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94"/>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Lst>
  <p:sldSz cx="9144000" cy="7132638"/>
  <p:notesSz cx="6858000" cy="9144000"/>
  <p:embeddedFontLst>
    <p:embeddedFont>
      <p:font typeface="Arial Black" panose="020B0A04020102020204" pitchFamily="34" charset="0"/>
      <p:bold r:id="rId95"/>
    </p:embeddedFont>
    <p:embeddedFont>
      <p:font typeface="Arial Narrow" panose="020B0606020202030204" pitchFamily="34" charset="0"/>
      <p:regular r:id="rId96"/>
      <p:bold r:id="rId97"/>
      <p:italic r:id="rId98"/>
      <p:boldItalic r:id="rId99"/>
    </p:embeddedFont>
    <p:embeddedFont>
      <p:font typeface="Impact" panose="020B0806030902050204" pitchFamily="34" charset="0"/>
      <p:regular r:id="rId10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247">
          <p15:clr>
            <a:srgbClr val="000000"/>
          </p15:clr>
        </p15:guide>
        <p15:guide id="2" pos="2880">
          <p15:clr>
            <a:srgbClr val="000000"/>
          </p15:clr>
        </p15:guide>
      </p15:sldGuideLst>
    </p:ext>
    <p:ext uri="{2D200454-40CA-4A62-9FC3-DE9A4176ACB9}">
      <p15:notesGuideLst xmlns:p15="http://schemas.microsoft.com/office/powerpoint/2012/main">
        <p15:guide id="1" orient="horz" pos="2880">
          <p15:clr>
            <a:srgbClr val="000000"/>
          </p15:clr>
        </p15:guide>
        <p15:guide id="2" pos="2160">
          <p15:clr>
            <a:srgbClr val="000000"/>
          </p15:clr>
        </p15:guide>
      </p15:notesGuideLst>
    </p:ext>
    <p:ext uri="http://customooxmlschemas.google.com/">
      <go:slidesCustomData xmlns:go="http://customooxmlschemas.google.com/"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102" roundtripDataSignature="AMtx7mguOBI/JWNhs4TiZuFa9uGAWQfiAw=="/>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0" d="100"/>
          <a:sy n="60" d="100"/>
        </p:scale>
        <p:origin x="1460" y="56"/>
      </p:cViewPr>
      <p:guideLst>
        <p:guide orient="horz" pos="2247"/>
        <p:guide pos="2880"/>
      </p:guideLst>
    </p:cSldViewPr>
  </p:slideViewPr>
  <p:notesTextViewPr>
    <p:cViewPr>
      <p:scale>
        <a:sx n="1" d="1"/>
        <a:sy n="1" d="1"/>
      </p:scale>
      <p:origin x="0" y="0"/>
    </p:cViewPr>
  </p:notesTextViewPr>
  <p:notesViewPr>
    <p:cSldViewPr snapToGrid="0">
      <p:cViewPr varScale="1">
        <p:scale>
          <a:sx n="100" d="100"/>
          <a:sy n="100" d="100"/>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customschemas.google.com/relationships/presentationmetadata" Target="metadata"/><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font" Target="fonts/font1.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font" Target="fonts/font2.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notesMaster" Target="notesMasters/notesMaster1.xml"/><Relationship Id="rId99" Type="http://schemas.openxmlformats.org/officeDocument/2006/relationships/font" Target="fonts/font5.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font" Target="fonts/font3.fntdata"/><Relationship Id="rId10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font" Target="fonts/font6.fntdata"/><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font" Target="fonts/font4.fntdata"/><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72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200" b="0" i="0" u="none" strike="noStrike" cap="none">
                <a:solidFill>
                  <a:srgbClr val="000000"/>
                </a:solidFill>
                <a:latin typeface="Times New Roman"/>
                <a:ea typeface="Times New Roman"/>
                <a:cs typeface="Times New Roman"/>
                <a:sym typeface="Times New Roman"/>
              </a:defRPr>
            </a:lvl1pPr>
            <a:lvl2pPr marR="0" lvl="1"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9pPr>
          </a:lstStyle>
          <a:p>
            <a:endParaRPr/>
          </a:p>
        </p:txBody>
      </p:sp>
      <p:sp>
        <p:nvSpPr>
          <p:cNvPr id="4" name="Google Shape;4;n"/>
          <p:cNvSpPr txBox="1">
            <a:spLocks noGrp="1"/>
          </p:cNvSpPr>
          <p:nvPr>
            <p:ph type="dt" idx="10"/>
          </p:nvPr>
        </p:nvSpPr>
        <p:spPr>
          <a:xfrm>
            <a:off x="3884612" y="0"/>
            <a:ext cx="2971800" cy="4572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9pPr>
          </a:lstStyle>
          <a:p>
            <a:endParaRPr/>
          </a:p>
        </p:txBody>
      </p:sp>
      <p:sp>
        <p:nvSpPr>
          <p:cNvPr id="5" name="Google Shape;5;n"/>
          <p:cNvSpPr>
            <a:spLocks noGrp="1" noRot="1" noChangeAspect="1"/>
          </p:cNvSpPr>
          <p:nvPr>
            <p:ph type="sldImg" idx="3"/>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6" name="Google Shape;6;n"/>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0"/>
              </a:spcBef>
              <a:spcAft>
                <a:spcPts val="0"/>
              </a:spcAft>
              <a:buSzPts val="1400"/>
              <a:buNone/>
              <a:defRPr sz="1800" b="0" i="0" u="none" strike="noStrike" cap="none"/>
            </a:lvl1pPr>
            <a:lvl2pPr marL="914400" marR="0" lvl="1" indent="-228600" algn="l" rtl="0">
              <a:spcBef>
                <a:spcPts val="0"/>
              </a:spcBef>
              <a:spcAft>
                <a:spcPts val="0"/>
              </a:spcAft>
              <a:buSzPts val="1400"/>
              <a:buNone/>
              <a:defRPr sz="1800" b="0" i="0" u="none" strike="noStrike" cap="none"/>
            </a:lvl2pPr>
            <a:lvl3pPr marL="1371600" marR="0" lvl="2" indent="-228600" algn="l" rtl="0">
              <a:spcBef>
                <a:spcPts val="0"/>
              </a:spcBef>
              <a:spcAft>
                <a:spcPts val="0"/>
              </a:spcAft>
              <a:buSzPts val="1400"/>
              <a:buNone/>
              <a:defRPr sz="1800" b="0" i="0" u="none" strike="noStrike" cap="none"/>
            </a:lvl3pPr>
            <a:lvl4pPr marL="1828800" marR="0" lvl="3" indent="-228600" algn="l" rtl="0">
              <a:spcBef>
                <a:spcPts val="0"/>
              </a:spcBef>
              <a:spcAft>
                <a:spcPts val="0"/>
              </a:spcAft>
              <a:buSzPts val="1400"/>
              <a:buNone/>
              <a:defRPr sz="1800" b="0" i="0" u="none" strike="noStrike" cap="none"/>
            </a:lvl4pPr>
            <a:lvl5pPr marL="2286000" marR="0" lvl="4" indent="-228600" algn="l" rtl="0">
              <a:spcBef>
                <a:spcPts val="0"/>
              </a:spcBef>
              <a:spcAft>
                <a:spcPts val="0"/>
              </a:spcAft>
              <a:buSzPts val="1400"/>
              <a:buNone/>
              <a:defRPr sz="1800" b="0" i="0" u="none" strike="noStrike" cap="none"/>
            </a:lvl5pPr>
            <a:lvl6pPr marL="2743200" marR="0" lvl="5" indent="-228600" algn="l" rtl="0">
              <a:spcBef>
                <a:spcPts val="0"/>
              </a:spcBef>
              <a:spcAft>
                <a:spcPts val="0"/>
              </a:spcAft>
              <a:buSzPts val="1400"/>
              <a:buNone/>
              <a:defRPr sz="1800" b="0" i="0" u="none" strike="noStrike" cap="none"/>
            </a:lvl6pPr>
            <a:lvl7pPr marL="3200400" marR="0" lvl="6" indent="-228600" algn="l" rtl="0">
              <a:spcBef>
                <a:spcPts val="0"/>
              </a:spcBef>
              <a:spcAft>
                <a:spcPts val="0"/>
              </a:spcAft>
              <a:buSzPts val="1400"/>
              <a:buNone/>
              <a:defRPr sz="1800" b="0" i="0" u="none" strike="noStrike" cap="none"/>
            </a:lvl7pPr>
            <a:lvl8pPr marL="3657600" marR="0" lvl="7" indent="-228600" algn="l" rtl="0">
              <a:spcBef>
                <a:spcPts val="0"/>
              </a:spcBef>
              <a:spcAft>
                <a:spcPts val="0"/>
              </a:spcAft>
              <a:buSzPts val="1400"/>
              <a:buNone/>
              <a:defRPr sz="1800" b="0" i="0" u="none" strike="noStrike" cap="none"/>
            </a:lvl8pPr>
            <a:lvl9pPr marL="4114800" marR="0" lvl="8" indent="-228600" algn="l" rtl="0">
              <a:spcBef>
                <a:spcPts val="0"/>
              </a:spcBef>
              <a:spcAft>
                <a:spcPts val="0"/>
              </a:spcAft>
              <a:buSzPts val="1400"/>
              <a:buNone/>
              <a:defRPr sz="1800" b="0" i="0" u="none" strike="noStrike" cap="none"/>
            </a:lvl9pPr>
          </a:lstStyle>
          <a:p>
            <a:endParaRPr/>
          </a:p>
        </p:txBody>
      </p:sp>
      <p:sp>
        <p:nvSpPr>
          <p:cNvPr id="7" name="Google Shape;7;n"/>
          <p:cNvSpPr txBox="1">
            <a:spLocks noGrp="1"/>
          </p:cNvSpPr>
          <p:nvPr>
            <p:ph type="ftr" idx="11"/>
          </p:nvPr>
        </p:nvSpPr>
        <p:spPr>
          <a:xfrm>
            <a:off x="0" y="8685212"/>
            <a:ext cx="2971800" cy="457200"/>
          </a:xfrm>
          <a:prstGeom prst="rect">
            <a:avLst/>
          </a:prstGeom>
          <a:noFill/>
          <a:ln>
            <a:noFill/>
          </a:ln>
        </p:spPr>
        <p:txBody>
          <a:bodyPr spcFirstLastPara="1" wrap="square" lIns="91425" tIns="45700" rIns="91425" bIns="45700" anchor="b" anchorCtr="0">
            <a:noAutofit/>
          </a:bodyPr>
          <a:lstStyle>
            <a:lvl1pPr marR="0" lvl="0"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800" b="0" i="0" u="none" strike="noStrike" cap="none">
                <a:solidFill>
                  <a:srgbClr val="000000"/>
                </a:solidFill>
                <a:latin typeface="Arial"/>
                <a:ea typeface="Arial"/>
                <a:cs typeface="Arial"/>
                <a:sym typeface="Arial"/>
              </a:defRPr>
            </a:lvl9pPr>
          </a:lstStyle>
          <a:p>
            <a:endParaRPr/>
          </a:p>
        </p:txBody>
      </p:sp>
      <p:sp>
        <p:nvSpPr>
          <p:cNvPr id="8" name="Google Shape;8;n"/>
          <p:cNvSpPr txBox="1">
            <a:spLocks noGrp="1"/>
          </p:cNvSpPr>
          <p:nvPr>
            <p:ph type="sldNum" idx="12"/>
          </p:nvPr>
        </p:nvSpPr>
        <p:spPr>
          <a:xfrm>
            <a:off x="3884612" y="8685212"/>
            <a:ext cx="2971800" cy="4572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Times New Roman"/>
              <a:buNone/>
            </a:pPr>
            <a:fld id="{00000000-1234-1234-1234-123412341234}" type="slidenum">
              <a:rPr lang="en-US" sz="1200" b="0" i="0" u="none" strike="noStrike" cap="none">
                <a:solidFill>
                  <a:srgbClr val="000000"/>
                </a:solidFill>
                <a:latin typeface="Times New Roman"/>
                <a:ea typeface="Times New Roman"/>
                <a:cs typeface="Times New Roman"/>
                <a:sym typeface="Times New Roman"/>
              </a:rPr>
              <a:t>‹#›</a:t>
            </a:fld>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
        <p:cNvGrpSpPr/>
        <p:nvPr/>
      </p:nvGrpSpPr>
      <p:grpSpPr>
        <a:xfrm>
          <a:off x="0" y="0"/>
          <a:ext cx="0" cy="0"/>
          <a:chOff x="0" y="0"/>
          <a:chExt cx="0" cy="0"/>
        </a:xfrm>
      </p:grpSpPr>
      <p:sp>
        <p:nvSpPr>
          <p:cNvPr id="105" name="Google Shape;105;p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6" name="Google Shape;106;p1: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6"/>
        <p:cNvGrpSpPr/>
        <p:nvPr/>
      </p:nvGrpSpPr>
      <p:grpSpPr>
        <a:xfrm>
          <a:off x="0" y="0"/>
          <a:ext cx="0" cy="0"/>
          <a:chOff x="0" y="0"/>
          <a:chExt cx="0" cy="0"/>
        </a:xfrm>
      </p:grpSpPr>
      <p:sp>
        <p:nvSpPr>
          <p:cNvPr id="1027" name="Google Shape;1027;p1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28" name="Google Shape;1028;p10: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
        <p:cNvGrpSpPr/>
        <p:nvPr/>
      </p:nvGrpSpPr>
      <p:grpSpPr>
        <a:xfrm>
          <a:off x="0" y="0"/>
          <a:ext cx="0" cy="0"/>
          <a:chOff x="0" y="0"/>
          <a:chExt cx="0" cy="0"/>
        </a:xfrm>
      </p:grpSpPr>
      <p:sp>
        <p:nvSpPr>
          <p:cNvPr id="1033" name="Google Shape;1033;p1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34" name="Google Shape;1034;p11: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8"/>
        <p:cNvGrpSpPr/>
        <p:nvPr/>
      </p:nvGrpSpPr>
      <p:grpSpPr>
        <a:xfrm>
          <a:off x="0" y="0"/>
          <a:ext cx="0" cy="0"/>
          <a:chOff x="0" y="0"/>
          <a:chExt cx="0" cy="0"/>
        </a:xfrm>
      </p:grpSpPr>
      <p:sp>
        <p:nvSpPr>
          <p:cNvPr id="1039" name="Google Shape;1039;p1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40" name="Google Shape;1040;p12: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4"/>
        <p:cNvGrpSpPr/>
        <p:nvPr/>
      </p:nvGrpSpPr>
      <p:grpSpPr>
        <a:xfrm>
          <a:off x="0" y="0"/>
          <a:ext cx="0" cy="0"/>
          <a:chOff x="0" y="0"/>
          <a:chExt cx="0" cy="0"/>
        </a:xfrm>
      </p:grpSpPr>
      <p:sp>
        <p:nvSpPr>
          <p:cNvPr id="1045" name="Google Shape;1045;p1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46" name="Google Shape;1046;p13: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
        <p:cNvGrpSpPr/>
        <p:nvPr/>
      </p:nvGrpSpPr>
      <p:grpSpPr>
        <a:xfrm>
          <a:off x="0" y="0"/>
          <a:ext cx="0" cy="0"/>
          <a:chOff x="0" y="0"/>
          <a:chExt cx="0" cy="0"/>
        </a:xfrm>
      </p:grpSpPr>
      <p:sp>
        <p:nvSpPr>
          <p:cNvPr id="1057" name="Google Shape;1057;p1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58" name="Google Shape;1058;p14: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p1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66" name="Google Shape;1066;p15: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
        <p:cNvGrpSpPr/>
        <p:nvPr/>
      </p:nvGrpSpPr>
      <p:grpSpPr>
        <a:xfrm>
          <a:off x="0" y="0"/>
          <a:ext cx="0" cy="0"/>
          <a:chOff x="0" y="0"/>
          <a:chExt cx="0" cy="0"/>
        </a:xfrm>
      </p:grpSpPr>
      <p:sp>
        <p:nvSpPr>
          <p:cNvPr id="1071" name="Google Shape;1071;p1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72" name="Google Shape;1072;p16: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p1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79" name="Google Shape;1079;p17: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p1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85" name="Google Shape;1085;p18: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
        <p:cNvGrpSpPr/>
        <p:nvPr/>
      </p:nvGrpSpPr>
      <p:grpSpPr>
        <a:xfrm>
          <a:off x="0" y="0"/>
          <a:ext cx="0" cy="0"/>
          <a:chOff x="0" y="0"/>
          <a:chExt cx="0" cy="0"/>
        </a:xfrm>
      </p:grpSpPr>
      <p:sp>
        <p:nvSpPr>
          <p:cNvPr id="1090" name="Google Shape;1090;p1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91" name="Google Shape;1091;p19: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
        <p:cNvGrpSpPr/>
        <p:nvPr/>
      </p:nvGrpSpPr>
      <p:grpSpPr>
        <a:xfrm>
          <a:off x="0" y="0"/>
          <a:ext cx="0" cy="0"/>
          <a:chOff x="0" y="0"/>
          <a:chExt cx="0" cy="0"/>
        </a:xfrm>
      </p:grpSpPr>
      <p:sp>
        <p:nvSpPr>
          <p:cNvPr id="284" name="Google Shape;284;p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85" name="Google Shape;285;p2: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7"/>
        <p:cNvGrpSpPr/>
        <p:nvPr/>
      </p:nvGrpSpPr>
      <p:grpSpPr>
        <a:xfrm>
          <a:off x="0" y="0"/>
          <a:ext cx="0" cy="0"/>
          <a:chOff x="0" y="0"/>
          <a:chExt cx="0" cy="0"/>
        </a:xfrm>
      </p:grpSpPr>
      <p:sp>
        <p:nvSpPr>
          <p:cNvPr id="1098" name="Google Shape;1098;p2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99" name="Google Shape;1099;p20: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5"/>
        <p:cNvGrpSpPr/>
        <p:nvPr/>
      </p:nvGrpSpPr>
      <p:grpSpPr>
        <a:xfrm>
          <a:off x="0" y="0"/>
          <a:ext cx="0" cy="0"/>
          <a:chOff x="0" y="0"/>
          <a:chExt cx="0" cy="0"/>
        </a:xfrm>
      </p:grpSpPr>
      <p:sp>
        <p:nvSpPr>
          <p:cNvPr id="1106" name="Google Shape;1106;p2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07" name="Google Shape;1107;p21: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
        <p:cNvGrpSpPr/>
        <p:nvPr/>
      </p:nvGrpSpPr>
      <p:grpSpPr>
        <a:xfrm>
          <a:off x="0" y="0"/>
          <a:ext cx="0" cy="0"/>
          <a:chOff x="0" y="0"/>
          <a:chExt cx="0" cy="0"/>
        </a:xfrm>
      </p:grpSpPr>
      <p:sp>
        <p:nvSpPr>
          <p:cNvPr id="1114" name="Google Shape;1114;p2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15" name="Google Shape;1115;p22: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1"/>
        <p:cNvGrpSpPr/>
        <p:nvPr/>
      </p:nvGrpSpPr>
      <p:grpSpPr>
        <a:xfrm>
          <a:off x="0" y="0"/>
          <a:ext cx="0" cy="0"/>
          <a:chOff x="0" y="0"/>
          <a:chExt cx="0" cy="0"/>
        </a:xfrm>
      </p:grpSpPr>
      <p:sp>
        <p:nvSpPr>
          <p:cNvPr id="1122" name="Google Shape;1122;p2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23" name="Google Shape;1123;p23: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9"/>
        <p:cNvGrpSpPr/>
        <p:nvPr/>
      </p:nvGrpSpPr>
      <p:grpSpPr>
        <a:xfrm>
          <a:off x="0" y="0"/>
          <a:ext cx="0" cy="0"/>
          <a:chOff x="0" y="0"/>
          <a:chExt cx="0" cy="0"/>
        </a:xfrm>
      </p:grpSpPr>
      <p:sp>
        <p:nvSpPr>
          <p:cNvPr id="1130" name="Google Shape;1130;p2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31" name="Google Shape;1131;p24: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7"/>
        <p:cNvGrpSpPr/>
        <p:nvPr/>
      </p:nvGrpSpPr>
      <p:grpSpPr>
        <a:xfrm>
          <a:off x="0" y="0"/>
          <a:ext cx="0" cy="0"/>
          <a:chOff x="0" y="0"/>
          <a:chExt cx="0" cy="0"/>
        </a:xfrm>
      </p:grpSpPr>
      <p:sp>
        <p:nvSpPr>
          <p:cNvPr id="1138" name="Google Shape;1138;p2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39" name="Google Shape;1139;p25: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
        <p:cNvGrpSpPr/>
        <p:nvPr/>
      </p:nvGrpSpPr>
      <p:grpSpPr>
        <a:xfrm>
          <a:off x="0" y="0"/>
          <a:ext cx="0" cy="0"/>
          <a:chOff x="0" y="0"/>
          <a:chExt cx="0" cy="0"/>
        </a:xfrm>
      </p:grpSpPr>
      <p:sp>
        <p:nvSpPr>
          <p:cNvPr id="1144" name="Google Shape;1144;p2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5" name="Google Shape;1145;p26: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4"/>
        <p:cNvGrpSpPr/>
        <p:nvPr/>
      </p:nvGrpSpPr>
      <p:grpSpPr>
        <a:xfrm>
          <a:off x="0" y="0"/>
          <a:ext cx="0" cy="0"/>
          <a:chOff x="0" y="0"/>
          <a:chExt cx="0" cy="0"/>
        </a:xfrm>
      </p:grpSpPr>
      <p:sp>
        <p:nvSpPr>
          <p:cNvPr id="1155" name="Google Shape;1155;p2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56" name="Google Shape;1156;p27: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
        <p:cNvGrpSpPr/>
        <p:nvPr/>
      </p:nvGrpSpPr>
      <p:grpSpPr>
        <a:xfrm>
          <a:off x="0" y="0"/>
          <a:ext cx="0" cy="0"/>
          <a:chOff x="0" y="0"/>
          <a:chExt cx="0" cy="0"/>
        </a:xfrm>
      </p:grpSpPr>
      <p:sp>
        <p:nvSpPr>
          <p:cNvPr id="1246" name="Google Shape;1246;p2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247" name="Google Shape;1247;p28: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
        <p:cNvGrpSpPr/>
        <p:nvPr/>
      </p:nvGrpSpPr>
      <p:grpSpPr>
        <a:xfrm>
          <a:off x="0" y="0"/>
          <a:ext cx="0" cy="0"/>
          <a:chOff x="0" y="0"/>
          <a:chExt cx="0" cy="0"/>
        </a:xfrm>
      </p:grpSpPr>
      <p:sp>
        <p:nvSpPr>
          <p:cNvPr id="1402" name="Google Shape;1402;p2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403" name="Google Shape;1403;p29: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
        <p:cNvGrpSpPr/>
        <p:nvPr/>
      </p:nvGrpSpPr>
      <p:grpSpPr>
        <a:xfrm>
          <a:off x="0" y="0"/>
          <a:ext cx="0" cy="0"/>
          <a:chOff x="0" y="0"/>
          <a:chExt cx="0" cy="0"/>
        </a:xfrm>
      </p:grpSpPr>
      <p:sp>
        <p:nvSpPr>
          <p:cNvPr id="290" name="Google Shape;290;p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91" name="Google Shape;291;p3: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p3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448" name="Google Shape;1448;p30: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6"/>
        <p:cNvGrpSpPr/>
        <p:nvPr/>
      </p:nvGrpSpPr>
      <p:grpSpPr>
        <a:xfrm>
          <a:off x="0" y="0"/>
          <a:ext cx="0" cy="0"/>
          <a:chOff x="0" y="0"/>
          <a:chExt cx="0" cy="0"/>
        </a:xfrm>
      </p:grpSpPr>
      <p:sp>
        <p:nvSpPr>
          <p:cNvPr id="1477" name="Google Shape;1477;p3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478" name="Google Shape;1478;p31: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6"/>
        <p:cNvGrpSpPr/>
        <p:nvPr/>
      </p:nvGrpSpPr>
      <p:grpSpPr>
        <a:xfrm>
          <a:off x="0" y="0"/>
          <a:ext cx="0" cy="0"/>
          <a:chOff x="0" y="0"/>
          <a:chExt cx="0" cy="0"/>
        </a:xfrm>
      </p:grpSpPr>
      <p:sp>
        <p:nvSpPr>
          <p:cNvPr id="1507" name="Google Shape;1507;p3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508" name="Google Shape;1508;p32: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3"/>
        <p:cNvGrpSpPr/>
        <p:nvPr/>
      </p:nvGrpSpPr>
      <p:grpSpPr>
        <a:xfrm>
          <a:off x="0" y="0"/>
          <a:ext cx="0" cy="0"/>
          <a:chOff x="0" y="0"/>
          <a:chExt cx="0" cy="0"/>
        </a:xfrm>
      </p:grpSpPr>
      <p:sp>
        <p:nvSpPr>
          <p:cNvPr id="1514" name="Google Shape;1514;p3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515" name="Google Shape;1515;p33: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7"/>
        <p:cNvGrpSpPr/>
        <p:nvPr/>
      </p:nvGrpSpPr>
      <p:grpSpPr>
        <a:xfrm>
          <a:off x="0" y="0"/>
          <a:ext cx="0" cy="0"/>
          <a:chOff x="0" y="0"/>
          <a:chExt cx="0" cy="0"/>
        </a:xfrm>
      </p:grpSpPr>
      <p:sp>
        <p:nvSpPr>
          <p:cNvPr id="1588" name="Google Shape;1588;p3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589" name="Google Shape;1589;p34: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3"/>
        <p:cNvGrpSpPr/>
        <p:nvPr/>
      </p:nvGrpSpPr>
      <p:grpSpPr>
        <a:xfrm>
          <a:off x="0" y="0"/>
          <a:ext cx="0" cy="0"/>
          <a:chOff x="0" y="0"/>
          <a:chExt cx="0" cy="0"/>
        </a:xfrm>
      </p:grpSpPr>
      <p:sp>
        <p:nvSpPr>
          <p:cNvPr id="1594" name="Google Shape;1594;p3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595" name="Google Shape;1595;p35: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3"/>
        <p:cNvGrpSpPr/>
        <p:nvPr/>
      </p:nvGrpSpPr>
      <p:grpSpPr>
        <a:xfrm>
          <a:off x="0" y="0"/>
          <a:ext cx="0" cy="0"/>
          <a:chOff x="0" y="0"/>
          <a:chExt cx="0" cy="0"/>
        </a:xfrm>
      </p:grpSpPr>
      <p:sp>
        <p:nvSpPr>
          <p:cNvPr id="1764" name="Google Shape;1764;p3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765" name="Google Shape;1765;p36: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5"/>
        <p:cNvGrpSpPr/>
        <p:nvPr/>
      </p:nvGrpSpPr>
      <p:grpSpPr>
        <a:xfrm>
          <a:off x="0" y="0"/>
          <a:ext cx="0" cy="0"/>
          <a:chOff x="0" y="0"/>
          <a:chExt cx="0" cy="0"/>
        </a:xfrm>
      </p:grpSpPr>
      <p:sp>
        <p:nvSpPr>
          <p:cNvPr id="1826" name="Google Shape;1826;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827" name="Google Shape;1827;p37: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3"/>
        <p:cNvGrpSpPr/>
        <p:nvPr/>
      </p:nvGrpSpPr>
      <p:grpSpPr>
        <a:xfrm>
          <a:off x="0" y="0"/>
          <a:ext cx="0" cy="0"/>
          <a:chOff x="0" y="0"/>
          <a:chExt cx="0" cy="0"/>
        </a:xfrm>
      </p:grpSpPr>
      <p:sp>
        <p:nvSpPr>
          <p:cNvPr id="1844" name="Google Shape;1844;p3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845" name="Google Shape;1845;p38: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2"/>
        <p:cNvGrpSpPr/>
        <p:nvPr/>
      </p:nvGrpSpPr>
      <p:grpSpPr>
        <a:xfrm>
          <a:off x="0" y="0"/>
          <a:ext cx="0" cy="0"/>
          <a:chOff x="0" y="0"/>
          <a:chExt cx="0" cy="0"/>
        </a:xfrm>
      </p:grpSpPr>
      <p:sp>
        <p:nvSpPr>
          <p:cNvPr id="1903" name="Google Shape;1903;p3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904" name="Google Shape;1904;p39: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
        <p:cNvGrpSpPr/>
        <p:nvPr/>
      </p:nvGrpSpPr>
      <p:grpSpPr>
        <a:xfrm>
          <a:off x="0" y="0"/>
          <a:ext cx="0" cy="0"/>
          <a:chOff x="0" y="0"/>
          <a:chExt cx="0" cy="0"/>
        </a:xfrm>
      </p:grpSpPr>
      <p:sp>
        <p:nvSpPr>
          <p:cNvPr id="301" name="Google Shape;301;p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02" name="Google Shape;302;p4: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5"/>
        <p:cNvGrpSpPr/>
        <p:nvPr/>
      </p:nvGrpSpPr>
      <p:grpSpPr>
        <a:xfrm>
          <a:off x="0" y="0"/>
          <a:ext cx="0" cy="0"/>
          <a:chOff x="0" y="0"/>
          <a:chExt cx="0" cy="0"/>
        </a:xfrm>
      </p:grpSpPr>
      <p:sp>
        <p:nvSpPr>
          <p:cNvPr id="1986" name="Google Shape;1986;p4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987" name="Google Shape;1987;p40: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6"/>
        <p:cNvGrpSpPr/>
        <p:nvPr/>
      </p:nvGrpSpPr>
      <p:grpSpPr>
        <a:xfrm>
          <a:off x="0" y="0"/>
          <a:ext cx="0" cy="0"/>
          <a:chOff x="0" y="0"/>
          <a:chExt cx="0" cy="0"/>
        </a:xfrm>
      </p:grpSpPr>
      <p:sp>
        <p:nvSpPr>
          <p:cNvPr id="2007" name="Google Shape;2007;p4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08" name="Google Shape;2008;p41: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6"/>
        <p:cNvGrpSpPr/>
        <p:nvPr/>
      </p:nvGrpSpPr>
      <p:grpSpPr>
        <a:xfrm>
          <a:off x="0" y="0"/>
          <a:ext cx="0" cy="0"/>
          <a:chOff x="0" y="0"/>
          <a:chExt cx="0" cy="0"/>
        </a:xfrm>
      </p:grpSpPr>
      <p:sp>
        <p:nvSpPr>
          <p:cNvPr id="2127" name="Google Shape;2127;p4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28" name="Google Shape;2128;p42: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7"/>
        <p:cNvGrpSpPr/>
        <p:nvPr/>
      </p:nvGrpSpPr>
      <p:grpSpPr>
        <a:xfrm>
          <a:off x="0" y="0"/>
          <a:ext cx="0" cy="0"/>
          <a:chOff x="0" y="0"/>
          <a:chExt cx="0" cy="0"/>
        </a:xfrm>
      </p:grpSpPr>
      <p:sp>
        <p:nvSpPr>
          <p:cNvPr id="2138" name="Google Shape;2138;p4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39" name="Google Shape;2139;p43: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3"/>
        <p:cNvGrpSpPr/>
        <p:nvPr/>
      </p:nvGrpSpPr>
      <p:grpSpPr>
        <a:xfrm>
          <a:off x="0" y="0"/>
          <a:ext cx="0" cy="0"/>
          <a:chOff x="0" y="0"/>
          <a:chExt cx="0" cy="0"/>
        </a:xfrm>
      </p:grpSpPr>
      <p:sp>
        <p:nvSpPr>
          <p:cNvPr id="2144" name="Google Shape;2144;p4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45" name="Google Shape;2145;p44: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4"/>
        <p:cNvGrpSpPr/>
        <p:nvPr/>
      </p:nvGrpSpPr>
      <p:grpSpPr>
        <a:xfrm>
          <a:off x="0" y="0"/>
          <a:ext cx="0" cy="0"/>
          <a:chOff x="0" y="0"/>
          <a:chExt cx="0" cy="0"/>
        </a:xfrm>
      </p:grpSpPr>
      <p:sp>
        <p:nvSpPr>
          <p:cNvPr id="2155" name="Google Shape;2155;p4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56" name="Google Shape;2156;p45: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0"/>
        <p:cNvGrpSpPr/>
        <p:nvPr/>
      </p:nvGrpSpPr>
      <p:grpSpPr>
        <a:xfrm>
          <a:off x="0" y="0"/>
          <a:ext cx="0" cy="0"/>
          <a:chOff x="0" y="0"/>
          <a:chExt cx="0" cy="0"/>
        </a:xfrm>
      </p:grpSpPr>
      <p:sp>
        <p:nvSpPr>
          <p:cNvPr id="2301" name="Google Shape;2301;p4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302" name="Google Shape;2302;p46: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8"/>
        <p:cNvGrpSpPr/>
        <p:nvPr/>
      </p:nvGrpSpPr>
      <p:grpSpPr>
        <a:xfrm>
          <a:off x="0" y="0"/>
          <a:ext cx="0" cy="0"/>
          <a:chOff x="0" y="0"/>
          <a:chExt cx="0" cy="0"/>
        </a:xfrm>
      </p:grpSpPr>
      <p:sp>
        <p:nvSpPr>
          <p:cNvPr id="2449" name="Google Shape;2449;p4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450" name="Google Shape;2450;p47: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
        <p:cNvGrpSpPr/>
        <p:nvPr/>
      </p:nvGrpSpPr>
      <p:grpSpPr>
        <a:xfrm>
          <a:off x="0" y="0"/>
          <a:ext cx="0" cy="0"/>
          <a:chOff x="0" y="0"/>
          <a:chExt cx="0" cy="0"/>
        </a:xfrm>
      </p:grpSpPr>
      <p:sp>
        <p:nvSpPr>
          <p:cNvPr id="2479" name="Google Shape;2479;p4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480" name="Google Shape;2480;p48: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3"/>
        <p:cNvGrpSpPr/>
        <p:nvPr/>
      </p:nvGrpSpPr>
      <p:grpSpPr>
        <a:xfrm>
          <a:off x="0" y="0"/>
          <a:ext cx="0" cy="0"/>
          <a:chOff x="0" y="0"/>
          <a:chExt cx="0" cy="0"/>
        </a:xfrm>
      </p:grpSpPr>
      <p:sp>
        <p:nvSpPr>
          <p:cNvPr id="2504" name="Google Shape;2504;p4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505" name="Google Shape;2505;p49: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p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40" name="Google Shape;340;p5: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1"/>
        <p:cNvGrpSpPr/>
        <p:nvPr/>
      </p:nvGrpSpPr>
      <p:grpSpPr>
        <a:xfrm>
          <a:off x="0" y="0"/>
          <a:ext cx="0" cy="0"/>
          <a:chOff x="0" y="0"/>
          <a:chExt cx="0" cy="0"/>
        </a:xfrm>
      </p:grpSpPr>
      <p:sp>
        <p:nvSpPr>
          <p:cNvPr id="2552" name="Google Shape;2552;p5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553" name="Google Shape;2553;p50: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7"/>
        <p:cNvGrpSpPr/>
        <p:nvPr/>
      </p:nvGrpSpPr>
      <p:grpSpPr>
        <a:xfrm>
          <a:off x="0" y="0"/>
          <a:ext cx="0" cy="0"/>
          <a:chOff x="0" y="0"/>
          <a:chExt cx="0" cy="0"/>
        </a:xfrm>
      </p:grpSpPr>
      <p:sp>
        <p:nvSpPr>
          <p:cNvPr id="2558" name="Google Shape;2558;p5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559" name="Google Shape;2559;p51: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5"/>
        <p:cNvGrpSpPr/>
        <p:nvPr/>
      </p:nvGrpSpPr>
      <p:grpSpPr>
        <a:xfrm>
          <a:off x="0" y="0"/>
          <a:ext cx="0" cy="0"/>
          <a:chOff x="0" y="0"/>
          <a:chExt cx="0" cy="0"/>
        </a:xfrm>
      </p:grpSpPr>
      <p:sp>
        <p:nvSpPr>
          <p:cNvPr id="2576" name="Google Shape;2576;p5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577" name="Google Shape;2577;p52: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p5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776" name="Google Shape;2776;p53: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0"/>
        <p:cNvGrpSpPr/>
        <p:nvPr/>
      </p:nvGrpSpPr>
      <p:grpSpPr>
        <a:xfrm>
          <a:off x="0" y="0"/>
          <a:ext cx="0" cy="0"/>
          <a:chOff x="0" y="0"/>
          <a:chExt cx="0" cy="0"/>
        </a:xfrm>
      </p:grpSpPr>
      <p:sp>
        <p:nvSpPr>
          <p:cNvPr id="2931" name="Google Shape;2931;p5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932" name="Google Shape;2932;p54: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9"/>
        <p:cNvGrpSpPr/>
        <p:nvPr/>
      </p:nvGrpSpPr>
      <p:grpSpPr>
        <a:xfrm>
          <a:off x="0" y="0"/>
          <a:ext cx="0" cy="0"/>
          <a:chOff x="0" y="0"/>
          <a:chExt cx="0" cy="0"/>
        </a:xfrm>
      </p:grpSpPr>
      <p:sp>
        <p:nvSpPr>
          <p:cNvPr id="2980" name="Google Shape;2980;p5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981" name="Google Shape;2981;p55: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2"/>
        <p:cNvGrpSpPr/>
        <p:nvPr/>
      </p:nvGrpSpPr>
      <p:grpSpPr>
        <a:xfrm>
          <a:off x="0" y="0"/>
          <a:ext cx="0" cy="0"/>
          <a:chOff x="0" y="0"/>
          <a:chExt cx="0" cy="0"/>
        </a:xfrm>
      </p:grpSpPr>
      <p:sp>
        <p:nvSpPr>
          <p:cNvPr id="3013" name="Google Shape;3013;p5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014" name="Google Shape;3014;p56: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8"/>
        <p:cNvGrpSpPr/>
        <p:nvPr/>
      </p:nvGrpSpPr>
      <p:grpSpPr>
        <a:xfrm>
          <a:off x="0" y="0"/>
          <a:ext cx="0" cy="0"/>
          <a:chOff x="0" y="0"/>
          <a:chExt cx="0" cy="0"/>
        </a:xfrm>
      </p:grpSpPr>
      <p:sp>
        <p:nvSpPr>
          <p:cNvPr id="3019" name="Google Shape;3019;p5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020" name="Google Shape;3020;p57: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4"/>
        <p:cNvGrpSpPr/>
        <p:nvPr/>
      </p:nvGrpSpPr>
      <p:grpSpPr>
        <a:xfrm>
          <a:off x="0" y="0"/>
          <a:ext cx="0" cy="0"/>
          <a:chOff x="0" y="0"/>
          <a:chExt cx="0" cy="0"/>
        </a:xfrm>
      </p:grpSpPr>
      <p:sp>
        <p:nvSpPr>
          <p:cNvPr id="3025" name="Google Shape;3025;p5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026" name="Google Shape;3026;p58: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6"/>
        <p:cNvGrpSpPr/>
        <p:nvPr/>
      </p:nvGrpSpPr>
      <p:grpSpPr>
        <a:xfrm>
          <a:off x="0" y="0"/>
          <a:ext cx="0" cy="0"/>
          <a:chOff x="0" y="0"/>
          <a:chExt cx="0" cy="0"/>
        </a:xfrm>
      </p:grpSpPr>
      <p:sp>
        <p:nvSpPr>
          <p:cNvPr id="3067" name="Google Shape;3067;p5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068" name="Google Shape;3068;p59: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
        <p:cNvGrpSpPr/>
        <p:nvPr/>
      </p:nvGrpSpPr>
      <p:grpSpPr>
        <a:xfrm>
          <a:off x="0" y="0"/>
          <a:ext cx="0" cy="0"/>
          <a:chOff x="0" y="0"/>
          <a:chExt cx="0" cy="0"/>
        </a:xfrm>
      </p:grpSpPr>
      <p:sp>
        <p:nvSpPr>
          <p:cNvPr id="361" name="Google Shape;361;p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2" name="Google Shape;362;p6: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9"/>
        <p:cNvGrpSpPr/>
        <p:nvPr/>
      </p:nvGrpSpPr>
      <p:grpSpPr>
        <a:xfrm>
          <a:off x="0" y="0"/>
          <a:ext cx="0" cy="0"/>
          <a:chOff x="0" y="0"/>
          <a:chExt cx="0" cy="0"/>
        </a:xfrm>
      </p:grpSpPr>
      <p:sp>
        <p:nvSpPr>
          <p:cNvPr id="3100" name="Google Shape;3100;p6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101" name="Google Shape;3101;p60: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8"/>
        <p:cNvGrpSpPr/>
        <p:nvPr/>
      </p:nvGrpSpPr>
      <p:grpSpPr>
        <a:xfrm>
          <a:off x="0" y="0"/>
          <a:ext cx="0" cy="0"/>
          <a:chOff x="0" y="0"/>
          <a:chExt cx="0" cy="0"/>
        </a:xfrm>
      </p:grpSpPr>
      <p:sp>
        <p:nvSpPr>
          <p:cNvPr id="3139" name="Google Shape;3139;p6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140" name="Google Shape;3140;p61: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37"/>
        <p:cNvGrpSpPr/>
        <p:nvPr/>
      </p:nvGrpSpPr>
      <p:grpSpPr>
        <a:xfrm>
          <a:off x="0" y="0"/>
          <a:ext cx="0" cy="0"/>
          <a:chOff x="0" y="0"/>
          <a:chExt cx="0" cy="0"/>
        </a:xfrm>
      </p:grpSpPr>
      <p:sp>
        <p:nvSpPr>
          <p:cNvPr id="3238" name="Google Shape;3238;p6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239" name="Google Shape;3239;p62: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p6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250" name="Google Shape;3250;p63: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4"/>
        <p:cNvGrpSpPr/>
        <p:nvPr/>
      </p:nvGrpSpPr>
      <p:grpSpPr>
        <a:xfrm>
          <a:off x="0" y="0"/>
          <a:ext cx="0" cy="0"/>
          <a:chOff x="0" y="0"/>
          <a:chExt cx="0" cy="0"/>
        </a:xfrm>
      </p:grpSpPr>
      <p:sp>
        <p:nvSpPr>
          <p:cNvPr id="3255" name="Google Shape;3255;p6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256" name="Google Shape;3256;p64: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0"/>
        <p:cNvGrpSpPr/>
        <p:nvPr/>
      </p:nvGrpSpPr>
      <p:grpSpPr>
        <a:xfrm>
          <a:off x="0" y="0"/>
          <a:ext cx="0" cy="0"/>
          <a:chOff x="0" y="0"/>
          <a:chExt cx="0" cy="0"/>
        </a:xfrm>
      </p:grpSpPr>
      <p:sp>
        <p:nvSpPr>
          <p:cNvPr id="3261" name="Google Shape;3261;p6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262" name="Google Shape;3262;p65: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1"/>
        <p:cNvGrpSpPr/>
        <p:nvPr/>
      </p:nvGrpSpPr>
      <p:grpSpPr>
        <a:xfrm>
          <a:off x="0" y="0"/>
          <a:ext cx="0" cy="0"/>
          <a:chOff x="0" y="0"/>
          <a:chExt cx="0" cy="0"/>
        </a:xfrm>
      </p:grpSpPr>
      <p:sp>
        <p:nvSpPr>
          <p:cNvPr id="3272" name="Google Shape;3272;p6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273" name="Google Shape;3273;p66: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7"/>
        <p:cNvGrpSpPr/>
        <p:nvPr/>
      </p:nvGrpSpPr>
      <p:grpSpPr>
        <a:xfrm>
          <a:off x="0" y="0"/>
          <a:ext cx="0" cy="0"/>
          <a:chOff x="0" y="0"/>
          <a:chExt cx="0" cy="0"/>
        </a:xfrm>
      </p:grpSpPr>
      <p:sp>
        <p:nvSpPr>
          <p:cNvPr id="3278" name="Google Shape;3278;p6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279" name="Google Shape;3279;p67: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3"/>
        <p:cNvGrpSpPr/>
        <p:nvPr/>
      </p:nvGrpSpPr>
      <p:grpSpPr>
        <a:xfrm>
          <a:off x="0" y="0"/>
          <a:ext cx="0" cy="0"/>
          <a:chOff x="0" y="0"/>
          <a:chExt cx="0" cy="0"/>
        </a:xfrm>
      </p:grpSpPr>
      <p:sp>
        <p:nvSpPr>
          <p:cNvPr id="3304" name="Google Shape;3304;p6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305" name="Google Shape;3305;p68: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1"/>
        <p:cNvGrpSpPr/>
        <p:nvPr/>
      </p:nvGrpSpPr>
      <p:grpSpPr>
        <a:xfrm>
          <a:off x="0" y="0"/>
          <a:ext cx="0" cy="0"/>
          <a:chOff x="0" y="0"/>
          <a:chExt cx="0" cy="0"/>
        </a:xfrm>
      </p:grpSpPr>
      <p:sp>
        <p:nvSpPr>
          <p:cNvPr id="3332" name="Google Shape;3332;p6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333" name="Google Shape;3333;p69: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p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19" name="Google Shape;519;p7: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9"/>
        <p:cNvGrpSpPr/>
        <p:nvPr/>
      </p:nvGrpSpPr>
      <p:grpSpPr>
        <a:xfrm>
          <a:off x="0" y="0"/>
          <a:ext cx="0" cy="0"/>
          <a:chOff x="0" y="0"/>
          <a:chExt cx="0" cy="0"/>
        </a:xfrm>
      </p:grpSpPr>
      <p:sp>
        <p:nvSpPr>
          <p:cNvPr id="3380" name="Google Shape;3380;p7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381" name="Google Shape;3381;p70: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2"/>
        <p:cNvGrpSpPr/>
        <p:nvPr/>
      </p:nvGrpSpPr>
      <p:grpSpPr>
        <a:xfrm>
          <a:off x="0" y="0"/>
          <a:ext cx="0" cy="0"/>
          <a:chOff x="0" y="0"/>
          <a:chExt cx="0" cy="0"/>
        </a:xfrm>
      </p:grpSpPr>
      <p:sp>
        <p:nvSpPr>
          <p:cNvPr id="3413" name="Google Shape;3413;p7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414" name="Google Shape;3414;p71: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2"/>
        <p:cNvGrpSpPr/>
        <p:nvPr/>
      </p:nvGrpSpPr>
      <p:grpSpPr>
        <a:xfrm>
          <a:off x="0" y="0"/>
          <a:ext cx="0" cy="0"/>
          <a:chOff x="0" y="0"/>
          <a:chExt cx="0" cy="0"/>
        </a:xfrm>
      </p:grpSpPr>
      <p:sp>
        <p:nvSpPr>
          <p:cNvPr id="3443" name="Google Shape;3443;p7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444" name="Google Shape;3444;p72: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4"/>
        <p:cNvGrpSpPr/>
        <p:nvPr/>
      </p:nvGrpSpPr>
      <p:grpSpPr>
        <a:xfrm>
          <a:off x="0" y="0"/>
          <a:ext cx="0" cy="0"/>
          <a:chOff x="0" y="0"/>
          <a:chExt cx="0" cy="0"/>
        </a:xfrm>
      </p:grpSpPr>
      <p:sp>
        <p:nvSpPr>
          <p:cNvPr id="3595" name="Google Shape;3595;p7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596" name="Google Shape;3596;p73: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1"/>
        <p:cNvGrpSpPr/>
        <p:nvPr/>
      </p:nvGrpSpPr>
      <p:grpSpPr>
        <a:xfrm>
          <a:off x="0" y="0"/>
          <a:ext cx="0" cy="0"/>
          <a:chOff x="0" y="0"/>
          <a:chExt cx="0" cy="0"/>
        </a:xfrm>
      </p:grpSpPr>
      <p:sp>
        <p:nvSpPr>
          <p:cNvPr id="3752" name="Google Shape;3752;p7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753" name="Google Shape;3753;p74: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9"/>
        <p:cNvGrpSpPr/>
        <p:nvPr/>
      </p:nvGrpSpPr>
      <p:grpSpPr>
        <a:xfrm>
          <a:off x="0" y="0"/>
          <a:ext cx="0" cy="0"/>
          <a:chOff x="0" y="0"/>
          <a:chExt cx="0" cy="0"/>
        </a:xfrm>
      </p:grpSpPr>
      <p:sp>
        <p:nvSpPr>
          <p:cNvPr id="3770" name="Google Shape;3770;p7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771" name="Google Shape;3771;p75: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4"/>
        <p:cNvGrpSpPr/>
        <p:nvPr/>
      </p:nvGrpSpPr>
      <p:grpSpPr>
        <a:xfrm>
          <a:off x="0" y="0"/>
          <a:ext cx="0" cy="0"/>
          <a:chOff x="0" y="0"/>
          <a:chExt cx="0" cy="0"/>
        </a:xfrm>
      </p:grpSpPr>
      <p:sp>
        <p:nvSpPr>
          <p:cNvPr id="4175" name="Google Shape;4175;p7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176" name="Google Shape;4176;p76: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22"/>
        <p:cNvGrpSpPr/>
        <p:nvPr/>
      </p:nvGrpSpPr>
      <p:grpSpPr>
        <a:xfrm>
          <a:off x="0" y="0"/>
          <a:ext cx="0" cy="0"/>
          <a:chOff x="0" y="0"/>
          <a:chExt cx="0" cy="0"/>
        </a:xfrm>
      </p:grpSpPr>
      <p:sp>
        <p:nvSpPr>
          <p:cNvPr id="4223" name="Google Shape;4223;p7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224" name="Google Shape;4224;p77: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6"/>
        <p:cNvGrpSpPr/>
        <p:nvPr/>
      </p:nvGrpSpPr>
      <p:grpSpPr>
        <a:xfrm>
          <a:off x="0" y="0"/>
          <a:ext cx="0" cy="0"/>
          <a:chOff x="0" y="0"/>
          <a:chExt cx="0" cy="0"/>
        </a:xfrm>
      </p:grpSpPr>
      <p:sp>
        <p:nvSpPr>
          <p:cNvPr id="4247" name="Google Shape;4247;p7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248" name="Google Shape;4248;p78: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7"/>
        <p:cNvGrpSpPr/>
        <p:nvPr/>
      </p:nvGrpSpPr>
      <p:grpSpPr>
        <a:xfrm>
          <a:off x="0" y="0"/>
          <a:ext cx="0" cy="0"/>
          <a:chOff x="0" y="0"/>
          <a:chExt cx="0" cy="0"/>
        </a:xfrm>
      </p:grpSpPr>
      <p:sp>
        <p:nvSpPr>
          <p:cNvPr id="4268" name="Google Shape;4268;p7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269" name="Google Shape;4269;p79: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
        <p:cNvGrpSpPr/>
        <p:nvPr/>
      </p:nvGrpSpPr>
      <p:grpSpPr>
        <a:xfrm>
          <a:off x="0" y="0"/>
          <a:ext cx="0" cy="0"/>
          <a:chOff x="0" y="0"/>
          <a:chExt cx="0" cy="0"/>
        </a:xfrm>
      </p:grpSpPr>
      <p:sp>
        <p:nvSpPr>
          <p:cNvPr id="673" name="Google Shape;673;p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74" name="Google Shape;674;p8: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4"/>
        <p:cNvGrpSpPr/>
        <p:nvPr/>
      </p:nvGrpSpPr>
      <p:grpSpPr>
        <a:xfrm>
          <a:off x="0" y="0"/>
          <a:ext cx="0" cy="0"/>
          <a:chOff x="0" y="0"/>
          <a:chExt cx="0" cy="0"/>
        </a:xfrm>
      </p:grpSpPr>
      <p:sp>
        <p:nvSpPr>
          <p:cNvPr id="4335" name="Google Shape;4335;p8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336" name="Google Shape;4336;p80: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0"/>
        <p:cNvGrpSpPr/>
        <p:nvPr/>
      </p:nvGrpSpPr>
      <p:grpSpPr>
        <a:xfrm>
          <a:off x="0" y="0"/>
          <a:ext cx="0" cy="0"/>
          <a:chOff x="0" y="0"/>
          <a:chExt cx="0" cy="0"/>
        </a:xfrm>
      </p:grpSpPr>
      <p:sp>
        <p:nvSpPr>
          <p:cNvPr id="4341" name="Google Shape;4341;p8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342" name="Google Shape;4342;p81: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3"/>
        <p:cNvGrpSpPr/>
        <p:nvPr/>
      </p:nvGrpSpPr>
      <p:grpSpPr>
        <a:xfrm>
          <a:off x="0" y="0"/>
          <a:ext cx="0" cy="0"/>
          <a:chOff x="0" y="0"/>
          <a:chExt cx="0" cy="0"/>
        </a:xfrm>
      </p:grpSpPr>
      <p:sp>
        <p:nvSpPr>
          <p:cNvPr id="4464" name="Google Shape;4464;p8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465" name="Google Shape;4465;p82: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9"/>
        <p:cNvGrpSpPr/>
        <p:nvPr/>
      </p:nvGrpSpPr>
      <p:grpSpPr>
        <a:xfrm>
          <a:off x="0" y="0"/>
          <a:ext cx="0" cy="0"/>
          <a:chOff x="0" y="0"/>
          <a:chExt cx="0" cy="0"/>
        </a:xfrm>
      </p:grpSpPr>
      <p:sp>
        <p:nvSpPr>
          <p:cNvPr id="4470" name="Google Shape;4470;p8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471" name="Google Shape;4471;p83: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5"/>
        <p:cNvGrpSpPr/>
        <p:nvPr/>
      </p:nvGrpSpPr>
      <p:grpSpPr>
        <a:xfrm>
          <a:off x="0" y="0"/>
          <a:ext cx="0" cy="0"/>
          <a:chOff x="0" y="0"/>
          <a:chExt cx="0" cy="0"/>
        </a:xfrm>
      </p:grpSpPr>
      <p:sp>
        <p:nvSpPr>
          <p:cNvPr id="4476" name="Google Shape;4476;p8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477" name="Google Shape;4477;p84: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1"/>
        <p:cNvGrpSpPr/>
        <p:nvPr/>
      </p:nvGrpSpPr>
      <p:grpSpPr>
        <a:xfrm>
          <a:off x="0" y="0"/>
          <a:ext cx="0" cy="0"/>
          <a:chOff x="0" y="0"/>
          <a:chExt cx="0" cy="0"/>
        </a:xfrm>
      </p:grpSpPr>
      <p:sp>
        <p:nvSpPr>
          <p:cNvPr id="4482" name="Google Shape;4482;p8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483" name="Google Shape;4483;p85: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9"/>
        <p:cNvGrpSpPr/>
        <p:nvPr/>
      </p:nvGrpSpPr>
      <p:grpSpPr>
        <a:xfrm>
          <a:off x="0" y="0"/>
          <a:ext cx="0" cy="0"/>
          <a:chOff x="0" y="0"/>
          <a:chExt cx="0" cy="0"/>
        </a:xfrm>
      </p:grpSpPr>
      <p:sp>
        <p:nvSpPr>
          <p:cNvPr id="4580" name="Google Shape;4580;p8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581" name="Google Shape;4581;p86: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0"/>
        <p:cNvGrpSpPr/>
        <p:nvPr/>
      </p:nvGrpSpPr>
      <p:grpSpPr>
        <a:xfrm>
          <a:off x="0" y="0"/>
          <a:ext cx="0" cy="0"/>
          <a:chOff x="0" y="0"/>
          <a:chExt cx="0" cy="0"/>
        </a:xfrm>
      </p:grpSpPr>
      <p:sp>
        <p:nvSpPr>
          <p:cNvPr id="4611" name="Google Shape;4611;p8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612" name="Google Shape;4612;p87: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6"/>
        <p:cNvGrpSpPr/>
        <p:nvPr/>
      </p:nvGrpSpPr>
      <p:grpSpPr>
        <a:xfrm>
          <a:off x="0" y="0"/>
          <a:ext cx="0" cy="0"/>
          <a:chOff x="0" y="0"/>
          <a:chExt cx="0" cy="0"/>
        </a:xfrm>
      </p:grpSpPr>
      <p:sp>
        <p:nvSpPr>
          <p:cNvPr id="4617" name="Google Shape;4617;p8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618" name="Google Shape;4618;p88: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3"/>
        <p:cNvGrpSpPr/>
        <p:nvPr/>
      </p:nvGrpSpPr>
      <p:grpSpPr>
        <a:xfrm>
          <a:off x="0" y="0"/>
          <a:ext cx="0" cy="0"/>
          <a:chOff x="0" y="0"/>
          <a:chExt cx="0" cy="0"/>
        </a:xfrm>
      </p:grpSpPr>
      <p:sp>
        <p:nvSpPr>
          <p:cNvPr id="4624" name="Google Shape;4624;p8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625" name="Google Shape;4625;p89: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9"/>
        <p:cNvGrpSpPr/>
        <p:nvPr/>
      </p:nvGrpSpPr>
      <p:grpSpPr>
        <a:xfrm>
          <a:off x="0" y="0"/>
          <a:ext cx="0" cy="0"/>
          <a:chOff x="0" y="0"/>
          <a:chExt cx="0" cy="0"/>
        </a:xfrm>
      </p:grpSpPr>
      <p:sp>
        <p:nvSpPr>
          <p:cNvPr id="1020" name="Google Shape;1020;p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21" name="Google Shape;1021;p9: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9"/>
        <p:cNvGrpSpPr/>
        <p:nvPr/>
      </p:nvGrpSpPr>
      <p:grpSpPr>
        <a:xfrm>
          <a:off x="0" y="0"/>
          <a:ext cx="0" cy="0"/>
          <a:chOff x="0" y="0"/>
          <a:chExt cx="0" cy="0"/>
        </a:xfrm>
      </p:grpSpPr>
      <p:sp>
        <p:nvSpPr>
          <p:cNvPr id="4630" name="Google Shape;4630;p9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631" name="Google Shape;4631;p90: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0"/>
        <p:cNvGrpSpPr/>
        <p:nvPr/>
      </p:nvGrpSpPr>
      <p:grpSpPr>
        <a:xfrm>
          <a:off x="0" y="0"/>
          <a:ext cx="0" cy="0"/>
          <a:chOff x="0" y="0"/>
          <a:chExt cx="0" cy="0"/>
        </a:xfrm>
      </p:grpSpPr>
      <p:sp>
        <p:nvSpPr>
          <p:cNvPr id="4641" name="Google Shape;4641;p9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642" name="Google Shape;4642;p91: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6"/>
        <p:cNvGrpSpPr/>
        <p:nvPr/>
      </p:nvGrpSpPr>
      <p:grpSpPr>
        <a:xfrm>
          <a:off x="0" y="0"/>
          <a:ext cx="0" cy="0"/>
          <a:chOff x="0" y="0"/>
          <a:chExt cx="0" cy="0"/>
        </a:xfrm>
      </p:grpSpPr>
      <p:sp>
        <p:nvSpPr>
          <p:cNvPr id="4647" name="Google Shape;4647;p9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648" name="Google Shape;4648;p92:notes"/>
          <p:cNvSpPr>
            <a:spLocks noGrp="1" noRot="1" noChangeAspect="1"/>
          </p:cNvSpPr>
          <p:nvPr>
            <p:ph type="sldImg" idx="2"/>
          </p:nvPr>
        </p:nvSpPr>
        <p:spPr>
          <a:xfrm>
            <a:off x="1230312" y="685800"/>
            <a:ext cx="43973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
        <p:cNvGrpSpPr/>
        <p:nvPr/>
      </p:nvGrpSpPr>
      <p:grpSpPr>
        <a:xfrm>
          <a:off x="0" y="0"/>
          <a:ext cx="0" cy="0"/>
          <a:chOff x="0" y="0"/>
          <a:chExt cx="0" cy="0"/>
        </a:xfrm>
      </p:grpSpPr>
      <p:sp>
        <p:nvSpPr>
          <p:cNvPr id="16" name="Google Shape;16;p94"/>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94"/>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 name="Google Shape;18;p94"/>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71"/>
        <p:cNvGrpSpPr/>
        <p:nvPr/>
      </p:nvGrpSpPr>
      <p:grpSpPr>
        <a:xfrm>
          <a:off x="0" y="0"/>
          <a:ext cx="0" cy="0"/>
          <a:chOff x="0" y="0"/>
          <a:chExt cx="0" cy="0"/>
        </a:xfrm>
      </p:grpSpPr>
      <p:sp>
        <p:nvSpPr>
          <p:cNvPr id="72" name="Google Shape;72;p103"/>
          <p:cNvSpPr txBox="1">
            <a:spLocks noGrp="1"/>
          </p:cNvSpPr>
          <p:nvPr>
            <p:ph type="title"/>
          </p:nvPr>
        </p:nvSpPr>
        <p:spPr>
          <a:xfrm>
            <a:off x="457200" y="284163"/>
            <a:ext cx="3008313" cy="1208087"/>
          </a:xfrm>
          <a:prstGeom prst="rect">
            <a:avLst/>
          </a:prstGeom>
          <a:noFill/>
          <a:ln>
            <a:noFill/>
          </a:ln>
        </p:spPr>
        <p:txBody>
          <a:bodyPr spcFirstLastPara="1" wrap="square" lIns="91425" tIns="45700" rIns="91425" bIns="45700" anchor="b" anchorCtr="0">
            <a:noAutofit/>
          </a:bodyPr>
          <a:lstStyle>
            <a:lvl1pPr lvl="0" algn="l">
              <a:spcBef>
                <a:spcPts val="0"/>
              </a:spcBef>
              <a:spcAft>
                <a:spcPts val="0"/>
              </a:spcAft>
              <a:buSzPts val="1400"/>
              <a:buNone/>
              <a:defRPr sz="2000" b="1"/>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73" name="Google Shape;73;p103"/>
          <p:cNvSpPr txBox="1">
            <a:spLocks noGrp="1"/>
          </p:cNvSpPr>
          <p:nvPr>
            <p:ph type="body" idx="1"/>
          </p:nvPr>
        </p:nvSpPr>
        <p:spPr>
          <a:xfrm>
            <a:off x="3575050" y="284163"/>
            <a:ext cx="5111750" cy="6088062"/>
          </a:xfrm>
          <a:prstGeom prst="rect">
            <a:avLst/>
          </a:prstGeom>
          <a:noFill/>
          <a:ln>
            <a:noFill/>
          </a:ln>
        </p:spPr>
        <p:txBody>
          <a:bodyPr spcFirstLastPara="1" wrap="square" lIns="91425" tIns="45700" rIns="91425" bIns="45700" anchor="t" anchorCtr="0">
            <a:noAutofit/>
          </a:bodyPr>
          <a:lstStyle>
            <a:lvl1pPr marL="457200" lvl="0" indent="-431800" algn="l">
              <a:spcBef>
                <a:spcPts val="640"/>
              </a:spcBef>
              <a:spcAft>
                <a:spcPts val="0"/>
              </a:spcAft>
              <a:buClr>
                <a:schemeClr val="dk1"/>
              </a:buClr>
              <a:buSzPts val="3200"/>
              <a:buFont typeface="Arial"/>
              <a:buChar char="•"/>
              <a:defRPr sz="3200"/>
            </a:lvl1pPr>
            <a:lvl2pPr marL="914400" lvl="1" indent="-406400" algn="l">
              <a:spcBef>
                <a:spcPts val="560"/>
              </a:spcBef>
              <a:spcAft>
                <a:spcPts val="0"/>
              </a:spcAft>
              <a:buClr>
                <a:schemeClr val="dk1"/>
              </a:buClr>
              <a:buSzPts val="2800"/>
              <a:buFont typeface="Arial"/>
              <a:buChar char="–"/>
              <a:defRPr sz="2800"/>
            </a:lvl2pPr>
            <a:lvl3pPr marL="1371600" lvl="2" indent="-381000" algn="l">
              <a:spcBef>
                <a:spcPts val="480"/>
              </a:spcBef>
              <a:spcAft>
                <a:spcPts val="0"/>
              </a:spcAft>
              <a:buClr>
                <a:schemeClr val="dk1"/>
              </a:buClr>
              <a:buSzPts val="2400"/>
              <a:buFont typeface="Arial"/>
              <a:buChar char="•"/>
              <a:defRPr sz="2400"/>
            </a:lvl3pPr>
            <a:lvl4pPr marL="1828800" lvl="3" indent="-355600" algn="l">
              <a:spcBef>
                <a:spcPts val="400"/>
              </a:spcBef>
              <a:spcAft>
                <a:spcPts val="0"/>
              </a:spcAft>
              <a:buClr>
                <a:schemeClr val="dk1"/>
              </a:buClr>
              <a:buSzPts val="2000"/>
              <a:buFont typeface="Arial"/>
              <a:buChar char="–"/>
              <a:defRPr sz="2000"/>
            </a:lvl4pPr>
            <a:lvl5pPr marL="2286000" lvl="4" indent="-355600" algn="l">
              <a:spcBef>
                <a:spcPts val="400"/>
              </a:spcBef>
              <a:spcAft>
                <a:spcPts val="0"/>
              </a:spcAft>
              <a:buClr>
                <a:schemeClr val="dk1"/>
              </a:buClr>
              <a:buSzPts val="2000"/>
              <a:buFont typeface="Arial"/>
              <a:buChar char="»"/>
              <a:defRPr sz="2000"/>
            </a:lvl5pPr>
            <a:lvl6pPr marL="2743200" lvl="5" indent="-355600" algn="l">
              <a:spcBef>
                <a:spcPts val="400"/>
              </a:spcBef>
              <a:spcAft>
                <a:spcPts val="0"/>
              </a:spcAft>
              <a:buClr>
                <a:schemeClr val="dk1"/>
              </a:buClr>
              <a:buSzPts val="2000"/>
              <a:buFont typeface="Arial"/>
              <a:buChar char="»"/>
              <a:defRPr sz="2000"/>
            </a:lvl6pPr>
            <a:lvl7pPr marL="3200400" lvl="6" indent="-355600" algn="l">
              <a:spcBef>
                <a:spcPts val="400"/>
              </a:spcBef>
              <a:spcAft>
                <a:spcPts val="0"/>
              </a:spcAft>
              <a:buClr>
                <a:schemeClr val="dk1"/>
              </a:buClr>
              <a:buSzPts val="2000"/>
              <a:buFont typeface="Arial"/>
              <a:buChar char="»"/>
              <a:defRPr sz="2000"/>
            </a:lvl7pPr>
            <a:lvl8pPr marL="3657600" lvl="7" indent="-355600" algn="l">
              <a:spcBef>
                <a:spcPts val="400"/>
              </a:spcBef>
              <a:spcAft>
                <a:spcPts val="0"/>
              </a:spcAft>
              <a:buClr>
                <a:schemeClr val="dk1"/>
              </a:buClr>
              <a:buSzPts val="2000"/>
              <a:buFont typeface="Arial"/>
              <a:buChar char="»"/>
              <a:defRPr sz="2000"/>
            </a:lvl8pPr>
            <a:lvl9pPr marL="4114800" lvl="8" indent="-355600" algn="l">
              <a:spcBef>
                <a:spcPts val="400"/>
              </a:spcBef>
              <a:spcAft>
                <a:spcPts val="0"/>
              </a:spcAft>
              <a:buClr>
                <a:schemeClr val="dk1"/>
              </a:buClr>
              <a:buSzPts val="2000"/>
              <a:buFont typeface="Arial"/>
              <a:buChar char="»"/>
              <a:defRPr sz="2000"/>
            </a:lvl9pPr>
          </a:lstStyle>
          <a:p>
            <a:endParaRPr/>
          </a:p>
        </p:txBody>
      </p:sp>
      <p:sp>
        <p:nvSpPr>
          <p:cNvPr id="74" name="Google Shape;74;p103"/>
          <p:cNvSpPr txBox="1">
            <a:spLocks noGrp="1"/>
          </p:cNvSpPr>
          <p:nvPr>
            <p:ph type="body" idx="2"/>
          </p:nvPr>
        </p:nvSpPr>
        <p:spPr>
          <a:xfrm>
            <a:off x="457200" y="1492250"/>
            <a:ext cx="3008313" cy="4879975"/>
          </a:xfrm>
          <a:prstGeom prst="rect">
            <a:avLst/>
          </a:prstGeom>
          <a:noFill/>
          <a:ln>
            <a:noFill/>
          </a:ln>
        </p:spPr>
        <p:txBody>
          <a:bodyPr spcFirstLastPara="1" wrap="square" lIns="91425" tIns="45700" rIns="91425" bIns="45700" anchor="t" anchorCtr="0">
            <a:noAutofit/>
          </a:bodyPr>
          <a:lstStyle>
            <a:lvl1pPr marL="457200" lvl="0" indent="-228600" algn="l">
              <a:spcBef>
                <a:spcPts val="280"/>
              </a:spcBef>
              <a:spcAft>
                <a:spcPts val="0"/>
              </a:spcAft>
              <a:buClr>
                <a:schemeClr val="dk1"/>
              </a:buClr>
              <a:buSzPts val="1400"/>
              <a:buFont typeface="Arial"/>
              <a:buNone/>
              <a:defRPr sz="1400"/>
            </a:lvl1pPr>
            <a:lvl2pPr marL="914400" lvl="1" indent="-228600" algn="l">
              <a:spcBef>
                <a:spcPts val="240"/>
              </a:spcBef>
              <a:spcAft>
                <a:spcPts val="0"/>
              </a:spcAft>
              <a:buClr>
                <a:schemeClr val="dk1"/>
              </a:buClr>
              <a:buSzPts val="1200"/>
              <a:buFont typeface="Arial"/>
              <a:buNone/>
              <a:defRPr sz="1200"/>
            </a:lvl2pPr>
            <a:lvl3pPr marL="1371600" lvl="2" indent="-228600" algn="l">
              <a:spcBef>
                <a:spcPts val="200"/>
              </a:spcBef>
              <a:spcAft>
                <a:spcPts val="0"/>
              </a:spcAft>
              <a:buClr>
                <a:schemeClr val="dk1"/>
              </a:buClr>
              <a:buSzPts val="1000"/>
              <a:buFont typeface="Arial"/>
              <a:buNone/>
              <a:defRPr sz="1000"/>
            </a:lvl3pPr>
            <a:lvl4pPr marL="1828800" lvl="3" indent="-228600" algn="l">
              <a:spcBef>
                <a:spcPts val="180"/>
              </a:spcBef>
              <a:spcAft>
                <a:spcPts val="0"/>
              </a:spcAft>
              <a:buClr>
                <a:schemeClr val="dk1"/>
              </a:buClr>
              <a:buSzPts val="900"/>
              <a:buFont typeface="Arial"/>
              <a:buNone/>
              <a:defRPr sz="900"/>
            </a:lvl4pPr>
            <a:lvl5pPr marL="2286000" lvl="4" indent="-228600" algn="l">
              <a:spcBef>
                <a:spcPts val="180"/>
              </a:spcBef>
              <a:spcAft>
                <a:spcPts val="0"/>
              </a:spcAft>
              <a:buClr>
                <a:schemeClr val="dk1"/>
              </a:buClr>
              <a:buSzPts val="900"/>
              <a:buFont typeface="Arial"/>
              <a:buNone/>
              <a:defRPr sz="900"/>
            </a:lvl5pPr>
            <a:lvl6pPr marL="2743200" lvl="5" indent="-228600" algn="l">
              <a:spcBef>
                <a:spcPts val="180"/>
              </a:spcBef>
              <a:spcAft>
                <a:spcPts val="0"/>
              </a:spcAft>
              <a:buClr>
                <a:schemeClr val="dk1"/>
              </a:buClr>
              <a:buSzPts val="900"/>
              <a:buFont typeface="Arial"/>
              <a:buNone/>
              <a:defRPr sz="900"/>
            </a:lvl6pPr>
            <a:lvl7pPr marL="3200400" lvl="6" indent="-228600" algn="l">
              <a:spcBef>
                <a:spcPts val="180"/>
              </a:spcBef>
              <a:spcAft>
                <a:spcPts val="0"/>
              </a:spcAft>
              <a:buClr>
                <a:schemeClr val="dk1"/>
              </a:buClr>
              <a:buSzPts val="900"/>
              <a:buFont typeface="Arial"/>
              <a:buNone/>
              <a:defRPr sz="900"/>
            </a:lvl7pPr>
            <a:lvl8pPr marL="3657600" lvl="7" indent="-228600" algn="l">
              <a:spcBef>
                <a:spcPts val="180"/>
              </a:spcBef>
              <a:spcAft>
                <a:spcPts val="0"/>
              </a:spcAft>
              <a:buClr>
                <a:schemeClr val="dk1"/>
              </a:buClr>
              <a:buSzPts val="900"/>
              <a:buFont typeface="Arial"/>
              <a:buNone/>
              <a:defRPr sz="900"/>
            </a:lvl8pPr>
            <a:lvl9pPr marL="4114800" lvl="8" indent="-228600" algn="l">
              <a:spcBef>
                <a:spcPts val="180"/>
              </a:spcBef>
              <a:spcAft>
                <a:spcPts val="0"/>
              </a:spcAft>
              <a:buClr>
                <a:schemeClr val="dk1"/>
              </a:buClr>
              <a:buSzPts val="900"/>
              <a:buFont typeface="Arial"/>
              <a:buNone/>
              <a:defRPr sz="900"/>
            </a:lvl9pPr>
          </a:lstStyle>
          <a:p>
            <a:endParaRPr/>
          </a:p>
        </p:txBody>
      </p:sp>
      <p:sp>
        <p:nvSpPr>
          <p:cNvPr id="75" name="Google Shape;75;p103"/>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 name="Google Shape;76;p103"/>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 name="Google Shape;77;p103"/>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8"/>
        <p:cNvGrpSpPr/>
        <p:nvPr/>
      </p:nvGrpSpPr>
      <p:grpSpPr>
        <a:xfrm>
          <a:off x="0" y="0"/>
          <a:ext cx="0" cy="0"/>
          <a:chOff x="0" y="0"/>
          <a:chExt cx="0" cy="0"/>
        </a:xfrm>
      </p:grpSpPr>
      <p:sp>
        <p:nvSpPr>
          <p:cNvPr id="79" name="Google Shape;79;p104"/>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80" name="Google Shape;80;p104"/>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 name="Google Shape;81;p104"/>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104"/>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83"/>
        <p:cNvGrpSpPr/>
        <p:nvPr/>
      </p:nvGrpSpPr>
      <p:grpSpPr>
        <a:xfrm>
          <a:off x="0" y="0"/>
          <a:ext cx="0" cy="0"/>
          <a:chOff x="0" y="0"/>
          <a:chExt cx="0" cy="0"/>
        </a:xfrm>
      </p:grpSpPr>
      <p:sp>
        <p:nvSpPr>
          <p:cNvPr id="84" name="Google Shape;84;p105"/>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85" name="Google Shape;85;p105"/>
          <p:cNvSpPr txBox="1">
            <a:spLocks noGrp="1"/>
          </p:cNvSpPr>
          <p:nvPr>
            <p:ph type="body" idx="1"/>
          </p:nvPr>
        </p:nvSpPr>
        <p:spPr>
          <a:xfrm>
            <a:off x="457200" y="1597025"/>
            <a:ext cx="4040188" cy="665163"/>
          </a:xfrm>
          <a:prstGeom prst="rect">
            <a:avLst/>
          </a:prstGeom>
          <a:noFill/>
          <a:ln>
            <a:noFill/>
          </a:ln>
        </p:spPr>
        <p:txBody>
          <a:bodyPr spcFirstLastPara="1" wrap="square" lIns="91425" tIns="45700" rIns="91425" bIns="45700" anchor="b" anchorCtr="0">
            <a:noAutofit/>
          </a:bodyPr>
          <a:lstStyle>
            <a:lvl1pPr marL="457200" lvl="0" indent="-228600" algn="l">
              <a:spcBef>
                <a:spcPts val="480"/>
              </a:spcBef>
              <a:spcAft>
                <a:spcPts val="0"/>
              </a:spcAft>
              <a:buClr>
                <a:schemeClr val="dk1"/>
              </a:buClr>
              <a:buSzPts val="2400"/>
              <a:buFont typeface="Arial"/>
              <a:buNone/>
              <a:defRPr sz="2400" b="1"/>
            </a:lvl1pPr>
            <a:lvl2pPr marL="914400" lvl="1" indent="-228600" algn="l">
              <a:spcBef>
                <a:spcPts val="400"/>
              </a:spcBef>
              <a:spcAft>
                <a:spcPts val="0"/>
              </a:spcAft>
              <a:buClr>
                <a:schemeClr val="dk1"/>
              </a:buClr>
              <a:buSzPts val="2000"/>
              <a:buFont typeface="Arial"/>
              <a:buNone/>
              <a:defRPr sz="2000" b="1"/>
            </a:lvl2pPr>
            <a:lvl3pPr marL="1371600" lvl="2" indent="-228600" algn="l">
              <a:spcBef>
                <a:spcPts val="360"/>
              </a:spcBef>
              <a:spcAft>
                <a:spcPts val="0"/>
              </a:spcAft>
              <a:buClr>
                <a:schemeClr val="dk1"/>
              </a:buClr>
              <a:buSzPts val="1800"/>
              <a:buFont typeface="Arial"/>
              <a:buNone/>
              <a:defRPr sz="1800" b="1"/>
            </a:lvl3pPr>
            <a:lvl4pPr marL="1828800" lvl="3" indent="-228600" algn="l">
              <a:spcBef>
                <a:spcPts val="320"/>
              </a:spcBef>
              <a:spcAft>
                <a:spcPts val="0"/>
              </a:spcAft>
              <a:buClr>
                <a:schemeClr val="dk1"/>
              </a:buClr>
              <a:buSzPts val="1600"/>
              <a:buFont typeface="Arial"/>
              <a:buNone/>
              <a:defRPr sz="1600" b="1"/>
            </a:lvl4pPr>
            <a:lvl5pPr marL="2286000" lvl="4" indent="-228600" algn="l">
              <a:spcBef>
                <a:spcPts val="320"/>
              </a:spcBef>
              <a:spcAft>
                <a:spcPts val="0"/>
              </a:spcAft>
              <a:buClr>
                <a:schemeClr val="dk1"/>
              </a:buClr>
              <a:buSzPts val="1600"/>
              <a:buFont typeface="Arial"/>
              <a:buNone/>
              <a:defRPr sz="1600" b="1"/>
            </a:lvl5pPr>
            <a:lvl6pPr marL="2743200" lvl="5" indent="-228600" algn="l">
              <a:spcBef>
                <a:spcPts val="320"/>
              </a:spcBef>
              <a:spcAft>
                <a:spcPts val="0"/>
              </a:spcAft>
              <a:buClr>
                <a:schemeClr val="dk1"/>
              </a:buClr>
              <a:buSzPts val="1600"/>
              <a:buFont typeface="Arial"/>
              <a:buNone/>
              <a:defRPr sz="1600" b="1"/>
            </a:lvl6pPr>
            <a:lvl7pPr marL="3200400" lvl="6" indent="-228600" algn="l">
              <a:spcBef>
                <a:spcPts val="320"/>
              </a:spcBef>
              <a:spcAft>
                <a:spcPts val="0"/>
              </a:spcAft>
              <a:buClr>
                <a:schemeClr val="dk1"/>
              </a:buClr>
              <a:buSzPts val="1600"/>
              <a:buFont typeface="Arial"/>
              <a:buNone/>
              <a:defRPr sz="1600" b="1"/>
            </a:lvl7pPr>
            <a:lvl8pPr marL="3657600" lvl="7" indent="-228600" algn="l">
              <a:spcBef>
                <a:spcPts val="320"/>
              </a:spcBef>
              <a:spcAft>
                <a:spcPts val="0"/>
              </a:spcAft>
              <a:buClr>
                <a:schemeClr val="dk1"/>
              </a:buClr>
              <a:buSzPts val="1600"/>
              <a:buFont typeface="Arial"/>
              <a:buNone/>
              <a:defRPr sz="1600" b="1"/>
            </a:lvl8pPr>
            <a:lvl9pPr marL="4114800" lvl="8" indent="-228600" algn="l">
              <a:spcBef>
                <a:spcPts val="320"/>
              </a:spcBef>
              <a:spcAft>
                <a:spcPts val="0"/>
              </a:spcAft>
              <a:buClr>
                <a:schemeClr val="dk1"/>
              </a:buClr>
              <a:buSzPts val="1600"/>
              <a:buFont typeface="Arial"/>
              <a:buNone/>
              <a:defRPr sz="1600" b="1"/>
            </a:lvl9pPr>
          </a:lstStyle>
          <a:p>
            <a:endParaRPr/>
          </a:p>
        </p:txBody>
      </p:sp>
      <p:sp>
        <p:nvSpPr>
          <p:cNvPr id="86" name="Google Shape;86;p105"/>
          <p:cNvSpPr txBox="1">
            <a:spLocks noGrp="1"/>
          </p:cNvSpPr>
          <p:nvPr>
            <p:ph type="body" idx="2"/>
          </p:nvPr>
        </p:nvSpPr>
        <p:spPr>
          <a:xfrm>
            <a:off x="457200" y="2262188"/>
            <a:ext cx="4040188" cy="4110037"/>
          </a:xfrm>
          <a:prstGeom prst="rect">
            <a:avLst/>
          </a:prstGeom>
          <a:noFill/>
          <a:ln>
            <a:noFill/>
          </a:ln>
        </p:spPr>
        <p:txBody>
          <a:bodyPr spcFirstLastPara="1" wrap="square" lIns="91425" tIns="45700" rIns="91425" bIns="45700" anchor="t" anchorCtr="0">
            <a:noAutofit/>
          </a:bodyPr>
          <a:lstStyle>
            <a:lvl1pPr marL="457200" lvl="0" indent="-381000" algn="l">
              <a:spcBef>
                <a:spcPts val="480"/>
              </a:spcBef>
              <a:spcAft>
                <a:spcPts val="0"/>
              </a:spcAft>
              <a:buClr>
                <a:schemeClr val="dk1"/>
              </a:buClr>
              <a:buSzPts val="2400"/>
              <a:buFont typeface="Arial"/>
              <a:buChar char="•"/>
              <a:defRPr sz="2400"/>
            </a:lvl1pPr>
            <a:lvl2pPr marL="914400" lvl="1" indent="-355600" algn="l">
              <a:spcBef>
                <a:spcPts val="400"/>
              </a:spcBef>
              <a:spcAft>
                <a:spcPts val="0"/>
              </a:spcAft>
              <a:buClr>
                <a:schemeClr val="dk1"/>
              </a:buClr>
              <a:buSzPts val="2000"/>
              <a:buFont typeface="Arial"/>
              <a:buChar char="–"/>
              <a:defRPr sz="2000"/>
            </a:lvl2pPr>
            <a:lvl3pPr marL="1371600" lvl="2" indent="-342900" algn="l">
              <a:spcBef>
                <a:spcPts val="360"/>
              </a:spcBef>
              <a:spcAft>
                <a:spcPts val="0"/>
              </a:spcAft>
              <a:buClr>
                <a:schemeClr val="dk1"/>
              </a:buClr>
              <a:buSzPts val="1800"/>
              <a:buFont typeface="Arial"/>
              <a:buChar char="•"/>
              <a:defRPr sz="1800"/>
            </a:lvl3pPr>
            <a:lvl4pPr marL="1828800" lvl="3" indent="-330200" algn="l">
              <a:spcBef>
                <a:spcPts val="320"/>
              </a:spcBef>
              <a:spcAft>
                <a:spcPts val="0"/>
              </a:spcAft>
              <a:buClr>
                <a:schemeClr val="dk1"/>
              </a:buClr>
              <a:buSzPts val="1600"/>
              <a:buFont typeface="Arial"/>
              <a:buChar char="–"/>
              <a:defRPr sz="1600"/>
            </a:lvl4pPr>
            <a:lvl5pPr marL="2286000" lvl="4" indent="-330200" algn="l">
              <a:spcBef>
                <a:spcPts val="320"/>
              </a:spcBef>
              <a:spcAft>
                <a:spcPts val="0"/>
              </a:spcAft>
              <a:buClr>
                <a:schemeClr val="dk1"/>
              </a:buClr>
              <a:buSzPts val="1600"/>
              <a:buFont typeface="Arial"/>
              <a:buChar char="»"/>
              <a:defRPr sz="1600"/>
            </a:lvl5pPr>
            <a:lvl6pPr marL="2743200" lvl="5" indent="-330200" algn="l">
              <a:spcBef>
                <a:spcPts val="320"/>
              </a:spcBef>
              <a:spcAft>
                <a:spcPts val="0"/>
              </a:spcAft>
              <a:buClr>
                <a:schemeClr val="dk1"/>
              </a:buClr>
              <a:buSzPts val="1600"/>
              <a:buFont typeface="Arial"/>
              <a:buChar char="»"/>
              <a:defRPr sz="1600"/>
            </a:lvl6pPr>
            <a:lvl7pPr marL="3200400" lvl="6" indent="-330200" algn="l">
              <a:spcBef>
                <a:spcPts val="320"/>
              </a:spcBef>
              <a:spcAft>
                <a:spcPts val="0"/>
              </a:spcAft>
              <a:buClr>
                <a:schemeClr val="dk1"/>
              </a:buClr>
              <a:buSzPts val="1600"/>
              <a:buFont typeface="Arial"/>
              <a:buChar char="»"/>
              <a:defRPr sz="1600"/>
            </a:lvl7pPr>
            <a:lvl8pPr marL="3657600" lvl="7" indent="-330200" algn="l">
              <a:spcBef>
                <a:spcPts val="320"/>
              </a:spcBef>
              <a:spcAft>
                <a:spcPts val="0"/>
              </a:spcAft>
              <a:buClr>
                <a:schemeClr val="dk1"/>
              </a:buClr>
              <a:buSzPts val="1600"/>
              <a:buFont typeface="Arial"/>
              <a:buChar char="»"/>
              <a:defRPr sz="1600"/>
            </a:lvl8pPr>
            <a:lvl9pPr marL="4114800" lvl="8" indent="-330200" algn="l">
              <a:spcBef>
                <a:spcPts val="320"/>
              </a:spcBef>
              <a:spcAft>
                <a:spcPts val="0"/>
              </a:spcAft>
              <a:buClr>
                <a:schemeClr val="dk1"/>
              </a:buClr>
              <a:buSzPts val="1600"/>
              <a:buFont typeface="Arial"/>
              <a:buChar char="»"/>
              <a:defRPr sz="1600"/>
            </a:lvl9pPr>
          </a:lstStyle>
          <a:p>
            <a:endParaRPr/>
          </a:p>
        </p:txBody>
      </p:sp>
      <p:sp>
        <p:nvSpPr>
          <p:cNvPr id="87" name="Google Shape;87;p105"/>
          <p:cNvSpPr txBox="1">
            <a:spLocks noGrp="1"/>
          </p:cNvSpPr>
          <p:nvPr>
            <p:ph type="body" idx="3"/>
          </p:nvPr>
        </p:nvSpPr>
        <p:spPr>
          <a:xfrm>
            <a:off x="4645025" y="1597025"/>
            <a:ext cx="4041775" cy="665163"/>
          </a:xfrm>
          <a:prstGeom prst="rect">
            <a:avLst/>
          </a:prstGeom>
          <a:noFill/>
          <a:ln>
            <a:noFill/>
          </a:ln>
        </p:spPr>
        <p:txBody>
          <a:bodyPr spcFirstLastPara="1" wrap="square" lIns="91425" tIns="45700" rIns="91425" bIns="45700" anchor="b" anchorCtr="0">
            <a:noAutofit/>
          </a:bodyPr>
          <a:lstStyle>
            <a:lvl1pPr marL="457200" lvl="0" indent="-228600" algn="l">
              <a:spcBef>
                <a:spcPts val="480"/>
              </a:spcBef>
              <a:spcAft>
                <a:spcPts val="0"/>
              </a:spcAft>
              <a:buClr>
                <a:schemeClr val="dk1"/>
              </a:buClr>
              <a:buSzPts val="2400"/>
              <a:buFont typeface="Arial"/>
              <a:buNone/>
              <a:defRPr sz="2400" b="1"/>
            </a:lvl1pPr>
            <a:lvl2pPr marL="914400" lvl="1" indent="-228600" algn="l">
              <a:spcBef>
                <a:spcPts val="400"/>
              </a:spcBef>
              <a:spcAft>
                <a:spcPts val="0"/>
              </a:spcAft>
              <a:buClr>
                <a:schemeClr val="dk1"/>
              </a:buClr>
              <a:buSzPts val="2000"/>
              <a:buFont typeface="Arial"/>
              <a:buNone/>
              <a:defRPr sz="2000" b="1"/>
            </a:lvl2pPr>
            <a:lvl3pPr marL="1371600" lvl="2" indent="-228600" algn="l">
              <a:spcBef>
                <a:spcPts val="360"/>
              </a:spcBef>
              <a:spcAft>
                <a:spcPts val="0"/>
              </a:spcAft>
              <a:buClr>
                <a:schemeClr val="dk1"/>
              </a:buClr>
              <a:buSzPts val="1800"/>
              <a:buFont typeface="Arial"/>
              <a:buNone/>
              <a:defRPr sz="1800" b="1"/>
            </a:lvl3pPr>
            <a:lvl4pPr marL="1828800" lvl="3" indent="-228600" algn="l">
              <a:spcBef>
                <a:spcPts val="320"/>
              </a:spcBef>
              <a:spcAft>
                <a:spcPts val="0"/>
              </a:spcAft>
              <a:buClr>
                <a:schemeClr val="dk1"/>
              </a:buClr>
              <a:buSzPts val="1600"/>
              <a:buFont typeface="Arial"/>
              <a:buNone/>
              <a:defRPr sz="1600" b="1"/>
            </a:lvl4pPr>
            <a:lvl5pPr marL="2286000" lvl="4" indent="-228600" algn="l">
              <a:spcBef>
                <a:spcPts val="320"/>
              </a:spcBef>
              <a:spcAft>
                <a:spcPts val="0"/>
              </a:spcAft>
              <a:buClr>
                <a:schemeClr val="dk1"/>
              </a:buClr>
              <a:buSzPts val="1600"/>
              <a:buFont typeface="Arial"/>
              <a:buNone/>
              <a:defRPr sz="1600" b="1"/>
            </a:lvl5pPr>
            <a:lvl6pPr marL="2743200" lvl="5" indent="-228600" algn="l">
              <a:spcBef>
                <a:spcPts val="320"/>
              </a:spcBef>
              <a:spcAft>
                <a:spcPts val="0"/>
              </a:spcAft>
              <a:buClr>
                <a:schemeClr val="dk1"/>
              </a:buClr>
              <a:buSzPts val="1600"/>
              <a:buFont typeface="Arial"/>
              <a:buNone/>
              <a:defRPr sz="1600" b="1"/>
            </a:lvl6pPr>
            <a:lvl7pPr marL="3200400" lvl="6" indent="-228600" algn="l">
              <a:spcBef>
                <a:spcPts val="320"/>
              </a:spcBef>
              <a:spcAft>
                <a:spcPts val="0"/>
              </a:spcAft>
              <a:buClr>
                <a:schemeClr val="dk1"/>
              </a:buClr>
              <a:buSzPts val="1600"/>
              <a:buFont typeface="Arial"/>
              <a:buNone/>
              <a:defRPr sz="1600" b="1"/>
            </a:lvl7pPr>
            <a:lvl8pPr marL="3657600" lvl="7" indent="-228600" algn="l">
              <a:spcBef>
                <a:spcPts val="320"/>
              </a:spcBef>
              <a:spcAft>
                <a:spcPts val="0"/>
              </a:spcAft>
              <a:buClr>
                <a:schemeClr val="dk1"/>
              </a:buClr>
              <a:buSzPts val="1600"/>
              <a:buFont typeface="Arial"/>
              <a:buNone/>
              <a:defRPr sz="1600" b="1"/>
            </a:lvl8pPr>
            <a:lvl9pPr marL="4114800" lvl="8" indent="-228600" algn="l">
              <a:spcBef>
                <a:spcPts val="320"/>
              </a:spcBef>
              <a:spcAft>
                <a:spcPts val="0"/>
              </a:spcAft>
              <a:buClr>
                <a:schemeClr val="dk1"/>
              </a:buClr>
              <a:buSzPts val="1600"/>
              <a:buFont typeface="Arial"/>
              <a:buNone/>
              <a:defRPr sz="1600" b="1"/>
            </a:lvl9pPr>
          </a:lstStyle>
          <a:p>
            <a:endParaRPr/>
          </a:p>
        </p:txBody>
      </p:sp>
      <p:sp>
        <p:nvSpPr>
          <p:cNvPr id="88" name="Google Shape;88;p105"/>
          <p:cNvSpPr txBox="1">
            <a:spLocks noGrp="1"/>
          </p:cNvSpPr>
          <p:nvPr>
            <p:ph type="body" idx="4"/>
          </p:nvPr>
        </p:nvSpPr>
        <p:spPr>
          <a:xfrm>
            <a:off x="4645025" y="2262188"/>
            <a:ext cx="4041775" cy="4110037"/>
          </a:xfrm>
          <a:prstGeom prst="rect">
            <a:avLst/>
          </a:prstGeom>
          <a:noFill/>
          <a:ln>
            <a:noFill/>
          </a:ln>
        </p:spPr>
        <p:txBody>
          <a:bodyPr spcFirstLastPara="1" wrap="square" lIns="91425" tIns="45700" rIns="91425" bIns="45700" anchor="t" anchorCtr="0">
            <a:noAutofit/>
          </a:bodyPr>
          <a:lstStyle>
            <a:lvl1pPr marL="457200" lvl="0" indent="-381000" algn="l">
              <a:spcBef>
                <a:spcPts val="480"/>
              </a:spcBef>
              <a:spcAft>
                <a:spcPts val="0"/>
              </a:spcAft>
              <a:buClr>
                <a:schemeClr val="dk1"/>
              </a:buClr>
              <a:buSzPts val="2400"/>
              <a:buFont typeface="Arial"/>
              <a:buChar char="•"/>
              <a:defRPr sz="2400"/>
            </a:lvl1pPr>
            <a:lvl2pPr marL="914400" lvl="1" indent="-355600" algn="l">
              <a:spcBef>
                <a:spcPts val="400"/>
              </a:spcBef>
              <a:spcAft>
                <a:spcPts val="0"/>
              </a:spcAft>
              <a:buClr>
                <a:schemeClr val="dk1"/>
              </a:buClr>
              <a:buSzPts val="2000"/>
              <a:buFont typeface="Arial"/>
              <a:buChar char="–"/>
              <a:defRPr sz="2000"/>
            </a:lvl2pPr>
            <a:lvl3pPr marL="1371600" lvl="2" indent="-342900" algn="l">
              <a:spcBef>
                <a:spcPts val="360"/>
              </a:spcBef>
              <a:spcAft>
                <a:spcPts val="0"/>
              </a:spcAft>
              <a:buClr>
                <a:schemeClr val="dk1"/>
              </a:buClr>
              <a:buSzPts val="1800"/>
              <a:buFont typeface="Arial"/>
              <a:buChar char="•"/>
              <a:defRPr sz="1800"/>
            </a:lvl3pPr>
            <a:lvl4pPr marL="1828800" lvl="3" indent="-330200" algn="l">
              <a:spcBef>
                <a:spcPts val="320"/>
              </a:spcBef>
              <a:spcAft>
                <a:spcPts val="0"/>
              </a:spcAft>
              <a:buClr>
                <a:schemeClr val="dk1"/>
              </a:buClr>
              <a:buSzPts val="1600"/>
              <a:buFont typeface="Arial"/>
              <a:buChar char="–"/>
              <a:defRPr sz="1600"/>
            </a:lvl4pPr>
            <a:lvl5pPr marL="2286000" lvl="4" indent="-330200" algn="l">
              <a:spcBef>
                <a:spcPts val="320"/>
              </a:spcBef>
              <a:spcAft>
                <a:spcPts val="0"/>
              </a:spcAft>
              <a:buClr>
                <a:schemeClr val="dk1"/>
              </a:buClr>
              <a:buSzPts val="1600"/>
              <a:buFont typeface="Arial"/>
              <a:buChar char="»"/>
              <a:defRPr sz="1600"/>
            </a:lvl5pPr>
            <a:lvl6pPr marL="2743200" lvl="5" indent="-330200" algn="l">
              <a:spcBef>
                <a:spcPts val="320"/>
              </a:spcBef>
              <a:spcAft>
                <a:spcPts val="0"/>
              </a:spcAft>
              <a:buClr>
                <a:schemeClr val="dk1"/>
              </a:buClr>
              <a:buSzPts val="1600"/>
              <a:buFont typeface="Arial"/>
              <a:buChar char="»"/>
              <a:defRPr sz="1600"/>
            </a:lvl6pPr>
            <a:lvl7pPr marL="3200400" lvl="6" indent="-330200" algn="l">
              <a:spcBef>
                <a:spcPts val="320"/>
              </a:spcBef>
              <a:spcAft>
                <a:spcPts val="0"/>
              </a:spcAft>
              <a:buClr>
                <a:schemeClr val="dk1"/>
              </a:buClr>
              <a:buSzPts val="1600"/>
              <a:buFont typeface="Arial"/>
              <a:buChar char="»"/>
              <a:defRPr sz="1600"/>
            </a:lvl7pPr>
            <a:lvl8pPr marL="3657600" lvl="7" indent="-330200" algn="l">
              <a:spcBef>
                <a:spcPts val="320"/>
              </a:spcBef>
              <a:spcAft>
                <a:spcPts val="0"/>
              </a:spcAft>
              <a:buClr>
                <a:schemeClr val="dk1"/>
              </a:buClr>
              <a:buSzPts val="1600"/>
              <a:buFont typeface="Arial"/>
              <a:buChar char="»"/>
              <a:defRPr sz="1600"/>
            </a:lvl8pPr>
            <a:lvl9pPr marL="4114800" lvl="8" indent="-330200" algn="l">
              <a:spcBef>
                <a:spcPts val="320"/>
              </a:spcBef>
              <a:spcAft>
                <a:spcPts val="0"/>
              </a:spcAft>
              <a:buClr>
                <a:schemeClr val="dk1"/>
              </a:buClr>
              <a:buSzPts val="1600"/>
              <a:buFont typeface="Arial"/>
              <a:buChar char="»"/>
              <a:defRPr sz="1600"/>
            </a:lvl9pPr>
          </a:lstStyle>
          <a:p>
            <a:endParaRPr/>
          </a:p>
        </p:txBody>
      </p:sp>
      <p:sp>
        <p:nvSpPr>
          <p:cNvPr id="89" name="Google Shape;89;p105"/>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 name="Google Shape;90;p105"/>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 name="Google Shape;91;p105"/>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92"/>
        <p:cNvGrpSpPr/>
        <p:nvPr/>
      </p:nvGrpSpPr>
      <p:grpSpPr>
        <a:xfrm>
          <a:off x="0" y="0"/>
          <a:ext cx="0" cy="0"/>
          <a:chOff x="0" y="0"/>
          <a:chExt cx="0" cy="0"/>
        </a:xfrm>
      </p:grpSpPr>
      <p:sp>
        <p:nvSpPr>
          <p:cNvPr id="93" name="Google Shape;93;p106"/>
          <p:cNvSpPr txBox="1">
            <a:spLocks noGrp="1"/>
          </p:cNvSpPr>
          <p:nvPr>
            <p:ph type="title"/>
          </p:nvPr>
        </p:nvSpPr>
        <p:spPr>
          <a:xfrm>
            <a:off x="722313" y="4583113"/>
            <a:ext cx="7772400" cy="1417637"/>
          </a:xfrm>
          <a:prstGeom prst="rect">
            <a:avLst/>
          </a:prstGeom>
          <a:noFill/>
          <a:ln>
            <a:noFill/>
          </a:ln>
        </p:spPr>
        <p:txBody>
          <a:bodyPr spcFirstLastPara="1" wrap="square" lIns="91425" tIns="45700" rIns="91425" bIns="45700" anchor="t" anchorCtr="0">
            <a:noAutofit/>
          </a:bodyPr>
          <a:lstStyle>
            <a:lvl1pPr lvl="0" algn="l">
              <a:spcBef>
                <a:spcPts val="0"/>
              </a:spcBef>
              <a:spcAft>
                <a:spcPts val="0"/>
              </a:spcAft>
              <a:buSzPts val="1400"/>
              <a:buNone/>
              <a:defRPr sz="4000" b="1" cap="none"/>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94" name="Google Shape;94;p106"/>
          <p:cNvSpPr txBox="1">
            <a:spLocks noGrp="1"/>
          </p:cNvSpPr>
          <p:nvPr>
            <p:ph type="body" idx="1"/>
          </p:nvPr>
        </p:nvSpPr>
        <p:spPr>
          <a:xfrm>
            <a:off x="722313" y="3022600"/>
            <a:ext cx="7772400" cy="1560513"/>
          </a:xfrm>
          <a:prstGeom prst="rect">
            <a:avLst/>
          </a:prstGeom>
          <a:noFill/>
          <a:ln>
            <a:noFill/>
          </a:ln>
        </p:spPr>
        <p:txBody>
          <a:bodyPr spcFirstLastPara="1" wrap="square" lIns="91425" tIns="45700" rIns="91425" bIns="45700" anchor="b" anchorCtr="0">
            <a:noAutofit/>
          </a:bodyPr>
          <a:lstStyle>
            <a:lvl1pPr marL="457200" lvl="0" indent="-228600" algn="l">
              <a:spcBef>
                <a:spcPts val="400"/>
              </a:spcBef>
              <a:spcAft>
                <a:spcPts val="0"/>
              </a:spcAft>
              <a:buClr>
                <a:schemeClr val="dk1"/>
              </a:buClr>
              <a:buSzPts val="2000"/>
              <a:buFont typeface="Arial"/>
              <a:buNone/>
              <a:defRPr sz="2000"/>
            </a:lvl1pPr>
            <a:lvl2pPr marL="914400" lvl="1" indent="-228600" algn="l">
              <a:spcBef>
                <a:spcPts val="360"/>
              </a:spcBef>
              <a:spcAft>
                <a:spcPts val="0"/>
              </a:spcAft>
              <a:buClr>
                <a:schemeClr val="dk1"/>
              </a:buClr>
              <a:buSzPts val="1800"/>
              <a:buFont typeface="Arial"/>
              <a:buNone/>
              <a:defRPr sz="1800"/>
            </a:lvl2pPr>
            <a:lvl3pPr marL="1371600" lvl="2" indent="-228600" algn="l">
              <a:spcBef>
                <a:spcPts val="320"/>
              </a:spcBef>
              <a:spcAft>
                <a:spcPts val="0"/>
              </a:spcAft>
              <a:buClr>
                <a:schemeClr val="dk1"/>
              </a:buClr>
              <a:buSzPts val="1600"/>
              <a:buFont typeface="Arial"/>
              <a:buNone/>
              <a:defRPr sz="1600"/>
            </a:lvl3pPr>
            <a:lvl4pPr marL="1828800" lvl="3" indent="-228600" algn="l">
              <a:spcBef>
                <a:spcPts val="280"/>
              </a:spcBef>
              <a:spcAft>
                <a:spcPts val="0"/>
              </a:spcAft>
              <a:buClr>
                <a:schemeClr val="dk1"/>
              </a:buClr>
              <a:buSzPts val="1400"/>
              <a:buFont typeface="Arial"/>
              <a:buNone/>
              <a:defRPr sz="1400"/>
            </a:lvl4pPr>
            <a:lvl5pPr marL="2286000" lvl="4" indent="-228600" algn="l">
              <a:spcBef>
                <a:spcPts val="280"/>
              </a:spcBef>
              <a:spcAft>
                <a:spcPts val="0"/>
              </a:spcAft>
              <a:buClr>
                <a:schemeClr val="dk1"/>
              </a:buClr>
              <a:buSzPts val="1400"/>
              <a:buFont typeface="Arial"/>
              <a:buNone/>
              <a:defRPr sz="1400"/>
            </a:lvl5pPr>
            <a:lvl6pPr marL="2743200" lvl="5" indent="-228600" algn="l">
              <a:spcBef>
                <a:spcPts val="280"/>
              </a:spcBef>
              <a:spcAft>
                <a:spcPts val="0"/>
              </a:spcAft>
              <a:buClr>
                <a:schemeClr val="dk1"/>
              </a:buClr>
              <a:buSzPts val="1400"/>
              <a:buFont typeface="Arial"/>
              <a:buNone/>
              <a:defRPr sz="1400"/>
            </a:lvl6pPr>
            <a:lvl7pPr marL="3200400" lvl="6" indent="-228600" algn="l">
              <a:spcBef>
                <a:spcPts val="280"/>
              </a:spcBef>
              <a:spcAft>
                <a:spcPts val="0"/>
              </a:spcAft>
              <a:buClr>
                <a:schemeClr val="dk1"/>
              </a:buClr>
              <a:buSzPts val="1400"/>
              <a:buFont typeface="Arial"/>
              <a:buNone/>
              <a:defRPr sz="1400"/>
            </a:lvl7pPr>
            <a:lvl8pPr marL="3657600" lvl="7" indent="-228600" algn="l">
              <a:spcBef>
                <a:spcPts val="280"/>
              </a:spcBef>
              <a:spcAft>
                <a:spcPts val="0"/>
              </a:spcAft>
              <a:buClr>
                <a:schemeClr val="dk1"/>
              </a:buClr>
              <a:buSzPts val="1400"/>
              <a:buFont typeface="Arial"/>
              <a:buNone/>
              <a:defRPr sz="1400"/>
            </a:lvl8pPr>
            <a:lvl9pPr marL="4114800" lvl="8" indent="-228600" algn="l">
              <a:spcBef>
                <a:spcPts val="280"/>
              </a:spcBef>
              <a:spcAft>
                <a:spcPts val="0"/>
              </a:spcAft>
              <a:buClr>
                <a:schemeClr val="dk1"/>
              </a:buClr>
              <a:buSzPts val="1400"/>
              <a:buFont typeface="Arial"/>
              <a:buNone/>
              <a:defRPr sz="1400"/>
            </a:lvl9pPr>
          </a:lstStyle>
          <a:p>
            <a:endParaRPr/>
          </a:p>
        </p:txBody>
      </p:sp>
      <p:sp>
        <p:nvSpPr>
          <p:cNvPr id="95" name="Google Shape;95;p106"/>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 name="Google Shape;96;p106"/>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 name="Google Shape;97;p106"/>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8"/>
        <p:cNvGrpSpPr/>
        <p:nvPr/>
      </p:nvGrpSpPr>
      <p:grpSpPr>
        <a:xfrm>
          <a:off x="0" y="0"/>
          <a:ext cx="0" cy="0"/>
          <a:chOff x="0" y="0"/>
          <a:chExt cx="0" cy="0"/>
        </a:xfrm>
      </p:grpSpPr>
      <p:sp>
        <p:nvSpPr>
          <p:cNvPr id="99" name="Google Shape;99;p107"/>
          <p:cNvSpPr txBox="1">
            <a:spLocks noGrp="1"/>
          </p:cNvSpPr>
          <p:nvPr>
            <p:ph type="ctrTitle"/>
          </p:nvPr>
        </p:nvSpPr>
        <p:spPr>
          <a:xfrm>
            <a:off x="685800" y="2216150"/>
            <a:ext cx="7772400" cy="15287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00" name="Google Shape;100;p107"/>
          <p:cNvSpPr txBox="1">
            <a:spLocks noGrp="1"/>
          </p:cNvSpPr>
          <p:nvPr>
            <p:ph type="subTitle" idx="1"/>
          </p:nvPr>
        </p:nvSpPr>
        <p:spPr>
          <a:xfrm>
            <a:off x="1371600" y="4041775"/>
            <a:ext cx="6400800" cy="1822450"/>
          </a:xfrm>
          <a:prstGeom prst="rect">
            <a:avLst/>
          </a:prstGeom>
          <a:noFill/>
          <a:ln>
            <a:noFill/>
          </a:ln>
        </p:spPr>
        <p:txBody>
          <a:bodyPr spcFirstLastPara="1" wrap="square" lIns="91425" tIns="45700" rIns="91425" bIns="45700" anchor="t" anchorCtr="0">
            <a:noAutofit/>
          </a:bodyPr>
          <a:lstStyle>
            <a:lvl1pPr lvl="0" algn="ctr">
              <a:spcBef>
                <a:spcPts val="640"/>
              </a:spcBef>
              <a:spcAft>
                <a:spcPts val="0"/>
              </a:spcAft>
              <a:buClr>
                <a:schemeClr val="dk1"/>
              </a:buClr>
              <a:buSzPts val="3200"/>
              <a:buFont typeface="Arial"/>
              <a:buNone/>
              <a:defRPr/>
            </a:lvl1pPr>
            <a:lvl2pPr lvl="1" algn="ctr">
              <a:spcBef>
                <a:spcPts val="560"/>
              </a:spcBef>
              <a:spcAft>
                <a:spcPts val="0"/>
              </a:spcAft>
              <a:buClr>
                <a:schemeClr val="dk1"/>
              </a:buClr>
              <a:buSzPts val="2800"/>
              <a:buFont typeface="Arial"/>
              <a:buNone/>
              <a:defRPr/>
            </a:lvl2pPr>
            <a:lvl3pPr lvl="2" algn="ctr">
              <a:spcBef>
                <a:spcPts val="480"/>
              </a:spcBef>
              <a:spcAft>
                <a:spcPts val="0"/>
              </a:spcAft>
              <a:buClr>
                <a:schemeClr val="dk1"/>
              </a:buClr>
              <a:buSzPts val="2400"/>
              <a:buFont typeface="Arial"/>
              <a:buNone/>
              <a:defRPr/>
            </a:lvl3pPr>
            <a:lvl4pPr lvl="3" algn="ctr">
              <a:spcBef>
                <a:spcPts val="400"/>
              </a:spcBef>
              <a:spcAft>
                <a:spcPts val="0"/>
              </a:spcAft>
              <a:buClr>
                <a:schemeClr val="dk1"/>
              </a:buClr>
              <a:buSzPts val="2000"/>
              <a:buFont typeface="Arial"/>
              <a:buNone/>
              <a:defRPr/>
            </a:lvl4pPr>
            <a:lvl5pPr lvl="4" algn="ctr">
              <a:spcBef>
                <a:spcPts val="400"/>
              </a:spcBef>
              <a:spcAft>
                <a:spcPts val="0"/>
              </a:spcAft>
              <a:buClr>
                <a:schemeClr val="dk1"/>
              </a:buClr>
              <a:buSzPts val="2000"/>
              <a:buFont typeface="Arial"/>
              <a:buNone/>
              <a:defRPr/>
            </a:lvl5pPr>
            <a:lvl6pPr lvl="5" algn="ctr">
              <a:spcBef>
                <a:spcPts val="400"/>
              </a:spcBef>
              <a:spcAft>
                <a:spcPts val="0"/>
              </a:spcAft>
              <a:buClr>
                <a:schemeClr val="dk1"/>
              </a:buClr>
              <a:buSzPts val="2000"/>
              <a:buFont typeface="Arial"/>
              <a:buNone/>
              <a:defRPr/>
            </a:lvl6pPr>
            <a:lvl7pPr lvl="6" algn="ctr">
              <a:spcBef>
                <a:spcPts val="400"/>
              </a:spcBef>
              <a:spcAft>
                <a:spcPts val="0"/>
              </a:spcAft>
              <a:buClr>
                <a:schemeClr val="dk1"/>
              </a:buClr>
              <a:buSzPts val="2000"/>
              <a:buFont typeface="Arial"/>
              <a:buNone/>
              <a:defRPr/>
            </a:lvl7pPr>
            <a:lvl8pPr lvl="7" algn="ctr">
              <a:spcBef>
                <a:spcPts val="400"/>
              </a:spcBef>
              <a:spcAft>
                <a:spcPts val="0"/>
              </a:spcAft>
              <a:buClr>
                <a:schemeClr val="dk1"/>
              </a:buClr>
              <a:buSzPts val="2000"/>
              <a:buFont typeface="Arial"/>
              <a:buNone/>
              <a:defRPr/>
            </a:lvl8pPr>
            <a:lvl9pPr lvl="8" algn="ctr">
              <a:spcBef>
                <a:spcPts val="400"/>
              </a:spcBef>
              <a:spcAft>
                <a:spcPts val="0"/>
              </a:spcAft>
              <a:buClr>
                <a:schemeClr val="dk1"/>
              </a:buClr>
              <a:buSzPts val="2000"/>
              <a:buFont typeface="Arial"/>
              <a:buNone/>
              <a:defRPr/>
            </a:lvl9pPr>
          </a:lstStyle>
          <a:p>
            <a:endParaRPr/>
          </a:p>
        </p:txBody>
      </p:sp>
      <p:sp>
        <p:nvSpPr>
          <p:cNvPr id="101" name="Google Shape;101;p107"/>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 name="Google Shape;102;p107"/>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 name="Google Shape;103;p107"/>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Text, and Content" type="txAndObj">
  <p:cSld name="TEXT_AND_OBJECT">
    <p:spTree>
      <p:nvGrpSpPr>
        <p:cNvPr id="1" name="Shape 19"/>
        <p:cNvGrpSpPr/>
        <p:nvPr/>
      </p:nvGrpSpPr>
      <p:grpSpPr>
        <a:xfrm>
          <a:off x="0" y="0"/>
          <a:ext cx="0" cy="0"/>
          <a:chOff x="0" y="0"/>
          <a:chExt cx="0" cy="0"/>
        </a:xfrm>
      </p:grpSpPr>
      <p:sp>
        <p:nvSpPr>
          <p:cNvPr id="20" name="Google Shape;20;p95"/>
          <p:cNvSpPr txBox="1">
            <a:spLocks noGrp="1"/>
          </p:cNvSpPr>
          <p:nvPr>
            <p:ph type="title"/>
          </p:nvPr>
        </p:nvSpPr>
        <p:spPr>
          <a:xfrm>
            <a:off x="457200" y="285750"/>
            <a:ext cx="8229600" cy="1189038"/>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1" name="Google Shape;21;p95"/>
          <p:cNvSpPr txBox="1">
            <a:spLocks noGrp="1"/>
          </p:cNvSpPr>
          <p:nvPr>
            <p:ph type="body" idx="1"/>
          </p:nvPr>
        </p:nvSpPr>
        <p:spPr>
          <a:xfrm>
            <a:off x="457200" y="1663700"/>
            <a:ext cx="4038600" cy="4708525"/>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2" name="Google Shape;22;p95"/>
          <p:cNvSpPr txBox="1">
            <a:spLocks noGrp="1"/>
          </p:cNvSpPr>
          <p:nvPr>
            <p:ph type="body" idx="2"/>
          </p:nvPr>
        </p:nvSpPr>
        <p:spPr>
          <a:xfrm>
            <a:off x="4648200" y="1663700"/>
            <a:ext cx="4038600" cy="4708525"/>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3" name="Google Shape;23;p95"/>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 name="Google Shape;24;p95"/>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 name="Google Shape;25;p95"/>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6"/>
        <p:cNvGrpSpPr/>
        <p:nvPr/>
      </p:nvGrpSpPr>
      <p:grpSpPr>
        <a:xfrm>
          <a:off x="0" y="0"/>
          <a:ext cx="0" cy="0"/>
          <a:chOff x="0" y="0"/>
          <a:chExt cx="0" cy="0"/>
        </a:xfrm>
      </p:grpSpPr>
      <p:sp>
        <p:nvSpPr>
          <p:cNvPr id="27" name="Google Shape;27;p96"/>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8" name="Google Shape;28;p96"/>
          <p:cNvSpPr txBox="1">
            <a:spLocks noGrp="1"/>
          </p:cNvSpPr>
          <p:nvPr>
            <p:ph type="body" idx="1"/>
          </p:nvPr>
        </p:nvSpPr>
        <p:spPr>
          <a:xfrm>
            <a:off x="457200" y="1663700"/>
            <a:ext cx="8229600" cy="4708525"/>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9" name="Google Shape;29;p96"/>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96"/>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 name="Google Shape;31;p96"/>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Text, and 2 Content" type="txAndTwoObj">
  <p:cSld name="TEXT_AND_TWO_OBJECTS">
    <p:spTree>
      <p:nvGrpSpPr>
        <p:cNvPr id="1" name="Shape 32"/>
        <p:cNvGrpSpPr/>
        <p:nvPr/>
      </p:nvGrpSpPr>
      <p:grpSpPr>
        <a:xfrm>
          <a:off x="0" y="0"/>
          <a:ext cx="0" cy="0"/>
          <a:chOff x="0" y="0"/>
          <a:chExt cx="0" cy="0"/>
        </a:xfrm>
      </p:grpSpPr>
      <p:sp>
        <p:nvSpPr>
          <p:cNvPr id="33" name="Google Shape;33;p97"/>
          <p:cNvSpPr txBox="1">
            <a:spLocks noGrp="1"/>
          </p:cNvSpPr>
          <p:nvPr>
            <p:ph type="title"/>
          </p:nvPr>
        </p:nvSpPr>
        <p:spPr>
          <a:xfrm>
            <a:off x="457200" y="285750"/>
            <a:ext cx="8229600" cy="1189038"/>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34" name="Google Shape;34;p97"/>
          <p:cNvSpPr txBox="1">
            <a:spLocks noGrp="1"/>
          </p:cNvSpPr>
          <p:nvPr>
            <p:ph type="body" idx="1"/>
          </p:nvPr>
        </p:nvSpPr>
        <p:spPr>
          <a:xfrm>
            <a:off x="457200" y="1663700"/>
            <a:ext cx="4038600" cy="4708525"/>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5" name="Google Shape;35;p97"/>
          <p:cNvSpPr txBox="1">
            <a:spLocks noGrp="1"/>
          </p:cNvSpPr>
          <p:nvPr>
            <p:ph type="body" idx="2"/>
          </p:nvPr>
        </p:nvSpPr>
        <p:spPr>
          <a:xfrm>
            <a:off x="4648200" y="1663700"/>
            <a:ext cx="4038600" cy="2278063"/>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6" name="Google Shape;36;p97"/>
          <p:cNvSpPr txBox="1">
            <a:spLocks noGrp="1"/>
          </p:cNvSpPr>
          <p:nvPr>
            <p:ph type="body" idx="3"/>
          </p:nvPr>
        </p:nvSpPr>
        <p:spPr>
          <a:xfrm>
            <a:off x="4648200" y="4094163"/>
            <a:ext cx="4038600" cy="2278062"/>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7" name="Google Shape;37;p97"/>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 name="Google Shape;38;p97"/>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 name="Google Shape;39;p97"/>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0"/>
        <p:cNvGrpSpPr/>
        <p:nvPr/>
      </p:nvGrpSpPr>
      <p:grpSpPr>
        <a:xfrm>
          <a:off x="0" y="0"/>
          <a:ext cx="0" cy="0"/>
          <a:chOff x="0" y="0"/>
          <a:chExt cx="0" cy="0"/>
        </a:xfrm>
      </p:grpSpPr>
      <p:sp>
        <p:nvSpPr>
          <p:cNvPr id="41" name="Google Shape;41;p98"/>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42" name="Google Shape;42;p98"/>
          <p:cNvSpPr txBox="1">
            <a:spLocks noGrp="1"/>
          </p:cNvSpPr>
          <p:nvPr>
            <p:ph type="body" idx="1"/>
          </p:nvPr>
        </p:nvSpPr>
        <p:spPr>
          <a:xfrm>
            <a:off x="457200" y="1663700"/>
            <a:ext cx="4038600" cy="4708525"/>
          </a:xfrm>
          <a:prstGeom prst="rect">
            <a:avLst/>
          </a:prstGeom>
          <a:noFill/>
          <a:ln>
            <a:noFill/>
          </a:ln>
        </p:spPr>
        <p:txBody>
          <a:bodyPr spcFirstLastPara="1" wrap="square" lIns="91425" tIns="45700" rIns="91425" bIns="45700" anchor="t" anchorCtr="0">
            <a:noAutofit/>
          </a:bodyPr>
          <a:lstStyle>
            <a:lvl1pPr marL="457200" lvl="0" indent="-406400" algn="l">
              <a:spcBef>
                <a:spcPts val="560"/>
              </a:spcBef>
              <a:spcAft>
                <a:spcPts val="0"/>
              </a:spcAft>
              <a:buClr>
                <a:schemeClr val="dk1"/>
              </a:buClr>
              <a:buSzPts val="2800"/>
              <a:buFont typeface="Arial"/>
              <a:buChar char="•"/>
              <a:defRPr sz="2800"/>
            </a:lvl1pPr>
            <a:lvl2pPr marL="914400" lvl="1" indent="-381000" algn="l">
              <a:spcBef>
                <a:spcPts val="480"/>
              </a:spcBef>
              <a:spcAft>
                <a:spcPts val="0"/>
              </a:spcAft>
              <a:buClr>
                <a:schemeClr val="dk1"/>
              </a:buClr>
              <a:buSzPts val="2400"/>
              <a:buFont typeface="Arial"/>
              <a:buChar char="–"/>
              <a:defRPr sz="2400"/>
            </a:lvl2pPr>
            <a:lvl3pPr marL="1371600" lvl="2" indent="-355600" algn="l">
              <a:spcBef>
                <a:spcPts val="400"/>
              </a:spcBef>
              <a:spcAft>
                <a:spcPts val="0"/>
              </a:spcAft>
              <a:buClr>
                <a:schemeClr val="dk1"/>
              </a:buClr>
              <a:buSzPts val="2000"/>
              <a:buFont typeface="Arial"/>
              <a:buChar char="•"/>
              <a:defRPr sz="2000"/>
            </a:lvl3pPr>
            <a:lvl4pPr marL="1828800" lvl="3" indent="-342900" algn="l">
              <a:spcBef>
                <a:spcPts val="360"/>
              </a:spcBef>
              <a:spcAft>
                <a:spcPts val="0"/>
              </a:spcAft>
              <a:buClr>
                <a:schemeClr val="dk1"/>
              </a:buClr>
              <a:buSzPts val="1800"/>
              <a:buFont typeface="Arial"/>
              <a:buChar char="–"/>
              <a:defRPr sz="1800"/>
            </a:lvl4pPr>
            <a:lvl5pPr marL="2286000" lvl="4" indent="-342900" algn="l">
              <a:spcBef>
                <a:spcPts val="360"/>
              </a:spcBef>
              <a:spcAft>
                <a:spcPts val="0"/>
              </a:spcAft>
              <a:buClr>
                <a:schemeClr val="dk1"/>
              </a:buClr>
              <a:buSzPts val="1800"/>
              <a:buFont typeface="Arial"/>
              <a:buChar char="»"/>
              <a:defRPr sz="1800"/>
            </a:lvl5pPr>
            <a:lvl6pPr marL="2743200" lvl="5" indent="-342900" algn="l">
              <a:spcBef>
                <a:spcPts val="360"/>
              </a:spcBef>
              <a:spcAft>
                <a:spcPts val="0"/>
              </a:spcAft>
              <a:buClr>
                <a:schemeClr val="dk1"/>
              </a:buClr>
              <a:buSzPts val="1800"/>
              <a:buFont typeface="Arial"/>
              <a:buChar char="»"/>
              <a:defRPr sz="1800"/>
            </a:lvl6pPr>
            <a:lvl7pPr marL="3200400" lvl="6" indent="-342900" algn="l">
              <a:spcBef>
                <a:spcPts val="360"/>
              </a:spcBef>
              <a:spcAft>
                <a:spcPts val="0"/>
              </a:spcAft>
              <a:buClr>
                <a:schemeClr val="dk1"/>
              </a:buClr>
              <a:buSzPts val="1800"/>
              <a:buFont typeface="Arial"/>
              <a:buChar char="»"/>
              <a:defRPr sz="1800"/>
            </a:lvl7pPr>
            <a:lvl8pPr marL="3657600" lvl="7" indent="-342900" algn="l">
              <a:spcBef>
                <a:spcPts val="360"/>
              </a:spcBef>
              <a:spcAft>
                <a:spcPts val="0"/>
              </a:spcAft>
              <a:buClr>
                <a:schemeClr val="dk1"/>
              </a:buClr>
              <a:buSzPts val="1800"/>
              <a:buFont typeface="Arial"/>
              <a:buChar char="»"/>
              <a:defRPr sz="1800"/>
            </a:lvl8pPr>
            <a:lvl9pPr marL="4114800" lvl="8" indent="-342900" algn="l">
              <a:spcBef>
                <a:spcPts val="360"/>
              </a:spcBef>
              <a:spcAft>
                <a:spcPts val="0"/>
              </a:spcAft>
              <a:buClr>
                <a:schemeClr val="dk1"/>
              </a:buClr>
              <a:buSzPts val="1800"/>
              <a:buFont typeface="Arial"/>
              <a:buChar char="»"/>
              <a:defRPr sz="1800"/>
            </a:lvl9pPr>
          </a:lstStyle>
          <a:p>
            <a:endParaRPr/>
          </a:p>
        </p:txBody>
      </p:sp>
      <p:sp>
        <p:nvSpPr>
          <p:cNvPr id="43" name="Google Shape;43;p98"/>
          <p:cNvSpPr txBox="1">
            <a:spLocks noGrp="1"/>
          </p:cNvSpPr>
          <p:nvPr>
            <p:ph type="body" idx="2"/>
          </p:nvPr>
        </p:nvSpPr>
        <p:spPr>
          <a:xfrm>
            <a:off x="4648200" y="1663700"/>
            <a:ext cx="4038600" cy="4708525"/>
          </a:xfrm>
          <a:prstGeom prst="rect">
            <a:avLst/>
          </a:prstGeom>
          <a:noFill/>
          <a:ln>
            <a:noFill/>
          </a:ln>
        </p:spPr>
        <p:txBody>
          <a:bodyPr spcFirstLastPara="1" wrap="square" lIns="91425" tIns="45700" rIns="91425" bIns="45700" anchor="t" anchorCtr="0">
            <a:noAutofit/>
          </a:bodyPr>
          <a:lstStyle>
            <a:lvl1pPr marL="457200" lvl="0" indent="-406400" algn="l">
              <a:spcBef>
                <a:spcPts val="560"/>
              </a:spcBef>
              <a:spcAft>
                <a:spcPts val="0"/>
              </a:spcAft>
              <a:buClr>
                <a:schemeClr val="dk1"/>
              </a:buClr>
              <a:buSzPts val="2800"/>
              <a:buFont typeface="Arial"/>
              <a:buChar char="•"/>
              <a:defRPr sz="2800"/>
            </a:lvl1pPr>
            <a:lvl2pPr marL="914400" lvl="1" indent="-381000" algn="l">
              <a:spcBef>
                <a:spcPts val="480"/>
              </a:spcBef>
              <a:spcAft>
                <a:spcPts val="0"/>
              </a:spcAft>
              <a:buClr>
                <a:schemeClr val="dk1"/>
              </a:buClr>
              <a:buSzPts val="2400"/>
              <a:buFont typeface="Arial"/>
              <a:buChar char="–"/>
              <a:defRPr sz="2400"/>
            </a:lvl2pPr>
            <a:lvl3pPr marL="1371600" lvl="2" indent="-355600" algn="l">
              <a:spcBef>
                <a:spcPts val="400"/>
              </a:spcBef>
              <a:spcAft>
                <a:spcPts val="0"/>
              </a:spcAft>
              <a:buClr>
                <a:schemeClr val="dk1"/>
              </a:buClr>
              <a:buSzPts val="2000"/>
              <a:buFont typeface="Arial"/>
              <a:buChar char="•"/>
              <a:defRPr sz="2000"/>
            </a:lvl3pPr>
            <a:lvl4pPr marL="1828800" lvl="3" indent="-342900" algn="l">
              <a:spcBef>
                <a:spcPts val="360"/>
              </a:spcBef>
              <a:spcAft>
                <a:spcPts val="0"/>
              </a:spcAft>
              <a:buClr>
                <a:schemeClr val="dk1"/>
              </a:buClr>
              <a:buSzPts val="1800"/>
              <a:buFont typeface="Arial"/>
              <a:buChar char="–"/>
              <a:defRPr sz="1800"/>
            </a:lvl4pPr>
            <a:lvl5pPr marL="2286000" lvl="4" indent="-342900" algn="l">
              <a:spcBef>
                <a:spcPts val="360"/>
              </a:spcBef>
              <a:spcAft>
                <a:spcPts val="0"/>
              </a:spcAft>
              <a:buClr>
                <a:schemeClr val="dk1"/>
              </a:buClr>
              <a:buSzPts val="1800"/>
              <a:buFont typeface="Arial"/>
              <a:buChar char="»"/>
              <a:defRPr sz="1800"/>
            </a:lvl5pPr>
            <a:lvl6pPr marL="2743200" lvl="5" indent="-342900" algn="l">
              <a:spcBef>
                <a:spcPts val="360"/>
              </a:spcBef>
              <a:spcAft>
                <a:spcPts val="0"/>
              </a:spcAft>
              <a:buClr>
                <a:schemeClr val="dk1"/>
              </a:buClr>
              <a:buSzPts val="1800"/>
              <a:buFont typeface="Arial"/>
              <a:buChar char="»"/>
              <a:defRPr sz="1800"/>
            </a:lvl6pPr>
            <a:lvl7pPr marL="3200400" lvl="6" indent="-342900" algn="l">
              <a:spcBef>
                <a:spcPts val="360"/>
              </a:spcBef>
              <a:spcAft>
                <a:spcPts val="0"/>
              </a:spcAft>
              <a:buClr>
                <a:schemeClr val="dk1"/>
              </a:buClr>
              <a:buSzPts val="1800"/>
              <a:buFont typeface="Arial"/>
              <a:buChar char="»"/>
              <a:defRPr sz="1800"/>
            </a:lvl7pPr>
            <a:lvl8pPr marL="3657600" lvl="7" indent="-342900" algn="l">
              <a:spcBef>
                <a:spcPts val="360"/>
              </a:spcBef>
              <a:spcAft>
                <a:spcPts val="0"/>
              </a:spcAft>
              <a:buClr>
                <a:schemeClr val="dk1"/>
              </a:buClr>
              <a:buSzPts val="1800"/>
              <a:buFont typeface="Arial"/>
              <a:buChar char="»"/>
              <a:defRPr sz="1800"/>
            </a:lvl8pPr>
            <a:lvl9pPr marL="4114800" lvl="8" indent="-342900" algn="l">
              <a:spcBef>
                <a:spcPts val="360"/>
              </a:spcBef>
              <a:spcAft>
                <a:spcPts val="0"/>
              </a:spcAft>
              <a:buClr>
                <a:schemeClr val="dk1"/>
              </a:buClr>
              <a:buSzPts val="1800"/>
              <a:buFont typeface="Arial"/>
              <a:buChar char="»"/>
              <a:defRPr sz="1800"/>
            </a:lvl9pPr>
          </a:lstStyle>
          <a:p>
            <a:endParaRPr/>
          </a:p>
        </p:txBody>
      </p:sp>
      <p:sp>
        <p:nvSpPr>
          <p:cNvPr id="44" name="Google Shape;44;p98"/>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 name="Google Shape;45;p98"/>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 name="Google Shape;46;p98"/>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ontent" type="objOnly">
  <p:cSld name="OBJECT_ONLY">
    <p:spTree>
      <p:nvGrpSpPr>
        <p:cNvPr id="1" name="Shape 47"/>
        <p:cNvGrpSpPr/>
        <p:nvPr/>
      </p:nvGrpSpPr>
      <p:grpSpPr>
        <a:xfrm>
          <a:off x="0" y="0"/>
          <a:ext cx="0" cy="0"/>
          <a:chOff x="0" y="0"/>
          <a:chExt cx="0" cy="0"/>
        </a:xfrm>
      </p:grpSpPr>
      <p:sp>
        <p:nvSpPr>
          <p:cNvPr id="48" name="Google Shape;48;p99"/>
          <p:cNvSpPr txBox="1">
            <a:spLocks noGrp="1"/>
          </p:cNvSpPr>
          <p:nvPr>
            <p:ph type="body" idx="1"/>
          </p:nvPr>
        </p:nvSpPr>
        <p:spPr>
          <a:xfrm>
            <a:off x="457200" y="285750"/>
            <a:ext cx="8229600" cy="6086475"/>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49" name="Google Shape;49;p99"/>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 name="Google Shape;50;p99"/>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 name="Google Shape;51;p99"/>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52"/>
        <p:cNvGrpSpPr/>
        <p:nvPr/>
      </p:nvGrpSpPr>
      <p:grpSpPr>
        <a:xfrm>
          <a:off x="0" y="0"/>
          <a:ext cx="0" cy="0"/>
          <a:chOff x="0" y="0"/>
          <a:chExt cx="0" cy="0"/>
        </a:xfrm>
      </p:grpSpPr>
      <p:sp>
        <p:nvSpPr>
          <p:cNvPr id="53" name="Google Shape;53;p100"/>
          <p:cNvSpPr txBox="1">
            <a:spLocks noGrp="1"/>
          </p:cNvSpPr>
          <p:nvPr>
            <p:ph type="title"/>
          </p:nvPr>
        </p:nvSpPr>
        <p:spPr>
          <a:xfrm rot="5400000">
            <a:off x="4614862" y="2300288"/>
            <a:ext cx="6086475" cy="205740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54" name="Google Shape;54;p100"/>
          <p:cNvSpPr txBox="1">
            <a:spLocks noGrp="1"/>
          </p:cNvSpPr>
          <p:nvPr>
            <p:ph type="body" idx="1"/>
          </p:nvPr>
        </p:nvSpPr>
        <p:spPr>
          <a:xfrm rot="5400000">
            <a:off x="423863" y="319088"/>
            <a:ext cx="6086475" cy="6019800"/>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55" name="Google Shape;55;p100"/>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 name="Google Shape;56;p100"/>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 name="Google Shape;57;p100"/>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58"/>
        <p:cNvGrpSpPr/>
        <p:nvPr/>
      </p:nvGrpSpPr>
      <p:grpSpPr>
        <a:xfrm>
          <a:off x="0" y="0"/>
          <a:ext cx="0" cy="0"/>
          <a:chOff x="0" y="0"/>
          <a:chExt cx="0" cy="0"/>
        </a:xfrm>
      </p:grpSpPr>
      <p:sp>
        <p:nvSpPr>
          <p:cNvPr id="59" name="Google Shape;59;p101"/>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60" name="Google Shape;60;p101"/>
          <p:cNvSpPr txBox="1">
            <a:spLocks noGrp="1"/>
          </p:cNvSpPr>
          <p:nvPr>
            <p:ph type="body" idx="1"/>
          </p:nvPr>
        </p:nvSpPr>
        <p:spPr>
          <a:xfrm rot="5400000">
            <a:off x="2217737" y="-96838"/>
            <a:ext cx="4708525" cy="8229600"/>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61" name="Google Shape;61;p101"/>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 name="Google Shape;62;p101"/>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 name="Google Shape;63;p101"/>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64"/>
        <p:cNvGrpSpPr/>
        <p:nvPr/>
      </p:nvGrpSpPr>
      <p:grpSpPr>
        <a:xfrm>
          <a:off x="0" y="0"/>
          <a:ext cx="0" cy="0"/>
          <a:chOff x="0" y="0"/>
          <a:chExt cx="0" cy="0"/>
        </a:xfrm>
      </p:grpSpPr>
      <p:sp>
        <p:nvSpPr>
          <p:cNvPr id="65" name="Google Shape;65;p102"/>
          <p:cNvSpPr txBox="1">
            <a:spLocks noGrp="1"/>
          </p:cNvSpPr>
          <p:nvPr>
            <p:ph type="title"/>
          </p:nvPr>
        </p:nvSpPr>
        <p:spPr>
          <a:xfrm>
            <a:off x="1792288" y="4992688"/>
            <a:ext cx="5486400" cy="588962"/>
          </a:xfrm>
          <a:prstGeom prst="rect">
            <a:avLst/>
          </a:prstGeom>
          <a:noFill/>
          <a:ln>
            <a:noFill/>
          </a:ln>
        </p:spPr>
        <p:txBody>
          <a:bodyPr spcFirstLastPara="1" wrap="square" lIns="91425" tIns="45700" rIns="91425" bIns="45700" anchor="b" anchorCtr="0">
            <a:noAutofit/>
          </a:bodyPr>
          <a:lstStyle>
            <a:lvl1pPr lvl="0" algn="l">
              <a:spcBef>
                <a:spcPts val="0"/>
              </a:spcBef>
              <a:spcAft>
                <a:spcPts val="0"/>
              </a:spcAft>
              <a:buSzPts val="1400"/>
              <a:buNone/>
              <a:defRPr sz="2000" b="1"/>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66" name="Google Shape;66;p102"/>
          <p:cNvSpPr>
            <a:spLocks noGrp="1"/>
          </p:cNvSpPr>
          <p:nvPr>
            <p:ph type="pic" idx="2"/>
          </p:nvPr>
        </p:nvSpPr>
        <p:spPr>
          <a:xfrm>
            <a:off x="1792288" y="636588"/>
            <a:ext cx="5486400" cy="4279900"/>
          </a:xfrm>
          <a:prstGeom prst="rect">
            <a:avLst/>
          </a:prstGeom>
          <a:noFill/>
          <a:ln>
            <a:noFill/>
          </a:ln>
        </p:spPr>
        <p:txBody>
          <a:bodyPr spcFirstLastPara="1" wrap="square" lIns="91425" tIns="45700" rIns="91425" bIns="45700" anchor="t" anchorCtr="0">
            <a:noAutofit/>
          </a:bodyPr>
          <a:lstStyle>
            <a:lvl1pPr marR="0" lvl="0" algn="l" rtl="0">
              <a:spcBef>
                <a:spcPts val="640"/>
              </a:spcBef>
              <a:spcAft>
                <a:spcPts val="0"/>
              </a:spcAft>
              <a:buClr>
                <a:schemeClr val="dk1"/>
              </a:buClr>
              <a:buSzPts val="3200"/>
              <a:buFont typeface="Arial"/>
              <a:buNone/>
              <a:defRPr sz="3200">
                <a:solidFill>
                  <a:schemeClr val="dk1"/>
                </a:solidFill>
                <a:latin typeface="Arial"/>
                <a:ea typeface="Arial"/>
                <a:cs typeface="Arial"/>
                <a:sym typeface="Arial"/>
              </a:defRPr>
            </a:lvl1pPr>
            <a:lvl2pPr marR="0" lvl="1" algn="l" rtl="0">
              <a:spcBef>
                <a:spcPts val="56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spcBef>
                <a:spcPts val="48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3pPr>
            <a:lvl4pPr marR="0" lvl="3"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endParaRPr/>
          </a:p>
        </p:txBody>
      </p:sp>
      <p:sp>
        <p:nvSpPr>
          <p:cNvPr id="67" name="Google Shape;67;p102"/>
          <p:cNvSpPr txBox="1">
            <a:spLocks noGrp="1"/>
          </p:cNvSpPr>
          <p:nvPr>
            <p:ph type="body" idx="1"/>
          </p:nvPr>
        </p:nvSpPr>
        <p:spPr>
          <a:xfrm>
            <a:off x="1792288" y="5581650"/>
            <a:ext cx="5486400" cy="838200"/>
          </a:xfrm>
          <a:prstGeom prst="rect">
            <a:avLst/>
          </a:prstGeom>
          <a:noFill/>
          <a:ln>
            <a:noFill/>
          </a:ln>
        </p:spPr>
        <p:txBody>
          <a:bodyPr spcFirstLastPara="1" wrap="square" lIns="91425" tIns="45700" rIns="91425" bIns="45700" anchor="t" anchorCtr="0">
            <a:noAutofit/>
          </a:bodyPr>
          <a:lstStyle>
            <a:lvl1pPr marL="457200" lvl="0" indent="-228600" algn="l">
              <a:spcBef>
                <a:spcPts val="280"/>
              </a:spcBef>
              <a:spcAft>
                <a:spcPts val="0"/>
              </a:spcAft>
              <a:buClr>
                <a:schemeClr val="dk1"/>
              </a:buClr>
              <a:buSzPts val="1400"/>
              <a:buFont typeface="Arial"/>
              <a:buNone/>
              <a:defRPr sz="1400"/>
            </a:lvl1pPr>
            <a:lvl2pPr marL="914400" lvl="1" indent="-228600" algn="l">
              <a:spcBef>
                <a:spcPts val="240"/>
              </a:spcBef>
              <a:spcAft>
                <a:spcPts val="0"/>
              </a:spcAft>
              <a:buClr>
                <a:schemeClr val="dk1"/>
              </a:buClr>
              <a:buSzPts val="1200"/>
              <a:buFont typeface="Arial"/>
              <a:buNone/>
              <a:defRPr sz="1200"/>
            </a:lvl2pPr>
            <a:lvl3pPr marL="1371600" lvl="2" indent="-228600" algn="l">
              <a:spcBef>
                <a:spcPts val="200"/>
              </a:spcBef>
              <a:spcAft>
                <a:spcPts val="0"/>
              </a:spcAft>
              <a:buClr>
                <a:schemeClr val="dk1"/>
              </a:buClr>
              <a:buSzPts val="1000"/>
              <a:buFont typeface="Arial"/>
              <a:buNone/>
              <a:defRPr sz="1000"/>
            </a:lvl3pPr>
            <a:lvl4pPr marL="1828800" lvl="3" indent="-228600" algn="l">
              <a:spcBef>
                <a:spcPts val="180"/>
              </a:spcBef>
              <a:spcAft>
                <a:spcPts val="0"/>
              </a:spcAft>
              <a:buClr>
                <a:schemeClr val="dk1"/>
              </a:buClr>
              <a:buSzPts val="900"/>
              <a:buFont typeface="Arial"/>
              <a:buNone/>
              <a:defRPr sz="900"/>
            </a:lvl4pPr>
            <a:lvl5pPr marL="2286000" lvl="4" indent="-228600" algn="l">
              <a:spcBef>
                <a:spcPts val="180"/>
              </a:spcBef>
              <a:spcAft>
                <a:spcPts val="0"/>
              </a:spcAft>
              <a:buClr>
                <a:schemeClr val="dk1"/>
              </a:buClr>
              <a:buSzPts val="900"/>
              <a:buFont typeface="Arial"/>
              <a:buNone/>
              <a:defRPr sz="900"/>
            </a:lvl5pPr>
            <a:lvl6pPr marL="2743200" lvl="5" indent="-228600" algn="l">
              <a:spcBef>
                <a:spcPts val="180"/>
              </a:spcBef>
              <a:spcAft>
                <a:spcPts val="0"/>
              </a:spcAft>
              <a:buClr>
                <a:schemeClr val="dk1"/>
              </a:buClr>
              <a:buSzPts val="900"/>
              <a:buFont typeface="Arial"/>
              <a:buNone/>
              <a:defRPr sz="900"/>
            </a:lvl6pPr>
            <a:lvl7pPr marL="3200400" lvl="6" indent="-228600" algn="l">
              <a:spcBef>
                <a:spcPts val="180"/>
              </a:spcBef>
              <a:spcAft>
                <a:spcPts val="0"/>
              </a:spcAft>
              <a:buClr>
                <a:schemeClr val="dk1"/>
              </a:buClr>
              <a:buSzPts val="900"/>
              <a:buFont typeface="Arial"/>
              <a:buNone/>
              <a:defRPr sz="900"/>
            </a:lvl7pPr>
            <a:lvl8pPr marL="3657600" lvl="7" indent="-228600" algn="l">
              <a:spcBef>
                <a:spcPts val="180"/>
              </a:spcBef>
              <a:spcAft>
                <a:spcPts val="0"/>
              </a:spcAft>
              <a:buClr>
                <a:schemeClr val="dk1"/>
              </a:buClr>
              <a:buSzPts val="900"/>
              <a:buFont typeface="Arial"/>
              <a:buNone/>
              <a:defRPr sz="900"/>
            </a:lvl8pPr>
            <a:lvl9pPr marL="4114800" lvl="8" indent="-228600" algn="l">
              <a:spcBef>
                <a:spcPts val="180"/>
              </a:spcBef>
              <a:spcAft>
                <a:spcPts val="0"/>
              </a:spcAft>
              <a:buClr>
                <a:schemeClr val="dk1"/>
              </a:buClr>
              <a:buSzPts val="900"/>
              <a:buFont typeface="Arial"/>
              <a:buNone/>
              <a:defRPr sz="900"/>
            </a:lvl9pPr>
          </a:lstStyle>
          <a:p>
            <a:endParaRPr/>
          </a:p>
        </p:txBody>
      </p:sp>
      <p:sp>
        <p:nvSpPr>
          <p:cNvPr id="68" name="Google Shape;68;p102"/>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 name="Google Shape;69;p102"/>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 name="Google Shape;70;p102"/>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1pPr>
            <a:lvl2pPr marL="0" marR="0" lvl="1"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2pPr>
            <a:lvl3pPr marL="0" marR="0" lvl="2"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3pPr>
            <a:lvl4pPr marL="0" marR="0" lvl="3"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4pPr>
            <a:lvl5pPr marL="0" marR="0" lvl="4"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5pPr>
            <a:lvl6pPr marL="0" marR="0" lvl="5"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6pPr>
            <a:lvl7pPr marL="0" marR="0" lvl="6"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7pPr>
            <a:lvl8pPr marL="0" marR="0" lvl="7"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8pPr>
            <a:lvl9pPr marL="0" marR="0" lvl="8" indent="0" algn="r">
              <a:lnSpc>
                <a:spcPct val="100000"/>
              </a:lnSpc>
              <a:spcBef>
                <a:spcPts val="0"/>
              </a:spcBef>
              <a:spcAft>
                <a:spcPts val="0"/>
              </a:spcAft>
              <a:buClr>
                <a:schemeClr val="dk1"/>
              </a:buClr>
              <a:buSzPts val="1400"/>
              <a:buFont typeface="Arial"/>
              <a:buNone/>
              <a:defRPr sz="1400" b="0" i="0" u="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93"/>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1" name="Google Shape;11;p93"/>
          <p:cNvSpPr txBox="1">
            <a:spLocks noGrp="1"/>
          </p:cNvSpPr>
          <p:nvPr>
            <p:ph type="body" idx="1"/>
          </p:nvPr>
        </p:nvSpPr>
        <p:spPr>
          <a:xfrm>
            <a:off x="457200" y="1663700"/>
            <a:ext cx="8229600" cy="4708525"/>
          </a:xfrm>
          <a:prstGeom prst="rect">
            <a:avLst/>
          </a:prstGeom>
          <a:noFill/>
          <a:ln>
            <a:noFill/>
          </a:ln>
        </p:spPr>
        <p:txBody>
          <a:bodyPr spcFirstLastPara="1" wrap="square" lIns="91425" tIns="45700" rIns="91425" bIns="45700" anchor="t" anchorCtr="0">
            <a:noAutofit/>
          </a:bodyPr>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Arial"/>
                <a:ea typeface="Arial"/>
                <a:cs typeface="Arial"/>
                <a:sym typeface="Arial"/>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2" name="Google Shape;12;p93"/>
          <p:cNvSpPr txBox="1">
            <a:spLocks noGrp="1"/>
          </p:cNvSpPr>
          <p:nvPr>
            <p:ph type="dt" idx="10"/>
          </p:nvPr>
        </p:nvSpPr>
        <p:spPr>
          <a:xfrm>
            <a:off x="457200" y="6496050"/>
            <a:ext cx="2133600" cy="4953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3" name="Google Shape;13;p93"/>
          <p:cNvSpPr txBox="1">
            <a:spLocks noGrp="1"/>
          </p:cNvSpPr>
          <p:nvPr>
            <p:ph type="ftr" idx="11"/>
          </p:nvPr>
        </p:nvSpPr>
        <p:spPr>
          <a:xfrm>
            <a:off x="3048000" y="6581775"/>
            <a:ext cx="3048000" cy="409575"/>
          </a:xfrm>
          <a:prstGeom prst="rect">
            <a:avLst/>
          </a:prstGeom>
          <a:noFill/>
          <a:ln>
            <a:noFill/>
          </a:ln>
        </p:spPr>
        <p:txBody>
          <a:bodyPr spcFirstLastPara="1" wrap="square" lIns="91425" tIns="45700" rIns="91425" bIns="45700" anchor="t" anchorCtr="0">
            <a:noAutofit/>
          </a:bodyPr>
          <a:lstStyle>
            <a:lvl1pPr marR="0" lvl="0" algn="ctr" rtl="0">
              <a:lnSpc>
                <a:spcPct val="100000"/>
              </a:lnSpc>
              <a:spcBef>
                <a:spcPts val="0"/>
              </a:spcBef>
              <a:spcAft>
                <a:spcPts val="0"/>
              </a:spcAft>
              <a:buSzPts val="1400"/>
              <a:buNone/>
              <a:defRPr sz="14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4" name="Google Shape;14;p93"/>
          <p:cNvSpPr txBox="1">
            <a:spLocks noGrp="1"/>
          </p:cNvSpPr>
          <p:nvPr>
            <p:ph type="sldNum" idx="12"/>
          </p:nvPr>
        </p:nvSpPr>
        <p:spPr>
          <a:xfrm>
            <a:off x="6553200" y="6610350"/>
            <a:ext cx="2133600" cy="381000"/>
          </a:xfrm>
          <a:prstGeom prst="rect">
            <a:avLst/>
          </a:prstGeom>
          <a:noFill/>
          <a:ln>
            <a:noFill/>
          </a:ln>
        </p:spPr>
        <p:txBody>
          <a:bodyPr spcFirstLastPara="1" wrap="square" lIns="91425" tIns="45700" rIns="91425" bIns="45700" anchor="t" anchorCtr="0">
            <a:noAutofit/>
          </a:bodyPr>
          <a:lstStyle>
            <a:lvl1pPr marL="0" marR="0" lvl="0" indent="0" algn="r"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1pPr>
            <a:lvl2pPr marL="0" marR="0" lvl="1" indent="0" algn="r"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2pPr>
            <a:lvl3pPr marL="0" marR="0" lvl="2" indent="0" algn="r"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3pPr>
            <a:lvl4pPr marL="0" marR="0" lvl="3" indent="0" algn="r"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4pPr>
            <a:lvl5pPr marL="0" marR="0" lvl="4" indent="0" algn="r"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5pPr>
            <a:lvl6pPr marL="0" marR="0" lvl="5" indent="0" algn="r"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6pPr>
            <a:lvl7pPr marL="0" marR="0" lvl="6" indent="0" algn="r"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7pPr>
            <a:lvl8pPr marL="0" marR="0" lvl="7" indent="0" algn="r"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8pPr>
            <a:lvl9pPr marL="0" marR="0" lvl="8" indent="0" algn="r"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solidFill>
                <a:srgbClr val="000000"/>
              </a:solidFill>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7"/>
        <p:cNvGrpSpPr/>
        <p:nvPr/>
      </p:nvGrpSpPr>
      <p:grpSpPr>
        <a:xfrm>
          <a:off x="0" y="0"/>
          <a:ext cx="0" cy="0"/>
          <a:chOff x="0" y="0"/>
          <a:chExt cx="0" cy="0"/>
        </a:xfrm>
      </p:grpSpPr>
      <p:grpSp>
        <p:nvGrpSpPr>
          <p:cNvPr id="108" name="Google Shape;108;p1"/>
          <p:cNvGrpSpPr/>
          <p:nvPr/>
        </p:nvGrpSpPr>
        <p:grpSpPr>
          <a:xfrm>
            <a:off x="3357562" y="3567112"/>
            <a:ext cx="2538412" cy="2693987"/>
            <a:chOff x="2115" y="2160"/>
            <a:chExt cx="1599" cy="1632"/>
          </a:xfrm>
        </p:grpSpPr>
        <p:sp>
          <p:nvSpPr>
            <p:cNvPr id="109" name="Google Shape;109;p1"/>
            <p:cNvSpPr txBox="1"/>
            <p:nvPr/>
          </p:nvSpPr>
          <p:spPr>
            <a:xfrm>
              <a:off x="2115" y="2160"/>
              <a:ext cx="1599" cy="163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0" name="Google Shape;110;p1"/>
            <p:cNvSpPr/>
            <p:nvPr/>
          </p:nvSpPr>
          <p:spPr>
            <a:xfrm>
              <a:off x="2286" y="2217"/>
              <a:ext cx="1271" cy="1430"/>
            </a:xfrm>
            <a:custGeom>
              <a:avLst/>
              <a:gdLst/>
              <a:ahLst/>
              <a:cxnLst/>
              <a:rect l="l" t="t" r="r" b="b"/>
              <a:pathLst>
                <a:path w="4292" h="4830" extrusionOk="0">
                  <a:moveTo>
                    <a:pt x="4292" y="2415"/>
                  </a:moveTo>
                  <a:lnTo>
                    <a:pt x="4292" y="2415"/>
                  </a:lnTo>
                  <a:lnTo>
                    <a:pt x="4282" y="2656"/>
                  </a:lnTo>
                  <a:lnTo>
                    <a:pt x="4244" y="2896"/>
                  </a:lnTo>
                  <a:lnTo>
                    <a:pt x="4196" y="3127"/>
                  </a:lnTo>
                  <a:lnTo>
                    <a:pt x="4119" y="3349"/>
                  </a:lnTo>
                  <a:lnTo>
                    <a:pt x="4032" y="3560"/>
                  </a:lnTo>
                  <a:lnTo>
                    <a:pt x="3926" y="3762"/>
                  </a:lnTo>
                  <a:lnTo>
                    <a:pt x="3801" y="3945"/>
                  </a:lnTo>
                  <a:lnTo>
                    <a:pt x="3666" y="4118"/>
                  </a:lnTo>
                  <a:lnTo>
                    <a:pt x="3512" y="4272"/>
                  </a:lnTo>
                  <a:lnTo>
                    <a:pt x="3349" y="4417"/>
                  </a:lnTo>
                  <a:lnTo>
                    <a:pt x="3166" y="4532"/>
                  </a:lnTo>
                  <a:lnTo>
                    <a:pt x="2983" y="4638"/>
                  </a:lnTo>
                  <a:lnTo>
                    <a:pt x="2781" y="4715"/>
                  </a:lnTo>
                  <a:lnTo>
                    <a:pt x="2685" y="4753"/>
                  </a:lnTo>
                  <a:lnTo>
                    <a:pt x="2579" y="4773"/>
                  </a:lnTo>
                  <a:lnTo>
                    <a:pt x="2473" y="4801"/>
                  </a:lnTo>
                  <a:lnTo>
                    <a:pt x="2367" y="4811"/>
                  </a:lnTo>
                  <a:lnTo>
                    <a:pt x="2252" y="4821"/>
                  </a:lnTo>
                  <a:lnTo>
                    <a:pt x="2146" y="4830"/>
                  </a:lnTo>
                  <a:lnTo>
                    <a:pt x="2040" y="4821"/>
                  </a:lnTo>
                  <a:lnTo>
                    <a:pt x="1925" y="4811"/>
                  </a:lnTo>
                  <a:lnTo>
                    <a:pt x="1819" y="4801"/>
                  </a:lnTo>
                  <a:lnTo>
                    <a:pt x="1713" y="4773"/>
                  </a:lnTo>
                  <a:lnTo>
                    <a:pt x="1607" y="4753"/>
                  </a:lnTo>
                  <a:lnTo>
                    <a:pt x="1511" y="4715"/>
                  </a:lnTo>
                  <a:lnTo>
                    <a:pt x="1309" y="4638"/>
                  </a:lnTo>
                  <a:lnTo>
                    <a:pt x="1126" y="4532"/>
                  </a:lnTo>
                  <a:lnTo>
                    <a:pt x="943" y="4417"/>
                  </a:lnTo>
                  <a:lnTo>
                    <a:pt x="780" y="4272"/>
                  </a:lnTo>
                  <a:lnTo>
                    <a:pt x="626" y="4118"/>
                  </a:lnTo>
                  <a:lnTo>
                    <a:pt x="491" y="3945"/>
                  </a:lnTo>
                  <a:lnTo>
                    <a:pt x="366" y="3762"/>
                  </a:lnTo>
                  <a:lnTo>
                    <a:pt x="260" y="3560"/>
                  </a:lnTo>
                  <a:lnTo>
                    <a:pt x="174" y="3349"/>
                  </a:lnTo>
                  <a:lnTo>
                    <a:pt x="97" y="3127"/>
                  </a:lnTo>
                  <a:lnTo>
                    <a:pt x="48" y="2896"/>
                  </a:lnTo>
                  <a:lnTo>
                    <a:pt x="10" y="2656"/>
                  </a:lnTo>
                  <a:lnTo>
                    <a:pt x="0" y="2415"/>
                  </a:lnTo>
                  <a:lnTo>
                    <a:pt x="10" y="2165"/>
                  </a:lnTo>
                  <a:lnTo>
                    <a:pt x="48" y="1925"/>
                  </a:lnTo>
                  <a:lnTo>
                    <a:pt x="97" y="1694"/>
                  </a:lnTo>
                  <a:lnTo>
                    <a:pt x="174" y="1472"/>
                  </a:lnTo>
                  <a:lnTo>
                    <a:pt x="260" y="1261"/>
                  </a:lnTo>
                  <a:lnTo>
                    <a:pt x="366" y="1059"/>
                  </a:lnTo>
                  <a:lnTo>
                    <a:pt x="491" y="876"/>
                  </a:lnTo>
                  <a:lnTo>
                    <a:pt x="626" y="703"/>
                  </a:lnTo>
                  <a:lnTo>
                    <a:pt x="780" y="549"/>
                  </a:lnTo>
                  <a:lnTo>
                    <a:pt x="943" y="405"/>
                  </a:lnTo>
                  <a:lnTo>
                    <a:pt x="1126" y="289"/>
                  </a:lnTo>
                  <a:lnTo>
                    <a:pt x="1309" y="183"/>
                  </a:lnTo>
                  <a:lnTo>
                    <a:pt x="1511" y="106"/>
                  </a:lnTo>
                  <a:lnTo>
                    <a:pt x="1607" y="68"/>
                  </a:lnTo>
                  <a:lnTo>
                    <a:pt x="1713" y="49"/>
                  </a:lnTo>
                  <a:lnTo>
                    <a:pt x="1819" y="20"/>
                  </a:lnTo>
                  <a:lnTo>
                    <a:pt x="1925" y="10"/>
                  </a:lnTo>
                  <a:lnTo>
                    <a:pt x="2040" y="0"/>
                  </a:lnTo>
                  <a:lnTo>
                    <a:pt x="2146" y="0"/>
                  </a:lnTo>
                  <a:lnTo>
                    <a:pt x="2252" y="0"/>
                  </a:lnTo>
                  <a:lnTo>
                    <a:pt x="2367" y="10"/>
                  </a:lnTo>
                  <a:lnTo>
                    <a:pt x="2473" y="20"/>
                  </a:lnTo>
                  <a:lnTo>
                    <a:pt x="2579" y="49"/>
                  </a:lnTo>
                  <a:lnTo>
                    <a:pt x="2685" y="68"/>
                  </a:lnTo>
                  <a:lnTo>
                    <a:pt x="2781" y="106"/>
                  </a:lnTo>
                  <a:lnTo>
                    <a:pt x="2983" y="183"/>
                  </a:lnTo>
                  <a:lnTo>
                    <a:pt x="3166" y="289"/>
                  </a:lnTo>
                  <a:lnTo>
                    <a:pt x="3349" y="405"/>
                  </a:lnTo>
                  <a:lnTo>
                    <a:pt x="3512" y="549"/>
                  </a:lnTo>
                  <a:lnTo>
                    <a:pt x="3666" y="703"/>
                  </a:lnTo>
                  <a:lnTo>
                    <a:pt x="3801" y="876"/>
                  </a:lnTo>
                  <a:lnTo>
                    <a:pt x="3926" y="1059"/>
                  </a:lnTo>
                  <a:lnTo>
                    <a:pt x="4032" y="1261"/>
                  </a:lnTo>
                  <a:lnTo>
                    <a:pt x="4119" y="1472"/>
                  </a:lnTo>
                  <a:lnTo>
                    <a:pt x="4196" y="1694"/>
                  </a:lnTo>
                  <a:lnTo>
                    <a:pt x="4244" y="1925"/>
                  </a:lnTo>
                  <a:lnTo>
                    <a:pt x="4282" y="2165"/>
                  </a:lnTo>
                  <a:lnTo>
                    <a:pt x="4292" y="2415"/>
                  </a:lnTo>
                  <a:close/>
                </a:path>
              </a:pathLst>
            </a:custGeom>
            <a:solidFill>
              <a:srgbClr val="FF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1" name="Google Shape;111;p1"/>
            <p:cNvSpPr/>
            <p:nvPr/>
          </p:nvSpPr>
          <p:spPr>
            <a:xfrm>
              <a:off x="2121" y="3370"/>
              <a:ext cx="1587" cy="388"/>
            </a:xfrm>
            <a:custGeom>
              <a:avLst/>
              <a:gdLst/>
              <a:ahLst/>
              <a:cxnLst/>
              <a:rect l="l" t="t" r="r" b="b"/>
              <a:pathLst>
                <a:path w="5360" h="1309" extrusionOk="0">
                  <a:moveTo>
                    <a:pt x="5360" y="1309"/>
                  </a:moveTo>
                  <a:lnTo>
                    <a:pt x="0" y="1299"/>
                  </a:lnTo>
                  <a:lnTo>
                    <a:pt x="462" y="0"/>
                  </a:lnTo>
                  <a:lnTo>
                    <a:pt x="4725" y="0"/>
                  </a:lnTo>
                  <a:lnTo>
                    <a:pt x="5360" y="1309"/>
                  </a:lnTo>
                  <a:close/>
                </a:path>
              </a:pathLst>
            </a:custGeom>
            <a:solidFill>
              <a:srgbClr val="EDC18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2" name="Google Shape;112;p1"/>
            <p:cNvSpPr/>
            <p:nvPr/>
          </p:nvSpPr>
          <p:spPr>
            <a:xfrm>
              <a:off x="3332" y="3271"/>
              <a:ext cx="277" cy="310"/>
            </a:xfrm>
            <a:custGeom>
              <a:avLst/>
              <a:gdLst/>
              <a:ahLst/>
              <a:cxnLst/>
              <a:rect l="l" t="t" r="r" b="b"/>
              <a:pathLst>
                <a:path w="933" h="1049" extrusionOk="0">
                  <a:moveTo>
                    <a:pt x="452" y="20"/>
                  </a:moveTo>
                  <a:lnTo>
                    <a:pt x="0" y="116"/>
                  </a:lnTo>
                  <a:lnTo>
                    <a:pt x="9" y="645"/>
                  </a:lnTo>
                  <a:lnTo>
                    <a:pt x="298" y="1049"/>
                  </a:lnTo>
                  <a:lnTo>
                    <a:pt x="923" y="972"/>
                  </a:lnTo>
                  <a:lnTo>
                    <a:pt x="933" y="318"/>
                  </a:lnTo>
                  <a:lnTo>
                    <a:pt x="587" y="0"/>
                  </a:lnTo>
                  <a:lnTo>
                    <a:pt x="452" y="2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3" name="Google Shape;113;p1"/>
            <p:cNvSpPr/>
            <p:nvPr/>
          </p:nvSpPr>
          <p:spPr>
            <a:xfrm>
              <a:off x="2457" y="2582"/>
              <a:ext cx="855" cy="788"/>
            </a:xfrm>
            <a:custGeom>
              <a:avLst/>
              <a:gdLst/>
              <a:ahLst/>
              <a:cxnLst/>
              <a:rect l="l" t="t" r="r" b="b"/>
              <a:pathLst>
                <a:path w="2886" h="2665" extrusionOk="0">
                  <a:moveTo>
                    <a:pt x="1154" y="0"/>
                  </a:moveTo>
                  <a:lnTo>
                    <a:pt x="1154" y="0"/>
                  </a:lnTo>
                  <a:lnTo>
                    <a:pt x="1154" y="19"/>
                  </a:lnTo>
                  <a:lnTo>
                    <a:pt x="1135" y="67"/>
                  </a:lnTo>
                  <a:lnTo>
                    <a:pt x="1125" y="106"/>
                  </a:lnTo>
                  <a:lnTo>
                    <a:pt x="1097" y="144"/>
                  </a:lnTo>
                  <a:lnTo>
                    <a:pt x="1068" y="192"/>
                  </a:lnTo>
                  <a:lnTo>
                    <a:pt x="1020" y="240"/>
                  </a:lnTo>
                  <a:lnTo>
                    <a:pt x="952" y="279"/>
                  </a:lnTo>
                  <a:lnTo>
                    <a:pt x="875" y="317"/>
                  </a:lnTo>
                  <a:lnTo>
                    <a:pt x="712" y="385"/>
                  </a:lnTo>
                  <a:lnTo>
                    <a:pt x="635" y="423"/>
                  </a:lnTo>
                  <a:lnTo>
                    <a:pt x="558" y="471"/>
                  </a:lnTo>
                  <a:lnTo>
                    <a:pt x="500" y="539"/>
                  </a:lnTo>
                  <a:lnTo>
                    <a:pt x="471" y="577"/>
                  </a:lnTo>
                  <a:lnTo>
                    <a:pt x="442" y="625"/>
                  </a:lnTo>
                  <a:lnTo>
                    <a:pt x="365" y="837"/>
                  </a:lnTo>
                  <a:lnTo>
                    <a:pt x="298" y="1049"/>
                  </a:lnTo>
                  <a:lnTo>
                    <a:pt x="240" y="1260"/>
                  </a:lnTo>
                  <a:lnTo>
                    <a:pt x="221" y="1357"/>
                  </a:lnTo>
                  <a:lnTo>
                    <a:pt x="211" y="1453"/>
                  </a:lnTo>
                  <a:lnTo>
                    <a:pt x="202" y="1549"/>
                  </a:lnTo>
                  <a:lnTo>
                    <a:pt x="163" y="1636"/>
                  </a:lnTo>
                  <a:lnTo>
                    <a:pt x="86" y="1818"/>
                  </a:lnTo>
                  <a:lnTo>
                    <a:pt x="48" y="1915"/>
                  </a:lnTo>
                  <a:lnTo>
                    <a:pt x="19" y="2011"/>
                  </a:lnTo>
                  <a:lnTo>
                    <a:pt x="0" y="2117"/>
                  </a:lnTo>
                  <a:lnTo>
                    <a:pt x="0" y="2222"/>
                  </a:lnTo>
                  <a:lnTo>
                    <a:pt x="9" y="2309"/>
                  </a:lnTo>
                  <a:lnTo>
                    <a:pt x="38" y="2376"/>
                  </a:lnTo>
                  <a:lnTo>
                    <a:pt x="77" y="2425"/>
                  </a:lnTo>
                  <a:lnTo>
                    <a:pt x="115" y="2453"/>
                  </a:lnTo>
                  <a:lnTo>
                    <a:pt x="154" y="2473"/>
                  </a:lnTo>
                  <a:lnTo>
                    <a:pt x="202" y="2482"/>
                  </a:lnTo>
                  <a:lnTo>
                    <a:pt x="279" y="2492"/>
                  </a:lnTo>
                  <a:lnTo>
                    <a:pt x="356" y="2511"/>
                  </a:lnTo>
                  <a:lnTo>
                    <a:pt x="442" y="2540"/>
                  </a:lnTo>
                  <a:lnTo>
                    <a:pt x="577" y="2598"/>
                  </a:lnTo>
                  <a:lnTo>
                    <a:pt x="664" y="2617"/>
                  </a:lnTo>
                  <a:lnTo>
                    <a:pt x="856" y="2627"/>
                  </a:lnTo>
                  <a:lnTo>
                    <a:pt x="1414" y="2655"/>
                  </a:lnTo>
                  <a:lnTo>
                    <a:pt x="1991" y="2665"/>
                  </a:lnTo>
                  <a:lnTo>
                    <a:pt x="2193" y="2665"/>
                  </a:lnTo>
                  <a:lnTo>
                    <a:pt x="2290" y="2655"/>
                  </a:lnTo>
                  <a:lnTo>
                    <a:pt x="2357" y="2617"/>
                  </a:lnTo>
                  <a:lnTo>
                    <a:pt x="2424" y="2559"/>
                  </a:lnTo>
                  <a:lnTo>
                    <a:pt x="2521" y="2444"/>
                  </a:lnTo>
                  <a:lnTo>
                    <a:pt x="2550" y="2425"/>
                  </a:lnTo>
                  <a:lnTo>
                    <a:pt x="2588" y="2405"/>
                  </a:lnTo>
                  <a:lnTo>
                    <a:pt x="2675" y="2367"/>
                  </a:lnTo>
                  <a:lnTo>
                    <a:pt x="2761" y="2328"/>
                  </a:lnTo>
                  <a:lnTo>
                    <a:pt x="2800" y="2299"/>
                  </a:lnTo>
                  <a:lnTo>
                    <a:pt x="2829" y="2261"/>
                  </a:lnTo>
                  <a:lnTo>
                    <a:pt x="2867" y="2203"/>
                  </a:lnTo>
                  <a:lnTo>
                    <a:pt x="2877" y="2174"/>
                  </a:lnTo>
                  <a:lnTo>
                    <a:pt x="2886" y="2136"/>
                  </a:lnTo>
                  <a:lnTo>
                    <a:pt x="2886" y="2088"/>
                  </a:lnTo>
                  <a:lnTo>
                    <a:pt x="2877" y="2020"/>
                  </a:lnTo>
                  <a:lnTo>
                    <a:pt x="2838" y="1828"/>
                  </a:lnTo>
                  <a:lnTo>
                    <a:pt x="2800" y="1703"/>
                  </a:lnTo>
                  <a:lnTo>
                    <a:pt x="2752" y="1559"/>
                  </a:lnTo>
                  <a:lnTo>
                    <a:pt x="2703" y="1414"/>
                  </a:lnTo>
                  <a:lnTo>
                    <a:pt x="2655" y="1251"/>
                  </a:lnTo>
                  <a:lnTo>
                    <a:pt x="2607" y="1078"/>
                  </a:lnTo>
                  <a:lnTo>
                    <a:pt x="2578" y="904"/>
                  </a:lnTo>
                  <a:lnTo>
                    <a:pt x="2540" y="664"/>
                  </a:lnTo>
                  <a:lnTo>
                    <a:pt x="2521" y="616"/>
                  </a:lnTo>
                  <a:lnTo>
                    <a:pt x="2501" y="577"/>
                  </a:lnTo>
                  <a:lnTo>
                    <a:pt x="2453" y="500"/>
                  </a:lnTo>
                  <a:lnTo>
                    <a:pt x="2396" y="443"/>
                  </a:lnTo>
                  <a:lnTo>
                    <a:pt x="2328" y="394"/>
                  </a:lnTo>
                  <a:lnTo>
                    <a:pt x="2184" y="317"/>
                  </a:lnTo>
                  <a:lnTo>
                    <a:pt x="2126" y="279"/>
                  </a:lnTo>
                  <a:lnTo>
                    <a:pt x="2088" y="250"/>
                  </a:lnTo>
                  <a:lnTo>
                    <a:pt x="2020" y="192"/>
                  </a:lnTo>
                  <a:lnTo>
                    <a:pt x="1982" y="154"/>
                  </a:lnTo>
                  <a:lnTo>
                    <a:pt x="1943" y="106"/>
                  </a:lnTo>
                  <a:lnTo>
                    <a:pt x="1828" y="29"/>
                  </a:lnTo>
                  <a:lnTo>
                    <a:pt x="1154" y="0"/>
                  </a:lnTo>
                  <a:close/>
                </a:path>
              </a:pathLst>
            </a:custGeom>
            <a:solidFill>
              <a:srgbClr val="669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4" name="Google Shape;114;p1"/>
            <p:cNvSpPr/>
            <p:nvPr/>
          </p:nvSpPr>
          <p:spPr>
            <a:xfrm>
              <a:off x="2332" y="3427"/>
              <a:ext cx="1026" cy="254"/>
            </a:xfrm>
            <a:custGeom>
              <a:avLst/>
              <a:gdLst/>
              <a:ahLst/>
              <a:cxnLst/>
              <a:rect l="l" t="t" r="r" b="b"/>
              <a:pathLst>
                <a:path w="3464" h="857" extrusionOk="0">
                  <a:moveTo>
                    <a:pt x="693" y="10"/>
                  </a:moveTo>
                  <a:lnTo>
                    <a:pt x="693" y="10"/>
                  </a:lnTo>
                  <a:lnTo>
                    <a:pt x="645" y="39"/>
                  </a:lnTo>
                  <a:lnTo>
                    <a:pt x="558" y="106"/>
                  </a:lnTo>
                  <a:lnTo>
                    <a:pt x="327" y="308"/>
                  </a:lnTo>
                  <a:lnTo>
                    <a:pt x="0" y="587"/>
                  </a:lnTo>
                  <a:lnTo>
                    <a:pt x="39" y="693"/>
                  </a:lnTo>
                  <a:lnTo>
                    <a:pt x="68" y="770"/>
                  </a:lnTo>
                  <a:lnTo>
                    <a:pt x="97" y="809"/>
                  </a:lnTo>
                  <a:lnTo>
                    <a:pt x="241" y="818"/>
                  </a:lnTo>
                  <a:lnTo>
                    <a:pt x="606" y="828"/>
                  </a:lnTo>
                  <a:lnTo>
                    <a:pt x="1713" y="847"/>
                  </a:lnTo>
                  <a:lnTo>
                    <a:pt x="3349" y="857"/>
                  </a:lnTo>
                  <a:lnTo>
                    <a:pt x="3368" y="857"/>
                  </a:lnTo>
                  <a:lnTo>
                    <a:pt x="3387" y="847"/>
                  </a:lnTo>
                  <a:lnTo>
                    <a:pt x="3445" y="789"/>
                  </a:lnTo>
                  <a:lnTo>
                    <a:pt x="3464" y="751"/>
                  </a:lnTo>
                  <a:lnTo>
                    <a:pt x="3464" y="703"/>
                  </a:lnTo>
                  <a:lnTo>
                    <a:pt x="3455" y="645"/>
                  </a:lnTo>
                  <a:lnTo>
                    <a:pt x="3445" y="587"/>
                  </a:lnTo>
                  <a:lnTo>
                    <a:pt x="3407" y="491"/>
                  </a:lnTo>
                  <a:lnTo>
                    <a:pt x="3387" y="443"/>
                  </a:lnTo>
                  <a:lnTo>
                    <a:pt x="3224" y="222"/>
                  </a:lnTo>
                  <a:lnTo>
                    <a:pt x="3099" y="77"/>
                  </a:lnTo>
                  <a:lnTo>
                    <a:pt x="3050" y="20"/>
                  </a:lnTo>
                  <a:lnTo>
                    <a:pt x="3012" y="0"/>
                  </a:lnTo>
                  <a:lnTo>
                    <a:pt x="1848" y="0"/>
                  </a:lnTo>
                  <a:lnTo>
                    <a:pt x="1068" y="0"/>
                  </a:lnTo>
                  <a:lnTo>
                    <a:pt x="799" y="0"/>
                  </a:lnTo>
                  <a:lnTo>
                    <a:pt x="693" y="10"/>
                  </a:lnTo>
                  <a:close/>
                </a:path>
              </a:pathLst>
            </a:custGeom>
            <a:solidFill>
              <a:srgbClr val="D9D9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5" name="Google Shape;115;p1"/>
            <p:cNvSpPr/>
            <p:nvPr/>
          </p:nvSpPr>
          <p:spPr>
            <a:xfrm>
              <a:off x="2440" y="3613"/>
              <a:ext cx="849" cy="68"/>
            </a:xfrm>
            <a:custGeom>
              <a:avLst/>
              <a:gdLst/>
              <a:ahLst/>
              <a:cxnLst/>
              <a:rect l="l" t="t" r="r" b="b"/>
              <a:pathLst>
                <a:path w="2867" h="231" extrusionOk="0">
                  <a:moveTo>
                    <a:pt x="2377" y="0"/>
                  </a:moveTo>
                  <a:lnTo>
                    <a:pt x="2377" y="0"/>
                  </a:lnTo>
                  <a:lnTo>
                    <a:pt x="2203" y="0"/>
                  </a:lnTo>
                  <a:lnTo>
                    <a:pt x="2021" y="0"/>
                  </a:lnTo>
                  <a:lnTo>
                    <a:pt x="1655" y="0"/>
                  </a:lnTo>
                  <a:lnTo>
                    <a:pt x="1164" y="0"/>
                  </a:lnTo>
                  <a:lnTo>
                    <a:pt x="914" y="0"/>
                  </a:lnTo>
                  <a:lnTo>
                    <a:pt x="664" y="0"/>
                  </a:lnTo>
                  <a:lnTo>
                    <a:pt x="539" y="9"/>
                  </a:lnTo>
                  <a:lnTo>
                    <a:pt x="414" y="9"/>
                  </a:lnTo>
                  <a:lnTo>
                    <a:pt x="356" y="19"/>
                  </a:lnTo>
                  <a:lnTo>
                    <a:pt x="298" y="38"/>
                  </a:lnTo>
                  <a:lnTo>
                    <a:pt x="240" y="58"/>
                  </a:lnTo>
                  <a:lnTo>
                    <a:pt x="192" y="86"/>
                  </a:lnTo>
                  <a:lnTo>
                    <a:pt x="106" y="163"/>
                  </a:lnTo>
                  <a:lnTo>
                    <a:pt x="67" y="192"/>
                  </a:lnTo>
                  <a:lnTo>
                    <a:pt x="38" y="192"/>
                  </a:lnTo>
                  <a:lnTo>
                    <a:pt x="0" y="192"/>
                  </a:lnTo>
                  <a:lnTo>
                    <a:pt x="1520" y="221"/>
                  </a:lnTo>
                  <a:lnTo>
                    <a:pt x="2867" y="231"/>
                  </a:lnTo>
                  <a:lnTo>
                    <a:pt x="2858" y="202"/>
                  </a:lnTo>
                  <a:lnTo>
                    <a:pt x="2838" y="183"/>
                  </a:lnTo>
                  <a:lnTo>
                    <a:pt x="2790" y="135"/>
                  </a:lnTo>
                  <a:lnTo>
                    <a:pt x="2723" y="96"/>
                  </a:lnTo>
                  <a:lnTo>
                    <a:pt x="2656" y="67"/>
                  </a:lnTo>
                  <a:lnTo>
                    <a:pt x="2579" y="38"/>
                  </a:lnTo>
                  <a:lnTo>
                    <a:pt x="2502" y="19"/>
                  </a:lnTo>
                  <a:lnTo>
                    <a:pt x="2377"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6" name="Google Shape;116;p1"/>
            <p:cNvSpPr/>
            <p:nvPr/>
          </p:nvSpPr>
          <p:spPr>
            <a:xfrm>
              <a:off x="2736" y="2331"/>
              <a:ext cx="342" cy="447"/>
            </a:xfrm>
            <a:custGeom>
              <a:avLst/>
              <a:gdLst/>
              <a:ahLst/>
              <a:cxnLst/>
              <a:rect l="l" t="t" r="r" b="b"/>
              <a:pathLst>
                <a:path w="1154" h="1511" extrusionOk="0">
                  <a:moveTo>
                    <a:pt x="259" y="1078"/>
                  </a:moveTo>
                  <a:lnTo>
                    <a:pt x="259" y="1078"/>
                  </a:lnTo>
                  <a:lnTo>
                    <a:pt x="279" y="1174"/>
                  </a:lnTo>
                  <a:lnTo>
                    <a:pt x="308" y="1232"/>
                  </a:lnTo>
                  <a:lnTo>
                    <a:pt x="356" y="1328"/>
                  </a:lnTo>
                  <a:lnTo>
                    <a:pt x="394" y="1395"/>
                  </a:lnTo>
                  <a:lnTo>
                    <a:pt x="423" y="1434"/>
                  </a:lnTo>
                  <a:lnTo>
                    <a:pt x="452" y="1453"/>
                  </a:lnTo>
                  <a:lnTo>
                    <a:pt x="529" y="1501"/>
                  </a:lnTo>
                  <a:lnTo>
                    <a:pt x="558" y="1511"/>
                  </a:lnTo>
                  <a:lnTo>
                    <a:pt x="596" y="1511"/>
                  </a:lnTo>
                  <a:lnTo>
                    <a:pt x="625" y="1501"/>
                  </a:lnTo>
                  <a:lnTo>
                    <a:pt x="654" y="1492"/>
                  </a:lnTo>
                  <a:lnTo>
                    <a:pt x="721" y="1443"/>
                  </a:lnTo>
                  <a:lnTo>
                    <a:pt x="798" y="1270"/>
                  </a:lnTo>
                  <a:lnTo>
                    <a:pt x="856" y="972"/>
                  </a:lnTo>
                  <a:lnTo>
                    <a:pt x="894" y="924"/>
                  </a:lnTo>
                  <a:lnTo>
                    <a:pt x="933" y="866"/>
                  </a:lnTo>
                  <a:lnTo>
                    <a:pt x="1000" y="751"/>
                  </a:lnTo>
                  <a:lnTo>
                    <a:pt x="1029" y="655"/>
                  </a:lnTo>
                  <a:lnTo>
                    <a:pt x="1048" y="626"/>
                  </a:lnTo>
                  <a:lnTo>
                    <a:pt x="1087" y="587"/>
                  </a:lnTo>
                  <a:lnTo>
                    <a:pt x="1125" y="549"/>
                  </a:lnTo>
                  <a:lnTo>
                    <a:pt x="1145" y="510"/>
                  </a:lnTo>
                  <a:lnTo>
                    <a:pt x="1154" y="462"/>
                  </a:lnTo>
                  <a:lnTo>
                    <a:pt x="1145" y="414"/>
                  </a:lnTo>
                  <a:lnTo>
                    <a:pt x="1125" y="366"/>
                  </a:lnTo>
                  <a:lnTo>
                    <a:pt x="1087" y="308"/>
                  </a:lnTo>
                  <a:lnTo>
                    <a:pt x="1058" y="270"/>
                  </a:lnTo>
                  <a:lnTo>
                    <a:pt x="1029" y="231"/>
                  </a:lnTo>
                  <a:lnTo>
                    <a:pt x="991" y="125"/>
                  </a:lnTo>
                  <a:lnTo>
                    <a:pt x="952" y="48"/>
                  </a:lnTo>
                  <a:lnTo>
                    <a:pt x="923" y="20"/>
                  </a:lnTo>
                  <a:lnTo>
                    <a:pt x="904" y="20"/>
                  </a:lnTo>
                  <a:lnTo>
                    <a:pt x="827" y="20"/>
                  </a:lnTo>
                  <a:lnTo>
                    <a:pt x="741" y="20"/>
                  </a:lnTo>
                  <a:lnTo>
                    <a:pt x="625" y="0"/>
                  </a:lnTo>
                  <a:lnTo>
                    <a:pt x="86" y="29"/>
                  </a:lnTo>
                  <a:lnTo>
                    <a:pt x="19" y="366"/>
                  </a:lnTo>
                  <a:lnTo>
                    <a:pt x="9" y="404"/>
                  </a:lnTo>
                  <a:lnTo>
                    <a:pt x="0" y="452"/>
                  </a:lnTo>
                  <a:lnTo>
                    <a:pt x="0" y="510"/>
                  </a:lnTo>
                  <a:lnTo>
                    <a:pt x="9" y="539"/>
                  </a:lnTo>
                  <a:lnTo>
                    <a:pt x="28" y="568"/>
                  </a:lnTo>
                  <a:lnTo>
                    <a:pt x="67" y="597"/>
                  </a:lnTo>
                  <a:lnTo>
                    <a:pt x="105" y="616"/>
                  </a:lnTo>
                  <a:lnTo>
                    <a:pt x="115" y="626"/>
                  </a:lnTo>
                  <a:lnTo>
                    <a:pt x="125" y="664"/>
                  </a:lnTo>
                  <a:lnTo>
                    <a:pt x="163" y="760"/>
                  </a:lnTo>
                  <a:lnTo>
                    <a:pt x="211" y="857"/>
                  </a:lnTo>
                  <a:lnTo>
                    <a:pt x="240" y="905"/>
                  </a:lnTo>
                  <a:lnTo>
                    <a:pt x="269" y="934"/>
                  </a:lnTo>
                  <a:lnTo>
                    <a:pt x="259" y="1078"/>
                  </a:lnTo>
                  <a:close/>
                </a:path>
              </a:pathLst>
            </a:custGeom>
            <a:solidFill>
              <a:srgbClr val="F0CE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7" name="Google Shape;117;p1"/>
            <p:cNvSpPr/>
            <p:nvPr/>
          </p:nvSpPr>
          <p:spPr>
            <a:xfrm>
              <a:off x="2503" y="3200"/>
              <a:ext cx="769" cy="265"/>
            </a:xfrm>
            <a:custGeom>
              <a:avLst/>
              <a:gdLst/>
              <a:ahLst/>
              <a:cxnLst/>
              <a:rect l="l" t="t" r="r" b="b"/>
              <a:pathLst>
                <a:path w="2598" h="895" extrusionOk="0">
                  <a:moveTo>
                    <a:pt x="0" y="317"/>
                  </a:moveTo>
                  <a:lnTo>
                    <a:pt x="0" y="317"/>
                  </a:lnTo>
                  <a:lnTo>
                    <a:pt x="57" y="356"/>
                  </a:lnTo>
                  <a:lnTo>
                    <a:pt x="125" y="404"/>
                  </a:lnTo>
                  <a:lnTo>
                    <a:pt x="308" y="490"/>
                  </a:lnTo>
                  <a:lnTo>
                    <a:pt x="519" y="577"/>
                  </a:lnTo>
                  <a:lnTo>
                    <a:pt x="731" y="654"/>
                  </a:lnTo>
                  <a:lnTo>
                    <a:pt x="837" y="683"/>
                  </a:lnTo>
                  <a:lnTo>
                    <a:pt x="923" y="721"/>
                  </a:lnTo>
                  <a:lnTo>
                    <a:pt x="1068" y="798"/>
                  </a:lnTo>
                  <a:lnTo>
                    <a:pt x="1174" y="856"/>
                  </a:lnTo>
                  <a:lnTo>
                    <a:pt x="1212" y="875"/>
                  </a:lnTo>
                  <a:lnTo>
                    <a:pt x="1250" y="885"/>
                  </a:lnTo>
                  <a:lnTo>
                    <a:pt x="1299" y="885"/>
                  </a:lnTo>
                  <a:lnTo>
                    <a:pt x="1376" y="895"/>
                  </a:lnTo>
                  <a:lnTo>
                    <a:pt x="1472" y="885"/>
                  </a:lnTo>
                  <a:lnTo>
                    <a:pt x="1520" y="866"/>
                  </a:lnTo>
                  <a:lnTo>
                    <a:pt x="1578" y="846"/>
                  </a:lnTo>
                  <a:lnTo>
                    <a:pt x="1616" y="827"/>
                  </a:lnTo>
                  <a:lnTo>
                    <a:pt x="1655" y="798"/>
                  </a:lnTo>
                  <a:lnTo>
                    <a:pt x="1703" y="769"/>
                  </a:lnTo>
                  <a:lnTo>
                    <a:pt x="1760" y="731"/>
                  </a:lnTo>
                  <a:lnTo>
                    <a:pt x="2088" y="558"/>
                  </a:lnTo>
                  <a:lnTo>
                    <a:pt x="2213" y="490"/>
                  </a:lnTo>
                  <a:lnTo>
                    <a:pt x="2309" y="423"/>
                  </a:lnTo>
                  <a:lnTo>
                    <a:pt x="2434" y="317"/>
                  </a:lnTo>
                  <a:lnTo>
                    <a:pt x="2598" y="173"/>
                  </a:lnTo>
                  <a:lnTo>
                    <a:pt x="2569" y="134"/>
                  </a:lnTo>
                  <a:lnTo>
                    <a:pt x="2530" y="96"/>
                  </a:lnTo>
                  <a:lnTo>
                    <a:pt x="2472" y="57"/>
                  </a:lnTo>
                  <a:lnTo>
                    <a:pt x="2405" y="29"/>
                  </a:lnTo>
                  <a:lnTo>
                    <a:pt x="2338" y="9"/>
                  </a:lnTo>
                  <a:lnTo>
                    <a:pt x="2261" y="0"/>
                  </a:lnTo>
                  <a:lnTo>
                    <a:pt x="2213" y="0"/>
                  </a:lnTo>
                  <a:lnTo>
                    <a:pt x="2184" y="0"/>
                  </a:lnTo>
                  <a:lnTo>
                    <a:pt x="2145" y="19"/>
                  </a:lnTo>
                  <a:lnTo>
                    <a:pt x="2078" y="67"/>
                  </a:lnTo>
                  <a:lnTo>
                    <a:pt x="2001" y="125"/>
                  </a:lnTo>
                  <a:lnTo>
                    <a:pt x="1924" y="202"/>
                  </a:lnTo>
                  <a:lnTo>
                    <a:pt x="1780" y="327"/>
                  </a:lnTo>
                  <a:lnTo>
                    <a:pt x="1722" y="375"/>
                  </a:lnTo>
                  <a:lnTo>
                    <a:pt x="1674" y="394"/>
                  </a:lnTo>
                  <a:lnTo>
                    <a:pt x="1655" y="394"/>
                  </a:lnTo>
                  <a:lnTo>
                    <a:pt x="1635" y="385"/>
                  </a:lnTo>
                  <a:lnTo>
                    <a:pt x="1587" y="365"/>
                  </a:lnTo>
                  <a:lnTo>
                    <a:pt x="1491" y="288"/>
                  </a:lnTo>
                  <a:lnTo>
                    <a:pt x="1443" y="269"/>
                  </a:lnTo>
                  <a:lnTo>
                    <a:pt x="1404" y="250"/>
                  </a:lnTo>
                  <a:lnTo>
                    <a:pt x="1347" y="240"/>
                  </a:lnTo>
                  <a:lnTo>
                    <a:pt x="1270" y="221"/>
                  </a:lnTo>
                  <a:lnTo>
                    <a:pt x="1212" y="221"/>
                  </a:lnTo>
                  <a:lnTo>
                    <a:pt x="1154" y="240"/>
                  </a:lnTo>
                  <a:lnTo>
                    <a:pt x="1097" y="269"/>
                  </a:lnTo>
                  <a:lnTo>
                    <a:pt x="1058" y="298"/>
                  </a:lnTo>
                  <a:lnTo>
                    <a:pt x="1020" y="317"/>
                  </a:lnTo>
                  <a:lnTo>
                    <a:pt x="971" y="327"/>
                  </a:lnTo>
                  <a:lnTo>
                    <a:pt x="914" y="317"/>
                  </a:lnTo>
                  <a:lnTo>
                    <a:pt x="837" y="298"/>
                  </a:lnTo>
                  <a:lnTo>
                    <a:pt x="760" y="240"/>
                  </a:lnTo>
                  <a:lnTo>
                    <a:pt x="644" y="173"/>
                  </a:lnTo>
                  <a:lnTo>
                    <a:pt x="500" y="106"/>
                  </a:lnTo>
                  <a:lnTo>
                    <a:pt x="317" y="29"/>
                  </a:lnTo>
                  <a:lnTo>
                    <a:pt x="96" y="154"/>
                  </a:lnTo>
                  <a:lnTo>
                    <a:pt x="0" y="317"/>
                  </a:lnTo>
                  <a:close/>
                </a:path>
              </a:pathLst>
            </a:custGeom>
            <a:solidFill>
              <a:srgbClr val="F0CE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8" name="Google Shape;118;p1"/>
            <p:cNvSpPr/>
            <p:nvPr/>
          </p:nvSpPr>
          <p:spPr>
            <a:xfrm>
              <a:off x="2725" y="2180"/>
              <a:ext cx="345" cy="270"/>
            </a:xfrm>
            <a:custGeom>
              <a:avLst/>
              <a:gdLst/>
              <a:ahLst/>
              <a:cxnLst/>
              <a:rect l="l" t="t" r="r" b="b"/>
              <a:pathLst>
                <a:path w="1164" h="914" extrusionOk="0">
                  <a:moveTo>
                    <a:pt x="337" y="664"/>
                  </a:moveTo>
                  <a:lnTo>
                    <a:pt x="337" y="664"/>
                  </a:lnTo>
                  <a:lnTo>
                    <a:pt x="385" y="655"/>
                  </a:lnTo>
                  <a:lnTo>
                    <a:pt x="443" y="645"/>
                  </a:lnTo>
                  <a:lnTo>
                    <a:pt x="510" y="626"/>
                  </a:lnTo>
                  <a:lnTo>
                    <a:pt x="539" y="626"/>
                  </a:lnTo>
                  <a:lnTo>
                    <a:pt x="577" y="626"/>
                  </a:lnTo>
                  <a:lnTo>
                    <a:pt x="751" y="587"/>
                  </a:lnTo>
                  <a:lnTo>
                    <a:pt x="780" y="597"/>
                  </a:lnTo>
                  <a:lnTo>
                    <a:pt x="818" y="597"/>
                  </a:lnTo>
                  <a:lnTo>
                    <a:pt x="895" y="578"/>
                  </a:lnTo>
                  <a:lnTo>
                    <a:pt x="962" y="568"/>
                  </a:lnTo>
                  <a:lnTo>
                    <a:pt x="991" y="568"/>
                  </a:lnTo>
                  <a:lnTo>
                    <a:pt x="1010" y="578"/>
                  </a:lnTo>
                  <a:lnTo>
                    <a:pt x="1059" y="712"/>
                  </a:lnTo>
                  <a:lnTo>
                    <a:pt x="1087" y="809"/>
                  </a:lnTo>
                  <a:lnTo>
                    <a:pt x="1136" y="818"/>
                  </a:lnTo>
                  <a:lnTo>
                    <a:pt x="1155" y="751"/>
                  </a:lnTo>
                  <a:lnTo>
                    <a:pt x="1164" y="683"/>
                  </a:lnTo>
                  <a:lnTo>
                    <a:pt x="1155" y="616"/>
                  </a:lnTo>
                  <a:lnTo>
                    <a:pt x="1145" y="549"/>
                  </a:lnTo>
                  <a:lnTo>
                    <a:pt x="1126" y="491"/>
                  </a:lnTo>
                  <a:lnTo>
                    <a:pt x="1097" y="433"/>
                  </a:lnTo>
                  <a:lnTo>
                    <a:pt x="1059" y="366"/>
                  </a:lnTo>
                  <a:lnTo>
                    <a:pt x="1059" y="347"/>
                  </a:lnTo>
                  <a:lnTo>
                    <a:pt x="1059" y="318"/>
                  </a:lnTo>
                  <a:lnTo>
                    <a:pt x="1049" y="279"/>
                  </a:lnTo>
                  <a:lnTo>
                    <a:pt x="1039" y="270"/>
                  </a:lnTo>
                  <a:lnTo>
                    <a:pt x="1030" y="251"/>
                  </a:lnTo>
                  <a:lnTo>
                    <a:pt x="991" y="231"/>
                  </a:lnTo>
                  <a:lnTo>
                    <a:pt x="962" y="222"/>
                  </a:lnTo>
                  <a:lnTo>
                    <a:pt x="924" y="202"/>
                  </a:lnTo>
                  <a:lnTo>
                    <a:pt x="905" y="164"/>
                  </a:lnTo>
                  <a:lnTo>
                    <a:pt x="885" y="125"/>
                  </a:lnTo>
                  <a:lnTo>
                    <a:pt x="856" y="97"/>
                  </a:lnTo>
                  <a:lnTo>
                    <a:pt x="799" y="39"/>
                  </a:lnTo>
                  <a:lnTo>
                    <a:pt x="751" y="10"/>
                  </a:lnTo>
                  <a:lnTo>
                    <a:pt x="703" y="0"/>
                  </a:lnTo>
                  <a:lnTo>
                    <a:pt x="645" y="0"/>
                  </a:lnTo>
                  <a:lnTo>
                    <a:pt x="568" y="20"/>
                  </a:lnTo>
                  <a:lnTo>
                    <a:pt x="491" y="48"/>
                  </a:lnTo>
                  <a:lnTo>
                    <a:pt x="424" y="77"/>
                  </a:lnTo>
                  <a:lnTo>
                    <a:pt x="395" y="106"/>
                  </a:lnTo>
                  <a:lnTo>
                    <a:pt x="366" y="125"/>
                  </a:lnTo>
                  <a:lnTo>
                    <a:pt x="327" y="183"/>
                  </a:lnTo>
                  <a:lnTo>
                    <a:pt x="289" y="241"/>
                  </a:lnTo>
                  <a:lnTo>
                    <a:pt x="260" y="270"/>
                  </a:lnTo>
                  <a:lnTo>
                    <a:pt x="202" y="299"/>
                  </a:lnTo>
                  <a:lnTo>
                    <a:pt x="154" y="347"/>
                  </a:lnTo>
                  <a:lnTo>
                    <a:pt x="116" y="395"/>
                  </a:lnTo>
                  <a:lnTo>
                    <a:pt x="77" y="453"/>
                  </a:lnTo>
                  <a:lnTo>
                    <a:pt x="29" y="558"/>
                  </a:lnTo>
                  <a:lnTo>
                    <a:pt x="10" y="626"/>
                  </a:lnTo>
                  <a:lnTo>
                    <a:pt x="0" y="703"/>
                  </a:lnTo>
                  <a:lnTo>
                    <a:pt x="10" y="780"/>
                  </a:lnTo>
                  <a:lnTo>
                    <a:pt x="39" y="905"/>
                  </a:lnTo>
                  <a:lnTo>
                    <a:pt x="48" y="914"/>
                  </a:lnTo>
                  <a:lnTo>
                    <a:pt x="48" y="905"/>
                  </a:lnTo>
                  <a:lnTo>
                    <a:pt x="58" y="886"/>
                  </a:lnTo>
                  <a:lnTo>
                    <a:pt x="96" y="799"/>
                  </a:lnTo>
                  <a:lnTo>
                    <a:pt x="154" y="693"/>
                  </a:lnTo>
                  <a:lnTo>
                    <a:pt x="193" y="645"/>
                  </a:lnTo>
                  <a:lnTo>
                    <a:pt x="231" y="616"/>
                  </a:lnTo>
                  <a:lnTo>
                    <a:pt x="337" y="664"/>
                  </a:lnTo>
                  <a:close/>
                </a:path>
              </a:pathLst>
            </a:custGeom>
            <a:solidFill>
              <a:srgbClr val="40404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9" name="Google Shape;119;p1"/>
            <p:cNvSpPr/>
            <p:nvPr/>
          </p:nvSpPr>
          <p:spPr>
            <a:xfrm>
              <a:off x="3335" y="3351"/>
              <a:ext cx="274" cy="207"/>
            </a:xfrm>
            <a:custGeom>
              <a:avLst/>
              <a:gdLst/>
              <a:ahLst/>
              <a:cxnLst/>
              <a:rect l="l" t="t" r="r" b="b"/>
              <a:pathLst>
                <a:path w="924" h="702" extrusionOk="0">
                  <a:moveTo>
                    <a:pt x="905" y="654"/>
                  </a:moveTo>
                  <a:lnTo>
                    <a:pt x="905" y="654"/>
                  </a:lnTo>
                  <a:lnTo>
                    <a:pt x="924" y="606"/>
                  </a:lnTo>
                  <a:lnTo>
                    <a:pt x="924" y="538"/>
                  </a:lnTo>
                  <a:lnTo>
                    <a:pt x="924" y="394"/>
                  </a:lnTo>
                  <a:lnTo>
                    <a:pt x="905" y="221"/>
                  </a:lnTo>
                  <a:lnTo>
                    <a:pt x="404" y="0"/>
                  </a:lnTo>
                  <a:lnTo>
                    <a:pt x="0" y="19"/>
                  </a:lnTo>
                  <a:lnTo>
                    <a:pt x="10" y="346"/>
                  </a:lnTo>
                  <a:lnTo>
                    <a:pt x="318" y="702"/>
                  </a:lnTo>
                  <a:lnTo>
                    <a:pt x="905" y="654"/>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0" name="Google Shape;120;p1"/>
            <p:cNvSpPr/>
            <p:nvPr/>
          </p:nvSpPr>
          <p:spPr>
            <a:xfrm>
              <a:off x="2149" y="3476"/>
              <a:ext cx="488" cy="267"/>
            </a:xfrm>
            <a:custGeom>
              <a:avLst/>
              <a:gdLst/>
              <a:ahLst/>
              <a:cxnLst/>
              <a:rect l="l" t="t" r="r" b="b"/>
              <a:pathLst>
                <a:path w="1646" h="904" extrusionOk="0">
                  <a:moveTo>
                    <a:pt x="0" y="96"/>
                  </a:moveTo>
                  <a:lnTo>
                    <a:pt x="0" y="96"/>
                  </a:lnTo>
                  <a:lnTo>
                    <a:pt x="20" y="154"/>
                  </a:lnTo>
                  <a:lnTo>
                    <a:pt x="58" y="231"/>
                  </a:lnTo>
                  <a:lnTo>
                    <a:pt x="106" y="289"/>
                  </a:lnTo>
                  <a:lnTo>
                    <a:pt x="135" y="327"/>
                  </a:lnTo>
                  <a:lnTo>
                    <a:pt x="356" y="404"/>
                  </a:lnTo>
                  <a:lnTo>
                    <a:pt x="559" y="481"/>
                  </a:lnTo>
                  <a:lnTo>
                    <a:pt x="1155" y="645"/>
                  </a:lnTo>
                  <a:lnTo>
                    <a:pt x="1136" y="722"/>
                  </a:lnTo>
                  <a:lnTo>
                    <a:pt x="1126" y="789"/>
                  </a:lnTo>
                  <a:lnTo>
                    <a:pt x="1126" y="808"/>
                  </a:lnTo>
                  <a:lnTo>
                    <a:pt x="1136" y="827"/>
                  </a:lnTo>
                  <a:lnTo>
                    <a:pt x="1174" y="847"/>
                  </a:lnTo>
                  <a:lnTo>
                    <a:pt x="1222" y="866"/>
                  </a:lnTo>
                  <a:lnTo>
                    <a:pt x="1290" y="885"/>
                  </a:lnTo>
                  <a:lnTo>
                    <a:pt x="1357" y="904"/>
                  </a:lnTo>
                  <a:lnTo>
                    <a:pt x="1434" y="904"/>
                  </a:lnTo>
                  <a:lnTo>
                    <a:pt x="1521" y="885"/>
                  </a:lnTo>
                  <a:lnTo>
                    <a:pt x="1598" y="866"/>
                  </a:lnTo>
                  <a:lnTo>
                    <a:pt x="1636" y="847"/>
                  </a:lnTo>
                  <a:lnTo>
                    <a:pt x="1646" y="827"/>
                  </a:lnTo>
                  <a:lnTo>
                    <a:pt x="1646" y="808"/>
                  </a:lnTo>
                  <a:lnTo>
                    <a:pt x="1636" y="741"/>
                  </a:lnTo>
                  <a:lnTo>
                    <a:pt x="1617" y="635"/>
                  </a:lnTo>
                  <a:lnTo>
                    <a:pt x="1569" y="577"/>
                  </a:lnTo>
                  <a:lnTo>
                    <a:pt x="1530" y="539"/>
                  </a:lnTo>
                  <a:lnTo>
                    <a:pt x="1434" y="520"/>
                  </a:lnTo>
                  <a:lnTo>
                    <a:pt x="1376" y="510"/>
                  </a:lnTo>
                  <a:lnTo>
                    <a:pt x="1338" y="510"/>
                  </a:lnTo>
                  <a:lnTo>
                    <a:pt x="1174" y="548"/>
                  </a:lnTo>
                  <a:lnTo>
                    <a:pt x="857" y="433"/>
                  </a:lnTo>
                  <a:lnTo>
                    <a:pt x="626" y="356"/>
                  </a:lnTo>
                  <a:lnTo>
                    <a:pt x="510" y="308"/>
                  </a:lnTo>
                  <a:lnTo>
                    <a:pt x="424" y="269"/>
                  </a:lnTo>
                  <a:lnTo>
                    <a:pt x="347" y="231"/>
                  </a:lnTo>
                  <a:lnTo>
                    <a:pt x="260" y="183"/>
                  </a:lnTo>
                  <a:lnTo>
                    <a:pt x="174" y="125"/>
                  </a:lnTo>
                  <a:lnTo>
                    <a:pt x="97" y="67"/>
                  </a:lnTo>
                  <a:lnTo>
                    <a:pt x="20" y="0"/>
                  </a:lnTo>
                  <a:lnTo>
                    <a:pt x="10" y="29"/>
                  </a:lnTo>
                  <a:lnTo>
                    <a:pt x="0" y="58"/>
                  </a:lnTo>
                  <a:lnTo>
                    <a:pt x="0" y="96"/>
                  </a:lnTo>
                  <a:close/>
                </a:path>
              </a:pathLst>
            </a:custGeom>
            <a:solidFill>
              <a:srgbClr val="D1CDC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1" name="Google Shape;121;p1"/>
            <p:cNvSpPr/>
            <p:nvPr/>
          </p:nvSpPr>
          <p:spPr>
            <a:xfrm>
              <a:off x="3058" y="3467"/>
              <a:ext cx="494" cy="274"/>
            </a:xfrm>
            <a:custGeom>
              <a:avLst/>
              <a:gdLst/>
              <a:ahLst/>
              <a:cxnLst/>
              <a:rect l="l" t="t" r="r" b="b"/>
              <a:pathLst>
                <a:path w="1665" h="924" extrusionOk="0">
                  <a:moveTo>
                    <a:pt x="77" y="626"/>
                  </a:moveTo>
                  <a:lnTo>
                    <a:pt x="77" y="626"/>
                  </a:lnTo>
                  <a:lnTo>
                    <a:pt x="29" y="760"/>
                  </a:lnTo>
                  <a:lnTo>
                    <a:pt x="0" y="847"/>
                  </a:lnTo>
                  <a:lnTo>
                    <a:pt x="0" y="866"/>
                  </a:lnTo>
                  <a:lnTo>
                    <a:pt x="0" y="885"/>
                  </a:lnTo>
                  <a:lnTo>
                    <a:pt x="87" y="905"/>
                  </a:lnTo>
                  <a:lnTo>
                    <a:pt x="154" y="914"/>
                  </a:lnTo>
                  <a:lnTo>
                    <a:pt x="231" y="924"/>
                  </a:lnTo>
                  <a:lnTo>
                    <a:pt x="404" y="914"/>
                  </a:lnTo>
                  <a:lnTo>
                    <a:pt x="510" y="895"/>
                  </a:lnTo>
                  <a:lnTo>
                    <a:pt x="520" y="885"/>
                  </a:lnTo>
                  <a:lnTo>
                    <a:pt x="520" y="856"/>
                  </a:lnTo>
                  <a:lnTo>
                    <a:pt x="520" y="799"/>
                  </a:lnTo>
                  <a:lnTo>
                    <a:pt x="510" y="722"/>
                  </a:lnTo>
                  <a:lnTo>
                    <a:pt x="481" y="654"/>
                  </a:lnTo>
                  <a:lnTo>
                    <a:pt x="808" y="606"/>
                  </a:lnTo>
                  <a:lnTo>
                    <a:pt x="933" y="568"/>
                  </a:lnTo>
                  <a:lnTo>
                    <a:pt x="1135" y="510"/>
                  </a:lnTo>
                  <a:lnTo>
                    <a:pt x="1414" y="414"/>
                  </a:lnTo>
                  <a:lnTo>
                    <a:pt x="1530" y="337"/>
                  </a:lnTo>
                  <a:lnTo>
                    <a:pt x="1597" y="289"/>
                  </a:lnTo>
                  <a:lnTo>
                    <a:pt x="1636" y="241"/>
                  </a:lnTo>
                  <a:lnTo>
                    <a:pt x="1655" y="221"/>
                  </a:lnTo>
                  <a:lnTo>
                    <a:pt x="1665" y="183"/>
                  </a:lnTo>
                  <a:lnTo>
                    <a:pt x="1665" y="96"/>
                  </a:lnTo>
                  <a:lnTo>
                    <a:pt x="1665" y="29"/>
                  </a:lnTo>
                  <a:lnTo>
                    <a:pt x="1665" y="0"/>
                  </a:lnTo>
                  <a:lnTo>
                    <a:pt x="1607" y="58"/>
                  </a:lnTo>
                  <a:lnTo>
                    <a:pt x="1482" y="154"/>
                  </a:lnTo>
                  <a:lnTo>
                    <a:pt x="1347" y="250"/>
                  </a:lnTo>
                  <a:lnTo>
                    <a:pt x="1280" y="298"/>
                  </a:lnTo>
                  <a:lnTo>
                    <a:pt x="924" y="424"/>
                  </a:lnTo>
                  <a:lnTo>
                    <a:pt x="558" y="539"/>
                  </a:lnTo>
                  <a:lnTo>
                    <a:pt x="481" y="568"/>
                  </a:lnTo>
                  <a:lnTo>
                    <a:pt x="433" y="577"/>
                  </a:lnTo>
                  <a:lnTo>
                    <a:pt x="423" y="577"/>
                  </a:lnTo>
                  <a:lnTo>
                    <a:pt x="414" y="568"/>
                  </a:lnTo>
                  <a:lnTo>
                    <a:pt x="394" y="558"/>
                  </a:lnTo>
                  <a:lnTo>
                    <a:pt x="366" y="549"/>
                  </a:lnTo>
                  <a:lnTo>
                    <a:pt x="279" y="549"/>
                  </a:lnTo>
                  <a:lnTo>
                    <a:pt x="163" y="549"/>
                  </a:lnTo>
                  <a:lnTo>
                    <a:pt x="77" y="626"/>
                  </a:lnTo>
                  <a:close/>
                </a:path>
              </a:pathLst>
            </a:custGeom>
            <a:solidFill>
              <a:srgbClr val="D1CDC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2" name="Google Shape;122;p1"/>
            <p:cNvSpPr/>
            <p:nvPr/>
          </p:nvSpPr>
          <p:spPr>
            <a:xfrm>
              <a:off x="2751" y="3513"/>
              <a:ext cx="188" cy="268"/>
            </a:xfrm>
            <a:custGeom>
              <a:avLst/>
              <a:gdLst/>
              <a:ahLst/>
              <a:cxnLst/>
              <a:rect l="l" t="t" r="r" b="b"/>
              <a:pathLst>
                <a:path w="635" h="905" extrusionOk="0">
                  <a:moveTo>
                    <a:pt x="279" y="19"/>
                  </a:moveTo>
                  <a:lnTo>
                    <a:pt x="279" y="19"/>
                  </a:lnTo>
                  <a:lnTo>
                    <a:pt x="154" y="270"/>
                  </a:lnTo>
                  <a:lnTo>
                    <a:pt x="67" y="443"/>
                  </a:lnTo>
                  <a:lnTo>
                    <a:pt x="29" y="539"/>
                  </a:lnTo>
                  <a:lnTo>
                    <a:pt x="0" y="779"/>
                  </a:lnTo>
                  <a:lnTo>
                    <a:pt x="9" y="808"/>
                  </a:lnTo>
                  <a:lnTo>
                    <a:pt x="29" y="828"/>
                  </a:lnTo>
                  <a:lnTo>
                    <a:pt x="67" y="847"/>
                  </a:lnTo>
                  <a:lnTo>
                    <a:pt x="115" y="876"/>
                  </a:lnTo>
                  <a:lnTo>
                    <a:pt x="183" y="885"/>
                  </a:lnTo>
                  <a:lnTo>
                    <a:pt x="279" y="905"/>
                  </a:lnTo>
                  <a:lnTo>
                    <a:pt x="404" y="905"/>
                  </a:lnTo>
                  <a:lnTo>
                    <a:pt x="481" y="885"/>
                  </a:lnTo>
                  <a:lnTo>
                    <a:pt x="548" y="866"/>
                  </a:lnTo>
                  <a:lnTo>
                    <a:pt x="635" y="837"/>
                  </a:lnTo>
                  <a:lnTo>
                    <a:pt x="635" y="712"/>
                  </a:lnTo>
                  <a:lnTo>
                    <a:pt x="625" y="606"/>
                  </a:lnTo>
                  <a:lnTo>
                    <a:pt x="616" y="568"/>
                  </a:lnTo>
                  <a:lnTo>
                    <a:pt x="606" y="529"/>
                  </a:lnTo>
                  <a:lnTo>
                    <a:pt x="519" y="270"/>
                  </a:lnTo>
                  <a:lnTo>
                    <a:pt x="452" y="19"/>
                  </a:lnTo>
                  <a:lnTo>
                    <a:pt x="365" y="0"/>
                  </a:lnTo>
                  <a:lnTo>
                    <a:pt x="279" y="19"/>
                  </a:lnTo>
                  <a:close/>
                </a:path>
              </a:pathLst>
            </a:custGeom>
            <a:solidFill>
              <a:srgbClr val="D1CDC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3" name="Google Shape;123;p1"/>
            <p:cNvSpPr/>
            <p:nvPr/>
          </p:nvSpPr>
          <p:spPr>
            <a:xfrm>
              <a:off x="2865" y="2764"/>
              <a:ext cx="85" cy="148"/>
            </a:xfrm>
            <a:custGeom>
              <a:avLst/>
              <a:gdLst/>
              <a:ahLst/>
              <a:cxnLst/>
              <a:rect l="l" t="t" r="r" b="b"/>
              <a:pathLst>
                <a:path w="288" h="500" extrusionOk="0">
                  <a:moveTo>
                    <a:pt x="0" y="0"/>
                  </a:moveTo>
                  <a:lnTo>
                    <a:pt x="0" y="0"/>
                  </a:lnTo>
                  <a:lnTo>
                    <a:pt x="38" y="9"/>
                  </a:lnTo>
                  <a:lnTo>
                    <a:pt x="96" y="19"/>
                  </a:lnTo>
                  <a:lnTo>
                    <a:pt x="163" y="29"/>
                  </a:lnTo>
                  <a:lnTo>
                    <a:pt x="221" y="29"/>
                  </a:lnTo>
                  <a:lnTo>
                    <a:pt x="269" y="19"/>
                  </a:lnTo>
                  <a:lnTo>
                    <a:pt x="288" y="9"/>
                  </a:lnTo>
                  <a:lnTo>
                    <a:pt x="173" y="356"/>
                  </a:lnTo>
                  <a:lnTo>
                    <a:pt x="134" y="500"/>
                  </a:lnTo>
                  <a:lnTo>
                    <a:pt x="67" y="211"/>
                  </a:lnTo>
                  <a:lnTo>
                    <a:pt x="0" y="0"/>
                  </a:lnTo>
                  <a:close/>
                </a:path>
              </a:pathLst>
            </a:custGeom>
            <a:solidFill>
              <a:srgbClr val="FDD5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4" name="Google Shape;124;p1"/>
            <p:cNvSpPr/>
            <p:nvPr/>
          </p:nvSpPr>
          <p:spPr>
            <a:xfrm>
              <a:off x="2962" y="2508"/>
              <a:ext cx="45" cy="45"/>
            </a:xfrm>
            <a:custGeom>
              <a:avLst/>
              <a:gdLst/>
              <a:ahLst/>
              <a:cxnLst/>
              <a:rect l="l" t="t" r="r" b="b"/>
              <a:pathLst>
                <a:path w="154" h="154" extrusionOk="0">
                  <a:moveTo>
                    <a:pt x="67" y="154"/>
                  </a:moveTo>
                  <a:lnTo>
                    <a:pt x="67" y="154"/>
                  </a:lnTo>
                  <a:lnTo>
                    <a:pt x="106" y="144"/>
                  </a:lnTo>
                  <a:lnTo>
                    <a:pt x="125" y="125"/>
                  </a:lnTo>
                  <a:lnTo>
                    <a:pt x="144" y="106"/>
                  </a:lnTo>
                  <a:lnTo>
                    <a:pt x="154" y="77"/>
                  </a:lnTo>
                  <a:lnTo>
                    <a:pt x="144" y="48"/>
                  </a:lnTo>
                  <a:lnTo>
                    <a:pt x="125" y="19"/>
                  </a:lnTo>
                  <a:lnTo>
                    <a:pt x="106" y="0"/>
                  </a:lnTo>
                  <a:lnTo>
                    <a:pt x="77" y="0"/>
                  </a:lnTo>
                  <a:lnTo>
                    <a:pt x="48" y="0"/>
                  </a:lnTo>
                  <a:lnTo>
                    <a:pt x="19" y="19"/>
                  </a:lnTo>
                  <a:lnTo>
                    <a:pt x="0" y="38"/>
                  </a:lnTo>
                  <a:lnTo>
                    <a:pt x="0" y="67"/>
                  </a:lnTo>
                  <a:lnTo>
                    <a:pt x="0" y="106"/>
                  </a:lnTo>
                  <a:lnTo>
                    <a:pt x="19" y="125"/>
                  </a:lnTo>
                  <a:lnTo>
                    <a:pt x="38" y="144"/>
                  </a:lnTo>
                  <a:lnTo>
                    <a:pt x="67" y="154"/>
                  </a:lnTo>
                  <a:close/>
                </a:path>
              </a:pathLst>
            </a:custGeom>
            <a:solidFill>
              <a:srgbClr val="F0CE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5" name="Google Shape;125;p1"/>
            <p:cNvSpPr/>
            <p:nvPr/>
          </p:nvSpPr>
          <p:spPr>
            <a:xfrm>
              <a:off x="2962" y="2508"/>
              <a:ext cx="42" cy="42"/>
            </a:xfrm>
            <a:custGeom>
              <a:avLst/>
              <a:gdLst/>
              <a:ahLst/>
              <a:cxnLst/>
              <a:rect l="l" t="t" r="r" b="b"/>
              <a:pathLst>
                <a:path w="144" h="144" extrusionOk="0">
                  <a:moveTo>
                    <a:pt x="77" y="144"/>
                  </a:moveTo>
                  <a:lnTo>
                    <a:pt x="77" y="144"/>
                  </a:lnTo>
                  <a:lnTo>
                    <a:pt x="96" y="144"/>
                  </a:lnTo>
                  <a:lnTo>
                    <a:pt x="125" y="125"/>
                  </a:lnTo>
                  <a:lnTo>
                    <a:pt x="144" y="106"/>
                  </a:lnTo>
                  <a:lnTo>
                    <a:pt x="144" y="77"/>
                  </a:lnTo>
                  <a:lnTo>
                    <a:pt x="144" y="48"/>
                  </a:lnTo>
                  <a:lnTo>
                    <a:pt x="125" y="19"/>
                  </a:lnTo>
                  <a:lnTo>
                    <a:pt x="106" y="9"/>
                  </a:lnTo>
                  <a:lnTo>
                    <a:pt x="77" y="0"/>
                  </a:lnTo>
                  <a:lnTo>
                    <a:pt x="48" y="0"/>
                  </a:lnTo>
                  <a:lnTo>
                    <a:pt x="19" y="19"/>
                  </a:lnTo>
                  <a:lnTo>
                    <a:pt x="9" y="38"/>
                  </a:lnTo>
                  <a:lnTo>
                    <a:pt x="0" y="67"/>
                  </a:lnTo>
                  <a:lnTo>
                    <a:pt x="9" y="96"/>
                  </a:lnTo>
                  <a:lnTo>
                    <a:pt x="19" y="125"/>
                  </a:lnTo>
                  <a:lnTo>
                    <a:pt x="48" y="144"/>
                  </a:lnTo>
                  <a:lnTo>
                    <a:pt x="77" y="144"/>
                  </a:lnTo>
                  <a:close/>
                </a:path>
              </a:pathLst>
            </a:custGeom>
            <a:solidFill>
              <a:srgbClr val="EFCBA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6" name="Google Shape;126;p1"/>
            <p:cNvSpPr/>
            <p:nvPr/>
          </p:nvSpPr>
          <p:spPr>
            <a:xfrm>
              <a:off x="2962" y="2508"/>
              <a:ext cx="42" cy="42"/>
            </a:xfrm>
            <a:custGeom>
              <a:avLst/>
              <a:gdLst/>
              <a:ahLst/>
              <a:cxnLst/>
              <a:rect l="l" t="t" r="r" b="b"/>
              <a:pathLst>
                <a:path w="144" h="144" extrusionOk="0">
                  <a:moveTo>
                    <a:pt x="77" y="144"/>
                  </a:moveTo>
                  <a:lnTo>
                    <a:pt x="77" y="144"/>
                  </a:lnTo>
                  <a:lnTo>
                    <a:pt x="96" y="134"/>
                  </a:lnTo>
                  <a:lnTo>
                    <a:pt x="125" y="125"/>
                  </a:lnTo>
                  <a:lnTo>
                    <a:pt x="134" y="106"/>
                  </a:lnTo>
                  <a:lnTo>
                    <a:pt x="144" y="77"/>
                  </a:lnTo>
                  <a:lnTo>
                    <a:pt x="134" y="48"/>
                  </a:lnTo>
                  <a:lnTo>
                    <a:pt x="125" y="29"/>
                  </a:lnTo>
                  <a:lnTo>
                    <a:pt x="106" y="9"/>
                  </a:lnTo>
                  <a:lnTo>
                    <a:pt x="77" y="0"/>
                  </a:lnTo>
                  <a:lnTo>
                    <a:pt x="48" y="9"/>
                  </a:lnTo>
                  <a:lnTo>
                    <a:pt x="29" y="19"/>
                  </a:lnTo>
                  <a:lnTo>
                    <a:pt x="9" y="48"/>
                  </a:lnTo>
                  <a:lnTo>
                    <a:pt x="0" y="67"/>
                  </a:lnTo>
                  <a:lnTo>
                    <a:pt x="9" y="96"/>
                  </a:lnTo>
                  <a:lnTo>
                    <a:pt x="19" y="125"/>
                  </a:lnTo>
                  <a:lnTo>
                    <a:pt x="48" y="134"/>
                  </a:lnTo>
                  <a:lnTo>
                    <a:pt x="77" y="144"/>
                  </a:lnTo>
                  <a:close/>
                </a:path>
              </a:pathLst>
            </a:custGeom>
            <a:solidFill>
              <a:srgbClr val="EEC8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7" name="Google Shape;127;p1"/>
            <p:cNvSpPr/>
            <p:nvPr/>
          </p:nvSpPr>
          <p:spPr>
            <a:xfrm>
              <a:off x="2964" y="2510"/>
              <a:ext cx="40" cy="40"/>
            </a:xfrm>
            <a:custGeom>
              <a:avLst/>
              <a:gdLst/>
              <a:ahLst/>
              <a:cxnLst/>
              <a:rect l="l" t="t" r="r" b="b"/>
              <a:pathLst>
                <a:path w="135" h="135" extrusionOk="0">
                  <a:moveTo>
                    <a:pt x="68" y="135"/>
                  </a:moveTo>
                  <a:lnTo>
                    <a:pt x="68" y="135"/>
                  </a:lnTo>
                  <a:lnTo>
                    <a:pt x="87" y="125"/>
                  </a:lnTo>
                  <a:lnTo>
                    <a:pt x="106" y="116"/>
                  </a:lnTo>
                  <a:lnTo>
                    <a:pt x="125" y="87"/>
                  </a:lnTo>
                  <a:lnTo>
                    <a:pt x="135" y="68"/>
                  </a:lnTo>
                  <a:lnTo>
                    <a:pt x="125" y="39"/>
                  </a:lnTo>
                  <a:lnTo>
                    <a:pt x="116" y="20"/>
                  </a:lnTo>
                  <a:lnTo>
                    <a:pt x="97" y="0"/>
                  </a:lnTo>
                  <a:lnTo>
                    <a:pt x="68" y="0"/>
                  </a:lnTo>
                  <a:lnTo>
                    <a:pt x="39" y="0"/>
                  </a:lnTo>
                  <a:lnTo>
                    <a:pt x="20" y="20"/>
                  </a:lnTo>
                  <a:lnTo>
                    <a:pt x="0" y="39"/>
                  </a:lnTo>
                  <a:lnTo>
                    <a:pt x="0" y="58"/>
                  </a:lnTo>
                  <a:lnTo>
                    <a:pt x="0" y="87"/>
                  </a:lnTo>
                  <a:lnTo>
                    <a:pt x="20" y="106"/>
                  </a:lnTo>
                  <a:lnTo>
                    <a:pt x="39" y="125"/>
                  </a:lnTo>
                  <a:lnTo>
                    <a:pt x="68" y="135"/>
                  </a:lnTo>
                  <a:close/>
                </a:path>
              </a:pathLst>
            </a:custGeom>
            <a:solidFill>
              <a:srgbClr val="EDC5A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8" name="Google Shape;128;p1"/>
            <p:cNvSpPr/>
            <p:nvPr/>
          </p:nvSpPr>
          <p:spPr>
            <a:xfrm>
              <a:off x="2964" y="2510"/>
              <a:ext cx="37" cy="37"/>
            </a:xfrm>
            <a:custGeom>
              <a:avLst/>
              <a:gdLst/>
              <a:ahLst/>
              <a:cxnLst/>
              <a:rect l="l" t="t" r="r" b="b"/>
              <a:pathLst>
                <a:path w="125" h="125" extrusionOk="0">
                  <a:moveTo>
                    <a:pt x="68" y="125"/>
                  </a:moveTo>
                  <a:lnTo>
                    <a:pt x="68" y="125"/>
                  </a:lnTo>
                  <a:lnTo>
                    <a:pt x="87" y="125"/>
                  </a:lnTo>
                  <a:lnTo>
                    <a:pt x="106" y="106"/>
                  </a:lnTo>
                  <a:lnTo>
                    <a:pt x="125" y="87"/>
                  </a:lnTo>
                  <a:lnTo>
                    <a:pt x="125" y="68"/>
                  </a:lnTo>
                  <a:lnTo>
                    <a:pt x="125" y="39"/>
                  </a:lnTo>
                  <a:lnTo>
                    <a:pt x="106" y="20"/>
                  </a:lnTo>
                  <a:lnTo>
                    <a:pt x="87" y="10"/>
                  </a:lnTo>
                  <a:lnTo>
                    <a:pt x="68" y="0"/>
                  </a:lnTo>
                  <a:lnTo>
                    <a:pt x="39" y="0"/>
                  </a:lnTo>
                  <a:lnTo>
                    <a:pt x="20" y="20"/>
                  </a:lnTo>
                  <a:lnTo>
                    <a:pt x="10" y="39"/>
                  </a:lnTo>
                  <a:lnTo>
                    <a:pt x="0" y="58"/>
                  </a:lnTo>
                  <a:lnTo>
                    <a:pt x="10" y="87"/>
                  </a:lnTo>
                  <a:lnTo>
                    <a:pt x="20" y="106"/>
                  </a:lnTo>
                  <a:lnTo>
                    <a:pt x="39" y="125"/>
                  </a:lnTo>
                  <a:lnTo>
                    <a:pt x="68" y="125"/>
                  </a:lnTo>
                  <a:close/>
                </a:path>
              </a:pathLst>
            </a:custGeom>
            <a:solidFill>
              <a:srgbClr val="ECC29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9" name="Google Shape;129;p1"/>
            <p:cNvSpPr/>
            <p:nvPr/>
          </p:nvSpPr>
          <p:spPr>
            <a:xfrm>
              <a:off x="2964" y="2510"/>
              <a:ext cx="37" cy="37"/>
            </a:xfrm>
            <a:custGeom>
              <a:avLst/>
              <a:gdLst/>
              <a:ahLst/>
              <a:cxnLst/>
              <a:rect l="l" t="t" r="r" b="b"/>
              <a:pathLst>
                <a:path w="125" h="125" extrusionOk="0">
                  <a:moveTo>
                    <a:pt x="68" y="125"/>
                  </a:moveTo>
                  <a:lnTo>
                    <a:pt x="68" y="125"/>
                  </a:lnTo>
                  <a:lnTo>
                    <a:pt x="87" y="116"/>
                  </a:lnTo>
                  <a:lnTo>
                    <a:pt x="106" y="106"/>
                  </a:lnTo>
                  <a:lnTo>
                    <a:pt x="116" y="87"/>
                  </a:lnTo>
                  <a:lnTo>
                    <a:pt x="125" y="68"/>
                  </a:lnTo>
                  <a:lnTo>
                    <a:pt x="116" y="39"/>
                  </a:lnTo>
                  <a:lnTo>
                    <a:pt x="106" y="20"/>
                  </a:lnTo>
                  <a:lnTo>
                    <a:pt x="87" y="10"/>
                  </a:lnTo>
                  <a:lnTo>
                    <a:pt x="68" y="0"/>
                  </a:lnTo>
                  <a:lnTo>
                    <a:pt x="39" y="10"/>
                  </a:lnTo>
                  <a:lnTo>
                    <a:pt x="20" y="20"/>
                  </a:lnTo>
                  <a:lnTo>
                    <a:pt x="10" y="39"/>
                  </a:lnTo>
                  <a:lnTo>
                    <a:pt x="0" y="58"/>
                  </a:lnTo>
                  <a:lnTo>
                    <a:pt x="10" y="87"/>
                  </a:lnTo>
                  <a:lnTo>
                    <a:pt x="20" y="106"/>
                  </a:lnTo>
                  <a:lnTo>
                    <a:pt x="39" y="116"/>
                  </a:lnTo>
                  <a:lnTo>
                    <a:pt x="68" y="125"/>
                  </a:lnTo>
                  <a:close/>
                </a:path>
              </a:pathLst>
            </a:custGeom>
            <a:solidFill>
              <a:srgbClr val="EABE9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0" name="Google Shape;130;p1"/>
            <p:cNvSpPr/>
            <p:nvPr/>
          </p:nvSpPr>
          <p:spPr>
            <a:xfrm>
              <a:off x="2967" y="2513"/>
              <a:ext cx="34" cy="32"/>
            </a:xfrm>
            <a:custGeom>
              <a:avLst/>
              <a:gdLst/>
              <a:ahLst/>
              <a:cxnLst/>
              <a:rect l="l" t="t" r="r" b="b"/>
              <a:pathLst>
                <a:path w="115" h="106" extrusionOk="0">
                  <a:moveTo>
                    <a:pt x="58" y="106"/>
                  </a:moveTo>
                  <a:lnTo>
                    <a:pt x="58" y="106"/>
                  </a:lnTo>
                  <a:lnTo>
                    <a:pt x="77" y="106"/>
                  </a:lnTo>
                  <a:lnTo>
                    <a:pt x="96" y="96"/>
                  </a:lnTo>
                  <a:lnTo>
                    <a:pt x="106" y="77"/>
                  </a:lnTo>
                  <a:lnTo>
                    <a:pt x="115" y="58"/>
                  </a:lnTo>
                  <a:lnTo>
                    <a:pt x="106" y="29"/>
                  </a:lnTo>
                  <a:lnTo>
                    <a:pt x="96" y="19"/>
                  </a:lnTo>
                  <a:lnTo>
                    <a:pt x="77" y="0"/>
                  </a:lnTo>
                  <a:lnTo>
                    <a:pt x="58" y="0"/>
                  </a:lnTo>
                  <a:lnTo>
                    <a:pt x="29" y="0"/>
                  </a:lnTo>
                  <a:lnTo>
                    <a:pt x="19" y="10"/>
                  </a:lnTo>
                  <a:lnTo>
                    <a:pt x="0" y="29"/>
                  </a:lnTo>
                  <a:lnTo>
                    <a:pt x="0" y="48"/>
                  </a:lnTo>
                  <a:lnTo>
                    <a:pt x="0" y="77"/>
                  </a:lnTo>
                  <a:lnTo>
                    <a:pt x="10" y="96"/>
                  </a:lnTo>
                  <a:lnTo>
                    <a:pt x="29" y="106"/>
                  </a:lnTo>
                  <a:lnTo>
                    <a:pt x="58" y="106"/>
                  </a:lnTo>
                  <a:close/>
                </a:path>
              </a:pathLst>
            </a:custGeom>
            <a:solidFill>
              <a:srgbClr val="E9BC9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1" name="Google Shape;131;p1"/>
            <p:cNvSpPr/>
            <p:nvPr/>
          </p:nvSpPr>
          <p:spPr>
            <a:xfrm>
              <a:off x="2967" y="2513"/>
              <a:ext cx="32" cy="32"/>
            </a:xfrm>
            <a:custGeom>
              <a:avLst/>
              <a:gdLst/>
              <a:ahLst/>
              <a:cxnLst/>
              <a:rect l="l" t="t" r="r" b="b"/>
              <a:pathLst>
                <a:path w="106" h="106" extrusionOk="0">
                  <a:moveTo>
                    <a:pt x="58" y="106"/>
                  </a:moveTo>
                  <a:lnTo>
                    <a:pt x="58" y="106"/>
                  </a:lnTo>
                  <a:lnTo>
                    <a:pt x="77" y="106"/>
                  </a:lnTo>
                  <a:lnTo>
                    <a:pt x="87" y="96"/>
                  </a:lnTo>
                  <a:lnTo>
                    <a:pt x="106" y="77"/>
                  </a:lnTo>
                  <a:lnTo>
                    <a:pt x="106" y="58"/>
                  </a:lnTo>
                  <a:lnTo>
                    <a:pt x="106" y="39"/>
                  </a:lnTo>
                  <a:lnTo>
                    <a:pt x="96" y="19"/>
                  </a:lnTo>
                  <a:lnTo>
                    <a:pt x="77" y="10"/>
                  </a:lnTo>
                  <a:lnTo>
                    <a:pt x="58" y="0"/>
                  </a:lnTo>
                  <a:lnTo>
                    <a:pt x="38" y="10"/>
                  </a:lnTo>
                  <a:lnTo>
                    <a:pt x="19" y="19"/>
                  </a:lnTo>
                  <a:lnTo>
                    <a:pt x="10" y="29"/>
                  </a:lnTo>
                  <a:lnTo>
                    <a:pt x="0" y="48"/>
                  </a:lnTo>
                  <a:lnTo>
                    <a:pt x="10" y="77"/>
                  </a:lnTo>
                  <a:lnTo>
                    <a:pt x="19" y="87"/>
                  </a:lnTo>
                  <a:lnTo>
                    <a:pt x="29" y="106"/>
                  </a:lnTo>
                  <a:lnTo>
                    <a:pt x="58" y="106"/>
                  </a:lnTo>
                  <a:close/>
                </a:path>
              </a:pathLst>
            </a:custGeom>
            <a:solidFill>
              <a:srgbClr val="E8B99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2" name="Google Shape;132;p1"/>
            <p:cNvSpPr/>
            <p:nvPr/>
          </p:nvSpPr>
          <p:spPr>
            <a:xfrm>
              <a:off x="2970" y="2513"/>
              <a:ext cx="29" cy="32"/>
            </a:xfrm>
            <a:custGeom>
              <a:avLst/>
              <a:gdLst/>
              <a:ahLst/>
              <a:cxnLst/>
              <a:rect l="l" t="t" r="r" b="b"/>
              <a:pathLst>
                <a:path w="96" h="106" extrusionOk="0">
                  <a:moveTo>
                    <a:pt x="48" y="106"/>
                  </a:moveTo>
                  <a:lnTo>
                    <a:pt x="48" y="106"/>
                  </a:lnTo>
                  <a:lnTo>
                    <a:pt x="67" y="96"/>
                  </a:lnTo>
                  <a:lnTo>
                    <a:pt x="77" y="87"/>
                  </a:lnTo>
                  <a:lnTo>
                    <a:pt x="86" y="77"/>
                  </a:lnTo>
                  <a:lnTo>
                    <a:pt x="96" y="58"/>
                  </a:lnTo>
                  <a:lnTo>
                    <a:pt x="86" y="39"/>
                  </a:lnTo>
                  <a:lnTo>
                    <a:pt x="77" y="19"/>
                  </a:lnTo>
                  <a:lnTo>
                    <a:pt x="67" y="10"/>
                  </a:lnTo>
                  <a:lnTo>
                    <a:pt x="48" y="0"/>
                  </a:lnTo>
                  <a:lnTo>
                    <a:pt x="28" y="10"/>
                  </a:lnTo>
                  <a:lnTo>
                    <a:pt x="9" y="19"/>
                  </a:lnTo>
                  <a:lnTo>
                    <a:pt x="0" y="39"/>
                  </a:lnTo>
                  <a:lnTo>
                    <a:pt x="0" y="48"/>
                  </a:lnTo>
                  <a:lnTo>
                    <a:pt x="0" y="67"/>
                  </a:lnTo>
                  <a:lnTo>
                    <a:pt x="9" y="87"/>
                  </a:lnTo>
                  <a:lnTo>
                    <a:pt x="28" y="96"/>
                  </a:lnTo>
                  <a:lnTo>
                    <a:pt x="48" y="106"/>
                  </a:lnTo>
                  <a:close/>
                </a:path>
              </a:pathLst>
            </a:custGeom>
            <a:solidFill>
              <a:srgbClr val="E7B59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3" name="Google Shape;133;p1"/>
            <p:cNvSpPr/>
            <p:nvPr/>
          </p:nvSpPr>
          <p:spPr>
            <a:xfrm>
              <a:off x="2970" y="2516"/>
              <a:ext cx="26" cy="26"/>
            </a:xfrm>
            <a:custGeom>
              <a:avLst/>
              <a:gdLst/>
              <a:ahLst/>
              <a:cxnLst/>
              <a:rect l="l" t="t" r="r" b="b"/>
              <a:pathLst>
                <a:path w="86" h="86" extrusionOk="0">
                  <a:moveTo>
                    <a:pt x="48" y="86"/>
                  </a:moveTo>
                  <a:lnTo>
                    <a:pt x="48" y="86"/>
                  </a:lnTo>
                  <a:lnTo>
                    <a:pt x="57" y="86"/>
                  </a:lnTo>
                  <a:lnTo>
                    <a:pt x="77" y="77"/>
                  </a:lnTo>
                  <a:lnTo>
                    <a:pt x="86" y="67"/>
                  </a:lnTo>
                  <a:lnTo>
                    <a:pt x="86" y="48"/>
                  </a:lnTo>
                  <a:lnTo>
                    <a:pt x="86" y="29"/>
                  </a:lnTo>
                  <a:lnTo>
                    <a:pt x="77" y="9"/>
                  </a:lnTo>
                  <a:lnTo>
                    <a:pt x="67" y="0"/>
                  </a:lnTo>
                  <a:lnTo>
                    <a:pt x="48" y="0"/>
                  </a:lnTo>
                  <a:lnTo>
                    <a:pt x="28" y="0"/>
                  </a:lnTo>
                  <a:lnTo>
                    <a:pt x="9" y="9"/>
                  </a:lnTo>
                  <a:lnTo>
                    <a:pt x="0" y="29"/>
                  </a:lnTo>
                  <a:lnTo>
                    <a:pt x="0" y="38"/>
                  </a:lnTo>
                  <a:lnTo>
                    <a:pt x="0" y="57"/>
                  </a:lnTo>
                  <a:lnTo>
                    <a:pt x="9" y="77"/>
                  </a:lnTo>
                  <a:lnTo>
                    <a:pt x="28" y="86"/>
                  </a:lnTo>
                  <a:lnTo>
                    <a:pt x="48" y="86"/>
                  </a:lnTo>
                  <a:close/>
                </a:path>
              </a:pathLst>
            </a:custGeom>
            <a:solidFill>
              <a:srgbClr val="E6B39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4" name="Google Shape;134;p1"/>
            <p:cNvSpPr/>
            <p:nvPr/>
          </p:nvSpPr>
          <p:spPr>
            <a:xfrm>
              <a:off x="2970" y="2516"/>
              <a:ext cx="26" cy="26"/>
            </a:xfrm>
            <a:custGeom>
              <a:avLst/>
              <a:gdLst/>
              <a:ahLst/>
              <a:cxnLst/>
              <a:rect l="l" t="t" r="r" b="b"/>
              <a:pathLst>
                <a:path w="86" h="86" extrusionOk="0">
                  <a:moveTo>
                    <a:pt x="48" y="86"/>
                  </a:moveTo>
                  <a:lnTo>
                    <a:pt x="48" y="86"/>
                  </a:lnTo>
                  <a:lnTo>
                    <a:pt x="57" y="86"/>
                  </a:lnTo>
                  <a:lnTo>
                    <a:pt x="77" y="77"/>
                  </a:lnTo>
                  <a:lnTo>
                    <a:pt x="86" y="57"/>
                  </a:lnTo>
                  <a:lnTo>
                    <a:pt x="86" y="48"/>
                  </a:lnTo>
                  <a:lnTo>
                    <a:pt x="86" y="29"/>
                  </a:lnTo>
                  <a:lnTo>
                    <a:pt x="77" y="19"/>
                  </a:lnTo>
                  <a:lnTo>
                    <a:pt x="57" y="9"/>
                  </a:lnTo>
                  <a:lnTo>
                    <a:pt x="48" y="0"/>
                  </a:lnTo>
                  <a:lnTo>
                    <a:pt x="28" y="9"/>
                  </a:lnTo>
                  <a:lnTo>
                    <a:pt x="19" y="9"/>
                  </a:lnTo>
                  <a:lnTo>
                    <a:pt x="9" y="29"/>
                  </a:lnTo>
                  <a:lnTo>
                    <a:pt x="0" y="48"/>
                  </a:lnTo>
                  <a:lnTo>
                    <a:pt x="9" y="57"/>
                  </a:lnTo>
                  <a:lnTo>
                    <a:pt x="9" y="77"/>
                  </a:lnTo>
                  <a:lnTo>
                    <a:pt x="28" y="86"/>
                  </a:lnTo>
                  <a:lnTo>
                    <a:pt x="48" y="86"/>
                  </a:lnTo>
                  <a:close/>
                </a:path>
              </a:pathLst>
            </a:custGeom>
            <a:solidFill>
              <a:srgbClr val="E5B08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5" name="Google Shape;135;p1"/>
            <p:cNvSpPr/>
            <p:nvPr/>
          </p:nvSpPr>
          <p:spPr>
            <a:xfrm>
              <a:off x="2973" y="2519"/>
              <a:ext cx="23" cy="23"/>
            </a:xfrm>
            <a:custGeom>
              <a:avLst/>
              <a:gdLst/>
              <a:ahLst/>
              <a:cxnLst/>
              <a:rect l="l" t="t" r="r" b="b"/>
              <a:pathLst>
                <a:path w="77" h="77" extrusionOk="0">
                  <a:moveTo>
                    <a:pt x="39" y="77"/>
                  </a:moveTo>
                  <a:lnTo>
                    <a:pt x="39" y="77"/>
                  </a:lnTo>
                  <a:lnTo>
                    <a:pt x="48" y="68"/>
                  </a:lnTo>
                  <a:lnTo>
                    <a:pt x="58" y="58"/>
                  </a:lnTo>
                  <a:lnTo>
                    <a:pt x="68" y="48"/>
                  </a:lnTo>
                  <a:lnTo>
                    <a:pt x="77" y="39"/>
                  </a:lnTo>
                  <a:lnTo>
                    <a:pt x="68" y="20"/>
                  </a:lnTo>
                  <a:lnTo>
                    <a:pt x="68" y="10"/>
                  </a:lnTo>
                  <a:lnTo>
                    <a:pt x="48" y="0"/>
                  </a:lnTo>
                  <a:lnTo>
                    <a:pt x="39" y="0"/>
                  </a:lnTo>
                  <a:lnTo>
                    <a:pt x="19" y="0"/>
                  </a:lnTo>
                  <a:lnTo>
                    <a:pt x="10" y="10"/>
                  </a:lnTo>
                  <a:lnTo>
                    <a:pt x="0" y="20"/>
                  </a:lnTo>
                  <a:lnTo>
                    <a:pt x="0" y="39"/>
                  </a:lnTo>
                  <a:lnTo>
                    <a:pt x="0" y="48"/>
                  </a:lnTo>
                  <a:lnTo>
                    <a:pt x="10" y="58"/>
                  </a:lnTo>
                  <a:lnTo>
                    <a:pt x="19" y="68"/>
                  </a:lnTo>
                  <a:lnTo>
                    <a:pt x="39" y="77"/>
                  </a:lnTo>
                  <a:close/>
                </a:path>
              </a:pathLst>
            </a:custGeom>
            <a:solidFill>
              <a:srgbClr val="E4AD8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6" name="Google Shape;136;p1"/>
            <p:cNvSpPr/>
            <p:nvPr/>
          </p:nvSpPr>
          <p:spPr>
            <a:xfrm>
              <a:off x="2796" y="2502"/>
              <a:ext cx="46" cy="45"/>
            </a:xfrm>
            <a:custGeom>
              <a:avLst/>
              <a:gdLst/>
              <a:ahLst/>
              <a:cxnLst/>
              <a:rect l="l" t="t" r="r" b="b"/>
              <a:pathLst>
                <a:path w="154" h="153" extrusionOk="0">
                  <a:moveTo>
                    <a:pt x="77" y="153"/>
                  </a:moveTo>
                  <a:lnTo>
                    <a:pt x="77" y="153"/>
                  </a:lnTo>
                  <a:lnTo>
                    <a:pt x="106" y="153"/>
                  </a:lnTo>
                  <a:lnTo>
                    <a:pt x="134" y="134"/>
                  </a:lnTo>
                  <a:lnTo>
                    <a:pt x="154" y="115"/>
                  </a:lnTo>
                  <a:lnTo>
                    <a:pt x="154" y="86"/>
                  </a:lnTo>
                  <a:lnTo>
                    <a:pt x="154" y="48"/>
                  </a:lnTo>
                  <a:lnTo>
                    <a:pt x="134" y="28"/>
                  </a:lnTo>
                  <a:lnTo>
                    <a:pt x="115" y="9"/>
                  </a:lnTo>
                  <a:lnTo>
                    <a:pt x="86" y="0"/>
                  </a:lnTo>
                  <a:lnTo>
                    <a:pt x="48" y="9"/>
                  </a:lnTo>
                  <a:lnTo>
                    <a:pt x="29" y="28"/>
                  </a:lnTo>
                  <a:lnTo>
                    <a:pt x="9" y="48"/>
                  </a:lnTo>
                  <a:lnTo>
                    <a:pt x="0" y="77"/>
                  </a:lnTo>
                  <a:lnTo>
                    <a:pt x="9" y="105"/>
                  </a:lnTo>
                  <a:lnTo>
                    <a:pt x="29" y="134"/>
                  </a:lnTo>
                  <a:lnTo>
                    <a:pt x="48" y="153"/>
                  </a:lnTo>
                  <a:lnTo>
                    <a:pt x="77" y="153"/>
                  </a:lnTo>
                  <a:close/>
                </a:path>
              </a:pathLst>
            </a:custGeom>
            <a:solidFill>
              <a:srgbClr val="F0CE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7" name="Google Shape;137;p1"/>
            <p:cNvSpPr/>
            <p:nvPr/>
          </p:nvSpPr>
          <p:spPr>
            <a:xfrm>
              <a:off x="2799" y="2505"/>
              <a:ext cx="43" cy="42"/>
            </a:xfrm>
            <a:custGeom>
              <a:avLst/>
              <a:gdLst/>
              <a:ahLst/>
              <a:cxnLst/>
              <a:rect l="l" t="t" r="r" b="b"/>
              <a:pathLst>
                <a:path w="145" h="144" extrusionOk="0">
                  <a:moveTo>
                    <a:pt x="68" y="144"/>
                  </a:moveTo>
                  <a:lnTo>
                    <a:pt x="68" y="144"/>
                  </a:lnTo>
                  <a:lnTo>
                    <a:pt x="97" y="144"/>
                  </a:lnTo>
                  <a:lnTo>
                    <a:pt x="125" y="125"/>
                  </a:lnTo>
                  <a:lnTo>
                    <a:pt x="135" y="106"/>
                  </a:lnTo>
                  <a:lnTo>
                    <a:pt x="145" y="77"/>
                  </a:lnTo>
                  <a:lnTo>
                    <a:pt x="135" y="48"/>
                  </a:lnTo>
                  <a:lnTo>
                    <a:pt x="125" y="19"/>
                  </a:lnTo>
                  <a:lnTo>
                    <a:pt x="97" y="0"/>
                  </a:lnTo>
                  <a:lnTo>
                    <a:pt x="68" y="0"/>
                  </a:lnTo>
                  <a:lnTo>
                    <a:pt x="39" y="0"/>
                  </a:lnTo>
                  <a:lnTo>
                    <a:pt x="20" y="19"/>
                  </a:lnTo>
                  <a:lnTo>
                    <a:pt x="0" y="39"/>
                  </a:lnTo>
                  <a:lnTo>
                    <a:pt x="0" y="68"/>
                  </a:lnTo>
                  <a:lnTo>
                    <a:pt x="0" y="96"/>
                  </a:lnTo>
                  <a:lnTo>
                    <a:pt x="20" y="125"/>
                  </a:lnTo>
                  <a:lnTo>
                    <a:pt x="39" y="135"/>
                  </a:lnTo>
                  <a:lnTo>
                    <a:pt x="68" y="144"/>
                  </a:lnTo>
                  <a:close/>
                </a:path>
              </a:pathLst>
            </a:custGeom>
            <a:solidFill>
              <a:srgbClr val="EFCBA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8" name="Google Shape;138;p1"/>
            <p:cNvSpPr/>
            <p:nvPr/>
          </p:nvSpPr>
          <p:spPr>
            <a:xfrm>
              <a:off x="2799" y="2505"/>
              <a:ext cx="43" cy="42"/>
            </a:xfrm>
            <a:custGeom>
              <a:avLst/>
              <a:gdLst/>
              <a:ahLst/>
              <a:cxnLst/>
              <a:rect l="l" t="t" r="r" b="b"/>
              <a:pathLst>
                <a:path w="145" h="144" extrusionOk="0">
                  <a:moveTo>
                    <a:pt x="68" y="144"/>
                  </a:moveTo>
                  <a:lnTo>
                    <a:pt x="68" y="144"/>
                  </a:lnTo>
                  <a:lnTo>
                    <a:pt x="97" y="135"/>
                  </a:lnTo>
                  <a:lnTo>
                    <a:pt x="116" y="125"/>
                  </a:lnTo>
                  <a:lnTo>
                    <a:pt x="135" y="96"/>
                  </a:lnTo>
                  <a:lnTo>
                    <a:pt x="145" y="77"/>
                  </a:lnTo>
                  <a:lnTo>
                    <a:pt x="135" y="48"/>
                  </a:lnTo>
                  <a:lnTo>
                    <a:pt x="125" y="19"/>
                  </a:lnTo>
                  <a:lnTo>
                    <a:pt x="97" y="10"/>
                  </a:lnTo>
                  <a:lnTo>
                    <a:pt x="68" y="0"/>
                  </a:lnTo>
                  <a:lnTo>
                    <a:pt x="48" y="10"/>
                  </a:lnTo>
                  <a:lnTo>
                    <a:pt x="20" y="19"/>
                  </a:lnTo>
                  <a:lnTo>
                    <a:pt x="10" y="39"/>
                  </a:lnTo>
                  <a:lnTo>
                    <a:pt x="0" y="68"/>
                  </a:lnTo>
                  <a:lnTo>
                    <a:pt x="10" y="96"/>
                  </a:lnTo>
                  <a:lnTo>
                    <a:pt x="20" y="116"/>
                  </a:lnTo>
                  <a:lnTo>
                    <a:pt x="39" y="135"/>
                  </a:lnTo>
                  <a:lnTo>
                    <a:pt x="68" y="144"/>
                  </a:lnTo>
                  <a:close/>
                </a:path>
              </a:pathLst>
            </a:custGeom>
            <a:solidFill>
              <a:srgbClr val="EEC8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9" name="Google Shape;139;p1"/>
            <p:cNvSpPr/>
            <p:nvPr/>
          </p:nvSpPr>
          <p:spPr>
            <a:xfrm>
              <a:off x="2799" y="2505"/>
              <a:ext cx="40" cy="40"/>
            </a:xfrm>
            <a:custGeom>
              <a:avLst/>
              <a:gdLst/>
              <a:ahLst/>
              <a:cxnLst/>
              <a:rect l="l" t="t" r="r" b="b"/>
              <a:pathLst>
                <a:path w="135" h="135" extrusionOk="0">
                  <a:moveTo>
                    <a:pt x="68" y="135"/>
                  </a:moveTo>
                  <a:lnTo>
                    <a:pt x="68" y="135"/>
                  </a:lnTo>
                  <a:lnTo>
                    <a:pt x="97" y="135"/>
                  </a:lnTo>
                  <a:lnTo>
                    <a:pt x="116" y="116"/>
                  </a:lnTo>
                  <a:lnTo>
                    <a:pt x="135" y="96"/>
                  </a:lnTo>
                  <a:lnTo>
                    <a:pt x="135" y="77"/>
                  </a:lnTo>
                  <a:lnTo>
                    <a:pt x="135" y="48"/>
                  </a:lnTo>
                  <a:lnTo>
                    <a:pt x="116" y="29"/>
                  </a:lnTo>
                  <a:lnTo>
                    <a:pt x="97" y="10"/>
                  </a:lnTo>
                  <a:lnTo>
                    <a:pt x="68" y="0"/>
                  </a:lnTo>
                  <a:lnTo>
                    <a:pt x="48" y="10"/>
                  </a:lnTo>
                  <a:lnTo>
                    <a:pt x="29" y="19"/>
                  </a:lnTo>
                  <a:lnTo>
                    <a:pt x="10" y="48"/>
                  </a:lnTo>
                  <a:lnTo>
                    <a:pt x="0" y="68"/>
                  </a:lnTo>
                  <a:lnTo>
                    <a:pt x="10" y="96"/>
                  </a:lnTo>
                  <a:lnTo>
                    <a:pt x="20" y="116"/>
                  </a:lnTo>
                  <a:lnTo>
                    <a:pt x="39" y="135"/>
                  </a:lnTo>
                  <a:lnTo>
                    <a:pt x="68" y="135"/>
                  </a:lnTo>
                  <a:close/>
                </a:path>
              </a:pathLst>
            </a:custGeom>
            <a:solidFill>
              <a:srgbClr val="EDC5A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0" name="Google Shape;140;p1"/>
            <p:cNvSpPr/>
            <p:nvPr/>
          </p:nvSpPr>
          <p:spPr>
            <a:xfrm>
              <a:off x="2802" y="2508"/>
              <a:ext cx="37" cy="37"/>
            </a:xfrm>
            <a:custGeom>
              <a:avLst/>
              <a:gdLst/>
              <a:ahLst/>
              <a:cxnLst/>
              <a:rect l="l" t="t" r="r" b="b"/>
              <a:pathLst>
                <a:path w="125" h="125" extrusionOk="0">
                  <a:moveTo>
                    <a:pt x="58" y="125"/>
                  </a:moveTo>
                  <a:lnTo>
                    <a:pt x="58" y="125"/>
                  </a:lnTo>
                  <a:lnTo>
                    <a:pt x="87" y="115"/>
                  </a:lnTo>
                  <a:lnTo>
                    <a:pt x="106" y="106"/>
                  </a:lnTo>
                  <a:lnTo>
                    <a:pt x="115" y="86"/>
                  </a:lnTo>
                  <a:lnTo>
                    <a:pt x="125" y="67"/>
                  </a:lnTo>
                  <a:lnTo>
                    <a:pt x="115" y="38"/>
                  </a:lnTo>
                  <a:lnTo>
                    <a:pt x="106" y="19"/>
                  </a:lnTo>
                  <a:lnTo>
                    <a:pt x="87" y="0"/>
                  </a:lnTo>
                  <a:lnTo>
                    <a:pt x="58" y="0"/>
                  </a:lnTo>
                  <a:lnTo>
                    <a:pt x="38" y="0"/>
                  </a:lnTo>
                  <a:lnTo>
                    <a:pt x="19" y="19"/>
                  </a:lnTo>
                  <a:lnTo>
                    <a:pt x="0" y="38"/>
                  </a:lnTo>
                  <a:lnTo>
                    <a:pt x="0" y="58"/>
                  </a:lnTo>
                  <a:lnTo>
                    <a:pt x="0" y="86"/>
                  </a:lnTo>
                  <a:lnTo>
                    <a:pt x="19" y="106"/>
                  </a:lnTo>
                  <a:lnTo>
                    <a:pt x="38" y="115"/>
                  </a:lnTo>
                  <a:lnTo>
                    <a:pt x="58" y="125"/>
                  </a:lnTo>
                  <a:close/>
                </a:path>
              </a:pathLst>
            </a:custGeom>
            <a:solidFill>
              <a:srgbClr val="ECC29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1" name="Google Shape;141;p1"/>
            <p:cNvSpPr/>
            <p:nvPr/>
          </p:nvSpPr>
          <p:spPr>
            <a:xfrm>
              <a:off x="2802" y="2508"/>
              <a:ext cx="37" cy="37"/>
            </a:xfrm>
            <a:custGeom>
              <a:avLst/>
              <a:gdLst/>
              <a:ahLst/>
              <a:cxnLst/>
              <a:rect l="l" t="t" r="r" b="b"/>
              <a:pathLst>
                <a:path w="125" h="125" extrusionOk="0">
                  <a:moveTo>
                    <a:pt x="58" y="125"/>
                  </a:moveTo>
                  <a:lnTo>
                    <a:pt x="58" y="125"/>
                  </a:lnTo>
                  <a:lnTo>
                    <a:pt x="87" y="115"/>
                  </a:lnTo>
                  <a:lnTo>
                    <a:pt x="106" y="106"/>
                  </a:lnTo>
                  <a:lnTo>
                    <a:pt x="115" y="86"/>
                  </a:lnTo>
                  <a:lnTo>
                    <a:pt x="125" y="67"/>
                  </a:lnTo>
                  <a:lnTo>
                    <a:pt x="115" y="38"/>
                  </a:lnTo>
                  <a:lnTo>
                    <a:pt x="106" y="19"/>
                  </a:lnTo>
                  <a:lnTo>
                    <a:pt x="87" y="9"/>
                  </a:lnTo>
                  <a:lnTo>
                    <a:pt x="58" y="0"/>
                  </a:lnTo>
                  <a:lnTo>
                    <a:pt x="38" y="9"/>
                  </a:lnTo>
                  <a:lnTo>
                    <a:pt x="19" y="19"/>
                  </a:lnTo>
                  <a:lnTo>
                    <a:pt x="10" y="38"/>
                  </a:lnTo>
                  <a:lnTo>
                    <a:pt x="0" y="58"/>
                  </a:lnTo>
                  <a:lnTo>
                    <a:pt x="10" y="86"/>
                  </a:lnTo>
                  <a:lnTo>
                    <a:pt x="19" y="106"/>
                  </a:lnTo>
                  <a:lnTo>
                    <a:pt x="38" y="115"/>
                  </a:lnTo>
                  <a:lnTo>
                    <a:pt x="58" y="125"/>
                  </a:lnTo>
                  <a:close/>
                </a:path>
              </a:pathLst>
            </a:custGeom>
            <a:solidFill>
              <a:srgbClr val="EABE9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2" name="Google Shape;142;p1"/>
            <p:cNvSpPr/>
            <p:nvPr/>
          </p:nvSpPr>
          <p:spPr>
            <a:xfrm>
              <a:off x="2802" y="2510"/>
              <a:ext cx="34" cy="32"/>
            </a:xfrm>
            <a:custGeom>
              <a:avLst/>
              <a:gdLst/>
              <a:ahLst/>
              <a:cxnLst/>
              <a:rect l="l" t="t" r="r" b="b"/>
              <a:pathLst>
                <a:path w="115" h="106" extrusionOk="0">
                  <a:moveTo>
                    <a:pt x="58" y="106"/>
                  </a:moveTo>
                  <a:lnTo>
                    <a:pt x="58" y="106"/>
                  </a:lnTo>
                  <a:lnTo>
                    <a:pt x="77" y="106"/>
                  </a:lnTo>
                  <a:lnTo>
                    <a:pt x="96" y="97"/>
                  </a:lnTo>
                  <a:lnTo>
                    <a:pt x="115" y="77"/>
                  </a:lnTo>
                  <a:lnTo>
                    <a:pt x="115" y="58"/>
                  </a:lnTo>
                  <a:lnTo>
                    <a:pt x="115" y="29"/>
                  </a:lnTo>
                  <a:lnTo>
                    <a:pt x="106" y="10"/>
                  </a:lnTo>
                  <a:lnTo>
                    <a:pt x="87" y="0"/>
                  </a:lnTo>
                  <a:lnTo>
                    <a:pt x="58" y="0"/>
                  </a:lnTo>
                  <a:lnTo>
                    <a:pt x="38" y="0"/>
                  </a:lnTo>
                  <a:lnTo>
                    <a:pt x="19" y="10"/>
                  </a:lnTo>
                  <a:lnTo>
                    <a:pt x="10" y="29"/>
                  </a:lnTo>
                  <a:lnTo>
                    <a:pt x="0" y="49"/>
                  </a:lnTo>
                  <a:lnTo>
                    <a:pt x="10" y="77"/>
                  </a:lnTo>
                  <a:lnTo>
                    <a:pt x="19" y="87"/>
                  </a:lnTo>
                  <a:lnTo>
                    <a:pt x="38" y="106"/>
                  </a:lnTo>
                  <a:lnTo>
                    <a:pt x="58" y="106"/>
                  </a:lnTo>
                  <a:close/>
                </a:path>
              </a:pathLst>
            </a:custGeom>
            <a:solidFill>
              <a:srgbClr val="E9BC9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3" name="Google Shape;143;p1"/>
            <p:cNvSpPr/>
            <p:nvPr/>
          </p:nvSpPr>
          <p:spPr>
            <a:xfrm>
              <a:off x="2805" y="2510"/>
              <a:ext cx="31" cy="32"/>
            </a:xfrm>
            <a:custGeom>
              <a:avLst/>
              <a:gdLst/>
              <a:ahLst/>
              <a:cxnLst/>
              <a:rect l="l" t="t" r="r" b="b"/>
              <a:pathLst>
                <a:path w="105" h="106" extrusionOk="0">
                  <a:moveTo>
                    <a:pt x="48" y="106"/>
                  </a:moveTo>
                  <a:lnTo>
                    <a:pt x="48" y="106"/>
                  </a:lnTo>
                  <a:lnTo>
                    <a:pt x="67" y="97"/>
                  </a:lnTo>
                  <a:lnTo>
                    <a:pt x="86" y="87"/>
                  </a:lnTo>
                  <a:lnTo>
                    <a:pt x="96" y="77"/>
                  </a:lnTo>
                  <a:lnTo>
                    <a:pt x="105" y="49"/>
                  </a:lnTo>
                  <a:lnTo>
                    <a:pt x="96" y="29"/>
                  </a:lnTo>
                  <a:lnTo>
                    <a:pt x="86" y="20"/>
                  </a:lnTo>
                  <a:lnTo>
                    <a:pt x="77" y="0"/>
                  </a:lnTo>
                  <a:lnTo>
                    <a:pt x="48" y="0"/>
                  </a:lnTo>
                  <a:lnTo>
                    <a:pt x="28" y="0"/>
                  </a:lnTo>
                  <a:lnTo>
                    <a:pt x="19" y="10"/>
                  </a:lnTo>
                  <a:lnTo>
                    <a:pt x="0" y="29"/>
                  </a:lnTo>
                  <a:lnTo>
                    <a:pt x="0" y="49"/>
                  </a:lnTo>
                  <a:lnTo>
                    <a:pt x="0" y="68"/>
                  </a:lnTo>
                  <a:lnTo>
                    <a:pt x="9" y="87"/>
                  </a:lnTo>
                  <a:lnTo>
                    <a:pt x="28" y="97"/>
                  </a:lnTo>
                  <a:lnTo>
                    <a:pt x="48" y="106"/>
                  </a:lnTo>
                  <a:close/>
                </a:path>
              </a:pathLst>
            </a:custGeom>
            <a:solidFill>
              <a:srgbClr val="E8B99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4" name="Google Shape;144;p1"/>
            <p:cNvSpPr/>
            <p:nvPr/>
          </p:nvSpPr>
          <p:spPr>
            <a:xfrm>
              <a:off x="2805" y="2510"/>
              <a:ext cx="28" cy="29"/>
            </a:xfrm>
            <a:custGeom>
              <a:avLst/>
              <a:gdLst/>
              <a:ahLst/>
              <a:cxnLst/>
              <a:rect l="l" t="t" r="r" b="b"/>
              <a:pathLst>
                <a:path w="96" h="97" extrusionOk="0">
                  <a:moveTo>
                    <a:pt x="48" y="97"/>
                  </a:moveTo>
                  <a:lnTo>
                    <a:pt x="48" y="97"/>
                  </a:lnTo>
                  <a:lnTo>
                    <a:pt x="67" y="97"/>
                  </a:lnTo>
                  <a:lnTo>
                    <a:pt x="86" y="87"/>
                  </a:lnTo>
                  <a:lnTo>
                    <a:pt x="96" y="68"/>
                  </a:lnTo>
                  <a:lnTo>
                    <a:pt x="96" y="49"/>
                  </a:lnTo>
                  <a:lnTo>
                    <a:pt x="96" y="29"/>
                  </a:lnTo>
                  <a:lnTo>
                    <a:pt x="86" y="20"/>
                  </a:lnTo>
                  <a:lnTo>
                    <a:pt x="67" y="10"/>
                  </a:lnTo>
                  <a:lnTo>
                    <a:pt x="48" y="0"/>
                  </a:lnTo>
                  <a:lnTo>
                    <a:pt x="28" y="10"/>
                  </a:lnTo>
                  <a:lnTo>
                    <a:pt x="19" y="20"/>
                  </a:lnTo>
                  <a:lnTo>
                    <a:pt x="9" y="29"/>
                  </a:lnTo>
                  <a:lnTo>
                    <a:pt x="0" y="49"/>
                  </a:lnTo>
                  <a:lnTo>
                    <a:pt x="9" y="68"/>
                  </a:lnTo>
                  <a:lnTo>
                    <a:pt x="19" y="87"/>
                  </a:lnTo>
                  <a:lnTo>
                    <a:pt x="28" y="97"/>
                  </a:lnTo>
                  <a:lnTo>
                    <a:pt x="48" y="97"/>
                  </a:lnTo>
                  <a:close/>
                </a:path>
              </a:pathLst>
            </a:custGeom>
            <a:solidFill>
              <a:srgbClr val="E7B59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5" name="Google Shape;145;p1"/>
            <p:cNvSpPr/>
            <p:nvPr/>
          </p:nvSpPr>
          <p:spPr>
            <a:xfrm>
              <a:off x="2808" y="2513"/>
              <a:ext cx="25" cy="26"/>
            </a:xfrm>
            <a:custGeom>
              <a:avLst/>
              <a:gdLst/>
              <a:ahLst/>
              <a:cxnLst/>
              <a:rect l="l" t="t" r="r" b="b"/>
              <a:pathLst>
                <a:path w="87" h="87" extrusionOk="0">
                  <a:moveTo>
                    <a:pt x="39" y="87"/>
                  </a:moveTo>
                  <a:lnTo>
                    <a:pt x="39" y="87"/>
                  </a:lnTo>
                  <a:lnTo>
                    <a:pt x="58" y="87"/>
                  </a:lnTo>
                  <a:lnTo>
                    <a:pt x="77" y="77"/>
                  </a:lnTo>
                  <a:lnTo>
                    <a:pt x="87" y="58"/>
                  </a:lnTo>
                  <a:lnTo>
                    <a:pt x="87" y="39"/>
                  </a:lnTo>
                  <a:lnTo>
                    <a:pt x="87" y="29"/>
                  </a:lnTo>
                  <a:lnTo>
                    <a:pt x="77" y="10"/>
                  </a:lnTo>
                  <a:lnTo>
                    <a:pt x="58" y="0"/>
                  </a:lnTo>
                  <a:lnTo>
                    <a:pt x="39" y="0"/>
                  </a:lnTo>
                  <a:lnTo>
                    <a:pt x="29" y="0"/>
                  </a:lnTo>
                  <a:lnTo>
                    <a:pt x="10" y="10"/>
                  </a:lnTo>
                  <a:lnTo>
                    <a:pt x="0" y="19"/>
                  </a:lnTo>
                  <a:lnTo>
                    <a:pt x="0" y="39"/>
                  </a:lnTo>
                  <a:lnTo>
                    <a:pt x="0" y="58"/>
                  </a:lnTo>
                  <a:lnTo>
                    <a:pt x="10" y="77"/>
                  </a:lnTo>
                  <a:lnTo>
                    <a:pt x="19" y="87"/>
                  </a:lnTo>
                  <a:lnTo>
                    <a:pt x="39" y="87"/>
                  </a:lnTo>
                  <a:close/>
                </a:path>
              </a:pathLst>
            </a:custGeom>
            <a:solidFill>
              <a:srgbClr val="E6B39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6" name="Google Shape;146;p1"/>
            <p:cNvSpPr/>
            <p:nvPr/>
          </p:nvSpPr>
          <p:spPr>
            <a:xfrm>
              <a:off x="2808" y="2513"/>
              <a:ext cx="25" cy="26"/>
            </a:xfrm>
            <a:custGeom>
              <a:avLst/>
              <a:gdLst/>
              <a:ahLst/>
              <a:cxnLst/>
              <a:rect l="l" t="t" r="r" b="b"/>
              <a:pathLst>
                <a:path w="87" h="87" extrusionOk="0">
                  <a:moveTo>
                    <a:pt x="39" y="87"/>
                  </a:moveTo>
                  <a:lnTo>
                    <a:pt x="39" y="87"/>
                  </a:lnTo>
                  <a:lnTo>
                    <a:pt x="58" y="77"/>
                  </a:lnTo>
                  <a:lnTo>
                    <a:pt x="68" y="77"/>
                  </a:lnTo>
                  <a:lnTo>
                    <a:pt x="77" y="58"/>
                  </a:lnTo>
                  <a:lnTo>
                    <a:pt x="87" y="39"/>
                  </a:lnTo>
                  <a:lnTo>
                    <a:pt x="77" y="29"/>
                  </a:lnTo>
                  <a:lnTo>
                    <a:pt x="68" y="10"/>
                  </a:lnTo>
                  <a:lnTo>
                    <a:pt x="58" y="0"/>
                  </a:lnTo>
                  <a:lnTo>
                    <a:pt x="39" y="0"/>
                  </a:lnTo>
                  <a:lnTo>
                    <a:pt x="29" y="0"/>
                  </a:lnTo>
                  <a:lnTo>
                    <a:pt x="10" y="10"/>
                  </a:lnTo>
                  <a:lnTo>
                    <a:pt x="0" y="29"/>
                  </a:lnTo>
                  <a:lnTo>
                    <a:pt x="0" y="39"/>
                  </a:lnTo>
                  <a:lnTo>
                    <a:pt x="0" y="58"/>
                  </a:lnTo>
                  <a:lnTo>
                    <a:pt x="10" y="67"/>
                  </a:lnTo>
                  <a:lnTo>
                    <a:pt x="29" y="77"/>
                  </a:lnTo>
                  <a:lnTo>
                    <a:pt x="39" y="87"/>
                  </a:lnTo>
                  <a:close/>
                </a:path>
              </a:pathLst>
            </a:custGeom>
            <a:solidFill>
              <a:srgbClr val="E5B08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7" name="Google Shape;147;p1"/>
            <p:cNvSpPr/>
            <p:nvPr/>
          </p:nvSpPr>
          <p:spPr>
            <a:xfrm>
              <a:off x="2808" y="2513"/>
              <a:ext cx="22" cy="23"/>
            </a:xfrm>
            <a:custGeom>
              <a:avLst/>
              <a:gdLst/>
              <a:ahLst/>
              <a:cxnLst/>
              <a:rect l="l" t="t" r="r" b="b"/>
              <a:pathLst>
                <a:path w="77" h="77" extrusionOk="0">
                  <a:moveTo>
                    <a:pt x="39" y="77"/>
                  </a:moveTo>
                  <a:lnTo>
                    <a:pt x="39" y="77"/>
                  </a:lnTo>
                  <a:lnTo>
                    <a:pt x="58" y="77"/>
                  </a:lnTo>
                  <a:lnTo>
                    <a:pt x="68" y="67"/>
                  </a:lnTo>
                  <a:lnTo>
                    <a:pt x="77" y="58"/>
                  </a:lnTo>
                  <a:lnTo>
                    <a:pt x="77" y="39"/>
                  </a:lnTo>
                  <a:lnTo>
                    <a:pt x="77" y="29"/>
                  </a:lnTo>
                  <a:lnTo>
                    <a:pt x="68" y="19"/>
                  </a:lnTo>
                  <a:lnTo>
                    <a:pt x="58" y="10"/>
                  </a:lnTo>
                  <a:lnTo>
                    <a:pt x="39" y="0"/>
                  </a:lnTo>
                  <a:lnTo>
                    <a:pt x="29" y="10"/>
                  </a:lnTo>
                  <a:lnTo>
                    <a:pt x="19" y="10"/>
                  </a:lnTo>
                  <a:lnTo>
                    <a:pt x="10" y="29"/>
                  </a:lnTo>
                  <a:lnTo>
                    <a:pt x="0" y="39"/>
                  </a:lnTo>
                  <a:lnTo>
                    <a:pt x="10" y="58"/>
                  </a:lnTo>
                  <a:lnTo>
                    <a:pt x="10" y="67"/>
                  </a:lnTo>
                  <a:lnTo>
                    <a:pt x="29" y="77"/>
                  </a:lnTo>
                  <a:lnTo>
                    <a:pt x="39" y="77"/>
                  </a:lnTo>
                  <a:close/>
                </a:path>
              </a:pathLst>
            </a:custGeom>
            <a:solidFill>
              <a:srgbClr val="E4AD8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8" name="Google Shape;148;p1"/>
            <p:cNvSpPr/>
            <p:nvPr/>
          </p:nvSpPr>
          <p:spPr>
            <a:xfrm>
              <a:off x="3315" y="3194"/>
              <a:ext cx="194" cy="122"/>
            </a:xfrm>
            <a:custGeom>
              <a:avLst/>
              <a:gdLst/>
              <a:ahLst/>
              <a:cxnLst/>
              <a:rect l="l" t="t" r="r" b="b"/>
              <a:pathLst>
                <a:path w="654" h="413" extrusionOk="0">
                  <a:moveTo>
                    <a:pt x="394" y="105"/>
                  </a:moveTo>
                  <a:lnTo>
                    <a:pt x="231" y="144"/>
                  </a:lnTo>
                  <a:lnTo>
                    <a:pt x="154" y="163"/>
                  </a:lnTo>
                  <a:lnTo>
                    <a:pt x="106" y="173"/>
                  </a:lnTo>
                  <a:lnTo>
                    <a:pt x="77" y="192"/>
                  </a:lnTo>
                  <a:lnTo>
                    <a:pt x="29" y="259"/>
                  </a:lnTo>
                  <a:lnTo>
                    <a:pt x="10" y="298"/>
                  </a:lnTo>
                  <a:lnTo>
                    <a:pt x="0" y="317"/>
                  </a:lnTo>
                  <a:lnTo>
                    <a:pt x="19" y="346"/>
                  </a:lnTo>
                  <a:lnTo>
                    <a:pt x="29" y="365"/>
                  </a:lnTo>
                  <a:lnTo>
                    <a:pt x="48" y="365"/>
                  </a:lnTo>
                  <a:lnTo>
                    <a:pt x="87" y="356"/>
                  </a:lnTo>
                  <a:lnTo>
                    <a:pt x="125" y="336"/>
                  </a:lnTo>
                  <a:lnTo>
                    <a:pt x="173" y="288"/>
                  </a:lnTo>
                  <a:lnTo>
                    <a:pt x="212" y="269"/>
                  </a:lnTo>
                  <a:lnTo>
                    <a:pt x="250" y="259"/>
                  </a:lnTo>
                  <a:lnTo>
                    <a:pt x="279" y="250"/>
                  </a:lnTo>
                  <a:lnTo>
                    <a:pt x="298" y="259"/>
                  </a:lnTo>
                  <a:lnTo>
                    <a:pt x="317" y="269"/>
                  </a:lnTo>
                  <a:lnTo>
                    <a:pt x="327" y="288"/>
                  </a:lnTo>
                  <a:lnTo>
                    <a:pt x="346" y="336"/>
                  </a:lnTo>
                  <a:lnTo>
                    <a:pt x="394" y="375"/>
                  </a:lnTo>
                  <a:lnTo>
                    <a:pt x="423" y="394"/>
                  </a:lnTo>
                  <a:lnTo>
                    <a:pt x="452" y="404"/>
                  </a:lnTo>
                  <a:lnTo>
                    <a:pt x="539" y="413"/>
                  </a:lnTo>
                  <a:lnTo>
                    <a:pt x="587" y="413"/>
                  </a:lnTo>
                  <a:lnTo>
                    <a:pt x="606" y="404"/>
                  </a:lnTo>
                  <a:lnTo>
                    <a:pt x="654" y="365"/>
                  </a:lnTo>
                  <a:lnTo>
                    <a:pt x="654" y="356"/>
                  </a:lnTo>
                  <a:lnTo>
                    <a:pt x="645" y="346"/>
                  </a:lnTo>
                  <a:lnTo>
                    <a:pt x="635" y="336"/>
                  </a:lnTo>
                  <a:lnTo>
                    <a:pt x="625" y="317"/>
                  </a:lnTo>
                  <a:lnTo>
                    <a:pt x="635" y="259"/>
                  </a:lnTo>
                  <a:lnTo>
                    <a:pt x="625" y="202"/>
                  </a:lnTo>
                  <a:lnTo>
                    <a:pt x="606" y="163"/>
                  </a:lnTo>
                  <a:lnTo>
                    <a:pt x="577" y="125"/>
                  </a:lnTo>
                  <a:lnTo>
                    <a:pt x="548" y="57"/>
                  </a:lnTo>
                  <a:lnTo>
                    <a:pt x="558" y="9"/>
                  </a:lnTo>
                  <a:lnTo>
                    <a:pt x="452" y="0"/>
                  </a:lnTo>
                  <a:lnTo>
                    <a:pt x="414" y="96"/>
                  </a:lnTo>
                  <a:lnTo>
                    <a:pt x="394" y="105"/>
                  </a:lnTo>
                  <a:close/>
                </a:path>
              </a:pathLst>
            </a:custGeom>
            <a:solidFill>
              <a:srgbClr val="D9D9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9" name="Google Shape;149;p1"/>
            <p:cNvSpPr/>
            <p:nvPr/>
          </p:nvSpPr>
          <p:spPr>
            <a:xfrm>
              <a:off x="3438" y="3177"/>
              <a:ext cx="59" cy="20"/>
            </a:xfrm>
            <a:custGeom>
              <a:avLst/>
              <a:gdLst/>
              <a:ahLst/>
              <a:cxnLst/>
              <a:rect l="l" t="t" r="r" b="b"/>
              <a:pathLst>
                <a:path w="202" h="67" extrusionOk="0">
                  <a:moveTo>
                    <a:pt x="202" y="38"/>
                  </a:moveTo>
                  <a:lnTo>
                    <a:pt x="202" y="38"/>
                  </a:lnTo>
                  <a:lnTo>
                    <a:pt x="202" y="48"/>
                  </a:lnTo>
                  <a:lnTo>
                    <a:pt x="173" y="58"/>
                  </a:lnTo>
                  <a:lnTo>
                    <a:pt x="105" y="67"/>
                  </a:lnTo>
                  <a:lnTo>
                    <a:pt x="29" y="58"/>
                  </a:lnTo>
                  <a:lnTo>
                    <a:pt x="9" y="48"/>
                  </a:lnTo>
                  <a:lnTo>
                    <a:pt x="0" y="38"/>
                  </a:lnTo>
                  <a:lnTo>
                    <a:pt x="9" y="19"/>
                  </a:lnTo>
                  <a:lnTo>
                    <a:pt x="29" y="9"/>
                  </a:lnTo>
                  <a:lnTo>
                    <a:pt x="105" y="0"/>
                  </a:lnTo>
                  <a:lnTo>
                    <a:pt x="173" y="9"/>
                  </a:lnTo>
                  <a:lnTo>
                    <a:pt x="202" y="19"/>
                  </a:lnTo>
                  <a:lnTo>
                    <a:pt x="202" y="38"/>
                  </a:lnTo>
                  <a:close/>
                </a:path>
              </a:pathLst>
            </a:custGeom>
            <a:solidFill>
              <a:srgbClr val="D9D9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0" name="Google Shape;150;p1"/>
            <p:cNvSpPr/>
            <p:nvPr/>
          </p:nvSpPr>
          <p:spPr>
            <a:xfrm>
              <a:off x="3600" y="3388"/>
              <a:ext cx="12" cy="165"/>
            </a:xfrm>
            <a:custGeom>
              <a:avLst/>
              <a:gdLst/>
              <a:ahLst/>
              <a:cxnLst/>
              <a:rect l="l" t="t" r="r" b="b"/>
              <a:pathLst>
                <a:path w="39" h="558" extrusionOk="0">
                  <a:moveTo>
                    <a:pt x="10" y="558"/>
                  </a:moveTo>
                  <a:lnTo>
                    <a:pt x="0" y="404"/>
                  </a:lnTo>
                  <a:lnTo>
                    <a:pt x="0" y="173"/>
                  </a:lnTo>
                  <a:lnTo>
                    <a:pt x="10" y="86"/>
                  </a:lnTo>
                  <a:lnTo>
                    <a:pt x="10" y="38"/>
                  </a:lnTo>
                  <a:lnTo>
                    <a:pt x="19" y="0"/>
                  </a:lnTo>
                  <a:lnTo>
                    <a:pt x="29" y="0"/>
                  </a:lnTo>
                  <a:lnTo>
                    <a:pt x="39" y="9"/>
                  </a:lnTo>
                  <a:lnTo>
                    <a:pt x="39" y="308"/>
                  </a:lnTo>
                  <a:lnTo>
                    <a:pt x="29" y="433"/>
                  </a:lnTo>
                  <a:lnTo>
                    <a:pt x="19" y="510"/>
                  </a:lnTo>
                  <a:lnTo>
                    <a:pt x="10" y="5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1" name="Google Shape;151;p1"/>
            <p:cNvSpPr/>
            <p:nvPr/>
          </p:nvSpPr>
          <p:spPr>
            <a:xfrm>
              <a:off x="3460" y="3447"/>
              <a:ext cx="92" cy="12"/>
            </a:xfrm>
            <a:custGeom>
              <a:avLst/>
              <a:gdLst/>
              <a:ahLst/>
              <a:cxnLst/>
              <a:rect l="l" t="t" r="r" b="b"/>
              <a:pathLst>
                <a:path w="308" h="38" extrusionOk="0">
                  <a:moveTo>
                    <a:pt x="182" y="38"/>
                  </a:moveTo>
                  <a:lnTo>
                    <a:pt x="182" y="38"/>
                  </a:lnTo>
                  <a:lnTo>
                    <a:pt x="96" y="38"/>
                  </a:lnTo>
                  <a:lnTo>
                    <a:pt x="9" y="38"/>
                  </a:lnTo>
                  <a:lnTo>
                    <a:pt x="0" y="29"/>
                  </a:lnTo>
                  <a:lnTo>
                    <a:pt x="0" y="19"/>
                  </a:lnTo>
                  <a:lnTo>
                    <a:pt x="77" y="19"/>
                  </a:lnTo>
                  <a:lnTo>
                    <a:pt x="154" y="9"/>
                  </a:lnTo>
                  <a:lnTo>
                    <a:pt x="221" y="0"/>
                  </a:lnTo>
                  <a:lnTo>
                    <a:pt x="298" y="9"/>
                  </a:lnTo>
                  <a:lnTo>
                    <a:pt x="308" y="19"/>
                  </a:lnTo>
                  <a:lnTo>
                    <a:pt x="298" y="38"/>
                  </a:lnTo>
                  <a:lnTo>
                    <a:pt x="182"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2" name="Google Shape;152;p1"/>
            <p:cNvSpPr/>
            <p:nvPr/>
          </p:nvSpPr>
          <p:spPr>
            <a:xfrm>
              <a:off x="3324" y="3453"/>
              <a:ext cx="77" cy="94"/>
            </a:xfrm>
            <a:custGeom>
              <a:avLst/>
              <a:gdLst/>
              <a:ahLst/>
              <a:cxnLst/>
              <a:rect l="l" t="t" r="r" b="b"/>
              <a:pathLst>
                <a:path w="260" h="318" extrusionOk="0">
                  <a:moveTo>
                    <a:pt x="231" y="318"/>
                  </a:moveTo>
                  <a:lnTo>
                    <a:pt x="173" y="241"/>
                  </a:lnTo>
                  <a:lnTo>
                    <a:pt x="48" y="58"/>
                  </a:lnTo>
                  <a:lnTo>
                    <a:pt x="0" y="0"/>
                  </a:lnTo>
                  <a:lnTo>
                    <a:pt x="9" y="0"/>
                  </a:lnTo>
                  <a:lnTo>
                    <a:pt x="29" y="10"/>
                  </a:lnTo>
                  <a:lnTo>
                    <a:pt x="86" y="77"/>
                  </a:lnTo>
                  <a:lnTo>
                    <a:pt x="144" y="154"/>
                  </a:lnTo>
                  <a:lnTo>
                    <a:pt x="260" y="298"/>
                  </a:lnTo>
                  <a:lnTo>
                    <a:pt x="260" y="308"/>
                  </a:lnTo>
                  <a:lnTo>
                    <a:pt x="250" y="318"/>
                  </a:lnTo>
                  <a:lnTo>
                    <a:pt x="240" y="318"/>
                  </a:lnTo>
                  <a:lnTo>
                    <a:pt x="231" y="3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3" name="Google Shape;153;p1"/>
            <p:cNvSpPr/>
            <p:nvPr/>
          </p:nvSpPr>
          <p:spPr>
            <a:xfrm>
              <a:off x="3429" y="3376"/>
              <a:ext cx="14" cy="157"/>
            </a:xfrm>
            <a:custGeom>
              <a:avLst/>
              <a:gdLst/>
              <a:ahLst/>
              <a:cxnLst/>
              <a:rect l="l" t="t" r="r" b="b"/>
              <a:pathLst>
                <a:path w="48" h="529" extrusionOk="0">
                  <a:moveTo>
                    <a:pt x="0" y="529"/>
                  </a:moveTo>
                  <a:lnTo>
                    <a:pt x="0" y="529"/>
                  </a:lnTo>
                  <a:lnTo>
                    <a:pt x="9" y="289"/>
                  </a:lnTo>
                  <a:lnTo>
                    <a:pt x="19" y="116"/>
                  </a:lnTo>
                  <a:lnTo>
                    <a:pt x="29" y="0"/>
                  </a:lnTo>
                  <a:lnTo>
                    <a:pt x="38" y="0"/>
                  </a:lnTo>
                  <a:lnTo>
                    <a:pt x="48" y="10"/>
                  </a:lnTo>
                  <a:lnTo>
                    <a:pt x="38" y="529"/>
                  </a:lnTo>
                  <a:lnTo>
                    <a:pt x="19" y="529"/>
                  </a:lnTo>
                  <a:lnTo>
                    <a:pt x="0" y="5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4" name="Google Shape;154;p1"/>
            <p:cNvSpPr/>
            <p:nvPr/>
          </p:nvSpPr>
          <p:spPr>
            <a:xfrm>
              <a:off x="3455" y="3367"/>
              <a:ext cx="142" cy="18"/>
            </a:xfrm>
            <a:custGeom>
              <a:avLst/>
              <a:gdLst/>
              <a:ahLst/>
              <a:cxnLst/>
              <a:rect l="l" t="t" r="r" b="b"/>
              <a:pathLst>
                <a:path w="481" h="58" extrusionOk="0">
                  <a:moveTo>
                    <a:pt x="453" y="29"/>
                  </a:moveTo>
                  <a:lnTo>
                    <a:pt x="453" y="29"/>
                  </a:lnTo>
                  <a:lnTo>
                    <a:pt x="241" y="49"/>
                  </a:lnTo>
                  <a:lnTo>
                    <a:pt x="125" y="58"/>
                  </a:lnTo>
                  <a:lnTo>
                    <a:pt x="20" y="49"/>
                  </a:lnTo>
                  <a:lnTo>
                    <a:pt x="10" y="39"/>
                  </a:lnTo>
                  <a:lnTo>
                    <a:pt x="0" y="39"/>
                  </a:lnTo>
                  <a:lnTo>
                    <a:pt x="10" y="29"/>
                  </a:lnTo>
                  <a:lnTo>
                    <a:pt x="125" y="29"/>
                  </a:lnTo>
                  <a:lnTo>
                    <a:pt x="241" y="20"/>
                  </a:lnTo>
                  <a:lnTo>
                    <a:pt x="462" y="0"/>
                  </a:lnTo>
                  <a:lnTo>
                    <a:pt x="481" y="10"/>
                  </a:lnTo>
                  <a:lnTo>
                    <a:pt x="453"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5" name="Google Shape;155;p1"/>
            <p:cNvSpPr/>
            <p:nvPr/>
          </p:nvSpPr>
          <p:spPr>
            <a:xfrm>
              <a:off x="3517" y="3279"/>
              <a:ext cx="86" cy="77"/>
            </a:xfrm>
            <a:custGeom>
              <a:avLst/>
              <a:gdLst/>
              <a:ahLst/>
              <a:cxnLst/>
              <a:rect l="l" t="t" r="r" b="b"/>
              <a:pathLst>
                <a:path w="289" h="260" extrusionOk="0">
                  <a:moveTo>
                    <a:pt x="231" y="221"/>
                  </a:moveTo>
                  <a:lnTo>
                    <a:pt x="231" y="221"/>
                  </a:lnTo>
                  <a:lnTo>
                    <a:pt x="173" y="164"/>
                  </a:lnTo>
                  <a:lnTo>
                    <a:pt x="116" y="116"/>
                  </a:lnTo>
                  <a:lnTo>
                    <a:pt x="0" y="19"/>
                  </a:lnTo>
                  <a:lnTo>
                    <a:pt x="0" y="10"/>
                  </a:lnTo>
                  <a:lnTo>
                    <a:pt x="10" y="0"/>
                  </a:lnTo>
                  <a:lnTo>
                    <a:pt x="19" y="10"/>
                  </a:lnTo>
                  <a:lnTo>
                    <a:pt x="193" y="144"/>
                  </a:lnTo>
                  <a:lnTo>
                    <a:pt x="250" y="193"/>
                  </a:lnTo>
                  <a:lnTo>
                    <a:pt x="269" y="221"/>
                  </a:lnTo>
                  <a:lnTo>
                    <a:pt x="289" y="250"/>
                  </a:lnTo>
                  <a:lnTo>
                    <a:pt x="269" y="260"/>
                  </a:lnTo>
                  <a:lnTo>
                    <a:pt x="260" y="250"/>
                  </a:lnTo>
                  <a:lnTo>
                    <a:pt x="231" y="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6" name="Google Shape;156;p1"/>
            <p:cNvSpPr/>
            <p:nvPr/>
          </p:nvSpPr>
          <p:spPr>
            <a:xfrm>
              <a:off x="3255" y="3456"/>
              <a:ext cx="88" cy="102"/>
            </a:xfrm>
            <a:custGeom>
              <a:avLst/>
              <a:gdLst/>
              <a:ahLst/>
              <a:cxnLst/>
              <a:rect l="l" t="t" r="r" b="b"/>
              <a:pathLst>
                <a:path w="298" h="346" extrusionOk="0">
                  <a:moveTo>
                    <a:pt x="269" y="346"/>
                  </a:moveTo>
                  <a:lnTo>
                    <a:pt x="269" y="346"/>
                  </a:lnTo>
                  <a:lnTo>
                    <a:pt x="144" y="182"/>
                  </a:lnTo>
                  <a:lnTo>
                    <a:pt x="77" y="96"/>
                  </a:lnTo>
                  <a:lnTo>
                    <a:pt x="0" y="9"/>
                  </a:lnTo>
                  <a:lnTo>
                    <a:pt x="0" y="0"/>
                  </a:lnTo>
                  <a:lnTo>
                    <a:pt x="19" y="9"/>
                  </a:lnTo>
                  <a:lnTo>
                    <a:pt x="38" y="29"/>
                  </a:lnTo>
                  <a:lnTo>
                    <a:pt x="58" y="48"/>
                  </a:lnTo>
                  <a:lnTo>
                    <a:pt x="67" y="57"/>
                  </a:lnTo>
                  <a:lnTo>
                    <a:pt x="135" y="125"/>
                  </a:lnTo>
                  <a:lnTo>
                    <a:pt x="183" y="192"/>
                  </a:lnTo>
                  <a:lnTo>
                    <a:pt x="240" y="259"/>
                  </a:lnTo>
                  <a:lnTo>
                    <a:pt x="298" y="317"/>
                  </a:lnTo>
                  <a:lnTo>
                    <a:pt x="298" y="327"/>
                  </a:lnTo>
                  <a:lnTo>
                    <a:pt x="289" y="336"/>
                  </a:lnTo>
                  <a:lnTo>
                    <a:pt x="269" y="3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7" name="Google Shape;157;p1"/>
            <p:cNvSpPr/>
            <p:nvPr/>
          </p:nvSpPr>
          <p:spPr>
            <a:xfrm>
              <a:off x="3349" y="3365"/>
              <a:ext cx="63" cy="57"/>
            </a:xfrm>
            <a:custGeom>
              <a:avLst/>
              <a:gdLst/>
              <a:ahLst/>
              <a:cxnLst/>
              <a:rect l="l" t="t" r="r" b="b"/>
              <a:pathLst>
                <a:path w="212" h="192" extrusionOk="0">
                  <a:moveTo>
                    <a:pt x="58" y="48"/>
                  </a:moveTo>
                  <a:lnTo>
                    <a:pt x="0" y="0"/>
                  </a:lnTo>
                  <a:lnTo>
                    <a:pt x="20" y="9"/>
                  </a:lnTo>
                  <a:lnTo>
                    <a:pt x="48" y="19"/>
                  </a:lnTo>
                  <a:lnTo>
                    <a:pt x="87" y="48"/>
                  </a:lnTo>
                  <a:lnTo>
                    <a:pt x="212" y="173"/>
                  </a:lnTo>
                  <a:lnTo>
                    <a:pt x="212" y="183"/>
                  </a:lnTo>
                  <a:lnTo>
                    <a:pt x="212" y="192"/>
                  </a:lnTo>
                  <a:lnTo>
                    <a:pt x="193" y="192"/>
                  </a:lnTo>
                  <a:lnTo>
                    <a:pt x="58"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8" name="Google Shape;158;p1"/>
            <p:cNvSpPr/>
            <p:nvPr/>
          </p:nvSpPr>
          <p:spPr>
            <a:xfrm>
              <a:off x="3415" y="3293"/>
              <a:ext cx="97" cy="35"/>
            </a:xfrm>
            <a:custGeom>
              <a:avLst/>
              <a:gdLst/>
              <a:ahLst/>
              <a:cxnLst/>
              <a:rect l="l" t="t" r="r" b="b"/>
              <a:pathLst>
                <a:path w="327" h="116" extrusionOk="0">
                  <a:moveTo>
                    <a:pt x="154" y="106"/>
                  </a:moveTo>
                  <a:lnTo>
                    <a:pt x="154" y="106"/>
                  </a:lnTo>
                  <a:lnTo>
                    <a:pt x="67" y="77"/>
                  </a:lnTo>
                  <a:lnTo>
                    <a:pt x="38" y="48"/>
                  </a:lnTo>
                  <a:lnTo>
                    <a:pt x="0" y="20"/>
                  </a:lnTo>
                  <a:lnTo>
                    <a:pt x="9" y="10"/>
                  </a:lnTo>
                  <a:lnTo>
                    <a:pt x="9" y="0"/>
                  </a:lnTo>
                  <a:lnTo>
                    <a:pt x="77" y="39"/>
                  </a:lnTo>
                  <a:lnTo>
                    <a:pt x="106" y="58"/>
                  </a:lnTo>
                  <a:lnTo>
                    <a:pt x="144" y="77"/>
                  </a:lnTo>
                  <a:lnTo>
                    <a:pt x="221" y="68"/>
                  </a:lnTo>
                  <a:lnTo>
                    <a:pt x="269" y="58"/>
                  </a:lnTo>
                  <a:lnTo>
                    <a:pt x="317" y="29"/>
                  </a:lnTo>
                  <a:lnTo>
                    <a:pt x="317" y="39"/>
                  </a:lnTo>
                  <a:lnTo>
                    <a:pt x="327" y="48"/>
                  </a:lnTo>
                  <a:lnTo>
                    <a:pt x="327" y="68"/>
                  </a:lnTo>
                  <a:lnTo>
                    <a:pt x="298" y="96"/>
                  </a:lnTo>
                  <a:lnTo>
                    <a:pt x="250" y="106"/>
                  </a:lnTo>
                  <a:lnTo>
                    <a:pt x="202" y="116"/>
                  </a:lnTo>
                  <a:lnTo>
                    <a:pt x="154" y="10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9" name="Google Shape;159;p1"/>
            <p:cNvSpPr/>
            <p:nvPr/>
          </p:nvSpPr>
          <p:spPr>
            <a:xfrm>
              <a:off x="3375" y="3302"/>
              <a:ext cx="57" cy="54"/>
            </a:xfrm>
            <a:custGeom>
              <a:avLst/>
              <a:gdLst/>
              <a:ahLst/>
              <a:cxnLst/>
              <a:rect l="l" t="t" r="r" b="b"/>
              <a:pathLst>
                <a:path w="192" h="183" extrusionOk="0">
                  <a:moveTo>
                    <a:pt x="19" y="29"/>
                  </a:moveTo>
                  <a:lnTo>
                    <a:pt x="19" y="29"/>
                  </a:lnTo>
                  <a:lnTo>
                    <a:pt x="10" y="19"/>
                  </a:lnTo>
                  <a:lnTo>
                    <a:pt x="0" y="0"/>
                  </a:lnTo>
                  <a:lnTo>
                    <a:pt x="10" y="0"/>
                  </a:lnTo>
                  <a:lnTo>
                    <a:pt x="106" y="87"/>
                  </a:lnTo>
                  <a:lnTo>
                    <a:pt x="154" y="125"/>
                  </a:lnTo>
                  <a:lnTo>
                    <a:pt x="192" y="183"/>
                  </a:lnTo>
                  <a:lnTo>
                    <a:pt x="173" y="183"/>
                  </a:lnTo>
                  <a:lnTo>
                    <a:pt x="19"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0" name="Google Shape;160;p1"/>
            <p:cNvSpPr/>
            <p:nvPr/>
          </p:nvSpPr>
          <p:spPr>
            <a:xfrm>
              <a:off x="3329" y="3328"/>
              <a:ext cx="12" cy="119"/>
            </a:xfrm>
            <a:custGeom>
              <a:avLst/>
              <a:gdLst/>
              <a:ahLst/>
              <a:cxnLst/>
              <a:rect l="l" t="t" r="r" b="b"/>
              <a:pathLst>
                <a:path w="39" h="404" extrusionOk="0">
                  <a:moveTo>
                    <a:pt x="10" y="394"/>
                  </a:moveTo>
                  <a:lnTo>
                    <a:pt x="0" y="385"/>
                  </a:lnTo>
                  <a:lnTo>
                    <a:pt x="10" y="29"/>
                  </a:lnTo>
                  <a:lnTo>
                    <a:pt x="19" y="9"/>
                  </a:lnTo>
                  <a:lnTo>
                    <a:pt x="19" y="0"/>
                  </a:lnTo>
                  <a:lnTo>
                    <a:pt x="39" y="19"/>
                  </a:lnTo>
                  <a:lnTo>
                    <a:pt x="39" y="375"/>
                  </a:lnTo>
                  <a:lnTo>
                    <a:pt x="29" y="394"/>
                  </a:lnTo>
                  <a:lnTo>
                    <a:pt x="19" y="404"/>
                  </a:lnTo>
                  <a:lnTo>
                    <a:pt x="10" y="39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1" name="Google Shape;161;p1"/>
            <p:cNvSpPr/>
            <p:nvPr/>
          </p:nvSpPr>
          <p:spPr>
            <a:xfrm>
              <a:off x="3155" y="3573"/>
              <a:ext cx="26" cy="40"/>
            </a:xfrm>
            <a:custGeom>
              <a:avLst/>
              <a:gdLst/>
              <a:ahLst/>
              <a:cxnLst/>
              <a:rect l="l" t="t" r="r" b="b"/>
              <a:pathLst>
                <a:path w="87" h="135" extrusionOk="0">
                  <a:moveTo>
                    <a:pt x="0" y="135"/>
                  </a:moveTo>
                  <a:lnTo>
                    <a:pt x="0" y="135"/>
                  </a:lnTo>
                  <a:lnTo>
                    <a:pt x="0" y="125"/>
                  </a:lnTo>
                  <a:lnTo>
                    <a:pt x="0" y="106"/>
                  </a:lnTo>
                  <a:lnTo>
                    <a:pt x="19" y="68"/>
                  </a:lnTo>
                  <a:lnTo>
                    <a:pt x="67" y="0"/>
                  </a:lnTo>
                  <a:lnTo>
                    <a:pt x="77" y="0"/>
                  </a:lnTo>
                  <a:lnTo>
                    <a:pt x="87" y="0"/>
                  </a:lnTo>
                  <a:lnTo>
                    <a:pt x="77" y="19"/>
                  </a:lnTo>
                  <a:lnTo>
                    <a:pt x="58" y="68"/>
                  </a:lnTo>
                  <a:lnTo>
                    <a:pt x="29" y="106"/>
                  </a:lnTo>
                  <a:lnTo>
                    <a:pt x="0" y="1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2" name="Google Shape;162;p1"/>
            <p:cNvSpPr/>
            <p:nvPr/>
          </p:nvSpPr>
          <p:spPr>
            <a:xfrm>
              <a:off x="3435" y="3285"/>
              <a:ext cx="54" cy="11"/>
            </a:xfrm>
            <a:custGeom>
              <a:avLst/>
              <a:gdLst/>
              <a:ahLst/>
              <a:cxnLst/>
              <a:rect l="l" t="t" r="r" b="b"/>
              <a:pathLst>
                <a:path w="183" h="39" extrusionOk="0">
                  <a:moveTo>
                    <a:pt x="0" y="29"/>
                  </a:moveTo>
                  <a:lnTo>
                    <a:pt x="0" y="29"/>
                  </a:lnTo>
                  <a:lnTo>
                    <a:pt x="0" y="10"/>
                  </a:lnTo>
                  <a:lnTo>
                    <a:pt x="10" y="0"/>
                  </a:lnTo>
                  <a:lnTo>
                    <a:pt x="77" y="10"/>
                  </a:lnTo>
                  <a:lnTo>
                    <a:pt x="115" y="10"/>
                  </a:lnTo>
                  <a:lnTo>
                    <a:pt x="154" y="0"/>
                  </a:lnTo>
                  <a:lnTo>
                    <a:pt x="173" y="10"/>
                  </a:lnTo>
                  <a:lnTo>
                    <a:pt x="183" y="20"/>
                  </a:lnTo>
                  <a:lnTo>
                    <a:pt x="144" y="39"/>
                  </a:lnTo>
                  <a:lnTo>
                    <a:pt x="96" y="39"/>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3" name="Google Shape;163;p1"/>
            <p:cNvSpPr/>
            <p:nvPr/>
          </p:nvSpPr>
          <p:spPr>
            <a:xfrm>
              <a:off x="3187" y="3442"/>
              <a:ext cx="48" cy="113"/>
            </a:xfrm>
            <a:custGeom>
              <a:avLst/>
              <a:gdLst/>
              <a:ahLst/>
              <a:cxnLst/>
              <a:rect l="l" t="t" r="r" b="b"/>
              <a:pathLst>
                <a:path w="163" h="384" extrusionOk="0">
                  <a:moveTo>
                    <a:pt x="10" y="384"/>
                  </a:moveTo>
                  <a:lnTo>
                    <a:pt x="10" y="384"/>
                  </a:lnTo>
                  <a:lnTo>
                    <a:pt x="0" y="365"/>
                  </a:lnTo>
                  <a:lnTo>
                    <a:pt x="10" y="356"/>
                  </a:lnTo>
                  <a:lnTo>
                    <a:pt x="125" y="57"/>
                  </a:lnTo>
                  <a:lnTo>
                    <a:pt x="163" y="0"/>
                  </a:lnTo>
                  <a:lnTo>
                    <a:pt x="135" y="105"/>
                  </a:lnTo>
                  <a:lnTo>
                    <a:pt x="29" y="375"/>
                  </a:lnTo>
                  <a:lnTo>
                    <a:pt x="19" y="384"/>
                  </a:lnTo>
                  <a:lnTo>
                    <a:pt x="10" y="38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4" name="Google Shape;164;p1"/>
            <p:cNvSpPr/>
            <p:nvPr/>
          </p:nvSpPr>
          <p:spPr>
            <a:xfrm>
              <a:off x="3432" y="3228"/>
              <a:ext cx="71" cy="40"/>
            </a:xfrm>
            <a:custGeom>
              <a:avLst/>
              <a:gdLst/>
              <a:ahLst/>
              <a:cxnLst/>
              <a:rect l="l" t="t" r="r" b="b"/>
              <a:pathLst>
                <a:path w="241" h="135" extrusionOk="0">
                  <a:moveTo>
                    <a:pt x="222" y="135"/>
                  </a:moveTo>
                  <a:lnTo>
                    <a:pt x="222" y="135"/>
                  </a:lnTo>
                  <a:lnTo>
                    <a:pt x="212" y="106"/>
                  </a:lnTo>
                  <a:lnTo>
                    <a:pt x="212" y="77"/>
                  </a:lnTo>
                  <a:lnTo>
                    <a:pt x="202" y="48"/>
                  </a:lnTo>
                  <a:lnTo>
                    <a:pt x="193" y="48"/>
                  </a:lnTo>
                  <a:lnTo>
                    <a:pt x="183" y="48"/>
                  </a:lnTo>
                  <a:lnTo>
                    <a:pt x="135" y="58"/>
                  </a:lnTo>
                  <a:lnTo>
                    <a:pt x="97" y="58"/>
                  </a:lnTo>
                  <a:lnTo>
                    <a:pt x="10" y="29"/>
                  </a:lnTo>
                  <a:lnTo>
                    <a:pt x="0" y="19"/>
                  </a:lnTo>
                  <a:lnTo>
                    <a:pt x="0" y="10"/>
                  </a:lnTo>
                  <a:lnTo>
                    <a:pt x="10" y="10"/>
                  </a:lnTo>
                  <a:lnTo>
                    <a:pt x="106" y="19"/>
                  </a:lnTo>
                  <a:lnTo>
                    <a:pt x="154" y="19"/>
                  </a:lnTo>
                  <a:lnTo>
                    <a:pt x="183" y="19"/>
                  </a:lnTo>
                  <a:lnTo>
                    <a:pt x="202" y="0"/>
                  </a:lnTo>
                  <a:lnTo>
                    <a:pt x="222" y="10"/>
                  </a:lnTo>
                  <a:lnTo>
                    <a:pt x="231" y="29"/>
                  </a:lnTo>
                  <a:lnTo>
                    <a:pt x="241" y="77"/>
                  </a:lnTo>
                  <a:lnTo>
                    <a:pt x="241" y="125"/>
                  </a:lnTo>
                  <a:lnTo>
                    <a:pt x="241" y="135"/>
                  </a:lnTo>
                  <a:lnTo>
                    <a:pt x="222" y="1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5" name="Google Shape;165;p1"/>
            <p:cNvSpPr/>
            <p:nvPr/>
          </p:nvSpPr>
          <p:spPr>
            <a:xfrm>
              <a:off x="2759" y="3758"/>
              <a:ext cx="180" cy="28"/>
            </a:xfrm>
            <a:custGeom>
              <a:avLst/>
              <a:gdLst/>
              <a:ahLst/>
              <a:cxnLst/>
              <a:rect l="l" t="t" r="r" b="b"/>
              <a:pathLst>
                <a:path w="606" h="96" extrusionOk="0">
                  <a:moveTo>
                    <a:pt x="288" y="96"/>
                  </a:moveTo>
                  <a:lnTo>
                    <a:pt x="288" y="96"/>
                  </a:lnTo>
                  <a:lnTo>
                    <a:pt x="202" y="86"/>
                  </a:lnTo>
                  <a:lnTo>
                    <a:pt x="96" y="67"/>
                  </a:lnTo>
                  <a:lnTo>
                    <a:pt x="48" y="57"/>
                  </a:lnTo>
                  <a:lnTo>
                    <a:pt x="19" y="38"/>
                  </a:lnTo>
                  <a:lnTo>
                    <a:pt x="0" y="19"/>
                  </a:lnTo>
                  <a:lnTo>
                    <a:pt x="19" y="9"/>
                  </a:lnTo>
                  <a:lnTo>
                    <a:pt x="28" y="19"/>
                  </a:lnTo>
                  <a:lnTo>
                    <a:pt x="48" y="28"/>
                  </a:lnTo>
                  <a:lnTo>
                    <a:pt x="57" y="28"/>
                  </a:lnTo>
                  <a:lnTo>
                    <a:pt x="173" y="48"/>
                  </a:lnTo>
                  <a:lnTo>
                    <a:pt x="298" y="48"/>
                  </a:lnTo>
                  <a:lnTo>
                    <a:pt x="394" y="48"/>
                  </a:lnTo>
                  <a:lnTo>
                    <a:pt x="490" y="19"/>
                  </a:lnTo>
                  <a:lnTo>
                    <a:pt x="519" y="19"/>
                  </a:lnTo>
                  <a:lnTo>
                    <a:pt x="548" y="9"/>
                  </a:lnTo>
                  <a:lnTo>
                    <a:pt x="577" y="0"/>
                  </a:lnTo>
                  <a:lnTo>
                    <a:pt x="587" y="0"/>
                  </a:lnTo>
                  <a:lnTo>
                    <a:pt x="606" y="9"/>
                  </a:lnTo>
                  <a:lnTo>
                    <a:pt x="596" y="28"/>
                  </a:lnTo>
                  <a:lnTo>
                    <a:pt x="577" y="38"/>
                  </a:lnTo>
                  <a:lnTo>
                    <a:pt x="558" y="38"/>
                  </a:lnTo>
                  <a:lnTo>
                    <a:pt x="538" y="57"/>
                  </a:lnTo>
                  <a:lnTo>
                    <a:pt x="413" y="77"/>
                  </a:lnTo>
                  <a:lnTo>
                    <a:pt x="288" y="9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6" name="Google Shape;166;p1"/>
            <p:cNvSpPr/>
            <p:nvPr/>
          </p:nvSpPr>
          <p:spPr>
            <a:xfrm>
              <a:off x="3366" y="3353"/>
              <a:ext cx="26" cy="9"/>
            </a:xfrm>
            <a:custGeom>
              <a:avLst/>
              <a:gdLst/>
              <a:ahLst/>
              <a:cxnLst/>
              <a:rect l="l" t="t" r="r" b="b"/>
              <a:pathLst>
                <a:path w="87" h="29" extrusionOk="0">
                  <a:moveTo>
                    <a:pt x="10" y="20"/>
                  </a:moveTo>
                  <a:lnTo>
                    <a:pt x="10" y="20"/>
                  </a:lnTo>
                  <a:lnTo>
                    <a:pt x="0" y="10"/>
                  </a:lnTo>
                  <a:lnTo>
                    <a:pt x="0" y="0"/>
                  </a:lnTo>
                  <a:lnTo>
                    <a:pt x="10" y="0"/>
                  </a:lnTo>
                  <a:lnTo>
                    <a:pt x="19" y="0"/>
                  </a:lnTo>
                  <a:lnTo>
                    <a:pt x="58" y="0"/>
                  </a:lnTo>
                  <a:lnTo>
                    <a:pt x="67" y="0"/>
                  </a:lnTo>
                  <a:lnTo>
                    <a:pt x="87" y="10"/>
                  </a:lnTo>
                  <a:lnTo>
                    <a:pt x="48" y="29"/>
                  </a:lnTo>
                  <a:lnTo>
                    <a:pt x="10"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7" name="Google Shape;167;p1"/>
            <p:cNvSpPr/>
            <p:nvPr/>
          </p:nvSpPr>
          <p:spPr>
            <a:xfrm>
              <a:off x="2936" y="3698"/>
              <a:ext cx="11" cy="48"/>
            </a:xfrm>
            <a:custGeom>
              <a:avLst/>
              <a:gdLst/>
              <a:ahLst/>
              <a:cxnLst/>
              <a:rect l="l" t="t" r="r" b="b"/>
              <a:pathLst>
                <a:path w="39" h="164" extrusionOk="0">
                  <a:moveTo>
                    <a:pt x="19" y="164"/>
                  </a:moveTo>
                  <a:lnTo>
                    <a:pt x="19" y="164"/>
                  </a:lnTo>
                  <a:lnTo>
                    <a:pt x="10" y="116"/>
                  </a:lnTo>
                  <a:lnTo>
                    <a:pt x="0" y="58"/>
                  </a:lnTo>
                  <a:lnTo>
                    <a:pt x="0" y="29"/>
                  </a:lnTo>
                  <a:lnTo>
                    <a:pt x="0" y="10"/>
                  </a:lnTo>
                  <a:lnTo>
                    <a:pt x="0" y="0"/>
                  </a:lnTo>
                  <a:lnTo>
                    <a:pt x="19" y="10"/>
                  </a:lnTo>
                  <a:lnTo>
                    <a:pt x="29" y="39"/>
                  </a:lnTo>
                  <a:lnTo>
                    <a:pt x="29" y="68"/>
                  </a:lnTo>
                  <a:lnTo>
                    <a:pt x="39" y="97"/>
                  </a:lnTo>
                  <a:lnTo>
                    <a:pt x="39" y="145"/>
                  </a:lnTo>
                  <a:lnTo>
                    <a:pt x="29" y="164"/>
                  </a:lnTo>
                  <a:lnTo>
                    <a:pt x="19"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8" name="Google Shape;168;p1"/>
            <p:cNvSpPr/>
            <p:nvPr/>
          </p:nvSpPr>
          <p:spPr>
            <a:xfrm>
              <a:off x="3150" y="3365"/>
              <a:ext cx="171" cy="8"/>
            </a:xfrm>
            <a:custGeom>
              <a:avLst/>
              <a:gdLst/>
              <a:ahLst/>
              <a:cxnLst/>
              <a:rect l="l" t="t" r="r" b="b"/>
              <a:pathLst>
                <a:path w="577" h="29" extrusionOk="0">
                  <a:moveTo>
                    <a:pt x="96" y="19"/>
                  </a:moveTo>
                  <a:lnTo>
                    <a:pt x="96" y="19"/>
                  </a:lnTo>
                  <a:lnTo>
                    <a:pt x="48" y="9"/>
                  </a:lnTo>
                  <a:lnTo>
                    <a:pt x="0" y="0"/>
                  </a:lnTo>
                  <a:lnTo>
                    <a:pt x="135" y="0"/>
                  </a:lnTo>
                  <a:lnTo>
                    <a:pt x="327" y="0"/>
                  </a:lnTo>
                  <a:lnTo>
                    <a:pt x="577" y="0"/>
                  </a:lnTo>
                  <a:lnTo>
                    <a:pt x="577" y="9"/>
                  </a:lnTo>
                  <a:lnTo>
                    <a:pt x="558" y="19"/>
                  </a:lnTo>
                  <a:lnTo>
                    <a:pt x="519" y="29"/>
                  </a:lnTo>
                  <a:lnTo>
                    <a:pt x="96"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9" name="Google Shape;169;p1"/>
            <p:cNvSpPr/>
            <p:nvPr/>
          </p:nvSpPr>
          <p:spPr>
            <a:xfrm>
              <a:off x="3429" y="3165"/>
              <a:ext cx="83" cy="54"/>
            </a:xfrm>
            <a:custGeom>
              <a:avLst/>
              <a:gdLst/>
              <a:ahLst/>
              <a:cxnLst/>
              <a:rect l="l" t="t" r="r" b="b"/>
              <a:pathLst>
                <a:path w="279" h="183" extrusionOk="0">
                  <a:moveTo>
                    <a:pt x="173" y="183"/>
                  </a:moveTo>
                  <a:lnTo>
                    <a:pt x="173" y="183"/>
                  </a:lnTo>
                  <a:lnTo>
                    <a:pt x="163" y="154"/>
                  </a:lnTo>
                  <a:lnTo>
                    <a:pt x="163" y="135"/>
                  </a:lnTo>
                  <a:lnTo>
                    <a:pt x="163" y="116"/>
                  </a:lnTo>
                  <a:lnTo>
                    <a:pt x="125" y="125"/>
                  </a:lnTo>
                  <a:lnTo>
                    <a:pt x="77" y="116"/>
                  </a:lnTo>
                  <a:lnTo>
                    <a:pt x="38" y="97"/>
                  </a:lnTo>
                  <a:lnTo>
                    <a:pt x="0" y="77"/>
                  </a:lnTo>
                  <a:lnTo>
                    <a:pt x="19" y="68"/>
                  </a:lnTo>
                  <a:lnTo>
                    <a:pt x="38" y="77"/>
                  </a:lnTo>
                  <a:lnTo>
                    <a:pt x="86" y="87"/>
                  </a:lnTo>
                  <a:lnTo>
                    <a:pt x="134" y="87"/>
                  </a:lnTo>
                  <a:lnTo>
                    <a:pt x="173" y="87"/>
                  </a:lnTo>
                  <a:lnTo>
                    <a:pt x="211" y="77"/>
                  </a:lnTo>
                  <a:lnTo>
                    <a:pt x="250" y="58"/>
                  </a:lnTo>
                  <a:lnTo>
                    <a:pt x="231" y="39"/>
                  </a:lnTo>
                  <a:lnTo>
                    <a:pt x="221" y="29"/>
                  </a:lnTo>
                  <a:lnTo>
                    <a:pt x="183" y="29"/>
                  </a:lnTo>
                  <a:lnTo>
                    <a:pt x="134" y="29"/>
                  </a:lnTo>
                  <a:lnTo>
                    <a:pt x="96" y="29"/>
                  </a:lnTo>
                  <a:lnTo>
                    <a:pt x="77" y="39"/>
                  </a:lnTo>
                  <a:lnTo>
                    <a:pt x="38" y="39"/>
                  </a:lnTo>
                  <a:lnTo>
                    <a:pt x="19" y="29"/>
                  </a:lnTo>
                  <a:lnTo>
                    <a:pt x="9" y="29"/>
                  </a:lnTo>
                  <a:lnTo>
                    <a:pt x="67" y="10"/>
                  </a:lnTo>
                  <a:lnTo>
                    <a:pt x="134" y="0"/>
                  </a:lnTo>
                  <a:lnTo>
                    <a:pt x="202" y="0"/>
                  </a:lnTo>
                  <a:lnTo>
                    <a:pt x="260" y="20"/>
                  </a:lnTo>
                  <a:lnTo>
                    <a:pt x="279" y="39"/>
                  </a:lnTo>
                  <a:lnTo>
                    <a:pt x="279" y="58"/>
                  </a:lnTo>
                  <a:lnTo>
                    <a:pt x="279" y="68"/>
                  </a:lnTo>
                  <a:lnTo>
                    <a:pt x="260" y="87"/>
                  </a:lnTo>
                  <a:lnTo>
                    <a:pt x="240" y="97"/>
                  </a:lnTo>
                  <a:lnTo>
                    <a:pt x="202" y="106"/>
                  </a:lnTo>
                  <a:lnTo>
                    <a:pt x="192" y="116"/>
                  </a:lnTo>
                  <a:lnTo>
                    <a:pt x="183" y="135"/>
                  </a:lnTo>
                  <a:lnTo>
                    <a:pt x="183" y="145"/>
                  </a:lnTo>
                  <a:lnTo>
                    <a:pt x="192" y="173"/>
                  </a:lnTo>
                  <a:lnTo>
                    <a:pt x="183" y="183"/>
                  </a:lnTo>
                  <a:lnTo>
                    <a:pt x="173" y="1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0" name="Google Shape;170;p1"/>
            <p:cNvSpPr/>
            <p:nvPr/>
          </p:nvSpPr>
          <p:spPr>
            <a:xfrm>
              <a:off x="3058" y="3410"/>
              <a:ext cx="189" cy="15"/>
            </a:xfrm>
            <a:custGeom>
              <a:avLst/>
              <a:gdLst/>
              <a:ahLst/>
              <a:cxnLst/>
              <a:rect l="l" t="t" r="r" b="b"/>
              <a:pathLst>
                <a:path w="635" h="48" extrusionOk="0">
                  <a:moveTo>
                    <a:pt x="404" y="38"/>
                  </a:moveTo>
                  <a:lnTo>
                    <a:pt x="192" y="38"/>
                  </a:lnTo>
                  <a:lnTo>
                    <a:pt x="144" y="29"/>
                  </a:lnTo>
                  <a:lnTo>
                    <a:pt x="96" y="29"/>
                  </a:lnTo>
                  <a:lnTo>
                    <a:pt x="48" y="29"/>
                  </a:lnTo>
                  <a:lnTo>
                    <a:pt x="19" y="29"/>
                  </a:lnTo>
                  <a:lnTo>
                    <a:pt x="0" y="19"/>
                  </a:lnTo>
                  <a:lnTo>
                    <a:pt x="0" y="9"/>
                  </a:lnTo>
                  <a:lnTo>
                    <a:pt x="115" y="0"/>
                  </a:lnTo>
                  <a:lnTo>
                    <a:pt x="240" y="9"/>
                  </a:lnTo>
                  <a:lnTo>
                    <a:pt x="356" y="9"/>
                  </a:lnTo>
                  <a:lnTo>
                    <a:pt x="481" y="9"/>
                  </a:lnTo>
                  <a:lnTo>
                    <a:pt x="635" y="9"/>
                  </a:lnTo>
                  <a:lnTo>
                    <a:pt x="635" y="19"/>
                  </a:lnTo>
                  <a:lnTo>
                    <a:pt x="635" y="38"/>
                  </a:lnTo>
                  <a:lnTo>
                    <a:pt x="577" y="48"/>
                  </a:lnTo>
                  <a:lnTo>
                    <a:pt x="520" y="48"/>
                  </a:lnTo>
                  <a:lnTo>
                    <a:pt x="462" y="38"/>
                  </a:lnTo>
                  <a:lnTo>
                    <a:pt x="404"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1" name="Google Shape;171;p1"/>
            <p:cNvSpPr/>
            <p:nvPr/>
          </p:nvSpPr>
          <p:spPr>
            <a:xfrm>
              <a:off x="3346" y="3262"/>
              <a:ext cx="69" cy="40"/>
            </a:xfrm>
            <a:custGeom>
              <a:avLst/>
              <a:gdLst/>
              <a:ahLst/>
              <a:cxnLst/>
              <a:rect l="l" t="t" r="r" b="b"/>
              <a:pathLst>
                <a:path w="231" h="135" extrusionOk="0">
                  <a:moveTo>
                    <a:pt x="106" y="39"/>
                  </a:moveTo>
                  <a:lnTo>
                    <a:pt x="106" y="39"/>
                  </a:lnTo>
                  <a:lnTo>
                    <a:pt x="57" y="77"/>
                  </a:lnTo>
                  <a:lnTo>
                    <a:pt x="38" y="106"/>
                  </a:lnTo>
                  <a:lnTo>
                    <a:pt x="19" y="135"/>
                  </a:lnTo>
                  <a:lnTo>
                    <a:pt x="9" y="135"/>
                  </a:lnTo>
                  <a:lnTo>
                    <a:pt x="0" y="126"/>
                  </a:lnTo>
                  <a:lnTo>
                    <a:pt x="19" y="87"/>
                  </a:lnTo>
                  <a:lnTo>
                    <a:pt x="38" y="49"/>
                  </a:lnTo>
                  <a:lnTo>
                    <a:pt x="67" y="20"/>
                  </a:lnTo>
                  <a:lnTo>
                    <a:pt x="106" y="0"/>
                  </a:lnTo>
                  <a:lnTo>
                    <a:pt x="134" y="0"/>
                  </a:lnTo>
                  <a:lnTo>
                    <a:pt x="173" y="0"/>
                  </a:lnTo>
                  <a:lnTo>
                    <a:pt x="202" y="10"/>
                  </a:lnTo>
                  <a:lnTo>
                    <a:pt x="231" y="29"/>
                  </a:lnTo>
                  <a:lnTo>
                    <a:pt x="231" y="39"/>
                  </a:lnTo>
                  <a:lnTo>
                    <a:pt x="173" y="29"/>
                  </a:lnTo>
                  <a:lnTo>
                    <a:pt x="144" y="29"/>
                  </a:lnTo>
                  <a:lnTo>
                    <a:pt x="106"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2" name="Google Shape;172;p1"/>
            <p:cNvSpPr/>
            <p:nvPr/>
          </p:nvSpPr>
          <p:spPr>
            <a:xfrm>
              <a:off x="3435" y="3205"/>
              <a:ext cx="14" cy="17"/>
            </a:xfrm>
            <a:custGeom>
              <a:avLst/>
              <a:gdLst/>
              <a:ahLst/>
              <a:cxnLst/>
              <a:rect l="l" t="t" r="r" b="b"/>
              <a:pathLst>
                <a:path w="48" h="58" extrusionOk="0">
                  <a:moveTo>
                    <a:pt x="0" y="58"/>
                  </a:moveTo>
                  <a:lnTo>
                    <a:pt x="0" y="58"/>
                  </a:lnTo>
                  <a:lnTo>
                    <a:pt x="19" y="29"/>
                  </a:lnTo>
                  <a:lnTo>
                    <a:pt x="29" y="0"/>
                  </a:lnTo>
                  <a:lnTo>
                    <a:pt x="39" y="0"/>
                  </a:lnTo>
                  <a:lnTo>
                    <a:pt x="48" y="10"/>
                  </a:lnTo>
                  <a:lnTo>
                    <a:pt x="39" y="48"/>
                  </a:lnTo>
                  <a:lnTo>
                    <a:pt x="29" y="58"/>
                  </a:lnTo>
                  <a:lnTo>
                    <a:pt x="10" y="58"/>
                  </a:lnTo>
                  <a:lnTo>
                    <a:pt x="0" y="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3" name="Google Shape;173;p1"/>
            <p:cNvSpPr/>
            <p:nvPr/>
          </p:nvSpPr>
          <p:spPr>
            <a:xfrm>
              <a:off x="3309" y="3225"/>
              <a:ext cx="100" cy="83"/>
            </a:xfrm>
            <a:custGeom>
              <a:avLst/>
              <a:gdLst/>
              <a:ahLst/>
              <a:cxnLst/>
              <a:rect l="l" t="t" r="r" b="b"/>
              <a:pathLst>
                <a:path w="336" h="279" extrusionOk="0">
                  <a:moveTo>
                    <a:pt x="48" y="279"/>
                  </a:moveTo>
                  <a:lnTo>
                    <a:pt x="48" y="279"/>
                  </a:lnTo>
                  <a:lnTo>
                    <a:pt x="38" y="260"/>
                  </a:lnTo>
                  <a:lnTo>
                    <a:pt x="29" y="260"/>
                  </a:lnTo>
                  <a:lnTo>
                    <a:pt x="19" y="260"/>
                  </a:lnTo>
                  <a:lnTo>
                    <a:pt x="9" y="251"/>
                  </a:lnTo>
                  <a:lnTo>
                    <a:pt x="0" y="231"/>
                  </a:lnTo>
                  <a:lnTo>
                    <a:pt x="0" y="193"/>
                  </a:lnTo>
                  <a:lnTo>
                    <a:pt x="29" y="145"/>
                  </a:lnTo>
                  <a:lnTo>
                    <a:pt x="67" y="97"/>
                  </a:lnTo>
                  <a:lnTo>
                    <a:pt x="86" y="77"/>
                  </a:lnTo>
                  <a:lnTo>
                    <a:pt x="115" y="58"/>
                  </a:lnTo>
                  <a:lnTo>
                    <a:pt x="134" y="48"/>
                  </a:lnTo>
                  <a:lnTo>
                    <a:pt x="173" y="48"/>
                  </a:lnTo>
                  <a:lnTo>
                    <a:pt x="259" y="20"/>
                  </a:lnTo>
                  <a:lnTo>
                    <a:pt x="327" y="0"/>
                  </a:lnTo>
                  <a:lnTo>
                    <a:pt x="336" y="10"/>
                  </a:lnTo>
                  <a:lnTo>
                    <a:pt x="317" y="29"/>
                  </a:lnTo>
                  <a:lnTo>
                    <a:pt x="298" y="39"/>
                  </a:lnTo>
                  <a:lnTo>
                    <a:pt x="240" y="58"/>
                  </a:lnTo>
                  <a:lnTo>
                    <a:pt x="192" y="68"/>
                  </a:lnTo>
                  <a:lnTo>
                    <a:pt x="134" y="77"/>
                  </a:lnTo>
                  <a:lnTo>
                    <a:pt x="96" y="106"/>
                  </a:lnTo>
                  <a:lnTo>
                    <a:pt x="57" y="154"/>
                  </a:lnTo>
                  <a:lnTo>
                    <a:pt x="38" y="202"/>
                  </a:lnTo>
                  <a:lnTo>
                    <a:pt x="38" y="251"/>
                  </a:lnTo>
                  <a:lnTo>
                    <a:pt x="57" y="260"/>
                  </a:lnTo>
                  <a:lnTo>
                    <a:pt x="77" y="260"/>
                  </a:lnTo>
                  <a:lnTo>
                    <a:pt x="106" y="260"/>
                  </a:lnTo>
                  <a:lnTo>
                    <a:pt x="115" y="270"/>
                  </a:lnTo>
                  <a:lnTo>
                    <a:pt x="106" y="279"/>
                  </a:lnTo>
                  <a:lnTo>
                    <a:pt x="86" y="279"/>
                  </a:lnTo>
                  <a:lnTo>
                    <a:pt x="48" y="2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4" name="Google Shape;174;p1"/>
            <p:cNvSpPr/>
            <p:nvPr/>
          </p:nvSpPr>
          <p:spPr>
            <a:xfrm>
              <a:off x="2890" y="3539"/>
              <a:ext cx="43" cy="136"/>
            </a:xfrm>
            <a:custGeom>
              <a:avLst/>
              <a:gdLst/>
              <a:ahLst/>
              <a:cxnLst/>
              <a:rect l="l" t="t" r="r" b="b"/>
              <a:pathLst>
                <a:path w="145" h="462" extrusionOk="0">
                  <a:moveTo>
                    <a:pt x="125" y="462"/>
                  </a:moveTo>
                  <a:lnTo>
                    <a:pt x="125" y="462"/>
                  </a:lnTo>
                  <a:lnTo>
                    <a:pt x="87" y="336"/>
                  </a:lnTo>
                  <a:lnTo>
                    <a:pt x="58" y="221"/>
                  </a:lnTo>
                  <a:lnTo>
                    <a:pt x="19" y="115"/>
                  </a:lnTo>
                  <a:lnTo>
                    <a:pt x="0" y="29"/>
                  </a:lnTo>
                  <a:lnTo>
                    <a:pt x="0" y="0"/>
                  </a:lnTo>
                  <a:lnTo>
                    <a:pt x="10" y="19"/>
                  </a:lnTo>
                  <a:lnTo>
                    <a:pt x="48" y="96"/>
                  </a:lnTo>
                  <a:lnTo>
                    <a:pt x="96" y="240"/>
                  </a:lnTo>
                  <a:lnTo>
                    <a:pt x="145" y="452"/>
                  </a:lnTo>
                  <a:lnTo>
                    <a:pt x="135" y="462"/>
                  </a:lnTo>
                  <a:lnTo>
                    <a:pt x="125" y="4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5" name="Google Shape;175;p1"/>
            <p:cNvSpPr/>
            <p:nvPr/>
          </p:nvSpPr>
          <p:spPr>
            <a:xfrm>
              <a:off x="2790" y="3672"/>
              <a:ext cx="112" cy="18"/>
            </a:xfrm>
            <a:custGeom>
              <a:avLst/>
              <a:gdLst/>
              <a:ahLst/>
              <a:cxnLst/>
              <a:rect l="l" t="t" r="r" b="b"/>
              <a:pathLst>
                <a:path w="376" h="58" extrusionOk="0">
                  <a:moveTo>
                    <a:pt x="203" y="58"/>
                  </a:moveTo>
                  <a:lnTo>
                    <a:pt x="203" y="58"/>
                  </a:lnTo>
                  <a:lnTo>
                    <a:pt x="154" y="58"/>
                  </a:lnTo>
                  <a:lnTo>
                    <a:pt x="97" y="48"/>
                  </a:lnTo>
                  <a:lnTo>
                    <a:pt x="49" y="38"/>
                  </a:lnTo>
                  <a:lnTo>
                    <a:pt x="20" y="29"/>
                  </a:lnTo>
                  <a:lnTo>
                    <a:pt x="0" y="19"/>
                  </a:lnTo>
                  <a:lnTo>
                    <a:pt x="0" y="10"/>
                  </a:lnTo>
                  <a:lnTo>
                    <a:pt x="0" y="0"/>
                  </a:lnTo>
                  <a:lnTo>
                    <a:pt x="20" y="0"/>
                  </a:lnTo>
                  <a:lnTo>
                    <a:pt x="39" y="10"/>
                  </a:lnTo>
                  <a:lnTo>
                    <a:pt x="49" y="19"/>
                  </a:lnTo>
                  <a:lnTo>
                    <a:pt x="68" y="19"/>
                  </a:lnTo>
                  <a:lnTo>
                    <a:pt x="135" y="29"/>
                  </a:lnTo>
                  <a:lnTo>
                    <a:pt x="212" y="29"/>
                  </a:lnTo>
                  <a:lnTo>
                    <a:pt x="366" y="10"/>
                  </a:lnTo>
                  <a:lnTo>
                    <a:pt x="376" y="19"/>
                  </a:lnTo>
                  <a:lnTo>
                    <a:pt x="376" y="29"/>
                  </a:lnTo>
                  <a:lnTo>
                    <a:pt x="337" y="48"/>
                  </a:lnTo>
                  <a:lnTo>
                    <a:pt x="289" y="48"/>
                  </a:lnTo>
                  <a:lnTo>
                    <a:pt x="203" y="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6" name="Google Shape;176;p1"/>
            <p:cNvSpPr/>
            <p:nvPr/>
          </p:nvSpPr>
          <p:spPr>
            <a:xfrm>
              <a:off x="3255" y="3251"/>
              <a:ext cx="48" cy="40"/>
            </a:xfrm>
            <a:custGeom>
              <a:avLst/>
              <a:gdLst/>
              <a:ahLst/>
              <a:cxnLst/>
              <a:rect l="l" t="t" r="r" b="b"/>
              <a:pathLst>
                <a:path w="163" h="135" extrusionOk="0">
                  <a:moveTo>
                    <a:pt x="0" y="125"/>
                  </a:moveTo>
                  <a:lnTo>
                    <a:pt x="0" y="125"/>
                  </a:lnTo>
                  <a:lnTo>
                    <a:pt x="9" y="115"/>
                  </a:lnTo>
                  <a:lnTo>
                    <a:pt x="19" y="115"/>
                  </a:lnTo>
                  <a:lnTo>
                    <a:pt x="38" y="115"/>
                  </a:lnTo>
                  <a:lnTo>
                    <a:pt x="67" y="96"/>
                  </a:lnTo>
                  <a:lnTo>
                    <a:pt x="96" y="67"/>
                  </a:lnTo>
                  <a:lnTo>
                    <a:pt x="135" y="0"/>
                  </a:lnTo>
                  <a:lnTo>
                    <a:pt x="144" y="0"/>
                  </a:lnTo>
                  <a:lnTo>
                    <a:pt x="154" y="0"/>
                  </a:lnTo>
                  <a:lnTo>
                    <a:pt x="163" y="19"/>
                  </a:lnTo>
                  <a:lnTo>
                    <a:pt x="135" y="58"/>
                  </a:lnTo>
                  <a:lnTo>
                    <a:pt x="96" y="106"/>
                  </a:lnTo>
                  <a:lnTo>
                    <a:pt x="58" y="135"/>
                  </a:lnTo>
                  <a:lnTo>
                    <a:pt x="38" y="135"/>
                  </a:lnTo>
                  <a:lnTo>
                    <a:pt x="9" y="135"/>
                  </a:lnTo>
                  <a:lnTo>
                    <a:pt x="0" y="1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7" name="Google Shape;177;p1"/>
            <p:cNvSpPr/>
            <p:nvPr/>
          </p:nvSpPr>
          <p:spPr>
            <a:xfrm>
              <a:off x="2748" y="3684"/>
              <a:ext cx="14" cy="62"/>
            </a:xfrm>
            <a:custGeom>
              <a:avLst/>
              <a:gdLst/>
              <a:ahLst/>
              <a:cxnLst/>
              <a:rect l="l" t="t" r="r" b="b"/>
              <a:pathLst>
                <a:path w="48" h="212" extrusionOk="0">
                  <a:moveTo>
                    <a:pt x="10" y="202"/>
                  </a:moveTo>
                  <a:lnTo>
                    <a:pt x="10" y="202"/>
                  </a:lnTo>
                  <a:lnTo>
                    <a:pt x="0" y="154"/>
                  </a:lnTo>
                  <a:lnTo>
                    <a:pt x="0" y="97"/>
                  </a:lnTo>
                  <a:lnTo>
                    <a:pt x="10" y="48"/>
                  </a:lnTo>
                  <a:lnTo>
                    <a:pt x="29" y="0"/>
                  </a:lnTo>
                  <a:lnTo>
                    <a:pt x="48" y="10"/>
                  </a:lnTo>
                  <a:lnTo>
                    <a:pt x="29" y="106"/>
                  </a:lnTo>
                  <a:lnTo>
                    <a:pt x="29" y="154"/>
                  </a:lnTo>
                  <a:lnTo>
                    <a:pt x="29" y="202"/>
                  </a:lnTo>
                  <a:lnTo>
                    <a:pt x="19" y="212"/>
                  </a:lnTo>
                  <a:lnTo>
                    <a:pt x="10" y="2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8" name="Google Shape;178;p1"/>
            <p:cNvSpPr/>
            <p:nvPr/>
          </p:nvSpPr>
          <p:spPr>
            <a:xfrm>
              <a:off x="3312" y="3185"/>
              <a:ext cx="14" cy="43"/>
            </a:xfrm>
            <a:custGeom>
              <a:avLst/>
              <a:gdLst/>
              <a:ahLst/>
              <a:cxnLst/>
              <a:rect l="l" t="t" r="r" b="b"/>
              <a:pathLst>
                <a:path w="48" h="144" extrusionOk="0">
                  <a:moveTo>
                    <a:pt x="10" y="134"/>
                  </a:moveTo>
                  <a:lnTo>
                    <a:pt x="10" y="134"/>
                  </a:lnTo>
                  <a:lnTo>
                    <a:pt x="20" y="105"/>
                  </a:lnTo>
                  <a:lnTo>
                    <a:pt x="20" y="67"/>
                  </a:lnTo>
                  <a:lnTo>
                    <a:pt x="0" y="9"/>
                  </a:lnTo>
                  <a:lnTo>
                    <a:pt x="0" y="0"/>
                  </a:lnTo>
                  <a:lnTo>
                    <a:pt x="10" y="0"/>
                  </a:lnTo>
                  <a:lnTo>
                    <a:pt x="20" y="9"/>
                  </a:lnTo>
                  <a:lnTo>
                    <a:pt x="29" y="29"/>
                  </a:lnTo>
                  <a:lnTo>
                    <a:pt x="48" y="57"/>
                  </a:lnTo>
                  <a:lnTo>
                    <a:pt x="48" y="105"/>
                  </a:lnTo>
                  <a:lnTo>
                    <a:pt x="39" y="144"/>
                  </a:lnTo>
                  <a:lnTo>
                    <a:pt x="20" y="144"/>
                  </a:lnTo>
                  <a:lnTo>
                    <a:pt x="10" y="144"/>
                  </a:lnTo>
                  <a:lnTo>
                    <a:pt x="10" y="1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9" name="Google Shape;179;p1"/>
            <p:cNvSpPr/>
            <p:nvPr/>
          </p:nvSpPr>
          <p:spPr>
            <a:xfrm>
              <a:off x="3041" y="3268"/>
              <a:ext cx="211" cy="145"/>
            </a:xfrm>
            <a:custGeom>
              <a:avLst/>
              <a:gdLst/>
              <a:ahLst/>
              <a:cxnLst/>
              <a:rect l="l" t="t" r="r" b="b"/>
              <a:pathLst>
                <a:path w="712" h="490" extrusionOk="0">
                  <a:moveTo>
                    <a:pt x="318" y="336"/>
                  </a:moveTo>
                  <a:lnTo>
                    <a:pt x="318" y="336"/>
                  </a:lnTo>
                  <a:lnTo>
                    <a:pt x="164" y="413"/>
                  </a:lnTo>
                  <a:lnTo>
                    <a:pt x="87" y="452"/>
                  </a:lnTo>
                  <a:lnTo>
                    <a:pt x="0" y="490"/>
                  </a:lnTo>
                  <a:lnTo>
                    <a:pt x="0" y="481"/>
                  </a:lnTo>
                  <a:lnTo>
                    <a:pt x="48" y="442"/>
                  </a:lnTo>
                  <a:lnTo>
                    <a:pt x="96" y="413"/>
                  </a:lnTo>
                  <a:lnTo>
                    <a:pt x="202" y="365"/>
                  </a:lnTo>
                  <a:lnTo>
                    <a:pt x="298" y="317"/>
                  </a:lnTo>
                  <a:lnTo>
                    <a:pt x="375" y="259"/>
                  </a:lnTo>
                  <a:lnTo>
                    <a:pt x="462" y="192"/>
                  </a:lnTo>
                  <a:lnTo>
                    <a:pt x="549" y="144"/>
                  </a:lnTo>
                  <a:lnTo>
                    <a:pt x="597" y="96"/>
                  </a:lnTo>
                  <a:lnTo>
                    <a:pt x="645" y="48"/>
                  </a:lnTo>
                  <a:lnTo>
                    <a:pt x="683" y="9"/>
                  </a:lnTo>
                  <a:lnTo>
                    <a:pt x="712" y="0"/>
                  </a:lnTo>
                  <a:lnTo>
                    <a:pt x="712" y="9"/>
                  </a:lnTo>
                  <a:lnTo>
                    <a:pt x="712" y="19"/>
                  </a:lnTo>
                  <a:lnTo>
                    <a:pt x="693" y="48"/>
                  </a:lnTo>
                  <a:lnTo>
                    <a:pt x="654" y="96"/>
                  </a:lnTo>
                  <a:lnTo>
                    <a:pt x="606" y="144"/>
                  </a:lnTo>
                  <a:lnTo>
                    <a:pt x="549" y="182"/>
                  </a:lnTo>
                  <a:lnTo>
                    <a:pt x="443" y="259"/>
                  </a:lnTo>
                  <a:lnTo>
                    <a:pt x="318" y="3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0" name="Google Shape;180;p1"/>
            <p:cNvSpPr/>
            <p:nvPr/>
          </p:nvSpPr>
          <p:spPr>
            <a:xfrm>
              <a:off x="3141" y="3194"/>
              <a:ext cx="140" cy="57"/>
            </a:xfrm>
            <a:custGeom>
              <a:avLst/>
              <a:gdLst/>
              <a:ahLst/>
              <a:cxnLst/>
              <a:rect l="l" t="t" r="r" b="b"/>
              <a:pathLst>
                <a:path w="471" h="192" extrusionOk="0">
                  <a:moveTo>
                    <a:pt x="443" y="192"/>
                  </a:moveTo>
                  <a:lnTo>
                    <a:pt x="443" y="192"/>
                  </a:lnTo>
                  <a:lnTo>
                    <a:pt x="414" y="153"/>
                  </a:lnTo>
                  <a:lnTo>
                    <a:pt x="375" y="115"/>
                  </a:lnTo>
                  <a:lnTo>
                    <a:pt x="279" y="67"/>
                  </a:lnTo>
                  <a:lnTo>
                    <a:pt x="58" y="28"/>
                  </a:lnTo>
                  <a:lnTo>
                    <a:pt x="29" y="28"/>
                  </a:lnTo>
                  <a:lnTo>
                    <a:pt x="10" y="28"/>
                  </a:lnTo>
                  <a:lnTo>
                    <a:pt x="0" y="19"/>
                  </a:lnTo>
                  <a:lnTo>
                    <a:pt x="19" y="9"/>
                  </a:lnTo>
                  <a:lnTo>
                    <a:pt x="48" y="0"/>
                  </a:lnTo>
                  <a:lnTo>
                    <a:pt x="96" y="9"/>
                  </a:lnTo>
                  <a:lnTo>
                    <a:pt x="202" y="19"/>
                  </a:lnTo>
                  <a:lnTo>
                    <a:pt x="308" y="48"/>
                  </a:lnTo>
                  <a:lnTo>
                    <a:pt x="346" y="67"/>
                  </a:lnTo>
                  <a:lnTo>
                    <a:pt x="394" y="86"/>
                  </a:lnTo>
                  <a:lnTo>
                    <a:pt x="433" y="125"/>
                  </a:lnTo>
                  <a:lnTo>
                    <a:pt x="462" y="163"/>
                  </a:lnTo>
                  <a:lnTo>
                    <a:pt x="471" y="173"/>
                  </a:lnTo>
                  <a:lnTo>
                    <a:pt x="471" y="192"/>
                  </a:lnTo>
                  <a:lnTo>
                    <a:pt x="462" y="192"/>
                  </a:lnTo>
                  <a:lnTo>
                    <a:pt x="443" y="1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1" name="Google Shape;181;p1"/>
            <p:cNvSpPr/>
            <p:nvPr/>
          </p:nvSpPr>
          <p:spPr>
            <a:xfrm>
              <a:off x="2825" y="3507"/>
              <a:ext cx="65" cy="17"/>
            </a:xfrm>
            <a:custGeom>
              <a:avLst/>
              <a:gdLst/>
              <a:ahLst/>
              <a:cxnLst/>
              <a:rect l="l" t="t" r="r" b="b"/>
              <a:pathLst>
                <a:path w="221" h="58" extrusionOk="0">
                  <a:moveTo>
                    <a:pt x="154" y="48"/>
                  </a:moveTo>
                  <a:lnTo>
                    <a:pt x="154" y="48"/>
                  </a:lnTo>
                  <a:lnTo>
                    <a:pt x="115" y="38"/>
                  </a:lnTo>
                  <a:lnTo>
                    <a:pt x="87" y="29"/>
                  </a:lnTo>
                  <a:lnTo>
                    <a:pt x="19" y="38"/>
                  </a:lnTo>
                  <a:lnTo>
                    <a:pt x="0" y="19"/>
                  </a:lnTo>
                  <a:lnTo>
                    <a:pt x="58" y="9"/>
                  </a:lnTo>
                  <a:lnTo>
                    <a:pt x="106" y="0"/>
                  </a:lnTo>
                  <a:lnTo>
                    <a:pt x="163" y="9"/>
                  </a:lnTo>
                  <a:lnTo>
                    <a:pt x="221" y="48"/>
                  </a:lnTo>
                  <a:lnTo>
                    <a:pt x="192" y="58"/>
                  </a:lnTo>
                  <a:lnTo>
                    <a:pt x="154"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2" name="Google Shape;182;p1"/>
            <p:cNvSpPr/>
            <p:nvPr/>
          </p:nvSpPr>
          <p:spPr>
            <a:xfrm>
              <a:off x="2765" y="3527"/>
              <a:ext cx="60" cy="131"/>
            </a:xfrm>
            <a:custGeom>
              <a:avLst/>
              <a:gdLst/>
              <a:ahLst/>
              <a:cxnLst/>
              <a:rect l="l" t="t" r="r" b="b"/>
              <a:pathLst>
                <a:path w="202" h="443" extrusionOk="0">
                  <a:moveTo>
                    <a:pt x="0" y="443"/>
                  </a:moveTo>
                  <a:lnTo>
                    <a:pt x="0" y="443"/>
                  </a:lnTo>
                  <a:lnTo>
                    <a:pt x="0" y="404"/>
                  </a:lnTo>
                  <a:lnTo>
                    <a:pt x="19" y="347"/>
                  </a:lnTo>
                  <a:lnTo>
                    <a:pt x="77" y="212"/>
                  </a:lnTo>
                  <a:lnTo>
                    <a:pt x="144" y="77"/>
                  </a:lnTo>
                  <a:lnTo>
                    <a:pt x="173" y="29"/>
                  </a:lnTo>
                  <a:lnTo>
                    <a:pt x="202" y="0"/>
                  </a:lnTo>
                  <a:lnTo>
                    <a:pt x="173" y="77"/>
                  </a:lnTo>
                  <a:lnTo>
                    <a:pt x="135" y="154"/>
                  </a:lnTo>
                  <a:lnTo>
                    <a:pt x="96" y="260"/>
                  </a:lnTo>
                  <a:lnTo>
                    <a:pt x="29" y="433"/>
                  </a:lnTo>
                  <a:lnTo>
                    <a:pt x="19" y="443"/>
                  </a:lnTo>
                  <a:lnTo>
                    <a:pt x="0" y="4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3" name="Google Shape;183;p1"/>
            <p:cNvSpPr/>
            <p:nvPr/>
          </p:nvSpPr>
          <p:spPr>
            <a:xfrm>
              <a:off x="2990" y="3376"/>
              <a:ext cx="46" cy="63"/>
            </a:xfrm>
            <a:custGeom>
              <a:avLst/>
              <a:gdLst/>
              <a:ahLst/>
              <a:cxnLst/>
              <a:rect l="l" t="t" r="r" b="b"/>
              <a:pathLst>
                <a:path w="154" h="212" extrusionOk="0">
                  <a:moveTo>
                    <a:pt x="0" y="202"/>
                  </a:moveTo>
                  <a:lnTo>
                    <a:pt x="0" y="202"/>
                  </a:lnTo>
                  <a:lnTo>
                    <a:pt x="48" y="164"/>
                  </a:lnTo>
                  <a:lnTo>
                    <a:pt x="87" y="116"/>
                  </a:lnTo>
                  <a:lnTo>
                    <a:pt x="115" y="58"/>
                  </a:lnTo>
                  <a:lnTo>
                    <a:pt x="125" y="0"/>
                  </a:lnTo>
                  <a:lnTo>
                    <a:pt x="144" y="10"/>
                  </a:lnTo>
                  <a:lnTo>
                    <a:pt x="154" y="20"/>
                  </a:lnTo>
                  <a:lnTo>
                    <a:pt x="135" y="77"/>
                  </a:lnTo>
                  <a:lnTo>
                    <a:pt x="106" y="135"/>
                  </a:lnTo>
                  <a:lnTo>
                    <a:pt x="58" y="183"/>
                  </a:lnTo>
                  <a:lnTo>
                    <a:pt x="10" y="212"/>
                  </a:lnTo>
                  <a:lnTo>
                    <a:pt x="0" y="2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4" name="Google Shape;184;p1"/>
            <p:cNvSpPr/>
            <p:nvPr/>
          </p:nvSpPr>
          <p:spPr>
            <a:xfrm>
              <a:off x="3204" y="3111"/>
              <a:ext cx="102" cy="49"/>
            </a:xfrm>
            <a:custGeom>
              <a:avLst/>
              <a:gdLst/>
              <a:ahLst/>
              <a:cxnLst/>
              <a:rect l="l" t="t" r="r" b="b"/>
              <a:pathLst>
                <a:path w="346" h="163" extrusionOk="0">
                  <a:moveTo>
                    <a:pt x="298" y="115"/>
                  </a:moveTo>
                  <a:lnTo>
                    <a:pt x="298" y="115"/>
                  </a:lnTo>
                  <a:lnTo>
                    <a:pt x="231" y="86"/>
                  </a:lnTo>
                  <a:lnTo>
                    <a:pt x="154" y="57"/>
                  </a:lnTo>
                  <a:lnTo>
                    <a:pt x="77" y="38"/>
                  </a:lnTo>
                  <a:lnTo>
                    <a:pt x="0" y="28"/>
                  </a:lnTo>
                  <a:lnTo>
                    <a:pt x="0" y="19"/>
                  </a:lnTo>
                  <a:lnTo>
                    <a:pt x="9" y="0"/>
                  </a:lnTo>
                  <a:lnTo>
                    <a:pt x="96" y="9"/>
                  </a:lnTo>
                  <a:lnTo>
                    <a:pt x="163" y="28"/>
                  </a:lnTo>
                  <a:lnTo>
                    <a:pt x="240" y="57"/>
                  </a:lnTo>
                  <a:lnTo>
                    <a:pt x="308" y="86"/>
                  </a:lnTo>
                  <a:lnTo>
                    <a:pt x="327" y="96"/>
                  </a:lnTo>
                  <a:lnTo>
                    <a:pt x="336" y="115"/>
                  </a:lnTo>
                  <a:lnTo>
                    <a:pt x="346" y="163"/>
                  </a:lnTo>
                  <a:lnTo>
                    <a:pt x="327" y="153"/>
                  </a:lnTo>
                  <a:lnTo>
                    <a:pt x="317" y="144"/>
                  </a:lnTo>
                  <a:lnTo>
                    <a:pt x="298"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5" name="Google Shape;185;p1"/>
            <p:cNvSpPr/>
            <p:nvPr/>
          </p:nvSpPr>
          <p:spPr>
            <a:xfrm>
              <a:off x="2648" y="3675"/>
              <a:ext cx="91" cy="9"/>
            </a:xfrm>
            <a:custGeom>
              <a:avLst/>
              <a:gdLst/>
              <a:ahLst/>
              <a:cxnLst/>
              <a:rect l="l" t="t" r="r" b="b"/>
              <a:pathLst>
                <a:path w="308" h="28" extrusionOk="0">
                  <a:moveTo>
                    <a:pt x="0" y="28"/>
                  </a:moveTo>
                  <a:lnTo>
                    <a:pt x="0" y="28"/>
                  </a:lnTo>
                  <a:lnTo>
                    <a:pt x="10" y="28"/>
                  </a:lnTo>
                  <a:lnTo>
                    <a:pt x="20" y="19"/>
                  </a:lnTo>
                  <a:lnTo>
                    <a:pt x="48" y="0"/>
                  </a:lnTo>
                  <a:lnTo>
                    <a:pt x="222" y="0"/>
                  </a:lnTo>
                  <a:lnTo>
                    <a:pt x="260" y="0"/>
                  </a:lnTo>
                  <a:lnTo>
                    <a:pt x="289" y="9"/>
                  </a:lnTo>
                  <a:lnTo>
                    <a:pt x="308" y="19"/>
                  </a:lnTo>
                  <a:lnTo>
                    <a:pt x="308" y="28"/>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6" name="Google Shape;186;p1"/>
            <p:cNvSpPr/>
            <p:nvPr/>
          </p:nvSpPr>
          <p:spPr>
            <a:xfrm>
              <a:off x="2959" y="3678"/>
              <a:ext cx="82" cy="9"/>
            </a:xfrm>
            <a:custGeom>
              <a:avLst/>
              <a:gdLst/>
              <a:ahLst/>
              <a:cxnLst/>
              <a:rect l="l" t="t" r="r" b="b"/>
              <a:pathLst>
                <a:path w="279" h="29" extrusionOk="0">
                  <a:moveTo>
                    <a:pt x="0" y="29"/>
                  </a:moveTo>
                  <a:lnTo>
                    <a:pt x="0" y="29"/>
                  </a:lnTo>
                  <a:lnTo>
                    <a:pt x="10" y="19"/>
                  </a:lnTo>
                  <a:lnTo>
                    <a:pt x="19" y="19"/>
                  </a:lnTo>
                  <a:lnTo>
                    <a:pt x="48" y="0"/>
                  </a:lnTo>
                  <a:lnTo>
                    <a:pt x="125" y="0"/>
                  </a:lnTo>
                  <a:lnTo>
                    <a:pt x="221" y="0"/>
                  </a:lnTo>
                  <a:lnTo>
                    <a:pt x="250" y="10"/>
                  </a:lnTo>
                  <a:lnTo>
                    <a:pt x="279" y="19"/>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7" name="Google Shape;187;p1"/>
            <p:cNvSpPr/>
            <p:nvPr/>
          </p:nvSpPr>
          <p:spPr>
            <a:xfrm>
              <a:off x="3534" y="3561"/>
              <a:ext cx="55" cy="15"/>
            </a:xfrm>
            <a:custGeom>
              <a:avLst/>
              <a:gdLst/>
              <a:ahLst/>
              <a:cxnLst/>
              <a:rect l="l" t="t" r="r" b="b"/>
              <a:pathLst>
                <a:path w="183" h="48" extrusionOk="0">
                  <a:moveTo>
                    <a:pt x="9" y="48"/>
                  </a:moveTo>
                  <a:lnTo>
                    <a:pt x="9" y="48"/>
                  </a:lnTo>
                  <a:lnTo>
                    <a:pt x="0" y="38"/>
                  </a:lnTo>
                  <a:lnTo>
                    <a:pt x="0" y="19"/>
                  </a:lnTo>
                  <a:lnTo>
                    <a:pt x="86" y="0"/>
                  </a:lnTo>
                  <a:lnTo>
                    <a:pt x="135" y="0"/>
                  </a:lnTo>
                  <a:lnTo>
                    <a:pt x="173" y="0"/>
                  </a:lnTo>
                  <a:lnTo>
                    <a:pt x="183" y="9"/>
                  </a:lnTo>
                  <a:lnTo>
                    <a:pt x="173" y="19"/>
                  </a:lnTo>
                  <a:lnTo>
                    <a:pt x="9"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8" name="Google Shape;188;p1"/>
            <p:cNvSpPr/>
            <p:nvPr/>
          </p:nvSpPr>
          <p:spPr>
            <a:xfrm>
              <a:off x="2890" y="3444"/>
              <a:ext cx="83" cy="23"/>
            </a:xfrm>
            <a:custGeom>
              <a:avLst/>
              <a:gdLst/>
              <a:ahLst/>
              <a:cxnLst/>
              <a:rect l="l" t="t" r="r" b="b"/>
              <a:pathLst>
                <a:path w="279" h="77" extrusionOk="0">
                  <a:moveTo>
                    <a:pt x="0" y="48"/>
                  </a:moveTo>
                  <a:lnTo>
                    <a:pt x="0" y="48"/>
                  </a:lnTo>
                  <a:lnTo>
                    <a:pt x="19" y="39"/>
                  </a:lnTo>
                  <a:lnTo>
                    <a:pt x="48" y="39"/>
                  </a:lnTo>
                  <a:lnTo>
                    <a:pt x="96" y="48"/>
                  </a:lnTo>
                  <a:lnTo>
                    <a:pt x="145" y="48"/>
                  </a:lnTo>
                  <a:lnTo>
                    <a:pt x="183" y="29"/>
                  </a:lnTo>
                  <a:lnTo>
                    <a:pt x="270" y="0"/>
                  </a:lnTo>
                  <a:lnTo>
                    <a:pt x="279" y="10"/>
                  </a:lnTo>
                  <a:lnTo>
                    <a:pt x="279" y="19"/>
                  </a:lnTo>
                  <a:lnTo>
                    <a:pt x="212" y="48"/>
                  </a:lnTo>
                  <a:lnTo>
                    <a:pt x="145" y="68"/>
                  </a:lnTo>
                  <a:lnTo>
                    <a:pt x="106" y="77"/>
                  </a:lnTo>
                  <a:lnTo>
                    <a:pt x="68" y="77"/>
                  </a:lnTo>
                  <a:lnTo>
                    <a:pt x="39" y="68"/>
                  </a:lnTo>
                  <a:lnTo>
                    <a:pt x="0"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9" name="Google Shape;189;p1"/>
            <p:cNvSpPr/>
            <p:nvPr/>
          </p:nvSpPr>
          <p:spPr>
            <a:xfrm>
              <a:off x="3152" y="3131"/>
              <a:ext cx="126" cy="34"/>
            </a:xfrm>
            <a:custGeom>
              <a:avLst/>
              <a:gdLst/>
              <a:ahLst/>
              <a:cxnLst/>
              <a:rect l="l" t="t" r="r" b="b"/>
              <a:pathLst>
                <a:path w="424" h="115" extrusionOk="0">
                  <a:moveTo>
                    <a:pt x="356" y="86"/>
                  </a:moveTo>
                  <a:lnTo>
                    <a:pt x="356" y="86"/>
                  </a:lnTo>
                  <a:lnTo>
                    <a:pt x="270" y="58"/>
                  </a:lnTo>
                  <a:lnTo>
                    <a:pt x="183" y="38"/>
                  </a:lnTo>
                  <a:lnTo>
                    <a:pt x="97" y="29"/>
                  </a:lnTo>
                  <a:lnTo>
                    <a:pt x="0" y="38"/>
                  </a:lnTo>
                  <a:lnTo>
                    <a:pt x="0" y="29"/>
                  </a:lnTo>
                  <a:lnTo>
                    <a:pt x="29" y="9"/>
                  </a:lnTo>
                  <a:lnTo>
                    <a:pt x="77" y="9"/>
                  </a:lnTo>
                  <a:lnTo>
                    <a:pt x="164" y="0"/>
                  </a:lnTo>
                  <a:lnTo>
                    <a:pt x="289" y="29"/>
                  </a:lnTo>
                  <a:lnTo>
                    <a:pt x="347" y="48"/>
                  </a:lnTo>
                  <a:lnTo>
                    <a:pt x="405" y="77"/>
                  </a:lnTo>
                  <a:lnTo>
                    <a:pt x="414" y="86"/>
                  </a:lnTo>
                  <a:lnTo>
                    <a:pt x="424" y="96"/>
                  </a:lnTo>
                  <a:lnTo>
                    <a:pt x="424" y="106"/>
                  </a:lnTo>
                  <a:lnTo>
                    <a:pt x="405" y="115"/>
                  </a:lnTo>
                  <a:lnTo>
                    <a:pt x="385" y="106"/>
                  </a:lnTo>
                  <a:lnTo>
                    <a:pt x="356"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0" name="Google Shape;190;p1"/>
            <p:cNvSpPr/>
            <p:nvPr/>
          </p:nvSpPr>
          <p:spPr>
            <a:xfrm>
              <a:off x="2486" y="3727"/>
              <a:ext cx="153" cy="22"/>
            </a:xfrm>
            <a:custGeom>
              <a:avLst/>
              <a:gdLst/>
              <a:ahLst/>
              <a:cxnLst/>
              <a:rect l="l" t="t" r="r" b="b"/>
              <a:pathLst>
                <a:path w="519" h="77" extrusionOk="0">
                  <a:moveTo>
                    <a:pt x="115" y="57"/>
                  </a:moveTo>
                  <a:lnTo>
                    <a:pt x="115" y="57"/>
                  </a:lnTo>
                  <a:lnTo>
                    <a:pt x="58" y="48"/>
                  </a:lnTo>
                  <a:lnTo>
                    <a:pt x="19" y="29"/>
                  </a:lnTo>
                  <a:lnTo>
                    <a:pt x="0" y="19"/>
                  </a:lnTo>
                  <a:lnTo>
                    <a:pt x="9" y="9"/>
                  </a:lnTo>
                  <a:lnTo>
                    <a:pt x="29" y="9"/>
                  </a:lnTo>
                  <a:lnTo>
                    <a:pt x="58" y="9"/>
                  </a:lnTo>
                  <a:lnTo>
                    <a:pt x="115" y="29"/>
                  </a:lnTo>
                  <a:lnTo>
                    <a:pt x="298" y="29"/>
                  </a:lnTo>
                  <a:lnTo>
                    <a:pt x="385" y="19"/>
                  </a:lnTo>
                  <a:lnTo>
                    <a:pt x="462" y="0"/>
                  </a:lnTo>
                  <a:lnTo>
                    <a:pt x="481" y="0"/>
                  </a:lnTo>
                  <a:lnTo>
                    <a:pt x="491" y="0"/>
                  </a:lnTo>
                  <a:lnTo>
                    <a:pt x="500" y="0"/>
                  </a:lnTo>
                  <a:lnTo>
                    <a:pt x="519" y="9"/>
                  </a:lnTo>
                  <a:lnTo>
                    <a:pt x="510" y="19"/>
                  </a:lnTo>
                  <a:lnTo>
                    <a:pt x="500" y="29"/>
                  </a:lnTo>
                  <a:lnTo>
                    <a:pt x="462" y="48"/>
                  </a:lnTo>
                  <a:lnTo>
                    <a:pt x="375" y="67"/>
                  </a:lnTo>
                  <a:lnTo>
                    <a:pt x="298" y="77"/>
                  </a:lnTo>
                  <a:lnTo>
                    <a:pt x="212" y="77"/>
                  </a:lnTo>
                  <a:lnTo>
                    <a:pt x="115" y="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1" name="Google Shape;191;p1"/>
            <p:cNvSpPr/>
            <p:nvPr/>
          </p:nvSpPr>
          <p:spPr>
            <a:xfrm>
              <a:off x="2953" y="3376"/>
              <a:ext cx="68" cy="51"/>
            </a:xfrm>
            <a:custGeom>
              <a:avLst/>
              <a:gdLst/>
              <a:ahLst/>
              <a:cxnLst/>
              <a:rect l="l" t="t" r="r" b="b"/>
              <a:pathLst>
                <a:path w="231" h="173" extrusionOk="0">
                  <a:moveTo>
                    <a:pt x="10" y="173"/>
                  </a:moveTo>
                  <a:lnTo>
                    <a:pt x="0" y="164"/>
                  </a:lnTo>
                  <a:lnTo>
                    <a:pt x="48" y="125"/>
                  </a:lnTo>
                  <a:lnTo>
                    <a:pt x="106" y="87"/>
                  </a:lnTo>
                  <a:lnTo>
                    <a:pt x="212" y="0"/>
                  </a:lnTo>
                  <a:lnTo>
                    <a:pt x="221" y="0"/>
                  </a:lnTo>
                  <a:lnTo>
                    <a:pt x="231" y="20"/>
                  </a:lnTo>
                  <a:lnTo>
                    <a:pt x="183" y="68"/>
                  </a:lnTo>
                  <a:lnTo>
                    <a:pt x="125" y="116"/>
                  </a:lnTo>
                  <a:lnTo>
                    <a:pt x="67" y="145"/>
                  </a:lnTo>
                  <a:lnTo>
                    <a:pt x="10" y="17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2" name="Google Shape;192;p1"/>
            <p:cNvSpPr/>
            <p:nvPr/>
          </p:nvSpPr>
          <p:spPr>
            <a:xfrm>
              <a:off x="2614" y="3644"/>
              <a:ext cx="28" cy="68"/>
            </a:xfrm>
            <a:custGeom>
              <a:avLst/>
              <a:gdLst/>
              <a:ahLst/>
              <a:cxnLst/>
              <a:rect l="l" t="t" r="r" b="b"/>
              <a:pathLst>
                <a:path w="96" h="231" extrusionOk="0">
                  <a:moveTo>
                    <a:pt x="58" y="221"/>
                  </a:moveTo>
                  <a:lnTo>
                    <a:pt x="48" y="202"/>
                  </a:lnTo>
                  <a:lnTo>
                    <a:pt x="0" y="0"/>
                  </a:lnTo>
                  <a:lnTo>
                    <a:pt x="19" y="19"/>
                  </a:lnTo>
                  <a:lnTo>
                    <a:pt x="48" y="48"/>
                  </a:lnTo>
                  <a:lnTo>
                    <a:pt x="77" y="144"/>
                  </a:lnTo>
                  <a:lnTo>
                    <a:pt x="96" y="231"/>
                  </a:lnTo>
                  <a:lnTo>
                    <a:pt x="77" y="231"/>
                  </a:lnTo>
                  <a:lnTo>
                    <a:pt x="58" y="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3" name="Google Shape;193;p1"/>
            <p:cNvSpPr/>
            <p:nvPr/>
          </p:nvSpPr>
          <p:spPr>
            <a:xfrm>
              <a:off x="2913" y="3382"/>
              <a:ext cx="71" cy="37"/>
            </a:xfrm>
            <a:custGeom>
              <a:avLst/>
              <a:gdLst/>
              <a:ahLst/>
              <a:cxnLst/>
              <a:rect l="l" t="t" r="r" b="b"/>
              <a:pathLst>
                <a:path w="241" h="125" extrusionOk="0">
                  <a:moveTo>
                    <a:pt x="39" y="125"/>
                  </a:moveTo>
                  <a:lnTo>
                    <a:pt x="39" y="125"/>
                  </a:lnTo>
                  <a:lnTo>
                    <a:pt x="29" y="125"/>
                  </a:lnTo>
                  <a:lnTo>
                    <a:pt x="19" y="115"/>
                  </a:lnTo>
                  <a:lnTo>
                    <a:pt x="0" y="96"/>
                  </a:lnTo>
                  <a:lnTo>
                    <a:pt x="0" y="77"/>
                  </a:lnTo>
                  <a:lnTo>
                    <a:pt x="10" y="67"/>
                  </a:lnTo>
                  <a:lnTo>
                    <a:pt x="19" y="77"/>
                  </a:lnTo>
                  <a:lnTo>
                    <a:pt x="29" y="77"/>
                  </a:lnTo>
                  <a:lnTo>
                    <a:pt x="29" y="86"/>
                  </a:lnTo>
                  <a:lnTo>
                    <a:pt x="39" y="96"/>
                  </a:lnTo>
                  <a:lnTo>
                    <a:pt x="87" y="86"/>
                  </a:lnTo>
                  <a:lnTo>
                    <a:pt x="125" y="57"/>
                  </a:lnTo>
                  <a:lnTo>
                    <a:pt x="164" y="28"/>
                  </a:lnTo>
                  <a:lnTo>
                    <a:pt x="212" y="0"/>
                  </a:lnTo>
                  <a:lnTo>
                    <a:pt x="231" y="0"/>
                  </a:lnTo>
                  <a:lnTo>
                    <a:pt x="241" y="9"/>
                  </a:lnTo>
                  <a:lnTo>
                    <a:pt x="241" y="19"/>
                  </a:lnTo>
                  <a:lnTo>
                    <a:pt x="145" y="77"/>
                  </a:lnTo>
                  <a:lnTo>
                    <a:pt x="96" y="105"/>
                  </a:lnTo>
                  <a:lnTo>
                    <a:pt x="39" y="1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4" name="Google Shape;194;p1"/>
            <p:cNvSpPr/>
            <p:nvPr/>
          </p:nvSpPr>
          <p:spPr>
            <a:xfrm>
              <a:off x="2984" y="3328"/>
              <a:ext cx="23" cy="37"/>
            </a:xfrm>
            <a:custGeom>
              <a:avLst/>
              <a:gdLst/>
              <a:ahLst/>
              <a:cxnLst/>
              <a:rect l="l" t="t" r="r" b="b"/>
              <a:pathLst>
                <a:path w="77" h="125" extrusionOk="0">
                  <a:moveTo>
                    <a:pt x="48" y="115"/>
                  </a:moveTo>
                  <a:lnTo>
                    <a:pt x="48" y="115"/>
                  </a:lnTo>
                  <a:lnTo>
                    <a:pt x="29" y="77"/>
                  </a:lnTo>
                  <a:lnTo>
                    <a:pt x="0" y="38"/>
                  </a:lnTo>
                  <a:lnTo>
                    <a:pt x="0" y="19"/>
                  </a:lnTo>
                  <a:lnTo>
                    <a:pt x="0" y="9"/>
                  </a:lnTo>
                  <a:lnTo>
                    <a:pt x="0" y="0"/>
                  </a:lnTo>
                  <a:lnTo>
                    <a:pt x="19" y="29"/>
                  </a:lnTo>
                  <a:lnTo>
                    <a:pt x="38" y="57"/>
                  </a:lnTo>
                  <a:lnTo>
                    <a:pt x="67" y="77"/>
                  </a:lnTo>
                  <a:lnTo>
                    <a:pt x="77" y="115"/>
                  </a:lnTo>
                  <a:lnTo>
                    <a:pt x="57" y="125"/>
                  </a:lnTo>
                  <a:lnTo>
                    <a:pt x="48"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5" name="Google Shape;195;p1"/>
            <p:cNvSpPr/>
            <p:nvPr/>
          </p:nvSpPr>
          <p:spPr>
            <a:xfrm>
              <a:off x="3232" y="2804"/>
              <a:ext cx="86" cy="304"/>
            </a:xfrm>
            <a:custGeom>
              <a:avLst/>
              <a:gdLst/>
              <a:ahLst/>
              <a:cxnLst/>
              <a:rect l="l" t="t" r="r" b="b"/>
              <a:pathLst>
                <a:path w="289" h="1030" extrusionOk="0">
                  <a:moveTo>
                    <a:pt x="212" y="924"/>
                  </a:moveTo>
                  <a:lnTo>
                    <a:pt x="212" y="924"/>
                  </a:lnTo>
                  <a:lnTo>
                    <a:pt x="163" y="780"/>
                  </a:lnTo>
                  <a:lnTo>
                    <a:pt x="115" y="645"/>
                  </a:lnTo>
                  <a:lnTo>
                    <a:pt x="67" y="510"/>
                  </a:lnTo>
                  <a:lnTo>
                    <a:pt x="38" y="366"/>
                  </a:lnTo>
                  <a:lnTo>
                    <a:pt x="19" y="135"/>
                  </a:lnTo>
                  <a:lnTo>
                    <a:pt x="9" y="68"/>
                  </a:lnTo>
                  <a:lnTo>
                    <a:pt x="0" y="0"/>
                  </a:lnTo>
                  <a:lnTo>
                    <a:pt x="19" y="20"/>
                  </a:lnTo>
                  <a:lnTo>
                    <a:pt x="29" y="49"/>
                  </a:lnTo>
                  <a:lnTo>
                    <a:pt x="38" y="97"/>
                  </a:lnTo>
                  <a:lnTo>
                    <a:pt x="67" y="347"/>
                  </a:lnTo>
                  <a:lnTo>
                    <a:pt x="106" y="539"/>
                  </a:lnTo>
                  <a:lnTo>
                    <a:pt x="135" y="626"/>
                  </a:lnTo>
                  <a:lnTo>
                    <a:pt x="173" y="722"/>
                  </a:lnTo>
                  <a:lnTo>
                    <a:pt x="289" y="1030"/>
                  </a:lnTo>
                  <a:lnTo>
                    <a:pt x="279" y="1020"/>
                  </a:lnTo>
                  <a:lnTo>
                    <a:pt x="250" y="991"/>
                  </a:lnTo>
                  <a:lnTo>
                    <a:pt x="221" y="953"/>
                  </a:lnTo>
                  <a:lnTo>
                    <a:pt x="212" y="9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6" name="Google Shape;196;p1"/>
            <p:cNvSpPr/>
            <p:nvPr/>
          </p:nvSpPr>
          <p:spPr>
            <a:xfrm>
              <a:off x="2771" y="3410"/>
              <a:ext cx="108" cy="55"/>
            </a:xfrm>
            <a:custGeom>
              <a:avLst/>
              <a:gdLst/>
              <a:ahLst/>
              <a:cxnLst/>
              <a:rect l="l" t="t" r="r" b="b"/>
              <a:pathLst>
                <a:path w="366" h="183" extrusionOk="0">
                  <a:moveTo>
                    <a:pt x="270" y="183"/>
                  </a:moveTo>
                  <a:lnTo>
                    <a:pt x="77" y="67"/>
                  </a:lnTo>
                  <a:lnTo>
                    <a:pt x="39" y="38"/>
                  </a:lnTo>
                  <a:lnTo>
                    <a:pt x="19" y="29"/>
                  </a:lnTo>
                  <a:lnTo>
                    <a:pt x="0" y="9"/>
                  </a:lnTo>
                  <a:lnTo>
                    <a:pt x="10" y="0"/>
                  </a:lnTo>
                  <a:lnTo>
                    <a:pt x="96" y="48"/>
                  </a:lnTo>
                  <a:lnTo>
                    <a:pt x="183" y="86"/>
                  </a:lnTo>
                  <a:lnTo>
                    <a:pt x="366" y="163"/>
                  </a:lnTo>
                  <a:lnTo>
                    <a:pt x="346" y="173"/>
                  </a:lnTo>
                  <a:lnTo>
                    <a:pt x="318" y="183"/>
                  </a:lnTo>
                  <a:lnTo>
                    <a:pt x="270" y="1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7" name="Google Shape;197;p1"/>
            <p:cNvSpPr/>
            <p:nvPr/>
          </p:nvSpPr>
          <p:spPr>
            <a:xfrm>
              <a:off x="3001" y="3211"/>
              <a:ext cx="123" cy="108"/>
            </a:xfrm>
            <a:custGeom>
              <a:avLst/>
              <a:gdLst/>
              <a:ahLst/>
              <a:cxnLst/>
              <a:rect l="l" t="t" r="r" b="b"/>
              <a:pathLst>
                <a:path w="414" h="366" extrusionOk="0">
                  <a:moveTo>
                    <a:pt x="20" y="366"/>
                  </a:moveTo>
                  <a:lnTo>
                    <a:pt x="20" y="366"/>
                  </a:lnTo>
                  <a:lnTo>
                    <a:pt x="10" y="366"/>
                  </a:lnTo>
                  <a:lnTo>
                    <a:pt x="0" y="356"/>
                  </a:lnTo>
                  <a:lnTo>
                    <a:pt x="87" y="299"/>
                  </a:lnTo>
                  <a:lnTo>
                    <a:pt x="164" y="222"/>
                  </a:lnTo>
                  <a:lnTo>
                    <a:pt x="299" y="58"/>
                  </a:lnTo>
                  <a:lnTo>
                    <a:pt x="356" y="19"/>
                  </a:lnTo>
                  <a:lnTo>
                    <a:pt x="414" y="0"/>
                  </a:lnTo>
                  <a:lnTo>
                    <a:pt x="414" y="19"/>
                  </a:lnTo>
                  <a:lnTo>
                    <a:pt x="414" y="29"/>
                  </a:lnTo>
                  <a:lnTo>
                    <a:pt x="395" y="39"/>
                  </a:lnTo>
                  <a:lnTo>
                    <a:pt x="376" y="58"/>
                  </a:lnTo>
                  <a:lnTo>
                    <a:pt x="347" y="68"/>
                  </a:lnTo>
                  <a:lnTo>
                    <a:pt x="270" y="154"/>
                  </a:lnTo>
                  <a:lnTo>
                    <a:pt x="193" y="231"/>
                  </a:lnTo>
                  <a:lnTo>
                    <a:pt x="106" y="308"/>
                  </a:lnTo>
                  <a:lnTo>
                    <a:pt x="68" y="347"/>
                  </a:lnTo>
                  <a:lnTo>
                    <a:pt x="2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8" name="Google Shape;198;p1"/>
            <p:cNvSpPr/>
            <p:nvPr/>
          </p:nvSpPr>
          <p:spPr>
            <a:xfrm>
              <a:off x="2876" y="3365"/>
              <a:ext cx="77" cy="42"/>
            </a:xfrm>
            <a:custGeom>
              <a:avLst/>
              <a:gdLst/>
              <a:ahLst/>
              <a:cxnLst/>
              <a:rect l="l" t="t" r="r" b="b"/>
              <a:pathLst>
                <a:path w="260" h="144" extrusionOk="0">
                  <a:moveTo>
                    <a:pt x="19" y="144"/>
                  </a:moveTo>
                  <a:lnTo>
                    <a:pt x="19" y="144"/>
                  </a:lnTo>
                  <a:lnTo>
                    <a:pt x="0" y="125"/>
                  </a:lnTo>
                  <a:lnTo>
                    <a:pt x="0" y="96"/>
                  </a:lnTo>
                  <a:lnTo>
                    <a:pt x="10" y="96"/>
                  </a:lnTo>
                  <a:lnTo>
                    <a:pt x="19" y="96"/>
                  </a:lnTo>
                  <a:lnTo>
                    <a:pt x="29" y="106"/>
                  </a:lnTo>
                  <a:lnTo>
                    <a:pt x="29" y="115"/>
                  </a:lnTo>
                  <a:lnTo>
                    <a:pt x="39" y="115"/>
                  </a:lnTo>
                  <a:lnTo>
                    <a:pt x="67" y="106"/>
                  </a:lnTo>
                  <a:lnTo>
                    <a:pt x="96" y="96"/>
                  </a:lnTo>
                  <a:lnTo>
                    <a:pt x="135" y="58"/>
                  </a:lnTo>
                  <a:lnTo>
                    <a:pt x="183" y="29"/>
                  </a:lnTo>
                  <a:lnTo>
                    <a:pt x="212" y="9"/>
                  </a:lnTo>
                  <a:lnTo>
                    <a:pt x="241" y="0"/>
                  </a:lnTo>
                  <a:lnTo>
                    <a:pt x="260" y="0"/>
                  </a:lnTo>
                  <a:lnTo>
                    <a:pt x="260" y="9"/>
                  </a:lnTo>
                  <a:lnTo>
                    <a:pt x="260" y="19"/>
                  </a:lnTo>
                  <a:lnTo>
                    <a:pt x="231" y="29"/>
                  </a:lnTo>
                  <a:lnTo>
                    <a:pt x="202" y="48"/>
                  </a:lnTo>
                  <a:lnTo>
                    <a:pt x="144" y="96"/>
                  </a:lnTo>
                  <a:lnTo>
                    <a:pt x="87" y="135"/>
                  </a:lnTo>
                  <a:lnTo>
                    <a:pt x="58" y="144"/>
                  </a:lnTo>
                  <a:lnTo>
                    <a:pt x="19" y="1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9" name="Google Shape;199;p1"/>
            <p:cNvSpPr/>
            <p:nvPr/>
          </p:nvSpPr>
          <p:spPr>
            <a:xfrm>
              <a:off x="3118" y="3160"/>
              <a:ext cx="17" cy="34"/>
            </a:xfrm>
            <a:custGeom>
              <a:avLst/>
              <a:gdLst/>
              <a:ahLst/>
              <a:cxnLst/>
              <a:rect l="l" t="t" r="r" b="b"/>
              <a:pathLst>
                <a:path w="58" h="116" extrusionOk="0">
                  <a:moveTo>
                    <a:pt x="19" y="116"/>
                  </a:moveTo>
                  <a:lnTo>
                    <a:pt x="19" y="116"/>
                  </a:lnTo>
                  <a:lnTo>
                    <a:pt x="0" y="106"/>
                  </a:lnTo>
                  <a:lnTo>
                    <a:pt x="0" y="87"/>
                  </a:lnTo>
                  <a:lnTo>
                    <a:pt x="0" y="39"/>
                  </a:lnTo>
                  <a:lnTo>
                    <a:pt x="29" y="0"/>
                  </a:lnTo>
                  <a:lnTo>
                    <a:pt x="38" y="0"/>
                  </a:lnTo>
                  <a:lnTo>
                    <a:pt x="48" y="10"/>
                  </a:lnTo>
                  <a:lnTo>
                    <a:pt x="29" y="48"/>
                  </a:lnTo>
                  <a:lnTo>
                    <a:pt x="29" y="77"/>
                  </a:lnTo>
                  <a:lnTo>
                    <a:pt x="29" y="96"/>
                  </a:lnTo>
                  <a:lnTo>
                    <a:pt x="48" y="96"/>
                  </a:lnTo>
                  <a:lnTo>
                    <a:pt x="58" y="96"/>
                  </a:lnTo>
                  <a:lnTo>
                    <a:pt x="58" y="106"/>
                  </a:lnTo>
                  <a:lnTo>
                    <a:pt x="38" y="116"/>
                  </a:lnTo>
                  <a:lnTo>
                    <a:pt x="19" y="1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0" name="Google Shape;200;p1"/>
            <p:cNvSpPr/>
            <p:nvPr/>
          </p:nvSpPr>
          <p:spPr>
            <a:xfrm>
              <a:off x="2953" y="3296"/>
              <a:ext cx="25" cy="26"/>
            </a:xfrm>
            <a:custGeom>
              <a:avLst/>
              <a:gdLst/>
              <a:ahLst/>
              <a:cxnLst/>
              <a:rect l="l" t="t" r="r" b="b"/>
              <a:pathLst>
                <a:path w="86" h="86" extrusionOk="0">
                  <a:moveTo>
                    <a:pt x="77" y="86"/>
                  </a:moveTo>
                  <a:lnTo>
                    <a:pt x="77" y="86"/>
                  </a:lnTo>
                  <a:lnTo>
                    <a:pt x="38" y="48"/>
                  </a:lnTo>
                  <a:lnTo>
                    <a:pt x="19" y="29"/>
                  </a:lnTo>
                  <a:lnTo>
                    <a:pt x="0" y="10"/>
                  </a:lnTo>
                  <a:lnTo>
                    <a:pt x="0" y="0"/>
                  </a:lnTo>
                  <a:lnTo>
                    <a:pt x="10" y="0"/>
                  </a:lnTo>
                  <a:lnTo>
                    <a:pt x="29" y="0"/>
                  </a:lnTo>
                  <a:lnTo>
                    <a:pt x="77" y="38"/>
                  </a:lnTo>
                  <a:lnTo>
                    <a:pt x="86" y="67"/>
                  </a:lnTo>
                  <a:lnTo>
                    <a:pt x="86" y="86"/>
                  </a:lnTo>
                  <a:lnTo>
                    <a:pt x="7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1" name="Google Shape;201;p1"/>
            <p:cNvSpPr/>
            <p:nvPr/>
          </p:nvSpPr>
          <p:spPr>
            <a:xfrm>
              <a:off x="2505" y="3647"/>
              <a:ext cx="100" cy="14"/>
            </a:xfrm>
            <a:custGeom>
              <a:avLst/>
              <a:gdLst/>
              <a:ahLst/>
              <a:cxnLst/>
              <a:rect l="l" t="t" r="r" b="b"/>
              <a:pathLst>
                <a:path w="337" h="48" extrusionOk="0">
                  <a:moveTo>
                    <a:pt x="0" y="10"/>
                  </a:moveTo>
                  <a:lnTo>
                    <a:pt x="0" y="10"/>
                  </a:lnTo>
                  <a:lnTo>
                    <a:pt x="19" y="0"/>
                  </a:lnTo>
                  <a:lnTo>
                    <a:pt x="68" y="10"/>
                  </a:lnTo>
                  <a:lnTo>
                    <a:pt x="135" y="29"/>
                  </a:lnTo>
                  <a:lnTo>
                    <a:pt x="231" y="20"/>
                  </a:lnTo>
                  <a:lnTo>
                    <a:pt x="318" y="0"/>
                  </a:lnTo>
                  <a:lnTo>
                    <a:pt x="337" y="20"/>
                  </a:lnTo>
                  <a:lnTo>
                    <a:pt x="327" y="29"/>
                  </a:lnTo>
                  <a:lnTo>
                    <a:pt x="318" y="39"/>
                  </a:lnTo>
                  <a:lnTo>
                    <a:pt x="279" y="48"/>
                  </a:lnTo>
                  <a:lnTo>
                    <a:pt x="212" y="48"/>
                  </a:lnTo>
                  <a:lnTo>
                    <a:pt x="135" y="48"/>
                  </a:lnTo>
                  <a:lnTo>
                    <a:pt x="58" y="39"/>
                  </a:lnTo>
                  <a:lnTo>
                    <a:pt x="19" y="2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2" name="Google Shape;202;p1"/>
            <p:cNvSpPr/>
            <p:nvPr/>
          </p:nvSpPr>
          <p:spPr>
            <a:xfrm>
              <a:off x="2842" y="3342"/>
              <a:ext cx="85" cy="46"/>
            </a:xfrm>
            <a:custGeom>
              <a:avLst/>
              <a:gdLst/>
              <a:ahLst/>
              <a:cxnLst/>
              <a:rect l="l" t="t" r="r" b="b"/>
              <a:pathLst>
                <a:path w="288" h="154" extrusionOk="0">
                  <a:moveTo>
                    <a:pt x="231" y="48"/>
                  </a:moveTo>
                  <a:lnTo>
                    <a:pt x="231" y="48"/>
                  </a:lnTo>
                  <a:lnTo>
                    <a:pt x="202" y="58"/>
                  </a:lnTo>
                  <a:lnTo>
                    <a:pt x="173" y="77"/>
                  </a:lnTo>
                  <a:lnTo>
                    <a:pt x="115" y="125"/>
                  </a:lnTo>
                  <a:lnTo>
                    <a:pt x="96" y="144"/>
                  </a:lnTo>
                  <a:lnTo>
                    <a:pt x="67" y="154"/>
                  </a:lnTo>
                  <a:lnTo>
                    <a:pt x="29" y="154"/>
                  </a:lnTo>
                  <a:lnTo>
                    <a:pt x="0" y="135"/>
                  </a:lnTo>
                  <a:lnTo>
                    <a:pt x="0" y="125"/>
                  </a:lnTo>
                  <a:lnTo>
                    <a:pt x="0" y="115"/>
                  </a:lnTo>
                  <a:lnTo>
                    <a:pt x="29" y="135"/>
                  </a:lnTo>
                  <a:lnTo>
                    <a:pt x="48" y="135"/>
                  </a:lnTo>
                  <a:lnTo>
                    <a:pt x="67" y="135"/>
                  </a:lnTo>
                  <a:lnTo>
                    <a:pt x="115" y="96"/>
                  </a:lnTo>
                  <a:lnTo>
                    <a:pt x="163" y="58"/>
                  </a:lnTo>
                  <a:lnTo>
                    <a:pt x="221" y="19"/>
                  </a:lnTo>
                  <a:lnTo>
                    <a:pt x="250" y="9"/>
                  </a:lnTo>
                  <a:lnTo>
                    <a:pt x="279" y="0"/>
                  </a:lnTo>
                  <a:lnTo>
                    <a:pt x="288" y="9"/>
                  </a:lnTo>
                  <a:lnTo>
                    <a:pt x="288" y="19"/>
                  </a:lnTo>
                  <a:lnTo>
                    <a:pt x="279" y="38"/>
                  </a:lnTo>
                  <a:lnTo>
                    <a:pt x="259" y="38"/>
                  </a:lnTo>
                  <a:lnTo>
                    <a:pt x="250" y="38"/>
                  </a:lnTo>
                  <a:lnTo>
                    <a:pt x="231"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3" name="Google Shape;203;p1"/>
            <p:cNvSpPr/>
            <p:nvPr/>
          </p:nvSpPr>
          <p:spPr>
            <a:xfrm>
              <a:off x="2511" y="3621"/>
              <a:ext cx="97" cy="17"/>
            </a:xfrm>
            <a:custGeom>
              <a:avLst/>
              <a:gdLst/>
              <a:ahLst/>
              <a:cxnLst/>
              <a:rect l="l" t="t" r="r" b="b"/>
              <a:pathLst>
                <a:path w="328" h="57" extrusionOk="0">
                  <a:moveTo>
                    <a:pt x="328" y="57"/>
                  </a:moveTo>
                  <a:lnTo>
                    <a:pt x="328" y="57"/>
                  </a:lnTo>
                  <a:lnTo>
                    <a:pt x="260" y="48"/>
                  </a:lnTo>
                  <a:lnTo>
                    <a:pt x="174" y="38"/>
                  </a:lnTo>
                  <a:lnTo>
                    <a:pt x="97" y="38"/>
                  </a:lnTo>
                  <a:lnTo>
                    <a:pt x="20" y="48"/>
                  </a:lnTo>
                  <a:lnTo>
                    <a:pt x="10" y="48"/>
                  </a:lnTo>
                  <a:lnTo>
                    <a:pt x="0" y="29"/>
                  </a:lnTo>
                  <a:lnTo>
                    <a:pt x="20" y="19"/>
                  </a:lnTo>
                  <a:lnTo>
                    <a:pt x="39" y="9"/>
                  </a:lnTo>
                  <a:lnTo>
                    <a:pt x="87" y="0"/>
                  </a:lnTo>
                  <a:lnTo>
                    <a:pt x="203" y="0"/>
                  </a:lnTo>
                  <a:lnTo>
                    <a:pt x="280" y="9"/>
                  </a:lnTo>
                  <a:lnTo>
                    <a:pt x="299" y="38"/>
                  </a:lnTo>
                  <a:lnTo>
                    <a:pt x="328" y="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4" name="Google Shape;204;p1"/>
            <p:cNvSpPr/>
            <p:nvPr/>
          </p:nvSpPr>
          <p:spPr>
            <a:xfrm>
              <a:off x="2882" y="3316"/>
              <a:ext cx="62" cy="20"/>
            </a:xfrm>
            <a:custGeom>
              <a:avLst/>
              <a:gdLst/>
              <a:ahLst/>
              <a:cxnLst/>
              <a:rect l="l" t="t" r="r" b="b"/>
              <a:pathLst>
                <a:path w="212" h="68" extrusionOk="0">
                  <a:moveTo>
                    <a:pt x="39" y="58"/>
                  </a:moveTo>
                  <a:lnTo>
                    <a:pt x="39" y="58"/>
                  </a:lnTo>
                  <a:lnTo>
                    <a:pt x="29" y="58"/>
                  </a:lnTo>
                  <a:lnTo>
                    <a:pt x="10" y="68"/>
                  </a:lnTo>
                  <a:lnTo>
                    <a:pt x="0" y="68"/>
                  </a:lnTo>
                  <a:lnTo>
                    <a:pt x="0" y="48"/>
                  </a:lnTo>
                  <a:lnTo>
                    <a:pt x="97" y="10"/>
                  </a:lnTo>
                  <a:lnTo>
                    <a:pt x="145" y="0"/>
                  </a:lnTo>
                  <a:lnTo>
                    <a:pt x="202" y="0"/>
                  </a:lnTo>
                  <a:lnTo>
                    <a:pt x="212" y="10"/>
                  </a:lnTo>
                  <a:lnTo>
                    <a:pt x="202" y="29"/>
                  </a:lnTo>
                  <a:lnTo>
                    <a:pt x="116" y="29"/>
                  </a:lnTo>
                  <a:lnTo>
                    <a:pt x="77" y="39"/>
                  </a:lnTo>
                  <a:lnTo>
                    <a:pt x="39" y="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5" name="Google Shape;205;p1"/>
            <p:cNvSpPr/>
            <p:nvPr/>
          </p:nvSpPr>
          <p:spPr>
            <a:xfrm>
              <a:off x="3124" y="3091"/>
              <a:ext cx="11" cy="46"/>
            </a:xfrm>
            <a:custGeom>
              <a:avLst/>
              <a:gdLst/>
              <a:ahLst/>
              <a:cxnLst/>
              <a:rect l="l" t="t" r="r" b="b"/>
              <a:pathLst>
                <a:path w="39" h="154" extrusionOk="0">
                  <a:moveTo>
                    <a:pt x="19" y="154"/>
                  </a:moveTo>
                  <a:lnTo>
                    <a:pt x="19" y="154"/>
                  </a:lnTo>
                  <a:lnTo>
                    <a:pt x="0" y="77"/>
                  </a:lnTo>
                  <a:lnTo>
                    <a:pt x="10" y="0"/>
                  </a:lnTo>
                  <a:lnTo>
                    <a:pt x="19" y="0"/>
                  </a:lnTo>
                  <a:lnTo>
                    <a:pt x="39" y="144"/>
                  </a:lnTo>
                  <a:lnTo>
                    <a:pt x="29" y="144"/>
                  </a:lnTo>
                  <a:lnTo>
                    <a:pt x="19" y="1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6" name="Google Shape;206;p1"/>
            <p:cNvSpPr/>
            <p:nvPr/>
          </p:nvSpPr>
          <p:spPr>
            <a:xfrm>
              <a:off x="2477" y="3661"/>
              <a:ext cx="23" cy="63"/>
            </a:xfrm>
            <a:custGeom>
              <a:avLst/>
              <a:gdLst/>
              <a:ahLst/>
              <a:cxnLst/>
              <a:rect l="l" t="t" r="r" b="b"/>
              <a:pathLst>
                <a:path w="77" h="212" extrusionOk="0">
                  <a:moveTo>
                    <a:pt x="10" y="212"/>
                  </a:moveTo>
                  <a:lnTo>
                    <a:pt x="10" y="212"/>
                  </a:lnTo>
                  <a:lnTo>
                    <a:pt x="0" y="154"/>
                  </a:lnTo>
                  <a:lnTo>
                    <a:pt x="10" y="106"/>
                  </a:lnTo>
                  <a:lnTo>
                    <a:pt x="38" y="49"/>
                  </a:lnTo>
                  <a:lnTo>
                    <a:pt x="58" y="0"/>
                  </a:lnTo>
                  <a:lnTo>
                    <a:pt x="77" y="10"/>
                  </a:lnTo>
                  <a:lnTo>
                    <a:pt x="77" y="20"/>
                  </a:lnTo>
                  <a:lnTo>
                    <a:pt x="77" y="39"/>
                  </a:lnTo>
                  <a:lnTo>
                    <a:pt x="58" y="68"/>
                  </a:lnTo>
                  <a:lnTo>
                    <a:pt x="58" y="87"/>
                  </a:lnTo>
                  <a:lnTo>
                    <a:pt x="38" y="116"/>
                  </a:lnTo>
                  <a:lnTo>
                    <a:pt x="29" y="154"/>
                  </a:lnTo>
                  <a:lnTo>
                    <a:pt x="29" y="183"/>
                  </a:lnTo>
                  <a:lnTo>
                    <a:pt x="10" y="2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7" name="Google Shape;207;p1"/>
            <p:cNvSpPr/>
            <p:nvPr/>
          </p:nvSpPr>
          <p:spPr>
            <a:xfrm>
              <a:off x="2919" y="3274"/>
              <a:ext cx="31" cy="11"/>
            </a:xfrm>
            <a:custGeom>
              <a:avLst/>
              <a:gdLst/>
              <a:ahLst/>
              <a:cxnLst/>
              <a:rect l="l" t="t" r="r" b="b"/>
              <a:pathLst>
                <a:path w="106" h="38" extrusionOk="0">
                  <a:moveTo>
                    <a:pt x="29" y="19"/>
                  </a:moveTo>
                  <a:lnTo>
                    <a:pt x="0" y="10"/>
                  </a:lnTo>
                  <a:lnTo>
                    <a:pt x="10" y="0"/>
                  </a:lnTo>
                  <a:lnTo>
                    <a:pt x="68" y="10"/>
                  </a:lnTo>
                  <a:lnTo>
                    <a:pt x="87" y="19"/>
                  </a:lnTo>
                  <a:lnTo>
                    <a:pt x="106" y="38"/>
                  </a:lnTo>
                  <a:lnTo>
                    <a:pt x="87" y="38"/>
                  </a:lnTo>
                  <a:lnTo>
                    <a:pt x="68" y="38"/>
                  </a:lnTo>
                  <a:lnTo>
                    <a:pt x="29"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8" name="Google Shape;208;p1"/>
            <p:cNvSpPr/>
            <p:nvPr/>
          </p:nvSpPr>
          <p:spPr>
            <a:xfrm>
              <a:off x="2822" y="3348"/>
              <a:ext cx="37" cy="19"/>
            </a:xfrm>
            <a:custGeom>
              <a:avLst/>
              <a:gdLst/>
              <a:ahLst/>
              <a:cxnLst/>
              <a:rect l="l" t="t" r="r" b="b"/>
              <a:pathLst>
                <a:path w="125" h="67" extrusionOk="0">
                  <a:moveTo>
                    <a:pt x="10" y="58"/>
                  </a:moveTo>
                  <a:lnTo>
                    <a:pt x="10" y="58"/>
                  </a:lnTo>
                  <a:lnTo>
                    <a:pt x="0" y="48"/>
                  </a:lnTo>
                  <a:lnTo>
                    <a:pt x="10" y="39"/>
                  </a:lnTo>
                  <a:lnTo>
                    <a:pt x="58" y="39"/>
                  </a:lnTo>
                  <a:lnTo>
                    <a:pt x="87" y="19"/>
                  </a:lnTo>
                  <a:lnTo>
                    <a:pt x="106" y="0"/>
                  </a:lnTo>
                  <a:lnTo>
                    <a:pt x="125" y="10"/>
                  </a:lnTo>
                  <a:lnTo>
                    <a:pt x="125" y="19"/>
                  </a:lnTo>
                  <a:lnTo>
                    <a:pt x="106" y="48"/>
                  </a:lnTo>
                  <a:lnTo>
                    <a:pt x="77" y="58"/>
                  </a:lnTo>
                  <a:lnTo>
                    <a:pt x="48" y="67"/>
                  </a:lnTo>
                  <a:lnTo>
                    <a:pt x="10" y="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9" name="Google Shape;209;p1"/>
            <p:cNvSpPr/>
            <p:nvPr/>
          </p:nvSpPr>
          <p:spPr>
            <a:xfrm>
              <a:off x="2782" y="3259"/>
              <a:ext cx="137" cy="94"/>
            </a:xfrm>
            <a:custGeom>
              <a:avLst/>
              <a:gdLst/>
              <a:ahLst/>
              <a:cxnLst/>
              <a:rect l="l" t="t" r="r" b="b"/>
              <a:pathLst>
                <a:path w="461" h="317" extrusionOk="0">
                  <a:moveTo>
                    <a:pt x="442" y="135"/>
                  </a:moveTo>
                  <a:lnTo>
                    <a:pt x="442" y="135"/>
                  </a:lnTo>
                  <a:lnTo>
                    <a:pt x="356" y="163"/>
                  </a:lnTo>
                  <a:lnTo>
                    <a:pt x="279" y="192"/>
                  </a:lnTo>
                  <a:lnTo>
                    <a:pt x="240" y="211"/>
                  </a:lnTo>
                  <a:lnTo>
                    <a:pt x="202" y="240"/>
                  </a:lnTo>
                  <a:lnTo>
                    <a:pt x="173" y="269"/>
                  </a:lnTo>
                  <a:lnTo>
                    <a:pt x="154" y="317"/>
                  </a:lnTo>
                  <a:lnTo>
                    <a:pt x="144" y="317"/>
                  </a:lnTo>
                  <a:lnTo>
                    <a:pt x="134" y="317"/>
                  </a:lnTo>
                  <a:lnTo>
                    <a:pt x="125" y="298"/>
                  </a:lnTo>
                  <a:lnTo>
                    <a:pt x="134" y="288"/>
                  </a:lnTo>
                  <a:lnTo>
                    <a:pt x="144" y="269"/>
                  </a:lnTo>
                  <a:lnTo>
                    <a:pt x="192" y="211"/>
                  </a:lnTo>
                  <a:lnTo>
                    <a:pt x="240" y="173"/>
                  </a:lnTo>
                  <a:lnTo>
                    <a:pt x="298" y="154"/>
                  </a:lnTo>
                  <a:lnTo>
                    <a:pt x="356" y="135"/>
                  </a:lnTo>
                  <a:lnTo>
                    <a:pt x="356" y="115"/>
                  </a:lnTo>
                  <a:lnTo>
                    <a:pt x="356" y="106"/>
                  </a:lnTo>
                  <a:lnTo>
                    <a:pt x="375" y="86"/>
                  </a:lnTo>
                  <a:lnTo>
                    <a:pt x="394" y="58"/>
                  </a:lnTo>
                  <a:lnTo>
                    <a:pt x="404" y="38"/>
                  </a:lnTo>
                  <a:lnTo>
                    <a:pt x="307" y="48"/>
                  </a:lnTo>
                  <a:lnTo>
                    <a:pt x="259" y="48"/>
                  </a:lnTo>
                  <a:lnTo>
                    <a:pt x="211" y="48"/>
                  </a:lnTo>
                  <a:lnTo>
                    <a:pt x="173" y="86"/>
                  </a:lnTo>
                  <a:lnTo>
                    <a:pt x="125" y="115"/>
                  </a:lnTo>
                  <a:lnTo>
                    <a:pt x="67" y="135"/>
                  </a:lnTo>
                  <a:lnTo>
                    <a:pt x="38" y="135"/>
                  </a:lnTo>
                  <a:lnTo>
                    <a:pt x="9" y="125"/>
                  </a:lnTo>
                  <a:lnTo>
                    <a:pt x="9" y="115"/>
                  </a:lnTo>
                  <a:lnTo>
                    <a:pt x="0" y="106"/>
                  </a:lnTo>
                  <a:lnTo>
                    <a:pt x="9" y="106"/>
                  </a:lnTo>
                  <a:lnTo>
                    <a:pt x="48" y="115"/>
                  </a:lnTo>
                  <a:lnTo>
                    <a:pt x="86" y="106"/>
                  </a:lnTo>
                  <a:lnTo>
                    <a:pt x="125" y="86"/>
                  </a:lnTo>
                  <a:lnTo>
                    <a:pt x="154" y="58"/>
                  </a:lnTo>
                  <a:lnTo>
                    <a:pt x="192" y="29"/>
                  </a:lnTo>
                  <a:lnTo>
                    <a:pt x="221" y="9"/>
                  </a:lnTo>
                  <a:lnTo>
                    <a:pt x="259" y="0"/>
                  </a:lnTo>
                  <a:lnTo>
                    <a:pt x="307" y="19"/>
                  </a:lnTo>
                  <a:lnTo>
                    <a:pt x="375" y="9"/>
                  </a:lnTo>
                  <a:lnTo>
                    <a:pt x="433" y="9"/>
                  </a:lnTo>
                  <a:lnTo>
                    <a:pt x="442" y="19"/>
                  </a:lnTo>
                  <a:lnTo>
                    <a:pt x="442" y="38"/>
                  </a:lnTo>
                  <a:lnTo>
                    <a:pt x="423" y="67"/>
                  </a:lnTo>
                  <a:lnTo>
                    <a:pt x="404" y="96"/>
                  </a:lnTo>
                  <a:lnTo>
                    <a:pt x="375" y="125"/>
                  </a:lnTo>
                  <a:lnTo>
                    <a:pt x="404" y="125"/>
                  </a:lnTo>
                  <a:lnTo>
                    <a:pt x="423" y="115"/>
                  </a:lnTo>
                  <a:lnTo>
                    <a:pt x="442" y="115"/>
                  </a:lnTo>
                  <a:lnTo>
                    <a:pt x="461" y="125"/>
                  </a:lnTo>
                  <a:lnTo>
                    <a:pt x="461" y="135"/>
                  </a:lnTo>
                  <a:lnTo>
                    <a:pt x="452" y="135"/>
                  </a:lnTo>
                  <a:lnTo>
                    <a:pt x="442" y="1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0" name="Google Shape;210;p1"/>
            <p:cNvSpPr/>
            <p:nvPr/>
          </p:nvSpPr>
          <p:spPr>
            <a:xfrm>
              <a:off x="2577" y="3555"/>
              <a:ext cx="28" cy="60"/>
            </a:xfrm>
            <a:custGeom>
              <a:avLst/>
              <a:gdLst/>
              <a:ahLst/>
              <a:cxnLst/>
              <a:rect l="l" t="t" r="r" b="b"/>
              <a:pathLst>
                <a:path w="96" h="202" extrusionOk="0">
                  <a:moveTo>
                    <a:pt x="96" y="202"/>
                  </a:moveTo>
                  <a:lnTo>
                    <a:pt x="96" y="202"/>
                  </a:lnTo>
                  <a:lnTo>
                    <a:pt x="48" y="106"/>
                  </a:lnTo>
                  <a:lnTo>
                    <a:pt x="19" y="49"/>
                  </a:lnTo>
                  <a:lnTo>
                    <a:pt x="0" y="10"/>
                  </a:lnTo>
                  <a:lnTo>
                    <a:pt x="19" y="0"/>
                  </a:lnTo>
                  <a:lnTo>
                    <a:pt x="29" y="0"/>
                  </a:lnTo>
                  <a:lnTo>
                    <a:pt x="67" y="106"/>
                  </a:lnTo>
                  <a:lnTo>
                    <a:pt x="67" y="126"/>
                  </a:lnTo>
                  <a:lnTo>
                    <a:pt x="86" y="154"/>
                  </a:lnTo>
                  <a:lnTo>
                    <a:pt x="96" y="193"/>
                  </a:lnTo>
                  <a:lnTo>
                    <a:pt x="96" y="2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1" name="Google Shape;211;p1"/>
            <p:cNvSpPr/>
            <p:nvPr/>
          </p:nvSpPr>
          <p:spPr>
            <a:xfrm>
              <a:off x="2337" y="3644"/>
              <a:ext cx="129" cy="43"/>
            </a:xfrm>
            <a:custGeom>
              <a:avLst/>
              <a:gdLst/>
              <a:ahLst/>
              <a:cxnLst/>
              <a:rect l="l" t="t" r="r" b="b"/>
              <a:pathLst>
                <a:path w="433" h="144" extrusionOk="0">
                  <a:moveTo>
                    <a:pt x="86" y="115"/>
                  </a:moveTo>
                  <a:lnTo>
                    <a:pt x="86" y="115"/>
                  </a:lnTo>
                  <a:lnTo>
                    <a:pt x="57" y="96"/>
                  </a:lnTo>
                  <a:lnTo>
                    <a:pt x="28" y="67"/>
                  </a:lnTo>
                  <a:lnTo>
                    <a:pt x="9" y="38"/>
                  </a:lnTo>
                  <a:lnTo>
                    <a:pt x="0" y="0"/>
                  </a:lnTo>
                  <a:lnTo>
                    <a:pt x="19" y="19"/>
                  </a:lnTo>
                  <a:lnTo>
                    <a:pt x="38" y="38"/>
                  </a:lnTo>
                  <a:lnTo>
                    <a:pt x="57" y="57"/>
                  </a:lnTo>
                  <a:lnTo>
                    <a:pt x="77" y="77"/>
                  </a:lnTo>
                  <a:lnTo>
                    <a:pt x="153" y="96"/>
                  </a:lnTo>
                  <a:lnTo>
                    <a:pt x="250" y="106"/>
                  </a:lnTo>
                  <a:lnTo>
                    <a:pt x="433" y="106"/>
                  </a:lnTo>
                  <a:lnTo>
                    <a:pt x="433" y="115"/>
                  </a:lnTo>
                  <a:lnTo>
                    <a:pt x="413" y="125"/>
                  </a:lnTo>
                  <a:lnTo>
                    <a:pt x="375" y="144"/>
                  </a:lnTo>
                  <a:lnTo>
                    <a:pt x="230" y="134"/>
                  </a:lnTo>
                  <a:lnTo>
                    <a:pt x="86"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2" name="Google Shape;212;p1"/>
            <p:cNvSpPr/>
            <p:nvPr/>
          </p:nvSpPr>
          <p:spPr>
            <a:xfrm>
              <a:off x="3244" y="3650"/>
              <a:ext cx="125" cy="42"/>
            </a:xfrm>
            <a:custGeom>
              <a:avLst/>
              <a:gdLst/>
              <a:ahLst/>
              <a:cxnLst/>
              <a:rect l="l" t="t" r="r" b="b"/>
              <a:pathLst>
                <a:path w="424" h="144" extrusionOk="0">
                  <a:moveTo>
                    <a:pt x="337" y="115"/>
                  </a:moveTo>
                  <a:lnTo>
                    <a:pt x="337" y="115"/>
                  </a:lnTo>
                  <a:lnTo>
                    <a:pt x="366" y="96"/>
                  </a:lnTo>
                  <a:lnTo>
                    <a:pt x="395" y="67"/>
                  </a:lnTo>
                  <a:lnTo>
                    <a:pt x="414" y="38"/>
                  </a:lnTo>
                  <a:lnTo>
                    <a:pt x="424" y="0"/>
                  </a:lnTo>
                  <a:lnTo>
                    <a:pt x="404" y="19"/>
                  </a:lnTo>
                  <a:lnTo>
                    <a:pt x="385" y="38"/>
                  </a:lnTo>
                  <a:lnTo>
                    <a:pt x="376" y="67"/>
                  </a:lnTo>
                  <a:lnTo>
                    <a:pt x="347" y="77"/>
                  </a:lnTo>
                  <a:lnTo>
                    <a:pt x="270" y="96"/>
                  </a:lnTo>
                  <a:lnTo>
                    <a:pt x="174" y="106"/>
                  </a:lnTo>
                  <a:lnTo>
                    <a:pt x="0" y="106"/>
                  </a:lnTo>
                  <a:lnTo>
                    <a:pt x="0" y="115"/>
                  </a:lnTo>
                  <a:lnTo>
                    <a:pt x="10" y="125"/>
                  </a:lnTo>
                  <a:lnTo>
                    <a:pt x="48" y="144"/>
                  </a:lnTo>
                  <a:lnTo>
                    <a:pt x="193" y="135"/>
                  </a:lnTo>
                  <a:lnTo>
                    <a:pt x="337"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3" name="Google Shape;213;p1"/>
            <p:cNvSpPr/>
            <p:nvPr/>
          </p:nvSpPr>
          <p:spPr>
            <a:xfrm>
              <a:off x="3118" y="2915"/>
              <a:ext cx="17" cy="159"/>
            </a:xfrm>
            <a:custGeom>
              <a:avLst/>
              <a:gdLst/>
              <a:ahLst/>
              <a:cxnLst/>
              <a:rect l="l" t="t" r="r" b="b"/>
              <a:pathLst>
                <a:path w="58" h="538" extrusionOk="0">
                  <a:moveTo>
                    <a:pt x="19" y="538"/>
                  </a:moveTo>
                  <a:lnTo>
                    <a:pt x="0" y="442"/>
                  </a:lnTo>
                  <a:lnTo>
                    <a:pt x="19" y="221"/>
                  </a:lnTo>
                  <a:lnTo>
                    <a:pt x="38" y="0"/>
                  </a:lnTo>
                  <a:lnTo>
                    <a:pt x="58" y="29"/>
                  </a:lnTo>
                  <a:lnTo>
                    <a:pt x="58" y="57"/>
                  </a:lnTo>
                  <a:lnTo>
                    <a:pt x="58" y="125"/>
                  </a:lnTo>
                  <a:lnTo>
                    <a:pt x="29" y="384"/>
                  </a:lnTo>
                  <a:lnTo>
                    <a:pt x="38" y="471"/>
                  </a:lnTo>
                  <a:lnTo>
                    <a:pt x="38" y="519"/>
                  </a:lnTo>
                  <a:lnTo>
                    <a:pt x="29" y="529"/>
                  </a:lnTo>
                  <a:lnTo>
                    <a:pt x="19" y="5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4" name="Google Shape;214;p1"/>
            <p:cNvSpPr/>
            <p:nvPr/>
          </p:nvSpPr>
          <p:spPr>
            <a:xfrm>
              <a:off x="2631" y="2952"/>
              <a:ext cx="28" cy="156"/>
            </a:xfrm>
            <a:custGeom>
              <a:avLst/>
              <a:gdLst/>
              <a:ahLst/>
              <a:cxnLst/>
              <a:rect l="l" t="t" r="r" b="b"/>
              <a:pathLst>
                <a:path w="96" h="529" extrusionOk="0">
                  <a:moveTo>
                    <a:pt x="9" y="529"/>
                  </a:moveTo>
                  <a:lnTo>
                    <a:pt x="48" y="442"/>
                  </a:lnTo>
                  <a:lnTo>
                    <a:pt x="77" y="221"/>
                  </a:lnTo>
                  <a:lnTo>
                    <a:pt x="96" y="0"/>
                  </a:lnTo>
                  <a:lnTo>
                    <a:pt x="77" y="19"/>
                  </a:lnTo>
                  <a:lnTo>
                    <a:pt x="67" y="57"/>
                  </a:lnTo>
                  <a:lnTo>
                    <a:pt x="57" y="125"/>
                  </a:lnTo>
                  <a:lnTo>
                    <a:pt x="28" y="385"/>
                  </a:lnTo>
                  <a:lnTo>
                    <a:pt x="9" y="462"/>
                  </a:lnTo>
                  <a:lnTo>
                    <a:pt x="0" y="510"/>
                  </a:lnTo>
                  <a:lnTo>
                    <a:pt x="0" y="519"/>
                  </a:lnTo>
                  <a:lnTo>
                    <a:pt x="9" y="5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5" name="Google Shape;215;p1"/>
            <p:cNvSpPr/>
            <p:nvPr/>
          </p:nvSpPr>
          <p:spPr>
            <a:xfrm>
              <a:off x="2198" y="3573"/>
              <a:ext cx="270" cy="85"/>
            </a:xfrm>
            <a:custGeom>
              <a:avLst/>
              <a:gdLst/>
              <a:ahLst/>
              <a:cxnLst/>
              <a:rect l="l" t="t" r="r" b="b"/>
              <a:pathLst>
                <a:path w="914" h="289" extrusionOk="0">
                  <a:moveTo>
                    <a:pt x="395" y="183"/>
                  </a:moveTo>
                  <a:lnTo>
                    <a:pt x="395" y="183"/>
                  </a:lnTo>
                  <a:lnTo>
                    <a:pt x="279" y="144"/>
                  </a:lnTo>
                  <a:lnTo>
                    <a:pt x="173" y="106"/>
                  </a:lnTo>
                  <a:lnTo>
                    <a:pt x="77" y="58"/>
                  </a:lnTo>
                  <a:lnTo>
                    <a:pt x="29" y="29"/>
                  </a:lnTo>
                  <a:lnTo>
                    <a:pt x="0" y="0"/>
                  </a:lnTo>
                  <a:lnTo>
                    <a:pt x="202" y="68"/>
                  </a:lnTo>
                  <a:lnTo>
                    <a:pt x="404" y="144"/>
                  </a:lnTo>
                  <a:lnTo>
                    <a:pt x="606" y="193"/>
                  </a:lnTo>
                  <a:lnTo>
                    <a:pt x="779" y="241"/>
                  </a:lnTo>
                  <a:lnTo>
                    <a:pt x="914" y="289"/>
                  </a:lnTo>
                  <a:lnTo>
                    <a:pt x="818" y="279"/>
                  </a:lnTo>
                  <a:lnTo>
                    <a:pt x="635" y="241"/>
                  </a:lnTo>
                  <a:lnTo>
                    <a:pt x="395" y="1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6" name="Google Shape;216;p1"/>
            <p:cNvSpPr/>
            <p:nvPr/>
          </p:nvSpPr>
          <p:spPr>
            <a:xfrm>
              <a:off x="2508" y="3293"/>
              <a:ext cx="243" cy="112"/>
            </a:xfrm>
            <a:custGeom>
              <a:avLst/>
              <a:gdLst/>
              <a:ahLst/>
              <a:cxnLst/>
              <a:rect l="l" t="t" r="r" b="b"/>
              <a:pathLst>
                <a:path w="818" h="376" extrusionOk="0">
                  <a:moveTo>
                    <a:pt x="712" y="337"/>
                  </a:moveTo>
                  <a:lnTo>
                    <a:pt x="491" y="270"/>
                  </a:lnTo>
                  <a:lnTo>
                    <a:pt x="240" y="173"/>
                  </a:lnTo>
                  <a:lnTo>
                    <a:pt x="115" y="106"/>
                  </a:lnTo>
                  <a:lnTo>
                    <a:pt x="58" y="68"/>
                  </a:lnTo>
                  <a:lnTo>
                    <a:pt x="0" y="29"/>
                  </a:lnTo>
                  <a:lnTo>
                    <a:pt x="19" y="20"/>
                  </a:lnTo>
                  <a:lnTo>
                    <a:pt x="48" y="0"/>
                  </a:lnTo>
                  <a:lnTo>
                    <a:pt x="115" y="48"/>
                  </a:lnTo>
                  <a:lnTo>
                    <a:pt x="183" y="96"/>
                  </a:lnTo>
                  <a:lnTo>
                    <a:pt x="327" y="173"/>
                  </a:lnTo>
                  <a:lnTo>
                    <a:pt x="606" y="270"/>
                  </a:lnTo>
                  <a:lnTo>
                    <a:pt x="664" y="289"/>
                  </a:lnTo>
                  <a:lnTo>
                    <a:pt x="712" y="308"/>
                  </a:lnTo>
                  <a:lnTo>
                    <a:pt x="818" y="356"/>
                  </a:lnTo>
                  <a:lnTo>
                    <a:pt x="818" y="366"/>
                  </a:lnTo>
                  <a:lnTo>
                    <a:pt x="798" y="376"/>
                  </a:lnTo>
                  <a:lnTo>
                    <a:pt x="770" y="366"/>
                  </a:lnTo>
                  <a:lnTo>
                    <a:pt x="712" y="3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7" name="Google Shape;217;p1"/>
            <p:cNvSpPr/>
            <p:nvPr/>
          </p:nvSpPr>
          <p:spPr>
            <a:xfrm>
              <a:off x="2528" y="3410"/>
              <a:ext cx="206" cy="12"/>
            </a:xfrm>
            <a:custGeom>
              <a:avLst/>
              <a:gdLst/>
              <a:ahLst/>
              <a:cxnLst/>
              <a:rect l="l" t="t" r="r" b="b"/>
              <a:pathLst>
                <a:path w="693" h="38" extrusionOk="0">
                  <a:moveTo>
                    <a:pt x="683" y="29"/>
                  </a:moveTo>
                  <a:lnTo>
                    <a:pt x="683" y="29"/>
                  </a:lnTo>
                  <a:lnTo>
                    <a:pt x="347" y="38"/>
                  </a:lnTo>
                  <a:lnTo>
                    <a:pt x="135" y="38"/>
                  </a:lnTo>
                  <a:lnTo>
                    <a:pt x="125" y="38"/>
                  </a:lnTo>
                  <a:lnTo>
                    <a:pt x="106" y="38"/>
                  </a:lnTo>
                  <a:lnTo>
                    <a:pt x="58" y="38"/>
                  </a:lnTo>
                  <a:lnTo>
                    <a:pt x="0" y="19"/>
                  </a:lnTo>
                  <a:lnTo>
                    <a:pt x="674" y="0"/>
                  </a:lnTo>
                  <a:lnTo>
                    <a:pt x="693" y="29"/>
                  </a:lnTo>
                  <a:lnTo>
                    <a:pt x="683"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8" name="Google Shape;218;p1"/>
            <p:cNvSpPr/>
            <p:nvPr/>
          </p:nvSpPr>
          <p:spPr>
            <a:xfrm>
              <a:off x="2297" y="3564"/>
              <a:ext cx="203" cy="77"/>
            </a:xfrm>
            <a:custGeom>
              <a:avLst/>
              <a:gdLst/>
              <a:ahLst/>
              <a:cxnLst/>
              <a:rect l="l" t="t" r="r" b="b"/>
              <a:pathLst>
                <a:path w="683" h="260" extrusionOk="0">
                  <a:moveTo>
                    <a:pt x="0" y="10"/>
                  </a:moveTo>
                  <a:lnTo>
                    <a:pt x="0" y="0"/>
                  </a:lnTo>
                  <a:lnTo>
                    <a:pt x="125" y="39"/>
                  </a:lnTo>
                  <a:lnTo>
                    <a:pt x="356" y="116"/>
                  </a:lnTo>
                  <a:lnTo>
                    <a:pt x="673" y="231"/>
                  </a:lnTo>
                  <a:lnTo>
                    <a:pt x="683" y="241"/>
                  </a:lnTo>
                  <a:lnTo>
                    <a:pt x="664" y="250"/>
                  </a:lnTo>
                  <a:lnTo>
                    <a:pt x="635" y="260"/>
                  </a:lnTo>
                  <a:lnTo>
                    <a:pt x="356" y="154"/>
                  </a:lnTo>
                  <a:lnTo>
                    <a:pt x="144" y="77"/>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9" name="Google Shape;219;p1"/>
            <p:cNvSpPr/>
            <p:nvPr/>
          </p:nvSpPr>
          <p:spPr>
            <a:xfrm>
              <a:off x="2534" y="3436"/>
              <a:ext cx="40" cy="94"/>
            </a:xfrm>
            <a:custGeom>
              <a:avLst/>
              <a:gdLst/>
              <a:ahLst/>
              <a:cxnLst/>
              <a:rect l="l" t="t" r="r" b="b"/>
              <a:pathLst>
                <a:path w="135" h="318" extrusionOk="0">
                  <a:moveTo>
                    <a:pt x="116" y="318"/>
                  </a:moveTo>
                  <a:lnTo>
                    <a:pt x="116" y="318"/>
                  </a:lnTo>
                  <a:lnTo>
                    <a:pt x="77" y="250"/>
                  </a:lnTo>
                  <a:lnTo>
                    <a:pt x="49" y="164"/>
                  </a:lnTo>
                  <a:lnTo>
                    <a:pt x="20" y="77"/>
                  </a:lnTo>
                  <a:lnTo>
                    <a:pt x="0" y="0"/>
                  </a:lnTo>
                  <a:lnTo>
                    <a:pt x="39" y="39"/>
                  </a:lnTo>
                  <a:lnTo>
                    <a:pt x="49" y="39"/>
                  </a:lnTo>
                  <a:lnTo>
                    <a:pt x="58" y="58"/>
                  </a:lnTo>
                  <a:lnTo>
                    <a:pt x="58" y="68"/>
                  </a:lnTo>
                  <a:lnTo>
                    <a:pt x="58" y="77"/>
                  </a:lnTo>
                  <a:lnTo>
                    <a:pt x="126" y="279"/>
                  </a:lnTo>
                  <a:lnTo>
                    <a:pt x="135" y="308"/>
                  </a:lnTo>
                  <a:lnTo>
                    <a:pt x="135" y="318"/>
                  </a:lnTo>
                  <a:lnTo>
                    <a:pt x="116" y="3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0" name="Google Shape;220;p1"/>
            <p:cNvSpPr/>
            <p:nvPr/>
          </p:nvSpPr>
          <p:spPr>
            <a:xfrm>
              <a:off x="2910" y="3080"/>
              <a:ext cx="12" cy="154"/>
            </a:xfrm>
            <a:custGeom>
              <a:avLst/>
              <a:gdLst/>
              <a:ahLst/>
              <a:cxnLst/>
              <a:rect l="l" t="t" r="r" b="b"/>
              <a:pathLst>
                <a:path w="38" h="519" extrusionOk="0">
                  <a:moveTo>
                    <a:pt x="9" y="519"/>
                  </a:moveTo>
                  <a:lnTo>
                    <a:pt x="9" y="519"/>
                  </a:lnTo>
                  <a:lnTo>
                    <a:pt x="0" y="461"/>
                  </a:lnTo>
                  <a:lnTo>
                    <a:pt x="9" y="375"/>
                  </a:lnTo>
                  <a:lnTo>
                    <a:pt x="9" y="231"/>
                  </a:lnTo>
                  <a:lnTo>
                    <a:pt x="9" y="0"/>
                  </a:lnTo>
                  <a:lnTo>
                    <a:pt x="28" y="29"/>
                  </a:lnTo>
                  <a:lnTo>
                    <a:pt x="38" y="67"/>
                  </a:lnTo>
                  <a:lnTo>
                    <a:pt x="28" y="279"/>
                  </a:lnTo>
                  <a:lnTo>
                    <a:pt x="28" y="327"/>
                  </a:lnTo>
                  <a:lnTo>
                    <a:pt x="28" y="404"/>
                  </a:lnTo>
                  <a:lnTo>
                    <a:pt x="28" y="481"/>
                  </a:lnTo>
                  <a:lnTo>
                    <a:pt x="19" y="510"/>
                  </a:lnTo>
                  <a:lnTo>
                    <a:pt x="9" y="5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1" name="Google Shape;221;p1"/>
            <p:cNvSpPr/>
            <p:nvPr/>
          </p:nvSpPr>
          <p:spPr>
            <a:xfrm>
              <a:off x="2617" y="3225"/>
              <a:ext cx="151" cy="66"/>
            </a:xfrm>
            <a:custGeom>
              <a:avLst/>
              <a:gdLst/>
              <a:ahLst/>
              <a:cxnLst/>
              <a:rect l="l" t="t" r="r" b="b"/>
              <a:pathLst>
                <a:path w="510" h="222" extrusionOk="0">
                  <a:moveTo>
                    <a:pt x="376" y="193"/>
                  </a:moveTo>
                  <a:lnTo>
                    <a:pt x="376" y="193"/>
                  </a:lnTo>
                  <a:lnTo>
                    <a:pt x="299" y="135"/>
                  </a:lnTo>
                  <a:lnTo>
                    <a:pt x="203" y="87"/>
                  </a:lnTo>
                  <a:lnTo>
                    <a:pt x="97" y="39"/>
                  </a:lnTo>
                  <a:lnTo>
                    <a:pt x="0" y="10"/>
                  </a:lnTo>
                  <a:lnTo>
                    <a:pt x="20" y="0"/>
                  </a:lnTo>
                  <a:lnTo>
                    <a:pt x="49" y="0"/>
                  </a:lnTo>
                  <a:lnTo>
                    <a:pt x="106" y="10"/>
                  </a:lnTo>
                  <a:lnTo>
                    <a:pt x="222" y="48"/>
                  </a:lnTo>
                  <a:lnTo>
                    <a:pt x="289" y="87"/>
                  </a:lnTo>
                  <a:lnTo>
                    <a:pt x="347" y="135"/>
                  </a:lnTo>
                  <a:lnTo>
                    <a:pt x="414" y="174"/>
                  </a:lnTo>
                  <a:lnTo>
                    <a:pt x="453" y="193"/>
                  </a:lnTo>
                  <a:lnTo>
                    <a:pt x="491" y="202"/>
                  </a:lnTo>
                  <a:lnTo>
                    <a:pt x="510" y="212"/>
                  </a:lnTo>
                  <a:lnTo>
                    <a:pt x="472" y="222"/>
                  </a:lnTo>
                  <a:lnTo>
                    <a:pt x="433" y="212"/>
                  </a:lnTo>
                  <a:lnTo>
                    <a:pt x="405" y="202"/>
                  </a:lnTo>
                  <a:lnTo>
                    <a:pt x="376" y="1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2" name="Google Shape;222;p1"/>
            <p:cNvSpPr/>
            <p:nvPr/>
          </p:nvSpPr>
          <p:spPr>
            <a:xfrm>
              <a:off x="2568" y="3362"/>
              <a:ext cx="26" cy="8"/>
            </a:xfrm>
            <a:custGeom>
              <a:avLst/>
              <a:gdLst/>
              <a:ahLst/>
              <a:cxnLst/>
              <a:rect l="l" t="t" r="r" b="b"/>
              <a:pathLst>
                <a:path w="87" h="29" extrusionOk="0">
                  <a:moveTo>
                    <a:pt x="0" y="19"/>
                  </a:moveTo>
                  <a:lnTo>
                    <a:pt x="0" y="19"/>
                  </a:lnTo>
                  <a:lnTo>
                    <a:pt x="10" y="10"/>
                  </a:lnTo>
                  <a:lnTo>
                    <a:pt x="10" y="0"/>
                  </a:lnTo>
                  <a:lnTo>
                    <a:pt x="58" y="0"/>
                  </a:lnTo>
                  <a:lnTo>
                    <a:pt x="77" y="10"/>
                  </a:lnTo>
                  <a:lnTo>
                    <a:pt x="87" y="19"/>
                  </a:lnTo>
                  <a:lnTo>
                    <a:pt x="48" y="29"/>
                  </a:lnTo>
                  <a:lnTo>
                    <a:pt x="0"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3" name="Google Shape;223;p1"/>
            <p:cNvSpPr/>
            <p:nvPr/>
          </p:nvSpPr>
          <p:spPr>
            <a:xfrm>
              <a:off x="2352" y="3436"/>
              <a:ext cx="162" cy="134"/>
            </a:xfrm>
            <a:custGeom>
              <a:avLst/>
              <a:gdLst/>
              <a:ahLst/>
              <a:cxnLst/>
              <a:rect l="l" t="t" r="r" b="b"/>
              <a:pathLst>
                <a:path w="548" h="453" extrusionOk="0">
                  <a:moveTo>
                    <a:pt x="0" y="453"/>
                  </a:moveTo>
                  <a:lnTo>
                    <a:pt x="0" y="453"/>
                  </a:lnTo>
                  <a:lnTo>
                    <a:pt x="19" y="414"/>
                  </a:lnTo>
                  <a:lnTo>
                    <a:pt x="48" y="376"/>
                  </a:lnTo>
                  <a:lnTo>
                    <a:pt x="163" y="279"/>
                  </a:lnTo>
                  <a:lnTo>
                    <a:pt x="279" y="193"/>
                  </a:lnTo>
                  <a:lnTo>
                    <a:pt x="510" y="10"/>
                  </a:lnTo>
                  <a:lnTo>
                    <a:pt x="529" y="0"/>
                  </a:lnTo>
                  <a:lnTo>
                    <a:pt x="538" y="0"/>
                  </a:lnTo>
                  <a:lnTo>
                    <a:pt x="548" y="10"/>
                  </a:lnTo>
                  <a:lnTo>
                    <a:pt x="308" y="202"/>
                  </a:lnTo>
                  <a:lnTo>
                    <a:pt x="125" y="356"/>
                  </a:lnTo>
                  <a:lnTo>
                    <a:pt x="0" y="45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4" name="Google Shape;224;p1"/>
            <p:cNvSpPr/>
            <p:nvPr/>
          </p:nvSpPr>
          <p:spPr>
            <a:xfrm>
              <a:off x="3098" y="2821"/>
              <a:ext cx="20" cy="77"/>
            </a:xfrm>
            <a:custGeom>
              <a:avLst/>
              <a:gdLst/>
              <a:ahLst/>
              <a:cxnLst/>
              <a:rect l="l" t="t" r="r" b="b"/>
              <a:pathLst>
                <a:path w="67" h="260" extrusionOk="0">
                  <a:moveTo>
                    <a:pt x="0" y="260"/>
                  </a:moveTo>
                  <a:lnTo>
                    <a:pt x="0" y="260"/>
                  </a:lnTo>
                  <a:lnTo>
                    <a:pt x="0" y="241"/>
                  </a:lnTo>
                  <a:lnTo>
                    <a:pt x="9" y="212"/>
                  </a:lnTo>
                  <a:lnTo>
                    <a:pt x="19" y="193"/>
                  </a:lnTo>
                  <a:lnTo>
                    <a:pt x="28" y="173"/>
                  </a:lnTo>
                  <a:lnTo>
                    <a:pt x="28" y="125"/>
                  </a:lnTo>
                  <a:lnTo>
                    <a:pt x="38" y="87"/>
                  </a:lnTo>
                  <a:lnTo>
                    <a:pt x="48" y="39"/>
                  </a:lnTo>
                  <a:lnTo>
                    <a:pt x="38" y="0"/>
                  </a:lnTo>
                  <a:lnTo>
                    <a:pt x="48" y="0"/>
                  </a:lnTo>
                  <a:lnTo>
                    <a:pt x="57" y="29"/>
                  </a:lnTo>
                  <a:lnTo>
                    <a:pt x="67" y="67"/>
                  </a:lnTo>
                  <a:lnTo>
                    <a:pt x="57" y="135"/>
                  </a:lnTo>
                  <a:lnTo>
                    <a:pt x="38" y="202"/>
                  </a:lnTo>
                  <a:lnTo>
                    <a:pt x="9" y="260"/>
                  </a:lnTo>
                  <a:lnTo>
                    <a:pt x="0" y="26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5" name="Google Shape;225;p1"/>
            <p:cNvSpPr/>
            <p:nvPr/>
          </p:nvSpPr>
          <p:spPr>
            <a:xfrm>
              <a:off x="2851" y="2750"/>
              <a:ext cx="71" cy="307"/>
            </a:xfrm>
            <a:custGeom>
              <a:avLst/>
              <a:gdLst/>
              <a:ahLst/>
              <a:cxnLst/>
              <a:rect l="l" t="t" r="r" b="b"/>
              <a:pathLst>
                <a:path w="240" h="1039" extrusionOk="0">
                  <a:moveTo>
                    <a:pt x="211" y="1039"/>
                  </a:moveTo>
                  <a:lnTo>
                    <a:pt x="202" y="1029"/>
                  </a:lnTo>
                  <a:lnTo>
                    <a:pt x="202" y="885"/>
                  </a:lnTo>
                  <a:lnTo>
                    <a:pt x="163" y="548"/>
                  </a:lnTo>
                  <a:lnTo>
                    <a:pt x="134" y="404"/>
                  </a:lnTo>
                  <a:lnTo>
                    <a:pt x="96" y="269"/>
                  </a:lnTo>
                  <a:lnTo>
                    <a:pt x="0" y="9"/>
                  </a:lnTo>
                  <a:lnTo>
                    <a:pt x="9" y="0"/>
                  </a:lnTo>
                  <a:lnTo>
                    <a:pt x="76" y="144"/>
                  </a:lnTo>
                  <a:lnTo>
                    <a:pt x="134" y="298"/>
                  </a:lnTo>
                  <a:lnTo>
                    <a:pt x="173" y="452"/>
                  </a:lnTo>
                  <a:lnTo>
                    <a:pt x="202" y="615"/>
                  </a:lnTo>
                  <a:lnTo>
                    <a:pt x="240" y="942"/>
                  </a:lnTo>
                  <a:lnTo>
                    <a:pt x="230" y="991"/>
                  </a:lnTo>
                  <a:lnTo>
                    <a:pt x="221" y="1039"/>
                  </a:lnTo>
                  <a:lnTo>
                    <a:pt x="211" y="10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6" name="Google Shape;226;p1"/>
            <p:cNvSpPr/>
            <p:nvPr/>
          </p:nvSpPr>
          <p:spPr>
            <a:xfrm>
              <a:off x="2229" y="3365"/>
              <a:ext cx="328" cy="11"/>
            </a:xfrm>
            <a:custGeom>
              <a:avLst/>
              <a:gdLst/>
              <a:ahLst/>
              <a:cxnLst/>
              <a:rect l="l" t="t" r="r" b="b"/>
              <a:pathLst>
                <a:path w="1106" h="38" extrusionOk="0">
                  <a:moveTo>
                    <a:pt x="0" y="9"/>
                  </a:moveTo>
                  <a:lnTo>
                    <a:pt x="0" y="9"/>
                  </a:lnTo>
                  <a:lnTo>
                    <a:pt x="135" y="9"/>
                  </a:lnTo>
                  <a:lnTo>
                    <a:pt x="279" y="0"/>
                  </a:lnTo>
                  <a:lnTo>
                    <a:pt x="1010" y="0"/>
                  </a:lnTo>
                  <a:lnTo>
                    <a:pt x="1106" y="29"/>
                  </a:lnTo>
                  <a:lnTo>
                    <a:pt x="1049" y="38"/>
                  </a:lnTo>
                  <a:lnTo>
                    <a:pt x="933" y="38"/>
                  </a:lnTo>
                  <a:lnTo>
                    <a:pt x="587" y="38"/>
                  </a:lnTo>
                  <a:lnTo>
                    <a:pt x="221" y="2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7" name="Google Shape;227;p1"/>
            <p:cNvSpPr/>
            <p:nvPr/>
          </p:nvSpPr>
          <p:spPr>
            <a:xfrm>
              <a:off x="3090" y="2656"/>
              <a:ext cx="128" cy="108"/>
            </a:xfrm>
            <a:custGeom>
              <a:avLst/>
              <a:gdLst/>
              <a:ahLst/>
              <a:cxnLst/>
              <a:rect l="l" t="t" r="r" b="b"/>
              <a:pathLst>
                <a:path w="433" h="366" extrusionOk="0">
                  <a:moveTo>
                    <a:pt x="375" y="289"/>
                  </a:moveTo>
                  <a:lnTo>
                    <a:pt x="375" y="289"/>
                  </a:lnTo>
                  <a:lnTo>
                    <a:pt x="346" y="241"/>
                  </a:lnTo>
                  <a:lnTo>
                    <a:pt x="308" y="202"/>
                  </a:lnTo>
                  <a:lnTo>
                    <a:pt x="260" y="164"/>
                  </a:lnTo>
                  <a:lnTo>
                    <a:pt x="202" y="135"/>
                  </a:lnTo>
                  <a:lnTo>
                    <a:pt x="96" y="77"/>
                  </a:lnTo>
                  <a:lnTo>
                    <a:pt x="48" y="39"/>
                  </a:lnTo>
                  <a:lnTo>
                    <a:pt x="0" y="0"/>
                  </a:lnTo>
                  <a:lnTo>
                    <a:pt x="48" y="19"/>
                  </a:lnTo>
                  <a:lnTo>
                    <a:pt x="86" y="29"/>
                  </a:lnTo>
                  <a:lnTo>
                    <a:pt x="96" y="29"/>
                  </a:lnTo>
                  <a:lnTo>
                    <a:pt x="144" y="58"/>
                  </a:lnTo>
                  <a:lnTo>
                    <a:pt x="192" y="96"/>
                  </a:lnTo>
                  <a:lnTo>
                    <a:pt x="288" y="144"/>
                  </a:lnTo>
                  <a:lnTo>
                    <a:pt x="337" y="183"/>
                  </a:lnTo>
                  <a:lnTo>
                    <a:pt x="375" y="221"/>
                  </a:lnTo>
                  <a:lnTo>
                    <a:pt x="404" y="270"/>
                  </a:lnTo>
                  <a:lnTo>
                    <a:pt x="414" y="327"/>
                  </a:lnTo>
                  <a:lnTo>
                    <a:pt x="433" y="366"/>
                  </a:lnTo>
                  <a:lnTo>
                    <a:pt x="414" y="366"/>
                  </a:lnTo>
                  <a:lnTo>
                    <a:pt x="404" y="366"/>
                  </a:lnTo>
                  <a:lnTo>
                    <a:pt x="394" y="346"/>
                  </a:lnTo>
                  <a:lnTo>
                    <a:pt x="375" y="28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8" name="Google Shape;228;p1"/>
            <p:cNvSpPr/>
            <p:nvPr/>
          </p:nvSpPr>
          <p:spPr>
            <a:xfrm>
              <a:off x="2876" y="3026"/>
              <a:ext cx="17" cy="28"/>
            </a:xfrm>
            <a:custGeom>
              <a:avLst/>
              <a:gdLst/>
              <a:ahLst/>
              <a:cxnLst/>
              <a:rect l="l" t="t" r="r" b="b"/>
              <a:pathLst>
                <a:path w="58" h="96" extrusionOk="0">
                  <a:moveTo>
                    <a:pt x="19" y="96"/>
                  </a:moveTo>
                  <a:lnTo>
                    <a:pt x="19" y="96"/>
                  </a:lnTo>
                  <a:lnTo>
                    <a:pt x="10" y="77"/>
                  </a:lnTo>
                  <a:lnTo>
                    <a:pt x="0" y="67"/>
                  </a:lnTo>
                  <a:lnTo>
                    <a:pt x="10" y="29"/>
                  </a:lnTo>
                  <a:lnTo>
                    <a:pt x="19" y="9"/>
                  </a:lnTo>
                  <a:lnTo>
                    <a:pt x="29" y="0"/>
                  </a:lnTo>
                  <a:lnTo>
                    <a:pt x="29" y="9"/>
                  </a:lnTo>
                  <a:lnTo>
                    <a:pt x="29" y="19"/>
                  </a:lnTo>
                  <a:lnTo>
                    <a:pt x="29" y="48"/>
                  </a:lnTo>
                  <a:lnTo>
                    <a:pt x="29" y="77"/>
                  </a:lnTo>
                  <a:lnTo>
                    <a:pt x="48" y="77"/>
                  </a:lnTo>
                  <a:lnTo>
                    <a:pt x="58" y="77"/>
                  </a:lnTo>
                  <a:lnTo>
                    <a:pt x="58" y="96"/>
                  </a:lnTo>
                  <a:lnTo>
                    <a:pt x="48" y="96"/>
                  </a:lnTo>
                  <a:lnTo>
                    <a:pt x="19" y="9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9" name="Google Shape;229;p1"/>
            <p:cNvSpPr/>
            <p:nvPr/>
          </p:nvSpPr>
          <p:spPr>
            <a:xfrm>
              <a:off x="2141" y="3467"/>
              <a:ext cx="136" cy="94"/>
            </a:xfrm>
            <a:custGeom>
              <a:avLst/>
              <a:gdLst/>
              <a:ahLst/>
              <a:cxnLst/>
              <a:rect l="l" t="t" r="r" b="b"/>
              <a:pathLst>
                <a:path w="461" h="318" extrusionOk="0">
                  <a:moveTo>
                    <a:pt x="384" y="298"/>
                  </a:moveTo>
                  <a:lnTo>
                    <a:pt x="384" y="298"/>
                  </a:lnTo>
                  <a:lnTo>
                    <a:pt x="327" y="270"/>
                  </a:lnTo>
                  <a:lnTo>
                    <a:pt x="279" y="241"/>
                  </a:lnTo>
                  <a:lnTo>
                    <a:pt x="182" y="164"/>
                  </a:lnTo>
                  <a:lnTo>
                    <a:pt x="96" y="87"/>
                  </a:lnTo>
                  <a:lnTo>
                    <a:pt x="0" y="10"/>
                  </a:lnTo>
                  <a:lnTo>
                    <a:pt x="9" y="0"/>
                  </a:lnTo>
                  <a:lnTo>
                    <a:pt x="19" y="0"/>
                  </a:lnTo>
                  <a:lnTo>
                    <a:pt x="38" y="10"/>
                  </a:lnTo>
                  <a:lnTo>
                    <a:pt x="231" y="164"/>
                  </a:lnTo>
                  <a:lnTo>
                    <a:pt x="336" y="241"/>
                  </a:lnTo>
                  <a:lnTo>
                    <a:pt x="394" y="270"/>
                  </a:lnTo>
                  <a:lnTo>
                    <a:pt x="452" y="289"/>
                  </a:lnTo>
                  <a:lnTo>
                    <a:pt x="461" y="308"/>
                  </a:lnTo>
                  <a:lnTo>
                    <a:pt x="442" y="318"/>
                  </a:lnTo>
                  <a:lnTo>
                    <a:pt x="423" y="308"/>
                  </a:lnTo>
                  <a:lnTo>
                    <a:pt x="384" y="2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0" name="Google Shape;230;p1"/>
            <p:cNvSpPr/>
            <p:nvPr/>
          </p:nvSpPr>
          <p:spPr>
            <a:xfrm>
              <a:off x="2568" y="3160"/>
              <a:ext cx="106" cy="34"/>
            </a:xfrm>
            <a:custGeom>
              <a:avLst/>
              <a:gdLst/>
              <a:ahLst/>
              <a:cxnLst/>
              <a:rect l="l" t="t" r="r" b="b"/>
              <a:pathLst>
                <a:path w="356" h="116" extrusionOk="0">
                  <a:moveTo>
                    <a:pt x="279" y="67"/>
                  </a:moveTo>
                  <a:lnTo>
                    <a:pt x="279" y="67"/>
                  </a:lnTo>
                  <a:lnTo>
                    <a:pt x="250" y="48"/>
                  </a:lnTo>
                  <a:lnTo>
                    <a:pt x="221" y="39"/>
                  </a:lnTo>
                  <a:lnTo>
                    <a:pt x="154" y="29"/>
                  </a:lnTo>
                  <a:lnTo>
                    <a:pt x="96" y="39"/>
                  </a:lnTo>
                  <a:lnTo>
                    <a:pt x="38" y="58"/>
                  </a:lnTo>
                  <a:lnTo>
                    <a:pt x="19" y="67"/>
                  </a:lnTo>
                  <a:lnTo>
                    <a:pt x="10" y="67"/>
                  </a:lnTo>
                  <a:lnTo>
                    <a:pt x="0" y="58"/>
                  </a:lnTo>
                  <a:lnTo>
                    <a:pt x="0" y="48"/>
                  </a:lnTo>
                  <a:lnTo>
                    <a:pt x="48" y="19"/>
                  </a:lnTo>
                  <a:lnTo>
                    <a:pt x="96" y="10"/>
                  </a:lnTo>
                  <a:lnTo>
                    <a:pt x="212" y="0"/>
                  </a:lnTo>
                  <a:lnTo>
                    <a:pt x="298" y="39"/>
                  </a:lnTo>
                  <a:lnTo>
                    <a:pt x="327" y="67"/>
                  </a:lnTo>
                  <a:lnTo>
                    <a:pt x="356" y="116"/>
                  </a:lnTo>
                  <a:lnTo>
                    <a:pt x="337" y="116"/>
                  </a:lnTo>
                  <a:lnTo>
                    <a:pt x="327" y="116"/>
                  </a:lnTo>
                  <a:lnTo>
                    <a:pt x="308" y="106"/>
                  </a:lnTo>
                  <a:lnTo>
                    <a:pt x="298" y="77"/>
                  </a:lnTo>
                  <a:lnTo>
                    <a:pt x="279" y="6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1" name="Google Shape;231;p1"/>
            <p:cNvSpPr/>
            <p:nvPr/>
          </p:nvSpPr>
          <p:spPr>
            <a:xfrm>
              <a:off x="3093" y="2730"/>
              <a:ext cx="28" cy="65"/>
            </a:xfrm>
            <a:custGeom>
              <a:avLst/>
              <a:gdLst/>
              <a:ahLst/>
              <a:cxnLst/>
              <a:rect l="l" t="t" r="r" b="b"/>
              <a:pathLst>
                <a:path w="97" h="222" extrusionOk="0">
                  <a:moveTo>
                    <a:pt x="68" y="212"/>
                  </a:moveTo>
                  <a:lnTo>
                    <a:pt x="68" y="212"/>
                  </a:lnTo>
                  <a:lnTo>
                    <a:pt x="58" y="154"/>
                  </a:lnTo>
                  <a:lnTo>
                    <a:pt x="48" y="125"/>
                  </a:lnTo>
                  <a:lnTo>
                    <a:pt x="39" y="96"/>
                  </a:lnTo>
                  <a:lnTo>
                    <a:pt x="20" y="58"/>
                  </a:lnTo>
                  <a:lnTo>
                    <a:pt x="0" y="10"/>
                  </a:lnTo>
                  <a:lnTo>
                    <a:pt x="10" y="0"/>
                  </a:lnTo>
                  <a:lnTo>
                    <a:pt x="39" y="48"/>
                  </a:lnTo>
                  <a:lnTo>
                    <a:pt x="68" y="106"/>
                  </a:lnTo>
                  <a:lnTo>
                    <a:pt x="77" y="173"/>
                  </a:lnTo>
                  <a:lnTo>
                    <a:pt x="97" y="222"/>
                  </a:lnTo>
                  <a:lnTo>
                    <a:pt x="68" y="2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2" name="Google Shape;232;p1"/>
            <p:cNvSpPr/>
            <p:nvPr/>
          </p:nvSpPr>
          <p:spPr>
            <a:xfrm>
              <a:off x="2922" y="2798"/>
              <a:ext cx="122" cy="177"/>
            </a:xfrm>
            <a:custGeom>
              <a:avLst/>
              <a:gdLst/>
              <a:ahLst/>
              <a:cxnLst/>
              <a:rect l="l" t="t" r="r" b="b"/>
              <a:pathLst>
                <a:path w="414" h="597" extrusionOk="0">
                  <a:moveTo>
                    <a:pt x="0" y="597"/>
                  </a:moveTo>
                  <a:lnTo>
                    <a:pt x="0" y="597"/>
                  </a:lnTo>
                  <a:lnTo>
                    <a:pt x="19" y="539"/>
                  </a:lnTo>
                  <a:lnTo>
                    <a:pt x="48" y="472"/>
                  </a:lnTo>
                  <a:lnTo>
                    <a:pt x="116" y="347"/>
                  </a:lnTo>
                  <a:lnTo>
                    <a:pt x="192" y="231"/>
                  </a:lnTo>
                  <a:lnTo>
                    <a:pt x="269" y="125"/>
                  </a:lnTo>
                  <a:lnTo>
                    <a:pt x="269" y="116"/>
                  </a:lnTo>
                  <a:lnTo>
                    <a:pt x="356" y="39"/>
                  </a:lnTo>
                  <a:lnTo>
                    <a:pt x="385" y="19"/>
                  </a:lnTo>
                  <a:lnTo>
                    <a:pt x="414" y="0"/>
                  </a:lnTo>
                  <a:lnTo>
                    <a:pt x="385" y="48"/>
                  </a:lnTo>
                  <a:lnTo>
                    <a:pt x="298" y="144"/>
                  </a:lnTo>
                  <a:lnTo>
                    <a:pt x="202" y="270"/>
                  </a:lnTo>
                  <a:lnTo>
                    <a:pt x="125" y="395"/>
                  </a:lnTo>
                  <a:lnTo>
                    <a:pt x="58" y="510"/>
                  </a:lnTo>
                  <a:lnTo>
                    <a:pt x="48" y="529"/>
                  </a:lnTo>
                  <a:lnTo>
                    <a:pt x="29" y="558"/>
                  </a:lnTo>
                  <a:lnTo>
                    <a:pt x="19" y="587"/>
                  </a:lnTo>
                  <a:lnTo>
                    <a:pt x="10" y="597"/>
                  </a:lnTo>
                  <a:lnTo>
                    <a:pt x="0" y="5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3" name="Google Shape;233;p1"/>
            <p:cNvSpPr/>
            <p:nvPr/>
          </p:nvSpPr>
          <p:spPr>
            <a:xfrm>
              <a:off x="2491" y="3197"/>
              <a:ext cx="165" cy="114"/>
            </a:xfrm>
            <a:custGeom>
              <a:avLst/>
              <a:gdLst/>
              <a:ahLst/>
              <a:cxnLst/>
              <a:rect l="l" t="t" r="r" b="b"/>
              <a:pathLst>
                <a:path w="558" h="385" extrusionOk="0">
                  <a:moveTo>
                    <a:pt x="395" y="48"/>
                  </a:moveTo>
                  <a:lnTo>
                    <a:pt x="395" y="48"/>
                  </a:lnTo>
                  <a:lnTo>
                    <a:pt x="347" y="48"/>
                  </a:lnTo>
                  <a:lnTo>
                    <a:pt x="308" y="67"/>
                  </a:lnTo>
                  <a:lnTo>
                    <a:pt x="270" y="96"/>
                  </a:lnTo>
                  <a:lnTo>
                    <a:pt x="221" y="125"/>
                  </a:lnTo>
                  <a:lnTo>
                    <a:pt x="77" y="250"/>
                  </a:lnTo>
                  <a:lnTo>
                    <a:pt x="67" y="279"/>
                  </a:lnTo>
                  <a:lnTo>
                    <a:pt x="39" y="318"/>
                  </a:lnTo>
                  <a:lnTo>
                    <a:pt x="19" y="356"/>
                  </a:lnTo>
                  <a:lnTo>
                    <a:pt x="0" y="385"/>
                  </a:lnTo>
                  <a:lnTo>
                    <a:pt x="0" y="356"/>
                  </a:lnTo>
                  <a:lnTo>
                    <a:pt x="10" y="327"/>
                  </a:lnTo>
                  <a:lnTo>
                    <a:pt x="29" y="270"/>
                  </a:lnTo>
                  <a:lnTo>
                    <a:pt x="87" y="183"/>
                  </a:lnTo>
                  <a:lnTo>
                    <a:pt x="279" y="48"/>
                  </a:lnTo>
                  <a:lnTo>
                    <a:pt x="327" y="29"/>
                  </a:lnTo>
                  <a:lnTo>
                    <a:pt x="375" y="19"/>
                  </a:lnTo>
                  <a:lnTo>
                    <a:pt x="472" y="0"/>
                  </a:lnTo>
                  <a:lnTo>
                    <a:pt x="558" y="19"/>
                  </a:lnTo>
                  <a:lnTo>
                    <a:pt x="558" y="29"/>
                  </a:lnTo>
                  <a:lnTo>
                    <a:pt x="539" y="39"/>
                  </a:lnTo>
                  <a:lnTo>
                    <a:pt x="491" y="39"/>
                  </a:lnTo>
                  <a:lnTo>
                    <a:pt x="433" y="39"/>
                  </a:lnTo>
                  <a:lnTo>
                    <a:pt x="414" y="39"/>
                  </a:lnTo>
                  <a:lnTo>
                    <a:pt x="395"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4" name="Google Shape;234;p1"/>
            <p:cNvSpPr/>
            <p:nvPr/>
          </p:nvSpPr>
          <p:spPr>
            <a:xfrm>
              <a:off x="2437" y="3256"/>
              <a:ext cx="46" cy="58"/>
            </a:xfrm>
            <a:custGeom>
              <a:avLst/>
              <a:gdLst/>
              <a:ahLst/>
              <a:cxnLst/>
              <a:rect l="l" t="t" r="r" b="b"/>
              <a:pathLst>
                <a:path w="154" h="193" extrusionOk="0">
                  <a:moveTo>
                    <a:pt x="77" y="183"/>
                  </a:moveTo>
                  <a:lnTo>
                    <a:pt x="77" y="183"/>
                  </a:lnTo>
                  <a:lnTo>
                    <a:pt x="48" y="145"/>
                  </a:lnTo>
                  <a:lnTo>
                    <a:pt x="20" y="106"/>
                  </a:lnTo>
                  <a:lnTo>
                    <a:pt x="10" y="58"/>
                  </a:lnTo>
                  <a:lnTo>
                    <a:pt x="0" y="10"/>
                  </a:lnTo>
                  <a:lnTo>
                    <a:pt x="10" y="0"/>
                  </a:lnTo>
                  <a:lnTo>
                    <a:pt x="20" y="10"/>
                  </a:lnTo>
                  <a:lnTo>
                    <a:pt x="39" y="48"/>
                  </a:lnTo>
                  <a:lnTo>
                    <a:pt x="68" y="96"/>
                  </a:lnTo>
                  <a:lnTo>
                    <a:pt x="106" y="135"/>
                  </a:lnTo>
                  <a:lnTo>
                    <a:pt x="154" y="164"/>
                  </a:lnTo>
                  <a:lnTo>
                    <a:pt x="154" y="173"/>
                  </a:lnTo>
                  <a:lnTo>
                    <a:pt x="145" y="183"/>
                  </a:lnTo>
                  <a:lnTo>
                    <a:pt x="125" y="193"/>
                  </a:lnTo>
                  <a:lnTo>
                    <a:pt x="97" y="183"/>
                  </a:lnTo>
                  <a:lnTo>
                    <a:pt x="77" y="1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5" name="Google Shape;235;p1"/>
            <p:cNvSpPr/>
            <p:nvPr/>
          </p:nvSpPr>
          <p:spPr>
            <a:xfrm>
              <a:off x="2779" y="2824"/>
              <a:ext cx="111" cy="122"/>
            </a:xfrm>
            <a:custGeom>
              <a:avLst/>
              <a:gdLst/>
              <a:ahLst/>
              <a:cxnLst/>
              <a:rect l="l" t="t" r="r" b="b"/>
              <a:pathLst>
                <a:path w="375" h="413" extrusionOk="0">
                  <a:moveTo>
                    <a:pt x="308" y="375"/>
                  </a:moveTo>
                  <a:lnTo>
                    <a:pt x="308" y="375"/>
                  </a:lnTo>
                  <a:lnTo>
                    <a:pt x="260" y="269"/>
                  </a:lnTo>
                  <a:lnTo>
                    <a:pt x="192" y="163"/>
                  </a:lnTo>
                  <a:lnTo>
                    <a:pt x="154" y="115"/>
                  </a:lnTo>
                  <a:lnTo>
                    <a:pt x="106" y="77"/>
                  </a:lnTo>
                  <a:lnTo>
                    <a:pt x="58" y="38"/>
                  </a:lnTo>
                  <a:lnTo>
                    <a:pt x="0" y="9"/>
                  </a:lnTo>
                  <a:lnTo>
                    <a:pt x="10" y="0"/>
                  </a:lnTo>
                  <a:lnTo>
                    <a:pt x="67" y="19"/>
                  </a:lnTo>
                  <a:lnTo>
                    <a:pt x="125" y="57"/>
                  </a:lnTo>
                  <a:lnTo>
                    <a:pt x="183" y="106"/>
                  </a:lnTo>
                  <a:lnTo>
                    <a:pt x="231" y="163"/>
                  </a:lnTo>
                  <a:lnTo>
                    <a:pt x="279" y="221"/>
                  </a:lnTo>
                  <a:lnTo>
                    <a:pt x="317" y="288"/>
                  </a:lnTo>
                  <a:lnTo>
                    <a:pt x="346" y="356"/>
                  </a:lnTo>
                  <a:lnTo>
                    <a:pt x="375" y="413"/>
                  </a:lnTo>
                  <a:lnTo>
                    <a:pt x="346" y="394"/>
                  </a:lnTo>
                  <a:lnTo>
                    <a:pt x="308" y="37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6" name="Google Shape;236;p1"/>
            <p:cNvSpPr/>
            <p:nvPr/>
          </p:nvSpPr>
          <p:spPr>
            <a:xfrm>
              <a:off x="2132" y="3473"/>
              <a:ext cx="57" cy="100"/>
            </a:xfrm>
            <a:custGeom>
              <a:avLst/>
              <a:gdLst/>
              <a:ahLst/>
              <a:cxnLst/>
              <a:rect l="l" t="t" r="r" b="b"/>
              <a:pathLst>
                <a:path w="192" h="337" extrusionOk="0">
                  <a:moveTo>
                    <a:pt x="125" y="299"/>
                  </a:moveTo>
                  <a:lnTo>
                    <a:pt x="125" y="299"/>
                  </a:lnTo>
                  <a:lnTo>
                    <a:pt x="96" y="279"/>
                  </a:lnTo>
                  <a:lnTo>
                    <a:pt x="77" y="260"/>
                  </a:lnTo>
                  <a:lnTo>
                    <a:pt x="38" y="202"/>
                  </a:lnTo>
                  <a:lnTo>
                    <a:pt x="9" y="135"/>
                  </a:lnTo>
                  <a:lnTo>
                    <a:pt x="0" y="77"/>
                  </a:lnTo>
                  <a:lnTo>
                    <a:pt x="0" y="29"/>
                  </a:lnTo>
                  <a:lnTo>
                    <a:pt x="0" y="10"/>
                  </a:lnTo>
                  <a:lnTo>
                    <a:pt x="19" y="0"/>
                  </a:lnTo>
                  <a:lnTo>
                    <a:pt x="29" y="77"/>
                  </a:lnTo>
                  <a:lnTo>
                    <a:pt x="48" y="154"/>
                  </a:lnTo>
                  <a:lnTo>
                    <a:pt x="67" y="193"/>
                  </a:lnTo>
                  <a:lnTo>
                    <a:pt x="86" y="222"/>
                  </a:lnTo>
                  <a:lnTo>
                    <a:pt x="115" y="251"/>
                  </a:lnTo>
                  <a:lnTo>
                    <a:pt x="154" y="270"/>
                  </a:lnTo>
                  <a:lnTo>
                    <a:pt x="173" y="299"/>
                  </a:lnTo>
                  <a:lnTo>
                    <a:pt x="192" y="337"/>
                  </a:lnTo>
                  <a:lnTo>
                    <a:pt x="183" y="337"/>
                  </a:lnTo>
                  <a:lnTo>
                    <a:pt x="163" y="318"/>
                  </a:lnTo>
                  <a:lnTo>
                    <a:pt x="125" y="2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7" name="Google Shape;237;p1"/>
            <p:cNvSpPr/>
            <p:nvPr/>
          </p:nvSpPr>
          <p:spPr>
            <a:xfrm>
              <a:off x="3058" y="3727"/>
              <a:ext cx="152" cy="22"/>
            </a:xfrm>
            <a:custGeom>
              <a:avLst/>
              <a:gdLst/>
              <a:ahLst/>
              <a:cxnLst/>
              <a:rect l="l" t="t" r="r" b="b"/>
              <a:pathLst>
                <a:path w="510" h="77" extrusionOk="0">
                  <a:moveTo>
                    <a:pt x="404" y="57"/>
                  </a:moveTo>
                  <a:lnTo>
                    <a:pt x="404" y="57"/>
                  </a:lnTo>
                  <a:lnTo>
                    <a:pt x="462" y="48"/>
                  </a:lnTo>
                  <a:lnTo>
                    <a:pt x="500" y="29"/>
                  </a:lnTo>
                  <a:lnTo>
                    <a:pt x="510" y="19"/>
                  </a:lnTo>
                  <a:lnTo>
                    <a:pt x="510" y="9"/>
                  </a:lnTo>
                  <a:lnTo>
                    <a:pt x="491" y="9"/>
                  </a:lnTo>
                  <a:lnTo>
                    <a:pt x="462" y="9"/>
                  </a:lnTo>
                  <a:lnTo>
                    <a:pt x="404" y="29"/>
                  </a:lnTo>
                  <a:lnTo>
                    <a:pt x="221" y="29"/>
                  </a:lnTo>
                  <a:lnTo>
                    <a:pt x="135" y="19"/>
                  </a:lnTo>
                  <a:lnTo>
                    <a:pt x="58" y="0"/>
                  </a:lnTo>
                  <a:lnTo>
                    <a:pt x="38" y="0"/>
                  </a:lnTo>
                  <a:lnTo>
                    <a:pt x="29" y="0"/>
                  </a:lnTo>
                  <a:lnTo>
                    <a:pt x="19" y="0"/>
                  </a:lnTo>
                  <a:lnTo>
                    <a:pt x="0" y="9"/>
                  </a:lnTo>
                  <a:lnTo>
                    <a:pt x="10" y="19"/>
                  </a:lnTo>
                  <a:lnTo>
                    <a:pt x="19" y="29"/>
                  </a:lnTo>
                  <a:lnTo>
                    <a:pt x="58" y="48"/>
                  </a:lnTo>
                  <a:lnTo>
                    <a:pt x="144" y="67"/>
                  </a:lnTo>
                  <a:lnTo>
                    <a:pt x="221" y="77"/>
                  </a:lnTo>
                  <a:lnTo>
                    <a:pt x="308" y="77"/>
                  </a:lnTo>
                  <a:lnTo>
                    <a:pt x="404" y="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8" name="Google Shape;238;p1"/>
            <p:cNvSpPr/>
            <p:nvPr/>
          </p:nvSpPr>
          <p:spPr>
            <a:xfrm>
              <a:off x="3056" y="3644"/>
              <a:ext cx="28" cy="68"/>
            </a:xfrm>
            <a:custGeom>
              <a:avLst/>
              <a:gdLst/>
              <a:ahLst/>
              <a:cxnLst/>
              <a:rect l="l" t="t" r="r" b="b"/>
              <a:pathLst>
                <a:path w="97" h="231" extrusionOk="0">
                  <a:moveTo>
                    <a:pt x="39" y="221"/>
                  </a:moveTo>
                  <a:lnTo>
                    <a:pt x="48" y="202"/>
                  </a:lnTo>
                  <a:lnTo>
                    <a:pt x="97" y="0"/>
                  </a:lnTo>
                  <a:lnTo>
                    <a:pt x="77" y="19"/>
                  </a:lnTo>
                  <a:lnTo>
                    <a:pt x="48" y="48"/>
                  </a:lnTo>
                  <a:lnTo>
                    <a:pt x="20" y="144"/>
                  </a:lnTo>
                  <a:lnTo>
                    <a:pt x="0" y="231"/>
                  </a:lnTo>
                  <a:lnTo>
                    <a:pt x="20" y="231"/>
                  </a:lnTo>
                  <a:lnTo>
                    <a:pt x="39" y="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9" name="Google Shape;239;p1"/>
            <p:cNvSpPr/>
            <p:nvPr/>
          </p:nvSpPr>
          <p:spPr>
            <a:xfrm>
              <a:off x="3093" y="3647"/>
              <a:ext cx="99" cy="14"/>
            </a:xfrm>
            <a:custGeom>
              <a:avLst/>
              <a:gdLst/>
              <a:ahLst/>
              <a:cxnLst/>
              <a:rect l="l" t="t" r="r" b="b"/>
              <a:pathLst>
                <a:path w="337" h="48" extrusionOk="0">
                  <a:moveTo>
                    <a:pt x="337" y="10"/>
                  </a:moveTo>
                  <a:lnTo>
                    <a:pt x="337" y="10"/>
                  </a:lnTo>
                  <a:lnTo>
                    <a:pt x="318" y="0"/>
                  </a:lnTo>
                  <a:lnTo>
                    <a:pt x="270" y="10"/>
                  </a:lnTo>
                  <a:lnTo>
                    <a:pt x="202" y="29"/>
                  </a:lnTo>
                  <a:lnTo>
                    <a:pt x="106" y="20"/>
                  </a:lnTo>
                  <a:lnTo>
                    <a:pt x="20" y="0"/>
                  </a:lnTo>
                  <a:lnTo>
                    <a:pt x="0" y="20"/>
                  </a:lnTo>
                  <a:lnTo>
                    <a:pt x="10" y="29"/>
                  </a:lnTo>
                  <a:lnTo>
                    <a:pt x="20" y="39"/>
                  </a:lnTo>
                  <a:lnTo>
                    <a:pt x="48" y="48"/>
                  </a:lnTo>
                  <a:lnTo>
                    <a:pt x="125" y="48"/>
                  </a:lnTo>
                  <a:lnTo>
                    <a:pt x="202" y="48"/>
                  </a:lnTo>
                  <a:lnTo>
                    <a:pt x="279" y="39"/>
                  </a:lnTo>
                  <a:lnTo>
                    <a:pt x="318" y="29"/>
                  </a:lnTo>
                  <a:lnTo>
                    <a:pt x="337"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0" name="Google Shape;240;p1"/>
            <p:cNvSpPr/>
            <p:nvPr/>
          </p:nvSpPr>
          <p:spPr>
            <a:xfrm>
              <a:off x="3090" y="3621"/>
              <a:ext cx="97" cy="17"/>
            </a:xfrm>
            <a:custGeom>
              <a:avLst/>
              <a:gdLst/>
              <a:ahLst/>
              <a:cxnLst/>
              <a:rect l="l" t="t" r="r" b="b"/>
              <a:pathLst>
                <a:path w="327" h="57" extrusionOk="0">
                  <a:moveTo>
                    <a:pt x="0" y="57"/>
                  </a:moveTo>
                  <a:lnTo>
                    <a:pt x="0" y="57"/>
                  </a:lnTo>
                  <a:lnTo>
                    <a:pt x="67" y="48"/>
                  </a:lnTo>
                  <a:lnTo>
                    <a:pt x="154" y="38"/>
                  </a:lnTo>
                  <a:lnTo>
                    <a:pt x="231" y="38"/>
                  </a:lnTo>
                  <a:lnTo>
                    <a:pt x="308" y="48"/>
                  </a:lnTo>
                  <a:lnTo>
                    <a:pt x="317" y="48"/>
                  </a:lnTo>
                  <a:lnTo>
                    <a:pt x="327" y="29"/>
                  </a:lnTo>
                  <a:lnTo>
                    <a:pt x="308" y="19"/>
                  </a:lnTo>
                  <a:lnTo>
                    <a:pt x="279" y="9"/>
                  </a:lnTo>
                  <a:lnTo>
                    <a:pt x="240" y="0"/>
                  </a:lnTo>
                  <a:lnTo>
                    <a:pt x="125" y="0"/>
                  </a:lnTo>
                  <a:lnTo>
                    <a:pt x="48" y="9"/>
                  </a:lnTo>
                  <a:lnTo>
                    <a:pt x="29" y="38"/>
                  </a:lnTo>
                  <a:lnTo>
                    <a:pt x="0" y="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1" name="Google Shape;241;p1"/>
            <p:cNvSpPr/>
            <p:nvPr/>
          </p:nvSpPr>
          <p:spPr>
            <a:xfrm>
              <a:off x="3198" y="3661"/>
              <a:ext cx="23" cy="63"/>
            </a:xfrm>
            <a:custGeom>
              <a:avLst/>
              <a:gdLst/>
              <a:ahLst/>
              <a:cxnLst/>
              <a:rect l="l" t="t" r="r" b="b"/>
              <a:pathLst>
                <a:path w="77" h="212" extrusionOk="0">
                  <a:moveTo>
                    <a:pt x="68" y="212"/>
                  </a:moveTo>
                  <a:lnTo>
                    <a:pt x="68" y="212"/>
                  </a:lnTo>
                  <a:lnTo>
                    <a:pt x="77" y="154"/>
                  </a:lnTo>
                  <a:lnTo>
                    <a:pt x="68" y="106"/>
                  </a:lnTo>
                  <a:lnTo>
                    <a:pt x="39" y="49"/>
                  </a:lnTo>
                  <a:lnTo>
                    <a:pt x="10" y="0"/>
                  </a:lnTo>
                  <a:lnTo>
                    <a:pt x="0" y="10"/>
                  </a:lnTo>
                  <a:lnTo>
                    <a:pt x="0" y="20"/>
                  </a:lnTo>
                  <a:lnTo>
                    <a:pt x="0" y="39"/>
                  </a:lnTo>
                  <a:lnTo>
                    <a:pt x="20" y="68"/>
                  </a:lnTo>
                  <a:lnTo>
                    <a:pt x="20" y="87"/>
                  </a:lnTo>
                  <a:lnTo>
                    <a:pt x="39" y="116"/>
                  </a:lnTo>
                  <a:lnTo>
                    <a:pt x="39" y="154"/>
                  </a:lnTo>
                  <a:lnTo>
                    <a:pt x="49" y="183"/>
                  </a:lnTo>
                  <a:lnTo>
                    <a:pt x="68" y="2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2" name="Google Shape;242;p1"/>
            <p:cNvSpPr/>
            <p:nvPr/>
          </p:nvSpPr>
          <p:spPr>
            <a:xfrm>
              <a:off x="3229" y="3573"/>
              <a:ext cx="271" cy="85"/>
            </a:xfrm>
            <a:custGeom>
              <a:avLst/>
              <a:gdLst/>
              <a:ahLst/>
              <a:cxnLst/>
              <a:rect l="l" t="t" r="r" b="b"/>
              <a:pathLst>
                <a:path w="914" h="289" extrusionOk="0">
                  <a:moveTo>
                    <a:pt x="520" y="183"/>
                  </a:moveTo>
                  <a:lnTo>
                    <a:pt x="520" y="183"/>
                  </a:lnTo>
                  <a:lnTo>
                    <a:pt x="635" y="144"/>
                  </a:lnTo>
                  <a:lnTo>
                    <a:pt x="741" y="106"/>
                  </a:lnTo>
                  <a:lnTo>
                    <a:pt x="837" y="58"/>
                  </a:lnTo>
                  <a:lnTo>
                    <a:pt x="885" y="29"/>
                  </a:lnTo>
                  <a:lnTo>
                    <a:pt x="914" y="0"/>
                  </a:lnTo>
                  <a:lnTo>
                    <a:pt x="712" y="68"/>
                  </a:lnTo>
                  <a:lnTo>
                    <a:pt x="510" y="144"/>
                  </a:lnTo>
                  <a:lnTo>
                    <a:pt x="308" y="193"/>
                  </a:lnTo>
                  <a:lnTo>
                    <a:pt x="135" y="241"/>
                  </a:lnTo>
                  <a:lnTo>
                    <a:pt x="0" y="289"/>
                  </a:lnTo>
                  <a:lnTo>
                    <a:pt x="96" y="279"/>
                  </a:lnTo>
                  <a:lnTo>
                    <a:pt x="279" y="241"/>
                  </a:lnTo>
                  <a:lnTo>
                    <a:pt x="520" y="1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3" name="Google Shape;243;p1"/>
            <p:cNvSpPr/>
            <p:nvPr/>
          </p:nvSpPr>
          <p:spPr>
            <a:xfrm>
              <a:off x="3198" y="3564"/>
              <a:ext cx="203" cy="77"/>
            </a:xfrm>
            <a:custGeom>
              <a:avLst/>
              <a:gdLst/>
              <a:ahLst/>
              <a:cxnLst/>
              <a:rect l="l" t="t" r="r" b="b"/>
              <a:pathLst>
                <a:path w="684" h="260" extrusionOk="0">
                  <a:moveTo>
                    <a:pt x="684" y="10"/>
                  </a:moveTo>
                  <a:lnTo>
                    <a:pt x="684" y="0"/>
                  </a:lnTo>
                  <a:lnTo>
                    <a:pt x="558" y="39"/>
                  </a:lnTo>
                  <a:lnTo>
                    <a:pt x="328" y="116"/>
                  </a:lnTo>
                  <a:lnTo>
                    <a:pt x="10" y="231"/>
                  </a:lnTo>
                  <a:lnTo>
                    <a:pt x="0" y="241"/>
                  </a:lnTo>
                  <a:lnTo>
                    <a:pt x="20" y="250"/>
                  </a:lnTo>
                  <a:lnTo>
                    <a:pt x="39" y="260"/>
                  </a:lnTo>
                  <a:lnTo>
                    <a:pt x="328" y="154"/>
                  </a:lnTo>
                  <a:lnTo>
                    <a:pt x="539" y="77"/>
                  </a:lnTo>
                  <a:lnTo>
                    <a:pt x="684"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4" name="Google Shape;244;p1"/>
            <p:cNvSpPr/>
            <p:nvPr/>
          </p:nvSpPr>
          <p:spPr>
            <a:xfrm>
              <a:off x="3420" y="3467"/>
              <a:ext cx="137" cy="94"/>
            </a:xfrm>
            <a:custGeom>
              <a:avLst/>
              <a:gdLst/>
              <a:ahLst/>
              <a:cxnLst/>
              <a:rect l="l" t="t" r="r" b="b"/>
              <a:pathLst>
                <a:path w="462" h="318" extrusionOk="0">
                  <a:moveTo>
                    <a:pt x="77" y="298"/>
                  </a:moveTo>
                  <a:lnTo>
                    <a:pt x="77" y="298"/>
                  </a:lnTo>
                  <a:lnTo>
                    <a:pt x="135" y="270"/>
                  </a:lnTo>
                  <a:lnTo>
                    <a:pt x="183" y="241"/>
                  </a:lnTo>
                  <a:lnTo>
                    <a:pt x="279" y="164"/>
                  </a:lnTo>
                  <a:lnTo>
                    <a:pt x="366" y="87"/>
                  </a:lnTo>
                  <a:lnTo>
                    <a:pt x="462" y="10"/>
                  </a:lnTo>
                  <a:lnTo>
                    <a:pt x="452" y="0"/>
                  </a:lnTo>
                  <a:lnTo>
                    <a:pt x="443" y="0"/>
                  </a:lnTo>
                  <a:lnTo>
                    <a:pt x="423" y="10"/>
                  </a:lnTo>
                  <a:lnTo>
                    <a:pt x="231" y="164"/>
                  </a:lnTo>
                  <a:lnTo>
                    <a:pt x="125" y="241"/>
                  </a:lnTo>
                  <a:lnTo>
                    <a:pt x="67" y="270"/>
                  </a:lnTo>
                  <a:lnTo>
                    <a:pt x="10" y="289"/>
                  </a:lnTo>
                  <a:lnTo>
                    <a:pt x="0" y="308"/>
                  </a:lnTo>
                  <a:lnTo>
                    <a:pt x="19" y="318"/>
                  </a:lnTo>
                  <a:lnTo>
                    <a:pt x="38" y="308"/>
                  </a:lnTo>
                  <a:lnTo>
                    <a:pt x="77" y="2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5" name="Google Shape;245;p1"/>
            <p:cNvSpPr/>
            <p:nvPr/>
          </p:nvSpPr>
          <p:spPr>
            <a:xfrm>
              <a:off x="3509" y="3473"/>
              <a:ext cx="57" cy="100"/>
            </a:xfrm>
            <a:custGeom>
              <a:avLst/>
              <a:gdLst/>
              <a:ahLst/>
              <a:cxnLst/>
              <a:rect l="l" t="t" r="r" b="b"/>
              <a:pathLst>
                <a:path w="193" h="337" extrusionOk="0">
                  <a:moveTo>
                    <a:pt x="68" y="299"/>
                  </a:moveTo>
                  <a:lnTo>
                    <a:pt x="68" y="299"/>
                  </a:lnTo>
                  <a:lnTo>
                    <a:pt x="96" y="279"/>
                  </a:lnTo>
                  <a:lnTo>
                    <a:pt x="116" y="260"/>
                  </a:lnTo>
                  <a:lnTo>
                    <a:pt x="154" y="202"/>
                  </a:lnTo>
                  <a:lnTo>
                    <a:pt x="183" y="135"/>
                  </a:lnTo>
                  <a:lnTo>
                    <a:pt x="193" y="77"/>
                  </a:lnTo>
                  <a:lnTo>
                    <a:pt x="193" y="29"/>
                  </a:lnTo>
                  <a:lnTo>
                    <a:pt x="193" y="10"/>
                  </a:lnTo>
                  <a:lnTo>
                    <a:pt x="173" y="0"/>
                  </a:lnTo>
                  <a:lnTo>
                    <a:pt x="164" y="77"/>
                  </a:lnTo>
                  <a:lnTo>
                    <a:pt x="145" y="154"/>
                  </a:lnTo>
                  <a:lnTo>
                    <a:pt x="125" y="193"/>
                  </a:lnTo>
                  <a:lnTo>
                    <a:pt x="106" y="222"/>
                  </a:lnTo>
                  <a:lnTo>
                    <a:pt x="77" y="251"/>
                  </a:lnTo>
                  <a:lnTo>
                    <a:pt x="39" y="270"/>
                  </a:lnTo>
                  <a:lnTo>
                    <a:pt x="19" y="299"/>
                  </a:lnTo>
                  <a:lnTo>
                    <a:pt x="0" y="337"/>
                  </a:lnTo>
                  <a:lnTo>
                    <a:pt x="10" y="337"/>
                  </a:lnTo>
                  <a:lnTo>
                    <a:pt x="29" y="318"/>
                  </a:lnTo>
                  <a:lnTo>
                    <a:pt x="68" y="2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6" name="Google Shape;246;p1"/>
            <p:cNvSpPr/>
            <p:nvPr/>
          </p:nvSpPr>
          <p:spPr>
            <a:xfrm>
              <a:off x="2665" y="2975"/>
              <a:ext cx="20" cy="122"/>
            </a:xfrm>
            <a:custGeom>
              <a:avLst/>
              <a:gdLst/>
              <a:ahLst/>
              <a:cxnLst/>
              <a:rect l="l" t="t" r="r" b="b"/>
              <a:pathLst>
                <a:path w="67" h="413" extrusionOk="0">
                  <a:moveTo>
                    <a:pt x="48" y="413"/>
                  </a:moveTo>
                  <a:lnTo>
                    <a:pt x="48" y="413"/>
                  </a:lnTo>
                  <a:lnTo>
                    <a:pt x="19" y="327"/>
                  </a:lnTo>
                  <a:lnTo>
                    <a:pt x="0" y="240"/>
                  </a:lnTo>
                  <a:lnTo>
                    <a:pt x="0" y="144"/>
                  </a:lnTo>
                  <a:lnTo>
                    <a:pt x="19" y="57"/>
                  </a:lnTo>
                  <a:lnTo>
                    <a:pt x="39" y="19"/>
                  </a:lnTo>
                  <a:lnTo>
                    <a:pt x="48" y="9"/>
                  </a:lnTo>
                  <a:lnTo>
                    <a:pt x="58" y="0"/>
                  </a:lnTo>
                  <a:lnTo>
                    <a:pt x="58" y="29"/>
                  </a:lnTo>
                  <a:lnTo>
                    <a:pt x="48" y="48"/>
                  </a:lnTo>
                  <a:lnTo>
                    <a:pt x="39" y="96"/>
                  </a:lnTo>
                  <a:lnTo>
                    <a:pt x="29" y="173"/>
                  </a:lnTo>
                  <a:lnTo>
                    <a:pt x="29" y="250"/>
                  </a:lnTo>
                  <a:lnTo>
                    <a:pt x="48" y="327"/>
                  </a:lnTo>
                  <a:lnTo>
                    <a:pt x="67" y="404"/>
                  </a:lnTo>
                  <a:lnTo>
                    <a:pt x="48" y="4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7" name="Google Shape;247;p1"/>
            <p:cNvSpPr/>
            <p:nvPr/>
          </p:nvSpPr>
          <p:spPr>
            <a:xfrm>
              <a:off x="2993" y="2750"/>
              <a:ext cx="37" cy="34"/>
            </a:xfrm>
            <a:custGeom>
              <a:avLst/>
              <a:gdLst/>
              <a:ahLst/>
              <a:cxnLst/>
              <a:rect l="l" t="t" r="r" b="b"/>
              <a:pathLst>
                <a:path w="125" h="115" extrusionOk="0">
                  <a:moveTo>
                    <a:pt x="19" y="38"/>
                  </a:moveTo>
                  <a:lnTo>
                    <a:pt x="19" y="38"/>
                  </a:lnTo>
                  <a:lnTo>
                    <a:pt x="9" y="19"/>
                  </a:lnTo>
                  <a:lnTo>
                    <a:pt x="0" y="9"/>
                  </a:lnTo>
                  <a:lnTo>
                    <a:pt x="9" y="0"/>
                  </a:lnTo>
                  <a:lnTo>
                    <a:pt x="125" y="96"/>
                  </a:lnTo>
                  <a:lnTo>
                    <a:pt x="125" y="105"/>
                  </a:lnTo>
                  <a:lnTo>
                    <a:pt x="115" y="115"/>
                  </a:lnTo>
                  <a:lnTo>
                    <a:pt x="105" y="115"/>
                  </a:lnTo>
                  <a:lnTo>
                    <a:pt x="19"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8" name="Google Shape;248;p1"/>
            <p:cNvSpPr/>
            <p:nvPr/>
          </p:nvSpPr>
          <p:spPr>
            <a:xfrm>
              <a:off x="2916" y="2693"/>
              <a:ext cx="68" cy="179"/>
            </a:xfrm>
            <a:custGeom>
              <a:avLst/>
              <a:gdLst/>
              <a:ahLst/>
              <a:cxnLst/>
              <a:rect l="l" t="t" r="r" b="b"/>
              <a:pathLst>
                <a:path w="231" h="606" extrusionOk="0">
                  <a:moveTo>
                    <a:pt x="0" y="597"/>
                  </a:moveTo>
                  <a:lnTo>
                    <a:pt x="38" y="433"/>
                  </a:lnTo>
                  <a:lnTo>
                    <a:pt x="144" y="154"/>
                  </a:lnTo>
                  <a:lnTo>
                    <a:pt x="173" y="77"/>
                  </a:lnTo>
                  <a:lnTo>
                    <a:pt x="192" y="39"/>
                  </a:lnTo>
                  <a:lnTo>
                    <a:pt x="211" y="0"/>
                  </a:lnTo>
                  <a:lnTo>
                    <a:pt x="221" y="0"/>
                  </a:lnTo>
                  <a:lnTo>
                    <a:pt x="231" y="10"/>
                  </a:lnTo>
                  <a:lnTo>
                    <a:pt x="163" y="202"/>
                  </a:lnTo>
                  <a:lnTo>
                    <a:pt x="58" y="462"/>
                  </a:lnTo>
                  <a:lnTo>
                    <a:pt x="48" y="500"/>
                  </a:lnTo>
                  <a:lnTo>
                    <a:pt x="38" y="539"/>
                  </a:lnTo>
                  <a:lnTo>
                    <a:pt x="29" y="577"/>
                  </a:lnTo>
                  <a:lnTo>
                    <a:pt x="9" y="606"/>
                  </a:lnTo>
                  <a:lnTo>
                    <a:pt x="0" y="5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9" name="Google Shape;249;p1"/>
            <p:cNvSpPr/>
            <p:nvPr/>
          </p:nvSpPr>
          <p:spPr>
            <a:xfrm>
              <a:off x="3010" y="2715"/>
              <a:ext cx="94" cy="32"/>
            </a:xfrm>
            <a:custGeom>
              <a:avLst/>
              <a:gdLst/>
              <a:ahLst/>
              <a:cxnLst/>
              <a:rect l="l" t="t" r="r" b="b"/>
              <a:pathLst>
                <a:path w="318" h="106" extrusionOk="0">
                  <a:moveTo>
                    <a:pt x="145" y="68"/>
                  </a:moveTo>
                  <a:lnTo>
                    <a:pt x="145" y="68"/>
                  </a:lnTo>
                  <a:lnTo>
                    <a:pt x="77" y="96"/>
                  </a:lnTo>
                  <a:lnTo>
                    <a:pt x="48" y="106"/>
                  </a:lnTo>
                  <a:lnTo>
                    <a:pt x="10" y="106"/>
                  </a:lnTo>
                  <a:lnTo>
                    <a:pt x="0" y="96"/>
                  </a:lnTo>
                  <a:lnTo>
                    <a:pt x="0" y="87"/>
                  </a:lnTo>
                  <a:lnTo>
                    <a:pt x="29" y="77"/>
                  </a:lnTo>
                  <a:lnTo>
                    <a:pt x="68" y="68"/>
                  </a:lnTo>
                  <a:lnTo>
                    <a:pt x="106" y="58"/>
                  </a:lnTo>
                  <a:lnTo>
                    <a:pt x="145" y="39"/>
                  </a:lnTo>
                  <a:lnTo>
                    <a:pt x="183" y="19"/>
                  </a:lnTo>
                  <a:lnTo>
                    <a:pt x="231" y="10"/>
                  </a:lnTo>
                  <a:lnTo>
                    <a:pt x="308" y="0"/>
                  </a:lnTo>
                  <a:lnTo>
                    <a:pt x="318" y="10"/>
                  </a:lnTo>
                  <a:lnTo>
                    <a:pt x="231" y="39"/>
                  </a:lnTo>
                  <a:lnTo>
                    <a:pt x="145" y="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0" name="Google Shape;250;p1"/>
            <p:cNvSpPr/>
            <p:nvPr/>
          </p:nvSpPr>
          <p:spPr>
            <a:xfrm>
              <a:off x="2437" y="3126"/>
              <a:ext cx="165" cy="108"/>
            </a:xfrm>
            <a:custGeom>
              <a:avLst/>
              <a:gdLst/>
              <a:ahLst/>
              <a:cxnLst/>
              <a:rect l="l" t="t" r="r" b="b"/>
              <a:pathLst>
                <a:path w="558" h="365" extrusionOk="0">
                  <a:moveTo>
                    <a:pt x="347" y="67"/>
                  </a:moveTo>
                  <a:lnTo>
                    <a:pt x="347" y="67"/>
                  </a:lnTo>
                  <a:lnTo>
                    <a:pt x="260" y="105"/>
                  </a:lnTo>
                  <a:lnTo>
                    <a:pt x="164" y="154"/>
                  </a:lnTo>
                  <a:lnTo>
                    <a:pt x="125" y="182"/>
                  </a:lnTo>
                  <a:lnTo>
                    <a:pt x="97" y="221"/>
                  </a:lnTo>
                  <a:lnTo>
                    <a:pt x="68" y="259"/>
                  </a:lnTo>
                  <a:lnTo>
                    <a:pt x="48" y="307"/>
                  </a:lnTo>
                  <a:lnTo>
                    <a:pt x="48" y="336"/>
                  </a:lnTo>
                  <a:lnTo>
                    <a:pt x="39" y="365"/>
                  </a:lnTo>
                  <a:lnTo>
                    <a:pt x="10" y="356"/>
                  </a:lnTo>
                  <a:lnTo>
                    <a:pt x="0" y="356"/>
                  </a:lnTo>
                  <a:lnTo>
                    <a:pt x="0" y="346"/>
                  </a:lnTo>
                  <a:lnTo>
                    <a:pt x="0" y="307"/>
                  </a:lnTo>
                  <a:lnTo>
                    <a:pt x="20" y="269"/>
                  </a:lnTo>
                  <a:lnTo>
                    <a:pt x="39" y="231"/>
                  </a:lnTo>
                  <a:lnTo>
                    <a:pt x="68" y="192"/>
                  </a:lnTo>
                  <a:lnTo>
                    <a:pt x="135" y="134"/>
                  </a:lnTo>
                  <a:lnTo>
                    <a:pt x="212" y="96"/>
                  </a:lnTo>
                  <a:lnTo>
                    <a:pt x="366" y="38"/>
                  </a:lnTo>
                  <a:lnTo>
                    <a:pt x="520" y="0"/>
                  </a:lnTo>
                  <a:lnTo>
                    <a:pt x="549" y="0"/>
                  </a:lnTo>
                  <a:lnTo>
                    <a:pt x="558" y="0"/>
                  </a:lnTo>
                  <a:lnTo>
                    <a:pt x="558" y="9"/>
                  </a:lnTo>
                  <a:lnTo>
                    <a:pt x="347" y="6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1" name="Google Shape;251;p1"/>
            <p:cNvSpPr/>
            <p:nvPr/>
          </p:nvSpPr>
          <p:spPr>
            <a:xfrm>
              <a:off x="3033" y="2610"/>
              <a:ext cx="62" cy="80"/>
            </a:xfrm>
            <a:custGeom>
              <a:avLst/>
              <a:gdLst/>
              <a:ahLst/>
              <a:cxnLst/>
              <a:rect l="l" t="t" r="r" b="b"/>
              <a:pathLst>
                <a:path w="212" h="270" extrusionOk="0">
                  <a:moveTo>
                    <a:pt x="87" y="164"/>
                  </a:moveTo>
                  <a:lnTo>
                    <a:pt x="87" y="164"/>
                  </a:lnTo>
                  <a:lnTo>
                    <a:pt x="68" y="125"/>
                  </a:lnTo>
                  <a:lnTo>
                    <a:pt x="39" y="87"/>
                  </a:lnTo>
                  <a:lnTo>
                    <a:pt x="10" y="48"/>
                  </a:lnTo>
                  <a:lnTo>
                    <a:pt x="0" y="0"/>
                  </a:lnTo>
                  <a:lnTo>
                    <a:pt x="10" y="10"/>
                  </a:lnTo>
                  <a:lnTo>
                    <a:pt x="29" y="29"/>
                  </a:lnTo>
                  <a:lnTo>
                    <a:pt x="58" y="68"/>
                  </a:lnTo>
                  <a:lnTo>
                    <a:pt x="212" y="260"/>
                  </a:lnTo>
                  <a:lnTo>
                    <a:pt x="202" y="270"/>
                  </a:lnTo>
                  <a:lnTo>
                    <a:pt x="183" y="260"/>
                  </a:lnTo>
                  <a:lnTo>
                    <a:pt x="145" y="231"/>
                  </a:lnTo>
                  <a:lnTo>
                    <a:pt x="8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2" name="Google Shape;252;p1"/>
            <p:cNvSpPr/>
            <p:nvPr/>
          </p:nvSpPr>
          <p:spPr>
            <a:xfrm>
              <a:off x="2888" y="2767"/>
              <a:ext cx="45" cy="11"/>
            </a:xfrm>
            <a:custGeom>
              <a:avLst/>
              <a:gdLst/>
              <a:ahLst/>
              <a:cxnLst/>
              <a:rect l="l" t="t" r="r" b="b"/>
              <a:pathLst>
                <a:path w="154" h="39" extrusionOk="0">
                  <a:moveTo>
                    <a:pt x="0" y="20"/>
                  </a:moveTo>
                  <a:lnTo>
                    <a:pt x="0" y="20"/>
                  </a:lnTo>
                  <a:lnTo>
                    <a:pt x="9" y="10"/>
                  </a:lnTo>
                  <a:lnTo>
                    <a:pt x="19" y="0"/>
                  </a:lnTo>
                  <a:lnTo>
                    <a:pt x="48" y="10"/>
                  </a:lnTo>
                  <a:lnTo>
                    <a:pt x="86" y="10"/>
                  </a:lnTo>
                  <a:lnTo>
                    <a:pt x="125" y="10"/>
                  </a:lnTo>
                  <a:lnTo>
                    <a:pt x="144" y="20"/>
                  </a:lnTo>
                  <a:lnTo>
                    <a:pt x="154" y="29"/>
                  </a:lnTo>
                  <a:lnTo>
                    <a:pt x="77" y="39"/>
                  </a:lnTo>
                  <a:lnTo>
                    <a:pt x="38" y="39"/>
                  </a:lnTo>
                  <a:lnTo>
                    <a:pt x="0"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3" name="Google Shape;253;p1"/>
            <p:cNvSpPr/>
            <p:nvPr/>
          </p:nvSpPr>
          <p:spPr>
            <a:xfrm>
              <a:off x="2674" y="2761"/>
              <a:ext cx="48" cy="205"/>
            </a:xfrm>
            <a:custGeom>
              <a:avLst/>
              <a:gdLst/>
              <a:ahLst/>
              <a:cxnLst/>
              <a:rect l="l" t="t" r="r" b="b"/>
              <a:pathLst>
                <a:path w="164" h="693" extrusionOk="0">
                  <a:moveTo>
                    <a:pt x="0" y="693"/>
                  </a:moveTo>
                  <a:lnTo>
                    <a:pt x="29" y="375"/>
                  </a:lnTo>
                  <a:lnTo>
                    <a:pt x="58" y="260"/>
                  </a:lnTo>
                  <a:lnTo>
                    <a:pt x="77" y="221"/>
                  </a:lnTo>
                  <a:lnTo>
                    <a:pt x="154" y="10"/>
                  </a:lnTo>
                  <a:lnTo>
                    <a:pt x="154" y="0"/>
                  </a:lnTo>
                  <a:lnTo>
                    <a:pt x="164" y="19"/>
                  </a:lnTo>
                  <a:lnTo>
                    <a:pt x="164" y="39"/>
                  </a:lnTo>
                  <a:lnTo>
                    <a:pt x="144" y="87"/>
                  </a:lnTo>
                  <a:lnTo>
                    <a:pt x="67" y="318"/>
                  </a:lnTo>
                  <a:lnTo>
                    <a:pt x="58" y="385"/>
                  </a:lnTo>
                  <a:lnTo>
                    <a:pt x="48" y="462"/>
                  </a:lnTo>
                  <a:lnTo>
                    <a:pt x="38" y="606"/>
                  </a:lnTo>
                  <a:lnTo>
                    <a:pt x="19" y="654"/>
                  </a:lnTo>
                  <a:lnTo>
                    <a:pt x="0" y="683"/>
                  </a:lnTo>
                  <a:lnTo>
                    <a:pt x="0" y="6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4" name="Google Shape;254;p1"/>
            <p:cNvSpPr/>
            <p:nvPr/>
          </p:nvSpPr>
          <p:spPr>
            <a:xfrm>
              <a:off x="2463" y="3012"/>
              <a:ext cx="57" cy="139"/>
            </a:xfrm>
            <a:custGeom>
              <a:avLst/>
              <a:gdLst/>
              <a:ahLst/>
              <a:cxnLst/>
              <a:rect l="l" t="t" r="r" b="b"/>
              <a:pathLst>
                <a:path w="192" h="471" extrusionOk="0">
                  <a:moveTo>
                    <a:pt x="10" y="471"/>
                  </a:moveTo>
                  <a:lnTo>
                    <a:pt x="10" y="471"/>
                  </a:lnTo>
                  <a:lnTo>
                    <a:pt x="0" y="452"/>
                  </a:lnTo>
                  <a:lnTo>
                    <a:pt x="10" y="433"/>
                  </a:lnTo>
                  <a:lnTo>
                    <a:pt x="48" y="356"/>
                  </a:lnTo>
                  <a:lnTo>
                    <a:pt x="106" y="250"/>
                  </a:lnTo>
                  <a:lnTo>
                    <a:pt x="115" y="231"/>
                  </a:lnTo>
                  <a:lnTo>
                    <a:pt x="125" y="192"/>
                  </a:lnTo>
                  <a:lnTo>
                    <a:pt x="135" y="163"/>
                  </a:lnTo>
                  <a:lnTo>
                    <a:pt x="135" y="125"/>
                  </a:lnTo>
                  <a:lnTo>
                    <a:pt x="144" y="96"/>
                  </a:lnTo>
                  <a:lnTo>
                    <a:pt x="173" y="38"/>
                  </a:lnTo>
                  <a:lnTo>
                    <a:pt x="192" y="0"/>
                  </a:lnTo>
                  <a:lnTo>
                    <a:pt x="192" y="67"/>
                  </a:lnTo>
                  <a:lnTo>
                    <a:pt x="173" y="144"/>
                  </a:lnTo>
                  <a:lnTo>
                    <a:pt x="154" y="221"/>
                  </a:lnTo>
                  <a:lnTo>
                    <a:pt x="125" y="279"/>
                  </a:lnTo>
                  <a:lnTo>
                    <a:pt x="77" y="385"/>
                  </a:lnTo>
                  <a:lnTo>
                    <a:pt x="38" y="442"/>
                  </a:lnTo>
                  <a:lnTo>
                    <a:pt x="19" y="462"/>
                  </a:lnTo>
                  <a:lnTo>
                    <a:pt x="10" y="4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5" name="Google Shape;255;p1"/>
            <p:cNvSpPr/>
            <p:nvPr/>
          </p:nvSpPr>
          <p:spPr>
            <a:xfrm>
              <a:off x="2981" y="2487"/>
              <a:ext cx="72" cy="137"/>
            </a:xfrm>
            <a:custGeom>
              <a:avLst/>
              <a:gdLst/>
              <a:ahLst/>
              <a:cxnLst/>
              <a:rect l="l" t="t" r="r" b="b"/>
              <a:pathLst>
                <a:path w="241" h="462" extrusionOk="0">
                  <a:moveTo>
                    <a:pt x="212" y="0"/>
                  </a:moveTo>
                  <a:lnTo>
                    <a:pt x="212" y="0"/>
                  </a:lnTo>
                  <a:lnTo>
                    <a:pt x="231" y="0"/>
                  </a:lnTo>
                  <a:lnTo>
                    <a:pt x="241" y="10"/>
                  </a:lnTo>
                  <a:lnTo>
                    <a:pt x="231" y="77"/>
                  </a:lnTo>
                  <a:lnTo>
                    <a:pt x="221" y="154"/>
                  </a:lnTo>
                  <a:lnTo>
                    <a:pt x="193" y="212"/>
                  </a:lnTo>
                  <a:lnTo>
                    <a:pt x="164" y="279"/>
                  </a:lnTo>
                  <a:lnTo>
                    <a:pt x="135" y="328"/>
                  </a:lnTo>
                  <a:lnTo>
                    <a:pt x="106" y="376"/>
                  </a:lnTo>
                  <a:lnTo>
                    <a:pt x="58" y="414"/>
                  </a:lnTo>
                  <a:lnTo>
                    <a:pt x="0" y="462"/>
                  </a:lnTo>
                  <a:lnTo>
                    <a:pt x="10" y="443"/>
                  </a:lnTo>
                  <a:lnTo>
                    <a:pt x="67" y="376"/>
                  </a:lnTo>
                  <a:lnTo>
                    <a:pt x="106" y="318"/>
                  </a:lnTo>
                  <a:lnTo>
                    <a:pt x="144" y="231"/>
                  </a:lnTo>
                  <a:lnTo>
                    <a:pt x="183" y="126"/>
                  </a:lnTo>
                  <a:lnTo>
                    <a:pt x="21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6" name="Google Shape;256;p1"/>
            <p:cNvSpPr/>
            <p:nvPr/>
          </p:nvSpPr>
          <p:spPr>
            <a:xfrm>
              <a:off x="2859" y="2633"/>
              <a:ext cx="103" cy="28"/>
            </a:xfrm>
            <a:custGeom>
              <a:avLst/>
              <a:gdLst/>
              <a:ahLst/>
              <a:cxnLst/>
              <a:rect l="l" t="t" r="r" b="b"/>
              <a:pathLst>
                <a:path w="347" h="96" extrusionOk="0">
                  <a:moveTo>
                    <a:pt x="0" y="48"/>
                  </a:moveTo>
                  <a:lnTo>
                    <a:pt x="0" y="48"/>
                  </a:lnTo>
                  <a:lnTo>
                    <a:pt x="10" y="39"/>
                  </a:lnTo>
                  <a:lnTo>
                    <a:pt x="29" y="39"/>
                  </a:lnTo>
                  <a:lnTo>
                    <a:pt x="58" y="48"/>
                  </a:lnTo>
                  <a:lnTo>
                    <a:pt x="135" y="58"/>
                  </a:lnTo>
                  <a:lnTo>
                    <a:pt x="202" y="48"/>
                  </a:lnTo>
                  <a:lnTo>
                    <a:pt x="270" y="29"/>
                  </a:lnTo>
                  <a:lnTo>
                    <a:pt x="337" y="0"/>
                  </a:lnTo>
                  <a:lnTo>
                    <a:pt x="347" y="19"/>
                  </a:lnTo>
                  <a:lnTo>
                    <a:pt x="347" y="29"/>
                  </a:lnTo>
                  <a:lnTo>
                    <a:pt x="241" y="77"/>
                  </a:lnTo>
                  <a:lnTo>
                    <a:pt x="193" y="87"/>
                  </a:lnTo>
                  <a:lnTo>
                    <a:pt x="154" y="96"/>
                  </a:lnTo>
                  <a:lnTo>
                    <a:pt x="116" y="96"/>
                  </a:lnTo>
                  <a:lnTo>
                    <a:pt x="77" y="87"/>
                  </a:lnTo>
                  <a:lnTo>
                    <a:pt x="0"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7" name="Google Shape;257;p1"/>
            <p:cNvSpPr/>
            <p:nvPr/>
          </p:nvSpPr>
          <p:spPr>
            <a:xfrm>
              <a:off x="2748" y="2764"/>
              <a:ext cx="48" cy="45"/>
            </a:xfrm>
            <a:custGeom>
              <a:avLst/>
              <a:gdLst/>
              <a:ahLst/>
              <a:cxnLst/>
              <a:rect l="l" t="t" r="r" b="b"/>
              <a:pathLst>
                <a:path w="164" h="154" extrusionOk="0">
                  <a:moveTo>
                    <a:pt x="10" y="154"/>
                  </a:moveTo>
                  <a:lnTo>
                    <a:pt x="0" y="144"/>
                  </a:lnTo>
                  <a:lnTo>
                    <a:pt x="77" y="77"/>
                  </a:lnTo>
                  <a:lnTo>
                    <a:pt x="116" y="38"/>
                  </a:lnTo>
                  <a:lnTo>
                    <a:pt x="144" y="0"/>
                  </a:lnTo>
                  <a:lnTo>
                    <a:pt x="164" y="9"/>
                  </a:lnTo>
                  <a:lnTo>
                    <a:pt x="154" y="29"/>
                  </a:lnTo>
                  <a:lnTo>
                    <a:pt x="144" y="48"/>
                  </a:lnTo>
                  <a:lnTo>
                    <a:pt x="116" y="77"/>
                  </a:lnTo>
                  <a:lnTo>
                    <a:pt x="77" y="106"/>
                  </a:lnTo>
                  <a:lnTo>
                    <a:pt x="48" y="144"/>
                  </a:lnTo>
                  <a:lnTo>
                    <a:pt x="29" y="154"/>
                  </a:lnTo>
                  <a:lnTo>
                    <a:pt x="10" y="1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8" name="Google Shape;258;p1"/>
            <p:cNvSpPr/>
            <p:nvPr/>
          </p:nvSpPr>
          <p:spPr>
            <a:xfrm>
              <a:off x="2811" y="2656"/>
              <a:ext cx="31" cy="68"/>
            </a:xfrm>
            <a:custGeom>
              <a:avLst/>
              <a:gdLst/>
              <a:ahLst/>
              <a:cxnLst/>
              <a:rect l="l" t="t" r="r" b="b"/>
              <a:pathLst>
                <a:path w="106" h="231" extrusionOk="0">
                  <a:moveTo>
                    <a:pt x="86" y="221"/>
                  </a:moveTo>
                  <a:lnTo>
                    <a:pt x="86" y="221"/>
                  </a:lnTo>
                  <a:lnTo>
                    <a:pt x="38" y="173"/>
                  </a:lnTo>
                  <a:lnTo>
                    <a:pt x="9" y="116"/>
                  </a:lnTo>
                  <a:lnTo>
                    <a:pt x="0" y="58"/>
                  </a:lnTo>
                  <a:lnTo>
                    <a:pt x="0" y="29"/>
                  </a:lnTo>
                  <a:lnTo>
                    <a:pt x="9" y="0"/>
                  </a:lnTo>
                  <a:lnTo>
                    <a:pt x="19" y="19"/>
                  </a:lnTo>
                  <a:lnTo>
                    <a:pt x="29" y="39"/>
                  </a:lnTo>
                  <a:lnTo>
                    <a:pt x="29" y="96"/>
                  </a:lnTo>
                  <a:lnTo>
                    <a:pt x="48" y="125"/>
                  </a:lnTo>
                  <a:lnTo>
                    <a:pt x="67" y="164"/>
                  </a:lnTo>
                  <a:lnTo>
                    <a:pt x="86" y="193"/>
                  </a:lnTo>
                  <a:lnTo>
                    <a:pt x="106" y="221"/>
                  </a:lnTo>
                  <a:lnTo>
                    <a:pt x="106" y="231"/>
                  </a:lnTo>
                  <a:lnTo>
                    <a:pt x="96" y="221"/>
                  </a:lnTo>
                  <a:lnTo>
                    <a:pt x="86" y="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9" name="Google Shape;259;p1"/>
            <p:cNvSpPr/>
            <p:nvPr/>
          </p:nvSpPr>
          <p:spPr>
            <a:xfrm>
              <a:off x="2705" y="2730"/>
              <a:ext cx="97" cy="20"/>
            </a:xfrm>
            <a:custGeom>
              <a:avLst/>
              <a:gdLst/>
              <a:ahLst/>
              <a:cxnLst/>
              <a:rect l="l" t="t" r="r" b="b"/>
              <a:pathLst>
                <a:path w="327" h="68" extrusionOk="0">
                  <a:moveTo>
                    <a:pt x="144" y="58"/>
                  </a:moveTo>
                  <a:lnTo>
                    <a:pt x="144" y="58"/>
                  </a:lnTo>
                  <a:lnTo>
                    <a:pt x="77" y="39"/>
                  </a:lnTo>
                  <a:lnTo>
                    <a:pt x="38" y="29"/>
                  </a:lnTo>
                  <a:lnTo>
                    <a:pt x="0" y="10"/>
                  </a:lnTo>
                  <a:lnTo>
                    <a:pt x="9" y="0"/>
                  </a:lnTo>
                  <a:lnTo>
                    <a:pt x="86" y="20"/>
                  </a:lnTo>
                  <a:lnTo>
                    <a:pt x="163" y="29"/>
                  </a:lnTo>
                  <a:lnTo>
                    <a:pt x="240" y="29"/>
                  </a:lnTo>
                  <a:lnTo>
                    <a:pt x="317" y="29"/>
                  </a:lnTo>
                  <a:lnTo>
                    <a:pt x="327" y="39"/>
                  </a:lnTo>
                  <a:lnTo>
                    <a:pt x="308" y="58"/>
                  </a:lnTo>
                  <a:lnTo>
                    <a:pt x="288" y="58"/>
                  </a:lnTo>
                  <a:lnTo>
                    <a:pt x="240" y="68"/>
                  </a:lnTo>
                  <a:lnTo>
                    <a:pt x="144" y="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0" name="Google Shape;260;p1"/>
            <p:cNvSpPr/>
            <p:nvPr/>
          </p:nvSpPr>
          <p:spPr>
            <a:xfrm>
              <a:off x="2514" y="2770"/>
              <a:ext cx="65" cy="210"/>
            </a:xfrm>
            <a:custGeom>
              <a:avLst/>
              <a:gdLst/>
              <a:ahLst/>
              <a:cxnLst/>
              <a:rect l="l" t="t" r="r" b="b"/>
              <a:pathLst>
                <a:path w="221" h="712" extrusionOk="0">
                  <a:moveTo>
                    <a:pt x="0" y="693"/>
                  </a:moveTo>
                  <a:lnTo>
                    <a:pt x="0" y="693"/>
                  </a:lnTo>
                  <a:lnTo>
                    <a:pt x="19" y="520"/>
                  </a:lnTo>
                  <a:lnTo>
                    <a:pt x="58" y="346"/>
                  </a:lnTo>
                  <a:lnTo>
                    <a:pt x="116" y="173"/>
                  </a:lnTo>
                  <a:lnTo>
                    <a:pt x="183" y="10"/>
                  </a:lnTo>
                  <a:lnTo>
                    <a:pt x="202" y="0"/>
                  </a:lnTo>
                  <a:lnTo>
                    <a:pt x="212" y="0"/>
                  </a:lnTo>
                  <a:lnTo>
                    <a:pt x="221" y="10"/>
                  </a:lnTo>
                  <a:lnTo>
                    <a:pt x="193" y="48"/>
                  </a:lnTo>
                  <a:lnTo>
                    <a:pt x="173" y="87"/>
                  </a:lnTo>
                  <a:lnTo>
                    <a:pt x="144" y="164"/>
                  </a:lnTo>
                  <a:lnTo>
                    <a:pt x="87" y="423"/>
                  </a:lnTo>
                  <a:lnTo>
                    <a:pt x="67" y="520"/>
                  </a:lnTo>
                  <a:lnTo>
                    <a:pt x="29" y="712"/>
                  </a:lnTo>
                  <a:lnTo>
                    <a:pt x="10" y="712"/>
                  </a:lnTo>
                  <a:lnTo>
                    <a:pt x="10" y="702"/>
                  </a:lnTo>
                  <a:lnTo>
                    <a:pt x="0" y="6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1" name="Google Shape;261;p1"/>
            <p:cNvSpPr/>
            <p:nvPr/>
          </p:nvSpPr>
          <p:spPr>
            <a:xfrm>
              <a:off x="2865" y="2587"/>
              <a:ext cx="57" cy="14"/>
            </a:xfrm>
            <a:custGeom>
              <a:avLst/>
              <a:gdLst/>
              <a:ahLst/>
              <a:cxnLst/>
              <a:rect l="l" t="t" r="r" b="b"/>
              <a:pathLst>
                <a:path w="192" h="48" extrusionOk="0">
                  <a:moveTo>
                    <a:pt x="0" y="10"/>
                  </a:moveTo>
                  <a:lnTo>
                    <a:pt x="0" y="10"/>
                  </a:lnTo>
                  <a:lnTo>
                    <a:pt x="9" y="0"/>
                  </a:lnTo>
                  <a:lnTo>
                    <a:pt x="19" y="0"/>
                  </a:lnTo>
                  <a:lnTo>
                    <a:pt x="38" y="10"/>
                  </a:lnTo>
                  <a:lnTo>
                    <a:pt x="67" y="19"/>
                  </a:lnTo>
                  <a:lnTo>
                    <a:pt x="134" y="10"/>
                  </a:lnTo>
                  <a:lnTo>
                    <a:pt x="192" y="0"/>
                  </a:lnTo>
                  <a:lnTo>
                    <a:pt x="192" y="10"/>
                  </a:lnTo>
                  <a:lnTo>
                    <a:pt x="192" y="29"/>
                  </a:lnTo>
                  <a:lnTo>
                    <a:pt x="134" y="48"/>
                  </a:lnTo>
                  <a:lnTo>
                    <a:pt x="77" y="48"/>
                  </a:lnTo>
                  <a:lnTo>
                    <a:pt x="38"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2" name="Google Shape;262;p1"/>
            <p:cNvSpPr/>
            <p:nvPr/>
          </p:nvSpPr>
          <p:spPr>
            <a:xfrm>
              <a:off x="3053" y="2299"/>
              <a:ext cx="28" cy="114"/>
            </a:xfrm>
            <a:custGeom>
              <a:avLst/>
              <a:gdLst/>
              <a:ahLst/>
              <a:cxnLst/>
              <a:rect l="l" t="t" r="r" b="b"/>
              <a:pathLst>
                <a:path w="96" h="385" extrusionOk="0">
                  <a:moveTo>
                    <a:pt x="77" y="385"/>
                  </a:moveTo>
                  <a:lnTo>
                    <a:pt x="77" y="385"/>
                  </a:lnTo>
                  <a:lnTo>
                    <a:pt x="67" y="366"/>
                  </a:lnTo>
                  <a:lnTo>
                    <a:pt x="67" y="347"/>
                  </a:lnTo>
                  <a:lnTo>
                    <a:pt x="77" y="328"/>
                  </a:lnTo>
                  <a:lnTo>
                    <a:pt x="77" y="308"/>
                  </a:lnTo>
                  <a:lnTo>
                    <a:pt x="77" y="270"/>
                  </a:lnTo>
                  <a:lnTo>
                    <a:pt x="77" y="241"/>
                  </a:lnTo>
                  <a:lnTo>
                    <a:pt x="57" y="183"/>
                  </a:lnTo>
                  <a:lnTo>
                    <a:pt x="38" y="116"/>
                  </a:lnTo>
                  <a:lnTo>
                    <a:pt x="29" y="58"/>
                  </a:lnTo>
                  <a:lnTo>
                    <a:pt x="9" y="29"/>
                  </a:lnTo>
                  <a:lnTo>
                    <a:pt x="0" y="10"/>
                  </a:lnTo>
                  <a:lnTo>
                    <a:pt x="9" y="0"/>
                  </a:lnTo>
                  <a:lnTo>
                    <a:pt x="19" y="0"/>
                  </a:lnTo>
                  <a:lnTo>
                    <a:pt x="29" y="10"/>
                  </a:lnTo>
                  <a:lnTo>
                    <a:pt x="48" y="39"/>
                  </a:lnTo>
                  <a:lnTo>
                    <a:pt x="57" y="97"/>
                  </a:lnTo>
                  <a:lnTo>
                    <a:pt x="77" y="154"/>
                  </a:lnTo>
                  <a:lnTo>
                    <a:pt x="96" y="202"/>
                  </a:lnTo>
                  <a:lnTo>
                    <a:pt x="96" y="270"/>
                  </a:lnTo>
                  <a:lnTo>
                    <a:pt x="96" y="328"/>
                  </a:lnTo>
                  <a:lnTo>
                    <a:pt x="96" y="356"/>
                  </a:lnTo>
                  <a:lnTo>
                    <a:pt x="77" y="3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3" name="Google Shape;263;p1"/>
            <p:cNvSpPr/>
            <p:nvPr/>
          </p:nvSpPr>
          <p:spPr>
            <a:xfrm>
              <a:off x="2867" y="2547"/>
              <a:ext cx="55" cy="17"/>
            </a:xfrm>
            <a:custGeom>
              <a:avLst/>
              <a:gdLst/>
              <a:ahLst/>
              <a:cxnLst/>
              <a:rect l="l" t="t" r="r" b="b"/>
              <a:pathLst>
                <a:path w="183" h="58" extrusionOk="0">
                  <a:moveTo>
                    <a:pt x="19" y="39"/>
                  </a:moveTo>
                  <a:lnTo>
                    <a:pt x="19" y="39"/>
                  </a:lnTo>
                  <a:lnTo>
                    <a:pt x="0" y="20"/>
                  </a:lnTo>
                  <a:lnTo>
                    <a:pt x="0" y="10"/>
                  </a:lnTo>
                  <a:lnTo>
                    <a:pt x="0" y="0"/>
                  </a:lnTo>
                  <a:lnTo>
                    <a:pt x="10" y="0"/>
                  </a:lnTo>
                  <a:lnTo>
                    <a:pt x="19" y="10"/>
                  </a:lnTo>
                  <a:lnTo>
                    <a:pt x="29" y="20"/>
                  </a:lnTo>
                  <a:lnTo>
                    <a:pt x="48" y="20"/>
                  </a:lnTo>
                  <a:lnTo>
                    <a:pt x="77" y="29"/>
                  </a:lnTo>
                  <a:lnTo>
                    <a:pt x="116" y="29"/>
                  </a:lnTo>
                  <a:lnTo>
                    <a:pt x="183" y="10"/>
                  </a:lnTo>
                  <a:lnTo>
                    <a:pt x="173" y="29"/>
                  </a:lnTo>
                  <a:lnTo>
                    <a:pt x="164" y="39"/>
                  </a:lnTo>
                  <a:lnTo>
                    <a:pt x="125" y="49"/>
                  </a:lnTo>
                  <a:lnTo>
                    <a:pt x="96" y="58"/>
                  </a:lnTo>
                  <a:lnTo>
                    <a:pt x="68" y="49"/>
                  </a:lnTo>
                  <a:lnTo>
                    <a:pt x="19"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4" name="Google Shape;264;p1"/>
            <p:cNvSpPr/>
            <p:nvPr/>
          </p:nvSpPr>
          <p:spPr>
            <a:xfrm>
              <a:off x="2771" y="2505"/>
              <a:ext cx="71" cy="122"/>
            </a:xfrm>
            <a:custGeom>
              <a:avLst/>
              <a:gdLst/>
              <a:ahLst/>
              <a:cxnLst/>
              <a:rect l="l" t="t" r="r" b="b"/>
              <a:pathLst>
                <a:path w="241" h="414" extrusionOk="0">
                  <a:moveTo>
                    <a:pt x="202" y="395"/>
                  </a:moveTo>
                  <a:lnTo>
                    <a:pt x="202" y="395"/>
                  </a:lnTo>
                  <a:lnTo>
                    <a:pt x="144" y="356"/>
                  </a:lnTo>
                  <a:lnTo>
                    <a:pt x="96" y="318"/>
                  </a:lnTo>
                  <a:lnTo>
                    <a:pt x="58" y="279"/>
                  </a:lnTo>
                  <a:lnTo>
                    <a:pt x="29" y="231"/>
                  </a:lnTo>
                  <a:lnTo>
                    <a:pt x="10" y="173"/>
                  </a:lnTo>
                  <a:lnTo>
                    <a:pt x="0" y="116"/>
                  </a:lnTo>
                  <a:lnTo>
                    <a:pt x="0" y="68"/>
                  </a:lnTo>
                  <a:lnTo>
                    <a:pt x="0" y="0"/>
                  </a:lnTo>
                  <a:lnTo>
                    <a:pt x="19" y="19"/>
                  </a:lnTo>
                  <a:lnTo>
                    <a:pt x="19" y="77"/>
                  </a:lnTo>
                  <a:lnTo>
                    <a:pt x="29" y="135"/>
                  </a:lnTo>
                  <a:lnTo>
                    <a:pt x="48" y="183"/>
                  </a:lnTo>
                  <a:lnTo>
                    <a:pt x="77" y="241"/>
                  </a:lnTo>
                  <a:lnTo>
                    <a:pt x="116" y="279"/>
                  </a:lnTo>
                  <a:lnTo>
                    <a:pt x="154" y="327"/>
                  </a:lnTo>
                  <a:lnTo>
                    <a:pt x="241" y="395"/>
                  </a:lnTo>
                  <a:lnTo>
                    <a:pt x="241" y="414"/>
                  </a:lnTo>
                  <a:lnTo>
                    <a:pt x="231" y="414"/>
                  </a:lnTo>
                  <a:lnTo>
                    <a:pt x="212" y="395"/>
                  </a:lnTo>
                  <a:lnTo>
                    <a:pt x="202" y="39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5" name="Google Shape;265;p1"/>
            <p:cNvSpPr/>
            <p:nvPr/>
          </p:nvSpPr>
          <p:spPr>
            <a:xfrm>
              <a:off x="2708" y="2613"/>
              <a:ext cx="80" cy="102"/>
            </a:xfrm>
            <a:custGeom>
              <a:avLst/>
              <a:gdLst/>
              <a:ahLst/>
              <a:cxnLst/>
              <a:rect l="l" t="t" r="r" b="b"/>
              <a:pathLst>
                <a:path w="270" h="346" extrusionOk="0">
                  <a:moveTo>
                    <a:pt x="0" y="346"/>
                  </a:moveTo>
                  <a:lnTo>
                    <a:pt x="0" y="346"/>
                  </a:lnTo>
                  <a:lnTo>
                    <a:pt x="0" y="337"/>
                  </a:lnTo>
                  <a:lnTo>
                    <a:pt x="10" y="327"/>
                  </a:lnTo>
                  <a:lnTo>
                    <a:pt x="29" y="308"/>
                  </a:lnTo>
                  <a:lnTo>
                    <a:pt x="77" y="269"/>
                  </a:lnTo>
                  <a:lnTo>
                    <a:pt x="154" y="202"/>
                  </a:lnTo>
                  <a:lnTo>
                    <a:pt x="251" y="9"/>
                  </a:lnTo>
                  <a:lnTo>
                    <a:pt x="260" y="0"/>
                  </a:lnTo>
                  <a:lnTo>
                    <a:pt x="270" y="0"/>
                  </a:lnTo>
                  <a:lnTo>
                    <a:pt x="270" y="9"/>
                  </a:lnTo>
                  <a:lnTo>
                    <a:pt x="241" y="86"/>
                  </a:lnTo>
                  <a:lnTo>
                    <a:pt x="202" y="183"/>
                  </a:lnTo>
                  <a:lnTo>
                    <a:pt x="174" y="231"/>
                  </a:lnTo>
                  <a:lnTo>
                    <a:pt x="135" y="269"/>
                  </a:lnTo>
                  <a:lnTo>
                    <a:pt x="77" y="308"/>
                  </a:lnTo>
                  <a:lnTo>
                    <a:pt x="0" y="3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6" name="Google Shape;266;p1"/>
            <p:cNvSpPr/>
            <p:nvPr/>
          </p:nvSpPr>
          <p:spPr>
            <a:xfrm>
              <a:off x="3024" y="2371"/>
              <a:ext cx="23" cy="102"/>
            </a:xfrm>
            <a:custGeom>
              <a:avLst/>
              <a:gdLst/>
              <a:ahLst/>
              <a:cxnLst/>
              <a:rect l="l" t="t" r="r" b="b"/>
              <a:pathLst>
                <a:path w="77" h="346" extrusionOk="0">
                  <a:moveTo>
                    <a:pt x="68" y="346"/>
                  </a:moveTo>
                  <a:lnTo>
                    <a:pt x="68" y="346"/>
                  </a:lnTo>
                  <a:lnTo>
                    <a:pt x="58" y="192"/>
                  </a:lnTo>
                  <a:lnTo>
                    <a:pt x="39" y="96"/>
                  </a:lnTo>
                  <a:lnTo>
                    <a:pt x="20" y="38"/>
                  </a:lnTo>
                  <a:lnTo>
                    <a:pt x="0" y="10"/>
                  </a:lnTo>
                  <a:lnTo>
                    <a:pt x="10" y="0"/>
                  </a:lnTo>
                  <a:lnTo>
                    <a:pt x="20" y="0"/>
                  </a:lnTo>
                  <a:lnTo>
                    <a:pt x="39" y="38"/>
                  </a:lnTo>
                  <a:lnTo>
                    <a:pt x="58" y="87"/>
                  </a:lnTo>
                  <a:lnTo>
                    <a:pt x="68" y="154"/>
                  </a:lnTo>
                  <a:lnTo>
                    <a:pt x="77" y="231"/>
                  </a:lnTo>
                  <a:lnTo>
                    <a:pt x="68" y="3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7" name="Google Shape;267;p1"/>
            <p:cNvSpPr/>
            <p:nvPr/>
          </p:nvSpPr>
          <p:spPr>
            <a:xfrm>
              <a:off x="2582" y="2656"/>
              <a:ext cx="149" cy="99"/>
            </a:xfrm>
            <a:custGeom>
              <a:avLst/>
              <a:gdLst/>
              <a:ahLst/>
              <a:cxnLst/>
              <a:rect l="l" t="t" r="r" b="b"/>
              <a:pathLst>
                <a:path w="500" h="337" extrusionOk="0">
                  <a:moveTo>
                    <a:pt x="77" y="250"/>
                  </a:moveTo>
                  <a:lnTo>
                    <a:pt x="77" y="250"/>
                  </a:lnTo>
                  <a:lnTo>
                    <a:pt x="39" y="298"/>
                  </a:lnTo>
                  <a:lnTo>
                    <a:pt x="0" y="337"/>
                  </a:lnTo>
                  <a:lnTo>
                    <a:pt x="0" y="318"/>
                  </a:lnTo>
                  <a:lnTo>
                    <a:pt x="19" y="279"/>
                  </a:lnTo>
                  <a:lnTo>
                    <a:pt x="58" y="221"/>
                  </a:lnTo>
                  <a:lnTo>
                    <a:pt x="144" y="164"/>
                  </a:lnTo>
                  <a:lnTo>
                    <a:pt x="241" y="116"/>
                  </a:lnTo>
                  <a:lnTo>
                    <a:pt x="346" y="77"/>
                  </a:lnTo>
                  <a:lnTo>
                    <a:pt x="443" y="19"/>
                  </a:lnTo>
                  <a:lnTo>
                    <a:pt x="472" y="10"/>
                  </a:lnTo>
                  <a:lnTo>
                    <a:pt x="500" y="0"/>
                  </a:lnTo>
                  <a:lnTo>
                    <a:pt x="500" y="10"/>
                  </a:lnTo>
                  <a:lnTo>
                    <a:pt x="452" y="48"/>
                  </a:lnTo>
                  <a:lnTo>
                    <a:pt x="395" y="77"/>
                  </a:lnTo>
                  <a:lnTo>
                    <a:pt x="289" y="125"/>
                  </a:lnTo>
                  <a:lnTo>
                    <a:pt x="173" y="183"/>
                  </a:lnTo>
                  <a:lnTo>
                    <a:pt x="125" y="212"/>
                  </a:lnTo>
                  <a:lnTo>
                    <a:pt x="77" y="2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8" name="Google Shape;268;p1"/>
            <p:cNvSpPr/>
            <p:nvPr/>
          </p:nvSpPr>
          <p:spPr>
            <a:xfrm>
              <a:off x="2925" y="2342"/>
              <a:ext cx="102" cy="20"/>
            </a:xfrm>
            <a:custGeom>
              <a:avLst/>
              <a:gdLst/>
              <a:ahLst/>
              <a:cxnLst/>
              <a:rect l="l" t="t" r="r" b="b"/>
              <a:pathLst>
                <a:path w="346" h="67" extrusionOk="0">
                  <a:moveTo>
                    <a:pt x="298" y="29"/>
                  </a:moveTo>
                  <a:lnTo>
                    <a:pt x="298" y="29"/>
                  </a:lnTo>
                  <a:lnTo>
                    <a:pt x="240" y="38"/>
                  </a:lnTo>
                  <a:lnTo>
                    <a:pt x="182" y="57"/>
                  </a:lnTo>
                  <a:lnTo>
                    <a:pt x="125" y="67"/>
                  </a:lnTo>
                  <a:lnTo>
                    <a:pt x="96" y="57"/>
                  </a:lnTo>
                  <a:lnTo>
                    <a:pt x="67" y="48"/>
                  </a:lnTo>
                  <a:lnTo>
                    <a:pt x="38" y="38"/>
                  </a:lnTo>
                  <a:lnTo>
                    <a:pt x="29" y="48"/>
                  </a:lnTo>
                  <a:lnTo>
                    <a:pt x="9" y="57"/>
                  </a:lnTo>
                  <a:lnTo>
                    <a:pt x="0" y="38"/>
                  </a:lnTo>
                  <a:lnTo>
                    <a:pt x="29" y="19"/>
                  </a:lnTo>
                  <a:lnTo>
                    <a:pt x="48" y="19"/>
                  </a:lnTo>
                  <a:lnTo>
                    <a:pt x="86" y="29"/>
                  </a:lnTo>
                  <a:lnTo>
                    <a:pt x="134" y="38"/>
                  </a:lnTo>
                  <a:lnTo>
                    <a:pt x="163" y="38"/>
                  </a:lnTo>
                  <a:lnTo>
                    <a:pt x="182" y="29"/>
                  </a:lnTo>
                  <a:lnTo>
                    <a:pt x="259" y="0"/>
                  </a:lnTo>
                  <a:lnTo>
                    <a:pt x="298" y="0"/>
                  </a:lnTo>
                  <a:lnTo>
                    <a:pt x="336" y="0"/>
                  </a:lnTo>
                  <a:lnTo>
                    <a:pt x="346" y="19"/>
                  </a:lnTo>
                  <a:lnTo>
                    <a:pt x="336" y="29"/>
                  </a:lnTo>
                  <a:lnTo>
                    <a:pt x="308" y="19"/>
                  </a:lnTo>
                  <a:lnTo>
                    <a:pt x="298"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9" name="Google Shape;269;p1"/>
            <p:cNvSpPr/>
            <p:nvPr/>
          </p:nvSpPr>
          <p:spPr>
            <a:xfrm>
              <a:off x="2822" y="2468"/>
              <a:ext cx="34" cy="17"/>
            </a:xfrm>
            <a:custGeom>
              <a:avLst/>
              <a:gdLst/>
              <a:ahLst/>
              <a:cxnLst/>
              <a:rect l="l" t="t" r="r" b="b"/>
              <a:pathLst>
                <a:path w="116" h="58" extrusionOk="0">
                  <a:moveTo>
                    <a:pt x="10" y="29"/>
                  </a:moveTo>
                  <a:lnTo>
                    <a:pt x="10" y="29"/>
                  </a:lnTo>
                  <a:lnTo>
                    <a:pt x="0" y="19"/>
                  </a:lnTo>
                  <a:lnTo>
                    <a:pt x="0" y="0"/>
                  </a:lnTo>
                  <a:lnTo>
                    <a:pt x="10" y="0"/>
                  </a:lnTo>
                  <a:lnTo>
                    <a:pt x="20" y="10"/>
                  </a:lnTo>
                  <a:lnTo>
                    <a:pt x="48" y="19"/>
                  </a:lnTo>
                  <a:lnTo>
                    <a:pt x="87" y="19"/>
                  </a:lnTo>
                  <a:lnTo>
                    <a:pt x="106" y="19"/>
                  </a:lnTo>
                  <a:lnTo>
                    <a:pt x="116" y="39"/>
                  </a:lnTo>
                  <a:lnTo>
                    <a:pt x="97" y="48"/>
                  </a:lnTo>
                  <a:lnTo>
                    <a:pt x="68" y="58"/>
                  </a:lnTo>
                  <a:lnTo>
                    <a:pt x="39" y="48"/>
                  </a:lnTo>
                  <a:lnTo>
                    <a:pt x="1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0" name="Google Shape;270;p1"/>
            <p:cNvSpPr/>
            <p:nvPr/>
          </p:nvSpPr>
          <p:spPr>
            <a:xfrm>
              <a:off x="2941" y="2468"/>
              <a:ext cx="37" cy="17"/>
            </a:xfrm>
            <a:custGeom>
              <a:avLst/>
              <a:gdLst/>
              <a:ahLst/>
              <a:cxnLst/>
              <a:rect l="l" t="t" r="r" b="b"/>
              <a:pathLst>
                <a:path w="125" h="58" extrusionOk="0">
                  <a:moveTo>
                    <a:pt x="106" y="19"/>
                  </a:moveTo>
                  <a:lnTo>
                    <a:pt x="106" y="19"/>
                  </a:lnTo>
                  <a:lnTo>
                    <a:pt x="116" y="10"/>
                  </a:lnTo>
                  <a:lnTo>
                    <a:pt x="125" y="0"/>
                  </a:lnTo>
                  <a:lnTo>
                    <a:pt x="106" y="0"/>
                  </a:lnTo>
                  <a:lnTo>
                    <a:pt x="97" y="0"/>
                  </a:lnTo>
                  <a:lnTo>
                    <a:pt x="68" y="10"/>
                  </a:lnTo>
                  <a:lnTo>
                    <a:pt x="29" y="10"/>
                  </a:lnTo>
                  <a:lnTo>
                    <a:pt x="10" y="19"/>
                  </a:lnTo>
                  <a:lnTo>
                    <a:pt x="0" y="29"/>
                  </a:lnTo>
                  <a:lnTo>
                    <a:pt x="20" y="48"/>
                  </a:lnTo>
                  <a:lnTo>
                    <a:pt x="49" y="58"/>
                  </a:lnTo>
                  <a:lnTo>
                    <a:pt x="77" y="48"/>
                  </a:lnTo>
                  <a:lnTo>
                    <a:pt x="106"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1" name="Google Shape;271;p1"/>
            <p:cNvSpPr/>
            <p:nvPr/>
          </p:nvSpPr>
          <p:spPr>
            <a:xfrm>
              <a:off x="2953" y="2223"/>
              <a:ext cx="103" cy="62"/>
            </a:xfrm>
            <a:custGeom>
              <a:avLst/>
              <a:gdLst/>
              <a:ahLst/>
              <a:cxnLst/>
              <a:rect l="l" t="t" r="r" b="b"/>
              <a:pathLst>
                <a:path w="346" h="211" extrusionOk="0">
                  <a:moveTo>
                    <a:pt x="298" y="182"/>
                  </a:moveTo>
                  <a:lnTo>
                    <a:pt x="298" y="182"/>
                  </a:lnTo>
                  <a:lnTo>
                    <a:pt x="250" y="125"/>
                  </a:lnTo>
                  <a:lnTo>
                    <a:pt x="202" y="77"/>
                  </a:lnTo>
                  <a:lnTo>
                    <a:pt x="144" y="48"/>
                  </a:lnTo>
                  <a:lnTo>
                    <a:pt x="77" y="38"/>
                  </a:lnTo>
                  <a:lnTo>
                    <a:pt x="48" y="29"/>
                  </a:lnTo>
                  <a:lnTo>
                    <a:pt x="29" y="29"/>
                  </a:lnTo>
                  <a:lnTo>
                    <a:pt x="0" y="29"/>
                  </a:lnTo>
                  <a:lnTo>
                    <a:pt x="0" y="19"/>
                  </a:lnTo>
                  <a:lnTo>
                    <a:pt x="0" y="0"/>
                  </a:lnTo>
                  <a:lnTo>
                    <a:pt x="38" y="0"/>
                  </a:lnTo>
                  <a:lnTo>
                    <a:pt x="86" y="9"/>
                  </a:lnTo>
                  <a:lnTo>
                    <a:pt x="125" y="19"/>
                  </a:lnTo>
                  <a:lnTo>
                    <a:pt x="173" y="29"/>
                  </a:lnTo>
                  <a:lnTo>
                    <a:pt x="221" y="67"/>
                  </a:lnTo>
                  <a:lnTo>
                    <a:pt x="269" y="106"/>
                  </a:lnTo>
                  <a:lnTo>
                    <a:pt x="308" y="154"/>
                  </a:lnTo>
                  <a:lnTo>
                    <a:pt x="346" y="202"/>
                  </a:lnTo>
                  <a:lnTo>
                    <a:pt x="337" y="211"/>
                  </a:lnTo>
                  <a:lnTo>
                    <a:pt x="317" y="192"/>
                  </a:lnTo>
                  <a:lnTo>
                    <a:pt x="298" y="18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2" name="Google Shape;272;p1"/>
            <p:cNvSpPr/>
            <p:nvPr/>
          </p:nvSpPr>
          <p:spPr>
            <a:xfrm>
              <a:off x="2779" y="2331"/>
              <a:ext cx="134" cy="51"/>
            </a:xfrm>
            <a:custGeom>
              <a:avLst/>
              <a:gdLst/>
              <a:ahLst/>
              <a:cxnLst/>
              <a:rect l="l" t="t" r="r" b="b"/>
              <a:pathLst>
                <a:path w="452" h="173" extrusionOk="0">
                  <a:moveTo>
                    <a:pt x="260" y="154"/>
                  </a:moveTo>
                  <a:lnTo>
                    <a:pt x="260" y="154"/>
                  </a:lnTo>
                  <a:lnTo>
                    <a:pt x="202" y="173"/>
                  </a:lnTo>
                  <a:lnTo>
                    <a:pt x="135" y="173"/>
                  </a:lnTo>
                  <a:lnTo>
                    <a:pt x="106" y="164"/>
                  </a:lnTo>
                  <a:lnTo>
                    <a:pt x="77" y="154"/>
                  </a:lnTo>
                  <a:lnTo>
                    <a:pt x="48" y="135"/>
                  </a:lnTo>
                  <a:lnTo>
                    <a:pt x="38" y="106"/>
                  </a:lnTo>
                  <a:lnTo>
                    <a:pt x="10" y="58"/>
                  </a:lnTo>
                  <a:lnTo>
                    <a:pt x="0" y="29"/>
                  </a:lnTo>
                  <a:lnTo>
                    <a:pt x="10" y="0"/>
                  </a:lnTo>
                  <a:lnTo>
                    <a:pt x="19" y="20"/>
                  </a:lnTo>
                  <a:lnTo>
                    <a:pt x="29" y="39"/>
                  </a:lnTo>
                  <a:lnTo>
                    <a:pt x="48" y="87"/>
                  </a:lnTo>
                  <a:lnTo>
                    <a:pt x="96" y="116"/>
                  </a:lnTo>
                  <a:lnTo>
                    <a:pt x="144" y="135"/>
                  </a:lnTo>
                  <a:lnTo>
                    <a:pt x="192" y="135"/>
                  </a:lnTo>
                  <a:lnTo>
                    <a:pt x="241" y="125"/>
                  </a:lnTo>
                  <a:lnTo>
                    <a:pt x="337" y="96"/>
                  </a:lnTo>
                  <a:lnTo>
                    <a:pt x="394" y="87"/>
                  </a:lnTo>
                  <a:lnTo>
                    <a:pt x="443" y="87"/>
                  </a:lnTo>
                  <a:lnTo>
                    <a:pt x="452" y="96"/>
                  </a:lnTo>
                  <a:lnTo>
                    <a:pt x="404" y="116"/>
                  </a:lnTo>
                  <a:lnTo>
                    <a:pt x="356" y="125"/>
                  </a:lnTo>
                  <a:lnTo>
                    <a:pt x="308" y="135"/>
                  </a:lnTo>
                  <a:lnTo>
                    <a:pt x="260" y="1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3" name="Google Shape;273;p1"/>
            <p:cNvSpPr/>
            <p:nvPr/>
          </p:nvSpPr>
          <p:spPr>
            <a:xfrm>
              <a:off x="2722" y="2450"/>
              <a:ext cx="40" cy="66"/>
            </a:xfrm>
            <a:custGeom>
              <a:avLst/>
              <a:gdLst/>
              <a:ahLst/>
              <a:cxnLst/>
              <a:rect l="l" t="t" r="r" b="b"/>
              <a:pathLst>
                <a:path w="134" h="222" extrusionOk="0">
                  <a:moveTo>
                    <a:pt x="105" y="222"/>
                  </a:moveTo>
                  <a:lnTo>
                    <a:pt x="105" y="222"/>
                  </a:lnTo>
                  <a:lnTo>
                    <a:pt x="67" y="193"/>
                  </a:lnTo>
                  <a:lnTo>
                    <a:pt x="28" y="154"/>
                  </a:lnTo>
                  <a:lnTo>
                    <a:pt x="9" y="116"/>
                  </a:lnTo>
                  <a:lnTo>
                    <a:pt x="0" y="68"/>
                  </a:lnTo>
                  <a:lnTo>
                    <a:pt x="9" y="20"/>
                  </a:lnTo>
                  <a:lnTo>
                    <a:pt x="28" y="0"/>
                  </a:lnTo>
                  <a:lnTo>
                    <a:pt x="48" y="10"/>
                  </a:lnTo>
                  <a:lnTo>
                    <a:pt x="48" y="29"/>
                  </a:lnTo>
                  <a:lnTo>
                    <a:pt x="28" y="58"/>
                  </a:lnTo>
                  <a:lnTo>
                    <a:pt x="38" y="97"/>
                  </a:lnTo>
                  <a:lnTo>
                    <a:pt x="57" y="145"/>
                  </a:lnTo>
                  <a:lnTo>
                    <a:pt x="86" y="183"/>
                  </a:lnTo>
                  <a:lnTo>
                    <a:pt x="134" y="212"/>
                  </a:lnTo>
                  <a:lnTo>
                    <a:pt x="105" y="2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4" name="Google Shape;274;p1"/>
            <p:cNvSpPr/>
            <p:nvPr/>
          </p:nvSpPr>
          <p:spPr>
            <a:xfrm>
              <a:off x="3053" y="2428"/>
              <a:ext cx="40" cy="80"/>
            </a:xfrm>
            <a:custGeom>
              <a:avLst/>
              <a:gdLst/>
              <a:ahLst/>
              <a:cxnLst/>
              <a:rect l="l" t="t" r="r" b="b"/>
              <a:pathLst>
                <a:path w="134" h="270" extrusionOk="0">
                  <a:moveTo>
                    <a:pt x="29" y="270"/>
                  </a:moveTo>
                  <a:lnTo>
                    <a:pt x="29" y="270"/>
                  </a:lnTo>
                  <a:lnTo>
                    <a:pt x="67" y="241"/>
                  </a:lnTo>
                  <a:lnTo>
                    <a:pt x="96" y="202"/>
                  </a:lnTo>
                  <a:lnTo>
                    <a:pt x="125" y="154"/>
                  </a:lnTo>
                  <a:lnTo>
                    <a:pt x="134" y="116"/>
                  </a:lnTo>
                  <a:lnTo>
                    <a:pt x="134" y="97"/>
                  </a:lnTo>
                  <a:lnTo>
                    <a:pt x="134" y="87"/>
                  </a:lnTo>
                  <a:lnTo>
                    <a:pt x="115" y="49"/>
                  </a:lnTo>
                  <a:lnTo>
                    <a:pt x="67" y="0"/>
                  </a:lnTo>
                  <a:lnTo>
                    <a:pt x="67" y="10"/>
                  </a:lnTo>
                  <a:lnTo>
                    <a:pt x="57" y="20"/>
                  </a:lnTo>
                  <a:lnTo>
                    <a:pt x="77" y="49"/>
                  </a:lnTo>
                  <a:lnTo>
                    <a:pt x="96" y="106"/>
                  </a:lnTo>
                  <a:lnTo>
                    <a:pt x="96" y="145"/>
                  </a:lnTo>
                  <a:lnTo>
                    <a:pt x="77" y="193"/>
                  </a:lnTo>
                  <a:lnTo>
                    <a:pt x="48" y="231"/>
                  </a:lnTo>
                  <a:lnTo>
                    <a:pt x="0" y="260"/>
                  </a:lnTo>
                  <a:lnTo>
                    <a:pt x="29" y="2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5" name="Google Shape;275;p1"/>
            <p:cNvSpPr/>
            <p:nvPr/>
          </p:nvSpPr>
          <p:spPr>
            <a:xfrm>
              <a:off x="2748" y="2339"/>
              <a:ext cx="17" cy="117"/>
            </a:xfrm>
            <a:custGeom>
              <a:avLst/>
              <a:gdLst/>
              <a:ahLst/>
              <a:cxnLst/>
              <a:rect l="l" t="t" r="r" b="b"/>
              <a:pathLst>
                <a:path w="58" h="395" extrusionOk="0">
                  <a:moveTo>
                    <a:pt x="48" y="395"/>
                  </a:moveTo>
                  <a:lnTo>
                    <a:pt x="48" y="395"/>
                  </a:lnTo>
                  <a:lnTo>
                    <a:pt x="29" y="385"/>
                  </a:lnTo>
                  <a:lnTo>
                    <a:pt x="10" y="356"/>
                  </a:lnTo>
                  <a:lnTo>
                    <a:pt x="0" y="308"/>
                  </a:lnTo>
                  <a:lnTo>
                    <a:pt x="0" y="202"/>
                  </a:lnTo>
                  <a:lnTo>
                    <a:pt x="19" y="96"/>
                  </a:lnTo>
                  <a:lnTo>
                    <a:pt x="39" y="39"/>
                  </a:lnTo>
                  <a:lnTo>
                    <a:pt x="48" y="0"/>
                  </a:lnTo>
                  <a:lnTo>
                    <a:pt x="39" y="77"/>
                  </a:lnTo>
                  <a:lnTo>
                    <a:pt x="29" y="154"/>
                  </a:lnTo>
                  <a:lnTo>
                    <a:pt x="29" y="241"/>
                  </a:lnTo>
                  <a:lnTo>
                    <a:pt x="29" y="318"/>
                  </a:lnTo>
                  <a:lnTo>
                    <a:pt x="39" y="356"/>
                  </a:lnTo>
                  <a:lnTo>
                    <a:pt x="58" y="385"/>
                  </a:lnTo>
                  <a:lnTo>
                    <a:pt x="48" y="39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6" name="Google Shape;276;p1"/>
            <p:cNvSpPr/>
            <p:nvPr/>
          </p:nvSpPr>
          <p:spPr>
            <a:xfrm>
              <a:off x="2984" y="2191"/>
              <a:ext cx="26" cy="34"/>
            </a:xfrm>
            <a:custGeom>
              <a:avLst/>
              <a:gdLst/>
              <a:ahLst/>
              <a:cxnLst/>
              <a:rect l="l" t="t" r="r" b="b"/>
              <a:pathLst>
                <a:path w="86" h="115" extrusionOk="0">
                  <a:moveTo>
                    <a:pt x="77" y="115"/>
                  </a:moveTo>
                  <a:lnTo>
                    <a:pt x="77" y="115"/>
                  </a:lnTo>
                  <a:lnTo>
                    <a:pt x="29" y="48"/>
                  </a:lnTo>
                  <a:lnTo>
                    <a:pt x="0" y="9"/>
                  </a:lnTo>
                  <a:lnTo>
                    <a:pt x="9" y="0"/>
                  </a:lnTo>
                  <a:lnTo>
                    <a:pt x="19" y="0"/>
                  </a:lnTo>
                  <a:lnTo>
                    <a:pt x="67" y="58"/>
                  </a:lnTo>
                  <a:lnTo>
                    <a:pt x="77" y="96"/>
                  </a:lnTo>
                  <a:lnTo>
                    <a:pt x="86" y="106"/>
                  </a:lnTo>
                  <a:lnTo>
                    <a:pt x="77"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7" name="Google Shape;277;p1"/>
            <p:cNvSpPr/>
            <p:nvPr/>
          </p:nvSpPr>
          <p:spPr>
            <a:xfrm>
              <a:off x="2716" y="2371"/>
              <a:ext cx="18" cy="68"/>
            </a:xfrm>
            <a:custGeom>
              <a:avLst/>
              <a:gdLst/>
              <a:ahLst/>
              <a:cxnLst/>
              <a:rect l="l" t="t" r="r" b="b"/>
              <a:pathLst>
                <a:path w="58" h="231" extrusionOk="0">
                  <a:moveTo>
                    <a:pt x="39" y="231"/>
                  </a:moveTo>
                  <a:lnTo>
                    <a:pt x="39" y="231"/>
                  </a:lnTo>
                  <a:lnTo>
                    <a:pt x="20" y="183"/>
                  </a:lnTo>
                  <a:lnTo>
                    <a:pt x="10" y="125"/>
                  </a:lnTo>
                  <a:lnTo>
                    <a:pt x="0" y="77"/>
                  </a:lnTo>
                  <a:lnTo>
                    <a:pt x="0" y="19"/>
                  </a:lnTo>
                  <a:lnTo>
                    <a:pt x="10" y="10"/>
                  </a:lnTo>
                  <a:lnTo>
                    <a:pt x="20" y="0"/>
                  </a:lnTo>
                  <a:lnTo>
                    <a:pt x="20" y="10"/>
                  </a:lnTo>
                  <a:lnTo>
                    <a:pt x="29" y="38"/>
                  </a:lnTo>
                  <a:lnTo>
                    <a:pt x="29" y="77"/>
                  </a:lnTo>
                  <a:lnTo>
                    <a:pt x="29" y="106"/>
                  </a:lnTo>
                  <a:lnTo>
                    <a:pt x="39" y="144"/>
                  </a:lnTo>
                  <a:lnTo>
                    <a:pt x="48" y="192"/>
                  </a:lnTo>
                  <a:lnTo>
                    <a:pt x="58" y="231"/>
                  </a:lnTo>
                  <a:lnTo>
                    <a:pt x="39" y="2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8" name="Google Shape;278;p1"/>
            <p:cNvSpPr/>
            <p:nvPr/>
          </p:nvSpPr>
          <p:spPr>
            <a:xfrm>
              <a:off x="2873" y="2166"/>
              <a:ext cx="100" cy="28"/>
            </a:xfrm>
            <a:custGeom>
              <a:avLst/>
              <a:gdLst/>
              <a:ahLst/>
              <a:cxnLst/>
              <a:rect l="l" t="t" r="r" b="b"/>
              <a:pathLst>
                <a:path w="337" h="96" extrusionOk="0">
                  <a:moveTo>
                    <a:pt x="270" y="48"/>
                  </a:moveTo>
                  <a:lnTo>
                    <a:pt x="270" y="48"/>
                  </a:lnTo>
                  <a:lnTo>
                    <a:pt x="212" y="29"/>
                  </a:lnTo>
                  <a:lnTo>
                    <a:pt x="135" y="19"/>
                  </a:lnTo>
                  <a:lnTo>
                    <a:pt x="68" y="29"/>
                  </a:lnTo>
                  <a:lnTo>
                    <a:pt x="0" y="39"/>
                  </a:lnTo>
                  <a:lnTo>
                    <a:pt x="10" y="29"/>
                  </a:lnTo>
                  <a:lnTo>
                    <a:pt x="29" y="19"/>
                  </a:lnTo>
                  <a:lnTo>
                    <a:pt x="68" y="10"/>
                  </a:lnTo>
                  <a:lnTo>
                    <a:pt x="135" y="0"/>
                  </a:lnTo>
                  <a:lnTo>
                    <a:pt x="203" y="0"/>
                  </a:lnTo>
                  <a:lnTo>
                    <a:pt x="241" y="10"/>
                  </a:lnTo>
                  <a:lnTo>
                    <a:pt x="280" y="19"/>
                  </a:lnTo>
                  <a:lnTo>
                    <a:pt x="308" y="48"/>
                  </a:lnTo>
                  <a:lnTo>
                    <a:pt x="337" y="77"/>
                  </a:lnTo>
                  <a:lnTo>
                    <a:pt x="337" y="96"/>
                  </a:lnTo>
                  <a:lnTo>
                    <a:pt x="328" y="96"/>
                  </a:lnTo>
                  <a:lnTo>
                    <a:pt x="308" y="87"/>
                  </a:lnTo>
                  <a:lnTo>
                    <a:pt x="299" y="77"/>
                  </a:lnTo>
                  <a:lnTo>
                    <a:pt x="270"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9" name="Google Shape;279;p1"/>
            <p:cNvSpPr/>
            <p:nvPr/>
          </p:nvSpPr>
          <p:spPr>
            <a:xfrm>
              <a:off x="2802" y="2220"/>
              <a:ext cx="117" cy="28"/>
            </a:xfrm>
            <a:custGeom>
              <a:avLst/>
              <a:gdLst/>
              <a:ahLst/>
              <a:cxnLst/>
              <a:rect l="l" t="t" r="r" b="b"/>
              <a:pathLst>
                <a:path w="394" h="96" extrusionOk="0">
                  <a:moveTo>
                    <a:pt x="269" y="29"/>
                  </a:moveTo>
                  <a:lnTo>
                    <a:pt x="269" y="29"/>
                  </a:lnTo>
                  <a:lnTo>
                    <a:pt x="183" y="48"/>
                  </a:lnTo>
                  <a:lnTo>
                    <a:pt x="96" y="77"/>
                  </a:lnTo>
                  <a:lnTo>
                    <a:pt x="0" y="96"/>
                  </a:lnTo>
                  <a:lnTo>
                    <a:pt x="29" y="77"/>
                  </a:lnTo>
                  <a:lnTo>
                    <a:pt x="58" y="58"/>
                  </a:lnTo>
                  <a:lnTo>
                    <a:pt x="135" y="39"/>
                  </a:lnTo>
                  <a:lnTo>
                    <a:pt x="212" y="19"/>
                  </a:lnTo>
                  <a:lnTo>
                    <a:pt x="269" y="0"/>
                  </a:lnTo>
                  <a:lnTo>
                    <a:pt x="308" y="0"/>
                  </a:lnTo>
                  <a:lnTo>
                    <a:pt x="337" y="0"/>
                  </a:lnTo>
                  <a:lnTo>
                    <a:pt x="394" y="19"/>
                  </a:lnTo>
                  <a:lnTo>
                    <a:pt x="394" y="29"/>
                  </a:lnTo>
                  <a:lnTo>
                    <a:pt x="385" y="29"/>
                  </a:lnTo>
                  <a:lnTo>
                    <a:pt x="375" y="39"/>
                  </a:lnTo>
                  <a:lnTo>
                    <a:pt x="269"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0" name="Google Shape;280;p1"/>
            <p:cNvSpPr/>
            <p:nvPr/>
          </p:nvSpPr>
          <p:spPr>
            <a:xfrm>
              <a:off x="2719" y="2254"/>
              <a:ext cx="80" cy="105"/>
            </a:xfrm>
            <a:custGeom>
              <a:avLst/>
              <a:gdLst/>
              <a:ahLst/>
              <a:cxnLst/>
              <a:rect l="l" t="t" r="r" b="b"/>
              <a:pathLst>
                <a:path w="269" h="355" extrusionOk="0">
                  <a:moveTo>
                    <a:pt x="0" y="346"/>
                  </a:moveTo>
                  <a:lnTo>
                    <a:pt x="0" y="346"/>
                  </a:lnTo>
                  <a:lnTo>
                    <a:pt x="0" y="336"/>
                  </a:lnTo>
                  <a:lnTo>
                    <a:pt x="0" y="317"/>
                  </a:lnTo>
                  <a:lnTo>
                    <a:pt x="10" y="288"/>
                  </a:lnTo>
                  <a:lnTo>
                    <a:pt x="48" y="211"/>
                  </a:lnTo>
                  <a:lnTo>
                    <a:pt x="96" y="125"/>
                  </a:lnTo>
                  <a:lnTo>
                    <a:pt x="125" y="86"/>
                  </a:lnTo>
                  <a:lnTo>
                    <a:pt x="163" y="57"/>
                  </a:lnTo>
                  <a:lnTo>
                    <a:pt x="202" y="19"/>
                  </a:lnTo>
                  <a:lnTo>
                    <a:pt x="250" y="0"/>
                  </a:lnTo>
                  <a:lnTo>
                    <a:pt x="260" y="0"/>
                  </a:lnTo>
                  <a:lnTo>
                    <a:pt x="269" y="9"/>
                  </a:lnTo>
                  <a:lnTo>
                    <a:pt x="250" y="9"/>
                  </a:lnTo>
                  <a:lnTo>
                    <a:pt x="173" y="86"/>
                  </a:lnTo>
                  <a:lnTo>
                    <a:pt x="106" y="163"/>
                  </a:lnTo>
                  <a:lnTo>
                    <a:pt x="58" y="250"/>
                  </a:lnTo>
                  <a:lnTo>
                    <a:pt x="38" y="298"/>
                  </a:lnTo>
                  <a:lnTo>
                    <a:pt x="19" y="346"/>
                  </a:lnTo>
                  <a:lnTo>
                    <a:pt x="10" y="355"/>
                  </a:lnTo>
                  <a:lnTo>
                    <a:pt x="0" y="3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1" name="Google Shape;281;p1"/>
            <p:cNvSpPr/>
            <p:nvPr/>
          </p:nvSpPr>
          <p:spPr>
            <a:xfrm>
              <a:off x="2805" y="2183"/>
              <a:ext cx="83" cy="51"/>
            </a:xfrm>
            <a:custGeom>
              <a:avLst/>
              <a:gdLst/>
              <a:ahLst/>
              <a:cxnLst/>
              <a:rect l="l" t="t" r="r" b="b"/>
              <a:pathLst>
                <a:path w="279" h="173" extrusionOk="0">
                  <a:moveTo>
                    <a:pt x="202" y="29"/>
                  </a:moveTo>
                  <a:lnTo>
                    <a:pt x="202" y="29"/>
                  </a:lnTo>
                  <a:lnTo>
                    <a:pt x="154" y="58"/>
                  </a:lnTo>
                  <a:lnTo>
                    <a:pt x="96" y="96"/>
                  </a:lnTo>
                  <a:lnTo>
                    <a:pt x="0" y="173"/>
                  </a:lnTo>
                  <a:lnTo>
                    <a:pt x="9" y="154"/>
                  </a:lnTo>
                  <a:lnTo>
                    <a:pt x="28" y="135"/>
                  </a:lnTo>
                  <a:lnTo>
                    <a:pt x="57" y="96"/>
                  </a:lnTo>
                  <a:lnTo>
                    <a:pt x="105" y="48"/>
                  </a:lnTo>
                  <a:lnTo>
                    <a:pt x="154" y="19"/>
                  </a:lnTo>
                  <a:lnTo>
                    <a:pt x="211" y="0"/>
                  </a:lnTo>
                  <a:lnTo>
                    <a:pt x="279" y="10"/>
                  </a:lnTo>
                  <a:lnTo>
                    <a:pt x="279" y="19"/>
                  </a:lnTo>
                  <a:lnTo>
                    <a:pt x="259" y="38"/>
                  </a:lnTo>
                  <a:lnTo>
                    <a:pt x="230" y="29"/>
                  </a:lnTo>
                  <a:lnTo>
                    <a:pt x="202"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282" name="Google Shape;282;p1"/>
          <p:cNvSpPr/>
          <p:nvPr/>
        </p:nvSpPr>
        <p:spPr>
          <a:xfrm>
            <a:off x="685800" y="652462"/>
            <a:ext cx="7772400" cy="2535237"/>
          </a:xfrm>
          <a:prstGeom prst="rect">
            <a:avLst/>
          </a:prstGeom>
        </p:spPr>
        <p:txBody>
          <a:bodyPr>
            <a:prstTxWarp prst="textPlain">
              <a:avLst/>
            </a:prstTxWarp>
          </a:bodyPr>
          <a:lstStyle/>
          <a:p>
            <a:pPr lvl="0" algn="l"/>
            <a:r>
              <a:rPr b="0" i="0">
                <a:ln>
                  <a:noFill/>
                </a:ln>
                <a:solidFill>
                  <a:srgbClr val="FF45A2"/>
                </a:solidFill>
                <a:latin typeface="Impact"/>
              </a:rPr>
              <a:t>Infection Control </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29"/>
        <p:cNvGrpSpPr/>
        <p:nvPr/>
      </p:nvGrpSpPr>
      <p:grpSpPr>
        <a:xfrm>
          <a:off x="0" y="0"/>
          <a:ext cx="0" cy="0"/>
          <a:chOff x="0" y="0"/>
          <a:chExt cx="0" cy="0"/>
        </a:xfrm>
      </p:grpSpPr>
      <p:sp>
        <p:nvSpPr>
          <p:cNvPr id="1030" name="Google Shape;1030;p10"/>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Chain of Infection</a:t>
            </a:r>
            <a:endParaRPr/>
          </a:p>
        </p:txBody>
      </p:sp>
      <p:sp>
        <p:nvSpPr>
          <p:cNvPr id="1031" name="Google Shape;1031;p10"/>
          <p:cNvSpPr txBox="1">
            <a:spLocks noGrp="1"/>
          </p:cNvSpPr>
          <p:nvPr>
            <p:ph type="body" idx="1"/>
          </p:nvPr>
        </p:nvSpPr>
        <p:spPr>
          <a:xfrm>
            <a:off x="457200" y="1663700"/>
            <a:ext cx="8229600" cy="4708525"/>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200"/>
              <a:buFont typeface="Arial"/>
              <a:buChar char="•"/>
            </a:pPr>
            <a:r>
              <a:rPr lang="en-US" sz="3200" b="1" i="0" u="none" strike="noStrike" cap="none">
                <a:solidFill>
                  <a:schemeClr val="dk1"/>
                </a:solidFill>
                <a:latin typeface="Arial"/>
                <a:ea typeface="Arial"/>
                <a:cs typeface="Arial"/>
                <a:sym typeface="Arial"/>
              </a:rPr>
              <a:t>Causative agent</a:t>
            </a:r>
            <a:r>
              <a:rPr lang="en-US" sz="3200" b="0" i="0" u="none" strike="noStrike" cap="none">
                <a:solidFill>
                  <a:schemeClr val="dk1"/>
                </a:solidFill>
                <a:latin typeface="Arial"/>
                <a:ea typeface="Arial"/>
                <a:cs typeface="Arial"/>
                <a:sym typeface="Arial"/>
              </a:rPr>
              <a:t> (pathogen, bacteria, virus)</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1" i="0" u="none" strike="noStrike" cap="none">
                <a:solidFill>
                  <a:schemeClr val="dk1"/>
                </a:solidFill>
                <a:latin typeface="Arial"/>
                <a:ea typeface="Arial"/>
                <a:cs typeface="Arial"/>
                <a:sym typeface="Arial"/>
              </a:rPr>
              <a:t>Reservoir</a:t>
            </a:r>
            <a:r>
              <a:rPr lang="en-US" sz="3200" b="0" i="0" u="none" strike="noStrike" cap="none">
                <a:solidFill>
                  <a:schemeClr val="dk1"/>
                </a:solidFill>
                <a:latin typeface="Arial"/>
                <a:ea typeface="Arial"/>
                <a:cs typeface="Arial"/>
                <a:sym typeface="Arial"/>
              </a:rPr>
              <a:t> (place to live) i.e. human body. </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1" i="0" u="none" strike="noStrike" cap="none">
                <a:solidFill>
                  <a:schemeClr val="dk1"/>
                </a:solidFill>
                <a:latin typeface="Arial"/>
                <a:ea typeface="Arial"/>
                <a:cs typeface="Arial"/>
                <a:sym typeface="Arial"/>
              </a:rPr>
              <a:t>Portal of exit</a:t>
            </a:r>
            <a:r>
              <a:rPr lang="en-US" sz="3200" b="0" i="0" u="none" strike="noStrike" cap="none">
                <a:solidFill>
                  <a:schemeClr val="dk1"/>
                </a:solidFill>
                <a:latin typeface="Arial"/>
                <a:ea typeface="Arial"/>
                <a:cs typeface="Arial"/>
                <a:sym typeface="Arial"/>
              </a:rPr>
              <a:t>  (the way the pathogen escapes) i.e. urine, feces, secretions</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1" i="0" u="none" strike="noStrike" cap="none">
                <a:solidFill>
                  <a:schemeClr val="dk1"/>
                </a:solidFill>
                <a:latin typeface="Arial"/>
                <a:ea typeface="Arial"/>
                <a:cs typeface="Arial"/>
                <a:sym typeface="Arial"/>
              </a:rPr>
              <a:t>Mode of transmission</a:t>
            </a:r>
            <a:r>
              <a:rPr lang="en-US" sz="3200" b="0" i="0" u="none" strike="noStrike" cap="none">
                <a:solidFill>
                  <a:schemeClr val="dk1"/>
                </a:solidFill>
                <a:latin typeface="Arial"/>
                <a:ea typeface="Arial"/>
                <a:cs typeface="Arial"/>
                <a:sym typeface="Arial"/>
              </a:rPr>
              <a:t> (transmitted to a reservoir or a host)</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strike="noStrike" cap="none">
                <a:solidFill>
                  <a:schemeClr val="dk1"/>
                </a:solidFill>
                <a:latin typeface="Arial"/>
                <a:ea typeface="Arial"/>
                <a:cs typeface="Arial"/>
                <a:sym typeface="Arial"/>
              </a:rPr>
              <a:t>           Direct or Indirect</a:t>
            </a:r>
            <a:endParaRPr/>
          </a:p>
          <a:p>
            <a:pPr marL="342900" marR="0" lvl="0" indent="-139700" algn="l" rtl="0">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35"/>
        <p:cNvGrpSpPr/>
        <p:nvPr/>
      </p:nvGrpSpPr>
      <p:grpSpPr>
        <a:xfrm>
          <a:off x="0" y="0"/>
          <a:ext cx="0" cy="0"/>
          <a:chOff x="0" y="0"/>
          <a:chExt cx="0" cy="0"/>
        </a:xfrm>
      </p:grpSpPr>
      <p:sp>
        <p:nvSpPr>
          <p:cNvPr id="1036" name="Google Shape;1036;p11"/>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Mode of Transmissions</a:t>
            </a:r>
            <a:br>
              <a:rPr lang="en-US" sz="4400" b="0" i="0" u="none">
                <a:solidFill>
                  <a:schemeClr val="dk2"/>
                </a:solidFill>
                <a:latin typeface="Arial"/>
                <a:ea typeface="Arial"/>
                <a:cs typeface="Arial"/>
                <a:sym typeface="Arial"/>
              </a:rPr>
            </a:br>
            <a:endParaRPr/>
          </a:p>
        </p:txBody>
      </p:sp>
      <p:sp>
        <p:nvSpPr>
          <p:cNvPr id="1037" name="Google Shape;1037;p11"/>
          <p:cNvSpPr txBox="1">
            <a:spLocks noGrp="1"/>
          </p:cNvSpPr>
          <p:nvPr>
            <p:ph type="body" idx="1"/>
          </p:nvPr>
        </p:nvSpPr>
        <p:spPr>
          <a:xfrm>
            <a:off x="457200" y="1663700"/>
            <a:ext cx="8229600" cy="4708525"/>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200"/>
              <a:buFont typeface="Arial"/>
              <a:buChar char="•"/>
            </a:pPr>
            <a:r>
              <a:rPr lang="en-US" sz="3200" b="1" i="0" u="none">
                <a:solidFill>
                  <a:schemeClr val="dk1"/>
                </a:solidFill>
                <a:latin typeface="Arial"/>
                <a:ea typeface="Arial"/>
                <a:cs typeface="Arial"/>
                <a:sym typeface="Arial"/>
              </a:rPr>
              <a:t>Direct</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person to person   </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sexual </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contaminated hands</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1" i="0" u="none">
                <a:solidFill>
                  <a:schemeClr val="dk1"/>
                </a:solidFill>
                <a:latin typeface="Arial"/>
                <a:ea typeface="Arial"/>
                <a:cs typeface="Arial"/>
                <a:sym typeface="Arial"/>
              </a:rPr>
              <a:t>Indirect</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touching contaminated equipment</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breathing droplets</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insect bites</a:t>
            </a:r>
            <a:endParaRPr/>
          </a:p>
          <a:p>
            <a:pPr marL="342900" marR="0" lvl="0" indent="-139700" algn="l" rtl="0">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41"/>
        <p:cNvGrpSpPr/>
        <p:nvPr/>
      </p:nvGrpSpPr>
      <p:grpSpPr>
        <a:xfrm>
          <a:off x="0" y="0"/>
          <a:ext cx="0" cy="0"/>
          <a:chOff x="0" y="0"/>
          <a:chExt cx="0" cy="0"/>
        </a:xfrm>
      </p:grpSpPr>
      <p:sp>
        <p:nvSpPr>
          <p:cNvPr id="1042" name="Google Shape;1042;p12"/>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1" i="0" u="none">
                <a:solidFill>
                  <a:schemeClr val="dk2"/>
                </a:solidFill>
                <a:latin typeface="Arial"/>
                <a:ea typeface="Arial"/>
                <a:cs typeface="Arial"/>
                <a:sym typeface="Arial"/>
              </a:rPr>
              <a:t>Chain of Infection (cont.)</a:t>
            </a:r>
            <a:br>
              <a:rPr lang="en-US" sz="4400" b="1" i="0" u="none">
                <a:solidFill>
                  <a:schemeClr val="dk2"/>
                </a:solidFill>
                <a:latin typeface="Arial"/>
                <a:ea typeface="Arial"/>
                <a:cs typeface="Arial"/>
                <a:sym typeface="Arial"/>
              </a:rPr>
            </a:br>
            <a:endParaRPr/>
          </a:p>
        </p:txBody>
      </p:sp>
      <p:sp>
        <p:nvSpPr>
          <p:cNvPr id="1043" name="Google Shape;1043;p12"/>
          <p:cNvSpPr txBox="1">
            <a:spLocks noGrp="1"/>
          </p:cNvSpPr>
          <p:nvPr>
            <p:ph type="body" idx="1"/>
          </p:nvPr>
        </p:nvSpPr>
        <p:spPr>
          <a:xfrm>
            <a:off x="457200" y="1663700"/>
            <a:ext cx="8229600" cy="4708525"/>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200"/>
              <a:buFont typeface="Arial"/>
              <a:buChar char="•"/>
            </a:pPr>
            <a:r>
              <a:rPr lang="en-US" sz="3200" b="1" i="0" u="none">
                <a:solidFill>
                  <a:schemeClr val="dk1"/>
                </a:solidFill>
                <a:latin typeface="Arial"/>
                <a:ea typeface="Arial"/>
                <a:cs typeface="Arial"/>
                <a:sym typeface="Arial"/>
              </a:rPr>
              <a:t>Portal of Entry</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a way to enter a new host or new reservoir  i.e. respiratory tract, breaks in the skin etc.</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1" i="0" u="none">
                <a:solidFill>
                  <a:schemeClr val="dk1"/>
                </a:solidFill>
                <a:latin typeface="Arial"/>
                <a:ea typeface="Arial"/>
                <a:cs typeface="Arial"/>
                <a:sym typeface="Arial"/>
              </a:rPr>
              <a:t>Susceptible Host</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anyone who can contract the disease</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weak immune systems</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anyone with a breakdown in defense </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mechanisms</a:t>
            </a:r>
            <a:endParaRPr/>
          </a:p>
          <a:p>
            <a:pPr marL="342900" marR="0" lvl="0" indent="-139700" algn="l" rtl="0">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47"/>
        <p:cNvGrpSpPr/>
        <p:nvPr/>
      </p:nvGrpSpPr>
      <p:grpSpPr>
        <a:xfrm>
          <a:off x="0" y="0"/>
          <a:ext cx="0" cy="0"/>
          <a:chOff x="0" y="0"/>
          <a:chExt cx="0" cy="0"/>
        </a:xfrm>
      </p:grpSpPr>
      <p:grpSp>
        <p:nvGrpSpPr>
          <p:cNvPr id="1048" name="Google Shape;1048;p13"/>
          <p:cNvGrpSpPr/>
          <p:nvPr/>
        </p:nvGrpSpPr>
        <p:grpSpPr>
          <a:xfrm>
            <a:off x="1858962" y="731837"/>
            <a:ext cx="5562600" cy="5791200"/>
            <a:chOff x="3024" y="1488"/>
            <a:chExt cx="2640" cy="2640"/>
          </a:xfrm>
        </p:grpSpPr>
        <p:pic>
          <p:nvPicPr>
            <p:cNvPr id="1049" name="Google Shape;1049;p13" descr="03chain"/>
            <p:cNvPicPr preferRelativeResize="0"/>
            <p:nvPr/>
          </p:nvPicPr>
          <p:blipFill rotWithShape="1">
            <a:blip r:embed="rId3">
              <a:alphaModFix/>
            </a:blip>
            <a:srcRect/>
            <a:stretch/>
          </p:blipFill>
          <p:spPr>
            <a:xfrm>
              <a:off x="3024" y="1488"/>
              <a:ext cx="2592" cy="2640"/>
            </a:xfrm>
            <a:prstGeom prst="rect">
              <a:avLst/>
            </a:prstGeom>
            <a:noFill/>
            <a:ln>
              <a:noFill/>
            </a:ln>
          </p:spPr>
        </p:pic>
        <p:sp>
          <p:nvSpPr>
            <p:cNvPr id="1050" name="Google Shape;1050;p13"/>
            <p:cNvSpPr txBox="1"/>
            <p:nvPr/>
          </p:nvSpPr>
          <p:spPr>
            <a:xfrm>
              <a:off x="3936" y="1776"/>
              <a:ext cx="768" cy="13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1400"/>
                <a:buFont typeface="Arial Narrow"/>
                <a:buNone/>
              </a:pPr>
              <a:r>
                <a:rPr lang="en-US" sz="1400" b="0" i="0" u="none">
                  <a:solidFill>
                    <a:schemeClr val="dk1"/>
                  </a:solidFill>
                  <a:latin typeface="Arial Narrow"/>
                  <a:ea typeface="Arial Narrow"/>
                  <a:cs typeface="Arial Narrow"/>
                  <a:sym typeface="Arial Narrow"/>
                </a:rPr>
                <a:t>Infectious Agent</a:t>
              </a:r>
              <a:endParaRPr/>
            </a:p>
          </p:txBody>
        </p:sp>
        <p:sp>
          <p:nvSpPr>
            <p:cNvPr id="1051" name="Google Shape;1051;p13"/>
            <p:cNvSpPr txBox="1"/>
            <p:nvPr/>
          </p:nvSpPr>
          <p:spPr>
            <a:xfrm>
              <a:off x="4848" y="2976"/>
              <a:ext cx="768" cy="13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1400"/>
                <a:buFont typeface="Arial Narrow"/>
                <a:buNone/>
              </a:pPr>
              <a:r>
                <a:rPr lang="en-US" sz="1400" b="0" i="0" u="none">
                  <a:solidFill>
                    <a:schemeClr val="dk1"/>
                  </a:solidFill>
                  <a:latin typeface="Arial Narrow"/>
                  <a:ea typeface="Arial Narrow"/>
                  <a:cs typeface="Arial Narrow"/>
                  <a:sym typeface="Arial Narrow"/>
                </a:rPr>
                <a:t>Portal of Exit</a:t>
              </a:r>
              <a:endParaRPr/>
            </a:p>
          </p:txBody>
        </p:sp>
        <p:sp>
          <p:nvSpPr>
            <p:cNvPr id="1052" name="Google Shape;1052;p13"/>
            <p:cNvSpPr txBox="1"/>
            <p:nvPr/>
          </p:nvSpPr>
          <p:spPr>
            <a:xfrm>
              <a:off x="4896" y="2160"/>
              <a:ext cx="768" cy="13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1400"/>
                <a:buFont typeface="Arial Narrow"/>
                <a:buNone/>
              </a:pPr>
              <a:r>
                <a:rPr lang="en-US" sz="1400" b="0" i="0" u="none">
                  <a:solidFill>
                    <a:schemeClr val="dk1"/>
                  </a:solidFill>
                  <a:latin typeface="Arial Narrow"/>
                  <a:ea typeface="Arial Narrow"/>
                  <a:cs typeface="Arial Narrow"/>
                  <a:sym typeface="Arial Narrow"/>
                </a:rPr>
                <a:t>Reservoir</a:t>
              </a:r>
              <a:endParaRPr/>
            </a:p>
          </p:txBody>
        </p:sp>
        <p:sp>
          <p:nvSpPr>
            <p:cNvPr id="1053" name="Google Shape;1053;p13"/>
            <p:cNvSpPr txBox="1"/>
            <p:nvPr/>
          </p:nvSpPr>
          <p:spPr>
            <a:xfrm>
              <a:off x="3936" y="3360"/>
              <a:ext cx="768" cy="14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1400"/>
                <a:buFont typeface="Arial Narrow"/>
                <a:buNone/>
              </a:pPr>
              <a:r>
                <a:rPr lang="en-US" sz="1400" b="0" i="0" u="none">
                  <a:solidFill>
                    <a:schemeClr val="dk1"/>
                  </a:solidFill>
                  <a:latin typeface="Arial Narrow"/>
                  <a:ea typeface="Arial Narrow"/>
                  <a:cs typeface="Arial Narrow"/>
                  <a:sym typeface="Arial Narrow"/>
                </a:rPr>
                <a:t>Mode of Transmission</a:t>
              </a:r>
              <a:endParaRPr/>
            </a:p>
          </p:txBody>
        </p:sp>
        <p:sp>
          <p:nvSpPr>
            <p:cNvPr id="1054" name="Google Shape;1054;p13"/>
            <p:cNvSpPr txBox="1"/>
            <p:nvPr/>
          </p:nvSpPr>
          <p:spPr>
            <a:xfrm>
              <a:off x="3168" y="3024"/>
              <a:ext cx="768" cy="13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1400"/>
                <a:buFont typeface="Arial Narrow"/>
                <a:buNone/>
              </a:pPr>
              <a:r>
                <a:rPr lang="en-US" sz="1400" b="0" i="0" u="none">
                  <a:solidFill>
                    <a:schemeClr val="dk1"/>
                  </a:solidFill>
                  <a:latin typeface="Arial Narrow"/>
                  <a:ea typeface="Arial Narrow"/>
                  <a:cs typeface="Arial Narrow"/>
                  <a:sym typeface="Arial Narrow"/>
                </a:rPr>
                <a:t>Portal of Entry</a:t>
              </a:r>
              <a:endParaRPr/>
            </a:p>
          </p:txBody>
        </p:sp>
        <p:sp>
          <p:nvSpPr>
            <p:cNvPr id="1055" name="Google Shape;1055;p13"/>
            <p:cNvSpPr txBox="1"/>
            <p:nvPr/>
          </p:nvSpPr>
          <p:spPr>
            <a:xfrm>
              <a:off x="3168" y="2160"/>
              <a:ext cx="768" cy="13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1400"/>
                <a:buFont typeface="Arial Narrow"/>
                <a:buNone/>
              </a:pPr>
              <a:r>
                <a:rPr lang="en-US" sz="1400" b="0" i="0" u="none">
                  <a:solidFill>
                    <a:schemeClr val="dk1"/>
                  </a:solidFill>
                  <a:latin typeface="Arial Narrow"/>
                  <a:ea typeface="Arial Narrow"/>
                  <a:cs typeface="Arial Narrow"/>
                  <a:sym typeface="Arial Narrow"/>
                </a:rPr>
                <a:t>Susceptible Host</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59"/>
        <p:cNvGrpSpPr/>
        <p:nvPr/>
      </p:nvGrpSpPr>
      <p:grpSpPr>
        <a:xfrm>
          <a:off x="0" y="0"/>
          <a:ext cx="0" cy="0"/>
          <a:chOff x="0" y="0"/>
          <a:chExt cx="0" cy="0"/>
        </a:xfrm>
      </p:grpSpPr>
      <p:sp>
        <p:nvSpPr>
          <p:cNvPr id="1060" name="Google Shape;1060;p14"/>
          <p:cNvSpPr txBox="1">
            <a:spLocks noGrp="1"/>
          </p:cNvSpPr>
          <p:nvPr>
            <p:ph type="title"/>
          </p:nvPr>
        </p:nvSpPr>
        <p:spPr>
          <a:xfrm>
            <a:off x="457200" y="454025"/>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Chain of Infection</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 Causative Agent – Pathogen</a:t>
            </a:r>
            <a:endParaRPr/>
          </a:p>
        </p:txBody>
      </p:sp>
      <p:sp>
        <p:nvSpPr>
          <p:cNvPr id="1061" name="Google Shape;1061;p14"/>
          <p:cNvSpPr txBox="1">
            <a:spLocks noGrp="1"/>
          </p:cNvSpPr>
          <p:nvPr>
            <p:ph type="body" idx="1"/>
          </p:nvPr>
        </p:nvSpPr>
        <p:spPr>
          <a:xfrm>
            <a:off x="336550" y="1954212"/>
            <a:ext cx="4445000" cy="4965700"/>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Bacteria</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Viruses</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Fungi</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Protozoa</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Rickettsiae</a:t>
            </a:r>
            <a:endParaRPr/>
          </a:p>
        </p:txBody>
      </p:sp>
      <p:pic>
        <p:nvPicPr>
          <p:cNvPr id="1062" name="Google Shape;1062;p14" descr="http://www.austin.cc.tx.us/adnmob/rnsg1140/asepsis/Infectious_Disease_Chain.gif"/>
          <p:cNvPicPr preferRelativeResize="0">
            <a:picLocks noGrp="1"/>
          </p:cNvPicPr>
          <p:nvPr>
            <p:ph type="body" idx="1"/>
          </p:nvPr>
        </p:nvPicPr>
        <p:blipFill rotWithShape="1">
          <a:blip r:embed="rId3">
            <a:alphaModFix/>
          </a:blip>
          <a:srcRect/>
          <a:stretch/>
        </p:blipFill>
        <p:spPr>
          <a:xfrm>
            <a:off x="5349875" y="1860550"/>
            <a:ext cx="3794125" cy="3338512"/>
          </a:xfrm>
          <a:prstGeom prst="rect">
            <a:avLst/>
          </a:prstGeom>
          <a:noFill/>
          <a:ln>
            <a:noFill/>
          </a:ln>
        </p:spPr>
      </p:pic>
      <p:cxnSp>
        <p:nvCxnSpPr>
          <p:cNvPr id="1063" name="Google Shape;1063;p14"/>
          <p:cNvCxnSpPr/>
          <p:nvPr/>
        </p:nvCxnSpPr>
        <p:spPr>
          <a:xfrm rot="2400000">
            <a:off x="4540250" y="2355850"/>
            <a:ext cx="1258887" cy="61912"/>
          </a:xfrm>
          <a:prstGeom prst="straightConnector1">
            <a:avLst/>
          </a:prstGeom>
          <a:noFill/>
          <a:ln w="114300" cap="flat" cmpd="sng">
            <a:solidFill>
              <a:srgbClr val="FF0066"/>
            </a:solidFill>
            <a:prstDash val="solid"/>
            <a:miter lim="800000"/>
            <a:headEnd type="none" w="med" len="med"/>
            <a:tailEnd type="triangle" w="med" len="med"/>
          </a:ln>
        </p:spPr>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67"/>
        <p:cNvGrpSpPr/>
        <p:nvPr/>
      </p:nvGrpSpPr>
      <p:grpSpPr>
        <a:xfrm>
          <a:off x="0" y="0"/>
          <a:ext cx="0" cy="0"/>
          <a:chOff x="0" y="0"/>
          <a:chExt cx="0" cy="0"/>
        </a:xfrm>
      </p:grpSpPr>
      <p:sp>
        <p:nvSpPr>
          <p:cNvPr id="1068" name="Google Shape;1068;p15"/>
          <p:cNvSpPr txBox="1">
            <a:spLocks noGrp="1"/>
          </p:cNvSpPr>
          <p:nvPr>
            <p:ph type="title"/>
          </p:nvPr>
        </p:nvSpPr>
        <p:spPr>
          <a:xfrm>
            <a:off x="0" y="285750"/>
            <a:ext cx="91440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Classifications of Microorganisms</a:t>
            </a:r>
            <a:endParaRPr/>
          </a:p>
        </p:txBody>
      </p:sp>
      <p:sp>
        <p:nvSpPr>
          <p:cNvPr id="1069" name="Google Shape;1069;p15"/>
          <p:cNvSpPr txBox="1">
            <a:spLocks noGrp="1"/>
          </p:cNvSpPr>
          <p:nvPr>
            <p:ph type="body" idx="1"/>
          </p:nvPr>
        </p:nvSpPr>
        <p:spPr>
          <a:xfrm>
            <a:off x="155575" y="1392237"/>
            <a:ext cx="8988425" cy="5321300"/>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200"/>
              <a:buFont typeface="Arial"/>
              <a:buChar char="•"/>
            </a:pPr>
            <a:r>
              <a:rPr lang="en-US" sz="3200" b="1" i="0" u="sng">
                <a:solidFill>
                  <a:schemeClr val="dk1"/>
                </a:solidFill>
                <a:latin typeface="Arial"/>
                <a:ea typeface="Arial"/>
                <a:cs typeface="Arial"/>
                <a:sym typeface="Arial"/>
              </a:rPr>
              <a:t>Bacteria</a:t>
            </a:r>
            <a:r>
              <a:rPr lang="en-US" sz="3200" b="0" i="0" u="none">
                <a:solidFill>
                  <a:schemeClr val="dk1"/>
                </a:solidFill>
                <a:latin typeface="Arial"/>
                <a:ea typeface="Arial"/>
                <a:cs typeface="Arial"/>
                <a:sym typeface="Arial"/>
              </a:rPr>
              <a:t> –simple one celled organisms that multiply rapidly </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   cocci   round  MRSA, strepthroat</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   bacilli  rods    i.e. TB, pertussis, botulism</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   spirilla spirals i.e. syphilis, cholera</a:t>
            </a:r>
            <a:endParaRPr/>
          </a:p>
          <a:p>
            <a:pPr marL="342900" marR="0" lvl="0" indent="-139700" algn="l" rtl="0">
              <a:lnSpc>
                <a:spcPct val="100000"/>
              </a:lnSpc>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a:p>
            <a:pPr marL="342900" marR="0" lvl="0" indent="-342900" algn="l" rtl="0">
              <a:lnSpc>
                <a:spcPct val="100000"/>
              </a:lnSpc>
              <a:spcBef>
                <a:spcPts val="640"/>
              </a:spcBef>
              <a:spcAft>
                <a:spcPts val="0"/>
              </a:spcAft>
              <a:buClr>
                <a:schemeClr val="dk1"/>
              </a:buClr>
              <a:buSzPts val="3200"/>
              <a:buFont typeface="Arial"/>
              <a:buChar char="•"/>
            </a:pPr>
            <a:r>
              <a:rPr lang="en-US" sz="3200" b="1" i="0" u="sng">
                <a:solidFill>
                  <a:schemeClr val="dk1"/>
                </a:solidFill>
                <a:latin typeface="Arial"/>
                <a:ea typeface="Arial"/>
                <a:cs typeface="Arial"/>
                <a:sym typeface="Arial"/>
              </a:rPr>
              <a:t>Protozoa- </a:t>
            </a:r>
            <a:r>
              <a:rPr lang="en-US" sz="3200" b="0" i="0" u="none">
                <a:solidFill>
                  <a:schemeClr val="dk1"/>
                </a:solidFill>
                <a:latin typeface="Arial"/>
                <a:ea typeface="Arial"/>
                <a:cs typeface="Arial"/>
                <a:sym typeface="Arial"/>
              </a:rPr>
              <a:t>one cell animal-like  i.e. malaria</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1" i="0" u="sng">
                <a:solidFill>
                  <a:schemeClr val="dk1"/>
                </a:solidFill>
                <a:latin typeface="Arial"/>
                <a:ea typeface="Arial"/>
                <a:cs typeface="Arial"/>
                <a:sym typeface="Arial"/>
              </a:rPr>
              <a:t>Fungi </a:t>
            </a:r>
            <a:r>
              <a:rPr lang="en-US" sz="3200" b="0" i="0" u="none">
                <a:solidFill>
                  <a:schemeClr val="dk1"/>
                </a:solidFill>
                <a:latin typeface="Arial"/>
                <a:ea typeface="Arial"/>
                <a:cs typeface="Arial"/>
                <a:sym typeface="Arial"/>
              </a:rPr>
              <a:t>– plant-like organisms i.e. Yeasts, molds  i.e. Ringworm, thrush etc.</a:t>
            </a:r>
            <a:endParaRPr/>
          </a:p>
          <a:p>
            <a:pPr marL="342900" marR="0" lvl="0" indent="-139700" algn="l" rtl="0">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73"/>
        <p:cNvGrpSpPr/>
        <p:nvPr/>
      </p:nvGrpSpPr>
      <p:grpSpPr>
        <a:xfrm>
          <a:off x="0" y="0"/>
          <a:ext cx="0" cy="0"/>
          <a:chOff x="0" y="0"/>
          <a:chExt cx="0" cy="0"/>
        </a:xfrm>
      </p:grpSpPr>
      <p:sp>
        <p:nvSpPr>
          <p:cNvPr id="1074" name="Google Shape;1074;p16"/>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Microorganisms (cont.)</a:t>
            </a:r>
            <a:endParaRPr/>
          </a:p>
        </p:txBody>
      </p:sp>
      <p:sp>
        <p:nvSpPr>
          <p:cNvPr id="1075" name="Google Shape;1075;p16"/>
          <p:cNvSpPr txBox="1">
            <a:spLocks noGrp="1"/>
          </p:cNvSpPr>
          <p:nvPr>
            <p:ph type="body" idx="1"/>
          </p:nvPr>
        </p:nvSpPr>
        <p:spPr>
          <a:xfrm>
            <a:off x="457200" y="1663700"/>
            <a:ext cx="8229600" cy="4708525"/>
          </a:xfrm>
          <a:prstGeom prst="rect">
            <a:avLst/>
          </a:prstGeom>
          <a:noFill/>
          <a:ln>
            <a:noFill/>
          </a:ln>
        </p:spPr>
        <p:txBody>
          <a:bodyPr spcFirstLastPara="1" wrap="square" lIns="91425" tIns="45700" rIns="91425" bIns="45700" anchor="t" anchorCtr="0">
            <a:noAutofit/>
          </a:bodyPr>
          <a:lstStyle/>
          <a:p>
            <a:pPr marL="342900" marR="0" lvl="0" indent="-342900" algn="l" rtl="0">
              <a:lnSpc>
                <a:spcPct val="80000"/>
              </a:lnSpc>
              <a:spcBef>
                <a:spcPts val="0"/>
              </a:spcBef>
              <a:spcAft>
                <a:spcPts val="0"/>
              </a:spcAft>
              <a:buClr>
                <a:schemeClr val="dk1"/>
              </a:buClr>
              <a:buSzPts val="3200"/>
              <a:buFont typeface="Arial"/>
              <a:buChar char="•"/>
            </a:pPr>
            <a:r>
              <a:rPr lang="en-US" sz="3200" b="1" i="0" u="sng">
                <a:solidFill>
                  <a:schemeClr val="dk1"/>
                </a:solidFill>
                <a:latin typeface="Arial"/>
                <a:ea typeface="Arial"/>
                <a:cs typeface="Arial"/>
                <a:sym typeface="Arial"/>
              </a:rPr>
              <a:t>Rickettsiae-  </a:t>
            </a:r>
            <a:r>
              <a:rPr lang="en-US" sz="3200" b="0" i="0" u="none">
                <a:solidFill>
                  <a:schemeClr val="dk1"/>
                </a:solidFill>
                <a:latin typeface="Arial"/>
                <a:ea typeface="Arial"/>
                <a:cs typeface="Arial"/>
                <a:sym typeface="Arial"/>
              </a:rPr>
              <a:t>parasitic i.e. Lice, ticks, fleas</a:t>
            </a:r>
            <a:endParaRPr/>
          </a:p>
          <a:p>
            <a:pPr marL="342900" marR="0" lvl="0" indent="-342900" algn="l" rtl="0">
              <a:lnSpc>
                <a:spcPct val="80000"/>
              </a:lnSpc>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a:p>
            <a:pPr marL="342900" marR="0" lvl="0" indent="-342900" algn="l" rtl="0">
              <a:lnSpc>
                <a:spcPct val="80000"/>
              </a:lnSpc>
              <a:spcBef>
                <a:spcPts val="640"/>
              </a:spcBef>
              <a:spcAft>
                <a:spcPts val="0"/>
              </a:spcAft>
              <a:buClr>
                <a:schemeClr val="dk1"/>
              </a:buClr>
              <a:buSzPts val="3200"/>
              <a:buFont typeface="Arial"/>
              <a:buChar char="•"/>
            </a:pPr>
            <a:r>
              <a:rPr lang="en-US" sz="3200" b="1" i="0" u="sng">
                <a:solidFill>
                  <a:schemeClr val="dk1"/>
                </a:solidFill>
                <a:latin typeface="Arial"/>
                <a:ea typeface="Arial"/>
                <a:cs typeface="Arial"/>
                <a:sym typeface="Arial"/>
              </a:rPr>
              <a:t>Viruses</a:t>
            </a:r>
            <a:r>
              <a:rPr lang="en-US" sz="3200" b="0" i="0" u="none">
                <a:solidFill>
                  <a:schemeClr val="dk1"/>
                </a:solidFill>
                <a:latin typeface="Arial"/>
                <a:ea typeface="Arial"/>
                <a:cs typeface="Arial"/>
                <a:sym typeface="Arial"/>
              </a:rPr>
              <a:t> - cannot reproduce without a cell,</a:t>
            </a:r>
            <a:endParaRPr/>
          </a:p>
          <a:p>
            <a:pPr marL="342900" marR="0" lvl="0" indent="-342900" algn="l" rtl="0">
              <a:lnSpc>
                <a:spcPct val="8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major risk to healthcare workers and are</a:t>
            </a:r>
            <a:endParaRPr/>
          </a:p>
          <a:p>
            <a:pPr marL="342900" marR="0" lvl="0" indent="-342900" algn="l" rtl="0">
              <a:lnSpc>
                <a:spcPct val="8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blood borne:  </a:t>
            </a:r>
            <a:endParaRPr/>
          </a:p>
          <a:p>
            <a:pPr marL="342900" marR="0" lvl="0" indent="-342900" algn="l" rtl="0">
              <a:lnSpc>
                <a:spcPct val="8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Examples of viruses, Hepatitis C, Hepatitis B, HIV.</a:t>
            </a:r>
            <a:endParaRPr/>
          </a:p>
          <a:p>
            <a:pPr marL="342900" marR="0" lvl="0" indent="-139700" algn="l" rtl="0">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p:txBody>
      </p:sp>
      <p:sp>
        <p:nvSpPr>
          <p:cNvPr id="1076" name="Google Shape;1076;p16"/>
          <p:cNvSpPr txBox="1"/>
          <p:nvPr/>
        </p:nvSpPr>
        <p:spPr>
          <a:xfrm>
            <a:off x="1192212" y="6313487"/>
            <a:ext cx="6894512" cy="369887"/>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1800"/>
              <a:buFont typeface="Arial"/>
              <a:buNone/>
            </a:pPr>
            <a:r>
              <a:rPr lang="en-US" sz="1800" b="1" i="1" u="sng">
                <a:solidFill>
                  <a:schemeClr val="dk1"/>
                </a:solidFill>
                <a:latin typeface="Arial"/>
                <a:ea typeface="Arial"/>
                <a:cs typeface="Arial"/>
                <a:sym typeface="Arial"/>
              </a:rPr>
              <a:t>antibiotics are effective against bacteria not against  viruses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80"/>
        <p:cNvGrpSpPr/>
        <p:nvPr/>
      </p:nvGrpSpPr>
      <p:grpSpPr>
        <a:xfrm>
          <a:off x="0" y="0"/>
          <a:ext cx="0" cy="0"/>
          <a:chOff x="0" y="0"/>
          <a:chExt cx="0" cy="0"/>
        </a:xfrm>
      </p:grpSpPr>
      <p:sp>
        <p:nvSpPr>
          <p:cNvPr id="1081" name="Google Shape;1081;p17"/>
          <p:cNvSpPr txBox="1">
            <a:spLocks noGrp="1"/>
          </p:cNvSpPr>
          <p:nvPr>
            <p:ph type="title"/>
          </p:nvPr>
        </p:nvSpPr>
        <p:spPr>
          <a:xfrm>
            <a:off x="0" y="285750"/>
            <a:ext cx="91440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Classes of Diseases and Infections</a:t>
            </a:r>
            <a:endParaRPr/>
          </a:p>
        </p:txBody>
      </p:sp>
      <p:sp>
        <p:nvSpPr>
          <p:cNvPr id="1082" name="Google Shape;1082;p17"/>
          <p:cNvSpPr txBox="1">
            <a:spLocks noGrp="1"/>
          </p:cNvSpPr>
          <p:nvPr>
            <p:ph type="body" idx="1"/>
          </p:nvPr>
        </p:nvSpPr>
        <p:spPr>
          <a:xfrm>
            <a:off x="457200" y="1663700"/>
            <a:ext cx="8229600" cy="4708525"/>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200"/>
              <a:buFont typeface="Arial"/>
              <a:buChar char="•"/>
            </a:pPr>
            <a:r>
              <a:rPr lang="en-US" sz="3200" b="1" i="0" u="none">
                <a:solidFill>
                  <a:schemeClr val="dk1"/>
                </a:solidFill>
                <a:latin typeface="Arial"/>
                <a:ea typeface="Arial"/>
                <a:cs typeface="Arial"/>
                <a:sym typeface="Arial"/>
              </a:rPr>
              <a:t>Endogenous </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inside the body</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i.e. tumors, congenital disorders</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1" i="0" u="none">
                <a:solidFill>
                  <a:schemeClr val="dk1"/>
                </a:solidFill>
                <a:latin typeface="Arial"/>
                <a:ea typeface="Arial"/>
                <a:cs typeface="Arial"/>
                <a:sym typeface="Arial"/>
              </a:rPr>
              <a:t>Exogenous</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outside the body</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i.e. radiation; chemicals</a:t>
            </a:r>
            <a:endParaRPr/>
          </a:p>
          <a:p>
            <a:pPr marL="342900" marR="0" lvl="0" indent="-139700" algn="l" rtl="0">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86"/>
        <p:cNvGrpSpPr/>
        <p:nvPr/>
      </p:nvGrpSpPr>
      <p:grpSpPr>
        <a:xfrm>
          <a:off x="0" y="0"/>
          <a:ext cx="0" cy="0"/>
          <a:chOff x="0" y="0"/>
          <a:chExt cx="0" cy="0"/>
        </a:xfrm>
      </p:grpSpPr>
      <p:sp>
        <p:nvSpPr>
          <p:cNvPr id="1087" name="Google Shape;1087;p18"/>
          <p:cNvSpPr txBox="1">
            <a:spLocks noGrp="1"/>
          </p:cNvSpPr>
          <p:nvPr>
            <p:ph type="title"/>
          </p:nvPr>
        </p:nvSpPr>
        <p:spPr>
          <a:xfrm>
            <a:off x="544512" y="285750"/>
            <a:ext cx="8137525"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Classes of Diseases and Infections (cont)</a:t>
            </a:r>
            <a:endParaRPr/>
          </a:p>
        </p:txBody>
      </p:sp>
      <p:sp>
        <p:nvSpPr>
          <p:cNvPr id="1088" name="Google Shape;1088;p18"/>
          <p:cNvSpPr txBox="1">
            <a:spLocks noGrp="1"/>
          </p:cNvSpPr>
          <p:nvPr>
            <p:ph type="body" idx="1"/>
          </p:nvPr>
        </p:nvSpPr>
        <p:spPr>
          <a:xfrm>
            <a:off x="0" y="1617662"/>
            <a:ext cx="9144000" cy="4708525"/>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200"/>
              <a:buFont typeface="Arial"/>
              <a:buChar char="•"/>
            </a:pPr>
            <a:r>
              <a:rPr lang="en-US" sz="3200" b="1" i="0" u="none">
                <a:solidFill>
                  <a:schemeClr val="dk1"/>
                </a:solidFill>
                <a:latin typeface="Arial"/>
                <a:ea typeface="Arial"/>
                <a:cs typeface="Arial"/>
                <a:sym typeface="Arial"/>
              </a:rPr>
              <a:t>Nosocomial</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acquired in healthcare facilities</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i.e. Staph MRSA, pseudomonas</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1" i="0" u="none">
                <a:solidFill>
                  <a:schemeClr val="dk1"/>
                </a:solidFill>
                <a:latin typeface="Arial"/>
                <a:ea typeface="Arial"/>
                <a:cs typeface="Arial"/>
                <a:sym typeface="Arial"/>
              </a:rPr>
              <a:t>Opportunistic</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infections that only affect the         </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immunosuppressed</a:t>
            </a:r>
            <a:endParaRPr/>
          </a:p>
          <a:p>
            <a:pPr marL="342900" marR="0" lvl="0" indent="-342900" algn="l"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         i.e. Kaposi’s sarcoma, pneumocystis carnii</a:t>
            </a:r>
            <a:endParaRPr/>
          </a:p>
          <a:p>
            <a:pPr marL="342900" marR="0" lvl="0" indent="-139700" algn="l" rtl="0">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92"/>
        <p:cNvGrpSpPr/>
        <p:nvPr/>
      </p:nvGrpSpPr>
      <p:grpSpPr>
        <a:xfrm>
          <a:off x="0" y="0"/>
          <a:ext cx="0" cy="0"/>
          <a:chOff x="0" y="0"/>
          <a:chExt cx="0" cy="0"/>
        </a:xfrm>
      </p:grpSpPr>
      <p:sp>
        <p:nvSpPr>
          <p:cNvPr id="1093" name="Google Shape;1093;p19"/>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Chain of Infection</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Reservoir of the Causative Agent</a:t>
            </a:r>
            <a:endParaRPr/>
          </a:p>
        </p:txBody>
      </p:sp>
      <p:sp>
        <p:nvSpPr>
          <p:cNvPr id="1094" name="Google Shape;1094;p19"/>
          <p:cNvSpPr txBox="1">
            <a:spLocks noGrp="1"/>
          </p:cNvSpPr>
          <p:nvPr>
            <p:ph type="body" idx="1"/>
          </p:nvPr>
        </p:nvSpPr>
        <p:spPr>
          <a:xfrm>
            <a:off x="649287" y="1600200"/>
            <a:ext cx="5553075" cy="4565650"/>
          </a:xfrm>
          <a:prstGeom prst="rect">
            <a:avLst/>
          </a:prstGeom>
          <a:noFill/>
          <a:ln>
            <a:noFill/>
          </a:ln>
        </p:spPr>
        <p:txBody>
          <a:bodyPr spcFirstLastPara="1" wrap="square" lIns="91425" tIns="45700" rIns="91425" bIns="45700" anchor="t" anchorCtr="0">
            <a:noAutofit/>
          </a:bodyPr>
          <a:lstStyle/>
          <a:p>
            <a:pPr marL="342900" lvl="0" indent="-342900" algn="l" rtl="0">
              <a:lnSpc>
                <a:spcPct val="9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Human with active cases of disease or those that carry disease without having symptoms</a:t>
            </a:r>
            <a:endParaRPr/>
          </a:p>
          <a:p>
            <a:pPr marL="342900" lvl="0" indent="-342900" algn="l" rtl="0">
              <a:lnSpc>
                <a:spcPct val="90000"/>
              </a:lnSpc>
              <a:spcBef>
                <a:spcPts val="108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Animals/insects</a:t>
            </a:r>
            <a:endParaRPr/>
          </a:p>
          <a:p>
            <a:pPr marL="342900" lvl="0" indent="-342900" algn="l" rtl="0">
              <a:lnSpc>
                <a:spcPct val="90000"/>
              </a:lnSpc>
              <a:spcBef>
                <a:spcPts val="108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Fomites</a:t>
            </a:r>
            <a:endParaRPr/>
          </a:p>
          <a:p>
            <a:pPr marL="342900" lvl="0" indent="-342900" algn="l" rtl="0">
              <a:lnSpc>
                <a:spcPct val="90000"/>
              </a:lnSpc>
              <a:spcBef>
                <a:spcPts val="108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Environment</a:t>
            </a:r>
            <a:endParaRPr/>
          </a:p>
        </p:txBody>
      </p:sp>
      <p:pic>
        <p:nvPicPr>
          <p:cNvPr id="1095" name="Google Shape;1095;p19" descr="http://www.austin.cc.tx.us/adnmob/rnsg1140/asepsis/Infectious_Disease_Chain.gif"/>
          <p:cNvPicPr preferRelativeResize="0">
            <a:picLocks noGrp="1"/>
          </p:cNvPicPr>
          <p:nvPr>
            <p:ph type="body" idx="1"/>
          </p:nvPr>
        </p:nvPicPr>
        <p:blipFill rotWithShape="1">
          <a:blip r:embed="rId3">
            <a:alphaModFix/>
          </a:blip>
          <a:srcRect/>
          <a:stretch/>
        </p:blipFill>
        <p:spPr>
          <a:xfrm>
            <a:off x="5167312" y="3024187"/>
            <a:ext cx="3505200" cy="3036887"/>
          </a:xfrm>
          <a:prstGeom prst="rect">
            <a:avLst/>
          </a:prstGeom>
          <a:noFill/>
          <a:ln>
            <a:noFill/>
          </a:ln>
        </p:spPr>
      </p:pic>
      <p:cxnSp>
        <p:nvCxnSpPr>
          <p:cNvPr id="1096" name="Google Shape;1096;p19"/>
          <p:cNvCxnSpPr/>
          <p:nvPr/>
        </p:nvCxnSpPr>
        <p:spPr>
          <a:xfrm rot="2400000">
            <a:off x="6781800" y="2506662"/>
            <a:ext cx="225425" cy="1198562"/>
          </a:xfrm>
          <a:prstGeom prst="straightConnector1">
            <a:avLst/>
          </a:prstGeom>
          <a:noFill/>
          <a:ln w="114300" cap="flat" cmpd="sng">
            <a:solidFill>
              <a:srgbClr val="FF0066"/>
            </a:solidFill>
            <a:prstDash val="solid"/>
            <a:miter lim="800000"/>
            <a:headEnd type="none" w="med" len="med"/>
            <a:tailEnd type="triangle" w="med" len="med"/>
          </a:ln>
        </p:spPr>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86"/>
        <p:cNvGrpSpPr/>
        <p:nvPr/>
      </p:nvGrpSpPr>
      <p:grpSpPr>
        <a:xfrm>
          <a:off x="0" y="0"/>
          <a:ext cx="0" cy="0"/>
          <a:chOff x="0" y="0"/>
          <a:chExt cx="0" cy="0"/>
        </a:xfrm>
      </p:grpSpPr>
      <p:sp>
        <p:nvSpPr>
          <p:cNvPr id="287" name="Google Shape;287;p2"/>
          <p:cNvSpPr txBox="1">
            <a:spLocks noGrp="1"/>
          </p:cNvSpPr>
          <p:nvPr>
            <p:ph type="title"/>
          </p:nvPr>
        </p:nvSpPr>
        <p:spPr>
          <a:xfrm>
            <a:off x="595312" y="338137"/>
            <a:ext cx="7840662"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000"/>
              <a:buFont typeface="Arial"/>
              <a:buNone/>
            </a:pPr>
            <a:r>
              <a:rPr lang="en-US" sz="4000" b="1" i="0" u="none">
                <a:solidFill>
                  <a:schemeClr val="dk2"/>
                </a:solidFill>
                <a:latin typeface="Arial"/>
                <a:ea typeface="Arial"/>
                <a:cs typeface="Arial"/>
                <a:sym typeface="Arial"/>
              </a:rPr>
              <a:t>Introduction to </a:t>
            </a:r>
            <a:br>
              <a:rPr lang="en-US" sz="4000" b="1" i="0" u="none">
                <a:solidFill>
                  <a:schemeClr val="dk2"/>
                </a:solidFill>
                <a:latin typeface="Arial"/>
                <a:ea typeface="Arial"/>
                <a:cs typeface="Arial"/>
                <a:sym typeface="Arial"/>
              </a:rPr>
            </a:br>
            <a:r>
              <a:rPr lang="en-US" sz="4000" b="1" i="0" u="none">
                <a:solidFill>
                  <a:schemeClr val="dk2"/>
                </a:solidFill>
                <a:latin typeface="Arial"/>
                <a:ea typeface="Arial"/>
                <a:cs typeface="Arial"/>
                <a:sym typeface="Arial"/>
              </a:rPr>
              <a:t>Infection Control</a:t>
            </a:r>
            <a:endParaRPr/>
          </a:p>
        </p:txBody>
      </p:sp>
      <p:sp>
        <p:nvSpPr>
          <p:cNvPr id="288" name="Google Shape;288;p2"/>
          <p:cNvSpPr txBox="1">
            <a:spLocks noGrp="1"/>
          </p:cNvSpPr>
          <p:nvPr>
            <p:ph type="body" idx="1"/>
          </p:nvPr>
        </p:nvSpPr>
        <p:spPr>
          <a:xfrm>
            <a:off x="0" y="1746250"/>
            <a:ext cx="9144000" cy="4802187"/>
          </a:xfrm>
          <a:prstGeom prst="rect">
            <a:avLst/>
          </a:prstGeom>
          <a:noFill/>
          <a:ln>
            <a:noFill/>
          </a:ln>
        </p:spPr>
        <p:txBody>
          <a:bodyPr spcFirstLastPara="1" wrap="square" lIns="91425" tIns="45700" rIns="91425" bIns="45700" anchor="t" anchorCtr="0">
            <a:noAutofit/>
          </a:bodyPr>
          <a:lstStyle/>
          <a:p>
            <a:pPr marL="0" lvl="0" indent="-152400" algn="l" rtl="0">
              <a:lnSpc>
                <a:spcPct val="80000"/>
              </a:lnSpc>
              <a:spcBef>
                <a:spcPts val="0"/>
              </a:spcBef>
              <a:spcAft>
                <a:spcPts val="0"/>
              </a:spcAft>
              <a:buClr>
                <a:schemeClr val="dk1"/>
              </a:buClr>
              <a:buSzPts val="2400"/>
              <a:buFont typeface="Arial"/>
              <a:buChar char="•"/>
            </a:pPr>
            <a:r>
              <a:rPr lang="en-US" sz="2400" b="0" i="0" u="none">
                <a:solidFill>
                  <a:schemeClr val="dk1"/>
                </a:solidFill>
                <a:latin typeface="Arial"/>
                <a:ea typeface="Arial"/>
                <a:cs typeface="Arial"/>
                <a:sym typeface="Arial"/>
              </a:rPr>
              <a:t> </a:t>
            </a:r>
            <a:r>
              <a:rPr lang="en-US" sz="3600" b="0" i="0" u="none">
                <a:solidFill>
                  <a:schemeClr val="dk1"/>
                </a:solidFill>
                <a:latin typeface="Arial"/>
                <a:ea typeface="Arial"/>
                <a:cs typeface="Arial"/>
                <a:sym typeface="Arial"/>
              </a:rPr>
              <a:t>Infection control is one of the most important aspects of environmental safety.  </a:t>
            </a:r>
            <a:endParaRPr/>
          </a:p>
          <a:p>
            <a:pPr marL="0" lvl="0" indent="-228600" algn="l" rtl="0">
              <a:lnSpc>
                <a:spcPct val="8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All healthcare employees have the responsibility to understand and follow a facility’s infection control policies and procedures.  </a:t>
            </a:r>
            <a:endParaRPr/>
          </a:p>
          <a:p>
            <a:pPr marL="0" lvl="0" indent="-228600" algn="l" rtl="0">
              <a:lnSpc>
                <a:spcPct val="8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 This unit introduces medical asepsis, Standard Precautions and care of the resident on Transmission-Based Precautions.</a:t>
            </a:r>
            <a:r>
              <a:rPr lang="en-US" sz="2400" b="0" i="0" u="none">
                <a:solidFill>
                  <a:schemeClr val="dk1"/>
                </a:solidFill>
                <a:latin typeface="Arial"/>
                <a:ea typeface="Arial"/>
                <a:cs typeface="Arial"/>
                <a:sym typeface="Arial"/>
              </a:rPr>
              <a:t>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00"/>
        <p:cNvGrpSpPr/>
        <p:nvPr/>
      </p:nvGrpSpPr>
      <p:grpSpPr>
        <a:xfrm>
          <a:off x="0" y="0"/>
          <a:ext cx="0" cy="0"/>
          <a:chOff x="0" y="0"/>
          <a:chExt cx="0" cy="0"/>
        </a:xfrm>
      </p:grpSpPr>
      <p:sp>
        <p:nvSpPr>
          <p:cNvPr id="1101" name="Google Shape;1101;p20"/>
          <p:cNvSpPr txBox="1">
            <a:spLocks noGrp="1"/>
          </p:cNvSpPr>
          <p:nvPr>
            <p:ph type="title"/>
          </p:nvPr>
        </p:nvSpPr>
        <p:spPr>
          <a:xfrm>
            <a:off x="457200" y="312737"/>
            <a:ext cx="8229600" cy="134302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Chain of Infection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Portals of Exit of Causative Agent</a:t>
            </a:r>
            <a:endParaRPr/>
          </a:p>
        </p:txBody>
      </p:sp>
      <p:sp>
        <p:nvSpPr>
          <p:cNvPr id="1102" name="Google Shape;1102;p20"/>
          <p:cNvSpPr txBox="1">
            <a:spLocks noGrp="1"/>
          </p:cNvSpPr>
          <p:nvPr>
            <p:ph type="body" idx="1"/>
          </p:nvPr>
        </p:nvSpPr>
        <p:spPr>
          <a:xfrm>
            <a:off x="474662" y="1879600"/>
            <a:ext cx="8229600" cy="3724275"/>
          </a:xfrm>
          <a:prstGeom prst="rect">
            <a:avLst/>
          </a:prstGeom>
          <a:noFill/>
          <a:ln>
            <a:noFill/>
          </a:ln>
        </p:spPr>
        <p:txBody>
          <a:bodyPr spcFirstLastPara="1" wrap="square" lIns="91425" tIns="45700" rIns="91425" bIns="45700" anchor="t" anchorCtr="0">
            <a:noAutofit/>
          </a:bodyPr>
          <a:lstStyle/>
          <a:p>
            <a:pPr marL="342900" lvl="0" indent="-342900" algn="l" rtl="0">
              <a:lnSpc>
                <a:spcPct val="9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Tears (slight risk)</a:t>
            </a:r>
            <a:endParaRPr/>
          </a:p>
          <a:p>
            <a:pPr marL="342900" lvl="0" indent="-34290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Saliva/respiratory tract </a:t>
            </a:r>
            <a:endParaRPr/>
          </a:p>
          <a:p>
            <a:pPr marL="342900" lvl="0" indent="-342900" algn="l" rtl="0">
              <a:lnSpc>
                <a:spcPct val="90000"/>
              </a:lnSpc>
              <a:spcBef>
                <a:spcPts val="720"/>
              </a:spcBef>
              <a:spcAft>
                <a:spcPts val="0"/>
              </a:spcAft>
              <a:buClr>
                <a:schemeClr val="dk1"/>
              </a:buClr>
              <a:buSzPts val="3600"/>
              <a:buFont typeface="Arial"/>
              <a:buNone/>
            </a:pPr>
            <a:r>
              <a:rPr lang="en-US" sz="3600" b="0" i="0" u="none">
                <a:solidFill>
                  <a:schemeClr val="dk1"/>
                </a:solidFill>
                <a:latin typeface="Arial"/>
                <a:ea typeface="Arial"/>
                <a:cs typeface="Arial"/>
                <a:sym typeface="Arial"/>
              </a:rPr>
              <a:t>	secretions</a:t>
            </a:r>
            <a:endParaRPr/>
          </a:p>
          <a:p>
            <a:pPr marL="342900" lvl="0" indent="-34290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Urine</a:t>
            </a:r>
            <a:endParaRPr/>
          </a:p>
          <a:p>
            <a:pPr marL="342900" lvl="0" indent="-34290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Feces</a:t>
            </a:r>
            <a:endParaRPr/>
          </a:p>
          <a:p>
            <a:pPr marL="342900" lvl="0" indent="-34290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Wound drainage</a:t>
            </a:r>
            <a:endParaRPr/>
          </a:p>
          <a:p>
            <a:pPr marL="342900" lvl="0" indent="-34290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Reproductive tract secretions</a:t>
            </a:r>
            <a:endParaRPr/>
          </a:p>
        </p:txBody>
      </p:sp>
      <p:pic>
        <p:nvPicPr>
          <p:cNvPr id="1103" name="Google Shape;1103;p20" descr="http://www.austin.cc.tx.us/adnmob/rnsg1140/asepsis/Infectious_Disease_Chain.gif"/>
          <p:cNvPicPr preferRelativeResize="0"/>
          <p:nvPr/>
        </p:nvPicPr>
        <p:blipFill rotWithShape="1">
          <a:blip r:embed="rId3">
            <a:alphaModFix/>
          </a:blip>
          <a:srcRect/>
          <a:stretch/>
        </p:blipFill>
        <p:spPr>
          <a:xfrm>
            <a:off x="5527675" y="2717800"/>
            <a:ext cx="3178175" cy="2787650"/>
          </a:xfrm>
          <a:prstGeom prst="rect">
            <a:avLst/>
          </a:prstGeom>
          <a:noFill/>
          <a:ln>
            <a:noFill/>
          </a:ln>
        </p:spPr>
      </p:pic>
      <p:cxnSp>
        <p:nvCxnSpPr>
          <p:cNvPr id="1104" name="Google Shape;1104;p20"/>
          <p:cNvCxnSpPr/>
          <p:nvPr/>
        </p:nvCxnSpPr>
        <p:spPr>
          <a:xfrm rot="-2820000" flipH="1">
            <a:off x="7390606" y="2459831"/>
            <a:ext cx="1225550" cy="309562"/>
          </a:xfrm>
          <a:prstGeom prst="straightConnector1">
            <a:avLst/>
          </a:prstGeom>
          <a:noFill/>
          <a:ln w="114300" cap="flat" cmpd="sng">
            <a:solidFill>
              <a:srgbClr val="FF0066"/>
            </a:solidFill>
            <a:prstDash val="solid"/>
            <a:miter lim="800000"/>
            <a:headEnd type="none" w="med" len="med"/>
            <a:tailEnd type="triangle" w="med" len="med"/>
          </a:ln>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08"/>
        <p:cNvGrpSpPr/>
        <p:nvPr/>
      </p:nvGrpSpPr>
      <p:grpSpPr>
        <a:xfrm>
          <a:off x="0" y="0"/>
          <a:ext cx="0" cy="0"/>
          <a:chOff x="0" y="0"/>
          <a:chExt cx="0" cy="0"/>
        </a:xfrm>
      </p:grpSpPr>
      <p:pic>
        <p:nvPicPr>
          <p:cNvPr id="1109" name="Google Shape;1109;p21" descr="http://www.austin.cc.tx.us/adnmob/rnsg1140/asepsis/Infectious_Disease_Chain.gif"/>
          <p:cNvPicPr preferRelativeResize="0"/>
          <p:nvPr/>
        </p:nvPicPr>
        <p:blipFill rotWithShape="1">
          <a:blip r:embed="rId3">
            <a:alphaModFix/>
          </a:blip>
          <a:srcRect/>
          <a:stretch/>
        </p:blipFill>
        <p:spPr>
          <a:xfrm>
            <a:off x="5697537" y="3586162"/>
            <a:ext cx="2965450" cy="2543175"/>
          </a:xfrm>
          <a:prstGeom prst="rect">
            <a:avLst/>
          </a:prstGeom>
          <a:noFill/>
          <a:ln>
            <a:noFill/>
          </a:ln>
        </p:spPr>
      </p:pic>
      <p:sp>
        <p:nvSpPr>
          <p:cNvPr id="1110" name="Google Shape;1110;p21"/>
          <p:cNvSpPr txBox="1">
            <a:spLocks noGrp="1"/>
          </p:cNvSpPr>
          <p:nvPr>
            <p:ph type="title"/>
          </p:nvPr>
        </p:nvSpPr>
        <p:spPr>
          <a:xfrm>
            <a:off x="457200" y="280987"/>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Chain of Infection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Mode of Transmission</a:t>
            </a:r>
            <a:endParaRPr/>
          </a:p>
        </p:txBody>
      </p:sp>
      <p:sp>
        <p:nvSpPr>
          <p:cNvPr id="1111" name="Google Shape;1111;p21"/>
          <p:cNvSpPr txBox="1">
            <a:spLocks noGrp="1"/>
          </p:cNvSpPr>
          <p:nvPr>
            <p:ph type="body" idx="1"/>
          </p:nvPr>
        </p:nvSpPr>
        <p:spPr>
          <a:xfrm>
            <a:off x="550862" y="1662112"/>
            <a:ext cx="8118475" cy="4537075"/>
          </a:xfrm>
          <a:prstGeom prst="rect">
            <a:avLst/>
          </a:prstGeom>
          <a:noFill/>
          <a:ln>
            <a:noFill/>
          </a:ln>
        </p:spPr>
        <p:txBody>
          <a:bodyPr spcFirstLastPara="1" wrap="square" lIns="91425" tIns="45700" rIns="91425" bIns="45700" anchor="t" anchorCtr="0">
            <a:noAutofit/>
          </a:bodyPr>
          <a:lstStyle/>
          <a:p>
            <a:pPr marL="342900" lvl="0" indent="-342900" algn="l" rtl="0">
              <a:lnSpc>
                <a:spcPct val="9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Contact</a:t>
            </a:r>
            <a:endParaRPr/>
          </a:p>
          <a:p>
            <a:pPr marL="742950" lvl="1" indent="-28575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direct – person to person</a:t>
            </a:r>
            <a:endParaRPr/>
          </a:p>
          <a:p>
            <a:pPr marL="742950" lvl="1" indent="-28575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indirect – fomite to person</a:t>
            </a:r>
            <a:endParaRPr/>
          </a:p>
          <a:p>
            <a:pPr marL="742950" lvl="1" indent="-28575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droplet – common cold</a:t>
            </a:r>
            <a:endParaRPr/>
          </a:p>
          <a:p>
            <a:pPr marL="342900" lvl="0" indent="-34290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Common vehicle </a:t>
            </a:r>
            <a:endParaRPr/>
          </a:p>
          <a:p>
            <a:pPr marL="742950" lvl="1" indent="-28575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salmonella in food</a:t>
            </a:r>
            <a:endParaRPr/>
          </a:p>
        </p:txBody>
      </p:sp>
      <p:cxnSp>
        <p:nvCxnSpPr>
          <p:cNvPr id="1112" name="Google Shape;1112;p21"/>
          <p:cNvCxnSpPr/>
          <p:nvPr/>
        </p:nvCxnSpPr>
        <p:spPr>
          <a:xfrm rot="4980000" flipH="1">
            <a:off x="7955756" y="5425281"/>
            <a:ext cx="892175" cy="312737"/>
          </a:xfrm>
          <a:prstGeom prst="straightConnector1">
            <a:avLst/>
          </a:prstGeom>
          <a:noFill/>
          <a:ln w="114300" cap="flat" cmpd="sng">
            <a:solidFill>
              <a:srgbClr val="FF0066"/>
            </a:solidFill>
            <a:prstDash val="solid"/>
            <a:miter lim="800000"/>
            <a:headEnd type="none" w="med" len="med"/>
            <a:tailEnd type="triangle"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16"/>
        <p:cNvGrpSpPr/>
        <p:nvPr/>
      </p:nvGrpSpPr>
      <p:grpSpPr>
        <a:xfrm>
          <a:off x="0" y="0"/>
          <a:ext cx="0" cy="0"/>
          <a:chOff x="0" y="0"/>
          <a:chExt cx="0" cy="0"/>
        </a:xfrm>
      </p:grpSpPr>
      <p:sp>
        <p:nvSpPr>
          <p:cNvPr id="1117" name="Google Shape;1117;p22"/>
          <p:cNvSpPr txBox="1">
            <a:spLocks noGrp="1"/>
          </p:cNvSpPr>
          <p:nvPr>
            <p:ph type="title"/>
          </p:nvPr>
        </p:nvSpPr>
        <p:spPr>
          <a:xfrm>
            <a:off x="457200" y="280987"/>
            <a:ext cx="8229600" cy="166211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Chain of Infection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Mode of Transmission</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1118" name="Google Shape;1118;p22"/>
          <p:cNvSpPr txBox="1">
            <a:spLocks noGrp="1"/>
          </p:cNvSpPr>
          <p:nvPr>
            <p:ph type="body" idx="1"/>
          </p:nvPr>
        </p:nvSpPr>
        <p:spPr>
          <a:xfrm>
            <a:off x="550862" y="2305050"/>
            <a:ext cx="4519612" cy="3151187"/>
          </a:xfrm>
          <a:prstGeom prst="rect">
            <a:avLst/>
          </a:prstGeom>
          <a:noFill/>
          <a:ln>
            <a:noFill/>
          </a:ln>
        </p:spPr>
        <p:txBody>
          <a:bodyPr spcFirstLastPara="1" wrap="square" lIns="91425" tIns="45700" rIns="91425" bIns="45700" anchor="t" anchorCtr="0">
            <a:noAutofit/>
          </a:bodyPr>
          <a:lstStyle/>
          <a:p>
            <a:pPr marL="342900" lvl="0" indent="-342900" algn="l" rtl="0">
              <a:lnSpc>
                <a:spcPct val="9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Airborne</a:t>
            </a:r>
            <a:endParaRPr/>
          </a:p>
          <a:p>
            <a:pPr marL="742950" lvl="1" indent="-28575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tuberculosis</a:t>
            </a:r>
            <a:endParaRPr/>
          </a:p>
          <a:p>
            <a:pPr marL="342900" lvl="0" indent="-34290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Vectorborne</a:t>
            </a:r>
            <a:endParaRPr/>
          </a:p>
          <a:p>
            <a:pPr marL="742950" lvl="1" indent="-28575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mosquito harbors malaria parasite</a:t>
            </a:r>
            <a:endParaRPr/>
          </a:p>
        </p:txBody>
      </p:sp>
      <p:pic>
        <p:nvPicPr>
          <p:cNvPr id="1119" name="Google Shape;1119;p22" descr="http://www.austin.cc.tx.us/adnmob/rnsg1140/asepsis/Infectious_Disease_Chain.gif"/>
          <p:cNvPicPr preferRelativeResize="0"/>
          <p:nvPr/>
        </p:nvPicPr>
        <p:blipFill rotWithShape="1">
          <a:blip r:embed="rId3">
            <a:alphaModFix/>
          </a:blip>
          <a:srcRect/>
          <a:stretch/>
        </p:blipFill>
        <p:spPr>
          <a:xfrm>
            <a:off x="5097462" y="2355850"/>
            <a:ext cx="3503612" cy="3036887"/>
          </a:xfrm>
          <a:prstGeom prst="rect">
            <a:avLst/>
          </a:prstGeom>
          <a:noFill/>
          <a:ln>
            <a:noFill/>
          </a:ln>
        </p:spPr>
      </p:pic>
      <p:cxnSp>
        <p:nvCxnSpPr>
          <p:cNvPr id="1120" name="Google Shape;1120;p22"/>
          <p:cNvCxnSpPr/>
          <p:nvPr/>
        </p:nvCxnSpPr>
        <p:spPr>
          <a:xfrm rot="4980000" flipH="1">
            <a:off x="7696200" y="4446587"/>
            <a:ext cx="1149350" cy="504825"/>
          </a:xfrm>
          <a:prstGeom prst="straightConnector1">
            <a:avLst/>
          </a:prstGeom>
          <a:noFill/>
          <a:ln w="114300" cap="flat" cmpd="sng">
            <a:solidFill>
              <a:srgbClr val="FF0066"/>
            </a:solidFill>
            <a:prstDash val="solid"/>
            <a:miter lim="800000"/>
            <a:headEnd type="none" w="med" len="med"/>
            <a:tailEnd type="triangl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24"/>
        <p:cNvGrpSpPr/>
        <p:nvPr/>
      </p:nvGrpSpPr>
      <p:grpSpPr>
        <a:xfrm>
          <a:off x="0" y="0"/>
          <a:ext cx="0" cy="0"/>
          <a:chOff x="0" y="0"/>
          <a:chExt cx="0" cy="0"/>
        </a:xfrm>
      </p:grpSpPr>
      <p:sp>
        <p:nvSpPr>
          <p:cNvPr id="1125" name="Google Shape;1125;p23"/>
          <p:cNvSpPr txBox="1">
            <a:spLocks noGrp="1"/>
          </p:cNvSpPr>
          <p:nvPr>
            <p:ph type="title"/>
          </p:nvPr>
        </p:nvSpPr>
        <p:spPr>
          <a:xfrm>
            <a:off x="457200" y="320675"/>
            <a:ext cx="8229600" cy="125571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Chain of Infection</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Portals of Entry of Causative Agent</a:t>
            </a:r>
            <a:endParaRPr/>
          </a:p>
        </p:txBody>
      </p:sp>
      <p:sp>
        <p:nvSpPr>
          <p:cNvPr id="1126" name="Google Shape;1126;p23"/>
          <p:cNvSpPr txBox="1">
            <a:spLocks noGrp="1"/>
          </p:cNvSpPr>
          <p:nvPr>
            <p:ph type="body" idx="1"/>
          </p:nvPr>
        </p:nvSpPr>
        <p:spPr>
          <a:xfrm>
            <a:off x="522287" y="1663700"/>
            <a:ext cx="6916737" cy="4832350"/>
          </a:xfrm>
          <a:prstGeom prst="rect">
            <a:avLst/>
          </a:prstGeom>
          <a:noFill/>
          <a:ln>
            <a:noFill/>
          </a:ln>
        </p:spPr>
        <p:txBody>
          <a:bodyPr spcFirstLastPara="1" wrap="square" lIns="91425" tIns="45700" rIns="91425" bIns="45700" anchor="t" anchorCtr="0">
            <a:noAutofit/>
          </a:bodyPr>
          <a:lstStyle/>
          <a:p>
            <a:pPr marL="342900" lvl="0" indent="-342900"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Cuts/break in skin</a:t>
            </a:r>
            <a:endParaRPr/>
          </a:p>
          <a:p>
            <a:pPr marL="342900" lvl="0" indent="-34290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Openings in the mucous membranes</a:t>
            </a:r>
            <a:endParaRPr/>
          </a:p>
          <a:p>
            <a:pPr marL="342900" lvl="0" indent="-34290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Respiratory system</a:t>
            </a:r>
            <a:endParaRPr/>
          </a:p>
          <a:p>
            <a:pPr marL="342900" lvl="0" indent="-34290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Gastrointestinal system</a:t>
            </a:r>
            <a:endParaRPr/>
          </a:p>
          <a:p>
            <a:pPr marL="342900" lvl="0" indent="-34290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Urinary system</a:t>
            </a:r>
            <a:endParaRPr/>
          </a:p>
          <a:p>
            <a:pPr marL="342900" lvl="0" indent="-34290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Reproductive system</a:t>
            </a:r>
            <a:endParaRPr/>
          </a:p>
          <a:p>
            <a:pPr marL="342900" lvl="0" indent="-34290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Mother to fetus</a:t>
            </a:r>
            <a:endParaRPr/>
          </a:p>
        </p:txBody>
      </p:sp>
      <p:pic>
        <p:nvPicPr>
          <p:cNvPr id="1127" name="Google Shape;1127;p23" descr="http://www.austin.cc.tx.us/adnmob/rnsg1140/asepsis/Infectious_Disease_Chain.gif"/>
          <p:cNvPicPr preferRelativeResize="0"/>
          <p:nvPr/>
        </p:nvPicPr>
        <p:blipFill rotWithShape="1">
          <a:blip r:embed="rId3">
            <a:alphaModFix/>
          </a:blip>
          <a:srcRect/>
          <a:stretch/>
        </p:blipFill>
        <p:spPr>
          <a:xfrm>
            <a:off x="5815012" y="2800350"/>
            <a:ext cx="2949575" cy="2589212"/>
          </a:xfrm>
          <a:prstGeom prst="rect">
            <a:avLst/>
          </a:prstGeom>
          <a:noFill/>
          <a:ln>
            <a:noFill/>
          </a:ln>
        </p:spPr>
      </p:pic>
      <p:cxnSp>
        <p:nvCxnSpPr>
          <p:cNvPr id="1128" name="Google Shape;1128;p23"/>
          <p:cNvCxnSpPr/>
          <p:nvPr/>
        </p:nvCxnSpPr>
        <p:spPr>
          <a:xfrm rot="-8700000">
            <a:off x="7499350" y="5157787"/>
            <a:ext cx="660400" cy="495300"/>
          </a:xfrm>
          <a:prstGeom prst="straightConnector1">
            <a:avLst/>
          </a:prstGeom>
          <a:noFill/>
          <a:ln w="114300" cap="flat" cmpd="sng">
            <a:solidFill>
              <a:srgbClr val="FF0066"/>
            </a:solidFill>
            <a:prstDash val="solid"/>
            <a:miter lim="800000"/>
            <a:headEnd type="none" w="med" len="med"/>
            <a:tailEnd type="triangl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32"/>
        <p:cNvGrpSpPr/>
        <p:nvPr/>
      </p:nvGrpSpPr>
      <p:grpSpPr>
        <a:xfrm>
          <a:off x="0" y="0"/>
          <a:ext cx="0" cy="0"/>
          <a:chOff x="0" y="0"/>
          <a:chExt cx="0" cy="0"/>
        </a:xfrm>
      </p:grpSpPr>
      <p:sp>
        <p:nvSpPr>
          <p:cNvPr id="1133" name="Google Shape;1133;p24"/>
          <p:cNvSpPr txBox="1">
            <a:spLocks noGrp="1"/>
          </p:cNvSpPr>
          <p:nvPr>
            <p:ph type="title"/>
          </p:nvPr>
        </p:nvSpPr>
        <p:spPr>
          <a:xfrm>
            <a:off x="515937" y="59690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Chain of Infection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Host</a:t>
            </a:r>
            <a:endParaRPr/>
          </a:p>
        </p:txBody>
      </p:sp>
      <p:sp>
        <p:nvSpPr>
          <p:cNvPr id="1134" name="Google Shape;1134;p24"/>
          <p:cNvSpPr txBox="1">
            <a:spLocks noGrp="1"/>
          </p:cNvSpPr>
          <p:nvPr>
            <p:ph type="body" idx="1"/>
          </p:nvPr>
        </p:nvSpPr>
        <p:spPr>
          <a:xfrm>
            <a:off x="603250" y="2339975"/>
            <a:ext cx="3821112" cy="2816225"/>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The host is the individual who harbors the infectious organisms</a:t>
            </a:r>
            <a:endParaRPr/>
          </a:p>
        </p:txBody>
      </p:sp>
      <p:pic>
        <p:nvPicPr>
          <p:cNvPr id="1135" name="Google Shape;1135;p24" descr="http://www.austin.cc.tx.us/adnmob/rnsg1140/asepsis/Infectious_Disease_Chain.gif"/>
          <p:cNvPicPr preferRelativeResize="0"/>
          <p:nvPr/>
        </p:nvPicPr>
        <p:blipFill rotWithShape="1">
          <a:blip r:embed="rId3">
            <a:alphaModFix/>
          </a:blip>
          <a:srcRect/>
          <a:stretch/>
        </p:blipFill>
        <p:spPr>
          <a:xfrm>
            <a:off x="4919662" y="2403475"/>
            <a:ext cx="3475037" cy="3036887"/>
          </a:xfrm>
          <a:prstGeom prst="rect">
            <a:avLst/>
          </a:prstGeom>
          <a:noFill/>
          <a:ln>
            <a:noFill/>
          </a:ln>
        </p:spPr>
      </p:pic>
      <p:cxnSp>
        <p:nvCxnSpPr>
          <p:cNvPr id="1136" name="Google Shape;1136;p24"/>
          <p:cNvCxnSpPr/>
          <p:nvPr/>
        </p:nvCxnSpPr>
        <p:spPr>
          <a:xfrm rot="-10500000" flipH="1">
            <a:off x="4572000" y="4792662"/>
            <a:ext cx="1076325" cy="1042987"/>
          </a:xfrm>
          <a:prstGeom prst="straightConnector1">
            <a:avLst/>
          </a:prstGeom>
          <a:noFill/>
          <a:ln w="114300" cap="flat" cmpd="sng">
            <a:solidFill>
              <a:srgbClr val="FF0066"/>
            </a:solidFill>
            <a:prstDash val="solid"/>
            <a:miter lim="800000"/>
            <a:headEnd type="none" w="med" len="med"/>
            <a:tailEnd type="triangle"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40"/>
        <p:cNvGrpSpPr/>
        <p:nvPr/>
      </p:nvGrpSpPr>
      <p:grpSpPr>
        <a:xfrm>
          <a:off x="0" y="0"/>
          <a:ext cx="0" cy="0"/>
          <a:chOff x="0" y="0"/>
          <a:chExt cx="0" cy="0"/>
        </a:xfrm>
      </p:grpSpPr>
      <p:sp>
        <p:nvSpPr>
          <p:cNvPr id="1141" name="Google Shape;1141;p25"/>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Breaking the Chain</a:t>
            </a:r>
            <a:endParaRPr/>
          </a:p>
        </p:txBody>
      </p:sp>
      <p:sp>
        <p:nvSpPr>
          <p:cNvPr id="1142" name="Google Shape;1142;p25"/>
          <p:cNvSpPr txBox="1">
            <a:spLocks noGrp="1"/>
          </p:cNvSpPr>
          <p:nvPr>
            <p:ph type="body" idx="1"/>
          </p:nvPr>
        </p:nvSpPr>
        <p:spPr>
          <a:xfrm>
            <a:off x="0" y="1663700"/>
            <a:ext cx="9144000" cy="4708525"/>
          </a:xfrm>
          <a:prstGeom prst="rect">
            <a:avLst/>
          </a:prstGeom>
          <a:noFill/>
          <a:ln>
            <a:noFill/>
          </a:ln>
        </p:spPr>
        <p:txBody>
          <a:bodyPr spcFirstLastPara="1" wrap="square" lIns="91425" tIns="45700" rIns="91425" bIns="45700" anchor="t" anchorCtr="0">
            <a:noAutofit/>
          </a:bodyPr>
          <a:lstStyle/>
          <a:p>
            <a:pPr marL="342900" marR="0" lvl="0" indent="-342900" algn="l" rtl="0">
              <a:lnSpc>
                <a:spcPct val="90000"/>
              </a:lnSpc>
              <a:spcBef>
                <a:spcPts val="0"/>
              </a:spcBef>
              <a:spcAft>
                <a:spcPts val="0"/>
              </a:spcAft>
              <a:buClr>
                <a:schemeClr val="dk1"/>
              </a:buClr>
              <a:buSzPts val="3200"/>
              <a:buFont typeface="Arial"/>
              <a:buNone/>
            </a:pPr>
            <a:r>
              <a:rPr lang="en-US" sz="3200" b="1" i="0" u="sng">
                <a:solidFill>
                  <a:schemeClr val="dk1"/>
                </a:solidFill>
                <a:latin typeface="Arial"/>
                <a:ea typeface="Arial"/>
                <a:cs typeface="Arial"/>
                <a:sym typeface="Arial"/>
              </a:rPr>
              <a:t>Use Aseptic Techniques</a:t>
            </a:r>
            <a:endParaRPr/>
          </a:p>
          <a:p>
            <a:pPr marL="342900" marR="0" lvl="0" indent="-342900" algn="l" rtl="0">
              <a:lnSpc>
                <a:spcPct val="90000"/>
              </a:lnSpc>
              <a:spcBef>
                <a:spcPts val="640"/>
              </a:spcBef>
              <a:spcAft>
                <a:spcPts val="0"/>
              </a:spcAft>
              <a:buClr>
                <a:schemeClr val="dk1"/>
              </a:buClr>
              <a:buSzPts val="3200"/>
              <a:buFont typeface="Arial"/>
              <a:buNone/>
            </a:pPr>
            <a:endParaRPr sz="3200" b="1" i="0" u="sng">
              <a:solidFill>
                <a:schemeClr val="dk1"/>
              </a:solidFill>
              <a:latin typeface="Arial"/>
              <a:ea typeface="Arial"/>
              <a:cs typeface="Arial"/>
              <a:sym typeface="Arial"/>
            </a:endParaRPr>
          </a:p>
          <a:p>
            <a:pPr marL="342900" marR="0" lvl="0" indent="-342900" algn="l" rtl="0">
              <a:lnSpc>
                <a:spcPct val="90000"/>
              </a:lnSpc>
              <a:spcBef>
                <a:spcPts val="640"/>
              </a:spcBef>
              <a:spcAft>
                <a:spcPts val="0"/>
              </a:spcAft>
              <a:buClr>
                <a:schemeClr val="dk1"/>
              </a:buClr>
              <a:buSzPts val="3200"/>
              <a:buFont typeface="Arial"/>
              <a:buAutoNum type="arabicPeriod"/>
            </a:pPr>
            <a:r>
              <a:rPr lang="en-US" sz="3200" b="0" i="0" u="none">
                <a:solidFill>
                  <a:schemeClr val="dk1"/>
                </a:solidFill>
                <a:latin typeface="Arial"/>
                <a:ea typeface="Arial"/>
                <a:cs typeface="Arial"/>
                <a:sym typeface="Arial"/>
              </a:rPr>
              <a:t>Best is hand washing</a:t>
            </a:r>
            <a:endParaRPr/>
          </a:p>
          <a:p>
            <a:pPr marL="342900" marR="0" lvl="0" indent="-342900" algn="l" rtl="0">
              <a:lnSpc>
                <a:spcPct val="90000"/>
              </a:lnSpc>
              <a:spcBef>
                <a:spcPts val="640"/>
              </a:spcBef>
              <a:spcAft>
                <a:spcPts val="0"/>
              </a:spcAft>
              <a:buClr>
                <a:schemeClr val="dk1"/>
              </a:buClr>
              <a:buSzPts val="3200"/>
              <a:buFont typeface="Arial"/>
              <a:buAutoNum type="arabicPeriod"/>
            </a:pPr>
            <a:r>
              <a:rPr lang="en-US" sz="3200" b="0" i="0" u="none">
                <a:solidFill>
                  <a:schemeClr val="dk1"/>
                </a:solidFill>
                <a:latin typeface="Arial"/>
                <a:ea typeface="Arial"/>
                <a:cs typeface="Arial"/>
                <a:sym typeface="Arial"/>
              </a:rPr>
              <a:t>Medical asepsis </a:t>
            </a:r>
            <a:endParaRPr/>
          </a:p>
          <a:p>
            <a:pPr marL="1143000" marR="0" lvl="2" indent="-228600" algn="l" rtl="0">
              <a:lnSpc>
                <a:spcPct val="90000"/>
              </a:lnSpc>
              <a:spcBef>
                <a:spcPts val="560"/>
              </a:spcBef>
              <a:spcAft>
                <a:spcPts val="0"/>
              </a:spcAft>
              <a:buClr>
                <a:schemeClr val="dk1"/>
              </a:buClr>
              <a:buSzPts val="2800"/>
              <a:buFont typeface="Arial"/>
              <a:buNone/>
            </a:pPr>
            <a:r>
              <a:rPr lang="en-US" sz="2800" b="0" i="0" u="none" strike="noStrike" cap="none">
                <a:solidFill>
                  <a:schemeClr val="dk1"/>
                </a:solidFill>
                <a:latin typeface="Arial"/>
                <a:ea typeface="Arial"/>
                <a:cs typeface="Arial"/>
                <a:sym typeface="Arial"/>
              </a:rPr>
              <a:t>Levels or types of asepsis  </a:t>
            </a:r>
            <a:endParaRPr/>
          </a:p>
          <a:p>
            <a:pPr marL="1600200" marR="0" lvl="3" indent="-228600" algn="l" rtl="0">
              <a:lnSpc>
                <a:spcPct val="90000"/>
              </a:lnSpc>
              <a:spcBef>
                <a:spcPts val="480"/>
              </a:spcBef>
              <a:spcAft>
                <a:spcPts val="0"/>
              </a:spcAft>
              <a:buClr>
                <a:schemeClr val="dk1"/>
              </a:buClr>
              <a:buSzPts val="2400"/>
              <a:buFont typeface="Arial"/>
              <a:buChar char="–"/>
            </a:pPr>
            <a:r>
              <a:rPr lang="en-US" sz="2400" b="0" i="0" u="none" strike="noStrike" cap="none">
                <a:solidFill>
                  <a:schemeClr val="dk1"/>
                </a:solidFill>
                <a:latin typeface="Arial"/>
                <a:ea typeface="Arial"/>
                <a:cs typeface="Arial"/>
                <a:sym typeface="Arial"/>
              </a:rPr>
              <a:t>Antiseptics</a:t>
            </a:r>
            <a:endParaRPr/>
          </a:p>
          <a:p>
            <a:pPr marL="1600200" marR="0" lvl="3" indent="-228600" algn="l" rtl="0">
              <a:lnSpc>
                <a:spcPct val="90000"/>
              </a:lnSpc>
              <a:spcBef>
                <a:spcPts val="480"/>
              </a:spcBef>
              <a:spcAft>
                <a:spcPts val="0"/>
              </a:spcAft>
              <a:buClr>
                <a:schemeClr val="dk1"/>
              </a:buClr>
              <a:buSzPts val="2400"/>
              <a:buFont typeface="Arial"/>
              <a:buChar char="–"/>
            </a:pPr>
            <a:r>
              <a:rPr lang="en-US" sz="2400" b="0" i="0" u="none" strike="noStrike" cap="none">
                <a:solidFill>
                  <a:schemeClr val="dk1"/>
                </a:solidFill>
                <a:latin typeface="Arial"/>
                <a:ea typeface="Arial"/>
                <a:cs typeface="Arial"/>
                <a:sym typeface="Arial"/>
              </a:rPr>
              <a:t>Disinfection</a:t>
            </a:r>
            <a:endParaRPr/>
          </a:p>
          <a:p>
            <a:pPr marL="1600200" marR="0" lvl="3" indent="-228600" algn="l" rtl="0">
              <a:lnSpc>
                <a:spcPct val="90000"/>
              </a:lnSpc>
              <a:spcBef>
                <a:spcPts val="480"/>
              </a:spcBef>
              <a:spcAft>
                <a:spcPts val="0"/>
              </a:spcAft>
              <a:buClr>
                <a:schemeClr val="dk1"/>
              </a:buClr>
              <a:buSzPts val="2400"/>
              <a:buFont typeface="Arial"/>
              <a:buChar char="–"/>
            </a:pPr>
            <a:r>
              <a:rPr lang="en-US" sz="2400" b="0" i="0" u="none" strike="noStrike" cap="none">
                <a:solidFill>
                  <a:schemeClr val="dk1"/>
                </a:solidFill>
                <a:latin typeface="Arial"/>
                <a:ea typeface="Arial"/>
                <a:cs typeface="Arial"/>
                <a:sym typeface="Arial"/>
              </a:rPr>
              <a:t>Sterilization</a:t>
            </a:r>
            <a:endParaRPr/>
          </a:p>
          <a:p>
            <a:pPr marL="342900" marR="0" lvl="0" indent="-190500" algn="l" rtl="0">
              <a:spcBef>
                <a:spcPts val="48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46"/>
        <p:cNvGrpSpPr/>
        <p:nvPr/>
      </p:nvGrpSpPr>
      <p:grpSpPr>
        <a:xfrm>
          <a:off x="0" y="0"/>
          <a:ext cx="0" cy="0"/>
          <a:chOff x="0" y="0"/>
          <a:chExt cx="0" cy="0"/>
        </a:xfrm>
      </p:grpSpPr>
      <p:grpSp>
        <p:nvGrpSpPr>
          <p:cNvPr id="1147" name="Google Shape;1147;p26"/>
          <p:cNvGrpSpPr/>
          <p:nvPr/>
        </p:nvGrpSpPr>
        <p:grpSpPr>
          <a:xfrm>
            <a:off x="258762" y="300037"/>
            <a:ext cx="8548687" cy="6175375"/>
            <a:chOff x="153" y="230"/>
            <a:chExt cx="5385" cy="3740"/>
          </a:xfrm>
        </p:grpSpPr>
        <p:sp>
          <p:nvSpPr>
            <p:cNvPr id="1148" name="Google Shape;1148;p26"/>
            <p:cNvSpPr/>
            <p:nvPr/>
          </p:nvSpPr>
          <p:spPr>
            <a:xfrm rot="5400000">
              <a:off x="1147" y="-239"/>
              <a:ext cx="3216" cy="4598"/>
            </a:xfrm>
            <a:custGeom>
              <a:avLst/>
              <a:gdLst/>
              <a:ahLst/>
              <a:cxnLst/>
              <a:rect l="l" t="t" r="r" b="b"/>
              <a:pathLst>
                <a:path w="2311" h="2448" extrusionOk="0">
                  <a:moveTo>
                    <a:pt x="144" y="1126"/>
                  </a:moveTo>
                  <a:lnTo>
                    <a:pt x="140" y="1247"/>
                  </a:lnTo>
                  <a:lnTo>
                    <a:pt x="136" y="1366"/>
                  </a:lnTo>
                  <a:lnTo>
                    <a:pt x="127" y="1484"/>
                  </a:lnTo>
                  <a:lnTo>
                    <a:pt x="119" y="1597"/>
                  </a:lnTo>
                  <a:lnTo>
                    <a:pt x="108" y="1706"/>
                  </a:lnTo>
                  <a:lnTo>
                    <a:pt x="95" y="1811"/>
                  </a:lnTo>
                  <a:lnTo>
                    <a:pt x="81" y="1912"/>
                  </a:lnTo>
                  <a:lnTo>
                    <a:pt x="67" y="2006"/>
                  </a:lnTo>
                  <a:lnTo>
                    <a:pt x="59" y="2055"/>
                  </a:lnTo>
                  <a:lnTo>
                    <a:pt x="52" y="2104"/>
                  </a:lnTo>
                  <a:lnTo>
                    <a:pt x="44" y="2150"/>
                  </a:lnTo>
                  <a:lnTo>
                    <a:pt x="36" y="2194"/>
                  </a:lnTo>
                  <a:lnTo>
                    <a:pt x="28" y="2237"/>
                  </a:lnTo>
                  <a:lnTo>
                    <a:pt x="19" y="2279"/>
                  </a:lnTo>
                  <a:lnTo>
                    <a:pt x="11" y="2320"/>
                  </a:lnTo>
                  <a:lnTo>
                    <a:pt x="0" y="2357"/>
                  </a:lnTo>
                  <a:lnTo>
                    <a:pt x="22" y="2351"/>
                  </a:lnTo>
                  <a:lnTo>
                    <a:pt x="45" y="2347"/>
                  </a:lnTo>
                  <a:lnTo>
                    <a:pt x="70" y="2343"/>
                  </a:lnTo>
                  <a:lnTo>
                    <a:pt x="95" y="2338"/>
                  </a:lnTo>
                  <a:lnTo>
                    <a:pt x="121" y="2334"/>
                  </a:lnTo>
                  <a:lnTo>
                    <a:pt x="149" y="2330"/>
                  </a:lnTo>
                  <a:lnTo>
                    <a:pt x="176" y="2327"/>
                  </a:lnTo>
                  <a:lnTo>
                    <a:pt x="205" y="2324"/>
                  </a:lnTo>
                  <a:lnTo>
                    <a:pt x="235" y="2322"/>
                  </a:lnTo>
                  <a:lnTo>
                    <a:pt x="265" y="2320"/>
                  </a:lnTo>
                  <a:lnTo>
                    <a:pt x="297" y="2318"/>
                  </a:lnTo>
                  <a:lnTo>
                    <a:pt x="330" y="2317"/>
                  </a:lnTo>
                  <a:lnTo>
                    <a:pt x="362" y="2315"/>
                  </a:lnTo>
                  <a:lnTo>
                    <a:pt x="396" y="2315"/>
                  </a:lnTo>
                  <a:lnTo>
                    <a:pt x="431" y="2315"/>
                  </a:lnTo>
                  <a:lnTo>
                    <a:pt x="466" y="2315"/>
                  </a:lnTo>
                  <a:lnTo>
                    <a:pt x="502" y="2315"/>
                  </a:lnTo>
                  <a:lnTo>
                    <a:pt x="538" y="2317"/>
                  </a:lnTo>
                  <a:lnTo>
                    <a:pt x="575" y="2317"/>
                  </a:lnTo>
                  <a:lnTo>
                    <a:pt x="613" y="2320"/>
                  </a:lnTo>
                  <a:lnTo>
                    <a:pt x="651" y="2321"/>
                  </a:lnTo>
                  <a:lnTo>
                    <a:pt x="690" y="2322"/>
                  </a:lnTo>
                  <a:lnTo>
                    <a:pt x="729" y="2325"/>
                  </a:lnTo>
                  <a:lnTo>
                    <a:pt x="770" y="2328"/>
                  </a:lnTo>
                  <a:lnTo>
                    <a:pt x="810" y="2332"/>
                  </a:lnTo>
                  <a:lnTo>
                    <a:pt x="850" y="2335"/>
                  </a:lnTo>
                  <a:lnTo>
                    <a:pt x="892" y="2340"/>
                  </a:lnTo>
                  <a:lnTo>
                    <a:pt x="932" y="2344"/>
                  </a:lnTo>
                  <a:lnTo>
                    <a:pt x="974" y="2348"/>
                  </a:lnTo>
                  <a:lnTo>
                    <a:pt x="1017" y="2354"/>
                  </a:lnTo>
                  <a:lnTo>
                    <a:pt x="1059" y="2360"/>
                  </a:lnTo>
                  <a:lnTo>
                    <a:pt x="1102" y="2366"/>
                  </a:lnTo>
                  <a:lnTo>
                    <a:pt x="1104" y="2366"/>
                  </a:lnTo>
                  <a:lnTo>
                    <a:pt x="1117" y="2366"/>
                  </a:lnTo>
                  <a:lnTo>
                    <a:pt x="1131" y="2366"/>
                  </a:lnTo>
                  <a:lnTo>
                    <a:pt x="1144" y="2366"/>
                  </a:lnTo>
                  <a:lnTo>
                    <a:pt x="1158" y="2366"/>
                  </a:lnTo>
                  <a:lnTo>
                    <a:pt x="1173" y="2366"/>
                  </a:lnTo>
                  <a:lnTo>
                    <a:pt x="1186" y="2366"/>
                  </a:lnTo>
                  <a:lnTo>
                    <a:pt x="1200" y="2366"/>
                  </a:lnTo>
                  <a:lnTo>
                    <a:pt x="1213" y="2366"/>
                  </a:lnTo>
                  <a:lnTo>
                    <a:pt x="1249" y="2366"/>
                  </a:lnTo>
                  <a:lnTo>
                    <a:pt x="1284" y="2366"/>
                  </a:lnTo>
                  <a:lnTo>
                    <a:pt x="1318" y="2367"/>
                  </a:lnTo>
                  <a:lnTo>
                    <a:pt x="1353" y="2367"/>
                  </a:lnTo>
                  <a:lnTo>
                    <a:pt x="1387" y="2368"/>
                  </a:lnTo>
                  <a:lnTo>
                    <a:pt x="1422" y="2368"/>
                  </a:lnTo>
                  <a:lnTo>
                    <a:pt x="1456" y="2370"/>
                  </a:lnTo>
                  <a:lnTo>
                    <a:pt x="1490" y="2371"/>
                  </a:lnTo>
                  <a:lnTo>
                    <a:pt x="1523" y="2373"/>
                  </a:lnTo>
                  <a:lnTo>
                    <a:pt x="1556" y="2374"/>
                  </a:lnTo>
                  <a:lnTo>
                    <a:pt x="1589" y="2376"/>
                  </a:lnTo>
                  <a:lnTo>
                    <a:pt x="1622" y="2379"/>
                  </a:lnTo>
                  <a:lnTo>
                    <a:pt x="1654" y="2380"/>
                  </a:lnTo>
                  <a:lnTo>
                    <a:pt x="1685" y="2383"/>
                  </a:lnTo>
                  <a:lnTo>
                    <a:pt x="1717" y="2386"/>
                  </a:lnTo>
                  <a:lnTo>
                    <a:pt x="1749" y="2387"/>
                  </a:lnTo>
                  <a:lnTo>
                    <a:pt x="1779" y="2390"/>
                  </a:lnTo>
                  <a:lnTo>
                    <a:pt x="1809" y="2393"/>
                  </a:lnTo>
                  <a:lnTo>
                    <a:pt x="1840" y="2396"/>
                  </a:lnTo>
                  <a:lnTo>
                    <a:pt x="1868" y="2400"/>
                  </a:lnTo>
                  <a:lnTo>
                    <a:pt x="1899" y="2403"/>
                  </a:lnTo>
                  <a:lnTo>
                    <a:pt x="1927" y="2406"/>
                  </a:lnTo>
                  <a:lnTo>
                    <a:pt x="1955" y="2410"/>
                  </a:lnTo>
                  <a:lnTo>
                    <a:pt x="1984" y="2413"/>
                  </a:lnTo>
                  <a:lnTo>
                    <a:pt x="2011" y="2417"/>
                  </a:lnTo>
                  <a:lnTo>
                    <a:pt x="2038" y="2422"/>
                  </a:lnTo>
                  <a:lnTo>
                    <a:pt x="2064" y="2426"/>
                  </a:lnTo>
                  <a:lnTo>
                    <a:pt x="2090" y="2430"/>
                  </a:lnTo>
                  <a:lnTo>
                    <a:pt x="2116" y="2435"/>
                  </a:lnTo>
                  <a:lnTo>
                    <a:pt x="2141" y="2439"/>
                  </a:lnTo>
                  <a:lnTo>
                    <a:pt x="2165" y="2443"/>
                  </a:lnTo>
                  <a:lnTo>
                    <a:pt x="2190" y="2448"/>
                  </a:lnTo>
                  <a:lnTo>
                    <a:pt x="2172" y="2341"/>
                  </a:lnTo>
                  <a:lnTo>
                    <a:pt x="2159" y="2227"/>
                  </a:lnTo>
                  <a:lnTo>
                    <a:pt x="2146" y="2104"/>
                  </a:lnTo>
                  <a:lnTo>
                    <a:pt x="2138" y="1975"/>
                  </a:lnTo>
                  <a:lnTo>
                    <a:pt x="2131" y="1840"/>
                  </a:lnTo>
                  <a:lnTo>
                    <a:pt x="2128" y="1699"/>
                  </a:lnTo>
                  <a:lnTo>
                    <a:pt x="2126" y="1555"/>
                  </a:lnTo>
                  <a:lnTo>
                    <a:pt x="2128" y="1408"/>
                  </a:lnTo>
                  <a:lnTo>
                    <a:pt x="2135" y="1201"/>
                  </a:lnTo>
                  <a:lnTo>
                    <a:pt x="2146" y="1004"/>
                  </a:lnTo>
                  <a:lnTo>
                    <a:pt x="2164" y="816"/>
                  </a:lnTo>
                  <a:lnTo>
                    <a:pt x="2185" y="644"/>
                  </a:lnTo>
                  <a:lnTo>
                    <a:pt x="2211" y="488"/>
                  </a:lnTo>
                  <a:lnTo>
                    <a:pt x="2241" y="350"/>
                  </a:lnTo>
                  <a:lnTo>
                    <a:pt x="2275" y="233"/>
                  </a:lnTo>
                  <a:lnTo>
                    <a:pt x="2311" y="140"/>
                  </a:lnTo>
                  <a:lnTo>
                    <a:pt x="2290" y="147"/>
                  </a:lnTo>
                  <a:lnTo>
                    <a:pt x="2269" y="153"/>
                  </a:lnTo>
                  <a:lnTo>
                    <a:pt x="2244" y="158"/>
                  </a:lnTo>
                  <a:lnTo>
                    <a:pt x="2220" y="164"/>
                  </a:lnTo>
                  <a:lnTo>
                    <a:pt x="2195" y="170"/>
                  </a:lnTo>
                  <a:lnTo>
                    <a:pt x="2168" y="174"/>
                  </a:lnTo>
                  <a:lnTo>
                    <a:pt x="2139" y="179"/>
                  </a:lnTo>
                  <a:lnTo>
                    <a:pt x="2110" y="183"/>
                  </a:lnTo>
                  <a:lnTo>
                    <a:pt x="2080" y="186"/>
                  </a:lnTo>
                  <a:lnTo>
                    <a:pt x="2048" y="189"/>
                  </a:lnTo>
                  <a:lnTo>
                    <a:pt x="2017" y="192"/>
                  </a:lnTo>
                  <a:lnTo>
                    <a:pt x="1982" y="193"/>
                  </a:lnTo>
                  <a:lnTo>
                    <a:pt x="1948" y="196"/>
                  </a:lnTo>
                  <a:lnTo>
                    <a:pt x="1913" y="196"/>
                  </a:lnTo>
                  <a:lnTo>
                    <a:pt x="1877" y="197"/>
                  </a:lnTo>
                  <a:lnTo>
                    <a:pt x="1840" y="197"/>
                  </a:lnTo>
                  <a:lnTo>
                    <a:pt x="1801" y="197"/>
                  </a:lnTo>
                  <a:lnTo>
                    <a:pt x="1762" y="197"/>
                  </a:lnTo>
                  <a:lnTo>
                    <a:pt x="1723" y="197"/>
                  </a:lnTo>
                  <a:lnTo>
                    <a:pt x="1683" y="196"/>
                  </a:lnTo>
                  <a:lnTo>
                    <a:pt x="1641" y="193"/>
                  </a:lnTo>
                  <a:lnTo>
                    <a:pt x="1601" y="192"/>
                  </a:lnTo>
                  <a:lnTo>
                    <a:pt x="1557" y="189"/>
                  </a:lnTo>
                  <a:lnTo>
                    <a:pt x="1514" y="186"/>
                  </a:lnTo>
                  <a:lnTo>
                    <a:pt x="1471" y="183"/>
                  </a:lnTo>
                  <a:lnTo>
                    <a:pt x="1428" y="179"/>
                  </a:lnTo>
                  <a:lnTo>
                    <a:pt x="1383" y="174"/>
                  </a:lnTo>
                  <a:lnTo>
                    <a:pt x="1338" y="170"/>
                  </a:lnTo>
                  <a:lnTo>
                    <a:pt x="1292" y="164"/>
                  </a:lnTo>
                  <a:lnTo>
                    <a:pt x="1246" y="160"/>
                  </a:lnTo>
                  <a:lnTo>
                    <a:pt x="1200" y="153"/>
                  </a:lnTo>
                  <a:lnTo>
                    <a:pt x="1154" y="147"/>
                  </a:lnTo>
                  <a:lnTo>
                    <a:pt x="1135" y="144"/>
                  </a:lnTo>
                  <a:lnTo>
                    <a:pt x="1115" y="141"/>
                  </a:lnTo>
                  <a:lnTo>
                    <a:pt x="1096" y="138"/>
                  </a:lnTo>
                  <a:lnTo>
                    <a:pt x="1076" y="135"/>
                  </a:lnTo>
                  <a:lnTo>
                    <a:pt x="1058" y="133"/>
                  </a:lnTo>
                  <a:lnTo>
                    <a:pt x="1037" y="128"/>
                  </a:lnTo>
                  <a:lnTo>
                    <a:pt x="1019" y="125"/>
                  </a:lnTo>
                  <a:lnTo>
                    <a:pt x="998" y="122"/>
                  </a:lnTo>
                  <a:lnTo>
                    <a:pt x="926" y="120"/>
                  </a:lnTo>
                  <a:lnTo>
                    <a:pt x="856" y="117"/>
                  </a:lnTo>
                  <a:lnTo>
                    <a:pt x="787" y="112"/>
                  </a:lnTo>
                  <a:lnTo>
                    <a:pt x="721" y="107"/>
                  </a:lnTo>
                  <a:lnTo>
                    <a:pt x="654" y="101"/>
                  </a:lnTo>
                  <a:lnTo>
                    <a:pt x="589" y="95"/>
                  </a:lnTo>
                  <a:lnTo>
                    <a:pt x="528" y="88"/>
                  </a:lnTo>
                  <a:lnTo>
                    <a:pt x="467" y="81"/>
                  </a:lnTo>
                  <a:lnTo>
                    <a:pt x="409" y="72"/>
                  </a:lnTo>
                  <a:lnTo>
                    <a:pt x="353" y="63"/>
                  </a:lnTo>
                  <a:lnTo>
                    <a:pt x="299" y="55"/>
                  </a:lnTo>
                  <a:lnTo>
                    <a:pt x="247" y="45"/>
                  </a:lnTo>
                  <a:lnTo>
                    <a:pt x="198" y="35"/>
                  </a:lnTo>
                  <a:lnTo>
                    <a:pt x="152" y="23"/>
                  </a:lnTo>
                  <a:lnTo>
                    <a:pt x="107" y="12"/>
                  </a:lnTo>
                  <a:lnTo>
                    <a:pt x="65" y="0"/>
                  </a:lnTo>
                  <a:lnTo>
                    <a:pt x="85" y="109"/>
                  </a:lnTo>
                  <a:lnTo>
                    <a:pt x="103" y="229"/>
                  </a:lnTo>
                  <a:lnTo>
                    <a:pt x="119" y="360"/>
                  </a:lnTo>
                  <a:lnTo>
                    <a:pt x="130" y="500"/>
                  </a:lnTo>
                  <a:lnTo>
                    <a:pt x="139" y="648"/>
                  </a:lnTo>
                  <a:lnTo>
                    <a:pt x="144" y="802"/>
                  </a:lnTo>
                  <a:lnTo>
                    <a:pt x="146" y="962"/>
                  </a:lnTo>
                  <a:lnTo>
                    <a:pt x="144" y="1126"/>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49" name="Google Shape;1149;p26"/>
            <p:cNvSpPr/>
            <p:nvPr/>
          </p:nvSpPr>
          <p:spPr>
            <a:xfrm rot="5400000">
              <a:off x="3605" y="-921"/>
              <a:ext cx="275" cy="2817"/>
            </a:xfrm>
            <a:custGeom>
              <a:avLst/>
              <a:gdLst/>
              <a:ahLst/>
              <a:cxnLst/>
              <a:rect l="l" t="t" r="r" b="b"/>
              <a:pathLst>
                <a:path w="197" h="1500" extrusionOk="0">
                  <a:moveTo>
                    <a:pt x="181" y="1500"/>
                  </a:moveTo>
                  <a:lnTo>
                    <a:pt x="186" y="1421"/>
                  </a:lnTo>
                  <a:lnTo>
                    <a:pt x="190" y="1341"/>
                  </a:lnTo>
                  <a:lnTo>
                    <a:pt x="193" y="1260"/>
                  </a:lnTo>
                  <a:lnTo>
                    <a:pt x="196" y="1177"/>
                  </a:lnTo>
                  <a:lnTo>
                    <a:pt x="197" y="1011"/>
                  </a:lnTo>
                  <a:lnTo>
                    <a:pt x="196" y="850"/>
                  </a:lnTo>
                  <a:lnTo>
                    <a:pt x="190" y="694"/>
                  </a:lnTo>
                  <a:lnTo>
                    <a:pt x="181" y="544"/>
                  </a:lnTo>
                  <a:lnTo>
                    <a:pt x="168" y="405"/>
                  </a:lnTo>
                  <a:lnTo>
                    <a:pt x="154" y="274"/>
                  </a:lnTo>
                  <a:lnTo>
                    <a:pt x="135" y="153"/>
                  </a:lnTo>
                  <a:lnTo>
                    <a:pt x="115" y="45"/>
                  </a:lnTo>
                  <a:lnTo>
                    <a:pt x="99" y="41"/>
                  </a:lnTo>
                  <a:lnTo>
                    <a:pt x="84" y="35"/>
                  </a:lnTo>
                  <a:lnTo>
                    <a:pt x="69" y="29"/>
                  </a:lnTo>
                  <a:lnTo>
                    <a:pt x="53" y="23"/>
                  </a:lnTo>
                  <a:lnTo>
                    <a:pt x="40" y="18"/>
                  </a:lnTo>
                  <a:lnTo>
                    <a:pt x="26" y="12"/>
                  </a:lnTo>
                  <a:lnTo>
                    <a:pt x="13" y="6"/>
                  </a:lnTo>
                  <a:lnTo>
                    <a:pt x="0" y="0"/>
                  </a:lnTo>
                  <a:lnTo>
                    <a:pt x="39" y="92"/>
                  </a:lnTo>
                  <a:lnTo>
                    <a:pt x="75" y="210"/>
                  </a:lnTo>
                  <a:lnTo>
                    <a:pt x="105" y="350"/>
                  </a:lnTo>
                  <a:lnTo>
                    <a:pt x="132" y="511"/>
                  </a:lnTo>
                  <a:lnTo>
                    <a:pt x="154" y="690"/>
                  </a:lnTo>
                  <a:lnTo>
                    <a:pt x="171" y="884"/>
                  </a:lnTo>
                  <a:lnTo>
                    <a:pt x="181" y="1090"/>
                  </a:lnTo>
                  <a:lnTo>
                    <a:pt x="184" y="1308"/>
                  </a:lnTo>
                  <a:lnTo>
                    <a:pt x="184" y="1356"/>
                  </a:lnTo>
                  <a:lnTo>
                    <a:pt x="183" y="1405"/>
                  </a:lnTo>
                  <a:lnTo>
                    <a:pt x="183" y="1453"/>
                  </a:lnTo>
                  <a:lnTo>
                    <a:pt x="181" y="150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50" name="Google Shape;1150;p26"/>
            <p:cNvSpPr/>
            <p:nvPr/>
          </p:nvSpPr>
          <p:spPr>
            <a:xfrm rot="5400000">
              <a:off x="-233" y="899"/>
              <a:ext cx="1428" cy="368"/>
            </a:xfrm>
            <a:custGeom>
              <a:avLst/>
              <a:gdLst/>
              <a:ahLst/>
              <a:cxnLst/>
              <a:rect l="l" t="t" r="r" b="b"/>
              <a:pathLst>
                <a:path w="1026" h="196" extrusionOk="0">
                  <a:moveTo>
                    <a:pt x="54" y="43"/>
                  </a:moveTo>
                  <a:lnTo>
                    <a:pt x="46" y="65"/>
                  </a:lnTo>
                  <a:lnTo>
                    <a:pt x="41" y="86"/>
                  </a:lnTo>
                  <a:lnTo>
                    <a:pt x="34" y="106"/>
                  </a:lnTo>
                  <a:lnTo>
                    <a:pt x="28" y="125"/>
                  </a:lnTo>
                  <a:lnTo>
                    <a:pt x="21" y="145"/>
                  </a:lnTo>
                  <a:lnTo>
                    <a:pt x="15" y="162"/>
                  </a:lnTo>
                  <a:lnTo>
                    <a:pt x="8" y="180"/>
                  </a:lnTo>
                  <a:lnTo>
                    <a:pt x="0" y="196"/>
                  </a:lnTo>
                  <a:lnTo>
                    <a:pt x="19" y="188"/>
                  </a:lnTo>
                  <a:lnTo>
                    <a:pt x="39" y="180"/>
                  </a:lnTo>
                  <a:lnTo>
                    <a:pt x="59" y="173"/>
                  </a:lnTo>
                  <a:lnTo>
                    <a:pt x="81" y="165"/>
                  </a:lnTo>
                  <a:lnTo>
                    <a:pt x="104" y="158"/>
                  </a:lnTo>
                  <a:lnTo>
                    <a:pt x="129" y="151"/>
                  </a:lnTo>
                  <a:lnTo>
                    <a:pt x="153" y="144"/>
                  </a:lnTo>
                  <a:lnTo>
                    <a:pt x="179" y="137"/>
                  </a:lnTo>
                  <a:lnTo>
                    <a:pt x="206" y="131"/>
                  </a:lnTo>
                  <a:lnTo>
                    <a:pt x="234" y="124"/>
                  </a:lnTo>
                  <a:lnTo>
                    <a:pt x="261" y="118"/>
                  </a:lnTo>
                  <a:lnTo>
                    <a:pt x="291" y="111"/>
                  </a:lnTo>
                  <a:lnTo>
                    <a:pt x="322" y="105"/>
                  </a:lnTo>
                  <a:lnTo>
                    <a:pt x="352" y="99"/>
                  </a:lnTo>
                  <a:lnTo>
                    <a:pt x="383" y="95"/>
                  </a:lnTo>
                  <a:lnTo>
                    <a:pt x="417" y="89"/>
                  </a:lnTo>
                  <a:lnTo>
                    <a:pt x="450" y="83"/>
                  </a:lnTo>
                  <a:lnTo>
                    <a:pt x="484" y="79"/>
                  </a:lnTo>
                  <a:lnTo>
                    <a:pt x="519" y="75"/>
                  </a:lnTo>
                  <a:lnTo>
                    <a:pt x="553" y="69"/>
                  </a:lnTo>
                  <a:lnTo>
                    <a:pt x="589" y="65"/>
                  </a:lnTo>
                  <a:lnTo>
                    <a:pt x="627" y="62"/>
                  </a:lnTo>
                  <a:lnTo>
                    <a:pt x="664" y="57"/>
                  </a:lnTo>
                  <a:lnTo>
                    <a:pt x="702" y="53"/>
                  </a:lnTo>
                  <a:lnTo>
                    <a:pt x="741" y="50"/>
                  </a:lnTo>
                  <a:lnTo>
                    <a:pt x="780" y="47"/>
                  </a:lnTo>
                  <a:lnTo>
                    <a:pt x="820" y="44"/>
                  </a:lnTo>
                  <a:lnTo>
                    <a:pt x="860" y="42"/>
                  </a:lnTo>
                  <a:lnTo>
                    <a:pt x="901" y="39"/>
                  </a:lnTo>
                  <a:lnTo>
                    <a:pt x="942" y="37"/>
                  </a:lnTo>
                  <a:lnTo>
                    <a:pt x="984" y="34"/>
                  </a:lnTo>
                  <a:lnTo>
                    <a:pt x="1026" y="33"/>
                  </a:lnTo>
                  <a:lnTo>
                    <a:pt x="988" y="29"/>
                  </a:lnTo>
                  <a:lnTo>
                    <a:pt x="951" y="24"/>
                  </a:lnTo>
                  <a:lnTo>
                    <a:pt x="913" y="21"/>
                  </a:lnTo>
                  <a:lnTo>
                    <a:pt x="876" y="17"/>
                  </a:lnTo>
                  <a:lnTo>
                    <a:pt x="840" y="14"/>
                  </a:lnTo>
                  <a:lnTo>
                    <a:pt x="803" y="11"/>
                  </a:lnTo>
                  <a:lnTo>
                    <a:pt x="767" y="8"/>
                  </a:lnTo>
                  <a:lnTo>
                    <a:pt x="732" y="7"/>
                  </a:lnTo>
                  <a:lnTo>
                    <a:pt x="696" y="6"/>
                  </a:lnTo>
                  <a:lnTo>
                    <a:pt x="661" y="4"/>
                  </a:lnTo>
                  <a:lnTo>
                    <a:pt x="627" y="3"/>
                  </a:lnTo>
                  <a:lnTo>
                    <a:pt x="594" y="1"/>
                  </a:lnTo>
                  <a:lnTo>
                    <a:pt x="561" y="0"/>
                  </a:lnTo>
                  <a:lnTo>
                    <a:pt x="527" y="0"/>
                  </a:lnTo>
                  <a:lnTo>
                    <a:pt x="496" y="0"/>
                  </a:lnTo>
                  <a:lnTo>
                    <a:pt x="464" y="0"/>
                  </a:lnTo>
                  <a:lnTo>
                    <a:pt x="432" y="1"/>
                  </a:lnTo>
                  <a:lnTo>
                    <a:pt x="402" y="1"/>
                  </a:lnTo>
                  <a:lnTo>
                    <a:pt x="372" y="3"/>
                  </a:lnTo>
                  <a:lnTo>
                    <a:pt x="343" y="4"/>
                  </a:lnTo>
                  <a:lnTo>
                    <a:pt x="314" y="6"/>
                  </a:lnTo>
                  <a:lnTo>
                    <a:pt x="287" y="7"/>
                  </a:lnTo>
                  <a:lnTo>
                    <a:pt x="260" y="10"/>
                  </a:lnTo>
                  <a:lnTo>
                    <a:pt x="234" y="13"/>
                  </a:lnTo>
                  <a:lnTo>
                    <a:pt x="208" y="16"/>
                  </a:lnTo>
                  <a:lnTo>
                    <a:pt x="183" y="19"/>
                  </a:lnTo>
                  <a:lnTo>
                    <a:pt x="160" y="21"/>
                  </a:lnTo>
                  <a:lnTo>
                    <a:pt x="137" y="26"/>
                  </a:lnTo>
                  <a:lnTo>
                    <a:pt x="114" y="29"/>
                  </a:lnTo>
                  <a:lnTo>
                    <a:pt x="94" y="33"/>
                  </a:lnTo>
                  <a:lnTo>
                    <a:pt x="72" y="39"/>
                  </a:lnTo>
                  <a:lnTo>
                    <a:pt x="54" y="43"/>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51" name="Google Shape;1151;p26"/>
            <p:cNvSpPr/>
            <p:nvPr/>
          </p:nvSpPr>
          <p:spPr>
            <a:xfrm rot="5400000">
              <a:off x="1760" y="571"/>
              <a:ext cx="1907" cy="4891"/>
            </a:xfrm>
            <a:custGeom>
              <a:avLst/>
              <a:gdLst/>
              <a:ahLst/>
              <a:cxnLst/>
              <a:rect l="l" t="t" r="r" b="b"/>
              <a:pathLst>
                <a:path w="1370" h="2604" extrusionOk="0">
                  <a:moveTo>
                    <a:pt x="1370" y="0"/>
                  </a:moveTo>
                  <a:lnTo>
                    <a:pt x="1350" y="10"/>
                  </a:lnTo>
                  <a:lnTo>
                    <a:pt x="1327" y="20"/>
                  </a:lnTo>
                  <a:lnTo>
                    <a:pt x="1304" y="29"/>
                  </a:lnTo>
                  <a:lnTo>
                    <a:pt x="1278" y="39"/>
                  </a:lnTo>
                  <a:lnTo>
                    <a:pt x="1250" y="47"/>
                  </a:lnTo>
                  <a:lnTo>
                    <a:pt x="1222" y="56"/>
                  </a:lnTo>
                  <a:lnTo>
                    <a:pt x="1191" y="65"/>
                  </a:lnTo>
                  <a:lnTo>
                    <a:pt x="1160" y="73"/>
                  </a:lnTo>
                  <a:lnTo>
                    <a:pt x="1127" y="82"/>
                  </a:lnTo>
                  <a:lnTo>
                    <a:pt x="1093" y="89"/>
                  </a:lnTo>
                  <a:lnTo>
                    <a:pt x="1057" y="98"/>
                  </a:lnTo>
                  <a:lnTo>
                    <a:pt x="1020" y="105"/>
                  </a:lnTo>
                  <a:lnTo>
                    <a:pt x="981" y="112"/>
                  </a:lnTo>
                  <a:lnTo>
                    <a:pt x="942" y="118"/>
                  </a:lnTo>
                  <a:lnTo>
                    <a:pt x="902" y="125"/>
                  </a:lnTo>
                  <a:lnTo>
                    <a:pt x="860" y="131"/>
                  </a:lnTo>
                  <a:lnTo>
                    <a:pt x="817" y="137"/>
                  </a:lnTo>
                  <a:lnTo>
                    <a:pt x="772" y="142"/>
                  </a:lnTo>
                  <a:lnTo>
                    <a:pt x="728" y="148"/>
                  </a:lnTo>
                  <a:lnTo>
                    <a:pt x="682" y="153"/>
                  </a:lnTo>
                  <a:lnTo>
                    <a:pt x="634" y="158"/>
                  </a:lnTo>
                  <a:lnTo>
                    <a:pt x="587" y="161"/>
                  </a:lnTo>
                  <a:lnTo>
                    <a:pt x="538" y="165"/>
                  </a:lnTo>
                  <a:lnTo>
                    <a:pt x="489" y="170"/>
                  </a:lnTo>
                  <a:lnTo>
                    <a:pt x="438" y="173"/>
                  </a:lnTo>
                  <a:lnTo>
                    <a:pt x="386" y="176"/>
                  </a:lnTo>
                  <a:lnTo>
                    <a:pt x="334" y="177"/>
                  </a:lnTo>
                  <a:lnTo>
                    <a:pt x="281" y="180"/>
                  </a:lnTo>
                  <a:lnTo>
                    <a:pt x="228" y="181"/>
                  </a:lnTo>
                  <a:lnTo>
                    <a:pt x="175" y="181"/>
                  </a:lnTo>
                  <a:lnTo>
                    <a:pt x="120" y="183"/>
                  </a:lnTo>
                  <a:lnTo>
                    <a:pt x="65" y="183"/>
                  </a:lnTo>
                  <a:lnTo>
                    <a:pt x="57" y="183"/>
                  </a:lnTo>
                  <a:lnTo>
                    <a:pt x="49" y="183"/>
                  </a:lnTo>
                  <a:lnTo>
                    <a:pt x="41" y="183"/>
                  </a:lnTo>
                  <a:lnTo>
                    <a:pt x="33" y="183"/>
                  </a:lnTo>
                  <a:lnTo>
                    <a:pt x="25" y="183"/>
                  </a:lnTo>
                  <a:lnTo>
                    <a:pt x="16" y="183"/>
                  </a:lnTo>
                  <a:lnTo>
                    <a:pt x="9" y="183"/>
                  </a:lnTo>
                  <a:lnTo>
                    <a:pt x="0" y="183"/>
                  </a:lnTo>
                  <a:lnTo>
                    <a:pt x="48" y="190"/>
                  </a:lnTo>
                  <a:lnTo>
                    <a:pt x="95" y="196"/>
                  </a:lnTo>
                  <a:lnTo>
                    <a:pt x="143" y="201"/>
                  </a:lnTo>
                  <a:lnTo>
                    <a:pt x="190" y="206"/>
                  </a:lnTo>
                  <a:lnTo>
                    <a:pt x="237" y="210"/>
                  </a:lnTo>
                  <a:lnTo>
                    <a:pt x="281" y="214"/>
                  </a:lnTo>
                  <a:lnTo>
                    <a:pt x="327" y="219"/>
                  </a:lnTo>
                  <a:lnTo>
                    <a:pt x="372" y="222"/>
                  </a:lnTo>
                  <a:lnTo>
                    <a:pt x="417" y="225"/>
                  </a:lnTo>
                  <a:lnTo>
                    <a:pt x="460" y="227"/>
                  </a:lnTo>
                  <a:lnTo>
                    <a:pt x="502" y="229"/>
                  </a:lnTo>
                  <a:lnTo>
                    <a:pt x="545" y="230"/>
                  </a:lnTo>
                  <a:lnTo>
                    <a:pt x="585" y="232"/>
                  </a:lnTo>
                  <a:lnTo>
                    <a:pt x="625" y="233"/>
                  </a:lnTo>
                  <a:lnTo>
                    <a:pt x="666" y="233"/>
                  </a:lnTo>
                  <a:lnTo>
                    <a:pt x="705" y="232"/>
                  </a:lnTo>
                  <a:lnTo>
                    <a:pt x="742" y="232"/>
                  </a:lnTo>
                  <a:lnTo>
                    <a:pt x="778" y="230"/>
                  </a:lnTo>
                  <a:lnTo>
                    <a:pt x="814" y="229"/>
                  </a:lnTo>
                  <a:lnTo>
                    <a:pt x="849" y="226"/>
                  </a:lnTo>
                  <a:lnTo>
                    <a:pt x="883" y="225"/>
                  </a:lnTo>
                  <a:lnTo>
                    <a:pt x="915" y="222"/>
                  </a:lnTo>
                  <a:lnTo>
                    <a:pt x="947" y="217"/>
                  </a:lnTo>
                  <a:lnTo>
                    <a:pt x="977" y="213"/>
                  </a:lnTo>
                  <a:lnTo>
                    <a:pt x="1006" y="209"/>
                  </a:lnTo>
                  <a:lnTo>
                    <a:pt x="1033" y="204"/>
                  </a:lnTo>
                  <a:lnTo>
                    <a:pt x="1059" y="199"/>
                  </a:lnTo>
                  <a:lnTo>
                    <a:pt x="1085" y="193"/>
                  </a:lnTo>
                  <a:lnTo>
                    <a:pt x="1108" y="187"/>
                  </a:lnTo>
                  <a:lnTo>
                    <a:pt x="1129" y="180"/>
                  </a:lnTo>
                  <a:lnTo>
                    <a:pt x="1151" y="173"/>
                  </a:lnTo>
                  <a:lnTo>
                    <a:pt x="1170" y="165"/>
                  </a:lnTo>
                  <a:lnTo>
                    <a:pt x="1173" y="164"/>
                  </a:lnTo>
                  <a:lnTo>
                    <a:pt x="1178" y="163"/>
                  </a:lnTo>
                  <a:lnTo>
                    <a:pt x="1183" y="161"/>
                  </a:lnTo>
                  <a:lnTo>
                    <a:pt x="1186" y="161"/>
                  </a:lnTo>
                  <a:lnTo>
                    <a:pt x="1184" y="177"/>
                  </a:lnTo>
                  <a:lnTo>
                    <a:pt x="1184" y="180"/>
                  </a:lnTo>
                  <a:lnTo>
                    <a:pt x="1183" y="181"/>
                  </a:lnTo>
                  <a:lnTo>
                    <a:pt x="1145" y="271"/>
                  </a:lnTo>
                  <a:lnTo>
                    <a:pt x="1111" y="384"/>
                  </a:lnTo>
                  <a:lnTo>
                    <a:pt x="1079" y="523"/>
                  </a:lnTo>
                  <a:lnTo>
                    <a:pt x="1052" y="681"/>
                  </a:lnTo>
                  <a:lnTo>
                    <a:pt x="1029" y="857"/>
                  </a:lnTo>
                  <a:lnTo>
                    <a:pt x="1010" y="1048"/>
                  </a:lnTo>
                  <a:lnTo>
                    <a:pt x="997" y="1251"/>
                  </a:lnTo>
                  <a:lnTo>
                    <a:pt x="990" y="1464"/>
                  </a:lnTo>
                  <a:lnTo>
                    <a:pt x="988" y="1612"/>
                  </a:lnTo>
                  <a:lnTo>
                    <a:pt x="990" y="1758"/>
                  </a:lnTo>
                  <a:lnTo>
                    <a:pt x="994" y="1899"/>
                  </a:lnTo>
                  <a:lnTo>
                    <a:pt x="1001" y="2034"/>
                  </a:lnTo>
                  <a:lnTo>
                    <a:pt x="1010" y="2164"/>
                  </a:lnTo>
                  <a:lnTo>
                    <a:pt x="1023" y="2288"/>
                  </a:lnTo>
                  <a:lnTo>
                    <a:pt x="1036" y="2403"/>
                  </a:lnTo>
                  <a:lnTo>
                    <a:pt x="1053" y="2508"/>
                  </a:lnTo>
                  <a:lnTo>
                    <a:pt x="1078" y="2514"/>
                  </a:lnTo>
                  <a:lnTo>
                    <a:pt x="1101" y="2518"/>
                  </a:lnTo>
                  <a:lnTo>
                    <a:pt x="1124" y="2524"/>
                  </a:lnTo>
                  <a:lnTo>
                    <a:pt x="1147" y="2530"/>
                  </a:lnTo>
                  <a:lnTo>
                    <a:pt x="1168" y="2535"/>
                  </a:lnTo>
                  <a:lnTo>
                    <a:pt x="1190" y="2541"/>
                  </a:lnTo>
                  <a:lnTo>
                    <a:pt x="1210" y="2547"/>
                  </a:lnTo>
                  <a:lnTo>
                    <a:pt x="1229" y="2553"/>
                  </a:lnTo>
                  <a:lnTo>
                    <a:pt x="1249" y="2560"/>
                  </a:lnTo>
                  <a:lnTo>
                    <a:pt x="1266" y="2566"/>
                  </a:lnTo>
                  <a:lnTo>
                    <a:pt x="1285" y="2571"/>
                  </a:lnTo>
                  <a:lnTo>
                    <a:pt x="1301" y="2579"/>
                  </a:lnTo>
                  <a:lnTo>
                    <a:pt x="1317" y="2584"/>
                  </a:lnTo>
                  <a:lnTo>
                    <a:pt x="1333" y="2591"/>
                  </a:lnTo>
                  <a:lnTo>
                    <a:pt x="1347" y="2597"/>
                  </a:lnTo>
                  <a:lnTo>
                    <a:pt x="1361" y="2604"/>
                  </a:lnTo>
                  <a:lnTo>
                    <a:pt x="1324" y="2511"/>
                  </a:lnTo>
                  <a:lnTo>
                    <a:pt x="1289" y="2393"/>
                  </a:lnTo>
                  <a:lnTo>
                    <a:pt x="1259" y="2253"/>
                  </a:lnTo>
                  <a:lnTo>
                    <a:pt x="1233" y="2093"/>
                  </a:lnTo>
                  <a:lnTo>
                    <a:pt x="1213" y="1918"/>
                  </a:lnTo>
                  <a:lnTo>
                    <a:pt x="1197" y="1728"/>
                  </a:lnTo>
                  <a:lnTo>
                    <a:pt x="1187" y="1525"/>
                  </a:lnTo>
                  <a:lnTo>
                    <a:pt x="1184" y="1312"/>
                  </a:lnTo>
                  <a:lnTo>
                    <a:pt x="1187" y="1093"/>
                  </a:lnTo>
                  <a:lnTo>
                    <a:pt x="1197" y="885"/>
                  </a:lnTo>
                  <a:lnTo>
                    <a:pt x="1214" y="690"/>
                  </a:lnTo>
                  <a:lnTo>
                    <a:pt x="1236" y="511"/>
                  </a:lnTo>
                  <a:lnTo>
                    <a:pt x="1263" y="350"/>
                  </a:lnTo>
                  <a:lnTo>
                    <a:pt x="1295" y="209"/>
                  </a:lnTo>
                  <a:lnTo>
                    <a:pt x="1331" y="92"/>
                  </a:lnTo>
                  <a:lnTo>
                    <a:pt x="1370" y="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52" name="Google Shape;1152;p26"/>
            <p:cNvSpPr/>
            <p:nvPr/>
          </p:nvSpPr>
          <p:spPr>
            <a:xfrm rot="5400000">
              <a:off x="1036" y="-653"/>
              <a:ext cx="3619" cy="5385"/>
            </a:xfrm>
            <a:custGeom>
              <a:avLst/>
              <a:gdLst/>
              <a:ahLst/>
              <a:cxnLst/>
              <a:rect l="l" t="t" r="r" b="b"/>
              <a:pathLst>
                <a:path w="2600" h="2867" extrusionOk="0">
                  <a:moveTo>
                    <a:pt x="2582" y="9"/>
                  </a:moveTo>
                  <a:lnTo>
                    <a:pt x="2562" y="21"/>
                  </a:lnTo>
                  <a:lnTo>
                    <a:pt x="2539" y="34"/>
                  </a:lnTo>
                  <a:lnTo>
                    <a:pt x="2515" y="45"/>
                  </a:lnTo>
                  <a:lnTo>
                    <a:pt x="2490" y="57"/>
                  </a:lnTo>
                  <a:lnTo>
                    <a:pt x="2463" y="67"/>
                  </a:lnTo>
                  <a:lnTo>
                    <a:pt x="2434" y="78"/>
                  </a:lnTo>
                  <a:lnTo>
                    <a:pt x="2404" y="90"/>
                  </a:lnTo>
                  <a:lnTo>
                    <a:pt x="2372" y="100"/>
                  </a:lnTo>
                  <a:lnTo>
                    <a:pt x="2340" y="111"/>
                  </a:lnTo>
                  <a:lnTo>
                    <a:pt x="2306" y="121"/>
                  </a:lnTo>
                  <a:lnTo>
                    <a:pt x="2271" y="131"/>
                  </a:lnTo>
                  <a:lnTo>
                    <a:pt x="2234" y="142"/>
                  </a:lnTo>
                  <a:lnTo>
                    <a:pt x="2196" y="152"/>
                  </a:lnTo>
                  <a:lnTo>
                    <a:pt x="2157" y="160"/>
                  </a:lnTo>
                  <a:lnTo>
                    <a:pt x="2117" y="170"/>
                  </a:lnTo>
                  <a:lnTo>
                    <a:pt x="2077" y="179"/>
                  </a:lnTo>
                  <a:lnTo>
                    <a:pt x="2035" y="188"/>
                  </a:lnTo>
                  <a:lnTo>
                    <a:pt x="1992" y="196"/>
                  </a:lnTo>
                  <a:lnTo>
                    <a:pt x="1949" y="205"/>
                  </a:lnTo>
                  <a:lnTo>
                    <a:pt x="1904" y="212"/>
                  </a:lnTo>
                  <a:lnTo>
                    <a:pt x="1858" y="219"/>
                  </a:lnTo>
                  <a:lnTo>
                    <a:pt x="1812" y="226"/>
                  </a:lnTo>
                  <a:lnTo>
                    <a:pt x="1764" y="234"/>
                  </a:lnTo>
                  <a:lnTo>
                    <a:pt x="1717" y="241"/>
                  </a:lnTo>
                  <a:lnTo>
                    <a:pt x="1668" y="247"/>
                  </a:lnTo>
                  <a:lnTo>
                    <a:pt x="1619" y="252"/>
                  </a:lnTo>
                  <a:lnTo>
                    <a:pt x="1568" y="258"/>
                  </a:lnTo>
                  <a:lnTo>
                    <a:pt x="1518" y="262"/>
                  </a:lnTo>
                  <a:lnTo>
                    <a:pt x="1468" y="268"/>
                  </a:lnTo>
                  <a:lnTo>
                    <a:pt x="1416" y="273"/>
                  </a:lnTo>
                  <a:lnTo>
                    <a:pt x="1364" y="277"/>
                  </a:lnTo>
                  <a:lnTo>
                    <a:pt x="1312" y="280"/>
                  </a:lnTo>
                  <a:lnTo>
                    <a:pt x="1262" y="283"/>
                  </a:lnTo>
                  <a:lnTo>
                    <a:pt x="1210" y="286"/>
                  </a:lnTo>
                  <a:lnTo>
                    <a:pt x="1161" y="288"/>
                  </a:lnTo>
                  <a:lnTo>
                    <a:pt x="1110" y="290"/>
                  </a:lnTo>
                  <a:lnTo>
                    <a:pt x="1061" y="291"/>
                  </a:lnTo>
                  <a:lnTo>
                    <a:pt x="1012" y="293"/>
                  </a:lnTo>
                  <a:lnTo>
                    <a:pt x="964" y="293"/>
                  </a:lnTo>
                  <a:lnTo>
                    <a:pt x="916" y="293"/>
                  </a:lnTo>
                  <a:lnTo>
                    <a:pt x="868" y="293"/>
                  </a:lnTo>
                  <a:lnTo>
                    <a:pt x="822" y="293"/>
                  </a:lnTo>
                  <a:lnTo>
                    <a:pt x="778" y="291"/>
                  </a:lnTo>
                  <a:lnTo>
                    <a:pt x="732" y="290"/>
                  </a:lnTo>
                  <a:lnTo>
                    <a:pt x="688" y="288"/>
                  </a:lnTo>
                  <a:lnTo>
                    <a:pt x="645" y="286"/>
                  </a:lnTo>
                  <a:lnTo>
                    <a:pt x="602" y="284"/>
                  </a:lnTo>
                  <a:lnTo>
                    <a:pt x="562" y="280"/>
                  </a:lnTo>
                  <a:lnTo>
                    <a:pt x="521" y="277"/>
                  </a:lnTo>
                  <a:lnTo>
                    <a:pt x="481" y="274"/>
                  </a:lnTo>
                  <a:lnTo>
                    <a:pt x="442" y="270"/>
                  </a:lnTo>
                  <a:lnTo>
                    <a:pt x="406" y="265"/>
                  </a:lnTo>
                  <a:lnTo>
                    <a:pt x="369" y="260"/>
                  </a:lnTo>
                  <a:lnTo>
                    <a:pt x="334" y="254"/>
                  </a:lnTo>
                  <a:lnTo>
                    <a:pt x="301" y="250"/>
                  </a:lnTo>
                  <a:lnTo>
                    <a:pt x="268" y="242"/>
                  </a:lnTo>
                  <a:lnTo>
                    <a:pt x="236" y="237"/>
                  </a:lnTo>
                  <a:lnTo>
                    <a:pt x="207" y="229"/>
                  </a:lnTo>
                  <a:lnTo>
                    <a:pt x="179" y="222"/>
                  </a:lnTo>
                  <a:lnTo>
                    <a:pt x="151" y="215"/>
                  </a:lnTo>
                  <a:lnTo>
                    <a:pt x="125" y="208"/>
                  </a:lnTo>
                  <a:lnTo>
                    <a:pt x="101" y="199"/>
                  </a:lnTo>
                  <a:lnTo>
                    <a:pt x="79" y="190"/>
                  </a:lnTo>
                  <a:lnTo>
                    <a:pt x="58" y="182"/>
                  </a:lnTo>
                  <a:lnTo>
                    <a:pt x="32" y="170"/>
                  </a:lnTo>
                  <a:lnTo>
                    <a:pt x="45" y="196"/>
                  </a:lnTo>
                  <a:lnTo>
                    <a:pt x="82" y="291"/>
                  </a:lnTo>
                  <a:lnTo>
                    <a:pt x="114" y="411"/>
                  </a:lnTo>
                  <a:lnTo>
                    <a:pt x="143" y="555"/>
                  </a:lnTo>
                  <a:lnTo>
                    <a:pt x="166" y="719"/>
                  </a:lnTo>
                  <a:lnTo>
                    <a:pt x="183" y="900"/>
                  </a:lnTo>
                  <a:lnTo>
                    <a:pt x="194" y="1096"/>
                  </a:lnTo>
                  <a:lnTo>
                    <a:pt x="200" y="1305"/>
                  </a:lnTo>
                  <a:lnTo>
                    <a:pt x="199" y="1522"/>
                  </a:lnTo>
                  <a:lnTo>
                    <a:pt x="197" y="1609"/>
                  </a:lnTo>
                  <a:lnTo>
                    <a:pt x="194" y="1695"/>
                  </a:lnTo>
                  <a:lnTo>
                    <a:pt x="190" y="1780"/>
                  </a:lnTo>
                  <a:lnTo>
                    <a:pt x="186" y="1865"/>
                  </a:lnTo>
                  <a:lnTo>
                    <a:pt x="206" y="1865"/>
                  </a:lnTo>
                  <a:lnTo>
                    <a:pt x="212" y="1780"/>
                  </a:lnTo>
                  <a:lnTo>
                    <a:pt x="216" y="1695"/>
                  </a:lnTo>
                  <a:lnTo>
                    <a:pt x="219" y="1609"/>
                  </a:lnTo>
                  <a:lnTo>
                    <a:pt x="220" y="1522"/>
                  </a:lnTo>
                  <a:lnTo>
                    <a:pt x="220" y="1311"/>
                  </a:lnTo>
                  <a:lnTo>
                    <a:pt x="216" y="1109"/>
                  </a:lnTo>
                  <a:lnTo>
                    <a:pt x="205" y="918"/>
                  </a:lnTo>
                  <a:lnTo>
                    <a:pt x="189" y="739"/>
                  </a:lnTo>
                  <a:lnTo>
                    <a:pt x="167" y="578"/>
                  </a:lnTo>
                  <a:lnTo>
                    <a:pt x="140" y="434"/>
                  </a:lnTo>
                  <a:lnTo>
                    <a:pt x="109" y="311"/>
                  </a:lnTo>
                  <a:lnTo>
                    <a:pt x="75" y="212"/>
                  </a:lnTo>
                  <a:lnTo>
                    <a:pt x="96" y="221"/>
                  </a:lnTo>
                  <a:lnTo>
                    <a:pt x="121" y="228"/>
                  </a:lnTo>
                  <a:lnTo>
                    <a:pt x="145" y="235"/>
                  </a:lnTo>
                  <a:lnTo>
                    <a:pt x="173" y="242"/>
                  </a:lnTo>
                  <a:lnTo>
                    <a:pt x="200" y="250"/>
                  </a:lnTo>
                  <a:lnTo>
                    <a:pt x="229" y="257"/>
                  </a:lnTo>
                  <a:lnTo>
                    <a:pt x="259" y="262"/>
                  </a:lnTo>
                  <a:lnTo>
                    <a:pt x="291" y="268"/>
                  </a:lnTo>
                  <a:lnTo>
                    <a:pt x="323" y="274"/>
                  </a:lnTo>
                  <a:lnTo>
                    <a:pt x="357" y="280"/>
                  </a:lnTo>
                  <a:lnTo>
                    <a:pt x="392" y="284"/>
                  </a:lnTo>
                  <a:lnTo>
                    <a:pt x="428" y="288"/>
                  </a:lnTo>
                  <a:lnTo>
                    <a:pt x="465" y="293"/>
                  </a:lnTo>
                  <a:lnTo>
                    <a:pt x="503" y="297"/>
                  </a:lnTo>
                  <a:lnTo>
                    <a:pt x="542" y="300"/>
                  </a:lnTo>
                  <a:lnTo>
                    <a:pt x="582" y="303"/>
                  </a:lnTo>
                  <a:lnTo>
                    <a:pt x="622" y="306"/>
                  </a:lnTo>
                  <a:lnTo>
                    <a:pt x="664" y="309"/>
                  </a:lnTo>
                  <a:lnTo>
                    <a:pt x="706" y="310"/>
                  </a:lnTo>
                  <a:lnTo>
                    <a:pt x="749" y="311"/>
                  </a:lnTo>
                  <a:lnTo>
                    <a:pt x="794" y="313"/>
                  </a:lnTo>
                  <a:lnTo>
                    <a:pt x="837" y="314"/>
                  </a:lnTo>
                  <a:lnTo>
                    <a:pt x="883" y="314"/>
                  </a:lnTo>
                  <a:lnTo>
                    <a:pt x="929" y="314"/>
                  </a:lnTo>
                  <a:lnTo>
                    <a:pt x="975" y="314"/>
                  </a:lnTo>
                  <a:lnTo>
                    <a:pt x="1023" y="314"/>
                  </a:lnTo>
                  <a:lnTo>
                    <a:pt x="1070" y="313"/>
                  </a:lnTo>
                  <a:lnTo>
                    <a:pt x="1118" y="311"/>
                  </a:lnTo>
                  <a:lnTo>
                    <a:pt x="1167" y="309"/>
                  </a:lnTo>
                  <a:lnTo>
                    <a:pt x="1214" y="307"/>
                  </a:lnTo>
                  <a:lnTo>
                    <a:pt x="1265" y="304"/>
                  </a:lnTo>
                  <a:lnTo>
                    <a:pt x="1313" y="301"/>
                  </a:lnTo>
                  <a:lnTo>
                    <a:pt x="1364" y="298"/>
                  </a:lnTo>
                  <a:lnTo>
                    <a:pt x="1414" y="294"/>
                  </a:lnTo>
                  <a:lnTo>
                    <a:pt x="1463" y="290"/>
                  </a:lnTo>
                  <a:lnTo>
                    <a:pt x="1512" y="286"/>
                  </a:lnTo>
                  <a:lnTo>
                    <a:pt x="1561" y="280"/>
                  </a:lnTo>
                  <a:lnTo>
                    <a:pt x="1609" y="274"/>
                  </a:lnTo>
                  <a:lnTo>
                    <a:pt x="1658" y="270"/>
                  </a:lnTo>
                  <a:lnTo>
                    <a:pt x="1704" y="262"/>
                  </a:lnTo>
                  <a:lnTo>
                    <a:pt x="1750" y="257"/>
                  </a:lnTo>
                  <a:lnTo>
                    <a:pt x="1796" y="251"/>
                  </a:lnTo>
                  <a:lnTo>
                    <a:pt x="1842" y="244"/>
                  </a:lnTo>
                  <a:lnTo>
                    <a:pt x="1885" y="237"/>
                  </a:lnTo>
                  <a:lnTo>
                    <a:pt x="1930" y="229"/>
                  </a:lnTo>
                  <a:lnTo>
                    <a:pt x="1972" y="221"/>
                  </a:lnTo>
                  <a:lnTo>
                    <a:pt x="2015" y="214"/>
                  </a:lnTo>
                  <a:lnTo>
                    <a:pt x="2055" y="205"/>
                  </a:lnTo>
                  <a:lnTo>
                    <a:pt x="2096" y="196"/>
                  </a:lnTo>
                  <a:lnTo>
                    <a:pt x="2134" y="188"/>
                  </a:lnTo>
                  <a:lnTo>
                    <a:pt x="2173" y="179"/>
                  </a:lnTo>
                  <a:lnTo>
                    <a:pt x="2211" y="169"/>
                  </a:lnTo>
                  <a:lnTo>
                    <a:pt x="2247" y="160"/>
                  </a:lnTo>
                  <a:lnTo>
                    <a:pt x="2281" y="150"/>
                  </a:lnTo>
                  <a:lnTo>
                    <a:pt x="2316" y="140"/>
                  </a:lnTo>
                  <a:lnTo>
                    <a:pt x="2349" y="130"/>
                  </a:lnTo>
                  <a:lnTo>
                    <a:pt x="2381" y="120"/>
                  </a:lnTo>
                  <a:lnTo>
                    <a:pt x="2411" y="110"/>
                  </a:lnTo>
                  <a:lnTo>
                    <a:pt x="2440" y="100"/>
                  </a:lnTo>
                  <a:lnTo>
                    <a:pt x="2467" y="88"/>
                  </a:lnTo>
                  <a:lnTo>
                    <a:pt x="2494" y="77"/>
                  </a:lnTo>
                  <a:lnTo>
                    <a:pt x="2519" y="67"/>
                  </a:lnTo>
                  <a:lnTo>
                    <a:pt x="2543" y="55"/>
                  </a:lnTo>
                  <a:lnTo>
                    <a:pt x="2565" y="44"/>
                  </a:lnTo>
                  <a:lnTo>
                    <a:pt x="2526" y="147"/>
                  </a:lnTo>
                  <a:lnTo>
                    <a:pt x="2492" y="274"/>
                  </a:lnTo>
                  <a:lnTo>
                    <a:pt x="2460" y="421"/>
                  </a:lnTo>
                  <a:lnTo>
                    <a:pt x="2433" y="586"/>
                  </a:lnTo>
                  <a:lnTo>
                    <a:pt x="2411" y="766"/>
                  </a:lnTo>
                  <a:lnTo>
                    <a:pt x="2392" y="961"/>
                  </a:lnTo>
                  <a:lnTo>
                    <a:pt x="2381" y="1165"/>
                  </a:lnTo>
                  <a:lnTo>
                    <a:pt x="2373" y="1378"/>
                  </a:lnTo>
                  <a:lnTo>
                    <a:pt x="2372" y="1584"/>
                  </a:lnTo>
                  <a:lnTo>
                    <a:pt x="2378" y="1783"/>
                  </a:lnTo>
                  <a:lnTo>
                    <a:pt x="2388" y="1971"/>
                  </a:lnTo>
                  <a:lnTo>
                    <a:pt x="2404" y="2147"/>
                  </a:lnTo>
                  <a:lnTo>
                    <a:pt x="2424" y="2307"/>
                  </a:lnTo>
                  <a:lnTo>
                    <a:pt x="2450" y="2451"/>
                  </a:lnTo>
                  <a:lnTo>
                    <a:pt x="2480" y="2575"/>
                  </a:lnTo>
                  <a:lnTo>
                    <a:pt x="2513" y="2676"/>
                  </a:lnTo>
                  <a:lnTo>
                    <a:pt x="2492" y="2667"/>
                  </a:lnTo>
                  <a:lnTo>
                    <a:pt x="2469" y="2658"/>
                  </a:lnTo>
                  <a:lnTo>
                    <a:pt x="2443" y="2651"/>
                  </a:lnTo>
                  <a:lnTo>
                    <a:pt x="2417" y="2642"/>
                  </a:lnTo>
                  <a:lnTo>
                    <a:pt x="2389" y="2635"/>
                  </a:lnTo>
                  <a:lnTo>
                    <a:pt x="2361" y="2629"/>
                  </a:lnTo>
                  <a:lnTo>
                    <a:pt x="2330" y="2622"/>
                  </a:lnTo>
                  <a:lnTo>
                    <a:pt x="2299" y="2616"/>
                  </a:lnTo>
                  <a:lnTo>
                    <a:pt x="2267" y="2611"/>
                  </a:lnTo>
                  <a:lnTo>
                    <a:pt x="2232" y="2605"/>
                  </a:lnTo>
                  <a:lnTo>
                    <a:pt x="2198" y="2599"/>
                  </a:lnTo>
                  <a:lnTo>
                    <a:pt x="2162" y="2595"/>
                  </a:lnTo>
                  <a:lnTo>
                    <a:pt x="2124" y="2591"/>
                  </a:lnTo>
                  <a:lnTo>
                    <a:pt x="2087" y="2586"/>
                  </a:lnTo>
                  <a:lnTo>
                    <a:pt x="2047" y="2583"/>
                  </a:lnTo>
                  <a:lnTo>
                    <a:pt x="2008" y="2579"/>
                  </a:lnTo>
                  <a:lnTo>
                    <a:pt x="1966" y="2576"/>
                  </a:lnTo>
                  <a:lnTo>
                    <a:pt x="1924" y="2573"/>
                  </a:lnTo>
                  <a:lnTo>
                    <a:pt x="1881" y="2572"/>
                  </a:lnTo>
                  <a:lnTo>
                    <a:pt x="1838" y="2570"/>
                  </a:lnTo>
                  <a:lnTo>
                    <a:pt x="1793" y="2569"/>
                  </a:lnTo>
                  <a:lnTo>
                    <a:pt x="1748" y="2568"/>
                  </a:lnTo>
                  <a:lnTo>
                    <a:pt x="1702" y="2568"/>
                  </a:lnTo>
                  <a:lnTo>
                    <a:pt x="1656" y="2568"/>
                  </a:lnTo>
                  <a:lnTo>
                    <a:pt x="1609" y="2568"/>
                  </a:lnTo>
                  <a:lnTo>
                    <a:pt x="1561" y="2568"/>
                  </a:lnTo>
                  <a:lnTo>
                    <a:pt x="1512" y="2569"/>
                  </a:lnTo>
                  <a:lnTo>
                    <a:pt x="1465" y="2570"/>
                  </a:lnTo>
                  <a:lnTo>
                    <a:pt x="1414" y="2572"/>
                  </a:lnTo>
                  <a:lnTo>
                    <a:pt x="1365" y="2575"/>
                  </a:lnTo>
                  <a:lnTo>
                    <a:pt x="1315" y="2578"/>
                  </a:lnTo>
                  <a:lnTo>
                    <a:pt x="1265" y="2580"/>
                  </a:lnTo>
                  <a:lnTo>
                    <a:pt x="1216" y="2583"/>
                  </a:lnTo>
                  <a:lnTo>
                    <a:pt x="1168" y="2588"/>
                  </a:lnTo>
                  <a:lnTo>
                    <a:pt x="1120" y="2592"/>
                  </a:lnTo>
                  <a:lnTo>
                    <a:pt x="1073" y="2595"/>
                  </a:lnTo>
                  <a:lnTo>
                    <a:pt x="1027" y="2601"/>
                  </a:lnTo>
                  <a:lnTo>
                    <a:pt x="981" y="2605"/>
                  </a:lnTo>
                  <a:lnTo>
                    <a:pt x="935" y="2611"/>
                  </a:lnTo>
                  <a:lnTo>
                    <a:pt x="890" y="2616"/>
                  </a:lnTo>
                  <a:lnTo>
                    <a:pt x="845" y="2622"/>
                  </a:lnTo>
                  <a:lnTo>
                    <a:pt x="801" y="2628"/>
                  </a:lnTo>
                  <a:lnTo>
                    <a:pt x="758" y="2634"/>
                  </a:lnTo>
                  <a:lnTo>
                    <a:pt x="714" y="2641"/>
                  </a:lnTo>
                  <a:lnTo>
                    <a:pt x="673" y="2648"/>
                  </a:lnTo>
                  <a:lnTo>
                    <a:pt x="631" y="2655"/>
                  </a:lnTo>
                  <a:lnTo>
                    <a:pt x="590" y="2663"/>
                  </a:lnTo>
                  <a:lnTo>
                    <a:pt x="550" y="2670"/>
                  </a:lnTo>
                  <a:lnTo>
                    <a:pt x="511" y="2678"/>
                  </a:lnTo>
                  <a:lnTo>
                    <a:pt x="474" y="2686"/>
                  </a:lnTo>
                  <a:lnTo>
                    <a:pt x="436" y="2694"/>
                  </a:lnTo>
                  <a:lnTo>
                    <a:pt x="399" y="2703"/>
                  </a:lnTo>
                  <a:lnTo>
                    <a:pt x="364" y="2712"/>
                  </a:lnTo>
                  <a:lnTo>
                    <a:pt x="328" y="2722"/>
                  </a:lnTo>
                  <a:lnTo>
                    <a:pt x="295" y="2730"/>
                  </a:lnTo>
                  <a:lnTo>
                    <a:pt x="262" y="2740"/>
                  </a:lnTo>
                  <a:lnTo>
                    <a:pt x="232" y="2750"/>
                  </a:lnTo>
                  <a:lnTo>
                    <a:pt x="200" y="2759"/>
                  </a:lnTo>
                  <a:lnTo>
                    <a:pt x="171" y="2769"/>
                  </a:lnTo>
                  <a:lnTo>
                    <a:pt x="143" y="2779"/>
                  </a:lnTo>
                  <a:lnTo>
                    <a:pt x="115" y="2791"/>
                  </a:lnTo>
                  <a:lnTo>
                    <a:pt x="89" y="2801"/>
                  </a:lnTo>
                  <a:lnTo>
                    <a:pt x="65" y="2811"/>
                  </a:lnTo>
                  <a:lnTo>
                    <a:pt x="42" y="2822"/>
                  </a:lnTo>
                  <a:lnTo>
                    <a:pt x="71" y="2740"/>
                  </a:lnTo>
                  <a:lnTo>
                    <a:pt x="96" y="2645"/>
                  </a:lnTo>
                  <a:lnTo>
                    <a:pt x="121" y="2537"/>
                  </a:lnTo>
                  <a:lnTo>
                    <a:pt x="143" y="2418"/>
                  </a:lnTo>
                  <a:lnTo>
                    <a:pt x="163" y="2290"/>
                  </a:lnTo>
                  <a:lnTo>
                    <a:pt x="180" y="2154"/>
                  </a:lnTo>
                  <a:lnTo>
                    <a:pt x="194" y="2012"/>
                  </a:lnTo>
                  <a:lnTo>
                    <a:pt x="206" y="1865"/>
                  </a:lnTo>
                  <a:lnTo>
                    <a:pt x="186" y="1865"/>
                  </a:lnTo>
                  <a:lnTo>
                    <a:pt x="173" y="2018"/>
                  </a:lnTo>
                  <a:lnTo>
                    <a:pt x="158" y="2164"/>
                  </a:lnTo>
                  <a:lnTo>
                    <a:pt x="140" y="2304"/>
                  </a:lnTo>
                  <a:lnTo>
                    <a:pt x="118" y="2435"/>
                  </a:lnTo>
                  <a:lnTo>
                    <a:pt x="95" y="2556"/>
                  </a:lnTo>
                  <a:lnTo>
                    <a:pt x="69" y="2665"/>
                  </a:lnTo>
                  <a:lnTo>
                    <a:pt x="42" y="2760"/>
                  </a:lnTo>
                  <a:lnTo>
                    <a:pt x="12" y="2840"/>
                  </a:lnTo>
                  <a:lnTo>
                    <a:pt x="0" y="2867"/>
                  </a:lnTo>
                  <a:lnTo>
                    <a:pt x="26" y="2854"/>
                  </a:lnTo>
                  <a:lnTo>
                    <a:pt x="48" y="2843"/>
                  </a:lnTo>
                  <a:lnTo>
                    <a:pt x="72" y="2832"/>
                  </a:lnTo>
                  <a:lnTo>
                    <a:pt x="96" y="2821"/>
                  </a:lnTo>
                  <a:lnTo>
                    <a:pt x="124" y="2811"/>
                  </a:lnTo>
                  <a:lnTo>
                    <a:pt x="151" y="2799"/>
                  </a:lnTo>
                  <a:lnTo>
                    <a:pt x="180" y="2789"/>
                  </a:lnTo>
                  <a:lnTo>
                    <a:pt x="210" y="2779"/>
                  </a:lnTo>
                  <a:lnTo>
                    <a:pt x="242" y="2769"/>
                  </a:lnTo>
                  <a:lnTo>
                    <a:pt x="275" y="2759"/>
                  </a:lnTo>
                  <a:lnTo>
                    <a:pt x="310" y="2749"/>
                  </a:lnTo>
                  <a:lnTo>
                    <a:pt x="344" y="2740"/>
                  </a:lnTo>
                  <a:lnTo>
                    <a:pt x="380" y="2730"/>
                  </a:lnTo>
                  <a:lnTo>
                    <a:pt x="418" y="2722"/>
                  </a:lnTo>
                  <a:lnTo>
                    <a:pt x="457" y="2713"/>
                  </a:lnTo>
                  <a:lnTo>
                    <a:pt x="495" y="2704"/>
                  </a:lnTo>
                  <a:lnTo>
                    <a:pt x="536" y="2696"/>
                  </a:lnTo>
                  <a:lnTo>
                    <a:pt x="576" y="2688"/>
                  </a:lnTo>
                  <a:lnTo>
                    <a:pt x="618" y="2680"/>
                  </a:lnTo>
                  <a:lnTo>
                    <a:pt x="660" y="2673"/>
                  </a:lnTo>
                  <a:lnTo>
                    <a:pt x="703" y="2665"/>
                  </a:lnTo>
                  <a:lnTo>
                    <a:pt x="747" y="2658"/>
                  </a:lnTo>
                  <a:lnTo>
                    <a:pt x="792" y="2652"/>
                  </a:lnTo>
                  <a:lnTo>
                    <a:pt x="837" y="2645"/>
                  </a:lnTo>
                  <a:lnTo>
                    <a:pt x="883" y="2640"/>
                  </a:lnTo>
                  <a:lnTo>
                    <a:pt x="929" y="2634"/>
                  </a:lnTo>
                  <a:lnTo>
                    <a:pt x="975" y="2628"/>
                  </a:lnTo>
                  <a:lnTo>
                    <a:pt x="1023" y="2622"/>
                  </a:lnTo>
                  <a:lnTo>
                    <a:pt x="1070" y="2618"/>
                  </a:lnTo>
                  <a:lnTo>
                    <a:pt x="1119" y="2614"/>
                  </a:lnTo>
                  <a:lnTo>
                    <a:pt x="1167" y="2609"/>
                  </a:lnTo>
                  <a:lnTo>
                    <a:pt x="1216" y="2605"/>
                  </a:lnTo>
                  <a:lnTo>
                    <a:pt x="1265" y="2602"/>
                  </a:lnTo>
                  <a:lnTo>
                    <a:pt x="1316" y="2599"/>
                  </a:lnTo>
                  <a:lnTo>
                    <a:pt x="1368" y="2596"/>
                  </a:lnTo>
                  <a:lnTo>
                    <a:pt x="1420" y="2593"/>
                  </a:lnTo>
                  <a:lnTo>
                    <a:pt x="1470" y="2592"/>
                  </a:lnTo>
                  <a:lnTo>
                    <a:pt x="1521" y="2591"/>
                  </a:lnTo>
                  <a:lnTo>
                    <a:pt x="1571" y="2589"/>
                  </a:lnTo>
                  <a:lnTo>
                    <a:pt x="1620" y="2589"/>
                  </a:lnTo>
                  <a:lnTo>
                    <a:pt x="1668" y="2588"/>
                  </a:lnTo>
                  <a:lnTo>
                    <a:pt x="1717" y="2589"/>
                  </a:lnTo>
                  <a:lnTo>
                    <a:pt x="1763" y="2589"/>
                  </a:lnTo>
                  <a:lnTo>
                    <a:pt x="1810" y="2591"/>
                  </a:lnTo>
                  <a:lnTo>
                    <a:pt x="1855" y="2592"/>
                  </a:lnTo>
                  <a:lnTo>
                    <a:pt x="1900" y="2593"/>
                  </a:lnTo>
                  <a:lnTo>
                    <a:pt x="1943" y="2596"/>
                  </a:lnTo>
                  <a:lnTo>
                    <a:pt x="1986" y="2599"/>
                  </a:lnTo>
                  <a:lnTo>
                    <a:pt x="2028" y="2602"/>
                  </a:lnTo>
                  <a:lnTo>
                    <a:pt x="2068" y="2605"/>
                  </a:lnTo>
                  <a:lnTo>
                    <a:pt x="2108" y="2609"/>
                  </a:lnTo>
                  <a:lnTo>
                    <a:pt x="2147" y="2614"/>
                  </a:lnTo>
                  <a:lnTo>
                    <a:pt x="2185" y="2618"/>
                  </a:lnTo>
                  <a:lnTo>
                    <a:pt x="2221" y="2624"/>
                  </a:lnTo>
                  <a:lnTo>
                    <a:pt x="2255" y="2629"/>
                  </a:lnTo>
                  <a:lnTo>
                    <a:pt x="2290" y="2635"/>
                  </a:lnTo>
                  <a:lnTo>
                    <a:pt x="2322" y="2641"/>
                  </a:lnTo>
                  <a:lnTo>
                    <a:pt x="2353" y="2648"/>
                  </a:lnTo>
                  <a:lnTo>
                    <a:pt x="2382" y="2655"/>
                  </a:lnTo>
                  <a:lnTo>
                    <a:pt x="2411" y="2663"/>
                  </a:lnTo>
                  <a:lnTo>
                    <a:pt x="2438" y="2670"/>
                  </a:lnTo>
                  <a:lnTo>
                    <a:pt x="2463" y="2678"/>
                  </a:lnTo>
                  <a:lnTo>
                    <a:pt x="2487" y="2687"/>
                  </a:lnTo>
                  <a:lnTo>
                    <a:pt x="2509" y="2696"/>
                  </a:lnTo>
                  <a:lnTo>
                    <a:pt x="2529" y="2704"/>
                  </a:lnTo>
                  <a:lnTo>
                    <a:pt x="2555" y="2717"/>
                  </a:lnTo>
                  <a:lnTo>
                    <a:pt x="2543" y="2691"/>
                  </a:lnTo>
                  <a:lnTo>
                    <a:pt x="2507" y="2595"/>
                  </a:lnTo>
                  <a:lnTo>
                    <a:pt x="2476" y="2474"/>
                  </a:lnTo>
                  <a:lnTo>
                    <a:pt x="2448" y="2330"/>
                  </a:lnTo>
                  <a:lnTo>
                    <a:pt x="2427" y="2167"/>
                  </a:lnTo>
                  <a:lnTo>
                    <a:pt x="2409" y="1987"/>
                  </a:lnTo>
                  <a:lnTo>
                    <a:pt x="2398" y="1794"/>
                  </a:lnTo>
                  <a:lnTo>
                    <a:pt x="2394" y="1590"/>
                  </a:lnTo>
                  <a:lnTo>
                    <a:pt x="2394" y="1378"/>
                  </a:lnTo>
                  <a:lnTo>
                    <a:pt x="2401" y="1158"/>
                  </a:lnTo>
                  <a:lnTo>
                    <a:pt x="2414" y="948"/>
                  </a:lnTo>
                  <a:lnTo>
                    <a:pt x="2433" y="748"/>
                  </a:lnTo>
                  <a:lnTo>
                    <a:pt x="2457" y="562"/>
                  </a:lnTo>
                  <a:lnTo>
                    <a:pt x="2486" y="395"/>
                  </a:lnTo>
                  <a:lnTo>
                    <a:pt x="2519" y="247"/>
                  </a:lnTo>
                  <a:lnTo>
                    <a:pt x="2558" y="123"/>
                  </a:lnTo>
                  <a:lnTo>
                    <a:pt x="2598" y="23"/>
                  </a:lnTo>
                  <a:lnTo>
                    <a:pt x="2598" y="22"/>
                  </a:lnTo>
                  <a:lnTo>
                    <a:pt x="2600" y="19"/>
                  </a:lnTo>
                  <a:lnTo>
                    <a:pt x="2600" y="0"/>
                  </a:lnTo>
                  <a:lnTo>
                    <a:pt x="2597" y="2"/>
                  </a:lnTo>
                  <a:lnTo>
                    <a:pt x="2591" y="5"/>
                  </a:lnTo>
                  <a:lnTo>
                    <a:pt x="2585" y="8"/>
                  </a:lnTo>
                  <a:lnTo>
                    <a:pt x="2582" y="9"/>
                  </a:lnTo>
                  <a:close/>
                </a:path>
              </a:pathLst>
            </a:custGeom>
            <a:solidFill>
              <a:srgbClr val="7FB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1153" name="Google Shape;1153;p26"/>
          <p:cNvSpPr/>
          <p:nvPr/>
        </p:nvSpPr>
        <p:spPr>
          <a:xfrm>
            <a:off x="1422400" y="1814512"/>
            <a:ext cx="5978525" cy="3432175"/>
          </a:xfrm>
          <a:prstGeom prst="rect">
            <a:avLst/>
          </a:prstGeom>
        </p:spPr>
        <p:txBody>
          <a:bodyPr>
            <a:prstTxWarp prst="textPlain">
              <a:avLst/>
            </a:prstTxWarp>
          </a:bodyPr>
          <a:lstStyle/>
          <a:p>
            <a:pPr lvl="0" algn="l"/>
            <a:r>
              <a:rPr b="0" i="0">
                <a:ln>
                  <a:noFill/>
                </a:ln>
                <a:solidFill>
                  <a:srgbClr val="FF45A2"/>
                </a:solidFill>
                <a:latin typeface="Arial"/>
              </a:rPr>
              <a:t>Medical Asepsis </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57"/>
        <p:cNvGrpSpPr/>
        <p:nvPr/>
      </p:nvGrpSpPr>
      <p:grpSpPr>
        <a:xfrm>
          <a:off x="0" y="0"/>
          <a:ext cx="0" cy="0"/>
          <a:chOff x="0" y="0"/>
          <a:chExt cx="0" cy="0"/>
        </a:xfrm>
      </p:grpSpPr>
      <p:sp>
        <p:nvSpPr>
          <p:cNvPr id="1158" name="Google Shape;1158;p27"/>
          <p:cNvSpPr txBox="1">
            <a:spLocks noGrp="1"/>
          </p:cNvSpPr>
          <p:nvPr>
            <p:ph type="title"/>
          </p:nvPr>
        </p:nvSpPr>
        <p:spPr>
          <a:xfrm>
            <a:off x="457200" y="285750"/>
            <a:ext cx="8229600" cy="92868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Medical Asepsis</a:t>
            </a:r>
            <a:endParaRPr/>
          </a:p>
        </p:txBody>
      </p:sp>
      <p:sp>
        <p:nvSpPr>
          <p:cNvPr id="1159" name="Google Shape;1159;p27"/>
          <p:cNvSpPr txBox="1">
            <a:spLocks noGrp="1"/>
          </p:cNvSpPr>
          <p:nvPr>
            <p:ph type="body" idx="1"/>
          </p:nvPr>
        </p:nvSpPr>
        <p:spPr>
          <a:xfrm>
            <a:off x="3744912" y="1585912"/>
            <a:ext cx="4983162" cy="4235450"/>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chemeClr val="dk1"/>
              </a:buClr>
              <a:buSzPts val="3600"/>
              <a:buFont typeface="Arial"/>
              <a:buNone/>
            </a:pPr>
            <a:r>
              <a:rPr lang="en-US" sz="3600" b="0" i="0" u="none">
                <a:solidFill>
                  <a:schemeClr val="dk1"/>
                </a:solidFill>
                <a:latin typeface="Arial"/>
                <a:ea typeface="Arial"/>
                <a:cs typeface="Arial"/>
                <a:sym typeface="Arial"/>
              </a:rPr>
              <a:t>Definition: The practice used to remove or destroy pathogens and to prevent their spread from one person or place to another person or place; clean technique</a:t>
            </a:r>
            <a:endParaRPr/>
          </a:p>
        </p:txBody>
      </p:sp>
      <p:grpSp>
        <p:nvGrpSpPr>
          <p:cNvPr id="1160" name="Google Shape;1160;p27"/>
          <p:cNvGrpSpPr/>
          <p:nvPr/>
        </p:nvGrpSpPr>
        <p:grpSpPr>
          <a:xfrm>
            <a:off x="325437" y="2851150"/>
            <a:ext cx="3373437" cy="2393950"/>
            <a:chOff x="1044" y="1059"/>
            <a:chExt cx="7282" cy="6250"/>
          </a:xfrm>
        </p:grpSpPr>
        <p:cxnSp>
          <p:nvCxnSpPr>
            <p:cNvPr id="1161" name="Google Shape;1161;p27"/>
            <p:cNvCxnSpPr/>
            <p:nvPr/>
          </p:nvCxnSpPr>
          <p:spPr>
            <a:xfrm flipH="1">
              <a:off x="6183" y="1173"/>
              <a:ext cx="1506" cy="36"/>
            </a:xfrm>
            <a:prstGeom prst="straightConnector1">
              <a:avLst/>
            </a:prstGeom>
            <a:noFill/>
            <a:ln w="35550" cap="flat" cmpd="sng">
              <a:solidFill>
                <a:srgbClr val="7A0000"/>
              </a:solidFill>
              <a:prstDash val="solid"/>
              <a:miter lim="800000"/>
              <a:headEnd type="none" w="med" len="med"/>
              <a:tailEnd type="none" w="med" len="med"/>
            </a:ln>
          </p:spPr>
        </p:cxnSp>
        <p:sp>
          <p:nvSpPr>
            <p:cNvPr id="1162" name="Google Shape;1162;p27"/>
            <p:cNvSpPr/>
            <p:nvPr/>
          </p:nvSpPr>
          <p:spPr>
            <a:xfrm>
              <a:off x="6169" y="1209"/>
              <a:ext cx="14" cy="15"/>
            </a:xfrm>
            <a:custGeom>
              <a:avLst/>
              <a:gdLst/>
              <a:ahLst/>
              <a:cxnLst/>
              <a:rect l="l" t="t" r="r" b="b"/>
              <a:pathLst>
                <a:path w="14" h="15" extrusionOk="0">
                  <a:moveTo>
                    <a:pt x="14" y="0"/>
                  </a:moveTo>
                  <a:lnTo>
                    <a:pt x="2" y="3"/>
                  </a:lnTo>
                  <a:lnTo>
                    <a:pt x="0" y="15"/>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63" name="Google Shape;1163;p27"/>
            <p:cNvSpPr/>
            <p:nvPr/>
          </p:nvSpPr>
          <p:spPr>
            <a:xfrm>
              <a:off x="6169" y="1224"/>
              <a:ext cx="14" cy="17"/>
            </a:xfrm>
            <a:custGeom>
              <a:avLst/>
              <a:gdLst/>
              <a:ahLst/>
              <a:cxnLst/>
              <a:rect l="l" t="t" r="r" b="b"/>
              <a:pathLst>
                <a:path w="14" h="17" extrusionOk="0">
                  <a:moveTo>
                    <a:pt x="0" y="0"/>
                  </a:moveTo>
                  <a:lnTo>
                    <a:pt x="2" y="12"/>
                  </a:lnTo>
                  <a:lnTo>
                    <a:pt x="14" y="17"/>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1164" name="Google Shape;1164;p27"/>
            <p:cNvCxnSpPr/>
            <p:nvPr/>
          </p:nvCxnSpPr>
          <p:spPr>
            <a:xfrm rot="10800000" flipH="1">
              <a:off x="6183" y="1204"/>
              <a:ext cx="1506" cy="37"/>
            </a:xfrm>
            <a:prstGeom prst="straightConnector1">
              <a:avLst/>
            </a:prstGeom>
            <a:noFill/>
            <a:ln w="35550" cap="flat" cmpd="sng">
              <a:solidFill>
                <a:srgbClr val="7A0000"/>
              </a:solidFill>
              <a:prstDash val="solid"/>
              <a:miter lim="800000"/>
              <a:headEnd type="none" w="med" len="med"/>
              <a:tailEnd type="none" w="med" len="med"/>
            </a:ln>
          </p:spPr>
        </p:cxnSp>
        <p:sp>
          <p:nvSpPr>
            <p:cNvPr id="1165" name="Google Shape;1165;p27"/>
            <p:cNvSpPr/>
            <p:nvPr/>
          </p:nvSpPr>
          <p:spPr>
            <a:xfrm>
              <a:off x="7689" y="1190"/>
              <a:ext cx="14" cy="14"/>
            </a:xfrm>
            <a:custGeom>
              <a:avLst/>
              <a:gdLst/>
              <a:ahLst/>
              <a:cxnLst/>
              <a:rect l="l" t="t" r="r" b="b"/>
              <a:pathLst>
                <a:path w="14" h="14" extrusionOk="0">
                  <a:moveTo>
                    <a:pt x="0" y="14"/>
                  </a:moveTo>
                  <a:lnTo>
                    <a:pt x="9" y="9"/>
                  </a:lnTo>
                  <a:lnTo>
                    <a:pt x="14"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66" name="Google Shape;1166;p27"/>
            <p:cNvSpPr/>
            <p:nvPr/>
          </p:nvSpPr>
          <p:spPr>
            <a:xfrm>
              <a:off x="7689" y="1173"/>
              <a:ext cx="14" cy="17"/>
            </a:xfrm>
            <a:custGeom>
              <a:avLst/>
              <a:gdLst/>
              <a:ahLst/>
              <a:cxnLst/>
              <a:rect l="l" t="t" r="r" b="b"/>
              <a:pathLst>
                <a:path w="14" h="17" extrusionOk="0">
                  <a:moveTo>
                    <a:pt x="14" y="17"/>
                  </a:moveTo>
                  <a:lnTo>
                    <a:pt x="9" y="5"/>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67" name="Google Shape;1167;p27"/>
            <p:cNvSpPr/>
            <p:nvPr/>
          </p:nvSpPr>
          <p:spPr>
            <a:xfrm>
              <a:off x="6203" y="1301"/>
              <a:ext cx="12" cy="20"/>
            </a:xfrm>
            <a:custGeom>
              <a:avLst/>
              <a:gdLst/>
              <a:ahLst/>
              <a:cxnLst/>
              <a:rect l="l" t="t" r="r" b="b"/>
              <a:pathLst>
                <a:path w="12" h="20" extrusionOk="0">
                  <a:moveTo>
                    <a:pt x="0" y="0"/>
                  </a:moveTo>
                  <a:lnTo>
                    <a:pt x="2" y="12"/>
                  </a:lnTo>
                  <a:lnTo>
                    <a:pt x="12" y="2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1168" name="Google Shape;1168;p27"/>
            <p:cNvCxnSpPr/>
            <p:nvPr/>
          </p:nvCxnSpPr>
          <p:spPr>
            <a:xfrm>
              <a:off x="6215" y="1321"/>
              <a:ext cx="1643" cy="346"/>
            </a:xfrm>
            <a:prstGeom prst="straightConnector1">
              <a:avLst/>
            </a:prstGeom>
            <a:noFill/>
            <a:ln w="35550" cap="flat" cmpd="sng">
              <a:solidFill>
                <a:srgbClr val="7A0000"/>
              </a:solidFill>
              <a:prstDash val="solid"/>
              <a:miter lim="800000"/>
              <a:headEnd type="none" w="med" len="med"/>
              <a:tailEnd type="none" w="med" len="med"/>
            </a:ln>
          </p:spPr>
        </p:cxnSp>
        <p:sp>
          <p:nvSpPr>
            <p:cNvPr id="1169" name="Google Shape;1169;p27"/>
            <p:cNvSpPr/>
            <p:nvPr/>
          </p:nvSpPr>
          <p:spPr>
            <a:xfrm>
              <a:off x="7858" y="1655"/>
              <a:ext cx="17" cy="12"/>
            </a:xfrm>
            <a:custGeom>
              <a:avLst/>
              <a:gdLst/>
              <a:ahLst/>
              <a:cxnLst/>
              <a:rect l="l" t="t" r="r" b="b"/>
              <a:pathLst>
                <a:path w="17" h="12" extrusionOk="0">
                  <a:moveTo>
                    <a:pt x="0" y="12"/>
                  </a:moveTo>
                  <a:lnTo>
                    <a:pt x="10" y="10"/>
                  </a:lnTo>
                  <a:lnTo>
                    <a:pt x="17"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70" name="Google Shape;1170;p27"/>
            <p:cNvSpPr/>
            <p:nvPr/>
          </p:nvSpPr>
          <p:spPr>
            <a:xfrm>
              <a:off x="7863" y="1636"/>
              <a:ext cx="12" cy="19"/>
            </a:xfrm>
            <a:custGeom>
              <a:avLst/>
              <a:gdLst/>
              <a:ahLst/>
              <a:cxnLst/>
              <a:rect l="l" t="t" r="r" b="b"/>
              <a:pathLst>
                <a:path w="12" h="19" extrusionOk="0">
                  <a:moveTo>
                    <a:pt x="12" y="19"/>
                  </a:moveTo>
                  <a:lnTo>
                    <a:pt x="10" y="7"/>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1171" name="Google Shape;1171;p27"/>
            <p:cNvCxnSpPr/>
            <p:nvPr/>
          </p:nvCxnSpPr>
          <p:spPr>
            <a:xfrm rot="10800000">
              <a:off x="6222" y="1289"/>
              <a:ext cx="1641" cy="347"/>
            </a:xfrm>
            <a:prstGeom prst="straightConnector1">
              <a:avLst/>
            </a:prstGeom>
            <a:noFill/>
            <a:ln w="35550" cap="flat" cmpd="sng">
              <a:solidFill>
                <a:srgbClr val="7A0000"/>
              </a:solidFill>
              <a:prstDash val="solid"/>
              <a:miter lim="800000"/>
              <a:headEnd type="none" w="med" len="med"/>
              <a:tailEnd type="none" w="med" len="med"/>
            </a:ln>
          </p:spPr>
        </p:cxnSp>
        <p:sp>
          <p:nvSpPr>
            <p:cNvPr id="1172" name="Google Shape;1172;p27"/>
            <p:cNvSpPr/>
            <p:nvPr/>
          </p:nvSpPr>
          <p:spPr>
            <a:xfrm>
              <a:off x="6203" y="1289"/>
              <a:ext cx="19" cy="12"/>
            </a:xfrm>
            <a:custGeom>
              <a:avLst/>
              <a:gdLst/>
              <a:ahLst/>
              <a:cxnLst/>
              <a:rect l="l" t="t" r="r" b="b"/>
              <a:pathLst>
                <a:path w="19" h="12" extrusionOk="0">
                  <a:moveTo>
                    <a:pt x="19" y="0"/>
                  </a:moveTo>
                  <a:lnTo>
                    <a:pt x="5" y="3"/>
                  </a:lnTo>
                  <a:lnTo>
                    <a:pt x="0" y="12"/>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73" name="Google Shape;1173;p27"/>
            <p:cNvSpPr/>
            <p:nvPr/>
          </p:nvSpPr>
          <p:spPr>
            <a:xfrm>
              <a:off x="8319" y="2261"/>
              <a:ext cx="7" cy="22"/>
            </a:xfrm>
            <a:custGeom>
              <a:avLst/>
              <a:gdLst/>
              <a:ahLst/>
              <a:cxnLst/>
              <a:rect l="l" t="t" r="r" b="b"/>
              <a:pathLst>
                <a:path w="7" h="22" extrusionOk="0">
                  <a:moveTo>
                    <a:pt x="7" y="22"/>
                  </a:moveTo>
                  <a:lnTo>
                    <a:pt x="7" y="7"/>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1174" name="Google Shape;1174;p27"/>
            <p:cNvCxnSpPr/>
            <p:nvPr/>
          </p:nvCxnSpPr>
          <p:spPr>
            <a:xfrm rot="10800000">
              <a:off x="6074" y="1384"/>
              <a:ext cx="2245" cy="877"/>
            </a:xfrm>
            <a:prstGeom prst="straightConnector1">
              <a:avLst/>
            </a:prstGeom>
            <a:noFill/>
            <a:ln w="35550" cap="flat" cmpd="sng">
              <a:solidFill>
                <a:srgbClr val="7A0000"/>
              </a:solidFill>
              <a:prstDash val="solid"/>
              <a:miter lim="800000"/>
              <a:headEnd type="none" w="med" len="med"/>
              <a:tailEnd type="none" w="med" len="med"/>
            </a:ln>
          </p:spPr>
        </p:cxnSp>
        <p:sp>
          <p:nvSpPr>
            <p:cNvPr id="1175" name="Google Shape;1175;p27"/>
            <p:cNvSpPr/>
            <p:nvPr/>
          </p:nvSpPr>
          <p:spPr>
            <a:xfrm>
              <a:off x="6052" y="1381"/>
              <a:ext cx="22" cy="10"/>
            </a:xfrm>
            <a:custGeom>
              <a:avLst/>
              <a:gdLst/>
              <a:ahLst/>
              <a:cxnLst/>
              <a:rect l="l" t="t" r="r" b="b"/>
              <a:pathLst>
                <a:path w="22" h="10" extrusionOk="0">
                  <a:moveTo>
                    <a:pt x="22" y="3"/>
                  </a:moveTo>
                  <a:lnTo>
                    <a:pt x="8" y="0"/>
                  </a:lnTo>
                  <a:lnTo>
                    <a:pt x="0" y="1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76" name="Google Shape;1176;p27"/>
            <p:cNvSpPr/>
            <p:nvPr/>
          </p:nvSpPr>
          <p:spPr>
            <a:xfrm>
              <a:off x="6052" y="1391"/>
              <a:ext cx="10" cy="22"/>
            </a:xfrm>
            <a:custGeom>
              <a:avLst/>
              <a:gdLst/>
              <a:ahLst/>
              <a:cxnLst/>
              <a:rect l="l" t="t" r="r" b="b"/>
              <a:pathLst>
                <a:path w="10" h="22" extrusionOk="0">
                  <a:moveTo>
                    <a:pt x="0" y="0"/>
                  </a:moveTo>
                  <a:lnTo>
                    <a:pt x="0" y="12"/>
                  </a:lnTo>
                  <a:lnTo>
                    <a:pt x="10" y="22"/>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1177" name="Google Shape;1177;p27"/>
            <p:cNvCxnSpPr/>
            <p:nvPr/>
          </p:nvCxnSpPr>
          <p:spPr>
            <a:xfrm>
              <a:off x="6062" y="1413"/>
              <a:ext cx="2245" cy="877"/>
            </a:xfrm>
            <a:prstGeom prst="straightConnector1">
              <a:avLst/>
            </a:prstGeom>
            <a:noFill/>
            <a:ln w="35550" cap="flat" cmpd="sng">
              <a:solidFill>
                <a:srgbClr val="7A0000"/>
              </a:solidFill>
              <a:prstDash val="solid"/>
              <a:miter lim="800000"/>
              <a:headEnd type="none" w="med" len="med"/>
              <a:tailEnd type="none" w="med" len="med"/>
            </a:ln>
          </p:spPr>
        </p:cxnSp>
        <p:sp>
          <p:nvSpPr>
            <p:cNvPr id="1178" name="Google Shape;1178;p27"/>
            <p:cNvSpPr/>
            <p:nvPr/>
          </p:nvSpPr>
          <p:spPr>
            <a:xfrm>
              <a:off x="8307" y="2283"/>
              <a:ext cx="19" cy="7"/>
            </a:xfrm>
            <a:custGeom>
              <a:avLst/>
              <a:gdLst/>
              <a:ahLst/>
              <a:cxnLst/>
              <a:rect l="l" t="t" r="r" b="b"/>
              <a:pathLst>
                <a:path w="19" h="7" extrusionOk="0">
                  <a:moveTo>
                    <a:pt x="0" y="7"/>
                  </a:moveTo>
                  <a:lnTo>
                    <a:pt x="10" y="7"/>
                  </a:lnTo>
                  <a:lnTo>
                    <a:pt x="19"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79" name="Google Shape;1179;p27"/>
            <p:cNvSpPr/>
            <p:nvPr/>
          </p:nvSpPr>
          <p:spPr>
            <a:xfrm>
              <a:off x="5985" y="1568"/>
              <a:ext cx="19" cy="7"/>
            </a:xfrm>
            <a:custGeom>
              <a:avLst/>
              <a:gdLst/>
              <a:ahLst/>
              <a:cxnLst/>
              <a:rect l="l" t="t" r="r" b="b"/>
              <a:pathLst>
                <a:path w="19" h="7" extrusionOk="0">
                  <a:moveTo>
                    <a:pt x="19" y="0"/>
                  </a:moveTo>
                  <a:lnTo>
                    <a:pt x="7" y="0"/>
                  </a:lnTo>
                  <a:lnTo>
                    <a:pt x="0" y="7"/>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80" name="Google Shape;1180;p27"/>
            <p:cNvSpPr/>
            <p:nvPr/>
          </p:nvSpPr>
          <p:spPr>
            <a:xfrm>
              <a:off x="5985" y="1575"/>
              <a:ext cx="7" cy="22"/>
            </a:xfrm>
            <a:custGeom>
              <a:avLst/>
              <a:gdLst/>
              <a:ahLst/>
              <a:cxnLst/>
              <a:rect l="l" t="t" r="r" b="b"/>
              <a:pathLst>
                <a:path w="7" h="22" extrusionOk="0">
                  <a:moveTo>
                    <a:pt x="0" y="0"/>
                  </a:moveTo>
                  <a:lnTo>
                    <a:pt x="0" y="10"/>
                  </a:lnTo>
                  <a:lnTo>
                    <a:pt x="7" y="22"/>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1181" name="Google Shape;1181;p27"/>
            <p:cNvCxnSpPr/>
            <p:nvPr/>
          </p:nvCxnSpPr>
          <p:spPr>
            <a:xfrm>
              <a:off x="5992" y="1597"/>
              <a:ext cx="1702" cy="809"/>
            </a:xfrm>
            <a:prstGeom prst="straightConnector1">
              <a:avLst/>
            </a:prstGeom>
            <a:noFill/>
            <a:ln w="35550" cap="flat" cmpd="sng">
              <a:solidFill>
                <a:srgbClr val="7A0000"/>
              </a:solidFill>
              <a:prstDash val="solid"/>
              <a:miter lim="800000"/>
              <a:headEnd type="none" w="med" len="med"/>
              <a:tailEnd type="none" w="med" len="med"/>
            </a:ln>
          </p:spPr>
        </p:cxnSp>
        <p:sp>
          <p:nvSpPr>
            <p:cNvPr id="1182" name="Google Shape;1182;p27"/>
            <p:cNvSpPr/>
            <p:nvPr/>
          </p:nvSpPr>
          <p:spPr>
            <a:xfrm>
              <a:off x="7694" y="2399"/>
              <a:ext cx="19" cy="7"/>
            </a:xfrm>
            <a:custGeom>
              <a:avLst/>
              <a:gdLst/>
              <a:ahLst/>
              <a:cxnLst/>
              <a:rect l="l" t="t" r="r" b="b"/>
              <a:pathLst>
                <a:path w="19" h="7" extrusionOk="0">
                  <a:moveTo>
                    <a:pt x="0" y="7"/>
                  </a:moveTo>
                  <a:lnTo>
                    <a:pt x="9" y="7"/>
                  </a:lnTo>
                  <a:lnTo>
                    <a:pt x="19"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83" name="Google Shape;1183;p27"/>
            <p:cNvSpPr/>
            <p:nvPr/>
          </p:nvSpPr>
          <p:spPr>
            <a:xfrm>
              <a:off x="7706" y="2377"/>
              <a:ext cx="7" cy="22"/>
            </a:xfrm>
            <a:custGeom>
              <a:avLst/>
              <a:gdLst/>
              <a:ahLst/>
              <a:cxnLst/>
              <a:rect l="l" t="t" r="r" b="b"/>
              <a:pathLst>
                <a:path w="7" h="22" extrusionOk="0">
                  <a:moveTo>
                    <a:pt x="7" y="22"/>
                  </a:moveTo>
                  <a:lnTo>
                    <a:pt x="7" y="10"/>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1184" name="Google Shape;1184;p27"/>
            <p:cNvCxnSpPr/>
            <p:nvPr/>
          </p:nvCxnSpPr>
          <p:spPr>
            <a:xfrm rot="10800000">
              <a:off x="6004" y="1568"/>
              <a:ext cx="1702" cy="809"/>
            </a:xfrm>
            <a:prstGeom prst="straightConnector1">
              <a:avLst/>
            </a:prstGeom>
            <a:noFill/>
            <a:ln w="35550" cap="flat" cmpd="sng">
              <a:solidFill>
                <a:srgbClr val="7A0000"/>
              </a:solidFill>
              <a:prstDash val="solid"/>
              <a:miter lim="800000"/>
              <a:headEnd type="none" w="med" len="med"/>
              <a:tailEnd type="none" w="med" len="med"/>
            </a:ln>
          </p:spPr>
        </p:cxnSp>
        <p:sp>
          <p:nvSpPr>
            <p:cNvPr id="1185" name="Google Shape;1185;p27"/>
            <p:cNvSpPr/>
            <p:nvPr/>
          </p:nvSpPr>
          <p:spPr>
            <a:xfrm>
              <a:off x="5063" y="3880"/>
              <a:ext cx="291" cy="3191"/>
            </a:xfrm>
            <a:custGeom>
              <a:avLst/>
              <a:gdLst/>
              <a:ahLst/>
              <a:cxnLst/>
              <a:rect l="l" t="t" r="r" b="b"/>
              <a:pathLst>
                <a:path w="291" h="3191" extrusionOk="0">
                  <a:moveTo>
                    <a:pt x="0" y="3191"/>
                  </a:moveTo>
                  <a:lnTo>
                    <a:pt x="0" y="3181"/>
                  </a:lnTo>
                  <a:lnTo>
                    <a:pt x="5" y="3169"/>
                  </a:lnTo>
                  <a:lnTo>
                    <a:pt x="8" y="3152"/>
                  </a:lnTo>
                  <a:lnTo>
                    <a:pt x="13" y="3135"/>
                  </a:lnTo>
                  <a:lnTo>
                    <a:pt x="15" y="3111"/>
                  </a:lnTo>
                  <a:lnTo>
                    <a:pt x="20" y="3085"/>
                  </a:lnTo>
                  <a:lnTo>
                    <a:pt x="22" y="3055"/>
                  </a:lnTo>
                  <a:lnTo>
                    <a:pt x="30" y="3024"/>
                  </a:lnTo>
                  <a:lnTo>
                    <a:pt x="34" y="2985"/>
                  </a:lnTo>
                  <a:lnTo>
                    <a:pt x="39" y="2949"/>
                  </a:lnTo>
                  <a:lnTo>
                    <a:pt x="44" y="2905"/>
                  </a:lnTo>
                  <a:lnTo>
                    <a:pt x="51" y="2864"/>
                  </a:lnTo>
                  <a:lnTo>
                    <a:pt x="56" y="2818"/>
                  </a:lnTo>
                  <a:lnTo>
                    <a:pt x="61" y="2770"/>
                  </a:lnTo>
                  <a:lnTo>
                    <a:pt x="68" y="2719"/>
                  </a:lnTo>
                  <a:lnTo>
                    <a:pt x="76" y="2668"/>
                  </a:lnTo>
                  <a:lnTo>
                    <a:pt x="80" y="2610"/>
                  </a:lnTo>
                  <a:lnTo>
                    <a:pt x="85" y="2554"/>
                  </a:lnTo>
                  <a:lnTo>
                    <a:pt x="90" y="2493"/>
                  </a:lnTo>
                  <a:lnTo>
                    <a:pt x="97" y="2433"/>
                  </a:lnTo>
                  <a:lnTo>
                    <a:pt x="105" y="2370"/>
                  </a:lnTo>
                  <a:lnTo>
                    <a:pt x="112" y="2307"/>
                  </a:lnTo>
                  <a:lnTo>
                    <a:pt x="119" y="2241"/>
                  </a:lnTo>
                  <a:lnTo>
                    <a:pt x="126" y="2178"/>
                  </a:lnTo>
                  <a:lnTo>
                    <a:pt x="131" y="2108"/>
                  </a:lnTo>
                  <a:lnTo>
                    <a:pt x="139" y="2040"/>
                  </a:lnTo>
                  <a:lnTo>
                    <a:pt x="146" y="1972"/>
                  </a:lnTo>
                  <a:lnTo>
                    <a:pt x="153" y="1904"/>
                  </a:lnTo>
                  <a:lnTo>
                    <a:pt x="158" y="1832"/>
                  </a:lnTo>
                  <a:lnTo>
                    <a:pt x="165" y="1764"/>
                  </a:lnTo>
                  <a:lnTo>
                    <a:pt x="173" y="1691"/>
                  </a:lnTo>
                  <a:lnTo>
                    <a:pt x="180" y="1623"/>
                  </a:lnTo>
                  <a:lnTo>
                    <a:pt x="185" y="1551"/>
                  </a:lnTo>
                  <a:lnTo>
                    <a:pt x="190" y="1480"/>
                  </a:lnTo>
                  <a:lnTo>
                    <a:pt x="194" y="1408"/>
                  </a:lnTo>
                  <a:lnTo>
                    <a:pt x="202" y="1340"/>
                  </a:lnTo>
                  <a:lnTo>
                    <a:pt x="206" y="1267"/>
                  </a:lnTo>
                  <a:lnTo>
                    <a:pt x="214" y="1199"/>
                  </a:lnTo>
                  <a:lnTo>
                    <a:pt x="219" y="1129"/>
                  </a:lnTo>
                  <a:lnTo>
                    <a:pt x="226" y="1063"/>
                  </a:lnTo>
                  <a:lnTo>
                    <a:pt x="231" y="996"/>
                  </a:lnTo>
                  <a:lnTo>
                    <a:pt x="236" y="930"/>
                  </a:lnTo>
                  <a:lnTo>
                    <a:pt x="240" y="865"/>
                  </a:lnTo>
                  <a:lnTo>
                    <a:pt x="248" y="802"/>
                  </a:lnTo>
                  <a:lnTo>
                    <a:pt x="250" y="739"/>
                  </a:lnTo>
                  <a:lnTo>
                    <a:pt x="257" y="678"/>
                  </a:lnTo>
                  <a:lnTo>
                    <a:pt x="260" y="620"/>
                  </a:lnTo>
                  <a:lnTo>
                    <a:pt x="267" y="564"/>
                  </a:lnTo>
                  <a:lnTo>
                    <a:pt x="270" y="506"/>
                  </a:lnTo>
                  <a:lnTo>
                    <a:pt x="272" y="455"/>
                  </a:lnTo>
                  <a:lnTo>
                    <a:pt x="274" y="402"/>
                  </a:lnTo>
                  <a:lnTo>
                    <a:pt x="279" y="356"/>
                  </a:lnTo>
                  <a:lnTo>
                    <a:pt x="279" y="307"/>
                  </a:lnTo>
                  <a:lnTo>
                    <a:pt x="284" y="266"/>
                  </a:lnTo>
                  <a:lnTo>
                    <a:pt x="284" y="225"/>
                  </a:lnTo>
                  <a:lnTo>
                    <a:pt x="289" y="189"/>
                  </a:lnTo>
                  <a:lnTo>
                    <a:pt x="289" y="152"/>
                  </a:lnTo>
                  <a:lnTo>
                    <a:pt x="289" y="121"/>
                  </a:lnTo>
                  <a:lnTo>
                    <a:pt x="289" y="89"/>
                  </a:lnTo>
                  <a:lnTo>
                    <a:pt x="291" y="65"/>
                  </a:lnTo>
                  <a:lnTo>
                    <a:pt x="291" y="41"/>
                  </a:lnTo>
                  <a:lnTo>
                    <a:pt x="291" y="24"/>
                  </a:lnTo>
                  <a:lnTo>
                    <a:pt x="291" y="9"/>
                  </a:lnTo>
                  <a:lnTo>
                    <a:pt x="291"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86" name="Google Shape;1186;p27"/>
            <p:cNvSpPr/>
            <p:nvPr/>
          </p:nvSpPr>
          <p:spPr>
            <a:xfrm>
              <a:off x="5061" y="3119"/>
              <a:ext cx="293" cy="761"/>
            </a:xfrm>
            <a:custGeom>
              <a:avLst/>
              <a:gdLst/>
              <a:ahLst/>
              <a:cxnLst/>
              <a:rect l="l" t="t" r="r" b="b"/>
              <a:pathLst>
                <a:path w="293" h="761" extrusionOk="0">
                  <a:moveTo>
                    <a:pt x="293" y="761"/>
                  </a:moveTo>
                  <a:lnTo>
                    <a:pt x="288" y="739"/>
                  </a:lnTo>
                  <a:lnTo>
                    <a:pt x="284" y="717"/>
                  </a:lnTo>
                  <a:lnTo>
                    <a:pt x="276" y="695"/>
                  </a:lnTo>
                  <a:lnTo>
                    <a:pt x="272" y="673"/>
                  </a:lnTo>
                  <a:lnTo>
                    <a:pt x="262" y="647"/>
                  </a:lnTo>
                  <a:lnTo>
                    <a:pt x="255" y="623"/>
                  </a:lnTo>
                  <a:lnTo>
                    <a:pt x="250" y="608"/>
                  </a:lnTo>
                  <a:lnTo>
                    <a:pt x="247" y="596"/>
                  </a:lnTo>
                  <a:lnTo>
                    <a:pt x="242" y="581"/>
                  </a:lnTo>
                  <a:lnTo>
                    <a:pt x="240" y="569"/>
                  </a:lnTo>
                  <a:lnTo>
                    <a:pt x="233" y="555"/>
                  </a:lnTo>
                  <a:lnTo>
                    <a:pt x="228" y="540"/>
                  </a:lnTo>
                  <a:lnTo>
                    <a:pt x="223" y="526"/>
                  </a:lnTo>
                  <a:lnTo>
                    <a:pt x="218" y="511"/>
                  </a:lnTo>
                  <a:lnTo>
                    <a:pt x="211" y="496"/>
                  </a:lnTo>
                  <a:lnTo>
                    <a:pt x="206" y="482"/>
                  </a:lnTo>
                  <a:lnTo>
                    <a:pt x="201" y="467"/>
                  </a:lnTo>
                  <a:lnTo>
                    <a:pt x="196" y="455"/>
                  </a:lnTo>
                  <a:lnTo>
                    <a:pt x="189" y="441"/>
                  </a:lnTo>
                  <a:lnTo>
                    <a:pt x="184" y="426"/>
                  </a:lnTo>
                  <a:lnTo>
                    <a:pt x="177" y="412"/>
                  </a:lnTo>
                  <a:lnTo>
                    <a:pt x="172" y="397"/>
                  </a:lnTo>
                  <a:lnTo>
                    <a:pt x="165" y="383"/>
                  </a:lnTo>
                  <a:lnTo>
                    <a:pt x="160" y="368"/>
                  </a:lnTo>
                  <a:lnTo>
                    <a:pt x="155" y="354"/>
                  </a:lnTo>
                  <a:lnTo>
                    <a:pt x="150" y="341"/>
                  </a:lnTo>
                  <a:lnTo>
                    <a:pt x="143" y="327"/>
                  </a:lnTo>
                  <a:lnTo>
                    <a:pt x="136" y="312"/>
                  </a:lnTo>
                  <a:lnTo>
                    <a:pt x="128" y="298"/>
                  </a:lnTo>
                  <a:lnTo>
                    <a:pt x="124" y="283"/>
                  </a:lnTo>
                  <a:lnTo>
                    <a:pt x="116" y="269"/>
                  </a:lnTo>
                  <a:lnTo>
                    <a:pt x="112" y="254"/>
                  </a:lnTo>
                  <a:lnTo>
                    <a:pt x="107" y="240"/>
                  </a:lnTo>
                  <a:lnTo>
                    <a:pt x="102" y="228"/>
                  </a:lnTo>
                  <a:lnTo>
                    <a:pt x="95" y="213"/>
                  </a:lnTo>
                  <a:lnTo>
                    <a:pt x="87" y="201"/>
                  </a:lnTo>
                  <a:lnTo>
                    <a:pt x="82" y="189"/>
                  </a:lnTo>
                  <a:lnTo>
                    <a:pt x="78" y="177"/>
                  </a:lnTo>
                  <a:lnTo>
                    <a:pt x="65" y="152"/>
                  </a:lnTo>
                  <a:lnTo>
                    <a:pt x="58" y="131"/>
                  </a:lnTo>
                  <a:lnTo>
                    <a:pt x="46" y="106"/>
                  </a:lnTo>
                  <a:lnTo>
                    <a:pt x="36" y="87"/>
                  </a:lnTo>
                  <a:lnTo>
                    <a:pt x="29" y="65"/>
                  </a:lnTo>
                  <a:lnTo>
                    <a:pt x="22" y="51"/>
                  </a:lnTo>
                  <a:lnTo>
                    <a:pt x="15" y="34"/>
                  </a:lnTo>
                  <a:lnTo>
                    <a:pt x="7" y="22"/>
                  </a:lnTo>
                  <a:lnTo>
                    <a:pt x="2" y="7"/>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87" name="Google Shape;1187;p27"/>
            <p:cNvSpPr/>
            <p:nvPr/>
          </p:nvSpPr>
          <p:spPr>
            <a:xfrm>
              <a:off x="5061" y="3027"/>
              <a:ext cx="322" cy="92"/>
            </a:xfrm>
            <a:custGeom>
              <a:avLst/>
              <a:gdLst/>
              <a:ahLst/>
              <a:cxnLst/>
              <a:rect l="l" t="t" r="r" b="b"/>
              <a:pathLst>
                <a:path w="322" h="92" extrusionOk="0">
                  <a:moveTo>
                    <a:pt x="0" y="92"/>
                  </a:moveTo>
                  <a:lnTo>
                    <a:pt x="24" y="87"/>
                  </a:lnTo>
                  <a:lnTo>
                    <a:pt x="48" y="82"/>
                  </a:lnTo>
                  <a:lnTo>
                    <a:pt x="73" y="77"/>
                  </a:lnTo>
                  <a:lnTo>
                    <a:pt x="99" y="75"/>
                  </a:lnTo>
                  <a:lnTo>
                    <a:pt x="124" y="67"/>
                  </a:lnTo>
                  <a:lnTo>
                    <a:pt x="148" y="65"/>
                  </a:lnTo>
                  <a:lnTo>
                    <a:pt x="170" y="58"/>
                  </a:lnTo>
                  <a:lnTo>
                    <a:pt x="194" y="55"/>
                  </a:lnTo>
                  <a:lnTo>
                    <a:pt x="213" y="48"/>
                  </a:lnTo>
                  <a:lnTo>
                    <a:pt x="233" y="41"/>
                  </a:lnTo>
                  <a:lnTo>
                    <a:pt x="250" y="34"/>
                  </a:lnTo>
                  <a:lnTo>
                    <a:pt x="269" y="29"/>
                  </a:lnTo>
                  <a:lnTo>
                    <a:pt x="284" y="21"/>
                  </a:lnTo>
                  <a:lnTo>
                    <a:pt x="298" y="14"/>
                  </a:lnTo>
                  <a:lnTo>
                    <a:pt x="310" y="7"/>
                  </a:lnTo>
                  <a:lnTo>
                    <a:pt x="322"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88" name="Google Shape;1188;p27"/>
            <p:cNvSpPr/>
            <p:nvPr/>
          </p:nvSpPr>
          <p:spPr>
            <a:xfrm>
              <a:off x="5383" y="2993"/>
              <a:ext cx="17" cy="34"/>
            </a:xfrm>
            <a:custGeom>
              <a:avLst/>
              <a:gdLst/>
              <a:ahLst/>
              <a:cxnLst/>
              <a:rect l="l" t="t" r="r" b="b"/>
              <a:pathLst>
                <a:path w="17" h="34" extrusionOk="0">
                  <a:moveTo>
                    <a:pt x="0" y="34"/>
                  </a:moveTo>
                  <a:lnTo>
                    <a:pt x="13" y="17"/>
                  </a:lnTo>
                  <a:lnTo>
                    <a:pt x="17"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89" name="Google Shape;1189;p27"/>
            <p:cNvSpPr/>
            <p:nvPr/>
          </p:nvSpPr>
          <p:spPr>
            <a:xfrm>
              <a:off x="5243" y="2898"/>
              <a:ext cx="157" cy="95"/>
            </a:xfrm>
            <a:custGeom>
              <a:avLst/>
              <a:gdLst/>
              <a:ahLst/>
              <a:cxnLst/>
              <a:rect l="l" t="t" r="r" b="b"/>
              <a:pathLst>
                <a:path w="157" h="95" extrusionOk="0">
                  <a:moveTo>
                    <a:pt x="157" y="95"/>
                  </a:moveTo>
                  <a:lnTo>
                    <a:pt x="153" y="70"/>
                  </a:lnTo>
                  <a:lnTo>
                    <a:pt x="140" y="51"/>
                  </a:lnTo>
                  <a:lnTo>
                    <a:pt x="121" y="34"/>
                  </a:lnTo>
                  <a:lnTo>
                    <a:pt x="99" y="24"/>
                  </a:lnTo>
                  <a:lnTo>
                    <a:pt x="73" y="12"/>
                  </a:lnTo>
                  <a:lnTo>
                    <a:pt x="48" y="7"/>
                  </a:lnTo>
                  <a:lnTo>
                    <a:pt x="22" y="0"/>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90" name="Google Shape;1190;p27"/>
            <p:cNvSpPr/>
            <p:nvPr/>
          </p:nvSpPr>
          <p:spPr>
            <a:xfrm>
              <a:off x="5243" y="2779"/>
              <a:ext cx="99" cy="119"/>
            </a:xfrm>
            <a:custGeom>
              <a:avLst/>
              <a:gdLst/>
              <a:ahLst/>
              <a:cxnLst/>
              <a:rect l="l" t="t" r="r" b="b"/>
              <a:pathLst>
                <a:path w="99" h="119" extrusionOk="0">
                  <a:moveTo>
                    <a:pt x="0" y="119"/>
                  </a:moveTo>
                  <a:lnTo>
                    <a:pt x="12" y="107"/>
                  </a:lnTo>
                  <a:lnTo>
                    <a:pt x="26" y="95"/>
                  </a:lnTo>
                  <a:lnTo>
                    <a:pt x="41" y="80"/>
                  </a:lnTo>
                  <a:lnTo>
                    <a:pt x="56" y="66"/>
                  </a:lnTo>
                  <a:lnTo>
                    <a:pt x="68" y="49"/>
                  </a:lnTo>
                  <a:lnTo>
                    <a:pt x="80" y="32"/>
                  </a:lnTo>
                  <a:lnTo>
                    <a:pt x="90" y="15"/>
                  </a:lnTo>
                  <a:lnTo>
                    <a:pt x="99"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91" name="Google Shape;1191;p27"/>
            <p:cNvSpPr/>
            <p:nvPr/>
          </p:nvSpPr>
          <p:spPr>
            <a:xfrm>
              <a:off x="5316" y="2603"/>
              <a:ext cx="31" cy="176"/>
            </a:xfrm>
            <a:custGeom>
              <a:avLst/>
              <a:gdLst/>
              <a:ahLst/>
              <a:cxnLst/>
              <a:rect l="l" t="t" r="r" b="b"/>
              <a:pathLst>
                <a:path w="31" h="176" extrusionOk="0">
                  <a:moveTo>
                    <a:pt x="26" y="176"/>
                  </a:moveTo>
                  <a:lnTo>
                    <a:pt x="29" y="152"/>
                  </a:lnTo>
                  <a:lnTo>
                    <a:pt x="31" y="128"/>
                  </a:lnTo>
                  <a:lnTo>
                    <a:pt x="29" y="101"/>
                  </a:lnTo>
                  <a:lnTo>
                    <a:pt x="26" y="80"/>
                  </a:lnTo>
                  <a:lnTo>
                    <a:pt x="19" y="53"/>
                  </a:lnTo>
                  <a:lnTo>
                    <a:pt x="12" y="31"/>
                  </a:lnTo>
                  <a:lnTo>
                    <a:pt x="4" y="12"/>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92" name="Google Shape;1192;p27"/>
            <p:cNvSpPr/>
            <p:nvPr/>
          </p:nvSpPr>
          <p:spPr>
            <a:xfrm>
              <a:off x="5316" y="2501"/>
              <a:ext cx="138" cy="102"/>
            </a:xfrm>
            <a:custGeom>
              <a:avLst/>
              <a:gdLst/>
              <a:ahLst/>
              <a:cxnLst/>
              <a:rect l="l" t="t" r="r" b="b"/>
              <a:pathLst>
                <a:path w="138" h="102" extrusionOk="0">
                  <a:moveTo>
                    <a:pt x="0" y="102"/>
                  </a:moveTo>
                  <a:lnTo>
                    <a:pt x="19" y="94"/>
                  </a:lnTo>
                  <a:lnTo>
                    <a:pt x="38" y="87"/>
                  </a:lnTo>
                  <a:lnTo>
                    <a:pt x="55" y="75"/>
                  </a:lnTo>
                  <a:lnTo>
                    <a:pt x="75" y="65"/>
                  </a:lnTo>
                  <a:lnTo>
                    <a:pt x="92" y="48"/>
                  </a:lnTo>
                  <a:lnTo>
                    <a:pt x="109" y="34"/>
                  </a:lnTo>
                  <a:lnTo>
                    <a:pt x="123" y="17"/>
                  </a:lnTo>
                  <a:lnTo>
                    <a:pt x="138"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93" name="Google Shape;1193;p27"/>
            <p:cNvSpPr/>
            <p:nvPr/>
          </p:nvSpPr>
          <p:spPr>
            <a:xfrm>
              <a:off x="5454" y="2501"/>
              <a:ext cx="240" cy="148"/>
            </a:xfrm>
            <a:custGeom>
              <a:avLst/>
              <a:gdLst/>
              <a:ahLst/>
              <a:cxnLst/>
              <a:rect l="l" t="t" r="r" b="b"/>
              <a:pathLst>
                <a:path w="240" h="148" extrusionOk="0">
                  <a:moveTo>
                    <a:pt x="0" y="0"/>
                  </a:moveTo>
                  <a:lnTo>
                    <a:pt x="9" y="14"/>
                  </a:lnTo>
                  <a:lnTo>
                    <a:pt x="26" y="29"/>
                  </a:lnTo>
                  <a:lnTo>
                    <a:pt x="41" y="43"/>
                  </a:lnTo>
                  <a:lnTo>
                    <a:pt x="60" y="58"/>
                  </a:lnTo>
                  <a:lnTo>
                    <a:pt x="77" y="70"/>
                  </a:lnTo>
                  <a:lnTo>
                    <a:pt x="97" y="82"/>
                  </a:lnTo>
                  <a:lnTo>
                    <a:pt x="116" y="92"/>
                  </a:lnTo>
                  <a:lnTo>
                    <a:pt x="138" y="104"/>
                  </a:lnTo>
                  <a:lnTo>
                    <a:pt x="155" y="111"/>
                  </a:lnTo>
                  <a:lnTo>
                    <a:pt x="172" y="119"/>
                  </a:lnTo>
                  <a:lnTo>
                    <a:pt x="189" y="126"/>
                  </a:lnTo>
                  <a:lnTo>
                    <a:pt x="206" y="133"/>
                  </a:lnTo>
                  <a:lnTo>
                    <a:pt x="228" y="140"/>
                  </a:lnTo>
                  <a:lnTo>
                    <a:pt x="240" y="148"/>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94" name="Google Shape;1194;p27"/>
            <p:cNvSpPr/>
            <p:nvPr/>
          </p:nvSpPr>
          <p:spPr>
            <a:xfrm>
              <a:off x="5694" y="2644"/>
              <a:ext cx="17" cy="5"/>
            </a:xfrm>
            <a:custGeom>
              <a:avLst/>
              <a:gdLst/>
              <a:ahLst/>
              <a:cxnLst/>
              <a:rect l="l" t="t" r="r" b="b"/>
              <a:pathLst>
                <a:path w="17" h="5" extrusionOk="0">
                  <a:moveTo>
                    <a:pt x="0" y="5"/>
                  </a:moveTo>
                  <a:lnTo>
                    <a:pt x="7" y="5"/>
                  </a:lnTo>
                  <a:lnTo>
                    <a:pt x="17"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95" name="Google Shape;1195;p27"/>
            <p:cNvSpPr/>
            <p:nvPr/>
          </p:nvSpPr>
          <p:spPr>
            <a:xfrm>
              <a:off x="5711" y="2627"/>
              <a:ext cx="1" cy="17"/>
            </a:xfrm>
            <a:custGeom>
              <a:avLst/>
              <a:gdLst/>
              <a:ahLst/>
              <a:cxnLst/>
              <a:rect l="l" t="t" r="r" b="b"/>
              <a:pathLst>
                <a:path w="1" h="17" extrusionOk="0">
                  <a:moveTo>
                    <a:pt x="0" y="17"/>
                  </a:moveTo>
                  <a:lnTo>
                    <a:pt x="0" y="7"/>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96" name="Google Shape;1196;p27"/>
            <p:cNvSpPr/>
            <p:nvPr/>
          </p:nvSpPr>
          <p:spPr>
            <a:xfrm>
              <a:off x="5594" y="2297"/>
              <a:ext cx="117" cy="330"/>
            </a:xfrm>
            <a:custGeom>
              <a:avLst/>
              <a:gdLst/>
              <a:ahLst/>
              <a:cxnLst/>
              <a:rect l="l" t="t" r="r" b="b"/>
              <a:pathLst>
                <a:path w="117" h="330" extrusionOk="0">
                  <a:moveTo>
                    <a:pt x="117" y="330"/>
                  </a:moveTo>
                  <a:lnTo>
                    <a:pt x="102" y="308"/>
                  </a:lnTo>
                  <a:lnTo>
                    <a:pt x="90" y="289"/>
                  </a:lnTo>
                  <a:lnTo>
                    <a:pt x="78" y="267"/>
                  </a:lnTo>
                  <a:lnTo>
                    <a:pt x="71" y="245"/>
                  </a:lnTo>
                  <a:lnTo>
                    <a:pt x="58" y="218"/>
                  </a:lnTo>
                  <a:lnTo>
                    <a:pt x="51" y="196"/>
                  </a:lnTo>
                  <a:lnTo>
                    <a:pt x="44" y="170"/>
                  </a:lnTo>
                  <a:lnTo>
                    <a:pt x="37" y="148"/>
                  </a:lnTo>
                  <a:lnTo>
                    <a:pt x="29" y="124"/>
                  </a:lnTo>
                  <a:lnTo>
                    <a:pt x="22" y="100"/>
                  </a:lnTo>
                  <a:lnTo>
                    <a:pt x="15" y="78"/>
                  </a:lnTo>
                  <a:lnTo>
                    <a:pt x="12" y="58"/>
                  </a:lnTo>
                  <a:lnTo>
                    <a:pt x="5" y="39"/>
                  </a:lnTo>
                  <a:lnTo>
                    <a:pt x="3" y="24"/>
                  </a:lnTo>
                  <a:lnTo>
                    <a:pt x="0" y="10"/>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97" name="Google Shape;1197;p27"/>
            <p:cNvSpPr/>
            <p:nvPr/>
          </p:nvSpPr>
          <p:spPr>
            <a:xfrm>
              <a:off x="5594" y="2288"/>
              <a:ext cx="119" cy="9"/>
            </a:xfrm>
            <a:custGeom>
              <a:avLst/>
              <a:gdLst/>
              <a:ahLst/>
              <a:cxnLst/>
              <a:rect l="l" t="t" r="r" b="b"/>
              <a:pathLst>
                <a:path w="119" h="9" extrusionOk="0">
                  <a:moveTo>
                    <a:pt x="0" y="9"/>
                  </a:moveTo>
                  <a:lnTo>
                    <a:pt x="17" y="7"/>
                  </a:lnTo>
                  <a:lnTo>
                    <a:pt x="34" y="7"/>
                  </a:lnTo>
                  <a:lnTo>
                    <a:pt x="49" y="7"/>
                  </a:lnTo>
                  <a:lnTo>
                    <a:pt x="66" y="7"/>
                  </a:lnTo>
                  <a:lnTo>
                    <a:pt x="78" y="4"/>
                  </a:lnTo>
                  <a:lnTo>
                    <a:pt x="92" y="4"/>
                  </a:lnTo>
                  <a:lnTo>
                    <a:pt x="105" y="2"/>
                  </a:lnTo>
                  <a:lnTo>
                    <a:pt x="119"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98" name="Google Shape;1198;p27"/>
            <p:cNvSpPr/>
            <p:nvPr/>
          </p:nvSpPr>
          <p:spPr>
            <a:xfrm>
              <a:off x="5713" y="2246"/>
              <a:ext cx="46" cy="42"/>
            </a:xfrm>
            <a:custGeom>
              <a:avLst/>
              <a:gdLst/>
              <a:ahLst/>
              <a:cxnLst/>
              <a:rect l="l" t="t" r="r" b="b"/>
              <a:pathLst>
                <a:path w="46" h="42" extrusionOk="0">
                  <a:moveTo>
                    <a:pt x="0" y="42"/>
                  </a:moveTo>
                  <a:lnTo>
                    <a:pt x="15" y="32"/>
                  </a:lnTo>
                  <a:lnTo>
                    <a:pt x="29" y="25"/>
                  </a:lnTo>
                  <a:lnTo>
                    <a:pt x="36" y="12"/>
                  </a:lnTo>
                  <a:lnTo>
                    <a:pt x="46"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199" name="Google Shape;1199;p27"/>
            <p:cNvSpPr/>
            <p:nvPr/>
          </p:nvSpPr>
          <p:spPr>
            <a:xfrm>
              <a:off x="5565" y="1970"/>
              <a:ext cx="197" cy="276"/>
            </a:xfrm>
            <a:custGeom>
              <a:avLst/>
              <a:gdLst/>
              <a:ahLst/>
              <a:cxnLst/>
              <a:rect l="l" t="t" r="r" b="b"/>
              <a:pathLst>
                <a:path w="197" h="276" extrusionOk="0">
                  <a:moveTo>
                    <a:pt x="194" y="276"/>
                  </a:moveTo>
                  <a:lnTo>
                    <a:pt x="194" y="262"/>
                  </a:lnTo>
                  <a:lnTo>
                    <a:pt x="197" y="247"/>
                  </a:lnTo>
                  <a:lnTo>
                    <a:pt x="194" y="233"/>
                  </a:lnTo>
                  <a:lnTo>
                    <a:pt x="192" y="218"/>
                  </a:lnTo>
                  <a:lnTo>
                    <a:pt x="184" y="201"/>
                  </a:lnTo>
                  <a:lnTo>
                    <a:pt x="177" y="187"/>
                  </a:lnTo>
                  <a:lnTo>
                    <a:pt x="165" y="170"/>
                  </a:lnTo>
                  <a:lnTo>
                    <a:pt x="155" y="153"/>
                  </a:lnTo>
                  <a:lnTo>
                    <a:pt x="138" y="133"/>
                  </a:lnTo>
                  <a:lnTo>
                    <a:pt x="124" y="116"/>
                  </a:lnTo>
                  <a:lnTo>
                    <a:pt x="104" y="97"/>
                  </a:lnTo>
                  <a:lnTo>
                    <a:pt x="87" y="80"/>
                  </a:lnTo>
                  <a:lnTo>
                    <a:pt x="75" y="68"/>
                  </a:lnTo>
                  <a:lnTo>
                    <a:pt x="66" y="58"/>
                  </a:lnTo>
                  <a:lnTo>
                    <a:pt x="56" y="49"/>
                  </a:lnTo>
                  <a:lnTo>
                    <a:pt x="46" y="39"/>
                  </a:lnTo>
                  <a:lnTo>
                    <a:pt x="34" y="27"/>
                  </a:lnTo>
                  <a:lnTo>
                    <a:pt x="22" y="19"/>
                  </a:lnTo>
                  <a:lnTo>
                    <a:pt x="10" y="7"/>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00" name="Google Shape;1200;p27"/>
            <p:cNvSpPr/>
            <p:nvPr/>
          </p:nvSpPr>
          <p:spPr>
            <a:xfrm>
              <a:off x="5565" y="1970"/>
              <a:ext cx="1" cy="1"/>
            </a:xfrm>
            <a:custGeom>
              <a:avLst/>
              <a:gdLst/>
              <a:ahLst/>
              <a:cxnLst/>
              <a:rect l="l" t="t" r="r" b="b"/>
              <a:pathLst>
                <a:path w="1" h="1" extrusionOk="0">
                  <a:moveTo>
                    <a:pt x="0" y="0"/>
                  </a:move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01" name="Google Shape;1201;p27"/>
            <p:cNvSpPr/>
            <p:nvPr/>
          </p:nvSpPr>
          <p:spPr>
            <a:xfrm>
              <a:off x="5553" y="1539"/>
              <a:ext cx="32" cy="431"/>
            </a:xfrm>
            <a:custGeom>
              <a:avLst/>
              <a:gdLst/>
              <a:ahLst/>
              <a:cxnLst/>
              <a:rect l="l" t="t" r="r" b="b"/>
              <a:pathLst>
                <a:path w="32" h="431" extrusionOk="0">
                  <a:moveTo>
                    <a:pt x="12" y="431"/>
                  </a:moveTo>
                  <a:lnTo>
                    <a:pt x="7" y="412"/>
                  </a:lnTo>
                  <a:lnTo>
                    <a:pt x="5" y="392"/>
                  </a:lnTo>
                  <a:lnTo>
                    <a:pt x="3" y="373"/>
                  </a:lnTo>
                  <a:lnTo>
                    <a:pt x="3" y="356"/>
                  </a:lnTo>
                  <a:lnTo>
                    <a:pt x="0" y="337"/>
                  </a:lnTo>
                  <a:lnTo>
                    <a:pt x="0" y="317"/>
                  </a:lnTo>
                  <a:lnTo>
                    <a:pt x="0" y="298"/>
                  </a:lnTo>
                  <a:lnTo>
                    <a:pt x="0" y="281"/>
                  </a:lnTo>
                  <a:lnTo>
                    <a:pt x="0" y="261"/>
                  </a:lnTo>
                  <a:lnTo>
                    <a:pt x="0" y="244"/>
                  </a:lnTo>
                  <a:lnTo>
                    <a:pt x="0" y="225"/>
                  </a:lnTo>
                  <a:lnTo>
                    <a:pt x="0" y="208"/>
                  </a:lnTo>
                  <a:lnTo>
                    <a:pt x="0" y="189"/>
                  </a:lnTo>
                  <a:lnTo>
                    <a:pt x="3" y="172"/>
                  </a:lnTo>
                  <a:lnTo>
                    <a:pt x="5" y="157"/>
                  </a:lnTo>
                  <a:lnTo>
                    <a:pt x="7" y="143"/>
                  </a:lnTo>
                  <a:lnTo>
                    <a:pt x="7" y="126"/>
                  </a:lnTo>
                  <a:lnTo>
                    <a:pt x="10" y="111"/>
                  </a:lnTo>
                  <a:lnTo>
                    <a:pt x="12" y="97"/>
                  </a:lnTo>
                  <a:lnTo>
                    <a:pt x="15" y="85"/>
                  </a:lnTo>
                  <a:lnTo>
                    <a:pt x="17" y="58"/>
                  </a:lnTo>
                  <a:lnTo>
                    <a:pt x="22" y="38"/>
                  </a:lnTo>
                  <a:lnTo>
                    <a:pt x="24" y="22"/>
                  </a:lnTo>
                  <a:lnTo>
                    <a:pt x="27" y="9"/>
                  </a:lnTo>
                  <a:lnTo>
                    <a:pt x="29" y="0"/>
                  </a:lnTo>
                  <a:lnTo>
                    <a:pt x="32"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02" name="Google Shape;1202;p27"/>
            <p:cNvSpPr/>
            <p:nvPr/>
          </p:nvSpPr>
          <p:spPr>
            <a:xfrm>
              <a:off x="5585" y="1536"/>
              <a:ext cx="1" cy="3"/>
            </a:xfrm>
            <a:custGeom>
              <a:avLst/>
              <a:gdLst/>
              <a:ahLst/>
              <a:cxnLst/>
              <a:rect l="l" t="t" r="r" b="b"/>
              <a:pathLst>
                <a:path w="1" h="3" extrusionOk="0">
                  <a:moveTo>
                    <a:pt x="0" y="3"/>
                  </a:move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1203" name="Google Shape;1203;p27"/>
            <p:cNvCxnSpPr/>
            <p:nvPr/>
          </p:nvCxnSpPr>
          <p:spPr>
            <a:xfrm rot="10800000" flipH="1">
              <a:off x="5585" y="1529"/>
              <a:ext cx="264" cy="7"/>
            </a:xfrm>
            <a:prstGeom prst="straightConnector1">
              <a:avLst/>
            </a:prstGeom>
            <a:noFill/>
            <a:ln w="35550" cap="flat" cmpd="sng">
              <a:solidFill>
                <a:srgbClr val="7A0000"/>
              </a:solidFill>
              <a:prstDash val="solid"/>
              <a:miter lim="800000"/>
              <a:headEnd type="none" w="med" len="med"/>
              <a:tailEnd type="none" w="med" len="med"/>
            </a:ln>
          </p:spPr>
        </p:cxnSp>
        <p:sp>
          <p:nvSpPr>
            <p:cNvPr id="1204" name="Google Shape;1204;p27"/>
            <p:cNvSpPr/>
            <p:nvPr/>
          </p:nvSpPr>
          <p:spPr>
            <a:xfrm>
              <a:off x="5849" y="1514"/>
              <a:ext cx="14" cy="15"/>
            </a:xfrm>
            <a:custGeom>
              <a:avLst/>
              <a:gdLst/>
              <a:ahLst/>
              <a:cxnLst/>
              <a:rect l="l" t="t" r="r" b="b"/>
              <a:pathLst>
                <a:path w="14" h="15" extrusionOk="0">
                  <a:moveTo>
                    <a:pt x="0" y="15"/>
                  </a:moveTo>
                  <a:lnTo>
                    <a:pt x="10" y="10"/>
                  </a:lnTo>
                  <a:lnTo>
                    <a:pt x="14"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1205" name="Google Shape;1205;p27"/>
            <p:cNvCxnSpPr/>
            <p:nvPr/>
          </p:nvCxnSpPr>
          <p:spPr>
            <a:xfrm rot="10800000" flipH="1">
              <a:off x="5863" y="1214"/>
              <a:ext cx="12" cy="300"/>
            </a:xfrm>
            <a:prstGeom prst="straightConnector1">
              <a:avLst/>
            </a:prstGeom>
            <a:noFill/>
            <a:ln w="35550" cap="flat" cmpd="sng">
              <a:solidFill>
                <a:srgbClr val="7A0000"/>
              </a:solidFill>
              <a:prstDash val="solid"/>
              <a:miter lim="800000"/>
              <a:headEnd type="none" w="med" len="med"/>
              <a:tailEnd type="none" w="med" len="med"/>
            </a:ln>
          </p:spPr>
        </p:cxnSp>
        <p:sp>
          <p:nvSpPr>
            <p:cNvPr id="1206" name="Google Shape;1206;p27"/>
            <p:cNvSpPr/>
            <p:nvPr/>
          </p:nvSpPr>
          <p:spPr>
            <a:xfrm>
              <a:off x="5871" y="1202"/>
              <a:ext cx="4" cy="12"/>
            </a:xfrm>
            <a:custGeom>
              <a:avLst/>
              <a:gdLst/>
              <a:ahLst/>
              <a:cxnLst/>
              <a:rect l="l" t="t" r="r" b="b"/>
              <a:pathLst>
                <a:path w="4" h="12" extrusionOk="0">
                  <a:moveTo>
                    <a:pt x="4" y="12"/>
                  </a:moveTo>
                  <a:lnTo>
                    <a:pt x="2" y="5"/>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07" name="Google Shape;1207;p27"/>
            <p:cNvSpPr/>
            <p:nvPr/>
          </p:nvSpPr>
          <p:spPr>
            <a:xfrm>
              <a:off x="5859" y="1197"/>
              <a:ext cx="12" cy="5"/>
            </a:xfrm>
            <a:custGeom>
              <a:avLst/>
              <a:gdLst/>
              <a:ahLst/>
              <a:cxnLst/>
              <a:rect l="l" t="t" r="r" b="b"/>
              <a:pathLst>
                <a:path w="12" h="5" extrusionOk="0">
                  <a:moveTo>
                    <a:pt x="12" y="5"/>
                  </a:moveTo>
                  <a:lnTo>
                    <a:pt x="4" y="0"/>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1208" name="Google Shape;1208;p27"/>
            <p:cNvCxnSpPr/>
            <p:nvPr/>
          </p:nvCxnSpPr>
          <p:spPr>
            <a:xfrm flipH="1">
              <a:off x="5434" y="1197"/>
              <a:ext cx="425" cy="1"/>
            </a:xfrm>
            <a:prstGeom prst="straightConnector1">
              <a:avLst/>
            </a:prstGeom>
            <a:noFill/>
            <a:ln w="35550" cap="flat" cmpd="sng">
              <a:solidFill>
                <a:srgbClr val="7A0000"/>
              </a:solidFill>
              <a:prstDash val="solid"/>
              <a:miter lim="800000"/>
              <a:headEnd type="none" w="med" len="med"/>
              <a:tailEnd type="none" w="med" len="med"/>
            </a:ln>
          </p:spPr>
        </p:cxnSp>
        <p:sp>
          <p:nvSpPr>
            <p:cNvPr id="1209" name="Google Shape;1209;p27"/>
            <p:cNvSpPr/>
            <p:nvPr/>
          </p:nvSpPr>
          <p:spPr>
            <a:xfrm>
              <a:off x="4622" y="1059"/>
              <a:ext cx="812" cy="138"/>
            </a:xfrm>
            <a:custGeom>
              <a:avLst/>
              <a:gdLst/>
              <a:ahLst/>
              <a:cxnLst/>
              <a:rect l="l" t="t" r="r" b="b"/>
              <a:pathLst>
                <a:path w="812" h="138" extrusionOk="0">
                  <a:moveTo>
                    <a:pt x="812" y="138"/>
                  </a:moveTo>
                  <a:lnTo>
                    <a:pt x="803" y="136"/>
                  </a:lnTo>
                  <a:lnTo>
                    <a:pt x="795" y="133"/>
                  </a:lnTo>
                  <a:lnTo>
                    <a:pt x="781" y="131"/>
                  </a:lnTo>
                  <a:lnTo>
                    <a:pt x="769" y="128"/>
                  </a:lnTo>
                  <a:lnTo>
                    <a:pt x="747" y="123"/>
                  </a:lnTo>
                  <a:lnTo>
                    <a:pt x="727" y="119"/>
                  </a:lnTo>
                  <a:lnTo>
                    <a:pt x="703" y="114"/>
                  </a:lnTo>
                  <a:lnTo>
                    <a:pt x="681" y="111"/>
                  </a:lnTo>
                  <a:lnTo>
                    <a:pt x="667" y="107"/>
                  </a:lnTo>
                  <a:lnTo>
                    <a:pt x="652" y="104"/>
                  </a:lnTo>
                  <a:lnTo>
                    <a:pt x="638" y="102"/>
                  </a:lnTo>
                  <a:lnTo>
                    <a:pt x="626" y="99"/>
                  </a:lnTo>
                  <a:lnTo>
                    <a:pt x="609" y="94"/>
                  </a:lnTo>
                  <a:lnTo>
                    <a:pt x="594" y="94"/>
                  </a:lnTo>
                  <a:lnTo>
                    <a:pt x="580" y="90"/>
                  </a:lnTo>
                  <a:lnTo>
                    <a:pt x="565" y="90"/>
                  </a:lnTo>
                  <a:lnTo>
                    <a:pt x="548" y="85"/>
                  </a:lnTo>
                  <a:lnTo>
                    <a:pt x="531" y="82"/>
                  </a:lnTo>
                  <a:lnTo>
                    <a:pt x="514" y="77"/>
                  </a:lnTo>
                  <a:lnTo>
                    <a:pt x="497" y="77"/>
                  </a:lnTo>
                  <a:lnTo>
                    <a:pt x="480" y="73"/>
                  </a:lnTo>
                  <a:lnTo>
                    <a:pt x="463" y="70"/>
                  </a:lnTo>
                  <a:lnTo>
                    <a:pt x="446" y="65"/>
                  </a:lnTo>
                  <a:lnTo>
                    <a:pt x="432" y="65"/>
                  </a:lnTo>
                  <a:lnTo>
                    <a:pt x="412" y="60"/>
                  </a:lnTo>
                  <a:lnTo>
                    <a:pt x="395" y="58"/>
                  </a:lnTo>
                  <a:lnTo>
                    <a:pt x="376" y="53"/>
                  </a:lnTo>
                  <a:lnTo>
                    <a:pt x="361" y="51"/>
                  </a:lnTo>
                  <a:lnTo>
                    <a:pt x="342" y="46"/>
                  </a:lnTo>
                  <a:lnTo>
                    <a:pt x="325" y="44"/>
                  </a:lnTo>
                  <a:lnTo>
                    <a:pt x="308" y="41"/>
                  </a:lnTo>
                  <a:lnTo>
                    <a:pt x="294" y="39"/>
                  </a:lnTo>
                  <a:lnTo>
                    <a:pt x="274" y="34"/>
                  </a:lnTo>
                  <a:lnTo>
                    <a:pt x="257" y="31"/>
                  </a:lnTo>
                  <a:lnTo>
                    <a:pt x="240" y="29"/>
                  </a:lnTo>
                  <a:lnTo>
                    <a:pt x="226" y="27"/>
                  </a:lnTo>
                  <a:lnTo>
                    <a:pt x="211" y="24"/>
                  </a:lnTo>
                  <a:lnTo>
                    <a:pt x="197" y="22"/>
                  </a:lnTo>
                  <a:lnTo>
                    <a:pt x="182" y="19"/>
                  </a:lnTo>
                  <a:lnTo>
                    <a:pt x="168" y="19"/>
                  </a:lnTo>
                  <a:lnTo>
                    <a:pt x="153" y="14"/>
                  </a:lnTo>
                  <a:lnTo>
                    <a:pt x="138" y="12"/>
                  </a:lnTo>
                  <a:lnTo>
                    <a:pt x="124" y="10"/>
                  </a:lnTo>
                  <a:lnTo>
                    <a:pt x="112" y="10"/>
                  </a:lnTo>
                  <a:lnTo>
                    <a:pt x="97" y="7"/>
                  </a:lnTo>
                  <a:lnTo>
                    <a:pt x="85" y="5"/>
                  </a:lnTo>
                  <a:lnTo>
                    <a:pt x="73" y="5"/>
                  </a:lnTo>
                  <a:lnTo>
                    <a:pt x="63" y="5"/>
                  </a:lnTo>
                  <a:lnTo>
                    <a:pt x="41" y="0"/>
                  </a:lnTo>
                  <a:lnTo>
                    <a:pt x="25" y="0"/>
                  </a:lnTo>
                  <a:lnTo>
                    <a:pt x="10" y="0"/>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10" name="Google Shape;1210;p27"/>
            <p:cNvSpPr/>
            <p:nvPr/>
          </p:nvSpPr>
          <p:spPr>
            <a:xfrm>
              <a:off x="4487" y="1059"/>
              <a:ext cx="135" cy="27"/>
            </a:xfrm>
            <a:custGeom>
              <a:avLst/>
              <a:gdLst/>
              <a:ahLst/>
              <a:cxnLst/>
              <a:rect l="l" t="t" r="r" b="b"/>
              <a:pathLst>
                <a:path w="135" h="27" extrusionOk="0">
                  <a:moveTo>
                    <a:pt x="135" y="0"/>
                  </a:moveTo>
                  <a:lnTo>
                    <a:pt x="121" y="0"/>
                  </a:lnTo>
                  <a:lnTo>
                    <a:pt x="106" y="0"/>
                  </a:lnTo>
                  <a:lnTo>
                    <a:pt x="94" y="0"/>
                  </a:lnTo>
                  <a:lnTo>
                    <a:pt x="84" y="0"/>
                  </a:lnTo>
                  <a:lnTo>
                    <a:pt x="63" y="0"/>
                  </a:lnTo>
                  <a:lnTo>
                    <a:pt x="48" y="2"/>
                  </a:lnTo>
                  <a:lnTo>
                    <a:pt x="31" y="2"/>
                  </a:lnTo>
                  <a:lnTo>
                    <a:pt x="19" y="10"/>
                  </a:lnTo>
                  <a:lnTo>
                    <a:pt x="7" y="14"/>
                  </a:lnTo>
                  <a:lnTo>
                    <a:pt x="0" y="27"/>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11" name="Google Shape;1211;p27"/>
            <p:cNvSpPr/>
            <p:nvPr/>
          </p:nvSpPr>
          <p:spPr>
            <a:xfrm>
              <a:off x="4470" y="1086"/>
              <a:ext cx="17" cy="106"/>
            </a:xfrm>
            <a:custGeom>
              <a:avLst/>
              <a:gdLst/>
              <a:ahLst/>
              <a:cxnLst/>
              <a:rect l="l" t="t" r="r" b="b"/>
              <a:pathLst>
                <a:path w="17" h="106" extrusionOk="0">
                  <a:moveTo>
                    <a:pt x="17" y="0"/>
                  </a:moveTo>
                  <a:lnTo>
                    <a:pt x="4" y="14"/>
                  </a:lnTo>
                  <a:lnTo>
                    <a:pt x="2" y="38"/>
                  </a:lnTo>
                  <a:lnTo>
                    <a:pt x="0" y="50"/>
                  </a:lnTo>
                  <a:lnTo>
                    <a:pt x="2" y="67"/>
                  </a:lnTo>
                  <a:lnTo>
                    <a:pt x="2" y="84"/>
                  </a:lnTo>
                  <a:lnTo>
                    <a:pt x="9" y="106"/>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12" name="Google Shape;1212;p27"/>
            <p:cNvSpPr/>
            <p:nvPr/>
          </p:nvSpPr>
          <p:spPr>
            <a:xfrm>
              <a:off x="4479" y="1192"/>
              <a:ext cx="71" cy="218"/>
            </a:xfrm>
            <a:custGeom>
              <a:avLst/>
              <a:gdLst/>
              <a:ahLst/>
              <a:cxnLst/>
              <a:rect l="l" t="t" r="r" b="b"/>
              <a:pathLst>
                <a:path w="71" h="218" extrusionOk="0">
                  <a:moveTo>
                    <a:pt x="0" y="0"/>
                  </a:moveTo>
                  <a:lnTo>
                    <a:pt x="0" y="15"/>
                  </a:lnTo>
                  <a:lnTo>
                    <a:pt x="5" y="29"/>
                  </a:lnTo>
                  <a:lnTo>
                    <a:pt x="8" y="44"/>
                  </a:lnTo>
                  <a:lnTo>
                    <a:pt x="12" y="61"/>
                  </a:lnTo>
                  <a:lnTo>
                    <a:pt x="17" y="75"/>
                  </a:lnTo>
                  <a:lnTo>
                    <a:pt x="22" y="92"/>
                  </a:lnTo>
                  <a:lnTo>
                    <a:pt x="27" y="107"/>
                  </a:lnTo>
                  <a:lnTo>
                    <a:pt x="34" y="124"/>
                  </a:lnTo>
                  <a:lnTo>
                    <a:pt x="37" y="136"/>
                  </a:lnTo>
                  <a:lnTo>
                    <a:pt x="41" y="150"/>
                  </a:lnTo>
                  <a:lnTo>
                    <a:pt x="46" y="163"/>
                  </a:lnTo>
                  <a:lnTo>
                    <a:pt x="51" y="177"/>
                  </a:lnTo>
                  <a:lnTo>
                    <a:pt x="61" y="196"/>
                  </a:lnTo>
                  <a:lnTo>
                    <a:pt x="71" y="218"/>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13" name="Google Shape;1213;p27"/>
            <p:cNvSpPr/>
            <p:nvPr/>
          </p:nvSpPr>
          <p:spPr>
            <a:xfrm>
              <a:off x="4280" y="1352"/>
              <a:ext cx="270" cy="58"/>
            </a:xfrm>
            <a:custGeom>
              <a:avLst/>
              <a:gdLst/>
              <a:ahLst/>
              <a:cxnLst/>
              <a:rect l="l" t="t" r="r" b="b"/>
              <a:pathLst>
                <a:path w="270" h="58" extrusionOk="0">
                  <a:moveTo>
                    <a:pt x="270" y="58"/>
                  </a:moveTo>
                  <a:lnTo>
                    <a:pt x="245" y="49"/>
                  </a:lnTo>
                  <a:lnTo>
                    <a:pt x="221" y="41"/>
                  </a:lnTo>
                  <a:lnTo>
                    <a:pt x="199" y="34"/>
                  </a:lnTo>
                  <a:lnTo>
                    <a:pt x="180" y="29"/>
                  </a:lnTo>
                  <a:lnTo>
                    <a:pt x="158" y="22"/>
                  </a:lnTo>
                  <a:lnTo>
                    <a:pt x="139" y="17"/>
                  </a:lnTo>
                  <a:lnTo>
                    <a:pt x="119" y="12"/>
                  </a:lnTo>
                  <a:lnTo>
                    <a:pt x="105" y="10"/>
                  </a:lnTo>
                  <a:lnTo>
                    <a:pt x="85" y="5"/>
                  </a:lnTo>
                  <a:lnTo>
                    <a:pt x="71" y="3"/>
                  </a:lnTo>
                  <a:lnTo>
                    <a:pt x="56" y="0"/>
                  </a:lnTo>
                  <a:lnTo>
                    <a:pt x="42" y="0"/>
                  </a:lnTo>
                  <a:lnTo>
                    <a:pt x="17" y="0"/>
                  </a:lnTo>
                  <a:lnTo>
                    <a:pt x="0" y="7"/>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14" name="Google Shape;1214;p27"/>
            <p:cNvSpPr/>
            <p:nvPr/>
          </p:nvSpPr>
          <p:spPr>
            <a:xfrm>
              <a:off x="3914" y="1359"/>
              <a:ext cx="366" cy="408"/>
            </a:xfrm>
            <a:custGeom>
              <a:avLst/>
              <a:gdLst/>
              <a:ahLst/>
              <a:cxnLst/>
              <a:rect l="l" t="t" r="r" b="b"/>
              <a:pathLst>
                <a:path w="366" h="408" extrusionOk="0">
                  <a:moveTo>
                    <a:pt x="366" y="0"/>
                  </a:moveTo>
                  <a:lnTo>
                    <a:pt x="347" y="5"/>
                  </a:lnTo>
                  <a:lnTo>
                    <a:pt x="330" y="17"/>
                  </a:lnTo>
                  <a:lnTo>
                    <a:pt x="318" y="25"/>
                  </a:lnTo>
                  <a:lnTo>
                    <a:pt x="308" y="32"/>
                  </a:lnTo>
                  <a:lnTo>
                    <a:pt x="299" y="39"/>
                  </a:lnTo>
                  <a:lnTo>
                    <a:pt x="289" y="51"/>
                  </a:lnTo>
                  <a:lnTo>
                    <a:pt x="277" y="59"/>
                  </a:lnTo>
                  <a:lnTo>
                    <a:pt x="267" y="71"/>
                  </a:lnTo>
                  <a:lnTo>
                    <a:pt x="255" y="80"/>
                  </a:lnTo>
                  <a:lnTo>
                    <a:pt x="245" y="92"/>
                  </a:lnTo>
                  <a:lnTo>
                    <a:pt x="233" y="105"/>
                  </a:lnTo>
                  <a:lnTo>
                    <a:pt x="221" y="119"/>
                  </a:lnTo>
                  <a:lnTo>
                    <a:pt x="209" y="134"/>
                  </a:lnTo>
                  <a:lnTo>
                    <a:pt x="199" y="148"/>
                  </a:lnTo>
                  <a:lnTo>
                    <a:pt x="185" y="160"/>
                  </a:lnTo>
                  <a:lnTo>
                    <a:pt x="173" y="175"/>
                  </a:lnTo>
                  <a:lnTo>
                    <a:pt x="160" y="189"/>
                  </a:lnTo>
                  <a:lnTo>
                    <a:pt x="148" y="206"/>
                  </a:lnTo>
                  <a:lnTo>
                    <a:pt x="136" y="221"/>
                  </a:lnTo>
                  <a:lnTo>
                    <a:pt x="124" y="238"/>
                  </a:lnTo>
                  <a:lnTo>
                    <a:pt x="112" y="255"/>
                  </a:lnTo>
                  <a:lnTo>
                    <a:pt x="100" y="272"/>
                  </a:lnTo>
                  <a:lnTo>
                    <a:pt x="85" y="286"/>
                  </a:lnTo>
                  <a:lnTo>
                    <a:pt x="73" y="303"/>
                  </a:lnTo>
                  <a:lnTo>
                    <a:pt x="61" y="320"/>
                  </a:lnTo>
                  <a:lnTo>
                    <a:pt x="49" y="337"/>
                  </a:lnTo>
                  <a:lnTo>
                    <a:pt x="34" y="354"/>
                  </a:lnTo>
                  <a:lnTo>
                    <a:pt x="22" y="371"/>
                  </a:lnTo>
                  <a:lnTo>
                    <a:pt x="10" y="388"/>
                  </a:lnTo>
                  <a:lnTo>
                    <a:pt x="0" y="408"/>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15" name="Google Shape;1215;p27"/>
            <p:cNvSpPr/>
            <p:nvPr/>
          </p:nvSpPr>
          <p:spPr>
            <a:xfrm>
              <a:off x="3745" y="1767"/>
              <a:ext cx="169" cy="208"/>
            </a:xfrm>
            <a:custGeom>
              <a:avLst/>
              <a:gdLst/>
              <a:ahLst/>
              <a:cxnLst/>
              <a:rect l="l" t="t" r="r" b="b"/>
              <a:pathLst>
                <a:path w="169" h="208" extrusionOk="0">
                  <a:moveTo>
                    <a:pt x="169" y="0"/>
                  </a:moveTo>
                  <a:lnTo>
                    <a:pt x="155" y="16"/>
                  </a:lnTo>
                  <a:lnTo>
                    <a:pt x="140" y="33"/>
                  </a:lnTo>
                  <a:lnTo>
                    <a:pt x="126" y="50"/>
                  </a:lnTo>
                  <a:lnTo>
                    <a:pt x="114" y="67"/>
                  </a:lnTo>
                  <a:lnTo>
                    <a:pt x="99" y="82"/>
                  </a:lnTo>
                  <a:lnTo>
                    <a:pt x="89" y="96"/>
                  </a:lnTo>
                  <a:lnTo>
                    <a:pt x="77" y="111"/>
                  </a:lnTo>
                  <a:lnTo>
                    <a:pt x="68" y="128"/>
                  </a:lnTo>
                  <a:lnTo>
                    <a:pt x="56" y="140"/>
                  </a:lnTo>
                  <a:lnTo>
                    <a:pt x="46" y="152"/>
                  </a:lnTo>
                  <a:lnTo>
                    <a:pt x="34" y="162"/>
                  </a:lnTo>
                  <a:lnTo>
                    <a:pt x="26" y="174"/>
                  </a:lnTo>
                  <a:lnTo>
                    <a:pt x="12" y="193"/>
                  </a:lnTo>
                  <a:lnTo>
                    <a:pt x="0" y="208"/>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16" name="Google Shape;1216;p27"/>
            <p:cNvSpPr/>
            <p:nvPr/>
          </p:nvSpPr>
          <p:spPr>
            <a:xfrm>
              <a:off x="2656" y="1975"/>
              <a:ext cx="1089" cy="97"/>
            </a:xfrm>
            <a:custGeom>
              <a:avLst/>
              <a:gdLst/>
              <a:ahLst/>
              <a:cxnLst/>
              <a:rect l="l" t="t" r="r" b="b"/>
              <a:pathLst>
                <a:path w="1089" h="97" extrusionOk="0">
                  <a:moveTo>
                    <a:pt x="1089" y="0"/>
                  </a:moveTo>
                  <a:lnTo>
                    <a:pt x="1079" y="2"/>
                  </a:lnTo>
                  <a:lnTo>
                    <a:pt x="1072" y="7"/>
                  </a:lnTo>
                  <a:lnTo>
                    <a:pt x="1057" y="10"/>
                  </a:lnTo>
                  <a:lnTo>
                    <a:pt x="1045" y="14"/>
                  </a:lnTo>
                  <a:lnTo>
                    <a:pt x="1026" y="17"/>
                  </a:lnTo>
                  <a:lnTo>
                    <a:pt x="1006" y="22"/>
                  </a:lnTo>
                  <a:lnTo>
                    <a:pt x="985" y="24"/>
                  </a:lnTo>
                  <a:lnTo>
                    <a:pt x="963" y="29"/>
                  </a:lnTo>
                  <a:lnTo>
                    <a:pt x="948" y="29"/>
                  </a:lnTo>
                  <a:lnTo>
                    <a:pt x="934" y="31"/>
                  </a:lnTo>
                  <a:lnTo>
                    <a:pt x="919" y="34"/>
                  </a:lnTo>
                  <a:lnTo>
                    <a:pt x="907" y="36"/>
                  </a:lnTo>
                  <a:lnTo>
                    <a:pt x="890" y="36"/>
                  </a:lnTo>
                  <a:lnTo>
                    <a:pt x="875" y="39"/>
                  </a:lnTo>
                  <a:lnTo>
                    <a:pt x="861" y="41"/>
                  </a:lnTo>
                  <a:lnTo>
                    <a:pt x="846" y="44"/>
                  </a:lnTo>
                  <a:lnTo>
                    <a:pt x="827" y="44"/>
                  </a:lnTo>
                  <a:lnTo>
                    <a:pt x="812" y="46"/>
                  </a:lnTo>
                  <a:lnTo>
                    <a:pt x="793" y="48"/>
                  </a:lnTo>
                  <a:lnTo>
                    <a:pt x="778" y="51"/>
                  </a:lnTo>
                  <a:lnTo>
                    <a:pt x="759" y="51"/>
                  </a:lnTo>
                  <a:lnTo>
                    <a:pt x="742" y="53"/>
                  </a:lnTo>
                  <a:lnTo>
                    <a:pt x="723" y="56"/>
                  </a:lnTo>
                  <a:lnTo>
                    <a:pt x="706" y="58"/>
                  </a:lnTo>
                  <a:lnTo>
                    <a:pt x="684" y="58"/>
                  </a:lnTo>
                  <a:lnTo>
                    <a:pt x="665" y="58"/>
                  </a:lnTo>
                  <a:lnTo>
                    <a:pt x="643" y="60"/>
                  </a:lnTo>
                  <a:lnTo>
                    <a:pt x="623" y="63"/>
                  </a:lnTo>
                  <a:lnTo>
                    <a:pt x="602" y="63"/>
                  </a:lnTo>
                  <a:lnTo>
                    <a:pt x="582" y="63"/>
                  </a:lnTo>
                  <a:lnTo>
                    <a:pt x="560" y="65"/>
                  </a:lnTo>
                  <a:lnTo>
                    <a:pt x="541" y="68"/>
                  </a:lnTo>
                  <a:lnTo>
                    <a:pt x="519" y="68"/>
                  </a:lnTo>
                  <a:lnTo>
                    <a:pt x="497" y="70"/>
                  </a:lnTo>
                  <a:lnTo>
                    <a:pt x="475" y="70"/>
                  </a:lnTo>
                  <a:lnTo>
                    <a:pt x="454" y="73"/>
                  </a:lnTo>
                  <a:lnTo>
                    <a:pt x="432" y="73"/>
                  </a:lnTo>
                  <a:lnTo>
                    <a:pt x="410" y="75"/>
                  </a:lnTo>
                  <a:lnTo>
                    <a:pt x="388" y="77"/>
                  </a:lnTo>
                  <a:lnTo>
                    <a:pt x="366" y="80"/>
                  </a:lnTo>
                  <a:lnTo>
                    <a:pt x="342" y="80"/>
                  </a:lnTo>
                  <a:lnTo>
                    <a:pt x="318" y="80"/>
                  </a:lnTo>
                  <a:lnTo>
                    <a:pt x="296" y="80"/>
                  </a:lnTo>
                  <a:lnTo>
                    <a:pt x="274" y="82"/>
                  </a:lnTo>
                  <a:lnTo>
                    <a:pt x="250" y="82"/>
                  </a:lnTo>
                  <a:lnTo>
                    <a:pt x="226" y="85"/>
                  </a:lnTo>
                  <a:lnTo>
                    <a:pt x="204" y="85"/>
                  </a:lnTo>
                  <a:lnTo>
                    <a:pt x="182" y="87"/>
                  </a:lnTo>
                  <a:lnTo>
                    <a:pt x="158" y="87"/>
                  </a:lnTo>
                  <a:lnTo>
                    <a:pt x="136" y="87"/>
                  </a:lnTo>
                  <a:lnTo>
                    <a:pt x="112" y="90"/>
                  </a:lnTo>
                  <a:lnTo>
                    <a:pt x="90" y="92"/>
                  </a:lnTo>
                  <a:lnTo>
                    <a:pt x="66" y="92"/>
                  </a:lnTo>
                  <a:lnTo>
                    <a:pt x="44" y="92"/>
                  </a:lnTo>
                  <a:lnTo>
                    <a:pt x="22" y="94"/>
                  </a:lnTo>
                  <a:lnTo>
                    <a:pt x="0" y="97"/>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17" name="Google Shape;1217;p27"/>
            <p:cNvSpPr/>
            <p:nvPr/>
          </p:nvSpPr>
          <p:spPr>
            <a:xfrm>
              <a:off x="1958" y="1524"/>
              <a:ext cx="698" cy="548"/>
            </a:xfrm>
            <a:custGeom>
              <a:avLst/>
              <a:gdLst/>
              <a:ahLst/>
              <a:cxnLst/>
              <a:rect l="l" t="t" r="r" b="b"/>
              <a:pathLst>
                <a:path w="698" h="548" extrusionOk="0">
                  <a:moveTo>
                    <a:pt x="698" y="548"/>
                  </a:moveTo>
                  <a:lnTo>
                    <a:pt x="694" y="541"/>
                  </a:lnTo>
                  <a:lnTo>
                    <a:pt x="691" y="536"/>
                  </a:lnTo>
                  <a:lnTo>
                    <a:pt x="684" y="526"/>
                  </a:lnTo>
                  <a:lnTo>
                    <a:pt x="679" y="516"/>
                  </a:lnTo>
                  <a:lnTo>
                    <a:pt x="669" y="502"/>
                  </a:lnTo>
                  <a:lnTo>
                    <a:pt x="662" y="487"/>
                  </a:lnTo>
                  <a:lnTo>
                    <a:pt x="652" y="470"/>
                  </a:lnTo>
                  <a:lnTo>
                    <a:pt x="643" y="456"/>
                  </a:lnTo>
                  <a:lnTo>
                    <a:pt x="628" y="434"/>
                  </a:lnTo>
                  <a:lnTo>
                    <a:pt x="614" y="412"/>
                  </a:lnTo>
                  <a:lnTo>
                    <a:pt x="597" y="390"/>
                  </a:lnTo>
                  <a:lnTo>
                    <a:pt x="582" y="371"/>
                  </a:lnTo>
                  <a:lnTo>
                    <a:pt x="572" y="356"/>
                  </a:lnTo>
                  <a:lnTo>
                    <a:pt x="563" y="347"/>
                  </a:lnTo>
                  <a:lnTo>
                    <a:pt x="553" y="332"/>
                  </a:lnTo>
                  <a:lnTo>
                    <a:pt x="543" y="322"/>
                  </a:lnTo>
                  <a:lnTo>
                    <a:pt x="534" y="310"/>
                  </a:lnTo>
                  <a:lnTo>
                    <a:pt x="524" y="298"/>
                  </a:lnTo>
                  <a:lnTo>
                    <a:pt x="514" y="286"/>
                  </a:lnTo>
                  <a:lnTo>
                    <a:pt x="504" y="276"/>
                  </a:lnTo>
                  <a:lnTo>
                    <a:pt x="492" y="262"/>
                  </a:lnTo>
                  <a:lnTo>
                    <a:pt x="480" y="250"/>
                  </a:lnTo>
                  <a:lnTo>
                    <a:pt x="468" y="238"/>
                  </a:lnTo>
                  <a:lnTo>
                    <a:pt x="456" y="226"/>
                  </a:lnTo>
                  <a:lnTo>
                    <a:pt x="441" y="213"/>
                  </a:lnTo>
                  <a:lnTo>
                    <a:pt x="429" y="201"/>
                  </a:lnTo>
                  <a:lnTo>
                    <a:pt x="417" y="189"/>
                  </a:lnTo>
                  <a:lnTo>
                    <a:pt x="405" y="179"/>
                  </a:lnTo>
                  <a:lnTo>
                    <a:pt x="391" y="167"/>
                  </a:lnTo>
                  <a:lnTo>
                    <a:pt x="376" y="158"/>
                  </a:lnTo>
                  <a:lnTo>
                    <a:pt x="361" y="146"/>
                  </a:lnTo>
                  <a:lnTo>
                    <a:pt x="347" y="136"/>
                  </a:lnTo>
                  <a:lnTo>
                    <a:pt x="332" y="124"/>
                  </a:lnTo>
                  <a:lnTo>
                    <a:pt x="318" y="114"/>
                  </a:lnTo>
                  <a:lnTo>
                    <a:pt x="303" y="104"/>
                  </a:lnTo>
                  <a:lnTo>
                    <a:pt x="289" y="97"/>
                  </a:lnTo>
                  <a:lnTo>
                    <a:pt x="269" y="85"/>
                  </a:lnTo>
                  <a:lnTo>
                    <a:pt x="255" y="75"/>
                  </a:lnTo>
                  <a:lnTo>
                    <a:pt x="235" y="68"/>
                  </a:lnTo>
                  <a:lnTo>
                    <a:pt x="221" y="61"/>
                  </a:lnTo>
                  <a:lnTo>
                    <a:pt x="201" y="51"/>
                  </a:lnTo>
                  <a:lnTo>
                    <a:pt x="184" y="44"/>
                  </a:lnTo>
                  <a:lnTo>
                    <a:pt x="167" y="37"/>
                  </a:lnTo>
                  <a:lnTo>
                    <a:pt x="151" y="32"/>
                  </a:lnTo>
                  <a:lnTo>
                    <a:pt x="131" y="24"/>
                  </a:lnTo>
                  <a:lnTo>
                    <a:pt x="114" y="17"/>
                  </a:lnTo>
                  <a:lnTo>
                    <a:pt x="95" y="12"/>
                  </a:lnTo>
                  <a:lnTo>
                    <a:pt x="78" y="10"/>
                  </a:lnTo>
                  <a:lnTo>
                    <a:pt x="56" y="5"/>
                  </a:lnTo>
                  <a:lnTo>
                    <a:pt x="39" y="3"/>
                  </a:lnTo>
                  <a:lnTo>
                    <a:pt x="17" y="0"/>
                  </a:lnTo>
                  <a:lnTo>
                    <a:pt x="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18" name="Google Shape;1218;p27"/>
            <p:cNvSpPr/>
            <p:nvPr/>
          </p:nvSpPr>
          <p:spPr>
            <a:xfrm>
              <a:off x="1061" y="1519"/>
              <a:ext cx="897" cy="674"/>
            </a:xfrm>
            <a:custGeom>
              <a:avLst/>
              <a:gdLst/>
              <a:ahLst/>
              <a:cxnLst/>
              <a:rect l="l" t="t" r="r" b="b"/>
              <a:pathLst>
                <a:path w="897" h="674" extrusionOk="0">
                  <a:moveTo>
                    <a:pt x="897" y="5"/>
                  </a:moveTo>
                  <a:lnTo>
                    <a:pt x="875" y="3"/>
                  </a:lnTo>
                  <a:lnTo>
                    <a:pt x="854" y="0"/>
                  </a:lnTo>
                  <a:lnTo>
                    <a:pt x="832" y="0"/>
                  </a:lnTo>
                  <a:lnTo>
                    <a:pt x="812" y="0"/>
                  </a:lnTo>
                  <a:lnTo>
                    <a:pt x="791" y="0"/>
                  </a:lnTo>
                  <a:lnTo>
                    <a:pt x="771" y="3"/>
                  </a:lnTo>
                  <a:lnTo>
                    <a:pt x="752" y="5"/>
                  </a:lnTo>
                  <a:lnTo>
                    <a:pt x="732" y="10"/>
                  </a:lnTo>
                  <a:lnTo>
                    <a:pt x="711" y="10"/>
                  </a:lnTo>
                  <a:lnTo>
                    <a:pt x="691" y="15"/>
                  </a:lnTo>
                  <a:lnTo>
                    <a:pt x="672" y="17"/>
                  </a:lnTo>
                  <a:lnTo>
                    <a:pt x="652" y="25"/>
                  </a:lnTo>
                  <a:lnTo>
                    <a:pt x="633" y="29"/>
                  </a:lnTo>
                  <a:lnTo>
                    <a:pt x="614" y="37"/>
                  </a:lnTo>
                  <a:lnTo>
                    <a:pt x="594" y="44"/>
                  </a:lnTo>
                  <a:lnTo>
                    <a:pt x="577" y="51"/>
                  </a:lnTo>
                  <a:lnTo>
                    <a:pt x="555" y="58"/>
                  </a:lnTo>
                  <a:lnTo>
                    <a:pt x="538" y="66"/>
                  </a:lnTo>
                  <a:lnTo>
                    <a:pt x="519" y="73"/>
                  </a:lnTo>
                  <a:lnTo>
                    <a:pt x="502" y="83"/>
                  </a:lnTo>
                  <a:lnTo>
                    <a:pt x="483" y="90"/>
                  </a:lnTo>
                  <a:lnTo>
                    <a:pt x="466" y="100"/>
                  </a:lnTo>
                  <a:lnTo>
                    <a:pt x="446" y="109"/>
                  </a:lnTo>
                  <a:lnTo>
                    <a:pt x="432" y="121"/>
                  </a:lnTo>
                  <a:lnTo>
                    <a:pt x="412" y="131"/>
                  </a:lnTo>
                  <a:lnTo>
                    <a:pt x="395" y="143"/>
                  </a:lnTo>
                  <a:lnTo>
                    <a:pt x="378" y="153"/>
                  </a:lnTo>
                  <a:lnTo>
                    <a:pt x="364" y="165"/>
                  </a:lnTo>
                  <a:lnTo>
                    <a:pt x="347" y="177"/>
                  </a:lnTo>
                  <a:lnTo>
                    <a:pt x="332" y="189"/>
                  </a:lnTo>
                  <a:lnTo>
                    <a:pt x="318" y="201"/>
                  </a:lnTo>
                  <a:lnTo>
                    <a:pt x="303" y="216"/>
                  </a:lnTo>
                  <a:lnTo>
                    <a:pt x="286" y="228"/>
                  </a:lnTo>
                  <a:lnTo>
                    <a:pt x="272" y="240"/>
                  </a:lnTo>
                  <a:lnTo>
                    <a:pt x="257" y="252"/>
                  </a:lnTo>
                  <a:lnTo>
                    <a:pt x="243" y="267"/>
                  </a:lnTo>
                  <a:lnTo>
                    <a:pt x="228" y="279"/>
                  </a:lnTo>
                  <a:lnTo>
                    <a:pt x="214" y="294"/>
                  </a:lnTo>
                  <a:lnTo>
                    <a:pt x="202" y="308"/>
                  </a:lnTo>
                  <a:lnTo>
                    <a:pt x="189" y="323"/>
                  </a:lnTo>
                  <a:lnTo>
                    <a:pt x="175" y="337"/>
                  </a:lnTo>
                  <a:lnTo>
                    <a:pt x="160" y="352"/>
                  </a:lnTo>
                  <a:lnTo>
                    <a:pt x="148" y="366"/>
                  </a:lnTo>
                  <a:lnTo>
                    <a:pt x="139" y="381"/>
                  </a:lnTo>
                  <a:lnTo>
                    <a:pt x="126" y="395"/>
                  </a:lnTo>
                  <a:lnTo>
                    <a:pt x="117" y="410"/>
                  </a:lnTo>
                  <a:lnTo>
                    <a:pt x="105" y="424"/>
                  </a:lnTo>
                  <a:lnTo>
                    <a:pt x="97" y="441"/>
                  </a:lnTo>
                  <a:lnTo>
                    <a:pt x="85" y="456"/>
                  </a:lnTo>
                  <a:lnTo>
                    <a:pt x="75" y="470"/>
                  </a:lnTo>
                  <a:lnTo>
                    <a:pt x="68" y="485"/>
                  </a:lnTo>
                  <a:lnTo>
                    <a:pt x="61" y="500"/>
                  </a:lnTo>
                  <a:lnTo>
                    <a:pt x="51" y="514"/>
                  </a:lnTo>
                  <a:lnTo>
                    <a:pt x="44" y="529"/>
                  </a:lnTo>
                  <a:lnTo>
                    <a:pt x="39" y="543"/>
                  </a:lnTo>
                  <a:lnTo>
                    <a:pt x="34" y="558"/>
                  </a:lnTo>
                  <a:lnTo>
                    <a:pt x="27" y="572"/>
                  </a:lnTo>
                  <a:lnTo>
                    <a:pt x="20" y="587"/>
                  </a:lnTo>
                  <a:lnTo>
                    <a:pt x="15" y="601"/>
                  </a:lnTo>
                  <a:lnTo>
                    <a:pt x="12" y="616"/>
                  </a:lnTo>
                  <a:lnTo>
                    <a:pt x="5" y="630"/>
                  </a:lnTo>
                  <a:lnTo>
                    <a:pt x="3" y="645"/>
                  </a:lnTo>
                  <a:lnTo>
                    <a:pt x="0" y="659"/>
                  </a:lnTo>
                  <a:lnTo>
                    <a:pt x="0" y="674"/>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19" name="Google Shape;1219;p27"/>
            <p:cNvSpPr/>
            <p:nvPr/>
          </p:nvSpPr>
          <p:spPr>
            <a:xfrm>
              <a:off x="1044" y="2193"/>
              <a:ext cx="296" cy="1364"/>
            </a:xfrm>
            <a:custGeom>
              <a:avLst/>
              <a:gdLst/>
              <a:ahLst/>
              <a:cxnLst/>
              <a:rect l="l" t="t" r="r" b="b"/>
              <a:pathLst>
                <a:path w="296" h="1364" extrusionOk="0">
                  <a:moveTo>
                    <a:pt x="17" y="0"/>
                  </a:moveTo>
                  <a:lnTo>
                    <a:pt x="12" y="10"/>
                  </a:lnTo>
                  <a:lnTo>
                    <a:pt x="10" y="24"/>
                  </a:lnTo>
                  <a:lnTo>
                    <a:pt x="8" y="39"/>
                  </a:lnTo>
                  <a:lnTo>
                    <a:pt x="8" y="56"/>
                  </a:lnTo>
                  <a:lnTo>
                    <a:pt x="5" y="70"/>
                  </a:lnTo>
                  <a:lnTo>
                    <a:pt x="3" y="87"/>
                  </a:lnTo>
                  <a:lnTo>
                    <a:pt x="3" y="104"/>
                  </a:lnTo>
                  <a:lnTo>
                    <a:pt x="3" y="126"/>
                  </a:lnTo>
                  <a:lnTo>
                    <a:pt x="0" y="145"/>
                  </a:lnTo>
                  <a:lnTo>
                    <a:pt x="0" y="165"/>
                  </a:lnTo>
                  <a:lnTo>
                    <a:pt x="0" y="187"/>
                  </a:lnTo>
                  <a:lnTo>
                    <a:pt x="0" y="208"/>
                  </a:lnTo>
                  <a:lnTo>
                    <a:pt x="0" y="230"/>
                  </a:lnTo>
                  <a:lnTo>
                    <a:pt x="0" y="252"/>
                  </a:lnTo>
                  <a:lnTo>
                    <a:pt x="0" y="276"/>
                  </a:lnTo>
                  <a:lnTo>
                    <a:pt x="3" y="303"/>
                  </a:lnTo>
                  <a:lnTo>
                    <a:pt x="3" y="325"/>
                  </a:lnTo>
                  <a:lnTo>
                    <a:pt x="3" y="351"/>
                  </a:lnTo>
                  <a:lnTo>
                    <a:pt x="3" y="376"/>
                  </a:lnTo>
                  <a:lnTo>
                    <a:pt x="5" y="402"/>
                  </a:lnTo>
                  <a:lnTo>
                    <a:pt x="5" y="427"/>
                  </a:lnTo>
                  <a:lnTo>
                    <a:pt x="8" y="456"/>
                  </a:lnTo>
                  <a:lnTo>
                    <a:pt x="10" y="480"/>
                  </a:lnTo>
                  <a:lnTo>
                    <a:pt x="12" y="509"/>
                  </a:lnTo>
                  <a:lnTo>
                    <a:pt x="12" y="536"/>
                  </a:lnTo>
                  <a:lnTo>
                    <a:pt x="17" y="562"/>
                  </a:lnTo>
                  <a:lnTo>
                    <a:pt x="17" y="589"/>
                  </a:lnTo>
                  <a:lnTo>
                    <a:pt x="22" y="618"/>
                  </a:lnTo>
                  <a:lnTo>
                    <a:pt x="25" y="645"/>
                  </a:lnTo>
                  <a:lnTo>
                    <a:pt x="29" y="674"/>
                  </a:lnTo>
                  <a:lnTo>
                    <a:pt x="32" y="700"/>
                  </a:lnTo>
                  <a:lnTo>
                    <a:pt x="39" y="729"/>
                  </a:lnTo>
                  <a:lnTo>
                    <a:pt x="42" y="754"/>
                  </a:lnTo>
                  <a:lnTo>
                    <a:pt x="46" y="783"/>
                  </a:lnTo>
                  <a:lnTo>
                    <a:pt x="49" y="807"/>
                  </a:lnTo>
                  <a:lnTo>
                    <a:pt x="54" y="836"/>
                  </a:lnTo>
                  <a:lnTo>
                    <a:pt x="59" y="860"/>
                  </a:lnTo>
                  <a:lnTo>
                    <a:pt x="63" y="887"/>
                  </a:lnTo>
                  <a:lnTo>
                    <a:pt x="68" y="914"/>
                  </a:lnTo>
                  <a:lnTo>
                    <a:pt x="76" y="940"/>
                  </a:lnTo>
                  <a:lnTo>
                    <a:pt x="80" y="964"/>
                  </a:lnTo>
                  <a:lnTo>
                    <a:pt x="88" y="989"/>
                  </a:lnTo>
                  <a:lnTo>
                    <a:pt x="92" y="1013"/>
                  </a:lnTo>
                  <a:lnTo>
                    <a:pt x="100" y="1037"/>
                  </a:lnTo>
                  <a:lnTo>
                    <a:pt x="107" y="1059"/>
                  </a:lnTo>
                  <a:lnTo>
                    <a:pt x="114" y="1083"/>
                  </a:lnTo>
                  <a:lnTo>
                    <a:pt x="122" y="1105"/>
                  </a:lnTo>
                  <a:lnTo>
                    <a:pt x="131" y="1129"/>
                  </a:lnTo>
                  <a:lnTo>
                    <a:pt x="139" y="1149"/>
                  </a:lnTo>
                  <a:lnTo>
                    <a:pt x="146" y="1168"/>
                  </a:lnTo>
                  <a:lnTo>
                    <a:pt x="153" y="1187"/>
                  </a:lnTo>
                  <a:lnTo>
                    <a:pt x="163" y="1207"/>
                  </a:lnTo>
                  <a:lnTo>
                    <a:pt x="170" y="1224"/>
                  </a:lnTo>
                  <a:lnTo>
                    <a:pt x="180" y="1241"/>
                  </a:lnTo>
                  <a:lnTo>
                    <a:pt x="189" y="1258"/>
                  </a:lnTo>
                  <a:lnTo>
                    <a:pt x="202" y="1275"/>
                  </a:lnTo>
                  <a:lnTo>
                    <a:pt x="211" y="1287"/>
                  </a:lnTo>
                  <a:lnTo>
                    <a:pt x="223" y="1301"/>
                  </a:lnTo>
                  <a:lnTo>
                    <a:pt x="233" y="1313"/>
                  </a:lnTo>
                  <a:lnTo>
                    <a:pt x="245" y="1326"/>
                  </a:lnTo>
                  <a:lnTo>
                    <a:pt x="257" y="1335"/>
                  </a:lnTo>
                  <a:lnTo>
                    <a:pt x="269" y="1347"/>
                  </a:lnTo>
                  <a:lnTo>
                    <a:pt x="282" y="1355"/>
                  </a:lnTo>
                  <a:lnTo>
                    <a:pt x="296" y="1364"/>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20" name="Google Shape;1220;p27"/>
            <p:cNvSpPr/>
            <p:nvPr/>
          </p:nvSpPr>
          <p:spPr>
            <a:xfrm>
              <a:off x="1340" y="3451"/>
              <a:ext cx="873" cy="203"/>
            </a:xfrm>
            <a:custGeom>
              <a:avLst/>
              <a:gdLst/>
              <a:ahLst/>
              <a:cxnLst/>
              <a:rect l="l" t="t" r="r" b="b"/>
              <a:pathLst>
                <a:path w="873" h="203" extrusionOk="0">
                  <a:moveTo>
                    <a:pt x="0" y="106"/>
                  </a:moveTo>
                  <a:lnTo>
                    <a:pt x="12" y="111"/>
                  </a:lnTo>
                  <a:lnTo>
                    <a:pt x="24" y="118"/>
                  </a:lnTo>
                  <a:lnTo>
                    <a:pt x="36" y="123"/>
                  </a:lnTo>
                  <a:lnTo>
                    <a:pt x="51" y="131"/>
                  </a:lnTo>
                  <a:lnTo>
                    <a:pt x="63" y="135"/>
                  </a:lnTo>
                  <a:lnTo>
                    <a:pt x="78" y="140"/>
                  </a:lnTo>
                  <a:lnTo>
                    <a:pt x="92" y="145"/>
                  </a:lnTo>
                  <a:lnTo>
                    <a:pt x="107" y="152"/>
                  </a:lnTo>
                  <a:lnTo>
                    <a:pt x="121" y="155"/>
                  </a:lnTo>
                  <a:lnTo>
                    <a:pt x="136" y="160"/>
                  </a:lnTo>
                  <a:lnTo>
                    <a:pt x="150" y="164"/>
                  </a:lnTo>
                  <a:lnTo>
                    <a:pt x="165" y="169"/>
                  </a:lnTo>
                  <a:lnTo>
                    <a:pt x="179" y="172"/>
                  </a:lnTo>
                  <a:lnTo>
                    <a:pt x="194" y="177"/>
                  </a:lnTo>
                  <a:lnTo>
                    <a:pt x="209" y="181"/>
                  </a:lnTo>
                  <a:lnTo>
                    <a:pt x="223" y="186"/>
                  </a:lnTo>
                  <a:lnTo>
                    <a:pt x="238" y="186"/>
                  </a:lnTo>
                  <a:lnTo>
                    <a:pt x="252" y="189"/>
                  </a:lnTo>
                  <a:lnTo>
                    <a:pt x="267" y="191"/>
                  </a:lnTo>
                  <a:lnTo>
                    <a:pt x="281" y="194"/>
                  </a:lnTo>
                  <a:lnTo>
                    <a:pt x="296" y="194"/>
                  </a:lnTo>
                  <a:lnTo>
                    <a:pt x="310" y="196"/>
                  </a:lnTo>
                  <a:lnTo>
                    <a:pt x="325" y="198"/>
                  </a:lnTo>
                  <a:lnTo>
                    <a:pt x="342" y="201"/>
                  </a:lnTo>
                  <a:lnTo>
                    <a:pt x="356" y="201"/>
                  </a:lnTo>
                  <a:lnTo>
                    <a:pt x="371" y="201"/>
                  </a:lnTo>
                  <a:lnTo>
                    <a:pt x="386" y="201"/>
                  </a:lnTo>
                  <a:lnTo>
                    <a:pt x="402" y="203"/>
                  </a:lnTo>
                  <a:lnTo>
                    <a:pt x="417" y="203"/>
                  </a:lnTo>
                  <a:lnTo>
                    <a:pt x="432" y="203"/>
                  </a:lnTo>
                  <a:lnTo>
                    <a:pt x="446" y="203"/>
                  </a:lnTo>
                  <a:lnTo>
                    <a:pt x="463" y="203"/>
                  </a:lnTo>
                  <a:lnTo>
                    <a:pt x="475" y="198"/>
                  </a:lnTo>
                  <a:lnTo>
                    <a:pt x="490" y="198"/>
                  </a:lnTo>
                  <a:lnTo>
                    <a:pt x="504" y="194"/>
                  </a:lnTo>
                  <a:lnTo>
                    <a:pt x="519" y="194"/>
                  </a:lnTo>
                  <a:lnTo>
                    <a:pt x="533" y="189"/>
                  </a:lnTo>
                  <a:lnTo>
                    <a:pt x="548" y="186"/>
                  </a:lnTo>
                  <a:lnTo>
                    <a:pt x="562" y="184"/>
                  </a:lnTo>
                  <a:lnTo>
                    <a:pt x="577" y="181"/>
                  </a:lnTo>
                  <a:lnTo>
                    <a:pt x="589" y="177"/>
                  </a:lnTo>
                  <a:lnTo>
                    <a:pt x="604" y="172"/>
                  </a:lnTo>
                  <a:lnTo>
                    <a:pt x="618" y="167"/>
                  </a:lnTo>
                  <a:lnTo>
                    <a:pt x="633" y="164"/>
                  </a:lnTo>
                  <a:lnTo>
                    <a:pt x="645" y="157"/>
                  </a:lnTo>
                  <a:lnTo>
                    <a:pt x="659" y="155"/>
                  </a:lnTo>
                  <a:lnTo>
                    <a:pt x="672" y="148"/>
                  </a:lnTo>
                  <a:lnTo>
                    <a:pt x="686" y="145"/>
                  </a:lnTo>
                  <a:lnTo>
                    <a:pt x="698" y="138"/>
                  </a:lnTo>
                  <a:lnTo>
                    <a:pt x="710" y="131"/>
                  </a:lnTo>
                  <a:lnTo>
                    <a:pt x="722" y="123"/>
                  </a:lnTo>
                  <a:lnTo>
                    <a:pt x="735" y="116"/>
                  </a:lnTo>
                  <a:lnTo>
                    <a:pt x="747" y="106"/>
                  </a:lnTo>
                  <a:lnTo>
                    <a:pt x="759" y="99"/>
                  </a:lnTo>
                  <a:lnTo>
                    <a:pt x="771" y="89"/>
                  </a:lnTo>
                  <a:lnTo>
                    <a:pt x="785" y="82"/>
                  </a:lnTo>
                  <a:lnTo>
                    <a:pt x="795" y="70"/>
                  </a:lnTo>
                  <a:lnTo>
                    <a:pt x="807" y="63"/>
                  </a:lnTo>
                  <a:lnTo>
                    <a:pt x="817" y="51"/>
                  </a:lnTo>
                  <a:lnTo>
                    <a:pt x="829" y="43"/>
                  </a:lnTo>
                  <a:lnTo>
                    <a:pt x="839" y="31"/>
                  </a:lnTo>
                  <a:lnTo>
                    <a:pt x="851" y="22"/>
                  </a:lnTo>
                  <a:lnTo>
                    <a:pt x="861" y="9"/>
                  </a:lnTo>
                  <a:lnTo>
                    <a:pt x="873"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21" name="Google Shape;1221;p27"/>
            <p:cNvSpPr/>
            <p:nvPr/>
          </p:nvSpPr>
          <p:spPr>
            <a:xfrm>
              <a:off x="2213" y="3065"/>
              <a:ext cx="1517" cy="386"/>
            </a:xfrm>
            <a:custGeom>
              <a:avLst/>
              <a:gdLst/>
              <a:ahLst/>
              <a:cxnLst/>
              <a:rect l="l" t="t" r="r" b="b"/>
              <a:pathLst>
                <a:path w="1517" h="386" extrusionOk="0">
                  <a:moveTo>
                    <a:pt x="0" y="386"/>
                  </a:moveTo>
                  <a:lnTo>
                    <a:pt x="9" y="378"/>
                  </a:lnTo>
                  <a:lnTo>
                    <a:pt x="26" y="374"/>
                  </a:lnTo>
                  <a:lnTo>
                    <a:pt x="34" y="369"/>
                  </a:lnTo>
                  <a:lnTo>
                    <a:pt x="48" y="366"/>
                  </a:lnTo>
                  <a:lnTo>
                    <a:pt x="60" y="361"/>
                  </a:lnTo>
                  <a:lnTo>
                    <a:pt x="77" y="359"/>
                  </a:lnTo>
                  <a:lnTo>
                    <a:pt x="92" y="352"/>
                  </a:lnTo>
                  <a:lnTo>
                    <a:pt x="111" y="347"/>
                  </a:lnTo>
                  <a:lnTo>
                    <a:pt x="128" y="342"/>
                  </a:lnTo>
                  <a:lnTo>
                    <a:pt x="150" y="337"/>
                  </a:lnTo>
                  <a:lnTo>
                    <a:pt x="172" y="330"/>
                  </a:lnTo>
                  <a:lnTo>
                    <a:pt x="194" y="325"/>
                  </a:lnTo>
                  <a:lnTo>
                    <a:pt x="215" y="318"/>
                  </a:lnTo>
                  <a:lnTo>
                    <a:pt x="242" y="313"/>
                  </a:lnTo>
                  <a:lnTo>
                    <a:pt x="264" y="303"/>
                  </a:lnTo>
                  <a:lnTo>
                    <a:pt x="291" y="296"/>
                  </a:lnTo>
                  <a:lnTo>
                    <a:pt x="315" y="289"/>
                  </a:lnTo>
                  <a:lnTo>
                    <a:pt x="344" y="282"/>
                  </a:lnTo>
                  <a:lnTo>
                    <a:pt x="371" y="272"/>
                  </a:lnTo>
                  <a:lnTo>
                    <a:pt x="400" y="265"/>
                  </a:lnTo>
                  <a:lnTo>
                    <a:pt x="429" y="257"/>
                  </a:lnTo>
                  <a:lnTo>
                    <a:pt x="460" y="250"/>
                  </a:lnTo>
                  <a:lnTo>
                    <a:pt x="489" y="240"/>
                  </a:lnTo>
                  <a:lnTo>
                    <a:pt x="519" y="231"/>
                  </a:lnTo>
                  <a:lnTo>
                    <a:pt x="550" y="223"/>
                  </a:lnTo>
                  <a:lnTo>
                    <a:pt x="582" y="216"/>
                  </a:lnTo>
                  <a:lnTo>
                    <a:pt x="613" y="206"/>
                  </a:lnTo>
                  <a:lnTo>
                    <a:pt x="647" y="197"/>
                  </a:lnTo>
                  <a:lnTo>
                    <a:pt x="678" y="189"/>
                  </a:lnTo>
                  <a:lnTo>
                    <a:pt x="712" y="182"/>
                  </a:lnTo>
                  <a:lnTo>
                    <a:pt x="742" y="172"/>
                  </a:lnTo>
                  <a:lnTo>
                    <a:pt x="775" y="163"/>
                  </a:lnTo>
                  <a:lnTo>
                    <a:pt x="805" y="153"/>
                  </a:lnTo>
                  <a:lnTo>
                    <a:pt x="838" y="146"/>
                  </a:lnTo>
                  <a:lnTo>
                    <a:pt x="870" y="136"/>
                  </a:lnTo>
                  <a:lnTo>
                    <a:pt x="902" y="129"/>
                  </a:lnTo>
                  <a:lnTo>
                    <a:pt x="933" y="122"/>
                  </a:lnTo>
                  <a:lnTo>
                    <a:pt x="967" y="114"/>
                  </a:lnTo>
                  <a:lnTo>
                    <a:pt x="996" y="105"/>
                  </a:lnTo>
                  <a:lnTo>
                    <a:pt x="1028" y="97"/>
                  </a:lnTo>
                  <a:lnTo>
                    <a:pt x="1057" y="90"/>
                  </a:lnTo>
                  <a:lnTo>
                    <a:pt x="1088" y="83"/>
                  </a:lnTo>
                  <a:lnTo>
                    <a:pt x="1117" y="76"/>
                  </a:lnTo>
                  <a:lnTo>
                    <a:pt x="1146" y="68"/>
                  </a:lnTo>
                  <a:lnTo>
                    <a:pt x="1175" y="61"/>
                  </a:lnTo>
                  <a:lnTo>
                    <a:pt x="1205" y="56"/>
                  </a:lnTo>
                  <a:lnTo>
                    <a:pt x="1229" y="49"/>
                  </a:lnTo>
                  <a:lnTo>
                    <a:pt x="1255" y="42"/>
                  </a:lnTo>
                  <a:lnTo>
                    <a:pt x="1280" y="37"/>
                  </a:lnTo>
                  <a:lnTo>
                    <a:pt x="1306" y="32"/>
                  </a:lnTo>
                  <a:lnTo>
                    <a:pt x="1328" y="25"/>
                  </a:lnTo>
                  <a:lnTo>
                    <a:pt x="1352" y="22"/>
                  </a:lnTo>
                  <a:lnTo>
                    <a:pt x="1374" y="17"/>
                  </a:lnTo>
                  <a:lnTo>
                    <a:pt x="1396" y="15"/>
                  </a:lnTo>
                  <a:lnTo>
                    <a:pt x="1413" y="10"/>
                  </a:lnTo>
                  <a:lnTo>
                    <a:pt x="1432" y="8"/>
                  </a:lnTo>
                  <a:lnTo>
                    <a:pt x="1449" y="3"/>
                  </a:lnTo>
                  <a:lnTo>
                    <a:pt x="1466" y="3"/>
                  </a:lnTo>
                  <a:lnTo>
                    <a:pt x="1478" y="0"/>
                  </a:lnTo>
                  <a:lnTo>
                    <a:pt x="1493" y="0"/>
                  </a:lnTo>
                  <a:lnTo>
                    <a:pt x="1505" y="0"/>
                  </a:lnTo>
                  <a:lnTo>
                    <a:pt x="1517"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22" name="Google Shape;1222;p27"/>
            <p:cNvSpPr/>
            <p:nvPr/>
          </p:nvSpPr>
          <p:spPr>
            <a:xfrm>
              <a:off x="3730" y="2981"/>
              <a:ext cx="390" cy="84"/>
            </a:xfrm>
            <a:custGeom>
              <a:avLst/>
              <a:gdLst/>
              <a:ahLst/>
              <a:cxnLst/>
              <a:rect l="l" t="t" r="r" b="b"/>
              <a:pathLst>
                <a:path w="390" h="84" extrusionOk="0">
                  <a:moveTo>
                    <a:pt x="0" y="84"/>
                  </a:moveTo>
                  <a:lnTo>
                    <a:pt x="17" y="82"/>
                  </a:lnTo>
                  <a:lnTo>
                    <a:pt x="34" y="82"/>
                  </a:lnTo>
                  <a:lnTo>
                    <a:pt x="51" y="80"/>
                  </a:lnTo>
                  <a:lnTo>
                    <a:pt x="71" y="80"/>
                  </a:lnTo>
                  <a:lnTo>
                    <a:pt x="87" y="77"/>
                  </a:lnTo>
                  <a:lnTo>
                    <a:pt x="104" y="75"/>
                  </a:lnTo>
                  <a:lnTo>
                    <a:pt x="121" y="72"/>
                  </a:lnTo>
                  <a:lnTo>
                    <a:pt x="141" y="72"/>
                  </a:lnTo>
                  <a:lnTo>
                    <a:pt x="155" y="67"/>
                  </a:lnTo>
                  <a:lnTo>
                    <a:pt x="170" y="65"/>
                  </a:lnTo>
                  <a:lnTo>
                    <a:pt x="184" y="60"/>
                  </a:lnTo>
                  <a:lnTo>
                    <a:pt x="201" y="58"/>
                  </a:lnTo>
                  <a:lnTo>
                    <a:pt x="216" y="53"/>
                  </a:lnTo>
                  <a:lnTo>
                    <a:pt x="230" y="50"/>
                  </a:lnTo>
                  <a:lnTo>
                    <a:pt x="245" y="48"/>
                  </a:lnTo>
                  <a:lnTo>
                    <a:pt x="260" y="46"/>
                  </a:lnTo>
                  <a:lnTo>
                    <a:pt x="281" y="38"/>
                  </a:lnTo>
                  <a:lnTo>
                    <a:pt x="306" y="31"/>
                  </a:lnTo>
                  <a:lnTo>
                    <a:pt x="325" y="24"/>
                  </a:lnTo>
                  <a:lnTo>
                    <a:pt x="344" y="17"/>
                  </a:lnTo>
                  <a:lnTo>
                    <a:pt x="357" y="9"/>
                  </a:lnTo>
                  <a:lnTo>
                    <a:pt x="371" y="4"/>
                  </a:lnTo>
                  <a:lnTo>
                    <a:pt x="381" y="0"/>
                  </a:lnTo>
                  <a:lnTo>
                    <a:pt x="390"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23" name="Google Shape;1223;p27"/>
            <p:cNvSpPr/>
            <p:nvPr/>
          </p:nvSpPr>
          <p:spPr>
            <a:xfrm>
              <a:off x="4120" y="2981"/>
              <a:ext cx="197" cy="55"/>
            </a:xfrm>
            <a:custGeom>
              <a:avLst/>
              <a:gdLst/>
              <a:ahLst/>
              <a:cxnLst/>
              <a:rect l="l" t="t" r="r" b="b"/>
              <a:pathLst>
                <a:path w="197" h="55" extrusionOk="0">
                  <a:moveTo>
                    <a:pt x="0" y="0"/>
                  </a:moveTo>
                  <a:lnTo>
                    <a:pt x="22" y="4"/>
                  </a:lnTo>
                  <a:lnTo>
                    <a:pt x="44" y="12"/>
                  </a:lnTo>
                  <a:lnTo>
                    <a:pt x="68" y="19"/>
                  </a:lnTo>
                  <a:lnTo>
                    <a:pt x="95" y="26"/>
                  </a:lnTo>
                  <a:lnTo>
                    <a:pt x="119" y="34"/>
                  </a:lnTo>
                  <a:lnTo>
                    <a:pt x="146" y="41"/>
                  </a:lnTo>
                  <a:lnTo>
                    <a:pt x="170" y="48"/>
                  </a:lnTo>
                  <a:lnTo>
                    <a:pt x="197" y="55"/>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24" name="Google Shape;1224;p27"/>
            <p:cNvSpPr/>
            <p:nvPr/>
          </p:nvSpPr>
          <p:spPr>
            <a:xfrm>
              <a:off x="3740" y="3036"/>
              <a:ext cx="577" cy="633"/>
            </a:xfrm>
            <a:custGeom>
              <a:avLst/>
              <a:gdLst/>
              <a:ahLst/>
              <a:cxnLst/>
              <a:rect l="l" t="t" r="r" b="b"/>
              <a:pathLst>
                <a:path w="577" h="633" extrusionOk="0">
                  <a:moveTo>
                    <a:pt x="577" y="0"/>
                  </a:moveTo>
                  <a:lnTo>
                    <a:pt x="565" y="8"/>
                  </a:lnTo>
                  <a:lnTo>
                    <a:pt x="553" y="20"/>
                  </a:lnTo>
                  <a:lnTo>
                    <a:pt x="538" y="32"/>
                  </a:lnTo>
                  <a:lnTo>
                    <a:pt x="524" y="46"/>
                  </a:lnTo>
                  <a:lnTo>
                    <a:pt x="507" y="61"/>
                  </a:lnTo>
                  <a:lnTo>
                    <a:pt x="490" y="78"/>
                  </a:lnTo>
                  <a:lnTo>
                    <a:pt x="470" y="95"/>
                  </a:lnTo>
                  <a:lnTo>
                    <a:pt x="453" y="117"/>
                  </a:lnTo>
                  <a:lnTo>
                    <a:pt x="441" y="124"/>
                  </a:lnTo>
                  <a:lnTo>
                    <a:pt x="431" y="134"/>
                  </a:lnTo>
                  <a:lnTo>
                    <a:pt x="419" y="143"/>
                  </a:lnTo>
                  <a:lnTo>
                    <a:pt x="410" y="155"/>
                  </a:lnTo>
                  <a:lnTo>
                    <a:pt x="397" y="165"/>
                  </a:lnTo>
                  <a:lnTo>
                    <a:pt x="388" y="177"/>
                  </a:lnTo>
                  <a:lnTo>
                    <a:pt x="376" y="187"/>
                  </a:lnTo>
                  <a:lnTo>
                    <a:pt x="366" y="199"/>
                  </a:lnTo>
                  <a:lnTo>
                    <a:pt x="354" y="209"/>
                  </a:lnTo>
                  <a:lnTo>
                    <a:pt x="342" y="221"/>
                  </a:lnTo>
                  <a:lnTo>
                    <a:pt x="330" y="233"/>
                  </a:lnTo>
                  <a:lnTo>
                    <a:pt x="320" y="245"/>
                  </a:lnTo>
                  <a:lnTo>
                    <a:pt x="308" y="257"/>
                  </a:lnTo>
                  <a:lnTo>
                    <a:pt x="298" y="269"/>
                  </a:lnTo>
                  <a:lnTo>
                    <a:pt x="286" y="281"/>
                  </a:lnTo>
                  <a:lnTo>
                    <a:pt x="276" y="296"/>
                  </a:lnTo>
                  <a:lnTo>
                    <a:pt x="262" y="306"/>
                  </a:lnTo>
                  <a:lnTo>
                    <a:pt x="252" y="318"/>
                  </a:lnTo>
                  <a:lnTo>
                    <a:pt x="240" y="330"/>
                  </a:lnTo>
                  <a:lnTo>
                    <a:pt x="230" y="342"/>
                  </a:lnTo>
                  <a:lnTo>
                    <a:pt x="218" y="352"/>
                  </a:lnTo>
                  <a:lnTo>
                    <a:pt x="208" y="366"/>
                  </a:lnTo>
                  <a:lnTo>
                    <a:pt x="196" y="376"/>
                  </a:lnTo>
                  <a:lnTo>
                    <a:pt x="187" y="390"/>
                  </a:lnTo>
                  <a:lnTo>
                    <a:pt x="174" y="400"/>
                  </a:lnTo>
                  <a:lnTo>
                    <a:pt x="165" y="412"/>
                  </a:lnTo>
                  <a:lnTo>
                    <a:pt x="153" y="424"/>
                  </a:lnTo>
                  <a:lnTo>
                    <a:pt x="143" y="437"/>
                  </a:lnTo>
                  <a:lnTo>
                    <a:pt x="131" y="446"/>
                  </a:lnTo>
                  <a:lnTo>
                    <a:pt x="121" y="461"/>
                  </a:lnTo>
                  <a:lnTo>
                    <a:pt x="111" y="470"/>
                  </a:lnTo>
                  <a:lnTo>
                    <a:pt x="104" y="485"/>
                  </a:lnTo>
                  <a:lnTo>
                    <a:pt x="85" y="504"/>
                  </a:lnTo>
                  <a:lnTo>
                    <a:pt x="68" y="526"/>
                  </a:lnTo>
                  <a:lnTo>
                    <a:pt x="53" y="546"/>
                  </a:lnTo>
                  <a:lnTo>
                    <a:pt x="39" y="565"/>
                  </a:lnTo>
                  <a:lnTo>
                    <a:pt x="24" y="582"/>
                  </a:lnTo>
                  <a:lnTo>
                    <a:pt x="14" y="601"/>
                  </a:lnTo>
                  <a:lnTo>
                    <a:pt x="5" y="616"/>
                  </a:lnTo>
                  <a:lnTo>
                    <a:pt x="0" y="633"/>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25" name="Google Shape;1225;p27"/>
            <p:cNvSpPr/>
            <p:nvPr/>
          </p:nvSpPr>
          <p:spPr>
            <a:xfrm>
              <a:off x="3439" y="3669"/>
              <a:ext cx="301" cy="3296"/>
            </a:xfrm>
            <a:custGeom>
              <a:avLst/>
              <a:gdLst/>
              <a:ahLst/>
              <a:cxnLst/>
              <a:rect l="l" t="t" r="r" b="b"/>
              <a:pathLst>
                <a:path w="301" h="3296" extrusionOk="0">
                  <a:moveTo>
                    <a:pt x="301" y="0"/>
                  </a:moveTo>
                  <a:lnTo>
                    <a:pt x="294" y="7"/>
                  </a:lnTo>
                  <a:lnTo>
                    <a:pt x="289" y="22"/>
                  </a:lnTo>
                  <a:lnTo>
                    <a:pt x="284" y="39"/>
                  </a:lnTo>
                  <a:lnTo>
                    <a:pt x="279" y="63"/>
                  </a:lnTo>
                  <a:lnTo>
                    <a:pt x="272" y="87"/>
                  </a:lnTo>
                  <a:lnTo>
                    <a:pt x="267" y="116"/>
                  </a:lnTo>
                  <a:lnTo>
                    <a:pt x="262" y="148"/>
                  </a:lnTo>
                  <a:lnTo>
                    <a:pt x="257" y="184"/>
                  </a:lnTo>
                  <a:lnTo>
                    <a:pt x="250" y="220"/>
                  </a:lnTo>
                  <a:lnTo>
                    <a:pt x="243" y="262"/>
                  </a:lnTo>
                  <a:lnTo>
                    <a:pt x="235" y="303"/>
                  </a:lnTo>
                  <a:lnTo>
                    <a:pt x="231" y="351"/>
                  </a:lnTo>
                  <a:lnTo>
                    <a:pt x="223" y="400"/>
                  </a:lnTo>
                  <a:lnTo>
                    <a:pt x="218" y="453"/>
                  </a:lnTo>
                  <a:lnTo>
                    <a:pt x="211" y="504"/>
                  </a:lnTo>
                  <a:lnTo>
                    <a:pt x="206" y="562"/>
                  </a:lnTo>
                  <a:lnTo>
                    <a:pt x="199" y="618"/>
                  </a:lnTo>
                  <a:lnTo>
                    <a:pt x="192" y="678"/>
                  </a:lnTo>
                  <a:lnTo>
                    <a:pt x="185" y="737"/>
                  </a:lnTo>
                  <a:lnTo>
                    <a:pt x="180" y="802"/>
                  </a:lnTo>
                  <a:lnTo>
                    <a:pt x="172" y="865"/>
                  </a:lnTo>
                  <a:lnTo>
                    <a:pt x="165" y="930"/>
                  </a:lnTo>
                  <a:lnTo>
                    <a:pt x="158" y="998"/>
                  </a:lnTo>
                  <a:lnTo>
                    <a:pt x="153" y="1069"/>
                  </a:lnTo>
                  <a:lnTo>
                    <a:pt x="146" y="1136"/>
                  </a:lnTo>
                  <a:lnTo>
                    <a:pt x="138" y="1207"/>
                  </a:lnTo>
                  <a:lnTo>
                    <a:pt x="131" y="1279"/>
                  </a:lnTo>
                  <a:lnTo>
                    <a:pt x="124" y="1352"/>
                  </a:lnTo>
                  <a:lnTo>
                    <a:pt x="117" y="1422"/>
                  </a:lnTo>
                  <a:lnTo>
                    <a:pt x="112" y="1495"/>
                  </a:lnTo>
                  <a:lnTo>
                    <a:pt x="105" y="1568"/>
                  </a:lnTo>
                  <a:lnTo>
                    <a:pt x="100" y="1643"/>
                  </a:lnTo>
                  <a:lnTo>
                    <a:pt x="92" y="1713"/>
                  </a:lnTo>
                  <a:lnTo>
                    <a:pt x="85" y="1786"/>
                  </a:lnTo>
                  <a:lnTo>
                    <a:pt x="78" y="1859"/>
                  </a:lnTo>
                  <a:lnTo>
                    <a:pt x="71" y="1931"/>
                  </a:lnTo>
                  <a:lnTo>
                    <a:pt x="63" y="2001"/>
                  </a:lnTo>
                  <a:lnTo>
                    <a:pt x="59" y="2074"/>
                  </a:lnTo>
                  <a:lnTo>
                    <a:pt x="54" y="2144"/>
                  </a:lnTo>
                  <a:lnTo>
                    <a:pt x="51" y="2215"/>
                  </a:lnTo>
                  <a:lnTo>
                    <a:pt x="44" y="2280"/>
                  </a:lnTo>
                  <a:lnTo>
                    <a:pt x="39" y="2348"/>
                  </a:lnTo>
                  <a:lnTo>
                    <a:pt x="34" y="2413"/>
                  </a:lnTo>
                  <a:lnTo>
                    <a:pt x="29" y="2479"/>
                  </a:lnTo>
                  <a:lnTo>
                    <a:pt x="25" y="2542"/>
                  </a:lnTo>
                  <a:lnTo>
                    <a:pt x="22" y="2605"/>
                  </a:lnTo>
                  <a:lnTo>
                    <a:pt x="17" y="2663"/>
                  </a:lnTo>
                  <a:lnTo>
                    <a:pt x="17" y="2724"/>
                  </a:lnTo>
                  <a:lnTo>
                    <a:pt x="12" y="2777"/>
                  </a:lnTo>
                  <a:lnTo>
                    <a:pt x="10" y="2833"/>
                  </a:lnTo>
                  <a:lnTo>
                    <a:pt x="5" y="2884"/>
                  </a:lnTo>
                  <a:lnTo>
                    <a:pt x="5" y="2934"/>
                  </a:lnTo>
                  <a:lnTo>
                    <a:pt x="3" y="2978"/>
                  </a:lnTo>
                  <a:lnTo>
                    <a:pt x="0" y="3024"/>
                  </a:lnTo>
                  <a:lnTo>
                    <a:pt x="0" y="3065"/>
                  </a:lnTo>
                  <a:lnTo>
                    <a:pt x="0" y="3104"/>
                  </a:lnTo>
                  <a:lnTo>
                    <a:pt x="0" y="3138"/>
                  </a:lnTo>
                  <a:lnTo>
                    <a:pt x="0" y="3170"/>
                  </a:lnTo>
                  <a:lnTo>
                    <a:pt x="0" y="3199"/>
                  </a:lnTo>
                  <a:lnTo>
                    <a:pt x="0" y="3228"/>
                  </a:lnTo>
                  <a:lnTo>
                    <a:pt x="0" y="3247"/>
                  </a:lnTo>
                  <a:lnTo>
                    <a:pt x="3" y="3269"/>
                  </a:lnTo>
                  <a:lnTo>
                    <a:pt x="5" y="3281"/>
                  </a:lnTo>
                  <a:lnTo>
                    <a:pt x="10" y="3296"/>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26" name="Google Shape;1226;p27"/>
            <p:cNvSpPr/>
            <p:nvPr/>
          </p:nvSpPr>
          <p:spPr>
            <a:xfrm>
              <a:off x="3449" y="6965"/>
              <a:ext cx="766" cy="344"/>
            </a:xfrm>
            <a:custGeom>
              <a:avLst/>
              <a:gdLst/>
              <a:ahLst/>
              <a:cxnLst/>
              <a:rect l="l" t="t" r="r" b="b"/>
              <a:pathLst>
                <a:path w="766" h="344" extrusionOk="0">
                  <a:moveTo>
                    <a:pt x="0" y="0"/>
                  </a:moveTo>
                  <a:lnTo>
                    <a:pt x="5" y="14"/>
                  </a:lnTo>
                  <a:lnTo>
                    <a:pt x="12" y="31"/>
                  </a:lnTo>
                  <a:lnTo>
                    <a:pt x="22" y="48"/>
                  </a:lnTo>
                  <a:lnTo>
                    <a:pt x="34" y="65"/>
                  </a:lnTo>
                  <a:lnTo>
                    <a:pt x="46" y="80"/>
                  </a:lnTo>
                  <a:lnTo>
                    <a:pt x="61" y="94"/>
                  </a:lnTo>
                  <a:lnTo>
                    <a:pt x="78" y="109"/>
                  </a:lnTo>
                  <a:lnTo>
                    <a:pt x="97" y="126"/>
                  </a:lnTo>
                  <a:lnTo>
                    <a:pt x="114" y="138"/>
                  </a:lnTo>
                  <a:lnTo>
                    <a:pt x="133" y="152"/>
                  </a:lnTo>
                  <a:lnTo>
                    <a:pt x="143" y="159"/>
                  </a:lnTo>
                  <a:lnTo>
                    <a:pt x="155" y="167"/>
                  </a:lnTo>
                  <a:lnTo>
                    <a:pt x="165" y="174"/>
                  </a:lnTo>
                  <a:lnTo>
                    <a:pt x="179" y="181"/>
                  </a:lnTo>
                  <a:lnTo>
                    <a:pt x="201" y="193"/>
                  </a:lnTo>
                  <a:lnTo>
                    <a:pt x="225" y="206"/>
                  </a:lnTo>
                  <a:lnTo>
                    <a:pt x="238" y="210"/>
                  </a:lnTo>
                  <a:lnTo>
                    <a:pt x="250" y="218"/>
                  </a:lnTo>
                  <a:lnTo>
                    <a:pt x="264" y="222"/>
                  </a:lnTo>
                  <a:lnTo>
                    <a:pt x="279" y="230"/>
                  </a:lnTo>
                  <a:lnTo>
                    <a:pt x="291" y="232"/>
                  </a:lnTo>
                  <a:lnTo>
                    <a:pt x="303" y="239"/>
                  </a:lnTo>
                  <a:lnTo>
                    <a:pt x="318" y="242"/>
                  </a:lnTo>
                  <a:lnTo>
                    <a:pt x="332" y="249"/>
                  </a:lnTo>
                  <a:lnTo>
                    <a:pt x="347" y="252"/>
                  </a:lnTo>
                  <a:lnTo>
                    <a:pt x="361" y="259"/>
                  </a:lnTo>
                  <a:lnTo>
                    <a:pt x="376" y="261"/>
                  </a:lnTo>
                  <a:lnTo>
                    <a:pt x="390" y="269"/>
                  </a:lnTo>
                  <a:lnTo>
                    <a:pt x="405" y="271"/>
                  </a:lnTo>
                  <a:lnTo>
                    <a:pt x="419" y="276"/>
                  </a:lnTo>
                  <a:lnTo>
                    <a:pt x="434" y="281"/>
                  </a:lnTo>
                  <a:lnTo>
                    <a:pt x="448" y="285"/>
                  </a:lnTo>
                  <a:lnTo>
                    <a:pt x="463" y="288"/>
                  </a:lnTo>
                  <a:lnTo>
                    <a:pt x="480" y="293"/>
                  </a:lnTo>
                  <a:lnTo>
                    <a:pt x="495" y="298"/>
                  </a:lnTo>
                  <a:lnTo>
                    <a:pt x="511" y="302"/>
                  </a:lnTo>
                  <a:lnTo>
                    <a:pt x="526" y="305"/>
                  </a:lnTo>
                  <a:lnTo>
                    <a:pt x="541" y="307"/>
                  </a:lnTo>
                  <a:lnTo>
                    <a:pt x="558" y="310"/>
                  </a:lnTo>
                  <a:lnTo>
                    <a:pt x="575" y="315"/>
                  </a:lnTo>
                  <a:lnTo>
                    <a:pt x="589" y="317"/>
                  </a:lnTo>
                  <a:lnTo>
                    <a:pt x="604" y="319"/>
                  </a:lnTo>
                  <a:lnTo>
                    <a:pt x="621" y="322"/>
                  </a:lnTo>
                  <a:lnTo>
                    <a:pt x="638" y="327"/>
                  </a:lnTo>
                  <a:lnTo>
                    <a:pt x="652" y="327"/>
                  </a:lnTo>
                  <a:lnTo>
                    <a:pt x="669" y="329"/>
                  </a:lnTo>
                  <a:lnTo>
                    <a:pt x="684" y="332"/>
                  </a:lnTo>
                  <a:lnTo>
                    <a:pt x="701" y="334"/>
                  </a:lnTo>
                  <a:lnTo>
                    <a:pt x="715" y="336"/>
                  </a:lnTo>
                  <a:lnTo>
                    <a:pt x="732" y="339"/>
                  </a:lnTo>
                  <a:lnTo>
                    <a:pt x="749" y="341"/>
                  </a:lnTo>
                  <a:lnTo>
                    <a:pt x="766" y="344"/>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27" name="Google Shape;1227;p27"/>
            <p:cNvSpPr/>
            <p:nvPr/>
          </p:nvSpPr>
          <p:spPr>
            <a:xfrm>
              <a:off x="4215" y="7071"/>
              <a:ext cx="848" cy="238"/>
            </a:xfrm>
            <a:custGeom>
              <a:avLst/>
              <a:gdLst/>
              <a:ahLst/>
              <a:cxnLst/>
              <a:rect l="l" t="t" r="r" b="b"/>
              <a:pathLst>
                <a:path w="848" h="238" extrusionOk="0">
                  <a:moveTo>
                    <a:pt x="0" y="238"/>
                  </a:moveTo>
                  <a:lnTo>
                    <a:pt x="12" y="238"/>
                  </a:lnTo>
                  <a:lnTo>
                    <a:pt x="27" y="238"/>
                  </a:lnTo>
                  <a:lnTo>
                    <a:pt x="41" y="238"/>
                  </a:lnTo>
                  <a:lnTo>
                    <a:pt x="56" y="238"/>
                  </a:lnTo>
                  <a:lnTo>
                    <a:pt x="70" y="238"/>
                  </a:lnTo>
                  <a:lnTo>
                    <a:pt x="87" y="238"/>
                  </a:lnTo>
                  <a:lnTo>
                    <a:pt x="102" y="238"/>
                  </a:lnTo>
                  <a:lnTo>
                    <a:pt x="119" y="238"/>
                  </a:lnTo>
                  <a:lnTo>
                    <a:pt x="133" y="235"/>
                  </a:lnTo>
                  <a:lnTo>
                    <a:pt x="148" y="235"/>
                  </a:lnTo>
                  <a:lnTo>
                    <a:pt x="165" y="233"/>
                  </a:lnTo>
                  <a:lnTo>
                    <a:pt x="182" y="233"/>
                  </a:lnTo>
                  <a:lnTo>
                    <a:pt x="196" y="230"/>
                  </a:lnTo>
                  <a:lnTo>
                    <a:pt x="213" y="230"/>
                  </a:lnTo>
                  <a:lnTo>
                    <a:pt x="230" y="228"/>
                  </a:lnTo>
                  <a:lnTo>
                    <a:pt x="247" y="228"/>
                  </a:lnTo>
                  <a:lnTo>
                    <a:pt x="262" y="223"/>
                  </a:lnTo>
                  <a:lnTo>
                    <a:pt x="279" y="223"/>
                  </a:lnTo>
                  <a:lnTo>
                    <a:pt x="296" y="218"/>
                  </a:lnTo>
                  <a:lnTo>
                    <a:pt x="313" y="218"/>
                  </a:lnTo>
                  <a:lnTo>
                    <a:pt x="327" y="213"/>
                  </a:lnTo>
                  <a:lnTo>
                    <a:pt x="347" y="211"/>
                  </a:lnTo>
                  <a:lnTo>
                    <a:pt x="361" y="209"/>
                  </a:lnTo>
                  <a:lnTo>
                    <a:pt x="381" y="206"/>
                  </a:lnTo>
                  <a:lnTo>
                    <a:pt x="395" y="201"/>
                  </a:lnTo>
                  <a:lnTo>
                    <a:pt x="412" y="199"/>
                  </a:lnTo>
                  <a:lnTo>
                    <a:pt x="429" y="194"/>
                  </a:lnTo>
                  <a:lnTo>
                    <a:pt x="446" y="192"/>
                  </a:lnTo>
                  <a:lnTo>
                    <a:pt x="461" y="187"/>
                  </a:lnTo>
                  <a:lnTo>
                    <a:pt x="478" y="184"/>
                  </a:lnTo>
                  <a:lnTo>
                    <a:pt x="495" y="179"/>
                  </a:lnTo>
                  <a:lnTo>
                    <a:pt x="511" y="177"/>
                  </a:lnTo>
                  <a:lnTo>
                    <a:pt x="526" y="170"/>
                  </a:lnTo>
                  <a:lnTo>
                    <a:pt x="541" y="165"/>
                  </a:lnTo>
                  <a:lnTo>
                    <a:pt x="555" y="160"/>
                  </a:lnTo>
                  <a:lnTo>
                    <a:pt x="570" y="155"/>
                  </a:lnTo>
                  <a:lnTo>
                    <a:pt x="584" y="150"/>
                  </a:lnTo>
                  <a:lnTo>
                    <a:pt x="599" y="146"/>
                  </a:lnTo>
                  <a:lnTo>
                    <a:pt x="613" y="141"/>
                  </a:lnTo>
                  <a:lnTo>
                    <a:pt x="628" y="136"/>
                  </a:lnTo>
                  <a:lnTo>
                    <a:pt x="652" y="124"/>
                  </a:lnTo>
                  <a:lnTo>
                    <a:pt x="679" y="114"/>
                  </a:lnTo>
                  <a:lnTo>
                    <a:pt x="703" y="102"/>
                  </a:lnTo>
                  <a:lnTo>
                    <a:pt x="730" y="92"/>
                  </a:lnTo>
                  <a:lnTo>
                    <a:pt x="749" y="80"/>
                  </a:lnTo>
                  <a:lnTo>
                    <a:pt x="768" y="68"/>
                  </a:lnTo>
                  <a:lnTo>
                    <a:pt x="785" y="56"/>
                  </a:lnTo>
                  <a:lnTo>
                    <a:pt x="802" y="46"/>
                  </a:lnTo>
                  <a:lnTo>
                    <a:pt x="815" y="34"/>
                  </a:lnTo>
                  <a:lnTo>
                    <a:pt x="829" y="22"/>
                  </a:lnTo>
                  <a:lnTo>
                    <a:pt x="839" y="10"/>
                  </a:lnTo>
                  <a:lnTo>
                    <a:pt x="848" y="0"/>
                  </a:lnTo>
                </a:path>
              </a:pathLst>
            </a:custGeom>
            <a:noFill/>
            <a:ln w="3555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28" name="Google Shape;1228;p27"/>
            <p:cNvSpPr/>
            <p:nvPr/>
          </p:nvSpPr>
          <p:spPr>
            <a:xfrm>
              <a:off x="6169" y="1173"/>
              <a:ext cx="1534" cy="68"/>
            </a:xfrm>
            <a:custGeom>
              <a:avLst/>
              <a:gdLst/>
              <a:ahLst/>
              <a:cxnLst/>
              <a:rect l="l" t="t" r="r" b="b"/>
              <a:pathLst>
                <a:path w="1534" h="68" extrusionOk="0">
                  <a:moveTo>
                    <a:pt x="1520" y="0"/>
                  </a:moveTo>
                  <a:lnTo>
                    <a:pt x="14" y="36"/>
                  </a:lnTo>
                  <a:lnTo>
                    <a:pt x="2" y="39"/>
                  </a:lnTo>
                  <a:lnTo>
                    <a:pt x="0" y="51"/>
                  </a:lnTo>
                  <a:lnTo>
                    <a:pt x="2" y="63"/>
                  </a:lnTo>
                  <a:lnTo>
                    <a:pt x="14" y="68"/>
                  </a:lnTo>
                  <a:lnTo>
                    <a:pt x="1520" y="31"/>
                  </a:lnTo>
                  <a:lnTo>
                    <a:pt x="1529" y="26"/>
                  </a:lnTo>
                  <a:lnTo>
                    <a:pt x="1534" y="17"/>
                  </a:lnTo>
                  <a:lnTo>
                    <a:pt x="1529" y="5"/>
                  </a:lnTo>
                  <a:lnTo>
                    <a:pt x="1520" y="0"/>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29" name="Google Shape;1229;p27"/>
            <p:cNvSpPr/>
            <p:nvPr/>
          </p:nvSpPr>
          <p:spPr>
            <a:xfrm>
              <a:off x="6203" y="1289"/>
              <a:ext cx="1672" cy="378"/>
            </a:xfrm>
            <a:custGeom>
              <a:avLst/>
              <a:gdLst/>
              <a:ahLst/>
              <a:cxnLst/>
              <a:rect l="l" t="t" r="r" b="b"/>
              <a:pathLst>
                <a:path w="1672" h="378" extrusionOk="0">
                  <a:moveTo>
                    <a:pt x="0" y="12"/>
                  </a:moveTo>
                  <a:lnTo>
                    <a:pt x="2" y="24"/>
                  </a:lnTo>
                  <a:lnTo>
                    <a:pt x="12" y="32"/>
                  </a:lnTo>
                  <a:lnTo>
                    <a:pt x="1655" y="378"/>
                  </a:lnTo>
                  <a:lnTo>
                    <a:pt x="1665" y="376"/>
                  </a:lnTo>
                  <a:lnTo>
                    <a:pt x="1672" y="366"/>
                  </a:lnTo>
                  <a:lnTo>
                    <a:pt x="1670" y="354"/>
                  </a:lnTo>
                  <a:lnTo>
                    <a:pt x="1660" y="347"/>
                  </a:lnTo>
                  <a:lnTo>
                    <a:pt x="19" y="0"/>
                  </a:lnTo>
                  <a:lnTo>
                    <a:pt x="5" y="3"/>
                  </a:lnTo>
                  <a:lnTo>
                    <a:pt x="0" y="12"/>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30" name="Google Shape;1230;p27"/>
            <p:cNvSpPr/>
            <p:nvPr/>
          </p:nvSpPr>
          <p:spPr>
            <a:xfrm>
              <a:off x="6052" y="1381"/>
              <a:ext cx="2274" cy="909"/>
            </a:xfrm>
            <a:custGeom>
              <a:avLst/>
              <a:gdLst/>
              <a:ahLst/>
              <a:cxnLst/>
              <a:rect l="l" t="t" r="r" b="b"/>
              <a:pathLst>
                <a:path w="2274" h="909" extrusionOk="0">
                  <a:moveTo>
                    <a:pt x="2274" y="902"/>
                  </a:moveTo>
                  <a:lnTo>
                    <a:pt x="2274" y="887"/>
                  </a:lnTo>
                  <a:lnTo>
                    <a:pt x="2267" y="880"/>
                  </a:lnTo>
                  <a:lnTo>
                    <a:pt x="22" y="3"/>
                  </a:lnTo>
                  <a:lnTo>
                    <a:pt x="8" y="0"/>
                  </a:lnTo>
                  <a:lnTo>
                    <a:pt x="0" y="10"/>
                  </a:lnTo>
                  <a:lnTo>
                    <a:pt x="0" y="22"/>
                  </a:lnTo>
                  <a:lnTo>
                    <a:pt x="10" y="32"/>
                  </a:lnTo>
                  <a:lnTo>
                    <a:pt x="2255" y="909"/>
                  </a:lnTo>
                  <a:lnTo>
                    <a:pt x="2265" y="909"/>
                  </a:lnTo>
                  <a:lnTo>
                    <a:pt x="2274" y="902"/>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31" name="Google Shape;1231;p27"/>
            <p:cNvSpPr/>
            <p:nvPr/>
          </p:nvSpPr>
          <p:spPr>
            <a:xfrm>
              <a:off x="5985" y="1568"/>
              <a:ext cx="1728" cy="838"/>
            </a:xfrm>
            <a:custGeom>
              <a:avLst/>
              <a:gdLst/>
              <a:ahLst/>
              <a:cxnLst/>
              <a:rect l="l" t="t" r="r" b="b"/>
              <a:pathLst>
                <a:path w="1728" h="838" extrusionOk="0">
                  <a:moveTo>
                    <a:pt x="19" y="0"/>
                  </a:moveTo>
                  <a:lnTo>
                    <a:pt x="7" y="0"/>
                  </a:lnTo>
                  <a:lnTo>
                    <a:pt x="0" y="7"/>
                  </a:lnTo>
                  <a:lnTo>
                    <a:pt x="0" y="17"/>
                  </a:lnTo>
                  <a:lnTo>
                    <a:pt x="7" y="29"/>
                  </a:lnTo>
                  <a:lnTo>
                    <a:pt x="1709" y="838"/>
                  </a:lnTo>
                  <a:lnTo>
                    <a:pt x="1718" y="838"/>
                  </a:lnTo>
                  <a:lnTo>
                    <a:pt x="1728" y="831"/>
                  </a:lnTo>
                  <a:lnTo>
                    <a:pt x="1728" y="816"/>
                  </a:lnTo>
                  <a:lnTo>
                    <a:pt x="1721" y="809"/>
                  </a:lnTo>
                  <a:lnTo>
                    <a:pt x="19" y="0"/>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32" name="Google Shape;1232;p27"/>
            <p:cNvSpPr/>
            <p:nvPr/>
          </p:nvSpPr>
          <p:spPr>
            <a:xfrm>
              <a:off x="4925" y="2195"/>
              <a:ext cx="102" cy="199"/>
            </a:xfrm>
            <a:custGeom>
              <a:avLst/>
              <a:gdLst/>
              <a:ahLst/>
              <a:cxnLst/>
              <a:rect l="l" t="t" r="r" b="b"/>
              <a:pathLst>
                <a:path w="102" h="199" extrusionOk="0">
                  <a:moveTo>
                    <a:pt x="27" y="197"/>
                  </a:moveTo>
                  <a:lnTo>
                    <a:pt x="39" y="177"/>
                  </a:lnTo>
                  <a:lnTo>
                    <a:pt x="51" y="156"/>
                  </a:lnTo>
                  <a:lnTo>
                    <a:pt x="56" y="141"/>
                  </a:lnTo>
                  <a:lnTo>
                    <a:pt x="63" y="126"/>
                  </a:lnTo>
                  <a:lnTo>
                    <a:pt x="68" y="112"/>
                  </a:lnTo>
                  <a:lnTo>
                    <a:pt x="75" y="100"/>
                  </a:lnTo>
                  <a:lnTo>
                    <a:pt x="78" y="85"/>
                  </a:lnTo>
                  <a:lnTo>
                    <a:pt x="83" y="71"/>
                  </a:lnTo>
                  <a:lnTo>
                    <a:pt x="88" y="56"/>
                  </a:lnTo>
                  <a:lnTo>
                    <a:pt x="92" y="46"/>
                  </a:lnTo>
                  <a:lnTo>
                    <a:pt x="97" y="27"/>
                  </a:lnTo>
                  <a:lnTo>
                    <a:pt x="102" y="20"/>
                  </a:lnTo>
                  <a:lnTo>
                    <a:pt x="100" y="5"/>
                  </a:lnTo>
                  <a:lnTo>
                    <a:pt x="90" y="0"/>
                  </a:lnTo>
                  <a:lnTo>
                    <a:pt x="78" y="0"/>
                  </a:lnTo>
                  <a:lnTo>
                    <a:pt x="71" y="10"/>
                  </a:lnTo>
                  <a:lnTo>
                    <a:pt x="63" y="30"/>
                  </a:lnTo>
                  <a:lnTo>
                    <a:pt x="56" y="54"/>
                  </a:lnTo>
                  <a:lnTo>
                    <a:pt x="46" y="76"/>
                  </a:lnTo>
                  <a:lnTo>
                    <a:pt x="39" y="102"/>
                  </a:lnTo>
                  <a:lnTo>
                    <a:pt x="29" y="124"/>
                  </a:lnTo>
                  <a:lnTo>
                    <a:pt x="20" y="146"/>
                  </a:lnTo>
                  <a:lnTo>
                    <a:pt x="12" y="160"/>
                  </a:lnTo>
                  <a:lnTo>
                    <a:pt x="5" y="175"/>
                  </a:lnTo>
                  <a:lnTo>
                    <a:pt x="0" y="185"/>
                  </a:lnTo>
                  <a:lnTo>
                    <a:pt x="5" y="197"/>
                  </a:lnTo>
                  <a:lnTo>
                    <a:pt x="15" y="199"/>
                  </a:lnTo>
                  <a:lnTo>
                    <a:pt x="27" y="197"/>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33" name="Google Shape;1233;p27"/>
            <p:cNvSpPr/>
            <p:nvPr/>
          </p:nvSpPr>
          <p:spPr>
            <a:xfrm>
              <a:off x="1044" y="1059"/>
              <a:ext cx="4831" cy="6250"/>
            </a:xfrm>
            <a:custGeom>
              <a:avLst/>
              <a:gdLst/>
              <a:ahLst/>
              <a:cxnLst/>
              <a:rect l="l" t="t" r="r" b="b"/>
              <a:pathLst>
                <a:path w="4831" h="6250" extrusionOk="0">
                  <a:moveTo>
                    <a:pt x="4019" y="6012"/>
                  </a:moveTo>
                  <a:lnTo>
                    <a:pt x="4019" y="6002"/>
                  </a:lnTo>
                  <a:lnTo>
                    <a:pt x="4024" y="5990"/>
                  </a:lnTo>
                  <a:lnTo>
                    <a:pt x="4027" y="5973"/>
                  </a:lnTo>
                  <a:lnTo>
                    <a:pt x="4032" y="5956"/>
                  </a:lnTo>
                  <a:lnTo>
                    <a:pt x="4034" y="5932"/>
                  </a:lnTo>
                  <a:lnTo>
                    <a:pt x="4039" y="5906"/>
                  </a:lnTo>
                  <a:lnTo>
                    <a:pt x="4041" y="5876"/>
                  </a:lnTo>
                  <a:lnTo>
                    <a:pt x="4049" y="5845"/>
                  </a:lnTo>
                  <a:lnTo>
                    <a:pt x="4053" y="5806"/>
                  </a:lnTo>
                  <a:lnTo>
                    <a:pt x="4058" y="5770"/>
                  </a:lnTo>
                  <a:lnTo>
                    <a:pt x="4063" y="5726"/>
                  </a:lnTo>
                  <a:lnTo>
                    <a:pt x="4070" y="5685"/>
                  </a:lnTo>
                  <a:lnTo>
                    <a:pt x="4075" y="5637"/>
                  </a:lnTo>
                  <a:lnTo>
                    <a:pt x="4080" y="5588"/>
                  </a:lnTo>
                  <a:lnTo>
                    <a:pt x="4087" y="5537"/>
                  </a:lnTo>
                  <a:lnTo>
                    <a:pt x="4095" y="5486"/>
                  </a:lnTo>
                  <a:lnTo>
                    <a:pt x="4099" y="5428"/>
                  </a:lnTo>
                  <a:lnTo>
                    <a:pt x="4104" y="5372"/>
                  </a:lnTo>
                  <a:lnTo>
                    <a:pt x="4109" y="5312"/>
                  </a:lnTo>
                  <a:lnTo>
                    <a:pt x="4116" y="5254"/>
                  </a:lnTo>
                  <a:lnTo>
                    <a:pt x="4124" y="5191"/>
                  </a:lnTo>
                  <a:lnTo>
                    <a:pt x="4131" y="5128"/>
                  </a:lnTo>
                  <a:lnTo>
                    <a:pt x="4138" y="5062"/>
                  </a:lnTo>
                  <a:lnTo>
                    <a:pt x="4145" y="4997"/>
                  </a:lnTo>
                  <a:lnTo>
                    <a:pt x="4150" y="4929"/>
                  </a:lnTo>
                  <a:lnTo>
                    <a:pt x="4158" y="4861"/>
                  </a:lnTo>
                  <a:lnTo>
                    <a:pt x="4165" y="4791"/>
                  </a:lnTo>
                  <a:lnTo>
                    <a:pt x="4172" y="4723"/>
                  </a:lnTo>
                  <a:lnTo>
                    <a:pt x="4177" y="4653"/>
                  </a:lnTo>
                  <a:lnTo>
                    <a:pt x="4184" y="4582"/>
                  </a:lnTo>
                  <a:lnTo>
                    <a:pt x="4192" y="4512"/>
                  </a:lnTo>
                  <a:lnTo>
                    <a:pt x="4199" y="4444"/>
                  </a:lnTo>
                  <a:lnTo>
                    <a:pt x="4204" y="4372"/>
                  </a:lnTo>
                  <a:lnTo>
                    <a:pt x="4209" y="4301"/>
                  </a:lnTo>
                  <a:lnTo>
                    <a:pt x="4213" y="4229"/>
                  </a:lnTo>
                  <a:lnTo>
                    <a:pt x="4221" y="4161"/>
                  </a:lnTo>
                  <a:lnTo>
                    <a:pt x="4225" y="4088"/>
                  </a:lnTo>
                  <a:lnTo>
                    <a:pt x="4233" y="4020"/>
                  </a:lnTo>
                  <a:lnTo>
                    <a:pt x="4238" y="3950"/>
                  </a:lnTo>
                  <a:lnTo>
                    <a:pt x="4245" y="3884"/>
                  </a:lnTo>
                  <a:lnTo>
                    <a:pt x="4250" y="3817"/>
                  </a:lnTo>
                  <a:lnTo>
                    <a:pt x="4255" y="3751"/>
                  </a:lnTo>
                  <a:lnTo>
                    <a:pt x="4259" y="3686"/>
                  </a:lnTo>
                  <a:lnTo>
                    <a:pt x="4267" y="3623"/>
                  </a:lnTo>
                  <a:lnTo>
                    <a:pt x="4269" y="3560"/>
                  </a:lnTo>
                  <a:lnTo>
                    <a:pt x="4276" y="3499"/>
                  </a:lnTo>
                  <a:lnTo>
                    <a:pt x="4279" y="3441"/>
                  </a:lnTo>
                  <a:lnTo>
                    <a:pt x="4286" y="3385"/>
                  </a:lnTo>
                  <a:lnTo>
                    <a:pt x="4289" y="3327"/>
                  </a:lnTo>
                  <a:lnTo>
                    <a:pt x="4291" y="3276"/>
                  </a:lnTo>
                  <a:lnTo>
                    <a:pt x="4293" y="3223"/>
                  </a:lnTo>
                  <a:lnTo>
                    <a:pt x="4298" y="3177"/>
                  </a:lnTo>
                  <a:lnTo>
                    <a:pt x="4298" y="3128"/>
                  </a:lnTo>
                  <a:lnTo>
                    <a:pt x="4303" y="3087"/>
                  </a:lnTo>
                  <a:lnTo>
                    <a:pt x="4303" y="3046"/>
                  </a:lnTo>
                  <a:lnTo>
                    <a:pt x="4308" y="3010"/>
                  </a:lnTo>
                  <a:lnTo>
                    <a:pt x="4308" y="2973"/>
                  </a:lnTo>
                  <a:lnTo>
                    <a:pt x="4308" y="2942"/>
                  </a:lnTo>
                  <a:lnTo>
                    <a:pt x="4308" y="2910"/>
                  </a:lnTo>
                  <a:lnTo>
                    <a:pt x="4310" y="2886"/>
                  </a:lnTo>
                  <a:lnTo>
                    <a:pt x="4310" y="2862"/>
                  </a:lnTo>
                  <a:lnTo>
                    <a:pt x="4310" y="2845"/>
                  </a:lnTo>
                  <a:lnTo>
                    <a:pt x="4310" y="2830"/>
                  </a:lnTo>
                  <a:lnTo>
                    <a:pt x="4310" y="2821"/>
                  </a:lnTo>
                  <a:lnTo>
                    <a:pt x="4305" y="2799"/>
                  </a:lnTo>
                  <a:lnTo>
                    <a:pt x="4301" y="2777"/>
                  </a:lnTo>
                  <a:lnTo>
                    <a:pt x="4293" y="2755"/>
                  </a:lnTo>
                  <a:lnTo>
                    <a:pt x="4289" y="2733"/>
                  </a:lnTo>
                  <a:lnTo>
                    <a:pt x="4279" y="2707"/>
                  </a:lnTo>
                  <a:lnTo>
                    <a:pt x="4272" y="2683"/>
                  </a:lnTo>
                  <a:lnTo>
                    <a:pt x="4267" y="2668"/>
                  </a:lnTo>
                  <a:lnTo>
                    <a:pt x="4264" y="2656"/>
                  </a:lnTo>
                  <a:lnTo>
                    <a:pt x="4259" y="2641"/>
                  </a:lnTo>
                  <a:lnTo>
                    <a:pt x="4257" y="2629"/>
                  </a:lnTo>
                  <a:lnTo>
                    <a:pt x="4250" y="2615"/>
                  </a:lnTo>
                  <a:lnTo>
                    <a:pt x="4245" y="2600"/>
                  </a:lnTo>
                  <a:lnTo>
                    <a:pt x="4240" y="2586"/>
                  </a:lnTo>
                  <a:lnTo>
                    <a:pt x="4235" y="2571"/>
                  </a:lnTo>
                  <a:lnTo>
                    <a:pt x="4228" y="2556"/>
                  </a:lnTo>
                  <a:lnTo>
                    <a:pt x="4223" y="2542"/>
                  </a:lnTo>
                  <a:lnTo>
                    <a:pt x="4218" y="2527"/>
                  </a:lnTo>
                  <a:lnTo>
                    <a:pt x="4213" y="2515"/>
                  </a:lnTo>
                  <a:lnTo>
                    <a:pt x="4206" y="2501"/>
                  </a:lnTo>
                  <a:lnTo>
                    <a:pt x="4201" y="2486"/>
                  </a:lnTo>
                  <a:lnTo>
                    <a:pt x="4194" y="2472"/>
                  </a:lnTo>
                  <a:lnTo>
                    <a:pt x="4189" y="2457"/>
                  </a:lnTo>
                  <a:lnTo>
                    <a:pt x="4182" y="2443"/>
                  </a:lnTo>
                  <a:lnTo>
                    <a:pt x="4177" y="2428"/>
                  </a:lnTo>
                  <a:lnTo>
                    <a:pt x="4172" y="2414"/>
                  </a:lnTo>
                  <a:lnTo>
                    <a:pt x="4167" y="2401"/>
                  </a:lnTo>
                  <a:lnTo>
                    <a:pt x="4160" y="2387"/>
                  </a:lnTo>
                  <a:lnTo>
                    <a:pt x="4153" y="2372"/>
                  </a:lnTo>
                  <a:lnTo>
                    <a:pt x="4145" y="2358"/>
                  </a:lnTo>
                  <a:lnTo>
                    <a:pt x="4141" y="2343"/>
                  </a:lnTo>
                  <a:lnTo>
                    <a:pt x="4133" y="2329"/>
                  </a:lnTo>
                  <a:lnTo>
                    <a:pt x="4129" y="2314"/>
                  </a:lnTo>
                  <a:lnTo>
                    <a:pt x="4124" y="2300"/>
                  </a:lnTo>
                  <a:lnTo>
                    <a:pt x="4119" y="2288"/>
                  </a:lnTo>
                  <a:lnTo>
                    <a:pt x="4112" y="2273"/>
                  </a:lnTo>
                  <a:lnTo>
                    <a:pt x="4104" y="2261"/>
                  </a:lnTo>
                  <a:lnTo>
                    <a:pt x="4099" y="2249"/>
                  </a:lnTo>
                  <a:lnTo>
                    <a:pt x="4095" y="2237"/>
                  </a:lnTo>
                  <a:lnTo>
                    <a:pt x="4082" y="2212"/>
                  </a:lnTo>
                  <a:lnTo>
                    <a:pt x="4075" y="2191"/>
                  </a:lnTo>
                  <a:lnTo>
                    <a:pt x="4063" y="2166"/>
                  </a:lnTo>
                  <a:lnTo>
                    <a:pt x="4053" y="2147"/>
                  </a:lnTo>
                  <a:lnTo>
                    <a:pt x="4046" y="2125"/>
                  </a:lnTo>
                  <a:lnTo>
                    <a:pt x="4039" y="2111"/>
                  </a:lnTo>
                  <a:lnTo>
                    <a:pt x="4032" y="2094"/>
                  </a:lnTo>
                  <a:lnTo>
                    <a:pt x="4024" y="2082"/>
                  </a:lnTo>
                  <a:lnTo>
                    <a:pt x="4019" y="2067"/>
                  </a:lnTo>
                  <a:lnTo>
                    <a:pt x="4017" y="2060"/>
                  </a:lnTo>
                  <a:lnTo>
                    <a:pt x="4041" y="2055"/>
                  </a:lnTo>
                  <a:lnTo>
                    <a:pt x="4065" y="2050"/>
                  </a:lnTo>
                  <a:lnTo>
                    <a:pt x="4090" y="2045"/>
                  </a:lnTo>
                  <a:lnTo>
                    <a:pt x="4116" y="2043"/>
                  </a:lnTo>
                  <a:lnTo>
                    <a:pt x="4141" y="2035"/>
                  </a:lnTo>
                  <a:lnTo>
                    <a:pt x="4165" y="2031"/>
                  </a:lnTo>
                  <a:lnTo>
                    <a:pt x="4187" y="2026"/>
                  </a:lnTo>
                  <a:lnTo>
                    <a:pt x="4211" y="2021"/>
                  </a:lnTo>
                  <a:lnTo>
                    <a:pt x="4230" y="2014"/>
                  </a:lnTo>
                  <a:lnTo>
                    <a:pt x="4250" y="2006"/>
                  </a:lnTo>
                  <a:lnTo>
                    <a:pt x="4267" y="1999"/>
                  </a:lnTo>
                  <a:lnTo>
                    <a:pt x="4286" y="1994"/>
                  </a:lnTo>
                  <a:lnTo>
                    <a:pt x="4301" y="1987"/>
                  </a:lnTo>
                  <a:lnTo>
                    <a:pt x="4315" y="1980"/>
                  </a:lnTo>
                  <a:lnTo>
                    <a:pt x="4327" y="1972"/>
                  </a:lnTo>
                  <a:lnTo>
                    <a:pt x="4339" y="1968"/>
                  </a:lnTo>
                  <a:lnTo>
                    <a:pt x="4352" y="1951"/>
                  </a:lnTo>
                  <a:lnTo>
                    <a:pt x="4356" y="1934"/>
                  </a:lnTo>
                  <a:lnTo>
                    <a:pt x="4352" y="1909"/>
                  </a:lnTo>
                  <a:lnTo>
                    <a:pt x="4339" y="1890"/>
                  </a:lnTo>
                  <a:lnTo>
                    <a:pt x="4320" y="1873"/>
                  </a:lnTo>
                  <a:lnTo>
                    <a:pt x="4298" y="1863"/>
                  </a:lnTo>
                  <a:lnTo>
                    <a:pt x="4272" y="1851"/>
                  </a:lnTo>
                  <a:lnTo>
                    <a:pt x="4247" y="1846"/>
                  </a:lnTo>
                  <a:lnTo>
                    <a:pt x="4221" y="1839"/>
                  </a:lnTo>
                  <a:lnTo>
                    <a:pt x="4199" y="1839"/>
                  </a:lnTo>
                  <a:lnTo>
                    <a:pt x="4211" y="1827"/>
                  </a:lnTo>
                  <a:lnTo>
                    <a:pt x="4225" y="1815"/>
                  </a:lnTo>
                  <a:lnTo>
                    <a:pt x="4240" y="1800"/>
                  </a:lnTo>
                  <a:lnTo>
                    <a:pt x="4255" y="1786"/>
                  </a:lnTo>
                  <a:lnTo>
                    <a:pt x="4267" y="1769"/>
                  </a:lnTo>
                  <a:lnTo>
                    <a:pt x="4279" y="1752"/>
                  </a:lnTo>
                  <a:lnTo>
                    <a:pt x="4289" y="1735"/>
                  </a:lnTo>
                  <a:lnTo>
                    <a:pt x="4298" y="1720"/>
                  </a:lnTo>
                  <a:lnTo>
                    <a:pt x="4301" y="1696"/>
                  </a:lnTo>
                  <a:lnTo>
                    <a:pt x="4303" y="1672"/>
                  </a:lnTo>
                  <a:lnTo>
                    <a:pt x="4301" y="1645"/>
                  </a:lnTo>
                  <a:lnTo>
                    <a:pt x="4298" y="1624"/>
                  </a:lnTo>
                  <a:lnTo>
                    <a:pt x="4291" y="1597"/>
                  </a:lnTo>
                  <a:lnTo>
                    <a:pt x="4284" y="1575"/>
                  </a:lnTo>
                  <a:lnTo>
                    <a:pt x="4276" y="1556"/>
                  </a:lnTo>
                  <a:lnTo>
                    <a:pt x="4272" y="1544"/>
                  </a:lnTo>
                  <a:lnTo>
                    <a:pt x="4291" y="1536"/>
                  </a:lnTo>
                  <a:lnTo>
                    <a:pt x="4310" y="1529"/>
                  </a:lnTo>
                  <a:lnTo>
                    <a:pt x="4327" y="1517"/>
                  </a:lnTo>
                  <a:lnTo>
                    <a:pt x="4347" y="1507"/>
                  </a:lnTo>
                  <a:lnTo>
                    <a:pt x="4364" y="1490"/>
                  </a:lnTo>
                  <a:lnTo>
                    <a:pt x="4381" y="1476"/>
                  </a:lnTo>
                  <a:lnTo>
                    <a:pt x="4395" y="1459"/>
                  </a:lnTo>
                  <a:lnTo>
                    <a:pt x="4410" y="1442"/>
                  </a:lnTo>
                  <a:lnTo>
                    <a:pt x="4419" y="1456"/>
                  </a:lnTo>
                  <a:lnTo>
                    <a:pt x="4436" y="1471"/>
                  </a:lnTo>
                  <a:lnTo>
                    <a:pt x="4451" y="1485"/>
                  </a:lnTo>
                  <a:lnTo>
                    <a:pt x="4470" y="1500"/>
                  </a:lnTo>
                  <a:lnTo>
                    <a:pt x="4487" y="1512"/>
                  </a:lnTo>
                  <a:lnTo>
                    <a:pt x="4507" y="1524"/>
                  </a:lnTo>
                  <a:lnTo>
                    <a:pt x="4526" y="1534"/>
                  </a:lnTo>
                  <a:lnTo>
                    <a:pt x="4548" y="1546"/>
                  </a:lnTo>
                  <a:lnTo>
                    <a:pt x="4565" y="1553"/>
                  </a:lnTo>
                  <a:lnTo>
                    <a:pt x="4582" y="1561"/>
                  </a:lnTo>
                  <a:lnTo>
                    <a:pt x="4599" y="1568"/>
                  </a:lnTo>
                  <a:lnTo>
                    <a:pt x="4616" y="1575"/>
                  </a:lnTo>
                  <a:lnTo>
                    <a:pt x="4638" y="1582"/>
                  </a:lnTo>
                  <a:lnTo>
                    <a:pt x="4650" y="1590"/>
                  </a:lnTo>
                  <a:lnTo>
                    <a:pt x="4657" y="1590"/>
                  </a:lnTo>
                  <a:lnTo>
                    <a:pt x="4667" y="1585"/>
                  </a:lnTo>
                  <a:lnTo>
                    <a:pt x="4667" y="1575"/>
                  </a:lnTo>
                  <a:lnTo>
                    <a:pt x="4667" y="1565"/>
                  </a:lnTo>
                  <a:lnTo>
                    <a:pt x="4652" y="1544"/>
                  </a:lnTo>
                  <a:lnTo>
                    <a:pt x="4640" y="1524"/>
                  </a:lnTo>
                  <a:lnTo>
                    <a:pt x="4628" y="1502"/>
                  </a:lnTo>
                  <a:lnTo>
                    <a:pt x="4621" y="1481"/>
                  </a:lnTo>
                  <a:lnTo>
                    <a:pt x="4608" y="1456"/>
                  </a:lnTo>
                  <a:lnTo>
                    <a:pt x="4601" y="1432"/>
                  </a:lnTo>
                  <a:lnTo>
                    <a:pt x="4594" y="1408"/>
                  </a:lnTo>
                  <a:lnTo>
                    <a:pt x="4587" y="1386"/>
                  </a:lnTo>
                  <a:lnTo>
                    <a:pt x="4579" y="1362"/>
                  </a:lnTo>
                  <a:lnTo>
                    <a:pt x="4572" y="1338"/>
                  </a:lnTo>
                  <a:lnTo>
                    <a:pt x="4565" y="1316"/>
                  </a:lnTo>
                  <a:lnTo>
                    <a:pt x="4562" y="1296"/>
                  </a:lnTo>
                  <a:lnTo>
                    <a:pt x="4555" y="1277"/>
                  </a:lnTo>
                  <a:lnTo>
                    <a:pt x="4553" y="1262"/>
                  </a:lnTo>
                  <a:lnTo>
                    <a:pt x="4550" y="1248"/>
                  </a:lnTo>
                  <a:lnTo>
                    <a:pt x="4550" y="1238"/>
                  </a:lnTo>
                  <a:lnTo>
                    <a:pt x="4567" y="1236"/>
                  </a:lnTo>
                  <a:lnTo>
                    <a:pt x="4584" y="1236"/>
                  </a:lnTo>
                  <a:lnTo>
                    <a:pt x="4599" y="1236"/>
                  </a:lnTo>
                  <a:lnTo>
                    <a:pt x="4616" y="1236"/>
                  </a:lnTo>
                  <a:lnTo>
                    <a:pt x="4628" y="1233"/>
                  </a:lnTo>
                  <a:lnTo>
                    <a:pt x="4642" y="1233"/>
                  </a:lnTo>
                  <a:lnTo>
                    <a:pt x="4655" y="1231"/>
                  </a:lnTo>
                  <a:lnTo>
                    <a:pt x="4669" y="1229"/>
                  </a:lnTo>
                  <a:lnTo>
                    <a:pt x="4684" y="1219"/>
                  </a:lnTo>
                  <a:lnTo>
                    <a:pt x="4698" y="1212"/>
                  </a:lnTo>
                  <a:lnTo>
                    <a:pt x="4705" y="1199"/>
                  </a:lnTo>
                  <a:lnTo>
                    <a:pt x="4715" y="1187"/>
                  </a:lnTo>
                  <a:lnTo>
                    <a:pt x="4715" y="1173"/>
                  </a:lnTo>
                  <a:lnTo>
                    <a:pt x="4718" y="1158"/>
                  </a:lnTo>
                  <a:lnTo>
                    <a:pt x="4715" y="1144"/>
                  </a:lnTo>
                  <a:lnTo>
                    <a:pt x="4713" y="1129"/>
                  </a:lnTo>
                  <a:lnTo>
                    <a:pt x="4705" y="1112"/>
                  </a:lnTo>
                  <a:lnTo>
                    <a:pt x="4698" y="1098"/>
                  </a:lnTo>
                  <a:lnTo>
                    <a:pt x="4686" y="1081"/>
                  </a:lnTo>
                  <a:lnTo>
                    <a:pt x="4676" y="1064"/>
                  </a:lnTo>
                  <a:lnTo>
                    <a:pt x="4659" y="1044"/>
                  </a:lnTo>
                  <a:lnTo>
                    <a:pt x="4645" y="1027"/>
                  </a:lnTo>
                  <a:lnTo>
                    <a:pt x="4625" y="1008"/>
                  </a:lnTo>
                  <a:lnTo>
                    <a:pt x="4608" y="991"/>
                  </a:lnTo>
                  <a:lnTo>
                    <a:pt x="4596" y="979"/>
                  </a:lnTo>
                  <a:lnTo>
                    <a:pt x="4587" y="969"/>
                  </a:lnTo>
                  <a:lnTo>
                    <a:pt x="4577" y="960"/>
                  </a:lnTo>
                  <a:lnTo>
                    <a:pt x="4567" y="950"/>
                  </a:lnTo>
                  <a:lnTo>
                    <a:pt x="4555" y="938"/>
                  </a:lnTo>
                  <a:lnTo>
                    <a:pt x="4543" y="930"/>
                  </a:lnTo>
                  <a:lnTo>
                    <a:pt x="4531" y="918"/>
                  </a:lnTo>
                  <a:lnTo>
                    <a:pt x="4521" y="911"/>
                  </a:lnTo>
                  <a:lnTo>
                    <a:pt x="4516" y="892"/>
                  </a:lnTo>
                  <a:lnTo>
                    <a:pt x="4514" y="872"/>
                  </a:lnTo>
                  <a:lnTo>
                    <a:pt x="4512" y="853"/>
                  </a:lnTo>
                  <a:lnTo>
                    <a:pt x="4512" y="836"/>
                  </a:lnTo>
                  <a:lnTo>
                    <a:pt x="4509" y="817"/>
                  </a:lnTo>
                  <a:lnTo>
                    <a:pt x="4509" y="797"/>
                  </a:lnTo>
                  <a:lnTo>
                    <a:pt x="4509" y="778"/>
                  </a:lnTo>
                  <a:lnTo>
                    <a:pt x="4509" y="761"/>
                  </a:lnTo>
                  <a:lnTo>
                    <a:pt x="4509" y="741"/>
                  </a:lnTo>
                  <a:lnTo>
                    <a:pt x="4509" y="724"/>
                  </a:lnTo>
                  <a:lnTo>
                    <a:pt x="4509" y="705"/>
                  </a:lnTo>
                  <a:lnTo>
                    <a:pt x="4509" y="688"/>
                  </a:lnTo>
                  <a:lnTo>
                    <a:pt x="4509" y="669"/>
                  </a:lnTo>
                  <a:lnTo>
                    <a:pt x="4512" y="652"/>
                  </a:lnTo>
                  <a:lnTo>
                    <a:pt x="4514" y="637"/>
                  </a:lnTo>
                  <a:lnTo>
                    <a:pt x="4516" y="623"/>
                  </a:lnTo>
                  <a:lnTo>
                    <a:pt x="4516" y="606"/>
                  </a:lnTo>
                  <a:lnTo>
                    <a:pt x="4519" y="591"/>
                  </a:lnTo>
                  <a:lnTo>
                    <a:pt x="4521" y="577"/>
                  </a:lnTo>
                  <a:lnTo>
                    <a:pt x="4524" y="565"/>
                  </a:lnTo>
                  <a:lnTo>
                    <a:pt x="4526" y="538"/>
                  </a:lnTo>
                  <a:lnTo>
                    <a:pt x="4531" y="518"/>
                  </a:lnTo>
                  <a:lnTo>
                    <a:pt x="4533" y="502"/>
                  </a:lnTo>
                  <a:lnTo>
                    <a:pt x="4536" y="489"/>
                  </a:lnTo>
                  <a:lnTo>
                    <a:pt x="4538" y="480"/>
                  </a:lnTo>
                  <a:lnTo>
                    <a:pt x="4541" y="480"/>
                  </a:lnTo>
                  <a:lnTo>
                    <a:pt x="4541" y="477"/>
                  </a:lnTo>
                  <a:lnTo>
                    <a:pt x="4805" y="470"/>
                  </a:lnTo>
                  <a:lnTo>
                    <a:pt x="4815" y="465"/>
                  </a:lnTo>
                  <a:lnTo>
                    <a:pt x="4819" y="455"/>
                  </a:lnTo>
                  <a:lnTo>
                    <a:pt x="4831" y="153"/>
                  </a:lnTo>
                  <a:lnTo>
                    <a:pt x="4829" y="148"/>
                  </a:lnTo>
                  <a:lnTo>
                    <a:pt x="4827" y="143"/>
                  </a:lnTo>
                  <a:lnTo>
                    <a:pt x="4819" y="138"/>
                  </a:lnTo>
                  <a:lnTo>
                    <a:pt x="4815" y="138"/>
                  </a:lnTo>
                  <a:lnTo>
                    <a:pt x="4390" y="138"/>
                  </a:lnTo>
                  <a:lnTo>
                    <a:pt x="4381" y="136"/>
                  </a:lnTo>
                  <a:lnTo>
                    <a:pt x="4373" y="133"/>
                  </a:lnTo>
                  <a:lnTo>
                    <a:pt x="4359" y="131"/>
                  </a:lnTo>
                  <a:lnTo>
                    <a:pt x="4347" y="128"/>
                  </a:lnTo>
                  <a:lnTo>
                    <a:pt x="4325" y="123"/>
                  </a:lnTo>
                  <a:lnTo>
                    <a:pt x="4305" y="119"/>
                  </a:lnTo>
                  <a:lnTo>
                    <a:pt x="4281" y="114"/>
                  </a:lnTo>
                  <a:lnTo>
                    <a:pt x="4259" y="111"/>
                  </a:lnTo>
                  <a:lnTo>
                    <a:pt x="4245" y="107"/>
                  </a:lnTo>
                  <a:lnTo>
                    <a:pt x="4230" y="104"/>
                  </a:lnTo>
                  <a:lnTo>
                    <a:pt x="4216" y="102"/>
                  </a:lnTo>
                  <a:lnTo>
                    <a:pt x="4204" y="99"/>
                  </a:lnTo>
                  <a:lnTo>
                    <a:pt x="4187" y="94"/>
                  </a:lnTo>
                  <a:lnTo>
                    <a:pt x="4172" y="94"/>
                  </a:lnTo>
                  <a:lnTo>
                    <a:pt x="4158" y="90"/>
                  </a:lnTo>
                  <a:lnTo>
                    <a:pt x="4143" y="90"/>
                  </a:lnTo>
                  <a:lnTo>
                    <a:pt x="4126" y="85"/>
                  </a:lnTo>
                  <a:lnTo>
                    <a:pt x="4109" y="82"/>
                  </a:lnTo>
                  <a:lnTo>
                    <a:pt x="4092" y="77"/>
                  </a:lnTo>
                  <a:lnTo>
                    <a:pt x="4075" y="77"/>
                  </a:lnTo>
                  <a:lnTo>
                    <a:pt x="4058" y="73"/>
                  </a:lnTo>
                  <a:lnTo>
                    <a:pt x="4041" y="70"/>
                  </a:lnTo>
                  <a:lnTo>
                    <a:pt x="4024" y="65"/>
                  </a:lnTo>
                  <a:lnTo>
                    <a:pt x="4010" y="65"/>
                  </a:lnTo>
                  <a:lnTo>
                    <a:pt x="3990" y="60"/>
                  </a:lnTo>
                  <a:lnTo>
                    <a:pt x="3973" y="58"/>
                  </a:lnTo>
                  <a:lnTo>
                    <a:pt x="3954" y="53"/>
                  </a:lnTo>
                  <a:lnTo>
                    <a:pt x="3939" y="51"/>
                  </a:lnTo>
                  <a:lnTo>
                    <a:pt x="3920" y="46"/>
                  </a:lnTo>
                  <a:lnTo>
                    <a:pt x="3903" y="44"/>
                  </a:lnTo>
                  <a:lnTo>
                    <a:pt x="3886" y="41"/>
                  </a:lnTo>
                  <a:lnTo>
                    <a:pt x="3872" y="39"/>
                  </a:lnTo>
                  <a:lnTo>
                    <a:pt x="3852" y="34"/>
                  </a:lnTo>
                  <a:lnTo>
                    <a:pt x="3835" y="31"/>
                  </a:lnTo>
                  <a:lnTo>
                    <a:pt x="3818" y="29"/>
                  </a:lnTo>
                  <a:lnTo>
                    <a:pt x="3804" y="27"/>
                  </a:lnTo>
                  <a:lnTo>
                    <a:pt x="3789" y="24"/>
                  </a:lnTo>
                  <a:lnTo>
                    <a:pt x="3775" y="22"/>
                  </a:lnTo>
                  <a:lnTo>
                    <a:pt x="3760" y="19"/>
                  </a:lnTo>
                  <a:lnTo>
                    <a:pt x="3746" y="19"/>
                  </a:lnTo>
                  <a:lnTo>
                    <a:pt x="3731" y="14"/>
                  </a:lnTo>
                  <a:lnTo>
                    <a:pt x="3716" y="12"/>
                  </a:lnTo>
                  <a:lnTo>
                    <a:pt x="3702" y="10"/>
                  </a:lnTo>
                  <a:lnTo>
                    <a:pt x="3690" y="10"/>
                  </a:lnTo>
                  <a:lnTo>
                    <a:pt x="3675" y="7"/>
                  </a:lnTo>
                  <a:lnTo>
                    <a:pt x="3663" y="5"/>
                  </a:lnTo>
                  <a:lnTo>
                    <a:pt x="3651" y="5"/>
                  </a:lnTo>
                  <a:lnTo>
                    <a:pt x="3641" y="5"/>
                  </a:lnTo>
                  <a:lnTo>
                    <a:pt x="3619" y="0"/>
                  </a:lnTo>
                  <a:lnTo>
                    <a:pt x="3603" y="0"/>
                  </a:lnTo>
                  <a:lnTo>
                    <a:pt x="3588" y="0"/>
                  </a:lnTo>
                  <a:lnTo>
                    <a:pt x="3578" y="0"/>
                  </a:lnTo>
                  <a:lnTo>
                    <a:pt x="3564" y="0"/>
                  </a:lnTo>
                  <a:lnTo>
                    <a:pt x="3549" y="0"/>
                  </a:lnTo>
                  <a:lnTo>
                    <a:pt x="3537" y="0"/>
                  </a:lnTo>
                  <a:lnTo>
                    <a:pt x="3527" y="0"/>
                  </a:lnTo>
                  <a:lnTo>
                    <a:pt x="3506" y="0"/>
                  </a:lnTo>
                  <a:lnTo>
                    <a:pt x="3491" y="2"/>
                  </a:lnTo>
                  <a:lnTo>
                    <a:pt x="3474" y="2"/>
                  </a:lnTo>
                  <a:lnTo>
                    <a:pt x="3462" y="10"/>
                  </a:lnTo>
                  <a:lnTo>
                    <a:pt x="3450" y="14"/>
                  </a:lnTo>
                  <a:lnTo>
                    <a:pt x="3443" y="27"/>
                  </a:lnTo>
                  <a:lnTo>
                    <a:pt x="3430" y="41"/>
                  </a:lnTo>
                  <a:lnTo>
                    <a:pt x="3428" y="65"/>
                  </a:lnTo>
                  <a:lnTo>
                    <a:pt x="3426" y="77"/>
                  </a:lnTo>
                  <a:lnTo>
                    <a:pt x="3428" y="94"/>
                  </a:lnTo>
                  <a:lnTo>
                    <a:pt x="3428" y="111"/>
                  </a:lnTo>
                  <a:lnTo>
                    <a:pt x="3435" y="133"/>
                  </a:lnTo>
                  <a:lnTo>
                    <a:pt x="3435" y="148"/>
                  </a:lnTo>
                  <a:lnTo>
                    <a:pt x="3440" y="162"/>
                  </a:lnTo>
                  <a:lnTo>
                    <a:pt x="3443" y="177"/>
                  </a:lnTo>
                  <a:lnTo>
                    <a:pt x="3447" y="194"/>
                  </a:lnTo>
                  <a:lnTo>
                    <a:pt x="3452" y="208"/>
                  </a:lnTo>
                  <a:lnTo>
                    <a:pt x="3457" y="225"/>
                  </a:lnTo>
                  <a:lnTo>
                    <a:pt x="3462" y="240"/>
                  </a:lnTo>
                  <a:lnTo>
                    <a:pt x="3469" y="257"/>
                  </a:lnTo>
                  <a:lnTo>
                    <a:pt x="3472" y="269"/>
                  </a:lnTo>
                  <a:lnTo>
                    <a:pt x="3476" y="283"/>
                  </a:lnTo>
                  <a:lnTo>
                    <a:pt x="3481" y="296"/>
                  </a:lnTo>
                  <a:lnTo>
                    <a:pt x="3486" y="310"/>
                  </a:lnTo>
                  <a:lnTo>
                    <a:pt x="3496" y="329"/>
                  </a:lnTo>
                  <a:lnTo>
                    <a:pt x="3506" y="351"/>
                  </a:lnTo>
                  <a:lnTo>
                    <a:pt x="3481" y="342"/>
                  </a:lnTo>
                  <a:lnTo>
                    <a:pt x="3457" y="334"/>
                  </a:lnTo>
                  <a:lnTo>
                    <a:pt x="3435" y="327"/>
                  </a:lnTo>
                  <a:lnTo>
                    <a:pt x="3416" y="322"/>
                  </a:lnTo>
                  <a:lnTo>
                    <a:pt x="3394" y="315"/>
                  </a:lnTo>
                  <a:lnTo>
                    <a:pt x="3375" y="310"/>
                  </a:lnTo>
                  <a:lnTo>
                    <a:pt x="3355" y="305"/>
                  </a:lnTo>
                  <a:lnTo>
                    <a:pt x="3341" y="303"/>
                  </a:lnTo>
                  <a:lnTo>
                    <a:pt x="3321" y="298"/>
                  </a:lnTo>
                  <a:lnTo>
                    <a:pt x="3307" y="296"/>
                  </a:lnTo>
                  <a:lnTo>
                    <a:pt x="3292" y="293"/>
                  </a:lnTo>
                  <a:lnTo>
                    <a:pt x="3278" y="293"/>
                  </a:lnTo>
                  <a:lnTo>
                    <a:pt x="3253" y="293"/>
                  </a:lnTo>
                  <a:lnTo>
                    <a:pt x="3236" y="300"/>
                  </a:lnTo>
                  <a:lnTo>
                    <a:pt x="3217" y="305"/>
                  </a:lnTo>
                  <a:lnTo>
                    <a:pt x="3200" y="317"/>
                  </a:lnTo>
                  <a:lnTo>
                    <a:pt x="3188" y="325"/>
                  </a:lnTo>
                  <a:lnTo>
                    <a:pt x="3178" y="332"/>
                  </a:lnTo>
                  <a:lnTo>
                    <a:pt x="3169" y="339"/>
                  </a:lnTo>
                  <a:lnTo>
                    <a:pt x="3159" y="351"/>
                  </a:lnTo>
                  <a:lnTo>
                    <a:pt x="3147" y="359"/>
                  </a:lnTo>
                  <a:lnTo>
                    <a:pt x="3137" y="371"/>
                  </a:lnTo>
                  <a:lnTo>
                    <a:pt x="3125" y="380"/>
                  </a:lnTo>
                  <a:lnTo>
                    <a:pt x="3115" y="392"/>
                  </a:lnTo>
                  <a:lnTo>
                    <a:pt x="3103" y="405"/>
                  </a:lnTo>
                  <a:lnTo>
                    <a:pt x="3091" y="419"/>
                  </a:lnTo>
                  <a:lnTo>
                    <a:pt x="3079" y="434"/>
                  </a:lnTo>
                  <a:lnTo>
                    <a:pt x="3069" y="448"/>
                  </a:lnTo>
                  <a:lnTo>
                    <a:pt x="3055" y="460"/>
                  </a:lnTo>
                  <a:lnTo>
                    <a:pt x="3043" y="475"/>
                  </a:lnTo>
                  <a:lnTo>
                    <a:pt x="3030" y="489"/>
                  </a:lnTo>
                  <a:lnTo>
                    <a:pt x="3018" y="506"/>
                  </a:lnTo>
                  <a:lnTo>
                    <a:pt x="3006" y="521"/>
                  </a:lnTo>
                  <a:lnTo>
                    <a:pt x="2994" y="538"/>
                  </a:lnTo>
                  <a:lnTo>
                    <a:pt x="2982" y="555"/>
                  </a:lnTo>
                  <a:lnTo>
                    <a:pt x="2970" y="572"/>
                  </a:lnTo>
                  <a:lnTo>
                    <a:pt x="2955" y="586"/>
                  </a:lnTo>
                  <a:lnTo>
                    <a:pt x="2943" y="603"/>
                  </a:lnTo>
                  <a:lnTo>
                    <a:pt x="2931" y="620"/>
                  </a:lnTo>
                  <a:lnTo>
                    <a:pt x="2919" y="637"/>
                  </a:lnTo>
                  <a:lnTo>
                    <a:pt x="2904" y="654"/>
                  </a:lnTo>
                  <a:lnTo>
                    <a:pt x="2892" y="671"/>
                  </a:lnTo>
                  <a:lnTo>
                    <a:pt x="2880" y="688"/>
                  </a:lnTo>
                  <a:lnTo>
                    <a:pt x="2870" y="708"/>
                  </a:lnTo>
                  <a:lnTo>
                    <a:pt x="2856" y="724"/>
                  </a:lnTo>
                  <a:lnTo>
                    <a:pt x="2841" y="741"/>
                  </a:lnTo>
                  <a:lnTo>
                    <a:pt x="2827" y="758"/>
                  </a:lnTo>
                  <a:lnTo>
                    <a:pt x="2815" y="775"/>
                  </a:lnTo>
                  <a:lnTo>
                    <a:pt x="2800" y="790"/>
                  </a:lnTo>
                  <a:lnTo>
                    <a:pt x="2790" y="804"/>
                  </a:lnTo>
                  <a:lnTo>
                    <a:pt x="2778" y="819"/>
                  </a:lnTo>
                  <a:lnTo>
                    <a:pt x="2769" y="836"/>
                  </a:lnTo>
                  <a:lnTo>
                    <a:pt x="2757" y="848"/>
                  </a:lnTo>
                  <a:lnTo>
                    <a:pt x="2747" y="860"/>
                  </a:lnTo>
                  <a:lnTo>
                    <a:pt x="2735" y="870"/>
                  </a:lnTo>
                  <a:lnTo>
                    <a:pt x="2727" y="882"/>
                  </a:lnTo>
                  <a:lnTo>
                    <a:pt x="2713" y="901"/>
                  </a:lnTo>
                  <a:lnTo>
                    <a:pt x="2701" y="916"/>
                  </a:lnTo>
                  <a:lnTo>
                    <a:pt x="2691" y="918"/>
                  </a:lnTo>
                  <a:lnTo>
                    <a:pt x="2684" y="923"/>
                  </a:lnTo>
                  <a:lnTo>
                    <a:pt x="2669" y="926"/>
                  </a:lnTo>
                  <a:lnTo>
                    <a:pt x="2657" y="930"/>
                  </a:lnTo>
                  <a:lnTo>
                    <a:pt x="2638" y="933"/>
                  </a:lnTo>
                  <a:lnTo>
                    <a:pt x="2618" y="938"/>
                  </a:lnTo>
                  <a:lnTo>
                    <a:pt x="2597" y="940"/>
                  </a:lnTo>
                  <a:lnTo>
                    <a:pt x="2575" y="945"/>
                  </a:lnTo>
                  <a:lnTo>
                    <a:pt x="2560" y="945"/>
                  </a:lnTo>
                  <a:lnTo>
                    <a:pt x="2546" y="947"/>
                  </a:lnTo>
                  <a:lnTo>
                    <a:pt x="2531" y="950"/>
                  </a:lnTo>
                  <a:lnTo>
                    <a:pt x="2519" y="952"/>
                  </a:lnTo>
                  <a:lnTo>
                    <a:pt x="2502" y="952"/>
                  </a:lnTo>
                  <a:lnTo>
                    <a:pt x="2487" y="955"/>
                  </a:lnTo>
                  <a:lnTo>
                    <a:pt x="2473" y="957"/>
                  </a:lnTo>
                  <a:lnTo>
                    <a:pt x="2458" y="960"/>
                  </a:lnTo>
                  <a:lnTo>
                    <a:pt x="2439" y="960"/>
                  </a:lnTo>
                  <a:lnTo>
                    <a:pt x="2424" y="962"/>
                  </a:lnTo>
                  <a:lnTo>
                    <a:pt x="2405" y="964"/>
                  </a:lnTo>
                  <a:lnTo>
                    <a:pt x="2390" y="967"/>
                  </a:lnTo>
                  <a:lnTo>
                    <a:pt x="2371" y="967"/>
                  </a:lnTo>
                  <a:lnTo>
                    <a:pt x="2354" y="969"/>
                  </a:lnTo>
                  <a:lnTo>
                    <a:pt x="2335" y="972"/>
                  </a:lnTo>
                  <a:lnTo>
                    <a:pt x="2318" y="974"/>
                  </a:lnTo>
                  <a:lnTo>
                    <a:pt x="2296" y="974"/>
                  </a:lnTo>
                  <a:lnTo>
                    <a:pt x="2277" y="974"/>
                  </a:lnTo>
                  <a:lnTo>
                    <a:pt x="2255" y="976"/>
                  </a:lnTo>
                  <a:lnTo>
                    <a:pt x="2235" y="979"/>
                  </a:lnTo>
                  <a:lnTo>
                    <a:pt x="2214" y="979"/>
                  </a:lnTo>
                  <a:lnTo>
                    <a:pt x="2194" y="979"/>
                  </a:lnTo>
                  <a:lnTo>
                    <a:pt x="2172" y="981"/>
                  </a:lnTo>
                  <a:lnTo>
                    <a:pt x="2153" y="984"/>
                  </a:lnTo>
                  <a:lnTo>
                    <a:pt x="2131" y="984"/>
                  </a:lnTo>
                  <a:lnTo>
                    <a:pt x="2109" y="986"/>
                  </a:lnTo>
                  <a:lnTo>
                    <a:pt x="2087" y="986"/>
                  </a:lnTo>
                  <a:lnTo>
                    <a:pt x="2066" y="989"/>
                  </a:lnTo>
                  <a:lnTo>
                    <a:pt x="2044" y="989"/>
                  </a:lnTo>
                  <a:lnTo>
                    <a:pt x="2022" y="991"/>
                  </a:lnTo>
                  <a:lnTo>
                    <a:pt x="2000" y="993"/>
                  </a:lnTo>
                  <a:lnTo>
                    <a:pt x="1978" y="996"/>
                  </a:lnTo>
                  <a:lnTo>
                    <a:pt x="1954" y="996"/>
                  </a:lnTo>
                  <a:lnTo>
                    <a:pt x="1930" y="996"/>
                  </a:lnTo>
                  <a:lnTo>
                    <a:pt x="1908" y="996"/>
                  </a:lnTo>
                  <a:lnTo>
                    <a:pt x="1886" y="998"/>
                  </a:lnTo>
                  <a:lnTo>
                    <a:pt x="1862" y="998"/>
                  </a:lnTo>
                  <a:lnTo>
                    <a:pt x="1838" y="1001"/>
                  </a:lnTo>
                  <a:lnTo>
                    <a:pt x="1816" y="1001"/>
                  </a:lnTo>
                  <a:lnTo>
                    <a:pt x="1794" y="1003"/>
                  </a:lnTo>
                  <a:lnTo>
                    <a:pt x="1770" y="1003"/>
                  </a:lnTo>
                  <a:lnTo>
                    <a:pt x="1748" y="1003"/>
                  </a:lnTo>
                  <a:lnTo>
                    <a:pt x="1724" y="1006"/>
                  </a:lnTo>
                  <a:lnTo>
                    <a:pt x="1702" y="1008"/>
                  </a:lnTo>
                  <a:lnTo>
                    <a:pt x="1678" y="1008"/>
                  </a:lnTo>
                  <a:lnTo>
                    <a:pt x="1656" y="1008"/>
                  </a:lnTo>
                  <a:lnTo>
                    <a:pt x="1634" y="1010"/>
                  </a:lnTo>
                  <a:lnTo>
                    <a:pt x="1612" y="1013"/>
                  </a:lnTo>
                  <a:lnTo>
                    <a:pt x="1608" y="1006"/>
                  </a:lnTo>
                  <a:lnTo>
                    <a:pt x="1605" y="1001"/>
                  </a:lnTo>
                  <a:lnTo>
                    <a:pt x="1598" y="991"/>
                  </a:lnTo>
                  <a:lnTo>
                    <a:pt x="1593" y="981"/>
                  </a:lnTo>
                  <a:lnTo>
                    <a:pt x="1583" y="967"/>
                  </a:lnTo>
                  <a:lnTo>
                    <a:pt x="1576" y="952"/>
                  </a:lnTo>
                  <a:lnTo>
                    <a:pt x="1566" y="935"/>
                  </a:lnTo>
                  <a:lnTo>
                    <a:pt x="1557" y="921"/>
                  </a:lnTo>
                  <a:lnTo>
                    <a:pt x="1542" y="899"/>
                  </a:lnTo>
                  <a:lnTo>
                    <a:pt x="1528" y="877"/>
                  </a:lnTo>
                  <a:lnTo>
                    <a:pt x="1511" y="855"/>
                  </a:lnTo>
                  <a:lnTo>
                    <a:pt x="1496" y="836"/>
                  </a:lnTo>
                  <a:lnTo>
                    <a:pt x="1486" y="821"/>
                  </a:lnTo>
                  <a:lnTo>
                    <a:pt x="1477" y="812"/>
                  </a:lnTo>
                  <a:lnTo>
                    <a:pt x="1467" y="797"/>
                  </a:lnTo>
                  <a:lnTo>
                    <a:pt x="1457" y="787"/>
                  </a:lnTo>
                  <a:lnTo>
                    <a:pt x="1448" y="775"/>
                  </a:lnTo>
                  <a:lnTo>
                    <a:pt x="1438" y="763"/>
                  </a:lnTo>
                  <a:lnTo>
                    <a:pt x="1428" y="751"/>
                  </a:lnTo>
                  <a:lnTo>
                    <a:pt x="1418" y="741"/>
                  </a:lnTo>
                  <a:lnTo>
                    <a:pt x="1406" y="727"/>
                  </a:lnTo>
                  <a:lnTo>
                    <a:pt x="1394" y="715"/>
                  </a:lnTo>
                  <a:lnTo>
                    <a:pt x="1382" y="703"/>
                  </a:lnTo>
                  <a:lnTo>
                    <a:pt x="1370" y="691"/>
                  </a:lnTo>
                  <a:lnTo>
                    <a:pt x="1355" y="678"/>
                  </a:lnTo>
                  <a:lnTo>
                    <a:pt x="1343" y="666"/>
                  </a:lnTo>
                  <a:lnTo>
                    <a:pt x="1331" y="654"/>
                  </a:lnTo>
                  <a:lnTo>
                    <a:pt x="1319" y="644"/>
                  </a:lnTo>
                  <a:lnTo>
                    <a:pt x="1305" y="632"/>
                  </a:lnTo>
                  <a:lnTo>
                    <a:pt x="1290" y="623"/>
                  </a:lnTo>
                  <a:lnTo>
                    <a:pt x="1275" y="611"/>
                  </a:lnTo>
                  <a:lnTo>
                    <a:pt x="1261" y="601"/>
                  </a:lnTo>
                  <a:lnTo>
                    <a:pt x="1246" y="589"/>
                  </a:lnTo>
                  <a:lnTo>
                    <a:pt x="1232" y="579"/>
                  </a:lnTo>
                  <a:lnTo>
                    <a:pt x="1217" y="569"/>
                  </a:lnTo>
                  <a:lnTo>
                    <a:pt x="1203" y="562"/>
                  </a:lnTo>
                  <a:lnTo>
                    <a:pt x="1183" y="550"/>
                  </a:lnTo>
                  <a:lnTo>
                    <a:pt x="1169" y="540"/>
                  </a:lnTo>
                  <a:lnTo>
                    <a:pt x="1149" y="533"/>
                  </a:lnTo>
                  <a:lnTo>
                    <a:pt x="1135" y="526"/>
                  </a:lnTo>
                  <a:lnTo>
                    <a:pt x="1115" y="516"/>
                  </a:lnTo>
                  <a:lnTo>
                    <a:pt x="1098" y="509"/>
                  </a:lnTo>
                  <a:lnTo>
                    <a:pt x="1081" y="502"/>
                  </a:lnTo>
                  <a:lnTo>
                    <a:pt x="1065" y="497"/>
                  </a:lnTo>
                  <a:lnTo>
                    <a:pt x="1045" y="489"/>
                  </a:lnTo>
                  <a:lnTo>
                    <a:pt x="1028" y="482"/>
                  </a:lnTo>
                  <a:lnTo>
                    <a:pt x="1009" y="477"/>
                  </a:lnTo>
                  <a:lnTo>
                    <a:pt x="992" y="475"/>
                  </a:lnTo>
                  <a:lnTo>
                    <a:pt x="970" y="470"/>
                  </a:lnTo>
                  <a:lnTo>
                    <a:pt x="953" y="468"/>
                  </a:lnTo>
                  <a:lnTo>
                    <a:pt x="931" y="465"/>
                  </a:lnTo>
                  <a:lnTo>
                    <a:pt x="914" y="465"/>
                  </a:lnTo>
                  <a:lnTo>
                    <a:pt x="892" y="463"/>
                  </a:lnTo>
                  <a:lnTo>
                    <a:pt x="871" y="460"/>
                  </a:lnTo>
                  <a:lnTo>
                    <a:pt x="849" y="460"/>
                  </a:lnTo>
                  <a:lnTo>
                    <a:pt x="829" y="460"/>
                  </a:lnTo>
                  <a:lnTo>
                    <a:pt x="808" y="460"/>
                  </a:lnTo>
                  <a:lnTo>
                    <a:pt x="788" y="463"/>
                  </a:lnTo>
                  <a:lnTo>
                    <a:pt x="769" y="465"/>
                  </a:lnTo>
                  <a:lnTo>
                    <a:pt x="749" y="470"/>
                  </a:lnTo>
                  <a:lnTo>
                    <a:pt x="728" y="470"/>
                  </a:lnTo>
                  <a:lnTo>
                    <a:pt x="708" y="475"/>
                  </a:lnTo>
                  <a:lnTo>
                    <a:pt x="689" y="477"/>
                  </a:lnTo>
                  <a:lnTo>
                    <a:pt x="669" y="485"/>
                  </a:lnTo>
                  <a:lnTo>
                    <a:pt x="650" y="489"/>
                  </a:lnTo>
                  <a:lnTo>
                    <a:pt x="631" y="497"/>
                  </a:lnTo>
                  <a:lnTo>
                    <a:pt x="611" y="504"/>
                  </a:lnTo>
                  <a:lnTo>
                    <a:pt x="594" y="511"/>
                  </a:lnTo>
                  <a:lnTo>
                    <a:pt x="572" y="518"/>
                  </a:lnTo>
                  <a:lnTo>
                    <a:pt x="555" y="526"/>
                  </a:lnTo>
                  <a:lnTo>
                    <a:pt x="536" y="533"/>
                  </a:lnTo>
                  <a:lnTo>
                    <a:pt x="519" y="543"/>
                  </a:lnTo>
                  <a:lnTo>
                    <a:pt x="500" y="550"/>
                  </a:lnTo>
                  <a:lnTo>
                    <a:pt x="483" y="560"/>
                  </a:lnTo>
                  <a:lnTo>
                    <a:pt x="463" y="569"/>
                  </a:lnTo>
                  <a:lnTo>
                    <a:pt x="449" y="581"/>
                  </a:lnTo>
                  <a:lnTo>
                    <a:pt x="429" y="591"/>
                  </a:lnTo>
                  <a:lnTo>
                    <a:pt x="412" y="603"/>
                  </a:lnTo>
                  <a:lnTo>
                    <a:pt x="395" y="613"/>
                  </a:lnTo>
                  <a:lnTo>
                    <a:pt x="381" y="625"/>
                  </a:lnTo>
                  <a:lnTo>
                    <a:pt x="364" y="637"/>
                  </a:lnTo>
                  <a:lnTo>
                    <a:pt x="349" y="649"/>
                  </a:lnTo>
                  <a:lnTo>
                    <a:pt x="335" y="661"/>
                  </a:lnTo>
                  <a:lnTo>
                    <a:pt x="320" y="676"/>
                  </a:lnTo>
                  <a:lnTo>
                    <a:pt x="303" y="688"/>
                  </a:lnTo>
                  <a:lnTo>
                    <a:pt x="289" y="700"/>
                  </a:lnTo>
                  <a:lnTo>
                    <a:pt x="274" y="712"/>
                  </a:lnTo>
                  <a:lnTo>
                    <a:pt x="260" y="727"/>
                  </a:lnTo>
                  <a:lnTo>
                    <a:pt x="245" y="739"/>
                  </a:lnTo>
                  <a:lnTo>
                    <a:pt x="231" y="754"/>
                  </a:lnTo>
                  <a:lnTo>
                    <a:pt x="219" y="768"/>
                  </a:lnTo>
                  <a:lnTo>
                    <a:pt x="206" y="783"/>
                  </a:lnTo>
                  <a:lnTo>
                    <a:pt x="192" y="797"/>
                  </a:lnTo>
                  <a:lnTo>
                    <a:pt x="177" y="812"/>
                  </a:lnTo>
                  <a:lnTo>
                    <a:pt x="165" y="826"/>
                  </a:lnTo>
                  <a:lnTo>
                    <a:pt x="156" y="841"/>
                  </a:lnTo>
                  <a:lnTo>
                    <a:pt x="143" y="855"/>
                  </a:lnTo>
                  <a:lnTo>
                    <a:pt x="134" y="870"/>
                  </a:lnTo>
                  <a:lnTo>
                    <a:pt x="122" y="884"/>
                  </a:lnTo>
                  <a:lnTo>
                    <a:pt x="114" y="901"/>
                  </a:lnTo>
                  <a:lnTo>
                    <a:pt x="102" y="916"/>
                  </a:lnTo>
                  <a:lnTo>
                    <a:pt x="92" y="930"/>
                  </a:lnTo>
                  <a:lnTo>
                    <a:pt x="85" y="945"/>
                  </a:lnTo>
                  <a:lnTo>
                    <a:pt x="78" y="960"/>
                  </a:lnTo>
                  <a:lnTo>
                    <a:pt x="68" y="974"/>
                  </a:lnTo>
                  <a:lnTo>
                    <a:pt x="61" y="989"/>
                  </a:lnTo>
                  <a:lnTo>
                    <a:pt x="56" y="1003"/>
                  </a:lnTo>
                  <a:lnTo>
                    <a:pt x="51" y="1018"/>
                  </a:lnTo>
                  <a:lnTo>
                    <a:pt x="44" y="1032"/>
                  </a:lnTo>
                  <a:lnTo>
                    <a:pt x="37" y="1047"/>
                  </a:lnTo>
                  <a:lnTo>
                    <a:pt x="32" y="1061"/>
                  </a:lnTo>
                  <a:lnTo>
                    <a:pt x="29" y="1076"/>
                  </a:lnTo>
                  <a:lnTo>
                    <a:pt x="22" y="1090"/>
                  </a:lnTo>
                  <a:lnTo>
                    <a:pt x="20" y="1105"/>
                  </a:lnTo>
                  <a:lnTo>
                    <a:pt x="17" y="1119"/>
                  </a:lnTo>
                  <a:lnTo>
                    <a:pt x="17" y="1134"/>
                  </a:lnTo>
                  <a:lnTo>
                    <a:pt x="12" y="1144"/>
                  </a:lnTo>
                  <a:lnTo>
                    <a:pt x="10" y="1158"/>
                  </a:lnTo>
                  <a:lnTo>
                    <a:pt x="8" y="1173"/>
                  </a:lnTo>
                  <a:lnTo>
                    <a:pt x="8" y="1190"/>
                  </a:lnTo>
                  <a:lnTo>
                    <a:pt x="5" y="1204"/>
                  </a:lnTo>
                  <a:lnTo>
                    <a:pt x="3" y="1221"/>
                  </a:lnTo>
                  <a:lnTo>
                    <a:pt x="3" y="1238"/>
                  </a:lnTo>
                  <a:lnTo>
                    <a:pt x="3" y="1260"/>
                  </a:lnTo>
                  <a:lnTo>
                    <a:pt x="0" y="1279"/>
                  </a:lnTo>
                  <a:lnTo>
                    <a:pt x="0" y="1299"/>
                  </a:lnTo>
                  <a:lnTo>
                    <a:pt x="0" y="1321"/>
                  </a:lnTo>
                  <a:lnTo>
                    <a:pt x="0" y="1342"/>
                  </a:lnTo>
                  <a:lnTo>
                    <a:pt x="0" y="1364"/>
                  </a:lnTo>
                  <a:lnTo>
                    <a:pt x="0" y="1386"/>
                  </a:lnTo>
                  <a:lnTo>
                    <a:pt x="0" y="1410"/>
                  </a:lnTo>
                  <a:lnTo>
                    <a:pt x="3" y="1437"/>
                  </a:lnTo>
                  <a:lnTo>
                    <a:pt x="3" y="1459"/>
                  </a:lnTo>
                  <a:lnTo>
                    <a:pt x="3" y="1483"/>
                  </a:lnTo>
                  <a:lnTo>
                    <a:pt x="3" y="1507"/>
                  </a:lnTo>
                  <a:lnTo>
                    <a:pt x="5" y="1534"/>
                  </a:lnTo>
                  <a:lnTo>
                    <a:pt x="5" y="1558"/>
                  </a:lnTo>
                  <a:lnTo>
                    <a:pt x="8" y="1587"/>
                  </a:lnTo>
                  <a:lnTo>
                    <a:pt x="10" y="1611"/>
                  </a:lnTo>
                  <a:lnTo>
                    <a:pt x="12" y="1640"/>
                  </a:lnTo>
                  <a:lnTo>
                    <a:pt x="12" y="1667"/>
                  </a:lnTo>
                  <a:lnTo>
                    <a:pt x="17" y="1694"/>
                  </a:lnTo>
                  <a:lnTo>
                    <a:pt x="17" y="1720"/>
                  </a:lnTo>
                  <a:lnTo>
                    <a:pt x="22" y="1750"/>
                  </a:lnTo>
                  <a:lnTo>
                    <a:pt x="25" y="1776"/>
                  </a:lnTo>
                  <a:lnTo>
                    <a:pt x="29" y="1805"/>
                  </a:lnTo>
                  <a:lnTo>
                    <a:pt x="32" y="1832"/>
                  </a:lnTo>
                  <a:lnTo>
                    <a:pt x="39" y="1861"/>
                  </a:lnTo>
                  <a:lnTo>
                    <a:pt x="42" y="1885"/>
                  </a:lnTo>
                  <a:lnTo>
                    <a:pt x="46" y="1914"/>
                  </a:lnTo>
                  <a:lnTo>
                    <a:pt x="49" y="1939"/>
                  </a:lnTo>
                  <a:lnTo>
                    <a:pt x="54" y="1968"/>
                  </a:lnTo>
                  <a:lnTo>
                    <a:pt x="59" y="1992"/>
                  </a:lnTo>
                  <a:lnTo>
                    <a:pt x="63" y="2019"/>
                  </a:lnTo>
                  <a:lnTo>
                    <a:pt x="68" y="2045"/>
                  </a:lnTo>
                  <a:lnTo>
                    <a:pt x="76" y="2072"/>
                  </a:lnTo>
                  <a:lnTo>
                    <a:pt x="80" y="2096"/>
                  </a:lnTo>
                  <a:lnTo>
                    <a:pt x="88" y="2120"/>
                  </a:lnTo>
                  <a:lnTo>
                    <a:pt x="92" y="2145"/>
                  </a:lnTo>
                  <a:lnTo>
                    <a:pt x="100" y="2169"/>
                  </a:lnTo>
                  <a:lnTo>
                    <a:pt x="107" y="2191"/>
                  </a:lnTo>
                  <a:lnTo>
                    <a:pt x="114" y="2215"/>
                  </a:lnTo>
                  <a:lnTo>
                    <a:pt x="122" y="2237"/>
                  </a:lnTo>
                  <a:lnTo>
                    <a:pt x="131" y="2261"/>
                  </a:lnTo>
                  <a:lnTo>
                    <a:pt x="139" y="2280"/>
                  </a:lnTo>
                  <a:lnTo>
                    <a:pt x="146" y="2300"/>
                  </a:lnTo>
                  <a:lnTo>
                    <a:pt x="153" y="2319"/>
                  </a:lnTo>
                  <a:lnTo>
                    <a:pt x="163" y="2338"/>
                  </a:lnTo>
                  <a:lnTo>
                    <a:pt x="170" y="2355"/>
                  </a:lnTo>
                  <a:lnTo>
                    <a:pt x="180" y="2375"/>
                  </a:lnTo>
                  <a:lnTo>
                    <a:pt x="189" y="2392"/>
                  </a:lnTo>
                  <a:lnTo>
                    <a:pt x="202" y="2409"/>
                  </a:lnTo>
                  <a:lnTo>
                    <a:pt x="211" y="2421"/>
                  </a:lnTo>
                  <a:lnTo>
                    <a:pt x="223" y="2435"/>
                  </a:lnTo>
                  <a:lnTo>
                    <a:pt x="233" y="2447"/>
                  </a:lnTo>
                  <a:lnTo>
                    <a:pt x="245" y="2460"/>
                  </a:lnTo>
                  <a:lnTo>
                    <a:pt x="257" y="2469"/>
                  </a:lnTo>
                  <a:lnTo>
                    <a:pt x="269" y="2479"/>
                  </a:lnTo>
                  <a:lnTo>
                    <a:pt x="282" y="2489"/>
                  </a:lnTo>
                  <a:lnTo>
                    <a:pt x="296" y="2498"/>
                  </a:lnTo>
                  <a:lnTo>
                    <a:pt x="308" y="2503"/>
                  </a:lnTo>
                  <a:lnTo>
                    <a:pt x="320" y="2510"/>
                  </a:lnTo>
                  <a:lnTo>
                    <a:pt x="332" y="2515"/>
                  </a:lnTo>
                  <a:lnTo>
                    <a:pt x="347" y="2523"/>
                  </a:lnTo>
                  <a:lnTo>
                    <a:pt x="359" y="2527"/>
                  </a:lnTo>
                  <a:lnTo>
                    <a:pt x="374" y="2532"/>
                  </a:lnTo>
                  <a:lnTo>
                    <a:pt x="388" y="2537"/>
                  </a:lnTo>
                  <a:lnTo>
                    <a:pt x="403" y="2544"/>
                  </a:lnTo>
                  <a:lnTo>
                    <a:pt x="417" y="2547"/>
                  </a:lnTo>
                  <a:lnTo>
                    <a:pt x="432" y="2552"/>
                  </a:lnTo>
                  <a:lnTo>
                    <a:pt x="446" y="2556"/>
                  </a:lnTo>
                  <a:lnTo>
                    <a:pt x="461" y="2561"/>
                  </a:lnTo>
                  <a:lnTo>
                    <a:pt x="475" y="2564"/>
                  </a:lnTo>
                  <a:lnTo>
                    <a:pt x="490" y="2569"/>
                  </a:lnTo>
                  <a:lnTo>
                    <a:pt x="505" y="2573"/>
                  </a:lnTo>
                  <a:lnTo>
                    <a:pt x="519" y="2578"/>
                  </a:lnTo>
                  <a:lnTo>
                    <a:pt x="534" y="2578"/>
                  </a:lnTo>
                  <a:lnTo>
                    <a:pt x="548" y="2581"/>
                  </a:lnTo>
                  <a:lnTo>
                    <a:pt x="563" y="2583"/>
                  </a:lnTo>
                  <a:lnTo>
                    <a:pt x="577" y="2586"/>
                  </a:lnTo>
                  <a:lnTo>
                    <a:pt x="592" y="2586"/>
                  </a:lnTo>
                  <a:lnTo>
                    <a:pt x="606" y="2588"/>
                  </a:lnTo>
                  <a:lnTo>
                    <a:pt x="621" y="2590"/>
                  </a:lnTo>
                  <a:lnTo>
                    <a:pt x="638" y="2593"/>
                  </a:lnTo>
                  <a:lnTo>
                    <a:pt x="652" y="2593"/>
                  </a:lnTo>
                  <a:lnTo>
                    <a:pt x="667" y="2593"/>
                  </a:lnTo>
                  <a:lnTo>
                    <a:pt x="682" y="2593"/>
                  </a:lnTo>
                  <a:lnTo>
                    <a:pt x="698" y="2595"/>
                  </a:lnTo>
                  <a:lnTo>
                    <a:pt x="713" y="2595"/>
                  </a:lnTo>
                  <a:lnTo>
                    <a:pt x="728" y="2595"/>
                  </a:lnTo>
                  <a:lnTo>
                    <a:pt x="742" y="2595"/>
                  </a:lnTo>
                  <a:lnTo>
                    <a:pt x="759" y="2595"/>
                  </a:lnTo>
                  <a:lnTo>
                    <a:pt x="771" y="2590"/>
                  </a:lnTo>
                  <a:lnTo>
                    <a:pt x="786" y="2590"/>
                  </a:lnTo>
                  <a:lnTo>
                    <a:pt x="800" y="2586"/>
                  </a:lnTo>
                  <a:lnTo>
                    <a:pt x="815" y="2586"/>
                  </a:lnTo>
                  <a:lnTo>
                    <a:pt x="829" y="2581"/>
                  </a:lnTo>
                  <a:lnTo>
                    <a:pt x="844" y="2578"/>
                  </a:lnTo>
                  <a:lnTo>
                    <a:pt x="858" y="2576"/>
                  </a:lnTo>
                  <a:lnTo>
                    <a:pt x="873" y="2573"/>
                  </a:lnTo>
                  <a:lnTo>
                    <a:pt x="885" y="2569"/>
                  </a:lnTo>
                  <a:lnTo>
                    <a:pt x="900" y="2564"/>
                  </a:lnTo>
                  <a:lnTo>
                    <a:pt x="914" y="2559"/>
                  </a:lnTo>
                  <a:lnTo>
                    <a:pt x="929" y="2556"/>
                  </a:lnTo>
                  <a:lnTo>
                    <a:pt x="941" y="2549"/>
                  </a:lnTo>
                  <a:lnTo>
                    <a:pt x="955" y="2547"/>
                  </a:lnTo>
                  <a:lnTo>
                    <a:pt x="968" y="2540"/>
                  </a:lnTo>
                  <a:lnTo>
                    <a:pt x="982" y="2537"/>
                  </a:lnTo>
                  <a:lnTo>
                    <a:pt x="994" y="2530"/>
                  </a:lnTo>
                  <a:lnTo>
                    <a:pt x="1006" y="2523"/>
                  </a:lnTo>
                  <a:lnTo>
                    <a:pt x="1018" y="2515"/>
                  </a:lnTo>
                  <a:lnTo>
                    <a:pt x="1031" y="2508"/>
                  </a:lnTo>
                  <a:lnTo>
                    <a:pt x="1043" y="2498"/>
                  </a:lnTo>
                  <a:lnTo>
                    <a:pt x="1055" y="2491"/>
                  </a:lnTo>
                  <a:lnTo>
                    <a:pt x="1067" y="2481"/>
                  </a:lnTo>
                  <a:lnTo>
                    <a:pt x="1081" y="2474"/>
                  </a:lnTo>
                  <a:lnTo>
                    <a:pt x="1091" y="2462"/>
                  </a:lnTo>
                  <a:lnTo>
                    <a:pt x="1103" y="2455"/>
                  </a:lnTo>
                  <a:lnTo>
                    <a:pt x="1113" y="2443"/>
                  </a:lnTo>
                  <a:lnTo>
                    <a:pt x="1125" y="2435"/>
                  </a:lnTo>
                  <a:lnTo>
                    <a:pt x="1135" y="2423"/>
                  </a:lnTo>
                  <a:lnTo>
                    <a:pt x="1147" y="2414"/>
                  </a:lnTo>
                  <a:lnTo>
                    <a:pt x="1157" y="2401"/>
                  </a:lnTo>
                  <a:lnTo>
                    <a:pt x="1169" y="2392"/>
                  </a:lnTo>
                  <a:lnTo>
                    <a:pt x="1178" y="2384"/>
                  </a:lnTo>
                  <a:lnTo>
                    <a:pt x="1195" y="2380"/>
                  </a:lnTo>
                  <a:lnTo>
                    <a:pt x="1203" y="2375"/>
                  </a:lnTo>
                  <a:lnTo>
                    <a:pt x="1217" y="2372"/>
                  </a:lnTo>
                  <a:lnTo>
                    <a:pt x="1229" y="2367"/>
                  </a:lnTo>
                  <a:lnTo>
                    <a:pt x="1246" y="2365"/>
                  </a:lnTo>
                  <a:lnTo>
                    <a:pt x="1261" y="2358"/>
                  </a:lnTo>
                  <a:lnTo>
                    <a:pt x="1280" y="2353"/>
                  </a:lnTo>
                  <a:lnTo>
                    <a:pt x="1297" y="2348"/>
                  </a:lnTo>
                  <a:lnTo>
                    <a:pt x="1319" y="2343"/>
                  </a:lnTo>
                  <a:lnTo>
                    <a:pt x="1341" y="2336"/>
                  </a:lnTo>
                  <a:lnTo>
                    <a:pt x="1363" y="2331"/>
                  </a:lnTo>
                  <a:lnTo>
                    <a:pt x="1384" y="2324"/>
                  </a:lnTo>
                  <a:lnTo>
                    <a:pt x="1411" y="2319"/>
                  </a:lnTo>
                  <a:lnTo>
                    <a:pt x="1433" y="2309"/>
                  </a:lnTo>
                  <a:lnTo>
                    <a:pt x="1460" y="2302"/>
                  </a:lnTo>
                  <a:lnTo>
                    <a:pt x="1484" y="2295"/>
                  </a:lnTo>
                  <a:lnTo>
                    <a:pt x="1513" y="2288"/>
                  </a:lnTo>
                  <a:lnTo>
                    <a:pt x="1540" y="2278"/>
                  </a:lnTo>
                  <a:lnTo>
                    <a:pt x="1569" y="2271"/>
                  </a:lnTo>
                  <a:lnTo>
                    <a:pt x="1598" y="2263"/>
                  </a:lnTo>
                  <a:lnTo>
                    <a:pt x="1629" y="2256"/>
                  </a:lnTo>
                  <a:lnTo>
                    <a:pt x="1658" y="2246"/>
                  </a:lnTo>
                  <a:lnTo>
                    <a:pt x="1688" y="2237"/>
                  </a:lnTo>
                  <a:lnTo>
                    <a:pt x="1719" y="2229"/>
                  </a:lnTo>
                  <a:lnTo>
                    <a:pt x="1751" y="2222"/>
                  </a:lnTo>
                  <a:lnTo>
                    <a:pt x="1782" y="2212"/>
                  </a:lnTo>
                  <a:lnTo>
                    <a:pt x="1816" y="2203"/>
                  </a:lnTo>
                  <a:lnTo>
                    <a:pt x="1847" y="2195"/>
                  </a:lnTo>
                  <a:lnTo>
                    <a:pt x="1881" y="2188"/>
                  </a:lnTo>
                  <a:lnTo>
                    <a:pt x="1911" y="2178"/>
                  </a:lnTo>
                  <a:lnTo>
                    <a:pt x="1944" y="2169"/>
                  </a:lnTo>
                  <a:lnTo>
                    <a:pt x="1974" y="2159"/>
                  </a:lnTo>
                  <a:lnTo>
                    <a:pt x="2007" y="2152"/>
                  </a:lnTo>
                  <a:lnTo>
                    <a:pt x="2039" y="2142"/>
                  </a:lnTo>
                  <a:lnTo>
                    <a:pt x="2071" y="2135"/>
                  </a:lnTo>
                  <a:lnTo>
                    <a:pt x="2102" y="2128"/>
                  </a:lnTo>
                  <a:lnTo>
                    <a:pt x="2136" y="2120"/>
                  </a:lnTo>
                  <a:lnTo>
                    <a:pt x="2165" y="2111"/>
                  </a:lnTo>
                  <a:lnTo>
                    <a:pt x="2197" y="2103"/>
                  </a:lnTo>
                  <a:lnTo>
                    <a:pt x="2226" y="2096"/>
                  </a:lnTo>
                  <a:lnTo>
                    <a:pt x="2257" y="2089"/>
                  </a:lnTo>
                  <a:lnTo>
                    <a:pt x="2286" y="2082"/>
                  </a:lnTo>
                  <a:lnTo>
                    <a:pt x="2315" y="2074"/>
                  </a:lnTo>
                  <a:lnTo>
                    <a:pt x="2344" y="2067"/>
                  </a:lnTo>
                  <a:lnTo>
                    <a:pt x="2374" y="2062"/>
                  </a:lnTo>
                  <a:lnTo>
                    <a:pt x="2398" y="2055"/>
                  </a:lnTo>
                  <a:lnTo>
                    <a:pt x="2424" y="2048"/>
                  </a:lnTo>
                  <a:lnTo>
                    <a:pt x="2449" y="2043"/>
                  </a:lnTo>
                  <a:lnTo>
                    <a:pt x="2475" y="2038"/>
                  </a:lnTo>
                  <a:lnTo>
                    <a:pt x="2497" y="2031"/>
                  </a:lnTo>
                  <a:lnTo>
                    <a:pt x="2521" y="2028"/>
                  </a:lnTo>
                  <a:lnTo>
                    <a:pt x="2543" y="2023"/>
                  </a:lnTo>
                  <a:lnTo>
                    <a:pt x="2565" y="2021"/>
                  </a:lnTo>
                  <a:lnTo>
                    <a:pt x="2582" y="2016"/>
                  </a:lnTo>
                  <a:lnTo>
                    <a:pt x="2601" y="2014"/>
                  </a:lnTo>
                  <a:lnTo>
                    <a:pt x="2618" y="2009"/>
                  </a:lnTo>
                  <a:lnTo>
                    <a:pt x="2635" y="2009"/>
                  </a:lnTo>
                  <a:lnTo>
                    <a:pt x="2647" y="2006"/>
                  </a:lnTo>
                  <a:lnTo>
                    <a:pt x="2662" y="2006"/>
                  </a:lnTo>
                  <a:lnTo>
                    <a:pt x="2674" y="2006"/>
                  </a:lnTo>
                  <a:lnTo>
                    <a:pt x="2686" y="2006"/>
                  </a:lnTo>
                  <a:lnTo>
                    <a:pt x="2703" y="2004"/>
                  </a:lnTo>
                  <a:lnTo>
                    <a:pt x="2720" y="2004"/>
                  </a:lnTo>
                  <a:lnTo>
                    <a:pt x="2737" y="2002"/>
                  </a:lnTo>
                  <a:lnTo>
                    <a:pt x="2757" y="2002"/>
                  </a:lnTo>
                  <a:lnTo>
                    <a:pt x="2773" y="1999"/>
                  </a:lnTo>
                  <a:lnTo>
                    <a:pt x="2790" y="1997"/>
                  </a:lnTo>
                  <a:lnTo>
                    <a:pt x="2807" y="1994"/>
                  </a:lnTo>
                  <a:lnTo>
                    <a:pt x="2827" y="1994"/>
                  </a:lnTo>
                  <a:lnTo>
                    <a:pt x="2841" y="1989"/>
                  </a:lnTo>
                  <a:lnTo>
                    <a:pt x="2856" y="1987"/>
                  </a:lnTo>
                  <a:lnTo>
                    <a:pt x="2870" y="1982"/>
                  </a:lnTo>
                  <a:lnTo>
                    <a:pt x="2887" y="1980"/>
                  </a:lnTo>
                  <a:lnTo>
                    <a:pt x="2902" y="1975"/>
                  </a:lnTo>
                  <a:lnTo>
                    <a:pt x="2916" y="1972"/>
                  </a:lnTo>
                  <a:lnTo>
                    <a:pt x="2931" y="1970"/>
                  </a:lnTo>
                  <a:lnTo>
                    <a:pt x="2946" y="1968"/>
                  </a:lnTo>
                  <a:lnTo>
                    <a:pt x="2967" y="1960"/>
                  </a:lnTo>
                  <a:lnTo>
                    <a:pt x="2992" y="1953"/>
                  </a:lnTo>
                  <a:lnTo>
                    <a:pt x="3011" y="1946"/>
                  </a:lnTo>
                  <a:lnTo>
                    <a:pt x="3030" y="1939"/>
                  </a:lnTo>
                  <a:lnTo>
                    <a:pt x="3043" y="1931"/>
                  </a:lnTo>
                  <a:lnTo>
                    <a:pt x="3057" y="1926"/>
                  </a:lnTo>
                  <a:lnTo>
                    <a:pt x="3067" y="1922"/>
                  </a:lnTo>
                  <a:lnTo>
                    <a:pt x="3076" y="1922"/>
                  </a:lnTo>
                  <a:lnTo>
                    <a:pt x="3098" y="1926"/>
                  </a:lnTo>
                  <a:lnTo>
                    <a:pt x="3120" y="1934"/>
                  </a:lnTo>
                  <a:lnTo>
                    <a:pt x="3144" y="1941"/>
                  </a:lnTo>
                  <a:lnTo>
                    <a:pt x="3171" y="1948"/>
                  </a:lnTo>
                  <a:lnTo>
                    <a:pt x="3195" y="1956"/>
                  </a:lnTo>
                  <a:lnTo>
                    <a:pt x="3222" y="1963"/>
                  </a:lnTo>
                  <a:lnTo>
                    <a:pt x="3246" y="1970"/>
                  </a:lnTo>
                  <a:lnTo>
                    <a:pt x="3273" y="1977"/>
                  </a:lnTo>
                  <a:lnTo>
                    <a:pt x="3261" y="1985"/>
                  </a:lnTo>
                  <a:lnTo>
                    <a:pt x="3249" y="1997"/>
                  </a:lnTo>
                  <a:lnTo>
                    <a:pt x="3234" y="2009"/>
                  </a:lnTo>
                  <a:lnTo>
                    <a:pt x="3220" y="2023"/>
                  </a:lnTo>
                  <a:lnTo>
                    <a:pt x="3203" y="2038"/>
                  </a:lnTo>
                  <a:lnTo>
                    <a:pt x="3186" y="2055"/>
                  </a:lnTo>
                  <a:lnTo>
                    <a:pt x="3166" y="2072"/>
                  </a:lnTo>
                  <a:lnTo>
                    <a:pt x="3149" y="2094"/>
                  </a:lnTo>
                  <a:lnTo>
                    <a:pt x="3137" y="2101"/>
                  </a:lnTo>
                  <a:lnTo>
                    <a:pt x="3127" y="2111"/>
                  </a:lnTo>
                  <a:lnTo>
                    <a:pt x="3115" y="2120"/>
                  </a:lnTo>
                  <a:lnTo>
                    <a:pt x="3106" y="2132"/>
                  </a:lnTo>
                  <a:lnTo>
                    <a:pt x="3093" y="2142"/>
                  </a:lnTo>
                  <a:lnTo>
                    <a:pt x="3084" y="2154"/>
                  </a:lnTo>
                  <a:lnTo>
                    <a:pt x="3072" y="2164"/>
                  </a:lnTo>
                  <a:lnTo>
                    <a:pt x="3062" y="2176"/>
                  </a:lnTo>
                  <a:lnTo>
                    <a:pt x="3050" y="2186"/>
                  </a:lnTo>
                  <a:lnTo>
                    <a:pt x="3038" y="2198"/>
                  </a:lnTo>
                  <a:lnTo>
                    <a:pt x="3026" y="2210"/>
                  </a:lnTo>
                  <a:lnTo>
                    <a:pt x="3016" y="2222"/>
                  </a:lnTo>
                  <a:lnTo>
                    <a:pt x="3004" y="2234"/>
                  </a:lnTo>
                  <a:lnTo>
                    <a:pt x="2994" y="2246"/>
                  </a:lnTo>
                  <a:lnTo>
                    <a:pt x="2982" y="2258"/>
                  </a:lnTo>
                  <a:lnTo>
                    <a:pt x="2972" y="2273"/>
                  </a:lnTo>
                  <a:lnTo>
                    <a:pt x="2958" y="2283"/>
                  </a:lnTo>
                  <a:lnTo>
                    <a:pt x="2948" y="2295"/>
                  </a:lnTo>
                  <a:lnTo>
                    <a:pt x="2936" y="2307"/>
                  </a:lnTo>
                  <a:lnTo>
                    <a:pt x="2926" y="2319"/>
                  </a:lnTo>
                  <a:lnTo>
                    <a:pt x="2914" y="2329"/>
                  </a:lnTo>
                  <a:lnTo>
                    <a:pt x="2904" y="2343"/>
                  </a:lnTo>
                  <a:lnTo>
                    <a:pt x="2892" y="2353"/>
                  </a:lnTo>
                  <a:lnTo>
                    <a:pt x="2883" y="2367"/>
                  </a:lnTo>
                  <a:lnTo>
                    <a:pt x="2870" y="2377"/>
                  </a:lnTo>
                  <a:lnTo>
                    <a:pt x="2861" y="2389"/>
                  </a:lnTo>
                  <a:lnTo>
                    <a:pt x="2849" y="2401"/>
                  </a:lnTo>
                  <a:lnTo>
                    <a:pt x="2839" y="2414"/>
                  </a:lnTo>
                  <a:lnTo>
                    <a:pt x="2827" y="2423"/>
                  </a:lnTo>
                  <a:lnTo>
                    <a:pt x="2817" y="2438"/>
                  </a:lnTo>
                  <a:lnTo>
                    <a:pt x="2807" y="2447"/>
                  </a:lnTo>
                  <a:lnTo>
                    <a:pt x="2800" y="2462"/>
                  </a:lnTo>
                  <a:lnTo>
                    <a:pt x="2781" y="2481"/>
                  </a:lnTo>
                  <a:lnTo>
                    <a:pt x="2764" y="2503"/>
                  </a:lnTo>
                  <a:lnTo>
                    <a:pt x="2749" y="2523"/>
                  </a:lnTo>
                  <a:lnTo>
                    <a:pt x="2735" y="2542"/>
                  </a:lnTo>
                  <a:lnTo>
                    <a:pt x="2720" y="2559"/>
                  </a:lnTo>
                  <a:lnTo>
                    <a:pt x="2710" y="2578"/>
                  </a:lnTo>
                  <a:lnTo>
                    <a:pt x="2701" y="2593"/>
                  </a:lnTo>
                  <a:lnTo>
                    <a:pt x="2696" y="2610"/>
                  </a:lnTo>
                  <a:lnTo>
                    <a:pt x="2689" y="2617"/>
                  </a:lnTo>
                  <a:lnTo>
                    <a:pt x="2684" y="2632"/>
                  </a:lnTo>
                  <a:lnTo>
                    <a:pt x="2679" y="2649"/>
                  </a:lnTo>
                  <a:lnTo>
                    <a:pt x="2674" y="2673"/>
                  </a:lnTo>
                  <a:lnTo>
                    <a:pt x="2667" y="2697"/>
                  </a:lnTo>
                  <a:lnTo>
                    <a:pt x="2662" y="2726"/>
                  </a:lnTo>
                  <a:lnTo>
                    <a:pt x="2657" y="2758"/>
                  </a:lnTo>
                  <a:lnTo>
                    <a:pt x="2652" y="2794"/>
                  </a:lnTo>
                  <a:lnTo>
                    <a:pt x="2645" y="2830"/>
                  </a:lnTo>
                  <a:lnTo>
                    <a:pt x="2638" y="2872"/>
                  </a:lnTo>
                  <a:lnTo>
                    <a:pt x="2630" y="2913"/>
                  </a:lnTo>
                  <a:lnTo>
                    <a:pt x="2626" y="2961"/>
                  </a:lnTo>
                  <a:lnTo>
                    <a:pt x="2618" y="3010"/>
                  </a:lnTo>
                  <a:lnTo>
                    <a:pt x="2613" y="3063"/>
                  </a:lnTo>
                  <a:lnTo>
                    <a:pt x="2606" y="3114"/>
                  </a:lnTo>
                  <a:lnTo>
                    <a:pt x="2601" y="3172"/>
                  </a:lnTo>
                  <a:lnTo>
                    <a:pt x="2594" y="3228"/>
                  </a:lnTo>
                  <a:lnTo>
                    <a:pt x="2587" y="3288"/>
                  </a:lnTo>
                  <a:lnTo>
                    <a:pt x="2580" y="3347"/>
                  </a:lnTo>
                  <a:lnTo>
                    <a:pt x="2575" y="3412"/>
                  </a:lnTo>
                  <a:lnTo>
                    <a:pt x="2567" y="3475"/>
                  </a:lnTo>
                  <a:lnTo>
                    <a:pt x="2560" y="3540"/>
                  </a:lnTo>
                  <a:lnTo>
                    <a:pt x="2553" y="3608"/>
                  </a:lnTo>
                  <a:lnTo>
                    <a:pt x="2548" y="3679"/>
                  </a:lnTo>
                  <a:lnTo>
                    <a:pt x="2541" y="3746"/>
                  </a:lnTo>
                  <a:lnTo>
                    <a:pt x="2533" y="3817"/>
                  </a:lnTo>
                  <a:lnTo>
                    <a:pt x="2526" y="3889"/>
                  </a:lnTo>
                  <a:lnTo>
                    <a:pt x="2519" y="3962"/>
                  </a:lnTo>
                  <a:lnTo>
                    <a:pt x="2512" y="4032"/>
                  </a:lnTo>
                  <a:lnTo>
                    <a:pt x="2507" y="4105"/>
                  </a:lnTo>
                  <a:lnTo>
                    <a:pt x="2500" y="4178"/>
                  </a:lnTo>
                  <a:lnTo>
                    <a:pt x="2495" y="4253"/>
                  </a:lnTo>
                  <a:lnTo>
                    <a:pt x="2487" y="4323"/>
                  </a:lnTo>
                  <a:lnTo>
                    <a:pt x="2480" y="4396"/>
                  </a:lnTo>
                  <a:lnTo>
                    <a:pt x="2473" y="4469"/>
                  </a:lnTo>
                  <a:lnTo>
                    <a:pt x="2466" y="4541"/>
                  </a:lnTo>
                  <a:lnTo>
                    <a:pt x="2458" y="4611"/>
                  </a:lnTo>
                  <a:lnTo>
                    <a:pt x="2454" y="4684"/>
                  </a:lnTo>
                  <a:lnTo>
                    <a:pt x="2449" y="4754"/>
                  </a:lnTo>
                  <a:lnTo>
                    <a:pt x="2446" y="4825"/>
                  </a:lnTo>
                  <a:lnTo>
                    <a:pt x="2439" y="4890"/>
                  </a:lnTo>
                  <a:lnTo>
                    <a:pt x="2434" y="4958"/>
                  </a:lnTo>
                  <a:lnTo>
                    <a:pt x="2429" y="5023"/>
                  </a:lnTo>
                  <a:lnTo>
                    <a:pt x="2424" y="5089"/>
                  </a:lnTo>
                  <a:lnTo>
                    <a:pt x="2420" y="5152"/>
                  </a:lnTo>
                  <a:lnTo>
                    <a:pt x="2417" y="5215"/>
                  </a:lnTo>
                  <a:lnTo>
                    <a:pt x="2412" y="5273"/>
                  </a:lnTo>
                  <a:lnTo>
                    <a:pt x="2412" y="5334"/>
                  </a:lnTo>
                  <a:lnTo>
                    <a:pt x="2407" y="5387"/>
                  </a:lnTo>
                  <a:lnTo>
                    <a:pt x="2405" y="5443"/>
                  </a:lnTo>
                  <a:lnTo>
                    <a:pt x="2400" y="5494"/>
                  </a:lnTo>
                  <a:lnTo>
                    <a:pt x="2400" y="5544"/>
                  </a:lnTo>
                  <a:lnTo>
                    <a:pt x="2398" y="5588"/>
                  </a:lnTo>
                  <a:lnTo>
                    <a:pt x="2395" y="5634"/>
                  </a:lnTo>
                  <a:lnTo>
                    <a:pt x="2395" y="5675"/>
                  </a:lnTo>
                  <a:lnTo>
                    <a:pt x="2395" y="5714"/>
                  </a:lnTo>
                  <a:lnTo>
                    <a:pt x="2395" y="5748"/>
                  </a:lnTo>
                  <a:lnTo>
                    <a:pt x="2395" y="5780"/>
                  </a:lnTo>
                  <a:lnTo>
                    <a:pt x="2395" y="5809"/>
                  </a:lnTo>
                  <a:lnTo>
                    <a:pt x="2395" y="5838"/>
                  </a:lnTo>
                  <a:lnTo>
                    <a:pt x="2395" y="5857"/>
                  </a:lnTo>
                  <a:lnTo>
                    <a:pt x="2398" y="5879"/>
                  </a:lnTo>
                  <a:lnTo>
                    <a:pt x="2400" y="5891"/>
                  </a:lnTo>
                  <a:lnTo>
                    <a:pt x="2405" y="5906"/>
                  </a:lnTo>
                  <a:lnTo>
                    <a:pt x="2410" y="5920"/>
                  </a:lnTo>
                  <a:lnTo>
                    <a:pt x="2417" y="5937"/>
                  </a:lnTo>
                  <a:lnTo>
                    <a:pt x="2427" y="5954"/>
                  </a:lnTo>
                  <a:lnTo>
                    <a:pt x="2439" y="5971"/>
                  </a:lnTo>
                  <a:lnTo>
                    <a:pt x="2451" y="5986"/>
                  </a:lnTo>
                  <a:lnTo>
                    <a:pt x="2466" y="6000"/>
                  </a:lnTo>
                  <a:lnTo>
                    <a:pt x="2483" y="6015"/>
                  </a:lnTo>
                  <a:lnTo>
                    <a:pt x="2502" y="6032"/>
                  </a:lnTo>
                  <a:lnTo>
                    <a:pt x="2519" y="6044"/>
                  </a:lnTo>
                  <a:lnTo>
                    <a:pt x="2538" y="6058"/>
                  </a:lnTo>
                  <a:lnTo>
                    <a:pt x="2548" y="6065"/>
                  </a:lnTo>
                  <a:lnTo>
                    <a:pt x="2560" y="6073"/>
                  </a:lnTo>
                  <a:lnTo>
                    <a:pt x="2570" y="6080"/>
                  </a:lnTo>
                  <a:lnTo>
                    <a:pt x="2584" y="6087"/>
                  </a:lnTo>
                  <a:lnTo>
                    <a:pt x="2606" y="6099"/>
                  </a:lnTo>
                  <a:lnTo>
                    <a:pt x="2630" y="6112"/>
                  </a:lnTo>
                  <a:lnTo>
                    <a:pt x="2643" y="6116"/>
                  </a:lnTo>
                  <a:lnTo>
                    <a:pt x="2655" y="6124"/>
                  </a:lnTo>
                  <a:lnTo>
                    <a:pt x="2669" y="6128"/>
                  </a:lnTo>
                  <a:lnTo>
                    <a:pt x="2684" y="6136"/>
                  </a:lnTo>
                  <a:lnTo>
                    <a:pt x="2696" y="6138"/>
                  </a:lnTo>
                  <a:lnTo>
                    <a:pt x="2708" y="6145"/>
                  </a:lnTo>
                  <a:lnTo>
                    <a:pt x="2723" y="6148"/>
                  </a:lnTo>
                  <a:lnTo>
                    <a:pt x="2737" y="6155"/>
                  </a:lnTo>
                  <a:lnTo>
                    <a:pt x="2752" y="6158"/>
                  </a:lnTo>
                  <a:lnTo>
                    <a:pt x="2766" y="6165"/>
                  </a:lnTo>
                  <a:lnTo>
                    <a:pt x="2781" y="6167"/>
                  </a:lnTo>
                  <a:lnTo>
                    <a:pt x="2795" y="6175"/>
                  </a:lnTo>
                  <a:lnTo>
                    <a:pt x="2810" y="6177"/>
                  </a:lnTo>
                  <a:lnTo>
                    <a:pt x="2824" y="6182"/>
                  </a:lnTo>
                  <a:lnTo>
                    <a:pt x="2839" y="6187"/>
                  </a:lnTo>
                  <a:lnTo>
                    <a:pt x="2853" y="6191"/>
                  </a:lnTo>
                  <a:lnTo>
                    <a:pt x="2868" y="6194"/>
                  </a:lnTo>
                  <a:lnTo>
                    <a:pt x="2885" y="6199"/>
                  </a:lnTo>
                  <a:lnTo>
                    <a:pt x="2900" y="6204"/>
                  </a:lnTo>
                  <a:lnTo>
                    <a:pt x="2916" y="6208"/>
                  </a:lnTo>
                  <a:lnTo>
                    <a:pt x="2931" y="6211"/>
                  </a:lnTo>
                  <a:lnTo>
                    <a:pt x="2946" y="6213"/>
                  </a:lnTo>
                  <a:lnTo>
                    <a:pt x="2963" y="6216"/>
                  </a:lnTo>
                  <a:lnTo>
                    <a:pt x="2980" y="6221"/>
                  </a:lnTo>
                  <a:lnTo>
                    <a:pt x="2994" y="6223"/>
                  </a:lnTo>
                  <a:lnTo>
                    <a:pt x="3009" y="6225"/>
                  </a:lnTo>
                  <a:lnTo>
                    <a:pt x="3026" y="6228"/>
                  </a:lnTo>
                  <a:lnTo>
                    <a:pt x="3043" y="6233"/>
                  </a:lnTo>
                  <a:lnTo>
                    <a:pt x="3057" y="6233"/>
                  </a:lnTo>
                  <a:lnTo>
                    <a:pt x="3074" y="6235"/>
                  </a:lnTo>
                  <a:lnTo>
                    <a:pt x="3089" y="6238"/>
                  </a:lnTo>
                  <a:lnTo>
                    <a:pt x="3106" y="6240"/>
                  </a:lnTo>
                  <a:lnTo>
                    <a:pt x="3120" y="6242"/>
                  </a:lnTo>
                  <a:lnTo>
                    <a:pt x="3137" y="6245"/>
                  </a:lnTo>
                  <a:lnTo>
                    <a:pt x="3154" y="6247"/>
                  </a:lnTo>
                  <a:lnTo>
                    <a:pt x="3171" y="6250"/>
                  </a:lnTo>
                  <a:lnTo>
                    <a:pt x="3183" y="6250"/>
                  </a:lnTo>
                  <a:lnTo>
                    <a:pt x="3198" y="6250"/>
                  </a:lnTo>
                  <a:lnTo>
                    <a:pt x="3212" y="6250"/>
                  </a:lnTo>
                  <a:lnTo>
                    <a:pt x="3227" y="6250"/>
                  </a:lnTo>
                  <a:lnTo>
                    <a:pt x="3241" y="6250"/>
                  </a:lnTo>
                  <a:lnTo>
                    <a:pt x="3258" y="6250"/>
                  </a:lnTo>
                  <a:lnTo>
                    <a:pt x="3273" y="6250"/>
                  </a:lnTo>
                  <a:lnTo>
                    <a:pt x="3290" y="6250"/>
                  </a:lnTo>
                  <a:lnTo>
                    <a:pt x="3304" y="6247"/>
                  </a:lnTo>
                  <a:lnTo>
                    <a:pt x="3319" y="6247"/>
                  </a:lnTo>
                  <a:lnTo>
                    <a:pt x="3336" y="6245"/>
                  </a:lnTo>
                  <a:lnTo>
                    <a:pt x="3353" y="6245"/>
                  </a:lnTo>
                  <a:lnTo>
                    <a:pt x="3367" y="6242"/>
                  </a:lnTo>
                  <a:lnTo>
                    <a:pt x="3384" y="6242"/>
                  </a:lnTo>
                  <a:lnTo>
                    <a:pt x="3401" y="6240"/>
                  </a:lnTo>
                  <a:lnTo>
                    <a:pt x="3418" y="6240"/>
                  </a:lnTo>
                  <a:lnTo>
                    <a:pt x="3433" y="6235"/>
                  </a:lnTo>
                  <a:lnTo>
                    <a:pt x="3450" y="6235"/>
                  </a:lnTo>
                  <a:lnTo>
                    <a:pt x="3467" y="6230"/>
                  </a:lnTo>
                  <a:lnTo>
                    <a:pt x="3484" y="6230"/>
                  </a:lnTo>
                  <a:lnTo>
                    <a:pt x="3498" y="6225"/>
                  </a:lnTo>
                  <a:lnTo>
                    <a:pt x="3518" y="6223"/>
                  </a:lnTo>
                  <a:lnTo>
                    <a:pt x="3532" y="6221"/>
                  </a:lnTo>
                  <a:lnTo>
                    <a:pt x="3552" y="6218"/>
                  </a:lnTo>
                  <a:lnTo>
                    <a:pt x="3566" y="6213"/>
                  </a:lnTo>
                  <a:lnTo>
                    <a:pt x="3583" y="6211"/>
                  </a:lnTo>
                  <a:lnTo>
                    <a:pt x="3600" y="6206"/>
                  </a:lnTo>
                  <a:lnTo>
                    <a:pt x="3617" y="6204"/>
                  </a:lnTo>
                  <a:lnTo>
                    <a:pt x="3632" y="6199"/>
                  </a:lnTo>
                  <a:lnTo>
                    <a:pt x="3649" y="6196"/>
                  </a:lnTo>
                  <a:lnTo>
                    <a:pt x="3666" y="6191"/>
                  </a:lnTo>
                  <a:lnTo>
                    <a:pt x="3682" y="6189"/>
                  </a:lnTo>
                  <a:lnTo>
                    <a:pt x="3697" y="6182"/>
                  </a:lnTo>
                  <a:lnTo>
                    <a:pt x="3712" y="6177"/>
                  </a:lnTo>
                  <a:lnTo>
                    <a:pt x="3726" y="6172"/>
                  </a:lnTo>
                  <a:lnTo>
                    <a:pt x="3741" y="6167"/>
                  </a:lnTo>
                  <a:lnTo>
                    <a:pt x="3755" y="6162"/>
                  </a:lnTo>
                  <a:lnTo>
                    <a:pt x="3770" y="6158"/>
                  </a:lnTo>
                  <a:lnTo>
                    <a:pt x="3784" y="6153"/>
                  </a:lnTo>
                  <a:lnTo>
                    <a:pt x="3799" y="6148"/>
                  </a:lnTo>
                  <a:lnTo>
                    <a:pt x="3823" y="6136"/>
                  </a:lnTo>
                  <a:lnTo>
                    <a:pt x="3850" y="6126"/>
                  </a:lnTo>
                  <a:lnTo>
                    <a:pt x="3874" y="6114"/>
                  </a:lnTo>
                  <a:lnTo>
                    <a:pt x="3901" y="6104"/>
                  </a:lnTo>
                  <a:lnTo>
                    <a:pt x="3920" y="6092"/>
                  </a:lnTo>
                  <a:lnTo>
                    <a:pt x="3939" y="6080"/>
                  </a:lnTo>
                  <a:lnTo>
                    <a:pt x="3956" y="6068"/>
                  </a:lnTo>
                  <a:lnTo>
                    <a:pt x="3973" y="6058"/>
                  </a:lnTo>
                  <a:lnTo>
                    <a:pt x="3986" y="6046"/>
                  </a:lnTo>
                  <a:lnTo>
                    <a:pt x="4000" y="6034"/>
                  </a:lnTo>
                  <a:lnTo>
                    <a:pt x="4010" y="6022"/>
                  </a:lnTo>
                  <a:lnTo>
                    <a:pt x="4019" y="6012"/>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34" name="Google Shape;1234;p27"/>
            <p:cNvSpPr/>
            <p:nvPr/>
          </p:nvSpPr>
          <p:spPr>
            <a:xfrm>
              <a:off x="5398" y="2263"/>
              <a:ext cx="264" cy="340"/>
            </a:xfrm>
            <a:custGeom>
              <a:avLst/>
              <a:gdLst/>
              <a:ahLst/>
              <a:cxnLst/>
              <a:rect l="l" t="t" r="r" b="b"/>
              <a:pathLst>
                <a:path w="264" h="340" extrusionOk="0">
                  <a:moveTo>
                    <a:pt x="264" y="340"/>
                  </a:moveTo>
                  <a:lnTo>
                    <a:pt x="250" y="332"/>
                  </a:lnTo>
                  <a:lnTo>
                    <a:pt x="238" y="327"/>
                  </a:lnTo>
                  <a:lnTo>
                    <a:pt x="225" y="320"/>
                  </a:lnTo>
                  <a:lnTo>
                    <a:pt x="213" y="315"/>
                  </a:lnTo>
                  <a:lnTo>
                    <a:pt x="199" y="308"/>
                  </a:lnTo>
                  <a:lnTo>
                    <a:pt x="184" y="301"/>
                  </a:lnTo>
                  <a:lnTo>
                    <a:pt x="170" y="294"/>
                  </a:lnTo>
                  <a:lnTo>
                    <a:pt x="158" y="286"/>
                  </a:lnTo>
                  <a:lnTo>
                    <a:pt x="143" y="277"/>
                  </a:lnTo>
                  <a:lnTo>
                    <a:pt x="131" y="267"/>
                  </a:lnTo>
                  <a:lnTo>
                    <a:pt x="119" y="257"/>
                  </a:lnTo>
                  <a:lnTo>
                    <a:pt x="109" y="250"/>
                  </a:lnTo>
                  <a:lnTo>
                    <a:pt x="97" y="238"/>
                  </a:lnTo>
                  <a:lnTo>
                    <a:pt x="87" y="228"/>
                  </a:lnTo>
                  <a:lnTo>
                    <a:pt x="80" y="218"/>
                  </a:lnTo>
                  <a:lnTo>
                    <a:pt x="75" y="209"/>
                  </a:lnTo>
                  <a:lnTo>
                    <a:pt x="85" y="187"/>
                  </a:lnTo>
                  <a:lnTo>
                    <a:pt x="94" y="170"/>
                  </a:lnTo>
                  <a:lnTo>
                    <a:pt x="97" y="146"/>
                  </a:lnTo>
                  <a:lnTo>
                    <a:pt x="97" y="124"/>
                  </a:lnTo>
                  <a:lnTo>
                    <a:pt x="87" y="100"/>
                  </a:lnTo>
                  <a:lnTo>
                    <a:pt x="75" y="78"/>
                  </a:lnTo>
                  <a:lnTo>
                    <a:pt x="65" y="66"/>
                  </a:lnTo>
                  <a:lnTo>
                    <a:pt x="58" y="56"/>
                  </a:lnTo>
                  <a:lnTo>
                    <a:pt x="48" y="44"/>
                  </a:lnTo>
                  <a:lnTo>
                    <a:pt x="39" y="34"/>
                  </a:lnTo>
                  <a:lnTo>
                    <a:pt x="19" y="15"/>
                  </a:lnTo>
                  <a:lnTo>
                    <a:pt x="0" y="0"/>
                  </a:lnTo>
                  <a:lnTo>
                    <a:pt x="19" y="3"/>
                  </a:lnTo>
                  <a:lnTo>
                    <a:pt x="41" y="8"/>
                  </a:lnTo>
                  <a:lnTo>
                    <a:pt x="63" y="12"/>
                  </a:lnTo>
                  <a:lnTo>
                    <a:pt x="85" y="17"/>
                  </a:lnTo>
                  <a:lnTo>
                    <a:pt x="104" y="20"/>
                  </a:lnTo>
                  <a:lnTo>
                    <a:pt x="124" y="22"/>
                  </a:lnTo>
                  <a:lnTo>
                    <a:pt x="143" y="25"/>
                  </a:lnTo>
                  <a:lnTo>
                    <a:pt x="165" y="29"/>
                  </a:lnTo>
                  <a:lnTo>
                    <a:pt x="165" y="37"/>
                  </a:lnTo>
                  <a:lnTo>
                    <a:pt x="165" y="49"/>
                  </a:lnTo>
                  <a:lnTo>
                    <a:pt x="167" y="61"/>
                  </a:lnTo>
                  <a:lnTo>
                    <a:pt x="172" y="78"/>
                  </a:lnTo>
                  <a:lnTo>
                    <a:pt x="174" y="92"/>
                  </a:lnTo>
                  <a:lnTo>
                    <a:pt x="179" y="114"/>
                  </a:lnTo>
                  <a:lnTo>
                    <a:pt x="187" y="134"/>
                  </a:lnTo>
                  <a:lnTo>
                    <a:pt x="194" y="158"/>
                  </a:lnTo>
                  <a:lnTo>
                    <a:pt x="199" y="180"/>
                  </a:lnTo>
                  <a:lnTo>
                    <a:pt x="206" y="201"/>
                  </a:lnTo>
                  <a:lnTo>
                    <a:pt x="213" y="223"/>
                  </a:lnTo>
                  <a:lnTo>
                    <a:pt x="223" y="247"/>
                  </a:lnTo>
                  <a:lnTo>
                    <a:pt x="230" y="269"/>
                  </a:lnTo>
                  <a:lnTo>
                    <a:pt x="240" y="294"/>
                  </a:lnTo>
                  <a:lnTo>
                    <a:pt x="250" y="315"/>
                  </a:lnTo>
                  <a:lnTo>
                    <a:pt x="264" y="340"/>
                  </a:lnTo>
                  <a:close/>
                </a:path>
              </a:pathLst>
            </a:custGeom>
            <a:solidFill>
              <a:srgbClr val="B800D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35" name="Google Shape;1235;p27"/>
            <p:cNvSpPr/>
            <p:nvPr/>
          </p:nvSpPr>
          <p:spPr>
            <a:xfrm>
              <a:off x="5318" y="1539"/>
              <a:ext cx="235" cy="402"/>
            </a:xfrm>
            <a:custGeom>
              <a:avLst/>
              <a:gdLst/>
              <a:ahLst/>
              <a:cxnLst/>
              <a:rect l="l" t="t" r="r" b="b"/>
              <a:pathLst>
                <a:path w="235" h="402" extrusionOk="0">
                  <a:moveTo>
                    <a:pt x="213" y="402"/>
                  </a:moveTo>
                  <a:lnTo>
                    <a:pt x="199" y="390"/>
                  </a:lnTo>
                  <a:lnTo>
                    <a:pt x="187" y="383"/>
                  </a:lnTo>
                  <a:lnTo>
                    <a:pt x="172" y="370"/>
                  </a:lnTo>
                  <a:lnTo>
                    <a:pt x="160" y="363"/>
                  </a:lnTo>
                  <a:lnTo>
                    <a:pt x="145" y="351"/>
                  </a:lnTo>
                  <a:lnTo>
                    <a:pt x="133" y="344"/>
                  </a:lnTo>
                  <a:lnTo>
                    <a:pt x="121" y="332"/>
                  </a:lnTo>
                  <a:lnTo>
                    <a:pt x="109" y="324"/>
                  </a:lnTo>
                  <a:lnTo>
                    <a:pt x="95" y="312"/>
                  </a:lnTo>
                  <a:lnTo>
                    <a:pt x="80" y="303"/>
                  </a:lnTo>
                  <a:lnTo>
                    <a:pt x="65" y="293"/>
                  </a:lnTo>
                  <a:lnTo>
                    <a:pt x="53" y="283"/>
                  </a:lnTo>
                  <a:lnTo>
                    <a:pt x="39" y="274"/>
                  </a:lnTo>
                  <a:lnTo>
                    <a:pt x="27" y="264"/>
                  </a:lnTo>
                  <a:lnTo>
                    <a:pt x="12" y="254"/>
                  </a:lnTo>
                  <a:lnTo>
                    <a:pt x="0" y="247"/>
                  </a:lnTo>
                  <a:lnTo>
                    <a:pt x="5" y="228"/>
                  </a:lnTo>
                  <a:lnTo>
                    <a:pt x="15" y="211"/>
                  </a:lnTo>
                  <a:lnTo>
                    <a:pt x="22" y="194"/>
                  </a:lnTo>
                  <a:lnTo>
                    <a:pt x="36" y="177"/>
                  </a:lnTo>
                  <a:lnTo>
                    <a:pt x="48" y="155"/>
                  </a:lnTo>
                  <a:lnTo>
                    <a:pt x="63" y="138"/>
                  </a:lnTo>
                  <a:lnTo>
                    <a:pt x="78" y="118"/>
                  </a:lnTo>
                  <a:lnTo>
                    <a:pt x="95" y="101"/>
                  </a:lnTo>
                  <a:lnTo>
                    <a:pt x="109" y="82"/>
                  </a:lnTo>
                  <a:lnTo>
                    <a:pt x="124" y="65"/>
                  </a:lnTo>
                  <a:lnTo>
                    <a:pt x="138" y="51"/>
                  </a:lnTo>
                  <a:lnTo>
                    <a:pt x="153" y="36"/>
                  </a:lnTo>
                  <a:lnTo>
                    <a:pt x="162" y="22"/>
                  </a:lnTo>
                  <a:lnTo>
                    <a:pt x="174" y="14"/>
                  </a:lnTo>
                  <a:lnTo>
                    <a:pt x="182" y="5"/>
                  </a:lnTo>
                  <a:lnTo>
                    <a:pt x="189" y="2"/>
                  </a:lnTo>
                  <a:lnTo>
                    <a:pt x="235" y="0"/>
                  </a:lnTo>
                  <a:lnTo>
                    <a:pt x="230" y="5"/>
                  </a:lnTo>
                  <a:lnTo>
                    <a:pt x="228" y="17"/>
                  </a:lnTo>
                  <a:lnTo>
                    <a:pt x="225" y="31"/>
                  </a:lnTo>
                  <a:lnTo>
                    <a:pt x="223" y="51"/>
                  </a:lnTo>
                  <a:lnTo>
                    <a:pt x="218" y="70"/>
                  </a:lnTo>
                  <a:lnTo>
                    <a:pt x="216" y="94"/>
                  </a:lnTo>
                  <a:lnTo>
                    <a:pt x="213" y="104"/>
                  </a:lnTo>
                  <a:lnTo>
                    <a:pt x="211" y="118"/>
                  </a:lnTo>
                  <a:lnTo>
                    <a:pt x="211" y="133"/>
                  </a:lnTo>
                  <a:lnTo>
                    <a:pt x="211" y="148"/>
                  </a:lnTo>
                  <a:lnTo>
                    <a:pt x="208" y="160"/>
                  </a:lnTo>
                  <a:lnTo>
                    <a:pt x="206" y="174"/>
                  </a:lnTo>
                  <a:lnTo>
                    <a:pt x="204" y="189"/>
                  </a:lnTo>
                  <a:lnTo>
                    <a:pt x="204" y="203"/>
                  </a:lnTo>
                  <a:lnTo>
                    <a:pt x="204" y="218"/>
                  </a:lnTo>
                  <a:lnTo>
                    <a:pt x="204" y="235"/>
                  </a:lnTo>
                  <a:lnTo>
                    <a:pt x="204" y="252"/>
                  </a:lnTo>
                  <a:lnTo>
                    <a:pt x="204" y="269"/>
                  </a:lnTo>
                  <a:lnTo>
                    <a:pt x="204" y="283"/>
                  </a:lnTo>
                  <a:lnTo>
                    <a:pt x="204" y="300"/>
                  </a:lnTo>
                  <a:lnTo>
                    <a:pt x="204" y="317"/>
                  </a:lnTo>
                  <a:lnTo>
                    <a:pt x="204" y="334"/>
                  </a:lnTo>
                  <a:lnTo>
                    <a:pt x="204" y="349"/>
                  </a:lnTo>
                  <a:lnTo>
                    <a:pt x="206" y="368"/>
                  </a:lnTo>
                  <a:lnTo>
                    <a:pt x="208" y="383"/>
                  </a:lnTo>
                  <a:lnTo>
                    <a:pt x="213" y="402"/>
                  </a:lnTo>
                  <a:close/>
                </a:path>
              </a:pathLst>
            </a:custGeom>
            <a:solidFill>
              <a:srgbClr val="B800D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36" name="Google Shape;1236;p27"/>
            <p:cNvSpPr/>
            <p:nvPr/>
          </p:nvSpPr>
          <p:spPr>
            <a:xfrm>
              <a:off x="5446" y="1229"/>
              <a:ext cx="398" cy="281"/>
            </a:xfrm>
            <a:custGeom>
              <a:avLst/>
              <a:gdLst/>
              <a:ahLst/>
              <a:cxnLst/>
              <a:rect l="l" t="t" r="r" b="b"/>
              <a:pathLst>
                <a:path w="398" h="281" extrusionOk="0">
                  <a:moveTo>
                    <a:pt x="388" y="269"/>
                  </a:moveTo>
                  <a:lnTo>
                    <a:pt x="379" y="269"/>
                  </a:lnTo>
                  <a:lnTo>
                    <a:pt x="369" y="269"/>
                  </a:lnTo>
                  <a:lnTo>
                    <a:pt x="352" y="269"/>
                  </a:lnTo>
                  <a:lnTo>
                    <a:pt x="335" y="269"/>
                  </a:lnTo>
                  <a:lnTo>
                    <a:pt x="311" y="269"/>
                  </a:lnTo>
                  <a:lnTo>
                    <a:pt x="286" y="271"/>
                  </a:lnTo>
                  <a:lnTo>
                    <a:pt x="262" y="271"/>
                  </a:lnTo>
                  <a:lnTo>
                    <a:pt x="238" y="273"/>
                  </a:lnTo>
                  <a:lnTo>
                    <a:pt x="223" y="273"/>
                  </a:lnTo>
                  <a:lnTo>
                    <a:pt x="209" y="273"/>
                  </a:lnTo>
                  <a:lnTo>
                    <a:pt x="194" y="273"/>
                  </a:lnTo>
                  <a:lnTo>
                    <a:pt x="182" y="273"/>
                  </a:lnTo>
                  <a:lnTo>
                    <a:pt x="156" y="273"/>
                  </a:lnTo>
                  <a:lnTo>
                    <a:pt x="134" y="276"/>
                  </a:lnTo>
                  <a:lnTo>
                    <a:pt x="110" y="276"/>
                  </a:lnTo>
                  <a:lnTo>
                    <a:pt x="93" y="278"/>
                  </a:lnTo>
                  <a:lnTo>
                    <a:pt x="76" y="278"/>
                  </a:lnTo>
                  <a:lnTo>
                    <a:pt x="66" y="281"/>
                  </a:lnTo>
                  <a:lnTo>
                    <a:pt x="54" y="256"/>
                  </a:lnTo>
                  <a:lnTo>
                    <a:pt x="46" y="235"/>
                  </a:lnTo>
                  <a:lnTo>
                    <a:pt x="39" y="213"/>
                  </a:lnTo>
                  <a:lnTo>
                    <a:pt x="32" y="191"/>
                  </a:lnTo>
                  <a:lnTo>
                    <a:pt x="25" y="169"/>
                  </a:lnTo>
                  <a:lnTo>
                    <a:pt x="22" y="150"/>
                  </a:lnTo>
                  <a:lnTo>
                    <a:pt x="17" y="128"/>
                  </a:lnTo>
                  <a:lnTo>
                    <a:pt x="15" y="111"/>
                  </a:lnTo>
                  <a:lnTo>
                    <a:pt x="10" y="89"/>
                  </a:lnTo>
                  <a:lnTo>
                    <a:pt x="8" y="72"/>
                  </a:lnTo>
                  <a:lnTo>
                    <a:pt x="3" y="58"/>
                  </a:lnTo>
                  <a:lnTo>
                    <a:pt x="3" y="43"/>
                  </a:lnTo>
                  <a:lnTo>
                    <a:pt x="0" y="29"/>
                  </a:lnTo>
                  <a:lnTo>
                    <a:pt x="0" y="16"/>
                  </a:lnTo>
                  <a:lnTo>
                    <a:pt x="0" y="7"/>
                  </a:lnTo>
                  <a:lnTo>
                    <a:pt x="0" y="0"/>
                  </a:lnTo>
                  <a:lnTo>
                    <a:pt x="13" y="0"/>
                  </a:lnTo>
                  <a:lnTo>
                    <a:pt x="34" y="0"/>
                  </a:lnTo>
                  <a:lnTo>
                    <a:pt x="44" y="0"/>
                  </a:lnTo>
                  <a:lnTo>
                    <a:pt x="59" y="0"/>
                  </a:lnTo>
                  <a:lnTo>
                    <a:pt x="73" y="0"/>
                  </a:lnTo>
                  <a:lnTo>
                    <a:pt x="88" y="0"/>
                  </a:lnTo>
                  <a:lnTo>
                    <a:pt x="102" y="0"/>
                  </a:lnTo>
                  <a:lnTo>
                    <a:pt x="117" y="0"/>
                  </a:lnTo>
                  <a:lnTo>
                    <a:pt x="131" y="0"/>
                  </a:lnTo>
                  <a:lnTo>
                    <a:pt x="148" y="0"/>
                  </a:lnTo>
                  <a:lnTo>
                    <a:pt x="163" y="0"/>
                  </a:lnTo>
                  <a:lnTo>
                    <a:pt x="182" y="0"/>
                  </a:lnTo>
                  <a:lnTo>
                    <a:pt x="197" y="0"/>
                  </a:lnTo>
                  <a:lnTo>
                    <a:pt x="216" y="0"/>
                  </a:lnTo>
                  <a:lnTo>
                    <a:pt x="231" y="0"/>
                  </a:lnTo>
                  <a:lnTo>
                    <a:pt x="245" y="0"/>
                  </a:lnTo>
                  <a:lnTo>
                    <a:pt x="260" y="0"/>
                  </a:lnTo>
                  <a:lnTo>
                    <a:pt x="277" y="0"/>
                  </a:lnTo>
                  <a:lnTo>
                    <a:pt x="291" y="0"/>
                  </a:lnTo>
                  <a:lnTo>
                    <a:pt x="306" y="0"/>
                  </a:lnTo>
                  <a:lnTo>
                    <a:pt x="318" y="0"/>
                  </a:lnTo>
                  <a:lnTo>
                    <a:pt x="333" y="0"/>
                  </a:lnTo>
                  <a:lnTo>
                    <a:pt x="354" y="0"/>
                  </a:lnTo>
                  <a:lnTo>
                    <a:pt x="374" y="0"/>
                  </a:lnTo>
                  <a:lnTo>
                    <a:pt x="388" y="0"/>
                  </a:lnTo>
                  <a:lnTo>
                    <a:pt x="398" y="0"/>
                  </a:lnTo>
                  <a:lnTo>
                    <a:pt x="396" y="4"/>
                  </a:lnTo>
                  <a:lnTo>
                    <a:pt x="396" y="16"/>
                  </a:lnTo>
                  <a:lnTo>
                    <a:pt x="393" y="29"/>
                  </a:lnTo>
                  <a:lnTo>
                    <a:pt x="393" y="48"/>
                  </a:lnTo>
                  <a:lnTo>
                    <a:pt x="391" y="65"/>
                  </a:lnTo>
                  <a:lnTo>
                    <a:pt x="391" y="87"/>
                  </a:lnTo>
                  <a:lnTo>
                    <a:pt x="391" y="109"/>
                  </a:lnTo>
                  <a:lnTo>
                    <a:pt x="391" y="133"/>
                  </a:lnTo>
                  <a:lnTo>
                    <a:pt x="388" y="155"/>
                  </a:lnTo>
                  <a:lnTo>
                    <a:pt x="388" y="176"/>
                  </a:lnTo>
                  <a:lnTo>
                    <a:pt x="388" y="196"/>
                  </a:lnTo>
                  <a:lnTo>
                    <a:pt x="388" y="218"/>
                  </a:lnTo>
                  <a:lnTo>
                    <a:pt x="388" y="235"/>
                  </a:lnTo>
                  <a:lnTo>
                    <a:pt x="388" y="249"/>
                  </a:lnTo>
                  <a:lnTo>
                    <a:pt x="388" y="259"/>
                  </a:lnTo>
                  <a:lnTo>
                    <a:pt x="388" y="269"/>
                  </a:lnTo>
                  <a:close/>
                </a:path>
              </a:pathLst>
            </a:custGeom>
            <a:solidFill>
              <a:srgbClr val="8C78C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37" name="Google Shape;1237;p27"/>
            <p:cNvSpPr/>
            <p:nvPr/>
          </p:nvSpPr>
          <p:spPr>
            <a:xfrm>
              <a:off x="4503" y="1088"/>
              <a:ext cx="980" cy="679"/>
            </a:xfrm>
            <a:custGeom>
              <a:avLst/>
              <a:gdLst/>
              <a:ahLst/>
              <a:cxnLst/>
              <a:rect l="l" t="t" r="r" b="b"/>
              <a:pathLst>
                <a:path w="980" h="679" extrusionOk="0">
                  <a:moveTo>
                    <a:pt x="8" y="99"/>
                  </a:moveTo>
                  <a:lnTo>
                    <a:pt x="3" y="80"/>
                  </a:lnTo>
                  <a:lnTo>
                    <a:pt x="0" y="68"/>
                  </a:lnTo>
                  <a:lnTo>
                    <a:pt x="0" y="53"/>
                  </a:lnTo>
                  <a:lnTo>
                    <a:pt x="0" y="44"/>
                  </a:lnTo>
                  <a:lnTo>
                    <a:pt x="0" y="27"/>
                  </a:lnTo>
                  <a:lnTo>
                    <a:pt x="8" y="17"/>
                  </a:lnTo>
                  <a:lnTo>
                    <a:pt x="10" y="10"/>
                  </a:lnTo>
                  <a:lnTo>
                    <a:pt x="20" y="5"/>
                  </a:lnTo>
                  <a:lnTo>
                    <a:pt x="30" y="0"/>
                  </a:lnTo>
                  <a:lnTo>
                    <a:pt x="44" y="0"/>
                  </a:lnTo>
                  <a:lnTo>
                    <a:pt x="59" y="0"/>
                  </a:lnTo>
                  <a:lnTo>
                    <a:pt x="76" y="0"/>
                  </a:lnTo>
                  <a:lnTo>
                    <a:pt x="95" y="0"/>
                  </a:lnTo>
                  <a:lnTo>
                    <a:pt x="119" y="0"/>
                  </a:lnTo>
                  <a:lnTo>
                    <a:pt x="127" y="0"/>
                  </a:lnTo>
                  <a:lnTo>
                    <a:pt x="141" y="0"/>
                  </a:lnTo>
                  <a:lnTo>
                    <a:pt x="156" y="0"/>
                  </a:lnTo>
                  <a:lnTo>
                    <a:pt x="177" y="5"/>
                  </a:lnTo>
                  <a:lnTo>
                    <a:pt x="197" y="5"/>
                  </a:lnTo>
                  <a:lnTo>
                    <a:pt x="221" y="10"/>
                  </a:lnTo>
                  <a:lnTo>
                    <a:pt x="231" y="10"/>
                  </a:lnTo>
                  <a:lnTo>
                    <a:pt x="243" y="12"/>
                  </a:lnTo>
                  <a:lnTo>
                    <a:pt x="257" y="15"/>
                  </a:lnTo>
                  <a:lnTo>
                    <a:pt x="272" y="17"/>
                  </a:lnTo>
                  <a:lnTo>
                    <a:pt x="284" y="17"/>
                  </a:lnTo>
                  <a:lnTo>
                    <a:pt x="299" y="19"/>
                  </a:lnTo>
                  <a:lnTo>
                    <a:pt x="313" y="22"/>
                  </a:lnTo>
                  <a:lnTo>
                    <a:pt x="328" y="24"/>
                  </a:lnTo>
                  <a:lnTo>
                    <a:pt x="342" y="27"/>
                  </a:lnTo>
                  <a:lnTo>
                    <a:pt x="357" y="29"/>
                  </a:lnTo>
                  <a:lnTo>
                    <a:pt x="371" y="31"/>
                  </a:lnTo>
                  <a:lnTo>
                    <a:pt x="388" y="36"/>
                  </a:lnTo>
                  <a:lnTo>
                    <a:pt x="403" y="36"/>
                  </a:lnTo>
                  <a:lnTo>
                    <a:pt x="420" y="41"/>
                  </a:lnTo>
                  <a:lnTo>
                    <a:pt x="437" y="41"/>
                  </a:lnTo>
                  <a:lnTo>
                    <a:pt x="454" y="46"/>
                  </a:lnTo>
                  <a:lnTo>
                    <a:pt x="468" y="48"/>
                  </a:lnTo>
                  <a:lnTo>
                    <a:pt x="485" y="53"/>
                  </a:lnTo>
                  <a:lnTo>
                    <a:pt x="502" y="56"/>
                  </a:lnTo>
                  <a:lnTo>
                    <a:pt x="519" y="61"/>
                  </a:lnTo>
                  <a:lnTo>
                    <a:pt x="534" y="61"/>
                  </a:lnTo>
                  <a:lnTo>
                    <a:pt x="551" y="65"/>
                  </a:lnTo>
                  <a:lnTo>
                    <a:pt x="565" y="65"/>
                  </a:lnTo>
                  <a:lnTo>
                    <a:pt x="582" y="70"/>
                  </a:lnTo>
                  <a:lnTo>
                    <a:pt x="597" y="73"/>
                  </a:lnTo>
                  <a:lnTo>
                    <a:pt x="614" y="75"/>
                  </a:lnTo>
                  <a:lnTo>
                    <a:pt x="631" y="78"/>
                  </a:lnTo>
                  <a:lnTo>
                    <a:pt x="648" y="82"/>
                  </a:lnTo>
                  <a:lnTo>
                    <a:pt x="662" y="82"/>
                  </a:lnTo>
                  <a:lnTo>
                    <a:pt x="677" y="87"/>
                  </a:lnTo>
                  <a:lnTo>
                    <a:pt x="691" y="90"/>
                  </a:lnTo>
                  <a:lnTo>
                    <a:pt x="706" y="94"/>
                  </a:lnTo>
                  <a:lnTo>
                    <a:pt x="720" y="94"/>
                  </a:lnTo>
                  <a:lnTo>
                    <a:pt x="735" y="99"/>
                  </a:lnTo>
                  <a:lnTo>
                    <a:pt x="750" y="102"/>
                  </a:lnTo>
                  <a:lnTo>
                    <a:pt x="764" y="107"/>
                  </a:lnTo>
                  <a:lnTo>
                    <a:pt x="788" y="109"/>
                  </a:lnTo>
                  <a:lnTo>
                    <a:pt x="813" y="116"/>
                  </a:lnTo>
                  <a:lnTo>
                    <a:pt x="834" y="119"/>
                  </a:lnTo>
                  <a:lnTo>
                    <a:pt x="856" y="126"/>
                  </a:lnTo>
                  <a:lnTo>
                    <a:pt x="871" y="128"/>
                  </a:lnTo>
                  <a:lnTo>
                    <a:pt x="888" y="131"/>
                  </a:lnTo>
                  <a:lnTo>
                    <a:pt x="902" y="133"/>
                  </a:lnTo>
                  <a:lnTo>
                    <a:pt x="914" y="138"/>
                  </a:lnTo>
                  <a:lnTo>
                    <a:pt x="914" y="145"/>
                  </a:lnTo>
                  <a:lnTo>
                    <a:pt x="914" y="155"/>
                  </a:lnTo>
                  <a:lnTo>
                    <a:pt x="914" y="167"/>
                  </a:lnTo>
                  <a:lnTo>
                    <a:pt x="914" y="182"/>
                  </a:lnTo>
                  <a:lnTo>
                    <a:pt x="914" y="196"/>
                  </a:lnTo>
                  <a:lnTo>
                    <a:pt x="917" y="213"/>
                  </a:lnTo>
                  <a:lnTo>
                    <a:pt x="919" y="230"/>
                  </a:lnTo>
                  <a:lnTo>
                    <a:pt x="924" y="252"/>
                  </a:lnTo>
                  <a:lnTo>
                    <a:pt x="926" y="271"/>
                  </a:lnTo>
                  <a:lnTo>
                    <a:pt x="931" y="293"/>
                  </a:lnTo>
                  <a:lnTo>
                    <a:pt x="936" y="315"/>
                  </a:lnTo>
                  <a:lnTo>
                    <a:pt x="943" y="337"/>
                  </a:lnTo>
                  <a:lnTo>
                    <a:pt x="951" y="359"/>
                  </a:lnTo>
                  <a:lnTo>
                    <a:pt x="958" y="383"/>
                  </a:lnTo>
                  <a:lnTo>
                    <a:pt x="968" y="407"/>
                  </a:lnTo>
                  <a:lnTo>
                    <a:pt x="980" y="434"/>
                  </a:lnTo>
                  <a:lnTo>
                    <a:pt x="970" y="439"/>
                  </a:lnTo>
                  <a:lnTo>
                    <a:pt x="963" y="448"/>
                  </a:lnTo>
                  <a:lnTo>
                    <a:pt x="951" y="456"/>
                  </a:lnTo>
                  <a:lnTo>
                    <a:pt x="941" y="470"/>
                  </a:lnTo>
                  <a:lnTo>
                    <a:pt x="926" y="482"/>
                  </a:lnTo>
                  <a:lnTo>
                    <a:pt x="912" y="497"/>
                  </a:lnTo>
                  <a:lnTo>
                    <a:pt x="897" y="514"/>
                  </a:lnTo>
                  <a:lnTo>
                    <a:pt x="885" y="533"/>
                  </a:lnTo>
                  <a:lnTo>
                    <a:pt x="868" y="548"/>
                  </a:lnTo>
                  <a:lnTo>
                    <a:pt x="854" y="567"/>
                  </a:lnTo>
                  <a:lnTo>
                    <a:pt x="839" y="586"/>
                  </a:lnTo>
                  <a:lnTo>
                    <a:pt x="827" y="606"/>
                  </a:lnTo>
                  <a:lnTo>
                    <a:pt x="813" y="623"/>
                  </a:lnTo>
                  <a:lnTo>
                    <a:pt x="803" y="642"/>
                  </a:lnTo>
                  <a:lnTo>
                    <a:pt x="793" y="659"/>
                  </a:lnTo>
                  <a:lnTo>
                    <a:pt x="788" y="679"/>
                  </a:lnTo>
                  <a:lnTo>
                    <a:pt x="742" y="645"/>
                  </a:lnTo>
                  <a:lnTo>
                    <a:pt x="725" y="632"/>
                  </a:lnTo>
                  <a:lnTo>
                    <a:pt x="706" y="620"/>
                  </a:lnTo>
                  <a:lnTo>
                    <a:pt x="691" y="613"/>
                  </a:lnTo>
                  <a:lnTo>
                    <a:pt x="679" y="606"/>
                  </a:lnTo>
                  <a:lnTo>
                    <a:pt x="665" y="599"/>
                  </a:lnTo>
                  <a:lnTo>
                    <a:pt x="650" y="591"/>
                  </a:lnTo>
                  <a:lnTo>
                    <a:pt x="631" y="579"/>
                  </a:lnTo>
                  <a:lnTo>
                    <a:pt x="614" y="569"/>
                  </a:lnTo>
                  <a:lnTo>
                    <a:pt x="594" y="560"/>
                  </a:lnTo>
                  <a:lnTo>
                    <a:pt x="575" y="550"/>
                  </a:lnTo>
                  <a:lnTo>
                    <a:pt x="553" y="538"/>
                  </a:lnTo>
                  <a:lnTo>
                    <a:pt x="531" y="528"/>
                  </a:lnTo>
                  <a:lnTo>
                    <a:pt x="510" y="519"/>
                  </a:lnTo>
                  <a:lnTo>
                    <a:pt x="490" y="509"/>
                  </a:lnTo>
                  <a:lnTo>
                    <a:pt x="476" y="502"/>
                  </a:lnTo>
                  <a:lnTo>
                    <a:pt x="463" y="497"/>
                  </a:lnTo>
                  <a:lnTo>
                    <a:pt x="451" y="489"/>
                  </a:lnTo>
                  <a:lnTo>
                    <a:pt x="439" y="485"/>
                  </a:lnTo>
                  <a:lnTo>
                    <a:pt x="415" y="473"/>
                  </a:lnTo>
                  <a:lnTo>
                    <a:pt x="391" y="463"/>
                  </a:lnTo>
                  <a:lnTo>
                    <a:pt x="364" y="451"/>
                  </a:lnTo>
                  <a:lnTo>
                    <a:pt x="340" y="441"/>
                  </a:lnTo>
                  <a:lnTo>
                    <a:pt x="313" y="429"/>
                  </a:lnTo>
                  <a:lnTo>
                    <a:pt x="289" y="419"/>
                  </a:lnTo>
                  <a:lnTo>
                    <a:pt x="274" y="412"/>
                  </a:lnTo>
                  <a:lnTo>
                    <a:pt x="262" y="405"/>
                  </a:lnTo>
                  <a:lnTo>
                    <a:pt x="248" y="400"/>
                  </a:lnTo>
                  <a:lnTo>
                    <a:pt x="236" y="395"/>
                  </a:lnTo>
                  <a:lnTo>
                    <a:pt x="209" y="383"/>
                  </a:lnTo>
                  <a:lnTo>
                    <a:pt x="185" y="373"/>
                  </a:lnTo>
                  <a:lnTo>
                    <a:pt x="158" y="363"/>
                  </a:lnTo>
                  <a:lnTo>
                    <a:pt x="134" y="354"/>
                  </a:lnTo>
                  <a:lnTo>
                    <a:pt x="107" y="344"/>
                  </a:lnTo>
                  <a:lnTo>
                    <a:pt x="85" y="337"/>
                  </a:lnTo>
                  <a:lnTo>
                    <a:pt x="78" y="327"/>
                  </a:lnTo>
                  <a:lnTo>
                    <a:pt x="73" y="310"/>
                  </a:lnTo>
                  <a:lnTo>
                    <a:pt x="68" y="296"/>
                  </a:lnTo>
                  <a:lnTo>
                    <a:pt x="64" y="283"/>
                  </a:lnTo>
                  <a:lnTo>
                    <a:pt x="59" y="269"/>
                  </a:lnTo>
                  <a:lnTo>
                    <a:pt x="54" y="254"/>
                  </a:lnTo>
                  <a:lnTo>
                    <a:pt x="47" y="235"/>
                  </a:lnTo>
                  <a:lnTo>
                    <a:pt x="39" y="216"/>
                  </a:lnTo>
                  <a:lnTo>
                    <a:pt x="32" y="196"/>
                  </a:lnTo>
                  <a:lnTo>
                    <a:pt x="27" y="179"/>
                  </a:lnTo>
                  <a:lnTo>
                    <a:pt x="20" y="157"/>
                  </a:lnTo>
                  <a:lnTo>
                    <a:pt x="15" y="138"/>
                  </a:lnTo>
                  <a:lnTo>
                    <a:pt x="10" y="119"/>
                  </a:lnTo>
                  <a:lnTo>
                    <a:pt x="8" y="99"/>
                  </a:lnTo>
                  <a:close/>
                </a:path>
              </a:pathLst>
            </a:custGeom>
            <a:solidFill>
              <a:srgbClr val="E0EBF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38" name="Google Shape;1238;p27"/>
            <p:cNvSpPr/>
            <p:nvPr/>
          </p:nvSpPr>
          <p:spPr>
            <a:xfrm>
              <a:off x="1076" y="1551"/>
              <a:ext cx="1546" cy="2072"/>
            </a:xfrm>
            <a:custGeom>
              <a:avLst/>
              <a:gdLst/>
              <a:ahLst/>
              <a:cxnLst/>
              <a:rect l="l" t="t" r="r" b="b"/>
              <a:pathLst>
                <a:path w="1546" h="2072" extrusionOk="0">
                  <a:moveTo>
                    <a:pt x="279" y="1980"/>
                  </a:moveTo>
                  <a:lnTo>
                    <a:pt x="264" y="1970"/>
                  </a:lnTo>
                  <a:lnTo>
                    <a:pt x="254" y="1963"/>
                  </a:lnTo>
                  <a:lnTo>
                    <a:pt x="242" y="1953"/>
                  </a:lnTo>
                  <a:lnTo>
                    <a:pt x="233" y="1943"/>
                  </a:lnTo>
                  <a:lnTo>
                    <a:pt x="220" y="1931"/>
                  </a:lnTo>
                  <a:lnTo>
                    <a:pt x="213" y="1922"/>
                  </a:lnTo>
                  <a:lnTo>
                    <a:pt x="201" y="1907"/>
                  </a:lnTo>
                  <a:lnTo>
                    <a:pt x="194" y="1895"/>
                  </a:lnTo>
                  <a:lnTo>
                    <a:pt x="184" y="1878"/>
                  </a:lnTo>
                  <a:lnTo>
                    <a:pt x="174" y="1863"/>
                  </a:lnTo>
                  <a:lnTo>
                    <a:pt x="165" y="1846"/>
                  </a:lnTo>
                  <a:lnTo>
                    <a:pt x="157" y="1829"/>
                  </a:lnTo>
                  <a:lnTo>
                    <a:pt x="150" y="1810"/>
                  </a:lnTo>
                  <a:lnTo>
                    <a:pt x="143" y="1791"/>
                  </a:lnTo>
                  <a:lnTo>
                    <a:pt x="136" y="1771"/>
                  </a:lnTo>
                  <a:lnTo>
                    <a:pt x="128" y="1754"/>
                  </a:lnTo>
                  <a:lnTo>
                    <a:pt x="119" y="1730"/>
                  </a:lnTo>
                  <a:lnTo>
                    <a:pt x="111" y="1708"/>
                  </a:lnTo>
                  <a:lnTo>
                    <a:pt x="104" y="1686"/>
                  </a:lnTo>
                  <a:lnTo>
                    <a:pt x="97" y="1665"/>
                  </a:lnTo>
                  <a:lnTo>
                    <a:pt x="90" y="1640"/>
                  </a:lnTo>
                  <a:lnTo>
                    <a:pt x="85" y="1616"/>
                  </a:lnTo>
                  <a:lnTo>
                    <a:pt x="80" y="1592"/>
                  </a:lnTo>
                  <a:lnTo>
                    <a:pt x="75" y="1570"/>
                  </a:lnTo>
                  <a:lnTo>
                    <a:pt x="68" y="1543"/>
                  </a:lnTo>
                  <a:lnTo>
                    <a:pt x="63" y="1517"/>
                  </a:lnTo>
                  <a:lnTo>
                    <a:pt x="58" y="1490"/>
                  </a:lnTo>
                  <a:lnTo>
                    <a:pt x="53" y="1466"/>
                  </a:lnTo>
                  <a:lnTo>
                    <a:pt x="48" y="1439"/>
                  </a:lnTo>
                  <a:lnTo>
                    <a:pt x="46" y="1415"/>
                  </a:lnTo>
                  <a:lnTo>
                    <a:pt x="41" y="1388"/>
                  </a:lnTo>
                  <a:lnTo>
                    <a:pt x="39" y="1364"/>
                  </a:lnTo>
                  <a:lnTo>
                    <a:pt x="31" y="1335"/>
                  </a:lnTo>
                  <a:lnTo>
                    <a:pt x="29" y="1308"/>
                  </a:lnTo>
                  <a:lnTo>
                    <a:pt x="24" y="1282"/>
                  </a:lnTo>
                  <a:lnTo>
                    <a:pt x="22" y="1255"/>
                  </a:lnTo>
                  <a:lnTo>
                    <a:pt x="17" y="1226"/>
                  </a:lnTo>
                  <a:lnTo>
                    <a:pt x="17" y="1199"/>
                  </a:lnTo>
                  <a:lnTo>
                    <a:pt x="12" y="1173"/>
                  </a:lnTo>
                  <a:lnTo>
                    <a:pt x="12" y="1148"/>
                  </a:lnTo>
                  <a:lnTo>
                    <a:pt x="10" y="1119"/>
                  </a:lnTo>
                  <a:lnTo>
                    <a:pt x="7" y="1095"/>
                  </a:lnTo>
                  <a:lnTo>
                    <a:pt x="5" y="1069"/>
                  </a:lnTo>
                  <a:lnTo>
                    <a:pt x="5" y="1044"/>
                  </a:lnTo>
                  <a:lnTo>
                    <a:pt x="2" y="1018"/>
                  </a:lnTo>
                  <a:lnTo>
                    <a:pt x="2" y="993"/>
                  </a:lnTo>
                  <a:lnTo>
                    <a:pt x="2" y="969"/>
                  </a:lnTo>
                  <a:lnTo>
                    <a:pt x="2" y="947"/>
                  </a:lnTo>
                  <a:lnTo>
                    <a:pt x="0" y="921"/>
                  </a:lnTo>
                  <a:lnTo>
                    <a:pt x="0" y="896"/>
                  </a:lnTo>
                  <a:lnTo>
                    <a:pt x="0" y="875"/>
                  </a:lnTo>
                  <a:lnTo>
                    <a:pt x="0" y="853"/>
                  </a:lnTo>
                  <a:lnTo>
                    <a:pt x="0" y="831"/>
                  </a:lnTo>
                  <a:lnTo>
                    <a:pt x="0" y="809"/>
                  </a:lnTo>
                  <a:lnTo>
                    <a:pt x="0" y="790"/>
                  </a:lnTo>
                  <a:lnTo>
                    <a:pt x="2" y="773"/>
                  </a:lnTo>
                  <a:lnTo>
                    <a:pt x="2" y="751"/>
                  </a:lnTo>
                  <a:lnTo>
                    <a:pt x="2" y="734"/>
                  </a:lnTo>
                  <a:lnTo>
                    <a:pt x="5" y="717"/>
                  </a:lnTo>
                  <a:lnTo>
                    <a:pt x="7" y="703"/>
                  </a:lnTo>
                  <a:lnTo>
                    <a:pt x="7" y="686"/>
                  </a:lnTo>
                  <a:lnTo>
                    <a:pt x="10" y="671"/>
                  </a:lnTo>
                  <a:lnTo>
                    <a:pt x="12" y="657"/>
                  </a:lnTo>
                  <a:lnTo>
                    <a:pt x="17" y="647"/>
                  </a:lnTo>
                  <a:lnTo>
                    <a:pt x="17" y="632"/>
                  </a:lnTo>
                  <a:lnTo>
                    <a:pt x="19" y="618"/>
                  </a:lnTo>
                  <a:lnTo>
                    <a:pt x="22" y="603"/>
                  </a:lnTo>
                  <a:lnTo>
                    <a:pt x="29" y="591"/>
                  </a:lnTo>
                  <a:lnTo>
                    <a:pt x="31" y="577"/>
                  </a:lnTo>
                  <a:lnTo>
                    <a:pt x="36" y="562"/>
                  </a:lnTo>
                  <a:lnTo>
                    <a:pt x="41" y="547"/>
                  </a:lnTo>
                  <a:lnTo>
                    <a:pt x="48" y="535"/>
                  </a:lnTo>
                  <a:lnTo>
                    <a:pt x="53" y="521"/>
                  </a:lnTo>
                  <a:lnTo>
                    <a:pt x="60" y="506"/>
                  </a:lnTo>
                  <a:lnTo>
                    <a:pt x="68" y="492"/>
                  </a:lnTo>
                  <a:lnTo>
                    <a:pt x="75" y="477"/>
                  </a:lnTo>
                  <a:lnTo>
                    <a:pt x="82" y="463"/>
                  </a:lnTo>
                  <a:lnTo>
                    <a:pt x="90" y="448"/>
                  </a:lnTo>
                  <a:lnTo>
                    <a:pt x="99" y="434"/>
                  </a:lnTo>
                  <a:lnTo>
                    <a:pt x="111" y="421"/>
                  </a:lnTo>
                  <a:lnTo>
                    <a:pt x="119" y="407"/>
                  </a:lnTo>
                  <a:lnTo>
                    <a:pt x="128" y="392"/>
                  </a:lnTo>
                  <a:lnTo>
                    <a:pt x="138" y="378"/>
                  </a:lnTo>
                  <a:lnTo>
                    <a:pt x="150" y="363"/>
                  </a:lnTo>
                  <a:lnTo>
                    <a:pt x="160" y="349"/>
                  </a:lnTo>
                  <a:lnTo>
                    <a:pt x="172" y="337"/>
                  </a:lnTo>
                  <a:lnTo>
                    <a:pt x="182" y="322"/>
                  </a:lnTo>
                  <a:lnTo>
                    <a:pt x="196" y="310"/>
                  </a:lnTo>
                  <a:lnTo>
                    <a:pt x="208" y="295"/>
                  </a:lnTo>
                  <a:lnTo>
                    <a:pt x="220" y="281"/>
                  </a:lnTo>
                  <a:lnTo>
                    <a:pt x="233" y="266"/>
                  </a:lnTo>
                  <a:lnTo>
                    <a:pt x="247" y="254"/>
                  </a:lnTo>
                  <a:lnTo>
                    <a:pt x="262" y="240"/>
                  </a:lnTo>
                  <a:lnTo>
                    <a:pt x="276" y="228"/>
                  </a:lnTo>
                  <a:lnTo>
                    <a:pt x="291" y="216"/>
                  </a:lnTo>
                  <a:lnTo>
                    <a:pt x="305" y="206"/>
                  </a:lnTo>
                  <a:lnTo>
                    <a:pt x="320" y="191"/>
                  </a:lnTo>
                  <a:lnTo>
                    <a:pt x="334" y="179"/>
                  </a:lnTo>
                  <a:lnTo>
                    <a:pt x="349" y="167"/>
                  </a:lnTo>
                  <a:lnTo>
                    <a:pt x="363" y="157"/>
                  </a:lnTo>
                  <a:lnTo>
                    <a:pt x="378" y="145"/>
                  </a:lnTo>
                  <a:lnTo>
                    <a:pt x="395" y="136"/>
                  </a:lnTo>
                  <a:lnTo>
                    <a:pt x="412" y="123"/>
                  </a:lnTo>
                  <a:lnTo>
                    <a:pt x="429" y="116"/>
                  </a:lnTo>
                  <a:lnTo>
                    <a:pt x="443" y="104"/>
                  </a:lnTo>
                  <a:lnTo>
                    <a:pt x="460" y="94"/>
                  </a:lnTo>
                  <a:lnTo>
                    <a:pt x="477" y="85"/>
                  </a:lnTo>
                  <a:lnTo>
                    <a:pt x="497" y="77"/>
                  </a:lnTo>
                  <a:lnTo>
                    <a:pt x="514" y="68"/>
                  </a:lnTo>
                  <a:lnTo>
                    <a:pt x="533" y="60"/>
                  </a:lnTo>
                  <a:lnTo>
                    <a:pt x="550" y="53"/>
                  </a:lnTo>
                  <a:lnTo>
                    <a:pt x="570" y="48"/>
                  </a:lnTo>
                  <a:lnTo>
                    <a:pt x="586" y="41"/>
                  </a:lnTo>
                  <a:lnTo>
                    <a:pt x="606" y="34"/>
                  </a:lnTo>
                  <a:lnTo>
                    <a:pt x="623" y="26"/>
                  </a:lnTo>
                  <a:lnTo>
                    <a:pt x="642" y="24"/>
                  </a:lnTo>
                  <a:lnTo>
                    <a:pt x="659" y="17"/>
                  </a:lnTo>
                  <a:lnTo>
                    <a:pt x="681" y="14"/>
                  </a:lnTo>
                  <a:lnTo>
                    <a:pt x="698" y="10"/>
                  </a:lnTo>
                  <a:lnTo>
                    <a:pt x="720" y="7"/>
                  </a:lnTo>
                  <a:lnTo>
                    <a:pt x="739" y="2"/>
                  </a:lnTo>
                  <a:lnTo>
                    <a:pt x="759" y="0"/>
                  </a:lnTo>
                  <a:lnTo>
                    <a:pt x="778" y="0"/>
                  </a:lnTo>
                  <a:lnTo>
                    <a:pt x="800" y="0"/>
                  </a:lnTo>
                  <a:lnTo>
                    <a:pt x="819" y="0"/>
                  </a:lnTo>
                  <a:lnTo>
                    <a:pt x="839" y="0"/>
                  </a:lnTo>
                  <a:lnTo>
                    <a:pt x="858" y="2"/>
                  </a:lnTo>
                  <a:lnTo>
                    <a:pt x="880" y="5"/>
                  </a:lnTo>
                  <a:lnTo>
                    <a:pt x="894" y="5"/>
                  </a:lnTo>
                  <a:lnTo>
                    <a:pt x="914" y="5"/>
                  </a:lnTo>
                  <a:lnTo>
                    <a:pt x="928" y="7"/>
                  </a:lnTo>
                  <a:lnTo>
                    <a:pt x="948" y="12"/>
                  </a:lnTo>
                  <a:lnTo>
                    <a:pt x="962" y="14"/>
                  </a:lnTo>
                  <a:lnTo>
                    <a:pt x="982" y="19"/>
                  </a:lnTo>
                  <a:lnTo>
                    <a:pt x="996" y="24"/>
                  </a:lnTo>
                  <a:lnTo>
                    <a:pt x="1016" y="31"/>
                  </a:lnTo>
                  <a:lnTo>
                    <a:pt x="1030" y="36"/>
                  </a:lnTo>
                  <a:lnTo>
                    <a:pt x="1047" y="41"/>
                  </a:lnTo>
                  <a:lnTo>
                    <a:pt x="1062" y="48"/>
                  </a:lnTo>
                  <a:lnTo>
                    <a:pt x="1079" y="56"/>
                  </a:lnTo>
                  <a:lnTo>
                    <a:pt x="1093" y="63"/>
                  </a:lnTo>
                  <a:lnTo>
                    <a:pt x="1108" y="70"/>
                  </a:lnTo>
                  <a:lnTo>
                    <a:pt x="1122" y="77"/>
                  </a:lnTo>
                  <a:lnTo>
                    <a:pt x="1139" y="87"/>
                  </a:lnTo>
                  <a:lnTo>
                    <a:pt x="1151" y="94"/>
                  </a:lnTo>
                  <a:lnTo>
                    <a:pt x="1166" y="102"/>
                  </a:lnTo>
                  <a:lnTo>
                    <a:pt x="1178" y="111"/>
                  </a:lnTo>
                  <a:lnTo>
                    <a:pt x="1193" y="121"/>
                  </a:lnTo>
                  <a:lnTo>
                    <a:pt x="1205" y="128"/>
                  </a:lnTo>
                  <a:lnTo>
                    <a:pt x="1219" y="138"/>
                  </a:lnTo>
                  <a:lnTo>
                    <a:pt x="1231" y="148"/>
                  </a:lnTo>
                  <a:lnTo>
                    <a:pt x="1246" y="160"/>
                  </a:lnTo>
                  <a:lnTo>
                    <a:pt x="1256" y="167"/>
                  </a:lnTo>
                  <a:lnTo>
                    <a:pt x="1270" y="179"/>
                  </a:lnTo>
                  <a:lnTo>
                    <a:pt x="1280" y="189"/>
                  </a:lnTo>
                  <a:lnTo>
                    <a:pt x="1294" y="201"/>
                  </a:lnTo>
                  <a:lnTo>
                    <a:pt x="1304" y="211"/>
                  </a:lnTo>
                  <a:lnTo>
                    <a:pt x="1316" y="223"/>
                  </a:lnTo>
                  <a:lnTo>
                    <a:pt x="1328" y="232"/>
                  </a:lnTo>
                  <a:lnTo>
                    <a:pt x="1340" y="245"/>
                  </a:lnTo>
                  <a:lnTo>
                    <a:pt x="1348" y="252"/>
                  </a:lnTo>
                  <a:lnTo>
                    <a:pt x="1360" y="264"/>
                  </a:lnTo>
                  <a:lnTo>
                    <a:pt x="1367" y="274"/>
                  </a:lnTo>
                  <a:lnTo>
                    <a:pt x="1379" y="286"/>
                  </a:lnTo>
                  <a:lnTo>
                    <a:pt x="1396" y="305"/>
                  </a:lnTo>
                  <a:lnTo>
                    <a:pt x="1416" y="327"/>
                  </a:lnTo>
                  <a:lnTo>
                    <a:pt x="1430" y="346"/>
                  </a:lnTo>
                  <a:lnTo>
                    <a:pt x="1447" y="368"/>
                  </a:lnTo>
                  <a:lnTo>
                    <a:pt x="1462" y="388"/>
                  </a:lnTo>
                  <a:lnTo>
                    <a:pt x="1476" y="409"/>
                  </a:lnTo>
                  <a:lnTo>
                    <a:pt x="1486" y="426"/>
                  </a:lnTo>
                  <a:lnTo>
                    <a:pt x="1498" y="443"/>
                  </a:lnTo>
                  <a:lnTo>
                    <a:pt x="1508" y="458"/>
                  </a:lnTo>
                  <a:lnTo>
                    <a:pt x="1520" y="475"/>
                  </a:lnTo>
                  <a:lnTo>
                    <a:pt x="1527" y="487"/>
                  </a:lnTo>
                  <a:lnTo>
                    <a:pt x="1534" y="499"/>
                  </a:lnTo>
                  <a:lnTo>
                    <a:pt x="1539" y="509"/>
                  </a:lnTo>
                  <a:lnTo>
                    <a:pt x="1546" y="521"/>
                  </a:lnTo>
                  <a:lnTo>
                    <a:pt x="1529" y="521"/>
                  </a:lnTo>
                  <a:lnTo>
                    <a:pt x="1515" y="521"/>
                  </a:lnTo>
                  <a:lnTo>
                    <a:pt x="1500" y="521"/>
                  </a:lnTo>
                  <a:lnTo>
                    <a:pt x="1486" y="521"/>
                  </a:lnTo>
                  <a:lnTo>
                    <a:pt x="1471" y="521"/>
                  </a:lnTo>
                  <a:lnTo>
                    <a:pt x="1457" y="521"/>
                  </a:lnTo>
                  <a:lnTo>
                    <a:pt x="1442" y="521"/>
                  </a:lnTo>
                  <a:lnTo>
                    <a:pt x="1428" y="523"/>
                  </a:lnTo>
                  <a:lnTo>
                    <a:pt x="1413" y="523"/>
                  </a:lnTo>
                  <a:lnTo>
                    <a:pt x="1399" y="523"/>
                  </a:lnTo>
                  <a:lnTo>
                    <a:pt x="1384" y="523"/>
                  </a:lnTo>
                  <a:lnTo>
                    <a:pt x="1369" y="526"/>
                  </a:lnTo>
                  <a:lnTo>
                    <a:pt x="1355" y="526"/>
                  </a:lnTo>
                  <a:lnTo>
                    <a:pt x="1343" y="526"/>
                  </a:lnTo>
                  <a:lnTo>
                    <a:pt x="1328" y="526"/>
                  </a:lnTo>
                  <a:lnTo>
                    <a:pt x="1316" y="528"/>
                  </a:lnTo>
                  <a:lnTo>
                    <a:pt x="1309" y="514"/>
                  </a:lnTo>
                  <a:lnTo>
                    <a:pt x="1302" y="499"/>
                  </a:lnTo>
                  <a:lnTo>
                    <a:pt x="1292" y="482"/>
                  </a:lnTo>
                  <a:lnTo>
                    <a:pt x="1282" y="465"/>
                  </a:lnTo>
                  <a:lnTo>
                    <a:pt x="1265" y="443"/>
                  </a:lnTo>
                  <a:lnTo>
                    <a:pt x="1251" y="424"/>
                  </a:lnTo>
                  <a:lnTo>
                    <a:pt x="1231" y="405"/>
                  </a:lnTo>
                  <a:lnTo>
                    <a:pt x="1212" y="385"/>
                  </a:lnTo>
                  <a:lnTo>
                    <a:pt x="1207" y="378"/>
                  </a:lnTo>
                  <a:lnTo>
                    <a:pt x="1202" y="375"/>
                  </a:lnTo>
                  <a:lnTo>
                    <a:pt x="1200" y="375"/>
                  </a:lnTo>
                  <a:lnTo>
                    <a:pt x="1188" y="366"/>
                  </a:lnTo>
                  <a:lnTo>
                    <a:pt x="1176" y="358"/>
                  </a:lnTo>
                  <a:lnTo>
                    <a:pt x="1163" y="351"/>
                  </a:lnTo>
                  <a:lnTo>
                    <a:pt x="1154" y="344"/>
                  </a:lnTo>
                  <a:lnTo>
                    <a:pt x="1142" y="337"/>
                  </a:lnTo>
                  <a:lnTo>
                    <a:pt x="1129" y="329"/>
                  </a:lnTo>
                  <a:lnTo>
                    <a:pt x="1115" y="325"/>
                  </a:lnTo>
                  <a:lnTo>
                    <a:pt x="1103" y="320"/>
                  </a:lnTo>
                  <a:lnTo>
                    <a:pt x="1086" y="312"/>
                  </a:lnTo>
                  <a:lnTo>
                    <a:pt x="1071" y="308"/>
                  </a:lnTo>
                  <a:lnTo>
                    <a:pt x="1057" y="303"/>
                  </a:lnTo>
                  <a:lnTo>
                    <a:pt x="1042" y="303"/>
                  </a:lnTo>
                  <a:lnTo>
                    <a:pt x="1025" y="298"/>
                  </a:lnTo>
                  <a:lnTo>
                    <a:pt x="1008" y="298"/>
                  </a:lnTo>
                  <a:lnTo>
                    <a:pt x="991" y="298"/>
                  </a:lnTo>
                  <a:lnTo>
                    <a:pt x="974" y="298"/>
                  </a:lnTo>
                  <a:lnTo>
                    <a:pt x="960" y="298"/>
                  </a:lnTo>
                  <a:lnTo>
                    <a:pt x="948" y="298"/>
                  </a:lnTo>
                  <a:lnTo>
                    <a:pt x="933" y="298"/>
                  </a:lnTo>
                  <a:lnTo>
                    <a:pt x="921" y="300"/>
                  </a:lnTo>
                  <a:lnTo>
                    <a:pt x="894" y="305"/>
                  </a:lnTo>
                  <a:lnTo>
                    <a:pt x="870" y="312"/>
                  </a:lnTo>
                  <a:lnTo>
                    <a:pt x="843" y="320"/>
                  </a:lnTo>
                  <a:lnTo>
                    <a:pt x="819" y="329"/>
                  </a:lnTo>
                  <a:lnTo>
                    <a:pt x="805" y="334"/>
                  </a:lnTo>
                  <a:lnTo>
                    <a:pt x="793" y="339"/>
                  </a:lnTo>
                  <a:lnTo>
                    <a:pt x="780" y="346"/>
                  </a:lnTo>
                  <a:lnTo>
                    <a:pt x="768" y="354"/>
                  </a:lnTo>
                  <a:lnTo>
                    <a:pt x="754" y="358"/>
                  </a:lnTo>
                  <a:lnTo>
                    <a:pt x="742" y="366"/>
                  </a:lnTo>
                  <a:lnTo>
                    <a:pt x="730" y="373"/>
                  </a:lnTo>
                  <a:lnTo>
                    <a:pt x="717" y="380"/>
                  </a:lnTo>
                  <a:lnTo>
                    <a:pt x="703" y="388"/>
                  </a:lnTo>
                  <a:lnTo>
                    <a:pt x="691" y="395"/>
                  </a:lnTo>
                  <a:lnTo>
                    <a:pt x="679" y="402"/>
                  </a:lnTo>
                  <a:lnTo>
                    <a:pt x="669" y="412"/>
                  </a:lnTo>
                  <a:lnTo>
                    <a:pt x="654" y="419"/>
                  </a:lnTo>
                  <a:lnTo>
                    <a:pt x="642" y="426"/>
                  </a:lnTo>
                  <a:lnTo>
                    <a:pt x="630" y="434"/>
                  </a:lnTo>
                  <a:lnTo>
                    <a:pt x="620" y="443"/>
                  </a:lnTo>
                  <a:lnTo>
                    <a:pt x="599" y="460"/>
                  </a:lnTo>
                  <a:lnTo>
                    <a:pt x="577" y="480"/>
                  </a:lnTo>
                  <a:lnTo>
                    <a:pt x="555" y="494"/>
                  </a:lnTo>
                  <a:lnTo>
                    <a:pt x="533" y="514"/>
                  </a:lnTo>
                  <a:lnTo>
                    <a:pt x="511" y="528"/>
                  </a:lnTo>
                  <a:lnTo>
                    <a:pt x="494" y="547"/>
                  </a:lnTo>
                  <a:lnTo>
                    <a:pt x="475" y="562"/>
                  </a:lnTo>
                  <a:lnTo>
                    <a:pt x="458" y="579"/>
                  </a:lnTo>
                  <a:lnTo>
                    <a:pt x="443" y="594"/>
                  </a:lnTo>
                  <a:lnTo>
                    <a:pt x="431" y="611"/>
                  </a:lnTo>
                  <a:lnTo>
                    <a:pt x="417" y="623"/>
                  </a:lnTo>
                  <a:lnTo>
                    <a:pt x="407" y="637"/>
                  </a:lnTo>
                  <a:lnTo>
                    <a:pt x="397" y="647"/>
                  </a:lnTo>
                  <a:lnTo>
                    <a:pt x="390" y="659"/>
                  </a:lnTo>
                  <a:lnTo>
                    <a:pt x="378" y="674"/>
                  </a:lnTo>
                  <a:lnTo>
                    <a:pt x="373" y="686"/>
                  </a:lnTo>
                  <a:lnTo>
                    <a:pt x="373" y="695"/>
                  </a:lnTo>
                  <a:lnTo>
                    <a:pt x="380" y="705"/>
                  </a:lnTo>
                  <a:lnTo>
                    <a:pt x="393" y="703"/>
                  </a:lnTo>
                  <a:lnTo>
                    <a:pt x="402" y="695"/>
                  </a:lnTo>
                  <a:lnTo>
                    <a:pt x="407" y="683"/>
                  </a:lnTo>
                  <a:lnTo>
                    <a:pt x="419" y="669"/>
                  </a:lnTo>
                  <a:lnTo>
                    <a:pt x="427" y="657"/>
                  </a:lnTo>
                  <a:lnTo>
                    <a:pt x="436" y="647"/>
                  </a:lnTo>
                  <a:lnTo>
                    <a:pt x="448" y="635"/>
                  </a:lnTo>
                  <a:lnTo>
                    <a:pt x="463" y="623"/>
                  </a:lnTo>
                  <a:lnTo>
                    <a:pt x="475" y="606"/>
                  </a:lnTo>
                  <a:lnTo>
                    <a:pt x="490" y="591"/>
                  </a:lnTo>
                  <a:lnTo>
                    <a:pt x="507" y="577"/>
                  </a:lnTo>
                  <a:lnTo>
                    <a:pt x="526" y="562"/>
                  </a:lnTo>
                  <a:lnTo>
                    <a:pt x="540" y="545"/>
                  </a:lnTo>
                  <a:lnTo>
                    <a:pt x="560" y="531"/>
                  </a:lnTo>
                  <a:lnTo>
                    <a:pt x="582" y="514"/>
                  </a:lnTo>
                  <a:lnTo>
                    <a:pt x="603" y="499"/>
                  </a:lnTo>
                  <a:lnTo>
                    <a:pt x="623" y="482"/>
                  </a:lnTo>
                  <a:lnTo>
                    <a:pt x="645" y="465"/>
                  </a:lnTo>
                  <a:lnTo>
                    <a:pt x="666" y="448"/>
                  </a:lnTo>
                  <a:lnTo>
                    <a:pt x="688" y="434"/>
                  </a:lnTo>
                  <a:lnTo>
                    <a:pt x="698" y="426"/>
                  </a:lnTo>
                  <a:lnTo>
                    <a:pt x="710" y="419"/>
                  </a:lnTo>
                  <a:lnTo>
                    <a:pt x="722" y="412"/>
                  </a:lnTo>
                  <a:lnTo>
                    <a:pt x="734" y="405"/>
                  </a:lnTo>
                  <a:lnTo>
                    <a:pt x="744" y="397"/>
                  </a:lnTo>
                  <a:lnTo>
                    <a:pt x="759" y="390"/>
                  </a:lnTo>
                  <a:lnTo>
                    <a:pt x="768" y="385"/>
                  </a:lnTo>
                  <a:lnTo>
                    <a:pt x="783" y="380"/>
                  </a:lnTo>
                  <a:lnTo>
                    <a:pt x="805" y="366"/>
                  </a:lnTo>
                  <a:lnTo>
                    <a:pt x="831" y="356"/>
                  </a:lnTo>
                  <a:lnTo>
                    <a:pt x="853" y="349"/>
                  </a:lnTo>
                  <a:lnTo>
                    <a:pt x="880" y="342"/>
                  </a:lnTo>
                  <a:lnTo>
                    <a:pt x="902" y="334"/>
                  </a:lnTo>
                  <a:lnTo>
                    <a:pt x="926" y="332"/>
                  </a:lnTo>
                  <a:lnTo>
                    <a:pt x="950" y="329"/>
                  </a:lnTo>
                  <a:lnTo>
                    <a:pt x="974" y="329"/>
                  </a:lnTo>
                  <a:lnTo>
                    <a:pt x="994" y="329"/>
                  </a:lnTo>
                  <a:lnTo>
                    <a:pt x="1016" y="329"/>
                  </a:lnTo>
                  <a:lnTo>
                    <a:pt x="1035" y="332"/>
                  </a:lnTo>
                  <a:lnTo>
                    <a:pt x="1054" y="337"/>
                  </a:lnTo>
                  <a:lnTo>
                    <a:pt x="1071" y="339"/>
                  </a:lnTo>
                  <a:lnTo>
                    <a:pt x="1088" y="346"/>
                  </a:lnTo>
                  <a:lnTo>
                    <a:pt x="1105" y="354"/>
                  </a:lnTo>
                  <a:lnTo>
                    <a:pt x="1122" y="361"/>
                  </a:lnTo>
                  <a:lnTo>
                    <a:pt x="1098" y="358"/>
                  </a:lnTo>
                  <a:lnTo>
                    <a:pt x="1074" y="356"/>
                  </a:lnTo>
                  <a:lnTo>
                    <a:pt x="1059" y="356"/>
                  </a:lnTo>
                  <a:lnTo>
                    <a:pt x="1047" y="356"/>
                  </a:lnTo>
                  <a:lnTo>
                    <a:pt x="1033" y="358"/>
                  </a:lnTo>
                  <a:lnTo>
                    <a:pt x="1020" y="361"/>
                  </a:lnTo>
                  <a:lnTo>
                    <a:pt x="1003" y="361"/>
                  </a:lnTo>
                  <a:lnTo>
                    <a:pt x="989" y="363"/>
                  </a:lnTo>
                  <a:lnTo>
                    <a:pt x="972" y="366"/>
                  </a:lnTo>
                  <a:lnTo>
                    <a:pt x="957" y="371"/>
                  </a:lnTo>
                  <a:lnTo>
                    <a:pt x="940" y="375"/>
                  </a:lnTo>
                  <a:lnTo>
                    <a:pt x="926" y="380"/>
                  </a:lnTo>
                  <a:lnTo>
                    <a:pt x="909" y="388"/>
                  </a:lnTo>
                  <a:lnTo>
                    <a:pt x="894" y="395"/>
                  </a:lnTo>
                  <a:lnTo>
                    <a:pt x="875" y="400"/>
                  </a:lnTo>
                  <a:lnTo>
                    <a:pt x="858" y="407"/>
                  </a:lnTo>
                  <a:lnTo>
                    <a:pt x="841" y="417"/>
                  </a:lnTo>
                  <a:lnTo>
                    <a:pt x="824" y="426"/>
                  </a:lnTo>
                  <a:lnTo>
                    <a:pt x="805" y="436"/>
                  </a:lnTo>
                  <a:lnTo>
                    <a:pt x="790" y="448"/>
                  </a:lnTo>
                  <a:lnTo>
                    <a:pt x="771" y="463"/>
                  </a:lnTo>
                  <a:lnTo>
                    <a:pt x="756" y="477"/>
                  </a:lnTo>
                  <a:lnTo>
                    <a:pt x="737" y="489"/>
                  </a:lnTo>
                  <a:lnTo>
                    <a:pt x="720" y="504"/>
                  </a:lnTo>
                  <a:lnTo>
                    <a:pt x="703" y="521"/>
                  </a:lnTo>
                  <a:lnTo>
                    <a:pt x="686" y="540"/>
                  </a:lnTo>
                  <a:lnTo>
                    <a:pt x="669" y="560"/>
                  </a:lnTo>
                  <a:lnTo>
                    <a:pt x="652" y="581"/>
                  </a:lnTo>
                  <a:lnTo>
                    <a:pt x="642" y="591"/>
                  </a:lnTo>
                  <a:lnTo>
                    <a:pt x="635" y="603"/>
                  </a:lnTo>
                  <a:lnTo>
                    <a:pt x="628" y="613"/>
                  </a:lnTo>
                  <a:lnTo>
                    <a:pt x="620" y="627"/>
                  </a:lnTo>
                  <a:lnTo>
                    <a:pt x="611" y="637"/>
                  </a:lnTo>
                  <a:lnTo>
                    <a:pt x="601" y="649"/>
                  </a:lnTo>
                  <a:lnTo>
                    <a:pt x="594" y="659"/>
                  </a:lnTo>
                  <a:lnTo>
                    <a:pt x="586" y="674"/>
                  </a:lnTo>
                  <a:lnTo>
                    <a:pt x="579" y="683"/>
                  </a:lnTo>
                  <a:lnTo>
                    <a:pt x="572" y="695"/>
                  </a:lnTo>
                  <a:lnTo>
                    <a:pt x="565" y="705"/>
                  </a:lnTo>
                  <a:lnTo>
                    <a:pt x="557" y="720"/>
                  </a:lnTo>
                  <a:lnTo>
                    <a:pt x="543" y="741"/>
                  </a:lnTo>
                  <a:lnTo>
                    <a:pt x="531" y="763"/>
                  </a:lnTo>
                  <a:lnTo>
                    <a:pt x="519" y="785"/>
                  </a:lnTo>
                  <a:lnTo>
                    <a:pt x="509" y="807"/>
                  </a:lnTo>
                  <a:lnTo>
                    <a:pt x="497" y="824"/>
                  </a:lnTo>
                  <a:lnTo>
                    <a:pt x="487" y="843"/>
                  </a:lnTo>
                  <a:lnTo>
                    <a:pt x="477" y="863"/>
                  </a:lnTo>
                  <a:lnTo>
                    <a:pt x="470" y="882"/>
                  </a:lnTo>
                  <a:lnTo>
                    <a:pt x="460" y="899"/>
                  </a:lnTo>
                  <a:lnTo>
                    <a:pt x="453" y="918"/>
                  </a:lnTo>
                  <a:lnTo>
                    <a:pt x="448" y="935"/>
                  </a:lnTo>
                  <a:lnTo>
                    <a:pt x="443" y="952"/>
                  </a:lnTo>
                  <a:lnTo>
                    <a:pt x="436" y="964"/>
                  </a:lnTo>
                  <a:lnTo>
                    <a:pt x="429" y="979"/>
                  </a:lnTo>
                  <a:lnTo>
                    <a:pt x="424" y="991"/>
                  </a:lnTo>
                  <a:lnTo>
                    <a:pt x="422" y="1006"/>
                  </a:lnTo>
                  <a:lnTo>
                    <a:pt x="414" y="1025"/>
                  </a:lnTo>
                  <a:lnTo>
                    <a:pt x="410" y="1047"/>
                  </a:lnTo>
                  <a:lnTo>
                    <a:pt x="405" y="1061"/>
                  </a:lnTo>
                  <a:lnTo>
                    <a:pt x="402" y="1073"/>
                  </a:lnTo>
                  <a:lnTo>
                    <a:pt x="402" y="1081"/>
                  </a:lnTo>
                  <a:lnTo>
                    <a:pt x="402" y="1088"/>
                  </a:lnTo>
                  <a:lnTo>
                    <a:pt x="405" y="1100"/>
                  </a:lnTo>
                  <a:lnTo>
                    <a:pt x="414" y="1107"/>
                  </a:lnTo>
                  <a:lnTo>
                    <a:pt x="427" y="1102"/>
                  </a:lnTo>
                  <a:lnTo>
                    <a:pt x="434" y="1093"/>
                  </a:lnTo>
                  <a:lnTo>
                    <a:pt x="434" y="1088"/>
                  </a:lnTo>
                  <a:lnTo>
                    <a:pt x="434" y="1083"/>
                  </a:lnTo>
                  <a:lnTo>
                    <a:pt x="434" y="1071"/>
                  </a:lnTo>
                  <a:lnTo>
                    <a:pt x="441" y="1056"/>
                  </a:lnTo>
                  <a:lnTo>
                    <a:pt x="443" y="1037"/>
                  </a:lnTo>
                  <a:lnTo>
                    <a:pt x="451" y="1015"/>
                  </a:lnTo>
                  <a:lnTo>
                    <a:pt x="453" y="1001"/>
                  </a:lnTo>
                  <a:lnTo>
                    <a:pt x="458" y="989"/>
                  </a:lnTo>
                  <a:lnTo>
                    <a:pt x="465" y="974"/>
                  </a:lnTo>
                  <a:lnTo>
                    <a:pt x="473" y="962"/>
                  </a:lnTo>
                  <a:lnTo>
                    <a:pt x="477" y="945"/>
                  </a:lnTo>
                  <a:lnTo>
                    <a:pt x="482" y="928"/>
                  </a:lnTo>
                  <a:lnTo>
                    <a:pt x="490" y="911"/>
                  </a:lnTo>
                  <a:lnTo>
                    <a:pt x="499" y="894"/>
                  </a:lnTo>
                  <a:lnTo>
                    <a:pt x="507" y="875"/>
                  </a:lnTo>
                  <a:lnTo>
                    <a:pt x="516" y="855"/>
                  </a:lnTo>
                  <a:lnTo>
                    <a:pt x="526" y="836"/>
                  </a:lnTo>
                  <a:lnTo>
                    <a:pt x="538" y="819"/>
                  </a:lnTo>
                  <a:lnTo>
                    <a:pt x="545" y="797"/>
                  </a:lnTo>
                  <a:lnTo>
                    <a:pt x="557" y="775"/>
                  </a:lnTo>
                  <a:lnTo>
                    <a:pt x="570" y="753"/>
                  </a:lnTo>
                  <a:lnTo>
                    <a:pt x="584" y="734"/>
                  </a:lnTo>
                  <a:lnTo>
                    <a:pt x="591" y="722"/>
                  </a:lnTo>
                  <a:lnTo>
                    <a:pt x="599" y="710"/>
                  </a:lnTo>
                  <a:lnTo>
                    <a:pt x="606" y="698"/>
                  </a:lnTo>
                  <a:lnTo>
                    <a:pt x="613" y="688"/>
                  </a:lnTo>
                  <a:lnTo>
                    <a:pt x="628" y="666"/>
                  </a:lnTo>
                  <a:lnTo>
                    <a:pt x="647" y="644"/>
                  </a:lnTo>
                  <a:lnTo>
                    <a:pt x="654" y="627"/>
                  </a:lnTo>
                  <a:lnTo>
                    <a:pt x="666" y="613"/>
                  </a:lnTo>
                  <a:lnTo>
                    <a:pt x="676" y="598"/>
                  </a:lnTo>
                  <a:lnTo>
                    <a:pt x="688" y="586"/>
                  </a:lnTo>
                  <a:lnTo>
                    <a:pt x="698" y="572"/>
                  </a:lnTo>
                  <a:lnTo>
                    <a:pt x="710" y="562"/>
                  </a:lnTo>
                  <a:lnTo>
                    <a:pt x="720" y="550"/>
                  </a:lnTo>
                  <a:lnTo>
                    <a:pt x="732" y="540"/>
                  </a:lnTo>
                  <a:lnTo>
                    <a:pt x="742" y="528"/>
                  </a:lnTo>
                  <a:lnTo>
                    <a:pt x="754" y="518"/>
                  </a:lnTo>
                  <a:lnTo>
                    <a:pt x="763" y="509"/>
                  </a:lnTo>
                  <a:lnTo>
                    <a:pt x="776" y="501"/>
                  </a:lnTo>
                  <a:lnTo>
                    <a:pt x="797" y="484"/>
                  </a:lnTo>
                  <a:lnTo>
                    <a:pt x="819" y="470"/>
                  </a:lnTo>
                  <a:lnTo>
                    <a:pt x="839" y="455"/>
                  </a:lnTo>
                  <a:lnTo>
                    <a:pt x="860" y="443"/>
                  </a:lnTo>
                  <a:lnTo>
                    <a:pt x="880" y="431"/>
                  </a:lnTo>
                  <a:lnTo>
                    <a:pt x="902" y="424"/>
                  </a:lnTo>
                  <a:lnTo>
                    <a:pt x="921" y="414"/>
                  </a:lnTo>
                  <a:lnTo>
                    <a:pt x="943" y="407"/>
                  </a:lnTo>
                  <a:lnTo>
                    <a:pt x="962" y="402"/>
                  </a:lnTo>
                  <a:lnTo>
                    <a:pt x="984" y="400"/>
                  </a:lnTo>
                  <a:lnTo>
                    <a:pt x="1001" y="392"/>
                  </a:lnTo>
                  <a:lnTo>
                    <a:pt x="1018" y="390"/>
                  </a:lnTo>
                  <a:lnTo>
                    <a:pt x="1035" y="388"/>
                  </a:lnTo>
                  <a:lnTo>
                    <a:pt x="1054" y="388"/>
                  </a:lnTo>
                  <a:lnTo>
                    <a:pt x="1069" y="385"/>
                  </a:lnTo>
                  <a:lnTo>
                    <a:pt x="1083" y="385"/>
                  </a:lnTo>
                  <a:lnTo>
                    <a:pt x="1098" y="385"/>
                  </a:lnTo>
                  <a:lnTo>
                    <a:pt x="1113" y="388"/>
                  </a:lnTo>
                  <a:lnTo>
                    <a:pt x="1134" y="388"/>
                  </a:lnTo>
                  <a:lnTo>
                    <a:pt x="1156" y="392"/>
                  </a:lnTo>
                  <a:lnTo>
                    <a:pt x="1171" y="397"/>
                  </a:lnTo>
                  <a:lnTo>
                    <a:pt x="1185" y="402"/>
                  </a:lnTo>
                  <a:lnTo>
                    <a:pt x="1202" y="417"/>
                  </a:lnTo>
                  <a:lnTo>
                    <a:pt x="1219" y="436"/>
                  </a:lnTo>
                  <a:lnTo>
                    <a:pt x="1234" y="451"/>
                  </a:lnTo>
                  <a:lnTo>
                    <a:pt x="1248" y="470"/>
                  </a:lnTo>
                  <a:lnTo>
                    <a:pt x="1258" y="484"/>
                  </a:lnTo>
                  <a:lnTo>
                    <a:pt x="1268" y="501"/>
                  </a:lnTo>
                  <a:lnTo>
                    <a:pt x="1275" y="514"/>
                  </a:lnTo>
                  <a:lnTo>
                    <a:pt x="1282" y="528"/>
                  </a:lnTo>
                  <a:lnTo>
                    <a:pt x="1277" y="528"/>
                  </a:lnTo>
                  <a:lnTo>
                    <a:pt x="1275" y="531"/>
                  </a:lnTo>
                  <a:lnTo>
                    <a:pt x="1268" y="531"/>
                  </a:lnTo>
                  <a:lnTo>
                    <a:pt x="1263" y="533"/>
                  </a:lnTo>
                  <a:lnTo>
                    <a:pt x="1253" y="538"/>
                  </a:lnTo>
                  <a:lnTo>
                    <a:pt x="1243" y="545"/>
                  </a:lnTo>
                  <a:lnTo>
                    <a:pt x="1229" y="550"/>
                  </a:lnTo>
                  <a:lnTo>
                    <a:pt x="1214" y="560"/>
                  </a:lnTo>
                  <a:lnTo>
                    <a:pt x="1195" y="567"/>
                  </a:lnTo>
                  <a:lnTo>
                    <a:pt x="1178" y="581"/>
                  </a:lnTo>
                  <a:lnTo>
                    <a:pt x="1156" y="594"/>
                  </a:lnTo>
                  <a:lnTo>
                    <a:pt x="1134" y="608"/>
                  </a:lnTo>
                  <a:lnTo>
                    <a:pt x="1122" y="615"/>
                  </a:lnTo>
                  <a:lnTo>
                    <a:pt x="1110" y="623"/>
                  </a:lnTo>
                  <a:lnTo>
                    <a:pt x="1098" y="630"/>
                  </a:lnTo>
                  <a:lnTo>
                    <a:pt x="1088" y="640"/>
                  </a:lnTo>
                  <a:lnTo>
                    <a:pt x="1074" y="647"/>
                  </a:lnTo>
                  <a:lnTo>
                    <a:pt x="1062" y="657"/>
                  </a:lnTo>
                  <a:lnTo>
                    <a:pt x="1049" y="666"/>
                  </a:lnTo>
                  <a:lnTo>
                    <a:pt x="1037" y="676"/>
                  </a:lnTo>
                  <a:lnTo>
                    <a:pt x="1025" y="686"/>
                  </a:lnTo>
                  <a:lnTo>
                    <a:pt x="1013" y="698"/>
                  </a:lnTo>
                  <a:lnTo>
                    <a:pt x="1001" y="707"/>
                  </a:lnTo>
                  <a:lnTo>
                    <a:pt x="989" y="722"/>
                  </a:lnTo>
                  <a:lnTo>
                    <a:pt x="974" y="732"/>
                  </a:lnTo>
                  <a:lnTo>
                    <a:pt x="960" y="744"/>
                  </a:lnTo>
                  <a:lnTo>
                    <a:pt x="948" y="753"/>
                  </a:lnTo>
                  <a:lnTo>
                    <a:pt x="936" y="768"/>
                  </a:lnTo>
                  <a:lnTo>
                    <a:pt x="921" y="780"/>
                  </a:lnTo>
                  <a:lnTo>
                    <a:pt x="909" y="792"/>
                  </a:lnTo>
                  <a:lnTo>
                    <a:pt x="897" y="807"/>
                  </a:lnTo>
                  <a:lnTo>
                    <a:pt x="885" y="821"/>
                  </a:lnTo>
                  <a:lnTo>
                    <a:pt x="870" y="833"/>
                  </a:lnTo>
                  <a:lnTo>
                    <a:pt x="858" y="848"/>
                  </a:lnTo>
                  <a:lnTo>
                    <a:pt x="846" y="863"/>
                  </a:lnTo>
                  <a:lnTo>
                    <a:pt x="836" y="877"/>
                  </a:lnTo>
                  <a:lnTo>
                    <a:pt x="824" y="892"/>
                  </a:lnTo>
                  <a:lnTo>
                    <a:pt x="814" y="909"/>
                  </a:lnTo>
                  <a:lnTo>
                    <a:pt x="802" y="926"/>
                  </a:lnTo>
                  <a:lnTo>
                    <a:pt x="795" y="942"/>
                  </a:lnTo>
                  <a:lnTo>
                    <a:pt x="783" y="957"/>
                  </a:lnTo>
                  <a:lnTo>
                    <a:pt x="773" y="972"/>
                  </a:lnTo>
                  <a:lnTo>
                    <a:pt x="763" y="989"/>
                  </a:lnTo>
                  <a:lnTo>
                    <a:pt x="756" y="1006"/>
                  </a:lnTo>
                  <a:lnTo>
                    <a:pt x="746" y="1022"/>
                  </a:lnTo>
                  <a:lnTo>
                    <a:pt x="739" y="1042"/>
                  </a:lnTo>
                  <a:lnTo>
                    <a:pt x="732" y="1059"/>
                  </a:lnTo>
                  <a:lnTo>
                    <a:pt x="727" y="1078"/>
                  </a:lnTo>
                  <a:lnTo>
                    <a:pt x="720" y="1095"/>
                  </a:lnTo>
                  <a:lnTo>
                    <a:pt x="713" y="1115"/>
                  </a:lnTo>
                  <a:lnTo>
                    <a:pt x="708" y="1134"/>
                  </a:lnTo>
                  <a:lnTo>
                    <a:pt x="705" y="1153"/>
                  </a:lnTo>
                  <a:lnTo>
                    <a:pt x="700" y="1173"/>
                  </a:lnTo>
                  <a:lnTo>
                    <a:pt x="698" y="1192"/>
                  </a:lnTo>
                  <a:lnTo>
                    <a:pt x="696" y="1214"/>
                  </a:lnTo>
                  <a:lnTo>
                    <a:pt x="696" y="1236"/>
                  </a:lnTo>
                  <a:lnTo>
                    <a:pt x="693" y="1253"/>
                  </a:lnTo>
                  <a:lnTo>
                    <a:pt x="691" y="1270"/>
                  </a:lnTo>
                  <a:lnTo>
                    <a:pt x="691" y="1287"/>
                  </a:lnTo>
                  <a:lnTo>
                    <a:pt x="693" y="1304"/>
                  </a:lnTo>
                  <a:lnTo>
                    <a:pt x="693" y="1321"/>
                  </a:lnTo>
                  <a:lnTo>
                    <a:pt x="693" y="1338"/>
                  </a:lnTo>
                  <a:lnTo>
                    <a:pt x="696" y="1354"/>
                  </a:lnTo>
                  <a:lnTo>
                    <a:pt x="700" y="1371"/>
                  </a:lnTo>
                  <a:lnTo>
                    <a:pt x="700" y="1386"/>
                  </a:lnTo>
                  <a:lnTo>
                    <a:pt x="705" y="1403"/>
                  </a:lnTo>
                  <a:lnTo>
                    <a:pt x="708" y="1417"/>
                  </a:lnTo>
                  <a:lnTo>
                    <a:pt x="713" y="1434"/>
                  </a:lnTo>
                  <a:lnTo>
                    <a:pt x="717" y="1449"/>
                  </a:lnTo>
                  <a:lnTo>
                    <a:pt x="722" y="1464"/>
                  </a:lnTo>
                  <a:lnTo>
                    <a:pt x="727" y="1478"/>
                  </a:lnTo>
                  <a:lnTo>
                    <a:pt x="734" y="1495"/>
                  </a:lnTo>
                  <a:lnTo>
                    <a:pt x="739" y="1507"/>
                  </a:lnTo>
                  <a:lnTo>
                    <a:pt x="744" y="1522"/>
                  </a:lnTo>
                  <a:lnTo>
                    <a:pt x="751" y="1534"/>
                  </a:lnTo>
                  <a:lnTo>
                    <a:pt x="759" y="1548"/>
                  </a:lnTo>
                  <a:lnTo>
                    <a:pt x="766" y="1560"/>
                  </a:lnTo>
                  <a:lnTo>
                    <a:pt x="773" y="1573"/>
                  </a:lnTo>
                  <a:lnTo>
                    <a:pt x="780" y="1585"/>
                  </a:lnTo>
                  <a:lnTo>
                    <a:pt x="788" y="1599"/>
                  </a:lnTo>
                  <a:lnTo>
                    <a:pt x="795" y="1609"/>
                  </a:lnTo>
                  <a:lnTo>
                    <a:pt x="802" y="1621"/>
                  </a:lnTo>
                  <a:lnTo>
                    <a:pt x="812" y="1633"/>
                  </a:lnTo>
                  <a:lnTo>
                    <a:pt x="822" y="1645"/>
                  </a:lnTo>
                  <a:lnTo>
                    <a:pt x="829" y="1655"/>
                  </a:lnTo>
                  <a:lnTo>
                    <a:pt x="839" y="1667"/>
                  </a:lnTo>
                  <a:lnTo>
                    <a:pt x="848" y="1679"/>
                  </a:lnTo>
                  <a:lnTo>
                    <a:pt x="858" y="1691"/>
                  </a:lnTo>
                  <a:lnTo>
                    <a:pt x="873" y="1708"/>
                  </a:lnTo>
                  <a:lnTo>
                    <a:pt x="892" y="1728"/>
                  </a:lnTo>
                  <a:lnTo>
                    <a:pt x="909" y="1745"/>
                  </a:lnTo>
                  <a:lnTo>
                    <a:pt x="928" y="1764"/>
                  </a:lnTo>
                  <a:lnTo>
                    <a:pt x="945" y="1779"/>
                  </a:lnTo>
                  <a:lnTo>
                    <a:pt x="962" y="1793"/>
                  </a:lnTo>
                  <a:lnTo>
                    <a:pt x="979" y="1808"/>
                  </a:lnTo>
                  <a:lnTo>
                    <a:pt x="999" y="1822"/>
                  </a:lnTo>
                  <a:lnTo>
                    <a:pt x="1013" y="1832"/>
                  </a:lnTo>
                  <a:lnTo>
                    <a:pt x="1030" y="1842"/>
                  </a:lnTo>
                  <a:lnTo>
                    <a:pt x="1045" y="1851"/>
                  </a:lnTo>
                  <a:lnTo>
                    <a:pt x="1059" y="1863"/>
                  </a:lnTo>
                  <a:lnTo>
                    <a:pt x="1069" y="1868"/>
                  </a:lnTo>
                  <a:lnTo>
                    <a:pt x="1081" y="1875"/>
                  </a:lnTo>
                  <a:lnTo>
                    <a:pt x="1091" y="1883"/>
                  </a:lnTo>
                  <a:lnTo>
                    <a:pt x="1103" y="1890"/>
                  </a:lnTo>
                  <a:lnTo>
                    <a:pt x="1091" y="1900"/>
                  </a:lnTo>
                  <a:lnTo>
                    <a:pt x="1081" y="1909"/>
                  </a:lnTo>
                  <a:lnTo>
                    <a:pt x="1071" y="1919"/>
                  </a:lnTo>
                  <a:lnTo>
                    <a:pt x="1062" y="1929"/>
                  </a:lnTo>
                  <a:lnTo>
                    <a:pt x="1040" y="1946"/>
                  </a:lnTo>
                  <a:lnTo>
                    <a:pt x="1018" y="1965"/>
                  </a:lnTo>
                  <a:lnTo>
                    <a:pt x="1006" y="1972"/>
                  </a:lnTo>
                  <a:lnTo>
                    <a:pt x="994" y="1980"/>
                  </a:lnTo>
                  <a:lnTo>
                    <a:pt x="982" y="1987"/>
                  </a:lnTo>
                  <a:lnTo>
                    <a:pt x="972" y="1994"/>
                  </a:lnTo>
                  <a:lnTo>
                    <a:pt x="948" y="2006"/>
                  </a:lnTo>
                  <a:lnTo>
                    <a:pt x="926" y="2021"/>
                  </a:lnTo>
                  <a:lnTo>
                    <a:pt x="911" y="2023"/>
                  </a:lnTo>
                  <a:lnTo>
                    <a:pt x="899" y="2028"/>
                  </a:lnTo>
                  <a:lnTo>
                    <a:pt x="885" y="2033"/>
                  </a:lnTo>
                  <a:lnTo>
                    <a:pt x="873" y="2038"/>
                  </a:lnTo>
                  <a:lnTo>
                    <a:pt x="846" y="2045"/>
                  </a:lnTo>
                  <a:lnTo>
                    <a:pt x="822" y="2055"/>
                  </a:lnTo>
                  <a:lnTo>
                    <a:pt x="807" y="2055"/>
                  </a:lnTo>
                  <a:lnTo>
                    <a:pt x="795" y="2060"/>
                  </a:lnTo>
                  <a:lnTo>
                    <a:pt x="780" y="2060"/>
                  </a:lnTo>
                  <a:lnTo>
                    <a:pt x="768" y="2064"/>
                  </a:lnTo>
                  <a:lnTo>
                    <a:pt x="754" y="2064"/>
                  </a:lnTo>
                  <a:lnTo>
                    <a:pt x="742" y="2067"/>
                  </a:lnTo>
                  <a:lnTo>
                    <a:pt x="727" y="2069"/>
                  </a:lnTo>
                  <a:lnTo>
                    <a:pt x="715" y="2072"/>
                  </a:lnTo>
                  <a:lnTo>
                    <a:pt x="700" y="2072"/>
                  </a:lnTo>
                  <a:lnTo>
                    <a:pt x="686" y="2072"/>
                  </a:lnTo>
                  <a:lnTo>
                    <a:pt x="671" y="2072"/>
                  </a:lnTo>
                  <a:lnTo>
                    <a:pt x="657" y="2072"/>
                  </a:lnTo>
                  <a:lnTo>
                    <a:pt x="642" y="2069"/>
                  </a:lnTo>
                  <a:lnTo>
                    <a:pt x="628" y="2069"/>
                  </a:lnTo>
                  <a:lnTo>
                    <a:pt x="613" y="2069"/>
                  </a:lnTo>
                  <a:lnTo>
                    <a:pt x="601" y="2069"/>
                  </a:lnTo>
                  <a:lnTo>
                    <a:pt x="586" y="2067"/>
                  </a:lnTo>
                  <a:lnTo>
                    <a:pt x="572" y="2064"/>
                  </a:lnTo>
                  <a:lnTo>
                    <a:pt x="557" y="2062"/>
                  </a:lnTo>
                  <a:lnTo>
                    <a:pt x="545" y="2062"/>
                  </a:lnTo>
                  <a:lnTo>
                    <a:pt x="531" y="2060"/>
                  </a:lnTo>
                  <a:lnTo>
                    <a:pt x="516" y="2057"/>
                  </a:lnTo>
                  <a:lnTo>
                    <a:pt x="502" y="2055"/>
                  </a:lnTo>
                  <a:lnTo>
                    <a:pt x="490" y="2055"/>
                  </a:lnTo>
                  <a:lnTo>
                    <a:pt x="475" y="2050"/>
                  </a:lnTo>
                  <a:lnTo>
                    <a:pt x="460" y="2045"/>
                  </a:lnTo>
                  <a:lnTo>
                    <a:pt x="446" y="2040"/>
                  </a:lnTo>
                  <a:lnTo>
                    <a:pt x="431" y="2038"/>
                  </a:lnTo>
                  <a:lnTo>
                    <a:pt x="405" y="2031"/>
                  </a:lnTo>
                  <a:lnTo>
                    <a:pt x="380" y="2023"/>
                  </a:lnTo>
                  <a:lnTo>
                    <a:pt x="366" y="2016"/>
                  </a:lnTo>
                  <a:lnTo>
                    <a:pt x="351" y="2011"/>
                  </a:lnTo>
                  <a:lnTo>
                    <a:pt x="339" y="2006"/>
                  </a:lnTo>
                  <a:lnTo>
                    <a:pt x="327" y="2001"/>
                  </a:lnTo>
                  <a:lnTo>
                    <a:pt x="300" y="1989"/>
                  </a:lnTo>
                  <a:lnTo>
                    <a:pt x="279" y="1980"/>
                  </a:lnTo>
                  <a:close/>
                </a:path>
              </a:pathLst>
            </a:custGeom>
            <a:solidFill>
              <a:srgbClr val="FFEDD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39" name="Google Shape;1239;p27"/>
            <p:cNvSpPr/>
            <p:nvPr/>
          </p:nvSpPr>
          <p:spPr>
            <a:xfrm>
              <a:off x="1801" y="1381"/>
              <a:ext cx="3929" cy="2038"/>
            </a:xfrm>
            <a:custGeom>
              <a:avLst/>
              <a:gdLst/>
              <a:ahLst/>
              <a:cxnLst/>
              <a:rect l="l" t="t" r="r" b="b"/>
              <a:pathLst>
                <a:path w="3929" h="2038" extrusionOk="0">
                  <a:moveTo>
                    <a:pt x="1929" y="1655"/>
                  </a:moveTo>
                  <a:lnTo>
                    <a:pt x="1917" y="1655"/>
                  </a:lnTo>
                  <a:lnTo>
                    <a:pt x="1905" y="1655"/>
                  </a:lnTo>
                  <a:lnTo>
                    <a:pt x="1890" y="1655"/>
                  </a:lnTo>
                  <a:lnTo>
                    <a:pt x="1876" y="1658"/>
                  </a:lnTo>
                  <a:lnTo>
                    <a:pt x="1859" y="1658"/>
                  </a:lnTo>
                  <a:lnTo>
                    <a:pt x="1842" y="1663"/>
                  </a:lnTo>
                  <a:lnTo>
                    <a:pt x="1823" y="1665"/>
                  </a:lnTo>
                  <a:lnTo>
                    <a:pt x="1806" y="1670"/>
                  </a:lnTo>
                  <a:lnTo>
                    <a:pt x="1784" y="1672"/>
                  </a:lnTo>
                  <a:lnTo>
                    <a:pt x="1762" y="1677"/>
                  </a:lnTo>
                  <a:lnTo>
                    <a:pt x="1738" y="1680"/>
                  </a:lnTo>
                  <a:lnTo>
                    <a:pt x="1716" y="1684"/>
                  </a:lnTo>
                  <a:lnTo>
                    <a:pt x="1689" y="1689"/>
                  </a:lnTo>
                  <a:lnTo>
                    <a:pt x="1665" y="1694"/>
                  </a:lnTo>
                  <a:lnTo>
                    <a:pt x="1638" y="1701"/>
                  </a:lnTo>
                  <a:lnTo>
                    <a:pt x="1614" y="1709"/>
                  </a:lnTo>
                  <a:lnTo>
                    <a:pt x="1585" y="1713"/>
                  </a:lnTo>
                  <a:lnTo>
                    <a:pt x="1556" y="1721"/>
                  </a:lnTo>
                  <a:lnTo>
                    <a:pt x="1527" y="1728"/>
                  </a:lnTo>
                  <a:lnTo>
                    <a:pt x="1498" y="1735"/>
                  </a:lnTo>
                  <a:lnTo>
                    <a:pt x="1466" y="1743"/>
                  </a:lnTo>
                  <a:lnTo>
                    <a:pt x="1437" y="1750"/>
                  </a:lnTo>
                  <a:lnTo>
                    <a:pt x="1406" y="1757"/>
                  </a:lnTo>
                  <a:lnTo>
                    <a:pt x="1377" y="1767"/>
                  </a:lnTo>
                  <a:lnTo>
                    <a:pt x="1343" y="1774"/>
                  </a:lnTo>
                  <a:lnTo>
                    <a:pt x="1314" y="1781"/>
                  </a:lnTo>
                  <a:lnTo>
                    <a:pt x="1280" y="1789"/>
                  </a:lnTo>
                  <a:lnTo>
                    <a:pt x="1250" y="1798"/>
                  </a:lnTo>
                  <a:lnTo>
                    <a:pt x="1217" y="1806"/>
                  </a:lnTo>
                  <a:lnTo>
                    <a:pt x="1187" y="1815"/>
                  </a:lnTo>
                  <a:lnTo>
                    <a:pt x="1154" y="1825"/>
                  </a:lnTo>
                  <a:lnTo>
                    <a:pt x="1124" y="1835"/>
                  </a:lnTo>
                  <a:lnTo>
                    <a:pt x="1090" y="1842"/>
                  </a:lnTo>
                  <a:lnTo>
                    <a:pt x="1059" y="1849"/>
                  </a:lnTo>
                  <a:lnTo>
                    <a:pt x="1025" y="1859"/>
                  </a:lnTo>
                  <a:lnTo>
                    <a:pt x="994" y="1869"/>
                  </a:lnTo>
                  <a:lnTo>
                    <a:pt x="962" y="1876"/>
                  </a:lnTo>
                  <a:lnTo>
                    <a:pt x="931" y="1883"/>
                  </a:lnTo>
                  <a:lnTo>
                    <a:pt x="901" y="1893"/>
                  </a:lnTo>
                  <a:lnTo>
                    <a:pt x="872" y="1903"/>
                  </a:lnTo>
                  <a:lnTo>
                    <a:pt x="841" y="1910"/>
                  </a:lnTo>
                  <a:lnTo>
                    <a:pt x="812" y="1917"/>
                  </a:lnTo>
                  <a:lnTo>
                    <a:pt x="783" y="1924"/>
                  </a:lnTo>
                  <a:lnTo>
                    <a:pt x="756" y="1934"/>
                  </a:lnTo>
                  <a:lnTo>
                    <a:pt x="727" y="1941"/>
                  </a:lnTo>
                  <a:lnTo>
                    <a:pt x="703" y="1949"/>
                  </a:lnTo>
                  <a:lnTo>
                    <a:pt x="676" y="1956"/>
                  </a:lnTo>
                  <a:lnTo>
                    <a:pt x="654" y="1966"/>
                  </a:lnTo>
                  <a:lnTo>
                    <a:pt x="627" y="1970"/>
                  </a:lnTo>
                  <a:lnTo>
                    <a:pt x="603" y="1978"/>
                  </a:lnTo>
                  <a:lnTo>
                    <a:pt x="581" y="1982"/>
                  </a:lnTo>
                  <a:lnTo>
                    <a:pt x="562" y="1990"/>
                  </a:lnTo>
                  <a:lnTo>
                    <a:pt x="540" y="1995"/>
                  </a:lnTo>
                  <a:lnTo>
                    <a:pt x="521" y="1999"/>
                  </a:lnTo>
                  <a:lnTo>
                    <a:pt x="504" y="2004"/>
                  </a:lnTo>
                  <a:lnTo>
                    <a:pt x="489" y="2012"/>
                  </a:lnTo>
                  <a:lnTo>
                    <a:pt x="472" y="2014"/>
                  </a:lnTo>
                  <a:lnTo>
                    <a:pt x="458" y="2019"/>
                  </a:lnTo>
                  <a:lnTo>
                    <a:pt x="443" y="2021"/>
                  </a:lnTo>
                  <a:lnTo>
                    <a:pt x="434" y="2026"/>
                  </a:lnTo>
                  <a:lnTo>
                    <a:pt x="414" y="2031"/>
                  </a:lnTo>
                  <a:lnTo>
                    <a:pt x="404" y="2038"/>
                  </a:lnTo>
                  <a:lnTo>
                    <a:pt x="390" y="2029"/>
                  </a:lnTo>
                  <a:lnTo>
                    <a:pt x="373" y="2019"/>
                  </a:lnTo>
                  <a:lnTo>
                    <a:pt x="358" y="2012"/>
                  </a:lnTo>
                  <a:lnTo>
                    <a:pt x="346" y="2004"/>
                  </a:lnTo>
                  <a:lnTo>
                    <a:pt x="332" y="1995"/>
                  </a:lnTo>
                  <a:lnTo>
                    <a:pt x="320" y="1987"/>
                  </a:lnTo>
                  <a:lnTo>
                    <a:pt x="303" y="1975"/>
                  </a:lnTo>
                  <a:lnTo>
                    <a:pt x="286" y="1963"/>
                  </a:lnTo>
                  <a:lnTo>
                    <a:pt x="269" y="1949"/>
                  </a:lnTo>
                  <a:lnTo>
                    <a:pt x="252" y="1936"/>
                  </a:lnTo>
                  <a:lnTo>
                    <a:pt x="232" y="1919"/>
                  </a:lnTo>
                  <a:lnTo>
                    <a:pt x="218" y="1905"/>
                  </a:lnTo>
                  <a:lnTo>
                    <a:pt x="198" y="1888"/>
                  </a:lnTo>
                  <a:lnTo>
                    <a:pt x="184" y="1871"/>
                  </a:lnTo>
                  <a:lnTo>
                    <a:pt x="165" y="1849"/>
                  </a:lnTo>
                  <a:lnTo>
                    <a:pt x="148" y="1830"/>
                  </a:lnTo>
                  <a:lnTo>
                    <a:pt x="128" y="1808"/>
                  </a:lnTo>
                  <a:lnTo>
                    <a:pt x="114" y="1786"/>
                  </a:lnTo>
                  <a:lnTo>
                    <a:pt x="104" y="1774"/>
                  </a:lnTo>
                  <a:lnTo>
                    <a:pt x="97" y="1762"/>
                  </a:lnTo>
                  <a:lnTo>
                    <a:pt x="89" y="1750"/>
                  </a:lnTo>
                  <a:lnTo>
                    <a:pt x="82" y="1738"/>
                  </a:lnTo>
                  <a:lnTo>
                    <a:pt x="75" y="1726"/>
                  </a:lnTo>
                  <a:lnTo>
                    <a:pt x="68" y="1713"/>
                  </a:lnTo>
                  <a:lnTo>
                    <a:pt x="60" y="1701"/>
                  </a:lnTo>
                  <a:lnTo>
                    <a:pt x="55" y="1689"/>
                  </a:lnTo>
                  <a:lnTo>
                    <a:pt x="48" y="1675"/>
                  </a:lnTo>
                  <a:lnTo>
                    <a:pt x="41" y="1660"/>
                  </a:lnTo>
                  <a:lnTo>
                    <a:pt x="36" y="1646"/>
                  </a:lnTo>
                  <a:lnTo>
                    <a:pt x="31" y="1634"/>
                  </a:lnTo>
                  <a:lnTo>
                    <a:pt x="24" y="1619"/>
                  </a:lnTo>
                  <a:lnTo>
                    <a:pt x="21" y="1604"/>
                  </a:lnTo>
                  <a:lnTo>
                    <a:pt x="17" y="1590"/>
                  </a:lnTo>
                  <a:lnTo>
                    <a:pt x="14" y="1575"/>
                  </a:lnTo>
                  <a:lnTo>
                    <a:pt x="9" y="1558"/>
                  </a:lnTo>
                  <a:lnTo>
                    <a:pt x="7" y="1544"/>
                  </a:lnTo>
                  <a:lnTo>
                    <a:pt x="2" y="1527"/>
                  </a:lnTo>
                  <a:lnTo>
                    <a:pt x="2" y="1512"/>
                  </a:lnTo>
                  <a:lnTo>
                    <a:pt x="0" y="1495"/>
                  </a:lnTo>
                  <a:lnTo>
                    <a:pt x="0" y="1481"/>
                  </a:lnTo>
                  <a:lnTo>
                    <a:pt x="0" y="1464"/>
                  </a:lnTo>
                  <a:lnTo>
                    <a:pt x="0" y="1449"/>
                  </a:lnTo>
                  <a:lnTo>
                    <a:pt x="0" y="1428"/>
                  </a:lnTo>
                  <a:lnTo>
                    <a:pt x="2" y="1408"/>
                  </a:lnTo>
                  <a:lnTo>
                    <a:pt x="2" y="1386"/>
                  </a:lnTo>
                  <a:lnTo>
                    <a:pt x="5" y="1369"/>
                  </a:lnTo>
                  <a:lnTo>
                    <a:pt x="7" y="1348"/>
                  </a:lnTo>
                  <a:lnTo>
                    <a:pt x="12" y="1331"/>
                  </a:lnTo>
                  <a:lnTo>
                    <a:pt x="14" y="1311"/>
                  </a:lnTo>
                  <a:lnTo>
                    <a:pt x="19" y="1294"/>
                  </a:lnTo>
                  <a:lnTo>
                    <a:pt x="24" y="1275"/>
                  </a:lnTo>
                  <a:lnTo>
                    <a:pt x="31" y="1260"/>
                  </a:lnTo>
                  <a:lnTo>
                    <a:pt x="36" y="1241"/>
                  </a:lnTo>
                  <a:lnTo>
                    <a:pt x="43" y="1224"/>
                  </a:lnTo>
                  <a:lnTo>
                    <a:pt x="51" y="1207"/>
                  </a:lnTo>
                  <a:lnTo>
                    <a:pt x="60" y="1192"/>
                  </a:lnTo>
                  <a:lnTo>
                    <a:pt x="68" y="1176"/>
                  </a:lnTo>
                  <a:lnTo>
                    <a:pt x="75" y="1161"/>
                  </a:lnTo>
                  <a:lnTo>
                    <a:pt x="85" y="1146"/>
                  </a:lnTo>
                  <a:lnTo>
                    <a:pt x="97" y="1132"/>
                  </a:lnTo>
                  <a:lnTo>
                    <a:pt x="104" y="1115"/>
                  </a:lnTo>
                  <a:lnTo>
                    <a:pt x="114" y="1100"/>
                  </a:lnTo>
                  <a:lnTo>
                    <a:pt x="123" y="1086"/>
                  </a:lnTo>
                  <a:lnTo>
                    <a:pt x="135" y="1071"/>
                  </a:lnTo>
                  <a:lnTo>
                    <a:pt x="145" y="1057"/>
                  </a:lnTo>
                  <a:lnTo>
                    <a:pt x="157" y="1042"/>
                  </a:lnTo>
                  <a:lnTo>
                    <a:pt x="167" y="1028"/>
                  </a:lnTo>
                  <a:lnTo>
                    <a:pt x="181" y="1016"/>
                  </a:lnTo>
                  <a:lnTo>
                    <a:pt x="191" y="1001"/>
                  </a:lnTo>
                  <a:lnTo>
                    <a:pt x="203" y="989"/>
                  </a:lnTo>
                  <a:lnTo>
                    <a:pt x="215" y="977"/>
                  </a:lnTo>
                  <a:lnTo>
                    <a:pt x="228" y="965"/>
                  </a:lnTo>
                  <a:lnTo>
                    <a:pt x="240" y="953"/>
                  </a:lnTo>
                  <a:lnTo>
                    <a:pt x="252" y="943"/>
                  </a:lnTo>
                  <a:lnTo>
                    <a:pt x="264" y="931"/>
                  </a:lnTo>
                  <a:lnTo>
                    <a:pt x="278" y="921"/>
                  </a:lnTo>
                  <a:lnTo>
                    <a:pt x="288" y="909"/>
                  </a:lnTo>
                  <a:lnTo>
                    <a:pt x="300" y="899"/>
                  </a:lnTo>
                  <a:lnTo>
                    <a:pt x="312" y="887"/>
                  </a:lnTo>
                  <a:lnTo>
                    <a:pt x="324" y="877"/>
                  </a:lnTo>
                  <a:lnTo>
                    <a:pt x="337" y="868"/>
                  </a:lnTo>
                  <a:lnTo>
                    <a:pt x="349" y="858"/>
                  </a:lnTo>
                  <a:lnTo>
                    <a:pt x="361" y="848"/>
                  </a:lnTo>
                  <a:lnTo>
                    <a:pt x="373" y="841"/>
                  </a:lnTo>
                  <a:lnTo>
                    <a:pt x="383" y="831"/>
                  </a:lnTo>
                  <a:lnTo>
                    <a:pt x="395" y="824"/>
                  </a:lnTo>
                  <a:lnTo>
                    <a:pt x="407" y="817"/>
                  </a:lnTo>
                  <a:lnTo>
                    <a:pt x="419" y="810"/>
                  </a:lnTo>
                  <a:lnTo>
                    <a:pt x="441" y="795"/>
                  </a:lnTo>
                  <a:lnTo>
                    <a:pt x="463" y="783"/>
                  </a:lnTo>
                  <a:lnTo>
                    <a:pt x="480" y="768"/>
                  </a:lnTo>
                  <a:lnTo>
                    <a:pt x="497" y="759"/>
                  </a:lnTo>
                  <a:lnTo>
                    <a:pt x="511" y="751"/>
                  </a:lnTo>
                  <a:lnTo>
                    <a:pt x="526" y="744"/>
                  </a:lnTo>
                  <a:lnTo>
                    <a:pt x="535" y="737"/>
                  </a:lnTo>
                  <a:lnTo>
                    <a:pt x="545" y="732"/>
                  </a:lnTo>
                  <a:lnTo>
                    <a:pt x="552" y="730"/>
                  </a:lnTo>
                  <a:lnTo>
                    <a:pt x="560" y="730"/>
                  </a:lnTo>
                  <a:lnTo>
                    <a:pt x="567" y="730"/>
                  </a:lnTo>
                  <a:lnTo>
                    <a:pt x="577" y="730"/>
                  </a:lnTo>
                  <a:lnTo>
                    <a:pt x="579" y="730"/>
                  </a:lnTo>
                  <a:lnTo>
                    <a:pt x="584" y="730"/>
                  </a:lnTo>
                  <a:lnTo>
                    <a:pt x="591" y="727"/>
                  </a:lnTo>
                  <a:lnTo>
                    <a:pt x="603" y="727"/>
                  </a:lnTo>
                  <a:lnTo>
                    <a:pt x="618" y="727"/>
                  </a:lnTo>
                  <a:lnTo>
                    <a:pt x="632" y="727"/>
                  </a:lnTo>
                  <a:lnTo>
                    <a:pt x="647" y="725"/>
                  </a:lnTo>
                  <a:lnTo>
                    <a:pt x="661" y="725"/>
                  </a:lnTo>
                  <a:lnTo>
                    <a:pt x="678" y="725"/>
                  </a:lnTo>
                  <a:lnTo>
                    <a:pt x="700" y="725"/>
                  </a:lnTo>
                  <a:lnTo>
                    <a:pt x="717" y="722"/>
                  </a:lnTo>
                  <a:lnTo>
                    <a:pt x="737" y="722"/>
                  </a:lnTo>
                  <a:lnTo>
                    <a:pt x="758" y="722"/>
                  </a:lnTo>
                  <a:lnTo>
                    <a:pt x="780" y="722"/>
                  </a:lnTo>
                  <a:lnTo>
                    <a:pt x="802" y="720"/>
                  </a:lnTo>
                  <a:lnTo>
                    <a:pt x="824" y="720"/>
                  </a:lnTo>
                  <a:lnTo>
                    <a:pt x="848" y="720"/>
                  </a:lnTo>
                  <a:lnTo>
                    <a:pt x="875" y="720"/>
                  </a:lnTo>
                  <a:lnTo>
                    <a:pt x="897" y="717"/>
                  </a:lnTo>
                  <a:lnTo>
                    <a:pt x="923" y="715"/>
                  </a:lnTo>
                  <a:lnTo>
                    <a:pt x="947" y="715"/>
                  </a:lnTo>
                  <a:lnTo>
                    <a:pt x="977" y="715"/>
                  </a:lnTo>
                  <a:lnTo>
                    <a:pt x="1003" y="713"/>
                  </a:lnTo>
                  <a:lnTo>
                    <a:pt x="1030" y="710"/>
                  </a:lnTo>
                  <a:lnTo>
                    <a:pt x="1059" y="710"/>
                  </a:lnTo>
                  <a:lnTo>
                    <a:pt x="1088" y="710"/>
                  </a:lnTo>
                  <a:lnTo>
                    <a:pt x="1115" y="708"/>
                  </a:lnTo>
                  <a:lnTo>
                    <a:pt x="1144" y="705"/>
                  </a:lnTo>
                  <a:lnTo>
                    <a:pt x="1173" y="705"/>
                  </a:lnTo>
                  <a:lnTo>
                    <a:pt x="1202" y="705"/>
                  </a:lnTo>
                  <a:lnTo>
                    <a:pt x="1231" y="703"/>
                  </a:lnTo>
                  <a:lnTo>
                    <a:pt x="1260" y="701"/>
                  </a:lnTo>
                  <a:lnTo>
                    <a:pt x="1289" y="701"/>
                  </a:lnTo>
                  <a:lnTo>
                    <a:pt x="1318" y="701"/>
                  </a:lnTo>
                  <a:lnTo>
                    <a:pt x="1345" y="698"/>
                  </a:lnTo>
                  <a:lnTo>
                    <a:pt x="1374" y="696"/>
                  </a:lnTo>
                  <a:lnTo>
                    <a:pt x="1401" y="693"/>
                  </a:lnTo>
                  <a:lnTo>
                    <a:pt x="1430" y="691"/>
                  </a:lnTo>
                  <a:lnTo>
                    <a:pt x="1457" y="688"/>
                  </a:lnTo>
                  <a:lnTo>
                    <a:pt x="1486" y="686"/>
                  </a:lnTo>
                  <a:lnTo>
                    <a:pt x="1512" y="684"/>
                  </a:lnTo>
                  <a:lnTo>
                    <a:pt x="1541" y="684"/>
                  </a:lnTo>
                  <a:lnTo>
                    <a:pt x="1566" y="681"/>
                  </a:lnTo>
                  <a:lnTo>
                    <a:pt x="1592" y="679"/>
                  </a:lnTo>
                  <a:lnTo>
                    <a:pt x="1617" y="676"/>
                  </a:lnTo>
                  <a:lnTo>
                    <a:pt x="1643" y="674"/>
                  </a:lnTo>
                  <a:lnTo>
                    <a:pt x="1667" y="671"/>
                  </a:lnTo>
                  <a:lnTo>
                    <a:pt x="1692" y="669"/>
                  </a:lnTo>
                  <a:lnTo>
                    <a:pt x="1713" y="667"/>
                  </a:lnTo>
                  <a:lnTo>
                    <a:pt x="1738" y="667"/>
                  </a:lnTo>
                  <a:lnTo>
                    <a:pt x="1757" y="662"/>
                  </a:lnTo>
                  <a:lnTo>
                    <a:pt x="1779" y="659"/>
                  </a:lnTo>
                  <a:lnTo>
                    <a:pt x="1798" y="657"/>
                  </a:lnTo>
                  <a:lnTo>
                    <a:pt x="1818" y="654"/>
                  </a:lnTo>
                  <a:lnTo>
                    <a:pt x="1835" y="650"/>
                  </a:lnTo>
                  <a:lnTo>
                    <a:pt x="1852" y="647"/>
                  </a:lnTo>
                  <a:lnTo>
                    <a:pt x="1866" y="645"/>
                  </a:lnTo>
                  <a:lnTo>
                    <a:pt x="1883" y="642"/>
                  </a:lnTo>
                  <a:lnTo>
                    <a:pt x="1895" y="638"/>
                  </a:lnTo>
                  <a:lnTo>
                    <a:pt x="1910" y="635"/>
                  </a:lnTo>
                  <a:lnTo>
                    <a:pt x="1920" y="633"/>
                  </a:lnTo>
                  <a:lnTo>
                    <a:pt x="1932" y="630"/>
                  </a:lnTo>
                  <a:lnTo>
                    <a:pt x="1949" y="623"/>
                  </a:lnTo>
                  <a:lnTo>
                    <a:pt x="1963" y="618"/>
                  </a:lnTo>
                  <a:lnTo>
                    <a:pt x="1975" y="601"/>
                  </a:lnTo>
                  <a:lnTo>
                    <a:pt x="1992" y="584"/>
                  </a:lnTo>
                  <a:lnTo>
                    <a:pt x="2000" y="572"/>
                  </a:lnTo>
                  <a:lnTo>
                    <a:pt x="2012" y="560"/>
                  </a:lnTo>
                  <a:lnTo>
                    <a:pt x="2021" y="548"/>
                  </a:lnTo>
                  <a:lnTo>
                    <a:pt x="2033" y="536"/>
                  </a:lnTo>
                  <a:lnTo>
                    <a:pt x="2043" y="519"/>
                  </a:lnTo>
                  <a:lnTo>
                    <a:pt x="2055" y="504"/>
                  </a:lnTo>
                  <a:lnTo>
                    <a:pt x="2067" y="487"/>
                  </a:lnTo>
                  <a:lnTo>
                    <a:pt x="2082" y="473"/>
                  </a:lnTo>
                  <a:lnTo>
                    <a:pt x="2094" y="453"/>
                  </a:lnTo>
                  <a:lnTo>
                    <a:pt x="2109" y="436"/>
                  </a:lnTo>
                  <a:lnTo>
                    <a:pt x="2123" y="419"/>
                  </a:lnTo>
                  <a:lnTo>
                    <a:pt x="2138" y="402"/>
                  </a:lnTo>
                  <a:lnTo>
                    <a:pt x="2147" y="386"/>
                  </a:lnTo>
                  <a:lnTo>
                    <a:pt x="2159" y="371"/>
                  </a:lnTo>
                  <a:lnTo>
                    <a:pt x="2169" y="354"/>
                  </a:lnTo>
                  <a:lnTo>
                    <a:pt x="2181" y="339"/>
                  </a:lnTo>
                  <a:lnTo>
                    <a:pt x="2191" y="322"/>
                  </a:lnTo>
                  <a:lnTo>
                    <a:pt x="2206" y="308"/>
                  </a:lnTo>
                  <a:lnTo>
                    <a:pt x="2215" y="293"/>
                  </a:lnTo>
                  <a:lnTo>
                    <a:pt x="2230" y="279"/>
                  </a:lnTo>
                  <a:lnTo>
                    <a:pt x="2239" y="262"/>
                  </a:lnTo>
                  <a:lnTo>
                    <a:pt x="2252" y="245"/>
                  </a:lnTo>
                  <a:lnTo>
                    <a:pt x="2264" y="228"/>
                  </a:lnTo>
                  <a:lnTo>
                    <a:pt x="2278" y="213"/>
                  </a:lnTo>
                  <a:lnTo>
                    <a:pt x="2288" y="199"/>
                  </a:lnTo>
                  <a:lnTo>
                    <a:pt x="2300" y="184"/>
                  </a:lnTo>
                  <a:lnTo>
                    <a:pt x="2312" y="170"/>
                  </a:lnTo>
                  <a:lnTo>
                    <a:pt x="2327" y="155"/>
                  </a:lnTo>
                  <a:lnTo>
                    <a:pt x="2336" y="141"/>
                  </a:lnTo>
                  <a:lnTo>
                    <a:pt x="2349" y="126"/>
                  </a:lnTo>
                  <a:lnTo>
                    <a:pt x="2361" y="112"/>
                  </a:lnTo>
                  <a:lnTo>
                    <a:pt x="2373" y="100"/>
                  </a:lnTo>
                  <a:lnTo>
                    <a:pt x="2383" y="85"/>
                  </a:lnTo>
                  <a:lnTo>
                    <a:pt x="2395" y="75"/>
                  </a:lnTo>
                  <a:lnTo>
                    <a:pt x="2404" y="63"/>
                  </a:lnTo>
                  <a:lnTo>
                    <a:pt x="2416" y="56"/>
                  </a:lnTo>
                  <a:lnTo>
                    <a:pt x="2436" y="37"/>
                  </a:lnTo>
                  <a:lnTo>
                    <a:pt x="2455" y="24"/>
                  </a:lnTo>
                  <a:lnTo>
                    <a:pt x="2472" y="12"/>
                  </a:lnTo>
                  <a:lnTo>
                    <a:pt x="2489" y="7"/>
                  </a:lnTo>
                  <a:lnTo>
                    <a:pt x="2499" y="0"/>
                  </a:lnTo>
                  <a:lnTo>
                    <a:pt x="2516" y="0"/>
                  </a:lnTo>
                  <a:lnTo>
                    <a:pt x="2533" y="0"/>
                  </a:lnTo>
                  <a:lnTo>
                    <a:pt x="2557" y="7"/>
                  </a:lnTo>
                  <a:lnTo>
                    <a:pt x="2567" y="7"/>
                  </a:lnTo>
                  <a:lnTo>
                    <a:pt x="2579" y="10"/>
                  </a:lnTo>
                  <a:lnTo>
                    <a:pt x="2593" y="12"/>
                  </a:lnTo>
                  <a:lnTo>
                    <a:pt x="2608" y="17"/>
                  </a:lnTo>
                  <a:lnTo>
                    <a:pt x="2622" y="20"/>
                  </a:lnTo>
                  <a:lnTo>
                    <a:pt x="2637" y="24"/>
                  </a:lnTo>
                  <a:lnTo>
                    <a:pt x="2654" y="29"/>
                  </a:lnTo>
                  <a:lnTo>
                    <a:pt x="2671" y="37"/>
                  </a:lnTo>
                  <a:lnTo>
                    <a:pt x="2686" y="39"/>
                  </a:lnTo>
                  <a:lnTo>
                    <a:pt x="2700" y="44"/>
                  </a:lnTo>
                  <a:lnTo>
                    <a:pt x="2717" y="49"/>
                  </a:lnTo>
                  <a:lnTo>
                    <a:pt x="2736" y="56"/>
                  </a:lnTo>
                  <a:lnTo>
                    <a:pt x="2753" y="63"/>
                  </a:lnTo>
                  <a:lnTo>
                    <a:pt x="2773" y="70"/>
                  </a:lnTo>
                  <a:lnTo>
                    <a:pt x="2790" y="78"/>
                  </a:lnTo>
                  <a:lnTo>
                    <a:pt x="2809" y="85"/>
                  </a:lnTo>
                  <a:lnTo>
                    <a:pt x="2826" y="92"/>
                  </a:lnTo>
                  <a:lnTo>
                    <a:pt x="2846" y="100"/>
                  </a:lnTo>
                  <a:lnTo>
                    <a:pt x="2865" y="107"/>
                  </a:lnTo>
                  <a:lnTo>
                    <a:pt x="2884" y="114"/>
                  </a:lnTo>
                  <a:lnTo>
                    <a:pt x="2904" y="121"/>
                  </a:lnTo>
                  <a:lnTo>
                    <a:pt x="2923" y="131"/>
                  </a:lnTo>
                  <a:lnTo>
                    <a:pt x="2942" y="138"/>
                  </a:lnTo>
                  <a:lnTo>
                    <a:pt x="2964" y="148"/>
                  </a:lnTo>
                  <a:lnTo>
                    <a:pt x="2981" y="155"/>
                  </a:lnTo>
                  <a:lnTo>
                    <a:pt x="3001" y="163"/>
                  </a:lnTo>
                  <a:lnTo>
                    <a:pt x="3020" y="170"/>
                  </a:lnTo>
                  <a:lnTo>
                    <a:pt x="3039" y="180"/>
                  </a:lnTo>
                  <a:lnTo>
                    <a:pt x="3056" y="187"/>
                  </a:lnTo>
                  <a:lnTo>
                    <a:pt x="3078" y="196"/>
                  </a:lnTo>
                  <a:lnTo>
                    <a:pt x="3095" y="204"/>
                  </a:lnTo>
                  <a:lnTo>
                    <a:pt x="3117" y="213"/>
                  </a:lnTo>
                  <a:lnTo>
                    <a:pt x="3134" y="221"/>
                  </a:lnTo>
                  <a:lnTo>
                    <a:pt x="3151" y="230"/>
                  </a:lnTo>
                  <a:lnTo>
                    <a:pt x="3168" y="238"/>
                  </a:lnTo>
                  <a:lnTo>
                    <a:pt x="3187" y="247"/>
                  </a:lnTo>
                  <a:lnTo>
                    <a:pt x="3202" y="255"/>
                  </a:lnTo>
                  <a:lnTo>
                    <a:pt x="3221" y="264"/>
                  </a:lnTo>
                  <a:lnTo>
                    <a:pt x="3236" y="272"/>
                  </a:lnTo>
                  <a:lnTo>
                    <a:pt x="3255" y="281"/>
                  </a:lnTo>
                  <a:lnTo>
                    <a:pt x="3267" y="286"/>
                  </a:lnTo>
                  <a:lnTo>
                    <a:pt x="3282" y="293"/>
                  </a:lnTo>
                  <a:lnTo>
                    <a:pt x="3296" y="301"/>
                  </a:lnTo>
                  <a:lnTo>
                    <a:pt x="3311" y="308"/>
                  </a:lnTo>
                  <a:lnTo>
                    <a:pt x="3323" y="313"/>
                  </a:lnTo>
                  <a:lnTo>
                    <a:pt x="3338" y="320"/>
                  </a:lnTo>
                  <a:lnTo>
                    <a:pt x="3350" y="327"/>
                  </a:lnTo>
                  <a:lnTo>
                    <a:pt x="3362" y="335"/>
                  </a:lnTo>
                  <a:lnTo>
                    <a:pt x="3381" y="344"/>
                  </a:lnTo>
                  <a:lnTo>
                    <a:pt x="3398" y="356"/>
                  </a:lnTo>
                  <a:lnTo>
                    <a:pt x="3413" y="366"/>
                  </a:lnTo>
                  <a:lnTo>
                    <a:pt x="3425" y="376"/>
                  </a:lnTo>
                  <a:lnTo>
                    <a:pt x="3483" y="417"/>
                  </a:lnTo>
                  <a:lnTo>
                    <a:pt x="3493" y="424"/>
                  </a:lnTo>
                  <a:lnTo>
                    <a:pt x="3507" y="434"/>
                  </a:lnTo>
                  <a:lnTo>
                    <a:pt x="3522" y="444"/>
                  </a:lnTo>
                  <a:lnTo>
                    <a:pt x="3539" y="456"/>
                  </a:lnTo>
                  <a:lnTo>
                    <a:pt x="3553" y="468"/>
                  </a:lnTo>
                  <a:lnTo>
                    <a:pt x="3573" y="480"/>
                  </a:lnTo>
                  <a:lnTo>
                    <a:pt x="3590" y="495"/>
                  </a:lnTo>
                  <a:lnTo>
                    <a:pt x="3612" y="509"/>
                  </a:lnTo>
                  <a:lnTo>
                    <a:pt x="3628" y="524"/>
                  </a:lnTo>
                  <a:lnTo>
                    <a:pt x="3648" y="538"/>
                  </a:lnTo>
                  <a:lnTo>
                    <a:pt x="3667" y="553"/>
                  </a:lnTo>
                  <a:lnTo>
                    <a:pt x="3689" y="567"/>
                  </a:lnTo>
                  <a:lnTo>
                    <a:pt x="3706" y="582"/>
                  </a:lnTo>
                  <a:lnTo>
                    <a:pt x="3725" y="599"/>
                  </a:lnTo>
                  <a:lnTo>
                    <a:pt x="3745" y="616"/>
                  </a:lnTo>
                  <a:lnTo>
                    <a:pt x="3767" y="633"/>
                  </a:lnTo>
                  <a:lnTo>
                    <a:pt x="3784" y="647"/>
                  </a:lnTo>
                  <a:lnTo>
                    <a:pt x="3801" y="662"/>
                  </a:lnTo>
                  <a:lnTo>
                    <a:pt x="3818" y="676"/>
                  </a:lnTo>
                  <a:lnTo>
                    <a:pt x="3835" y="693"/>
                  </a:lnTo>
                  <a:lnTo>
                    <a:pt x="3849" y="708"/>
                  </a:lnTo>
                  <a:lnTo>
                    <a:pt x="3864" y="725"/>
                  </a:lnTo>
                  <a:lnTo>
                    <a:pt x="3876" y="739"/>
                  </a:lnTo>
                  <a:lnTo>
                    <a:pt x="3890" y="756"/>
                  </a:lnTo>
                  <a:lnTo>
                    <a:pt x="3900" y="768"/>
                  </a:lnTo>
                  <a:lnTo>
                    <a:pt x="3910" y="783"/>
                  </a:lnTo>
                  <a:lnTo>
                    <a:pt x="3917" y="795"/>
                  </a:lnTo>
                  <a:lnTo>
                    <a:pt x="3924" y="810"/>
                  </a:lnTo>
                  <a:lnTo>
                    <a:pt x="3929" y="831"/>
                  </a:lnTo>
                  <a:lnTo>
                    <a:pt x="3929" y="856"/>
                  </a:lnTo>
                  <a:lnTo>
                    <a:pt x="3919" y="868"/>
                  </a:lnTo>
                  <a:lnTo>
                    <a:pt x="3902" y="877"/>
                  </a:lnTo>
                  <a:lnTo>
                    <a:pt x="3885" y="880"/>
                  </a:lnTo>
                  <a:lnTo>
                    <a:pt x="3871" y="882"/>
                  </a:lnTo>
                  <a:lnTo>
                    <a:pt x="3851" y="882"/>
                  </a:lnTo>
                  <a:lnTo>
                    <a:pt x="3835" y="885"/>
                  </a:lnTo>
                  <a:lnTo>
                    <a:pt x="3813" y="882"/>
                  </a:lnTo>
                  <a:lnTo>
                    <a:pt x="3791" y="882"/>
                  </a:lnTo>
                  <a:lnTo>
                    <a:pt x="3767" y="880"/>
                  </a:lnTo>
                  <a:lnTo>
                    <a:pt x="3745" y="877"/>
                  </a:lnTo>
                  <a:lnTo>
                    <a:pt x="3730" y="873"/>
                  </a:lnTo>
                  <a:lnTo>
                    <a:pt x="3718" y="873"/>
                  </a:lnTo>
                  <a:lnTo>
                    <a:pt x="3704" y="868"/>
                  </a:lnTo>
                  <a:lnTo>
                    <a:pt x="3691" y="868"/>
                  </a:lnTo>
                  <a:lnTo>
                    <a:pt x="3677" y="863"/>
                  </a:lnTo>
                  <a:lnTo>
                    <a:pt x="3662" y="863"/>
                  </a:lnTo>
                  <a:lnTo>
                    <a:pt x="3648" y="858"/>
                  </a:lnTo>
                  <a:lnTo>
                    <a:pt x="3636" y="858"/>
                  </a:lnTo>
                  <a:lnTo>
                    <a:pt x="3621" y="853"/>
                  </a:lnTo>
                  <a:lnTo>
                    <a:pt x="3607" y="851"/>
                  </a:lnTo>
                  <a:lnTo>
                    <a:pt x="3592" y="846"/>
                  </a:lnTo>
                  <a:lnTo>
                    <a:pt x="3578" y="844"/>
                  </a:lnTo>
                  <a:lnTo>
                    <a:pt x="3563" y="839"/>
                  </a:lnTo>
                  <a:lnTo>
                    <a:pt x="3548" y="836"/>
                  </a:lnTo>
                  <a:lnTo>
                    <a:pt x="3534" y="831"/>
                  </a:lnTo>
                  <a:lnTo>
                    <a:pt x="3522" y="829"/>
                  </a:lnTo>
                  <a:lnTo>
                    <a:pt x="3507" y="822"/>
                  </a:lnTo>
                  <a:lnTo>
                    <a:pt x="3493" y="819"/>
                  </a:lnTo>
                  <a:lnTo>
                    <a:pt x="3478" y="812"/>
                  </a:lnTo>
                  <a:lnTo>
                    <a:pt x="3464" y="810"/>
                  </a:lnTo>
                  <a:lnTo>
                    <a:pt x="3449" y="805"/>
                  </a:lnTo>
                  <a:lnTo>
                    <a:pt x="3435" y="800"/>
                  </a:lnTo>
                  <a:lnTo>
                    <a:pt x="3420" y="795"/>
                  </a:lnTo>
                  <a:lnTo>
                    <a:pt x="3405" y="793"/>
                  </a:lnTo>
                  <a:lnTo>
                    <a:pt x="3391" y="785"/>
                  </a:lnTo>
                  <a:lnTo>
                    <a:pt x="3376" y="781"/>
                  </a:lnTo>
                  <a:lnTo>
                    <a:pt x="3362" y="776"/>
                  </a:lnTo>
                  <a:lnTo>
                    <a:pt x="3350" y="773"/>
                  </a:lnTo>
                  <a:lnTo>
                    <a:pt x="3323" y="761"/>
                  </a:lnTo>
                  <a:lnTo>
                    <a:pt x="3299" y="754"/>
                  </a:lnTo>
                  <a:lnTo>
                    <a:pt x="3272" y="744"/>
                  </a:lnTo>
                  <a:lnTo>
                    <a:pt x="3248" y="734"/>
                  </a:lnTo>
                  <a:lnTo>
                    <a:pt x="3226" y="725"/>
                  </a:lnTo>
                  <a:lnTo>
                    <a:pt x="3207" y="717"/>
                  </a:lnTo>
                  <a:lnTo>
                    <a:pt x="3185" y="708"/>
                  </a:lnTo>
                  <a:lnTo>
                    <a:pt x="3170" y="701"/>
                  </a:lnTo>
                  <a:lnTo>
                    <a:pt x="3153" y="693"/>
                  </a:lnTo>
                  <a:lnTo>
                    <a:pt x="3141" y="686"/>
                  </a:lnTo>
                  <a:lnTo>
                    <a:pt x="3122" y="674"/>
                  </a:lnTo>
                  <a:lnTo>
                    <a:pt x="3105" y="667"/>
                  </a:lnTo>
                  <a:lnTo>
                    <a:pt x="3085" y="654"/>
                  </a:lnTo>
                  <a:lnTo>
                    <a:pt x="3069" y="647"/>
                  </a:lnTo>
                  <a:lnTo>
                    <a:pt x="3047" y="635"/>
                  </a:lnTo>
                  <a:lnTo>
                    <a:pt x="3027" y="628"/>
                  </a:lnTo>
                  <a:lnTo>
                    <a:pt x="3005" y="616"/>
                  </a:lnTo>
                  <a:lnTo>
                    <a:pt x="2986" y="608"/>
                  </a:lnTo>
                  <a:lnTo>
                    <a:pt x="2962" y="596"/>
                  </a:lnTo>
                  <a:lnTo>
                    <a:pt x="2940" y="587"/>
                  </a:lnTo>
                  <a:lnTo>
                    <a:pt x="2918" y="575"/>
                  </a:lnTo>
                  <a:lnTo>
                    <a:pt x="2896" y="567"/>
                  </a:lnTo>
                  <a:lnTo>
                    <a:pt x="2872" y="555"/>
                  </a:lnTo>
                  <a:lnTo>
                    <a:pt x="2850" y="545"/>
                  </a:lnTo>
                  <a:lnTo>
                    <a:pt x="2829" y="536"/>
                  </a:lnTo>
                  <a:lnTo>
                    <a:pt x="2807" y="528"/>
                  </a:lnTo>
                  <a:lnTo>
                    <a:pt x="2785" y="519"/>
                  </a:lnTo>
                  <a:lnTo>
                    <a:pt x="2763" y="509"/>
                  </a:lnTo>
                  <a:lnTo>
                    <a:pt x="2741" y="499"/>
                  </a:lnTo>
                  <a:lnTo>
                    <a:pt x="2724" y="492"/>
                  </a:lnTo>
                  <a:lnTo>
                    <a:pt x="2702" y="485"/>
                  </a:lnTo>
                  <a:lnTo>
                    <a:pt x="2686" y="478"/>
                  </a:lnTo>
                  <a:lnTo>
                    <a:pt x="2671" y="470"/>
                  </a:lnTo>
                  <a:lnTo>
                    <a:pt x="2656" y="465"/>
                  </a:lnTo>
                  <a:lnTo>
                    <a:pt x="2642" y="458"/>
                  </a:lnTo>
                  <a:lnTo>
                    <a:pt x="2630" y="453"/>
                  </a:lnTo>
                  <a:lnTo>
                    <a:pt x="2618" y="449"/>
                  </a:lnTo>
                  <a:lnTo>
                    <a:pt x="2610" y="446"/>
                  </a:lnTo>
                  <a:lnTo>
                    <a:pt x="2598" y="441"/>
                  </a:lnTo>
                  <a:lnTo>
                    <a:pt x="2596" y="441"/>
                  </a:lnTo>
                  <a:lnTo>
                    <a:pt x="2581" y="441"/>
                  </a:lnTo>
                  <a:lnTo>
                    <a:pt x="2574" y="451"/>
                  </a:lnTo>
                  <a:lnTo>
                    <a:pt x="2574" y="461"/>
                  </a:lnTo>
                  <a:lnTo>
                    <a:pt x="2584" y="470"/>
                  </a:lnTo>
                  <a:lnTo>
                    <a:pt x="2586" y="470"/>
                  </a:lnTo>
                  <a:lnTo>
                    <a:pt x="2598" y="475"/>
                  </a:lnTo>
                  <a:lnTo>
                    <a:pt x="2606" y="478"/>
                  </a:lnTo>
                  <a:lnTo>
                    <a:pt x="2618" y="482"/>
                  </a:lnTo>
                  <a:lnTo>
                    <a:pt x="2630" y="487"/>
                  </a:lnTo>
                  <a:lnTo>
                    <a:pt x="2644" y="495"/>
                  </a:lnTo>
                  <a:lnTo>
                    <a:pt x="2659" y="499"/>
                  </a:lnTo>
                  <a:lnTo>
                    <a:pt x="2673" y="507"/>
                  </a:lnTo>
                  <a:lnTo>
                    <a:pt x="2690" y="514"/>
                  </a:lnTo>
                  <a:lnTo>
                    <a:pt x="2712" y="521"/>
                  </a:lnTo>
                  <a:lnTo>
                    <a:pt x="2729" y="528"/>
                  </a:lnTo>
                  <a:lnTo>
                    <a:pt x="2751" y="538"/>
                  </a:lnTo>
                  <a:lnTo>
                    <a:pt x="2773" y="548"/>
                  </a:lnTo>
                  <a:lnTo>
                    <a:pt x="2795" y="558"/>
                  </a:lnTo>
                  <a:lnTo>
                    <a:pt x="2816" y="565"/>
                  </a:lnTo>
                  <a:lnTo>
                    <a:pt x="2838" y="575"/>
                  </a:lnTo>
                  <a:lnTo>
                    <a:pt x="2860" y="584"/>
                  </a:lnTo>
                  <a:lnTo>
                    <a:pt x="2882" y="594"/>
                  </a:lnTo>
                  <a:lnTo>
                    <a:pt x="2904" y="604"/>
                  </a:lnTo>
                  <a:lnTo>
                    <a:pt x="2925" y="613"/>
                  </a:lnTo>
                  <a:lnTo>
                    <a:pt x="2947" y="623"/>
                  </a:lnTo>
                  <a:lnTo>
                    <a:pt x="2972" y="635"/>
                  </a:lnTo>
                  <a:lnTo>
                    <a:pt x="2991" y="642"/>
                  </a:lnTo>
                  <a:lnTo>
                    <a:pt x="3013" y="654"/>
                  </a:lnTo>
                  <a:lnTo>
                    <a:pt x="3032" y="662"/>
                  </a:lnTo>
                  <a:lnTo>
                    <a:pt x="3054" y="674"/>
                  </a:lnTo>
                  <a:lnTo>
                    <a:pt x="3071" y="681"/>
                  </a:lnTo>
                  <a:lnTo>
                    <a:pt x="3088" y="693"/>
                  </a:lnTo>
                  <a:lnTo>
                    <a:pt x="3105" y="701"/>
                  </a:lnTo>
                  <a:lnTo>
                    <a:pt x="3124" y="713"/>
                  </a:lnTo>
                  <a:lnTo>
                    <a:pt x="3136" y="720"/>
                  </a:lnTo>
                  <a:lnTo>
                    <a:pt x="3153" y="727"/>
                  </a:lnTo>
                  <a:lnTo>
                    <a:pt x="3170" y="734"/>
                  </a:lnTo>
                  <a:lnTo>
                    <a:pt x="3192" y="744"/>
                  </a:lnTo>
                  <a:lnTo>
                    <a:pt x="3212" y="751"/>
                  </a:lnTo>
                  <a:lnTo>
                    <a:pt x="3236" y="761"/>
                  </a:lnTo>
                  <a:lnTo>
                    <a:pt x="3245" y="766"/>
                  </a:lnTo>
                  <a:lnTo>
                    <a:pt x="3258" y="771"/>
                  </a:lnTo>
                  <a:lnTo>
                    <a:pt x="3272" y="776"/>
                  </a:lnTo>
                  <a:lnTo>
                    <a:pt x="3287" y="783"/>
                  </a:lnTo>
                  <a:lnTo>
                    <a:pt x="3311" y="790"/>
                  </a:lnTo>
                  <a:lnTo>
                    <a:pt x="3338" y="802"/>
                  </a:lnTo>
                  <a:lnTo>
                    <a:pt x="3352" y="805"/>
                  </a:lnTo>
                  <a:lnTo>
                    <a:pt x="3367" y="810"/>
                  </a:lnTo>
                  <a:lnTo>
                    <a:pt x="3381" y="814"/>
                  </a:lnTo>
                  <a:lnTo>
                    <a:pt x="3396" y="822"/>
                  </a:lnTo>
                  <a:lnTo>
                    <a:pt x="3410" y="824"/>
                  </a:lnTo>
                  <a:lnTo>
                    <a:pt x="3425" y="829"/>
                  </a:lnTo>
                  <a:lnTo>
                    <a:pt x="3439" y="834"/>
                  </a:lnTo>
                  <a:lnTo>
                    <a:pt x="3454" y="841"/>
                  </a:lnTo>
                  <a:lnTo>
                    <a:pt x="3468" y="844"/>
                  </a:lnTo>
                  <a:lnTo>
                    <a:pt x="3485" y="848"/>
                  </a:lnTo>
                  <a:lnTo>
                    <a:pt x="3500" y="853"/>
                  </a:lnTo>
                  <a:lnTo>
                    <a:pt x="3517" y="860"/>
                  </a:lnTo>
                  <a:lnTo>
                    <a:pt x="3517" y="863"/>
                  </a:lnTo>
                  <a:lnTo>
                    <a:pt x="3524" y="865"/>
                  </a:lnTo>
                  <a:lnTo>
                    <a:pt x="3534" y="873"/>
                  </a:lnTo>
                  <a:lnTo>
                    <a:pt x="3546" y="882"/>
                  </a:lnTo>
                  <a:lnTo>
                    <a:pt x="3561" y="892"/>
                  </a:lnTo>
                  <a:lnTo>
                    <a:pt x="3573" y="902"/>
                  </a:lnTo>
                  <a:lnTo>
                    <a:pt x="3587" y="914"/>
                  </a:lnTo>
                  <a:lnTo>
                    <a:pt x="3599" y="926"/>
                  </a:lnTo>
                  <a:lnTo>
                    <a:pt x="3614" y="940"/>
                  </a:lnTo>
                  <a:lnTo>
                    <a:pt x="3624" y="953"/>
                  </a:lnTo>
                  <a:lnTo>
                    <a:pt x="3636" y="965"/>
                  </a:lnTo>
                  <a:lnTo>
                    <a:pt x="3645" y="977"/>
                  </a:lnTo>
                  <a:lnTo>
                    <a:pt x="3655" y="991"/>
                  </a:lnTo>
                  <a:lnTo>
                    <a:pt x="3660" y="1003"/>
                  </a:lnTo>
                  <a:lnTo>
                    <a:pt x="3662" y="1016"/>
                  </a:lnTo>
                  <a:lnTo>
                    <a:pt x="3662" y="1028"/>
                  </a:lnTo>
                  <a:lnTo>
                    <a:pt x="3662" y="1040"/>
                  </a:lnTo>
                  <a:lnTo>
                    <a:pt x="3653" y="1052"/>
                  </a:lnTo>
                  <a:lnTo>
                    <a:pt x="3645" y="1066"/>
                  </a:lnTo>
                  <a:lnTo>
                    <a:pt x="3638" y="1079"/>
                  </a:lnTo>
                  <a:lnTo>
                    <a:pt x="3631" y="1093"/>
                  </a:lnTo>
                  <a:lnTo>
                    <a:pt x="3621" y="1105"/>
                  </a:lnTo>
                  <a:lnTo>
                    <a:pt x="3612" y="1120"/>
                  </a:lnTo>
                  <a:lnTo>
                    <a:pt x="3602" y="1132"/>
                  </a:lnTo>
                  <a:lnTo>
                    <a:pt x="3592" y="1144"/>
                  </a:lnTo>
                  <a:lnTo>
                    <a:pt x="3580" y="1154"/>
                  </a:lnTo>
                  <a:lnTo>
                    <a:pt x="3568" y="1163"/>
                  </a:lnTo>
                  <a:lnTo>
                    <a:pt x="3556" y="1171"/>
                  </a:lnTo>
                  <a:lnTo>
                    <a:pt x="3544" y="1178"/>
                  </a:lnTo>
                  <a:lnTo>
                    <a:pt x="3529" y="1183"/>
                  </a:lnTo>
                  <a:lnTo>
                    <a:pt x="3517" y="1188"/>
                  </a:lnTo>
                  <a:lnTo>
                    <a:pt x="3505" y="1190"/>
                  </a:lnTo>
                  <a:lnTo>
                    <a:pt x="3493" y="1192"/>
                  </a:lnTo>
                  <a:lnTo>
                    <a:pt x="3481" y="1190"/>
                  </a:lnTo>
                  <a:lnTo>
                    <a:pt x="3466" y="1188"/>
                  </a:lnTo>
                  <a:lnTo>
                    <a:pt x="3447" y="1180"/>
                  </a:lnTo>
                  <a:lnTo>
                    <a:pt x="3425" y="1176"/>
                  </a:lnTo>
                  <a:lnTo>
                    <a:pt x="3410" y="1171"/>
                  </a:lnTo>
                  <a:lnTo>
                    <a:pt x="3396" y="1166"/>
                  </a:lnTo>
                  <a:lnTo>
                    <a:pt x="3381" y="1161"/>
                  </a:lnTo>
                  <a:lnTo>
                    <a:pt x="3367" y="1159"/>
                  </a:lnTo>
                  <a:lnTo>
                    <a:pt x="3350" y="1154"/>
                  </a:lnTo>
                  <a:lnTo>
                    <a:pt x="3333" y="1149"/>
                  </a:lnTo>
                  <a:lnTo>
                    <a:pt x="3316" y="1144"/>
                  </a:lnTo>
                  <a:lnTo>
                    <a:pt x="3299" y="1139"/>
                  </a:lnTo>
                  <a:lnTo>
                    <a:pt x="3277" y="1132"/>
                  </a:lnTo>
                  <a:lnTo>
                    <a:pt x="3258" y="1125"/>
                  </a:lnTo>
                  <a:lnTo>
                    <a:pt x="3236" y="1117"/>
                  </a:lnTo>
                  <a:lnTo>
                    <a:pt x="3216" y="1110"/>
                  </a:lnTo>
                  <a:lnTo>
                    <a:pt x="3195" y="1103"/>
                  </a:lnTo>
                  <a:lnTo>
                    <a:pt x="3173" y="1096"/>
                  </a:lnTo>
                  <a:lnTo>
                    <a:pt x="3151" y="1088"/>
                  </a:lnTo>
                  <a:lnTo>
                    <a:pt x="3129" y="1083"/>
                  </a:lnTo>
                  <a:lnTo>
                    <a:pt x="3105" y="1074"/>
                  </a:lnTo>
                  <a:lnTo>
                    <a:pt x="3081" y="1066"/>
                  </a:lnTo>
                  <a:lnTo>
                    <a:pt x="3056" y="1059"/>
                  </a:lnTo>
                  <a:lnTo>
                    <a:pt x="3035" y="1052"/>
                  </a:lnTo>
                  <a:lnTo>
                    <a:pt x="3010" y="1042"/>
                  </a:lnTo>
                  <a:lnTo>
                    <a:pt x="2989" y="1035"/>
                  </a:lnTo>
                  <a:lnTo>
                    <a:pt x="2964" y="1028"/>
                  </a:lnTo>
                  <a:lnTo>
                    <a:pt x="2942" y="1020"/>
                  </a:lnTo>
                  <a:lnTo>
                    <a:pt x="2916" y="1011"/>
                  </a:lnTo>
                  <a:lnTo>
                    <a:pt x="2892" y="1001"/>
                  </a:lnTo>
                  <a:lnTo>
                    <a:pt x="2867" y="991"/>
                  </a:lnTo>
                  <a:lnTo>
                    <a:pt x="2843" y="984"/>
                  </a:lnTo>
                  <a:lnTo>
                    <a:pt x="2819" y="974"/>
                  </a:lnTo>
                  <a:lnTo>
                    <a:pt x="2795" y="965"/>
                  </a:lnTo>
                  <a:lnTo>
                    <a:pt x="2773" y="957"/>
                  </a:lnTo>
                  <a:lnTo>
                    <a:pt x="2751" y="950"/>
                  </a:lnTo>
                  <a:lnTo>
                    <a:pt x="2727" y="940"/>
                  </a:lnTo>
                  <a:lnTo>
                    <a:pt x="2702" y="931"/>
                  </a:lnTo>
                  <a:lnTo>
                    <a:pt x="2681" y="921"/>
                  </a:lnTo>
                  <a:lnTo>
                    <a:pt x="2659" y="914"/>
                  </a:lnTo>
                  <a:lnTo>
                    <a:pt x="2637" y="907"/>
                  </a:lnTo>
                  <a:lnTo>
                    <a:pt x="2615" y="899"/>
                  </a:lnTo>
                  <a:lnTo>
                    <a:pt x="2596" y="892"/>
                  </a:lnTo>
                  <a:lnTo>
                    <a:pt x="2579" y="885"/>
                  </a:lnTo>
                  <a:lnTo>
                    <a:pt x="2557" y="875"/>
                  </a:lnTo>
                  <a:lnTo>
                    <a:pt x="2538" y="868"/>
                  </a:lnTo>
                  <a:lnTo>
                    <a:pt x="2518" y="860"/>
                  </a:lnTo>
                  <a:lnTo>
                    <a:pt x="2504" y="853"/>
                  </a:lnTo>
                  <a:lnTo>
                    <a:pt x="2487" y="846"/>
                  </a:lnTo>
                  <a:lnTo>
                    <a:pt x="2470" y="839"/>
                  </a:lnTo>
                  <a:lnTo>
                    <a:pt x="2455" y="834"/>
                  </a:lnTo>
                  <a:lnTo>
                    <a:pt x="2443" y="829"/>
                  </a:lnTo>
                  <a:lnTo>
                    <a:pt x="2429" y="822"/>
                  </a:lnTo>
                  <a:lnTo>
                    <a:pt x="2416" y="814"/>
                  </a:lnTo>
                  <a:lnTo>
                    <a:pt x="2404" y="810"/>
                  </a:lnTo>
                  <a:lnTo>
                    <a:pt x="2395" y="805"/>
                  </a:lnTo>
                  <a:lnTo>
                    <a:pt x="2378" y="797"/>
                  </a:lnTo>
                  <a:lnTo>
                    <a:pt x="2368" y="790"/>
                  </a:lnTo>
                  <a:lnTo>
                    <a:pt x="2356" y="785"/>
                  </a:lnTo>
                  <a:lnTo>
                    <a:pt x="2346" y="795"/>
                  </a:lnTo>
                  <a:lnTo>
                    <a:pt x="2341" y="805"/>
                  </a:lnTo>
                  <a:lnTo>
                    <a:pt x="2349" y="814"/>
                  </a:lnTo>
                  <a:lnTo>
                    <a:pt x="2361" y="822"/>
                  </a:lnTo>
                  <a:lnTo>
                    <a:pt x="2378" y="829"/>
                  </a:lnTo>
                  <a:lnTo>
                    <a:pt x="2385" y="834"/>
                  </a:lnTo>
                  <a:lnTo>
                    <a:pt x="2397" y="839"/>
                  </a:lnTo>
                  <a:lnTo>
                    <a:pt x="2409" y="846"/>
                  </a:lnTo>
                  <a:lnTo>
                    <a:pt x="2424" y="853"/>
                  </a:lnTo>
                  <a:lnTo>
                    <a:pt x="2436" y="858"/>
                  </a:lnTo>
                  <a:lnTo>
                    <a:pt x="2450" y="863"/>
                  </a:lnTo>
                  <a:lnTo>
                    <a:pt x="2465" y="870"/>
                  </a:lnTo>
                  <a:lnTo>
                    <a:pt x="2482" y="877"/>
                  </a:lnTo>
                  <a:lnTo>
                    <a:pt x="2496" y="885"/>
                  </a:lnTo>
                  <a:lnTo>
                    <a:pt x="2516" y="892"/>
                  </a:lnTo>
                  <a:lnTo>
                    <a:pt x="2533" y="899"/>
                  </a:lnTo>
                  <a:lnTo>
                    <a:pt x="2555" y="909"/>
                  </a:lnTo>
                  <a:lnTo>
                    <a:pt x="2572" y="916"/>
                  </a:lnTo>
                  <a:lnTo>
                    <a:pt x="2591" y="923"/>
                  </a:lnTo>
                  <a:lnTo>
                    <a:pt x="2613" y="931"/>
                  </a:lnTo>
                  <a:lnTo>
                    <a:pt x="2635" y="938"/>
                  </a:lnTo>
                  <a:lnTo>
                    <a:pt x="2654" y="945"/>
                  </a:lnTo>
                  <a:lnTo>
                    <a:pt x="2676" y="955"/>
                  </a:lnTo>
                  <a:lnTo>
                    <a:pt x="2698" y="962"/>
                  </a:lnTo>
                  <a:lnTo>
                    <a:pt x="2722" y="972"/>
                  </a:lnTo>
                  <a:lnTo>
                    <a:pt x="2744" y="979"/>
                  </a:lnTo>
                  <a:lnTo>
                    <a:pt x="2766" y="986"/>
                  </a:lnTo>
                  <a:lnTo>
                    <a:pt x="2790" y="996"/>
                  </a:lnTo>
                  <a:lnTo>
                    <a:pt x="2814" y="1006"/>
                  </a:lnTo>
                  <a:lnTo>
                    <a:pt x="2836" y="1013"/>
                  </a:lnTo>
                  <a:lnTo>
                    <a:pt x="2860" y="1020"/>
                  </a:lnTo>
                  <a:lnTo>
                    <a:pt x="2884" y="1030"/>
                  </a:lnTo>
                  <a:lnTo>
                    <a:pt x="2909" y="1040"/>
                  </a:lnTo>
                  <a:lnTo>
                    <a:pt x="2930" y="1047"/>
                  </a:lnTo>
                  <a:lnTo>
                    <a:pt x="2955" y="1054"/>
                  </a:lnTo>
                  <a:lnTo>
                    <a:pt x="2976" y="1062"/>
                  </a:lnTo>
                  <a:lnTo>
                    <a:pt x="3001" y="1071"/>
                  </a:lnTo>
                  <a:lnTo>
                    <a:pt x="3022" y="1079"/>
                  </a:lnTo>
                  <a:lnTo>
                    <a:pt x="3047" y="1086"/>
                  </a:lnTo>
                  <a:lnTo>
                    <a:pt x="3069" y="1093"/>
                  </a:lnTo>
                  <a:lnTo>
                    <a:pt x="3093" y="1103"/>
                  </a:lnTo>
                  <a:lnTo>
                    <a:pt x="3115" y="1108"/>
                  </a:lnTo>
                  <a:lnTo>
                    <a:pt x="3136" y="1115"/>
                  </a:lnTo>
                  <a:lnTo>
                    <a:pt x="3158" y="1122"/>
                  </a:lnTo>
                  <a:lnTo>
                    <a:pt x="3180" y="1129"/>
                  </a:lnTo>
                  <a:lnTo>
                    <a:pt x="3199" y="1137"/>
                  </a:lnTo>
                  <a:lnTo>
                    <a:pt x="3221" y="1144"/>
                  </a:lnTo>
                  <a:lnTo>
                    <a:pt x="3241" y="1151"/>
                  </a:lnTo>
                  <a:lnTo>
                    <a:pt x="3262" y="1159"/>
                  </a:lnTo>
                  <a:lnTo>
                    <a:pt x="3279" y="1163"/>
                  </a:lnTo>
                  <a:lnTo>
                    <a:pt x="3296" y="1168"/>
                  </a:lnTo>
                  <a:lnTo>
                    <a:pt x="3313" y="1173"/>
                  </a:lnTo>
                  <a:lnTo>
                    <a:pt x="3333" y="1180"/>
                  </a:lnTo>
                  <a:lnTo>
                    <a:pt x="3347" y="1185"/>
                  </a:lnTo>
                  <a:lnTo>
                    <a:pt x="3364" y="1190"/>
                  </a:lnTo>
                  <a:lnTo>
                    <a:pt x="3379" y="1195"/>
                  </a:lnTo>
                  <a:lnTo>
                    <a:pt x="3396" y="1200"/>
                  </a:lnTo>
                  <a:lnTo>
                    <a:pt x="3408" y="1202"/>
                  </a:lnTo>
                  <a:lnTo>
                    <a:pt x="3422" y="1207"/>
                  </a:lnTo>
                  <a:lnTo>
                    <a:pt x="3432" y="1209"/>
                  </a:lnTo>
                  <a:lnTo>
                    <a:pt x="3444" y="1214"/>
                  </a:lnTo>
                  <a:lnTo>
                    <a:pt x="3464" y="1217"/>
                  </a:lnTo>
                  <a:lnTo>
                    <a:pt x="3481" y="1222"/>
                  </a:lnTo>
                  <a:lnTo>
                    <a:pt x="3483" y="1229"/>
                  </a:lnTo>
                  <a:lnTo>
                    <a:pt x="3488" y="1243"/>
                  </a:lnTo>
                  <a:lnTo>
                    <a:pt x="3495" y="1258"/>
                  </a:lnTo>
                  <a:lnTo>
                    <a:pt x="3502" y="1277"/>
                  </a:lnTo>
                  <a:lnTo>
                    <a:pt x="3507" y="1294"/>
                  </a:lnTo>
                  <a:lnTo>
                    <a:pt x="3512" y="1314"/>
                  </a:lnTo>
                  <a:lnTo>
                    <a:pt x="3515" y="1333"/>
                  </a:lnTo>
                  <a:lnTo>
                    <a:pt x="3517" y="1355"/>
                  </a:lnTo>
                  <a:lnTo>
                    <a:pt x="3515" y="1372"/>
                  </a:lnTo>
                  <a:lnTo>
                    <a:pt x="3512" y="1389"/>
                  </a:lnTo>
                  <a:lnTo>
                    <a:pt x="3500" y="1408"/>
                  </a:lnTo>
                  <a:lnTo>
                    <a:pt x="3488" y="1428"/>
                  </a:lnTo>
                  <a:lnTo>
                    <a:pt x="3471" y="1447"/>
                  </a:lnTo>
                  <a:lnTo>
                    <a:pt x="3454" y="1466"/>
                  </a:lnTo>
                  <a:lnTo>
                    <a:pt x="3435" y="1481"/>
                  </a:lnTo>
                  <a:lnTo>
                    <a:pt x="3418" y="1495"/>
                  </a:lnTo>
                  <a:lnTo>
                    <a:pt x="3403" y="1505"/>
                  </a:lnTo>
                  <a:lnTo>
                    <a:pt x="3396" y="1515"/>
                  </a:lnTo>
                  <a:lnTo>
                    <a:pt x="3381" y="1510"/>
                  </a:lnTo>
                  <a:lnTo>
                    <a:pt x="3359" y="1505"/>
                  </a:lnTo>
                  <a:lnTo>
                    <a:pt x="3345" y="1500"/>
                  </a:lnTo>
                  <a:lnTo>
                    <a:pt x="3330" y="1498"/>
                  </a:lnTo>
                  <a:lnTo>
                    <a:pt x="3311" y="1493"/>
                  </a:lnTo>
                  <a:lnTo>
                    <a:pt x="3294" y="1491"/>
                  </a:lnTo>
                  <a:lnTo>
                    <a:pt x="3272" y="1483"/>
                  </a:lnTo>
                  <a:lnTo>
                    <a:pt x="3250" y="1478"/>
                  </a:lnTo>
                  <a:lnTo>
                    <a:pt x="3226" y="1474"/>
                  </a:lnTo>
                  <a:lnTo>
                    <a:pt x="3202" y="1469"/>
                  </a:lnTo>
                  <a:lnTo>
                    <a:pt x="3187" y="1464"/>
                  </a:lnTo>
                  <a:lnTo>
                    <a:pt x="3175" y="1461"/>
                  </a:lnTo>
                  <a:lnTo>
                    <a:pt x="3161" y="1457"/>
                  </a:lnTo>
                  <a:lnTo>
                    <a:pt x="3149" y="1457"/>
                  </a:lnTo>
                  <a:lnTo>
                    <a:pt x="3134" y="1452"/>
                  </a:lnTo>
                  <a:lnTo>
                    <a:pt x="3119" y="1449"/>
                  </a:lnTo>
                  <a:lnTo>
                    <a:pt x="3105" y="1444"/>
                  </a:lnTo>
                  <a:lnTo>
                    <a:pt x="3093" y="1444"/>
                  </a:lnTo>
                  <a:lnTo>
                    <a:pt x="3102" y="1425"/>
                  </a:lnTo>
                  <a:lnTo>
                    <a:pt x="3112" y="1408"/>
                  </a:lnTo>
                  <a:lnTo>
                    <a:pt x="3119" y="1389"/>
                  </a:lnTo>
                  <a:lnTo>
                    <a:pt x="3129" y="1372"/>
                  </a:lnTo>
                  <a:lnTo>
                    <a:pt x="3136" y="1352"/>
                  </a:lnTo>
                  <a:lnTo>
                    <a:pt x="3144" y="1335"/>
                  </a:lnTo>
                  <a:lnTo>
                    <a:pt x="3149" y="1316"/>
                  </a:lnTo>
                  <a:lnTo>
                    <a:pt x="3153" y="1302"/>
                  </a:lnTo>
                  <a:lnTo>
                    <a:pt x="3156" y="1285"/>
                  </a:lnTo>
                  <a:lnTo>
                    <a:pt x="3158" y="1270"/>
                  </a:lnTo>
                  <a:lnTo>
                    <a:pt x="3161" y="1255"/>
                  </a:lnTo>
                  <a:lnTo>
                    <a:pt x="3165" y="1248"/>
                  </a:lnTo>
                  <a:lnTo>
                    <a:pt x="3168" y="1229"/>
                  </a:lnTo>
                  <a:lnTo>
                    <a:pt x="3173" y="1224"/>
                  </a:lnTo>
                  <a:lnTo>
                    <a:pt x="3168" y="1212"/>
                  </a:lnTo>
                  <a:lnTo>
                    <a:pt x="3158" y="1207"/>
                  </a:lnTo>
                  <a:lnTo>
                    <a:pt x="3146" y="1209"/>
                  </a:lnTo>
                  <a:lnTo>
                    <a:pt x="3141" y="1222"/>
                  </a:lnTo>
                  <a:lnTo>
                    <a:pt x="3139" y="1226"/>
                  </a:lnTo>
                  <a:lnTo>
                    <a:pt x="3136" y="1241"/>
                  </a:lnTo>
                  <a:lnTo>
                    <a:pt x="3132" y="1251"/>
                  </a:lnTo>
                  <a:lnTo>
                    <a:pt x="3129" y="1265"/>
                  </a:lnTo>
                  <a:lnTo>
                    <a:pt x="3127" y="1280"/>
                  </a:lnTo>
                  <a:lnTo>
                    <a:pt x="3124" y="1297"/>
                  </a:lnTo>
                  <a:lnTo>
                    <a:pt x="3117" y="1311"/>
                  </a:lnTo>
                  <a:lnTo>
                    <a:pt x="3112" y="1331"/>
                  </a:lnTo>
                  <a:lnTo>
                    <a:pt x="3105" y="1345"/>
                  </a:lnTo>
                  <a:lnTo>
                    <a:pt x="3098" y="1365"/>
                  </a:lnTo>
                  <a:lnTo>
                    <a:pt x="3088" y="1381"/>
                  </a:lnTo>
                  <a:lnTo>
                    <a:pt x="3081" y="1398"/>
                  </a:lnTo>
                  <a:lnTo>
                    <a:pt x="3069" y="1415"/>
                  </a:lnTo>
                  <a:lnTo>
                    <a:pt x="3059" y="1435"/>
                  </a:lnTo>
                  <a:lnTo>
                    <a:pt x="3042" y="1430"/>
                  </a:lnTo>
                  <a:lnTo>
                    <a:pt x="3027" y="1428"/>
                  </a:lnTo>
                  <a:lnTo>
                    <a:pt x="3013" y="1423"/>
                  </a:lnTo>
                  <a:lnTo>
                    <a:pt x="2998" y="1420"/>
                  </a:lnTo>
                  <a:lnTo>
                    <a:pt x="2984" y="1415"/>
                  </a:lnTo>
                  <a:lnTo>
                    <a:pt x="2969" y="1413"/>
                  </a:lnTo>
                  <a:lnTo>
                    <a:pt x="2955" y="1408"/>
                  </a:lnTo>
                  <a:lnTo>
                    <a:pt x="2940" y="1406"/>
                  </a:lnTo>
                  <a:lnTo>
                    <a:pt x="2923" y="1401"/>
                  </a:lnTo>
                  <a:lnTo>
                    <a:pt x="2909" y="1398"/>
                  </a:lnTo>
                  <a:lnTo>
                    <a:pt x="2894" y="1394"/>
                  </a:lnTo>
                  <a:lnTo>
                    <a:pt x="2879" y="1391"/>
                  </a:lnTo>
                  <a:lnTo>
                    <a:pt x="2865" y="1386"/>
                  </a:lnTo>
                  <a:lnTo>
                    <a:pt x="2850" y="1384"/>
                  </a:lnTo>
                  <a:lnTo>
                    <a:pt x="2836" y="1379"/>
                  </a:lnTo>
                  <a:lnTo>
                    <a:pt x="2821" y="1377"/>
                  </a:lnTo>
                  <a:lnTo>
                    <a:pt x="2804" y="1372"/>
                  </a:lnTo>
                  <a:lnTo>
                    <a:pt x="2790" y="1367"/>
                  </a:lnTo>
                  <a:lnTo>
                    <a:pt x="2773" y="1362"/>
                  </a:lnTo>
                  <a:lnTo>
                    <a:pt x="2758" y="1360"/>
                  </a:lnTo>
                  <a:lnTo>
                    <a:pt x="2744" y="1355"/>
                  </a:lnTo>
                  <a:lnTo>
                    <a:pt x="2729" y="1352"/>
                  </a:lnTo>
                  <a:lnTo>
                    <a:pt x="2715" y="1348"/>
                  </a:lnTo>
                  <a:lnTo>
                    <a:pt x="2700" y="1345"/>
                  </a:lnTo>
                  <a:lnTo>
                    <a:pt x="2683" y="1340"/>
                  </a:lnTo>
                  <a:lnTo>
                    <a:pt x="2669" y="1338"/>
                  </a:lnTo>
                  <a:lnTo>
                    <a:pt x="2654" y="1333"/>
                  </a:lnTo>
                  <a:lnTo>
                    <a:pt x="2639" y="1331"/>
                  </a:lnTo>
                  <a:lnTo>
                    <a:pt x="2625" y="1326"/>
                  </a:lnTo>
                  <a:lnTo>
                    <a:pt x="2613" y="1323"/>
                  </a:lnTo>
                  <a:lnTo>
                    <a:pt x="2598" y="1318"/>
                  </a:lnTo>
                  <a:lnTo>
                    <a:pt x="2586" y="1316"/>
                  </a:lnTo>
                  <a:lnTo>
                    <a:pt x="2572" y="1311"/>
                  </a:lnTo>
                  <a:lnTo>
                    <a:pt x="2557" y="1309"/>
                  </a:lnTo>
                  <a:lnTo>
                    <a:pt x="2542" y="1304"/>
                  </a:lnTo>
                  <a:lnTo>
                    <a:pt x="2528" y="1302"/>
                  </a:lnTo>
                  <a:lnTo>
                    <a:pt x="2501" y="1294"/>
                  </a:lnTo>
                  <a:lnTo>
                    <a:pt x="2477" y="1287"/>
                  </a:lnTo>
                  <a:lnTo>
                    <a:pt x="2450" y="1280"/>
                  </a:lnTo>
                  <a:lnTo>
                    <a:pt x="2426" y="1272"/>
                  </a:lnTo>
                  <a:lnTo>
                    <a:pt x="2404" y="1265"/>
                  </a:lnTo>
                  <a:lnTo>
                    <a:pt x="2385" y="1260"/>
                  </a:lnTo>
                  <a:lnTo>
                    <a:pt x="2363" y="1253"/>
                  </a:lnTo>
                  <a:lnTo>
                    <a:pt x="2344" y="1246"/>
                  </a:lnTo>
                  <a:lnTo>
                    <a:pt x="2324" y="1241"/>
                  </a:lnTo>
                  <a:lnTo>
                    <a:pt x="2310" y="1236"/>
                  </a:lnTo>
                  <a:lnTo>
                    <a:pt x="2295" y="1229"/>
                  </a:lnTo>
                  <a:lnTo>
                    <a:pt x="2281" y="1224"/>
                  </a:lnTo>
                  <a:lnTo>
                    <a:pt x="2269" y="1219"/>
                  </a:lnTo>
                  <a:lnTo>
                    <a:pt x="2261" y="1217"/>
                  </a:lnTo>
                  <a:lnTo>
                    <a:pt x="2247" y="1214"/>
                  </a:lnTo>
                  <a:lnTo>
                    <a:pt x="2239" y="1224"/>
                  </a:lnTo>
                  <a:lnTo>
                    <a:pt x="2239" y="1234"/>
                  </a:lnTo>
                  <a:lnTo>
                    <a:pt x="2247" y="1243"/>
                  </a:lnTo>
                  <a:lnTo>
                    <a:pt x="2254" y="1246"/>
                  </a:lnTo>
                  <a:lnTo>
                    <a:pt x="2269" y="1251"/>
                  </a:lnTo>
                  <a:lnTo>
                    <a:pt x="2281" y="1255"/>
                  </a:lnTo>
                  <a:lnTo>
                    <a:pt x="2298" y="1263"/>
                  </a:lnTo>
                  <a:lnTo>
                    <a:pt x="2312" y="1268"/>
                  </a:lnTo>
                  <a:lnTo>
                    <a:pt x="2332" y="1272"/>
                  </a:lnTo>
                  <a:lnTo>
                    <a:pt x="2353" y="1280"/>
                  </a:lnTo>
                  <a:lnTo>
                    <a:pt x="2375" y="1287"/>
                  </a:lnTo>
                  <a:lnTo>
                    <a:pt x="2397" y="1294"/>
                  </a:lnTo>
                  <a:lnTo>
                    <a:pt x="2419" y="1302"/>
                  </a:lnTo>
                  <a:lnTo>
                    <a:pt x="2443" y="1309"/>
                  </a:lnTo>
                  <a:lnTo>
                    <a:pt x="2470" y="1316"/>
                  </a:lnTo>
                  <a:lnTo>
                    <a:pt x="2494" y="1323"/>
                  </a:lnTo>
                  <a:lnTo>
                    <a:pt x="2521" y="1331"/>
                  </a:lnTo>
                  <a:lnTo>
                    <a:pt x="2535" y="1333"/>
                  </a:lnTo>
                  <a:lnTo>
                    <a:pt x="2550" y="1338"/>
                  </a:lnTo>
                  <a:lnTo>
                    <a:pt x="2564" y="1340"/>
                  </a:lnTo>
                  <a:lnTo>
                    <a:pt x="2579" y="1348"/>
                  </a:lnTo>
                  <a:lnTo>
                    <a:pt x="2591" y="1350"/>
                  </a:lnTo>
                  <a:lnTo>
                    <a:pt x="2606" y="1355"/>
                  </a:lnTo>
                  <a:lnTo>
                    <a:pt x="2620" y="1357"/>
                  </a:lnTo>
                  <a:lnTo>
                    <a:pt x="2635" y="1362"/>
                  </a:lnTo>
                  <a:lnTo>
                    <a:pt x="2649" y="1365"/>
                  </a:lnTo>
                  <a:lnTo>
                    <a:pt x="2664" y="1369"/>
                  </a:lnTo>
                  <a:lnTo>
                    <a:pt x="2678" y="1372"/>
                  </a:lnTo>
                  <a:lnTo>
                    <a:pt x="2693" y="1377"/>
                  </a:lnTo>
                  <a:lnTo>
                    <a:pt x="2707" y="1379"/>
                  </a:lnTo>
                  <a:lnTo>
                    <a:pt x="2722" y="1384"/>
                  </a:lnTo>
                  <a:lnTo>
                    <a:pt x="2736" y="1386"/>
                  </a:lnTo>
                  <a:lnTo>
                    <a:pt x="2753" y="1391"/>
                  </a:lnTo>
                  <a:lnTo>
                    <a:pt x="2768" y="1394"/>
                  </a:lnTo>
                  <a:lnTo>
                    <a:pt x="2785" y="1398"/>
                  </a:lnTo>
                  <a:lnTo>
                    <a:pt x="2799" y="1401"/>
                  </a:lnTo>
                  <a:lnTo>
                    <a:pt x="2816" y="1406"/>
                  </a:lnTo>
                  <a:lnTo>
                    <a:pt x="2831" y="1408"/>
                  </a:lnTo>
                  <a:lnTo>
                    <a:pt x="2846" y="1413"/>
                  </a:lnTo>
                  <a:lnTo>
                    <a:pt x="2860" y="1415"/>
                  </a:lnTo>
                  <a:lnTo>
                    <a:pt x="2877" y="1420"/>
                  </a:lnTo>
                  <a:lnTo>
                    <a:pt x="2892" y="1423"/>
                  </a:lnTo>
                  <a:lnTo>
                    <a:pt x="2906" y="1428"/>
                  </a:lnTo>
                  <a:lnTo>
                    <a:pt x="2921" y="1430"/>
                  </a:lnTo>
                  <a:lnTo>
                    <a:pt x="2938" y="1435"/>
                  </a:lnTo>
                  <a:lnTo>
                    <a:pt x="2952" y="1437"/>
                  </a:lnTo>
                  <a:lnTo>
                    <a:pt x="2967" y="1442"/>
                  </a:lnTo>
                  <a:lnTo>
                    <a:pt x="2981" y="1444"/>
                  </a:lnTo>
                  <a:lnTo>
                    <a:pt x="2996" y="1449"/>
                  </a:lnTo>
                  <a:lnTo>
                    <a:pt x="3010" y="1452"/>
                  </a:lnTo>
                  <a:lnTo>
                    <a:pt x="3025" y="1457"/>
                  </a:lnTo>
                  <a:lnTo>
                    <a:pt x="3039" y="1461"/>
                  </a:lnTo>
                  <a:lnTo>
                    <a:pt x="3056" y="1466"/>
                  </a:lnTo>
                  <a:lnTo>
                    <a:pt x="3059" y="1466"/>
                  </a:lnTo>
                  <a:lnTo>
                    <a:pt x="3066" y="1469"/>
                  </a:lnTo>
                  <a:lnTo>
                    <a:pt x="3081" y="1471"/>
                  </a:lnTo>
                  <a:lnTo>
                    <a:pt x="3098" y="1476"/>
                  </a:lnTo>
                  <a:lnTo>
                    <a:pt x="3112" y="1478"/>
                  </a:lnTo>
                  <a:lnTo>
                    <a:pt x="3129" y="1483"/>
                  </a:lnTo>
                  <a:lnTo>
                    <a:pt x="3144" y="1486"/>
                  </a:lnTo>
                  <a:lnTo>
                    <a:pt x="3158" y="1491"/>
                  </a:lnTo>
                  <a:lnTo>
                    <a:pt x="3173" y="1493"/>
                  </a:lnTo>
                  <a:lnTo>
                    <a:pt x="3190" y="1498"/>
                  </a:lnTo>
                  <a:lnTo>
                    <a:pt x="3202" y="1498"/>
                  </a:lnTo>
                  <a:lnTo>
                    <a:pt x="3216" y="1503"/>
                  </a:lnTo>
                  <a:lnTo>
                    <a:pt x="3229" y="1505"/>
                  </a:lnTo>
                  <a:lnTo>
                    <a:pt x="3243" y="1510"/>
                  </a:lnTo>
                  <a:lnTo>
                    <a:pt x="3267" y="1515"/>
                  </a:lnTo>
                  <a:lnTo>
                    <a:pt x="3292" y="1522"/>
                  </a:lnTo>
                  <a:lnTo>
                    <a:pt x="3311" y="1524"/>
                  </a:lnTo>
                  <a:lnTo>
                    <a:pt x="3330" y="1529"/>
                  </a:lnTo>
                  <a:lnTo>
                    <a:pt x="3345" y="1532"/>
                  </a:lnTo>
                  <a:lnTo>
                    <a:pt x="3362" y="1537"/>
                  </a:lnTo>
                  <a:lnTo>
                    <a:pt x="3381" y="1541"/>
                  </a:lnTo>
                  <a:lnTo>
                    <a:pt x="3396" y="1546"/>
                  </a:lnTo>
                  <a:lnTo>
                    <a:pt x="3398" y="1546"/>
                  </a:lnTo>
                  <a:lnTo>
                    <a:pt x="3415" y="1546"/>
                  </a:lnTo>
                  <a:lnTo>
                    <a:pt x="3442" y="1549"/>
                  </a:lnTo>
                  <a:lnTo>
                    <a:pt x="3456" y="1549"/>
                  </a:lnTo>
                  <a:lnTo>
                    <a:pt x="3471" y="1551"/>
                  </a:lnTo>
                  <a:lnTo>
                    <a:pt x="3485" y="1554"/>
                  </a:lnTo>
                  <a:lnTo>
                    <a:pt x="3500" y="1558"/>
                  </a:lnTo>
                  <a:lnTo>
                    <a:pt x="3524" y="1566"/>
                  </a:lnTo>
                  <a:lnTo>
                    <a:pt x="3546" y="1578"/>
                  </a:lnTo>
                  <a:lnTo>
                    <a:pt x="3561" y="1592"/>
                  </a:lnTo>
                  <a:lnTo>
                    <a:pt x="3568" y="1612"/>
                  </a:lnTo>
                  <a:lnTo>
                    <a:pt x="3565" y="1617"/>
                  </a:lnTo>
                  <a:lnTo>
                    <a:pt x="3561" y="1624"/>
                  </a:lnTo>
                  <a:lnTo>
                    <a:pt x="3541" y="1634"/>
                  </a:lnTo>
                  <a:lnTo>
                    <a:pt x="3519" y="1643"/>
                  </a:lnTo>
                  <a:lnTo>
                    <a:pt x="3502" y="1648"/>
                  </a:lnTo>
                  <a:lnTo>
                    <a:pt x="3488" y="1653"/>
                  </a:lnTo>
                  <a:lnTo>
                    <a:pt x="3471" y="1658"/>
                  </a:lnTo>
                  <a:lnTo>
                    <a:pt x="3456" y="1665"/>
                  </a:lnTo>
                  <a:lnTo>
                    <a:pt x="3437" y="1667"/>
                  </a:lnTo>
                  <a:lnTo>
                    <a:pt x="3418" y="1675"/>
                  </a:lnTo>
                  <a:lnTo>
                    <a:pt x="3398" y="1677"/>
                  </a:lnTo>
                  <a:lnTo>
                    <a:pt x="3379" y="1684"/>
                  </a:lnTo>
                  <a:lnTo>
                    <a:pt x="3357" y="1687"/>
                  </a:lnTo>
                  <a:lnTo>
                    <a:pt x="3335" y="1692"/>
                  </a:lnTo>
                  <a:lnTo>
                    <a:pt x="3313" y="1697"/>
                  </a:lnTo>
                  <a:lnTo>
                    <a:pt x="3294" y="1701"/>
                  </a:lnTo>
                  <a:lnTo>
                    <a:pt x="3270" y="1701"/>
                  </a:lnTo>
                  <a:lnTo>
                    <a:pt x="3248" y="1706"/>
                  </a:lnTo>
                  <a:lnTo>
                    <a:pt x="3224" y="1706"/>
                  </a:lnTo>
                  <a:lnTo>
                    <a:pt x="3202" y="1711"/>
                  </a:lnTo>
                  <a:lnTo>
                    <a:pt x="3180" y="1711"/>
                  </a:lnTo>
                  <a:lnTo>
                    <a:pt x="3158" y="1713"/>
                  </a:lnTo>
                  <a:lnTo>
                    <a:pt x="3136" y="1716"/>
                  </a:lnTo>
                  <a:lnTo>
                    <a:pt x="3117" y="1718"/>
                  </a:lnTo>
                  <a:lnTo>
                    <a:pt x="3095" y="1718"/>
                  </a:lnTo>
                  <a:lnTo>
                    <a:pt x="3076" y="1721"/>
                  </a:lnTo>
                  <a:lnTo>
                    <a:pt x="3056" y="1721"/>
                  </a:lnTo>
                  <a:lnTo>
                    <a:pt x="3042" y="1723"/>
                  </a:lnTo>
                  <a:lnTo>
                    <a:pt x="3022" y="1723"/>
                  </a:lnTo>
                  <a:lnTo>
                    <a:pt x="3008" y="1723"/>
                  </a:lnTo>
                  <a:lnTo>
                    <a:pt x="2993" y="1723"/>
                  </a:lnTo>
                  <a:lnTo>
                    <a:pt x="2984" y="1723"/>
                  </a:lnTo>
                  <a:lnTo>
                    <a:pt x="2967" y="1721"/>
                  </a:lnTo>
                  <a:lnTo>
                    <a:pt x="2952" y="1718"/>
                  </a:lnTo>
                  <a:lnTo>
                    <a:pt x="2933" y="1713"/>
                  </a:lnTo>
                  <a:lnTo>
                    <a:pt x="2913" y="1711"/>
                  </a:lnTo>
                  <a:lnTo>
                    <a:pt x="2889" y="1706"/>
                  </a:lnTo>
                  <a:lnTo>
                    <a:pt x="2865" y="1701"/>
                  </a:lnTo>
                  <a:lnTo>
                    <a:pt x="2838" y="1697"/>
                  </a:lnTo>
                  <a:lnTo>
                    <a:pt x="2814" y="1694"/>
                  </a:lnTo>
                  <a:lnTo>
                    <a:pt x="2797" y="1689"/>
                  </a:lnTo>
                  <a:lnTo>
                    <a:pt x="2782" y="1687"/>
                  </a:lnTo>
                  <a:lnTo>
                    <a:pt x="2768" y="1682"/>
                  </a:lnTo>
                  <a:lnTo>
                    <a:pt x="2753" y="1680"/>
                  </a:lnTo>
                  <a:lnTo>
                    <a:pt x="2736" y="1675"/>
                  </a:lnTo>
                  <a:lnTo>
                    <a:pt x="2722" y="1672"/>
                  </a:lnTo>
                  <a:lnTo>
                    <a:pt x="2705" y="1667"/>
                  </a:lnTo>
                  <a:lnTo>
                    <a:pt x="2690" y="1665"/>
                  </a:lnTo>
                  <a:lnTo>
                    <a:pt x="2673" y="1660"/>
                  </a:lnTo>
                  <a:lnTo>
                    <a:pt x="2656" y="1655"/>
                  </a:lnTo>
                  <a:lnTo>
                    <a:pt x="2639" y="1650"/>
                  </a:lnTo>
                  <a:lnTo>
                    <a:pt x="2622" y="1648"/>
                  </a:lnTo>
                  <a:lnTo>
                    <a:pt x="2606" y="1643"/>
                  </a:lnTo>
                  <a:lnTo>
                    <a:pt x="2589" y="1641"/>
                  </a:lnTo>
                  <a:lnTo>
                    <a:pt x="2572" y="1636"/>
                  </a:lnTo>
                  <a:lnTo>
                    <a:pt x="2557" y="1634"/>
                  </a:lnTo>
                  <a:lnTo>
                    <a:pt x="2552" y="1631"/>
                  </a:lnTo>
                  <a:lnTo>
                    <a:pt x="2547" y="1631"/>
                  </a:lnTo>
                  <a:lnTo>
                    <a:pt x="2526" y="1624"/>
                  </a:lnTo>
                  <a:lnTo>
                    <a:pt x="2506" y="1619"/>
                  </a:lnTo>
                  <a:lnTo>
                    <a:pt x="2487" y="1614"/>
                  </a:lnTo>
                  <a:lnTo>
                    <a:pt x="2467" y="1609"/>
                  </a:lnTo>
                  <a:lnTo>
                    <a:pt x="2446" y="1602"/>
                  </a:lnTo>
                  <a:lnTo>
                    <a:pt x="2426" y="1597"/>
                  </a:lnTo>
                  <a:lnTo>
                    <a:pt x="2407" y="1592"/>
                  </a:lnTo>
                  <a:lnTo>
                    <a:pt x="2390" y="1587"/>
                  </a:lnTo>
                  <a:lnTo>
                    <a:pt x="2368" y="1580"/>
                  </a:lnTo>
                  <a:lnTo>
                    <a:pt x="2351" y="1575"/>
                  </a:lnTo>
                  <a:lnTo>
                    <a:pt x="2332" y="1571"/>
                  </a:lnTo>
                  <a:lnTo>
                    <a:pt x="2315" y="1566"/>
                  </a:lnTo>
                  <a:lnTo>
                    <a:pt x="2295" y="1558"/>
                  </a:lnTo>
                  <a:lnTo>
                    <a:pt x="2278" y="1554"/>
                  </a:lnTo>
                  <a:lnTo>
                    <a:pt x="2261" y="1549"/>
                  </a:lnTo>
                  <a:lnTo>
                    <a:pt x="2247" y="1544"/>
                  </a:lnTo>
                  <a:lnTo>
                    <a:pt x="2230" y="1537"/>
                  </a:lnTo>
                  <a:lnTo>
                    <a:pt x="2213" y="1532"/>
                  </a:lnTo>
                  <a:lnTo>
                    <a:pt x="2198" y="1527"/>
                  </a:lnTo>
                  <a:lnTo>
                    <a:pt x="2184" y="1522"/>
                  </a:lnTo>
                  <a:lnTo>
                    <a:pt x="2169" y="1515"/>
                  </a:lnTo>
                  <a:lnTo>
                    <a:pt x="2155" y="1510"/>
                  </a:lnTo>
                  <a:lnTo>
                    <a:pt x="2143" y="1505"/>
                  </a:lnTo>
                  <a:lnTo>
                    <a:pt x="2133" y="1500"/>
                  </a:lnTo>
                  <a:lnTo>
                    <a:pt x="2111" y="1488"/>
                  </a:lnTo>
                  <a:lnTo>
                    <a:pt x="2092" y="1478"/>
                  </a:lnTo>
                  <a:lnTo>
                    <a:pt x="2077" y="1469"/>
                  </a:lnTo>
                  <a:lnTo>
                    <a:pt x="2067" y="1461"/>
                  </a:lnTo>
                  <a:lnTo>
                    <a:pt x="2055" y="1457"/>
                  </a:lnTo>
                  <a:lnTo>
                    <a:pt x="2046" y="1464"/>
                  </a:lnTo>
                  <a:lnTo>
                    <a:pt x="2041" y="1474"/>
                  </a:lnTo>
                  <a:lnTo>
                    <a:pt x="2046" y="1486"/>
                  </a:lnTo>
                  <a:lnTo>
                    <a:pt x="2058" y="1495"/>
                  </a:lnTo>
                  <a:lnTo>
                    <a:pt x="2080" y="1508"/>
                  </a:lnTo>
                  <a:lnTo>
                    <a:pt x="2089" y="1512"/>
                  </a:lnTo>
                  <a:lnTo>
                    <a:pt x="2101" y="1517"/>
                  </a:lnTo>
                  <a:lnTo>
                    <a:pt x="2116" y="1524"/>
                  </a:lnTo>
                  <a:lnTo>
                    <a:pt x="2130" y="1532"/>
                  </a:lnTo>
                  <a:lnTo>
                    <a:pt x="2145" y="1537"/>
                  </a:lnTo>
                  <a:lnTo>
                    <a:pt x="2159" y="1544"/>
                  </a:lnTo>
                  <a:lnTo>
                    <a:pt x="2176" y="1549"/>
                  </a:lnTo>
                  <a:lnTo>
                    <a:pt x="2196" y="1556"/>
                  </a:lnTo>
                  <a:lnTo>
                    <a:pt x="2213" y="1563"/>
                  </a:lnTo>
                  <a:lnTo>
                    <a:pt x="2232" y="1571"/>
                  </a:lnTo>
                  <a:lnTo>
                    <a:pt x="2252" y="1578"/>
                  </a:lnTo>
                  <a:lnTo>
                    <a:pt x="2273" y="1585"/>
                  </a:lnTo>
                  <a:lnTo>
                    <a:pt x="2259" y="1587"/>
                  </a:lnTo>
                  <a:lnTo>
                    <a:pt x="2244" y="1592"/>
                  </a:lnTo>
                  <a:lnTo>
                    <a:pt x="2227" y="1597"/>
                  </a:lnTo>
                  <a:lnTo>
                    <a:pt x="2213" y="1604"/>
                  </a:lnTo>
                  <a:lnTo>
                    <a:pt x="2193" y="1609"/>
                  </a:lnTo>
                  <a:lnTo>
                    <a:pt x="2176" y="1617"/>
                  </a:lnTo>
                  <a:lnTo>
                    <a:pt x="2155" y="1621"/>
                  </a:lnTo>
                  <a:lnTo>
                    <a:pt x="2135" y="1629"/>
                  </a:lnTo>
                  <a:lnTo>
                    <a:pt x="2111" y="1631"/>
                  </a:lnTo>
                  <a:lnTo>
                    <a:pt x="2087" y="1636"/>
                  </a:lnTo>
                  <a:lnTo>
                    <a:pt x="2060" y="1641"/>
                  </a:lnTo>
                  <a:lnTo>
                    <a:pt x="2036" y="1646"/>
                  </a:lnTo>
                  <a:lnTo>
                    <a:pt x="2021" y="1646"/>
                  </a:lnTo>
                  <a:lnTo>
                    <a:pt x="2009" y="1648"/>
                  </a:lnTo>
                  <a:lnTo>
                    <a:pt x="1995" y="1648"/>
                  </a:lnTo>
                  <a:lnTo>
                    <a:pt x="1983" y="1650"/>
                  </a:lnTo>
                  <a:lnTo>
                    <a:pt x="1968" y="1650"/>
                  </a:lnTo>
                  <a:lnTo>
                    <a:pt x="1956" y="1653"/>
                  </a:lnTo>
                  <a:lnTo>
                    <a:pt x="1941" y="1653"/>
                  </a:lnTo>
                  <a:lnTo>
                    <a:pt x="1929" y="1655"/>
                  </a:lnTo>
                  <a:close/>
                </a:path>
              </a:pathLst>
            </a:custGeom>
            <a:solidFill>
              <a:srgbClr val="FCA1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40" name="Google Shape;1240;p27"/>
            <p:cNvSpPr/>
            <p:nvPr/>
          </p:nvSpPr>
          <p:spPr>
            <a:xfrm>
              <a:off x="3541" y="3046"/>
              <a:ext cx="1782" cy="2879"/>
            </a:xfrm>
            <a:custGeom>
              <a:avLst/>
              <a:gdLst/>
              <a:ahLst/>
              <a:cxnLst/>
              <a:rect l="l" t="t" r="r" b="b"/>
              <a:pathLst>
                <a:path w="1782" h="2879" extrusionOk="0">
                  <a:moveTo>
                    <a:pt x="228" y="637"/>
                  </a:moveTo>
                  <a:lnTo>
                    <a:pt x="233" y="620"/>
                  </a:lnTo>
                  <a:lnTo>
                    <a:pt x="243" y="603"/>
                  </a:lnTo>
                  <a:lnTo>
                    <a:pt x="255" y="584"/>
                  </a:lnTo>
                  <a:lnTo>
                    <a:pt x="269" y="567"/>
                  </a:lnTo>
                  <a:lnTo>
                    <a:pt x="284" y="545"/>
                  </a:lnTo>
                  <a:lnTo>
                    <a:pt x="301" y="526"/>
                  </a:lnTo>
                  <a:lnTo>
                    <a:pt x="308" y="514"/>
                  </a:lnTo>
                  <a:lnTo>
                    <a:pt x="318" y="504"/>
                  </a:lnTo>
                  <a:lnTo>
                    <a:pt x="327" y="492"/>
                  </a:lnTo>
                  <a:lnTo>
                    <a:pt x="340" y="482"/>
                  </a:lnTo>
                  <a:lnTo>
                    <a:pt x="347" y="468"/>
                  </a:lnTo>
                  <a:lnTo>
                    <a:pt x="359" y="458"/>
                  </a:lnTo>
                  <a:lnTo>
                    <a:pt x="369" y="443"/>
                  </a:lnTo>
                  <a:lnTo>
                    <a:pt x="381" y="434"/>
                  </a:lnTo>
                  <a:lnTo>
                    <a:pt x="390" y="419"/>
                  </a:lnTo>
                  <a:lnTo>
                    <a:pt x="403" y="410"/>
                  </a:lnTo>
                  <a:lnTo>
                    <a:pt x="412" y="395"/>
                  </a:lnTo>
                  <a:lnTo>
                    <a:pt x="424" y="385"/>
                  </a:lnTo>
                  <a:lnTo>
                    <a:pt x="434" y="371"/>
                  </a:lnTo>
                  <a:lnTo>
                    <a:pt x="446" y="359"/>
                  </a:lnTo>
                  <a:lnTo>
                    <a:pt x="458" y="347"/>
                  </a:lnTo>
                  <a:lnTo>
                    <a:pt x="470" y="334"/>
                  </a:lnTo>
                  <a:lnTo>
                    <a:pt x="483" y="320"/>
                  </a:lnTo>
                  <a:lnTo>
                    <a:pt x="495" y="308"/>
                  </a:lnTo>
                  <a:lnTo>
                    <a:pt x="507" y="296"/>
                  </a:lnTo>
                  <a:lnTo>
                    <a:pt x="521" y="286"/>
                  </a:lnTo>
                  <a:lnTo>
                    <a:pt x="531" y="271"/>
                  </a:lnTo>
                  <a:lnTo>
                    <a:pt x="543" y="259"/>
                  </a:lnTo>
                  <a:lnTo>
                    <a:pt x="555" y="247"/>
                  </a:lnTo>
                  <a:lnTo>
                    <a:pt x="567" y="235"/>
                  </a:lnTo>
                  <a:lnTo>
                    <a:pt x="577" y="221"/>
                  </a:lnTo>
                  <a:lnTo>
                    <a:pt x="589" y="208"/>
                  </a:lnTo>
                  <a:lnTo>
                    <a:pt x="601" y="196"/>
                  </a:lnTo>
                  <a:lnTo>
                    <a:pt x="613" y="187"/>
                  </a:lnTo>
                  <a:lnTo>
                    <a:pt x="623" y="174"/>
                  </a:lnTo>
                  <a:lnTo>
                    <a:pt x="635" y="165"/>
                  </a:lnTo>
                  <a:lnTo>
                    <a:pt x="645" y="153"/>
                  </a:lnTo>
                  <a:lnTo>
                    <a:pt x="657" y="143"/>
                  </a:lnTo>
                  <a:lnTo>
                    <a:pt x="667" y="131"/>
                  </a:lnTo>
                  <a:lnTo>
                    <a:pt x="679" y="121"/>
                  </a:lnTo>
                  <a:lnTo>
                    <a:pt x="689" y="109"/>
                  </a:lnTo>
                  <a:lnTo>
                    <a:pt x="701" y="102"/>
                  </a:lnTo>
                  <a:lnTo>
                    <a:pt x="718" y="80"/>
                  </a:lnTo>
                  <a:lnTo>
                    <a:pt x="737" y="65"/>
                  </a:lnTo>
                  <a:lnTo>
                    <a:pt x="752" y="48"/>
                  </a:lnTo>
                  <a:lnTo>
                    <a:pt x="769" y="36"/>
                  </a:lnTo>
                  <a:lnTo>
                    <a:pt x="781" y="22"/>
                  </a:lnTo>
                  <a:lnTo>
                    <a:pt x="793" y="15"/>
                  </a:lnTo>
                  <a:lnTo>
                    <a:pt x="802" y="5"/>
                  </a:lnTo>
                  <a:lnTo>
                    <a:pt x="812" y="0"/>
                  </a:lnTo>
                  <a:lnTo>
                    <a:pt x="827" y="2"/>
                  </a:lnTo>
                  <a:lnTo>
                    <a:pt x="844" y="7"/>
                  </a:lnTo>
                  <a:lnTo>
                    <a:pt x="861" y="10"/>
                  </a:lnTo>
                  <a:lnTo>
                    <a:pt x="878" y="15"/>
                  </a:lnTo>
                  <a:lnTo>
                    <a:pt x="892" y="17"/>
                  </a:lnTo>
                  <a:lnTo>
                    <a:pt x="909" y="22"/>
                  </a:lnTo>
                  <a:lnTo>
                    <a:pt x="926" y="27"/>
                  </a:lnTo>
                  <a:lnTo>
                    <a:pt x="943" y="32"/>
                  </a:lnTo>
                  <a:lnTo>
                    <a:pt x="958" y="34"/>
                  </a:lnTo>
                  <a:lnTo>
                    <a:pt x="975" y="39"/>
                  </a:lnTo>
                  <a:lnTo>
                    <a:pt x="989" y="41"/>
                  </a:lnTo>
                  <a:lnTo>
                    <a:pt x="1006" y="46"/>
                  </a:lnTo>
                  <a:lnTo>
                    <a:pt x="1021" y="48"/>
                  </a:lnTo>
                  <a:lnTo>
                    <a:pt x="1035" y="53"/>
                  </a:lnTo>
                  <a:lnTo>
                    <a:pt x="1050" y="56"/>
                  </a:lnTo>
                  <a:lnTo>
                    <a:pt x="1067" y="61"/>
                  </a:lnTo>
                  <a:lnTo>
                    <a:pt x="1079" y="61"/>
                  </a:lnTo>
                  <a:lnTo>
                    <a:pt x="1093" y="63"/>
                  </a:lnTo>
                  <a:lnTo>
                    <a:pt x="1106" y="65"/>
                  </a:lnTo>
                  <a:lnTo>
                    <a:pt x="1120" y="68"/>
                  </a:lnTo>
                  <a:lnTo>
                    <a:pt x="1144" y="73"/>
                  </a:lnTo>
                  <a:lnTo>
                    <a:pt x="1169" y="78"/>
                  </a:lnTo>
                  <a:lnTo>
                    <a:pt x="1188" y="80"/>
                  </a:lnTo>
                  <a:lnTo>
                    <a:pt x="1207" y="85"/>
                  </a:lnTo>
                  <a:lnTo>
                    <a:pt x="1224" y="87"/>
                  </a:lnTo>
                  <a:lnTo>
                    <a:pt x="1241" y="90"/>
                  </a:lnTo>
                  <a:lnTo>
                    <a:pt x="1261" y="90"/>
                  </a:lnTo>
                  <a:lnTo>
                    <a:pt x="1287" y="90"/>
                  </a:lnTo>
                  <a:lnTo>
                    <a:pt x="1299" y="90"/>
                  </a:lnTo>
                  <a:lnTo>
                    <a:pt x="1314" y="90"/>
                  </a:lnTo>
                  <a:lnTo>
                    <a:pt x="1331" y="90"/>
                  </a:lnTo>
                  <a:lnTo>
                    <a:pt x="1348" y="90"/>
                  </a:lnTo>
                  <a:lnTo>
                    <a:pt x="1362" y="87"/>
                  </a:lnTo>
                  <a:lnTo>
                    <a:pt x="1377" y="85"/>
                  </a:lnTo>
                  <a:lnTo>
                    <a:pt x="1394" y="82"/>
                  </a:lnTo>
                  <a:lnTo>
                    <a:pt x="1413" y="82"/>
                  </a:lnTo>
                  <a:lnTo>
                    <a:pt x="1430" y="80"/>
                  </a:lnTo>
                  <a:lnTo>
                    <a:pt x="1450" y="80"/>
                  </a:lnTo>
                  <a:lnTo>
                    <a:pt x="1467" y="78"/>
                  </a:lnTo>
                  <a:lnTo>
                    <a:pt x="1486" y="78"/>
                  </a:lnTo>
                  <a:lnTo>
                    <a:pt x="1486" y="82"/>
                  </a:lnTo>
                  <a:lnTo>
                    <a:pt x="1491" y="92"/>
                  </a:lnTo>
                  <a:lnTo>
                    <a:pt x="1498" y="104"/>
                  </a:lnTo>
                  <a:lnTo>
                    <a:pt x="1505" y="121"/>
                  </a:lnTo>
                  <a:lnTo>
                    <a:pt x="1513" y="136"/>
                  </a:lnTo>
                  <a:lnTo>
                    <a:pt x="1520" y="155"/>
                  </a:lnTo>
                  <a:lnTo>
                    <a:pt x="1530" y="174"/>
                  </a:lnTo>
                  <a:lnTo>
                    <a:pt x="1542" y="196"/>
                  </a:lnTo>
                  <a:lnTo>
                    <a:pt x="1549" y="218"/>
                  </a:lnTo>
                  <a:lnTo>
                    <a:pt x="1561" y="240"/>
                  </a:lnTo>
                  <a:lnTo>
                    <a:pt x="1566" y="252"/>
                  </a:lnTo>
                  <a:lnTo>
                    <a:pt x="1571" y="264"/>
                  </a:lnTo>
                  <a:lnTo>
                    <a:pt x="1576" y="279"/>
                  </a:lnTo>
                  <a:lnTo>
                    <a:pt x="1583" y="293"/>
                  </a:lnTo>
                  <a:lnTo>
                    <a:pt x="1588" y="305"/>
                  </a:lnTo>
                  <a:lnTo>
                    <a:pt x="1595" y="320"/>
                  </a:lnTo>
                  <a:lnTo>
                    <a:pt x="1600" y="334"/>
                  </a:lnTo>
                  <a:lnTo>
                    <a:pt x="1607" y="349"/>
                  </a:lnTo>
                  <a:lnTo>
                    <a:pt x="1612" y="364"/>
                  </a:lnTo>
                  <a:lnTo>
                    <a:pt x="1619" y="378"/>
                  </a:lnTo>
                  <a:lnTo>
                    <a:pt x="1627" y="393"/>
                  </a:lnTo>
                  <a:lnTo>
                    <a:pt x="1634" y="410"/>
                  </a:lnTo>
                  <a:lnTo>
                    <a:pt x="1639" y="424"/>
                  </a:lnTo>
                  <a:lnTo>
                    <a:pt x="1644" y="439"/>
                  </a:lnTo>
                  <a:lnTo>
                    <a:pt x="1648" y="453"/>
                  </a:lnTo>
                  <a:lnTo>
                    <a:pt x="1656" y="468"/>
                  </a:lnTo>
                  <a:lnTo>
                    <a:pt x="1661" y="482"/>
                  </a:lnTo>
                  <a:lnTo>
                    <a:pt x="1668" y="497"/>
                  </a:lnTo>
                  <a:lnTo>
                    <a:pt x="1673" y="511"/>
                  </a:lnTo>
                  <a:lnTo>
                    <a:pt x="1680" y="526"/>
                  </a:lnTo>
                  <a:lnTo>
                    <a:pt x="1685" y="540"/>
                  </a:lnTo>
                  <a:lnTo>
                    <a:pt x="1690" y="555"/>
                  </a:lnTo>
                  <a:lnTo>
                    <a:pt x="1695" y="569"/>
                  </a:lnTo>
                  <a:lnTo>
                    <a:pt x="1702" y="584"/>
                  </a:lnTo>
                  <a:lnTo>
                    <a:pt x="1707" y="599"/>
                  </a:lnTo>
                  <a:lnTo>
                    <a:pt x="1714" y="613"/>
                  </a:lnTo>
                  <a:lnTo>
                    <a:pt x="1719" y="628"/>
                  </a:lnTo>
                  <a:lnTo>
                    <a:pt x="1726" y="645"/>
                  </a:lnTo>
                  <a:lnTo>
                    <a:pt x="1728" y="657"/>
                  </a:lnTo>
                  <a:lnTo>
                    <a:pt x="1733" y="671"/>
                  </a:lnTo>
                  <a:lnTo>
                    <a:pt x="1738" y="683"/>
                  </a:lnTo>
                  <a:lnTo>
                    <a:pt x="1743" y="698"/>
                  </a:lnTo>
                  <a:lnTo>
                    <a:pt x="1745" y="710"/>
                  </a:lnTo>
                  <a:lnTo>
                    <a:pt x="1750" y="725"/>
                  </a:lnTo>
                  <a:lnTo>
                    <a:pt x="1755" y="737"/>
                  </a:lnTo>
                  <a:lnTo>
                    <a:pt x="1760" y="751"/>
                  </a:lnTo>
                  <a:lnTo>
                    <a:pt x="1765" y="773"/>
                  </a:lnTo>
                  <a:lnTo>
                    <a:pt x="1772" y="797"/>
                  </a:lnTo>
                  <a:lnTo>
                    <a:pt x="1777" y="819"/>
                  </a:lnTo>
                  <a:lnTo>
                    <a:pt x="1782" y="841"/>
                  </a:lnTo>
                  <a:lnTo>
                    <a:pt x="1782" y="853"/>
                  </a:lnTo>
                  <a:lnTo>
                    <a:pt x="1782" y="870"/>
                  </a:lnTo>
                  <a:lnTo>
                    <a:pt x="1782" y="880"/>
                  </a:lnTo>
                  <a:lnTo>
                    <a:pt x="1782" y="892"/>
                  </a:lnTo>
                  <a:lnTo>
                    <a:pt x="1782" y="906"/>
                  </a:lnTo>
                  <a:lnTo>
                    <a:pt x="1782" y="923"/>
                  </a:lnTo>
                  <a:lnTo>
                    <a:pt x="1779" y="938"/>
                  </a:lnTo>
                  <a:lnTo>
                    <a:pt x="1779" y="955"/>
                  </a:lnTo>
                  <a:lnTo>
                    <a:pt x="1779" y="972"/>
                  </a:lnTo>
                  <a:lnTo>
                    <a:pt x="1779" y="991"/>
                  </a:lnTo>
                  <a:lnTo>
                    <a:pt x="1777" y="1011"/>
                  </a:lnTo>
                  <a:lnTo>
                    <a:pt x="1777" y="1032"/>
                  </a:lnTo>
                  <a:lnTo>
                    <a:pt x="1777" y="1054"/>
                  </a:lnTo>
                  <a:lnTo>
                    <a:pt x="1777" y="1078"/>
                  </a:lnTo>
                  <a:lnTo>
                    <a:pt x="1775" y="1100"/>
                  </a:lnTo>
                  <a:lnTo>
                    <a:pt x="1772" y="1124"/>
                  </a:lnTo>
                  <a:lnTo>
                    <a:pt x="1770" y="1149"/>
                  </a:lnTo>
                  <a:lnTo>
                    <a:pt x="1770" y="1178"/>
                  </a:lnTo>
                  <a:lnTo>
                    <a:pt x="1767" y="1202"/>
                  </a:lnTo>
                  <a:lnTo>
                    <a:pt x="1767" y="1231"/>
                  </a:lnTo>
                  <a:lnTo>
                    <a:pt x="1765" y="1260"/>
                  </a:lnTo>
                  <a:lnTo>
                    <a:pt x="1765" y="1292"/>
                  </a:lnTo>
                  <a:lnTo>
                    <a:pt x="1760" y="1321"/>
                  </a:lnTo>
                  <a:lnTo>
                    <a:pt x="1760" y="1352"/>
                  </a:lnTo>
                  <a:lnTo>
                    <a:pt x="1755" y="1384"/>
                  </a:lnTo>
                  <a:lnTo>
                    <a:pt x="1755" y="1418"/>
                  </a:lnTo>
                  <a:lnTo>
                    <a:pt x="1753" y="1449"/>
                  </a:lnTo>
                  <a:lnTo>
                    <a:pt x="1750" y="1483"/>
                  </a:lnTo>
                  <a:lnTo>
                    <a:pt x="1748" y="1519"/>
                  </a:lnTo>
                  <a:lnTo>
                    <a:pt x="1748" y="1556"/>
                  </a:lnTo>
                  <a:lnTo>
                    <a:pt x="1743" y="1590"/>
                  </a:lnTo>
                  <a:lnTo>
                    <a:pt x="1741" y="1624"/>
                  </a:lnTo>
                  <a:lnTo>
                    <a:pt x="1736" y="1660"/>
                  </a:lnTo>
                  <a:lnTo>
                    <a:pt x="1736" y="1699"/>
                  </a:lnTo>
                  <a:lnTo>
                    <a:pt x="1731" y="1735"/>
                  </a:lnTo>
                  <a:lnTo>
                    <a:pt x="1728" y="1771"/>
                  </a:lnTo>
                  <a:lnTo>
                    <a:pt x="1724" y="1810"/>
                  </a:lnTo>
                  <a:lnTo>
                    <a:pt x="1724" y="1851"/>
                  </a:lnTo>
                  <a:lnTo>
                    <a:pt x="1719" y="1888"/>
                  </a:lnTo>
                  <a:lnTo>
                    <a:pt x="1716" y="1927"/>
                  </a:lnTo>
                  <a:lnTo>
                    <a:pt x="1712" y="1965"/>
                  </a:lnTo>
                  <a:lnTo>
                    <a:pt x="1709" y="2007"/>
                  </a:lnTo>
                  <a:lnTo>
                    <a:pt x="1704" y="2045"/>
                  </a:lnTo>
                  <a:lnTo>
                    <a:pt x="1702" y="2087"/>
                  </a:lnTo>
                  <a:lnTo>
                    <a:pt x="1699" y="2125"/>
                  </a:lnTo>
                  <a:lnTo>
                    <a:pt x="1697" y="2169"/>
                  </a:lnTo>
                  <a:lnTo>
                    <a:pt x="1692" y="2208"/>
                  </a:lnTo>
                  <a:lnTo>
                    <a:pt x="1690" y="2249"/>
                  </a:lnTo>
                  <a:lnTo>
                    <a:pt x="1685" y="2290"/>
                  </a:lnTo>
                  <a:lnTo>
                    <a:pt x="1682" y="2331"/>
                  </a:lnTo>
                  <a:lnTo>
                    <a:pt x="1678" y="2370"/>
                  </a:lnTo>
                  <a:lnTo>
                    <a:pt x="1675" y="2414"/>
                  </a:lnTo>
                  <a:lnTo>
                    <a:pt x="1670" y="2452"/>
                  </a:lnTo>
                  <a:lnTo>
                    <a:pt x="1668" y="2496"/>
                  </a:lnTo>
                  <a:lnTo>
                    <a:pt x="1663" y="2535"/>
                  </a:lnTo>
                  <a:lnTo>
                    <a:pt x="1661" y="2578"/>
                  </a:lnTo>
                  <a:lnTo>
                    <a:pt x="1656" y="2617"/>
                  </a:lnTo>
                  <a:lnTo>
                    <a:pt x="1653" y="2661"/>
                  </a:lnTo>
                  <a:lnTo>
                    <a:pt x="1648" y="2700"/>
                  </a:lnTo>
                  <a:lnTo>
                    <a:pt x="1646" y="2741"/>
                  </a:lnTo>
                  <a:lnTo>
                    <a:pt x="1641" y="2782"/>
                  </a:lnTo>
                  <a:lnTo>
                    <a:pt x="1639" y="2823"/>
                  </a:lnTo>
                  <a:lnTo>
                    <a:pt x="1634" y="2821"/>
                  </a:lnTo>
                  <a:lnTo>
                    <a:pt x="1632" y="2823"/>
                  </a:lnTo>
                  <a:lnTo>
                    <a:pt x="1624" y="2823"/>
                  </a:lnTo>
                  <a:lnTo>
                    <a:pt x="1610" y="2826"/>
                  </a:lnTo>
                  <a:lnTo>
                    <a:pt x="1598" y="2826"/>
                  </a:lnTo>
                  <a:lnTo>
                    <a:pt x="1585" y="2828"/>
                  </a:lnTo>
                  <a:lnTo>
                    <a:pt x="1571" y="2830"/>
                  </a:lnTo>
                  <a:lnTo>
                    <a:pt x="1556" y="2835"/>
                  </a:lnTo>
                  <a:lnTo>
                    <a:pt x="1537" y="2835"/>
                  </a:lnTo>
                  <a:lnTo>
                    <a:pt x="1518" y="2840"/>
                  </a:lnTo>
                  <a:lnTo>
                    <a:pt x="1496" y="2843"/>
                  </a:lnTo>
                  <a:lnTo>
                    <a:pt x="1474" y="2847"/>
                  </a:lnTo>
                  <a:lnTo>
                    <a:pt x="1450" y="2850"/>
                  </a:lnTo>
                  <a:lnTo>
                    <a:pt x="1425" y="2855"/>
                  </a:lnTo>
                  <a:lnTo>
                    <a:pt x="1411" y="2855"/>
                  </a:lnTo>
                  <a:lnTo>
                    <a:pt x="1399" y="2857"/>
                  </a:lnTo>
                  <a:lnTo>
                    <a:pt x="1384" y="2860"/>
                  </a:lnTo>
                  <a:lnTo>
                    <a:pt x="1372" y="2862"/>
                  </a:lnTo>
                  <a:lnTo>
                    <a:pt x="1355" y="2862"/>
                  </a:lnTo>
                  <a:lnTo>
                    <a:pt x="1341" y="2862"/>
                  </a:lnTo>
                  <a:lnTo>
                    <a:pt x="1324" y="2864"/>
                  </a:lnTo>
                  <a:lnTo>
                    <a:pt x="1309" y="2867"/>
                  </a:lnTo>
                  <a:lnTo>
                    <a:pt x="1292" y="2867"/>
                  </a:lnTo>
                  <a:lnTo>
                    <a:pt x="1278" y="2867"/>
                  </a:lnTo>
                  <a:lnTo>
                    <a:pt x="1261" y="2869"/>
                  </a:lnTo>
                  <a:lnTo>
                    <a:pt x="1246" y="2872"/>
                  </a:lnTo>
                  <a:lnTo>
                    <a:pt x="1227" y="2872"/>
                  </a:lnTo>
                  <a:lnTo>
                    <a:pt x="1212" y="2872"/>
                  </a:lnTo>
                  <a:lnTo>
                    <a:pt x="1193" y="2872"/>
                  </a:lnTo>
                  <a:lnTo>
                    <a:pt x="1178" y="2874"/>
                  </a:lnTo>
                  <a:lnTo>
                    <a:pt x="1159" y="2874"/>
                  </a:lnTo>
                  <a:lnTo>
                    <a:pt x="1144" y="2877"/>
                  </a:lnTo>
                  <a:lnTo>
                    <a:pt x="1125" y="2877"/>
                  </a:lnTo>
                  <a:lnTo>
                    <a:pt x="1110" y="2879"/>
                  </a:lnTo>
                  <a:lnTo>
                    <a:pt x="1091" y="2877"/>
                  </a:lnTo>
                  <a:lnTo>
                    <a:pt x="1074" y="2877"/>
                  </a:lnTo>
                  <a:lnTo>
                    <a:pt x="1055" y="2877"/>
                  </a:lnTo>
                  <a:lnTo>
                    <a:pt x="1038" y="2877"/>
                  </a:lnTo>
                  <a:lnTo>
                    <a:pt x="1018" y="2877"/>
                  </a:lnTo>
                  <a:lnTo>
                    <a:pt x="1001" y="2877"/>
                  </a:lnTo>
                  <a:lnTo>
                    <a:pt x="982" y="2877"/>
                  </a:lnTo>
                  <a:lnTo>
                    <a:pt x="965" y="2877"/>
                  </a:lnTo>
                  <a:lnTo>
                    <a:pt x="946" y="2874"/>
                  </a:lnTo>
                  <a:lnTo>
                    <a:pt x="926" y="2874"/>
                  </a:lnTo>
                  <a:lnTo>
                    <a:pt x="907" y="2874"/>
                  </a:lnTo>
                  <a:lnTo>
                    <a:pt x="890" y="2874"/>
                  </a:lnTo>
                  <a:lnTo>
                    <a:pt x="870" y="2872"/>
                  </a:lnTo>
                  <a:lnTo>
                    <a:pt x="853" y="2872"/>
                  </a:lnTo>
                  <a:lnTo>
                    <a:pt x="834" y="2869"/>
                  </a:lnTo>
                  <a:lnTo>
                    <a:pt x="817" y="2869"/>
                  </a:lnTo>
                  <a:lnTo>
                    <a:pt x="798" y="2864"/>
                  </a:lnTo>
                  <a:lnTo>
                    <a:pt x="781" y="2862"/>
                  </a:lnTo>
                  <a:lnTo>
                    <a:pt x="761" y="2860"/>
                  </a:lnTo>
                  <a:lnTo>
                    <a:pt x="744" y="2857"/>
                  </a:lnTo>
                  <a:lnTo>
                    <a:pt x="725" y="2852"/>
                  </a:lnTo>
                  <a:lnTo>
                    <a:pt x="708" y="2850"/>
                  </a:lnTo>
                  <a:lnTo>
                    <a:pt x="689" y="2847"/>
                  </a:lnTo>
                  <a:lnTo>
                    <a:pt x="672" y="2845"/>
                  </a:lnTo>
                  <a:lnTo>
                    <a:pt x="652" y="2840"/>
                  </a:lnTo>
                  <a:lnTo>
                    <a:pt x="635" y="2838"/>
                  </a:lnTo>
                  <a:lnTo>
                    <a:pt x="616" y="2833"/>
                  </a:lnTo>
                  <a:lnTo>
                    <a:pt x="599" y="2830"/>
                  </a:lnTo>
                  <a:lnTo>
                    <a:pt x="579" y="2826"/>
                  </a:lnTo>
                  <a:lnTo>
                    <a:pt x="563" y="2823"/>
                  </a:lnTo>
                  <a:lnTo>
                    <a:pt x="543" y="2818"/>
                  </a:lnTo>
                  <a:lnTo>
                    <a:pt x="529" y="2816"/>
                  </a:lnTo>
                  <a:lnTo>
                    <a:pt x="509" y="2809"/>
                  </a:lnTo>
                  <a:lnTo>
                    <a:pt x="492" y="2806"/>
                  </a:lnTo>
                  <a:lnTo>
                    <a:pt x="473" y="2799"/>
                  </a:lnTo>
                  <a:lnTo>
                    <a:pt x="456" y="2797"/>
                  </a:lnTo>
                  <a:lnTo>
                    <a:pt x="439" y="2792"/>
                  </a:lnTo>
                  <a:lnTo>
                    <a:pt x="422" y="2787"/>
                  </a:lnTo>
                  <a:lnTo>
                    <a:pt x="405" y="2782"/>
                  </a:lnTo>
                  <a:lnTo>
                    <a:pt x="390" y="2780"/>
                  </a:lnTo>
                  <a:lnTo>
                    <a:pt x="373" y="2775"/>
                  </a:lnTo>
                  <a:lnTo>
                    <a:pt x="359" y="2770"/>
                  </a:lnTo>
                  <a:lnTo>
                    <a:pt x="342" y="2765"/>
                  </a:lnTo>
                  <a:lnTo>
                    <a:pt x="327" y="2763"/>
                  </a:lnTo>
                  <a:lnTo>
                    <a:pt x="313" y="2758"/>
                  </a:lnTo>
                  <a:lnTo>
                    <a:pt x="298" y="2753"/>
                  </a:lnTo>
                  <a:lnTo>
                    <a:pt x="284" y="2748"/>
                  </a:lnTo>
                  <a:lnTo>
                    <a:pt x="269" y="2746"/>
                  </a:lnTo>
                  <a:lnTo>
                    <a:pt x="255" y="2738"/>
                  </a:lnTo>
                  <a:lnTo>
                    <a:pt x="240" y="2736"/>
                  </a:lnTo>
                  <a:lnTo>
                    <a:pt x="226" y="2729"/>
                  </a:lnTo>
                  <a:lnTo>
                    <a:pt x="211" y="2726"/>
                  </a:lnTo>
                  <a:lnTo>
                    <a:pt x="184" y="2717"/>
                  </a:lnTo>
                  <a:lnTo>
                    <a:pt x="160" y="2709"/>
                  </a:lnTo>
                  <a:lnTo>
                    <a:pt x="136" y="2700"/>
                  </a:lnTo>
                  <a:lnTo>
                    <a:pt x="114" y="2692"/>
                  </a:lnTo>
                  <a:lnTo>
                    <a:pt x="92" y="2685"/>
                  </a:lnTo>
                  <a:lnTo>
                    <a:pt x="78" y="2680"/>
                  </a:lnTo>
                  <a:lnTo>
                    <a:pt x="58" y="2673"/>
                  </a:lnTo>
                  <a:lnTo>
                    <a:pt x="44" y="2666"/>
                  </a:lnTo>
                  <a:lnTo>
                    <a:pt x="29" y="2661"/>
                  </a:lnTo>
                  <a:lnTo>
                    <a:pt x="20" y="2658"/>
                  </a:lnTo>
                  <a:lnTo>
                    <a:pt x="5" y="2651"/>
                  </a:lnTo>
                  <a:lnTo>
                    <a:pt x="0" y="2651"/>
                  </a:lnTo>
                  <a:lnTo>
                    <a:pt x="0" y="2608"/>
                  </a:lnTo>
                  <a:lnTo>
                    <a:pt x="5" y="2566"/>
                  </a:lnTo>
                  <a:lnTo>
                    <a:pt x="7" y="2523"/>
                  </a:lnTo>
                  <a:lnTo>
                    <a:pt x="12" y="2482"/>
                  </a:lnTo>
                  <a:lnTo>
                    <a:pt x="15" y="2438"/>
                  </a:lnTo>
                  <a:lnTo>
                    <a:pt x="20" y="2397"/>
                  </a:lnTo>
                  <a:lnTo>
                    <a:pt x="22" y="2353"/>
                  </a:lnTo>
                  <a:lnTo>
                    <a:pt x="27" y="2312"/>
                  </a:lnTo>
                  <a:lnTo>
                    <a:pt x="29" y="2268"/>
                  </a:lnTo>
                  <a:lnTo>
                    <a:pt x="34" y="2225"/>
                  </a:lnTo>
                  <a:lnTo>
                    <a:pt x="36" y="2183"/>
                  </a:lnTo>
                  <a:lnTo>
                    <a:pt x="41" y="2142"/>
                  </a:lnTo>
                  <a:lnTo>
                    <a:pt x="44" y="2099"/>
                  </a:lnTo>
                  <a:lnTo>
                    <a:pt x="49" y="2057"/>
                  </a:lnTo>
                  <a:lnTo>
                    <a:pt x="51" y="2016"/>
                  </a:lnTo>
                  <a:lnTo>
                    <a:pt x="56" y="1975"/>
                  </a:lnTo>
                  <a:lnTo>
                    <a:pt x="58" y="1931"/>
                  </a:lnTo>
                  <a:lnTo>
                    <a:pt x="63" y="1890"/>
                  </a:lnTo>
                  <a:lnTo>
                    <a:pt x="66" y="1849"/>
                  </a:lnTo>
                  <a:lnTo>
                    <a:pt x="70" y="1808"/>
                  </a:lnTo>
                  <a:lnTo>
                    <a:pt x="73" y="1764"/>
                  </a:lnTo>
                  <a:lnTo>
                    <a:pt x="78" y="1725"/>
                  </a:lnTo>
                  <a:lnTo>
                    <a:pt x="83" y="1684"/>
                  </a:lnTo>
                  <a:lnTo>
                    <a:pt x="87" y="1648"/>
                  </a:lnTo>
                  <a:lnTo>
                    <a:pt x="90" y="1607"/>
                  </a:lnTo>
                  <a:lnTo>
                    <a:pt x="95" y="1568"/>
                  </a:lnTo>
                  <a:lnTo>
                    <a:pt x="97" y="1529"/>
                  </a:lnTo>
                  <a:lnTo>
                    <a:pt x="104" y="1493"/>
                  </a:lnTo>
                  <a:lnTo>
                    <a:pt x="107" y="1454"/>
                  </a:lnTo>
                  <a:lnTo>
                    <a:pt x="112" y="1418"/>
                  </a:lnTo>
                  <a:lnTo>
                    <a:pt x="114" y="1381"/>
                  </a:lnTo>
                  <a:lnTo>
                    <a:pt x="121" y="1347"/>
                  </a:lnTo>
                  <a:lnTo>
                    <a:pt x="124" y="1311"/>
                  </a:lnTo>
                  <a:lnTo>
                    <a:pt x="129" y="1275"/>
                  </a:lnTo>
                  <a:lnTo>
                    <a:pt x="131" y="1238"/>
                  </a:lnTo>
                  <a:lnTo>
                    <a:pt x="136" y="1207"/>
                  </a:lnTo>
                  <a:lnTo>
                    <a:pt x="138" y="1173"/>
                  </a:lnTo>
                  <a:lnTo>
                    <a:pt x="143" y="1141"/>
                  </a:lnTo>
                  <a:lnTo>
                    <a:pt x="146" y="1110"/>
                  </a:lnTo>
                  <a:lnTo>
                    <a:pt x="150" y="1081"/>
                  </a:lnTo>
                  <a:lnTo>
                    <a:pt x="153" y="1049"/>
                  </a:lnTo>
                  <a:lnTo>
                    <a:pt x="158" y="1020"/>
                  </a:lnTo>
                  <a:lnTo>
                    <a:pt x="160" y="991"/>
                  </a:lnTo>
                  <a:lnTo>
                    <a:pt x="165" y="965"/>
                  </a:lnTo>
                  <a:lnTo>
                    <a:pt x="167" y="938"/>
                  </a:lnTo>
                  <a:lnTo>
                    <a:pt x="172" y="914"/>
                  </a:lnTo>
                  <a:lnTo>
                    <a:pt x="175" y="887"/>
                  </a:lnTo>
                  <a:lnTo>
                    <a:pt x="180" y="865"/>
                  </a:lnTo>
                  <a:lnTo>
                    <a:pt x="182" y="841"/>
                  </a:lnTo>
                  <a:lnTo>
                    <a:pt x="184" y="819"/>
                  </a:lnTo>
                  <a:lnTo>
                    <a:pt x="187" y="797"/>
                  </a:lnTo>
                  <a:lnTo>
                    <a:pt x="192" y="778"/>
                  </a:lnTo>
                  <a:lnTo>
                    <a:pt x="194" y="759"/>
                  </a:lnTo>
                  <a:lnTo>
                    <a:pt x="199" y="742"/>
                  </a:lnTo>
                  <a:lnTo>
                    <a:pt x="201" y="727"/>
                  </a:lnTo>
                  <a:lnTo>
                    <a:pt x="206" y="712"/>
                  </a:lnTo>
                  <a:lnTo>
                    <a:pt x="206" y="698"/>
                  </a:lnTo>
                  <a:lnTo>
                    <a:pt x="211" y="683"/>
                  </a:lnTo>
                  <a:lnTo>
                    <a:pt x="211" y="671"/>
                  </a:lnTo>
                  <a:lnTo>
                    <a:pt x="216" y="664"/>
                  </a:lnTo>
                  <a:lnTo>
                    <a:pt x="221" y="647"/>
                  </a:lnTo>
                  <a:lnTo>
                    <a:pt x="228" y="637"/>
                  </a:lnTo>
                  <a:close/>
                </a:path>
              </a:pathLst>
            </a:custGeom>
            <a:solidFill>
              <a:srgbClr val="FFEB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41" name="Google Shape;1241;p27"/>
            <p:cNvSpPr/>
            <p:nvPr/>
          </p:nvSpPr>
          <p:spPr>
            <a:xfrm>
              <a:off x="3471" y="5729"/>
              <a:ext cx="1706" cy="1551"/>
            </a:xfrm>
            <a:custGeom>
              <a:avLst/>
              <a:gdLst/>
              <a:ahLst/>
              <a:cxnLst/>
              <a:rect l="l" t="t" r="r" b="b"/>
              <a:pathLst>
                <a:path w="1706" h="1551" extrusionOk="0">
                  <a:moveTo>
                    <a:pt x="10" y="1226"/>
                  </a:moveTo>
                  <a:lnTo>
                    <a:pt x="5" y="1216"/>
                  </a:lnTo>
                  <a:lnTo>
                    <a:pt x="2" y="1204"/>
                  </a:lnTo>
                  <a:lnTo>
                    <a:pt x="0" y="1189"/>
                  </a:lnTo>
                  <a:lnTo>
                    <a:pt x="0" y="1175"/>
                  </a:lnTo>
                  <a:lnTo>
                    <a:pt x="0" y="1156"/>
                  </a:lnTo>
                  <a:lnTo>
                    <a:pt x="0" y="1136"/>
                  </a:lnTo>
                  <a:lnTo>
                    <a:pt x="0" y="1112"/>
                  </a:lnTo>
                  <a:lnTo>
                    <a:pt x="0" y="1090"/>
                  </a:lnTo>
                  <a:lnTo>
                    <a:pt x="0" y="1076"/>
                  </a:lnTo>
                  <a:lnTo>
                    <a:pt x="0" y="1061"/>
                  </a:lnTo>
                  <a:lnTo>
                    <a:pt x="0" y="1047"/>
                  </a:lnTo>
                  <a:lnTo>
                    <a:pt x="0" y="1032"/>
                  </a:lnTo>
                  <a:lnTo>
                    <a:pt x="0" y="1015"/>
                  </a:lnTo>
                  <a:lnTo>
                    <a:pt x="0" y="998"/>
                  </a:lnTo>
                  <a:lnTo>
                    <a:pt x="0" y="981"/>
                  </a:lnTo>
                  <a:lnTo>
                    <a:pt x="0" y="967"/>
                  </a:lnTo>
                  <a:lnTo>
                    <a:pt x="0" y="947"/>
                  </a:lnTo>
                  <a:lnTo>
                    <a:pt x="0" y="930"/>
                  </a:lnTo>
                  <a:lnTo>
                    <a:pt x="0" y="911"/>
                  </a:lnTo>
                  <a:lnTo>
                    <a:pt x="2" y="894"/>
                  </a:lnTo>
                  <a:lnTo>
                    <a:pt x="2" y="872"/>
                  </a:lnTo>
                  <a:lnTo>
                    <a:pt x="5" y="855"/>
                  </a:lnTo>
                  <a:lnTo>
                    <a:pt x="7" y="833"/>
                  </a:lnTo>
                  <a:lnTo>
                    <a:pt x="10" y="816"/>
                  </a:lnTo>
                  <a:lnTo>
                    <a:pt x="10" y="794"/>
                  </a:lnTo>
                  <a:lnTo>
                    <a:pt x="10" y="773"/>
                  </a:lnTo>
                  <a:lnTo>
                    <a:pt x="10" y="751"/>
                  </a:lnTo>
                  <a:lnTo>
                    <a:pt x="12" y="729"/>
                  </a:lnTo>
                  <a:lnTo>
                    <a:pt x="12" y="705"/>
                  </a:lnTo>
                  <a:lnTo>
                    <a:pt x="14" y="683"/>
                  </a:lnTo>
                  <a:lnTo>
                    <a:pt x="14" y="659"/>
                  </a:lnTo>
                  <a:lnTo>
                    <a:pt x="17" y="637"/>
                  </a:lnTo>
                  <a:lnTo>
                    <a:pt x="17" y="610"/>
                  </a:lnTo>
                  <a:lnTo>
                    <a:pt x="19" y="589"/>
                  </a:lnTo>
                  <a:lnTo>
                    <a:pt x="22" y="562"/>
                  </a:lnTo>
                  <a:lnTo>
                    <a:pt x="24" y="540"/>
                  </a:lnTo>
                  <a:lnTo>
                    <a:pt x="24" y="513"/>
                  </a:lnTo>
                  <a:lnTo>
                    <a:pt x="27" y="489"/>
                  </a:lnTo>
                  <a:lnTo>
                    <a:pt x="29" y="465"/>
                  </a:lnTo>
                  <a:lnTo>
                    <a:pt x="31" y="441"/>
                  </a:lnTo>
                  <a:lnTo>
                    <a:pt x="31" y="412"/>
                  </a:lnTo>
                  <a:lnTo>
                    <a:pt x="34" y="385"/>
                  </a:lnTo>
                  <a:lnTo>
                    <a:pt x="36" y="358"/>
                  </a:lnTo>
                  <a:lnTo>
                    <a:pt x="39" y="332"/>
                  </a:lnTo>
                  <a:lnTo>
                    <a:pt x="39" y="305"/>
                  </a:lnTo>
                  <a:lnTo>
                    <a:pt x="41" y="278"/>
                  </a:lnTo>
                  <a:lnTo>
                    <a:pt x="43" y="252"/>
                  </a:lnTo>
                  <a:lnTo>
                    <a:pt x="46" y="225"/>
                  </a:lnTo>
                  <a:lnTo>
                    <a:pt x="46" y="196"/>
                  </a:lnTo>
                  <a:lnTo>
                    <a:pt x="51" y="167"/>
                  </a:lnTo>
                  <a:lnTo>
                    <a:pt x="51" y="138"/>
                  </a:lnTo>
                  <a:lnTo>
                    <a:pt x="56" y="111"/>
                  </a:lnTo>
                  <a:lnTo>
                    <a:pt x="58" y="82"/>
                  </a:lnTo>
                  <a:lnTo>
                    <a:pt x="60" y="55"/>
                  </a:lnTo>
                  <a:lnTo>
                    <a:pt x="63" y="26"/>
                  </a:lnTo>
                  <a:lnTo>
                    <a:pt x="68" y="0"/>
                  </a:lnTo>
                  <a:lnTo>
                    <a:pt x="82" y="4"/>
                  </a:lnTo>
                  <a:lnTo>
                    <a:pt x="104" y="12"/>
                  </a:lnTo>
                  <a:lnTo>
                    <a:pt x="116" y="17"/>
                  </a:lnTo>
                  <a:lnTo>
                    <a:pt x="133" y="21"/>
                  </a:lnTo>
                  <a:lnTo>
                    <a:pt x="148" y="29"/>
                  </a:lnTo>
                  <a:lnTo>
                    <a:pt x="170" y="36"/>
                  </a:lnTo>
                  <a:lnTo>
                    <a:pt x="186" y="43"/>
                  </a:lnTo>
                  <a:lnTo>
                    <a:pt x="208" y="51"/>
                  </a:lnTo>
                  <a:lnTo>
                    <a:pt x="230" y="58"/>
                  </a:lnTo>
                  <a:lnTo>
                    <a:pt x="257" y="65"/>
                  </a:lnTo>
                  <a:lnTo>
                    <a:pt x="279" y="72"/>
                  </a:lnTo>
                  <a:lnTo>
                    <a:pt x="305" y="82"/>
                  </a:lnTo>
                  <a:lnTo>
                    <a:pt x="320" y="84"/>
                  </a:lnTo>
                  <a:lnTo>
                    <a:pt x="334" y="89"/>
                  </a:lnTo>
                  <a:lnTo>
                    <a:pt x="349" y="92"/>
                  </a:lnTo>
                  <a:lnTo>
                    <a:pt x="363" y="99"/>
                  </a:lnTo>
                  <a:lnTo>
                    <a:pt x="376" y="101"/>
                  </a:lnTo>
                  <a:lnTo>
                    <a:pt x="390" y="106"/>
                  </a:lnTo>
                  <a:lnTo>
                    <a:pt x="405" y="109"/>
                  </a:lnTo>
                  <a:lnTo>
                    <a:pt x="419" y="114"/>
                  </a:lnTo>
                  <a:lnTo>
                    <a:pt x="434" y="116"/>
                  </a:lnTo>
                  <a:lnTo>
                    <a:pt x="451" y="121"/>
                  </a:lnTo>
                  <a:lnTo>
                    <a:pt x="465" y="126"/>
                  </a:lnTo>
                  <a:lnTo>
                    <a:pt x="482" y="131"/>
                  </a:lnTo>
                  <a:lnTo>
                    <a:pt x="497" y="133"/>
                  </a:lnTo>
                  <a:lnTo>
                    <a:pt x="511" y="138"/>
                  </a:lnTo>
                  <a:lnTo>
                    <a:pt x="528" y="143"/>
                  </a:lnTo>
                  <a:lnTo>
                    <a:pt x="545" y="147"/>
                  </a:lnTo>
                  <a:lnTo>
                    <a:pt x="560" y="150"/>
                  </a:lnTo>
                  <a:lnTo>
                    <a:pt x="577" y="155"/>
                  </a:lnTo>
                  <a:lnTo>
                    <a:pt x="594" y="160"/>
                  </a:lnTo>
                  <a:lnTo>
                    <a:pt x="611" y="164"/>
                  </a:lnTo>
                  <a:lnTo>
                    <a:pt x="625" y="167"/>
                  </a:lnTo>
                  <a:lnTo>
                    <a:pt x="642" y="172"/>
                  </a:lnTo>
                  <a:lnTo>
                    <a:pt x="659" y="174"/>
                  </a:lnTo>
                  <a:lnTo>
                    <a:pt x="676" y="179"/>
                  </a:lnTo>
                  <a:lnTo>
                    <a:pt x="693" y="181"/>
                  </a:lnTo>
                  <a:lnTo>
                    <a:pt x="710" y="186"/>
                  </a:lnTo>
                  <a:lnTo>
                    <a:pt x="727" y="189"/>
                  </a:lnTo>
                  <a:lnTo>
                    <a:pt x="746" y="194"/>
                  </a:lnTo>
                  <a:lnTo>
                    <a:pt x="761" y="194"/>
                  </a:lnTo>
                  <a:lnTo>
                    <a:pt x="778" y="198"/>
                  </a:lnTo>
                  <a:lnTo>
                    <a:pt x="795" y="198"/>
                  </a:lnTo>
                  <a:lnTo>
                    <a:pt x="812" y="203"/>
                  </a:lnTo>
                  <a:lnTo>
                    <a:pt x="829" y="206"/>
                  </a:lnTo>
                  <a:lnTo>
                    <a:pt x="846" y="208"/>
                  </a:lnTo>
                  <a:lnTo>
                    <a:pt x="863" y="210"/>
                  </a:lnTo>
                  <a:lnTo>
                    <a:pt x="882" y="215"/>
                  </a:lnTo>
                  <a:lnTo>
                    <a:pt x="897" y="215"/>
                  </a:lnTo>
                  <a:lnTo>
                    <a:pt x="916" y="218"/>
                  </a:lnTo>
                  <a:lnTo>
                    <a:pt x="933" y="218"/>
                  </a:lnTo>
                  <a:lnTo>
                    <a:pt x="952" y="220"/>
                  </a:lnTo>
                  <a:lnTo>
                    <a:pt x="967" y="220"/>
                  </a:lnTo>
                  <a:lnTo>
                    <a:pt x="986" y="223"/>
                  </a:lnTo>
                  <a:lnTo>
                    <a:pt x="1003" y="223"/>
                  </a:lnTo>
                  <a:lnTo>
                    <a:pt x="1023" y="225"/>
                  </a:lnTo>
                  <a:lnTo>
                    <a:pt x="1040" y="225"/>
                  </a:lnTo>
                  <a:lnTo>
                    <a:pt x="1057" y="225"/>
                  </a:lnTo>
                  <a:lnTo>
                    <a:pt x="1074" y="225"/>
                  </a:lnTo>
                  <a:lnTo>
                    <a:pt x="1093" y="225"/>
                  </a:lnTo>
                  <a:lnTo>
                    <a:pt x="1110" y="225"/>
                  </a:lnTo>
                  <a:lnTo>
                    <a:pt x="1129" y="225"/>
                  </a:lnTo>
                  <a:lnTo>
                    <a:pt x="1146" y="225"/>
                  </a:lnTo>
                  <a:lnTo>
                    <a:pt x="1166" y="227"/>
                  </a:lnTo>
                  <a:lnTo>
                    <a:pt x="1180" y="225"/>
                  </a:lnTo>
                  <a:lnTo>
                    <a:pt x="1197" y="225"/>
                  </a:lnTo>
                  <a:lnTo>
                    <a:pt x="1214" y="223"/>
                  </a:lnTo>
                  <a:lnTo>
                    <a:pt x="1231" y="223"/>
                  </a:lnTo>
                  <a:lnTo>
                    <a:pt x="1248" y="220"/>
                  </a:lnTo>
                  <a:lnTo>
                    <a:pt x="1265" y="220"/>
                  </a:lnTo>
                  <a:lnTo>
                    <a:pt x="1282" y="220"/>
                  </a:lnTo>
                  <a:lnTo>
                    <a:pt x="1299" y="220"/>
                  </a:lnTo>
                  <a:lnTo>
                    <a:pt x="1314" y="218"/>
                  </a:lnTo>
                  <a:lnTo>
                    <a:pt x="1331" y="218"/>
                  </a:lnTo>
                  <a:lnTo>
                    <a:pt x="1345" y="215"/>
                  </a:lnTo>
                  <a:lnTo>
                    <a:pt x="1362" y="215"/>
                  </a:lnTo>
                  <a:lnTo>
                    <a:pt x="1377" y="213"/>
                  </a:lnTo>
                  <a:lnTo>
                    <a:pt x="1394" y="213"/>
                  </a:lnTo>
                  <a:lnTo>
                    <a:pt x="1408" y="213"/>
                  </a:lnTo>
                  <a:lnTo>
                    <a:pt x="1425" y="213"/>
                  </a:lnTo>
                  <a:lnTo>
                    <a:pt x="1437" y="210"/>
                  </a:lnTo>
                  <a:lnTo>
                    <a:pt x="1452" y="208"/>
                  </a:lnTo>
                  <a:lnTo>
                    <a:pt x="1464" y="206"/>
                  </a:lnTo>
                  <a:lnTo>
                    <a:pt x="1479" y="206"/>
                  </a:lnTo>
                  <a:lnTo>
                    <a:pt x="1503" y="201"/>
                  </a:lnTo>
                  <a:lnTo>
                    <a:pt x="1529" y="198"/>
                  </a:lnTo>
                  <a:lnTo>
                    <a:pt x="1551" y="194"/>
                  </a:lnTo>
                  <a:lnTo>
                    <a:pt x="1573" y="191"/>
                  </a:lnTo>
                  <a:lnTo>
                    <a:pt x="1592" y="186"/>
                  </a:lnTo>
                  <a:lnTo>
                    <a:pt x="1614" y="186"/>
                  </a:lnTo>
                  <a:lnTo>
                    <a:pt x="1629" y="181"/>
                  </a:lnTo>
                  <a:lnTo>
                    <a:pt x="1646" y="179"/>
                  </a:lnTo>
                  <a:lnTo>
                    <a:pt x="1660" y="174"/>
                  </a:lnTo>
                  <a:lnTo>
                    <a:pt x="1675" y="174"/>
                  </a:lnTo>
                  <a:lnTo>
                    <a:pt x="1694" y="169"/>
                  </a:lnTo>
                  <a:lnTo>
                    <a:pt x="1706" y="169"/>
                  </a:lnTo>
                  <a:lnTo>
                    <a:pt x="1702" y="196"/>
                  </a:lnTo>
                  <a:lnTo>
                    <a:pt x="1699" y="223"/>
                  </a:lnTo>
                  <a:lnTo>
                    <a:pt x="1697" y="249"/>
                  </a:lnTo>
                  <a:lnTo>
                    <a:pt x="1694" y="276"/>
                  </a:lnTo>
                  <a:lnTo>
                    <a:pt x="1689" y="303"/>
                  </a:lnTo>
                  <a:lnTo>
                    <a:pt x="1689" y="329"/>
                  </a:lnTo>
                  <a:lnTo>
                    <a:pt x="1685" y="356"/>
                  </a:lnTo>
                  <a:lnTo>
                    <a:pt x="1685" y="385"/>
                  </a:lnTo>
                  <a:lnTo>
                    <a:pt x="1680" y="409"/>
                  </a:lnTo>
                  <a:lnTo>
                    <a:pt x="1677" y="436"/>
                  </a:lnTo>
                  <a:lnTo>
                    <a:pt x="1675" y="462"/>
                  </a:lnTo>
                  <a:lnTo>
                    <a:pt x="1672" y="489"/>
                  </a:lnTo>
                  <a:lnTo>
                    <a:pt x="1668" y="513"/>
                  </a:lnTo>
                  <a:lnTo>
                    <a:pt x="1668" y="540"/>
                  </a:lnTo>
                  <a:lnTo>
                    <a:pt x="1663" y="567"/>
                  </a:lnTo>
                  <a:lnTo>
                    <a:pt x="1663" y="593"/>
                  </a:lnTo>
                  <a:lnTo>
                    <a:pt x="1658" y="615"/>
                  </a:lnTo>
                  <a:lnTo>
                    <a:pt x="1655" y="639"/>
                  </a:lnTo>
                  <a:lnTo>
                    <a:pt x="1653" y="664"/>
                  </a:lnTo>
                  <a:lnTo>
                    <a:pt x="1651" y="688"/>
                  </a:lnTo>
                  <a:lnTo>
                    <a:pt x="1646" y="710"/>
                  </a:lnTo>
                  <a:lnTo>
                    <a:pt x="1646" y="734"/>
                  </a:lnTo>
                  <a:lnTo>
                    <a:pt x="1641" y="758"/>
                  </a:lnTo>
                  <a:lnTo>
                    <a:pt x="1641" y="782"/>
                  </a:lnTo>
                  <a:lnTo>
                    <a:pt x="1636" y="804"/>
                  </a:lnTo>
                  <a:lnTo>
                    <a:pt x="1634" y="826"/>
                  </a:lnTo>
                  <a:lnTo>
                    <a:pt x="1631" y="848"/>
                  </a:lnTo>
                  <a:lnTo>
                    <a:pt x="1629" y="870"/>
                  </a:lnTo>
                  <a:lnTo>
                    <a:pt x="1626" y="889"/>
                  </a:lnTo>
                  <a:lnTo>
                    <a:pt x="1624" y="911"/>
                  </a:lnTo>
                  <a:lnTo>
                    <a:pt x="1622" y="930"/>
                  </a:lnTo>
                  <a:lnTo>
                    <a:pt x="1622" y="952"/>
                  </a:lnTo>
                  <a:lnTo>
                    <a:pt x="1617" y="969"/>
                  </a:lnTo>
                  <a:lnTo>
                    <a:pt x="1614" y="988"/>
                  </a:lnTo>
                  <a:lnTo>
                    <a:pt x="1612" y="1005"/>
                  </a:lnTo>
                  <a:lnTo>
                    <a:pt x="1612" y="1025"/>
                  </a:lnTo>
                  <a:lnTo>
                    <a:pt x="1607" y="1042"/>
                  </a:lnTo>
                  <a:lnTo>
                    <a:pt x="1605" y="1059"/>
                  </a:lnTo>
                  <a:lnTo>
                    <a:pt x="1602" y="1076"/>
                  </a:lnTo>
                  <a:lnTo>
                    <a:pt x="1602" y="1093"/>
                  </a:lnTo>
                  <a:lnTo>
                    <a:pt x="1600" y="1107"/>
                  </a:lnTo>
                  <a:lnTo>
                    <a:pt x="1597" y="1122"/>
                  </a:lnTo>
                  <a:lnTo>
                    <a:pt x="1595" y="1136"/>
                  </a:lnTo>
                  <a:lnTo>
                    <a:pt x="1595" y="1153"/>
                  </a:lnTo>
                  <a:lnTo>
                    <a:pt x="1592" y="1165"/>
                  </a:lnTo>
                  <a:lnTo>
                    <a:pt x="1590" y="1180"/>
                  </a:lnTo>
                  <a:lnTo>
                    <a:pt x="1588" y="1192"/>
                  </a:lnTo>
                  <a:lnTo>
                    <a:pt x="1588" y="1206"/>
                  </a:lnTo>
                  <a:lnTo>
                    <a:pt x="1583" y="1226"/>
                  </a:lnTo>
                  <a:lnTo>
                    <a:pt x="1580" y="1248"/>
                  </a:lnTo>
                  <a:lnTo>
                    <a:pt x="1575" y="1267"/>
                  </a:lnTo>
                  <a:lnTo>
                    <a:pt x="1573" y="1284"/>
                  </a:lnTo>
                  <a:lnTo>
                    <a:pt x="1571" y="1296"/>
                  </a:lnTo>
                  <a:lnTo>
                    <a:pt x="1568" y="1311"/>
                  </a:lnTo>
                  <a:lnTo>
                    <a:pt x="1566" y="1318"/>
                  </a:lnTo>
                  <a:lnTo>
                    <a:pt x="1566" y="1328"/>
                  </a:lnTo>
                  <a:lnTo>
                    <a:pt x="1556" y="1335"/>
                  </a:lnTo>
                  <a:lnTo>
                    <a:pt x="1549" y="1347"/>
                  </a:lnTo>
                  <a:lnTo>
                    <a:pt x="1537" y="1357"/>
                  </a:lnTo>
                  <a:lnTo>
                    <a:pt x="1525" y="1369"/>
                  </a:lnTo>
                  <a:lnTo>
                    <a:pt x="1508" y="1376"/>
                  </a:lnTo>
                  <a:lnTo>
                    <a:pt x="1491" y="1388"/>
                  </a:lnTo>
                  <a:lnTo>
                    <a:pt x="1471" y="1398"/>
                  </a:lnTo>
                  <a:lnTo>
                    <a:pt x="1454" y="1410"/>
                  </a:lnTo>
                  <a:lnTo>
                    <a:pt x="1432" y="1420"/>
                  </a:lnTo>
                  <a:lnTo>
                    <a:pt x="1411" y="1429"/>
                  </a:lnTo>
                  <a:lnTo>
                    <a:pt x="1384" y="1439"/>
                  </a:lnTo>
                  <a:lnTo>
                    <a:pt x="1360" y="1451"/>
                  </a:lnTo>
                  <a:lnTo>
                    <a:pt x="1345" y="1454"/>
                  </a:lnTo>
                  <a:lnTo>
                    <a:pt x="1333" y="1458"/>
                  </a:lnTo>
                  <a:lnTo>
                    <a:pt x="1319" y="1463"/>
                  </a:lnTo>
                  <a:lnTo>
                    <a:pt x="1306" y="1471"/>
                  </a:lnTo>
                  <a:lnTo>
                    <a:pt x="1292" y="1473"/>
                  </a:lnTo>
                  <a:lnTo>
                    <a:pt x="1277" y="1478"/>
                  </a:lnTo>
                  <a:lnTo>
                    <a:pt x="1263" y="1483"/>
                  </a:lnTo>
                  <a:lnTo>
                    <a:pt x="1251" y="1490"/>
                  </a:lnTo>
                  <a:lnTo>
                    <a:pt x="1234" y="1492"/>
                  </a:lnTo>
                  <a:lnTo>
                    <a:pt x="1219" y="1497"/>
                  </a:lnTo>
                  <a:lnTo>
                    <a:pt x="1202" y="1500"/>
                  </a:lnTo>
                  <a:lnTo>
                    <a:pt x="1188" y="1505"/>
                  </a:lnTo>
                  <a:lnTo>
                    <a:pt x="1171" y="1507"/>
                  </a:lnTo>
                  <a:lnTo>
                    <a:pt x="1156" y="1512"/>
                  </a:lnTo>
                  <a:lnTo>
                    <a:pt x="1139" y="1514"/>
                  </a:lnTo>
                  <a:lnTo>
                    <a:pt x="1125" y="1519"/>
                  </a:lnTo>
                  <a:lnTo>
                    <a:pt x="1108" y="1519"/>
                  </a:lnTo>
                  <a:lnTo>
                    <a:pt x="1091" y="1524"/>
                  </a:lnTo>
                  <a:lnTo>
                    <a:pt x="1074" y="1524"/>
                  </a:lnTo>
                  <a:lnTo>
                    <a:pt x="1059" y="1529"/>
                  </a:lnTo>
                  <a:lnTo>
                    <a:pt x="1042" y="1531"/>
                  </a:lnTo>
                  <a:lnTo>
                    <a:pt x="1025" y="1534"/>
                  </a:lnTo>
                  <a:lnTo>
                    <a:pt x="1008" y="1536"/>
                  </a:lnTo>
                  <a:lnTo>
                    <a:pt x="994" y="1541"/>
                  </a:lnTo>
                  <a:lnTo>
                    <a:pt x="977" y="1541"/>
                  </a:lnTo>
                  <a:lnTo>
                    <a:pt x="960" y="1543"/>
                  </a:lnTo>
                  <a:lnTo>
                    <a:pt x="943" y="1543"/>
                  </a:lnTo>
                  <a:lnTo>
                    <a:pt x="928" y="1546"/>
                  </a:lnTo>
                  <a:lnTo>
                    <a:pt x="911" y="1546"/>
                  </a:lnTo>
                  <a:lnTo>
                    <a:pt x="894" y="1548"/>
                  </a:lnTo>
                  <a:lnTo>
                    <a:pt x="880" y="1548"/>
                  </a:lnTo>
                  <a:lnTo>
                    <a:pt x="865" y="1551"/>
                  </a:lnTo>
                  <a:lnTo>
                    <a:pt x="848" y="1551"/>
                  </a:lnTo>
                  <a:lnTo>
                    <a:pt x="834" y="1551"/>
                  </a:lnTo>
                  <a:lnTo>
                    <a:pt x="817" y="1551"/>
                  </a:lnTo>
                  <a:lnTo>
                    <a:pt x="802" y="1551"/>
                  </a:lnTo>
                  <a:lnTo>
                    <a:pt x="788" y="1551"/>
                  </a:lnTo>
                  <a:lnTo>
                    <a:pt x="773" y="1551"/>
                  </a:lnTo>
                  <a:lnTo>
                    <a:pt x="759" y="1551"/>
                  </a:lnTo>
                  <a:lnTo>
                    <a:pt x="746" y="1551"/>
                  </a:lnTo>
                  <a:lnTo>
                    <a:pt x="729" y="1548"/>
                  </a:lnTo>
                  <a:lnTo>
                    <a:pt x="715" y="1546"/>
                  </a:lnTo>
                  <a:lnTo>
                    <a:pt x="698" y="1543"/>
                  </a:lnTo>
                  <a:lnTo>
                    <a:pt x="683" y="1541"/>
                  </a:lnTo>
                  <a:lnTo>
                    <a:pt x="669" y="1538"/>
                  </a:lnTo>
                  <a:lnTo>
                    <a:pt x="654" y="1536"/>
                  </a:lnTo>
                  <a:lnTo>
                    <a:pt x="640" y="1534"/>
                  </a:lnTo>
                  <a:lnTo>
                    <a:pt x="625" y="1534"/>
                  </a:lnTo>
                  <a:lnTo>
                    <a:pt x="608" y="1529"/>
                  </a:lnTo>
                  <a:lnTo>
                    <a:pt x="594" y="1526"/>
                  </a:lnTo>
                  <a:lnTo>
                    <a:pt x="577" y="1524"/>
                  </a:lnTo>
                  <a:lnTo>
                    <a:pt x="562" y="1521"/>
                  </a:lnTo>
                  <a:lnTo>
                    <a:pt x="548" y="1517"/>
                  </a:lnTo>
                  <a:lnTo>
                    <a:pt x="533" y="1514"/>
                  </a:lnTo>
                  <a:lnTo>
                    <a:pt x="519" y="1512"/>
                  </a:lnTo>
                  <a:lnTo>
                    <a:pt x="504" y="1509"/>
                  </a:lnTo>
                  <a:lnTo>
                    <a:pt x="487" y="1505"/>
                  </a:lnTo>
                  <a:lnTo>
                    <a:pt x="473" y="1500"/>
                  </a:lnTo>
                  <a:lnTo>
                    <a:pt x="458" y="1495"/>
                  </a:lnTo>
                  <a:lnTo>
                    <a:pt x="443" y="1492"/>
                  </a:lnTo>
                  <a:lnTo>
                    <a:pt x="429" y="1488"/>
                  </a:lnTo>
                  <a:lnTo>
                    <a:pt x="414" y="1485"/>
                  </a:lnTo>
                  <a:lnTo>
                    <a:pt x="400" y="1480"/>
                  </a:lnTo>
                  <a:lnTo>
                    <a:pt x="385" y="1478"/>
                  </a:lnTo>
                  <a:lnTo>
                    <a:pt x="371" y="1471"/>
                  </a:lnTo>
                  <a:lnTo>
                    <a:pt x="356" y="1468"/>
                  </a:lnTo>
                  <a:lnTo>
                    <a:pt x="342" y="1461"/>
                  </a:lnTo>
                  <a:lnTo>
                    <a:pt x="330" y="1458"/>
                  </a:lnTo>
                  <a:lnTo>
                    <a:pt x="303" y="1449"/>
                  </a:lnTo>
                  <a:lnTo>
                    <a:pt x="279" y="1442"/>
                  </a:lnTo>
                  <a:lnTo>
                    <a:pt x="264" y="1434"/>
                  </a:lnTo>
                  <a:lnTo>
                    <a:pt x="250" y="1429"/>
                  </a:lnTo>
                  <a:lnTo>
                    <a:pt x="237" y="1422"/>
                  </a:lnTo>
                  <a:lnTo>
                    <a:pt x="225" y="1417"/>
                  </a:lnTo>
                  <a:lnTo>
                    <a:pt x="201" y="1405"/>
                  </a:lnTo>
                  <a:lnTo>
                    <a:pt x="179" y="1395"/>
                  </a:lnTo>
                  <a:lnTo>
                    <a:pt x="157" y="1381"/>
                  </a:lnTo>
                  <a:lnTo>
                    <a:pt x="136" y="1369"/>
                  </a:lnTo>
                  <a:lnTo>
                    <a:pt x="116" y="1357"/>
                  </a:lnTo>
                  <a:lnTo>
                    <a:pt x="102" y="1345"/>
                  </a:lnTo>
                  <a:lnTo>
                    <a:pt x="82" y="1330"/>
                  </a:lnTo>
                  <a:lnTo>
                    <a:pt x="68" y="1316"/>
                  </a:lnTo>
                  <a:lnTo>
                    <a:pt x="53" y="1301"/>
                  </a:lnTo>
                  <a:lnTo>
                    <a:pt x="41" y="1286"/>
                  </a:lnTo>
                  <a:lnTo>
                    <a:pt x="29" y="1269"/>
                  </a:lnTo>
                  <a:lnTo>
                    <a:pt x="22" y="1255"/>
                  </a:lnTo>
                  <a:lnTo>
                    <a:pt x="12" y="1240"/>
                  </a:lnTo>
                  <a:lnTo>
                    <a:pt x="10" y="1226"/>
                  </a:lnTo>
                  <a:close/>
                </a:path>
              </a:pathLst>
            </a:custGeom>
            <a:solidFill>
              <a:srgbClr val="FFBA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42" name="Google Shape;1242;p27"/>
            <p:cNvSpPr/>
            <p:nvPr/>
          </p:nvSpPr>
          <p:spPr>
            <a:xfrm>
              <a:off x="2176" y="1628"/>
              <a:ext cx="2005" cy="941"/>
            </a:xfrm>
            <a:custGeom>
              <a:avLst/>
              <a:gdLst/>
              <a:ahLst/>
              <a:cxnLst/>
              <a:rect l="l" t="t" r="r" b="b"/>
              <a:pathLst>
                <a:path w="2005" h="941" extrusionOk="0">
                  <a:moveTo>
                    <a:pt x="248" y="621"/>
                  </a:moveTo>
                  <a:lnTo>
                    <a:pt x="262" y="621"/>
                  </a:lnTo>
                  <a:lnTo>
                    <a:pt x="284" y="621"/>
                  </a:lnTo>
                  <a:lnTo>
                    <a:pt x="294" y="621"/>
                  </a:lnTo>
                  <a:lnTo>
                    <a:pt x="308" y="621"/>
                  </a:lnTo>
                  <a:lnTo>
                    <a:pt x="323" y="621"/>
                  </a:lnTo>
                  <a:lnTo>
                    <a:pt x="340" y="621"/>
                  </a:lnTo>
                  <a:lnTo>
                    <a:pt x="354" y="618"/>
                  </a:lnTo>
                  <a:lnTo>
                    <a:pt x="374" y="618"/>
                  </a:lnTo>
                  <a:lnTo>
                    <a:pt x="391" y="616"/>
                  </a:lnTo>
                  <a:lnTo>
                    <a:pt x="412" y="616"/>
                  </a:lnTo>
                  <a:lnTo>
                    <a:pt x="432" y="613"/>
                  </a:lnTo>
                  <a:lnTo>
                    <a:pt x="454" y="613"/>
                  </a:lnTo>
                  <a:lnTo>
                    <a:pt x="476" y="613"/>
                  </a:lnTo>
                  <a:lnTo>
                    <a:pt x="500" y="613"/>
                  </a:lnTo>
                  <a:lnTo>
                    <a:pt x="522" y="611"/>
                  </a:lnTo>
                  <a:lnTo>
                    <a:pt x="543" y="609"/>
                  </a:lnTo>
                  <a:lnTo>
                    <a:pt x="568" y="606"/>
                  </a:lnTo>
                  <a:lnTo>
                    <a:pt x="594" y="606"/>
                  </a:lnTo>
                  <a:lnTo>
                    <a:pt x="616" y="604"/>
                  </a:lnTo>
                  <a:lnTo>
                    <a:pt x="643" y="601"/>
                  </a:lnTo>
                  <a:lnTo>
                    <a:pt x="667" y="599"/>
                  </a:lnTo>
                  <a:lnTo>
                    <a:pt x="696" y="599"/>
                  </a:lnTo>
                  <a:lnTo>
                    <a:pt x="720" y="597"/>
                  </a:lnTo>
                  <a:lnTo>
                    <a:pt x="747" y="594"/>
                  </a:lnTo>
                  <a:lnTo>
                    <a:pt x="771" y="592"/>
                  </a:lnTo>
                  <a:lnTo>
                    <a:pt x="800" y="592"/>
                  </a:lnTo>
                  <a:lnTo>
                    <a:pt x="827" y="589"/>
                  </a:lnTo>
                  <a:lnTo>
                    <a:pt x="854" y="589"/>
                  </a:lnTo>
                  <a:lnTo>
                    <a:pt x="880" y="587"/>
                  </a:lnTo>
                  <a:lnTo>
                    <a:pt x="909" y="587"/>
                  </a:lnTo>
                  <a:lnTo>
                    <a:pt x="934" y="582"/>
                  </a:lnTo>
                  <a:lnTo>
                    <a:pt x="960" y="582"/>
                  </a:lnTo>
                  <a:lnTo>
                    <a:pt x="987" y="577"/>
                  </a:lnTo>
                  <a:lnTo>
                    <a:pt x="1014" y="577"/>
                  </a:lnTo>
                  <a:lnTo>
                    <a:pt x="1038" y="575"/>
                  </a:lnTo>
                  <a:lnTo>
                    <a:pt x="1065" y="572"/>
                  </a:lnTo>
                  <a:lnTo>
                    <a:pt x="1089" y="570"/>
                  </a:lnTo>
                  <a:lnTo>
                    <a:pt x="1115" y="570"/>
                  </a:lnTo>
                  <a:lnTo>
                    <a:pt x="1137" y="567"/>
                  </a:lnTo>
                  <a:lnTo>
                    <a:pt x="1162" y="565"/>
                  </a:lnTo>
                  <a:lnTo>
                    <a:pt x="1183" y="563"/>
                  </a:lnTo>
                  <a:lnTo>
                    <a:pt x="1208" y="563"/>
                  </a:lnTo>
                  <a:lnTo>
                    <a:pt x="1229" y="560"/>
                  </a:lnTo>
                  <a:lnTo>
                    <a:pt x="1251" y="558"/>
                  </a:lnTo>
                  <a:lnTo>
                    <a:pt x="1271" y="558"/>
                  </a:lnTo>
                  <a:lnTo>
                    <a:pt x="1292" y="558"/>
                  </a:lnTo>
                  <a:lnTo>
                    <a:pt x="1309" y="555"/>
                  </a:lnTo>
                  <a:lnTo>
                    <a:pt x="1326" y="553"/>
                  </a:lnTo>
                  <a:lnTo>
                    <a:pt x="1343" y="550"/>
                  </a:lnTo>
                  <a:lnTo>
                    <a:pt x="1360" y="550"/>
                  </a:lnTo>
                  <a:lnTo>
                    <a:pt x="1372" y="548"/>
                  </a:lnTo>
                  <a:lnTo>
                    <a:pt x="1387" y="548"/>
                  </a:lnTo>
                  <a:lnTo>
                    <a:pt x="1399" y="548"/>
                  </a:lnTo>
                  <a:lnTo>
                    <a:pt x="1414" y="548"/>
                  </a:lnTo>
                  <a:lnTo>
                    <a:pt x="1433" y="546"/>
                  </a:lnTo>
                  <a:lnTo>
                    <a:pt x="1448" y="546"/>
                  </a:lnTo>
                  <a:lnTo>
                    <a:pt x="1457" y="546"/>
                  </a:lnTo>
                  <a:lnTo>
                    <a:pt x="1462" y="546"/>
                  </a:lnTo>
                  <a:lnTo>
                    <a:pt x="2005" y="0"/>
                  </a:lnTo>
                  <a:lnTo>
                    <a:pt x="2003" y="0"/>
                  </a:lnTo>
                  <a:lnTo>
                    <a:pt x="1998" y="8"/>
                  </a:lnTo>
                  <a:lnTo>
                    <a:pt x="1991" y="17"/>
                  </a:lnTo>
                  <a:lnTo>
                    <a:pt x="1986" y="34"/>
                  </a:lnTo>
                  <a:lnTo>
                    <a:pt x="1974" y="51"/>
                  </a:lnTo>
                  <a:lnTo>
                    <a:pt x="1964" y="75"/>
                  </a:lnTo>
                  <a:lnTo>
                    <a:pt x="1957" y="88"/>
                  </a:lnTo>
                  <a:lnTo>
                    <a:pt x="1949" y="100"/>
                  </a:lnTo>
                  <a:lnTo>
                    <a:pt x="1942" y="114"/>
                  </a:lnTo>
                  <a:lnTo>
                    <a:pt x="1937" y="131"/>
                  </a:lnTo>
                  <a:lnTo>
                    <a:pt x="1928" y="146"/>
                  </a:lnTo>
                  <a:lnTo>
                    <a:pt x="1918" y="160"/>
                  </a:lnTo>
                  <a:lnTo>
                    <a:pt x="1908" y="175"/>
                  </a:lnTo>
                  <a:lnTo>
                    <a:pt x="1901" y="194"/>
                  </a:lnTo>
                  <a:lnTo>
                    <a:pt x="1891" y="209"/>
                  </a:lnTo>
                  <a:lnTo>
                    <a:pt x="1881" y="228"/>
                  </a:lnTo>
                  <a:lnTo>
                    <a:pt x="1872" y="245"/>
                  </a:lnTo>
                  <a:lnTo>
                    <a:pt x="1864" y="265"/>
                  </a:lnTo>
                  <a:lnTo>
                    <a:pt x="1852" y="281"/>
                  </a:lnTo>
                  <a:lnTo>
                    <a:pt x="1843" y="301"/>
                  </a:lnTo>
                  <a:lnTo>
                    <a:pt x="1833" y="320"/>
                  </a:lnTo>
                  <a:lnTo>
                    <a:pt x="1823" y="342"/>
                  </a:lnTo>
                  <a:lnTo>
                    <a:pt x="1811" y="361"/>
                  </a:lnTo>
                  <a:lnTo>
                    <a:pt x="1801" y="381"/>
                  </a:lnTo>
                  <a:lnTo>
                    <a:pt x="1792" y="400"/>
                  </a:lnTo>
                  <a:lnTo>
                    <a:pt x="1782" y="422"/>
                  </a:lnTo>
                  <a:lnTo>
                    <a:pt x="1770" y="439"/>
                  </a:lnTo>
                  <a:lnTo>
                    <a:pt x="1758" y="458"/>
                  </a:lnTo>
                  <a:lnTo>
                    <a:pt x="1746" y="478"/>
                  </a:lnTo>
                  <a:lnTo>
                    <a:pt x="1736" y="497"/>
                  </a:lnTo>
                  <a:lnTo>
                    <a:pt x="1724" y="517"/>
                  </a:lnTo>
                  <a:lnTo>
                    <a:pt x="1714" y="536"/>
                  </a:lnTo>
                  <a:lnTo>
                    <a:pt x="1702" y="555"/>
                  </a:lnTo>
                  <a:lnTo>
                    <a:pt x="1692" y="575"/>
                  </a:lnTo>
                  <a:lnTo>
                    <a:pt x="1680" y="592"/>
                  </a:lnTo>
                  <a:lnTo>
                    <a:pt x="1671" y="609"/>
                  </a:lnTo>
                  <a:lnTo>
                    <a:pt x="1658" y="626"/>
                  </a:lnTo>
                  <a:lnTo>
                    <a:pt x="1649" y="645"/>
                  </a:lnTo>
                  <a:lnTo>
                    <a:pt x="1637" y="662"/>
                  </a:lnTo>
                  <a:lnTo>
                    <a:pt x="1627" y="679"/>
                  </a:lnTo>
                  <a:lnTo>
                    <a:pt x="1615" y="693"/>
                  </a:lnTo>
                  <a:lnTo>
                    <a:pt x="1608" y="710"/>
                  </a:lnTo>
                  <a:lnTo>
                    <a:pt x="1595" y="723"/>
                  </a:lnTo>
                  <a:lnTo>
                    <a:pt x="1586" y="737"/>
                  </a:lnTo>
                  <a:lnTo>
                    <a:pt x="1576" y="749"/>
                  </a:lnTo>
                  <a:lnTo>
                    <a:pt x="1569" y="764"/>
                  </a:lnTo>
                  <a:lnTo>
                    <a:pt x="1549" y="783"/>
                  </a:lnTo>
                  <a:lnTo>
                    <a:pt x="1535" y="805"/>
                  </a:lnTo>
                  <a:lnTo>
                    <a:pt x="1520" y="819"/>
                  </a:lnTo>
                  <a:lnTo>
                    <a:pt x="1506" y="832"/>
                  </a:lnTo>
                  <a:lnTo>
                    <a:pt x="1494" y="839"/>
                  </a:lnTo>
                  <a:lnTo>
                    <a:pt x="1486" y="844"/>
                  </a:lnTo>
                  <a:lnTo>
                    <a:pt x="1472" y="844"/>
                  </a:lnTo>
                  <a:lnTo>
                    <a:pt x="1450" y="844"/>
                  </a:lnTo>
                  <a:lnTo>
                    <a:pt x="1435" y="844"/>
                  </a:lnTo>
                  <a:lnTo>
                    <a:pt x="1423" y="844"/>
                  </a:lnTo>
                  <a:lnTo>
                    <a:pt x="1406" y="844"/>
                  </a:lnTo>
                  <a:lnTo>
                    <a:pt x="1392" y="846"/>
                  </a:lnTo>
                  <a:lnTo>
                    <a:pt x="1370" y="846"/>
                  </a:lnTo>
                  <a:lnTo>
                    <a:pt x="1351" y="846"/>
                  </a:lnTo>
                  <a:lnTo>
                    <a:pt x="1329" y="849"/>
                  </a:lnTo>
                  <a:lnTo>
                    <a:pt x="1309" y="851"/>
                  </a:lnTo>
                  <a:lnTo>
                    <a:pt x="1285" y="851"/>
                  </a:lnTo>
                  <a:lnTo>
                    <a:pt x="1261" y="853"/>
                  </a:lnTo>
                  <a:lnTo>
                    <a:pt x="1234" y="856"/>
                  </a:lnTo>
                  <a:lnTo>
                    <a:pt x="1210" y="858"/>
                  </a:lnTo>
                  <a:lnTo>
                    <a:pt x="1181" y="858"/>
                  </a:lnTo>
                  <a:lnTo>
                    <a:pt x="1152" y="861"/>
                  </a:lnTo>
                  <a:lnTo>
                    <a:pt x="1123" y="863"/>
                  </a:lnTo>
                  <a:lnTo>
                    <a:pt x="1094" y="865"/>
                  </a:lnTo>
                  <a:lnTo>
                    <a:pt x="1062" y="865"/>
                  </a:lnTo>
                  <a:lnTo>
                    <a:pt x="1033" y="868"/>
                  </a:lnTo>
                  <a:lnTo>
                    <a:pt x="1002" y="870"/>
                  </a:lnTo>
                  <a:lnTo>
                    <a:pt x="970" y="873"/>
                  </a:lnTo>
                  <a:lnTo>
                    <a:pt x="936" y="873"/>
                  </a:lnTo>
                  <a:lnTo>
                    <a:pt x="905" y="875"/>
                  </a:lnTo>
                  <a:lnTo>
                    <a:pt x="871" y="878"/>
                  </a:lnTo>
                  <a:lnTo>
                    <a:pt x="839" y="882"/>
                  </a:lnTo>
                  <a:lnTo>
                    <a:pt x="805" y="882"/>
                  </a:lnTo>
                  <a:lnTo>
                    <a:pt x="771" y="885"/>
                  </a:lnTo>
                  <a:lnTo>
                    <a:pt x="737" y="887"/>
                  </a:lnTo>
                  <a:lnTo>
                    <a:pt x="706" y="892"/>
                  </a:lnTo>
                  <a:lnTo>
                    <a:pt x="669" y="892"/>
                  </a:lnTo>
                  <a:lnTo>
                    <a:pt x="638" y="895"/>
                  </a:lnTo>
                  <a:lnTo>
                    <a:pt x="602" y="897"/>
                  </a:lnTo>
                  <a:lnTo>
                    <a:pt x="570" y="899"/>
                  </a:lnTo>
                  <a:lnTo>
                    <a:pt x="536" y="899"/>
                  </a:lnTo>
                  <a:lnTo>
                    <a:pt x="505" y="904"/>
                  </a:lnTo>
                  <a:lnTo>
                    <a:pt x="473" y="904"/>
                  </a:lnTo>
                  <a:lnTo>
                    <a:pt x="444" y="909"/>
                  </a:lnTo>
                  <a:lnTo>
                    <a:pt x="410" y="909"/>
                  </a:lnTo>
                  <a:lnTo>
                    <a:pt x="381" y="912"/>
                  </a:lnTo>
                  <a:lnTo>
                    <a:pt x="352" y="914"/>
                  </a:lnTo>
                  <a:lnTo>
                    <a:pt x="323" y="916"/>
                  </a:lnTo>
                  <a:lnTo>
                    <a:pt x="294" y="916"/>
                  </a:lnTo>
                  <a:lnTo>
                    <a:pt x="267" y="919"/>
                  </a:lnTo>
                  <a:lnTo>
                    <a:pt x="240" y="921"/>
                  </a:lnTo>
                  <a:lnTo>
                    <a:pt x="219" y="924"/>
                  </a:lnTo>
                  <a:lnTo>
                    <a:pt x="192" y="924"/>
                  </a:lnTo>
                  <a:lnTo>
                    <a:pt x="168" y="926"/>
                  </a:lnTo>
                  <a:lnTo>
                    <a:pt x="146" y="926"/>
                  </a:lnTo>
                  <a:lnTo>
                    <a:pt x="126" y="929"/>
                  </a:lnTo>
                  <a:lnTo>
                    <a:pt x="105" y="929"/>
                  </a:lnTo>
                  <a:lnTo>
                    <a:pt x="88" y="931"/>
                  </a:lnTo>
                  <a:lnTo>
                    <a:pt x="73" y="933"/>
                  </a:lnTo>
                  <a:lnTo>
                    <a:pt x="59" y="936"/>
                  </a:lnTo>
                  <a:lnTo>
                    <a:pt x="44" y="936"/>
                  </a:lnTo>
                  <a:lnTo>
                    <a:pt x="32" y="936"/>
                  </a:lnTo>
                  <a:lnTo>
                    <a:pt x="22" y="936"/>
                  </a:lnTo>
                  <a:lnTo>
                    <a:pt x="15" y="938"/>
                  </a:lnTo>
                  <a:lnTo>
                    <a:pt x="3" y="938"/>
                  </a:lnTo>
                  <a:lnTo>
                    <a:pt x="0" y="941"/>
                  </a:lnTo>
                  <a:lnTo>
                    <a:pt x="0" y="936"/>
                  </a:lnTo>
                  <a:lnTo>
                    <a:pt x="0" y="924"/>
                  </a:lnTo>
                  <a:lnTo>
                    <a:pt x="0" y="907"/>
                  </a:lnTo>
                  <a:lnTo>
                    <a:pt x="3" y="885"/>
                  </a:lnTo>
                  <a:lnTo>
                    <a:pt x="3" y="870"/>
                  </a:lnTo>
                  <a:lnTo>
                    <a:pt x="5" y="858"/>
                  </a:lnTo>
                  <a:lnTo>
                    <a:pt x="8" y="844"/>
                  </a:lnTo>
                  <a:lnTo>
                    <a:pt x="13" y="832"/>
                  </a:lnTo>
                  <a:lnTo>
                    <a:pt x="13" y="815"/>
                  </a:lnTo>
                  <a:lnTo>
                    <a:pt x="17" y="800"/>
                  </a:lnTo>
                  <a:lnTo>
                    <a:pt x="22" y="786"/>
                  </a:lnTo>
                  <a:lnTo>
                    <a:pt x="29" y="771"/>
                  </a:lnTo>
                  <a:lnTo>
                    <a:pt x="34" y="754"/>
                  </a:lnTo>
                  <a:lnTo>
                    <a:pt x="42" y="739"/>
                  </a:lnTo>
                  <a:lnTo>
                    <a:pt x="49" y="725"/>
                  </a:lnTo>
                  <a:lnTo>
                    <a:pt x="59" y="710"/>
                  </a:lnTo>
                  <a:lnTo>
                    <a:pt x="66" y="696"/>
                  </a:lnTo>
                  <a:lnTo>
                    <a:pt x="78" y="681"/>
                  </a:lnTo>
                  <a:lnTo>
                    <a:pt x="88" y="669"/>
                  </a:lnTo>
                  <a:lnTo>
                    <a:pt x="102" y="660"/>
                  </a:lnTo>
                  <a:lnTo>
                    <a:pt x="114" y="647"/>
                  </a:lnTo>
                  <a:lnTo>
                    <a:pt x="129" y="638"/>
                  </a:lnTo>
                  <a:lnTo>
                    <a:pt x="146" y="630"/>
                  </a:lnTo>
                  <a:lnTo>
                    <a:pt x="163" y="626"/>
                  </a:lnTo>
                  <a:lnTo>
                    <a:pt x="180" y="618"/>
                  </a:lnTo>
                  <a:lnTo>
                    <a:pt x="202" y="618"/>
                  </a:lnTo>
                  <a:lnTo>
                    <a:pt x="223" y="616"/>
                  </a:lnTo>
                  <a:lnTo>
                    <a:pt x="248" y="621"/>
                  </a:lnTo>
                  <a:close/>
                </a:path>
              </a:pathLst>
            </a:custGeom>
            <a:solidFill>
              <a:srgbClr val="FFD6B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43" name="Google Shape;1243;p27"/>
            <p:cNvSpPr/>
            <p:nvPr/>
          </p:nvSpPr>
          <p:spPr>
            <a:xfrm>
              <a:off x="3682" y="3456"/>
              <a:ext cx="589" cy="2234"/>
            </a:xfrm>
            <a:custGeom>
              <a:avLst/>
              <a:gdLst/>
              <a:ahLst/>
              <a:cxnLst/>
              <a:rect l="l" t="t" r="r" b="b"/>
              <a:pathLst>
                <a:path w="589" h="2234" extrusionOk="0">
                  <a:moveTo>
                    <a:pt x="400" y="4"/>
                  </a:moveTo>
                  <a:lnTo>
                    <a:pt x="397" y="4"/>
                  </a:lnTo>
                  <a:lnTo>
                    <a:pt x="392" y="12"/>
                  </a:lnTo>
                  <a:lnTo>
                    <a:pt x="383" y="21"/>
                  </a:lnTo>
                  <a:lnTo>
                    <a:pt x="373" y="36"/>
                  </a:lnTo>
                  <a:lnTo>
                    <a:pt x="358" y="50"/>
                  </a:lnTo>
                  <a:lnTo>
                    <a:pt x="346" y="72"/>
                  </a:lnTo>
                  <a:lnTo>
                    <a:pt x="339" y="82"/>
                  </a:lnTo>
                  <a:lnTo>
                    <a:pt x="332" y="94"/>
                  </a:lnTo>
                  <a:lnTo>
                    <a:pt x="325" y="106"/>
                  </a:lnTo>
                  <a:lnTo>
                    <a:pt x="320" y="121"/>
                  </a:lnTo>
                  <a:lnTo>
                    <a:pt x="310" y="133"/>
                  </a:lnTo>
                  <a:lnTo>
                    <a:pt x="300" y="145"/>
                  </a:lnTo>
                  <a:lnTo>
                    <a:pt x="293" y="159"/>
                  </a:lnTo>
                  <a:lnTo>
                    <a:pt x="286" y="174"/>
                  </a:lnTo>
                  <a:lnTo>
                    <a:pt x="276" y="189"/>
                  </a:lnTo>
                  <a:lnTo>
                    <a:pt x="269" y="203"/>
                  </a:lnTo>
                  <a:lnTo>
                    <a:pt x="262" y="218"/>
                  </a:lnTo>
                  <a:lnTo>
                    <a:pt x="254" y="232"/>
                  </a:lnTo>
                  <a:lnTo>
                    <a:pt x="245" y="247"/>
                  </a:lnTo>
                  <a:lnTo>
                    <a:pt x="237" y="261"/>
                  </a:lnTo>
                  <a:lnTo>
                    <a:pt x="230" y="276"/>
                  </a:lnTo>
                  <a:lnTo>
                    <a:pt x="225" y="290"/>
                  </a:lnTo>
                  <a:lnTo>
                    <a:pt x="218" y="305"/>
                  </a:lnTo>
                  <a:lnTo>
                    <a:pt x="211" y="319"/>
                  </a:lnTo>
                  <a:lnTo>
                    <a:pt x="206" y="334"/>
                  </a:lnTo>
                  <a:lnTo>
                    <a:pt x="203" y="351"/>
                  </a:lnTo>
                  <a:lnTo>
                    <a:pt x="196" y="365"/>
                  </a:lnTo>
                  <a:lnTo>
                    <a:pt x="189" y="390"/>
                  </a:lnTo>
                  <a:lnTo>
                    <a:pt x="184" y="404"/>
                  </a:lnTo>
                  <a:lnTo>
                    <a:pt x="182" y="421"/>
                  </a:lnTo>
                  <a:lnTo>
                    <a:pt x="177" y="438"/>
                  </a:lnTo>
                  <a:lnTo>
                    <a:pt x="174" y="460"/>
                  </a:lnTo>
                  <a:lnTo>
                    <a:pt x="167" y="479"/>
                  </a:lnTo>
                  <a:lnTo>
                    <a:pt x="165" y="501"/>
                  </a:lnTo>
                  <a:lnTo>
                    <a:pt x="157" y="523"/>
                  </a:lnTo>
                  <a:lnTo>
                    <a:pt x="155" y="550"/>
                  </a:lnTo>
                  <a:lnTo>
                    <a:pt x="150" y="574"/>
                  </a:lnTo>
                  <a:lnTo>
                    <a:pt x="145" y="601"/>
                  </a:lnTo>
                  <a:lnTo>
                    <a:pt x="140" y="630"/>
                  </a:lnTo>
                  <a:lnTo>
                    <a:pt x="138" y="659"/>
                  </a:lnTo>
                  <a:lnTo>
                    <a:pt x="131" y="688"/>
                  </a:lnTo>
                  <a:lnTo>
                    <a:pt x="126" y="717"/>
                  </a:lnTo>
                  <a:lnTo>
                    <a:pt x="121" y="748"/>
                  </a:lnTo>
                  <a:lnTo>
                    <a:pt x="116" y="780"/>
                  </a:lnTo>
                  <a:lnTo>
                    <a:pt x="109" y="811"/>
                  </a:lnTo>
                  <a:lnTo>
                    <a:pt x="104" y="845"/>
                  </a:lnTo>
                  <a:lnTo>
                    <a:pt x="99" y="879"/>
                  </a:lnTo>
                  <a:lnTo>
                    <a:pt x="97" y="916"/>
                  </a:lnTo>
                  <a:lnTo>
                    <a:pt x="89" y="950"/>
                  </a:lnTo>
                  <a:lnTo>
                    <a:pt x="85" y="983"/>
                  </a:lnTo>
                  <a:lnTo>
                    <a:pt x="80" y="1020"/>
                  </a:lnTo>
                  <a:lnTo>
                    <a:pt x="75" y="1056"/>
                  </a:lnTo>
                  <a:lnTo>
                    <a:pt x="70" y="1092"/>
                  </a:lnTo>
                  <a:lnTo>
                    <a:pt x="65" y="1129"/>
                  </a:lnTo>
                  <a:lnTo>
                    <a:pt x="60" y="1165"/>
                  </a:lnTo>
                  <a:lnTo>
                    <a:pt x="58" y="1204"/>
                  </a:lnTo>
                  <a:lnTo>
                    <a:pt x="51" y="1238"/>
                  </a:lnTo>
                  <a:lnTo>
                    <a:pt x="48" y="1274"/>
                  </a:lnTo>
                  <a:lnTo>
                    <a:pt x="41" y="1311"/>
                  </a:lnTo>
                  <a:lnTo>
                    <a:pt x="39" y="1347"/>
                  </a:lnTo>
                  <a:lnTo>
                    <a:pt x="34" y="1381"/>
                  </a:lnTo>
                  <a:lnTo>
                    <a:pt x="31" y="1417"/>
                  </a:lnTo>
                  <a:lnTo>
                    <a:pt x="26" y="1454"/>
                  </a:lnTo>
                  <a:lnTo>
                    <a:pt x="24" y="1490"/>
                  </a:lnTo>
                  <a:lnTo>
                    <a:pt x="19" y="1521"/>
                  </a:lnTo>
                  <a:lnTo>
                    <a:pt x="17" y="1555"/>
                  </a:lnTo>
                  <a:lnTo>
                    <a:pt x="12" y="1589"/>
                  </a:lnTo>
                  <a:lnTo>
                    <a:pt x="9" y="1623"/>
                  </a:lnTo>
                  <a:lnTo>
                    <a:pt x="7" y="1655"/>
                  </a:lnTo>
                  <a:lnTo>
                    <a:pt x="5" y="1686"/>
                  </a:lnTo>
                  <a:lnTo>
                    <a:pt x="5" y="1718"/>
                  </a:lnTo>
                  <a:lnTo>
                    <a:pt x="5" y="1749"/>
                  </a:lnTo>
                  <a:lnTo>
                    <a:pt x="2" y="1776"/>
                  </a:lnTo>
                  <a:lnTo>
                    <a:pt x="0" y="1805"/>
                  </a:lnTo>
                  <a:lnTo>
                    <a:pt x="0" y="1829"/>
                  </a:lnTo>
                  <a:lnTo>
                    <a:pt x="0" y="1856"/>
                  </a:lnTo>
                  <a:lnTo>
                    <a:pt x="0" y="1880"/>
                  </a:lnTo>
                  <a:lnTo>
                    <a:pt x="0" y="1904"/>
                  </a:lnTo>
                  <a:lnTo>
                    <a:pt x="0" y="1926"/>
                  </a:lnTo>
                  <a:lnTo>
                    <a:pt x="2" y="1948"/>
                  </a:lnTo>
                  <a:lnTo>
                    <a:pt x="2" y="1965"/>
                  </a:lnTo>
                  <a:lnTo>
                    <a:pt x="5" y="1984"/>
                  </a:lnTo>
                  <a:lnTo>
                    <a:pt x="7" y="1999"/>
                  </a:lnTo>
                  <a:lnTo>
                    <a:pt x="12" y="2016"/>
                  </a:lnTo>
                  <a:lnTo>
                    <a:pt x="12" y="2028"/>
                  </a:lnTo>
                  <a:lnTo>
                    <a:pt x="17" y="2040"/>
                  </a:lnTo>
                  <a:lnTo>
                    <a:pt x="22" y="2050"/>
                  </a:lnTo>
                  <a:lnTo>
                    <a:pt x="29" y="2059"/>
                  </a:lnTo>
                  <a:lnTo>
                    <a:pt x="36" y="2072"/>
                  </a:lnTo>
                  <a:lnTo>
                    <a:pt x="46" y="2084"/>
                  </a:lnTo>
                  <a:lnTo>
                    <a:pt x="55" y="2096"/>
                  </a:lnTo>
                  <a:lnTo>
                    <a:pt x="68" y="2110"/>
                  </a:lnTo>
                  <a:lnTo>
                    <a:pt x="77" y="2120"/>
                  </a:lnTo>
                  <a:lnTo>
                    <a:pt x="89" y="2132"/>
                  </a:lnTo>
                  <a:lnTo>
                    <a:pt x="99" y="2142"/>
                  </a:lnTo>
                  <a:lnTo>
                    <a:pt x="111" y="2154"/>
                  </a:lnTo>
                  <a:lnTo>
                    <a:pt x="121" y="2161"/>
                  </a:lnTo>
                  <a:lnTo>
                    <a:pt x="133" y="2171"/>
                  </a:lnTo>
                  <a:lnTo>
                    <a:pt x="145" y="2178"/>
                  </a:lnTo>
                  <a:lnTo>
                    <a:pt x="160" y="2188"/>
                  </a:lnTo>
                  <a:lnTo>
                    <a:pt x="169" y="2195"/>
                  </a:lnTo>
                  <a:lnTo>
                    <a:pt x="182" y="2202"/>
                  </a:lnTo>
                  <a:lnTo>
                    <a:pt x="194" y="2210"/>
                  </a:lnTo>
                  <a:lnTo>
                    <a:pt x="208" y="2217"/>
                  </a:lnTo>
                  <a:lnTo>
                    <a:pt x="230" y="2222"/>
                  </a:lnTo>
                  <a:lnTo>
                    <a:pt x="252" y="2229"/>
                  </a:lnTo>
                  <a:lnTo>
                    <a:pt x="271" y="2231"/>
                  </a:lnTo>
                  <a:lnTo>
                    <a:pt x="293" y="2234"/>
                  </a:lnTo>
                  <a:lnTo>
                    <a:pt x="308" y="2231"/>
                  </a:lnTo>
                  <a:lnTo>
                    <a:pt x="325" y="2227"/>
                  </a:lnTo>
                  <a:lnTo>
                    <a:pt x="339" y="2217"/>
                  </a:lnTo>
                  <a:lnTo>
                    <a:pt x="351" y="2207"/>
                  </a:lnTo>
                  <a:lnTo>
                    <a:pt x="354" y="2193"/>
                  </a:lnTo>
                  <a:lnTo>
                    <a:pt x="358" y="2173"/>
                  </a:lnTo>
                  <a:lnTo>
                    <a:pt x="358" y="2159"/>
                  </a:lnTo>
                  <a:lnTo>
                    <a:pt x="361" y="2144"/>
                  </a:lnTo>
                  <a:lnTo>
                    <a:pt x="363" y="2125"/>
                  </a:lnTo>
                  <a:lnTo>
                    <a:pt x="366" y="2108"/>
                  </a:lnTo>
                  <a:lnTo>
                    <a:pt x="366" y="2086"/>
                  </a:lnTo>
                  <a:lnTo>
                    <a:pt x="368" y="2064"/>
                  </a:lnTo>
                  <a:lnTo>
                    <a:pt x="371" y="2038"/>
                  </a:lnTo>
                  <a:lnTo>
                    <a:pt x="373" y="2013"/>
                  </a:lnTo>
                  <a:lnTo>
                    <a:pt x="375" y="1984"/>
                  </a:lnTo>
                  <a:lnTo>
                    <a:pt x="378" y="1955"/>
                  </a:lnTo>
                  <a:lnTo>
                    <a:pt x="380" y="1926"/>
                  </a:lnTo>
                  <a:lnTo>
                    <a:pt x="383" y="1897"/>
                  </a:lnTo>
                  <a:lnTo>
                    <a:pt x="383" y="1863"/>
                  </a:lnTo>
                  <a:lnTo>
                    <a:pt x="383" y="1829"/>
                  </a:lnTo>
                  <a:lnTo>
                    <a:pt x="385" y="1793"/>
                  </a:lnTo>
                  <a:lnTo>
                    <a:pt x="388" y="1759"/>
                  </a:lnTo>
                  <a:lnTo>
                    <a:pt x="388" y="1720"/>
                  </a:lnTo>
                  <a:lnTo>
                    <a:pt x="390" y="1684"/>
                  </a:lnTo>
                  <a:lnTo>
                    <a:pt x="392" y="1647"/>
                  </a:lnTo>
                  <a:lnTo>
                    <a:pt x="395" y="1611"/>
                  </a:lnTo>
                  <a:lnTo>
                    <a:pt x="395" y="1570"/>
                  </a:lnTo>
                  <a:lnTo>
                    <a:pt x="395" y="1531"/>
                  </a:lnTo>
                  <a:lnTo>
                    <a:pt x="397" y="1490"/>
                  </a:lnTo>
                  <a:lnTo>
                    <a:pt x="400" y="1451"/>
                  </a:lnTo>
                  <a:lnTo>
                    <a:pt x="400" y="1410"/>
                  </a:lnTo>
                  <a:lnTo>
                    <a:pt x="402" y="1369"/>
                  </a:lnTo>
                  <a:lnTo>
                    <a:pt x="405" y="1328"/>
                  </a:lnTo>
                  <a:lnTo>
                    <a:pt x="407" y="1289"/>
                  </a:lnTo>
                  <a:lnTo>
                    <a:pt x="407" y="1245"/>
                  </a:lnTo>
                  <a:lnTo>
                    <a:pt x="407" y="1206"/>
                  </a:lnTo>
                  <a:lnTo>
                    <a:pt x="407" y="1163"/>
                  </a:lnTo>
                  <a:lnTo>
                    <a:pt x="409" y="1124"/>
                  </a:lnTo>
                  <a:lnTo>
                    <a:pt x="409" y="1083"/>
                  </a:lnTo>
                  <a:lnTo>
                    <a:pt x="409" y="1044"/>
                  </a:lnTo>
                  <a:lnTo>
                    <a:pt x="409" y="1005"/>
                  </a:lnTo>
                  <a:lnTo>
                    <a:pt x="412" y="969"/>
                  </a:lnTo>
                  <a:lnTo>
                    <a:pt x="412" y="930"/>
                  </a:lnTo>
                  <a:lnTo>
                    <a:pt x="412" y="891"/>
                  </a:lnTo>
                  <a:lnTo>
                    <a:pt x="412" y="855"/>
                  </a:lnTo>
                  <a:lnTo>
                    <a:pt x="414" y="821"/>
                  </a:lnTo>
                  <a:lnTo>
                    <a:pt x="414" y="785"/>
                  </a:lnTo>
                  <a:lnTo>
                    <a:pt x="417" y="753"/>
                  </a:lnTo>
                  <a:lnTo>
                    <a:pt x="417" y="722"/>
                  </a:lnTo>
                  <a:lnTo>
                    <a:pt x="419" y="693"/>
                  </a:lnTo>
                  <a:lnTo>
                    <a:pt x="419" y="661"/>
                  </a:lnTo>
                  <a:lnTo>
                    <a:pt x="419" y="632"/>
                  </a:lnTo>
                  <a:lnTo>
                    <a:pt x="419" y="605"/>
                  </a:lnTo>
                  <a:lnTo>
                    <a:pt x="422" y="581"/>
                  </a:lnTo>
                  <a:lnTo>
                    <a:pt x="422" y="557"/>
                  </a:lnTo>
                  <a:lnTo>
                    <a:pt x="422" y="535"/>
                  </a:lnTo>
                  <a:lnTo>
                    <a:pt x="422" y="513"/>
                  </a:lnTo>
                  <a:lnTo>
                    <a:pt x="424" y="499"/>
                  </a:lnTo>
                  <a:lnTo>
                    <a:pt x="424" y="479"/>
                  </a:lnTo>
                  <a:lnTo>
                    <a:pt x="424" y="467"/>
                  </a:lnTo>
                  <a:lnTo>
                    <a:pt x="424" y="453"/>
                  </a:lnTo>
                  <a:lnTo>
                    <a:pt x="424" y="443"/>
                  </a:lnTo>
                  <a:lnTo>
                    <a:pt x="424" y="428"/>
                  </a:lnTo>
                  <a:lnTo>
                    <a:pt x="426" y="426"/>
                  </a:lnTo>
                  <a:lnTo>
                    <a:pt x="429" y="419"/>
                  </a:lnTo>
                  <a:lnTo>
                    <a:pt x="441" y="404"/>
                  </a:lnTo>
                  <a:lnTo>
                    <a:pt x="448" y="392"/>
                  </a:lnTo>
                  <a:lnTo>
                    <a:pt x="458" y="380"/>
                  </a:lnTo>
                  <a:lnTo>
                    <a:pt x="468" y="365"/>
                  </a:lnTo>
                  <a:lnTo>
                    <a:pt x="480" y="351"/>
                  </a:lnTo>
                  <a:lnTo>
                    <a:pt x="489" y="332"/>
                  </a:lnTo>
                  <a:lnTo>
                    <a:pt x="502" y="315"/>
                  </a:lnTo>
                  <a:lnTo>
                    <a:pt x="511" y="295"/>
                  </a:lnTo>
                  <a:lnTo>
                    <a:pt x="526" y="276"/>
                  </a:lnTo>
                  <a:lnTo>
                    <a:pt x="535" y="254"/>
                  </a:lnTo>
                  <a:lnTo>
                    <a:pt x="548" y="235"/>
                  </a:lnTo>
                  <a:lnTo>
                    <a:pt x="557" y="215"/>
                  </a:lnTo>
                  <a:lnTo>
                    <a:pt x="569" y="196"/>
                  </a:lnTo>
                  <a:lnTo>
                    <a:pt x="574" y="174"/>
                  </a:lnTo>
                  <a:lnTo>
                    <a:pt x="582" y="152"/>
                  </a:lnTo>
                  <a:lnTo>
                    <a:pt x="584" y="133"/>
                  </a:lnTo>
                  <a:lnTo>
                    <a:pt x="589" y="113"/>
                  </a:lnTo>
                  <a:lnTo>
                    <a:pt x="586" y="94"/>
                  </a:lnTo>
                  <a:lnTo>
                    <a:pt x="586" y="77"/>
                  </a:lnTo>
                  <a:lnTo>
                    <a:pt x="584" y="60"/>
                  </a:lnTo>
                  <a:lnTo>
                    <a:pt x="579" y="48"/>
                  </a:lnTo>
                  <a:lnTo>
                    <a:pt x="567" y="33"/>
                  </a:lnTo>
                  <a:lnTo>
                    <a:pt x="555" y="21"/>
                  </a:lnTo>
                  <a:lnTo>
                    <a:pt x="538" y="12"/>
                  </a:lnTo>
                  <a:lnTo>
                    <a:pt x="518" y="7"/>
                  </a:lnTo>
                  <a:lnTo>
                    <a:pt x="506" y="2"/>
                  </a:lnTo>
                  <a:lnTo>
                    <a:pt x="494" y="0"/>
                  </a:lnTo>
                  <a:lnTo>
                    <a:pt x="480" y="0"/>
                  </a:lnTo>
                  <a:lnTo>
                    <a:pt x="465" y="0"/>
                  </a:lnTo>
                  <a:lnTo>
                    <a:pt x="448" y="0"/>
                  </a:lnTo>
                  <a:lnTo>
                    <a:pt x="434" y="0"/>
                  </a:lnTo>
                  <a:lnTo>
                    <a:pt x="417" y="0"/>
                  </a:lnTo>
                  <a:lnTo>
                    <a:pt x="400" y="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44" name="Google Shape;1244;p27"/>
            <p:cNvSpPr/>
            <p:nvPr/>
          </p:nvSpPr>
          <p:spPr>
            <a:xfrm>
              <a:off x="3737" y="6000"/>
              <a:ext cx="296" cy="1059"/>
            </a:xfrm>
            <a:custGeom>
              <a:avLst/>
              <a:gdLst/>
              <a:ahLst/>
              <a:cxnLst/>
              <a:rect l="l" t="t" r="r" b="b"/>
              <a:pathLst>
                <a:path w="296" h="1059" extrusionOk="0">
                  <a:moveTo>
                    <a:pt x="0" y="10"/>
                  </a:moveTo>
                  <a:lnTo>
                    <a:pt x="0" y="10"/>
                  </a:lnTo>
                  <a:lnTo>
                    <a:pt x="0" y="17"/>
                  </a:lnTo>
                  <a:lnTo>
                    <a:pt x="0" y="24"/>
                  </a:lnTo>
                  <a:lnTo>
                    <a:pt x="0" y="39"/>
                  </a:lnTo>
                  <a:lnTo>
                    <a:pt x="0" y="51"/>
                  </a:lnTo>
                  <a:lnTo>
                    <a:pt x="0" y="70"/>
                  </a:lnTo>
                  <a:lnTo>
                    <a:pt x="0" y="92"/>
                  </a:lnTo>
                  <a:lnTo>
                    <a:pt x="0" y="119"/>
                  </a:lnTo>
                  <a:lnTo>
                    <a:pt x="0" y="131"/>
                  </a:lnTo>
                  <a:lnTo>
                    <a:pt x="0" y="143"/>
                  </a:lnTo>
                  <a:lnTo>
                    <a:pt x="0" y="158"/>
                  </a:lnTo>
                  <a:lnTo>
                    <a:pt x="0" y="172"/>
                  </a:lnTo>
                  <a:lnTo>
                    <a:pt x="0" y="187"/>
                  </a:lnTo>
                  <a:lnTo>
                    <a:pt x="0" y="201"/>
                  </a:lnTo>
                  <a:lnTo>
                    <a:pt x="0" y="218"/>
                  </a:lnTo>
                  <a:lnTo>
                    <a:pt x="0" y="235"/>
                  </a:lnTo>
                  <a:lnTo>
                    <a:pt x="0" y="250"/>
                  </a:lnTo>
                  <a:lnTo>
                    <a:pt x="0" y="264"/>
                  </a:lnTo>
                  <a:lnTo>
                    <a:pt x="0" y="281"/>
                  </a:lnTo>
                  <a:lnTo>
                    <a:pt x="0" y="301"/>
                  </a:lnTo>
                  <a:lnTo>
                    <a:pt x="0" y="318"/>
                  </a:lnTo>
                  <a:lnTo>
                    <a:pt x="0" y="337"/>
                  </a:lnTo>
                  <a:lnTo>
                    <a:pt x="0" y="354"/>
                  </a:lnTo>
                  <a:lnTo>
                    <a:pt x="0" y="373"/>
                  </a:lnTo>
                  <a:lnTo>
                    <a:pt x="0" y="388"/>
                  </a:lnTo>
                  <a:lnTo>
                    <a:pt x="0" y="407"/>
                  </a:lnTo>
                  <a:lnTo>
                    <a:pt x="0" y="424"/>
                  </a:lnTo>
                  <a:lnTo>
                    <a:pt x="0" y="444"/>
                  </a:lnTo>
                  <a:lnTo>
                    <a:pt x="0" y="460"/>
                  </a:lnTo>
                  <a:lnTo>
                    <a:pt x="0" y="480"/>
                  </a:lnTo>
                  <a:lnTo>
                    <a:pt x="0" y="497"/>
                  </a:lnTo>
                  <a:lnTo>
                    <a:pt x="0" y="516"/>
                  </a:lnTo>
                  <a:lnTo>
                    <a:pt x="0" y="533"/>
                  </a:lnTo>
                  <a:lnTo>
                    <a:pt x="0" y="550"/>
                  </a:lnTo>
                  <a:lnTo>
                    <a:pt x="0" y="567"/>
                  </a:lnTo>
                  <a:lnTo>
                    <a:pt x="0" y="586"/>
                  </a:lnTo>
                  <a:lnTo>
                    <a:pt x="0" y="601"/>
                  </a:lnTo>
                  <a:lnTo>
                    <a:pt x="0" y="620"/>
                  </a:lnTo>
                  <a:lnTo>
                    <a:pt x="0" y="635"/>
                  </a:lnTo>
                  <a:lnTo>
                    <a:pt x="0" y="654"/>
                  </a:lnTo>
                  <a:lnTo>
                    <a:pt x="0" y="669"/>
                  </a:lnTo>
                  <a:lnTo>
                    <a:pt x="0" y="683"/>
                  </a:lnTo>
                  <a:lnTo>
                    <a:pt x="0" y="698"/>
                  </a:lnTo>
                  <a:lnTo>
                    <a:pt x="0" y="715"/>
                  </a:lnTo>
                  <a:lnTo>
                    <a:pt x="0" y="727"/>
                  </a:lnTo>
                  <a:lnTo>
                    <a:pt x="0" y="742"/>
                  </a:lnTo>
                  <a:lnTo>
                    <a:pt x="0" y="756"/>
                  </a:lnTo>
                  <a:lnTo>
                    <a:pt x="0" y="771"/>
                  </a:lnTo>
                  <a:lnTo>
                    <a:pt x="0" y="792"/>
                  </a:lnTo>
                  <a:lnTo>
                    <a:pt x="0" y="814"/>
                  </a:lnTo>
                  <a:lnTo>
                    <a:pt x="0" y="834"/>
                  </a:lnTo>
                  <a:lnTo>
                    <a:pt x="0" y="851"/>
                  </a:lnTo>
                  <a:lnTo>
                    <a:pt x="0" y="863"/>
                  </a:lnTo>
                  <a:lnTo>
                    <a:pt x="0" y="877"/>
                  </a:lnTo>
                  <a:lnTo>
                    <a:pt x="3" y="889"/>
                  </a:lnTo>
                  <a:lnTo>
                    <a:pt x="10" y="904"/>
                  </a:lnTo>
                  <a:lnTo>
                    <a:pt x="13" y="916"/>
                  </a:lnTo>
                  <a:lnTo>
                    <a:pt x="20" y="931"/>
                  </a:lnTo>
                  <a:lnTo>
                    <a:pt x="27" y="943"/>
                  </a:lnTo>
                  <a:lnTo>
                    <a:pt x="37" y="957"/>
                  </a:lnTo>
                  <a:lnTo>
                    <a:pt x="44" y="967"/>
                  </a:lnTo>
                  <a:lnTo>
                    <a:pt x="54" y="979"/>
                  </a:lnTo>
                  <a:lnTo>
                    <a:pt x="64" y="989"/>
                  </a:lnTo>
                  <a:lnTo>
                    <a:pt x="78" y="1001"/>
                  </a:lnTo>
                  <a:lnTo>
                    <a:pt x="88" y="1011"/>
                  </a:lnTo>
                  <a:lnTo>
                    <a:pt x="100" y="1020"/>
                  </a:lnTo>
                  <a:lnTo>
                    <a:pt x="112" y="1028"/>
                  </a:lnTo>
                  <a:lnTo>
                    <a:pt x="127" y="1037"/>
                  </a:lnTo>
                  <a:lnTo>
                    <a:pt x="148" y="1047"/>
                  </a:lnTo>
                  <a:lnTo>
                    <a:pt x="173" y="1054"/>
                  </a:lnTo>
                  <a:lnTo>
                    <a:pt x="194" y="1059"/>
                  </a:lnTo>
                  <a:lnTo>
                    <a:pt x="219" y="1059"/>
                  </a:lnTo>
                  <a:lnTo>
                    <a:pt x="236" y="1052"/>
                  </a:lnTo>
                  <a:lnTo>
                    <a:pt x="253" y="1040"/>
                  </a:lnTo>
                  <a:lnTo>
                    <a:pt x="262" y="1023"/>
                  </a:lnTo>
                  <a:lnTo>
                    <a:pt x="272" y="1001"/>
                  </a:lnTo>
                  <a:lnTo>
                    <a:pt x="272" y="984"/>
                  </a:lnTo>
                  <a:lnTo>
                    <a:pt x="274" y="965"/>
                  </a:lnTo>
                  <a:lnTo>
                    <a:pt x="274" y="940"/>
                  </a:lnTo>
                  <a:lnTo>
                    <a:pt x="277" y="918"/>
                  </a:lnTo>
                  <a:lnTo>
                    <a:pt x="277" y="904"/>
                  </a:lnTo>
                  <a:lnTo>
                    <a:pt x="277" y="889"/>
                  </a:lnTo>
                  <a:lnTo>
                    <a:pt x="277" y="875"/>
                  </a:lnTo>
                  <a:lnTo>
                    <a:pt x="279" y="863"/>
                  </a:lnTo>
                  <a:lnTo>
                    <a:pt x="279" y="846"/>
                  </a:lnTo>
                  <a:lnTo>
                    <a:pt x="282" y="831"/>
                  </a:lnTo>
                  <a:lnTo>
                    <a:pt x="282" y="814"/>
                  </a:lnTo>
                  <a:lnTo>
                    <a:pt x="284" y="800"/>
                  </a:lnTo>
                  <a:lnTo>
                    <a:pt x="284" y="780"/>
                  </a:lnTo>
                  <a:lnTo>
                    <a:pt x="284" y="763"/>
                  </a:lnTo>
                  <a:lnTo>
                    <a:pt x="284" y="746"/>
                  </a:lnTo>
                  <a:lnTo>
                    <a:pt x="284" y="729"/>
                  </a:lnTo>
                  <a:lnTo>
                    <a:pt x="284" y="710"/>
                  </a:lnTo>
                  <a:lnTo>
                    <a:pt x="284" y="693"/>
                  </a:lnTo>
                  <a:lnTo>
                    <a:pt x="284" y="674"/>
                  </a:lnTo>
                  <a:lnTo>
                    <a:pt x="287" y="657"/>
                  </a:lnTo>
                  <a:lnTo>
                    <a:pt x="287" y="637"/>
                  </a:lnTo>
                  <a:lnTo>
                    <a:pt x="287" y="618"/>
                  </a:lnTo>
                  <a:lnTo>
                    <a:pt x="287" y="599"/>
                  </a:lnTo>
                  <a:lnTo>
                    <a:pt x="289" y="582"/>
                  </a:lnTo>
                  <a:lnTo>
                    <a:pt x="289" y="562"/>
                  </a:lnTo>
                  <a:lnTo>
                    <a:pt x="289" y="545"/>
                  </a:lnTo>
                  <a:lnTo>
                    <a:pt x="289" y="526"/>
                  </a:lnTo>
                  <a:lnTo>
                    <a:pt x="291" y="509"/>
                  </a:lnTo>
                  <a:lnTo>
                    <a:pt x="291" y="487"/>
                  </a:lnTo>
                  <a:lnTo>
                    <a:pt x="291" y="470"/>
                  </a:lnTo>
                  <a:lnTo>
                    <a:pt x="291" y="451"/>
                  </a:lnTo>
                  <a:lnTo>
                    <a:pt x="291" y="434"/>
                  </a:lnTo>
                  <a:lnTo>
                    <a:pt x="291" y="414"/>
                  </a:lnTo>
                  <a:lnTo>
                    <a:pt x="291" y="397"/>
                  </a:lnTo>
                  <a:lnTo>
                    <a:pt x="291" y="381"/>
                  </a:lnTo>
                  <a:lnTo>
                    <a:pt x="291" y="366"/>
                  </a:lnTo>
                  <a:lnTo>
                    <a:pt x="291" y="347"/>
                  </a:lnTo>
                  <a:lnTo>
                    <a:pt x="291" y="330"/>
                  </a:lnTo>
                  <a:lnTo>
                    <a:pt x="291" y="315"/>
                  </a:lnTo>
                  <a:lnTo>
                    <a:pt x="291" y="301"/>
                  </a:lnTo>
                  <a:lnTo>
                    <a:pt x="291" y="286"/>
                  </a:lnTo>
                  <a:lnTo>
                    <a:pt x="291" y="271"/>
                  </a:lnTo>
                  <a:lnTo>
                    <a:pt x="291" y="259"/>
                  </a:lnTo>
                  <a:lnTo>
                    <a:pt x="294" y="247"/>
                  </a:lnTo>
                  <a:lnTo>
                    <a:pt x="294" y="233"/>
                  </a:lnTo>
                  <a:lnTo>
                    <a:pt x="294" y="218"/>
                  </a:lnTo>
                  <a:lnTo>
                    <a:pt x="294" y="206"/>
                  </a:lnTo>
                  <a:lnTo>
                    <a:pt x="294" y="196"/>
                  </a:lnTo>
                  <a:lnTo>
                    <a:pt x="294" y="177"/>
                  </a:lnTo>
                  <a:lnTo>
                    <a:pt x="294" y="162"/>
                  </a:lnTo>
                  <a:lnTo>
                    <a:pt x="294" y="148"/>
                  </a:lnTo>
                  <a:lnTo>
                    <a:pt x="294" y="141"/>
                  </a:lnTo>
                  <a:lnTo>
                    <a:pt x="294" y="133"/>
                  </a:lnTo>
                  <a:lnTo>
                    <a:pt x="296" y="133"/>
                  </a:lnTo>
                  <a:lnTo>
                    <a:pt x="291" y="128"/>
                  </a:lnTo>
                  <a:lnTo>
                    <a:pt x="287" y="124"/>
                  </a:lnTo>
                  <a:lnTo>
                    <a:pt x="274" y="114"/>
                  </a:lnTo>
                  <a:lnTo>
                    <a:pt x="262" y="107"/>
                  </a:lnTo>
                  <a:lnTo>
                    <a:pt x="245" y="92"/>
                  </a:lnTo>
                  <a:lnTo>
                    <a:pt x="226" y="80"/>
                  </a:lnTo>
                  <a:lnTo>
                    <a:pt x="204" y="65"/>
                  </a:lnTo>
                  <a:lnTo>
                    <a:pt x="185" y="53"/>
                  </a:lnTo>
                  <a:lnTo>
                    <a:pt x="170" y="46"/>
                  </a:lnTo>
                  <a:lnTo>
                    <a:pt x="158" y="39"/>
                  </a:lnTo>
                  <a:lnTo>
                    <a:pt x="146" y="32"/>
                  </a:lnTo>
                  <a:lnTo>
                    <a:pt x="134" y="27"/>
                  </a:lnTo>
                  <a:lnTo>
                    <a:pt x="110" y="15"/>
                  </a:lnTo>
                  <a:lnTo>
                    <a:pt x="85" y="7"/>
                  </a:lnTo>
                  <a:lnTo>
                    <a:pt x="61" y="0"/>
                  </a:lnTo>
                  <a:lnTo>
                    <a:pt x="39" y="0"/>
                  </a:lnTo>
                  <a:lnTo>
                    <a:pt x="17" y="0"/>
                  </a:lnTo>
                  <a:lnTo>
                    <a:pt x="0" y="10"/>
                  </a:lnTo>
                  <a:close/>
                </a:path>
              </a:pathLst>
            </a:custGeom>
            <a:solidFill>
              <a:srgbClr val="FFEB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48"/>
        <p:cNvGrpSpPr/>
        <p:nvPr/>
      </p:nvGrpSpPr>
      <p:grpSpPr>
        <a:xfrm>
          <a:off x="0" y="0"/>
          <a:ext cx="0" cy="0"/>
          <a:chOff x="0" y="0"/>
          <a:chExt cx="0" cy="0"/>
        </a:xfrm>
      </p:grpSpPr>
      <p:sp>
        <p:nvSpPr>
          <p:cNvPr id="1249" name="Google Shape;1249;p28"/>
          <p:cNvSpPr txBox="1">
            <a:spLocks noGrp="1"/>
          </p:cNvSpPr>
          <p:nvPr>
            <p:ph type="title"/>
          </p:nvPr>
        </p:nvSpPr>
        <p:spPr>
          <a:xfrm>
            <a:off x="473075" y="427037"/>
            <a:ext cx="8229600" cy="1570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Practices To Promote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Medical Asepsis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In Personal Life And Work Setting</a:t>
            </a:r>
            <a:endParaRPr/>
          </a:p>
        </p:txBody>
      </p:sp>
      <p:sp>
        <p:nvSpPr>
          <p:cNvPr id="1250" name="Google Shape;1250;p28"/>
          <p:cNvSpPr txBox="1">
            <a:spLocks noGrp="1"/>
          </p:cNvSpPr>
          <p:nvPr>
            <p:ph type="body" idx="1"/>
          </p:nvPr>
        </p:nvSpPr>
        <p:spPr>
          <a:xfrm>
            <a:off x="490537" y="2457450"/>
            <a:ext cx="6905625" cy="3705225"/>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Washing hands after use of bathroom</a:t>
            </a:r>
            <a:endParaRPr/>
          </a:p>
          <a:p>
            <a:pPr marL="342900" lvl="0" indent="-342900" algn="l" rtl="0">
              <a:lnSpc>
                <a:spcPct val="100000"/>
              </a:lnSpc>
              <a:spcBef>
                <a:spcPts val="64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Washing hands prior to handling food</a:t>
            </a:r>
            <a:endParaRPr/>
          </a:p>
          <a:p>
            <a:pPr marL="342900" lvl="0" indent="-342900" algn="l" rtl="0">
              <a:lnSpc>
                <a:spcPct val="100000"/>
              </a:lnSpc>
              <a:spcBef>
                <a:spcPts val="64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Washing fruits and vegetables before serving or consuming</a:t>
            </a:r>
            <a:endParaRPr/>
          </a:p>
        </p:txBody>
      </p:sp>
      <p:grpSp>
        <p:nvGrpSpPr>
          <p:cNvPr id="1251" name="Google Shape;1251;p28"/>
          <p:cNvGrpSpPr/>
          <p:nvPr/>
        </p:nvGrpSpPr>
        <p:grpSpPr>
          <a:xfrm>
            <a:off x="6459537" y="2657475"/>
            <a:ext cx="2344737" cy="2381250"/>
            <a:chOff x="4035" y="1731"/>
            <a:chExt cx="1347" cy="1316"/>
          </a:xfrm>
        </p:grpSpPr>
        <p:sp>
          <p:nvSpPr>
            <p:cNvPr id="1252" name="Google Shape;1252;p28"/>
            <p:cNvSpPr/>
            <p:nvPr/>
          </p:nvSpPr>
          <p:spPr>
            <a:xfrm>
              <a:off x="4035" y="1731"/>
              <a:ext cx="1347" cy="1316"/>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53" name="Google Shape;1253;p28"/>
            <p:cNvSpPr/>
            <p:nvPr/>
          </p:nvSpPr>
          <p:spPr>
            <a:xfrm>
              <a:off x="4235" y="1757"/>
              <a:ext cx="885" cy="1271"/>
            </a:xfrm>
            <a:custGeom>
              <a:avLst/>
              <a:gdLst/>
              <a:ahLst/>
              <a:cxnLst/>
              <a:rect l="l" t="t" r="r" b="b"/>
              <a:pathLst>
                <a:path w="1770" h="2543" extrusionOk="0">
                  <a:moveTo>
                    <a:pt x="0" y="2543"/>
                  </a:moveTo>
                  <a:lnTo>
                    <a:pt x="1770" y="2543"/>
                  </a:lnTo>
                  <a:lnTo>
                    <a:pt x="1770" y="0"/>
                  </a:lnTo>
                  <a:lnTo>
                    <a:pt x="0" y="0"/>
                  </a:lnTo>
                  <a:lnTo>
                    <a:pt x="0" y="2543"/>
                  </a:lnTo>
                  <a:close/>
                </a:path>
              </a:pathLst>
            </a:custGeom>
            <a:solidFill>
              <a:srgbClr val="FFFF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54" name="Google Shape;1254;p28"/>
            <p:cNvSpPr/>
            <p:nvPr/>
          </p:nvSpPr>
          <p:spPr>
            <a:xfrm>
              <a:off x="4266" y="1775"/>
              <a:ext cx="825" cy="1226"/>
            </a:xfrm>
            <a:custGeom>
              <a:avLst/>
              <a:gdLst/>
              <a:ahLst/>
              <a:cxnLst/>
              <a:rect l="l" t="t" r="r" b="b"/>
              <a:pathLst>
                <a:path w="1650" h="2454" extrusionOk="0">
                  <a:moveTo>
                    <a:pt x="0" y="2454"/>
                  </a:moveTo>
                  <a:lnTo>
                    <a:pt x="1650" y="2454"/>
                  </a:lnTo>
                  <a:lnTo>
                    <a:pt x="1650" y="0"/>
                  </a:lnTo>
                  <a:lnTo>
                    <a:pt x="0" y="0"/>
                  </a:lnTo>
                  <a:lnTo>
                    <a:pt x="0" y="2454"/>
                  </a:lnTo>
                  <a:close/>
                </a:path>
              </a:pathLst>
            </a:custGeom>
            <a:solidFill>
              <a:srgbClr val="E8D9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55" name="Google Shape;1255;p28"/>
            <p:cNvSpPr/>
            <p:nvPr/>
          </p:nvSpPr>
          <p:spPr>
            <a:xfrm>
              <a:off x="4279" y="1789"/>
              <a:ext cx="200" cy="1201"/>
            </a:xfrm>
            <a:custGeom>
              <a:avLst/>
              <a:gdLst/>
              <a:ahLst/>
              <a:cxnLst/>
              <a:rect l="l" t="t" r="r" b="b"/>
              <a:pathLst>
                <a:path w="399" h="2402" extrusionOk="0">
                  <a:moveTo>
                    <a:pt x="97" y="13"/>
                  </a:moveTo>
                  <a:lnTo>
                    <a:pt x="0" y="422"/>
                  </a:lnTo>
                  <a:lnTo>
                    <a:pt x="131" y="705"/>
                  </a:lnTo>
                  <a:lnTo>
                    <a:pt x="60" y="1172"/>
                  </a:lnTo>
                  <a:lnTo>
                    <a:pt x="232" y="1644"/>
                  </a:lnTo>
                  <a:lnTo>
                    <a:pt x="60" y="2050"/>
                  </a:lnTo>
                  <a:lnTo>
                    <a:pt x="100" y="2313"/>
                  </a:lnTo>
                  <a:lnTo>
                    <a:pt x="7" y="2402"/>
                  </a:lnTo>
                  <a:lnTo>
                    <a:pt x="247" y="2402"/>
                  </a:lnTo>
                  <a:lnTo>
                    <a:pt x="213" y="2138"/>
                  </a:lnTo>
                  <a:lnTo>
                    <a:pt x="399" y="1644"/>
                  </a:lnTo>
                  <a:lnTo>
                    <a:pt x="203" y="1207"/>
                  </a:lnTo>
                  <a:lnTo>
                    <a:pt x="319" y="523"/>
                  </a:lnTo>
                  <a:lnTo>
                    <a:pt x="218" y="51"/>
                  </a:lnTo>
                  <a:lnTo>
                    <a:pt x="203" y="0"/>
                  </a:lnTo>
                  <a:lnTo>
                    <a:pt x="97" y="13"/>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56" name="Google Shape;1256;p28"/>
            <p:cNvSpPr/>
            <p:nvPr/>
          </p:nvSpPr>
          <p:spPr>
            <a:xfrm>
              <a:off x="4444" y="1789"/>
              <a:ext cx="167" cy="1169"/>
            </a:xfrm>
            <a:custGeom>
              <a:avLst/>
              <a:gdLst/>
              <a:ahLst/>
              <a:cxnLst/>
              <a:rect l="l" t="t" r="r" b="b"/>
              <a:pathLst>
                <a:path w="334" h="2337" extrusionOk="0">
                  <a:moveTo>
                    <a:pt x="106" y="23"/>
                  </a:moveTo>
                  <a:lnTo>
                    <a:pt x="138" y="728"/>
                  </a:lnTo>
                  <a:lnTo>
                    <a:pt x="0" y="1127"/>
                  </a:lnTo>
                  <a:lnTo>
                    <a:pt x="114" y="1543"/>
                  </a:lnTo>
                  <a:lnTo>
                    <a:pt x="129" y="1885"/>
                  </a:lnTo>
                  <a:lnTo>
                    <a:pt x="19" y="2094"/>
                  </a:lnTo>
                  <a:lnTo>
                    <a:pt x="62" y="2313"/>
                  </a:lnTo>
                  <a:lnTo>
                    <a:pt x="317" y="2337"/>
                  </a:lnTo>
                  <a:lnTo>
                    <a:pt x="226" y="2233"/>
                  </a:lnTo>
                  <a:lnTo>
                    <a:pt x="247" y="1767"/>
                  </a:lnTo>
                  <a:lnTo>
                    <a:pt x="182" y="1224"/>
                  </a:lnTo>
                  <a:lnTo>
                    <a:pt x="182" y="887"/>
                  </a:lnTo>
                  <a:lnTo>
                    <a:pt x="334" y="676"/>
                  </a:lnTo>
                  <a:lnTo>
                    <a:pt x="309" y="203"/>
                  </a:lnTo>
                  <a:lnTo>
                    <a:pt x="275" y="0"/>
                  </a:lnTo>
                  <a:lnTo>
                    <a:pt x="106" y="23"/>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57" name="Google Shape;1257;p28"/>
            <p:cNvSpPr/>
            <p:nvPr/>
          </p:nvSpPr>
          <p:spPr>
            <a:xfrm>
              <a:off x="4655" y="1800"/>
              <a:ext cx="149" cy="1181"/>
            </a:xfrm>
            <a:custGeom>
              <a:avLst/>
              <a:gdLst/>
              <a:ahLst/>
              <a:cxnLst/>
              <a:rect l="l" t="t" r="r" b="b"/>
              <a:pathLst>
                <a:path w="298" h="2362" extrusionOk="0">
                  <a:moveTo>
                    <a:pt x="28" y="47"/>
                  </a:moveTo>
                  <a:lnTo>
                    <a:pt x="28" y="538"/>
                  </a:lnTo>
                  <a:lnTo>
                    <a:pt x="0" y="1178"/>
                  </a:lnTo>
                  <a:lnTo>
                    <a:pt x="0" y="1701"/>
                  </a:lnTo>
                  <a:lnTo>
                    <a:pt x="28" y="2094"/>
                  </a:lnTo>
                  <a:lnTo>
                    <a:pt x="5" y="2358"/>
                  </a:lnTo>
                  <a:lnTo>
                    <a:pt x="174" y="2362"/>
                  </a:lnTo>
                  <a:lnTo>
                    <a:pt x="87" y="2159"/>
                  </a:lnTo>
                  <a:lnTo>
                    <a:pt x="157" y="1839"/>
                  </a:lnTo>
                  <a:lnTo>
                    <a:pt x="254" y="1237"/>
                  </a:lnTo>
                  <a:lnTo>
                    <a:pt x="222" y="610"/>
                  </a:lnTo>
                  <a:lnTo>
                    <a:pt x="298" y="207"/>
                  </a:lnTo>
                  <a:lnTo>
                    <a:pt x="245" y="0"/>
                  </a:lnTo>
                  <a:lnTo>
                    <a:pt x="28" y="47"/>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58" name="Google Shape;1258;p28"/>
            <p:cNvSpPr/>
            <p:nvPr/>
          </p:nvSpPr>
          <p:spPr>
            <a:xfrm>
              <a:off x="4748" y="1800"/>
              <a:ext cx="216" cy="1168"/>
            </a:xfrm>
            <a:custGeom>
              <a:avLst/>
              <a:gdLst/>
              <a:ahLst/>
              <a:cxnLst/>
              <a:rect l="l" t="t" r="r" b="b"/>
              <a:pathLst>
                <a:path w="431" h="2335" extrusionOk="0">
                  <a:moveTo>
                    <a:pt x="211" y="0"/>
                  </a:moveTo>
                  <a:lnTo>
                    <a:pt x="148" y="631"/>
                  </a:lnTo>
                  <a:lnTo>
                    <a:pt x="148" y="1096"/>
                  </a:lnTo>
                  <a:lnTo>
                    <a:pt x="220" y="1577"/>
                  </a:lnTo>
                  <a:lnTo>
                    <a:pt x="0" y="2111"/>
                  </a:lnTo>
                  <a:lnTo>
                    <a:pt x="68" y="2320"/>
                  </a:lnTo>
                  <a:lnTo>
                    <a:pt x="220" y="2335"/>
                  </a:lnTo>
                  <a:lnTo>
                    <a:pt x="228" y="1991"/>
                  </a:lnTo>
                  <a:lnTo>
                    <a:pt x="431" y="1571"/>
                  </a:lnTo>
                  <a:lnTo>
                    <a:pt x="272" y="834"/>
                  </a:lnTo>
                  <a:lnTo>
                    <a:pt x="344" y="36"/>
                  </a:lnTo>
                  <a:lnTo>
                    <a:pt x="211" y="0"/>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59" name="Google Shape;1259;p28"/>
            <p:cNvSpPr/>
            <p:nvPr/>
          </p:nvSpPr>
          <p:spPr>
            <a:xfrm>
              <a:off x="4942" y="1778"/>
              <a:ext cx="116" cy="1183"/>
            </a:xfrm>
            <a:custGeom>
              <a:avLst/>
              <a:gdLst/>
              <a:ahLst/>
              <a:cxnLst/>
              <a:rect l="l" t="t" r="r" b="b"/>
              <a:pathLst>
                <a:path w="232" h="2366" extrusionOk="0">
                  <a:moveTo>
                    <a:pt x="131" y="50"/>
                  </a:moveTo>
                  <a:lnTo>
                    <a:pt x="0" y="684"/>
                  </a:lnTo>
                  <a:lnTo>
                    <a:pt x="36" y="960"/>
                  </a:lnTo>
                  <a:lnTo>
                    <a:pt x="108" y="1230"/>
                  </a:lnTo>
                  <a:lnTo>
                    <a:pt x="139" y="1610"/>
                  </a:lnTo>
                  <a:lnTo>
                    <a:pt x="0" y="2149"/>
                  </a:lnTo>
                  <a:lnTo>
                    <a:pt x="15" y="2366"/>
                  </a:lnTo>
                  <a:lnTo>
                    <a:pt x="224" y="2360"/>
                  </a:lnTo>
                  <a:lnTo>
                    <a:pt x="218" y="1885"/>
                  </a:lnTo>
                  <a:lnTo>
                    <a:pt x="224" y="1391"/>
                  </a:lnTo>
                  <a:lnTo>
                    <a:pt x="232" y="1055"/>
                  </a:lnTo>
                  <a:lnTo>
                    <a:pt x="196" y="736"/>
                  </a:lnTo>
                  <a:lnTo>
                    <a:pt x="224" y="321"/>
                  </a:lnTo>
                  <a:lnTo>
                    <a:pt x="224" y="0"/>
                  </a:lnTo>
                  <a:lnTo>
                    <a:pt x="131" y="50"/>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60" name="Google Shape;1260;p28"/>
            <p:cNvSpPr/>
            <p:nvPr/>
          </p:nvSpPr>
          <p:spPr>
            <a:xfrm>
              <a:off x="4289" y="2416"/>
              <a:ext cx="63" cy="304"/>
            </a:xfrm>
            <a:custGeom>
              <a:avLst/>
              <a:gdLst/>
              <a:ahLst/>
              <a:cxnLst/>
              <a:rect l="l" t="t" r="r" b="b"/>
              <a:pathLst>
                <a:path w="125" h="608" extrusionOk="0">
                  <a:moveTo>
                    <a:pt x="2" y="17"/>
                  </a:moveTo>
                  <a:lnTo>
                    <a:pt x="125" y="369"/>
                  </a:lnTo>
                  <a:lnTo>
                    <a:pt x="32" y="608"/>
                  </a:lnTo>
                  <a:lnTo>
                    <a:pt x="0" y="0"/>
                  </a:lnTo>
                  <a:lnTo>
                    <a:pt x="2" y="17"/>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61" name="Google Shape;1261;p28"/>
            <p:cNvSpPr/>
            <p:nvPr/>
          </p:nvSpPr>
          <p:spPr>
            <a:xfrm>
              <a:off x="4285" y="2128"/>
              <a:ext cx="40" cy="158"/>
            </a:xfrm>
            <a:custGeom>
              <a:avLst/>
              <a:gdLst/>
              <a:ahLst/>
              <a:cxnLst/>
              <a:rect l="l" t="t" r="r" b="b"/>
              <a:pathLst>
                <a:path w="80" h="316" extrusionOk="0">
                  <a:moveTo>
                    <a:pt x="80" y="10"/>
                  </a:moveTo>
                  <a:lnTo>
                    <a:pt x="8" y="316"/>
                  </a:lnTo>
                  <a:lnTo>
                    <a:pt x="0" y="0"/>
                  </a:lnTo>
                  <a:lnTo>
                    <a:pt x="80" y="10"/>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62" name="Google Shape;1262;p28"/>
            <p:cNvSpPr/>
            <p:nvPr/>
          </p:nvSpPr>
          <p:spPr>
            <a:xfrm>
              <a:off x="4787" y="2455"/>
              <a:ext cx="44" cy="149"/>
            </a:xfrm>
            <a:custGeom>
              <a:avLst/>
              <a:gdLst/>
              <a:ahLst/>
              <a:cxnLst/>
              <a:rect l="l" t="t" r="r" b="b"/>
              <a:pathLst>
                <a:path w="87" h="298" extrusionOk="0">
                  <a:moveTo>
                    <a:pt x="9" y="0"/>
                  </a:moveTo>
                  <a:lnTo>
                    <a:pt x="0" y="230"/>
                  </a:lnTo>
                  <a:lnTo>
                    <a:pt x="78" y="298"/>
                  </a:lnTo>
                  <a:lnTo>
                    <a:pt x="87" y="183"/>
                  </a:lnTo>
                  <a:lnTo>
                    <a:pt x="9" y="0"/>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63" name="Google Shape;1263;p28"/>
            <p:cNvSpPr/>
            <p:nvPr/>
          </p:nvSpPr>
          <p:spPr>
            <a:xfrm>
              <a:off x="4876" y="2691"/>
              <a:ext cx="60" cy="268"/>
            </a:xfrm>
            <a:custGeom>
              <a:avLst/>
              <a:gdLst/>
              <a:ahLst/>
              <a:cxnLst/>
              <a:rect l="l" t="t" r="r" b="b"/>
              <a:pathLst>
                <a:path w="119" h="536" extrusionOk="0">
                  <a:moveTo>
                    <a:pt x="119" y="0"/>
                  </a:moveTo>
                  <a:lnTo>
                    <a:pt x="0" y="314"/>
                  </a:lnTo>
                  <a:lnTo>
                    <a:pt x="0" y="536"/>
                  </a:lnTo>
                  <a:lnTo>
                    <a:pt x="83" y="527"/>
                  </a:lnTo>
                  <a:lnTo>
                    <a:pt x="70" y="263"/>
                  </a:lnTo>
                  <a:lnTo>
                    <a:pt x="119" y="0"/>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64" name="Google Shape;1264;p28"/>
            <p:cNvSpPr/>
            <p:nvPr/>
          </p:nvSpPr>
          <p:spPr>
            <a:xfrm>
              <a:off x="4413" y="2697"/>
              <a:ext cx="115" cy="283"/>
            </a:xfrm>
            <a:custGeom>
              <a:avLst/>
              <a:gdLst/>
              <a:ahLst/>
              <a:cxnLst/>
              <a:rect l="l" t="t" r="r" b="b"/>
              <a:pathLst>
                <a:path w="230" h="564" extrusionOk="0">
                  <a:moveTo>
                    <a:pt x="0" y="338"/>
                  </a:moveTo>
                  <a:lnTo>
                    <a:pt x="26" y="556"/>
                  </a:lnTo>
                  <a:lnTo>
                    <a:pt x="230" y="564"/>
                  </a:lnTo>
                  <a:lnTo>
                    <a:pt x="70" y="501"/>
                  </a:lnTo>
                  <a:lnTo>
                    <a:pt x="43" y="256"/>
                  </a:lnTo>
                  <a:lnTo>
                    <a:pt x="142" y="0"/>
                  </a:lnTo>
                  <a:lnTo>
                    <a:pt x="0" y="254"/>
                  </a:lnTo>
                  <a:lnTo>
                    <a:pt x="0" y="338"/>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65" name="Google Shape;1265;p28"/>
            <p:cNvSpPr/>
            <p:nvPr/>
          </p:nvSpPr>
          <p:spPr>
            <a:xfrm>
              <a:off x="4279" y="2844"/>
              <a:ext cx="28" cy="118"/>
            </a:xfrm>
            <a:custGeom>
              <a:avLst/>
              <a:gdLst/>
              <a:ahLst/>
              <a:cxnLst/>
              <a:rect l="l" t="t" r="r" b="b"/>
              <a:pathLst>
                <a:path w="55" h="238" extrusionOk="0">
                  <a:moveTo>
                    <a:pt x="15" y="0"/>
                  </a:moveTo>
                  <a:lnTo>
                    <a:pt x="55" y="169"/>
                  </a:lnTo>
                  <a:lnTo>
                    <a:pt x="0" y="238"/>
                  </a:lnTo>
                  <a:lnTo>
                    <a:pt x="15" y="0"/>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66" name="Google Shape;1266;p28"/>
            <p:cNvSpPr/>
            <p:nvPr/>
          </p:nvSpPr>
          <p:spPr>
            <a:xfrm>
              <a:off x="4915" y="2212"/>
              <a:ext cx="72" cy="340"/>
            </a:xfrm>
            <a:custGeom>
              <a:avLst/>
              <a:gdLst/>
              <a:ahLst/>
              <a:cxnLst/>
              <a:rect l="l" t="t" r="r" b="b"/>
              <a:pathLst>
                <a:path w="142" h="680" extrusionOk="0">
                  <a:moveTo>
                    <a:pt x="0" y="0"/>
                  </a:moveTo>
                  <a:lnTo>
                    <a:pt x="47" y="345"/>
                  </a:lnTo>
                  <a:lnTo>
                    <a:pt x="142" y="680"/>
                  </a:lnTo>
                  <a:lnTo>
                    <a:pt x="129" y="315"/>
                  </a:lnTo>
                  <a:lnTo>
                    <a:pt x="0" y="0"/>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67" name="Google Shape;1267;p28"/>
            <p:cNvSpPr/>
            <p:nvPr/>
          </p:nvSpPr>
          <p:spPr>
            <a:xfrm>
              <a:off x="4558" y="2149"/>
              <a:ext cx="62" cy="130"/>
            </a:xfrm>
            <a:custGeom>
              <a:avLst/>
              <a:gdLst/>
              <a:ahLst/>
              <a:cxnLst/>
              <a:rect l="l" t="t" r="r" b="b"/>
              <a:pathLst>
                <a:path w="123" h="261" extrusionOk="0">
                  <a:moveTo>
                    <a:pt x="106" y="0"/>
                  </a:moveTo>
                  <a:lnTo>
                    <a:pt x="0" y="224"/>
                  </a:lnTo>
                  <a:lnTo>
                    <a:pt x="106" y="261"/>
                  </a:lnTo>
                  <a:lnTo>
                    <a:pt x="123" y="13"/>
                  </a:lnTo>
                  <a:lnTo>
                    <a:pt x="106" y="0"/>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68" name="Google Shape;1268;p28"/>
            <p:cNvSpPr/>
            <p:nvPr/>
          </p:nvSpPr>
          <p:spPr>
            <a:xfrm>
              <a:off x="4514" y="2666"/>
              <a:ext cx="577" cy="271"/>
            </a:xfrm>
            <a:custGeom>
              <a:avLst/>
              <a:gdLst/>
              <a:ahLst/>
              <a:cxnLst/>
              <a:rect l="l" t="t" r="r" b="b"/>
              <a:pathLst>
                <a:path w="1154" h="542" extrusionOk="0">
                  <a:moveTo>
                    <a:pt x="609" y="450"/>
                  </a:moveTo>
                  <a:lnTo>
                    <a:pt x="1149" y="239"/>
                  </a:lnTo>
                  <a:lnTo>
                    <a:pt x="1154" y="0"/>
                  </a:lnTo>
                  <a:lnTo>
                    <a:pt x="856" y="70"/>
                  </a:lnTo>
                  <a:lnTo>
                    <a:pt x="0" y="542"/>
                  </a:lnTo>
                  <a:lnTo>
                    <a:pt x="194" y="521"/>
                  </a:lnTo>
                  <a:lnTo>
                    <a:pt x="803" y="211"/>
                  </a:lnTo>
                  <a:lnTo>
                    <a:pt x="894" y="215"/>
                  </a:lnTo>
                  <a:lnTo>
                    <a:pt x="652" y="353"/>
                  </a:lnTo>
                  <a:lnTo>
                    <a:pt x="609" y="450"/>
                  </a:lnTo>
                  <a:close/>
                </a:path>
              </a:pathLst>
            </a:custGeom>
            <a:solidFill>
              <a:srgbClr val="FFE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69" name="Google Shape;1269;p28"/>
            <p:cNvSpPr/>
            <p:nvPr/>
          </p:nvSpPr>
          <p:spPr>
            <a:xfrm>
              <a:off x="4379" y="2141"/>
              <a:ext cx="258" cy="635"/>
            </a:xfrm>
            <a:custGeom>
              <a:avLst/>
              <a:gdLst/>
              <a:ahLst/>
              <a:cxnLst/>
              <a:rect l="l" t="t" r="r" b="b"/>
              <a:pathLst>
                <a:path w="515" h="1271" extrusionOk="0">
                  <a:moveTo>
                    <a:pt x="479" y="276"/>
                  </a:moveTo>
                  <a:lnTo>
                    <a:pt x="284" y="272"/>
                  </a:lnTo>
                  <a:lnTo>
                    <a:pt x="88" y="8"/>
                  </a:lnTo>
                  <a:lnTo>
                    <a:pt x="0" y="0"/>
                  </a:lnTo>
                  <a:lnTo>
                    <a:pt x="249" y="466"/>
                  </a:lnTo>
                  <a:lnTo>
                    <a:pt x="284" y="1271"/>
                  </a:lnTo>
                  <a:lnTo>
                    <a:pt x="409" y="1214"/>
                  </a:lnTo>
                  <a:lnTo>
                    <a:pt x="515" y="458"/>
                  </a:lnTo>
                  <a:lnTo>
                    <a:pt x="479" y="276"/>
                  </a:lnTo>
                  <a:close/>
                </a:path>
              </a:pathLst>
            </a:custGeom>
            <a:solidFill>
              <a:srgbClr val="FF33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70" name="Google Shape;1270;p28"/>
            <p:cNvSpPr/>
            <p:nvPr/>
          </p:nvSpPr>
          <p:spPr>
            <a:xfrm>
              <a:off x="4551" y="2193"/>
              <a:ext cx="141" cy="571"/>
            </a:xfrm>
            <a:custGeom>
              <a:avLst/>
              <a:gdLst/>
              <a:ahLst/>
              <a:cxnLst/>
              <a:rect l="l" t="t" r="r" b="b"/>
              <a:pathLst>
                <a:path w="282" h="1142" extrusionOk="0">
                  <a:moveTo>
                    <a:pt x="276" y="0"/>
                  </a:moveTo>
                  <a:lnTo>
                    <a:pt x="223" y="13"/>
                  </a:lnTo>
                  <a:lnTo>
                    <a:pt x="179" y="57"/>
                  </a:lnTo>
                  <a:lnTo>
                    <a:pt x="152" y="89"/>
                  </a:lnTo>
                  <a:lnTo>
                    <a:pt x="164" y="119"/>
                  </a:lnTo>
                  <a:lnTo>
                    <a:pt x="181" y="135"/>
                  </a:lnTo>
                  <a:lnTo>
                    <a:pt x="160" y="157"/>
                  </a:lnTo>
                  <a:lnTo>
                    <a:pt x="124" y="167"/>
                  </a:lnTo>
                  <a:lnTo>
                    <a:pt x="0" y="511"/>
                  </a:lnTo>
                  <a:lnTo>
                    <a:pt x="12" y="1142"/>
                  </a:lnTo>
                  <a:lnTo>
                    <a:pt x="282" y="1047"/>
                  </a:lnTo>
                  <a:lnTo>
                    <a:pt x="200" y="302"/>
                  </a:lnTo>
                  <a:lnTo>
                    <a:pt x="276" y="0"/>
                  </a:lnTo>
                  <a:close/>
                </a:path>
              </a:pathLst>
            </a:custGeom>
            <a:solidFill>
              <a:srgbClr val="FF4D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71" name="Google Shape;1271;p28"/>
            <p:cNvSpPr/>
            <p:nvPr/>
          </p:nvSpPr>
          <p:spPr>
            <a:xfrm>
              <a:off x="4588" y="2193"/>
              <a:ext cx="163" cy="543"/>
            </a:xfrm>
            <a:custGeom>
              <a:avLst/>
              <a:gdLst/>
              <a:ahLst/>
              <a:cxnLst/>
              <a:rect l="l" t="t" r="r" b="b"/>
              <a:pathLst>
                <a:path w="326" h="1087" extrusionOk="0">
                  <a:moveTo>
                    <a:pt x="177" y="7"/>
                  </a:moveTo>
                  <a:lnTo>
                    <a:pt x="0" y="524"/>
                  </a:lnTo>
                  <a:lnTo>
                    <a:pt x="101" y="1087"/>
                  </a:lnTo>
                  <a:lnTo>
                    <a:pt x="326" y="1005"/>
                  </a:lnTo>
                  <a:lnTo>
                    <a:pt x="151" y="505"/>
                  </a:lnTo>
                  <a:lnTo>
                    <a:pt x="217" y="79"/>
                  </a:lnTo>
                  <a:lnTo>
                    <a:pt x="217" y="20"/>
                  </a:lnTo>
                  <a:lnTo>
                    <a:pt x="202" y="0"/>
                  </a:lnTo>
                  <a:lnTo>
                    <a:pt x="177" y="7"/>
                  </a:lnTo>
                  <a:close/>
                </a:path>
              </a:pathLst>
            </a:custGeom>
            <a:solidFill>
              <a:srgbClr val="F5757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72" name="Google Shape;1272;p28"/>
            <p:cNvSpPr/>
            <p:nvPr/>
          </p:nvSpPr>
          <p:spPr>
            <a:xfrm>
              <a:off x="4619" y="2171"/>
              <a:ext cx="290" cy="539"/>
            </a:xfrm>
            <a:custGeom>
              <a:avLst/>
              <a:gdLst/>
              <a:ahLst/>
              <a:cxnLst/>
              <a:rect l="l" t="t" r="r" b="b"/>
              <a:pathLst>
                <a:path w="580" h="1077" extrusionOk="0">
                  <a:moveTo>
                    <a:pt x="139" y="47"/>
                  </a:moveTo>
                  <a:lnTo>
                    <a:pt x="0" y="540"/>
                  </a:lnTo>
                  <a:lnTo>
                    <a:pt x="183" y="1077"/>
                  </a:lnTo>
                  <a:lnTo>
                    <a:pt x="438" y="990"/>
                  </a:lnTo>
                  <a:lnTo>
                    <a:pt x="133" y="557"/>
                  </a:lnTo>
                  <a:lnTo>
                    <a:pt x="580" y="4"/>
                  </a:lnTo>
                  <a:lnTo>
                    <a:pt x="498" y="0"/>
                  </a:lnTo>
                  <a:lnTo>
                    <a:pt x="255" y="224"/>
                  </a:lnTo>
                  <a:lnTo>
                    <a:pt x="132" y="196"/>
                  </a:lnTo>
                  <a:lnTo>
                    <a:pt x="166" y="127"/>
                  </a:lnTo>
                  <a:lnTo>
                    <a:pt x="177" y="80"/>
                  </a:lnTo>
                  <a:lnTo>
                    <a:pt x="170" y="51"/>
                  </a:lnTo>
                  <a:lnTo>
                    <a:pt x="139" y="47"/>
                  </a:lnTo>
                  <a:close/>
                </a:path>
              </a:pathLst>
            </a:custGeom>
            <a:solidFill>
              <a:srgbClr val="5E73F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73" name="Google Shape;1273;p28"/>
            <p:cNvSpPr/>
            <p:nvPr/>
          </p:nvSpPr>
          <p:spPr>
            <a:xfrm>
              <a:off x="4403" y="2138"/>
              <a:ext cx="475" cy="156"/>
            </a:xfrm>
            <a:custGeom>
              <a:avLst/>
              <a:gdLst/>
              <a:ahLst/>
              <a:cxnLst/>
              <a:rect l="l" t="t" r="r" b="b"/>
              <a:pathLst>
                <a:path w="950" h="312" extrusionOk="0">
                  <a:moveTo>
                    <a:pt x="918" y="65"/>
                  </a:moveTo>
                  <a:lnTo>
                    <a:pt x="950" y="65"/>
                  </a:lnTo>
                  <a:lnTo>
                    <a:pt x="680" y="312"/>
                  </a:lnTo>
                  <a:lnTo>
                    <a:pt x="675" y="310"/>
                  </a:lnTo>
                  <a:lnTo>
                    <a:pt x="671" y="308"/>
                  </a:lnTo>
                  <a:lnTo>
                    <a:pt x="665" y="306"/>
                  </a:lnTo>
                  <a:lnTo>
                    <a:pt x="659" y="306"/>
                  </a:lnTo>
                  <a:lnTo>
                    <a:pt x="654" y="304"/>
                  </a:lnTo>
                  <a:lnTo>
                    <a:pt x="648" y="303"/>
                  </a:lnTo>
                  <a:lnTo>
                    <a:pt x="642" y="303"/>
                  </a:lnTo>
                  <a:lnTo>
                    <a:pt x="637" y="303"/>
                  </a:lnTo>
                  <a:lnTo>
                    <a:pt x="631" y="301"/>
                  </a:lnTo>
                  <a:lnTo>
                    <a:pt x="623" y="299"/>
                  </a:lnTo>
                  <a:lnTo>
                    <a:pt x="620" y="299"/>
                  </a:lnTo>
                  <a:lnTo>
                    <a:pt x="614" y="297"/>
                  </a:lnTo>
                  <a:lnTo>
                    <a:pt x="608" y="297"/>
                  </a:lnTo>
                  <a:lnTo>
                    <a:pt x="602" y="295"/>
                  </a:lnTo>
                  <a:lnTo>
                    <a:pt x="597" y="295"/>
                  </a:lnTo>
                  <a:lnTo>
                    <a:pt x="591" y="295"/>
                  </a:lnTo>
                  <a:lnTo>
                    <a:pt x="585" y="293"/>
                  </a:lnTo>
                  <a:lnTo>
                    <a:pt x="580" y="293"/>
                  </a:lnTo>
                  <a:lnTo>
                    <a:pt x="574" y="291"/>
                  </a:lnTo>
                  <a:lnTo>
                    <a:pt x="570" y="291"/>
                  </a:lnTo>
                  <a:lnTo>
                    <a:pt x="564" y="291"/>
                  </a:lnTo>
                  <a:lnTo>
                    <a:pt x="559" y="289"/>
                  </a:lnTo>
                  <a:lnTo>
                    <a:pt x="555" y="289"/>
                  </a:lnTo>
                  <a:lnTo>
                    <a:pt x="551" y="289"/>
                  </a:lnTo>
                  <a:lnTo>
                    <a:pt x="544" y="287"/>
                  </a:lnTo>
                  <a:lnTo>
                    <a:pt x="538" y="287"/>
                  </a:lnTo>
                  <a:lnTo>
                    <a:pt x="532" y="285"/>
                  </a:lnTo>
                  <a:lnTo>
                    <a:pt x="528" y="284"/>
                  </a:lnTo>
                  <a:lnTo>
                    <a:pt x="530" y="278"/>
                  </a:lnTo>
                  <a:lnTo>
                    <a:pt x="534" y="274"/>
                  </a:lnTo>
                  <a:lnTo>
                    <a:pt x="536" y="268"/>
                  </a:lnTo>
                  <a:lnTo>
                    <a:pt x="540" y="263"/>
                  </a:lnTo>
                  <a:lnTo>
                    <a:pt x="542" y="259"/>
                  </a:lnTo>
                  <a:lnTo>
                    <a:pt x="545" y="253"/>
                  </a:lnTo>
                  <a:lnTo>
                    <a:pt x="547" y="249"/>
                  </a:lnTo>
                  <a:lnTo>
                    <a:pt x="553" y="244"/>
                  </a:lnTo>
                  <a:lnTo>
                    <a:pt x="555" y="240"/>
                  </a:lnTo>
                  <a:lnTo>
                    <a:pt x="559" y="234"/>
                  </a:lnTo>
                  <a:lnTo>
                    <a:pt x="563" y="228"/>
                  </a:lnTo>
                  <a:lnTo>
                    <a:pt x="566" y="225"/>
                  </a:lnTo>
                  <a:lnTo>
                    <a:pt x="568" y="219"/>
                  </a:lnTo>
                  <a:lnTo>
                    <a:pt x="572" y="215"/>
                  </a:lnTo>
                  <a:lnTo>
                    <a:pt x="576" y="209"/>
                  </a:lnTo>
                  <a:lnTo>
                    <a:pt x="580" y="206"/>
                  </a:lnTo>
                  <a:lnTo>
                    <a:pt x="582" y="200"/>
                  </a:lnTo>
                  <a:lnTo>
                    <a:pt x="583" y="194"/>
                  </a:lnTo>
                  <a:lnTo>
                    <a:pt x="585" y="188"/>
                  </a:lnTo>
                  <a:lnTo>
                    <a:pt x="589" y="185"/>
                  </a:lnTo>
                  <a:lnTo>
                    <a:pt x="591" y="179"/>
                  </a:lnTo>
                  <a:lnTo>
                    <a:pt x="593" y="173"/>
                  </a:lnTo>
                  <a:lnTo>
                    <a:pt x="595" y="169"/>
                  </a:lnTo>
                  <a:lnTo>
                    <a:pt x="597" y="164"/>
                  </a:lnTo>
                  <a:lnTo>
                    <a:pt x="597" y="160"/>
                  </a:lnTo>
                  <a:lnTo>
                    <a:pt x="597" y="154"/>
                  </a:lnTo>
                  <a:lnTo>
                    <a:pt x="597" y="149"/>
                  </a:lnTo>
                  <a:lnTo>
                    <a:pt x="597" y="145"/>
                  </a:lnTo>
                  <a:lnTo>
                    <a:pt x="597" y="139"/>
                  </a:lnTo>
                  <a:lnTo>
                    <a:pt x="597" y="133"/>
                  </a:lnTo>
                  <a:lnTo>
                    <a:pt x="595" y="128"/>
                  </a:lnTo>
                  <a:lnTo>
                    <a:pt x="593" y="124"/>
                  </a:lnTo>
                  <a:lnTo>
                    <a:pt x="585" y="120"/>
                  </a:lnTo>
                  <a:lnTo>
                    <a:pt x="576" y="118"/>
                  </a:lnTo>
                  <a:lnTo>
                    <a:pt x="570" y="118"/>
                  </a:lnTo>
                  <a:lnTo>
                    <a:pt x="564" y="120"/>
                  </a:lnTo>
                  <a:lnTo>
                    <a:pt x="559" y="120"/>
                  </a:lnTo>
                  <a:lnTo>
                    <a:pt x="555" y="122"/>
                  </a:lnTo>
                  <a:lnTo>
                    <a:pt x="547" y="124"/>
                  </a:lnTo>
                  <a:lnTo>
                    <a:pt x="542" y="128"/>
                  </a:lnTo>
                  <a:lnTo>
                    <a:pt x="536" y="131"/>
                  </a:lnTo>
                  <a:lnTo>
                    <a:pt x="530" y="135"/>
                  </a:lnTo>
                  <a:lnTo>
                    <a:pt x="524" y="137"/>
                  </a:lnTo>
                  <a:lnTo>
                    <a:pt x="519" y="141"/>
                  </a:lnTo>
                  <a:lnTo>
                    <a:pt x="513" y="147"/>
                  </a:lnTo>
                  <a:lnTo>
                    <a:pt x="507" y="150"/>
                  </a:lnTo>
                  <a:lnTo>
                    <a:pt x="502" y="154"/>
                  </a:lnTo>
                  <a:lnTo>
                    <a:pt x="496" y="160"/>
                  </a:lnTo>
                  <a:lnTo>
                    <a:pt x="490" y="164"/>
                  </a:lnTo>
                  <a:lnTo>
                    <a:pt x="485" y="169"/>
                  </a:lnTo>
                  <a:lnTo>
                    <a:pt x="481" y="173"/>
                  </a:lnTo>
                  <a:lnTo>
                    <a:pt x="477" y="179"/>
                  </a:lnTo>
                  <a:lnTo>
                    <a:pt x="471" y="185"/>
                  </a:lnTo>
                  <a:lnTo>
                    <a:pt x="469" y="188"/>
                  </a:lnTo>
                  <a:lnTo>
                    <a:pt x="464" y="198"/>
                  </a:lnTo>
                  <a:lnTo>
                    <a:pt x="460" y="207"/>
                  </a:lnTo>
                  <a:lnTo>
                    <a:pt x="458" y="213"/>
                  </a:lnTo>
                  <a:lnTo>
                    <a:pt x="460" y="223"/>
                  </a:lnTo>
                  <a:lnTo>
                    <a:pt x="464" y="223"/>
                  </a:lnTo>
                  <a:lnTo>
                    <a:pt x="469" y="225"/>
                  </a:lnTo>
                  <a:lnTo>
                    <a:pt x="473" y="226"/>
                  </a:lnTo>
                  <a:lnTo>
                    <a:pt x="479" y="230"/>
                  </a:lnTo>
                  <a:lnTo>
                    <a:pt x="483" y="234"/>
                  </a:lnTo>
                  <a:lnTo>
                    <a:pt x="485" y="240"/>
                  </a:lnTo>
                  <a:lnTo>
                    <a:pt x="486" y="244"/>
                  </a:lnTo>
                  <a:lnTo>
                    <a:pt x="490" y="251"/>
                  </a:lnTo>
                  <a:lnTo>
                    <a:pt x="486" y="257"/>
                  </a:lnTo>
                  <a:lnTo>
                    <a:pt x="483" y="263"/>
                  </a:lnTo>
                  <a:lnTo>
                    <a:pt x="479" y="268"/>
                  </a:lnTo>
                  <a:lnTo>
                    <a:pt x="473" y="274"/>
                  </a:lnTo>
                  <a:lnTo>
                    <a:pt x="469" y="278"/>
                  </a:lnTo>
                  <a:lnTo>
                    <a:pt x="464" y="284"/>
                  </a:lnTo>
                  <a:lnTo>
                    <a:pt x="458" y="287"/>
                  </a:lnTo>
                  <a:lnTo>
                    <a:pt x="454" y="291"/>
                  </a:lnTo>
                  <a:lnTo>
                    <a:pt x="447" y="291"/>
                  </a:lnTo>
                  <a:lnTo>
                    <a:pt x="439" y="291"/>
                  </a:lnTo>
                  <a:lnTo>
                    <a:pt x="431" y="291"/>
                  </a:lnTo>
                  <a:lnTo>
                    <a:pt x="422" y="291"/>
                  </a:lnTo>
                  <a:lnTo>
                    <a:pt x="414" y="291"/>
                  </a:lnTo>
                  <a:lnTo>
                    <a:pt x="407" y="291"/>
                  </a:lnTo>
                  <a:lnTo>
                    <a:pt x="397" y="291"/>
                  </a:lnTo>
                  <a:lnTo>
                    <a:pt x="390" y="293"/>
                  </a:lnTo>
                  <a:lnTo>
                    <a:pt x="380" y="293"/>
                  </a:lnTo>
                  <a:lnTo>
                    <a:pt x="372" y="293"/>
                  </a:lnTo>
                  <a:lnTo>
                    <a:pt x="363" y="293"/>
                  </a:lnTo>
                  <a:lnTo>
                    <a:pt x="355" y="293"/>
                  </a:lnTo>
                  <a:lnTo>
                    <a:pt x="346" y="293"/>
                  </a:lnTo>
                  <a:lnTo>
                    <a:pt x="336" y="293"/>
                  </a:lnTo>
                  <a:lnTo>
                    <a:pt x="329" y="293"/>
                  </a:lnTo>
                  <a:lnTo>
                    <a:pt x="321" y="293"/>
                  </a:lnTo>
                  <a:lnTo>
                    <a:pt x="312" y="293"/>
                  </a:lnTo>
                  <a:lnTo>
                    <a:pt x="304" y="293"/>
                  </a:lnTo>
                  <a:lnTo>
                    <a:pt x="296" y="293"/>
                  </a:lnTo>
                  <a:lnTo>
                    <a:pt x="289" y="293"/>
                  </a:lnTo>
                  <a:lnTo>
                    <a:pt x="281" y="293"/>
                  </a:lnTo>
                  <a:lnTo>
                    <a:pt x="275" y="293"/>
                  </a:lnTo>
                  <a:lnTo>
                    <a:pt x="270" y="293"/>
                  </a:lnTo>
                  <a:lnTo>
                    <a:pt x="264" y="295"/>
                  </a:lnTo>
                  <a:lnTo>
                    <a:pt x="258" y="295"/>
                  </a:lnTo>
                  <a:lnTo>
                    <a:pt x="253" y="295"/>
                  </a:lnTo>
                  <a:lnTo>
                    <a:pt x="249" y="295"/>
                  </a:lnTo>
                  <a:lnTo>
                    <a:pt x="245" y="295"/>
                  </a:lnTo>
                  <a:lnTo>
                    <a:pt x="241" y="295"/>
                  </a:lnTo>
                  <a:lnTo>
                    <a:pt x="237" y="297"/>
                  </a:lnTo>
                  <a:lnTo>
                    <a:pt x="234" y="293"/>
                  </a:lnTo>
                  <a:lnTo>
                    <a:pt x="232" y="291"/>
                  </a:lnTo>
                  <a:lnTo>
                    <a:pt x="228" y="287"/>
                  </a:lnTo>
                  <a:lnTo>
                    <a:pt x="224" y="282"/>
                  </a:lnTo>
                  <a:lnTo>
                    <a:pt x="218" y="276"/>
                  </a:lnTo>
                  <a:lnTo>
                    <a:pt x="213" y="270"/>
                  </a:lnTo>
                  <a:lnTo>
                    <a:pt x="207" y="263"/>
                  </a:lnTo>
                  <a:lnTo>
                    <a:pt x="201" y="255"/>
                  </a:lnTo>
                  <a:lnTo>
                    <a:pt x="194" y="246"/>
                  </a:lnTo>
                  <a:lnTo>
                    <a:pt x="186" y="238"/>
                  </a:lnTo>
                  <a:lnTo>
                    <a:pt x="182" y="232"/>
                  </a:lnTo>
                  <a:lnTo>
                    <a:pt x="178" y="226"/>
                  </a:lnTo>
                  <a:lnTo>
                    <a:pt x="175" y="223"/>
                  </a:lnTo>
                  <a:lnTo>
                    <a:pt x="171" y="217"/>
                  </a:lnTo>
                  <a:lnTo>
                    <a:pt x="167" y="213"/>
                  </a:lnTo>
                  <a:lnTo>
                    <a:pt x="163" y="207"/>
                  </a:lnTo>
                  <a:lnTo>
                    <a:pt x="158" y="202"/>
                  </a:lnTo>
                  <a:lnTo>
                    <a:pt x="154" y="196"/>
                  </a:lnTo>
                  <a:lnTo>
                    <a:pt x="150" y="190"/>
                  </a:lnTo>
                  <a:lnTo>
                    <a:pt x="144" y="185"/>
                  </a:lnTo>
                  <a:lnTo>
                    <a:pt x="140" y="179"/>
                  </a:lnTo>
                  <a:lnTo>
                    <a:pt x="137" y="173"/>
                  </a:lnTo>
                  <a:lnTo>
                    <a:pt x="133" y="168"/>
                  </a:lnTo>
                  <a:lnTo>
                    <a:pt x="127" y="162"/>
                  </a:lnTo>
                  <a:lnTo>
                    <a:pt x="121" y="156"/>
                  </a:lnTo>
                  <a:lnTo>
                    <a:pt x="118" y="150"/>
                  </a:lnTo>
                  <a:lnTo>
                    <a:pt x="112" y="145"/>
                  </a:lnTo>
                  <a:lnTo>
                    <a:pt x="108" y="137"/>
                  </a:lnTo>
                  <a:lnTo>
                    <a:pt x="104" y="131"/>
                  </a:lnTo>
                  <a:lnTo>
                    <a:pt x="99" y="126"/>
                  </a:lnTo>
                  <a:lnTo>
                    <a:pt x="93" y="120"/>
                  </a:lnTo>
                  <a:lnTo>
                    <a:pt x="89" y="112"/>
                  </a:lnTo>
                  <a:lnTo>
                    <a:pt x="85" y="107"/>
                  </a:lnTo>
                  <a:lnTo>
                    <a:pt x="82" y="101"/>
                  </a:lnTo>
                  <a:lnTo>
                    <a:pt x="76" y="95"/>
                  </a:lnTo>
                  <a:lnTo>
                    <a:pt x="70" y="90"/>
                  </a:lnTo>
                  <a:lnTo>
                    <a:pt x="66" y="84"/>
                  </a:lnTo>
                  <a:lnTo>
                    <a:pt x="63" y="78"/>
                  </a:lnTo>
                  <a:lnTo>
                    <a:pt x="57" y="73"/>
                  </a:lnTo>
                  <a:lnTo>
                    <a:pt x="53" y="67"/>
                  </a:lnTo>
                  <a:lnTo>
                    <a:pt x="49" y="61"/>
                  </a:lnTo>
                  <a:lnTo>
                    <a:pt x="43" y="55"/>
                  </a:lnTo>
                  <a:lnTo>
                    <a:pt x="40" y="50"/>
                  </a:lnTo>
                  <a:lnTo>
                    <a:pt x="36" y="44"/>
                  </a:lnTo>
                  <a:lnTo>
                    <a:pt x="32" y="40"/>
                  </a:lnTo>
                  <a:lnTo>
                    <a:pt x="28" y="35"/>
                  </a:lnTo>
                  <a:lnTo>
                    <a:pt x="24" y="31"/>
                  </a:lnTo>
                  <a:lnTo>
                    <a:pt x="21" y="25"/>
                  </a:lnTo>
                  <a:lnTo>
                    <a:pt x="17" y="21"/>
                  </a:lnTo>
                  <a:lnTo>
                    <a:pt x="13" y="16"/>
                  </a:lnTo>
                  <a:lnTo>
                    <a:pt x="5" y="8"/>
                  </a:lnTo>
                  <a:lnTo>
                    <a:pt x="0" y="0"/>
                  </a:lnTo>
                  <a:lnTo>
                    <a:pt x="30" y="0"/>
                  </a:lnTo>
                  <a:lnTo>
                    <a:pt x="239" y="276"/>
                  </a:lnTo>
                  <a:lnTo>
                    <a:pt x="447" y="276"/>
                  </a:lnTo>
                  <a:lnTo>
                    <a:pt x="454" y="268"/>
                  </a:lnTo>
                  <a:lnTo>
                    <a:pt x="460" y="263"/>
                  </a:lnTo>
                  <a:lnTo>
                    <a:pt x="466" y="255"/>
                  </a:lnTo>
                  <a:lnTo>
                    <a:pt x="467" y="247"/>
                  </a:lnTo>
                  <a:lnTo>
                    <a:pt x="460" y="244"/>
                  </a:lnTo>
                  <a:lnTo>
                    <a:pt x="450" y="240"/>
                  </a:lnTo>
                  <a:lnTo>
                    <a:pt x="445" y="238"/>
                  </a:lnTo>
                  <a:lnTo>
                    <a:pt x="439" y="236"/>
                  </a:lnTo>
                  <a:lnTo>
                    <a:pt x="435" y="228"/>
                  </a:lnTo>
                  <a:lnTo>
                    <a:pt x="433" y="223"/>
                  </a:lnTo>
                  <a:lnTo>
                    <a:pt x="433" y="217"/>
                  </a:lnTo>
                  <a:lnTo>
                    <a:pt x="433" y="211"/>
                  </a:lnTo>
                  <a:lnTo>
                    <a:pt x="433" y="204"/>
                  </a:lnTo>
                  <a:lnTo>
                    <a:pt x="437" y="198"/>
                  </a:lnTo>
                  <a:lnTo>
                    <a:pt x="439" y="190"/>
                  </a:lnTo>
                  <a:lnTo>
                    <a:pt x="445" y="185"/>
                  </a:lnTo>
                  <a:lnTo>
                    <a:pt x="447" y="177"/>
                  </a:lnTo>
                  <a:lnTo>
                    <a:pt x="452" y="171"/>
                  </a:lnTo>
                  <a:lnTo>
                    <a:pt x="458" y="164"/>
                  </a:lnTo>
                  <a:lnTo>
                    <a:pt x="464" y="158"/>
                  </a:lnTo>
                  <a:lnTo>
                    <a:pt x="469" y="150"/>
                  </a:lnTo>
                  <a:lnTo>
                    <a:pt x="477" y="145"/>
                  </a:lnTo>
                  <a:lnTo>
                    <a:pt x="485" y="139"/>
                  </a:lnTo>
                  <a:lnTo>
                    <a:pt x="492" y="135"/>
                  </a:lnTo>
                  <a:lnTo>
                    <a:pt x="500" y="128"/>
                  </a:lnTo>
                  <a:lnTo>
                    <a:pt x="507" y="122"/>
                  </a:lnTo>
                  <a:lnTo>
                    <a:pt x="515" y="118"/>
                  </a:lnTo>
                  <a:lnTo>
                    <a:pt x="523" y="114"/>
                  </a:lnTo>
                  <a:lnTo>
                    <a:pt x="532" y="111"/>
                  </a:lnTo>
                  <a:lnTo>
                    <a:pt x="540" y="109"/>
                  </a:lnTo>
                  <a:lnTo>
                    <a:pt x="547" y="105"/>
                  </a:lnTo>
                  <a:lnTo>
                    <a:pt x="557" y="103"/>
                  </a:lnTo>
                  <a:lnTo>
                    <a:pt x="563" y="101"/>
                  </a:lnTo>
                  <a:lnTo>
                    <a:pt x="572" y="101"/>
                  </a:lnTo>
                  <a:lnTo>
                    <a:pt x="578" y="99"/>
                  </a:lnTo>
                  <a:lnTo>
                    <a:pt x="585" y="101"/>
                  </a:lnTo>
                  <a:lnTo>
                    <a:pt x="593" y="101"/>
                  </a:lnTo>
                  <a:lnTo>
                    <a:pt x="599" y="103"/>
                  </a:lnTo>
                  <a:lnTo>
                    <a:pt x="604" y="107"/>
                  </a:lnTo>
                  <a:lnTo>
                    <a:pt x="610" y="111"/>
                  </a:lnTo>
                  <a:lnTo>
                    <a:pt x="612" y="116"/>
                  </a:lnTo>
                  <a:lnTo>
                    <a:pt x="614" y="122"/>
                  </a:lnTo>
                  <a:lnTo>
                    <a:pt x="616" y="126"/>
                  </a:lnTo>
                  <a:lnTo>
                    <a:pt x="618" y="131"/>
                  </a:lnTo>
                  <a:lnTo>
                    <a:pt x="620" y="135"/>
                  </a:lnTo>
                  <a:lnTo>
                    <a:pt x="620" y="141"/>
                  </a:lnTo>
                  <a:lnTo>
                    <a:pt x="620" y="147"/>
                  </a:lnTo>
                  <a:lnTo>
                    <a:pt x="621" y="150"/>
                  </a:lnTo>
                  <a:lnTo>
                    <a:pt x="620" y="156"/>
                  </a:lnTo>
                  <a:lnTo>
                    <a:pt x="620" y="162"/>
                  </a:lnTo>
                  <a:lnTo>
                    <a:pt x="620" y="168"/>
                  </a:lnTo>
                  <a:lnTo>
                    <a:pt x="618" y="173"/>
                  </a:lnTo>
                  <a:lnTo>
                    <a:pt x="616" y="177"/>
                  </a:lnTo>
                  <a:lnTo>
                    <a:pt x="616" y="183"/>
                  </a:lnTo>
                  <a:lnTo>
                    <a:pt x="614" y="188"/>
                  </a:lnTo>
                  <a:lnTo>
                    <a:pt x="614" y="194"/>
                  </a:lnTo>
                  <a:lnTo>
                    <a:pt x="610" y="198"/>
                  </a:lnTo>
                  <a:lnTo>
                    <a:pt x="610" y="204"/>
                  </a:lnTo>
                  <a:lnTo>
                    <a:pt x="608" y="209"/>
                  </a:lnTo>
                  <a:lnTo>
                    <a:pt x="606" y="213"/>
                  </a:lnTo>
                  <a:lnTo>
                    <a:pt x="602" y="219"/>
                  </a:lnTo>
                  <a:lnTo>
                    <a:pt x="601" y="225"/>
                  </a:lnTo>
                  <a:lnTo>
                    <a:pt x="599" y="228"/>
                  </a:lnTo>
                  <a:lnTo>
                    <a:pt x="597" y="234"/>
                  </a:lnTo>
                  <a:lnTo>
                    <a:pt x="595" y="240"/>
                  </a:lnTo>
                  <a:lnTo>
                    <a:pt x="593" y="244"/>
                  </a:lnTo>
                  <a:lnTo>
                    <a:pt x="591" y="249"/>
                  </a:lnTo>
                  <a:lnTo>
                    <a:pt x="589" y="255"/>
                  </a:lnTo>
                  <a:lnTo>
                    <a:pt x="587" y="261"/>
                  </a:lnTo>
                  <a:lnTo>
                    <a:pt x="587" y="265"/>
                  </a:lnTo>
                  <a:lnTo>
                    <a:pt x="585" y="270"/>
                  </a:lnTo>
                  <a:lnTo>
                    <a:pt x="585" y="276"/>
                  </a:lnTo>
                  <a:lnTo>
                    <a:pt x="587" y="278"/>
                  </a:lnTo>
                  <a:lnTo>
                    <a:pt x="591" y="278"/>
                  </a:lnTo>
                  <a:lnTo>
                    <a:pt x="597" y="278"/>
                  </a:lnTo>
                  <a:lnTo>
                    <a:pt x="604" y="280"/>
                  </a:lnTo>
                  <a:lnTo>
                    <a:pt x="610" y="280"/>
                  </a:lnTo>
                  <a:lnTo>
                    <a:pt x="618" y="280"/>
                  </a:lnTo>
                  <a:lnTo>
                    <a:pt x="627" y="282"/>
                  </a:lnTo>
                  <a:lnTo>
                    <a:pt x="637" y="282"/>
                  </a:lnTo>
                  <a:lnTo>
                    <a:pt x="644" y="282"/>
                  </a:lnTo>
                  <a:lnTo>
                    <a:pt x="652" y="282"/>
                  </a:lnTo>
                  <a:lnTo>
                    <a:pt x="659" y="282"/>
                  </a:lnTo>
                  <a:lnTo>
                    <a:pt x="667" y="282"/>
                  </a:lnTo>
                  <a:lnTo>
                    <a:pt x="673" y="280"/>
                  </a:lnTo>
                  <a:lnTo>
                    <a:pt x="678" y="280"/>
                  </a:lnTo>
                  <a:lnTo>
                    <a:pt x="682" y="278"/>
                  </a:lnTo>
                  <a:lnTo>
                    <a:pt x="686" y="278"/>
                  </a:lnTo>
                  <a:lnTo>
                    <a:pt x="692" y="272"/>
                  </a:lnTo>
                  <a:lnTo>
                    <a:pt x="698" y="266"/>
                  </a:lnTo>
                  <a:lnTo>
                    <a:pt x="703" y="259"/>
                  </a:lnTo>
                  <a:lnTo>
                    <a:pt x="711" y="253"/>
                  </a:lnTo>
                  <a:lnTo>
                    <a:pt x="717" y="247"/>
                  </a:lnTo>
                  <a:lnTo>
                    <a:pt x="724" y="240"/>
                  </a:lnTo>
                  <a:lnTo>
                    <a:pt x="732" y="234"/>
                  </a:lnTo>
                  <a:lnTo>
                    <a:pt x="739" y="226"/>
                  </a:lnTo>
                  <a:lnTo>
                    <a:pt x="747" y="221"/>
                  </a:lnTo>
                  <a:lnTo>
                    <a:pt x="755" y="213"/>
                  </a:lnTo>
                  <a:lnTo>
                    <a:pt x="762" y="206"/>
                  </a:lnTo>
                  <a:lnTo>
                    <a:pt x="770" y="200"/>
                  </a:lnTo>
                  <a:lnTo>
                    <a:pt x="777" y="192"/>
                  </a:lnTo>
                  <a:lnTo>
                    <a:pt x="785" y="185"/>
                  </a:lnTo>
                  <a:lnTo>
                    <a:pt x="793" y="177"/>
                  </a:lnTo>
                  <a:lnTo>
                    <a:pt x="800" y="171"/>
                  </a:lnTo>
                  <a:lnTo>
                    <a:pt x="808" y="164"/>
                  </a:lnTo>
                  <a:lnTo>
                    <a:pt x="815" y="156"/>
                  </a:lnTo>
                  <a:lnTo>
                    <a:pt x="825" y="149"/>
                  </a:lnTo>
                  <a:lnTo>
                    <a:pt x="832" y="143"/>
                  </a:lnTo>
                  <a:lnTo>
                    <a:pt x="838" y="135"/>
                  </a:lnTo>
                  <a:lnTo>
                    <a:pt x="848" y="128"/>
                  </a:lnTo>
                  <a:lnTo>
                    <a:pt x="855" y="122"/>
                  </a:lnTo>
                  <a:lnTo>
                    <a:pt x="863" y="114"/>
                  </a:lnTo>
                  <a:lnTo>
                    <a:pt x="869" y="109"/>
                  </a:lnTo>
                  <a:lnTo>
                    <a:pt x="876" y="101"/>
                  </a:lnTo>
                  <a:lnTo>
                    <a:pt x="884" y="95"/>
                  </a:lnTo>
                  <a:lnTo>
                    <a:pt x="891" y="88"/>
                  </a:lnTo>
                  <a:lnTo>
                    <a:pt x="897" y="82"/>
                  </a:lnTo>
                  <a:lnTo>
                    <a:pt x="905" y="74"/>
                  </a:lnTo>
                  <a:lnTo>
                    <a:pt x="910" y="71"/>
                  </a:lnTo>
                  <a:lnTo>
                    <a:pt x="918"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74" name="Google Shape;1274;p28"/>
            <p:cNvSpPr/>
            <p:nvPr/>
          </p:nvSpPr>
          <p:spPr>
            <a:xfrm>
              <a:off x="4361" y="2131"/>
              <a:ext cx="556" cy="809"/>
            </a:xfrm>
            <a:custGeom>
              <a:avLst/>
              <a:gdLst/>
              <a:ahLst/>
              <a:cxnLst/>
              <a:rect l="l" t="t" r="r" b="b"/>
              <a:pathLst>
                <a:path w="1112" h="1617" extrusionOk="0">
                  <a:moveTo>
                    <a:pt x="1059" y="86"/>
                  </a:moveTo>
                  <a:lnTo>
                    <a:pt x="1067" y="86"/>
                  </a:lnTo>
                  <a:lnTo>
                    <a:pt x="1074" y="86"/>
                  </a:lnTo>
                  <a:lnTo>
                    <a:pt x="1080" y="86"/>
                  </a:lnTo>
                  <a:lnTo>
                    <a:pt x="1088" y="86"/>
                  </a:lnTo>
                  <a:lnTo>
                    <a:pt x="1093" y="86"/>
                  </a:lnTo>
                  <a:lnTo>
                    <a:pt x="1097" y="86"/>
                  </a:lnTo>
                  <a:lnTo>
                    <a:pt x="1103" y="86"/>
                  </a:lnTo>
                  <a:lnTo>
                    <a:pt x="1107" y="86"/>
                  </a:lnTo>
                  <a:lnTo>
                    <a:pt x="1112" y="86"/>
                  </a:lnTo>
                  <a:lnTo>
                    <a:pt x="1105" y="93"/>
                  </a:lnTo>
                  <a:lnTo>
                    <a:pt x="1099" y="101"/>
                  </a:lnTo>
                  <a:lnTo>
                    <a:pt x="1093" y="108"/>
                  </a:lnTo>
                  <a:lnTo>
                    <a:pt x="1086" y="116"/>
                  </a:lnTo>
                  <a:lnTo>
                    <a:pt x="1080" y="124"/>
                  </a:lnTo>
                  <a:lnTo>
                    <a:pt x="1072" y="133"/>
                  </a:lnTo>
                  <a:lnTo>
                    <a:pt x="1067" y="141"/>
                  </a:lnTo>
                  <a:lnTo>
                    <a:pt x="1061" y="150"/>
                  </a:lnTo>
                  <a:lnTo>
                    <a:pt x="1053" y="158"/>
                  </a:lnTo>
                  <a:lnTo>
                    <a:pt x="1048" y="165"/>
                  </a:lnTo>
                  <a:lnTo>
                    <a:pt x="1040" y="175"/>
                  </a:lnTo>
                  <a:lnTo>
                    <a:pt x="1034" y="184"/>
                  </a:lnTo>
                  <a:lnTo>
                    <a:pt x="1027" y="192"/>
                  </a:lnTo>
                  <a:lnTo>
                    <a:pt x="1019" y="201"/>
                  </a:lnTo>
                  <a:lnTo>
                    <a:pt x="1012" y="211"/>
                  </a:lnTo>
                  <a:lnTo>
                    <a:pt x="1006" y="220"/>
                  </a:lnTo>
                  <a:lnTo>
                    <a:pt x="998" y="228"/>
                  </a:lnTo>
                  <a:lnTo>
                    <a:pt x="991" y="238"/>
                  </a:lnTo>
                  <a:lnTo>
                    <a:pt x="985" y="245"/>
                  </a:lnTo>
                  <a:lnTo>
                    <a:pt x="977" y="255"/>
                  </a:lnTo>
                  <a:lnTo>
                    <a:pt x="970" y="264"/>
                  </a:lnTo>
                  <a:lnTo>
                    <a:pt x="962" y="274"/>
                  </a:lnTo>
                  <a:lnTo>
                    <a:pt x="956" y="283"/>
                  </a:lnTo>
                  <a:lnTo>
                    <a:pt x="949" y="293"/>
                  </a:lnTo>
                  <a:lnTo>
                    <a:pt x="941" y="302"/>
                  </a:lnTo>
                  <a:lnTo>
                    <a:pt x="934" y="312"/>
                  </a:lnTo>
                  <a:lnTo>
                    <a:pt x="926" y="319"/>
                  </a:lnTo>
                  <a:lnTo>
                    <a:pt x="918" y="331"/>
                  </a:lnTo>
                  <a:lnTo>
                    <a:pt x="911" y="340"/>
                  </a:lnTo>
                  <a:lnTo>
                    <a:pt x="903" y="350"/>
                  </a:lnTo>
                  <a:lnTo>
                    <a:pt x="896" y="357"/>
                  </a:lnTo>
                  <a:lnTo>
                    <a:pt x="890" y="369"/>
                  </a:lnTo>
                  <a:lnTo>
                    <a:pt x="882" y="378"/>
                  </a:lnTo>
                  <a:lnTo>
                    <a:pt x="873" y="388"/>
                  </a:lnTo>
                  <a:lnTo>
                    <a:pt x="865" y="395"/>
                  </a:lnTo>
                  <a:lnTo>
                    <a:pt x="858" y="405"/>
                  </a:lnTo>
                  <a:lnTo>
                    <a:pt x="850" y="414"/>
                  </a:lnTo>
                  <a:lnTo>
                    <a:pt x="844" y="426"/>
                  </a:lnTo>
                  <a:lnTo>
                    <a:pt x="835" y="433"/>
                  </a:lnTo>
                  <a:lnTo>
                    <a:pt x="829" y="445"/>
                  </a:lnTo>
                  <a:lnTo>
                    <a:pt x="820" y="454"/>
                  </a:lnTo>
                  <a:lnTo>
                    <a:pt x="814" y="464"/>
                  </a:lnTo>
                  <a:lnTo>
                    <a:pt x="806" y="471"/>
                  </a:lnTo>
                  <a:lnTo>
                    <a:pt x="799" y="483"/>
                  </a:lnTo>
                  <a:lnTo>
                    <a:pt x="791" y="490"/>
                  </a:lnTo>
                  <a:lnTo>
                    <a:pt x="783" y="502"/>
                  </a:lnTo>
                  <a:lnTo>
                    <a:pt x="778" y="509"/>
                  </a:lnTo>
                  <a:lnTo>
                    <a:pt x="770" y="521"/>
                  </a:lnTo>
                  <a:lnTo>
                    <a:pt x="762" y="530"/>
                  </a:lnTo>
                  <a:lnTo>
                    <a:pt x="757" y="540"/>
                  </a:lnTo>
                  <a:lnTo>
                    <a:pt x="749" y="547"/>
                  </a:lnTo>
                  <a:lnTo>
                    <a:pt x="742" y="557"/>
                  </a:lnTo>
                  <a:lnTo>
                    <a:pt x="734" y="566"/>
                  </a:lnTo>
                  <a:lnTo>
                    <a:pt x="728" y="576"/>
                  </a:lnTo>
                  <a:lnTo>
                    <a:pt x="721" y="585"/>
                  </a:lnTo>
                  <a:lnTo>
                    <a:pt x="717" y="595"/>
                  </a:lnTo>
                  <a:lnTo>
                    <a:pt x="709" y="604"/>
                  </a:lnTo>
                  <a:lnTo>
                    <a:pt x="704" y="612"/>
                  </a:lnTo>
                  <a:lnTo>
                    <a:pt x="696" y="621"/>
                  </a:lnTo>
                  <a:lnTo>
                    <a:pt x="690" y="631"/>
                  </a:lnTo>
                  <a:lnTo>
                    <a:pt x="683" y="640"/>
                  </a:lnTo>
                  <a:lnTo>
                    <a:pt x="677" y="650"/>
                  </a:lnTo>
                  <a:lnTo>
                    <a:pt x="671" y="659"/>
                  </a:lnTo>
                  <a:lnTo>
                    <a:pt x="667" y="669"/>
                  </a:lnTo>
                  <a:lnTo>
                    <a:pt x="671" y="675"/>
                  </a:lnTo>
                  <a:lnTo>
                    <a:pt x="677" y="684"/>
                  </a:lnTo>
                  <a:lnTo>
                    <a:pt x="681" y="688"/>
                  </a:lnTo>
                  <a:lnTo>
                    <a:pt x="685" y="694"/>
                  </a:lnTo>
                  <a:lnTo>
                    <a:pt x="688" y="699"/>
                  </a:lnTo>
                  <a:lnTo>
                    <a:pt x="694" y="705"/>
                  </a:lnTo>
                  <a:lnTo>
                    <a:pt x="696" y="711"/>
                  </a:lnTo>
                  <a:lnTo>
                    <a:pt x="702" y="716"/>
                  </a:lnTo>
                  <a:lnTo>
                    <a:pt x="707" y="724"/>
                  </a:lnTo>
                  <a:lnTo>
                    <a:pt x="713" y="730"/>
                  </a:lnTo>
                  <a:lnTo>
                    <a:pt x="719" y="737"/>
                  </a:lnTo>
                  <a:lnTo>
                    <a:pt x="723" y="745"/>
                  </a:lnTo>
                  <a:lnTo>
                    <a:pt x="730" y="753"/>
                  </a:lnTo>
                  <a:lnTo>
                    <a:pt x="736" y="762"/>
                  </a:lnTo>
                  <a:lnTo>
                    <a:pt x="742" y="770"/>
                  </a:lnTo>
                  <a:lnTo>
                    <a:pt x="749" y="777"/>
                  </a:lnTo>
                  <a:lnTo>
                    <a:pt x="755" y="785"/>
                  </a:lnTo>
                  <a:lnTo>
                    <a:pt x="762" y="794"/>
                  </a:lnTo>
                  <a:lnTo>
                    <a:pt x="768" y="802"/>
                  </a:lnTo>
                  <a:lnTo>
                    <a:pt x="776" y="812"/>
                  </a:lnTo>
                  <a:lnTo>
                    <a:pt x="782" y="821"/>
                  </a:lnTo>
                  <a:lnTo>
                    <a:pt x="791" y="831"/>
                  </a:lnTo>
                  <a:lnTo>
                    <a:pt x="797" y="838"/>
                  </a:lnTo>
                  <a:lnTo>
                    <a:pt x="804" y="848"/>
                  </a:lnTo>
                  <a:lnTo>
                    <a:pt x="810" y="857"/>
                  </a:lnTo>
                  <a:lnTo>
                    <a:pt x="820" y="867"/>
                  </a:lnTo>
                  <a:lnTo>
                    <a:pt x="825" y="876"/>
                  </a:lnTo>
                  <a:lnTo>
                    <a:pt x="833" y="886"/>
                  </a:lnTo>
                  <a:lnTo>
                    <a:pt x="840" y="895"/>
                  </a:lnTo>
                  <a:lnTo>
                    <a:pt x="848" y="905"/>
                  </a:lnTo>
                  <a:lnTo>
                    <a:pt x="856" y="914"/>
                  </a:lnTo>
                  <a:lnTo>
                    <a:pt x="863" y="922"/>
                  </a:lnTo>
                  <a:lnTo>
                    <a:pt x="869" y="931"/>
                  </a:lnTo>
                  <a:lnTo>
                    <a:pt x="877" y="941"/>
                  </a:lnTo>
                  <a:lnTo>
                    <a:pt x="882" y="948"/>
                  </a:lnTo>
                  <a:lnTo>
                    <a:pt x="890" y="958"/>
                  </a:lnTo>
                  <a:lnTo>
                    <a:pt x="897" y="967"/>
                  </a:lnTo>
                  <a:lnTo>
                    <a:pt x="905" y="977"/>
                  </a:lnTo>
                  <a:lnTo>
                    <a:pt x="911" y="984"/>
                  </a:lnTo>
                  <a:lnTo>
                    <a:pt x="916" y="992"/>
                  </a:lnTo>
                  <a:lnTo>
                    <a:pt x="922" y="1000"/>
                  </a:lnTo>
                  <a:lnTo>
                    <a:pt x="930" y="1007"/>
                  </a:lnTo>
                  <a:lnTo>
                    <a:pt x="936" y="1015"/>
                  </a:lnTo>
                  <a:lnTo>
                    <a:pt x="941" y="1022"/>
                  </a:lnTo>
                  <a:lnTo>
                    <a:pt x="947" y="1030"/>
                  </a:lnTo>
                  <a:lnTo>
                    <a:pt x="953" y="1038"/>
                  </a:lnTo>
                  <a:lnTo>
                    <a:pt x="958" y="1043"/>
                  </a:lnTo>
                  <a:lnTo>
                    <a:pt x="962" y="1049"/>
                  </a:lnTo>
                  <a:lnTo>
                    <a:pt x="966" y="1055"/>
                  </a:lnTo>
                  <a:lnTo>
                    <a:pt x="970" y="1060"/>
                  </a:lnTo>
                  <a:lnTo>
                    <a:pt x="974" y="1066"/>
                  </a:lnTo>
                  <a:lnTo>
                    <a:pt x="979" y="1072"/>
                  </a:lnTo>
                  <a:lnTo>
                    <a:pt x="983" y="1076"/>
                  </a:lnTo>
                  <a:lnTo>
                    <a:pt x="985" y="1079"/>
                  </a:lnTo>
                  <a:lnTo>
                    <a:pt x="991" y="1087"/>
                  </a:lnTo>
                  <a:lnTo>
                    <a:pt x="994" y="1093"/>
                  </a:lnTo>
                  <a:lnTo>
                    <a:pt x="996" y="1097"/>
                  </a:lnTo>
                  <a:lnTo>
                    <a:pt x="998" y="1098"/>
                  </a:lnTo>
                  <a:lnTo>
                    <a:pt x="996" y="1098"/>
                  </a:lnTo>
                  <a:lnTo>
                    <a:pt x="993" y="1098"/>
                  </a:lnTo>
                  <a:lnTo>
                    <a:pt x="987" y="1100"/>
                  </a:lnTo>
                  <a:lnTo>
                    <a:pt x="979" y="1104"/>
                  </a:lnTo>
                  <a:lnTo>
                    <a:pt x="970" y="1106"/>
                  </a:lnTo>
                  <a:lnTo>
                    <a:pt x="964" y="1108"/>
                  </a:lnTo>
                  <a:lnTo>
                    <a:pt x="958" y="1108"/>
                  </a:lnTo>
                  <a:lnTo>
                    <a:pt x="955" y="1110"/>
                  </a:lnTo>
                  <a:lnTo>
                    <a:pt x="1069" y="1397"/>
                  </a:lnTo>
                  <a:lnTo>
                    <a:pt x="1061" y="1404"/>
                  </a:lnTo>
                  <a:lnTo>
                    <a:pt x="1053" y="1414"/>
                  </a:lnTo>
                  <a:lnTo>
                    <a:pt x="1044" y="1422"/>
                  </a:lnTo>
                  <a:lnTo>
                    <a:pt x="1036" y="1431"/>
                  </a:lnTo>
                  <a:lnTo>
                    <a:pt x="1031" y="1433"/>
                  </a:lnTo>
                  <a:lnTo>
                    <a:pt x="1027" y="1439"/>
                  </a:lnTo>
                  <a:lnTo>
                    <a:pt x="1021" y="1442"/>
                  </a:lnTo>
                  <a:lnTo>
                    <a:pt x="1017" y="1446"/>
                  </a:lnTo>
                  <a:lnTo>
                    <a:pt x="1008" y="1454"/>
                  </a:lnTo>
                  <a:lnTo>
                    <a:pt x="998" y="1463"/>
                  </a:lnTo>
                  <a:lnTo>
                    <a:pt x="993" y="1467"/>
                  </a:lnTo>
                  <a:lnTo>
                    <a:pt x="987" y="1471"/>
                  </a:lnTo>
                  <a:lnTo>
                    <a:pt x="983" y="1475"/>
                  </a:lnTo>
                  <a:lnTo>
                    <a:pt x="977" y="1479"/>
                  </a:lnTo>
                  <a:lnTo>
                    <a:pt x="972" y="1482"/>
                  </a:lnTo>
                  <a:lnTo>
                    <a:pt x="968" y="1486"/>
                  </a:lnTo>
                  <a:lnTo>
                    <a:pt x="962" y="1490"/>
                  </a:lnTo>
                  <a:lnTo>
                    <a:pt x="958" y="1494"/>
                  </a:lnTo>
                  <a:lnTo>
                    <a:pt x="953" y="1498"/>
                  </a:lnTo>
                  <a:lnTo>
                    <a:pt x="947" y="1501"/>
                  </a:lnTo>
                  <a:lnTo>
                    <a:pt x="943" y="1505"/>
                  </a:lnTo>
                  <a:lnTo>
                    <a:pt x="937" y="1509"/>
                  </a:lnTo>
                  <a:lnTo>
                    <a:pt x="930" y="1517"/>
                  </a:lnTo>
                  <a:lnTo>
                    <a:pt x="922" y="1524"/>
                  </a:lnTo>
                  <a:lnTo>
                    <a:pt x="916" y="1522"/>
                  </a:lnTo>
                  <a:lnTo>
                    <a:pt x="909" y="1520"/>
                  </a:lnTo>
                  <a:lnTo>
                    <a:pt x="901" y="1515"/>
                  </a:lnTo>
                  <a:lnTo>
                    <a:pt x="896" y="1513"/>
                  </a:lnTo>
                  <a:lnTo>
                    <a:pt x="920" y="1344"/>
                  </a:lnTo>
                  <a:lnTo>
                    <a:pt x="759" y="1157"/>
                  </a:lnTo>
                  <a:lnTo>
                    <a:pt x="635" y="1193"/>
                  </a:lnTo>
                  <a:lnTo>
                    <a:pt x="633" y="1199"/>
                  </a:lnTo>
                  <a:lnTo>
                    <a:pt x="631" y="1205"/>
                  </a:lnTo>
                  <a:lnTo>
                    <a:pt x="628" y="1212"/>
                  </a:lnTo>
                  <a:lnTo>
                    <a:pt x="626" y="1218"/>
                  </a:lnTo>
                  <a:lnTo>
                    <a:pt x="622" y="1224"/>
                  </a:lnTo>
                  <a:lnTo>
                    <a:pt x="620" y="1230"/>
                  </a:lnTo>
                  <a:lnTo>
                    <a:pt x="618" y="1235"/>
                  </a:lnTo>
                  <a:lnTo>
                    <a:pt x="616" y="1243"/>
                  </a:lnTo>
                  <a:lnTo>
                    <a:pt x="612" y="1249"/>
                  </a:lnTo>
                  <a:lnTo>
                    <a:pt x="610" y="1254"/>
                  </a:lnTo>
                  <a:lnTo>
                    <a:pt x="607" y="1260"/>
                  </a:lnTo>
                  <a:lnTo>
                    <a:pt x="605" y="1268"/>
                  </a:lnTo>
                  <a:lnTo>
                    <a:pt x="603" y="1273"/>
                  </a:lnTo>
                  <a:lnTo>
                    <a:pt x="601" y="1279"/>
                  </a:lnTo>
                  <a:lnTo>
                    <a:pt x="599" y="1285"/>
                  </a:lnTo>
                  <a:lnTo>
                    <a:pt x="597" y="1292"/>
                  </a:lnTo>
                  <a:lnTo>
                    <a:pt x="595" y="1298"/>
                  </a:lnTo>
                  <a:lnTo>
                    <a:pt x="593" y="1304"/>
                  </a:lnTo>
                  <a:lnTo>
                    <a:pt x="591" y="1309"/>
                  </a:lnTo>
                  <a:lnTo>
                    <a:pt x="589" y="1317"/>
                  </a:lnTo>
                  <a:lnTo>
                    <a:pt x="586" y="1323"/>
                  </a:lnTo>
                  <a:lnTo>
                    <a:pt x="584" y="1328"/>
                  </a:lnTo>
                  <a:lnTo>
                    <a:pt x="582" y="1334"/>
                  </a:lnTo>
                  <a:lnTo>
                    <a:pt x="582" y="1342"/>
                  </a:lnTo>
                  <a:lnTo>
                    <a:pt x="578" y="1347"/>
                  </a:lnTo>
                  <a:lnTo>
                    <a:pt x="576" y="1353"/>
                  </a:lnTo>
                  <a:lnTo>
                    <a:pt x="574" y="1359"/>
                  </a:lnTo>
                  <a:lnTo>
                    <a:pt x="572" y="1366"/>
                  </a:lnTo>
                  <a:lnTo>
                    <a:pt x="570" y="1372"/>
                  </a:lnTo>
                  <a:lnTo>
                    <a:pt x="569" y="1380"/>
                  </a:lnTo>
                  <a:lnTo>
                    <a:pt x="567" y="1385"/>
                  </a:lnTo>
                  <a:lnTo>
                    <a:pt x="567" y="1393"/>
                  </a:lnTo>
                  <a:lnTo>
                    <a:pt x="563" y="1397"/>
                  </a:lnTo>
                  <a:lnTo>
                    <a:pt x="561" y="1404"/>
                  </a:lnTo>
                  <a:lnTo>
                    <a:pt x="559" y="1410"/>
                  </a:lnTo>
                  <a:lnTo>
                    <a:pt x="557" y="1416"/>
                  </a:lnTo>
                  <a:lnTo>
                    <a:pt x="555" y="1423"/>
                  </a:lnTo>
                  <a:lnTo>
                    <a:pt x="555" y="1429"/>
                  </a:lnTo>
                  <a:lnTo>
                    <a:pt x="551" y="1435"/>
                  </a:lnTo>
                  <a:lnTo>
                    <a:pt x="551" y="1442"/>
                  </a:lnTo>
                  <a:lnTo>
                    <a:pt x="548" y="1448"/>
                  </a:lnTo>
                  <a:lnTo>
                    <a:pt x="546" y="1456"/>
                  </a:lnTo>
                  <a:lnTo>
                    <a:pt x="544" y="1460"/>
                  </a:lnTo>
                  <a:lnTo>
                    <a:pt x="544" y="1467"/>
                  </a:lnTo>
                  <a:lnTo>
                    <a:pt x="542" y="1473"/>
                  </a:lnTo>
                  <a:lnTo>
                    <a:pt x="540" y="1480"/>
                  </a:lnTo>
                  <a:lnTo>
                    <a:pt x="538" y="1486"/>
                  </a:lnTo>
                  <a:lnTo>
                    <a:pt x="536" y="1494"/>
                  </a:lnTo>
                  <a:lnTo>
                    <a:pt x="534" y="1498"/>
                  </a:lnTo>
                  <a:lnTo>
                    <a:pt x="532" y="1505"/>
                  </a:lnTo>
                  <a:lnTo>
                    <a:pt x="531" y="1511"/>
                  </a:lnTo>
                  <a:lnTo>
                    <a:pt x="529" y="1518"/>
                  </a:lnTo>
                  <a:lnTo>
                    <a:pt x="527" y="1524"/>
                  </a:lnTo>
                  <a:lnTo>
                    <a:pt x="525" y="1530"/>
                  </a:lnTo>
                  <a:lnTo>
                    <a:pt x="523" y="1536"/>
                  </a:lnTo>
                  <a:lnTo>
                    <a:pt x="521" y="1543"/>
                  </a:lnTo>
                  <a:lnTo>
                    <a:pt x="519" y="1549"/>
                  </a:lnTo>
                  <a:lnTo>
                    <a:pt x="517" y="1556"/>
                  </a:lnTo>
                  <a:lnTo>
                    <a:pt x="515" y="1560"/>
                  </a:lnTo>
                  <a:lnTo>
                    <a:pt x="513" y="1568"/>
                  </a:lnTo>
                  <a:lnTo>
                    <a:pt x="512" y="1574"/>
                  </a:lnTo>
                  <a:lnTo>
                    <a:pt x="510" y="1581"/>
                  </a:lnTo>
                  <a:lnTo>
                    <a:pt x="508" y="1587"/>
                  </a:lnTo>
                  <a:lnTo>
                    <a:pt x="506" y="1594"/>
                  </a:lnTo>
                  <a:lnTo>
                    <a:pt x="308" y="1617"/>
                  </a:lnTo>
                  <a:lnTo>
                    <a:pt x="304" y="1591"/>
                  </a:lnTo>
                  <a:lnTo>
                    <a:pt x="302" y="1589"/>
                  </a:lnTo>
                  <a:lnTo>
                    <a:pt x="304" y="1587"/>
                  </a:lnTo>
                  <a:lnTo>
                    <a:pt x="308" y="1585"/>
                  </a:lnTo>
                  <a:lnTo>
                    <a:pt x="314" y="1579"/>
                  </a:lnTo>
                  <a:lnTo>
                    <a:pt x="320" y="1574"/>
                  </a:lnTo>
                  <a:lnTo>
                    <a:pt x="327" y="1568"/>
                  </a:lnTo>
                  <a:lnTo>
                    <a:pt x="335" y="1560"/>
                  </a:lnTo>
                  <a:lnTo>
                    <a:pt x="344" y="1555"/>
                  </a:lnTo>
                  <a:lnTo>
                    <a:pt x="352" y="1545"/>
                  </a:lnTo>
                  <a:lnTo>
                    <a:pt x="361" y="1539"/>
                  </a:lnTo>
                  <a:lnTo>
                    <a:pt x="369" y="1532"/>
                  </a:lnTo>
                  <a:lnTo>
                    <a:pt x="378" y="1524"/>
                  </a:lnTo>
                  <a:lnTo>
                    <a:pt x="384" y="1518"/>
                  </a:lnTo>
                  <a:lnTo>
                    <a:pt x="392" y="1513"/>
                  </a:lnTo>
                  <a:lnTo>
                    <a:pt x="396" y="1509"/>
                  </a:lnTo>
                  <a:lnTo>
                    <a:pt x="401" y="1507"/>
                  </a:lnTo>
                  <a:lnTo>
                    <a:pt x="413" y="1273"/>
                  </a:lnTo>
                  <a:lnTo>
                    <a:pt x="304" y="1304"/>
                  </a:lnTo>
                  <a:lnTo>
                    <a:pt x="302" y="1302"/>
                  </a:lnTo>
                  <a:lnTo>
                    <a:pt x="302" y="1294"/>
                  </a:lnTo>
                  <a:lnTo>
                    <a:pt x="302" y="1288"/>
                  </a:lnTo>
                  <a:lnTo>
                    <a:pt x="302" y="1283"/>
                  </a:lnTo>
                  <a:lnTo>
                    <a:pt x="302" y="1275"/>
                  </a:lnTo>
                  <a:lnTo>
                    <a:pt x="302" y="1268"/>
                  </a:lnTo>
                  <a:lnTo>
                    <a:pt x="301" y="1258"/>
                  </a:lnTo>
                  <a:lnTo>
                    <a:pt x="301" y="1249"/>
                  </a:lnTo>
                  <a:lnTo>
                    <a:pt x="301" y="1237"/>
                  </a:lnTo>
                  <a:lnTo>
                    <a:pt x="301" y="1226"/>
                  </a:lnTo>
                  <a:lnTo>
                    <a:pt x="301" y="1214"/>
                  </a:lnTo>
                  <a:lnTo>
                    <a:pt x="301" y="1203"/>
                  </a:lnTo>
                  <a:lnTo>
                    <a:pt x="301" y="1190"/>
                  </a:lnTo>
                  <a:lnTo>
                    <a:pt x="301" y="1176"/>
                  </a:lnTo>
                  <a:lnTo>
                    <a:pt x="299" y="1161"/>
                  </a:lnTo>
                  <a:lnTo>
                    <a:pt x="299" y="1146"/>
                  </a:lnTo>
                  <a:lnTo>
                    <a:pt x="297" y="1131"/>
                  </a:lnTo>
                  <a:lnTo>
                    <a:pt x="297" y="1114"/>
                  </a:lnTo>
                  <a:lnTo>
                    <a:pt x="297" y="1097"/>
                  </a:lnTo>
                  <a:lnTo>
                    <a:pt x="297" y="1081"/>
                  </a:lnTo>
                  <a:lnTo>
                    <a:pt x="295" y="1062"/>
                  </a:lnTo>
                  <a:lnTo>
                    <a:pt x="295" y="1045"/>
                  </a:lnTo>
                  <a:lnTo>
                    <a:pt x="295" y="1028"/>
                  </a:lnTo>
                  <a:lnTo>
                    <a:pt x="293" y="1009"/>
                  </a:lnTo>
                  <a:lnTo>
                    <a:pt x="293" y="992"/>
                  </a:lnTo>
                  <a:lnTo>
                    <a:pt x="293" y="973"/>
                  </a:lnTo>
                  <a:lnTo>
                    <a:pt x="293" y="956"/>
                  </a:lnTo>
                  <a:lnTo>
                    <a:pt x="291" y="937"/>
                  </a:lnTo>
                  <a:lnTo>
                    <a:pt x="291" y="918"/>
                  </a:lnTo>
                  <a:lnTo>
                    <a:pt x="291" y="899"/>
                  </a:lnTo>
                  <a:lnTo>
                    <a:pt x="291" y="880"/>
                  </a:lnTo>
                  <a:lnTo>
                    <a:pt x="289" y="861"/>
                  </a:lnTo>
                  <a:lnTo>
                    <a:pt x="289" y="842"/>
                  </a:lnTo>
                  <a:lnTo>
                    <a:pt x="289" y="823"/>
                  </a:lnTo>
                  <a:lnTo>
                    <a:pt x="289" y="804"/>
                  </a:lnTo>
                  <a:lnTo>
                    <a:pt x="287" y="787"/>
                  </a:lnTo>
                  <a:lnTo>
                    <a:pt x="287" y="768"/>
                  </a:lnTo>
                  <a:lnTo>
                    <a:pt x="287" y="751"/>
                  </a:lnTo>
                  <a:lnTo>
                    <a:pt x="287" y="732"/>
                  </a:lnTo>
                  <a:lnTo>
                    <a:pt x="285" y="715"/>
                  </a:lnTo>
                  <a:lnTo>
                    <a:pt x="285" y="699"/>
                  </a:lnTo>
                  <a:lnTo>
                    <a:pt x="285" y="682"/>
                  </a:lnTo>
                  <a:lnTo>
                    <a:pt x="283" y="665"/>
                  </a:lnTo>
                  <a:lnTo>
                    <a:pt x="283" y="650"/>
                  </a:lnTo>
                  <a:lnTo>
                    <a:pt x="283" y="635"/>
                  </a:lnTo>
                  <a:lnTo>
                    <a:pt x="283" y="621"/>
                  </a:lnTo>
                  <a:lnTo>
                    <a:pt x="281" y="606"/>
                  </a:lnTo>
                  <a:lnTo>
                    <a:pt x="281" y="593"/>
                  </a:lnTo>
                  <a:lnTo>
                    <a:pt x="281" y="580"/>
                  </a:lnTo>
                  <a:lnTo>
                    <a:pt x="281" y="570"/>
                  </a:lnTo>
                  <a:lnTo>
                    <a:pt x="280" y="557"/>
                  </a:lnTo>
                  <a:lnTo>
                    <a:pt x="280" y="547"/>
                  </a:lnTo>
                  <a:lnTo>
                    <a:pt x="280" y="536"/>
                  </a:lnTo>
                  <a:lnTo>
                    <a:pt x="280" y="528"/>
                  </a:lnTo>
                  <a:lnTo>
                    <a:pt x="278" y="521"/>
                  </a:lnTo>
                  <a:lnTo>
                    <a:pt x="278" y="513"/>
                  </a:lnTo>
                  <a:lnTo>
                    <a:pt x="278" y="507"/>
                  </a:lnTo>
                  <a:lnTo>
                    <a:pt x="278" y="502"/>
                  </a:lnTo>
                  <a:lnTo>
                    <a:pt x="278" y="494"/>
                  </a:lnTo>
                  <a:lnTo>
                    <a:pt x="278" y="492"/>
                  </a:lnTo>
                  <a:lnTo>
                    <a:pt x="0" y="0"/>
                  </a:lnTo>
                  <a:lnTo>
                    <a:pt x="44" y="0"/>
                  </a:lnTo>
                  <a:lnTo>
                    <a:pt x="42" y="2"/>
                  </a:lnTo>
                  <a:lnTo>
                    <a:pt x="46" y="6"/>
                  </a:lnTo>
                  <a:lnTo>
                    <a:pt x="46" y="8"/>
                  </a:lnTo>
                  <a:lnTo>
                    <a:pt x="48" y="11"/>
                  </a:lnTo>
                  <a:lnTo>
                    <a:pt x="51" y="15"/>
                  </a:lnTo>
                  <a:lnTo>
                    <a:pt x="53" y="21"/>
                  </a:lnTo>
                  <a:lnTo>
                    <a:pt x="55" y="25"/>
                  </a:lnTo>
                  <a:lnTo>
                    <a:pt x="57" y="30"/>
                  </a:lnTo>
                  <a:lnTo>
                    <a:pt x="61" y="36"/>
                  </a:lnTo>
                  <a:lnTo>
                    <a:pt x="65" y="44"/>
                  </a:lnTo>
                  <a:lnTo>
                    <a:pt x="67" y="51"/>
                  </a:lnTo>
                  <a:lnTo>
                    <a:pt x="72" y="57"/>
                  </a:lnTo>
                  <a:lnTo>
                    <a:pt x="76" y="67"/>
                  </a:lnTo>
                  <a:lnTo>
                    <a:pt x="82" y="74"/>
                  </a:lnTo>
                  <a:lnTo>
                    <a:pt x="86" y="84"/>
                  </a:lnTo>
                  <a:lnTo>
                    <a:pt x="89" y="91"/>
                  </a:lnTo>
                  <a:lnTo>
                    <a:pt x="95" y="101"/>
                  </a:lnTo>
                  <a:lnTo>
                    <a:pt x="101" y="110"/>
                  </a:lnTo>
                  <a:lnTo>
                    <a:pt x="105" y="120"/>
                  </a:lnTo>
                  <a:lnTo>
                    <a:pt x="110" y="129"/>
                  </a:lnTo>
                  <a:lnTo>
                    <a:pt x="116" y="141"/>
                  </a:lnTo>
                  <a:lnTo>
                    <a:pt x="122" y="150"/>
                  </a:lnTo>
                  <a:lnTo>
                    <a:pt x="127" y="162"/>
                  </a:lnTo>
                  <a:lnTo>
                    <a:pt x="133" y="173"/>
                  </a:lnTo>
                  <a:lnTo>
                    <a:pt x="139" y="182"/>
                  </a:lnTo>
                  <a:lnTo>
                    <a:pt x="145" y="194"/>
                  </a:lnTo>
                  <a:lnTo>
                    <a:pt x="150" y="203"/>
                  </a:lnTo>
                  <a:lnTo>
                    <a:pt x="156" y="215"/>
                  </a:lnTo>
                  <a:lnTo>
                    <a:pt x="164" y="226"/>
                  </a:lnTo>
                  <a:lnTo>
                    <a:pt x="169" y="238"/>
                  </a:lnTo>
                  <a:lnTo>
                    <a:pt x="175" y="249"/>
                  </a:lnTo>
                  <a:lnTo>
                    <a:pt x="181" y="260"/>
                  </a:lnTo>
                  <a:lnTo>
                    <a:pt x="186" y="270"/>
                  </a:lnTo>
                  <a:lnTo>
                    <a:pt x="192" y="281"/>
                  </a:lnTo>
                  <a:lnTo>
                    <a:pt x="198" y="293"/>
                  </a:lnTo>
                  <a:lnTo>
                    <a:pt x="204" y="302"/>
                  </a:lnTo>
                  <a:lnTo>
                    <a:pt x="209" y="314"/>
                  </a:lnTo>
                  <a:lnTo>
                    <a:pt x="217" y="325"/>
                  </a:lnTo>
                  <a:lnTo>
                    <a:pt x="221" y="335"/>
                  </a:lnTo>
                  <a:lnTo>
                    <a:pt x="226" y="344"/>
                  </a:lnTo>
                  <a:lnTo>
                    <a:pt x="232" y="354"/>
                  </a:lnTo>
                  <a:lnTo>
                    <a:pt x="238" y="365"/>
                  </a:lnTo>
                  <a:lnTo>
                    <a:pt x="242" y="373"/>
                  </a:lnTo>
                  <a:lnTo>
                    <a:pt x="247" y="382"/>
                  </a:lnTo>
                  <a:lnTo>
                    <a:pt x="253" y="392"/>
                  </a:lnTo>
                  <a:lnTo>
                    <a:pt x="257" y="401"/>
                  </a:lnTo>
                  <a:lnTo>
                    <a:pt x="261" y="407"/>
                  </a:lnTo>
                  <a:lnTo>
                    <a:pt x="266" y="416"/>
                  </a:lnTo>
                  <a:lnTo>
                    <a:pt x="268" y="422"/>
                  </a:lnTo>
                  <a:lnTo>
                    <a:pt x="274" y="431"/>
                  </a:lnTo>
                  <a:lnTo>
                    <a:pt x="278" y="437"/>
                  </a:lnTo>
                  <a:lnTo>
                    <a:pt x="280" y="443"/>
                  </a:lnTo>
                  <a:lnTo>
                    <a:pt x="283" y="449"/>
                  </a:lnTo>
                  <a:lnTo>
                    <a:pt x="287" y="454"/>
                  </a:lnTo>
                  <a:lnTo>
                    <a:pt x="291" y="462"/>
                  </a:lnTo>
                  <a:lnTo>
                    <a:pt x="295" y="469"/>
                  </a:lnTo>
                  <a:lnTo>
                    <a:pt x="297" y="473"/>
                  </a:lnTo>
                  <a:lnTo>
                    <a:pt x="299" y="475"/>
                  </a:lnTo>
                  <a:lnTo>
                    <a:pt x="299" y="477"/>
                  </a:lnTo>
                  <a:lnTo>
                    <a:pt x="299" y="483"/>
                  </a:lnTo>
                  <a:lnTo>
                    <a:pt x="301" y="487"/>
                  </a:lnTo>
                  <a:lnTo>
                    <a:pt x="301" y="492"/>
                  </a:lnTo>
                  <a:lnTo>
                    <a:pt x="301" y="498"/>
                  </a:lnTo>
                  <a:lnTo>
                    <a:pt x="302" y="507"/>
                  </a:lnTo>
                  <a:lnTo>
                    <a:pt x="302" y="515"/>
                  </a:lnTo>
                  <a:lnTo>
                    <a:pt x="304" y="525"/>
                  </a:lnTo>
                  <a:lnTo>
                    <a:pt x="304" y="534"/>
                  </a:lnTo>
                  <a:lnTo>
                    <a:pt x="304" y="545"/>
                  </a:lnTo>
                  <a:lnTo>
                    <a:pt x="304" y="555"/>
                  </a:lnTo>
                  <a:lnTo>
                    <a:pt x="306" y="568"/>
                  </a:lnTo>
                  <a:lnTo>
                    <a:pt x="306" y="580"/>
                  </a:lnTo>
                  <a:lnTo>
                    <a:pt x="308" y="593"/>
                  </a:lnTo>
                  <a:lnTo>
                    <a:pt x="308" y="608"/>
                  </a:lnTo>
                  <a:lnTo>
                    <a:pt x="310" y="623"/>
                  </a:lnTo>
                  <a:lnTo>
                    <a:pt x="310" y="637"/>
                  </a:lnTo>
                  <a:lnTo>
                    <a:pt x="310" y="652"/>
                  </a:lnTo>
                  <a:lnTo>
                    <a:pt x="310" y="667"/>
                  </a:lnTo>
                  <a:lnTo>
                    <a:pt x="312" y="684"/>
                  </a:lnTo>
                  <a:lnTo>
                    <a:pt x="312" y="699"/>
                  </a:lnTo>
                  <a:lnTo>
                    <a:pt x="312" y="716"/>
                  </a:lnTo>
                  <a:lnTo>
                    <a:pt x="314" y="734"/>
                  </a:lnTo>
                  <a:lnTo>
                    <a:pt x="314" y="751"/>
                  </a:lnTo>
                  <a:lnTo>
                    <a:pt x="314" y="768"/>
                  </a:lnTo>
                  <a:lnTo>
                    <a:pt x="316" y="785"/>
                  </a:lnTo>
                  <a:lnTo>
                    <a:pt x="316" y="802"/>
                  </a:lnTo>
                  <a:lnTo>
                    <a:pt x="316" y="821"/>
                  </a:lnTo>
                  <a:lnTo>
                    <a:pt x="316" y="838"/>
                  </a:lnTo>
                  <a:lnTo>
                    <a:pt x="318" y="857"/>
                  </a:lnTo>
                  <a:lnTo>
                    <a:pt x="318" y="876"/>
                  </a:lnTo>
                  <a:lnTo>
                    <a:pt x="320" y="893"/>
                  </a:lnTo>
                  <a:lnTo>
                    <a:pt x="320" y="910"/>
                  </a:lnTo>
                  <a:lnTo>
                    <a:pt x="320" y="929"/>
                  </a:lnTo>
                  <a:lnTo>
                    <a:pt x="320" y="946"/>
                  </a:lnTo>
                  <a:lnTo>
                    <a:pt x="320" y="965"/>
                  </a:lnTo>
                  <a:lnTo>
                    <a:pt x="320" y="983"/>
                  </a:lnTo>
                  <a:lnTo>
                    <a:pt x="321" y="998"/>
                  </a:lnTo>
                  <a:lnTo>
                    <a:pt x="321" y="1015"/>
                  </a:lnTo>
                  <a:lnTo>
                    <a:pt x="321" y="1034"/>
                  </a:lnTo>
                  <a:lnTo>
                    <a:pt x="321" y="1049"/>
                  </a:lnTo>
                  <a:lnTo>
                    <a:pt x="323" y="1064"/>
                  </a:lnTo>
                  <a:lnTo>
                    <a:pt x="323" y="1081"/>
                  </a:lnTo>
                  <a:lnTo>
                    <a:pt x="323" y="1097"/>
                  </a:lnTo>
                  <a:lnTo>
                    <a:pt x="323" y="1112"/>
                  </a:lnTo>
                  <a:lnTo>
                    <a:pt x="325" y="1125"/>
                  </a:lnTo>
                  <a:lnTo>
                    <a:pt x="325" y="1140"/>
                  </a:lnTo>
                  <a:lnTo>
                    <a:pt x="325" y="1154"/>
                  </a:lnTo>
                  <a:lnTo>
                    <a:pt x="325" y="1165"/>
                  </a:lnTo>
                  <a:lnTo>
                    <a:pt x="325" y="1178"/>
                  </a:lnTo>
                  <a:lnTo>
                    <a:pt x="325" y="1190"/>
                  </a:lnTo>
                  <a:lnTo>
                    <a:pt x="325" y="1201"/>
                  </a:lnTo>
                  <a:lnTo>
                    <a:pt x="325" y="1211"/>
                  </a:lnTo>
                  <a:lnTo>
                    <a:pt x="327" y="1220"/>
                  </a:lnTo>
                  <a:lnTo>
                    <a:pt x="327" y="1230"/>
                  </a:lnTo>
                  <a:lnTo>
                    <a:pt x="327" y="1239"/>
                  </a:lnTo>
                  <a:lnTo>
                    <a:pt x="327" y="1245"/>
                  </a:lnTo>
                  <a:lnTo>
                    <a:pt x="327" y="1252"/>
                  </a:lnTo>
                  <a:lnTo>
                    <a:pt x="327" y="1256"/>
                  </a:lnTo>
                  <a:lnTo>
                    <a:pt x="327" y="1262"/>
                  </a:lnTo>
                  <a:lnTo>
                    <a:pt x="329" y="1268"/>
                  </a:lnTo>
                  <a:lnTo>
                    <a:pt x="329" y="1271"/>
                  </a:lnTo>
                  <a:lnTo>
                    <a:pt x="331" y="1269"/>
                  </a:lnTo>
                  <a:lnTo>
                    <a:pt x="337" y="1268"/>
                  </a:lnTo>
                  <a:lnTo>
                    <a:pt x="340" y="1266"/>
                  </a:lnTo>
                  <a:lnTo>
                    <a:pt x="344" y="1264"/>
                  </a:lnTo>
                  <a:lnTo>
                    <a:pt x="350" y="1262"/>
                  </a:lnTo>
                  <a:lnTo>
                    <a:pt x="358" y="1260"/>
                  </a:lnTo>
                  <a:lnTo>
                    <a:pt x="363" y="1258"/>
                  </a:lnTo>
                  <a:lnTo>
                    <a:pt x="371" y="1254"/>
                  </a:lnTo>
                  <a:lnTo>
                    <a:pt x="378" y="1252"/>
                  </a:lnTo>
                  <a:lnTo>
                    <a:pt x="386" y="1250"/>
                  </a:lnTo>
                  <a:lnTo>
                    <a:pt x="394" y="1247"/>
                  </a:lnTo>
                  <a:lnTo>
                    <a:pt x="405" y="1243"/>
                  </a:lnTo>
                  <a:lnTo>
                    <a:pt x="415" y="1239"/>
                  </a:lnTo>
                  <a:lnTo>
                    <a:pt x="426" y="1237"/>
                  </a:lnTo>
                  <a:lnTo>
                    <a:pt x="435" y="1231"/>
                  </a:lnTo>
                  <a:lnTo>
                    <a:pt x="445" y="1228"/>
                  </a:lnTo>
                  <a:lnTo>
                    <a:pt x="456" y="1224"/>
                  </a:lnTo>
                  <a:lnTo>
                    <a:pt x="470" y="1220"/>
                  </a:lnTo>
                  <a:lnTo>
                    <a:pt x="481" y="1214"/>
                  </a:lnTo>
                  <a:lnTo>
                    <a:pt x="493" y="1211"/>
                  </a:lnTo>
                  <a:lnTo>
                    <a:pt x="506" y="1205"/>
                  </a:lnTo>
                  <a:lnTo>
                    <a:pt x="519" y="1201"/>
                  </a:lnTo>
                  <a:lnTo>
                    <a:pt x="532" y="1195"/>
                  </a:lnTo>
                  <a:lnTo>
                    <a:pt x="546" y="1192"/>
                  </a:lnTo>
                  <a:lnTo>
                    <a:pt x="559" y="1186"/>
                  </a:lnTo>
                  <a:lnTo>
                    <a:pt x="572" y="1182"/>
                  </a:lnTo>
                  <a:lnTo>
                    <a:pt x="586" y="1176"/>
                  </a:lnTo>
                  <a:lnTo>
                    <a:pt x="601" y="1173"/>
                  </a:lnTo>
                  <a:lnTo>
                    <a:pt x="614" y="1167"/>
                  </a:lnTo>
                  <a:lnTo>
                    <a:pt x="629" y="1161"/>
                  </a:lnTo>
                  <a:lnTo>
                    <a:pt x="643" y="1157"/>
                  </a:lnTo>
                  <a:lnTo>
                    <a:pt x="656" y="1152"/>
                  </a:lnTo>
                  <a:lnTo>
                    <a:pt x="669" y="1146"/>
                  </a:lnTo>
                  <a:lnTo>
                    <a:pt x="683" y="1140"/>
                  </a:lnTo>
                  <a:lnTo>
                    <a:pt x="696" y="1135"/>
                  </a:lnTo>
                  <a:lnTo>
                    <a:pt x="709" y="1131"/>
                  </a:lnTo>
                  <a:lnTo>
                    <a:pt x="723" y="1127"/>
                  </a:lnTo>
                  <a:lnTo>
                    <a:pt x="736" y="1123"/>
                  </a:lnTo>
                  <a:lnTo>
                    <a:pt x="747" y="1117"/>
                  </a:lnTo>
                  <a:lnTo>
                    <a:pt x="761" y="1112"/>
                  </a:lnTo>
                  <a:lnTo>
                    <a:pt x="772" y="1108"/>
                  </a:lnTo>
                  <a:lnTo>
                    <a:pt x="785" y="1104"/>
                  </a:lnTo>
                  <a:lnTo>
                    <a:pt x="797" y="1098"/>
                  </a:lnTo>
                  <a:lnTo>
                    <a:pt x="808" y="1095"/>
                  </a:lnTo>
                  <a:lnTo>
                    <a:pt x="818" y="1091"/>
                  </a:lnTo>
                  <a:lnTo>
                    <a:pt x="829" y="1087"/>
                  </a:lnTo>
                  <a:lnTo>
                    <a:pt x="839" y="1083"/>
                  </a:lnTo>
                  <a:lnTo>
                    <a:pt x="848" y="1079"/>
                  </a:lnTo>
                  <a:lnTo>
                    <a:pt x="858" y="1076"/>
                  </a:lnTo>
                  <a:lnTo>
                    <a:pt x="865" y="1074"/>
                  </a:lnTo>
                  <a:lnTo>
                    <a:pt x="873" y="1072"/>
                  </a:lnTo>
                  <a:lnTo>
                    <a:pt x="880" y="1068"/>
                  </a:lnTo>
                  <a:lnTo>
                    <a:pt x="886" y="1066"/>
                  </a:lnTo>
                  <a:lnTo>
                    <a:pt x="894" y="1064"/>
                  </a:lnTo>
                  <a:lnTo>
                    <a:pt x="899" y="1060"/>
                  </a:lnTo>
                  <a:lnTo>
                    <a:pt x="905" y="1060"/>
                  </a:lnTo>
                  <a:lnTo>
                    <a:pt x="909" y="1059"/>
                  </a:lnTo>
                  <a:lnTo>
                    <a:pt x="913" y="1057"/>
                  </a:lnTo>
                  <a:lnTo>
                    <a:pt x="916" y="1055"/>
                  </a:lnTo>
                  <a:lnTo>
                    <a:pt x="920" y="1055"/>
                  </a:lnTo>
                  <a:lnTo>
                    <a:pt x="915" y="1047"/>
                  </a:lnTo>
                  <a:lnTo>
                    <a:pt x="909" y="1040"/>
                  </a:lnTo>
                  <a:lnTo>
                    <a:pt x="905" y="1034"/>
                  </a:lnTo>
                  <a:lnTo>
                    <a:pt x="899" y="1026"/>
                  </a:lnTo>
                  <a:lnTo>
                    <a:pt x="896" y="1019"/>
                  </a:lnTo>
                  <a:lnTo>
                    <a:pt x="890" y="1011"/>
                  </a:lnTo>
                  <a:lnTo>
                    <a:pt x="886" y="1005"/>
                  </a:lnTo>
                  <a:lnTo>
                    <a:pt x="882" y="998"/>
                  </a:lnTo>
                  <a:lnTo>
                    <a:pt x="877" y="990"/>
                  </a:lnTo>
                  <a:lnTo>
                    <a:pt x="871" y="984"/>
                  </a:lnTo>
                  <a:lnTo>
                    <a:pt x="867" y="977"/>
                  </a:lnTo>
                  <a:lnTo>
                    <a:pt x="861" y="971"/>
                  </a:lnTo>
                  <a:lnTo>
                    <a:pt x="858" y="964"/>
                  </a:lnTo>
                  <a:lnTo>
                    <a:pt x="852" y="958"/>
                  </a:lnTo>
                  <a:lnTo>
                    <a:pt x="846" y="950"/>
                  </a:lnTo>
                  <a:lnTo>
                    <a:pt x="842" y="945"/>
                  </a:lnTo>
                  <a:lnTo>
                    <a:pt x="837" y="937"/>
                  </a:lnTo>
                  <a:lnTo>
                    <a:pt x="833" y="931"/>
                  </a:lnTo>
                  <a:lnTo>
                    <a:pt x="827" y="924"/>
                  </a:lnTo>
                  <a:lnTo>
                    <a:pt x="821" y="918"/>
                  </a:lnTo>
                  <a:lnTo>
                    <a:pt x="818" y="910"/>
                  </a:lnTo>
                  <a:lnTo>
                    <a:pt x="812" y="905"/>
                  </a:lnTo>
                  <a:lnTo>
                    <a:pt x="808" y="899"/>
                  </a:lnTo>
                  <a:lnTo>
                    <a:pt x="804" y="893"/>
                  </a:lnTo>
                  <a:lnTo>
                    <a:pt x="799" y="886"/>
                  </a:lnTo>
                  <a:lnTo>
                    <a:pt x="793" y="880"/>
                  </a:lnTo>
                  <a:lnTo>
                    <a:pt x="787" y="874"/>
                  </a:lnTo>
                  <a:lnTo>
                    <a:pt x="783" y="867"/>
                  </a:lnTo>
                  <a:lnTo>
                    <a:pt x="778" y="861"/>
                  </a:lnTo>
                  <a:lnTo>
                    <a:pt x="774" y="855"/>
                  </a:lnTo>
                  <a:lnTo>
                    <a:pt x="770" y="848"/>
                  </a:lnTo>
                  <a:lnTo>
                    <a:pt x="764" y="842"/>
                  </a:lnTo>
                  <a:lnTo>
                    <a:pt x="759" y="836"/>
                  </a:lnTo>
                  <a:lnTo>
                    <a:pt x="755" y="829"/>
                  </a:lnTo>
                  <a:lnTo>
                    <a:pt x="749" y="823"/>
                  </a:lnTo>
                  <a:lnTo>
                    <a:pt x="743" y="817"/>
                  </a:lnTo>
                  <a:lnTo>
                    <a:pt x="740" y="810"/>
                  </a:lnTo>
                  <a:lnTo>
                    <a:pt x="734" y="804"/>
                  </a:lnTo>
                  <a:lnTo>
                    <a:pt x="730" y="798"/>
                  </a:lnTo>
                  <a:lnTo>
                    <a:pt x="724" y="793"/>
                  </a:lnTo>
                  <a:lnTo>
                    <a:pt x="721" y="785"/>
                  </a:lnTo>
                  <a:lnTo>
                    <a:pt x="715" y="779"/>
                  </a:lnTo>
                  <a:lnTo>
                    <a:pt x="709" y="773"/>
                  </a:lnTo>
                  <a:lnTo>
                    <a:pt x="705" y="768"/>
                  </a:lnTo>
                  <a:lnTo>
                    <a:pt x="700" y="760"/>
                  </a:lnTo>
                  <a:lnTo>
                    <a:pt x="694" y="754"/>
                  </a:lnTo>
                  <a:lnTo>
                    <a:pt x="690" y="749"/>
                  </a:lnTo>
                  <a:lnTo>
                    <a:pt x="685" y="743"/>
                  </a:lnTo>
                  <a:lnTo>
                    <a:pt x="681" y="735"/>
                  </a:lnTo>
                  <a:lnTo>
                    <a:pt x="675" y="730"/>
                  </a:lnTo>
                  <a:lnTo>
                    <a:pt x="669" y="724"/>
                  </a:lnTo>
                  <a:lnTo>
                    <a:pt x="666" y="716"/>
                  </a:lnTo>
                  <a:lnTo>
                    <a:pt x="660" y="711"/>
                  </a:lnTo>
                  <a:lnTo>
                    <a:pt x="656" y="703"/>
                  </a:lnTo>
                  <a:lnTo>
                    <a:pt x="650" y="697"/>
                  </a:lnTo>
                  <a:lnTo>
                    <a:pt x="647" y="692"/>
                  </a:lnTo>
                  <a:lnTo>
                    <a:pt x="641" y="684"/>
                  </a:lnTo>
                  <a:lnTo>
                    <a:pt x="637" y="678"/>
                  </a:lnTo>
                  <a:lnTo>
                    <a:pt x="631" y="671"/>
                  </a:lnTo>
                  <a:lnTo>
                    <a:pt x="628" y="665"/>
                  </a:lnTo>
                  <a:lnTo>
                    <a:pt x="622" y="658"/>
                  </a:lnTo>
                  <a:lnTo>
                    <a:pt x="618" y="652"/>
                  </a:lnTo>
                  <a:lnTo>
                    <a:pt x="614" y="646"/>
                  </a:lnTo>
                  <a:lnTo>
                    <a:pt x="610" y="639"/>
                  </a:lnTo>
                  <a:lnTo>
                    <a:pt x="1059"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75" name="Google Shape;1275;p28"/>
            <p:cNvSpPr/>
            <p:nvPr/>
          </p:nvSpPr>
          <p:spPr>
            <a:xfrm>
              <a:off x="4035" y="1747"/>
              <a:ext cx="1328" cy="432"/>
            </a:xfrm>
            <a:custGeom>
              <a:avLst/>
              <a:gdLst/>
              <a:ahLst/>
              <a:cxnLst/>
              <a:rect l="l" t="t" r="r" b="b"/>
              <a:pathLst>
                <a:path w="2656" h="863" extrusionOk="0">
                  <a:moveTo>
                    <a:pt x="0" y="660"/>
                  </a:moveTo>
                  <a:lnTo>
                    <a:pt x="0" y="652"/>
                  </a:lnTo>
                  <a:lnTo>
                    <a:pt x="0" y="645"/>
                  </a:lnTo>
                  <a:lnTo>
                    <a:pt x="0" y="635"/>
                  </a:lnTo>
                  <a:lnTo>
                    <a:pt x="4" y="627"/>
                  </a:lnTo>
                  <a:lnTo>
                    <a:pt x="6" y="620"/>
                  </a:lnTo>
                  <a:lnTo>
                    <a:pt x="10" y="612"/>
                  </a:lnTo>
                  <a:lnTo>
                    <a:pt x="11" y="607"/>
                  </a:lnTo>
                  <a:lnTo>
                    <a:pt x="17" y="599"/>
                  </a:lnTo>
                  <a:lnTo>
                    <a:pt x="19" y="591"/>
                  </a:lnTo>
                  <a:lnTo>
                    <a:pt x="23" y="584"/>
                  </a:lnTo>
                  <a:lnTo>
                    <a:pt x="29" y="576"/>
                  </a:lnTo>
                  <a:lnTo>
                    <a:pt x="34" y="570"/>
                  </a:lnTo>
                  <a:lnTo>
                    <a:pt x="38" y="563"/>
                  </a:lnTo>
                  <a:lnTo>
                    <a:pt x="44" y="557"/>
                  </a:lnTo>
                  <a:lnTo>
                    <a:pt x="49" y="550"/>
                  </a:lnTo>
                  <a:lnTo>
                    <a:pt x="55" y="544"/>
                  </a:lnTo>
                  <a:lnTo>
                    <a:pt x="61" y="536"/>
                  </a:lnTo>
                  <a:lnTo>
                    <a:pt x="67" y="531"/>
                  </a:lnTo>
                  <a:lnTo>
                    <a:pt x="72" y="525"/>
                  </a:lnTo>
                  <a:lnTo>
                    <a:pt x="80" y="519"/>
                  </a:lnTo>
                  <a:lnTo>
                    <a:pt x="86" y="513"/>
                  </a:lnTo>
                  <a:lnTo>
                    <a:pt x="93" y="506"/>
                  </a:lnTo>
                  <a:lnTo>
                    <a:pt x="99" y="502"/>
                  </a:lnTo>
                  <a:lnTo>
                    <a:pt x="108" y="496"/>
                  </a:lnTo>
                  <a:lnTo>
                    <a:pt x="114" y="491"/>
                  </a:lnTo>
                  <a:lnTo>
                    <a:pt x="122" y="485"/>
                  </a:lnTo>
                  <a:lnTo>
                    <a:pt x="127" y="479"/>
                  </a:lnTo>
                  <a:lnTo>
                    <a:pt x="137" y="473"/>
                  </a:lnTo>
                  <a:lnTo>
                    <a:pt x="144" y="470"/>
                  </a:lnTo>
                  <a:lnTo>
                    <a:pt x="152" y="464"/>
                  </a:lnTo>
                  <a:lnTo>
                    <a:pt x="160" y="460"/>
                  </a:lnTo>
                  <a:lnTo>
                    <a:pt x="167" y="454"/>
                  </a:lnTo>
                  <a:lnTo>
                    <a:pt x="175" y="451"/>
                  </a:lnTo>
                  <a:lnTo>
                    <a:pt x="183" y="445"/>
                  </a:lnTo>
                  <a:lnTo>
                    <a:pt x="190" y="441"/>
                  </a:lnTo>
                  <a:lnTo>
                    <a:pt x="200" y="437"/>
                  </a:lnTo>
                  <a:lnTo>
                    <a:pt x="207" y="432"/>
                  </a:lnTo>
                  <a:lnTo>
                    <a:pt x="215" y="428"/>
                  </a:lnTo>
                  <a:lnTo>
                    <a:pt x="222" y="424"/>
                  </a:lnTo>
                  <a:lnTo>
                    <a:pt x="230" y="420"/>
                  </a:lnTo>
                  <a:lnTo>
                    <a:pt x="238" y="416"/>
                  </a:lnTo>
                  <a:lnTo>
                    <a:pt x="245" y="413"/>
                  </a:lnTo>
                  <a:lnTo>
                    <a:pt x="253" y="409"/>
                  </a:lnTo>
                  <a:lnTo>
                    <a:pt x="262" y="405"/>
                  </a:lnTo>
                  <a:lnTo>
                    <a:pt x="268" y="403"/>
                  </a:lnTo>
                  <a:lnTo>
                    <a:pt x="276" y="399"/>
                  </a:lnTo>
                  <a:lnTo>
                    <a:pt x="285" y="397"/>
                  </a:lnTo>
                  <a:lnTo>
                    <a:pt x="293" y="394"/>
                  </a:lnTo>
                  <a:lnTo>
                    <a:pt x="298" y="392"/>
                  </a:lnTo>
                  <a:lnTo>
                    <a:pt x="306" y="388"/>
                  </a:lnTo>
                  <a:lnTo>
                    <a:pt x="312" y="386"/>
                  </a:lnTo>
                  <a:lnTo>
                    <a:pt x="319" y="382"/>
                  </a:lnTo>
                  <a:lnTo>
                    <a:pt x="327" y="380"/>
                  </a:lnTo>
                  <a:lnTo>
                    <a:pt x="333" y="378"/>
                  </a:lnTo>
                  <a:lnTo>
                    <a:pt x="338" y="377"/>
                  </a:lnTo>
                  <a:lnTo>
                    <a:pt x="346" y="375"/>
                  </a:lnTo>
                  <a:lnTo>
                    <a:pt x="350" y="373"/>
                  </a:lnTo>
                  <a:lnTo>
                    <a:pt x="356" y="371"/>
                  </a:lnTo>
                  <a:lnTo>
                    <a:pt x="361" y="369"/>
                  </a:lnTo>
                  <a:lnTo>
                    <a:pt x="367" y="367"/>
                  </a:lnTo>
                  <a:lnTo>
                    <a:pt x="373" y="365"/>
                  </a:lnTo>
                  <a:lnTo>
                    <a:pt x="376" y="365"/>
                  </a:lnTo>
                  <a:lnTo>
                    <a:pt x="382" y="363"/>
                  </a:lnTo>
                  <a:lnTo>
                    <a:pt x="386" y="363"/>
                  </a:lnTo>
                  <a:lnTo>
                    <a:pt x="388" y="358"/>
                  </a:lnTo>
                  <a:lnTo>
                    <a:pt x="392" y="354"/>
                  </a:lnTo>
                  <a:lnTo>
                    <a:pt x="395" y="348"/>
                  </a:lnTo>
                  <a:lnTo>
                    <a:pt x="399" y="344"/>
                  </a:lnTo>
                  <a:lnTo>
                    <a:pt x="407" y="335"/>
                  </a:lnTo>
                  <a:lnTo>
                    <a:pt x="416" y="329"/>
                  </a:lnTo>
                  <a:lnTo>
                    <a:pt x="424" y="323"/>
                  </a:lnTo>
                  <a:lnTo>
                    <a:pt x="433" y="318"/>
                  </a:lnTo>
                  <a:lnTo>
                    <a:pt x="439" y="314"/>
                  </a:lnTo>
                  <a:lnTo>
                    <a:pt x="443" y="314"/>
                  </a:lnTo>
                  <a:lnTo>
                    <a:pt x="449" y="312"/>
                  </a:lnTo>
                  <a:lnTo>
                    <a:pt x="454" y="312"/>
                  </a:lnTo>
                  <a:lnTo>
                    <a:pt x="458" y="310"/>
                  </a:lnTo>
                  <a:lnTo>
                    <a:pt x="464" y="308"/>
                  </a:lnTo>
                  <a:lnTo>
                    <a:pt x="470" y="306"/>
                  </a:lnTo>
                  <a:lnTo>
                    <a:pt x="475" y="306"/>
                  </a:lnTo>
                  <a:lnTo>
                    <a:pt x="479" y="306"/>
                  </a:lnTo>
                  <a:lnTo>
                    <a:pt x="485" y="306"/>
                  </a:lnTo>
                  <a:lnTo>
                    <a:pt x="491" y="306"/>
                  </a:lnTo>
                  <a:lnTo>
                    <a:pt x="496" y="306"/>
                  </a:lnTo>
                  <a:lnTo>
                    <a:pt x="502" y="306"/>
                  </a:lnTo>
                  <a:lnTo>
                    <a:pt x="506" y="306"/>
                  </a:lnTo>
                  <a:lnTo>
                    <a:pt x="513" y="308"/>
                  </a:lnTo>
                  <a:lnTo>
                    <a:pt x="519" y="310"/>
                  </a:lnTo>
                  <a:lnTo>
                    <a:pt x="525" y="310"/>
                  </a:lnTo>
                  <a:lnTo>
                    <a:pt x="530" y="312"/>
                  </a:lnTo>
                  <a:lnTo>
                    <a:pt x="536" y="312"/>
                  </a:lnTo>
                  <a:lnTo>
                    <a:pt x="544" y="314"/>
                  </a:lnTo>
                  <a:lnTo>
                    <a:pt x="538" y="312"/>
                  </a:lnTo>
                  <a:lnTo>
                    <a:pt x="532" y="310"/>
                  </a:lnTo>
                  <a:lnTo>
                    <a:pt x="525" y="304"/>
                  </a:lnTo>
                  <a:lnTo>
                    <a:pt x="517" y="301"/>
                  </a:lnTo>
                  <a:lnTo>
                    <a:pt x="510" y="293"/>
                  </a:lnTo>
                  <a:lnTo>
                    <a:pt x="502" y="287"/>
                  </a:lnTo>
                  <a:lnTo>
                    <a:pt x="492" y="278"/>
                  </a:lnTo>
                  <a:lnTo>
                    <a:pt x="487" y="270"/>
                  </a:lnTo>
                  <a:lnTo>
                    <a:pt x="483" y="264"/>
                  </a:lnTo>
                  <a:lnTo>
                    <a:pt x="479" y="259"/>
                  </a:lnTo>
                  <a:lnTo>
                    <a:pt x="477" y="253"/>
                  </a:lnTo>
                  <a:lnTo>
                    <a:pt x="473" y="249"/>
                  </a:lnTo>
                  <a:lnTo>
                    <a:pt x="471" y="244"/>
                  </a:lnTo>
                  <a:lnTo>
                    <a:pt x="468" y="238"/>
                  </a:lnTo>
                  <a:lnTo>
                    <a:pt x="466" y="232"/>
                  </a:lnTo>
                  <a:lnTo>
                    <a:pt x="466" y="226"/>
                  </a:lnTo>
                  <a:lnTo>
                    <a:pt x="466" y="221"/>
                  </a:lnTo>
                  <a:lnTo>
                    <a:pt x="466" y="215"/>
                  </a:lnTo>
                  <a:lnTo>
                    <a:pt x="466" y="211"/>
                  </a:lnTo>
                  <a:lnTo>
                    <a:pt x="468" y="206"/>
                  </a:lnTo>
                  <a:lnTo>
                    <a:pt x="468" y="200"/>
                  </a:lnTo>
                  <a:lnTo>
                    <a:pt x="471" y="194"/>
                  </a:lnTo>
                  <a:lnTo>
                    <a:pt x="473" y="188"/>
                  </a:lnTo>
                  <a:lnTo>
                    <a:pt x="479" y="183"/>
                  </a:lnTo>
                  <a:lnTo>
                    <a:pt x="483" y="188"/>
                  </a:lnTo>
                  <a:lnTo>
                    <a:pt x="489" y="194"/>
                  </a:lnTo>
                  <a:lnTo>
                    <a:pt x="494" y="200"/>
                  </a:lnTo>
                  <a:lnTo>
                    <a:pt x="500" y="204"/>
                  </a:lnTo>
                  <a:lnTo>
                    <a:pt x="506" y="206"/>
                  </a:lnTo>
                  <a:lnTo>
                    <a:pt x="513" y="209"/>
                  </a:lnTo>
                  <a:lnTo>
                    <a:pt x="519" y="211"/>
                  </a:lnTo>
                  <a:lnTo>
                    <a:pt x="527" y="211"/>
                  </a:lnTo>
                  <a:lnTo>
                    <a:pt x="534" y="211"/>
                  </a:lnTo>
                  <a:lnTo>
                    <a:pt x="540" y="213"/>
                  </a:lnTo>
                  <a:lnTo>
                    <a:pt x="549" y="213"/>
                  </a:lnTo>
                  <a:lnTo>
                    <a:pt x="557" y="215"/>
                  </a:lnTo>
                  <a:lnTo>
                    <a:pt x="565" y="215"/>
                  </a:lnTo>
                  <a:lnTo>
                    <a:pt x="572" y="215"/>
                  </a:lnTo>
                  <a:lnTo>
                    <a:pt x="580" y="215"/>
                  </a:lnTo>
                  <a:lnTo>
                    <a:pt x="587" y="215"/>
                  </a:lnTo>
                  <a:lnTo>
                    <a:pt x="595" y="215"/>
                  </a:lnTo>
                  <a:lnTo>
                    <a:pt x="603" y="215"/>
                  </a:lnTo>
                  <a:lnTo>
                    <a:pt x="608" y="215"/>
                  </a:lnTo>
                  <a:lnTo>
                    <a:pt x="616" y="217"/>
                  </a:lnTo>
                  <a:lnTo>
                    <a:pt x="622" y="219"/>
                  </a:lnTo>
                  <a:lnTo>
                    <a:pt x="629" y="221"/>
                  </a:lnTo>
                  <a:lnTo>
                    <a:pt x="635" y="225"/>
                  </a:lnTo>
                  <a:lnTo>
                    <a:pt x="643" y="228"/>
                  </a:lnTo>
                  <a:lnTo>
                    <a:pt x="648" y="232"/>
                  </a:lnTo>
                  <a:lnTo>
                    <a:pt x="654" y="236"/>
                  </a:lnTo>
                  <a:lnTo>
                    <a:pt x="660" y="242"/>
                  </a:lnTo>
                  <a:lnTo>
                    <a:pt x="665" y="251"/>
                  </a:lnTo>
                  <a:lnTo>
                    <a:pt x="665" y="253"/>
                  </a:lnTo>
                  <a:lnTo>
                    <a:pt x="667" y="257"/>
                  </a:lnTo>
                  <a:lnTo>
                    <a:pt x="669" y="263"/>
                  </a:lnTo>
                  <a:lnTo>
                    <a:pt x="673" y="266"/>
                  </a:lnTo>
                  <a:lnTo>
                    <a:pt x="675" y="272"/>
                  </a:lnTo>
                  <a:lnTo>
                    <a:pt x="677" y="276"/>
                  </a:lnTo>
                  <a:lnTo>
                    <a:pt x="679" y="282"/>
                  </a:lnTo>
                  <a:lnTo>
                    <a:pt x="679" y="289"/>
                  </a:lnTo>
                  <a:lnTo>
                    <a:pt x="764" y="274"/>
                  </a:lnTo>
                  <a:lnTo>
                    <a:pt x="764" y="268"/>
                  </a:lnTo>
                  <a:lnTo>
                    <a:pt x="762" y="263"/>
                  </a:lnTo>
                  <a:lnTo>
                    <a:pt x="762" y="257"/>
                  </a:lnTo>
                  <a:lnTo>
                    <a:pt x="762" y="251"/>
                  </a:lnTo>
                  <a:lnTo>
                    <a:pt x="762" y="247"/>
                  </a:lnTo>
                  <a:lnTo>
                    <a:pt x="762" y="242"/>
                  </a:lnTo>
                  <a:lnTo>
                    <a:pt x="762" y="236"/>
                  </a:lnTo>
                  <a:lnTo>
                    <a:pt x="762" y="230"/>
                  </a:lnTo>
                  <a:lnTo>
                    <a:pt x="762" y="225"/>
                  </a:lnTo>
                  <a:lnTo>
                    <a:pt x="762" y="221"/>
                  </a:lnTo>
                  <a:lnTo>
                    <a:pt x="762" y="215"/>
                  </a:lnTo>
                  <a:lnTo>
                    <a:pt x="762" y="209"/>
                  </a:lnTo>
                  <a:lnTo>
                    <a:pt x="762" y="204"/>
                  </a:lnTo>
                  <a:lnTo>
                    <a:pt x="762" y="200"/>
                  </a:lnTo>
                  <a:lnTo>
                    <a:pt x="762" y="194"/>
                  </a:lnTo>
                  <a:lnTo>
                    <a:pt x="762" y="188"/>
                  </a:lnTo>
                  <a:lnTo>
                    <a:pt x="762" y="183"/>
                  </a:lnTo>
                  <a:lnTo>
                    <a:pt x="762" y="177"/>
                  </a:lnTo>
                  <a:lnTo>
                    <a:pt x="762" y="173"/>
                  </a:lnTo>
                  <a:lnTo>
                    <a:pt x="764" y="168"/>
                  </a:lnTo>
                  <a:lnTo>
                    <a:pt x="764" y="162"/>
                  </a:lnTo>
                  <a:lnTo>
                    <a:pt x="764" y="156"/>
                  </a:lnTo>
                  <a:lnTo>
                    <a:pt x="766" y="150"/>
                  </a:lnTo>
                  <a:lnTo>
                    <a:pt x="766" y="147"/>
                  </a:lnTo>
                  <a:lnTo>
                    <a:pt x="766" y="141"/>
                  </a:lnTo>
                  <a:lnTo>
                    <a:pt x="768" y="135"/>
                  </a:lnTo>
                  <a:lnTo>
                    <a:pt x="768" y="130"/>
                  </a:lnTo>
                  <a:lnTo>
                    <a:pt x="770" y="124"/>
                  </a:lnTo>
                  <a:lnTo>
                    <a:pt x="770" y="120"/>
                  </a:lnTo>
                  <a:lnTo>
                    <a:pt x="772" y="114"/>
                  </a:lnTo>
                  <a:lnTo>
                    <a:pt x="774" y="109"/>
                  </a:lnTo>
                  <a:lnTo>
                    <a:pt x="776" y="103"/>
                  </a:lnTo>
                  <a:lnTo>
                    <a:pt x="1241" y="240"/>
                  </a:lnTo>
                  <a:lnTo>
                    <a:pt x="1243" y="234"/>
                  </a:lnTo>
                  <a:lnTo>
                    <a:pt x="1245" y="230"/>
                  </a:lnTo>
                  <a:lnTo>
                    <a:pt x="1245" y="225"/>
                  </a:lnTo>
                  <a:lnTo>
                    <a:pt x="1247" y="221"/>
                  </a:lnTo>
                  <a:lnTo>
                    <a:pt x="1249" y="215"/>
                  </a:lnTo>
                  <a:lnTo>
                    <a:pt x="1251" y="211"/>
                  </a:lnTo>
                  <a:lnTo>
                    <a:pt x="1255" y="206"/>
                  </a:lnTo>
                  <a:lnTo>
                    <a:pt x="1257" y="200"/>
                  </a:lnTo>
                  <a:lnTo>
                    <a:pt x="1259" y="194"/>
                  </a:lnTo>
                  <a:lnTo>
                    <a:pt x="1262" y="188"/>
                  </a:lnTo>
                  <a:lnTo>
                    <a:pt x="1264" y="185"/>
                  </a:lnTo>
                  <a:lnTo>
                    <a:pt x="1270" y="179"/>
                  </a:lnTo>
                  <a:lnTo>
                    <a:pt x="1274" y="175"/>
                  </a:lnTo>
                  <a:lnTo>
                    <a:pt x="1278" y="173"/>
                  </a:lnTo>
                  <a:lnTo>
                    <a:pt x="1283" y="169"/>
                  </a:lnTo>
                  <a:lnTo>
                    <a:pt x="1291" y="168"/>
                  </a:lnTo>
                  <a:lnTo>
                    <a:pt x="1394" y="166"/>
                  </a:lnTo>
                  <a:lnTo>
                    <a:pt x="1392" y="158"/>
                  </a:lnTo>
                  <a:lnTo>
                    <a:pt x="1390" y="150"/>
                  </a:lnTo>
                  <a:lnTo>
                    <a:pt x="1388" y="147"/>
                  </a:lnTo>
                  <a:lnTo>
                    <a:pt x="1388" y="141"/>
                  </a:lnTo>
                  <a:lnTo>
                    <a:pt x="1388" y="135"/>
                  </a:lnTo>
                  <a:lnTo>
                    <a:pt x="1390" y="131"/>
                  </a:lnTo>
                  <a:lnTo>
                    <a:pt x="1390" y="126"/>
                  </a:lnTo>
                  <a:lnTo>
                    <a:pt x="1390" y="120"/>
                  </a:lnTo>
                  <a:lnTo>
                    <a:pt x="1392" y="112"/>
                  </a:lnTo>
                  <a:lnTo>
                    <a:pt x="1394" y="109"/>
                  </a:lnTo>
                  <a:lnTo>
                    <a:pt x="1395" y="101"/>
                  </a:lnTo>
                  <a:lnTo>
                    <a:pt x="1395" y="95"/>
                  </a:lnTo>
                  <a:lnTo>
                    <a:pt x="1399" y="88"/>
                  </a:lnTo>
                  <a:lnTo>
                    <a:pt x="1401" y="82"/>
                  </a:lnTo>
                  <a:lnTo>
                    <a:pt x="1405" y="74"/>
                  </a:lnTo>
                  <a:lnTo>
                    <a:pt x="1407" y="69"/>
                  </a:lnTo>
                  <a:lnTo>
                    <a:pt x="1411" y="61"/>
                  </a:lnTo>
                  <a:lnTo>
                    <a:pt x="1414" y="55"/>
                  </a:lnTo>
                  <a:lnTo>
                    <a:pt x="1416" y="50"/>
                  </a:lnTo>
                  <a:lnTo>
                    <a:pt x="1422" y="44"/>
                  </a:lnTo>
                  <a:lnTo>
                    <a:pt x="1426" y="38"/>
                  </a:lnTo>
                  <a:lnTo>
                    <a:pt x="1432" y="33"/>
                  </a:lnTo>
                  <a:lnTo>
                    <a:pt x="1435" y="27"/>
                  </a:lnTo>
                  <a:lnTo>
                    <a:pt x="1441" y="21"/>
                  </a:lnTo>
                  <a:lnTo>
                    <a:pt x="1447" y="17"/>
                  </a:lnTo>
                  <a:lnTo>
                    <a:pt x="1453" y="14"/>
                  </a:lnTo>
                  <a:lnTo>
                    <a:pt x="1460" y="8"/>
                  </a:lnTo>
                  <a:lnTo>
                    <a:pt x="1466" y="6"/>
                  </a:lnTo>
                  <a:lnTo>
                    <a:pt x="1473" y="2"/>
                  </a:lnTo>
                  <a:lnTo>
                    <a:pt x="1481" y="0"/>
                  </a:lnTo>
                  <a:lnTo>
                    <a:pt x="1473" y="147"/>
                  </a:lnTo>
                  <a:lnTo>
                    <a:pt x="1475" y="143"/>
                  </a:lnTo>
                  <a:lnTo>
                    <a:pt x="1479" y="137"/>
                  </a:lnTo>
                  <a:lnTo>
                    <a:pt x="1483" y="131"/>
                  </a:lnTo>
                  <a:lnTo>
                    <a:pt x="1487" y="126"/>
                  </a:lnTo>
                  <a:lnTo>
                    <a:pt x="1489" y="122"/>
                  </a:lnTo>
                  <a:lnTo>
                    <a:pt x="1494" y="116"/>
                  </a:lnTo>
                  <a:lnTo>
                    <a:pt x="1498" y="111"/>
                  </a:lnTo>
                  <a:lnTo>
                    <a:pt x="1502" y="105"/>
                  </a:lnTo>
                  <a:lnTo>
                    <a:pt x="1506" y="99"/>
                  </a:lnTo>
                  <a:lnTo>
                    <a:pt x="1510" y="95"/>
                  </a:lnTo>
                  <a:lnTo>
                    <a:pt x="1513" y="90"/>
                  </a:lnTo>
                  <a:lnTo>
                    <a:pt x="1519" y="84"/>
                  </a:lnTo>
                  <a:lnTo>
                    <a:pt x="1523" y="78"/>
                  </a:lnTo>
                  <a:lnTo>
                    <a:pt x="1529" y="74"/>
                  </a:lnTo>
                  <a:lnTo>
                    <a:pt x="1534" y="71"/>
                  </a:lnTo>
                  <a:lnTo>
                    <a:pt x="1540" y="67"/>
                  </a:lnTo>
                  <a:lnTo>
                    <a:pt x="1546" y="61"/>
                  </a:lnTo>
                  <a:lnTo>
                    <a:pt x="1549" y="57"/>
                  </a:lnTo>
                  <a:lnTo>
                    <a:pt x="1555" y="52"/>
                  </a:lnTo>
                  <a:lnTo>
                    <a:pt x="1561" y="48"/>
                  </a:lnTo>
                  <a:lnTo>
                    <a:pt x="1567" y="44"/>
                  </a:lnTo>
                  <a:lnTo>
                    <a:pt x="1572" y="40"/>
                  </a:lnTo>
                  <a:lnTo>
                    <a:pt x="1578" y="38"/>
                  </a:lnTo>
                  <a:lnTo>
                    <a:pt x="1586" y="35"/>
                  </a:lnTo>
                  <a:lnTo>
                    <a:pt x="1589" y="33"/>
                  </a:lnTo>
                  <a:lnTo>
                    <a:pt x="1597" y="31"/>
                  </a:lnTo>
                  <a:lnTo>
                    <a:pt x="1603" y="27"/>
                  </a:lnTo>
                  <a:lnTo>
                    <a:pt x="1610" y="25"/>
                  </a:lnTo>
                  <a:lnTo>
                    <a:pt x="1616" y="23"/>
                  </a:lnTo>
                  <a:lnTo>
                    <a:pt x="1624" y="23"/>
                  </a:lnTo>
                  <a:lnTo>
                    <a:pt x="1629" y="21"/>
                  </a:lnTo>
                  <a:lnTo>
                    <a:pt x="1637" y="21"/>
                  </a:lnTo>
                  <a:lnTo>
                    <a:pt x="1637" y="31"/>
                  </a:lnTo>
                  <a:lnTo>
                    <a:pt x="1635" y="40"/>
                  </a:lnTo>
                  <a:lnTo>
                    <a:pt x="1629" y="48"/>
                  </a:lnTo>
                  <a:lnTo>
                    <a:pt x="1626" y="57"/>
                  </a:lnTo>
                  <a:lnTo>
                    <a:pt x="1620" y="63"/>
                  </a:lnTo>
                  <a:lnTo>
                    <a:pt x="1614" y="71"/>
                  </a:lnTo>
                  <a:lnTo>
                    <a:pt x="1608" y="78"/>
                  </a:lnTo>
                  <a:lnTo>
                    <a:pt x="1601" y="86"/>
                  </a:lnTo>
                  <a:lnTo>
                    <a:pt x="1595" y="93"/>
                  </a:lnTo>
                  <a:lnTo>
                    <a:pt x="1588" y="101"/>
                  </a:lnTo>
                  <a:lnTo>
                    <a:pt x="1582" y="111"/>
                  </a:lnTo>
                  <a:lnTo>
                    <a:pt x="1578" y="118"/>
                  </a:lnTo>
                  <a:lnTo>
                    <a:pt x="1574" y="122"/>
                  </a:lnTo>
                  <a:lnTo>
                    <a:pt x="1572" y="126"/>
                  </a:lnTo>
                  <a:lnTo>
                    <a:pt x="1570" y="131"/>
                  </a:lnTo>
                  <a:lnTo>
                    <a:pt x="1570" y="135"/>
                  </a:lnTo>
                  <a:lnTo>
                    <a:pt x="1568" y="141"/>
                  </a:lnTo>
                  <a:lnTo>
                    <a:pt x="1568" y="147"/>
                  </a:lnTo>
                  <a:lnTo>
                    <a:pt x="1568" y="150"/>
                  </a:lnTo>
                  <a:lnTo>
                    <a:pt x="1568" y="158"/>
                  </a:lnTo>
                  <a:lnTo>
                    <a:pt x="1574" y="150"/>
                  </a:lnTo>
                  <a:lnTo>
                    <a:pt x="1584" y="147"/>
                  </a:lnTo>
                  <a:lnTo>
                    <a:pt x="1589" y="141"/>
                  </a:lnTo>
                  <a:lnTo>
                    <a:pt x="1597" y="137"/>
                  </a:lnTo>
                  <a:lnTo>
                    <a:pt x="1603" y="131"/>
                  </a:lnTo>
                  <a:lnTo>
                    <a:pt x="1610" y="128"/>
                  </a:lnTo>
                  <a:lnTo>
                    <a:pt x="1618" y="124"/>
                  </a:lnTo>
                  <a:lnTo>
                    <a:pt x="1626" y="122"/>
                  </a:lnTo>
                  <a:lnTo>
                    <a:pt x="1631" y="118"/>
                  </a:lnTo>
                  <a:lnTo>
                    <a:pt x="1639" y="116"/>
                  </a:lnTo>
                  <a:lnTo>
                    <a:pt x="1645" y="114"/>
                  </a:lnTo>
                  <a:lnTo>
                    <a:pt x="1652" y="112"/>
                  </a:lnTo>
                  <a:lnTo>
                    <a:pt x="1660" y="111"/>
                  </a:lnTo>
                  <a:lnTo>
                    <a:pt x="1665" y="111"/>
                  </a:lnTo>
                  <a:lnTo>
                    <a:pt x="1673" y="109"/>
                  </a:lnTo>
                  <a:lnTo>
                    <a:pt x="1681" y="109"/>
                  </a:lnTo>
                  <a:lnTo>
                    <a:pt x="1686" y="109"/>
                  </a:lnTo>
                  <a:lnTo>
                    <a:pt x="1694" y="109"/>
                  </a:lnTo>
                  <a:lnTo>
                    <a:pt x="1700" y="109"/>
                  </a:lnTo>
                  <a:lnTo>
                    <a:pt x="1707" y="111"/>
                  </a:lnTo>
                  <a:lnTo>
                    <a:pt x="1713" y="111"/>
                  </a:lnTo>
                  <a:lnTo>
                    <a:pt x="1721" y="111"/>
                  </a:lnTo>
                  <a:lnTo>
                    <a:pt x="1726" y="112"/>
                  </a:lnTo>
                  <a:lnTo>
                    <a:pt x="1736" y="116"/>
                  </a:lnTo>
                  <a:lnTo>
                    <a:pt x="1741" y="118"/>
                  </a:lnTo>
                  <a:lnTo>
                    <a:pt x="1749" y="120"/>
                  </a:lnTo>
                  <a:lnTo>
                    <a:pt x="1755" y="124"/>
                  </a:lnTo>
                  <a:lnTo>
                    <a:pt x="1762" y="128"/>
                  </a:lnTo>
                  <a:lnTo>
                    <a:pt x="1770" y="131"/>
                  </a:lnTo>
                  <a:lnTo>
                    <a:pt x="1776" y="135"/>
                  </a:lnTo>
                  <a:lnTo>
                    <a:pt x="1785" y="139"/>
                  </a:lnTo>
                  <a:lnTo>
                    <a:pt x="1793" y="145"/>
                  </a:lnTo>
                  <a:lnTo>
                    <a:pt x="1787" y="147"/>
                  </a:lnTo>
                  <a:lnTo>
                    <a:pt x="1781" y="149"/>
                  </a:lnTo>
                  <a:lnTo>
                    <a:pt x="1776" y="149"/>
                  </a:lnTo>
                  <a:lnTo>
                    <a:pt x="1772" y="152"/>
                  </a:lnTo>
                  <a:lnTo>
                    <a:pt x="1764" y="154"/>
                  </a:lnTo>
                  <a:lnTo>
                    <a:pt x="1759" y="156"/>
                  </a:lnTo>
                  <a:lnTo>
                    <a:pt x="1753" y="158"/>
                  </a:lnTo>
                  <a:lnTo>
                    <a:pt x="1747" y="160"/>
                  </a:lnTo>
                  <a:lnTo>
                    <a:pt x="1740" y="162"/>
                  </a:lnTo>
                  <a:lnTo>
                    <a:pt x="1736" y="164"/>
                  </a:lnTo>
                  <a:lnTo>
                    <a:pt x="1728" y="166"/>
                  </a:lnTo>
                  <a:lnTo>
                    <a:pt x="1722" y="168"/>
                  </a:lnTo>
                  <a:lnTo>
                    <a:pt x="1715" y="169"/>
                  </a:lnTo>
                  <a:lnTo>
                    <a:pt x="1709" y="173"/>
                  </a:lnTo>
                  <a:lnTo>
                    <a:pt x="1703" y="175"/>
                  </a:lnTo>
                  <a:lnTo>
                    <a:pt x="1698" y="177"/>
                  </a:lnTo>
                  <a:lnTo>
                    <a:pt x="1690" y="179"/>
                  </a:lnTo>
                  <a:lnTo>
                    <a:pt x="1684" y="183"/>
                  </a:lnTo>
                  <a:lnTo>
                    <a:pt x="1679" y="185"/>
                  </a:lnTo>
                  <a:lnTo>
                    <a:pt x="1673" y="188"/>
                  </a:lnTo>
                  <a:lnTo>
                    <a:pt x="1667" y="190"/>
                  </a:lnTo>
                  <a:lnTo>
                    <a:pt x="1662" y="194"/>
                  </a:lnTo>
                  <a:lnTo>
                    <a:pt x="1656" y="198"/>
                  </a:lnTo>
                  <a:lnTo>
                    <a:pt x="1652" y="204"/>
                  </a:lnTo>
                  <a:lnTo>
                    <a:pt x="1646" y="207"/>
                  </a:lnTo>
                  <a:lnTo>
                    <a:pt x="1643" y="211"/>
                  </a:lnTo>
                  <a:lnTo>
                    <a:pt x="1637" y="215"/>
                  </a:lnTo>
                  <a:lnTo>
                    <a:pt x="1635" y="221"/>
                  </a:lnTo>
                  <a:lnTo>
                    <a:pt x="1631" y="226"/>
                  </a:lnTo>
                  <a:lnTo>
                    <a:pt x="1627" y="232"/>
                  </a:lnTo>
                  <a:lnTo>
                    <a:pt x="1624" y="238"/>
                  </a:lnTo>
                  <a:lnTo>
                    <a:pt x="1622" y="245"/>
                  </a:lnTo>
                  <a:lnTo>
                    <a:pt x="1631" y="245"/>
                  </a:lnTo>
                  <a:lnTo>
                    <a:pt x="1639" y="245"/>
                  </a:lnTo>
                  <a:lnTo>
                    <a:pt x="1646" y="245"/>
                  </a:lnTo>
                  <a:lnTo>
                    <a:pt x="1654" y="245"/>
                  </a:lnTo>
                  <a:lnTo>
                    <a:pt x="1662" y="245"/>
                  </a:lnTo>
                  <a:lnTo>
                    <a:pt x="1671" y="247"/>
                  </a:lnTo>
                  <a:lnTo>
                    <a:pt x="1679" y="249"/>
                  </a:lnTo>
                  <a:lnTo>
                    <a:pt x="1688" y="251"/>
                  </a:lnTo>
                  <a:lnTo>
                    <a:pt x="1696" y="251"/>
                  </a:lnTo>
                  <a:lnTo>
                    <a:pt x="1703" y="253"/>
                  </a:lnTo>
                  <a:lnTo>
                    <a:pt x="1713" y="257"/>
                  </a:lnTo>
                  <a:lnTo>
                    <a:pt x="1722" y="259"/>
                  </a:lnTo>
                  <a:lnTo>
                    <a:pt x="1730" y="263"/>
                  </a:lnTo>
                  <a:lnTo>
                    <a:pt x="1738" y="264"/>
                  </a:lnTo>
                  <a:lnTo>
                    <a:pt x="1747" y="266"/>
                  </a:lnTo>
                  <a:lnTo>
                    <a:pt x="1757" y="270"/>
                  </a:lnTo>
                  <a:lnTo>
                    <a:pt x="1764" y="274"/>
                  </a:lnTo>
                  <a:lnTo>
                    <a:pt x="1774" y="276"/>
                  </a:lnTo>
                  <a:lnTo>
                    <a:pt x="1781" y="280"/>
                  </a:lnTo>
                  <a:lnTo>
                    <a:pt x="1791" y="283"/>
                  </a:lnTo>
                  <a:lnTo>
                    <a:pt x="1799" y="285"/>
                  </a:lnTo>
                  <a:lnTo>
                    <a:pt x="1808" y="289"/>
                  </a:lnTo>
                  <a:lnTo>
                    <a:pt x="1816" y="293"/>
                  </a:lnTo>
                  <a:lnTo>
                    <a:pt x="1825" y="297"/>
                  </a:lnTo>
                  <a:lnTo>
                    <a:pt x="1833" y="301"/>
                  </a:lnTo>
                  <a:lnTo>
                    <a:pt x="1842" y="304"/>
                  </a:lnTo>
                  <a:lnTo>
                    <a:pt x="1850" y="308"/>
                  </a:lnTo>
                  <a:lnTo>
                    <a:pt x="1861" y="312"/>
                  </a:lnTo>
                  <a:lnTo>
                    <a:pt x="1869" y="316"/>
                  </a:lnTo>
                  <a:lnTo>
                    <a:pt x="1876" y="320"/>
                  </a:lnTo>
                  <a:lnTo>
                    <a:pt x="1886" y="323"/>
                  </a:lnTo>
                  <a:lnTo>
                    <a:pt x="1895" y="327"/>
                  </a:lnTo>
                  <a:lnTo>
                    <a:pt x="1899" y="320"/>
                  </a:lnTo>
                  <a:lnTo>
                    <a:pt x="1901" y="314"/>
                  </a:lnTo>
                  <a:lnTo>
                    <a:pt x="1905" y="304"/>
                  </a:lnTo>
                  <a:lnTo>
                    <a:pt x="1911" y="297"/>
                  </a:lnTo>
                  <a:lnTo>
                    <a:pt x="1915" y="295"/>
                  </a:lnTo>
                  <a:lnTo>
                    <a:pt x="1920" y="295"/>
                  </a:lnTo>
                  <a:lnTo>
                    <a:pt x="1926" y="295"/>
                  </a:lnTo>
                  <a:lnTo>
                    <a:pt x="1930" y="297"/>
                  </a:lnTo>
                  <a:lnTo>
                    <a:pt x="1935" y="297"/>
                  </a:lnTo>
                  <a:lnTo>
                    <a:pt x="1941" y="299"/>
                  </a:lnTo>
                  <a:lnTo>
                    <a:pt x="1947" y="302"/>
                  </a:lnTo>
                  <a:lnTo>
                    <a:pt x="1953" y="304"/>
                  </a:lnTo>
                  <a:lnTo>
                    <a:pt x="1956" y="312"/>
                  </a:lnTo>
                  <a:lnTo>
                    <a:pt x="1958" y="321"/>
                  </a:lnTo>
                  <a:lnTo>
                    <a:pt x="1958" y="325"/>
                  </a:lnTo>
                  <a:lnTo>
                    <a:pt x="1960" y="329"/>
                  </a:lnTo>
                  <a:lnTo>
                    <a:pt x="1960" y="335"/>
                  </a:lnTo>
                  <a:lnTo>
                    <a:pt x="1960" y="340"/>
                  </a:lnTo>
                  <a:lnTo>
                    <a:pt x="1960" y="344"/>
                  </a:lnTo>
                  <a:lnTo>
                    <a:pt x="1960" y="350"/>
                  </a:lnTo>
                  <a:lnTo>
                    <a:pt x="1960" y="354"/>
                  </a:lnTo>
                  <a:lnTo>
                    <a:pt x="1960" y="359"/>
                  </a:lnTo>
                  <a:lnTo>
                    <a:pt x="1960" y="365"/>
                  </a:lnTo>
                  <a:lnTo>
                    <a:pt x="1960" y="369"/>
                  </a:lnTo>
                  <a:lnTo>
                    <a:pt x="1960" y="375"/>
                  </a:lnTo>
                  <a:lnTo>
                    <a:pt x="1960" y="380"/>
                  </a:lnTo>
                  <a:lnTo>
                    <a:pt x="1970" y="382"/>
                  </a:lnTo>
                  <a:lnTo>
                    <a:pt x="1981" y="388"/>
                  </a:lnTo>
                  <a:lnTo>
                    <a:pt x="1991" y="392"/>
                  </a:lnTo>
                  <a:lnTo>
                    <a:pt x="2002" y="396"/>
                  </a:lnTo>
                  <a:lnTo>
                    <a:pt x="2013" y="399"/>
                  </a:lnTo>
                  <a:lnTo>
                    <a:pt x="2025" y="405"/>
                  </a:lnTo>
                  <a:lnTo>
                    <a:pt x="2034" y="409"/>
                  </a:lnTo>
                  <a:lnTo>
                    <a:pt x="2046" y="415"/>
                  </a:lnTo>
                  <a:lnTo>
                    <a:pt x="2057" y="416"/>
                  </a:lnTo>
                  <a:lnTo>
                    <a:pt x="2069" y="422"/>
                  </a:lnTo>
                  <a:lnTo>
                    <a:pt x="2080" y="426"/>
                  </a:lnTo>
                  <a:lnTo>
                    <a:pt x="2091" y="430"/>
                  </a:lnTo>
                  <a:lnTo>
                    <a:pt x="2103" y="434"/>
                  </a:lnTo>
                  <a:lnTo>
                    <a:pt x="2114" y="437"/>
                  </a:lnTo>
                  <a:lnTo>
                    <a:pt x="2126" y="443"/>
                  </a:lnTo>
                  <a:lnTo>
                    <a:pt x="2137" y="447"/>
                  </a:lnTo>
                  <a:lnTo>
                    <a:pt x="2148" y="451"/>
                  </a:lnTo>
                  <a:lnTo>
                    <a:pt x="2160" y="454"/>
                  </a:lnTo>
                  <a:lnTo>
                    <a:pt x="2171" y="458"/>
                  </a:lnTo>
                  <a:lnTo>
                    <a:pt x="2183" y="462"/>
                  </a:lnTo>
                  <a:lnTo>
                    <a:pt x="2194" y="466"/>
                  </a:lnTo>
                  <a:lnTo>
                    <a:pt x="2207" y="470"/>
                  </a:lnTo>
                  <a:lnTo>
                    <a:pt x="2219" y="475"/>
                  </a:lnTo>
                  <a:lnTo>
                    <a:pt x="2230" y="479"/>
                  </a:lnTo>
                  <a:lnTo>
                    <a:pt x="2242" y="483"/>
                  </a:lnTo>
                  <a:lnTo>
                    <a:pt x="2253" y="487"/>
                  </a:lnTo>
                  <a:lnTo>
                    <a:pt x="2266" y="492"/>
                  </a:lnTo>
                  <a:lnTo>
                    <a:pt x="2278" y="496"/>
                  </a:lnTo>
                  <a:lnTo>
                    <a:pt x="2289" y="502"/>
                  </a:lnTo>
                  <a:lnTo>
                    <a:pt x="2300" y="506"/>
                  </a:lnTo>
                  <a:lnTo>
                    <a:pt x="2312" y="510"/>
                  </a:lnTo>
                  <a:lnTo>
                    <a:pt x="2325" y="515"/>
                  </a:lnTo>
                  <a:lnTo>
                    <a:pt x="2335" y="521"/>
                  </a:lnTo>
                  <a:lnTo>
                    <a:pt x="2346" y="525"/>
                  </a:lnTo>
                  <a:lnTo>
                    <a:pt x="2357" y="529"/>
                  </a:lnTo>
                  <a:lnTo>
                    <a:pt x="2369" y="534"/>
                  </a:lnTo>
                  <a:lnTo>
                    <a:pt x="2380" y="540"/>
                  </a:lnTo>
                  <a:lnTo>
                    <a:pt x="2392" y="544"/>
                  </a:lnTo>
                  <a:lnTo>
                    <a:pt x="2405" y="550"/>
                  </a:lnTo>
                  <a:lnTo>
                    <a:pt x="2416" y="555"/>
                  </a:lnTo>
                  <a:lnTo>
                    <a:pt x="2426" y="561"/>
                  </a:lnTo>
                  <a:lnTo>
                    <a:pt x="2437" y="567"/>
                  </a:lnTo>
                  <a:lnTo>
                    <a:pt x="2447" y="570"/>
                  </a:lnTo>
                  <a:lnTo>
                    <a:pt x="2458" y="578"/>
                  </a:lnTo>
                  <a:lnTo>
                    <a:pt x="2470" y="584"/>
                  </a:lnTo>
                  <a:lnTo>
                    <a:pt x="2479" y="589"/>
                  </a:lnTo>
                  <a:lnTo>
                    <a:pt x="2491" y="595"/>
                  </a:lnTo>
                  <a:lnTo>
                    <a:pt x="2502" y="603"/>
                  </a:lnTo>
                  <a:lnTo>
                    <a:pt x="2511" y="608"/>
                  </a:lnTo>
                  <a:lnTo>
                    <a:pt x="2523" y="614"/>
                  </a:lnTo>
                  <a:lnTo>
                    <a:pt x="2532" y="622"/>
                  </a:lnTo>
                  <a:lnTo>
                    <a:pt x="2544" y="627"/>
                  </a:lnTo>
                  <a:lnTo>
                    <a:pt x="2553" y="635"/>
                  </a:lnTo>
                  <a:lnTo>
                    <a:pt x="2563" y="641"/>
                  </a:lnTo>
                  <a:lnTo>
                    <a:pt x="2572" y="648"/>
                  </a:lnTo>
                  <a:lnTo>
                    <a:pt x="2582" y="658"/>
                  </a:lnTo>
                  <a:lnTo>
                    <a:pt x="2591" y="664"/>
                  </a:lnTo>
                  <a:lnTo>
                    <a:pt x="2601" y="673"/>
                  </a:lnTo>
                  <a:lnTo>
                    <a:pt x="2610" y="681"/>
                  </a:lnTo>
                  <a:lnTo>
                    <a:pt x="2620" y="688"/>
                  </a:lnTo>
                  <a:lnTo>
                    <a:pt x="2627" y="698"/>
                  </a:lnTo>
                  <a:lnTo>
                    <a:pt x="2637" y="705"/>
                  </a:lnTo>
                  <a:lnTo>
                    <a:pt x="2645" y="715"/>
                  </a:lnTo>
                  <a:lnTo>
                    <a:pt x="2656" y="724"/>
                  </a:lnTo>
                  <a:lnTo>
                    <a:pt x="2654" y="728"/>
                  </a:lnTo>
                  <a:lnTo>
                    <a:pt x="2654" y="734"/>
                  </a:lnTo>
                  <a:lnTo>
                    <a:pt x="2652" y="740"/>
                  </a:lnTo>
                  <a:lnTo>
                    <a:pt x="2650" y="743"/>
                  </a:lnTo>
                  <a:lnTo>
                    <a:pt x="2645" y="751"/>
                  </a:lnTo>
                  <a:lnTo>
                    <a:pt x="2639" y="760"/>
                  </a:lnTo>
                  <a:lnTo>
                    <a:pt x="2631" y="766"/>
                  </a:lnTo>
                  <a:lnTo>
                    <a:pt x="2622" y="774"/>
                  </a:lnTo>
                  <a:lnTo>
                    <a:pt x="2612" y="778"/>
                  </a:lnTo>
                  <a:lnTo>
                    <a:pt x="2605" y="783"/>
                  </a:lnTo>
                  <a:lnTo>
                    <a:pt x="2578" y="791"/>
                  </a:lnTo>
                  <a:lnTo>
                    <a:pt x="2551" y="800"/>
                  </a:lnTo>
                  <a:lnTo>
                    <a:pt x="2521" y="806"/>
                  </a:lnTo>
                  <a:lnTo>
                    <a:pt x="2492" y="814"/>
                  </a:lnTo>
                  <a:lnTo>
                    <a:pt x="2460" y="819"/>
                  </a:lnTo>
                  <a:lnTo>
                    <a:pt x="2428" y="825"/>
                  </a:lnTo>
                  <a:lnTo>
                    <a:pt x="2392" y="831"/>
                  </a:lnTo>
                  <a:lnTo>
                    <a:pt x="2357" y="836"/>
                  </a:lnTo>
                  <a:lnTo>
                    <a:pt x="2319" y="840"/>
                  </a:lnTo>
                  <a:lnTo>
                    <a:pt x="2280" y="844"/>
                  </a:lnTo>
                  <a:lnTo>
                    <a:pt x="2240" y="848"/>
                  </a:lnTo>
                  <a:lnTo>
                    <a:pt x="2200" y="852"/>
                  </a:lnTo>
                  <a:lnTo>
                    <a:pt x="2156" y="854"/>
                  </a:lnTo>
                  <a:lnTo>
                    <a:pt x="2114" y="857"/>
                  </a:lnTo>
                  <a:lnTo>
                    <a:pt x="2069" y="859"/>
                  </a:lnTo>
                  <a:lnTo>
                    <a:pt x="2025" y="861"/>
                  </a:lnTo>
                  <a:lnTo>
                    <a:pt x="1977" y="861"/>
                  </a:lnTo>
                  <a:lnTo>
                    <a:pt x="1930" y="863"/>
                  </a:lnTo>
                  <a:lnTo>
                    <a:pt x="1882" y="863"/>
                  </a:lnTo>
                  <a:lnTo>
                    <a:pt x="1835" y="863"/>
                  </a:lnTo>
                  <a:lnTo>
                    <a:pt x="1785" y="863"/>
                  </a:lnTo>
                  <a:lnTo>
                    <a:pt x="1736" y="863"/>
                  </a:lnTo>
                  <a:lnTo>
                    <a:pt x="1686" y="861"/>
                  </a:lnTo>
                  <a:lnTo>
                    <a:pt x="1637" y="861"/>
                  </a:lnTo>
                  <a:lnTo>
                    <a:pt x="1586" y="859"/>
                  </a:lnTo>
                  <a:lnTo>
                    <a:pt x="1534" y="857"/>
                  </a:lnTo>
                  <a:lnTo>
                    <a:pt x="1483" y="855"/>
                  </a:lnTo>
                  <a:lnTo>
                    <a:pt x="1432" y="854"/>
                  </a:lnTo>
                  <a:lnTo>
                    <a:pt x="1378" y="850"/>
                  </a:lnTo>
                  <a:lnTo>
                    <a:pt x="1329" y="848"/>
                  </a:lnTo>
                  <a:lnTo>
                    <a:pt x="1276" y="844"/>
                  </a:lnTo>
                  <a:lnTo>
                    <a:pt x="1226" y="842"/>
                  </a:lnTo>
                  <a:lnTo>
                    <a:pt x="1173" y="838"/>
                  </a:lnTo>
                  <a:lnTo>
                    <a:pt x="1122" y="835"/>
                  </a:lnTo>
                  <a:lnTo>
                    <a:pt x="1072" y="829"/>
                  </a:lnTo>
                  <a:lnTo>
                    <a:pt x="1021" y="825"/>
                  </a:lnTo>
                  <a:lnTo>
                    <a:pt x="972" y="821"/>
                  </a:lnTo>
                  <a:lnTo>
                    <a:pt x="922" y="816"/>
                  </a:lnTo>
                  <a:lnTo>
                    <a:pt x="873" y="812"/>
                  </a:lnTo>
                  <a:lnTo>
                    <a:pt x="825" y="808"/>
                  </a:lnTo>
                  <a:lnTo>
                    <a:pt x="776" y="802"/>
                  </a:lnTo>
                  <a:lnTo>
                    <a:pt x="730" y="797"/>
                  </a:lnTo>
                  <a:lnTo>
                    <a:pt x="683" y="791"/>
                  </a:lnTo>
                  <a:lnTo>
                    <a:pt x="637" y="785"/>
                  </a:lnTo>
                  <a:lnTo>
                    <a:pt x="591" y="779"/>
                  </a:lnTo>
                  <a:lnTo>
                    <a:pt x="549" y="774"/>
                  </a:lnTo>
                  <a:lnTo>
                    <a:pt x="506" y="768"/>
                  </a:lnTo>
                  <a:lnTo>
                    <a:pt x="464" y="762"/>
                  </a:lnTo>
                  <a:lnTo>
                    <a:pt x="424" y="755"/>
                  </a:lnTo>
                  <a:lnTo>
                    <a:pt x="384" y="749"/>
                  </a:lnTo>
                  <a:lnTo>
                    <a:pt x="346" y="743"/>
                  </a:lnTo>
                  <a:lnTo>
                    <a:pt x="310" y="736"/>
                  </a:lnTo>
                  <a:lnTo>
                    <a:pt x="274" y="730"/>
                  </a:lnTo>
                  <a:lnTo>
                    <a:pt x="240" y="724"/>
                  </a:lnTo>
                  <a:lnTo>
                    <a:pt x="207" y="717"/>
                  </a:lnTo>
                  <a:lnTo>
                    <a:pt x="177" y="711"/>
                  </a:lnTo>
                  <a:lnTo>
                    <a:pt x="148" y="703"/>
                  </a:lnTo>
                  <a:lnTo>
                    <a:pt x="122" y="698"/>
                  </a:lnTo>
                  <a:lnTo>
                    <a:pt x="95" y="690"/>
                  </a:lnTo>
                  <a:lnTo>
                    <a:pt x="72" y="684"/>
                  </a:lnTo>
                  <a:lnTo>
                    <a:pt x="49" y="677"/>
                  </a:lnTo>
                  <a:lnTo>
                    <a:pt x="30" y="673"/>
                  </a:lnTo>
                  <a:lnTo>
                    <a:pt x="11" y="665"/>
                  </a:lnTo>
                  <a:lnTo>
                    <a:pt x="0" y="66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76" name="Google Shape;1276;p28"/>
            <p:cNvSpPr/>
            <p:nvPr/>
          </p:nvSpPr>
          <p:spPr>
            <a:xfrm>
              <a:off x="4525" y="2744"/>
              <a:ext cx="111" cy="186"/>
            </a:xfrm>
            <a:custGeom>
              <a:avLst/>
              <a:gdLst/>
              <a:ahLst/>
              <a:cxnLst/>
              <a:rect l="l" t="t" r="r" b="b"/>
              <a:pathLst>
                <a:path w="223" h="372" extrusionOk="0">
                  <a:moveTo>
                    <a:pt x="0" y="372"/>
                  </a:moveTo>
                  <a:lnTo>
                    <a:pt x="88" y="311"/>
                  </a:lnTo>
                  <a:lnTo>
                    <a:pt x="118" y="36"/>
                  </a:lnTo>
                  <a:lnTo>
                    <a:pt x="223" y="0"/>
                  </a:lnTo>
                  <a:lnTo>
                    <a:pt x="223" y="2"/>
                  </a:lnTo>
                  <a:lnTo>
                    <a:pt x="223" y="5"/>
                  </a:lnTo>
                  <a:lnTo>
                    <a:pt x="221" y="13"/>
                  </a:lnTo>
                  <a:lnTo>
                    <a:pt x="219" y="19"/>
                  </a:lnTo>
                  <a:lnTo>
                    <a:pt x="219" y="28"/>
                  </a:lnTo>
                  <a:lnTo>
                    <a:pt x="217" y="34"/>
                  </a:lnTo>
                  <a:lnTo>
                    <a:pt x="217" y="38"/>
                  </a:lnTo>
                  <a:lnTo>
                    <a:pt x="215" y="45"/>
                  </a:lnTo>
                  <a:lnTo>
                    <a:pt x="215" y="51"/>
                  </a:lnTo>
                  <a:lnTo>
                    <a:pt x="213" y="57"/>
                  </a:lnTo>
                  <a:lnTo>
                    <a:pt x="211" y="64"/>
                  </a:lnTo>
                  <a:lnTo>
                    <a:pt x="209" y="70"/>
                  </a:lnTo>
                  <a:lnTo>
                    <a:pt x="207" y="76"/>
                  </a:lnTo>
                  <a:lnTo>
                    <a:pt x="205" y="83"/>
                  </a:lnTo>
                  <a:lnTo>
                    <a:pt x="204" y="91"/>
                  </a:lnTo>
                  <a:lnTo>
                    <a:pt x="204" y="99"/>
                  </a:lnTo>
                  <a:lnTo>
                    <a:pt x="202" y="106"/>
                  </a:lnTo>
                  <a:lnTo>
                    <a:pt x="200" y="114"/>
                  </a:lnTo>
                  <a:lnTo>
                    <a:pt x="198" y="121"/>
                  </a:lnTo>
                  <a:lnTo>
                    <a:pt x="196" y="129"/>
                  </a:lnTo>
                  <a:lnTo>
                    <a:pt x="194" y="139"/>
                  </a:lnTo>
                  <a:lnTo>
                    <a:pt x="192" y="146"/>
                  </a:lnTo>
                  <a:lnTo>
                    <a:pt x="190" y="154"/>
                  </a:lnTo>
                  <a:lnTo>
                    <a:pt x="190" y="163"/>
                  </a:lnTo>
                  <a:lnTo>
                    <a:pt x="188" y="171"/>
                  </a:lnTo>
                  <a:lnTo>
                    <a:pt x="186" y="178"/>
                  </a:lnTo>
                  <a:lnTo>
                    <a:pt x="185" y="188"/>
                  </a:lnTo>
                  <a:lnTo>
                    <a:pt x="183" y="196"/>
                  </a:lnTo>
                  <a:lnTo>
                    <a:pt x="181" y="203"/>
                  </a:lnTo>
                  <a:lnTo>
                    <a:pt x="179" y="211"/>
                  </a:lnTo>
                  <a:lnTo>
                    <a:pt x="177" y="218"/>
                  </a:lnTo>
                  <a:lnTo>
                    <a:pt x="175" y="228"/>
                  </a:lnTo>
                  <a:lnTo>
                    <a:pt x="173" y="235"/>
                  </a:lnTo>
                  <a:lnTo>
                    <a:pt x="171" y="243"/>
                  </a:lnTo>
                  <a:lnTo>
                    <a:pt x="169" y="249"/>
                  </a:lnTo>
                  <a:lnTo>
                    <a:pt x="167" y="256"/>
                  </a:lnTo>
                  <a:lnTo>
                    <a:pt x="167" y="264"/>
                  </a:lnTo>
                  <a:lnTo>
                    <a:pt x="166" y="270"/>
                  </a:lnTo>
                  <a:lnTo>
                    <a:pt x="166" y="277"/>
                  </a:lnTo>
                  <a:lnTo>
                    <a:pt x="164" y="285"/>
                  </a:lnTo>
                  <a:lnTo>
                    <a:pt x="162" y="292"/>
                  </a:lnTo>
                  <a:lnTo>
                    <a:pt x="160" y="296"/>
                  </a:lnTo>
                  <a:lnTo>
                    <a:pt x="158" y="304"/>
                  </a:lnTo>
                  <a:lnTo>
                    <a:pt x="156" y="308"/>
                  </a:lnTo>
                  <a:lnTo>
                    <a:pt x="156" y="315"/>
                  </a:lnTo>
                  <a:lnTo>
                    <a:pt x="154" y="323"/>
                  </a:lnTo>
                  <a:lnTo>
                    <a:pt x="152" y="332"/>
                  </a:lnTo>
                  <a:lnTo>
                    <a:pt x="150" y="338"/>
                  </a:lnTo>
                  <a:lnTo>
                    <a:pt x="148" y="344"/>
                  </a:lnTo>
                  <a:lnTo>
                    <a:pt x="148" y="346"/>
                  </a:lnTo>
                  <a:lnTo>
                    <a:pt x="148" y="349"/>
                  </a:lnTo>
                  <a:lnTo>
                    <a:pt x="0" y="372"/>
                  </a:lnTo>
                  <a:close/>
                </a:path>
              </a:pathLst>
            </a:custGeom>
            <a:solidFill>
              <a:srgbClr val="5E73F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77" name="Google Shape;1277;p28"/>
            <p:cNvSpPr/>
            <p:nvPr/>
          </p:nvSpPr>
          <p:spPr>
            <a:xfrm>
              <a:off x="4760" y="2693"/>
              <a:ext cx="111" cy="182"/>
            </a:xfrm>
            <a:custGeom>
              <a:avLst/>
              <a:gdLst/>
              <a:ahLst/>
              <a:cxnLst/>
              <a:rect l="l" t="t" r="r" b="b"/>
              <a:pathLst>
                <a:path w="220" h="365" extrusionOk="0">
                  <a:moveTo>
                    <a:pt x="0" y="32"/>
                  </a:moveTo>
                  <a:lnTo>
                    <a:pt x="93" y="0"/>
                  </a:lnTo>
                  <a:lnTo>
                    <a:pt x="97" y="8"/>
                  </a:lnTo>
                  <a:lnTo>
                    <a:pt x="100" y="13"/>
                  </a:lnTo>
                  <a:lnTo>
                    <a:pt x="104" y="21"/>
                  </a:lnTo>
                  <a:lnTo>
                    <a:pt x="110" y="29"/>
                  </a:lnTo>
                  <a:lnTo>
                    <a:pt x="112" y="36"/>
                  </a:lnTo>
                  <a:lnTo>
                    <a:pt x="117" y="42"/>
                  </a:lnTo>
                  <a:lnTo>
                    <a:pt x="121" y="50"/>
                  </a:lnTo>
                  <a:lnTo>
                    <a:pt x="127" y="57"/>
                  </a:lnTo>
                  <a:lnTo>
                    <a:pt x="131" y="65"/>
                  </a:lnTo>
                  <a:lnTo>
                    <a:pt x="135" y="72"/>
                  </a:lnTo>
                  <a:lnTo>
                    <a:pt x="138" y="80"/>
                  </a:lnTo>
                  <a:lnTo>
                    <a:pt x="144" y="89"/>
                  </a:lnTo>
                  <a:lnTo>
                    <a:pt x="148" y="97"/>
                  </a:lnTo>
                  <a:lnTo>
                    <a:pt x="152" y="105"/>
                  </a:lnTo>
                  <a:lnTo>
                    <a:pt x="156" y="112"/>
                  </a:lnTo>
                  <a:lnTo>
                    <a:pt x="159" y="120"/>
                  </a:lnTo>
                  <a:lnTo>
                    <a:pt x="163" y="129"/>
                  </a:lnTo>
                  <a:lnTo>
                    <a:pt x="167" y="137"/>
                  </a:lnTo>
                  <a:lnTo>
                    <a:pt x="171" y="145"/>
                  </a:lnTo>
                  <a:lnTo>
                    <a:pt x="175" y="152"/>
                  </a:lnTo>
                  <a:lnTo>
                    <a:pt x="178" y="160"/>
                  </a:lnTo>
                  <a:lnTo>
                    <a:pt x="184" y="167"/>
                  </a:lnTo>
                  <a:lnTo>
                    <a:pt x="186" y="177"/>
                  </a:lnTo>
                  <a:lnTo>
                    <a:pt x="192" y="185"/>
                  </a:lnTo>
                  <a:lnTo>
                    <a:pt x="194" y="192"/>
                  </a:lnTo>
                  <a:lnTo>
                    <a:pt x="197" y="202"/>
                  </a:lnTo>
                  <a:lnTo>
                    <a:pt x="201" y="209"/>
                  </a:lnTo>
                  <a:lnTo>
                    <a:pt x="205" y="217"/>
                  </a:lnTo>
                  <a:lnTo>
                    <a:pt x="209" y="224"/>
                  </a:lnTo>
                  <a:lnTo>
                    <a:pt x="213" y="232"/>
                  </a:lnTo>
                  <a:lnTo>
                    <a:pt x="216" y="242"/>
                  </a:lnTo>
                  <a:lnTo>
                    <a:pt x="220" y="249"/>
                  </a:lnTo>
                  <a:lnTo>
                    <a:pt x="218" y="249"/>
                  </a:lnTo>
                  <a:lnTo>
                    <a:pt x="214" y="255"/>
                  </a:lnTo>
                  <a:lnTo>
                    <a:pt x="209" y="261"/>
                  </a:lnTo>
                  <a:lnTo>
                    <a:pt x="205" y="268"/>
                  </a:lnTo>
                  <a:lnTo>
                    <a:pt x="195" y="276"/>
                  </a:lnTo>
                  <a:lnTo>
                    <a:pt x="188" y="285"/>
                  </a:lnTo>
                  <a:lnTo>
                    <a:pt x="184" y="291"/>
                  </a:lnTo>
                  <a:lnTo>
                    <a:pt x="178" y="297"/>
                  </a:lnTo>
                  <a:lnTo>
                    <a:pt x="175" y="302"/>
                  </a:lnTo>
                  <a:lnTo>
                    <a:pt x="171" y="308"/>
                  </a:lnTo>
                  <a:lnTo>
                    <a:pt x="165" y="312"/>
                  </a:lnTo>
                  <a:lnTo>
                    <a:pt x="159" y="318"/>
                  </a:lnTo>
                  <a:lnTo>
                    <a:pt x="156" y="321"/>
                  </a:lnTo>
                  <a:lnTo>
                    <a:pt x="152" y="327"/>
                  </a:lnTo>
                  <a:lnTo>
                    <a:pt x="142" y="337"/>
                  </a:lnTo>
                  <a:lnTo>
                    <a:pt x="137" y="346"/>
                  </a:lnTo>
                  <a:lnTo>
                    <a:pt x="129" y="352"/>
                  </a:lnTo>
                  <a:lnTo>
                    <a:pt x="123" y="359"/>
                  </a:lnTo>
                  <a:lnTo>
                    <a:pt x="121" y="361"/>
                  </a:lnTo>
                  <a:lnTo>
                    <a:pt x="121" y="365"/>
                  </a:lnTo>
                  <a:lnTo>
                    <a:pt x="119" y="361"/>
                  </a:lnTo>
                  <a:lnTo>
                    <a:pt x="119" y="357"/>
                  </a:lnTo>
                  <a:lnTo>
                    <a:pt x="121" y="350"/>
                  </a:lnTo>
                  <a:lnTo>
                    <a:pt x="121" y="342"/>
                  </a:lnTo>
                  <a:lnTo>
                    <a:pt x="121" y="335"/>
                  </a:lnTo>
                  <a:lnTo>
                    <a:pt x="123" y="331"/>
                  </a:lnTo>
                  <a:lnTo>
                    <a:pt x="123" y="323"/>
                  </a:lnTo>
                  <a:lnTo>
                    <a:pt x="125" y="318"/>
                  </a:lnTo>
                  <a:lnTo>
                    <a:pt x="125" y="310"/>
                  </a:lnTo>
                  <a:lnTo>
                    <a:pt x="127" y="304"/>
                  </a:lnTo>
                  <a:lnTo>
                    <a:pt x="127" y="297"/>
                  </a:lnTo>
                  <a:lnTo>
                    <a:pt x="129" y="291"/>
                  </a:lnTo>
                  <a:lnTo>
                    <a:pt x="129" y="283"/>
                  </a:lnTo>
                  <a:lnTo>
                    <a:pt x="131" y="278"/>
                  </a:lnTo>
                  <a:lnTo>
                    <a:pt x="131" y="270"/>
                  </a:lnTo>
                  <a:lnTo>
                    <a:pt x="133" y="264"/>
                  </a:lnTo>
                  <a:lnTo>
                    <a:pt x="133" y="257"/>
                  </a:lnTo>
                  <a:lnTo>
                    <a:pt x="135" y="251"/>
                  </a:lnTo>
                  <a:lnTo>
                    <a:pt x="135" y="245"/>
                  </a:lnTo>
                  <a:lnTo>
                    <a:pt x="137" y="240"/>
                  </a:lnTo>
                  <a:lnTo>
                    <a:pt x="137" y="234"/>
                  </a:lnTo>
                  <a:lnTo>
                    <a:pt x="137" y="230"/>
                  </a:lnTo>
                  <a:lnTo>
                    <a:pt x="137" y="224"/>
                  </a:lnTo>
                  <a:lnTo>
                    <a:pt x="137" y="223"/>
                  </a:lnTo>
                  <a:lnTo>
                    <a:pt x="137" y="217"/>
                  </a:lnTo>
                  <a:lnTo>
                    <a:pt x="138" y="215"/>
                  </a:lnTo>
                  <a:lnTo>
                    <a:pt x="137" y="213"/>
                  </a:lnTo>
                  <a:lnTo>
                    <a:pt x="133" y="207"/>
                  </a:lnTo>
                  <a:lnTo>
                    <a:pt x="129" y="202"/>
                  </a:lnTo>
                  <a:lnTo>
                    <a:pt x="125" y="198"/>
                  </a:lnTo>
                  <a:lnTo>
                    <a:pt x="121" y="192"/>
                  </a:lnTo>
                  <a:lnTo>
                    <a:pt x="117" y="186"/>
                  </a:lnTo>
                  <a:lnTo>
                    <a:pt x="112" y="179"/>
                  </a:lnTo>
                  <a:lnTo>
                    <a:pt x="108" y="171"/>
                  </a:lnTo>
                  <a:lnTo>
                    <a:pt x="100" y="164"/>
                  </a:lnTo>
                  <a:lnTo>
                    <a:pt x="97" y="156"/>
                  </a:lnTo>
                  <a:lnTo>
                    <a:pt x="89" y="148"/>
                  </a:lnTo>
                  <a:lnTo>
                    <a:pt x="83" y="141"/>
                  </a:lnTo>
                  <a:lnTo>
                    <a:pt x="76" y="131"/>
                  </a:lnTo>
                  <a:lnTo>
                    <a:pt x="70" y="124"/>
                  </a:lnTo>
                  <a:lnTo>
                    <a:pt x="62" y="114"/>
                  </a:lnTo>
                  <a:lnTo>
                    <a:pt x="57" y="105"/>
                  </a:lnTo>
                  <a:lnTo>
                    <a:pt x="49" y="97"/>
                  </a:lnTo>
                  <a:lnTo>
                    <a:pt x="43" y="89"/>
                  </a:lnTo>
                  <a:lnTo>
                    <a:pt x="38" y="80"/>
                  </a:lnTo>
                  <a:lnTo>
                    <a:pt x="32" y="72"/>
                  </a:lnTo>
                  <a:lnTo>
                    <a:pt x="26" y="65"/>
                  </a:lnTo>
                  <a:lnTo>
                    <a:pt x="21" y="61"/>
                  </a:lnTo>
                  <a:lnTo>
                    <a:pt x="17" y="53"/>
                  </a:lnTo>
                  <a:lnTo>
                    <a:pt x="11" y="48"/>
                  </a:lnTo>
                  <a:lnTo>
                    <a:pt x="7" y="42"/>
                  </a:lnTo>
                  <a:lnTo>
                    <a:pt x="5" y="38"/>
                  </a:lnTo>
                  <a:lnTo>
                    <a:pt x="0" y="34"/>
                  </a:lnTo>
                  <a:lnTo>
                    <a:pt x="0" y="32"/>
                  </a:lnTo>
                  <a:close/>
                </a:path>
              </a:pathLst>
            </a:custGeom>
            <a:solidFill>
              <a:srgbClr val="5E73F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78" name="Google Shape;1278;p28"/>
            <p:cNvSpPr/>
            <p:nvPr/>
          </p:nvSpPr>
          <p:spPr>
            <a:xfrm>
              <a:off x="5048" y="2096"/>
              <a:ext cx="47" cy="56"/>
            </a:xfrm>
            <a:custGeom>
              <a:avLst/>
              <a:gdLst/>
              <a:ahLst/>
              <a:cxnLst/>
              <a:rect l="l" t="t" r="r" b="b"/>
              <a:pathLst>
                <a:path w="93" h="112" extrusionOk="0">
                  <a:moveTo>
                    <a:pt x="42" y="112"/>
                  </a:moveTo>
                  <a:lnTo>
                    <a:pt x="34" y="110"/>
                  </a:lnTo>
                  <a:lnTo>
                    <a:pt x="28" y="110"/>
                  </a:lnTo>
                  <a:lnTo>
                    <a:pt x="22" y="106"/>
                  </a:lnTo>
                  <a:lnTo>
                    <a:pt x="19" y="104"/>
                  </a:lnTo>
                  <a:lnTo>
                    <a:pt x="11" y="97"/>
                  </a:lnTo>
                  <a:lnTo>
                    <a:pt x="5" y="89"/>
                  </a:lnTo>
                  <a:lnTo>
                    <a:pt x="2" y="83"/>
                  </a:lnTo>
                  <a:lnTo>
                    <a:pt x="0" y="78"/>
                  </a:lnTo>
                  <a:lnTo>
                    <a:pt x="0" y="74"/>
                  </a:lnTo>
                  <a:lnTo>
                    <a:pt x="0" y="68"/>
                  </a:lnTo>
                  <a:lnTo>
                    <a:pt x="0" y="62"/>
                  </a:lnTo>
                  <a:lnTo>
                    <a:pt x="0" y="55"/>
                  </a:lnTo>
                  <a:lnTo>
                    <a:pt x="0" y="51"/>
                  </a:lnTo>
                  <a:lnTo>
                    <a:pt x="0" y="45"/>
                  </a:lnTo>
                  <a:lnTo>
                    <a:pt x="0" y="38"/>
                  </a:lnTo>
                  <a:lnTo>
                    <a:pt x="2" y="32"/>
                  </a:lnTo>
                  <a:lnTo>
                    <a:pt x="3" y="26"/>
                  </a:lnTo>
                  <a:lnTo>
                    <a:pt x="7" y="23"/>
                  </a:lnTo>
                  <a:lnTo>
                    <a:pt x="9" y="17"/>
                  </a:lnTo>
                  <a:lnTo>
                    <a:pt x="13" y="13"/>
                  </a:lnTo>
                  <a:lnTo>
                    <a:pt x="15" y="9"/>
                  </a:lnTo>
                  <a:lnTo>
                    <a:pt x="21" y="7"/>
                  </a:lnTo>
                  <a:lnTo>
                    <a:pt x="26" y="2"/>
                  </a:lnTo>
                  <a:lnTo>
                    <a:pt x="38" y="0"/>
                  </a:lnTo>
                  <a:lnTo>
                    <a:pt x="42" y="0"/>
                  </a:lnTo>
                  <a:lnTo>
                    <a:pt x="47" y="0"/>
                  </a:lnTo>
                  <a:lnTo>
                    <a:pt x="53" y="2"/>
                  </a:lnTo>
                  <a:lnTo>
                    <a:pt x="59" y="5"/>
                  </a:lnTo>
                  <a:lnTo>
                    <a:pt x="66" y="11"/>
                  </a:lnTo>
                  <a:lnTo>
                    <a:pt x="76" y="19"/>
                  </a:lnTo>
                  <a:lnTo>
                    <a:pt x="81" y="26"/>
                  </a:lnTo>
                  <a:lnTo>
                    <a:pt x="87" y="34"/>
                  </a:lnTo>
                  <a:lnTo>
                    <a:pt x="89" y="42"/>
                  </a:lnTo>
                  <a:lnTo>
                    <a:pt x="91" y="49"/>
                  </a:lnTo>
                  <a:lnTo>
                    <a:pt x="93" y="59"/>
                  </a:lnTo>
                  <a:lnTo>
                    <a:pt x="93" y="66"/>
                  </a:lnTo>
                  <a:lnTo>
                    <a:pt x="89" y="74"/>
                  </a:lnTo>
                  <a:lnTo>
                    <a:pt x="87" y="81"/>
                  </a:lnTo>
                  <a:lnTo>
                    <a:pt x="81" y="89"/>
                  </a:lnTo>
                  <a:lnTo>
                    <a:pt x="76" y="97"/>
                  </a:lnTo>
                  <a:lnTo>
                    <a:pt x="68" y="100"/>
                  </a:lnTo>
                  <a:lnTo>
                    <a:pt x="62" y="106"/>
                  </a:lnTo>
                  <a:lnTo>
                    <a:pt x="57" y="106"/>
                  </a:lnTo>
                  <a:lnTo>
                    <a:pt x="51" y="108"/>
                  </a:lnTo>
                  <a:lnTo>
                    <a:pt x="45" y="110"/>
                  </a:lnTo>
                  <a:lnTo>
                    <a:pt x="42" y="112"/>
                  </a:lnTo>
                  <a:close/>
                </a:path>
              </a:pathLst>
            </a:custGeom>
            <a:solidFill>
              <a:srgbClr val="9900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79" name="Google Shape;1279;p28"/>
            <p:cNvSpPr/>
            <p:nvPr/>
          </p:nvSpPr>
          <p:spPr>
            <a:xfrm>
              <a:off x="5123" y="2098"/>
              <a:ext cx="25" cy="32"/>
            </a:xfrm>
            <a:custGeom>
              <a:avLst/>
              <a:gdLst/>
              <a:ahLst/>
              <a:cxnLst/>
              <a:rect l="l" t="t" r="r" b="b"/>
              <a:pathLst>
                <a:path w="49" h="64" extrusionOk="0">
                  <a:moveTo>
                    <a:pt x="15" y="64"/>
                  </a:moveTo>
                  <a:lnTo>
                    <a:pt x="7" y="55"/>
                  </a:lnTo>
                  <a:lnTo>
                    <a:pt x="2" y="47"/>
                  </a:lnTo>
                  <a:lnTo>
                    <a:pt x="0" y="38"/>
                  </a:lnTo>
                  <a:lnTo>
                    <a:pt x="2" y="28"/>
                  </a:lnTo>
                  <a:lnTo>
                    <a:pt x="2" y="20"/>
                  </a:lnTo>
                  <a:lnTo>
                    <a:pt x="7" y="11"/>
                  </a:lnTo>
                  <a:lnTo>
                    <a:pt x="13" y="3"/>
                  </a:lnTo>
                  <a:lnTo>
                    <a:pt x="23" y="0"/>
                  </a:lnTo>
                  <a:lnTo>
                    <a:pt x="28" y="0"/>
                  </a:lnTo>
                  <a:lnTo>
                    <a:pt x="34" y="1"/>
                  </a:lnTo>
                  <a:lnTo>
                    <a:pt x="38" y="5"/>
                  </a:lnTo>
                  <a:lnTo>
                    <a:pt x="42" y="9"/>
                  </a:lnTo>
                  <a:lnTo>
                    <a:pt x="44" y="15"/>
                  </a:lnTo>
                  <a:lnTo>
                    <a:pt x="47" y="20"/>
                  </a:lnTo>
                  <a:lnTo>
                    <a:pt x="49" y="26"/>
                  </a:lnTo>
                  <a:lnTo>
                    <a:pt x="49" y="34"/>
                  </a:lnTo>
                  <a:lnTo>
                    <a:pt x="47" y="39"/>
                  </a:lnTo>
                  <a:lnTo>
                    <a:pt x="46" y="47"/>
                  </a:lnTo>
                  <a:lnTo>
                    <a:pt x="44" y="51"/>
                  </a:lnTo>
                  <a:lnTo>
                    <a:pt x="40" y="57"/>
                  </a:lnTo>
                  <a:lnTo>
                    <a:pt x="34" y="60"/>
                  </a:lnTo>
                  <a:lnTo>
                    <a:pt x="28" y="62"/>
                  </a:lnTo>
                  <a:lnTo>
                    <a:pt x="23" y="64"/>
                  </a:lnTo>
                  <a:lnTo>
                    <a:pt x="15" y="64"/>
                  </a:lnTo>
                  <a:close/>
                </a:path>
              </a:pathLst>
            </a:custGeom>
            <a:solidFill>
              <a:srgbClr val="9900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80" name="Google Shape;1280;p28"/>
            <p:cNvSpPr/>
            <p:nvPr/>
          </p:nvSpPr>
          <p:spPr>
            <a:xfrm>
              <a:off x="5221" y="2087"/>
              <a:ext cx="41" cy="37"/>
            </a:xfrm>
            <a:custGeom>
              <a:avLst/>
              <a:gdLst/>
              <a:ahLst/>
              <a:cxnLst/>
              <a:rect l="l" t="t" r="r" b="b"/>
              <a:pathLst>
                <a:path w="81" h="74" extrusionOk="0">
                  <a:moveTo>
                    <a:pt x="23" y="74"/>
                  </a:moveTo>
                  <a:lnTo>
                    <a:pt x="17" y="72"/>
                  </a:lnTo>
                  <a:lnTo>
                    <a:pt x="13" y="70"/>
                  </a:lnTo>
                  <a:lnTo>
                    <a:pt x="7" y="66"/>
                  </a:lnTo>
                  <a:lnTo>
                    <a:pt x="5" y="64"/>
                  </a:lnTo>
                  <a:lnTo>
                    <a:pt x="2" y="59"/>
                  </a:lnTo>
                  <a:lnTo>
                    <a:pt x="0" y="51"/>
                  </a:lnTo>
                  <a:lnTo>
                    <a:pt x="0" y="43"/>
                  </a:lnTo>
                  <a:lnTo>
                    <a:pt x="2" y="36"/>
                  </a:lnTo>
                  <a:lnTo>
                    <a:pt x="2" y="32"/>
                  </a:lnTo>
                  <a:lnTo>
                    <a:pt x="3" y="28"/>
                  </a:lnTo>
                  <a:lnTo>
                    <a:pt x="5" y="22"/>
                  </a:lnTo>
                  <a:lnTo>
                    <a:pt x="7" y="19"/>
                  </a:lnTo>
                  <a:lnTo>
                    <a:pt x="9" y="13"/>
                  </a:lnTo>
                  <a:lnTo>
                    <a:pt x="13" y="9"/>
                  </a:lnTo>
                  <a:lnTo>
                    <a:pt x="19" y="5"/>
                  </a:lnTo>
                  <a:lnTo>
                    <a:pt x="24" y="3"/>
                  </a:lnTo>
                  <a:lnTo>
                    <a:pt x="30" y="2"/>
                  </a:lnTo>
                  <a:lnTo>
                    <a:pt x="36" y="0"/>
                  </a:lnTo>
                  <a:lnTo>
                    <a:pt x="42" y="0"/>
                  </a:lnTo>
                  <a:lnTo>
                    <a:pt x="49" y="0"/>
                  </a:lnTo>
                  <a:lnTo>
                    <a:pt x="55" y="0"/>
                  </a:lnTo>
                  <a:lnTo>
                    <a:pt x="61" y="2"/>
                  </a:lnTo>
                  <a:lnTo>
                    <a:pt x="66" y="3"/>
                  </a:lnTo>
                  <a:lnTo>
                    <a:pt x="70" y="7"/>
                  </a:lnTo>
                  <a:lnTo>
                    <a:pt x="74" y="11"/>
                  </a:lnTo>
                  <a:lnTo>
                    <a:pt x="78" y="17"/>
                  </a:lnTo>
                  <a:lnTo>
                    <a:pt x="80" y="22"/>
                  </a:lnTo>
                  <a:lnTo>
                    <a:pt x="81" y="30"/>
                  </a:lnTo>
                  <a:lnTo>
                    <a:pt x="80" y="40"/>
                  </a:lnTo>
                  <a:lnTo>
                    <a:pt x="76" y="47"/>
                  </a:lnTo>
                  <a:lnTo>
                    <a:pt x="68" y="55"/>
                  </a:lnTo>
                  <a:lnTo>
                    <a:pt x="59" y="62"/>
                  </a:lnTo>
                  <a:lnTo>
                    <a:pt x="55" y="64"/>
                  </a:lnTo>
                  <a:lnTo>
                    <a:pt x="49" y="68"/>
                  </a:lnTo>
                  <a:lnTo>
                    <a:pt x="43" y="70"/>
                  </a:lnTo>
                  <a:lnTo>
                    <a:pt x="40" y="72"/>
                  </a:lnTo>
                  <a:lnTo>
                    <a:pt x="34" y="72"/>
                  </a:lnTo>
                  <a:lnTo>
                    <a:pt x="30" y="74"/>
                  </a:lnTo>
                  <a:lnTo>
                    <a:pt x="24" y="74"/>
                  </a:lnTo>
                  <a:lnTo>
                    <a:pt x="23" y="74"/>
                  </a:lnTo>
                  <a:close/>
                </a:path>
              </a:pathLst>
            </a:custGeom>
            <a:solidFill>
              <a:srgbClr val="9900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81" name="Google Shape;1281;p28"/>
            <p:cNvSpPr/>
            <p:nvPr/>
          </p:nvSpPr>
          <p:spPr>
            <a:xfrm>
              <a:off x="4790" y="2002"/>
              <a:ext cx="251" cy="120"/>
            </a:xfrm>
            <a:custGeom>
              <a:avLst/>
              <a:gdLst/>
              <a:ahLst/>
              <a:cxnLst/>
              <a:rect l="l" t="t" r="r" b="b"/>
              <a:pathLst>
                <a:path w="501" h="241" extrusionOk="0">
                  <a:moveTo>
                    <a:pt x="0" y="193"/>
                  </a:moveTo>
                  <a:lnTo>
                    <a:pt x="38" y="97"/>
                  </a:lnTo>
                  <a:lnTo>
                    <a:pt x="45" y="97"/>
                  </a:lnTo>
                  <a:lnTo>
                    <a:pt x="53" y="98"/>
                  </a:lnTo>
                  <a:lnTo>
                    <a:pt x="60" y="100"/>
                  </a:lnTo>
                  <a:lnTo>
                    <a:pt x="68" y="102"/>
                  </a:lnTo>
                  <a:lnTo>
                    <a:pt x="76" y="102"/>
                  </a:lnTo>
                  <a:lnTo>
                    <a:pt x="83" y="104"/>
                  </a:lnTo>
                  <a:lnTo>
                    <a:pt x="91" y="106"/>
                  </a:lnTo>
                  <a:lnTo>
                    <a:pt x="100" y="108"/>
                  </a:lnTo>
                  <a:lnTo>
                    <a:pt x="106" y="108"/>
                  </a:lnTo>
                  <a:lnTo>
                    <a:pt x="114" y="110"/>
                  </a:lnTo>
                  <a:lnTo>
                    <a:pt x="123" y="110"/>
                  </a:lnTo>
                  <a:lnTo>
                    <a:pt x="131" y="112"/>
                  </a:lnTo>
                  <a:lnTo>
                    <a:pt x="138" y="112"/>
                  </a:lnTo>
                  <a:lnTo>
                    <a:pt x="146" y="114"/>
                  </a:lnTo>
                  <a:lnTo>
                    <a:pt x="154" y="114"/>
                  </a:lnTo>
                  <a:lnTo>
                    <a:pt x="161" y="116"/>
                  </a:lnTo>
                  <a:lnTo>
                    <a:pt x="169" y="116"/>
                  </a:lnTo>
                  <a:lnTo>
                    <a:pt x="176" y="116"/>
                  </a:lnTo>
                  <a:lnTo>
                    <a:pt x="182" y="116"/>
                  </a:lnTo>
                  <a:lnTo>
                    <a:pt x="190" y="116"/>
                  </a:lnTo>
                  <a:lnTo>
                    <a:pt x="197" y="116"/>
                  </a:lnTo>
                  <a:lnTo>
                    <a:pt x="205" y="116"/>
                  </a:lnTo>
                  <a:lnTo>
                    <a:pt x="212" y="116"/>
                  </a:lnTo>
                  <a:lnTo>
                    <a:pt x="220" y="116"/>
                  </a:lnTo>
                  <a:lnTo>
                    <a:pt x="228" y="114"/>
                  </a:lnTo>
                  <a:lnTo>
                    <a:pt x="233" y="114"/>
                  </a:lnTo>
                  <a:lnTo>
                    <a:pt x="241" y="112"/>
                  </a:lnTo>
                  <a:lnTo>
                    <a:pt x="249" y="112"/>
                  </a:lnTo>
                  <a:lnTo>
                    <a:pt x="256" y="112"/>
                  </a:lnTo>
                  <a:lnTo>
                    <a:pt x="264" y="112"/>
                  </a:lnTo>
                  <a:lnTo>
                    <a:pt x="270" y="110"/>
                  </a:lnTo>
                  <a:lnTo>
                    <a:pt x="277" y="110"/>
                  </a:lnTo>
                  <a:lnTo>
                    <a:pt x="285" y="108"/>
                  </a:lnTo>
                  <a:lnTo>
                    <a:pt x="290" y="106"/>
                  </a:lnTo>
                  <a:lnTo>
                    <a:pt x="298" y="104"/>
                  </a:lnTo>
                  <a:lnTo>
                    <a:pt x="306" y="102"/>
                  </a:lnTo>
                  <a:lnTo>
                    <a:pt x="311" y="100"/>
                  </a:lnTo>
                  <a:lnTo>
                    <a:pt x="319" y="98"/>
                  </a:lnTo>
                  <a:lnTo>
                    <a:pt x="327" y="97"/>
                  </a:lnTo>
                  <a:lnTo>
                    <a:pt x="334" y="95"/>
                  </a:lnTo>
                  <a:lnTo>
                    <a:pt x="340" y="93"/>
                  </a:lnTo>
                  <a:lnTo>
                    <a:pt x="347" y="89"/>
                  </a:lnTo>
                  <a:lnTo>
                    <a:pt x="353" y="87"/>
                  </a:lnTo>
                  <a:lnTo>
                    <a:pt x="361" y="85"/>
                  </a:lnTo>
                  <a:lnTo>
                    <a:pt x="366" y="81"/>
                  </a:lnTo>
                  <a:lnTo>
                    <a:pt x="374" y="78"/>
                  </a:lnTo>
                  <a:lnTo>
                    <a:pt x="380" y="76"/>
                  </a:lnTo>
                  <a:lnTo>
                    <a:pt x="389" y="74"/>
                  </a:lnTo>
                  <a:lnTo>
                    <a:pt x="395" y="68"/>
                  </a:lnTo>
                  <a:lnTo>
                    <a:pt x="403" y="64"/>
                  </a:lnTo>
                  <a:lnTo>
                    <a:pt x="408" y="60"/>
                  </a:lnTo>
                  <a:lnTo>
                    <a:pt x="416" y="59"/>
                  </a:lnTo>
                  <a:lnTo>
                    <a:pt x="422" y="53"/>
                  </a:lnTo>
                  <a:lnTo>
                    <a:pt x="427" y="49"/>
                  </a:lnTo>
                  <a:lnTo>
                    <a:pt x="435" y="45"/>
                  </a:lnTo>
                  <a:lnTo>
                    <a:pt x="443" y="41"/>
                  </a:lnTo>
                  <a:lnTo>
                    <a:pt x="448" y="36"/>
                  </a:lnTo>
                  <a:lnTo>
                    <a:pt x="454" y="32"/>
                  </a:lnTo>
                  <a:lnTo>
                    <a:pt x="460" y="26"/>
                  </a:lnTo>
                  <a:lnTo>
                    <a:pt x="467" y="22"/>
                  </a:lnTo>
                  <a:lnTo>
                    <a:pt x="473" y="17"/>
                  </a:lnTo>
                  <a:lnTo>
                    <a:pt x="481" y="11"/>
                  </a:lnTo>
                  <a:lnTo>
                    <a:pt x="486" y="5"/>
                  </a:lnTo>
                  <a:lnTo>
                    <a:pt x="494" y="0"/>
                  </a:lnTo>
                  <a:lnTo>
                    <a:pt x="501" y="9"/>
                  </a:lnTo>
                  <a:lnTo>
                    <a:pt x="496" y="15"/>
                  </a:lnTo>
                  <a:lnTo>
                    <a:pt x="492" y="22"/>
                  </a:lnTo>
                  <a:lnTo>
                    <a:pt x="486" y="30"/>
                  </a:lnTo>
                  <a:lnTo>
                    <a:pt x="481" y="36"/>
                  </a:lnTo>
                  <a:lnTo>
                    <a:pt x="477" y="43"/>
                  </a:lnTo>
                  <a:lnTo>
                    <a:pt x="471" y="51"/>
                  </a:lnTo>
                  <a:lnTo>
                    <a:pt x="465" y="59"/>
                  </a:lnTo>
                  <a:lnTo>
                    <a:pt x="460" y="66"/>
                  </a:lnTo>
                  <a:lnTo>
                    <a:pt x="454" y="72"/>
                  </a:lnTo>
                  <a:lnTo>
                    <a:pt x="448" y="79"/>
                  </a:lnTo>
                  <a:lnTo>
                    <a:pt x="441" y="85"/>
                  </a:lnTo>
                  <a:lnTo>
                    <a:pt x="435" y="93"/>
                  </a:lnTo>
                  <a:lnTo>
                    <a:pt x="427" y="100"/>
                  </a:lnTo>
                  <a:lnTo>
                    <a:pt x="422" y="106"/>
                  </a:lnTo>
                  <a:lnTo>
                    <a:pt x="416" y="114"/>
                  </a:lnTo>
                  <a:lnTo>
                    <a:pt x="408" y="121"/>
                  </a:lnTo>
                  <a:lnTo>
                    <a:pt x="401" y="127"/>
                  </a:lnTo>
                  <a:lnTo>
                    <a:pt x="393" y="133"/>
                  </a:lnTo>
                  <a:lnTo>
                    <a:pt x="387" y="138"/>
                  </a:lnTo>
                  <a:lnTo>
                    <a:pt x="380" y="146"/>
                  </a:lnTo>
                  <a:lnTo>
                    <a:pt x="372" y="152"/>
                  </a:lnTo>
                  <a:lnTo>
                    <a:pt x="365" y="157"/>
                  </a:lnTo>
                  <a:lnTo>
                    <a:pt x="355" y="163"/>
                  </a:lnTo>
                  <a:lnTo>
                    <a:pt x="349" y="169"/>
                  </a:lnTo>
                  <a:lnTo>
                    <a:pt x="340" y="174"/>
                  </a:lnTo>
                  <a:lnTo>
                    <a:pt x="332" y="178"/>
                  </a:lnTo>
                  <a:lnTo>
                    <a:pt x="325" y="184"/>
                  </a:lnTo>
                  <a:lnTo>
                    <a:pt x="315" y="190"/>
                  </a:lnTo>
                  <a:lnTo>
                    <a:pt x="308" y="193"/>
                  </a:lnTo>
                  <a:lnTo>
                    <a:pt x="300" y="199"/>
                  </a:lnTo>
                  <a:lnTo>
                    <a:pt x="290" y="203"/>
                  </a:lnTo>
                  <a:lnTo>
                    <a:pt x="283" y="207"/>
                  </a:lnTo>
                  <a:lnTo>
                    <a:pt x="273" y="211"/>
                  </a:lnTo>
                  <a:lnTo>
                    <a:pt x="266" y="214"/>
                  </a:lnTo>
                  <a:lnTo>
                    <a:pt x="256" y="216"/>
                  </a:lnTo>
                  <a:lnTo>
                    <a:pt x="249" y="220"/>
                  </a:lnTo>
                  <a:lnTo>
                    <a:pt x="239" y="224"/>
                  </a:lnTo>
                  <a:lnTo>
                    <a:pt x="230" y="226"/>
                  </a:lnTo>
                  <a:lnTo>
                    <a:pt x="220" y="230"/>
                  </a:lnTo>
                  <a:lnTo>
                    <a:pt x="212" y="231"/>
                  </a:lnTo>
                  <a:lnTo>
                    <a:pt x="203" y="233"/>
                  </a:lnTo>
                  <a:lnTo>
                    <a:pt x="193" y="235"/>
                  </a:lnTo>
                  <a:lnTo>
                    <a:pt x="184" y="235"/>
                  </a:lnTo>
                  <a:lnTo>
                    <a:pt x="176" y="237"/>
                  </a:lnTo>
                  <a:lnTo>
                    <a:pt x="167" y="239"/>
                  </a:lnTo>
                  <a:lnTo>
                    <a:pt x="157" y="239"/>
                  </a:lnTo>
                  <a:lnTo>
                    <a:pt x="148" y="239"/>
                  </a:lnTo>
                  <a:lnTo>
                    <a:pt x="140" y="241"/>
                  </a:lnTo>
                  <a:lnTo>
                    <a:pt x="131" y="239"/>
                  </a:lnTo>
                  <a:lnTo>
                    <a:pt x="121" y="239"/>
                  </a:lnTo>
                  <a:lnTo>
                    <a:pt x="112" y="237"/>
                  </a:lnTo>
                  <a:lnTo>
                    <a:pt x="104" y="237"/>
                  </a:lnTo>
                  <a:lnTo>
                    <a:pt x="95" y="233"/>
                  </a:lnTo>
                  <a:lnTo>
                    <a:pt x="87" y="231"/>
                  </a:lnTo>
                  <a:lnTo>
                    <a:pt x="78" y="230"/>
                  </a:lnTo>
                  <a:lnTo>
                    <a:pt x="68" y="228"/>
                  </a:lnTo>
                  <a:lnTo>
                    <a:pt x="58" y="224"/>
                  </a:lnTo>
                  <a:lnTo>
                    <a:pt x="51" y="220"/>
                  </a:lnTo>
                  <a:lnTo>
                    <a:pt x="41" y="216"/>
                  </a:lnTo>
                  <a:lnTo>
                    <a:pt x="34" y="214"/>
                  </a:lnTo>
                  <a:lnTo>
                    <a:pt x="24" y="209"/>
                  </a:lnTo>
                  <a:lnTo>
                    <a:pt x="15" y="203"/>
                  </a:lnTo>
                  <a:lnTo>
                    <a:pt x="7" y="199"/>
                  </a:lnTo>
                  <a:lnTo>
                    <a:pt x="0" y="193"/>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82" name="Google Shape;1282;p28"/>
            <p:cNvSpPr/>
            <p:nvPr/>
          </p:nvSpPr>
          <p:spPr>
            <a:xfrm>
              <a:off x="4538" y="2067"/>
              <a:ext cx="61" cy="49"/>
            </a:xfrm>
            <a:custGeom>
              <a:avLst/>
              <a:gdLst/>
              <a:ahLst/>
              <a:cxnLst/>
              <a:rect l="l" t="t" r="r" b="b"/>
              <a:pathLst>
                <a:path w="121" h="97" extrusionOk="0">
                  <a:moveTo>
                    <a:pt x="47" y="97"/>
                  </a:moveTo>
                  <a:lnTo>
                    <a:pt x="40" y="95"/>
                  </a:lnTo>
                  <a:lnTo>
                    <a:pt x="32" y="93"/>
                  </a:lnTo>
                  <a:lnTo>
                    <a:pt x="24" y="91"/>
                  </a:lnTo>
                  <a:lnTo>
                    <a:pt x="21" y="87"/>
                  </a:lnTo>
                  <a:lnTo>
                    <a:pt x="13" y="83"/>
                  </a:lnTo>
                  <a:lnTo>
                    <a:pt x="7" y="78"/>
                  </a:lnTo>
                  <a:lnTo>
                    <a:pt x="4" y="72"/>
                  </a:lnTo>
                  <a:lnTo>
                    <a:pt x="0" y="66"/>
                  </a:lnTo>
                  <a:lnTo>
                    <a:pt x="0" y="59"/>
                  </a:lnTo>
                  <a:lnTo>
                    <a:pt x="0" y="53"/>
                  </a:lnTo>
                  <a:lnTo>
                    <a:pt x="0" y="45"/>
                  </a:lnTo>
                  <a:lnTo>
                    <a:pt x="2" y="42"/>
                  </a:lnTo>
                  <a:lnTo>
                    <a:pt x="5" y="36"/>
                  </a:lnTo>
                  <a:lnTo>
                    <a:pt x="9" y="30"/>
                  </a:lnTo>
                  <a:lnTo>
                    <a:pt x="13" y="24"/>
                  </a:lnTo>
                  <a:lnTo>
                    <a:pt x="17" y="21"/>
                  </a:lnTo>
                  <a:lnTo>
                    <a:pt x="91" y="2"/>
                  </a:lnTo>
                  <a:lnTo>
                    <a:pt x="95" y="0"/>
                  </a:lnTo>
                  <a:lnTo>
                    <a:pt x="99" y="0"/>
                  </a:lnTo>
                  <a:lnTo>
                    <a:pt x="102" y="2"/>
                  </a:lnTo>
                  <a:lnTo>
                    <a:pt x="110" y="7"/>
                  </a:lnTo>
                  <a:lnTo>
                    <a:pt x="112" y="11"/>
                  </a:lnTo>
                  <a:lnTo>
                    <a:pt x="116" y="17"/>
                  </a:lnTo>
                  <a:lnTo>
                    <a:pt x="118" y="23"/>
                  </a:lnTo>
                  <a:lnTo>
                    <a:pt x="121" y="30"/>
                  </a:lnTo>
                  <a:lnTo>
                    <a:pt x="121" y="36"/>
                  </a:lnTo>
                  <a:lnTo>
                    <a:pt x="121" y="43"/>
                  </a:lnTo>
                  <a:lnTo>
                    <a:pt x="120" y="51"/>
                  </a:lnTo>
                  <a:lnTo>
                    <a:pt x="118" y="59"/>
                  </a:lnTo>
                  <a:lnTo>
                    <a:pt x="112" y="64"/>
                  </a:lnTo>
                  <a:lnTo>
                    <a:pt x="106" y="72"/>
                  </a:lnTo>
                  <a:lnTo>
                    <a:pt x="97" y="80"/>
                  </a:lnTo>
                  <a:lnTo>
                    <a:pt x="89" y="85"/>
                  </a:lnTo>
                  <a:lnTo>
                    <a:pt x="83" y="87"/>
                  </a:lnTo>
                  <a:lnTo>
                    <a:pt x="78" y="91"/>
                  </a:lnTo>
                  <a:lnTo>
                    <a:pt x="74" y="93"/>
                  </a:lnTo>
                  <a:lnTo>
                    <a:pt x="68" y="95"/>
                  </a:lnTo>
                  <a:lnTo>
                    <a:pt x="62" y="95"/>
                  </a:lnTo>
                  <a:lnTo>
                    <a:pt x="57" y="95"/>
                  </a:lnTo>
                  <a:lnTo>
                    <a:pt x="51" y="95"/>
                  </a:lnTo>
                  <a:lnTo>
                    <a:pt x="47" y="97"/>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83" name="Google Shape;1283;p28"/>
            <p:cNvSpPr/>
            <p:nvPr/>
          </p:nvSpPr>
          <p:spPr>
            <a:xfrm>
              <a:off x="5000" y="2084"/>
              <a:ext cx="36" cy="31"/>
            </a:xfrm>
            <a:custGeom>
              <a:avLst/>
              <a:gdLst/>
              <a:ahLst/>
              <a:cxnLst/>
              <a:rect l="l" t="t" r="r" b="b"/>
              <a:pathLst>
                <a:path w="72" h="63" extrusionOk="0">
                  <a:moveTo>
                    <a:pt x="2" y="17"/>
                  </a:moveTo>
                  <a:lnTo>
                    <a:pt x="5" y="11"/>
                  </a:lnTo>
                  <a:lnTo>
                    <a:pt x="9" y="8"/>
                  </a:lnTo>
                  <a:lnTo>
                    <a:pt x="15" y="4"/>
                  </a:lnTo>
                  <a:lnTo>
                    <a:pt x="21" y="2"/>
                  </a:lnTo>
                  <a:lnTo>
                    <a:pt x="26" y="0"/>
                  </a:lnTo>
                  <a:lnTo>
                    <a:pt x="34" y="2"/>
                  </a:lnTo>
                  <a:lnTo>
                    <a:pt x="42" y="2"/>
                  </a:lnTo>
                  <a:lnTo>
                    <a:pt x="47" y="6"/>
                  </a:lnTo>
                  <a:lnTo>
                    <a:pt x="53" y="8"/>
                  </a:lnTo>
                  <a:lnTo>
                    <a:pt x="59" y="11"/>
                  </a:lnTo>
                  <a:lnTo>
                    <a:pt x="64" y="13"/>
                  </a:lnTo>
                  <a:lnTo>
                    <a:pt x="68" y="19"/>
                  </a:lnTo>
                  <a:lnTo>
                    <a:pt x="70" y="25"/>
                  </a:lnTo>
                  <a:lnTo>
                    <a:pt x="72" y="29"/>
                  </a:lnTo>
                  <a:lnTo>
                    <a:pt x="72" y="36"/>
                  </a:lnTo>
                  <a:lnTo>
                    <a:pt x="72" y="42"/>
                  </a:lnTo>
                  <a:lnTo>
                    <a:pt x="66" y="49"/>
                  </a:lnTo>
                  <a:lnTo>
                    <a:pt x="61" y="55"/>
                  </a:lnTo>
                  <a:lnTo>
                    <a:pt x="55" y="59"/>
                  </a:lnTo>
                  <a:lnTo>
                    <a:pt x="47" y="63"/>
                  </a:lnTo>
                  <a:lnTo>
                    <a:pt x="42" y="63"/>
                  </a:lnTo>
                  <a:lnTo>
                    <a:pt x="34" y="63"/>
                  </a:lnTo>
                  <a:lnTo>
                    <a:pt x="28" y="63"/>
                  </a:lnTo>
                  <a:lnTo>
                    <a:pt x="23" y="61"/>
                  </a:lnTo>
                  <a:lnTo>
                    <a:pt x="17" y="57"/>
                  </a:lnTo>
                  <a:lnTo>
                    <a:pt x="11" y="53"/>
                  </a:lnTo>
                  <a:lnTo>
                    <a:pt x="5" y="48"/>
                  </a:lnTo>
                  <a:lnTo>
                    <a:pt x="4" y="44"/>
                  </a:lnTo>
                  <a:lnTo>
                    <a:pt x="0" y="38"/>
                  </a:lnTo>
                  <a:lnTo>
                    <a:pt x="0" y="30"/>
                  </a:lnTo>
                  <a:lnTo>
                    <a:pt x="0" y="25"/>
                  </a:lnTo>
                  <a:lnTo>
                    <a:pt x="2" y="17"/>
                  </a:lnTo>
                  <a:close/>
                </a:path>
              </a:pathLst>
            </a:custGeom>
            <a:solidFill>
              <a:srgbClr val="9900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84" name="Google Shape;1284;p28"/>
            <p:cNvSpPr/>
            <p:nvPr/>
          </p:nvSpPr>
          <p:spPr>
            <a:xfrm>
              <a:off x="5156" y="2061"/>
              <a:ext cx="54" cy="54"/>
            </a:xfrm>
            <a:custGeom>
              <a:avLst/>
              <a:gdLst/>
              <a:ahLst/>
              <a:cxnLst/>
              <a:rect l="l" t="t" r="r" b="b"/>
              <a:pathLst>
                <a:path w="108" h="109" extrusionOk="0">
                  <a:moveTo>
                    <a:pt x="49" y="109"/>
                  </a:moveTo>
                  <a:lnTo>
                    <a:pt x="43" y="107"/>
                  </a:lnTo>
                  <a:lnTo>
                    <a:pt x="38" y="105"/>
                  </a:lnTo>
                  <a:lnTo>
                    <a:pt x="34" y="103"/>
                  </a:lnTo>
                  <a:lnTo>
                    <a:pt x="30" y="101"/>
                  </a:lnTo>
                  <a:lnTo>
                    <a:pt x="22" y="97"/>
                  </a:lnTo>
                  <a:lnTo>
                    <a:pt x="17" y="94"/>
                  </a:lnTo>
                  <a:lnTo>
                    <a:pt x="11" y="88"/>
                  </a:lnTo>
                  <a:lnTo>
                    <a:pt x="7" y="84"/>
                  </a:lnTo>
                  <a:lnTo>
                    <a:pt x="3" y="76"/>
                  </a:lnTo>
                  <a:lnTo>
                    <a:pt x="1" y="71"/>
                  </a:lnTo>
                  <a:lnTo>
                    <a:pt x="0" y="63"/>
                  </a:lnTo>
                  <a:lnTo>
                    <a:pt x="0" y="57"/>
                  </a:lnTo>
                  <a:lnTo>
                    <a:pt x="0" y="50"/>
                  </a:lnTo>
                  <a:lnTo>
                    <a:pt x="1" y="42"/>
                  </a:lnTo>
                  <a:lnTo>
                    <a:pt x="5" y="35"/>
                  </a:lnTo>
                  <a:lnTo>
                    <a:pt x="9" y="27"/>
                  </a:lnTo>
                  <a:lnTo>
                    <a:pt x="13" y="21"/>
                  </a:lnTo>
                  <a:lnTo>
                    <a:pt x="20" y="16"/>
                  </a:lnTo>
                  <a:lnTo>
                    <a:pt x="24" y="8"/>
                  </a:lnTo>
                  <a:lnTo>
                    <a:pt x="32" y="4"/>
                  </a:lnTo>
                  <a:lnTo>
                    <a:pt x="38" y="2"/>
                  </a:lnTo>
                  <a:lnTo>
                    <a:pt x="45" y="0"/>
                  </a:lnTo>
                  <a:lnTo>
                    <a:pt x="53" y="0"/>
                  </a:lnTo>
                  <a:lnTo>
                    <a:pt x="60" y="2"/>
                  </a:lnTo>
                  <a:lnTo>
                    <a:pt x="68" y="4"/>
                  </a:lnTo>
                  <a:lnTo>
                    <a:pt x="76" y="8"/>
                  </a:lnTo>
                  <a:lnTo>
                    <a:pt x="81" y="10"/>
                  </a:lnTo>
                  <a:lnTo>
                    <a:pt x="87" y="16"/>
                  </a:lnTo>
                  <a:lnTo>
                    <a:pt x="93" y="21"/>
                  </a:lnTo>
                  <a:lnTo>
                    <a:pt x="98" y="29"/>
                  </a:lnTo>
                  <a:lnTo>
                    <a:pt x="102" y="35"/>
                  </a:lnTo>
                  <a:lnTo>
                    <a:pt x="106" y="42"/>
                  </a:lnTo>
                  <a:lnTo>
                    <a:pt x="106" y="50"/>
                  </a:lnTo>
                  <a:lnTo>
                    <a:pt x="108" y="59"/>
                  </a:lnTo>
                  <a:lnTo>
                    <a:pt x="106" y="67"/>
                  </a:lnTo>
                  <a:lnTo>
                    <a:pt x="104" y="73"/>
                  </a:lnTo>
                  <a:lnTo>
                    <a:pt x="100" y="78"/>
                  </a:lnTo>
                  <a:lnTo>
                    <a:pt x="98" y="84"/>
                  </a:lnTo>
                  <a:lnTo>
                    <a:pt x="95" y="92"/>
                  </a:lnTo>
                  <a:lnTo>
                    <a:pt x="87" y="97"/>
                  </a:lnTo>
                  <a:lnTo>
                    <a:pt x="83" y="97"/>
                  </a:lnTo>
                  <a:lnTo>
                    <a:pt x="77" y="99"/>
                  </a:lnTo>
                  <a:lnTo>
                    <a:pt x="74" y="101"/>
                  </a:lnTo>
                  <a:lnTo>
                    <a:pt x="68" y="103"/>
                  </a:lnTo>
                  <a:lnTo>
                    <a:pt x="62" y="103"/>
                  </a:lnTo>
                  <a:lnTo>
                    <a:pt x="58" y="105"/>
                  </a:lnTo>
                  <a:lnTo>
                    <a:pt x="53" y="105"/>
                  </a:lnTo>
                  <a:lnTo>
                    <a:pt x="49" y="109"/>
                  </a:lnTo>
                  <a:close/>
                </a:path>
              </a:pathLst>
            </a:custGeom>
            <a:solidFill>
              <a:srgbClr val="9900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85" name="Google Shape;1285;p28"/>
            <p:cNvSpPr/>
            <p:nvPr/>
          </p:nvSpPr>
          <p:spPr>
            <a:xfrm>
              <a:off x="4645" y="1982"/>
              <a:ext cx="150" cy="131"/>
            </a:xfrm>
            <a:custGeom>
              <a:avLst/>
              <a:gdLst/>
              <a:ahLst/>
              <a:cxnLst/>
              <a:rect l="l" t="t" r="r" b="b"/>
              <a:pathLst>
                <a:path w="298" h="262" extrusionOk="0">
                  <a:moveTo>
                    <a:pt x="51" y="226"/>
                  </a:moveTo>
                  <a:lnTo>
                    <a:pt x="53" y="218"/>
                  </a:lnTo>
                  <a:lnTo>
                    <a:pt x="57" y="213"/>
                  </a:lnTo>
                  <a:lnTo>
                    <a:pt x="59" y="207"/>
                  </a:lnTo>
                  <a:lnTo>
                    <a:pt x="60" y="203"/>
                  </a:lnTo>
                  <a:lnTo>
                    <a:pt x="62" y="195"/>
                  </a:lnTo>
                  <a:lnTo>
                    <a:pt x="62" y="192"/>
                  </a:lnTo>
                  <a:lnTo>
                    <a:pt x="64" y="186"/>
                  </a:lnTo>
                  <a:lnTo>
                    <a:pt x="66" y="180"/>
                  </a:lnTo>
                  <a:lnTo>
                    <a:pt x="66" y="176"/>
                  </a:lnTo>
                  <a:lnTo>
                    <a:pt x="66" y="171"/>
                  </a:lnTo>
                  <a:lnTo>
                    <a:pt x="66" y="165"/>
                  </a:lnTo>
                  <a:lnTo>
                    <a:pt x="66" y="163"/>
                  </a:lnTo>
                  <a:lnTo>
                    <a:pt x="62" y="154"/>
                  </a:lnTo>
                  <a:lnTo>
                    <a:pt x="62" y="148"/>
                  </a:lnTo>
                  <a:lnTo>
                    <a:pt x="57" y="140"/>
                  </a:lnTo>
                  <a:lnTo>
                    <a:pt x="51" y="133"/>
                  </a:lnTo>
                  <a:lnTo>
                    <a:pt x="45" y="127"/>
                  </a:lnTo>
                  <a:lnTo>
                    <a:pt x="38" y="121"/>
                  </a:lnTo>
                  <a:lnTo>
                    <a:pt x="34" y="118"/>
                  </a:lnTo>
                  <a:lnTo>
                    <a:pt x="30" y="116"/>
                  </a:lnTo>
                  <a:lnTo>
                    <a:pt x="24" y="114"/>
                  </a:lnTo>
                  <a:lnTo>
                    <a:pt x="20" y="110"/>
                  </a:lnTo>
                  <a:lnTo>
                    <a:pt x="15" y="108"/>
                  </a:lnTo>
                  <a:lnTo>
                    <a:pt x="11" y="106"/>
                  </a:lnTo>
                  <a:lnTo>
                    <a:pt x="5" y="104"/>
                  </a:lnTo>
                  <a:lnTo>
                    <a:pt x="0" y="102"/>
                  </a:lnTo>
                  <a:lnTo>
                    <a:pt x="0" y="97"/>
                  </a:lnTo>
                  <a:lnTo>
                    <a:pt x="1" y="89"/>
                  </a:lnTo>
                  <a:lnTo>
                    <a:pt x="3" y="85"/>
                  </a:lnTo>
                  <a:lnTo>
                    <a:pt x="7" y="80"/>
                  </a:lnTo>
                  <a:lnTo>
                    <a:pt x="9" y="74"/>
                  </a:lnTo>
                  <a:lnTo>
                    <a:pt x="11" y="68"/>
                  </a:lnTo>
                  <a:lnTo>
                    <a:pt x="13" y="64"/>
                  </a:lnTo>
                  <a:lnTo>
                    <a:pt x="17" y="61"/>
                  </a:lnTo>
                  <a:lnTo>
                    <a:pt x="22" y="51"/>
                  </a:lnTo>
                  <a:lnTo>
                    <a:pt x="26" y="45"/>
                  </a:lnTo>
                  <a:lnTo>
                    <a:pt x="34" y="36"/>
                  </a:lnTo>
                  <a:lnTo>
                    <a:pt x="41" y="32"/>
                  </a:lnTo>
                  <a:lnTo>
                    <a:pt x="47" y="24"/>
                  </a:lnTo>
                  <a:lnTo>
                    <a:pt x="55" y="21"/>
                  </a:lnTo>
                  <a:lnTo>
                    <a:pt x="62" y="15"/>
                  </a:lnTo>
                  <a:lnTo>
                    <a:pt x="72" y="11"/>
                  </a:lnTo>
                  <a:lnTo>
                    <a:pt x="79" y="9"/>
                  </a:lnTo>
                  <a:lnTo>
                    <a:pt x="89" y="5"/>
                  </a:lnTo>
                  <a:lnTo>
                    <a:pt x="98" y="3"/>
                  </a:lnTo>
                  <a:lnTo>
                    <a:pt x="108" y="3"/>
                  </a:lnTo>
                  <a:lnTo>
                    <a:pt x="116" y="2"/>
                  </a:lnTo>
                  <a:lnTo>
                    <a:pt x="125" y="0"/>
                  </a:lnTo>
                  <a:lnTo>
                    <a:pt x="129" y="0"/>
                  </a:lnTo>
                  <a:lnTo>
                    <a:pt x="135" y="0"/>
                  </a:lnTo>
                  <a:lnTo>
                    <a:pt x="138" y="0"/>
                  </a:lnTo>
                  <a:lnTo>
                    <a:pt x="144" y="2"/>
                  </a:lnTo>
                  <a:lnTo>
                    <a:pt x="154" y="2"/>
                  </a:lnTo>
                  <a:lnTo>
                    <a:pt x="163" y="3"/>
                  </a:lnTo>
                  <a:lnTo>
                    <a:pt x="167" y="3"/>
                  </a:lnTo>
                  <a:lnTo>
                    <a:pt x="173" y="5"/>
                  </a:lnTo>
                  <a:lnTo>
                    <a:pt x="178" y="7"/>
                  </a:lnTo>
                  <a:lnTo>
                    <a:pt x="184" y="9"/>
                  </a:lnTo>
                  <a:lnTo>
                    <a:pt x="192" y="11"/>
                  </a:lnTo>
                  <a:lnTo>
                    <a:pt x="201" y="13"/>
                  </a:lnTo>
                  <a:lnTo>
                    <a:pt x="207" y="15"/>
                  </a:lnTo>
                  <a:lnTo>
                    <a:pt x="213" y="17"/>
                  </a:lnTo>
                  <a:lnTo>
                    <a:pt x="216" y="19"/>
                  </a:lnTo>
                  <a:lnTo>
                    <a:pt x="222" y="22"/>
                  </a:lnTo>
                  <a:lnTo>
                    <a:pt x="230" y="24"/>
                  </a:lnTo>
                  <a:lnTo>
                    <a:pt x="239" y="30"/>
                  </a:lnTo>
                  <a:lnTo>
                    <a:pt x="249" y="36"/>
                  </a:lnTo>
                  <a:lnTo>
                    <a:pt x="258" y="40"/>
                  </a:lnTo>
                  <a:lnTo>
                    <a:pt x="264" y="43"/>
                  </a:lnTo>
                  <a:lnTo>
                    <a:pt x="268" y="49"/>
                  </a:lnTo>
                  <a:lnTo>
                    <a:pt x="273" y="53"/>
                  </a:lnTo>
                  <a:lnTo>
                    <a:pt x="277" y="61"/>
                  </a:lnTo>
                  <a:lnTo>
                    <a:pt x="281" y="64"/>
                  </a:lnTo>
                  <a:lnTo>
                    <a:pt x="285" y="72"/>
                  </a:lnTo>
                  <a:lnTo>
                    <a:pt x="289" y="78"/>
                  </a:lnTo>
                  <a:lnTo>
                    <a:pt x="290" y="85"/>
                  </a:lnTo>
                  <a:lnTo>
                    <a:pt x="292" y="91"/>
                  </a:lnTo>
                  <a:lnTo>
                    <a:pt x="294" y="99"/>
                  </a:lnTo>
                  <a:lnTo>
                    <a:pt x="296" y="106"/>
                  </a:lnTo>
                  <a:lnTo>
                    <a:pt x="298" y="114"/>
                  </a:lnTo>
                  <a:lnTo>
                    <a:pt x="298" y="121"/>
                  </a:lnTo>
                  <a:lnTo>
                    <a:pt x="298" y="129"/>
                  </a:lnTo>
                  <a:lnTo>
                    <a:pt x="298" y="137"/>
                  </a:lnTo>
                  <a:lnTo>
                    <a:pt x="298" y="144"/>
                  </a:lnTo>
                  <a:lnTo>
                    <a:pt x="294" y="152"/>
                  </a:lnTo>
                  <a:lnTo>
                    <a:pt x="292" y="163"/>
                  </a:lnTo>
                  <a:lnTo>
                    <a:pt x="289" y="171"/>
                  </a:lnTo>
                  <a:lnTo>
                    <a:pt x="285" y="180"/>
                  </a:lnTo>
                  <a:lnTo>
                    <a:pt x="279" y="190"/>
                  </a:lnTo>
                  <a:lnTo>
                    <a:pt x="273" y="197"/>
                  </a:lnTo>
                  <a:lnTo>
                    <a:pt x="268" y="205"/>
                  </a:lnTo>
                  <a:lnTo>
                    <a:pt x="262" y="213"/>
                  </a:lnTo>
                  <a:lnTo>
                    <a:pt x="254" y="218"/>
                  </a:lnTo>
                  <a:lnTo>
                    <a:pt x="247" y="226"/>
                  </a:lnTo>
                  <a:lnTo>
                    <a:pt x="239" y="230"/>
                  </a:lnTo>
                  <a:lnTo>
                    <a:pt x="232" y="237"/>
                  </a:lnTo>
                  <a:lnTo>
                    <a:pt x="222" y="241"/>
                  </a:lnTo>
                  <a:lnTo>
                    <a:pt x="214" y="247"/>
                  </a:lnTo>
                  <a:lnTo>
                    <a:pt x="205" y="251"/>
                  </a:lnTo>
                  <a:lnTo>
                    <a:pt x="197" y="254"/>
                  </a:lnTo>
                  <a:lnTo>
                    <a:pt x="192" y="254"/>
                  </a:lnTo>
                  <a:lnTo>
                    <a:pt x="188" y="256"/>
                  </a:lnTo>
                  <a:lnTo>
                    <a:pt x="182" y="256"/>
                  </a:lnTo>
                  <a:lnTo>
                    <a:pt x="176" y="258"/>
                  </a:lnTo>
                  <a:lnTo>
                    <a:pt x="167" y="260"/>
                  </a:lnTo>
                  <a:lnTo>
                    <a:pt x="159" y="262"/>
                  </a:lnTo>
                  <a:lnTo>
                    <a:pt x="154" y="262"/>
                  </a:lnTo>
                  <a:lnTo>
                    <a:pt x="148" y="262"/>
                  </a:lnTo>
                  <a:lnTo>
                    <a:pt x="144" y="262"/>
                  </a:lnTo>
                  <a:lnTo>
                    <a:pt x="138" y="262"/>
                  </a:lnTo>
                  <a:lnTo>
                    <a:pt x="129" y="262"/>
                  </a:lnTo>
                  <a:lnTo>
                    <a:pt x="121" y="260"/>
                  </a:lnTo>
                  <a:lnTo>
                    <a:pt x="116" y="258"/>
                  </a:lnTo>
                  <a:lnTo>
                    <a:pt x="110" y="258"/>
                  </a:lnTo>
                  <a:lnTo>
                    <a:pt x="106" y="256"/>
                  </a:lnTo>
                  <a:lnTo>
                    <a:pt x="100" y="254"/>
                  </a:lnTo>
                  <a:lnTo>
                    <a:pt x="91" y="252"/>
                  </a:lnTo>
                  <a:lnTo>
                    <a:pt x="83" y="249"/>
                  </a:lnTo>
                  <a:lnTo>
                    <a:pt x="74" y="243"/>
                  </a:lnTo>
                  <a:lnTo>
                    <a:pt x="66" y="239"/>
                  </a:lnTo>
                  <a:lnTo>
                    <a:pt x="59" y="232"/>
                  </a:lnTo>
                  <a:lnTo>
                    <a:pt x="51" y="226"/>
                  </a:lnTo>
                  <a:close/>
                </a:path>
              </a:pathLst>
            </a:custGeom>
            <a:solidFill>
              <a:srgbClr val="FF6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86" name="Google Shape;1286;p28"/>
            <p:cNvSpPr/>
            <p:nvPr/>
          </p:nvSpPr>
          <p:spPr>
            <a:xfrm>
              <a:off x="4357" y="1975"/>
              <a:ext cx="171" cy="124"/>
            </a:xfrm>
            <a:custGeom>
              <a:avLst/>
              <a:gdLst/>
              <a:ahLst/>
              <a:cxnLst/>
              <a:rect l="l" t="t" r="r" b="b"/>
              <a:pathLst>
                <a:path w="342" h="247" extrusionOk="0">
                  <a:moveTo>
                    <a:pt x="30" y="171"/>
                  </a:moveTo>
                  <a:lnTo>
                    <a:pt x="0" y="54"/>
                  </a:lnTo>
                  <a:lnTo>
                    <a:pt x="5" y="52"/>
                  </a:lnTo>
                  <a:lnTo>
                    <a:pt x="11" y="50"/>
                  </a:lnTo>
                  <a:lnTo>
                    <a:pt x="17" y="48"/>
                  </a:lnTo>
                  <a:lnTo>
                    <a:pt x="24" y="46"/>
                  </a:lnTo>
                  <a:lnTo>
                    <a:pt x="30" y="42"/>
                  </a:lnTo>
                  <a:lnTo>
                    <a:pt x="38" y="38"/>
                  </a:lnTo>
                  <a:lnTo>
                    <a:pt x="43" y="36"/>
                  </a:lnTo>
                  <a:lnTo>
                    <a:pt x="51" y="35"/>
                  </a:lnTo>
                  <a:lnTo>
                    <a:pt x="57" y="31"/>
                  </a:lnTo>
                  <a:lnTo>
                    <a:pt x="64" y="27"/>
                  </a:lnTo>
                  <a:lnTo>
                    <a:pt x="70" y="25"/>
                  </a:lnTo>
                  <a:lnTo>
                    <a:pt x="77" y="21"/>
                  </a:lnTo>
                  <a:lnTo>
                    <a:pt x="85" y="17"/>
                  </a:lnTo>
                  <a:lnTo>
                    <a:pt x="93" y="16"/>
                  </a:lnTo>
                  <a:lnTo>
                    <a:pt x="98" y="14"/>
                  </a:lnTo>
                  <a:lnTo>
                    <a:pt x="108" y="12"/>
                  </a:lnTo>
                  <a:lnTo>
                    <a:pt x="114" y="8"/>
                  </a:lnTo>
                  <a:lnTo>
                    <a:pt x="121" y="6"/>
                  </a:lnTo>
                  <a:lnTo>
                    <a:pt x="127" y="4"/>
                  </a:lnTo>
                  <a:lnTo>
                    <a:pt x="134" y="2"/>
                  </a:lnTo>
                  <a:lnTo>
                    <a:pt x="142" y="0"/>
                  </a:lnTo>
                  <a:lnTo>
                    <a:pt x="148" y="0"/>
                  </a:lnTo>
                  <a:lnTo>
                    <a:pt x="155" y="0"/>
                  </a:lnTo>
                  <a:lnTo>
                    <a:pt x="163" y="0"/>
                  </a:lnTo>
                  <a:lnTo>
                    <a:pt x="171" y="0"/>
                  </a:lnTo>
                  <a:lnTo>
                    <a:pt x="176" y="0"/>
                  </a:lnTo>
                  <a:lnTo>
                    <a:pt x="184" y="2"/>
                  </a:lnTo>
                  <a:lnTo>
                    <a:pt x="190" y="4"/>
                  </a:lnTo>
                  <a:lnTo>
                    <a:pt x="197" y="8"/>
                  </a:lnTo>
                  <a:lnTo>
                    <a:pt x="203" y="10"/>
                  </a:lnTo>
                  <a:lnTo>
                    <a:pt x="211" y="14"/>
                  </a:lnTo>
                  <a:lnTo>
                    <a:pt x="218" y="19"/>
                  </a:lnTo>
                  <a:lnTo>
                    <a:pt x="226" y="25"/>
                  </a:lnTo>
                  <a:lnTo>
                    <a:pt x="235" y="31"/>
                  </a:lnTo>
                  <a:lnTo>
                    <a:pt x="241" y="38"/>
                  </a:lnTo>
                  <a:lnTo>
                    <a:pt x="249" y="48"/>
                  </a:lnTo>
                  <a:lnTo>
                    <a:pt x="256" y="56"/>
                  </a:lnTo>
                  <a:lnTo>
                    <a:pt x="262" y="65"/>
                  </a:lnTo>
                  <a:lnTo>
                    <a:pt x="264" y="69"/>
                  </a:lnTo>
                  <a:lnTo>
                    <a:pt x="268" y="75"/>
                  </a:lnTo>
                  <a:lnTo>
                    <a:pt x="271" y="80"/>
                  </a:lnTo>
                  <a:lnTo>
                    <a:pt x="273" y="86"/>
                  </a:lnTo>
                  <a:lnTo>
                    <a:pt x="279" y="94"/>
                  </a:lnTo>
                  <a:lnTo>
                    <a:pt x="287" y="103"/>
                  </a:lnTo>
                  <a:lnTo>
                    <a:pt x="294" y="113"/>
                  </a:lnTo>
                  <a:lnTo>
                    <a:pt x="302" y="122"/>
                  </a:lnTo>
                  <a:lnTo>
                    <a:pt x="309" y="128"/>
                  </a:lnTo>
                  <a:lnTo>
                    <a:pt x="319" y="137"/>
                  </a:lnTo>
                  <a:lnTo>
                    <a:pt x="323" y="139"/>
                  </a:lnTo>
                  <a:lnTo>
                    <a:pt x="328" y="143"/>
                  </a:lnTo>
                  <a:lnTo>
                    <a:pt x="334" y="147"/>
                  </a:lnTo>
                  <a:lnTo>
                    <a:pt x="342" y="151"/>
                  </a:lnTo>
                  <a:lnTo>
                    <a:pt x="334" y="152"/>
                  </a:lnTo>
                  <a:lnTo>
                    <a:pt x="327" y="156"/>
                  </a:lnTo>
                  <a:lnTo>
                    <a:pt x="321" y="160"/>
                  </a:lnTo>
                  <a:lnTo>
                    <a:pt x="313" y="166"/>
                  </a:lnTo>
                  <a:lnTo>
                    <a:pt x="304" y="171"/>
                  </a:lnTo>
                  <a:lnTo>
                    <a:pt x="296" y="177"/>
                  </a:lnTo>
                  <a:lnTo>
                    <a:pt x="287" y="183"/>
                  </a:lnTo>
                  <a:lnTo>
                    <a:pt x="279" y="190"/>
                  </a:lnTo>
                  <a:lnTo>
                    <a:pt x="273" y="192"/>
                  </a:lnTo>
                  <a:lnTo>
                    <a:pt x="269" y="194"/>
                  </a:lnTo>
                  <a:lnTo>
                    <a:pt x="264" y="198"/>
                  </a:lnTo>
                  <a:lnTo>
                    <a:pt x="260" y="202"/>
                  </a:lnTo>
                  <a:lnTo>
                    <a:pt x="250" y="208"/>
                  </a:lnTo>
                  <a:lnTo>
                    <a:pt x="241" y="215"/>
                  </a:lnTo>
                  <a:lnTo>
                    <a:pt x="235" y="217"/>
                  </a:lnTo>
                  <a:lnTo>
                    <a:pt x="231" y="219"/>
                  </a:lnTo>
                  <a:lnTo>
                    <a:pt x="226" y="223"/>
                  </a:lnTo>
                  <a:lnTo>
                    <a:pt x="222" y="227"/>
                  </a:lnTo>
                  <a:lnTo>
                    <a:pt x="216" y="228"/>
                  </a:lnTo>
                  <a:lnTo>
                    <a:pt x="211" y="230"/>
                  </a:lnTo>
                  <a:lnTo>
                    <a:pt x="207" y="234"/>
                  </a:lnTo>
                  <a:lnTo>
                    <a:pt x="201" y="236"/>
                  </a:lnTo>
                  <a:lnTo>
                    <a:pt x="195" y="238"/>
                  </a:lnTo>
                  <a:lnTo>
                    <a:pt x="190" y="240"/>
                  </a:lnTo>
                  <a:lnTo>
                    <a:pt x="184" y="242"/>
                  </a:lnTo>
                  <a:lnTo>
                    <a:pt x="180" y="244"/>
                  </a:lnTo>
                  <a:lnTo>
                    <a:pt x="174" y="244"/>
                  </a:lnTo>
                  <a:lnTo>
                    <a:pt x="169" y="246"/>
                  </a:lnTo>
                  <a:lnTo>
                    <a:pt x="163" y="246"/>
                  </a:lnTo>
                  <a:lnTo>
                    <a:pt x="159" y="247"/>
                  </a:lnTo>
                  <a:lnTo>
                    <a:pt x="152" y="247"/>
                  </a:lnTo>
                  <a:lnTo>
                    <a:pt x="146" y="247"/>
                  </a:lnTo>
                  <a:lnTo>
                    <a:pt x="142" y="247"/>
                  </a:lnTo>
                  <a:lnTo>
                    <a:pt x="136" y="247"/>
                  </a:lnTo>
                  <a:lnTo>
                    <a:pt x="131" y="246"/>
                  </a:lnTo>
                  <a:lnTo>
                    <a:pt x="125" y="246"/>
                  </a:lnTo>
                  <a:lnTo>
                    <a:pt x="121" y="246"/>
                  </a:lnTo>
                  <a:lnTo>
                    <a:pt x="115" y="244"/>
                  </a:lnTo>
                  <a:lnTo>
                    <a:pt x="108" y="242"/>
                  </a:lnTo>
                  <a:lnTo>
                    <a:pt x="104" y="240"/>
                  </a:lnTo>
                  <a:lnTo>
                    <a:pt x="98" y="238"/>
                  </a:lnTo>
                  <a:lnTo>
                    <a:pt x="93" y="234"/>
                  </a:lnTo>
                  <a:lnTo>
                    <a:pt x="87" y="230"/>
                  </a:lnTo>
                  <a:lnTo>
                    <a:pt x="83" y="228"/>
                  </a:lnTo>
                  <a:lnTo>
                    <a:pt x="77" y="223"/>
                  </a:lnTo>
                  <a:lnTo>
                    <a:pt x="72" y="219"/>
                  </a:lnTo>
                  <a:lnTo>
                    <a:pt x="66" y="215"/>
                  </a:lnTo>
                  <a:lnTo>
                    <a:pt x="60" y="209"/>
                  </a:lnTo>
                  <a:lnTo>
                    <a:pt x="57" y="204"/>
                  </a:lnTo>
                  <a:lnTo>
                    <a:pt x="51" y="198"/>
                  </a:lnTo>
                  <a:lnTo>
                    <a:pt x="45" y="192"/>
                  </a:lnTo>
                  <a:lnTo>
                    <a:pt x="39" y="185"/>
                  </a:lnTo>
                  <a:lnTo>
                    <a:pt x="34" y="179"/>
                  </a:lnTo>
                  <a:lnTo>
                    <a:pt x="30" y="171"/>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87" name="Google Shape;1287;p28"/>
            <p:cNvSpPr/>
            <p:nvPr/>
          </p:nvSpPr>
          <p:spPr>
            <a:xfrm>
              <a:off x="4617" y="2048"/>
              <a:ext cx="48" cy="47"/>
            </a:xfrm>
            <a:custGeom>
              <a:avLst/>
              <a:gdLst/>
              <a:ahLst/>
              <a:cxnLst/>
              <a:rect l="l" t="t" r="r" b="b"/>
              <a:pathLst>
                <a:path w="96" h="93" extrusionOk="0">
                  <a:moveTo>
                    <a:pt x="5" y="34"/>
                  </a:moveTo>
                  <a:lnTo>
                    <a:pt x="11" y="32"/>
                  </a:lnTo>
                  <a:lnTo>
                    <a:pt x="17" y="28"/>
                  </a:lnTo>
                  <a:lnTo>
                    <a:pt x="19" y="24"/>
                  </a:lnTo>
                  <a:lnTo>
                    <a:pt x="24" y="21"/>
                  </a:lnTo>
                  <a:lnTo>
                    <a:pt x="26" y="17"/>
                  </a:lnTo>
                  <a:lnTo>
                    <a:pt x="32" y="11"/>
                  </a:lnTo>
                  <a:lnTo>
                    <a:pt x="36" y="7"/>
                  </a:lnTo>
                  <a:lnTo>
                    <a:pt x="41" y="4"/>
                  </a:lnTo>
                  <a:lnTo>
                    <a:pt x="47" y="0"/>
                  </a:lnTo>
                  <a:lnTo>
                    <a:pt x="53" y="0"/>
                  </a:lnTo>
                  <a:lnTo>
                    <a:pt x="58" y="0"/>
                  </a:lnTo>
                  <a:lnTo>
                    <a:pt x="66" y="2"/>
                  </a:lnTo>
                  <a:lnTo>
                    <a:pt x="70" y="2"/>
                  </a:lnTo>
                  <a:lnTo>
                    <a:pt x="77" y="5"/>
                  </a:lnTo>
                  <a:lnTo>
                    <a:pt x="81" y="7"/>
                  </a:lnTo>
                  <a:lnTo>
                    <a:pt x="87" y="13"/>
                  </a:lnTo>
                  <a:lnTo>
                    <a:pt x="91" y="17"/>
                  </a:lnTo>
                  <a:lnTo>
                    <a:pt x="93" y="23"/>
                  </a:lnTo>
                  <a:lnTo>
                    <a:pt x="95" y="28"/>
                  </a:lnTo>
                  <a:lnTo>
                    <a:pt x="96" y="34"/>
                  </a:lnTo>
                  <a:lnTo>
                    <a:pt x="96" y="42"/>
                  </a:lnTo>
                  <a:lnTo>
                    <a:pt x="95" y="47"/>
                  </a:lnTo>
                  <a:lnTo>
                    <a:pt x="91" y="57"/>
                  </a:lnTo>
                  <a:lnTo>
                    <a:pt x="87" y="64"/>
                  </a:lnTo>
                  <a:lnTo>
                    <a:pt x="83" y="70"/>
                  </a:lnTo>
                  <a:lnTo>
                    <a:pt x="81" y="74"/>
                  </a:lnTo>
                  <a:lnTo>
                    <a:pt x="77" y="78"/>
                  </a:lnTo>
                  <a:lnTo>
                    <a:pt x="74" y="81"/>
                  </a:lnTo>
                  <a:lnTo>
                    <a:pt x="66" y="87"/>
                  </a:lnTo>
                  <a:lnTo>
                    <a:pt x="57" y="91"/>
                  </a:lnTo>
                  <a:lnTo>
                    <a:pt x="49" y="93"/>
                  </a:lnTo>
                  <a:lnTo>
                    <a:pt x="39" y="93"/>
                  </a:lnTo>
                  <a:lnTo>
                    <a:pt x="32" y="91"/>
                  </a:lnTo>
                  <a:lnTo>
                    <a:pt x="24" y="89"/>
                  </a:lnTo>
                  <a:lnTo>
                    <a:pt x="17" y="85"/>
                  </a:lnTo>
                  <a:lnTo>
                    <a:pt x="11" y="80"/>
                  </a:lnTo>
                  <a:lnTo>
                    <a:pt x="5" y="74"/>
                  </a:lnTo>
                  <a:lnTo>
                    <a:pt x="3" y="68"/>
                  </a:lnTo>
                  <a:lnTo>
                    <a:pt x="0" y="59"/>
                  </a:lnTo>
                  <a:lnTo>
                    <a:pt x="0" y="51"/>
                  </a:lnTo>
                  <a:lnTo>
                    <a:pt x="1" y="43"/>
                  </a:lnTo>
                  <a:lnTo>
                    <a:pt x="5" y="34"/>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88" name="Google Shape;1288;p28"/>
            <p:cNvSpPr/>
            <p:nvPr/>
          </p:nvSpPr>
          <p:spPr>
            <a:xfrm>
              <a:off x="5030" y="2061"/>
              <a:ext cx="35" cy="31"/>
            </a:xfrm>
            <a:custGeom>
              <a:avLst/>
              <a:gdLst/>
              <a:ahLst/>
              <a:cxnLst/>
              <a:rect l="l" t="t" r="r" b="b"/>
              <a:pathLst>
                <a:path w="70" h="63" extrusionOk="0">
                  <a:moveTo>
                    <a:pt x="38" y="63"/>
                  </a:moveTo>
                  <a:lnTo>
                    <a:pt x="36" y="57"/>
                  </a:lnTo>
                  <a:lnTo>
                    <a:pt x="32" y="52"/>
                  </a:lnTo>
                  <a:lnTo>
                    <a:pt x="26" y="46"/>
                  </a:lnTo>
                  <a:lnTo>
                    <a:pt x="22" y="42"/>
                  </a:lnTo>
                  <a:lnTo>
                    <a:pt x="17" y="37"/>
                  </a:lnTo>
                  <a:lnTo>
                    <a:pt x="11" y="35"/>
                  </a:lnTo>
                  <a:lnTo>
                    <a:pt x="5" y="29"/>
                  </a:lnTo>
                  <a:lnTo>
                    <a:pt x="0" y="25"/>
                  </a:lnTo>
                  <a:lnTo>
                    <a:pt x="0" y="18"/>
                  </a:lnTo>
                  <a:lnTo>
                    <a:pt x="3" y="12"/>
                  </a:lnTo>
                  <a:lnTo>
                    <a:pt x="7" y="6"/>
                  </a:lnTo>
                  <a:lnTo>
                    <a:pt x="13" y="4"/>
                  </a:lnTo>
                  <a:lnTo>
                    <a:pt x="19" y="0"/>
                  </a:lnTo>
                  <a:lnTo>
                    <a:pt x="26" y="0"/>
                  </a:lnTo>
                  <a:lnTo>
                    <a:pt x="34" y="0"/>
                  </a:lnTo>
                  <a:lnTo>
                    <a:pt x="41" y="2"/>
                  </a:lnTo>
                  <a:lnTo>
                    <a:pt x="47" y="4"/>
                  </a:lnTo>
                  <a:lnTo>
                    <a:pt x="55" y="6"/>
                  </a:lnTo>
                  <a:lnTo>
                    <a:pt x="60" y="10"/>
                  </a:lnTo>
                  <a:lnTo>
                    <a:pt x="64" y="18"/>
                  </a:lnTo>
                  <a:lnTo>
                    <a:pt x="68" y="21"/>
                  </a:lnTo>
                  <a:lnTo>
                    <a:pt x="70" y="31"/>
                  </a:lnTo>
                  <a:lnTo>
                    <a:pt x="70" y="35"/>
                  </a:lnTo>
                  <a:lnTo>
                    <a:pt x="70" y="38"/>
                  </a:lnTo>
                  <a:lnTo>
                    <a:pt x="68" y="44"/>
                  </a:lnTo>
                  <a:lnTo>
                    <a:pt x="66" y="48"/>
                  </a:lnTo>
                  <a:lnTo>
                    <a:pt x="60" y="52"/>
                  </a:lnTo>
                  <a:lnTo>
                    <a:pt x="55" y="56"/>
                  </a:lnTo>
                  <a:lnTo>
                    <a:pt x="47" y="57"/>
                  </a:lnTo>
                  <a:lnTo>
                    <a:pt x="38" y="63"/>
                  </a:lnTo>
                  <a:close/>
                </a:path>
              </a:pathLst>
            </a:custGeom>
            <a:solidFill>
              <a:srgbClr val="9900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89" name="Google Shape;1289;p28"/>
            <p:cNvSpPr/>
            <p:nvPr/>
          </p:nvSpPr>
          <p:spPr>
            <a:xfrm>
              <a:off x="5086" y="2059"/>
              <a:ext cx="31" cy="30"/>
            </a:xfrm>
            <a:custGeom>
              <a:avLst/>
              <a:gdLst/>
              <a:ahLst/>
              <a:cxnLst/>
              <a:rect l="l" t="t" r="r" b="b"/>
              <a:pathLst>
                <a:path w="61" h="60" extrusionOk="0">
                  <a:moveTo>
                    <a:pt x="4" y="43"/>
                  </a:moveTo>
                  <a:lnTo>
                    <a:pt x="0" y="38"/>
                  </a:lnTo>
                  <a:lnTo>
                    <a:pt x="0" y="32"/>
                  </a:lnTo>
                  <a:lnTo>
                    <a:pt x="0" y="24"/>
                  </a:lnTo>
                  <a:lnTo>
                    <a:pt x="4" y="19"/>
                  </a:lnTo>
                  <a:lnTo>
                    <a:pt x="5" y="11"/>
                  </a:lnTo>
                  <a:lnTo>
                    <a:pt x="11" y="5"/>
                  </a:lnTo>
                  <a:lnTo>
                    <a:pt x="15" y="2"/>
                  </a:lnTo>
                  <a:lnTo>
                    <a:pt x="23" y="0"/>
                  </a:lnTo>
                  <a:lnTo>
                    <a:pt x="26" y="0"/>
                  </a:lnTo>
                  <a:lnTo>
                    <a:pt x="32" y="0"/>
                  </a:lnTo>
                  <a:lnTo>
                    <a:pt x="38" y="0"/>
                  </a:lnTo>
                  <a:lnTo>
                    <a:pt x="42" y="3"/>
                  </a:lnTo>
                  <a:lnTo>
                    <a:pt x="49" y="9"/>
                  </a:lnTo>
                  <a:lnTo>
                    <a:pt x="57" y="17"/>
                  </a:lnTo>
                  <a:lnTo>
                    <a:pt x="61" y="24"/>
                  </a:lnTo>
                  <a:lnTo>
                    <a:pt x="61" y="34"/>
                  </a:lnTo>
                  <a:lnTo>
                    <a:pt x="61" y="38"/>
                  </a:lnTo>
                  <a:lnTo>
                    <a:pt x="59" y="43"/>
                  </a:lnTo>
                  <a:lnTo>
                    <a:pt x="55" y="49"/>
                  </a:lnTo>
                  <a:lnTo>
                    <a:pt x="53" y="55"/>
                  </a:lnTo>
                  <a:lnTo>
                    <a:pt x="47" y="57"/>
                  </a:lnTo>
                  <a:lnTo>
                    <a:pt x="42" y="59"/>
                  </a:lnTo>
                  <a:lnTo>
                    <a:pt x="34" y="60"/>
                  </a:lnTo>
                  <a:lnTo>
                    <a:pt x="28" y="60"/>
                  </a:lnTo>
                  <a:lnTo>
                    <a:pt x="21" y="59"/>
                  </a:lnTo>
                  <a:lnTo>
                    <a:pt x="15" y="57"/>
                  </a:lnTo>
                  <a:lnTo>
                    <a:pt x="9" y="51"/>
                  </a:lnTo>
                  <a:lnTo>
                    <a:pt x="4" y="43"/>
                  </a:lnTo>
                  <a:close/>
                </a:path>
              </a:pathLst>
            </a:custGeom>
            <a:solidFill>
              <a:srgbClr val="9900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90" name="Google Shape;1290;p28"/>
            <p:cNvSpPr/>
            <p:nvPr/>
          </p:nvSpPr>
          <p:spPr>
            <a:xfrm>
              <a:off x="4235" y="1917"/>
              <a:ext cx="154" cy="159"/>
            </a:xfrm>
            <a:custGeom>
              <a:avLst/>
              <a:gdLst/>
              <a:ahLst/>
              <a:cxnLst/>
              <a:rect l="l" t="t" r="r" b="b"/>
              <a:pathLst>
                <a:path w="308" h="318" extrusionOk="0">
                  <a:moveTo>
                    <a:pt x="124" y="318"/>
                  </a:moveTo>
                  <a:lnTo>
                    <a:pt x="118" y="312"/>
                  </a:lnTo>
                  <a:lnTo>
                    <a:pt x="112" y="306"/>
                  </a:lnTo>
                  <a:lnTo>
                    <a:pt x="107" y="299"/>
                  </a:lnTo>
                  <a:lnTo>
                    <a:pt x="103" y="293"/>
                  </a:lnTo>
                  <a:lnTo>
                    <a:pt x="97" y="286"/>
                  </a:lnTo>
                  <a:lnTo>
                    <a:pt x="93" y="282"/>
                  </a:lnTo>
                  <a:lnTo>
                    <a:pt x="90" y="274"/>
                  </a:lnTo>
                  <a:lnTo>
                    <a:pt x="86" y="270"/>
                  </a:lnTo>
                  <a:lnTo>
                    <a:pt x="78" y="265"/>
                  </a:lnTo>
                  <a:lnTo>
                    <a:pt x="74" y="259"/>
                  </a:lnTo>
                  <a:lnTo>
                    <a:pt x="67" y="255"/>
                  </a:lnTo>
                  <a:lnTo>
                    <a:pt x="63" y="251"/>
                  </a:lnTo>
                  <a:lnTo>
                    <a:pt x="55" y="249"/>
                  </a:lnTo>
                  <a:lnTo>
                    <a:pt x="48" y="248"/>
                  </a:lnTo>
                  <a:lnTo>
                    <a:pt x="40" y="248"/>
                  </a:lnTo>
                  <a:lnTo>
                    <a:pt x="31" y="248"/>
                  </a:lnTo>
                  <a:lnTo>
                    <a:pt x="27" y="242"/>
                  </a:lnTo>
                  <a:lnTo>
                    <a:pt x="25" y="236"/>
                  </a:lnTo>
                  <a:lnTo>
                    <a:pt x="21" y="229"/>
                  </a:lnTo>
                  <a:lnTo>
                    <a:pt x="19" y="221"/>
                  </a:lnTo>
                  <a:lnTo>
                    <a:pt x="15" y="211"/>
                  </a:lnTo>
                  <a:lnTo>
                    <a:pt x="14" y="204"/>
                  </a:lnTo>
                  <a:lnTo>
                    <a:pt x="12" y="194"/>
                  </a:lnTo>
                  <a:lnTo>
                    <a:pt x="10" y="187"/>
                  </a:lnTo>
                  <a:lnTo>
                    <a:pt x="8" y="181"/>
                  </a:lnTo>
                  <a:lnTo>
                    <a:pt x="8" y="177"/>
                  </a:lnTo>
                  <a:lnTo>
                    <a:pt x="6" y="172"/>
                  </a:lnTo>
                  <a:lnTo>
                    <a:pt x="6" y="166"/>
                  </a:lnTo>
                  <a:lnTo>
                    <a:pt x="4" y="162"/>
                  </a:lnTo>
                  <a:lnTo>
                    <a:pt x="4" y="156"/>
                  </a:lnTo>
                  <a:lnTo>
                    <a:pt x="2" y="151"/>
                  </a:lnTo>
                  <a:lnTo>
                    <a:pt x="2" y="147"/>
                  </a:lnTo>
                  <a:lnTo>
                    <a:pt x="2" y="141"/>
                  </a:lnTo>
                  <a:lnTo>
                    <a:pt x="2" y="135"/>
                  </a:lnTo>
                  <a:lnTo>
                    <a:pt x="0" y="130"/>
                  </a:lnTo>
                  <a:lnTo>
                    <a:pt x="0" y="126"/>
                  </a:lnTo>
                  <a:lnTo>
                    <a:pt x="0" y="120"/>
                  </a:lnTo>
                  <a:lnTo>
                    <a:pt x="0" y="116"/>
                  </a:lnTo>
                  <a:lnTo>
                    <a:pt x="0" y="111"/>
                  </a:lnTo>
                  <a:lnTo>
                    <a:pt x="2" y="107"/>
                  </a:lnTo>
                  <a:lnTo>
                    <a:pt x="2" y="101"/>
                  </a:lnTo>
                  <a:lnTo>
                    <a:pt x="2" y="95"/>
                  </a:lnTo>
                  <a:lnTo>
                    <a:pt x="2" y="90"/>
                  </a:lnTo>
                  <a:lnTo>
                    <a:pt x="2" y="86"/>
                  </a:lnTo>
                  <a:lnTo>
                    <a:pt x="4" y="76"/>
                  </a:lnTo>
                  <a:lnTo>
                    <a:pt x="6" y="67"/>
                  </a:lnTo>
                  <a:lnTo>
                    <a:pt x="8" y="59"/>
                  </a:lnTo>
                  <a:lnTo>
                    <a:pt x="12" y="50"/>
                  </a:lnTo>
                  <a:lnTo>
                    <a:pt x="15" y="42"/>
                  </a:lnTo>
                  <a:lnTo>
                    <a:pt x="19" y="37"/>
                  </a:lnTo>
                  <a:lnTo>
                    <a:pt x="23" y="27"/>
                  </a:lnTo>
                  <a:lnTo>
                    <a:pt x="29" y="23"/>
                  </a:lnTo>
                  <a:lnTo>
                    <a:pt x="34" y="16"/>
                  </a:lnTo>
                  <a:lnTo>
                    <a:pt x="42" y="14"/>
                  </a:lnTo>
                  <a:lnTo>
                    <a:pt x="50" y="8"/>
                  </a:lnTo>
                  <a:lnTo>
                    <a:pt x="57" y="6"/>
                  </a:lnTo>
                  <a:lnTo>
                    <a:pt x="61" y="4"/>
                  </a:lnTo>
                  <a:lnTo>
                    <a:pt x="67" y="2"/>
                  </a:lnTo>
                  <a:lnTo>
                    <a:pt x="72" y="2"/>
                  </a:lnTo>
                  <a:lnTo>
                    <a:pt x="78" y="2"/>
                  </a:lnTo>
                  <a:lnTo>
                    <a:pt x="82" y="0"/>
                  </a:lnTo>
                  <a:lnTo>
                    <a:pt x="88" y="0"/>
                  </a:lnTo>
                  <a:lnTo>
                    <a:pt x="92" y="0"/>
                  </a:lnTo>
                  <a:lnTo>
                    <a:pt x="97" y="0"/>
                  </a:lnTo>
                  <a:lnTo>
                    <a:pt x="105" y="2"/>
                  </a:lnTo>
                  <a:lnTo>
                    <a:pt x="114" y="6"/>
                  </a:lnTo>
                  <a:lnTo>
                    <a:pt x="122" y="12"/>
                  </a:lnTo>
                  <a:lnTo>
                    <a:pt x="130" y="16"/>
                  </a:lnTo>
                  <a:lnTo>
                    <a:pt x="139" y="21"/>
                  </a:lnTo>
                  <a:lnTo>
                    <a:pt x="147" y="29"/>
                  </a:lnTo>
                  <a:lnTo>
                    <a:pt x="154" y="35"/>
                  </a:lnTo>
                  <a:lnTo>
                    <a:pt x="162" y="40"/>
                  </a:lnTo>
                  <a:lnTo>
                    <a:pt x="169" y="44"/>
                  </a:lnTo>
                  <a:lnTo>
                    <a:pt x="179" y="48"/>
                  </a:lnTo>
                  <a:lnTo>
                    <a:pt x="187" y="50"/>
                  </a:lnTo>
                  <a:lnTo>
                    <a:pt x="196" y="52"/>
                  </a:lnTo>
                  <a:lnTo>
                    <a:pt x="200" y="52"/>
                  </a:lnTo>
                  <a:lnTo>
                    <a:pt x="206" y="50"/>
                  </a:lnTo>
                  <a:lnTo>
                    <a:pt x="211" y="48"/>
                  </a:lnTo>
                  <a:lnTo>
                    <a:pt x="215" y="48"/>
                  </a:lnTo>
                  <a:lnTo>
                    <a:pt x="219" y="44"/>
                  </a:lnTo>
                  <a:lnTo>
                    <a:pt x="226" y="42"/>
                  </a:lnTo>
                  <a:lnTo>
                    <a:pt x="230" y="40"/>
                  </a:lnTo>
                  <a:lnTo>
                    <a:pt x="240" y="40"/>
                  </a:lnTo>
                  <a:lnTo>
                    <a:pt x="247" y="38"/>
                  </a:lnTo>
                  <a:lnTo>
                    <a:pt x="255" y="38"/>
                  </a:lnTo>
                  <a:lnTo>
                    <a:pt x="263" y="38"/>
                  </a:lnTo>
                  <a:lnTo>
                    <a:pt x="270" y="38"/>
                  </a:lnTo>
                  <a:lnTo>
                    <a:pt x="278" y="38"/>
                  </a:lnTo>
                  <a:lnTo>
                    <a:pt x="285" y="40"/>
                  </a:lnTo>
                  <a:lnTo>
                    <a:pt x="291" y="42"/>
                  </a:lnTo>
                  <a:lnTo>
                    <a:pt x="297" y="48"/>
                  </a:lnTo>
                  <a:lnTo>
                    <a:pt x="303" y="52"/>
                  </a:lnTo>
                  <a:lnTo>
                    <a:pt x="304" y="57"/>
                  </a:lnTo>
                  <a:lnTo>
                    <a:pt x="306" y="63"/>
                  </a:lnTo>
                  <a:lnTo>
                    <a:pt x="308" y="73"/>
                  </a:lnTo>
                  <a:lnTo>
                    <a:pt x="304" y="78"/>
                  </a:lnTo>
                  <a:lnTo>
                    <a:pt x="303" y="86"/>
                  </a:lnTo>
                  <a:lnTo>
                    <a:pt x="299" y="94"/>
                  </a:lnTo>
                  <a:lnTo>
                    <a:pt x="297" y="101"/>
                  </a:lnTo>
                  <a:lnTo>
                    <a:pt x="293" y="109"/>
                  </a:lnTo>
                  <a:lnTo>
                    <a:pt x="291" y="116"/>
                  </a:lnTo>
                  <a:lnTo>
                    <a:pt x="289" y="124"/>
                  </a:lnTo>
                  <a:lnTo>
                    <a:pt x="289" y="132"/>
                  </a:lnTo>
                  <a:lnTo>
                    <a:pt x="219" y="152"/>
                  </a:lnTo>
                  <a:lnTo>
                    <a:pt x="219" y="160"/>
                  </a:lnTo>
                  <a:lnTo>
                    <a:pt x="221" y="168"/>
                  </a:lnTo>
                  <a:lnTo>
                    <a:pt x="221" y="177"/>
                  </a:lnTo>
                  <a:lnTo>
                    <a:pt x="225" y="185"/>
                  </a:lnTo>
                  <a:lnTo>
                    <a:pt x="225" y="192"/>
                  </a:lnTo>
                  <a:lnTo>
                    <a:pt x="226" y="200"/>
                  </a:lnTo>
                  <a:lnTo>
                    <a:pt x="228" y="208"/>
                  </a:lnTo>
                  <a:lnTo>
                    <a:pt x="230" y="215"/>
                  </a:lnTo>
                  <a:lnTo>
                    <a:pt x="230" y="223"/>
                  </a:lnTo>
                  <a:lnTo>
                    <a:pt x="232" y="230"/>
                  </a:lnTo>
                  <a:lnTo>
                    <a:pt x="232" y="240"/>
                  </a:lnTo>
                  <a:lnTo>
                    <a:pt x="234" y="248"/>
                  </a:lnTo>
                  <a:lnTo>
                    <a:pt x="234" y="255"/>
                  </a:lnTo>
                  <a:lnTo>
                    <a:pt x="234" y="263"/>
                  </a:lnTo>
                  <a:lnTo>
                    <a:pt x="234" y="272"/>
                  </a:lnTo>
                  <a:lnTo>
                    <a:pt x="234" y="282"/>
                  </a:lnTo>
                  <a:lnTo>
                    <a:pt x="124" y="318"/>
                  </a:lnTo>
                  <a:close/>
                </a:path>
              </a:pathLst>
            </a:custGeom>
            <a:solidFill>
              <a:srgbClr val="00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91" name="Google Shape;1291;p28"/>
            <p:cNvSpPr/>
            <p:nvPr/>
          </p:nvSpPr>
          <p:spPr>
            <a:xfrm>
              <a:off x="4166" y="1985"/>
              <a:ext cx="68" cy="87"/>
            </a:xfrm>
            <a:custGeom>
              <a:avLst/>
              <a:gdLst/>
              <a:ahLst/>
              <a:cxnLst/>
              <a:rect l="l" t="t" r="r" b="b"/>
              <a:pathLst>
                <a:path w="135" h="175" extrusionOk="0">
                  <a:moveTo>
                    <a:pt x="6" y="116"/>
                  </a:moveTo>
                  <a:lnTo>
                    <a:pt x="2" y="109"/>
                  </a:lnTo>
                  <a:lnTo>
                    <a:pt x="0" y="101"/>
                  </a:lnTo>
                  <a:lnTo>
                    <a:pt x="2" y="94"/>
                  </a:lnTo>
                  <a:lnTo>
                    <a:pt x="6" y="86"/>
                  </a:lnTo>
                  <a:lnTo>
                    <a:pt x="10" y="78"/>
                  </a:lnTo>
                  <a:lnTo>
                    <a:pt x="16" y="71"/>
                  </a:lnTo>
                  <a:lnTo>
                    <a:pt x="19" y="69"/>
                  </a:lnTo>
                  <a:lnTo>
                    <a:pt x="25" y="65"/>
                  </a:lnTo>
                  <a:lnTo>
                    <a:pt x="29" y="63"/>
                  </a:lnTo>
                  <a:lnTo>
                    <a:pt x="35" y="61"/>
                  </a:lnTo>
                  <a:lnTo>
                    <a:pt x="33" y="54"/>
                  </a:lnTo>
                  <a:lnTo>
                    <a:pt x="31" y="46"/>
                  </a:lnTo>
                  <a:lnTo>
                    <a:pt x="29" y="40"/>
                  </a:lnTo>
                  <a:lnTo>
                    <a:pt x="25" y="35"/>
                  </a:lnTo>
                  <a:lnTo>
                    <a:pt x="21" y="29"/>
                  </a:lnTo>
                  <a:lnTo>
                    <a:pt x="19" y="21"/>
                  </a:lnTo>
                  <a:lnTo>
                    <a:pt x="16" y="14"/>
                  </a:lnTo>
                  <a:lnTo>
                    <a:pt x="16" y="6"/>
                  </a:lnTo>
                  <a:lnTo>
                    <a:pt x="25" y="0"/>
                  </a:lnTo>
                  <a:lnTo>
                    <a:pt x="33" y="6"/>
                  </a:lnTo>
                  <a:lnTo>
                    <a:pt x="38" y="14"/>
                  </a:lnTo>
                  <a:lnTo>
                    <a:pt x="38" y="17"/>
                  </a:lnTo>
                  <a:lnTo>
                    <a:pt x="42" y="23"/>
                  </a:lnTo>
                  <a:lnTo>
                    <a:pt x="44" y="27"/>
                  </a:lnTo>
                  <a:lnTo>
                    <a:pt x="48" y="33"/>
                  </a:lnTo>
                  <a:lnTo>
                    <a:pt x="54" y="31"/>
                  </a:lnTo>
                  <a:lnTo>
                    <a:pt x="65" y="31"/>
                  </a:lnTo>
                  <a:lnTo>
                    <a:pt x="69" y="31"/>
                  </a:lnTo>
                  <a:lnTo>
                    <a:pt x="73" y="31"/>
                  </a:lnTo>
                  <a:lnTo>
                    <a:pt x="78" y="31"/>
                  </a:lnTo>
                  <a:lnTo>
                    <a:pt x="84" y="31"/>
                  </a:lnTo>
                  <a:lnTo>
                    <a:pt x="88" y="31"/>
                  </a:lnTo>
                  <a:lnTo>
                    <a:pt x="92" y="31"/>
                  </a:lnTo>
                  <a:lnTo>
                    <a:pt x="97" y="31"/>
                  </a:lnTo>
                  <a:lnTo>
                    <a:pt x="103" y="35"/>
                  </a:lnTo>
                  <a:lnTo>
                    <a:pt x="111" y="38"/>
                  </a:lnTo>
                  <a:lnTo>
                    <a:pt x="118" y="46"/>
                  </a:lnTo>
                  <a:lnTo>
                    <a:pt x="122" y="54"/>
                  </a:lnTo>
                  <a:lnTo>
                    <a:pt x="126" y="61"/>
                  </a:lnTo>
                  <a:lnTo>
                    <a:pt x="128" y="69"/>
                  </a:lnTo>
                  <a:lnTo>
                    <a:pt x="130" y="78"/>
                  </a:lnTo>
                  <a:lnTo>
                    <a:pt x="132" y="86"/>
                  </a:lnTo>
                  <a:lnTo>
                    <a:pt x="133" y="94"/>
                  </a:lnTo>
                  <a:lnTo>
                    <a:pt x="133" y="101"/>
                  </a:lnTo>
                  <a:lnTo>
                    <a:pt x="135" y="111"/>
                  </a:lnTo>
                  <a:lnTo>
                    <a:pt x="135" y="118"/>
                  </a:lnTo>
                  <a:lnTo>
                    <a:pt x="135" y="126"/>
                  </a:lnTo>
                  <a:lnTo>
                    <a:pt x="135" y="135"/>
                  </a:lnTo>
                  <a:lnTo>
                    <a:pt x="135" y="143"/>
                  </a:lnTo>
                  <a:lnTo>
                    <a:pt x="135" y="151"/>
                  </a:lnTo>
                  <a:lnTo>
                    <a:pt x="133" y="158"/>
                  </a:lnTo>
                  <a:lnTo>
                    <a:pt x="133" y="166"/>
                  </a:lnTo>
                  <a:lnTo>
                    <a:pt x="132" y="175"/>
                  </a:lnTo>
                  <a:lnTo>
                    <a:pt x="124" y="175"/>
                  </a:lnTo>
                  <a:lnTo>
                    <a:pt x="114" y="175"/>
                  </a:lnTo>
                  <a:lnTo>
                    <a:pt x="107" y="173"/>
                  </a:lnTo>
                  <a:lnTo>
                    <a:pt x="97" y="173"/>
                  </a:lnTo>
                  <a:lnTo>
                    <a:pt x="88" y="171"/>
                  </a:lnTo>
                  <a:lnTo>
                    <a:pt x="78" y="170"/>
                  </a:lnTo>
                  <a:lnTo>
                    <a:pt x="69" y="166"/>
                  </a:lnTo>
                  <a:lnTo>
                    <a:pt x="61" y="162"/>
                  </a:lnTo>
                  <a:lnTo>
                    <a:pt x="50" y="156"/>
                  </a:lnTo>
                  <a:lnTo>
                    <a:pt x="42" y="151"/>
                  </a:lnTo>
                  <a:lnTo>
                    <a:pt x="35" y="147"/>
                  </a:lnTo>
                  <a:lnTo>
                    <a:pt x="27" y="141"/>
                  </a:lnTo>
                  <a:lnTo>
                    <a:pt x="19" y="135"/>
                  </a:lnTo>
                  <a:lnTo>
                    <a:pt x="14" y="128"/>
                  </a:lnTo>
                  <a:lnTo>
                    <a:pt x="8" y="122"/>
                  </a:lnTo>
                  <a:lnTo>
                    <a:pt x="6" y="116"/>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92" name="Google Shape;1292;p28"/>
            <p:cNvSpPr/>
            <p:nvPr/>
          </p:nvSpPr>
          <p:spPr>
            <a:xfrm>
              <a:off x="5058" y="2018"/>
              <a:ext cx="34" cy="32"/>
            </a:xfrm>
            <a:custGeom>
              <a:avLst/>
              <a:gdLst/>
              <a:ahLst/>
              <a:cxnLst/>
              <a:rect l="l" t="t" r="r" b="b"/>
              <a:pathLst>
                <a:path w="68" h="65" extrusionOk="0">
                  <a:moveTo>
                    <a:pt x="9" y="21"/>
                  </a:moveTo>
                  <a:lnTo>
                    <a:pt x="11" y="11"/>
                  </a:lnTo>
                  <a:lnTo>
                    <a:pt x="17" y="6"/>
                  </a:lnTo>
                  <a:lnTo>
                    <a:pt x="21" y="2"/>
                  </a:lnTo>
                  <a:lnTo>
                    <a:pt x="28" y="2"/>
                  </a:lnTo>
                  <a:lnTo>
                    <a:pt x="34" y="0"/>
                  </a:lnTo>
                  <a:lnTo>
                    <a:pt x="42" y="2"/>
                  </a:lnTo>
                  <a:lnTo>
                    <a:pt x="45" y="2"/>
                  </a:lnTo>
                  <a:lnTo>
                    <a:pt x="53" y="6"/>
                  </a:lnTo>
                  <a:lnTo>
                    <a:pt x="57" y="9"/>
                  </a:lnTo>
                  <a:lnTo>
                    <a:pt x="62" y="15"/>
                  </a:lnTo>
                  <a:lnTo>
                    <a:pt x="64" y="21"/>
                  </a:lnTo>
                  <a:lnTo>
                    <a:pt x="68" y="28"/>
                  </a:lnTo>
                  <a:lnTo>
                    <a:pt x="68" y="34"/>
                  </a:lnTo>
                  <a:lnTo>
                    <a:pt x="66" y="42"/>
                  </a:lnTo>
                  <a:lnTo>
                    <a:pt x="64" y="49"/>
                  </a:lnTo>
                  <a:lnTo>
                    <a:pt x="59" y="59"/>
                  </a:lnTo>
                  <a:lnTo>
                    <a:pt x="51" y="61"/>
                  </a:lnTo>
                  <a:lnTo>
                    <a:pt x="45" y="63"/>
                  </a:lnTo>
                  <a:lnTo>
                    <a:pt x="38" y="65"/>
                  </a:lnTo>
                  <a:lnTo>
                    <a:pt x="32" y="65"/>
                  </a:lnTo>
                  <a:lnTo>
                    <a:pt x="26" y="65"/>
                  </a:lnTo>
                  <a:lnTo>
                    <a:pt x="19" y="65"/>
                  </a:lnTo>
                  <a:lnTo>
                    <a:pt x="15" y="63"/>
                  </a:lnTo>
                  <a:lnTo>
                    <a:pt x="9" y="61"/>
                  </a:lnTo>
                  <a:lnTo>
                    <a:pt x="5" y="57"/>
                  </a:lnTo>
                  <a:lnTo>
                    <a:pt x="2" y="53"/>
                  </a:lnTo>
                  <a:lnTo>
                    <a:pt x="0" y="49"/>
                  </a:lnTo>
                  <a:lnTo>
                    <a:pt x="0" y="44"/>
                  </a:lnTo>
                  <a:lnTo>
                    <a:pt x="0" y="38"/>
                  </a:lnTo>
                  <a:lnTo>
                    <a:pt x="2" y="32"/>
                  </a:lnTo>
                  <a:lnTo>
                    <a:pt x="3" y="27"/>
                  </a:lnTo>
                  <a:lnTo>
                    <a:pt x="9" y="21"/>
                  </a:lnTo>
                  <a:close/>
                </a:path>
              </a:pathLst>
            </a:custGeom>
            <a:solidFill>
              <a:srgbClr val="9900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93" name="Google Shape;1293;p28"/>
            <p:cNvSpPr/>
            <p:nvPr/>
          </p:nvSpPr>
          <p:spPr>
            <a:xfrm>
              <a:off x="5117" y="2014"/>
              <a:ext cx="36" cy="37"/>
            </a:xfrm>
            <a:custGeom>
              <a:avLst/>
              <a:gdLst/>
              <a:ahLst/>
              <a:cxnLst/>
              <a:rect l="l" t="t" r="r" b="b"/>
              <a:pathLst>
                <a:path w="72" h="74" extrusionOk="0">
                  <a:moveTo>
                    <a:pt x="0" y="54"/>
                  </a:moveTo>
                  <a:lnTo>
                    <a:pt x="0" y="46"/>
                  </a:lnTo>
                  <a:lnTo>
                    <a:pt x="0" y="38"/>
                  </a:lnTo>
                  <a:lnTo>
                    <a:pt x="0" y="31"/>
                  </a:lnTo>
                  <a:lnTo>
                    <a:pt x="3" y="23"/>
                  </a:lnTo>
                  <a:lnTo>
                    <a:pt x="5" y="16"/>
                  </a:lnTo>
                  <a:lnTo>
                    <a:pt x="11" y="10"/>
                  </a:lnTo>
                  <a:lnTo>
                    <a:pt x="17" y="6"/>
                  </a:lnTo>
                  <a:lnTo>
                    <a:pt x="26" y="2"/>
                  </a:lnTo>
                  <a:lnTo>
                    <a:pt x="34" y="0"/>
                  </a:lnTo>
                  <a:lnTo>
                    <a:pt x="43" y="0"/>
                  </a:lnTo>
                  <a:lnTo>
                    <a:pt x="51" y="4"/>
                  </a:lnTo>
                  <a:lnTo>
                    <a:pt x="60" y="10"/>
                  </a:lnTo>
                  <a:lnTo>
                    <a:pt x="64" y="16"/>
                  </a:lnTo>
                  <a:lnTo>
                    <a:pt x="70" y="25"/>
                  </a:lnTo>
                  <a:lnTo>
                    <a:pt x="72" y="33"/>
                  </a:lnTo>
                  <a:lnTo>
                    <a:pt x="72" y="40"/>
                  </a:lnTo>
                  <a:lnTo>
                    <a:pt x="68" y="48"/>
                  </a:lnTo>
                  <a:lnTo>
                    <a:pt x="66" y="54"/>
                  </a:lnTo>
                  <a:lnTo>
                    <a:pt x="64" y="59"/>
                  </a:lnTo>
                  <a:lnTo>
                    <a:pt x="60" y="63"/>
                  </a:lnTo>
                  <a:lnTo>
                    <a:pt x="55" y="67"/>
                  </a:lnTo>
                  <a:lnTo>
                    <a:pt x="51" y="71"/>
                  </a:lnTo>
                  <a:lnTo>
                    <a:pt x="45" y="73"/>
                  </a:lnTo>
                  <a:lnTo>
                    <a:pt x="39" y="74"/>
                  </a:lnTo>
                  <a:lnTo>
                    <a:pt x="34" y="74"/>
                  </a:lnTo>
                  <a:lnTo>
                    <a:pt x="28" y="74"/>
                  </a:lnTo>
                  <a:lnTo>
                    <a:pt x="22" y="73"/>
                  </a:lnTo>
                  <a:lnTo>
                    <a:pt x="17" y="71"/>
                  </a:lnTo>
                  <a:lnTo>
                    <a:pt x="13" y="67"/>
                  </a:lnTo>
                  <a:lnTo>
                    <a:pt x="7" y="63"/>
                  </a:lnTo>
                  <a:lnTo>
                    <a:pt x="1" y="59"/>
                  </a:lnTo>
                  <a:lnTo>
                    <a:pt x="0" y="54"/>
                  </a:lnTo>
                  <a:close/>
                </a:path>
              </a:pathLst>
            </a:custGeom>
            <a:solidFill>
              <a:srgbClr val="9900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94" name="Google Shape;1294;p28"/>
            <p:cNvSpPr/>
            <p:nvPr/>
          </p:nvSpPr>
          <p:spPr>
            <a:xfrm>
              <a:off x="4823" y="1905"/>
              <a:ext cx="182" cy="142"/>
            </a:xfrm>
            <a:custGeom>
              <a:avLst/>
              <a:gdLst/>
              <a:ahLst/>
              <a:cxnLst/>
              <a:rect l="l" t="t" r="r" b="b"/>
              <a:pathLst>
                <a:path w="363" h="285" extrusionOk="0">
                  <a:moveTo>
                    <a:pt x="0" y="277"/>
                  </a:moveTo>
                  <a:lnTo>
                    <a:pt x="6" y="275"/>
                  </a:lnTo>
                  <a:lnTo>
                    <a:pt x="13" y="272"/>
                  </a:lnTo>
                  <a:lnTo>
                    <a:pt x="21" y="270"/>
                  </a:lnTo>
                  <a:lnTo>
                    <a:pt x="27" y="268"/>
                  </a:lnTo>
                  <a:lnTo>
                    <a:pt x="34" y="264"/>
                  </a:lnTo>
                  <a:lnTo>
                    <a:pt x="40" y="262"/>
                  </a:lnTo>
                  <a:lnTo>
                    <a:pt x="48" y="258"/>
                  </a:lnTo>
                  <a:lnTo>
                    <a:pt x="55" y="256"/>
                  </a:lnTo>
                  <a:lnTo>
                    <a:pt x="61" y="254"/>
                  </a:lnTo>
                  <a:lnTo>
                    <a:pt x="69" y="251"/>
                  </a:lnTo>
                  <a:lnTo>
                    <a:pt x="74" y="249"/>
                  </a:lnTo>
                  <a:lnTo>
                    <a:pt x="82" y="245"/>
                  </a:lnTo>
                  <a:lnTo>
                    <a:pt x="88" y="243"/>
                  </a:lnTo>
                  <a:lnTo>
                    <a:pt x="95" y="239"/>
                  </a:lnTo>
                  <a:lnTo>
                    <a:pt x="101" y="235"/>
                  </a:lnTo>
                  <a:lnTo>
                    <a:pt x="108" y="234"/>
                  </a:lnTo>
                  <a:lnTo>
                    <a:pt x="112" y="230"/>
                  </a:lnTo>
                  <a:lnTo>
                    <a:pt x="120" y="226"/>
                  </a:lnTo>
                  <a:lnTo>
                    <a:pt x="126" y="222"/>
                  </a:lnTo>
                  <a:lnTo>
                    <a:pt x="133" y="218"/>
                  </a:lnTo>
                  <a:lnTo>
                    <a:pt x="137" y="216"/>
                  </a:lnTo>
                  <a:lnTo>
                    <a:pt x="145" y="213"/>
                  </a:lnTo>
                  <a:lnTo>
                    <a:pt x="150" y="209"/>
                  </a:lnTo>
                  <a:lnTo>
                    <a:pt x="158" y="205"/>
                  </a:lnTo>
                  <a:lnTo>
                    <a:pt x="162" y="201"/>
                  </a:lnTo>
                  <a:lnTo>
                    <a:pt x="169" y="197"/>
                  </a:lnTo>
                  <a:lnTo>
                    <a:pt x="173" y="192"/>
                  </a:lnTo>
                  <a:lnTo>
                    <a:pt x="181" y="190"/>
                  </a:lnTo>
                  <a:lnTo>
                    <a:pt x="185" y="184"/>
                  </a:lnTo>
                  <a:lnTo>
                    <a:pt x="192" y="180"/>
                  </a:lnTo>
                  <a:lnTo>
                    <a:pt x="198" y="178"/>
                  </a:lnTo>
                  <a:lnTo>
                    <a:pt x="204" y="175"/>
                  </a:lnTo>
                  <a:lnTo>
                    <a:pt x="209" y="169"/>
                  </a:lnTo>
                  <a:lnTo>
                    <a:pt x="215" y="165"/>
                  </a:lnTo>
                  <a:lnTo>
                    <a:pt x="221" y="159"/>
                  </a:lnTo>
                  <a:lnTo>
                    <a:pt x="224" y="156"/>
                  </a:lnTo>
                  <a:lnTo>
                    <a:pt x="230" y="150"/>
                  </a:lnTo>
                  <a:lnTo>
                    <a:pt x="236" y="146"/>
                  </a:lnTo>
                  <a:lnTo>
                    <a:pt x="242" y="140"/>
                  </a:lnTo>
                  <a:lnTo>
                    <a:pt x="247" y="137"/>
                  </a:lnTo>
                  <a:lnTo>
                    <a:pt x="251" y="131"/>
                  </a:lnTo>
                  <a:lnTo>
                    <a:pt x="257" y="127"/>
                  </a:lnTo>
                  <a:lnTo>
                    <a:pt x="261" y="121"/>
                  </a:lnTo>
                  <a:lnTo>
                    <a:pt x="266" y="116"/>
                  </a:lnTo>
                  <a:lnTo>
                    <a:pt x="270" y="112"/>
                  </a:lnTo>
                  <a:lnTo>
                    <a:pt x="276" y="106"/>
                  </a:lnTo>
                  <a:lnTo>
                    <a:pt x="280" y="100"/>
                  </a:lnTo>
                  <a:lnTo>
                    <a:pt x="285" y="97"/>
                  </a:lnTo>
                  <a:lnTo>
                    <a:pt x="289" y="89"/>
                  </a:lnTo>
                  <a:lnTo>
                    <a:pt x="293" y="85"/>
                  </a:lnTo>
                  <a:lnTo>
                    <a:pt x="299" y="78"/>
                  </a:lnTo>
                  <a:lnTo>
                    <a:pt x="302" y="74"/>
                  </a:lnTo>
                  <a:lnTo>
                    <a:pt x="306" y="66"/>
                  </a:lnTo>
                  <a:lnTo>
                    <a:pt x="310" y="62"/>
                  </a:lnTo>
                  <a:lnTo>
                    <a:pt x="314" y="55"/>
                  </a:lnTo>
                  <a:lnTo>
                    <a:pt x="319" y="49"/>
                  </a:lnTo>
                  <a:lnTo>
                    <a:pt x="323" y="43"/>
                  </a:lnTo>
                  <a:lnTo>
                    <a:pt x="325" y="38"/>
                  </a:lnTo>
                  <a:lnTo>
                    <a:pt x="329" y="32"/>
                  </a:lnTo>
                  <a:lnTo>
                    <a:pt x="335" y="26"/>
                  </a:lnTo>
                  <a:lnTo>
                    <a:pt x="337" y="19"/>
                  </a:lnTo>
                  <a:lnTo>
                    <a:pt x="340" y="13"/>
                  </a:lnTo>
                  <a:lnTo>
                    <a:pt x="344" y="7"/>
                  </a:lnTo>
                  <a:lnTo>
                    <a:pt x="348" y="2"/>
                  </a:lnTo>
                  <a:lnTo>
                    <a:pt x="350" y="0"/>
                  </a:lnTo>
                  <a:lnTo>
                    <a:pt x="354" y="2"/>
                  </a:lnTo>
                  <a:lnTo>
                    <a:pt x="358" y="4"/>
                  </a:lnTo>
                  <a:lnTo>
                    <a:pt x="363" y="7"/>
                  </a:lnTo>
                  <a:lnTo>
                    <a:pt x="361" y="15"/>
                  </a:lnTo>
                  <a:lnTo>
                    <a:pt x="361" y="23"/>
                  </a:lnTo>
                  <a:lnTo>
                    <a:pt x="361" y="32"/>
                  </a:lnTo>
                  <a:lnTo>
                    <a:pt x="361" y="40"/>
                  </a:lnTo>
                  <a:lnTo>
                    <a:pt x="361" y="49"/>
                  </a:lnTo>
                  <a:lnTo>
                    <a:pt x="359" y="57"/>
                  </a:lnTo>
                  <a:lnTo>
                    <a:pt x="358" y="66"/>
                  </a:lnTo>
                  <a:lnTo>
                    <a:pt x="358" y="76"/>
                  </a:lnTo>
                  <a:lnTo>
                    <a:pt x="354" y="83"/>
                  </a:lnTo>
                  <a:lnTo>
                    <a:pt x="352" y="91"/>
                  </a:lnTo>
                  <a:lnTo>
                    <a:pt x="350" y="100"/>
                  </a:lnTo>
                  <a:lnTo>
                    <a:pt x="348" y="108"/>
                  </a:lnTo>
                  <a:lnTo>
                    <a:pt x="344" y="116"/>
                  </a:lnTo>
                  <a:lnTo>
                    <a:pt x="340" y="125"/>
                  </a:lnTo>
                  <a:lnTo>
                    <a:pt x="339" y="135"/>
                  </a:lnTo>
                  <a:lnTo>
                    <a:pt x="335" y="142"/>
                  </a:lnTo>
                  <a:lnTo>
                    <a:pt x="331" y="152"/>
                  </a:lnTo>
                  <a:lnTo>
                    <a:pt x="327" y="159"/>
                  </a:lnTo>
                  <a:lnTo>
                    <a:pt x="323" y="167"/>
                  </a:lnTo>
                  <a:lnTo>
                    <a:pt x="319" y="175"/>
                  </a:lnTo>
                  <a:lnTo>
                    <a:pt x="314" y="182"/>
                  </a:lnTo>
                  <a:lnTo>
                    <a:pt x="310" y="190"/>
                  </a:lnTo>
                  <a:lnTo>
                    <a:pt x="304" y="199"/>
                  </a:lnTo>
                  <a:lnTo>
                    <a:pt x="300" y="207"/>
                  </a:lnTo>
                  <a:lnTo>
                    <a:pt x="295" y="215"/>
                  </a:lnTo>
                  <a:lnTo>
                    <a:pt x="291" y="220"/>
                  </a:lnTo>
                  <a:lnTo>
                    <a:pt x="285" y="228"/>
                  </a:lnTo>
                  <a:lnTo>
                    <a:pt x="281" y="235"/>
                  </a:lnTo>
                  <a:lnTo>
                    <a:pt x="276" y="243"/>
                  </a:lnTo>
                  <a:lnTo>
                    <a:pt x="270" y="251"/>
                  </a:lnTo>
                  <a:lnTo>
                    <a:pt x="264" y="256"/>
                  </a:lnTo>
                  <a:lnTo>
                    <a:pt x="261" y="264"/>
                  </a:lnTo>
                  <a:lnTo>
                    <a:pt x="253" y="266"/>
                  </a:lnTo>
                  <a:lnTo>
                    <a:pt x="247" y="268"/>
                  </a:lnTo>
                  <a:lnTo>
                    <a:pt x="238" y="272"/>
                  </a:lnTo>
                  <a:lnTo>
                    <a:pt x="232" y="273"/>
                  </a:lnTo>
                  <a:lnTo>
                    <a:pt x="223" y="275"/>
                  </a:lnTo>
                  <a:lnTo>
                    <a:pt x="215" y="277"/>
                  </a:lnTo>
                  <a:lnTo>
                    <a:pt x="207" y="279"/>
                  </a:lnTo>
                  <a:lnTo>
                    <a:pt x="200" y="281"/>
                  </a:lnTo>
                  <a:lnTo>
                    <a:pt x="192" y="281"/>
                  </a:lnTo>
                  <a:lnTo>
                    <a:pt x="183" y="281"/>
                  </a:lnTo>
                  <a:lnTo>
                    <a:pt x="173" y="283"/>
                  </a:lnTo>
                  <a:lnTo>
                    <a:pt x="165" y="283"/>
                  </a:lnTo>
                  <a:lnTo>
                    <a:pt x="158" y="283"/>
                  </a:lnTo>
                  <a:lnTo>
                    <a:pt x="148" y="283"/>
                  </a:lnTo>
                  <a:lnTo>
                    <a:pt x="141" y="283"/>
                  </a:lnTo>
                  <a:lnTo>
                    <a:pt x="133" y="285"/>
                  </a:lnTo>
                  <a:lnTo>
                    <a:pt x="124" y="283"/>
                  </a:lnTo>
                  <a:lnTo>
                    <a:pt x="114" y="283"/>
                  </a:lnTo>
                  <a:lnTo>
                    <a:pt x="105" y="283"/>
                  </a:lnTo>
                  <a:lnTo>
                    <a:pt x="97" y="283"/>
                  </a:lnTo>
                  <a:lnTo>
                    <a:pt x="88" y="281"/>
                  </a:lnTo>
                  <a:lnTo>
                    <a:pt x="80" y="281"/>
                  </a:lnTo>
                  <a:lnTo>
                    <a:pt x="72" y="281"/>
                  </a:lnTo>
                  <a:lnTo>
                    <a:pt x="63" y="281"/>
                  </a:lnTo>
                  <a:lnTo>
                    <a:pt x="55" y="279"/>
                  </a:lnTo>
                  <a:lnTo>
                    <a:pt x="46" y="279"/>
                  </a:lnTo>
                  <a:lnTo>
                    <a:pt x="38" y="279"/>
                  </a:lnTo>
                  <a:lnTo>
                    <a:pt x="31" y="279"/>
                  </a:lnTo>
                  <a:lnTo>
                    <a:pt x="23" y="279"/>
                  </a:lnTo>
                  <a:lnTo>
                    <a:pt x="13" y="277"/>
                  </a:lnTo>
                  <a:lnTo>
                    <a:pt x="8" y="277"/>
                  </a:lnTo>
                  <a:lnTo>
                    <a:pt x="0" y="277"/>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95" name="Google Shape;1295;p28"/>
            <p:cNvSpPr/>
            <p:nvPr/>
          </p:nvSpPr>
          <p:spPr>
            <a:xfrm>
              <a:off x="4426" y="1813"/>
              <a:ext cx="245" cy="215"/>
            </a:xfrm>
            <a:custGeom>
              <a:avLst/>
              <a:gdLst/>
              <a:ahLst/>
              <a:cxnLst/>
              <a:rect l="l" t="t" r="r" b="b"/>
              <a:pathLst>
                <a:path w="491" h="432" extrusionOk="0">
                  <a:moveTo>
                    <a:pt x="354" y="361"/>
                  </a:moveTo>
                  <a:lnTo>
                    <a:pt x="350" y="361"/>
                  </a:lnTo>
                  <a:lnTo>
                    <a:pt x="345" y="363"/>
                  </a:lnTo>
                  <a:lnTo>
                    <a:pt x="339" y="363"/>
                  </a:lnTo>
                  <a:lnTo>
                    <a:pt x="333" y="367"/>
                  </a:lnTo>
                  <a:lnTo>
                    <a:pt x="327" y="371"/>
                  </a:lnTo>
                  <a:lnTo>
                    <a:pt x="324" y="375"/>
                  </a:lnTo>
                  <a:lnTo>
                    <a:pt x="318" y="379"/>
                  </a:lnTo>
                  <a:lnTo>
                    <a:pt x="314" y="384"/>
                  </a:lnTo>
                  <a:lnTo>
                    <a:pt x="308" y="390"/>
                  </a:lnTo>
                  <a:lnTo>
                    <a:pt x="303" y="394"/>
                  </a:lnTo>
                  <a:lnTo>
                    <a:pt x="299" y="400"/>
                  </a:lnTo>
                  <a:lnTo>
                    <a:pt x="295" y="405"/>
                  </a:lnTo>
                  <a:lnTo>
                    <a:pt x="291" y="409"/>
                  </a:lnTo>
                  <a:lnTo>
                    <a:pt x="287" y="413"/>
                  </a:lnTo>
                  <a:lnTo>
                    <a:pt x="286" y="419"/>
                  </a:lnTo>
                  <a:lnTo>
                    <a:pt x="286" y="424"/>
                  </a:lnTo>
                  <a:lnTo>
                    <a:pt x="276" y="422"/>
                  </a:lnTo>
                  <a:lnTo>
                    <a:pt x="267" y="420"/>
                  </a:lnTo>
                  <a:lnTo>
                    <a:pt x="257" y="419"/>
                  </a:lnTo>
                  <a:lnTo>
                    <a:pt x="248" y="417"/>
                  </a:lnTo>
                  <a:lnTo>
                    <a:pt x="238" y="415"/>
                  </a:lnTo>
                  <a:lnTo>
                    <a:pt x="230" y="413"/>
                  </a:lnTo>
                  <a:lnTo>
                    <a:pt x="223" y="409"/>
                  </a:lnTo>
                  <a:lnTo>
                    <a:pt x="213" y="407"/>
                  </a:lnTo>
                  <a:lnTo>
                    <a:pt x="206" y="403"/>
                  </a:lnTo>
                  <a:lnTo>
                    <a:pt x="198" y="400"/>
                  </a:lnTo>
                  <a:lnTo>
                    <a:pt x="189" y="396"/>
                  </a:lnTo>
                  <a:lnTo>
                    <a:pt x="181" y="392"/>
                  </a:lnTo>
                  <a:lnTo>
                    <a:pt x="173" y="388"/>
                  </a:lnTo>
                  <a:lnTo>
                    <a:pt x="166" y="384"/>
                  </a:lnTo>
                  <a:lnTo>
                    <a:pt x="160" y="379"/>
                  </a:lnTo>
                  <a:lnTo>
                    <a:pt x="152" y="375"/>
                  </a:lnTo>
                  <a:lnTo>
                    <a:pt x="145" y="371"/>
                  </a:lnTo>
                  <a:lnTo>
                    <a:pt x="137" y="365"/>
                  </a:lnTo>
                  <a:lnTo>
                    <a:pt x="130" y="360"/>
                  </a:lnTo>
                  <a:lnTo>
                    <a:pt x="124" y="354"/>
                  </a:lnTo>
                  <a:lnTo>
                    <a:pt x="116" y="348"/>
                  </a:lnTo>
                  <a:lnTo>
                    <a:pt x="111" y="342"/>
                  </a:lnTo>
                  <a:lnTo>
                    <a:pt x="105" y="337"/>
                  </a:lnTo>
                  <a:lnTo>
                    <a:pt x="99" y="331"/>
                  </a:lnTo>
                  <a:lnTo>
                    <a:pt x="94" y="323"/>
                  </a:lnTo>
                  <a:lnTo>
                    <a:pt x="88" y="316"/>
                  </a:lnTo>
                  <a:lnTo>
                    <a:pt x="82" y="310"/>
                  </a:lnTo>
                  <a:lnTo>
                    <a:pt x="76" y="303"/>
                  </a:lnTo>
                  <a:lnTo>
                    <a:pt x="73" y="295"/>
                  </a:lnTo>
                  <a:lnTo>
                    <a:pt x="67" y="289"/>
                  </a:lnTo>
                  <a:lnTo>
                    <a:pt x="61" y="282"/>
                  </a:lnTo>
                  <a:lnTo>
                    <a:pt x="57" y="274"/>
                  </a:lnTo>
                  <a:lnTo>
                    <a:pt x="52" y="266"/>
                  </a:lnTo>
                  <a:lnTo>
                    <a:pt x="48" y="259"/>
                  </a:lnTo>
                  <a:lnTo>
                    <a:pt x="44" y="251"/>
                  </a:lnTo>
                  <a:lnTo>
                    <a:pt x="40" y="244"/>
                  </a:lnTo>
                  <a:lnTo>
                    <a:pt x="37" y="234"/>
                  </a:lnTo>
                  <a:lnTo>
                    <a:pt x="33" y="227"/>
                  </a:lnTo>
                  <a:lnTo>
                    <a:pt x="29" y="219"/>
                  </a:lnTo>
                  <a:lnTo>
                    <a:pt x="25" y="209"/>
                  </a:lnTo>
                  <a:lnTo>
                    <a:pt x="23" y="202"/>
                  </a:lnTo>
                  <a:lnTo>
                    <a:pt x="19" y="192"/>
                  </a:lnTo>
                  <a:lnTo>
                    <a:pt x="16" y="183"/>
                  </a:lnTo>
                  <a:lnTo>
                    <a:pt x="14" y="175"/>
                  </a:lnTo>
                  <a:lnTo>
                    <a:pt x="12" y="168"/>
                  </a:lnTo>
                  <a:lnTo>
                    <a:pt x="10" y="158"/>
                  </a:lnTo>
                  <a:lnTo>
                    <a:pt x="8" y="151"/>
                  </a:lnTo>
                  <a:lnTo>
                    <a:pt x="8" y="143"/>
                  </a:lnTo>
                  <a:lnTo>
                    <a:pt x="4" y="132"/>
                  </a:lnTo>
                  <a:lnTo>
                    <a:pt x="4" y="124"/>
                  </a:lnTo>
                  <a:lnTo>
                    <a:pt x="2" y="114"/>
                  </a:lnTo>
                  <a:lnTo>
                    <a:pt x="2" y="105"/>
                  </a:lnTo>
                  <a:lnTo>
                    <a:pt x="0" y="95"/>
                  </a:lnTo>
                  <a:lnTo>
                    <a:pt x="0" y="88"/>
                  </a:lnTo>
                  <a:lnTo>
                    <a:pt x="0" y="78"/>
                  </a:lnTo>
                  <a:lnTo>
                    <a:pt x="2" y="71"/>
                  </a:lnTo>
                  <a:lnTo>
                    <a:pt x="2" y="61"/>
                  </a:lnTo>
                  <a:lnTo>
                    <a:pt x="2" y="52"/>
                  </a:lnTo>
                  <a:lnTo>
                    <a:pt x="2" y="42"/>
                  </a:lnTo>
                  <a:lnTo>
                    <a:pt x="4" y="35"/>
                  </a:lnTo>
                  <a:lnTo>
                    <a:pt x="6" y="27"/>
                  </a:lnTo>
                  <a:lnTo>
                    <a:pt x="8" y="18"/>
                  </a:lnTo>
                  <a:lnTo>
                    <a:pt x="10" y="8"/>
                  </a:lnTo>
                  <a:lnTo>
                    <a:pt x="12" y="0"/>
                  </a:lnTo>
                  <a:lnTo>
                    <a:pt x="21" y="0"/>
                  </a:lnTo>
                  <a:lnTo>
                    <a:pt x="31" y="2"/>
                  </a:lnTo>
                  <a:lnTo>
                    <a:pt x="37" y="4"/>
                  </a:lnTo>
                  <a:lnTo>
                    <a:pt x="40" y="4"/>
                  </a:lnTo>
                  <a:lnTo>
                    <a:pt x="46" y="8"/>
                  </a:lnTo>
                  <a:lnTo>
                    <a:pt x="50" y="12"/>
                  </a:lnTo>
                  <a:lnTo>
                    <a:pt x="46" y="23"/>
                  </a:lnTo>
                  <a:lnTo>
                    <a:pt x="44" y="37"/>
                  </a:lnTo>
                  <a:lnTo>
                    <a:pt x="40" y="50"/>
                  </a:lnTo>
                  <a:lnTo>
                    <a:pt x="40" y="63"/>
                  </a:lnTo>
                  <a:lnTo>
                    <a:pt x="38" y="75"/>
                  </a:lnTo>
                  <a:lnTo>
                    <a:pt x="38" y="86"/>
                  </a:lnTo>
                  <a:lnTo>
                    <a:pt x="38" y="97"/>
                  </a:lnTo>
                  <a:lnTo>
                    <a:pt x="40" y="109"/>
                  </a:lnTo>
                  <a:lnTo>
                    <a:pt x="40" y="120"/>
                  </a:lnTo>
                  <a:lnTo>
                    <a:pt x="42" y="132"/>
                  </a:lnTo>
                  <a:lnTo>
                    <a:pt x="46" y="141"/>
                  </a:lnTo>
                  <a:lnTo>
                    <a:pt x="48" y="152"/>
                  </a:lnTo>
                  <a:lnTo>
                    <a:pt x="50" y="160"/>
                  </a:lnTo>
                  <a:lnTo>
                    <a:pt x="56" y="171"/>
                  </a:lnTo>
                  <a:lnTo>
                    <a:pt x="59" y="181"/>
                  </a:lnTo>
                  <a:lnTo>
                    <a:pt x="65" y="190"/>
                  </a:lnTo>
                  <a:lnTo>
                    <a:pt x="69" y="198"/>
                  </a:lnTo>
                  <a:lnTo>
                    <a:pt x="75" y="206"/>
                  </a:lnTo>
                  <a:lnTo>
                    <a:pt x="80" y="213"/>
                  </a:lnTo>
                  <a:lnTo>
                    <a:pt x="88" y="223"/>
                  </a:lnTo>
                  <a:lnTo>
                    <a:pt x="94" y="228"/>
                  </a:lnTo>
                  <a:lnTo>
                    <a:pt x="99" y="236"/>
                  </a:lnTo>
                  <a:lnTo>
                    <a:pt x="107" y="244"/>
                  </a:lnTo>
                  <a:lnTo>
                    <a:pt x="114" y="251"/>
                  </a:lnTo>
                  <a:lnTo>
                    <a:pt x="124" y="257"/>
                  </a:lnTo>
                  <a:lnTo>
                    <a:pt x="132" y="263"/>
                  </a:lnTo>
                  <a:lnTo>
                    <a:pt x="139" y="270"/>
                  </a:lnTo>
                  <a:lnTo>
                    <a:pt x="149" y="276"/>
                  </a:lnTo>
                  <a:lnTo>
                    <a:pt x="156" y="282"/>
                  </a:lnTo>
                  <a:lnTo>
                    <a:pt x="166" y="285"/>
                  </a:lnTo>
                  <a:lnTo>
                    <a:pt x="175" y="291"/>
                  </a:lnTo>
                  <a:lnTo>
                    <a:pt x="185" y="297"/>
                  </a:lnTo>
                  <a:lnTo>
                    <a:pt x="194" y="301"/>
                  </a:lnTo>
                  <a:lnTo>
                    <a:pt x="204" y="304"/>
                  </a:lnTo>
                  <a:lnTo>
                    <a:pt x="211" y="308"/>
                  </a:lnTo>
                  <a:lnTo>
                    <a:pt x="223" y="312"/>
                  </a:lnTo>
                  <a:lnTo>
                    <a:pt x="232" y="316"/>
                  </a:lnTo>
                  <a:lnTo>
                    <a:pt x="244" y="320"/>
                  </a:lnTo>
                  <a:lnTo>
                    <a:pt x="253" y="323"/>
                  </a:lnTo>
                  <a:lnTo>
                    <a:pt x="265" y="325"/>
                  </a:lnTo>
                  <a:lnTo>
                    <a:pt x="274" y="327"/>
                  </a:lnTo>
                  <a:lnTo>
                    <a:pt x="286" y="331"/>
                  </a:lnTo>
                  <a:lnTo>
                    <a:pt x="295" y="333"/>
                  </a:lnTo>
                  <a:lnTo>
                    <a:pt x="306" y="335"/>
                  </a:lnTo>
                  <a:lnTo>
                    <a:pt x="316" y="337"/>
                  </a:lnTo>
                  <a:lnTo>
                    <a:pt x="325" y="339"/>
                  </a:lnTo>
                  <a:lnTo>
                    <a:pt x="337" y="339"/>
                  </a:lnTo>
                  <a:lnTo>
                    <a:pt x="348" y="341"/>
                  </a:lnTo>
                  <a:lnTo>
                    <a:pt x="358" y="341"/>
                  </a:lnTo>
                  <a:lnTo>
                    <a:pt x="367" y="342"/>
                  </a:lnTo>
                  <a:lnTo>
                    <a:pt x="377" y="342"/>
                  </a:lnTo>
                  <a:lnTo>
                    <a:pt x="386" y="342"/>
                  </a:lnTo>
                  <a:lnTo>
                    <a:pt x="396" y="342"/>
                  </a:lnTo>
                  <a:lnTo>
                    <a:pt x="405" y="342"/>
                  </a:lnTo>
                  <a:lnTo>
                    <a:pt x="415" y="342"/>
                  </a:lnTo>
                  <a:lnTo>
                    <a:pt x="426" y="342"/>
                  </a:lnTo>
                  <a:lnTo>
                    <a:pt x="434" y="341"/>
                  </a:lnTo>
                  <a:lnTo>
                    <a:pt x="443" y="341"/>
                  </a:lnTo>
                  <a:lnTo>
                    <a:pt x="451" y="339"/>
                  </a:lnTo>
                  <a:lnTo>
                    <a:pt x="460" y="339"/>
                  </a:lnTo>
                  <a:lnTo>
                    <a:pt x="468" y="339"/>
                  </a:lnTo>
                  <a:lnTo>
                    <a:pt x="476" y="337"/>
                  </a:lnTo>
                  <a:lnTo>
                    <a:pt x="483" y="335"/>
                  </a:lnTo>
                  <a:lnTo>
                    <a:pt x="491" y="333"/>
                  </a:lnTo>
                  <a:lnTo>
                    <a:pt x="485" y="337"/>
                  </a:lnTo>
                  <a:lnTo>
                    <a:pt x="479" y="341"/>
                  </a:lnTo>
                  <a:lnTo>
                    <a:pt x="474" y="346"/>
                  </a:lnTo>
                  <a:lnTo>
                    <a:pt x="470" y="350"/>
                  </a:lnTo>
                  <a:lnTo>
                    <a:pt x="464" y="354"/>
                  </a:lnTo>
                  <a:lnTo>
                    <a:pt x="459" y="360"/>
                  </a:lnTo>
                  <a:lnTo>
                    <a:pt x="455" y="363"/>
                  </a:lnTo>
                  <a:lnTo>
                    <a:pt x="451" y="369"/>
                  </a:lnTo>
                  <a:lnTo>
                    <a:pt x="447" y="375"/>
                  </a:lnTo>
                  <a:lnTo>
                    <a:pt x="443" y="381"/>
                  </a:lnTo>
                  <a:lnTo>
                    <a:pt x="438" y="386"/>
                  </a:lnTo>
                  <a:lnTo>
                    <a:pt x="436" y="392"/>
                  </a:lnTo>
                  <a:lnTo>
                    <a:pt x="432" y="398"/>
                  </a:lnTo>
                  <a:lnTo>
                    <a:pt x="428" y="405"/>
                  </a:lnTo>
                  <a:lnTo>
                    <a:pt x="424" y="413"/>
                  </a:lnTo>
                  <a:lnTo>
                    <a:pt x="422" y="420"/>
                  </a:lnTo>
                  <a:lnTo>
                    <a:pt x="415" y="424"/>
                  </a:lnTo>
                  <a:lnTo>
                    <a:pt x="409" y="428"/>
                  </a:lnTo>
                  <a:lnTo>
                    <a:pt x="402" y="428"/>
                  </a:lnTo>
                  <a:lnTo>
                    <a:pt x="394" y="430"/>
                  </a:lnTo>
                  <a:lnTo>
                    <a:pt x="386" y="430"/>
                  </a:lnTo>
                  <a:lnTo>
                    <a:pt x="379" y="430"/>
                  </a:lnTo>
                  <a:lnTo>
                    <a:pt x="371" y="430"/>
                  </a:lnTo>
                  <a:lnTo>
                    <a:pt x="365" y="432"/>
                  </a:lnTo>
                  <a:lnTo>
                    <a:pt x="360" y="430"/>
                  </a:lnTo>
                  <a:lnTo>
                    <a:pt x="356" y="428"/>
                  </a:lnTo>
                  <a:lnTo>
                    <a:pt x="352" y="426"/>
                  </a:lnTo>
                  <a:lnTo>
                    <a:pt x="352" y="422"/>
                  </a:lnTo>
                  <a:lnTo>
                    <a:pt x="350" y="417"/>
                  </a:lnTo>
                  <a:lnTo>
                    <a:pt x="350" y="413"/>
                  </a:lnTo>
                  <a:lnTo>
                    <a:pt x="352" y="407"/>
                  </a:lnTo>
                  <a:lnTo>
                    <a:pt x="352" y="401"/>
                  </a:lnTo>
                  <a:lnTo>
                    <a:pt x="352" y="396"/>
                  </a:lnTo>
                  <a:lnTo>
                    <a:pt x="352" y="390"/>
                  </a:lnTo>
                  <a:lnTo>
                    <a:pt x="354" y="384"/>
                  </a:lnTo>
                  <a:lnTo>
                    <a:pt x="354" y="379"/>
                  </a:lnTo>
                  <a:lnTo>
                    <a:pt x="354" y="373"/>
                  </a:lnTo>
                  <a:lnTo>
                    <a:pt x="356" y="369"/>
                  </a:lnTo>
                  <a:lnTo>
                    <a:pt x="354" y="363"/>
                  </a:lnTo>
                  <a:lnTo>
                    <a:pt x="354" y="361"/>
                  </a:lnTo>
                  <a:close/>
                </a:path>
              </a:pathLst>
            </a:custGeom>
            <a:solidFill>
              <a:srgbClr val="99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96" name="Google Shape;1296;p28"/>
            <p:cNvSpPr/>
            <p:nvPr/>
          </p:nvSpPr>
          <p:spPr>
            <a:xfrm>
              <a:off x="4713" y="1913"/>
              <a:ext cx="95" cy="66"/>
            </a:xfrm>
            <a:custGeom>
              <a:avLst/>
              <a:gdLst/>
              <a:ahLst/>
              <a:cxnLst/>
              <a:rect l="l" t="t" r="r" b="b"/>
              <a:pathLst>
                <a:path w="190" h="131" extrusionOk="0">
                  <a:moveTo>
                    <a:pt x="97" y="131"/>
                  </a:moveTo>
                  <a:lnTo>
                    <a:pt x="91" y="125"/>
                  </a:lnTo>
                  <a:lnTo>
                    <a:pt x="85" y="123"/>
                  </a:lnTo>
                  <a:lnTo>
                    <a:pt x="78" y="121"/>
                  </a:lnTo>
                  <a:lnTo>
                    <a:pt x="72" y="118"/>
                  </a:lnTo>
                  <a:lnTo>
                    <a:pt x="66" y="116"/>
                  </a:lnTo>
                  <a:lnTo>
                    <a:pt x="60" y="114"/>
                  </a:lnTo>
                  <a:lnTo>
                    <a:pt x="55" y="112"/>
                  </a:lnTo>
                  <a:lnTo>
                    <a:pt x="49" y="112"/>
                  </a:lnTo>
                  <a:lnTo>
                    <a:pt x="41" y="112"/>
                  </a:lnTo>
                  <a:lnTo>
                    <a:pt x="36" y="110"/>
                  </a:lnTo>
                  <a:lnTo>
                    <a:pt x="28" y="110"/>
                  </a:lnTo>
                  <a:lnTo>
                    <a:pt x="24" y="110"/>
                  </a:lnTo>
                  <a:lnTo>
                    <a:pt x="17" y="110"/>
                  </a:lnTo>
                  <a:lnTo>
                    <a:pt x="11" y="110"/>
                  </a:lnTo>
                  <a:lnTo>
                    <a:pt x="3" y="108"/>
                  </a:lnTo>
                  <a:lnTo>
                    <a:pt x="0" y="108"/>
                  </a:lnTo>
                  <a:lnTo>
                    <a:pt x="3" y="104"/>
                  </a:lnTo>
                  <a:lnTo>
                    <a:pt x="9" y="102"/>
                  </a:lnTo>
                  <a:lnTo>
                    <a:pt x="15" y="99"/>
                  </a:lnTo>
                  <a:lnTo>
                    <a:pt x="20" y="97"/>
                  </a:lnTo>
                  <a:lnTo>
                    <a:pt x="26" y="93"/>
                  </a:lnTo>
                  <a:lnTo>
                    <a:pt x="32" y="91"/>
                  </a:lnTo>
                  <a:lnTo>
                    <a:pt x="38" y="87"/>
                  </a:lnTo>
                  <a:lnTo>
                    <a:pt x="43" y="83"/>
                  </a:lnTo>
                  <a:lnTo>
                    <a:pt x="47" y="82"/>
                  </a:lnTo>
                  <a:lnTo>
                    <a:pt x="53" y="78"/>
                  </a:lnTo>
                  <a:lnTo>
                    <a:pt x="58" y="74"/>
                  </a:lnTo>
                  <a:lnTo>
                    <a:pt x="64" y="70"/>
                  </a:lnTo>
                  <a:lnTo>
                    <a:pt x="68" y="68"/>
                  </a:lnTo>
                  <a:lnTo>
                    <a:pt x="74" y="64"/>
                  </a:lnTo>
                  <a:lnTo>
                    <a:pt x="79" y="61"/>
                  </a:lnTo>
                  <a:lnTo>
                    <a:pt x="85" y="59"/>
                  </a:lnTo>
                  <a:lnTo>
                    <a:pt x="89" y="55"/>
                  </a:lnTo>
                  <a:lnTo>
                    <a:pt x="95" y="51"/>
                  </a:lnTo>
                  <a:lnTo>
                    <a:pt x="98" y="47"/>
                  </a:lnTo>
                  <a:lnTo>
                    <a:pt x="104" y="44"/>
                  </a:lnTo>
                  <a:lnTo>
                    <a:pt x="108" y="40"/>
                  </a:lnTo>
                  <a:lnTo>
                    <a:pt x="114" y="36"/>
                  </a:lnTo>
                  <a:lnTo>
                    <a:pt x="119" y="32"/>
                  </a:lnTo>
                  <a:lnTo>
                    <a:pt x="125" y="30"/>
                  </a:lnTo>
                  <a:lnTo>
                    <a:pt x="129" y="25"/>
                  </a:lnTo>
                  <a:lnTo>
                    <a:pt x="133" y="21"/>
                  </a:lnTo>
                  <a:lnTo>
                    <a:pt x="138" y="17"/>
                  </a:lnTo>
                  <a:lnTo>
                    <a:pt x="144" y="15"/>
                  </a:lnTo>
                  <a:lnTo>
                    <a:pt x="148" y="9"/>
                  </a:lnTo>
                  <a:lnTo>
                    <a:pt x="154" y="7"/>
                  </a:lnTo>
                  <a:lnTo>
                    <a:pt x="157" y="2"/>
                  </a:lnTo>
                  <a:lnTo>
                    <a:pt x="163" y="0"/>
                  </a:lnTo>
                  <a:lnTo>
                    <a:pt x="167" y="2"/>
                  </a:lnTo>
                  <a:lnTo>
                    <a:pt x="174" y="4"/>
                  </a:lnTo>
                  <a:lnTo>
                    <a:pt x="182" y="6"/>
                  </a:lnTo>
                  <a:lnTo>
                    <a:pt x="190" y="9"/>
                  </a:lnTo>
                  <a:lnTo>
                    <a:pt x="184" y="19"/>
                  </a:lnTo>
                  <a:lnTo>
                    <a:pt x="178" y="26"/>
                  </a:lnTo>
                  <a:lnTo>
                    <a:pt x="174" y="34"/>
                  </a:lnTo>
                  <a:lnTo>
                    <a:pt x="169" y="42"/>
                  </a:lnTo>
                  <a:lnTo>
                    <a:pt x="165" y="49"/>
                  </a:lnTo>
                  <a:lnTo>
                    <a:pt x="159" y="59"/>
                  </a:lnTo>
                  <a:lnTo>
                    <a:pt x="154" y="66"/>
                  </a:lnTo>
                  <a:lnTo>
                    <a:pt x="148" y="74"/>
                  </a:lnTo>
                  <a:lnTo>
                    <a:pt x="142" y="82"/>
                  </a:lnTo>
                  <a:lnTo>
                    <a:pt x="136" y="89"/>
                  </a:lnTo>
                  <a:lnTo>
                    <a:pt x="129" y="97"/>
                  </a:lnTo>
                  <a:lnTo>
                    <a:pt x="123" y="104"/>
                  </a:lnTo>
                  <a:lnTo>
                    <a:pt x="116" y="110"/>
                  </a:lnTo>
                  <a:lnTo>
                    <a:pt x="110" y="118"/>
                  </a:lnTo>
                  <a:lnTo>
                    <a:pt x="104" y="123"/>
                  </a:lnTo>
                  <a:lnTo>
                    <a:pt x="97" y="131"/>
                  </a:lnTo>
                  <a:close/>
                </a:path>
              </a:pathLst>
            </a:custGeom>
            <a:solidFill>
              <a:srgbClr val="99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97" name="Google Shape;1297;p28"/>
            <p:cNvSpPr/>
            <p:nvPr/>
          </p:nvSpPr>
          <p:spPr>
            <a:xfrm>
              <a:off x="4455" y="1820"/>
              <a:ext cx="321" cy="153"/>
            </a:xfrm>
            <a:custGeom>
              <a:avLst/>
              <a:gdLst/>
              <a:ahLst/>
              <a:cxnLst/>
              <a:rect l="l" t="t" r="r" b="b"/>
              <a:pathLst>
                <a:path w="641" h="306" extrusionOk="0">
                  <a:moveTo>
                    <a:pt x="23" y="0"/>
                  </a:moveTo>
                  <a:lnTo>
                    <a:pt x="401" y="114"/>
                  </a:lnTo>
                  <a:lnTo>
                    <a:pt x="430" y="188"/>
                  </a:lnTo>
                  <a:lnTo>
                    <a:pt x="474" y="140"/>
                  </a:lnTo>
                  <a:lnTo>
                    <a:pt x="641" y="180"/>
                  </a:lnTo>
                  <a:lnTo>
                    <a:pt x="630" y="193"/>
                  </a:lnTo>
                  <a:lnTo>
                    <a:pt x="620" y="205"/>
                  </a:lnTo>
                  <a:lnTo>
                    <a:pt x="609" y="214"/>
                  </a:lnTo>
                  <a:lnTo>
                    <a:pt x="595" y="224"/>
                  </a:lnTo>
                  <a:lnTo>
                    <a:pt x="584" y="233"/>
                  </a:lnTo>
                  <a:lnTo>
                    <a:pt x="571" y="243"/>
                  </a:lnTo>
                  <a:lnTo>
                    <a:pt x="557" y="250"/>
                  </a:lnTo>
                  <a:lnTo>
                    <a:pt x="546" y="258"/>
                  </a:lnTo>
                  <a:lnTo>
                    <a:pt x="533" y="266"/>
                  </a:lnTo>
                  <a:lnTo>
                    <a:pt x="519" y="271"/>
                  </a:lnTo>
                  <a:lnTo>
                    <a:pt x="504" y="277"/>
                  </a:lnTo>
                  <a:lnTo>
                    <a:pt x="491" y="283"/>
                  </a:lnTo>
                  <a:lnTo>
                    <a:pt x="476" y="287"/>
                  </a:lnTo>
                  <a:lnTo>
                    <a:pt x="462" y="292"/>
                  </a:lnTo>
                  <a:lnTo>
                    <a:pt x="447" y="296"/>
                  </a:lnTo>
                  <a:lnTo>
                    <a:pt x="434" y="298"/>
                  </a:lnTo>
                  <a:lnTo>
                    <a:pt x="417" y="300"/>
                  </a:lnTo>
                  <a:lnTo>
                    <a:pt x="403" y="302"/>
                  </a:lnTo>
                  <a:lnTo>
                    <a:pt x="388" y="304"/>
                  </a:lnTo>
                  <a:lnTo>
                    <a:pt x="373" y="306"/>
                  </a:lnTo>
                  <a:lnTo>
                    <a:pt x="358" y="306"/>
                  </a:lnTo>
                  <a:lnTo>
                    <a:pt x="343" y="306"/>
                  </a:lnTo>
                  <a:lnTo>
                    <a:pt x="329" y="306"/>
                  </a:lnTo>
                  <a:lnTo>
                    <a:pt x="314" y="306"/>
                  </a:lnTo>
                  <a:lnTo>
                    <a:pt x="299" y="302"/>
                  </a:lnTo>
                  <a:lnTo>
                    <a:pt x="284" y="300"/>
                  </a:lnTo>
                  <a:lnTo>
                    <a:pt x="268" y="298"/>
                  </a:lnTo>
                  <a:lnTo>
                    <a:pt x="255" y="296"/>
                  </a:lnTo>
                  <a:lnTo>
                    <a:pt x="240" y="292"/>
                  </a:lnTo>
                  <a:lnTo>
                    <a:pt x="227" y="288"/>
                  </a:lnTo>
                  <a:lnTo>
                    <a:pt x="213" y="285"/>
                  </a:lnTo>
                  <a:lnTo>
                    <a:pt x="200" y="283"/>
                  </a:lnTo>
                  <a:lnTo>
                    <a:pt x="187" y="277"/>
                  </a:lnTo>
                  <a:lnTo>
                    <a:pt x="173" y="271"/>
                  </a:lnTo>
                  <a:lnTo>
                    <a:pt x="160" y="266"/>
                  </a:lnTo>
                  <a:lnTo>
                    <a:pt x="149" y="260"/>
                  </a:lnTo>
                  <a:lnTo>
                    <a:pt x="135" y="252"/>
                  </a:lnTo>
                  <a:lnTo>
                    <a:pt x="124" y="247"/>
                  </a:lnTo>
                  <a:lnTo>
                    <a:pt x="113" y="241"/>
                  </a:lnTo>
                  <a:lnTo>
                    <a:pt x="101" y="233"/>
                  </a:lnTo>
                  <a:lnTo>
                    <a:pt x="92" y="226"/>
                  </a:lnTo>
                  <a:lnTo>
                    <a:pt x="80" y="218"/>
                  </a:lnTo>
                  <a:lnTo>
                    <a:pt x="71" y="211"/>
                  </a:lnTo>
                  <a:lnTo>
                    <a:pt x="63" y="203"/>
                  </a:lnTo>
                  <a:lnTo>
                    <a:pt x="54" y="193"/>
                  </a:lnTo>
                  <a:lnTo>
                    <a:pt x="46" y="186"/>
                  </a:lnTo>
                  <a:lnTo>
                    <a:pt x="38" y="176"/>
                  </a:lnTo>
                  <a:lnTo>
                    <a:pt x="33" y="167"/>
                  </a:lnTo>
                  <a:lnTo>
                    <a:pt x="27" y="157"/>
                  </a:lnTo>
                  <a:lnTo>
                    <a:pt x="21" y="148"/>
                  </a:lnTo>
                  <a:lnTo>
                    <a:pt x="14" y="138"/>
                  </a:lnTo>
                  <a:lnTo>
                    <a:pt x="12" y="129"/>
                  </a:lnTo>
                  <a:lnTo>
                    <a:pt x="6" y="117"/>
                  </a:lnTo>
                  <a:lnTo>
                    <a:pt x="4" y="108"/>
                  </a:lnTo>
                  <a:lnTo>
                    <a:pt x="2" y="98"/>
                  </a:lnTo>
                  <a:lnTo>
                    <a:pt x="2" y="89"/>
                  </a:lnTo>
                  <a:lnTo>
                    <a:pt x="0" y="78"/>
                  </a:lnTo>
                  <a:lnTo>
                    <a:pt x="2" y="66"/>
                  </a:lnTo>
                  <a:lnTo>
                    <a:pt x="2" y="55"/>
                  </a:lnTo>
                  <a:lnTo>
                    <a:pt x="4" y="45"/>
                  </a:lnTo>
                  <a:lnTo>
                    <a:pt x="8" y="34"/>
                  </a:lnTo>
                  <a:lnTo>
                    <a:pt x="12" y="22"/>
                  </a:lnTo>
                  <a:lnTo>
                    <a:pt x="16" y="11"/>
                  </a:lnTo>
                  <a:lnTo>
                    <a:pt x="23"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98" name="Google Shape;1298;p28"/>
            <p:cNvSpPr/>
            <p:nvPr/>
          </p:nvSpPr>
          <p:spPr>
            <a:xfrm>
              <a:off x="4394" y="1942"/>
              <a:ext cx="50" cy="33"/>
            </a:xfrm>
            <a:custGeom>
              <a:avLst/>
              <a:gdLst/>
              <a:ahLst/>
              <a:cxnLst/>
              <a:rect l="l" t="t" r="r" b="b"/>
              <a:pathLst>
                <a:path w="99" h="66" extrusionOk="0">
                  <a:moveTo>
                    <a:pt x="0" y="66"/>
                  </a:moveTo>
                  <a:lnTo>
                    <a:pt x="0" y="61"/>
                  </a:lnTo>
                  <a:lnTo>
                    <a:pt x="2" y="55"/>
                  </a:lnTo>
                  <a:lnTo>
                    <a:pt x="2" y="51"/>
                  </a:lnTo>
                  <a:lnTo>
                    <a:pt x="3" y="47"/>
                  </a:lnTo>
                  <a:lnTo>
                    <a:pt x="7" y="40"/>
                  </a:lnTo>
                  <a:lnTo>
                    <a:pt x="11" y="32"/>
                  </a:lnTo>
                  <a:lnTo>
                    <a:pt x="15" y="26"/>
                  </a:lnTo>
                  <a:lnTo>
                    <a:pt x="21" y="21"/>
                  </a:lnTo>
                  <a:lnTo>
                    <a:pt x="24" y="15"/>
                  </a:lnTo>
                  <a:lnTo>
                    <a:pt x="32" y="11"/>
                  </a:lnTo>
                  <a:lnTo>
                    <a:pt x="36" y="7"/>
                  </a:lnTo>
                  <a:lnTo>
                    <a:pt x="41" y="4"/>
                  </a:lnTo>
                  <a:lnTo>
                    <a:pt x="47" y="2"/>
                  </a:lnTo>
                  <a:lnTo>
                    <a:pt x="53" y="2"/>
                  </a:lnTo>
                  <a:lnTo>
                    <a:pt x="59" y="0"/>
                  </a:lnTo>
                  <a:lnTo>
                    <a:pt x="64" y="2"/>
                  </a:lnTo>
                  <a:lnTo>
                    <a:pt x="70" y="2"/>
                  </a:lnTo>
                  <a:lnTo>
                    <a:pt x="76" y="4"/>
                  </a:lnTo>
                  <a:lnTo>
                    <a:pt x="81" y="11"/>
                  </a:lnTo>
                  <a:lnTo>
                    <a:pt x="87" y="19"/>
                  </a:lnTo>
                  <a:lnTo>
                    <a:pt x="89" y="23"/>
                  </a:lnTo>
                  <a:lnTo>
                    <a:pt x="93" y="28"/>
                  </a:lnTo>
                  <a:lnTo>
                    <a:pt x="95" y="32"/>
                  </a:lnTo>
                  <a:lnTo>
                    <a:pt x="99" y="38"/>
                  </a:lnTo>
                  <a:lnTo>
                    <a:pt x="0" y="66"/>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299" name="Google Shape;1299;p28"/>
            <p:cNvSpPr/>
            <p:nvPr/>
          </p:nvSpPr>
          <p:spPr>
            <a:xfrm>
              <a:off x="4613" y="1917"/>
              <a:ext cx="33" cy="44"/>
            </a:xfrm>
            <a:custGeom>
              <a:avLst/>
              <a:gdLst/>
              <a:ahLst/>
              <a:cxnLst/>
              <a:rect l="l" t="t" r="r" b="b"/>
              <a:pathLst>
                <a:path w="66" h="88" extrusionOk="0">
                  <a:moveTo>
                    <a:pt x="0" y="88"/>
                  </a:moveTo>
                  <a:lnTo>
                    <a:pt x="25" y="0"/>
                  </a:lnTo>
                  <a:lnTo>
                    <a:pt x="66" y="57"/>
                  </a:lnTo>
                  <a:lnTo>
                    <a:pt x="0" y="8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00" name="Google Shape;1300;p28"/>
            <p:cNvSpPr/>
            <p:nvPr/>
          </p:nvSpPr>
          <p:spPr>
            <a:xfrm>
              <a:off x="4663" y="1900"/>
              <a:ext cx="41" cy="46"/>
            </a:xfrm>
            <a:custGeom>
              <a:avLst/>
              <a:gdLst/>
              <a:ahLst/>
              <a:cxnLst/>
              <a:rect l="l" t="t" r="r" b="b"/>
              <a:pathLst>
                <a:path w="81" h="91" extrusionOk="0">
                  <a:moveTo>
                    <a:pt x="0" y="91"/>
                  </a:moveTo>
                  <a:lnTo>
                    <a:pt x="2" y="88"/>
                  </a:lnTo>
                  <a:lnTo>
                    <a:pt x="3" y="84"/>
                  </a:lnTo>
                  <a:lnTo>
                    <a:pt x="9" y="76"/>
                  </a:lnTo>
                  <a:lnTo>
                    <a:pt x="15" y="72"/>
                  </a:lnTo>
                  <a:lnTo>
                    <a:pt x="19" y="63"/>
                  </a:lnTo>
                  <a:lnTo>
                    <a:pt x="26" y="57"/>
                  </a:lnTo>
                  <a:lnTo>
                    <a:pt x="32" y="48"/>
                  </a:lnTo>
                  <a:lnTo>
                    <a:pt x="38" y="42"/>
                  </a:lnTo>
                  <a:lnTo>
                    <a:pt x="45" y="34"/>
                  </a:lnTo>
                  <a:lnTo>
                    <a:pt x="51" y="25"/>
                  </a:lnTo>
                  <a:lnTo>
                    <a:pt x="57" y="19"/>
                  </a:lnTo>
                  <a:lnTo>
                    <a:pt x="62" y="14"/>
                  </a:lnTo>
                  <a:lnTo>
                    <a:pt x="66" y="8"/>
                  </a:lnTo>
                  <a:lnTo>
                    <a:pt x="70" y="4"/>
                  </a:lnTo>
                  <a:lnTo>
                    <a:pt x="72" y="0"/>
                  </a:lnTo>
                  <a:lnTo>
                    <a:pt x="76" y="0"/>
                  </a:lnTo>
                  <a:lnTo>
                    <a:pt x="81" y="82"/>
                  </a:lnTo>
                  <a:lnTo>
                    <a:pt x="78" y="82"/>
                  </a:lnTo>
                  <a:lnTo>
                    <a:pt x="74" y="82"/>
                  </a:lnTo>
                  <a:lnTo>
                    <a:pt x="68" y="84"/>
                  </a:lnTo>
                  <a:lnTo>
                    <a:pt x="64" y="84"/>
                  </a:lnTo>
                  <a:lnTo>
                    <a:pt x="57" y="84"/>
                  </a:lnTo>
                  <a:lnTo>
                    <a:pt x="51" y="86"/>
                  </a:lnTo>
                  <a:lnTo>
                    <a:pt x="43" y="86"/>
                  </a:lnTo>
                  <a:lnTo>
                    <a:pt x="38" y="88"/>
                  </a:lnTo>
                  <a:lnTo>
                    <a:pt x="30" y="88"/>
                  </a:lnTo>
                  <a:lnTo>
                    <a:pt x="24" y="88"/>
                  </a:lnTo>
                  <a:lnTo>
                    <a:pt x="17" y="88"/>
                  </a:lnTo>
                  <a:lnTo>
                    <a:pt x="13" y="90"/>
                  </a:lnTo>
                  <a:lnTo>
                    <a:pt x="3" y="90"/>
                  </a:lnTo>
                  <a:lnTo>
                    <a:pt x="0" y="9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01" name="Google Shape;1301;p28"/>
            <p:cNvSpPr/>
            <p:nvPr/>
          </p:nvSpPr>
          <p:spPr>
            <a:xfrm>
              <a:off x="4518" y="1896"/>
              <a:ext cx="41" cy="43"/>
            </a:xfrm>
            <a:custGeom>
              <a:avLst/>
              <a:gdLst/>
              <a:ahLst/>
              <a:cxnLst/>
              <a:rect l="l" t="t" r="r" b="b"/>
              <a:pathLst>
                <a:path w="82" h="85" extrusionOk="0">
                  <a:moveTo>
                    <a:pt x="0" y="81"/>
                  </a:moveTo>
                  <a:lnTo>
                    <a:pt x="49" y="0"/>
                  </a:lnTo>
                  <a:lnTo>
                    <a:pt x="82" y="72"/>
                  </a:lnTo>
                  <a:lnTo>
                    <a:pt x="78" y="74"/>
                  </a:lnTo>
                  <a:lnTo>
                    <a:pt x="72" y="78"/>
                  </a:lnTo>
                  <a:lnTo>
                    <a:pt x="64" y="79"/>
                  </a:lnTo>
                  <a:lnTo>
                    <a:pt x="61" y="81"/>
                  </a:lnTo>
                  <a:lnTo>
                    <a:pt x="53" y="81"/>
                  </a:lnTo>
                  <a:lnTo>
                    <a:pt x="47" y="83"/>
                  </a:lnTo>
                  <a:lnTo>
                    <a:pt x="40" y="83"/>
                  </a:lnTo>
                  <a:lnTo>
                    <a:pt x="36" y="85"/>
                  </a:lnTo>
                  <a:lnTo>
                    <a:pt x="28" y="83"/>
                  </a:lnTo>
                  <a:lnTo>
                    <a:pt x="23" y="83"/>
                  </a:lnTo>
                  <a:lnTo>
                    <a:pt x="17" y="83"/>
                  </a:lnTo>
                  <a:lnTo>
                    <a:pt x="13" y="83"/>
                  </a:lnTo>
                  <a:lnTo>
                    <a:pt x="4" y="81"/>
                  </a:lnTo>
                  <a:lnTo>
                    <a:pt x="0" y="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02" name="Google Shape;1302;p28"/>
            <p:cNvSpPr/>
            <p:nvPr/>
          </p:nvSpPr>
          <p:spPr>
            <a:xfrm>
              <a:off x="4289" y="1861"/>
              <a:ext cx="76" cy="67"/>
            </a:xfrm>
            <a:custGeom>
              <a:avLst/>
              <a:gdLst/>
              <a:ahLst/>
              <a:cxnLst/>
              <a:rect l="l" t="t" r="r" b="b"/>
              <a:pathLst>
                <a:path w="152" h="133" extrusionOk="0">
                  <a:moveTo>
                    <a:pt x="106" y="84"/>
                  </a:moveTo>
                  <a:lnTo>
                    <a:pt x="97" y="78"/>
                  </a:lnTo>
                  <a:lnTo>
                    <a:pt x="91" y="74"/>
                  </a:lnTo>
                  <a:lnTo>
                    <a:pt x="83" y="71"/>
                  </a:lnTo>
                  <a:lnTo>
                    <a:pt x="76" y="69"/>
                  </a:lnTo>
                  <a:lnTo>
                    <a:pt x="68" y="63"/>
                  </a:lnTo>
                  <a:lnTo>
                    <a:pt x="59" y="61"/>
                  </a:lnTo>
                  <a:lnTo>
                    <a:pt x="53" y="57"/>
                  </a:lnTo>
                  <a:lnTo>
                    <a:pt x="45" y="54"/>
                  </a:lnTo>
                  <a:lnTo>
                    <a:pt x="38" y="48"/>
                  </a:lnTo>
                  <a:lnTo>
                    <a:pt x="30" y="44"/>
                  </a:lnTo>
                  <a:lnTo>
                    <a:pt x="22" y="38"/>
                  </a:lnTo>
                  <a:lnTo>
                    <a:pt x="19" y="35"/>
                  </a:lnTo>
                  <a:lnTo>
                    <a:pt x="11" y="27"/>
                  </a:lnTo>
                  <a:lnTo>
                    <a:pt x="7" y="21"/>
                  </a:lnTo>
                  <a:lnTo>
                    <a:pt x="2" y="14"/>
                  </a:lnTo>
                  <a:lnTo>
                    <a:pt x="0" y="8"/>
                  </a:lnTo>
                  <a:lnTo>
                    <a:pt x="5" y="6"/>
                  </a:lnTo>
                  <a:lnTo>
                    <a:pt x="11" y="4"/>
                  </a:lnTo>
                  <a:lnTo>
                    <a:pt x="17" y="2"/>
                  </a:lnTo>
                  <a:lnTo>
                    <a:pt x="22" y="2"/>
                  </a:lnTo>
                  <a:lnTo>
                    <a:pt x="28" y="2"/>
                  </a:lnTo>
                  <a:lnTo>
                    <a:pt x="34" y="0"/>
                  </a:lnTo>
                  <a:lnTo>
                    <a:pt x="40" y="0"/>
                  </a:lnTo>
                  <a:lnTo>
                    <a:pt x="45" y="0"/>
                  </a:lnTo>
                  <a:lnTo>
                    <a:pt x="51" y="0"/>
                  </a:lnTo>
                  <a:lnTo>
                    <a:pt x="57" y="0"/>
                  </a:lnTo>
                  <a:lnTo>
                    <a:pt x="60" y="0"/>
                  </a:lnTo>
                  <a:lnTo>
                    <a:pt x="66" y="2"/>
                  </a:lnTo>
                  <a:lnTo>
                    <a:pt x="70" y="2"/>
                  </a:lnTo>
                  <a:lnTo>
                    <a:pt x="76" y="4"/>
                  </a:lnTo>
                  <a:lnTo>
                    <a:pt x="81" y="4"/>
                  </a:lnTo>
                  <a:lnTo>
                    <a:pt x="87" y="6"/>
                  </a:lnTo>
                  <a:lnTo>
                    <a:pt x="95" y="8"/>
                  </a:lnTo>
                  <a:lnTo>
                    <a:pt x="104" y="12"/>
                  </a:lnTo>
                  <a:lnTo>
                    <a:pt x="112" y="16"/>
                  </a:lnTo>
                  <a:lnTo>
                    <a:pt x="121" y="21"/>
                  </a:lnTo>
                  <a:lnTo>
                    <a:pt x="129" y="25"/>
                  </a:lnTo>
                  <a:lnTo>
                    <a:pt x="137" y="31"/>
                  </a:lnTo>
                  <a:lnTo>
                    <a:pt x="144" y="36"/>
                  </a:lnTo>
                  <a:lnTo>
                    <a:pt x="152" y="46"/>
                  </a:lnTo>
                  <a:lnTo>
                    <a:pt x="148" y="50"/>
                  </a:lnTo>
                  <a:lnTo>
                    <a:pt x="146" y="55"/>
                  </a:lnTo>
                  <a:lnTo>
                    <a:pt x="146" y="61"/>
                  </a:lnTo>
                  <a:lnTo>
                    <a:pt x="144" y="71"/>
                  </a:lnTo>
                  <a:lnTo>
                    <a:pt x="140" y="76"/>
                  </a:lnTo>
                  <a:lnTo>
                    <a:pt x="137" y="84"/>
                  </a:lnTo>
                  <a:lnTo>
                    <a:pt x="135" y="90"/>
                  </a:lnTo>
                  <a:lnTo>
                    <a:pt x="133" y="97"/>
                  </a:lnTo>
                  <a:lnTo>
                    <a:pt x="127" y="103"/>
                  </a:lnTo>
                  <a:lnTo>
                    <a:pt x="123" y="111"/>
                  </a:lnTo>
                  <a:lnTo>
                    <a:pt x="119" y="114"/>
                  </a:lnTo>
                  <a:lnTo>
                    <a:pt x="116" y="120"/>
                  </a:lnTo>
                  <a:lnTo>
                    <a:pt x="110" y="124"/>
                  </a:lnTo>
                  <a:lnTo>
                    <a:pt x="106" y="128"/>
                  </a:lnTo>
                  <a:lnTo>
                    <a:pt x="100" y="130"/>
                  </a:lnTo>
                  <a:lnTo>
                    <a:pt x="95" y="133"/>
                  </a:lnTo>
                  <a:lnTo>
                    <a:pt x="95" y="131"/>
                  </a:lnTo>
                  <a:lnTo>
                    <a:pt x="97" y="128"/>
                  </a:lnTo>
                  <a:lnTo>
                    <a:pt x="100" y="122"/>
                  </a:lnTo>
                  <a:lnTo>
                    <a:pt x="104" y="114"/>
                  </a:lnTo>
                  <a:lnTo>
                    <a:pt x="106" y="107"/>
                  </a:lnTo>
                  <a:lnTo>
                    <a:pt x="106" y="97"/>
                  </a:lnTo>
                  <a:lnTo>
                    <a:pt x="106" y="90"/>
                  </a:lnTo>
                  <a:lnTo>
                    <a:pt x="106" y="84"/>
                  </a:lnTo>
                  <a:close/>
                </a:path>
              </a:pathLst>
            </a:custGeom>
            <a:solidFill>
              <a:srgbClr val="CCFF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03" name="Google Shape;1303;p28"/>
            <p:cNvSpPr/>
            <p:nvPr/>
          </p:nvSpPr>
          <p:spPr>
            <a:xfrm>
              <a:off x="4049" y="1946"/>
              <a:ext cx="1295" cy="215"/>
            </a:xfrm>
            <a:custGeom>
              <a:avLst/>
              <a:gdLst/>
              <a:ahLst/>
              <a:cxnLst/>
              <a:rect l="l" t="t" r="r" b="b"/>
              <a:pathLst>
                <a:path w="2589" h="432" extrusionOk="0">
                  <a:moveTo>
                    <a:pt x="1633" y="432"/>
                  </a:moveTo>
                  <a:lnTo>
                    <a:pt x="1608" y="428"/>
                  </a:lnTo>
                  <a:lnTo>
                    <a:pt x="1581" y="428"/>
                  </a:lnTo>
                  <a:lnTo>
                    <a:pt x="1559" y="428"/>
                  </a:lnTo>
                  <a:lnTo>
                    <a:pt x="1532" y="428"/>
                  </a:lnTo>
                  <a:lnTo>
                    <a:pt x="1507" y="426"/>
                  </a:lnTo>
                  <a:lnTo>
                    <a:pt x="1482" y="426"/>
                  </a:lnTo>
                  <a:lnTo>
                    <a:pt x="1458" y="424"/>
                  </a:lnTo>
                  <a:lnTo>
                    <a:pt x="1433" y="424"/>
                  </a:lnTo>
                  <a:lnTo>
                    <a:pt x="1406" y="422"/>
                  </a:lnTo>
                  <a:lnTo>
                    <a:pt x="1382" y="422"/>
                  </a:lnTo>
                  <a:lnTo>
                    <a:pt x="1355" y="420"/>
                  </a:lnTo>
                  <a:lnTo>
                    <a:pt x="1330" y="420"/>
                  </a:lnTo>
                  <a:lnTo>
                    <a:pt x="1304" y="419"/>
                  </a:lnTo>
                  <a:lnTo>
                    <a:pt x="1279" y="419"/>
                  </a:lnTo>
                  <a:lnTo>
                    <a:pt x="1252" y="417"/>
                  </a:lnTo>
                  <a:lnTo>
                    <a:pt x="1228" y="417"/>
                  </a:lnTo>
                  <a:lnTo>
                    <a:pt x="1201" y="415"/>
                  </a:lnTo>
                  <a:lnTo>
                    <a:pt x="1174" y="415"/>
                  </a:lnTo>
                  <a:lnTo>
                    <a:pt x="1148" y="413"/>
                  </a:lnTo>
                  <a:lnTo>
                    <a:pt x="1123" y="411"/>
                  </a:lnTo>
                  <a:lnTo>
                    <a:pt x="1097" y="409"/>
                  </a:lnTo>
                  <a:lnTo>
                    <a:pt x="1070" y="409"/>
                  </a:lnTo>
                  <a:lnTo>
                    <a:pt x="1043" y="407"/>
                  </a:lnTo>
                  <a:lnTo>
                    <a:pt x="1019" y="405"/>
                  </a:lnTo>
                  <a:lnTo>
                    <a:pt x="992" y="403"/>
                  </a:lnTo>
                  <a:lnTo>
                    <a:pt x="965" y="401"/>
                  </a:lnTo>
                  <a:lnTo>
                    <a:pt x="939" y="400"/>
                  </a:lnTo>
                  <a:lnTo>
                    <a:pt x="912" y="398"/>
                  </a:lnTo>
                  <a:lnTo>
                    <a:pt x="887" y="396"/>
                  </a:lnTo>
                  <a:lnTo>
                    <a:pt x="861" y="394"/>
                  </a:lnTo>
                  <a:lnTo>
                    <a:pt x="834" y="392"/>
                  </a:lnTo>
                  <a:lnTo>
                    <a:pt x="809" y="390"/>
                  </a:lnTo>
                  <a:lnTo>
                    <a:pt x="783" y="386"/>
                  </a:lnTo>
                  <a:lnTo>
                    <a:pt x="756" y="384"/>
                  </a:lnTo>
                  <a:lnTo>
                    <a:pt x="730" y="381"/>
                  </a:lnTo>
                  <a:lnTo>
                    <a:pt x="703" y="379"/>
                  </a:lnTo>
                  <a:lnTo>
                    <a:pt x="676" y="375"/>
                  </a:lnTo>
                  <a:lnTo>
                    <a:pt x="650" y="373"/>
                  </a:lnTo>
                  <a:lnTo>
                    <a:pt x="625" y="369"/>
                  </a:lnTo>
                  <a:lnTo>
                    <a:pt x="598" y="367"/>
                  </a:lnTo>
                  <a:lnTo>
                    <a:pt x="572" y="363"/>
                  </a:lnTo>
                  <a:lnTo>
                    <a:pt x="547" y="360"/>
                  </a:lnTo>
                  <a:lnTo>
                    <a:pt x="520" y="356"/>
                  </a:lnTo>
                  <a:lnTo>
                    <a:pt x="496" y="354"/>
                  </a:lnTo>
                  <a:lnTo>
                    <a:pt x="469" y="348"/>
                  </a:lnTo>
                  <a:lnTo>
                    <a:pt x="442" y="344"/>
                  </a:lnTo>
                  <a:lnTo>
                    <a:pt x="418" y="341"/>
                  </a:lnTo>
                  <a:lnTo>
                    <a:pt x="393" y="337"/>
                  </a:lnTo>
                  <a:lnTo>
                    <a:pt x="366" y="331"/>
                  </a:lnTo>
                  <a:lnTo>
                    <a:pt x="342" y="327"/>
                  </a:lnTo>
                  <a:lnTo>
                    <a:pt x="315" y="324"/>
                  </a:lnTo>
                  <a:lnTo>
                    <a:pt x="290" y="318"/>
                  </a:lnTo>
                  <a:lnTo>
                    <a:pt x="266" y="314"/>
                  </a:lnTo>
                  <a:lnTo>
                    <a:pt x="241" y="308"/>
                  </a:lnTo>
                  <a:lnTo>
                    <a:pt x="216" y="303"/>
                  </a:lnTo>
                  <a:lnTo>
                    <a:pt x="192" y="297"/>
                  </a:lnTo>
                  <a:lnTo>
                    <a:pt x="167" y="291"/>
                  </a:lnTo>
                  <a:lnTo>
                    <a:pt x="142" y="286"/>
                  </a:lnTo>
                  <a:lnTo>
                    <a:pt x="117" y="278"/>
                  </a:lnTo>
                  <a:lnTo>
                    <a:pt x="95" y="274"/>
                  </a:lnTo>
                  <a:lnTo>
                    <a:pt x="70" y="267"/>
                  </a:lnTo>
                  <a:lnTo>
                    <a:pt x="45" y="261"/>
                  </a:lnTo>
                  <a:lnTo>
                    <a:pt x="22" y="253"/>
                  </a:lnTo>
                  <a:lnTo>
                    <a:pt x="0" y="248"/>
                  </a:lnTo>
                  <a:lnTo>
                    <a:pt x="0" y="240"/>
                  </a:lnTo>
                  <a:lnTo>
                    <a:pt x="1" y="234"/>
                  </a:lnTo>
                  <a:lnTo>
                    <a:pt x="1" y="229"/>
                  </a:lnTo>
                  <a:lnTo>
                    <a:pt x="5" y="223"/>
                  </a:lnTo>
                  <a:lnTo>
                    <a:pt x="7" y="215"/>
                  </a:lnTo>
                  <a:lnTo>
                    <a:pt x="9" y="210"/>
                  </a:lnTo>
                  <a:lnTo>
                    <a:pt x="13" y="204"/>
                  </a:lnTo>
                  <a:lnTo>
                    <a:pt x="19" y="198"/>
                  </a:lnTo>
                  <a:lnTo>
                    <a:pt x="20" y="191"/>
                  </a:lnTo>
                  <a:lnTo>
                    <a:pt x="24" y="185"/>
                  </a:lnTo>
                  <a:lnTo>
                    <a:pt x="30" y="179"/>
                  </a:lnTo>
                  <a:lnTo>
                    <a:pt x="34" y="173"/>
                  </a:lnTo>
                  <a:lnTo>
                    <a:pt x="39" y="168"/>
                  </a:lnTo>
                  <a:lnTo>
                    <a:pt x="45" y="162"/>
                  </a:lnTo>
                  <a:lnTo>
                    <a:pt x="51" y="156"/>
                  </a:lnTo>
                  <a:lnTo>
                    <a:pt x="57" y="151"/>
                  </a:lnTo>
                  <a:lnTo>
                    <a:pt x="62" y="145"/>
                  </a:lnTo>
                  <a:lnTo>
                    <a:pt x="70" y="139"/>
                  </a:lnTo>
                  <a:lnTo>
                    <a:pt x="76" y="134"/>
                  </a:lnTo>
                  <a:lnTo>
                    <a:pt x="83" y="128"/>
                  </a:lnTo>
                  <a:lnTo>
                    <a:pt x="89" y="124"/>
                  </a:lnTo>
                  <a:lnTo>
                    <a:pt x="96" y="118"/>
                  </a:lnTo>
                  <a:lnTo>
                    <a:pt x="104" y="113"/>
                  </a:lnTo>
                  <a:lnTo>
                    <a:pt x="112" y="109"/>
                  </a:lnTo>
                  <a:lnTo>
                    <a:pt x="119" y="103"/>
                  </a:lnTo>
                  <a:lnTo>
                    <a:pt x="127" y="97"/>
                  </a:lnTo>
                  <a:lnTo>
                    <a:pt x="135" y="94"/>
                  </a:lnTo>
                  <a:lnTo>
                    <a:pt x="142" y="88"/>
                  </a:lnTo>
                  <a:lnTo>
                    <a:pt x="150" y="84"/>
                  </a:lnTo>
                  <a:lnTo>
                    <a:pt x="159" y="80"/>
                  </a:lnTo>
                  <a:lnTo>
                    <a:pt x="167" y="75"/>
                  </a:lnTo>
                  <a:lnTo>
                    <a:pt x="174" y="73"/>
                  </a:lnTo>
                  <a:lnTo>
                    <a:pt x="182" y="67"/>
                  </a:lnTo>
                  <a:lnTo>
                    <a:pt x="190" y="63"/>
                  </a:lnTo>
                  <a:lnTo>
                    <a:pt x="197" y="57"/>
                  </a:lnTo>
                  <a:lnTo>
                    <a:pt x="205" y="56"/>
                  </a:lnTo>
                  <a:lnTo>
                    <a:pt x="211" y="50"/>
                  </a:lnTo>
                  <a:lnTo>
                    <a:pt x="220" y="46"/>
                  </a:lnTo>
                  <a:lnTo>
                    <a:pt x="228" y="44"/>
                  </a:lnTo>
                  <a:lnTo>
                    <a:pt x="235" y="40"/>
                  </a:lnTo>
                  <a:lnTo>
                    <a:pt x="243" y="37"/>
                  </a:lnTo>
                  <a:lnTo>
                    <a:pt x="249" y="33"/>
                  </a:lnTo>
                  <a:lnTo>
                    <a:pt x="256" y="31"/>
                  </a:lnTo>
                  <a:lnTo>
                    <a:pt x="264" y="27"/>
                  </a:lnTo>
                  <a:lnTo>
                    <a:pt x="271" y="25"/>
                  </a:lnTo>
                  <a:lnTo>
                    <a:pt x="277" y="21"/>
                  </a:lnTo>
                  <a:lnTo>
                    <a:pt x="283" y="19"/>
                  </a:lnTo>
                  <a:lnTo>
                    <a:pt x="290" y="18"/>
                  </a:lnTo>
                  <a:lnTo>
                    <a:pt x="296" y="16"/>
                  </a:lnTo>
                  <a:lnTo>
                    <a:pt x="302" y="12"/>
                  </a:lnTo>
                  <a:lnTo>
                    <a:pt x="308" y="10"/>
                  </a:lnTo>
                  <a:lnTo>
                    <a:pt x="313" y="10"/>
                  </a:lnTo>
                  <a:lnTo>
                    <a:pt x="319" y="6"/>
                  </a:lnTo>
                  <a:lnTo>
                    <a:pt x="323" y="6"/>
                  </a:lnTo>
                  <a:lnTo>
                    <a:pt x="328" y="4"/>
                  </a:lnTo>
                  <a:lnTo>
                    <a:pt x="332" y="4"/>
                  </a:lnTo>
                  <a:lnTo>
                    <a:pt x="340" y="2"/>
                  </a:lnTo>
                  <a:lnTo>
                    <a:pt x="346" y="2"/>
                  </a:lnTo>
                  <a:lnTo>
                    <a:pt x="351" y="0"/>
                  </a:lnTo>
                  <a:lnTo>
                    <a:pt x="355" y="2"/>
                  </a:lnTo>
                  <a:lnTo>
                    <a:pt x="347" y="90"/>
                  </a:lnTo>
                  <a:lnTo>
                    <a:pt x="340" y="90"/>
                  </a:lnTo>
                  <a:lnTo>
                    <a:pt x="332" y="90"/>
                  </a:lnTo>
                  <a:lnTo>
                    <a:pt x="325" y="90"/>
                  </a:lnTo>
                  <a:lnTo>
                    <a:pt x="319" y="90"/>
                  </a:lnTo>
                  <a:lnTo>
                    <a:pt x="311" y="90"/>
                  </a:lnTo>
                  <a:lnTo>
                    <a:pt x="306" y="90"/>
                  </a:lnTo>
                  <a:lnTo>
                    <a:pt x="298" y="90"/>
                  </a:lnTo>
                  <a:lnTo>
                    <a:pt x="290" y="90"/>
                  </a:lnTo>
                  <a:lnTo>
                    <a:pt x="258" y="57"/>
                  </a:lnTo>
                  <a:lnTo>
                    <a:pt x="254" y="57"/>
                  </a:lnTo>
                  <a:lnTo>
                    <a:pt x="249" y="57"/>
                  </a:lnTo>
                  <a:lnTo>
                    <a:pt x="245" y="57"/>
                  </a:lnTo>
                  <a:lnTo>
                    <a:pt x="241" y="59"/>
                  </a:lnTo>
                  <a:lnTo>
                    <a:pt x="231" y="63"/>
                  </a:lnTo>
                  <a:lnTo>
                    <a:pt x="226" y="71"/>
                  </a:lnTo>
                  <a:lnTo>
                    <a:pt x="226" y="78"/>
                  </a:lnTo>
                  <a:lnTo>
                    <a:pt x="228" y="86"/>
                  </a:lnTo>
                  <a:lnTo>
                    <a:pt x="230" y="94"/>
                  </a:lnTo>
                  <a:lnTo>
                    <a:pt x="233" y="101"/>
                  </a:lnTo>
                  <a:lnTo>
                    <a:pt x="237" y="109"/>
                  </a:lnTo>
                  <a:lnTo>
                    <a:pt x="241" y="116"/>
                  </a:lnTo>
                  <a:lnTo>
                    <a:pt x="243" y="124"/>
                  </a:lnTo>
                  <a:lnTo>
                    <a:pt x="245" y="132"/>
                  </a:lnTo>
                  <a:lnTo>
                    <a:pt x="237" y="135"/>
                  </a:lnTo>
                  <a:lnTo>
                    <a:pt x="233" y="141"/>
                  </a:lnTo>
                  <a:lnTo>
                    <a:pt x="228" y="147"/>
                  </a:lnTo>
                  <a:lnTo>
                    <a:pt x="224" y="154"/>
                  </a:lnTo>
                  <a:lnTo>
                    <a:pt x="220" y="160"/>
                  </a:lnTo>
                  <a:lnTo>
                    <a:pt x="218" y="168"/>
                  </a:lnTo>
                  <a:lnTo>
                    <a:pt x="214" y="175"/>
                  </a:lnTo>
                  <a:lnTo>
                    <a:pt x="211" y="183"/>
                  </a:lnTo>
                  <a:lnTo>
                    <a:pt x="205" y="181"/>
                  </a:lnTo>
                  <a:lnTo>
                    <a:pt x="199" y="179"/>
                  </a:lnTo>
                  <a:lnTo>
                    <a:pt x="192" y="177"/>
                  </a:lnTo>
                  <a:lnTo>
                    <a:pt x="184" y="177"/>
                  </a:lnTo>
                  <a:lnTo>
                    <a:pt x="174" y="175"/>
                  </a:lnTo>
                  <a:lnTo>
                    <a:pt x="167" y="175"/>
                  </a:lnTo>
                  <a:lnTo>
                    <a:pt x="159" y="173"/>
                  </a:lnTo>
                  <a:lnTo>
                    <a:pt x="150" y="175"/>
                  </a:lnTo>
                  <a:lnTo>
                    <a:pt x="142" y="175"/>
                  </a:lnTo>
                  <a:lnTo>
                    <a:pt x="133" y="179"/>
                  </a:lnTo>
                  <a:lnTo>
                    <a:pt x="125" y="181"/>
                  </a:lnTo>
                  <a:lnTo>
                    <a:pt x="121" y="185"/>
                  </a:lnTo>
                  <a:lnTo>
                    <a:pt x="114" y="189"/>
                  </a:lnTo>
                  <a:lnTo>
                    <a:pt x="110" y="196"/>
                  </a:lnTo>
                  <a:lnTo>
                    <a:pt x="108" y="202"/>
                  </a:lnTo>
                  <a:lnTo>
                    <a:pt x="108" y="211"/>
                  </a:lnTo>
                  <a:lnTo>
                    <a:pt x="112" y="215"/>
                  </a:lnTo>
                  <a:lnTo>
                    <a:pt x="115" y="221"/>
                  </a:lnTo>
                  <a:lnTo>
                    <a:pt x="121" y="225"/>
                  </a:lnTo>
                  <a:lnTo>
                    <a:pt x="125" y="230"/>
                  </a:lnTo>
                  <a:lnTo>
                    <a:pt x="133" y="236"/>
                  </a:lnTo>
                  <a:lnTo>
                    <a:pt x="144" y="242"/>
                  </a:lnTo>
                  <a:lnTo>
                    <a:pt x="152" y="246"/>
                  </a:lnTo>
                  <a:lnTo>
                    <a:pt x="161" y="249"/>
                  </a:lnTo>
                  <a:lnTo>
                    <a:pt x="171" y="251"/>
                  </a:lnTo>
                  <a:lnTo>
                    <a:pt x="180" y="251"/>
                  </a:lnTo>
                  <a:lnTo>
                    <a:pt x="188" y="251"/>
                  </a:lnTo>
                  <a:lnTo>
                    <a:pt x="197" y="249"/>
                  </a:lnTo>
                  <a:lnTo>
                    <a:pt x="207" y="248"/>
                  </a:lnTo>
                  <a:lnTo>
                    <a:pt x="214" y="246"/>
                  </a:lnTo>
                  <a:lnTo>
                    <a:pt x="222" y="244"/>
                  </a:lnTo>
                  <a:lnTo>
                    <a:pt x="231" y="242"/>
                  </a:lnTo>
                  <a:lnTo>
                    <a:pt x="239" y="238"/>
                  </a:lnTo>
                  <a:lnTo>
                    <a:pt x="247" y="238"/>
                  </a:lnTo>
                  <a:lnTo>
                    <a:pt x="254" y="242"/>
                  </a:lnTo>
                  <a:lnTo>
                    <a:pt x="262" y="248"/>
                  </a:lnTo>
                  <a:lnTo>
                    <a:pt x="271" y="251"/>
                  </a:lnTo>
                  <a:lnTo>
                    <a:pt x="279" y="255"/>
                  </a:lnTo>
                  <a:lnTo>
                    <a:pt x="287" y="257"/>
                  </a:lnTo>
                  <a:lnTo>
                    <a:pt x="296" y="261"/>
                  </a:lnTo>
                  <a:lnTo>
                    <a:pt x="304" y="265"/>
                  </a:lnTo>
                  <a:lnTo>
                    <a:pt x="311" y="267"/>
                  </a:lnTo>
                  <a:lnTo>
                    <a:pt x="321" y="267"/>
                  </a:lnTo>
                  <a:lnTo>
                    <a:pt x="328" y="268"/>
                  </a:lnTo>
                  <a:lnTo>
                    <a:pt x="336" y="270"/>
                  </a:lnTo>
                  <a:lnTo>
                    <a:pt x="344" y="272"/>
                  </a:lnTo>
                  <a:lnTo>
                    <a:pt x="351" y="272"/>
                  </a:lnTo>
                  <a:lnTo>
                    <a:pt x="361" y="272"/>
                  </a:lnTo>
                  <a:lnTo>
                    <a:pt x="368" y="272"/>
                  </a:lnTo>
                  <a:lnTo>
                    <a:pt x="378" y="274"/>
                  </a:lnTo>
                  <a:lnTo>
                    <a:pt x="380" y="268"/>
                  </a:lnTo>
                  <a:lnTo>
                    <a:pt x="382" y="265"/>
                  </a:lnTo>
                  <a:lnTo>
                    <a:pt x="385" y="257"/>
                  </a:lnTo>
                  <a:lnTo>
                    <a:pt x="387" y="251"/>
                  </a:lnTo>
                  <a:lnTo>
                    <a:pt x="387" y="244"/>
                  </a:lnTo>
                  <a:lnTo>
                    <a:pt x="389" y="238"/>
                  </a:lnTo>
                  <a:lnTo>
                    <a:pt x="391" y="232"/>
                  </a:lnTo>
                  <a:lnTo>
                    <a:pt x="393" y="227"/>
                  </a:lnTo>
                  <a:lnTo>
                    <a:pt x="397" y="225"/>
                  </a:lnTo>
                  <a:lnTo>
                    <a:pt x="403" y="223"/>
                  </a:lnTo>
                  <a:lnTo>
                    <a:pt x="408" y="223"/>
                  </a:lnTo>
                  <a:lnTo>
                    <a:pt x="414" y="225"/>
                  </a:lnTo>
                  <a:lnTo>
                    <a:pt x="422" y="225"/>
                  </a:lnTo>
                  <a:lnTo>
                    <a:pt x="427" y="225"/>
                  </a:lnTo>
                  <a:lnTo>
                    <a:pt x="435" y="225"/>
                  </a:lnTo>
                  <a:lnTo>
                    <a:pt x="442" y="225"/>
                  </a:lnTo>
                  <a:lnTo>
                    <a:pt x="446" y="234"/>
                  </a:lnTo>
                  <a:lnTo>
                    <a:pt x="450" y="244"/>
                  </a:lnTo>
                  <a:lnTo>
                    <a:pt x="454" y="248"/>
                  </a:lnTo>
                  <a:lnTo>
                    <a:pt x="458" y="253"/>
                  </a:lnTo>
                  <a:lnTo>
                    <a:pt x="460" y="257"/>
                  </a:lnTo>
                  <a:lnTo>
                    <a:pt x="465" y="263"/>
                  </a:lnTo>
                  <a:lnTo>
                    <a:pt x="469" y="267"/>
                  </a:lnTo>
                  <a:lnTo>
                    <a:pt x="473" y="270"/>
                  </a:lnTo>
                  <a:lnTo>
                    <a:pt x="479" y="274"/>
                  </a:lnTo>
                  <a:lnTo>
                    <a:pt x="484" y="276"/>
                  </a:lnTo>
                  <a:lnTo>
                    <a:pt x="490" y="278"/>
                  </a:lnTo>
                  <a:lnTo>
                    <a:pt x="496" y="282"/>
                  </a:lnTo>
                  <a:lnTo>
                    <a:pt x="501" y="282"/>
                  </a:lnTo>
                  <a:lnTo>
                    <a:pt x="509" y="284"/>
                  </a:lnTo>
                  <a:lnTo>
                    <a:pt x="619" y="251"/>
                  </a:lnTo>
                  <a:lnTo>
                    <a:pt x="627" y="257"/>
                  </a:lnTo>
                  <a:lnTo>
                    <a:pt x="635" y="265"/>
                  </a:lnTo>
                  <a:lnTo>
                    <a:pt x="642" y="270"/>
                  </a:lnTo>
                  <a:lnTo>
                    <a:pt x="650" y="278"/>
                  </a:lnTo>
                  <a:lnTo>
                    <a:pt x="657" y="284"/>
                  </a:lnTo>
                  <a:lnTo>
                    <a:pt x="663" y="289"/>
                  </a:lnTo>
                  <a:lnTo>
                    <a:pt x="671" y="295"/>
                  </a:lnTo>
                  <a:lnTo>
                    <a:pt x="678" y="301"/>
                  </a:lnTo>
                  <a:lnTo>
                    <a:pt x="686" y="303"/>
                  </a:lnTo>
                  <a:lnTo>
                    <a:pt x="692" y="306"/>
                  </a:lnTo>
                  <a:lnTo>
                    <a:pt x="699" y="310"/>
                  </a:lnTo>
                  <a:lnTo>
                    <a:pt x="707" y="314"/>
                  </a:lnTo>
                  <a:lnTo>
                    <a:pt x="712" y="316"/>
                  </a:lnTo>
                  <a:lnTo>
                    <a:pt x="720" y="318"/>
                  </a:lnTo>
                  <a:lnTo>
                    <a:pt x="726" y="320"/>
                  </a:lnTo>
                  <a:lnTo>
                    <a:pt x="733" y="324"/>
                  </a:lnTo>
                  <a:lnTo>
                    <a:pt x="737" y="324"/>
                  </a:lnTo>
                  <a:lnTo>
                    <a:pt x="745" y="325"/>
                  </a:lnTo>
                  <a:lnTo>
                    <a:pt x="750" y="325"/>
                  </a:lnTo>
                  <a:lnTo>
                    <a:pt x="758" y="325"/>
                  </a:lnTo>
                  <a:lnTo>
                    <a:pt x="762" y="325"/>
                  </a:lnTo>
                  <a:lnTo>
                    <a:pt x="770" y="325"/>
                  </a:lnTo>
                  <a:lnTo>
                    <a:pt x="775" y="324"/>
                  </a:lnTo>
                  <a:lnTo>
                    <a:pt x="783" y="324"/>
                  </a:lnTo>
                  <a:lnTo>
                    <a:pt x="789" y="322"/>
                  </a:lnTo>
                  <a:lnTo>
                    <a:pt x="794" y="322"/>
                  </a:lnTo>
                  <a:lnTo>
                    <a:pt x="800" y="320"/>
                  </a:lnTo>
                  <a:lnTo>
                    <a:pt x="806" y="318"/>
                  </a:lnTo>
                  <a:lnTo>
                    <a:pt x="811" y="316"/>
                  </a:lnTo>
                  <a:lnTo>
                    <a:pt x="817" y="314"/>
                  </a:lnTo>
                  <a:lnTo>
                    <a:pt x="823" y="312"/>
                  </a:lnTo>
                  <a:lnTo>
                    <a:pt x="828" y="310"/>
                  </a:lnTo>
                  <a:lnTo>
                    <a:pt x="832" y="306"/>
                  </a:lnTo>
                  <a:lnTo>
                    <a:pt x="838" y="305"/>
                  </a:lnTo>
                  <a:lnTo>
                    <a:pt x="844" y="303"/>
                  </a:lnTo>
                  <a:lnTo>
                    <a:pt x="849" y="299"/>
                  </a:lnTo>
                  <a:lnTo>
                    <a:pt x="853" y="295"/>
                  </a:lnTo>
                  <a:lnTo>
                    <a:pt x="859" y="293"/>
                  </a:lnTo>
                  <a:lnTo>
                    <a:pt x="863" y="289"/>
                  </a:lnTo>
                  <a:lnTo>
                    <a:pt x="868" y="287"/>
                  </a:lnTo>
                  <a:lnTo>
                    <a:pt x="874" y="284"/>
                  </a:lnTo>
                  <a:lnTo>
                    <a:pt x="878" y="280"/>
                  </a:lnTo>
                  <a:lnTo>
                    <a:pt x="884" y="276"/>
                  </a:lnTo>
                  <a:lnTo>
                    <a:pt x="889" y="274"/>
                  </a:lnTo>
                  <a:lnTo>
                    <a:pt x="893" y="270"/>
                  </a:lnTo>
                  <a:lnTo>
                    <a:pt x="899" y="267"/>
                  </a:lnTo>
                  <a:lnTo>
                    <a:pt x="903" y="263"/>
                  </a:lnTo>
                  <a:lnTo>
                    <a:pt x="908" y="261"/>
                  </a:lnTo>
                  <a:lnTo>
                    <a:pt x="918" y="253"/>
                  </a:lnTo>
                  <a:lnTo>
                    <a:pt x="927" y="248"/>
                  </a:lnTo>
                  <a:lnTo>
                    <a:pt x="937" y="242"/>
                  </a:lnTo>
                  <a:lnTo>
                    <a:pt x="946" y="236"/>
                  </a:lnTo>
                  <a:lnTo>
                    <a:pt x="954" y="230"/>
                  </a:lnTo>
                  <a:lnTo>
                    <a:pt x="963" y="227"/>
                  </a:lnTo>
                  <a:lnTo>
                    <a:pt x="973" y="225"/>
                  </a:lnTo>
                  <a:lnTo>
                    <a:pt x="982" y="223"/>
                  </a:lnTo>
                  <a:lnTo>
                    <a:pt x="986" y="213"/>
                  </a:lnTo>
                  <a:lnTo>
                    <a:pt x="986" y="208"/>
                  </a:lnTo>
                  <a:lnTo>
                    <a:pt x="984" y="202"/>
                  </a:lnTo>
                  <a:lnTo>
                    <a:pt x="982" y="198"/>
                  </a:lnTo>
                  <a:lnTo>
                    <a:pt x="977" y="191"/>
                  </a:lnTo>
                  <a:lnTo>
                    <a:pt x="973" y="187"/>
                  </a:lnTo>
                  <a:lnTo>
                    <a:pt x="965" y="181"/>
                  </a:lnTo>
                  <a:lnTo>
                    <a:pt x="962" y="177"/>
                  </a:lnTo>
                  <a:lnTo>
                    <a:pt x="954" y="173"/>
                  </a:lnTo>
                  <a:lnTo>
                    <a:pt x="948" y="170"/>
                  </a:lnTo>
                  <a:lnTo>
                    <a:pt x="943" y="166"/>
                  </a:lnTo>
                  <a:lnTo>
                    <a:pt x="939" y="162"/>
                  </a:lnTo>
                  <a:lnTo>
                    <a:pt x="933" y="156"/>
                  </a:lnTo>
                  <a:lnTo>
                    <a:pt x="935" y="153"/>
                  </a:lnTo>
                  <a:lnTo>
                    <a:pt x="1028" y="187"/>
                  </a:lnTo>
                  <a:lnTo>
                    <a:pt x="1028" y="194"/>
                  </a:lnTo>
                  <a:lnTo>
                    <a:pt x="1028" y="202"/>
                  </a:lnTo>
                  <a:lnTo>
                    <a:pt x="1028" y="208"/>
                  </a:lnTo>
                  <a:lnTo>
                    <a:pt x="1028" y="211"/>
                  </a:lnTo>
                  <a:lnTo>
                    <a:pt x="1028" y="217"/>
                  </a:lnTo>
                  <a:lnTo>
                    <a:pt x="1030" y="223"/>
                  </a:lnTo>
                  <a:lnTo>
                    <a:pt x="1020" y="223"/>
                  </a:lnTo>
                  <a:lnTo>
                    <a:pt x="1013" y="223"/>
                  </a:lnTo>
                  <a:lnTo>
                    <a:pt x="1003" y="225"/>
                  </a:lnTo>
                  <a:lnTo>
                    <a:pt x="998" y="227"/>
                  </a:lnTo>
                  <a:lnTo>
                    <a:pt x="990" y="230"/>
                  </a:lnTo>
                  <a:lnTo>
                    <a:pt x="982" y="234"/>
                  </a:lnTo>
                  <a:lnTo>
                    <a:pt x="977" y="238"/>
                  </a:lnTo>
                  <a:lnTo>
                    <a:pt x="973" y="244"/>
                  </a:lnTo>
                  <a:lnTo>
                    <a:pt x="967" y="249"/>
                  </a:lnTo>
                  <a:lnTo>
                    <a:pt x="963" y="253"/>
                  </a:lnTo>
                  <a:lnTo>
                    <a:pt x="960" y="261"/>
                  </a:lnTo>
                  <a:lnTo>
                    <a:pt x="958" y="268"/>
                  </a:lnTo>
                  <a:lnTo>
                    <a:pt x="954" y="276"/>
                  </a:lnTo>
                  <a:lnTo>
                    <a:pt x="954" y="284"/>
                  </a:lnTo>
                  <a:lnTo>
                    <a:pt x="952" y="291"/>
                  </a:lnTo>
                  <a:lnTo>
                    <a:pt x="954" y="303"/>
                  </a:lnTo>
                  <a:lnTo>
                    <a:pt x="954" y="310"/>
                  </a:lnTo>
                  <a:lnTo>
                    <a:pt x="956" y="318"/>
                  </a:lnTo>
                  <a:lnTo>
                    <a:pt x="958" y="325"/>
                  </a:lnTo>
                  <a:lnTo>
                    <a:pt x="962" y="331"/>
                  </a:lnTo>
                  <a:lnTo>
                    <a:pt x="965" y="337"/>
                  </a:lnTo>
                  <a:lnTo>
                    <a:pt x="969" y="343"/>
                  </a:lnTo>
                  <a:lnTo>
                    <a:pt x="975" y="346"/>
                  </a:lnTo>
                  <a:lnTo>
                    <a:pt x="981" y="352"/>
                  </a:lnTo>
                  <a:lnTo>
                    <a:pt x="986" y="354"/>
                  </a:lnTo>
                  <a:lnTo>
                    <a:pt x="992" y="356"/>
                  </a:lnTo>
                  <a:lnTo>
                    <a:pt x="998" y="358"/>
                  </a:lnTo>
                  <a:lnTo>
                    <a:pt x="1005" y="362"/>
                  </a:lnTo>
                  <a:lnTo>
                    <a:pt x="1013" y="362"/>
                  </a:lnTo>
                  <a:lnTo>
                    <a:pt x="1019" y="363"/>
                  </a:lnTo>
                  <a:lnTo>
                    <a:pt x="1026" y="363"/>
                  </a:lnTo>
                  <a:lnTo>
                    <a:pt x="1034" y="363"/>
                  </a:lnTo>
                  <a:lnTo>
                    <a:pt x="1041" y="362"/>
                  </a:lnTo>
                  <a:lnTo>
                    <a:pt x="1049" y="360"/>
                  </a:lnTo>
                  <a:lnTo>
                    <a:pt x="1055" y="358"/>
                  </a:lnTo>
                  <a:lnTo>
                    <a:pt x="1064" y="356"/>
                  </a:lnTo>
                  <a:lnTo>
                    <a:pt x="1070" y="354"/>
                  </a:lnTo>
                  <a:lnTo>
                    <a:pt x="1077" y="350"/>
                  </a:lnTo>
                  <a:lnTo>
                    <a:pt x="1083" y="346"/>
                  </a:lnTo>
                  <a:lnTo>
                    <a:pt x="1091" y="343"/>
                  </a:lnTo>
                  <a:lnTo>
                    <a:pt x="1097" y="339"/>
                  </a:lnTo>
                  <a:lnTo>
                    <a:pt x="1102" y="335"/>
                  </a:lnTo>
                  <a:lnTo>
                    <a:pt x="1106" y="329"/>
                  </a:lnTo>
                  <a:lnTo>
                    <a:pt x="1112" y="325"/>
                  </a:lnTo>
                  <a:lnTo>
                    <a:pt x="1116" y="318"/>
                  </a:lnTo>
                  <a:lnTo>
                    <a:pt x="1119" y="314"/>
                  </a:lnTo>
                  <a:lnTo>
                    <a:pt x="1123" y="306"/>
                  </a:lnTo>
                  <a:lnTo>
                    <a:pt x="1125" y="303"/>
                  </a:lnTo>
                  <a:lnTo>
                    <a:pt x="1129" y="306"/>
                  </a:lnTo>
                  <a:lnTo>
                    <a:pt x="1133" y="312"/>
                  </a:lnTo>
                  <a:lnTo>
                    <a:pt x="1136" y="314"/>
                  </a:lnTo>
                  <a:lnTo>
                    <a:pt x="1142" y="320"/>
                  </a:lnTo>
                  <a:lnTo>
                    <a:pt x="1146" y="322"/>
                  </a:lnTo>
                  <a:lnTo>
                    <a:pt x="1152" y="325"/>
                  </a:lnTo>
                  <a:lnTo>
                    <a:pt x="1157" y="327"/>
                  </a:lnTo>
                  <a:lnTo>
                    <a:pt x="1165" y="327"/>
                  </a:lnTo>
                  <a:lnTo>
                    <a:pt x="1169" y="327"/>
                  </a:lnTo>
                  <a:lnTo>
                    <a:pt x="1176" y="327"/>
                  </a:lnTo>
                  <a:lnTo>
                    <a:pt x="1182" y="327"/>
                  </a:lnTo>
                  <a:lnTo>
                    <a:pt x="1190" y="327"/>
                  </a:lnTo>
                  <a:lnTo>
                    <a:pt x="1197" y="325"/>
                  </a:lnTo>
                  <a:lnTo>
                    <a:pt x="1205" y="325"/>
                  </a:lnTo>
                  <a:lnTo>
                    <a:pt x="1212" y="322"/>
                  </a:lnTo>
                  <a:lnTo>
                    <a:pt x="1220" y="320"/>
                  </a:lnTo>
                  <a:lnTo>
                    <a:pt x="1224" y="327"/>
                  </a:lnTo>
                  <a:lnTo>
                    <a:pt x="1228" y="335"/>
                  </a:lnTo>
                  <a:lnTo>
                    <a:pt x="1233" y="339"/>
                  </a:lnTo>
                  <a:lnTo>
                    <a:pt x="1241" y="346"/>
                  </a:lnTo>
                  <a:lnTo>
                    <a:pt x="1245" y="350"/>
                  </a:lnTo>
                  <a:lnTo>
                    <a:pt x="1252" y="356"/>
                  </a:lnTo>
                  <a:lnTo>
                    <a:pt x="1260" y="360"/>
                  </a:lnTo>
                  <a:lnTo>
                    <a:pt x="1268" y="363"/>
                  </a:lnTo>
                  <a:lnTo>
                    <a:pt x="1275" y="365"/>
                  </a:lnTo>
                  <a:lnTo>
                    <a:pt x="1283" y="367"/>
                  </a:lnTo>
                  <a:lnTo>
                    <a:pt x="1292" y="369"/>
                  </a:lnTo>
                  <a:lnTo>
                    <a:pt x="1302" y="371"/>
                  </a:lnTo>
                  <a:lnTo>
                    <a:pt x="1309" y="371"/>
                  </a:lnTo>
                  <a:lnTo>
                    <a:pt x="1319" y="373"/>
                  </a:lnTo>
                  <a:lnTo>
                    <a:pt x="1328" y="373"/>
                  </a:lnTo>
                  <a:lnTo>
                    <a:pt x="1338" y="373"/>
                  </a:lnTo>
                  <a:lnTo>
                    <a:pt x="1346" y="371"/>
                  </a:lnTo>
                  <a:lnTo>
                    <a:pt x="1355" y="369"/>
                  </a:lnTo>
                  <a:lnTo>
                    <a:pt x="1363" y="367"/>
                  </a:lnTo>
                  <a:lnTo>
                    <a:pt x="1372" y="365"/>
                  </a:lnTo>
                  <a:lnTo>
                    <a:pt x="1382" y="363"/>
                  </a:lnTo>
                  <a:lnTo>
                    <a:pt x="1391" y="362"/>
                  </a:lnTo>
                  <a:lnTo>
                    <a:pt x="1399" y="358"/>
                  </a:lnTo>
                  <a:lnTo>
                    <a:pt x="1408" y="356"/>
                  </a:lnTo>
                  <a:lnTo>
                    <a:pt x="1416" y="352"/>
                  </a:lnTo>
                  <a:lnTo>
                    <a:pt x="1424" y="348"/>
                  </a:lnTo>
                  <a:lnTo>
                    <a:pt x="1431" y="344"/>
                  </a:lnTo>
                  <a:lnTo>
                    <a:pt x="1439" y="343"/>
                  </a:lnTo>
                  <a:lnTo>
                    <a:pt x="1444" y="337"/>
                  </a:lnTo>
                  <a:lnTo>
                    <a:pt x="1452" y="333"/>
                  </a:lnTo>
                  <a:lnTo>
                    <a:pt x="1458" y="327"/>
                  </a:lnTo>
                  <a:lnTo>
                    <a:pt x="1465" y="325"/>
                  </a:lnTo>
                  <a:lnTo>
                    <a:pt x="1473" y="329"/>
                  </a:lnTo>
                  <a:lnTo>
                    <a:pt x="1482" y="335"/>
                  </a:lnTo>
                  <a:lnTo>
                    <a:pt x="1494" y="339"/>
                  </a:lnTo>
                  <a:lnTo>
                    <a:pt x="1503" y="343"/>
                  </a:lnTo>
                  <a:lnTo>
                    <a:pt x="1513" y="346"/>
                  </a:lnTo>
                  <a:lnTo>
                    <a:pt x="1522" y="352"/>
                  </a:lnTo>
                  <a:lnTo>
                    <a:pt x="1532" y="354"/>
                  </a:lnTo>
                  <a:lnTo>
                    <a:pt x="1543" y="358"/>
                  </a:lnTo>
                  <a:lnTo>
                    <a:pt x="1551" y="360"/>
                  </a:lnTo>
                  <a:lnTo>
                    <a:pt x="1560" y="363"/>
                  </a:lnTo>
                  <a:lnTo>
                    <a:pt x="1570" y="365"/>
                  </a:lnTo>
                  <a:lnTo>
                    <a:pt x="1581" y="367"/>
                  </a:lnTo>
                  <a:lnTo>
                    <a:pt x="1591" y="369"/>
                  </a:lnTo>
                  <a:lnTo>
                    <a:pt x="1600" y="371"/>
                  </a:lnTo>
                  <a:lnTo>
                    <a:pt x="1610" y="371"/>
                  </a:lnTo>
                  <a:lnTo>
                    <a:pt x="1619" y="373"/>
                  </a:lnTo>
                  <a:lnTo>
                    <a:pt x="1629" y="373"/>
                  </a:lnTo>
                  <a:lnTo>
                    <a:pt x="1638" y="373"/>
                  </a:lnTo>
                  <a:lnTo>
                    <a:pt x="1648" y="373"/>
                  </a:lnTo>
                  <a:lnTo>
                    <a:pt x="1657" y="373"/>
                  </a:lnTo>
                  <a:lnTo>
                    <a:pt x="1667" y="371"/>
                  </a:lnTo>
                  <a:lnTo>
                    <a:pt x="1676" y="371"/>
                  </a:lnTo>
                  <a:lnTo>
                    <a:pt x="1686" y="369"/>
                  </a:lnTo>
                  <a:lnTo>
                    <a:pt x="1695" y="369"/>
                  </a:lnTo>
                  <a:lnTo>
                    <a:pt x="1705" y="367"/>
                  </a:lnTo>
                  <a:lnTo>
                    <a:pt x="1714" y="365"/>
                  </a:lnTo>
                  <a:lnTo>
                    <a:pt x="1722" y="363"/>
                  </a:lnTo>
                  <a:lnTo>
                    <a:pt x="1732" y="362"/>
                  </a:lnTo>
                  <a:lnTo>
                    <a:pt x="1741" y="358"/>
                  </a:lnTo>
                  <a:lnTo>
                    <a:pt x="1751" y="354"/>
                  </a:lnTo>
                  <a:lnTo>
                    <a:pt x="1760" y="352"/>
                  </a:lnTo>
                  <a:lnTo>
                    <a:pt x="1770" y="348"/>
                  </a:lnTo>
                  <a:lnTo>
                    <a:pt x="1777" y="344"/>
                  </a:lnTo>
                  <a:lnTo>
                    <a:pt x="1787" y="339"/>
                  </a:lnTo>
                  <a:lnTo>
                    <a:pt x="1794" y="335"/>
                  </a:lnTo>
                  <a:lnTo>
                    <a:pt x="1804" y="331"/>
                  </a:lnTo>
                  <a:lnTo>
                    <a:pt x="1811" y="325"/>
                  </a:lnTo>
                  <a:lnTo>
                    <a:pt x="1821" y="320"/>
                  </a:lnTo>
                  <a:lnTo>
                    <a:pt x="1828" y="314"/>
                  </a:lnTo>
                  <a:lnTo>
                    <a:pt x="1838" y="310"/>
                  </a:lnTo>
                  <a:lnTo>
                    <a:pt x="1846" y="305"/>
                  </a:lnTo>
                  <a:lnTo>
                    <a:pt x="1853" y="299"/>
                  </a:lnTo>
                  <a:lnTo>
                    <a:pt x="1861" y="291"/>
                  </a:lnTo>
                  <a:lnTo>
                    <a:pt x="1870" y="286"/>
                  </a:lnTo>
                  <a:lnTo>
                    <a:pt x="1878" y="278"/>
                  </a:lnTo>
                  <a:lnTo>
                    <a:pt x="1886" y="272"/>
                  </a:lnTo>
                  <a:lnTo>
                    <a:pt x="1895" y="265"/>
                  </a:lnTo>
                  <a:lnTo>
                    <a:pt x="1903" y="259"/>
                  </a:lnTo>
                  <a:lnTo>
                    <a:pt x="1908" y="251"/>
                  </a:lnTo>
                  <a:lnTo>
                    <a:pt x="1916" y="242"/>
                  </a:lnTo>
                  <a:lnTo>
                    <a:pt x="1924" y="234"/>
                  </a:lnTo>
                  <a:lnTo>
                    <a:pt x="1931" y="227"/>
                  </a:lnTo>
                  <a:lnTo>
                    <a:pt x="1939" y="217"/>
                  </a:lnTo>
                  <a:lnTo>
                    <a:pt x="1946" y="210"/>
                  </a:lnTo>
                  <a:lnTo>
                    <a:pt x="1952" y="200"/>
                  </a:lnTo>
                  <a:lnTo>
                    <a:pt x="1960" y="192"/>
                  </a:lnTo>
                  <a:lnTo>
                    <a:pt x="1965" y="183"/>
                  </a:lnTo>
                  <a:lnTo>
                    <a:pt x="1973" y="173"/>
                  </a:lnTo>
                  <a:lnTo>
                    <a:pt x="1979" y="162"/>
                  </a:lnTo>
                  <a:lnTo>
                    <a:pt x="1986" y="154"/>
                  </a:lnTo>
                  <a:lnTo>
                    <a:pt x="1992" y="143"/>
                  </a:lnTo>
                  <a:lnTo>
                    <a:pt x="1998" y="134"/>
                  </a:lnTo>
                  <a:lnTo>
                    <a:pt x="2003" y="124"/>
                  </a:lnTo>
                  <a:lnTo>
                    <a:pt x="2011" y="113"/>
                  </a:lnTo>
                  <a:lnTo>
                    <a:pt x="2009" y="109"/>
                  </a:lnTo>
                  <a:lnTo>
                    <a:pt x="2003" y="105"/>
                  </a:lnTo>
                  <a:lnTo>
                    <a:pt x="1998" y="101"/>
                  </a:lnTo>
                  <a:lnTo>
                    <a:pt x="1992" y="97"/>
                  </a:lnTo>
                  <a:lnTo>
                    <a:pt x="1984" y="94"/>
                  </a:lnTo>
                  <a:lnTo>
                    <a:pt x="1979" y="92"/>
                  </a:lnTo>
                  <a:lnTo>
                    <a:pt x="1973" y="90"/>
                  </a:lnTo>
                  <a:lnTo>
                    <a:pt x="1969" y="90"/>
                  </a:lnTo>
                  <a:lnTo>
                    <a:pt x="1962" y="95"/>
                  </a:lnTo>
                  <a:lnTo>
                    <a:pt x="1954" y="101"/>
                  </a:lnTo>
                  <a:lnTo>
                    <a:pt x="1946" y="107"/>
                  </a:lnTo>
                  <a:lnTo>
                    <a:pt x="1941" y="113"/>
                  </a:lnTo>
                  <a:lnTo>
                    <a:pt x="1933" y="118"/>
                  </a:lnTo>
                  <a:lnTo>
                    <a:pt x="1925" y="124"/>
                  </a:lnTo>
                  <a:lnTo>
                    <a:pt x="1920" y="132"/>
                  </a:lnTo>
                  <a:lnTo>
                    <a:pt x="1912" y="137"/>
                  </a:lnTo>
                  <a:lnTo>
                    <a:pt x="1903" y="143"/>
                  </a:lnTo>
                  <a:lnTo>
                    <a:pt x="1895" y="147"/>
                  </a:lnTo>
                  <a:lnTo>
                    <a:pt x="1887" y="153"/>
                  </a:lnTo>
                  <a:lnTo>
                    <a:pt x="1880" y="158"/>
                  </a:lnTo>
                  <a:lnTo>
                    <a:pt x="1870" y="162"/>
                  </a:lnTo>
                  <a:lnTo>
                    <a:pt x="1861" y="168"/>
                  </a:lnTo>
                  <a:lnTo>
                    <a:pt x="1855" y="170"/>
                  </a:lnTo>
                  <a:lnTo>
                    <a:pt x="1851" y="172"/>
                  </a:lnTo>
                  <a:lnTo>
                    <a:pt x="1846" y="173"/>
                  </a:lnTo>
                  <a:lnTo>
                    <a:pt x="1842" y="175"/>
                  </a:lnTo>
                  <a:lnTo>
                    <a:pt x="1847" y="166"/>
                  </a:lnTo>
                  <a:lnTo>
                    <a:pt x="1853" y="158"/>
                  </a:lnTo>
                  <a:lnTo>
                    <a:pt x="1859" y="151"/>
                  </a:lnTo>
                  <a:lnTo>
                    <a:pt x="1866" y="143"/>
                  </a:lnTo>
                  <a:lnTo>
                    <a:pt x="1872" y="134"/>
                  </a:lnTo>
                  <a:lnTo>
                    <a:pt x="1878" y="126"/>
                  </a:lnTo>
                  <a:lnTo>
                    <a:pt x="1884" y="116"/>
                  </a:lnTo>
                  <a:lnTo>
                    <a:pt x="1889" y="109"/>
                  </a:lnTo>
                  <a:lnTo>
                    <a:pt x="1891" y="103"/>
                  </a:lnTo>
                  <a:lnTo>
                    <a:pt x="1895" y="97"/>
                  </a:lnTo>
                  <a:lnTo>
                    <a:pt x="1897" y="94"/>
                  </a:lnTo>
                  <a:lnTo>
                    <a:pt x="1899" y="88"/>
                  </a:lnTo>
                  <a:lnTo>
                    <a:pt x="1903" y="78"/>
                  </a:lnTo>
                  <a:lnTo>
                    <a:pt x="1908" y="71"/>
                  </a:lnTo>
                  <a:lnTo>
                    <a:pt x="1908" y="65"/>
                  </a:lnTo>
                  <a:lnTo>
                    <a:pt x="1910" y="59"/>
                  </a:lnTo>
                  <a:lnTo>
                    <a:pt x="1912" y="54"/>
                  </a:lnTo>
                  <a:lnTo>
                    <a:pt x="1914" y="48"/>
                  </a:lnTo>
                  <a:lnTo>
                    <a:pt x="1916" y="44"/>
                  </a:lnTo>
                  <a:lnTo>
                    <a:pt x="1918" y="38"/>
                  </a:lnTo>
                  <a:lnTo>
                    <a:pt x="1920" y="33"/>
                  </a:lnTo>
                  <a:lnTo>
                    <a:pt x="1922" y="29"/>
                  </a:lnTo>
                  <a:lnTo>
                    <a:pt x="1931" y="31"/>
                  </a:lnTo>
                  <a:lnTo>
                    <a:pt x="1941" y="33"/>
                  </a:lnTo>
                  <a:lnTo>
                    <a:pt x="1950" y="33"/>
                  </a:lnTo>
                  <a:lnTo>
                    <a:pt x="1962" y="37"/>
                  </a:lnTo>
                  <a:lnTo>
                    <a:pt x="1973" y="38"/>
                  </a:lnTo>
                  <a:lnTo>
                    <a:pt x="1982" y="42"/>
                  </a:lnTo>
                  <a:lnTo>
                    <a:pt x="1994" y="44"/>
                  </a:lnTo>
                  <a:lnTo>
                    <a:pt x="2005" y="46"/>
                  </a:lnTo>
                  <a:lnTo>
                    <a:pt x="2015" y="50"/>
                  </a:lnTo>
                  <a:lnTo>
                    <a:pt x="2026" y="52"/>
                  </a:lnTo>
                  <a:lnTo>
                    <a:pt x="2036" y="56"/>
                  </a:lnTo>
                  <a:lnTo>
                    <a:pt x="2047" y="57"/>
                  </a:lnTo>
                  <a:lnTo>
                    <a:pt x="2059" y="61"/>
                  </a:lnTo>
                  <a:lnTo>
                    <a:pt x="2070" y="65"/>
                  </a:lnTo>
                  <a:lnTo>
                    <a:pt x="2081" y="69"/>
                  </a:lnTo>
                  <a:lnTo>
                    <a:pt x="2093" y="73"/>
                  </a:lnTo>
                  <a:lnTo>
                    <a:pt x="2102" y="75"/>
                  </a:lnTo>
                  <a:lnTo>
                    <a:pt x="2114" y="80"/>
                  </a:lnTo>
                  <a:lnTo>
                    <a:pt x="2125" y="82"/>
                  </a:lnTo>
                  <a:lnTo>
                    <a:pt x="2136" y="86"/>
                  </a:lnTo>
                  <a:lnTo>
                    <a:pt x="2148" y="90"/>
                  </a:lnTo>
                  <a:lnTo>
                    <a:pt x="2159" y="95"/>
                  </a:lnTo>
                  <a:lnTo>
                    <a:pt x="2171" y="97"/>
                  </a:lnTo>
                  <a:lnTo>
                    <a:pt x="2182" y="103"/>
                  </a:lnTo>
                  <a:lnTo>
                    <a:pt x="2192" y="107"/>
                  </a:lnTo>
                  <a:lnTo>
                    <a:pt x="2203" y="111"/>
                  </a:lnTo>
                  <a:lnTo>
                    <a:pt x="2214" y="116"/>
                  </a:lnTo>
                  <a:lnTo>
                    <a:pt x="2226" y="122"/>
                  </a:lnTo>
                  <a:lnTo>
                    <a:pt x="2237" y="126"/>
                  </a:lnTo>
                  <a:lnTo>
                    <a:pt x="2249" y="130"/>
                  </a:lnTo>
                  <a:lnTo>
                    <a:pt x="2260" y="135"/>
                  </a:lnTo>
                  <a:lnTo>
                    <a:pt x="2271" y="141"/>
                  </a:lnTo>
                  <a:lnTo>
                    <a:pt x="2283" y="145"/>
                  </a:lnTo>
                  <a:lnTo>
                    <a:pt x="2292" y="149"/>
                  </a:lnTo>
                  <a:lnTo>
                    <a:pt x="2304" y="154"/>
                  </a:lnTo>
                  <a:lnTo>
                    <a:pt x="2313" y="160"/>
                  </a:lnTo>
                  <a:lnTo>
                    <a:pt x="2325" y="164"/>
                  </a:lnTo>
                  <a:lnTo>
                    <a:pt x="2336" y="170"/>
                  </a:lnTo>
                  <a:lnTo>
                    <a:pt x="2346" y="175"/>
                  </a:lnTo>
                  <a:lnTo>
                    <a:pt x="2357" y="181"/>
                  </a:lnTo>
                  <a:lnTo>
                    <a:pt x="2368" y="187"/>
                  </a:lnTo>
                  <a:lnTo>
                    <a:pt x="2378" y="191"/>
                  </a:lnTo>
                  <a:lnTo>
                    <a:pt x="2389" y="196"/>
                  </a:lnTo>
                  <a:lnTo>
                    <a:pt x="2401" y="202"/>
                  </a:lnTo>
                  <a:lnTo>
                    <a:pt x="2410" y="208"/>
                  </a:lnTo>
                  <a:lnTo>
                    <a:pt x="2420" y="213"/>
                  </a:lnTo>
                  <a:lnTo>
                    <a:pt x="2431" y="221"/>
                  </a:lnTo>
                  <a:lnTo>
                    <a:pt x="2441" y="227"/>
                  </a:lnTo>
                  <a:lnTo>
                    <a:pt x="2450" y="232"/>
                  </a:lnTo>
                  <a:lnTo>
                    <a:pt x="2462" y="238"/>
                  </a:lnTo>
                  <a:lnTo>
                    <a:pt x="2469" y="244"/>
                  </a:lnTo>
                  <a:lnTo>
                    <a:pt x="2481" y="251"/>
                  </a:lnTo>
                  <a:lnTo>
                    <a:pt x="2488" y="255"/>
                  </a:lnTo>
                  <a:lnTo>
                    <a:pt x="2500" y="263"/>
                  </a:lnTo>
                  <a:lnTo>
                    <a:pt x="2509" y="268"/>
                  </a:lnTo>
                  <a:lnTo>
                    <a:pt x="2519" y="276"/>
                  </a:lnTo>
                  <a:lnTo>
                    <a:pt x="2526" y="282"/>
                  </a:lnTo>
                  <a:lnTo>
                    <a:pt x="2536" y="287"/>
                  </a:lnTo>
                  <a:lnTo>
                    <a:pt x="2545" y="295"/>
                  </a:lnTo>
                  <a:lnTo>
                    <a:pt x="2553" y="303"/>
                  </a:lnTo>
                  <a:lnTo>
                    <a:pt x="2562" y="308"/>
                  </a:lnTo>
                  <a:lnTo>
                    <a:pt x="2570" y="316"/>
                  </a:lnTo>
                  <a:lnTo>
                    <a:pt x="2579" y="322"/>
                  </a:lnTo>
                  <a:lnTo>
                    <a:pt x="2589" y="329"/>
                  </a:lnTo>
                  <a:lnTo>
                    <a:pt x="2587" y="337"/>
                  </a:lnTo>
                  <a:lnTo>
                    <a:pt x="2585" y="343"/>
                  </a:lnTo>
                  <a:lnTo>
                    <a:pt x="2581" y="350"/>
                  </a:lnTo>
                  <a:lnTo>
                    <a:pt x="2576" y="356"/>
                  </a:lnTo>
                  <a:lnTo>
                    <a:pt x="2566" y="356"/>
                  </a:lnTo>
                  <a:lnTo>
                    <a:pt x="2559" y="358"/>
                  </a:lnTo>
                  <a:lnTo>
                    <a:pt x="2551" y="360"/>
                  </a:lnTo>
                  <a:lnTo>
                    <a:pt x="2541" y="362"/>
                  </a:lnTo>
                  <a:lnTo>
                    <a:pt x="2534" y="362"/>
                  </a:lnTo>
                  <a:lnTo>
                    <a:pt x="2526" y="363"/>
                  </a:lnTo>
                  <a:lnTo>
                    <a:pt x="2519" y="365"/>
                  </a:lnTo>
                  <a:lnTo>
                    <a:pt x="2511" y="367"/>
                  </a:lnTo>
                  <a:lnTo>
                    <a:pt x="2501" y="367"/>
                  </a:lnTo>
                  <a:lnTo>
                    <a:pt x="2494" y="369"/>
                  </a:lnTo>
                  <a:lnTo>
                    <a:pt x="2486" y="371"/>
                  </a:lnTo>
                  <a:lnTo>
                    <a:pt x="2479" y="373"/>
                  </a:lnTo>
                  <a:lnTo>
                    <a:pt x="2471" y="373"/>
                  </a:lnTo>
                  <a:lnTo>
                    <a:pt x="2463" y="375"/>
                  </a:lnTo>
                  <a:lnTo>
                    <a:pt x="2454" y="377"/>
                  </a:lnTo>
                  <a:lnTo>
                    <a:pt x="2446" y="379"/>
                  </a:lnTo>
                  <a:lnTo>
                    <a:pt x="2439" y="379"/>
                  </a:lnTo>
                  <a:lnTo>
                    <a:pt x="2431" y="381"/>
                  </a:lnTo>
                  <a:lnTo>
                    <a:pt x="2424" y="381"/>
                  </a:lnTo>
                  <a:lnTo>
                    <a:pt x="2414" y="382"/>
                  </a:lnTo>
                  <a:lnTo>
                    <a:pt x="2406" y="382"/>
                  </a:lnTo>
                  <a:lnTo>
                    <a:pt x="2399" y="384"/>
                  </a:lnTo>
                  <a:lnTo>
                    <a:pt x="2391" y="386"/>
                  </a:lnTo>
                  <a:lnTo>
                    <a:pt x="2384" y="388"/>
                  </a:lnTo>
                  <a:lnTo>
                    <a:pt x="2376" y="388"/>
                  </a:lnTo>
                  <a:lnTo>
                    <a:pt x="2367" y="390"/>
                  </a:lnTo>
                  <a:lnTo>
                    <a:pt x="2359" y="390"/>
                  </a:lnTo>
                  <a:lnTo>
                    <a:pt x="2351" y="392"/>
                  </a:lnTo>
                  <a:lnTo>
                    <a:pt x="2344" y="392"/>
                  </a:lnTo>
                  <a:lnTo>
                    <a:pt x="2336" y="394"/>
                  </a:lnTo>
                  <a:lnTo>
                    <a:pt x="2327" y="394"/>
                  </a:lnTo>
                  <a:lnTo>
                    <a:pt x="2319" y="396"/>
                  </a:lnTo>
                  <a:lnTo>
                    <a:pt x="2311" y="396"/>
                  </a:lnTo>
                  <a:lnTo>
                    <a:pt x="2304" y="398"/>
                  </a:lnTo>
                  <a:lnTo>
                    <a:pt x="2296" y="398"/>
                  </a:lnTo>
                  <a:lnTo>
                    <a:pt x="2289" y="400"/>
                  </a:lnTo>
                  <a:lnTo>
                    <a:pt x="2279" y="400"/>
                  </a:lnTo>
                  <a:lnTo>
                    <a:pt x="2271" y="401"/>
                  </a:lnTo>
                  <a:lnTo>
                    <a:pt x="2264" y="401"/>
                  </a:lnTo>
                  <a:lnTo>
                    <a:pt x="2256" y="403"/>
                  </a:lnTo>
                  <a:lnTo>
                    <a:pt x="2249" y="403"/>
                  </a:lnTo>
                  <a:lnTo>
                    <a:pt x="2239" y="405"/>
                  </a:lnTo>
                  <a:lnTo>
                    <a:pt x="2232" y="405"/>
                  </a:lnTo>
                  <a:lnTo>
                    <a:pt x="2224" y="407"/>
                  </a:lnTo>
                  <a:lnTo>
                    <a:pt x="2216" y="407"/>
                  </a:lnTo>
                  <a:lnTo>
                    <a:pt x="2209" y="407"/>
                  </a:lnTo>
                  <a:lnTo>
                    <a:pt x="2199" y="409"/>
                  </a:lnTo>
                  <a:lnTo>
                    <a:pt x="2192" y="411"/>
                  </a:lnTo>
                  <a:lnTo>
                    <a:pt x="2184" y="411"/>
                  </a:lnTo>
                  <a:lnTo>
                    <a:pt x="2176" y="411"/>
                  </a:lnTo>
                  <a:lnTo>
                    <a:pt x="2169" y="413"/>
                  </a:lnTo>
                  <a:lnTo>
                    <a:pt x="2161" y="413"/>
                  </a:lnTo>
                  <a:lnTo>
                    <a:pt x="2152" y="415"/>
                  </a:lnTo>
                  <a:lnTo>
                    <a:pt x="2144" y="415"/>
                  </a:lnTo>
                  <a:lnTo>
                    <a:pt x="2136" y="417"/>
                  </a:lnTo>
                  <a:lnTo>
                    <a:pt x="2129" y="417"/>
                  </a:lnTo>
                  <a:lnTo>
                    <a:pt x="2121" y="417"/>
                  </a:lnTo>
                  <a:lnTo>
                    <a:pt x="2112" y="419"/>
                  </a:lnTo>
                  <a:lnTo>
                    <a:pt x="2104" y="419"/>
                  </a:lnTo>
                  <a:lnTo>
                    <a:pt x="2097" y="420"/>
                  </a:lnTo>
                  <a:lnTo>
                    <a:pt x="2089" y="422"/>
                  </a:lnTo>
                  <a:lnTo>
                    <a:pt x="2081" y="422"/>
                  </a:lnTo>
                  <a:lnTo>
                    <a:pt x="2074" y="424"/>
                  </a:lnTo>
                  <a:lnTo>
                    <a:pt x="2064" y="426"/>
                  </a:lnTo>
                  <a:lnTo>
                    <a:pt x="2072" y="419"/>
                  </a:lnTo>
                  <a:lnTo>
                    <a:pt x="2079" y="415"/>
                  </a:lnTo>
                  <a:lnTo>
                    <a:pt x="2087" y="407"/>
                  </a:lnTo>
                  <a:lnTo>
                    <a:pt x="2093" y="403"/>
                  </a:lnTo>
                  <a:lnTo>
                    <a:pt x="2098" y="396"/>
                  </a:lnTo>
                  <a:lnTo>
                    <a:pt x="2102" y="390"/>
                  </a:lnTo>
                  <a:lnTo>
                    <a:pt x="2106" y="384"/>
                  </a:lnTo>
                  <a:lnTo>
                    <a:pt x="2110" y="379"/>
                  </a:lnTo>
                  <a:lnTo>
                    <a:pt x="2112" y="369"/>
                  </a:lnTo>
                  <a:lnTo>
                    <a:pt x="2112" y="363"/>
                  </a:lnTo>
                  <a:lnTo>
                    <a:pt x="2112" y="354"/>
                  </a:lnTo>
                  <a:lnTo>
                    <a:pt x="2112" y="348"/>
                  </a:lnTo>
                  <a:lnTo>
                    <a:pt x="2110" y="339"/>
                  </a:lnTo>
                  <a:lnTo>
                    <a:pt x="2108" y="331"/>
                  </a:lnTo>
                  <a:lnTo>
                    <a:pt x="2104" y="324"/>
                  </a:lnTo>
                  <a:lnTo>
                    <a:pt x="2100" y="314"/>
                  </a:lnTo>
                  <a:lnTo>
                    <a:pt x="2106" y="310"/>
                  </a:lnTo>
                  <a:lnTo>
                    <a:pt x="2112" y="308"/>
                  </a:lnTo>
                  <a:lnTo>
                    <a:pt x="2116" y="306"/>
                  </a:lnTo>
                  <a:lnTo>
                    <a:pt x="2123" y="305"/>
                  </a:lnTo>
                  <a:lnTo>
                    <a:pt x="2129" y="301"/>
                  </a:lnTo>
                  <a:lnTo>
                    <a:pt x="2135" y="297"/>
                  </a:lnTo>
                  <a:lnTo>
                    <a:pt x="2138" y="291"/>
                  </a:lnTo>
                  <a:lnTo>
                    <a:pt x="2142" y="287"/>
                  </a:lnTo>
                  <a:lnTo>
                    <a:pt x="2148" y="284"/>
                  </a:lnTo>
                  <a:lnTo>
                    <a:pt x="2152" y="282"/>
                  </a:lnTo>
                  <a:lnTo>
                    <a:pt x="2157" y="282"/>
                  </a:lnTo>
                  <a:lnTo>
                    <a:pt x="2163" y="282"/>
                  </a:lnTo>
                  <a:lnTo>
                    <a:pt x="2167" y="282"/>
                  </a:lnTo>
                  <a:lnTo>
                    <a:pt x="2173" y="282"/>
                  </a:lnTo>
                  <a:lnTo>
                    <a:pt x="2176" y="282"/>
                  </a:lnTo>
                  <a:lnTo>
                    <a:pt x="2184" y="282"/>
                  </a:lnTo>
                  <a:lnTo>
                    <a:pt x="2174" y="284"/>
                  </a:lnTo>
                  <a:lnTo>
                    <a:pt x="2169" y="287"/>
                  </a:lnTo>
                  <a:lnTo>
                    <a:pt x="2161" y="291"/>
                  </a:lnTo>
                  <a:lnTo>
                    <a:pt x="2154" y="295"/>
                  </a:lnTo>
                  <a:lnTo>
                    <a:pt x="2146" y="299"/>
                  </a:lnTo>
                  <a:lnTo>
                    <a:pt x="2138" y="303"/>
                  </a:lnTo>
                  <a:lnTo>
                    <a:pt x="2133" y="308"/>
                  </a:lnTo>
                  <a:lnTo>
                    <a:pt x="2129" y="314"/>
                  </a:lnTo>
                  <a:lnTo>
                    <a:pt x="2123" y="318"/>
                  </a:lnTo>
                  <a:lnTo>
                    <a:pt x="2121" y="325"/>
                  </a:lnTo>
                  <a:lnTo>
                    <a:pt x="2119" y="329"/>
                  </a:lnTo>
                  <a:lnTo>
                    <a:pt x="2119" y="339"/>
                  </a:lnTo>
                  <a:lnTo>
                    <a:pt x="2121" y="344"/>
                  </a:lnTo>
                  <a:lnTo>
                    <a:pt x="2123" y="354"/>
                  </a:lnTo>
                  <a:lnTo>
                    <a:pt x="2125" y="358"/>
                  </a:lnTo>
                  <a:lnTo>
                    <a:pt x="2129" y="363"/>
                  </a:lnTo>
                  <a:lnTo>
                    <a:pt x="2133" y="369"/>
                  </a:lnTo>
                  <a:lnTo>
                    <a:pt x="2136" y="375"/>
                  </a:lnTo>
                  <a:lnTo>
                    <a:pt x="2146" y="381"/>
                  </a:lnTo>
                  <a:lnTo>
                    <a:pt x="2154" y="386"/>
                  </a:lnTo>
                  <a:lnTo>
                    <a:pt x="2161" y="390"/>
                  </a:lnTo>
                  <a:lnTo>
                    <a:pt x="2167" y="392"/>
                  </a:lnTo>
                  <a:lnTo>
                    <a:pt x="2173" y="392"/>
                  </a:lnTo>
                  <a:lnTo>
                    <a:pt x="2178" y="392"/>
                  </a:lnTo>
                  <a:lnTo>
                    <a:pt x="2184" y="388"/>
                  </a:lnTo>
                  <a:lnTo>
                    <a:pt x="2190" y="386"/>
                  </a:lnTo>
                  <a:lnTo>
                    <a:pt x="2195" y="381"/>
                  </a:lnTo>
                  <a:lnTo>
                    <a:pt x="2199" y="377"/>
                  </a:lnTo>
                  <a:lnTo>
                    <a:pt x="2203" y="371"/>
                  </a:lnTo>
                  <a:lnTo>
                    <a:pt x="2209" y="365"/>
                  </a:lnTo>
                  <a:lnTo>
                    <a:pt x="2213" y="362"/>
                  </a:lnTo>
                  <a:lnTo>
                    <a:pt x="2216" y="356"/>
                  </a:lnTo>
                  <a:lnTo>
                    <a:pt x="2220" y="352"/>
                  </a:lnTo>
                  <a:lnTo>
                    <a:pt x="2224" y="348"/>
                  </a:lnTo>
                  <a:lnTo>
                    <a:pt x="2232" y="352"/>
                  </a:lnTo>
                  <a:lnTo>
                    <a:pt x="2237" y="354"/>
                  </a:lnTo>
                  <a:lnTo>
                    <a:pt x="2243" y="354"/>
                  </a:lnTo>
                  <a:lnTo>
                    <a:pt x="2251" y="356"/>
                  </a:lnTo>
                  <a:lnTo>
                    <a:pt x="2254" y="356"/>
                  </a:lnTo>
                  <a:lnTo>
                    <a:pt x="2262" y="356"/>
                  </a:lnTo>
                  <a:lnTo>
                    <a:pt x="2268" y="356"/>
                  </a:lnTo>
                  <a:lnTo>
                    <a:pt x="2273" y="354"/>
                  </a:lnTo>
                  <a:lnTo>
                    <a:pt x="2279" y="352"/>
                  </a:lnTo>
                  <a:lnTo>
                    <a:pt x="2285" y="350"/>
                  </a:lnTo>
                  <a:lnTo>
                    <a:pt x="2289" y="348"/>
                  </a:lnTo>
                  <a:lnTo>
                    <a:pt x="2296" y="346"/>
                  </a:lnTo>
                  <a:lnTo>
                    <a:pt x="2300" y="343"/>
                  </a:lnTo>
                  <a:lnTo>
                    <a:pt x="2306" y="341"/>
                  </a:lnTo>
                  <a:lnTo>
                    <a:pt x="2311" y="339"/>
                  </a:lnTo>
                  <a:lnTo>
                    <a:pt x="2317" y="335"/>
                  </a:lnTo>
                  <a:lnTo>
                    <a:pt x="2321" y="343"/>
                  </a:lnTo>
                  <a:lnTo>
                    <a:pt x="2323" y="350"/>
                  </a:lnTo>
                  <a:lnTo>
                    <a:pt x="2327" y="356"/>
                  </a:lnTo>
                  <a:lnTo>
                    <a:pt x="2332" y="362"/>
                  </a:lnTo>
                  <a:lnTo>
                    <a:pt x="2336" y="365"/>
                  </a:lnTo>
                  <a:lnTo>
                    <a:pt x="2342" y="369"/>
                  </a:lnTo>
                  <a:lnTo>
                    <a:pt x="2347" y="373"/>
                  </a:lnTo>
                  <a:lnTo>
                    <a:pt x="2353" y="377"/>
                  </a:lnTo>
                  <a:lnTo>
                    <a:pt x="2359" y="377"/>
                  </a:lnTo>
                  <a:lnTo>
                    <a:pt x="2365" y="379"/>
                  </a:lnTo>
                  <a:lnTo>
                    <a:pt x="2370" y="379"/>
                  </a:lnTo>
                  <a:lnTo>
                    <a:pt x="2378" y="379"/>
                  </a:lnTo>
                  <a:lnTo>
                    <a:pt x="2384" y="377"/>
                  </a:lnTo>
                  <a:lnTo>
                    <a:pt x="2389" y="375"/>
                  </a:lnTo>
                  <a:lnTo>
                    <a:pt x="2397" y="373"/>
                  </a:lnTo>
                  <a:lnTo>
                    <a:pt x="2403" y="371"/>
                  </a:lnTo>
                  <a:lnTo>
                    <a:pt x="2408" y="367"/>
                  </a:lnTo>
                  <a:lnTo>
                    <a:pt x="2414" y="363"/>
                  </a:lnTo>
                  <a:lnTo>
                    <a:pt x="2420" y="360"/>
                  </a:lnTo>
                  <a:lnTo>
                    <a:pt x="2425" y="356"/>
                  </a:lnTo>
                  <a:lnTo>
                    <a:pt x="2427" y="352"/>
                  </a:lnTo>
                  <a:lnTo>
                    <a:pt x="2433" y="346"/>
                  </a:lnTo>
                  <a:lnTo>
                    <a:pt x="2437" y="343"/>
                  </a:lnTo>
                  <a:lnTo>
                    <a:pt x="2441" y="337"/>
                  </a:lnTo>
                  <a:lnTo>
                    <a:pt x="2443" y="331"/>
                  </a:lnTo>
                  <a:lnTo>
                    <a:pt x="2444" y="325"/>
                  </a:lnTo>
                  <a:lnTo>
                    <a:pt x="2444" y="318"/>
                  </a:lnTo>
                  <a:lnTo>
                    <a:pt x="2446" y="314"/>
                  </a:lnTo>
                  <a:lnTo>
                    <a:pt x="2444" y="306"/>
                  </a:lnTo>
                  <a:lnTo>
                    <a:pt x="2443" y="301"/>
                  </a:lnTo>
                  <a:lnTo>
                    <a:pt x="2441" y="295"/>
                  </a:lnTo>
                  <a:lnTo>
                    <a:pt x="2439" y="289"/>
                  </a:lnTo>
                  <a:lnTo>
                    <a:pt x="2433" y="284"/>
                  </a:lnTo>
                  <a:lnTo>
                    <a:pt x="2427" y="278"/>
                  </a:lnTo>
                  <a:lnTo>
                    <a:pt x="2422" y="274"/>
                  </a:lnTo>
                  <a:lnTo>
                    <a:pt x="2416" y="270"/>
                  </a:lnTo>
                  <a:lnTo>
                    <a:pt x="2410" y="267"/>
                  </a:lnTo>
                  <a:lnTo>
                    <a:pt x="2405" y="265"/>
                  </a:lnTo>
                  <a:lnTo>
                    <a:pt x="2399" y="261"/>
                  </a:lnTo>
                  <a:lnTo>
                    <a:pt x="2393" y="261"/>
                  </a:lnTo>
                  <a:lnTo>
                    <a:pt x="2386" y="259"/>
                  </a:lnTo>
                  <a:lnTo>
                    <a:pt x="2380" y="259"/>
                  </a:lnTo>
                  <a:lnTo>
                    <a:pt x="2372" y="259"/>
                  </a:lnTo>
                  <a:lnTo>
                    <a:pt x="2367" y="261"/>
                  </a:lnTo>
                  <a:lnTo>
                    <a:pt x="2361" y="261"/>
                  </a:lnTo>
                  <a:lnTo>
                    <a:pt x="2355" y="265"/>
                  </a:lnTo>
                  <a:lnTo>
                    <a:pt x="2349" y="268"/>
                  </a:lnTo>
                  <a:lnTo>
                    <a:pt x="2346" y="274"/>
                  </a:lnTo>
                  <a:lnTo>
                    <a:pt x="2346" y="267"/>
                  </a:lnTo>
                  <a:lnTo>
                    <a:pt x="2344" y="261"/>
                  </a:lnTo>
                  <a:lnTo>
                    <a:pt x="2342" y="255"/>
                  </a:lnTo>
                  <a:lnTo>
                    <a:pt x="2340" y="251"/>
                  </a:lnTo>
                  <a:lnTo>
                    <a:pt x="2338" y="244"/>
                  </a:lnTo>
                  <a:lnTo>
                    <a:pt x="2336" y="238"/>
                  </a:lnTo>
                  <a:lnTo>
                    <a:pt x="2332" y="234"/>
                  </a:lnTo>
                  <a:lnTo>
                    <a:pt x="2328" y="230"/>
                  </a:lnTo>
                  <a:lnTo>
                    <a:pt x="2325" y="225"/>
                  </a:lnTo>
                  <a:lnTo>
                    <a:pt x="2321" y="221"/>
                  </a:lnTo>
                  <a:lnTo>
                    <a:pt x="2315" y="217"/>
                  </a:lnTo>
                  <a:lnTo>
                    <a:pt x="2311" y="213"/>
                  </a:lnTo>
                  <a:lnTo>
                    <a:pt x="2306" y="211"/>
                  </a:lnTo>
                  <a:lnTo>
                    <a:pt x="2300" y="208"/>
                  </a:lnTo>
                  <a:lnTo>
                    <a:pt x="2294" y="206"/>
                  </a:lnTo>
                  <a:lnTo>
                    <a:pt x="2290" y="204"/>
                  </a:lnTo>
                  <a:lnTo>
                    <a:pt x="2285" y="200"/>
                  </a:lnTo>
                  <a:lnTo>
                    <a:pt x="2277" y="198"/>
                  </a:lnTo>
                  <a:lnTo>
                    <a:pt x="2273" y="198"/>
                  </a:lnTo>
                  <a:lnTo>
                    <a:pt x="2268" y="198"/>
                  </a:lnTo>
                  <a:lnTo>
                    <a:pt x="2262" y="196"/>
                  </a:lnTo>
                  <a:lnTo>
                    <a:pt x="2256" y="198"/>
                  </a:lnTo>
                  <a:lnTo>
                    <a:pt x="2251" y="198"/>
                  </a:lnTo>
                  <a:lnTo>
                    <a:pt x="2245" y="200"/>
                  </a:lnTo>
                  <a:lnTo>
                    <a:pt x="2239" y="200"/>
                  </a:lnTo>
                  <a:lnTo>
                    <a:pt x="2233" y="204"/>
                  </a:lnTo>
                  <a:lnTo>
                    <a:pt x="2228" y="206"/>
                  </a:lnTo>
                  <a:lnTo>
                    <a:pt x="2224" y="211"/>
                  </a:lnTo>
                  <a:lnTo>
                    <a:pt x="2220" y="213"/>
                  </a:lnTo>
                  <a:lnTo>
                    <a:pt x="2216" y="219"/>
                  </a:lnTo>
                  <a:lnTo>
                    <a:pt x="2213" y="225"/>
                  </a:lnTo>
                  <a:lnTo>
                    <a:pt x="2209" y="232"/>
                  </a:lnTo>
                  <a:lnTo>
                    <a:pt x="2197" y="230"/>
                  </a:lnTo>
                  <a:lnTo>
                    <a:pt x="2201" y="223"/>
                  </a:lnTo>
                  <a:lnTo>
                    <a:pt x="2209" y="215"/>
                  </a:lnTo>
                  <a:lnTo>
                    <a:pt x="2213" y="208"/>
                  </a:lnTo>
                  <a:lnTo>
                    <a:pt x="2218" y="198"/>
                  </a:lnTo>
                  <a:lnTo>
                    <a:pt x="2222" y="189"/>
                  </a:lnTo>
                  <a:lnTo>
                    <a:pt x="2224" y="181"/>
                  </a:lnTo>
                  <a:lnTo>
                    <a:pt x="2226" y="172"/>
                  </a:lnTo>
                  <a:lnTo>
                    <a:pt x="2228" y="164"/>
                  </a:lnTo>
                  <a:lnTo>
                    <a:pt x="2228" y="154"/>
                  </a:lnTo>
                  <a:lnTo>
                    <a:pt x="2226" y="147"/>
                  </a:lnTo>
                  <a:lnTo>
                    <a:pt x="2222" y="139"/>
                  </a:lnTo>
                  <a:lnTo>
                    <a:pt x="2218" y="134"/>
                  </a:lnTo>
                  <a:lnTo>
                    <a:pt x="2213" y="128"/>
                  </a:lnTo>
                  <a:lnTo>
                    <a:pt x="2205" y="124"/>
                  </a:lnTo>
                  <a:lnTo>
                    <a:pt x="2199" y="122"/>
                  </a:lnTo>
                  <a:lnTo>
                    <a:pt x="2194" y="122"/>
                  </a:lnTo>
                  <a:lnTo>
                    <a:pt x="2188" y="122"/>
                  </a:lnTo>
                  <a:lnTo>
                    <a:pt x="2184" y="122"/>
                  </a:lnTo>
                  <a:lnTo>
                    <a:pt x="2174" y="118"/>
                  </a:lnTo>
                  <a:lnTo>
                    <a:pt x="2169" y="118"/>
                  </a:lnTo>
                  <a:lnTo>
                    <a:pt x="2163" y="118"/>
                  </a:lnTo>
                  <a:lnTo>
                    <a:pt x="2157" y="120"/>
                  </a:lnTo>
                  <a:lnTo>
                    <a:pt x="2152" y="122"/>
                  </a:lnTo>
                  <a:lnTo>
                    <a:pt x="2148" y="124"/>
                  </a:lnTo>
                  <a:lnTo>
                    <a:pt x="2142" y="128"/>
                  </a:lnTo>
                  <a:lnTo>
                    <a:pt x="2138" y="132"/>
                  </a:lnTo>
                  <a:lnTo>
                    <a:pt x="2131" y="137"/>
                  </a:lnTo>
                  <a:lnTo>
                    <a:pt x="2125" y="147"/>
                  </a:lnTo>
                  <a:lnTo>
                    <a:pt x="2119" y="154"/>
                  </a:lnTo>
                  <a:lnTo>
                    <a:pt x="2114" y="162"/>
                  </a:lnTo>
                  <a:lnTo>
                    <a:pt x="2110" y="154"/>
                  </a:lnTo>
                  <a:lnTo>
                    <a:pt x="2104" y="149"/>
                  </a:lnTo>
                  <a:lnTo>
                    <a:pt x="2098" y="145"/>
                  </a:lnTo>
                  <a:lnTo>
                    <a:pt x="2095" y="141"/>
                  </a:lnTo>
                  <a:lnTo>
                    <a:pt x="2087" y="137"/>
                  </a:lnTo>
                  <a:lnTo>
                    <a:pt x="2083" y="135"/>
                  </a:lnTo>
                  <a:lnTo>
                    <a:pt x="2076" y="132"/>
                  </a:lnTo>
                  <a:lnTo>
                    <a:pt x="2072" y="132"/>
                  </a:lnTo>
                  <a:lnTo>
                    <a:pt x="2064" y="130"/>
                  </a:lnTo>
                  <a:lnTo>
                    <a:pt x="2059" y="130"/>
                  </a:lnTo>
                  <a:lnTo>
                    <a:pt x="2053" y="130"/>
                  </a:lnTo>
                  <a:lnTo>
                    <a:pt x="2047" y="132"/>
                  </a:lnTo>
                  <a:lnTo>
                    <a:pt x="2043" y="132"/>
                  </a:lnTo>
                  <a:lnTo>
                    <a:pt x="2038" y="134"/>
                  </a:lnTo>
                  <a:lnTo>
                    <a:pt x="2032" y="135"/>
                  </a:lnTo>
                  <a:lnTo>
                    <a:pt x="2028" y="139"/>
                  </a:lnTo>
                  <a:lnTo>
                    <a:pt x="2022" y="141"/>
                  </a:lnTo>
                  <a:lnTo>
                    <a:pt x="2017" y="145"/>
                  </a:lnTo>
                  <a:lnTo>
                    <a:pt x="2013" y="147"/>
                  </a:lnTo>
                  <a:lnTo>
                    <a:pt x="2011" y="151"/>
                  </a:lnTo>
                  <a:lnTo>
                    <a:pt x="2003" y="160"/>
                  </a:lnTo>
                  <a:lnTo>
                    <a:pt x="2000" y="170"/>
                  </a:lnTo>
                  <a:lnTo>
                    <a:pt x="1998" y="173"/>
                  </a:lnTo>
                  <a:lnTo>
                    <a:pt x="1998" y="177"/>
                  </a:lnTo>
                  <a:lnTo>
                    <a:pt x="1996" y="183"/>
                  </a:lnTo>
                  <a:lnTo>
                    <a:pt x="1998" y="189"/>
                  </a:lnTo>
                  <a:lnTo>
                    <a:pt x="1998" y="192"/>
                  </a:lnTo>
                  <a:lnTo>
                    <a:pt x="2000" y="198"/>
                  </a:lnTo>
                  <a:lnTo>
                    <a:pt x="2001" y="204"/>
                  </a:lnTo>
                  <a:lnTo>
                    <a:pt x="2005" y="210"/>
                  </a:lnTo>
                  <a:lnTo>
                    <a:pt x="1998" y="208"/>
                  </a:lnTo>
                  <a:lnTo>
                    <a:pt x="1990" y="208"/>
                  </a:lnTo>
                  <a:lnTo>
                    <a:pt x="1984" y="208"/>
                  </a:lnTo>
                  <a:lnTo>
                    <a:pt x="1979" y="210"/>
                  </a:lnTo>
                  <a:lnTo>
                    <a:pt x="1973" y="210"/>
                  </a:lnTo>
                  <a:lnTo>
                    <a:pt x="1967" y="211"/>
                  </a:lnTo>
                  <a:lnTo>
                    <a:pt x="1963" y="213"/>
                  </a:lnTo>
                  <a:lnTo>
                    <a:pt x="1960" y="217"/>
                  </a:lnTo>
                  <a:lnTo>
                    <a:pt x="1952" y="223"/>
                  </a:lnTo>
                  <a:lnTo>
                    <a:pt x="1946" y="230"/>
                  </a:lnTo>
                  <a:lnTo>
                    <a:pt x="1944" y="236"/>
                  </a:lnTo>
                  <a:lnTo>
                    <a:pt x="1941" y="240"/>
                  </a:lnTo>
                  <a:lnTo>
                    <a:pt x="1939" y="246"/>
                  </a:lnTo>
                  <a:lnTo>
                    <a:pt x="1935" y="253"/>
                  </a:lnTo>
                  <a:lnTo>
                    <a:pt x="1927" y="255"/>
                  </a:lnTo>
                  <a:lnTo>
                    <a:pt x="1920" y="257"/>
                  </a:lnTo>
                  <a:lnTo>
                    <a:pt x="1912" y="261"/>
                  </a:lnTo>
                  <a:lnTo>
                    <a:pt x="1906" y="265"/>
                  </a:lnTo>
                  <a:lnTo>
                    <a:pt x="1901" y="270"/>
                  </a:lnTo>
                  <a:lnTo>
                    <a:pt x="1895" y="276"/>
                  </a:lnTo>
                  <a:lnTo>
                    <a:pt x="1889" y="280"/>
                  </a:lnTo>
                  <a:lnTo>
                    <a:pt x="1887" y="287"/>
                  </a:lnTo>
                  <a:lnTo>
                    <a:pt x="1884" y="291"/>
                  </a:lnTo>
                  <a:lnTo>
                    <a:pt x="1882" y="299"/>
                  </a:lnTo>
                  <a:lnTo>
                    <a:pt x="1882" y="305"/>
                  </a:lnTo>
                  <a:lnTo>
                    <a:pt x="1882" y="312"/>
                  </a:lnTo>
                  <a:lnTo>
                    <a:pt x="1884" y="318"/>
                  </a:lnTo>
                  <a:lnTo>
                    <a:pt x="1887" y="325"/>
                  </a:lnTo>
                  <a:lnTo>
                    <a:pt x="1893" y="333"/>
                  </a:lnTo>
                  <a:lnTo>
                    <a:pt x="1901" y="341"/>
                  </a:lnTo>
                  <a:lnTo>
                    <a:pt x="1908" y="344"/>
                  </a:lnTo>
                  <a:lnTo>
                    <a:pt x="1916" y="348"/>
                  </a:lnTo>
                  <a:lnTo>
                    <a:pt x="1924" y="350"/>
                  </a:lnTo>
                  <a:lnTo>
                    <a:pt x="1931" y="352"/>
                  </a:lnTo>
                  <a:lnTo>
                    <a:pt x="1939" y="352"/>
                  </a:lnTo>
                  <a:lnTo>
                    <a:pt x="1946" y="350"/>
                  </a:lnTo>
                  <a:lnTo>
                    <a:pt x="1956" y="348"/>
                  </a:lnTo>
                  <a:lnTo>
                    <a:pt x="1965" y="346"/>
                  </a:lnTo>
                  <a:lnTo>
                    <a:pt x="1962" y="352"/>
                  </a:lnTo>
                  <a:lnTo>
                    <a:pt x="1962" y="360"/>
                  </a:lnTo>
                  <a:lnTo>
                    <a:pt x="1962" y="365"/>
                  </a:lnTo>
                  <a:lnTo>
                    <a:pt x="1963" y="373"/>
                  </a:lnTo>
                  <a:lnTo>
                    <a:pt x="1963" y="379"/>
                  </a:lnTo>
                  <a:lnTo>
                    <a:pt x="1965" y="384"/>
                  </a:lnTo>
                  <a:lnTo>
                    <a:pt x="1969" y="390"/>
                  </a:lnTo>
                  <a:lnTo>
                    <a:pt x="1973" y="394"/>
                  </a:lnTo>
                  <a:lnTo>
                    <a:pt x="1975" y="400"/>
                  </a:lnTo>
                  <a:lnTo>
                    <a:pt x="1979" y="403"/>
                  </a:lnTo>
                  <a:lnTo>
                    <a:pt x="1984" y="407"/>
                  </a:lnTo>
                  <a:lnTo>
                    <a:pt x="1988" y="411"/>
                  </a:lnTo>
                  <a:lnTo>
                    <a:pt x="1994" y="415"/>
                  </a:lnTo>
                  <a:lnTo>
                    <a:pt x="2000" y="419"/>
                  </a:lnTo>
                  <a:lnTo>
                    <a:pt x="2005" y="422"/>
                  </a:lnTo>
                  <a:lnTo>
                    <a:pt x="2013" y="426"/>
                  </a:lnTo>
                  <a:lnTo>
                    <a:pt x="1633" y="432"/>
                  </a:lnTo>
                  <a:close/>
                </a:path>
              </a:pathLst>
            </a:custGeom>
            <a:solidFill>
              <a:srgbClr val="8AA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04" name="Google Shape;1304;p28"/>
            <p:cNvSpPr/>
            <p:nvPr/>
          </p:nvSpPr>
          <p:spPr>
            <a:xfrm>
              <a:off x="5129" y="2065"/>
              <a:ext cx="9" cy="12"/>
            </a:xfrm>
            <a:custGeom>
              <a:avLst/>
              <a:gdLst/>
              <a:ahLst/>
              <a:cxnLst/>
              <a:rect l="l" t="t" r="r" b="b"/>
              <a:pathLst>
                <a:path w="17" h="23" extrusionOk="0">
                  <a:moveTo>
                    <a:pt x="2" y="2"/>
                  </a:moveTo>
                  <a:lnTo>
                    <a:pt x="15" y="0"/>
                  </a:lnTo>
                  <a:lnTo>
                    <a:pt x="17" y="6"/>
                  </a:lnTo>
                  <a:lnTo>
                    <a:pt x="17" y="11"/>
                  </a:lnTo>
                  <a:lnTo>
                    <a:pt x="14" y="17"/>
                  </a:lnTo>
                  <a:lnTo>
                    <a:pt x="10" y="23"/>
                  </a:lnTo>
                  <a:lnTo>
                    <a:pt x="2" y="19"/>
                  </a:lnTo>
                  <a:lnTo>
                    <a:pt x="2" y="13"/>
                  </a:lnTo>
                  <a:lnTo>
                    <a:pt x="0" y="8"/>
                  </a:lnTo>
                  <a:lnTo>
                    <a:pt x="2" y="2"/>
                  </a:lnTo>
                  <a:close/>
                </a:path>
              </a:pathLst>
            </a:custGeom>
            <a:solidFill>
              <a:srgbClr val="8AA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05" name="Google Shape;1305;p28"/>
            <p:cNvSpPr/>
            <p:nvPr/>
          </p:nvSpPr>
          <p:spPr>
            <a:xfrm>
              <a:off x="4573" y="2026"/>
              <a:ext cx="39" cy="46"/>
            </a:xfrm>
            <a:custGeom>
              <a:avLst/>
              <a:gdLst/>
              <a:ahLst/>
              <a:cxnLst/>
              <a:rect l="l" t="t" r="r" b="b"/>
              <a:pathLst>
                <a:path w="78" h="93" extrusionOk="0">
                  <a:moveTo>
                    <a:pt x="69" y="93"/>
                  </a:moveTo>
                  <a:lnTo>
                    <a:pt x="63" y="86"/>
                  </a:lnTo>
                  <a:lnTo>
                    <a:pt x="57" y="80"/>
                  </a:lnTo>
                  <a:lnTo>
                    <a:pt x="51" y="76"/>
                  </a:lnTo>
                  <a:lnTo>
                    <a:pt x="44" y="70"/>
                  </a:lnTo>
                  <a:lnTo>
                    <a:pt x="36" y="67"/>
                  </a:lnTo>
                  <a:lnTo>
                    <a:pt x="30" y="65"/>
                  </a:lnTo>
                  <a:lnTo>
                    <a:pt x="21" y="63"/>
                  </a:lnTo>
                  <a:lnTo>
                    <a:pt x="13" y="65"/>
                  </a:lnTo>
                  <a:lnTo>
                    <a:pt x="8" y="57"/>
                  </a:lnTo>
                  <a:lnTo>
                    <a:pt x="6" y="51"/>
                  </a:lnTo>
                  <a:lnTo>
                    <a:pt x="4" y="44"/>
                  </a:lnTo>
                  <a:lnTo>
                    <a:pt x="2" y="38"/>
                  </a:lnTo>
                  <a:lnTo>
                    <a:pt x="0" y="32"/>
                  </a:lnTo>
                  <a:lnTo>
                    <a:pt x="2" y="27"/>
                  </a:lnTo>
                  <a:lnTo>
                    <a:pt x="2" y="21"/>
                  </a:lnTo>
                  <a:lnTo>
                    <a:pt x="4" y="17"/>
                  </a:lnTo>
                  <a:lnTo>
                    <a:pt x="8" y="10"/>
                  </a:lnTo>
                  <a:lnTo>
                    <a:pt x="13" y="4"/>
                  </a:lnTo>
                  <a:lnTo>
                    <a:pt x="17" y="2"/>
                  </a:lnTo>
                  <a:lnTo>
                    <a:pt x="21" y="0"/>
                  </a:lnTo>
                  <a:lnTo>
                    <a:pt x="27" y="0"/>
                  </a:lnTo>
                  <a:lnTo>
                    <a:pt x="30" y="0"/>
                  </a:lnTo>
                  <a:lnTo>
                    <a:pt x="34" y="2"/>
                  </a:lnTo>
                  <a:lnTo>
                    <a:pt x="40" y="12"/>
                  </a:lnTo>
                  <a:lnTo>
                    <a:pt x="42" y="15"/>
                  </a:lnTo>
                  <a:lnTo>
                    <a:pt x="48" y="21"/>
                  </a:lnTo>
                  <a:lnTo>
                    <a:pt x="51" y="27"/>
                  </a:lnTo>
                  <a:lnTo>
                    <a:pt x="57" y="32"/>
                  </a:lnTo>
                  <a:lnTo>
                    <a:pt x="59" y="38"/>
                  </a:lnTo>
                  <a:lnTo>
                    <a:pt x="63" y="44"/>
                  </a:lnTo>
                  <a:lnTo>
                    <a:pt x="67" y="50"/>
                  </a:lnTo>
                  <a:lnTo>
                    <a:pt x="70" y="53"/>
                  </a:lnTo>
                  <a:lnTo>
                    <a:pt x="76" y="61"/>
                  </a:lnTo>
                  <a:lnTo>
                    <a:pt x="78" y="65"/>
                  </a:lnTo>
                  <a:lnTo>
                    <a:pt x="76" y="70"/>
                  </a:lnTo>
                  <a:lnTo>
                    <a:pt x="70" y="76"/>
                  </a:lnTo>
                  <a:lnTo>
                    <a:pt x="69" y="78"/>
                  </a:lnTo>
                  <a:lnTo>
                    <a:pt x="69" y="82"/>
                  </a:lnTo>
                  <a:lnTo>
                    <a:pt x="67" y="88"/>
                  </a:lnTo>
                  <a:lnTo>
                    <a:pt x="69" y="93"/>
                  </a:lnTo>
                  <a:close/>
                </a:path>
              </a:pathLst>
            </a:custGeom>
            <a:solidFill>
              <a:srgbClr val="8AA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06" name="Google Shape;1306;p28"/>
            <p:cNvSpPr/>
            <p:nvPr/>
          </p:nvSpPr>
          <p:spPr>
            <a:xfrm>
              <a:off x="5070" y="2057"/>
              <a:ext cx="10" cy="10"/>
            </a:xfrm>
            <a:custGeom>
              <a:avLst/>
              <a:gdLst/>
              <a:ahLst/>
              <a:cxnLst/>
              <a:rect l="l" t="t" r="r" b="b"/>
              <a:pathLst>
                <a:path w="19" h="21" extrusionOk="0">
                  <a:moveTo>
                    <a:pt x="0" y="9"/>
                  </a:moveTo>
                  <a:lnTo>
                    <a:pt x="19" y="0"/>
                  </a:lnTo>
                  <a:lnTo>
                    <a:pt x="16" y="4"/>
                  </a:lnTo>
                  <a:lnTo>
                    <a:pt x="12" y="9"/>
                  </a:lnTo>
                  <a:lnTo>
                    <a:pt x="10" y="15"/>
                  </a:lnTo>
                  <a:lnTo>
                    <a:pt x="8" y="19"/>
                  </a:lnTo>
                  <a:lnTo>
                    <a:pt x="8" y="21"/>
                  </a:lnTo>
                  <a:lnTo>
                    <a:pt x="6" y="17"/>
                  </a:lnTo>
                  <a:lnTo>
                    <a:pt x="4" y="13"/>
                  </a:lnTo>
                  <a:lnTo>
                    <a:pt x="0" y="9"/>
                  </a:lnTo>
                  <a:close/>
                </a:path>
              </a:pathLst>
            </a:custGeom>
            <a:solidFill>
              <a:srgbClr val="8AA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07" name="Google Shape;1307;p28"/>
            <p:cNvSpPr/>
            <p:nvPr/>
          </p:nvSpPr>
          <p:spPr>
            <a:xfrm>
              <a:off x="5100" y="2041"/>
              <a:ext cx="6" cy="9"/>
            </a:xfrm>
            <a:custGeom>
              <a:avLst/>
              <a:gdLst/>
              <a:ahLst/>
              <a:cxnLst/>
              <a:rect l="l" t="t" r="r" b="b"/>
              <a:pathLst>
                <a:path w="14" h="19" extrusionOk="0">
                  <a:moveTo>
                    <a:pt x="0" y="19"/>
                  </a:moveTo>
                  <a:lnTo>
                    <a:pt x="0" y="13"/>
                  </a:lnTo>
                  <a:lnTo>
                    <a:pt x="2" y="7"/>
                  </a:lnTo>
                  <a:lnTo>
                    <a:pt x="6" y="1"/>
                  </a:lnTo>
                  <a:lnTo>
                    <a:pt x="12" y="0"/>
                  </a:lnTo>
                  <a:lnTo>
                    <a:pt x="12" y="1"/>
                  </a:lnTo>
                  <a:lnTo>
                    <a:pt x="12" y="7"/>
                  </a:lnTo>
                  <a:lnTo>
                    <a:pt x="14" y="11"/>
                  </a:lnTo>
                  <a:lnTo>
                    <a:pt x="14" y="19"/>
                  </a:lnTo>
                  <a:lnTo>
                    <a:pt x="0" y="19"/>
                  </a:lnTo>
                  <a:close/>
                </a:path>
              </a:pathLst>
            </a:custGeom>
            <a:solidFill>
              <a:srgbClr val="8AA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08" name="Google Shape;1308;p28"/>
            <p:cNvSpPr/>
            <p:nvPr/>
          </p:nvSpPr>
          <p:spPr>
            <a:xfrm>
              <a:off x="4617" y="2038"/>
              <a:ext cx="12" cy="8"/>
            </a:xfrm>
            <a:custGeom>
              <a:avLst/>
              <a:gdLst/>
              <a:ahLst/>
              <a:cxnLst/>
              <a:rect l="l" t="t" r="r" b="b"/>
              <a:pathLst>
                <a:path w="24" h="15" extrusionOk="0">
                  <a:moveTo>
                    <a:pt x="0" y="6"/>
                  </a:moveTo>
                  <a:lnTo>
                    <a:pt x="0" y="2"/>
                  </a:lnTo>
                  <a:lnTo>
                    <a:pt x="1" y="0"/>
                  </a:lnTo>
                  <a:lnTo>
                    <a:pt x="5" y="0"/>
                  </a:lnTo>
                  <a:lnTo>
                    <a:pt x="9" y="0"/>
                  </a:lnTo>
                  <a:lnTo>
                    <a:pt x="17" y="2"/>
                  </a:lnTo>
                  <a:lnTo>
                    <a:pt x="22" y="2"/>
                  </a:lnTo>
                  <a:lnTo>
                    <a:pt x="24" y="6"/>
                  </a:lnTo>
                  <a:lnTo>
                    <a:pt x="24" y="11"/>
                  </a:lnTo>
                  <a:lnTo>
                    <a:pt x="19" y="13"/>
                  </a:lnTo>
                  <a:lnTo>
                    <a:pt x="17" y="15"/>
                  </a:lnTo>
                  <a:lnTo>
                    <a:pt x="11" y="13"/>
                  </a:lnTo>
                  <a:lnTo>
                    <a:pt x="5" y="11"/>
                  </a:lnTo>
                  <a:lnTo>
                    <a:pt x="1" y="7"/>
                  </a:lnTo>
                  <a:lnTo>
                    <a:pt x="0" y="6"/>
                  </a:lnTo>
                  <a:close/>
                </a:path>
              </a:pathLst>
            </a:custGeom>
            <a:solidFill>
              <a:srgbClr val="8AA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09" name="Google Shape;1309;p28"/>
            <p:cNvSpPr/>
            <p:nvPr/>
          </p:nvSpPr>
          <p:spPr>
            <a:xfrm>
              <a:off x="4357" y="1900"/>
              <a:ext cx="70" cy="41"/>
            </a:xfrm>
            <a:custGeom>
              <a:avLst/>
              <a:gdLst/>
              <a:ahLst/>
              <a:cxnLst/>
              <a:rect l="l" t="t" r="r" b="b"/>
              <a:pathLst>
                <a:path w="138" h="82" extrusionOk="0">
                  <a:moveTo>
                    <a:pt x="85" y="82"/>
                  </a:moveTo>
                  <a:lnTo>
                    <a:pt x="79" y="76"/>
                  </a:lnTo>
                  <a:lnTo>
                    <a:pt x="76" y="74"/>
                  </a:lnTo>
                  <a:lnTo>
                    <a:pt x="70" y="69"/>
                  </a:lnTo>
                  <a:lnTo>
                    <a:pt x="66" y="67"/>
                  </a:lnTo>
                  <a:lnTo>
                    <a:pt x="60" y="63"/>
                  </a:lnTo>
                  <a:lnTo>
                    <a:pt x="57" y="59"/>
                  </a:lnTo>
                  <a:lnTo>
                    <a:pt x="51" y="57"/>
                  </a:lnTo>
                  <a:lnTo>
                    <a:pt x="47" y="55"/>
                  </a:lnTo>
                  <a:lnTo>
                    <a:pt x="41" y="52"/>
                  </a:lnTo>
                  <a:lnTo>
                    <a:pt x="34" y="50"/>
                  </a:lnTo>
                  <a:lnTo>
                    <a:pt x="28" y="48"/>
                  </a:lnTo>
                  <a:lnTo>
                    <a:pt x="22" y="48"/>
                  </a:lnTo>
                  <a:lnTo>
                    <a:pt x="17" y="48"/>
                  </a:lnTo>
                  <a:lnTo>
                    <a:pt x="11" y="48"/>
                  </a:lnTo>
                  <a:lnTo>
                    <a:pt x="5" y="48"/>
                  </a:lnTo>
                  <a:lnTo>
                    <a:pt x="0" y="50"/>
                  </a:lnTo>
                  <a:lnTo>
                    <a:pt x="0" y="42"/>
                  </a:lnTo>
                  <a:lnTo>
                    <a:pt x="3" y="34"/>
                  </a:lnTo>
                  <a:lnTo>
                    <a:pt x="9" y="29"/>
                  </a:lnTo>
                  <a:lnTo>
                    <a:pt x="15" y="25"/>
                  </a:lnTo>
                  <a:lnTo>
                    <a:pt x="22" y="19"/>
                  </a:lnTo>
                  <a:lnTo>
                    <a:pt x="32" y="15"/>
                  </a:lnTo>
                  <a:lnTo>
                    <a:pt x="36" y="14"/>
                  </a:lnTo>
                  <a:lnTo>
                    <a:pt x="41" y="14"/>
                  </a:lnTo>
                  <a:lnTo>
                    <a:pt x="47" y="12"/>
                  </a:lnTo>
                  <a:lnTo>
                    <a:pt x="53" y="10"/>
                  </a:lnTo>
                  <a:lnTo>
                    <a:pt x="57" y="8"/>
                  </a:lnTo>
                  <a:lnTo>
                    <a:pt x="62" y="8"/>
                  </a:lnTo>
                  <a:lnTo>
                    <a:pt x="68" y="6"/>
                  </a:lnTo>
                  <a:lnTo>
                    <a:pt x="72" y="6"/>
                  </a:lnTo>
                  <a:lnTo>
                    <a:pt x="77" y="4"/>
                  </a:lnTo>
                  <a:lnTo>
                    <a:pt x="83" y="4"/>
                  </a:lnTo>
                  <a:lnTo>
                    <a:pt x="89" y="2"/>
                  </a:lnTo>
                  <a:lnTo>
                    <a:pt x="95" y="2"/>
                  </a:lnTo>
                  <a:lnTo>
                    <a:pt x="102" y="2"/>
                  </a:lnTo>
                  <a:lnTo>
                    <a:pt x="112" y="0"/>
                  </a:lnTo>
                  <a:lnTo>
                    <a:pt x="119" y="0"/>
                  </a:lnTo>
                  <a:lnTo>
                    <a:pt x="125" y="0"/>
                  </a:lnTo>
                  <a:lnTo>
                    <a:pt x="138" y="52"/>
                  </a:lnTo>
                  <a:lnTo>
                    <a:pt x="85" y="82"/>
                  </a:lnTo>
                  <a:close/>
                </a:path>
              </a:pathLst>
            </a:custGeom>
            <a:solidFill>
              <a:srgbClr val="8AA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10" name="Google Shape;1310;p28"/>
            <p:cNvSpPr/>
            <p:nvPr/>
          </p:nvSpPr>
          <p:spPr>
            <a:xfrm>
              <a:off x="4313" y="1914"/>
              <a:ext cx="15" cy="11"/>
            </a:xfrm>
            <a:custGeom>
              <a:avLst/>
              <a:gdLst/>
              <a:ahLst/>
              <a:cxnLst/>
              <a:rect l="l" t="t" r="r" b="b"/>
              <a:pathLst>
                <a:path w="31" h="21" extrusionOk="0">
                  <a:moveTo>
                    <a:pt x="25" y="21"/>
                  </a:moveTo>
                  <a:lnTo>
                    <a:pt x="17" y="19"/>
                  </a:lnTo>
                  <a:lnTo>
                    <a:pt x="10" y="15"/>
                  </a:lnTo>
                  <a:lnTo>
                    <a:pt x="4" y="9"/>
                  </a:lnTo>
                  <a:lnTo>
                    <a:pt x="0" y="5"/>
                  </a:lnTo>
                  <a:lnTo>
                    <a:pt x="6" y="2"/>
                  </a:lnTo>
                  <a:lnTo>
                    <a:pt x="13" y="0"/>
                  </a:lnTo>
                  <a:lnTo>
                    <a:pt x="21" y="0"/>
                  </a:lnTo>
                  <a:lnTo>
                    <a:pt x="31" y="0"/>
                  </a:lnTo>
                  <a:lnTo>
                    <a:pt x="31" y="5"/>
                  </a:lnTo>
                  <a:lnTo>
                    <a:pt x="29" y="11"/>
                  </a:lnTo>
                  <a:lnTo>
                    <a:pt x="27" y="15"/>
                  </a:lnTo>
                  <a:lnTo>
                    <a:pt x="25" y="21"/>
                  </a:lnTo>
                  <a:close/>
                </a:path>
              </a:pathLst>
            </a:custGeom>
            <a:solidFill>
              <a:srgbClr val="8AA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11" name="Google Shape;1311;p28"/>
            <p:cNvSpPr/>
            <p:nvPr/>
          </p:nvSpPr>
          <p:spPr>
            <a:xfrm>
              <a:off x="4570" y="1876"/>
              <a:ext cx="42" cy="42"/>
            </a:xfrm>
            <a:custGeom>
              <a:avLst/>
              <a:gdLst/>
              <a:ahLst/>
              <a:cxnLst/>
              <a:rect l="l" t="t" r="r" b="b"/>
              <a:pathLst>
                <a:path w="84" h="83" extrusionOk="0">
                  <a:moveTo>
                    <a:pt x="0" y="83"/>
                  </a:moveTo>
                  <a:lnTo>
                    <a:pt x="78" y="0"/>
                  </a:lnTo>
                  <a:lnTo>
                    <a:pt x="84" y="76"/>
                  </a:lnTo>
                  <a:lnTo>
                    <a:pt x="0" y="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12" name="Google Shape;1312;p28"/>
            <p:cNvSpPr/>
            <p:nvPr/>
          </p:nvSpPr>
          <p:spPr>
            <a:xfrm>
              <a:off x="4798" y="2000"/>
              <a:ext cx="16" cy="33"/>
            </a:xfrm>
            <a:custGeom>
              <a:avLst/>
              <a:gdLst/>
              <a:ahLst/>
              <a:cxnLst/>
              <a:rect l="l" t="t" r="r" b="b"/>
              <a:pathLst>
                <a:path w="32" h="66" extrusionOk="0">
                  <a:moveTo>
                    <a:pt x="17" y="66"/>
                  </a:moveTo>
                  <a:lnTo>
                    <a:pt x="13" y="57"/>
                  </a:lnTo>
                  <a:lnTo>
                    <a:pt x="9" y="49"/>
                  </a:lnTo>
                  <a:lnTo>
                    <a:pt x="7" y="42"/>
                  </a:lnTo>
                  <a:lnTo>
                    <a:pt x="3" y="34"/>
                  </a:lnTo>
                  <a:lnTo>
                    <a:pt x="2" y="25"/>
                  </a:lnTo>
                  <a:lnTo>
                    <a:pt x="0" y="17"/>
                  </a:lnTo>
                  <a:lnTo>
                    <a:pt x="0" y="7"/>
                  </a:lnTo>
                  <a:lnTo>
                    <a:pt x="0" y="0"/>
                  </a:lnTo>
                  <a:lnTo>
                    <a:pt x="2" y="2"/>
                  </a:lnTo>
                  <a:lnTo>
                    <a:pt x="5" y="4"/>
                  </a:lnTo>
                  <a:lnTo>
                    <a:pt x="9" y="7"/>
                  </a:lnTo>
                  <a:lnTo>
                    <a:pt x="17" y="11"/>
                  </a:lnTo>
                  <a:lnTo>
                    <a:pt x="21" y="15"/>
                  </a:lnTo>
                  <a:lnTo>
                    <a:pt x="26" y="17"/>
                  </a:lnTo>
                  <a:lnTo>
                    <a:pt x="30" y="19"/>
                  </a:lnTo>
                  <a:lnTo>
                    <a:pt x="32" y="21"/>
                  </a:lnTo>
                  <a:lnTo>
                    <a:pt x="32" y="25"/>
                  </a:lnTo>
                  <a:lnTo>
                    <a:pt x="32" y="32"/>
                  </a:lnTo>
                  <a:lnTo>
                    <a:pt x="32" y="38"/>
                  </a:lnTo>
                  <a:lnTo>
                    <a:pt x="32" y="47"/>
                  </a:lnTo>
                  <a:lnTo>
                    <a:pt x="28" y="53"/>
                  </a:lnTo>
                  <a:lnTo>
                    <a:pt x="26" y="61"/>
                  </a:lnTo>
                  <a:lnTo>
                    <a:pt x="21" y="64"/>
                  </a:lnTo>
                  <a:lnTo>
                    <a:pt x="17" y="66"/>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13" name="Google Shape;1313;p28"/>
            <p:cNvSpPr/>
            <p:nvPr/>
          </p:nvSpPr>
          <p:spPr>
            <a:xfrm>
              <a:off x="4831" y="2022"/>
              <a:ext cx="9" cy="7"/>
            </a:xfrm>
            <a:custGeom>
              <a:avLst/>
              <a:gdLst/>
              <a:ahLst/>
              <a:cxnLst/>
              <a:rect l="l" t="t" r="r" b="b"/>
              <a:pathLst>
                <a:path w="19" h="15" extrusionOk="0">
                  <a:moveTo>
                    <a:pt x="0" y="15"/>
                  </a:moveTo>
                  <a:lnTo>
                    <a:pt x="0" y="0"/>
                  </a:lnTo>
                  <a:lnTo>
                    <a:pt x="2" y="0"/>
                  </a:lnTo>
                  <a:lnTo>
                    <a:pt x="8" y="1"/>
                  </a:lnTo>
                  <a:lnTo>
                    <a:pt x="14" y="3"/>
                  </a:lnTo>
                  <a:lnTo>
                    <a:pt x="19" y="9"/>
                  </a:lnTo>
                  <a:lnTo>
                    <a:pt x="16" y="9"/>
                  </a:lnTo>
                  <a:lnTo>
                    <a:pt x="10" y="9"/>
                  </a:lnTo>
                  <a:lnTo>
                    <a:pt x="4" y="13"/>
                  </a:lnTo>
                  <a:lnTo>
                    <a:pt x="0" y="15"/>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14" name="Google Shape;1314;p28"/>
            <p:cNvSpPr/>
            <p:nvPr/>
          </p:nvSpPr>
          <p:spPr>
            <a:xfrm>
              <a:off x="4856" y="2004"/>
              <a:ext cx="15" cy="15"/>
            </a:xfrm>
            <a:custGeom>
              <a:avLst/>
              <a:gdLst/>
              <a:ahLst/>
              <a:cxnLst/>
              <a:rect l="l" t="t" r="r" b="b"/>
              <a:pathLst>
                <a:path w="28" h="31" extrusionOk="0">
                  <a:moveTo>
                    <a:pt x="0" y="31"/>
                  </a:moveTo>
                  <a:lnTo>
                    <a:pt x="0" y="23"/>
                  </a:lnTo>
                  <a:lnTo>
                    <a:pt x="0" y="18"/>
                  </a:lnTo>
                  <a:lnTo>
                    <a:pt x="2" y="8"/>
                  </a:lnTo>
                  <a:lnTo>
                    <a:pt x="5" y="0"/>
                  </a:lnTo>
                  <a:lnTo>
                    <a:pt x="11" y="2"/>
                  </a:lnTo>
                  <a:lnTo>
                    <a:pt x="19" y="6"/>
                  </a:lnTo>
                  <a:lnTo>
                    <a:pt x="22" y="8"/>
                  </a:lnTo>
                  <a:lnTo>
                    <a:pt x="24" y="10"/>
                  </a:lnTo>
                  <a:lnTo>
                    <a:pt x="26" y="16"/>
                  </a:lnTo>
                  <a:lnTo>
                    <a:pt x="28" y="21"/>
                  </a:lnTo>
                  <a:lnTo>
                    <a:pt x="26" y="21"/>
                  </a:lnTo>
                  <a:lnTo>
                    <a:pt x="24" y="21"/>
                  </a:lnTo>
                  <a:lnTo>
                    <a:pt x="19" y="23"/>
                  </a:lnTo>
                  <a:lnTo>
                    <a:pt x="15" y="25"/>
                  </a:lnTo>
                  <a:lnTo>
                    <a:pt x="9" y="27"/>
                  </a:lnTo>
                  <a:lnTo>
                    <a:pt x="5" y="29"/>
                  </a:lnTo>
                  <a:lnTo>
                    <a:pt x="2" y="31"/>
                  </a:lnTo>
                  <a:lnTo>
                    <a:pt x="0" y="31"/>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15" name="Google Shape;1315;p28"/>
            <p:cNvSpPr/>
            <p:nvPr/>
          </p:nvSpPr>
          <p:spPr>
            <a:xfrm>
              <a:off x="4831" y="1985"/>
              <a:ext cx="16" cy="26"/>
            </a:xfrm>
            <a:custGeom>
              <a:avLst/>
              <a:gdLst/>
              <a:ahLst/>
              <a:cxnLst/>
              <a:rect l="l" t="t" r="r" b="b"/>
              <a:pathLst>
                <a:path w="33" h="54" extrusionOk="0">
                  <a:moveTo>
                    <a:pt x="27" y="54"/>
                  </a:moveTo>
                  <a:lnTo>
                    <a:pt x="19" y="50"/>
                  </a:lnTo>
                  <a:lnTo>
                    <a:pt x="16" y="46"/>
                  </a:lnTo>
                  <a:lnTo>
                    <a:pt x="8" y="42"/>
                  </a:lnTo>
                  <a:lnTo>
                    <a:pt x="4" y="40"/>
                  </a:lnTo>
                  <a:lnTo>
                    <a:pt x="2" y="35"/>
                  </a:lnTo>
                  <a:lnTo>
                    <a:pt x="2" y="31"/>
                  </a:lnTo>
                  <a:lnTo>
                    <a:pt x="2" y="25"/>
                  </a:lnTo>
                  <a:lnTo>
                    <a:pt x="2" y="21"/>
                  </a:lnTo>
                  <a:lnTo>
                    <a:pt x="0" y="16"/>
                  </a:lnTo>
                  <a:lnTo>
                    <a:pt x="0" y="10"/>
                  </a:lnTo>
                  <a:lnTo>
                    <a:pt x="0" y="6"/>
                  </a:lnTo>
                  <a:lnTo>
                    <a:pt x="0" y="0"/>
                  </a:lnTo>
                  <a:lnTo>
                    <a:pt x="6" y="0"/>
                  </a:lnTo>
                  <a:lnTo>
                    <a:pt x="10" y="2"/>
                  </a:lnTo>
                  <a:lnTo>
                    <a:pt x="16" y="4"/>
                  </a:lnTo>
                  <a:lnTo>
                    <a:pt x="19" y="6"/>
                  </a:lnTo>
                  <a:lnTo>
                    <a:pt x="23" y="10"/>
                  </a:lnTo>
                  <a:lnTo>
                    <a:pt x="27" y="16"/>
                  </a:lnTo>
                  <a:lnTo>
                    <a:pt x="29" y="19"/>
                  </a:lnTo>
                  <a:lnTo>
                    <a:pt x="31" y="25"/>
                  </a:lnTo>
                  <a:lnTo>
                    <a:pt x="33" y="31"/>
                  </a:lnTo>
                  <a:lnTo>
                    <a:pt x="33" y="38"/>
                  </a:lnTo>
                  <a:lnTo>
                    <a:pt x="31" y="46"/>
                  </a:lnTo>
                  <a:lnTo>
                    <a:pt x="27" y="54"/>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16" name="Google Shape;1316;p28"/>
            <p:cNvSpPr/>
            <p:nvPr/>
          </p:nvSpPr>
          <p:spPr>
            <a:xfrm>
              <a:off x="4859" y="1943"/>
              <a:ext cx="29" cy="56"/>
            </a:xfrm>
            <a:custGeom>
              <a:avLst/>
              <a:gdLst/>
              <a:ahLst/>
              <a:cxnLst/>
              <a:rect l="l" t="t" r="r" b="b"/>
              <a:pathLst>
                <a:path w="57" h="112" extrusionOk="0">
                  <a:moveTo>
                    <a:pt x="36" y="112"/>
                  </a:moveTo>
                  <a:lnTo>
                    <a:pt x="0" y="93"/>
                  </a:lnTo>
                  <a:lnTo>
                    <a:pt x="14" y="0"/>
                  </a:lnTo>
                  <a:lnTo>
                    <a:pt x="57" y="42"/>
                  </a:lnTo>
                  <a:lnTo>
                    <a:pt x="36" y="112"/>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17" name="Google Shape;1317;p28"/>
            <p:cNvSpPr/>
            <p:nvPr/>
          </p:nvSpPr>
          <p:spPr>
            <a:xfrm>
              <a:off x="4895" y="1974"/>
              <a:ext cx="19" cy="23"/>
            </a:xfrm>
            <a:custGeom>
              <a:avLst/>
              <a:gdLst/>
              <a:ahLst/>
              <a:cxnLst/>
              <a:rect l="l" t="t" r="r" b="b"/>
              <a:pathLst>
                <a:path w="38" h="46" extrusionOk="0">
                  <a:moveTo>
                    <a:pt x="0" y="46"/>
                  </a:moveTo>
                  <a:lnTo>
                    <a:pt x="0" y="40"/>
                  </a:lnTo>
                  <a:lnTo>
                    <a:pt x="0" y="35"/>
                  </a:lnTo>
                  <a:lnTo>
                    <a:pt x="1" y="29"/>
                  </a:lnTo>
                  <a:lnTo>
                    <a:pt x="3" y="23"/>
                  </a:lnTo>
                  <a:lnTo>
                    <a:pt x="3" y="18"/>
                  </a:lnTo>
                  <a:lnTo>
                    <a:pt x="5" y="12"/>
                  </a:lnTo>
                  <a:lnTo>
                    <a:pt x="7" y="6"/>
                  </a:lnTo>
                  <a:lnTo>
                    <a:pt x="9" y="0"/>
                  </a:lnTo>
                  <a:lnTo>
                    <a:pt x="17" y="0"/>
                  </a:lnTo>
                  <a:lnTo>
                    <a:pt x="24" y="6"/>
                  </a:lnTo>
                  <a:lnTo>
                    <a:pt x="30" y="12"/>
                  </a:lnTo>
                  <a:lnTo>
                    <a:pt x="38" y="18"/>
                  </a:lnTo>
                  <a:lnTo>
                    <a:pt x="36" y="21"/>
                  </a:lnTo>
                  <a:lnTo>
                    <a:pt x="32" y="27"/>
                  </a:lnTo>
                  <a:lnTo>
                    <a:pt x="26" y="29"/>
                  </a:lnTo>
                  <a:lnTo>
                    <a:pt x="20" y="33"/>
                  </a:lnTo>
                  <a:lnTo>
                    <a:pt x="15" y="35"/>
                  </a:lnTo>
                  <a:lnTo>
                    <a:pt x="9" y="38"/>
                  </a:lnTo>
                  <a:lnTo>
                    <a:pt x="3" y="42"/>
                  </a:lnTo>
                  <a:lnTo>
                    <a:pt x="0" y="46"/>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18" name="Google Shape;1318;p28"/>
            <p:cNvSpPr/>
            <p:nvPr/>
          </p:nvSpPr>
          <p:spPr>
            <a:xfrm>
              <a:off x="4775" y="1983"/>
              <a:ext cx="14" cy="11"/>
            </a:xfrm>
            <a:custGeom>
              <a:avLst/>
              <a:gdLst/>
              <a:ahLst/>
              <a:cxnLst/>
              <a:rect l="l" t="t" r="r" b="b"/>
              <a:pathLst>
                <a:path w="29" h="22" extrusionOk="0">
                  <a:moveTo>
                    <a:pt x="23" y="22"/>
                  </a:moveTo>
                  <a:lnTo>
                    <a:pt x="19" y="19"/>
                  </a:lnTo>
                  <a:lnTo>
                    <a:pt x="13" y="13"/>
                  </a:lnTo>
                  <a:lnTo>
                    <a:pt x="8" y="9"/>
                  </a:lnTo>
                  <a:lnTo>
                    <a:pt x="0" y="3"/>
                  </a:lnTo>
                  <a:lnTo>
                    <a:pt x="2" y="0"/>
                  </a:lnTo>
                  <a:lnTo>
                    <a:pt x="8" y="1"/>
                  </a:lnTo>
                  <a:lnTo>
                    <a:pt x="15" y="5"/>
                  </a:lnTo>
                  <a:lnTo>
                    <a:pt x="21" y="9"/>
                  </a:lnTo>
                  <a:lnTo>
                    <a:pt x="29" y="19"/>
                  </a:lnTo>
                  <a:lnTo>
                    <a:pt x="23" y="22"/>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19" name="Google Shape;1319;p28"/>
            <p:cNvSpPr/>
            <p:nvPr/>
          </p:nvSpPr>
          <p:spPr>
            <a:xfrm>
              <a:off x="4800" y="1963"/>
              <a:ext cx="18" cy="29"/>
            </a:xfrm>
            <a:custGeom>
              <a:avLst/>
              <a:gdLst/>
              <a:ahLst/>
              <a:cxnLst/>
              <a:rect l="l" t="t" r="r" b="b"/>
              <a:pathLst>
                <a:path w="37" h="59" extrusionOk="0">
                  <a:moveTo>
                    <a:pt x="31" y="59"/>
                  </a:moveTo>
                  <a:lnTo>
                    <a:pt x="23" y="55"/>
                  </a:lnTo>
                  <a:lnTo>
                    <a:pt x="16" y="49"/>
                  </a:lnTo>
                  <a:lnTo>
                    <a:pt x="6" y="43"/>
                  </a:lnTo>
                  <a:lnTo>
                    <a:pt x="0" y="38"/>
                  </a:lnTo>
                  <a:lnTo>
                    <a:pt x="0" y="32"/>
                  </a:lnTo>
                  <a:lnTo>
                    <a:pt x="0" y="28"/>
                  </a:lnTo>
                  <a:lnTo>
                    <a:pt x="0" y="22"/>
                  </a:lnTo>
                  <a:lnTo>
                    <a:pt x="0" y="19"/>
                  </a:lnTo>
                  <a:lnTo>
                    <a:pt x="0" y="11"/>
                  </a:lnTo>
                  <a:lnTo>
                    <a:pt x="0" y="2"/>
                  </a:lnTo>
                  <a:lnTo>
                    <a:pt x="8" y="0"/>
                  </a:lnTo>
                  <a:lnTo>
                    <a:pt x="18" y="3"/>
                  </a:lnTo>
                  <a:lnTo>
                    <a:pt x="25" y="11"/>
                  </a:lnTo>
                  <a:lnTo>
                    <a:pt x="33" y="17"/>
                  </a:lnTo>
                  <a:lnTo>
                    <a:pt x="35" y="21"/>
                  </a:lnTo>
                  <a:lnTo>
                    <a:pt x="37" y="26"/>
                  </a:lnTo>
                  <a:lnTo>
                    <a:pt x="37" y="32"/>
                  </a:lnTo>
                  <a:lnTo>
                    <a:pt x="37" y="38"/>
                  </a:lnTo>
                  <a:lnTo>
                    <a:pt x="35" y="43"/>
                  </a:lnTo>
                  <a:lnTo>
                    <a:pt x="35" y="49"/>
                  </a:lnTo>
                  <a:lnTo>
                    <a:pt x="33" y="53"/>
                  </a:lnTo>
                  <a:lnTo>
                    <a:pt x="31" y="59"/>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20" name="Google Shape;1320;p28"/>
            <p:cNvSpPr/>
            <p:nvPr/>
          </p:nvSpPr>
          <p:spPr>
            <a:xfrm>
              <a:off x="4831" y="1924"/>
              <a:ext cx="22" cy="55"/>
            </a:xfrm>
            <a:custGeom>
              <a:avLst/>
              <a:gdLst/>
              <a:ahLst/>
              <a:cxnLst/>
              <a:rect l="l" t="t" r="r" b="b"/>
              <a:pathLst>
                <a:path w="46" h="110" extrusionOk="0">
                  <a:moveTo>
                    <a:pt x="35" y="110"/>
                  </a:moveTo>
                  <a:lnTo>
                    <a:pt x="0" y="85"/>
                  </a:lnTo>
                  <a:lnTo>
                    <a:pt x="12" y="0"/>
                  </a:lnTo>
                  <a:lnTo>
                    <a:pt x="46" y="21"/>
                  </a:lnTo>
                  <a:lnTo>
                    <a:pt x="35" y="110"/>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21" name="Google Shape;1321;p28"/>
            <p:cNvSpPr/>
            <p:nvPr/>
          </p:nvSpPr>
          <p:spPr>
            <a:xfrm>
              <a:off x="4786" y="1969"/>
              <a:ext cx="4" cy="6"/>
            </a:xfrm>
            <a:custGeom>
              <a:avLst/>
              <a:gdLst/>
              <a:ahLst/>
              <a:cxnLst/>
              <a:rect l="l" t="t" r="r" b="b"/>
              <a:pathLst>
                <a:path w="8" h="13" extrusionOk="0">
                  <a:moveTo>
                    <a:pt x="6" y="13"/>
                  </a:moveTo>
                  <a:lnTo>
                    <a:pt x="0" y="8"/>
                  </a:lnTo>
                  <a:lnTo>
                    <a:pt x="2" y="4"/>
                  </a:lnTo>
                  <a:lnTo>
                    <a:pt x="6" y="0"/>
                  </a:lnTo>
                  <a:lnTo>
                    <a:pt x="8" y="6"/>
                  </a:lnTo>
                  <a:lnTo>
                    <a:pt x="6" y="13"/>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22" name="Google Shape;1322;p28"/>
            <p:cNvSpPr/>
            <p:nvPr/>
          </p:nvSpPr>
          <p:spPr>
            <a:xfrm>
              <a:off x="4902" y="1931"/>
              <a:ext cx="33" cy="43"/>
            </a:xfrm>
            <a:custGeom>
              <a:avLst/>
              <a:gdLst/>
              <a:ahLst/>
              <a:cxnLst/>
              <a:rect l="l" t="t" r="r" b="b"/>
              <a:pathLst>
                <a:path w="66" h="85" extrusionOk="0">
                  <a:moveTo>
                    <a:pt x="46" y="85"/>
                  </a:moveTo>
                  <a:lnTo>
                    <a:pt x="2" y="53"/>
                  </a:lnTo>
                  <a:lnTo>
                    <a:pt x="0" y="47"/>
                  </a:lnTo>
                  <a:lnTo>
                    <a:pt x="0" y="40"/>
                  </a:lnTo>
                  <a:lnTo>
                    <a:pt x="2" y="32"/>
                  </a:lnTo>
                  <a:lnTo>
                    <a:pt x="4" y="27"/>
                  </a:lnTo>
                  <a:lnTo>
                    <a:pt x="6" y="19"/>
                  </a:lnTo>
                  <a:lnTo>
                    <a:pt x="9" y="13"/>
                  </a:lnTo>
                  <a:lnTo>
                    <a:pt x="13" y="6"/>
                  </a:lnTo>
                  <a:lnTo>
                    <a:pt x="15" y="0"/>
                  </a:lnTo>
                  <a:lnTo>
                    <a:pt x="66" y="44"/>
                  </a:lnTo>
                  <a:lnTo>
                    <a:pt x="65" y="51"/>
                  </a:lnTo>
                  <a:lnTo>
                    <a:pt x="65" y="61"/>
                  </a:lnTo>
                  <a:lnTo>
                    <a:pt x="63" y="65"/>
                  </a:lnTo>
                  <a:lnTo>
                    <a:pt x="61" y="70"/>
                  </a:lnTo>
                  <a:lnTo>
                    <a:pt x="59" y="74"/>
                  </a:lnTo>
                  <a:lnTo>
                    <a:pt x="59" y="80"/>
                  </a:lnTo>
                  <a:lnTo>
                    <a:pt x="46" y="85"/>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23" name="Google Shape;1323;p28"/>
            <p:cNvSpPr/>
            <p:nvPr/>
          </p:nvSpPr>
          <p:spPr>
            <a:xfrm>
              <a:off x="4805" y="1918"/>
              <a:ext cx="17" cy="39"/>
            </a:xfrm>
            <a:custGeom>
              <a:avLst/>
              <a:gdLst/>
              <a:ahLst/>
              <a:cxnLst/>
              <a:rect l="l" t="t" r="r" b="b"/>
              <a:pathLst>
                <a:path w="34" h="78" extrusionOk="0">
                  <a:moveTo>
                    <a:pt x="28" y="78"/>
                  </a:moveTo>
                  <a:lnTo>
                    <a:pt x="21" y="74"/>
                  </a:lnTo>
                  <a:lnTo>
                    <a:pt x="13" y="71"/>
                  </a:lnTo>
                  <a:lnTo>
                    <a:pt x="8" y="65"/>
                  </a:lnTo>
                  <a:lnTo>
                    <a:pt x="0" y="61"/>
                  </a:lnTo>
                  <a:lnTo>
                    <a:pt x="34" y="0"/>
                  </a:lnTo>
                  <a:lnTo>
                    <a:pt x="28" y="78"/>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24" name="Google Shape;1324;p28"/>
            <p:cNvSpPr/>
            <p:nvPr/>
          </p:nvSpPr>
          <p:spPr>
            <a:xfrm>
              <a:off x="4867" y="1904"/>
              <a:ext cx="30" cy="46"/>
            </a:xfrm>
            <a:custGeom>
              <a:avLst/>
              <a:gdLst/>
              <a:ahLst/>
              <a:cxnLst/>
              <a:rect l="l" t="t" r="r" b="b"/>
              <a:pathLst>
                <a:path w="60" h="91" extrusionOk="0">
                  <a:moveTo>
                    <a:pt x="47" y="91"/>
                  </a:moveTo>
                  <a:lnTo>
                    <a:pt x="0" y="55"/>
                  </a:lnTo>
                  <a:lnTo>
                    <a:pt x="19" y="0"/>
                  </a:lnTo>
                  <a:lnTo>
                    <a:pt x="60" y="40"/>
                  </a:lnTo>
                  <a:lnTo>
                    <a:pt x="58" y="45"/>
                  </a:lnTo>
                  <a:lnTo>
                    <a:pt x="58" y="51"/>
                  </a:lnTo>
                  <a:lnTo>
                    <a:pt x="57" y="57"/>
                  </a:lnTo>
                  <a:lnTo>
                    <a:pt x="55" y="63"/>
                  </a:lnTo>
                  <a:lnTo>
                    <a:pt x="51" y="68"/>
                  </a:lnTo>
                  <a:lnTo>
                    <a:pt x="49" y="76"/>
                  </a:lnTo>
                  <a:lnTo>
                    <a:pt x="49" y="82"/>
                  </a:lnTo>
                  <a:lnTo>
                    <a:pt x="49" y="89"/>
                  </a:lnTo>
                  <a:lnTo>
                    <a:pt x="47" y="91"/>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25" name="Google Shape;1325;p28"/>
            <p:cNvSpPr/>
            <p:nvPr/>
          </p:nvSpPr>
          <p:spPr>
            <a:xfrm>
              <a:off x="4947" y="1913"/>
              <a:ext cx="23" cy="37"/>
            </a:xfrm>
            <a:custGeom>
              <a:avLst/>
              <a:gdLst/>
              <a:ahLst/>
              <a:cxnLst/>
              <a:rect l="l" t="t" r="r" b="b"/>
              <a:pathLst>
                <a:path w="48" h="72" extrusionOk="0">
                  <a:moveTo>
                    <a:pt x="14" y="72"/>
                  </a:moveTo>
                  <a:lnTo>
                    <a:pt x="10" y="70"/>
                  </a:lnTo>
                  <a:lnTo>
                    <a:pt x="6" y="66"/>
                  </a:lnTo>
                  <a:lnTo>
                    <a:pt x="2" y="63"/>
                  </a:lnTo>
                  <a:lnTo>
                    <a:pt x="0" y="59"/>
                  </a:lnTo>
                  <a:lnTo>
                    <a:pt x="12" y="0"/>
                  </a:lnTo>
                  <a:lnTo>
                    <a:pt x="48" y="28"/>
                  </a:lnTo>
                  <a:lnTo>
                    <a:pt x="14" y="72"/>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26" name="Google Shape;1326;p28"/>
            <p:cNvSpPr/>
            <p:nvPr/>
          </p:nvSpPr>
          <p:spPr>
            <a:xfrm>
              <a:off x="4913" y="1895"/>
              <a:ext cx="23" cy="40"/>
            </a:xfrm>
            <a:custGeom>
              <a:avLst/>
              <a:gdLst/>
              <a:ahLst/>
              <a:cxnLst/>
              <a:rect l="l" t="t" r="r" b="b"/>
              <a:pathLst>
                <a:path w="45" h="80" extrusionOk="0">
                  <a:moveTo>
                    <a:pt x="43" y="80"/>
                  </a:moveTo>
                  <a:lnTo>
                    <a:pt x="38" y="76"/>
                  </a:lnTo>
                  <a:lnTo>
                    <a:pt x="32" y="72"/>
                  </a:lnTo>
                  <a:lnTo>
                    <a:pt x="26" y="68"/>
                  </a:lnTo>
                  <a:lnTo>
                    <a:pt x="21" y="64"/>
                  </a:lnTo>
                  <a:lnTo>
                    <a:pt x="15" y="59"/>
                  </a:lnTo>
                  <a:lnTo>
                    <a:pt x="9" y="55"/>
                  </a:lnTo>
                  <a:lnTo>
                    <a:pt x="4" y="49"/>
                  </a:lnTo>
                  <a:lnTo>
                    <a:pt x="0" y="45"/>
                  </a:lnTo>
                  <a:lnTo>
                    <a:pt x="0" y="40"/>
                  </a:lnTo>
                  <a:lnTo>
                    <a:pt x="0" y="32"/>
                  </a:lnTo>
                  <a:lnTo>
                    <a:pt x="0" y="26"/>
                  </a:lnTo>
                  <a:lnTo>
                    <a:pt x="2" y="21"/>
                  </a:lnTo>
                  <a:lnTo>
                    <a:pt x="4" y="15"/>
                  </a:lnTo>
                  <a:lnTo>
                    <a:pt x="5" y="9"/>
                  </a:lnTo>
                  <a:lnTo>
                    <a:pt x="7" y="4"/>
                  </a:lnTo>
                  <a:lnTo>
                    <a:pt x="13" y="0"/>
                  </a:lnTo>
                  <a:lnTo>
                    <a:pt x="19" y="4"/>
                  </a:lnTo>
                  <a:lnTo>
                    <a:pt x="28" y="7"/>
                  </a:lnTo>
                  <a:lnTo>
                    <a:pt x="36" y="11"/>
                  </a:lnTo>
                  <a:lnTo>
                    <a:pt x="43" y="15"/>
                  </a:lnTo>
                  <a:lnTo>
                    <a:pt x="45" y="21"/>
                  </a:lnTo>
                  <a:lnTo>
                    <a:pt x="45" y="28"/>
                  </a:lnTo>
                  <a:lnTo>
                    <a:pt x="45" y="36"/>
                  </a:lnTo>
                  <a:lnTo>
                    <a:pt x="45" y="45"/>
                  </a:lnTo>
                  <a:lnTo>
                    <a:pt x="43" y="53"/>
                  </a:lnTo>
                  <a:lnTo>
                    <a:pt x="43" y="62"/>
                  </a:lnTo>
                  <a:lnTo>
                    <a:pt x="43" y="70"/>
                  </a:lnTo>
                  <a:lnTo>
                    <a:pt x="43" y="80"/>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27" name="Google Shape;1327;p28"/>
            <p:cNvSpPr/>
            <p:nvPr/>
          </p:nvSpPr>
          <p:spPr>
            <a:xfrm>
              <a:off x="4836" y="1882"/>
              <a:ext cx="27" cy="43"/>
            </a:xfrm>
            <a:custGeom>
              <a:avLst/>
              <a:gdLst/>
              <a:ahLst/>
              <a:cxnLst/>
              <a:rect l="l" t="t" r="r" b="b"/>
              <a:pathLst>
                <a:path w="53" h="86" extrusionOk="0">
                  <a:moveTo>
                    <a:pt x="40" y="86"/>
                  </a:moveTo>
                  <a:lnTo>
                    <a:pt x="0" y="50"/>
                  </a:lnTo>
                  <a:lnTo>
                    <a:pt x="0" y="44"/>
                  </a:lnTo>
                  <a:lnTo>
                    <a:pt x="0" y="36"/>
                  </a:lnTo>
                  <a:lnTo>
                    <a:pt x="0" y="31"/>
                  </a:lnTo>
                  <a:lnTo>
                    <a:pt x="0" y="23"/>
                  </a:lnTo>
                  <a:lnTo>
                    <a:pt x="0" y="15"/>
                  </a:lnTo>
                  <a:lnTo>
                    <a:pt x="2" y="8"/>
                  </a:lnTo>
                  <a:lnTo>
                    <a:pt x="5" y="4"/>
                  </a:lnTo>
                  <a:lnTo>
                    <a:pt x="11" y="0"/>
                  </a:lnTo>
                  <a:lnTo>
                    <a:pt x="53" y="32"/>
                  </a:lnTo>
                  <a:lnTo>
                    <a:pt x="51" y="36"/>
                  </a:lnTo>
                  <a:lnTo>
                    <a:pt x="49" y="44"/>
                  </a:lnTo>
                  <a:lnTo>
                    <a:pt x="47" y="51"/>
                  </a:lnTo>
                  <a:lnTo>
                    <a:pt x="45" y="59"/>
                  </a:lnTo>
                  <a:lnTo>
                    <a:pt x="43" y="67"/>
                  </a:lnTo>
                  <a:lnTo>
                    <a:pt x="42" y="72"/>
                  </a:lnTo>
                  <a:lnTo>
                    <a:pt x="40" y="80"/>
                  </a:lnTo>
                  <a:lnTo>
                    <a:pt x="40" y="86"/>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28" name="Google Shape;1328;p28"/>
            <p:cNvSpPr/>
            <p:nvPr/>
          </p:nvSpPr>
          <p:spPr>
            <a:xfrm>
              <a:off x="4764" y="1888"/>
              <a:ext cx="50" cy="19"/>
            </a:xfrm>
            <a:custGeom>
              <a:avLst/>
              <a:gdLst/>
              <a:ahLst/>
              <a:cxnLst/>
              <a:rect l="l" t="t" r="r" b="b"/>
              <a:pathLst>
                <a:path w="101" h="38" extrusionOk="0">
                  <a:moveTo>
                    <a:pt x="0" y="13"/>
                  </a:moveTo>
                  <a:lnTo>
                    <a:pt x="2" y="7"/>
                  </a:lnTo>
                  <a:lnTo>
                    <a:pt x="10" y="5"/>
                  </a:lnTo>
                  <a:lnTo>
                    <a:pt x="14" y="3"/>
                  </a:lnTo>
                  <a:lnTo>
                    <a:pt x="21" y="1"/>
                  </a:lnTo>
                  <a:lnTo>
                    <a:pt x="29" y="0"/>
                  </a:lnTo>
                  <a:lnTo>
                    <a:pt x="36" y="0"/>
                  </a:lnTo>
                  <a:lnTo>
                    <a:pt x="42" y="0"/>
                  </a:lnTo>
                  <a:lnTo>
                    <a:pt x="50" y="1"/>
                  </a:lnTo>
                  <a:lnTo>
                    <a:pt x="101" y="38"/>
                  </a:lnTo>
                  <a:lnTo>
                    <a:pt x="0" y="13"/>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29" name="Google Shape;1329;p28"/>
            <p:cNvSpPr/>
            <p:nvPr/>
          </p:nvSpPr>
          <p:spPr>
            <a:xfrm>
              <a:off x="4878" y="1886"/>
              <a:ext cx="28" cy="23"/>
            </a:xfrm>
            <a:custGeom>
              <a:avLst/>
              <a:gdLst/>
              <a:ahLst/>
              <a:cxnLst/>
              <a:rect l="l" t="t" r="r" b="b"/>
              <a:pathLst>
                <a:path w="55" h="45" extrusionOk="0">
                  <a:moveTo>
                    <a:pt x="44" y="45"/>
                  </a:moveTo>
                  <a:lnTo>
                    <a:pt x="0" y="11"/>
                  </a:lnTo>
                  <a:lnTo>
                    <a:pt x="2" y="4"/>
                  </a:lnTo>
                  <a:lnTo>
                    <a:pt x="8" y="2"/>
                  </a:lnTo>
                  <a:lnTo>
                    <a:pt x="16" y="0"/>
                  </a:lnTo>
                  <a:lnTo>
                    <a:pt x="25" y="2"/>
                  </a:lnTo>
                  <a:lnTo>
                    <a:pt x="35" y="4"/>
                  </a:lnTo>
                  <a:lnTo>
                    <a:pt x="42" y="7"/>
                  </a:lnTo>
                  <a:lnTo>
                    <a:pt x="50" y="11"/>
                  </a:lnTo>
                  <a:lnTo>
                    <a:pt x="55" y="13"/>
                  </a:lnTo>
                  <a:lnTo>
                    <a:pt x="52" y="21"/>
                  </a:lnTo>
                  <a:lnTo>
                    <a:pt x="50" y="28"/>
                  </a:lnTo>
                  <a:lnTo>
                    <a:pt x="48" y="30"/>
                  </a:lnTo>
                  <a:lnTo>
                    <a:pt x="48" y="36"/>
                  </a:lnTo>
                  <a:lnTo>
                    <a:pt x="46" y="40"/>
                  </a:lnTo>
                  <a:lnTo>
                    <a:pt x="44" y="45"/>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30" name="Google Shape;1330;p28"/>
            <p:cNvSpPr/>
            <p:nvPr/>
          </p:nvSpPr>
          <p:spPr>
            <a:xfrm>
              <a:off x="4805" y="1881"/>
              <a:ext cx="22" cy="19"/>
            </a:xfrm>
            <a:custGeom>
              <a:avLst/>
              <a:gdLst/>
              <a:ahLst/>
              <a:cxnLst/>
              <a:rect l="l" t="t" r="r" b="b"/>
              <a:pathLst>
                <a:path w="44" h="38" extrusionOk="0">
                  <a:moveTo>
                    <a:pt x="42" y="38"/>
                  </a:moveTo>
                  <a:lnTo>
                    <a:pt x="0" y="10"/>
                  </a:lnTo>
                  <a:lnTo>
                    <a:pt x="2" y="6"/>
                  </a:lnTo>
                  <a:lnTo>
                    <a:pt x="8" y="4"/>
                  </a:lnTo>
                  <a:lnTo>
                    <a:pt x="13" y="0"/>
                  </a:lnTo>
                  <a:lnTo>
                    <a:pt x="21" y="0"/>
                  </a:lnTo>
                  <a:lnTo>
                    <a:pt x="27" y="0"/>
                  </a:lnTo>
                  <a:lnTo>
                    <a:pt x="32" y="2"/>
                  </a:lnTo>
                  <a:lnTo>
                    <a:pt x="38" y="2"/>
                  </a:lnTo>
                  <a:lnTo>
                    <a:pt x="44" y="6"/>
                  </a:lnTo>
                  <a:lnTo>
                    <a:pt x="44" y="14"/>
                  </a:lnTo>
                  <a:lnTo>
                    <a:pt x="44" y="21"/>
                  </a:lnTo>
                  <a:lnTo>
                    <a:pt x="42" y="31"/>
                  </a:lnTo>
                  <a:lnTo>
                    <a:pt x="42" y="38"/>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31" name="Google Shape;1331;p28"/>
            <p:cNvSpPr/>
            <p:nvPr/>
          </p:nvSpPr>
          <p:spPr>
            <a:xfrm>
              <a:off x="4669" y="1837"/>
              <a:ext cx="68" cy="59"/>
            </a:xfrm>
            <a:custGeom>
              <a:avLst/>
              <a:gdLst/>
              <a:ahLst/>
              <a:cxnLst/>
              <a:rect l="l" t="t" r="r" b="b"/>
              <a:pathLst>
                <a:path w="135" h="118" extrusionOk="0">
                  <a:moveTo>
                    <a:pt x="12" y="23"/>
                  </a:moveTo>
                  <a:lnTo>
                    <a:pt x="15" y="19"/>
                  </a:lnTo>
                  <a:lnTo>
                    <a:pt x="21" y="13"/>
                  </a:lnTo>
                  <a:lnTo>
                    <a:pt x="27" y="9"/>
                  </a:lnTo>
                  <a:lnTo>
                    <a:pt x="36" y="7"/>
                  </a:lnTo>
                  <a:lnTo>
                    <a:pt x="44" y="4"/>
                  </a:lnTo>
                  <a:lnTo>
                    <a:pt x="53" y="2"/>
                  </a:lnTo>
                  <a:lnTo>
                    <a:pt x="59" y="2"/>
                  </a:lnTo>
                  <a:lnTo>
                    <a:pt x="65" y="0"/>
                  </a:lnTo>
                  <a:lnTo>
                    <a:pt x="69" y="0"/>
                  </a:lnTo>
                  <a:lnTo>
                    <a:pt x="74" y="0"/>
                  </a:lnTo>
                  <a:lnTo>
                    <a:pt x="78" y="0"/>
                  </a:lnTo>
                  <a:lnTo>
                    <a:pt x="84" y="0"/>
                  </a:lnTo>
                  <a:lnTo>
                    <a:pt x="89" y="0"/>
                  </a:lnTo>
                  <a:lnTo>
                    <a:pt x="93" y="0"/>
                  </a:lnTo>
                  <a:lnTo>
                    <a:pt x="103" y="0"/>
                  </a:lnTo>
                  <a:lnTo>
                    <a:pt x="112" y="2"/>
                  </a:lnTo>
                  <a:lnTo>
                    <a:pt x="118" y="4"/>
                  </a:lnTo>
                  <a:lnTo>
                    <a:pt x="126" y="7"/>
                  </a:lnTo>
                  <a:lnTo>
                    <a:pt x="129" y="9"/>
                  </a:lnTo>
                  <a:lnTo>
                    <a:pt x="135" y="15"/>
                  </a:lnTo>
                  <a:lnTo>
                    <a:pt x="129" y="15"/>
                  </a:lnTo>
                  <a:lnTo>
                    <a:pt x="124" y="17"/>
                  </a:lnTo>
                  <a:lnTo>
                    <a:pt x="118" y="17"/>
                  </a:lnTo>
                  <a:lnTo>
                    <a:pt x="114" y="19"/>
                  </a:lnTo>
                  <a:lnTo>
                    <a:pt x="108" y="19"/>
                  </a:lnTo>
                  <a:lnTo>
                    <a:pt x="103" y="21"/>
                  </a:lnTo>
                  <a:lnTo>
                    <a:pt x="97" y="23"/>
                  </a:lnTo>
                  <a:lnTo>
                    <a:pt x="93" y="25"/>
                  </a:lnTo>
                  <a:lnTo>
                    <a:pt x="88" y="26"/>
                  </a:lnTo>
                  <a:lnTo>
                    <a:pt x="82" y="28"/>
                  </a:lnTo>
                  <a:lnTo>
                    <a:pt x="78" y="30"/>
                  </a:lnTo>
                  <a:lnTo>
                    <a:pt x="74" y="34"/>
                  </a:lnTo>
                  <a:lnTo>
                    <a:pt x="65" y="38"/>
                  </a:lnTo>
                  <a:lnTo>
                    <a:pt x="57" y="45"/>
                  </a:lnTo>
                  <a:lnTo>
                    <a:pt x="50" y="51"/>
                  </a:lnTo>
                  <a:lnTo>
                    <a:pt x="40" y="59"/>
                  </a:lnTo>
                  <a:lnTo>
                    <a:pt x="34" y="66"/>
                  </a:lnTo>
                  <a:lnTo>
                    <a:pt x="27" y="76"/>
                  </a:lnTo>
                  <a:lnTo>
                    <a:pt x="25" y="80"/>
                  </a:lnTo>
                  <a:lnTo>
                    <a:pt x="21" y="83"/>
                  </a:lnTo>
                  <a:lnTo>
                    <a:pt x="17" y="89"/>
                  </a:lnTo>
                  <a:lnTo>
                    <a:pt x="15" y="95"/>
                  </a:lnTo>
                  <a:lnTo>
                    <a:pt x="13" y="101"/>
                  </a:lnTo>
                  <a:lnTo>
                    <a:pt x="10" y="106"/>
                  </a:lnTo>
                  <a:lnTo>
                    <a:pt x="8" y="112"/>
                  </a:lnTo>
                  <a:lnTo>
                    <a:pt x="6" y="118"/>
                  </a:lnTo>
                  <a:lnTo>
                    <a:pt x="4" y="116"/>
                  </a:lnTo>
                  <a:lnTo>
                    <a:pt x="4" y="110"/>
                  </a:lnTo>
                  <a:lnTo>
                    <a:pt x="2" y="106"/>
                  </a:lnTo>
                  <a:lnTo>
                    <a:pt x="2" y="101"/>
                  </a:lnTo>
                  <a:lnTo>
                    <a:pt x="0" y="95"/>
                  </a:lnTo>
                  <a:lnTo>
                    <a:pt x="0" y="87"/>
                  </a:lnTo>
                  <a:lnTo>
                    <a:pt x="0" y="80"/>
                  </a:lnTo>
                  <a:lnTo>
                    <a:pt x="0" y="72"/>
                  </a:lnTo>
                  <a:lnTo>
                    <a:pt x="0" y="63"/>
                  </a:lnTo>
                  <a:lnTo>
                    <a:pt x="0" y="55"/>
                  </a:lnTo>
                  <a:lnTo>
                    <a:pt x="2" y="45"/>
                  </a:lnTo>
                  <a:lnTo>
                    <a:pt x="4" y="38"/>
                  </a:lnTo>
                  <a:lnTo>
                    <a:pt x="6" y="30"/>
                  </a:lnTo>
                  <a:lnTo>
                    <a:pt x="12" y="23"/>
                  </a:lnTo>
                  <a:close/>
                </a:path>
              </a:pathLst>
            </a:custGeom>
            <a:solidFill>
              <a:srgbClr val="99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32" name="Google Shape;1332;p28"/>
            <p:cNvSpPr/>
            <p:nvPr/>
          </p:nvSpPr>
          <p:spPr>
            <a:xfrm>
              <a:off x="4485" y="1852"/>
              <a:ext cx="44" cy="41"/>
            </a:xfrm>
            <a:custGeom>
              <a:avLst/>
              <a:gdLst/>
              <a:ahLst/>
              <a:cxnLst/>
              <a:rect l="l" t="t" r="r" b="b"/>
              <a:pathLst>
                <a:path w="90" h="82" extrusionOk="0">
                  <a:moveTo>
                    <a:pt x="46" y="82"/>
                  </a:moveTo>
                  <a:lnTo>
                    <a:pt x="0" y="50"/>
                  </a:lnTo>
                  <a:lnTo>
                    <a:pt x="90" y="0"/>
                  </a:lnTo>
                  <a:lnTo>
                    <a:pt x="46" y="8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33" name="Google Shape;1333;p28"/>
            <p:cNvSpPr/>
            <p:nvPr/>
          </p:nvSpPr>
          <p:spPr>
            <a:xfrm>
              <a:off x="4701" y="1858"/>
              <a:ext cx="59" cy="30"/>
            </a:xfrm>
            <a:custGeom>
              <a:avLst/>
              <a:gdLst/>
              <a:ahLst/>
              <a:cxnLst/>
              <a:rect l="l" t="t" r="r" b="b"/>
              <a:pathLst>
                <a:path w="118" h="59" extrusionOk="0">
                  <a:moveTo>
                    <a:pt x="0" y="38"/>
                  </a:moveTo>
                  <a:lnTo>
                    <a:pt x="0" y="32"/>
                  </a:lnTo>
                  <a:lnTo>
                    <a:pt x="4" y="28"/>
                  </a:lnTo>
                  <a:lnTo>
                    <a:pt x="7" y="24"/>
                  </a:lnTo>
                  <a:lnTo>
                    <a:pt x="13" y="21"/>
                  </a:lnTo>
                  <a:lnTo>
                    <a:pt x="17" y="17"/>
                  </a:lnTo>
                  <a:lnTo>
                    <a:pt x="23" y="13"/>
                  </a:lnTo>
                  <a:lnTo>
                    <a:pt x="26" y="11"/>
                  </a:lnTo>
                  <a:lnTo>
                    <a:pt x="34" y="9"/>
                  </a:lnTo>
                  <a:lnTo>
                    <a:pt x="40" y="7"/>
                  </a:lnTo>
                  <a:lnTo>
                    <a:pt x="45" y="3"/>
                  </a:lnTo>
                  <a:lnTo>
                    <a:pt x="51" y="2"/>
                  </a:lnTo>
                  <a:lnTo>
                    <a:pt x="57" y="2"/>
                  </a:lnTo>
                  <a:lnTo>
                    <a:pt x="62" y="0"/>
                  </a:lnTo>
                  <a:lnTo>
                    <a:pt x="70" y="0"/>
                  </a:lnTo>
                  <a:lnTo>
                    <a:pt x="76" y="0"/>
                  </a:lnTo>
                  <a:lnTo>
                    <a:pt x="81" y="0"/>
                  </a:lnTo>
                  <a:lnTo>
                    <a:pt x="85" y="2"/>
                  </a:lnTo>
                  <a:lnTo>
                    <a:pt x="89" y="7"/>
                  </a:lnTo>
                  <a:lnTo>
                    <a:pt x="93" y="13"/>
                  </a:lnTo>
                  <a:lnTo>
                    <a:pt x="99" y="17"/>
                  </a:lnTo>
                  <a:lnTo>
                    <a:pt x="102" y="22"/>
                  </a:lnTo>
                  <a:lnTo>
                    <a:pt x="106" y="28"/>
                  </a:lnTo>
                  <a:lnTo>
                    <a:pt x="112" y="34"/>
                  </a:lnTo>
                  <a:lnTo>
                    <a:pt x="118" y="40"/>
                  </a:lnTo>
                  <a:lnTo>
                    <a:pt x="112" y="41"/>
                  </a:lnTo>
                  <a:lnTo>
                    <a:pt x="108" y="45"/>
                  </a:lnTo>
                  <a:lnTo>
                    <a:pt x="102" y="45"/>
                  </a:lnTo>
                  <a:lnTo>
                    <a:pt x="99" y="47"/>
                  </a:lnTo>
                  <a:lnTo>
                    <a:pt x="91" y="49"/>
                  </a:lnTo>
                  <a:lnTo>
                    <a:pt x="85" y="51"/>
                  </a:lnTo>
                  <a:lnTo>
                    <a:pt x="78" y="53"/>
                  </a:lnTo>
                  <a:lnTo>
                    <a:pt x="74" y="59"/>
                  </a:lnTo>
                  <a:lnTo>
                    <a:pt x="0" y="38"/>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34" name="Google Shape;1334;p28"/>
            <p:cNvSpPr/>
            <p:nvPr/>
          </p:nvSpPr>
          <p:spPr>
            <a:xfrm>
              <a:off x="4743" y="1773"/>
              <a:ext cx="37" cy="103"/>
            </a:xfrm>
            <a:custGeom>
              <a:avLst/>
              <a:gdLst/>
              <a:ahLst/>
              <a:cxnLst/>
              <a:rect l="l" t="t" r="r" b="b"/>
              <a:pathLst>
                <a:path w="75" h="207" extrusionOk="0">
                  <a:moveTo>
                    <a:pt x="63" y="207"/>
                  </a:moveTo>
                  <a:lnTo>
                    <a:pt x="56" y="197"/>
                  </a:lnTo>
                  <a:lnTo>
                    <a:pt x="48" y="190"/>
                  </a:lnTo>
                  <a:lnTo>
                    <a:pt x="40" y="182"/>
                  </a:lnTo>
                  <a:lnTo>
                    <a:pt x="35" y="173"/>
                  </a:lnTo>
                  <a:lnTo>
                    <a:pt x="29" y="165"/>
                  </a:lnTo>
                  <a:lnTo>
                    <a:pt x="25" y="157"/>
                  </a:lnTo>
                  <a:lnTo>
                    <a:pt x="19" y="150"/>
                  </a:lnTo>
                  <a:lnTo>
                    <a:pt x="18" y="144"/>
                  </a:lnTo>
                  <a:lnTo>
                    <a:pt x="12" y="135"/>
                  </a:lnTo>
                  <a:lnTo>
                    <a:pt x="10" y="129"/>
                  </a:lnTo>
                  <a:lnTo>
                    <a:pt x="6" y="121"/>
                  </a:lnTo>
                  <a:lnTo>
                    <a:pt x="6" y="114"/>
                  </a:lnTo>
                  <a:lnTo>
                    <a:pt x="4" y="108"/>
                  </a:lnTo>
                  <a:lnTo>
                    <a:pt x="2" y="100"/>
                  </a:lnTo>
                  <a:lnTo>
                    <a:pt x="2" y="95"/>
                  </a:lnTo>
                  <a:lnTo>
                    <a:pt x="2" y="89"/>
                  </a:lnTo>
                  <a:lnTo>
                    <a:pt x="0" y="81"/>
                  </a:lnTo>
                  <a:lnTo>
                    <a:pt x="0" y="76"/>
                  </a:lnTo>
                  <a:lnTo>
                    <a:pt x="2" y="68"/>
                  </a:lnTo>
                  <a:lnTo>
                    <a:pt x="2" y="62"/>
                  </a:lnTo>
                  <a:lnTo>
                    <a:pt x="4" y="57"/>
                  </a:lnTo>
                  <a:lnTo>
                    <a:pt x="6" y="51"/>
                  </a:lnTo>
                  <a:lnTo>
                    <a:pt x="6" y="45"/>
                  </a:lnTo>
                  <a:lnTo>
                    <a:pt x="10" y="40"/>
                  </a:lnTo>
                  <a:lnTo>
                    <a:pt x="12" y="34"/>
                  </a:lnTo>
                  <a:lnTo>
                    <a:pt x="16" y="28"/>
                  </a:lnTo>
                  <a:lnTo>
                    <a:pt x="18" y="22"/>
                  </a:lnTo>
                  <a:lnTo>
                    <a:pt x="21" y="19"/>
                  </a:lnTo>
                  <a:lnTo>
                    <a:pt x="23" y="13"/>
                  </a:lnTo>
                  <a:lnTo>
                    <a:pt x="29" y="7"/>
                  </a:lnTo>
                  <a:lnTo>
                    <a:pt x="33" y="3"/>
                  </a:lnTo>
                  <a:lnTo>
                    <a:pt x="37" y="0"/>
                  </a:lnTo>
                  <a:lnTo>
                    <a:pt x="35" y="5"/>
                  </a:lnTo>
                  <a:lnTo>
                    <a:pt x="33" y="11"/>
                  </a:lnTo>
                  <a:lnTo>
                    <a:pt x="33" y="19"/>
                  </a:lnTo>
                  <a:lnTo>
                    <a:pt x="31" y="24"/>
                  </a:lnTo>
                  <a:lnTo>
                    <a:pt x="29" y="30"/>
                  </a:lnTo>
                  <a:lnTo>
                    <a:pt x="29" y="36"/>
                  </a:lnTo>
                  <a:lnTo>
                    <a:pt x="29" y="41"/>
                  </a:lnTo>
                  <a:lnTo>
                    <a:pt x="29" y="49"/>
                  </a:lnTo>
                  <a:lnTo>
                    <a:pt x="29" y="55"/>
                  </a:lnTo>
                  <a:lnTo>
                    <a:pt x="29" y="60"/>
                  </a:lnTo>
                  <a:lnTo>
                    <a:pt x="29" y="66"/>
                  </a:lnTo>
                  <a:lnTo>
                    <a:pt x="31" y="74"/>
                  </a:lnTo>
                  <a:lnTo>
                    <a:pt x="31" y="79"/>
                  </a:lnTo>
                  <a:lnTo>
                    <a:pt x="33" y="85"/>
                  </a:lnTo>
                  <a:lnTo>
                    <a:pt x="33" y="93"/>
                  </a:lnTo>
                  <a:lnTo>
                    <a:pt x="35" y="98"/>
                  </a:lnTo>
                  <a:lnTo>
                    <a:pt x="37" y="104"/>
                  </a:lnTo>
                  <a:lnTo>
                    <a:pt x="38" y="110"/>
                  </a:lnTo>
                  <a:lnTo>
                    <a:pt x="38" y="117"/>
                  </a:lnTo>
                  <a:lnTo>
                    <a:pt x="42" y="123"/>
                  </a:lnTo>
                  <a:lnTo>
                    <a:pt x="44" y="129"/>
                  </a:lnTo>
                  <a:lnTo>
                    <a:pt x="44" y="135"/>
                  </a:lnTo>
                  <a:lnTo>
                    <a:pt x="48" y="142"/>
                  </a:lnTo>
                  <a:lnTo>
                    <a:pt x="50" y="148"/>
                  </a:lnTo>
                  <a:lnTo>
                    <a:pt x="54" y="154"/>
                  </a:lnTo>
                  <a:lnTo>
                    <a:pt x="56" y="161"/>
                  </a:lnTo>
                  <a:lnTo>
                    <a:pt x="57" y="167"/>
                  </a:lnTo>
                  <a:lnTo>
                    <a:pt x="61" y="174"/>
                  </a:lnTo>
                  <a:lnTo>
                    <a:pt x="63" y="180"/>
                  </a:lnTo>
                  <a:lnTo>
                    <a:pt x="67" y="188"/>
                  </a:lnTo>
                  <a:lnTo>
                    <a:pt x="71" y="193"/>
                  </a:lnTo>
                  <a:lnTo>
                    <a:pt x="75" y="201"/>
                  </a:lnTo>
                  <a:lnTo>
                    <a:pt x="63" y="207"/>
                  </a:lnTo>
                  <a:close/>
                </a:path>
              </a:pathLst>
            </a:custGeom>
            <a:solidFill>
              <a:srgbClr val="99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35" name="Google Shape;1335;p28"/>
            <p:cNvSpPr/>
            <p:nvPr/>
          </p:nvSpPr>
          <p:spPr>
            <a:xfrm>
              <a:off x="4782" y="1782"/>
              <a:ext cx="45" cy="92"/>
            </a:xfrm>
            <a:custGeom>
              <a:avLst/>
              <a:gdLst/>
              <a:ahLst/>
              <a:cxnLst/>
              <a:rect l="l" t="t" r="r" b="b"/>
              <a:pathLst>
                <a:path w="90" h="184" extrusionOk="0">
                  <a:moveTo>
                    <a:pt x="23" y="184"/>
                  </a:moveTo>
                  <a:lnTo>
                    <a:pt x="17" y="178"/>
                  </a:lnTo>
                  <a:lnTo>
                    <a:pt x="16" y="171"/>
                  </a:lnTo>
                  <a:lnTo>
                    <a:pt x="12" y="163"/>
                  </a:lnTo>
                  <a:lnTo>
                    <a:pt x="8" y="155"/>
                  </a:lnTo>
                  <a:lnTo>
                    <a:pt x="6" y="148"/>
                  </a:lnTo>
                  <a:lnTo>
                    <a:pt x="4" y="140"/>
                  </a:lnTo>
                  <a:lnTo>
                    <a:pt x="2" y="133"/>
                  </a:lnTo>
                  <a:lnTo>
                    <a:pt x="2" y="127"/>
                  </a:lnTo>
                  <a:lnTo>
                    <a:pt x="0" y="117"/>
                  </a:lnTo>
                  <a:lnTo>
                    <a:pt x="0" y="110"/>
                  </a:lnTo>
                  <a:lnTo>
                    <a:pt x="0" y="102"/>
                  </a:lnTo>
                  <a:lnTo>
                    <a:pt x="2" y="95"/>
                  </a:lnTo>
                  <a:lnTo>
                    <a:pt x="4" y="87"/>
                  </a:lnTo>
                  <a:lnTo>
                    <a:pt x="6" y="78"/>
                  </a:lnTo>
                  <a:lnTo>
                    <a:pt x="8" y="70"/>
                  </a:lnTo>
                  <a:lnTo>
                    <a:pt x="14" y="64"/>
                  </a:lnTo>
                  <a:lnTo>
                    <a:pt x="16" y="59"/>
                  </a:lnTo>
                  <a:lnTo>
                    <a:pt x="17" y="53"/>
                  </a:lnTo>
                  <a:lnTo>
                    <a:pt x="21" y="47"/>
                  </a:lnTo>
                  <a:lnTo>
                    <a:pt x="25" y="43"/>
                  </a:lnTo>
                  <a:lnTo>
                    <a:pt x="29" y="38"/>
                  </a:lnTo>
                  <a:lnTo>
                    <a:pt x="33" y="34"/>
                  </a:lnTo>
                  <a:lnTo>
                    <a:pt x="38" y="30"/>
                  </a:lnTo>
                  <a:lnTo>
                    <a:pt x="44" y="26"/>
                  </a:lnTo>
                  <a:lnTo>
                    <a:pt x="48" y="22"/>
                  </a:lnTo>
                  <a:lnTo>
                    <a:pt x="54" y="19"/>
                  </a:lnTo>
                  <a:lnTo>
                    <a:pt x="59" y="15"/>
                  </a:lnTo>
                  <a:lnTo>
                    <a:pt x="65" y="13"/>
                  </a:lnTo>
                  <a:lnTo>
                    <a:pt x="71" y="9"/>
                  </a:lnTo>
                  <a:lnTo>
                    <a:pt x="76" y="5"/>
                  </a:lnTo>
                  <a:lnTo>
                    <a:pt x="82" y="2"/>
                  </a:lnTo>
                  <a:lnTo>
                    <a:pt x="90" y="0"/>
                  </a:lnTo>
                  <a:lnTo>
                    <a:pt x="86" y="2"/>
                  </a:lnTo>
                  <a:lnTo>
                    <a:pt x="82" y="7"/>
                  </a:lnTo>
                  <a:lnTo>
                    <a:pt x="78" y="13"/>
                  </a:lnTo>
                  <a:lnTo>
                    <a:pt x="74" y="17"/>
                  </a:lnTo>
                  <a:lnTo>
                    <a:pt x="71" y="22"/>
                  </a:lnTo>
                  <a:lnTo>
                    <a:pt x="69" y="26"/>
                  </a:lnTo>
                  <a:lnTo>
                    <a:pt x="67" y="32"/>
                  </a:lnTo>
                  <a:lnTo>
                    <a:pt x="63" y="40"/>
                  </a:lnTo>
                  <a:lnTo>
                    <a:pt x="61" y="43"/>
                  </a:lnTo>
                  <a:lnTo>
                    <a:pt x="57" y="49"/>
                  </a:lnTo>
                  <a:lnTo>
                    <a:pt x="55" y="55"/>
                  </a:lnTo>
                  <a:lnTo>
                    <a:pt x="54" y="60"/>
                  </a:lnTo>
                  <a:lnTo>
                    <a:pt x="52" y="64"/>
                  </a:lnTo>
                  <a:lnTo>
                    <a:pt x="52" y="72"/>
                  </a:lnTo>
                  <a:lnTo>
                    <a:pt x="50" y="78"/>
                  </a:lnTo>
                  <a:lnTo>
                    <a:pt x="48" y="83"/>
                  </a:lnTo>
                  <a:lnTo>
                    <a:pt x="46" y="89"/>
                  </a:lnTo>
                  <a:lnTo>
                    <a:pt x="46" y="95"/>
                  </a:lnTo>
                  <a:lnTo>
                    <a:pt x="44" y="100"/>
                  </a:lnTo>
                  <a:lnTo>
                    <a:pt x="44" y="106"/>
                  </a:lnTo>
                  <a:lnTo>
                    <a:pt x="42" y="112"/>
                  </a:lnTo>
                  <a:lnTo>
                    <a:pt x="42" y="117"/>
                  </a:lnTo>
                  <a:lnTo>
                    <a:pt x="42" y="123"/>
                  </a:lnTo>
                  <a:lnTo>
                    <a:pt x="42" y="129"/>
                  </a:lnTo>
                  <a:lnTo>
                    <a:pt x="42" y="135"/>
                  </a:lnTo>
                  <a:lnTo>
                    <a:pt x="42" y="140"/>
                  </a:lnTo>
                  <a:lnTo>
                    <a:pt x="42" y="146"/>
                  </a:lnTo>
                  <a:lnTo>
                    <a:pt x="42" y="154"/>
                  </a:lnTo>
                  <a:lnTo>
                    <a:pt x="42" y="157"/>
                  </a:lnTo>
                  <a:lnTo>
                    <a:pt x="44" y="165"/>
                  </a:lnTo>
                  <a:lnTo>
                    <a:pt x="44" y="171"/>
                  </a:lnTo>
                  <a:lnTo>
                    <a:pt x="46" y="176"/>
                  </a:lnTo>
                  <a:lnTo>
                    <a:pt x="42" y="180"/>
                  </a:lnTo>
                  <a:lnTo>
                    <a:pt x="38" y="180"/>
                  </a:lnTo>
                  <a:lnTo>
                    <a:pt x="31" y="180"/>
                  </a:lnTo>
                  <a:lnTo>
                    <a:pt x="25" y="182"/>
                  </a:lnTo>
                  <a:lnTo>
                    <a:pt x="23" y="184"/>
                  </a:lnTo>
                  <a:close/>
                </a:path>
              </a:pathLst>
            </a:custGeom>
            <a:solidFill>
              <a:srgbClr val="99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36" name="Google Shape;1336;p28"/>
            <p:cNvSpPr/>
            <p:nvPr/>
          </p:nvSpPr>
          <p:spPr>
            <a:xfrm>
              <a:off x="4818" y="1809"/>
              <a:ext cx="88" cy="62"/>
            </a:xfrm>
            <a:custGeom>
              <a:avLst/>
              <a:gdLst/>
              <a:ahLst/>
              <a:cxnLst/>
              <a:rect l="l" t="t" r="r" b="b"/>
              <a:pathLst>
                <a:path w="174" h="123" extrusionOk="0">
                  <a:moveTo>
                    <a:pt x="0" y="123"/>
                  </a:moveTo>
                  <a:lnTo>
                    <a:pt x="0" y="114"/>
                  </a:lnTo>
                  <a:lnTo>
                    <a:pt x="0" y="106"/>
                  </a:lnTo>
                  <a:lnTo>
                    <a:pt x="0" y="99"/>
                  </a:lnTo>
                  <a:lnTo>
                    <a:pt x="3" y="91"/>
                  </a:lnTo>
                  <a:lnTo>
                    <a:pt x="5" y="83"/>
                  </a:lnTo>
                  <a:lnTo>
                    <a:pt x="7" y="76"/>
                  </a:lnTo>
                  <a:lnTo>
                    <a:pt x="9" y="68"/>
                  </a:lnTo>
                  <a:lnTo>
                    <a:pt x="13" y="61"/>
                  </a:lnTo>
                  <a:lnTo>
                    <a:pt x="17" y="55"/>
                  </a:lnTo>
                  <a:lnTo>
                    <a:pt x="21" y="49"/>
                  </a:lnTo>
                  <a:lnTo>
                    <a:pt x="24" y="44"/>
                  </a:lnTo>
                  <a:lnTo>
                    <a:pt x="30" y="38"/>
                  </a:lnTo>
                  <a:lnTo>
                    <a:pt x="36" y="32"/>
                  </a:lnTo>
                  <a:lnTo>
                    <a:pt x="41" y="26"/>
                  </a:lnTo>
                  <a:lnTo>
                    <a:pt x="45" y="23"/>
                  </a:lnTo>
                  <a:lnTo>
                    <a:pt x="53" y="19"/>
                  </a:lnTo>
                  <a:lnTo>
                    <a:pt x="59" y="15"/>
                  </a:lnTo>
                  <a:lnTo>
                    <a:pt x="66" y="11"/>
                  </a:lnTo>
                  <a:lnTo>
                    <a:pt x="72" y="9"/>
                  </a:lnTo>
                  <a:lnTo>
                    <a:pt x="79" y="6"/>
                  </a:lnTo>
                  <a:lnTo>
                    <a:pt x="85" y="4"/>
                  </a:lnTo>
                  <a:lnTo>
                    <a:pt x="93" y="2"/>
                  </a:lnTo>
                  <a:lnTo>
                    <a:pt x="102" y="0"/>
                  </a:lnTo>
                  <a:lnTo>
                    <a:pt x="110" y="0"/>
                  </a:lnTo>
                  <a:lnTo>
                    <a:pt x="117" y="0"/>
                  </a:lnTo>
                  <a:lnTo>
                    <a:pt x="125" y="0"/>
                  </a:lnTo>
                  <a:lnTo>
                    <a:pt x="133" y="0"/>
                  </a:lnTo>
                  <a:lnTo>
                    <a:pt x="140" y="2"/>
                  </a:lnTo>
                  <a:lnTo>
                    <a:pt x="148" y="4"/>
                  </a:lnTo>
                  <a:lnTo>
                    <a:pt x="157" y="6"/>
                  </a:lnTo>
                  <a:lnTo>
                    <a:pt x="165" y="9"/>
                  </a:lnTo>
                  <a:lnTo>
                    <a:pt x="174" y="13"/>
                  </a:lnTo>
                  <a:lnTo>
                    <a:pt x="167" y="13"/>
                  </a:lnTo>
                  <a:lnTo>
                    <a:pt x="161" y="15"/>
                  </a:lnTo>
                  <a:lnTo>
                    <a:pt x="154" y="17"/>
                  </a:lnTo>
                  <a:lnTo>
                    <a:pt x="148" y="19"/>
                  </a:lnTo>
                  <a:lnTo>
                    <a:pt x="142" y="21"/>
                  </a:lnTo>
                  <a:lnTo>
                    <a:pt x="135" y="23"/>
                  </a:lnTo>
                  <a:lnTo>
                    <a:pt x="131" y="25"/>
                  </a:lnTo>
                  <a:lnTo>
                    <a:pt x="125" y="28"/>
                  </a:lnTo>
                  <a:lnTo>
                    <a:pt x="119" y="30"/>
                  </a:lnTo>
                  <a:lnTo>
                    <a:pt x="114" y="34"/>
                  </a:lnTo>
                  <a:lnTo>
                    <a:pt x="108" y="36"/>
                  </a:lnTo>
                  <a:lnTo>
                    <a:pt x="102" y="38"/>
                  </a:lnTo>
                  <a:lnTo>
                    <a:pt x="97" y="42"/>
                  </a:lnTo>
                  <a:lnTo>
                    <a:pt x="93" y="45"/>
                  </a:lnTo>
                  <a:lnTo>
                    <a:pt x="87" y="49"/>
                  </a:lnTo>
                  <a:lnTo>
                    <a:pt x="81" y="53"/>
                  </a:lnTo>
                  <a:lnTo>
                    <a:pt x="78" y="55"/>
                  </a:lnTo>
                  <a:lnTo>
                    <a:pt x="72" y="59"/>
                  </a:lnTo>
                  <a:lnTo>
                    <a:pt x="68" y="63"/>
                  </a:lnTo>
                  <a:lnTo>
                    <a:pt x="62" y="66"/>
                  </a:lnTo>
                  <a:lnTo>
                    <a:pt x="53" y="76"/>
                  </a:lnTo>
                  <a:lnTo>
                    <a:pt x="45" y="83"/>
                  </a:lnTo>
                  <a:lnTo>
                    <a:pt x="36" y="91"/>
                  </a:lnTo>
                  <a:lnTo>
                    <a:pt x="28" y="101"/>
                  </a:lnTo>
                  <a:lnTo>
                    <a:pt x="24" y="106"/>
                  </a:lnTo>
                  <a:lnTo>
                    <a:pt x="21" y="110"/>
                  </a:lnTo>
                  <a:lnTo>
                    <a:pt x="17" y="116"/>
                  </a:lnTo>
                  <a:lnTo>
                    <a:pt x="15" y="121"/>
                  </a:lnTo>
                  <a:lnTo>
                    <a:pt x="0" y="123"/>
                  </a:lnTo>
                  <a:close/>
                </a:path>
              </a:pathLst>
            </a:custGeom>
            <a:solidFill>
              <a:srgbClr val="99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37" name="Google Shape;1337;p28"/>
            <p:cNvSpPr/>
            <p:nvPr/>
          </p:nvSpPr>
          <p:spPr>
            <a:xfrm>
              <a:off x="4464" y="1830"/>
              <a:ext cx="67" cy="74"/>
            </a:xfrm>
            <a:custGeom>
              <a:avLst/>
              <a:gdLst/>
              <a:ahLst/>
              <a:cxnLst/>
              <a:rect l="l" t="t" r="r" b="b"/>
              <a:pathLst>
                <a:path w="135" h="148" extrusionOk="0">
                  <a:moveTo>
                    <a:pt x="23" y="0"/>
                  </a:moveTo>
                  <a:lnTo>
                    <a:pt x="135" y="19"/>
                  </a:lnTo>
                  <a:lnTo>
                    <a:pt x="37" y="64"/>
                  </a:lnTo>
                  <a:lnTo>
                    <a:pt x="29" y="81"/>
                  </a:lnTo>
                  <a:lnTo>
                    <a:pt x="80" y="148"/>
                  </a:lnTo>
                  <a:lnTo>
                    <a:pt x="16" y="125"/>
                  </a:lnTo>
                  <a:lnTo>
                    <a:pt x="0" y="34"/>
                  </a:lnTo>
                  <a:lnTo>
                    <a:pt x="23" y="0"/>
                  </a:lnTo>
                  <a:close/>
                </a:path>
              </a:pathLst>
            </a:custGeom>
            <a:solidFill>
              <a:srgbClr val="FF4D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38" name="Google Shape;1338;p28"/>
            <p:cNvSpPr/>
            <p:nvPr/>
          </p:nvSpPr>
          <p:spPr>
            <a:xfrm>
              <a:off x="4519" y="1854"/>
              <a:ext cx="79" cy="52"/>
            </a:xfrm>
            <a:custGeom>
              <a:avLst/>
              <a:gdLst/>
              <a:ahLst/>
              <a:cxnLst/>
              <a:rect l="l" t="t" r="r" b="b"/>
              <a:pathLst>
                <a:path w="158" h="105" extrusionOk="0">
                  <a:moveTo>
                    <a:pt x="38" y="0"/>
                  </a:moveTo>
                  <a:lnTo>
                    <a:pt x="0" y="99"/>
                  </a:lnTo>
                  <a:lnTo>
                    <a:pt x="21" y="105"/>
                  </a:lnTo>
                  <a:lnTo>
                    <a:pt x="61" y="57"/>
                  </a:lnTo>
                  <a:lnTo>
                    <a:pt x="78" y="93"/>
                  </a:lnTo>
                  <a:lnTo>
                    <a:pt x="158" y="34"/>
                  </a:lnTo>
                  <a:lnTo>
                    <a:pt x="38" y="0"/>
                  </a:lnTo>
                  <a:close/>
                </a:path>
              </a:pathLst>
            </a:custGeom>
            <a:solidFill>
              <a:srgbClr val="FF4D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39" name="Google Shape;1339;p28"/>
            <p:cNvSpPr/>
            <p:nvPr/>
          </p:nvSpPr>
          <p:spPr>
            <a:xfrm>
              <a:off x="4547" y="1918"/>
              <a:ext cx="65" cy="43"/>
            </a:xfrm>
            <a:custGeom>
              <a:avLst/>
              <a:gdLst/>
              <a:ahLst/>
              <a:cxnLst/>
              <a:rect l="l" t="t" r="r" b="b"/>
              <a:pathLst>
                <a:path w="129" h="86" extrusionOk="0">
                  <a:moveTo>
                    <a:pt x="36" y="0"/>
                  </a:moveTo>
                  <a:lnTo>
                    <a:pt x="40" y="55"/>
                  </a:lnTo>
                  <a:lnTo>
                    <a:pt x="0" y="61"/>
                  </a:lnTo>
                  <a:lnTo>
                    <a:pt x="57" y="78"/>
                  </a:lnTo>
                  <a:lnTo>
                    <a:pt x="129" y="86"/>
                  </a:lnTo>
                  <a:lnTo>
                    <a:pt x="121" y="10"/>
                  </a:lnTo>
                  <a:lnTo>
                    <a:pt x="36" y="0"/>
                  </a:lnTo>
                  <a:close/>
                </a:path>
              </a:pathLst>
            </a:custGeom>
            <a:solidFill>
              <a:srgbClr val="FF4D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40" name="Google Shape;1340;p28"/>
            <p:cNvSpPr/>
            <p:nvPr/>
          </p:nvSpPr>
          <p:spPr>
            <a:xfrm>
              <a:off x="4617" y="1881"/>
              <a:ext cx="52" cy="53"/>
            </a:xfrm>
            <a:custGeom>
              <a:avLst/>
              <a:gdLst/>
              <a:ahLst/>
              <a:cxnLst/>
              <a:rect l="l" t="t" r="r" b="b"/>
              <a:pathLst>
                <a:path w="104" h="107" extrusionOk="0">
                  <a:moveTo>
                    <a:pt x="0" y="0"/>
                  </a:moveTo>
                  <a:lnTo>
                    <a:pt x="3" y="65"/>
                  </a:lnTo>
                  <a:lnTo>
                    <a:pt x="32" y="46"/>
                  </a:lnTo>
                  <a:lnTo>
                    <a:pt x="76" y="107"/>
                  </a:lnTo>
                  <a:lnTo>
                    <a:pt x="104" y="72"/>
                  </a:lnTo>
                  <a:lnTo>
                    <a:pt x="58" y="38"/>
                  </a:lnTo>
                  <a:lnTo>
                    <a:pt x="58" y="6"/>
                  </a:lnTo>
                  <a:lnTo>
                    <a:pt x="0" y="0"/>
                  </a:lnTo>
                  <a:close/>
                </a:path>
              </a:pathLst>
            </a:custGeom>
            <a:solidFill>
              <a:srgbClr val="FF4D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41" name="Google Shape;1341;p28"/>
            <p:cNvSpPr/>
            <p:nvPr/>
          </p:nvSpPr>
          <p:spPr>
            <a:xfrm>
              <a:off x="4473" y="1891"/>
              <a:ext cx="53" cy="34"/>
            </a:xfrm>
            <a:custGeom>
              <a:avLst/>
              <a:gdLst/>
              <a:ahLst/>
              <a:cxnLst/>
              <a:rect l="l" t="t" r="r" b="b"/>
              <a:pathLst>
                <a:path w="105" h="69" extrusionOk="0">
                  <a:moveTo>
                    <a:pt x="71" y="25"/>
                  </a:moveTo>
                  <a:lnTo>
                    <a:pt x="0" y="0"/>
                  </a:lnTo>
                  <a:lnTo>
                    <a:pt x="29" y="53"/>
                  </a:lnTo>
                  <a:lnTo>
                    <a:pt x="67" y="69"/>
                  </a:lnTo>
                  <a:lnTo>
                    <a:pt x="105" y="27"/>
                  </a:lnTo>
                  <a:lnTo>
                    <a:pt x="99" y="17"/>
                  </a:lnTo>
                  <a:lnTo>
                    <a:pt x="71" y="25"/>
                  </a:lnTo>
                  <a:close/>
                </a:path>
              </a:pathLst>
            </a:custGeom>
            <a:solidFill>
              <a:srgbClr val="FF4D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42" name="Google Shape;1342;p28"/>
            <p:cNvSpPr/>
            <p:nvPr/>
          </p:nvSpPr>
          <p:spPr>
            <a:xfrm>
              <a:off x="4626" y="1947"/>
              <a:ext cx="80" cy="18"/>
            </a:xfrm>
            <a:custGeom>
              <a:avLst/>
              <a:gdLst/>
              <a:ahLst/>
              <a:cxnLst/>
              <a:rect l="l" t="t" r="r" b="b"/>
              <a:pathLst>
                <a:path w="159" h="36" extrusionOk="0">
                  <a:moveTo>
                    <a:pt x="57" y="4"/>
                  </a:moveTo>
                  <a:lnTo>
                    <a:pt x="0" y="35"/>
                  </a:lnTo>
                  <a:lnTo>
                    <a:pt x="39" y="36"/>
                  </a:lnTo>
                  <a:lnTo>
                    <a:pt x="123" y="27"/>
                  </a:lnTo>
                  <a:lnTo>
                    <a:pt x="159" y="0"/>
                  </a:lnTo>
                  <a:lnTo>
                    <a:pt x="57" y="4"/>
                  </a:lnTo>
                  <a:close/>
                </a:path>
              </a:pathLst>
            </a:custGeom>
            <a:solidFill>
              <a:srgbClr val="FF4D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43" name="Google Shape;1343;p28"/>
            <p:cNvSpPr/>
            <p:nvPr/>
          </p:nvSpPr>
          <p:spPr>
            <a:xfrm>
              <a:off x="4708" y="1903"/>
              <a:ext cx="51" cy="40"/>
            </a:xfrm>
            <a:custGeom>
              <a:avLst/>
              <a:gdLst/>
              <a:ahLst/>
              <a:cxnLst/>
              <a:rect l="l" t="t" r="r" b="b"/>
              <a:pathLst>
                <a:path w="103" h="80" extrusionOk="0">
                  <a:moveTo>
                    <a:pt x="0" y="0"/>
                  </a:moveTo>
                  <a:lnTo>
                    <a:pt x="11" y="80"/>
                  </a:lnTo>
                  <a:lnTo>
                    <a:pt x="63" y="49"/>
                  </a:lnTo>
                  <a:lnTo>
                    <a:pt x="103" y="15"/>
                  </a:lnTo>
                  <a:lnTo>
                    <a:pt x="0" y="0"/>
                  </a:lnTo>
                  <a:close/>
                </a:path>
              </a:pathLst>
            </a:custGeom>
            <a:solidFill>
              <a:srgbClr val="FF4D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44" name="Google Shape;1344;p28"/>
            <p:cNvSpPr/>
            <p:nvPr/>
          </p:nvSpPr>
          <p:spPr>
            <a:xfrm>
              <a:off x="4655" y="1992"/>
              <a:ext cx="111" cy="89"/>
            </a:xfrm>
            <a:custGeom>
              <a:avLst/>
              <a:gdLst/>
              <a:ahLst/>
              <a:cxnLst/>
              <a:rect l="l" t="t" r="r" b="b"/>
              <a:pathLst>
                <a:path w="222" h="176" extrusionOk="0">
                  <a:moveTo>
                    <a:pt x="155" y="3"/>
                  </a:moveTo>
                  <a:lnTo>
                    <a:pt x="97" y="0"/>
                  </a:lnTo>
                  <a:lnTo>
                    <a:pt x="34" y="15"/>
                  </a:lnTo>
                  <a:lnTo>
                    <a:pt x="5" y="41"/>
                  </a:lnTo>
                  <a:lnTo>
                    <a:pt x="0" y="68"/>
                  </a:lnTo>
                  <a:lnTo>
                    <a:pt x="24" y="93"/>
                  </a:lnTo>
                  <a:lnTo>
                    <a:pt x="51" y="123"/>
                  </a:lnTo>
                  <a:lnTo>
                    <a:pt x="55" y="165"/>
                  </a:lnTo>
                  <a:lnTo>
                    <a:pt x="102" y="176"/>
                  </a:lnTo>
                  <a:lnTo>
                    <a:pt x="192" y="167"/>
                  </a:lnTo>
                  <a:lnTo>
                    <a:pt x="220" y="133"/>
                  </a:lnTo>
                  <a:lnTo>
                    <a:pt x="222" y="68"/>
                  </a:lnTo>
                  <a:lnTo>
                    <a:pt x="199" y="30"/>
                  </a:lnTo>
                  <a:lnTo>
                    <a:pt x="155" y="3"/>
                  </a:lnTo>
                  <a:close/>
                </a:path>
              </a:pathLst>
            </a:custGeom>
            <a:solidFill>
              <a:srgbClr val="FF944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45" name="Google Shape;1345;p28"/>
            <p:cNvSpPr/>
            <p:nvPr/>
          </p:nvSpPr>
          <p:spPr>
            <a:xfrm>
              <a:off x="4377" y="2004"/>
              <a:ext cx="12" cy="11"/>
            </a:xfrm>
            <a:custGeom>
              <a:avLst/>
              <a:gdLst/>
              <a:ahLst/>
              <a:cxnLst/>
              <a:rect l="l" t="t" r="r" b="b"/>
              <a:pathLst>
                <a:path w="23" h="23" extrusionOk="0">
                  <a:moveTo>
                    <a:pt x="12" y="23"/>
                  </a:moveTo>
                  <a:lnTo>
                    <a:pt x="16" y="21"/>
                  </a:lnTo>
                  <a:lnTo>
                    <a:pt x="19" y="19"/>
                  </a:lnTo>
                  <a:lnTo>
                    <a:pt x="21" y="18"/>
                  </a:lnTo>
                  <a:lnTo>
                    <a:pt x="23" y="14"/>
                  </a:lnTo>
                  <a:lnTo>
                    <a:pt x="21" y="8"/>
                  </a:lnTo>
                  <a:lnTo>
                    <a:pt x="19" y="4"/>
                  </a:lnTo>
                  <a:lnTo>
                    <a:pt x="16" y="0"/>
                  </a:lnTo>
                  <a:lnTo>
                    <a:pt x="12" y="0"/>
                  </a:lnTo>
                  <a:lnTo>
                    <a:pt x="8" y="0"/>
                  </a:lnTo>
                  <a:lnTo>
                    <a:pt x="4" y="4"/>
                  </a:lnTo>
                  <a:lnTo>
                    <a:pt x="0" y="8"/>
                  </a:lnTo>
                  <a:lnTo>
                    <a:pt x="0" y="14"/>
                  </a:lnTo>
                  <a:lnTo>
                    <a:pt x="4" y="19"/>
                  </a:lnTo>
                  <a:lnTo>
                    <a:pt x="12" y="23"/>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46" name="Google Shape;1346;p28"/>
            <p:cNvSpPr/>
            <p:nvPr/>
          </p:nvSpPr>
          <p:spPr>
            <a:xfrm>
              <a:off x="4423" y="1986"/>
              <a:ext cx="22" cy="22"/>
            </a:xfrm>
            <a:custGeom>
              <a:avLst/>
              <a:gdLst/>
              <a:ahLst/>
              <a:cxnLst/>
              <a:rect l="l" t="t" r="r" b="b"/>
              <a:pathLst>
                <a:path w="43" h="44" extrusionOk="0">
                  <a:moveTo>
                    <a:pt x="23" y="44"/>
                  </a:moveTo>
                  <a:lnTo>
                    <a:pt x="30" y="42"/>
                  </a:lnTo>
                  <a:lnTo>
                    <a:pt x="38" y="36"/>
                  </a:lnTo>
                  <a:lnTo>
                    <a:pt x="42" y="29"/>
                  </a:lnTo>
                  <a:lnTo>
                    <a:pt x="43" y="21"/>
                  </a:lnTo>
                  <a:lnTo>
                    <a:pt x="42" y="15"/>
                  </a:lnTo>
                  <a:lnTo>
                    <a:pt x="42" y="12"/>
                  </a:lnTo>
                  <a:lnTo>
                    <a:pt x="40" y="8"/>
                  </a:lnTo>
                  <a:lnTo>
                    <a:pt x="38" y="4"/>
                  </a:lnTo>
                  <a:lnTo>
                    <a:pt x="30" y="2"/>
                  </a:lnTo>
                  <a:lnTo>
                    <a:pt x="23" y="0"/>
                  </a:lnTo>
                  <a:lnTo>
                    <a:pt x="13" y="2"/>
                  </a:lnTo>
                  <a:lnTo>
                    <a:pt x="5" y="4"/>
                  </a:lnTo>
                  <a:lnTo>
                    <a:pt x="3" y="8"/>
                  </a:lnTo>
                  <a:lnTo>
                    <a:pt x="2" y="12"/>
                  </a:lnTo>
                  <a:lnTo>
                    <a:pt x="0" y="15"/>
                  </a:lnTo>
                  <a:lnTo>
                    <a:pt x="0" y="21"/>
                  </a:lnTo>
                  <a:lnTo>
                    <a:pt x="2" y="29"/>
                  </a:lnTo>
                  <a:lnTo>
                    <a:pt x="5" y="36"/>
                  </a:lnTo>
                  <a:lnTo>
                    <a:pt x="13" y="42"/>
                  </a:lnTo>
                  <a:lnTo>
                    <a:pt x="23" y="44"/>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47" name="Google Shape;1347;p28"/>
            <p:cNvSpPr/>
            <p:nvPr/>
          </p:nvSpPr>
          <p:spPr>
            <a:xfrm>
              <a:off x="4412" y="2022"/>
              <a:ext cx="8" cy="7"/>
            </a:xfrm>
            <a:custGeom>
              <a:avLst/>
              <a:gdLst/>
              <a:ahLst/>
              <a:cxnLst/>
              <a:rect l="l" t="t" r="r" b="b"/>
              <a:pathLst>
                <a:path w="15" h="15" extrusionOk="0">
                  <a:moveTo>
                    <a:pt x="7" y="15"/>
                  </a:moveTo>
                  <a:lnTo>
                    <a:pt x="11" y="13"/>
                  </a:lnTo>
                  <a:lnTo>
                    <a:pt x="15" y="7"/>
                  </a:lnTo>
                  <a:lnTo>
                    <a:pt x="11" y="1"/>
                  </a:lnTo>
                  <a:lnTo>
                    <a:pt x="7" y="0"/>
                  </a:lnTo>
                  <a:lnTo>
                    <a:pt x="2" y="1"/>
                  </a:lnTo>
                  <a:lnTo>
                    <a:pt x="0" y="7"/>
                  </a:lnTo>
                  <a:lnTo>
                    <a:pt x="2" y="13"/>
                  </a:lnTo>
                  <a:lnTo>
                    <a:pt x="7" y="15"/>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48" name="Google Shape;1348;p28"/>
            <p:cNvSpPr/>
            <p:nvPr/>
          </p:nvSpPr>
          <p:spPr>
            <a:xfrm>
              <a:off x="4386" y="2044"/>
              <a:ext cx="15" cy="15"/>
            </a:xfrm>
            <a:custGeom>
              <a:avLst/>
              <a:gdLst/>
              <a:ahLst/>
              <a:cxnLst/>
              <a:rect l="l" t="t" r="r" b="b"/>
              <a:pathLst>
                <a:path w="30" h="31" extrusionOk="0">
                  <a:moveTo>
                    <a:pt x="13" y="31"/>
                  </a:moveTo>
                  <a:lnTo>
                    <a:pt x="19" y="29"/>
                  </a:lnTo>
                  <a:lnTo>
                    <a:pt x="24" y="27"/>
                  </a:lnTo>
                  <a:lnTo>
                    <a:pt x="28" y="21"/>
                  </a:lnTo>
                  <a:lnTo>
                    <a:pt x="30" y="15"/>
                  </a:lnTo>
                  <a:lnTo>
                    <a:pt x="28" y="10"/>
                  </a:lnTo>
                  <a:lnTo>
                    <a:pt x="24" y="4"/>
                  </a:lnTo>
                  <a:lnTo>
                    <a:pt x="19" y="2"/>
                  </a:lnTo>
                  <a:lnTo>
                    <a:pt x="13" y="0"/>
                  </a:lnTo>
                  <a:lnTo>
                    <a:pt x="7" y="2"/>
                  </a:lnTo>
                  <a:lnTo>
                    <a:pt x="3" y="4"/>
                  </a:lnTo>
                  <a:lnTo>
                    <a:pt x="0" y="10"/>
                  </a:lnTo>
                  <a:lnTo>
                    <a:pt x="0" y="15"/>
                  </a:lnTo>
                  <a:lnTo>
                    <a:pt x="0" y="21"/>
                  </a:lnTo>
                  <a:lnTo>
                    <a:pt x="3" y="27"/>
                  </a:lnTo>
                  <a:lnTo>
                    <a:pt x="7" y="29"/>
                  </a:lnTo>
                  <a:lnTo>
                    <a:pt x="13" y="31"/>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49" name="Google Shape;1349;p28"/>
            <p:cNvSpPr/>
            <p:nvPr/>
          </p:nvSpPr>
          <p:spPr>
            <a:xfrm>
              <a:off x="4418" y="2048"/>
              <a:ext cx="23" cy="23"/>
            </a:xfrm>
            <a:custGeom>
              <a:avLst/>
              <a:gdLst/>
              <a:ahLst/>
              <a:cxnLst/>
              <a:rect l="l" t="t" r="r" b="b"/>
              <a:pathLst>
                <a:path w="46" h="45" extrusionOk="0">
                  <a:moveTo>
                    <a:pt x="23" y="45"/>
                  </a:moveTo>
                  <a:lnTo>
                    <a:pt x="31" y="42"/>
                  </a:lnTo>
                  <a:lnTo>
                    <a:pt x="38" y="38"/>
                  </a:lnTo>
                  <a:lnTo>
                    <a:pt x="42" y="30"/>
                  </a:lnTo>
                  <a:lnTo>
                    <a:pt x="46" y="21"/>
                  </a:lnTo>
                  <a:lnTo>
                    <a:pt x="42" y="13"/>
                  </a:lnTo>
                  <a:lnTo>
                    <a:pt x="38" y="7"/>
                  </a:lnTo>
                  <a:lnTo>
                    <a:pt x="31" y="2"/>
                  </a:lnTo>
                  <a:lnTo>
                    <a:pt x="23" y="0"/>
                  </a:lnTo>
                  <a:lnTo>
                    <a:pt x="13" y="2"/>
                  </a:lnTo>
                  <a:lnTo>
                    <a:pt x="8" y="7"/>
                  </a:lnTo>
                  <a:lnTo>
                    <a:pt x="2" y="13"/>
                  </a:lnTo>
                  <a:lnTo>
                    <a:pt x="0" y="21"/>
                  </a:lnTo>
                  <a:lnTo>
                    <a:pt x="2" y="30"/>
                  </a:lnTo>
                  <a:lnTo>
                    <a:pt x="8" y="38"/>
                  </a:lnTo>
                  <a:lnTo>
                    <a:pt x="13" y="42"/>
                  </a:lnTo>
                  <a:lnTo>
                    <a:pt x="23" y="45"/>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50" name="Google Shape;1350;p28"/>
            <p:cNvSpPr/>
            <p:nvPr/>
          </p:nvSpPr>
          <p:spPr>
            <a:xfrm>
              <a:off x="4457" y="2052"/>
              <a:ext cx="14" cy="16"/>
            </a:xfrm>
            <a:custGeom>
              <a:avLst/>
              <a:gdLst/>
              <a:ahLst/>
              <a:cxnLst/>
              <a:rect l="l" t="t" r="r" b="b"/>
              <a:pathLst>
                <a:path w="29" h="33" extrusionOk="0">
                  <a:moveTo>
                    <a:pt x="13" y="33"/>
                  </a:moveTo>
                  <a:lnTo>
                    <a:pt x="19" y="31"/>
                  </a:lnTo>
                  <a:lnTo>
                    <a:pt x="25" y="27"/>
                  </a:lnTo>
                  <a:lnTo>
                    <a:pt x="27" y="21"/>
                  </a:lnTo>
                  <a:lnTo>
                    <a:pt x="29" y="17"/>
                  </a:lnTo>
                  <a:lnTo>
                    <a:pt x="27" y="12"/>
                  </a:lnTo>
                  <a:lnTo>
                    <a:pt x="25" y="6"/>
                  </a:lnTo>
                  <a:lnTo>
                    <a:pt x="19" y="2"/>
                  </a:lnTo>
                  <a:lnTo>
                    <a:pt x="13" y="0"/>
                  </a:lnTo>
                  <a:lnTo>
                    <a:pt x="8" y="2"/>
                  </a:lnTo>
                  <a:lnTo>
                    <a:pt x="4" y="6"/>
                  </a:lnTo>
                  <a:lnTo>
                    <a:pt x="0" y="12"/>
                  </a:lnTo>
                  <a:lnTo>
                    <a:pt x="0" y="17"/>
                  </a:lnTo>
                  <a:lnTo>
                    <a:pt x="0" y="21"/>
                  </a:lnTo>
                  <a:lnTo>
                    <a:pt x="4" y="27"/>
                  </a:lnTo>
                  <a:lnTo>
                    <a:pt x="8" y="31"/>
                  </a:lnTo>
                  <a:lnTo>
                    <a:pt x="13" y="33"/>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51" name="Google Shape;1351;p28"/>
            <p:cNvSpPr/>
            <p:nvPr/>
          </p:nvSpPr>
          <p:spPr>
            <a:xfrm>
              <a:off x="4457" y="2018"/>
              <a:ext cx="14" cy="15"/>
            </a:xfrm>
            <a:custGeom>
              <a:avLst/>
              <a:gdLst/>
              <a:ahLst/>
              <a:cxnLst/>
              <a:rect l="l" t="t" r="r" b="b"/>
              <a:pathLst>
                <a:path w="29" h="30" extrusionOk="0">
                  <a:moveTo>
                    <a:pt x="13" y="30"/>
                  </a:moveTo>
                  <a:lnTo>
                    <a:pt x="19" y="28"/>
                  </a:lnTo>
                  <a:lnTo>
                    <a:pt x="25" y="25"/>
                  </a:lnTo>
                  <a:lnTo>
                    <a:pt x="27" y="19"/>
                  </a:lnTo>
                  <a:lnTo>
                    <a:pt x="29" y="15"/>
                  </a:lnTo>
                  <a:lnTo>
                    <a:pt x="27" y="9"/>
                  </a:lnTo>
                  <a:lnTo>
                    <a:pt x="25" y="4"/>
                  </a:lnTo>
                  <a:lnTo>
                    <a:pt x="19" y="0"/>
                  </a:lnTo>
                  <a:lnTo>
                    <a:pt x="13" y="0"/>
                  </a:lnTo>
                  <a:lnTo>
                    <a:pt x="8" y="0"/>
                  </a:lnTo>
                  <a:lnTo>
                    <a:pt x="4" y="4"/>
                  </a:lnTo>
                  <a:lnTo>
                    <a:pt x="0" y="9"/>
                  </a:lnTo>
                  <a:lnTo>
                    <a:pt x="0" y="15"/>
                  </a:lnTo>
                  <a:lnTo>
                    <a:pt x="0" y="19"/>
                  </a:lnTo>
                  <a:lnTo>
                    <a:pt x="4" y="25"/>
                  </a:lnTo>
                  <a:lnTo>
                    <a:pt x="8" y="28"/>
                  </a:lnTo>
                  <a:lnTo>
                    <a:pt x="13" y="30"/>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52" name="Google Shape;1352;p28"/>
            <p:cNvSpPr/>
            <p:nvPr/>
          </p:nvSpPr>
          <p:spPr>
            <a:xfrm>
              <a:off x="4424" y="2084"/>
              <a:ext cx="10" cy="10"/>
            </a:xfrm>
            <a:custGeom>
              <a:avLst/>
              <a:gdLst/>
              <a:ahLst/>
              <a:cxnLst/>
              <a:rect l="l" t="t" r="r" b="b"/>
              <a:pathLst>
                <a:path w="21" h="21" extrusionOk="0">
                  <a:moveTo>
                    <a:pt x="11" y="21"/>
                  </a:moveTo>
                  <a:lnTo>
                    <a:pt x="17" y="17"/>
                  </a:lnTo>
                  <a:lnTo>
                    <a:pt x="21" y="11"/>
                  </a:lnTo>
                  <a:lnTo>
                    <a:pt x="17" y="2"/>
                  </a:lnTo>
                  <a:lnTo>
                    <a:pt x="11" y="0"/>
                  </a:lnTo>
                  <a:lnTo>
                    <a:pt x="1" y="2"/>
                  </a:lnTo>
                  <a:lnTo>
                    <a:pt x="0" y="11"/>
                  </a:lnTo>
                  <a:lnTo>
                    <a:pt x="1" y="17"/>
                  </a:lnTo>
                  <a:lnTo>
                    <a:pt x="11" y="21"/>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53" name="Google Shape;1353;p28"/>
            <p:cNvSpPr/>
            <p:nvPr/>
          </p:nvSpPr>
          <p:spPr>
            <a:xfrm>
              <a:off x="4489" y="2043"/>
              <a:ext cx="12" cy="11"/>
            </a:xfrm>
            <a:custGeom>
              <a:avLst/>
              <a:gdLst/>
              <a:ahLst/>
              <a:cxnLst/>
              <a:rect l="l" t="t" r="r" b="b"/>
              <a:pathLst>
                <a:path w="23" h="23" extrusionOk="0">
                  <a:moveTo>
                    <a:pt x="13" y="23"/>
                  </a:moveTo>
                  <a:lnTo>
                    <a:pt x="21" y="19"/>
                  </a:lnTo>
                  <a:lnTo>
                    <a:pt x="23" y="12"/>
                  </a:lnTo>
                  <a:lnTo>
                    <a:pt x="21" y="6"/>
                  </a:lnTo>
                  <a:lnTo>
                    <a:pt x="21" y="4"/>
                  </a:lnTo>
                  <a:lnTo>
                    <a:pt x="17" y="0"/>
                  </a:lnTo>
                  <a:lnTo>
                    <a:pt x="13" y="0"/>
                  </a:lnTo>
                  <a:lnTo>
                    <a:pt x="7" y="0"/>
                  </a:lnTo>
                  <a:lnTo>
                    <a:pt x="4" y="4"/>
                  </a:lnTo>
                  <a:lnTo>
                    <a:pt x="0" y="6"/>
                  </a:lnTo>
                  <a:lnTo>
                    <a:pt x="0" y="12"/>
                  </a:lnTo>
                  <a:lnTo>
                    <a:pt x="0" y="16"/>
                  </a:lnTo>
                  <a:lnTo>
                    <a:pt x="4" y="19"/>
                  </a:lnTo>
                  <a:lnTo>
                    <a:pt x="7" y="21"/>
                  </a:lnTo>
                  <a:lnTo>
                    <a:pt x="13" y="23"/>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54" name="Google Shape;1354;p28"/>
            <p:cNvSpPr/>
            <p:nvPr/>
          </p:nvSpPr>
          <p:spPr>
            <a:xfrm>
              <a:off x="4459" y="1993"/>
              <a:ext cx="9" cy="9"/>
            </a:xfrm>
            <a:custGeom>
              <a:avLst/>
              <a:gdLst/>
              <a:ahLst/>
              <a:cxnLst/>
              <a:rect l="l" t="t" r="r" b="b"/>
              <a:pathLst>
                <a:path w="17" h="18" extrusionOk="0">
                  <a:moveTo>
                    <a:pt x="6" y="18"/>
                  </a:moveTo>
                  <a:lnTo>
                    <a:pt x="13" y="14"/>
                  </a:lnTo>
                  <a:lnTo>
                    <a:pt x="17" y="8"/>
                  </a:lnTo>
                  <a:lnTo>
                    <a:pt x="13" y="2"/>
                  </a:lnTo>
                  <a:lnTo>
                    <a:pt x="6" y="0"/>
                  </a:lnTo>
                  <a:lnTo>
                    <a:pt x="2" y="2"/>
                  </a:lnTo>
                  <a:lnTo>
                    <a:pt x="0" y="8"/>
                  </a:lnTo>
                  <a:lnTo>
                    <a:pt x="2" y="14"/>
                  </a:lnTo>
                  <a:lnTo>
                    <a:pt x="6" y="18"/>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55" name="Google Shape;1355;p28"/>
            <p:cNvSpPr/>
            <p:nvPr/>
          </p:nvSpPr>
          <p:spPr>
            <a:xfrm>
              <a:off x="4431" y="1820"/>
              <a:ext cx="155" cy="194"/>
            </a:xfrm>
            <a:custGeom>
              <a:avLst/>
              <a:gdLst/>
              <a:ahLst/>
              <a:cxnLst/>
              <a:rect l="l" t="t" r="r" b="b"/>
              <a:pathLst>
                <a:path w="310" h="387" extrusionOk="0">
                  <a:moveTo>
                    <a:pt x="2" y="0"/>
                  </a:moveTo>
                  <a:lnTo>
                    <a:pt x="0" y="91"/>
                  </a:lnTo>
                  <a:lnTo>
                    <a:pt x="19" y="192"/>
                  </a:lnTo>
                  <a:lnTo>
                    <a:pt x="64" y="273"/>
                  </a:lnTo>
                  <a:lnTo>
                    <a:pt x="116" y="334"/>
                  </a:lnTo>
                  <a:lnTo>
                    <a:pt x="188" y="372"/>
                  </a:lnTo>
                  <a:lnTo>
                    <a:pt x="247" y="387"/>
                  </a:lnTo>
                  <a:lnTo>
                    <a:pt x="310" y="345"/>
                  </a:lnTo>
                  <a:lnTo>
                    <a:pt x="180" y="311"/>
                  </a:lnTo>
                  <a:lnTo>
                    <a:pt x="93" y="250"/>
                  </a:lnTo>
                  <a:lnTo>
                    <a:pt x="32" y="163"/>
                  </a:lnTo>
                  <a:lnTo>
                    <a:pt x="19" y="72"/>
                  </a:lnTo>
                  <a:lnTo>
                    <a:pt x="19" y="0"/>
                  </a:lnTo>
                  <a:lnTo>
                    <a:pt x="2" y="0"/>
                  </a:lnTo>
                  <a:close/>
                </a:path>
              </a:pathLst>
            </a:custGeom>
            <a:solidFill>
              <a:srgbClr val="E0F5B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56" name="Google Shape;1356;p28"/>
            <p:cNvSpPr/>
            <p:nvPr/>
          </p:nvSpPr>
          <p:spPr>
            <a:xfrm>
              <a:off x="4608" y="1992"/>
              <a:ext cx="43" cy="28"/>
            </a:xfrm>
            <a:custGeom>
              <a:avLst/>
              <a:gdLst/>
              <a:ahLst/>
              <a:cxnLst/>
              <a:rect l="l" t="t" r="r" b="b"/>
              <a:pathLst>
                <a:path w="86" h="55" extrusionOk="0">
                  <a:moveTo>
                    <a:pt x="2" y="1"/>
                  </a:moveTo>
                  <a:lnTo>
                    <a:pt x="0" y="51"/>
                  </a:lnTo>
                  <a:lnTo>
                    <a:pt x="46" y="55"/>
                  </a:lnTo>
                  <a:lnTo>
                    <a:pt x="57" y="13"/>
                  </a:lnTo>
                  <a:lnTo>
                    <a:pt x="86" y="0"/>
                  </a:lnTo>
                  <a:lnTo>
                    <a:pt x="2" y="1"/>
                  </a:lnTo>
                  <a:close/>
                </a:path>
              </a:pathLst>
            </a:custGeom>
            <a:solidFill>
              <a:srgbClr val="E0F5B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57" name="Google Shape;1357;p28"/>
            <p:cNvSpPr/>
            <p:nvPr/>
          </p:nvSpPr>
          <p:spPr>
            <a:xfrm>
              <a:off x="4731" y="1921"/>
              <a:ext cx="67" cy="48"/>
            </a:xfrm>
            <a:custGeom>
              <a:avLst/>
              <a:gdLst/>
              <a:ahLst/>
              <a:cxnLst/>
              <a:rect l="l" t="t" r="r" b="b"/>
              <a:pathLst>
                <a:path w="135" h="95" extrusionOk="0">
                  <a:moveTo>
                    <a:pt x="112" y="4"/>
                  </a:moveTo>
                  <a:lnTo>
                    <a:pt x="47" y="63"/>
                  </a:lnTo>
                  <a:lnTo>
                    <a:pt x="0" y="86"/>
                  </a:lnTo>
                  <a:lnTo>
                    <a:pt x="57" y="95"/>
                  </a:lnTo>
                  <a:lnTo>
                    <a:pt x="106" y="42"/>
                  </a:lnTo>
                  <a:lnTo>
                    <a:pt x="135" y="0"/>
                  </a:lnTo>
                  <a:lnTo>
                    <a:pt x="112" y="4"/>
                  </a:lnTo>
                  <a:close/>
                </a:path>
              </a:pathLst>
            </a:custGeom>
            <a:solidFill>
              <a:srgbClr val="E0F5B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58" name="Google Shape;1358;p28"/>
            <p:cNvSpPr/>
            <p:nvPr/>
          </p:nvSpPr>
          <p:spPr>
            <a:xfrm>
              <a:off x="4245" y="1929"/>
              <a:ext cx="81" cy="117"/>
            </a:xfrm>
            <a:custGeom>
              <a:avLst/>
              <a:gdLst/>
              <a:ahLst/>
              <a:cxnLst/>
              <a:rect l="l" t="t" r="r" b="b"/>
              <a:pathLst>
                <a:path w="162" h="234" extrusionOk="0">
                  <a:moveTo>
                    <a:pt x="57" y="0"/>
                  </a:moveTo>
                  <a:lnTo>
                    <a:pt x="8" y="34"/>
                  </a:lnTo>
                  <a:lnTo>
                    <a:pt x="0" y="95"/>
                  </a:lnTo>
                  <a:lnTo>
                    <a:pt x="0" y="166"/>
                  </a:lnTo>
                  <a:lnTo>
                    <a:pt x="13" y="188"/>
                  </a:lnTo>
                  <a:lnTo>
                    <a:pt x="48" y="209"/>
                  </a:lnTo>
                  <a:lnTo>
                    <a:pt x="74" y="234"/>
                  </a:lnTo>
                  <a:lnTo>
                    <a:pt x="131" y="228"/>
                  </a:lnTo>
                  <a:lnTo>
                    <a:pt x="156" y="194"/>
                  </a:lnTo>
                  <a:lnTo>
                    <a:pt x="162" y="86"/>
                  </a:lnTo>
                  <a:lnTo>
                    <a:pt x="129" y="34"/>
                  </a:lnTo>
                  <a:lnTo>
                    <a:pt x="95" y="8"/>
                  </a:lnTo>
                  <a:lnTo>
                    <a:pt x="57" y="0"/>
                  </a:lnTo>
                  <a:close/>
                </a:path>
              </a:pathLst>
            </a:custGeom>
            <a:solidFill>
              <a:srgbClr val="E0F5B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59" name="Google Shape;1359;p28"/>
            <p:cNvSpPr/>
            <p:nvPr/>
          </p:nvSpPr>
          <p:spPr>
            <a:xfrm>
              <a:off x="4808" y="2026"/>
              <a:ext cx="211" cy="64"/>
            </a:xfrm>
            <a:custGeom>
              <a:avLst/>
              <a:gdLst/>
              <a:ahLst/>
              <a:cxnLst/>
              <a:rect l="l" t="t" r="r" b="b"/>
              <a:pathLst>
                <a:path w="422" h="129" extrusionOk="0">
                  <a:moveTo>
                    <a:pt x="422" y="0"/>
                  </a:moveTo>
                  <a:lnTo>
                    <a:pt x="349" y="50"/>
                  </a:lnTo>
                  <a:lnTo>
                    <a:pt x="262" y="74"/>
                  </a:lnTo>
                  <a:lnTo>
                    <a:pt x="184" y="88"/>
                  </a:lnTo>
                  <a:lnTo>
                    <a:pt x="110" y="88"/>
                  </a:lnTo>
                  <a:lnTo>
                    <a:pt x="13" y="70"/>
                  </a:lnTo>
                  <a:lnTo>
                    <a:pt x="0" y="114"/>
                  </a:lnTo>
                  <a:lnTo>
                    <a:pt x="100" y="129"/>
                  </a:lnTo>
                  <a:lnTo>
                    <a:pt x="232" y="114"/>
                  </a:lnTo>
                  <a:lnTo>
                    <a:pt x="321" y="82"/>
                  </a:lnTo>
                  <a:lnTo>
                    <a:pt x="380" y="44"/>
                  </a:lnTo>
                  <a:lnTo>
                    <a:pt x="422" y="0"/>
                  </a:lnTo>
                  <a:close/>
                </a:path>
              </a:pathLst>
            </a:custGeom>
            <a:solidFill>
              <a:srgbClr val="FFFF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60" name="Google Shape;1360;p28"/>
            <p:cNvSpPr/>
            <p:nvPr/>
          </p:nvSpPr>
          <p:spPr>
            <a:xfrm>
              <a:off x="4856" y="1925"/>
              <a:ext cx="138" cy="116"/>
            </a:xfrm>
            <a:custGeom>
              <a:avLst/>
              <a:gdLst/>
              <a:ahLst/>
              <a:cxnLst/>
              <a:rect l="l" t="t" r="r" b="b"/>
              <a:pathLst>
                <a:path w="275" h="232" extrusionOk="0">
                  <a:moveTo>
                    <a:pt x="275" y="0"/>
                  </a:moveTo>
                  <a:lnTo>
                    <a:pt x="195" y="108"/>
                  </a:lnTo>
                  <a:lnTo>
                    <a:pt x="98" y="180"/>
                  </a:lnTo>
                  <a:lnTo>
                    <a:pt x="0" y="232"/>
                  </a:lnTo>
                  <a:lnTo>
                    <a:pt x="70" y="232"/>
                  </a:lnTo>
                  <a:lnTo>
                    <a:pt x="165" y="173"/>
                  </a:lnTo>
                  <a:lnTo>
                    <a:pt x="233" y="98"/>
                  </a:lnTo>
                  <a:lnTo>
                    <a:pt x="275" y="0"/>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61" name="Google Shape;1361;p28"/>
            <p:cNvSpPr/>
            <p:nvPr/>
          </p:nvSpPr>
          <p:spPr>
            <a:xfrm>
              <a:off x="5054" y="2105"/>
              <a:ext cx="28" cy="29"/>
            </a:xfrm>
            <a:custGeom>
              <a:avLst/>
              <a:gdLst/>
              <a:ahLst/>
              <a:cxnLst/>
              <a:rect l="l" t="t" r="r" b="b"/>
              <a:pathLst>
                <a:path w="55" h="57" extrusionOk="0">
                  <a:moveTo>
                    <a:pt x="27" y="57"/>
                  </a:moveTo>
                  <a:lnTo>
                    <a:pt x="32" y="57"/>
                  </a:lnTo>
                  <a:lnTo>
                    <a:pt x="38" y="55"/>
                  </a:lnTo>
                  <a:lnTo>
                    <a:pt x="42" y="51"/>
                  </a:lnTo>
                  <a:lnTo>
                    <a:pt x="48" y="47"/>
                  </a:lnTo>
                  <a:lnTo>
                    <a:pt x="50" y="43"/>
                  </a:lnTo>
                  <a:lnTo>
                    <a:pt x="53" y="38"/>
                  </a:lnTo>
                  <a:lnTo>
                    <a:pt x="55" y="34"/>
                  </a:lnTo>
                  <a:lnTo>
                    <a:pt x="55" y="28"/>
                  </a:lnTo>
                  <a:lnTo>
                    <a:pt x="55" y="23"/>
                  </a:lnTo>
                  <a:lnTo>
                    <a:pt x="53" y="17"/>
                  </a:lnTo>
                  <a:lnTo>
                    <a:pt x="50" y="11"/>
                  </a:lnTo>
                  <a:lnTo>
                    <a:pt x="48" y="7"/>
                  </a:lnTo>
                  <a:lnTo>
                    <a:pt x="42" y="4"/>
                  </a:lnTo>
                  <a:lnTo>
                    <a:pt x="38" y="2"/>
                  </a:lnTo>
                  <a:lnTo>
                    <a:pt x="32" y="0"/>
                  </a:lnTo>
                  <a:lnTo>
                    <a:pt x="27" y="0"/>
                  </a:lnTo>
                  <a:lnTo>
                    <a:pt x="21" y="0"/>
                  </a:lnTo>
                  <a:lnTo>
                    <a:pt x="15" y="2"/>
                  </a:lnTo>
                  <a:lnTo>
                    <a:pt x="11" y="4"/>
                  </a:lnTo>
                  <a:lnTo>
                    <a:pt x="8" y="7"/>
                  </a:lnTo>
                  <a:lnTo>
                    <a:pt x="2" y="11"/>
                  </a:lnTo>
                  <a:lnTo>
                    <a:pt x="2" y="17"/>
                  </a:lnTo>
                  <a:lnTo>
                    <a:pt x="0" y="23"/>
                  </a:lnTo>
                  <a:lnTo>
                    <a:pt x="0" y="28"/>
                  </a:lnTo>
                  <a:lnTo>
                    <a:pt x="0" y="34"/>
                  </a:lnTo>
                  <a:lnTo>
                    <a:pt x="2" y="38"/>
                  </a:lnTo>
                  <a:lnTo>
                    <a:pt x="2" y="43"/>
                  </a:lnTo>
                  <a:lnTo>
                    <a:pt x="8" y="47"/>
                  </a:lnTo>
                  <a:lnTo>
                    <a:pt x="11" y="51"/>
                  </a:lnTo>
                  <a:lnTo>
                    <a:pt x="15" y="55"/>
                  </a:lnTo>
                  <a:lnTo>
                    <a:pt x="21" y="57"/>
                  </a:lnTo>
                  <a:lnTo>
                    <a:pt x="27" y="57"/>
                  </a:lnTo>
                  <a:close/>
                </a:path>
              </a:pathLst>
            </a:custGeom>
            <a:solidFill>
              <a:srgbClr val="BA87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62" name="Google Shape;1362;p28"/>
            <p:cNvSpPr/>
            <p:nvPr/>
          </p:nvSpPr>
          <p:spPr>
            <a:xfrm>
              <a:off x="5041" y="2065"/>
              <a:ext cx="14" cy="15"/>
            </a:xfrm>
            <a:custGeom>
              <a:avLst/>
              <a:gdLst/>
              <a:ahLst/>
              <a:cxnLst/>
              <a:rect l="l" t="t" r="r" b="b"/>
              <a:pathLst>
                <a:path w="29" h="28" extrusionOk="0">
                  <a:moveTo>
                    <a:pt x="14" y="28"/>
                  </a:moveTo>
                  <a:lnTo>
                    <a:pt x="18" y="27"/>
                  </a:lnTo>
                  <a:lnTo>
                    <a:pt x="23" y="23"/>
                  </a:lnTo>
                  <a:lnTo>
                    <a:pt x="27" y="17"/>
                  </a:lnTo>
                  <a:lnTo>
                    <a:pt x="29" y="13"/>
                  </a:lnTo>
                  <a:lnTo>
                    <a:pt x="27" y="8"/>
                  </a:lnTo>
                  <a:lnTo>
                    <a:pt x="23" y="4"/>
                  </a:lnTo>
                  <a:lnTo>
                    <a:pt x="18" y="0"/>
                  </a:lnTo>
                  <a:lnTo>
                    <a:pt x="14" y="0"/>
                  </a:lnTo>
                  <a:lnTo>
                    <a:pt x="8" y="0"/>
                  </a:lnTo>
                  <a:lnTo>
                    <a:pt x="4" y="4"/>
                  </a:lnTo>
                  <a:lnTo>
                    <a:pt x="0" y="8"/>
                  </a:lnTo>
                  <a:lnTo>
                    <a:pt x="0" y="13"/>
                  </a:lnTo>
                  <a:lnTo>
                    <a:pt x="0" y="17"/>
                  </a:lnTo>
                  <a:lnTo>
                    <a:pt x="4" y="23"/>
                  </a:lnTo>
                  <a:lnTo>
                    <a:pt x="8" y="27"/>
                  </a:lnTo>
                  <a:lnTo>
                    <a:pt x="14" y="28"/>
                  </a:lnTo>
                  <a:close/>
                </a:path>
              </a:pathLst>
            </a:custGeom>
            <a:solidFill>
              <a:srgbClr val="BA87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63" name="Google Shape;1363;p28"/>
            <p:cNvSpPr/>
            <p:nvPr/>
          </p:nvSpPr>
          <p:spPr>
            <a:xfrm>
              <a:off x="5066" y="2025"/>
              <a:ext cx="16" cy="14"/>
            </a:xfrm>
            <a:custGeom>
              <a:avLst/>
              <a:gdLst/>
              <a:ahLst/>
              <a:cxnLst/>
              <a:rect l="l" t="t" r="r" b="b"/>
              <a:pathLst>
                <a:path w="30" h="29" extrusionOk="0">
                  <a:moveTo>
                    <a:pt x="15" y="29"/>
                  </a:moveTo>
                  <a:lnTo>
                    <a:pt x="21" y="27"/>
                  </a:lnTo>
                  <a:lnTo>
                    <a:pt x="26" y="23"/>
                  </a:lnTo>
                  <a:lnTo>
                    <a:pt x="28" y="19"/>
                  </a:lnTo>
                  <a:lnTo>
                    <a:pt x="30" y="15"/>
                  </a:lnTo>
                  <a:lnTo>
                    <a:pt x="28" y="8"/>
                  </a:lnTo>
                  <a:lnTo>
                    <a:pt x="26" y="4"/>
                  </a:lnTo>
                  <a:lnTo>
                    <a:pt x="21" y="0"/>
                  </a:lnTo>
                  <a:lnTo>
                    <a:pt x="15" y="0"/>
                  </a:lnTo>
                  <a:lnTo>
                    <a:pt x="9" y="0"/>
                  </a:lnTo>
                  <a:lnTo>
                    <a:pt x="4" y="4"/>
                  </a:lnTo>
                  <a:lnTo>
                    <a:pt x="2" y="8"/>
                  </a:lnTo>
                  <a:lnTo>
                    <a:pt x="0" y="15"/>
                  </a:lnTo>
                  <a:lnTo>
                    <a:pt x="2" y="19"/>
                  </a:lnTo>
                  <a:lnTo>
                    <a:pt x="4" y="23"/>
                  </a:lnTo>
                  <a:lnTo>
                    <a:pt x="9" y="27"/>
                  </a:lnTo>
                  <a:lnTo>
                    <a:pt x="15" y="29"/>
                  </a:lnTo>
                  <a:close/>
                </a:path>
              </a:pathLst>
            </a:custGeom>
            <a:solidFill>
              <a:srgbClr val="BA87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64" name="Google Shape;1364;p28"/>
            <p:cNvSpPr/>
            <p:nvPr/>
          </p:nvSpPr>
          <p:spPr>
            <a:xfrm>
              <a:off x="5122" y="2023"/>
              <a:ext cx="18" cy="20"/>
            </a:xfrm>
            <a:custGeom>
              <a:avLst/>
              <a:gdLst/>
              <a:ahLst/>
              <a:cxnLst/>
              <a:rect l="l" t="t" r="r" b="b"/>
              <a:pathLst>
                <a:path w="36" h="40" extrusionOk="0">
                  <a:moveTo>
                    <a:pt x="19" y="40"/>
                  </a:moveTo>
                  <a:lnTo>
                    <a:pt x="27" y="37"/>
                  </a:lnTo>
                  <a:lnTo>
                    <a:pt x="30" y="33"/>
                  </a:lnTo>
                  <a:lnTo>
                    <a:pt x="34" y="25"/>
                  </a:lnTo>
                  <a:lnTo>
                    <a:pt x="36" y="19"/>
                  </a:lnTo>
                  <a:lnTo>
                    <a:pt x="34" y="10"/>
                  </a:lnTo>
                  <a:lnTo>
                    <a:pt x="30" y="6"/>
                  </a:lnTo>
                  <a:lnTo>
                    <a:pt x="27" y="2"/>
                  </a:lnTo>
                  <a:lnTo>
                    <a:pt x="19" y="0"/>
                  </a:lnTo>
                  <a:lnTo>
                    <a:pt x="11" y="2"/>
                  </a:lnTo>
                  <a:lnTo>
                    <a:pt x="6" y="6"/>
                  </a:lnTo>
                  <a:lnTo>
                    <a:pt x="2" y="10"/>
                  </a:lnTo>
                  <a:lnTo>
                    <a:pt x="0" y="19"/>
                  </a:lnTo>
                  <a:lnTo>
                    <a:pt x="2" y="25"/>
                  </a:lnTo>
                  <a:lnTo>
                    <a:pt x="6" y="33"/>
                  </a:lnTo>
                  <a:lnTo>
                    <a:pt x="11" y="37"/>
                  </a:lnTo>
                  <a:lnTo>
                    <a:pt x="19" y="40"/>
                  </a:lnTo>
                  <a:close/>
                </a:path>
              </a:pathLst>
            </a:custGeom>
            <a:solidFill>
              <a:srgbClr val="BA87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65" name="Google Shape;1365;p28"/>
            <p:cNvSpPr/>
            <p:nvPr/>
          </p:nvSpPr>
          <p:spPr>
            <a:xfrm>
              <a:off x="5160" y="2075"/>
              <a:ext cx="32" cy="31"/>
            </a:xfrm>
            <a:custGeom>
              <a:avLst/>
              <a:gdLst/>
              <a:ahLst/>
              <a:cxnLst/>
              <a:rect l="l" t="t" r="r" b="b"/>
              <a:pathLst>
                <a:path w="65" h="63" extrusionOk="0">
                  <a:moveTo>
                    <a:pt x="31" y="63"/>
                  </a:moveTo>
                  <a:lnTo>
                    <a:pt x="36" y="63"/>
                  </a:lnTo>
                  <a:lnTo>
                    <a:pt x="42" y="61"/>
                  </a:lnTo>
                  <a:lnTo>
                    <a:pt x="48" y="57"/>
                  </a:lnTo>
                  <a:lnTo>
                    <a:pt x="53" y="55"/>
                  </a:lnTo>
                  <a:lnTo>
                    <a:pt x="57" y="49"/>
                  </a:lnTo>
                  <a:lnTo>
                    <a:pt x="61" y="44"/>
                  </a:lnTo>
                  <a:lnTo>
                    <a:pt x="63" y="38"/>
                  </a:lnTo>
                  <a:lnTo>
                    <a:pt x="65" y="32"/>
                  </a:lnTo>
                  <a:lnTo>
                    <a:pt x="63" y="25"/>
                  </a:lnTo>
                  <a:lnTo>
                    <a:pt x="61" y="19"/>
                  </a:lnTo>
                  <a:lnTo>
                    <a:pt x="57" y="13"/>
                  </a:lnTo>
                  <a:lnTo>
                    <a:pt x="53" y="9"/>
                  </a:lnTo>
                  <a:lnTo>
                    <a:pt x="48" y="4"/>
                  </a:lnTo>
                  <a:lnTo>
                    <a:pt x="42" y="2"/>
                  </a:lnTo>
                  <a:lnTo>
                    <a:pt x="36" y="0"/>
                  </a:lnTo>
                  <a:lnTo>
                    <a:pt x="31" y="0"/>
                  </a:lnTo>
                  <a:lnTo>
                    <a:pt x="23" y="0"/>
                  </a:lnTo>
                  <a:lnTo>
                    <a:pt x="17" y="2"/>
                  </a:lnTo>
                  <a:lnTo>
                    <a:pt x="12" y="4"/>
                  </a:lnTo>
                  <a:lnTo>
                    <a:pt x="8" y="9"/>
                  </a:lnTo>
                  <a:lnTo>
                    <a:pt x="4" y="13"/>
                  </a:lnTo>
                  <a:lnTo>
                    <a:pt x="2" y="19"/>
                  </a:lnTo>
                  <a:lnTo>
                    <a:pt x="0" y="25"/>
                  </a:lnTo>
                  <a:lnTo>
                    <a:pt x="0" y="32"/>
                  </a:lnTo>
                  <a:lnTo>
                    <a:pt x="0" y="38"/>
                  </a:lnTo>
                  <a:lnTo>
                    <a:pt x="2" y="44"/>
                  </a:lnTo>
                  <a:lnTo>
                    <a:pt x="4" y="49"/>
                  </a:lnTo>
                  <a:lnTo>
                    <a:pt x="8" y="55"/>
                  </a:lnTo>
                  <a:lnTo>
                    <a:pt x="12" y="57"/>
                  </a:lnTo>
                  <a:lnTo>
                    <a:pt x="17" y="61"/>
                  </a:lnTo>
                  <a:lnTo>
                    <a:pt x="23" y="63"/>
                  </a:lnTo>
                  <a:lnTo>
                    <a:pt x="31" y="63"/>
                  </a:lnTo>
                  <a:close/>
                </a:path>
              </a:pathLst>
            </a:custGeom>
            <a:solidFill>
              <a:srgbClr val="BA87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66" name="Google Shape;1366;p28"/>
            <p:cNvSpPr/>
            <p:nvPr/>
          </p:nvSpPr>
          <p:spPr>
            <a:xfrm>
              <a:off x="5087" y="2065"/>
              <a:ext cx="22" cy="19"/>
            </a:xfrm>
            <a:custGeom>
              <a:avLst/>
              <a:gdLst/>
              <a:ahLst/>
              <a:cxnLst/>
              <a:rect l="l" t="t" r="r" b="b"/>
              <a:pathLst>
                <a:path w="43" h="40" extrusionOk="0">
                  <a:moveTo>
                    <a:pt x="21" y="40"/>
                  </a:moveTo>
                  <a:lnTo>
                    <a:pt x="28" y="38"/>
                  </a:lnTo>
                  <a:lnTo>
                    <a:pt x="36" y="34"/>
                  </a:lnTo>
                  <a:lnTo>
                    <a:pt x="40" y="29"/>
                  </a:lnTo>
                  <a:lnTo>
                    <a:pt x="43" y="21"/>
                  </a:lnTo>
                  <a:lnTo>
                    <a:pt x="41" y="15"/>
                  </a:lnTo>
                  <a:lnTo>
                    <a:pt x="40" y="11"/>
                  </a:lnTo>
                  <a:lnTo>
                    <a:pt x="38" y="8"/>
                  </a:lnTo>
                  <a:lnTo>
                    <a:pt x="36" y="4"/>
                  </a:lnTo>
                  <a:lnTo>
                    <a:pt x="28" y="0"/>
                  </a:lnTo>
                  <a:lnTo>
                    <a:pt x="21" y="0"/>
                  </a:lnTo>
                  <a:lnTo>
                    <a:pt x="11" y="0"/>
                  </a:lnTo>
                  <a:lnTo>
                    <a:pt x="5" y="4"/>
                  </a:lnTo>
                  <a:lnTo>
                    <a:pt x="2" y="8"/>
                  </a:lnTo>
                  <a:lnTo>
                    <a:pt x="0" y="11"/>
                  </a:lnTo>
                  <a:lnTo>
                    <a:pt x="0" y="15"/>
                  </a:lnTo>
                  <a:lnTo>
                    <a:pt x="0" y="21"/>
                  </a:lnTo>
                  <a:lnTo>
                    <a:pt x="0" y="29"/>
                  </a:lnTo>
                  <a:lnTo>
                    <a:pt x="5" y="34"/>
                  </a:lnTo>
                  <a:lnTo>
                    <a:pt x="11" y="38"/>
                  </a:lnTo>
                  <a:lnTo>
                    <a:pt x="21" y="40"/>
                  </a:lnTo>
                  <a:close/>
                </a:path>
              </a:pathLst>
            </a:custGeom>
            <a:solidFill>
              <a:srgbClr val="BA87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67" name="Google Shape;1367;p28"/>
            <p:cNvSpPr/>
            <p:nvPr/>
          </p:nvSpPr>
          <p:spPr>
            <a:xfrm>
              <a:off x="5005" y="2089"/>
              <a:ext cx="21" cy="21"/>
            </a:xfrm>
            <a:custGeom>
              <a:avLst/>
              <a:gdLst/>
              <a:ahLst/>
              <a:cxnLst/>
              <a:rect l="l" t="t" r="r" b="b"/>
              <a:pathLst>
                <a:path w="44" h="42" extrusionOk="0">
                  <a:moveTo>
                    <a:pt x="21" y="42"/>
                  </a:moveTo>
                  <a:lnTo>
                    <a:pt x="29" y="40"/>
                  </a:lnTo>
                  <a:lnTo>
                    <a:pt x="36" y="37"/>
                  </a:lnTo>
                  <a:lnTo>
                    <a:pt x="42" y="29"/>
                  </a:lnTo>
                  <a:lnTo>
                    <a:pt x="44" y="19"/>
                  </a:lnTo>
                  <a:lnTo>
                    <a:pt x="42" y="12"/>
                  </a:lnTo>
                  <a:lnTo>
                    <a:pt x="36" y="6"/>
                  </a:lnTo>
                  <a:lnTo>
                    <a:pt x="29" y="0"/>
                  </a:lnTo>
                  <a:lnTo>
                    <a:pt x="21" y="0"/>
                  </a:lnTo>
                  <a:lnTo>
                    <a:pt x="14" y="0"/>
                  </a:lnTo>
                  <a:lnTo>
                    <a:pt x="6" y="6"/>
                  </a:lnTo>
                  <a:lnTo>
                    <a:pt x="2" y="12"/>
                  </a:lnTo>
                  <a:lnTo>
                    <a:pt x="0" y="19"/>
                  </a:lnTo>
                  <a:lnTo>
                    <a:pt x="2" y="29"/>
                  </a:lnTo>
                  <a:lnTo>
                    <a:pt x="6" y="37"/>
                  </a:lnTo>
                  <a:lnTo>
                    <a:pt x="14" y="40"/>
                  </a:lnTo>
                  <a:lnTo>
                    <a:pt x="21" y="42"/>
                  </a:lnTo>
                  <a:close/>
                </a:path>
              </a:pathLst>
            </a:custGeom>
            <a:solidFill>
              <a:srgbClr val="BA87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68" name="Google Shape;1368;p28"/>
            <p:cNvSpPr/>
            <p:nvPr/>
          </p:nvSpPr>
          <p:spPr>
            <a:xfrm>
              <a:off x="5124" y="2106"/>
              <a:ext cx="17" cy="17"/>
            </a:xfrm>
            <a:custGeom>
              <a:avLst/>
              <a:gdLst/>
              <a:ahLst/>
              <a:cxnLst/>
              <a:rect l="l" t="t" r="r" b="b"/>
              <a:pathLst>
                <a:path w="34" h="34" extrusionOk="0">
                  <a:moveTo>
                    <a:pt x="19" y="34"/>
                  </a:moveTo>
                  <a:lnTo>
                    <a:pt x="23" y="32"/>
                  </a:lnTo>
                  <a:lnTo>
                    <a:pt x="28" y="28"/>
                  </a:lnTo>
                  <a:lnTo>
                    <a:pt x="32" y="22"/>
                  </a:lnTo>
                  <a:lnTo>
                    <a:pt x="34" y="19"/>
                  </a:lnTo>
                  <a:lnTo>
                    <a:pt x="32" y="11"/>
                  </a:lnTo>
                  <a:lnTo>
                    <a:pt x="28" y="5"/>
                  </a:lnTo>
                  <a:lnTo>
                    <a:pt x="23" y="2"/>
                  </a:lnTo>
                  <a:lnTo>
                    <a:pt x="19" y="0"/>
                  </a:lnTo>
                  <a:lnTo>
                    <a:pt x="11" y="2"/>
                  </a:lnTo>
                  <a:lnTo>
                    <a:pt x="5" y="5"/>
                  </a:lnTo>
                  <a:lnTo>
                    <a:pt x="0" y="11"/>
                  </a:lnTo>
                  <a:lnTo>
                    <a:pt x="0" y="19"/>
                  </a:lnTo>
                  <a:lnTo>
                    <a:pt x="0" y="22"/>
                  </a:lnTo>
                  <a:lnTo>
                    <a:pt x="5" y="28"/>
                  </a:lnTo>
                  <a:lnTo>
                    <a:pt x="11" y="32"/>
                  </a:lnTo>
                  <a:lnTo>
                    <a:pt x="19" y="34"/>
                  </a:lnTo>
                  <a:close/>
                </a:path>
              </a:pathLst>
            </a:custGeom>
            <a:solidFill>
              <a:srgbClr val="BA87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69" name="Google Shape;1369;p28"/>
            <p:cNvSpPr/>
            <p:nvPr/>
          </p:nvSpPr>
          <p:spPr>
            <a:xfrm>
              <a:off x="5061" y="2110"/>
              <a:ext cx="11" cy="12"/>
            </a:xfrm>
            <a:custGeom>
              <a:avLst/>
              <a:gdLst/>
              <a:ahLst/>
              <a:cxnLst/>
              <a:rect l="l" t="t" r="r" b="b"/>
              <a:pathLst>
                <a:path w="23" h="25" extrusionOk="0">
                  <a:moveTo>
                    <a:pt x="10" y="25"/>
                  </a:moveTo>
                  <a:lnTo>
                    <a:pt x="14" y="23"/>
                  </a:lnTo>
                  <a:lnTo>
                    <a:pt x="18" y="21"/>
                  </a:lnTo>
                  <a:lnTo>
                    <a:pt x="21" y="17"/>
                  </a:lnTo>
                  <a:lnTo>
                    <a:pt x="23" y="14"/>
                  </a:lnTo>
                  <a:lnTo>
                    <a:pt x="21" y="8"/>
                  </a:lnTo>
                  <a:lnTo>
                    <a:pt x="18" y="4"/>
                  </a:lnTo>
                  <a:lnTo>
                    <a:pt x="14" y="0"/>
                  </a:lnTo>
                  <a:lnTo>
                    <a:pt x="10" y="0"/>
                  </a:lnTo>
                  <a:lnTo>
                    <a:pt x="4" y="0"/>
                  </a:lnTo>
                  <a:lnTo>
                    <a:pt x="2" y="4"/>
                  </a:lnTo>
                  <a:lnTo>
                    <a:pt x="0" y="8"/>
                  </a:lnTo>
                  <a:lnTo>
                    <a:pt x="0" y="14"/>
                  </a:lnTo>
                  <a:lnTo>
                    <a:pt x="2" y="21"/>
                  </a:lnTo>
                  <a:lnTo>
                    <a:pt x="10" y="25"/>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70" name="Google Shape;1370;p28"/>
            <p:cNvSpPr/>
            <p:nvPr/>
          </p:nvSpPr>
          <p:spPr>
            <a:xfrm>
              <a:off x="5164" y="2081"/>
              <a:ext cx="15" cy="16"/>
            </a:xfrm>
            <a:custGeom>
              <a:avLst/>
              <a:gdLst/>
              <a:ahLst/>
              <a:cxnLst/>
              <a:rect l="l" t="t" r="r" b="b"/>
              <a:pathLst>
                <a:path w="28" h="33" extrusionOk="0">
                  <a:moveTo>
                    <a:pt x="15" y="33"/>
                  </a:moveTo>
                  <a:lnTo>
                    <a:pt x="21" y="31"/>
                  </a:lnTo>
                  <a:lnTo>
                    <a:pt x="24" y="27"/>
                  </a:lnTo>
                  <a:lnTo>
                    <a:pt x="26" y="21"/>
                  </a:lnTo>
                  <a:lnTo>
                    <a:pt x="28" y="17"/>
                  </a:lnTo>
                  <a:lnTo>
                    <a:pt x="26" y="10"/>
                  </a:lnTo>
                  <a:lnTo>
                    <a:pt x="24" y="6"/>
                  </a:lnTo>
                  <a:lnTo>
                    <a:pt x="21" y="2"/>
                  </a:lnTo>
                  <a:lnTo>
                    <a:pt x="15" y="0"/>
                  </a:lnTo>
                  <a:lnTo>
                    <a:pt x="9" y="2"/>
                  </a:lnTo>
                  <a:lnTo>
                    <a:pt x="5" y="6"/>
                  </a:lnTo>
                  <a:lnTo>
                    <a:pt x="2" y="10"/>
                  </a:lnTo>
                  <a:lnTo>
                    <a:pt x="0" y="17"/>
                  </a:lnTo>
                  <a:lnTo>
                    <a:pt x="2" y="21"/>
                  </a:lnTo>
                  <a:lnTo>
                    <a:pt x="5" y="27"/>
                  </a:lnTo>
                  <a:lnTo>
                    <a:pt x="9" y="31"/>
                  </a:lnTo>
                  <a:lnTo>
                    <a:pt x="15" y="33"/>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71" name="Google Shape;1371;p28"/>
            <p:cNvSpPr/>
            <p:nvPr/>
          </p:nvSpPr>
          <p:spPr>
            <a:xfrm>
              <a:off x="5130" y="2110"/>
              <a:ext cx="5" cy="6"/>
            </a:xfrm>
            <a:custGeom>
              <a:avLst/>
              <a:gdLst/>
              <a:ahLst/>
              <a:cxnLst/>
              <a:rect l="l" t="t" r="r" b="b"/>
              <a:pathLst>
                <a:path w="10" h="12" extrusionOk="0">
                  <a:moveTo>
                    <a:pt x="4" y="12"/>
                  </a:moveTo>
                  <a:lnTo>
                    <a:pt x="8" y="10"/>
                  </a:lnTo>
                  <a:lnTo>
                    <a:pt x="10" y="6"/>
                  </a:lnTo>
                  <a:lnTo>
                    <a:pt x="8" y="2"/>
                  </a:lnTo>
                  <a:lnTo>
                    <a:pt x="4" y="0"/>
                  </a:lnTo>
                  <a:lnTo>
                    <a:pt x="0" y="2"/>
                  </a:lnTo>
                  <a:lnTo>
                    <a:pt x="0" y="6"/>
                  </a:lnTo>
                  <a:lnTo>
                    <a:pt x="0" y="10"/>
                  </a:lnTo>
                  <a:lnTo>
                    <a:pt x="4" y="12"/>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72" name="Google Shape;1372;p28"/>
            <p:cNvSpPr/>
            <p:nvPr/>
          </p:nvSpPr>
          <p:spPr>
            <a:xfrm>
              <a:off x="5124" y="2031"/>
              <a:ext cx="8" cy="8"/>
            </a:xfrm>
            <a:custGeom>
              <a:avLst/>
              <a:gdLst/>
              <a:ahLst/>
              <a:cxnLst/>
              <a:rect l="l" t="t" r="r" b="b"/>
              <a:pathLst>
                <a:path w="15" h="15" extrusionOk="0">
                  <a:moveTo>
                    <a:pt x="7" y="15"/>
                  </a:moveTo>
                  <a:lnTo>
                    <a:pt x="13" y="11"/>
                  </a:lnTo>
                  <a:lnTo>
                    <a:pt x="15" y="5"/>
                  </a:lnTo>
                  <a:lnTo>
                    <a:pt x="13" y="0"/>
                  </a:lnTo>
                  <a:lnTo>
                    <a:pt x="7" y="0"/>
                  </a:lnTo>
                  <a:lnTo>
                    <a:pt x="2" y="0"/>
                  </a:lnTo>
                  <a:lnTo>
                    <a:pt x="0" y="5"/>
                  </a:lnTo>
                  <a:lnTo>
                    <a:pt x="2" y="11"/>
                  </a:lnTo>
                  <a:lnTo>
                    <a:pt x="7" y="15"/>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73" name="Google Shape;1373;p28"/>
            <p:cNvSpPr/>
            <p:nvPr/>
          </p:nvSpPr>
          <p:spPr>
            <a:xfrm>
              <a:off x="5067" y="2027"/>
              <a:ext cx="7" cy="6"/>
            </a:xfrm>
            <a:custGeom>
              <a:avLst/>
              <a:gdLst/>
              <a:ahLst/>
              <a:cxnLst/>
              <a:rect l="l" t="t" r="r" b="b"/>
              <a:pathLst>
                <a:path w="13" h="13" extrusionOk="0">
                  <a:moveTo>
                    <a:pt x="9" y="13"/>
                  </a:moveTo>
                  <a:lnTo>
                    <a:pt x="11" y="11"/>
                  </a:lnTo>
                  <a:lnTo>
                    <a:pt x="13" y="10"/>
                  </a:lnTo>
                  <a:lnTo>
                    <a:pt x="11" y="2"/>
                  </a:lnTo>
                  <a:lnTo>
                    <a:pt x="9" y="0"/>
                  </a:lnTo>
                  <a:lnTo>
                    <a:pt x="2" y="2"/>
                  </a:lnTo>
                  <a:lnTo>
                    <a:pt x="0" y="10"/>
                  </a:lnTo>
                  <a:lnTo>
                    <a:pt x="2" y="11"/>
                  </a:lnTo>
                  <a:lnTo>
                    <a:pt x="9" y="13"/>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74" name="Google Shape;1374;p28"/>
            <p:cNvSpPr/>
            <p:nvPr/>
          </p:nvSpPr>
          <p:spPr>
            <a:xfrm>
              <a:off x="5011" y="2095"/>
              <a:ext cx="8" cy="8"/>
            </a:xfrm>
            <a:custGeom>
              <a:avLst/>
              <a:gdLst/>
              <a:ahLst/>
              <a:cxnLst/>
              <a:rect l="l" t="t" r="r" b="b"/>
              <a:pathLst>
                <a:path w="15" h="15" extrusionOk="0">
                  <a:moveTo>
                    <a:pt x="7" y="15"/>
                  </a:moveTo>
                  <a:lnTo>
                    <a:pt x="11" y="13"/>
                  </a:lnTo>
                  <a:lnTo>
                    <a:pt x="15" y="7"/>
                  </a:lnTo>
                  <a:lnTo>
                    <a:pt x="11" y="2"/>
                  </a:lnTo>
                  <a:lnTo>
                    <a:pt x="7" y="0"/>
                  </a:lnTo>
                  <a:lnTo>
                    <a:pt x="1" y="2"/>
                  </a:lnTo>
                  <a:lnTo>
                    <a:pt x="0" y="7"/>
                  </a:lnTo>
                  <a:lnTo>
                    <a:pt x="1" y="13"/>
                  </a:lnTo>
                  <a:lnTo>
                    <a:pt x="7" y="15"/>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75" name="Google Shape;1375;p28"/>
            <p:cNvSpPr/>
            <p:nvPr/>
          </p:nvSpPr>
          <p:spPr>
            <a:xfrm>
              <a:off x="5090" y="2068"/>
              <a:ext cx="8" cy="8"/>
            </a:xfrm>
            <a:custGeom>
              <a:avLst/>
              <a:gdLst/>
              <a:ahLst/>
              <a:cxnLst/>
              <a:rect l="l" t="t" r="r" b="b"/>
              <a:pathLst>
                <a:path w="16" h="15" extrusionOk="0">
                  <a:moveTo>
                    <a:pt x="6" y="15"/>
                  </a:moveTo>
                  <a:lnTo>
                    <a:pt x="12" y="11"/>
                  </a:lnTo>
                  <a:lnTo>
                    <a:pt x="16" y="7"/>
                  </a:lnTo>
                  <a:lnTo>
                    <a:pt x="12" y="2"/>
                  </a:lnTo>
                  <a:lnTo>
                    <a:pt x="6" y="0"/>
                  </a:lnTo>
                  <a:lnTo>
                    <a:pt x="2" y="2"/>
                  </a:lnTo>
                  <a:lnTo>
                    <a:pt x="0" y="7"/>
                  </a:lnTo>
                  <a:lnTo>
                    <a:pt x="2" y="11"/>
                  </a:lnTo>
                  <a:lnTo>
                    <a:pt x="6" y="15"/>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76" name="Google Shape;1376;p28"/>
            <p:cNvSpPr/>
            <p:nvPr/>
          </p:nvSpPr>
          <p:spPr>
            <a:xfrm>
              <a:off x="5042" y="2068"/>
              <a:ext cx="5" cy="5"/>
            </a:xfrm>
            <a:custGeom>
              <a:avLst/>
              <a:gdLst/>
              <a:ahLst/>
              <a:cxnLst/>
              <a:rect l="l" t="t" r="r" b="b"/>
              <a:pathLst>
                <a:path w="12" h="9" extrusionOk="0">
                  <a:moveTo>
                    <a:pt x="6" y="9"/>
                  </a:moveTo>
                  <a:lnTo>
                    <a:pt x="10" y="7"/>
                  </a:lnTo>
                  <a:lnTo>
                    <a:pt x="12" y="5"/>
                  </a:lnTo>
                  <a:lnTo>
                    <a:pt x="10" y="0"/>
                  </a:lnTo>
                  <a:lnTo>
                    <a:pt x="6" y="0"/>
                  </a:lnTo>
                  <a:lnTo>
                    <a:pt x="2" y="0"/>
                  </a:lnTo>
                  <a:lnTo>
                    <a:pt x="0" y="5"/>
                  </a:lnTo>
                  <a:lnTo>
                    <a:pt x="2" y="7"/>
                  </a:lnTo>
                  <a:lnTo>
                    <a:pt x="6" y="9"/>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77" name="Google Shape;1377;p28"/>
            <p:cNvSpPr/>
            <p:nvPr/>
          </p:nvSpPr>
          <p:spPr>
            <a:xfrm>
              <a:off x="4868" y="1949"/>
              <a:ext cx="13" cy="45"/>
            </a:xfrm>
            <a:custGeom>
              <a:avLst/>
              <a:gdLst/>
              <a:ahLst/>
              <a:cxnLst/>
              <a:rect l="l" t="t" r="r" b="b"/>
              <a:pathLst>
                <a:path w="27" h="91" extrusionOk="0">
                  <a:moveTo>
                    <a:pt x="0" y="0"/>
                  </a:moveTo>
                  <a:lnTo>
                    <a:pt x="12" y="91"/>
                  </a:lnTo>
                  <a:lnTo>
                    <a:pt x="27" y="31"/>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78" name="Google Shape;1378;p28"/>
            <p:cNvSpPr/>
            <p:nvPr/>
          </p:nvSpPr>
          <p:spPr>
            <a:xfrm>
              <a:off x="4877" y="1911"/>
              <a:ext cx="14" cy="26"/>
            </a:xfrm>
            <a:custGeom>
              <a:avLst/>
              <a:gdLst/>
              <a:ahLst/>
              <a:cxnLst/>
              <a:rect l="l" t="t" r="r" b="b"/>
              <a:pathLst>
                <a:path w="29" h="53" extrusionOk="0">
                  <a:moveTo>
                    <a:pt x="0" y="0"/>
                  </a:moveTo>
                  <a:lnTo>
                    <a:pt x="18" y="53"/>
                  </a:lnTo>
                  <a:lnTo>
                    <a:pt x="29" y="25"/>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79" name="Google Shape;1379;p28"/>
            <p:cNvSpPr/>
            <p:nvPr/>
          </p:nvSpPr>
          <p:spPr>
            <a:xfrm>
              <a:off x="4910" y="1938"/>
              <a:ext cx="22" cy="27"/>
            </a:xfrm>
            <a:custGeom>
              <a:avLst/>
              <a:gdLst/>
              <a:ahLst/>
              <a:cxnLst/>
              <a:rect l="l" t="t" r="r" b="b"/>
              <a:pathLst>
                <a:path w="46" h="53" extrusionOk="0">
                  <a:moveTo>
                    <a:pt x="0" y="0"/>
                  </a:moveTo>
                  <a:lnTo>
                    <a:pt x="36" y="53"/>
                  </a:lnTo>
                  <a:lnTo>
                    <a:pt x="46" y="23"/>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80" name="Google Shape;1380;p28"/>
            <p:cNvSpPr/>
            <p:nvPr/>
          </p:nvSpPr>
          <p:spPr>
            <a:xfrm>
              <a:off x="4918" y="1903"/>
              <a:ext cx="16" cy="31"/>
            </a:xfrm>
            <a:custGeom>
              <a:avLst/>
              <a:gdLst/>
              <a:ahLst/>
              <a:cxnLst/>
              <a:rect l="l" t="t" r="r" b="b"/>
              <a:pathLst>
                <a:path w="33" h="63" extrusionOk="0">
                  <a:moveTo>
                    <a:pt x="0" y="0"/>
                  </a:moveTo>
                  <a:lnTo>
                    <a:pt x="33" y="63"/>
                  </a:lnTo>
                  <a:lnTo>
                    <a:pt x="33" y="0"/>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81" name="Google Shape;1381;p28"/>
            <p:cNvSpPr/>
            <p:nvPr/>
          </p:nvSpPr>
          <p:spPr>
            <a:xfrm>
              <a:off x="4840" y="1889"/>
              <a:ext cx="18" cy="28"/>
            </a:xfrm>
            <a:custGeom>
              <a:avLst/>
              <a:gdLst/>
              <a:ahLst/>
              <a:cxnLst/>
              <a:rect l="l" t="t" r="r" b="b"/>
              <a:pathLst>
                <a:path w="36" h="57" extrusionOk="0">
                  <a:moveTo>
                    <a:pt x="0" y="0"/>
                  </a:moveTo>
                  <a:lnTo>
                    <a:pt x="31" y="57"/>
                  </a:lnTo>
                  <a:lnTo>
                    <a:pt x="36" y="16"/>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82" name="Google Shape;1382;p28"/>
            <p:cNvSpPr/>
            <p:nvPr/>
          </p:nvSpPr>
          <p:spPr>
            <a:xfrm>
              <a:off x="4836" y="1928"/>
              <a:ext cx="15" cy="51"/>
            </a:xfrm>
            <a:custGeom>
              <a:avLst/>
              <a:gdLst/>
              <a:ahLst/>
              <a:cxnLst/>
              <a:rect l="l" t="t" r="r" b="b"/>
              <a:pathLst>
                <a:path w="28" h="103" extrusionOk="0">
                  <a:moveTo>
                    <a:pt x="0" y="0"/>
                  </a:moveTo>
                  <a:lnTo>
                    <a:pt x="19" y="103"/>
                  </a:lnTo>
                  <a:lnTo>
                    <a:pt x="28" y="14"/>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83" name="Google Shape;1383;p28"/>
            <p:cNvSpPr/>
            <p:nvPr/>
          </p:nvSpPr>
          <p:spPr>
            <a:xfrm>
              <a:off x="4897" y="1975"/>
              <a:ext cx="14" cy="13"/>
            </a:xfrm>
            <a:custGeom>
              <a:avLst/>
              <a:gdLst/>
              <a:ahLst/>
              <a:cxnLst/>
              <a:rect l="l" t="t" r="r" b="b"/>
              <a:pathLst>
                <a:path w="27" h="25" extrusionOk="0">
                  <a:moveTo>
                    <a:pt x="0" y="0"/>
                  </a:moveTo>
                  <a:lnTo>
                    <a:pt x="19" y="25"/>
                  </a:lnTo>
                  <a:lnTo>
                    <a:pt x="27" y="12"/>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84" name="Google Shape;1384;p28"/>
            <p:cNvSpPr/>
            <p:nvPr/>
          </p:nvSpPr>
          <p:spPr>
            <a:xfrm>
              <a:off x="4833" y="1983"/>
              <a:ext cx="15" cy="27"/>
            </a:xfrm>
            <a:custGeom>
              <a:avLst/>
              <a:gdLst/>
              <a:ahLst/>
              <a:cxnLst/>
              <a:rect l="l" t="t" r="r" b="b"/>
              <a:pathLst>
                <a:path w="31" h="55" extrusionOk="0">
                  <a:moveTo>
                    <a:pt x="0" y="0"/>
                  </a:moveTo>
                  <a:lnTo>
                    <a:pt x="23" y="55"/>
                  </a:lnTo>
                  <a:lnTo>
                    <a:pt x="31" y="9"/>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85" name="Google Shape;1385;p28"/>
            <p:cNvSpPr/>
            <p:nvPr/>
          </p:nvSpPr>
          <p:spPr>
            <a:xfrm>
              <a:off x="4801" y="1965"/>
              <a:ext cx="15" cy="24"/>
            </a:xfrm>
            <a:custGeom>
              <a:avLst/>
              <a:gdLst/>
              <a:ahLst/>
              <a:cxnLst/>
              <a:rect l="l" t="t" r="r" b="b"/>
              <a:pathLst>
                <a:path w="31" h="50" extrusionOk="0">
                  <a:moveTo>
                    <a:pt x="0" y="0"/>
                  </a:moveTo>
                  <a:lnTo>
                    <a:pt x="27" y="50"/>
                  </a:lnTo>
                  <a:lnTo>
                    <a:pt x="31" y="14"/>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86" name="Google Shape;1386;p28"/>
            <p:cNvSpPr/>
            <p:nvPr/>
          </p:nvSpPr>
          <p:spPr>
            <a:xfrm>
              <a:off x="4815" y="1884"/>
              <a:ext cx="12" cy="16"/>
            </a:xfrm>
            <a:custGeom>
              <a:avLst/>
              <a:gdLst/>
              <a:ahLst/>
              <a:cxnLst/>
              <a:rect l="l" t="t" r="r" b="b"/>
              <a:pathLst>
                <a:path w="23" h="32" extrusionOk="0">
                  <a:moveTo>
                    <a:pt x="0" y="0"/>
                  </a:moveTo>
                  <a:lnTo>
                    <a:pt x="17" y="32"/>
                  </a:lnTo>
                  <a:lnTo>
                    <a:pt x="23" y="2"/>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87" name="Google Shape;1387;p28"/>
            <p:cNvSpPr/>
            <p:nvPr/>
          </p:nvSpPr>
          <p:spPr>
            <a:xfrm>
              <a:off x="4802" y="2004"/>
              <a:ext cx="13" cy="27"/>
            </a:xfrm>
            <a:custGeom>
              <a:avLst/>
              <a:gdLst/>
              <a:ahLst/>
              <a:cxnLst/>
              <a:rect l="l" t="t" r="r" b="b"/>
              <a:pathLst>
                <a:path w="27" h="56" extrusionOk="0">
                  <a:moveTo>
                    <a:pt x="0" y="0"/>
                  </a:moveTo>
                  <a:lnTo>
                    <a:pt x="21" y="56"/>
                  </a:lnTo>
                  <a:lnTo>
                    <a:pt x="27" y="10"/>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88" name="Google Shape;1388;p28"/>
            <p:cNvSpPr/>
            <p:nvPr/>
          </p:nvSpPr>
          <p:spPr>
            <a:xfrm>
              <a:off x="4950" y="1914"/>
              <a:ext cx="20" cy="27"/>
            </a:xfrm>
            <a:custGeom>
              <a:avLst/>
              <a:gdLst/>
              <a:ahLst/>
              <a:cxnLst/>
              <a:rect l="l" t="t" r="r" b="b"/>
              <a:pathLst>
                <a:path w="40" h="53" extrusionOk="0">
                  <a:moveTo>
                    <a:pt x="0" y="0"/>
                  </a:moveTo>
                  <a:lnTo>
                    <a:pt x="15" y="53"/>
                  </a:lnTo>
                  <a:lnTo>
                    <a:pt x="40" y="26"/>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89" name="Google Shape;1389;p28"/>
            <p:cNvSpPr/>
            <p:nvPr/>
          </p:nvSpPr>
          <p:spPr>
            <a:xfrm>
              <a:off x="4783" y="1891"/>
              <a:ext cx="27" cy="13"/>
            </a:xfrm>
            <a:custGeom>
              <a:avLst/>
              <a:gdLst/>
              <a:ahLst/>
              <a:cxnLst/>
              <a:rect l="l" t="t" r="r" b="b"/>
              <a:pathLst>
                <a:path w="53" h="27" extrusionOk="0">
                  <a:moveTo>
                    <a:pt x="0" y="0"/>
                  </a:moveTo>
                  <a:lnTo>
                    <a:pt x="14" y="17"/>
                  </a:lnTo>
                  <a:lnTo>
                    <a:pt x="53" y="27"/>
                  </a:lnTo>
                  <a:lnTo>
                    <a:pt x="0" y="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90" name="Google Shape;1390;p28"/>
            <p:cNvSpPr/>
            <p:nvPr/>
          </p:nvSpPr>
          <p:spPr>
            <a:xfrm>
              <a:off x="4497" y="1867"/>
              <a:ext cx="13" cy="14"/>
            </a:xfrm>
            <a:custGeom>
              <a:avLst/>
              <a:gdLst/>
              <a:ahLst/>
              <a:cxnLst/>
              <a:rect l="l" t="t" r="r" b="b"/>
              <a:pathLst>
                <a:path w="27" h="28" extrusionOk="0">
                  <a:moveTo>
                    <a:pt x="27" y="0"/>
                  </a:moveTo>
                  <a:lnTo>
                    <a:pt x="0" y="19"/>
                  </a:lnTo>
                  <a:lnTo>
                    <a:pt x="23" y="28"/>
                  </a:lnTo>
                  <a:lnTo>
                    <a:pt x="27" y="0"/>
                  </a:lnTo>
                  <a:close/>
                </a:path>
              </a:pathLst>
            </a:custGeom>
            <a:solidFill>
              <a:srgbClr val="FFE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91" name="Google Shape;1391;p28"/>
            <p:cNvSpPr/>
            <p:nvPr/>
          </p:nvSpPr>
          <p:spPr>
            <a:xfrm>
              <a:off x="4533" y="1912"/>
              <a:ext cx="11" cy="19"/>
            </a:xfrm>
            <a:custGeom>
              <a:avLst/>
              <a:gdLst/>
              <a:ahLst/>
              <a:cxnLst/>
              <a:rect l="l" t="t" r="r" b="b"/>
              <a:pathLst>
                <a:path w="21" h="40" extrusionOk="0">
                  <a:moveTo>
                    <a:pt x="14" y="0"/>
                  </a:moveTo>
                  <a:lnTo>
                    <a:pt x="0" y="40"/>
                  </a:lnTo>
                  <a:lnTo>
                    <a:pt x="21" y="34"/>
                  </a:lnTo>
                  <a:lnTo>
                    <a:pt x="14" y="0"/>
                  </a:lnTo>
                  <a:close/>
                </a:path>
              </a:pathLst>
            </a:custGeom>
            <a:solidFill>
              <a:srgbClr val="FFE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92" name="Google Shape;1392;p28"/>
            <p:cNvSpPr/>
            <p:nvPr/>
          </p:nvSpPr>
          <p:spPr>
            <a:xfrm>
              <a:off x="4588" y="1895"/>
              <a:ext cx="14" cy="15"/>
            </a:xfrm>
            <a:custGeom>
              <a:avLst/>
              <a:gdLst/>
              <a:ahLst/>
              <a:cxnLst/>
              <a:rect l="l" t="t" r="r" b="b"/>
              <a:pathLst>
                <a:path w="27" h="28" extrusionOk="0">
                  <a:moveTo>
                    <a:pt x="27" y="0"/>
                  </a:moveTo>
                  <a:lnTo>
                    <a:pt x="27" y="23"/>
                  </a:lnTo>
                  <a:lnTo>
                    <a:pt x="0" y="28"/>
                  </a:lnTo>
                  <a:lnTo>
                    <a:pt x="27" y="0"/>
                  </a:lnTo>
                  <a:close/>
                </a:path>
              </a:pathLst>
            </a:custGeom>
            <a:solidFill>
              <a:srgbClr val="FFE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93" name="Google Shape;1393;p28"/>
            <p:cNvSpPr/>
            <p:nvPr/>
          </p:nvSpPr>
          <p:spPr>
            <a:xfrm>
              <a:off x="4626" y="1930"/>
              <a:ext cx="8" cy="17"/>
            </a:xfrm>
            <a:custGeom>
              <a:avLst/>
              <a:gdLst/>
              <a:ahLst/>
              <a:cxnLst/>
              <a:rect l="l" t="t" r="r" b="b"/>
              <a:pathLst>
                <a:path w="15" h="34" extrusionOk="0">
                  <a:moveTo>
                    <a:pt x="1" y="0"/>
                  </a:moveTo>
                  <a:lnTo>
                    <a:pt x="15" y="27"/>
                  </a:lnTo>
                  <a:lnTo>
                    <a:pt x="0" y="34"/>
                  </a:lnTo>
                  <a:lnTo>
                    <a:pt x="1" y="0"/>
                  </a:lnTo>
                  <a:close/>
                </a:path>
              </a:pathLst>
            </a:custGeom>
            <a:solidFill>
              <a:srgbClr val="FFE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94" name="Google Shape;1394;p28"/>
            <p:cNvSpPr/>
            <p:nvPr/>
          </p:nvSpPr>
          <p:spPr>
            <a:xfrm>
              <a:off x="4684" y="1921"/>
              <a:ext cx="11" cy="16"/>
            </a:xfrm>
            <a:custGeom>
              <a:avLst/>
              <a:gdLst/>
              <a:ahLst/>
              <a:cxnLst/>
              <a:rect l="l" t="t" r="r" b="b"/>
              <a:pathLst>
                <a:path w="20" h="32" extrusionOk="0">
                  <a:moveTo>
                    <a:pt x="17" y="0"/>
                  </a:moveTo>
                  <a:lnTo>
                    <a:pt x="20" y="32"/>
                  </a:lnTo>
                  <a:lnTo>
                    <a:pt x="0" y="32"/>
                  </a:lnTo>
                  <a:lnTo>
                    <a:pt x="17" y="0"/>
                  </a:lnTo>
                  <a:close/>
                </a:path>
              </a:pathLst>
            </a:custGeom>
            <a:solidFill>
              <a:srgbClr val="FFE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95" name="Google Shape;1395;p28"/>
            <p:cNvSpPr/>
            <p:nvPr/>
          </p:nvSpPr>
          <p:spPr>
            <a:xfrm>
              <a:off x="4199" y="2016"/>
              <a:ext cx="11" cy="11"/>
            </a:xfrm>
            <a:custGeom>
              <a:avLst/>
              <a:gdLst/>
              <a:ahLst/>
              <a:cxnLst/>
              <a:rect l="l" t="t" r="r" b="b"/>
              <a:pathLst>
                <a:path w="21" h="21" extrusionOk="0">
                  <a:moveTo>
                    <a:pt x="11" y="21"/>
                  </a:moveTo>
                  <a:lnTo>
                    <a:pt x="17" y="19"/>
                  </a:lnTo>
                  <a:lnTo>
                    <a:pt x="21" y="12"/>
                  </a:lnTo>
                  <a:lnTo>
                    <a:pt x="17" y="4"/>
                  </a:lnTo>
                  <a:lnTo>
                    <a:pt x="11" y="0"/>
                  </a:lnTo>
                  <a:lnTo>
                    <a:pt x="4" y="4"/>
                  </a:lnTo>
                  <a:lnTo>
                    <a:pt x="0" y="12"/>
                  </a:lnTo>
                  <a:lnTo>
                    <a:pt x="4" y="19"/>
                  </a:lnTo>
                  <a:lnTo>
                    <a:pt x="11" y="21"/>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96" name="Google Shape;1396;p28"/>
            <p:cNvSpPr/>
            <p:nvPr/>
          </p:nvSpPr>
          <p:spPr>
            <a:xfrm>
              <a:off x="4217" y="2037"/>
              <a:ext cx="6" cy="7"/>
            </a:xfrm>
            <a:custGeom>
              <a:avLst/>
              <a:gdLst/>
              <a:ahLst/>
              <a:cxnLst/>
              <a:rect l="l" t="t" r="r" b="b"/>
              <a:pathLst>
                <a:path w="13" h="13" extrusionOk="0">
                  <a:moveTo>
                    <a:pt x="6" y="13"/>
                  </a:moveTo>
                  <a:lnTo>
                    <a:pt x="12" y="11"/>
                  </a:lnTo>
                  <a:lnTo>
                    <a:pt x="13" y="6"/>
                  </a:lnTo>
                  <a:lnTo>
                    <a:pt x="12" y="2"/>
                  </a:lnTo>
                  <a:lnTo>
                    <a:pt x="6" y="0"/>
                  </a:lnTo>
                  <a:lnTo>
                    <a:pt x="2" y="2"/>
                  </a:lnTo>
                  <a:lnTo>
                    <a:pt x="0" y="6"/>
                  </a:lnTo>
                  <a:lnTo>
                    <a:pt x="2" y="11"/>
                  </a:lnTo>
                  <a:lnTo>
                    <a:pt x="6" y="13"/>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97" name="Google Shape;1397;p28"/>
            <p:cNvSpPr/>
            <p:nvPr/>
          </p:nvSpPr>
          <p:spPr>
            <a:xfrm>
              <a:off x="4201" y="2044"/>
              <a:ext cx="7" cy="7"/>
            </a:xfrm>
            <a:custGeom>
              <a:avLst/>
              <a:gdLst/>
              <a:ahLst/>
              <a:cxnLst/>
              <a:rect l="l" t="t" r="r" b="b"/>
              <a:pathLst>
                <a:path w="13" h="15" extrusionOk="0">
                  <a:moveTo>
                    <a:pt x="7" y="15"/>
                  </a:moveTo>
                  <a:lnTo>
                    <a:pt x="11" y="12"/>
                  </a:lnTo>
                  <a:lnTo>
                    <a:pt x="13" y="8"/>
                  </a:lnTo>
                  <a:lnTo>
                    <a:pt x="11" y="2"/>
                  </a:lnTo>
                  <a:lnTo>
                    <a:pt x="7" y="0"/>
                  </a:lnTo>
                  <a:lnTo>
                    <a:pt x="2" y="2"/>
                  </a:lnTo>
                  <a:lnTo>
                    <a:pt x="0" y="8"/>
                  </a:lnTo>
                  <a:lnTo>
                    <a:pt x="2" y="12"/>
                  </a:lnTo>
                  <a:lnTo>
                    <a:pt x="7" y="15"/>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98" name="Google Shape;1398;p28"/>
            <p:cNvSpPr/>
            <p:nvPr/>
          </p:nvSpPr>
          <p:spPr>
            <a:xfrm>
              <a:off x="4214" y="2058"/>
              <a:ext cx="8" cy="7"/>
            </a:xfrm>
            <a:custGeom>
              <a:avLst/>
              <a:gdLst/>
              <a:ahLst/>
              <a:cxnLst/>
              <a:rect l="l" t="t" r="r" b="b"/>
              <a:pathLst>
                <a:path w="18" h="13" extrusionOk="0">
                  <a:moveTo>
                    <a:pt x="8" y="13"/>
                  </a:moveTo>
                  <a:lnTo>
                    <a:pt x="14" y="11"/>
                  </a:lnTo>
                  <a:lnTo>
                    <a:pt x="18" y="7"/>
                  </a:lnTo>
                  <a:lnTo>
                    <a:pt x="14" y="2"/>
                  </a:lnTo>
                  <a:lnTo>
                    <a:pt x="8" y="0"/>
                  </a:lnTo>
                  <a:lnTo>
                    <a:pt x="4" y="2"/>
                  </a:lnTo>
                  <a:lnTo>
                    <a:pt x="0" y="7"/>
                  </a:lnTo>
                  <a:lnTo>
                    <a:pt x="4" y="11"/>
                  </a:lnTo>
                  <a:lnTo>
                    <a:pt x="8" y="13"/>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399" name="Google Shape;1399;p28"/>
            <p:cNvSpPr/>
            <p:nvPr/>
          </p:nvSpPr>
          <p:spPr>
            <a:xfrm>
              <a:off x="4201" y="2059"/>
              <a:ext cx="7" cy="6"/>
            </a:xfrm>
            <a:custGeom>
              <a:avLst/>
              <a:gdLst/>
              <a:ahLst/>
              <a:cxnLst/>
              <a:rect l="l" t="t" r="r" b="b"/>
              <a:pathLst>
                <a:path w="13" h="13" extrusionOk="0">
                  <a:moveTo>
                    <a:pt x="7" y="13"/>
                  </a:moveTo>
                  <a:lnTo>
                    <a:pt x="11" y="11"/>
                  </a:lnTo>
                  <a:lnTo>
                    <a:pt x="13" y="7"/>
                  </a:lnTo>
                  <a:lnTo>
                    <a:pt x="11" y="2"/>
                  </a:lnTo>
                  <a:lnTo>
                    <a:pt x="7" y="0"/>
                  </a:lnTo>
                  <a:lnTo>
                    <a:pt x="2" y="2"/>
                  </a:lnTo>
                  <a:lnTo>
                    <a:pt x="0" y="7"/>
                  </a:lnTo>
                  <a:lnTo>
                    <a:pt x="2" y="11"/>
                  </a:lnTo>
                  <a:lnTo>
                    <a:pt x="7" y="13"/>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00" name="Google Shape;1400;p28"/>
            <p:cNvSpPr/>
            <p:nvPr/>
          </p:nvSpPr>
          <p:spPr>
            <a:xfrm>
              <a:off x="4223" y="2014"/>
              <a:ext cx="6" cy="6"/>
            </a:xfrm>
            <a:custGeom>
              <a:avLst/>
              <a:gdLst/>
              <a:ahLst/>
              <a:cxnLst/>
              <a:rect l="l" t="t" r="r" b="b"/>
              <a:pathLst>
                <a:path w="12" h="12" extrusionOk="0">
                  <a:moveTo>
                    <a:pt x="4" y="12"/>
                  </a:moveTo>
                  <a:lnTo>
                    <a:pt x="10" y="10"/>
                  </a:lnTo>
                  <a:lnTo>
                    <a:pt x="12" y="4"/>
                  </a:lnTo>
                  <a:lnTo>
                    <a:pt x="10" y="0"/>
                  </a:lnTo>
                  <a:lnTo>
                    <a:pt x="4" y="0"/>
                  </a:lnTo>
                  <a:lnTo>
                    <a:pt x="0" y="0"/>
                  </a:lnTo>
                  <a:lnTo>
                    <a:pt x="0" y="4"/>
                  </a:lnTo>
                  <a:lnTo>
                    <a:pt x="0" y="10"/>
                  </a:lnTo>
                  <a:lnTo>
                    <a:pt x="4" y="12"/>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04"/>
        <p:cNvGrpSpPr/>
        <p:nvPr/>
      </p:nvGrpSpPr>
      <p:grpSpPr>
        <a:xfrm>
          <a:off x="0" y="0"/>
          <a:ext cx="0" cy="0"/>
          <a:chOff x="0" y="0"/>
          <a:chExt cx="0" cy="0"/>
        </a:xfrm>
      </p:grpSpPr>
      <p:sp>
        <p:nvSpPr>
          <p:cNvPr id="1405" name="Google Shape;1405;p29"/>
          <p:cNvSpPr txBox="1">
            <a:spLocks noGrp="1"/>
          </p:cNvSpPr>
          <p:nvPr>
            <p:ph type="title"/>
          </p:nvPr>
        </p:nvSpPr>
        <p:spPr>
          <a:xfrm>
            <a:off x="334962" y="382587"/>
            <a:ext cx="8367712" cy="230346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Practices To Promote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Medical Asepsis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In Personal Life And Work Setting</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1406" name="Google Shape;1406;p29"/>
          <p:cNvSpPr txBox="1">
            <a:spLocks noGrp="1"/>
          </p:cNvSpPr>
          <p:nvPr>
            <p:ph type="body" idx="1"/>
          </p:nvPr>
        </p:nvSpPr>
        <p:spPr>
          <a:xfrm>
            <a:off x="369887" y="3106737"/>
            <a:ext cx="5121275" cy="3057525"/>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Covering nose and mouth prior to coughing, sneezing or blowing nose and then washing hands</a:t>
            </a:r>
            <a:endParaRPr/>
          </a:p>
        </p:txBody>
      </p:sp>
      <p:grpSp>
        <p:nvGrpSpPr>
          <p:cNvPr id="1407" name="Google Shape;1407;p29"/>
          <p:cNvGrpSpPr/>
          <p:nvPr/>
        </p:nvGrpSpPr>
        <p:grpSpPr>
          <a:xfrm>
            <a:off x="5989637" y="3132137"/>
            <a:ext cx="2266950" cy="3084512"/>
            <a:chOff x="4075" y="2432"/>
            <a:chExt cx="1218" cy="1593"/>
          </a:xfrm>
        </p:grpSpPr>
        <p:sp>
          <p:nvSpPr>
            <p:cNvPr id="1408" name="Google Shape;1408;p29"/>
            <p:cNvSpPr/>
            <p:nvPr/>
          </p:nvSpPr>
          <p:spPr>
            <a:xfrm>
              <a:off x="4075" y="2432"/>
              <a:ext cx="1218" cy="1593"/>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09" name="Google Shape;1409;p29"/>
            <p:cNvSpPr txBox="1"/>
            <p:nvPr/>
          </p:nvSpPr>
          <p:spPr>
            <a:xfrm>
              <a:off x="4075" y="2520"/>
              <a:ext cx="1218" cy="1136"/>
            </a:xfrm>
            <a:prstGeom prst="rect">
              <a:avLst/>
            </a:prstGeom>
            <a:solidFill>
              <a:srgbClr val="99CC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10" name="Google Shape;1410;p29"/>
            <p:cNvSpPr/>
            <p:nvPr/>
          </p:nvSpPr>
          <p:spPr>
            <a:xfrm>
              <a:off x="4262" y="2695"/>
              <a:ext cx="922" cy="1328"/>
            </a:xfrm>
            <a:custGeom>
              <a:avLst/>
              <a:gdLst/>
              <a:ahLst/>
              <a:cxnLst/>
              <a:rect l="l" t="t" r="r" b="b"/>
              <a:pathLst>
                <a:path w="1845" h="2658" extrusionOk="0">
                  <a:moveTo>
                    <a:pt x="359" y="774"/>
                  </a:moveTo>
                  <a:lnTo>
                    <a:pt x="365" y="770"/>
                  </a:lnTo>
                  <a:lnTo>
                    <a:pt x="373" y="765"/>
                  </a:lnTo>
                  <a:lnTo>
                    <a:pt x="379" y="760"/>
                  </a:lnTo>
                  <a:lnTo>
                    <a:pt x="386" y="754"/>
                  </a:lnTo>
                  <a:lnTo>
                    <a:pt x="405" y="728"/>
                  </a:lnTo>
                  <a:lnTo>
                    <a:pt x="427" y="702"/>
                  </a:lnTo>
                  <a:lnTo>
                    <a:pt x="450" y="677"/>
                  </a:lnTo>
                  <a:lnTo>
                    <a:pt x="474" y="653"/>
                  </a:lnTo>
                  <a:lnTo>
                    <a:pt x="499" y="631"/>
                  </a:lnTo>
                  <a:lnTo>
                    <a:pt x="528" y="613"/>
                  </a:lnTo>
                  <a:lnTo>
                    <a:pt x="558" y="599"/>
                  </a:lnTo>
                  <a:lnTo>
                    <a:pt x="592" y="589"/>
                  </a:lnTo>
                  <a:lnTo>
                    <a:pt x="613" y="596"/>
                  </a:lnTo>
                  <a:lnTo>
                    <a:pt x="617" y="602"/>
                  </a:lnTo>
                  <a:lnTo>
                    <a:pt x="622" y="607"/>
                  </a:lnTo>
                  <a:lnTo>
                    <a:pt x="627" y="615"/>
                  </a:lnTo>
                  <a:lnTo>
                    <a:pt x="630" y="623"/>
                  </a:lnTo>
                  <a:lnTo>
                    <a:pt x="627" y="643"/>
                  </a:lnTo>
                  <a:lnTo>
                    <a:pt x="622" y="656"/>
                  </a:lnTo>
                  <a:lnTo>
                    <a:pt x="613" y="667"/>
                  </a:lnTo>
                  <a:lnTo>
                    <a:pt x="603" y="680"/>
                  </a:lnTo>
                  <a:lnTo>
                    <a:pt x="595" y="696"/>
                  </a:lnTo>
                  <a:lnTo>
                    <a:pt x="598" y="704"/>
                  </a:lnTo>
                  <a:lnTo>
                    <a:pt x="601" y="712"/>
                  </a:lnTo>
                  <a:lnTo>
                    <a:pt x="606" y="718"/>
                  </a:lnTo>
                  <a:lnTo>
                    <a:pt x="616" y="723"/>
                  </a:lnTo>
                  <a:lnTo>
                    <a:pt x="636" y="648"/>
                  </a:lnTo>
                  <a:lnTo>
                    <a:pt x="660" y="573"/>
                  </a:lnTo>
                  <a:lnTo>
                    <a:pt x="688" y="500"/>
                  </a:lnTo>
                  <a:lnTo>
                    <a:pt x="718" y="428"/>
                  </a:lnTo>
                  <a:lnTo>
                    <a:pt x="750" y="359"/>
                  </a:lnTo>
                  <a:lnTo>
                    <a:pt x="783" y="291"/>
                  </a:lnTo>
                  <a:lnTo>
                    <a:pt x="820" y="227"/>
                  </a:lnTo>
                  <a:lnTo>
                    <a:pt x="858" y="165"/>
                  </a:lnTo>
                  <a:lnTo>
                    <a:pt x="878" y="145"/>
                  </a:lnTo>
                  <a:lnTo>
                    <a:pt x="897" y="128"/>
                  </a:lnTo>
                  <a:lnTo>
                    <a:pt x="917" y="110"/>
                  </a:lnTo>
                  <a:lnTo>
                    <a:pt x="938" y="93"/>
                  </a:lnTo>
                  <a:lnTo>
                    <a:pt x="961" y="75"/>
                  </a:lnTo>
                  <a:lnTo>
                    <a:pt x="983" y="59"/>
                  </a:lnTo>
                  <a:lnTo>
                    <a:pt x="1005" y="43"/>
                  </a:lnTo>
                  <a:lnTo>
                    <a:pt x="1029" y="27"/>
                  </a:lnTo>
                  <a:lnTo>
                    <a:pt x="1037" y="22"/>
                  </a:lnTo>
                  <a:lnTo>
                    <a:pt x="1044" y="18"/>
                  </a:lnTo>
                  <a:lnTo>
                    <a:pt x="1050" y="11"/>
                  </a:lnTo>
                  <a:lnTo>
                    <a:pt x="1060" y="3"/>
                  </a:lnTo>
                  <a:lnTo>
                    <a:pt x="1071" y="0"/>
                  </a:lnTo>
                  <a:lnTo>
                    <a:pt x="1106" y="10"/>
                  </a:lnTo>
                  <a:lnTo>
                    <a:pt x="1138" y="24"/>
                  </a:lnTo>
                  <a:lnTo>
                    <a:pt x="1166" y="43"/>
                  </a:lnTo>
                  <a:lnTo>
                    <a:pt x="1192" y="67"/>
                  </a:lnTo>
                  <a:lnTo>
                    <a:pt x="1216" y="93"/>
                  </a:lnTo>
                  <a:lnTo>
                    <a:pt x="1237" y="123"/>
                  </a:lnTo>
                  <a:lnTo>
                    <a:pt x="1256" y="155"/>
                  </a:lnTo>
                  <a:lnTo>
                    <a:pt x="1273" y="188"/>
                  </a:lnTo>
                  <a:lnTo>
                    <a:pt x="1286" y="244"/>
                  </a:lnTo>
                  <a:lnTo>
                    <a:pt x="1289" y="303"/>
                  </a:lnTo>
                  <a:lnTo>
                    <a:pt x="1286" y="362"/>
                  </a:lnTo>
                  <a:lnTo>
                    <a:pt x="1277" y="422"/>
                  </a:lnTo>
                  <a:lnTo>
                    <a:pt x="1275" y="430"/>
                  </a:lnTo>
                  <a:lnTo>
                    <a:pt x="1270" y="436"/>
                  </a:lnTo>
                  <a:lnTo>
                    <a:pt x="1264" y="444"/>
                  </a:lnTo>
                  <a:lnTo>
                    <a:pt x="1259" y="452"/>
                  </a:lnTo>
                  <a:lnTo>
                    <a:pt x="1248" y="460"/>
                  </a:lnTo>
                  <a:lnTo>
                    <a:pt x="1237" y="468"/>
                  </a:lnTo>
                  <a:lnTo>
                    <a:pt x="1227" y="474"/>
                  </a:lnTo>
                  <a:lnTo>
                    <a:pt x="1216" y="482"/>
                  </a:lnTo>
                  <a:lnTo>
                    <a:pt x="1205" y="489"/>
                  </a:lnTo>
                  <a:lnTo>
                    <a:pt x="1194" y="495"/>
                  </a:lnTo>
                  <a:lnTo>
                    <a:pt x="1181" y="501"/>
                  </a:lnTo>
                  <a:lnTo>
                    <a:pt x="1166" y="508"/>
                  </a:lnTo>
                  <a:lnTo>
                    <a:pt x="1149" y="517"/>
                  </a:lnTo>
                  <a:lnTo>
                    <a:pt x="1133" y="524"/>
                  </a:lnTo>
                  <a:lnTo>
                    <a:pt x="1115" y="528"/>
                  </a:lnTo>
                  <a:lnTo>
                    <a:pt x="1099" y="532"/>
                  </a:lnTo>
                  <a:lnTo>
                    <a:pt x="1082" y="535"/>
                  </a:lnTo>
                  <a:lnTo>
                    <a:pt x="1066" y="538"/>
                  </a:lnTo>
                  <a:lnTo>
                    <a:pt x="1050" y="540"/>
                  </a:lnTo>
                  <a:lnTo>
                    <a:pt x="1036" y="544"/>
                  </a:lnTo>
                  <a:lnTo>
                    <a:pt x="1028" y="564"/>
                  </a:lnTo>
                  <a:lnTo>
                    <a:pt x="1020" y="581"/>
                  </a:lnTo>
                  <a:lnTo>
                    <a:pt x="1012" y="600"/>
                  </a:lnTo>
                  <a:lnTo>
                    <a:pt x="1002" y="618"/>
                  </a:lnTo>
                  <a:lnTo>
                    <a:pt x="991" y="635"/>
                  </a:lnTo>
                  <a:lnTo>
                    <a:pt x="981" y="655"/>
                  </a:lnTo>
                  <a:lnTo>
                    <a:pt x="970" y="672"/>
                  </a:lnTo>
                  <a:lnTo>
                    <a:pt x="959" y="691"/>
                  </a:lnTo>
                  <a:lnTo>
                    <a:pt x="962" y="709"/>
                  </a:lnTo>
                  <a:lnTo>
                    <a:pt x="976" y="717"/>
                  </a:lnTo>
                  <a:lnTo>
                    <a:pt x="988" y="726"/>
                  </a:lnTo>
                  <a:lnTo>
                    <a:pt x="997" y="741"/>
                  </a:lnTo>
                  <a:lnTo>
                    <a:pt x="1005" y="757"/>
                  </a:lnTo>
                  <a:lnTo>
                    <a:pt x="1005" y="777"/>
                  </a:lnTo>
                  <a:lnTo>
                    <a:pt x="1004" y="787"/>
                  </a:lnTo>
                  <a:lnTo>
                    <a:pt x="997" y="797"/>
                  </a:lnTo>
                  <a:lnTo>
                    <a:pt x="988" y="806"/>
                  </a:lnTo>
                  <a:lnTo>
                    <a:pt x="978" y="816"/>
                  </a:lnTo>
                  <a:lnTo>
                    <a:pt x="972" y="822"/>
                  </a:lnTo>
                  <a:lnTo>
                    <a:pt x="964" y="825"/>
                  </a:lnTo>
                  <a:lnTo>
                    <a:pt x="954" y="825"/>
                  </a:lnTo>
                  <a:lnTo>
                    <a:pt x="945" y="824"/>
                  </a:lnTo>
                  <a:lnTo>
                    <a:pt x="933" y="822"/>
                  </a:lnTo>
                  <a:lnTo>
                    <a:pt x="922" y="821"/>
                  </a:lnTo>
                  <a:lnTo>
                    <a:pt x="911" y="821"/>
                  </a:lnTo>
                  <a:lnTo>
                    <a:pt x="900" y="825"/>
                  </a:lnTo>
                  <a:lnTo>
                    <a:pt x="890" y="857"/>
                  </a:lnTo>
                  <a:lnTo>
                    <a:pt x="881" y="888"/>
                  </a:lnTo>
                  <a:lnTo>
                    <a:pt x="871" y="920"/>
                  </a:lnTo>
                  <a:lnTo>
                    <a:pt x="862" y="951"/>
                  </a:lnTo>
                  <a:lnTo>
                    <a:pt x="854" y="983"/>
                  </a:lnTo>
                  <a:lnTo>
                    <a:pt x="847" y="1017"/>
                  </a:lnTo>
                  <a:lnTo>
                    <a:pt x="842" y="1049"/>
                  </a:lnTo>
                  <a:lnTo>
                    <a:pt x="841" y="1081"/>
                  </a:lnTo>
                  <a:lnTo>
                    <a:pt x="868" y="1082"/>
                  </a:lnTo>
                  <a:lnTo>
                    <a:pt x="895" y="1084"/>
                  </a:lnTo>
                  <a:lnTo>
                    <a:pt x="922" y="1086"/>
                  </a:lnTo>
                  <a:lnTo>
                    <a:pt x="949" y="1087"/>
                  </a:lnTo>
                  <a:lnTo>
                    <a:pt x="976" y="1087"/>
                  </a:lnTo>
                  <a:lnTo>
                    <a:pt x="1004" y="1089"/>
                  </a:lnTo>
                  <a:lnTo>
                    <a:pt x="1031" y="1090"/>
                  </a:lnTo>
                  <a:lnTo>
                    <a:pt x="1058" y="1092"/>
                  </a:lnTo>
                  <a:lnTo>
                    <a:pt x="1087" y="1095"/>
                  </a:lnTo>
                  <a:lnTo>
                    <a:pt x="1114" y="1098"/>
                  </a:lnTo>
                  <a:lnTo>
                    <a:pt x="1141" y="1102"/>
                  </a:lnTo>
                  <a:lnTo>
                    <a:pt x="1168" y="1105"/>
                  </a:lnTo>
                  <a:lnTo>
                    <a:pt x="1197" y="1111"/>
                  </a:lnTo>
                  <a:lnTo>
                    <a:pt x="1224" y="1116"/>
                  </a:lnTo>
                  <a:lnTo>
                    <a:pt x="1253" y="1124"/>
                  </a:lnTo>
                  <a:lnTo>
                    <a:pt x="1280" y="1132"/>
                  </a:lnTo>
                  <a:lnTo>
                    <a:pt x="1307" y="1130"/>
                  </a:lnTo>
                  <a:lnTo>
                    <a:pt x="1336" y="1130"/>
                  </a:lnTo>
                  <a:lnTo>
                    <a:pt x="1364" y="1130"/>
                  </a:lnTo>
                  <a:lnTo>
                    <a:pt x="1395" y="1132"/>
                  </a:lnTo>
                  <a:lnTo>
                    <a:pt x="1423" y="1135"/>
                  </a:lnTo>
                  <a:lnTo>
                    <a:pt x="1454" y="1140"/>
                  </a:lnTo>
                  <a:lnTo>
                    <a:pt x="1483" y="1145"/>
                  </a:lnTo>
                  <a:lnTo>
                    <a:pt x="1513" y="1153"/>
                  </a:lnTo>
                  <a:lnTo>
                    <a:pt x="1542" y="1161"/>
                  </a:lnTo>
                  <a:lnTo>
                    <a:pt x="1569" y="1172"/>
                  </a:lnTo>
                  <a:lnTo>
                    <a:pt x="1596" y="1183"/>
                  </a:lnTo>
                  <a:lnTo>
                    <a:pt x="1620" y="1197"/>
                  </a:lnTo>
                  <a:lnTo>
                    <a:pt x="1644" y="1213"/>
                  </a:lnTo>
                  <a:lnTo>
                    <a:pt x="1666" y="1229"/>
                  </a:lnTo>
                  <a:lnTo>
                    <a:pt x="1687" y="1250"/>
                  </a:lnTo>
                  <a:lnTo>
                    <a:pt x="1704" y="1271"/>
                  </a:lnTo>
                  <a:lnTo>
                    <a:pt x="1709" y="1282"/>
                  </a:lnTo>
                  <a:lnTo>
                    <a:pt x="1717" y="1290"/>
                  </a:lnTo>
                  <a:lnTo>
                    <a:pt x="1727" y="1298"/>
                  </a:lnTo>
                  <a:lnTo>
                    <a:pt x="1736" y="1307"/>
                  </a:lnTo>
                  <a:lnTo>
                    <a:pt x="1749" y="1333"/>
                  </a:lnTo>
                  <a:lnTo>
                    <a:pt x="1757" y="1360"/>
                  </a:lnTo>
                  <a:lnTo>
                    <a:pt x="1767" y="1390"/>
                  </a:lnTo>
                  <a:lnTo>
                    <a:pt x="1776" y="1421"/>
                  </a:lnTo>
                  <a:lnTo>
                    <a:pt x="1775" y="1437"/>
                  </a:lnTo>
                  <a:lnTo>
                    <a:pt x="1773" y="1456"/>
                  </a:lnTo>
                  <a:lnTo>
                    <a:pt x="1771" y="1473"/>
                  </a:lnTo>
                  <a:lnTo>
                    <a:pt x="1773" y="1493"/>
                  </a:lnTo>
                  <a:lnTo>
                    <a:pt x="1794" y="1502"/>
                  </a:lnTo>
                  <a:lnTo>
                    <a:pt x="1815" y="1517"/>
                  </a:lnTo>
                  <a:lnTo>
                    <a:pt x="1824" y="1525"/>
                  </a:lnTo>
                  <a:lnTo>
                    <a:pt x="1831" y="1532"/>
                  </a:lnTo>
                  <a:lnTo>
                    <a:pt x="1837" y="1542"/>
                  </a:lnTo>
                  <a:lnTo>
                    <a:pt x="1845" y="1553"/>
                  </a:lnTo>
                  <a:lnTo>
                    <a:pt x="1845" y="1576"/>
                  </a:lnTo>
                  <a:lnTo>
                    <a:pt x="1839" y="1580"/>
                  </a:lnTo>
                  <a:lnTo>
                    <a:pt x="1832" y="1587"/>
                  </a:lnTo>
                  <a:lnTo>
                    <a:pt x="1826" y="1593"/>
                  </a:lnTo>
                  <a:lnTo>
                    <a:pt x="1816" y="1598"/>
                  </a:lnTo>
                  <a:lnTo>
                    <a:pt x="1791" y="1604"/>
                  </a:lnTo>
                  <a:lnTo>
                    <a:pt x="1792" y="1617"/>
                  </a:lnTo>
                  <a:lnTo>
                    <a:pt x="1794" y="1630"/>
                  </a:lnTo>
                  <a:lnTo>
                    <a:pt x="1795" y="1643"/>
                  </a:lnTo>
                  <a:lnTo>
                    <a:pt x="1791" y="1657"/>
                  </a:lnTo>
                  <a:lnTo>
                    <a:pt x="1784" y="1662"/>
                  </a:lnTo>
                  <a:lnTo>
                    <a:pt x="1778" y="1665"/>
                  </a:lnTo>
                  <a:lnTo>
                    <a:pt x="1770" y="1667"/>
                  </a:lnTo>
                  <a:lnTo>
                    <a:pt x="1762" y="1667"/>
                  </a:lnTo>
                  <a:lnTo>
                    <a:pt x="1754" y="1667"/>
                  </a:lnTo>
                  <a:lnTo>
                    <a:pt x="1744" y="1665"/>
                  </a:lnTo>
                  <a:lnTo>
                    <a:pt x="1736" y="1663"/>
                  </a:lnTo>
                  <a:lnTo>
                    <a:pt x="1728" y="1662"/>
                  </a:lnTo>
                  <a:lnTo>
                    <a:pt x="1724" y="1655"/>
                  </a:lnTo>
                  <a:lnTo>
                    <a:pt x="1720" y="1643"/>
                  </a:lnTo>
                  <a:lnTo>
                    <a:pt x="1716" y="1631"/>
                  </a:lnTo>
                  <a:lnTo>
                    <a:pt x="1709" y="1622"/>
                  </a:lnTo>
                  <a:lnTo>
                    <a:pt x="1701" y="1630"/>
                  </a:lnTo>
                  <a:lnTo>
                    <a:pt x="1700" y="1636"/>
                  </a:lnTo>
                  <a:lnTo>
                    <a:pt x="1698" y="1644"/>
                  </a:lnTo>
                  <a:lnTo>
                    <a:pt x="1695" y="1652"/>
                  </a:lnTo>
                  <a:lnTo>
                    <a:pt x="1692" y="1662"/>
                  </a:lnTo>
                  <a:lnTo>
                    <a:pt x="1685" y="1667"/>
                  </a:lnTo>
                  <a:lnTo>
                    <a:pt x="1680" y="1670"/>
                  </a:lnTo>
                  <a:lnTo>
                    <a:pt x="1672" y="1675"/>
                  </a:lnTo>
                  <a:lnTo>
                    <a:pt x="1663" y="1678"/>
                  </a:lnTo>
                  <a:lnTo>
                    <a:pt x="1633" y="1671"/>
                  </a:lnTo>
                  <a:lnTo>
                    <a:pt x="1625" y="1641"/>
                  </a:lnTo>
                  <a:lnTo>
                    <a:pt x="1626" y="1611"/>
                  </a:lnTo>
                  <a:lnTo>
                    <a:pt x="1629" y="1580"/>
                  </a:lnTo>
                  <a:lnTo>
                    <a:pt x="1633" y="1547"/>
                  </a:lnTo>
                  <a:lnTo>
                    <a:pt x="1623" y="1542"/>
                  </a:lnTo>
                  <a:lnTo>
                    <a:pt x="1612" y="1540"/>
                  </a:lnTo>
                  <a:lnTo>
                    <a:pt x="1599" y="1540"/>
                  </a:lnTo>
                  <a:lnTo>
                    <a:pt x="1586" y="1542"/>
                  </a:lnTo>
                  <a:lnTo>
                    <a:pt x="1574" y="1542"/>
                  </a:lnTo>
                  <a:lnTo>
                    <a:pt x="1559" y="1544"/>
                  </a:lnTo>
                  <a:lnTo>
                    <a:pt x="1546" y="1542"/>
                  </a:lnTo>
                  <a:lnTo>
                    <a:pt x="1534" y="1537"/>
                  </a:lnTo>
                  <a:lnTo>
                    <a:pt x="1529" y="1532"/>
                  </a:lnTo>
                  <a:lnTo>
                    <a:pt x="1526" y="1526"/>
                  </a:lnTo>
                  <a:lnTo>
                    <a:pt x="1522" y="1518"/>
                  </a:lnTo>
                  <a:lnTo>
                    <a:pt x="1519" y="1510"/>
                  </a:lnTo>
                  <a:lnTo>
                    <a:pt x="1522" y="1501"/>
                  </a:lnTo>
                  <a:lnTo>
                    <a:pt x="1534" y="1491"/>
                  </a:lnTo>
                  <a:lnTo>
                    <a:pt x="1548" y="1485"/>
                  </a:lnTo>
                  <a:lnTo>
                    <a:pt x="1562" y="1478"/>
                  </a:lnTo>
                  <a:lnTo>
                    <a:pt x="1578" y="1472"/>
                  </a:lnTo>
                  <a:lnTo>
                    <a:pt x="1594" y="1469"/>
                  </a:lnTo>
                  <a:lnTo>
                    <a:pt x="1612" y="1464"/>
                  </a:lnTo>
                  <a:lnTo>
                    <a:pt x="1628" y="1461"/>
                  </a:lnTo>
                  <a:lnTo>
                    <a:pt x="1644" y="1457"/>
                  </a:lnTo>
                  <a:lnTo>
                    <a:pt x="1650" y="1451"/>
                  </a:lnTo>
                  <a:lnTo>
                    <a:pt x="1655" y="1432"/>
                  </a:lnTo>
                  <a:lnTo>
                    <a:pt x="1653" y="1411"/>
                  </a:lnTo>
                  <a:lnTo>
                    <a:pt x="1649" y="1392"/>
                  </a:lnTo>
                  <a:lnTo>
                    <a:pt x="1641" y="1370"/>
                  </a:lnTo>
                  <a:lnTo>
                    <a:pt x="1634" y="1362"/>
                  </a:lnTo>
                  <a:lnTo>
                    <a:pt x="1626" y="1355"/>
                  </a:lnTo>
                  <a:lnTo>
                    <a:pt x="1618" y="1349"/>
                  </a:lnTo>
                  <a:lnTo>
                    <a:pt x="1612" y="1339"/>
                  </a:lnTo>
                  <a:lnTo>
                    <a:pt x="1596" y="1330"/>
                  </a:lnTo>
                  <a:lnTo>
                    <a:pt x="1580" y="1320"/>
                  </a:lnTo>
                  <a:lnTo>
                    <a:pt x="1562" y="1311"/>
                  </a:lnTo>
                  <a:lnTo>
                    <a:pt x="1545" y="1303"/>
                  </a:lnTo>
                  <a:lnTo>
                    <a:pt x="1527" y="1295"/>
                  </a:lnTo>
                  <a:lnTo>
                    <a:pt x="1508" y="1287"/>
                  </a:lnTo>
                  <a:lnTo>
                    <a:pt x="1489" y="1280"/>
                  </a:lnTo>
                  <a:lnTo>
                    <a:pt x="1470" y="1274"/>
                  </a:lnTo>
                  <a:lnTo>
                    <a:pt x="1449" y="1268"/>
                  </a:lnTo>
                  <a:lnTo>
                    <a:pt x="1430" y="1263"/>
                  </a:lnTo>
                  <a:lnTo>
                    <a:pt x="1409" y="1260"/>
                  </a:lnTo>
                  <a:lnTo>
                    <a:pt x="1388" y="1256"/>
                  </a:lnTo>
                  <a:lnTo>
                    <a:pt x="1366" y="1253"/>
                  </a:lnTo>
                  <a:lnTo>
                    <a:pt x="1345" y="1252"/>
                  </a:lnTo>
                  <a:lnTo>
                    <a:pt x="1323" y="1252"/>
                  </a:lnTo>
                  <a:lnTo>
                    <a:pt x="1302" y="1252"/>
                  </a:lnTo>
                  <a:lnTo>
                    <a:pt x="1289" y="1269"/>
                  </a:lnTo>
                  <a:lnTo>
                    <a:pt x="1291" y="1293"/>
                  </a:lnTo>
                  <a:lnTo>
                    <a:pt x="1293" y="1320"/>
                  </a:lnTo>
                  <a:lnTo>
                    <a:pt x="1283" y="1341"/>
                  </a:lnTo>
                  <a:lnTo>
                    <a:pt x="1275" y="1344"/>
                  </a:lnTo>
                  <a:lnTo>
                    <a:pt x="1264" y="1347"/>
                  </a:lnTo>
                  <a:lnTo>
                    <a:pt x="1253" y="1351"/>
                  </a:lnTo>
                  <a:lnTo>
                    <a:pt x="1241" y="1355"/>
                  </a:lnTo>
                  <a:lnTo>
                    <a:pt x="1232" y="1394"/>
                  </a:lnTo>
                  <a:lnTo>
                    <a:pt x="1235" y="1437"/>
                  </a:lnTo>
                  <a:lnTo>
                    <a:pt x="1245" y="1480"/>
                  </a:lnTo>
                  <a:lnTo>
                    <a:pt x="1251" y="1525"/>
                  </a:lnTo>
                  <a:lnTo>
                    <a:pt x="1262" y="1585"/>
                  </a:lnTo>
                  <a:lnTo>
                    <a:pt x="1272" y="1641"/>
                  </a:lnTo>
                  <a:lnTo>
                    <a:pt x="1280" y="1694"/>
                  </a:lnTo>
                  <a:lnTo>
                    <a:pt x="1283" y="1746"/>
                  </a:lnTo>
                  <a:lnTo>
                    <a:pt x="1297" y="1767"/>
                  </a:lnTo>
                  <a:lnTo>
                    <a:pt x="1317" y="1774"/>
                  </a:lnTo>
                  <a:lnTo>
                    <a:pt x="1356" y="1804"/>
                  </a:lnTo>
                  <a:lnTo>
                    <a:pt x="1388" y="1844"/>
                  </a:lnTo>
                  <a:lnTo>
                    <a:pt x="1415" y="1888"/>
                  </a:lnTo>
                  <a:lnTo>
                    <a:pt x="1436" y="1936"/>
                  </a:lnTo>
                  <a:lnTo>
                    <a:pt x="1452" y="1991"/>
                  </a:lnTo>
                  <a:lnTo>
                    <a:pt x="1463" y="2045"/>
                  </a:lnTo>
                  <a:lnTo>
                    <a:pt x="1470" y="2102"/>
                  </a:lnTo>
                  <a:lnTo>
                    <a:pt x="1471" y="2158"/>
                  </a:lnTo>
                  <a:lnTo>
                    <a:pt x="1463" y="2198"/>
                  </a:lnTo>
                  <a:lnTo>
                    <a:pt x="1452" y="2236"/>
                  </a:lnTo>
                  <a:lnTo>
                    <a:pt x="1438" y="2272"/>
                  </a:lnTo>
                  <a:lnTo>
                    <a:pt x="1420" y="2307"/>
                  </a:lnTo>
                  <a:lnTo>
                    <a:pt x="1401" y="2340"/>
                  </a:lnTo>
                  <a:lnTo>
                    <a:pt x="1380" y="2372"/>
                  </a:lnTo>
                  <a:lnTo>
                    <a:pt x="1358" y="2404"/>
                  </a:lnTo>
                  <a:lnTo>
                    <a:pt x="1334" y="2434"/>
                  </a:lnTo>
                  <a:lnTo>
                    <a:pt x="1342" y="2455"/>
                  </a:lnTo>
                  <a:lnTo>
                    <a:pt x="1363" y="2468"/>
                  </a:lnTo>
                  <a:lnTo>
                    <a:pt x="1385" y="2481"/>
                  </a:lnTo>
                  <a:lnTo>
                    <a:pt x="1409" y="2492"/>
                  </a:lnTo>
                  <a:lnTo>
                    <a:pt x="1433" y="2503"/>
                  </a:lnTo>
                  <a:lnTo>
                    <a:pt x="1460" y="2514"/>
                  </a:lnTo>
                  <a:lnTo>
                    <a:pt x="1487" y="2522"/>
                  </a:lnTo>
                  <a:lnTo>
                    <a:pt x="1514" y="2530"/>
                  </a:lnTo>
                  <a:lnTo>
                    <a:pt x="1543" y="2535"/>
                  </a:lnTo>
                  <a:lnTo>
                    <a:pt x="1543" y="2556"/>
                  </a:lnTo>
                  <a:lnTo>
                    <a:pt x="1535" y="2581"/>
                  </a:lnTo>
                  <a:lnTo>
                    <a:pt x="1527" y="2605"/>
                  </a:lnTo>
                  <a:lnTo>
                    <a:pt x="1516" y="2629"/>
                  </a:lnTo>
                  <a:lnTo>
                    <a:pt x="1503" y="2648"/>
                  </a:lnTo>
                  <a:lnTo>
                    <a:pt x="1495" y="2653"/>
                  </a:lnTo>
                  <a:lnTo>
                    <a:pt x="1484" y="2656"/>
                  </a:lnTo>
                  <a:lnTo>
                    <a:pt x="1473" y="2658"/>
                  </a:lnTo>
                  <a:lnTo>
                    <a:pt x="1462" y="2658"/>
                  </a:lnTo>
                  <a:lnTo>
                    <a:pt x="1447" y="2658"/>
                  </a:lnTo>
                  <a:lnTo>
                    <a:pt x="1414" y="2648"/>
                  </a:lnTo>
                  <a:lnTo>
                    <a:pt x="1384" y="2635"/>
                  </a:lnTo>
                  <a:lnTo>
                    <a:pt x="1355" y="2621"/>
                  </a:lnTo>
                  <a:lnTo>
                    <a:pt x="1328" y="2607"/>
                  </a:lnTo>
                  <a:lnTo>
                    <a:pt x="1301" y="2591"/>
                  </a:lnTo>
                  <a:lnTo>
                    <a:pt x="1273" y="2576"/>
                  </a:lnTo>
                  <a:lnTo>
                    <a:pt x="1243" y="2560"/>
                  </a:lnTo>
                  <a:lnTo>
                    <a:pt x="1211" y="2548"/>
                  </a:lnTo>
                  <a:lnTo>
                    <a:pt x="1202" y="2552"/>
                  </a:lnTo>
                  <a:lnTo>
                    <a:pt x="1192" y="2557"/>
                  </a:lnTo>
                  <a:lnTo>
                    <a:pt x="1182" y="2564"/>
                  </a:lnTo>
                  <a:lnTo>
                    <a:pt x="1170" y="2570"/>
                  </a:lnTo>
                  <a:lnTo>
                    <a:pt x="1160" y="2567"/>
                  </a:lnTo>
                  <a:lnTo>
                    <a:pt x="1150" y="2564"/>
                  </a:lnTo>
                  <a:lnTo>
                    <a:pt x="1143" y="2560"/>
                  </a:lnTo>
                  <a:lnTo>
                    <a:pt x="1133" y="2556"/>
                  </a:lnTo>
                  <a:lnTo>
                    <a:pt x="1123" y="2551"/>
                  </a:lnTo>
                  <a:lnTo>
                    <a:pt x="1114" y="2546"/>
                  </a:lnTo>
                  <a:lnTo>
                    <a:pt x="1104" y="2541"/>
                  </a:lnTo>
                  <a:lnTo>
                    <a:pt x="1096" y="2535"/>
                  </a:lnTo>
                  <a:lnTo>
                    <a:pt x="1101" y="2506"/>
                  </a:lnTo>
                  <a:lnTo>
                    <a:pt x="1112" y="2482"/>
                  </a:lnTo>
                  <a:lnTo>
                    <a:pt x="1127" y="2458"/>
                  </a:lnTo>
                  <a:lnTo>
                    <a:pt x="1136" y="2433"/>
                  </a:lnTo>
                  <a:lnTo>
                    <a:pt x="1144" y="2420"/>
                  </a:lnTo>
                  <a:lnTo>
                    <a:pt x="1154" y="2410"/>
                  </a:lnTo>
                  <a:lnTo>
                    <a:pt x="1165" y="2402"/>
                  </a:lnTo>
                  <a:lnTo>
                    <a:pt x="1178" y="2394"/>
                  </a:lnTo>
                  <a:lnTo>
                    <a:pt x="1192" y="2386"/>
                  </a:lnTo>
                  <a:lnTo>
                    <a:pt x="1205" y="2380"/>
                  </a:lnTo>
                  <a:lnTo>
                    <a:pt x="1221" y="2374"/>
                  </a:lnTo>
                  <a:lnTo>
                    <a:pt x="1235" y="2367"/>
                  </a:lnTo>
                  <a:lnTo>
                    <a:pt x="1245" y="2348"/>
                  </a:lnTo>
                  <a:lnTo>
                    <a:pt x="1254" y="2329"/>
                  </a:lnTo>
                  <a:lnTo>
                    <a:pt x="1262" y="2310"/>
                  </a:lnTo>
                  <a:lnTo>
                    <a:pt x="1270" y="2291"/>
                  </a:lnTo>
                  <a:lnTo>
                    <a:pt x="1277" y="2270"/>
                  </a:lnTo>
                  <a:lnTo>
                    <a:pt x="1285" y="2249"/>
                  </a:lnTo>
                  <a:lnTo>
                    <a:pt x="1291" y="2228"/>
                  </a:lnTo>
                  <a:lnTo>
                    <a:pt x="1297" y="2206"/>
                  </a:lnTo>
                  <a:lnTo>
                    <a:pt x="1302" y="2173"/>
                  </a:lnTo>
                  <a:lnTo>
                    <a:pt x="1304" y="2137"/>
                  </a:lnTo>
                  <a:lnTo>
                    <a:pt x="1301" y="2101"/>
                  </a:lnTo>
                  <a:lnTo>
                    <a:pt x="1294" y="2067"/>
                  </a:lnTo>
                  <a:lnTo>
                    <a:pt x="1285" y="2034"/>
                  </a:lnTo>
                  <a:lnTo>
                    <a:pt x="1270" y="2002"/>
                  </a:lnTo>
                  <a:lnTo>
                    <a:pt x="1253" y="1975"/>
                  </a:lnTo>
                  <a:lnTo>
                    <a:pt x="1229" y="1949"/>
                  </a:lnTo>
                  <a:lnTo>
                    <a:pt x="1184" y="1935"/>
                  </a:lnTo>
                  <a:lnTo>
                    <a:pt x="1138" y="1924"/>
                  </a:lnTo>
                  <a:lnTo>
                    <a:pt x="1090" y="1912"/>
                  </a:lnTo>
                  <a:lnTo>
                    <a:pt x="1042" y="1904"/>
                  </a:lnTo>
                  <a:lnTo>
                    <a:pt x="994" y="1898"/>
                  </a:lnTo>
                  <a:lnTo>
                    <a:pt x="946" y="1893"/>
                  </a:lnTo>
                  <a:lnTo>
                    <a:pt x="897" y="1890"/>
                  </a:lnTo>
                  <a:lnTo>
                    <a:pt x="847" y="1887"/>
                  </a:lnTo>
                  <a:lnTo>
                    <a:pt x="798" y="1887"/>
                  </a:lnTo>
                  <a:lnTo>
                    <a:pt x="750" y="1887"/>
                  </a:lnTo>
                  <a:lnTo>
                    <a:pt x="700" y="1888"/>
                  </a:lnTo>
                  <a:lnTo>
                    <a:pt x="651" y="1892"/>
                  </a:lnTo>
                  <a:lnTo>
                    <a:pt x="603" y="1896"/>
                  </a:lnTo>
                  <a:lnTo>
                    <a:pt x="553" y="1901"/>
                  </a:lnTo>
                  <a:lnTo>
                    <a:pt x="506" y="1908"/>
                  </a:lnTo>
                  <a:lnTo>
                    <a:pt x="459" y="1914"/>
                  </a:lnTo>
                  <a:lnTo>
                    <a:pt x="453" y="1916"/>
                  </a:lnTo>
                  <a:lnTo>
                    <a:pt x="447" y="1919"/>
                  </a:lnTo>
                  <a:lnTo>
                    <a:pt x="440" y="1920"/>
                  </a:lnTo>
                  <a:lnTo>
                    <a:pt x="434" y="1924"/>
                  </a:lnTo>
                  <a:lnTo>
                    <a:pt x="427" y="1927"/>
                  </a:lnTo>
                  <a:lnTo>
                    <a:pt x="423" y="1930"/>
                  </a:lnTo>
                  <a:lnTo>
                    <a:pt x="415" y="1932"/>
                  </a:lnTo>
                  <a:lnTo>
                    <a:pt x="408" y="1935"/>
                  </a:lnTo>
                  <a:lnTo>
                    <a:pt x="402" y="1940"/>
                  </a:lnTo>
                  <a:lnTo>
                    <a:pt x="394" y="1943"/>
                  </a:lnTo>
                  <a:lnTo>
                    <a:pt x="387" y="1948"/>
                  </a:lnTo>
                  <a:lnTo>
                    <a:pt x="381" y="1952"/>
                  </a:lnTo>
                  <a:lnTo>
                    <a:pt x="376" y="1957"/>
                  </a:lnTo>
                  <a:lnTo>
                    <a:pt x="370" y="1962"/>
                  </a:lnTo>
                  <a:lnTo>
                    <a:pt x="364" y="1968"/>
                  </a:lnTo>
                  <a:lnTo>
                    <a:pt x="359" y="1973"/>
                  </a:lnTo>
                  <a:lnTo>
                    <a:pt x="349" y="1984"/>
                  </a:lnTo>
                  <a:lnTo>
                    <a:pt x="341" y="1997"/>
                  </a:lnTo>
                  <a:lnTo>
                    <a:pt x="333" y="2011"/>
                  </a:lnTo>
                  <a:lnTo>
                    <a:pt x="327" y="2024"/>
                  </a:lnTo>
                  <a:lnTo>
                    <a:pt x="320" y="2040"/>
                  </a:lnTo>
                  <a:lnTo>
                    <a:pt x="314" y="2056"/>
                  </a:lnTo>
                  <a:lnTo>
                    <a:pt x="311" y="2072"/>
                  </a:lnTo>
                  <a:lnTo>
                    <a:pt x="308" y="2090"/>
                  </a:lnTo>
                  <a:lnTo>
                    <a:pt x="309" y="2112"/>
                  </a:lnTo>
                  <a:lnTo>
                    <a:pt x="312" y="2133"/>
                  </a:lnTo>
                  <a:lnTo>
                    <a:pt x="317" y="2152"/>
                  </a:lnTo>
                  <a:lnTo>
                    <a:pt x="324" y="2171"/>
                  </a:lnTo>
                  <a:lnTo>
                    <a:pt x="332" y="2190"/>
                  </a:lnTo>
                  <a:lnTo>
                    <a:pt x="340" y="2208"/>
                  </a:lnTo>
                  <a:lnTo>
                    <a:pt x="349" y="2227"/>
                  </a:lnTo>
                  <a:lnTo>
                    <a:pt x="359" y="2244"/>
                  </a:lnTo>
                  <a:lnTo>
                    <a:pt x="367" y="2259"/>
                  </a:lnTo>
                  <a:lnTo>
                    <a:pt x="375" y="2273"/>
                  </a:lnTo>
                  <a:lnTo>
                    <a:pt x="383" y="2287"/>
                  </a:lnTo>
                  <a:lnTo>
                    <a:pt x="391" y="2302"/>
                  </a:lnTo>
                  <a:lnTo>
                    <a:pt x="407" y="2323"/>
                  </a:lnTo>
                  <a:lnTo>
                    <a:pt x="424" y="2342"/>
                  </a:lnTo>
                  <a:lnTo>
                    <a:pt x="445" y="2361"/>
                  </a:lnTo>
                  <a:lnTo>
                    <a:pt x="464" y="2378"/>
                  </a:lnTo>
                  <a:lnTo>
                    <a:pt x="486" y="2394"/>
                  </a:lnTo>
                  <a:lnTo>
                    <a:pt x="507" y="2410"/>
                  </a:lnTo>
                  <a:lnTo>
                    <a:pt x="528" y="2426"/>
                  </a:lnTo>
                  <a:lnTo>
                    <a:pt x="547" y="2442"/>
                  </a:lnTo>
                  <a:lnTo>
                    <a:pt x="544" y="2463"/>
                  </a:lnTo>
                  <a:lnTo>
                    <a:pt x="541" y="2471"/>
                  </a:lnTo>
                  <a:lnTo>
                    <a:pt x="533" y="2482"/>
                  </a:lnTo>
                  <a:lnTo>
                    <a:pt x="523" y="2497"/>
                  </a:lnTo>
                  <a:lnTo>
                    <a:pt x="512" y="2509"/>
                  </a:lnTo>
                  <a:lnTo>
                    <a:pt x="499" y="2524"/>
                  </a:lnTo>
                  <a:lnTo>
                    <a:pt x="493" y="2527"/>
                  </a:lnTo>
                  <a:lnTo>
                    <a:pt x="485" y="2527"/>
                  </a:lnTo>
                  <a:lnTo>
                    <a:pt x="478" y="2527"/>
                  </a:lnTo>
                  <a:lnTo>
                    <a:pt x="470" y="2525"/>
                  </a:lnTo>
                  <a:lnTo>
                    <a:pt x="462" y="2522"/>
                  </a:lnTo>
                  <a:lnTo>
                    <a:pt x="454" y="2521"/>
                  </a:lnTo>
                  <a:lnTo>
                    <a:pt x="447" y="2517"/>
                  </a:lnTo>
                  <a:lnTo>
                    <a:pt x="437" y="2517"/>
                  </a:lnTo>
                  <a:lnTo>
                    <a:pt x="427" y="2525"/>
                  </a:lnTo>
                  <a:lnTo>
                    <a:pt x="418" y="2533"/>
                  </a:lnTo>
                  <a:lnTo>
                    <a:pt x="408" y="2541"/>
                  </a:lnTo>
                  <a:lnTo>
                    <a:pt x="399" y="2549"/>
                  </a:lnTo>
                  <a:lnTo>
                    <a:pt x="389" y="2557"/>
                  </a:lnTo>
                  <a:lnTo>
                    <a:pt x="379" y="2564"/>
                  </a:lnTo>
                  <a:lnTo>
                    <a:pt x="368" y="2572"/>
                  </a:lnTo>
                  <a:lnTo>
                    <a:pt x="359" y="2578"/>
                  </a:lnTo>
                  <a:lnTo>
                    <a:pt x="343" y="2588"/>
                  </a:lnTo>
                  <a:lnTo>
                    <a:pt x="327" y="2597"/>
                  </a:lnTo>
                  <a:lnTo>
                    <a:pt x="309" y="2605"/>
                  </a:lnTo>
                  <a:lnTo>
                    <a:pt x="292" y="2613"/>
                  </a:lnTo>
                  <a:lnTo>
                    <a:pt x="273" y="2618"/>
                  </a:lnTo>
                  <a:lnTo>
                    <a:pt x="253" y="2623"/>
                  </a:lnTo>
                  <a:lnTo>
                    <a:pt x="233" y="2624"/>
                  </a:lnTo>
                  <a:lnTo>
                    <a:pt x="212" y="2626"/>
                  </a:lnTo>
                  <a:lnTo>
                    <a:pt x="194" y="2613"/>
                  </a:lnTo>
                  <a:lnTo>
                    <a:pt x="180" y="2592"/>
                  </a:lnTo>
                  <a:lnTo>
                    <a:pt x="177" y="2578"/>
                  </a:lnTo>
                  <a:lnTo>
                    <a:pt x="174" y="2564"/>
                  </a:lnTo>
                  <a:lnTo>
                    <a:pt x="174" y="2548"/>
                  </a:lnTo>
                  <a:lnTo>
                    <a:pt x="177" y="2530"/>
                  </a:lnTo>
                  <a:lnTo>
                    <a:pt x="193" y="2524"/>
                  </a:lnTo>
                  <a:lnTo>
                    <a:pt x="209" y="2517"/>
                  </a:lnTo>
                  <a:lnTo>
                    <a:pt x="226" y="2511"/>
                  </a:lnTo>
                  <a:lnTo>
                    <a:pt x="242" y="2503"/>
                  </a:lnTo>
                  <a:lnTo>
                    <a:pt x="257" y="2497"/>
                  </a:lnTo>
                  <a:lnTo>
                    <a:pt x="271" y="2487"/>
                  </a:lnTo>
                  <a:lnTo>
                    <a:pt x="285" y="2476"/>
                  </a:lnTo>
                  <a:lnTo>
                    <a:pt x="298" y="2463"/>
                  </a:lnTo>
                  <a:lnTo>
                    <a:pt x="290" y="2444"/>
                  </a:lnTo>
                  <a:lnTo>
                    <a:pt x="280" y="2428"/>
                  </a:lnTo>
                  <a:lnTo>
                    <a:pt x="268" y="2414"/>
                  </a:lnTo>
                  <a:lnTo>
                    <a:pt x="253" y="2398"/>
                  </a:lnTo>
                  <a:lnTo>
                    <a:pt x="249" y="2393"/>
                  </a:lnTo>
                  <a:lnTo>
                    <a:pt x="245" y="2386"/>
                  </a:lnTo>
                  <a:lnTo>
                    <a:pt x="242" y="2377"/>
                  </a:lnTo>
                  <a:lnTo>
                    <a:pt x="239" y="2367"/>
                  </a:lnTo>
                  <a:lnTo>
                    <a:pt x="236" y="2359"/>
                  </a:lnTo>
                  <a:lnTo>
                    <a:pt x="229" y="2355"/>
                  </a:lnTo>
                  <a:lnTo>
                    <a:pt x="223" y="2348"/>
                  </a:lnTo>
                  <a:lnTo>
                    <a:pt x="215" y="2339"/>
                  </a:lnTo>
                  <a:lnTo>
                    <a:pt x="210" y="2332"/>
                  </a:lnTo>
                  <a:lnTo>
                    <a:pt x="207" y="2321"/>
                  </a:lnTo>
                  <a:lnTo>
                    <a:pt x="202" y="2310"/>
                  </a:lnTo>
                  <a:lnTo>
                    <a:pt x="194" y="2302"/>
                  </a:lnTo>
                  <a:lnTo>
                    <a:pt x="183" y="2268"/>
                  </a:lnTo>
                  <a:lnTo>
                    <a:pt x="172" y="2235"/>
                  </a:lnTo>
                  <a:lnTo>
                    <a:pt x="164" y="2201"/>
                  </a:lnTo>
                  <a:lnTo>
                    <a:pt x="158" y="2166"/>
                  </a:lnTo>
                  <a:lnTo>
                    <a:pt x="154" y="2131"/>
                  </a:lnTo>
                  <a:lnTo>
                    <a:pt x="151" y="2096"/>
                  </a:lnTo>
                  <a:lnTo>
                    <a:pt x="153" y="2059"/>
                  </a:lnTo>
                  <a:lnTo>
                    <a:pt x="156" y="2024"/>
                  </a:lnTo>
                  <a:lnTo>
                    <a:pt x="166" y="1984"/>
                  </a:lnTo>
                  <a:lnTo>
                    <a:pt x="178" y="1955"/>
                  </a:lnTo>
                  <a:lnTo>
                    <a:pt x="191" y="1930"/>
                  </a:lnTo>
                  <a:lnTo>
                    <a:pt x="202" y="1906"/>
                  </a:lnTo>
                  <a:lnTo>
                    <a:pt x="218" y="1884"/>
                  </a:lnTo>
                  <a:lnTo>
                    <a:pt x="234" y="1861"/>
                  </a:lnTo>
                  <a:lnTo>
                    <a:pt x="250" y="1839"/>
                  </a:lnTo>
                  <a:lnTo>
                    <a:pt x="269" y="1815"/>
                  </a:lnTo>
                  <a:lnTo>
                    <a:pt x="287" y="1793"/>
                  </a:lnTo>
                  <a:lnTo>
                    <a:pt x="309" y="1774"/>
                  </a:lnTo>
                  <a:lnTo>
                    <a:pt x="332" y="1754"/>
                  </a:lnTo>
                  <a:lnTo>
                    <a:pt x="359" y="1740"/>
                  </a:lnTo>
                  <a:lnTo>
                    <a:pt x="364" y="1738"/>
                  </a:lnTo>
                  <a:lnTo>
                    <a:pt x="368" y="1735"/>
                  </a:lnTo>
                  <a:lnTo>
                    <a:pt x="371" y="1734"/>
                  </a:lnTo>
                  <a:lnTo>
                    <a:pt x="376" y="1732"/>
                  </a:lnTo>
                  <a:lnTo>
                    <a:pt x="378" y="1646"/>
                  </a:lnTo>
                  <a:lnTo>
                    <a:pt x="378" y="1560"/>
                  </a:lnTo>
                  <a:lnTo>
                    <a:pt x="376" y="1470"/>
                  </a:lnTo>
                  <a:lnTo>
                    <a:pt x="376" y="1382"/>
                  </a:lnTo>
                  <a:lnTo>
                    <a:pt x="371" y="1379"/>
                  </a:lnTo>
                  <a:lnTo>
                    <a:pt x="368" y="1376"/>
                  </a:lnTo>
                  <a:lnTo>
                    <a:pt x="364" y="1373"/>
                  </a:lnTo>
                  <a:lnTo>
                    <a:pt x="359" y="1371"/>
                  </a:lnTo>
                  <a:lnTo>
                    <a:pt x="359" y="1122"/>
                  </a:lnTo>
                  <a:lnTo>
                    <a:pt x="386" y="1119"/>
                  </a:lnTo>
                  <a:lnTo>
                    <a:pt x="413" y="1114"/>
                  </a:lnTo>
                  <a:lnTo>
                    <a:pt x="440" y="1113"/>
                  </a:lnTo>
                  <a:lnTo>
                    <a:pt x="467" y="1110"/>
                  </a:lnTo>
                  <a:lnTo>
                    <a:pt x="494" y="1106"/>
                  </a:lnTo>
                  <a:lnTo>
                    <a:pt x="520" y="1105"/>
                  </a:lnTo>
                  <a:lnTo>
                    <a:pt x="547" y="1102"/>
                  </a:lnTo>
                  <a:lnTo>
                    <a:pt x="573" y="1100"/>
                  </a:lnTo>
                  <a:lnTo>
                    <a:pt x="581" y="1092"/>
                  </a:lnTo>
                  <a:lnTo>
                    <a:pt x="577" y="1060"/>
                  </a:lnTo>
                  <a:lnTo>
                    <a:pt x="577" y="1026"/>
                  </a:lnTo>
                  <a:lnTo>
                    <a:pt x="577" y="995"/>
                  </a:lnTo>
                  <a:lnTo>
                    <a:pt x="573" y="966"/>
                  </a:lnTo>
                  <a:lnTo>
                    <a:pt x="560" y="980"/>
                  </a:lnTo>
                  <a:lnTo>
                    <a:pt x="545" y="993"/>
                  </a:lnTo>
                  <a:lnTo>
                    <a:pt x="531" y="1006"/>
                  </a:lnTo>
                  <a:lnTo>
                    <a:pt x="517" y="1019"/>
                  </a:lnTo>
                  <a:lnTo>
                    <a:pt x="501" y="1030"/>
                  </a:lnTo>
                  <a:lnTo>
                    <a:pt x="486" y="1041"/>
                  </a:lnTo>
                  <a:lnTo>
                    <a:pt x="470" y="1050"/>
                  </a:lnTo>
                  <a:lnTo>
                    <a:pt x="454" y="1058"/>
                  </a:lnTo>
                  <a:lnTo>
                    <a:pt x="434" y="1063"/>
                  </a:lnTo>
                  <a:lnTo>
                    <a:pt x="421" y="1055"/>
                  </a:lnTo>
                  <a:lnTo>
                    <a:pt x="413" y="1046"/>
                  </a:lnTo>
                  <a:lnTo>
                    <a:pt x="405" y="1038"/>
                  </a:lnTo>
                  <a:lnTo>
                    <a:pt x="394" y="1031"/>
                  </a:lnTo>
                  <a:lnTo>
                    <a:pt x="391" y="1042"/>
                  </a:lnTo>
                  <a:lnTo>
                    <a:pt x="386" y="1049"/>
                  </a:lnTo>
                  <a:lnTo>
                    <a:pt x="379" y="1055"/>
                  </a:lnTo>
                  <a:lnTo>
                    <a:pt x="376" y="1063"/>
                  </a:lnTo>
                  <a:lnTo>
                    <a:pt x="371" y="1066"/>
                  </a:lnTo>
                  <a:lnTo>
                    <a:pt x="367" y="1070"/>
                  </a:lnTo>
                  <a:lnTo>
                    <a:pt x="362" y="1073"/>
                  </a:lnTo>
                  <a:lnTo>
                    <a:pt x="359" y="1076"/>
                  </a:lnTo>
                  <a:lnTo>
                    <a:pt x="354" y="1082"/>
                  </a:lnTo>
                  <a:lnTo>
                    <a:pt x="349" y="1089"/>
                  </a:lnTo>
                  <a:lnTo>
                    <a:pt x="344" y="1095"/>
                  </a:lnTo>
                  <a:lnTo>
                    <a:pt x="340" y="1098"/>
                  </a:lnTo>
                  <a:lnTo>
                    <a:pt x="330" y="1102"/>
                  </a:lnTo>
                  <a:lnTo>
                    <a:pt x="320" y="1102"/>
                  </a:lnTo>
                  <a:lnTo>
                    <a:pt x="312" y="1103"/>
                  </a:lnTo>
                  <a:lnTo>
                    <a:pt x="303" y="1103"/>
                  </a:lnTo>
                  <a:lnTo>
                    <a:pt x="293" y="1103"/>
                  </a:lnTo>
                  <a:lnTo>
                    <a:pt x="284" y="1105"/>
                  </a:lnTo>
                  <a:lnTo>
                    <a:pt x="276" y="1105"/>
                  </a:lnTo>
                  <a:lnTo>
                    <a:pt x="268" y="1106"/>
                  </a:lnTo>
                  <a:lnTo>
                    <a:pt x="260" y="1103"/>
                  </a:lnTo>
                  <a:lnTo>
                    <a:pt x="252" y="1102"/>
                  </a:lnTo>
                  <a:lnTo>
                    <a:pt x="244" y="1098"/>
                  </a:lnTo>
                  <a:lnTo>
                    <a:pt x="237" y="1095"/>
                  </a:lnTo>
                  <a:lnTo>
                    <a:pt x="231" y="1094"/>
                  </a:lnTo>
                  <a:lnTo>
                    <a:pt x="225" y="1090"/>
                  </a:lnTo>
                  <a:lnTo>
                    <a:pt x="220" y="1087"/>
                  </a:lnTo>
                  <a:lnTo>
                    <a:pt x="217" y="1084"/>
                  </a:lnTo>
                  <a:lnTo>
                    <a:pt x="213" y="1066"/>
                  </a:lnTo>
                  <a:lnTo>
                    <a:pt x="215" y="1050"/>
                  </a:lnTo>
                  <a:lnTo>
                    <a:pt x="218" y="1034"/>
                  </a:lnTo>
                  <a:lnTo>
                    <a:pt x="220" y="1022"/>
                  </a:lnTo>
                  <a:lnTo>
                    <a:pt x="229" y="999"/>
                  </a:lnTo>
                  <a:lnTo>
                    <a:pt x="237" y="977"/>
                  </a:lnTo>
                  <a:lnTo>
                    <a:pt x="244" y="955"/>
                  </a:lnTo>
                  <a:lnTo>
                    <a:pt x="247" y="936"/>
                  </a:lnTo>
                  <a:lnTo>
                    <a:pt x="237" y="937"/>
                  </a:lnTo>
                  <a:lnTo>
                    <a:pt x="221" y="953"/>
                  </a:lnTo>
                  <a:lnTo>
                    <a:pt x="207" y="969"/>
                  </a:lnTo>
                  <a:lnTo>
                    <a:pt x="193" y="985"/>
                  </a:lnTo>
                  <a:lnTo>
                    <a:pt x="178" y="1001"/>
                  </a:lnTo>
                  <a:lnTo>
                    <a:pt x="166" y="1017"/>
                  </a:lnTo>
                  <a:lnTo>
                    <a:pt x="154" y="1033"/>
                  </a:lnTo>
                  <a:lnTo>
                    <a:pt x="145" y="1049"/>
                  </a:lnTo>
                  <a:lnTo>
                    <a:pt x="137" y="1065"/>
                  </a:lnTo>
                  <a:lnTo>
                    <a:pt x="142" y="1086"/>
                  </a:lnTo>
                  <a:lnTo>
                    <a:pt x="143" y="1110"/>
                  </a:lnTo>
                  <a:lnTo>
                    <a:pt x="148" y="1130"/>
                  </a:lnTo>
                  <a:lnTo>
                    <a:pt x="156" y="1149"/>
                  </a:lnTo>
                  <a:lnTo>
                    <a:pt x="169" y="1157"/>
                  </a:lnTo>
                  <a:lnTo>
                    <a:pt x="178" y="1165"/>
                  </a:lnTo>
                  <a:lnTo>
                    <a:pt x="190" y="1173"/>
                  </a:lnTo>
                  <a:lnTo>
                    <a:pt x="202" y="1180"/>
                  </a:lnTo>
                  <a:lnTo>
                    <a:pt x="217" y="1185"/>
                  </a:lnTo>
                  <a:lnTo>
                    <a:pt x="229" y="1189"/>
                  </a:lnTo>
                  <a:lnTo>
                    <a:pt x="245" y="1194"/>
                  </a:lnTo>
                  <a:lnTo>
                    <a:pt x="258" y="1197"/>
                  </a:lnTo>
                  <a:lnTo>
                    <a:pt x="273" y="1200"/>
                  </a:lnTo>
                  <a:lnTo>
                    <a:pt x="290" y="1193"/>
                  </a:lnTo>
                  <a:lnTo>
                    <a:pt x="293" y="1181"/>
                  </a:lnTo>
                  <a:lnTo>
                    <a:pt x="292" y="1170"/>
                  </a:lnTo>
                  <a:lnTo>
                    <a:pt x="288" y="1161"/>
                  </a:lnTo>
                  <a:lnTo>
                    <a:pt x="290" y="1151"/>
                  </a:lnTo>
                  <a:lnTo>
                    <a:pt x="304" y="1130"/>
                  </a:lnTo>
                  <a:lnTo>
                    <a:pt x="311" y="1129"/>
                  </a:lnTo>
                  <a:lnTo>
                    <a:pt x="317" y="1129"/>
                  </a:lnTo>
                  <a:lnTo>
                    <a:pt x="325" y="1127"/>
                  </a:lnTo>
                  <a:lnTo>
                    <a:pt x="332" y="1125"/>
                  </a:lnTo>
                  <a:lnTo>
                    <a:pt x="338" y="1125"/>
                  </a:lnTo>
                  <a:lnTo>
                    <a:pt x="346" y="1124"/>
                  </a:lnTo>
                  <a:lnTo>
                    <a:pt x="352" y="1124"/>
                  </a:lnTo>
                  <a:lnTo>
                    <a:pt x="359" y="1122"/>
                  </a:lnTo>
                  <a:lnTo>
                    <a:pt x="359" y="1371"/>
                  </a:lnTo>
                  <a:lnTo>
                    <a:pt x="352" y="1370"/>
                  </a:lnTo>
                  <a:lnTo>
                    <a:pt x="344" y="1368"/>
                  </a:lnTo>
                  <a:lnTo>
                    <a:pt x="338" y="1368"/>
                  </a:lnTo>
                  <a:lnTo>
                    <a:pt x="330" y="1366"/>
                  </a:lnTo>
                  <a:lnTo>
                    <a:pt x="322" y="1366"/>
                  </a:lnTo>
                  <a:lnTo>
                    <a:pt x="314" y="1365"/>
                  </a:lnTo>
                  <a:lnTo>
                    <a:pt x="306" y="1363"/>
                  </a:lnTo>
                  <a:lnTo>
                    <a:pt x="298" y="1359"/>
                  </a:lnTo>
                  <a:lnTo>
                    <a:pt x="287" y="1328"/>
                  </a:lnTo>
                  <a:lnTo>
                    <a:pt x="252" y="1327"/>
                  </a:lnTo>
                  <a:lnTo>
                    <a:pt x="217" y="1322"/>
                  </a:lnTo>
                  <a:lnTo>
                    <a:pt x="183" y="1312"/>
                  </a:lnTo>
                  <a:lnTo>
                    <a:pt x="153" y="1301"/>
                  </a:lnTo>
                  <a:lnTo>
                    <a:pt x="121" y="1288"/>
                  </a:lnTo>
                  <a:lnTo>
                    <a:pt x="94" y="1272"/>
                  </a:lnTo>
                  <a:lnTo>
                    <a:pt x="67" y="1253"/>
                  </a:lnTo>
                  <a:lnTo>
                    <a:pt x="41" y="1234"/>
                  </a:lnTo>
                  <a:lnTo>
                    <a:pt x="28" y="1218"/>
                  </a:lnTo>
                  <a:lnTo>
                    <a:pt x="19" y="1199"/>
                  </a:lnTo>
                  <a:lnTo>
                    <a:pt x="9" y="1180"/>
                  </a:lnTo>
                  <a:lnTo>
                    <a:pt x="4" y="1157"/>
                  </a:lnTo>
                  <a:lnTo>
                    <a:pt x="0" y="1133"/>
                  </a:lnTo>
                  <a:lnTo>
                    <a:pt x="0" y="1110"/>
                  </a:lnTo>
                  <a:lnTo>
                    <a:pt x="1" y="1087"/>
                  </a:lnTo>
                  <a:lnTo>
                    <a:pt x="6" y="1063"/>
                  </a:lnTo>
                  <a:lnTo>
                    <a:pt x="17" y="1030"/>
                  </a:lnTo>
                  <a:lnTo>
                    <a:pt x="31" y="999"/>
                  </a:lnTo>
                  <a:lnTo>
                    <a:pt x="49" y="971"/>
                  </a:lnTo>
                  <a:lnTo>
                    <a:pt x="70" y="943"/>
                  </a:lnTo>
                  <a:lnTo>
                    <a:pt x="92" y="920"/>
                  </a:lnTo>
                  <a:lnTo>
                    <a:pt x="114" y="896"/>
                  </a:lnTo>
                  <a:lnTo>
                    <a:pt x="140" y="873"/>
                  </a:lnTo>
                  <a:lnTo>
                    <a:pt x="164" y="853"/>
                  </a:lnTo>
                  <a:lnTo>
                    <a:pt x="183" y="845"/>
                  </a:lnTo>
                  <a:lnTo>
                    <a:pt x="199" y="837"/>
                  </a:lnTo>
                  <a:lnTo>
                    <a:pt x="217" y="827"/>
                  </a:lnTo>
                  <a:lnTo>
                    <a:pt x="233" y="817"/>
                  </a:lnTo>
                  <a:lnTo>
                    <a:pt x="250" y="809"/>
                  </a:lnTo>
                  <a:lnTo>
                    <a:pt x="268" y="800"/>
                  </a:lnTo>
                  <a:lnTo>
                    <a:pt x="287" y="792"/>
                  </a:lnTo>
                  <a:lnTo>
                    <a:pt x="308" y="784"/>
                  </a:lnTo>
                  <a:lnTo>
                    <a:pt x="327" y="784"/>
                  </a:lnTo>
                  <a:lnTo>
                    <a:pt x="336" y="782"/>
                  </a:lnTo>
                  <a:lnTo>
                    <a:pt x="344" y="781"/>
                  </a:lnTo>
                  <a:lnTo>
                    <a:pt x="351" y="777"/>
                  </a:lnTo>
                  <a:lnTo>
                    <a:pt x="359" y="7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11" name="Google Shape;1411;p29"/>
            <p:cNvSpPr/>
            <p:nvPr/>
          </p:nvSpPr>
          <p:spPr>
            <a:xfrm>
              <a:off x="4352" y="3564"/>
              <a:ext cx="666" cy="447"/>
            </a:xfrm>
            <a:custGeom>
              <a:avLst/>
              <a:gdLst/>
              <a:ahLst/>
              <a:cxnLst/>
              <a:rect l="l" t="t" r="r" b="b"/>
              <a:pathLst>
                <a:path w="1333" h="896" extrusionOk="0">
                  <a:moveTo>
                    <a:pt x="1295" y="896"/>
                  </a:moveTo>
                  <a:lnTo>
                    <a:pt x="1277" y="891"/>
                  </a:lnTo>
                  <a:lnTo>
                    <a:pt x="1259" y="886"/>
                  </a:lnTo>
                  <a:lnTo>
                    <a:pt x="1242" y="880"/>
                  </a:lnTo>
                  <a:lnTo>
                    <a:pt x="1226" y="874"/>
                  </a:lnTo>
                  <a:lnTo>
                    <a:pt x="1210" y="866"/>
                  </a:lnTo>
                  <a:lnTo>
                    <a:pt x="1194" y="859"/>
                  </a:lnTo>
                  <a:lnTo>
                    <a:pt x="1178" y="851"/>
                  </a:lnTo>
                  <a:lnTo>
                    <a:pt x="1164" y="843"/>
                  </a:lnTo>
                  <a:lnTo>
                    <a:pt x="1148" y="835"/>
                  </a:lnTo>
                  <a:lnTo>
                    <a:pt x="1133" y="827"/>
                  </a:lnTo>
                  <a:lnTo>
                    <a:pt x="1117" y="819"/>
                  </a:lnTo>
                  <a:lnTo>
                    <a:pt x="1101" y="810"/>
                  </a:lnTo>
                  <a:lnTo>
                    <a:pt x="1087" y="802"/>
                  </a:lnTo>
                  <a:lnTo>
                    <a:pt x="1071" y="794"/>
                  </a:lnTo>
                  <a:lnTo>
                    <a:pt x="1055" y="787"/>
                  </a:lnTo>
                  <a:lnTo>
                    <a:pt x="1038" y="779"/>
                  </a:lnTo>
                  <a:lnTo>
                    <a:pt x="1026" y="781"/>
                  </a:lnTo>
                  <a:lnTo>
                    <a:pt x="1020" y="787"/>
                  </a:lnTo>
                  <a:lnTo>
                    <a:pt x="1012" y="794"/>
                  </a:lnTo>
                  <a:lnTo>
                    <a:pt x="1001" y="800"/>
                  </a:lnTo>
                  <a:lnTo>
                    <a:pt x="991" y="797"/>
                  </a:lnTo>
                  <a:lnTo>
                    <a:pt x="982" y="794"/>
                  </a:lnTo>
                  <a:lnTo>
                    <a:pt x="970" y="791"/>
                  </a:lnTo>
                  <a:lnTo>
                    <a:pt x="959" y="786"/>
                  </a:lnTo>
                  <a:lnTo>
                    <a:pt x="951" y="779"/>
                  </a:lnTo>
                  <a:lnTo>
                    <a:pt x="956" y="757"/>
                  </a:lnTo>
                  <a:lnTo>
                    <a:pt x="964" y="736"/>
                  </a:lnTo>
                  <a:lnTo>
                    <a:pt x="974" y="717"/>
                  </a:lnTo>
                  <a:lnTo>
                    <a:pt x="986" y="700"/>
                  </a:lnTo>
                  <a:lnTo>
                    <a:pt x="1001" y="685"/>
                  </a:lnTo>
                  <a:lnTo>
                    <a:pt x="1017" y="672"/>
                  </a:lnTo>
                  <a:lnTo>
                    <a:pt x="1036" y="661"/>
                  </a:lnTo>
                  <a:lnTo>
                    <a:pt x="1058" y="653"/>
                  </a:lnTo>
                  <a:lnTo>
                    <a:pt x="1079" y="639"/>
                  </a:lnTo>
                  <a:lnTo>
                    <a:pt x="1100" y="597"/>
                  </a:lnTo>
                  <a:lnTo>
                    <a:pt x="1117" y="554"/>
                  </a:lnTo>
                  <a:lnTo>
                    <a:pt x="1133" y="508"/>
                  </a:lnTo>
                  <a:lnTo>
                    <a:pt x="1144" y="460"/>
                  </a:lnTo>
                  <a:lnTo>
                    <a:pt x="1151" y="411"/>
                  </a:lnTo>
                  <a:lnTo>
                    <a:pt x="1151" y="361"/>
                  </a:lnTo>
                  <a:lnTo>
                    <a:pt x="1144" y="312"/>
                  </a:lnTo>
                  <a:lnTo>
                    <a:pt x="1130" y="262"/>
                  </a:lnTo>
                  <a:lnTo>
                    <a:pt x="1121" y="251"/>
                  </a:lnTo>
                  <a:lnTo>
                    <a:pt x="1117" y="245"/>
                  </a:lnTo>
                  <a:lnTo>
                    <a:pt x="1113" y="238"/>
                  </a:lnTo>
                  <a:lnTo>
                    <a:pt x="1106" y="230"/>
                  </a:lnTo>
                  <a:lnTo>
                    <a:pt x="1103" y="219"/>
                  </a:lnTo>
                  <a:lnTo>
                    <a:pt x="1095" y="210"/>
                  </a:lnTo>
                  <a:lnTo>
                    <a:pt x="1085" y="202"/>
                  </a:lnTo>
                  <a:lnTo>
                    <a:pt x="1073" y="192"/>
                  </a:lnTo>
                  <a:lnTo>
                    <a:pt x="1058" y="181"/>
                  </a:lnTo>
                  <a:lnTo>
                    <a:pt x="1009" y="168"/>
                  </a:lnTo>
                  <a:lnTo>
                    <a:pt x="958" y="157"/>
                  </a:lnTo>
                  <a:lnTo>
                    <a:pt x="907" y="146"/>
                  </a:lnTo>
                  <a:lnTo>
                    <a:pt x="854" y="138"/>
                  </a:lnTo>
                  <a:lnTo>
                    <a:pt x="803" y="130"/>
                  </a:lnTo>
                  <a:lnTo>
                    <a:pt x="750" y="125"/>
                  </a:lnTo>
                  <a:lnTo>
                    <a:pt x="698" y="122"/>
                  </a:lnTo>
                  <a:lnTo>
                    <a:pt x="645" y="119"/>
                  </a:lnTo>
                  <a:lnTo>
                    <a:pt x="592" y="119"/>
                  </a:lnTo>
                  <a:lnTo>
                    <a:pt x="539" y="120"/>
                  </a:lnTo>
                  <a:lnTo>
                    <a:pt x="487" y="123"/>
                  </a:lnTo>
                  <a:lnTo>
                    <a:pt x="434" y="128"/>
                  </a:lnTo>
                  <a:lnTo>
                    <a:pt x="383" y="134"/>
                  </a:lnTo>
                  <a:lnTo>
                    <a:pt x="330" y="144"/>
                  </a:lnTo>
                  <a:lnTo>
                    <a:pt x="279" y="154"/>
                  </a:lnTo>
                  <a:lnTo>
                    <a:pt x="228" y="166"/>
                  </a:lnTo>
                  <a:lnTo>
                    <a:pt x="215" y="173"/>
                  </a:lnTo>
                  <a:lnTo>
                    <a:pt x="204" y="179"/>
                  </a:lnTo>
                  <a:lnTo>
                    <a:pt x="193" y="189"/>
                  </a:lnTo>
                  <a:lnTo>
                    <a:pt x="184" y="197"/>
                  </a:lnTo>
                  <a:lnTo>
                    <a:pt x="174" y="206"/>
                  </a:lnTo>
                  <a:lnTo>
                    <a:pt x="164" y="216"/>
                  </a:lnTo>
                  <a:lnTo>
                    <a:pt x="155" y="225"/>
                  </a:lnTo>
                  <a:lnTo>
                    <a:pt x="145" y="233"/>
                  </a:lnTo>
                  <a:lnTo>
                    <a:pt x="137" y="251"/>
                  </a:lnTo>
                  <a:lnTo>
                    <a:pt x="129" y="269"/>
                  </a:lnTo>
                  <a:lnTo>
                    <a:pt x="120" y="288"/>
                  </a:lnTo>
                  <a:lnTo>
                    <a:pt x="110" y="305"/>
                  </a:lnTo>
                  <a:lnTo>
                    <a:pt x="104" y="337"/>
                  </a:lnTo>
                  <a:lnTo>
                    <a:pt x="105" y="369"/>
                  </a:lnTo>
                  <a:lnTo>
                    <a:pt x="110" y="404"/>
                  </a:lnTo>
                  <a:lnTo>
                    <a:pt x="118" y="439"/>
                  </a:lnTo>
                  <a:lnTo>
                    <a:pt x="136" y="478"/>
                  </a:lnTo>
                  <a:lnTo>
                    <a:pt x="155" y="516"/>
                  </a:lnTo>
                  <a:lnTo>
                    <a:pt x="177" y="556"/>
                  </a:lnTo>
                  <a:lnTo>
                    <a:pt x="203" y="593"/>
                  </a:lnTo>
                  <a:lnTo>
                    <a:pt x="230" y="628"/>
                  </a:lnTo>
                  <a:lnTo>
                    <a:pt x="262" y="660"/>
                  </a:lnTo>
                  <a:lnTo>
                    <a:pt x="295" y="688"/>
                  </a:lnTo>
                  <a:lnTo>
                    <a:pt x="334" y="711"/>
                  </a:lnTo>
                  <a:lnTo>
                    <a:pt x="337" y="722"/>
                  </a:lnTo>
                  <a:lnTo>
                    <a:pt x="335" y="730"/>
                  </a:lnTo>
                  <a:lnTo>
                    <a:pt x="330" y="736"/>
                  </a:lnTo>
                  <a:lnTo>
                    <a:pt x="324" y="743"/>
                  </a:lnTo>
                  <a:lnTo>
                    <a:pt x="319" y="751"/>
                  </a:lnTo>
                  <a:lnTo>
                    <a:pt x="300" y="759"/>
                  </a:lnTo>
                  <a:lnTo>
                    <a:pt x="292" y="757"/>
                  </a:lnTo>
                  <a:lnTo>
                    <a:pt x="286" y="752"/>
                  </a:lnTo>
                  <a:lnTo>
                    <a:pt x="279" y="749"/>
                  </a:lnTo>
                  <a:lnTo>
                    <a:pt x="268" y="746"/>
                  </a:lnTo>
                  <a:lnTo>
                    <a:pt x="247" y="747"/>
                  </a:lnTo>
                  <a:lnTo>
                    <a:pt x="241" y="757"/>
                  </a:lnTo>
                  <a:lnTo>
                    <a:pt x="233" y="767"/>
                  </a:lnTo>
                  <a:lnTo>
                    <a:pt x="223" y="776"/>
                  </a:lnTo>
                  <a:lnTo>
                    <a:pt x="214" y="784"/>
                  </a:lnTo>
                  <a:lnTo>
                    <a:pt x="204" y="792"/>
                  </a:lnTo>
                  <a:lnTo>
                    <a:pt x="193" y="800"/>
                  </a:lnTo>
                  <a:lnTo>
                    <a:pt x="182" y="808"/>
                  </a:lnTo>
                  <a:lnTo>
                    <a:pt x="172" y="818"/>
                  </a:lnTo>
                  <a:lnTo>
                    <a:pt x="160" y="822"/>
                  </a:lnTo>
                  <a:lnTo>
                    <a:pt x="147" y="829"/>
                  </a:lnTo>
                  <a:lnTo>
                    <a:pt x="136" y="835"/>
                  </a:lnTo>
                  <a:lnTo>
                    <a:pt x="123" y="840"/>
                  </a:lnTo>
                  <a:lnTo>
                    <a:pt x="110" y="846"/>
                  </a:lnTo>
                  <a:lnTo>
                    <a:pt x="96" y="851"/>
                  </a:lnTo>
                  <a:lnTo>
                    <a:pt x="83" y="856"/>
                  </a:lnTo>
                  <a:lnTo>
                    <a:pt x="69" y="861"/>
                  </a:lnTo>
                  <a:lnTo>
                    <a:pt x="40" y="854"/>
                  </a:lnTo>
                  <a:lnTo>
                    <a:pt x="35" y="850"/>
                  </a:lnTo>
                  <a:lnTo>
                    <a:pt x="32" y="843"/>
                  </a:lnTo>
                  <a:lnTo>
                    <a:pt x="29" y="834"/>
                  </a:lnTo>
                  <a:lnTo>
                    <a:pt x="25" y="824"/>
                  </a:lnTo>
                  <a:lnTo>
                    <a:pt x="32" y="806"/>
                  </a:lnTo>
                  <a:lnTo>
                    <a:pt x="37" y="803"/>
                  </a:lnTo>
                  <a:lnTo>
                    <a:pt x="43" y="802"/>
                  </a:lnTo>
                  <a:lnTo>
                    <a:pt x="49" y="798"/>
                  </a:lnTo>
                  <a:lnTo>
                    <a:pt x="56" y="795"/>
                  </a:lnTo>
                  <a:lnTo>
                    <a:pt x="62" y="792"/>
                  </a:lnTo>
                  <a:lnTo>
                    <a:pt x="69" y="789"/>
                  </a:lnTo>
                  <a:lnTo>
                    <a:pt x="77" y="786"/>
                  </a:lnTo>
                  <a:lnTo>
                    <a:pt x="83" y="783"/>
                  </a:lnTo>
                  <a:lnTo>
                    <a:pt x="93" y="776"/>
                  </a:lnTo>
                  <a:lnTo>
                    <a:pt x="102" y="770"/>
                  </a:lnTo>
                  <a:lnTo>
                    <a:pt x="112" y="762"/>
                  </a:lnTo>
                  <a:lnTo>
                    <a:pt x="121" y="752"/>
                  </a:lnTo>
                  <a:lnTo>
                    <a:pt x="131" y="743"/>
                  </a:lnTo>
                  <a:lnTo>
                    <a:pt x="140" y="731"/>
                  </a:lnTo>
                  <a:lnTo>
                    <a:pt x="148" y="722"/>
                  </a:lnTo>
                  <a:lnTo>
                    <a:pt x="155" y="711"/>
                  </a:lnTo>
                  <a:lnTo>
                    <a:pt x="136" y="690"/>
                  </a:lnTo>
                  <a:lnTo>
                    <a:pt x="118" y="668"/>
                  </a:lnTo>
                  <a:lnTo>
                    <a:pt x="102" y="645"/>
                  </a:lnTo>
                  <a:lnTo>
                    <a:pt x="86" y="623"/>
                  </a:lnTo>
                  <a:lnTo>
                    <a:pt x="72" y="599"/>
                  </a:lnTo>
                  <a:lnTo>
                    <a:pt x="57" y="575"/>
                  </a:lnTo>
                  <a:lnTo>
                    <a:pt x="45" y="551"/>
                  </a:lnTo>
                  <a:lnTo>
                    <a:pt x="32" y="526"/>
                  </a:lnTo>
                  <a:lnTo>
                    <a:pt x="22" y="492"/>
                  </a:lnTo>
                  <a:lnTo>
                    <a:pt x="13" y="459"/>
                  </a:lnTo>
                  <a:lnTo>
                    <a:pt x="6" y="425"/>
                  </a:lnTo>
                  <a:lnTo>
                    <a:pt x="2" y="390"/>
                  </a:lnTo>
                  <a:lnTo>
                    <a:pt x="0" y="355"/>
                  </a:lnTo>
                  <a:lnTo>
                    <a:pt x="2" y="320"/>
                  </a:lnTo>
                  <a:lnTo>
                    <a:pt x="8" y="283"/>
                  </a:lnTo>
                  <a:lnTo>
                    <a:pt x="17" y="248"/>
                  </a:lnTo>
                  <a:lnTo>
                    <a:pt x="25" y="227"/>
                  </a:lnTo>
                  <a:lnTo>
                    <a:pt x="32" y="210"/>
                  </a:lnTo>
                  <a:lnTo>
                    <a:pt x="37" y="194"/>
                  </a:lnTo>
                  <a:lnTo>
                    <a:pt x="43" y="181"/>
                  </a:lnTo>
                  <a:lnTo>
                    <a:pt x="56" y="165"/>
                  </a:lnTo>
                  <a:lnTo>
                    <a:pt x="67" y="150"/>
                  </a:lnTo>
                  <a:lnTo>
                    <a:pt x="80" y="136"/>
                  </a:lnTo>
                  <a:lnTo>
                    <a:pt x="91" y="122"/>
                  </a:lnTo>
                  <a:lnTo>
                    <a:pt x="102" y="107"/>
                  </a:lnTo>
                  <a:lnTo>
                    <a:pt x="113" y="93"/>
                  </a:lnTo>
                  <a:lnTo>
                    <a:pt x="124" y="77"/>
                  </a:lnTo>
                  <a:lnTo>
                    <a:pt x="136" y="61"/>
                  </a:lnTo>
                  <a:lnTo>
                    <a:pt x="155" y="43"/>
                  </a:lnTo>
                  <a:lnTo>
                    <a:pt x="211" y="32"/>
                  </a:lnTo>
                  <a:lnTo>
                    <a:pt x="268" y="23"/>
                  </a:lnTo>
                  <a:lnTo>
                    <a:pt x="327" y="15"/>
                  </a:lnTo>
                  <a:lnTo>
                    <a:pt x="386" y="8"/>
                  </a:lnTo>
                  <a:lnTo>
                    <a:pt x="445" y="4"/>
                  </a:lnTo>
                  <a:lnTo>
                    <a:pt x="504" y="2"/>
                  </a:lnTo>
                  <a:lnTo>
                    <a:pt x="565" y="0"/>
                  </a:lnTo>
                  <a:lnTo>
                    <a:pt x="626" y="0"/>
                  </a:lnTo>
                  <a:lnTo>
                    <a:pt x="686" y="2"/>
                  </a:lnTo>
                  <a:lnTo>
                    <a:pt x="745" y="5"/>
                  </a:lnTo>
                  <a:lnTo>
                    <a:pt x="806" y="10"/>
                  </a:lnTo>
                  <a:lnTo>
                    <a:pt x="867" y="15"/>
                  </a:lnTo>
                  <a:lnTo>
                    <a:pt x="926" y="21"/>
                  </a:lnTo>
                  <a:lnTo>
                    <a:pt x="985" y="29"/>
                  </a:lnTo>
                  <a:lnTo>
                    <a:pt x="1042" y="39"/>
                  </a:lnTo>
                  <a:lnTo>
                    <a:pt x="1100" y="48"/>
                  </a:lnTo>
                  <a:lnTo>
                    <a:pt x="1127" y="67"/>
                  </a:lnTo>
                  <a:lnTo>
                    <a:pt x="1151" y="87"/>
                  </a:lnTo>
                  <a:lnTo>
                    <a:pt x="1172" y="109"/>
                  </a:lnTo>
                  <a:lnTo>
                    <a:pt x="1191" y="134"/>
                  </a:lnTo>
                  <a:lnTo>
                    <a:pt x="1207" y="160"/>
                  </a:lnTo>
                  <a:lnTo>
                    <a:pt x="1223" y="189"/>
                  </a:lnTo>
                  <a:lnTo>
                    <a:pt x="1237" y="219"/>
                  </a:lnTo>
                  <a:lnTo>
                    <a:pt x="1250" y="251"/>
                  </a:lnTo>
                  <a:lnTo>
                    <a:pt x="1263" y="308"/>
                  </a:lnTo>
                  <a:lnTo>
                    <a:pt x="1267" y="366"/>
                  </a:lnTo>
                  <a:lnTo>
                    <a:pt x="1264" y="423"/>
                  </a:lnTo>
                  <a:lnTo>
                    <a:pt x="1253" y="481"/>
                  </a:lnTo>
                  <a:lnTo>
                    <a:pt x="1234" y="534"/>
                  </a:lnTo>
                  <a:lnTo>
                    <a:pt x="1208" y="585"/>
                  </a:lnTo>
                  <a:lnTo>
                    <a:pt x="1176" y="631"/>
                  </a:lnTo>
                  <a:lnTo>
                    <a:pt x="1137" y="672"/>
                  </a:lnTo>
                  <a:lnTo>
                    <a:pt x="1133" y="677"/>
                  </a:lnTo>
                  <a:lnTo>
                    <a:pt x="1130" y="685"/>
                  </a:lnTo>
                  <a:lnTo>
                    <a:pt x="1127" y="693"/>
                  </a:lnTo>
                  <a:lnTo>
                    <a:pt x="1122" y="704"/>
                  </a:lnTo>
                  <a:lnTo>
                    <a:pt x="1127" y="717"/>
                  </a:lnTo>
                  <a:lnTo>
                    <a:pt x="1130" y="730"/>
                  </a:lnTo>
                  <a:lnTo>
                    <a:pt x="1137" y="741"/>
                  </a:lnTo>
                  <a:lnTo>
                    <a:pt x="1148" y="751"/>
                  </a:lnTo>
                  <a:lnTo>
                    <a:pt x="1170" y="759"/>
                  </a:lnTo>
                  <a:lnTo>
                    <a:pt x="1191" y="767"/>
                  </a:lnTo>
                  <a:lnTo>
                    <a:pt x="1212" y="776"/>
                  </a:lnTo>
                  <a:lnTo>
                    <a:pt x="1232" y="786"/>
                  </a:lnTo>
                  <a:lnTo>
                    <a:pt x="1253" y="795"/>
                  </a:lnTo>
                  <a:lnTo>
                    <a:pt x="1275" y="803"/>
                  </a:lnTo>
                  <a:lnTo>
                    <a:pt x="1298" y="811"/>
                  </a:lnTo>
                  <a:lnTo>
                    <a:pt x="1323" y="818"/>
                  </a:lnTo>
                  <a:lnTo>
                    <a:pt x="1333" y="832"/>
                  </a:lnTo>
                  <a:lnTo>
                    <a:pt x="1328" y="846"/>
                  </a:lnTo>
                  <a:lnTo>
                    <a:pt x="1322" y="861"/>
                  </a:lnTo>
                  <a:lnTo>
                    <a:pt x="1314" y="875"/>
                  </a:lnTo>
                  <a:lnTo>
                    <a:pt x="1306" y="888"/>
                  </a:lnTo>
                  <a:lnTo>
                    <a:pt x="1295" y="89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12" name="Google Shape;1412;p29"/>
            <p:cNvSpPr/>
            <p:nvPr/>
          </p:nvSpPr>
          <p:spPr>
            <a:xfrm>
              <a:off x="4423" y="3252"/>
              <a:ext cx="467" cy="310"/>
            </a:xfrm>
            <a:custGeom>
              <a:avLst/>
              <a:gdLst/>
              <a:ahLst/>
              <a:cxnLst/>
              <a:rect l="l" t="t" r="r" b="b"/>
              <a:pathLst>
                <a:path w="934" h="621" extrusionOk="0">
                  <a:moveTo>
                    <a:pt x="884" y="621"/>
                  </a:moveTo>
                  <a:lnTo>
                    <a:pt x="835" y="616"/>
                  </a:lnTo>
                  <a:lnTo>
                    <a:pt x="785" y="612"/>
                  </a:lnTo>
                  <a:lnTo>
                    <a:pt x="736" y="608"/>
                  </a:lnTo>
                  <a:lnTo>
                    <a:pt x="686" y="605"/>
                  </a:lnTo>
                  <a:lnTo>
                    <a:pt x="637" y="604"/>
                  </a:lnTo>
                  <a:lnTo>
                    <a:pt x="587" y="602"/>
                  </a:lnTo>
                  <a:lnTo>
                    <a:pt x="538" y="600"/>
                  </a:lnTo>
                  <a:lnTo>
                    <a:pt x="488" y="600"/>
                  </a:lnTo>
                  <a:lnTo>
                    <a:pt x="437" y="599"/>
                  </a:lnTo>
                  <a:lnTo>
                    <a:pt x="388" y="599"/>
                  </a:lnTo>
                  <a:lnTo>
                    <a:pt x="338" y="600"/>
                  </a:lnTo>
                  <a:lnTo>
                    <a:pt x="287" y="600"/>
                  </a:lnTo>
                  <a:lnTo>
                    <a:pt x="238" y="600"/>
                  </a:lnTo>
                  <a:lnTo>
                    <a:pt x="187" y="602"/>
                  </a:lnTo>
                  <a:lnTo>
                    <a:pt x="137" y="602"/>
                  </a:lnTo>
                  <a:lnTo>
                    <a:pt x="86" y="604"/>
                  </a:lnTo>
                  <a:lnTo>
                    <a:pt x="83" y="511"/>
                  </a:lnTo>
                  <a:lnTo>
                    <a:pt x="83" y="417"/>
                  </a:lnTo>
                  <a:lnTo>
                    <a:pt x="80" y="323"/>
                  </a:lnTo>
                  <a:lnTo>
                    <a:pt x="69" y="232"/>
                  </a:lnTo>
                  <a:lnTo>
                    <a:pt x="62" y="227"/>
                  </a:lnTo>
                  <a:lnTo>
                    <a:pt x="56" y="224"/>
                  </a:lnTo>
                  <a:lnTo>
                    <a:pt x="48" y="222"/>
                  </a:lnTo>
                  <a:lnTo>
                    <a:pt x="40" y="222"/>
                  </a:lnTo>
                  <a:lnTo>
                    <a:pt x="30" y="222"/>
                  </a:lnTo>
                  <a:lnTo>
                    <a:pt x="21" y="221"/>
                  </a:lnTo>
                  <a:lnTo>
                    <a:pt x="13" y="217"/>
                  </a:lnTo>
                  <a:lnTo>
                    <a:pt x="3" y="211"/>
                  </a:lnTo>
                  <a:lnTo>
                    <a:pt x="3" y="176"/>
                  </a:lnTo>
                  <a:lnTo>
                    <a:pt x="3" y="138"/>
                  </a:lnTo>
                  <a:lnTo>
                    <a:pt x="2" y="99"/>
                  </a:lnTo>
                  <a:lnTo>
                    <a:pt x="0" y="58"/>
                  </a:lnTo>
                  <a:lnTo>
                    <a:pt x="13" y="45"/>
                  </a:lnTo>
                  <a:lnTo>
                    <a:pt x="69" y="35"/>
                  </a:lnTo>
                  <a:lnTo>
                    <a:pt x="125" y="29"/>
                  </a:lnTo>
                  <a:lnTo>
                    <a:pt x="180" y="21"/>
                  </a:lnTo>
                  <a:lnTo>
                    <a:pt x="236" y="15"/>
                  </a:lnTo>
                  <a:lnTo>
                    <a:pt x="292" y="10"/>
                  </a:lnTo>
                  <a:lnTo>
                    <a:pt x="348" y="7"/>
                  </a:lnTo>
                  <a:lnTo>
                    <a:pt x="404" y="3"/>
                  </a:lnTo>
                  <a:lnTo>
                    <a:pt x="460" y="2"/>
                  </a:lnTo>
                  <a:lnTo>
                    <a:pt x="516" y="0"/>
                  </a:lnTo>
                  <a:lnTo>
                    <a:pt x="571" y="0"/>
                  </a:lnTo>
                  <a:lnTo>
                    <a:pt x="626" y="2"/>
                  </a:lnTo>
                  <a:lnTo>
                    <a:pt x="682" y="5"/>
                  </a:lnTo>
                  <a:lnTo>
                    <a:pt x="739" y="8"/>
                  </a:lnTo>
                  <a:lnTo>
                    <a:pt x="795" y="13"/>
                  </a:lnTo>
                  <a:lnTo>
                    <a:pt x="851" y="19"/>
                  </a:lnTo>
                  <a:lnTo>
                    <a:pt x="907" y="27"/>
                  </a:lnTo>
                  <a:lnTo>
                    <a:pt x="926" y="66"/>
                  </a:lnTo>
                  <a:lnTo>
                    <a:pt x="932" y="112"/>
                  </a:lnTo>
                  <a:lnTo>
                    <a:pt x="932" y="160"/>
                  </a:lnTo>
                  <a:lnTo>
                    <a:pt x="934" y="208"/>
                  </a:lnTo>
                  <a:lnTo>
                    <a:pt x="924" y="222"/>
                  </a:lnTo>
                  <a:lnTo>
                    <a:pt x="915" y="224"/>
                  </a:lnTo>
                  <a:lnTo>
                    <a:pt x="904" y="227"/>
                  </a:lnTo>
                  <a:lnTo>
                    <a:pt x="892" y="229"/>
                  </a:lnTo>
                  <a:lnTo>
                    <a:pt x="883" y="233"/>
                  </a:lnTo>
                  <a:lnTo>
                    <a:pt x="876" y="241"/>
                  </a:lnTo>
                  <a:lnTo>
                    <a:pt x="878" y="288"/>
                  </a:lnTo>
                  <a:lnTo>
                    <a:pt x="884" y="334"/>
                  </a:lnTo>
                  <a:lnTo>
                    <a:pt x="892" y="380"/>
                  </a:lnTo>
                  <a:lnTo>
                    <a:pt x="900" y="428"/>
                  </a:lnTo>
                  <a:lnTo>
                    <a:pt x="910" y="474"/>
                  </a:lnTo>
                  <a:lnTo>
                    <a:pt x="918" y="522"/>
                  </a:lnTo>
                  <a:lnTo>
                    <a:pt x="924" y="570"/>
                  </a:lnTo>
                  <a:lnTo>
                    <a:pt x="927" y="618"/>
                  </a:lnTo>
                  <a:lnTo>
                    <a:pt x="884" y="621"/>
                  </a:lnTo>
                  <a:close/>
                </a:path>
              </a:pathLst>
            </a:custGeom>
            <a:solidFill>
              <a:srgbClr val="9900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13" name="Google Shape;1413;p29"/>
            <p:cNvSpPr/>
            <p:nvPr/>
          </p:nvSpPr>
          <p:spPr>
            <a:xfrm>
              <a:off x="4902" y="3268"/>
              <a:ext cx="268" cy="255"/>
            </a:xfrm>
            <a:custGeom>
              <a:avLst/>
              <a:gdLst/>
              <a:ahLst/>
              <a:cxnLst/>
              <a:rect l="l" t="t" r="r" b="b"/>
              <a:pathLst>
                <a:path w="536" h="509" extrusionOk="0">
                  <a:moveTo>
                    <a:pt x="381" y="509"/>
                  </a:moveTo>
                  <a:lnTo>
                    <a:pt x="373" y="479"/>
                  </a:lnTo>
                  <a:lnTo>
                    <a:pt x="375" y="445"/>
                  </a:lnTo>
                  <a:lnTo>
                    <a:pt x="380" y="410"/>
                  </a:lnTo>
                  <a:lnTo>
                    <a:pt x="383" y="377"/>
                  </a:lnTo>
                  <a:lnTo>
                    <a:pt x="370" y="373"/>
                  </a:lnTo>
                  <a:lnTo>
                    <a:pt x="357" y="372"/>
                  </a:lnTo>
                  <a:lnTo>
                    <a:pt x="343" y="372"/>
                  </a:lnTo>
                  <a:lnTo>
                    <a:pt x="330" y="372"/>
                  </a:lnTo>
                  <a:lnTo>
                    <a:pt x="316" y="373"/>
                  </a:lnTo>
                  <a:lnTo>
                    <a:pt x="302" y="373"/>
                  </a:lnTo>
                  <a:lnTo>
                    <a:pt x="289" y="372"/>
                  </a:lnTo>
                  <a:lnTo>
                    <a:pt x="274" y="369"/>
                  </a:lnTo>
                  <a:lnTo>
                    <a:pt x="278" y="354"/>
                  </a:lnTo>
                  <a:lnTo>
                    <a:pt x="287" y="353"/>
                  </a:lnTo>
                  <a:lnTo>
                    <a:pt x="297" y="349"/>
                  </a:lnTo>
                  <a:lnTo>
                    <a:pt x="308" y="346"/>
                  </a:lnTo>
                  <a:lnTo>
                    <a:pt x="317" y="341"/>
                  </a:lnTo>
                  <a:lnTo>
                    <a:pt x="327" y="338"/>
                  </a:lnTo>
                  <a:lnTo>
                    <a:pt x="338" y="335"/>
                  </a:lnTo>
                  <a:lnTo>
                    <a:pt x="349" y="335"/>
                  </a:lnTo>
                  <a:lnTo>
                    <a:pt x="361" y="335"/>
                  </a:lnTo>
                  <a:lnTo>
                    <a:pt x="369" y="332"/>
                  </a:lnTo>
                  <a:lnTo>
                    <a:pt x="377" y="330"/>
                  </a:lnTo>
                  <a:lnTo>
                    <a:pt x="383" y="327"/>
                  </a:lnTo>
                  <a:lnTo>
                    <a:pt x="389" y="321"/>
                  </a:lnTo>
                  <a:lnTo>
                    <a:pt x="397" y="305"/>
                  </a:lnTo>
                  <a:lnTo>
                    <a:pt x="400" y="287"/>
                  </a:lnTo>
                  <a:lnTo>
                    <a:pt x="399" y="270"/>
                  </a:lnTo>
                  <a:lnTo>
                    <a:pt x="396" y="249"/>
                  </a:lnTo>
                  <a:lnTo>
                    <a:pt x="391" y="230"/>
                  </a:lnTo>
                  <a:lnTo>
                    <a:pt x="383" y="211"/>
                  </a:lnTo>
                  <a:lnTo>
                    <a:pt x="375" y="195"/>
                  </a:lnTo>
                  <a:lnTo>
                    <a:pt x="365" y="180"/>
                  </a:lnTo>
                  <a:lnTo>
                    <a:pt x="348" y="167"/>
                  </a:lnTo>
                  <a:lnTo>
                    <a:pt x="330" y="155"/>
                  </a:lnTo>
                  <a:lnTo>
                    <a:pt x="311" y="142"/>
                  </a:lnTo>
                  <a:lnTo>
                    <a:pt x="292" y="132"/>
                  </a:lnTo>
                  <a:lnTo>
                    <a:pt x="270" y="123"/>
                  </a:lnTo>
                  <a:lnTo>
                    <a:pt x="249" y="113"/>
                  </a:lnTo>
                  <a:lnTo>
                    <a:pt x="226" y="105"/>
                  </a:lnTo>
                  <a:lnTo>
                    <a:pt x="203" y="99"/>
                  </a:lnTo>
                  <a:lnTo>
                    <a:pt x="180" y="92"/>
                  </a:lnTo>
                  <a:lnTo>
                    <a:pt x="156" y="88"/>
                  </a:lnTo>
                  <a:lnTo>
                    <a:pt x="132" y="83"/>
                  </a:lnTo>
                  <a:lnTo>
                    <a:pt x="107" y="80"/>
                  </a:lnTo>
                  <a:lnTo>
                    <a:pt x="83" y="76"/>
                  </a:lnTo>
                  <a:lnTo>
                    <a:pt x="59" y="75"/>
                  </a:lnTo>
                  <a:lnTo>
                    <a:pt x="35" y="73"/>
                  </a:lnTo>
                  <a:lnTo>
                    <a:pt x="11" y="72"/>
                  </a:lnTo>
                  <a:lnTo>
                    <a:pt x="8" y="60"/>
                  </a:lnTo>
                  <a:lnTo>
                    <a:pt x="6" y="48"/>
                  </a:lnTo>
                  <a:lnTo>
                    <a:pt x="5" y="33"/>
                  </a:lnTo>
                  <a:lnTo>
                    <a:pt x="0" y="21"/>
                  </a:lnTo>
                  <a:lnTo>
                    <a:pt x="3" y="11"/>
                  </a:lnTo>
                  <a:lnTo>
                    <a:pt x="11" y="3"/>
                  </a:lnTo>
                  <a:lnTo>
                    <a:pt x="30" y="1"/>
                  </a:lnTo>
                  <a:lnTo>
                    <a:pt x="49" y="0"/>
                  </a:lnTo>
                  <a:lnTo>
                    <a:pt x="70" y="0"/>
                  </a:lnTo>
                  <a:lnTo>
                    <a:pt x="89" y="0"/>
                  </a:lnTo>
                  <a:lnTo>
                    <a:pt x="110" y="1"/>
                  </a:lnTo>
                  <a:lnTo>
                    <a:pt x="129" y="5"/>
                  </a:lnTo>
                  <a:lnTo>
                    <a:pt x="150" y="8"/>
                  </a:lnTo>
                  <a:lnTo>
                    <a:pt x="171" y="13"/>
                  </a:lnTo>
                  <a:lnTo>
                    <a:pt x="190" y="17"/>
                  </a:lnTo>
                  <a:lnTo>
                    <a:pt x="211" y="24"/>
                  </a:lnTo>
                  <a:lnTo>
                    <a:pt x="230" y="29"/>
                  </a:lnTo>
                  <a:lnTo>
                    <a:pt x="250" y="37"/>
                  </a:lnTo>
                  <a:lnTo>
                    <a:pt x="270" y="43"/>
                  </a:lnTo>
                  <a:lnTo>
                    <a:pt x="290" y="49"/>
                  </a:lnTo>
                  <a:lnTo>
                    <a:pt x="309" y="57"/>
                  </a:lnTo>
                  <a:lnTo>
                    <a:pt x="329" y="65"/>
                  </a:lnTo>
                  <a:lnTo>
                    <a:pt x="351" y="86"/>
                  </a:lnTo>
                  <a:lnTo>
                    <a:pt x="375" y="107"/>
                  </a:lnTo>
                  <a:lnTo>
                    <a:pt x="396" y="132"/>
                  </a:lnTo>
                  <a:lnTo>
                    <a:pt x="416" y="158"/>
                  </a:lnTo>
                  <a:lnTo>
                    <a:pt x="436" y="187"/>
                  </a:lnTo>
                  <a:lnTo>
                    <a:pt x="450" y="217"/>
                  </a:lnTo>
                  <a:lnTo>
                    <a:pt x="461" y="249"/>
                  </a:lnTo>
                  <a:lnTo>
                    <a:pt x="469" y="284"/>
                  </a:lnTo>
                  <a:lnTo>
                    <a:pt x="468" y="301"/>
                  </a:lnTo>
                  <a:lnTo>
                    <a:pt x="464" y="317"/>
                  </a:lnTo>
                  <a:lnTo>
                    <a:pt x="461" y="335"/>
                  </a:lnTo>
                  <a:lnTo>
                    <a:pt x="463" y="354"/>
                  </a:lnTo>
                  <a:lnTo>
                    <a:pt x="472" y="361"/>
                  </a:lnTo>
                  <a:lnTo>
                    <a:pt x="480" y="367"/>
                  </a:lnTo>
                  <a:lnTo>
                    <a:pt x="490" y="373"/>
                  </a:lnTo>
                  <a:lnTo>
                    <a:pt x="503" y="378"/>
                  </a:lnTo>
                  <a:lnTo>
                    <a:pt x="512" y="384"/>
                  </a:lnTo>
                  <a:lnTo>
                    <a:pt x="522" y="391"/>
                  </a:lnTo>
                  <a:lnTo>
                    <a:pt x="530" y="399"/>
                  </a:lnTo>
                  <a:lnTo>
                    <a:pt x="536" y="410"/>
                  </a:lnTo>
                  <a:lnTo>
                    <a:pt x="531" y="423"/>
                  </a:lnTo>
                  <a:lnTo>
                    <a:pt x="511" y="420"/>
                  </a:lnTo>
                  <a:lnTo>
                    <a:pt x="503" y="413"/>
                  </a:lnTo>
                  <a:lnTo>
                    <a:pt x="496" y="405"/>
                  </a:lnTo>
                  <a:lnTo>
                    <a:pt x="487" y="397"/>
                  </a:lnTo>
                  <a:lnTo>
                    <a:pt x="476" y="392"/>
                  </a:lnTo>
                  <a:lnTo>
                    <a:pt x="466" y="399"/>
                  </a:lnTo>
                  <a:lnTo>
                    <a:pt x="463" y="410"/>
                  </a:lnTo>
                  <a:lnTo>
                    <a:pt x="464" y="421"/>
                  </a:lnTo>
                  <a:lnTo>
                    <a:pt x="471" y="432"/>
                  </a:lnTo>
                  <a:lnTo>
                    <a:pt x="480" y="440"/>
                  </a:lnTo>
                  <a:lnTo>
                    <a:pt x="483" y="452"/>
                  </a:lnTo>
                  <a:lnTo>
                    <a:pt x="487" y="464"/>
                  </a:lnTo>
                  <a:lnTo>
                    <a:pt x="490" y="479"/>
                  </a:lnTo>
                  <a:lnTo>
                    <a:pt x="493" y="491"/>
                  </a:lnTo>
                  <a:lnTo>
                    <a:pt x="480" y="499"/>
                  </a:lnTo>
                  <a:lnTo>
                    <a:pt x="466" y="485"/>
                  </a:lnTo>
                  <a:lnTo>
                    <a:pt x="458" y="471"/>
                  </a:lnTo>
                  <a:lnTo>
                    <a:pt x="455" y="452"/>
                  </a:lnTo>
                  <a:lnTo>
                    <a:pt x="448" y="431"/>
                  </a:lnTo>
                  <a:lnTo>
                    <a:pt x="439" y="413"/>
                  </a:lnTo>
                  <a:lnTo>
                    <a:pt x="421" y="410"/>
                  </a:lnTo>
                  <a:lnTo>
                    <a:pt x="408" y="428"/>
                  </a:lnTo>
                  <a:lnTo>
                    <a:pt x="405" y="453"/>
                  </a:lnTo>
                  <a:lnTo>
                    <a:pt x="400" y="482"/>
                  </a:lnTo>
                  <a:lnTo>
                    <a:pt x="388" y="506"/>
                  </a:lnTo>
                  <a:lnTo>
                    <a:pt x="381" y="509"/>
                  </a:lnTo>
                  <a:close/>
                </a:path>
              </a:pathLst>
            </a:custGeom>
            <a:solidFill>
              <a:srgbClr val="99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14" name="Google Shape;1414;p29"/>
            <p:cNvSpPr/>
            <p:nvPr/>
          </p:nvSpPr>
          <p:spPr>
            <a:xfrm>
              <a:off x="5170" y="3267"/>
              <a:ext cx="73" cy="78"/>
            </a:xfrm>
            <a:custGeom>
              <a:avLst/>
              <a:gdLst/>
              <a:ahLst/>
              <a:cxnLst/>
              <a:rect l="l" t="t" r="r" b="b"/>
              <a:pathLst>
                <a:path w="145" h="156" extrusionOk="0">
                  <a:moveTo>
                    <a:pt x="139" y="156"/>
                  </a:moveTo>
                  <a:lnTo>
                    <a:pt x="129" y="153"/>
                  </a:lnTo>
                  <a:lnTo>
                    <a:pt x="120" y="148"/>
                  </a:lnTo>
                  <a:lnTo>
                    <a:pt x="112" y="142"/>
                  </a:lnTo>
                  <a:lnTo>
                    <a:pt x="106" y="134"/>
                  </a:lnTo>
                  <a:lnTo>
                    <a:pt x="98" y="126"/>
                  </a:lnTo>
                  <a:lnTo>
                    <a:pt x="90" y="118"/>
                  </a:lnTo>
                  <a:lnTo>
                    <a:pt x="80" y="108"/>
                  </a:lnTo>
                  <a:lnTo>
                    <a:pt x="70" y="102"/>
                  </a:lnTo>
                  <a:lnTo>
                    <a:pt x="62" y="108"/>
                  </a:lnTo>
                  <a:lnTo>
                    <a:pt x="53" y="115"/>
                  </a:lnTo>
                  <a:lnTo>
                    <a:pt x="43" y="124"/>
                  </a:lnTo>
                  <a:lnTo>
                    <a:pt x="32" y="134"/>
                  </a:lnTo>
                  <a:lnTo>
                    <a:pt x="26" y="135"/>
                  </a:lnTo>
                  <a:lnTo>
                    <a:pt x="18" y="137"/>
                  </a:lnTo>
                  <a:lnTo>
                    <a:pt x="10" y="138"/>
                  </a:lnTo>
                  <a:lnTo>
                    <a:pt x="0" y="137"/>
                  </a:lnTo>
                  <a:lnTo>
                    <a:pt x="7" y="121"/>
                  </a:lnTo>
                  <a:lnTo>
                    <a:pt x="19" y="108"/>
                  </a:lnTo>
                  <a:lnTo>
                    <a:pt x="34" y="95"/>
                  </a:lnTo>
                  <a:lnTo>
                    <a:pt x="43" y="78"/>
                  </a:lnTo>
                  <a:lnTo>
                    <a:pt x="38" y="65"/>
                  </a:lnTo>
                  <a:lnTo>
                    <a:pt x="27" y="54"/>
                  </a:lnTo>
                  <a:lnTo>
                    <a:pt x="16" y="41"/>
                  </a:lnTo>
                  <a:lnTo>
                    <a:pt x="8" y="27"/>
                  </a:lnTo>
                  <a:lnTo>
                    <a:pt x="23" y="27"/>
                  </a:lnTo>
                  <a:lnTo>
                    <a:pt x="32" y="33"/>
                  </a:lnTo>
                  <a:lnTo>
                    <a:pt x="40" y="43"/>
                  </a:lnTo>
                  <a:lnTo>
                    <a:pt x="51" y="52"/>
                  </a:lnTo>
                  <a:lnTo>
                    <a:pt x="64" y="57"/>
                  </a:lnTo>
                  <a:lnTo>
                    <a:pt x="72" y="51"/>
                  </a:lnTo>
                  <a:lnTo>
                    <a:pt x="80" y="44"/>
                  </a:lnTo>
                  <a:lnTo>
                    <a:pt x="90" y="36"/>
                  </a:lnTo>
                  <a:lnTo>
                    <a:pt x="98" y="28"/>
                  </a:lnTo>
                  <a:lnTo>
                    <a:pt x="107" y="20"/>
                  </a:lnTo>
                  <a:lnTo>
                    <a:pt x="117" y="12"/>
                  </a:lnTo>
                  <a:lnTo>
                    <a:pt x="126" y="6"/>
                  </a:lnTo>
                  <a:lnTo>
                    <a:pt x="136" y="0"/>
                  </a:lnTo>
                  <a:lnTo>
                    <a:pt x="145" y="9"/>
                  </a:lnTo>
                  <a:lnTo>
                    <a:pt x="139" y="30"/>
                  </a:lnTo>
                  <a:lnTo>
                    <a:pt x="133" y="35"/>
                  </a:lnTo>
                  <a:lnTo>
                    <a:pt x="128" y="40"/>
                  </a:lnTo>
                  <a:lnTo>
                    <a:pt x="121" y="46"/>
                  </a:lnTo>
                  <a:lnTo>
                    <a:pt x="114" y="51"/>
                  </a:lnTo>
                  <a:lnTo>
                    <a:pt x="107" y="57"/>
                  </a:lnTo>
                  <a:lnTo>
                    <a:pt x="101" y="63"/>
                  </a:lnTo>
                  <a:lnTo>
                    <a:pt x="94" y="70"/>
                  </a:lnTo>
                  <a:lnTo>
                    <a:pt x="88" y="78"/>
                  </a:lnTo>
                  <a:lnTo>
                    <a:pt x="91" y="89"/>
                  </a:lnTo>
                  <a:lnTo>
                    <a:pt x="96" y="99"/>
                  </a:lnTo>
                  <a:lnTo>
                    <a:pt x="104" y="107"/>
                  </a:lnTo>
                  <a:lnTo>
                    <a:pt x="112" y="115"/>
                  </a:lnTo>
                  <a:lnTo>
                    <a:pt x="120" y="121"/>
                  </a:lnTo>
                  <a:lnTo>
                    <a:pt x="128" y="129"/>
                  </a:lnTo>
                  <a:lnTo>
                    <a:pt x="137" y="135"/>
                  </a:lnTo>
                  <a:lnTo>
                    <a:pt x="145" y="143"/>
                  </a:lnTo>
                  <a:lnTo>
                    <a:pt x="139" y="156"/>
                  </a:lnTo>
                  <a:close/>
                </a:path>
              </a:pathLst>
            </a:custGeom>
            <a:solidFill>
              <a:srgbClr val="FF6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15" name="Google Shape;1415;p29"/>
            <p:cNvSpPr/>
            <p:nvPr/>
          </p:nvSpPr>
          <p:spPr>
            <a:xfrm>
              <a:off x="4277" y="3053"/>
              <a:ext cx="251" cy="290"/>
            </a:xfrm>
            <a:custGeom>
              <a:avLst/>
              <a:gdLst/>
              <a:ahLst/>
              <a:cxnLst/>
              <a:rect l="l" t="t" r="r" b="b"/>
              <a:pathLst>
                <a:path w="501" h="579" extrusionOk="0">
                  <a:moveTo>
                    <a:pt x="198" y="579"/>
                  </a:moveTo>
                  <a:lnTo>
                    <a:pt x="172" y="571"/>
                  </a:lnTo>
                  <a:lnTo>
                    <a:pt x="147" y="562"/>
                  </a:lnTo>
                  <a:lnTo>
                    <a:pt x="124" y="552"/>
                  </a:lnTo>
                  <a:lnTo>
                    <a:pt x="104" y="543"/>
                  </a:lnTo>
                  <a:lnTo>
                    <a:pt x="83" y="530"/>
                  </a:lnTo>
                  <a:lnTo>
                    <a:pt x="62" y="517"/>
                  </a:lnTo>
                  <a:lnTo>
                    <a:pt x="43" y="501"/>
                  </a:lnTo>
                  <a:lnTo>
                    <a:pt x="24" y="483"/>
                  </a:lnTo>
                  <a:lnTo>
                    <a:pt x="11" y="461"/>
                  </a:lnTo>
                  <a:lnTo>
                    <a:pt x="1" y="428"/>
                  </a:lnTo>
                  <a:lnTo>
                    <a:pt x="0" y="391"/>
                  </a:lnTo>
                  <a:lnTo>
                    <a:pt x="5" y="354"/>
                  </a:lnTo>
                  <a:lnTo>
                    <a:pt x="11" y="317"/>
                  </a:lnTo>
                  <a:lnTo>
                    <a:pt x="19" y="297"/>
                  </a:lnTo>
                  <a:lnTo>
                    <a:pt x="30" y="278"/>
                  </a:lnTo>
                  <a:lnTo>
                    <a:pt x="43" y="258"/>
                  </a:lnTo>
                  <a:lnTo>
                    <a:pt x="57" y="241"/>
                  </a:lnTo>
                  <a:lnTo>
                    <a:pt x="73" y="223"/>
                  </a:lnTo>
                  <a:lnTo>
                    <a:pt x="91" y="206"/>
                  </a:lnTo>
                  <a:lnTo>
                    <a:pt x="110" y="187"/>
                  </a:lnTo>
                  <a:lnTo>
                    <a:pt x="131" y="167"/>
                  </a:lnTo>
                  <a:lnTo>
                    <a:pt x="155" y="155"/>
                  </a:lnTo>
                  <a:lnTo>
                    <a:pt x="177" y="142"/>
                  </a:lnTo>
                  <a:lnTo>
                    <a:pt x="201" y="129"/>
                  </a:lnTo>
                  <a:lnTo>
                    <a:pt x="227" y="116"/>
                  </a:lnTo>
                  <a:lnTo>
                    <a:pt x="252" y="105"/>
                  </a:lnTo>
                  <a:lnTo>
                    <a:pt x="278" y="94"/>
                  </a:lnTo>
                  <a:lnTo>
                    <a:pt x="306" y="84"/>
                  </a:lnTo>
                  <a:lnTo>
                    <a:pt x="337" y="78"/>
                  </a:lnTo>
                  <a:lnTo>
                    <a:pt x="345" y="72"/>
                  </a:lnTo>
                  <a:lnTo>
                    <a:pt x="351" y="65"/>
                  </a:lnTo>
                  <a:lnTo>
                    <a:pt x="359" y="57"/>
                  </a:lnTo>
                  <a:lnTo>
                    <a:pt x="367" y="51"/>
                  </a:lnTo>
                  <a:lnTo>
                    <a:pt x="375" y="45"/>
                  </a:lnTo>
                  <a:lnTo>
                    <a:pt x="383" y="37"/>
                  </a:lnTo>
                  <a:lnTo>
                    <a:pt x="389" y="29"/>
                  </a:lnTo>
                  <a:lnTo>
                    <a:pt x="397" y="21"/>
                  </a:lnTo>
                  <a:lnTo>
                    <a:pt x="405" y="16"/>
                  </a:lnTo>
                  <a:lnTo>
                    <a:pt x="413" y="9"/>
                  </a:lnTo>
                  <a:lnTo>
                    <a:pt x="424" y="5"/>
                  </a:lnTo>
                  <a:lnTo>
                    <a:pt x="439" y="0"/>
                  </a:lnTo>
                  <a:lnTo>
                    <a:pt x="439" y="16"/>
                  </a:lnTo>
                  <a:lnTo>
                    <a:pt x="431" y="27"/>
                  </a:lnTo>
                  <a:lnTo>
                    <a:pt x="423" y="40"/>
                  </a:lnTo>
                  <a:lnTo>
                    <a:pt x="415" y="53"/>
                  </a:lnTo>
                  <a:lnTo>
                    <a:pt x="407" y="67"/>
                  </a:lnTo>
                  <a:lnTo>
                    <a:pt x="412" y="78"/>
                  </a:lnTo>
                  <a:lnTo>
                    <a:pt x="421" y="78"/>
                  </a:lnTo>
                  <a:lnTo>
                    <a:pt x="432" y="75"/>
                  </a:lnTo>
                  <a:lnTo>
                    <a:pt x="444" y="73"/>
                  </a:lnTo>
                  <a:lnTo>
                    <a:pt x="455" y="72"/>
                  </a:lnTo>
                  <a:lnTo>
                    <a:pt x="466" y="70"/>
                  </a:lnTo>
                  <a:lnTo>
                    <a:pt x="477" y="70"/>
                  </a:lnTo>
                  <a:lnTo>
                    <a:pt x="490" y="73"/>
                  </a:lnTo>
                  <a:lnTo>
                    <a:pt x="501" y="78"/>
                  </a:lnTo>
                  <a:lnTo>
                    <a:pt x="495" y="86"/>
                  </a:lnTo>
                  <a:lnTo>
                    <a:pt x="487" y="89"/>
                  </a:lnTo>
                  <a:lnTo>
                    <a:pt x="477" y="92"/>
                  </a:lnTo>
                  <a:lnTo>
                    <a:pt x="468" y="94"/>
                  </a:lnTo>
                  <a:lnTo>
                    <a:pt x="458" y="96"/>
                  </a:lnTo>
                  <a:lnTo>
                    <a:pt x="448" y="99"/>
                  </a:lnTo>
                  <a:lnTo>
                    <a:pt x="440" y="104"/>
                  </a:lnTo>
                  <a:lnTo>
                    <a:pt x="436" y="112"/>
                  </a:lnTo>
                  <a:lnTo>
                    <a:pt x="440" y="118"/>
                  </a:lnTo>
                  <a:lnTo>
                    <a:pt x="447" y="124"/>
                  </a:lnTo>
                  <a:lnTo>
                    <a:pt x="453" y="129"/>
                  </a:lnTo>
                  <a:lnTo>
                    <a:pt x="461" y="134"/>
                  </a:lnTo>
                  <a:lnTo>
                    <a:pt x="469" y="140"/>
                  </a:lnTo>
                  <a:lnTo>
                    <a:pt x="477" y="147"/>
                  </a:lnTo>
                  <a:lnTo>
                    <a:pt x="484" y="153"/>
                  </a:lnTo>
                  <a:lnTo>
                    <a:pt x="490" y="163"/>
                  </a:lnTo>
                  <a:lnTo>
                    <a:pt x="480" y="169"/>
                  </a:lnTo>
                  <a:lnTo>
                    <a:pt x="474" y="164"/>
                  </a:lnTo>
                  <a:lnTo>
                    <a:pt x="468" y="161"/>
                  </a:lnTo>
                  <a:lnTo>
                    <a:pt x="460" y="156"/>
                  </a:lnTo>
                  <a:lnTo>
                    <a:pt x="452" y="150"/>
                  </a:lnTo>
                  <a:lnTo>
                    <a:pt x="445" y="147"/>
                  </a:lnTo>
                  <a:lnTo>
                    <a:pt x="439" y="140"/>
                  </a:lnTo>
                  <a:lnTo>
                    <a:pt x="432" y="136"/>
                  </a:lnTo>
                  <a:lnTo>
                    <a:pt x="421" y="132"/>
                  </a:lnTo>
                  <a:lnTo>
                    <a:pt x="412" y="140"/>
                  </a:lnTo>
                  <a:lnTo>
                    <a:pt x="410" y="153"/>
                  </a:lnTo>
                  <a:lnTo>
                    <a:pt x="412" y="164"/>
                  </a:lnTo>
                  <a:lnTo>
                    <a:pt x="418" y="177"/>
                  </a:lnTo>
                  <a:lnTo>
                    <a:pt x="421" y="191"/>
                  </a:lnTo>
                  <a:lnTo>
                    <a:pt x="407" y="198"/>
                  </a:lnTo>
                  <a:lnTo>
                    <a:pt x="401" y="191"/>
                  </a:lnTo>
                  <a:lnTo>
                    <a:pt x="393" y="185"/>
                  </a:lnTo>
                  <a:lnTo>
                    <a:pt x="386" y="175"/>
                  </a:lnTo>
                  <a:lnTo>
                    <a:pt x="380" y="167"/>
                  </a:lnTo>
                  <a:lnTo>
                    <a:pt x="373" y="158"/>
                  </a:lnTo>
                  <a:lnTo>
                    <a:pt x="365" y="150"/>
                  </a:lnTo>
                  <a:lnTo>
                    <a:pt x="357" y="140"/>
                  </a:lnTo>
                  <a:lnTo>
                    <a:pt x="349" y="132"/>
                  </a:lnTo>
                  <a:lnTo>
                    <a:pt x="340" y="129"/>
                  </a:lnTo>
                  <a:lnTo>
                    <a:pt x="322" y="136"/>
                  </a:lnTo>
                  <a:lnTo>
                    <a:pt x="306" y="143"/>
                  </a:lnTo>
                  <a:lnTo>
                    <a:pt x="289" y="150"/>
                  </a:lnTo>
                  <a:lnTo>
                    <a:pt x="271" y="158"/>
                  </a:lnTo>
                  <a:lnTo>
                    <a:pt x="254" y="166"/>
                  </a:lnTo>
                  <a:lnTo>
                    <a:pt x="238" y="174"/>
                  </a:lnTo>
                  <a:lnTo>
                    <a:pt x="222" y="182"/>
                  </a:lnTo>
                  <a:lnTo>
                    <a:pt x="206" y="191"/>
                  </a:lnTo>
                  <a:lnTo>
                    <a:pt x="183" y="211"/>
                  </a:lnTo>
                  <a:lnTo>
                    <a:pt x="161" y="231"/>
                  </a:lnTo>
                  <a:lnTo>
                    <a:pt x="140" y="254"/>
                  </a:lnTo>
                  <a:lnTo>
                    <a:pt x="121" y="278"/>
                  </a:lnTo>
                  <a:lnTo>
                    <a:pt x="104" y="303"/>
                  </a:lnTo>
                  <a:lnTo>
                    <a:pt x="91" y="332"/>
                  </a:lnTo>
                  <a:lnTo>
                    <a:pt x="83" y="361"/>
                  </a:lnTo>
                  <a:lnTo>
                    <a:pt x="80" y="393"/>
                  </a:lnTo>
                  <a:lnTo>
                    <a:pt x="81" y="407"/>
                  </a:lnTo>
                  <a:lnTo>
                    <a:pt x="88" y="423"/>
                  </a:lnTo>
                  <a:lnTo>
                    <a:pt x="96" y="439"/>
                  </a:lnTo>
                  <a:lnTo>
                    <a:pt x="104" y="455"/>
                  </a:lnTo>
                  <a:lnTo>
                    <a:pt x="116" y="469"/>
                  </a:lnTo>
                  <a:lnTo>
                    <a:pt x="132" y="480"/>
                  </a:lnTo>
                  <a:lnTo>
                    <a:pt x="148" y="491"/>
                  </a:lnTo>
                  <a:lnTo>
                    <a:pt x="167" y="501"/>
                  </a:lnTo>
                  <a:lnTo>
                    <a:pt x="188" y="509"/>
                  </a:lnTo>
                  <a:lnTo>
                    <a:pt x="209" y="514"/>
                  </a:lnTo>
                  <a:lnTo>
                    <a:pt x="231" y="517"/>
                  </a:lnTo>
                  <a:lnTo>
                    <a:pt x="254" y="517"/>
                  </a:lnTo>
                  <a:lnTo>
                    <a:pt x="263" y="530"/>
                  </a:lnTo>
                  <a:lnTo>
                    <a:pt x="263" y="562"/>
                  </a:lnTo>
                  <a:lnTo>
                    <a:pt x="254" y="574"/>
                  </a:lnTo>
                  <a:lnTo>
                    <a:pt x="247" y="576"/>
                  </a:lnTo>
                  <a:lnTo>
                    <a:pt x="241" y="578"/>
                  </a:lnTo>
                  <a:lnTo>
                    <a:pt x="235" y="578"/>
                  </a:lnTo>
                  <a:lnTo>
                    <a:pt x="227" y="578"/>
                  </a:lnTo>
                  <a:lnTo>
                    <a:pt x="220" y="578"/>
                  </a:lnTo>
                  <a:lnTo>
                    <a:pt x="212" y="578"/>
                  </a:lnTo>
                  <a:lnTo>
                    <a:pt x="206" y="578"/>
                  </a:lnTo>
                  <a:lnTo>
                    <a:pt x="198" y="579"/>
                  </a:lnTo>
                  <a:close/>
                </a:path>
              </a:pathLst>
            </a:custGeom>
            <a:solidFill>
              <a:srgbClr val="99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16" name="Google Shape;1416;p29"/>
            <p:cNvSpPr/>
            <p:nvPr/>
          </p:nvSpPr>
          <p:spPr>
            <a:xfrm>
              <a:off x="4124" y="3171"/>
              <a:ext cx="91" cy="91"/>
            </a:xfrm>
            <a:custGeom>
              <a:avLst/>
              <a:gdLst/>
              <a:ahLst/>
              <a:cxnLst/>
              <a:rect l="l" t="t" r="r" b="b"/>
              <a:pathLst>
                <a:path w="182" h="182" extrusionOk="0">
                  <a:moveTo>
                    <a:pt x="77" y="182"/>
                  </a:moveTo>
                  <a:lnTo>
                    <a:pt x="69" y="180"/>
                  </a:lnTo>
                  <a:lnTo>
                    <a:pt x="62" y="177"/>
                  </a:lnTo>
                  <a:lnTo>
                    <a:pt x="54" y="174"/>
                  </a:lnTo>
                  <a:lnTo>
                    <a:pt x="45" y="171"/>
                  </a:lnTo>
                  <a:lnTo>
                    <a:pt x="27" y="150"/>
                  </a:lnTo>
                  <a:lnTo>
                    <a:pt x="26" y="136"/>
                  </a:lnTo>
                  <a:lnTo>
                    <a:pt x="26" y="121"/>
                  </a:lnTo>
                  <a:lnTo>
                    <a:pt x="27" y="104"/>
                  </a:lnTo>
                  <a:lnTo>
                    <a:pt x="32" y="88"/>
                  </a:lnTo>
                  <a:lnTo>
                    <a:pt x="40" y="81"/>
                  </a:lnTo>
                  <a:lnTo>
                    <a:pt x="51" y="75"/>
                  </a:lnTo>
                  <a:lnTo>
                    <a:pt x="62" y="67"/>
                  </a:lnTo>
                  <a:lnTo>
                    <a:pt x="72" y="61"/>
                  </a:lnTo>
                  <a:lnTo>
                    <a:pt x="93" y="64"/>
                  </a:lnTo>
                  <a:lnTo>
                    <a:pt x="99" y="69"/>
                  </a:lnTo>
                  <a:lnTo>
                    <a:pt x="107" y="73"/>
                  </a:lnTo>
                  <a:lnTo>
                    <a:pt x="113" y="80"/>
                  </a:lnTo>
                  <a:lnTo>
                    <a:pt x="120" y="88"/>
                  </a:lnTo>
                  <a:lnTo>
                    <a:pt x="117" y="110"/>
                  </a:lnTo>
                  <a:lnTo>
                    <a:pt x="107" y="105"/>
                  </a:lnTo>
                  <a:lnTo>
                    <a:pt x="101" y="101"/>
                  </a:lnTo>
                  <a:lnTo>
                    <a:pt x="93" y="96"/>
                  </a:lnTo>
                  <a:lnTo>
                    <a:pt x="83" y="93"/>
                  </a:lnTo>
                  <a:lnTo>
                    <a:pt x="61" y="96"/>
                  </a:lnTo>
                  <a:lnTo>
                    <a:pt x="57" y="102"/>
                  </a:lnTo>
                  <a:lnTo>
                    <a:pt x="53" y="109"/>
                  </a:lnTo>
                  <a:lnTo>
                    <a:pt x="48" y="117"/>
                  </a:lnTo>
                  <a:lnTo>
                    <a:pt x="45" y="128"/>
                  </a:lnTo>
                  <a:lnTo>
                    <a:pt x="51" y="147"/>
                  </a:lnTo>
                  <a:lnTo>
                    <a:pt x="72" y="161"/>
                  </a:lnTo>
                  <a:lnTo>
                    <a:pt x="93" y="161"/>
                  </a:lnTo>
                  <a:lnTo>
                    <a:pt x="99" y="160"/>
                  </a:lnTo>
                  <a:lnTo>
                    <a:pt x="107" y="157"/>
                  </a:lnTo>
                  <a:lnTo>
                    <a:pt x="115" y="153"/>
                  </a:lnTo>
                  <a:lnTo>
                    <a:pt x="123" y="150"/>
                  </a:lnTo>
                  <a:lnTo>
                    <a:pt x="131" y="145"/>
                  </a:lnTo>
                  <a:lnTo>
                    <a:pt x="137" y="139"/>
                  </a:lnTo>
                  <a:lnTo>
                    <a:pt x="144" y="131"/>
                  </a:lnTo>
                  <a:lnTo>
                    <a:pt x="153" y="123"/>
                  </a:lnTo>
                  <a:lnTo>
                    <a:pt x="156" y="112"/>
                  </a:lnTo>
                  <a:lnTo>
                    <a:pt x="161" y="104"/>
                  </a:lnTo>
                  <a:lnTo>
                    <a:pt x="166" y="96"/>
                  </a:lnTo>
                  <a:lnTo>
                    <a:pt x="164" y="81"/>
                  </a:lnTo>
                  <a:lnTo>
                    <a:pt x="163" y="73"/>
                  </a:lnTo>
                  <a:lnTo>
                    <a:pt x="161" y="66"/>
                  </a:lnTo>
                  <a:lnTo>
                    <a:pt x="158" y="58"/>
                  </a:lnTo>
                  <a:lnTo>
                    <a:pt x="152" y="51"/>
                  </a:lnTo>
                  <a:lnTo>
                    <a:pt x="144" y="48"/>
                  </a:lnTo>
                  <a:lnTo>
                    <a:pt x="136" y="43"/>
                  </a:lnTo>
                  <a:lnTo>
                    <a:pt x="129" y="37"/>
                  </a:lnTo>
                  <a:lnTo>
                    <a:pt x="120" y="29"/>
                  </a:lnTo>
                  <a:lnTo>
                    <a:pt x="78" y="27"/>
                  </a:lnTo>
                  <a:lnTo>
                    <a:pt x="70" y="29"/>
                  </a:lnTo>
                  <a:lnTo>
                    <a:pt x="64" y="30"/>
                  </a:lnTo>
                  <a:lnTo>
                    <a:pt x="56" y="34"/>
                  </a:lnTo>
                  <a:lnTo>
                    <a:pt x="48" y="37"/>
                  </a:lnTo>
                  <a:lnTo>
                    <a:pt x="40" y="40"/>
                  </a:lnTo>
                  <a:lnTo>
                    <a:pt x="32" y="43"/>
                  </a:lnTo>
                  <a:lnTo>
                    <a:pt x="26" y="48"/>
                  </a:lnTo>
                  <a:lnTo>
                    <a:pt x="18" y="51"/>
                  </a:lnTo>
                  <a:lnTo>
                    <a:pt x="0" y="42"/>
                  </a:lnTo>
                  <a:lnTo>
                    <a:pt x="3" y="29"/>
                  </a:lnTo>
                  <a:lnTo>
                    <a:pt x="16" y="22"/>
                  </a:lnTo>
                  <a:lnTo>
                    <a:pt x="30" y="16"/>
                  </a:lnTo>
                  <a:lnTo>
                    <a:pt x="45" y="10"/>
                  </a:lnTo>
                  <a:lnTo>
                    <a:pt x="59" y="5"/>
                  </a:lnTo>
                  <a:lnTo>
                    <a:pt x="75" y="2"/>
                  </a:lnTo>
                  <a:lnTo>
                    <a:pt x="93" y="0"/>
                  </a:lnTo>
                  <a:lnTo>
                    <a:pt x="110" y="3"/>
                  </a:lnTo>
                  <a:lnTo>
                    <a:pt x="128" y="10"/>
                  </a:lnTo>
                  <a:lnTo>
                    <a:pt x="136" y="11"/>
                  </a:lnTo>
                  <a:lnTo>
                    <a:pt x="142" y="16"/>
                  </a:lnTo>
                  <a:lnTo>
                    <a:pt x="148" y="22"/>
                  </a:lnTo>
                  <a:lnTo>
                    <a:pt x="156" y="27"/>
                  </a:lnTo>
                  <a:lnTo>
                    <a:pt x="164" y="37"/>
                  </a:lnTo>
                  <a:lnTo>
                    <a:pt x="171" y="48"/>
                  </a:lnTo>
                  <a:lnTo>
                    <a:pt x="176" y="62"/>
                  </a:lnTo>
                  <a:lnTo>
                    <a:pt x="182" y="78"/>
                  </a:lnTo>
                  <a:lnTo>
                    <a:pt x="182" y="110"/>
                  </a:lnTo>
                  <a:lnTo>
                    <a:pt x="180" y="121"/>
                  </a:lnTo>
                  <a:lnTo>
                    <a:pt x="176" y="133"/>
                  </a:lnTo>
                  <a:lnTo>
                    <a:pt x="169" y="141"/>
                  </a:lnTo>
                  <a:lnTo>
                    <a:pt x="161" y="150"/>
                  </a:lnTo>
                  <a:lnTo>
                    <a:pt x="139" y="168"/>
                  </a:lnTo>
                  <a:lnTo>
                    <a:pt x="131" y="171"/>
                  </a:lnTo>
                  <a:lnTo>
                    <a:pt x="121" y="172"/>
                  </a:lnTo>
                  <a:lnTo>
                    <a:pt x="110" y="177"/>
                  </a:lnTo>
                  <a:lnTo>
                    <a:pt x="99" y="182"/>
                  </a:lnTo>
                  <a:lnTo>
                    <a:pt x="77" y="182"/>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17" name="Google Shape;1417;p29"/>
            <p:cNvSpPr/>
            <p:nvPr/>
          </p:nvSpPr>
          <p:spPr>
            <a:xfrm>
              <a:off x="4563" y="2852"/>
              <a:ext cx="206" cy="392"/>
            </a:xfrm>
            <a:custGeom>
              <a:avLst/>
              <a:gdLst/>
              <a:ahLst/>
              <a:cxnLst/>
              <a:rect l="l" t="t" r="r" b="b"/>
              <a:pathLst>
                <a:path w="412" h="783" extrusionOk="0">
                  <a:moveTo>
                    <a:pt x="3" y="783"/>
                  </a:moveTo>
                  <a:lnTo>
                    <a:pt x="0" y="743"/>
                  </a:lnTo>
                  <a:lnTo>
                    <a:pt x="2" y="705"/>
                  </a:lnTo>
                  <a:lnTo>
                    <a:pt x="6" y="668"/>
                  </a:lnTo>
                  <a:lnTo>
                    <a:pt x="14" y="632"/>
                  </a:lnTo>
                  <a:lnTo>
                    <a:pt x="22" y="597"/>
                  </a:lnTo>
                  <a:lnTo>
                    <a:pt x="32" y="560"/>
                  </a:lnTo>
                  <a:lnTo>
                    <a:pt x="38" y="522"/>
                  </a:lnTo>
                  <a:lnTo>
                    <a:pt x="45" y="483"/>
                  </a:lnTo>
                  <a:lnTo>
                    <a:pt x="46" y="427"/>
                  </a:lnTo>
                  <a:lnTo>
                    <a:pt x="53" y="370"/>
                  </a:lnTo>
                  <a:lnTo>
                    <a:pt x="65" y="312"/>
                  </a:lnTo>
                  <a:lnTo>
                    <a:pt x="81" y="255"/>
                  </a:lnTo>
                  <a:lnTo>
                    <a:pt x="101" y="199"/>
                  </a:lnTo>
                  <a:lnTo>
                    <a:pt x="121" y="145"/>
                  </a:lnTo>
                  <a:lnTo>
                    <a:pt x="144" y="91"/>
                  </a:lnTo>
                  <a:lnTo>
                    <a:pt x="168" y="41"/>
                  </a:lnTo>
                  <a:lnTo>
                    <a:pt x="172" y="35"/>
                  </a:lnTo>
                  <a:lnTo>
                    <a:pt x="179" y="30"/>
                  </a:lnTo>
                  <a:lnTo>
                    <a:pt x="185" y="25"/>
                  </a:lnTo>
                  <a:lnTo>
                    <a:pt x="190" y="20"/>
                  </a:lnTo>
                  <a:lnTo>
                    <a:pt x="196" y="17"/>
                  </a:lnTo>
                  <a:lnTo>
                    <a:pt x="203" y="12"/>
                  </a:lnTo>
                  <a:lnTo>
                    <a:pt x="209" y="9"/>
                  </a:lnTo>
                  <a:lnTo>
                    <a:pt x="215" y="4"/>
                  </a:lnTo>
                  <a:lnTo>
                    <a:pt x="239" y="0"/>
                  </a:lnTo>
                  <a:lnTo>
                    <a:pt x="262" y="0"/>
                  </a:lnTo>
                  <a:lnTo>
                    <a:pt x="283" y="3"/>
                  </a:lnTo>
                  <a:lnTo>
                    <a:pt x="303" y="11"/>
                  </a:lnTo>
                  <a:lnTo>
                    <a:pt x="322" y="20"/>
                  </a:lnTo>
                  <a:lnTo>
                    <a:pt x="340" y="35"/>
                  </a:lnTo>
                  <a:lnTo>
                    <a:pt x="358" y="51"/>
                  </a:lnTo>
                  <a:lnTo>
                    <a:pt x="373" y="68"/>
                  </a:lnTo>
                  <a:lnTo>
                    <a:pt x="381" y="86"/>
                  </a:lnTo>
                  <a:lnTo>
                    <a:pt x="391" y="105"/>
                  </a:lnTo>
                  <a:lnTo>
                    <a:pt x="397" y="124"/>
                  </a:lnTo>
                  <a:lnTo>
                    <a:pt x="405" y="143"/>
                  </a:lnTo>
                  <a:lnTo>
                    <a:pt x="410" y="164"/>
                  </a:lnTo>
                  <a:lnTo>
                    <a:pt x="412" y="186"/>
                  </a:lnTo>
                  <a:lnTo>
                    <a:pt x="412" y="207"/>
                  </a:lnTo>
                  <a:lnTo>
                    <a:pt x="409" y="229"/>
                  </a:lnTo>
                  <a:lnTo>
                    <a:pt x="377" y="287"/>
                  </a:lnTo>
                  <a:lnTo>
                    <a:pt x="345" y="348"/>
                  </a:lnTo>
                  <a:lnTo>
                    <a:pt x="314" y="411"/>
                  </a:lnTo>
                  <a:lnTo>
                    <a:pt x="286" y="477"/>
                  </a:lnTo>
                  <a:lnTo>
                    <a:pt x="260" y="544"/>
                  </a:lnTo>
                  <a:lnTo>
                    <a:pt x="238" y="614"/>
                  </a:lnTo>
                  <a:lnTo>
                    <a:pt x="219" y="686"/>
                  </a:lnTo>
                  <a:lnTo>
                    <a:pt x="204" y="761"/>
                  </a:lnTo>
                  <a:lnTo>
                    <a:pt x="182" y="771"/>
                  </a:lnTo>
                  <a:lnTo>
                    <a:pt x="160" y="767"/>
                  </a:lnTo>
                  <a:lnTo>
                    <a:pt x="137" y="767"/>
                  </a:lnTo>
                  <a:lnTo>
                    <a:pt x="116" y="769"/>
                  </a:lnTo>
                  <a:lnTo>
                    <a:pt x="94" y="772"/>
                  </a:lnTo>
                  <a:lnTo>
                    <a:pt x="72" y="777"/>
                  </a:lnTo>
                  <a:lnTo>
                    <a:pt x="49" y="780"/>
                  </a:lnTo>
                  <a:lnTo>
                    <a:pt x="25" y="783"/>
                  </a:lnTo>
                  <a:lnTo>
                    <a:pt x="3" y="783"/>
                  </a:lnTo>
                  <a:close/>
                </a:path>
              </a:pathLst>
            </a:custGeom>
            <a:solidFill>
              <a:srgbClr val="99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18" name="Google Shape;1418;p29"/>
            <p:cNvSpPr/>
            <p:nvPr/>
          </p:nvSpPr>
          <p:spPr>
            <a:xfrm>
              <a:off x="4381" y="3137"/>
              <a:ext cx="62" cy="95"/>
            </a:xfrm>
            <a:custGeom>
              <a:avLst/>
              <a:gdLst/>
              <a:ahLst/>
              <a:cxnLst/>
              <a:rect l="l" t="t" r="r" b="b"/>
              <a:pathLst>
                <a:path w="123" h="192" extrusionOk="0">
                  <a:moveTo>
                    <a:pt x="32" y="192"/>
                  </a:moveTo>
                  <a:lnTo>
                    <a:pt x="0" y="182"/>
                  </a:lnTo>
                  <a:lnTo>
                    <a:pt x="2" y="163"/>
                  </a:lnTo>
                  <a:lnTo>
                    <a:pt x="6" y="142"/>
                  </a:lnTo>
                  <a:lnTo>
                    <a:pt x="13" y="123"/>
                  </a:lnTo>
                  <a:lnTo>
                    <a:pt x="21" y="103"/>
                  </a:lnTo>
                  <a:lnTo>
                    <a:pt x="29" y="83"/>
                  </a:lnTo>
                  <a:lnTo>
                    <a:pt x="37" y="64"/>
                  </a:lnTo>
                  <a:lnTo>
                    <a:pt x="46" y="45"/>
                  </a:lnTo>
                  <a:lnTo>
                    <a:pt x="54" y="28"/>
                  </a:lnTo>
                  <a:lnTo>
                    <a:pt x="59" y="23"/>
                  </a:lnTo>
                  <a:lnTo>
                    <a:pt x="64" y="18"/>
                  </a:lnTo>
                  <a:lnTo>
                    <a:pt x="72" y="15"/>
                  </a:lnTo>
                  <a:lnTo>
                    <a:pt x="78" y="12"/>
                  </a:lnTo>
                  <a:lnTo>
                    <a:pt x="86" y="10"/>
                  </a:lnTo>
                  <a:lnTo>
                    <a:pt x="94" y="7"/>
                  </a:lnTo>
                  <a:lnTo>
                    <a:pt x="104" y="4"/>
                  </a:lnTo>
                  <a:lnTo>
                    <a:pt x="113" y="0"/>
                  </a:lnTo>
                  <a:lnTo>
                    <a:pt x="123" y="8"/>
                  </a:lnTo>
                  <a:lnTo>
                    <a:pt x="117" y="23"/>
                  </a:lnTo>
                  <a:lnTo>
                    <a:pt x="109" y="36"/>
                  </a:lnTo>
                  <a:lnTo>
                    <a:pt x="102" y="48"/>
                  </a:lnTo>
                  <a:lnTo>
                    <a:pt x="94" y="63"/>
                  </a:lnTo>
                  <a:lnTo>
                    <a:pt x="86" y="75"/>
                  </a:lnTo>
                  <a:lnTo>
                    <a:pt x="78" y="90"/>
                  </a:lnTo>
                  <a:lnTo>
                    <a:pt x="70" y="104"/>
                  </a:lnTo>
                  <a:lnTo>
                    <a:pt x="62" y="120"/>
                  </a:lnTo>
                  <a:lnTo>
                    <a:pt x="69" y="141"/>
                  </a:lnTo>
                  <a:lnTo>
                    <a:pt x="77" y="149"/>
                  </a:lnTo>
                  <a:lnTo>
                    <a:pt x="88" y="154"/>
                  </a:lnTo>
                  <a:lnTo>
                    <a:pt x="97" y="162"/>
                  </a:lnTo>
                  <a:lnTo>
                    <a:pt x="102" y="174"/>
                  </a:lnTo>
                  <a:lnTo>
                    <a:pt x="96" y="182"/>
                  </a:lnTo>
                  <a:lnTo>
                    <a:pt x="89" y="187"/>
                  </a:lnTo>
                  <a:lnTo>
                    <a:pt x="81" y="189"/>
                  </a:lnTo>
                  <a:lnTo>
                    <a:pt x="72" y="189"/>
                  </a:lnTo>
                  <a:lnTo>
                    <a:pt x="62" y="189"/>
                  </a:lnTo>
                  <a:lnTo>
                    <a:pt x="53" y="189"/>
                  </a:lnTo>
                  <a:lnTo>
                    <a:pt x="41" y="189"/>
                  </a:lnTo>
                  <a:lnTo>
                    <a:pt x="32" y="19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19" name="Google Shape;1419;p29"/>
            <p:cNvSpPr/>
            <p:nvPr/>
          </p:nvSpPr>
          <p:spPr>
            <a:xfrm>
              <a:off x="4587" y="3104"/>
              <a:ext cx="71" cy="120"/>
            </a:xfrm>
            <a:custGeom>
              <a:avLst/>
              <a:gdLst/>
              <a:ahLst/>
              <a:cxnLst/>
              <a:rect l="l" t="t" r="r" b="b"/>
              <a:pathLst>
                <a:path w="140" h="239" extrusionOk="0">
                  <a:moveTo>
                    <a:pt x="51" y="239"/>
                  </a:moveTo>
                  <a:lnTo>
                    <a:pt x="43" y="238"/>
                  </a:lnTo>
                  <a:lnTo>
                    <a:pt x="37" y="233"/>
                  </a:lnTo>
                  <a:lnTo>
                    <a:pt x="30" y="228"/>
                  </a:lnTo>
                  <a:lnTo>
                    <a:pt x="21" y="222"/>
                  </a:lnTo>
                  <a:lnTo>
                    <a:pt x="16" y="214"/>
                  </a:lnTo>
                  <a:lnTo>
                    <a:pt x="11" y="206"/>
                  </a:lnTo>
                  <a:lnTo>
                    <a:pt x="5" y="195"/>
                  </a:lnTo>
                  <a:lnTo>
                    <a:pt x="0" y="180"/>
                  </a:lnTo>
                  <a:lnTo>
                    <a:pt x="0" y="161"/>
                  </a:lnTo>
                  <a:lnTo>
                    <a:pt x="8" y="148"/>
                  </a:lnTo>
                  <a:lnTo>
                    <a:pt x="17" y="136"/>
                  </a:lnTo>
                  <a:lnTo>
                    <a:pt x="27" y="124"/>
                  </a:lnTo>
                  <a:lnTo>
                    <a:pt x="37" y="112"/>
                  </a:lnTo>
                  <a:lnTo>
                    <a:pt x="35" y="104"/>
                  </a:lnTo>
                  <a:lnTo>
                    <a:pt x="32" y="99"/>
                  </a:lnTo>
                  <a:lnTo>
                    <a:pt x="27" y="91"/>
                  </a:lnTo>
                  <a:lnTo>
                    <a:pt x="24" y="81"/>
                  </a:lnTo>
                  <a:lnTo>
                    <a:pt x="25" y="64"/>
                  </a:lnTo>
                  <a:lnTo>
                    <a:pt x="27" y="45"/>
                  </a:lnTo>
                  <a:lnTo>
                    <a:pt x="32" y="24"/>
                  </a:lnTo>
                  <a:lnTo>
                    <a:pt x="40" y="5"/>
                  </a:lnTo>
                  <a:lnTo>
                    <a:pt x="72" y="0"/>
                  </a:lnTo>
                  <a:lnTo>
                    <a:pt x="80" y="5"/>
                  </a:lnTo>
                  <a:lnTo>
                    <a:pt x="84" y="10"/>
                  </a:lnTo>
                  <a:lnTo>
                    <a:pt x="92" y="13"/>
                  </a:lnTo>
                  <a:lnTo>
                    <a:pt x="102" y="16"/>
                  </a:lnTo>
                  <a:lnTo>
                    <a:pt x="112" y="29"/>
                  </a:lnTo>
                  <a:lnTo>
                    <a:pt x="121" y="40"/>
                  </a:lnTo>
                  <a:lnTo>
                    <a:pt x="129" y="53"/>
                  </a:lnTo>
                  <a:lnTo>
                    <a:pt x="137" y="67"/>
                  </a:lnTo>
                  <a:lnTo>
                    <a:pt x="136" y="78"/>
                  </a:lnTo>
                  <a:lnTo>
                    <a:pt x="139" y="93"/>
                  </a:lnTo>
                  <a:lnTo>
                    <a:pt x="140" y="105"/>
                  </a:lnTo>
                  <a:lnTo>
                    <a:pt x="139" y="120"/>
                  </a:lnTo>
                  <a:lnTo>
                    <a:pt x="134" y="136"/>
                  </a:lnTo>
                  <a:lnTo>
                    <a:pt x="129" y="152"/>
                  </a:lnTo>
                  <a:lnTo>
                    <a:pt x="124" y="166"/>
                  </a:lnTo>
                  <a:lnTo>
                    <a:pt x="120" y="182"/>
                  </a:lnTo>
                  <a:lnTo>
                    <a:pt x="113" y="195"/>
                  </a:lnTo>
                  <a:lnTo>
                    <a:pt x="105" y="209"/>
                  </a:lnTo>
                  <a:lnTo>
                    <a:pt x="97" y="220"/>
                  </a:lnTo>
                  <a:lnTo>
                    <a:pt x="88" y="230"/>
                  </a:lnTo>
                  <a:lnTo>
                    <a:pt x="80" y="231"/>
                  </a:lnTo>
                  <a:lnTo>
                    <a:pt x="72" y="235"/>
                  </a:lnTo>
                  <a:lnTo>
                    <a:pt x="62" y="236"/>
                  </a:lnTo>
                  <a:lnTo>
                    <a:pt x="51" y="2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20" name="Google Shape;1420;p29"/>
            <p:cNvSpPr/>
            <p:nvPr/>
          </p:nvSpPr>
          <p:spPr>
            <a:xfrm>
              <a:off x="4429" y="3185"/>
              <a:ext cx="23" cy="27"/>
            </a:xfrm>
            <a:custGeom>
              <a:avLst/>
              <a:gdLst/>
              <a:ahLst/>
              <a:cxnLst/>
              <a:rect l="l" t="t" r="r" b="b"/>
              <a:pathLst>
                <a:path w="46" h="52" extrusionOk="0">
                  <a:moveTo>
                    <a:pt x="34" y="52"/>
                  </a:moveTo>
                  <a:lnTo>
                    <a:pt x="26" y="48"/>
                  </a:lnTo>
                  <a:lnTo>
                    <a:pt x="18" y="40"/>
                  </a:lnTo>
                  <a:lnTo>
                    <a:pt x="8" y="30"/>
                  </a:lnTo>
                  <a:lnTo>
                    <a:pt x="0" y="22"/>
                  </a:lnTo>
                  <a:lnTo>
                    <a:pt x="2" y="16"/>
                  </a:lnTo>
                  <a:lnTo>
                    <a:pt x="5" y="9"/>
                  </a:lnTo>
                  <a:lnTo>
                    <a:pt x="10" y="5"/>
                  </a:lnTo>
                  <a:lnTo>
                    <a:pt x="19" y="0"/>
                  </a:lnTo>
                  <a:lnTo>
                    <a:pt x="46" y="22"/>
                  </a:lnTo>
                  <a:lnTo>
                    <a:pt x="34" y="5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21" name="Google Shape;1421;p29"/>
            <p:cNvSpPr/>
            <p:nvPr/>
          </p:nvSpPr>
          <p:spPr>
            <a:xfrm>
              <a:off x="4441" y="3057"/>
              <a:ext cx="129" cy="153"/>
            </a:xfrm>
            <a:custGeom>
              <a:avLst/>
              <a:gdLst/>
              <a:ahLst/>
              <a:cxnLst/>
              <a:rect l="l" t="t" r="r" b="b"/>
              <a:pathLst>
                <a:path w="257" h="306" extrusionOk="0">
                  <a:moveTo>
                    <a:pt x="83" y="306"/>
                  </a:moveTo>
                  <a:lnTo>
                    <a:pt x="73" y="295"/>
                  </a:lnTo>
                  <a:lnTo>
                    <a:pt x="62" y="284"/>
                  </a:lnTo>
                  <a:lnTo>
                    <a:pt x="52" y="273"/>
                  </a:lnTo>
                  <a:lnTo>
                    <a:pt x="44" y="262"/>
                  </a:lnTo>
                  <a:lnTo>
                    <a:pt x="33" y="252"/>
                  </a:lnTo>
                  <a:lnTo>
                    <a:pt x="24" y="242"/>
                  </a:lnTo>
                  <a:lnTo>
                    <a:pt x="12" y="233"/>
                  </a:lnTo>
                  <a:lnTo>
                    <a:pt x="0" y="223"/>
                  </a:lnTo>
                  <a:lnTo>
                    <a:pt x="6" y="215"/>
                  </a:lnTo>
                  <a:lnTo>
                    <a:pt x="11" y="204"/>
                  </a:lnTo>
                  <a:lnTo>
                    <a:pt x="17" y="195"/>
                  </a:lnTo>
                  <a:lnTo>
                    <a:pt x="25" y="187"/>
                  </a:lnTo>
                  <a:lnTo>
                    <a:pt x="35" y="191"/>
                  </a:lnTo>
                  <a:lnTo>
                    <a:pt x="43" y="198"/>
                  </a:lnTo>
                  <a:lnTo>
                    <a:pt x="51" y="207"/>
                  </a:lnTo>
                  <a:lnTo>
                    <a:pt x="62" y="218"/>
                  </a:lnTo>
                  <a:lnTo>
                    <a:pt x="72" y="220"/>
                  </a:lnTo>
                  <a:lnTo>
                    <a:pt x="81" y="223"/>
                  </a:lnTo>
                  <a:lnTo>
                    <a:pt x="91" y="223"/>
                  </a:lnTo>
                  <a:lnTo>
                    <a:pt x="103" y="220"/>
                  </a:lnTo>
                  <a:lnTo>
                    <a:pt x="110" y="217"/>
                  </a:lnTo>
                  <a:lnTo>
                    <a:pt x="115" y="212"/>
                  </a:lnTo>
                  <a:lnTo>
                    <a:pt x="119" y="204"/>
                  </a:lnTo>
                  <a:lnTo>
                    <a:pt x="123" y="193"/>
                  </a:lnTo>
                  <a:lnTo>
                    <a:pt x="129" y="188"/>
                  </a:lnTo>
                  <a:lnTo>
                    <a:pt x="135" y="187"/>
                  </a:lnTo>
                  <a:lnTo>
                    <a:pt x="143" y="187"/>
                  </a:lnTo>
                  <a:lnTo>
                    <a:pt x="151" y="187"/>
                  </a:lnTo>
                  <a:lnTo>
                    <a:pt x="159" y="187"/>
                  </a:lnTo>
                  <a:lnTo>
                    <a:pt x="169" y="187"/>
                  </a:lnTo>
                  <a:lnTo>
                    <a:pt x="177" y="183"/>
                  </a:lnTo>
                  <a:lnTo>
                    <a:pt x="185" y="179"/>
                  </a:lnTo>
                  <a:lnTo>
                    <a:pt x="199" y="159"/>
                  </a:lnTo>
                  <a:lnTo>
                    <a:pt x="196" y="150"/>
                  </a:lnTo>
                  <a:lnTo>
                    <a:pt x="191" y="142"/>
                  </a:lnTo>
                  <a:lnTo>
                    <a:pt x="186" y="135"/>
                  </a:lnTo>
                  <a:lnTo>
                    <a:pt x="180" y="128"/>
                  </a:lnTo>
                  <a:lnTo>
                    <a:pt x="172" y="118"/>
                  </a:lnTo>
                  <a:lnTo>
                    <a:pt x="177" y="104"/>
                  </a:lnTo>
                  <a:lnTo>
                    <a:pt x="188" y="94"/>
                  </a:lnTo>
                  <a:lnTo>
                    <a:pt x="201" y="84"/>
                  </a:lnTo>
                  <a:lnTo>
                    <a:pt x="209" y="70"/>
                  </a:lnTo>
                  <a:lnTo>
                    <a:pt x="206" y="49"/>
                  </a:lnTo>
                  <a:lnTo>
                    <a:pt x="199" y="43"/>
                  </a:lnTo>
                  <a:lnTo>
                    <a:pt x="193" y="38"/>
                  </a:lnTo>
                  <a:lnTo>
                    <a:pt x="185" y="33"/>
                  </a:lnTo>
                  <a:lnTo>
                    <a:pt x="174" y="29"/>
                  </a:lnTo>
                  <a:lnTo>
                    <a:pt x="180" y="21"/>
                  </a:lnTo>
                  <a:lnTo>
                    <a:pt x="186" y="13"/>
                  </a:lnTo>
                  <a:lnTo>
                    <a:pt x="193" y="6"/>
                  </a:lnTo>
                  <a:lnTo>
                    <a:pt x="202" y="0"/>
                  </a:lnTo>
                  <a:lnTo>
                    <a:pt x="215" y="3"/>
                  </a:lnTo>
                  <a:lnTo>
                    <a:pt x="222" y="11"/>
                  </a:lnTo>
                  <a:lnTo>
                    <a:pt x="228" y="21"/>
                  </a:lnTo>
                  <a:lnTo>
                    <a:pt x="239" y="29"/>
                  </a:lnTo>
                  <a:lnTo>
                    <a:pt x="250" y="49"/>
                  </a:lnTo>
                  <a:lnTo>
                    <a:pt x="255" y="68"/>
                  </a:lnTo>
                  <a:lnTo>
                    <a:pt x="257" y="89"/>
                  </a:lnTo>
                  <a:lnTo>
                    <a:pt x="255" y="110"/>
                  </a:lnTo>
                  <a:lnTo>
                    <a:pt x="257" y="132"/>
                  </a:lnTo>
                  <a:lnTo>
                    <a:pt x="255" y="145"/>
                  </a:lnTo>
                  <a:lnTo>
                    <a:pt x="249" y="153"/>
                  </a:lnTo>
                  <a:lnTo>
                    <a:pt x="244" y="161"/>
                  </a:lnTo>
                  <a:lnTo>
                    <a:pt x="239" y="172"/>
                  </a:lnTo>
                  <a:lnTo>
                    <a:pt x="226" y="188"/>
                  </a:lnTo>
                  <a:lnTo>
                    <a:pt x="214" y="203"/>
                  </a:lnTo>
                  <a:lnTo>
                    <a:pt x="201" y="217"/>
                  </a:lnTo>
                  <a:lnTo>
                    <a:pt x="188" y="233"/>
                  </a:lnTo>
                  <a:lnTo>
                    <a:pt x="174" y="247"/>
                  </a:lnTo>
                  <a:lnTo>
                    <a:pt x="159" y="262"/>
                  </a:lnTo>
                  <a:lnTo>
                    <a:pt x="143" y="274"/>
                  </a:lnTo>
                  <a:lnTo>
                    <a:pt x="127" y="289"/>
                  </a:lnTo>
                  <a:lnTo>
                    <a:pt x="119" y="295"/>
                  </a:lnTo>
                  <a:lnTo>
                    <a:pt x="110" y="301"/>
                  </a:lnTo>
                  <a:lnTo>
                    <a:pt x="97" y="306"/>
                  </a:lnTo>
                  <a:lnTo>
                    <a:pt x="83" y="30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22" name="Google Shape;1422;p29"/>
            <p:cNvSpPr/>
            <p:nvPr/>
          </p:nvSpPr>
          <p:spPr>
            <a:xfrm>
              <a:off x="4792" y="3109"/>
              <a:ext cx="70" cy="68"/>
            </a:xfrm>
            <a:custGeom>
              <a:avLst/>
              <a:gdLst/>
              <a:ahLst/>
              <a:cxnLst/>
              <a:rect l="l" t="t" r="r" b="b"/>
              <a:pathLst>
                <a:path w="140" h="137" extrusionOk="0">
                  <a:moveTo>
                    <a:pt x="95" y="137"/>
                  </a:moveTo>
                  <a:lnTo>
                    <a:pt x="76" y="129"/>
                  </a:lnTo>
                  <a:lnTo>
                    <a:pt x="62" y="118"/>
                  </a:lnTo>
                  <a:lnTo>
                    <a:pt x="49" y="103"/>
                  </a:lnTo>
                  <a:lnTo>
                    <a:pt x="38" y="87"/>
                  </a:lnTo>
                  <a:lnTo>
                    <a:pt x="28" y="71"/>
                  </a:lnTo>
                  <a:lnTo>
                    <a:pt x="19" y="54"/>
                  </a:lnTo>
                  <a:lnTo>
                    <a:pt x="9" y="36"/>
                  </a:lnTo>
                  <a:lnTo>
                    <a:pt x="0" y="20"/>
                  </a:lnTo>
                  <a:lnTo>
                    <a:pt x="7" y="4"/>
                  </a:lnTo>
                  <a:lnTo>
                    <a:pt x="17" y="0"/>
                  </a:lnTo>
                  <a:lnTo>
                    <a:pt x="27" y="4"/>
                  </a:lnTo>
                  <a:lnTo>
                    <a:pt x="36" y="8"/>
                  </a:lnTo>
                  <a:lnTo>
                    <a:pt x="46" y="12"/>
                  </a:lnTo>
                  <a:lnTo>
                    <a:pt x="57" y="17"/>
                  </a:lnTo>
                  <a:lnTo>
                    <a:pt x="68" y="22"/>
                  </a:lnTo>
                  <a:lnTo>
                    <a:pt x="78" y="27"/>
                  </a:lnTo>
                  <a:lnTo>
                    <a:pt x="89" y="33"/>
                  </a:lnTo>
                  <a:lnTo>
                    <a:pt x="100" y="38"/>
                  </a:lnTo>
                  <a:lnTo>
                    <a:pt x="103" y="44"/>
                  </a:lnTo>
                  <a:lnTo>
                    <a:pt x="110" y="51"/>
                  </a:lnTo>
                  <a:lnTo>
                    <a:pt x="116" y="57"/>
                  </a:lnTo>
                  <a:lnTo>
                    <a:pt x="124" y="63"/>
                  </a:lnTo>
                  <a:lnTo>
                    <a:pt x="127" y="68"/>
                  </a:lnTo>
                  <a:lnTo>
                    <a:pt x="132" y="75"/>
                  </a:lnTo>
                  <a:lnTo>
                    <a:pt x="137" y="81"/>
                  </a:lnTo>
                  <a:lnTo>
                    <a:pt x="140" y="92"/>
                  </a:lnTo>
                  <a:lnTo>
                    <a:pt x="138" y="114"/>
                  </a:lnTo>
                  <a:lnTo>
                    <a:pt x="135" y="119"/>
                  </a:lnTo>
                  <a:lnTo>
                    <a:pt x="129" y="126"/>
                  </a:lnTo>
                  <a:lnTo>
                    <a:pt x="121" y="132"/>
                  </a:lnTo>
                  <a:lnTo>
                    <a:pt x="113" y="137"/>
                  </a:lnTo>
                  <a:lnTo>
                    <a:pt x="95" y="1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23" name="Google Shape;1423;p29"/>
            <p:cNvSpPr/>
            <p:nvPr/>
          </p:nvSpPr>
          <p:spPr>
            <a:xfrm>
              <a:off x="4922" y="3056"/>
              <a:ext cx="237" cy="117"/>
            </a:xfrm>
            <a:custGeom>
              <a:avLst/>
              <a:gdLst/>
              <a:ahLst/>
              <a:cxnLst/>
              <a:rect l="l" t="t" r="r" b="b"/>
              <a:pathLst>
                <a:path w="474" h="233" extrusionOk="0">
                  <a:moveTo>
                    <a:pt x="459" y="233"/>
                  </a:moveTo>
                  <a:lnTo>
                    <a:pt x="455" y="228"/>
                  </a:lnTo>
                  <a:lnTo>
                    <a:pt x="448" y="224"/>
                  </a:lnTo>
                  <a:lnTo>
                    <a:pt x="442" y="220"/>
                  </a:lnTo>
                  <a:lnTo>
                    <a:pt x="437" y="216"/>
                  </a:lnTo>
                  <a:lnTo>
                    <a:pt x="429" y="211"/>
                  </a:lnTo>
                  <a:lnTo>
                    <a:pt x="423" y="206"/>
                  </a:lnTo>
                  <a:lnTo>
                    <a:pt x="416" y="201"/>
                  </a:lnTo>
                  <a:lnTo>
                    <a:pt x="408" y="198"/>
                  </a:lnTo>
                  <a:lnTo>
                    <a:pt x="402" y="198"/>
                  </a:lnTo>
                  <a:lnTo>
                    <a:pt x="397" y="198"/>
                  </a:lnTo>
                  <a:lnTo>
                    <a:pt x="391" y="198"/>
                  </a:lnTo>
                  <a:lnTo>
                    <a:pt x="384" y="198"/>
                  </a:lnTo>
                  <a:lnTo>
                    <a:pt x="378" y="198"/>
                  </a:lnTo>
                  <a:lnTo>
                    <a:pt x="370" y="200"/>
                  </a:lnTo>
                  <a:lnTo>
                    <a:pt x="364" y="203"/>
                  </a:lnTo>
                  <a:lnTo>
                    <a:pt x="357" y="206"/>
                  </a:lnTo>
                  <a:lnTo>
                    <a:pt x="338" y="206"/>
                  </a:lnTo>
                  <a:lnTo>
                    <a:pt x="306" y="195"/>
                  </a:lnTo>
                  <a:lnTo>
                    <a:pt x="292" y="187"/>
                  </a:lnTo>
                  <a:lnTo>
                    <a:pt x="279" y="176"/>
                  </a:lnTo>
                  <a:lnTo>
                    <a:pt x="269" y="161"/>
                  </a:lnTo>
                  <a:lnTo>
                    <a:pt x="262" y="147"/>
                  </a:lnTo>
                  <a:lnTo>
                    <a:pt x="252" y="133"/>
                  </a:lnTo>
                  <a:lnTo>
                    <a:pt x="242" y="118"/>
                  </a:lnTo>
                  <a:lnTo>
                    <a:pt x="230" y="104"/>
                  </a:lnTo>
                  <a:lnTo>
                    <a:pt x="214" y="93"/>
                  </a:lnTo>
                  <a:lnTo>
                    <a:pt x="199" y="91"/>
                  </a:lnTo>
                  <a:lnTo>
                    <a:pt x="185" y="93"/>
                  </a:lnTo>
                  <a:lnTo>
                    <a:pt x="169" y="94"/>
                  </a:lnTo>
                  <a:lnTo>
                    <a:pt x="153" y="98"/>
                  </a:lnTo>
                  <a:lnTo>
                    <a:pt x="137" y="101"/>
                  </a:lnTo>
                  <a:lnTo>
                    <a:pt x="123" y="104"/>
                  </a:lnTo>
                  <a:lnTo>
                    <a:pt x="107" y="104"/>
                  </a:lnTo>
                  <a:lnTo>
                    <a:pt x="91" y="102"/>
                  </a:lnTo>
                  <a:lnTo>
                    <a:pt x="83" y="102"/>
                  </a:lnTo>
                  <a:lnTo>
                    <a:pt x="76" y="99"/>
                  </a:lnTo>
                  <a:lnTo>
                    <a:pt x="70" y="98"/>
                  </a:lnTo>
                  <a:lnTo>
                    <a:pt x="65" y="93"/>
                  </a:lnTo>
                  <a:lnTo>
                    <a:pt x="60" y="90"/>
                  </a:lnTo>
                  <a:lnTo>
                    <a:pt x="54" y="85"/>
                  </a:lnTo>
                  <a:lnTo>
                    <a:pt x="46" y="82"/>
                  </a:lnTo>
                  <a:lnTo>
                    <a:pt x="38" y="78"/>
                  </a:lnTo>
                  <a:lnTo>
                    <a:pt x="28" y="72"/>
                  </a:lnTo>
                  <a:lnTo>
                    <a:pt x="17" y="59"/>
                  </a:lnTo>
                  <a:lnTo>
                    <a:pt x="9" y="42"/>
                  </a:lnTo>
                  <a:lnTo>
                    <a:pt x="3" y="21"/>
                  </a:lnTo>
                  <a:lnTo>
                    <a:pt x="0" y="2"/>
                  </a:lnTo>
                  <a:lnTo>
                    <a:pt x="14" y="0"/>
                  </a:lnTo>
                  <a:lnTo>
                    <a:pt x="16" y="11"/>
                  </a:lnTo>
                  <a:lnTo>
                    <a:pt x="20" y="21"/>
                  </a:lnTo>
                  <a:lnTo>
                    <a:pt x="27" y="31"/>
                  </a:lnTo>
                  <a:lnTo>
                    <a:pt x="32" y="42"/>
                  </a:lnTo>
                  <a:lnTo>
                    <a:pt x="46" y="59"/>
                  </a:lnTo>
                  <a:lnTo>
                    <a:pt x="54" y="64"/>
                  </a:lnTo>
                  <a:lnTo>
                    <a:pt x="62" y="69"/>
                  </a:lnTo>
                  <a:lnTo>
                    <a:pt x="73" y="74"/>
                  </a:lnTo>
                  <a:lnTo>
                    <a:pt x="86" y="78"/>
                  </a:lnTo>
                  <a:lnTo>
                    <a:pt x="103" y="78"/>
                  </a:lnTo>
                  <a:lnTo>
                    <a:pt x="121" y="77"/>
                  </a:lnTo>
                  <a:lnTo>
                    <a:pt x="140" y="74"/>
                  </a:lnTo>
                  <a:lnTo>
                    <a:pt x="158" y="70"/>
                  </a:lnTo>
                  <a:lnTo>
                    <a:pt x="177" y="69"/>
                  </a:lnTo>
                  <a:lnTo>
                    <a:pt x="194" y="67"/>
                  </a:lnTo>
                  <a:lnTo>
                    <a:pt x="214" y="69"/>
                  </a:lnTo>
                  <a:lnTo>
                    <a:pt x="231" y="75"/>
                  </a:lnTo>
                  <a:lnTo>
                    <a:pt x="244" y="86"/>
                  </a:lnTo>
                  <a:lnTo>
                    <a:pt x="254" y="99"/>
                  </a:lnTo>
                  <a:lnTo>
                    <a:pt x="263" y="110"/>
                  </a:lnTo>
                  <a:lnTo>
                    <a:pt x="271" y="123"/>
                  </a:lnTo>
                  <a:lnTo>
                    <a:pt x="279" y="136"/>
                  </a:lnTo>
                  <a:lnTo>
                    <a:pt x="289" y="147"/>
                  </a:lnTo>
                  <a:lnTo>
                    <a:pt x="300" y="160"/>
                  </a:lnTo>
                  <a:lnTo>
                    <a:pt x="313" y="171"/>
                  </a:lnTo>
                  <a:lnTo>
                    <a:pt x="322" y="177"/>
                  </a:lnTo>
                  <a:lnTo>
                    <a:pt x="332" y="181"/>
                  </a:lnTo>
                  <a:lnTo>
                    <a:pt x="341" y="181"/>
                  </a:lnTo>
                  <a:lnTo>
                    <a:pt x="351" y="179"/>
                  </a:lnTo>
                  <a:lnTo>
                    <a:pt x="362" y="177"/>
                  </a:lnTo>
                  <a:lnTo>
                    <a:pt x="372" y="176"/>
                  </a:lnTo>
                  <a:lnTo>
                    <a:pt x="383" y="174"/>
                  </a:lnTo>
                  <a:lnTo>
                    <a:pt x="394" y="174"/>
                  </a:lnTo>
                  <a:lnTo>
                    <a:pt x="407" y="179"/>
                  </a:lnTo>
                  <a:lnTo>
                    <a:pt x="418" y="184"/>
                  </a:lnTo>
                  <a:lnTo>
                    <a:pt x="428" y="189"/>
                  </a:lnTo>
                  <a:lnTo>
                    <a:pt x="437" y="195"/>
                  </a:lnTo>
                  <a:lnTo>
                    <a:pt x="445" y="201"/>
                  </a:lnTo>
                  <a:lnTo>
                    <a:pt x="455" y="208"/>
                  </a:lnTo>
                  <a:lnTo>
                    <a:pt x="464" y="216"/>
                  </a:lnTo>
                  <a:lnTo>
                    <a:pt x="474" y="222"/>
                  </a:lnTo>
                  <a:lnTo>
                    <a:pt x="459" y="2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24" name="Google Shape;1424;p29"/>
            <p:cNvSpPr/>
            <p:nvPr/>
          </p:nvSpPr>
          <p:spPr>
            <a:xfrm>
              <a:off x="4813" y="3132"/>
              <a:ext cx="38" cy="32"/>
            </a:xfrm>
            <a:custGeom>
              <a:avLst/>
              <a:gdLst/>
              <a:ahLst/>
              <a:cxnLst/>
              <a:rect l="l" t="t" r="r" b="b"/>
              <a:pathLst>
                <a:path w="77" h="64" extrusionOk="0">
                  <a:moveTo>
                    <a:pt x="54" y="64"/>
                  </a:moveTo>
                  <a:lnTo>
                    <a:pt x="45" y="61"/>
                  </a:lnTo>
                  <a:lnTo>
                    <a:pt x="32" y="46"/>
                  </a:lnTo>
                  <a:lnTo>
                    <a:pt x="21" y="32"/>
                  </a:lnTo>
                  <a:lnTo>
                    <a:pt x="10" y="17"/>
                  </a:lnTo>
                  <a:lnTo>
                    <a:pt x="0" y="3"/>
                  </a:lnTo>
                  <a:lnTo>
                    <a:pt x="11" y="0"/>
                  </a:lnTo>
                  <a:lnTo>
                    <a:pt x="30" y="9"/>
                  </a:lnTo>
                  <a:lnTo>
                    <a:pt x="43" y="19"/>
                  </a:lnTo>
                  <a:lnTo>
                    <a:pt x="56" y="30"/>
                  </a:lnTo>
                  <a:lnTo>
                    <a:pt x="67" y="43"/>
                  </a:lnTo>
                  <a:lnTo>
                    <a:pt x="77" y="61"/>
                  </a:lnTo>
                  <a:lnTo>
                    <a:pt x="54" y="64"/>
                  </a:lnTo>
                  <a:close/>
                </a:path>
              </a:pathLst>
            </a:custGeom>
            <a:solidFill>
              <a:srgbClr val="D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25" name="Google Shape;1425;p29"/>
            <p:cNvSpPr/>
            <p:nvPr/>
          </p:nvSpPr>
          <p:spPr>
            <a:xfrm>
              <a:off x="4617" y="2932"/>
              <a:ext cx="63" cy="163"/>
            </a:xfrm>
            <a:custGeom>
              <a:avLst/>
              <a:gdLst/>
              <a:ahLst/>
              <a:cxnLst/>
              <a:rect l="l" t="t" r="r" b="b"/>
              <a:pathLst>
                <a:path w="126" h="327" extrusionOk="0">
                  <a:moveTo>
                    <a:pt x="24" y="327"/>
                  </a:moveTo>
                  <a:lnTo>
                    <a:pt x="2" y="315"/>
                  </a:lnTo>
                  <a:lnTo>
                    <a:pt x="0" y="272"/>
                  </a:lnTo>
                  <a:lnTo>
                    <a:pt x="5" y="230"/>
                  </a:lnTo>
                  <a:lnTo>
                    <a:pt x="17" y="190"/>
                  </a:lnTo>
                  <a:lnTo>
                    <a:pt x="33" y="152"/>
                  </a:lnTo>
                  <a:lnTo>
                    <a:pt x="51" y="114"/>
                  </a:lnTo>
                  <a:lnTo>
                    <a:pt x="72" y="77"/>
                  </a:lnTo>
                  <a:lnTo>
                    <a:pt x="91" y="42"/>
                  </a:lnTo>
                  <a:lnTo>
                    <a:pt x="108" y="7"/>
                  </a:lnTo>
                  <a:lnTo>
                    <a:pt x="120" y="0"/>
                  </a:lnTo>
                  <a:lnTo>
                    <a:pt x="126" y="8"/>
                  </a:lnTo>
                  <a:lnTo>
                    <a:pt x="108" y="29"/>
                  </a:lnTo>
                  <a:lnTo>
                    <a:pt x="96" y="59"/>
                  </a:lnTo>
                  <a:lnTo>
                    <a:pt x="81" y="90"/>
                  </a:lnTo>
                  <a:lnTo>
                    <a:pt x="69" y="120"/>
                  </a:lnTo>
                  <a:lnTo>
                    <a:pt x="54" y="152"/>
                  </a:lnTo>
                  <a:lnTo>
                    <a:pt x="43" y="184"/>
                  </a:lnTo>
                  <a:lnTo>
                    <a:pt x="33" y="217"/>
                  </a:lnTo>
                  <a:lnTo>
                    <a:pt x="27" y="251"/>
                  </a:lnTo>
                  <a:lnTo>
                    <a:pt x="24" y="286"/>
                  </a:lnTo>
                  <a:lnTo>
                    <a:pt x="46" y="315"/>
                  </a:lnTo>
                  <a:lnTo>
                    <a:pt x="24" y="3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26" name="Google Shape;1426;p29"/>
            <p:cNvSpPr/>
            <p:nvPr/>
          </p:nvSpPr>
          <p:spPr>
            <a:xfrm>
              <a:off x="4723" y="3063"/>
              <a:ext cx="30" cy="32"/>
            </a:xfrm>
            <a:custGeom>
              <a:avLst/>
              <a:gdLst/>
              <a:ahLst/>
              <a:cxnLst/>
              <a:rect l="l" t="t" r="r" b="b"/>
              <a:pathLst>
                <a:path w="59" h="63" extrusionOk="0">
                  <a:moveTo>
                    <a:pt x="34" y="63"/>
                  </a:moveTo>
                  <a:lnTo>
                    <a:pt x="26" y="62"/>
                  </a:lnTo>
                  <a:lnTo>
                    <a:pt x="18" y="59"/>
                  </a:lnTo>
                  <a:lnTo>
                    <a:pt x="10" y="55"/>
                  </a:lnTo>
                  <a:lnTo>
                    <a:pt x="0" y="51"/>
                  </a:lnTo>
                  <a:lnTo>
                    <a:pt x="3" y="36"/>
                  </a:lnTo>
                  <a:lnTo>
                    <a:pt x="8" y="25"/>
                  </a:lnTo>
                  <a:lnTo>
                    <a:pt x="15" y="12"/>
                  </a:lnTo>
                  <a:lnTo>
                    <a:pt x="21" y="0"/>
                  </a:lnTo>
                  <a:lnTo>
                    <a:pt x="47" y="12"/>
                  </a:lnTo>
                  <a:lnTo>
                    <a:pt x="59" y="33"/>
                  </a:lnTo>
                  <a:lnTo>
                    <a:pt x="58" y="39"/>
                  </a:lnTo>
                  <a:lnTo>
                    <a:pt x="56" y="46"/>
                  </a:lnTo>
                  <a:lnTo>
                    <a:pt x="53" y="54"/>
                  </a:lnTo>
                  <a:lnTo>
                    <a:pt x="47" y="60"/>
                  </a:lnTo>
                  <a:lnTo>
                    <a:pt x="34" y="63"/>
                  </a:lnTo>
                  <a:close/>
                </a:path>
              </a:pathLst>
            </a:custGeom>
            <a:solidFill>
              <a:srgbClr val="99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27" name="Google Shape;1427;p29"/>
            <p:cNvSpPr/>
            <p:nvPr/>
          </p:nvSpPr>
          <p:spPr>
            <a:xfrm>
              <a:off x="4502" y="3005"/>
              <a:ext cx="63" cy="68"/>
            </a:xfrm>
            <a:custGeom>
              <a:avLst/>
              <a:gdLst/>
              <a:ahLst/>
              <a:cxnLst/>
              <a:rect l="l" t="t" r="r" b="b"/>
              <a:pathLst>
                <a:path w="126" h="136" extrusionOk="0">
                  <a:moveTo>
                    <a:pt x="0" y="136"/>
                  </a:moveTo>
                  <a:lnTo>
                    <a:pt x="3" y="125"/>
                  </a:lnTo>
                  <a:lnTo>
                    <a:pt x="8" y="115"/>
                  </a:lnTo>
                  <a:lnTo>
                    <a:pt x="14" y="107"/>
                  </a:lnTo>
                  <a:lnTo>
                    <a:pt x="22" y="96"/>
                  </a:lnTo>
                  <a:lnTo>
                    <a:pt x="22" y="86"/>
                  </a:lnTo>
                  <a:lnTo>
                    <a:pt x="21" y="75"/>
                  </a:lnTo>
                  <a:lnTo>
                    <a:pt x="18" y="66"/>
                  </a:lnTo>
                  <a:lnTo>
                    <a:pt x="13" y="58"/>
                  </a:lnTo>
                  <a:lnTo>
                    <a:pt x="19" y="46"/>
                  </a:lnTo>
                  <a:lnTo>
                    <a:pt x="30" y="37"/>
                  </a:lnTo>
                  <a:lnTo>
                    <a:pt x="42" y="27"/>
                  </a:lnTo>
                  <a:lnTo>
                    <a:pt x="53" y="16"/>
                  </a:lnTo>
                  <a:lnTo>
                    <a:pt x="59" y="14"/>
                  </a:lnTo>
                  <a:lnTo>
                    <a:pt x="65" y="13"/>
                  </a:lnTo>
                  <a:lnTo>
                    <a:pt x="70" y="10"/>
                  </a:lnTo>
                  <a:lnTo>
                    <a:pt x="77" y="8"/>
                  </a:lnTo>
                  <a:lnTo>
                    <a:pt x="83" y="5"/>
                  </a:lnTo>
                  <a:lnTo>
                    <a:pt x="89" y="2"/>
                  </a:lnTo>
                  <a:lnTo>
                    <a:pt x="96" y="0"/>
                  </a:lnTo>
                  <a:lnTo>
                    <a:pt x="104" y="0"/>
                  </a:lnTo>
                  <a:lnTo>
                    <a:pt x="121" y="6"/>
                  </a:lnTo>
                  <a:lnTo>
                    <a:pt x="126" y="16"/>
                  </a:lnTo>
                  <a:lnTo>
                    <a:pt x="117" y="34"/>
                  </a:lnTo>
                  <a:lnTo>
                    <a:pt x="104" y="50"/>
                  </a:lnTo>
                  <a:lnTo>
                    <a:pt x="89" y="66"/>
                  </a:lnTo>
                  <a:lnTo>
                    <a:pt x="73" y="78"/>
                  </a:lnTo>
                  <a:lnTo>
                    <a:pt x="58" y="91"/>
                  </a:lnTo>
                  <a:lnTo>
                    <a:pt x="42" y="105"/>
                  </a:lnTo>
                  <a:lnTo>
                    <a:pt x="27" y="118"/>
                  </a:lnTo>
                  <a:lnTo>
                    <a:pt x="13" y="133"/>
                  </a:lnTo>
                  <a:lnTo>
                    <a:pt x="0" y="13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28" name="Google Shape;1428;p29"/>
            <p:cNvSpPr/>
            <p:nvPr/>
          </p:nvSpPr>
          <p:spPr>
            <a:xfrm>
              <a:off x="5188" y="2974"/>
              <a:ext cx="83" cy="73"/>
            </a:xfrm>
            <a:custGeom>
              <a:avLst/>
              <a:gdLst/>
              <a:ahLst/>
              <a:cxnLst/>
              <a:rect l="l" t="t" r="r" b="b"/>
              <a:pathLst>
                <a:path w="166" h="147" extrusionOk="0">
                  <a:moveTo>
                    <a:pt x="18" y="147"/>
                  </a:moveTo>
                  <a:lnTo>
                    <a:pt x="0" y="137"/>
                  </a:lnTo>
                  <a:lnTo>
                    <a:pt x="3" y="128"/>
                  </a:lnTo>
                  <a:lnTo>
                    <a:pt x="10" y="120"/>
                  </a:lnTo>
                  <a:lnTo>
                    <a:pt x="16" y="112"/>
                  </a:lnTo>
                  <a:lnTo>
                    <a:pt x="26" y="104"/>
                  </a:lnTo>
                  <a:lnTo>
                    <a:pt x="34" y="97"/>
                  </a:lnTo>
                  <a:lnTo>
                    <a:pt x="42" y="91"/>
                  </a:lnTo>
                  <a:lnTo>
                    <a:pt x="51" y="84"/>
                  </a:lnTo>
                  <a:lnTo>
                    <a:pt x="59" y="78"/>
                  </a:lnTo>
                  <a:lnTo>
                    <a:pt x="59" y="59"/>
                  </a:lnTo>
                  <a:lnTo>
                    <a:pt x="50" y="52"/>
                  </a:lnTo>
                  <a:lnTo>
                    <a:pt x="39" y="46"/>
                  </a:lnTo>
                  <a:lnTo>
                    <a:pt x="29" y="38"/>
                  </a:lnTo>
                  <a:lnTo>
                    <a:pt x="18" y="30"/>
                  </a:lnTo>
                  <a:lnTo>
                    <a:pt x="24" y="19"/>
                  </a:lnTo>
                  <a:lnTo>
                    <a:pt x="47" y="27"/>
                  </a:lnTo>
                  <a:lnTo>
                    <a:pt x="53" y="30"/>
                  </a:lnTo>
                  <a:lnTo>
                    <a:pt x="59" y="37"/>
                  </a:lnTo>
                  <a:lnTo>
                    <a:pt x="66" y="45"/>
                  </a:lnTo>
                  <a:lnTo>
                    <a:pt x="75" y="48"/>
                  </a:lnTo>
                  <a:lnTo>
                    <a:pt x="85" y="43"/>
                  </a:lnTo>
                  <a:lnTo>
                    <a:pt x="93" y="37"/>
                  </a:lnTo>
                  <a:lnTo>
                    <a:pt x="101" y="32"/>
                  </a:lnTo>
                  <a:lnTo>
                    <a:pt x="109" y="24"/>
                  </a:lnTo>
                  <a:lnTo>
                    <a:pt x="117" y="17"/>
                  </a:lnTo>
                  <a:lnTo>
                    <a:pt x="125" y="11"/>
                  </a:lnTo>
                  <a:lnTo>
                    <a:pt x="134" y="5"/>
                  </a:lnTo>
                  <a:lnTo>
                    <a:pt x="142" y="0"/>
                  </a:lnTo>
                  <a:lnTo>
                    <a:pt x="152" y="9"/>
                  </a:lnTo>
                  <a:lnTo>
                    <a:pt x="141" y="27"/>
                  </a:lnTo>
                  <a:lnTo>
                    <a:pt x="130" y="43"/>
                  </a:lnTo>
                  <a:lnTo>
                    <a:pt x="117" y="60"/>
                  </a:lnTo>
                  <a:lnTo>
                    <a:pt x="107" y="81"/>
                  </a:lnTo>
                  <a:lnTo>
                    <a:pt x="115" y="86"/>
                  </a:lnTo>
                  <a:lnTo>
                    <a:pt x="125" y="92"/>
                  </a:lnTo>
                  <a:lnTo>
                    <a:pt x="134" y="100"/>
                  </a:lnTo>
                  <a:lnTo>
                    <a:pt x="149" y="105"/>
                  </a:lnTo>
                  <a:lnTo>
                    <a:pt x="166" y="129"/>
                  </a:lnTo>
                  <a:lnTo>
                    <a:pt x="155" y="132"/>
                  </a:lnTo>
                  <a:lnTo>
                    <a:pt x="149" y="129"/>
                  </a:lnTo>
                  <a:lnTo>
                    <a:pt x="141" y="124"/>
                  </a:lnTo>
                  <a:lnTo>
                    <a:pt x="134" y="120"/>
                  </a:lnTo>
                  <a:lnTo>
                    <a:pt x="126" y="115"/>
                  </a:lnTo>
                  <a:lnTo>
                    <a:pt x="118" y="110"/>
                  </a:lnTo>
                  <a:lnTo>
                    <a:pt x="109" y="105"/>
                  </a:lnTo>
                  <a:lnTo>
                    <a:pt x="101" y="99"/>
                  </a:lnTo>
                  <a:lnTo>
                    <a:pt x="93" y="92"/>
                  </a:lnTo>
                  <a:lnTo>
                    <a:pt x="83" y="96"/>
                  </a:lnTo>
                  <a:lnTo>
                    <a:pt x="74" y="100"/>
                  </a:lnTo>
                  <a:lnTo>
                    <a:pt x="64" y="108"/>
                  </a:lnTo>
                  <a:lnTo>
                    <a:pt x="56" y="115"/>
                  </a:lnTo>
                  <a:lnTo>
                    <a:pt x="47" y="123"/>
                  </a:lnTo>
                  <a:lnTo>
                    <a:pt x="37" y="132"/>
                  </a:lnTo>
                  <a:lnTo>
                    <a:pt x="27" y="140"/>
                  </a:lnTo>
                  <a:lnTo>
                    <a:pt x="18" y="147"/>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29" name="Google Shape;1429;p29"/>
            <p:cNvSpPr/>
            <p:nvPr/>
          </p:nvSpPr>
          <p:spPr>
            <a:xfrm>
              <a:off x="4232" y="2996"/>
              <a:ext cx="222" cy="50"/>
            </a:xfrm>
            <a:custGeom>
              <a:avLst/>
              <a:gdLst/>
              <a:ahLst/>
              <a:cxnLst/>
              <a:rect l="l" t="t" r="r" b="b"/>
              <a:pathLst>
                <a:path w="444" h="98" extrusionOk="0">
                  <a:moveTo>
                    <a:pt x="69" y="98"/>
                  </a:moveTo>
                  <a:lnTo>
                    <a:pt x="39" y="92"/>
                  </a:lnTo>
                  <a:lnTo>
                    <a:pt x="18" y="75"/>
                  </a:lnTo>
                  <a:lnTo>
                    <a:pt x="15" y="68"/>
                  </a:lnTo>
                  <a:lnTo>
                    <a:pt x="10" y="62"/>
                  </a:lnTo>
                  <a:lnTo>
                    <a:pt x="5" y="54"/>
                  </a:lnTo>
                  <a:lnTo>
                    <a:pt x="0" y="43"/>
                  </a:lnTo>
                  <a:lnTo>
                    <a:pt x="0" y="23"/>
                  </a:lnTo>
                  <a:lnTo>
                    <a:pt x="15" y="31"/>
                  </a:lnTo>
                  <a:lnTo>
                    <a:pt x="24" y="41"/>
                  </a:lnTo>
                  <a:lnTo>
                    <a:pt x="34" y="54"/>
                  </a:lnTo>
                  <a:lnTo>
                    <a:pt x="45" y="65"/>
                  </a:lnTo>
                  <a:lnTo>
                    <a:pt x="52" y="67"/>
                  </a:lnTo>
                  <a:lnTo>
                    <a:pt x="60" y="68"/>
                  </a:lnTo>
                  <a:lnTo>
                    <a:pt x="68" y="71"/>
                  </a:lnTo>
                  <a:lnTo>
                    <a:pt x="76" y="71"/>
                  </a:lnTo>
                  <a:lnTo>
                    <a:pt x="83" y="73"/>
                  </a:lnTo>
                  <a:lnTo>
                    <a:pt x="91" y="73"/>
                  </a:lnTo>
                  <a:lnTo>
                    <a:pt x="99" y="71"/>
                  </a:lnTo>
                  <a:lnTo>
                    <a:pt x="107" y="70"/>
                  </a:lnTo>
                  <a:lnTo>
                    <a:pt x="120" y="65"/>
                  </a:lnTo>
                  <a:lnTo>
                    <a:pt x="131" y="60"/>
                  </a:lnTo>
                  <a:lnTo>
                    <a:pt x="143" y="54"/>
                  </a:lnTo>
                  <a:lnTo>
                    <a:pt x="152" y="47"/>
                  </a:lnTo>
                  <a:lnTo>
                    <a:pt x="163" y="39"/>
                  </a:lnTo>
                  <a:lnTo>
                    <a:pt x="173" y="30"/>
                  </a:lnTo>
                  <a:lnTo>
                    <a:pt x="184" y="20"/>
                  </a:lnTo>
                  <a:lnTo>
                    <a:pt x="197" y="9"/>
                  </a:lnTo>
                  <a:lnTo>
                    <a:pt x="206" y="7"/>
                  </a:lnTo>
                  <a:lnTo>
                    <a:pt x="216" y="6"/>
                  </a:lnTo>
                  <a:lnTo>
                    <a:pt x="227" y="4"/>
                  </a:lnTo>
                  <a:lnTo>
                    <a:pt x="237" y="3"/>
                  </a:lnTo>
                  <a:lnTo>
                    <a:pt x="246" y="3"/>
                  </a:lnTo>
                  <a:lnTo>
                    <a:pt x="257" y="1"/>
                  </a:lnTo>
                  <a:lnTo>
                    <a:pt x="269" y="1"/>
                  </a:lnTo>
                  <a:lnTo>
                    <a:pt x="280" y="0"/>
                  </a:lnTo>
                  <a:lnTo>
                    <a:pt x="288" y="3"/>
                  </a:lnTo>
                  <a:lnTo>
                    <a:pt x="297" y="7"/>
                  </a:lnTo>
                  <a:lnTo>
                    <a:pt x="305" y="12"/>
                  </a:lnTo>
                  <a:lnTo>
                    <a:pt x="315" y="17"/>
                  </a:lnTo>
                  <a:lnTo>
                    <a:pt x="323" y="22"/>
                  </a:lnTo>
                  <a:lnTo>
                    <a:pt x="333" y="27"/>
                  </a:lnTo>
                  <a:lnTo>
                    <a:pt x="340" y="31"/>
                  </a:lnTo>
                  <a:lnTo>
                    <a:pt x="350" y="36"/>
                  </a:lnTo>
                  <a:lnTo>
                    <a:pt x="356" y="36"/>
                  </a:lnTo>
                  <a:lnTo>
                    <a:pt x="363" y="35"/>
                  </a:lnTo>
                  <a:lnTo>
                    <a:pt x="369" y="35"/>
                  </a:lnTo>
                  <a:lnTo>
                    <a:pt x="376" y="33"/>
                  </a:lnTo>
                  <a:lnTo>
                    <a:pt x="382" y="31"/>
                  </a:lnTo>
                  <a:lnTo>
                    <a:pt x="387" y="28"/>
                  </a:lnTo>
                  <a:lnTo>
                    <a:pt x="395" y="27"/>
                  </a:lnTo>
                  <a:lnTo>
                    <a:pt x="401" y="23"/>
                  </a:lnTo>
                  <a:lnTo>
                    <a:pt x="422" y="6"/>
                  </a:lnTo>
                  <a:lnTo>
                    <a:pt x="430" y="7"/>
                  </a:lnTo>
                  <a:lnTo>
                    <a:pt x="436" y="11"/>
                  </a:lnTo>
                  <a:lnTo>
                    <a:pt x="441" y="17"/>
                  </a:lnTo>
                  <a:lnTo>
                    <a:pt x="444" y="25"/>
                  </a:lnTo>
                  <a:lnTo>
                    <a:pt x="435" y="30"/>
                  </a:lnTo>
                  <a:lnTo>
                    <a:pt x="425" y="35"/>
                  </a:lnTo>
                  <a:lnTo>
                    <a:pt x="416" y="39"/>
                  </a:lnTo>
                  <a:lnTo>
                    <a:pt x="406" y="44"/>
                  </a:lnTo>
                  <a:lnTo>
                    <a:pt x="396" y="51"/>
                  </a:lnTo>
                  <a:lnTo>
                    <a:pt x="387" y="55"/>
                  </a:lnTo>
                  <a:lnTo>
                    <a:pt x="376" y="60"/>
                  </a:lnTo>
                  <a:lnTo>
                    <a:pt x="364" y="65"/>
                  </a:lnTo>
                  <a:lnTo>
                    <a:pt x="353" y="62"/>
                  </a:lnTo>
                  <a:lnTo>
                    <a:pt x="342" y="59"/>
                  </a:lnTo>
                  <a:lnTo>
                    <a:pt x="333" y="54"/>
                  </a:lnTo>
                  <a:lnTo>
                    <a:pt x="323" y="49"/>
                  </a:lnTo>
                  <a:lnTo>
                    <a:pt x="313" y="43"/>
                  </a:lnTo>
                  <a:lnTo>
                    <a:pt x="304" y="36"/>
                  </a:lnTo>
                  <a:lnTo>
                    <a:pt x="294" y="31"/>
                  </a:lnTo>
                  <a:lnTo>
                    <a:pt x="283" y="25"/>
                  </a:lnTo>
                  <a:lnTo>
                    <a:pt x="259" y="25"/>
                  </a:lnTo>
                  <a:lnTo>
                    <a:pt x="237" y="28"/>
                  </a:lnTo>
                  <a:lnTo>
                    <a:pt x="216" y="35"/>
                  </a:lnTo>
                  <a:lnTo>
                    <a:pt x="197" y="44"/>
                  </a:lnTo>
                  <a:lnTo>
                    <a:pt x="179" y="55"/>
                  </a:lnTo>
                  <a:lnTo>
                    <a:pt x="162" y="67"/>
                  </a:lnTo>
                  <a:lnTo>
                    <a:pt x="144" y="79"/>
                  </a:lnTo>
                  <a:lnTo>
                    <a:pt x="128" y="92"/>
                  </a:lnTo>
                  <a:lnTo>
                    <a:pt x="122" y="94"/>
                  </a:lnTo>
                  <a:lnTo>
                    <a:pt x="117" y="94"/>
                  </a:lnTo>
                  <a:lnTo>
                    <a:pt x="111" y="95"/>
                  </a:lnTo>
                  <a:lnTo>
                    <a:pt x="103" y="97"/>
                  </a:lnTo>
                  <a:lnTo>
                    <a:pt x="96" y="97"/>
                  </a:lnTo>
                  <a:lnTo>
                    <a:pt x="90" y="98"/>
                  </a:lnTo>
                  <a:lnTo>
                    <a:pt x="83" y="98"/>
                  </a:lnTo>
                  <a:lnTo>
                    <a:pt x="77" y="98"/>
                  </a:lnTo>
                  <a:lnTo>
                    <a:pt x="69" y="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30" name="Google Shape;1430;p29"/>
            <p:cNvSpPr/>
            <p:nvPr/>
          </p:nvSpPr>
          <p:spPr>
            <a:xfrm>
              <a:off x="4825" y="2957"/>
              <a:ext cx="91" cy="39"/>
            </a:xfrm>
            <a:custGeom>
              <a:avLst/>
              <a:gdLst/>
              <a:ahLst/>
              <a:cxnLst/>
              <a:rect l="l" t="t" r="r" b="b"/>
              <a:pathLst>
                <a:path w="182" h="79" extrusionOk="0">
                  <a:moveTo>
                    <a:pt x="97" y="79"/>
                  </a:moveTo>
                  <a:lnTo>
                    <a:pt x="86" y="75"/>
                  </a:lnTo>
                  <a:lnTo>
                    <a:pt x="73" y="74"/>
                  </a:lnTo>
                  <a:lnTo>
                    <a:pt x="60" y="74"/>
                  </a:lnTo>
                  <a:lnTo>
                    <a:pt x="47" y="74"/>
                  </a:lnTo>
                  <a:lnTo>
                    <a:pt x="35" y="72"/>
                  </a:lnTo>
                  <a:lnTo>
                    <a:pt x="22" y="71"/>
                  </a:lnTo>
                  <a:lnTo>
                    <a:pt x="11" y="67"/>
                  </a:lnTo>
                  <a:lnTo>
                    <a:pt x="0" y="61"/>
                  </a:lnTo>
                  <a:lnTo>
                    <a:pt x="12" y="43"/>
                  </a:lnTo>
                  <a:lnTo>
                    <a:pt x="30" y="34"/>
                  </a:lnTo>
                  <a:lnTo>
                    <a:pt x="47" y="26"/>
                  </a:lnTo>
                  <a:lnTo>
                    <a:pt x="67" y="18"/>
                  </a:lnTo>
                  <a:lnTo>
                    <a:pt x="86" y="11"/>
                  </a:lnTo>
                  <a:lnTo>
                    <a:pt x="107" y="5"/>
                  </a:lnTo>
                  <a:lnTo>
                    <a:pt x="129" y="2"/>
                  </a:lnTo>
                  <a:lnTo>
                    <a:pt x="151" y="0"/>
                  </a:lnTo>
                  <a:lnTo>
                    <a:pt x="174" y="0"/>
                  </a:lnTo>
                  <a:lnTo>
                    <a:pt x="182" y="37"/>
                  </a:lnTo>
                  <a:lnTo>
                    <a:pt x="164" y="58"/>
                  </a:lnTo>
                  <a:lnTo>
                    <a:pt x="156" y="61"/>
                  </a:lnTo>
                  <a:lnTo>
                    <a:pt x="151" y="66"/>
                  </a:lnTo>
                  <a:lnTo>
                    <a:pt x="143" y="71"/>
                  </a:lnTo>
                  <a:lnTo>
                    <a:pt x="132" y="75"/>
                  </a:lnTo>
                  <a:lnTo>
                    <a:pt x="97" y="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31" name="Google Shape;1431;p29"/>
            <p:cNvSpPr/>
            <p:nvPr/>
          </p:nvSpPr>
          <p:spPr>
            <a:xfrm>
              <a:off x="4691" y="2928"/>
              <a:ext cx="59" cy="58"/>
            </a:xfrm>
            <a:custGeom>
              <a:avLst/>
              <a:gdLst/>
              <a:ahLst/>
              <a:cxnLst/>
              <a:rect l="l" t="t" r="r" b="b"/>
              <a:pathLst>
                <a:path w="118" h="117" extrusionOk="0">
                  <a:moveTo>
                    <a:pt x="35" y="117"/>
                  </a:moveTo>
                  <a:lnTo>
                    <a:pt x="28" y="101"/>
                  </a:lnTo>
                  <a:lnTo>
                    <a:pt x="21" y="80"/>
                  </a:lnTo>
                  <a:lnTo>
                    <a:pt x="13" y="61"/>
                  </a:lnTo>
                  <a:lnTo>
                    <a:pt x="0" y="45"/>
                  </a:lnTo>
                  <a:lnTo>
                    <a:pt x="0" y="15"/>
                  </a:lnTo>
                  <a:lnTo>
                    <a:pt x="15" y="2"/>
                  </a:lnTo>
                  <a:lnTo>
                    <a:pt x="28" y="0"/>
                  </a:lnTo>
                  <a:lnTo>
                    <a:pt x="40" y="0"/>
                  </a:lnTo>
                  <a:lnTo>
                    <a:pt x="53" y="0"/>
                  </a:lnTo>
                  <a:lnTo>
                    <a:pt x="66" y="0"/>
                  </a:lnTo>
                  <a:lnTo>
                    <a:pt x="79" y="3"/>
                  </a:lnTo>
                  <a:lnTo>
                    <a:pt x="93" y="7"/>
                  </a:lnTo>
                  <a:lnTo>
                    <a:pt x="106" y="10"/>
                  </a:lnTo>
                  <a:lnTo>
                    <a:pt x="118" y="15"/>
                  </a:lnTo>
                  <a:lnTo>
                    <a:pt x="111" y="37"/>
                  </a:lnTo>
                  <a:lnTo>
                    <a:pt x="99" y="37"/>
                  </a:lnTo>
                  <a:lnTo>
                    <a:pt x="91" y="34"/>
                  </a:lnTo>
                  <a:lnTo>
                    <a:pt x="83" y="29"/>
                  </a:lnTo>
                  <a:lnTo>
                    <a:pt x="71" y="24"/>
                  </a:lnTo>
                  <a:lnTo>
                    <a:pt x="56" y="31"/>
                  </a:lnTo>
                  <a:lnTo>
                    <a:pt x="64" y="39"/>
                  </a:lnTo>
                  <a:lnTo>
                    <a:pt x="72" y="43"/>
                  </a:lnTo>
                  <a:lnTo>
                    <a:pt x="82" y="51"/>
                  </a:lnTo>
                  <a:lnTo>
                    <a:pt x="91" y="61"/>
                  </a:lnTo>
                  <a:lnTo>
                    <a:pt x="85" y="88"/>
                  </a:lnTo>
                  <a:lnTo>
                    <a:pt x="75" y="86"/>
                  </a:lnTo>
                  <a:lnTo>
                    <a:pt x="66" y="75"/>
                  </a:lnTo>
                  <a:lnTo>
                    <a:pt x="56" y="69"/>
                  </a:lnTo>
                  <a:lnTo>
                    <a:pt x="47" y="75"/>
                  </a:lnTo>
                  <a:lnTo>
                    <a:pt x="56" y="96"/>
                  </a:lnTo>
                  <a:lnTo>
                    <a:pt x="35" y="1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32" name="Google Shape;1432;p29"/>
            <p:cNvSpPr/>
            <p:nvPr/>
          </p:nvSpPr>
          <p:spPr>
            <a:xfrm>
              <a:off x="4854" y="2968"/>
              <a:ext cx="51" cy="15"/>
            </a:xfrm>
            <a:custGeom>
              <a:avLst/>
              <a:gdLst/>
              <a:ahLst/>
              <a:cxnLst/>
              <a:rect l="l" t="t" r="r" b="b"/>
              <a:pathLst>
                <a:path w="102" h="32" extrusionOk="0">
                  <a:moveTo>
                    <a:pt x="30" y="32"/>
                  </a:moveTo>
                  <a:lnTo>
                    <a:pt x="0" y="26"/>
                  </a:lnTo>
                  <a:lnTo>
                    <a:pt x="11" y="21"/>
                  </a:lnTo>
                  <a:lnTo>
                    <a:pt x="22" y="16"/>
                  </a:lnTo>
                  <a:lnTo>
                    <a:pt x="35" y="11"/>
                  </a:lnTo>
                  <a:lnTo>
                    <a:pt x="48" y="6"/>
                  </a:lnTo>
                  <a:lnTo>
                    <a:pt x="62" y="3"/>
                  </a:lnTo>
                  <a:lnTo>
                    <a:pt x="75" y="0"/>
                  </a:lnTo>
                  <a:lnTo>
                    <a:pt x="89" y="2"/>
                  </a:lnTo>
                  <a:lnTo>
                    <a:pt x="102" y="5"/>
                  </a:lnTo>
                  <a:lnTo>
                    <a:pt x="96" y="22"/>
                  </a:lnTo>
                  <a:lnTo>
                    <a:pt x="88" y="24"/>
                  </a:lnTo>
                  <a:lnTo>
                    <a:pt x="81" y="27"/>
                  </a:lnTo>
                  <a:lnTo>
                    <a:pt x="73" y="30"/>
                  </a:lnTo>
                  <a:lnTo>
                    <a:pt x="65" y="32"/>
                  </a:lnTo>
                  <a:lnTo>
                    <a:pt x="30" y="32"/>
                  </a:lnTo>
                  <a:close/>
                </a:path>
              </a:pathLst>
            </a:custGeom>
            <a:solidFill>
              <a:srgbClr val="D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33" name="Google Shape;1433;p29"/>
            <p:cNvSpPr/>
            <p:nvPr/>
          </p:nvSpPr>
          <p:spPr>
            <a:xfrm>
              <a:off x="4235" y="2885"/>
              <a:ext cx="69" cy="73"/>
            </a:xfrm>
            <a:custGeom>
              <a:avLst/>
              <a:gdLst/>
              <a:ahLst/>
              <a:cxnLst/>
              <a:rect l="l" t="t" r="r" b="b"/>
              <a:pathLst>
                <a:path w="139" h="147" extrusionOk="0">
                  <a:moveTo>
                    <a:pt x="10" y="147"/>
                  </a:moveTo>
                  <a:lnTo>
                    <a:pt x="7" y="137"/>
                  </a:lnTo>
                  <a:lnTo>
                    <a:pt x="11" y="126"/>
                  </a:lnTo>
                  <a:lnTo>
                    <a:pt x="19" y="117"/>
                  </a:lnTo>
                  <a:lnTo>
                    <a:pt x="29" y="107"/>
                  </a:lnTo>
                  <a:lnTo>
                    <a:pt x="37" y="94"/>
                  </a:lnTo>
                  <a:lnTo>
                    <a:pt x="34" y="85"/>
                  </a:lnTo>
                  <a:lnTo>
                    <a:pt x="27" y="77"/>
                  </a:lnTo>
                  <a:lnTo>
                    <a:pt x="18" y="70"/>
                  </a:lnTo>
                  <a:lnTo>
                    <a:pt x="7" y="65"/>
                  </a:lnTo>
                  <a:lnTo>
                    <a:pt x="0" y="59"/>
                  </a:lnTo>
                  <a:lnTo>
                    <a:pt x="7" y="45"/>
                  </a:lnTo>
                  <a:lnTo>
                    <a:pt x="18" y="42"/>
                  </a:lnTo>
                  <a:lnTo>
                    <a:pt x="29" y="43"/>
                  </a:lnTo>
                  <a:lnTo>
                    <a:pt x="37" y="48"/>
                  </a:lnTo>
                  <a:lnTo>
                    <a:pt x="45" y="54"/>
                  </a:lnTo>
                  <a:lnTo>
                    <a:pt x="58" y="59"/>
                  </a:lnTo>
                  <a:lnTo>
                    <a:pt x="67" y="54"/>
                  </a:lnTo>
                  <a:lnTo>
                    <a:pt x="75" y="48"/>
                  </a:lnTo>
                  <a:lnTo>
                    <a:pt x="83" y="40"/>
                  </a:lnTo>
                  <a:lnTo>
                    <a:pt x="91" y="32"/>
                  </a:lnTo>
                  <a:lnTo>
                    <a:pt x="101" y="22"/>
                  </a:lnTo>
                  <a:lnTo>
                    <a:pt x="109" y="14"/>
                  </a:lnTo>
                  <a:lnTo>
                    <a:pt x="117" y="6"/>
                  </a:lnTo>
                  <a:lnTo>
                    <a:pt x="125" y="0"/>
                  </a:lnTo>
                  <a:lnTo>
                    <a:pt x="133" y="6"/>
                  </a:lnTo>
                  <a:lnTo>
                    <a:pt x="131" y="24"/>
                  </a:lnTo>
                  <a:lnTo>
                    <a:pt x="122" y="34"/>
                  </a:lnTo>
                  <a:lnTo>
                    <a:pt x="112" y="43"/>
                  </a:lnTo>
                  <a:lnTo>
                    <a:pt x="102" y="53"/>
                  </a:lnTo>
                  <a:lnTo>
                    <a:pt x="91" y="62"/>
                  </a:lnTo>
                  <a:lnTo>
                    <a:pt x="99" y="78"/>
                  </a:lnTo>
                  <a:lnTo>
                    <a:pt x="109" y="81"/>
                  </a:lnTo>
                  <a:lnTo>
                    <a:pt x="118" y="86"/>
                  </a:lnTo>
                  <a:lnTo>
                    <a:pt x="126" y="93"/>
                  </a:lnTo>
                  <a:lnTo>
                    <a:pt x="136" y="101"/>
                  </a:lnTo>
                  <a:lnTo>
                    <a:pt x="139" y="117"/>
                  </a:lnTo>
                  <a:lnTo>
                    <a:pt x="125" y="123"/>
                  </a:lnTo>
                  <a:lnTo>
                    <a:pt x="118" y="120"/>
                  </a:lnTo>
                  <a:lnTo>
                    <a:pt x="110" y="117"/>
                  </a:lnTo>
                  <a:lnTo>
                    <a:pt x="104" y="113"/>
                  </a:lnTo>
                  <a:lnTo>
                    <a:pt x="96" y="110"/>
                  </a:lnTo>
                  <a:lnTo>
                    <a:pt x="88" y="107"/>
                  </a:lnTo>
                  <a:lnTo>
                    <a:pt x="82" y="104"/>
                  </a:lnTo>
                  <a:lnTo>
                    <a:pt x="72" y="99"/>
                  </a:lnTo>
                  <a:lnTo>
                    <a:pt x="64" y="96"/>
                  </a:lnTo>
                  <a:lnTo>
                    <a:pt x="55" y="101"/>
                  </a:lnTo>
                  <a:lnTo>
                    <a:pt x="45" y="112"/>
                  </a:lnTo>
                  <a:lnTo>
                    <a:pt x="35" y="125"/>
                  </a:lnTo>
                  <a:lnTo>
                    <a:pt x="24" y="137"/>
                  </a:lnTo>
                  <a:lnTo>
                    <a:pt x="10" y="147"/>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34" name="Google Shape;1434;p29"/>
            <p:cNvSpPr/>
            <p:nvPr/>
          </p:nvSpPr>
          <p:spPr>
            <a:xfrm>
              <a:off x="4629" y="2889"/>
              <a:ext cx="41" cy="64"/>
            </a:xfrm>
            <a:custGeom>
              <a:avLst/>
              <a:gdLst/>
              <a:ahLst/>
              <a:cxnLst/>
              <a:rect l="l" t="t" r="r" b="b"/>
              <a:pathLst>
                <a:path w="81" h="127" extrusionOk="0">
                  <a:moveTo>
                    <a:pt x="5" y="127"/>
                  </a:moveTo>
                  <a:lnTo>
                    <a:pt x="0" y="118"/>
                  </a:lnTo>
                  <a:lnTo>
                    <a:pt x="3" y="95"/>
                  </a:lnTo>
                  <a:lnTo>
                    <a:pt x="9" y="83"/>
                  </a:lnTo>
                  <a:lnTo>
                    <a:pt x="17" y="70"/>
                  </a:lnTo>
                  <a:lnTo>
                    <a:pt x="24" y="57"/>
                  </a:lnTo>
                  <a:lnTo>
                    <a:pt x="32" y="44"/>
                  </a:lnTo>
                  <a:lnTo>
                    <a:pt x="40" y="32"/>
                  </a:lnTo>
                  <a:lnTo>
                    <a:pt x="49" y="20"/>
                  </a:lnTo>
                  <a:lnTo>
                    <a:pt x="61" y="9"/>
                  </a:lnTo>
                  <a:lnTo>
                    <a:pt x="73" y="0"/>
                  </a:lnTo>
                  <a:lnTo>
                    <a:pt x="81" y="14"/>
                  </a:lnTo>
                  <a:lnTo>
                    <a:pt x="73" y="41"/>
                  </a:lnTo>
                  <a:lnTo>
                    <a:pt x="64" y="63"/>
                  </a:lnTo>
                  <a:lnTo>
                    <a:pt x="51" y="86"/>
                  </a:lnTo>
                  <a:lnTo>
                    <a:pt x="37" y="107"/>
                  </a:lnTo>
                  <a:lnTo>
                    <a:pt x="30" y="110"/>
                  </a:lnTo>
                  <a:lnTo>
                    <a:pt x="24" y="116"/>
                  </a:lnTo>
                  <a:lnTo>
                    <a:pt x="16" y="124"/>
                  </a:lnTo>
                  <a:lnTo>
                    <a:pt x="5" y="1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35" name="Google Shape;1435;p29"/>
            <p:cNvSpPr/>
            <p:nvPr/>
          </p:nvSpPr>
          <p:spPr>
            <a:xfrm>
              <a:off x="4425" y="2909"/>
              <a:ext cx="97" cy="39"/>
            </a:xfrm>
            <a:custGeom>
              <a:avLst/>
              <a:gdLst/>
              <a:ahLst/>
              <a:cxnLst/>
              <a:rect l="l" t="t" r="r" b="b"/>
              <a:pathLst>
                <a:path w="193" h="78" extrusionOk="0">
                  <a:moveTo>
                    <a:pt x="29" y="78"/>
                  </a:moveTo>
                  <a:lnTo>
                    <a:pt x="19" y="75"/>
                  </a:lnTo>
                  <a:lnTo>
                    <a:pt x="13" y="70"/>
                  </a:lnTo>
                  <a:lnTo>
                    <a:pt x="6" y="65"/>
                  </a:lnTo>
                  <a:lnTo>
                    <a:pt x="0" y="55"/>
                  </a:lnTo>
                  <a:lnTo>
                    <a:pt x="0" y="47"/>
                  </a:lnTo>
                  <a:lnTo>
                    <a:pt x="1" y="36"/>
                  </a:lnTo>
                  <a:lnTo>
                    <a:pt x="5" y="25"/>
                  </a:lnTo>
                  <a:lnTo>
                    <a:pt x="11" y="15"/>
                  </a:lnTo>
                  <a:lnTo>
                    <a:pt x="17" y="11"/>
                  </a:lnTo>
                  <a:lnTo>
                    <a:pt x="27" y="8"/>
                  </a:lnTo>
                  <a:lnTo>
                    <a:pt x="40" y="3"/>
                  </a:lnTo>
                  <a:lnTo>
                    <a:pt x="52" y="0"/>
                  </a:lnTo>
                  <a:lnTo>
                    <a:pt x="70" y="1"/>
                  </a:lnTo>
                  <a:lnTo>
                    <a:pt x="89" y="4"/>
                  </a:lnTo>
                  <a:lnTo>
                    <a:pt x="107" y="8"/>
                  </a:lnTo>
                  <a:lnTo>
                    <a:pt x="124" y="12"/>
                  </a:lnTo>
                  <a:lnTo>
                    <a:pt x="142" y="19"/>
                  </a:lnTo>
                  <a:lnTo>
                    <a:pt x="159" y="25"/>
                  </a:lnTo>
                  <a:lnTo>
                    <a:pt x="177" y="35"/>
                  </a:lnTo>
                  <a:lnTo>
                    <a:pt x="193" y="44"/>
                  </a:lnTo>
                  <a:lnTo>
                    <a:pt x="191" y="51"/>
                  </a:lnTo>
                  <a:lnTo>
                    <a:pt x="188" y="57"/>
                  </a:lnTo>
                  <a:lnTo>
                    <a:pt x="185" y="63"/>
                  </a:lnTo>
                  <a:lnTo>
                    <a:pt x="179" y="70"/>
                  </a:lnTo>
                  <a:lnTo>
                    <a:pt x="163" y="70"/>
                  </a:lnTo>
                  <a:lnTo>
                    <a:pt x="145" y="70"/>
                  </a:lnTo>
                  <a:lnTo>
                    <a:pt x="127" y="71"/>
                  </a:lnTo>
                  <a:lnTo>
                    <a:pt x="110" y="71"/>
                  </a:lnTo>
                  <a:lnTo>
                    <a:pt x="91" y="73"/>
                  </a:lnTo>
                  <a:lnTo>
                    <a:pt x="72" y="75"/>
                  </a:lnTo>
                  <a:lnTo>
                    <a:pt x="54" y="76"/>
                  </a:lnTo>
                  <a:lnTo>
                    <a:pt x="35" y="78"/>
                  </a:lnTo>
                  <a:lnTo>
                    <a:pt x="29"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36" name="Google Shape;1436;p29"/>
            <p:cNvSpPr/>
            <p:nvPr/>
          </p:nvSpPr>
          <p:spPr>
            <a:xfrm>
              <a:off x="4437" y="2919"/>
              <a:ext cx="58" cy="17"/>
            </a:xfrm>
            <a:custGeom>
              <a:avLst/>
              <a:gdLst/>
              <a:ahLst/>
              <a:cxnLst/>
              <a:rect l="l" t="t" r="r" b="b"/>
              <a:pathLst>
                <a:path w="117" h="33" extrusionOk="0">
                  <a:moveTo>
                    <a:pt x="18" y="33"/>
                  </a:moveTo>
                  <a:lnTo>
                    <a:pt x="0" y="19"/>
                  </a:lnTo>
                  <a:lnTo>
                    <a:pt x="7" y="12"/>
                  </a:lnTo>
                  <a:lnTo>
                    <a:pt x="13" y="6"/>
                  </a:lnTo>
                  <a:lnTo>
                    <a:pt x="22" y="3"/>
                  </a:lnTo>
                  <a:lnTo>
                    <a:pt x="35" y="0"/>
                  </a:lnTo>
                  <a:lnTo>
                    <a:pt x="45" y="3"/>
                  </a:lnTo>
                  <a:lnTo>
                    <a:pt x="56" y="4"/>
                  </a:lnTo>
                  <a:lnTo>
                    <a:pt x="66" y="6"/>
                  </a:lnTo>
                  <a:lnTo>
                    <a:pt x="75" y="9"/>
                  </a:lnTo>
                  <a:lnTo>
                    <a:pt x="85" y="11"/>
                  </a:lnTo>
                  <a:lnTo>
                    <a:pt x="96" y="16"/>
                  </a:lnTo>
                  <a:lnTo>
                    <a:pt x="105" y="19"/>
                  </a:lnTo>
                  <a:lnTo>
                    <a:pt x="117" y="25"/>
                  </a:lnTo>
                  <a:lnTo>
                    <a:pt x="105" y="25"/>
                  </a:lnTo>
                  <a:lnTo>
                    <a:pt x="94" y="27"/>
                  </a:lnTo>
                  <a:lnTo>
                    <a:pt x="85" y="28"/>
                  </a:lnTo>
                  <a:lnTo>
                    <a:pt x="74" y="28"/>
                  </a:lnTo>
                  <a:lnTo>
                    <a:pt x="62" y="30"/>
                  </a:lnTo>
                  <a:lnTo>
                    <a:pt x="51" y="32"/>
                  </a:lnTo>
                  <a:lnTo>
                    <a:pt x="38" y="33"/>
                  </a:lnTo>
                  <a:lnTo>
                    <a:pt x="27" y="33"/>
                  </a:lnTo>
                  <a:lnTo>
                    <a:pt x="18" y="33"/>
                  </a:lnTo>
                  <a:close/>
                </a:path>
              </a:pathLst>
            </a:custGeom>
            <a:solidFill>
              <a:srgbClr val="D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37" name="Google Shape;1437;p29"/>
            <p:cNvSpPr/>
            <p:nvPr/>
          </p:nvSpPr>
          <p:spPr>
            <a:xfrm>
              <a:off x="4171" y="2769"/>
              <a:ext cx="85" cy="96"/>
            </a:xfrm>
            <a:custGeom>
              <a:avLst/>
              <a:gdLst/>
              <a:ahLst/>
              <a:cxnLst/>
              <a:rect l="l" t="t" r="r" b="b"/>
              <a:pathLst>
                <a:path w="170" h="191" extrusionOk="0">
                  <a:moveTo>
                    <a:pt x="75" y="191"/>
                  </a:moveTo>
                  <a:lnTo>
                    <a:pt x="65" y="188"/>
                  </a:lnTo>
                  <a:lnTo>
                    <a:pt x="55" y="185"/>
                  </a:lnTo>
                  <a:lnTo>
                    <a:pt x="46" y="182"/>
                  </a:lnTo>
                  <a:lnTo>
                    <a:pt x="35" y="177"/>
                  </a:lnTo>
                  <a:lnTo>
                    <a:pt x="24" y="172"/>
                  </a:lnTo>
                  <a:lnTo>
                    <a:pt x="17" y="164"/>
                  </a:lnTo>
                  <a:lnTo>
                    <a:pt x="12" y="154"/>
                  </a:lnTo>
                  <a:lnTo>
                    <a:pt x="6" y="143"/>
                  </a:lnTo>
                  <a:lnTo>
                    <a:pt x="0" y="132"/>
                  </a:lnTo>
                  <a:lnTo>
                    <a:pt x="0" y="118"/>
                  </a:lnTo>
                  <a:lnTo>
                    <a:pt x="0" y="103"/>
                  </a:lnTo>
                  <a:lnTo>
                    <a:pt x="0" y="89"/>
                  </a:lnTo>
                  <a:lnTo>
                    <a:pt x="0" y="71"/>
                  </a:lnTo>
                  <a:lnTo>
                    <a:pt x="1" y="59"/>
                  </a:lnTo>
                  <a:lnTo>
                    <a:pt x="8" y="51"/>
                  </a:lnTo>
                  <a:lnTo>
                    <a:pt x="12" y="43"/>
                  </a:lnTo>
                  <a:lnTo>
                    <a:pt x="17" y="30"/>
                  </a:lnTo>
                  <a:lnTo>
                    <a:pt x="25" y="20"/>
                  </a:lnTo>
                  <a:lnTo>
                    <a:pt x="33" y="14"/>
                  </a:lnTo>
                  <a:lnTo>
                    <a:pt x="43" y="6"/>
                  </a:lnTo>
                  <a:lnTo>
                    <a:pt x="55" y="0"/>
                  </a:lnTo>
                  <a:lnTo>
                    <a:pt x="68" y="12"/>
                  </a:lnTo>
                  <a:lnTo>
                    <a:pt x="59" y="19"/>
                  </a:lnTo>
                  <a:lnTo>
                    <a:pt x="49" y="25"/>
                  </a:lnTo>
                  <a:lnTo>
                    <a:pt x="41" y="32"/>
                  </a:lnTo>
                  <a:lnTo>
                    <a:pt x="33" y="39"/>
                  </a:lnTo>
                  <a:lnTo>
                    <a:pt x="25" y="49"/>
                  </a:lnTo>
                  <a:lnTo>
                    <a:pt x="19" y="60"/>
                  </a:lnTo>
                  <a:lnTo>
                    <a:pt x="14" y="73"/>
                  </a:lnTo>
                  <a:lnTo>
                    <a:pt x="9" y="86"/>
                  </a:lnTo>
                  <a:lnTo>
                    <a:pt x="11" y="95"/>
                  </a:lnTo>
                  <a:lnTo>
                    <a:pt x="12" y="103"/>
                  </a:lnTo>
                  <a:lnTo>
                    <a:pt x="16" y="115"/>
                  </a:lnTo>
                  <a:lnTo>
                    <a:pt x="20" y="126"/>
                  </a:lnTo>
                  <a:lnTo>
                    <a:pt x="25" y="134"/>
                  </a:lnTo>
                  <a:lnTo>
                    <a:pt x="30" y="140"/>
                  </a:lnTo>
                  <a:lnTo>
                    <a:pt x="36" y="148"/>
                  </a:lnTo>
                  <a:lnTo>
                    <a:pt x="44" y="158"/>
                  </a:lnTo>
                  <a:lnTo>
                    <a:pt x="52" y="159"/>
                  </a:lnTo>
                  <a:lnTo>
                    <a:pt x="59" y="161"/>
                  </a:lnTo>
                  <a:lnTo>
                    <a:pt x="65" y="164"/>
                  </a:lnTo>
                  <a:lnTo>
                    <a:pt x="75" y="167"/>
                  </a:lnTo>
                  <a:lnTo>
                    <a:pt x="86" y="167"/>
                  </a:lnTo>
                  <a:lnTo>
                    <a:pt x="95" y="164"/>
                  </a:lnTo>
                  <a:lnTo>
                    <a:pt x="107" y="162"/>
                  </a:lnTo>
                  <a:lnTo>
                    <a:pt x="118" y="158"/>
                  </a:lnTo>
                  <a:lnTo>
                    <a:pt x="122" y="154"/>
                  </a:lnTo>
                  <a:lnTo>
                    <a:pt x="129" y="148"/>
                  </a:lnTo>
                  <a:lnTo>
                    <a:pt x="137" y="140"/>
                  </a:lnTo>
                  <a:lnTo>
                    <a:pt x="145" y="132"/>
                  </a:lnTo>
                  <a:lnTo>
                    <a:pt x="146" y="124"/>
                  </a:lnTo>
                  <a:lnTo>
                    <a:pt x="150" y="119"/>
                  </a:lnTo>
                  <a:lnTo>
                    <a:pt x="154" y="111"/>
                  </a:lnTo>
                  <a:lnTo>
                    <a:pt x="159" y="102"/>
                  </a:lnTo>
                  <a:lnTo>
                    <a:pt x="154" y="81"/>
                  </a:lnTo>
                  <a:lnTo>
                    <a:pt x="150" y="75"/>
                  </a:lnTo>
                  <a:lnTo>
                    <a:pt x="143" y="67"/>
                  </a:lnTo>
                  <a:lnTo>
                    <a:pt x="135" y="60"/>
                  </a:lnTo>
                  <a:lnTo>
                    <a:pt x="127" y="54"/>
                  </a:lnTo>
                  <a:lnTo>
                    <a:pt x="95" y="65"/>
                  </a:lnTo>
                  <a:lnTo>
                    <a:pt x="83" y="86"/>
                  </a:lnTo>
                  <a:lnTo>
                    <a:pt x="100" y="108"/>
                  </a:lnTo>
                  <a:lnTo>
                    <a:pt x="91" y="123"/>
                  </a:lnTo>
                  <a:lnTo>
                    <a:pt x="78" y="119"/>
                  </a:lnTo>
                  <a:lnTo>
                    <a:pt x="76" y="113"/>
                  </a:lnTo>
                  <a:lnTo>
                    <a:pt x="71" y="107"/>
                  </a:lnTo>
                  <a:lnTo>
                    <a:pt x="65" y="100"/>
                  </a:lnTo>
                  <a:lnTo>
                    <a:pt x="60" y="91"/>
                  </a:lnTo>
                  <a:lnTo>
                    <a:pt x="63" y="81"/>
                  </a:lnTo>
                  <a:lnTo>
                    <a:pt x="67" y="70"/>
                  </a:lnTo>
                  <a:lnTo>
                    <a:pt x="71" y="60"/>
                  </a:lnTo>
                  <a:lnTo>
                    <a:pt x="78" y="51"/>
                  </a:lnTo>
                  <a:lnTo>
                    <a:pt x="84" y="47"/>
                  </a:lnTo>
                  <a:lnTo>
                    <a:pt x="92" y="43"/>
                  </a:lnTo>
                  <a:lnTo>
                    <a:pt x="100" y="41"/>
                  </a:lnTo>
                  <a:lnTo>
                    <a:pt x="108" y="38"/>
                  </a:lnTo>
                  <a:lnTo>
                    <a:pt x="116" y="38"/>
                  </a:lnTo>
                  <a:lnTo>
                    <a:pt x="124" y="36"/>
                  </a:lnTo>
                  <a:lnTo>
                    <a:pt x="132" y="36"/>
                  </a:lnTo>
                  <a:lnTo>
                    <a:pt x="142" y="36"/>
                  </a:lnTo>
                  <a:lnTo>
                    <a:pt x="159" y="54"/>
                  </a:lnTo>
                  <a:lnTo>
                    <a:pt x="162" y="59"/>
                  </a:lnTo>
                  <a:lnTo>
                    <a:pt x="164" y="65"/>
                  </a:lnTo>
                  <a:lnTo>
                    <a:pt x="167" y="75"/>
                  </a:lnTo>
                  <a:lnTo>
                    <a:pt x="170" y="86"/>
                  </a:lnTo>
                  <a:lnTo>
                    <a:pt x="170" y="116"/>
                  </a:lnTo>
                  <a:lnTo>
                    <a:pt x="169" y="127"/>
                  </a:lnTo>
                  <a:lnTo>
                    <a:pt x="166" y="137"/>
                  </a:lnTo>
                  <a:lnTo>
                    <a:pt x="159" y="146"/>
                  </a:lnTo>
                  <a:lnTo>
                    <a:pt x="151" y="158"/>
                  </a:lnTo>
                  <a:lnTo>
                    <a:pt x="130" y="174"/>
                  </a:lnTo>
                  <a:lnTo>
                    <a:pt x="126" y="177"/>
                  </a:lnTo>
                  <a:lnTo>
                    <a:pt x="119" y="180"/>
                  </a:lnTo>
                  <a:lnTo>
                    <a:pt x="113" y="183"/>
                  </a:lnTo>
                  <a:lnTo>
                    <a:pt x="107" y="185"/>
                  </a:lnTo>
                  <a:lnTo>
                    <a:pt x="99" y="188"/>
                  </a:lnTo>
                  <a:lnTo>
                    <a:pt x="91" y="190"/>
                  </a:lnTo>
                  <a:lnTo>
                    <a:pt x="83" y="191"/>
                  </a:lnTo>
                  <a:lnTo>
                    <a:pt x="75" y="191"/>
                  </a:lnTo>
                  <a:close/>
                </a:path>
              </a:pathLst>
            </a:custGeom>
            <a:solidFill>
              <a:srgbClr val="FF6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38" name="Google Shape;1438;p29"/>
            <p:cNvSpPr/>
            <p:nvPr/>
          </p:nvSpPr>
          <p:spPr>
            <a:xfrm>
              <a:off x="5115" y="2684"/>
              <a:ext cx="97" cy="100"/>
            </a:xfrm>
            <a:custGeom>
              <a:avLst/>
              <a:gdLst/>
              <a:ahLst/>
              <a:cxnLst/>
              <a:rect l="l" t="t" r="r" b="b"/>
              <a:pathLst>
                <a:path w="195" h="200" extrusionOk="0">
                  <a:moveTo>
                    <a:pt x="102" y="200"/>
                  </a:moveTo>
                  <a:lnTo>
                    <a:pt x="94" y="198"/>
                  </a:lnTo>
                  <a:lnTo>
                    <a:pt x="86" y="195"/>
                  </a:lnTo>
                  <a:lnTo>
                    <a:pt x="78" y="192"/>
                  </a:lnTo>
                  <a:lnTo>
                    <a:pt x="72" y="189"/>
                  </a:lnTo>
                  <a:lnTo>
                    <a:pt x="65" y="186"/>
                  </a:lnTo>
                  <a:lnTo>
                    <a:pt x="57" y="182"/>
                  </a:lnTo>
                  <a:lnTo>
                    <a:pt x="50" y="179"/>
                  </a:lnTo>
                  <a:lnTo>
                    <a:pt x="42" y="176"/>
                  </a:lnTo>
                  <a:lnTo>
                    <a:pt x="24" y="162"/>
                  </a:lnTo>
                  <a:lnTo>
                    <a:pt x="18" y="152"/>
                  </a:lnTo>
                  <a:lnTo>
                    <a:pt x="11" y="141"/>
                  </a:lnTo>
                  <a:lnTo>
                    <a:pt x="5" y="126"/>
                  </a:lnTo>
                  <a:lnTo>
                    <a:pt x="0" y="111"/>
                  </a:lnTo>
                  <a:lnTo>
                    <a:pt x="2" y="95"/>
                  </a:lnTo>
                  <a:lnTo>
                    <a:pt x="3" y="77"/>
                  </a:lnTo>
                  <a:lnTo>
                    <a:pt x="5" y="58"/>
                  </a:lnTo>
                  <a:lnTo>
                    <a:pt x="10" y="39"/>
                  </a:lnTo>
                  <a:lnTo>
                    <a:pt x="11" y="32"/>
                  </a:lnTo>
                  <a:lnTo>
                    <a:pt x="18" y="28"/>
                  </a:lnTo>
                  <a:lnTo>
                    <a:pt x="22" y="21"/>
                  </a:lnTo>
                  <a:lnTo>
                    <a:pt x="27" y="12"/>
                  </a:lnTo>
                  <a:lnTo>
                    <a:pt x="48" y="0"/>
                  </a:lnTo>
                  <a:lnTo>
                    <a:pt x="61" y="18"/>
                  </a:lnTo>
                  <a:lnTo>
                    <a:pt x="45" y="29"/>
                  </a:lnTo>
                  <a:lnTo>
                    <a:pt x="38" y="37"/>
                  </a:lnTo>
                  <a:lnTo>
                    <a:pt x="34" y="45"/>
                  </a:lnTo>
                  <a:lnTo>
                    <a:pt x="29" y="56"/>
                  </a:lnTo>
                  <a:lnTo>
                    <a:pt x="24" y="69"/>
                  </a:lnTo>
                  <a:lnTo>
                    <a:pt x="24" y="82"/>
                  </a:lnTo>
                  <a:lnTo>
                    <a:pt x="24" y="95"/>
                  </a:lnTo>
                  <a:lnTo>
                    <a:pt x="24" y="106"/>
                  </a:lnTo>
                  <a:lnTo>
                    <a:pt x="24" y="120"/>
                  </a:lnTo>
                  <a:lnTo>
                    <a:pt x="48" y="152"/>
                  </a:lnTo>
                  <a:lnTo>
                    <a:pt x="57" y="158"/>
                  </a:lnTo>
                  <a:lnTo>
                    <a:pt x="69" y="163"/>
                  </a:lnTo>
                  <a:lnTo>
                    <a:pt x="78" y="170"/>
                  </a:lnTo>
                  <a:lnTo>
                    <a:pt x="88" y="176"/>
                  </a:lnTo>
                  <a:lnTo>
                    <a:pt x="96" y="176"/>
                  </a:lnTo>
                  <a:lnTo>
                    <a:pt x="104" y="178"/>
                  </a:lnTo>
                  <a:lnTo>
                    <a:pt x="112" y="178"/>
                  </a:lnTo>
                  <a:lnTo>
                    <a:pt x="120" y="178"/>
                  </a:lnTo>
                  <a:lnTo>
                    <a:pt x="126" y="178"/>
                  </a:lnTo>
                  <a:lnTo>
                    <a:pt x="134" y="176"/>
                  </a:lnTo>
                  <a:lnTo>
                    <a:pt x="144" y="174"/>
                  </a:lnTo>
                  <a:lnTo>
                    <a:pt x="152" y="171"/>
                  </a:lnTo>
                  <a:lnTo>
                    <a:pt x="158" y="165"/>
                  </a:lnTo>
                  <a:lnTo>
                    <a:pt x="163" y="160"/>
                  </a:lnTo>
                  <a:lnTo>
                    <a:pt x="166" y="154"/>
                  </a:lnTo>
                  <a:lnTo>
                    <a:pt x="171" y="142"/>
                  </a:lnTo>
                  <a:lnTo>
                    <a:pt x="171" y="111"/>
                  </a:lnTo>
                  <a:lnTo>
                    <a:pt x="166" y="99"/>
                  </a:lnTo>
                  <a:lnTo>
                    <a:pt x="160" y="91"/>
                  </a:lnTo>
                  <a:lnTo>
                    <a:pt x="150" y="85"/>
                  </a:lnTo>
                  <a:lnTo>
                    <a:pt x="137" y="80"/>
                  </a:lnTo>
                  <a:lnTo>
                    <a:pt x="123" y="83"/>
                  </a:lnTo>
                  <a:lnTo>
                    <a:pt x="113" y="91"/>
                  </a:lnTo>
                  <a:lnTo>
                    <a:pt x="110" y="103"/>
                  </a:lnTo>
                  <a:lnTo>
                    <a:pt x="113" y="117"/>
                  </a:lnTo>
                  <a:lnTo>
                    <a:pt x="139" y="128"/>
                  </a:lnTo>
                  <a:lnTo>
                    <a:pt x="134" y="144"/>
                  </a:lnTo>
                  <a:lnTo>
                    <a:pt x="102" y="138"/>
                  </a:lnTo>
                  <a:lnTo>
                    <a:pt x="99" y="131"/>
                  </a:lnTo>
                  <a:lnTo>
                    <a:pt x="94" y="125"/>
                  </a:lnTo>
                  <a:lnTo>
                    <a:pt x="88" y="119"/>
                  </a:lnTo>
                  <a:lnTo>
                    <a:pt x="85" y="107"/>
                  </a:lnTo>
                  <a:lnTo>
                    <a:pt x="93" y="75"/>
                  </a:lnTo>
                  <a:lnTo>
                    <a:pt x="97" y="72"/>
                  </a:lnTo>
                  <a:lnTo>
                    <a:pt x="104" y="69"/>
                  </a:lnTo>
                  <a:lnTo>
                    <a:pt x="113" y="67"/>
                  </a:lnTo>
                  <a:lnTo>
                    <a:pt x="123" y="64"/>
                  </a:lnTo>
                  <a:lnTo>
                    <a:pt x="129" y="64"/>
                  </a:lnTo>
                  <a:lnTo>
                    <a:pt x="134" y="64"/>
                  </a:lnTo>
                  <a:lnTo>
                    <a:pt x="140" y="66"/>
                  </a:lnTo>
                  <a:lnTo>
                    <a:pt x="147" y="66"/>
                  </a:lnTo>
                  <a:lnTo>
                    <a:pt x="153" y="66"/>
                  </a:lnTo>
                  <a:lnTo>
                    <a:pt x="160" y="67"/>
                  </a:lnTo>
                  <a:lnTo>
                    <a:pt x="166" y="69"/>
                  </a:lnTo>
                  <a:lnTo>
                    <a:pt x="174" y="72"/>
                  </a:lnTo>
                  <a:lnTo>
                    <a:pt x="177" y="80"/>
                  </a:lnTo>
                  <a:lnTo>
                    <a:pt x="182" y="87"/>
                  </a:lnTo>
                  <a:lnTo>
                    <a:pt x="188" y="95"/>
                  </a:lnTo>
                  <a:lnTo>
                    <a:pt x="195" y="103"/>
                  </a:lnTo>
                  <a:lnTo>
                    <a:pt x="195" y="115"/>
                  </a:lnTo>
                  <a:lnTo>
                    <a:pt x="195" y="128"/>
                  </a:lnTo>
                  <a:lnTo>
                    <a:pt x="195" y="139"/>
                  </a:lnTo>
                  <a:lnTo>
                    <a:pt x="195" y="154"/>
                  </a:lnTo>
                  <a:lnTo>
                    <a:pt x="177" y="182"/>
                  </a:lnTo>
                  <a:lnTo>
                    <a:pt x="156" y="197"/>
                  </a:lnTo>
                  <a:lnTo>
                    <a:pt x="150" y="198"/>
                  </a:lnTo>
                  <a:lnTo>
                    <a:pt x="144" y="198"/>
                  </a:lnTo>
                  <a:lnTo>
                    <a:pt x="137" y="198"/>
                  </a:lnTo>
                  <a:lnTo>
                    <a:pt x="131" y="198"/>
                  </a:lnTo>
                  <a:lnTo>
                    <a:pt x="125" y="198"/>
                  </a:lnTo>
                  <a:lnTo>
                    <a:pt x="117" y="198"/>
                  </a:lnTo>
                  <a:lnTo>
                    <a:pt x="110" y="198"/>
                  </a:lnTo>
                  <a:lnTo>
                    <a:pt x="102" y="200"/>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39" name="Google Shape;1439;p29"/>
            <p:cNvSpPr/>
            <p:nvPr/>
          </p:nvSpPr>
          <p:spPr>
            <a:xfrm>
              <a:off x="5027" y="2816"/>
              <a:ext cx="233" cy="52"/>
            </a:xfrm>
            <a:custGeom>
              <a:avLst/>
              <a:gdLst/>
              <a:ahLst/>
              <a:cxnLst/>
              <a:rect l="l" t="t" r="r" b="b"/>
              <a:pathLst>
                <a:path w="467" h="104" extrusionOk="0">
                  <a:moveTo>
                    <a:pt x="385" y="104"/>
                  </a:moveTo>
                  <a:lnTo>
                    <a:pt x="361" y="102"/>
                  </a:lnTo>
                  <a:lnTo>
                    <a:pt x="339" y="97"/>
                  </a:lnTo>
                  <a:lnTo>
                    <a:pt x="316" y="91"/>
                  </a:lnTo>
                  <a:lnTo>
                    <a:pt x="296" y="83"/>
                  </a:lnTo>
                  <a:lnTo>
                    <a:pt x="277" y="73"/>
                  </a:lnTo>
                  <a:lnTo>
                    <a:pt x="257" y="62"/>
                  </a:lnTo>
                  <a:lnTo>
                    <a:pt x="238" y="52"/>
                  </a:lnTo>
                  <a:lnTo>
                    <a:pt x="219" y="41"/>
                  </a:lnTo>
                  <a:lnTo>
                    <a:pt x="198" y="44"/>
                  </a:lnTo>
                  <a:lnTo>
                    <a:pt x="189" y="48"/>
                  </a:lnTo>
                  <a:lnTo>
                    <a:pt x="181" y="52"/>
                  </a:lnTo>
                  <a:lnTo>
                    <a:pt x="173" y="57"/>
                  </a:lnTo>
                  <a:lnTo>
                    <a:pt x="166" y="64"/>
                  </a:lnTo>
                  <a:lnTo>
                    <a:pt x="158" y="70"/>
                  </a:lnTo>
                  <a:lnTo>
                    <a:pt x="149" y="75"/>
                  </a:lnTo>
                  <a:lnTo>
                    <a:pt x="139" y="80"/>
                  </a:lnTo>
                  <a:lnTo>
                    <a:pt x="128" y="83"/>
                  </a:lnTo>
                  <a:lnTo>
                    <a:pt x="119" y="83"/>
                  </a:lnTo>
                  <a:lnTo>
                    <a:pt x="109" y="83"/>
                  </a:lnTo>
                  <a:lnTo>
                    <a:pt x="101" y="81"/>
                  </a:lnTo>
                  <a:lnTo>
                    <a:pt x="91" y="80"/>
                  </a:lnTo>
                  <a:lnTo>
                    <a:pt x="83" y="78"/>
                  </a:lnTo>
                  <a:lnTo>
                    <a:pt x="74" y="76"/>
                  </a:lnTo>
                  <a:lnTo>
                    <a:pt x="64" y="73"/>
                  </a:lnTo>
                  <a:lnTo>
                    <a:pt x="55" y="72"/>
                  </a:lnTo>
                  <a:lnTo>
                    <a:pt x="44" y="68"/>
                  </a:lnTo>
                  <a:lnTo>
                    <a:pt x="37" y="64"/>
                  </a:lnTo>
                  <a:lnTo>
                    <a:pt x="31" y="59"/>
                  </a:lnTo>
                  <a:lnTo>
                    <a:pt x="23" y="54"/>
                  </a:lnTo>
                  <a:lnTo>
                    <a:pt x="13" y="44"/>
                  </a:lnTo>
                  <a:lnTo>
                    <a:pt x="10" y="35"/>
                  </a:lnTo>
                  <a:lnTo>
                    <a:pt x="8" y="25"/>
                  </a:lnTo>
                  <a:lnTo>
                    <a:pt x="5" y="14"/>
                  </a:lnTo>
                  <a:lnTo>
                    <a:pt x="0" y="3"/>
                  </a:lnTo>
                  <a:lnTo>
                    <a:pt x="13" y="0"/>
                  </a:lnTo>
                  <a:lnTo>
                    <a:pt x="16" y="11"/>
                  </a:lnTo>
                  <a:lnTo>
                    <a:pt x="23" y="22"/>
                  </a:lnTo>
                  <a:lnTo>
                    <a:pt x="28" y="32"/>
                  </a:lnTo>
                  <a:lnTo>
                    <a:pt x="36" y="41"/>
                  </a:lnTo>
                  <a:lnTo>
                    <a:pt x="40" y="44"/>
                  </a:lnTo>
                  <a:lnTo>
                    <a:pt x="47" y="49"/>
                  </a:lnTo>
                  <a:lnTo>
                    <a:pt x="53" y="54"/>
                  </a:lnTo>
                  <a:lnTo>
                    <a:pt x="64" y="59"/>
                  </a:lnTo>
                  <a:lnTo>
                    <a:pt x="83" y="60"/>
                  </a:lnTo>
                  <a:lnTo>
                    <a:pt x="99" y="59"/>
                  </a:lnTo>
                  <a:lnTo>
                    <a:pt x="117" y="56"/>
                  </a:lnTo>
                  <a:lnTo>
                    <a:pt x="133" y="49"/>
                  </a:lnTo>
                  <a:lnTo>
                    <a:pt x="149" y="41"/>
                  </a:lnTo>
                  <a:lnTo>
                    <a:pt x="165" y="33"/>
                  </a:lnTo>
                  <a:lnTo>
                    <a:pt x="181" y="25"/>
                  </a:lnTo>
                  <a:lnTo>
                    <a:pt x="198" y="19"/>
                  </a:lnTo>
                  <a:lnTo>
                    <a:pt x="226" y="27"/>
                  </a:lnTo>
                  <a:lnTo>
                    <a:pt x="251" y="38"/>
                  </a:lnTo>
                  <a:lnTo>
                    <a:pt x="275" y="49"/>
                  </a:lnTo>
                  <a:lnTo>
                    <a:pt x="297" y="62"/>
                  </a:lnTo>
                  <a:lnTo>
                    <a:pt x="321" y="72"/>
                  </a:lnTo>
                  <a:lnTo>
                    <a:pt x="347" y="78"/>
                  </a:lnTo>
                  <a:lnTo>
                    <a:pt x="374" y="81"/>
                  </a:lnTo>
                  <a:lnTo>
                    <a:pt x="404" y="78"/>
                  </a:lnTo>
                  <a:lnTo>
                    <a:pt x="412" y="72"/>
                  </a:lnTo>
                  <a:lnTo>
                    <a:pt x="423" y="67"/>
                  </a:lnTo>
                  <a:lnTo>
                    <a:pt x="436" y="62"/>
                  </a:lnTo>
                  <a:lnTo>
                    <a:pt x="446" y="54"/>
                  </a:lnTo>
                  <a:lnTo>
                    <a:pt x="467" y="54"/>
                  </a:lnTo>
                  <a:lnTo>
                    <a:pt x="462" y="67"/>
                  </a:lnTo>
                  <a:lnTo>
                    <a:pt x="454" y="73"/>
                  </a:lnTo>
                  <a:lnTo>
                    <a:pt x="443" y="81"/>
                  </a:lnTo>
                  <a:lnTo>
                    <a:pt x="431" y="92"/>
                  </a:lnTo>
                  <a:lnTo>
                    <a:pt x="422" y="94"/>
                  </a:lnTo>
                  <a:lnTo>
                    <a:pt x="409" y="96"/>
                  </a:lnTo>
                  <a:lnTo>
                    <a:pt x="398" y="99"/>
                  </a:lnTo>
                  <a:lnTo>
                    <a:pt x="385" y="10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40" name="Google Shape;1440;p29"/>
            <p:cNvSpPr/>
            <p:nvPr/>
          </p:nvSpPr>
          <p:spPr>
            <a:xfrm>
              <a:off x="4274" y="2686"/>
              <a:ext cx="210" cy="128"/>
            </a:xfrm>
            <a:custGeom>
              <a:avLst/>
              <a:gdLst/>
              <a:ahLst/>
              <a:cxnLst/>
              <a:rect l="l" t="t" r="r" b="b"/>
              <a:pathLst>
                <a:path w="422" h="257" extrusionOk="0">
                  <a:moveTo>
                    <a:pt x="344" y="257"/>
                  </a:moveTo>
                  <a:lnTo>
                    <a:pt x="321" y="250"/>
                  </a:lnTo>
                  <a:lnTo>
                    <a:pt x="312" y="244"/>
                  </a:lnTo>
                  <a:lnTo>
                    <a:pt x="302" y="234"/>
                  </a:lnTo>
                  <a:lnTo>
                    <a:pt x="293" y="223"/>
                  </a:lnTo>
                  <a:lnTo>
                    <a:pt x="281" y="212"/>
                  </a:lnTo>
                  <a:lnTo>
                    <a:pt x="278" y="182"/>
                  </a:lnTo>
                  <a:lnTo>
                    <a:pt x="275" y="170"/>
                  </a:lnTo>
                  <a:lnTo>
                    <a:pt x="270" y="159"/>
                  </a:lnTo>
                  <a:lnTo>
                    <a:pt x="265" y="150"/>
                  </a:lnTo>
                  <a:lnTo>
                    <a:pt x="259" y="142"/>
                  </a:lnTo>
                  <a:lnTo>
                    <a:pt x="253" y="132"/>
                  </a:lnTo>
                  <a:lnTo>
                    <a:pt x="246" y="124"/>
                  </a:lnTo>
                  <a:lnTo>
                    <a:pt x="238" y="116"/>
                  </a:lnTo>
                  <a:lnTo>
                    <a:pt x="230" y="107"/>
                  </a:lnTo>
                  <a:lnTo>
                    <a:pt x="226" y="102"/>
                  </a:lnTo>
                  <a:lnTo>
                    <a:pt x="218" y="99"/>
                  </a:lnTo>
                  <a:lnTo>
                    <a:pt x="210" y="95"/>
                  </a:lnTo>
                  <a:lnTo>
                    <a:pt x="200" y="92"/>
                  </a:lnTo>
                  <a:lnTo>
                    <a:pt x="187" y="97"/>
                  </a:lnTo>
                  <a:lnTo>
                    <a:pt x="173" y="102"/>
                  </a:lnTo>
                  <a:lnTo>
                    <a:pt x="159" y="102"/>
                  </a:lnTo>
                  <a:lnTo>
                    <a:pt x="146" y="102"/>
                  </a:lnTo>
                  <a:lnTo>
                    <a:pt x="131" y="99"/>
                  </a:lnTo>
                  <a:lnTo>
                    <a:pt x="119" y="95"/>
                  </a:lnTo>
                  <a:lnTo>
                    <a:pt x="107" y="89"/>
                  </a:lnTo>
                  <a:lnTo>
                    <a:pt x="96" y="81"/>
                  </a:lnTo>
                  <a:lnTo>
                    <a:pt x="87" y="73"/>
                  </a:lnTo>
                  <a:lnTo>
                    <a:pt x="77" y="63"/>
                  </a:lnTo>
                  <a:lnTo>
                    <a:pt x="66" y="54"/>
                  </a:lnTo>
                  <a:lnTo>
                    <a:pt x="55" y="43"/>
                  </a:lnTo>
                  <a:lnTo>
                    <a:pt x="42" y="33"/>
                  </a:lnTo>
                  <a:lnTo>
                    <a:pt x="29" y="24"/>
                  </a:lnTo>
                  <a:lnTo>
                    <a:pt x="15" y="16"/>
                  </a:lnTo>
                  <a:lnTo>
                    <a:pt x="0" y="11"/>
                  </a:lnTo>
                  <a:lnTo>
                    <a:pt x="4" y="0"/>
                  </a:lnTo>
                  <a:lnTo>
                    <a:pt x="12" y="3"/>
                  </a:lnTo>
                  <a:lnTo>
                    <a:pt x="23" y="4"/>
                  </a:lnTo>
                  <a:lnTo>
                    <a:pt x="34" y="9"/>
                  </a:lnTo>
                  <a:lnTo>
                    <a:pt x="45" y="14"/>
                  </a:lnTo>
                  <a:lnTo>
                    <a:pt x="53" y="20"/>
                  </a:lnTo>
                  <a:lnTo>
                    <a:pt x="61" y="25"/>
                  </a:lnTo>
                  <a:lnTo>
                    <a:pt x="71" y="32"/>
                  </a:lnTo>
                  <a:lnTo>
                    <a:pt x="79" y="39"/>
                  </a:lnTo>
                  <a:lnTo>
                    <a:pt x="88" y="47"/>
                  </a:lnTo>
                  <a:lnTo>
                    <a:pt x="98" y="55"/>
                  </a:lnTo>
                  <a:lnTo>
                    <a:pt x="107" y="65"/>
                  </a:lnTo>
                  <a:lnTo>
                    <a:pt x="115" y="75"/>
                  </a:lnTo>
                  <a:lnTo>
                    <a:pt x="120" y="78"/>
                  </a:lnTo>
                  <a:lnTo>
                    <a:pt x="128" y="81"/>
                  </a:lnTo>
                  <a:lnTo>
                    <a:pt x="138" y="84"/>
                  </a:lnTo>
                  <a:lnTo>
                    <a:pt x="147" y="89"/>
                  </a:lnTo>
                  <a:lnTo>
                    <a:pt x="154" y="86"/>
                  </a:lnTo>
                  <a:lnTo>
                    <a:pt x="162" y="86"/>
                  </a:lnTo>
                  <a:lnTo>
                    <a:pt x="170" y="84"/>
                  </a:lnTo>
                  <a:lnTo>
                    <a:pt x="178" y="84"/>
                  </a:lnTo>
                  <a:lnTo>
                    <a:pt x="186" y="84"/>
                  </a:lnTo>
                  <a:lnTo>
                    <a:pt x="194" y="83"/>
                  </a:lnTo>
                  <a:lnTo>
                    <a:pt x="200" y="83"/>
                  </a:lnTo>
                  <a:lnTo>
                    <a:pt x="208" y="81"/>
                  </a:lnTo>
                  <a:lnTo>
                    <a:pt x="216" y="81"/>
                  </a:lnTo>
                  <a:lnTo>
                    <a:pt x="222" y="83"/>
                  </a:lnTo>
                  <a:lnTo>
                    <a:pt x="229" y="86"/>
                  </a:lnTo>
                  <a:lnTo>
                    <a:pt x="234" y="89"/>
                  </a:lnTo>
                  <a:lnTo>
                    <a:pt x="238" y="92"/>
                  </a:lnTo>
                  <a:lnTo>
                    <a:pt x="245" y="97"/>
                  </a:lnTo>
                  <a:lnTo>
                    <a:pt x="251" y="100"/>
                  </a:lnTo>
                  <a:lnTo>
                    <a:pt x="257" y="103"/>
                  </a:lnTo>
                  <a:lnTo>
                    <a:pt x="265" y="115"/>
                  </a:lnTo>
                  <a:lnTo>
                    <a:pt x="273" y="127"/>
                  </a:lnTo>
                  <a:lnTo>
                    <a:pt x="281" y="140"/>
                  </a:lnTo>
                  <a:lnTo>
                    <a:pt x="288" y="154"/>
                  </a:lnTo>
                  <a:lnTo>
                    <a:pt x="294" y="170"/>
                  </a:lnTo>
                  <a:lnTo>
                    <a:pt x="301" y="185"/>
                  </a:lnTo>
                  <a:lnTo>
                    <a:pt x="305" y="201"/>
                  </a:lnTo>
                  <a:lnTo>
                    <a:pt x="312" y="217"/>
                  </a:lnTo>
                  <a:lnTo>
                    <a:pt x="318" y="220"/>
                  </a:lnTo>
                  <a:lnTo>
                    <a:pt x="326" y="226"/>
                  </a:lnTo>
                  <a:lnTo>
                    <a:pt x="334" y="234"/>
                  </a:lnTo>
                  <a:lnTo>
                    <a:pt x="344" y="241"/>
                  </a:lnTo>
                  <a:lnTo>
                    <a:pt x="352" y="241"/>
                  </a:lnTo>
                  <a:lnTo>
                    <a:pt x="360" y="239"/>
                  </a:lnTo>
                  <a:lnTo>
                    <a:pt x="368" y="237"/>
                  </a:lnTo>
                  <a:lnTo>
                    <a:pt x="377" y="236"/>
                  </a:lnTo>
                  <a:lnTo>
                    <a:pt x="385" y="234"/>
                  </a:lnTo>
                  <a:lnTo>
                    <a:pt x="395" y="234"/>
                  </a:lnTo>
                  <a:lnTo>
                    <a:pt x="404" y="236"/>
                  </a:lnTo>
                  <a:lnTo>
                    <a:pt x="414" y="241"/>
                  </a:lnTo>
                  <a:lnTo>
                    <a:pt x="422" y="250"/>
                  </a:lnTo>
                  <a:lnTo>
                    <a:pt x="412" y="250"/>
                  </a:lnTo>
                  <a:lnTo>
                    <a:pt x="403" y="250"/>
                  </a:lnTo>
                  <a:lnTo>
                    <a:pt x="393" y="252"/>
                  </a:lnTo>
                  <a:lnTo>
                    <a:pt x="384" y="252"/>
                  </a:lnTo>
                  <a:lnTo>
                    <a:pt x="374" y="253"/>
                  </a:lnTo>
                  <a:lnTo>
                    <a:pt x="364" y="255"/>
                  </a:lnTo>
                  <a:lnTo>
                    <a:pt x="353" y="255"/>
                  </a:lnTo>
                  <a:lnTo>
                    <a:pt x="344" y="2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41" name="Google Shape;1441;p29"/>
            <p:cNvSpPr/>
            <p:nvPr/>
          </p:nvSpPr>
          <p:spPr>
            <a:xfrm>
              <a:off x="4534" y="2720"/>
              <a:ext cx="58" cy="94"/>
            </a:xfrm>
            <a:custGeom>
              <a:avLst/>
              <a:gdLst/>
              <a:ahLst/>
              <a:cxnLst/>
              <a:rect l="l" t="t" r="r" b="b"/>
              <a:pathLst>
                <a:path w="116" h="189" extrusionOk="0">
                  <a:moveTo>
                    <a:pt x="86" y="189"/>
                  </a:moveTo>
                  <a:lnTo>
                    <a:pt x="73" y="177"/>
                  </a:lnTo>
                  <a:lnTo>
                    <a:pt x="61" y="166"/>
                  </a:lnTo>
                  <a:lnTo>
                    <a:pt x="48" y="155"/>
                  </a:lnTo>
                  <a:lnTo>
                    <a:pt x="37" y="142"/>
                  </a:lnTo>
                  <a:lnTo>
                    <a:pt x="27" y="130"/>
                  </a:lnTo>
                  <a:lnTo>
                    <a:pt x="17" y="115"/>
                  </a:lnTo>
                  <a:lnTo>
                    <a:pt x="9" y="99"/>
                  </a:lnTo>
                  <a:lnTo>
                    <a:pt x="3" y="82"/>
                  </a:lnTo>
                  <a:lnTo>
                    <a:pt x="0" y="53"/>
                  </a:lnTo>
                  <a:lnTo>
                    <a:pt x="3" y="40"/>
                  </a:lnTo>
                  <a:lnTo>
                    <a:pt x="8" y="31"/>
                  </a:lnTo>
                  <a:lnTo>
                    <a:pt x="14" y="21"/>
                  </a:lnTo>
                  <a:lnTo>
                    <a:pt x="21" y="11"/>
                  </a:lnTo>
                  <a:lnTo>
                    <a:pt x="35" y="0"/>
                  </a:lnTo>
                  <a:lnTo>
                    <a:pt x="45" y="3"/>
                  </a:lnTo>
                  <a:lnTo>
                    <a:pt x="51" y="10"/>
                  </a:lnTo>
                  <a:lnTo>
                    <a:pt x="57" y="19"/>
                  </a:lnTo>
                  <a:lnTo>
                    <a:pt x="65" y="27"/>
                  </a:lnTo>
                  <a:lnTo>
                    <a:pt x="70" y="47"/>
                  </a:lnTo>
                  <a:lnTo>
                    <a:pt x="77" y="64"/>
                  </a:lnTo>
                  <a:lnTo>
                    <a:pt x="83" y="82"/>
                  </a:lnTo>
                  <a:lnTo>
                    <a:pt x="89" y="99"/>
                  </a:lnTo>
                  <a:lnTo>
                    <a:pt x="96" y="118"/>
                  </a:lnTo>
                  <a:lnTo>
                    <a:pt x="102" y="136"/>
                  </a:lnTo>
                  <a:lnTo>
                    <a:pt x="110" y="153"/>
                  </a:lnTo>
                  <a:lnTo>
                    <a:pt x="116" y="173"/>
                  </a:lnTo>
                  <a:lnTo>
                    <a:pt x="86" y="18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42" name="Google Shape;1442;p29"/>
            <p:cNvSpPr/>
            <p:nvPr/>
          </p:nvSpPr>
          <p:spPr>
            <a:xfrm>
              <a:off x="4546" y="2732"/>
              <a:ext cx="29" cy="63"/>
            </a:xfrm>
            <a:custGeom>
              <a:avLst/>
              <a:gdLst/>
              <a:ahLst/>
              <a:cxnLst/>
              <a:rect l="l" t="t" r="r" b="b"/>
              <a:pathLst>
                <a:path w="59" h="126" extrusionOk="0">
                  <a:moveTo>
                    <a:pt x="59" y="126"/>
                  </a:moveTo>
                  <a:lnTo>
                    <a:pt x="49" y="118"/>
                  </a:lnTo>
                  <a:lnTo>
                    <a:pt x="38" y="107"/>
                  </a:lnTo>
                  <a:lnTo>
                    <a:pt x="29" y="96"/>
                  </a:lnTo>
                  <a:lnTo>
                    <a:pt x="16" y="85"/>
                  </a:lnTo>
                  <a:lnTo>
                    <a:pt x="9" y="69"/>
                  </a:lnTo>
                  <a:lnTo>
                    <a:pt x="3" y="50"/>
                  </a:lnTo>
                  <a:lnTo>
                    <a:pt x="0" y="29"/>
                  </a:lnTo>
                  <a:lnTo>
                    <a:pt x="5" y="7"/>
                  </a:lnTo>
                  <a:lnTo>
                    <a:pt x="11" y="0"/>
                  </a:lnTo>
                  <a:lnTo>
                    <a:pt x="22" y="3"/>
                  </a:lnTo>
                  <a:lnTo>
                    <a:pt x="30" y="34"/>
                  </a:lnTo>
                  <a:lnTo>
                    <a:pt x="43" y="64"/>
                  </a:lnTo>
                  <a:lnTo>
                    <a:pt x="54" y="94"/>
                  </a:lnTo>
                  <a:lnTo>
                    <a:pt x="59" y="12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43" name="Google Shape;1443;p29"/>
            <p:cNvSpPr/>
            <p:nvPr/>
          </p:nvSpPr>
          <p:spPr>
            <a:xfrm>
              <a:off x="5030" y="2588"/>
              <a:ext cx="84" cy="83"/>
            </a:xfrm>
            <a:custGeom>
              <a:avLst/>
              <a:gdLst/>
              <a:ahLst/>
              <a:cxnLst/>
              <a:rect l="l" t="t" r="r" b="b"/>
              <a:pathLst>
                <a:path w="167" h="164" extrusionOk="0">
                  <a:moveTo>
                    <a:pt x="33" y="164"/>
                  </a:moveTo>
                  <a:lnTo>
                    <a:pt x="17" y="153"/>
                  </a:lnTo>
                  <a:lnTo>
                    <a:pt x="19" y="144"/>
                  </a:lnTo>
                  <a:lnTo>
                    <a:pt x="24" y="137"/>
                  </a:lnTo>
                  <a:lnTo>
                    <a:pt x="29" y="131"/>
                  </a:lnTo>
                  <a:lnTo>
                    <a:pt x="33" y="121"/>
                  </a:lnTo>
                  <a:lnTo>
                    <a:pt x="40" y="120"/>
                  </a:lnTo>
                  <a:lnTo>
                    <a:pt x="46" y="115"/>
                  </a:lnTo>
                  <a:lnTo>
                    <a:pt x="52" y="107"/>
                  </a:lnTo>
                  <a:lnTo>
                    <a:pt x="57" y="96"/>
                  </a:lnTo>
                  <a:lnTo>
                    <a:pt x="49" y="84"/>
                  </a:lnTo>
                  <a:lnTo>
                    <a:pt x="38" y="73"/>
                  </a:lnTo>
                  <a:lnTo>
                    <a:pt x="25" y="65"/>
                  </a:lnTo>
                  <a:lnTo>
                    <a:pt x="11" y="59"/>
                  </a:lnTo>
                  <a:lnTo>
                    <a:pt x="0" y="37"/>
                  </a:lnTo>
                  <a:lnTo>
                    <a:pt x="17" y="37"/>
                  </a:lnTo>
                  <a:lnTo>
                    <a:pt x="21" y="43"/>
                  </a:lnTo>
                  <a:lnTo>
                    <a:pt x="24" y="48"/>
                  </a:lnTo>
                  <a:lnTo>
                    <a:pt x="30" y="54"/>
                  </a:lnTo>
                  <a:lnTo>
                    <a:pt x="37" y="59"/>
                  </a:lnTo>
                  <a:lnTo>
                    <a:pt x="43" y="64"/>
                  </a:lnTo>
                  <a:lnTo>
                    <a:pt x="51" y="68"/>
                  </a:lnTo>
                  <a:lnTo>
                    <a:pt x="59" y="73"/>
                  </a:lnTo>
                  <a:lnTo>
                    <a:pt x="65" y="78"/>
                  </a:lnTo>
                  <a:lnTo>
                    <a:pt x="73" y="75"/>
                  </a:lnTo>
                  <a:lnTo>
                    <a:pt x="80" y="70"/>
                  </a:lnTo>
                  <a:lnTo>
                    <a:pt x="84" y="64"/>
                  </a:lnTo>
                  <a:lnTo>
                    <a:pt x="91" y="57"/>
                  </a:lnTo>
                  <a:lnTo>
                    <a:pt x="96" y="49"/>
                  </a:lnTo>
                  <a:lnTo>
                    <a:pt x="102" y="41"/>
                  </a:lnTo>
                  <a:lnTo>
                    <a:pt x="107" y="35"/>
                  </a:lnTo>
                  <a:lnTo>
                    <a:pt x="113" y="27"/>
                  </a:lnTo>
                  <a:lnTo>
                    <a:pt x="123" y="19"/>
                  </a:lnTo>
                  <a:lnTo>
                    <a:pt x="132" y="13"/>
                  </a:lnTo>
                  <a:lnTo>
                    <a:pt x="143" y="8"/>
                  </a:lnTo>
                  <a:lnTo>
                    <a:pt x="155" y="0"/>
                  </a:lnTo>
                  <a:lnTo>
                    <a:pt x="161" y="13"/>
                  </a:lnTo>
                  <a:lnTo>
                    <a:pt x="155" y="22"/>
                  </a:lnTo>
                  <a:lnTo>
                    <a:pt x="148" y="32"/>
                  </a:lnTo>
                  <a:lnTo>
                    <a:pt x="142" y="41"/>
                  </a:lnTo>
                  <a:lnTo>
                    <a:pt x="134" y="51"/>
                  </a:lnTo>
                  <a:lnTo>
                    <a:pt x="126" y="61"/>
                  </a:lnTo>
                  <a:lnTo>
                    <a:pt x="118" y="72"/>
                  </a:lnTo>
                  <a:lnTo>
                    <a:pt x="110" y="81"/>
                  </a:lnTo>
                  <a:lnTo>
                    <a:pt x="104" y="92"/>
                  </a:lnTo>
                  <a:lnTo>
                    <a:pt x="107" y="102"/>
                  </a:lnTo>
                  <a:lnTo>
                    <a:pt x="113" y="107"/>
                  </a:lnTo>
                  <a:lnTo>
                    <a:pt x="120" y="112"/>
                  </a:lnTo>
                  <a:lnTo>
                    <a:pt x="126" y="115"/>
                  </a:lnTo>
                  <a:lnTo>
                    <a:pt x="134" y="120"/>
                  </a:lnTo>
                  <a:lnTo>
                    <a:pt x="140" y="124"/>
                  </a:lnTo>
                  <a:lnTo>
                    <a:pt x="148" y="129"/>
                  </a:lnTo>
                  <a:lnTo>
                    <a:pt x="158" y="134"/>
                  </a:lnTo>
                  <a:lnTo>
                    <a:pt x="167" y="137"/>
                  </a:lnTo>
                  <a:lnTo>
                    <a:pt x="161" y="147"/>
                  </a:lnTo>
                  <a:lnTo>
                    <a:pt x="151" y="147"/>
                  </a:lnTo>
                  <a:lnTo>
                    <a:pt x="140" y="144"/>
                  </a:lnTo>
                  <a:lnTo>
                    <a:pt x="132" y="140"/>
                  </a:lnTo>
                  <a:lnTo>
                    <a:pt x="123" y="137"/>
                  </a:lnTo>
                  <a:lnTo>
                    <a:pt x="115" y="132"/>
                  </a:lnTo>
                  <a:lnTo>
                    <a:pt x="107" y="128"/>
                  </a:lnTo>
                  <a:lnTo>
                    <a:pt x="99" y="123"/>
                  </a:lnTo>
                  <a:lnTo>
                    <a:pt x="89" y="120"/>
                  </a:lnTo>
                  <a:lnTo>
                    <a:pt x="81" y="121"/>
                  </a:lnTo>
                  <a:lnTo>
                    <a:pt x="75" y="126"/>
                  </a:lnTo>
                  <a:lnTo>
                    <a:pt x="68" y="131"/>
                  </a:lnTo>
                  <a:lnTo>
                    <a:pt x="62" y="139"/>
                  </a:lnTo>
                  <a:lnTo>
                    <a:pt x="56" y="145"/>
                  </a:lnTo>
                  <a:lnTo>
                    <a:pt x="49" y="153"/>
                  </a:lnTo>
                  <a:lnTo>
                    <a:pt x="41" y="159"/>
                  </a:lnTo>
                  <a:lnTo>
                    <a:pt x="33" y="164"/>
                  </a:lnTo>
                  <a:close/>
                </a:path>
              </a:pathLst>
            </a:custGeom>
            <a:solidFill>
              <a:srgbClr val="FF6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44" name="Google Shape;1444;p29"/>
            <p:cNvSpPr/>
            <p:nvPr/>
          </p:nvSpPr>
          <p:spPr>
            <a:xfrm>
              <a:off x="4753" y="2432"/>
              <a:ext cx="61" cy="226"/>
            </a:xfrm>
            <a:custGeom>
              <a:avLst/>
              <a:gdLst/>
              <a:ahLst/>
              <a:cxnLst/>
              <a:rect l="l" t="t" r="r" b="b"/>
              <a:pathLst>
                <a:path w="123" h="452" extrusionOk="0">
                  <a:moveTo>
                    <a:pt x="45" y="452"/>
                  </a:moveTo>
                  <a:lnTo>
                    <a:pt x="35" y="445"/>
                  </a:lnTo>
                  <a:lnTo>
                    <a:pt x="27" y="428"/>
                  </a:lnTo>
                  <a:lnTo>
                    <a:pt x="18" y="407"/>
                  </a:lnTo>
                  <a:lnTo>
                    <a:pt x="8" y="386"/>
                  </a:lnTo>
                  <a:lnTo>
                    <a:pt x="0" y="364"/>
                  </a:lnTo>
                  <a:lnTo>
                    <a:pt x="3" y="354"/>
                  </a:lnTo>
                  <a:lnTo>
                    <a:pt x="7" y="345"/>
                  </a:lnTo>
                  <a:lnTo>
                    <a:pt x="10" y="334"/>
                  </a:lnTo>
                  <a:lnTo>
                    <a:pt x="13" y="322"/>
                  </a:lnTo>
                  <a:lnTo>
                    <a:pt x="21" y="313"/>
                  </a:lnTo>
                  <a:lnTo>
                    <a:pt x="31" y="303"/>
                  </a:lnTo>
                  <a:lnTo>
                    <a:pt x="40" y="292"/>
                  </a:lnTo>
                  <a:lnTo>
                    <a:pt x="51" y="283"/>
                  </a:lnTo>
                  <a:lnTo>
                    <a:pt x="63" y="273"/>
                  </a:lnTo>
                  <a:lnTo>
                    <a:pt x="74" y="262"/>
                  </a:lnTo>
                  <a:lnTo>
                    <a:pt x="85" y="251"/>
                  </a:lnTo>
                  <a:lnTo>
                    <a:pt x="93" y="239"/>
                  </a:lnTo>
                  <a:lnTo>
                    <a:pt x="96" y="220"/>
                  </a:lnTo>
                  <a:lnTo>
                    <a:pt x="90" y="196"/>
                  </a:lnTo>
                  <a:lnTo>
                    <a:pt x="79" y="174"/>
                  </a:lnTo>
                  <a:lnTo>
                    <a:pt x="69" y="153"/>
                  </a:lnTo>
                  <a:lnTo>
                    <a:pt x="59" y="126"/>
                  </a:lnTo>
                  <a:lnTo>
                    <a:pt x="59" y="85"/>
                  </a:lnTo>
                  <a:lnTo>
                    <a:pt x="61" y="73"/>
                  </a:lnTo>
                  <a:lnTo>
                    <a:pt x="66" y="64"/>
                  </a:lnTo>
                  <a:lnTo>
                    <a:pt x="71" y="54"/>
                  </a:lnTo>
                  <a:lnTo>
                    <a:pt x="82" y="45"/>
                  </a:lnTo>
                  <a:lnTo>
                    <a:pt x="85" y="34"/>
                  </a:lnTo>
                  <a:lnTo>
                    <a:pt x="85" y="22"/>
                  </a:lnTo>
                  <a:lnTo>
                    <a:pt x="83" y="11"/>
                  </a:lnTo>
                  <a:lnTo>
                    <a:pt x="86" y="0"/>
                  </a:lnTo>
                  <a:lnTo>
                    <a:pt x="99" y="16"/>
                  </a:lnTo>
                  <a:lnTo>
                    <a:pt x="102" y="34"/>
                  </a:lnTo>
                  <a:lnTo>
                    <a:pt x="101" y="53"/>
                  </a:lnTo>
                  <a:lnTo>
                    <a:pt x="94" y="72"/>
                  </a:lnTo>
                  <a:lnTo>
                    <a:pt x="86" y="89"/>
                  </a:lnTo>
                  <a:lnTo>
                    <a:pt x="86" y="123"/>
                  </a:lnTo>
                  <a:lnTo>
                    <a:pt x="94" y="155"/>
                  </a:lnTo>
                  <a:lnTo>
                    <a:pt x="109" y="185"/>
                  </a:lnTo>
                  <a:lnTo>
                    <a:pt x="123" y="212"/>
                  </a:lnTo>
                  <a:lnTo>
                    <a:pt x="123" y="235"/>
                  </a:lnTo>
                  <a:lnTo>
                    <a:pt x="122" y="241"/>
                  </a:lnTo>
                  <a:lnTo>
                    <a:pt x="118" y="247"/>
                  </a:lnTo>
                  <a:lnTo>
                    <a:pt x="115" y="255"/>
                  </a:lnTo>
                  <a:lnTo>
                    <a:pt x="114" y="265"/>
                  </a:lnTo>
                  <a:lnTo>
                    <a:pt x="104" y="275"/>
                  </a:lnTo>
                  <a:lnTo>
                    <a:pt x="94" y="284"/>
                  </a:lnTo>
                  <a:lnTo>
                    <a:pt x="82" y="295"/>
                  </a:lnTo>
                  <a:lnTo>
                    <a:pt x="69" y="306"/>
                  </a:lnTo>
                  <a:lnTo>
                    <a:pt x="56" y="318"/>
                  </a:lnTo>
                  <a:lnTo>
                    <a:pt x="45" y="330"/>
                  </a:lnTo>
                  <a:lnTo>
                    <a:pt x="35" y="343"/>
                  </a:lnTo>
                  <a:lnTo>
                    <a:pt x="27" y="358"/>
                  </a:lnTo>
                  <a:lnTo>
                    <a:pt x="27" y="377"/>
                  </a:lnTo>
                  <a:lnTo>
                    <a:pt x="34" y="396"/>
                  </a:lnTo>
                  <a:lnTo>
                    <a:pt x="42" y="412"/>
                  </a:lnTo>
                  <a:lnTo>
                    <a:pt x="51" y="429"/>
                  </a:lnTo>
                  <a:lnTo>
                    <a:pt x="59" y="450"/>
                  </a:lnTo>
                  <a:lnTo>
                    <a:pt x="45" y="4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45" name="Google Shape;1445;p29"/>
            <p:cNvSpPr/>
            <p:nvPr/>
          </p:nvSpPr>
          <p:spPr>
            <a:xfrm>
              <a:off x="4453" y="2550"/>
              <a:ext cx="98" cy="97"/>
            </a:xfrm>
            <a:custGeom>
              <a:avLst/>
              <a:gdLst/>
              <a:ahLst/>
              <a:cxnLst/>
              <a:rect l="l" t="t" r="r" b="b"/>
              <a:pathLst>
                <a:path w="194" h="193" extrusionOk="0">
                  <a:moveTo>
                    <a:pt x="83" y="192"/>
                  </a:moveTo>
                  <a:lnTo>
                    <a:pt x="51" y="187"/>
                  </a:lnTo>
                  <a:lnTo>
                    <a:pt x="43" y="184"/>
                  </a:lnTo>
                  <a:lnTo>
                    <a:pt x="36" y="179"/>
                  </a:lnTo>
                  <a:lnTo>
                    <a:pt x="30" y="174"/>
                  </a:lnTo>
                  <a:lnTo>
                    <a:pt x="20" y="165"/>
                  </a:lnTo>
                  <a:lnTo>
                    <a:pt x="9" y="141"/>
                  </a:lnTo>
                  <a:lnTo>
                    <a:pt x="3" y="114"/>
                  </a:lnTo>
                  <a:lnTo>
                    <a:pt x="0" y="83"/>
                  </a:lnTo>
                  <a:lnTo>
                    <a:pt x="1" y="51"/>
                  </a:lnTo>
                  <a:lnTo>
                    <a:pt x="17" y="26"/>
                  </a:lnTo>
                  <a:lnTo>
                    <a:pt x="25" y="23"/>
                  </a:lnTo>
                  <a:lnTo>
                    <a:pt x="32" y="15"/>
                  </a:lnTo>
                  <a:lnTo>
                    <a:pt x="40" y="5"/>
                  </a:lnTo>
                  <a:lnTo>
                    <a:pt x="48" y="0"/>
                  </a:lnTo>
                  <a:lnTo>
                    <a:pt x="68" y="0"/>
                  </a:lnTo>
                  <a:lnTo>
                    <a:pt x="65" y="18"/>
                  </a:lnTo>
                  <a:lnTo>
                    <a:pt x="52" y="21"/>
                  </a:lnTo>
                  <a:lnTo>
                    <a:pt x="44" y="29"/>
                  </a:lnTo>
                  <a:lnTo>
                    <a:pt x="38" y="39"/>
                  </a:lnTo>
                  <a:lnTo>
                    <a:pt x="28" y="50"/>
                  </a:lnTo>
                  <a:lnTo>
                    <a:pt x="22" y="67"/>
                  </a:lnTo>
                  <a:lnTo>
                    <a:pt x="20" y="85"/>
                  </a:lnTo>
                  <a:lnTo>
                    <a:pt x="22" y="102"/>
                  </a:lnTo>
                  <a:lnTo>
                    <a:pt x="25" y="122"/>
                  </a:lnTo>
                  <a:lnTo>
                    <a:pt x="27" y="130"/>
                  </a:lnTo>
                  <a:lnTo>
                    <a:pt x="30" y="136"/>
                  </a:lnTo>
                  <a:lnTo>
                    <a:pt x="35" y="142"/>
                  </a:lnTo>
                  <a:lnTo>
                    <a:pt x="38" y="153"/>
                  </a:lnTo>
                  <a:lnTo>
                    <a:pt x="48" y="161"/>
                  </a:lnTo>
                  <a:lnTo>
                    <a:pt x="59" y="169"/>
                  </a:lnTo>
                  <a:lnTo>
                    <a:pt x="68" y="173"/>
                  </a:lnTo>
                  <a:lnTo>
                    <a:pt x="78" y="173"/>
                  </a:lnTo>
                  <a:lnTo>
                    <a:pt x="87" y="173"/>
                  </a:lnTo>
                  <a:lnTo>
                    <a:pt x="99" y="173"/>
                  </a:lnTo>
                  <a:lnTo>
                    <a:pt x="108" y="169"/>
                  </a:lnTo>
                  <a:lnTo>
                    <a:pt x="119" y="168"/>
                  </a:lnTo>
                  <a:lnTo>
                    <a:pt x="131" y="165"/>
                  </a:lnTo>
                  <a:lnTo>
                    <a:pt x="140" y="161"/>
                  </a:lnTo>
                  <a:lnTo>
                    <a:pt x="147" y="155"/>
                  </a:lnTo>
                  <a:lnTo>
                    <a:pt x="153" y="149"/>
                  </a:lnTo>
                  <a:lnTo>
                    <a:pt x="158" y="141"/>
                  </a:lnTo>
                  <a:lnTo>
                    <a:pt x="164" y="131"/>
                  </a:lnTo>
                  <a:lnTo>
                    <a:pt x="167" y="117"/>
                  </a:lnTo>
                  <a:lnTo>
                    <a:pt x="169" y="102"/>
                  </a:lnTo>
                  <a:lnTo>
                    <a:pt x="169" y="86"/>
                  </a:lnTo>
                  <a:lnTo>
                    <a:pt x="164" y="69"/>
                  </a:lnTo>
                  <a:lnTo>
                    <a:pt x="155" y="61"/>
                  </a:lnTo>
                  <a:lnTo>
                    <a:pt x="147" y="51"/>
                  </a:lnTo>
                  <a:lnTo>
                    <a:pt x="137" y="43"/>
                  </a:lnTo>
                  <a:lnTo>
                    <a:pt x="123" y="37"/>
                  </a:lnTo>
                  <a:lnTo>
                    <a:pt x="103" y="43"/>
                  </a:lnTo>
                  <a:lnTo>
                    <a:pt x="97" y="50"/>
                  </a:lnTo>
                  <a:lnTo>
                    <a:pt x="91" y="58"/>
                  </a:lnTo>
                  <a:lnTo>
                    <a:pt x="83" y="67"/>
                  </a:lnTo>
                  <a:lnTo>
                    <a:pt x="76" y="77"/>
                  </a:lnTo>
                  <a:lnTo>
                    <a:pt x="86" y="107"/>
                  </a:lnTo>
                  <a:lnTo>
                    <a:pt x="123" y="104"/>
                  </a:lnTo>
                  <a:lnTo>
                    <a:pt x="127" y="114"/>
                  </a:lnTo>
                  <a:lnTo>
                    <a:pt x="113" y="128"/>
                  </a:lnTo>
                  <a:lnTo>
                    <a:pt x="83" y="128"/>
                  </a:lnTo>
                  <a:lnTo>
                    <a:pt x="62" y="110"/>
                  </a:lnTo>
                  <a:lnTo>
                    <a:pt x="54" y="90"/>
                  </a:lnTo>
                  <a:lnTo>
                    <a:pt x="59" y="69"/>
                  </a:lnTo>
                  <a:lnTo>
                    <a:pt x="62" y="59"/>
                  </a:lnTo>
                  <a:lnTo>
                    <a:pt x="79" y="37"/>
                  </a:lnTo>
                  <a:lnTo>
                    <a:pt x="86" y="34"/>
                  </a:lnTo>
                  <a:lnTo>
                    <a:pt x="92" y="31"/>
                  </a:lnTo>
                  <a:lnTo>
                    <a:pt x="100" y="26"/>
                  </a:lnTo>
                  <a:lnTo>
                    <a:pt x="110" y="21"/>
                  </a:lnTo>
                  <a:lnTo>
                    <a:pt x="116" y="21"/>
                  </a:lnTo>
                  <a:lnTo>
                    <a:pt x="123" y="23"/>
                  </a:lnTo>
                  <a:lnTo>
                    <a:pt x="129" y="24"/>
                  </a:lnTo>
                  <a:lnTo>
                    <a:pt x="134" y="26"/>
                  </a:lnTo>
                  <a:lnTo>
                    <a:pt x="140" y="27"/>
                  </a:lnTo>
                  <a:lnTo>
                    <a:pt x="147" y="31"/>
                  </a:lnTo>
                  <a:lnTo>
                    <a:pt x="153" y="32"/>
                  </a:lnTo>
                  <a:lnTo>
                    <a:pt x="161" y="35"/>
                  </a:lnTo>
                  <a:lnTo>
                    <a:pt x="169" y="42"/>
                  </a:lnTo>
                  <a:lnTo>
                    <a:pt x="174" y="48"/>
                  </a:lnTo>
                  <a:lnTo>
                    <a:pt x="180" y="56"/>
                  </a:lnTo>
                  <a:lnTo>
                    <a:pt x="190" y="66"/>
                  </a:lnTo>
                  <a:lnTo>
                    <a:pt x="194" y="83"/>
                  </a:lnTo>
                  <a:lnTo>
                    <a:pt x="194" y="101"/>
                  </a:lnTo>
                  <a:lnTo>
                    <a:pt x="193" y="120"/>
                  </a:lnTo>
                  <a:lnTo>
                    <a:pt x="190" y="138"/>
                  </a:lnTo>
                  <a:lnTo>
                    <a:pt x="185" y="147"/>
                  </a:lnTo>
                  <a:lnTo>
                    <a:pt x="180" y="153"/>
                  </a:lnTo>
                  <a:lnTo>
                    <a:pt x="177" y="160"/>
                  </a:lnTo>
                  <a:lnTo>
                    <a:pt x="170" y="168"/>
                  </a:lnTo>
                  <a:lnTo>
                    <a:pt x="164" y="176"/>
                  </a:lnTo>
                  <a:lnTo>
                    <a:pt x="156" y="179"/>
                  </a:lnTo>
                  <a:lnTo>
                    <a:pt x="147" y="182"/>
                  </a:lnTo>
                  <a:lnTo>
                    <a:pt x="139" y="185"/>
                  </a:lnTo>
                  <a:lnTo>
                    <a:pt x="131" y="189"/>
                  </a:lnTo>
                  <a:lnTo>
                    <a:pt x="123" y="190"/>
                  </a:lnTo>
                  <a:lnTo>
                    <a:pt x="113" y="192"/>
                  </a:lnTo>
                  <a:lnTo>
                    <a:pt x="103" y="193"/>
                  </a:lnTo>
                  <a:lnTo>
                    <a:pt x="94" y="192"/>
                  </a:lnTo>
                  <a:lnTo>
                    <a:pt x="83" y="192"/>
                  </a:lnTo>
                  <a:close/>
                </a:path>
              </a:pathLst>
            </a:custGeom>
            <a:solidFill>
              <a:srgbClr val="FF6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92"/>
        <p:cNvGrpSpPr/>
        <p:nvPr/>
      </p:nvGrpSpPr>
      <p:grpSpPr>
        <a:xfrm>
          <a:off x="0" y="0"/>
          <a:ext cx="0" cy="0"/>
          <a:chOff x="0" y="0"/>
          <a:chExt cx="0" cy="0"/>
        </a:xfrm>
      </p:grpSpPr>
      <p:grpSp>
        <p:nvGrpSpPr>
          <p:cNvPr id="293" name="Google Shape;293;p3"/>
          <p:cNvGrpSpPr/>
          <p:nvPr/>
        </p:nvGrpSpPr>
        <p:grpSpPr>
          <a:xfrm>
            <a:off x="258762" y="300037"/>
            <a:ext cx="8548687" cy="6175375"/>
            <a:chOff x="153" y="230"/>
            <a:chExt cx="5385" cy="3740"/>
          </a:xfrm>
        </p:grpSpPr>
        <p:sp>
          <p:nvSpPr>
            <p:cNvPr id="294" name="Google Shape;294;p3"/>
            <p:cNvSpPr/>
            <p:nvPr/>
          </p:nvSpPr>
          <p:spPr>
            <a:xfrm rot="5400000">
              <a:off x="1147" y="-239"/>
              <a:ext cx="3216" cy="4598"/>
            </a:xfrm>
            <a:custGeom>
              <a:avLst/>
              <a:gdLst/>
              <a:ahLst/>
              <a:cxnLst/>
              <a:rect l="l" t="t" r="r" b="b"/>
              <a:pathLst>
                <a:path w="2311" h="2448" extrusionOk="0">
                  <a:moveTo>
                    <a:pt x="144" y="1126"/>
                  </a:moveTo>
                  <a:lnTo>
                    <a:pt x="140" y="1247"/>
                  </a:lnTo>
                  <a:lnTo>
                    <a:pt x="136" y="1366"/>
                  </a:lnTo>
                  <a:lnTo>
                    <a:pt x="127" y="1484"/>
                  </a:lnTo>
                  <a:lnTo>
                    <a:pt x="119" y="1597"/>
                  </a:lnTo>
                  <a:lnTo>
                    <a:pt x="108" y="1706"/>
                  </a:lnTo>
                  <a:lnTo>
                    <a:pt x="95" y="1811"/>
                  </a:lnTo>
                  <a:lnTo>
                    <a:pt x="81" y="1912"/>
                  </a:lnTo>
                  <a:lnTo>
                    <a:pt x="67" y="2006"/>
                  </a:lnTo>
                  <a:lnTo>
                    <a:pt x="59" y="2055"/>
                  </a:lnTo>
                  <a:lnTo>
                    <a:pt x="52" y="2104"/>
                  </a:lnTo>
                  <a:lnTo>
                    <a:pt x="44" y="2150"/>
                  </a:lnTo>
                  <a:lnTo>
                    <a:pt x="36" y="2194"/>
                  </a:lnTo>
                  <a:lnTo>
                    <a:pt x="28" y="2237"/>
                  </a:lnTo>
                  <a:lnTo>
                    <a:pt x="19" y="2279"/>
                  </a:lnTo>
                  <a:lnTo>
                    <a:pt x="11" y="2320"/>
                  </a:lnTo>
                  <a:lnTo>
                    <a:pt x="0" y="2357"/>
                  </a:lnTo>
                  <a:lnTo>
                    <a:pt x="22" y="2351"/>
                  </a:lnTo>
                  <a:lnTo>
                    <a:pt x="45" y="2347"/>
                  </a:lnTo>
                  <a:lnTo>
                    <a:pt x="70" y="2343"/>
                  </a:lnTo>
                  <a:lnTo>
                    <a:pt x="95" y="2338"/>
                  </a:lnTo>
                  <a:lnTo>
                    <a:pt x="121" y="2334"/>
                  </a:lnTo>
                  <a:lnTo>
                    <a:pt x="149" y="2330"/>
                  </a:lnTo>
                  <a:lnTo>
                    <a:pt x="176" y="2327"/>
                  </a:lnTo>
                  <a:lnTo>
                    <a:pt x="205" y="2324"/>
                  </a:lnTo>
                  <a:lnTo>
                    <a:pt x="235" y="2322"/>
                  </a:lnTo>
                  <a:lnTo>
                    <a:pt x="265" y="2320"/>
                  </a:lnTo>
                  <a:lnTo>
                    <a:pt x="297" y="2318"/>
                  </a:lnTo>
                  <a:lnTo>
                    <a:pt x="330" y="2317"/>
                  </a:lnTo>
                  <a:lnTo>
                    <a:pt x="362" y="2315"/>
                  </a:lnTo>
                  <a:lnTo>
                    <a:pt x="396" y="2315"/>
                  </a:lnTo>
                  <a:lnTo>
                    <a:pt x="431" y="2315"/>
                  </a:lnTo>
                  <a:lnTo>
                    <a:pt x="466" y="2315"/>
                  </a:lnTo>
                  <a:lnTo>
                    <a:pt x="502" y="2315"/>
                  </a:lnTo>
                  <a:lnTo>
                    <a:pt x="538" y="2317"/>
                  </a:lnTo>
                  <a:lnTo>
                    <a:pt x="575" y="2317"/>
                  </a:lnTo>
                  <a:lnTo>
                    <a:pt x="613" y="2320"/>
                  </a:lnTo>
                  <a:lnTo>
                    <a:pt x="651" y="2321"/>
                  </a:lnTo>
                  <a:lnTo>
                    <a:pt x="690" y="2322"/>
                  </a:lnTo>
                  <a:lnTo>
                    <a:pt x="729" y="2325"/>
                  </a:lnTo>
                  <a:lnTo>
                    <a:pt x="770" y="2328"/>
                  </a:lnTo>
                  <a:lnTo>
                    <a:pt x="810" y="2332"/>
                  </a:lnTo>
                  <a:lnTo>
                    <a:pt x="850" y="2335"/>
                  </a:lnTo>
                  <a:lnTo>
                    <a:pt x="892" y="2340"/>
                  </a:lnTo>
                  <a:lnTo>
                    <a:pt x="932" y="2344"/>
                  </a:lnTo>
                  <a:lnTo>
                    <a:pt x="974" y="2348"/>
                  </a:lnTo>
                  <a:lnTo>
                    <a:pt x="1017" y="2354"/>
                  </a:lnTo>
                  <a:lnTo>
                    <a:pt x="1059" y="2360"/>
                  </a:lnTo>
                  <a:lnTo>
                    <a:pt x="1102" y="2366"/>
                  </a:lnTo>
                  <a:lnTo>
                    <a:pt x="1104" y="2366"/>
                  </a:lnTo>
                  <a:lnTo>
                    <a:pt x="1117" y="2366"/>
                  </a:lnTo>
                  <a:lnTo>
                    <a:pt x="1131" y="2366"/>
                  </a:lnTo>
                  <a:lnTo>
                    <a:pt x="1144" y="2366"/>
                  </a:lnTo>
                  <a:lnTo>
                    <a:pt x="1158" y="2366"/>
                  </a:lnTo>
                  <a:lnTo>
                    <a:pt x="1173" y="2366"/>
                  </a:lnTo>
                  <a:lnTo>
                    <a:pt x="1186" y="2366"/>
                  </a:lnTo>
                  <a:lnTo>
                    <a:pt x="1200" y="2366"/>
                  </a:lnTo>
                  <a:lnTo>
                    <a:pt x="1213" y="2366"/>
                  </a:lnTo>
                  <a:lnTo>
                    <a:pt x="1249" y="2366"/>
                  </a:lnTo>
                  <a:lnTo>
                    <a:pt x="1284" y="2366"/>
                  </a:lnTo>
                  <a:lnTo>
                    <a:pt x="1318" y="2367"/>
                  </a:lnTo>
                  <a:lnTo>
                    <a:pt x="1353" y="2367"/>
                  </a:lnTo>
                  <a:lnTo>
                    <a:pt x="1387" y="2368"/>
                  </a:lnTo>
                  <a:lnTo>
                    <a:pt x="1422" y="2368"/>
                  </a:lnTo>
                  <a:lnTo>
                    <a:pt x="1456" y="2370"/>
                  </a:lnTo>
                  <a:lnTo>
                    <a:pt x="1490" y="2371"/>
                  </a:lnTo>
                  <a:lnTo>
                    <a:pt x="1523" y="2373"/>
                  </a:lnTo>
                  <a:lnTo>
                    <a:pt x="1556" y="2374"/>
                  </a:lnTo>
                  <a:lnTo>
                    <a:pt x="1589" y="2376"/>
                  </a:lnTo>
                  <a:lnTo>
                    <a:pt x="1622" y="2379"/>
                  </a:lnTo>
                  <a:lnTo>
                    <a:pt x="1654" y="2380"/>
                  </a:lnTo>
                  <a:lnTo>
                    <a:pt x="1685" y="2383"/>
                  </a:lnTo>
                  <a:lnTo>
                    <a:pt x="1717" y="2386"/>
                  </a:lnTo>
                  <a:lnTo>
                    <a:pt x="1749" y="2387"/>
                  </a:lnTo>
                  <a:lnTo>
                    <a:pt x="1779" y="2390"/>
                  </a:lnTo>
                  <a:lnTo>
                    <a:pt x="1809" y="2393"/>
                  </a:lnTo>
                  <a:lnTo>
                    <a:pt x="1840" y="2396"/>
                  </a:lnTo>
                  <a:lnTo>
                    <a:pt x="1868" y="2400"/>
                  </a:lnTo>
                  <a:lnTo>
                    <a:pt x="1899" y="2403"/>
                  </a:lnTo>
                  <a:lnTo>
                    <a:pt x="1927" y="2406"/>
                  </a:lnTo>
                  <a:lnTo>
                    <a:pt x="1955" y="2410"/>
                  </a:lnTo>
                  <a:lnTo>
                    <a:pt x="1984" y="2413"/>
                  </a:lnTo>
                  <a:lnTo>
                    <a:pt x="2011" y="2417"/>
                  </a:lnTo>
                  <a:lnTo>
                    <a:pt x="2038" y="2422"/>
                  </a:lnTo>
                  <a:lnTo>
                    <a:pt x="2064" y="2426"/>
                  </a:lnTo>
                  <a:lnTo>
                    <a:pt x="2090" y="2430"/>
                  </a:lnTo>
                  <a:lnTo>
                    <a:pt x="2116" y="2435"/>
                  </a:lnTo>
                  <a:lnTo>
                    <a:pt x="2141" y="2439"/>
                  </a:lnTo>
                  <a:lnTo>
                    <a:pt x="2165" y="2443"/>
                  </a:lnTo>
                  <a:lnTo>
                    <a:pt x="2190" y="2448"/>
                  </a:lnTo>
                  <a:lnTo>
                    <a:pt x="2172" y="2341"/>
                  </a:lnTo>
                  <a:lnTo>
                    <a:pt x="2159" y="2227"/>
                  </a:lnTo>
                  <a:lnTo>
                    <a:pt x="2146" y="2104"/>
                  </a:lnTo>
                  <a:lnTo>
                    <a:pt x="2138" y="1975"/>
                  </a:lnTo>
                  <a:lnTo>
                    <a:pt x="2131" y="1840"/>
                  </a:lnTo>
                  <a:lnTo>
                    <a:pt x="2128" y="1699"/>
                  </a:lnTo>
                  <a:lnTo>
                    <a:pt x="2126" y="1555"/>
                  </a:lnTo>
                  <a:lnTo>
                    <a:pt x="2128" y="1408"/>
                  </a:lnTo>
                  <a:lnTo>
                    <a:pt x="2135" y="1201"/>
                  </a:lnTo>
                  <a:lnTo>
                    <a:pt x="2146" y="1004"/>
                  </a:lnTo>
                  <a:lnTo>
                    <a:pt x="2164" y="816"/>
                  </a:lnTo>
                  <a:lnTo>
                    <a:pt x="2185" y="644"/>
                  </a:lnTo>
                  <a:lnTo>
                    <a:pt x="2211" y="488"/>
                  </a:lnTo>
                  <a:lnTo>
                    <a:pt x="2241" y="350"/>
                  </a:lnTo>
                  <a:lnTo>
                    <a:pt x="2275" y="233"/>
                  </a:lnTo>
                  <a:lnTo>
                    <a:pt x="2311" y="140"/>
                  </a:lnTo>
                  <a:lnTo>
                    <a:pt x="2290" y="147"/>
                  </a:lnTo>
                  <a:lnTo>
                    <a:pt x="2269" y="153"/>
                  </a:lnTo>
                  <a:lnTo>
                    <a:pt x="2244" y="158"/>
                  </a:lnTo>
                  <a:lnTo>
                    <a:pt x="2220" y="164"/>
                  </a:lnTo>
                  <a:lnTo>
                    <a:pt x="2195" y="170"/>
                  </a:lnTo>
                  <a:lnTo>
                    <a:pt x="2168" y="174"/>
                  </a:lnTo>
                  <a:lnTo>
                    <a:pt x="2139" y="179"/>
                  </a:lnTo>
                  <a:lnTo>
                    <a:pt x="2110" y="183"/>
                  </a:lnTo>
                  <a:lnTo>
                    <a:pt x="2080" y="186"/>
                  </a:lnTo>
                  <a:lnTo>
                    <a:pt x="2048" y="189"/>
                  </a:lnTo>
                  <a:lnTo>
                    <a:pt x="2017" y="192"/>
                  </a:lnTo>
                  <a:lnTo>
                    <a:pt x="1982" y="193"/>
                  </a:lnTo>
                  <a:lnTo>
                    <a:pt x="1948" y="196"/>
                  </a:lnTo>
                  <a:lnTo>
                    <a:pt x="1913" y="196"/>
                  </a:lnTo>
                  <a:lnTo>
                    <a:pt x="1877" y="197"/>
                  </a:lnTo>
                  <a:lnTo>
                    <a:pt x="1840" y="197"/>
                  </a:lnTo>
                  <a:lnTo>
                    <a:pt x="1801" y="197"/>
                  </a:lnTo>
                  <a:lnTo>
                    <a:pt x="1762" y="197"/>
                  </a:lnTo>
                  <a:lnTo>
                    <a:pt x="1723" y="197"/>
                  </a:lnTo>
                  <a:lnTo>
                    <a:pt x="1683" y="196"/>
                  </a:lnTo>
                  <a:lnTo>
                    <a:pt x="1641" y="193"/>
                  </a:lnTo>
                  <a:lnTo>
                    <a:pt x="1601" y="192"/>
                  </a:lnTo>
                  <a:lnTo>
                    <a:pt x="1557" y="189"/>
                  </a:lnTo>
                  <a:lnTo>
                    <a:pt x="1514" y="186"/>
                  </a:lnTo>
                  <a:lnTo>
                    <a:pt x="1471" y="183"/>
                  </a:lnTo>
                  <a:lnTo>
                    <a:pt x="1428" y="179"/>
                  </a:lnTo>
                  <a:lnTo>
                    <a:pt x="1383" y="174"/>
                  </a:lnTo>
                  <a:lnTo>
                    <a:pt x="1338" y="170"/>
                  </a:lnTo>
                  <a:lnTo>
                    <a:pt x="1292" y="164"/>
                  </a:lnTo>
                  <a:lnTo>
                    <a:pt x="1246" y="160"/>
                  </a:lnTo>
                  <a:lnTo>
                    <a:pt x="1200" y="153"/>
                  </a:lnTo>
                  <a:lnTo>
                    <a:pt x="1154" y="147"/>
                  </a:lnTo>
                  <a:lnTo>
                    <a:pt x="1135" y="144"/>
                  </a:lnTo>
                  <a:lnTo>
                    <a:pt x="1115" y="141"/>
                  </a:lnTo>
                  <a:lnTo>
                    <a:pt x="1096" y="138"/>
                  </a:lnTo>
                  <a:lnTo>
                    <a:pt x="1076" y="135"/>
                  </a:lnTo>
                  <a:lnTo>
                    <a:pt x="1058" y="133"/>
                  </a:lnTo>
                  <a:lnTo>
                    <a:pt x="1037" y="128"/>
                  </a:lnTo>
                  <a:lnTo>
                    <a:pt x="1019" y="125"/>
                  </a:lnTo>
                  <a:lnTo>
                    <a:pt x="998" y="122"/>
                  </a:lnTo>
                  <a:lnTo>
                    <a:pt x="926" y="120"/>
                  </a:lnTo>
                  <a:lnTo>
                    <a:pt x="856" y="117"/>
                  </a:lnTo>
                  <a:lnTo>
                    <a:pt x="787" y="112"/>
                  </a:lnTo>
                  <a:lnTo>
                    <a:pt x="721" y="107"/>
                  </a:lnTo>
                  <a:lnTo>
                    <a:pt x="654" y="101"/>
                  </a:lnTo>
                  <a:lnTo>
                    <a:pt x="589" y="95"/>
                  </a:lnTo>
                  <a:lnTo>
                    <a:pt x="528" y="88"/>
                  </a:lnTo>
                  <a:lnTo>
                    <a:pt x="467" y="81"/>
                  </a:lnTo>
                  <a:lnTo>
                    <a:pt x="409" y="72"/>
                  </a:lnTo>
                  <a:lnTo>
                    <a:pt x="353" y="63"/>
                  </a:lnTo>
                  <a:lnTo>
                    <a:pt x="299" y="55"/>
                  </a:lnTo>
                  <a:lnTo>
                    <a:pt x="247" y="45"/>
                  </a:lnTo>
                  <a:lnTo>
                    <a:pt x="198" y="35"/>
                  </a:lnTo>
                  <a:lnTo>
                    <a:pt x="152" y="23"/>
                  </a:lnTo>
                  <a:lnTo>
                    <a:pt x="107" y="12"/>
                  </a:lnTo>
                  <a:lnTo>
                    <a:pt x="65" y="0"/>
                  </a:lnTo>
                  <a:lnTo>
                    <a:pt x="85" y="109"/>
                  </a:lnTo>
                  <a:lnTo>
                    <a:pt x="103" y="229"/>
                  </a:lnTo>
                  <a:lnTo>
                    <a:pt x="119" y="360"/>
                  </a:lnTo>
                  <a:lnTo>
                    <a:pt x="130" y="500"/>
                  </a:lnTo>
                  <a:lnTo>
                    <a:pt x="139" y="648"/>
                  </a:lnTo>
                  <a:lnTo>
                    <a:pt x="144" y="802"/>
                  </a:lnTo>
                  <a:lnTo>
                    <a:pt x="146" y="962"/>
                  </a:lnTo>
                  <a:lnTo>
                    <a:pt x="144" y="1126"/>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5" name="Google Shape;295;p3"/>
            <p:cNvSpPr/>
            <p:nvPr/>
          </p:nvSpPr>
          <p:spPr>
            <a:xfrm rot="5400000">
              <a:off x="3605" y="-921"/>
              <a:ext cx="275" cy="2817"/>
            </a:xfrm>
            <a:custGeom>
              <a:avLst/>
              <a:gdLst/>
              <a:ahLst/>
              <a:cxnLst/>
              <a:rect l="l" t="t" r="r" b="b"/>
              <a:pathLst>
                <a:path w="197" h="1500" extrusionOk="0">
                  <a:moveTo>
                    <a:pt x="181" y="1500"/>
                  </a:moveTo>
                  <a:lnTo>
                    <a:pt x="186" y="1421"/>
                  </a:lnTo>
                  <a:lnTo>
                    <a:pt x="190" y="1341"/>
                  </a:lnTo>
                  <a:lnTo>
                    <a:pt x="193" y="1260"/>
                  </a:lnTo>
                  <a:lnTo>
                    <a:pt x="196" y="1177"/>
                  </a:lnTo>
                  <a:lnTo>
                    <a:pt x="197" y="1011"/>
                  </a:lnTo>
                  <a:lnTo>
                    <a:pt x="196" y="850"/>
                  </a:lnTo>
                  <a:lnTo>
                    <a:pt x="190" y="694"/>
                  </a:lnTo>
                  <a:lnTo>
                    <a:pt x="181" y="544"/>
                  </a:lnTo>
                  <a:lnTo>
                    <a:pt x="168" y="405"/>
                  </a:lnTo>
                  <a:lnTo>
                    <a:pt x="154" y="274"/>
                  </a:lnTo>
                  <a:lnTo>
                    <a:pt x="135" y="153"/>
                  </a:lnTo>
                  <a:lnTo>
                    <a:pt x="115" y="45"/>
                  </a:lnTo>
                  <a:lnTo>
                    <a:pt x="99" y="41"/>
                  </a:lnTo>
                  <a:lnTo>
                    <a:pt x="84" y="35"/>
                  </a:lnTo>
                  <a:lnTo>
                    <a:pt x="69" y="29"/>
                  </a:lnTo>
                  <a:lnTo>
                    <a:pt x="53" y="23"/>
                  </a:lnTo>
                  <a:lnTo>
                    <a:pt x="40" y="18"/>
                  </a:lnTo>
                  <a:lnTo>
                    <a:pt x="26" y="12"/>
                  </a:lnTo>
                  <a:lnTo>
                    <a:pt x="13" y="6"/>
                  </a:lnTo>
                  <a:lnTo>
                    <a:pt x="0" y="0"/>
                  </a:lnTo>
                  <a:lnTo>
                    <a:pt x="39" y="92"/>
                  </a:lnTo>
                  <a:lnTo>
                    <a:pt x="75" y="210"/>
                  </a:lnTo>
                  <a:lnTo>
                    <a:pt x="105" y="350"/>
                  </a:lnTo>
                  <a:lnTo>
                    <a:pt x="132" y="511"/>
                  </a:lnTo>
                  <a:lnTo>
                    <a:pt x="154" y="690"/>
                  </a:lnTo>
                  <a:lnTo>
                    <a:pt x="171" y="884"/>
                  </a:lnTo>
                  <a:lnTo>
                    <a:pt x="181" y="1090"/>
                  </a:lnTo>
                  <a:lnTo>
                    <a:pt x="184" y="1308"/>
                  </a:lnTo>
                  <a:lnTo>
                    <a:pt x="184" y="1356"/>
                  </a:lnTo>
                  <a:lnTo>
                    <a:pt x="183" y="1405"/>
                  </a:lnTo>
                  <a:lnTo>
                    <a:pt x="183" y="1453"/>
                  </a:lnTo>
                  <a:lnTo>
                    <a:pt x="181" y="150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6" name="Google Shape;296;p3"/>
            <p:cNvSpPr/>
            <p:nvPr/>
          </p:nvSpPr>
          <p:spPr>
            <a:xfrm rot="5400000">
              <a:off x="-233" y="899"/>
              <a:ext cx="1428" cy="368"/>
            </a:xfrm>
            <a:custGeom>
              <a:avLst/>
              <a:gdLst/>
              <a:ahLst/>
              <a:cxnLst/>
              <a:rect l="l" t="t" r="r" b="b"/>
              <a:pathLst>
                <a:path w="1026" h="196" extrusionOk="0">
                  <a:moveTo>
                    <a:pt x="54" y="43"/>
                  </a:moveTo>
                  <a:lnTo>
                    <a:pt x="46" y="65"/>
                  </a:lnTo>
                  <a:lnTo>
                    <a:pt x="41" y="86"/>
                  </a:lnTo>
                  <a:lnTo>
                    <a:pt x="34" y="106"/>
                  </a:lnTo>
                  <a:lnTo>
                    <a:pt x="28" y="125"/>
                  </a:lnTo>
                  <a:lnTo>
                    <a:pt x="21" y="145"/>
                  </a:lnTo>
                  <a:lnTo>
                    <a:pt x="15" y="162"/>
                  </a:lnTo>
                  <a:lnTo>
                    <a:pt x="8" y="180"/>
                  </a:lnTo>
                  <a:lnTo>
                    <a:pt x="0" y="196"/>
                  </a:lnTo>
                  <a:lnTo>
                    <a:pt x="19" y="188"/>
                  </a:lnTo>
                  <a:lnTo>
                    <a:pt x="39" y="180"/>
                  </a:lnTo>
                  <a:lnTo>
                    <a:pt x="59" y="173"/>
                  </a:lnTo>
                  <a:lnTo>
                    <a:pt x="81" y="165"/>
                  </a:lnTo>
                  <a:lnTo>
                    <a:pt x="104" y="158"/>
                  </a:lnTo>
                  <a:lnTo>
                    <a:pt x="129" y="151"/>
                  </a:lnTo>
                  <a:lnTo>
                    <a:pt x="153" y="144"/>
                  </a:lnTo>
                  <a:lnTo>
                    <a:pt x="179" y="137"/>
                  </a:lnTo>
                  <a:lnTo>
                    <a:pt x="206" y="131"/>
                  </a:lnTo>
                  <a:lnTo>
                    <a:pt x="234" y="124"/>
                  </a:lnTo>
                  <a:lnTo>
                    <a:pt x="261" y="118"/>
                  </a:lnTo>
                  <a:lnTo>
                    <a:pt x="291" y="111"/>
                  </a:lnTo>
                  <a:lnTo>
                    <a:pt x="322" y="105"/>
                  </a:lnTo>
                  <a:lnTo>
                    <a:pt x="352" y="99"/>
                  </a:lnTo>
                  <a:lnTo>
                    <a:pt x="383" y="95"/>
                  </a:lnTo>
                  <a:lnTo>
                    <a:pt x="417" y="89"/>
                  </a:lnTo>
                  <a:lnTo>
                    <a:pt x="450" y="83"/>
                  </a:lnTo>
                  <a:lnTo>
                    <a:pt x="484" y="79"/>
                  </a:lnTo>
                  <a:lnTo>
                    <a:pt x="519" y="75"/>
                  </a:lnTo>
                  <a:lnTo>
                    <a:pt x="553" y="69"/>
                  </a:lnTo>
                  <a:lnTo>
                    <a:pt x="589" y="65"/>
                  </a:lnTo>
                  <a:lnTo>
                    <a:pt x="627" y="62"/>
                  </a:lnTo>
                  <a:lnTo>
                    <a:pt x="664" y="57"/>
                  </a:lnTo>
                  <a:lnTo>
                    <a:pt x="702" y="53"/>
                  </a:lnTo>
                  <a:lnTo>
                    <a:pt x="741" y="50"/>
                  </a:lnTo>
                  <a:lnTo>
                    <a:pt x="780" y="47"/>
                  </a:lnTo>
                  <a:lnTo>
                    <a:pt x="820" y="44"/>
                  </a:lnTo>
                  <a:lnTo>
                    <a:pt x="860" y="42"/>
                  </a:lnTo>
                  <a:lnTo>
                    <a:pt x="901" y="39"/>
                  </a:lnTo>
                  <a:lnTo>
                    <a:pt x="942" y="37"/>
                  </a:lnTo>
                  <a:lnTo>
                    <a:pt x="984" y="34"/>
                  </a:lnTo>
                  <a:lnTo>
                    <a:pt x="1026" y="33"/>
                  </a:lnTo>
                  <a:lnTo>
                    <a:pt x="988" y="29"/>
                  </a:lnTo>
                  <a:lnTo>
                    <a:pt x="951" y="24"/>
                  </a:lnTo>
                  <a:lnTo>
                    <a:pt x="913" y="21"/>
                  </a:lnTo>
                  <a:lnTo>
                    <a:pt x="876" y="17"/>
                  </a:lnTo>
                  <a:lnTo>
                    <a:pt x="840" y="14"/>
                  </a:lnTo>
                  <a:lnTo>
                    <a:pt x="803" y="11"/>
                  </a:lnTo>
                  <a:lnTo>
                    <a:pt x="767" y="8"/>
                  </a:lnTo>
                  <a:lnTo>
                    <a:pt x="732" y="7"/>
                  </a:lnTo>
                  <a:lnTo>
                    <a:pt x="696" y="6"/>
                  </a:lnTo>
                  <a:lnTo>
                    <a:pt x="661" y="4"/>
                  </a:lnTo>
                  <a:lnTo>
                    <a:pt x="627" y="3"/>
                  </a:lnTo>
                  <a:lnTo>
                    <a:pt x="594" y="1"/>
                  </a:lnTo>
                  <a:lnTo>
                    <a:pt x="561" y="0"/>
                  </a:lnTo>
                  <a:lnTo>
                    <a:pt x="527" y="0"/>
                  </a:lnTo>
                  <a:lnTo>
                    <a:pt x="496" y="0"/>
                  </a:lnTo>
                  <a:lnTo>
                    <a:pt x="464" y="0"/>
                  </a:lnTo>
                  <a:lnTo>
                    <a:pt x="432" y="1"/>
                  </a:lnTo>
                  <a:lnTo>
                    <a:pt x="402" y="1"/>
                  </a:lnTo>
                  <a:lnTo>
                    <a:pt x="372" y="3"/>
                  </a:lnTo>
                  <a:lnTo>
                    <a:pt x="343" y="4"/>
                  </a:lnTo>
                  <a:lnTo>
                    <a:pt x="314" y="6"/>
                  </a:lnTo>
                  <a:lnTo>
                    <a:pt x="287" y="7"/>
                  </a:lnTo>
                  <a:lnTo>
                    <a:pt x="260" y="10"/>
                  </a:lnTo>
                  <a:lnTo>
                    <a:pt x="234" y="13"/>
                  </a:lnTo>
                  <a:lnTo>
                    <a:pt x="208" y="16"/>
                  </a:lnTo>
                  <a:lnTo>
                    <a:pt x="183" y="19"/>
                  </a:lnTo>
                  <a:lnTo>
                    <a:pt x="160" y="21"/>
                  </a:lnTo>
                  <a:lnTo>
                    <a:pt x="137" y="26"/>
                  </a:lnTo>
                  <a:lnTo>
                    <a:pt x="114" y="29"/>
                  </a:lnTo>
                  <a:lnTo>
                    <a:pt x="94" y="33"/>
                  </a:lnTo>
                  <a:lnTo>
                    <a:pt x="72" y="39"/>
                  </a:lnTo>
                  <a:lnTo>
                    <a:pt x="54" y="43"/>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7" name="Google Shape;297;p3"/>
            <p:cNvSpPr/>
            <p:nvPr/>
          </p:nvSpPr>
          <p:spPr>
            <a:xfrm rot="5400000">
              <a:off x="1760" y="571"/>
              <a:ext cx="1907" cy="4891"/>
            </a:xfrm>
            <a:custGeom>
              <a:avLst/>
              <a:gdLst/>
              <a:ahLst/>
              <a:cxnLst/>
              <a:rect l="l" t="t" r="r" b="b"/>
              <a:pathLst>
                <a:path w="1370" h="2604" extrusionOk="0">
                  <a:moveTo>
                    <a:pt x="1370" y="0"/>
                  </a:moveTo>
                  <a:lnTo>
                    <a:pt x="1350" y="10"/>
                  </a:lnTo>
                  <a:lnTo>
                    <a:pt x="1327" y="20"/>
                  </a:lnTo>
                  <a:lnTo>
                    <a:pt x="1304" y="29"/>
                  </a:lnTo>
                  <a:lnTo>
                    <a:pt x="1278" y="39"/>
                  </a:lnTo>
                  <a:lnTo>
                    <a:pt x="1250" y="47"/>
                  </a:lnTo>
                  <a:lnTo>
                    <a:pt x="1222" y="56"/>
                  </a:lnTo>
                  <a:lnTo>
                    <a:pt x="1191" y="65"/>
                  </a:lnTo>
                  <a:lnTo>
                    <a:pt x="1160" y="73"/>
                  </a:lnTo>
                  <a:lnTo>
                    <a:pt x="1127" y="82"/>
                  </a:lnTo>
                  <a:lnTo>
                    <a:pt x="1093" y="89"/>
                  </a:lnTo>
                  <a:lnTo>
                    <a:pt x="1057" y="98"/>
                  </a:lnTo>
                  <a:lnTo>
                    <a:pt x="1020" y="105"/>
                  </a:lnTo>
                  <a:lnTo>
                    <a:pt x="981" y="112"/>
                  </a:lnTo>
                  <a:lnTo>
                    <a:pt x="942" y="118"/>
                  </a:lnTo>
                  <a:lnTo>
                    <a:pt x="902" y="125"/>
                  </a:lnTo>
                  <a:lnTo>
                    <a:pt x="860" y="131"/>
                  </a:lnTo>
                  <a:lnTo>
                    <a:pt x="817" y="137"/>
                  </a:lnTo>
                  <a:lnTo>
                    <a:pt x="772" y="142"/>
                  </a:lnTo>
                  <a:lnTo>
                    <a:pt x="728" y="148"/>
                  </a:lnTo>
                  <a:lnTo>
                    <a:pt x="682" y="153"/>
                  </a:lnTo>
                  <a:lnTo>
                    <a:pt x="634" y="158"/>
                  </a:lnTo>
                  <a:lnTo>
                    <a:pt x="587" y="161"/>
                  </a:lnTo>
                  <a:lnTo>
                    <a:pt x="538" y="165"/>
                  </a:lnTo>
                  <a:lnTo>
                    <a:pt x="489" y="170"/>
                  </a:lnTo>
                  <a:lnTo>
                    <a:pt x="438" y="173"/>
                  </a:lnTo>
                  <a:lnTo>
                    <a:pt x="386" y="176"/>
                  </a:lnTo>
                  <a:lnTo>
                    <a:pt x="334" y="177"/>
                  </a:lnTo>
                  <a:lnTo>
                    <a:pt x="281" y="180"/>
                  </a:lnTo>
                  <a:lnTo>
                    <a:pt x="228" y="181"/>
                  </a:lnTo>
                  <a:lnTo>
                    <a:pt x="175" y="181"/>
                  </a:lnTo>
                  <a:lnTo>
                    <a:pt x="120" y="183"/>
                  </a:lnTo>
                  <a:lnTo>
                    <a:pt x="65" y="183"/>
                  </a:lnTo>
                  <a:lnTo>
                    <a:pt x="57" y="183"/>
                  </a:lnTo>
                  <a:lnTo>
                    <a:pt x="49" y="183"/>
                  </a:lnTo>
                  <a:lnTo>
                    <a:pt x="41" y="183"/>
                  </a:lnTo>
                  <a:lnTo>
                    <a:pt x="33" y="183"/>
                  </a:lnTo>
                  <a:lnTo>
                    <a:pt x="25" y="183"/>
                  </a:lnTo>
                  <a:lnTo>
                    <a:pt x="16" y="183"/>
                  </a:lnTo>
                  <a:lnTo>
                    <a:pt x="9" y="183"/>
                  </a:lnTo>
                  <a:lnTo>
                    <a:pt x="0" y="183"/>
                  </a:lnTo>
                  <a:lnTo>
                    <a:pt x="48" y="190"/>
                  </a:lnTo>
                  <a:lnTo>
                    <a:pt x="95" y="196"/>
                  </a:lnTo>
                  <a:lnTo>
                    <a:pt x="143" y="201"/>
                  </a:lnTo>
                  <a:lnTo>
                    <a:pt x="190" y="206"/>
                  </a:lnTo>
                  <a:lnTo>
                    <a:pt x="237" y="210"/>
                  </a:lnTo>
                  <a:lnTo>
                    <a:pt x="281" y="214"/>
                  </a:lnTo>
                  <a:lnTo>
                    <a:pt x="327" y="219"/>
                  </a:lnTo>
                  <a:lnTo>
                    <a:pt x="372" y="222"/>
                  </a:lnTo>
                  <a:lnTo>
                    <a:pt x="417" y="225"/>
                  </a:lnTo>
                  <a:lnTo>
                    <a:pt x="460" y="227"/>
                  </a:lnTo>
                  <a:lnTo>
                    <a:pt x="502" y="229"/>
                  </a:lnTo>
                  <a:lnTo>
                    <a:pt x="545" y="230"/>
                  </a:lnTo>
                  <a:lnTo>
                    <a:pt x="585" y="232"/>
                  </a:lnTo>
                  <a:lnTo>
                    <a:pt x="625" y="233"/>
                  </a:lnTo>
                  <a:lnTo>
                    <a:pt x="666" y="233"/>
                  </a:lnTo>
                  <a:lnTo>
                    <a:pt x="705" y="232"/>
                  </a:lnTo>
                  <a:lnTo>
                    <a:pt x="742" y="232"/>
                  </a:lnTo>
                  <a:lnTo>
                    <a:pt x="778" y="230"/>
                  </a:lnTo>
                  <a:lnTo>
                    <a:pt x="814" y="229"/>
                  </a:lnTo>
                  <a:lnTo>
                    <a:pt x="849" y="226"/>
                  </a:lnTo>
                  <a:lnTo>
                    <a:pt x="883" y="225"/>
                  </a:lnTo>
                  <a:lnTo>
                    <a:pt x="915" y="222"/>
                  </a:lnTo>
                  <a:lnTo>
                    <a:pt x="947" y="217"/>
                  </a:lnTo>
                  <a:lnTo>
                    <a:pt x="977" y="213"/>
                  </a:lnTo>
                  <a:lnTo>
                    <a:pt x="1006" y="209"/>
                  </a:lnTo>
                  <a:lnTo>
                    <a:pt x="1033" y="204"/>
                  </a:lnTo>
                  <a:lnTo>
                    <a:pt x="1059" y="199"/>
                  </a:lnTo>
                  <a:lnTo>
                    <a:pt x="1085" y="193"/>
                  </a:lnTo>
                  <a:lnTo>
                    <a:pt x="1108" y="187"/>
                  </a:lnTo>
                  <a:lnTo>
                    <a:pt x="1129" y="180"/>
                  </a:lnTo>
                  <a:lnTo>
                    <a:pt x="1151" y="173"/>
                  </a:lnTo>
                  <a:lnTo>
                    <a:pt x="1170" y="165"/>
                  </a:lnTo>
                  <a:lnTo>
                    <a:pt x="1173" y="164"/>
                  </a:lnTo>
                  <a:lnTo>
                    <a:pt x="1178" y="163"/>
                  </a:lnTo>
                  <a:lnTo>
                    <a:pt x="1183" y="161"/>
                  </a:lnTo>
                  <a:lnTo>
                    <a:pt x="1186" y="161"/>
                  </a:lnTo>
                  <a:lnTo>
                    <a:pt x="1184" y="177"/>
                  </a:lnTo>
                  <a:lnTo>
                    <a:pt x="1184" y="180"/>
                  </a:lnTo>
                  <a:lnTo>
                    <a:pt x="1183" y="181"/>
                  </a:lnTo>
                  <a:lnTo>
                    <a:pt x="1145" y="271"/>
                  </a:lnTo>
                  <a:lnTo>
                    <a:pt x="1111" y="384"/>
                  </a:lnTo>
                  <a:lnTo>
                    <a:pt x="1079" y="523"/>
                  </a:lnTo>
                  <a:lnTo>
                    <a:pt x="1052" y="681"/>
                  </a:lnTo>
                  <a:lnTo>
                    <a:pt x="1029" y="857"/>
                  </a:lnTo>
                  <a:lnTo>
                    <a:pt x="1010" y="1048"/>
                  </a:lnTo>
                  <a:lnTo>
                    <a:pt x="997" y="1251"/>
                  </a:lnTo>
                  <a:lnTo>
                    <a:pt x="990" y="1464"/>
                  </a:lnTo>
                  <a:lnTo>
                    <a:pt x="988" y="1612"/>
                  </a:lnTo>
                  <a:lnTo>
                    <a:pt x="990" y="1758"/>
                  </a:lnTo>
                  <a:lnTo>
                    <a:pt x="994" y="1899"/>
                  </a:lnTo>
                  <a:lnTo>
                    <a:pt x="1001" y="2034"/>
                  </a:lnTo>
                  <a:lnTo>
                    <a:pt x="1010" y="2164"/>
                  </a:lnTo>
                  <a:lnTo>
                    <a:pt x="1023" y="2288"/>
                  </a:lnTo>
                  <a:lnTo>
                    <a:pt x="1036" y="2403"/>
                  </a:lnTo>
                  <a:lnTo>
                    <a:pt x="1053" y="2508"/>
                  </a:lnTo>
                  <a:lnTo>
                    <a:pt x="1078" y="2514"/>
                  </a:lnTo>
                  <a:lnTo>
                    <a:pt x="1101" y="2518"/>
                  </a:lnTo>
                  <a:lnTo>
                    <a:pt x="1124" y="2524"/>
                  </a:lnTo>
                  <a:lnTo>
                    <a:pt x="1147" y="2530"/>
                  </a:lnTo>
                  <a:lnTo>
                    <a:pt x="1168" y="2535"/>
                  </a:lnTo>
                  <a:lnTo>
                    <a:pt x="1190" y="2541"/>
                  </a:lnTo>
                  <a:lnTo>
                    <a:pt x="1210" y="2547"/>
                  </a:lnTo>
                  <a:lnTo>
                    <a:pt x="1229" y="2553"/>
                  </a:lnTo>
                  <a:lnTo>
                    <a:pt x="1249" y="2560"/>
                  </a:lnTo>
                  <a:lnTo>
                    <a:pt x="1266" y="2566"/>
                  </a:lnTo>
                  <a:lnTo>
                    <a:pt x="1285" y="2571"/>
                  </a:lnTo>
                  <a:lnTo>
                    <a:pt x="1301" y="2579"/>
                  </a:lnTo>
                  <a:lnTo>
                    <a:pt x="1317" y="2584"/>
                  </a:lnTo>
                  <a:lnTo>
                    <a:pt x="1333" y="2591"/>
                  </a:lnTo>
                  <a:lnTo>
                    <a:pt x="1347" y="2597"/>
                  </a:lnTo>
                  <a:lnTo>
                    <a:pt x="1361" y="2604"/>
                  </a:lnTo>
                  <a:lnTo>
                    <a:pt x="1324" y="2511"/>
                  </a:lnTo>
                  <a:lnTo>
                    <a:pt x="1289" y="2393"/>
                  </a:lnTo>
                  <a:lnTo>
                    <a:pt x="1259" y="2253"/>
                  </a:lnTo>
                  <a:lnTo>
                    <a:pt x="1233" y="2093"/>
                  </a:lnTo>
                  <a:lnTo>
                    <a:pt x="1213" y="1918"/>
                  </a:lnTo>
                  <a:lnTo>
                    <a:pt x="1197" y="1728"/>
                  </a:lnTo>
                  <a:lnTo>
                    <a:pt x="1187" y="1525"/>
                  </a:lnTo>
                  <a:lnTo>
                    <a:pt x="1184" y="1312"/>
                  </a:lnTo>
                  <a:lnTo>
                    <a:pt x="1187" y="1093"/>
                  </a:lnTo>
                  <a:lnTo>
                    <a:pt x="1197" y="885"/>
                  </a:lnTo>
                  <a:lnTo>
                    <a:pt x="1214" y="690"/>
                  </a:lnTo>
                  <a:lnTo>
                    <a:pt x="1236" y="511"/>
                  </a:lnTo>
                  <a:lnTo>
                    <a:pt x="1263" y="350"/>
                  </a:lnTo>
                  <a:lnTo>
                    <a:pt x="1295" y="209"/>
                  </a:lnTo>
                  <a:lnTo>
                    <a:pt x="1331" y="92"/>
                  </a:lnTo>
                  <a:lnTo>
                    <a:pt x="1370" y="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8" name="Google Shape;298;p3"/>
            <p:cNvSpPr/>
            <p:nvPr/>
          </p:nvSpPr>
          <p:spPr>
            <a:xfrm rot="5400000">
              <a:off x="1036" y="-653"/>
              <a:ext cx="3619" cy="5385"/>
            </a:xfrm>
            <a:custGeom>
              <a:avLst/>
              <a:gdLst/>
              <a:ahLst/>
              <a:cxnLst/>
              <a:rect l="l" t="t" r="r" b="b"/>
              <a:pathLst>
                <a:path w="2600" h="2867" extrusionOk="0">
                  <a:moveTo>
                    <a:pt x="2582" y="9"/>
                  </a:moveTo>
                  <a:lnTo>
                    <a:pt x="2562" y="21"/>
                  </a:lnTo>
                  <a:lnTo>
                    <a:pt x="2539" y="34"/>
                  </a:lnTo>
                  <a:lnTo>
                    <a:pt x="2515" y="45"/>
                  </a:lnTo>
                  <a:lnTo>
                    <a:pt x="2490" y="57"/>
                  </a:lnTo>
                  <a:lnTo>
                    <a:pt x="2463" y="67"/>
                  </a:lnTo>
                  <a:lnTo>
                    <a:pt x="2434" y="78"/>
                  </a:lnTo>
                  <a:lnTo>
                    <a:pt x="2404" y="90"/>
                  </a:lnTo>
                  <a:lnTo>
                    <a:pt x="2372" y="100"/>
                  </a:lnTo>
                  <a:lnTo>
                    <a:pt x="2340" y="111"/>
                  </a:lnTo>
                  <a:lnTo>
                    <a:pt x="2306" y="121"/>
                  </a:lnTo>
                  <a:lnTo>
                    <a:pt x="2271" y="131"/>
                  </a:lnTo>
                  <a:lnTo>
                    <a:pt x="2234" y="142"/>
                  </a:lnTo>
                  <a:lnTo>
                    <a:pt x="2196" y="152"/>
                  </a:lnTo>
                  <a:lnTo>
                    <a:pt x="2157" y="160"/>
                  </a:lnTo>
                  <a:lnTo>
                    <a:pt x="2117" y="170"/>
                  </a:lnTo>
                  <a:lnTo>
                    <a:pt x="2077" y="179"/>
                  </a:lnTo>
                  <a:lnTo>
                    <a:pt x="2035" y="188"/>
                  </a:lnTo>
                  <a:lnTo>
                    <a:pt x="1992" y="196"/>
                  </a:lnTo>
                  <a:lnTo>
                    <a:pt x="1949" y="205"/>
                  </a:lnTo>
                  <a:lnTo>
                    <a:pt x="1904" y="212"/>
                  </a:lnTo>
                  <a:lnTo>
                    <a:pt x="1858" y="219"/>
                  </a:lnTo>
                  <a:lnTo>
                    <a:pt x="1812" y="226"/>
                  </a:lnTo>
                  <a:lnTo>
                    <a:pt x="1764" y="234"/>
                  </a:lnTo>
                  <a:lnTo>
                    <a:pt x="1717" y="241"/>
                  </a:lnTo>
                  <a:lnTo>
                    <a:pt x="1668" y="247"/>
                  </a:lnTo>
                  <a:lnTo>
                    <a:pt x="1619" y="252"/>
                  </a:lnTo>
                  <a:lnTo>
                    <a:pt x="1568" y="258"/>
                  </a:lnTo>
                  <a:lnTo>
                    <a:pt x="1518" y="262"/>
                  </a:lnTo>
                  <a:lnTo>
                    <a:pt x="1468" y="268"/>
                  </a:lnTo>
                  <a:lnTo>
                    <a:pt x="1416" y="273"/>
                  </a:lnTo>
                  <a:lnTo>
                    <a:pt x="1364" y="277"/>
                  </a:lnTo>
                  <a:lnTo>
                    <a:pt x="1312" y="280"/>
                  </a:lnTo>
                  <a:lnTo>
                    <a:pt x="1262" y="283"/>
                  </a:lnTo>
                  <a:lnTo>
                    <a:pt x="1210" y="286"/>
                  </a:lnTo>
                  <a:lnTo>
                    <a:pt x="1161" y="288"/>
                  </a:lnTo>
                  <a:lnTo>
                    <a:pt x="1110" y="290"/>
                  </a:lnTo>
                  <a:lnTo>
                    <a:pt x="1061" y="291"/>
                  </a:lnTo>
                  <a:lnTo>
                    <a:pt x="1012" y="293"/>
                  </a:lnTo>
                  <a:lnTo>
                    <a:pt x="964" y="293"/>
                  </a:lnTo>
                  <a:lnTo>
                    <a:pt x="916" y="293"/>
                  </a:lnTo>
                  <a:lnTo>
                    <a:pt x="868" y="293"/>
                  </a:lnTo>
                  <a:lnTo>
                    <a:pt x="822" y="293"/>
                  </a:lnTo>
                  <a:lnTo>
                    <a:pt x="778" y="291"/>
                  </a:lnTo>
                  <a:lnTo>
                    <a:pt x="732" y="290"/>
                  </a:lnTo>
                  <a:lnTo>
                    <a:pt x="688" y="288"/>
                  </a:lnTo>
                  <a:lnTo>
                    <a:pt x="645" y="286"/>
                  </a:lnTo>
                  <a:lnTo>
                    <a:pt x="602" y="284"/>
                  </a:lnTo>
                  <a:lnTo>
                    <a:pt x="562" y="280"/>
                  </a:lnTo>
                  <a:lnTo>
                    <a:pt x="521" y="277"/>
                  </a:lnTo>
                  <a:lnTo>
                    <a:pt x="481" y="274"/>
                  </a:lnTo>
                  <a:lnTo>
                    <a:pt x="442" y="270"/>
                  </a:lnTo>
                  <a:lnTo>
                    <a:pt x="406" y="265"/>
                  </a:lnTo>
                  <a:lnTo>
                    <a:pt x="369" y="260"/>
                  </a:lnTo>
                  <a:lnTo>
                    <a:pt x="334" y="254"/>
                  </a:lnTo>
                  <a:lnTo>
                    <a:pt x="301" y="250"/>
                  </a:lnTo>
                  <a:lnTo>
                    <a:pt x="268" y="242"/>
                  </a:lnTo>
                  <a:lnTo>
                    <a:pt x="236" y="237"/>
                  </a:lnTo>
                  <a:lnTo>
                    <a:pt x="207" y="229"/>
                  </a:lnTo>
                  <a:lnTo>
                    <a:pt x="179" y="222"/>
                  </a:lnTo>
                  <a:lnTo>
                    <a:pt x="151" y="215"/>
                  </a:lnTo>
                  <a:lnTo>
                    <a:pt x="125" y="208"/>
                  </a:lnTo>
                  <a:lnTo>
                    <a:pt x="101" y="199"/>
                  </a:lnTo>
                  <a:lnTo>
                    <a:pt x="79" y="190"/>
                  </a:lnTo>
                  <a:lnTo>
                    <a:pt x="58" y="182"/>
                  </a:lnTo>
                  <a:lnTo>
                    <a:pt x="32" y="170"/>
                  </a:lnTo>
                  <a:lnTo>
                    <a:pt x="45" y="196"/>
                  </a:lnTo>
                  <a:lnTo>
                    <a:pt x="82" y="291"/>
                  </a:lnTo>
                  <a:lnTo>
                    <a:pt x="114" y="411"/>
                  </a:lnTo>
                  <a:lnTo>
                    <a:pt x="143" y="555"/>
                  </a:lnTo>
                  <a:lnTo>
                    <a:pt x="166" y="719"/>
                  </a:lnTo>
                  <a:lnTo>
                    <a:pt x="183" y="900"/>
                  </a:lnTo>
                  <a:lnTo>
                    <a:pt x="194" y="1096"/>
                  </a:lnTo>
                  <a:lnTo>
                    <a:pt x="200" y="1305"/>
                  </a:lnTo>
                  <a:lnTo>
                    <a:pt x="199" y="1522"/>
                  </a:lnTo>
                  <a:lnTo>
                    <a:pt x="197" y="1609"/>
                  </a:lnTo>
                  <a:lnTo>
                    <a:pt x="194" y="1695"/>
                  </a:lnTo>
                  <a:lnTo>
                    <a:pt x="190" y="1780"/>
                  </a:lnTo>
                  <a:lnTo>
                    <a:pt x="186" y="1865"/>
                  </a:lnTo>
                  <a:lnTo>
                    <a:pt x="206" y="1865"/>
                  </a:lnTo>
                  <a:lnTo>
                    <a:pt x="212" y="1780"/>
                  </a:lnTo>
                  <a:lnTo>
                    <a:pt x="216" y="1695"/>
                  </a:lnTo>
                  <a:lnTo>
                    <a:pt x="219" y="1609"/>
                  </a:lnTo>
                  <a:lnTo>
                    <a:pt x="220" y="1522"/>
                  </a:lnTo>
                  <a:lnTo>
                    <a:pt x="220" y="1311"/>
                  </a:lnTo>
                  <a:lnTo>
                    <a:pt x="216" y="1109"/>
                  </a:lnTo>
                  <a:lnTo>
                    <a:pt x="205" y="918"/>
                  </a:lnTo>
                  <a:lnTo>
                    <a:pt x="189" y="739"/>
                  </a:lnTo>
                  <a:lnTo>
                    <a:pt x="167" y="578"/>
                  </a:lnTo>
                  <a:lnTo>
                    <a:pt x="140" y="434"/>
                  </a:lnTo>
                  <a:lnTo>
                    <a:pt x="109" y="311"/>
                  </a:lnTo>
                  <a:lnTo>
                    <a:pt x="75" y="212"/>
                  </a:lnTo>
                  <a:lnTo>
                    <a:pt x="96" y="221"/>
                  </a:lnTo>
                  <a:lnTo>
                    <a:pt x="121" y="228"/>
                  </a:lnTo>
                  <a:lnTo>
                    <a:pt x="145" y="235"/>
                  </a:lnTo>
                  <a:lnTo>
                    <a:pt x="173" y="242"/>
                  </a:lnTo>
                  <a:lnTo>
                    <a:pt x="200" y="250"/>
                  </a:lnTo>
                  <a:lnTo>
                    <a:pt x="229" y="257"/>
                  </a:lnTo>
                  <a:lnTo>
                    <a:pt x="259" y="262"/>
                  </a:lnTo>
                  <a:lnTo>
                    <a:pt x="291" y="268"/>
                  </a:lnTo>
                  <a:lnTo>
                    <a:pt x="323" y="274"/>
                  </a:lnTo>
                  <a:lnTo>
                    <a:pt x="357" y="280"/>
                  </a:lnTo>
                  <a:lnTo>
                    <a:pt x="392" y="284"/>
                  </a:lnTo>
                  <a:lnTo>
                    <a:pt x="428" y="288"/>
                  </a:lnTo>
                  <a:lnTo>
                    <a:pt x="465" y="293"/>
                  </a:lnTo>
                  <a:lnTo>
                    <a:pt x="503" y="297"/>
                  </a:lnTo>
                  <a:lnTo>
                    <a:pt x="542" y="300"/>
                  </a:lnTo>
                  <a:lnTo>
                    <a:pt x="582" y="303"/>
                  </a:lnTo>
                  <a:lnTo>
                    <a:pt x="622" y="306"/>
                  </a:lnTo>
                  <a:lnTo>
                    <a:pt x="664" y="309"/>
                  </a:lnTo>
                  <a:lnTo>
                    <a:pt x="706" y="310"/>
                  </a:lnTo>
                  <a:lnTo>
                    <a:pt x="749" y="311"/>
                  </a:lnTo>
                  <a:lnTo>
                    <a:pt x="794" y="313"/>
                  </a:lnTo>
                  <a:lnTo>
                    <a:pt x="837" y="314"/>
                  </a:lnTo>
                  <a:lnTo>
                    <a:pt x="883" y="314"/>
                  </a:lnTo>
                  <a:lnTo>
                    <a:pt x="929" y="314"/>
                  </a:lnTo>
                  <a:lnTo>
                    <a:pt x="975" y="314"/>
                  </a:lnTo>
                  <a:lnTo>
                    <a:pt x="1023" y="314"/>
                  </a:lnTo>
                  <a:lnTo>
                    <a:pt x="1070" y="313"/>
                  </a:lnTo>
                  <a:lnTo>
                    <a:pt x="1118" y="311"/>
                  </a:lnTo>
                  <a:lnTo>
                    <a:pt x="1167" y="309"/>
                  </a:lnTo>
                  <a:lnTo>
                    <a:pt x="1214" y="307"/>
                  </a:lnTo>
                  <a:lnTo>
                    <a:pt x="1265" y="304"/>
                  </a:lnTo>
                  <a:lnTo>
                    <a:pt x="1313" y="301"/>
                  </a:lnTo>
                  <a:lnTo>
                    <a:pt x="1364" y="298"/>
                  </a:lnTo>
                  <a:lnTo>
                    <a:pt x="1414" y="294"/>
                  </a:lnTo>
                  <a:lnTo>
                    <a:pt x="1463" y="290"/>
                  </a:lnTo>
                  <a:lnTo>
                    <a:pt x="1512" y="286"/>
                  </a:lnTo>
                  <a:lnTo>
                    <a:pt x="1561" y="280"/>
                  </a:lnTo>
                  <a:lnTo>
                    <a:pt x="1609" y="274"/>
                  </a:lnTo>
                  <a:lnTo>
                    <a:pt x="1658" y="270"/>
                  </a:lnTo>
                  <a:lnTo>
                    <a:pt x="1704" y="262"/>
                  </a:lnTo>
                  <a:lnTo>
                    <a:pt x="1750" y="257"/>
                  </a:lnTo>
                  <a:lnTo>
                    <a:pt x="1796" y="251"/>
                  </a:lnTo>
                  <a:lnTo>
                    <a:pt x="1842" y="244"/>
                  </a:lnTo>
                  <a:lnTo>
                    <a:pt x="1885" y="237"/>
                  </a:lnTo>
                  <a:lnTo>
                    <a:pt x="1930" y="229"/>
                  </a:lnTo>
                  <a:lnTo>
                    <a:pt x="1972" y="221"/>
                  </a:lnTo>
                  <a:lnTo>
                    <a:pt x="2015" y="214"/>
                  </a:lnTo>
                  <a:lnTo>
                    <a:pt x="2055" y="205"/>
                  </a:lnTo>
                  <a:lnTo>
                    <a:pt x="2096" y="196"/>
                  </a:lnTo>
                  <a:lnTo>
                    <a:pt x="2134" y="188"/>
                  </a:lnTo>
                  <a:lnTo>
                    <a:pt x="2173" y="179"/>
                  </a:lnTo>
                  <a:lnTo>
                    <a:pt x="2211" y="169"/>
                  </a:lnTo>
                  <a:lnTo>
                    <a:pt x="2247" y="160"/>
                  </a:lnTo>
                  <a:lnTo>
                    <a:pt x="2281" y="150"/>
                  </a:lnTo>
                  <a:lnTo>
                    <a:pt x="2316" y="140"/>
                  </a:lnTo>
                  <a:lnTo>
                    <a:pt x="2349" y="130"/>
                  </a:lnTo>
                  <a:lnTo>
                    <a:pt x="2381" y="120"/>
                  </a:lnTo>
                  <a:lnTo>
                    <a:pt x="2411" y="110"/>
                  </a:lnTo>
                  <a:lnTo>
                    <a:pt x="2440" y="100"/>
                  </a:lnTo>
                  <a:lnTo>
                    <a:pt x="2467" y="88"/>
                  </a:lnTo>
                  <a:lnTo>
                    <a:pt x="2494" y="77"/>
                  </a:lnTo>
                  <a:lnTo>
                    <a:pt x="2519" y="67"/>
                  </a:lnTo>
                  <a:lnTo>
                    <a:pt x="2543" y="55"/>
                  </a:lnTo>
                  <a:lnTo>
                    <a:pt x="2565" y="44"/>
                  </a:lnTo>
                  <a:lnTo>
                    <a:pt x="2526" y="147"/>
                  </a:lnTo>
                  <a:lnTo>
                    <a:pt x="2492" y="274"/>
                  </a:lnTo>
                  <a:lnTo>
                    <a:pt x="2460" y="421"/>
                  </a:lnTo>
                  <a:lnTo>
                    <a:pt x="2433" y="586"/>
                  </a:lnTo>
                  <a:lnTo>
                    <a:pt x="2411" y="766"/>
                  </a:lnTo>
                  <a:lnTo>
                    <a:pt x="2392" y="961"/>
                  </a:lnTo>
                  <a:lnTo>
                    <a:pt x="2381" y="1165"/>
                  </a:lnTo>
                  <a:lnTo>
                    <a:pt x="2373" y="1378"/>
                  </a:lnTo>
                  <a:lnTo>
                    <a:pt x="2372" y="1584"/>
                  </a:lnTo>
                  <a:lnTo>
                    <a:pt x="2378" y="1783"/>
                  </a:lnTo>
                  <a:lnTo>
                    <a:pt x="2388" y="1971"/>
                  </a:lnTo>
                  <a:lnTo>
                    <a:pt x="2404" y="2147"/>
                  </a:lnTo>
                  <a:lnTo>
                    <a:pt x="2424" y="2307"/>
                  </a:lnTo>
                  <a:lnTo>
                    <a:pt x="2450" y="2451"/>
                  </a:lnTo>
                  <a:lnTo>
                    <a:pt x="2480" y="2575"/>
                  </a:lnTo>
                  <a:lnTo>
                    <a:pt x="2513" y="2676"/>
                  </a:lnTo>
                  <a:lnTo>
                    <a:pt x="2492" y="2667"/>
                  </a:lnTo>
                  <a:lnTo>
                    <a:pt x="2469" y="2658"/>
                  </a:lnTo>
                  <a:lnTo>
                    <a:pt x="2443" y="2651"/>
                  </a:lnTo>
                  <a:lnTo>
                    <a:pt x="2417" y="2642"/>
                  </a:lnTo>
                  <a:lnTo>
                    <a:pt x="2389" y="2635"/>
                  </a:lnTo>
                  <a:lnTo>
                    <a:pt x="2361" y="2629"/>
                  </a:lnTo>
                  <a:lnTo>
                    <a:pt x="2330" y="2622"/>
                  </a:lnTo>
                  <a:lnTo>
                    <a:pt x="2299" y="2616"/>
                  </a:lnTo>
                  <a:lnTo>
                    <a:pt x="2267" y="2611"/>
                  </a:lnTo>
                  <a:lnTo>
                    <a:pt x="2232" y="2605"/>
                  </a:lnTo>
                  <a:lnTo>
                    <a:pt x="2198" y="2599"/>
                  </a:lnTo>
                  <a:lnTo>
                    <a:pt x="2162" y="2595"/>
                  </a:lnTo>
                  <a:lnTo>
                    <a:pt x="2124" y="2591"/>
                  </a:lnTo>
                  <a:lnTo>
                    <a:pt x="2087" y="2586"/>
                  </a:lnTo>
                  <a:lnTo>
                    <a:pt x="2047" y="2583"/>
                  </a:lnTo>
                  <a:lnTo>
                    <a:pt x="2008" y="2579"/>
                  </a:lnTo>
                  <a:lnTo>
                    <a:pt x="1966" y="2576"/>
                  </a:lnTo>
                  <a:lnTo>
                    <a:pt x="1924" y="2573"/>
                  </a:lnTo>
                  <a:lnTo>
                    <a:pt x="1881" y="2572"/>
                  </a:lnTo>
                  <a:lnTo>
                    <a:pt x="1838" y="2570"/>
                  </a:lnTo>
                  <a:lnTo>
                    <a:pt x="1793" y="2569"/>
                  </a:lnTo>
                  <a:lnTo>
                    <a:pt x="1748" y="2568"/>
                  </a:lnTo>
                  <a:lnTo>
                    <a:pt x="1702" y="2568"/>
                  </a:lnTo>
                  <a:lnTo>
                    <a:pt x="1656" y="2568"/>
                  </a:lnTo>
                  <a:lnTo>
                    <a:pt x="1609" y="2568"/>
                  </a:lnTo>
                  <a:lnTo>
                    <a:pt x="1561" y="2568"/>
                  </a:lnTo>
                  <a:lnTo>
                    <a:pt x="1512" y="2569"/>
                  </a:lnTo>
                  <a:lnTo>
                    <a:pt x="1465" y="2570"/>
                  </a:lnTo>
                  <a:lnTo>
                    <a:pt x="1414" y="2572"/>
                  </a:lnTo>
                  <a:lnTo>
                    <a:pt x="1365" y="2575"/>
                  </a:lnTo>
                  <a:lnTo>
                    <a:pt x="1315" y="2578"/>
                  </a:lnTo>
                  <a:lnTo>
                    <a:pt x="1265" y="2580"/>
                  </a:lnTo>
                  <a:lnTo>
                    <a:pt x="1216" y="2583"/>
                  </a:lnTo>
                  <a:lnTo>
                    <a:pt x="1168" y="2588"/>
                  </a:lnTo>
                  <a:lnTo>
                    <a:pt x="1120" y="2592"/>
                  </a:lnTo>
                  <a:lnTo>
                    <a:pt x="1073" y="2595"/>
                  </a:lnTo>
                  <a:lnTo>
                    <a:pt x="1027" y="2601"/>
                  </a:lnTo>
                  <a:lnTo>
                    <a:pt x="981" y="2605"/>
                  </a:lnTo>
                  <a:lnTo>
                    <a:pt x="935" y="2611"/>
                  </a:lnTo>
                  <a:lnTo>
                    <a:pt x="890" y="2616"/>
                  </a:lnTo>
                  <a:lnTo>
                    <a:pt x="845" y="2622"/>
                  </a:lnTo>
                  <a:lnTo>
                    <a:pt x="801" y="2628"/>
                  </a:lnTo>
                  <a:lnTo>
                    <a:pt x="758" y="2634"/>
                  </a:lnTo>
                  <a:lnTo>
                    <a:pt x="714" y="2641"/>
                  </a:lnTo>
                  <a:lnTo>
                    <a:pt x="673" y="2648"/>
                  </a:lnTo>
                  <a:lnTo>
                    <a:pt x="631" y="2655"/>
                  </a:lnTo>
                  <a:lnTo>
                    <a:pt x="590" y="2663"/>
                  </a:lnTo>
                  <a:lnTo>
                    <a:pt x="550" y="2670"/>
                  </a:lnTo>
                  <a:lnTo>
                    <a:pt x="511" y="2678"/>
                  </a:lnTo>
                  <a:lnTo>
                    <a:pt x="474" y="2686"/>
                  </a:lnTo>
                  <a:lnTo>
                    <a:pt x="436" y="2694"/>
                  </a:lnTo>
                  <a:lnTo>
                    <a:pt x="399" y="2703"/>
                  </a:lnTo>
                  <a:lnTo>
                    <a:pt x="364" y="2712"/>
                  </a:lnTo>
                  <a:lnTo>
                    <a:pt x="328" y="2722"/>
                  </a:lnTo>
                  <a:lnTo>
                    <a:pt x="295" y="2730"/>
                  </a:lnTo>
                  <a:lnTo>
                    <a:pt x="262" y="2740"/>
                  </a:lnTo>
                  <a:lnTo>
                    <a:pt x="232" y="2750"/>
                  </a:lnTo>
                  <a:lnTo>
                    <a:pt x="200" y="2759"/>
                  </a:lnTo>
                  <a:lnTo>
                    <a:pt x="171" y="2769"/>
                  </a:lnTo>
                  <a:lnTo>
                    <a:pt x="143" y="2779"/>
                  </a:lnTo>
                  <a:lnTo>
                    <a:pt x="115" y="2791"/>
                  </a:lnTo>
                  <a:lnTo>
                    <a:pt x="89" y="2801"/>
                  </a:lnTo>
                  <a:lnTo>
                    <a:pt x="65" y="2811"/>
                  </a:lnTo>
                  <a:lnTo>
                    <a:pt x="42" y="2822"/>
                  </a:lnTo>
                  <a:lnTo>
                    <a:pt x="71" y="2740"/>
                  </a:lnTo>
                  <a:lnTo>
                    <a:pt x="96" y="2645"/>
                  </a:lnTo>
                  <a:lnTo>
                    <a:pt x="121" y="2537"/>
                  </a:lnTo>
                  <a:lnTo>
                    <a:pt x="143" y="2418"/>
                  </a:lnTo>
                  <a:lnTo>
                    <a:pt x="163" y="2290"/>
                  </a:lnTo>
                  <a:lnTo>
                    <a:pt x="180" y="2154"/>
                  </a:lnTo>
                  <a:lnTo>
                    <a:pt x="194" y="2012"/>
                  </a:lnTo>
                  <a:lnTo>
                    <a:pt x="206" y="1865"/>
                  </a:lnTo>
                  <a:lnTo>
                    <a:pt x="186" y="1865"/>
                  </a:lnTo>
                  <a:lnTo>
                    <a:pt x="173" y="2018"/>
                  </a:lnTo>
                  <a:lnTo>
                    <a:pt x="158" y="2164"/>
                  </a:lnTo>
                  <a:lnTo>
                    <a:pt x="140" y="2304"/>
                  </a:lnTo>
                  <a:lnTo>
                    <a:pt x="118" y="2435"/>
                  </a:lnTo>
                  <a:lnTo>
                    <a:pt x="95" y="2556"/>
                  </a:lnTo>
                  <a:lnTo>
                    <a:pt x="69" y="2665"/>
                  </a:lnTo>
                  <a:lnTo>
                    <a:pt x="42" y="2760"/>
                  </a:lnTo>
                  <a:lnTo>
                    <a:pt x="12" y="2840"/>
                  </a:lnTo>
                  <a:lnTo>
                    <a:pt x="0" y="2867"/>
                  </a:lnTo>
                  <a:lnTo>
                    <a:pt x="26" y="2854"/>
                  </a:lnTo>
                  <a:lnTo>
                    <a:pt x="48" y="2843"/>
                  </a:lnTo>
                  <a:lnTo>
                    <a:pt x="72" y="2832"/>
                  </a:lnTo>
                  <a:lnTo>
                    <a:pt x="96" y="2821"/>
                  </a:lnTo>
                  <a:lnTo>
                    <a:pt x="124" y="2811"/>
                  </a:lnTo>
                  <a:lnTo>
                    <a:pt x="151" y="2799"/>
                  </a:lnTo>
                  <a:lnTo>
                    <a:pt x="180" y="2789"/>
                  </a:lnTo>
                  <a:lnTo>
                    <a:pt x="210" y="2779"/>
                  </a:lnTo>
                  <a:lnTo>
                    <a:pt x="242" y="2769"/>
                  </a:lnTo>
                  <a:lnTo>
                    <a:pt x="275" y="2759"/>
                  </a:lnTo>
                  <a:lnTo>
                    <a:pt x="310" y="2749"/>
                  </a:lnTo>
                  <a:lnTo>
                    <a:pt x="344" y="2740"/>
                  </a:lnTo>
                  <a:lnTo>
                    <a:pt x="380" y="2730"/>
                  </a:lnTo>
                  <a:lnTo>
                    <a:pt x="418" y="2722"/>
                  </a:lnTo>
                  <a:lnTo>
                    <a:pt x="457" y="2713"/>
                  </a:lnTo>
                  <a:lnTo>
                    <a:pt x="495" y="2704"/>
                  </a:lnTo>
                  <a:lnTo>
                    <a:pt x="536" y="2696"/>
                  </a:lnTo>
                  <a:lnTo>
                    <a:pt x="576" y="2688"/>
                  </a:lnTo>
                  <a:lnTo>
                    <a:pt x="618" y="2680"/>
                  </a:lnTo>
                  <a:lnTo>
                    <a:pt x="660" y="2673"/>
                  </a:lnTo>
                  <a:lnTo>
                    <a:pt x="703" y="2665"/>
                  </a:lnTo>
                  <a:lnTo>
                    <a:pt x="747" y="2658"/>
                  </a:lnTo>
                  <a:lnTo>
                    <a:pt x="792" y="2652"/>
                  </a:lnTo>
                  <a:lnTo>
                    <a:pt x="837" y="2645"/>
                  </a:lnTo>
                  <a:lnTo>
                    <a:pt x="883" y="2640"/>
                  </a:lnTo>
                  <a:lnTo>
                    <a:pt x="929" y="2634"/>
                  </a:lnTo>
                  <a:lnTo>
                    <a:pt x="975" y="2628"/>
                  </a:lnTo>
                  <a:lnTo>
                    <a:pt x="1023" y="2622"/>
                  </a:lnTo>
                  <a:lnTo>
                    <a:pt x="1070" y="2618"/>
                  </a:lnTo>
                  <a:lnTo>
                    <a:pt x="1119" y="2614"/>
                  </a:lnTo>
                  <a:lnTo>
                    <a:pt x="1167" y="2609"/>
                  </a:lnTo>
                  <a:lnTo>
                    <a:pt x="1216" y="2605"/>
                  </a:lnTo>
                  <a:lnTo>
                    <a:pt x="1265" y="2602"/>
                  </a:lnTo>
                  <a:lnTo>
                    <a:pt x="1316" y="2599"/>
                  </a:lnTo>
                  <a:lnTo>
                    <a:pt x="1368" y="2596"/>
                  </a:lnTo>
                  <a:lnTo>
                    <a:pt x="1420" y="2593"/>
                  </a:lnTo>
                  <a:lnTo>
                    <a:pt x="1470" y="2592"/>
                  </a:lnTo>
                  <a:lnTo>
                    <a:pt x="1521" y="2591"/>
                  </a:lnTo>
                  <a:lnTo>
                    <a:pt x="1571" y="2589"/>
                  </a:lnTo>
                  <a:lnTo>
                    <a:pt x="1620" y="2589"/>
                  </a:lnTo>
                  <a:lnTo>
                    <a:pt x="1668" y="2588"/>
                  </a:lnTo>
                  <a:lnTo>
                    <a:pt x="1717" y="2589"/>
                  </a:lnTo>
                  <a:lnTo>
                    <a:pt x="1763" y="2589"/>
                  </a:lnTo>
                  <a:lnTo>
                    <a:pt x="1810" y="2591"/>
                  </a:lnTo>
                  <a:lnTo>
                    <a:pt x="1855" y="2592"/>
                  </a:lnTo>
                  <a:lnTo>
                    <a:pt x="1900" y="2593"/>
                  </a:lnTo>
                  <a:lnTo>
                    <a:pt x="1943" y="2596"/>
                  </a:lnTo>
                  <a:lnTo>
                    <a:pt x="1986" y="2599"/>
                  </a:lnTo>
                  <a:lnTo>
                    <a:pt x="2028" y="2602"/>
                  </a:lnTo>
                  <a:lnTo>
                    <a:pt x="2068" y="2605"/>
                  </a:lnTo>
                  <a:lnTo>
                    <a:pt x="2108" y="2609"/>
                  </a:lnTo>
                  <a:lnTo>
                    <a:pt x="2147" y="2614"/>
                  </a:lnTo>
                  <a:lnTo>
                    <a:pt x="2185" y="2618"/>
                  </a:lnTo>
                  <a:lnTo>
                    <a:pt x="2221" y="2624"/>
                  </a:lnTo>
                  <a:lnTo>
                    <a:pt x="2255" y="2629"/>
                  </a:lnTo>
                  <a:lnTo>
                    <a:pt x="2290" y="2635"/>
                  </a:lnTo>
                  <a:lnTo>
                    <a:pt x="2322" y="2641"/>
                  </a:lnTo>
                  <a:lnTo>
                    <a:pt x="2353" y="2648"/>
                  </a:lnTo>
                  <a:lnTo>
                    <a:pt x="2382" y="2655"/>
                  </a:lnTo>
                  <a:lnTo>
                    <a:pt x="2411" y="2663"/>
                  </a:lnTo>
                  <a:lnTo>
                    <a:pt x="2438" y="2670"/>
                  </a:lnTo>
                  <a:lnTo>
                    <a:pt x="2463" y="2678"/>
                  </a:lnTo>
                  <a:lnTo>
                    <a:pt x="2487" y="2687"/>
                  </a:lnTo>
                  <a:lnTo>
                    <a:pt x="2509" y="2696"/>
                  </a:lnTo>
                  <a:lnTo>
                    <a:pt x="2529" y="2704"/>
                  </a:lnTo>
                  <a:lnTo>
                    <a:pt x="2555" y="2717"/>
                  </a:lnTo>
                  <a:lnTo>
                    <a:pt x="2543" y="2691"/>
                  </a:lnTo>
                  <a:lnTo>
                    <a:pt x="2507" y="2595"/>
                  </a:lnTo>
                  <a:lnTo>
                    <a:pt x="2476" y="2474"/>
                  </a:lnTo>
                  <a:lnTo>
                    <a:pt x="2448" y="2330"/>
                  </a:lnTo>
                  <a:lnTo>
                    <a:pt x="2427" y="2167"/>
                  </a:lnTo>
                  <a:lnTo>
                    <a:pt x="2409" y="1987"/>
                  </a:lnTo>
                  <a:lnTo>
                    <a:pt x="2398" y="1794"/>
                  </a:lnTo>
                  <a:lnTo>
                    <a:pt x="2394" y="1590"/>
                  </a:lnTo>
                  <a:lnTo>
                    <a:pt x="2394" y="1378"/>
                  </a:lnTo>
                  <a:lnTo>
                    <a:pt x="2401" y="1158"/>
                  </a:lnTo>
                  <a:lnTo>
                    <a:pt x="2414" y="948"/>
                  </a:lnTo>
                  <a:lnTo>
                    <a:pt x="2433" y="748"/>
                  </a:lnTo>
                  <a:lnTo>
                    <a:pt x="2457" y="562"/>
                  </a:lnTo>
                  <a:lnTo>
                    <a:pt x="2486" y="395"/>
                  </a:lnTo>
                  <a:lnTo>
                    <a:pt x="2519" y="247"/>
                  </a:lnTo>
                  <a:lnTo>
                    <a:pt x="2558" y="123"/>
                  </a:lnTo>
                  <a:lnTo>
                    <a:pt x="2598" y="23"/>
                  </a:lnTo>
                  <a:lnTo>
                    <a:pt x="2598" y="22"/>
                  </a:lnTo>
                  <a:lnTo>
                    <a:pt x="2600" y="19"/>
                  </a:lnTo>
                  <a:lnTo>
                    <a:pt x="2600" y="0"/>
                  </a:lnTo>
                  <a:lnTo>
                    <a:pt x="2597" y="2"/>
                  </a:lnTo>
                  <a:lnTo>
                    <a:pt x="2591" y="5"/>
                  </a:lnTo>
                  <a:lnTo>
                    <a:pt x="2585" y="8"/>
                  </a:lnTo>
                  <a:lnTo>
                    <a:pt x="2582" y="9"/>
                  </a:lnTo>
                  <a:close/>
                </a:path>
              </a:pathLst>
            </a:custGeom>
            <a:solidFill>
              <a:srgbClr val="7FB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299" name="Google Shape;299;p3"/>
          <p:cNvSpPr/>
          <p:nvPr/>
        </p:nvSpPr>
        <p:spPr>
          <a:xfrm>
            <a:off x="1389062" y="1895475"/>
            <a:ext cx="6029325" cy="3052762"/>
          </a:xfrm>
          <a:prstGeom prst="rect">
            <a:avLst/>
          </a:prstGeom>
        </p:spPr>
        <p:txBody>
          <a:bodyPr>
            <a:prstTxWarp prst="textPlain">
              <a:avLst/>
            </a:prstTxWarp>
          </a:bodyPr>
          <a:lstStyle/>
          <a:p>
            <a:pPr lvl="0" algn="l"/>
            <a:r>
              <a:rPr b="0" i="0">
                <a:ln>
                  <a:noFill/>
                </a:ln>
                <a:solidFill>
                  <a:srgbClr val="FF45A2"/>
                </a:solidFill>
                <a:latin typeface="Arial"/>
              </a:rPr>
              <a:t>Infection Transmission </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sp>
        <p:nvSpPr>
          <p:cNvPr id="1450" name="Google Shape;1450;p30"/>
          <p:cNvSpPr txBox="1">
            <a:spLocks noGrp="1"/>
          </p:cNvSpPr>
          <p:nvPr>
            <p:ph type="title"/>
          </p:nvPr>
        </p:nvSpPr>
        <p:spPr>
          <a:xfrm>
            <a:off x="442912" y="285750"/>
            <a:ext cx="8289925" cy="203041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Practices To Promote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Medical Asepsis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In Personal Life And Work Setting</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1451" name="Google Shape;1451;p30"/>
          <p:cNvSpPr txBox="1">
            <a:spLocks noGrp="1"/>
          </p:cNvSpPr>
          <p:nvPr>
            <p:ph type="body" idx="1"/>
          </p:nvPr>
        </p:nvSpPr>
        <p:spPr>
          <a:xfrm>
            <a:off x="473075" y="2614612"/>
            <a:ext cx="6021387" cy="3757612"/>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Bathing, washing hair and brushing teeth on a regular basis</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Washing cooking and eating utensils with soap and water after each use</a:t>
            </a:r>
            <a:endParaRPr/>
          </a:p>
        </p:txBody>
      </p:sp>
      <p:grpSp>
        <p:nvGrpSpPr>
          <p:cNvPr id="1452" name="Google Shape;1452;p30"/>
          <p:cNvGrpSpPr/>
          <p:nvPr/>
        </p:nvGrpSpPr>
        <p:grpSpPr>
          <a:xfrm>
            <a:off x="6491287" y="3622675"/>
            <a:ext cx="2146300" cy="2074862"/>
            <a:chOff x="4171" y="1381"/>
            <a:chExt cx="1141" cy="905"/>
          </a:xfrm>
        </p:grpSpPr>
        <p:sp>
          <p:nvSpPr>
            <p:cNvPr id="1453" name="Google Shape;1453;p30"/>
            <p:cNvSpPr/>
            <p:nvPr/>
          </p:nvSpPr>
          <p:spPr>
            <a:xfrm>
              <a:off x="4171" y="1381"/>
              <a:ext cx="1141" cy="905"/>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54" name="Google Shape;1454;p30"/>
            <p:cNvSpPr txBox="1"/>
            <p:nvPr/>
          </p:nvSpPr>
          <p:spPr>
            <a:xfrm>
              <a:off x="4171" y="1381"/>
              <a:ext cx="1141" cy="874"/>
            </a:xfrm>
            <a:prstGeom prst="rect">
              <a:avLst/>
            </a:prstGeom>
            <a:solidFill>
              <a:srgbClr val="004F8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55" name="Google Shape;1455;p30"/>
            <p:cNvSpPr txBox="1"/>
            <p:nvPr/>
          </p:nvSpPr>
          <p:spPr>
            <a:xfrm>
              <a:off x="4171" y="2209"/>
              <a:ext cx="1141" cy="77"/>
            </a:xfrm>
            <a:prstGeom prst="rect">
              <a:avLst/>
            </a:prstGeom>
            <a:solidFill>
              <a:srgbClr val="CC7C4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56" name="Google Shape;1456;p30"/>
            <p:cNvSpPr/>
            <p:nvPr/>
          </p:nvSpPr>
          <p:spPr>
            <a:xfrm>
              <a:off x="4829" y="1617"/>
              <a:ext cx="65" cy="39"/>
            </a:xfrm>
            <a:custGeom>
              <a:avLst/>
              <a:gdLst/>
              <a:ahLst/>
              <a:cxnLst/>
              <a:rect l="l" t="t" r="r" b="b"/>
              <a:pathLst>
                <a:path w="131" h="79" extrusionOk="0">
                  <a:moveTo>
                    <a:pt x="1" y="64"/>
                  </a:moveTo>
                  <a:lnTo>
                    <a:pt x="0" y="59"/>
                  </a:lnTo>
                  <a:lnTo>
                    <a:pt x="0" y="49"/>
                  </a:lnTo>
                  <a:lnTo>
                    <a:pt x="5" y="40"/>
                  </a:lnTo>
                  <a:lnTo>
                    <a:pt x="23" y="35"/>
                  </a:lnTo>
                  <a:lnTo>
                    <a:pt x="23" y="29"/>
                  </a:lnTo>
                  <a:lnTo>
                    <a:pt x="27" y="18"/>
                  </a:lnTo>
                  <a:lnTo>
                    <a:pt x="36" y="6"/>
                  </a:lnTo>
                  <a:lnTo>
                    <a:pt x="55" y="0"/>
                  </a:lnTo>
                  <a:lnTo>
                    <a:pt x="57" y="3"/>
                  </a:lnTo>
                  <a:lnTo>
                    <a:pt x="63" y="7"/>
                  </a:lnTo>
                  <a:lnTo>
                    <a:pt x="69" y="17"/>
                  </a:lnTo>
                  <a:lnTo>
                    <a:pt x="73" y="30"/>
                  </a:lnTo>
                  <a:lnTo>
                    <a:pt x="78" y="27"/>
                  </a:lnTo>
                  <a:lnTo>
                    <a:pt x="87" y="21"/>
                  </a:lnTo>
                  <a:lnTo>
                    <a:pt x="97" y="20"/>
                  </a:lnTo>
                  <a:lnTo>
                    <a:pt x="105" y="30"/>
                  </a:lnTo>
                  <a:lnTo>
                    <a:pt x="109" y="31"/>
                  </a:lnTo>
                  <a:lnTo>
                    <a:pt x="118" y="35"/>
                  </a:lnTo>
                  <a:lnTo>
                    <a:pt x="127" y="43"/>
                  </a:lnTo>
                  <a:lnTo>
                    <a:pt x="131" y="56"/>
                  </a:lnTo>
                  <a:lnTo>
                    <a:pt x="129" y="66"/>
                  </a:lnTo>
                  <a:lnTo>
                    <a:pt x="125" y="71"/>
                  </a:lnTo>
                  <a:lnTo>
                    <a:pt x="122" y="71"/>
                  </a:lnTo>
                  <a:lnTo>
                    <a:pt x="119" y="71"/>
                  </a:lnTo>
                  <a:lnTo>
                    <a:pt x="115" y="72"/>
                  </a:lnTo>
                  <a:lnTo>
                    <a:pt x="103" y="74"/>
                  </a:lnTo>
                  <a:lnTo>
                    <a:pt x="87" y="76"/>
                  </a:lnTo>
                  <a:lnTo>
                    <a:pt x="67" y="79"/>
                  </a:lnTo>
                  <a:lnTo>
                    <a:pt x="47" y="79"/>
                  </a:lnTo>
                  <a:lnTo>
                    <a:pt x="27" y="78"/>
                  </a:lnTo>
                  <a:lnTo>
                    <a:pt x="11" y="73"/>
                  </a:lnTo>
                  <a:lnTo>
                    <a:pt x="1" y="6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57" name="Google Shape;1457;p30"/>
            <p:cNvSpPr/>
            <p:nvPr/>
          </p:nvSpPr>
          <p:spPr>
            <a:xfrm>
              <a:off x="4379" y="1637"/>
              <a:ext cx="829" cy="110"/>
            </a:xfrm>
            <a:custGeom>
              <a:avLst/>
              <a:gdLst/>
              <a:ahLst/>
              <a:cxnLst/>
              <a:rect l="l" t="t" r="r" b="b"/>
              <a:pathLst>
                <a:path w="1657" h="219" extrusionOk="0">
                  <a:moveTo>
                    <a:pt x="0" y="191"/>
                  </a:moveTo>
                  <a:lnTo>
                    <a:pt x="0" y="187"/>
                  </a:lnTo>
                  <a:lnTo>
                    <a:pt x="1" y="179"/>
                  </a:lnTo>
                  <a:lnTo>
                    <a:pt x="2" y="168"/>
                  </a:lnTo>
                  <a:lnTo>
                    <a:pt x="6" y="154"/>
                  </a:lnTo>
                  <a:lnTo>
                    <a:pt x="11" y="143"/>
                  </a:lnTo>
                  <a:lnTo>
                    <a:pt x="19" y="132"/>
                  </a:lnTo>
                  <a:lnTo>
                    <a:pt x="31" y="125"/>
                  </a:lnTo>
                  <a:lnTo>
                    <a:pt x="46" y="125"/>
                  </a:lnTo>
                  <a:lnTo>
                    <a:pt x="46" y="123"/>
                  </a:lnTo>
                  <a:lnTo>
                    <a:pt x="47" y="116"/>
                  </a:lnTo>
                  <a:lnTo>
                    <a:pt x="49" y="108"/>
                  </a:lnTo>
                  <a:lnTo>
                    <a:pt x="54" y="99"/>
                  </a:lnTo>
                  <a:lnTo>
                    <a:pt x="61" y="90"/>
                  </a:lnTo>
                  <a:lnTo>
                    <a:pt x="71" y="82"/>
                  </a:lnTo>
                  <a:lnTo>
                    <a:pt x="87" y="78"/>
                  </a:lnTo>
                  <a:lnTo>
                    <a:pt x="107" y="79"/>
                  </a:lnTo>
                  <a:lnTo>
                    <a:pt x="110" y="82"/>
                  </a:lnTo>
                  <a:lnTo>
                    <a:pt x="119" y="88"/>
                  </a:lnTo>
                  <a:lnTo>
                    <a:pt x="124" y="99"/>
                  </a:lnTo>
                  <a:lnTo>
                    <a:pt x="125" y="111"/>
                  </a:lnTo>
                  <a:lnTo>
                    <a:pt x="127" y="110"/>
                  </a:lnTo>
                  <a:lnTo>
                    <a:pt x="129" y="107"/>
                  </a:lnTo>
                  <a:lnTo>
                    <a:pt x="133" y="103"/>
                  </a:lnTo>
                  <a:lnTo>
                    <a:pt x="140" y="98"/>
                  </a:lnTo>
                  <a:lnTo>
                    <a:pt x="147" y="94"/>
                  </a:lnTo>
                  <a:lnTo>
                    <a:pt x="158" y="90"/>
                  </a:lnTo>
                  <a:lnTo>
                    <a:pt x="169" y="88"/>
                  </a:lnTo>
                  <a:lnTo>
                    <a:pt x="182" y="88"/>
                  </a:lnTo>
                  <a:lnTo>
                    <a:pt x="182" y="86"/>
                  </a:lnTo>
                  <a:lnTo>
                    <a:pt x="183" y="82"/>
                  </a:lnTo>
                  <a:lnTo>
                    <a:pt x="184" y="73"/>
                  </a:lnTo>
                  <a:lnTo>
                    <a:pt x="188" y="64"/>
                  </a:lnTo>
                  <a:lnTo>
                    <a:pt x="192" y="55"/>
                  </a:lnTo>
                  <a:lnTo>
                    <a:pt x="200" y="47"/>
                  </a:lnTo>
                  <a:lnTo>
                    <a:pt x="211" y="40"/>
                  </a:lnTo>
                  <a:lnTo>
                    <a:pt x="224" y="37"/>
                  </a:lnTo>
                  <a:lnTo>
                    <a:pt x="228" y="37"/>
                  </a:lnTo>
                  <a:lnTo>
                    <a:pt x="235" y="39"/>
                  </a:lnTo>
                  <a:lnTo>
                    <a:pt x="245" y="42"/>
                  </a:lnTo>
                  <a:lnTo>
                    <a:pt x="257" y="48"/>
                  </a:lnTo>
                  <a:lnTo>
                    <a:pt x="267" y="55"/>
                  </a:lnTo>
                  <a:lnTo>
                    <a:pt x="275" y="67"/>
                  </a:lnTo>
                  <a:lnTo>
                    <a:pt x="279" y="80"/>
                  </a:lnTo>
                  <a:lnTo>
                    <a:pt x="275" y="98"/>
                  </a:lnTo>
                  <a:lnTo>
                    <a:pt x="276" y="96"/>
                  </a:lnTo>
                  <a:lnTo>
                    <a:pt x="281" y="94"/>
                  </a:lnTo>
                  <a:lnTo>
                    <a:pt x="288" y="91"/>
                  </a:lnTo>
                  <a:lnTo>
                    <a:pt x="297" y="88"/>
                  </a:lnTo>
                  <a:lnTo>
                    <a:pt x="309" y="86"/>
                  </a:lnTo>
                  <a:lnTo>
                    <a:pt x="321" y="85"/>
                  </a:lnTo>
                  <a:lnTo>
                    <a:pt x="335" y="87"/>
                  </a:lnTo>
                  <a:lnTo>
                    <a:pt x="350" y="93"/>
                  </a:lnTo>
                  <a:lnTo>
                    <a:pt x="349" y="88"/>
                  </a:lnTo>
                  <a:lnTo>
                    <a:pt x="349" y="77"/>
                  </a:lnTo>
                  <a:lnTo>
                    <a:pt x="353" y="65"/>
                  </a:lnTo>
                  <a:lnTo>
                    <a:pt x="368" y="55"/>
                  </a:lnTo>
                  <a:lnTo>
                    <a:pt x="367" y="53"/>
                  </a:lnTo>
                  <a:lnTo>
                    <a:pt x="367" y="46"/>
                  </a:lnTo>
                  <a:lnTo>
                    <a:pt x="367" y="38"/>
                  </a:lnTo>
                  <a:lnTo>
                    <a:pt x="372" y="27"/>
                  </a:lnTo>
                  <a:lnTo>
                    <a:pt x="380" y="17"/>
                  </a:lnTo>
                  <a:lnTo>
                    <a:pt x="394" y="8"/>
                  </a:lnTo>
                  <a:lnTo>
                    <a:pt x="417" y="2"/>
                  </a:lnTo>
                  <a:lnTo>
                    <a:pt x="448" y="0"/>
                  </a:lnTo>
                  <a:lnTo>
                    <a:pt x="450" y="1"/>
                  </a:lnTo>
                  <a:lnTo>
                    <a:pt x="455" y="3"/>
                  </a:lnTo>
                  <a:lnTo>
                    <a:pt x="461" y="8"/>
                  </a:lnTo>
                  <a:lnTo>
                    <a:pt x="469" y="14"/>
                  </a:lnTo>
                  <a:lnTo>
                    <a:pt x="476" y="20"/>
                  </a:lnTo>
                  <a:lnTo>
                    <a:pt x="483" y="27"/>
                  </a:lnTo>
                  <a:lnTo>
                    <a:pt x="486" y="34"/>
                  </a:lnTo>
                  <a:lnTo>
                    <a:pt x="486" y="41"/>
                  </a:lnTo>
                  <a:lnTo>
                    <a:pt x="488" y="40"/>
                  </a:lnTo>
                  <a:lnTo>
                    <a:pt x="495" y="38"/>
                  </a:lnTo>
                  <a:lnTo>
                    <a:pt x="504" y="35"/>
                  </a:lnTo>
                  <a:lnTo>
                    <a:pt x="516" y="33"/>
                  </a:lnTo>
                  <a:lnTo>
                    <a:pt x="529" y="33"/>
                  </a:lnTo>
                  <a:lnTo>
                    <a:pt x="541" y="38"/>
                  </a:lnTo>
                  <a:lnTo>
                    <a:pt x="552" y="46"/>
                  </a:lnTo>
                  <a:lnTo>
                    <a:pt x="561" y="60"/>
                  </a:lnTo>
                  <a:lnTo>
                    <a:pt x="563" y="58"/>
                  </a:lnTo>
                  <a:lnTo>
                    <a:pt x="569" y="57"/>
                  </a:lnTo>
                  <a:lnTo>
                    <a:pt x="577" y="55"/>
                  </a:lnTo>
                  <a:lnTo>
                    <a:pt x="587" y="55"/>
                  </a:lnTo>
                  <a:lnTo>
                    <a:pt x="599" y="56"/>
                  </a:lnTo>
                  <a:lnTo>
                    <a:pt x="612" y="62"/>
                  </a:lnTo>
                  <a:lnTo>
                    <a:pt x="624" y="72"/>
                  </a:lnTo>
                  <a:lnTo>
                    <a:pt x="636" y="88"/>
                  </a:lnTo>
                  <a:lnTo>
                    <a:pt x="637" y="86"/>
                  </a:lnTo>
                  <a:lnTo>
                    <a:pt x="640" y="78"/>
                  </a:lnTo>
                  <a:lnTo>
                    <a:pt x="646" y="69"/>
                  </a:lnTo>
                  <a:lnTo>
                    <a:pt x="655" y="57"/>
                  </a:lnTo>
                  <a:lnTo>
                    <a:pt x="665" y="48"/>
                  </a:lnTo>
                  <a:lnTo>
                    <a:pt x="677" y="41"/>
                  </a:lnTo>
                  <a:lnTo>
                    <a:pt x="692" y="38"/>
                  </a:lnTo>
                  <a:lnTo>
                    <a:pt x="708" y="41"/>
                  </a:lnTo>
                  <a:lnTo>
                    <a:pt x="709" y="43"/>
                  </a:lnTo>
                  <a:lnTo>
                    <a:pt x="714" y="49"/>
                  </a:lnTo>
                  <a:lnTo>
                    <a:pt x="719" y="58"/>
                  </a:lnTo>
                  <a:lnTo>
                    <a:pt x="723" y="69"/>
                  </a:lnTo>
                  <a:lnTo>
                    <a:pt x="726" y="68"/>
                  </a:lnTo>
                  <a:lnTo>
                    <a:pt x="732" y="64"/>
                  </a:lnTo>
                  <a:lnTo>
                    <a:pt x="742" y="62"/>
                  </a:lnTo>
                  <a:lnTo>
                    <a:pt x="754" y="60"/>
                  </a:lnTo>
                  <a:lnTo>
                    <a:pt x="767" y="60"/>
                  </a:lnTo>
                  <a:lnTo>
                    <a:pt x="780" y="63"/>
                  </a:lnTo>
                  <a:lnTo>
                    <a:pt x="792" y="72"/>
                  </a:lnTo>
                  <a:lnTo>
                    <a:pt x="803" y="88"/>
                  </a:lnTo>
                  <a:lnTo>
                    <a:pt x="835" y="116"/>
                  </a:lnTo>
                  <a:lnTo>
                    <a:pt x="837" y="114"/>
                  </a:lnTo>
                  <a:lnTo>
                    <a:pt x="843" y="110"/>
                  </a:lnTo>
                  <a:lnTo>
                    <a:pt x="853" y="105"/>
                  </a:lnTo>
                  <a:lnTo>
                    <a:pt x="865" y="100"/>
                  </a:lnTo>
                  <a:lnTo>
                    <a:pt x="879" y="98"/>
                  </a:lnTo>
                  <a:lnTo>
                    <a:pt x="893" y="98"/>
                  </a:lnTo>
                  <a:lnTo>
                    <a:pt x="906" y="103"/>
                  </a:lnTo>
                  <a:lnTo>
                    <a:pt x="919" y="116"/>
                  </a:lnTo>
                  <a:lnTo>
                    <a:pt x="933" y="130"/>
                  </a:lnTo>
                  <a:lnTo>
                    <a:pt x="935" y="128"/>
                  </a:lnTo>
                  <a:lnTo>
                    <a:pt x="941" y="124"/>
                  </a:lnTo>
                  <a:lnTo>
                    <a:pt x="949" y="118"/>
                  </a:lnTo>
                  <a:lnTo>
                    <a:pt x="961" y="113"/>
                  </a:lnTo>
                  <a:lnTo>
                    <a:pt x="973" y="108"/>
                  </a:lnTo>
                  <a:lnTo>
                    <a:pt x="986" y="107"/>
                  </a:lnTo>
                  <a:lnTo>
                    <a:pt x="1000" y="109"/>
                  </a:lnTo>
                  <a:lnTo>
                    <a:pt x="1012" y="116"/>
                  </a:lnTo>
                  <a:lnTo>
                    <a:pt x="1055" y="98"/>
                  </a:lnTo>
                  <a:lnTo>
                    <a:pt x="1056" y="96"/>
                  </a:lnTo>
                  <a:lnTo>
                    <a:pt x="1058" y="93"/>
                  </a:lnTo>
                  <a:lnTo>
                    <a:pt x="1062" y="87"/>
                  </a:lnTo>
                  <a:lnTo>
                    <a:pt x="1068" y="82"/>
                  </a:lnTo>
                  <a:lnTo>
                    <a:pt x="1075" y="77"/>
                  </a:lnTo>
                  <a:lnTo>
                    <a:pt x="1083" y="73"/>
                  </a:lnTo>
                  <a:lnTo>
                    <a:pt x="1091" y="72"/>
                  </a:lnTo>
                  <a:lnTo>
                    <a:pt x="1101" y="73"/>
                  </a:lnTo>
                  <a:lnTo>
                    <a:pt x="1111" y="78"/>
                  </a:lnTo>
                  <a:lnTo>
                    <a:pt x="1122" y="83"/>
                  </a:lnTo>
                  <a:lnTo>
                    <a:pt x="1130" y="88"/>
                  </a:lnTo>
                  <a:lnTo>
                    <a:pt x="1138" y="94"/>
                  </a:lnTo>
                  <a:lnTo>
                    <a:pt x="1144" y="99"/>
                  </a:lnTo>
                  <a:lnTo>
                    <a:pt x="1148" y="103"/>
                  </a:lnTo>
                  <a:lnTo>
                    <a:pt x="1152" y="106"/>
                  </a:lnTo>
                  <a:lnTo>
                    <a:pt x="1153" y="107"/>
                  </a:lnTo>
                  <a:lnTo>
                    <a:pt x="1154" y="105"/>
                  </a:lnTo>
                  <a:lnTo>
                    <a:pt x="1155" y="100"/>
                  </a:lnTo>
                  <a:lnTo>
                    <a:pt x="1159" y="93"/>
                  </a:lnTo>
                  <a:lnTo>
                    <a:pt x="1164" y="85"/>
                  </a:lnTo>
                  <a:lnTo>
                    <a:pt x="1170" y="77"/>
                  </a:lnTo>
                  <a:lnTo>
                    <a:pt x="1178" y="69"/>
                  </a:lnTo>
                  <a:lnTo>
                    <a:pt x="1188" y="63"/>
                  </a:lnTo>
                  <a:lnTo>
                    <a:pt x="1199" y="60"/>
                  </a:lnTo>
                  <a:lnTo>
                    <a:pt x="1201" y="60"/>
                  </a:lnTo>
                  <a:lnTo>
                    <a:pt x="1207" y="62"/>
                  </a:lnTo>
                  <a:lnTo>
                    <a:pt x="1215" y="63"/>
                  </a:lnTo>
                  <a:lnTo>
                    <a:pt x="1226" y="67"/>
                  </a:lnTo>
                  <a:lnTo>
                    <a:pt x="1235" y="71"/>
                  </a:lnTo>
                  <a:lnTo>
                    <a:pt x="1243" y="76"/>
                  </a:lnTo>
                  <a:lnTo>
                    <a:pt x="1249" y="82"/>
                  </a:lnTo>
                  <a:lnTo>
                    <a:pt x="1251" y="88"/>
                  </a:lnTo>
                  <a:lnTo>
                    <a:pt x="1253" y="87"/>
                  </a:lnTo>
                  <a:lnTo>
                    <a:pt x="1259" y="85"/>
                  </a:lnTo>
                  <a:lnTo>
                    <a:pt x="1268" y="82"/>
                  </a:lnTo>
                  <a:lnTo>
                    <a:pt x="1280" y="80"/>
                  </a:lnTo>
                  <a:lnTo>
                    <a:pt x="1291" y="82"/>
                  </a:lnTo>
                  <a:lnTo>
                    <a:pt x="1303" y="86"/>
                  </a:lnTo>
                  <a:lnTo>
                    <a:pt x="1313" y="95"/>
                  </a:lnTo>
                  <a:lnTo>
                    <a:pt x="1321" y="111"/>
                  </a:lnTo>
                  <a:lnTo>
                    <a:pt x="1323" y="111"/>
                  </a:lnTo>
                  <a:lnTo>
                    <a:pt x="1330" y="110"/>
                  </a:lnTo>
                  <a:lnTo>
                    <a:pt x="1341" y="109"/>
                  </a:lnTo>
                  <a:lnTo>
                    <a:pt x="1352" y="109"/>
                  </a:lnTo>
                  <a:lnTo>
                    <a:pt x="1364" y="113"/>
                  </a:lnTo>
                  <a:lnTo>
                    <a:pt x="1374" y="117"/>
                  </a:lnTo>
                  <a:lnTo>
                    <a:pt x="1382" y="126"/>
                  </a:lnTo>
                  <a:lnTo>
                    <a:pt x="1387" y="139"/>
                  </a:lnTo>
                  <a:lnTo>
                    <a:pt x="1389" y="138"/>
                  </a:lnTo>
                  <a:lnTo>
                    <a:pt x="1395" y="133"/>
                  </a:lnTo>
                  <a:lnTo>
                    <a:pt x="1403" y="130"/>
                  </a:lnTo>
                  <a:lnTo>
                    <a:pt x="1412" y="125"/>
                  </a:lnTo>
                  <a:lnTo>
                    <a:pt x="1423" y="123"/>
                  </a:lnTo>
                  <a:lnTo>
                    <a:pt x="1434" y="123"/>
                  </a:lnTo>
                  <a:lnTo>
                    <a:pt x="1443" y="129"/>
                  </a:lnTo>
                  <a:lnTo>
                    <a:pt x="1451" y="139"/>
                  </a:lnTo>
                  <a:lnTo>
                    <a:pt x="1459" y="152"/>
                  </a:lnTo>
                  <a:lnTo>
                    <a:pt x="1466" y="161"/>
                  </a:lnTo>
                  <a:lnTo>
                    <a:pt x="1474" y="167"/>
                  </a:lnTo>
                  <a:lnTo>
                    <a:pt x="1481" y="170"/>
                  </a:lnTo>
                  <a:lnTo>
                    <a:pt x="1488" y="173"/>
                  </a:lnTo>
                  <a:lnTo>
                    <a:pt x="1493" y="174"/>
                  </a:lnTo>
                  <a:lnTo>
                    <a:pt x="1496" y="174"/>
                  </a:lnTo>
                  <a:lnTo>
                    <a:pt x="1497" y="174"/>
                  </a:lnTo>
                  <a:lnTo>
                    <a:pt x="1499" y="171"/>
                  </a:lnTo>
                  <a:lnTo>
                    <a:pt x="1503" y="167"/>
                  </a:lnTo>
                  <a:lnTo>
                    <a:pt x="1509" y="161"/>
                  </a:lnTo>
                  <a:lnTo>
                    <a:pt x="1518" y="154"/>
                  </a:lnTo>
                  <a:lnTo>
                    <a:pt x="1527" y="149"/>
                  </a:lnTo>
                  <a:lnTo>
                    <a:pt x="1538" y="146"/>
                  </a:lnTo>
                  <a:lnTo>
                    <a:pt x="1549" y="147"/>
                  </a:lnTo>
                  <a:lnTo>
                    <a:pt x="1560" y="153"/>
                  </a:lnTo>
                  <a:lnTo>
                    <a:pt x="1570" y="161"/>
                  </a:lnTo>
                  <a:lnTo>
                    <a:pt x="1581" y="166"/>
                  </a:lnTo>
                  <a:lnTo>
                    <a:pt x="1593" y="168"/>
                  </a:lnTo>
                  <a:lnTo>
                    <a:pt x="1603" y="169"/>
                  </a:lnTo>
                  <a:lnTo>
                    <a:pt x="1611" y="169"/>
                  </a:lnTo>
                  <a:lnTo>
                    <a:pt x="1618" y="169"/>
                  </a:lnTo>
                  <a:lnTo>
                    <a:pt x="1624" y="168"/>
                  </a:lnTo>
                  <a:lnTo>
                    <a:pt x="1625" y="168"/>
                  </a:lnTo>
                  <a:lnTo>
                    <a:pt x="1634" y="186"/>
                  </a:lnTo>
                  <a:lnTo>
                    <a:pt x="1657" y="205"/>
                  </a:lnTo>
                  <a:lnTo>
                    <a:pt x="4" y="219"/>
                  </a:lnTo>
                  <a:lnTo>
                    <a:pt x="0" y="19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58" name="Google Shape;1458;p30"/>
            <p:cNvSpPr/>
            <p:nvPr/>
          </p:nvSpPr>
          <p:spPr>
            <a:xfrm>
              <a:off x="4252" y="1660"/>
              <a:ext cx="442" cy="155"/>
            </a:xfrm>
            <a:custGeom>
              <a:avLst/>
              <a:gdLst/>
              <a:ahLst/>
              <a:cxnLst/>
              <a:rect l="l" t="t" r="r" b="b"/>
              <a:pathLst>
                <a:path w="884" h="310" extrusionOk="0">
                  <a:moveTo>
                    <a:pt x="871" y="152"/>
                  </a:moveTo>
                  <a:lnTo>
                    <a:pt x="884" y="181"/>
                  </a:lnTo>
                  <a:lnTo>
                    <a:pt x="763" y="310"/>
                  </a:lnTo>
                  <a:lnTo>
                    <a:pt x="762" y="304"/>
                  </a:lnTo>
                  <a:lnTo>
                    <a:pt x="758" y="289"/>
                  </a:lnTo>
                  <a:lnTo>
                    <a:pt x="754" y="269"/>
                  </a:lnTo>
                  <a:lnTo>
                    <a:pt x="750" y="249"/>
                  </a:lnTo>
                  <a:lnTo>
                    <a:pt x="747" y="239"/>
                  </a:lnTo>
                  <a:lnTo>
                    <a:pt x="740" y="234"/>
                  </a:lnTo>
                  <a:lnTo>
                    <a:pt x="731" y="230"/>
                  </a:lnTo>
                  <a:lnTo>
                    <a:pt x="722" y="228"/>
                  </a:lnTo>
                  <a:lnTo>
                    <a:pt x="712" y="227"/>
                  </a:lnTo>
                  <a:lnTo>
                    <a:pt x="704" y="227"/>
                  </a:lnTo>
                  <a:lnTo>
                    <a:pt x="699" y="228"/>
                  </a:lnTo>
                  <a:lnTo>
                    <a:pt x="696" y="228"/>
                  </a:lnTo>
                  <a:lnTo>
                    <a:pt x="695" y="228"/>
                  </a:lnTo>
                  <a:lnTo>
                    <a:pt x="692" y="229"/>
                  </a:lnTo>
                  <a:lnTo>
                    <a:pt x="686" y="230"/>
                  </a:lnTo>
                  <a:lnTo>
                    <a:pt x="678" y="231"/>
                  </a:lnTo>
                  <a:lnTo>
                    <a:pt x="669" y="233"/>
                  </a:lnTo>
                  <a:lnTo>
                    <a:pt x="657" y="233"/>
                  </a:lnTo>
                  <a:lnTo>
                    <a:pt x="644" y="233"/>
                  </a:lnTo>
                  <a:lnTo>
                    <a:pt x="629" y="233"/>
                  </a:lnTo>
                  <a:lnTo>
                    <a:pt x="614" y="230"/>
                  </a:lnTo>
                  <a:lnTo>
                    <a:pt x="597" y="228"/>
                  </a:lnTo>
                  <a:lnTo>
                    <a:pt x="580" y="224"/>
                  </a:lnTo>
                  <a:lnTo>
                    <a:pt x="563" y="219"/>
                  </a:lnTo>
                  <a:lnTo>
                    <a:pt x="543" y="212"/>
                  </a:lnTo>
                  <a:lnTo>
                    <a:pt x="525" y="203"/>
                  </a:lnTo>
                  <a:lnTo>
                    <a:pt x="505" y="192"/>
                  </a:lnTo>
                  <a:lnTo>
                    <a:pt x="485" y="178"/>
                  </a:lnTo>
                  <a:lnTo>
                    <a:pt x="468" y="167"/>
                  </a:lnTo>
                  <a:lnTo>
                    <a:pt x="449" y="158"/>
                  </a:lnTo>
                  <a:lnTo>
                    <a:pt x="428" y="150"/>
                  </a:lnTo>
                  <a:lnTo>
                    <a:pt x="407" y="143"/>
                  </a:lnTo>
                  <a:lnTo>
                    <a:pt x="386" y="137"/>
                  </a:lnTo>
                  <a:lnTo>
                    <a:pt x="364" y="133"/>
                  </a:lnTo>
                  <a:lnTo>
                    <a:pt x="344" y="130"/>
                  </a:lnTo>
                  <a:lnTo>
                    <a:pt x="323" y="128"/>
                  </a:lnTo>
                  <a:lnTo>
                    <a:pt x="305" y="127"/>
                  </a:lnTo>
                  <a:lnTo>
                    <a:pt x="286" y="125"/>
                  </a:lnTo>
                  <a:lnTo>
                    <a:pt x="270" y="125"/>
                  </a:lnTo>
                  <a:lnTo>
                    <a:pt x="256" y="125"/>
                  </a:lnTo>
                  <a:lnTo>
                    <a:pt x="245" y="125"/>
                  </a:lnTo>
                  <a:lnTo>
                    <a:pt x="235" y="127"/>
                  </a:lnTo>
                  <a:lnTo>
                    <a:pt x="231" y="127"/>
                  </a:lnTo>
                  <a:lnTo>
                    <a:pt x="229" y="127"/>
                  </a:lnTo>
                  <a:lnTo>
                    <a:pt x="187" y="171"/>
                  </a:lnTo>
                  <a:lnTo>
                    <a:pt x="164" y="166"/>
                  </a:lnTo>
                  <a:lnTo>
                    <a:pt x="159" y="162"/>
                  </a:lnTo>
                  <a:lnTo>
                    <a:pt x="146" y="153"/>
                  </a:lnTo>
                  <a:lnTo>
                    <a:pt x="125" y="139"/>
                  </a:lnTo>
                  <a:lnTo>
                    <a:pt x="102" y="122"/>
                  </a:lnTo>
                  <a:lnTo>
                    <a:pt x="75" y="103"/>
                  </a:lnTo>
                  <a:lnTo>
                    <a:pt x="51" y="85"/>
                  </a:lnTo>
                  <a:lnTo>
                    <a:pt x="30" y="68"/>
                  </a:lnTo>
                  <a:lnTo>
                    <a:pt x="14" y="53"/>
                  </a:lnTo>
                  <a:lnTo>
                    <a:pt x="0" y="33"/>
                  </a:lnTo>
                  <a:lnTo>
                    <a:pt x="0" y="25"/>
                  </a:lnTo>
                  <a:lnTo>
                    <a:pt x="6" y="24"/>
                  </a:lnTo>
                  <a:lnTo>
                    <a:pt x="10" y="25"/>
                  </a:lnTo>
                  <a:lnTo>
                    <a:pt x="15" y="7"/>
                  </a:lnTo>
                  <a:lnTo>
                    <a:pt x="25" y="0"/>
                  </a:lnTo>
                  <a:lnTo>
                    <a:pt x="42" y="14"/>
                  </a:lnTo>
                  <a:lnTo>
                    <a:pt x="66" y="30"/>
                  </a:lnTo>
                  <a:lnTo>
                    <a:pt x="70" y="31"/>
                  </a:lnTo>
                  <a:lnTo>
                    <a:pt x="79" y="32"/>
                  </a:lnTo>
                  <a:lnTo>
                    <a:pt x="91" y="36"/>
                  </a:lnTo>
                  <a:lnTo>
                    <a:pt x="108" y="39"/>
                  </a:lnTo>
                  <a:lnTo>
                    <a:pt x="125" y="44"/>
                  </a:lnTo>
                  <a:lnTo>
                    <a:pt x="143" y="49"/>
                  </a:lnTo>
                  <a:lnTo>
                    <a:pt x="159" y="55"/>
                  </a:lnTo>
                  <a:lnTo>
                    <a:pt x="172" y="61"/>
                  </a:lnTo>
                  <a:lnTo>
                    <a:pt x="182" y="65"/>
                  </a:lnTo>
                  <a:lnTo>
                    <a:pt x="192" y="69"/>
                  </a:lnTo>
                  <a:lnTo>
                    <a:pt x="201" y="71"/>
                  </a:lnTo>
                  <a:lnTo>
                    <a:pt x="208" y="72"/>
                  </a:lnTo>
                  <a:lnTo>
                    <a:pt x="214" y="74"/>
                  </a:lnTo>
                  <a:lnTo>
                    <a:pt x="218" y="74"/>
                  </a:lnTo>
                  <a:lnTo>
                    <a:pt x="220" y="74"/>
                  </a:lnTo>
                  <a:lnTo>
                    <a:pt x="222" y="74"/>
                  </a:lnTo>
                  <a:lnTo>
                    <a:pt x="226" y="74"/>
                  </a:lnTo>
                  <a:lnTo>
                    <a:pt x="240" y="75"/>
                  </a:lnTo>
                  <a:lnTo>
                    <a:pt x="261" y="77"/>
                  </a:lnTo>
                  <a:lnTo>
                    <a:pt x="287" y="79"/>
                  </a:lnTo>
                  <a:lnTo>
                    <a:pt x="320" y="83"/>
                  </a:lnTo>
                  <a:lnTo>
                    <a:pt x="355" y="86"/>
                  </a:lnTo>
                  <a:lnTo>
                    <a:pt x="394" y="90"/>
                  </a:lnTo>
                  <a:lnTo>
                    <a:pt x="435" y="93"/>
                  </a:lnTo>
                  <a:lnTo>
                    <a:pt x="475" y="97"/>
                  </a:lnTo>
                  <a:lnTo>
                    <a:pt x="515" y="100"/>
                  </a:lnTo>
                  <a:lnTo>
                    <a:pt x="555" y="102"/>
                  </a:lnTo>
                  <a:lnTo>
                    <a:pt x="589" y="105"/>
                  </a:lnTo>
                  <a:lnTo>
                    <a:pt x="620" y="107"/>
                  </a:lnTo>
                  <a:lnTo>
                    <a:pt x="647" y="109"/>
                  </a:lnTo>
                  <a:lnTo>
                    <a:pt x="666" y="109"/>
                  </a:lnTo>
                  <a:lnTo>
                    <a:pt x="678" y="109"/>
                  </a:lnTo>
                  <a:lnTo>
                    <a:pt x="686" y="109"/>
                  </a:lnTo>
                  <a:lnTo>
                    <a:pt x="696" y="109"/>
                  </a:lnTo>
                  <a:lnTo>
                    <a:pt x="709" y="109"/>
                  </a:lnTo>
                  <a:lnTo>
                    <a:pt x="722" y="110"/>
                  </a:lnTo>
                  <a:lnTo>
                    <a:pt x="735" y="113"/>
                  </a:lnTo>
                  <a:lnTo>
                    <a:pt x="750" y="115"/>
                  </a:lnTo>
                  <a:lnTo>
                    <a:pt x="765" y="117"/>
                  </a:lnTo>
                  <a:lnTo>
                    <a:pt x="780" y="120"/>
                  </a:lnTo>
                  <a:lnTo>
                    <a:pt x="795" y="123"/>
                  </a:lnTo>
                  <a:lnTo>
                    <a:pt x="810" y="127"/>
                  </a:lnTo>
                  <a:lnTo>
                    <a:pt x="824" y="130"/>
                  </a:lnTo>
                  <a:lnTo>
                    <a:pt x="837" y="135"/>
                  </a:lnTo>
                  <a:lnTo>
                    <a:pt x="848" y="138"/>
                  </a:lnTo>
                  <a:lnTo>
                    <a:pt x="857" y="143"/>
                  </a:lnTo>
                  <a:lnTo>
                    <a:pt x="866" y="147"/>
                  </a:lnTo>
                  <a:lnTo>
                    <a:pt x="871" y="1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59" name="Google Shape;1459;p30"/>
            <p:cNvSpPr/>
            <p:nvPr/>
          </p:nvSpPr>
          <p:spPr>
            <a:xfrm>
              <a:off x="4906" y="1718"/>
              <a:ext cx="241" cy="301"/>
            </a:xfrm>
            <a:custGeom>
              <a:avLst/>
              <a:gdLst/>
              <a:ahLst/>
              <a:cxnLst/>
              <a:rect l="l" t="t" r="r" b="b"/>
              <a:pathLst>
                <a:path w="483" h="601" extrusionOk="0">
                  <a:moveTo>
                    <a:pt x="476" y="47"/>
                  </a:moveTo>
                  <a:lnTo>
                    <a:pt x="478" y="61"/>
                  </a:lnTo>
                  <a:lnTo>
                    <a:pt x="481" y="91"/>
                  </a:lnTo>
                  <a:lnTo>
                    <a:pt x="483" y="124"/>
                  </a:lnTo>
                  <a:lnTo>
                    <a:pt x="479" y="147"/>
                  </a:lnTo>
                  <a:lnTo>
                    <a:pt x="473" y="157"/>
                  </a:lnTo>
                  <a:lnTo>
                    <a:pt x="468" y="166"/>
                  </a:lnTo>
                  <a:lnTo>
                    <a:pt x="463" y="174"/>
                  </a:lnTo>
                  <a:lnTo>
                    <a:pt x="456" y="183"/>
                  </a:lnTo>
                  <a:lnTo>
                    <a:pt x="448" y="194"/>
                  </a:lnTo>
                  <a:lnTo>
                    <a:pt x="435" y="207"/>
                  </a:lnTo>
                  <a:lnTo>
                    <a:pt x="418" y="226"/>
                  </a:lnTo>
                  <a:lnTo>
                    <a:pt x="395" y="250"/>
                  </a:lnTo>
                  <a:lnTo>
                    <a:pt x="379" y="266"/>
                  </a:lnTo>
                  <a:lnTo>
                    <a:pt x="362" y="285"/>
                  </a:lnTo>
                  <a:lnTo>
                    <a:pt x="345" y="302"/>
                  </a:lnTo>
                  <a:lnTo>
                    <a:pt x="328" y="320"/>
                  </a:lnTo>
                  <a:lnTo>
                    <a:pt x="312" y="338"/>
                  </a:lnTo>
                  <a:lnTo>
                    <a:pt x="298" y="355"/>
                  </a:lnTo>
                  <a:lnTo>
                    <a:pt x="286" y="370"/>
                  </a:lnTo>
                  <a:lnTo>
                    <a:pt x="275" y="384"/>
                  </a:lnTo>
                  <a:lnTo>
                    <a:pt x="254" y="415"/>
                  </a:lnTo>
                  <a:lnTo>
                    <a:pt x="233" y="449"/>
                  </a:lnTo>
                  <a:lnTo>
                    <a:pt x="210" y="485"/>
                  </a:lnTo>
                  <a:lnTo>
                    <a:pt x="188" y="521"/>
                  </a:lnTo>
                  <a:lnTo>
                    <a:pt x="168" y="552"/>
                  </a:lnTo>
                  <a:lnTo>
                    <a:pt x="152" y="578"/>
                  </a:lnTo>
                  <a:lnTo>
                    <a:pt x="140" y="596"/>
                  </a:lnTo>
                  <a:lnTo>
                    <a:pt x="137" y="601"/>
                  </a:lnTo>
                  <a:lnTo>
                    <a:pt x="134" y="601"/>
                  </a:lnTo>
                  <a:lnTo>
                    <a:pt x="124" y="601"/>
                  </a:lnTo>
                  <a:lnTo>
                    <a:pt x="110" y="598"/>
                  </a:lnTo>
                  <a:lnTo>
                    <a:pt x="92" y="590"/>
                  </a:lnTo>
                  <a:lnTo>
                    <a:pt x="70" y="576"/>
                  </a:lnTo>
                  <a:lnTo>
                    <a:pt x="47" y="553"/>
                  </a:lnTo>
                  <a:lnTo>
                    <a:pt x="24" y="521"/>
                  </a:lnTo>
                  <a:lnTo>
                    <a:pt x="0" y="477"/>
                  </a:lnTo>
                  <a:lnTo>
                    <a:pt x="4" y="475"/>
                  </a:lnTo>
                  <a:lnTo>
                    <a:pt x="17" y="468"/>
                  </a:lnTo>
                  <a:lnTo>
                    <a:pt x="36" y="456"/>
                  </a:lnTo>
                  <a:lnTo>
                    <a:pt x="59" y="441"/>
                  </a:lnTo>
                  <a:lnTo>
                    <a:pt x="82" y="422"/>
                  </a:lnTo>
                  <a:lnTo>
                    <a:pt x="106" y="399"/>
                  </a:lnTo>
                  <a:lnTo>
                    <a:pt x="125" y="373"/>
                  </a:lnTo>
                  <a:lnTo>
                    <a:pt x="142" y="343"/>
                  </a:lnTo>
                  <a:lnTo>
                    <a:pt x="148" y="323"/>
                  </a:lnTo>
                  <a:lnTo>
                    <a:pt x="155" y="297"/>
                  </a:lnTo>
                  <a:lnTo>
                    <a:pt x="161" y="271"/>
                  </a:lnTo>
                  <a:lnTo>
                    <a:pt x="167" y="242"/>
                  </a:lnTo>
                  <a:lnTo>
                    <a:pt x="172" y="217"/>
                  </a:lnTo>
                  <a:lnTo>
                    <a:pt x="175" y="196"/>
                  </a:lnTo>
                  <a:lnTo>
                    <a:pt x="177" y="182"/>
                  </a:lnTo>
                  <a:lnTo>
                    <a:pt x="178" y="176"/>
                  </a:lnTo>
                  <a:lnTo>
                    <a:pt x="178" y="174"/>
                  </a:lnTo>
                  <a:lnTo>
                    <a:pt x="177" y="168"/>
                  </a:lnTo>
                  <a:lnTo>
                    <a:pt x="178" y="159"/>
                  </a:lnTo>
                  <a:lnTo>
                    <a:pt x="180" y="149"/>
                  </a:lnTo>
                  <a:lnTo>
                    <a:pt x="184" y="137"/>
                  </a:lnTo>
                  <a:lnTo>
                    <a:pt x="192" y="124"/>
                  </a:lnTo>
                  <a:lnTo>
                    <a:pt x="204" y="112"/>
                  </a:lnTo>
                  <a:lnTo>
                    <a:pt x="221" y="101"/>
                  </a:lnTo>
                  <a:lnTo>
                    <a:pt x="242" y="90"/>
                  </a:lnTo>
                  <a:lnTo>
                    <a:pt x="263" y="77"/>
                  </a:lnTo>
                  <a:lnTo>
                    <a:pt x="284" y="65"/>
                  </a:lnTo>
                  <a:lnTo>
                    <a:pt x="304" y="51"/>
                  </a:lnTo>
                  <a:lnTo>
                    <a:pt x="321" y="39"/>
                  </a:lnTo>
                  <a:lnTo>
                    <a:pt x="335" y="30"/>
                  </a:lnTo>
                  <a:lnTo>
                    <a:pt x="344" y="23"/>
                  </a:lnTo>
                  <a:lnTo>
                    <a:pt x="348" y="21"/>
                  </a:lnTo>
                  <a:lnTo>
                    <a:pt x="352" y="18"/>
                  </a:lnTo>
                  <a:lnTo>
                    <a:pt x="364" y="13"/>
                  </a:lnTo>
                  <a:lnTo>
                    <a:pt x="380" y="6"/>
                  </a:lnTo>
                  <a:lnTo>
                    <a:pt x="401" y="1"/>
                  </a:lnTo>
                  <a:lnTo>
                    <a:pt x="421" y="0"/>
                  </a:lnTo>
                  <a:lnTo>
                    <a:pt x="443" y="6"/>
                  </a:lnTo>
                  <a:lnTo>
                    <a:pt x="462" y="21"/>
                  </a:lnTo>
                  <a:lnTo>
                    <a:pt x="476" y="4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60" name="Google Shape;1460;p30"/>
            <p:cNvSpPr/>
            <p:nvPr/>
          </p:nvSpPr>
          <p:spPr>
            <a:xfrm>
              <a:off x="4883" y="1664"/>
              <a:ext cx="233" cy="206"/>
            </a:xfrm>
            <a:custGeom>
              <a:avLst/>
              <a:gdLst/>
              <a:ahLst/>
              <a:cxnLst/>
              <a:rect l="l" t="t" r="r" b="b"/>
              <a:pathLst>
                <a:path w="465" h="412" extrusionOk="0">
                  <a:moveTo>
                    <a:pt x="461" y="234"/>
                  </a:moveTo>
                  <a:lnTo>
                    <a:pt x="455" y="237"/>
                  </a:lnTo>
                  <a:lnTo>
                    <a:pt x="441" y="245"/>
                  </a:lnTo>
                  <a:lnTo>
                    <a:pt x="420" y="257"/>
                  </a:lnTo>
                  <a:lnTo>
                    <a:pt x="395" y="270"/>
                  </a:lnTo>
                  <a:lnTo>
                    <a:pt x="369" y="285"/>
                  </a:lnTo>
                  <a:lnTo>
                    <a:pt x="344" y="299"/>
                  </a:lnTo>
                  <a:lnTo>
                    <a:pt x="324" y="310"/>
                  </a:lnTo>
                  <a:lnTo>
                    <a:pt x="309" y="317"/>
                  </a:lnTo>
                  <a:lnTo>
                    <a:pt x="294" y="322"/>
                  </a:lnTo>
                  <a:lnTo>
                    <a:pt x="273" y="332"/>
                  </a:lnTo>
                  <a:lnTo>
                    <a:pt x="248" y="343"/>
                  </a:lnTo>
                  <a:lnTo>
                    <a:pt x="221" y="355"/>
                  </a:lnTo>
                  <a:lnTo>
                    <a:pt x="196" y="366"/>
                  </a:lnTo>
                  <a:lnTo>
                    <a:pt x="175" y="375"/>
                  </a:lnTo>
                  <a:lnTo>
                    <a:pt x="160" y="382"/>
                  </a:lnTo>
                  <a:lnTo>
                    <a:pt x="154" y="385"/>
                  </a:lnTo>
                  <a:lnTo>
                    <a:pt x="108" y="412"/>
                  </a:lnTo>
                  <a:lnTo>
                    <a:pt x="105" y="405"/>
                  </a:lnTo>
                  <a:lnTo>
                    <a:pt x="97" y="390"/>
                  </a:lnTo>
                  <a:lnTo>
                    <a:pt x="88" y="372"/>
                  </a:lnTo>
                  <a:lnTo>
                    <a:pt x="82" y="356"/>
                  </a:lnTo>
                  <a:lnTo>
                    <a:pt x="79" y="345"/>
                  </a:lnTo>
                  <a:lnTo>
                    <a:pt x="75" y="328"/>
                  </a:lnTo>
                  <a:lnTo>
                    <a:pt x="70" y="306"/>
                  </a:lnTo>
                  <a:lnTo>
                    <a:pt x="64" y="281"/>
                  </a:lnTo>
                  <a:lnTo>
                    <a:pt x="59" y="255"/>
                  </a:lnTo>
                  <a:lnTo>
                    <a:pt x="54" y="231"/>
                  </a:lnTo>
                  <a:lnTo>
                    <a:pt x="49" y="211"/>
                  </a:lnTo>
                  <a:lnTo>
                    <a:pt x="47" y="193"/>
                  </a:lnTo>
                  <a:lnTo>
                    <a:pt x="44" y="175"/>
                  </a:lnTo>
                  <a:lnTo>
                    <a:pt x="38" y="149"/>
                  </a:lnTo>
                  <a:lnTo>
                    <a:pt x="30" y="120"/>
                  </a:lnTo>
                  <a:lnTo>
                    <a:pt x="22" y="88"/>
                  </a:lnTo>
                  <a:lnTo>
                    <a:pt x="14" y="60"/>
                  </a:lnTo>
                  <a:lnTo>
                    <a:pt x="7" y="34"/>
                  </a:lnTo>
                  <a:lnTo>
                    <a:pt x="2" y="17"/>
                  </a:lnTo>
                  <a:lnTo>
                    <a:pt x="0" y="11"/>
                  </a:lnTo>
                  <a:lnTo>
                    <a:pt x="31" y="0"/>
                  </a:lnTo>
                  <a:lnTo>
                    <a:pt x="38" y="0"/>
                  </a:lnTo>
                  <a:lnTo>
                    <a:pt x="39" y="5"/>
                  </a:lnTo>
                  <a:lnTo>
                    <a:pt x="44" y="22"/>
                  </a:lnTo>
                  <a:lnTo>
                    <a:pt x="49" y="45"/>
                  </a:lnTo>
                  <a:lnTo>
                    <a:pt x="56" y="73"/>
                  </a:lnTo>
                  <a:lnTo>
                    <a:pt x="64" y="105"/>
                  </a:lnTo>
                  <a:lnTo>
                    <a:pt x="73" y="137"/>
                  </a:lnTo>
                  <a:lnTo>
                    <a:pt x="82" y="167"/>
                  </a:lnTo>
                  <a:lnTo>
                    <a:pt x="89" y="192"/>
                  </a:lnTo>
                  <a:lnTo>
                    <a:pt x="96" y="213"/>
                  </a:lnTo>
                  <a:lnTo>
                    <a:pt x="104" y="230"/>
                  </a:lnTo>
                  <a:lnTo>
                    <a:pt x="109" y="245"/>
                  </a:lnTo>
                  <a:lnTo>
                    <a:pt x="116" y="259"/>
                  </a:lnTo>
                  <a:lnTo>
                    <a:pt x="121" y="275"/>
                  </a:lnTo>
                  <a:lnTo>
                    <a:pt x="126" y="292"/>
                  </a:lnTo>
                  <a:lnTo>
                    <a:pt x="129" y="314"/>
                  </a:lnTo>
                  <a:lnTo>
                    <a:pt x="131" y="341"/>
                  </a:lnTo>
                  <a:lnTo>
                    <a:pt x="134" y="338"/>
                  </a:lnTo>
                  <a:lnTo>
                    <a:pt x="140" y="333"/>
                  </a:lnTo>
                  <a:lnTo>
                    <a:pt x="150" y="323"/>
                  </a:lnTo>
                  <a:lnTo>
                    <a:pt x="161" y="313"/>
                  </a:lnTo>
                  <a:lnTo>
                    <a:pt x="166" y="310"/>
                  </a:lnTo>
                  <a:lnTo>
                    <a:pt x="175" y="304"/>
                  </a:lnTo>
                  <a:lnTo>
                    <a:pt x="187" y="297"/>
                  </a:lnTo>
                  <a:lnTo>
                    <a:pt x="202" y="288"/>
                  </a:lnTo>
                  <a:lnTo>
                    <a:pt x="219" y="277"/>
                  </a:lnTo>
                  <a:lnTo>
                    <a:pt x="237" y="267"/>
                  </a:lnTo>
                  <a:lnTo>
                    <a:pt x="257" y="257"/>
                  </a:lnTo>
                  <a:lnTo>
                    <a:pt x="278" y="245"/>
                  </a:lnTo>
                  <a:lnTo>
                    <a:pt x="298" y="234"/>
                  </a:lnTo>
                  <a:lnTo>
                    <a:pt x="319" y="222"/>
                  </a:lnTo>
                  <a:lnTo>
                    <a:pt x="339" y="212"/>
                  </a:lnTo>
                  <a:lnTo>
                    <a:pt x="357" y="202"/>
                  </a:lnTo>
                  <a:lnTo>
                    <a:pt x="373" y="194"/>
                  </a:lnTo>
                  <a:lnTo>
                    <a:pt x="387" y="187"/>
                  </a:lnTo>
                  <a:lnTo>
                    <a:pt x="397" y="183"/>
                  </a:lnTo>
                  <a:lnTo>
                    <a:pt x="405" y="181"/>
                  </a:lnTo>
                  <a:lnTo>
                    <a:pt x="417" y="182"/>
                  </a:lnTo>
                  <a:lnTo>
                    <a:pt x="430" y="187"/>
                  </a:lnTo>
                  <a:lnTo>
                    <a:pt x="441" y="198"/>
                  </a:lnTo>
                  <a:lnTo>
                    <a:pt x="452" y="209"/>
                  </a:lnTo>
                  <a:lnTo>
                    <a:pt x="460" y="221"/>
                  </a:lnTo>
                  <a:lnTo>
                    <a:pt x="464" y="230"/>
                  </a:lnTo>
                  <a:lnTo>
                    <a:pt x="465" y="235"/>
                  </a:lnTo>
                  <a:lnTo>
                    <a:pt x="461" y="2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61" name="Google Shape;1461;p30"/>
            <p:cNvSpPr/>
            <p:nvPr/>
          </p:nvSpPr>
          <p:spPr>
            <a:xfrm>
              <a:off x="5051" y="1551"/>
              <a:ext cx="157" cy="181"/>
            </a:xfrm>
            <a:custGeom>
              <a:avLst/>
              <a:gdLst/>
              <a:ahLst/>
              <a:cxnLst/>
              <a:rect l="l" t="t" r="r" b="b"/>
              <a:pathLst>
                <a:path w="314" h="363" extrusionOk="0">
                  <a:moveTo>
                    <a:pt x="287" y="36"/>
                  </a:moveTo>
                  <a:lnTo>
                    <a:pt x="283" y="32"/>
                  </a:lnTo>
                  <a:lnTo>
                    <a:pt x="272" y="25"/>
                  </a:lnTo>
                  <a:lnTo>
                    <a:pt x="256" y="16"/>
                  </a:lnTo>
                  <a:lnTo>
                    <a:pt x="234" y="7"/>
                  </a:lnTo>
                  <a:lnTo>
                    <a:pt x="209" y="0"/>
                  </a:lnTo>
                  <a:lnTo>
                    <a:pt x="181" y="0"/>
                  </a:lnTo>
                  <a:lnTo>
                    <a:pt x="150" y="7"/>
                  </a:lnTo>
                  <a:lnTo>
                    <a:pt x="119" y="24"/>
                  </a:lnTo>
                  <a:lnTo>
                    <a:pt x="99" y="39"/>
                  </a:lnTo>
                  <a:lnTo>
                    <a:pt x="83" y="52"/>
                  </a:lnTo>
                  <a:lnTo>
                    <a:pt x="70" y="63"/>
                  </a:lnTo>
                  <a:lnTo>
                    <a:pt x="60" y="75"/>
                  </a:lnTo>
                  <a:lnTo>
                    <a:pt x="52" y="85"/>
                  </a:lnTo>
                  <a:lnTo>
                    <a:pt x="47" y="94"/>
                  </a:lnTo>
                  <a:lnTo>
                    <a:pt x="45" y="102"/>
                  </a:lnTo>
                  <a:lnTo>
                    <a:pt x="44" y="110"/>
                  </a:lnTo>
                  <a:lnTo>
                    <a:pt x="43" y="119"/>
                  </a:lnTo>
                  <a:lnTo>
                    <a:pt x="39" y="127"/>
                  </a:lnTo>
                  <a:lnTo>
                    <a:pt x="33" y="135"/>
                  </a:lnTo>
                  <a:lnTo>
                    <a:pt x="28" y="142"/>
                  </a:lnTo>
                  <a:lnTo>
                    <a:pt x="20" y="147"/>
                  </a:lnTo>
                  <a:lnTo>
                    <a:pt x="13" y="153"/>
                  </a:lnTo>
                  <a:lnTo>
                    <a:pt x="6" y="157"/>
                  </a:lnTo>
                  <a:lnTo>
                    <a:pt x="0" y="160"/>
                  </a:lnTo>
                  <a:lnTo>
                    <a:pt x="3" y="167"/>
                  </a:lnTo>
                  <a:lnTo>
                    <a:pt x="23" y="181"/>
                  </a:lnTo>
                  <a:lnTo>
                    <a:pt x="22" y="189"/>
                  </a:lnTo>
                  <a:lnTo>
                    <a:pt x="20" y="207"/>
                  </a:lnTo>
                  <a:lnTo>
                    <a:pt x="14" y="230"/>
                  </a:lnTo>
                  <a:lnTo>
                    <a:pt x="5" y="252"/>
                  </a:lnTo>
                  <a:lnTo>
                    <a:pt x="7" y="252"/>
                  </a:lnTo>
                  <a:lnTo>
                    <a:pt x="15" y="253"/>
                  </a:lnTo>
                  <a:lnTo>
                    <a:pt x="25" y="255"/>
                  </a:lnTo>
                  <a:lnTo>
                    <a:pt x="39" y="256"/>
                  </a:lnTo>
                  <a:lnTo>
                    <a:pt x="54" y="257"/>
                  </a:lnTo>
                  <a:lnTo>
                    <a:pt x="69" y="257"/>
                  </a:lnTo>
                  <a:lnTo>
                    <a:pt x="84" y="257"/>
                  </a:lnTo>
                  <a:lnTo>
                    <a:pt x="98" y="255"/>
                  </a:lnTo>
                  <a:lnTo>
                    <a:pt x="99" y="266"/>
                  </a:lnTo>
                  <a:lnTo>
                    <a:pt x="101" y="295"/>
                  </a:lnTo>
                  <a:lnTo>
                    <a:pt x="100" y="328"/>
                  </a:lnTo>
                  <a:lnTo>
                    <a:pt x="94" y="354"/>
                  </a:lnTo>
                  <a:lnTo>
                    <a:pt x="97" y="355"/>
                  </a:lnTo>
                  <a:lnTo>
                    <a:pt x="101" y="357"/>
                  </a:lnTo>
                  <a:lnTo>
                    <a:pt x="108" y="359"/>
                  </a:lnTo>
                  <a:lnTo>
                    <a:pt x="118" y="362"/>
                  </a:lnTo>
                  <a:lnTo>
                    <a:pt x="128" y="363"/>
                  </a:lnTo>
                  <a:lnTo>
                    <a:pt x="137" y="362"/>
                  </a:lnTo>
                  <a:lnTo>
                    <a:pt x="146" y="356"/>
                  </a:lnTo>
                  <a:lnTo>
                    <a:pt x="154" y="347"/>
                  </a:lnTo>
                  <a:lnTo>
                    <a:pt x="151" y="336"/>
                  </a:lnTo>
                  <a:lnTo>
                    <a:pt x="146" y="312"/>
                  </a:lnTo>
                  <a:lnTo>
                    <a:pt x="143" y="280"/>
                  </a:lnTo>
                  <a:lnTo>
                    <a:pt x="147" y="246"/>
                  </a:lnTo>
                  <a:lnTo>
                    <a:pt x="150" y="245"/>
                  </a:lnTo>
                  <a:lnTo>
                    <a:pt x="158" y="242"/>
                  </a:lnTo>
                  <a:lnTo>
                    <a:pt x="169" y="236"/>
                  </a:lnTo>
                  <a:lnTo>
                    <a:pt x="184" y="229"/>
                  </a:lnTo>
                  <a:lnTo>
                    <a:pt x="202" y="220"/>
                  </a:lnTo>
                  <a:lnTo>
                    <a:pt x="220" y="210"/>
                  </a:lnTo>
                  <a:lnTo>
                    <a:pt x="240" y="197"/>
                  </a:lnTo>
                  <a:lnTo>
                    <a:pt x="258" y="183"/>
                  </a:lnTo>
                  <a:lnTo>
                    <a:pt x="275" y="168"/>
                  </a:lnTo>
                  <a:lnTo>
                    <a:pt x="290" y="152"/>
                  </a:lnTo>
                  <a:lnTo>
                    <a:pt x="303" y="134"/>
                  </a:lnTo>
                  <a:lnTo>
                    <a:pt x="311" y="116"/>
                  </a:lnTo>
                  <a:lnTo>
                    <a:pt x="314" y="97"/>
                  </a:lnTo>
                  <a:lnTo>
                    <a:pt x="312" y="77"/>
                  </a:lnTo>
                  <a:lnTo>
                    <a:pt x="303" y="56"/>
                  </a:lnTo>
                  <a:lnTo>
                    <a:pt x="287" y="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62" name="Google Shape;1462;p30"/>
            <p:cNvSpPr/>
            <p:nvPr/>
          </p:nvSpPr>
          <p:spPr>
            <a:xfrm>
              <a:off x="5181" y="1610"/>
              <a:ext cx="80" cy="125"/>
            </a:xfrm>
            <a:custGeom>
              <a:avLst/>
              <a:gdLst/>
              <a:ahLst/>
              <a:cxnLst/>
              <a:rect l="l" t="t" r="r" b="b"/>
              <a:pathLst>
                <a:path w="162" h="250" extrusionOk="0">
                  <a:moveTo>
                    <a:pt x="18" y="4"/>
                  </a:moveTo>
                  <a:lnTo>
                    <a:pt x="20" y="3"/>
                  </a:lnTo>
                  <a:lnTo>
                    <a:pt x="28" y="2"/>
                  </a:lnTo>
                  <a:lnTo>
                    <a:pt x="37" y="0"/>
                  </a:lnTo>
                  <a:lnTo>
                    <a:pt x="50" y="0"/>
                  </a:lnTo>
                  <a:lnTo>
                    <a:pt x="61" y="3"/>
                  </a:lnTo>
                  <a:lnTo>
                    <a:pt x="73" y="10"/>
                  </a:lnTo>
                  <a:lnTo>
                    <a:pt x="81" y="21"/>
                  </a:lnTo>
                  <a:lnTo>
                    <a:pt x="86" y="38"/>
                  </a:lnTo>
                  <a:lnTo>
                    <a:pt x="89" y="72"/>
                  </a:lnTo>
                  <a:lnTo>
                    <a:pt x="93" y="88"/>
                  </a:lnTo>
                  <a:lnTo>
                    <a:pt x="98" y="97"/>
                  </a:lnTo>
                  <a:lnTo>
                    <a:pt x="110" y="104"/>
                  </a:lnTo>
                  <a:lnTo>
                    <a:pt x="119" y="109"/>
                  </a:lnTo>
                  <a:lnTo>
                    <a:pt x="128" y="117"/>
                  </a:lnTo>
                  <a:lnTo>
                    <a:pt x="139" y="125"/>
                  </a:lnTo>
                  <a:lnTo>
                    <a:pt x="148" y="135"/>
                  </a:lnTo>
                  <a:lnTo>
                    <a:pt x="156" y="147"/>
                  </a:lnTo>
                  <a:lnTo>
                    <a:pt x="160" y="157"/>
                  </a:lnTo>
                  <a:lnTo>
                    <a:pt x="162" y="169"/>
                  </a:lnTo>
                  <a:lnTo>
                    <a:pt x="157" y="179"/>
                  </a:lnTo>
                  <a:lnTo>
                    <a:pt x="150" y="188"/>
                  </a:lnTo>
                  <a:lnTo>
                    <a:pt x="143" y="199"/>
                  </a:lnTo>
                  <a:lnTo>
                    <a:pt x="136" y="209"/>
                  </a:lnTo>
                  <a:lnTo>
                    <a:pt x="131" y="218"/>
                  </a:lnTo>
                  <a:lnTo>
                    <a:pt x="127" y="227"/>
                  </a:lnTo>
                  <a:lnTo>
                    <a:pt x="126" y="235"/>
                  </a:lnTo>
                  <a:lnTo>
                    <a:pt x="127" y="243"/>
                  </a:lnTo>
                  <a:lnTo>
                    <a:pt x="133" y="250"/>
                  </a:lnTo>
                  <a:lnTo>
                    <a:pt x="128" y="249"/>
                  </a:lnTo>
                  <a:lnTo>
                    <a:pt x="118" y="245"/>
                  </a:lnTo>
                  <a:lnTo>
                    <a:pt x="103" y="239"/>
                  </a:lnTo>
                  <a:lnTo>
                    <a:pt x="87" y="230"/>
                  </a:lnTo>
                  <a:lnTo>
                    <a:pt x="72" y="218"/>
                  </a:lnTo>
                  <a:lnTo>
                    <a:pt x="61" y="205"/>
                  </a:lnTo>
                  <a:lnTo>
                    <a:pt x="58" y="190"/>
                  </a:lnTo>
                  <a:lnTo>
                    <a:pt x="65" y="173"/>
                  </a:lnTo>
                  <a:lnTo>
                    <a:pt x="74" y="157"/>
                  </a:lnTo>
                  <a:lnTo>
                    <a:pt x="78" y="144"/>
                  </a:lnTo>
                  <a:lnTo>
                    <a:pt x="75" y="134"/>
                  </a:lnTo>
                  <a:lnTo>
                    <a:pt x="69" y="127"/>
                  </a:lnTo>
                  <a:lnTo>
                    <a:pt x="61" y="123"/>
                  </a:lnTo>
                  <a:lnTo>
                    <a:pt x="53" y="119"/>
                  </a:lnTo>
                  <a:lnTo>
                    <a:pt x="45" y="116"/>
                  </a:lnTo>
                  <a:lnTo>
                    <a:pt x="41" y="113"/>
                  </a:lnTo>
                  <a:lnTo>
                    <a:pt x="34" y="108"/>
                  </a:lnTo>
                  <a:lnTo>
                    <a:pt x="28" y="99"/>
                  </a:lnTo>
                  <a:lnTo>
                    <a:pt x="27" y="85"/>
                  </a:lnTo>
                  <a:lnTo>
                    <a:pt x="37" y="63"/>
                  </a:lnTo>
                  <a:lnTo>
                    <a:pt x="42" y="49"/>
                  </a:lnTo>
                  <a:lnTo>
                    <a:pt x="41" y="33"/>
                  </a:lnTo>
                  <a:lnTo>
                    <a:pt x="31" y="20"/>
                  </a:lnTo>
                  <a:lnTo>
                    <a:pt x="15" y="14"/>
                  </a:lnTo>
                  <a:lnTo>
                    <a:pt x="14" y="14"/>
                  </a:lnTo>
                  <a:lnTo>
                    <a:pt x="11" y="13"/>
                  </a:lnTo>
                  <a:lnTo>
                    <a:pt x="6" y="12"/>
                  </a:lnTo>
                  <a:lnTo>
                    <a:pt x="3" y="11"/>
                  </a:lnTo>
                  <a:lnTo>
                    <a:pt x="0" y="8"/>
                  </a:lnTo>
                  <a:lnTo>
                    <a:pt x="2" y="7"/>
                  </a:lnTo>
                  <a:lnTo>
                    <a:pt x="6" y="5"/>
                  </a:lnTo>
                  <a:lnTo>
                    <a:pt x="1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63" name="Google Shape;1463;p30"/>
            <p:cNvSpPr/>
            <p:nvPr/>
          </p:nvSpPr>
          <p:spPr>
            <a:xfrm>
              <a:off x="5061" y="1721"/>
              <a:ext cx="62" cy="38"/>
            </a:xfrm>
            <a:custGeom>
              <a:avLst/>
              <a:gdLst/>
              <a:ahLst/>
              <a:cxnLst/>
              <a:rect l="l" t="t" r="r" b="b"/>
              <a:pathLst>
                <a:path w="123" h="75" extrusionOk="0">
                  <a:moveTo>
                    <a:pt x="122" y="0"/>
                  </a:moveTo>
                  <a:lnTo>
                    <a:pt x="123" y="1"/>
                  </a:lnTo>
                  <a:lnTo>
                    <a:pt x="123" y="5"/>
                  </a:lnTo>
                  <a:lnTo>
                    <a:pt x="121" y="11"/>
                  </a:lnTo>
                  <a:lnTo>
                    <a:pt x="115" y="19"/>
                  </a:lnTo>
                  <a:lnTo>
                    <a:pt x="101" y="30"/>
                  </a:lnTo>
                  <a:lnTo>
                    <a:pt x="79" y="44"/>
                  </a:lnTo>
                  <a:lnTo>
                    <a:pt x="46" y="58"/>
                  </a:lnTo>
                  <a:lnTo>
                    <a:pt x="0" y="75"/>
                  </a:lnTo>
                  <a:lnTo>
                    <a:pt x="0" y="74"/>
                  </a:lnTo>
                  <a:lnTo>
                    <a:pt x="1" y="71"/>
                  </a:lnTo>
                  <a:lnTo>
                    <a:pt x="3" y="67"/>
                  </a:lnTo>
                  <a:lnTo>
                    <a:pt x="11" y="60"/>
                  </a:lnTo>
                  <a:lnTo>
                    <a:pt x="25" y="51"/>
                  </a:lnTo>
                  <a:lnTo>
                    <a:pt x="47" y="38"/>
                  </a:lnTo>
                  <a:lnTo>
                    <a:pt x="79" y="21"/>
                  </a:lnTo>
                  <a:lnTo>
                    <a:pt x="1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64" name="Google Shape;1464;p30"/>
            <p:cNvSpPr/>
            <p:nvPr/>
          </p:nvSpPr>
          <p:spPr>
            <a:xfrm>
              <a:off x="4297" y="1739"/>
              <a:ext cx="954" cy="428"/>
            </a:xfrm>
            <a:custGeom>
              <a:avLst/>
              <a:gdLst/>
              <a:ahLst/>
              <a:cxnLst/>
              <a:rect l="l" t="t" r="r" b="b"/>
              <a:pathLst>
                <a:path w="1909" h="858" extrusionOk="0">
                  <a:moveTo>
                    <a:pt x="0" y="133"/>
                  </a:moveTo>
                  <a:lnTo>
                    <a:pt x="2" y="127"/>
                  </a:lnTo>
                  <a:lnTo>
                    <a:pt x="8" y="113"/>
                  </a:lnTo>
                  <a:lnTo>
                    <a:pt x="19" y="93"/>
                  </a:lnTo>
                  <a:lnTo>
                    <a:pt x="34" y="70"/>
                  </a:lnTo>
                  <a:lnTo>
                    <a:pt x="55" y="45"/>
                  </a:lnTo>
                  <a:lnTo>
                    <a:pt x="82" y="24"/>
                  </a:lnTo>
                  <a:lnTo>
                    <a:pt x="116" y="9"/>
                  </a:lnTo>
                  <a:lnTo>
                    <a:pt x="158" y="0"/>
                  </a:lnTo>
                  <a:lnTo>
                    <a:pt x="1861" y="0"/>
                  </a:lnTo>
                  <a:lnTo>
                    <a:pt x="1864" y="2"/>
                  </a:lnTo>
                  <a:lnTo>
                    <a:pt x="1872" y="6"/>
                  </a:lnTo>
                  <a:lnTo>
                    <a:pt x="1884" y="14"/>
                  </a:lnTo>
                  <a:lnTo>
                    <a:pt x="1894" y="27"/>
                  </a:lnTo>
                  <a:lnTo>
                    <a:pt x="1903" y="45"/>
                  </a:lnTo>
                  <a:lnTo>
                    <a:pt x="1909" y="68"/>
                  </a:lnTo>
                  <a:lnTo>
                    <a:pt x="1907" y="100"/>
                  </a:lnTo>
                  <a:lnTo>
                    <a:pt x="1896" y="139"/>
                  </a:lnTo>
                  <a:lnTo>
                    <a:pt x="1848" y="139"/>
                  </a:lnTo>
                  <a:lnTo>
                    <a:pt x="1522" y="634"/>
                  </a:lnTo>
                  <a:lnTo>
                    <a:pt x="1539" y="737"/>
                  </a:lnTo>
                  <a:lnTo>
                    <a:pt x="1544" y="737"/>
                  </a:lnTo>
                  <a:lnTo>
                    <a:pt x="1555" y="738"/>
                  </a:lnTo>
                  <a:lnTo>
                    <a:pt x="1571" y="741"/>
                  </a:lnTo>
                  <a:lnTo>
                    <a:pt x="1588" y="748"/>
                  </a:lnTo>
                  <a:lnTo>
                    <a:pt x="1602" y="761"/>
                  </a:lnTo>
                  <a:lnTo>
                    <a:pt x="1611" y="777"/>
                  </a:lnTo>
                  <a:lnTo>
                    <a:pt x="1612" y="801"/>
                  </a:lnTo>
                  <a:lnTo>
                    <a:pt x="1600" y="833"/>
                  </a:lnTo>
                  <a:lnTo>
                    <a:pt x="1594" y="836"/>
                  </a:lnTo>
                  <a:lnTo>
                    <a:pt x="1581" y="842"/>
                  </a:lnTo>
                  <a:lnTo>
                    <a:pt x="1560" y="848"/>
                  </a:lnTo>
                  <a:lnTo>
                    <a:pt x="1536" y="854"/>
                  </a:lnTo>
                  <a:lnTo>
                    <a:pt x="1510" y="855"/>
                  </a:lnTo>
                  <a:lnTo>
                    <a:pt x="1485" y="852"/>
                  </a:lnTo>
                  <a:lnTo>
                    <a:pt x="1464" y="838"/>
                  </a:lnTo>
                  <a:lnTo>
                    <a:pt x="1449" y="815"/>
                  </a:lnTo>
                  <a:lnTo>
                    <a:pt x="1450" y="814"/>
                  </a:lnTo>
                  <a:lnTo>
                    <a:pt x="1452" y="812"/>
                  </a:lnTo>
                  <a:lnTo>
                    <a:pt x="1453" y="807"/>
                  </a:lnTo>
                  <a:lnTo>
                    <a:pt x="1454" y="801"/>
                  </a:lnTo>
                  <a:lnTo>
                    <a:pt x="1455" y="793"/>
                  </a:lnTo>
                  <a:lnTo>
                    <a:pt x="1454" y="785"/>
                  </a:lnTo>
                  <a:lnTo>
                    <a:pt x="1450" y="776"/>
                  </a:lnTo>
                  <a:lnTo>
                    <a:pt x="1445" y="765"/>
                  </a:lnTo>
                  <a:lnTo>
                    <a:pt x="1435" y="754"/>
                  </a:lnTo>
                  <a:lnTo>
                    <a:pt x="1423" y="742"/>
                  </a:lnTo>
                  <a:lnTo>
                    <a:pt x="1405" y="731"/>
                  </a:lnTo>
                  <a:lnTo>
                    <a:pt x="1382" y="718"/>
                  </a:lnTo>
                  <a:lnTo>
                    <a:pt x="1355" y="707"/>
                  </a:lnTo>
                  <a:lnTo>
                    <a:pt x="1320" y="694"/>
                  </a:lnTo>
                  <a:lnTo>
                    <a:pt x="1280" y="683"/>
                  </a:lnTo>
                  <a:lnTo>
                    <a:pt x="1232" y="671"/>
                  </a:lnTo>
                  <a:lnTo>
                    <a:pt x="544" y="671"/>
                  </a:lnTo>
                  <a:lnTo>
                    <a:pt x="537" y="672"/>
                  </a:lnTo>
                  <a:lnTo>
                    <a:pt x="521" y="678"/>
                  </a:lnTo>
                  <a:lnTo>
                    <a:pt x="497" y="687"/>
                  </a:lnTo>
                  <a:lnTo>
                    <a:pt x="469" y="702"/>
                  </a:lnTo>
                  <a:lnTo>
                    <a:pt x="442" y="723"/>
                  </a:lnTo>
                  <a:lnTo>
                    <a:pt x="419" y="749"/>
                  </a:lnTo>
                  <a:lnTo>
                    <a:pt x="403" y="785"/>
                  </a:lnTo>
                  <a:lnTo>
                    <a:pt x="399" y="828"/>
                  </a:lnTo>
                  <a:lnTo>
                    <a:pt x="392" y="831"/>
                  </a:lnTo>
                  <a:lnTo>
                    <a:pt x="373" y="840"/>
                  </a:lnTo>
                  <a:lnTo>
                    <a:pt x="348" y="850"/>
                  </a:lnTo>
                  <a:lnTo>
                    <a:pt x="317" y="857"/>
                  </a:lnTo>
                  <a:lnTo>
                    <a:pt x="286" y="858"/>
                  </a:lnTo>
                  <a:lnTo>
                    <a:pt x="256" y="848"/>
                  </a:lnTo>
                  <a:lnTo>
                    <a:pt x="233" y="825"/>
                  </a:lnTo>
                  <a:lnTo>
                    <a:pt x="218" y="785"/>
                  </a:lnTo>
                  <a:lnTo>
                    <a:pt x="218" y="783"/>
                  </a:lnTo>
                  <a:lnTo>
                    <a:pt x="217" y="776"/>
                  </a:lnTo>
                  <a:lnTo>
                    <a:pt x="218" y="767"/>
                  </a:lnTo>
                  <a:lnTo>
                    <a:pt x="220" y="755"/>
                  </a:lnTo>
                  <a:lnTo>
                    <a:pt x="227" y="744"/>
                  </a:lnTo>
                  <a:lnTo>
                    <a:pt x="237" y="734"/>
                  </a:lnTo>
                  <a:lnTo>
                    <a:pt x="255" y="727"/>
                  </a:lnTo>
                  <a:lnTo>
                    <a:pt x="278" y="725"/>
                  </a:lnTo>
                  <a:lnTo>
                    <a:pt x="278" y="723"/>
                  </a:lnTo>
                  <a:lnTo>
                    <a:pt x="279" y="715"/>
                  </a:lnTo>
                  <a:lnTo>
                    <a:pt x="280" y="704"/>
                  </a:lnTo>
                  <a:lnTo>
                    <a:pt x="282" y="692"/>
                  </a:lnTo>
                  <a:lnTo>
                    <a:pt x="287" y="678"/>
                  </a:lnTo>
                  <a:lnTo>
                    <a:pt x="294" y="663"/>
                  </a:lnTo>
                  <a:lnTo>
                    <a:pt x="302" y="650"/>
                  </a:lnTo>
                  <a:lnTo>
                    <a:pt x="315" y="640"/>
                  </a:lnTo>
                  <a:lnTo>
                    <a:pt x="54" y="139"/>
                  </a:lnTo>
                  <a:lnTo>
                    <a:pt x="0" y="133"/>
                  </a:lnTo>
                  <a:close/>
                </a:path>
              </a:pathLst>
            </a:custGeom>
            <a:solidFill>
              <a:srgbClr val="D3D8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65" name="Google Shape;1465;p30"/>
            <p:cNvSpPr/>
            <p:nvPr/>
          </p:nvSpPr>
          <p:spPr>
            <a:xfrm>
              <a:off x="4817" y="1644"/>
              <a:ext cx="87" cy="30"/>
            </a:xfrm>
            <a:custGeom>
              <a:avLst/>
              <a:gdLst/>
              <a:ahLst/>
              <a:cxnLst/>
              <a:rect l="l" t="t" r="r" b="b"/>
              <a:pathLst>
                <a:path w="173" h="58" extrusionOk="0">
                  <a:moveTo>
                    <a:pt x="173" y="36"/>
                  </a:moveTo>
                  <a:lnTo>
                    <a:pt x="172" y="34"/>
                  </a:lnTo>
                  <a:lnTo>
                    <a:pt x="169" y="27"/>
                  </a:lnTo>
                  <a:lnTo>
                    <a:pt x="162" y="20"/>
                  </a:lnTo>
                  <a:lnTo>
                    <a:pt x="150" y="15"/>
                  </a:lnTo>
                  <a:lnTo>
                    <a:pt x="143" y="13"/>
                  </a:lnTo>
                  <a:lnTo>
                    <a:pt x="138" y="13"/>
                  </a:lnTo>
                  <a:lnTo>
                    <a:pt x="132" y="15"/>
                  </a:lnTo>
                  <a:lnTo>
                    <a:pt x="126" y="15"/>
                  </a:lnTo>
                  <a:lnTo>
                    <a:pt x="121" y="17"/>
                  </a:lnTo>
                  <a:lnTo>
                    <a:pt x="118" y="18"/>
                  </a:lnTo>
                  <a:lnTo>
                    <a:pt x="116" y="19"/>
                  </a:lnTo>
                  <a:lnTo>
                    <a:pt x="115" y="19"/>
                  </a:lnTo>
                  <a:lnTo>
                    <a:pt x="90" y="9"/>
                  </a:lnTo>
                  <a:lnTo>
                    <a:pt x="89" y="8"/>
                  </a:lnTo>
                  <a:lnTo>
                    <a:pt x="85" y="5"/>
                  </a:lnTo>
                  <a:lnTo>
                    <a:pt x="75" y="5"/>
                  </a:lnTo>
                  <a:lnTo>
                    <a:pt x="64" y="9"/>
                  </a:lnTo>
                  <a:lnTo>
                    <a:pt x="63" y="10"/>
                  </a:lnTo>
                  <a:lnTo>
                    <a:pt x="63" y="12"/>
                  </a:lnTo>
                  <a:lnTo>
                    <a:pt x="63" y="15"/>
                  </a:lnTo>
                  <a:lnTo>
                    <a:pt x="66" y="17"/>
                  </a:lnTo>
                  <a:lnTo>
                    <a:pt x="47" y="19"/>
                  </a:lnTo>
                  <a:lnTo>
                    <a:pt x="25" y="8"/>
                  </a:lnTo>
                  <a:lnTo>
                    <a:pt x="24" y="5"/>
                  </a:lnTo>
                  <a:lnTo>
                    <a:pt x="21" y="2"/>
                  </a:lnTo>
                  <a:lnTo>
                    <a:pt x="17" y="0"/>
                  </a:lnTo>
                  <a:lnTo>
                    <a:pt x="10" y="1"/>
                  </a:lnTo>
                  <a:lnTo>
                    <a:pt x="4" y="4"/>
                  </a:lnTo>
                  <a:lnTo>
                    <a:pt x="2" y="5"/>
                  </a:lnTo>
                  <a:lnTo>
                    <a:pt x="0" y="6"/>
                  </a:lnTo>
                  <a:lnTo>
                    <a:pt x="26" y="28"/>
                  </a:lnTo>
                  <a:lnTo>
                    <a:pt x="29" y="31"/>
                  </a:lnTo>
                  <a:lnTo>
                    <a:pt x="38" y="35"/>
                  </a:lnTo>
                  <a:lnTo>
                    <a:pt x="48" y="41"/>
                  </a:lnTo>
                  <a:lnTo>
                    <a:pt x="55" y="44"/>
                  </a:lnTo>
                  <a:lnTo>
                    <a:pt x="58" y="46"/>
                  </a:lnTo>
                  <a:lnTo>
                    <a:pt x="64" y="48"/>
                  </a:lnTo>
                  <a:lnTo>
                    <a:pt x="72" y="50"/>
                  </a:lnTo>
                  <a:lnTo>
                    <a:pt x="80" y="51"/>
                  </a:lnTo>
                  <a:lnTo>
                    <a:pt x="90" y="54"/>
                  </a:lnTo>
                  <a:lnTo>
                    <a:pt x="100" y="56"/>
                  </a:lnTo>
                  <a:lnTo>
                    <a:pt x="110" y="57"/>
                  </a:lnTo>
                  <a:lnTo>
                    <a:pt x="119" y="58"/>
                  </a:lnTo>
                  <a:lnTo>
                    <a:pt x="128" y="58"/>
                  </a:lnTo>
                  <a:lnTo>
                    <a:pt x="138" y="58"/>
                  </a:lnTo>
                  <a:lnTo>
                    <a:pt x="147" y="56"/>
                  </a:lnTo>
                  <a:lnTo>
                    <a:pt x="155" y="53"/>
                  </a:lnTo>
                  <a:lnTo>
                    <a:pt x="163" y="49"/>
                  </a:lnTo>
                  <a:lnTo>
                    <a:pt x="169" y="44"/>
                  </a:lnTo>
                  <a:lnTo>
                    <a:pt x="172" y="41"/>
                  </a:lnTo>
                  <a:lnTo>
                    <a:pt x="173" y="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66" name="Google Shape;1466;p30"/>
            <p:cNvSpPr/>
            <p:nvPr/>
          </p:nvSpPr>
          <p:spPr>
            <a:xfrm>
              <a:off x="4318" y="1741"/>
              <a:ext cx="932" cy="58"/>
            </a:xfrm>
            <a:custGeom>
              <a:avLst/>
              <a:gdLst/>
              <a:ahLst/>
              <a:cxnLst/>
              <a:rect l="l" t="t" r="r" b="b"/>
              <a:pathLst>
                <a:path w="1864" h="115" extrusionOk="0">
                  <a:moveTo>
                    <a:pt x="1804" y="0"/>
                  </a:moveTo>
                  <a:lnTo>
                    <a:pt x="90" y="5"/>
                  </a:lnTo>
                  <a:lnTo>
                    <a:pt x="86" y="6"/>
                  </a:lnTo>
                  <a:lnTo>
                    <a:pt x="77" y="9"/>
                  </a:lnTo>
                  <a:lnTo>
                    <a:pt x="64" y="15"/>
                  </a:lnTo>
                  <a:lnTo>
                    <a:pt x="50" y="24"/>
                  </a:lnTo>
                  <a:lnTo>
                    <a:pt x="34" y="36"/>
                  </a:lnTo>
                  <a:lnTo>
                    <a:pt x="20" y="52"/>
                  </a:lnTo>
                  <a:lnTo>
                    <a:pt x="8" y="72"/>
                  </a:lnTo>
                  <a:lnTo>
                    <a:pt x="0" y="95"/>
                  </a:lnTo>
                  <a:lnTo>
                    <a:pt x="4" y="96"/>
                  </a:lnTo>
                  <a:lnTo>
                    <a:pt x="12" y="73"/>
                  </a:lnTo>
                  <a:lnTo>
                    <a:pt x="24" y="54"/>
                  </a:lnTo>
                  <a:lnTo>
                    <a:pt x="38" y="39"/>
                  </a:lnTo>
                  <a:lnTo>
                    <a:pt x="53" y="28"/>
                  </a:lnTo>
                  <a:lnTo>
                    <a:pt x="67" y="20"/>
                  </a:lnTo>
                  <a:lnTo>
                    <a:pt x="79" y="14"/>
                  </a:lnTo>
                  <a:lnTo>
                    <a:pt x="87" y="10"/>
                  </a:lnTo>
                  <a:lnTo>
                    <a:pt x="91" y="9"/>
                  </a:lnTo>
                  <a:lnTo>
                    <a:pt x="95" y="9"/>
                  </a:lnTo>
                  <a:lnTo>
                    <a:pt x="109" y="9"/>
                  </a:lnTo>
                  <a:lnTo>
                    <a:pt x="132" y="9"/>
                  </a:lnTo>
                  <a:lnTo>
                    <a:pt x="163" y="9"/>
                  </a:lnTo>
                  <a:lnTo>
                    <a:pt x="201" y="9"/>
                  </a:lnTo>
                  <a:lnTo>
                    <a:pt x="247" y="9"/>
                  </a:lnTo>
                  <a:lnTo>
                    <a:pt x="298" y="9"/>
                  </a:lnTo>
                  <a:lnTo>
                    <a:pt x="356" y="8"/>
                  </a:lnTo>
                  <a:lnTo>
                    <a:pt x="417" y="8"/>
                  </a:lnTo>
                  <a:lnTo>
                    <a:pt x="484" y="8"/>
                  </a:lnTo>
                  <a:lnTo>
                    <a:pt x="554" y="8"/>
                  </a:lnTo>
                  <a:lnTo>
                    <a:pt x="626" y="8"/>
                  </a:lnTo>
                  <a:lnTo>
                    <a:pt x="702" y="8"/>
                  </a:lnTo>
                  <a:lnTo>
                    <a:pt x="781" y="7"/>
                  </a:lnTo>
                  <a:lnTo>
                    <a:pt x="859" y="7"/>
                  </a:lnTo>
                  <a:lnTo>
                    <a:pt x="939" y="7"/>
                  </a:lnTo>
                  <a:lnTo>
                    <a:pt x="1018" y="7"/>
                  </a:lnTo>
                  <a:lnTo>
                    <a:pt x="1098" y="7"/>
                  </a:lnTo>
                  <a:lnTo>
                    <a:pt x="1176" y="6"/>
                  </a:lnTo>
                  <a:lnTo>
                    <a:pt x="1252" y="6"/>
                  </a:lnTo>
                  <a:lnTo>
                    <a:pt x="1326" y="6"/>
                  </a:lnTo>
                  <a:lnTo>
                    <a:pt x="1396" y="6"/>
                  </a:lnTo>
                  <a:lnTo>
                    <a:pt x="1464" y="6"/>
                  </a:lnTo>
                  <a:lnTo>
                    <a:pt x="1526" y="6"/>
                  </a:lnTo>
                  <a:lnTo>
                    <a:pt x="1585" y="5"/>
                  </a:lnTo>
                  <a:lnTo>
                    <a:pt x="1637" y="5"/>
                  </a:lnTo>
                  <a:lnTo>
                    <a:pt x="1683" y="5"/>
                  </a:lnTo>
                  <a:lnTo>
                    <a:pt x="1723" y="5"/>
                  </a:lnTo>
                  <a:lnTo>
                    <a:pt x="1755" y="5"/>
                  </a:lnTo>
                  <a:lnTo>
                    <a:pt x="1779" y="5"/>
                  </a:lnTo>
                  <a:lnTo>
                    <a:pt x="1796" y="5"/>
                  </a:lnTo>
                  <a:lnTo>
                    <a:pt x="1803" y="5"/>
                  </a:lnTo>
                  <a:lnTo>
                    <a:pt x="1806" y="8"/>
                  </a:lnTo>
                  <a:lnTo>
                    <a:pt x="1813" y="16"/>
                  </a:lnTo>
                  <a:lnTo>
                    <a:pt x="1822" y="28"/>
                  </a:lnTo>
                  <a:lnTo>
                    <a:pt x="1832" y="42"/>
                  </a:lnTo>
                  <a:lnTo>
                    <a:pt x="1843" y="58"/>
                  </a:lnTo>
                  <a:lnTo>
                    <a:pt x="1851" y="76"/>
                  </a:lnTo>
                  <a:lnTo>
                    <a:pt x="1857" y="96"/>
                  </a:lnTo>
                  <a:lnTo>
                    <a:pt x="1859" y="115"/>
                  </a:lnTo>
                  <a:lnTo>
                    <a:pt x="1864" y="115"/>
                  </a:lnTo>
                  <a:lnTo>
                    <a:pt x="1861" y="95"/>
                  </a:lnTo>
                  <a:lnTo>
                    <a:pt x="1854" y="74"/>
                  </a:lnTo>
                  <a:lnTo>
                    <a:pt x="1846" y="54"/>
                  </a:lnTo>
                  <a:lnTo>
                    <a:pt x="1836" y="37"/>
                  </a:lnTo>
                  <a:lnTo>
                    <a:pt x="1826" y="23"/>
                  </a:lnTo>
                  <a:lnTo>
                    <a:pt x="1816" y="12"/>
                  </a:lnTo>
                  <a:lnTo>
                    <a:pt x="1809" y="4"/>
                  </a:lnTo>
                  <a:lnTo>
                    <a:pt x="1806" y="0"/>
                  </a:lnTo>
                  <a:lnTo>
                    <a:pt x="1805" y="0"/>
                  </a:lnTo>
                  <a:lnTo>
                    <a:pt x="180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67" name="Google Shape;1467;p30"/>
            <p:cNvSpPr txBox="1"/>
            <p:nvPr/>
          </p:nvSpPr>
          <p:spPr>
            <a:xfrm>
              <a:off x="4342" y="1780"/>
              <a:ext cx="886" cy="2"/>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68" name="Google Shape;1468;p30"/>
            <p:cNvSpPr/>
            <p:nvPr/>
          </p:nvSpPr>
          <p:spPr>
            <a:xfrm>
              <a:off x="4341" y="1808"/>
              <a:ext cx="864" cy="248"/>
            </a:xfrm>
            <a:custGeom>
              <a:avLst/>
              <a:gdLst/>
              <a:ahLst/>
              <a:cxnLst/>
              <a:rect l="l" t="t" r="r" b="b"/>
              <a:pathLst>
                <a:path w="1729" h="495" extrusionOk="0">
                  <a:moveTo>
                    <a:pt x="1470" y="415"/>
                  </a:moveTo>
                  <a:lnTo>
                    <a:pt x="1467" y="418"/>
                  </a:lnTo>
                  <a:lnTo>
                    <a:pt x="1459" y="426"/>
                  </a:lnTo>
                  <a:lnTo>
                    <a:pt x="1447" y="439"/>
                  </a:lnTo>
                  <a:lnTo>
                    <a:pt x="1432" y="453"/>
                  </a:lnTo>
                  <a:lnTo>
                    <a:pt x="1412" y="466"/>
                  </a:lnTo>
                  <a:lnTo>
                    <a:pt x="1393" y="479"/>
                  </a:lnTo>
                  <a:lnTo>
                    <a:pt x="1369" y="487"/>
                  </a:lnTo>
                  <a:lnTo>
                    <a:pt x="1348" y="491"/>
                  </a:lnTo>
                  <a:lnTo>
                    <a:pt x="310" y="491"/>
                  </a:lnTo>
                  <a:lnTo>
                    <a:pt x="306" y="491"/>
                  </a:lnTo>
                  <a:lnTo>
                    <a:pt x="297" y="490"/>
                  </a:lnTo>
                  <a:lnTo>
                    <a:pt x="284" y="487"/>
                  </a:lnTo>
                  <a:lnTo>
                    <a:pt x="269" y="481"/>
                  </a:lnTo>
                  <a:lnTo>
                    <a:pt x="253" y="475"/>
                  </a:lnTo>
                  <a:lnTo>
                    <a:pt x="237" y="463"/>
                  </a:lnTo>
                  <a:lnTo>
                    <a:pt x="223" y="447"/>
                  </a:lnTo>
                  <a:lnTo>
                    <a:pt x="214" y="425"/>
                  </a:lnTo>
                  <a:lnTo>
                    <a:pt x="212" y="420"/>
                  </a:lnTo>
                  <a:lnTo>
                    <a:pt x="205" y="408"/>
                  </a:lnTo>
                  <a:lnTo>
                    <a:pt x="195" y="387"/>
                  </a:lnTo>
                  <a:lnTo>
                    <a:pt x="182" y="360"/>
                  </a:lnTo>
                  <a:lnTo>
                    <a:pt x="166" y="329"/>
                  </a:lnTo>
                  <a:lnTo>
                    <a:pt x="147" y="295"/>
                  </a:lnTo>
                  <a:lnTo>
                    <a:pt x="129" y="258"/>
                  </a:lnTo>
                  <a:lnTo>
                    <a:pt x="109" y="220"/>
                  </a:lnTo>
                  <a:lnTo>
                    <a:pt x="90" y="182"/>
                  </a:lnTo>
                  <a:lnTo>
                    <a:pt x="71" y="145"/>
                  </a:lnTo>
                  <a:lnTo>
                    <a:pt x="53" y="110"/>
                  </a:lnTo>
                  <a:lnTo>
                    <a:pt x="37" y="79"/>
                  </a:lnTo>
                  <a:lnTo>
                    <a:pt x="24" y="53"/>
                  </a:lnTo>
                  <a:lnTo>
                    <a:pt x="14" y="32"/>
                  </a:lnTo>
                  <a:lnTo>
                    <a:pt x="7" y="19"/>
                  </a:lnTo>
                  <a:lnTo>
                    <a:pt x="4" y="15"/>
                  </a:lnTo>
                  <a:lnTo>
                    <a:pt x="0" y="17"/>
                  </a:lnTo>
                  <a:lnTo>
                    <a:pt x="209" y="427"/>
                  </a:lnTo>
                  <a:lnTo>
                    <a:pt x="220" y="449"/>
                  </a:lnTo>
                  <a:lnTo>
                    <a:pt x="234" y="466"/>
                  </a:lnTo>
                  <a:lnTo>
                    <a:pt x="250" y="478"/>
                  </a:lnTo>
                  <a:lnTo>
                    <a:pt x="267" y="486"/>
                  </a:lnTo>
                  <a:lnTo>
                    <a:pt x="283" y="492"/>
                  </a:lnTo>
                  <a:lnTo>
                    <a:pt x="297" y="494"/>
                  </a:lnTo>
                  <a:lnTo>
                    <a:pt x="306" y="495"/>
                  </a:lnTo>
                  <a:lnTo>
                    <a:pt x="310" y="495"/>
                  </a:lnTo>
                  <a:lnTo>
                    <a:pt x="1348" y="495"/>
                  </a:lnTo>
                  <a:lnTo>
                    <a:pt x="1371" y="492"/>
                  </a:lnTo>
                  <a:lnTo>
                    <a:pt x="1394" y="484"/>
                  </a:lnTo>
                  <a:lnTo>
                    <a:pt x="1414" y="471"/>
                  </a:lnTo>
                  <a:lnTo>
                    <a:pt x="1433" y="457"/>
                  </a:lnTo>
                  <a:lnTo>
                    <a:pt x="1449" y="443"/>
                  </a:lnTo>
                  <a:lnTo>
                    <a:pt x="1462" y="431"/>
                  </a:lnTo>
                  <a:lnTo>
                    <a:pt x="1470" y="422"/>
                  </a:lnTo>
                  <a:lnTo>
                    <a:pt x="1473" y="417"/>
                  </a:lnTo>
                  <a:lnTo>
                    <a:pt x="1477" y="412"/>
                  </a:lnTo>
                  <a:lnTo>
                    <a:pt x="1485" y="400"/>
                  </a:lnTo>
                  <a:lnTo>
                    <a:pt x="1497" y="379"/>
                  </a:lnTo>
                  <a:lnTo>
                    <a:pt x="1513" y="352"/>
                  </a:lnTo>
                  <a:lnTo>
                    <a:pt x="1533" y="321"/>
                  </a:lnTo>
                  <a:lnTo>
                    <a:pt x="1555" y="286"/>
                  </a:lnTo>
                  <a:lnTo>
                    <a:pt x="1578" y="249"/>
                  </a:lnTo>
                  <a:lnTo>
                    <a:pt x="1601" y="210"/>
                  </a:lnTo>
                  <a:lnTo>
                    <a:pt x="1625" y="170"/>
                  </a:lnTo>
                  <a:lnTo>
                    <a:pt x="1648" y="134"/>
                  </a:lnTo>
                  <a:lnTo>
                    <a:pt x="1670" y="98"/>
                  </a:lnTo>
                  <a:lnTo>
                    <a:pt x="1689" y="67"/>
                  </a:lnTo>
                  <a:lnTo>
                    <a:pt x="1706" y="40"/>
                  </a:lnTo>
                  <a:lnTo>
                    <a:pt x="1719" y="19"/>
                  </a:lnTo>
                  <a:lnTo>
                    <a:pt x="1727" y="7"/>
                  </a:lnTo>
                  <a:lnTo>
                    <a:pt x="1729" y="2"/>
                  </a:lnTo>
                  <a:lnTo>
                    <a:pt x="1724" y="0"/>
                  </a:lnTo>
                  <a:lnTo>
                    <a:pt x="1470" y="4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69" name="Google Shape;1469;p30"/>
            <p:cNvSpPr/>
            <p:nvPr/>
          </p:nvSpPr>
          <p:spPr>
            <a:xfrm>
              <a:off x="4426" y="2054"/>
              <a:ext cx="70" cy="100"/>
            </a:xfrm>
            <a:custGeom>
              <a:avLst/>
              <a:gdLst/>
              <a:ahLst/>
              <a:cxnLst/>
              <a:rect l="l" t="t" r="r" b="b"/>
              <a:pathLst>
                <a:path w="141" h="199" extrusionOk="0">
                  <a:moveTo>
                    <a:pt x="74" y="94"/>
                  </a:moveTo>
                  <a:lnTo>
                    <a:pt x="79" y="136"/>
                  </a:lnTo>
                  <a:lnTo>
                    <a:pt x="77" y="163"/>
                  </a:lnTo>
                  <a:lnTo>
                    <a:pt x="69" y="181"/>
                  </a:lnTo>
                  <a:lnTo>
                    <a:pt x="53" y="191"/>
                  </a:lnTo>
                  <a:lnTo>
                    <a:pt x="45" y="193"/>
                  </a:lnTo>
                  <a:lnTo>
                    <a:pt x="38" y="194"/>
                  </a:lnTo>
                  <a:lnTo>
                    <a:pt x="31" y="194"/>
                  </a:lnTo>
                  <a:lnTo>
                    <a:pt x="26" y="193"/>
                  </a:lnTo>
                  <a:lnTo>
                    <a:pt x="20" y="190"/>
                  </a:lnTo>
                  <a:lnTo>
                    <a:pt x="15" y="186"/>
                  </a:lnTo>
                  <a:lnTo>
                    <a:pt x="12" y="183"/>
                  </a:lnTo>
                  <a:lnTo>
                    <a:pt x="8" y="178"/>
                  </a:lnTo>
                  <a:lnTo>
                    <a:pt x="5" y="170"/>
                  </a:lnTo>
                  <a:lnTo>
                    <a:pt x="4" y="161"/>
                  </a:lnTo>
                  <a:lnTo>
                    <a:pt x="6" y="153"/>
                  </a:lnTo>
                  <a:lnTo>
                    <a:pt x="13" y="146"/>
                  </a:lnTo>
                  <a:lnTo>
                    <a:pt x="19" y="143"/>
                  </a:lnTo>
                  <a:lnTo>
                    <a:pt x="23" y="140"/>
                  </a:lnTo>
                  <a:lnTo>
                    <a:pt x="28" y="140"/>
                  </a:lnTo>
                  <a:lnTo>
                    <a:pt x="33" y="140"/>
                  </a:lnTo>
                  <a:lnTo>
                    <a:pt x="38" y="145"/>
                  </a:lnTo>
                  <a:lnTo>
                    <a:pt x="42" y="152"/>
                  </a:lnTo>
                  <a:lnTo>
                    <a:pt x="44" y="156"/>
                  </a:lnTo>
                  <a:lnTo>
                    <a:pt x="44" y="160"/>
                  </a:lnTo>
                  <a:lnTo>
                    <a:pt x="49" y="159"/>
                  </a:lnTo>
                  <a:lnTo>
                    <a:pt x="48" y="155"/>
                  </a:lnTo>
                  <a:lnTo>
                    <a:pt x="45" y="149"/>
                  </a:lnTo>
                  <a:lnTo>
                    <a:pt x="41" y="143"/>
                  </a:lnTo>
                  <a:lnTo>
                    <a:pt x="34" y="137"/>
                  </a:lnTo>
                  <a:lnTo>
                    <a:pt x="29" y="136"/>
                  </a:lnTo>
                  <a:lnTo>
                    <a:pt x="23" y="136"/>
                  </a:lnTo>
                  <a:lnTo>
                    <a:pt x="18" y="138"/>
                  </a:lnTo>
                  <a:lnTo>
                    <a:pt x="11" y="141"/>
                  </a:lnTo>
                  <a:lnTo>
                    <a:pt x="4" y="149"/>
                  </a:lnTo>
                  <a:lnTo>
                    <a:pt x="0" y="159"/>
                  </a:lnTo>
                  <a:lnTo>
                    <a:pt x="0" y="170"/>
                  </a:lnTo>
                  <a:lnTo>
                    <a:pt x="4" y="181"/>
                  </a:lnTo>
                  <a:lnTo>
                    <a:pt x="7" y="186"/>
                  </a:lnTo>
                  <a:lnTo>
                    <a:pt x="12" y="191"/>
                  </a:lnTo>
                  <a:lnTo>
                    <a:pt x="18" y="194"/>
                  </a:lnTo>
                  <a:lnTo>
                    <a:pt x="23" y="197"/>
                  </a:lnTo>
                  <a:lnTo>
                    <a:pt x="30" y="199"/>
                  </a:lnTo>
                  <a:lnTo>
                    <a:pt x="38" y="199"/>
                  </a:lnTo>
                  <a:lnTo>
                    <a:pt x="46" y="198"/>
                  </a:lnTo>
                  <a:lnTo>
                    <a:pt x="54" y="196"/>
                  </a:lnTo>
                  <a:lnTo>
                    <a:pt x="73" y="184"/>
                  </a:lnTo>
                  <a:lnTo>
                    <a:pt x="81" y="164"/>
                  </a:lnTo>
                  <a:lnTo>
                    <a:pt x="82" y="136"/>
                  </a:lnTo>
                  <a:lnTo>
                    <a:pt x="79" y="94"/>
                  </a:lnTo>
                  <a:lnTo>
                    <a:pt x="79" y="69"/>
                  </a:lnTo>
                  <a:lnTo>
                    <a:pt x="84" y="49"/>
                  </a:lnTo>
                  <a:lnTo>
                    <a:pt x="94" y="33"/>
                  </a:lnTo>
                  <a:lnTo>
                    <a:pt x="105" y="22"/>
                  </a:lnTo>
                  <a:lnTo>
                    <a:pt x="118" y="14"/>
                  </a:lnTo>
                  <a:lnTo>
                    <a:pt x="128" y="9"/>
                  </a:lnTo>
                  <a:lnTo>
                    <a:pt x="137" y="5"/>
                  </a:lnTo>
                  <a:lnTo>
                    <a:pt x="141" y="4"/>
                  </a:lnTo>
                  <a:lnTo>
                    <a:pt x="140" y="0"/>
                  </a:lnTo>
                  <a:lnTo>
                    <a:pt x="136" y="1"/>
                  </a:lnTo>
                  <a:lnTo>
                    <a:pt x="128" y="3"/>
                  </a:lnTo>
                  <a:lnTo>
                    <a:pt x="117" y="9"/>
                  </a:lnTo>
                  <a:lnTo>
                    <a:pt x="104" y="18"/>
                  </a:lnTo>
                  <a:lnTo>
                    <a:pt x="91" y="31"/>
                  </a:lnTo>
                  <a:lnTo>
                    <a:pt x="81" y="47"/>
                  </a:lnTo>
                  <a:lnTo>
                    <a:pt x="74" y="68"/>
                  </a:lnTo>
                  <a:lnTo>
                    <a:pt x="74" y="9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70" name="Google Shape;1470;p30"/>
            <p:cNvSpPr/>
            <p:nvPr/>
          </p:nvSpPr>
          <p:spPr>
            <a:xfrm>
              <a:off x="4477" y="2083"/>
              <a:ext cx="61" cy="50"/>
            </a:xfrm>
            <a:custGeom>
              <a:avLst/>
              <a:gdLst/>
              <a:ahLst/>
              <a:cxnLst/>
              <a:rect l="l" t="t" r="r" b="b"/>
              <a:pathLst>
                <a:path w="123" h="102" extrusionOk="0">
                  <a:moveTo>
                    <a:pt x="0" y="102"/>
                  </a:moveTo>
                  <a:lnTo>
                    <a:pt x="3" y="102"/>
                  </a:lnTo>
                  <a:lnTo>
                    <a:pt x="12" y="71"/>
                  </a:lnTo>
                  <a:lnTo>
                    <a:pt x="28" y="46"/>
                  </a:lnTo>
                  <a:lnTo>
                    <a:pt x="47" y="29"/>
                  </a:lnTo>
                  <a:lnTo>
                    <a:pt x="69" y="18"/>
                  </a:lnTo>
                  <a:lnTo>
                    <a:pt x="88" y="11"/>
                  </a:lnTo>
                  <a:lnTo>
                    <a:pt x="106" y="6"/>
                  </a:lnTo>
                  <a:lnTo>
                    <a:pt x="118" y="5"/>
                  </a:lnTo>
                  <a:lnTo>
                    <a:pt x="123" y="5"/>
                  </a:lnTo>
                  <a:lnTo>
                    <a:pt x="123" y="0"/>
                  </a:lnTo>
                  <a:lnTo>
                    <a:pt x="118" y="0"/>
                  </a:lnTo>
                  <a:lnTo>
                    <a:pt x="106" y="3"/>
                  </a:lnTo>
                  <a:lnTo>
                    <a:pt x="87" y="6"/>
                  </a:lnTo>
                  <a:lnTo>
                    <a:pt x="66" y="13"/>
                  </a:lnTo>
                  <a:lnTo>
                    <a:pt x="45" y="26"/>
                  </a:lnTo>
                  <a:lnTo>
                    <a:pt x="25" y="44"/>
                  </a:lnTo>
                  <a:lnTo>
                    <a:pt x="9" y="68"/>
                  </a:lnTo>
                  <a:lnTo>
                    <a:pt x="0" y="1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71" name="Google Shape;1471;p30"/>
            <p:cNvSpPr/>
            <p:nvPr/>
          </p:nvSpPr>
          <p:spPr>
            <a:xfrm>
              <a:off x="4475" y="2069"/>
              <a:ext cx="51" cy="46"/>
            </a:xfrm>
            <a:custGeom>
              <a:avLst/>
              <a:gdLst/>
              <a:ahLst/>
              <a:cxnLst/>
              <a:rect l="l" t="t" r="r" b="b"/>
              <a:pathLst>
                <a:path w="103" h="93" extrusionOk="0">
                  <a:moveTo>
                    <a:pt x="54" y="9"/>
                  </a:moveTo>
                  <a:lnTo>
                    <a:pt x="45" y="15"/>
                  </a:lnTo>
                  <a:lnTo>
                    <a:pt x="37" y="22"/>
                  </a:lnTo>
                  <a:lnTo>
                    <a:pt x="30" y="31"/>
                  </a:lnTo>
                  <a:lnTo>
                    <a:pt x="22" y="40"/>
                  </a:lnTo>
                  <a:lnTo>
                    <a:pt x="16" y="51"/>
                  </a:lnTo>
                  <a:lnTo>
                    <a:pt x="10" y="63"/>
                  </a:lnTo>
                  <a:lnTo>
                    <a:pt x="5" y="77"/>
                  </a:lnTo>
                  <a:lnTo>
                    <a:pt x="0" y="92"/>
                  </a:lnTo>
                  <a:lnTo>
                    <a:pt x="5" y="93"/>
                  </a:lnTo>
                  <a:lnTo>
                    <a:pt x="9" y="78"/>
                  </a:lnTo>
                  <a:lnTo>
                    <a:pt x="14" y="65"/>
                  </a:lnTo>
                  <a:lnTo>
                    <a:pt x="20" y="54"/>
                  </a:lnTo>
                  <a:lnTo>
                    <a:pt x="27" y="42"/>
                  </a:lnTo>
                  <a:lnTo>
                    <a:pt x="33" y="33"/>
                  </a:lnTo>
                  <a:lnTo>
                    <a:pt x="40" y="25"/>
                  </a:lnTo>
                  <a:lnTo>
                    <a:pt x="48" y="18"/>
                  </a:lnTo>
                  <a:lnTo>
                    <a:pt x="57" y="12"/>
                  </a:lnTo>
                  <a:lnTo>
                    <a:pt x="65" y="9"/>
                  </a:lnTo>
                  <a:lnTo>
                    <a:pt x="73" y="5"/>
                  </a:lnTo>
                  <a:lnTo>
                    <a:pt x="81" y="4"/>
                  </a:lnTo>
                  <a:lnTo>
                    <a:pt x="88" y="4"/>
                  </a:lnTo>
                  <a:lnTo>
                    <a:pt x="92" y="4"/>
                  </a:lnTo>
                  <a:lnTo>
                    <a:pt x="97" y="4"/>
                  </a:lnTo>
                  <a:lnTo>
                    <a:pt x="100" y="5"/>
                  </a:lnTo>
                  <a:lnTo>
                    <a:pt x="101" y="5"/>
                  </a:lnTo>
                  <a:lnTo>
                    <a:pt x="103" y="1"/>
                  </a:lnTo>
                  <a:lnTo>
                    <a:pt x="101" y="1"/>
                  </a:lnTo>
                  <a:lnTo>
                    <a:pt x="98" y="0"/>
                  </a:lnTo>
                  <a:lnTo>
                    <a:pt x="93" y="0"/>
                  </a:lnTo>
                  <a:lnTo>
                    <a:pt x="88" y="0"/>
                  </a:lnTo>
                  <a:lnTo>
                    <a:pt x="81" y="1"/>
                  </a:lnTo>
                  <a:lnTo>
                    <a:pt x="73" y="2"/>
                  </a:lnTo>
                  <a:lnTo>
                    <a:pt x="63" y="4"/>
                  </a:lnTo>
                  <a:lnTo>
                    <a:pt x="54"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72" name="Google Shape;1472;p30"/>
            <p:cNvSpPr/>
            <p:nvPr/>
          </p:nvSpPr>
          <p:spPr>
            <a:xfrm>
              <a:off x="5018" y="2059"/>
              <a:ext cx="70" cy="100"/>
            </a:xfrm>
            <a:custGeom>
              <a:avLst/>
              <a:gdLst/>
              <a:ahLst/>
              <a:cxnLst/>
              <a:rect l="l" t="t" r="r" b="b"/>
              <a:pathLst>
                <a:path w="141" h="199" extrusionOk="0">
                  <a:moveTo>
                    <a:pt x="0" y="5"/>
                  </a:moveTo>
                  <a:lnTo>
                    <a:pt x="4" y="6"/>
                  </a:lnTo>
                  <a:lnTo>
                    <a:pt x="12" y="8"/>
                  </a:lnTo>
                  <a:lnTo>
                    <a:pt x="22" y="14"/>
                  </a:lnTo>
                  <a:lnTo>
                    <a:pt x="35" y="22"/>
                  </a:lnTo>
                  <a:lnTo>
                    <a:pt x="46" y="33"/>
                  </a:lnTo>
                  <a:lnTo>
                    <a:pt x="56" y="48"/>
                  </a:lnTo>
                  <a:lnTo>
                    <a:pt x="61" y="69"/>
                  </a:lnTo>
                  <a:lnTo>
                    <a:pt x="61" y="93"/>
                  </a:lnTo>
                  <a:lnTo>
                    <a:pt x="58" y="136"/>
                  </a:lnTo>
                  <a:lnTo>
                    <a:pt x="59" y="165"/>
                  </a:lnTo>
                  <a:lnTo>
                    <a:pt x="67" y="183"/>
                  </a:lnTo>
                  <a:lnTo>
                    <a:pt x="86" y="195"/>
                  </a:lnTo>
                  <a:lnTo>
                    <a:pt x="95" y="198"/>
                  </a:lnTo>
                  <a:lnTo>
                    <a:pt x="103" y="199"/>
                  </a:lnTo>
                  <a:lnTo>
                    <a:pt x="110" y="198"/>
                  </a:lnTo>
                  <a:lnTo>
                    <a:pt x="117" y="197"/>
                  </a:lnTo>
                  <a:lnTo>
                    <a:pt x="124" y="194"/>
                  </a:lnTo>
                  <a:lnTo>
                    <a:pt x="128" y="190"/>
                  </a:lnTo>
                  <a:lnTo>
                    <a:pt x="133" y="186"/>
                  </a:lnTo>
                  <a:lnTo>
                    <a:pt x="136" y="180"/>
                  </a:lnTo>
                  <a:lnTo>
                    <a:pt x="141" y="169"/>
                  </a:lnTo>
                  <a:lnTo>
                    <a:pt x="141" y="159"/>
                  </a:lnTo>
                  <a:lnTo>
                    <a:pt x="137" y="149"/>
                  </a:lnTo>
                  <a:lnTo>
                    <a:pt x="129" y="142"/>
                  </a:lnTo>
                  <a:lnTo>
                    <a:pt x="122" y="137"/>
                  </a:lnTo>
                  <a:lnTo>
                    <a:pt x="117" y="135"/>
                  </a:lnTo>
                  <a:lnTo>
                    <a:pt x="112" y="135"/>
                  </a:lnTo>
                  <a:lnTo>
                    <a:pt x="106" y="136"/>
                  </a:lnTo>
                  <a:lnTo>
                    <a:pt x="99" y="142"/>
                  </a:lnTo>
                  <a:lnTo>
                    <a:pt x="95" y="149"/>
                  </a:lnTo>
                  <a:lnTo>
                    <a:pt x="93" y="156"/>
                  </a:lnTo>
                  <a:lnTo>
                    <a:pt x="91" y="159"/>
                  </a:lnTo>
                  <a:lnTo>
                    <a:pt x="96" y="159"/>
                  </a:lnTo>
                  <a:lnTo>
                    <a:pt x="96" y="157"/>
                  </a:lnTo>
                  <a:lnTo>
                    <a:pt x="98" y="151"/>
                  </a:lnTo>
                  <a:lnTo>
                    <a:pt x="102" y="145"/>
                  </a:lnTo>
                  <a:lnTo>
                    <a:pt x="107" y="141"/>
                  </a:lnTo>
                  <a:lnTo>
                    <a:pt x="112" y="139"/>
                  </a:lnTo>
                  <a:lnTo>
                    <a:pt x="117" y="141"/>
                  </a:lnTo>
                  <a:lnTo>
                    <a:pt x="121" y="142"/>
                  </a:lnTo>
                  <a:lnTo>
                    <a:pt x="127" y="145"/>
                  </a:lnTo>
                  <a:lnTo>
                    <a:pt x="134" y="152"/>
                  </a:lnTo>
                  <a:lnTo>
                    <a:pt x="136" y="161"/>
                  </a:lnTo>
                  <a:lnTo>
                    <a:pt x="135" y="169"/>
                  </a:lnTo>
                  <a:lnTo>
                    <a:pt x="133" y="177"/>
                  </a:lnTo>
                  <a:lnTo>
                    <a:pt x="129" y="182"/>
                  </a:lnTo>
                  <a:lnTo>
                    <a:pt x="125" y="187"/>
                  </a:lnTo>
                  <a:lnTo>
                    <a:pt x="120" y="190"/>
                  </a:lnTo>
                  <a:lnTo>
                    <a:pt x="116" y="192"/>
                  </a:lnTo>
                  <a:lnTo>
                    <a:pt x="109" y="194"/>
                  </a:lnTo>
                  <a:lnTo>
                    <a:pt x="102" y="195"/>
                  </a:lnTo>
                  <a:lnTo>
                    <a:pt x="95" y="194"/>
                  </a:lnTo>
                  <a:lnTo>
                    <a:pt x="87" y="191"/>
                  </a:lnTo>
                  <a:lnTo>
                    <a:pt x="71" y="181"/>
                  </a:lnTo>
                  <a:lnTo>
                    <a:pt x="63" y="164"/>
                  </a:lnTo>
                  <a:lnTo>
                    <a:pt x="61" y="136"/>
                  </a:lnTo>
                  <a:lnTo>
                    <a:pt x="66" y="95"/>
                  </a:lnTo>
                  <a:lnTo>
                    <a:pt x="66" y="68"/>
                  </a:lnTo>
                  <a:lnTo>
                    <a:pt x="59" y="47"/>
                  </a:lnTo>
                  <a:lnTo>
                    <a:pt x="49" y="31"/>
                  </a:lnTo>
                  <a:lnTo>
                    <a:pt x="37" y="18"/>
                  </a:lnTo>
                  <a:lnTo>
                    <a:pt x="23" y="9"/>
                  </a:lnTo>
                  <a:lnTo>
                    <a:pt x="12" y="4"/>
                  </a:lnTo>
                  <a:lnTo>
                    <a:pt x="4" y="1"/>
                  </a:lnTo>
                  <a:lnTo>
                    <a:pt x="0" y="0"/>
                  </a:lnTo>
                  <a:lnTo>
                    <a:pt x="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73" name="Google Shape;1473;p30"/>
            <p:cNvSpPr/>
            <p:nvPr/>
          </p:nvSpPr>
          <p:spPr>
            <a:xfrm>
              <a:off x="4975" y="2088"/>
              <a:ext cx="62" cy="51"/>
            </a:xfrm>
            <a:custGeom>
              <a:avLst/>
              <a:gdLst/>
              <a:ahLst/>
              <a:cxnLst/>
              <a:rect l="l" t="t" r="r" b="b"/>
              <a:pathLst>
                <a:path w="125" h="101" extrusionOk="0">
                  <a:moveTo>
                    <a:pt x="0" y="4"/>
                  </a:moveTo>
                  <a:lnTo>
                    <a:pt x="5" y="4"/>
                  </a:lnTo>
                  <a:lnTo>
                    <a:pt x="17" y="5"/>
                  </a:lnTo>
                  <a:lnTo>
                    <a:pt x="35" y="10"/>
                  </a:lnTo>
                  <a:lnTo>
                    <a:pt x="55" y="17"/>
                  </a:lnTo>
                  <a:lnTo>
                    <a:pt x="76" y="28"/>
                  </a:lnTo>
                  <a:lnTo>
                    <a:pt x="95" y="46"/>
                  </a:lnTo>
                  <a:lnTo>
                    <a:pt x="111" y="70"/>
                  </a:lnTo>
                  <a:lnTo>
                    <a:pt x="120" y="101"/>
                  </a:lnTo>
                  <a:lnTo>
                    <a:pt x="125" y="101"/>
                  </a:lnTo>
                  <a:lnTo>
                    <a:pt x="114" y="68"/>
                  </a:lnTo>
                  <a:lnTo>
                    <a:pt x="98" y="43"/>
                  </a:lnTo>
                  <a:lnTo>
                    <a:pt x="78" y="25"/>
                  </a:lnTo>
                  <a:lnTo>
                    <a:pt x="57" y="12"/>
                  </a:lnTo>
                  <a:lnTo>
                    <a:pt x="36" y="5"/>
                  </a:lnTo>
                  <a:lnTo>
                    <a:pt x="17" y="2"/>
                  </a:lnTo>
                  <a:lnTo>
                    <a:pt x="5" y="0"/>
                  </a:lnTo>
                  <a:lnTo>
                    <a:pt x="0" y="0"/>
                  </a:lnTo>
                  <a:lnTo>
                    <a:pt x="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74" name="Google Shape;1474;p30"/>
            <p:cNvSpPr/>
            <p:nvPr/>
          </p:nvSpPr>
          <p:spPr>
            <a:xfrm>
              <a:off x="4988" y="2073"/>
              <a:ext cx="51" cy="47"/>
            </a:xfrm>
            <a:custGeom>
              <a:avLst/>
              <a:gdLst/>
              <a:ahLst/>
              <a:cxnLst/>
              <a:rect l="l" t="t" r="r" b="b"/>
              <a:pathLst>
                <a:path w="101" h="93" extrusionOk="0">
                  <a:moveTo>
                    <a:pt x="0" y="2"/>
                  </a:moveTo>
                  <a:lnTo>
                    <a:pt x="1" y="7"/>
                  </a:lnTo>
                  <a:lnTo>
                    <a:pt x="2" y="7"/>
                  </a:lnTo>
                  <a:lnTo>
                    <a:pt x="4" y="6"/>
                  </a:lnTo>
                  <a:lnTo>
                    <a:pt x="9" y="6"/>
                  </a:lnTo>
                  <a:lnTo>
                    <a:pt x="15" y="4"/>
                  </a:lnTo>
                  <a:lnTo>
                    <a:pt x="20" y="6"/>
                  </a:lnTo>
                  <a:lnTo>
                    <a:pt x="28" y="7"/>
                  </a:lnTo>
                  <a:lnTo>
                    <a:pt x="36" y="10"/>
                  </a:lnTo>
                  <a:lnTo>
                    <a:pt x="45" y="14"/>
                  </a:lnTo>
                  <a:lnTo>
                    <a:pt x="53" y="19"/>
                  </a:lnTo>
                  <a:lnTo>
                    <a:pt x="61" y="26"/>
                  </a:lnTo>
                  <a:lnTo>
                    <a:pt x="69" y="34"/>
                  </a:lnTo>
                  <a:lnTo>
                    <a:pt x="76" y="44"/>
                  </a:lnTo>
                  <a:lnTo>
                    <a:pt x="81" y="54"/>
                  </a:lnTo>
                  <a:lnTo>
                    <a:pt x="87" y="66"/>
                  </a:lnTo>
                  <a:lnTo>
                    <a:pt x="92" y="79"/>
                  </a:lnTo>
                  <a:lnTo>
                    <a:pt x="96" y="93"/>
                  </a:lnTo>
                  <a:lnTo>
                    <a:pt x="101" y="92"/>
                  </a:lnTo>
                  <a:lnTo>
                    <a:pt x="96" y="77"/>
                  </a:lnTo>
                  <a:lnTo>
                    <a:pt x="91" y="64"/>
                  </a:lnTo>
                  <a:lnTo>
                    <a:pt x="85" y="52"/>
                  </a:lnTo>
                  <a:lnTo>
                    <a:pt x="79" y="40"/>
                  </a:lnTo>
                  <a:lnTo>
                    <a:pt x="71" y="31"/>
                  </a:lnTo>
                  <a:lnTo>
                    <a:pt x="64" y="22"/>
                  </a:lnTo>
                  <a:lnTo>
                    <a:pt x="56" y="15"/>
                  </a:lnTo>
                  <a:lnTo>
                    <a:pt x="47" y="9"/>
                  </a:lnTo>
                  <a:lnTo>
                    <a:pt x="38" y="4"/>
                  </a:lnTo>
                  <a:lnTo>
                    <a:pt x="30" y="2"/>
                  </a:lnTo>
                  <a:lnTo>
                    <a:pt x="21" y="1"/>
                  </a:lnTo>
                  <a:lnTo>
                    <a:pt x="15" y="0"/>
                  </a:lnTo>
                  <a:lnTo>
                    <a:pt x="8" y="1"/>
                  </a:lnTo>
                  <a:lnTo>
                    <a:pt x="3" y="1"/>
                  </a:lnTo>
                  <a:lnTo>
                    <a:pt x="1"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75" name="Google Shape;1475;p30"/>
            <p:cNvSpPr txBox="1"/>
            <p:nvPr/>
          </p:nvSpPr>
          <p:spPr>
            <a:xfrm>
              <a:off x="4171" y="1381"/>
              <a:ext cx="522" cy="120"/>
            </a:xfrm>
            <a:prstGeom prst="rect">
              <a:avLst/>
            </a:prstGeom>
            <a:solidFill>
              <a:srgbClr val="93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79"/>
        <p:cNvGrpSpPr/>
        <p:nvPr/>
      </p:nvGrpSpPr>
      <p:grpSpPr>
        <a:xfrm>
          <a:off x="0" y="0"/>
          <a:ext cx="0" cy="0"/>
          <a:chOff x="0" y="0"/>
          <a:chExt cx="0" cy="0"/>
        </a:xfrm>
      </p:grpSpPr>
      <p:sp>
        <p:nvSpPr>
          <p:cNvPr id="1480" name="Google Shape;1480;p31"/>
          <p:cNvSpPr txBox="1">
            <a:spLocks noGrp="1"/>
          </p:cNvSpPr>
          <p:nvPr>
            <p:ph type="title"/>
          </p:nvPr>
        </p:nvSpPr>
        <p:spPr>
          <a:xfrm>
            <a:off x="457200" y="285750"/>
            <a:ext cx="8229600" cy="203358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Practices To Promote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Medical Asepsis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In Personal Life And Work Setting</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1481" name="Google Shape;1481;p31"/>
          <p:cNvSpPr txBox="1">
            <a:spLocks noGrp="1"/>
          </p:cNvSpPr>
          <p:nvPr>
            <p:ph type="body" idx="1"/>
          </p:nvPr>
        </p:nvSpPr>
        <p:spPr>
          <a:xfrm>
            <a:off x="457200" y="2595562"/>
            <a:ext cx="7519987" cy="3776662"/>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Following sanitation practices</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Proper disposal of garbage</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Proper disposal of waste materials</a:t>
            </a:r>
            <a:endParaRPr/>
          </a:p>
        </p:txBody>
      </p:sp>
      <p:grpSp>
        <p:nvGrpSpPr>
          <p:cNvPr id="1482" name="Google Shape;1482;p31"/>
          <p:cNvGrpSpPr/>
          <p:nvPr/>
        </p:nvGrpSpPr>
        <p:grpSpPr>
          <a:xfrm flipH="1">
            <a:off x="6454775" y="3873500"/>
            <a:ext cx="1943100" cy="2679700"/>
            <a:chOff x="3125" y="1048"/>
            <a:chExt cx="2150" cy="2966"/>
          </a:xfrm>
        </p:grpSpPr>
        <p:sp>
          <p:nvSpPr>
            <p:cNvPr id="1483" name="Google Shape;1483;p31"/>
            <p:cNvSpPr/>
            <p:nvPr/>
          </p:nvSpPr>
          <p:spPr>
            <a:xfrm>
              <a:off x="3125" y="1048"/>
              <a:ext cx="2150" cy="2966"/>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84" name="Google Shape;1484;p31"/>
            <p:cNvSpPr/>
            <p:nvPr/>
          </p:nvSpPr>
          <p:spPr>
            <a:xfrm>
              <a:off x="4312" y="3575"/>
              <a:ext cx="513" cy="413"/>
            </a:xfrm>
            <a:custGeom>
              <a:avLst/>
              <a:gdLst/>
              <a:ahLst/>
              <a:cxnLst/>
              <a:rect l="l" t="t" r="r" b="b"/>
              <a:pathLst>
                <a:path w="1538" h="1240" extrusionOk="0">
                  <a:moveTo>
                    <a:pt x="1538" y="908"/>
                  </a:moveTo>
                  <a:lnTo>
                    <a:pt x="1536" y="896"/>
                  </a:lnTo>
                  <a:lnTo>
                    <a:pt x="1529" y="881"/>
                  </a:lnTo>
                  <a:lnTo>
                    <a:pt x="1518" y="863"/>
                  </a:lnTo>
                  <a:lnTo>
                    <a:pt x="1504" y="841"/>
                  </a:lnTo>
                  <a:lnTo>
                    <a:pt x="1487" y="816"/>
                  </a:lnTo>
                  <a:lnTo>
                    <a:pt x="1465" y="789"/>
                  </a:lnTo>
                  <a:lnTo>
                    <a:pt x="1442" y="758"/>
                  </a:lnTo>
                  <a:lnTo>
                    <a:pt x="1416" y="725"/>
                  </a:lnTo>
                  <a:lnTo>
                    <a:pt x="1387" y="691"/>
                  </a:lnTo>
                  <a:lnTo>
                    <a:pt x="1357" y="655"/>
                  </a:lnTo>
                  <a:lnTo>
                    <a:pt x="1325" y="617"/>
                  </a:lnTo>
                  <a:lnTo>
                    <a:pt x="1291" y="579"/>
                  </a:lnTo>
                  <a:lnTo>
                    <a:pt x="1255" y="539"/>
                  </a:lnTo>
                  <a:lnTo>
                    <a:pt x="1220" y="498"/>
                  </a:lnTo>
                  <a:lnTo>
                    <a:pt x="1184" y="458"/>
                  </a:lnTo>
                  <a:lnTo>
                    <a:pt x="1147" y="418"/>
                  </a:lnTo>
                  <a:lnTo>
                    <a:pt x="1110" y="378"/>
                  </a:lnTo>
                  <a:lnTo>
                    <a:pt x="1074" y="338"/>
                  </a:lnTo>
                  <a:lnTo>
                    <a:pt x="1039" y="300"/>
                  </a:lnTo>
                  <a:lnTo>
                    <a:pt x="1004" y="262"/>
                  </a:lnTo>
                  <a:lnTo>
                    <a:pt x="971" y="226"/>
                  </a:lnTo>
                  <a:lnTo>
                    <a:pt x="938" y="192"/>
                  </a:lnTo>
                  <a:lnTo>
                    <a:pt x="907" y="159"/>
                  </a:lnTo>
                  <a:lnTo>
                    <a:pt x="878" y="128"/>
                  </a:lnTo>
                  <a:lnTo>
                    <a:pt x="853" y="101"/>
                  </a:lnTo>
                  <a:lnTo>
                    <a:pt x="829" y="76"/>
                  </a:lnTo>
                  <a:lnTo>
                    <a:pt x="808" y="54"/>
                  </a:lnTo>
                  <a:lnTo>
                    <a:pt x="791" y="35"/>
                  </a:lnTo>
                  <a:lnTo>
                    <a:pt x="777" y="20"/>
                  </a:lnTo>
                  <a:lnTo>
                    <a:pt x="766" y="9"/>
                  </a:lnTo>
                  <a:lnTo>
                    <a:pt x="760" y="3"/>
                  </a:lnTo>
                  <a:lnTo>
                    <a:pt x="757" y="0"/>
                  </a:lnTo>
                  <a:lnTo>
                    <a:pt x="0" y="478"/>
                  </a:lnTo>
                  <a:lnTo>
                    <a:pt x="0" y="480"/>
                  </a:lnTo>
                  <a:lnTo>
                    <a:pt x="0" y="486"/>
                  </a:lnTo>
                  <a:lnTo>
                    <a:pt x="0" y="496"/>
                  </a:lnTo>
                  <a:lnTo>
                    <a:pt x="1" y="510"/>
                  </a:lnTo>
                  <a:lnTo>
                    <a:pt x="1" y="527"/>
                  </a:lnTo>
                  <a:lnTo>
                    <a:pt x="2" y="548"/>
                  </a:lnTo>
                  <a:lnTo>
                    <a:pt x="4" y="571"/>
                  </a:lnTo>
                  <a:lnTo>
                    <a:pt x="5" y="596"/>
                  </a:lnTo>
                  <a:lnTo>
                    <a:pt x="6" y="624"/>
                  </a:lnTo>
                  <a:lnTo>
                    <a:pt x="8" y="654"/>
                  </a:lnTo>
                  <a:lnTo>
                    <a:pt x="9" y="686"/>
                  </a:lnTo>
                  <a:lnTo>
                    <a:pt x="12" y="718"/>
                  </a:lnTo>
                  <a:lnTo>
                    <a:pt x="14" y="753"/>
                  </a:lnTo>
                  <a:lnTo>
                    <a:pt x="17" y="788"/>
                  </a:lnTo>
                  <a:lnTo>
                    <a:pt x="20" y="823"/>
                  </a:lnTo>
                  <a:lnTo>
                    <a:pt x="23" y="858"/>
                  </a:lnTo>
                  <a:lnTo>
                    <a:pt x="27" y="894"/>
                  </a:lnTo>
                  <a:lnTo>
                    <a:pt x="30" y="929"/>
                  </a:lnTo>
                  <a:lnTo>
                    <a:pt x="35" y="964"/>
                  </a:lnTo>
                  <a:lnTo>
                    <a:pt x="38" y="999"/>
                  </a:lnTo>
                  <a:lnTo>
                    <a:pt x="43" y="1031"/>
                  </a:lnTo>
                  <a:lnTo>
                    <a:pt x="48" y="1063"/>
                  </a:lnTo>
                  <a:lnTo>
                    <a:pt x="53" y="1093"/>
                  </a:lnTo>
                  <a:lnTo>
                    <a:pt x="59" y="1121"/>
                  </a:lnTo>
                  <a:lnTo>
                    <a:pt x="66" y="1146"/>
                  </a:lnTo>
                  <a:lnTo>
                    <a:pt x="72" y="1169"/>
                  </a:lnTo>
                  <a:lnTo>
                    <a:pt x="78" y="1190"/>
                  </a:lnTo>
                  <a:lnTo>
                    <a:pt x="85" y="1207"/>
                  </a:lnTo>
                  <a:lnTo>
                    <a:pt x="93" y="1221"/>
                  </a:lnTo>
                  <a:lnTo>
                    <a:pt x="100" y="1232"/>
                  </a:lnTo>
                  <a:lnTo>
                    <a:pt x="108" y="1237"/>
                  </a:lnTo>
                  <a:lnTo>
                    <a:pt x="118" y="1240"/>
                  </a:lnTo>
                  <a:lnTo>
                    <a:pt x="130" y="1238"/>
                  </a:lnTo>
                  <a:lnTo>
                    <a:pt x="149" y="1236"/>
                  </a:lnTo>
                  <a:lnTo>
                    <a:pt x="174" y="1232"/>
                  </a:lnTo>
                  <a:lnTo>
                    <a:pt x="205" y="1226"/>
                  </a:lnTo>
                  <a:lnTo>
                    <a:pt x="242" y="1218"/>
                  </a:lnTo>
                  <a:lnTo>
                    <a:pt x="284" y="1208"/>
                  </a:lnTo>
                  <a:lnTo>
                    <a:pt x="330" y="1199"/>
                  </a:lnTo>
                  <a:lnTo>
                    <a:pt x="379" y="1188"/>
                  </a:lnTo>
                  <a:lnTo>
                    <a:pt x="432" y="1175"/>
                  </a:lnTo>
                  <a:lnTo>
                    <a:pt x="489" y="1162"/>
                  </a:lnTo>
                  <a:lnTo>
                    <a:pt x="548" y="1149"/>
                  </a:lnTo>
                  <a:lnTo>
                    <a:pt x="609" y="1135"/>
                  </a:lnTo>
                  <a:lnTo>
                    <a:pt x="671" y="1120"/>
                  </a:lnTo>
                  <a:lnTo>
                    <a:pt x="734" y="1105"/>
                  </a:lnTo>
                  <a:lnTo>
                    <a:pt x="799" y="1089"/>
                  </a:lnTo>
                  <a:lnTo>
                    <a:pt x="864" y="1074"/>
                  </a:lnTo>
                  <a:lnTo>
                    <a:pt x="927" y="1059"/>
                  </a:lnTo>
                  <a:lnTo>
                    <a:pt x="990" y="1042"/>
                  </a:lnTo>
                  <a:lnTo>
                    <a:pt x="1053" y="1027"/>
                  </a:lnTo>
                  <a:lnTo>
                    <a:pt x="1114" y="1012"/>
                  </a:lnTo>
                  <a:lnTo>
                    <a:pt x="1171" y="999"/>
                  </a:lnTo>
                  <a:lnTo>
                    <a:pt x="1228" y="985"/>
                  </a:lnTo>
                  <a:lnTo>
                    <a:pt x="1280" y="972"/>
                  </a:lnTo>
                  <a:lnTo>
                    <a:pt x="1329" y="959"/>
                  </a:lnTo>
                  <a:lnTo>
                    <a:pt x="1374" y="948"/>
                  </a:lnTo>
                  <a:lnTo>
                    <a:pt x="1415" y="939"/>
                  </a:lnTo>
                  <a:lnTo>
                    <a:pt x="1450" y="929"/>
                  </a:lnTo>
                  <a:lnTo>
                    <a:pt x="1480" y="921"/>
                  </a:lnTo>
                  <a:lnTo>
                    <a:pt x="1506" y="916"/>
                  </a:lnTo>
                  <a:lnTo>
                    <a:pt x="1523" y="911"/>
                  </a:lnTo>
                  <a:lnTo>
                    <a:pt x="1534" y="909"/>
                  </a:lnTo>
                  <a:lnTo>
                    <a:pt x="1538" y="908"/>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85" name="Google Shape;1485;p31"/>
            <p:cNvSpPr/>
            <p:nvPr/>
          </p:nvSpPr>
          <p:spPr>
            <a:xfrm>
              <a:off x="3190" y="1102"/>
              <a:ext cx="1864" cy="2675"/>
            </a:xfrm>
            <a:custGeom>
              <a:avLst/>
              <a:gdLst/>
              <a:ahLst/>
              <a:cxnLst/>
              <a:rect l="l" t="t" r="r" b="b"/>
              <a:pathLst>
                <a:path w="5590" h="8023" extrusionOk="0">
                  <a:moveTo>
                    <a:pt x="3884" y="2003"/>
                  </a:moveTo>
                  <a:lnTo>
                    <a:pt x="3884" y="2000"/>
                  </a:lnTo>
                  <a:lnTo>
                    <a:pt x="3884" y="1988"/>
                  </a:lnTo>
                  <a:lnTo>
                    <a:pt x="3884" y="1969"/>
                  </a:lnTo>
                  <a:lnTo>
                    <a:pt x="3884" y="1943"/>
                  </a:lnTo>
                  <a:lnTo>
                    <a:pt x="3884" y="1912"/>
                  </a:lnTo>
                  <a:lnTo>
                    <a:pt x="3884" y="1875"/>
                  </a:lnTo>
                  <a:lnTo>
                    <a:pt x="3884" y="1833"/>
                  </a:lnTo>
                  <a:lnTo>
                    <a:pt x="3883" y="1785"/>
                  </a:lnTo>
                  <a:lnTo>
                    <a:pt x="3883" y="1735"/>
                  </a:lnTo>
                  <a:lnTo>
                    <a:pt x="3883" y="1679"/>
                  </a:lnTo>
                  <a:lnTo>
                    <a:pt x="3882" y="1622"/>
                  </a:lnTo>
                  <a:lnTo>
                    <a:pt x="3882" y="1561"/>
                  </a:lnTo>
                  <a:lnTo>
                    <a:pt x="3880" y="1497"/>
                  </a:lnTo>
                  <a:lnTo>
                    <a:pt x="3880" y="1433"/>
                  </a:lnTo>
                  <a:lnTo>
                    <a:pt x="3879" y="1367"/>
                  </a:lnTo>
                  <a:lnTo>
                    <a:pt x="3878" y="1300"/>
                  </a:lnTo>
                  <a:lnTo>
                    <a:pt x="3877" y="1232"/>
                  </a:lnTo>
                  <a:lnTo>
                    <a:pt x="3876" y="1165"/>
                  </a:lnTo>
                  <a:lnTo>
                    <a:pt x="3875" y="1099"/>
                  </a:lnTo>
                  <a:lnTo>
                    <a:pt x="3872" y="1034"/>
                  </a:lnTo>
                  <a:lnTo>
                    <a:pt x="3871" y="970"/>
                  </a:lnTo>
                  <a:lnTo>
                    <a:pt x="3869" y="909"/>
                  </a:lnTo>
                  <a:lnTo>
                    <a:pt x="3867" y="852"/>
                  </a:lnTo>
                  <a:lnTo>
                    <a:pt x="3864" y="795"/>
                  </a:lnTo>
                  <a:lnTo>
                    <a:pt x="3862" y="744"/>
                  </a:lnTo>
                  <a:lnTo>
                    <a:pt x="3860" y="696"/>
                  </a:lnTo>
                  <a:lnTo>
                    <a:pt x="3856" y="653"/>
                  </a:lnTo>
                  <a:lnTo>
                    <a:pt x="3853" y="615"/>
                  </a:lnTo>
                  <a:lnTo>
                    <a:pt x="3849" y="583"/>
                  </a:lnTo>
                  <a:lnTo>
                    <a:pt x="3846" y="556"/>
                  </a:lnTo>
                  <a:lnTo>
                    <a:pt x="3842" y="537"/>
                  </a:lnTo>
                  <a:lnTo>
                    <a:pt x="3838" y="524"/>
                  </a:lnTo>
                  <a:lnTo>
                    <a:pt x="3827" y="502"/>
                  </a:lnTo>
                  <a:lnTo>
                    <a:pt x="3813" y="475"/>
                  </a:lnTo>
                  <a:lnTo>
                    <a:pt x="3799" y="440"/>
                  </a:lnTo>
                  <a:lnTo>
                    <a:pt x="3781" y="402"/>
                  </a:lnTo>
                  <a:lnTo>
                    <a:pt x="3762" y="360"/>
                  </a:lnTo>
                  <a:lnTo>
                    <a:pt x="3742" y="317"/>
                  </a:lnTo>
                  <a:lnTo>
                    <a:pt x="3721" y="270"/>
                  </a:lnTo>
                  <a:lnTo>
                    <a:pt x="3702" y="226"/>
                  </a:lnTo>
                  <a:lnTo>
                    <a:pt x="3682" y="182"/>
                  </a:lnTo>
                  <a:lnTo>
                    <a:pt x="3664" y="140"/>
                  </a:lnTo>
                  <a:lnTo>
                    <a:pt x="3646" y="102"/>
                  </a:lnTo>
                  <a:lnTo>
                    <a:pt x="3631" y="68"/>
                  </a:lnTo>
                  <a:lnTo>
                    <a:pt x="3619" y="40"/>
                  </a:lnTo>
                  <a:lnTo>
                    <a:pt x="3609" y="18"/>
                  </a:lnTo>
                  <a:lnTo>
                    <a:pt x="3604" y="4"/>
                  </a:lnTo>
                  <a:lnTo>
                    <a:pt x="3601" y="0"/>
                  </a:lnTo>
                  <a:lnTo>
                    <a:pt x="3597" y="0"/>
                  </a:lnTo>
                  <a:lnTo>
                    <a:pt x="3584" y="0"/>
                  </a:lnTo>
                  <a:lnTo>
                    <a:pt x="3563" y="0"/>
                  </a:lnTo>
                  <a:lnTo>
                    <a:pt x="3536" y="0"/>
                  </a:lnTo>
                  <a:lnTo>
                    <a:pt x="3501" y="0"/>
                  </a:lnTo>
                  <a:lnTo>
                    <a:pt x="3461" y="0"/>
                  </a:lnTo>
                  <a:lnTo>
                    <a:pt x="3415" y="0"/>
                  </a:lnTo>
                  <a:lnTo>
                    <a:pt x="3364" y="0"/>
                  </a:lnTo>
                  <a:lnTo>
                    <a:pt x="3309" y="0"/>
                  </a:lnTo>
                  <a:lnTo>
                    <a:pt x="3249" y="0"/>
                  </a:lnTo>
                  <a:lnTo>
                    <a:pt x="3186" y="0"/>
                  </a:lnTo>
                  <a:lnTo>
                    <a:pt x="3121" y="0"/>
                  </a:lnTo>
                  <a:lnTo>
                    <a:pt x="3054" y="0"/>
                  </a:lnTo>
                  <a:lnTo>
                    <a:pt x="2983" y="0"/>
                  </a:lnTo>
                  <a:lnTo>
                    <a:pt x="2913" y="0"/>
                  </a:lnTo>
                  <a:lnTo>
                    <a:pt x="2843" y="0"/>
                  </a:lnTo>
                  <a:lnTo>
                    <a:pt x="2771" y="0"/>
                  </a:lnTo>
                  <a:lnTo>
                    <a:pt x="2701" y="0"/>
                  </a:lnTo>
                  <a:lnTo>
                    <a:pt x="2632" y="0"/>
                  </a:lnTo>
                  <a:lnTo>
                    <a:pt x="2564" y="0"/>
                  </a:lnTo>
                  <a:lnTo>
                    <a:pt x="2499" y="0"/>
                  </a:lnTo>
                  <a:lnTo>
                    <a:pt x="2436" y="0"/>
                  </a:lnTo>
                  <a:lnTo>
                    <a:pt x="2377" y="0"/>
                  </a:lnTo>
                  <a:lnTo>
                    <a:pt x="2322" y="0"/>
                  </a:lnTo>
                  <a:lnTo>
                    <a:pt x="2271" y="0"/>
                  </a:lnTo>
                  <a:lnTo>
                    <a:pt x="2225" y="0"/>
                  </a:lnTo>
                  <a:lnTo>
                    <a:pt x="2185" y="0"/>
                  </a:lnTo>
                  <a:lnTo>
                    <a:pt x="2150" y="0"/>
                  </a:lnTo>
                  <a:lnTo>
                    <a:pt x="2122" y="0"/>
                  </a:lnTo>
                  <a:lnTo>
                    <a:pt x="2103" y="0"/>
                  </a:lnTo>
                  <a:lnTo>
                    <a:pt x="2090" y="0"/>
                  </a:lnTo>
                  <a:lnTo>
                    <a:pt x="2085" y="0"/>
                  </a:lnTo>
                  <a:lnTo>
                    <a:pt x="2082" y="1"/>
                  </a:lnTo>
                  <a:lnTo>
                    <a:pt x="2072" y="4"/>
                  </a:lnTo>
                  <a:lnTo>
                    <a:pt x="2055" y="9"/>
                  </a:lnTo>
                  <a:lnTo>
                    <a:pt x="2034" y="16"/>
                  </a:lnTo>
                  <a:lnTo>
                    <a:pt x="2007" y="25"/>
                  </a:lnTo>
                  <a:lnTo>
                    <a:pt x="1975" y="35"/>
                  </a:lnTo>
                  <a:lnTo>
                    <a:pt x="1939" y="47"/>
                  </a:lnTo>
                  <a:lnTo>
                    <a:pt x="1899" y="60"/>
                  </a:lnTo>
                  <a:lnTo>
                    <a:pt x="1854" y="74"/>
                  </a:lnTo>
                  <a:lnTo>
                    <a:pt x="1806" y="89"/>
                  </a:lnTo>
                  <a:lnTo>
                    <a:pt x="1757" y="106"/>
                  </a:lnTo>
                  <a:lnTo>
                    <a:pt x="1705" y="123"/>
                  </a:lnTo>
                  <a:lnTo>
                    <a:pt x="1651" y="140"/>
                  </a:lnTo>
                  <a:lnTo>
                    <a:pt x="1594" y="159"/>
                  </a:lnTo>
                  <a:lnTo>
                    <a:pt x="1538" y="177"/>
                  </a:lnTo>
                  <a:lnTo>
                    <a:pt x="1480" y="197"/>
                  </a:lnTo>
                  <a:lnTo>
                    <a:pt x="1423" y="215"/>
                  </a:lnTo>
                  <a:lnTo>
                    <a:pt x="1365" y="235"/>
                  </a:lnTo>
                  <a:lnTo>
                    <a:pt x="1307" y="253"/>
                  </a:lnTo>
                  <a:lnTo>
                    <a:pt x="1252" y="272"/>
                  </a:lnTo>
                  <a:lnTo>
                    <a:pt x="1197" y="290"/>
                  </a:lnTo>
                  <a:lnTo>
                    <a:pt x="1144" y="309"/>
                  </a:lnTo>
                  <a:lnTo>
                    <a:pt x="1093" y="325"/>
                  </a:lnTo>
                  <a:lnTo>
                    <a:pt x="1044" y="342"/>
                  </a:lnTo>
                  <a:lnTo>
                    <a:pt x="999" y="357"/>
                  </a:lnTo>
                  <a:lnTo>
                    <a:pt x="958" y="371"/>
                  </a:lnTo>
                  <a:lnTo>
                    <a:pt x="921" y="385"/>
                  </a:lnTo>
                  <a:lnTo>
                    <a:pt x="888" y="396"/>
                  </a:lnTo>
                  <a:lnTo>
                    <a:pt x="859" y="407"/>
                  </a:lnTo>
                  <a:lnTo>
                    <a:pt x="836" y="416"/>
                  </a:lnTo>
                  <a:lnTo>
                    <a:pt x="817" y="423"/>
                  </a:lnTo>
                  <a:lnTo>
                    <a:pt x="806" y="428"/>
                  </a:lnTo>
                  <a:lnTo>
                    <a:pt x="784" y="437"/>
                  </a:lnTo>
                  <a:lnTo>
                    <a:pt x="754" y="442"/>
                  </a:lnTo>
                  <a:lnTo>
                    <a:pt x="717" y="447"/>
                  </a:lnTo>
                  <a:lnTo>
                    <a:pt x="676" y="451"/>
                  </a:lnTo>
                  <a:lnTo>
                    <a:pt x="628" y="455"/>
                  </a:lnTo>
                  <a:lnTo>
                    <a:pt x="579" y="458"/>
                  </a:lnTo>
                  <a:lnTo>
                    <a:pt x="527" y="464"/>
                  </a:lnTo>
                  <a:lnTo>
                    <a:pt x="474" y="470"/>
                  </a:lnTo>
                  <a:lnTo>
                    <a:pt x="421" y="477"/>
                  </a:lnTo>
                  <a:lnTo>
                    <a:pt x="369" y="487"/>
                  </a:lnTo>
                  <a:lnTo>
                    <a:pt x="319" y="499"/>
                  </a:lnTo>
                  <a:lnTo>
                    <a:pt x="273" y="515"/>
                  </a:lnTo>
                  <a:lnTo>
                    <a:pt x="231" y="534"/>
                  </a:lnTo>
                  <a:lnTo>
                    <a:pt x="195" y="558"/>
                  </a:lnTo>
                  <a:lnTo>
                    <a:pt x="165" y="585"/>
                  </a:lnTo>
                  <a:lnTo>
                    <a:pt x="143" y="619"/>
                  </a:lnTo>
                  <a:lnTo>
                    <a:pt x="126" y="653"/>
                  </a:lnTo>
                  <a:lnTo>
                    <a:pt x="109" y="687"/>
                  </a:lnTo>
                  <a:lnTo>
                    <a:pt x="93" y="718"/>
                  </a:lnTo>
                  <a:lnTo>
                    <a:pt x="80" y="748"/>
                  </a:lnTo>
                  <a:lnTo>
                    <a:pt x="67" y="778"/>
                  </a:lnTo>
                  <a:lnTo>
                    <a:pt x="55" y="807"/>
                  </a:lnTo>
                  <a:lnTo>
                    <a:pt x="44" y="835"/>
                  </a:lnTo>
                  <a:lnTo>
                    <a:pt x="35" y="864"/>
                  </a:lnTo>
                  <a:lnTo>
                    <a:pt x="26" y="893"/>
                  </a:lnTo>
                  <a:lnTo>
                    <a:pt x="20" y="924"/>
                  </a:lnTo>
                  <a:lnTo>
                    <a:pt x="13" y="955"/>
                  </a:lnTo>
                  <a:lnTo>
                    <a:pt x="8" y="989"/>
                  </a:lnTo>
                  <a:lnTo>
                    <a:pt x="5" y="1023"/>
                  </a:lnTo>
                  <a:lnTo>
                    <a:pt x="2" y="1061"/>
                  </a:lnTo>
                  <a:lnTo>
                    <a:pt x="0" y="1102"/>
                  </a:lnTo>
                  <a:lnTo>
                    <a:pt x="0" y="1144"/>
                  </a:lnTo>
                  <a:lnTo>
                    <a:pt x="1" y="1171"/>
                  </a:lnTo>
                  <a:lnTo>
                    <a:pt x="5" y="1203"/>
                  </a:lnTo>
                  <a:lnTo>
                    <a:pt x="10" y="1244"/>
                  </a:lnTo>
                  <a:lnTo>
                    <a:pt x="18" y="1290"/>
                  </a:lnTo>
                  <a:lnTo>
                    <a:pt x="28" y="1342"/>
                  </a:lnTo>
                  <a:lnTo>
                    <a:pt x="39" y="1398"/>
                  </a:lnTo>
                  <a:lnTo>
                    <a:pt x="53" y="1460"/>
                  </a:lnTo>
                  <a:lnTo>
                    <a:pt x="67" y="1526"/>
                  </a:lnTo>
                  <a:lnTo>
                    <a:pt x="83" y="1596"/>
                  </a:lnTo>
                  <a:lnTo>
                    <a:pt x="100" y="1670"/>
                  </a:lnTo>
                  <a:lnTo>
                    <a:pt x="120" y="1746"/>
                  </a:lnTo>
                  <a:lnTo>
                    <a:pt x="138" y="1826"/>
                  </a:lnTo>
                  <a:lnTo>
                    <a:pt x="159" y="1906"/>
                  </a:lnTo>
                  <a:lnTo>
                    <a:pt x="180" y="1989"/>
                  </a:lnTo>
                  <a:lnTo>
                    <a:pt x="202" y="2074"/>
                  </a:lnTo>
                  <a:lnTo>
                    <a:pt x="224" y="2158"/>
                  </a:lnTo>
                  <a:lnTo>
                    <a:pt x="246" y="2243"/>
                  </a:lnTo>
                  <a:lnTo>
                    <a:pt x="269" y="2327"/>
                  </a:lnTo>
                  <a:lnTo>
                    <a:pt x="290" y="2411"/>
                  </a:lnTo>
                  <a:lnTo>
                    <a:pt x="314" y="2494"/>
                  </a:lnTo>
                  <a:lnTo>
                    <a:pt x="335" y="2576"/>
                  </a:lnTo>
                  <a:lnTo>
                    <a:pt x="357" y="2656"/>
                  </a:lnTo>
                  <a:lnTo>
                    <a:pt x="378" y="2733"/>
                  </a:lnTo>
                  <a:lnTo>
                    <a:pt x="399" y="2807"/>
                  </a:lnTo>
                  <a:lnTo>
                    <a:pt x="418" y="2878"/>
                  </a:lnTo>
                  <a:lnTo>
                    <a:pt x="437" y="2945"/>
                  </a:lnTo>
                  <a:lnTo>
                    <a:pt x="454" y="3007"/>
                  </a:lnTo>
                  <a:lnTo>
                    <a:pt x="470" y="3066"/>
                  </a:lnTo>
                  <a:lnTo>
                    <a:pt x="485" y="3118"/>
                  </a:lnTo>
                  <a:lnTo>
                    <a:pt x="499" y="3165"/>
                  </a:lnTo>
                  <a:lnTo>
                    <a:pt x="511" y="3207"/>
                  </a:lnTo>
                  <a:lnTo>
                    <a:pt x="521" y="3241"/>
                  </a:lnTo>
                  <a:lnTo>
                    <a:pt x="530" y="3274"/>
                  </a:lnTo>
                  <a:lnTo>
                    <a:pt x="541" y="3306"/>
                  </a:lnTo>
                  <a:lnTo>
                    <a:pt x="552" y="3339"/>
                  </a:lnTo>
                  <a:lnTo>
                    <a:pt x="565" y="3373"/>
                  </a:lnTo>
                  <a:lnTo>
                    <a:pt x="578" y="3407"/>
                  </a:lnTo>
                  <a:lnTo>
                    <a:pt x="591" y="3443"/>
                  </a:lnTo>
                  <a:lnTo>
                    <a:pt x="605" y="3479"/>
                  </a:lnTo>
                  <a:lnTo>
                    <a:pt x="620" y="3516"/>
                  </a:lnTo>
                  <a:lnTo>
                    <a:pt x="635" y="3553"/>
                  </a:lnTo>
                  <a:lnTo>
                    <a:pt x="650" y="3591"/>
                  </a:lnTo>
                  <a:lnTo>
                    <a:pt x="666" y="3629"/>
                  </a:lnTo>
                  <a:lnTo>
                    <a:pt x="682" y="3667"/>
                  </a:lnTo>
                  <a:lnTo>
                    <a:pt x="699" y="3706"/>
                  </a:lnTo>
                  <a:lnTo>
                    <a:pt x="715" y="3746"/>
                  </a:lnTo>
                  <a:lnTo>
                    <a:pt x="730" y="3786"/>
                  </a:lnTo>
                  <a:lnTo>
                    <a:pt x="746" y="3826"/>
                  </a:lnTo>
                  <a:lnTo>
                    <a:pt x="761" y="3866"/>
                  </a:lnTo>
                  <a:lnTo>
                    <a:pt x="776" y="3907"/>
                  </a:lnTo>
                  <a:lnTo>
                    <a:pt x="791" y="3947"/>
                  </a:lnTo>
                  <a:lnTo>
                    <a:pt x="805" y="3989"/>
                  </a:lnTo>
                  <a:lnTo>
                    <a:pt x="818" y="4030"/>
                  </a:lnTo>
                  <a:lnTo>
                    <a:pt x="831" y="4070"/>
                  </a:lnTo>
                  <a:lnTo>
                    <a:pt x="843" y="4112"/>
                  </a:lnTo>
                  <a:lnTo>
                    <a:pt x="854" y="4153"/>
                  </a:lnTo>
                  <a:lnTo>
                    <a:pt x="863" y="4195"/>
                  </a:lnTo>
                  <a:lnTo>
                    <a:pt x="873" y="4236"/>
                  </a:lnTo>
                  <a:lnTo>
                    <a:pt x="881" y="4277"/>
                  </a:lnTo>
                  <a:lnTo>
                    <a:pt x="888" y="4318"/>
                  </a:lnTo>
                  <a:lnTo>
                    <a:pt x="893" y="4359"/>
                  </a:lnTo>
                  <a:lnTo>
                    <a:pt x="897" y="4400"/>
                  </a:lnTo>
                  <a:lnTo>
                    <a:pt x="899" y="4440"/>
                  </a:lnTo>
                  <a:lnTo>
                    <a:pt x="900" y="4481"/>
                  </a:lnTo>
                  <a:lnTo>
                    <a:pt x="900" y="4521"/>
                  </a:lnTo>
                  <a:lnTo>
                    <a:pt x="900" y="4562"/>
                  </a:lnTo>
                  <a:lnTo>
                    <a:pt x="901" y="4601"/>
                  </a:lnTo>
                  <a:lnTo>
                    <a:pt x="901" y="4640"/>
                  </a:lnTo>
                  <a:lnTo>
                    <a:pt x="903" y="4679"/>
                  </a:lnTo>
                  <a:lnTo>
                    <a:pt x="904" y="4718"/>
                  </a:lnTo>
                  <a:lnTo>
                    <a:pt x="906" y="4758"/>
                  </a:lnTo>
                  <a:lnTo>
                    <a:pt x="907" y="4796"/>
                  </a:lnTo>
                  <a:lnTo>
                    <a:pt x="908" y="4834"/>
                  </a:lnTo>
                  <a:lnTo>
                    <a:pt x="911" y="4872"/>
                  </a:lnTo>
                  <a:lnTo>
                    <a:pt x="913" y="4910"/>
                  </a:lnTo>
                  <a:lnTo>
                    <a:pt x="914" y="4948"/>
                  </a:lnTo>
                  <a:lnTo>
                    <a:pt x="916" y="4985"/>
                  </a:lnTo>
                  <a:lnTo>
                    <a:pt x="919" y="5023"/>
                  </a:lnTo>
                  <a:lnTo>
                    <a:pt x="921" y="5060"/>
                  </a:lnTo>
                  <a:lnTo>
                    <a:pt x="923" y="5096"/>
                  </a:lnTo>
                  <a:lnTo>
                    <a:pt x="926" y="5133"/>
                  </a:lnTo>
                  <a:lnTo>
                    <a:pt x="928" y="5170"/>
                  </a:lnTo>
                  <a:lnTo>
                    <a:pt x="929" y="5207"/>
                  </a:lnTo>
                  <a:lnTo>
                    <a:pt x="931" y="5243"/>
                  </a:lnTo>
                  <a:lnTo>
                    <a:pt x="934" y="5280"/>
                  </a:lnTo>
                  <a:lnTo>
                    <a:pt x="936" y="5316"/>
                  </a:lnTo>
                  <a:lnTo>
                    <a:pt x="937" y="5351"/>
                  </a:lnTo>
                  <a:lnTo>
                    <a:pt x="940" y="5388"/>
                  </a:lnTo>
                  <a:lnTo>
                    <a:pt x="941" y="5424"/>
                  </a:lnTo>
                  <a:lnTo>
                    <a:pt x="943" y="5460"/>
                  </a:lnTo>
                  <a:lnTo>
                    <a:pt x="944" y="5495"/>
                  </a:lnTo>
                  <a:lnTo>
                    <a:pt x="945" y="5531"/>
                  </a:lnTo>
                  <a:lnTo>
                    <a:pt x="946" y="5567"/>
                  </a:lnTo>
                  <a:lnTo>
                    <a:pt x="946" y="5603"/>
                  </a:lnTo>
                  <a:lnTo>
                    <a:pt x="948" y="5638"/>
                  </a:lnTo>
                  <a:lnTo>
                    <a:pt x="948" y="5674"/>
                  </a:lnTo>
                  <a:lnTo>
                    <a:pt x="946" y="5710"/>
                  </a:lnTo>
                  <a:lnTo>
                    <a:pt x="945" y="5744"/>
                  </a:lnTo>
                  <a:lnTo>
                    <a:pt x="943" y="5778"/>
                  </a:lnTo>
                  <a:lnTo>
                    <a:pt x="940" y="5811"/>
                  </a:lnTo>
                  <a:lnTo>
                    <a:pt x="936" y="5844"/>
                  </a:lnTo>
                  <a:lnTo>
                    <a:pt x="933" y="5876"/>
                  </a:lnTo>
                  <a:lnTo>
                    <a:pt x="928" y="5907"/>
                  </a:lnTo>
                  <a:lnTo>
                    <a:pt x="923" y="5938"/>
                  </a:lnTo>
                  <a:lnTo>
                    <a:pt x="919" y="5968"/>
                  </a:lnTo>
                  <a:lnTo>
                    <a:pt x="914" y="5998"/>
                  </a:lnTo>
                  <a:lnTo>
                    <a:pt x="911" y="6028"/>
                  </a:lnTo>
                  <a:lnTo>
                    <a:pt x="907" y="6057"/>
                  </a:lnTo>
                  <a:lnTo>
                    <a:pt x="904" y="6086"/>
                  </a:lnTo>
                  <a:lnTo>
                    <a:pt x="901" y="6114"/>
                  </a:lnTo>
                  <a:lnTo>
                    <a:pt x="900" y="6142"/>
                  </a:lnTo>
                  <a:lnTo>
                    <a:pt x="899" y="6170"/>
                  </a:lnTo>
                  <a:lnTo>
                    <a:pt x="900" y="6199"/>
                  </a:lnTo>
                  <a:lnTo>
                    <a:pt x="903" y="6226"/>
                  </a:lnTo>
                  <a:lnTo>
                    <a:pt x="905" y="6254"/>
                  </a:lnTo>
                  <a:lnTo>
                    <a:pt x="911" y="6282"/>
                  </a:lnTo>
                  <a:lnTo>
                    <a:pt x="916" y="6309"/>
                  </a:lnTo>
                  <a:lnTo>
                    <a:pt x="925" y="6337"/>
                  </a:lnTo>
                  <a:lnTo>
                    <a:pt x="935" y="6365"/>
                  </a:lnTo>
                  <a:lnTo>
                    <a:pt x="948" y="6393"/>
                  </a:lnTo>
                  <a:lnTo>
                    <a:pt x="961" y="6421"/>
                  </a:lnTo>
                  <a:lnTo>
                    <a:pt x="979" y="6450"/>
                  </a:lnTo>
                  <a:lnTo>
                    <a:pt x="998" y="6479"/>
                  </a:lnTo>
                  <a:lnTo>
                    <a:pt x="1020" y="6508"/>
                  </a:lnTo>
                  <a:lnTo>
                    <a:pt x="1046" y="6538"/>
                  </a:lnTo>
                  <a:lnTo>
                    <a:pt x="1073" y="6568"/>
                  </a:lnTo>
                  <a:lnTo>
                    <a:pt x="1103" y="6598"/>
                  </a:lnTo>
                  <a:lnTo>
                    <a:pt x="1138" y="6629"/>
                  </a:lnTo>
                  <a:lnTo>
                    <a:pt x="1174" y="6660"/>
                  </a:lnTo>
                  <a:lnTo>
                    <a:pt x="1208" y="6690"/>
                  </a:lnTo>
                  <a:lnTo>
                    <a:pt x="1242" y="6719"/>
                  </a:lnTo>
                  <a:lnTo>
                    <a:pt x="1275" y="6747"/>
                  </a:lnTo>
                  <a:lnTo>
                    <a:pt x="1308" y="6775"/>
                  </a:lnTo>
                  <a:lnTo>
                    <a:pt x="1341" y="6803"/>
                  </a:lnTo>
                  <a:lnTo>
                    <a:pt x="1373" y="6829"/>
                  </a:lnTo>
                  <a:lnTo>
                    <a:pt x="1404" y="6855"/>
                  </a:lnTo>
                  <a:lnTo>
                    <a:pt x="1435" y="6880"/>
                  </a:lnTo>
                  <a:lnTo>
                    <a:pt x="1466" y="6904"/>
                  </a:lnTo>
                  <a:lnTo>
                    <a:pt x="1496" y="6928"/>
                  </a:lnTo>
                  <a:lnTo>
                    <a:pt x="1526" y="6951"/>
                  </a:lnTo>
                  <a:lnTo>
                    <a:pt x="1555" y="6975"/>
                  </a:lnTo>
                  <a:lnTo>
                    <a:pt x="1584" y="6996"/>
                  </a:lnTo>
                  <a:lnTo>
                    <a:pt x="1613" y="7018"/>
                  </a:lnTo>
                  <a:lnTo>
                    <a:pt x="1640" y="7040"/>
                  </a:lnTo>
                  <a:lnTo>
                    <a:pt x="1668" y="7061"/>
                  </a:lnTo>
                  <a:lnTo>
                    <a:pt x="1696" y="7082"/>
                  </a:lnTo>
                  <a:lnTo>
                    <a:pt x="1722" y="7103"/>
                  </a:lnTo>
                  <a:lnTo>
                    <a:pt x="1749" y="7122"/>
                  </a:lnTo>
                  <a:lnTo>
                    <a:pt x="1774" y="7142"/>
                  </a:lnTo>
                  <a:lnTo>
                    <a:pt x="1801" y="7160"/>
                  </a:lnTo>
                  <a:lnTo>
                    <a:pt x="1826" y="7180"/>
                  </a:lnTo>
                  <a:lnTo>
                    <a:pt x="1850" y="7198"/>
                  </a:lnTo>
                  <a:lnTo>
                    <a:pt x="1876" y="7217"/>
                  </a:lnTo>
                  <a:lnTo>
                    <a:pt x="1900" y="7235"/>
                  </a:lnTo>
                  <a:lnTo>
                    <a:pt x="1923" y="7254"/>
                  </a:lnTo>
                  <a:lnTo>
                    <a:pt x="1947" y="7272"/>
                  </a:lnTo>
                  <a:lnTo>
                    <a:pt x="1970" y="7289"/>
                  </a:lnTo>
                  <a:lnTo>
                    <a:pt x="1993" y="7308"/>
                  </a:lnTo>
                  <a:lnTo>
                    <a:pt x="2016" y="7326"/>
                  </a:lnTo>
                  <a:lnTo>
                    <a:pt x="2038" y="7343"/>
                  </a:lnTo>
                  <a:lnTo>
                    <a:pt x="2083" y="7379"/>
                  </a:lnTo>
                  <a:lnTo>
                    <a:pt x="2130" y="7415"/>
                  </a:lnTo>
                  <a:lnTo>
                    <a:pt x="2179" y="7451"/>
                  </a:lnTo>
                  <a:lnTo>
                    <a:pt x="2228" y="7486"/>
                  </a:lnTo>
                  <a:lnTo>
                    <a:pt x="2278" y="7521"/>
                  </a:lnTo>
                  <a:lnTo>
                    <a:pt x="2329" y="7554"/>
                  </a:lnTo>
                  <a:lnTo>
                    <a:pt x="2378" y="7587"/>
                  </a:lnTo>
                  <a:lnTo>
                    <a:pt x="2428" y="7619"/>
                  </a:lnTo>
                  <a:lnTo>
                    <a:pt x="2475" y="7649"/>
                  </a:lnTo>
                  <a:lnTo>
                    <a:pt x="2522" y="7679"/>
                  </a:lnTo>
                  <a:lnTo>
                    <a:pt x="2567" y="7707"/>
                  </a:lnTo>
                  <a:lnTo>
                    <a:pt x="2610" y="7733"/>
                  </a:lnTo>
                  <a:lnTo>
                    <a:pt x="2649" y="7759"/>
                  </a:lnTo>
                  <a:lnTo>
                    <a:pt x="2686" y="7782"/>
                  </a:lnTo>
                  <a:lnTo>
                    <a:pt x="2719" y="7802"/>
                  </a:lnTo>
                  <a:lnTo>
                    <a:pt x="2748" y="7821"/>
                  </a:lnTo>
                  <a:lnTo>
                    <a:pt x="2775" y="7838"/>
                  </a:lnTo>
                  <a:lnTo>
                    <a:pt x="2799" y="7855"/>
                  </a:lnTo>
                  <a:lnTo>
                    <a:pt x="2824" y="7870"/>
                  </a:lnTo>
                  <a:lnTo>
                    <a:pt x="2847" y="7885"/>
                  </a:lnTo>
                  <a:lnTo>
                    <a:pt x="2872" y="7899"/>
                  </a:lnTo>
                  <a:lnTo>
                    <a:pt x="2895" y="7912"/>
                  </a:lnTo>
                  <a:lnTo>
                    <a:pt x="2919" y="7923"/>
                  </a:lnTo>
                  <a:lnTo>
                    <a:pt x="2943" y="7935"/>
                  </a:lnTo>
                  <a:lnTo>
                    <a:pt x="2967" y="7946"/>
                  </a:lnTo>
                  <a:lnTo>
                    <a:pt x="2993" y="7957"/>
                  </a:lnTo>
                  <a:lnTo>
                    <a:pt x="3019" y="7967"/>
                  </a:lnTo>
                  <a:lnTo>
                    <a:pt x="3047" y="7976"/>
                  </a:lnTo>
                  <a:lnTo>
                    <a:pt x="3077" y="7986"/>
                  </a:lnTo>
                  <a:lnTo>
                    <a:pt x="3107" y="7995"/>
                  </a:lnTo>
                  <a:lnTo>
                    <a:pt x="3140" y="8003"/>
                  </a:lnTo>
                  <a:lnTo>
                    <a:pt x="3175" y="8012"/>
                  </a:lnTo>
                  <a:lnTo>
                    <a:pt x="3208" y="8019"/>
                  </a:lnTo>
                  <a:lnTo>
                    <a:pt x="3239" y="8023"/>
                  </a:lnTo>
                  <a:lnTo>
                    <a:pt x="3267" y="8021"/>
                  </a:lnTo>
                  <a:lnTo>
                    <a:pt x="3291" y="8018"/>
                  </a:lnTo>
                  <a:lnTo>
                    <a:pt x="3313" y="8012"/>
                  </a:lnTo>
                  <a:lnTo>
                    <a:pt x="3333" y="8003"/>
                  </a:lnTo>
                  <a:lnTo>
                    <a:pt x="3350" y="7994"/>
                  </a:lnTo>
                  <a:lnTo>
                    <a:pt x="3364" y="7983"/>
                  </a:lnTo>
                  <a:lnTo>
                    <a:pt x="3377" y="7972"/>
                  </a:lnTo>
                  <a:lnTo>
                    <a:pt x="3387" y="7960"/>
                  </a:lnTo>
                  <a:lnTo>
                    <a:pt x="3395" y="7949"/>
                  </a:lnTo>
                  <a:lnTo>
                    <a:pt x="3401" y="7938"/>
                  </a:lnTo>
                  <a:lnTo>
                    <a:pt x="3407" y="7930"/>
                  </a:lnTo>
                  <a:lnTo>
                    <a:pt x="3410" y="7923"/>
                  </a:lnTo>
                  <a:lnTo>
                    <a:pt x="3411" y="7919"/>
                  </a:lnTo>
                  <a:lnTo>
                    <a:pt x="3412" y="7916"/>
                  </a:lnTo>
                  <a:lnTo>
                    <a:pt x="3415" y="7915"/>
                  </a:lnTo>
                  <a:lnTo>
                    <a:pt x="3422" y="7913"/>
                  </a:lnTo>
                  <a:lnTo>
                    <a:pt x="3433" y="7910"/>
                  </a:lnTo>
                  <a:lnTo>
                    <a:pt x="3448" y="7905"/>
                  </a:lnTo>
                  <a:lnTo>
                    <a:pt x="3468" y="7898"/>
                  </a:lnTo>
                  <a:lnTo>
                    <a:pt x="3491" y="7891"/>
                  </a:lnTo>
                  <a:lnTo>
                    <a:pt x="3516" y="7882"/>
                  </a:lnTo>
                  <a:lnTo>
                    <a:pt x="3545" y="7873"/>
                  </a:lnTo>
                  <a:lnTo>
                    <a:pt x="3576" y="7862"/>
                  </a:lnTo>
                  <a:lnTo>
                    <a:pt x="3609" y="7851"/>
                  </a:lnTo>
                  <a:lnTo>
                    <a:pt x="3644" y="7839"/>
                  </a:lnTo>
                  <a:lnTo>
                    <a:pt x="3681" y="7827"/>
                  </a:lnTo>
                  <a:lnTo>
                    <a:pt x="3719" y="7814"/>
                  </a:lnTo>
                  <a:lnTo>
                    <a:pt x="3758" y="7801"/>
                  </a:lnTo>
                  <a:lnTo>
                    <a:pt x="3797" y="7787"/>
                  </a:lnTo>
                  <a:lnTo>
                    <a:pt x="3838" y="7775"/>
                  </a:lnTo>
                  <a:lnTo>
                    <a:pt x="3877" y="7761"/>
                  </a:lnTo>
                  <a:lnTo>
                    <a:pt x="3917" y="7748"/>
                  </a:lnTo>
                  <a:lnTo>
                    <a:pt x="3955" y="7734"/>
                  </a:lnTo>
                  <a:lnTo>
                    <a:pt x="3993" y="7722"/>
                  </a:lnTo>
                  <a:lnTo>
                    <a:pt x="4030" y="7709"/>
                  </a:lnTo>
                  <a:lnTo>
                    <a:pt x="4066" y="7697"/>
                  </a:lnTo>
                  <a:lnTo>
                    <a:pt x="4099" y="7686"/>
                  </a:lnTo>
                  <a:lnTo>
                    <a:pt x="4131" y="7675"/>
                  </a:lnTo>
                  <a:lnTo>
                    <a:pt x="4158" y="7666"/>
                  </a:lnTo>
                  <a:lnTo>
                    <a:pt x="4185" y="7657"/>
                  </a:lnTo>
                  <a:lnTo>
                    <a:pt x="4208" y="7650"/>
                  </a:lnTo>
                  <a:lnTo>
                    <a:pt x="4226" y="7643"/>
                  </a:lnTo>
                  <a:lnTo>
                    <a:pt x="4242" y="7637"/>
                  </a:lnTo>
                  <a:lnTo>
                    <a:pt x="4254" y="7634"/>
                  </a:lnTo>
                  <a:lnTo>
                    <a:pt x="4261" y="7632"/>
                  </a:lnTo>
                  <a:lnTo>
                    <a:pt x="4263" y="7631"/>
                  </a:lnTo>
                  <a:lnTo>
                    <a:pt x="4267" y="7634"/>
                  </a:lnTo>
                  <a:lnTo>
                    <a:pt x="4277" y="7641"/>
                  </a:lnTo>
                  <a:lnTo>
                    <a:pt x="4294" y="7654"/>
                  </a:lnTo>
                  <a:lnTo>
                    <a:pt x="4315" y="7669"/>
                  </a:lnTo>
                  <a:lnTo>
                    <a:pt x="4340" y="7687"/>
                  </a:lnTo>
                  <a:lnTo>
                    <a:pt x="4368" y="7707"/>
                  </a:lnTo>
                  <a:lnTo>
                    <a:pt x="4398" y="7729"/>
                  </a:lnTo>
                  <a:lnTo>
                    <a:pt x="4429" y="7750"/>
                  </a:lnTo>
                  <a:lnTo>
                    <a:pt x="4460" y="7773"/>
                  </a:lnTo>
                  <a:lnTo>
                    <a:pt x="4490" y="7794"/>
                  </a:lnTo>
                  <a:lnTo>
                    <a:pt x="4518" y="7815"/>
                  </a:lnTo>
                  <a:lnTo>
                    <a:pt x="4543" y="7832"/>
                  </a:lnTo>
                  <a:lnTo>
                    <a:pt x="4564" y="7847"/>
                  </a:lnTo>
                  <a:lnTo>
                    <a:pt x="4581" y="7859"/>
                  </a:lnTo>
                  <a:lnTo>
                    <a:pt x="4592" y="7867"/>
                  </a:lnTo>
                  <a:lnTo>
                    <a:pt x="4595" y="7869"/>
                  </a:lnTo>
                  <a:lnTo>
                    <a:pt x="4600" y="7867"/>
                  </a:lnTo>
                  <a:lnTo>
                    <a:pt x="4614" y="7859"/>
                  </a:lnTo>
                  <a:lnTo>
                    <a:pt x="4634" y="7847"/>
                  </a:lnTo>
                  <a:lnTo>
                    <a:pt x="4662" y="7832"/>
                  </a:lnTo>
                  <a:lnTo>
                    <a:pt x="4694" y="7815"/>
                  </a:lnTo>
                  <a:lnTo>
                    <a:pt x="4730" y="7794"/>
                  </a:lnTo>
                  <a:lnTo>
                    <a:pt x="4768" y="7773"/>
                  </a:lnTo>
                  <a:lnTo>
                    <a:pt x="4808" y="7750"/>
                  </a:lnTo>
                  <a:lnTo>
                    <a:pt x="4849" y="7729"/>
                  </a:lnTo>
                  <a:lnTo>
                    <a:pt x="4887" y="7707"/>
                  </a:lnTo>
                  <a:lnTo>
                    <a:pt x="4922" y="7687"/>
                  </a:lnTo>
                  <a:lnTo>
                    <a:pt x="4955" y="7669"/>
                  </a:lnTo>
                  <a:lnTo>
                    <a:pt x="4982" y="7654"/>
                  </a:lnTo>
                  <a:lnTo>
                    <a:pt x="5003" y="7641"/>
                  </a:lnTo>
                  <a:lnTo>
                    <a:pt x="5017" y="7634"/>
                  </a:lnTo>
                  <a:lnTo>
                    <a:pt x="5022" y="7631"/>
                  </a:lnTo>
                  <a:lnTo>
                    <a:pt x="5022" y="7628"/>
                  </a:lnTo>
                  <a:lnTo>
                    <a:pt x="5022" y="7620"/>
                  </a:lnTo>
                  <a:lnTo>
                    <a:pt x="5020" y="7607"/>
                  </a:lnTo>
                  <a:lnTo>
                    <a:pt x="5019" y="7590"/>
                  </a:lnTo>
                  <a:lnTo>
                    <a:pt x="5018" y="7568"/>
                  </a:lnTo>
                  <a:lnTo>
                    <a:pt x="5017" y="7542"/>
                  </a:lnTo>
                  <a:lnTo>
                    <a:pt x="5016" y="7513"/>
                  </a:lnTo>
                  <a:lnTo>
                    <a:pt x="5015" y="7481"/>
                  </a:lnTo>
                  <a:lnTo>
                    <a:pt x="5014" y="7445"/>
                  </a:lnTo>
                  <a:lnTo>
                    <a:pt x="5012" y="7407"/>
                  </a:lnTo>
                  <a:lnTo>
                    <a:pt x="5010" y="7367"/>
                  </a:lnTo>
                  <a:lnTo>
                    <a:pt x="5009" y="7324"/>
                  </a:lnTo>
                  <a:lnTo>
                    <a:pt x="5008" y="7280"/>
                  </a:lnTo>
                  <a:lnTo>
                    <a:pt x="5007" y="7235"/>
                  </a:lnTo>
                  <a:lnTo>
                    <a:pt x="5006" y="7189"/>
                  </a:lnTo>
                  <a:lnTo>
                    <a:pt x="5004" y="7142"/>
                  </a:lnTo>
                  <a:lnTo>
                    <a:pt x="5003" y="7094"/>
                  </a:lnTo>
                  <a:lnTo>
                    <a:pt x="5002" y="7047"/>
                  </a:lnTo>
                  <a:lnTo>
                    <a:pt x="5001" y="7001"/>
                  </a:lnTo>
                  <a:lnTo>
                    <a:pt x="5001" y="6955"/>
                  </a:lnTo>
                  <a:lnTo>
                    <a:pt x="5001" y="6910"/>
                  </a:lnTo>
                  <a:lnTo>
                    <a:pt x="5001" y="6866"/>
                  </a:lnTo>
                  <a:lnTo>
                    <a:pt x="5001" y="6825"/>
                  </a:lnTo>
                  <a:lnTo>
                    <a:pt x="5002" y="6784"/>
                  </a:lnTo>
                  <a:lnTo>
                    <a:pt x="5003" y="6747"/>
                  </a:lnTo>
                  <a:lnTo>
                    <a:pt x="5004" y="6713"/>
                  </a:lnTo>
                  <a:lnTo>
                    <a:pt x="5006" y="6682"/>
                  </a:lnTo>
                  <a:lnTo>
                    <a:pt x="5008" y="6653"/>
                  </a:lnTo>
                  <a:lnTo>
                    <a:pt x="5011" y="6629"/>
                  </a:lnTo>
                  <a:lnTo>
                    <a:pt x="5014" y="6608"/>
                  </a:lnTo>
                  <a:lnTo>
                    <a:pt x="5017" y="6592"/>
                  </a:lnTo>
                  <a:lnTo>
                    <a:pt x="5022" y="6580"/>
                  </a:lnTo>
                  <a:lnTo>
                    <a:pt x="5026" y="6569"/>
                  </a:lnTo>
                  <a:lnTo>
                    <a:pt x="5033" y="6554"/>
                  </a:lnTo>
                  <a:lnTo>
                    <a:pt x="5041" y="6535"/>
                  </a:lnTo>
                  <a:lnTo>
                    <a:pt x="5049" y="6512"/>
                  </a:lnTo>
                  <a:lnTo>
                    <a:pt x="5060" y="6486"/>
                  </a:lnTo>
                  <a:lnTo>
                    <a:pt x="5070" y="6457"/>
                  </a:lnTo>
                  <a:lnTo>
                    <a:pt x="5082" y="6425"/>
                  </a:lnTo>
                  <a:lnTo>
                    <a:pt x="5094" y="6390"/>
                  </a:lnTo>
                  <a:lnTo>
                    <a:pt x="5107" y="6352"/>
                  </a:lnTo>
                  <a:lnTo>
                    <a:pt x="5121" y="6313"/>
                  </a:lnTo>
                  <a:lnTo>
                    <a:pt x="5135" y="6272"/>
                  </a:lnTo>
                  <a:lnTo>
                    <a:pt x="5150" y="6230"/>
                  </a:lnTo>
                  <a:lnTo>
                    <a:pt x="5165" y="6186"/>
                  </a:lnTo>
                  <a:lnTo>
                    <a:pt x="5180" y="6142"/>
                  </a:lnTo>
                  <a:lnTo>
                    <a:pt x="5195" y="6096"/>
                  </a:lnTo>
                  <a:lnTo>
                    <a:pt x="5211" y="6050"/>
                  </a:lnTo>
                  <a:lnTo>
                    <a:pt x="5226" y="6005"/>
                  </a:lnTo>
                  <a:lnTo>
                    <a:pt x="5241" y="5959"/>
                  </a:lnTo>
                  <a:lnTo>
                    <a:pt x="5257" y="5914"/>
                  </a:lnTo>
                  <a:lnTo>
                    <a:pt x="5272" y="5869"/>
                  </a:lnTo>
                  <a:lnTo>
                    <a:pt x="5286" y="5825"/>
                  </a:lnTo>
                  <a:lnTo>
                    <a:pt x="5301" y="5782"/>
                  </a:lnTo>
                  <a:lnTo>
                    <a:pt x="5313" y="5741"/>
                  </a:lnTo>
                  <a:lnTo>
                    <a:pt x="5327" y="5702"/>
                  </a:lnTo>
                  <a:lnTo>
                    <a:pt x="5340" y="5665"/>
                  </a:lnTo>
                  <a:lnTo>
                    <a:pt x="5351" y="5629"/>
                  </a:lnTo>
                  <a:lnTo>
                    <a:pt x="5362" y="5597"/>
                  </a:lnTo>
                  <a:lnTo>
                    <a:pt x="5372" y="5567"/>
                  </a:lnTo>
                  <a:lnTo>
                    <a:pt x="5380" y="5540"/>
                  </a:lnTo>
                  <a:lnTo>
                    <a:pt x="5388" y="5517"/>
                  </a:lnTo>
                  <a:lnTo>
                    <a:pt x="5394" y="5498"/>
                  </a:lnTo>
                  <a:lnTo>
                    <a:pt x="5400" y="5483"/>
                  </a:lnTo>
                  <a:lnTo>
                    <a:pt x="5404" y="5468"/>
                  </a:lnTo>
                  <a:lnTo>
                    <a:pt x="5409" y="5449"/>
                  </a:lnTo>
                  <a:lnTo>
                    <a:pt x="5414" y="5427"/>
                  </a:lnTo>
                  <a:lnTo>
                    <a:pt x="5418" y="5403"/>
                  </a:lnTo>
                  <a:lnTo>
                    <a:pt x="5422" y="5375"/>
                  </a:lnTo>
                  <a:lnTo>
                    <a:pt x="5426" y="5346"/>
                  </a:lnTo>
                  <a:lnTo>
                    <a:pt x="5431" y="5313"/>
                  </a:lnTo>
                  <a:lnTo>
                    <a:pt x="5436" y="5280"/>
                  </a:lnTo>
                  <a:lnTo>
                    <a:pt x="5439" y="5244"/>
                  </a:lnTo>
                  <a:lnTo>
                    <a:pt x="5444" y="5207"/>
                  </a:lnTo>
                  <a:lnTo>
                    <a:pt x="5447" y="5168"/>
                  </a:lnTo>
                  <a:lnTo>
                    <a:pt x="5452" y="5129"/>
                  </a:lnTo>
                  <a:lnTo>
                    <a:pt x="5455" y="5088"/>
                  </a:lnTo>
                  <a:lnTo>
                    <a:pt x="5459" y="5047"/>
                  </a:lnTo>
                  <a:lnTo>
                    <a:pt x="5462" y="5005"/>
                  </a:lnTo>
                  <a:lnTo>
                    <a:pt x="5465" y="4964"/>
                  </a:lnTo>
                  <a:lnTo>
                    <a:pt x="5469" y="4924"/>
                  </a:lnTo>
                  <a:lnTo>
                    <a:pt x="5472" y="4882"/>
                  </a:lnTo>
                  <a:lnTo>
                    <a:pt x="5475" y="4842"/>
                  </a:lnTo>
                  <a:lnTo>
                    <a:pt x="5478" y="4802"/>
                  </a:lnTo>
                  <a:lnTo>
                    <a:pt x="5480" y="4764"/>
                  </a:lnTo>
                  <a:lnTo>
                    <a:pt x="5483" y="4728"/>
                  </a:lnTo>
                  <a:lnTo>
                    <a:pt x="5485" y="4692"/>
                  </a:lnTo>
                  <a:lnTo>
                    <a:pt x="5487" y="4657"/>
                  </a:lnTo>
                  <a:lnTo>
                    <a:pt x="5490" y="4626"/>
                  </a:lnTo>
                  <a:lnTo>
                    <a:pt x="5491" y="4596"/>
                  </a:lnTo>
                  <a:lnTo>
                    <a:pt x="5492" y="4570"/>
                  </a:lnTo>
                  <a:lnTo>
                    <a:pt x="5493" y="4545"/>
                  </a:lnTo>
                  <a:lnTo>
                    <a:pt x="5494" y="4525"/>
                  </a:lnTo>
                  <a:lnTo>
                    <a:pt x="5495" y="4506"/>
                  </a:lnTo>
                  <a:lnTo>
                    <a:pt x="5495" y="4491"/>
                  </a:lnTo>
                  <a:lnTo>
                    <a:pt x="5495" y="4481"/>
                  </a:lnTo>
                  <a:lnTo>
                    <a:pt x="5497" y="4459"/>
                  </a:lnTo>
                  <a:lnTo>
                    <a:pt x="5500" y="4429"/>
                  </a:lnTo>
                  <a:lnTo>
                    <a:pt x="5505" y="4393"/>
                  </a:lnTo>
                  <a:lnTo>
                    <a:pt x="5510" y="4352"/>
                  </a:lnTo>
                  <a:lnTo>
                    <a:pt x="5517" y="4307"/>
                  </a:lnTo>
                  <a:lnTo>
                    <a:pt x="5525" y="4259"/>
                  </a:lnTo>
                  <a:lnTo>
                    <a:pt x="5533" y="4210"/>
                  </a:lnTo>
                  <a:lnTo>
                    <a:pt x="5543" y="4160"/>
                  </a:lnTo>
                  <a:lnTo>
                    <a:pt x="5552" y="4112"/>
                  </a:lnTo>
                  <a:lnTo>
                    <a:pt x="5560" y="4066"/>
                  </a:lnTo>
                  <a:lnTo>
                    <a:pt x="5568" y="4023"/>
                  </a:lnTo>
                  <a:lnTo>
                    <a:pt x="5575" y="3986"/>
                  </a:lnTo>
                  <a:lnTo>
                    <a:pt x="5581" y="3955"/>
                  </a:lnTo>
                  <a:lnTo>
                    <a:pt x="5585" y="3931"/>
                  </a:lnTo>
                  <a:lnTo>
                    <a:pt x="5589" y="3916"/>
                  </a:lnTo>
                  <a:lnTo>
                    <a:pt x="5590" y="3910"/>
                  </a:lnTo>
                  <a:lnTo>
                    <a:pt x="3884" y="2003"/>
                  </a:lnTo>
                  <a:close/>
                </a:path>
              </a:pathLst>
            </a:custGeom>
            <a:solidFill>
              <a:srgbClr val="66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86" name="Google Shape;1486;p31"/>
            <p:cNvSpPr/>
            <p:nvPr/>
          </p:nvSpPr>
          <p:spPr>
            <a:xfrm>
              <a:off x="3585" y="1811"/>
              <a:ext cx="1683" cy="785"/>
            </a:xfrm>
            <a:custGeom>
              <a:avLst/>
              <a:gdLst/>
              <a:ahLst/>
              <a:cxnLst/>
              <a:rect l="l" t="t" r="r" b="b"/>
              <a:pathLst>
                <a:path w="5049" h="2353" extrusionOk="0">
                  <a:moveTo>
                    <a:pt x="0" y="950"/>
                  </a:moveTo>
                  <a:lnTo>
                    <a:pt x="6" y="957"/>
                  </a:lnTo>
                  <a:lnTo>
                    <a:pt x="22" y="975"/>
                  </a:lnTo>
                  <a:lnTo>
                    <a:pt x="46" y="1003"/>
                  </a:lnTo>
                  <a:lnTo>
                    <a:pt x="78" y="1041"/>
                  </a:lnTo>
                  <a:lnTo>
                    <a:pt x="115" y="1087"/>
                  </a:lnTo>
                  <a:lnTo>
                    <a:pt x="158" y="1138"/>
                  </a:lnTo>
                  <a:lnTo>
                    <a:pt x="203" y="1194"/>
                  </a:lnTo>
                  <a:lnTo>
                    <a:pt x="249" y="1253"/>
                  </a:lnTo>
                  <a:lnTo>
                    <a:pt x="295" y="1314"/>
                  </a:lnTo>
                  <a:lnTo>
                    <a:pt x="340" y="1375"/>
                  </a:lnTo>
                  <a:lnTo>
                    <a:pt x="383" y="1434"/>
                  </a:lnTo>
                  <a:lnTo>
                    <a:pt x="421" y="1491"/>
                  </a:lnTo>
                  <a:lnTo>
                    <a:pt x="452" y="1545"/>
                  </a:lnTo>
                  <a:lnTo>
                    <a:pt x="476" y="1592"/>
                  </a:lnTo>
                  <a:lnTo>
                    <a:pt x="492" y="1632"/>
                  </a:lnTo>
                  <a:lnTo>
                    <a:pt x="498" y="1663"/>
                  </a:lnTo>
                  <a:lnTo>
                    <a:pt x="501" y="1690"/>
                  </a:lnTo>
                  <a:lnTo>
                    <a:pt x="510" y="1717"/>
                  </a:lnTo>
                  <a:lnTo>
                    <a:pt x="524" y="1744"/>
                  </a:lnTo>
                  <a:lnTo>
                    <a:pt x="543" y="1772"/>
                  </a:lnTo>
                  <a:lnTo>
                    <a:pt x="565" y="1798"/>
                  </a:lnTo>
                  <a:lnTo>
                    <a:pt x="590" y="1825"/>
                  </a:lnTo>
                  <a:lnTo>
                    <a:pt x="617" y="1851"/>
                  </a:lnTo>
                  <a:lnTo>
                    <a:pt x="645" y="1879"/>
                  </a:lnTo>
                  <a:lnTo>
                    <a:pt x="674" y="1905"/>
                  </a:lnTo>
                  <a:lnTo>
                    <a:pt x="703" y="1932"/>
                  </a:lnTo>
                  <a:lnTo>
                    <a:pt x="731" y="1958"/>
                  </a:lnTo>
                  <a:lnTo>
                    <a:pt x="757" y="1986"/>
                  </a:lnTo>
                  <a:lnTo>
                    <a:pt x="780" y="2013"/>
                  </a:lnTo>
                  <a:lnTo>
                    <a:pt x="801" y="2039"/>
                  </a:lnTo>
                  <a:lnTo>
                    <a:pt x="817" y="2066"/>
                  </a:lnTo>
                  <a:lnTo>
                    <a:pt x="829" y="2092"/>
                  </a:lnTo>
                  <a:lnTo>
                    <a:pt x="840" y="2117"/>
                  </a:lnTo>
                  <a:lnTo>
                    <a:pt x="855" y="2142"/>
                  </a:lnTo>
                  <a:lnTo>
                    <a:pt x="874" y="2164"/>
                  </a:lnTo>
                  <a:lnTo>
                    <a:pt x="896" y="2183"/>
                  </a:lnTo>
                  <a:lnTo>
                    <a:pt x="921" y="2202"/>
                  </a:lnTo>
                  <a:lnTo>
                    <a:pt x="950" y="2219"/>
                  </a:lnTo>
                  <a:lnTo>
                    <a:pt x="980" y="2234"/>
                  </a:lnTo>
                  <a:lnTo>
                    <a:pt x="1012" y="2248"/>
                  </a:lnTo>
                  <a:lnTo>
                    <a:pt x="1047" y="2262"/>
                  </a:lnTo>
                  <a:lnTo>
                    <a:pt x="1081" y="2273"/>
                  </a:lnTo>
                  <a:lnTo>
                    <a:pt x="1118" y="2284"/>
                  </a:lnTo>
                  <a:lnTo>
                    <a:pt x="1155" y="2294"/>
                  </a:lnTo>
                  <a:lnTo>
                    <a:pt x="1192" y="2304"/>
                  </a:lnTo>
                  <a:lnTo>
                    <a:pt x="1230" y="2313"/>
                  </a:lnTo>
                  <a:lnTo>
                    <a:pt x="1267" y="2322"/>
                  </a:lnTo>
                  <a:lnTo>
                    <a:pt x="1302" y="2331"/>
                  </a:lnTo>
                  <a:lnTo>
                    <a:pt x="1336" y="2339"/>
                  </a:lnTo>
                  <a:lnTo>
                    <a:pt x="1364" y="2345"/>
                  </a:lnTo>
                  <a:lnTo>
                    <a:pt x="1388" y="2349"/>
                  </a:lnTo>
                  <a:lnTo>
                    <a:pt x="1407" y="2352"/>
                  </a:lnTo>
                  <a:lnTo>
                    <a:pt x="1426" y="2353"/>
                  </a:lnTo>
                  <a:lnTo>
                    <a:pt x="1441" y="2353"/>
                  </a:lnTo>
                  <a:lnTo>
                    <a:pt x="1455" y="2352"/>
                  </a:lnTo>
                  <a:lnTo>
                    <a:pt x="1468" y="2349"/>
                  </a:lnTo>
                  <a:lnTo>
                    <a:pt x="1482" y="2347"/>
                  </a:lnTo>
                  <a:lnTo>
                    <a:pt x="1496" y="2345"/>
                  </a:lnTo>
                  <a:lnTo>
                    <a:pt x="1511" y="2341"/>
                  </a:lnTo>
                  <a:lnTo>
                    <a:pt x="1530" y="2338"/>
                  </a:lnTo>
                  <a:lnTo>
                    <a:pt x="1549" y="2335"/>
                  </a:lnTo>
                  <a:lnTo>
                    <a:pt x="1573" y="2333"/>
                  </a:lnTo>
                  <a:lnTo>
                    <a:pt x="1601" y="2332"/>
                  </a:lnTo>
                  <a:lnTo>
                    <a:pt x="1634" y="2331"/>
                  </a:lnTo>
                  <a:lnTo>
                    <a:pt x="1654" y="2330"/>
                  </a:lnTo>
                  <a:lnTo>
                    <a:pt x="1678" y="2328"/>
                  </a:lnTo>
                  <a:lnTo>
                    <a:pt x="1707" y="2325"/>
                  </a:lnTo>
                  <a:lnTo>
                    <a:pt x="1738" y="2320"/>
                  </a:lnTo>
                  <a:lnTo>
                    <a:pt x="1773" y="2316"/>
                  </a:lnTo>
                  <a:lnTo>
                    <a:pt x="1810" y="2309"/>
                  </a:lnTo>
                  <a:lnTo>
                    <a:pt x="1850" y="2302"/>
                  </a:lnTo>
                  <a:lnTo>
                    <a:pt x="1893" y="2294"/>
                  </a:lnTo>
                  <a:lnTo>
                    <a:pt x="1936" y="2286"/>
                  </a:lnTo>
                  <a:lnTo>
                    <a:pt x="1983" y="2277"/>
                  </a:lnTo>
                  <a:lnTo>
                    <a:pt x="2030" y="2266"/>
                  </a:lnTo>
                  <a:lnTo>
                    <a:pt x="2078" y="2256"/>
                  </a:lnTo>
                  <a:lnTo>
                    <a:pt x="2127" y="2245"/>
                  </a:lnTo>
                  <a:lnTo>
                    <a:pt x="2176" y="2235"/>
                  </a:lnTo>
                  <a:lnTo>
                    <a:pt x="2226" y="2224"/>
                  </a:lnTo>
                  <a:lnTo>
                    <a:pt x="2274" y="2212"/>
                  </a:lnTo>
                  <a:lnTo>
                    <a:pt x="2323" y="2202"/>
                  </a:lnTo>
                  <a:lnTo>
                    <a:pt x="2371" y="2190"/>
                  </a:lnTo>
                  <a:lnTo>
                    <a:pt x="2417" y="2179"/>
                  </a:lnTo>
                  <a:lnTo>
                    <a:pt x="2462" y="2168"/>
                  </a:lnTo>
                  <a:lnTo>
                    <a:pt x="2506" y="2158"/>
                  </a:lnTo>
                  <a:lnTo>
                    <a:pt x="2546" y="2149"/>
                  </a:lnTo>
                  <a:lnTo>
                    <a:pt x="2586" y="2139"/>
                  </a:lnTo>
                  <a:lnTo>
                    <a:pt x="2621" y="2130"/>
                  </a:lnTo>
                  <a:lnTo>
                    <a:pt x="2654" y="2122"/>
                  </a:lnTo>
                  <a:lnTo>
                    <a:pt x="2684" y="2115"/>
                  </a:lnTo>
                  <a:lnTo>
                    <a:pt x="2709" y="2108"/>
                  </a:lnTo>
                  <a:lnTo>
                    <a:pt x="2731" y="2103"/>
                  </a:lnTo>
                  <a:lnTo>
                    <a:pt x="2749" y="2098"/>
                  </a:lnTo>
                  <a:lnTo>
                    <a:pt x="2762" y="2096"/>
                  </a:lnTo>
                  <a:lnTo>
                    <a:pt x="2770" y="2093"/>
                  </a:lnTo>
                  <a:lnTo>
                    <a:pt x="2772" y="2092"/>
                  </a:lnTo>
                  <a:lnTo>
                    <a:pt x="2775" y="2091"/>
                  </a:lnTo>
                  <a:lnTo>
                    <a:pt x="2780" y="2086"/>
                  </a:lnTo>
                  <a:lnTo>
                    <a:pt x="2791" y="2079"/>
                  </a:lnTo>
                  <a:lnTo>
                    <a:pt x="2805" y="2071"/>
                  </a:lnTo>
                  <a:lnTo>
                    <a:pt x="2822" y="2061"/>
                  </a:lnTo>
                  <a:lnTo>
                    <a:pt x="2843" y="2051"/>
                  </a:lnTo>
                  <a:lnTo>
                    <a:pt x="2866" y="2039"/>
                  </a:lnTo>
                  <a:lnTo>
                    <a:pt x="2891" y="2028"/>
                  </a:lnTo>
                  <a:lnTo>
                    <a:pt x="2919" y="2016"/>
                  </a:lnTo>
                  <a:lnTo>
                    <a:pt x="2949" y="2007"/>
                  </a:lnTo>
                  <a:lnTo>
                    <a:pt x="2980" y="1999"/>
                  </a:lnTo>
                  <a:lnTo>
                    <a:pt x="3012" y="1992"/>
                  </a:lnTo>
                  <a:lnTo>
                    <a:pt x="3047" y="1988"/>
                  </a:lnTo>
                  <a:lnTo>
                    <a:pt x="3081" y="1987"/>
                  </a:lnTo>
                  <a:lnTo>
                    <a:pt x="3116" y="1990"/>
                  </a:lnTo>
                  <a:lnTo>
                    <a:pt x="3152" y="1996"/>
                  </a:lnTo>
                  <a:lnTo>
                    <a:pt x="3187" y="2003"/>
                  </a:lnTo>
                  <a:lnTo>
                    <a:pt x="3224" y="2007"/>
                  </a:lnTo>
                  <a:lnTo>
                    <a:pt x="3261" y="2006"/>
                  </a:lnTo>
                  <a:lnTo>
                    <a:pt x="3298" y="2002"/>
                  </a:lnTo>
                  <a:lnTo>
                    <a:pt x="3334" y="1996"/>
                  </a:lnTo>
                  <a:lnTo>
                    <a:pt x="3369" y="1987"/>
                  </a:lnTo>
                  <a:lnTo>
                    <a:pt x="3404" y="1978"/>
                  </a:lnTo>
                  <a:lnTo>
                    <a:pt x="3436" y="1968"/>
                  </a:lnTo>
                  <a:lnTo>
                    <a:pt x="3465" y="1956"/>
                  </a:lnTo>
                  <a:lnTo>
                    <a:pt x="3493" y="1945"/>
                  </a:lnTo>
                  <a:lnTo>
                    <a:pt x="3517" y="1933"/>
                  </a:lnTo>
                  <a:lnTo>
                    <a:pt x="3538" y="1923"/>
                  </a:lnTo>
                  <a:lnTo>
                    <a:pt x="3555" y="1915"/>
                  </a:lnTo>
                  <a:lnTo>
                    <a:pt x="3568" y="1908"/>
                  </a:lnTo>
                  <a:lnTo>
                    <a:pt x="3576" y="1903"/>
                  </a:lnTo>
                  <a:lnTo>
                    <a:pt x="3578" y="1901"/>
                  </a:lnTo>
                  <a:lnTo>
                    <a:pt x="3579" y="1898"/>
                  </a:lnTo>
                  <a:lnTo>
                    <a:pt x="3585" y="1893"/>
                  </a:lnTo>
                  <a:lnTo>
                    <a:pt x="3592" y="1883"/>
                  </a:lnTo>
                  <a:lnTo>
                    <a:pt x="3603" y="1872"/>
                  </a:lnTo>
                  <a:lnTo>
                    <a:pt x="3616" y="1858"/>
                  </a:lnTo>
                  <a:lnTo>
                    <a:pt x="3632" y="1843"/>
                  </a:lnTo>
                  <a:lnTo>
                    <a:pt x="3651" y="1828"/>
                  </a:lnTo>
                  <a:lnTo>
                    <a:pt x="3673" y="1812"/>
                  </a:lnTo>
                  <a:lnTo>
                    <a:pt x="3696" y="1797"/>
                  </a:lnTo>
                  <a:lnTo>
                    <a:pt x="3721" y="1782"/>
                  </a:lnTo>
                  <a:lnTo>
                    <a:pt x="3748" y="1770"/>
                  </a:lnTo>
                  <a:lnTo>
                    <a:pt x="3778" y="1760"/>
                  </a:lnTo>
                  <a:lnTo>
                    <a:pt x="3808" y="1753"/>
                  </a:lnTo>
                  <a:lnTo>
                    <a:pt x="3840" y="1751"/>
                  </a:lnTo>
                  <a:lnTo>
                    <a:pt x="3874" y="1752"/>
                  </a:lnTo>
                  <a:lnTo>
                    <a:pt x="3909" y="1758"/>
                  </a:lnTo>
                  <a:lnTo>
                    <a:pt x="3944" y="1765"/>
                  </a:lnTo>
                  <a:lnTo>
                    <a:pt x="3978" y="1768"/>
                  </a:lnTo>
                  <a:lnTo>
                    <a:pt x="4012" y="1768"/>
                  </a:lnTo>
                  <a:lnTo>
                    <a:pt x="4044" y="1766"/>
                  </a:lnTo>
                  <a:lnTo>
                    <a:pt x="4076" y="1762"/>
                  </a:lnTo>
                  <a:lnTo>
                    <a:pt x="4107" y="1758"/>
                  </a:lnTo>
                  <a:lnTo>
                    <a:pt x="4138" y="1752"/>
                  </a:lnTo>
                  <a:lnTo>
                    <a:pt x="4169" y="1747"/>
                  </a:lnTo>
                  <a:lnTo>
                    <a:pt x="4201" y="1744"/>
                  </a:lnTo>
                  <a:lnTo>
                    <a:pt x="4232" y="1742"/>
                  </a:lnTo>
                  <a:lnTo>
                    <a:pt x="4263" y="1742"/>
                  </a:lnTo>
                  <a:lnTo>
                    <a:pt x="4295" y="1746"/>
                  </a:lnTo>
                  <a:lnTo>
                    <a:pt x="4327" y="1753"/>
                  </a:lnTo>
                  <a:lnTo>
                    <a:pt x="4361" y="1766"/>
                  </a:lnTo>
                  <a:lnTo>
                    <a:pt x="4395" y="1783"/>
                  </a:lnTo>
                  <a:lnTo>
                    <a:pt x="4430" y="1806"/>
                  </a:lnTo>
                  <a:lnTo>
                    <a:pt x="4466" y="1832"/>
                  </a:lnTo>
                  <a:lnTo>
                    <a:pt x="4503" y="1856"/>
                  </a:lnTo>
                  <a:lnTo>
                    <a:pt x="4540" y="1878"/>
                  </a:lnTo>
                  <a:lnTo>
                    <a:pt x="4576" y="1897"/>
                  </a:lnTo>
                  <a:lnTo>
                    <a:pt x="4613" y="1915"/>
                  </a:lnTo>
                  <a:lnTo>
                    <a:pt x="4649" y="1930"/>
                  </a:lnTo>
                  <a:lnTo>
                    <a:pt x="4683" y="1943"/>
                  </a:lnTo>
                  <a:lnTo>
                    <a:pt x="4715" y="1956"/>
                  </a:lnTo>
                  <a:lnTo>
                    <a:pt x="4745" y="1966"/>
                  </a:lnTo>
                  <a:lnTo>
                    <a:pt x="4771" y="1975"/>
                  </a:lnTo>
                  <a:lnTo>
                    <a:pt x="4795" y="1981"/>
                  </a:lnTo>
                  <a:lnTo>
                    <a:pt x="4816" y="1987"/>
                  </a:lnTo>
                  <a:lnTo>
                    <a:pt x="4834" y="1992"/>
                  </a:lnTo>
                  <a:lnTo>
                    <a:pt x="4846" y="1994"/>
                  </a:lnTo>
                  <a:lnTo>
                    <a:pt x="4854" y="1996"/>
                  </a:lnTo>
                  <a:lnTo>
                    <a:pt x="4857" y="1996"/>
                  </a:lnTo>
                  <a:lnTo>
                    <a:pt x="4859" y="1992"/>
                  </a:lnTo>
                  <a:lnTo>
                    <a:pt x="4866" y="1978"/>
                  </a:lnTo>
                  <a:lnTo>
                    <a:pt x="4876" y="1956"/>
                  </a:lnTo>
                  <a:lnTo>
                    <a:pt x="4890" y="1927"/>
                  </a:lnTo>
                  <a:lnTo>
                    <a:pt x="4905" y="1893"/>
                  </a:lnTo>
                  <a:lnTo>
                    <a:pt x="4923" y="1853"/>
                  </a:lnTo>
                  <a:lnTo>
                    <a:pt x="4942" y="1811"/>
                  </a:lnTo>
                  <a:lnTo>
                    <a:pt x="4960" y="1765"/>
                  </a:lnTo>
                  <a:lnTo>
                    <a:pt x="4980" y="1716"/>
                  </a:lnTo>
                  <a:lnTo>
                    <a:pt x="4997" y="1668"/>
                  </a:lnTo>
                  <a:lnTo>
                    <a:pt x="5013" y="1621"/>
                  </a:lnTo>
                  <a:lnTo>
                    <a:pt x="5027" y="1574"/>
                  </a:lnTo>
                  <a:lnTo>
                    <a:pt x="5039" y="1530"/>
                  </a:lnTo>
                  <a:lnTo>
                    <a:pt x="5046" y="1489"/>
                  </a:lnTo>
                  <a:lnTo>
                    <a:pt x="5049" y="1453"/>
                  </a:lnTo>
                  <a:lnTo>
                    <a:pt x="5047" y="1423"/>
                  </a:lnTo>
                  <a:lnTo>
                    <a:pt x="5041" y="1395"/>
                  </a:lnTo>
                  <a:lnTo>
                    <a:pt x="5034" y="1360"/>
                  </a:lnTo>
                  <a:lnTo>
                    <a:pt x="5026" y="1322"/>
                  </a:lnTo>
                  <a:lnTo>
                    <a:pt x="5016" y="1282"/>
                  </a:lnTo>
                  <a:lnTo>
                    <a:pt x="5003" y="1238"/>
                  </a:lnTo>
                  <a:lnTo>
                    <a:pt x="4989" y="1193"/>
                  </a:lnTo>
                  <a:lnTo>
                    <a:pt x="4973" y="1148"/>
                  </a:lnTo>
                  <a:lnTo>
                    <a:pt x="4956" y="1103"/>
                  </a:lnTo>
                  <a:lnTo>
                    <a:pt x="4935" y="1059"/>
                  </a:lnTo>
                  <a:lnTo>
                    <a:pt x="4913" y="1018"/>
                  </a:lnTo>
                  <a:lnTo>
                    <a:pt x="4890" y="978"/>
                  </a:lnTo>
                  <a:lnTo>
                    <a:pt x="4863" y="943"/>
                  </a:lnTo>
                  <a:lnTo>
                    <a:pt x="4836" y="912"/>
                  </a:lnTo>
                  <a:lnTo>
                    <a:pt x="4806" y="886"/>
                  </a:lnTo>
                  <a:lnTo>
                    <a:pt x="4774" y="867"/>
                  </a:lnTo>
                  <a:lnTo>
                    <a:pt x="4739" y="854"/>
                  </a:lnTo>
                  <a:lnTo>
                    <a:pt x="4719" y="849"/>
                  </a:lnTo>
                  <a:lnTo>
                    <a:pt x="4699" y="842"/>
                  </a:lnTo>
                  <a:lnTo>
                    <a:pt x="4676" y="835"/>
                  </a:lnTo>
                  <a:lnTo>
                    <a:pt x="4649" y="827"/>
                  </a:lnTo>
                  <a:lnTo>
                    <a:pt x="4623" y="819"/>
                  </a:lnTo>
                  <a:lnTo>
                    <a:pt x="4594" y="810"/>
                  </a:lnTo>
                  <a:lnTo>
                    <a:pt x="4563" y="800"/>
                  </a:lnTo>
                  <a:lnTo>
                    <a:pt x="4531" y="788"/>
                  </a:lnTo>
                  <a:lnTo>
                    <a:pt x="4499" y="777"/>
                  </a:lnTo>
                  <a:lnTo>
                    <a:pt x="4465" y="765"/>
                  </a:lnTo>
                  <a:lnTo>
                    <a:pt x="4431" y="752"/>
                  </a:lnTo>
                  <a:lnTo>
                    <a:pt x="4395" y="740"/>
                  </a:lnTo>
                  <a:lnTo>
                    <a:pt x="4361" y="727"/>
                  </a:lnTo>
                  <a:lnTo>
                    <a:pt x="4325" y="713"/>
                  </a:lnTo>
                  <a:lnTo>
                    <a:pt x="4289" y="701"/>
                  </a:lnTo>
                  <a:lnTo>
                    <a:pt x="4254" y="687"/>
                  </a:lnTo>
                  <a:lnTo>
                    <a:pt x="4218" y="673"/>
                  </a:lnTo>
                  <a:lnTo>
                    <a:pt x="4183" y="660"/>
                  </a:lnTo>
                  <a:lnTo>
                    <a:pt x="4149" y="646"/>
                  </a:lnTo>
                  <a:lnTo>
                    <a:pt x="4115" y="634"/>
                  </a:lnTo>
                  <a:lnTo>
                    <a:pt x="4083" y="621"/>
                  </a:lnTo>
                  <a:lnTo>
                    <a:pt x="4052" y="608"/>
                  </a:lnTo>
                  <a:lnTo>
                    <a:pt x="4022" y="597"/>
                  </a:lnTo>
                  <a:lnTo>
                    <a:pt x="3993" y="585"/>
                  </a:lnTo>
                  <a:lnTo>
                    <a:pt x="3967" y="574"/>
                  </a:lnTo>
                  <a:lnTo>
                    <a:pt x="3941" y="563"/>
                  </a:lnTo>
                  <a:lnTo>
                    <a:pt x="3918" y="554"/>
                  </a:lnTo>
                  <a:lnTo>
                    <a:pt x="3897" y="546"/>
                  </a:lnTo>
                  <a:lnTo>
                    <a:pt x="3879" y="538"/>
                  </a:lnTo>
                  <a:lnTo>
                    <a:pt x="3863" y="531"/>
                  </a:lnTo>
                  <a:lnTo>
                    <a:pt x="3849" y="524"/>
                  </a:lnTo>
                  <a:lnTo>
                    <a:pt x="3839" y="520"/>
                  </a:lnTo>
                  <a:lnTo>
                    <a:pt x="3828" y="514"/>
                  </a:lnTo>
                  <a:lnTo>
                    <a:pt x="3816" y="507"/>
                  </a:lnTo>
                  <a:lnTo>
                    <a:pt x="3801" y="497"/>
                  </a:lnTo>
                  <a:lnTo>
                    <a:pt x="3782" y="485"/>
                  </a:lnTo>
                  <a:lnTo>
                    <a:pt x="3763" y="472"/>
                  </a:lnTo>
                  <a:lnTo>
                    <a:pt x="3741" y="458"/>
                  </a:lnTo>
                  <a:lnTo>
                    <a:pt x="3718" y="442"/>
                  </a:lnTo>
                  <a:lnTo>
                    <a:pt x="3692" y="425"/>
                  </a:lnTo>
                  <a:lnTo>
                    <a:pt x="3666" y="407"/>
                  </a:lnTo>
                  <a:lnTo>
                    <a:pt x="3638" y="388"/>
                  </a:lnTo>
                  <a:lnTo>
                    <a:pt x="3609" y="369"/>
                  </a:lnTo>
                  <a:lnTo>
                    <a:pt x="3579" y="348"/>
                  </a:lnTo>
                  <a:lnTo>
                    <a:pt x="3548" y="327"/>
                  </a:lnTo>
                  <a:lnTo>
                    <a:pt x="3517" y="306"/>
                  </a:lnTo>
                  <a:lnTo>
                    <a:pt x="3486" y="284"/>
                  </a:lnTo>
                  <a:lnTo>
                    <a:pt x="3454" y="264"/>
                  </a:lnTo>
                  <a:lnTo>
                    <a:pt x="3421" y="242"/>
                  </a:lnTo>
                  <a:lnTo>
                    <a:pt x="3389" y="221"/>
                  </a:lnTo>
                  <a:lnTo>
                    <a:pt x="3357" y="200"/>
                  </a:lnTo>
                  <a:lnTo>
                    <a:pt x="3326" y="181"/>
                  </a:lnTo>
                  <a:lnTo>
                    <a:pt x="3295" y="162"/>
                  </a:lnTo>
                  <a:lnTo>
                    <a:pt x="3263" y="144"/>
                  </a:lnTo>
                  <a:lnTo>
                    <a:pt x="3235" y="126"/>
                  </a:lnTo>
                  <a:lnTo>
                    <a:pt x="3206" y="110"/>
                  </a:lnTo>
                  <a:lnTo>
                    <a:pt x="3178" y="95"/>
                  </a:lnTo>
                  <a:lnTo>
                    <a:pt x="3152" y="83"/>
                  </a:lnTo>
                  <a:lnTo>
                    <a:pt x="3127" y="71"/>
                  </a:lnTo>
                  <a:lnTo>
                    <a:pt x="3104" y="61"/>
                  </a:lnTo>
                  <a:lnTo>
                    <a:pt x="3084" y="53"/>
                  </a:lnTo>
                  <a:lnTo>
                    <a:pt x="3064" y="47"/>
                  </a:lnTo>
                  <a:lnTo>
                    <a:pt x="3048" y="43"/>
                  </a:lnTo>
                  <a:lnTo>
                    <a:pt x="3033" y="42"/>
                  </a:lnTo>
                  <a:lnTo>
                    <a:pt x="3003" y="41"/>
                  </a:lnTo>
                  <a:lnTo>
                    <a:pt x="2967" y="39"/>
                  </a:lnTo>
                  <a:lnTo>
                    <a:pt x="2927" y="34"/>
                  </a:lnTo>
                  <a:lnTo>
                    <a:pt x="2882" y="28"/>
                  </a:lnTo>
                  <a:lnTo>
                    <a:pt x="2833" y="23"/>
                  </a:lnTo>
                  <a:lnTo>
                    <a:pt x="2783" y="17"/>
                  </a:lnTo>
                  <a:lnTo>
                    <a:pt x="2730" y="11"/>
                  </a:lnTo>
                  <a:lnTo>
                    <a:pt x="2677" y="7"/>
                  </a:lnTo>
                  <a:lnTo>
                    <a:pt x="2624" y="3"/>
                  </a:lnTo>
                  <a:lnTo>
                    <a:pt x="2572" y="1"/>
                  </a:lnTo>
                  <a:lnTo>
                    <a:pt x="2521" y="0"/>
                  </a:lnTo>
                  <a:lnTo>
                    <a:pt x="2473" y="2"/>
                  </a:lnTo>
                  <a:lnTo>
                    <a:pt x="2428" y="7"/>
                  </a:lnTo>
                  <a:lnTo>
                    <a:pt x="2387" y="15"/>
                  </a:lnTo>
                  <a:lnTo>
                    <a:pt x="2352" y="26"/>
                  </a:lnTo>
                  <a:lnTo>
                    <a:pt x="2322" y="42"/>
                  </a:lnTo>
                  <a:lnTo>
                    <a:pt x="2305" y="52"/>
                  </a:lnTo>
                  <a:lnTo>
                    <a:pt x="2283" y="61"/>
                  </a:lnTo>
                  <a:lnTo>
                    <a:pt x="2256" y="71"/>
                  </a:lnTo>
                  <a:lnTo>
                    <a:pt x="2224" y="83"/>
                  </a:lnTo>
                  <a:lnTo>
                    <a:pt x="2187" y="93"/>
                  </a:lnTo>
                  <a:lnTo>
                    <a:pt x="2146" y="105"/>
                  </a:lnTo>
                  <a:lnTo>
                    <a:pt x="2101" y="117"/>
                  </a:lnTo>
                  <a:lnTo>
                    <a:pt x="2053" y="129"/>
                  </a:lnTo>
                  <a:lnTo>
                    <a:pt x="2002" y="141"/>
                  </a:lnTo>
                  <a:lnTo>
                    <a:pt x="1948" y="154"/>
                  </a:lnTo>
                  <a:lnTo>
                    <a:pt x="1893" y="167"/>
                  </a:lnTo>
                  <a:lnTo>
                    <a:pt x="1834" y="179"/>
                  </a:lnTo>
                  <a:lnTo>
                    <a:pt x="1775" y="193"/>
                  </a:lnTo>
                  <a:lnTo>
                    <a:pt x="1715" y="206"/>
                  </a:lnTo>
                  <a:lnTo>
                    <a:pt x="1654" y="220"/>
                  </a:lnTo>
                  <a:lnTo>
                    <a:pt x="1593" y="233"/>
                  </a:lnTo>
                  <a:lnTo>
                    <a:pt x="1532" y="246"/>
                  </a:lnTo>
                  <a:lnTo>
                    <a:pt x="1472" y="260"/>
                  </a:lnTo>
                  <a:lnTo>
                    <a:pt x="1412" y="273"/>
                  </a:lnTo>
                  <a:lnTo>
                    <a:pt x="1354" y="287"/>
                  </a:lnTo>
                  <a:lnTo>
                    <a:pt x="1298" y="299"/>
                  </a:lnTo>
                  <a:lnTo>
                    <a:pt x="1244" y="312"/>
                  </a:lnTo>
                  <a:lnTo>
                    <a:pt x="1191" y="325"/>
                  </a:lnTo>
                  <a:lnTo>
                    <a:pt x="1142" y="337"/>
                  </a:lnTo>
                  <a:lnTo>
                    <a:pt x="1096" y="349"/>
                  </a:lnTo>
                  <a:lnTo>
                    <a:pt x="1055" y="362"/>
                  </a:lnTo>
                  <a:lnTo>
                    <a:pt x="1017" y="373"/>
                  </a:lnTo>
                  <a:lnTo>
                    <a:pt x="982" y="384"/>
                  </a:lnTo>
                  <a:lnTo>
                    <a:pt x="953" y="395"/>
                  </a:lnTo>
                  <a:lnTo>
                    <a:pt x="930" y="405"/>
                  </a:lnTo>
                  <a:lnTo>
                    <a:pt x="912" y="415"/>
                  </a:lnTo>
                  <a:lnTo>
                    <a:pt x="900" y="424"/>
                  </a:lnTo>
                  <a:lnTo>
                    <a:pt x="890" y="434"/>
                  </a:lnTo>
                  <a:lnTo>
                    <a:pt x="875" y="446"/>
                  </a:lnTo>
                  <a:lnTo>
                    <a:pt x="856" y="458"/>
                  </a:lnTo>
                  <a:lnTo>
                    <a:pt x="834" y="473"/>
                  </a:lnTo>
                  <a:lnTo>
                    <a:pt x="809" y="491"/>
                  </a:lnTo>
                  <a:lnTo>
                    <a:pt x="781" y="508"/>
                  </a:lnTo>
                  <a:lnTo>
                    <a:pt x="751" y="527"/>
                  </a:lnTo>
                  <a:lnTo>
                    <a:pt x="719" y="546"/>
                  </a:lnTo>
                  <a:lnTo>
                    <a:pt x="686" y="567"/>
                  </a:lnTo>
                  <a:lnTo>
                    <a:pt x="650" y="589"/>
                  </a:lnTo>
                  <a:lnTo>
                    <a:pt x="612" y="610"/>
                  </a:lnTo>
                  <a:lnTo>
                    <a:pt x="574" y="633"/>
                  </a:lnTo>
                  <a:lnTo>
                    <a:pt x="535" y="654"/>
                  </a:lnTo>
                  <a:lnTo>
                    <a:pt x="494" y="678"/>
                  </a:lnTo>
                  <a:lnTo>
                    <a:pt x="455" y="701"/>
                  </a:lnTo>
                  <a:lnTo>
                    <a:pt x="415" y="722"/>
                  </a:lnTo>
                  <a:lnTo>
                    <a:pt x="374" y="744"/>
                  </a:lnTo>
                  <a:lnTo>
                    <a:pt x="335" y="766"/>
                  </a:lnTo>
                  <a:lnTo>
                    <a:pt x="297" y="788"/>
                  </a:lnTo>
                  <a:lnTo>
                    <a:pt x="259" y="809"/>
                  </a:lnTo>
                  <a:lnTo>
                    <a:pt x="223" y="829"/>
                  </a:lnTo>
                  <a:lnTo>
                    <a:pt x="190" y="847"/>
                  </a:lnTo>
                  <a:lnTo>
                    <a:pt x="158" y="864"/>
                  </a:lnTo>
                  <a:lnTo>
                    <a:pt x="128" y="880"/>
                  </a:lnTo>
                  <a:lnTo>
                    <a:pt x="100" y="895"/>
                  </a:lnTo>
                  <a:lnTo>
                    <a:pt x="75" y="909"/>
                  </a:lnTo>
                  <a:lnTo>
                    <a:pt x="53" y="921"/>
                  </a:lnTo>
                  <a:lnTo>
                    <a:pt x="34" y="931"/>
                  </a:lnTo>
                  <a:lnTo>
                    <a:pt x="19" y="939"/>
                  </a:lnTo>
                  <a:lnTo>
                    <a:pt x="9" y="945"/>
                  </a:lnTo>
                  <a:lnTo>
                    <a:pt x="2" y="948"/>
                  </a:lnTo>
                  <a:lnTo>
                    <a:pt x="0" y="950"/>
                  </a:lnTo>
                  <a:close/>
                </a:path>
              </a:pathLst>
            </a:custGeom>
            <a:solidFill>
              <a:srgbClr val="FF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87" name="Google Shape;1487;p31"/>
            <p:cNvSpPr/>
            <p:nvPr/>
          </p:nvSpPr>
          <p:spPr>
            <a:xfrm>
              <a:off x="3227" y="1073"/>
              <a:ext cx="1266" cy="674"/>
            </a:xfrm>
            <a:custGeom>
              <a:avLst/>
              <a:gdLst/>
              <a:ahLst/>
              <a:cxnLst/>
              <a:rect l="l" t="t" r="r" b="b"/>
              <a:pathLst>
                <a:path w="3797" h="2024" extrusionOk="0">
                  <a:moveTo>
                    <a:pt x="3038" y="362"/>
                  </a:moveTo>
                  <a:lnTo>
                    <a:pt x="3034" y="351"/>
                  </a:lnTo>
                  <a:lnTo>
                    <a:pt x="3022" y="343"/>
                  </a:lnTo>
                  <a:lnTo>
                    <a:pt x="3006" y="338"/>
                  </a:lnTo>
                  <a:lnTo>
                    <a:pt x="2984" y="333"/>
                  </a:lnTo>
                  <a:lnTo>
                    <a:pt x="2959" y="330"/>
                  </a:lnTo>
                  <a:lnTo>
                    <a:pt x="2931" y="326"/>
                  </a:lnTo>
                  <a:lnTo>
                    <a:pt x="2902" y="324"/>
                  </a:lnTo>
                  <a:lnTo>
                    <a:pt x="2871" y="323"/>
                  </a:lnTo>
                  <a:lnTo>
                    <a:pt x="2841" y="320"/>
                  </a:lnTo>
                  <a:lnTo>
                    <a:pt x="2811" y="318"/>
                  </a:lnTo>
                  <a:lnTo>
                    <a:pt x="2784" y="315"/>
                  </a:lnTo>
                  <a:lnTo>
                    <a:pt x="2758" y="310"/>
                  </a:lnTo>
                  <a:lnTo>
                    <a:pt x="2738" y="303"/>
                  </a:lnTo>
                  <a:lnTo>
                    <a:pt x="2720" y="296"/>
                  </a:lnTo>
                  <a:lnTo>
                    <a:pt x="2709" y="286"/>
                  </a:lnTo>
                  <a:lnTo>
                    <a:pt x="2704" y="273"/>
                  </a:lnTo>
                  <a:lnTo>
                    <a:pt x="2715" y="272"/>
                  </a:lnTo>
                  <a:lnTo>
                    <a:pt x="2728" y="270"/>
                  </a:lnTo>
                  <a:lnTo>
                    <a:pt x="2743" y="267"/>
                  </a:lnTo>
                  <a:lnTo>
                    <a:pt x="2759" y="265"/>
                  </a:lnTo>
                  <a:lnTo>
                    <a:pt x="2778" y="263"/>
                  </a:lnTo>
                  <a:lnTo>
                    <a:pt x="2798" y="259"/>
                  </a:lnTo>
                  <a:lnTo>
                    <a:pt x="2817" y="256"/>
                  </a:lnTo>
                  <a:lnTo>
                    <a:pt x="2837" y="252"/>
                  </a:lnTo>
                  <a:lnTo>
                    <a:pt x="2856" y="250"/>
                  </a:lnTo>
                  <a:lnTo>
                    <a:pt x="2875" y="247"/>
                  </a:lnTo>
                  <a:lnTo>
                    <a:pt x="2892" y="244"/>
                  </a:lnTo>
                  <a:lnTo>
                    <a:pt x="2908" y="241"/>
                  </a:lnTo>
                  <a:lnTo>
                    <a:pt x="2922" y="238"/>
                  </a:lnTo>
                  <a:lnTo>
                    <a:pt x="2935" y="237"/>
                  </a:lnTo>
                  <a:lnTo>
                    <a:pt x="2944" y="236"/>
                  </a:lnTo>
                  <a:lnTo>
                    <a:pt x="2950" y="235"/>
                  </a:lnTo>
                  <a:lnTo>
                    <a:pt x="2974" y="237"/>
                  </a:lnTo>
                  <a:lnTo>
                    <a:pt x="2999" y="241"/>
                  </a:lnTo>
                  <a:lnTo>
                    <a:pt x="3025" y="245"/>
                  </a:lnTo>
                  <a:lnTo>
                    <a:pt x="3051" y="251"/>
                  </a:lnTo>
                  <a:lnTo>
                    <a:pt x="3079" y="257"/>
                  </a:lnTo>
                  <a:lnTo>
                    <a:pt x="3106" y="263"/>
                  </a:lnTo>
                  <a:lnTo>
                    <a:pt x="3135" y="270"/>
                  </a:lnTo>
                  <a:lnTo>
                    <a:pt x="3164" y="276"/>
                  </a:lnTo>
                  <a:lnTo>
                    <a:pt x="3193" y="283"/>
                  </a:lnTo>
                  <a:lnTo>
                    <a:pt x="3223" y="290"/>
                  </a:lnTo>
                  <a:lnTo>
                    <a:pt x="3252" y="297"/>
                  </a:lnTo>
                  <a:lnTo>
                    <a:pt x="3282" y="303"/>
                  </a:lnTo>
                  <a:lnTo>
                    <a:pt x="3311" y="310"/>
                  </a:lnTo>
                  <a:lnTo>
                    <a:pt x="3341" y="316"/>
                  </a:lnTo>
                  <a:lnTo>
                    <a:pt x="3369" y="320"/>
                  </a:lnTo>
                  <a:lnTo>
                    <a:pt x="3398" y="325"/>
                  </a:lnTo>
                  <a:lnTo>
                    <a:pt x="3403" y="317"/>
                  </a:lnTo>
                  <a:lnTo>
                    <a:pt x="3407" y="308"/>
                  </a:lnTo>
                  <a:lnTo>
                    <a:pt x="3414" y="298"/>
                  </a:lnTo>
                  <a:lnTo>
                    <a:pt x="3421" y="288"/>
                  </a:lnTo>
                  <a:lnTo>
                    <a:pt x="3429" y="276"/>
                  </a:lnTo>
                  <a:lnTo>
                    <a:pt x="3440" y="266"/>
                  </a:lnTo>
                  <a:lnTo>
                    <a:pt x="3450" y="256"/>
                  </a:lnTo>
                  <a:lnTo>
                    <a:pt x="3460" y="245"/>
                  </a:lnTo>
                  <a:lnTo>
                    <a:pt x="3473" y="235"/>
                  </a:lnTo>
                  <a:lnTo>
                    <a:pt x="3487" y="227"/>
                  </a:lnTo>
                  <a:lnTo>
                    <a:pt x="3501" y="219"/>
                  </a:lnTo>
                  <a:lnTo>
                    <a:pt x="3516" y="212"/>
                  </a:lnTo>
                  <a:lnTo>
                    <a:pt x="3532" y="207"/>
                  </a:lnTo>
                  <a:lnTo>
                    <a:pt x="3548" y="205"/>
                  </a:lnTo>
                  <a:lnTo>
                    <a:pt x="3566" y="204"/>
                  </a:lnTo>
                  <a:lnTo>
                    <a:pt x="3585" y="205"/>
                  </a:lnTo>
                  <a:lnTo>
                    <a:pt x="3591" y="195"/>
                  </a:lnTo>
                  <a:lnTo>
                    <a:pt x="3593" y="185"/>
                  </a:lnTo>
                  <a:lnTo>
                    <a:pt x="3591" y="176"/>
                  </a:lnTo>
                  <a:lnTo>
                    <a:pt x="3584" y="168"/>
                  </a:lnTo>
                  <a:lnTo>
                    <a:pt x="3575" y="159"/>
                  </a:lnTo>
                  <a:lnTo>
                    <a:pt x="3562" y="151"/>
                  </a:lnTo>
                  <a:lnTo>
                    <a:pt x="3545" y="144"/>
                  </a:lnTo>
                  <a:lnTo>
                    <a:pt x="3526" y="137"/>
                  </a:lnTo>
                  <a:lnTo>
                    <a:pt x="3504" y="130"/>
                  </a:lnTo>
                  <a:lnTo>
                    <a:pt x="3480" y="123"/>
                  </a:lnTo>
                  <a:lnTo>
                    <a:pt x="3455" y="117"/>
                  </a:lnTo>
                  <a:lnTo>
                    <a:pt x="3426" y="112"/>
                  </a:lnTo>
                  <a:lnTo>
                    <a:pt x="3397" y="106"/>
                  </a:lnTo>
                  <a:lnTo>
                    <a:pt x="3366" y="101"/>
                  </a:lnTo>
                  <a:lnTo>
                    <a:pt x="3334" y="97"/>
                  </a:lnTo>
                  <a:lnTo>
                    <a:pt x="3301" y="92"/>
                  </a:lnTo>
                  <a:lnTo>
                    <a:pt x="3267" y="89"/>
                  </a:lnTo>
                  <a:lnTo>
                    <a:pt x="3233" y="85"/>
                  </a:lnTo>
                  <a:lnTo>
                    <a:pt x="3199" y="82"/>
                  </a:lnTo>
                  <a:lnTo>
                    <a:pt x="3165" y="78"/>
                  </a:lnTo>
                  <a:lnTo>
                    <a:pt x="3132" y="76"/>
                  </a:lnTo>
                  <a:lnTo>
                    <a:pt x="3098" y="74"/>
                  </a:lnTo>
                  <a:lnTo>
                    <a:pt x="3066" y="72"/>
                  </a:lnTo>
                  <a:lnTo>
                    <a:pt x="3036" y="70"/>
                  </a:lnTo>
                  <a:lnTo>
                    <a:pt x="3006" y="69"/>
                  </a:lnTo>
                  <a:lnTo>
                    <a:pt x="2979" y="69"/>
                  </a:lnTo>
                  <a:lnTo>
                    <a:pt x="2952" y="68"/>
                  </a:lnTo>
                  <a:lnTo>
                    <a:pt x="2928" y="68"/>
                  </a:lnTo>
                  <a:lnTo>
                    <a:pt x="2906" y="68"/>
                  </a:lnTo>
                  <a:lnTo>
                    <a:pt x="2887" y="68"/>
                  </a:lnTo>
                  <a:lnTo>
                    <a:pt x="2870" y="69"/>
                  </a:lnTo>
                  <a:lnTo>
                    <a:pt x="2857" y="70"/>
                  </a:lnTo>
                  <a:lnTo>
                    <a:pt x="2826" y="74"/>
                  </a:lnTo>
                  <a:lnTo>
                    <a:pt x="2792" y="77"/>
                  </a:lnTo>
                  <a:lnTo>
                    <a:pt x="2754" y="82"/>
                  </a:lnTo>
                  <a:lnTo>
                    <a:pt x="2712" y="86"/>
                  </a:lnTo>
                  <a:lnTo>
                    <a:pt x="2668" y="91"/>
                  </a:lnTo>
                  <a:lnTo>
                    <a:pt x="2623" y="95"/>
                  </a:lnTo>
                  <a:lnTo>
                    <a:pt x="2577" y="100"/>
                  </a:lnTo>
                  <a:lnTo>
                    <a:pt x="2531" y="105"/>
                  </a:lnTo>
                  <a:lnTo>
                    <a:pt x="2485" y="108"/>
                  </a:lnTo>
                  <a:lnTo>
                    <a:pt x="2439" y="112"/>
                  </a:lnTo>
                  <a:lnTo>
                    <a:pt x="2394" y="114"/>
                  </a:lnTo>
                  <a:lnTo>
                    <a:pt x="2353" y="116"/>
                  </a:lnTo>
                  <a:lnTo>
                    <a:pt x="2312" y="116"/>
                  </a:lnTo>
                  <a:lnTo>
                    <a:pt x="2274" y="116"/>
                  </a:lnTo>
                  <a:lnTo>
                    <a:pt x="2241" y="115"/>
                  </a:lnTo>
                  <a:lnTo>
                    <a:pt x="2212" y="112"/>
                  </a:lnTo>
                  <a:lnTo>
                    <a:pt x="2183" y="121"/>
                  </a:lnTo>
                  <a:lnTo>
                    <a:pt x="2152" y="129"/>
                  </a:lnTo>
                  <a:lnTo>
                    <a:pt x="2119" y="136"/>
                  </a:lnTo>
                  <a:lnTo>
                    <a:pt x="2084" y="143"/>
                  </a:lnTo>
                  <a:lnTo>
                    <a:pt x="2047" y="147"/>
                  </a:lnTo>
                  <a:lnTo>
                    <a:pt x="2009" y="153"/>
                  </a:lnTo>
                  <a:lnTo>
                    <a:pt x="1970" y="158"/>
                  </a:lnTo>
                  <a:lnTo>
                    <a:pt x="1931" y="162"/>
                  </a:lnTo>
                  <a:lnTo>
                    <a:pt x="1891" y="167"/>
                  </a:lnTo>
                  <a:lnTo>
                    <a:pt x="1852" y="173"/>
                  </a:lnTo>
                  <a:lnTo>
                    <a:pt x="1814" y="178"/>
                  </a:lnTo>
                  <a:lnTo>
                    <a:pt x="1777" y="184"/>
                  </a:lnTo>
                  <a:lnTo>
                    <a:pt x="1743" y="192"/>
                  </a:lnTo>
                  <a:lnTo>
                    <a:pt x="1709" y="200"/>
                  </a:lnTo>
                  <a:lnTo>
                    <a:pt x="1678" y="211"/>
                  </a:lnTo>
                  <a:lnTo>
                    <a:pt x="1649" y="222"/>
                  </a:lnTo>
                  <a:lnTo>
                    <a:pt x="1646" y="223"/>
                  </a:lnTo>
                  <a:lnTo>
                    <a:pt x="1637" y="227"/>
                  </a:lnTo>
                  <a:lnTo>
                    <a:pt x="1622" y="232"/>
                  </a:lnTo>
                  <a:lnTo>
                    <a:pt x="1603" y="238"/>
                  </a:lnTo>
                  <a:lnTo>
                    <a:pt x="1581" y="247"/>
                  </a:lnTo>
                  <a:lnTo>
                    <a:pt x="1558" y="255"/>
                  </a:lnTo>
                  <a:lnTo>
                    <a:pt x="1534" y="264"/>
                  </a:lnTo>
                  <a:lnTo>
                    <a:pt x="1511" y="273"/>
                  </a:lnTo>
                  <a:lnTo>
                    <a:pt x="1490" y="282"/>
                  </a:lnTo>
                  <a:lnTo>
                    <a:pt x="1472" y="291"/>
                  </a:lnTo>
                  <a:lnTo>
                    <a:pt x="1457" y="298"/>
                  </a:lnTo>
                  <a:lnTo>
                    <a:pt x="1448" y="305"/>
                  </a:lnTo>
                  <a:lnTo>
                    <a:pt x="1445" y="311"/>
                  </a:lnTo>
                  <a:lnTo>
                    <a:pt x="1450" y="313"/>
                  </a:lnTo>
                  <a:lnTo>
                    <a:pt x="1463" y="315"/>
                  </a:lnTo>
                  <a:lnTo>
                    <a:pt x="1486" y="313"/>
                  </a:lnTo>
                  <a:lnTo>
                    <a:pt x="1488" y="334"/>
                  </a:lnTo>
                  <a:lnTo>
                    <a:pt x="1491" y="349"/>
                  </a:lnTo>
                  <a:lnTo>
                    <a:pt x="1491" y="362"/>
                  </a:lnTo>
                  <a:lnTo>
                    <a:pt x="1488" y="371"/>
                  </a:lnTo>
                  <a:lnTo>
                    <a:pt x="1479" y="380"/>
                  </a:lnTo>
                  <a:lnTo>
                    <a:pt x="1461" y="388"/>
                  </a:lnTo>
                  <a:lnTo>
                    <a:pt x="1434" y="398"/>
                  </a:lnTo>
                  <a:lnTo>
                    <a:pt x="1396" y="410"/>
                  </a:lnTo>
                  <a:lnTo>
                    <a:pt x="1357" y="406"/>
                  </a:lnTo>
                  <a:lnTo>
                    <a:pt x="1316" y="404"/>
                  </a:lnTo>
                  <a:lnTo>
                    <a:pt x="1275" y="404"/>
                  </a:lnTo>
                  <a:lnTo>
                    <a:pt x="1232" y="406"/>
                  </a:lnTo>
                  <a:lnTo>
                    <a:pt x="1187" y="410"/>
                  </a:lnTo>
                  <a:lnTo>
                    <a:pt x="1142" y="416"/>
                  </a:lnTo>
                  <a:lnTo>
                    <a:pt x="1096" y="423"/>
                  </a:lnTo>
                  <a:lnTo>
                    <a:pt x="1049" y="432"/>
                  </a:lnTo>
                  <a:lnTo>
                    <a:pt x="1001" y="441"/>
                  </a:lnTo>
                  <a:lnTo>
                    <a:pt x="954" y="453"/>
                  </a:lnTo>
                  <a:lnTo>
                    <a:pt x="906" y="464"/>
                  </a:lnTo>
                  <a:lnTo>
                    <a:pt x="856" y="478"/>
                  </a:lnTo>
                  <a:lnTo>
                    <a:pt x="808" y="492"/>
                  </a:lnTo>
                  <a:lnTo>
                    <a:pt x="759" y="507"/>
                  </a:lnTo>
                  <a:lnTo>
                    <a:pt x="710" y="522"/>
                  </a:lnTo>
                  <a:lnTo>
                    <a:pt x="661" y="537"/>
                  </a:lnTo>
                  <a:lnTo>
                    <a:pt x="613" y="553"/>
                  </a:lnTo>
                  <a:lnTo>
                    <a:pt x="566" y="569"/>
                  </a:lnTo>
                  <a:lnTo>
                    <a:pt x="518" y="584"/>
                  </a:lnTo>
                  <a:lnTo>
                    <a:pt x="471" y="600"/>
                  </a:lnTo>
                  <a:lnTo>
                    <a:pt x="425" y="615"/>
                  </a:lnTo>
                  <a:lnTo>
                    <a:pt x="381" y="630"/>
                  </a:lnTo>
                  <a:lnTo>
                    <a:pt x="337" y="645"/>
                  </a:lnTo>
                  <a:lnTo>
                    <a:pt x="295" y="659"/>
                  </a:lnTo>
                  <a:lnTo>
                    <a:pt x="253" y="672"/>
                  </a:lnTo>
                  <a:lnTo>
                    <a:pt x="213" y="685"/>
                  </a:lnTo>
                  <a:lnTo>
                    <a:pt x="175" y="696"/>
                  </a:lnTo>
                  <a:lnTo>
                    <a:pt x="138" y="705"/>
                  </a:lnTo>
                  <a:lnTo>
                    <a:pt x="103" y="715"/>
                  </a:lnTo>
                  <a:lnTo>
                    <a:pt x="70" y="721"/>
                  </a:lnTo>
                  <a:lnTo>
                    <a:pt x="39" y="727"/>
                  </a:lnTo>
                  <a:lnTo>
                    <a:pt x="10" y="731"/>
                  </a:lnTo>
                  <a:lnTo>
                    <a:pt x="0" y="731"/>
                  </a:lnTo>
                  <a:lnTo>
                    <a:pt x="1" y="725"/>
                  </a:lnTo>
                  <a:lnTo>
                    <a:pt x="15" y="716"/>
                  </a:lnTo>
                  <a:lnTo>
                    <a:pt x="39" y="703"/>
                  </a:lnTo>
                  <a:lnTo>
                    <a:pt x="75" y="686"/>
                  </a:lnTo>
                  <a:lnTo>
                    <a:pt x="120" y="666"/>
                  </a:lnTo>
                  <a:lnTo>
                    <a:pt x="174" y="643"/>
                  </a:lnTo>
                  <a:lnTo>
                    <a:pt x="237" y="618"/>
                  </a:lnTo>
                  <a:lnTo>
                    <a:pt x="307" y="590"/>
                  </a:lnTo>
                  <a:lnTo>
                    <a:pt x="386" y="560"/>
                  </a:lnTo>
                  <a:lnTo>
                    <a:pt x="470" y="528"/>
                  </a:lnTo>
                  <a:lnTo>
                    <a:pt x="561" y="496"/>
                  </a:lnTo>
                  <a:lnTo>
                    <a:pt x="658" y="461"/>
                  </a:lnTo>
                  <a:lnTo>
                    <a:pt x="759" y="425"/>
                  </a:lnTo>
                  <a:lnTo>
                    <a:pt x="864" y="391"/>
                  </a:lnTo>
                  <a:lnTo>
                    <a:pt x="973" y="354"/>
                  </a:lnTo>
                  <a:lnTo>
                    <a:pt x="1084" y="319"/>
                  </a:lnTo>
                  <a:lnTo>
                    <a:pt x="1199" y="283"/>
                  </a:lnTo>
                  <a:lnTo>
                    <a:pt x="1314" y="249"/>
                  </a:lnTo>
                  <a:lnTo>
                    <a:pt x="1431" y="215"/>
                  </a:lnTo>
                  <a:lnTo>
                    <a:pt x="1548" y="183"/>
                  </a:lnTo>
                  <a:lnTo>
                    <a:pt x="1664" y="152"/>
                  </a:lnTo>
                  <a:lnTo>
                    <a:pt x="1780" y="123"/>
                  </a:lnTo>
                  <a:lnTo>
                    <a:pt x="1894" y="97"/>
                  </a:lnTo>
                  <a:lnTo>
                    <a:pt x="2007" y="72"/>
                  </a:lnTo>
                  <a:lnTo>
                    <a:pt x="2115" y="52"/>
                  </a:lnTo>
                  <a:lnTo>
                    <a:pt x="2221" y="34"/>
                  </a:lnTo>
                  <a:lnTo>
                    <a:pt x="2323" y="19"/>
                  </a:lnTo>
                  <a:lnTo>
                    <a:pt x="2419" y="9"/>
                  </a:lnTo>
                  <a:lnTo>
                    <a:pt x="2510" y="2"/>
                  </a:lnTo>
                  <a:lnTo>
                    <a:pt x="2597" y="0"/>
                  </a:lnTo>
                  <a:lnTo>
                    <a:pt x="2675" y="2"/>
                  </a:lnTo>
                  <a:lnTo>
                    <a:pt x="2708" y="3"/>
                  </a:lnTo>
                  <a:lnTo>
                    <a:pt x="2740" y="4"/>
                  </a:lnTo>
                  <a:lnTo>
                    <a:pt x="2772" y="6"/>
                  </a:lnTo>
                  <a:lnTo>
                    <a:pt x="2806" y="6"/>
                  </a:lnTo>
                  <a:lnTo>
                    <a:pt x="2839" y="6"/>
                  </a:lnTo>
                  <a:lnTo>
                    <a:pt x="2872" y="6"/>
                  </a:lnTo>
                  <a:lnTo>
                    <a:pt x="2906" y="6"/>
                  </a:lnTo>
                  <a:lnTo>
                    <a:pt x="2940" y="4"/>
                  </a:lnTo>
                  <a:lnTo>
                    <a:pt x="2974" y="4"/>
                  </a:lnTo>
                  <a:lnTo>
                    <a:pt x="3007" y="3"/>
                  </a:lnTo>
                  <a:lnTo>
                    <a:pt x="3042" y="3"/>
                  </a:lnTo>
                  <a:lnTo>
                    <a:pt x="3075" y="3"/>
                  </a:lnTo>
                  <a:lnTo>
                    <a:pt x="3109" y="3"/>
                  </a:lnTo>
                  <a:lnTo>
                    <a:pt x="3142" y="3"/>
                  </a:lnTo>
                  <a:lnTo>
                    <a:pt x="3176" y="4"/>
                  </a:lnTo>
                  <a:lnTo>
                    <a:pt x="3209" y="6"/>
                  </a:lnTo>
                  <a:lnTo>
                    <a:pt x="3241" y="7"/>
                  </a:lnTo>
                  <a:lnTo>
                    <a:pt x="3274" y="9"/>
                  </a:lnTo>
                  <a:lnTo>
                    <a:pt x="3305" y="12"/>
                  </a:lnTo>
                  <a:lnTo>
                    <a:pt x="3336" y="16"/>
                  </a:lnTo>
                  <a:lnTo>
                    <a:pt x="3367" y="19"/>
                  </a:lnTo>
                  <a:lnTo>
                    <a:pt x="3397" y="25"/>
                  </a:lnTo>
                  <a:lnTo>
                    <a:pt x="3426" y="31"/>
                  </a:lnTo>
                  <a:lnTo>
                    <a:pt x="3455" y="38"/>
                  </a:lnTo>
                  <a:lnTo>
                    <a:pt x="3482" y="46"/>
                  </a:lnTo>
                  <a:lnTo>
                    <a:pt x="3510" y="55"/>
                  </a:lnTo>
                  <a:lnTo>
                    <a:pt x="3536" y="65"/>
                  </a:lnTo>
                  <a:lnTo>
                    <a:pt x="3562" y="77"/>
                  </a:lnTo>
                  <a:lnTo>
                    <a:pt x="3586" y="90"/>
                  </a:lnTo>
                  <a:lnTo>
                    <a:pt x="3609" y="104"/>
                  </a:lnTo>
                  <a:lnTo>
                    <a:pt x="3632" y="119"/>
                  </a:lnTo>
                  <a:lnTo>
                    <a:pt x="3653" y="136"/>
                  </a:lnTo>
                  <a:lnTo>
                    <a:pt x="3663" y="124"/>
                  </a:lnTo>
                  <a:lnTo>
                    <a:pt x="3673" y="116"/>
                  </a:lnTo>
                  <a:lnTo>
                    <a:pt x="3681" y="112"/>
                  </a:lnTo>
                  <a:lnTo>
                    <a:pt x="3689" y="112"/>
                  </a:lnTo>
                  <a:lnTo>
                    <a:pt x="3696" y="115"/>
                  </a:lnTo>
                  <a:lnTo>
                    <a:pt x="3702" y="121"/>
                  </a:lnTo>
                  <a:lnTo>
                    <a:pt x="3708" y="130"/>
                  </a:lnTo>
                  <a:lnTo>
                    <a:pt x="3714" y="143"/>
                  </a:lnTo>
                  <a:lnTo>
                    <a:pt x="3720" y="158"/>
                  </a:lnTo>
                  <a:lnTo>
                    <a:pt x="3724" y="174"/>
                  </a:lnTo>
                  <a:lnTo>
                    <a:pt x="3728" y="193"/>
                  </a:lnTo>
                  <a:lnTo>
                    <a:pt x="3732" y="215"/>
                  </a:lnTo>
                  <a:lnTo>
                    <a:pt x="3735" y="238"/>
                  </a:lnTo>
                  <a:lnTo>
                    <a:pt x="3738" y="263"/>
                  </a:lnTo>
                  <a:lnTo>
                    <a:pt x="3742" y="288"/>
                  </a:lnTo>
                  <a:lnTo>
                    <a:pt x="3744" y="316"/>
                  </a:lnTo>
                  <a:lnTo>
                    <a:pt x="3746" y="343"/>
                  </a:lnTo>
                  <a:lnTo>
                    <a:pt x="3747" y="372"/>
                  </a:lnTo>
                  <a:lnTo>
                    <a:pt x="3750" y="402"/>
                  </a:lnTo>
                  <a:lnTo>
                    <a:pt x="3751" y="431"/>
                  </a:lnTo>
                  <a:lnTo>
                    <a:pt x="3752" y="461"/>
                  </a:lnTo>
                  <a:lnTo>
                    <a:pt x="3753" y="491"/>
                  </a:lnTo>
                  <a:lnTo>
                    <a:pt x="3754" y="521"/>
                  </a:lnTo>
                  <a:lnTo>
                    <a:pt x="3756" y="550"/>
                  </a:lnTo>
                  <a:lnTo>
                    <a:pt x="3757" y="577"/>
                  </a:lnTo>
                  <a:lnTo>
                    <a:pt x="3758" y="605"/>
                  </a:lnTo>
                  <a:lnTo>
                    <a:pt x="3759" y="630"/>
                  </a:lnTo>
                  <a:lnTo>
                    <a:pt x="3760" y="656"/>
                  </a:lnTo>
                  <a:lnTo>
                    <a:pt x="3761" y="679"/>
                  </a:lnTo>
                  <a:lnTo>
                    <a:pt x="3762" y="701"/>
                  </a:lnTo>
                  <a:lnTo>
                    <a:pt x="3765" y="720"/>
                  </a:lnTo>
                  <a:lnTo>
                    <a:pt x="3766" y="738"/>
                  </a:lnTo>
                  <a:lnTo>
                    <a:pt x="3768" y="761"/>
                  </a:lnTo>
                  <a:lnTo>
                    <a:pt x="3771" y="785"/>
                  </a:lnTo>
                  <a:lnTo>
                    <a:pt x="3773" y="811"/>
                  </a:lnTo>
                  <a:lnTo>
                    <a:pt x="3776" y="838"/>
                  </a:lnTo>
                  <a:lnTo>
                    <a:pt x="3779" y="867"/>
                  </a:lnTo>
                  <a:lnTo>
                    <a:pt x="3781" y="896"/>
                  </a:lnTo>
                  <a:lnTo>
                    <a:pt x="3783" y="927"/>
                  </a:lnTo>
                  <a:lnTo>
                    <a:pt x="3785" y="958"/>
                  </a:lnTo>
                  <a:lnTo>
                    <a:pt x="3788" y="989"/>
                  </a:lnTo>
                  <a:lnTo>
                    <a:pt x="3789" y="1022"/>
                  </a:lnTo>
                  <a:lnTo>
                    <a:pt x="3791" y="1055"/>
                  </a:lnTo>
                  <a:lnTo>
                    <a:pt x="3792" y="1088"/>
                  </a:lnTo>
                  <a:lnTo>
                    <a:pt x="3794" y="1123"/>
                  </a:lnTo>
                  <a:lnTo>
                    <a:pt x="3795" y="1156"/>
                  </a:lnTo>
                  <a:lnTo>
                    <a:pt x="3796" y="1191"/>
                  </a:lnTo>
                  <a:lnTo>
                    <a:pt x="3797" y="1224"/>
                  </a:lnTo>
                  <a:lnTo>
                    <a:pt x="3797" y="1259"/>
                  </a:lnTo>
                  <a:lnTo>
                    <a:pt x="3796" y="1292"/>
                  </a:lnTo>
                  <a:lnTo>
                    <a:pt x="3796" y="1326"/>
                  </a:lnTo>
                  <a:lnTo>
                    <a:pt x="3795" y="1359"/>
                  </a:lnTo>
                  <a:lnTo>
                    <a:pt x="3794" y="1391"/>
                  </a:lnTo>
                  <a:lnTo>
                    <a:pt x="3791" y="1424"/>
                  </a:lnTo>
                  <a:lnTo>
                    <a:pt x="3789" y="1455"/>
                  </a:lnTo>
                  <a:lnTo>
                    <a:pt x="3785" y="1486"/>
                  </a:lnTo>
                  <a:lnTo>
                    <a:pt x="3782" y="1516"/>
                  </a:lnTo>
                  <a:lnTo>
                    <a:pt x="3779" y="1544"/>
                  </a:lnTo>
                  <a:lnTo>
                    <a:pt x="3774" y="1571"/>
                  </a:lnTo>
                  <a:lnTo>
                    <a:pt x="3768" y="1598"/>
                  </a:lnTo>
                  <a:lnTo>
                    <a:pt x="3762" y="1623"/>
                  </a:lnTo>
                  <a:lnTo>
                    <a:pt x="3756" y="1646"/>
                  </a:lnTo>
                  <a:lnTo>
                    <a:pt x="3749" y="1668"/>
                  </a:lnTo>
                  <a:lnTo>
                    <a:pt x="3741" y="1689"/>
                  </a:lnTo>
                  <a:lnTo>
                    <a:pt x="3734" y="1706"/>
                  </a:lnTo>
                  <a:lnTo>
                    <a:pt x="3728" y="1725"/>
                  </a:lnTo>
                  <a:lnTo>
                    <a:pt x="3722" y="1742"/>
                  </a:lnTo>
                  <a:lnTo>
                    <a:pt x="3717" y="1760"/>
                  </a:lnTo>
                  <a:lnTo>
                    <a:pt x="3714" y="1779"/>
                  </a:lnTo>
                  <a:lnTo>
                    <a:pt x="3711" y="1798"/>
                  </a:lnTo>
                  <a:lnTo>
                    <a:pt x="3707" y="1817"/>
                  </a:lnTo>
                  <a:lnTo>
                    <a:pt x="3702" y="1835"/>
                  </a:lnTo>
                  <a:lnTo>
                    <a:pt x="3699" y="1854"/>
                  </a:lnTo>
                  <a:lnTo>
                    <a:pt x="3694" y="1872"/>
                  </a:lnTo>
                  <a:lnTo>
                    <a:pt x="3689" y="1889"/>
                  </a:lnTo>
                  <a:lnTo>
                    <a:pt x="3683" y="1908"/>
                  </a:lnTo>
                  <a:lnTo>
                    <a:pt x="3676" y="1925"/>
                  </a:lnTo>
                  <a:lnTo>
                    <a:pt x="3667" y="1941"/>
                  </a:lnTo>
                  <a:lnTo>
                    <a:pt x="3658" y="1957"/>
                  </a:lnTo>
                  <a:lnTo>
                    <a:pt x="3646" y="1974"/>
                  </a:lnTo>
                  <a:lnTo>
                    <a:pt x="3595" y="1967"/>
                  </a:lnTo>
                  <a:lnTo>
                    <a:pt x="3605" y="1923"/>
                  </a:lnTo>
                  <a:lnTo>
                    <a:pt x="3613" y="1881"/>
                  </a:lnTo>
                  <a:lnTo>
                    <a:pt x="3621" y="1840"/>
                  </a:lnTo>
                  <a:lnTo>
                    <a:pt x="3628" y="1799"/>
                  </a:lnTo>
                  <a:lnTo>
                    <a:pt x="3636" y="1760"/>
                  </a:lnTo>
                  <a:lnTo>
                    <a:pt x="3643" y="1721"/>
                  </a:lnTo>
                  <a:lnTo>
                    <a:pt x="3648" y="1683"/>
                  </a:lnTo>
                  <a:lnTo>
                    <a:pt x="3655" y="1646"/>
                  </a:lnTo>
                  <a:lnTo>
                    <a:pt x="3661" y="1610"/>
                  </a:lnTo>
                  <a:lnTo>
                    <a:pt x="3667" y="1575"/>
                  </a:lnTo>
                  <a:lnTo>
                    <a:pt x="3671" y="1539"/>
                  </a:lnTo>
                  <a:lnTo>
                    <a:pt x="3677" y="1505"/>
                  </a:lnTo>
                  <a:lnTo>
                    <a:pt x="3682" y="1471"/>
                  </a:lnTo>
                  <a:lnTo>
                    <a:pt x="3685" y="1437"/>
                  </a:lnTo>
                  <a:lnTo>
                    <a:pt x="3690" y="1405"/>
                  </a:lnTo>
                  <a:lnTo>
                    <a:pt x="3693" y="1373"/>
                  </a:lnTo>
                  <a:lnTo>
                    <a:pt x="3697" y="1341"/>
                  </a:lnTo>
                  <a:lnTo>
                    <a:pt x="3699" y="1309"/>
                  </a:lnTo>
                  <a:lnTo>
                    <a:pt x="3701" y="1278"/>
                  </a:lnTo>
                  <a:lnTo>
                    <a:pt x="3704" y="1247"/>
                  </a:lnTo>
                  <a:lnTo>
                    <a:pt x="3706" y="1216"/>
                  </a:lnTo>
                  <a:lnTo>
                    <a:pt x="3707" y="1186"/>
                  </a:lnTo>
                  <a:lnTo>
                    <a:pt x="3708" y="1155"/>
                  </a:lnTo>
                  <a:lnTo>
                    <a:pt x="3709" y="1125"/>
                  </a:lnTo>
                  <a:lnTo>
                    <a:pt x="3711" y="1095"/>
                  </a:lnTo>
                  <a:lnTo>
                    <a:pt x="3711" y="1065"/>
                  </a:lnTo>
                  <a:lnTo>
                    <a:pt x="3711" y="1034"/>
                  </a:lnTo>
                  <a:lnTo>
                    <a:pt x="3711" y="1004"/>
                  </a:lnTo>
                  <a:lnTo>
                    <a:pt x="3709" y="974"/>
                  </a:lnTo>
                  <a:lnTo>
                    <a:pt x="3708" y="943"/>
                  </a:lnTo>
                  <a:lnTo>
                    <a:pt x="3707" y="913"/>
                  </a:lnTo>
                  <a:lnTo>
                    <a:pt x="3706" y="882"/>
                  </a:lnTo>
                  <a:lnTo>
                    <a:pt x="3681" y="395"/>
                  </a:lnTo>
                  <a:lnTo>
                    <a:pt x="3676" y="355"/>
                  </a:lnTo>
                  <a:lnTo>
                    <a:pt x="3670" y="321"/>
                  </a:lnTo>
                  <a:lnTo>
                    <a:pt x="3663" y="294"/>
                  </a:lnTo>
                  <a:lnTo>
                    <a:pt x="3656" y="273"/>
                  </a:lnTo>
                  <a:lnTo>
                    <a:pt x="3648" y="258"/>
                  </a:lnTo>
                  <a:lnTo>
                    <a:pt x="3639" y="249"/>
                  </a:lnTo>
                  <a:lnTo>
                    <a:pt x="3631" y="244"/>
                  </a:lnTo>
                  <a:lnTo>
                    <a:pt x="3622" y="245"/>
                  </a:lnTo>
                  <a:lnTo>
                    <a:pt x="3613" y="250"/>
                  </a:lnTo>
                  <a:lnTo>
                    <a:pt x="3602" y="260"/>
                  </a:lnTo>
                  <a:lnTo>
                    <a:pt x="3592" y="273"/>
                  </a:lnTo>
                  <a:lnTo>
                    <a:pt x="3583" y="290"/>
                  </a:lnTo>
                  <a:lnTo>
                    <a:pt x="3572" y="310"/>
                  </a:lnTo>
                  <a:lnTo>
                    <a:pt x="3562" y="333"/>
                  </a:lnTo>
                  <a:lnTo>
                    <a:pt x="3551" y="358"/>
                  </a:lnTo>
                  <a:lnTo>
                    <a:pt x="3542" y="387"/>
                  </a:lnTo>
                  <a:lnTo>
                    <a:pt x="3532" y="416"/>
                  </a:lnTo>
                  <a:lnTo>
                    <a:pt x="3523" y="448"/>
                  </a:lnTo>
                  <a:lnTo>
                    <a:pt x="3513" y="481"/>
                  </a:lnTo>
                  <a:lnTo>
                    <a:pt x="3504" y="514"/>
                  </a:lnTo>
                  <a:lnTo>
                    <a:pt x="3496" y="549"/>
                  </a:lnTo>
                  <a:lnTo>
                    <a:pt x="3488" y="583"/>
                  </a:lnTo>
                  <a:lnTo>
                    <a:pt x="3481" y="618"/>
                  </a:lnTo>
                  <a:lnTo>
                    <a:pt x="3474" y="651"/>
                  </a:lnTo>
                  <a:lnTo>
                    <a:pt x="3468" y="685"/>
                  </a:lnTo>
                  <a:lnTo>
                    <a:pt x="3464" y="717"/>
                  </a:lnTo>
                  <a:lnTo>
                    <a:pt x="3460" y="748"/>
                  </a:lnTo>
                  <a:lnTo>
                    <a:pt x="3457" y="777"/>
                  </a:lnTo>
                  <a:lnTo>
                    <a:pt x="3455" y="805"/>
                  </a:lnTo>
                  <a:lnTo>
                    <a:pt x="3453" y="829"/>
                  </a:lnTo>
                  <a:lnTo>
                    <a:pt x="3453" y="851"/>
                  </a:lnTo>
                  <a:lnTo>
                    <a:pt x="3455" y="870"/>
                  </a:lnTo>
                  <a:lnTo>
                    <a:pt x="3457" y="893"/>
                  </a:lnTo>
                  <a:lnTo>
                    <a:pt x="3459" y="916"/>
                  </a:lnTo>
                  <a:lnTo>
                    <a:pt x="3460" y="941"/>
                  </a:lnTo>
                  <a:lnTo>
                    <a:pt x="3462" y="964"/>
                  </a:lnTo>
                  <a:lnTo>
                    <a:pt x="3463" y="988"/>
                  </a:lnTo>
                  <a:lnTo>
                    <a:pt x="3463" y="1012"/>
                  </a:lnTo>
                  <a:lnTo>
                    <a:pt x="3463" y="1036"/>
                  </a:lnTo>
                  <a:lnTo>
                    <a:pt x="3463" y="1060"/>
                  </a:lnTo>
                  <a:lnTo>
                    <a:pt x="3463" y="1085"/>
                  </a:lnTo>
                  <a:lnTo>
                    <a:pt x="3463" y="1109"/>
                  </a:lnTo>
                  <a:lnTo>
                    <a:pt x="3462" y="1133"/>
                  </a:lnTo>
                  <a:lnTo>
                    <a:pt x="3462" y="1158"/>
                  </a:lnTo>
                  <a:lnTo>
                    <a:pt x="3460" y="1183"/>
                  </a:lnTo>
                  <a:lnTo>
                    <a:pt x="3459" y="1207"/>
                  </a:lnTo>
                  <a:lnTo>
                    <a:pt x="3459" y="1232"/>
                  </a:lnTo>
                  <a:lnTo>
                    <a:pt x="3458" y="1256"/>
                  </a:lnTo>
                  <a:lnTo>
                    <a:pt x="3457" y="1282"/>
                  </a:lnTo>
                  <a:lnTo>
                    <a:pt x="3456" y="1306"/>
                  </a:lnTo>
                  <a:lnTo>
                    <a:pt x="3456" y="1330"/>
                  </a:lnTo>
                  <a:lnTo>
                    <a:pt x="3455" y="1356"/>
                  </a:lnTo>
                  <a:lnTo>
                    <a:pt x="3453" y="1380"/>
                  </a:lnTo>
                  <a:lnTo>
                    <a:pt x="3453" y="1404"/>
                  </a:lnTo>
                  <a:lnTo>
                    <a:pt x="3452" y="1428"/>
                  </a:lnTo>
                  <a:lnTo>
                    <a:pt x="3452" y="1454"/>
                  </a:lnTo>
                  <a:lnTo>
                    <a:pt x="3452" y="1478"/>
                  </a:lnTo>
                  <a:lnTo>
                    <a:pt x="3452" y="1502"/>
                  </a:lnTo>
                  <a:lnTo>
                    <a:pt x="3453" y="1525"/>
                  </a:lnTo>
                  <a:lnTo>
                    <a:pt x="3453" y="1549"/>
                  </a:lnTo>
                  <a:lnTo>
                    <a:pt x="3455" y="1573"/>
                  </a:lnTo>
                  <a:lnTo>
                    <a:pt x="3457" y="1597"/>
                  </a:lnTo>
                  <a:lnTo>
                    <a:pt x="3458" y="1621"/>
                  </a:lnTo>
                  <a:lnTo>
                    <a:pt x="3460" y="1644"/>
                  </a:lnTo>
                  <a:lnTo>
                    <a:pt x="3460" y="1658"/>
                  </a:lnTo>
                  <a:lnTo>
                    <a:pt x="3460" y="1677"/>
                  </a:lnTo>
                  <a:lnTo>
                    <a:pt x="3458" y="1700"/>
                  </a:lnTo>
                  <a:lnTo>
                    <a:pt x="3453" y="1727"/>
                  </a:lnTo>
                  <a:lnTo>
                    <a:pt x="3448" y="1757"/>
                  </a:lnTo>
                  <a:lnTo>
                    <a:pt x="3441" y="1788"/>
                  </a:lnTo>
                  <a:lnTo>
                    <a:pt x="3433" y="1820"/>
                  </a:lnTo>
                  <a:lnTo>
                    <a:pt x="3422" y="1852"/>
                  </a:lnTo>
                  <a:lnTo>
                    <a:pt x="3411" y="1884"/>
                  </a:lnTo>
                  <a:lnTo>
                    <a:pt x="3398" y="1915"/>
                  </a:lnTo>
                  <a:lnTo>
                    <a:pt x="3383" y="1942"/>
                  </a:lnTo>
                  <a:lnTo>
                    <a:pt x="3367" y="1968"/>
                  </a:lnTo>
                  <a:lnTo>
                    <a:pt x="3350" y="1990"/>
                  </a:lnTo>
                  <a:lnTo>
                    <a:pt x="3330" y="2007"/>
                  </a:lnTo>
                  <a:lnTo>
                    <a:pt x="3309" y="2018"/>
                  </a:lnTo>
                  <a:lnTo>
                    <a:pt x="3287" y="2024"/>
                  </a:lnTo>
                  <a:lnTo>
                    <a:pt x="3284" y="2014"/>
                  </a:lnTo>
                  <a:lnTo>
                    <a:pt x="3278" y="2006"/>
                  </a:lnTo>
                  <a:lnTo>
                    <a:pt x="3271" y="1999"/>
                  </a:lnTo>
                  <a:lnTo>
                    <a:pt x="3266" y="1993"/>
                  </a:lnTo>
                  <a:lnTo>
                    <a:pt x="3261" y="1986"/>
                  </a:lnTo>
                  <a:lnTo>
                    <a:pt x="3261" y="1980"/>
                  </a:lnTo>
                  <a:lnTo>
                    <a:pt x="3267" y="1972"/>
                  </a:lnTo>
                  <a:lnTo>
                    <a:pt x="3281" y="1962"/>
                  </a:lnTo>
                  <a:lnTo>
                    <a:pt x="3278" y="1947"/>
                  </a:lnTo>
                  <a:lnTo>
                    <a:pt x="3275" y="1931"/>
                  </a:lnTo>
                  <a:lnTo>
                    <a:pt x="3271" y="1914"/>
                  </a:lnTo>
                  <a:lnTo>
                    <a:pt x="3266" y="1896"/>
                  </a:lnTo>
                  <a:lnTo>
                    <a:pt x="3260" y="1877"/>
                  </a:lnTo>
                  <a:lnTo>
                    <a:pt x="3254" y="1857"/>
                  </a:lnTo>
                  <a:lnTo>
                    <a:pt x="3247" y="1837"/>
                  </a:lnTo>
                  <a:lnTo>
                    <a:pt x="3240" y="1818"/>
                  </a:lnTo>
                  <a:lnTo>
                    <a:pt x="3233" y="1798"/>
                  </a:lnTo>
                  <a:lnTo>
                    <a:pt x="3228" y="1779"/>
                  </a:lnTo>
                  <a:lnTo>
                    <a:pt x="3222" y="1760"/>
                  </a:lnTo>
                  <a:lnTo>
                    <a:pt x="3216" y="1743"/>
                  </a:lnTo>
                  <a:lnTo>
                    <a:pt x="3211" y="1726"/>
                  </a:lnTo>
                  <a:lnTo>
                    <a:pt x="3207" y="1711"/>
                  </a:lnTo>
                  <a:lnTo>
                    <a:pt x="3204" y="1697"/>
                  </a:lnTo>
                  <a:lnTo>
                    <a:pt x="3202" y="1684"/>
                  </a:lnTo>
                  <a:lnTo>
                    <a:pt x="3194" y="1660"/>
                  </a:lnTo>
                  <a:lnTo>
                    <a:pt x="3178" y="1641"/>
                  </a:lnTo>
                  <a:lnTo>
                    <a:pt x="3157" y="1629"/>
                  </a:lnTo>
                  <a:lnTo>
                    <a:pt x="3133" y="1618"/>
                  </a:lnTo>
                  <a:lnTo>
                    <a:pt x="3109" y="1610"/>
                  </a:lnTo>
                  <a:lnTo>
                    <a:pt x="3088" y="1601"/>
                  </a:lnTo>
                  <a:lnTo>
                    <a:pt x="3073" y="1590"/>
                  </a:lnTo>
                  <a:lnTo>
                    <a:pt x="3066" y="1573"/>
                  </a:lnTo>
                  <a:lnTo>
                    <a:pt x="3089" y="1557"/>
                  </a:lnTo>
                  <a:lnTo>
                    <a:pt x="3080" y="1529"/>
                  </a:lnTo>
                  <a:lnTo>
                    <a:pt x="3070" y="1494"/>
                  </a:lnTo>
                  <a:lnTo>
                    <a:pt x="3057" y="1455"/>
                  </a:lnTo>
                  <a:lnTo>
                    <a:pt x="3043" y="1412"/>
                  </a:lnTo>
                  <a:lnTo>
                    <a:pt x="3029" y="1367"/>
                  </a:lnTo>
                  <a:lnTo>
                    <a:pt x="3017" y="1322"/>
                  </a:lnTo>
                  <a:lnTo>
                    <a:pt x="3005" y="1277"/>
                  </a:lnTo>
                  <a:lnTo>
                    <a:pt x="2996" y="1236"/>
                  </a:lnTo>
                  <a:lnTo>
                    <a:pt x="2989" y="1196"/>
                  </a:lnTo>
                  <a:lnTo>
                    <a:pt x="2987" y="1163"/>
                  </a:lnTo>
                  <a:lnTo>
                    <a:pt x="2989" y="1135"/>
                  </a:lnTo>
                  <a:lnTo>
                    <a:pt x="2997" y="1117"/>
                  </a:lnTo>
                  <a:lnTo>
                    <a:pt x="3010" y="1107"/>
                  </a:lnTo>
                  <a:lnTo>
                    <a:pt x="3030" y="1107"/>
                  </a:lnTo>
                  <a:lnTo>
                    <a:pt x="3058" y="1119"/>
                  </a:lnTo>
                  <a:lnTo>
                    <a:pt x="3095" y="1146"/>
                  </a:lnTo>
                  <a:lnTo>
                    <a:pt x="3110" y="1124"/>
                  </a:lnTo>
                  <a:lnTo>
                    <a:pt x="3120" y="1097"/>
                  </a:lnTo>
                  <a:lnTo>
                    <a:pt x="3128" y="1069"/>
                  </a:lnTo>
                  <a:lnTo>
                    <a:pt x="3134" y="1036"/>
                  </a:lnTo>
                  <a:lnTo>
                    <a:pt x="3136" y="1003"/>
                  </a:lnTo>
                  <a:lnTo>
                    <a:pt x="3136" y="968"/>
                  </a:lnTo>
                  <a:lnTo>
                    <a:pt x="3134" y="932"/>
                  </a:lnTo>
                  <a:lnTo>
                    <a:pt x="3132" y="896"/>
                  </a:lnTo>
                  <a:lnTo>
                    <a:pt x="3127" y="859"/>
                  </a:lnTo>
                  <a:lnTo>
                    <a:pt x="3121" y="823"/>
                  </a:lnTo>
                  <a:lnTo>
                    <a:pt x="3116" y="787"/>
                  </a:lnTo>
                  <a:lnTo>
                    <a:pt x="3110" y="754"/>
                  </a:lnTo>
                  <a:lnTo>
                    <a:pt x="3104" y="723"/>
                  </a:lnTo>
                  <a:lnTo>
                    <a:pt x="3100" y="693"/>
                  </a:lnTo>
                  <a:lnTo>
                    <a:pt x="3096" y="667"/>
                  </a:lnTo>
                  <a:lnTo>
                    <a:pt x="3093" y="644"/>
                  </a:lnTo>
                  <a:lnTo>
                    <a:pt x="3110" y="647"/>
                  </a:lnTo>
                  <a:lnTo>
                    <a:pt x="3123" y="647"/>
                  </a:lnTo>
                  <a:lnTo>
                    <a:pt x="3133" y="645"/>
                  </a:lnTo>
                  <a:lnTo>
                    <a:pt x="3142" y="644"/>
                  </a:lnTo>
                  <a:lnTo>
                    <a:pt x="3151" y="642"/>
                  </a:lnTo>
                  <a:lnTo>
                    <a:pt x="3162" y="638"/>
                  </a:lnTo>
                  <a:lnTo>
                    <a:pt x="3175" y="636"/>
                  </a:lnTo>
                  <a:lnTo>
                    <a:pt x="3192" y="634"/>
                  </a:lnTo>
                  <a:lnTo>
                    <a:pt x="3194" y="665"/>
                  </a:lnTo>
                  <a:lnTo>
                    <a:pt x="3194" y="697"/>
                  </a:lnTo>
                  <a:lnTo>
                    <a:pt x="3194" y="732"/>
                  </a:lnTo>
                  <a:lnTo>
                    <a:pt x="3192" y="766"/>
                  </a:lnTo>
                  <a:lnTo>
                    <a:pt x="3191" y="803"/>
                  </a:lnTo>
                  <a:lnTo>
                    <a:pt x="3188" y="839"/>
                  </a:lnTo>
                  <a:lnTo>
                    <a:pt x="3187" y="876"/>
                  </a:lnTo>
                  <a:lnTo>
                    <a:pt x="3187" y="913"/>
                  </a:lnTo>
                  <a:lnTo>
                    <a:pt x="3188" y="949"/>
                  </a:lnTo>
                  <a:lnTo>
                    <a:pt x="3191" y="984"/>
                  </a:lnTo>
                  <a:lnTo>
                    <a:pt x="3196" y="1019"/>
                  </a:lnTo>
                  <a:lnTo>
                    <a:pt x="3204" y="1052"/>
                  </a:lnTo>
                  <a:lnTo>
                    <a:pt x="3215" y="1084"/>
                  </a:lnTo>
                  <a:lnTo>
                    <a:pt x="3230" y="1112"/>
                  </a:lnTo>
                  <a:lnTo>
                    <a:pt x="3249" y="1140"/>
                  </a:lnTo>
                  <a:lnTo>
                    <a:pt x="3272" y="1164"/>
                  </a:lnTo>
                  <a:lnTo>
                    <a:pt x="3284" y="1143"/>
                  </a:lnTo>
                  <a:lnTo>
                    <a:pt x="3292" y="1122"/>
                  </a:lnTo>
                  <a:lnTo>
                    <a:pt x="3294" y="1100"/>
                  </a:lnTo>
                  <a:lnTo>
                    <a:pt x="3294" y="1077"/>
                  </a:lnTo>
                  <a:lnTo>
                    <a:pt x="3292" y="1054"/>
                  </a:lnTo>
                  <a:lnTo>
                    <a:pt x="3287" y="1030"/>
                  </a:lnTo>
                  <a:lnTo>
                    <a:pt x="3281" y="1007"/>
                  </a:lnTo>
                  <a:lnTo>
                    <a:pt x="3275" y="983"/>
                  </a:lnTo>
                  <a:lnTo>
                    <a:pt x="3268" y="959"/>
                  </a:lnTo>
                  <a:lnTo>
                    <a:pt x="3262" y="936"/>
                  </a:lnTo>
                  <a:lnTo>
                    <a:pt x="3258" y="912"/>
                  </a:lnTo>
                  <a:lnTo>
                    <a:pt x="3255" y="889"/>
                  </a:lnTo>
                  <a:lnTo>
                    <a:pt x="3256" y="866"/>
                  </a:lnTo>
                  <a:lnTo>
                    <a:pt x="3261" y="844"/>
                  </a:lnTo>
                  <a:lnTo>
                    <a:pt x="3269" y="822"/>
                  </a:lnTo>
                  <a:lnTo>
                    <a:pt x="3283" y="801"/>
                  </a:lnTo>
                  <a:lnTo>
                    <a:pt x="3282" y="761"/>
                  </a:lnTo>
                  <a:lnTo>
                    <a:pt x="3285" y="720"/>
                  </a:lnTo>
                  <a:lnTo>
                    <a:pt x="3292" y="679"/>
                  </a:lnTo>
                  <a:lnTo>
                    <a:pt x="3301" y="637"/>
                  </a:lnTo>
                  <a:lnTo>
                    <a:pt x="3311" y="597"/>
                  </a:lnTo>
                  <a:lnTo>
                    <a:pt x="3320" y="558"/>
                  </a:lnTo>
                  <a:lnTo>
                    <a:pt x="3326" y="520"/>
                  </a:lnTo>
                  <a:lnTo>
                    <a:pt x="3329" y="485"/>
                  </a:lnTo>
                  <a:lnTo>
                    <a:pt x="3326" y="453"/>
                  </a:lnTo>
                  <a:lnTo>
                    <a:pt x="3316" y="424"/>
                  </a:lnTo>
                  <a:lnTo>
                    <a:pt x="3299" y="400"/>
                  </a:lnTo>
                  <a:lnTo>
                    <a:pt x="3271" y="380"/>
                  </a:lnTo>
                  <a:lnTo>
                    <a:pt x="3233" y="366"/>
                  </a:lnTo>
                  <a:lnTo>
                    <a:pt x="3183" y="358"/>
                  </a:lnTo>
                  <a:lnTo>
                    <a:pt x="3118" y="356"/>
                  </a:lnTo>
                  <a:lnTo>
                    <a:pt x="3038" y="3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88" name="Google Shape;1488;p31"/>
            <p:cNvSpPr/>
            <p:nvPr/>
          </p:nvSpPr>
          <p:spPr>
            <a:xfrm>
              <a:off x="3467" y="1200"/>
              <a:ext cx="672" cy="180"/>
            </a:xfrm>
            <a:custGeom>
              <a:avLst/>
              <a:gdLst/>
              <a:ahLst/>
              <a:cxnLst/>
              <a:rect l="l" t="t" r="r" b="b"/>
              <a:pathLst>
                <a:path w="2016" h="539" extrusionOk="0">
                  <a:moveTo>
                    <a:pt x="38" y="394"/>
                  </a:moveTo>
                  <a:lnTo>
                    <a:pt x="44" y="393"/>
                  </a:lnTo>
                  <a:lnTo>
                    <a:pt x="53" y="392"/>
                  </a:lnTo>
                  <a:lnTo>
                    <a:pt x="64" y="389"/>
                  </a:lnTo>
                  <a:lnTo>
                    <a:pt x="77" y="386"/>
                  </a:lnTo>
                  <a:lnTo>
                    <a:pt x="92" y="381"/>
                  </a:lnTo>
                  <a:lnTo>
                    <a:pt x="109" y="378"/>
                  </a:lnTo>
                  <a:lnTo>
                    <a:pt x="125" y="373"/>
                  </a:lnTo>
                  <a:lnTo>
                    <a:pt x="142" y="367"/>
                  </a:lnTo>
                  <a:lnTo>
                    <a:pt x="158" y="362"/>
                  </a:lnTo>
                  <a:lnTo>
                    <a:pt x="174" y="357"/>
                  </a:lnTo>
                  <a:lnTo>
                    <a:pt x="189" y="351"/>
                  </a:lnTo>
                  <a:lnTo>
                    <a:pt x="202" y="345"/>
                  </a:lnTo>
                  <a:lnTo>
                    <a:pt x="212" y="340"/>
                  </a:lnTo>
                  <a:lnTo>
                    <a:pt x="220" y="335"/>
                  </a:lnTo>
                  <a:lnTo>
                    <a:pt x="226" y="329"/>
                  </a:lnTo>
                  <a:lnTo>
                    <a:pt x="227" y="325"/>
                  </a:lnTo>
                  <a:lnTo>
                    <a:pt x="261" y="320"/>
                  </a:lnTo>
                  <a:lnTo>
                    <a:pt x="295" y="314"/>
                  </a:lnTo>
                  <a:lnTo>
                    <a:pt x="331" y="307"/>
                  </a:lnTo>
                  <a:lnTo>
                    <a:pt x="368" y="300"/>
                  </a:lnTo>
                  <a:lnTo>
                    <a:pt x="406" y="291"/>
                  </a:lnTo>
                  <a:lnTo>
                    <a:pt x="444" y="282"/>
                  </a:lnTo>
                  <a:lnTo>
                    <a:pt x="483" y="272"/>
                  </a:lnTo>
                  <a:lnTo>
                    <a:pt x="524" y="262"/>
                  </a:lnTo>
                  <a:lnTo>
                    <a:pt x="563" y="252"/>
                  </a:lnTo>
                  <a:lnTo>
                    <a:pt x="603" y="242"/>
                  </a:lnTo>
                  <a:lnTo>
                    <a:pt x="643" y="232"/>
                  </a:lnTo>
                  <a:lnTo>
                    <a:pt x="684" y="224"/>
                  </a:lnTo>
                  <a:lnTo>
                    <a:pt x="723" y="215"/>
                  </a:lnTo>
                  <a:lnTo>
                    <a:pt x="762" y="208"/>
                  </a:lnTo>
                  <a:lnTo>
                    <a:pt x="800" y="202"/>
                  </a:lnTo>
                  <a:lnTo>
                    <a:pt x="838" y="198"/>
                  </a:lnTo>
                  <a:lnTo>
                    <a:pt x="850" y="201"/>
                  </a:lnTo>
                  <a:lnTo>
                    <a:pt x="866" y="202"/>
                  </a:lnTo>
                  <a:lnTo>
                    <a:pt x="886" y="202"/>
                  </a:lnTo>
                  <a:lnTo>
                    <a:pt x="910" y="202"/>
                  </a:lnTo>
                  <a:lnTo>
                    <a:pt x="937" y="200"/>
                  </a:lnTo>
                  <a:lnTo>
                    <a:pt x="969" y="197"/>
                  </a:lnTo>
                  <a:lnTo>
                    <a:pt x="1002" y="192"/>
                  </a:lnTo>
                  <a:lnTo>
                    <a:pt x="1039" y="187"/>
                  </a:lnTo>
                  <a:lnTo>
                    <a:pt x="1078" y="181"/>
                  </a:lnTo>
                  <a:lnTo>
                    <a:pt x="1118" y="174"/>
                  </a:lnTo>
                  <a:lnTo>
                    <a:pt x="1162" y="167"/>
                  </a:lnTo>
                  <a:lnTo>
                    <a:pt x="1207" y="159"/>
                  </a:lnTo>
                  <a:lnTo>
                    <a:pt x="1253" y="149"/>
                  </a:lnTo>
                  <a:lnTo>
                    <a:pt x="1301" y="140"/>
                  </a:lnTo>
                  <a:lnTo>
                    <a:pt x="1349" y="131"/>
                  </a:lnTo>
                  <a:lnTo>
                    <a:pt x="1397" y="121"/>
                  </a:lnTo>
                  <a:lnTo>
                    <a:pt x="1446" y="111"/>
                  </a:lnTo>
                  <a:lnTo>
                    <a:pt x="1494" y="101"/>
                  </a:lnTo>
                  <a:lnTo>
                    <a:pt x="1543" y="92"/>
                  </a:lnTo>
                  <a:lnTo>
                    <a:pt x="1591" y="81"/>
                  </a:lnTo>
                  <a:lnTo>
                    <a:pt x="1638" y="71"/>
                  </a:lnTo>
                  <a:lnTo>
                    <a:pt x="1683" y="62"/>
                  </a:lnTo>
                  <a:lnTo>
                    <a:pt x="1728" y="53"/>
                  </a:lnTo>
                  <a:lnTo>
                    <a:pt x="1771" y="45"/>
                  </a:lnTo>
                  <a:lnTo>
                    <a:pt x="1811" y="36"/>
                  </a:lnTo>
                  <a:lnTo>
                    <a:pt x="1849" y="28"/>
                  </a:lnTo>
                  <a:lnTo>
                    <a:pt x="1885" y="21"/>
                  </a:lnTo>
                  <a:lnTo>
                    <a:pt x="1918" y="15"/>
                  </a:lnTo>
                  <a:lnTo>
                    <a:pt x="1948" y="10"/>
                  </a:lnTo>
                  <a:lnTo>
                    <a:pt x="1975" y="5"/>
                  </a:lnTo>
                  <a:lnTo>
                    <a:pt x="1998" y="2"/>
                  </a:lnTo>
                  <a:lnTo>
                    <a:pt x="2016" y="0"/>
                  </a:lnTo>
                  <a:lnTo>
                    <a:pt x="2015" y="9"/>
                  </a:lnTo>
                  <a:lnTo>
                    <a:pt x="2008" y="19"/>
                  </a:lnTo>
                  <a:lnTo>
                    <a:pt x="1997" y="31"/>
                  </a:lnTo>
                  <a:lnTo>
                    <a:pt x="1982" y="42"/>
                  </a:lnTo>
                  <a:lnTo>
                    <a:pt x="1962" y="55"/>
                  </a:lnTo>
                  <a:lnTo>
                    <a:pt x="1939" y="68"/>
                  </a:lnTo>
                  <a:lnTo>
                    <a:pt x="1913" y="80"/>
                  </a:lnTo>
                  <a:lnTo>
                    <a:pt x="1883" y="94"/>
                  </a:lnTo>
                  <a:lnTo>
                    <a:pt x="1850" y="107"/>
                  </a:lnTo>
                  <a:lnTo>
                    <a:pt x="1816" y="121"/>
                  </a:lnTo>
                  <a:lnTo>
                    <a:pt x="1778" y="134"/>
                  </a:lnTo>
                  <a:lnTo>
                    <a:pt x="1739" y="148"/>
                  </a:lnTo>
                  <a:lnTo>
                    <a:pt x="1697" y="162"/>
                  </a:lnTo>
                  <a:lnTo>
                    <a:pt x="1654" y="176"/>
                  </a:lnTo>
                  <a:lnTo>
                    <a:pt x="1611" y="189"/>
                  </a:lnTo>
                  <a:lnTo>
                    <a:pt x="1567" y="202"/>
                  </a:lnTo>
                  <a:lnTo>
                    <a:pt x="1521" y="215"/>
                  </a:lnTo>
                  <a:lnTo>
                    <a:pt x="1476" y="228"/>
                  </a:lnTo>
                  <a:lnTo>
                    <a:pt x="1431" y="239"/>
                  </a:lnTo>
                  <a:lnTo>
                    <a:pt x="1386" y="251"/>
                  </a:lnTo>
                  <a:lnTo>
                    <a:pt x="1341" y="261"/>
                  </a:lnTo>
                  <a:lnTo>
                    <a:pt x="1297" y="272"/>
                  </a:lnTo>
                  <a:lnTo>
                    <a:pt x="1256" y="281"/>
                  </a:lnTo>
                  <a:lnTo>
                    <a:pt x="1214" y="289"/>
                  </a:lnTo>
                  <a:lnTo>
                    <a:pt x="1175" y="297"/>
                  </a:lnTo>
                  <a:lnTo>
                    <a:pt x="1138" y="303"/>
                  </a:lnTo>
                  <a:lnTo>
                    <a:pt x="1103" y="309"/>
                  </a:lnTo>
                  <a:lnTo>
                    <a:pt x="1071" y="313"/>
                  </a:lnTo>
                  <a:lnTo>
                    <a:pt x="1042" y="317"/>
                  </a:lnTo>
                  <a:lnTo>
                    <a:pt x="1017" y="318"/>
                  </a:lnTo>
                  <a:lnTo>
                    <a:pt x="994" y="319"/>
                  </a:lnTo>
                  <a:lnTo>
                    <a:pt x="975" y="318"/>
                  </a:lnTo>
                  <a:lnTo>
                    <a:pt x="942" y="328"/>
                  </a:lnTo>
                  <a:lnTo>
                    <a:pt x="904" y="341"/>
                  </a:lnTo>
                  <a:lnTo>
                    <a:pt x="862" y="353"/>
                  </a:lnTo>
                  <a:lnTo>
                    <a:pt x="818" y="367"/>
                  </a:lnTo>
                  <a:lnTo>
                    <a:pt x="771" y="381"/>
                  </a:lnTo>
                  <a:lnTo>
                    <a:pt x="722" y="396"/>
                  </a:lnTo>
                  <a:lnTo>
                    <a:pt x="672" y="410"/>
                  </a:lnTo>
                  <a:lnTo>
                    <a:pt x="622" y="424"/>
                  </a:lnTo>
                  <a:lnTo>
                    <a:pt x="570" y="439"/>
                  </a:lnTo>
                  <a:lnTo>
                    <a:pt x="519" y="451"/>
                  </a:lnTo>
                  <a:lnTo>
                    <a:pt x="468" y="464"/>
                  </a:lnTo>
                  <a:lnTo>
                    <a:pt x="420" y="476"/>
                  </a:lnTo>
                  <a:lnTo>
                    <a:pt x="373" y="486"/>
                  </a:lnTo>
                  <a:lnTo>
                    <a:pt x="328" y="494"/>
                  </a:lnTo>
                  <a:lnTo>
                    <a:pt x="285" y="502"/>
                  </a:lnTo>
                  <a:lnTo>
                    <a:pt x="246" y="507"/>
                  </a:lnTo>
                  <a:lnTo>
                    <a:pt x="234" y="503"/>
                  </a:lnTo>
                  <a:lnTo>
                    <a:pt x="224" y="502"/>
                  </a:lnTo>
                  <a:lnTo>
                    <a:pt x="211" y="501"/>
                  </a:lnTo>
                  <a:lnTo>
                    <a:pt x="200" y="502"/>
                  </a:lnTo>
                  <a:lnTo>
                    <a:pt x="188" y="503"/>
                  </a:lnTo>
                  <a:lnTo>
                    <a:pt x="175" y="506"/>
                  </a:lnTo>
                  <a:lnTo>
                    <a:pt x="163" y="509"/>
                  </a:lnTo>
                  <a:lnTo>
                    <a:pt x="150" y="513"/>
                  </a:lnTo>
                  <a:lnTo>
                    <a:pt x="137" y="516"/>
                  </a:lnTo>
                  <a:lnTo>
                    <a:pt x="126" y="519"/>
                  </a:lnTo>
                  <a:lnTo>
                    <a:pt x="113" y="524"/>
                  </a:lnTo>
                  <a:lnTo>
                    <a:pt x="100" y="528"/>
                  </a:lnTo>
                  <a:lnTo>
                    <a:pt x="88" y="532"/>
                  </a:lnTo>
                  <a:lnTo>
                    <a:pt x="76" y="534"/>
                  </a:lnTo>
                  <a:lnTo>
                    <a:pt x="65" y="537"/>
                  </a:lnTo>
                  <a:lnTo>
                    <a:pt x="53" y="539"/>
                  </a:lnTo>
                  <a:lnTo>
                    <a:pt x="4" y="532"/>
                  </a:lnTo>
                  <a:lnTo>
                    <a:pt x="1" y="510"/>
                  </a:lnTo>
                  <a:lnTo>
                    <a:pt x="0" y="492"/>
                  </a:lnTo>
                  <a:lnTo>
                    <a:pt x="0" y="475"/>
                  </a:lnTo>
                  <a:lnTo>
                    <a:pt x="2" y="458"/>
                  </a:lnTo>
                  <a:lnTo>
                    <a:pt x="6" y="443"/>
                  </a:lnTo>
                  <a:lnTo>
                    <a:pt x="13" y="428"/>
                  </a:lnTo>
                  <a:lnTo>
                    <a:pt x="24" y="412"/>
                  </a:lnTo>
                  <a:lnTo>
                    <a:pt x="38" y="39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89" name="Google Shape;1489;p31"/>
            <p:cNvSpPr/>
            <p:nvPr/>
          </p:nvSpPr>
          <p:spPr>
            <a:xfrm>
              <a:off x="3220" y="1357"/>
              <a:ext cx="398" cy="620"/>
            </a:xfrm>
            <a:custGeom>
              <a:avLst/>
              <a:gdLst/>
              <a:ahLst/>
              <a:cxnLst/>
              <a:rect l="l" t="t" r="r" b="b"/>
              <a:pathLst>
                <a:path w="1195" h="1861" extrusionOk="0">
                  <a:moveTo>
                    <a:pt x="360" y="905"/>
                  </a:moveTo>
                  <a:lnTo>
                    <a:pt x="356" y="871"/>
                  </a:lnTo>
                  <a:lnTo>
                    <a:pt x="350" y="836"/>
                  </a:lnTo>
                  <a:lnTo>
                    <a:pt x="342" y="799"/>
                  </a:lnTo>
                  <a:lnTo>
                    <a:pt x="332" y="760"/>
                  </a:lnTo>
                  <a:lnTo>
                    <a:pt x="320" y="720"/>
                  </a:lnTo>
                  <a:lnTo>
                    <a:pt x="306" y="680"/>
                  </a:lnTo>
                  <a:lnTo>
                    <a:pt x="291" y="638"/>
                  </a:lnTo>
                  <a:lnTo>
                    <a:pt x="275" y="598"/>
                  </a:lnTo>
                  <a:lnTo>
                    <a:pt x="258" y="557"/>
                  </a:lnTo>
                  <a:lnTo>
                    <a:pt x="238" y="517"/>
                  </a:lnTo>
                  <a:lnTo>
                    <a:pt x="217" y="478"/>
                  </a:lnTo>
                  <a:lnTo>
                    <a:pt x="197" y="440"/>
                  </a:lnTo>
                  <a:lnTo>
                    <a:pt x="174" y="403"/>
                  </a:lnTo>
                  <a:lnTo>
                    <a:pt x="149" y="370"/>
                  </a:lnTo>
                  <a:lnTo>
                    <a:pt x="124" y="338"/>
                  </a:lnTo>
                  <a:lnTo>
                    <a:pt x="99" y="309"/>
                  </a:lnTo>
                  <a:lnTo>
                    <a:pt x="87" y="293"/>
                  </a:lnTo>
                  <a:lnTo>
                    <a:pt x="75" y="275"/>
                  </a:lnTo>
                  <a:lnTo>
                    <a:pt x="62" y="258"/>
                  </a:lnTo>
                  <a:lnTo>
                    <a:pt x="49" y="238"/>
                  </a:lnTo>
                  <a:lnTo>
                    <a:pt x="36" y="219"/>
                  </a:lnTo>
                  <a:lnTo>
                    <a:pt x="26" y="199"/>
                  </a:lnTo>
                  <a:lnTo>
                    <a:pt x="16" y="178"/>
                  </a:lnTo>
                  <a:lnTo>
                    <a:pt x="8" y="158"/>
                  </a:lnTo>
                  <a:lnTo>
                    <a:pt x="2" y="136"/>
                  </a:lnTo>
                  <a:lnTo>
                    <a:pt x="0" y="115"/>
                  </a:lnTo>
                  <a:lnTo>
                    <a:pt x="0" y="94"/>
                  </a:lnTo>
                  <a:lnTo>
                    <a:pt x="4" y="75"/>
                  </a:lnTo>
                  <a:lnTo>
                    <a:pt x="12" y="55"/>
                  </a:lnTo>
                  <a:lnTo>
                    <a:pt x="25" y="36"/>
                  </a:lnTo>
                  <a:lnTo>
                    <a:pt x="43" y="17"/>
                  </a:lnTo>
                  <a:lnTo>
                    <a:pt x="66" y="0"/>
                  </a:lnTo>
                  <a:lnTo>
                    <a:pt x="69" y="21"/>
                  </a:lnTo>
                  <a:lnTo>
                    <a:pt x="73" y="45"/>
                  </a:lnTo>
                  <a:lnTo>
                    <a:pt x="83" y="71"/>
                  </a:lnTo>
                  <a:lnTo>
                    <a:pt x="95" y="95"/>
                  </a:lnTo>
                  <a:lnTo>
                    <a:pt x="116" y="119"/>
                  </a:lnTo>
                  <a:lnTo>
                    <a:pt x="144" y="135"/>
                  </a:lnTo>
                  <a:lnTo>
                    <a:pt x="182" y="144"/>
                  </a:lnTo>
                  <a:lnTo>
                    <a:pt x="231" y="144"/>
                  </a:lnTo>
                  <a:lnTo>
                    <a:pt x="235" y="169"/>
                  </a:lnTo>
                  <a:lnTo>
                    <a:pt x="239" y="198"/>
                  </a:lnTo>
                  <a:lnTo>
                    <a:pt x="245" y="229"/>
                  </a:lnTo>
                  <a:lnTo>
                    <a:pt x="253" y="263"/>
                  </a:lnTo>
                  <a:lnTo>
                    <a:pt x="261" y="298"/>
                  </a:lnTo>
                  <a:lnTo>
                    <a:pt x="272" y="335"/>
                  </a:lnTo>
                  <a:lnTo>
                    <a:pt x="283" y="373"/>
                  </a:lnTo>
                  <a:lnTo>
                    <a:pt x="296" y="410"/>
                  </a:lnTo>
                  <a:lnTo>
                    <a:pt x="309" y="448"/>
                  </a:lnTo>
                  <a:lnTo>
                    <a:pt x="324" y="485"/>
                  </a:lnTo>
                  <a:lnTo>
                    <a:pt x="340" y="521"/>
                  </a:lnTo>
                  <a:lnTo>
                    <a:pt x="356" y="554"/>
                  </a:lnTo>
                  <a:lnTo>
                    <a:pt x="373" y="585"/>
                  </a:lnTo>
                  <a:lnTo>
                    <a:pt x="392" y="614"/>
                  </a:lnTo>
                  <a:lnTo>
                    <a:pt x="410" y="640"/>
                  </a:lnTo>
                  <a:lnTo>
                    <a:pt x="430" y="660"/>
                  </a:lnTo>
                  <a:lnTo>
                    <a:pt x="433" y="638"/>
                  </a:lnTo>
                  <a:lnTo>
                    <a:pt x="447" y="618"/>
                  </a:lnTo>
                  <a:lnTo>
                    <a:pt x="468" y="597"/>
                  </a:lnTo>
                  <a:lnTo>
                    <a:pt x="493" y="577"/>
                  </a:lnTo>
                  <a:lnTo>
                    <a:pt x="521" y="559"/>
                  </a:lnTo>
                  <a:lnTo>
                    <a:pt x="548" y="543"/>
                  </a:lnTo>
                  <a:lnTo>
                    <a:pt x="571" y="530"/>
                  </a:lnTo>
                  <a:lnTo>
                    <a:pt x="590" y="519"/>
                  </a:lnTo>
                  <a:lnTo>
                    <a:pt x="591" y="527"/>
                  </a:lnTo>
                  <a:lnTo>
                    <a:pt x="594" y="537"/>
                  </a:lnTo>
                  <a:lnTo>
                    <a:pt x="600" y="549"/>
                  </a:lnTo>
                  <a:lnTo>
                    <a:pt x="606" y="561"/>
                  </a:lnTo>
                  <a:lnTo>
                    <a:pt x="614" y="575"/>
                  </a:lnTo>
                  <a:lnTo>
                    <a:pt x="622" y="590"/>
                  </a:lnTo>
                  <a:lnTo>
                    <a:pt x="631" y="605"/>
                  </a:lnTo>
                  <a:lnTo>
                    <a:pt x="641" y="620"/>
                  </a:lnTo>
                  <a:lnTo>
                    <a:pt x="651" y="635"/>
                  </a:lnTo>
                  <a:lnTo>
                    <a:pt x="661" y="650"/>
                  </a:lnTo>
                  <a:lnTo>
                    <a:pt x="671" y="665"/>
                  </a:lnTo>
                  <a:lnTo>
                    <a:pt x="680" y="679"/>
                  </a:lnTo>
                  <a:lnTo>
                    <a:pt x="689" y="692"/>
                  </a:lnTo>
                  <a:lnTo>
                    <a:pt x="697" y="702"/>
                  </a:lnTo>
                  <a:lnTo>
                    <a:pt x="705" y="711"/>
                  </a:lnTo>
                  <a:lnTo>
                    <a:pt x="711" y="719"/>
                  </a:lnTo>
                  <a:lnTo>
                    <a:pt x="690" y="751"/>
                  </a:lnTo>
                  <a:lnTo>
                    <a:pt x="676" y="785"/>
                  </a:lnTo>
                  <a:lnTo>
                    <a:pt x="668" y="821"/>
                  </a:lnTo>
                  <a:lnTo>
                    <a:pt x="666" y="859"/>
                  </a:lnTo>
                  <a:lnTo>
                    <a:pt x="669" y="898"/>
                  </a:lnTo>
                  <a:lnTo>
                    <a:pt x="676" y="938"/>
                  </a:lnTo>
                  <a:lnTo>
                    <a:pt x="686" y="980"/>
                  </a:lnTo>
                  <a:lnTo>
                    <a:pt x="699" y="1021"/>
                  </a:lnTo>
                  <a:lnTo>
                    <a:pt x="713" y="1063"/>
                  </a:lnTo>
                  <a:lnTo>
                    <a:pt x="729" y="1105"/>
                  </a:lnTo>
                  <a:lnTo>
                    <a:pt x="744" y="1147"/>
                  </a:lnTo>
                  <a:lnTo>
                    <a:pt x="759" y="1188"/>
                  </a:lnTo>
                  <a:lnTo>
                    <a:pt x="774" y="1229"/>
                  </a:lnTo>
                  <a:lnTo>
                    <a:pt x="786" y="1267"/>
                  </a:lnTo>
                  <a:lnTo>
                    <a:pt x="795" y="1305"/>
                  </a:lnTo>
                  <a:lnTo>
                    <a:pt x="801" y="1341"/>
                  </a:lnTo>
                  <a:lnTo>
                    <a:pt x="780" y="1345"/>
                  </a:lnTo>
                  <a:lnTo>
                    <a:pt x="764" y="1352"/>
                  </a:lnTo>
                  <a:lnTo>
                    <a:pt x="752" y="1362"/>
                  </a:lnTo>
                  <a:lnTo>
                    <a:pt x="744" y="1374"/>
                  </a:lnTo>
                  <a:lnTo>
                    <a:pt x="740" y="1388"/>
                  </a:lnTo>
                  <a:lnTo>
                    <a:pt x="739" y="1404"/>
                  </a:lnTo>
                  <a:lnTo>
                    <a:pt x="740" y="1420"/>
                  </a:lnTo>
                  <a:lnTo>
                    <a:pt x="743" y="1437"/>
                  </a:lnTo>
                  <a:lnTo>
                    <a:pt x="748" y="1455"/>
                  </a:lnTo>
                  <a:lnTo>
                    <a:pt x="755" y="1471"/>
                  </a:lnTo>
                  <a:lnTo>
                    <a:pt x="762" y="1487"/>
                  </a:lnTo>
                  <a:lnTo>
                    <a:pt x="770" y="1502"/>
                  </a:lnTo>
                  <a:lnTo>
                    <a:pt x="778" y="1516"/>
                  </a:lnTo>
                  <a:lnTo>
                    <a:pt x="785" y="1527"/>
                  </a:lnTo>
                  <a:lnTo>
                    <a:pt x="792" y="1535"/>
                  </a:lnTo>
                  <a:lnTo>
                    <a:pt x="797" y="1541"/>
                  </a:lnTo>
                  <a:lnTo>
                    <a:pt x="807" y="1539"/>
                  </a:lnTo>
                  <a:lnTo>
                    <a:pt x="815" y="1535"/>
                  </a:lnTo>
                  <a:lnTo>
                    <a:pt x="824" y="1531"/>
                  </a:lnTo>
                  <a:lnTo>
                    <a:pt x="833" y="1525"/>
                  </a:lnTo>
                  <a:lnTo>
                    <a:pt x="841" y="1519"/>
                  </a:lnTo>
                  <a:lnTo>
                    <a:pt x="850" y="1515"/>
                  </a:lnTo>
                  <a:lnTo>
                    <a:pt x="860" y="1511"/>
                  </a:lnTo>
                  <a:lnTo>
                    <a:pt x="869" y="1509"/>
                  </a:lnTo>
                  <a:lnTo>
                    <a:pt x="871" y="1515"/>
                  </a:lnTo>
                  <a:lnTo>
                    <a:pt x="878" y="1523"/>
                  </a:lnTo>
                  <a:lnTo>
                    <a:pt x="887" y="1533"/>
                  </a:lnTo>
                  <a:lnTo>
                    <a:pt x="898" y="1543"/>
                  </a:lnTo>
                  <a:lnTo>
                    <a:pt x="907" y="1554"/>
                  </a:lnTo>
                  <a:lnTo>
                    <a:pt x="916" y="1563"/>
                  </a:lnTo>
                  <a:lnTo>
                    <a:pt x="923" y="1571"/>
                  </a:lnTo>
                  <a:lnTo>
                    <a:pt x="925" y="1577"/>
                  </a:lnTo>
                  <a:lnTo>
                    <a:pt x="915" y="1597"/>
                  </a:lnTo>
                  <a:lnTo>
                    <a:pt x="911" y="1613"/>
                  </a:lnTo>
                  <a:lnTo>
                    <a:pt x="914" y="1626"/>
                  </a:lnTo>
                  <a:lnTo>
                    <a:pt x="920" y="1637"/>
                  </a:lnTo>
                  <a:lnTo>
                    <a:pt x="931" y="1644"/>
                  </a:lnTo>
                  <a:lnTo>
                    <a:pt x="945" y="1650"/>
                  </a:lnTo>
                  <a:lnTo>
                    <a:pt x="962" y="1654"/>
                  </a:lnTo>
                  <a:lnTo>
                    <a:pt x="982" y="1656"/>
                  </a:lnTo>
                  <a:lnTo>
                    <a:pt x="1003" y="1658"/>
                  </a:lnTo>
                  <a:lnTo>
                    <a:pt x="1024" y="1658"/>
                  </a:lnTo>
                  <a:lnTo>
                    <a:pt x="1046" y="1658"/>
                  </a:lnTo>
                  <a:lnTo>
                    <a:pt x="1068" y="1656"/>
                  </a:lnTo>
                  <a:lnTo>
                    <a:pt x="1088" y="1655"/>
                  </a:lnTo>
                  <a:lnTo>
                    <a:pt x="1106" y="1654"/>
                  </a:lnTo>
                  <a:lnTo>
                    <a:pt x="1121" y="1654"/>
                  </a:lnTo>
                  <a:lnTo>
                    <a:pt x="1134" y="1655"/>
                  </a:lnTo>
                  <a:lnTo>
                    <a:pt x="1137" y="1667"/>
                  </a:lnTo>
                  <a:lnTo>
                    <a:pt x="1142" y="1680"/>
                  </a:lnTo>
                  <a:lnTo>
                    <a:pt x="1150" y="1691"/>
                  </a:lnTo>
                  <a:lnTo>
                    <a:pt x="1159" y="1704"/>
                  </a:lnTo>
                  <a:lnTo>
                    <a:pt x="1169" y="1716"/>
                  </a:lnTo>
                  <a:lnTo>
                    <a:pt x="1178" y="1728"/>
                  </a:lnTo>
                  <a:lnTo>
                    <a:pt x="1185" y="1741"/>
                  </a:lnTo>
                  <a:lnTo>
                    <a:pt x="1192" y="1754"/>
                  </a:lnTo>
                  <a:lnTo>
                    <a:pt x="1195" y="1767"/>
                  </a:lnTo>
                  <a:lnTo>
                    <a:pt x="1195" y="1780"/>
                  </a:lnTo>
                  <a:lnTo>
                    <a:pt x="1190" y="1794"/>
                  </a:lnTo>
                  <a:lnTo>
                    <a:pt x="1181" y="1806"/>
                  </a:lnTo>
                  <a:lnTo>
                    <a:pt x="1166" y="1820"/>
                  </a:lnTo>
                  <a:lnTo>
                    <a:pt x="1145" y="1833"/>
                  </a:lnTo>
                  <a:lnTo>
                    <a:pt x="1117" y="1847"/>
                  </a:lnTo>
                  <a:lnTo>
                    <a:pt x="1080" y="1861"/>
                  </a:lnTo>
                  <a:lnTo>
                    <a:pt x="1064" y="1846"/>
                  </a:lnTo>
                  <a:lnTo>
                    <a:pt x="1044" y="1831"/>
                  </a:lnTo>
                  <a:lnTo>
                    <a:pt x="1023" y="1816"/>
                  </a:lnTo>
                  <a:lnTo>
                    <a:pt x="1001" y="1799"/>
                  </a:lnTo>
                  <a:lnTo>
                    <a:pt x="978" y="1783"/>
                  </a:lnTo>
                  <a:lnTo>
                    <a:pt x="954" y="1767"/>
                  </a:lnTo>
                  <a:lnTo>
                    <a:pt x="930" y="1751"/>
                  </a:lnTo>
                  <a:lnTo>
                    <a:pt x="905" y="1735"/>
                  </a:lnTo>
                  <a:lnTo>
                    <a:pt x="879" y="1720"/>
                  </a:lnTo>
                  <a:lnTo>
                    <a:pt x="855" y="1704"/>
                  </a:lnTo>
                  <a:lnTo>
                    <a:pt x="831" y="1688"/>
                  </a:lnTo>
                  <a:lnTo>
                    <a:pt x="808" y="1671"/>
                  </a:lnTo>
                  <a:lnTo>
                    <a:pt x="786" y="1655"/>
                  </a:lnTo>
                  <a:lnTo>
                    <a:pt x="765" y="1640"/>
                  </a:lnTo>
                  <a:lnTo>
                    <a:pt x="745" y="1625"/>
                  </a:lnTo>
                  <a:lnTo>
                    <a:pt x="729" y="1610"/>
                  </a:lnTo>
                  <a:lnTo>
                    <a:pt x="699" y="1615"/>
                  </a:lnTo>
                  <a:lnTo>
                    <a:pt x="672" y="1609"/>
                  </a:lnTo>
                  <a:lnTo>
                    <a:pt x="646" y="1593"/>
                  </a:lnTo>
                  <a:lnTo>
                    <a:pt x="623" y="1570"/>
                  </a:lnTo>
                  <a:lnTo>
                    <a:pt x="603" y="1540"/>
                  </a:lnTo>
                  <a:lnTo>
                    <a:pt x="584" y="1504"/>
                  </a:lnTo>
                  <a:lnTo>
                    <a:pt x="567" y="1465"/>
                  </a:lnTo>
                  <a:lnTo>
                    <a:pt x="551" y="1422"/>
                  </a:lnTo>
                  <a:lnTo>
                    <a:pt x="537" y="1380"/>
                  </a:lnTo>
                  <a:lnTo>
                    <a:pt x="523" y="1336"/>
                  </a:lnTo>
                  <a:lnTo>
                    <a:pt x="510" y="1294"/>
                  </a:lnTo>
                  <a:lnTo>
                    <a:pt x="499" y="1255"/>
                  </a:lnTo>
                  <a:lnTo>
                    <a:pt x="488" y="1221"/>
                  </a:lnTo>
                  <a:lnTo>
                    <a:pt x="477" y="1191"/>
                  </a:lnTo>
                  <a:lnTo>
                    <a:pt x="466" y="1168"/>
                  </a:lnTo>
                  <a:lnTo>
                    <a:pt x="456" y="1153"/>
                  </a:lnTo>
                  <a:lnTo>
                    <a:pt x="446" y="1141"/>
                  </a:lnTo>
                  <a:lnTo>
                    <a:pt x="437" y="1127"/>
                  </a:lnTo>
                  <a:lnTo>
                    <a:pt x="427" y="1113"/>
                  </a:lnTo>
                  <a:lnTo>
                    <a:pt x="418" y="1097"/>
                  </a:lnTo>
                  <a:lnTo>
                    <a:pt x="410" y="1081"/>
                  </a:lnTo>
                  <a:lnTo>
                    <a:pt x="403" y="1064"/>
                  </a:lnTo>
                  <a:lnTo>
                    <a:pt x="396" y="1047"/>
                  </a:lnTo>
                  <a:lnTo>
                    <a:pt x="389" y="1028"/>
                  </a:lnTo>
                  <a:lnTo>
                    <a:pt x="383" y="1011"/>
                  </a:lnTo>
                  <a:lnTo>
                    <a:pt x="379" y="992"/>
                  </a:lnTo>
                  <a:lnTo>
                    <a:pt x="374" y="976"/>
                  </a:lnTo>
                  <a:lnTo>
                    <a:pt x="370" y="959"/>
                  </a:lnTo>
                  <a:lnTo>
                    <a:pt x="366" y="944"/>
                  </a:lnTo>
                  <a:lnTo>
                    <a:pt x="364" y="929"/>
                  </a:lnTo>
                  <a:lnTo>
                    <a:pt x="362" y="916"/>
                  </a:lnTo>
                  <a:lnTo>
                    <a:pt x="360" y="90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90" name="Google Shape;1490;p31"/>
            <p:cNvSpPr/>
            <p:nvPr/>
          </p:nvSpPr>
          <p:spPr>
            <a:xfrm>
              <a:off x="3141" y="1354"/>
              <a:ext cx="261" cy="586"/>
            </a:xfrm>
            <a:custGeom>
              <a:avLst/>
              <a:gdLst/>
              <a:ahLst/>
              <a:cxnLst/>
              <a:rect l="l" t="t" r="r" b="b"/>
              <a:pathLst>
                <a:path w="782" h="1758" extrusionOk="0">
                  <a:moveTo>
                    <a:pt x="531" y="1007"/>
                  </a:moveTo>
                  <a:lnTo>
                    <a:pt x="535" y="1040"/>
                  </a:lnTo>
                  <a:lnTo>
                    <a:pt x="543" y="1072"/>
                  </a:lnTo>
                  <a:lnTo>
                    <a:pt x="555" y="1107"/>
                  </a:lnTo>
                  <a:lnTo>
                    <a:pt x="568" y="1140"/>
                  </a:lnTo>
                  <a:lnTo>
                    <a:pt x="583" y="1175"/>
                  </a:lnTo>
                  <a:lnTo>
                    <a:pt x="599" y="1209"/>
                  </a:lnTo>
                  <a:lnTo>
                    <a:pt x="617" y="1244"/>
                  </a:lnTo>
                  <a:lnTo>
                    <a:pt x="636" y="1278"/>
                  </a:lnTo>
                  <a:lnTo>
                    <a:pt x="654" y="1313"/>
                  </a:lnTo>
                  <a:lnTo>
                    <a:pt x="673" y="1348"/>
                  </a:lnTo>
                  <a:lnTo>
                    <a:pt x="690" y="1382"/>
                  </a:lnTo>
                  <a:lnTo>
                    <a:pt x="707" y="1416"/>
                  </a:lnTo>
                  <a:lnTo>
                    <a:pt x="723" y="1449"/>
                  </a:lnTo>
                  <a:lnTo>
                    <a:pt x="737" y="1480"/>
                  </a:lnTo>
                  <a:lnTo>
                    <a:pt x="749" y="1512"/>
                  </a:lnTo>
                  <a:lnTo>
                    <a:pt x="758" y="1542"/>
                  </a:lnTo>
                  <a:lnTo>
                    <a:pt x="735" y="1557"/>
                  </a:lnTo>
                  <a:lnTo>
                    <a:pt x="745" y="1580"/>
                  </a:lnTo>
                  <a:lnTo>
                    <a:pt x="753" y="1599"/>
                  </a:lnTo>
                  <a:lnTo>
                    <a:pt x="761" y="1614"/>
                  </a:lnTo>
                  <a:lnTo>
                    <a:pt x="768" y="1627"/>
                  </a:lnTo>
                  <a:lnTo>
                    <a:pt x="774" y="1636"/>
                  </a:lnTo>
                  <a:lnTo>
                    <a:pt x="779" y="1644"/>
                  </a:lnTo>
                  <a:lnTo>
                    <a:pt x="781" y="1651"/>
                  </a:lnTo>
                  <a:lnTo>
                    <a:pt x="782" y="1658"/>
                  </a:lnTo>
                  <a:lnTo>
                    <a:pt x="782" y="1663"/>
                  </a:lnTo>
                  <a:lnTo>
                    <a:pt x="781" y="1670"/>
                  </a:lnTo>
                  <a:lnTo>
                    <a:pt x="777" y="1678"/>
                  </a:lnTo>
                  <a:lnTo>
                    <a:pt x="772" y="1688"/>
                  </a:lnTo>
                  <a:lnTo>
                    <a:pt x="765" y="1700"/>
                  </a:lnTo>
                  <a:lnTo>
                    <a:pt x="756" y="1715"/>
                  </a:lnTo>
                  <a:lnTo>
                    <a:pt x="744" y="1735"/>
                  </a:lnTo>
                  <a:lnTo>
                    <a:pt x="731" y="1758"/>
                  </a:lnTo>
                  <a:lnTo>
                    <a:pt x="728" y="1735"/>
                  </a:lnTo>
                  <a:lnTo>
                    <a:pt x="723" y="1712"/>
                  </a:lnTo>
                  <a:lnTo>
                    <a:pt x="717" y="1688"/>
                  </a:lnTo>
                  <a:lnTo>
                    <a:pt x="711" y="1665"/>
                  </a:lnTo>
                  <a:lnTo>
                    <a:pt x="701" y="1642"/>
                  </a:lnTo>
                  <a:lnTo>
                    <a:pt x="692" y="1617"/>
                  </a:lnTo>
                  <a:lnTo>
                    <a:pt x="681" y="1594"/>
                  </a:lnTo>
                  <a:lnTo>
                    <a:pt x="669" y="1570"/>
                  </a:lnTo>
                  <a:lnTo>
                    <a:pt x="658" y="1547"/>
                  </a:lnTo>
                  <a:lnTo>
                    <a:pt x="644" y="1523"/>
                  </a:lnTo>
                  <a:lnTo>
                    <a:pt x="630" y="1500"/>
                  </a:lnTo>
                  <a:lnTo>
                    <a:pt x="616" y="1476"/>
                  </a:lnTo>
                  <a:lnTo>
                    <a:pt x="601" y="1451"/>
                  </a:lnTo>
                  <a:lnTo>
                    <a:pt x="587" y="1428"/>
                  </a:lnTo>
                  <a:lnTo>
                    <a:pt x="571" y="1404"/>
                  </a:lnTo>
                  <a:lnTo>
                    <a:pt x="556" y="1380"/>
                  </a:lnTo>
                  <a:lnTo>
                    <a:pt x="541" y="1356"/>
                  </a:lnTo>
                  <a:lnTo>
                    <a:pt x="526" y="1331"/>
                  </a:lnTo>
                  <a:lnTo>
                    <a:pt x="511" y="1307"/>
                  </a:lnTo>
                  <a:lnTo>
                    <a:pt x="496" y="1283"/>
                  </a:lnTo>
                  <a:lnTo>
                    <a:pt x="482" y="1259"/>
                  </a:lnTo>
                  <a:lnTo>
                    <a:pt x="468" y="1235"/>
                  </a:lnTo>
                  <a:lnTo>
                    <a:pt x="456" y="1209"/>
                  </a:lnTo>
                  <a:lnTo>
                    <a:pt x="443" y="1185"/>
                  </a:lnTo>
                  <a:lnTo>
                    <a:pt x="432" y="1161"/>
                  </a:lnTo>
                  <a:lnTo>
                    <a:pt x="420" y="1135"/>
                  </a:lnTo>
                  <a:lnTo>
                    <a:pt x="411" y="1111"/>
                  </a:lnTo>
                  <a:lnTo>
                    <a:pt x="402" y="1087"/>
                  </a:lnTo>
                  <a:lnTo>
                    <a:pt x="395" y="1062"/>
                  </a:lnTo>
                  <a:lnTo>
                    <a:pt x="388" y="1036"/>
                  </a:lnTo>
                  <a:lnTo>
                    <a:pt x="383" y="1012"/>
                  </a:lnTo>
                  <a:lnTo>
                    <a:pt x="380" y="987"/>
                  </a:lnTo>
                  <a:lnTo>
                    <a:pt x="375" y="951"/>
                  </a:lnTo>
                  <a:lnTo>
                    <a:pt x="367" y="912"/>
                  </a:lnTo>
                  <a:lnTo>
                    <a:pt x="358" y="871"/>
                  </a:lnTo>
                  <a:lnTo>
                    <a:pt x="345" y="829"/>
                  </a:lnTo>
                  <a:lnTo>
                    <a:pt x="331" y="784"/>
                  </a:lnTo>
                  <a:lnTo>
                    <a:pt x="315" y="740"/>
                  </a:lnTo>
                  <a:lnTo>
                    <a:pt x="298" y="694"/>
                  </a:lnTo>
                  <a:lnTo>
                    <a:pt x="278" y="649"/>
                  </a:lnTo>
                  <a:lnTo>
                    <a:pt x="257" y="604"/>
                  </a:lnTo>
                  <a:lnTo>
                    <a:pt x="236" y="559"/>
                  </a:lnTo>
                  <a:lnTo>
                    <a:pt x="213" y="516"/>
                  </a:lnTo>
                  <a:lnTo>
                    <a:pt x="188" y="474"/>
                  </a:lnTo>
                  <a:lnTo>
                    <a:pt x="164" y="434"/>
                  </a:lnTo>
                  <a:lnTo>
                    <a:pt x="139" y="396"/>
                  </a:lnTo>
                  <a:lnTo>
                    <a:pt x="112" y="362"/>
                  </a:lnTo>
                  <a:lnTo>
                    <a:pt x="86" y="331"/>
                  </a:lnTo>
                  <a:lnTo>
                    <a:pt x="80" y="322"/>
                  </a:lnTo>
                  <a:lnTo>
                    <a:pt x="72" y="308"/>
                  </a:lnTo>
                  <a:lnTo>
                    <a:pt x="63" y="288"/>
                  </a:lnTo>
                  <a:lnTo>
                    <a:pt x="53" y="266"/>
                  </a:lnTo>
                  <a:lnTo>
                    <a:pt x="44" y="241"/>
                  </a:lnTo>
                  <a:lnTo>
                    <a:pt x="35" y="213"/>
                  </a:lnTo>
                  <a:lnTo>
                    <a:pt x="26" y="184"/>
                  </a:lnTo>
                  <a:lnTo>
                    <a:pt x="18" y="155"/>
                  </a:lnTo>
                  <a:lnTo>
                    <a:pt x="10" y="127"/>
                  </a:lnTo>
                  <a:lnTo>
                    <a:pt x="5" y="99"/>
                  </a:lnTo>
                  <a:lnTo>
                    <a:pt x="2" y="74"/>
                  </a:lnTo>
                  <a:lnTo>
                    <a:pt x="0" y="51"/>
                  </a:lnTo>
                  <a:lnTo>
                    <a:pt x="2" y="31"/>
                  </a:lnTo>
                  <a:lnTo>
                    <a:pt x="6" y="15"/>
                  </a:lnTo>
                  <a:lnTo>
                    <a:pt x="14" y="4"/>
                  </a:lnTo>
                  <a:lnTo>
                    <a:pt x="26" y="0"/>
                  </a:lnTo>
                  <a:lnTo>
                    <a:pt x="30" y="32"/>
                  </a:lnTo>
                  <a:lnTo>
                    <a:pt x="37" y="64"/>
                  </a:lnTo>
                  <a:lnTo>
                    <a:pt x="45" y="97"/>
                  </a:lnTo>
                  <a:lnTo>
                    <a:pt x="57" y="128"/>
                  </a:lnTo>
                  <a:lnTo>
                    <a:pt x="68" y="160"/>
                  </a:lnTo>
                  <a:lnTo>
                    <a:pt x="83" y="191"/>
                  </a:lnTo>
                  <a:lnTo>
                    <a:pt x="98" y="224"/>
                  </a:lnTo>
                  <a:lnTo>
                    <a:pt x="115" y="255"/>
                  </a:lnTo>
                  <a:lnTo>
                    <a:pt x="133" y="286"/>
                  </a:lnTo>
                  <a:lnTo>
                    <a:pt x="151" y="317"/>
                  </a:lnTo>
                  <a:lnTo>
                    <a:pt x="171" y="348"/>
                  </a:lnTo>
                  <a:lnTo>
                    <a:pt x="192" y="379"/>
                  </a:lnTo>
                  <a:lnTo>
                    <a:pt x="213" y="410"/>
                  </a:lnTo>
                  <a:lnTo>
                    <a:pt x="234" y="441"/>
                  </a:lnTo>
                  <a:lnTo>
                    <a:pt x="256" y="473"/>
                  </a:lnTo>
                  <a:lnTo>
                    <a:pt x="278" y="504"/>
                  </a:lnTo>
                  <a:lnTo>
                    <a:pt x="300" y="535"/>
                  </a:lnTo>
                  <a:lnTo>
                    <a:pt x="322" y="566"/>
                  </a:lnTo>
                  <a:lnTo>
                    <a:pt x="344" y="597"/>
                  </a:lnTo>
                  <a:lnTo>
                    <a:pt x="365" y="628"/>
                  </a:lnTo>
                  <a:lnTo>
                    <a:pt x="385" y="659"/>
                  </a:lnTo>
                  <a:lnTo>
                    <a:pt x="405" y="690"/>
                  </a:lnTo>
                  <a:lnTo>
                    <a:pt x="424" y="722"/>
                  </a:lnTo>
                  <a:lnTo>
                    <a:pt x="442" y="753"/>
                  </a:lnTo>
                  <a:lnTo>
                    <a:pt x="458" y="784"/>
                  </a:lnTo>
                  <a:lnTo>
                    <a:pt x="473" y="816"/>
                  </a:lnTo>
                  <a:lnTo>
                    <a:pt x="488" y="847"/>
                  </a:lnTo>
                  <a:lnTo>
                    <a:pt x="500" y="880"/>
                  </a:lnTo>
                  <a:lnTo>
                    <a:pt x="511" y="911"/>
                  </a:lnTo>
                  <a:lnTo>
                    <a:pt x="519" y="943"/>
                  </a:lnTo>
                  <a:lnTo>
                    <a:pt x="526" y="975"/>
                  </a:lnTo>
                  <a:lnTo>
                    <a:pt x="531" y="10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91" name="Google Shape;1491;p31"/>
            <p:cNvSpPr/>
            <p:nvPr/>
          </p:nvSpPr>
          <p:spPr>
            <a:xfrm>
              <a:off x="3418" y="1947"/>
              <a:ext cx="142" cy="109"/>
            </a:xfrm>
            <a:custGeom>
              <a:avLst/>
              <a:gdLst/>
              <a:ahLst/>
              <a:cxnLst/>
              <a:rect l="l" t="t" r="r" b="b"/>
              <a:pathLst>
                <a:path w="426" h="325" extrusionOk="0">
                  <a:moveTo>
                    <a:pt x="53" y="17"/>
                  </a:moveTo>
                  <a:lnTo>
                    <a:pt x="100" y="0"/>
                  </a:lnTo>
                  <a:lnTo>
                    <a:pt x="114" y="15"/>
                  </a:lnTo>
                  <a:lnTo>
                    <a:pt x="124" y="31"/>
                  </a:lnTo>
                  <a:lnTo>
                    <a:pt x="133" y="48"/>
                  </a:lnTo>
                  <a:lnTo>
                    <a:pt x="140" y="64"/>
                  </a:lnTo>
                  <a:lnTo>
                    <a:pt x="146" y="82"/>
                  </a:lnTo>
                  <a:lnTo>
                    <a:pt x="153" y="98"/>
                  </a:lnTo>
                  <a:lnTo>
                    <a:pt x="161" y="114"/>
                  </a:lnTo>
                  <a:lnTo>
                    <a:pt x="170" y="128"/>
                  </a:lnTo>
                  <a:lnTo>
                    <a:pt x="183" y="142"/>
                  </a:lnTo>
                  <a:lnTo>
                    <a:pt x="199" y="153"/>
                  </a:lnTo>
                  <a:lnTo>
                    <a:pt x="220" y="163"/>
                  </a:lnTo>
                  <a:lnTo>
                    <a:pt x="245" y="170"/>
                  </a:lnTo>
                  <a:lnTo>
                    <a:pt x="277" y="176"/>
                  </a:lnTo>
                  <a:lnTo>
                    <a:pt x="315" y="178"/>
                  </a:lnTo>
                  <a:lnTo>
                    <a:pt x="363" y="177"/>
                  </a:lnTo>
                  <a:lnTo>
                    <a:pt x="418" y="173"/>
                  </a:lnTo>
                  <a:lnTo>
                    <a:pt x="423" y="214"/>
                  </a:lnTo>
                  <a:lnTo>
                    <a:pt x="425" y="249"/>
                  </a:lnTo>
                  <a:lnTo>
                    <a:pt x="426" y="275"/>
                  </a:lnTo>
                  <a:lnTo>
                    <a:pt x="425" y="295"/>
                  </a:lnTo>
                  <a:lnTo>
                    <a:pt x="422" y="309"/>
                  </a:lnTo>
                  <a:lnTo>
                    <a:pt x="415" y="318"/>
                  </a:lnTo>
                  <a:lnTo>
                    <a:pt x="403" y="324"/>
                  </a:lnTo>
                  <a:lnTo>
                    <a:pt x="388" y="325"/>
                  </a:lnTo>
                  <a:lnTo>
                    <a:pt x="368" y="325"/>
                  </a:lnTo>
                  <a:lnTo>
                    <a:pt x="343" y="323"/>
                  </a:lnTo>
                  <a:lnTo>
                    <a:pt x="313" y="320"/>
                  </a:lnTo>
                  <a:lnTo>
                    <a:pt x="276" y="317"/>
                  </a:lnTo>
                  <a:lnTo>
                    <a:pt x="234" y="316"/>
                  </a:lnTo>
                  <a:lnTo>
                    <a:pt x="183" y="314"/>
                  </a:lnTo>
                  <a:lnTo>
                    <a:pt x="126" y="317"/>
                  </a:lnTo>
                  <a:lnTo>
                    <a:pt x="61" y="323"/>
                  </a:lnTo>
                  <a:lnTo>
                    <a:pt x="45" y="286"/>
                  </a:lnTo>
                  <a:lnTo>
                    <a:pt x="32" y="252"/>
                  </a:lnTo>
                  <a:lnTo>
                    <a:pt x="22" y="223"/>
                  </a:lnTo>
                  <a:lnTo>
                    <a:pt x="12" y="199"/>
                  </a:lnTo>
                  <a:lnTo>
                    <a:pt x="7" y="177"/>
                  </a:lnTo>
                  <a:lnTo>
                    <a:pt x="2" y="159"/>
                  </a:lnTo>
                  <a:lnTo>
                    <a:pt x="1" y="143"/>
                  </a:lnTo>
                  <a:lnTo>
                    <a:pt x="0" y="128"/>
                  </a:lnTo>
                  <a:lnTo>
                    <a:pt x="2" y="115"/>
                  </a:lnTo>
                  <a:lnTo>
                    <a:pt x="5" y="102"/>
                  </a:lnTo>
                  <a:lnTo>
                    <a:pt x="10" y="90"/>
                  </a:lnTo>
                  <a:lnTo>
                    <a:pt x="16" y="78"/>
                  </a:lnTo>
                  <a:lnTo>
                    <a:pt x="24" y="64"/>
                  </a:lnTo>
                  <a:lnTo>
                    <a:pt x="32" y="50"/>
                  </a:lnTo>
                  <a:lnTo>
                    <a:pt x="42" y="34"/>
                  </a:lnTo>
                  <a:lnTo>
                    <a:pt x="53"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92" name="Google Shape;1492;p31"/>
            <p:cNvSpPr/>
            <p:nvPr/>
          </p:nvSpPr>
          <p:spPr>
            <a:xfrm>
              <a:off x="3589" y="1804"/>
              <a:ext cx="1634" cy="817"/>
            </a:xfrm>
            <a:custGeom>
              <a:avLst/>
              <a:gdLst/>
              <a:ahLst/>
              <a:cxnLst/>
              <a:rect l="l" t="t" r="r" b="b"/>
              <a:pathLst>
                <a:path w="4902" h="2451" extrusionOk="0">
                  <a:moveTo>
                    <a:pt x="323" y="949"/>
                  </a:moveTo>
                  <a:lnTo>
                    <a:pt x="331" y="979"/>
                  </a:lnTo>
                  <a:lnTo>
                    <a:pt x="347" y="1013"/>
                  </a:lnTo>
                  <a:lnTo>
                    <a:pt x="372" y="1049"/>
                  </a:lnTo>
                  <a:lnTo>
                    <a:pt x="403" y="1087"/>
                  </a:lnTo>
                  <a:lnTo>
                    <a:pt x="439" y="1126"/>
                  </a:lnTo>
                  <a:lnTo>
                    <a:pt x="480" y="1167"/>
                  </a:lnTo>
                  <a:lnTo>
                    <a:pt x="524" y="1207"/>
                  </a:lnTo>
                  <a:lnTo>
                    <a:pt x="571" y="1248"/>
                  </a:lnTo>
                  <a:lnTo>
                    <a:pt x="620" y="1288"/>
                  </a:lnTo>
                  <a:lnTo>
                    <a:pt x="668" y="1327"/>
                  </a:lnTo>
                  <a:lnTo>
                    <a:pt x="715" y="1363"/>
                  </a:lnTo>
                  <a:lnTo>
                    <a:pt x="761" y="1397"/>
                  </a:lnTo>
                  <a:lnTo>
                    <a:pt x="804" y="1428"/>
                  </a:lnTo>
                  <a:lnTo>
                    <a:pt x="843" y="1457"/>
                  </a:lnTo>
                  <a:lnTo>
                    <a:pt x="878" y="1480"/>
                  </a:lnTo>
                  <a:lnTo>
                    <a:pt x="905" y="1500"/>
                  </a:lnTo>
                  <a:lnTo>
                    <a:pt x="931" y="1516"/>
                  </a:lnTo>
                  <a:lnTo>
                    <a:pt x="955" y="1533"/>
                  </a:lnTo>
                  <a:lnTo>
                    <a:pt x="978" y="1549"/>
                  </a:lnTo>
                  <a:lnTo>
                    <a:pt x="1001" y="1566"/>
                  </a:lnTo>
                  <a:lnTo>
                    <a:pt x="1025" y="1582"/>
                  </a:lnTo>
                  <a:lnTo>
                    <a:pt x="1050" y="1597"/>
                  </a:lnTo>
                  <a:lnTo>
                    <a:pt x="1075" y="1612"/>
                  </a:lnTo>
                  <a:lnTo>
                    <a:pt x="1101" y="1624"/>
                  </a:lnTo>
                  <a:lnTo>
                    <a:pt x="1129" y="1637"/>
                  </a:lnTo>
                  <a:lnTo>
                    <a:pt x="1159" y="1647"/>
                  </a:lnTo>
                  <a:lnTo>
                    <a:pt x="1191" y="1658"/>
                  </a:lnTo>
                  <a:lnTo>
                    <a:pt x="1226" y="1665"/>
                  </a:lnTo>
                  <a:lnTo>
                    <a:pt x="1264" y="1670"/>
                  </a:lnTo>
                  <a:lnTo>
                    <a:pt x="1305" y="1674"/>
                  </a:lnTo>
                  <a:lnTo>
                    <a:pt x="1350" y="1674"/>
                  </a:lnTo>
                  <a:lnTo>
                    <a:pt x="1400" y="1673"/>
                  </a:lnTo>
                  <a:lnTo>
                    <a:pt x="1414" y="1666"/>
                  </a:lnTo>
                  <a:lnTo>
                    <a:pt x="1429" y="1661"/>
                  </a:lnTo>
                  <a:lnTo>
                    <a:pt x="1444" y="1658"/>
                  </a:lnTo>
                  <a:lnTo>
                    <a:pt x="1459" y="1657"/>
                  </a:lnTo>
                  <a:lnTo>
                    <a:pt x="1474" y="1657"/>
                  </a:lnTo>
                  <a:lnTo>
                    <a:pt x="1490" y="1658"/>
                  </a:lnTo>
                  <a:lnTo>
                    <a:pt x="1507" y="1659"/>
                  </a:lnTo>
                  <a:lnTo>
                    <a:pt x="1523" y="1660"/>
                  </a:lnTo>
                  <a:lnTo>
                    <a:pt x="1553" y="1649"/>
                  </a:lnTo>
                  <a:lnTo>
                    <a:pt x="1584" y="1639"/>
                  </a:lnTo>
                  <a:lnTo>
                    <a:pt x="1618" y="1630"/>
                  </a:lnTo>
                  <a:lnTo>
                    <a:pt x="1654" y="1622"/>
                  </a:lnTo>
                  <a:lnTo>
                    <a:pt x="1690" y="1614"/>
                  </a:lnTo>
                  <a:lnTo>
                    <a:pt x="1730" y="1608"/>
                  </a:lnTo>
                  <a:lnTo>
                    <a:pt x="1770" y="1602"/>
                  </a:lnTo>
                  <a:lnTo>
                    <a:pt x="1812" y="1598"/>
                  </a:lnTo>
                  <a:lnTo>
                    <a:pt x="1854" y="1594"/>
                  </a:lnTo>
                  <a:lnTo>
                    <a:pt x="1898" y="1591"/>
                  </a:lnTo>
                  <a:lnTo>
                    <a:pt x="1942" y="1587"/>
                  </a:lnTo>
                  <a:lnTo>
                    <a:pt x="1988" y="1585"/>
                  </a:lnTo>
                  <a:lnTo>
                    <a:pt x="2033" y="1583"/>
                  </a:lnTo>
                  <a:lnTo>
                    <a:pt x="2079" y="1582"/>
                  </a:lnTo>
                  <a:lnTo>
                    <a:pt x="2126" y="1580"/>
                  </a:lnTo>
                  <a:lnTo>
                    <a:pt x="2172" y="1579"/>
                  </a:lnTo>
                  <a:lnTo>
                    <a:pt x="2218" y="1578"/>
                  </a:lnTo>
                  <a:lnTo>
                    <a:pt x="2265" y="1578"/>
                  </a:lnTo>
                  <a:lnTo>
                    <a:pt x="2311" y="1577"/>
                  </a:lnTo>
                  <a:lnTo>
                    <a:pt x="2357" y="1577"/>
                  </a:lnTo>
                  <a:lnTo>
                    <a:pt x="2401" y="1576"/>
                  </a:lnTo>
                  <a:lnTo>
                    <a:pt x="2446" y="1576"/>
                  </a:lnTo>
                  <a:lnTo>
                    <a:pt x="2488" y="1575"/>
                  </a:lnTo>
                  <a:lnTo>
                    <a:pt x="2530" y="1574"/>
                  </a:lnTo>
                  <a:lnTo>
                    <a:pt x="2571" y="1572"/>
                  </a:lnTo>
                  <a:lnTo>
                    <a:pt x="2610" y="1571"/>
                  </a:lnTo>
                  <a:lnTo>
                    <a:pt x="2648" y="1569"/>
                  </a:lnTo>
                  <a:lnTo>
                    <a:pt x="2684" y="1567"/>
                  </a:lnTo>
                  <a:lnTo>
                    <a:pt x="2719" y="1563"/>
                  </a:lnTo>
                  <a:lnTo>
                    <a:pt x="2751" y="1560"/>
                  </a:lnTo>
                  <a:lnTo>
                    <a:pt x="2782" y="1555"/>
                  </a:lnTo>
                  <a:lnTo>
                    <a:pt x="2810" y="1551"/>
                  </a:lnTo>
                  <a:lnTo>
                    <a:pt x="2835" y="1546"/>
                  </a:lnTo>
                  <a:lnTo>
                    <a:pt x="2863" y="1540"/>
                  </a:lnTo>
                  <a:lnTo>
                    <a:pt x="2892" y="1534"/>
                  </a:lnTo>
                  <a:lnTo>
                    <a:pt x="2921" y="1529"/>
                  </a:lnTo>
                  <a:lnTo>
                    <a:pt x="2952" y="1522"/>
                  </a:lnTo>
                  <a:lnTo>
                    <a:pt x="2983" y="1515"/>
                  </a:lnTo>
                  <a:lnTo>
                    <a:pt x="3016" y="1508"/>
                  </a:lnTo>
                  <a:lnTo>
                    <a:pt x="3048" y="1501"/>
                  </a:lnTo>
                  <a:lnTo>
                    <a:pt x="3083" y="1494"/>
                  </a:lnTo>
                  <a:lnTo>
                    <a:pt x="3118" y="1487"/>
                  </a:lnTo>
                  <a:lnTo>
                    <a:pt x="3153" y="1479"/>
                  </a:lnTo>
                  <a:lnTo>
                    <a:pt x="3189" y="1471"/>
                  </a:lnTo>
                  <a:lnTo>
                    <a:pt x="3225" y="1464"/>
                  </a:lnTo>
                  <a:lnTo>
                    <a:pt x="3262" y="1456"/>
                  </a:lnTo>
                  <a:lnTo>
                    <a:pt x="3297" y="1448"/>
                  </a:lnTo>
                  <a:lnTo>
                    <a:pt x="3334" y="1440"/>
                  </a:lnTo>
                  <a:lnTo>
                    <a:pt x="3371" y="1432"/>
                  </a:lnTo>
                  <a:lnTo>
                    <a:pt x="3408" y="1424"/>
                  </a:lnTo>
                  <a:lnTo>
                    <a:pt x="3444" y="1416"/>
                  </a:lnTo>
                  <a:lnTo>
                    <a:pt x="3481" y="1408"/>
                  </a:lnTo>
                  <a:lnTo>
                    <a:pt x="3517" y="1401"/>
                  </a:lnTo>
                  <a:lnTo>
                    <a:pt x="3551" y="1393"/>
                  </a:lnTo>
                  <a:lnTo>
                    <a:pt x="3586" y="1386"/>
                  </a:lnTo>
                  <a:lnTo>
                    <a:pt x="3620" y="1378"/>
                  </a:lnTo>
                  <a:lnTo>
                    <a:pt x="3654" y="1371"/>
                  </a:lnTo>
                  <a:lnTo>
                    <a:pt x="3686" y="1364"/>
                  </a:lnTo>
                  <a:lnTo>
                    <a:pt x="3718" y="1357"/>
                  </a:lnTo>
                  <a:lnTo>
                    <a:pt x="3748" y="1351"/>
                  </a:lnTo>
                  <a:lnTo>
                    <a:pt x="3778" y="1344"/>
                  </a:lnTo>
                  <a:lnTo>
                    <a:pt x="3807" y="1338"/>
                  </a:lnTo>
                  <a:lnTo>
                    <a:pt x="3835" y="1333"/>
                  </a:lnTo>
                  <a:lnTo>
                    <a:pt x="3860" y="1328"/>
                  </a:lnTo>
                  <a:lnTo>
                    <a:pt x="3889" y="1321"/>
                  </a:lnTo>
                  <a:lnTo>
                    <a:pt x="3918" y="1311"/>
                  </a:lnTo>
                  <a:lnTo>
                    <a:pt x="3948" y="1299"/>
                  </a:lnTo>
                  <a:lnTo>
                    <a:pt x="3978" y="1284"/>
                  </a:lnTo>
                  <a:lnTo>
                    <a:pt x="4009" y="1269"/>
                  </a:lnTo>
                  <a:lnTo>
                    <a:pt x="4038" y="1252"/>
                  </a:lnTo>
                  <a:lnTo>
                    <a:pt x="4068" y="1235"/>
                  </a:lnTo>
                  <a:lnTo>
                    <a:pt x="4095" y="1216"/>
                  </a:lnTo>
                  <a:lnTo>
                    <a:pt x="4122" y="1199"/>
                  </a:lnTo>
                  <a:lnTo>
                    <a:pt x="4147" y="1183"/>
                  </a:lnTo>
                  <a:lnTo>
                    <a:pt x="4169" y="1168"/>
                  </a:lnTo>
                  <a:lnTo>
                    <a:pt x="4190" y="1154"/>
                  </a:lnTo>
                  <a:lnTo>
                    <a:pt x="4207" y="1142"/>
                  </a:lnTo>
                  <a:lnTo>
                    <a:pt x="4221" y="1133"/>
                  </a:lnTo>
                  <a:lnTo>
                    <a:pt x="4231" y="1127"/>
                  </a:lnTo>
                  <a:lnTo>
                    <a:pt x="4238" y="1125"/>
                  </a:lnTo>
                  <a:lnTo>
                    <a:pt x="4241" y="1125"/>
                  </a:lnTo>
                  <a:lnTo>
                    <a:pt x="4249" y="1122"/>
                  </a:lnTo>
                  <a:lnTo>
                    <a:pt x="4260" y="1116"/>
                  </a:lnTo>
                  <a:lnTo>
                    <a:pt x="4274" y="1106"/>
                  </a:lnTo>
                  <a:lnTo>
                    <a:pt x="4290" y="1093"/>
                  </a:lnTo>
                  <a:lnTo>
                    <a:pt x="4309" y="1078"/>
                  </a:lnTo>
                  <a:lnTo>
                    <a:pt x="4327" y="1061"/>
                  </a:lnTo>
                  <a:lnTo>
                    <a:pt x="4345" y="1042"/>
                  </a:lnTo>
                  <a:lnTo>
                    <a:pt x="4362" y="1022"/>
                  </a:lnTo>
                  <a:lnTo>
                    <a:pt x="4378" y="1001"/>
                  </a:lnTo>
                  <a:lnTo>
                    <a:pt x="4390" y="979"/>
                  </a:lnTo>
                  <a:lnTo>
                    <a:pt x="4400" y="957"/>
                  </a:lnTo>
                  <a:lnTo>
                    <a:pt x="4404" y="935"/>
                  </a:lnTo>
                  <a:lnTo>
                    <a:pt x="4404" y="913"/>
                  </a:lnTo>
                  <a:lnTo>
                    <a:pt x="4398" y="892"/>
                  </a:lnTo>
                  <a:lnTo>
                    <a:pt x="4386" y="873"/>
                  </a:lnTo>
                  <a:lnTo>
                    <a:pt x="4372" y="860"/>
                  </a:lnTo>
                  <a:lnTo>
                    <a:pt x="4351" y="843"/>
                  </a:lnTo>
                  <a:lnTo>
                    <a:pt x="4325" y="823"/>
                  </a:lnTo>
                  <a:lnTo>
                    <a:pt x="4294" y="801"/>
                  </a:lnTo>
                  <a:lnTo>
                    <a:pt x="4258" y="777"/>
                  </a:lnTo>
                  <a:lnTo>
                    <a:pt x="4219" y="752"/>
                  </a:lnTo>
                  <a:lnTo>
                    <a:pt x="4177" y="726"/>
                  </a:lnTo>
                  <a:lnTo>
                    <a:pt x="4134" y="701"/>
                  </a:lnTo>
                  <a:lnTo>
                    <a:pt x="4091" y="675"/>
                  </a:lnTo>
                  <a:lnTo>
                    <a:pt x="4047" y="652"/>
                  </a:lnTo>
                  <a:lnTo>
                    <a:pt x="4003" y="632"/>
                  </a:lnTo>
                  <a:lnTo>
                    <a:pt x="3963" y="613"/>
                  </a:lnTo>
                  <a:lnTo>
                    <a:pt x="3923" y="598"/>
                  </a:lnTo>
                  <a:lnTo>
                    <a:pt x="3888" y="588"/>
                  </a:lnTo>
                  <a:lnTo>
                    <a:pt x="3858" y="581"/>
                  </a:lnTo>
                  <a:lnTo>
                    <a:pt x="3831" y="581"/>
                  </a:lnTo>
                  <a:lnTo>
                    <a:pt x="3825" y="579"/>
                  </a:lnTo>
                  <a:lnTo>
                    <a:pt x="3811" y="573"/>
                  </a:lnTo>
                  <a:lnTo>
                    <a:pt x="3789" y="565"/>
                  </a:lnTo>
                  <a:lnTo>
                    <a:pt x="3763" y="557"/>
                  </a:lnTo>
                  <a:lnTo>
                    <a:pt x="3737" y="549"/>
                  </a:lnTo>
                  <a:lnTo>
                    <a:pt x="3711" y="541"/>
                  </a:lnTo>
                  <a:lnTo>
                    <a:pt x="3689" y="536"/>
                  </a:lnTo>
                  <a:lnTo>
                    <a:pt x="3676" y="535"/>
                  </a:lnTo>
                  <a:lnTo>
                    <a:pt x="3670" y="519"/>
                  </a:lnTo>
                  <a:lnTo>
                    <a:pt x="3658" y="516"/>
                  </a:lnTo>
                  <a:lnTo>
                    <a:pt x="3643" y="523"/>
                  </a:lnTo>
                  <a:lnTo>
                    <a:pt x="3626" y="536"/>
                  </a:lnTo>
                  <a:lnTo>
                    <a:pt x="3610" y="553"/>
                  </a:lnTo>
                  <a:lnTo>
                    <a:pt x="3596" y="571"/>
                  </a:lnTo>
                  <a:lnTo>
                    <a:pt x="3586" y="586"/>
                  </a:lnTo>
                  <a:lnTo>
                    <a:pt x="3582" y="594"/>
                  </a:lnTo>
                  <a:lnTo>
                    <a:pt x="3573" y="594"/>
                  </a:lnTo>
                  <a:lnTo>
                    <a:pt x="3564" y="594"/>
                  </a:lnTo>
                  <a:lnTo>
                    <a:pt x="3555" y="592"/>
                  </a:lnTo>
                  <a:lnTo>
                    <a:pt x="3545" y="591"/>
                  </a:lnTo>
                  <a:lnTo>
                    <a:pt x="3536" y="590"/>
                  </a:lnTo>
                  <a:lnTo>
                    <a:pt x="3527" y="589"/>
                  </a:lnTo>
                  <a:lnTo>
                    <a:pt x="3518" y="589"/>
                  </a:lnTo>
                  <a:lnTo>
                    <a:pt x="3508" y="589"/>
                  </a:lnTo>
                  <a:lnTo>
                    <a:pt x="3521" y="576"/>
                  </a:lnTo>
                  <a:lnTo>
                    <a:pt x="3523" y="559"/>
                  </a:lnTo>
                  <a:lnTo>
                    <a:pt x="3518" y="538"/>
                  </a:lnTo>
                  <a:lnTo>
                    <a:pt x="3505" y="516"/>
                  </a:lnTo>
                  <a:lnTo>
                    <a:pt x="3484" y="491"/>
                  </a:lnTo>
                  <a:lnTo>
                    <a:pt x="3459" y="466"/>
                  </a:lnTo>
                  <a:lnTo>
                    <a:pt x="3428" y="440"/>
                  </a:lnTo>
                  <a:lnTo>
                    <a:pt x="3393" y="414"/>
                  </a:lnTo>
                  <a:lnTo>
                    <a:pt x="3355" y="390"/>
                  </a:lnTo>
                  <a:lnTo>
                    <a:pt x="3315" y="367"/>
                  </a:lnTo>
                  <a:lnTo>
                    <a:pt x="3273" y="345"/>
                  </a:lnTo>
                  <a:lnTo>
                    <a:pt x="3231" y="327"/>
                  </a:lnTo>
                  <a:lnTo>
                    <a:pt x="3189" y="312"/>
                  </a:lnTo>
                  <a:lnTo>
                    <a:pt x="3149" y="302"/>
                  </a:lnTo>
                  <a:lnTo>
                    <a:pt x="3112" y="297"/>
                  </a:lnTo>
                  <a:lnTo>
                    <a:pt x="3077" y="297"/>
                  </a:lnTo>
                  <a:lnTo>
                    <a:pt x="3073" y="289"/>
                  </a:lnTo>
                  <a:lnTo>
                    <a:pt x="3060" y="281"/>
                  </a:lnTo>
                  <a:lnTo>
                    <a:pt x="3042" y="271"/>
                  </a:lnTo>
                  <a:lnTo>
                    <a:pt x="3017" y="260"/>
                  </a:lnTo>
                  <a:lnTo>
                    <a:pt x="2989" y="250"/>
                  </a:lnTo>
                  <a:lnTo>
                    <a:pt x="2956" y="239"/>
                  </a:lnTo>
                  <a:lnTo>
                    <a:pt x="2922" y="227"/>
                  </a:lnTo>
                  <a:lnTo>
                    <a:pt x="2885" y="217"/>
                  </a:lnTo>
                  <a:lnTo>
                    <a:pt x="2847" y="206"/>
                  </a:lnTo>
                  <a:lnTo>
                    <a:pt x="2810" y="197"/>
                  </a:lnTo>
                  <a:lnTo>
                    <a:pt x="2773" y="188"/>
                  </a:lnTo>
                  <a:lnTo>
                    <a:pt x="2738" y="181"/>
                  </a:lnTo>
                  <a:lnTo>
                    <a:pt x="2707" y="175"/>
                  </a:lnTo>
                  <a:lnTo>
                    <a:pt x="2680" y="171"/>
                  </a:lnTo>
                  <a:lnTo>
                    <a:pt x="2657" y="169"/>
                  </a:lnTo>
                  <a:lnTo>
                    <a:pt x="2639" y="169"/>
                  </a:lnTo>
                  <a:lnTo>
                    <a:pt x="2636" y="159"/>
                  </a:lnTo>
                  <a:lnTo>
                    <a:pt x="2629" y="150"/>
                  </a:lnTo>
                  <a:lnTo>
                    <a:pt x="2617" y="143"/>
                  </a:lnTo>
                  <a:lnTo>
                    <a:pt x="2602" y="138"/>
                  </a:lnTo>
                  <a:lnTo>
                    <a:pt x="2585" y="135"/>
                  </a:lnTo>
                  <a:lnTo>
                    <a:pt x="2563" y="134"/>
                  </a:lnTo>
                  <a:lnTo>
                    <a:pt x="2540" y="134"/>
                  </a:lnTo>
                  <a:lnTo>
                    <a:pt x="2515" y="135"/>
                  </a:lnTo>
                  <a:lnTo>
                    <a:pt x="2486" y="137"/>
                  </a:lnTo>
                  <a:lnTo>
                    <a:pt x="2456" y="141"/>
                  </a:lnTo>
                  <a:lnTo>
                    <a:pt x="2425" y="146"/>
                  </a:lnTo>
                  <a:lnTo>
                    <a:pt x="2393" y="152"/>
                  </a:lnTo>
                  <a:lnTo>
                    <a:pt x="2358" y="159"/>
                  </a:lnTo>
                  <a:lnTo>
                    <a:pt x="2323" y="167"/>
                  </a:lnTo>
                  <a:lnTo>
                    <a:pt x="2289" y="175"/>
                  </a:lnTo>
                  <a:lnTo>
                    <a:pt x="2253" y="184"/>
                  </a:lnTo>
                  <a:lnTo>
                    <a:pt x="2218" y="195"/>
                  </a:lnTo>
                  <a:lnTo>
                    <a:pt x="2184" y="205"/>
                  </a:lnTo>
                  <a:lnTo>
                    <a:pt x="2149" y="215"/>
                  </a:lnTo>
                  <a:lnTo>
                    <a:pt x="2116" y="227"/>
                  </a:lnTo>
                  <a:lnTo>
                    <a:pt x="2084" y="237"/>
                  </a:lnTo>
                  <a:lnTo>
                    <a:pt x="2052" y="249"/>
                  </a:lnTo>
                  <a:lnTo>
                    <a:pt x="2024" y="260"/>
                  </a:lnTo>
                  <a:lnTo>
                    <a:pt x="1997" y="272"/>
                  </a:lnTo>
                  <a:lnTo>
                    <a:pt x="1972" y="283"/>
                  </a:lnTo>
                  <a:lnTo>
                    <a:pt x="1950" y="294"/>
                  </a:lnTo>
                  <a:lnTo>
                    <a:pt x="1930" y="304"/>
                  </a:lnTo>
                  <a:lnTo>
                    <a:pt x="1914" y="315"/>
                  </a:lnTo>
                  <a:lnTo>
                    <a:pt x="1900" y="325"/>
                  </a:lnTo>
                  <a:lnTo>
                    <a:pt x="1891" y="333"/>
                  </a:lnTo>
                  <a:lnTo>
                    <a:pt x="1885" y="342"/>
                  </a:lnTo>
                  <a:lnTo>
                    <a:pt x="1884" y="349"/>
                  </a:lnTo>
                  <a:lnTo>
                    <a:pt x="1873" y="352"/>
                  </a:lnTo>
                  <a:lnTo>
                    <a:pt x="1859" y="356"/>
                  </a:lnTo>
                  <a:lnTo>
                    <a:pt x="1841" y="361"/>
                  </a:lnTo>
                  <a:lnTo>
                    <a:pt x="1824" y="368"/>
                  </a:lnTo>
                  <a:lnTo>
                    <a:pt x="1806" y="375"/>
                  </a:lnTo>
                  <a:lnTo>
                    <a:pt x="1788" y="379"/>
                  </a:lnTo>
                  <a:lnTo>
                    <a:pt x="1775" y="384"/>
                  </a:lnTo>
                  <a:lnTo>
                    <a:pt x="1763" y="386"/>
                  </a:lnTo>
                  <a:lnTo>
                    <a:pt x="1744" y="381"/>
                  </a:lnTo>
                  <a:lnTo>
                    <a:pt x="1719" y="380"/>
                  </a:lnTo>
                  <a:lnTo>
                    <a:pt x="1692" y="381"/>
                  </a:lnTo>
                  <a:lnTo>
                    <a:pt x="1661" y="386"/>
                  </a:lnTo>
                  <a:lnTo>
                    <a:pt x="1627" y="392"/>
                  </a:lnTo>
                  <a:lnTo>
                    <a:pt x="1591" y="400"/>
                  </a:lnTo>
                  <a:lnTo>
                    <a:pt x="1556" y="409"/>
                  </a:lnTo>
                  <a:lnTo>
                    <a:pt x="1518" y="420"/>
                  </a:lnTo>
                  <a:lnTo>
                    <a:pt x="1480" y="431"/>
                  </a:lnTo>
                  <a:lnTo>
                    <a:pt x="1441" y="441"/>
                  </a:lnTo>
                  <a:lnTo>
                    <a:pt x="1405" y="453"/>
                  </a:lnTo>
                  <a:lnTo>
                    <a:pt x="1369" y="463"/>
                  </a:lnTo>
                  <a:lnTo>
                    <a:pt x="1335" y="473"/>
                  </a:lnTo>
                  <a:lnTo>
                    <a:pt x="1303" y="479"/>
                  </a:lnTo>
                  <a:lnTo>
                    <a:pt x="1275" y="486"/>
                  </a:lnTo>
                  <a:lnTo>
                    <a:pt x="1250" y="490"/>
                  </a:lnTo>
                  <a:lnTo>
                    <a:pt x="1219" y="483"/>
                  </a:lnTo>
                  <a:lnTo>
                    <a:pt x="1184" y="481"/>
                  </a:lnTo>
                  <a:lnTo>
                    <a:pt x="1149" y="484"/>
                  </a:lnTo>
                  <a:lnTo>
                    <a:pt x="1111" y="491"/>
                  </a:lnTo>
                  <a:lnTo>
                    <a:pt x="1071" y="501"/>
                  </a:lnTo>
                  <a:lnTo>
                    <a:pt x="1031" y="514"/>
                  </a:lnTo>
                  <a:lnTo>
                    <a:pt x="990" y="529"/>
                  </a:lnTo>
                  <a:lnTo>
                    <a:pt x="948" y="544"/>
                  </a:lnTo>
                  <a:lnTo>
                    <a:pt x="908" y="559"/>
                  </a:lnTo>
                  <a:lnTo>
                    <a:pt x="867" y="574"/>
                  </a:lnTo>
                  <a:lnTo>
                    <a:pt x="828" y="588"/>
                  </a:lnTo>
                  <a:lnTo>
                    <a:pt x="790" y="598"/>
                  </a:lnTo>
                  <a:lnTo>
                    <a:pt x="754" y="606"/>
                  </a:lnTo>
                  <a:lnTo>
                    <a:pt x="721" y="610"/>
                  </a:lnTo>
                  <a:lnTo>
                    <a:pt x="690" y="609"/>
                  </a:lnTo>
                  <a:lnTo>
                    <a:pt x="662" y="602"/>
                  </a:lnTo>
                  <a:lnTo>
                    <a:pt x="653" y="603"/>
                  </a:lnTo>
                  <a:lnTo>
                    <a:pt x="641" y="605"/>
                  </a:lnTo>
                  <a:lnTo>
                    <a:pt x="631" y="609"/>
                  </a:lnTo>
                  <a:lnTo>
                    <a:pt x="618" y="613"/>
                  </a:lnTo>
                  <a:lnTo>
                    <a:pt x="606" y="617"/>
                  </a:lnTo>
                  <a:lnTo>
                    <a:pt x="593" y="622"/>
                  </a:lnTo>
                  <a:lnTo>
                    <a:pt x="579" y="627"/>
                  </a:lnTo>
                  <a:lnTo>
                    <a:pt x="566" y="633"/>
                  </a:lnTo>
                  <a:lnTo>
                    <a:pt x="553" y="639"/>
                  </a:lnTo>
                  <a:lnTo>
                    <a:pt x="539" y="643"/>
                  </a:lnTo>
                  <a:lnTo>
                    <a:pt x="526" y="649"/>
                  </a:lnTo>
                  <a:lnTo>
                    <a:pt x="513" y="655"/>
                  </a:lnTo>
                  <a:lnTo>
                    <a:pt x="501" y="659"/>
                  </a:lnTo>
                  <a:lnTo>
                    <a:pt x="490" y="664"/>
                  </a:lnTo>
                  <a:lnTo>
                    <a:pt x="479" y="669"/>
                  </a:lnTo>
                  <a:lnTo>
                    <a:pt x="470" y="672"/>
                  </a:lnTo>
                  <a:lnTo>
                    <a:pt x="455" y="649"/>
                  </a:lnTo>
                  <a:lnTo>
                    <a:pt x="458" y="624"/>
                  </a:lnTo>
                  <a:lnTo>
                    <a:pt x="478" y="597"/>
                  </a:lnTo>
                  <a:lnTo>
                    <a:pt x="513" y="567"/>
                  </a:lnTo>
                  <a:lnTo>
                    <a:pt x="563" y="536"/>
                  </a:lnTo>
                  <a:lnTo>
                    <a:pt x="625" y="503"/>
                  </a:lnTo>
                  <a:lnTo>
                    <a:pt x="700" y="469"/>
                  </a:lnTo>
                  <a:lnTo>
                    <a:pt x="786" y="435"/>
                  </a:lnTo>
                  <a:lnTo>
                    <a:pt x="881" y="400"/>
                  </a:lnTo>
                  <a:lnTo>
                    <a:pt x="985" y="364"/>
                  </a:lnTo>
                  <a:lnTo>
                    <a:pt x="1097" y="328"/>
                  </a:lnTo>
                  <a:lnTo>
                    <a:pt x="1214" y="294"/>
                  </a:lnTo>
                  <a:lnTo>
                    <a:pt x="1338" y="259"/>
                  </a:lnTo>
                  <a:lnTo>
                    <a:pt x="1466" y="226"/>
                  </a:lnTo>
                  <a:lnTo>
                    <a:pt x="1597" y="194"/>
                  </a:lnTo>
                  <a:lnTo>
                    <a:pt x="1730" y="162"/>
                  </a:lnTo>
                  <a:lnTo>
                    <a:pt x="1863" y="134"/>
                  </a:lnTo>
                  <a:lnTo>
                    <a:pt x="1996" y="106"/>
                  </a:lnTo>
                  <a:lnTo>
                    <a:pt x="2129" y="82"/>
                  </a:lnTo>
                  <a:lnTo>
                    <a:pt x="2258" y="60"/>
                  </a:lnTo>
                  <a:lnTo>
                    <a:pt x="2383" y="41"/>
                  </a:lnTo>
                  <a:lnTo>
                    <a:pt x="2504" y="25"/>
                  </a:lnTo>
                  <a:lnTo>
                    <a:pt x="2620" y="13"/>
                  </a:lnTo>
                  <a:lnTo>
                    <a:pt x="2728" y="4"/>
                  </a:lnTo>
                  <a:lnTo>
                    <a:pt x="2828" y="0"/>
                  </a:lnTo>
                  <a:lnTo>
                    <a:pt x="2919" y="0"/>
                  </a:lnTo>
                  <a:lnTo>
                    <a:pt x="3000" y="4"/>
                  </a:lnTo>
                  <a:lnTo>
                    <a:pt x="3069" y="15"/>
                  </a:lnTo>
                  <a:lnTo>
                    <a:pt x="3126" y="30"/>
                  </a:lnTo>
                  <a:lnTo>
                    <a:pt x="3168" y="51"/>
                  </a:lnTo>
                  <a:lnTo>
                    <a:pt x="3196" y="77"/>
                  </a:lnTo>
                  <a:lnTo>
                    <a:pt x="3209" y="109"/>
                  </a:lnTo>
                  <a:lnTo>
                    <a:pt x="3212" y="115"/>
                  </a:lnTo>
                  <a:lnTo>
                    <a:pt x="3223" y="123"/>
                  </a:lnTo>
                  <a:lnTo>
                    <a:pt x="3240" y="135"/>
                  </a:lnTo>
                  <a:lnTo>
                    <a:pt x="3262" y="149"/>
                  </a:lnTo>
                  <a:lnTo>
                    <a:pt x="3289" y="165"/>
                  </a:lnTo>
                  <a:lnTo>
                    <a:pt x="3322" y="183"/>
                  </a:lnTo>
                  <a:lnTo>
                    <a:pt x="3359" y="204"/>
                  </a:lnTo>
                  <a:lnTo>
                    <a:pt x="3400" y="226"/>
                  </a:lnTo>
                  <a:lnTo>
                    <a:pt x="3445" y="250"/>
                  </a:lnTo>
                  <a:lnTo>
                    <a:pt x="3493" y="277"/>
                  </a:lnTo>
                  <a:lnTo>
                    <a:pt x="3545" y="303"/>
                  </a:lnTo>
                  <a:lnTo>
                    <a:pt x="3600" y="331"/>
                  </a:lnTo>
                  <a:lnTo>
                    <a:pt x="3655" y="360"/>
                  </a:lnTo>
                  <a:lnTo>
                    <a:pt x="3713" y="390"/>
                  </a:lnTo>
                  <a:lnTo>
                    <a:pt x="3771" y="421"/>
                  </a:lnTo>
                  <a:lnTo>
                    <a:pt x="3831" y="452"/>
                  </a:lnTo>
                  <a:lnTo>
                    <a:pt x="3892" y="483"/>
                  </a:lnTo>
                  <a:lnTo>
                    <a:pt x="3952" y="514"/>
                  </a:lnTo>
                  <a:lnTo>
                    <a:pt x="4013" y="545"/>
                  </a:lnTo>
                  <a:lnTo>
                    <a:pt x="4072" y="576"/>
                  </a:lnTo>
                  <a:lnTo>
                    <a:pt x="4131" y="606"/>
                  </a:lnTo>
                  <a:lnTo>
                    <a:pt x="4187" y="636"/>
                  </a:lnTo>
                  <a:lnTo>
                    <a:pt x="4243" y="666"/>
                  </a:lnTo>
                  <a:lnTo>
                    <a:pt x="4296" y="694"/>
                  </a:lnTo>
                  <a:lnTo>
                    <a:pt x="4345" y="720"/>
                  </a:lnTo>
                  <a:lnTo>
                    <a:pt x="4393" y="747"/>
                  </a:lnTo>
                  <a:lnTo>
                    <a:pt x="4435" y="771"/>
                  </a:lnTo>
                  <a:lnTo>
                    <a:pt x="4476" y="793"/>
                  </a:lnTo>
                  <a:lnTo>
                    <a:pt x="4510" y="814"/>
                  </a:lnTo>
                  <a:lnTo>
                    <a:pt x="4540" y="832"/>
                  </a:lnTo>
                  <a:lnTo>
                    <a:pt x="4566" y="850"/>
                  </a:lnTo>
                  <a:lnTo>
                    <a:pt x="4585" y="863"/>
                  </a:lnTo>
                  <a:lnTo>
                    <a:pt x="4619" y="891"/>
                  </a:lnTo>
                  <a:lnTo>
                    <a:pt x="4651" y="920"/>
                  </a:lnTo>
                  <a:lnTo>
                    <a:pt x="4681" y="950"/>
                  </a:lnTo>
                  <a:lnTo>
                    <a:pt x="4709" y="981"/>
                  </a:lnTo>
                  <a:lnTo>
                    <a:pt x="4735" y="1013"/>
                  </a:lnTo>
                  <a:lnTo>
                    <a:pt x="4758" y="1046"/>
                  </a:lnTo>
                  <a:lnTo>
                    <a:pt x="4780" y="1080"/>
                  </a:lnTo>
                  <a:lnTo>
                    <a:pt x="4801" y="1114"/>
                  </a:lnTo>
                  <a:lnTo>
                    <a:pt x="4818" y="1149"/>
                  </a:lnTo>
                  <a:lnTo>
                    <a:pt x="4834" y="1185"/>
                  </a:lnTo>
                  <a:lnTo>
                    <a:pt x="4849" y="1221"/>
                  </a:lnTo>
                  <a:lnTo>
                    <a:pt x="4862" y="1258"/>
                  </a:lnTo>
                  <a:lnTo>
                    <a:pt x="4872" y="1295"/>
                  </a:lnTo>
                  <a:lnTo>
                    <a:pt x="4881" y="1331"/>
                  </a:lnTo>
                  <a:lnTo>
                    <a:pt x="4888" y="1370"/>
                  </a:lnTo>
                  <a:lnTo>
                    <a:pt x="4894" y="1406"/>
                  </a:lnTo>
                  <a:lnTo>
                    <a:pt x="4899" y="1444"/>
                  </a:lnTo>
                  <a:lnTo>
                    <a:pt x="4901" y="1483"/>
                  </a:lnTo>
                  <a:lnTo>
                    <a:pt x="4902" y="1521"/>
                  </a:lnTo>
                  <a:lnTo>
                    <a:pt x="4901" y="1557"/>
                  </a:lnTo>
                  <a:lnTo>
                    <a:pt x="4899" y="1595"/>
                  </a:lnTo>
                  <a:lnTo>
                    <a:pt x="4894" y="1634"/>
                  </a:lnTo>
                  <a:lnTo>
                    <a:pt x="4890" y="1670"/>
                  </a:lnTo>
                  <a:lnTo>
                    <a:pt x="4883" y="1707"/>
                  </a:lnTo>
                  <a:lnTo>
                    <a:pt x="4875" y="1743"/>
                  </a:lnTo>
                  <a:lnTo>
                    <a:pt x="4864" y="1779"/>
                  </a:lnTo>
                  <a:lnTo>
                    <a:pt x="4853" y="1815"/>
                  </a:lnTo>
                  <a:lnTo>
                    <a:pt x="4841" y="1849"/>
                  </a:lnTo>
                  <a:lnTo>
                    <a:pt x="4827" y="1883"/>
                  </a:lnTo>
                  <a:lnTo>
                    <a:pt x="4812" y="1916"/>
                  </a:lnTo>
                  <a:lnTo>
                    <a:pt x="4795" y="1948"/>
                  </a:lnTo>
                  <a:lnTo>
                    <a:pt x="4778" y="1979"/>
                  </a:lnTo>
                  <a:lnTo>
                    <a:pt x="4755" y="2006"/>
                  </a:lnTo>
                  <a:lnTo>
                    <a:pt x="4726" y="2023"/>
                  </a:lnTo>
                  <a:lnTo>
                    <a:pt x="4692" y="2031"/>
                  </a:lnTo>
                  <a:lnTo>
                    <a:pt x="4653" y="2032"/>
                  </a:lnTo>
                  <a:lnTo>
                    <a:pt x="4613" y="2026"/>
                  </a:lnTo>
                  <a:lnTo>
                    <a:pt x="4569" y="2014"/>
                  </a:lnTo>
                  <a:lnTo>
                    <a:pt x="4524" y="1999"/>
                  </a:lnTo>
                  <a:lnTo>
                    <a:pt x="4479" y="1979"/>
                  </a:lnTo>
                  <a:lnTo>
                    <a:pt x="4435" y="1960"/>
                  </a:lnTo>
                  <a:lnTo>
                    <a:pt x="4394" y="1938"/>
                  </a:lnTo>
                  <a:lnTo>
                    <a:pt x="4355" y="1917"/>
                  </a:lnTo>
                  <a:lnTo>
                    <a:pt x="4320" y="1899"/>
                  </a:lnTo>
                  <a:lnTo>
                    <a:pt x="4290" y="1881"/>
                  </a:lnTo>
                  <a:lnTo>
                    <a:pt x="4266" y="1870"/>
                  </a:lnTo>
                  <a:lnTo>
                    <a:pt x="4250" y="1863"/>
                  </a:lnTo>
                  <a:lnTo>
                    <a:pt x="4241" y="1862"/>
                  </a:lnTo>
                  <a:lnTo>
                    <a:pt x="4211" y="1877"/>
                  </a:lnTo>
                  <a:lnTo>
                    <a:pt x="4183" y="1888"/>
                  </a:lnTo>
                  <a:lnTo>
                    <a:pt x="4157" y="1895"/>
                  </a:lnTo>
                  <a:lnTo>
                    <a:pt x="4133" y="1900"/>
                  </a:lnTo>
                  <a:lnTo>
                    <a:pt x="4110" y="1902"/>
                  </a:lnTo>
                  <a:lnTo>
                    <a:pt x="4088" y="1902"/>
                  </a:lnTo>
                  <a:lnTo>
                    <a:pt x="4066" y="1901"/>
                  </a:lnTo>
                  <a:lnTo>
                    <a:pt x="4045" y="1898"/>
                  </a:lnTo>
                  <a:lnTo>
                    <a:pt x="4024" y="1894"/>
                  </a:lnTo>
                  <a:lnTo>
                    <a:pt x="4002" y="1889"/>
                  </a:lnTo>
                  <a:lnTo>
                    <a:pt x="3979" y="1885"/>
                  </a:lnTo>
                  <a:lnTo>
                    <a:pt x="3956" y="1881"/>
                  </a:lnTo>
                  <a:lnTo>
                    <a:pt x="3930" y="1878"/>
                  </a:lnTo>
                  <a:lnTo>
                    <a:pt x="3904" y="1877"/>
                  </a:lnTo>
                  <a:lnTo>
                    <a:pt x="3875" y="1877"/>
                  </a:lnTo>
                  <a:lnTo>
                    <a:pt x="3844" y="1879"/>
                  </a:lnTo>
                  <a:lnTo>
                    <a:pt x="3837" y="1871"/>
                  </a:lnTo>
                  <a:lnTo>
                    <a:pt x="3822" y="1864"/>
                  </a:lnTo>
                  <a:lnTo>
                    <a:pt x="3800" y="1861"/>
                  </a:lnTo>
                  <a:lnTo>
                    <a:pt x="3775" y="1857"/>
                  </a:lnTo>
                  <a:lnTo>
                    <a:pt x="3749" y="1856"/>
                  </a:lnTo>
                  <a:lnTo>
                    <a:pt x="3724" y="1856"/>
                  </a:lnTo>
                  <a:lnTo>
                    <a:pt x="3704" y="1856"/>
                  </a:lnTo>
                  <a:lnTo>
                    <a:pt x="3691" y="1857"/>
                  </a:lnTo>
                  <a:lnTo>
                    <a:pt x="3659" y="1869"/>
                  </a:lnTo>
                  <a:lnTo>
                    <a:pt x="3631" y="1881"/>
                  </a:lnTo>
                  <a:lnTo>
                    <a:pt x="3603" y="1896"/>
                  </a:lnTo>
                  <a:lnTo>
                    <a:pt x="3578" y="1914"/>
                  </a:lnTo>
                  <a:lnTo>
                    <a:pt x="3551" y="1931"/>
                  </a:lnTo>
                  <a:lnTo>
                    <a:pt x="3527" y="1949"/>
                  </a:lnTo>
                  <a:lnTo>
                    <a:pt x="3502" y="1968"/>
                  </a:lnTo>
                  <a:lnTo>
                    <a:pt x="3477" y="1987"/>
                  </a:lnTo>
                  <a:lnTo>
                    <a:pt x="3452" y="2007"/>
                  </a:lnTo>
                  <a:lnTo>
                    <a:pt x="3427" y="2027"/>
                  </a:lnTo>
                  <a:lnTo>
                    <a:pt x="3400" y="2046"/>
                  </a:lnTo>
                  <a:lnTo>
                    <a:pt x="3372" y="2065"/>
                  </a:lnTo>
                  <a:lnTo>
                    <a:pt x="3344" y="2082"/>
                  </a:lnTo>
                  <a:lnTo>
                    <a:pt x="3312" y="2099"/>
                  </a:lnTo>
                  <a:lnTo>
                    <a:pt x="3279" y="2114"/>
                  </a:lnTo>
                  <a:lnTo>
                    <a:pt x="3244" y="2128"/>
                  </a:lnTo>
                  <a:lnTo>
                    <a:pt x="3223" y="2126"/>
                  </a:lnTo>
                  <a:lnTo>
                    <a:pt x="3201" y="2124"/>
                  </a:lnTo>
                  <a:lnTo>
                    <a:pt x="3176" y="2120"/>
                  </a:lnTo>
                  <a:lnTo>
                    <a:pt x="3152" y="2118"/>
                  </a:lnTo>
                  <a:lnTo>
                    <a:pt x="3128" y="2114"/>
                  </a:lnTo>
                  <a:lnTo>
                    <a:pt x="3103" y="2112"/>
                  </a:lnTo>
                  <a:lnTo>
                    <a:pt x="3077" y="2109"/>
                  </a:lnTo>
                  <a:lnTo>
                    <a:pt x="3051" y="2106"/>
                  </a:lnTo>
                  <a:lnTo>
                    <a:pt x="3023" y="2104"/>
                  </a:lnTo>
                  <a:lnTo>
                    <a:pt x="2997" y="2102"/>
                  </a:lnTo>
                  <a:lnTo>
                    <a:pt x="2969" y="2099"/>
                  </a:lnTo>
                  <a:lnTo>
                    <a:pt x="2941" y="2097"/>
                  </a:lnTo>
                  <a:lnTo>
                    <a:pt x="2914" y="2096"/>
                  </a:lnTo>
                  <a:lnTo>
                    <a:pt x="2886" y="2095"/>
                  </a:lnTo>
                  <a:lnTo>
                    <a:pt x="2857" y="2094"/>
                  </a:lnTo>
                  <a:lnTo>
                    <a:pt x="2829" y="2092"/>
                  </a:lnTo>
                  <a:lnTo>
                    <a:pt x="2802" y="2092"/>
                  </a:lnTo>
                  <a:lnTo>
                    <a:pt x="2773" y="2094"/>
                  </a:lnTo>
                  <a:lnTo>
                    <a:pt x="2745" y="2095"/>
                  </a:lnTo>
                  <a:lnTo>
                    <a:pt x="2718" y="2096"/>
                  </a:lnTo>
                  <a:lnTo>
                    <a:pt x="2691" y="2098"/>
                  </a:lnTo>
                  <a:lnTo>
                    <a:pt x="2663" y="2102"/>
                  </a:lnTo>
                  <a:lnTo>
                    <a:pt x="2637" y="2105"/>
                  </a:lnTo>
                  <a:lnTo>
                    <a:pt x="2612" y="2110"/>
                  </a:lnTo>
                  <a:lnTo>
                    <a:pt x="2586" y="2114"/>
                  </a:lnTo>
                  <a:lnTo>
                    <a:pt x="2561" y="2121"/>
                  </a:lnTo>
                  <a:lnTo>
                    <a:pt x="2537" y="2128"/>
                  </a:lnTo>
                  <a:lnTo>
                    <a:pt x="2514" y="2136"/>
                  </a:lnTo>
                  <a:lnTo>
                    <a:pt x="2491" y="2144"/>
                  </a:lnTo>
                  <a:lnTo>
                    <a:pt x="2469" y="2155"/>
                  </a:lnTo>
                  <a:lnTo>
                    <a:pt x="2447" y="2166"/>
                  </a:lnTo>
                  <a:lnTo>
                    <a:pt x="2427" y="2178"/>
                  </a:lnTo>
                  <a:lnTo>
                    <a:pt x="2410" y="2175"/>
                  </a:lnTo>
                  <a:lnTo>
                    <a:pt x="2397" y="2175"/>
                  </a:lnTo>
                  <a:lnTo>
                    <a:pt x="2386" y="2177"/>
                  </a:lnTo>
                  <a:lnTo>
                    <a:pt x="2376" y="2180"/>
                  </a:lnTo>
                  <a:lnTo>
                    <a:pt x="2367" y="2183"/>
                  </a:lnTo>
                  <a:lnTo>
                    <a:pt x="2357" y="2188"/>
                  </a:lnTo>
                  <a:lnTo>
                    <a:pt x="2345" y="2194"/>
                  </a:lnTo>
                  <a:lnTo>
                    <a:pt x="2329" y="2200"/>
                  </a:lnTo>
                  <a:lnTo>
                    <a:pt x="2299" y="2197"/>
                  </a:lnTo>
                  <a:lnTo>
                    <a:pt x="2267" y="2198"/>
                  </a:lnTo>
                  <a:lnTo>
                    <a:pt x="2233" y="2203"/>
                  </a:lnTo>
                  <a:lnTo>
                    <a:pt x="2199" y="2210"/>
                  </a:lnTo>
                  <a:lnTo>
                    <a:pt x="2163" y="2219"/>
                  </a:lnTo>
                  <a:lnTo>
                    <a:pt x="2126" y="2231"/>
                  </a:lnTo>
                  <a:lnTo>
                    <a:pt x="2089" y="2245"/>
                  </a:lnTo>
                  <a:lnTo>
                    <a:pt x="2054" y="2258"/>
                  </a:lnTo>
                  <a:lnTo>
                    <a:pt x="2018" y="2275"/>
                  </a:lnTo>
                  <a:lnTo>
                    <a:pt x="1983" y="2290"/>
                  </a:lnTo>
                  <a:lnTo>
                    <a:pt x="1951" y="2306"/>
                  </a:lnTo>
                  <a:lnTo>
                    <a:pt x="1920" y="2322"/>
                  </a:lnTo>
                  <a:lnTo>
                    <a:pt x="1891" y="2338"/>
                  </a:lnTo>
                  <a:lnTo>
                    <a:pt x="1866" y="2353"/>
                  </a:lnTo>
                  <a:lnTo>
                    <a:pt x="1843" y="2366"/>
                  </a:lnTo>
                  <a:lnTo>
                    <a:pt x="1823" y="2378"/>
                  </a:lnTo>
                  <a:lnTo>
                    <a:pt x="1799" y="2375"/>
                  </a:lnTo>
                  <a:lnTo>
                    <a:pt x="1775" y="2373"/>
                  </a:lnTo>
                  <a:lnTo>
                    <a:pt x="1750" y="2370"/>
                  </a:lnTo>
                  <a:lnTo>
                    <a:pt x="1725" y="2368"/>
                  </a:lnTo>
                  <a:lnTo>
                    <a:pt x="1700" y="2366"/>
                  </a:lnTo>
                  <a:lnTo>
                    <a:pt x="1674" y="2364"/>
                  </a:lnTo>
                  <a:lnTo>
                    <a:pt x="1648" y="2363"/>
                  </a:lnTo>
                  <a:lnTo>
                    <a:pt x="1622" y="2362"/>
                  </a:lnTo>
                  <a:lnTo>
                    <a:pt x="1596" y="2362"/>
                  </a:lnTo>
                  <a:lnTo>
                    <a:pt x="1569" y="2362"/>
                  </a:lnTo>
                  <a:lnTo>
                    <a:pt x="1543" y="2362"/>
                  </a:lnTo>
                  <a:lnTo>
                    <a:pt x="1516" y="2362"/>
                  </a:lnTo>
                  <a:lnTo>
                    <a:pt x="1490" y="2363"/>
                  </a:lnTo>
                  <a:lnTo>
                    <a:pt x="1463" y="2364"/>
                  </a:lnTo>
                  <a:lnTo>
                    <a:pt x="1437" y="2367"/>
                  </a:lnTo>
                  <a:lnTo>
                    <a:pt x="1410" y="2368"/>
                  </a:lnTo>
                  <a:lnTo>
                    <a:pt x="1384" y="2370"/>
                  </a:lnTo>
                  <a:lnTo>
                    <a:pt x="1357" y="2374"/>
                  </a:lnTo>
                  <a:lnTo>
                    <a:pt x="1331" y="2376"/>
                  </a:lnTo>
                  <a:lnTo>
                    <a:pt x="1304" y="2379"/>
                  </a:lnTo>
                  <a:lnTo>
                    <a:pt x="1278" y="2384"/>
                  </a:lnTo>
                  <a:lnTo>
                    <a:pt x="1251" y="2388"/>
                  </a:lnTo>
                  <a:lnTo>
                    <a:pt x="1226" y="2392"/>
                  </a:lnTo>
                  <a:lnTo>
                    <a:pt x="1199" y="2398"/>
                  </a:lnTo>
                  <a:lnTo>
                    <a:pt x="1174" y="2403"/>
                  </a:lnTo>
                  <a:lnTo>
                    <a:pt x="1150" y="2408"/>
                  </a:lnTo>
                  <a:lnTo>
                    <a:pt x="1124" y="2415"/>
                  </a:lnTo>
                  <a:lnTo>
                    <a:pt x="1100" y="2421"/>
                  </a:lnTo>
                  <a:lnTo>
                    <a:pt x="1076" y="2428"/>
                  </a:lnTo>
                  <a:lnTo>
                    <a:pt x="1052" y="2435"/>
                  </a:lnTo>
                  <a:lnTo>
                    <a:pt x="1029" y="2443"/>
                  </a:lnTo>
                  <a:lnTo>
                    <a:pt x="1006" y="2451"/>
                  </a:lnTo>
                  <a:lnTo>
                    <a:pt x="998" y="2426"/>
                  </a:lnTo>
                  <a:lnTo>
                    <a:pt x="980" y="2398"/>
                  </a:lnTo>
                  <a:lnTo>
                    <a:pt x="956" y="2370"/>
                  </a:lnTo>
                  <a:lnTo>
                    <a:pt x="924" y="2341"/>
                  </a:lnTo>
                  <a:lnTo>
                    <a:pt x="886" y="2311"/>
                  </a:lnTo>
                  <a:lnTo>
                    <a:pt x="844" y="2281"/>
                  </a:lnTo>
                  <a:lnTo>
                    <a:pt x="801" y="2250"/>
                  </a:lnTo>
                  <a:lnTo>
                    <a:pt x="754" y="2219"/>
                  </a:lnTo>
                  <a:lnTo>
                    <a:pt x="707" y="2188"/>
                  </a:lnTo>
                  <a:lnTo>
                    <a:pt x="662" y="2156"/>
                  </a:lnTo>
                  <a:lnTo>
                    <a:pt x="618" y="2125"/>
                  </a:lnTo>
                  <a:lnTo>
                    <a:pt x="579" y="2092"/>
                  </a:lnTo>
                  <a:lnTo>
                    <a:pt x="543" y="2061"/>
                  </a:lnTo>
                  <a:lnTo>
                    <a:pt x="515" y="2030"/>
                  </a:lnTo>
                  <a:lnTo>
                    <a:pt x="494" y="1999"/>
                  </a:lnTo>
                  <a:lnTo>
                    <a:pt x="481" y="1969"/>
                  </a:lnTo>
                  <a:lnTo>
                    <a:pt x="479" y="1953"/>
                  </a:lnTo>
                  <a:lnTo>
                    <a:pt x="474" y="1936"/>
                  </a:lnTo>
                  <a:lnTo>
                    <a:pt x="468" y="1919"/>
                  </a:lnTo>
                  <a:lnTo>
                    <a:pt x="462" y="1902"/>
                  </a:lnTo>
                  <a:lnTo>
                    <a:pt x="452" y="1885"/>
                  </a:lnTo>
                  <a:lnTo>
                    <a:pt x="443" y="1868"/>
                  </a:lnTo>
                  <a:lnTo>
                    <a:pt x="432" y="1850"/>
                  </a:lnTo>
                  <a:lnTo>
                    <a:pt x="420" y="1833"/>
                  </a:lnTo>
                  <a:lnTo>
                    <a:pt x="407" y="1817"/>
                  </a:lnTo>
                  <a:lnTo>
                    <a:pt x="394" y="1801"/>
                  </a:lnTo>
                  <a:lnTo>
                    <a:pt x="380" y="1785"/>
                  </a:lnTo>
                  <a:lnTo>
                    <a:pt x="365" y="1770"/>
                  </a:lnTo>
                  <a:lnTo>
                    <a:pt x="350" y="1755"/>
                  </a:lnTo>
                  <a:lnTo>
                    <a:pt x="335" y="1740"/>
                  </a:lnTo>
                  <a:lnTo>
                    <a:pt x="320" y="1727"/>
                  </a:lnTo>
                  <a:lnTo>
                    <a:pt x="305" y="1714"/>
                  </a:lnTo>
                  <a:lnTo>
                    <a:pt x="299" y="1703"/>
                  </a:lnTo>
                  <a:lnTo>
                    <a:pt x="292" y="1689"/>
                  </a:lnTo>
                  <a:lnTo>
                    <a:pt x="285" y="1674"/>
                  </a:lnTo>
                  <a:lnTo>
                    <a:pt x="278" y="1658"/>
                  </a:lnTo>
                  <a:lnTo>
                    <a:pt x="271" y="1640"/>
                  </a:lnTo>
                  <a:lnTo>
                    <a:pt x="264" y="1623"/>
                  </a:lnTo>
                  <a:lnTo>
                    <a:pt x="256" y="1605"/>
                  </a:lnTo>
                  <a:lnTo>
                    <a:pt x="249" y="1587"/>
                  </a:lnTo>
                  <a:lnTo>
                    <a:pt x="241" y="1570"/>
                  </a:lnTo>
                  <a:lnTo>
                    <a:pt x="233" y="1554"/>
                  </a:lnTo>
                  <a:lnTo>
                    <a:pt x="225" y="1538"/>
                  </a:lnTo>
                  <a:lnTo>
                    <a:pt x="217" y="1524"/>
                  </a:lnTo>
                  <a:lnTo>
                    <a:pt x="208" y="1512"/>
                  </a:lnTo>
                  <a:lnTo>
                    <a:pt x="200" y="1502"/>
                  </a:lnTo>
                  <a:lnTo>
                    <a:pt x="191" y="1494"/>
                  </a:lnTo>
                  <a:lnTo>
                    <a:pt x="181" y="1489"/>
                  </a:lnTo>
                  <a:lnTo>
                    <a:pt x="183" y="1477"/>
                  </a:lnTo>
                  <a:lnTo>
                    <a:pt x="187" y="1458"/>
                  </a:lnTo>
                  <a:lnTo>
                    <a:pt x="192" y="1438"/>
                  </a:lnTo>
                  <a:lnTo>
                    <a:pt x="192" y="1416"/>
                  </a:lnTo>
                  <a:lnTo>
                    <a:pt x="186" y="1396"/>
                  </a:lnTo>
                  <a:lnTo>
                    <a:pt x="170" y="1381"/>
                  </a:lnTo>
                  <a:lnTo>
                    <a:pt x="140" y="1372"/>
                  </a:lnTo>
                  <a:lnTo>
                    <a:pt x="94" y="1373"/>
                  </a:lnTo>
                  <a:lnTo>
                    <a:pt x="88" y="1353"/>
                  </a:lnTo>
                  <a:lnTo>
                    <a:pt x="78" y="1330"/>
                  </a:lnTo>
                  <a:lnTo>
                    <a:pt x="63" y="1306"/>
                  </a:lnTo>
                  <a:lnTo>
                    <a:pt x="47" y="1281"/>
                  </a:lnTo>
                  <a:lnTo>
                    <a:pt x="30" y="1255"/>
                  </a:lnTo>
                  <a:lnTo>
                    <a:pt x="15" y="1232"/>
                  </a:lnTo>
                  <a:lnTo>
                    <a:pt x="5" y="1213"/>
                  </a:lnTo>
                  <a:lnTo>
                    <a:pt x="0" y="1197"/>
                  </a:lnTo>
                  <a:lnTo>
                    <a:pt x="25" y="1182"/>
                  </a:lnTo>
                  <a:lnTo>
                    <a:pt x="24" y="1168"/>
                  </a:lnTo>
                  <a:lnTo>
                    <a:pt x="25" y="1153"/>
                  </a:lnTo>
                  <a:lnTo>
                    <a:pt x="28" y="1139"/>
                  </a:lnTo>
                  <a:lnTo>
                    <a:pt x="30" y="1124"/>
                  </a:lnTo>
                  <a:lnTo>
                    <a:pt x="34" y="1110"/>
                  </a:lnTo>
                  <a:lnTo>
                    <a:pt x="36" y="1095"/>
                  </a:lnTo>
                  <a:lnTo>
                    <a:pt x="37" y="1081"/>
                  </a:lnTo>
                  <a:lnTo>
                    <a:pt x="37" y="1067"/>
                  </a:lnTo>
                  <a:lnTo>
                    <a:pt x="79" y="1086"/>
                  </a:lnTo>
                  <a:lnTo>
                    <a:pt x="118" y="1106"/>
                  </a:lnTo>
                  <a:lnTo>
                    <a:pt x="151" y="1127"/>
                  </a:lnTo>
                  <a:lnTo>
                    <a:pt x="184" y="1150"/>
                  </a:lnTo>
                  <a:lnTo>
                    <a:pt x="211" y="1175"/>
                  </a:lnTo>
                  <a:lnTo>
                    <a:pt x="237" y="1200"/>
                  </a:lnTo>
                  <a:lnTo>
                    <a:pt x="259" y="1227"/>
                  </a:lnTo>
                  <a:lnTo>
                    <a:pt x="279" y="1254"/>
                  </a:lnTo>
                  <a:lnTo>
                    <a:pt x="297" y="1283"/>
                  </a:lnTo>
                  <a:lnTo>
                    <a:pt x="313" y="1312"/>
                  </a:lnTo>
                  <a:lnTo>
                    <a:pt x="328" y="1342"/>
                  </a:lnTo>
                  <a:lnTo>
                    <a:pt x="341" y="1373"/>
                  </a:lnTo>
                  <a:lnTo>
                    <a:pt x="352" y="1404"/>
                  </a:lnTo>
                  <a:lnTo>
                    <a:pt x="362" y="1436"/>
                  </a:lnTo>
                  <a:lnTo>
                    <a:pt x="373" y="1469"/>
                  </a:lnTo>
                  <a:lnTo>
                    <a:pt x="382" y="1501"/>
                  </a:lnTo>
                  <a:lnTo>
                    <a:pt x="391" y="1534"/>
                  </a:lnTo>
                  <a:lnTo>
                    <a:pt x="400" y="1567"/>
                  </a:lnTo>
                  <a:lnTo>
                    <a:pt x="410" y="1600"/>
                  </a:lnTo>
                  <a:lnTo>
                    <a:pt x="420" y="1632"/>
                  </a:lnTo>
                  <a:lnTo>
                    <a:pt x="430" y="1666"/>
                  </a:lnTo>
                  <a:lnTo>
                    <a:pt x="442" y="1698"/>
                  </a:lnTo>
                  <a:lnTo>
                    <a:pt x="455" y="1730"/>
                  </a:lnTo>
                  <a:lnTo>
                    <a:pt x="468" y="1762"/>
                  </a:lnTo>
                  <a:lnTo>
                    <a:pt x="483" y="1793"/>
                  </a:lnTo>
                  <a:lnTo>
                    <a:pt x="501" y="1824"/>
                  </a:lnTo>
                  <a:lnTo>
                    <a:pt x="520" y="1854"/>
                  </a:lnTo>
                  <a:lnTo>
                    <a:pt x="542" y="1883"/>
                  </a:lnTo>
                  <a:lnTo>
                    <a:pt x="568" y="1910"/>
                  </a:lnTo>
                  <a:lnTo>
                    <a:pt x="594" y="1938"/>
                  </a:lnTo>
                  <a:lnTo>
                    <a:pt x="625" y="1963"/>
                  </a:lnTo>
                  <a:lnTo>
                    <a:pt x="659" y="1989"/>
                  </a:lnTo>
                  <a:lnTo>
                    <a:pt x="689" y="2012"/>
                  </a:lnTo>
                  <a:lnTo>
                    <a:pt x="719" y="2041"/>
                  </a:lnTo>
                  <a:lnTo>
                    <a:pt x="749" y="2073"/>
                  </a:lnTo>
                  <a:lnTo>
                    <a:pt x="780" y="2107"/>
                  </a:lnTo>
                  <a:lnTo>
                    <a:pt x="812" y="2143"/>
                  </a:lnTo>
                  <a:lnTo>
                    <a:pt x="847" y="2178"/>
                  </a:lnTo>
                  <a:lnTo>
                    <a:pt x="882" y="2211"/>
                  </a:lnTo>
                  <a:lnTo>
                    <a:pt x="922" y="2242"/>
                  </a:lnTo>
                  <a:lnTo>
                    <a:pt x="964" y="2268"/>
                  </a:lnTo>
                  <a:lnTo>
                    <a:pt x="1009" y="2288"/>
                  </a:lnTo>
                  <a:lnTo>
                    <a:pt x="1059" y="2301"/>
                  </a:lnTo>
                  <a:lnTo>
                    <a:pt x="1113" y="2306"/>
                  </a:lnTo>
                  <a:lnTo>
                    <a:pt x="1172" y="2301"/>
                  </a:lnTo>
                  <a:lnTo>
                    <a:pt x="1235" y="2284"/>
                  </a:lnTo>
                  <a:lnTo>
                    <a:pt x="1304" y="2255"/>
                  </a:lnTo>
                  <a:lnTo>
                    <a:pt x="1380" y="2212"/>
                  </a:lnTo>
                  <a:lnTo>
                    <a:pt x="1422" y="2218"/>
                  </a:lnTo>
                  <a:lnTo>
                    <a:pt x="1462" y="2223"/>
                  </a:lnTo>
                  <a:lnTo>
                    <a:pt x="1499" y="2225"/>
                  </a:lnTo>
                  <a:lnTo>
                    <a:pt x="1536" y="2227"/>
                  </a:lnTo>
                  <a:lnTo>
                    <a:pt x="1571" y="2230"/>
                  </a:lnTo>
                  <a:lnTo>
                    <a:pt x="1603" y="2230"/>
                  </a:lnTo>
                  <a:lnTo>
                    <a:pt x="1635" y="2228"/>
                  </a:lnTo>
                  <a:lnTo>
                    <a:pt x="1665" y="2227"/>
                  </a:lnTo>
                  <a:lnTo>
                    <a:pt x="1694" y="2225"/>
                  </a:lnTo>
                  <a:lnTo>
                    <a:pt x="1723" y="2223"/>
                  </a:lnTo>
                  <a:lnTo>
                    <a:pt x="1750" y="2219"/>
                  </a:lnTo>
                  <a:lnTo>
                    <a:pt x="1777" y="2215"/>
                  </a:lnTo>
                  <a:lnTo>
                    <a:pt x="1803" y="2210"/>
                  </a:lnTo>
                  <a:lnTo>
                    <a:pt x="1830" y="2204"/>
                  </a:lnTo>
                  <a:lnTo>
                    <a:pt x="1855" y="2198"/>
                  </a:lnTo>
                  <a:lnTo>
                    <a:pt x="1882" y="2193"/>
                  </a:lnTo>
                  <a:lnTo>
                    <a:pt x="1907" y="2186"/>
                  </a:lnTo>
                  <a:lnTo>
                    <a:pt x="1933" y="2179"/>
                  </a:lnTo>
                  <a:lnTo>
                    <a:pt x="1959" y="2172"/>
                  </a:lnTo>
                  <a:lnTo>
                    <a:pt x="1986" y="2164"/>
                  </a:lnTo>
                  <a:lnTo>
                    <a:pt x="2013" y="2156"/>
                  </a:lnTo>
                  <a:lnTo>
                    <a:pt x="2041" y="2148"/>
                  </a:lnTo>
                  <a:lnTo>
                    <a:pt x="2070" y="2140"/>
                  </a:lnTo>
                  <a:lnTo>
                    <a:pt x="2100" y="2132"/>
                  </a:lnTo>
                  <a:lnTo>
                    <a:pt x="2130" y="2124"/>
                  </a:lnTo>
                  <a:lnTo>
                    <a:pt x="2162" y="2115"/>
                  </a:lnTo>
                  <a:lnTo>
                    <a:pt x="2195" y="2107"/>
                  </a:lnTo>
                  <a:lnTo>
                    <a:pt x="2231" y="2099"/>
                  </a:lnTo>
                  <a:lnTo>
                    <a:pt x="2268" y="2091"/>
                  </a:lnTo>
                  <a:lnTo>
                    <a:pt x="2306" y="2084"/>
                  </a:lnTo>
                  <a:lnTo>
                    <a:pt x="2346" y="2076"/>
                  </a:lnTo>
                  <a:lnTo>
                    <a:pt x="2389" y="2069"/>
                  </a:lnTo>
                  <a:lnTo>
                    <a:pt x="2409" y="2073"/>
                  </a:lnTo>
                  <a:lnTo>
                    <a:pt x="2433" y="2074"/>
                  </a:lnTo>
                  <a:lnTo>
                    <a:pt x="2462" y="2072"/>
                  </a:lnTo>
                  <a:lnTo>
                    <a:pt x="2494" y="2067"/>
                  </a:lnTo>
                  <a:lnTo>
                    <a:pt x="2531" y="2060"/>
                  </a:lnTo>
                  <a:lnTo>
                    <a:pt x="2570" y="2052"/>
                  </a:lnTo>
                  <a:lnTo>
                    <a:pt x="2612" y="2043"/>
                  </a:lnTo>
                  <a:lnTo>
                    <a:pt x="2654" y="2034"/>
                  </a:lnTo>
                  <a:lnTo>
                    <a:pt x="2699" y="2024"/>
                  </a:lnTo>
                  <a:lnTo>
                    <a:pt x="2743" y="2015"/>
                  </a:lnTo>
                  <a:lnTo>
                    <a:pt x="2787" y="2007"/>
                  </a:lnTo>
                  <a:lnTo>
                    <a:pt x="2831" y="2000"/>
                  </a:lnTo>
                  <a:lnTo>
                    <a:pt x="2872" y="1996"/>
                  </a:lnTo>
                  <a:lnTo>
                    <a:pt x="2911" y="1992"/>
                  </a:lnTo>
                  <a:lnTo>
                    <a:pt x="2948" y="1992"/>
                  </a:lnTo>
                  <a:lnTo>
                    <a:pt x="2982" y="1994"/>
                  </a:lnTo>
                  <a:lnTo>
                    <a:pt x="2997" y="1996"/>
                  </a:lnTo>
                  <a:lnTo>
                    <a:pt x="3013" y="1997"/>
                  </a:lnTo>
                  <a:lnTo>
                    <a:pt x="3030" y="1999"/>
                  </a:lnTo>
                  <a:lnTo>
                    <a:pt x="3050" y="2000"/>
                  </a:lnTo>
                  <a:lnTo>
                    <a:pt x="3069" y="2002"/>
                  </a:lnTo>
                  <a:lnTo>
                    <a:pt x="3090" y="2005"/>
                  </a:lnTo>
                  <a:lnTo>
                    <a:pt x="3111" y="2007"/>
                  </a:lnTo>
                  <a:lnTo>
                    <a:pt x="3133" y="2009"/>
                  </a:lnTo>
                  <a:lnTo>
                    <a:pt x="3153" y="2012"/>
                  </a:lnTo>
                  <a:lnTo>
                    <a:pt x="3174" y="2014"/>
                  </a:lnTo>
                  <a:lnTo>
                    <a:pt x="3195" y="2016"/>
                  </a:lnTo>
                  <a:lnTo>
                    <a:pt x="3216" y="2019"/>
                  </a:lnTo>
                  <a:lnTo>
                    <a:pt x="3234" y="2020"/>
                  </a:lnTo>
                  <a:lnTo>
                    <a:pt x="3253" y="2022"/>
                  </a:lnTo>
                  <a:lnTo>
                    <a:pt x="3269" y="2023"/>
                  </a:lnTo>
                  <a:lnTo>
                    <a:pt x="3284" y="2024"/>
                  </a:lnTo>
                  <a:lnTo>
                    <a:pt x="3323" y="2009"/>
                  </a:lnTo>
                  <a:lnTo>
                    <a:pt x="3360" y="1990"/>
                  </a:lnTo>
                  <a:lnTo>
                    <a:pt x="3395" y="1968"/>
                  </a:lnTo>
                  <a:lnTo>
                    <a:pt x="3429" y="1945"/>
                  </a:lnTo>
                  <a:lnTo>
                    <a:pt x="3462" y="1921"/>
                  </a:lnTo>
                  <a:lnTo>
                    <a:pt x="3496" y="1895"/>
                  </a:lnTo>
                  <a:lnTo>
                    <a:pt x="3528" y="1871"/>
                  </a:lnTo>
                  <a:lnTo>
                    <a:pt x="3561" y="1847"/>
                  </a:lnTo>
                  <a:lnTo>
                    <a:pt x="3596" y="1826"/>
                  </a:lnTo>
                  <a:lnTo>
                    <a:pt x="3633" y="1806"/>
                  </a:lnTo>
                  <a:lnTo>
                    <a:pt x="3671" y="1790"/>
                  </a:lnTo>
                  <a:lnTo>
                    <a:pt x="3711" y="1779"/>
                  </a:lnTo>
                  <a:lnTo>
                    <a:pt x="3754" y="1771"/>
                  </a:lnTo>
                  <a:lnTo>
                    <a:pt x="3801" y="1770"/>
                  </a:lnTo>
                  <a:lnTo>
                    <a:pt x="3852" y="1773"/>
                  </a:lnTo>
                  <a:lnTo>
                    <a:pt x="3907" y="1785"/>
                  </a:lnTo>
                  <a:lnTo>
                    <a:pt x="3920" y="1788"/>
                  </a:lnTo>
                  <a:lnTo>
                    <a:pt x="3937" y="1793"/>
                  </a:lnTo>
                  <a:lnTo>
                    <a:pt x="3959" y="1796"/>
                  </a:lnTo>
                  <a:lnTo>
                    <a:pt x="3985" y="1800"/>
                  </a:lnTo>
                  <a:lnTo>
                    <a:pt x="4013" y="1802"/>
                  </a:lnTo>
                  <a:lnTo>
                    <a:pt x="4042" y="1804"/>
                  </a:lnTo>
                  <a:lnTo>
                    <a:pt x="4073" y="1805"/>
                  </a:lnTo>
                  <a:lnTo>
                    <a:pt x="4103" y="1805"/>
                  </a:lnTo>
                  <a:lnTo>
                    <a:pt x="4133" y="1803"/>
                  </a:lnTo>
                  <a:lnTo>
                    <a:pt x="4161" y="1801"/>
                  </a:lnTo>
                  <a:lnTo>
                    <a:pt x="4187" y="1795"/>
                  </a:lnTo>
                  <a:lnTo>
                    <a:pt x="4211" y="1788"/>
                  </a:lnTo>
                  <a:lnTo>
                    <a:pt x="4229" y="1779"/>
                  </a:lnTo>
                  <a:lnTo>
                    <a:pt x="4243" y="1767"/>
                  </a:lnTo>
                  <a:lnTo>
                    <a:pt x="4251" y="1753"/>
                  </a:lnTo>
                  <a:lnTo>
                    <a:pt x="4252" y="1736"/>
                  </a:lnTo>
                  <a:lnTo>
                    <a:pt x="4268" y="1734"/>
                  </a:lnTo>
                  <a:lnTo>
                    <a:pt x="4281" y="1729"/>
                  </a:lnTo>
                  <a:lnTo>
                    <a:pt x="4292" y="1723"/>
                  </a:lnTo>
                  <a:lnTo>
                    <a:pt x="4303" y="1718"/>
                  </a:lnTo>
                  <a:lnTo>
                    <a:pt x="4312" y="1712"/>
                  </a:lnTo>
                  <a:lnTo>
                    <a:pt x="4322" y="1707"/>
                  </a:lnTo>
                  <a:lnTo>
                    <a:pt x="4334" y="1703"/>
                  </a:lnTo>
                  <a:lnTo>
                    <a:pt x="4348" y="1700"/>
                  </a:lnTo>
                  <a:lnTo>
                    <a:pt x="4367" y="1710"/>
                  </a:lnTo>
                  <a:lnTo>
                    <a:pt x="4388" y="1727"/>
                  </a:lnTo>
                  <a:lnTo>
                    <a:pt x="4410" y="1749"/>
                  </a:lnTo>
                  <a:lnTo>
                    <a:pt x="4433" y="1775"/>
                  </a:lnTo>
                  <a:lnTo>
                    <a:pt x="4456" y="1805"/>
                  </a:lnTo>
                  <a:lnTo>
                    <a:pt x="4480" y="1835"/>
                  </a:lnTo>
                  <a:lnTo>
                    <a:pt x="4506" y="1865"/>
                  </a:lnTo>
                  <a:lnTo>
                    <a:pt x="4531" y="1893"/>
                  </a:lnTo>
                  <a:lnTo>
                    <a:pt x="4558" y="1916"/>
                  </a:lnTo>
                  <a:lnTo>
                    <a:pt x="4585" y="1934"/>
                  </a:lnTo>
                  <a:lnTo>
                    <a:pt x="4613" y="1946"/>
                  </a:lnTo>
                  <a:lnTo>
                    <a:pt x="4642" y="1949"/>
                  </a:lnTo>
                  <a:lnTo>
                    <a:pt x="4671" y="1943"/>
                  </a:lnTo>
                  <a:lnTo>
                    <a:pt x="4700" y="1924"/>
                  </a:lnTo>
                  <a:lnTo>
                    <a:pt x="4732" y="1892"/>
                  </a:lnTo>
                  <a:lnTo>
                    <a:pt x="4763" y="1845"/>
                  </a:lnTo>
                  <a:lnTo>
                    <a:pt x="4775" y="1819"/>
                  </a:lnTo>
                  <a:lnTo>
                    <a:pt x="4787" y="1793"/>
                  </a:lnTo>
                  <a:lnTo>
                    <a:pt x="4796" y="1765"/>
                  </a:lnTo>
                  <a:lnTo>
                    <a:pt x="4804" y="1737"/>
                  </a:lnTo>
                  <a:lnTo>
                    <a:pt x="4811" y="1707"/>
                  </a:lnTo>
                  <a:lnTo>
                    <a:pt x="4816" y="1677"/>
                  </a:lnTo>
                  <a:lnTo>
                    <a:pt x="4819" y="1647"/>
                  </a:lnTo>
                  <a:lnTo>
                    <a:pt x="4822" y="1616"/>
                  </a:lnTo>
                  <a:lnTo>
                    <a:pt x="4822" y="1585"/>
                  </a:lnTo>
                  <a:lnTo>
                    <a:pt x="4820" y="1553"/>
                  </a:lnTo>
                  <a:lnTo>
                    <a:pt x="4818" y="1521"/>
                  </a:lnTo>
                  <a:lnTo>
                    <a:pt x="4815" y="1488"/>
                  </a:lnTo>
                  <a:lnTo>
                    <a:pt x="4810" y="1456"/>
                  </a:lnTo>
                  <a:lnTo>
                    <a:pt x="4803" y="1423"/>
                  </a:lnTo>
                  <a:lnTo>
                    <a:pt x="4796" y="1390"/>
                  </a:lnTo>
                  <a:lnTo>
                    <a:pt x="4787" y="1358"/>
                  </a:lnTo>
                  <a:lnTo>
                    <a:pt x="4778" y="1326"/>
                  </a:lnTo>
                  <a:lnTo>
                    <a:pt x="4766" y="1293"/>
                  </a:lnTo>
                  <a:lnTo>
                    <a:pt x="4755" y="1262"/>
                  </a:lnTo>
                  <a:lnTo>
                    <a:pt x="4742" y="1231"/>
                  </a:lnTo>
                  <a:lnTo>
                    <a:pt x="4728" y="1200"/>
                  </a:lnTo>
                  <a:lnTo>
                    <a:pt x="4713" y="1170"/>
                  </a:lnTo>
                  <a:lnTo>
                    <a:pt x="4697" y="1140"/>
                  </a:lnTo>
                  <a:lnTo>
                    <a:pt x="4680" y="1111"/>
                  </a:lnTo>
                  <a:lnTo>
                    <a:pt x="4662" y="1084"/>
                  </a:lnTo>
                  <a:lnTo>
                    <a:pt x="4644" y="1057"/>
                  </a:lnTo>
                  <a:lnTo>
                    <a:pt x="4624" y="1031"/>
                  </a:lnTo>
                  <a:lnTo>
                    <a:pt x="4605" y="1006"/>
                  </a:lnTo>
                  <a:lnTo>
                    <a:pt x="4584" y="983"/>
                  </a:lnTo>
                  <a:lnTo>
                    <a:pt x="4562" y="960"/>
                  </a:lnTo>
                  <a:lnTo>
                    <a:pt x="4540" y="939"/>
                  </a:lnTo>
                  <a:lnTo>
                    <a:pt x="4517" y="920"/>
                  </a:lnTo>
                  <a:lnTo>
                    <a:pt x="4493" y="938"/>
                  </a:lnTo>
                  <a:lnTo>
                    <a:pt x="4472" y="960"/>
                  </a:lnTo>
                  <a:lnTo>
                    <a:pt x="4454" y="984"/>
                  </a:lnTo>
                  <a:lnTo>
                    <a:pt x="4439" y="1011"/>
                  </a:lnTo>
                  <a:lnTo>
                    <a:pt x="4425" y="1039"/>
                  </a:lnTo>
                  <a:lnTo>
                    <a:pt x="4412" y="1067"/>
                  </a:lnTo>
                  <a:lnTo>
                    <a:pt x="4400" y="1097"/>
                  </a:lnTo>
                  <a:lnTo>
                    <a:pt x="4388" y="1126"/>
                  </a:lnTo>
                  <a:lnTo>
                    <a:pt x="4374" y="1156"/>
                  </a:lnTo>
                  <a:lnTo>
                    <a:pt x="4360" y="1185"/>
                  </a:lnTo>
                  <a:lnTo>
                    <a:pt x="4344" y="1213"/>
                  </a:lnTo>
                  <a:lnTo>
                    <a:pt x="4325" y="1238"/>
                  </a:lnTo>
                  <a:lnTo>
                    <a:pt x="4302" y="1262"/>
                  </a:lnTo>
                  <a:lnTo>
                    <a:pt x="4275" y="1284"/>
                  </a:lnTo>
                  <a:lnTo>
                    <a:pt x="4244" y="1301"/>
                  </a:lnTo>
                  <a:lnTo>
                    <a:pt x="4208" y="1316"/>
                  </a:lnTo>
                  <a:lnTo>
                    <a:pt x="4179" y="1326"/>
                  </a:lnTo>
                  <a:lnTo>
                    <a:pt x="4149" y="1335"/>
                  </a:lnTo>
                  <a:lnTo>
                    <a:pt x="4119" y="1345"/>
                  </a:lnTo>
                  <a:lnTo>
                    <a:pt x="4089" y="1355"/>
                  </a:lnTo>
                  <a:lnTo>
                    <a:pt x="4058" y="1365"/>
                  </a:lnTo>
                  <a:lnTo>
                    <a:pt x="4027" y="1375"/>
                  </a:lnTo>
                  <a:lnTo>
                    <a:pt x="3995" y="1386"/>
                  </a:lnTo>
                  <a:lnTo>
                    <a:pt x="3964" y="1396"/>
                  </a:lnTo>
                  <a:lnTo>
                    <a:pt x="3930" y="1406"/>
                  </a:lnTo>
                  <a:lnTo>
                    <a:pt x="3898" y="1418"/>
                  </a:lnTo>
                  <a:lnTo>
                    <a:pt x="3865" y="1429"/>
                  </a:lnTo>
                  <a:lnTo>
                    <a:pt x="3831" y="1440"/>
                  </a:lnTo>
                  <a:lnTo>
                    <a:pt x="3798" y="1451"/>
                  </a:lnTo>
                  <a:lnTo>
                    <a:pt x="3763" y="1464"/>
                  </a:lnTo>
                  <a:lnTo>
                    <a:pt x="3730" y="1476"/>
                  </a:lnTo>
                  <a:lnTo>
                    <a:pt x="3695" y="1487"/>
                  </a:lnTo>
                  <a:lnTo>
                    <a:pt x="3661" y="1500"/>
                  </a:lnTo>
                  <a:lnTo>
                    <a:pt x="3625" y="1512"/>
                  </a:lnTo>
                  <a:lnTo>
                    <a:pt x="3590" y="1525"/>
                  </a:lnTo>
                  <a:lnTo>
                    <a:pt x="3555" y="1538"/>
                  </a:lnTo>
                  <a:lnTo>
                    <a:pt x="3519" y="1551"/>
                  </a:lnTo>
                  <a:lnTo>
                    <a:pt x="3483" y="1563"/>
                  </a:lnTo>
                  <a:lnTo>
                    <a:pt x="3446" y="1577"/>
                  </a:lnTo>
                  <a:lnTo>
                    <a:pt x="3410" y="1590"/>
                  </a:lnTo>
                  <a:lnTo>
                    <a:pt x="3375" y="1604"/>
                  </a:lnTo>
                  <a:lnTo>
                    <a:pt x="3338" y="1617"/>
                  </a:lnTo>
                  <a:lnTo>
                    <a:pt x="3301" y="1631"/>
                  </a:lnTo>
                  <a:lnTo>
                    <a:pt x="3265" y="1645"/>
                  </a:lnTo>
                  <a:lnTo>
                    <a:pt x="3228" y="1659"/>
                  </a:lnTo>
                  <a:lnTo>
                    <a:pt x="3191" y="1674"/>
                  </a:lnTo>
                  <a:lnTo>
                    <a:pt x="3155" y="1688"/>
                  </a:lnTo>
                  <a:lnTo>
                    <a:pt x="3118" y="1703"/>
                  </a:lnTo>
                  <a:lnTo>
                    <a:pt x="3112" y="1704"/>
                  </a:lnTo>
                  <a:lnTo>
                    <a:pt x="3098" y="1706"/>
                  </a:lnTo>
                  <a:lnTo>
                    <a:pt x="3080" y="1710"/>
                  </a:lnTo>
                  <a:lnTo>
                    <a:pt x="3054" y="1713"/>
                  </a:lnTo>
                  <a:lnTo>
                    <a:pt x="3023" y="1718"/>
                  </a:lnTo>
                  <a:lnTo>
                    <a:pt x="2987" y="1722"/>
                  </a:lnTo>
                  <a:lnTo>
                    <a:pt x="2946" y="1728"/>
                  </a:lnTo>
                  <a:lnTo>
                    <a:pt x="2902" y="1735"/>
                  </a:lnTo>
                  <a:lnTo>
                    <a:pt x="2853" y="1741"/>
                  </a:lnTo>
                  <a:lnTo>
                    <a:pt x="2801" y="1748"/>
                  </a:lnTo>
                  <a:lnTo>
                    <a:pt x="2745" y="1755"/>
                  </a:lnTo>
                  <a:lnTo>
                    <a:pt x="2688" y="1762"/>
                  </a:lnTo>
                  <a:lnTo>
                    <a:pt x="2628" y="1768"/>
                  </a:lnTo>
                  <a:lnTo>
                    <a:pt x="2565" y="1776"/>
                  </a:lnTo>
                  <a:lnTo>
                    <a:pt x="2503" y="1783"/>
                  </a:lnTo>
                  <a:lnTo>
                    <a:pt x="2439" y="1790"/>
                  </a:lnTo>
                  <a:lnTo>
                    <a:pt x="2374" y="1797"/>
                  </a:lnTo>
                  <a:lnTo>
                    <a:pt x="2311" y="1804"/>
                  </a:lnTo>
                  <a:lnTo>
                    <a:pt x="2246" y="1811"/>
                  </a:lnTo>
                  <a:lnTo>
                    <a:pt x="2183" y="1817"/>
                  </a:lnTo>
                  <a:lnTo>
                    <a:pt x="2120" y="1823"/>
                  </a:lnTo>
                  <a:lnTo>
                    <a:pt x="2061" y="1827"/>
                  </a:lnTo>
                  <a:lnTo>
                    <a:pt x="2003" y="1832"/>
                  </a:lnTo>
                  <a:lnTo>
                    <a:pt x="1946" y="1836"/>
                  </a:lnTo>
                  <a:lnTo>
                    <a:pt x="1893" y="1839"/>
                  </a:lnTo>
                  <a:lnTo>
                    <a:pt x="1844" y="1841"/>
                  </a:lnTo>
                  <a:lnTo>
                    <a:pt x="1799" y="1843"/>
                  </a:lnTo>
                  <a:lnTo>
                    <a:pt x="1757" y="1843"/>
                  </a:lnTo>
                  <a:lnTo>
                    <a:pt x="1720" y="1843"/>
                  </a:lnTo>
                  <a:lnTo>
                    <a:pt x="1688" y="1842"/>
                  </a:lnTo>
                  <a:lnTo>
                    <a:pt x="1662" y="1839"/>
                  </a:lnTo>
                  <a:lnTo>
                    <a:pt x="1641" y="1835"/>
                  </a:lnTo>
                  <a:lnTo>
                    <a:pt x="1620" y="1833"/>
                  </a:lnTo>
                  <a:lnTo>
                    <a:pt x="1595" y="1831"/>
                  </a:lnTo>
                  <a:lnTo>
                    <a:pt x="1566" y="1828"/>
                  </a:lnTo>
                  <a:lnTo>
                    <a:pt x="1535" y="1827"/>
                  </a:lnTo>
                  <a:lnTo>
                    <a:pt x="1503" y="1827"/>
                  </a:lnTo>
                  <a:lnTo>
                    <a:pt x="1469" y="1828"/>
                  </a:lnTo>
                  <a:lnTo>
                    <a:pt x="1436" y="1830"/>
                  </a:lnTo>
                  <a:lnTo>
                    <a:pt x="1403" y="1832"/>
                  </a:lnTo>
                  <a:lnTo>
                    <a:pt x="1371" y="1836"/>
                  </a:lnTo>
                  <a:lnTo>
                    <a:pt x="1341" y="1842"/>
                  </a:lnTo>
                  <a:lnTo>
                    <a:pt x="1315" y="1849"/>
                  </a:lnTo>
                  <a:lnTo>
                    <a:pt x="1292" y="1857"/>
                  </a:lnTo>
                  <a:lnTo>
                    <a:pt x="1272" y="1869"/>
                  </a:lnTo>
                  <a:lnTo>
                    <a:pt x="1258" y="1881"/>
                  </a:lnTo>
                  <a:lnTo>
                    <a:pt x="1250" y="1896"/>
                  </a:lnTo>
                  <a:lnTo>
                    <a:pt x="1249" y="1914"/>
                  </a:lnTo>
                  <a:lnTo>
                    <a:pt x="1225" y="1911"/>
                  </a:lnTo>
                  <a:lnTo>
                    <a:pt x="1207" y="1913"/>
                  </a:lnTo>
                  <a:lnTo>
                    <a:pt x="1195" y="1917"/>
                  </a:lnTo>
                  <a:lnTo>
                    <a:pt x="1189" y="1924"/>
                  </a:lnTo>
                  <a:lnTo>
                    <a:pt x="1186" y="1933"/>
                  </a:lnTo>
                  <a:lnTo>
                    <a:pt x="1186" y="1944"/>
                  </a:lnTo>
                  <a:lnTo>
                    <a:pt x="1188" y="1955"/>
                  </a:lnTo>
                  <a:lnTo>
                    <a:pt x="1190" y="1969"/>
                  </a:lnTo>
                  <a:lnTo>
                    <a:pt x="1192" y="1982"/>
                  </a:lnTo>
                  <a:lnTo>
                    <a:pt x="1194" y="1996"/>
                  </a:lnTo>
                  <a:lnTo>
                    <a:pt x="1192" y="2008"/>
                  </a:lnTo>
                  <a:lnTo>
                    <a:pt x="1188" y="2021"/>
                  </a:lnTo>
                  <a:lnTo>
                    <a:pt x="1179" y="2032"/>
                  </a:lnTo>
                  <a:lnTo>
                    <a:pt x="1164" y="2042"/>
                  </a:lnTo>
                  <a:lnTo>
                    <a:pt x="1143" y="2049"/>
                  </a:lnTo>
                  <a:lnTo>
                    <a:pt x="1115" y="2053"/>
                  </a:lnTo>
                  <a:lnTo>
                    <a:pt x="1115" y="2038"/>
                  </a:lnTo>
                  <a:lnTo>
                    <a:pt x="1120" y="2021"/>
                  </a:lnTo>
                  <a:lnTo>
                    <a:pt x="1126" y="2001"/>
                  </a:lnTo>
                  <a:lnTo>
                    <a:pt x="1134" y="1981"/>
                  </a:lnTo>
                  <a:lnTo>
                    <a:pt x="1142" y="1959"/>
                  </a:lnTo>
                  <a:lnTo>
                    <a:pt x="1149" y="1938"/>
                  </a:lnTo>
                  <a:lnTo>
                    <a:pt x="1154" y="1916"/>
                  </a:lnTo>
                  <a:lnTo>
                    <a:pt x="1158" y="1895"/>
                  </a:lnTo>
                  <a:lnTo>
                    <a:pt x="1157" y="1876"/>
                  </a:lnTo>
                  <a:lnTo>
                    <a:pt x="1152" y="1858"/>
                  </a:lnTo>
                  <a:lnTo>
                    <a:pt x="1141" y="1843"/>
                  </a:lnTo>
                  <a:lnTo>
                    <a:pt x="1123" y="1831"/>
                  </a:lnTo>
                  <a:lnTo>
                    <a:pt x="1098" y="1821"/>
                  </a:lnTo>
                  <a:lnTo>
                    <a:pt x="1063" y="1816"/>
                  </a:lnTo>
                  <a:lnTo>
                    <a:pt x="1020" y="1815"/>
                  </a:lnTo>
                  <a:lnTo>
                    <a:pt x="965" y="1818"/>
                  </a:lnTo>
                  <a:lnTo>
                    <a:pt x="954" y="1772"/>
                  </a:lnTo>
                  <a:lnTo>
                    <a:pt x="931" y="1728"/>
                  </a:lnTo>
                  <a:lnTo>
                    <a:pt x="896" y="1684"/>
                  </a:lnTo>
                  <a:lnTo>
                    <a:pt x="854" y="1640"/>
                  </a:lnTo>
                  <a:lnTo>
                    <a:pt x="803" y="1598"/>
                  </a:lnTo>
                  <a:lnTo>
                    <a:pt x="749" y="1556"/>
                  </a:lnTo>
                  <a:lnTo>
                    <a:pt x="690" y="1514"/>
                  </a:lnTo>
                  <a:lnTo>
                    <a:pt x="629" y="1471"/>
                  </a:lnTo>
                  <a:lnTo>
                    <a:pt x="569" y="1429"/>
                  </a:lnTo>
                  <a:lnTo>
                    <a:pt x="510" y="1387"/>
                  </a:lnTo>
                  <a:lnTo>
                    <a:pt x="455" y="1344"/>
                  </a:lnTo>
                  <a:lnTo>
                    <a:pt x="404" y="1300"/>
                  </a:lnTo>
                  <a:lnTo>
                    <a:pt x="361" y="1255"/>
                  </a:lnTo>
                  <a:lnTo>
                    <a:pt x="327" y="1209"/>
                  </a:lnTo>
                  <a:lnTo>
                    <a:pt x="302" y="1163"/>
                  </a:lnTo>
                  <a:lnTo>
                    <a:pt x="291" y="1115"/>
                  </a:lnTo>
                  <a:lnTo>
                    <a:pt x="286" y="1094"/>
                  </a:lnTo>
                  <a:lnTo>
                    <a:pt x="276" y="1073"/>
                  </a:lnTo>
                  <a:lnTo>
                    <a:pt x="262" y="1054"/>
                  </a:lnTo>
                  <a:lnTo>
                    <a:pt x="246" y="1033"/>
                  </a:lnTo>
                  <a:lnTo>
                    <a:pt x="226" y="1013"/>
                  </a:lnTo>
                  <a:lnTo>
                    <a:pt x="206" y="993"/>
                  </a:lnTo>
                  <a:lnTo>
                    <a:pt x="185" y="973"/>
                  </a:lnTo>
                  <a:lnTo>
                    <a:pt x="165" y="952"/>
                  </a:lnTo>
                  <a:lnTo>
                    <a:pt x="146" y="931"/>
                  </a:lnTo>
                  <a:lnTo>
                    <a:pt x="130" y="910"/>
                  </a:lnTo>
                  <a:lnTo>
                    <a:pt x="117" y="888"/>
                  </a:lnTo>
                  <a:lnTo>
                    <a:pt x="108" y="866"/>
                  </a:lnTo>
                  <a:lnTo>
                    <a:pt x="103" y="843"/>
                  </a:lnTo>
                  <a:lnTo>
                    <a:pt x="105" y="820"/>
                  </a:lnTo>
                  <a:lnTo>
                    <a:pt x="115" y="795"/>
                  </a:lnTo>
                  <a:lnTo>
                    <a:pt x="131" y="770"/>
                  </a:lnTo>
                  <a:lnTo>
                    <a:pt x="179" y="765"/>
                  </a:lnTo>
                  <a:lnTo>
                    <a:pt x="198" y="784"/>
                  </a:lnTo>
                  <a:lnTo>
                    <a:pt x="210" y="807"/>
                  </a:lnTo>
                  <a:lnTo>
                    <a:pt x="222" y="832"/>
                  </a:lnTo>
                  <a:lnTo>
                    <a:pt x="233" y="859"/>
                  </a:lnTo>
                  <a:lnTo>
                    <a:pt x="247" y="885"/>
                  </a:lnTo>
                  <a:lnTo>
                    <a:pt x="266" y="911"/>
                  </a:lnTo>
                  <a:lnTo>
                    <a:pt x="290" y="931"/>
                  </a:lnTo>
                  <a:lnTo>
                    <a:pt x="323" y="949"/>
                  </a:lnTo>
                  <a:close/>
                </a:path>
              </a:pathLst>
            </a:custGeom>
            <a:solidFill>
              <a:srgbClr val="9999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93" name="Google Shape;1493;p31"/>
            <p:cNvSpPr/>
            <p:nvPr/>
          </p:nvSpPr>
          <p:spPr>
            <a:xfrm>
              <a:off x="4440" y="1948"/>
              <a:ext cx="58" cy="201"/>
            </a:xfrm>
            <a:custGeom>
              <a:avLst/>
              <a:gdLst/>
              <a:ahLst/>
              <a:cxnLst/>
              <a:rect l="l" t="t" r="r" b="b"/>
              <a:pathLst>
                <a:path w="173" h="602" extrusionOk="0">
                  <a:moveTo>
                    <a:pt x="28" y="156"/>
                  </a:moveTo>
                  <a:lnTo>
                    <a:pt x="23" y="140"/>
                  </a:lnTo>
                  <a:lnTo>
                    <a:pt x="15" y="118"/>
                  </a:lnTo>
                  <a:lnTo>
                    <a:pt x="6" y="95"/>
                  </a:lnTo>
                  <a:lnTo>
                    <a:pt x="0" y="70"/>
                  </a:lnTo>
                  <a:lnTo>
                    <a:pt x="2" y="46"/>
                  </a:lnTo>
                  <a:lnTo>
                    <a:pt x="14" y="25"/>
                  </a:lnTo>
                  <a:lnTo>
                    <a:pt x="40" y="10"/>
                  </a:lnTo>
                  <a:lnTo>
                    <a:pt x="85" y="0"/>
                  </a:lnTo>
                  <a:lnTo>
                    <a:pt x="173" y="602"/>
                  </a:lnTo>
                  <a:lnTo>
                    <a:pt x="156" y="600"/>
                  </a:lnTo>
                  <a:lnTo>
                    <a:pt x="139" y="588"/>
                  </a:lnTo>
                  <a:lnTo>
                    <a:pt x="124" y="568"/>
                  </a:lnTo>
                  <a:lnTo>
                    <a:pt x="109" y="543"/>
                  </a:lnTo>
                  <a:lnTo>
                    <a:pt x="97" y="513"/>
                  </a:lnTo>
                  <a:lnTo>
                    <a:pt x="85" y="479"/>
                  </a:lnTo>
                  <a:lnTo>
                    <a:pt x="75" y="440"/>
                  </a:lnTo>
                  <a:lnTo>
                    <a:pt x="66" y="401"/>
                  </a:lnTo>
                  <a:lnTo>
                    <a:pt x="58" y="361"/>
                  </a:lnTo>
                  <a:lnTo>
                    <a:pt x="50" y="321"/>
                  </a:lnTo>
                  <a:lnTo>
                    <a:pt x="44" y="283"/>
                  </a:lnTo>
                  <a:lnTo>
                    <a:pt x="39" y="247"/>
                  </a:lnTo>
                  <a:lnTo>
                    <a:pt x="35" y="216"/>
                  </a:lnTo>
                  <a:lnTo>
                    <a:pt x="31" y="189"/>
                  </a:lnTo>
                  <a:lnTo>
                    <a:pt x="29" y="168"/>
                  </a:lnTo>
                  <a:lnTo>
                    <a:pt x="28" y="156"/>
                  </a:lnTo>
                  <a:close/>
                </a:path>
              </a:pathLst>
            </a:custGeom>
            <a:solidFill>
              <a:srgbClr val="9999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94" name="Google Shape;1494;p31"/>
            <p:cNvSpPr/>
            <p:nvPr/>
          </p:nvSpPr>
          <p:spPr>
            <a:xfrm>
              <a:off x="4636" y="1981"/>
              <a:ext cx="37" cy="223"/>
            </a:xfrm>
            <a:custGeom>
              <a:avLst/>
              <a:gdLst/>
              <a:ahLst/>
              <a:cxnLst/>
              <a:rect l="l" t="t" r="r" b="b"/>
              <a:pathLst>
                <a:path w="111" h="670" extrusionOk="0">
                  <a:moveTo>
                    <a:pt x="34" y="20"/>
                  </a:moveTo>
                  <a:lnTo>
                    <a:pt x="44" y="19"/>
                  </a:lnTo>
                  <a:lnTo>
                    <a:pt x="53" y="16"/>
                  </a:lnTo>
                  <a:lnTo>
                    <a:pt x="61" y="13"/>
                  </a:lnTo>
                  <a:lnTo>
                    <a:pt x="70" y="9"/>
                  </a:lnTo>
                  <a:lnTo>
                    <a:pt x="79" y="7"/>
                  </a:lnTo>
                  <a:lnTo>
                    <a:pt x="89" y="4"/>
                  </a:lnTo>
                  <a:lnTo>
                    <a:pt x="98" y="1"/>
                  </a:lnTo>
                  <a:lnTo>
                    <a:pt x="107" y="0"/>
                  </a:lnTo>
                  <a:lnTo>
                    <a:pt x="109" y="28"/>
                  </a:lnTo>
                  <a:lnTo>
                    <a:pt x="111" y="58"/>
                  </a:lnTo>
                  <a:lnTo>
                    <a:pt x="109" y="87"/>
                  </a:lnTo>
                  <a:lnTo>
                    <a:pt x="107" y="118"/>
                  </a:lnTo>
                  <a:lnTo>
                    <a:pt x="105" y="149"/>
                  </a:lnTo>
                  <a:lnTo>
                    <a:pt x="101" y="180"/>
                  </a:lnTo>
                  <a:lnTo>
                    <a:pt x="97" y="211"/>
                  </a:lnTo>
                  <a:lnTo>
                    <a:pt x="92" y="243"/>
                  </a:lnTo>
                  <a:lnTo>
                    <a:pt x="87" y="274"/>
                  </a:lnTo>
                  <a:lnTo>
                    <a:pt x="82" y="307"/>
                  </a:lnTo>
                  <a:lnTo>
                    <a:pt x="77" y="338"/>
                  </a:lnTo>
                  <a:lnTo>
                    <a:pt x="72" y="369"/>
                  </a:lnTo>
                  <a:lnTo>
                    <a:pt x="68" y="400"/>
                  </a:lnTo>
                  <a:lnTo>
                    <a:pt x="64" y="430"/>
                  </a:lnTo>
                  <a:lnTo>
                    <a:pt x="61" y="460"/>
                  </a:lnTo>
                  <a:lnTo>
                    <a:pt x="59" y="489"/>
                  </a:lnTo>
                  <a:lnTo>
                    <a:pt x="84" y="499"/>
                  </a:lnTo>
                  <a:lnTo>
                    <a:pt x="83" y="515"/>
                  </a:lnTo>
                  <a:lnTo>
                    <a:pt x="76" y="536"/>
                  </a:lnTo>
                  <a:lnTo>
                    <a:pt x="67" y="559"/>
                  </a:lnTo>
                  <a:lnTo>
                    <a:pt x="54" y="583"/>
                  </a:lnTo>
                  <a:lnTo>
                    <a:pt x="40" y="609"/>
                  </a:lnTo>
                  <a:lnTo>
                    <a:pt x="26" y="632"/>
                  </a:lnTo>
                  <a:lnTo>
                    <a:pt x="14" y="653"/>
                  </a:lnTo>
                  <a:lnTo>
                    <a:pt x="4" y="670"/>
                  </a:lnTo>
                  <a:lnTo>
                    <a:pt x="1" y="631"/>
                  </a:lnTo>
                  <a:lnTo>
                    <a:pt x="0" y="590"/>
                  </a:lnTo>
                  <a:lnTo>
                    <a:pt x="1" y="549"/>
                  </a:lnTo>
                  <a:lnTo>
                    <a:pt x="2" y="506"/>
                  </a:lnTo>
                  <a:lnTo>
                    <a:pt x="6" y="465"/>
                  </a:lnTo>
                  <a:lnTo>
                    <a:pt x="9" y="422"/>
                  </a:lnTo>
                  <a:lnTo>
                    <a:pt x="14" y="379"/>
                  </a:lnTo>
                  <a:lnTo>
                    <a:pt x="18" y="336"/>
                  </a:lnTo>
                  <a:lnTo>
                    <a:pt x="23" y="294"/>
                  </a:lnTo>
                  <a:lnTo>
                    <a:pt x="28" y="251"/>
                  </a:lnTo>
                  <a:lnTo>
                    <a:pt x="31" y="210"/>
                  </a:lnTo>
                  <a:lnTo>
                    <a:pt x="34" y="170"/>
                  </a:lnTo>
                  <a:lnTo>
                    <a:pt x="37" y="130"/>
                  </a:lnTo>
                  <a:lnTo>
                    <a:pt x="38" y="92"/>
                  </a:lnTo>
                  <a:lnTo>
                    <a:pt x="37" y="55"/>
                  </a:lnTo>
                  <a:lnTo>
                    <a:pt x="34" y="20"/>
                  </a:lnTo>
                  <a:close/>
                </a:path>
              </a:pathLst>
            </a:custGeom>
            <a:solidFill>
              <a:srgbClr val="9999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95" name="Google Shape;1495;p31"/>
            <p:cNvSpPr/>
            <p:nvPr/>
          </p:nvSpPr>
          <p:spPr>
            <a:xfrm>
              <a:off x="4791" y="2105"/>
              <a:ext cx="72" cy="110"/>
            </a:xfrm>
            <a:custGeom>
              <a:avLst/>
              <a:gdLst/>
              <a:ahLst/>
              <a:cxnLst/>
              <a:rect l="l" t="t" r="r" b="b"/>
              <a:pathLst>
                <a:path w="216" h="330" extrusionOk="0">
                  <a:moveTo>
                    <a:pt x="26" y="161"/>
                  </a:moveTo>
                  <a:lnTo>
                    <a:pt x="37" y="148"/>
                  </a:lnTo>
                  <a:lnTo>
                    <a:pt x="52" y="130"/>
                  </a:lnTo>
                  <a:lnTo>
                    <a:pt x="71" y="108"/>
                  </a:lnTo>
                  <a:lnTo>
                    <a:pt x="89" y="84"/>
                  </a:lnTo>
                  <a:lnTo>
                    <a:pt x="108" y="61"/>
                  </a:lnTo>
                  <a:lnTo>
                    <a:pt x="121" y="38"/>
                  </a:lnTo>
                  <a:lnTo>
                    <a:pt x="132" y="17"/>
                  </a:lnTo>
                  <a:lnTo>
                    <a:pt x="134" y="1"/>
                  </a:lnTo>
                  <a:lnTo>
                    <a:pt x="170" y="0"/>
                  </a:lnTo>
                  <a:lnTo>
                    <a:pt x="194" y="5"/>
                  </a:lnTo>
                  <a:lnTo>
                    <a:pt x="209" y="16"/>
                  </a:lnTo>
                  <a:lnTo>
                    <a:pt x="216" y="32"/>
                  </a:lnTo>
                  <a:lnTo>
                    <a:pt x="215" y="51"/>
                  </a:lnTo>
                  <a:lnTo>
                    <a:pt x="208" y="75"/>
                  </a:lnTo>
                  <a:lnTo>
                    <a:pt x="196" y="101"/>
                  </a:lnTo>
                  <a:lnTo>
                    <a:pt x="181" y="129"/>
                  </a:lnTo>
                  <a:lnTo>
                    <a:pt x="163" y="158"/>
                  </a:lnTo>
                  <a:lnTo>
                    <a:pt x="145" y="186"/>
                  </a:lnTo>
                  <a:lnTo>
                    <a:pt x="125" y="216"/>
                  </a:lnTo>
                  <a:lnTo>
                    <a:pt x="107" y="244"/>
                  </a:lnTo>
                  <a:lnTo>
                    <a:pt x="90" y="271"/>
                  </a:lnTo>
                  <a:lnTo>
                    <a:pt x="78" y="294"/>
                  </a:lnTo>
                  <a:lnTo>
                    <a:pt x="71" y="314"/>
                  </a:lnTo>
                  <a:lnTo>
                    <a:pt x="68" y="330"/>
                  </a:lnTo>
                  <a:lnTo>
                    <a:pt x="30" y="312"/>
                  </a:lnTo>
                  <a:lnTo>
                    <a:pt x="9" y="292"/>
                  </a:lnTo>
                  <a:lnTo>
                    <a:pt x="0" y="272"/>
                  </a:lnTo>
                  <a:lnTo>
                    <a:pt x="2" y="251"/>
                  </a:lnTo>
                  <a:lnTo>
                    <a:pt x="9" y="229"/>
                  </a:lnTo>
                  <a:lnTo>
                    <a:pt x="18" y="206"/>
                  </a:lnTo>
                  <a:lnTo>
                    <a:pt x="25" y="184"/>
                  </a:lnTo>
                  <a:lnTo>
                    <a:pt x="26" y="161"/>
                  </a:lnTo>
                  <a:close/>
                </a:path>
              </a:pathLst>
            </a:custGeom>
            <a:solidFill>
              <a:srgbClr val="9999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96" name="Google Shape;1496;p31"/>
            <p:cNvSpPr/>
            <p:nvPr/>
          </p:nvSpPr>
          <p:spPr>
            <a:xfrm>
              <a:off x="4398" y="3650"/>
              <a:ext cx="166" cy="59"/>
            </a:xfrm>
            <a:custGeom>
              <a:avLst/>
              <a:gdLst/>
              <a:ahLst/>
              <a:cxnLst/>
              <a:rect l="l" t="t" r="r" b="b"/>
              <a:pathLst>
                <a:path w="500" h="179" extrusionOk="0">
                  <a:moveTo>
                    <a:pt x="168" y="31"/>
                  </a:moveTo>
                  <a:lnTo>
                    <a:pt x="180" y="31"/>
                  </a:lnTo>
                  <a:lnTo>
                    <a:pt x="194" y="30"/>
                  </a:lnTo>
                  <a:lnTo>
                    <a:pt x="210" y="30"/>
                  </a:lnTo>
                  <a:lnTo>
                    <a:pt x="228" y="29"/>
                  </a:lnTo>
                  <a:lnTo>
                    <a:pt x="248" y="29"/>
                  </a:lnTo>
                  <a:lnTo>
                    <a:pt x="270" y="28"/>
                  </a:lnTo>
                  <a:lnTo>
                    <a:pt x="292" y="27"/>
                  </a:lnTo>
                  <a:lnTo>
                    <a:pt x="314" y="25"/>
                  </a:lnTo>
                  <a:lnTo>
                    <a:pt x="336" y="23"/>
                  </a:lnTo>
                  <a:lnTo>
                    <a:pt x="357" y="22"/>
                  </a:lnTo>
                  <a:lnTo>
                    <a:pt x="378" y="19"/>
                  </a:lnTo>
                  <a:lnTo>
                    <a:pt x="397" y="16"/>
                  </a:lnTo>
                  <a:lnTo>
                    <a:pt x="414" y="13"/>
                  </a:lnTo>
                  <a:lnTo>
                    <a:pt x="429" y="9"/>
                  </a:lnTo>
                  <a:lnTo>
                    <a:pt x="440" y="5"/>
                  </a:lnTo>
                  <a:lnTo>
                    <a:pt x="450" y="0"/>
                  </a:lnTo>
                  <a:lnTo>
                    <a:pt x="483" y="25"/>
                  </a:lnTo>
                  <a:lnTo>
                    <a:pt x="499" y="47"/>
                  </a:lnTo>
                  <a:lnTo>
                    <a:pt x="500" y="66"/>
                  </a:lnTo>
                  <a:lnTo>
                    <a:pt x="489" y="82"/>
                  </a:lnTo>
                  <a:lnTo>
                    <a:pt x="466" y="95"/>
                  </a:lnTo>
                  <a:lnTo>
                    <a:pt x="432" y="106"/>
                  </a:lnTo>
                  <a:lnTo>
                    <a:pt x="392" y="115"/>
                  </a:lnTo>
                  <a:lnTo>
                    <a:pt x="346" y="123"/>
                  </a:lnTo>
                  <a:lnTo>
                    <a:pt x="298" y="130"/>
                  </a:lnTo>
                  <a:lnTo>
                    <a:pt x="246" y="136"/>
                  </a:lnTo>
                  <a:lnTo>
                    <a:pt x="195" y="142"/>
                  </a:lnTo>
                  <a:lnTo>
                    <a:pt x="147" y="148"/>
                  </a:lnTo>
                  <a:lnTo>
                    <a:pt x="103" y="153"/>
                  </a:lnTo>
                  <a:lnTo>
                    <a:pt x="65" y="160"/>
                  </a:lnTo>
                  <a:lnTo>
                    <a:pt x="34" y="170"/>
                  </a:lnTo>
                  <a:lnTo>
                    <a:pt x="14" y="179"/>
                  </a:lnTo>
                  <a:lnTo>
                    <a:pt x="5" y="157"/>
                  </a:lnTo>
                  <a:lnTo>
                    <a:pt x="0" y="138"/>
                  </a:lnTo>
                  <a:lnTo>
                    <a:pt x="0" y="122"/>
                  </a:lnTo>
                  <a:lnTo>
                    <a:pt x="2" y="108"/>
                  </a:lnTo>
                  <a:lnTo>
                    <a:pt x="9" y="98"/>
                  </a:lnTo>
                  <a:lnTo>
                    <a:pt x="19" y="89"/>
                  </a:lnTo>
                  <a:lnTo>
                    <a:pt x="30" y="81"/>
                  </a:lnTo>
                  <a:lnTo>
                    <a:pt x="44" y="75"/>
                  </a:lnTo>
                  <a:lnTo>
                    <a:pt x="59" y="69"/>
                  </a:lnTo>
                  <a:lnTo>
                    <a:pt x="75" y="65"/>
                  </a:lnTo>
                  <a:lnTo>
                    <a:pt x="92" y="60"/>
                  </a:lnTo>
                  <a:lnTo>
                    <a:pt x="108" y="55"/>
                  </a:lnTo>
                  <a:lnTo>
                    <a:pt x="126" y="51"/>
                  </a:lnTo>
                  <a:lnTo>
                    <a:pt x="141" y="45"/>
                  </a:lnTo>
                  <a:lnTo>
                    <a:pt x="156" y="39"/>
                  </a:lnTo>
                  <a:lnTo>
                    <a:pt x="168" y="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97" name="Google Shape;1497;p31"/>
            <p:cNvSpPr/>
            <p:nvPr/>
          </p:nvSpPr>
          <p:spPr>
            <a:xfrm>
              <a:off x="3421" y="2093"/>
              <a:ext cx="818" cy="1707"/>
            </a:xfrm>
            <a:custGeom>
              <a:avLst/>
              <a:gdLst/>
              <a:ahLst/>
              <a:cxnLst/>
              <a:rect l="l" t="t" r="r" b="b"/>
              <a:pathLst>
                <a:path w="2453" h="5121" extrusionOk="0">
                  <a:moveTo>
                    <a:pt x="57" y="14"/>
                  </a:moveTo>
                  <a:lnTo>
                    <a:pt x="66" y="24"/>
                  </a:lnTo>
                  <a:lnTo>
                    <a:pt x="71" y="43"/>
                  </a:lnTo>
                  <a:lnTo>
                    <a:pt x="76" y="66"/>
                  </a:lnTo>
                  <a:lnTo>
                    <a:pt x="79" y="93"/>
                  </a:lnTo>
                  <a:lnTo>
                    <a:pt x="83" y="126"/>
                  </a:lnTo>
                  <a:lnTo>
                    <a:pt x="85" y="159"/>
                  </a:lnTo>
                  <a:lnTo>
                    <a:pt x="89" y="195"/>
                  </a:lnTo>
                  <a:lnTo>
                    <a:pt x="93" y="229"/>
                  </a:lnTo>
                  <a:lnTo>
                    <a:pt x="98" y="264"/>
                  </a:lnTo>
                  <a:lnTo>
                    <a:pt x="104" y="296"/>
                  </a:lnTo>
                  <a:lnTo>
                    <a:pt x="113" y="325"/>
                  </a:lnTo>
                  <a:lnTo>
                    <a:pt x="123" y="350"/>
                  </a:lnTo>
                  <a:lnTo>
                    <a:pt x="136" y="370"/>
                  </a:lnTo>
                  <a:lnTo>
                    <a:pt x="153" y="383"/>
                  </a:lnTo>
                  <a:lnTo>
                    <a:pt x="173" y="388"/>
                  </a:lnTo>
                  <a:lnTo>
                    <a:pt x="197" y="385"/>
                  </a:lnTo>
                  <a:lnTo>
                    <a:pt x="198" y="400"/>
                  </a:lnTo>
                  <a:lnTo>
                    <a:pt x="200" y="416"/>
                  </a:lnTo>
                  <a:lnTo>
                    <a:pt x="203" y="433"/>
                  </a:lnTo>
                  <a:lnTo>
                    <a:pt x="207" y="451"/>
                  </a:lnTo>
                  <a:lnTo>
                    <a:pt x="212" y="468"/>
                  </a:lnTo>
                  <a:lnTo>
                    <a:pt x="218" y="483"/>
                  </a:lnTo>
                  <a:lnTo>
                    <a:pt x="225" y="496"/>
                  </a:lnTo>
                  <a:lnTo>
                    <a:pt x="234" y="506"/>
                  </a:lnTo>
                  <a:lnTo>
                    <a:pt x="218" y="530"/>
                  </a:lnTo>
                  <a:lnTo>
                    <a:pt x="204" y="557"/>
                  </a:lnTo>
                  <a:lnTo>
                    <a:pt x="192" y="583"/>
                  </a:lnTo>
                  <a:lnTo>
                    <a:pt x="183" y="612"/>
                  </a:lnTo>
                  <a:lnTo>
                    <a:pt x="175" y="641"/>
                  </a:lnTo>
                  <a:lnTo>
                    <a:pt x="170" y="671"/>
                  </a:lnTo>
                  <a:lnTo>
                    <a:pt x="166" y="701"/>
                  </a:lnTo>
                  <a:lnTo>
                    <a:pt x="165" y="733"/>
                  </a:lnTo>
                  <a:lnTo>
                    <a:pt x="165" y="765"/>
                  </a:lnTo>
                  <a:lnTo>
                    <a:pt x="166" y="798"/>
                  </a:lnTo>
                  <a:lnTo>
                    <a:pt x="168" y="830"/>
                  </a:lnTo>
                  <a:lnTo>
                    <a:pt x="173" y="865"/>
                  </a:lnTo>
                  <a:lnTo>
                    <a:pt x="177" y="898"/>
                  </a:lnTo>
                  <a:lnTo>
                    <a:pt x="184" y="931"/>
                  </a:lnTo>
                  <a:lnTo>
                    <a:pt x="191" y="966"/>
                  </a:lnTo>
                  <a:lnTo>
                    <a:pt x="200" y="1001"/>
                  </a:lnTo>
                  <a:lnTo>
                    <a:pt x="208" y="1034"/>
                  </a:lnTo>
                  <a:lnTo>
                    <a:pt x="219" y="1069"/>
                  </a:lnTo>
                  <a:lnTo>
                    <a:pt x="229" y="1102"/>
                  </a:lnTo>
                  <a:lnTo>
                    <a:pt x="240" y="1137"/>
                  </a:lnTo>
                  <a:lnTo>
                    <a:pt x="251" y="1170"/>
                  </a:lnTo>
                  <a:lnTo>
                    <a:pt x="262" y="1202"/>
                  </a:lnTo>
                  <a:lnTo>
                    <a:pt x="273" y="1235"/>
                  </a:lnTo>
                  <a:lnTo>
                    <a:pt x="285" y="1267"/>
                  </a:lnTo>
                  <a:lnTo>
                    <a:pt x="296" y="1298"/>
                  </a:lnTo>
                  <a:lnTo>
                    <a:pt x="308" y="1329"/>
                  </a:lnTo>
                  <a:lnTo>
                    <a:pt x="318" y="1358"/>
                  </a:lnTo>
                  <a:lnTo>
                    <a:pt x="328" y="1387"/>
                  </a:lnTo>
                  <a:lnTo>
                    <a:pt x="339" y="1414"/>
                  </a:lnTo>
                  <a:lnTo>
                    <a:pt x="348" y="1442"/>
                  </a:lnTo>
                  <a:lnTo>
                    <a:pt x="356" y="1467"/>
                  </a:lnTo>
                  <a:lnTo>
                    <a:pt x="364" y="1492"/>
                  </a:lnTo>
                  <a:lnTo>
                    <a:pt x="373" y="1527"/>
                  </a:lnTo>
                  <a:lnTo>
                    <a:pt x="384" y="1562"/>
                  </a:lnTo>
                  <a:lnTo>
                    <a:pt x="394" y="1595"/>
                  </a:lnTo>
                  <a:lnTo>
                    <a:pt x="406" y="1627"/>
                  </a:lnTo>
                  <a:lnTo>
                    <a:pt x="416" y="1658"/>
                  </a:lnTo>
                  <a:lnTo>
                    <a:pt x="425" y="1689"/>
                  </a:lnTo>
                  <a:lnTo>
                    <a:pt x="434" y="1719"/>
                  </a:lnTo>
                  <a:lnTo>
                    <a:pt x="440" y="1749"/>
                  </a:lnTo>
                  <a:lnTo>
                    <a:pt x="445" y="1779"/>
                  </a:lnTo>
                  <a:lnTo>
                    <a:pt x="446" y="1809"/>
                  </a:lnTo>
                  <a:lnTo>
                    <a:pt x="445" y="1840"/>
                  </a:lnTo>
                  <a:lnTo>
                    <a:pt x="439" y="1870"/>
                  </a:lnTo>
                  <a:lnTo>
                    <a:pt x="429" y="1902"/>
                  </a:lnTo>
                  <a:lnTo>
                    <a:pt x="414" y="1934"/>
                  </a:lnTo>
                  <a:lnTo>
                    <a:pt x="393" y="1969"/>
                  </a:lnTo>
                  <a:lnTo>
                    <a:pt x="368" y="2004"/>
                  </a:lnTo>
                  <a:lnTo>
                    <a:pt x="387" y="2021"/>
                  </a:lnTo>
                  <a:lnTo>
                    <a:pt x="404" y="2039"/>
                  </a:lnTo>
                  <a:lnTo>
                    <a:pt x="419" y="2059"/>
                  </a:lnTo>
                  <a:lnTo>
                    <a:pt x="434" y="2080"/>
                  </a:lnTo>
                  <a:lnTo>
                    <a:pt x="448" y="2100"/>
                  </a:lnTo>
                  <a:lnTo>
                    <a:pt x="460" y="2122"/>
                  </a:lnTo>
                  <a:lnTo>
                    <a:pt x="472" y="2144"/>
                  </a:lnTo>
                  <a:lnTo>
                    <a:pt x="484" y="2166"/>
                  </a:lnTo>
                  <a:lnTo>
                    <a:pt x="496" y="2188"/>
                  </a:lnTo>
                  <a:lnTo>
                    <a:pt x="508" y="2210"/>
                  </a:lnTo>
                  <a:lnTo>
                    <a:pt x="521" y="2232"/>
                  </a:lnTo>
                  <a:lnTo>
                    <a:pt x="534" y="2253"/>
                  </a:lnTo>
                  <a:lnTo>
                    <a:pt x="549" y="2273"/>
                  </a:lnTo>
                  <a:lnTo>
                    <a:pt x="565" y="2293"/>
                  </a:lnTo>
                  <a:lnTo>
                    <a:pt x="582" y="2311"/>
                  </a:lnTo>
                  <a:lnTo>
                    <a:pt x="602" y="2329"/>
                  </a:lnTo>
                  <a:lnTo>
                    <a:pt x="594" y="2340"/>
                  </a:lnTo>
                  <a:lnTo>
                    <a:pt x="584" y="2354"/>
                  </a:lnTo>
                  <a:lnTo>
                    <a:pt x="575" y="2369"/>
                  </a:lnTo>
                  <a:lnTo>
                    <a:pt x="564" y="2384"/>
                  </a:lnTo>
                  <a:lnTo>
                    <a:pt x="550" y="2397"/>
                  </a:lnTo>
                  <a:lnTo>
                    <a:pt x="532" y="2408"/>
                  </a:lnTo>
                  <a:lnTo>
                    <a:pt x="512" y="2415"/>
                  </a:lnTo>
                  <a:lnTo>
                    <a:pt x="486" y="2416"/>
                  </a:lnTo>
                  <a:lnTo>
                    <a:pt x="482" y="2430"/>
                  </a:lnTo>
                  <a:lnTo>
                    <a:pt x="483" y="2449"/>
                  </a:lnTo>
                  <a:lnTo>
                    <a:pt x="489" y="2469"/>
                  </a:lnTo>
                  <a:lnTo>
                    <a:pt x="500" y="2492"/>
                  </a:lnTo>
                  <a:lnTo>
                    <a:pt x="515" y="2519"/>
                  </a:lnTo>
                  <a:lnTo>
                    <a:pt x="532" y="2545"/>
                  </a:lnTo>
                  <a:lnTo>
                    <a:pt x="552" y="2574"/>
                  </a:lnTo>
                  <a:lnTo>
                    <a:pt x="574" y="2604"/>
                  </a:lnTo>
                  <a:lnTo>
                    <a:pt x="596" y="2634"/>
                  </a:lnTo>
                  <a:lnTo>
                    <a:pt x="618" y="2664"/>
                  </a:lnTo>
                  <a:lnTo>
                    <a:pt x="638" y="2694"/>
                  </a:lnTo>
                  <a:lnTo>
                    <a:pt x="658" y="2722"/>
                  </a:lnTo>
                  <a:lnTo>
                    <a:pt x="674" y="2750"/>
                  </a:lnTo>
                  <a:lnTo>
                    <a:pt x="688" y="2775"/>
                  </a:lnTo>
                  <a:lnTo>
                    <a:pt x="697" y="2798"/>
                  </a:lnTo>
                  <a:lnTo>
                    <a:pt x="702" y="2818"/>
                  </a:lnTo>
                  <a:lnTo>
                    <a:pt x="688" y="2822"/>
                  </a:lnTo>
                  <a:lnTo>
                    <a:pt x="681" y="2833"/>
                  </a:lnTo>
                  <a:lnTo>
                    <a:pt x="681" y="2847"/>
                  </a:lnTo>
                  <a:lnTo>
                    <a:pt x="687" y="2867"/>
                  </a:lnTo>
                  <a:lnTo>
                    <a:pt x="696" y="2890"/>
                  </a:lnTo>
                  <a:lnTo>
                    <a:pt x="710" y="2916"/>
                  </a:lnTo>
                  <a:lnTo>
                    <a:pt x="725" y="2943"/>
                  </a:lnTo>
                  <a:lnTo>
                    <a:pt x="741" y="2972"/>
                  </a:lnTo>
                  <a:lnTo>
                    <a:pt x="756" y="3002"/>
                  </a:lnTo>
                  <a:lnTo>
                    <a:pt x="771" y="3031"/>
                  </a:lnTo>
                  <a:lnTo>
                    <a:pt x="783" y="3061"/>
                  </a:lnTo>
                  <a:lnTo>
                    <a:pt x="791" y="3088"/>
                  </a:lnTo>
                  <a:lnTo>
                    <a:pt x="794" y="3114"/>
                  </a:lnTo>
                  <a:lnTo>
                    <a:pt x="792" y="3138"/>
                  </a:lnTo>
                  <a:lnTo>
                    <a:pt x="783" y="3158"/>
                  </a:lnTo>
                  <a:lnTo>
                    <a:pt x="765" y="3174"/>
                  </a:lnTo>
                  <a:lnTo>
                    <a:pt x="786" y="3193"/>
                  </a:lnTo>
                  <a:lnTo>
                    <a:pt x="808" y="3213"/>
                  </a:lnTo>
                  <a:lnTo>
                    <a:pt x="829" y="3234"/>
                  </a:lnTo>
                  <a:lnTo>
                    <a:pt x="851" y="3256"/>
                  </a:lnTo>
                  <a:lnTo>
                    <a:pt x="873" y="3278"/>
                  </a:lnTo>
                  <a:lnTo>
                    <a:pt x="893" y="3299"/>
                  </a:lnTo>
                  <a:lnTo>
                    <a:pt x="914" y="3322"/>
                  </a:lnTo>
                  <a:lnTo>
                    <a:pt x="934" y="3346"/>
                  </a:lnTo>
                  <a:lnTo>
                    <a:pt x="951" y="3369"/>
                  </a:lnTo>
                  <a:lnTo>
                    <a:pt x="968" y="3393"/>
                  </a:lnTo>
                  <a:lnTo>
                    <a:pt x="983" y="3416"/>
                  </a:lnTo>
                  <a:lnTo>
                    <a:pt x="997" y="3440"/>
                  </a:lnTo>
                  <a:lnTo>
                    <a:pt x="1009" y="3464"/>
                  </a:lnTo>
                  <a:lnTo>
                    <a:pt x="1018" y="3487"/>
                  </a:lnTo>
                  <a:lnTo>
                    <a:pt x="1025" y="3512"/>
                  </a:lnTo>
                  <a:lnTo>
                    <a:pt x="1028" y="3535"/>
                  </a:lnTo>
                  <a:lnTo>
                    <a:pt x="1019" y="3536"/>
                  </a:lnTo>
                  <a:lnTo>
                    <a:pt x="1010" y="3538"/>
                  </a:lnTo>
                  <a:lnTo>
                    <a:pt x="1000" y="3542"/>
                  </a:lnTo>
                  <a:lnTo>
                    <a:pt x="991" y="3544"/>
                  </a:lnTo>
                  <a:lnTo>
                    <a:pt x="982" y="3547"/>
                  </a:lnTo>
                  <a:lnTo>
                    <a:pt x="973" y="3551"/>
                  </a:lnTo>
                  <a:lnTo>
                    <a:pt x="964" y="3553"/>
                  </a:lnTo>
                  <a:lnTo>
                    <a:pt x="954" y="3554"/>
                  </a:lnTo>
                  <a:lnTo>
                    <a:pt x="950" y="3538"/>
                  </a:lnTo>
                  <a:lnTo>
                    <a:pt x="942" y="3520"/>
                  </a:lnTo>
                  <a:lnTo>
                    <a:pt x="929" y="3502"/>
                  </a:lnTo>
                  <a:lnTo>
                    <a:pt x="914" y="3484"/>
                  </a:lnTo>
                  <a:lnTo>
                    <a:pt x="894" y="3465"/>
                  </a:lnTo>
                  <a:lnTo>
                    <a:pt x="874" y="3446"/>
                  </a:lnTo>
                  <a:lnTo>
                    <a:pt x="849" y="3427"/>
                  </a:lnTo>
                  <a:lnTo>
                    <a:pt x="824" y="3409"/>
                  </a:lnTo>
                  <a:lnTo>
                    <a:pt x="796" y="3391"/>
                  </a:lnTo>
                  <a:lnTo>
                    <a:pt x="769" y="3373"/>
                  </a:lnTo>
                  <a:lnTo>
                    <a:pt x="740" y="3357"/>
                  </a:lnTo>
                  <a:lnTo>
                    <a:pt x="711" y="3341"/>
                  </a:lnTo>
                  <a:lnTo>
                    <a:pt x="682" y="3327"/>
                  </a:lnTo>
                  <a:lnTo>
                    <a:pt x="655" y="3313"/>
                  </a:lnTo>
                  <a:lnTo>
                    <a:pt x="628" y="3302"/>
                  </a:lnTo>
                  <a:lnTo>
                    <a:pt x="603" y="3291"/>
                  </a:lnTo>
                  <a:lnTo>
                    <a:pt x="592" y="3316"/>
                  </a:lnTo>
                  <a:lnTo>
                    <a:pt x="591" y="3343"/>
                  </a:lnTo>
                  <a:lnTo>
                    <a:pt x="599" y="3372"/>
                  </a:lnTo>
                  <a:lnTo>
                    <a:pt x="615" y="3404"/>
                  </a:lnTo>
                  <a:lnTo>
                    <a:pt x="637" y="3437"/>
                  </a:lnTo>
                  <a:lnTo>
                    <a:pt x="664" y="3471"/>
                  </a:lnTo>
                  <a:lnTo>
                    <a:pt x="695" y="3507"/>
                  </a:lnTo>
                  <a:lnTo>
                    <a:pt x="728" y="3544"/>
                  </a:lnTo>
                  <a:lnTo>
                    <a:pt x="763" y="3580"/>
                  </a:lnTo>
                  <a:lnTo>
                    <a:pt x="798" y="3615"/>
                  </a:lnTo>
                  <a:lnTo>
                    <a:pt x="831" y="3651"/>
                  </a:lnTo>
                  <a:lnTo>
                    <a:pt x="861" y="3686"/>
                  </a:lnTo>
                  <a:lnTo>
                    <a:pt x="887" y="3719"/>
                  </a:lnTo>
                  <a:lnTo>
                    <a:pt x="908" y="3750"/>
                  </a:lnTo>
                  <a:lnTo>
                    <a:pt x="923" y="3780"/>
                  </a:lnTo>
                  <a:lnTo>
                    <a:pt x="930" y="3807"/>
                  </a:lnTo>
                  <a:lnTo>
                    <a:pt x="937" y="3838"/>
                  </a:lnTo>
                  <a:lnTo>
                    <a:pt x="952" y="3870"/>
                  </a:lnTo>
                  <a:lnTo>
                    <a:pt x="974" y="3904"/>
                  </a:lnTo>
                  <a:lnTo>
                    <a:pt x="1000" y="3938"/>
                  </a:lnTo>
                  <a:lnTo>
                    <a:pt x="1032" y="3974"/>
                  </a:lnTo>
                  <a:lnTo>
                    <a:pt x="1067" y="4010"/>
                  </a:lnTo>
                  <a:lnTo>
                    <a:pt x="1104" y="4047"/>
                  </a:lnTo>
                  <a:lnTo>
                    <a:pt x="1145" y="4083"/>
                  </a:lnTo>
                  <a:lnTo>
                    <a:pt x="1185" y="4120"/>
                  </a:lnTo>
                  <a:lnTo>
                    <a:pt x="1225" y="4156"/>
                  </a:lnTo>
                  <a:lnTo>
                    <a:pt x="1264" y="4192"/>
                  </a:lnTo>
                  <a:lnTo>
                    <a:pt x="1303" y="4226"/>
                  </a:lnTo>
                  <a:lnTo>
                    <a:pt x="1337" y="4261"/>
                  </a:lnTo>
                  <a:lnTo>
                    <a:pt x="1367" y="4293"/>
                  </a:lnTo>
                  <a:lnTo>
                    <a:pt x="1394" y="4324"/>
                  </a:lnTo>
                  <a:lnTo>
                    <a:pt x="1413" y="4354"/>
                  </a:lnTo>
                  <a:lnTo>
                    <a:pt x="1422" y="4372"/>
                  </a:lnTo>
                  <a:lnTo>
                    <a:pt x="1433" y="4390"/>
                  </a:lnTo>
                  <a:lnTo>
                    <a:pt x="1444" y="4410"/>
                  </a:lnTo>
                  <a:lnTo>
                    <a:pt x="1458" y="4430"/>
                  </a:lnTo>
                  <a:lnTo>
                    <a:pt x="1472" y="4452"/>
                  </a:lnTo>
                  <a:lnTo>
                    <a:pt x="1487" y="4475"/>
                  </a:lnTo>
                  <a:lnTo>
                    <a:pt x="1503" y="4498"/>
                  </a:lnTo>
                  <a:lnTo>
                    <a:pt x="1520" y="4521"/>
                  </a:lnTo>
                  <a:lnTo>
                    <a:pt x="1540" y="4546"/>
                  </a:lnTo>
                  <a:lnTo>
                    <a:pt x="1560" y="4570"/>
                  </a:lnTo>
                  <a:lnTo>
                    <a:pt x="1580" y="4594"/>
                  </a:lnTo>
                  <a:lnTo>
                    <a:pt x="1603" y="4618"/>
                  </a:lnTo>
                  <a:lnTo>
                    <a:pt x="1626" y="4643"/>
                  </a:lnTo>
                  <a:lnTo>
                    <a:pt x="1651" y="4666"/>
                  </a:lnTo>
                  <a:lnTo>
                    <a:pt x="1677" y="4690"/>
                  </a:lnTo>
                  <a:lnTo>
                    <a:pt x="1704" y="4713"/>
                  </a:lnTo>
                  <a:lnTo>
                    <a:pt x="1731" y="4735"/>
                  </a:lnTo>
                  <a:lnTo>
                    <a:pt x="1761" y="4756"/>
                  </a:lnTo>
                  <a:lnTo>
                    <a:pt x="1791" y="4776"/>
                  </a:lnTo>
                  <a:lnTo>
                    <a:pt x="1824" y="4796"/>
                  </a:lnTo>
                  <a:lnTo>
                    <a:pt x="1856" y="4814"/>
                  </a:lnTo>
                  <a:lnTo>
                    <a:pt x="1890" y="4830"/>
                  </a:lnTo>
                  <a:lnTo>
                    <a:pt x="1925" y="4847"/>
                  </a:lnTo>
                  <a:lnTo>
                    <a:pt x="1962" y="4860"/>
                  </a:lnTo>
                  <a:lnTo>
                    <a:pt x="1999" y="4872"/>
                  </a:lnTo>
                  <a:lnTo>
                    <a:pt x="2038" y="4882"/>
                  </a:lnTo>
                  <a:lnTo>
                    <a:pt x="2078" y="4892"/>
                  </a:lnTo>
                  <a:lnTo>
                    <a:pt x="2119" y="4897"/>
                  </a:lnTo>
                  <a:lnTo>
                    <a:pt x="2161" y="4901"/>
                  </a:lnTo>
                  <a:lnTo>
                    <a:pt x="2205" y="4903"/>
                  </a:lnTo>
                  <a:lnTo>
                    <a:pt x="2249" y="4902"/>
                  </a:lnTo>
                  <a:lnTo>
                    <a:pt x="2295" y="4898"/>
                  </a:lnTo>
                  <a:lnTo>
                    <a:pt x="2302" y="4902"/>
                  </a:lnTo>
                  <a:lnTo>
                    <a:pt x="2319" y="4912"/>
                  </a:lnTo>
                  <a:lnTo>
                    <a:pt x="2345" y="4926"/>
                  </a:lnTo>
                  <a:lnTo>
                    <a:pt x="2375" y="4941"/>
                  </a:lnTo>
                  <a:lnTo>
                    <a:pt x="2403" y="4956"/>
                  </a:lnTo>
                  <a:lnTo>
                    <a:pt x="2429" y="4970"/>
                  </a:lnTo>
                  <a:lnTo>
                    <a:pt x="2446" y="4979"/>
                  </a:lnTo>
                  <a:lnTo>
                    <a:pt x="2453" y="4983"/>
                  </a:lnTo>
                  <a:lnTo>
                    <a:pt x="2453" y="4998"/>
                  </a:lnTo>
                  <a:lnTo>
                    <a:pt x="2452" y="5015"/>
                  </a:lnTo>
                  <a:lnTo>
                    <a:pt x="2451" y="5033"/>
                  </a:lnTo>
                  <a:lnTo>
                    <a:pt x="2448" y="5052"/>
                  </a:lnTo>
                  <a:lnTo>
                    <a:pt x="2445" y="5070"/>
                  </a:lnTo>
                  <a:lnTo>
                    <a:pt x="2444" y="5089"/>
                  </a:lnTo>
                  <a:lnTo>
                    <a:pt x="2443" y="5105"/>
                  </a:lnTo>
                  <a:lnTo>
                    <a:pt x="2443" y="5120"/>
                  </a:lnTo>
                  <a:lnTo>
                    <a:pt x="2429" y="5121"/>
                  </a:lnTo>
                  <a:lnTo>
                    <a:pt x="2415" y="5121"/>
                  </a:lnTo>
                  <a:lnTo>
                    <a:pt x="2401" y="5120"/>
                  </a:lnTo>
                  <a:lnTo>
                    <a:pt x="2386" y="5119"/>
                  </a:lnTo>
                  <a:lnTo>
                    <a:pt x="2372" y="5116"/>
                  </a:lnTo>
                  <a:lnTo>
                    <a:pt x="2358" y="5114"/>
                  </a:lnTo>
                  <a:lnTo>
                    <a:pt x="2343" y="5111"/>
                  </a:lnTo>
                  <a:lnTo>
                    <a:pt x="2330" y="5107"/>
                  </a:lnTo>
                  <a:lnTo>
                    <a:pt x="2315" y="5105"/>
                  </a:lnTo>
                  <a:lnTo>
                    <a:pt x="2301" y="5101"/>
                  </a:lnTo>
                  <a:lnTo>
                    <a:pt x="2287" y="5099"/>
                  </a:lnTo>
                  <a:lnTo>
                    <a:pt x="2272" y="5097"/>
                  </a:lnTo>
                  <a:lnTo>
                    <a:pt x="2258" y="5094"/>
                  </a:lnTo>
                  <a:lnTo>
                    <a:pt x="2244" y="5094"/>
                  </a:lnTo>
                  <a:lnTo>
                    <a:pt x="2229" y="5093"/>
                  </a:lnTo>
                  <a:lnTo>
                    <a:pt x="2216" y="5094"/>
                  </a:lnTo>
                  <a:lnTo>
                    <a:pt x="2213" y="5091"/>
                  </a:lnTo>
                  <a:lnTo>
                    <a:pt x="2206" y="5086"/>
                  </a:lnTo>
                  <a:lnTo>
                    <a:pt x="2195" y="5078"/>
                  </a:lnTo>
                  <a:lnTo>
                    <a:pt x="2181" y="5070"/>
                  </a:lnTo>
                  <a:lnTo>
                    <a:pt x="2163" y="5059"/>
                  </a:lnTo>
                  <a:lnTo>
                    <a:pt x="2141" y="5047"/>
                  </a:lnTo>
                  <a:lnTo>
                    <a:pt x="2115" y="5033"/>
                  </a:lnTo>
                  <a:lnTo>
                    <a:pt x="2088" y="5018"/>
                  </a:lnTo>
                  <a:lnTo>
                    <a:pt x="2058" y="5001"/>
                  </a:lnTo>
                  <a:lnTo>
                    <a:pt x="2025" y="4984"/>
                  </a:lnTo>
                  <a:lnTo>
                    <a:pt x="1991" y="4965"/>
                  </a:lnTo>
                  <a:lnTo>
                    <a:pt x="1955" y="4947"/>
                  </a:lnTo>
                  <a:lnTo>
                    <a:pt x="1917" y="4926"/>
                  </a:lnTo>
                  <a:lnTo>
                    <a:pt x="1879" y="4905"/>
                  </a:lnTo>
                  <a:lnTo>
                    <a:pt x="1839" y="4885"/>
                  </a:lnTo>
                  <a:lnTo>
                    <a:pt x="1798" y="4863"/>
                  </a:lnTo>
                  <a:lnTo>
                    <a:pt x="1757" y="4841"/>
                  </a:lnTo>
                  <a:lnTo>
                    <a:pt x="1715" y="4819"/>
                  </a:lnTo>
                  <a:lnTo>
                    <a:pt x="1674" y="4796"/>
                  </a:lnTo>
                  <a:lnTo>
                    <a:pt x="1633" y="4774"/>
                  </a:lnTo>
                  <a:lnTo>
                    <a:pt x="1593" y="4752"/>
                  </a:lnTo>
                  <a:lnTo>
                    <a:pt x="1554" y="4730"/>
                  </a:lnTo>
                  <a:lnTo>
                    <a:pt x="1515" y="4709"/>
                  </a:lnTo>
                  <a:lnTo>
                    <a:pt x="1478" y="4689"/>
                  </a:lnTo>
                  <a:lnTo>
                    <a:pt x="1442" y="4668"/>
                  </a:lnTo>
                  <a:lnTo>
                    <a:pt x="1409" y="4649"/>
                  </a:lnTo>
                  <a:lnTo>
                    <a:pt x="1377" y="4631"/>
                  </a:lnTo>
                  <a:lnTo>
                    <a:pt x="1349" y="4613"/>
                  </a:lnTo>
                  <a:lnTo>
                    <a:pt x="1322" y="4596"/>
                  </a:lnTo>
                  <a:lnTo>
                    <a:pt x="1298" y="4581"/>
                  </a:lnTo>
                  <a:lnTo>
                    <a:pt x="1278" y="4568"/>
                  </a:lnTo>
                  <a:lnTo>
                    <a:pt x="1261" y="4555"/>
                  </a:lnTo>
                  <a:lnTo>
                    <a:pt x="1218" y="4521"/>
                  </a:lnTo>
                  <a:lnTo>
                    <a:pt x="1178" y="4489"/>
                  </a:lnTo>
                  <a:lnTo>
                    <a:pt x="1138" y="4457"/>
                  </a:lnTo>
                  <a:lnTo>
                    <a:pt x="1101" y="4426"/>
                  </a:lnTo>
                  <a:lnTo>
                    <a:pt x="1064" y="4395"/>
                  </a:lnTo>
                  <a:lnTo>
                    <a:pt x="1028" y="4364"/>
                  </a:lnTo>
                  <a:lnTo>
                    <a:pt x="995" y="4334"/>
                  </a:lnTo>
                  <a:lnTo>
                    <a:pt x="962" y="4304"/>
                  </a:lnTo>
                  <a:lnTo>
                    <a:pt x="931" y="4274"/>
                  </a:lnTo>
                  <a:lnTo>
                    <a:pt x="900" y="4244"/>
                  </a:lnTo>
                  <a:lnTo>
                    <a:pt x="871" y="4214"/>
                  </a:lnTo>
                  <a:lnTo>
                    <a:pt x="843" y="4185"/>
                  </a:lnTo>
                  <a:lnTo>
                    <a:pt x="815" y="4155"/>
                  </a:lnTo>
                  <a:lnTo>
                    <a:pt x="788" y="4126"/>
                  </a:lnTo>
                  <a:lnTo>
                    <a:pt x="763" y="4096"/>
                  </a:lnTo>
                  <a:lnTo>
                    <a:pt x="738" y="4067"/>
                  </a:lnTo>
                  <a:lnTo>
                    <a:pt x="713" y="4037"/>
                  </a:lnTo>
                  <a:lnTo>
                    <a:pt x="689" y="4007"/>
                  </a:lnTo>
                  <a:lnTo>
                    <a:pt x="666" y="3977"/>
                  </a:lnTo>
                  <a:lnTo>
                    <a:pt x="643" y="3947"/>
                  </a:lnTo>
                  <a:lnTo>
                    <a:pt x="620" y="3917"/>
                  </a:lnTo>
                  <a:lnTo>
                    <a:pt x="598" y="3886"/>
                  </a:lnTo>
                  <a:lnTo>
                    <a:pt x="576" y="3855"/>
                  </a:lnTo>
                  <a:lnTo>
                    <a:pt x="554" y="3824"/>
                  </a:lnTo>
                  <a:lnTo>
                    <a:pt x="532" y="3792"/>
                  </a:lnTo>
                  <a:lnTo>
                    <a:pt x="512" y="3759"/>
                  </a:lnTo>
                  <a:lnTo>
                    <a:pt x="490" y="3726"/>
                  </a:lnTo>
                  <a:lnTo>
                    <a:pt x="468" y="3693"/>
                  </a:lnTo>
                  <a:lnTo>
                    <a:pt x="447" y="3659"/>
                  </a:lnTo>
                  <a:lnTo>
                    <a:pt x="425" y="3623"/>
                  </a:lnTo>
                  <a:lnTo>
                    <a:pt x="402" y="3589"/>
                  </a:lnTo>
                  <a:lnTo>
                    <a:pt x="380" y="3552"/>
                  </a:lnTo>
                  <a:lnTo>
                    <a:pt x="362" y="3513"/>
                  </a:lnTo>
                  <a:lnTo>
                    <a:pt x="342" y="3455"/>
                  </a:lnTo>
                  <a:lnTo>
                    <a:pt x="321" y="3382"/>
                  </a:lnTo>
                  <a:lnTo>
                    <a:pt x="302" y="3295"/>
                  </a:lnTo>
                  <a:lnTo>
                    <a:pt x="281" y="3195"/>
                  </a:lnTo>
                  <a:lnTo>
                    <a:pt x="260" y="3082"/>
                  </a:lnTo>
                  <a:lnTo>
                    <a:pt x="240" y="2957"/>
                  </a:lnTo>
                  <a:lnTo>
                    <a:pt x="219" y="2823"/>
                  </a:lnTo>
                  <a:lnTo>
                    <a:pt x="199" y="2681"/>
                  </a:lnTo>
                  <a:lnTo>
                    <a:pt x="180" y="2533"/>
                  </a:lnTo>
                  <a:lnTo>
                    <a:pt x="160" y="2378"/>
                  </a:lnTo>
                  <a:lnTo>
                    <a:pt x="142" y="2218"/>
                  </a:lnTo>
                  <a:lnTo>
                    <a:pt x="123" y="2055"/>
                  </a:lnTo>
                  <a:lnTo>
                    <a:pt x="106" y="1891"/>
                  </a:lnTo>
                  <a:lnTo>
                    <a:pt x="90" y="1726"/>
                  </a:lnTo>
                  <a:lnTo>
                    <a:pt x="74" y="1561"/>
                  </a:lnTo>
                  <a:lnTo>
                    <a:pt x="60" y="1397"/>
                  </a:lnTo>
                  <a:lnTo>
                    <a:pt x="47" y="1237"/>
                  </a:lnTo>
                  <a:lnTo>
                    <a:pt x="36" y="1081"/>
                  </a:lnTo>
                  <a:lnTo>
                    <a:pt x="25" y="930"/>
                  </a:lnTo>
                  <a:lnTo>
                    <a:pt x="16" y="786"/>
                  </a:lnTo>
                  <a:lnTo>
                    <a:pt x="9" y="651"/>
                  </a:lnTo>
                  <a:lnTo>
                    <a:pt x="4" y="524"/>
                  </a:lnTo>
                  <a:lnTo>
                    <a:pt x="1" y="409"/>
                  </a:lnTo>
                  <a:lnTo>
                    <a:pt x="0" y="304"/>
                  </a:lnTo>
                  <a:lnTo>
                    <a:pt x="1" y="213"/>
                  </a:lnTo>
                  <a:lnTo>
                    <a:pt x="4" y="137"/>
                  </a:lnTo>
                  <a:lnTo>
                    <a:pt x="9" y="76"/>
                  </a:lnTo>
                  <a:lnTo>
                    <a:pt x="17" y="32"/>
                  </a:lnTo>
                  <a:lnTo>
                    <a:pt x="29" y="6"/>
                  </a:lnTo>
                  <a:lnTo>
                    <a:pt x="41" y="0"/>
                  </a:lnTo>
                  <a:lnTo>
                    <a:pt x="57"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98" name="Google Shape;1498;p31"/>
            <p:cNvSpPr/>
            <p:nvPr/>
          </p:nvSpPr>
          <p:spPr>
            <a:xfrm>
              <a:off x="3945" y="2794"/>
              <a:ext cx="160" cy="869"/>
            </a:xfrm>
            <a:custGeom>
              <a:avLst/>
              <a:gdLst/>
              <a:ahLst/>
              <a:cxnLst/>
              <a:rect l="l" t="t" r="r" b="b"/>
              <a:pathLst>
                <a:path w="482" h="2606" extrusionOk="0">
                  <a:moveTo>
                    <a:pt x="330" y="1801"/>
                  </a:moveTo>
                  <a:lnTo>
                    <a:pt x="326" y="1774"/>
                  </a:lnTo>
                  <a:lnTo>
                    <a:pt x="323" y="1748"/>
                  </a:lnTo>
                  <a:lnTo>
                    <a:pt x="318" y="1722"/>
                  </a:lnTo>
                  <a:lnTo>
                    <a:pt x="314" y="1697"/>
                  </a:lnTo>
                  <a:lnTo>
                    <a:pt x="308" y="1671"/>
                  </a:lnTo>
                  <a:lnTo>
                    <a:pt x="302" y="1646"/>
                  </a:lnTo>
                  <a:lnTo>
                    <a:pt x="295" y="1621"/>
                  </a:lnTo>
                  <a:lnTo>
                    <a:pt x="288" y="1595"/>
                  </a:lnTo>
                  <a:lnTo>
                    <a:pt x="281" y="1571"/>
                  </a:lnTo>
                  <a:lnTo>
                    <a:pt x="274" y="1547"/>
                  </a:lnTo>
                  <a:lnTo>
                    <a:pt x="266" y="1522"/>
                  </a:lnTo>
                  <a:lnTo>
                    <a:pt x="258" y="1497"/>
                  </a:lnTo>
                  <a:lnTo>
                    <a:pt x="250" y="1473"/>
                  </a:lnTo>
                  <a:lnTo>
                    <a:pt x="242" y="1449"/>
                  </a:lnTo>
                  <a:lnTo>
                    <a:pt x="234" y="1425"/>
                  </a:lnTo>
                  <a:lnTo>
                    <a:pt x="226" y="1400"/>
                  </a:lnTo>
                  <a:lnTo>
                    <a:pt x="217" y="1376"/>
                  </a:lnTo>
                  <a:lnTo>
                    <a:pt x="209" y="1352"/>
                  </a:lnTo>
                  <a:lnTo>
                    <a:pt x="201" y="1328"/>
                  </a:lnTo>
                  <a:lnTo>
                    <a:pt x="192" y="1304"/>
                  </a:lnTo>
                  <a:lnTo>
                    <a:pt x="184" y="1278"/>
                  </a:lnTo>
                  <a:lnTo>
                    <a:pt x="176" y="1254"/>
                  </a:lnTo>
                  <a:lnTo>
                    <a:pt x="169" y="1230"/>
                  </a:lnTo>
                  <a:lnTo>
                    <a:pt x="163" y="1204"/>
                  </a:lnTo>
                  <a:lnTo>
                    <a:pt x="156" y="1180"/>
                  </a:lnTo>
                  <a:lnTo>
                    <a:pt x="149" y="1155"/>
                  </a:lnTo>
                  <a:lnTo>
                    <a:pt x="143" y="1130"/>
                  </a:lnTo>
                  <a:lnTo>
                    <a:pt x="137" y="1104"/>
                  </a:lnTo>
                  <a:lnTo>
                    <a:pt x="133" y="1078"/>
                  </a:lnTo>
                  <a:lnTo>
                    <a:pt x="128" y="1052"/>
                  </a:lnTo>
                  <a:lnTo>
                    <a:pt x="124" y="1026"/>
                  </a:lnTo>
                  <a:lnTo>
                    <a:pt x="121" y="999"/>
                  </a:lnTo>
                  <a:lnTo>
                    <a:pt x="157" y="991"/>
                  </a:lnTo>
                  <a:lnTo>
                    <a:pt x="183" y="979"/>
                  </a:lnTo>
                  <a:lnTo>
                    <a:pt x="202" y="959"/>
                  </a:lnTo>
                  <a:lnTo>
                    <a:pt x="212" y="936"/>
                  </a:lnTo>
                  <a:lnTo>
                    <a:pt x="216" y="908"/>
                  </a:lnTo>
                  <a:lnTo>
                    <a:pt x="213" y="877"/>
                  </a:lnTo>
                  <a:lnTo>
                    <a:pt x="207" y="845"/>
                  </a:lnTo>
                  <a:lnTo>
                    <a:pt x="197" y="810"/>
                  </a:lnTo>
                  <a:lnTo>
                    <a:pt x="184" y="774"/>
                  </a:lnTo>
                  <a:lnTo>
                    <a:pt x="169" y="739"/>
                  </a:lnTo>
                  <a:lnTo>
                    <a:pt x="154" y="704"/>
                  </a:lnTo>
                  <a:lnTo>
                    <a:pt x="139" y="671"/>
                  </a:lnTo>
                  <a:lnTo>
                    <a:pt x="126" y="638"/>
                  </a:lnTo>
                  <a:lnTo>
                    <a:pt x="114" y="610"/>
                  </a:lnTo>
                  <a:lnTo>
                    <a:pt x="106" y="584"/>
                  </a:lnTo>
                  <a:lnTo>
                    <a:pt x="101" y="563"/>
                  </a:lnTo>
                  <a:lnTo>
                    <a:pt x="113" y="561"/>
                  </a:lnTo>
                  <a:lnTo>
                    <a:pt x="127" y="555"/>
                  </a:lnTo>
                  <a:lnTo>
                    <a:pt x="143" y="547"/>
                  </a:lnTo>
                  <a:lnTo>
                    <a:pt x="160" y="539"/>
                  </a:lnTo>
                  <a:lnTo>
                    <a:pt x="177" y="531"/>
                  </a:lnTo>
                  <a:lnTo>
                    <a:pt x="194" y="523"/>
                  </a:lnTo>
                  <a:lnTo>
                    <a:pt x="207" y="517"/>
                  </a:lnTo>
                  <a:lnTo>
                    <a:pt x="218" y="515"/>
                  </a:lnTo>
                  <a:lnTo>
                    <a:pt x="201" y="499"/>
                  </a:lnTo>
                  <a:lnTo>
                    <a:pt x="180" y="479"/>
                  </a:lnTo>
                  <a:lnTo>
                    <a:pt x="157" y="457"/>
                  </a:lnTo>
                  <a:lnTo>
                    <a:pt x="131" y="433"/>
                  </a:lnTo>
                  <a:lnTo>
                    <a:pt x="107" y="408"/>
                  </a:lnTo>
                  <a:lnTo>
                    <a:pt x="82" y="381"/>
                  </a:lnTo>
                  <a:lnTo>
                    <a:pt x="59" y="354"/>
                  </a:lnTo>
                  <a:lnTo>
                    <a:pt x="38" y="326"/>
                  </a:lnTo>
                  <a:lnTo>
                    <a:pt x="21" y="298"/>
                  </a:lnTo>
                  <a:lnTo>
                    <a:pt x="8" y="271"/>
                  </a:lnTo>
                  <a:lnTo>
                    <a:pt x="1" y="245"/>
                  </a:lnTo>
                  <a:lnTo>
                    <a:pt x="0" y="220"/>
                  </a:lnTo>
                  <a:lnTo>
                    <a:pt x="7" y="197"/>
                  </a:lnTo>
                  <a:lnTo>
                    <a:pt x="22" y="175"/>
                  </a:lnTo>
                  <a:lnTo>
                    <a:pt x="46" y="157"/>
                  </a:lnTo>
                  <a:lnTo>
                    <a:pt x="82" y="142"/>
                  </a:lnTo>
                  <a:lnTo>
                    <a:pt x="105" y="146"/>
                  </a:lnTo>
                  <a:lnTo>
                    <a:pt x="127" y="143"/>
                  </a:lnTo>
                  <a:lnTo>
                    <a:pt x="146" y="133"/>
                  </a:lnTo>
                  <a:lnTo>
                    <a:pt x="165" y="118"/>
                  </a:lnTo>
                  <a:lnTo>
                    <a:pt x="183" y="100"/>
                  </a:lnTo>
                  <a:lnTo>
                    <a:pt x="198" y="80"/>
                  </a:lnTo>
                  <a:lnTo>
                    <a:pt x="213" y="60"/>
                  </a:lnTo>
                  <a:lnTo>
                    <a:pt x="227" y="39"/>
                  </a:lnTo>
                  <a:lnTo>
                    <a:pt x="240" y="22"/>
                  </a:lnTo>
                  <a:lnTo>
                    <a:pt x="251" y="8"/>
                  </a:lnTo>
                  <a:lnTo>
                    <a:pt x="262" y="0"/>
                  </a:lnTo>
                  <a:lnTo>
                    <a:pt x="271" y="0"/>
                  </a:lnTo>
                  <a:lnTo>
                    <a:pt x="279" y="7"/>
                  </a:lnTo>
                  <a:lnTo>
                    <a:pt x="287" y="24"/>
                  </a:lnTo>
                  <a:lnTo>
                    <a:pt x="293" y="53"/>
                  </a:lnTo>
                  <a:lnTo>
                    <a:pt x="299" y="94"/>
                  </a:lnTo>
                  <a:lnTo>
                    <a:pt x="300" y="118"/>
                  </a:lnTo>
                  <a:lnTo>
                    <a:pt x="301" y="145"/>
                  </a:lnTo>
                  <a:lnTo>
                    <a:pt x="301" y="174"/>
                  </a:lnTo>
                  <a:lnTo>
                    <a:pt x="300" y="205"/>
                  </a:lnTo>
                  <a:lnTo>
                    <a:pt x="299" y="236"/>
                  </a:lnTo>
                  <a:lnTo>
                    <a:pt x="299" y="268"/>
                  </a:lnTo>
                  <a:lnTo>
                    <a:pt x="299" y="302"/>
                  </a:lnTo>
                  <a:lnTo>
                    <a:pt x="299" y="334"/>
                  </a:lnTo>
                  <a:lnTo>
                    <a:pt x="300" y="366"/>
                  </a:lnTo>
                  <a:lnTo>
                    <a:pt x="303" y="399"/>
                  </a:lnTo>
                  <a:lnTo>
                    <a:pt x="309" y="429"/>
                  </a:lnTo>
                  <a:lnTo>
                    <a:pt x="316" y="457"/>
                  </a:lnTo>
                  <a:lnTo>
                    <a:pt x="325" y="484"/>
                  </a:lnTo>
                  <a:lnTo>
                    <a:pt x="337" y="508"/>
                  </a:lnTo>
                  <a:lnTo>
                    <a:pt x="353" y="530"/>
                  </a:lnTo>
                  <a:lnTo>
                    <a:pt x="371" y="549"/>
                  </a:lnTo>
                  <a:lnTo>
                    <a:pt x="357" y="572"/>
                  </a:lnTo>
                  <a:lnTo>
                    <a:pt x="348" y="597"/>
                  </a:lnTo>
                  <a:lnTo>
                    <a:pt x="343" y="623"/>
                  </a:lnTo>
                  <a:lnTo>
                    <a:pt x="343" y="651"/>
                  </a:lnTo>
                  <a:lnTo>
                    <a:pt x="346" y="679"/>
                  </a:lnTo>
                  <a:lnTo>
                    <a:pt x="352" y="709"/>
                  </a:lnTo>
                  <a:lnTo>
                    <a:pt x="360" y="738"/>
                  </a:lnTo>
                  <a:lnTo>
                    <a:pt x="369" y="766"/>
                  </a:lnTo>
                  <a:lnTo>
                    <a:pt x="379" y="796"/>
                  </a:lnTo>
                  <a:lnTo>
                    <a:pt x="391" y="825"/>
                  </a:lnTo>
                  <a:lnTo>
                    <a:pt x="401" y="853"/>
                  </a:lnTo>
                  <a:lnTo>
                    <a:pt x="413" y="881"/>
                  </a:lnTo>
                  <a:lnTo>
                    <a:pt x="422" y="907"/>
                  </a:lnTo>
                  <a:lnTo>
                    <a:pt x="430" y="932"/>
                  </a:lnTo>
                  <a:lnTo>
                    <a:pt x="437" y="955"/>
                  </a:lnTo>
                  <a:lnTo>
                    <a:pt x="440" y="977"/>
                  </a:lnTo>
                  <a:lnTo>
                    <a:pt x="440" y="990"/>
                  </a:lnTo>
                  <a:lnTo>
                    <a:pt x="439" y="1003"/>
                  </a:lnTo>
                  <a:lnTo>
                    <a:pt x="436" y="1018"/>
                  </a:lnTo>
                  <a:lnTo>
                    <a:pt x="431" y="1033"/>
                  </a:lnTo>
                  <a:lnTo>
                    <a:pt x="426" y="1049"/>
                  </a:lnTo>
                  <a:lnTo>
                    <a:pt x="421" y="1065"/>
                  </a:lnTo>
                  <a:lnTo>
                    <a:pt x="415" y="1082"/>
                  </a:lnTo>
                  <a:lnTo>
                    <a:pt x="409" y="1098"/>
                  </a:lnTo>
                  <a:lnTo>
                    <a:pt x="405" y="1115"/>
                  </a:lnTo>
                  <a:lnTo>
                    <a:pt x="400" y="1131"/>
                  </a:lnTo>
                  <a:lnTo>
                    <a:pt x="398" y="1146"/>
                  </a:lnTo>
                  <a:lnTo>
                    <a:pt x="397" y="1161"/>
                  </a:lnTo>
                  <a:lnTo>
                    <a:pt x="398" y="1173"/>
                  </a:lnTo>
                  <a:lnTo>
                    <a:pt x="400" y="1186"/>
                  </a:lnTo>
                  <a:lnTo>
                    <a:pt x="406" y="1196"/>
                  </a:lnTo>
                  <a:lnTo>
                    <a:pt x="415" y="1206"/>
                  </a:lnTo>
                  <a:lnTo>
                    <a:pt x="397" y="1236"/>
                  </a:lnTo>
                  <a:lnTo>
                    <a:pt x="384" y="1268"/>
                  </a:lnTo>
                  <a:lnTo>
                    <a:pt x="375" y="1304"/>
                  </a:lnTo>
                  <a:lnTo>
                    <a:pt x="369" y="1342"/>
                  </a:lnTo>
                  <a:lnTo>
                    <a:pt x="367" y="1382"/>
                  </a:lnTo>
                  <a:lnTo>
                    <a:pt x="367" y="1425"/>
                  </a:lnTo>
                  <a:lnTo>
                    <a:pt x="370" y="1466"/>
                  </a:lnTo>
                  <a:lnTo>
                    <a:pt x="375" y="1510"/>
                  </a:lnTo>
                  <a:lnTo>
                    <a:pt x="382" y="1553"/>
                  </a:lnTo>
                  <a:lnTo>
                    <a:pt x="388" y="1595"/>
                  </a:lnTo>
                  <a:lnTo>
                    <a:pt x="397" y="1637"/>
                  </a:lnTo>
                  <a:lnTo>
                    <a:pt x="405" y="1677"/>
                  </a:lnTo>
                  <a:lnTo>
                    <a:pt x="413" y="1715"/>
                  </a:lnTo>
                  <a:lnTo>
                    <a:pt x="420" y="1751"/>
                  </a:lnTo>
                  <a:lnTo>
                    <a:pt x="425" y="1784"/>
                  </a:lnTo>
                  <a:lnTo>
                    <a:pt x="429" y="1813"/>
                  </a:lnTo>
                  <a:lnTo>
                    <a:pt x="441" y="1937"/>
                  </a:lnTo>
                  <a:lnTo>
                    <a:pt x="452" y="2048"/>
                  </a:lnTo>
                  <a:lnTo>
                    <a:pt x="461" y="2149"/>
                  </a:lnTo>
                  <a:lnTo>
                    <a:pt x="468" y="2239"/>
                  </a:lnTo>
                  <a:lnTo>
                    <a:pt x="474" y="2317"/>
                  </a:lnTo>
                  <a:lnTo>
                    <a:pt x="478" y="2385"/>
                  </a:lnTo>
                  <a:lnTo>
                    <a:pt x="481" y="2444"/>
                  </a:lnTo>
                  <a:lnTo>
                    <a:pt x="482" y="2492"/>
                  </a:lnTo>
                  <a:lnTo>
                    <a:pt x="482" y="2531"/>
                  </a:lnTo>
                  <a:lnTo>
                    <a:pt x="481" y="2563"/>
                  </a:lnTo>
                  <a:lnTo>
                    <a:pt x="478" y="2586"/>
                  </a:lnTo>
                  <a:lnTo>
                    <a:pt x="475" y="2599"/>
                  </a:lnTo>
                  <a:lnTo>
                    <a:pt x="470" y="2606"/>
                  </a:lnTo>
                  <a:lnTo>
                    <a:pt x="466" y="2606"/>
                  </a:lnTo>
                  <a:lnTo>
                    <a:pt x="460" y="2599"/>
                  </a:lnTo>
                  <a:lnTo>
                    <a:pt x="453" y="2586"/>
                  </a:lnTo>
                  <a:lnTo>
                    <a:pt x="446" y="2566"/>
                  </a:lnTo>
                  <a:lnTo>
                    <a:pt x="438" y="2541"/>
                  </a:lnTo>
                  <a:lnTo>
                    <a:pt x="430" y="2510"/>
                  </a:lnTo>
                  <a:lnTo>
                    <a:pt x="422" y="2474"/>
                  </a:lnTo>
                  <a:lnTo>
                    <a:pt x="414" y="2433"/>
                  </a:lnTo>
                  <a:lnTo>
                    <a:pt x="405" y="2390"/>
                  </a:lnTo>
                  <a:lnTo>
                    <a:pt x="397" y="2341"/>
                  </a:lnTo>
                  <a:lnTo>
                    <a:pt x="387" y="2289"/>
                  </a:lnTo>
                  <a:lnTo>
                    <a:pt x="379" y="2235"/>
                  </a:lnTo>
                  <a:lnTo>
                    <a:pt x="370" y="2178"/>
                  </a:lnTo>
                  <a:lnTo>
                    <a:pt x="362" y="2118"/>
                  </a:lnTo>
                  <a:lnTo>
                    <a:pt x="355" y="2056"/>
                  </a:lnTo>
                  <a:lnTo>
                    <a:pt x="348" y="1994"/>
                  </a:lnTo>
                  <a:lnTo>
                    <a:pt x="341" y="1930"/>
                  </a:lnTo>
                  <a:lnTo>
                    <a:pt x="335" y="1865"/>
                  </a:lnTo>
                  <a:lnTo>
                    <a:pt x="330" y="180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499" name="Google Shape;1499;p31"/>
            <p:cNvSpPr/>
            <p:nvPr/>
          </p:nvSpPr>
          <p:spPr>
            <a:xfrm>
              <a:off x="4015" y="3157"/>
              <a:ext cx="33" cy="47"/>
            </a:xfrm>
            <a:custGeom>
              <a:avLst/>
              <a:gdLst/>
              <a:ahLst/>
              <a:cxnLst/>
              <a:rect l="l" t="t" r="r" b="b"/>
              <a:pathLst>
                <a:path w="99" h="141" extrusionOk="0">
                  <a:moveTo>
                    <a:pt x="1" y="63"/>
                  </a:moveTo>
                  <a:lnTo>
                    <a:pt x="5" y="74"/>
                  </a:lnTo>
                  <a:lnTo>
                    <a:pt x="12" y="84"/>
                  </a:lnTo>
                  <a:lnTo>
                    <a:pt x="22" y="96"/>
                  </a:lnTo>
                  <a:lnTo>
                    <a:pt x="34" y="107"/>
                  </a:lnTo>
                  <a:lnTo>
                    <a:pt x="46" y="119"/>
                  </a:lnTo>
                  <a:lnTo>
                    <a:pt x="60" y="128"/>
                  </a:lnTo>
                  <a:lnTo>
                    <a:pt x="73" y="136"/>
                  </a:lnTo>
                  <a:lnTo>
                    <a:pt x="83" y="141"/>
                  </a:lnTo>
                  <a:lnTo>
                    <a:pt x="93" y="124"/>
                  </a:lnTo>
                  <a:lnTo>
                    <a:pt x="98" y="108"/>
                  </a:lnTo>
                  <a:lnTo>
                    <a:pt x="99" y="91"/>
                  </a:lnTo>
                  <a:lnTo>
                    <a:pt x="97" y="74"/>
                  </a:lnTo>
                  <a:lnTo>
                    <a:pt x="91" y="58"/>
                  </a:lnTo>
                  <a:lnTo>
                    <a:pt x="83" y="41"/>
                  </a:lnTo>
                  <a:lnTo>
                    <a:pt x="73" y="28"/>
                  </a:lnTo>
                  <a:lnTo>
                    <a:pt x="61" y="16"/>
                  </a:lnTo>
                  <a:lnTo>
                    <a:pt x="50" y="7"/>
                  </a:lnTo>
                  <a:lnTo>
                    <a:pt x="38" y="1"/>
                  </a:lnTo>
                  <a:lnTo>
                    <a:pt x="27" y="0"/>
                  </a:lnTo>
                  <a:lnTo>
                    <a:pt x="17" y="2"/>
                  </a:lnTo>
                  <a:lnTo>
                    <a:pt x="9" y="9"/>
                  </a:lnTo>
                  <a:lnTo>
                    <a:pt x="4" y="21"/>
                  </a:lnTo>
                  <a:lnTo>
                    <a:pt x="0" y="39"/>
                  </a:lnTo>
                  <a:lnTo>
                    <a:pt x="1" y="63"/>
                  </a:lnTo>
                  <a:close/>
                </a:path>
              </a:pathLst>
            </a:custGeom>
            <a:solidFill>
              <a:srgbClr val="66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00" name="Google Shape;1500;p31"/>
            <p:cNvSpPr/>
            <p:nvPr/>
          </p:nvSpPr>
          <p:spPr>
            <a:xfrm>
              <a:off x="4251" y="2475"/>
              <a:ext cx="762" cy="1507"/>
            </a:xfrm>
            <a:custGeom>
              <a:avLst/>
              <a:gdLst/>
              <a:ahLst/>
              <a:cxnLst/>
              <a:rect l="l" t="t" r="r" b="b"/>
              <a:pathLst>
                <a:path w="2287" h="4522" extrusionOk="0">
                  <a:moveTo>
                    <a:pt x="540" y="4475"/>
                  </a:moveTo>
                  <a:lnTo>
                    <a:pt x="535" y="4466"/>
                  </a:lnTo>
                  <a:lnTo>
                    <a:pt x="522" y="4449"/>
                  </a:lnTo>
                  <a:lnTo>
                    <a:pt x="502" y="4427"/>
                  </a:lnTo>
                  <a:lnTo>
                    <a:pt x="480" y="4402"/>
                  </a:lnTo>
                  <a:lnTo>
                    <a:pt x="456" y="4378"/>
                  </a:lnTo>
                  <a:lnTo>
                    <a:pt x="434" y="4359"/>
                  </a:lnTo>
                  <a:lnTo>
                    <a:pt x="415" y="4345"/>
                  </a:lnTo>
                  <a:lnTo>
                    <a:pt x="402" y="4340"/>
                  </a:lnTo>
                  <a:lnTo>
                    <a:pt x="395" y="4301"/>
                  </a:lnTo>
                  <a:lnTo>
                    <a:pt x="385" y="4263"/>
                  </a:lnTo>
                  <a:lnTo>
                    <a:pt x="371" y="4224"/>
                  </a:lnTo>
                  <a:lnTo>
                    <a:pt x="355" y="4186"/>
                  </a:lnTo>
                  <a:lnTo>
                    <a:pt x="335" y="4148"/>
                  </a:lnTo>
                  <a:lnTo>
                    <a:pt x="314" y="4110"/>
                  </a:lnTo>
                  <a:lnTo>
                    <a:pt x="293" y="4073"/>
                  </a:lnTo>
                  <a:lnTo>
                    <a:pt x="271" y="4035"/>
                  </a:lnTo>
                  <a:lnTo>
                    <a:pt x="248" y="3997"/>
                  </a:lnTo>
                  <a:lnTo>
                    <a:pt x="226" y="3957"/>
                  </a:lnTo>
                  <a:lnTo>
                    <a:pt x="205" y="3919"/>
                  </a:lnTo>
                  <a:lnTo>
                    <a:pt x="185" y="3880"/>
                  </a:lnTo>
                  <a:lnTo>
                    <a:pt x="169" y="3841"/>
                  </a:lnTo>
                  <a:lnTo>
                    <a:pt x="155" y="3801"/>
                  </a:lnTo>
                  <a:lnTo>
                    <a:pt x="145" y="3760"/>
                  </a:lnTo>
                  <a:lnTo>
                    <a:pt x="138" y="3719"/>
                  </a:lnTo>
                  <a:lnTo>
                    <a:pt x="165" y="3714"/>
                  </a:lnTo>
                  <a:lnTo>
                    <a:pt x="188" y="3707"/>
                  </a:lnTo>
                  <a:lnTo>
                    <a:pt x="208" y="3699"/>
                  </a:lnTo>
                  <a:lnTo>
                    <a:pt x="228" y="3689"/>
                  </a:lnTo>
                  <a:lnTo>
                    <a:pt x="244" y="3680"/>
                  </a:lnTo>
                  <a:lnTo>
                    <a:pt x="258" y="3669"/>
                  </a:lnTo>
                  <a:lnTo>
                    <a:pt x="271" y="3661"/>
                  </a:lnTo>
                  <a:lnTo>
                    <a:pt x="280" y="3654"/>
                  </a:lnTo>
                  <a:lnTo>
                    <a:pt x="304" y="3652"/>
                  </a:lnTo>
                  <a:lnTo>
                    <a:pt x="319" y="3663"/>
                  </a:lnTo>
                  <a:lnTo>
                    <a:pt x="325" y="3682"/>
                  </a:lnTo>
                  <a:lnTo>
                    <a:pt x="324" y="3705"/>
                  </a:lnTo>
                  <a:lnTo>
                    <a:pt x="317" y="3729"/>
                  </a:lnTo>
                  <a:lnTo>
                    <a:pt x="306" y="3754"/>
                  </a:lnTo>
                  <a:lnTo>
                    <a:pt x="294" y="3778"/>
                  </a:lnTo>
                  <a:lnTo>
                    <a:pt x="282" y="3795"/>
                  </a:lnTo>
                  <a:lnTo>
                    <a:pt x="272" y="3804"/>
                  </a:lnTo>
                  <a:lnTo>
                    <a:pt x="287" y="3806"/>
                  </a:lnTo>
                  <a:lnTo>
                    <a:pt x="297" y="3809"/>
                  </a:lnTo>
                  <a:lnTo>
                    <a:pt x="304" y="3810"/>
                  </a:lnTo>
                  <a:lnTo>
                    <a:pt x="309" y="3810"/>
                  </a:lnTo>
                  <a:lnTo>
                    <a:pt x="313" y="3809"/>
                  </a:lnTo>
                  <a:lnTo>
                    <a:pt x="320" y="3806"/>
                  </a:lnTo>
                  <a:lnTo>
                    <a:pt x="329" y="3803"/>
                  </a:lnTo>
                  <a:lnTo>
                    <a:pt x="344" y="3797"/>
                  </a:lnTo>
                  <a:lnTo>
                    <a:pt x="369" y="3818"/>
                  </a:lnTo>
                  <a:lnTo>
                    <a:pt x="388" y="3841"/>
                  </a:lnTo>
                  <a:lnTo>
                    <a:pt x="406" y="3865"/>
                  </a:lnTo>
                  <a:lnTo>
                    <a:pt x="421" y="3891"/>
                  </a:lnTo>
                  <a:lnTo>
                    <a:pt x="433" y="3916"/>
                  </a:lnTo>
                  <a:lnTo>
                    <a:pt x="445" y="3942"/>
                  </a:lnTo>
                  <a:lnTo>
                    <a:pt x="454" y="3969"/>
                  </a:lnTo>
                  <a:lnTo>
                    <a:pt x="464" y="3997"/>
                  </a:lnTo>
                  <a:lnTo>
                    <a:pt x="474" y="4023"/>
                  </a:lnTo>
                  <a:lnTo>
                    <a:pt x="483" y="4051"/>
                  </a:lnTo>
                  <a:lnTo>
                    <a:pt x="493" y="4077"/>
                  </a:lnTo>
                  <a:lnTo>
                    <a:pt x="505" y="4103"/>
                  </a:lnTo>
                  <a:lnTo>
                    <a:pt x="517" y="4128"/>
                  </a:lnTo>
                  <a:lnTo>
                    <a:pt x="534" y="4152"/>
                  </a:lnTo>
                  <a:lnTo>
                    <a:pt x="552" y="4175"/>
                  </a:lnTo>
                  <a:lnTo>
                    <a:pt x="573" y="4197"/>
                  </a:lnTo>
                  <a:lnTo>
                    <a:pt x="592" y="4191"/>
                  </a:lnTo>
                  <a:lnTo>
                    <a:pt x="613" y="4185"/>
                  </a:lnTo>
                  <a:lnTo>
                    <a:pt x="636" y="4179"/>
                  </a:lnTo>
                  <a:lnTo>
                    <a:pt x="661" y="4173"/>
                  </a:lnTo>
                  <a:lnTo>
                    <a:pt x="687" y="4168"/>
                  </a:lnTo>
                  <a:lnTo>
                    <a:pt x="713" y="4163"/>
                  </a:lnTo>
                  <a:lnTo>
                    <a:pt x="741" y="4158"/>
                  </a:lnTo>
                  <a:lnTo>
                    <a:pt x="769" y="4152"/>
                  </a:lnTo>
                  <a:lnTo>
                    <a:pt x="795" y="4146"/>
                  </a:lnTo>
                  <a:lnTo>
                    <a:pt x="823" y="4142"/>
                  </a:lnTo>
                  <a:lnTo>
                    <a:pt x="849" y="4136"/>
                  </a:lnTo>
                  <a:lnTo>
                    <a:pt x="875" y="4131"/>
                  </a:lnTo>
                  <a:lnTo>
                    <a:pt x="900" y="4126"/>
                  </a:lnTo>
                  <a:lnTo>
                    <a:pt x="923" y="4120"/>
                  </a:lnTo>
                  <a:lnTo>
                    <a:pt x="944" y="4113"/>
                  </a:lnTo>
                  <a:lnTo>
                    <a:pt x="964" y="4107"/>
                  </a:lnTo>
                  <a:lnTo>
                    <a:pt x="1082" y="4120"/>
                  </a:lnTo>
                  <a:lnTo>
                    <a:pt x="1173" y="4120"/>
                  </a:lnTo>
                  <a:lnTo>
                    <a:pt x="1239" y="4110"/>
                  </a:lnTo>
                  <a:lnTo>
                    <a:pt x="1283" y="4090"/>
                  </a:lnTo>
                  <a:lnTo>
                    <a:pt x="1308" y="4062"/>
                  </a:lnTo>
                  <a:lnTo>
                    <a:pt x="1316" y="4028"/>
                  </a:lnTo>
                  <a:lnTo>
                    <a:pt x="1310" y="3989"/>
                  </a:lnTo>
                  <a:lnTo>
                    <a:pt x="1292" y="3945"/>
                  </a:lnTo>
                  <a:lnTo>
                    <a:pt x="1267" y="3899"/>
                  </a:lnTo>
                  <a:lnTo>
                    <a:pt x="1234" y="3851"/>
                  </a:lnTo>
                  <a:lnTo>
                    <a:pt x="1198" y="3803"/>
                  </a:lnTo>
                  <a:lnTo>
                    <a:pt x="1162" y="3757"/>
                  </a:lnTo>
                  <a:lnTo>
                    <a:pt x="1127" y="3713"/>
                  </a:lnTo>
                  <a:lnTo>
                    <a:pt x="1096" y="3673"/>
                  </a:lnTo>
                  <a:lnTo>
                    <a:pt x="1073" y="3638"/>
                  </a:lnTo>
                  <a:lnTo>
                    <a:pt x="1060" y="3609"/>
                  </a:lnTo>
                  <a:lnTo>
                    <a:pt x="1055" y="3591"/>
                  </a:lnTo>
                  <a:lnTo>
                    <a:pt x="1050" y="3571"/>
                  </a:lnTo>
                  <a:lnTo>
                    <a:pt x="1047" y="3550"/>
                  </a:lnTo>
                  <a:lnTo>
                    <a:pt x="1044" y="3530"/>
                  </a:lnTo>
                  <a:lnTo>
                    <a:pt x="1042" y="3509"/>
                  </a:lnTo>
                  <a:lnTo>
                    <a:pt x="1040" y="3487"/>
                  </a:lnTo>
                  <a:lnTo>
                    <a:pt x="1037" y="3465"/>
                  </a:lnTo>
                  <a:lnTo>
                    <a:pt x="1034" y="3443"/>
                  </a:lnTo>
                  <a:lnTo>
                    <a:pt x="1029" y="3421"/>
                  </a:lnTo>
                  <a:lnTo>
                    <a:pt x="1025" y="3399"/>
                  </a:lnTo>
                  <a:lnTo>
                    <a:pt x="1018" y="3379"/>
                  </a:lnTo>
                  <a:lnTo>
                    <a:pt x="1010" y="3358"/>
                  </a:lnTo>
                  <a:lnTo>
                    <a:pt x="998" y="3338"/>
                  </a:lnTo>
                  <a:lnTo>
                    <a:pt x="985" y="3319"/>
                  </a:lnTo>
                  <a:lnTo>
                    <a:pt x="969" y="3301"/>
                  </a:lnTo>
                  <a:lnTo>
                    <a:pt x="951" y="3284"/>
                  </a:lnTo>
                  <a:lnTo>
                    <a:pt x="932" y="3293"/>
                  </a:lnTo>
                  <a:lnTo>
                    <a:pt x="912" y="3299"/>
                  </a:lnTo>
                  <a:lnTo>
                    <a:pt x="887" y="3303"/>
                  </a:lnTo>
                  <a:lnTo>
                    <a:pt x="863" y="3304"/>
                  </a:lnTo>
                  <a:lnTo>
                    <a:pt x="837" y="3303"/>
                  </a:lnTo>
                  <a:lnTo>
                    <a:pt x="808" y="3300"/>
                  </a:lnTo>
                  <a:lnTo>
                    <a:pt x="779" y="3297"/>
                  </a:lnTo>
                  <a:lnTo>
                    <a:pt x="750" y="3292"/>
                  </a:lnTo>
                  <a:lnTo>
                    <a:pt x="720" y="3286"/>
                  </a:lnTo>
                  <a:lnTo>
                    <a:pt x="690" y="3281"/>
                  </a:lnTo>
                  <a:lnTo>
                    <a:pt x="660" y="3276"/>
                  </a:lnTo>
                  <a:lnTo>
                    <a:pt x="631" y="3271"/>
                  </a:lnTo>
                  <a:lnTo>
                    <a:pt x="603" y="3267"/>
                  </a:lnTo>
                  <a:lnTo>
                    <a:pt x="575" y="3265"/>
                  </a:lnTo>
                  <a:lnTo>
                    <a:pt x="550" y="3265"/>
                  </a:lnTo>
                  <a:lnTo>
                    <a:pt x="525" y="3266"/>
                  </a:lnTo>
                  <a:lnTo>
                    <a:pt x="501" y="3282"/>
                  </a:lnTo>
                  <a:lnTo>
                    <a:pt x="474" y="3281"/>
                  </a:lnTo>
                  <a:lnTo>
                    <a:pt x="453" y="3273"/>
                  </a:lnTo>
                  <a:lnTo>
                    <a:pt x="440" y="3259"/>
                  </a:lnTo>
                  <a:lnTo>
                    <a:pt x="434" y="3241"/>
                  </a:lnTo>
                  <a:lnTo>
                    <a:pt x="434" y="3223"/>
                  </a:lnTo>
                  <a:lnTo>
                    <a:pt x="440" y="3203"/>
                  </a:lnTo>
                  <a:lnTo>
                    <a:pt x="450" y="3187"/>
                  </a:lnTo>
                  <a:lnTo>
                    <a:pt x="465" y="3173"/>
                  </a:lnTo>
                  <a:lnTo>
                    <a:pt x="388" y="3148"/>
                  </a:lnTo>
                  <a:lnTo>
                    <a:pt x="325" y="3139"/>
                  </a:lnTo>
                  <a:lnTo>
                    <a:pt x="275" y="3142"/>
                  </a:lnTo>
                  <a:lnTo>
                    <a:pt x="237" y="3158"/>
                  </a:lnTo>
                  <a:lnTo>
                    <a:pt x="208" y="3184"/>
                  </a:lnTo>
                  <a:lnTo>
                    <a:pt x="189" y="3218"/>
                  </a:lnTo>
                  <a:lnTo>
                    <a:pt x="175" y="3259"/>
                  </a:lnTo>
                  <a:lnTo>
                    <a:pt x="167" y="3304"/>
                  </a:lnTo>
                  <a:lnTo>
                    <a:pt x="162" y="3353"/>
                  </a:lnTo>
                  <a:lnTo>
                    <a:pt x="160" y="3403"/>
                  </a:lnTo>
                  <a:lnTo>
                    <a:pt x="158" y="3452"/>
                  </a:lnTo>
                  <a:lnTo>
                    <a:pt x="155" y="3500"/>
                  </a:lnTo>
                  <a:lnTo>
                    <a:pt x="150" y="3544"/>
                  </a:lnTo>
                  <a:lnTo>
                    <a:pt x="140" y="3582"/>
                  </a:lnTo>
                  <a:lnTo>
                    <a:pt x="124" y="3613"/>
                  </a:lnTo>
                  <a:lnTo>
                    <a:pt x="102" y="3635"/>
                  </a:lnTo>
                  <a:lnTo>
                    <a:pt x="89" y="3622"/>
                  </a:lnTo>
                  <a:lnTo>
                    <a:pt x="76" y="3608"/>
                  </a:lnTo>
                  <a:lnTo>
                    <a:pt x="67" y="3593"/>
                  </a:lnTo>
                  <a:lnTo>
                    <a:pt x="57" y="3578"/>
                  </a:lnTo>
                  <a:lnTo>
                    <a:pt x="50" y="3562"/>
                  </a:lnTo>
                  <a:lnTo>
                    <a:pt x="45" y="3545"/>
                  </a:lnTo>
                  <a:lnTo>
                    <a:pt x="40" y="3529"/>
                  </a:lnTo>
                  <a:lnTo>
                    <a:pt x="37" y="3511"/>
                  </a:lnTo>
                  <a:lnTo>
                    <a:pt x="34" y="3494"/>
                  </a:lnTo>
                  <a:lnTo>
                    <a:pt x="33" y="3477"/>
                  </a:lnTo>
                  <a:lnTo>
                    <a:pt x="31" y="3459"/>
                  </a:lnTo>
                  <a:lnTo>
                    <a:pt x="30" y="3443"/>
                  </a:lnTo>
                  <a:lnTo>
                    <a:pt x="30" y="3427"/>
                  </a:lnTo>
                  <a:lnTo>
                    <a:pt x="29" y="3411"/>
                  </a:lnTo>
                  <a:lnTo>
                    <a:pt x="27" y="3396"/>
                  </a:lnTo>
                  <a:lnTo>
                    <a:pt x="26" y="3381"/>
                  </a:lnTo>
                  <a:lnTo>
                    <a:pt x="1" y="3372"/>
                  </a:lnTo>
                  <a:lnTo>
                    <a:pt x="0" y="3352"/>
                  </a:lnTo>
                  <a:lnTo>
                    <a:pt x="1" y="3333"/>
                  </a:lnTo>
                  <a:lnTo>
                    <a:pt x="4" y="3312"/>
                  </a:lnTo>
                  <a:lnTo>
                    <a:pt x="8" y="3290"/>
                  </a:lnTo>
                  <a:lnTo>
                    <a:pt x="14" y="3268"/>
                  </a:lnTo>
                  <a:lnTo>
                    <a:pt x="19" y="3245"/>
                  </a:lnTo>
                  <a:lnTo>
                    <a:pt x="26" y="3222"/>
                  </a:lnTo>
                  <a:lnTo>
                    <a:pt x="33" y="3199"/>
                  </a:lnTo>
                  <a:lnTo>
                    <a:pt x="40" y="3177"/>
                  </a:lnTo>
                  <a:lnTo>
                    <a:pt x="47" y="3154"/>
                  </a:lnTo>
                  <a:lnTo>
                    <a:pt x="53" y="3131"/>
                  </a:lnTo>
                  <a:lnTo>
                    <a:pt x="59" y="3109"/>
                  </a:lnTo>
                  <a:lnTo>
                    <a:pt x="62" y="3087"/>
                  </a:lnTo>
                  <a:lnTo>
                    <a:pt x="65" y="3066"/>
                  </a:lnTo>
                  <a:lnTo>
                    <a:pt x="67" y="3047"/>
                  </a:lnTo>
                  <a:lnTo>
                    <a:pt x="65" y="3027"/>
                  </a:lnTo>
                  <a:lnTo>
                    <a:pt x="162" y="3017"/>
                  </a:lnTo>
                  <a:lnTo>
                    <a:pt x="169" y="3025"/>
                  </a:lnTo>
                  <a:lnTo>
                    <a:pt x="187" y="3030"/>
                  </a:lnTo>
                  <a:lnTo>
                    <a:pt x="214" y="3035"/>
                  </a:lnTo>
                  <a:lnTo>
                    <a:pt x="249" y="3037"/>
                  </a:lnTo>
                  <a:lnTo>
                    <a:pt x="289" y="3039"/>
                  </a:lnTo>
                  <a:lnTo>
                    <a:pt x="334" y="3039"/>
                  </a:lnTo>
                  <a:lnTo>
                    <a:pt x="382" y="3036"/>
                  </a:lnTo>
                  <a:lnTo>
                    <a:pt x="432" y="3034"/>
                  </a:lnTo>
                  <a:lnTo>
                    <a:pt x="482" y="3029"/>
                  </a:lnTo>
                  <a:lnTo>
                    <a:pt x="529" y="3025"/>
                  </a:lnTo>
                  <a:lnTo>
                    <a:pt x="574" y="3019"/>
                  </a:lnTo>
                  <a:lnTo>
                    <a:pt x="614" y="3013"/>
                  </a:lnTo>
                  <a:lnTo>
                    <a:pt x="648" y="3006"/>
                  </a:lnTo>
                  <a:lnTo>
                    <a:pt x="673" y="2999"/>
                  </a:lnTo>
                  <a:lnTo>
                    <a:pt x="689" y="2992"/>
                  </a:lnTo>
                  <a:lnTo>
                    <a:pt x="695" y="2986"/>
                  </a:lnTo>
                  <a:lnTo>
                    <a:pt x="728" y="2981"/>
                  </a:lnTo>
                  <a:lnTo>
                    <a:pt x="762" y="2975"/>
                  </a:lnTo>
                  <a:lnTo>
                    <a:pt x="797" y="2968"/>
                  </a:lnTo>
                  <a:lnTo>
                    <a:pt x="832" y="2960"/>
                  </a:lnTo>
                  <a:lnTo>
                    <a:pt x="868" y="2952"/>
                  </a:lnTo>
                  <a:lnTo>
                    <a:pt x="902" y="2944"/>
                  </a:lnTo>
                  <a:lnTo>
                    <a:pt x="936" y="2937"/>
                  </a:lnTo>
                  <a:lnTo>
                    <a:pt x="967" y="2930"/>
                  </a:lnTo>
                  <a:lnTo>
                    <a:pt x="997" y="2924"/>
                  </a:lnTo>
                  <a:lnTo>
                    <a:pt x="1025" y="2921"/>
                  </a:lnTo>
                  <a:lnTo>
                    <a:pt x="1050" y="2919"/>
                  </a:lnTo>
                  <a:lnTo>
                    <a:pt x="1072" y="2920"/>
                  </a:lnTo>
                  <a:lnTo>
                    <a:pt x="1089" y="2923"/>
                  </a:lnTo>
                  <a:lnTo>
                    <a:pt x="1103" y="2930"/>
                  </a:lnTo>
                  <a:lnTo>
                    <a:pt x="1112" y="2941"/>
                  </a:lnTo>
                  <a:lnTo>
                    <a:pt x="1117" y="2954"/>
                  </a:lnTo>
                  <a:lnTo>
                    <a:pt x="1118" y="2967"/>
                  </a:lnTo>
                  <a:lnTo>
                    <a:pt x="1119" y="2981"/>
                  </a:lnTo>
                  <a:lnTo>
                    <a:pt x="1120" y="2994"/>
                  </a:lnTo>
                  <a:lnTo>
                    <a:pt x="1123" y="3007"/>
                  </a:lnTo>
                  <a:lnTo>
                    <a:pt x="1124" y="3020"/>
                  </a:lnTo>
                  <a:lnTo>
                    <a:pt x="1125" y="3034"/>
                  </a:lnTo>
                  <a:lnTo>
                    <a:pt x="1126" y="3047"/>
                  </a:lnTo>
                  <a:lnTo>
                    <a:pt x="1128" y="3060"/>
                  </a:lnTo>
                  <a:lnTo>
                    <a:pt x="1130" y="3073"/>
                  </a:lnTo>
                  <a:lnTo>
                    <a:pt x="1131" y="3087"/>
                  </a:lnTo>
                  <a:lnTo>
                    <a:pt x="1132" y="3100"/>
                  </a:lnTo>
                  <a:lnTo>
                    <a:pt x="1133" y="3112"/>
                  </a:lnTo>
                  <a:lnTo>
                    <a:pt x="1135" y="3126"/>
                  </a:lnTo>
                  <a:lnTo>
                    <a:pt x="1136" y="3139"/>
                  </a:lnTo>
                  <a:lnTo>
                    <a:pt x="1138" y="3152"/>
                  </a:lnTo>
                  <a:lnTo>
                    <a:pt x="1139" y="3164"/>
                  </a:lnTo>
                  <a:lnTo>
                    <a:pt x="1131" y="3176"/>
                  </a:lnTo>
                  <a:lnTo>
                    <a:pt x="1125" y="3190"/>
                  </a:lnTo>
                  <a:lnTo>
                    <a:pt x="1120" y="3205"/>
                  </a:lnTo>
                  <a:lnTo>
                    <a:pt x="1116" y="3222"/>
                  </a:lnTo>
                  <a:lnTo>
                    <a:pt x="1113" y="3240"/>
                  </a:lnTo>
                  <a:lnTo>
                    <a:pt x="1111" y="3259"/>
                  </a:lnTo>
                  <a:lnTo>
                    <a:pt x="1110" y="3278"/>
                  </a:lnTo>
                  <a:lnTo>
                    <a:pt x="1110" y="3298"/>
                  </a:lnTo>
                  <a:lnTo>
                    <a:pt x="1110" y="3319"/>
                  </a:lnTo>
                  <a:lnTo>
                    <a:pt x="1110" y="3338"/>
                  </a:lnTo>
                  <a:lnTo>
                    <a:pt x="1111" y="3357"/>
                  </a:lnTo>
                  <a:lnTo>
                    <a:pt x="1112" y="3374"/>
                  </a:lnTo>
                  <a:lnTo>
                    <a:pt x="1113" y="3391"/>
                  </a:lnTo>
                  <a:lnTo>
                    <a:pt x="1115" y="3405"/>
                  </a:lnTo>
                  <a:lnTo>
                    <a:pt x="1116" y="3419"/>
                  </a:lnTo>
                  <a:lnTo>
                    <a:pt x="1117" y="3429"/>
                  </a:lnTo>
                  <a:lnTo>
                    <a:pt x="1106" y="3434"/>
                  </a:lnTo>
                  <a:lnTo>
                    <a:pt x="1102" y="3443"/>
                  </a:lnTo>
                  <a:lnTo>
                    <a:pt x="1103" y="3457"/>
                  </a:lnTo>
                  <a:lnTo>
                    <a:pt x="1110" y="3474"/>
                  </a:lnTo>
                  <a:lnTo>
                    <a:pt x="1120" y="3494"/>
                  </a:lnTo>
                  <a:lnTo>
                    <a:pt x="1134" y="3517"/>
                  </a:lnTo>
                  <a:lnTo>
                    <a:pt x="1151" y="3541"/>
                  </a:lnTo>
                  <a:lnTo>
                    <a:pt x="1170" y="3567"/>
                  </a:lnTo>
                  <a:lnTo>
                    <a:pt x="1191" y="3592"/>
                  </a:lnTo>
                  <a:lnTo>
                    <a:pt x="1210" y="3617"/>
                  </a:lnTo>
                  <a:lnTo>
                    <a:pt x="1231" y="3642"/>
                  </a:lnTo>
                  <a:lnTo>
                    <a:pt x="1249" y="3663"/>
                  </a:lnTo>
                  <a:lnTo>
                    <a:pt x="1267" y="3684"/>
                  </a:lnTo>
                  <a:lnTo>
                    <a:pt x="1282" y="3701"/>
                  </a:lnTo>
                  <a:lnTo>
                    <a:pt x="1293" y="3714"/>
                  </a:lnTo>
                  <a:lnTo>
                    <a:pt x="1301" y="3723"/>
                  </a:lnTo>
                  <a:lnTo>
                    <a:pt x="1304" y="3713"/>
                  </a:lnTo>
                  <a:lnTo>
                    <a:pt x="1310" y="3703"/>
                  </a:lnTo>
                  <a:lnTo>
                    <a:pt x="1323" y="3693"/>
                  </a:lnTo>
                  <a:lnTo>
                    <a:pt x="1339" y="3684"/>
                  </a:lnTo>
                  <a:lnTo>
                    <a:pt x="1359" y="3676"/>
                  </a:lnTo>
                  <a:lnTo>
                    <a:pt x="1382" y="3668"/>
                  </a:lnTo>
                  <a:lnTo>
                    <a:pt x="1405" y="3660"/>
                  </a:lnTo>
                  <a:lnTo>
                    <a:pt x="1429" y="3653"/>
                  </a:lnTo>
                  <a:lnTo>
                    <a:pt x="1455" y="3647"/>
                  </a:lnTo>
                  <a:lnTo>
                    <a:pt x="1478" y="3640"/>
                  </a:lnTo>
                  <a:lnTo>
                    <a:pt x="1501" y="3635"/>
                  </a:lnTo>
                  <a:lnTo>
                    <a:pt x="1520" y="3629"/>
                  </a:lnTo>
                  <a:lnTo>
                    <a:pt x="1538" y="3623"/>
                  </a:lnTo>
                  <a:lnTo>
                    <a:pt x="1550" y="3617"/>
                  </a:lnTo>
                  <a:lnTo>
                    <a:pt x="1558" y="3613"/>
                  </a:lnTo>
                  <a:lnTo>
                    <a:pt x="1561" y="3607"/>
                  </a:lnTo>
                  <a:lnTo>
                    <a:pt x="1579" y="3602"/>
                  </a:lnTo>
                  <a:lnTo>
                    <a:pt x="1599" y="3593"/>
                  </a:lnTo>
                  <a:lnTo>
                    <a:pt x="1617" y="3580"/>
                  </a:lnTo>
                  <a:lnTo>
                    <a:pt x="1634" y="3564"/>
                  </a:lnTo>
                  <a:lnTo>
                    <a:pt x="1652" y="3546"/>
                  </a:lnTo>
                  <a:lnTo>
                    <a:pt x="1667" y="3525"/>
                  </a:lnTo>
                  <a:lnTo>
                    <a:pt x="1679" y="3503"/>
                  </a:lnTo>
                  <a:lnTo>
                    <a:pt x="1691" y="3481"/>
                  </a:lnTo>
                  <a:lnTo>
                    <a:pt x="1698" y="3459"/>
                  </a:lnTo>
                  <a:lnTo>
                    <a:pt x="1702" y="3439"/>
                  </a:lnTo>
                  <a:lnTo>
                    <a:pt x="1704" y="3420"/>
                  </a:lnTo>
                  <a:lnTo>
                    <a:pt x="1700" y="3403"/>
                  </a:lnTo>
                  <a:lnTo>
                    <a:pt x="1692" y="3390"/>
                  </a:lnTo>
                  <a:lnTo>
                    <a:pt x="1678" y="3380"/>
                  </a:lnTo>
                  <a:lnTo>
                    <a:pt x="1660" y="3375"/>
                  </a:lnTo>
                  <a:lnTo>
                    <a:pt x="1636" y="3375"/>
                  </a:lnTo>
                  <a:lnTo>
                    <a:pt x="1630" y="3319"/>
                  </a:lnTo>
                  <a:lnTo>
                    <a:pt x="1626" y="3261"/>
                  </a:lnTo>
                  <a:lnTo>
                    <a:pt x="1623" y="3203"/>
                  </a:lnTo>
                  <a:lnTo>
                    <a:pt x="1621" y="3146"/>
                  </a:lnTo>
                  <a:lnTo>
                    <a:pt x="1619" y="3087"/>
                  </a:lnTo>
                  <a:lnTo>
                    <a:pt x="1618" y="3028"/>
                  </a:lnTo>
                  <a:lnTo>
                    <a:pt x="1618" y="2971"/>
                  </a:lnTo>
                  <a:lnTo>
                    <a:pt x="1621" y="2912"/>
                  </a:lnTo>
                  <a:lnTo>
                    <a:pt x="1622" y="2852"/>
                  </a:lnTo>
                  <a:lnTo>
                    <a:pt x="1624" y="2793"/>
                  </a:lnTo>
                  <a:lnTo>
                    <a:pt x="1628" y="2733"/>
                  </a:lnTo>
                  <a:lnTo>
                    <a:pt x="1632" y="2674"/>
                  </a:lnTo>
                  <a:lnTo>
                    <a:pt x="1636" y="2614"/>
                  </a:lnTo>
                  <a:lnTo>
                    <a:pt x="1641" y="2554"/>
                  </a:lnTo>
                  <a:lnTo>
                    <a:pt x="1646" y="2494"/>
                  </a:lnTo>
                  <a:lnTo>
                    <a:pt x="1652" y="2434"/>
                  </a:lnTo>
                  <a:lnTo>
                    <a:pt x="1659" y="2374"/>
                  </a:lnTo>
                  <a:lnTo>
                    <a:pt x="1664" y="2315"/>
                  </a:lnTo>
                  <a:lnTo>
                    <a:pt x="1671" y="2253"/>
                  </a:lnTo>
                  <a:lnTo>
                    <a:pt x="1678" y="2193"/>
                  </a:lnTo>
                  <a:lnTo>
                    <a:pt x="1685" y="2134"/>
                  </a:lnTo>
                  <a:lnTo>
                    <a:pt x="1692" y="2074"/>
                  </a:lnTo>
                  <a:lnTo>
                    <a:pt x="1700" y="2012"/>
                  </a:lnTo>
                  <a:lnTo>
                    <a:pt x="1707" y="1953"/>
                  </a:lnTo>
                  <a:lnTo>
                    <a:pt x="1714" y="1893"/>
                  </a:lnTo>
                  <a:lnTo>
                    <a:pt x="1721" y="1833"/>
                  </a:lnTo>
                  <a:lnTo>
                    <a:pt x="1728" y="1773"/>
                  </a:lnTo>
                  <a:lnTo>
                    <a:pt x="1735" y="1713"/>
                  </a:lnTo>
                  <a:lnTo>
                    <a:pt x="1742" y="1654"/>
                  </a:lnTo>
                  <a:lnTo>
                    <a:pt x="1749" y="1594"/>
                  </a:lnTo>
                  <a:lnTo>
                    <a:pt x="1754" y="1534"/>
                  </a:lnTo>
                  <a:lnTo>
                    <a:pt x="1760" y="1475"/>
                  </a:lnTo>
                  <a:lnTo>
                    <a:pt x="1734" y="1465"/>
                  </a:lnTo>
                  <a:lnTo>
                    <a:pt x="1802" y="672"/>
                  </a:lnTo>
                  <a:lnTo>
                    <a:pt x="1800" y="656"/>
                  </a:lnTo>
                  <a:lnTo>
                    <a:pt x="1799" y="635"/>
                  </a:lnTo>
                  <a:lnTo>
                    <a:pt x="1798" y="611"/>
                  </a:lnTo>
                  <a:lnTo>
                    <a:pt x="1798" y="584"/>
                  </a:lnTo>
                  <a:lnTo>
                    <a:pt x="1799" y="554"/>
                  </a:lnTo>
                  <a:lnTo>
                    <a:pt x="1802" y="524"/>
                  </a:lnTo>
                  <a:lnTo>
                    <a:pt x="1805" y="493"/>
                  </a:lnTo>
                  <a:lnTo>
                    <a:pt x="1810" y="462"/>
                  </a:lnTo>
                  <a:lnTo>
                    <a:pt x="1817" y="431"/>
                  </a:lnTo>
                  <a:lnTo>
                    <a:pt x="1826" y="402"/>
                  </a:lnTo>
                  <a:lnTo>
                    <a:pt x="1837" y="375"/>
                  </a:lnTo>
                  <a:lnTo>
                    <a:pt x="1851" y="351"/>
                  </a:lnTo>
                  <a:lnTo>
                    <a:pt x="1867" y="330"/>
                  </a:lnTo>
                  <a:lnTo>
                    <a:pt x="1887" y="313"/>
                  </a:lnTo>
                  <a:lnTo>
                    <a:pt x="1910" y="302"/>
                  </a:lnTo>
                  <a:lnTo>
                    <a:pt x="1935" y="296"/>
                  </a:lnTo>
                  <a:lnTo>
                    <a:pt x="1942" y="338"/>
                  </a:lnTo>
                  <a:lnTo>
                    <a:pt x="1951" y="372"/>
                  </a:lnTo>
                  <a:lnTo>
                    <a:pt x="1962" y="400"/>
                  </a:lnTo>
                  <a:lnTo>
                    <a:pt x="1976" y="419"/>
                  </a:lnTo>
                  <a:lnTo>
                    <a:pt x="1990" y="432"/>
                  </a:lnTo>
                  <a:lnTo>
                    <a:pt x="2006" y="439"/>
                  </a:lnTo>
                  <a:lnTo>
                    <a:pt x="2021" y="440"/>
                  </a:lnTo>
                  <a:lnTo>
                    <a:pt x="2037" y="434"/>
                  </a:lnTo>
                  <a:lnTo>
                    <a:pt x="2052" y="425"/>
                  </a:lnTo>
                  <a:lnTo>
                    <a:pt x="2066" y="410"/>
                  </a:lnTo>
                  <a:lnTo>
                    <a:pt x="2078" y="390"/>
                  </a:lnTo>
                  <a:lnTo>
                    <a:pt x="2089" y="367"/>
                  </a:lnTo>
                  <a:lnTo>
                    <a:pt x="2097" y="340"/>
                  </a:lnTo>
                  <a:lnTo>
                    <a:pt x="2102" y="310"/>
                  </a:lnTo>
                  <a:lnTo>
                    <a:pt x="2105" y="276"/>
                  </a:lnTo>
                  <a:lnTo>
                    <a:pt x="2102" y="240"/>
                  </a:lnTo>
                  <a:lnTo>
                    <a:pt x="2108" y="237"/>
                  </a:lnTo>
                  <a:lnTo>
                    <a:pt x="2115" y="229"/>
                  </a:lnTo>
                  <a:lnTo>
                    <a:pt x="2124" y="217"/>
                  </a:lnTo>
                  <a:lnTo>
                    <a:pt x="2135" y="201"/>
                  </a:lnTo>
                  <a:lnTo>
                    <a:pt x="2145" y="184"/>
                  </a:lnTo>
                  <a:lnTo>
                    <a:pt x="2157" y="163"/>
                  </a:lnTo>
                  <a:lnTo>
                    <a:pt x="2169" y="142"/>
                  </a:lnTo>
                  <a:lnTo>
                    <a:pt x="2182" y="119"/>
                  </a:lnTo>
                  <a:lnTo>
                    <a:pt x="2195" y="98"/>
                  </a:lnTo>
                  <a:lnTo>
                    <a:pt x="2207" y="77"/>
                  </a:lnTo>
                  <a:lnTo>
                    <a:pt x="2220" y="56"/>
                  </a:lnTo>
                  <a:lnTo>
                    <a:pt x="2230" y="38"/>
                  </a:lnTo>
                  <a:lnTo>
                    <a:pt x="2241" y="23"/>
                  </a:lnTo>
                  <a:lnTo>
                    <a:pt x="2250" y="11"/>
                  </a:lnTo>
                  <a:lnTo>
                    <a:pt x="2258" y="3"/>
                  </a:lnTo>
                  <a:lnTo>
                    <a:pt x="2264" y="0"/>
                  </a:lnTo>
                  <a:lnTo>
                    <a:pt x="2277" y="100"/>
                  </a:lnTo>
                  <a:lnTo>
                    <a:pt x="2283" y="204"/>
                  </a:lnTo>
                  <a:lnTo>
                    <a:pt x="2287" y="310"/>
                  </a:lnTo>
                  <a:lnTo>
                    <a:pt x="2286" y="419"/>
                  </a:lnTo>
                  <a:lnTo>
                    <a:pt x="2281" y="530"/>
                  </a:lnTo>
                  <a:lnTo>
                    <a:pt x="2272" y="643"/>
                  </a:lnTo>
                  <a:lnTo>
                    <a:pt x="2260" y="758"/>
                  </a:lnTo>
                  <a:lnTo>
                    <a:pt x="2245" y="876"/>
                  </a:lnTo>
                  <a:lnTo>
                    <a:pt x="2227" y="993"/>
                  </a:lnTo>
                  <a:lnTo>
                    <a:pt x="2207" y="1113"/>
                  </a:lnTo>
                  <a:lnTo>
                    <a:pt x="2184" y="1234"/>
                  </a:lnTo>
                  <a:lnTo>
                    <a:pt x="2160" y="1355"/>
                  </a:lnTo>
                  <a:lnTo>
                    <a:pt x="2135" y="1478"/>
                  </a:lnTo>
                  <a:lnTo>
                    <a:pt x="2107" y="1601"/>
                  </a:lnTo>
                  <a:lnTo>
                    <a:pt x="2079" y="1723"/>
                  </a:lnTo>
                  <a:lnTo>
                    <a:pt x="2051" y="1846"/>
                  </a:lnTo>
                  <a:lnTo>
                    <a:pt x="2022" y="1969"/>
                  </a:lnTo>
                  <a:lnTo>
                    <a:pt x="1993" y="2092"/>
                  </a:lnTo>
                  <a:lnTo>
                    <a:pt x="1964" y="2213"/>
                  </a:lnTo>
                  <a:lnTo>
                    <a:pt x="1935" y="2334"/>
                  </a:lnTo>
                  <a:lnTo>
                    <a:pt x="1908" y="2454"/>
                  </a:lnTo>
                  <a:lnTo>
                    <a:pt x="1881" y="2574"/>
                  </a:lnTo>
                  <a:lnTo>
                    <a:pt x="1856" y="2690"/>
                  </a:lnTo>
                  <a:lnTo>
                    <a:pt x="1832" y="2807"/>
                  </a:lnTo>
                  <a:lnTo>
                    <a:pt x="1811" y="2921"/>
                  </a:lnTo>
                  <a:lnTo>
                    <a:pt x="1791" y="3033"/>
                  </a:lnTo>
                  <a:lnTo>
                    <a:pt x="1774" y="3142"/>
                  </a:lnTo>
                  <a:lnTo>
                    <a:pt x="1760" y="3250"/>
                  </a:lnTo>
                  <a:lnTo>
                    <a:pt x="1750" y="3354"/>
                  </a:lnTo>
                  <a:lnTo>
                    <a:pt x="1743" y="3456"/>
                  </a:lnTo>
                  <a:lnTo>
                    <a:pt x="1739" y="3555"/>
                  </a:lnTo>
                  <a:lnTo>
                    <a:pt x="1739" y="3651"/>
                  </a:lnTo>
                  <a:lnTo>
                    <a:pt x="1716" y="3654"/>
                  </a:lnTo>
                  <a:lnTo>
                    <a:pt x="1694" y="3658"/>
                  </a:lnTo>
                  <a:lnTo>
                    <a:pt x="1671" y="3663"/>
                  </a:lnTo>
                  <a:lnTo>
                    <a:pt x="1648" y="3670"/>
                  </a:lnTo>
                  <a:lnTo>
                    <a:pt x="1625" y="3677"/>
                  </a:lnTo>
                  <a:lnTo>
                    <a:pt x="1602" y="3685"/>
                  </a:lnTo>
                  <a:lnTo>
                    <a:pt x="1578" y="3693"/>
                  </a:lnTo>
                  <a:lnTo>
                    <a:pt x="1555" y="3701"/>
                  </a:lnTo>
                  <a:lnTo>
                    <a:pt x="1531" y="3710"/>
                  </a:lnTo>
                  <a:lnTo>
                    <a:pt x="1506" y="3718"/>
                  </a:lnTo>
                  <a:lnTo>
                    <a:pt x="1481" y="3726"/>
                  </a:lnTo>
                  <a:lnTo>
                    <a:pt x="1456" y="3734"/>
                  </a:lnTo>
                  <a:lnTo>
                    <a:pt x="1430" y="3739"/>
                  </a:lnTo>
                  <a:lnTo>
                    <a:pt x="1405" y="3746"/>
                  </a:lnTo>
                  <a:lnTo>
                    <a:pt x="1379" y="3751"/>
                  </a:lnTo>
                  <a:lnTo>
                    <a:pt x="1351" y="3754"/>
                  </a:lnTo>
                  <a:lnTo>
                    <a:pt x="1339" y="3783"/>
                  </a:lnTo>
                  <a:lnTo>
                    <a:pt x="1343" y="3814"/>
                  </a:lnTo>
                  <a:lnTo>
                    <a:pt x="1360" y="3848"/>
                  </a:lnTo>
                  <a:lnTo>
                    <a:pt x="1389" y="3882"/>
                  </a:lnTo>
                  <a:lnTo>
                    <a:pt x="1426" y="3918"/>
                  </a:lnTo>
                  <a:lnTo>
                    <a:pt x="1467" y="3956"/>
                  </a:lnTo>
                  <a:lnTo>
                    <a:pt x="1513" y="3993"/>
                  </a:lnTo>
                  <a:lnTo>
                    <a:pt x="1561" y="4032"/>
                  </a:lnTo>
                  <a:lnTo>
                    <a:pt x="1606" y="4070"/>
                  </a:lnTo>
                  <a:lnTo>
                    <a:pt x="1646" y="4108"/>
                  </a:lnTo>
                  <a:lnTo>
                    <a:pt x="1679" y="4146"/>
                  </a:lnTo>
                  <a:lnTo>
                    <a:pt x="1705" y="4185"/>
                  </a:lnTo>
                  <a:lnTo>
                    <a:pt x="1717" y="4220"/>
                  </a:lnTo>
                  <a:lnTo>
                    <a:pt x="1716" y="4255"/>
                  </a:lnTo>
                  <a:lnTo>
                    <a:pt x="1698" y="4289"/>
                  </a:lnTo>
                  <a:lnTo>
                    <a:pt x="1660" y="4321"/>
                  </a:lnTo>
                  <a:lnTo>
                    <a:pt x="1643" y="4329"/>
                  </a:lnTo>
                  <a:lnTo>
                    <a:pt x="1622" y="4338"/>
                  </a:lnTo>
                  <a:lnTo>
                    <a:pt x="1596" y="4347"/>
                  </a:lnTo>
                  <a:lnTo>
                    <a:pt x="1568" y="4357"/>
                  </a:lnTo>
                  <a:lnTo>
                    <a:pt x="1535" y="4367"/>
                  </a:lnTo>
                  <a:lnTo>
                    <a:pt x="1500" y="4378"/>
                  </a:lnTo>
                  <a:lnTo>
                    <a:pt x="1462" y="4389"/>
                  </a:lnTo>
                  <a:lnTo>
                    <a:pt x="1421" y="4400"/>
                  </a:lnTo>
                  <a:lnTo>
                    <a:pt x="1379" y="4410"/>
                  </a:lnTo>
                  <a:lnTo>
                    <a:pt x="1334" y="4422"/>
                  </a:lnTo>
                  <a:lnTo>
                    <a:pt x="1289" y="4432"/>
                  </a:lnTo>
                  <a:lnTo>
                    <a:pt x="1241" y="4444"/>
                  </a:lnTo>
                  <a:lnTo>
                    <a:pt x="1193" y="4454"/>
                  </a:lnTo>
                  <a:lnTo>
                    <a:pt x="1144" y="4464"/>
                  </a:lnTo>
                  <a:lnTo>
                    <a:pt x="1096" y="4474"/>
                  </a:lnTo>
                  <a:lnTo>
                    <a:pt x="1047" y="4482"/>
                  </a:lnTo>
                  <a:lnTo>
                    <a:pt x="999" y="4491"/>
                  </a:lnTo>
                  <a:lnTo>
                    <a:pt x="951" y="4498"/>
                  </a:lnTo>
                  <a:lnTo>
                    <a:pt x="905" y="4505"/>
                  </a:lnTo>
                  <a:lnTo>
                    <a:pt x="860" y="4511"/>
                  </a:lnTo>
                  <a:lnTo>
                    <a:pt x="816" y="4515"/>
                  </a:lnTo>
                  <a:lnTo>
                    <a:pt x="774" y="4519"/>
                  </a:lnTo>
                  <a:lnTo>
                    <a:pt x="735" y="4521"/>
                  </a:lnTo>
                  <a:lnTo>
                    <a:pt x="700" y="4522"/>
                  </a:lnTo>
                  <a:lnTo>
                    <a:pt x="666" y="4522"/>
                  </a:lnTo>
                  <a:lnTo>
                    <a:pt x="635" y="4521"/>
                  </a:lnTo>
                  <a:lnTo>
                    <a:pt x="608" y="4518"/>
                  </a:lnTo>
                  <a:lnTo>
                    <a:pt x="587" y="4513"/>
                  </a:lnTo>
                  <a:lnTo>
                    <a:pt x="568" y="4506"/>
                  </a:lnTo>
                  <a:lnTo>
                    <a:pt x="553" y="4498"/>
                  </a:lnTo>
                  <a:lnTo>
                    <a:pt x="544" y="4488"/>
                  </a:lnTo>
                  <a:lnTo>
                    <a:pt x="540" y="447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01" name="Google Shape;1501;p31"/>
            <p:cNvSpPr/>
            <p:nvPr/>
          </p:nvSpPr>
          <p:spPr>
            <a:xfrm>
              <a:off x="4535" y="2760"/>
              <a:ext cx="285" cy="648"/>
            </a:xfrm>
            <a:custGeom>
              <a:avLst/>
              <a:gdLst/>
              <a:ahLst/>
              <a:cxnLst/>
              <a:rect l="l" t="t" r="r" b="b"/>
              <a:pathLst>
                <a:path w="853" h="1944" extrusionOk="0">
                  <a:moveTo>
                    <a:pt x="180" y="932"/>
                  </a:moveTo>
                  <a:lnTo>
                    <a:pt x="183" y="907"/>
                  </a:lnTo>
                  <a:lnTo>
                    <a:pt x="197" y="890"/>
                  </a:lnTo>
                  <a:lnTo>
                    <a:pt x="215" y="875"/>
                  </a:lnTo>
                  <a:lnTo>
                    <a:pt x="236" y="862"/>
                  </a:lnTo>
                  <a:lnTo>
                    <a:pt x="252" y="850"/>
                  </a:lnTo>
                  <a:lnTo>
                    <a:pt x="262" y="834"/>
                  </a:lnTo>
                  <a:lnTo>
                    <a:pt x="257" y="814"/>
                  </a:lnTo>
                  <a:lnTo>
                    <a:pt x="236" y="789"/>
                  </a:lnTo>
                  <a:lnTo>
                    <a:pt x="303" y="708"/>
                  </a:lnTo>
                  <a:lnTo>
                    <a:pt x="266" y="696"/>
                  </a:lnTo>
                  <a:lnTo>
                    <a:pt x="233" y="692"/>
                  </a:lnTo>
                  <a:lnTo>
                    <a:pt x="203" y="691"/>
                  </a:lnTo>
                  <a:lnTo>
                    <a:pt x="177" y="691"/>
                  </a:lnTo>
                  <a:lnTo>
                    <a:pt x="158" y="688"/>
                  </a:lnTo>
                  <a:lnTo>
                    <a:pt x="142" y="680"/>
                  </a:lnTo>
                  <a:lnTo>
                    <a:pt x="130" y="665"/>
                  </a:lnTo>
                  <a:lnTo>
                    <a:pt x="124" y="639"/>
                  </a:lnTo>
                  <a:lnTo>
                    <a:pt x="134" y="638"/>
                  </a:lnTo>
                  <a:lnTo>
                    <a:pt x="146" y="637"/>
                  </a:lnTo>
                  <a:lnTo>
                    <a:pt x="159" y="637"/>
                  </a:lnTo>
                  <a:lnTo>
                    <a:pt x="174" y="635"/>
                  </a:lnTo>
                  <a:lnTo>
                    <a:pt x="190" y="634"/>
                  </a:lnTo>
                  <a:lnTo>
                    <a:pt x="206" y="632"/>
                  </a:lnTo>
                  <a:lnTo>
                    <a:pt x="222" y="631"/>
                  </a:lnTo>
                  <a:lnTo>
                    <a:pt x="238" y="628"/>
                  </a:lnTo>
                  <a:lnTo>
                    <a:pt x="255" y="626"/>
                  </a:lnTo>
                  <a:lnTo>
                    <a:pt x="268" y="623"/>
                  </a:lnTo>
                  <a:lnTo>
                    <a:pt x="282" y="619"/>
                  </a:lnTo>
                  <a:lnTo>
                    <a:pt x="294" y="616"/>
                  </a:lnTo>
                  <a:lnTo>
                    <a:pt x="303" y="611"/>
                  </a:lnTo>
                  <a:lnTo>
                    <a:pt x="310" y="607"/>
                  </a:lnTo>
                  <a:lnTo>
                    <a:pt x="315" y="601"/>
                  </a:lnTo>
                  <a:lnTo>
                    <a:pt x="316" y="594"/>
                  </a:lnTo>
                  <a:lnTo>
                    <a:pt x="326" y="592"/>
                  </a:lnTo>
                  <a:lnTo>
                    <a:pt x="338" y="587"/>
                  </a:lnTo>
                  <a:lnTo>
                    <a:pt x="350" y="581"/>
                  </a:lnTo>
                  <a:lnTo>
                    <a:pt x="363" y="574"/>
                  </a:lnTo>
                  <a:lnTo>
                    <a:pt x="377" y="566"/>
                  </a:lnTo>
                  <a:lnTo>
                    <a:pt x="389" y="559"/>
                  </a:lnTo>
                  <a:lnTo>
                    <a:pt x="401" y="551"/>
                  </a:lnTo>
                  <a:lnTo>
                    <a:pt x="410" y="545"/>
                  </a:lnTo>
                  <a:lnTo>
                    <a:pt x="398" y="533"/>
                  </a:lnTo>
                  <a:lnTo>
                    <a:pt x="380" y="521"/>
                  </a:lnTo>
                  <a:lnTo>
                    <a:pt x="361" y="512"/>
                  </a:lnTo>
                  <a:lnTo>
                    <a:pt x="338" y="503"/>
                  </a:lnTo>
                  <a:lnTo>
                    <a:pt x="312" y="496"/>
                  </a:lnTo>
                  <a:lnTo>
                    <a:pt x="286" y="491"/>
                  </a:lnTo>
                  <a:lnTo>
                    <a:pt x="257" y="490"/>
                  </a:lnTo>
                  <a:lnTo>
                    <a:pt x="229" y="491"/>
                  </a:lnTo>
                  <a:lnTo>
                    <a:pt x="206" y="505"/>
                  </a:lnTo>
                  <a:lnTo>
                    <a:pt x="129" y="507"/>
                  </a:lnTo>
                  <a:lnTo>
                    <a:pt x="71" y="507"/>
                  </a:lnTo>
                  <a:lnTo>
                    <a:pt x="32" y="505"/>
                  </a:lnTo>
                  <a:lnTo>
                    <a:pt x="9" y="499"/>
                  </a:lnTo>
                  <a:lnTo>
                    <a:pt x="0" y="492"/>
                  </a:lnTo>
                  <a:lnTo>
                    <a:pt x="2" y="482"/>
                  </a:lnTo>
                  <a:lnTo>
                    <a:pt x="16" y="471"/>
                  </a:lnTo>
                  <a:lnTo>
                    <a:pt x="37" y="457"/>
                  </a:lnTo>
                  <a:lnTo>
                    <a:pt x="66" y="442"/>
                  </a:lnTo>
                  <a:lnTo>
                    <a:pt x="98" y="426"/>
                  </a:lnTo>
                  <a:lnTo>
                    <a:pt x="134" y="408"/>
                  </a:lnTo>
                  <a:lnTo>
                    <a:pt x="170" y="389"/>
                  </a:lnTo>
                  <a:lnTo>
                    <a:pt x="205" y="370"/>
                  </a:lnTo>
                  <a:lnTo>
                    <a:pt x="237" y="349"/>
                  </a:lnTo>
                  <a:lnTo>
                    <a:pt x="265" y="330"/>
                  </a:lnTo>
                  <a:lnTo>
                    <a:pt x="286" y="309"/>
                  </a:lnTo>
                  <a:lnTo>
                    <a:pt x="249" y="301"/>
                  </a:lnTo>
                  <a:lnTo>
                    <a:pt x="219" y="288"/>
                  </a:lnTo>
                  <a:lnTo>
                    <a:pt x="196" y="271"/>
                  </a:lnTo>
                  <a:lnTo>
                    <a:pt x="179" y="251"/>
                  </a:lnTo>
                  <a:lnTo>
                    <a:pt x="166" y="228"/>
                  </a:lnTo>
                  <a:lnTo>
                    <a:pt x="159" y="204"/>
                  </a:lnTo>
                  <a:lnTo>
                    <a:pt x="157" y="178"/>
                  </a:lnTo>
                  <a:lnTo>
                    <a:pt x="158" y="151"/>
                  </a:lnTo>
                  <a:lnTo>
                    <a:pt x="162" y="126"/>
                  </a:lnTo>
                  <a:lnTo>
                    <a:pt x="170" y="99"/>
                  </a:lnTo>
                  <a:lnTo>
                    <a:pt x="181" y="76"/>
                  </a:lnTo>
                  <a:lnTo>
                    <a:pt x="192" y="54"/>
                  </a:lnTo>
                  <a:lnTo>
                    <a:pt x="207" y="35"/>
                  </a:lnTo>
                  <a:lnTo>
                    <a:pt x="222" y="19"/>
                  </a:lnTo>
                  <a:lnTo>
                    <a:pt x="237" y="7"/>
                  </a:lnTo>
                  <a:lnTo>
                    <a:pt x="253" y="0"/>
                  </a:lnTo>
                  <a:lnTo>
                    <a:pt x="274" y="7"/>
                  </a:lnTo>
                  <a:lnTo>
                    <a:pt x="296" y="15"/>
                  </a:lnTo>
                  <a:lnTo>
                    <a:pt x="319" y="22"/>
                  </a:lnTo>
                  <a:lnTo>
                    <a:pt x="343" y="29"/>
                  </a:lnTo>
                  <a:lnTo>
                    <a:pt x="368" y="36"/>
                  </a:lnTo>
                  <a:lnTo>
                    <a:pt x="391" y="43"/>
                  </a:lnTo>
                  <a:lnTo>
                    <a:pt x="414" y="50"/>
                  </a:lnTo>
                  <a:lnTo>
                    <a:pt x="434" y="57"/>
                  </a:lnTo>
                  <a:lnTo>
                    <a:pt x="459" y="50"/>
                  </a:lnTo>
                  <a:lnTo>
                    <a:pt x="486" y="44"/>
                  </a:lnTo>
                  <a:lnTo>
                    <a:pt x="515" y="38"/>
                  </a:lnTo>
                  <a:lnTo>
                    <a:pt x="545" y="35"/>
                  </a:lnTo>
                  <a:lnTo>
                    <a:pt x="576" y="31"/>
                  </a:lnTo>
                  <a:lnTo>
                    <a:pt x="607" y="29"/>
                  </a:lnTo>
                  <a:lnTo>
                    <a:pt x="637" y="29"/>
                  </a:lnTo>
                  <a:lnTo>
                    <a:pt x="665" y="30"/>
                  </a:lnTo>
                  <a:lnTo>
                    <a:pt x="692" y="32"/>
                  </a:lnTo>
                  <a:lnTo>
                    <a:pt x="713" y="37"/>
                  </a:lnTo>
                  <a:lnTo>
                    <a:pt x="732" y="44"/>
                  </a:lnTo>
                  <a:lnTo>
                    <a:pt x="746" y="52"/>
                  </a:lnTo>
                  <a:lnTo>
                    <a:pt x="754" y="64"/>
                  </a:lnTo>
                  <a:lnTo>
                    <a:pt x="756" y="77"/>
                  </a:lnTo>
                  <a:lnTo>
                    <a:pt x="751" y="94"/>
                  </a:lnTo>
                  <a:lnTo>
                    <a:pt x="739" y="112"/>
                  </a:lnTo>
                  <a:lnTo>
                    <a:pt x="733" y="114"/>
                  </a:lnTo>
                  <a:lnTo>
                    <a:pt x="723" y="118"/>
                  </a:lnTo>
                  <a:lnTo>
                    <a:pt x="709" y="120"/>
                  </a:lnTo>
                  <a:lnTo>
                    <a:pt x="694" y="122"/>
                  </a:lnTo>
                  <a:lnTo>
                    <a:pt x="675" y="125"/>
                  </a:lnTo>
                  <a:lnTo>
                    <a:pt x="656" y="127"/>
                  </a:lnTo>
                  <a:lnTo>
                    <a:pt x="635" y="129"/>
                  </a:lnTo>
                  <a:lnTo>
                    <a:pt x="613" y="132"/>
                  </a:lnTo>
                  <a:lnTo>
                    <a:pt x="591" y="134"/>
                  </a:lnTo>
                  <a:lnTo>
                    <a:pt x="569" y="136"/>
                  </a:lnTo>
                  <a:lnTo>
                    <a:pt x="547" y="140"/>
                  </a:lnTo>
                  <a:lnTo>
                    <a:pt x="528" y="142"/>
                  </a:lnTo>
                  <a:lnTo>
                    <a:pt x="509" y="144"/>
                  </a:lnTo>
                  <a:lnTo>
                    <a:pt x="493" y="148"/>
                  </a:lnTo>
                  <a:lnTo>
                    <a:pt x="479" y="150"/>
                  </a:lnTo>
                  <a:lnTo>
                    <a:pt x="469" y="153"/>
                  </a:lnTo>
                  <a:lnTo>
                    <a:pt x="481" y="162"/>
                  </a:lnTo>
                  <a:lnTo>
                    <a:pt x="494" y="170"/>
                  </a:lnTo>
                  <a:lnTo>
                    <a:pt x="512" y="177"/>
                  </a:lnTo>
                  <a:lnTo>
                    <a:pt x="530" y="183"/>
                  </a:lnTo>
                  <a:lnTo>
                    <a:pt x="551" y="190"/>
                  </a:lnTo>
                  <a:lnTo>
                    <a:pt x="573" y="196"/>
                  </a:lnTo>
                  <a:lnTo>
                    <a:pt x="597" y="201"/>
                  </a:lnTo>
                  <a:lnTo>
                    <a:pt x="621" y="205"/>
                  </a:lnTo>
                  <a:lnTo>
                    <a:pt x="647" y="210"/>
                  </a:lnTo>
                  <a:lnTo>
                    <a:pt x="673" y="213"/>
                  </a:lnTo>
                  <a:lnTo>
                    <a:pt x="698" y="216"/>
                  </a:lnTo>
                  <a:lnTo>
                    <a:pt x="725" y="218"/>
                  </a:lnTo>
                  <a:lnTo>
                    <a:pt x="751" y="218"/>
                  </a:lnTo>
                  <a:lnTo>
                    <a:pt x="777" y="218"/>
                  </a:lnTo>
                  <a:lnTo>
                    <a:pt x="801" y="218"/>
                  </a:lnTo>
                  <a:lnTo>
                    <a:pt x="825" y="216"/>
                  </a:lnTo>
                  <a:lnTo>
                    <a:pt x="825" y="230"/>
                  </a:lnTo>
                  <a:lnTo>
                    <a:pt x="824" y="242"/>
                  </a:lnTo>
                  <a:lnTo>
                    <a:pt x="821" y="254"/>
                  </a:lnTo>
                  <a:lnTo>
                    <a:pt x="818" y="265"/>
                  </a:lnTo>
                  <a:lnTo>
                    <a:pt x="815" y="278"/>
                  </a:lnTo>
                  <a:lnTo>
                    <a:pt x="813" y="289"/>
                  </a:lnTo>
                  <a:lnTo>
                    <a:pt x="810" y="302"/>
                  </a:lnTo>
                  <a:lnTo>
                    <a:pt x="811" y="316"/>
                  </a:lnTo>
                  <a:lnTo>
                    <a:pt x="736" y="324"/>
                  </a:lnTo>
                  <a:lnTo>
                    <a:pt x="730" y="310"/>
                  </a:lnTo>
                  <a:lnTo>
                    <a:pt x="715" y="301"/>
                  </a:lnTo>
                  <a:lnTo>
                    <a:pt x="693" y="295"/>
                  </a:lnTo>
                  <a:lnTo>
                    <a:pt x="665" y="293"/>
                  </a:lnTo>
                  <a:lnTo>
                    <a:pt x="634" y="293"/>
                  </a:lnTo>
                  <a:lnTo>
                    <a:pt x="599" y="296"/>
                  </a:lnTo>
                  <a:lnTo>
                    <a:pt x="564" y="302"/>
                  </a:lnTo>
                  <a:lnTo>
                    <a:pt x="529" y="310"/>
                  </a:lnTo>
                  <a:lnTo>
                    <a:pt x="496" y="319"/>
                  </a:lnTo>
                  <a:lnTo>
                    <a:pt x="467" y="331"/>
                  </a:lnTo>
                  <a:lnTo>
                    <a:pt x="441" y="343"/>
                  </a:lnTo>
                  <a:lnTo>
                    <a:pt x="423" y="355"/>
                  </a:lnTo>
                  <a:lnTo>
                    <a:pt x="414" y="368"/>
                  </a:lnTo>
                  <a:lnTo>
                    <a:pt x="413" y="381"/>
                  </a:lnTo>
                  <a:lnTo>
                    <a:pt x="423" y="393"/>
                  </a:lnTo>
                  <a:lnTo>
                    <a:pt x="445" y="405"/>
                  </a:lnTo>
                  <a:lnTo>
                    <a:pt x="468" y="392"/>
                  </a:lnTo>
                  <a:lnTo>
                    <a:pt x="491" y="384"/>
                  </a:lnTo>
                  <a:lnTo>
                    <a:pt x="515" y="378"/>
                  </a:lnTo>
                  <a:lnTo>
                    <a:pt x="539" y="376"/>
                  </a:lnTo>
                  <a:lnTo>
                    <a:pt x="565" y="375"/>
                  </a:lnTo>
                  <a:lnTo>
                    <a:pt x="590" y="377"/>
                  </a:lnTo>
                  <a:lnTo>
                    <a:pt x="615" y="379"/>
                  </a:lnTo>
                  <a:lnTo>
                    <a:pt x="641" y="383"/>
                  </a:lnTo>
                  <a:lnTo>
                    <a:pt x="665" y="386"/>
                  </a:lnTo>
                  <a:lnTo>
                    <a:pt x="689" y="391"/>
                  </a:lnTo>
                  <a:lnTo>
                    <a:pt x="713" y="394"/>
                  </a:lnTo>
                  <a:lnTo>
                    <a:pt x="736" y="397"/>
                  </a:lnTo>
                  <a:lnTo>
                    <a:pt x="758" y="399"/>
                  </a:lnTo>
                  <a:lnTo>
                    <a:pt x="779" y="398"/>
                  </a:lnTo>
                  <a:lnTo>
                    <a:pt x="800" y="396"/>
                  </a:lnTo>
                  <a:lnTo>
                    <a:pt x="818" y="391"/>
                  </a:lnTo>
                  <a:lnTo>
                    <a:pt x="836" y="408"/>
                  </a:lnTo>
                  <a:lnTo>
                    <a:pt x="847" y="424"/>
                  </a:lnTo>
                  <a:lnTo>
                    <a:pt x="853" y="438"/>
                  </a:lnTo>
                  <a:lnTo>
                    <a:pt x="853" y="450"/>
                  </a:lnTo>
                  <a:lnTo>
                    <a:pt x="848" y="460"/>
                  </a:lnTo>
                  <a:lnTo>
                    <a:pt x="839" y="469"/>
                  </a:lnTo>
                  <a:lnTo>
                    <a:pt x="826" y="477"/>
                  </a:lnTo>
                  <a:lnTo>
                    <a:pt x="810" y="483"/>
                  </a:lnTo>
                  <a:lnTo>
                    <a:pt x="791" y="489"/>
                  </a:lnTo>
                  <a:lnTo>
                    <a:pt x="768" y="494"/>
                  </a:lnTo>
                  <a:lnTo>
                    <a:pt x="743" y="498"/>
                  </a:lnTo>
                  <a:lnTo>
                    <a:pt x="718" y="502"/>
                  </a:lnTo>
                  <a:lnTo>
                    <a:pt x="692" y="504"/>
                  </a:lnTo>
                  <a:lnTo>
                    <a:pt x="664" y="507"/>
                  </a:lnTo>
                  <a:lnTo>
                    <a:pt x="635" y="510"/>
                  </a:lnTo>
                  <a:lnTo>
                    <a:pt x="607" y="513"/>
                  </a:lnTo>
                  <a:lnTo>
                    <a:pt x="606" y="512"/>
                  </a:lnTo>
                  <a:lnTo>
                    <a:pt x="603" y="513"/>
                  </a:lnTo>
                  <a:lnTo>
                    <a:pt x="598" y="515"/>
                  </a:lnTo>
                  <a:lnTo>
                    <a:pt x="592" y="520"/>
                  </a:lnTo>
                  <a:lnTo>
                    <a:pt x="588" y="526"/>
                  </a:lnTo>
                  <a:lnTo>
                    <a:pt x="584" y="533"/>
                  </a:lnTo>
                  <a:lnTo>
                    <a:pt x="582" y="541"/>
                  </a:lnTo>
                  <a:lnTo>
                    <a:pt x="583" y="550"/>
                  </a:lnTo>
                  <a:lnTo>
                    <a:pt x="587" y="559"/>
                  </a:lnTo>
                  <a:lnTo>
                    <a:pt x="595" y="568"/>
                  </a:lnTo>
                  <a:lnTo>
                    <a:pt x="607" y="579"/>
                  </a:lnTo>
                  <a:lnTo>
                    <a:pt x="625" y="588"/>
                  </a:lnTo>
                  <a:lnTo>
                    <a:pt x="650" y="597"/>
                  </a:lnTo>
                  <a:lnTo>
                    <a:pt x="681" y="607"/>
                  </a:lnTo>
                  <a:lnTo>
                    <a:pt x="720" y="613"/>
                  </a:lnTo>
                  <a:lnTo>
                    <a:pt x="768" y="620"/>
                  </a:lnTo>
                  <a:lnTo>
                    <a:pt x="766" y="627"/>
                  </a:lnTo>
                  <a:lnTo>
                    <a:pt x="762" y="639"/>
                  </a:lnTo>
                  <a:lnTo>
                    <a:pt x="755" y="652"/>
                  </a:lnTo>
                  <a:lnTo>
                    <a:pt x="748" y="666"/>
                  </a:lnTo>
                  <a:lnTo>
                    <a:pt x="740" y="681"/>
                  </a:lnTo>
                  <a:lnTo>
                    <a:pt x="734" y="694"/>
                  </a:lnTo>
                  <a:lnTo>
                    <a:pt x="730" y="706"/>
                  </a:lnTo>
                  <a:lnTo>
                    <a:pt x="728" y="713"/>
                  </a:lnTo>
                  <a:lnTo>
                    <a:pt x="718" y="713"/>
                  </a:lnTo>
                  <a:lnTo>
                    <a:pt x="697" y="714"/>
                  </a:lnTo>
                  <a:lnTo>
                    <a:pt x="670" y="715"/>
                  </a:lnTo>
                  <a:lnTo>
                    <a:pt x="635" y="716"/>
                  </a:lnTo>
                  <a:lnTo>
                    <a:pt x="597" y="717"/>
                  </a:lnTo>
                  <a:lnTo>
                    <a:pt x="557" y="718"/>
                  </a:lnTo>
                  <a:lnTo>
                    <a:pt x="515" y="721"/>
                  </a:lnTo>
                  <a:lnTo>
                    <a:pt x="476" y="723"/>
                  </a:lnTo>
                  <a:lnTo>
                    <a:pt x="439" y="726"/>
                  </a:lnTo>
                  <a:lnTo>
                    <a:pt x="408" y="730"/>
                  </a:lnTo>
                  <a:lnTo>
                    <a:pt x="384" y="735"/>
                  </a:lnTo>
                  <a:lnTo>
                    <a:pt x="369" y="739"/>
                  </a:lnTo>
                  <a:lnTo>
                    <a:pt x="364" y="746"/>
                  </a:lnTo>
                  <a:lnTo>
                    <a:pt x="372" y="752"/>
                  </a:lnTo>
                  <a:lnTo>
                    <a:pt x="394" y="760"/>
                  </a:lnTo>
                  <a:lnTo>
                    <a:pt x="433" y="768"/>
                  </a:lnTo>
                  <a:lnTo>
                    <a:pt x="444" y="769"/>
                  </a:lnTo>
                  <a:lnTo>
                    <a:pt x="456" y="771"/>
                  </a:lnTo>
                  <a:lnTo>
                    <a:pt x="471" y="774"/>
                  </a:lnTo>
                  <a:lnTo>
                    <a:pt x="487" y="775"/>
                  </a:lnTo>
                  <a:lnTo>
                    <a:pt x="505" y="777"/>
                  </a:lnTo>
                  <a:lnTo>
                    <a:pt x="523" y="779"/>
                  </a:lnTo>
                  <a:lnTo>
                    <a:pt x="542" y="782"/>
                  </a:lnTo>
                  <a:lnTo>
                    <a:pt x="560" y="784"/>
                  </a:lnTo>
                  <a:lnTo>
                    <a:pt x="580" y="786"/>
                  </a:lnTo>
                  <a:lnTo>
                    <a:pt x="598" y="789"/>
                  </a:lnTo>
                  <a:lnTo>
                    <a:pt x="615" y="790"/>
                  </a:lnTo>
                  <a:lnTo>
                    <a:pt x="633" y="791"/>
                  </a:lnTo>
                  <a:lnTo>
                    <a:pt x="649" y="792"/>
                  </a:lnTo>
                  <a:lnTo>
                    <a:pt x="663" y="792"/>
                  </a:lnTo>
                  <a:lnTo>
                    <a:pt x="675" y="792"/>
                  </a:lnTo>
                  <a:lnTo>
                    <a:pt x="686" y="792"/>
                  </a:lnTo>
                  <a:lnTo>
                    <a:pt x="650" y="818"/>
                  </a:lnTo>
                  <a:lnTo>
                    <a:pt x="610" y="845"/>
                  </a:lnTo>
                  <a:lnTo>
                    <a:pt x="566" y="874"/>
                  </a:lnTo>
                  <a:lnTo>
                    <a:pt x="522" y="902"/>
                  </a:lnTo>
                  <a:lnTo>
                    <a:pt x="479" y="931"/>
                  </a:lnTo>
                  <a:lnTo>
                    <a:pt x="439" y="957"/>
                  </a:lnTo>
                  <a:lnTo>
                    <a:pt x="404" y="981"/>
                  </a:lnTo>
                  <a:lnTo>
                    <a:pt x="378" y="1002"/>
                  </a:lnTo>
                  <a:lnTo>
                    <a:pt x="361" y="1018"/>
                  </a:lnTo>
                  <a:lnTo>
                    <a:pt x="355" y="1030"/>
                  </a:lnTo>
                  <a:lnTo>
                    <a:pt x="362" y="1035"/>
                  </a:lnTo>
                  <a:lnTo>
                    <a:pt x="386" y="1033"/>
                  </a:lnTo>
                  <a:lnTo>
                    <a:pt x="426" y="1024"/>
                  </a:lnTo>
                  <a:lnTo>
                    <a:pt x="487" y="1005"/>
                  </a:lnTo>
                  <a:lnTo>
                    <a:pt x="570" y="978"/>
                  </a:lnTo>
                  <a:lnTo>
                    <a:pt x="677" y="939"/>
                  </a:lnTo>
                  <a:lnTo>
                    <a:pt x="678" y="947"/>
                  </a:lnTo>
                  <a:lnTo>
                    <a:pt x="679" y="957"/>
                  </a:lnTo>
                  <a:lnTo>
                    <a:pt x="681" y="971"/>
                  </a:lnTo>
                  <a:lnTo>
                    <a:pt x="682" y="985"/>
                  </a:lnTo>
                  <a:lnTo>
                    <a:pt x="683" y="1001"/>
                  </a:lnTo>
                  <a:lnTo>
                    <a:pt x="685" y="1017"/>
                  </a:lnTo>
                  <a:lnTo>
                    <a:pt x="683" y="1034"/>
                  </a:lnTo>
                  <a:lnTo>
                    <a:pt x="682" y="1052"/>
                  </a:lnTo>
                  <a:lnTo>
                    <a:pt x="678" y="1069"/>
                  </a:lnTo>
                  <a:lnTo>
                    <a:pt x="672" y="1085"/>
                  </a:lnTo>
                  <a:lnTo>
                    <a:pt x="664" y="1101"/>
                  </a:lnTo>
                  <a:lnTo>
                    <a:pt x="652" y="1115"/>
                  </a:lnTo>
                  <a:lnTo>
                    <a:pt x="638" y="1128"/>
                  </a:lnTo>
                  <a:lnTo>
                    <a:pt x="621" y="1137"/>
                  </a:lnTo>
                  <a:lnTo>
                    <a:pt x="599" y="1145"/>
                  </a:lnTo>
                  <a:lnTo>
                    <a:pt x="574" y="1150"/>
                  </a:lnTo>
                  <a:lnTo>
                    <a:pt x="564" y="1151"/>
                  </a:lnTo>
                  <a:lnTo>
                    <a:pt x="551" y="1151"/>
                  </a:lnTo>
                  <a:lnTo>
                    <a:pt x="537" y="1152"/>
                  </a:lnTo>
                  <a:lnTo>
                    <a:pt x="521" y="1152"/>
                  </a:lnTo>
                  <a:lnTo>
                    <a:pt x="505" y="1153"/>
                  </a:lnTo>
                  <a:lnTo>
                    <a:pt x="489" y="1154"/>
                  </a:lnTo>
                  <a:lnTo>
                    <a:pt x="471" y="1155"/>
                  </a:lnTo>
                  <a:lnTo>
                    <a:pt x="455" y="1156"/>
                  </a:lnTo>
                  <a:lnTo>
                    <a:pt x="440" y="1160"/>
                  </a:lnTo>
                  <a:lnTo>
                    <a:pt x="425" y="1163"/>
                  </a:lnTo>
                  <a:lnTo>
                    <a:pt x="411" y="1167"/>
                  </a:lnTo>
                  <a:lnTo>
                    <a:pt x="401" y="1173"/>
                  </a:lnTo>
                  <a:lnTo>
                    <a:pt x="392" y="1180"/>
                  </a:lnTo>
                  <a:lnTo>
                    <a:pt x="385" y="1186"/>
                  </a:lnTo>
                  <a:lnTo>
                    <a:pt x="380" y="1196"/>
                  </a:lnTo>
                  <a:lnTo>
                    <a:pt x="380" y="1206"/>
                  </a:lnTo>
                  <a:lnTo>
                    <a:pt x="366" y="1211"/>
                  </a:lnTo>
                  <a:lnTo>
                    <a:pt x="361" y="1219"/>
                  </a:lnTo>
                  <a:lnTo>
                    <a:pt x="362" y="1231"/>
                  </a:lnTo>
                  <a:lnTo>
                    <a:pt x="369" y="1248"/>
                  </a:lnTo>
                  <a:lnTo>
                    <a:pt x="381" y="1266"/>
                  </a:lnTo>
                  <a:lnTo>
                    <a:pt x="398" y="1287"/>
                  </a:lnTo>
                  <a:lnTo>
                    <a:pt x="416" y="1310"/>
                  </a:lnTo>
                  <a:lnTo>
                    <a:pt x="438" y="1333"/>
                  </a:lnTo>
                  <a:lnTo>
                    <a:pt x="459" y="1358"/>
                  </a:lnTo>
                  <a:lnTo>
                    <a:pt x="479" y="1382"/>
                  </a:lnTo>
                  <a:lnTo>
                    <a:pt x="499" y="1407"/>
                  </a:lnTo>
                  <a:lnTo>
                    <a:pt x="516" y="1430"/>
                  </a:lnTo>
                  <a:lnTo>
                    <a:pt x="529" y="1452"/>
                  </a:lnTo>
                  <a:lnTo>
                    <a:pt x="538" y="1471"/>
                  </a:lnTo>
                  <a:lnTo>
                    <a:pt x="541" y="1489"/>
                  </a:lnTo>
                  <a:lnTo>
                    <a:pt x="536" y="1502"/>
                  </a:lnTo>
                  <a:lnTo>
                    <a:pt x="520" y="1528"/>
                  </a:lnTo>
                  <a:lnTo>
                    <a:pt x="504" y="1554"/>
                  </a:lnTo>
                  <a:lnTo>
                    <a:pt x="489" y="1580"/>
                  </a:lnTo>
                  <a:lnTo>
                    <a:pt x="474" y="1607"/>
                  </a:lnTo>
                  <a:lnTo>
                    <a:pt x="459" y="1634"/>
                  </a:lnTo>
                  <a:lnTo>
                    <a:pt x="445" y="1661"/>
                  </a:lnTo>
                  <a:lnTo>
                    <a:pt x="432" y="1690"/>
                  </a:lnTo>
                  <a:lnTo>
                    <a:pt x="421" y="1718"/>
                  </a:lnTo>
                  <a:lnTo>
                    <a:pt x="410" y="1747"/>
                  </a:lnTo>
                  <a:lnTo>
                    <a:pt x="401" y="1774"/>
                  </a:lnTo>
                  <a:lnTo>
                    <a:pt x="393" y="1803"/>
                  </a:lnTo>
                  <a:lnTo>
                    <a:pt x="387" y="1831"/>
                  </a:lnTo>
                  <a:lnTo>
                    <a:pt x="383" y="1860"/>
                  </a:lnTo>
                  <a:lnTo>
                    <a:pt x="380" y="1889"/>
                  </a:lnTo>
                  <a:lnTo>
                    <a:pt x="380" y="1916"/>
                  </a:lnTo>
                  <a:lnTo>
                    <a:pt x="381" y="1944"/>
                  </a:lnTo>
                  <a:lnTo>
                    <a:pt x="350" y="1942"/>
                  </a:lnTo>
                  <a:lnTo>
                    <a:pt x="328" y="1930"/>
                  </a:lnTo>
                  <a:lnTo>
                    <a:pt x="316" y="1909"/>
                  </a:lnTo>
                  <a:lnTo>
                    <a:pt x="309" y="1880"/>
                  </a:lnTo>
                  <a:lnTo>
                    <a:pt x="309" y="1847"/>
                  </a:lnTo>
                  <a:lnTo>
                    <a:pt x="315" y="1808"/>
                  </a:lnTo>
                  <a:lnTo>
                    <a:pt x="324" y="1766"/>
                  </a:lnTo>
                  <a:lnTo>
                    <a:pt x="336" y="1723"/>
                  </a:lnTo>
                  <a:lnTo>
                    <a:pt x="350" y="1678"/>
                  </a:lnTo>
                  <a:lnTo>
                    <a:pt x="366" y="1635"/>
                  </a:lnTo>
                  <a:lnTo>
                    <a:pt x="384" y="1595"/>
                  </a:lnTo>
                  <a:lnTo>
                    <a:pt x="399" y="1558"/>
                  </a:lnTo>
                  <a:lnTo>
                    <a:pt x="413" y="1527"/>
                  </a:lnTo>
                  <a:lnTo>
                    <a:pt x="424" y="1501"/>
                  </a:lnTo>
                  <a:lnTo>
                    <a:pt x="431" y="1484"/>
                  </a:lnTo>
                  <a:lnTo>
                    <a:pt x="433" y="1477"/>
                  </a:lnTo>
                  <a:lnTo>
                    <a:pt x="395" y="1441"/>
                  </a:lnTo>
                  <a:lnTo>
                    <a:pt x="361" y="1407"/>
                  </a:lnTo>
                  <a:lnTo>
                    <a:pt x="331" y="1372"/>
                  </a:lnTo>
                  <a:lnTo>
                    <a:pt x="305" y="1339"/>
                  </a:lnTo>
                  <a:lnTo>
                    <a:pt x="282" y="1305"/>
                  </a:lnTo>
                  <a:lnTo>
                    <a:pt x="264" y="1272"/>
                  </a:lnTo>
                  <a:lnTo>
                    <a:pt x="247" y="1238"/>
                  </a:lnTo>
                  <a:lnTo>
                    <a:pt x="233" y="1206"/>
                  </a:lnTo>
                  <a:lnTo>
                    <a:pt x="221" y="1173"/>
                  </a:lnTo>
                  <a:lnTo>
                    <a:pt x="212" y="1139"/>
                  </a:lnTo>
                  <a:lnTo>
                    <a:pt x="204" y="1106"/>
                  </a:lnTo>
                  <a:lnTo>
                    <a:pt x="198" y="1072"/>
                  </a:lnTo>
                  <a:lnTo>
                    <a:pt x="192" y="1038"/>
                  </a:lnTo>
                  <a:lnTo>
                    <a:pt x="188" y="1003"/>
                  </a:lnTo>
                  <a:lnTo>
                    <a:pt x="183" y="967"/>
                  </a:lnTo>
                  <a:lnTo>
                    <a:pt x="180" y="932"/>
                  </a:lnTo>
                  <a:close/>
                </a:path>
              </a:pathLst>
            </a:custGeom>
            <a:solidFill>
              <a:srgbClr val="33CC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02" name="Google Shape;1502;p31"/>
            <p:cNvSpPr/>
            <p:nvPr/>
          </p:nvSpPr>
          <p:spPr>
            <a:xfrm>
              <a:off x="5086" y="2252"/>
              <a:ext cx="65" cy="153"/>
            </a:xfrm>
            <a:custGeom>
              <a:avLst/>
              <a:gdLst/>
              <a:ahLst/>
              <a:cxnLst/>
              <a:rect l="l" t="t" r="r" b="b"/>
              <a:pathLst>
                <a:path w="196" h="461" extrusionOk="0">
                  <a:moveTo>
                    <a:pt x="46" y="263"/>
                  </a:moveTo>
                  <a:lnTo>
                    <a:pt x="45" y="251"/>
                  </a:lnTo>
                  <a:lnTo>
                    <a:pt x="42" y="238"/>
                  </a:lnTo>
                  <a:lnTo>
                    <a:pt x="40" y="226"/>
                  </a:lnTo>
                  <a:lnTo>
                    <a:pt x="37" y="213"/>
                  </a:lnTo>
                  <a:lnTo>
                    <a:pt x="33" y="200"/>
                  </a:lnTo>
                  <a:lnTo>
                    <a:pt x="30" y="187"/>
                  </a:lnTo>
                  <a:lnTo>
                    <a:pt x="26" y="173"/>
                  </a:lnTo>
                  <a:lnTo>
                    <a:pt x="23" y="159"/>
                  </a:lnTo>
                  <a:lnTo>
                    <a:pt x="18" y="146"/>
                  </a:lnTo>
                  <a:lnTo>
                    <a:pt x="15" y="132"/>
                  </a:lnTo>
                  <a:lnTo>
                    <a:pt x="11" y="119"/>
                  </a:lnTo>
                  <a:lnTo>
                    <a:pt x="9" y="106"/>
                  </a:lnTo>
                  <a:lnTo>
                    <a:pt x="6" y="93"/>
                  </a:lnTo>
                  <a:lnTo>
                    <a:pt x="3" y="81"/>
                  </a:lnTo>
                  <a:lnTo>
                    <a:pt x="1" y="68"/>
                  </a:lnTo>
                  <a:lnTo>
                    <a:pt x="0" y="56"/>
                  </a:lnTo>
                  <a:lnTo>
                    <a:pt x="47" y="33"/>
                  </a:lnTo>
                  <a:lnTo>
                    <a:pt x="85" y="16"/>
                  </a:lnTo>
                  <a:lnTo>
                    <a:pt x="117" y="4"/>
                  </a:lnTo>
                  <a:lnTo>
                    <a:pt x="143" y="0"/>
                  </a:lnTo>
                  <a:lnTo>
                    <a:pt x="162" y="1"/>
                  </a:lnTo>
                  <a:lnTo>
                    <a:pt x="176" y="8"/>
                  </a:lnTo>
                  <a:lnTo>
                    <a:pt x="187" y="23"/>
                  </a:lnTo>
                  <a:lnTo>
                    <a:pt x="192" y="43"/>
                  </a:lnTo>
                  <a:lnTo>
                    <a:pt x="196" y="70"/>
                  </a:lnTo>
                  <a:lnTo>
                    <a:pt x="196" y="104"/>
                  </a:lnTo>
                  <a:lnTo>
                    <a:pt x="195" y="144"/>
                  </a:lnTo>
                  <a:lnTo>
                    <a:pt x="192" y="190"/>
                  </a:lnTo>
                  <a:lnTo>
                    <a:pt x="190" y="243"/>
                  </a:lnTo>
                  <a:lnTo>
                    <a:pt x="188" y="303"/>
                  </a:lnTo>
                  <a:lnTo>
                    <a:pt x="187" y="370"/>
                  </a:lnTo>
                  <a:lnTo>
                    <a:pt x="187" y="444"/>
                  </a:lnTo>
                  <a:lnTo>
                    <a:pt x="138" y="461"/>
                  </a:lnTo>
                  <a:lnTo>
                    <a:pt x="136" y="452"/>
                  </a:lnTo>
                  <a:lnTo>
                    <a:pt x="132" y="441"/>
                  </a:lnTo>
                  <a:lnTo>
                    <a:pt x="128" y="431"/>
                  </a:lnTo>
                  <a:lnTo>
                    <a:pt x="122" y="420"/>
                  </a:lnTo>
                  <a:lnTo>
                    <a:pt x="115" y="408"/>
                  </a:lnTo>
                  <a:lnTo>
                    <a:pt x="108" y="395"/>
                  </a:lnTo>
                  <a:lnTo>
                    <a:pt x="100" y="383"/>
                  </a:lnTo>
                  <a:lnTo>
                    <a:pt x="92" y="370"/>
                  </a:lnTo>
                  <a:lnTo>
                    <a:pt x="84" y="357"/>
                  </a:lnTo>
                  <a:lnTo>
                    <a:pt x="77" y="343"/>
                  </a:lnTo>
                  <a:lnTo>
                    <a:pt x="69" y="330"/>
                  </a:lnTo>
                  <a:lnTo>
                    <a:pt x="62" y="317"/>
                  </a:lnTo>
                  <a:lnTo>
                    <a:pt x="56" y="303"/>
                  </a:lnTo>
                  <a:lnTo>
                    <a:pt x="52" y="289"/>
                  </a:lnTo>
                  <a:lnTo>
                    <a:pt x="48" y="277"/>
                  </a:lnTo>
                  <a:lnTo>
                    <a:pt x="46" y="263"/>
                  </a:lnTo>
                  <a:close/>
                </a:path>
              </a:pathLst>
            </a:custGeom>
            <a:solidFill>
              <a:srgbClr val="9999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03" name="Google Shape;1503;p31"/>
            <p:cNvSpPr/>
            <p:nvPr/>
          </p:nvSpPr>
          <p:spPr>
            <a:xfrm>
              <a:off x="3886" y="1254"/>
              <a:ext cx="54" cy="26"/>
            </a:xfrm>
            <a:custGeom>
              <a:avLst/>
              <a:gdLst/>
              <a:ahLst/>
              <a:cxnLst/>
              <a:rect l="l" t="t" r="r" b="b"/>
              <a:pathLst>
                <a:path w="160" h="76" extrusionOk="0">
                  <a:moveTo>
                    <a:pt x="157" y="0"/>
                  </a:moveTo>
                  <a:lnTo>
                    <a:pt x="138" y="2"/>
                  </a:lnTo>
                  <a:lnTo>
                    <a:pt x="120" y="5"/>
                  </a:lnTo>
                  <a:lnTo>
                    <a:pt x="102" y="7"/>
                  </a:lnTo>
                  <a:lnTo>
                    <a:pt x="85" y="10"/>
                  </a:lnTo>
                  <a:lnTo>
                    <a:pt x="70" y="14"/>
                  </a:lnTo>
                  <a:lnTo>
                    <a:pt x="55" y="17"/>
                  </a:lnTo>
                  <a:lnTo>
                    <a:pt x="41" y="21"/>
                  </a:lnTo>
                  <a:lnTo>
                    <a:pt x="29" y="25"/>
                  </a:lnTo>
                  <a:lnTo>
                    <a:pt x="18" y="30"/>
                  </a:lnTo>
                  <a:lnTo>
                    <a:pt x="10" y="36"/>
                  </a:lnTo>
                  <a:lnTo>
                    <a:pt x="4" y="42"/>
                  </a:lnTo>
                  <a:lnTo>
                    <a:pt x="1" y="47"/>
                  </a:lnTo>
                  <a:lnTo>
                    <a:pt x="0" y="54"/>
                  </a:lnTo>
                  <a:lnTo>
                    <a:pt x="2" y="61"/>
                  </a:lnTo>
                  <a:lnTo>
                    <a:pt x="7" y="68"/>
                  </a:lnTo>
                  <a:lnTo>
                    <a:pt x="15" y="76"/>
                  </a:lnTo>
                  <a:lnTo>
                    <a:pt x="37" y="69"/>
                  </a:lnTo>
                  <a:lnTo>
                    <a:pt x="62" y="62"/>
                  </a:lnTo>
                  <a:lnTo>
                    <a:pt x="88" y="53"/>
                  </a:lnTo>
                  <a:lnTo>
                    <a:pt x="115" y="45"/>
                  </a:lnTo>
                  <a:lnTo>
                    <a:pt x="137" y="35"/>
                  </a:lnTo>
                  <a:lnTo>
                    <a:pt x="153" y="24"/>
                  </a:lnTo>
                  <a:lnTo>
                    <a:pt x="160" y="13"/>
                  </a:lnTo>
                  <a:lnTo>
                    <a:pt x="157" y="0"/>
                  </a:lnTo>
                  <a:close/>
                </a:path>
              </a:pathLst>
            </a:custGeom>
            <a:solidFill>
              <a:srgbClr val="66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04" name="Google Shape;1504;p31"/>
            <p:cNvSpPr/>
            <p:nvPr/>
          </p:nvSpPr>
          <p:spPr>
            <a:xfrm>
              <a:off x="3369" y="1239"/>
              <a:ext cx="858" cy="693"/>
            </a:xfrm>
            <a:custGeom>
              <a:avLst/>
              <a:gdLst/>
              <a:ahLst/>
              <a:cxnLst/>
              <a:rect l="l" t="t" r="r" b="b"/>
              <a:pathLst>
                <a:path w="2572" h="2079" extrusionOk="0">
                  <a:moveTo>
                    <a:pt x="960" y="2079"/>
                  </a:moveTo>
                  <a:lnTo>
                    <a:pt x="669" y="1615"/>
                  </a:lnTo>
                  <a:lnTo>
                    <a:pt x="665" y="1613"/>
                  </a:lnTo>
                  <a:lnTo>
                    <a:pt x="657" y="1606"/>
                  </a:lnTo>
                  <a:lnTo>
                    <a:pt x="643" y="1596"/>
                  </a:lnTo>
                  <a:lnTo>
                    <a:pt x="626" y="1581"/>
                  </a:lnTo>
                  <a:lnTo>
                    <a:pt x="607" y="1563"/>
                  </a:lnTo>
                  <a:lnTo>
                    <a:pt x="584" y="1544"/>
                  </a:lnTo>
                  <a:lnTo>
                    <a:pt x="559" y="1522"/>
                  </a:lnTo>
                  <a:lnTo>
                    <a:pt x="535" y="1499"/>
                  </a:lnTo>
                  <a:lnTo>
                    <a:pt x="511" y="1475"/>
                  </a:lnTo>
                  <a:lnTo>
                    <a:pt x="488" y="1450"/>
                  </a:lnTo>
                  <a:lnTo>
                    <a:pt x="466" y="1426"/>
                  </a:lnTo>
                  <a:lnTo>
                    <a:pt x="447" y="1402"/>
                  </a:lnTo>
                  <a:lnTo>
                    <a:pt x="434" y="1379"/>
                  </a:lnTo>
                  <a:lnTo>
                    <a:pt x="423" y="1357"/>
                  </a:lnTo>
                  <a:lnTo>
                    <a:pt x="418" y="1337"/>
                  </a:lnTo>
                  <a:lnTo>
                    <a:pt x="419" y="1320"/>
                  </a:lnTo>
                  <a:lnTo>
                    <a:pt x="423" y="1302"/>
                  </a:lnTo>
                  <a:lnTo>
                    <a:pt x="428" y="1278"/>
                  </a:lnTo>
                  <a:lnTo>
                    <a:pt x="434" y="1250"/>
                  </a:lnTo>
                  <a:lnTo>
                    <a:pt x="439" y="1218"/>
                  </a:lnTo>
                  <a:lnTo>
                    <a:pt x="444" y="1183"/>
                  </a:lnTo>
                  <a:lnTo>
                    <a:pt x="450" y="1146"/>
                  </a:lnTo>
                  <a:lnTo>
                    <a:pt x="453" y="1107"/>
                  </a:lnTo>
                  <a:lnTo>
                    <a:pt x="457" y="1068"/>
                  </a:lnTo>
                  <a:lnTo>
                    <a:pt x="459" y="1029"/>
                  </a:lnTo>
                  <a:lnTo>
                    <a:pt x="460" y="989"/>
                  </a:lnTo>
                  <a:lnTo>
                    <a:pt x="459" y="952"/>
                  </a:lnTo>
                  <a:lnTo>
                    <a:pt x="456" y="918"/>
                  </a:lnTo>
                  <a:lnTo>
                    <a:pt x="451" y="886"/>
                  </a:lnTo>
                  <a:lnTo>
                    <a:pt x="443" y="858"/>
                  </a:lnTo>
                  <a:lnTo>
                    <a:pt x="432" y="834"/>
                  </a:lnTo>
                  <a:lnTo>
                    <a:pt x="419" y="815"/>
                  </a:lnTo>
                  <a:lnTo>
                    <a:pt x="400" y="796"/>
                  </a:lnTo>
                  <a:lnTo>
                    <a:pt x="376" y="771"/>
                  </a:lnTo>
                  <a:lnTo>
                    <a:pt x="348" y="741"/>
                  </a:lnTo>
                  <a:lnTo>
                    <a:pt x="317" y="707"/>
                  </a:lnTo>
                  <a:lnTo>
                    <a:pt x="284" y="670"/>
                  </a:lnTo>
                  <a:lnTo>
                    <a:pt x="249" y="632"/>
                  </a:lnTo>
                  <a:lnTo>
                    <a:pt x="213" y="592"/>
                  </a:lnTo>
                  <a:lnTo>
                    <a:pt x="178" y="552"/>
                  </a:lnTo>
                  <a:lnTo>
                    <a:pt x="143" y="513"/>
                  </a:lnTo>
                  <a:lnTo>
                    <a:pt x="110" y="476"/>
                  </a:lnTo>
                  <a:lnTo>
                    <a:pt x="80" y="443"/>
                  </a:lnTo>
                  <a:lnTo>
                    <a:pt x="53" y="413"/>
                  </a:lnTo>
                  <a:lnTo>
                    <a:pt x="31" y="388"/>
                  </a:lnTo>
                  <a:lnTo>
                    <a:pt x="14" y="368"/>
                  </a:lnTo>
                  <a:lnTo>
                    <a:pt x="4" y="356"/>
                  </a:lnTo>
                  <a:lnTo>
                    <a:pt x="0" y="352"/>
                  </a:lnTo>
                  <a:lnTo>
                    <a:pt x="0" y="349"/>
                  </a:lnTo>
                  <a:lnTo>
                    <a:pt x="2" y="343"/>
                  </a:lnTo>
                  <a:lnTo>
                    <a:pt x="6" y="333"/>
                  </a:lnTo>
                  <a:lnTo>
                    <a:pt x="11" y="321"/>
                  </a:lnTo>
                  <a:lnTo>
                    <a:pt x="15" y="307"/>
                  </a:lnTo>
                  <a:lnTo>
                    <a:pt x="22" y="292"/>
                  </a:lnTo>
                  <a:lnTo>
                    <a:pt x="29" y="277"/>
                  </a:lnTo>
                  <a:lnTo>
                    <a:pt x="36" y="263"/>
                  </a:lnTo>
                  <a:lnTo>
                    <a:pt x="44" y="249"/>
                  </a:lnTo>
                  <a:lnTo>
                    <a:pt x="53" y="239"/>
                  </a:lnTo>
                  <a:lnTo>
                    <a:pt x="61" y="232"/>
                  </a:lnTo>
                  <a:lnTo>
                    <a:pt x="71" y="227"/>
                  </a:lnTo>
                  <a:lnTo>
                    <a:pt x="80" y="228"/>
                  </a:lnTo>
                  <a:lnTo>
                    <a:pt x="88" y="235"/>
                  </a:lnTo>
                  <a:lnTo>
                    <a:pt x="97" y="248"/>
                  </a:lnTo>
                  <a:lnTo>
                    <a:pt x="105" y="268"/>
                  </a:lnTo>
                  <a:lnTo>
                    <a:pt x="113" y="292"/>
                  </a:lnTo>
                  <a:lnTo>
                    <a:pt x="125" y="316"/>
                  </a:lnTo>
                  <a:lnTo>
                    <a:pt x="137" y="341"/>
                  </a:lnTo>
                  <a:lnTo>
                    <a:pt x="154" y="367"/>
                  </a:lnTo>
                  <a:lnTo>
                    <a:pt x="172" y="392"/>
                  </a:lnTo>
                  <a:lnTo>
                    <a:pt x="194" y="416"/>
                  </a:lnTo>
                  <a:lnTo>
                    <a:pt x="218" y="439"/>
                  </a:lnTo>
                  <a:lnTo>
                    <a:pt x="246" y="462"/>
                  </a:lnTo>
                  <a:lnTo>
                    <a:pt x="277" y="483"/>
                  </a:lnTo>
                  <a:lnTo>
                    <a:pt x="311" y="503"/>
                  </a:lnTo>
                  <a:lnTo>
                    <a:pt x="351" y="520"/>
                  </a:lnTo>
                  <a:lnTo>
                    <a:pt x="393" y="534"/>
                  </a:lnTo>
                  <a:lnTo>
                    <a:pt x="441" y="547"/>
                  </a:lnTo>
                  <a:lnTo>
                    <a:pt x="491" y="555"/>
                  </a:lnTo>
                  <a:lnTo>
                    <a:pt x="548" y="560"/>
                  </a:lnTo>
                  <a:lnTo>
                    <a:pt x="608" y="563"/>
                  </a:lnTo>
                  <a:lnTo>
                    <a:pt x="639" y="563"/>
                  </a:lnTo>
                  <a:lnTo>
                    <a:pt x="668" y="562"/>
                  </a:lnTo>
                  <a:lnTo>
                    <a:pt x="696" y="560"/>
                  </a:lnTo>
                  <a:lnTo>
                    <a:pt x="724" y="559"/>
                  </a:lnTo>
                  <a:lnTo>
                    <a:pt x="750" y="557"/>
                  </a:lnTo>
                  <a:lnTo>
                    <a:pt x="776" y="555"/>
                  </a:lnTo>
                  <a:lnTo>
                    <a:pt x="800" y="552"/>
                  </a:lnTo>
                  <a:lnTo>
                    <a:pt x="824" y="549"/>
                  </a:lnTo>
                  <a:lnTo>
                    <a:pt x="848" y="545"/>
                  </a:lnTo>
                  <a:lnTo>
                    <a:pt x="871" y="542"/>
                  </a:lnTo>
                  <a:lnTo>
                    <a:pt x="892" y="539"/>
                  </a:lnTo>
                  <a:lnTo>
                    <a:pt x="914" y="534"/>
                  </a:lnTo>
                  <a:lnTo>
                    <a:pt x="936" y="529"/>
                  </a:lnTo>
                  <a:lnTo>
                    <a:pt x="957" y="525"/>
                  </a:lnTo>
                  <a:lnTo>
                    <a:pt x="978" y="520"/>
                  </a:lnTo>
                  <a:lnTo>
                    <a:pt x="999" y="515"/>
                  </a:lnTo>
                  <a:lnTo>
                    <a:pt x="1018" y="511"/>
                  </a:lnTo>
                  <a:lnTo>
                    <a:pt x="1039" y="505"/>
                  </a:lnTo>
                  <a:lnTo>
                    <a:pt x="1060" y="500"/>
                  </a:lnTo>
                  <a:lnTo>
                    <a:pt x="1080" y="495"/>
                  </a:lnTo>
                  <a:lnTo>
                    <a:pt x="1101" y="489"/>
                  </a:lnTo>
                  <a:lnTo>
                    <a:pt x="1122" y="484"/>
                  </a:lnTo>
                  <a:lnTo>
                    <a:pt x="1143" y="479"/>
                  </a:lnTo>
                  <a:lnTo>
                    <a:pt x="1165" y="474"/>
                  </a:lnTo>
                  <a:lnTo>
                    <a:pt x="1186" y="468"/>
                  </a:lnTo>
                  <a:lnTo>
                    <a:pt x="1208" y="464"/>
                  </a:lnTo>
                  <a:lnTo>
                    <a:pt x="1231" y="459"/>
                  </a:lnTo>
                  <a:lnTo>
                    <a:pt x="1256" y="453"/>
                  </a:lnTo>
                  <a:lnTo>
                    <a:pt x="1280" y="449"/>
                  </a:lnTo>
                  <a:lnTo>
                    <a:pt x="1305" y="444"/>
                  </a:lnTo>
                  <a:lnTo>
                    <a:pt x="1332" y="441"/>
                  </a:lnTo>
                  <a:lnTo>
                    <a:pt x="1358" y="436"/>
                  </a:lnTo>
                  <a:lnTo>
                    <a:pt x="1411" y="428"/>
                  </a:lnTo>
                  <a:lnTo>
                    <a:pt x="1462" y="419"/>
                  </a:lnTo>
                  <a:lnTo>
                    <a:pt x="1510" y="408"/>
                  </a:lnTo>
                  <a:lnTo>
                    <a:pt x="1556" y="398"/>
                  </a:lnTo>
                  <a:lnTo>
                    <a:pt x="1600" y="386"/>
                  </a:lnTo>
                  <a:lnTo>
                    <a:pt x="1642" y="375"/>
                  </a:lnTo>
                  <a:lnTo>
                    <a:pt x="1681" y="363"/>
                  </a:lnTo>
                  <a:lnTo>
                    <a:pt x="1719" y="352"/>
                  </a:lnTo>
                  <a:lnTo>
                    <a:pt x="1756" y="340"/>
                  </a:lnTo>
                  <a:lnTo>
                    <a:pt x="1792" y="329"/>
                  </a:lnTo>
                  <a:lnTo>
                    <a:pt x="1826" y="317"/>
                  </a:lnTo>
                  <a:lnTo>
                    <a:pt x="1859" y="306"/>
                  </a:lnTo>
                  <a:lnTo>
                    <a:pt x="1892" y="295"/>
                  </a:lnTo>
                  <a:lnTo>
                    <a:pt x="1923" y="285"/>
                  </a:lnTo>
                  <a:lnTo>
                    <a:pt x="1955" y="276"/>
                  </a:lnTo>
                  <a:lnTo>
                    <a:pt x="1986" y="268"/>
                  </a:lnTo>
                  <a:lnTo>
                    <a:pt x="2019" y="257"/>
                  </a:lnTo>
                  <a:lnTo>
                    <a:pt x="2055" y="241"/>
                  </a:lnTo>
                  <a:lnTo>
                    <a:pt x="2091" y="221"/>
                  </a:lnTo>
                  <a:lnTo>
                    <a:pt x="2129" y="198"/>
                  </a:lnTo>
                  <a:lnTo>
                    <a:pt x="2167" y="173"/>
                  </a:lnTo>
                  <a:lnTo>
                    <a:pt x="2206" y="147"/>
                  </a:lnTo>
                  <a:lnTo>
                    <a:pt x="2244" y="120"/>
                  </a:lnTo>
                  <a:lnTo>
                    <a:pt x="2279" y="94"/>
                  </a:lnTo>
                  <a:lnTo>
                    <a:pt x="2314" y="69"/>
                  </a:lnTo>
                  <a:lnTo>
                    <a:pt x="2345" y="46"/>
                  </a:lnTo>
                  <a:lnTo>
                    <a:pt x="2374" y="28"/>
                  </a:lnTo>
                  <a:lnTo>
                    <a:pt x="2398" y="13"/>
                  </a:lnTo>
                  <a:lnTo>
                    <a:pt x="2419" y="4"/>
                  </a:lnTo>
                  <a:lnTo>
                    <a:pt x="2434" y="0"/>
                  </a:lnTo>
                  <a:lnTo>
                    <a:pt x="2443" y="4"/>
                  </a:lnTo>
                  <a:lnTo>
                    <a:pt x="2446" y="15"/>
                  </a:lnTo>
                  <a:lnTo>
                    <a:pt x="2445" y="32"/>
                  </a:lnTo>
                  <a:lnTo>
                    <a:pt x="2442" y="51"/>
                  </a:lnTo>
                  <a:lnTo>
                    <a:pt x="2437" y="72"/>
                  </a:lnTo>
                  <a:lnTo>
                    <a:pt x="2430" y="96"/>
                  </a:lnTo>
                  <a:lnTo>
                    <a:pt x="2422" y="121"/>
                  </a:lnTo>
                  <a:lnTo>
                    <a:pt x="2413" y="150"/>
                  </a:lnTo>
                  <a:lnTo>
                    <a:pt x="2404" y="181"/>
                  </a:lnTo>
                  <a:lnTo>
                    <a:pt x="2395" y="215"/>
                  </a:lnTo>
                  <a:lnTo>
                    <a:pt x="2384" y="251"/>
                  </a:lnTo>
                  <a:lnTo>
                    <a:pt x="2375" y="292"/>
                  </a:lnTo>
                  <a:lnTo>
                    <a:pt x="2366" y="336"/>
                  </a:lnTo>
                  <a:lnTo>
                    <a:pt x="2358" y="382"/>
                  </a:lnTo>
                  <a:lnTo>
                    <a:pt x="2351" y="432"/>
                  </a:lnTo>
                  <a:lnTo>
                    <a:pt x="2346" y="486"/>
                  </a:lnTo>
                  <a:lnTo>
                    <a:pt x="2343" y="543"/>
                  </a:lnTo>
                  <a:lnTo>
                    <a:pt x="2342" y="604"/>
                  </a:lnTo>
                  <a:lnTo>
                    <a:pt x="2343" y="665"/>
                  </a:lnTo>
                  <a:lnTo>
                    <a:pt x="2344" y="724"/>
                  </a:lnTo>
                  <a:lnTo>
                    <a:pt x="2347" y="781"/>
                  </a:lnTo>
                  <a:lnTo>
                    <a:pt x="2352" y="834"/>
                  </a:lnTo>
                  <a:lnTo>
                    <a:pt x="2358" y="883"/>
                  </a:lnTo>
                  <a:lnTo>
                    <a:pt x="2363" y="929"/>
                  </a:lnTo>
                  <a:lnTo>
                    <a:pt x="2370" y="974"/>
                  </a:lnTo>
                  <a:lnTo>
                    <a:pt x="2378" y="1015"/>
                  </a:lnTo>
                  <a:lnTo>
                    <a:pt x="2387" y="1053"/>
                  </a:lnTo>
                  <a:lnTo>
                    <a:pt x="2395" y="1088"/>
                  </a:lnTo>
                  <a:lnTo>
                    <a:pt x="2404" y="1120"/>
                  </a:lnTo>
                  <a:lnTo>
                    <a:pt x="2413" y="1150"/>
                  </a:lnTo>
                  <a:lnTo>
                    <a:pt x="2421" y="1175"/>
                  </a:lnTo>
                  <a:lnTo>
                    <a:pt x="2430" y="1198"/>
                  </a:lnTo>
                  <a:lnTo>
                    <a:pt x="2438" y="1219"/>
                  </a:lnTo>
                  <a:lnTo>
                    <a:pt x="2446" y="1236"/>
                  </a:lnTo>
                  <a:lnTo>
                    <a:pt x="2455" y="1253"/>
                  </a:lnTo>
                  <a:lnTo>
                    <a:pt x="2464" y="1275"/>
                  </a:lnTo>
                  <a:lnTo>
                    <a:pt x="2473" y="1298"/>
                  </a:lnTo>
                  <a:lnTo>
                    <a:pt x="2483" y="1325"/>
                  </a:lnTo>
                  <a:lnTo>
                    <a:pt x="2494" y="1351"/>
                  </a:lnTo>
                  <a:lnTo>
                    <a:pt x="2504" y="1380"/>
                  </a:lnTo>
                  <a:lnTo>
                    <a:pt x="2514" y="1408"/>
                  </a:lnTo>
                  <a:lnTo>
                    <a:pt x="2525" y="1437"/>
                  </a:lnTo>
                  <a:lnTo>
                    <a:pt x="2534" y="1463"/>
                  </a:lnTo>
                  <a:lnTo>
                    <a:pt x="2543" y="1490"/>
                  </a:lnTo>
                  <a:lnTo>
                    <a:pt x="2551" y="1513"/>
                  </a:lnTo>
                  <a:lnTo>
                    <a:pt x="2558" y="1532"/>
                  </a:lnTo>
                  <a:lnTo>
                    <a:pt x="2564" y="1550"/>
                  </a:lnTo>
                  <a:lnTo>
                    <a:pt x="2569" y="1562"/>
                  </a:lnTo>
                  <a:lnTo>
                    <a:pt x="2571" y="1572"/>
                  </a:lnTo>
                  <a:lnTo>
                    <a:pt x="2572" y="1574"/>
                  </a:lnTo>
                  <a:lnTo>
                    <a:pt x="2570" y="1574"/>
                  </a:lnTo>
                  <a:lnTo>
                    <a:pt x="2564" y="1576"/>
                  </a:lnTo>
                  <a:lnTo>
                    <a:pt x="2554" y="1578"/>
                  </a:lnTo>
                  <a:lnTo>
                    <a:pt x="2541" y="1581"/>
                  </a:lnTo>
                  <a:lnTo>
                    <a:pt x="2524" y="1585"/>
                  </a:lnTo>
                  <a:lnTo>
                    <a:pt x="2504" y="1590"/>
                  </a:lnTo>
                  <a:lnTo>
                    <a:pt x="2481" y="1595"/>
                  </a:lnTo>
                  <a:lnTo>
                    <a:pt x="2457" y="1600"/>
                  </a:lnTo>
                  <a:lnTo>
                    <a:pt x="2429" y="1607"/>
                  </a:lnTo>
                  <a:lnTo>
                    <a:pt x="2399" y="1614"/>
                  </a:lnTo>
                  <a:lnTo>
                    <a:pt x="2369" y="1621"/>
                  </a:lnTo>
                  <a:lnTo>
                    <a:pt x="2336" y="1629"/>
                  </a:lnTo>
                  <a:lnTo>
                    <a:pt x="2302" y="1637"/>
                  </a:lnTo>
                  <a:lnTo>
                    <a:pt x="2268" y="1645"/>
                  </a:lnTo>
                  <a:lnTo>
                    <a:pt x="2232" y="1655"/>
                  </a:lnTo>
                  <a:lnTo>
                    <a:pt x="2195" y="1663"/>
                  </a:lnTo>
                  <a:lnTo>
                    <a:pt x="2159" y="1672"/>
                  </a:lnTo>
                  <a:lnTo>
                    <a:pt x="2123" y="1681"/>
                  </a:lnTo>
                  <a:lnTo>
                    <a:pt x="2087" y="1689"/>
                  </a:lnTo>
                  <a:lnTo>
                    <a:pt x="2051" y="1698"/>
                  </a:lnTo>
                  <a:lnTo>
                    <a:pt x="2016" y="1708"/>
                  </a:lnTo>
                  <a:lnTo>
                    <a:pt x="1983" y="1716"/>
                  </a:lnTo>
                  <a:lnTo>
                    <a:pt x="1950" y="1725"/>
                  </a:lnTo>
                  <a:lnTo>
                    <a:pt x="1918" y="1733"/>
                  </a:lnTo>
                  <a:lnTo>
                    <a:pt x="1890" y="1741"/>
                  </a:lnTo>
                  <a:lnTo>
                    <a:pt x="1862" y="1748"/>
                  </a:lnTo>
                  <a:lnTo>
                    <a:pt x="1838" y="1756"/>
                  </a:lnTo>
                  <a:lnTo>
                    <a:pt x="1815" y="1763"/>
                  </a:lnTo>
                  <a:lnTo>
                    <a:pt x="1795" y="1769"/>
                  </a:lnTo>
                  <a:lnTo>
                    <a:pt x="1779" y="1774"/>
                  </a:lnTo>
                  <a:lnTo>
                    <a:pt x="1765" y="1779"/>
                  </a:lnTo>
                  <a:lnTo>
                    <a:pt x="1756" y="1784"/>
                  </a:lnTo>
                  <a:lnTo>
                    <a:pt x="1747" y="1788"/>
                  </a:lnTo>
                  <a:lnTo>
                    <a:pt x="1733" y="1794"/>
                  </a:lnTo>
                  <a:lnTo>
                    <a:pt x="1717" y="1801"/>
                  </a:lnTo>
                  <a:lnTo>
                    <a:pt x="1697" y="1809"/>
                  </a:lnTo>
                  <a:lnTo>
                    <a:pt x="1675" y="1817"/>
                  </a:lnTo>
                  <a:lnTo>
                    <a:pt x="1651" y="1826"/>
                  </a:lnTo>
                  <a:lnTo>
                    <a:pt x="1625" y="1837"/>
                  </a:lnTo>
                  <a:lnTo>
                    <a:pt x="1596" y="1848"/>
                  </a:lnTo>
                  <a:lnTo>
                    <a:pt x="1566" y="1859"/>
                  </a:lnTo>
                  <a:lnTo>
                    <a:pt x="1535" y="1871"/>
                  </a:lnTo>
                  <a:lnTo>
                    <a:pt x="1501" y="1883"/>
                  </a:lnTo>
                  <a:lnTo>
                    <a:pt x="1468" y="1895"/>
                  </a:lnTo>
                  <a:lnTo>
                    <a:pt x="1433" y="1908"/>
                  </a:lnTo>
                  <a:lnTo>
                    <a:pt x="1397" y="1921"/>
                  </a:lnTo>
                  <a:lnTo>
                    <a:pt x="1362" y="1935"/>
                  </a:lnTo>
                  <a:lnTo>
                    <a:pt x="1327" y="1947"/>
                  </a:lnTo>
                  <a:lnTo>
                    <a:pt x="1291" y="1960"/>
                  </a:lnTo>
                  <a:lnTo>
                    <a:pt x="1257" y="1973"/>
                  </a:lnTo>
                  <a:lnTo>
                    <a:pt x="1223" y="1984"/>
                  </a:lnTo>
                  <a:lnTo>
                    <a:pt x="1190" y="1997"/>
                  </a:lnTo>
                  <a:lnTo>
                    <a:pt x="1159" y="2008"/>
                  </a:lnTo>
                  <a:lnTo>
                    <a:pt x="1128" y="2019"/>
                  </a:lnTo>
                  <a:lnTo>
                    <a:pt x="1100" y="2029"/>
                  </a:lnTo>
                  <a:lnTo>
                    <a:pt x="1073" y="2038"/>
                  </a:lnTo>
                  <a:lnTo>
                    <a:pt x="1048" y="2048"/>
                  </a:lnTo>
                  <a:lnTo>
                    <a:pt x="1026" y="2056"/>
                  </a:lnTo>
                  <a:lnTo>
                    <a:pt x="1008" y="2062"/>
                  </a:lnTo>
                  <a:lnTo>
                    <a:pt x="992" y="2068"/>
                  </a:lnTo>
                  <a:lnTo>
                    <a:pt x="978" y="2073"/>
                  </a:lnTo>
                  <a:lnTo>
                    <a:pt x="969" y="2076"/>
                  </a:lnTo>
                  <a:lnTo>
                    <a:pt x="963" y="2078"/>
                  </a:lnTo>
                  <a:lnTo>
                    <a:pt x="960" y="2079"/>
                  </a:lnTo>
                  <a:close/>
                </a:path>
              </a:pathLst>
            </a:custGeom>
            <a:solidFill>
              <a:srgbClr val="33CC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05" name="Google Shape;1505;p31"/>
            <p:cNvSpPr/>
            <p:nvPr/>
          </p:nvSpPr>
          <p:spPr>
            <a:xfrm>
              <a:off x="3603" y="2492"/>
              <a:ext cx="365" cy="880"/>
            </a:xfrm>
            <a:custGeom>
              <a:avLst/>
              <a:gdLst/>
              <a:ahLst/>
              <a:cxnLst/>
              <a:rect l="l" t="t" r="r" b="b"/>
              <a:pathLst>
                <a:path w="1095" h="2639" extrusionOk="0">
                  <a:moveTo>
                    <a:pt x="566" y="2591"/>
                  </a:moveTo>
                  <a:lnTo>
                    <a:pt x="587" y="2588"/>
                  </a:lnTo>
                  <a:lnTo>
                    <a:pt x="615" y="2580"/>
                  </a:lnTo>
                  <a:lnTo>
                    <a:pt x="645" y="2566"/>
                  </a:lnTo>
                  <a:lnTo>
                    <a:pt x="679" y="2549"/>
                  </a:lnTo>
                  <a:lnTo>
                    <a:pt x="716" y="2527"/>
                  </a:lnTo>
                  <a:lnTo>
                    <a:pt x="753" y="2501"/>
                  </a:lnTo>
                  <a:lnTo>
                    <a:pt x="790" y="2475"/>
                  </a:lnTo>
                  <a:lnTo>
                    <a:pt x="825" y="2446"/>
                  </a:lnTo>
                  <a:lnTo>
                    <a:pt x="857" y="2416"/>
                  </a:lnTo>
                  <a:lnTo>
                    <a:pt x="884" y="2386"/>
                  </a:lnTo>
                  <a:lnTo>
                    <a:pt x="908" y="2355"/>
                  </a:lnTo>
                  <a:lnTo>
                    <a:pt x="925" y="2326"/>
                  </a:lnTo>
                  <a:lnTo>
                    <a:pt x="934" y="2297"/>
                  </a:lnTo>
                  <a:lnTo>
                    <a:pt x="934" y="2272"/>
                  </a:lnTo>
                  <a:lnTo>
                    <a:pt x="924" y="2248"/>
                  </a:lnTo>
                  <a:lnTo>
                    <a:pt x="903" y="2228"/>
                  </a:lnTo>
                  <a:lnTo>
                    <a:pt x="875" y="2207"/>
                  </a:lnTo>
                  <a:lnTo>
                    <a:pt x="845" y="2183"/>
                  </a:lnTo>
                  <a:lnTo>
                    <a:pt x="814" y="2155"/>
                  </a:lnTo>
                  <a:lnTo>
                    <a:pt x="782" y="2125"/>
                  </a:lnTo>
                  <a:lnTo>
                    <a:pt x="750" y="2092"/>
                  </a:lnTo>
                  <a:lnTo>
                    <a:pt x="718" y="2057"/>
                  </a:lnTo>
                  <a:lnTo>
                    <a:pt x="687" y="2022"/>
                  </a:lnTo>
                  <a:lnTo>
                    <a:pt x="657" y="1986"/>
                  </a:lnTo>
                  <a:lnTo>
                    <a:pt x="629" y="1950"/>
                  </a:lnTo>
                  <a:lnTo>
                    <a:pt x="603" y="1915"/>
                  </a:lnTo>
                  <a:lnTo>
                    <a:pt x="579" y="1880"/>
                  </a:lnTo>
                  <a:lnTo>
                    <a:pt x="559" y="1846"/>
                  </a:lnTo>
                  <a:lnTo>
                    <a:pt x="543" y="1817"/>
                  </a:lnTo>
                  <a:lnTo>
                    <a:pt x="531" y="1789"/>
                  </a:lnTo>
                  <a:lnTo>
                    <a:pt x="522" y="1765"/>
                  </a:lnTo>
                  <a:lnTo>
                    <a:pt x="520" y="1744"/>
                  </a:lnTo>
                  <a:lnTo>
                    <a:pt x="521" y="1723"/>
                  </a:lnTo>
                  <a:lnTo>
                    <a:pt x="524" y="1699"/>
                  </a:lnTo>
                  <a:lnTo>
                    <a:pt x="528" y="1671"/>
                  </a:lnTo>
                  <a:lnTo>
                    <a:pt x="533" y="1641"/>
                  </a:lnTo>
                  <a:lnTo>
                    <a:pt x="539" y="1608"/>
                  </a:lnTo>
                  <a:lnTo>
                    <a:pt x="544" y="1573"/>
                  </a:lnTo>
                  <a:lnTo>
                    <a:pt x="550" y="1538"/>
                  </a:lnTo>
                  <a:lnTo>
                    <a:pt x="555" y="1502"/>
                  </a:lnTo>
                  <a:lnTo>
                    <a:pt x="559" y="1466"/>
                  </a:lnTo>
                  <a:lnTo>
                    <a:pt x="562" y="1430"/>
                  </a:lnTo>
                  <a:lnTo>
                    <a:pt x="562" y="1396"/>
                  </a:lnTo>
                  <a:lnTo>
                    <a:pt x="559" y="1362"/>
                  </a:lnTo>
                  <a:lnTo>
                    <a:pt x="555" y="1332"/>
                  </a:lnTo>
                  <a:lnTo>
                    <a:pt x="548" y="1305"/>
                  </a:lnTo>
                  <a:lnTo>
                    <a:pt x="536" y="1280"/>
                  </a:lnTo>
                  <a:lnTo>
                    <a:pt x="520" y="1260"/>
                  </a:lnTo>
                  <a:lnTo>
                    <a:pt x="501" y="1240"/>
                  </a:lnTo>
                  <a:lnTo>
                    <a:pt x="478" y="1219"/>
                  </a:lnTo>
                  <a:lnTo>
                    <a:pt x="452" y="1195"/>
                  </a:lnTo>
                  <a:lnTo>
                    <a:pt x="426" y="1171"/>
                  </a:lnTo>
                  <a:lnTo>
                    <a:pt x="398" y="1143"/>
                  </a:lnTo>
                  <a:lnTo>
                    <a:pt x="370" y="1114"/>
                  </a:lnTo>
                  <a:lnTo>
                    <a:pt x="343" y="1086"/>
                  </a:lnTo>
                  <a:lnTo>
                    <a:pt x="315" y="1053"/>
                  </a:lnTo>
                  <a:lnTo>
                    <a:pt x="288" y="1021"/>
                  </a:lnTo>
                  <a:lnTo>
                    <a:pt x="264" y="989"/>
                  </a:lnTo>
                  <a:lnTo>
                    <a:pt x="241" y="954"/>
                  </a:lnTo>
                  <a:lnTo>
                    <a:pt x="222" y="920"/>
                  </a:lnTo>
                  <a:lnTo>
                    <a:pt x="205" y="884"/>
                  </a:lnTo>
                  <a:lnTo>
                    <a:pt x="194" y="848"/>
                  </a:lnTo>
                  <a:lnTo>
                    <a:pt x="186" y="811"/>
                  </a:lnTo>
                  <a:lnTo>
                    <a:pt x="184" y="775"/>
                  </a:lnTo>
                  <a:lnTo>
                    <a:pt x="185" y="739"/>
                  </a:lnTo>
                  <a:lnTo>
                    <a:pt x="189" y="701"/>
                  </a:lnTo>
                  <a:lnTo>
                    <a:pt x="195" y="662"/>
                  </a:lnTo>
                  <a:lnTo>
                    <a:pt x="203" y="624"/>
                  </a:lnTo>
                  <a:lnTo>
                    <a:pt x="212" y="588"/>
                  </a:lnTo>
                  <a:lnTo>
                    <a:pt x="220" y="549"/>
                  </a:lnTo>
                  <a:lnTo>
                    <a:pt x="230" y="514"/>
                  </a:lnTo>
                  <a:lnTo>
                    <a:pt x="237" y="479"/>
                  </a:lnTo>
                  <a:lnTo>
                    <a:pt x="242" y="446"/>
                  </a:lnTo>
                  <a:lnTo>
                    <a:pt x="246" y="415"/>
                  </a:lnTo>
                  <a:lnTo>
                    <a:pt x="247" y="386"/>
                  </a:lnTo>
                  <a:lnTo>
                    <a:pt x="243" y="360"/>
                  </a:lnTo>
                  <a:lnTo>
                    <a:pt x="237" y="337"/>
                  </a:lnTo>
                  <a:lnTo>
                    <a:pt x="225" y="318"/>
                  </a:lnTo>
                  <a:lnTo>
                    <a:pt x="207" y="303"/>
                  </a:lnTo>
                  <a:lnTo>
                    <a:pt x="184" y="291"/>
                  </a:lnTo>
                  <a:lnTo>
                    <a:pt x="157" y="280"/>
                  </a:lnTo>
                  <a:lnTo>
                    <a:pt x="132" y="264"/>
                  </a:lnTo>
                  <a:lnTo>
                    <a:pt x="107" y="244"/>
                  </a:lnTo>
                  <a:lnTo>
                    <a:pt x="87" y="222"/>
                  </a:lnTo>
                  <a:lnTo>
                    <a:pt x="66" y="198"/>
                  </a:lnTo>
                  <a:lnTo>
                    <a:pt x="49" y="171"/>
                  </a:lnTo>
                  <a:lnTo>
                    <a:pt x="34" y="145"/>
                  </a:lnTo>
                  <a:lnTo>
                    <a:pt x="21" y="118"/>
                  </a:lnTo>
                  <a:lnTo>
                    <a:pt x="11" y="93"/>
                  </a:lnTo>
                  <a:lnTo>
                    <a:pt x="4" y="69"/>
                  </a:lnTo>
                  <a:lnTo>
                    <a:pt x="0" y="48"/>
                  </a:lnTo>
                  <a:lnTo>
                    <a:pt x="0" y="30"/>
                  </a:lnTo>
                  <a:lnTo>
                    <a:pt x="5" y="15"/>
                  </a:lnTo>
                  <a:lnTo>
                    <a:pt x="12" y="4"/>
                  </a:lnTo>
                  <a:lnTo>
                    <a:pt x="23" y="0"/>
                  </a:lnTo>
                  <a:lnTo>
                    <a:pt x="39" y="1"/>
                  </a:lnTo>
                  <a:lnTo>
                    <a:pt x="59" y="9"/>
                  </a:lnTo>
                  <a:lnTo>
                    <a:pt x="83" y="21"/>
                  </a:lnTo>
                  <a:lnTo>
                    <a:pt x="111" y="40"/>
                  </a:lnTo>
                  <a:lnTo>
                    <a:pt x="141" y="62"/>
                  </a:lnTo>
                  <a:lnTo>
                    <a:pt x="173" y="87"/>
                  </a:lnTo>
                  <a:lnTo>
                    <a:pt x="208" y="116"/>
                  </a:lnTo>
                  <a:lnTo>
                    <a:pt x="243" y="147"/>
                  </a:lnTo>
                  <a:lnTo>
                    <a:pt x="279" y="179"/>
                  </a:lnTo>
                  <a:lnTo>
                    <a:pt x="315" y="213"/>
                  </a:lnTo>
                  <a:lnTo>
                    <a:pt x="351" y="246"/>
                  </a:lnTo>
                  <a:lnTo>
                    <a:pt x="385" y="279"/>
                  </a:lnTo>
                  <a:lnTo>
                    <a:pt x="418" y="311"/>
                  </a:lnTo>
                  <a:lnTo>
                    <a:pt x="448" y="341"/>
                  </a:lnTo>
                  <a:lnTo>
                    <a:pt x="475" y="367"/>
                  </a:lnTo>
                  <a:lnTo>
                    <a:pt x="499" y="392"/>
                  </a:lnTo>
                  <a:lnTo>
                    <a:pt x="520" y="412"/>
                  </a:lnTo>
                  <a:lnTo>
                    <a:pt x="537" y="428"/>
                  </a:lnTo>
                  <a:lnTo>
                    <a:pt x="555" y="441"/>
                  </a:lnTo>
                  <a:lnTo>
                    <a:pt x="572" y="450"/>
                  </a:lnTo>
                  <a:lnTo>
                    <a:pt x="589" y="457"/>
                  </a:lnTo>
                  <a:lnTo>
                    <a:pt x="605" y="464"/>
                  </a:lnTo>
                  <a:lnTo>
                    <a:pt x="622" y="470"/>
                  </a:lnTo>
                  <a:lnTo>
                    <a:pt x="637" y="477"/>
                  </a:lnTo>
                  <a:lnTo>
                    <a:pt x="650" y="485"/>
                  </a:lnTo>
                  <a:lnTo>
                    <a:pt x="663" y="495"/>
                  </a:lnTo>
                  <a:lnTo>
                    <a:pt x="675" y="509"/>
                  </a:lnTo>
                  <a:lnTo>
                    <a:pt x="685" y="526"/>
                  </a:lnTo>
                  <a:lnTo>
                    <a:pt x="694" y="548"/>
                  </a:lnTo>
                  <a:lnTo>
                    <a:pt x="701" y="576"/>
                  </a:lnTo>
                  <a:lnTo>
                    <a:pt x="706" y="611"/>
                  </a:lnTo>
                  <a:lnTo>
                    <a:pt x="709" y="653"/>
                  </a:lnTo>
                  <a:lnTo>
                    <a:pt x="710" y="703"/>
                  </a:lnTo>
                  <a:lnTo>
                    <a:pt x="710" y="749"/>
                  </a:lnTo>
                  <a:lnTo>
                    <a:pt x="708" y="781"/>
                  </a:lnTo>
                  <a:lnTo>
                    <a:pt x="706" y="801"/>
                  </a:lnTo>
                  <a:lnTo>
                    <a:pt x="703" y="811"/>
                  </a:lnTo>
                  <a:lnTo>
                    <a:pt x="701" y="816"/>
                  </a:lnTo>
                  <a:lnTo>
                    <a:pt x="698" y="815"/>
                  </a:lnTo>
                  <a:lnTo>
                    <a:pt x="694" y="813"/>
                  </a:lnTo>
                  <a:lnTo>
                    <a:pt x="692" y="811"/>
                  </a:lnTo>
                  <a:lnTo>
                    <a:pt x="691" y="813"/>
                  </a:lnTo>
                  <a:lnTo>
                    <a:pt x="690" y="822"/>
                  </a:lnTo>
                  <a:lnTo>
                    <a:pt x="688" y="839"/>
                  </a:lnTo>
                  <a:lnTo>
                    <a:pt x="690" y="867"/>
                  </a:lnTo>
                  <a:lnTo>
                    <a:pt x="692" y="908"/>
                  </a:lnTo>
                  <a:lnTo>
                    <a:pt x="697" y="965"/>
                  </a:lnTo>
                  <a:lnTo>
                    <a:pt x="702" y="1041"/>
                  </a:lnTo>
                  <a:lnTo>
                    <a:pt x="710" y="1139"/>
                  </a:lnTo>
                  <a:lnTo>
                    <a:pt x="717" y="1241"/>
                  </a:lnTo>
                  <a:lnTo>
                    <a:pt x="721" y="1331"/>
                  </a:lnTo>
                  <a:lnTo>
                    <a:pt x="721" y="1408"/>
                  </a:lnTo>
                  <a:lnTo>
                    <a:pt x="718" y="1476"/>
                  </a:lnTo>
                  <a:lnTo>
                    <a:pt x="714" y="1535"/>
                  </a:lnTo>
                  <a:lnTo>
                    <a:pt x="709" y="1586"/>
                  </a:lnTo>
                  <a:lnTo>
                    <a:pt x="703" y="1629"/>
                  </a:lnTo>
                  <a:lnTo>
                    <a:pt x="699" y="1665"/>
                  </a:lnTo>
                  <a:lnTo>
                    <a:pt x="695" y="1697"/>
                  </a:lnTo>
                  <a:lnTo>
                    <a:pt x="693" y="1724"/>
                  </a:lnTo>
                  <a:lnTo>
                    <a:pt x="693" y="1750"/>
                  </a:lnTo>
                  <a:lnTo>
                    <a:pt x="698" y="1772"/>
                  </a:lnTo>
                  <a:lnTo>
                    <a:pt x="705" y="1793"/>
                  </a:lnTo>
                  <a:lnTo>
                    <a:pt x="717" y="1815"/>
                  </a:lnTo>
                  <a:lnTo>
                    <a:pt x="735" y="1840"/>
                  </a:lnTo>
                  <a:lnTo>
                    <a:pt x="759" y="1865"/>
                  </a:lnTo>
                  <a:lnTo>
                    <a:pt x="783" y="1891"/>
                  </a:lnTo>
                  <a:lnTo>
                    <a:pt x="803" y="1915"/>
                  </a:lnTo>
                  <a:lnTo>
                    <a:pt x="818" y="1938"/>
                  </a:lnTo>
                  <a:lnTo>
                    <a:pt x="829" y="1957"/>
                  </a:lnTo>
                  <a:lnTo>
                    <a:pt x="838" y="1976"/>
                  </a:lnTo>
                  <a:lnTo>
                    <a:pt x="844" y="1993"/>
                  </a:lnTo>
                  <a:lnTo>
                    <a:pt x="850" y="2008"/>
                  </a:lnTo>
                  <a:lnTo>
                    <a:pt x="854" y="2022"/>
                  </a:lnTo>
                  <a:lnTo>
                    <a:pt x="859" y="2036"/>
                  </a:lnTo>
                  <a:lnTo>
                    <a:pt x="864" y="2047"/>
                  </a:lnTo>
                  <a:lnTo>
                    <a:pt x="871" y="2059"/>
                  </a:lnTo>
                  <a:lnTo>
                    <a:pt x="879" y="2069"/>
                  </a:lnTo>
                  <a:lnTo>
                    <a:pt x="891" y="2079"/>
                  </a:lnTo>
                  <a:lnTo>
                    <a:pt x="906" y="2089"/>
                  </a:lnTo>
                  <a:lnTo>
                    <a:pt x="926" y="2098"/>
                  </a:lnTo>
                  <a:lnTo>
                    <a:pt x="950" y="2107"/>
                  </a:lnTo>
                  <a:lnTo>
                    <a:pt x="976" y="2121"/>
                  </a:lnTo>
                  <a:lnTo>
                    <a:pt x="999" y="2144"/>
                  </a:lnTo>
                  <a:lnTo>
                    <a:pt x="1017" y="2174"/>
                  </a:lnTo>
                  <a:lnTo>
                    <a:pt x="1034" y="2211"/>
                  </a:lnTo>
                  <a:lnTo>
                    <a:pt x="1048" y="2252"/>
                  </a:lnTo>
                  <a:lnTo>
                    <a:pt x="1060" y="2296"/>
                  </a:lnTo>
                  <a:lnTo>
                    <a:pt x="1070" y="2343"/>
                  </a:lnTo>
                  <a:lnTo>
                    <a:pt x="1077" y="2391"/>
                  </a:lnTo>
                  <a:lnTo>
                    <a:pt x="1083" y="2438"/>
                  </a:lnTo>
                  <a:lnTo>
                    <a:pt x="1087" y="2483"/>
                  </a:lnTo>
                  <a:lnTo>
                    <a:pt x="1091" y="2526"/>
                  </a:lnTo>
                  <a:lnTo>
                    <a:pt x="1093" y="2562"/>
                  </a:lnTo>
                  <a:lnTo>
                    <a:pt x="1094" y="2594"/>
                  </a:lnTo>
                  <a:lnTo>
                    <a:pt x="1095" y="2618"/>
                  </a:lnTo>
                  <a:lnTo>
                    <a:pt x="1095" y="2633"/>
                  </a:lnTo>
                  <a:lnTo>
                    <a:pt x="1095" y="2639"/>
                  </a:lnTo>
                  <a:lnTo>
                    <a:pt x="566" y="2591"/>
                  </a:lnTo>
                  <a:close/>
                </a:path>
              </a:pathLst>
            </a:custGeom>
            <a:solidFill>
              <a:srgbClr val="33CC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509"/>
        <p:cNvGrpSpPr/>
        <p:nvPr/>
      </p:nvGrpSpPr>
      <p:grpSpPr>
        <a:xfrm>
          <a:off x="0" y="0"/>
          <a:ext cx="0" cy="0"/>
          <a:chOff x="0" y="0"/>
          <a:chExt cx="0" cy="0"/>
        </a:xfrm>
      </p:grpSpPr>
      <p:sp>
        <p:nvSpPr>
          <p:cNvPr id="1510" name="Google Shape;1510;p32"/>
          <p:cNvSpPr txBox="1">
            <a:spLocks noGrp="1"/>
          </p:cNvSpPr>
          <p:nvPr>
            <p:ph type="title"/>
          </p:nvPr>
        </p:nvSpPr>
        <p:spPr>
          <a:xfrm>
            <a:off x="439737" y="285750"/>
            <a:ext cx="8247062" cy="206057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Practices To Promote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Medical Asepsis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In Personal Life And Work Setting</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1511" name="Google Shape;1511;p32"/>
          <p:cNvSpPr txBox="1">
            <a:spLocks noGrp="1"/>
          </p:cNvSpPr>
          <p:nvPr>
            <p:ph type="body" idx="1"/>
          </p:nvPr>
        </p:nvSpPr>
        <p:spPr>
          <a:xfrm>
            <a:off x="487362" y="2606675"/>
            <a:ext cx="6367462" cy="3611562"/>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Washing hands before and after caring for each resident</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Using approved waterless hand cleaner</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Washing resident’s hands before meals</a:t>
            </a:r>
            <a:endParaRPr/>
          </a:p>
        </p:txBody>
      </p:sp>
      <p:pic>
        <p:nvPicPr>
          <p:cNvPr id="1512" name="Google Shape;1512;p32"/>
          <p:cNvPicPr preferRelativeResize="0">
            <a:picLocks noGrp="1"/>
          </p:cNvPicPr>
          <p:nvPr>
            <p:ph type="body" idx="1"/>
          </p:nvPr>
        </p:nvPicPr>
        <p:blipFill rotWithShape="1">
          <a:blip r:embed="rId3">
            <a:alphaModFix/>
          </a:blip>
          <a:srcRect/>
          <a:stretch/>
        </p:blipFill>
        <p:spPr>
          <a:xfrm rot="5400000">
            <a:off x="6426200" y="4113212"/>
            <a:ext cx="2203450" cy="207962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516"/>
        <p:cNvGrpSpPr/>
        <p:nvPr/>
      </p:nvGrpSpPr>
      <p:grpSpPr>
        <a:xfrm>
          <a:off x="0" y="0"/>
          <a:ext cx="0" cy="0"/>
          <a:chOff x="0" y="0"/>
          <a:chExt cx="0" cy="0"/>
        </a:xfrm>
      </p:grpSpPr>
      <p:sp>
        <p:nvSpPr>
          <p:cNvPr id="1517" name="Google Shape;1517;p33"/>
          <p:cNvSpPr txBox="1">
            <a:spLocks noGrp="1"/>
          </p:cNvSpPr>
          <p:nvPr>
            <p:ph type="title"/>
          </p:nvPr>
        </p:nvSpPr>
        <p:spPr>
          <a:xfrm>
            <a:off x="439737" y="285750"/>
            <a:ext cx="8247062" cy="206057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Practices To Promote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Medical Asepsis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In Personal Life And Work Setting</a:t>
            </a:r>
            <a:br>
              <a:rPr lang="en-US" sz="32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1518" name="Google Shape;1518;p33"/>
          <p:cNvSpPr txBox="1">
            <a:spLocks noGrp="1"/>
          </p:cNvSpPr>
          <p:nvPr>
            <p:ph type="body" idx="1"/>
          </p:nvPr>
        </p:nvSpPr>
        <p:spPr>
          <a:xfrm>
            <a:off x="522287" y="2817812"/>
            <a:ext cx="4611687" cy="3103562"/>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Cleaning resident’s unit</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Cleaning all reusable equipment after use</a:t>
            </a:r>
            <a:endParaRPr/>
          </a:p>
        </p:txBody>
      </p:sp>
      <p:grpSp>
        <p:nvGrpSpPr>
          <p:cNvPr id="1519" name="Google Shape;1519;p33"/>
          <p:cNvGrpSpPr/>
          <p:nvPr/>
        </p:nvGrpSpPr>
        <p:grpSpPr>
          <a:xfrm>
            <a:off x="6076950" y="3041650"/>
            <a:ext cx="2392362" cy="2889250"/>
            <a:chOff x="3718" y="1949"/>
            <a:chExt cx="964" cy="1164"/>
          </a:xfrm>
        </p:grpSpPr>
        <p:sp>
          <p:nvSpPr>
            <p:cNvPr id="1520" name="Google Shape;1520;p33"/>
            <p:cNvSpPr/>
            <p:nvPr/>
          </p:nvSpPr>
          <p:spPr>
            <a:xfrm>
              <a:off x="3718" y="1949"/>
              <a:ext cx="964" cy="1164"/>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21" name="Google Shape;1521;p33"/>
            <p:cNvSpPr/>
            <p:nvPr/>
          </p:nvSpPr>
          <p:spPr>
            <a:xfrm>
              <a:off x="3932" y="2135"/>
              <a:ext cx="147" cy="77"/>
            </a:xfrm>
            <a:custGeom>
              <a:avLst/>
              <a:gdLst/>
              <a:ahLst/>
              <a:cxnLst/>
              <a:rect l="l" t="t" r="r" b="b"/>
              <a:pathLst>
                <a:path w="295" h="153" extrusionOk="0">
                  <a:moveTo>
                    <a:pt x="27" y="0"/>
                  </a:moveTo>
                  <a:lnTo>
                    <a:pt x="24" y="1"/>
                  </a:lnTo>
                  <a:lnTo>
                    <a:pt x="16" y="10"/>
                  </a:lnTo>
                  <a:lnTo>
                    <a:pt x="6" y="31"/>
                  </a:lnTo>
                  <a:lnTo>
                    <a:pt x="3" y="68"/>
                  </a:lnTo>
                  <a:lnTo>
                    <a:pt x="2" y="89"/>
                  </a:lnTo>
                  <a:lnTo>
                    <a:pt x="1" y="105"/>
                  </a:lnTo>
                  <a:lnTo>
                    <a:pt x="0" y="118"/>
                  </a:lnTo>
                  <a:lnTo>
                    <a:pt x="0" y="126"/>
                  </a:lnTo>
                  <a:lnTo>
                    <a:pt x="3" y="130"/>
                  </a:lnTo>
                  <a:lnTo>
                    <a:pt x="12" y="134"/>
                  </a:lnTo>
                  <a:lnTo>
                    <a:pt x="26" y="135"/>
                  </a:lnTo>
                  <a:lnTo>
                    <a:pt x="47" y="135"/>
                  </a:lnTo>
                  <a:lnTo>
                    <a:pt x="61" y="135"/>
                  </a:lnTo>
                  <a:lnTo>
                    <a:pt x="76" y="136"/>
                  </a:lnTo>
                  <a:lnTo>
                    <a:pt x="92" y="138"/>
                  </a:lnTo>
                  <a:lnTo>
                    <a:pt x="109" y="139"/>
                  </a:lnTo>
                  <a:lnTo>
                    <a:pt x="126" y="142"/>
                  </a:lnTo>
                  <a:lnTo>
                    <a:pt x="145" y="145"/>
                  </a:lnTo>
                  <a:lnTo>
                    <a:pt x="163" y="148"/>
                  </a:lnTo>
                  <a:lnTo>
                    <a:pt x="180" y="149"/>
                  </a:lnTo>
                  <a:lnTo>
                    <a:pt x="198" y="151"/>
                  </a:lnTo>
                  <a:lnTo>
                    <a:pt x="215" y="152"/>
                  </a:lnTo>
                  <a:lnTo>
                    <a:pt x="230" y="153"/>
                  </a:lnTo>
                  <a:lnTo>
                    <a:pt x="245" y="153"/>
                  </a:lnTo>
                  <a:lnTo>
                    <a:pt x="257" y="152"/>
                  </a:lnTo>
                  <a:lnTo>
                    <a:pt x="268" y="151"/>
                  </a:lnTo>
                  <a:lnTo>
                    <a:pt x="276" y="148"/>
                  </a:lnTo>
                  <a:lnTo>
                    <a:pt x="282" y="143"/>
                  </a:lnTo>
                  <a:lnTo>
                    <a:pt x="289" y="133"/>
                  </a:lnTo>
                  <a:lnTo>
                    <a:pt x="293" y="121"/>
                  </a:lnTo>
                  <a:lnTo>
                    <a:pt x="295" y="111"/>
                  </a:lnTo>
                  <a:lnTo>
                    <a:pt x="292" y="100"/>
                  </a:lnTo>
                  <a:lnTo>
                    <a:pt x="288" y="91"/>
                  </a:lnTo>
                  <a:lnTo>
                    <a:pt x="280" y="84"/>
                  </a:lnTo>
                  <a:lnTo>
                    <a:pt x="268" y="78"/>
                  </a:lnTo>
                  <a:lnTo>
                    <a:pt x="253" y="76"/>
                  </a:lnTo>
                  <a:lnTo>
                    <a:pt x="238" y="74"/>
                  </a:lnTo>
                  <a:lnTo>
                    <a:pt x="225" y="71"/>
                  </a:lnTo>
                  <a:lnTo>
                    <a:pt x="215" y="67"/>
                  </a:lnTo>
                  <a:lnTo>
                    <a:pt x="207" y="62"/>
                  </a:lnTo>
                  <a:lnTo>
                    <a:pt x="200" y="57"/>
                  </a:lnTo>
                  <a:lnTo>
                    <a:pt x="195" y="48"/>
                  </a:lnTo>
                  <a:lnTo>
                    <a:pt x="192" y="39"/>
                  </a:lnTo>
                  <a:lnTo>
                    <a:pt x="190" y="28"/>
                  </a:lnTo>
                  <a:lnTo>
                    <a:pt x="184" y="17"/>
                  </a:lnTo>
                  <a:lnTo>
                    <a:pt x="169" y="10"/>
                  </a:lnTo>
                  <a:lnTo>
                    <a:pt x="147" y="6"/>
                  </a:lnTo>
                  <a:lnTo>
                    <a:pt x="123" y="2"/>
                  </a:lnTo>
                  <a:lnTo>
                    <a:pt x="95" y="0"/>
                  </a:lnTo>
                  <a:lnTo>
                    <a:pt x="69" y="0"/>
                  </a:lnTo>
                  <a:lnTo>
                    <a:pt x="46" y="0"/>
                  </a:lnTo>
                  <a:lnTo>
                    <a:pt x="27" y="0"/>
                  </a:lnTo>
                  <a:close/>
                </a:path>
              </a:pathLst>
            </a:custGeom>
            <a:solidFill>
              <a:srgbClr val="E8A33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22" name="Google Shape;1522;p33"/>
            <p:cNvSpPr/>
            <p:nvPr/>
          </p:nvSpPr>
          <p:spPr>
            <a:xfrm>
              <a:off x="3799" y="1974"/>
              <a:ext cx="400" cy="179"/>
            </a:xfrm>
            <a:custGeom>
              <a:avLst/>
              <a:gdLst/>
              <a:ahLst/>
              <a:cxnLst/>
              <a:rect l="l" t="t" r="r" b="b"/>
              <a:pathLst>
                <a:path w="800" h="358" extrusionOk="0">
                  <a:moveTo>
                    <a:pt x="0" y="12"/>
                  </a:moveTo>
                  <a:lnTo>
                    <a:pt x="5" y="12"/>
                  </a:lnTo>
                  <a:lnTo>
                    <a:pt x="16" y="12"/>
                  </a:lnTo>
                  <a:lnTo>
                    <a:pt x="34" y="11"/>
                  </a:lnTo>
                  <a:lnTo>
                    <a:pt x="58" y="10"/>
                  </a:lnTo>
                  <a:lnTo>
                    <a:pt x="86" y="10"/>
                  </a:lnTo>
                  <a:lnTo>
                    <a:pt x="118" y="9"/>
                  </a:lnTo>
                  <a:lnTo>
                    <a:pt x="152" y="8"/>
                  </a:lnTo>
                  <a:lnTo>
                    <a:pt x="188" y="6"/>
                  </a:lnTo>
                  <a:lnTo>
                    <a:pt x="225" y="5"/>
                  </a:lnTo>
                  <a:lnTo>
                    <a:pt x="262" y="4"/>
                  </a:lnTo>
                  <a:lnTo>
                    <a:pt x="298" y="3"/>
                  </a:lnTo>
                  <a:lnTo>
                    <a:pt x="330" y="3"/>
                  </a:lnTo>
                  <a:lnTo>
                    <a:pt x="360" y="2"/>
                  </a:lnTo>
                  <a:lnTo>
                    <a:pt x="386" y="1"/>
                  </a:lnTo>
                  <a:lnTo>
                    <a:pt x="406" y="1"/>
                  </a:lnTo>
                  <a:lnTo>
                    <a:pt x="421" y="1"/>
                  </a:lnTo>
                  <a:lnTo>
                    <a:pt x="443" y="1"/>
                  </a:lnTo>
                  <a:lnTo>
                    <a:pt x="465" y="0"/>
                  </a:lnTo>
                  <a:lnTo>
                    <a:pt x="487" y="0"/>
                  </a:lnTo>
                  <a:lnTo>
                    <a:pt x="506" y="2"/>
                  </a:lnTo>
                  <a:lnTo>
                    <a:pt x="524" y="5"/>
                  </a:lnTo>
                  <a:lnTo>
                    <a:pt x="539" y="13"/>
                  </a:lnTo>
                  <a:lnTo>
                    <a:pt x="551" y="25"/>
                  </a:lnTo>
                  <a:lnTo>
                    <a:pt x="560" y="41"/>
                  </a:lnTo>
                  <a:lnTo>
                    <a:pt x="566" y="51"/>
                  </a:lnTo>
                  <a:lnTo>
                    <a:pt x="574" y="63"/>
                  </a:lnTo>
                  <a:lnTo>
                    <a:pt x="585" y="74"/>
                  </a:lnTo>
                  <a:lnTo>
                    <a:pt x="597" y="88"/>
                  </a:lnTo>
                  <a:lnTo>
                    <a:pt x="611" y="101"/>
                  </a:lnTo>
                  <a:lnTo>
                    <a:pt x="627" y="115"/>
                  </a:lnTo>
                  <a:lnTo>
                    <a:pt x="645" y="129"/>
                  </a:lnTo>
                  <a:lnTo>
                    <a:pt x="662" y="141"/>
                  </a:lnTo>
                  <a:lnTo>
                    <a:pt x="679" y="154"/>
                  </a:lnTo>
                  <a:lnTo>
                    <a:pt x="696" y="167"/>
                  </a:lnTo>
                  <a:lnTo>
                    <a:pt x="713" y="177"/>
                  </a:lnTo>
                  <a:lnTo>
                    <a:pt x="729" y="186"/>
                  </a:lnTo>
                  <a:lnTo>
                    <a:pt x="742" y="194"/>
                  </a:lnTo>
                  <a:lnTo>
                    <a:pt x="755" y="201"/>
                  </a:lnTo>
                  <a:lnTo>
                    <a:pt x="766" y="205"/>
                  </a:lnTo>
                  <a:lnTo>
                    <a:pt x="774" y="207"/>
                  </a:lnTo>
                  <a:lnTo>
                    <a:pt x="785" y="210"/>
                  </a:lnTo>
                  <a:lnTo>
                    <a:pt x="793" y="217"/>
                  </a:lnTo>
                  <a:lnTo>
                    <a:pt x="798" y="225"/>
                  </a:lnTo>
                  <a:lnTo>
                    <a:pt x="800" y="235"/>
                  </a:lnTo>
                  <a:lnTo>
                    <a:pt x="798" y="244"/>
                  </a:lnTo>
                  <a:lnTo>
                    <a:pt x="793" y="252"/>
                  </a:lnTo>
                  <a:lnTo>
                    <a:pt x="786" y="256"/>
                  </a:lnTo>
                  <a:lnTo>
                    <a:pt x="777" y="259"/>
                  </a:lnTo>
                  <a:lnTo>
                    <a:pt x="769" y="259"/>
                  </a:lnTo>
                  <a:lnTo>
                    <a:pt x="757" y="259"/>
                  </a:lnTo>
                  <a:lnTo>
                    <a:pt x="742" y="259"/>
                  </a:lnTo>
                  <a:lnTo>
                    <a:pt x="724" y="260"/>
                  </a:lnTo>
                  <a:lnTo>
                    <a:pt x="703" y="260"/>
                  </a:lnTo>
                  <a:lnTo>
                    <a:pt x="681" y="261"/>
                  </a:lnTo>
                  <a:lnTo>
                    <a:pt x="658" y="262"/>
                  </a:lnTo>
                  <a:lnTo>
                    <a:pt x="634" y="263"/>
                  </a:lnTo>
                  <a:lnTo>
                    <a:pt x="611" y="264"/>
                  </a:lnTo>
                  <a:lnTo>
                    <a:pt x="588" y="266"/>
                  </a:lnTo>
                  <a:lnTo>
                    <a:pt x="567" y="267"/>
                  </a:lnTo>
                  <a:lnTo>
                    <a:pt x="549" y="269"/>
                  </a:lnTo>
                  <a:lnTo>
                    <a:pt x="533" y="271"/>
                  </a:lnTo>
                  <a:lnTo>
                    <a:pt x="520" y="274"/>
                  </a:lnTo>
                  <a:lnTo>
                    <a:pt x="512" y="276"/>
                  </a:lnTo>
                  <a:lnTo>
                    <a:pt x="509" y="278"/>
                  </a:lnTo>
                  <a:lnTo>
                    <a:pt x="506" y="302"/>
                  </a:lnTo>
                  <a:lnTo>
                    <a:pt x="503" y="336"/>
                  </a:lnTo>
                  <a:lnTo>
                    <a:pt x="496" y="358"/>
                  </a:lnTo>
                  <a:lnTo>
                    <a:pt x="484" y="346"/>
                  </a:lnTo>
                  <a:lnTo>
                    <a:pt x="472" y="330"/>
                  </a:lnTo>
                  <a:lnTo>
                    <a:pt x="451" y="316"/>
                  </a:lnTo>
                  <a:lnTo>
                    <a:pt x="424" y="305"/>
                  </a:lnTo>
                  <a:lnTo>
                    <a:pt x="396" y="296"/>
                  </a:lnTo>
                  <a:lnTo>
                    <a:pt x="367" y="290"/>
                  </a:lnTo>
                  <a:lnTo>
                    <a:pt x="341" y="285"/>
                  </a:lnTo>
                  <a:lnTo>
                    <a:pt x="322" y="285"/>
                  </a:lnTo>
                  <a:lnTo>
                    <a:pt x="310" y="286"/>
                  </a:lnTo>
                  <a:lnTo>
                    <a:pt x="303" y="286"/>
                  </a:lnTo>
                  <a:lnTo>
                    <a:pt x="295" y="283"/>
                  </a:lnTo>
                  <a:lnTo>
                    <a:pt x="286" y="276"/>
                  </a:lnTo>
                  <a:lnTo>
                    <a:pt x="277" y="268"/>
                  </a:lnTo>
                  <a:lnTo>
                    <a:pt x="268" y="259"/>
                  </a:lnTo>
                  <a:lnTo>
                    <a:pt x="262" y="251"/>
                  </a:lnTo>
                  <a:lnTo>
                    <a:pt x="256" y="245"/>
                  </a:lnTo>
                  <a:lnTo>
                    <a:pt x="255" y="243"/>
                  </a:lnTo>
                  <a:lnTo>
                    <a:pt x="253" y="241"/>
                  </a:lnTo>
                  <a:lnTo>
                    <a:pt x="245" y="237"/>
                  </a:lnTo>
                  <a:lnTo>
                    <a:pt x="233" y="230"/>
                  </a:lnTo>
                  <a:lnTo>
                    <a:pt x="219" y="221"/>
                  </a:lnTo>
                  <a:lnTo>
                    <a:pt x="201" y="209"/>
                  </a:lnTo>
                  <a:lnTo>
                    <a:pt x="181" y="198"/>
                  </a:lnTo>
                  <a:lnTo>
                    <a:pt x="161" y="185"/>
                  </a:lnTo>
                  <a:lnTo>
                    <a:pt x="139" y="172"/>
                  </a:lnTo>
                  <a:lnTo>
                    <a:pt x="116" y="160"/>
                  </a:lnTo>
                  <a:lnTo>
                    <a:pt x="95" y="147"/>
                  </a:lnTo>
                  <a:lnTo>
                    <a:pt x="74" y="135"/>
                  </a:lnTo>
                  <a:lnTo>
                    <a:pt x="56" y="125"/>
                  </a:lnTo>
                  <a:lnTo>
                    <a:pt x="40" y="117"/>
                  </a:lnTo>
                  <a:lnTo>
                    <a:pt x="26" y="111"/>
                  </a:lnTo>
                  <a:lnTo>
                    <a:pt x="16" y="108"/>
                  </a:lnTo>
                  <a:lnTo>
                    <a:pt x="12" y="108"/>
                  </a:lnTo>
                  <a:lnTo>
                    <a:pt x="5" y="96"/>
                  </a:lnTo>
                  <a:lnTo>
                    <a:pt x="1" y="63"/>
                  </a:lnTo>
                  <a:lnTo>
                    <a:pt x="0" y="28"/>
                  </a:lnTo>
                  <a:lnTo>
                    <a:pt x="0" y="1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23" name="Google Shape;1523;p33"/>
            <p:cNvSpPr/>
            <p:nvPr/>
          </p:nvSpPr>
          <p:spPr>
            <a:xfrm>
              <a:off x="3755" y="1968"/>
              <a:ext cx="136" cy="227"/>
            </a:xfrm>
            <a:custGeom>
              <a:avLst/>
              <a:gdLst/>
              <a:ahLst/>
              <a:cxnLst/>
              <a:rect l="l" t="t" r="r" b="b"/>
              <a:pathLst>
                <a:path w="272" h="454" extrusionOk="0">
                  <a:moveTo>
                    <a:pt x="76" y="21"/>
                  </a:moveTo>
                  <a:lnTo>
                    <a:pt x="72" y="18"/>
                  </a:lnTo>
                  <a:lnTo>
                    <a:pt x="65" y="14"/>
                  </a:lnTo>
                  <a:lnTo>
                    <a:pt x="54" y="8"/>
                  </a:lnTo>
                  <a:lnTo>
                    <a:pt x="41" y="3"/>
                  </a:lnTo>
                  <a:lnTo>
                    <a:pt x="29" y="0"/>
                  </a:lnTo>
                  <a:lnTo>
                    <a:pt x="17" y="1"/>
                  </a:lnTo>
                  <a:lnTo>
                    <a:pt x="9" y="7"/>
                  </a:lnTo>
                  <a:lnTo>
                    <a:pt x="4" y="21"/>
                  </a:lnTo>
                  <a:lnTo>
                    <a:pt x="2" y="62"/>
                  </a:lnTo>
                  <a:lnTo>
                    <a:pt x="1" y="106"/>
                  </a:lnTo>
                  <a:lnTo>
                    <a:pt x="0" y="141"/>
                  </a:lnTo>
                  <a:lnTo>
                    <a:pt x="0" y="156"/>
                  </a:lnTo>
                  <a:lnTo>
                    <a:pt x="3" y="156"/>
                  </a:lnTo>
                  <a:lnTo>
                    <a:pt x="10" y="156"/>
                  </a:lnTo>
                  <a:lnTo>
                    <a:pt x="23" y="156"/>
                  </a:lnTo>
                  <a:lnTo>
                    <a:pt x="37" y="156"/>
                  </a:lnTo>
                  <a:lnTo>
                    <a:pt x="50" y="156"/>
                  </a:lnTo>
                  <a:lnTo>
                    <a:pt x="65" y="156"/>
                  </a:lnTo>
                  <a:lnTo>
                    <a:pt x="78" y="156"/>
                  </a:lnTo>
                  <a:lnTo>
                    <a:pt x="87" y="156"/>
                  </a:lnTo>
                  <a:lnTo>
                    <a:pt x="95" y="165"/>
                  </a:lnTo>
                  <a:lnTo>
                    <a:pt x="102" y="190"/>
                  </a:lnTo>
                  <a:lnTo>
                    <a:pt x="109" y="227"/>
                  </a:lnTo>
                  <a:lnTo>
                    <a:pt x="114" y="272"/>
                  </a:lnTo>
                  <a:lnTo>
                    <a:pt x="115" y="321"/>
                  </a:lnTo>
                  <a:lnTo>
                    <a:pt x="114" y="370"/>
                  </a:lnTo>
                  <a:lnTo>
                    <a:pt x="107" y="416"/>
                  </a:lnTo>
                  <a:lnTo>
                    <a:pt x="95" y="454"/>
                  </a:lnTo>
                  <a:lnTo>
                    <a:pt x="99" y="452"/>
                  </a:lnTo>
                  <a:lnTo>
                    <a:pt x="107" y="443"/>
                  </a:lnTo>
                  <a:lnTo>
                    <a:pt x="118" y="431"/>
                  </a:lnTo>
                  <a:lnTo>
                    <a:pt x="131" y="416"/>
                  </a:lnTo>
                  <a:lnTo>
                    <a:pt x="144" y="396"/>
                  </a:lnTo>
                  <a:lnTo>
                    <a:pt x="155" y="374"/>
                  </a:lnTo>
                  <a:lnTo>
                    <a:pt x="163" y="351"/>
                  </a:lnTo>
                  <a:lnTo>
                    <a:pt x="167" y="326"/>
                  </a:lnTo>
                  <a:lnTo>
                    <a:pt x="170" y="301"/>
                  </a:lnTo>
                  <a:lnTo>
                    <a:pt x="178" y="275"/>
                  </a:lnTo>
                  <a:lnTo>
                    <a:pt x="192" y="251"/>
                  </a:lnTo>
                  <a:lnTo>
                    <a:pt x="207" y="230"/>
                  </a:lnTo>
                  <a:lnTo>
                    <a:pt x="224" y="214"/>
                  </a:lnTo>
                  <a:lnTo>
                    <a:pt x="241" y="203"/>
                  </a:lnTo>
                  <a:lnTo>
                    <a:pt x="254" y="198"/>
                  </a:lnTo>
                  <a:lnTo>
                    <a:pt x="266" y="203"/>
                  </a:lnTo>
                  <a:lnTo>
                    <a:pt x="272" y="207"/>
                  </a:lnTo>
                  <a:lnTo>
                    <a:pt x="272" y="205"/>
                  </a:lnTo>
                  <a:lnTo>
                    <a:pt x="266" y="198"/>
                  </a:lnTo>
                  <a:lnTo>
                    <a:pt x="252" y="187"/>
                  </a:lnTo>
                  <a:lnTo>
                    <a:pt x="234" y="173"/>
                  </a:lnTo>
                  <a:lnTo>
                    <a:pt x="207" y="159"/>
                  </a:lnTo>
                  <a:lnTo>
                    <a:pt x="174" y="147"/>
                  </a:lnTo>
                  <a:lnTo>
                    <a:pt x="135" y="139"/>
                  </a:lnTo>
                  <a:lnTo>
                    <a:pt x="100" y="134"/>
                  </a:lnTo>
                  <a:lnTo>
                    <a:pt x="80" y="127"/>
                  </a:lnTo>
                  <a:lnTo>
                    <a:pt x="72" y="120"/>
                  </a:lnTo>
                  <a:lnTo>
                    <a:pt x="72" y="113"/>
                  </a:lnTo>
                  <a:lnTo>
                    <a:pt x="78" y="105"/>
                  </a:lnTo>
                  <a:lnTo>
                    <a:pt x="85" y="96"/>
                  </a:lnTo>
                  <a:lnTo>
                    <a:pt x="92" y="86"/>
                  </a:lnTo>
                  <a:lnTo>
                    <a:pt x="95" y="76"/>
                  </a:lnTo>
                  <a:lnTo>
                    <a:pt x="92" y="55"/>
                  </a:lnTo>
                  <a:lnTo>
                    <a:pt x="86" y="38"/>
                  </a:lnTo>
                  <a:lnTo>
                    <a:pt x="79" y="25"/>
                  </a:lnTo>
                  <a:lnTo>
                    <a:pt x="76" y="21"/>
                  </a:lnTo>
                  <a:close/>
                </a:path>
              </a:pathLst>
            </a:custGeom>
            <a:solidFill>
              <a:srgbClr val="E8A33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24" name="Google Shape;1524;p33"/>
            <p:cNvSpPr/>
            <p:nvPr/>
          </p:nvSpPr>
          <p:spPr>
            <a:xfrm>
              <a:off x="3825" y="2237"/>
              <a:ext cx="405" cy="549"/>
            </a:xfrm>
            <a:custGeom>
              <a:avLst/>
              <a:gdLst/>
              <a:ahLst/>
              <a:cxnLst/>
              <a:rect l="l" t="t" r="r" b="b"/>
              <a:pathLst>
                <a:path w="812" h="1099" extrusionOk="0">
                  <a:moveTo>
                    <a:pt x="314" y="2"/>
                  </a:moveTo>
                  <a:lnTo>
                    <a:pt x="307" y="2"/>
                  </a:lnTo>
                  <a:lnTo>
                    <a:pt x="288" y="5"/>
                  </a:lnTo>
                  <a:lnTo>
                    <a:pt x="264" y="8"/>
                  </a:lnTo>
                  <a:lnTo>
                    <a:pt x="240" y="13"/>
                  </a:lnTo>
                  <a:lnTo>
                    <a:pt x="218" y="21"/>
                  </a:lnTo>
                  <a:lnTo>
                    <a:pt x="206" y="31"/>
                  </a:lnTo>
                  <a:lnTo>
                    <a:pt x="209" y="45"/>
                  </a:lnTo>
                  <a:lnTo>
                    <a:pt x="231" y="62"/>
                  </a:lnTo>
                  <a:lnTo>
                    <a:pt x="256" y="82"/>
                  </a:lnTo>
                  <a:lnTo>
                    <a:pt x="270" y="102"/>
                  </a:lnTo>
                  <a:lnTo>
                    <a:pt x="273" y="122"/>
                  </a:lnTo>
                  <a:lnTo>
                    <a:pt x="269" y="142"/>
                  </a:lnTo>
                  <a:lnTo>
                    <a:pt x="261" y="161"/>
                  </a:lnTo>
                  <a:lnTo>
                    <a:pt x="249" y="178"/>
                  </a:lnTo>
                  <a:lnTo>
                    <a:pt x="239" y="195"/>
                  </a:lnTo>
                  <a:lnTo>
                    <a:pt x="231" y="210"/>
                  </a:lnTo>
                  <a:lnTo>
                    <a:pt x="224" y="236"/>
                  </a:lnTo>
                  <a:lnTo>
                    <a:pt x="226" y="261"/>
                  </a:lnTo>
                  <a:lnTo>
                    <a:pt x="233" y="282"/>
                  </a:lnTo>
                  <a:lnTo>
                    <a:pt x="242" y="295"/>
                  </a:lnTo>
                  <a:lnTo>
                    <a:pt x="246" y="302"/>
                  </a:lnTo>
                  <a:lnTo>
                    <a:pt x="248" y="311"/>
                  </a:lnTo>
                  <a:lnTo>
                    <a:pt x="248" y="325"/>
                  </a:lnTo>
                  <a:lnTo>
                    <a:pt x="246" y="339"/>
                  </a:lnTo>
                  <a:lnTo>
                    <a:pt x="242" y="356"/>
                  </a:lnTo>
                  <a:lnTo>
                    <a:pt x="235" y="372"/>
                  </a:lnTo>
                  <a:lnTo>
                    <a:pt x="226" y="389"/>
                  </a:lnTo>
                  <a:lnTo>
                    <a:pt x="215" y="407"/>
                  </a:lnTo>
                  <a:lnTo>
                    <a:pt x="206" y="416"/>
                  </a:lnTo>
                  <a:lnTo>
                    <a:pt x="195" y="426"/>
                  </a:lnTo>
                  <a:lnTo>
                    <a:pt x="181" y="439"/>
                  </a:lnTo>
                  <a:lnTo>
                    <a:pt x="166" y="453"/>
                  </a:lnTo>
                  <a:lnTo>
                    <a:pt x="149" y="466"/>
                  </a:lnTo>
                  <a:lnTo>
                    <a:pt x="132" y="483"/>
                  </a:lnTo>
                  <a:lnTo>
                    <a:pt x="112" y="499"/>
                  </a:lnTo>
                  <a:lnTo>
                    <a:pt x="94" y="515"/>
                  </a:lnTo>
                  <a:lnTo>
                    <a:pt x="76" y="532"/>
                  </a:lnTo>
                  <a:lnTo>
                    <a:pt x="59" y="549"/>
                  </a:lnTo>
                  <a:lnTo>
                    <a:pt x="43" y="567"/>
                  </a:lnTo>
                  <a:lnTo>
                    <a:pt x="29" y="584"/>
                  </a:lnTo>
                  <a:lnTo>
                    <a:pt x="17" y="600"/>
                  </a:lnTo>
                  <a:lnTo>
                    <a:pt x="8" y="616"/>
                  </a:lnTo>
                  <a:lnTo>
                    <a:pt x="3" y="631"/>
                  </a:lnTo>
                  <a:lnTo>
                    <a:pt x="0" y="645"/>
                  </a:lnTo>
                  <a:lnTo>
                    <a:pt x="5" y="684"/>
                  </a:lnTo>
                  <a:lnTo>
                    <a:pt x="15" y="743"/>
                  </a:lnTo>
                  <a:lnTo>
                    <a:pt x="31" y="813"/>
                  </a:lnTo>
                  <a:lnTo>
                    <a:pt x="51" y="888"/>
                  </a:lnTo>
                  <a:lnTo>
                    <a:pt x="70" y="962"/>
                  </a:lnTo>
                  <a:lnTo>
                    <a:pt x="89" y="1025"/>
                  </a:lnTo>
                  <a:lnTo>
                    <a:pt x="105" y="1071"/>
                  </a:lnTo>
                  <a:lnTo>
                    <a:pt x="115" y="1093"/>
                  </a:lnTo>
                  <a:lnTo>
                    <a:pt x="126" y="1097"/>
                  </a:lnTo>
                  <a:lnTo>
                    <a:pt x="149" y="1098"/>
                  </a:lnTo>
                  <a:lnTo>
                    <a:pt x="183" y="1099"/>
                  </a:lnTo>
                  <a:lnTo>
                    <a:pt x="226" y="1098"/>
                  </a:lnTo>
                  <a:lnTo>
                    <a:pt x="276" y="1097"/>
                  </a:lnTo>
                  <a:lnTo>
                    <a:pt x="331" y="1092"/>
                  </a:lnTo>
                  <a:lnTo>
                    <a:pt x="391" y="1086"/>
                  </a:lnTo>
                  <a:lnTo>
                    <a:pt x="452" y="1079"/>
                  </a:lnTo>
                  <a:lnTo>
                    <a:pt x="513" y="1069"/>
                  </a:lnTo>
                  <a:lnTo>
                    <a:pt x="573" y="1057"/>
                  </a:lnTo>
                  <a:lnTo>
                    <a:pt x="628" y="1044"/>
                  </a:lnTo>
                  <a:lnTo>
                    <a:pt x="680" y="1026"/>
                  </a:lnTo>
                  <a:lnTo>
                    <a:pt x="724" y="1008"/>
                  </a:lnTo>
                  <a:lnTo>
                    <a:pt x="760" y="986"/>
                  </a:lnTo>
                  <a:lnTo>
                    <a:pt x="784" y="962"/>
                  </a:lnTo>
                  <a:lnTo>
                    <a:pt x="797" y="934"/>
                  </a:lnTo>
                  <a:lnTo>
                    <a:pt x="802" y="902"/>
                  </a:lnTo>
                  <a:lnTo>
                    <a:pt x="807" y="862"/>
                  </a:lnTo>
                  <a:lnTo>
                    <a:pt x="809" y="816"/>
                  </a:lnTo>
                  <a:lnTo>
                    <a:pt x="812" y="765"/>
                  </a:lnTo>
                  <a:lnTo>
                    <a:pt x="810" y="708"/>
                  </a:lnTo>
                  <a:lnTo>
                    <a:pt x="808" y="650"/>
                  </a:lnTo>
                  <a:lnTo>
                    <a:pt x="802" y="587"/>
                  </a:lnTo>
                  <a:lnTo>
                    <a:pt x="795" y="524"/>
                  </a:lnTo>
                  <a:lnTo>
                    <a:pt x="784" y="461"/>
                  </a:lnTo>
                  <a:lnTo>
                    <a:pt x="770" y="396"/>
                  </a:lnTo>
                  <a:lnTo>
                    <a:pt x="752" y="333"/>
                  </a:lnTo>
                  <a:lnTo>
                    <a:pt x="730" y="272"/>
                  </a:lnTo>
                  <a:lnTo>
                    <a:pt x="704" y="213"/>
                  </a:lnTo>
                  <a:lnTo>
                    <a:pt x="674" y="158"/>
                  </a:lnTo>
                  <a:lnTo>
                    <a:pt x="640" y="107"/>
                  </a:lnTo>
                  <a:lnTo>
                    <a:pt x="599" y="62"/>
                  </a:lnTo>
                  <a:lnTo>
                    <a:pt x="599" y="61"/>
                  </a:lnTo>
                  <a:lnTo>
                    <a:pt x="599" y="59"/>
                  </a:lnTo>
                  <a:lnTo>
                    <a:pt x="598" y="55"/>
                  </a:lnTo>
                  <a:lnTo>
                    <a:pt x="596" y="51"/>
                  </a:lnTo>
                  <a:lnTo>
                    <a:pt x="591" y="45"/>
                  </a:lnTo>
                  <a:lnTo>
                    <a:pt x="586" y="39"/>
                  </a:lnTo>
                  <a:lnTo>
                    <a:pt x="578" y="33"/>
                  </a:lnTo>
                  <a:lnTo>
                    <a:pt x="566" y="26"/>
                  </a:lnTo>
                  <a:lnTo>
                    <a:pt x="551" y="21"/>
                  </a:lnTo>
                  <a:lnTo>
                    <a:pt x="531" y="15"/>
                  </a:lnTo>
                  <a:lnTo>
                    <a:pt x="508" y="9"/>
                  </a:lnTo>
                  <a:lnTo>
                    <a:pt x="481" y="6"/>
                  </a:lnTo>
                  <a:lnTo>
                    <a:pt x="447" y="2"/>
                  </a:lnTo>
                  <a:lnTo>
                    <a:pt x="409" y="1"/>
                  </a:lnTo>
                  <a:lnTo>
                    <a:pt x="364" y="0"/>
                  </a:lnTo>
                  <a:lnTo>
                    <a:pt x="314" y="2"/>
                  </a:lnTo>
                  <a:close/>
                </a:path>
              </a:pathLst>
            </a:custGeom>
            <a:solidFill>
              <a:srgbClr val="99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25" name="Google Shape;1525;p33"/>
            <p:cNvSpPr/>
            <p:nvPr/>
          </p:nvSpPr>
          <p:spPr>
            <a:xfrm>
              <a:off x="4051" y="2062"/>
              <a:ext cx="173" cy="83"/>
            </a:xfrm>
            <a:custGeom>
              <a:avLst/>
              <a:gdLst/>
              <a:ahLst/>
              <a:cxnLst/>
              <a:rect l="l" t="t" r="r" b="b"/>
              <a:pathLst>
                <a:path w="346" h="166" extrusionOk="0">
                  <a:moveTo>
                    <a:pt x="308" y="0"/>
                  </a:moveTo>
                  <a:lnTo>
                    <a:pt x="309" y="3"/>
                  </a:lnTo>
                  <a:lnTo>
                    <a:pt x="309" y="11"/>
                  </a:lnTo>
                  <a:lnTo>
                    <a:pt x="310" y="24"/>
                  </a:lnTo>
                  <a:lnTo>
                    <a:pt x="309" y="37"/>
                  </a:lnTo>
                  <a:lnTo>
                    <a:pt x="304" y="50"/>
                  </a:lnTo>
                  <a:lnTo>
                    <a:pt x="296" y="63"/>
                  </a:lnTo>
                  <a:lnTo>
                    <a:pt x="284" y="71"/>
                  </a:lnTo>
                  <a:lnTo>
                    <a:pt x="265" y="75"/>
                  </a:lnTo>
                  <a:lnTo>
                    <a:pt x="252" y="75"/>
                  </a:lnTo>
                  <a:lnTo>
                    <a:pt x="236" y="73"/>
                  </a:lnTo>
                  <a:lnTo>
                    <a:pt x="219" y="72"/>
                  </a:lnTo>
                  <a:lnTo>
                    <a:pt x="199" y="72"/>
                  </a:lnTo>
                  <a:lnTo>
                    <a:pt x="178" y="71"/>
                  </a:lnTo>
                  <a:lnTo>
                    <a:pt x="156" y="70"/>
                  </a:lnTo>
                  <a:lnTo>
                    <a:pt x="133" y="70"/>
                  </a:lnTo>
                  <a:lnTo>
                    <a:pt x="111" y="71"/>
                  </a:lnTo>
                  <a:lnTo>
                    <a:pt x="89" y="72"/>
                  </a:lnTo>
                  <a:lnTo>
                    <a:pt x="68" y="75"/>
                  </a:lnTo>
                  <a:lnTo>
                    <a:pt x="50" y="78"/>
                  </a:lnTo>
                  <a:lnTo>
                    <a:pt x="34" y="83"/>
                  </a:lnTo>
                  <a:lnTo>
                    <a:pt x="20" y="90"/>
                  </a:lnTo>
                  <a:lnTo>
                    <a:pt x="9" y="97"/>
                  </a:lnTo>
                  <a:lnTo>
                    <a:pt x="2" y="107"/>
                  </a:lnTo>
                  <a:lnTo>
                    <a:pt x="0" y="118"/>
                  </a:lnTo>
                  <a:lnTo>
                    <a:pt x="2" y="140"/>
                  </a:lnTo>
                  <a:lnTo>
                    <a:pt x="10" y="154"/>
                  </a:lnTo>
                  <a:lnTo>
                    <a:pt x="20" y="162"/>
                  </a:lnTo>
                  <a:lnTo>
                    <a:pt x="32" y="166"/>
                  </a:lnTo>
                  <a:lnTo>
                    <a:pt x="44" y="166"/>
                  </a:lnTo>
                  <a:lnTo>
                    <a:pt x="53" y="163"/>
                  </a:lnTo>
                  <a:lnTo>
                    <a:pt x="61" y="159"/>
                  </a:lnTo>
                  <a:lnTo>
                    <a:pt x="63" y="154"/>
                  </a:lnTo>
                  <a:lnTo>
                    <a:pt x="62" y="148"/>
                  </a:lnTo>
                  <a:lnTo>
                    <a:pt x="59" y="143"/>
                  </a:lnTo>
                  <a:lnTo>
                    <a:pt x="54" y="136"/>
                  </a:lnTo>
                  <a:lnTo>
                    <a:pt x="53" y="128"/>
                  </a:lnTo>
                  <a:lnTo>
                    <a:pt x="54" y="121"/>
                  </a:lnTo>
                  <a:lnTo>
                    <a:pt x="61" y="116"/>
                  </a:lnTo>
                  <a:lnTo>
                    <a:pt x="76" y="112"/>
                  </a:lnTo>
                  <a:lnTo>
                    <a:pt x="99" y="110"/>
                  </a:lnTo>
                  <a:lnTo>
                    <a:pt x="115" y="110"/>
                  </a:lnTo>
                  <a:lnTo>
                    <a:pt x="135" y="112"/>
                  </a:lnTo>
                  <a:lnTo>
                    <a:pt x="158" y="113"/>
                  </a:lnTo>
                  <a:lnTo>
                    <a:pt x="182" y="114"/>
                  </a:lnTo>
                  <a:lnTo>
                    <a:pt x="209" y="114"/>
                  </a:lnTo>
                  <a:lnTo>
                    <a:pt x="234" y="114"/>
                  </a:lnTo>
                  <a:lnTo>
                    <a:pt x="259" y="113"/>
                  </a:lnTo>
                  <a:lnTo>
                    <a:pt x="282" y="110"/>
                  </a:lnTo>
                  <a:lnTo>
                    <a:pt x="303" y="106"/>
                  </a:lnTo>
                  <a:lnTo>
                    <a:pt x="322" y="99"/>
                  </a:lnTo>
                  <a:lnTo>
                    <a:pt x="334" y="91"/>
                  </a:lnTo>
                  <a:lnTo>
                    <a:pt x="344" y="79"/>
                  </a:lnTo>
                  <a:lnTo>
                    <a:pt x="346" y="64"/>
                  </a:lnTo>
                  <a:lnTo>
                    <a:pt x="341" y="47"/>
                  </a:lnTo>
                  <a:lnTo>
                    <a:pt x="329" y="25"/>
                  </a:lnTo>
                  <a:lnTo>
                    <a:pt x="3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26" name="Google Shape;1526;p33"/>
            <p:cNvSpPr/>
            <p:nvPr/>
          </p:nvSpPr>
          <p:spPr>
            <a:xfrm>
              <a:off x="3935" y="2122"/>
              <a:ext cx="124" cy="51"/>
            </a:xfrm>
            <a:custGeom>
              <a:avLst/>
              <a:gdLst/>
              <a:ahLst/>
              <a:cxnLst/>
              <a:rect l="l" t="t" r="r" b="b"/>
              <a:pathLst>
                <a:path w="247" h="101" extrusionOk="0">
                  <a:moveTo>
                    <a:pt x="247" y="101"/>
                  </a:moveTo>
                  <a:lnTo>
                    <a:pt x="246" y="101"/>
                  </a:lnTo>
                  <a:lnTo>
                    <a:pt x="241" y="99"/>
                  </a:lnTo>
                  <a:lnTo>
                    <a:pt x="236" y="96"/>
                  </a:lnTo>
                  <a:lnTo>
                    <a:pt x="230" y="92"/>
                  </a:lnTo>
                  <a:lnTo>
                    <a:pt x="223" y="85"/>
                  </a:lnTo>
                  <a:lnTo>
                    <a:pt x="217" y="76"/>
                  </a:lnTo>
                  <a:lnTo>
                    <a:pt x="213" y="64"/>
                  </a:lnTo>
                  <a:lnTo>
                    <a:pt x="211" y="49"/>
                  </a:lnTo>
                  <a:lnTo>
                    <a:pt x="210" y="41"/>
                  </a:lnTo>
                  <a:lnTo>
                    <a:pt x="208" y="34"/>
                  </a:lnTo>
                  <a:lnTo>
                    <a:pt x="203" y="29"/>
                  </a:lnTo>
                  <a:lnTo>
                    <a:pt x="198" y="23"/>
                  </a:lnTo>
                  <a:lnTo>
                    <a:pt x="189" y="17"/>
                  </a:lnTo>
                  <a:lnTo>
                    <a:pt x="180" y="12"/>
                  </a:lnTo>
                  <a:lnTo>
                    <a:pt x="169" y="9"/>
                  </a:lnTo>
                  <a:lnTo>
                    <a:pt x="157" y="7"/>
                  </a:lnTo>
                  <a:lnTo>
                    <a:pt x="143" y="3"/>
                  </a:lnTo>
                  <a:lnTo>
                    <a:pt x="127" y="2"/>
                  </a:lnTo>
                  <a:lnTo>
                    <a:pt x="111" y="1"/>
                  </a:lnTo>
                  <a:lnTo>
                    <a:pt x="93" y="0"/>
                  </a:lnTo>
                  <a:lnTo>
                    <a:pt x="74" y="0"/>
                  </a:lnTo>
                  <a:lnTo>
                    <a:pt x="53" y="0"/>
                  </a:lnTo>
                  <a:lnTo>
                    <a:pt x="33" y="1"/>
                  </a:lnTo>
                  <a:lnTo>
                    <a:pt x="10" y="2"/>
                  </a:lnTo>
                  <a:lnTo>
                    <a:pt x="9" y="3"/>
                  </a:lnTo>
                  <a:lnTo>
                    <a:pt x="6" y="5"/>
                  </a:lnTo>
                  <a:lnTo>
                    <a:pt x="3" y="9"/>
                  </a:lnTo>
                  <a:lnTo>
                    <a:pt x="0" y="14"/>
                  </a:lnTo>
                  <a:lnTo>
                    <a:pt x="0" y="18"/>
                  </a:lnTo>
                  <a:lnTo>
                    <a:pt x="3" y="22"/>
                  </a:lnTo>
                  <a:lnTo>
                    <a:pt x="10" y="24"/>
                  </a:lnTo>
                  <a:lnTo>
                    <a:pt x="21" y="25"/>
                  </a:lnTo>
                  <a:lnTo>
                    <a:pt x="40" y="25"/>
                  </a:lnTo>
                  <a:lnTo>
                    <a:pt x="64" y="24"/>
                  </a:lnTo>
                  <a:lnTo>
                    <a:pt x="90" y="23"/>
                  </a:lnTo>
                  <a:lnTo>
                    <a:pt x="118" y="23"/>
                  </a:lnTo>
                  <a:lnTo>
                    <a:pt x="143" y="23"/>
                  </a:lnTo>
                  <a:lnTo>
                    <a:pt x="164" y="25"/>
                  </a:lnTo>
                  <a:lnTo>
                    <a:pt x="178" y="30"/>
                  </a:lnTo>
                  <a:lnTo>
                    <a:pt x="184" y="38"/>
                  </a:lnTo>
                  <a:lnTo>
                    <a:pt x="185" y="47"/>
                  </a:lnTo>
                  <a:lnTo>
                    <a:pt x="189" y="57"/>
                  </a:lnTo>
                  <a:lnTo>
                    <a:pt x="195" y="69"/>
                  </a:lnTo>
                  <a:lnTo>
                    <a:pt x="203" y="79"/>
                  </a:lnTo>
                  <a:lnTo>
                    <a:pt x="214" y="88"/>
                  </a:lnTo>
                  <a:lnTo>
                    <a:pt x="224" y="95"/>
                  </a:lnTo>
                  <a:lnTo>
                    <a:pt x="236" y="100"/>
                  </a:lnTo>
                  <a:lnTo>
                    <a:pt x="247" y="10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27" name="Google Shape;1527;p33"/>
            <p:cNvSpPr/>
            <p:nvPr/>
          </p:nvSpPr>
          <p:spPr>
            <a:xfrm>
              <a:off x="3918" y="2135"/>
              <a:ext cx="22" cy="66"/>
            </a:xfrm>
            <a:custGeom>
              <a:avLst/>
              <a:gdLst/>
              <a:ahLst/>
              <a:cxnLst/>
              <a:rect l="l" t="t" r="r" b="b"/>
              <a:pathLst>
                <a:path w="44" h="131" extrusionOk="0">
                  <a:moveTo>
                    <a:pt x="16" y="0"/>
                  </a:moveTo>
                  <a:lnTo>
                    <a:pt x="14" y="5"/>
                  </a:lnTo>
                  <a:lnTo>
                    <a:pt x="10" y="17"/>
                  </a:lnTo>
                  <a:lnTo>
                    <a:pt x="6" y="36"/>
                  </a:lnTo>
                  <a:lnTo>
                    <a:pt x="1" y="57"/>
                  </a:lnTo>
                  <a:lnTo>
                    <a:pt x="0" y="80"/>
                  </a:lnTo>
                  <a:lnTo>
                    <a:pt x="3" y="100"/>
                  </a:lnTo>
                  <a:lnTo>
                    <a:pt x="14" y="119"/>
                  </a:lnTo>
                  <a:lnTo>
                    <a:pt x="31" y="131"/>
                  </a:lnTo>
                  <a:lnTo>
                    <a:pt x="33" y="130"/>
                  </a:lnTo>
                  <a:lnTo>
                    <a:pt x="39" y="126"/>
                  </a:lnTo>
                  <a:lnTo>
                    <a:pt x="44" y="118"/>
                  </a:lnTo>
                  <a:lnTo>
                    <a:pt x="44" y="104"/>
                  </a:lnTo>
                  <a:lnTo>
                    <a:pt x="38" y="89"/>
                  </a:lnTo>
                  <a:lnTo>
                    <a:pt x="29" y="73"/>
                  </a:lnTo>
                  <a:lnTo>
                    <a:pt x="19" y="46"/>
                  </a:lnTo>
                  <a:lnTo>
                    <a:pt x="1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28" name="Google Shape;1528;p33"/>
            <p:cNvSpPr/>
            <p:nvPr/>
          </p:nvSpPr>
          <p:spPr>
            <a:xfrm>
              <a:off x="3944" y="2197"/>
              <a:ext cx="136" cy="24"/>
            </a:xfrm>
            <a:custGeom>
              <a:avLst/>
              <a:gdLst/>
              <a:ahLst/>
              <a:cxnLst/>
              <a:rect l="l" t="t" r="r" b="b"/>
              <a:pathLst>
                <a:path w="272" h="48" extrusionOk="0">
                  <a:moveTo>
                    <a:pt x="0" y="7"/>
                  </a:moveTo>
                  <a:lnTo>
                    <a:pt x="1" y="7"/>
                  </a:lnTo>
                  <a:lnTo>
                    <a:pt x="6" y="9"/>
                  </a:lnTo>
                  <a:lnTo>
                    <a:pt x="12" y="10"/>
                  </a:lnTo>
                  <a:lnTo>
                    <a:pt x="22" y="11"/>
                  </a:lnTo>
                  <a:lnTo>
                    <a:pt x="33" y="12"/>
                  </a:lnTo>
                  <a:lnTo>
                    <a:pt x="46" y="14"/>
                  </a:lnTo>
                  <a:lnTo>
                    <a:pt x="61" y="15"/>
                  </a:lnTo>
                  <a:lnTo>
                    <a:pt x="77" y="17"/>
                  </a:lnTo>
                  <a:lnTo>
                    <a:pt x="93" y="18"/>
                  </a:lnTo>
                  <a:lnTo>
                    <a:pt x="110" y="18"/>
                  </a:lnTo>
                  <a:lnTo>
                    <a:pt x="128" y="18"/>
                  </a:lnTo>
                  <a:lnTo>
                    <a:pt x="145" y="18"/>
                  </a:lnTo>
                  <a:lnTo>
                    <a:pt x="162" y="17"/>
                  </a:lnTo>
                  <a:lnTo>
                    <a:pt x="180" y="14"/>
                  </a:lnTo>
                  <a:lnTo>
                    <a:pt x="195" y="11"/>
                  </a:lnTo>
                  <a:lnTo>
                    <a:pt x="209" y="7"/>
                  </a:lnTo>
                  <a:lnTo>
                    <a:pt x="235" y="2"/>
                  </a:lnTo>
                  <a:lnTo>
                    <a:pt x="252" y="0"/>
                  </a:lnTo>
                  <a:lnTo>
                    <a:pt x="265" y="3"/>
                  </a:lnTo>
                  <a:lnTo>
                    <a:pt x="271" y="9"/>
                  </a:lnTo>
                  <a:lnTo>
                    <a:pt x="272" y="15"/>
                  </a:lnTo>
                  <a:lnTo>
                    <a:pt x="267" y="22"/>
                  </a:lnTo>
                  <a:lnTo>
                    <a:pt x="258" y="30"/>
                  </a:lnTo>
                  <a:lnTo>
                    <a:pt x="245" y="35"/>
                  </a:lnTo>
                  <a:lnTo>
                    <a:pt x="235" y="37"/>
                  </a:lnTo>
                  <a:lnTo>
                    <a:pt x="223" y="40"/>
                  </a:lnTo>
                  <a:lnTo>
                    <a:pt x="209" y="42"/>
                  </a:lnTo>
                  <a:lnTo>
                    <a:pt x="195" y="44"/>
                  </a:lnTo>
                  <a:lnTo>
                    <a:pt x="178" y="45"/>
                  </a:lnTo>
                  <a:lnTo>
                    <a:pt x="161" y="48"/>
                  </a:lnTo>
                  <a:lnTo>
                    <a:pt x="144" y="48"/>
                  </a:lnTo>
                  <a:lnTo>
                    <a:pt x="125" y="48"/>
                  </a:lnTo>
                  <a:lnTo>
                    <a:pt x="107" y="48"/>
                  </a:lnTo>
                  <a:lnTo>
                    <a:pt x="90" y="45"/>
                  </a:lnTo>
                  <a:lnTo>
                    <a:pt x="71" y="43"/>
                  </a:lnTo>
                  <a:lnTo>
                    <a:pt x="55" y="38"/>
                  </a:lnTo>
                  <a:lnTo>
                    <a:pt x="39" y="33"/>
                  </a:lnTo>
                  <a:lnTo>
                    <a:pt x="24" y="26"/>
                  </a:lnTo>
                  <a:lnTo>
                    <a:pt x="11" y="18"/>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29" name="Google Shape;1529;p33"/>
            <p:cNvSpPr/>
            <p:nvPr/>
          </p:nvSpPr>
          <p:spPr>
            <a:xfrm>
              <a:off x="3785" y="2032"/>
              <a:ext cx="165" cy="95"/>
            </a:xfrm>
            <a:custGeom>
              <a:avLst/>
              <a:gdLst/>
              <a:ahLst/>
              <a:cxnLst/>
              <a:rect l="l" t="t" r="r" b="b"/>
              <a:pathLst>
                <a:path w="328" h="190" extrusionOk="0">
                  <a:moveTo>
                    <a:pt x="328" y="190"/>
                  </a:moveTo>
                  <a:lnTo>
                    <a:pt x="326" y="188"/>
                  </a:lnTo>
                  <a:lnTo>
                    <a:pt x="318" y="183"/>
                  </a:lnTo>
                  <a:lnTo>
                    <a:pt x="306" y="175"/>
                  </a:lnTo>
                  <a:lnTo>
                    <a:pt x="294" y="165"/>
                  </a:lnTo>
                  <a:lnTo>
                    <a:pt x="279" y="154"/>
                  </a:lnTo>
                  <a:lnTo>
                    <a:pt x="265" y="142"/>
                  </a:lnTo>
                  <a:lnTo>
                    <a:pt x="251" y="130"/>
                  </a:lnTo>
                  <a:lnTo>
                    <a:pt x="241" y="119"/>
                  </a:lnTo>
                  <a:lnTo>
                    <a:pt x="235" y="113"/>
                  </a:lnTo>
                  <a:lnTo>
                    <a:pt x="229" y="107"/>
                  </a:lnTo>
                  <a:lnTo>
                    <a:pt x="220" y="100"/>
                  </a:lnTo>
                  <a:lnTo>
                    <a:pt x="211" y="93"/>
                  </a:lnTo>
                  <a:lnTo>
                    <a:pt x="200" y="85"/>
                  </a:lnTo>
                  <a:lnTo>
                    <a:pt x="189" y="77"/>
                  </a:lnTo>
                  <a:lnTo>
                    <a:pt x="175" y="70"/>
                  </a:lnTo>
                  <a:lnTo>
                    <a:pt x="161" y="62"/>
                  </a:lnTo>
                  <a:lnTo>
                    <a:pt x="147" y="55"/>
                  </a:lnTo>
                  <a:lnTo>
                    <a:pt x="131" y="49"/>
                  </a:lnTo>
                  <a:lnTo>
                    <a:pt x="115" y="42"/>
                  </a:lnTo>
                  <a:lnTo>
                    <a:pt x="98" y="38"/>
                  </a:lnTo>
                  <a:lnTo>
                    <a:pt x="81" y="33"/>
                  </a:lnTo>
                  <a:lnTo>
                    <a:pt x="63" y="30"/>
                  </a:lnTo>
                  <a:lnTo>
                    <a:pt x="45" y="29"/>
                  </a:lnTo>
                  <a:lnTo>
                    <a:pt x="26" y="28"/>
                  </a:lnTo>
                  <a:lnTo>
                    <a:pt x="24" y="26"/>
                  </a:lnTo>
                  <a:lnTo>
                    <a:pt x="18" y="23"/>
                  </a:lnTo>
                  <a:lnTo>
                    <a:pt x="10" y="18"/>
                  </a:lnTo>
                  <a:lnTo>
                    <a:pt x="4" y="14"/>
                  </a:lnTo>
                  <a:lnTo>
                    <a:pt x="0" y="9"/>
                  </a:lnTo>
                  <a:lnTo>
                    <a:pt x="1" y="4"/>
                  </a:lnTo>
                  <a:lnTo>
                    <a:pt x="9" y="1"/>
                  </a:lnTo>
                  <a:lnTo>
                    <a:pt x="26" y="0"/>
                  </a:lnTo>
                  <a:lnTo>
                    <a:pt x="39" y="0"/>
                  </a:lnTo>
                  <a:lnTo>
                    <a:pt x="52" y="1"/>
                  </a:lnTo>
                  <a:lnTo>
                    <a:pt x="67" y="3"/>
                  </a:lnTo>
                  <a:lnTo>
                    <a:pt x="83" y="6"/>
                  </a:lnTo>
                  <a:lnTo>
                    <a:pt x="100" y="8"/>
                  </a:lnTo>
                  <a:lnTo>
                    <a:pt x="117" y="11"/>
                  </a:lnTo>
                  <a:lnTo>
                    <a:pt x="135" y="16"/>
                  </a:lnTo>
                  <a:lnTo>
                    <a:pt x="152" y="22"/>
                  </a:lnTo>
                  <a:lnTo>
                    <a:pt x="169" y="28"/>
                  </a:lnTo>
                  <a:lnTo>
                    <a:pt x="185" y="34"/>
                  </a:lnTo>
                  <a:lnTo>
                    <a:pt x="202" y="41"/>
                  </a:lnTo>
                  <a:lnTo>
                    <a:pt x="215" y="49"/>
                  </a:lnTo>
                  <a:lnTo>
                    <a:pt x="229" y="59"/>
                  </a:lnTo>
                  <a:lnTo>
                    <a:pt x="241" y="69"/>
                  </a:lnTo>
                  <a:lnTo>
                    <a:pt x="250" y="79"/>
                  </a:lnTo>
                  <a:lnTo>
                    <a:pt x="257" y="91"/>
                  </a:lnTo>
                  <a:lnTo>
                    <a:pt x="268" y="113"/>
                  </a:lnTo>
                  <a:lnTo>
                    <a:pt x="281" y="133"/>
                  </a:lnTo>
                  <a:lnTo>
                    <a:pt x="293" y="150"/>
                  </a:lnTo>
                  <a:lnTo>
                    <a:pt x="304" y="165"/>
                  </a:lnTo>
                  <a:lnTo>
                    <a:pt x="314" y="175"/>
                  </a:lnTo>
                  <a:lnTo>
                    <a:pt x="321" y="183"/>
                  </a:lnTo>
                  <a:lnTo>
                    <a:pt x="326" y="189"/>
                  </a:lnTo>
                  <a:lnTo>
                    <a:pt x="328" y="19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30" name="Google Shape;1530;p33"/>
            <p:cNvSpPr/>
            <p:nvPr/>
          </p:nvSpPr>
          <p:spPr>
            <a:xfrm>
              <a:off x="3769" y="2070"/>
              <a:ext cx="115" cy="140"/>
            </a:xfrm>
            <a:custGeom>
              <a:avLst/>
              <a:gdLst/>
              <a:ahLst/>
              <a:cxnLst/>
              <a:rect l="l" t="t" r="r" b="b"/>
              <a:pathLst>
                <a:path w="231" h="280" extrusionOk="0">
                  <a:moveTo>
                    <a:pt x="231" y="23"/>
                  </a:moveTo>
                  <a:lnTo>
                    <a:pt x="229" y="23"/>
                  </a:lnTo>
                  <a:lnTo>
                    <a:pt x="222" y="25"/>
                  </a:lnTo>
                  <a:lnTo>
                    <a:pt x="212" y="28"/>
                  </a:lnTo>
                  <a:lnTo>
                    <a:pt x="201" y="31"/>
                  </a:lnTo>
                  <a:lnTo>
                    <a:pt x="189" y="37"/>
                  </a:lnTo>
                  <a:lnTo>
                    <a:pt x="179" y="45"/>
                  </a:lnTo>
                  <a:lnTo>
                    <a:pt x="172" y="54"/>
                  </a:lnTo>
                  <a:lnTo>
                    <a:pt x="168" y="67"/>
                  </a:lnTo>
                  <a:lnTo>
                    <a:pt x="165" y="85"/>
                  </a:lnTo>
                  <a:lnTo>
                    <a:pt x="161" y="110"/>
                  </a:lnTo>
                  <a:lnTo>
                    <a:pt x="154" y="142"/>
                  </a:lnTo>
                  <a:lnTo>
                    <a:pt x="142" y="175"/>
                  </a:lnTo>
                  <a:lnTo>
                    <a:pt x="126" y="207"/>
                  </a:lnTo>
                  <a:lnTo>
                    <a:pt x="105" y="236"/>
                  </a:lnTo>
                  <a:lnTo>
                    <a:pt x="78" y="259"/>
                  </a:lnTo>
                  <a:lnTo>
                    <a:pt x="44" y="273"/>
                  </a:lnTo>
                  <a:lnTo>
                    <a:pt x="15" y="279"/>
                  </a:lnTo>
                  <a:lnTo>
                    <a:pt x="3" y="280"/>
                  </a:lnTo>
                  <a:lnTo>
                    <a:pt x="0" y="278"/>
                  </a:lnTo>
                  <a:lnTo>
                    <a:pt x="7" y="272"/>
                  </a:lnTo>
                  <a:lnTo>
                    <a:pt x="18" y="266"/>
                  </a:lnTo>
                  <a:lnTo>
                    <a:pt x="30" y="260"/>
                  </a:lnTo>
                  <a:lnTo>
                    <a:pt x="40" y="256"/>
                  </a:lnTo>
                  <a:lnTo>
                    <a:pt x="44" y="253"/>
                  </a:lnTo>
                  <a:lnTo>
                    <a:pt x="48" y="251"/>
                  </a:lnTo>
                  <a:lnTo>
                    <a:pt x="58" y="244"/>
                  </a:lnTo>
                  <a:lnTo>
                    <a:pt x="72" y="233"/>
                  </a:lnTo>
                  <a:lnTo>
                    <a:pt x="88" y="216"/>
                  </a:lnTo>
                  <a:lnTo>
                    <a:pt x="102" y="195"/>
                  </a:lnTo>
                  <a:lnTo>
                    <a:pt x="113" y="168"/>
                  </a:lnTo>
                  <a:lnTo>
                    <a:pt x="119" y="136"/>
                  </a:lnTo>
                  <a:lnTo>
                    <a:pt x="116" y="99"/>
                  </a:lnTo>
                  <a:lnTo>
                    <a:pt x="112" y="63"/>
                  </a:lnTo>
                  <a:lnTo>
                    <a:pt x="115" y="36"/>
                  </a:lnTo>
                  <a:lnTo>
                    <a:pt x="124" y="16"/>
                  </a:lnTo>
                  <a:lnTo>
                    <a:pt x="138" y="5"/>
                  </a:lnTo>
                  <a:lnTo>
                    <a:pt x="156" y="0"/>
                  </a:lnTo>
                  <a:lnTo>
                    <a:pt x="179" y="1"/>
                  </a:lnTo>
                  <a:lnTo>
                    <a:pt x="203" y="9"/>
                  </a:lnTo>
                  <a:lnTo>
                    <a:pt x="231"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31" name="Google Shape;1531;p33"/>
            <p:cNvSpPr/>
            <p:nvPr/>
          </p:nvSpPr>
          <p:spPr>
            <a:xfrm>
              <a:off x="3771" y="2061"/>
              <a:ext cx="33" cy="159"/>
            </a:xfrm>
            <a:custGeom>
              <a:avLst/>
              <a:gdLst/>
              <a:ahLst/>
              <a:cxnLst/>
              <a:rect l="l" t="t" r="r" b="b"/>
              <a:pathLst>
                <a:path w="67" h="318" extrusionOk="0">
                  <a:moveTo>
                    <a:pt x="0" y="318"/>
                  </a:moveTo>
                  <a:lnTo>
                    <a:pt x="5" y="314"/>
                  </a:lnTo>
                  <a:lnTo>
                    <a:pt x="14" y="303"/>
                  </a:lnTo>
                  <a:lnTo>
                    <a:pt x="27" y="283"/>
                  </a:lnTo>
                  <a:lnTo>
                    <a:pt x="39" y="254"/>
                  </a:lnTo>
                  <a:lnTo>
                    <a:pt x="46" y="214"/>
                  </a:lnTo>
                  <a:lnTo>
                    <a:pt x="47" y="163"/>
                  </a:lnTo>
                  <a:lnTo>
                    <a:pt x="36" y="100"/>
                  </a:lnTo>
                  <a:lnTo>
                    <a:pt x="12" y="24"/>
                  </a:lnTo>
                  <a:lnTo>
                    <a:pt x="13" y="22"/>
                  </a:lnTo>
                  <a:lnTo>
                    <a:pt x="17" y="16"/>
                  </a:lnTo>
                  <a:lnTo>
                    <a:pt x="22" y="9"/>
                  </a:lnTo>
                  <a:lnTo>
                    <a:pt x="29" y="3"/>
                  </a:lnTo>
                  <a:lnTo>
                    <a:pt x="37" y="0"/>
                  </a:lnTo>
                  <a:lnTo>
                    <a:pt x="44" y="1"/>
                  </a:lnTo>
                  <a:lnTo>
                    <a:pt x="50" y="8"/>
                  </a:lnTo>
                  <a:lnTo>
                    <a:pt x="55" y="24"/>
                  </a:lnTo>
                  <a:lnTo>
                    <a:pt x="60" y="50"/>
                  </a:lnTo>
                  <a:lnTo>
                    <a:pt x="65" y="85"/>
                  </a:lnTo>
                  <a:lnTo>
                    <a:pt x="67" y="125"/>
                  </a:lnTo>
                  <a:lnTo>
                    <a:pt x="66" y="168"/>
                  </a:lnTo>
                  <a:lnTo>
                    <a:pt x="61" y="212"/>
                  </a:lnTo>
                  <a:lnTo>
                    <a:pt x="48" y="253"/>
                  </a:lnTo>
                  <a:lnTo>
                    <a:pt x="29" y="289"/>
                  </a:lnTo>
                  <a:lnTo>
                    <a:pt x="0" y="3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32" name="Google Shape;1532;p33"/>
            <p:cNvSpPr/>
            <p:nvPr/>
          </p:nvSpPr>
          <p:spPr>
            <a:xfrm>
              <a:off x="3787" y="1951"/>
              <a:ext cx="20" cy="103"/>
            </a:xfrm>
            <a:custGeom>
              <a:avLst/>
              <a:gdLst/>
              <a:ahLst/>
              <a:cxnLst/>
              <a:rect l="l" t="t" r="r" b="b"/>
              <a:pathLst>
                <a:path w="42" h="207" extrusionOk="0">
                  <a:moveTo>
                    <a:pt x="0" y="207"/>
                  </a:moveTo>
                  <a:lnTo>
                    <a:pt x="4" y="182"/>
                  </a:lnTo>
                  <a:lnTo>
                    <a:pt x="9" y="127"/>
                  </a:lnTo>
                  <a:lnTo>
                    <a:pt x="13" y="63"/>
                  </a:lnTo>
                  <a:lnTo>
                    <a:pt x="8" y="12"/>
                  </a:lnTo>
                  <a:lnTo>
                    <a:pt x="8" y="10"/>
                  </a:lnTo>
                  <a:lnTo>
                    <a:pt x="12" y="6"/>
                  </a:lnTo>
                  <a:lnTo>
                    <a:pt x="19" y="3"/>
                  </a:lnTo>
                  <a:lnTo>
                    <a:pt x="32" y="0"/>
                  </a:lnTo>
                  <a:lnTo>
                    <a:pt x="39" y="9"/>
                  </a:lnTo>
                  <a:lnTo>
                    <a:pt x="42" y="33"/>
                  </a:lnTo>
                  <a:lnTo>
                    <a:pt x="40" y="65"/>
                  </a:lnTo>
                  <a:lnTo>
                    <a:pt x="37" y="103"/>
                  </a:lnTo>
                  <a:lnTo>
                    <a:pt x="30" y="141"/>
                  </a:lnTo>
                  <a:lnTo>
                    <a:pt x="21" y="174"/>
                  </a:lnTo>
                  <a:lnTo>
                    <a:pt x="11" y="197"/>
                  </a:lnTo>
                  <a:lnTo>
                    <a:pt x="0" y="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33" name="Google Shape;1533;p33"/>
            <p:cNvSpPr/>
            <p:nvPr/>
          </p:nvSpPr>
          <p:spPr>
            <a:xfrm>
              <a:off x="3754" y="1950"/>
              <a:ext cx="138" cy="17"/>
            </a:xfrm>
            <a:custGeom>
              <a:avLst/>
              <a:gdLst/>
              <a:ahLst/>
              <a:cxnLst/>
              <a:rect l="l" t="t" r="r" b="b"/>
              <a:pathLst>
                <a:path w="277" h="36" extrusionOk="0">
                  <a:moveTo>
                    <a:pt x="7" y="25"/>
                  </a:moveTo>
                  <a:lnTo>
                    <a:pt x="10" y="25"/>
                  </a:lnTo>
                  <a:lnTo>
                    <a:pt x="15" y="24"/>
                  </a:lnTo>
                  <a:lnTo>
                    <a:pt x="25" y="23"/>
                  </a:lnTo>
                  <a:lnTo>
                    <a:pt x="37" y="22"/>
                  </a:lnTo>
                  <a:lnTo>
                    <a:pt x="52" y="20"/>
                  </a:lnTo>
                  <a:lnTo>
                    <a:pt x="70" y="17"/>
                  </a:lnTo>
                  <a:lnTo>
                    <a:pt x="88" y="15"/>
                  </a:lnTo>
                  <a:lnTo>
                    <a:pt x="108" y="13"/>
                  </a:lnTo>
                  <a:lnTo>
                    <a:pt x="128" y="11"/>
                  </a:lnTo>
                  <a:lnTo>
                    <a:pt x="148" y="8"/>
                  </a:lnTo>
                  <a:lnTo>
                    <a:pt x="169" y="6"/>
                  </a:lnTo>
                  <a:lnTo>
                    <a:pt x="188" y="4"/>
                  </a:lnTo>
                  <a:lnTo>
                    <a:pt x="207" y="2"/>
                  </a:lnTo>
                  <a:lnTo>
                    <a:pt x="223" y="1"/>
                  </a:lnTo>
                  <a:lnTo>
                    <a:pt x="238" y="0"/>
                  </a:lnTo>
                  <a:lnTo>
                    <a:pt x="249" y="0"/>
                  </a:lnTo>
                  <a:lnTo>
                    <a:pt x="266" y="1"/>
                  </a:lnTo>
                  <a:lnTo>
                    <a:pt x="275" y="5"/>
                  </a:lnTo>
                  <a:lnTo>
                    <a:pt x="277" y="9"/>
                  </a:lnTo>
                  <a:lnTo>
                    <a:pt x="274" y="15"/>
                  </a:lnTo>
                  <a:lnTo>
                    <a:pt x="267" y="21"/>
                  </a:lnTo>
                  <a:lnTo>
                    <a:pt x="255" y="25"/>
                  </a:lnTo>
                  <a:lnTo>
                    <a:pt x="244" y="29"/>
                  </a:lnTo>
                  <a:lnTo>
                    <a:pt x="230" y="30"/>
                  </a:lnTo>
                  <a:lnTo>
                    <a:pt x="221" y="30"/>
                  </a:lnTo>
                  <a:lnTo>
                    <a:pt x="208" y="31"/>
                  </a:lnTo>
                  <a:lnTo>
                    <a:pt x="192" y="31"/>
                  </a:lnTo>
                  <a:lnTo>
                    <a:pt x="172" y="32"/>
                  </a:lnTo>
                  <a:lnTo>
                    <a:pt x="151" y="34"/>
                  </a:lnTo>
                  <a:lnTo>
                    <a:pt x="130" y="34"/>
                  </a:lnTo>
                  <a:lnTo>
                    <a:pt x="108" y="35"/>
                  </a:lnTo>
                  <a:lnTo>
                    <a:pt x="86" y="36"/>
                  </a:lnTo>
                  <a:lnTo>
                    <a:pt x="65" y="36"/>
                  </a:lnTo>
                  <a:lnTo>
                    <a:pt x="45" y="36"/>
                  </a:lnTo>
                  <a:lnTo>
                    <a:pt x="29" y="36"/>
                  </a:lnTo>
                  <a:lnTo>
                    <a:pt x="15" y="35"/>
                  </a:lnTo>
                  <a:lnTo>
                    <a:pt x="5" y="34"/>
                  </a:lnTo>
                  <a:lnTo>
                    <a:pt x="0" y="31"/>
                  </a:lnTo>
                  <a:lnTo>
                    <a:pt x="0" y="29"/>
                  </a:lnTo>
                  <a:lnTo>
                    <a:pt x="7"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34" name="Google Shape;1534;p33"/>
            <p:cNvSpPr/>
            <p:nvPr/>
          </p:nvSpPr>
          <p:spPr>
            <a:xfrm>
              <a:off x="3826" y="1960"/>
              <a:ext cx="372" cy="116"/>
            </a:xfrm>
            <a:custGeom>
              <a:avLst/>
              <a:gdLst/>
              <a:ahLst/>
              <a:cxnLst/>
              <a:rect l="l" t="t" r="r" b="b"/>
              <a:pathLst>
                <a:path w="743" h="231" extrusionOk="0">
                  <a:moveTo>
                    <a:pt x="0" y="29"/>
                  </a:moveTo>
                  <a:lnTo>
                    <a:pt x="4" y="29"/>
                  </a:lnTo>
                  <a:lnTo>
                    <a:pt x="17" y="28"/>
                  </a:lnTo>
                  <a:lnTo>
                    <a:pt x="38" y="26"/>
                  </a:lnTo>
                  <a:lnTo>
                    <a:pt x="64" y="24"/>
                  </a:lnTo>
                  <a:lnTo>
                    <a:pt x="96" y="22"/>
                  </a:lnTo>
                  <a:lnTo>
                    <a:pt x="132" y="19"/>
                  </a:lnTo>
                  <a:lnTo>
                    <a:pt x="171" y="17"/>
                  </a:lnTo>
                  <a:lnTo>
                    <a:pt x="213" y="15"/>
                  </a:lnTo>
                  <a:lnTo>
                    <a:pt x="254" y="13"/>
                  </a:lnTo>
                  <a:lnTo>
                    <a:pt x="296" y="10"/>
                  </a:lnTo>
                  <a:lnTo>
                    <a:pt x="336" y="8"/>
                  </a:lnTo>
                  <a:lnTo>
                    <a:pt x="373" y="6"/>
                  </a:lnTo>
                  <a:lnTo>
                    <a:pt x="408" y="3"/>
                  </a:lnTo>
                  <a:lnTo>
                    <a:pt x="436" y="2"/>
                  </a:lnTo>
                  <a:lnTo>
                    <a:pt x="461" y="1"/>
                  </a:lnTo>
                  <a:lnTo>
                    <a:pt x="477" y="1"/>
                  </a:lnTo>
                  <a:lnTo>
                    <a:pt x="479" y="1"/>
                  </a:lnTo>
                  <a:lnTo>
                    <a:pt x="485" y="0"/>
                  </a:lnTo>
                  <a:lnTo>
                    <a:pt x="493" y="1"/>
                  </a:lnTo>
                  <a:lnTo>
                    <a:pt x="503" y="2"/>
                  </a:lnTo>
                  <a:lnTo>
                    <a:pt x="514" y="8"/>
                  </a:lnTo>
                  <a:lnTo>
                    <a:pt x="525" y="16"/>
                  </a:lnTo>
                  <a:lnTo>
                    <a:pt x="536" y="30"/>
                  </a:lnTo>
                  <a:lnTo>
                    <a:pt x="544" y="48"/>
                  </a:lnTo>
                  <a:lnTo>
                    <a:pt x="555" y="72"/>
                  </a:lnTo>
                  <a:lnTo>
                    <a:pt x="574" y="98"/>
                  </a:lnTo>
                  <a:lnTo>
                    <a:pt x="598" y="124"/>
                  </a:lnTo>
                  <a:lnTo>
                    <a:pt x="624" y="148"/>
                  </a:lnTo>
                  <a:lnTo>
                    <a:pt x="651" y="170"/>
                  </a:lnTo>
                  <a:lnTo>
                    <a:pt x="677" y="188"/>
                  </a:lnTo>
                  <a:lnTo>
                    <a:pt x="699" y="199"/>
                  </a:lnTo>
                  <a:lnTo>
                    <a:pt x="718" y="204"/>
                  </a:lnTo>
                  <a:lnTo>
                    <a:pt x="720" y="205"/>
                  </a:lnTo>
                  <a:lnTo>
                    <a:pt x="727" y="207"/>
                  </a:lnTo>
                  <a:lnTo>
                    <a:pt x="734" y="212"/>
                  </a:lnTo>
                  <a:lnTo>
                    <a:pt x="741" y="215"/>
                  </a:lnTo>
                  <a:lnTo>
                    <a:pt x="743" y="221"/>
                  </a:lnTo>
                  <a:lnTo>
                    <a:pt x="741" y="226"/>
                  </a:lnTo>
                  <a:lnTo>
                    <a:pt x="730" y="229"/>
                  </a:lnTo>
                  <a:lnTo>
                    <a:pt x="710" y="231"/>
                  </a:lnTo>
                  <a:lnTo>
                    <a:pt x="697" y="231"/>
                  </a:lnTo>
                  <a:lnTo>
                    <a:pt x="683" y="229"/>
                  </a:lnTo>
                  <a:lnTo>
                    <a:pt x="670" y="225"/>
                  </a:lnTo>
                  <a:lnTo>
                    <a:pt x="658" y="220"/>
                  </a:lnTo>
                  <a:lnTo>
                    <a:pt x="645" y="213"/>
                  </a:lnTo>
                  <a:lnTo>
                    <a:pt x="633" y="205"/>
                  </a:lnTo>
                  <a:lnTo>
                    <a:pt x="621" y="196"/>
                  </a:lnTo>
                  <a:lnTo>
                    <a:pt x="609" y="185"/>
                  </a:lnTo>
                  <a:lnTo>
                    <a:pt x="597" y="175"/>
                  </a:lnTo>
                  <a:lnTo>
                    <a:pt x="585" y="163"/>
                  </a:lnTo>
                  <a:lnTo>
                    <a:pt x="574" y="152"/>
                  </a:lnTo>
                  <a:lnTo>
                    <a:pt x="562" y="139"/>
                  </a:lnTo>
                  <a:lnTo>
                    <a:pt x="551" y="128"/>
                  </a:lnTo>
                  <a:lnTo>
                    <a:pt x="539" y="115"/>
                  </a:lnTo>
                  <a:lnTo>
                    <a:pt x="527" y="104"/>
                  </a:lnTo>
                  <a:lnTo>
                    <a:pt x="516" y="92"/>
                  </a:lnTo>
                  <a:lnTo>
                    <a:pt x="494" y="72"/>
                  </a:lnTo>
                  <a:lnTo>
                    <a:pt x="474" y="57"/>
                  </a:lnTo>
                  <a:lnTo>
                    <a:pt x="455" y="46"/>
                  </a:lnTo>
                  <a:lnTo>
                    <a:pt x="438" y="38"/>
                  </a:lnTo>
                  <a:lnTo>
                    <a:pt x="423" y="33"/>
                  </a:lnTo>
                  <a:lnTo>
                    <a:pt x="409" y="30"/>
                  </a:lnTo>
                  <a:lnTo>
                    <a:pt x="398" y="29"/>
                  </a:lnTo>
                  <a:lnTo>
                    <a:pt x="389" y="29"/>
                  </a:lnTo>
                  <a:lnTo>
                    <a:pt x="381" y="29"/>
                  </a:lnTo>
                  <a:lnTo>
                    <a:pt x="366" y="30"/>
                  </a:lnTo>
                  <a:lnTo>
                    <a:pt x="345" y="31"/>
                  </a:lnTo>
                  <a:lnTo>
                    <a:pt x="319" y="33"/>
                  </a:lnTo>
                  <a:lnTo>
                    <a:pt x="288" y="36"/>
                  </a:lnTo>
                  <a:lnTo>
                    <a:pt x="254" y="37"/>
                  </a:lnTo>
                  <a:lnTo>
                    <a:pt x="219" y="39"/>
                  </a:lnTo>
                  <a:lnTo>
                    <a:pt x="183" y="40"/>
                  </a:lnTo>
                  <a:lnTo>
                    <a:pt x="147" y="43"/>
                  </a:lnTo>
                  <a:lnTo>
                    <a:pt x="113" y="43"/>
                  </a:lnTo>
                  <a:lnTo>
                    <a:pt x="81" y="43"/>
                  </a:lnTo>
                  <a:lnTo>
                    <a:pt x="53" y="43"/>
                  </a:lnTo>
                  <a:lnTo>
                    <a:pt x="30" y="40"/>
                  </a:lnTo>
                  <a:lnTo>
                    <a:pt x="12" y="38"/>
                  </a:lnTo>
                  <a:lnTo>
                    <a:pt x="2" y="34"/>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35" name="Google Shape;1535;p33"/>
            <p:cNvSpPr/>
            <p:nvPr/>
          </p:nvSpPr>
          <p:spPr>
            <a:xfrm>
              <a:off x="3897" y="2189"/>
              <a:ext cx="83" cy="189"/>
            </a:xfrm>
            <a:custGeom>
              <a:avLst/>
              <a:gdLst/>
              <a:ahLst/>
              <a:cxnLst/>
              <a:rect l="l" t="t" r="r" b="b"/>
              <a:pathLst>
                <a:path w="166" h="379" extrusionOk="0">
                  <a:moveTo>
                    <a:pt x="122" y="0"/>
                  </a:moveTo>
                  <a:lnTo>
                    <a:pt x="125" y="4"/>
                  </a:lnTo>
                  <a:lnTo>
                    <a:pt x="130" y="11"/>
                  </a:lnTo>
                  <a:lnTo>
                    <a:pt x="139" y="22"/>
                  </a:lnTo>
                  <a:lnTo>
                    <a:pt x="145" y="35"/>
                  </a:lnTo>
                  <a:lnTo>
                    <a:pt x="149" y="47"/>
                  </a:lnTo>
                  <a:lnTo>
                    <a:pt x="149" y="59"/>
                  </a:lnTo>
                  <a:lnTo>
                    <a:pt x="142" y="67"/>
                  </a:lnTo>
                  <a:lnTo>
                    <a:pt x="126" y="72"/>
                  </a:lnTo>
                  <a:lnTo>
                    <a:pt x="103" y="75"/>
                  </a:lnTo>
                  <a:lnTo>
                    <a:pt x="79" y="82"/>
                  </a:lnTo>
                  <a:lnTo>
                    <a:pt x="53" y="92"/>
                  </a:lnTo>
                  <a:lnTo>
                    <a:pt x="31" y="104"/>
                  </a:lnTo>
                  <a:lnTo>
                    <a:pt x="13" y="115"/>
                  </a:lnTo>
                  <a:lnTo>
                    <a:pt x="3" y="128"/>
                  </a:lnTo>
                  <a:lnTo>
                    <a:pt x="0" y="138"/>
                  </a:lnTo>
                  <a:lnTo>
                    <a:pt x="11" y="148"/>
                  </a:lnTo>
                  <a:lnTo>
                    <a:pt x="27" y="157"/>
                  </a:lnTo>
                  <a:lnTo>
                    <a:pt x="42" y="168"/>
                  </a:lnTo>
                  <a:lnTo>
                    <a:pt x="56" y="182"/>
                  </a:lnTo>
                  <a:lnTo>
                    <a:pt x="65" y="196"/>
                  </a:lnTo>
                  <a:lnTo>
                    <a:pt x="71" y="212"/>
                  </a:lnTo>
                  <a:lnTo>
                    <a:pt x="71" y="227"/>
                  </a:lnTo>
                  <a:lnTo>
                    <a:pt x="65" y="242"/>
                  </a:lnTo>
                  <a:lnTo>
                    <a:pt x="51" y="255"/>
                  </a:lnTo>
                  <a:lnTo>
                    <a:pt x="35" y="267"/>
                  </a:lnTo>
                  <a:lnTo>
                    <a:pt x="23" y="282"/>
                  </a:lnTo>
                  <a:lnTo>
                    <a:pt x="18" y="297"/>
                  </a:lnTo>
                  <a:lnTo>
                    <a:pt x="15" y="314"/>
                  </a:lnTo>
                  <a:lnTo>
                    <a:pt x="18" y="330"/>
                  </a:lnTo>
                  <a:lnTo>
                    <a:pt x="26" y="345"/>
                  </a:lnTo>
                  <a:lnTo>
                    <a:pt x="37" y="357"/>
                  </a:lnTo>
                  <a:lnTo>
                    <a:pt x="54" y="369"/>
                  </a:lnTo>
                  <a:lnTo>
                    <a:pt x="72" y="377"/>
                  </a:lnTo>
                  <a:lnTo>
                    <a:pt x="87" y="379"/>
                  </a:lnTo>
                  <a:lnTo>
                    <a:pt x="98" y="378"/>
                  </a:lnTo>
                  <a:lnTo>
                    <a:pt x="106" y="373"/>
                  </a:lnTo>
                  <a:lnTo>
                    <a:pt x="111" y="368"/>
                  </a:lnTo>
                  <a:lnTo>
                    <a:pt x="112" y="361"/>
                  </a:lnTo>
                  <a:lnTo>
                    <a:pt x="111" y="354"/>
                  </a:lnTo>
                  <a:lnTo>
                    <a:pt x="106" y="348"/>
                  </a:lnTo>
                  <a:lnTo>
                    <a:pt x="99" y="345"/>
                  </a:lnTo>
                  <a:lnTo>
                    <a:pt x="92" y="340"/>
                  </a:lnTo>
                  <a:lnTo>
                    <a:pt x="84" y="335"/>
                  </a:lnTo>
                  <a:lnTo>
                    <a:pt x="79" y="330"/>
                  </a:lnTo>
                  <a:lnTo>
                    <a:pt x="74" y="323"/>
                  </a:lnTo>
                  <a:lnTo>
                    <a:pt x="74" y="315"/>
                  </a:lnTo>
                  <a:lnTo>
                    <a:pt x="77" y="305"/>
                  </a:lnTo>
                  <a:lnTo>
                    <a:pt x="87" y="294"/>
                  </a:lnTo>
                  <a:lnTo>
                    <a:pt x="98" y="281"/>
                  </a:lnTo>
                  <a:lnTo>
                    <a:pt x="109" y="265"/>
                  </a:lnTo>
                  <a:lnTo>
                    <a:pt x="117" y="248"/>
                  </a:lnTo>
                  <a:lnTo>
                    <a:pt x="121" y="229"/>
                  </a:lnTo>
                  <a:lnTo>
                    <a:pt x="122" y="212"/>
                  </a:lnTo>
                  <a:lnTo>
                    <a:pt x="119" y="196"/>
                  </a:lnTo>
                  <a:lnTo>
                    <a:pt x="110" y="182"/>
                  </a:lnTo>
                  <a:lnTo>
                    <a:pt x="95" y="171"/>
                  </a:lnTo>
                  <a:lnTo>
                    <a:pt x="77" y="161"/>
                  </a:lnTo>
                  <a:lnTo>
                    <a:pt x="62" y="153"/>
                  </a:lnTo>
                  <a:lnTo>
                    <a:pt x="52" y="145"/>
                  </a:lnTo>
                  <a:lnTo>
                    <a:pt x="46" y="137"/>
                  </a:lnTo>
                  <a:lnTo>
                    <a:pt x="45" y="130"/>
                  </a:lnTo>
                  <a:lnTo>
                    <a:pt x="51" y="125"/>
                  </a:lnTo>
                  <a:lnTo>
                    <a:pt x="61" y="119"/>
                  </a:lnTo>
                  <a:lnTo>
                    <a:pt x="79" y="115"/>
                  </a:lnTo>
                  <a:lnTo>
                    <a:pt x="101" y="111"/>
                  </a:lnTo>
                  <a:lnTo>
                    <a:pt x="122" y="102"/>
                  </a:lnTo>
                  <a:lnTo>
                    <a:pt x="143" y="90"/>
                  </a:lnTo>
                  <a:lnTo>
                    <a:pt x="158" y="75"/>
                  </a:lnTo>
                  <a:lnTo>
                    <a:pt x="166" y="59"/>
                  </a:lnTo>
                  <a:lnTo>
                    <a:pt x="165" y="41"/>
                  </a:lnTo>
                  <a:lnTo>
                    <a:pt x="151" y="21"/>
                  </a:lnTo>
                  <a:lnTo>
                    <a:pt x="1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36" name="Google Shape;1536;p33"/>
            <p:cNvSpPr/>
            <p:nvPr/>
          </p:nvSpPr>
          <p:spPr>
            <a:xfrm>
              <a:off x="3783" y="2389"/>
              <a:ext cx="141" cy="410"/>
            </a:xfrm>
            <a:custGeom>
              <a:avLst/>
              <a:gdLst/>
              <a:ahLst/>
              <a:cxnLst/>
              <a:rect l="l" t="t" r="r" b="b"/>
              <a:pathLst>
                <a:path w="282" h="820" extrusionOk="0">
                  <a:moveTo>
                    <a:pt x="282" y="0"/>
                  </a:moveTo>
                  <a:lnTo>
                    <a:pt x="282" y="9"/>
                  </a:lnTo>
                  <a:lnTo>
                    <a:pt x="280" y="32"/>
                  </a:lnTo>
                  <a:lnTo>
                    <a:pt x="274" y="63"/>
                  </a:lnTo>
                  <a:lnTo>
                    <a:pt x="263" y="97"/>
                  </a:lnTo>
                  <a:lnTo>
                    <a:pt x="257" y="105"/>
                  </a:lnTo>
                  <a:lnTo>
                    <a:pt x="248" y="114"/>
                  </a:lnTo>
                  <a:lnTo>
                    <a:pt x="236" y="126"/>
                  </a:lnTo>
                  <a:lnTo>
                    <a:pt x="221" y="136"/>
                  </a:lnTo>
                  <a:lnTo>
                    <a:pt x="205" y="149"/>
                  </a:lnTo>
                  <a:lnTo>
                    <a:pt x="187" y="161"/>
                  </a:lnTo>
                  <a:lnTo>
                    <a:pt x="168" y="175"/>
                  </a:lnTo>
                  <a:lnTo>
                    <a:pt x="149" y="189"/>
                  </a:lnTo>
                  <a:lnTo>
                    <a:pt x="129" y="204"/>
                  </a:lnTo>
                  <a:lnTo>
                    <a:pt x="111" y="219"/>
                  </a:lnTo>
                  <a:lnTo>
                    <a:pt x="93" y="234"/>
                  </a:lnTo>
                  <a:lnTo>
                    <a:pt x="77" y="250"/>
                  </a:lnTo>
                  <a:lnTo>
                    <a:pt x="65" y="265"/>
                  </a:lnTo>
                  <a:lnTo>
                    <a:pt x="53" y="281"/>
                  </a:lnTo>
                  <a:lnTo>
                    <a:pt x="45" y="297"/>
                  </a:lnTo>
                  <a:lnTo>
                    <a:pt x="42" y="312"/>
                  </a:lnTo>
                  <a:lnTo>
                    <a:pt x="43" y="363"/>
                  </a:lnTo>
                  <a:lnTo>
                    <a:pt x="55" y="425"/>
                  </a:lnTo>
                  <a:lnTo>
                    <a:pt x="77" y="493"/>
                  </a:lnTo>
                  <a:lnTo>
                    <a:pt x="105" y="562"/>
                  </a:lnTo>
                  <a:lnTo>
                    <a:pt x="134" y="628"/>
                  </a:lnTo>
                  <a:lnTo>
                    <a:pt x="164" y="683"/>
                  </a:lnTo>
                  <a:lnTo>
                    <a:pt x="189" y="723"/>
                  </a:lnTo>
                  <a:lnTo>
                    <a:pt x="209" y="745"/>
                  </a:lnTo>
                  <a:lnTo>
                    <a:pt x="222" y="758"/>
                  </a:lnTo>
                  <a:lnTo>
                    <a:pt x="232" y="774"/>
                  </a:lnTo>
                  <a:lnTo>
                    <a:pt x="239" y="790"/>
                  </a:lnTo>
                  <a:lnTo>
                    <a:pt x="240" y="805"/>
                  </a:lnTo>
                  <a:lnTo>
                    <a:pt x="236" y="816"/>
                  </a:lnTo>
                  <a:lnTo>
                    <a:pt x="226" y="820"/>
                  </a:lnTo>
                  <a:lnTo>
                    <a:pt x="210" y="816"/>
                  </a:lnTo>
                  <a:lnTo>
                    <a:pt x="187" y="799"/>
                  </a:lnTo>
                  <a:lnTo>
                    <a:pt x="159" y="770"/>
                  </a:lnTo>
                  <a:lnTo>
                    <a:pt x="130" y="727"/>
                  </a:lnTo>
                  <a:lnTo>
                    <a:pt x="101" y="676"/>
                  </a:lnTo>
                  <a:lnTo>
                    <a:pt x="74" y="621"/>
                  </a:lnTo>
                  <a:lnTo>
                    <a:pt x="50" y="564"/>
                  </a:lnTo>
                  <a:lnTo>
                    <a:pt x="30" y="512"/>
                  </a:lnTo>
                  <a:lnTo>
                    <a:pt x="15" y="465"/>
                  </a:lnTo>
                  <a:lnTo>
                    <a:pt x="6" y="431"/>
                  </a:lnTo>
                  <a:lnTo>
                    <a:pt x="2" y="402"/>
                  </a:lnTo>
                  <a:lnTo>
                    <a:pt x="0" y="371"/>
                  </a:lnTo>
                  <a:lnTo>
                    <a:pt x="2" y="339"/>
                  </a:lnTo>
                  <a:lnTo>
                    <a:pt x="7" y="306"/>
                  </a:lnTo>
                  <a:lnTo>
                    <a:pt x="16" y="274"/>
                  </a:lnTo>
                  <a:lnTo>
                    <a:pt x="29" y="244"/>
                  </a:lnTo>
                  <a:lnTo>
                    <a:pt x="45" y="217"/>
                  </a:lnTo>
                  <a:lnTo>
                    <a:pt x="67" y="192"/>
                  </a:lnTo>
                  <a:lnTo>
                    <a:pt x="80" y="181"/>
                  </a:lnTo>
                  <a:lnTo>
                    <a:pt x="95" y="169"/>
                  </a:lnTo>
                  <a:lnTo>
                    <a:pt x="111" y="158"/>
                  </a:lnTo>
                  <a:lnTo>
                    <a:pt x="127" y="146"/>
                  </a:lnTo>
                  <a:lnTo>
                    <a:pt x="144" y="135"/>
                  </a:lnTo>
                  <a:lnTo>
                    <a:pt x="161" y="122"/>
                  </a:lnTo>
                  <a:lnTo>
                    <a:pt x="180" y="111"/>
                  </a:lnTo>
                  <a:lnTo>
                    <a:pt x="197" y="98"/>
                  </a:lnTo>
                  <a:lnTo>
                    <a:pt x="213" y="86"/>
                  </a:lnTo>
                  <a:lnTo>
                    <a:pt x="228" y="74"/>
                  </a:lnTo>
                  <a:lnTo>
                    <a:pt x="243" y="62"/>
                  </a:lnTo>
                  <a:lnTo>
                    <a:pt x="256" y="50"/>
                  </a:lnTo>
                  <a:lnTo>
                    <a:pt x="266" y="37"/>
                  </a:lnTo>
                  <a:lnTo>
                    <a:pt x="274" y="24"/>
                  </a:lnTo>
                  <a:lnTo>
                    <a:pt x="280" y="13"/>
                  </a:lnTo>
                  <a:lnTo>
                    <a:pt x="28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37" name="Google Shape;1537;p33"/>
            <p:cNvSpPr/>
            <p:nvPr/>
          </p:nvSpPr>
          <p:spPr>
            <a:xfrm>
              <a:off x="3982" y="2222"/>
              <a:ext cx="279" cy="448"/>
            </a:xfrm>
            <a:custGeom>
              <a:avLst/>
              <a:gdLst/>
              <a:ahLst/>
              <a:cxnLst/>
              <a:rect l="l" t="t" r="r" b="b"/>
              <a:pathLst>
                <a:path w="558" h="896" extrusionOk="0">
                  <a:moveTo>
                    <a:pt x="7" y="52"/>
                  </a:moveTo>
                  <a:lnTo>
                    <a:pt x="9" y="51"/>
                  </a:lnTo>
                  <a:lnTo>
                    <a:pt x="14" y="50"/>
                  </a:lnTo>
                  <a:lnTo>
                    <a:pt x="22" y="47"/>
                  </a:lnTo>
                  <a:lnTo>
                    <a:pt x="33" y="44"/>
                  </a:lnTo>
                  <a:lnTo>
                    <a:pt x="46" y="39"/>
                  </a:lnTo>
                  <a:lnTo>
                    <a:pt x="61" y="36"/>
                  </a:lnTo>
                  <a:lnTo>
                    <a:pt x="78" y="31"/>
                  </a:lnTo>
                  <a:lnTo>
                    <a:pt x="97" y="26"/>
                  </a:lnTo>
                  <a:lnTo>
                    <a:pt x="116" y="23"/>
                  </a:lnTo>
                  <a:lnTo>
                    <a:pt x="137" y="20"/>
                  </a:lnTo>
                  <a:lnTo>
                    <a:pt x="158" y="16"/>
                  </a:lnTo>
                  <a:lnTo>
                    <a:pt x="179" y="14"/>
                  </a:lnTo>
                  <a:lnTo>
                    <a:pt x="198" y="13"/>
                  </a:lnTo>
                  <a:lnTo>
                    <a:pt x="218" y="13"/>
                  </a:lnTo>
                  <a:lnTo>
                    <a:pt x="237" y="14"/>
                  </a:lnTo>
                  <a:lnTo>
                    <a:pt x="255" y="17"/>
                  </a:lnTo>
                  <a:lnTo>
                    <a:pt x="273" y="25"/>
                  </a:lnTo>
                  <a:lnTo>
                    <a:pt x="294" y="43"/>
                  </a:lnTo>
                  <a:lnTo>
                    <a:pt x="316" y="68"/>
                  </a:lnTo>
                  <a:lnTo>
                    <a:pt x="338" y="101"/>
                  </a:lnTo>
                  <a:lnTo>
                    <a:pt x="362" y="142"/>
                  </a:lnTo>
                  <a:lnTo>
                    <a:pt x="385" y="188"/>
                  </a:lnTo>
                  <a:lnTo>
                    <a:pt x="407" y="240"/>
                  </a:lnTo>
                  <a:lnTo>
                    <a:pt x="429" y="297"/>
                  </a:lnTo>
                  <a:lnTo>
                    <a:pt x="448" y="359"/>
                  </a:lnTo>
                  <a:lnTo>
                    <a:pt x="466" y="426"/>
                  </a:lnTo>
                  <a:lnTo>
                    <a:pt x="481" y="495"/>
                  </a:lnTo>
                  <a:lnTo>
                    <a:pt x="491" y="568"/>
                  </a:lnTo>
                  <a:lnTo>
                    <a:pt x="498" y="643"/>
                  </a:lnTo>
                  <a:lnTo>
                    <a:pt x="501" y="720"/>
                  </a:lnTo>
                  <a:lnTo>
                    <a:pt x="499" y="797"/>
                  </a:lnTo>
                  <a:lnTo>
                    <a:pt x="491" y="875"/>
                  </a:lnTo>
                  <a:lnTo>
                    <a:pt x="492" y="878"/>
                  </a:lnTo>
                  <a:lnTo>
                    <a:pt x="494" y="882"/>
                  </a:lnTo>
                  <a:lnTo>
                    <a:pt x="498" y="888"/>
                  </a:lnTo>
                  <a:lnTo>
                    <a:pt x="502" y="894"/>
                  </a:lnTo>
                  <a:lnTo>
                    <a:pt x="509" y="896"/>
                  </a:lnTo>
                  <a:lnTo>
                    <a:pt x="516" y="893"/>
                  </a:lnTo>
                  <a:lnTo>
                    <a:pt x="525" y="884"/>
                  </a:lnTo>
                  <a:lnTo>
                    <a:pt x="535" y="865"/>
                  </a:lnTo>
                  <a:lnTo>
                    <a:pt x="540" y="851"/>
                  </a:lnTo>
                  <a:lnTo>
                    <a:pt x="545" y="833"/>
                  </a:lnTo>
                  <a:lnTo>
                    <a:pt x="550" y="810"/>
                  </a:lnTo>
                  <a:lnTo>
                    <a:pt x="553" y="783"/>
                  </a:lnTo>
                  <a:lnTo>
                    <a:pt x="557" y="752"/>
                  </a:lnTo>
                  <a:lnTo>
                    <a:pt x="558" y="716"/>
                  </a:lnTo>
                  <a:lnTo>
                    <a:pt x="557" y="678"/>
                  </a:lnTo>
                  <a:lnTo>
                    <a:pt x="553" y="636"/>
                  </a:lnTo>
                  <a:lnTo>
                    <a:pt x="547" y="590"/>
                  </a:lnTo>
                  <a:lnTo>
                    <a:pt x="539" y="540"/>
                  </a:lnTo>
                  <a:lnTo>
                    <a:pt x="528" y="488"/>
                  </a:lnTo>
                  <a:lnTo>
                    <a:pt x="513" y="433"/>
                  </a:lnTo>
                  <a:lnTo>
                    <a:pt x="493" y="374"/>
                  </a:lnTo>
                  <a:lnTo>
                    <a:pt x="469" y="313"/>
                  </a:lnTo>
                  <a:lnTo>
                    <a:pt x="441" y="250"/>
                  </a:lnTo>
                  <a:lnTo>
                    <a:pt x="408" y="184"/>
                  </a:lnTo>
                  <a:lnTo>
                    <a:pt x="407" y="182"/>
                  </a:lnTo>
                  <a:lnTo>
                    <a:pt x="404" y="176"/>
                  </a:lnTo>
                  <a:lnTo>
                    <a:pt x="400" y="167"/>
                  </a:lnTo>
                  <a:lnTo>
                    <a:pt x="394" y="156"/>
                  </a:lnTo>
                  <a:lnTo>
                    <a:pt x="386" y="141"/>
                  </a:lnTo>
                  <a:lnTo>
                    <a:pt x="377" y="126"/>
                  </a:lnTo>
                  <a:lnTo>
                    <a:pt x="366" y="108"/>
                  </a:lnTo>
                  <a:lnTo>
                    <a:pt x="355" y="91"/>
                  </a:lnTo>
                  <a:lnTo>
                    <a:pt x="341" y="74"/>
                  </a:lnTo>
                  <a:lnTo>
                    <a:pt x="327" y="58"/>
                  </a:lnTo>
                  <a:lnTo>
                    <a:pt x="312" y="41"/>
                  </a:lnTo>
                  <a:lnTo>
                    <a:pt x="296" y="28"/>
                  </a:lnTo>
                  <a:lnTo>
                    <a:pt x="279" y="16"/>
                  </a:lnTo>
                  <a:lnTo>
                    <a:pt x="262" y="7"/>
                  </a:lnTo>
                  <a:lnTo>
                    <a:pt x="243" y="1"/>
                  </a:lnTo>
                  <a:lnTo>
                    <a:pt x="224" y="0"/>
                  </a:lnTo>
                  <a:lnTo>
                    <a:pt x="204" y="1"/>
                  </a:lnTo>
                  <a:lnTo>
                    <a:pt x="183" y="2"/>
                  </a:lnTo>
                  <a:lnTo>
                    <a:pt x="161" y="5"/>
                  </a:lnTo>
                  <a:lnTo>
                    <a:pt x="139" y="7"/>
                  </a:lnTo>
                  <a:lnTo>
                    <a:pt x="119" y="9"/>
                  </a:lnTo>
                  <a:lnTo>
                    <a:pt x="98" y="13"/>
                  </a:lnTo>
                  <a:lnTo>
                    <a:pt x="78" y="16"/>
                  </a:lnTo>
                  <a:lnTo>
                    <a:pt x="60" y="20"/>
                  </a:lnTo>
                  <a:lnTo>
                    <a:pt x="44" y="24"/>
                  </a:lnTo>
                  <a:lnTo>
                    <a:pt x="29" y="28"/>
                  </a:lnTo>
                  <a:lnTo>
                    <a:pt x="17" y="32"/>
                  </a:lnTo>
                  <a:lnTo>
                    <a:pt x="8" y="36"/>
                  </a:lnTo>
                  <a:lnTo>
                    <a:pt x="2" y="40"/>
                  </a:lnTo>
                  <a:lnTo>
                    <a:pt x="0" y="45"/>
                  </a:lnTo>
                  <a:lnTo>
                    <a:pt x="1" y="48"/>
                  </a:lnTo>
                  <a:lnTo>
                    <a:pt x="7" y="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38" name="Google Shape;1538;p33"/>
            <p:cNvSpPr/>
            <p:nvPr/>
          </p:nvSpPr>
          <p:spPr>
            <a:xfrm>
              <a:off x="4067" y="2349"/>
              <a:ext cx="135" cy="306"/>
            </a:xfrm>
            <a:custGeom>
              <a:avLst/>
              <a:gdLst/>
              <a:ahLst/>
              <a:cxnLst/>
              <a:rect l="l" t="t" r="r" b="b"/>
              <a:pathLst>
                <a:path w="271" h="611" extrusionOk="0">
                  <a:moveTo>
                    <a:pt x="8" y="570"/>
                  </a:moveTo>
                  <a:lnTo>
                    <a:pt x="13" y="567"/>
                  </a:lnTo>
                  <a:lnTo>
                    <a:pt x="27" y="561"/>
                  </a:lnTo>
                  <a:lnTo>
                    <a:pt x="46" y="547"/>
                  </a:lnTo>
                  <a:lnTo>
                    <a:pt x="68" y="526"/>
                  </a:lnTo>
                  <a:lnTo>
                    <a:pt x="89" y="495"/>
                  </a:lnTo>
                  <a:lnTo>
                    <a:pt x="109" y="455"/>
                  </a:lnTo>
                  <a:lnTo>
                    <a:pt x="122" y="402"/>
                  </a:lnTo>
                  <a:lnTo>
                    <a:pt x="127" y="336"/>
                  </a:lnTo>
                  <a:lnTo>
                    <a:pt x="127" y="262"/>
                  </a:lnTo>
                  <a:lnTo>
                    <a:pt x="127" y="188"/>
                  </a:lnTo>
                  <a:lnTo>
                    <a:pt x="127" y="122"/>
                  </a:lnTo>
                  <a:lnTo>
                    <a:pt x="130" y="64"/>
                  </a:lnTo>
                  <a:lnTo>
                    <a:pt x="135" y="23"/>
                  </a:lnTo>
                  <a:lnTo>
                    <a:pt x="143" y="0"/>
                  </a:lnTo>
                  <a:lnTo>
                    <a:pt x="155" y="1"/>
                  </a:lnTo>
                  <a:lnTo>
                    <a:pt x="171" y="31"/>
                  </a:lnTo>
                  <a:lnTo>
                    <a:pt x="190" y="81"/>
                  </a:lnTo>
                  <a:lnTo>
                    <a:pt x="209" y="141"/>
                  </a:lnTo>
                  <a:lnTo>
                    <a:pt x="227" y="206"/>
                  </a:lnTo>
                  <a:lnTo>
                    <a:pt x="243" y="273"/>
                  </a:lnTo>
                  <a:lnTo>
                    <a:pt x="257" y="339"/>
                  </a:lnTo>
                  <a:lnTo>
                    <a:pt x="266" y="403"/>
                  </a:lnTo>
                  <a:lnTo>
                    <a:pt x="271" y="461"/>
                  </a:lnTo>
                  <a:lnTo>
                    <a:pt x="270" y="511"/>
                  </a:lnTo>
                  <a:lnTo>
                    <a:pt x="260" y="549"/>
                  </a:lnTo>
                  <a:lnTo>
                    <a:pt x="241" y="577"/>
                  </a:lnTo>
                  <a:lnTo>
                    <a:pt x="216" y="594"/>
                  </a:lnTo>
                  <a:lnTo>
                    <a:pt x="187" y="605"/>
                  </a:lnTo>
                  <a:lnTo>
                    <a:pt x="158" y="610"/>
                  </a:lnTo>
                  <a:lnTo>
                    <a:pt x="132" y="611"/>
                  </a:lnTo>
                  <a:lnTo>
                    <a:pt x="110" y="611"/>
                  </a:lnTo>
                  <a:lnTo>
                    <a:pt x="96" y="610"/>
                  </a:lnTo>
                  <a:lnTo>
                    <a:pt x="83" y="610"/>
                  </a:lnTo>
                  <a:lnTo>
                    <a:pt x="66" y="610"/>
                  </a:lnTo>
                  <a:lnTo>
                    <a:pt x="47" y="609"/>
                  </a:lnTo>
                  <a:lnTo>
                    <a:pt x="28" y="607"/>
                  </a:lnTo>
                  <a:lnTo>
                    <a:pt x="13" y="602"/>
                  </a:lnTo>
                  <a:lnTo>
                    <a:pt x="3" y="594"/>
                  </a:lnTo>
                  <a:lnTo>
                    <a:pt x="0" y="584"/>
                  </a:lnTo>
                  <a:lnTo>
                    <a:pt x="8" y="570"/>
                  </a:lnTo>
                  <a:close/>
                </a:path>
              </a:pathLst>
            </a:custGeom>
            <a:solidFill>
              <a:srgbClr val="54C9C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39" name="Google Shape;1539;p33"/>
            <p:cNvSpPr/>
            <p:nvPr/>
          </p:nvSpPr>
          <p:spPr>
            <a:xfrm>
              <a:off x="3840" y="2549"/>
              <a:ext cx="50" cy="149"/>
            </a:xfrm>
            <a:custGeom>
              <a:avLst/>
              <a:gdLst/>
              <a:ahLst/>
              <a:cxnLst/>
              <a:rect l="l" t="t" r="r" b="b"/>
              <a:pathLst>
                <a:path w="99" h="300" extrusionOk="0">
                  <a:moveTo>
                    <a:pt x="88" y="292"/>
                  </a:moveTo>
                  <a:lnTo>
                    <a:pt x="84" y="285"/>
                  </a:lnTo>
                  <a:lnTo>
                    <a:pt x="74" y="264"/>
                  </a:lnTo>
                  <a:lnTo>
                    <a:pt x="60" y="235"/>
                  </a:lnTo>
                  <a:lnTo>
                    <a:pt x="44" y="198"/>
                  </a:lnTo>
                  <a:lnTo>
                    <a:pt x="28" y="159"/>
                  </a:lnTo>
                  <a:lnTo>
                    <a:pt x="14" y="119"/>
                  </a:lnTo>
                  <a:lnTo>
                    <a:pt x="4" y="82"/>
                  </a:lnTo>
                  <a:lnTo>
                    <a:pt x="0" y="50"/>
                  </a:lnTo>
                  <a:lnTo>
                    <a:pt x="4" y="25"/>
                  </a:lnTo>
                  <a:lnTo>
                    <a:pt x="13" y="11"/>
                  </a:lnTo>
                  <a:lnTo>
                    <a:pt x="27" y="2"/>
                  </a:lnTo>
                  <a:lnTo>
                    <a:pt x="43" y="0"/>
                  </a:lnTo>
                  <a:lnTo>
                    <a:pt x="58" y="4"/>
                  </a:lnTo>
                  <a:lnTo>
                    <a:pt x="72" y="12"/>
                  </a:lnTo>
                  <a:lnTo>
                    <a:pt x="81" y="23"/>
                  </a:lnTo>
                  <a:lnTo>
                    <a:pt x="84" y="37"/>
                  </a:lnTo>
                  <a:lnTo>
                    <a:pt x="83" y="76"/>
                  </a:lnTo>
                  <a:lnTo>
                    <a:pt x="82" y="126"/>
                  </a:lnTo>
                  <a:lnTo>
                    <a:pt x="84" y="176"/>
                  </a:lnTo>
                  <a:lnTo>
                    <a:pt x="93" y="220"/>
                  </a:lnTo>
                  <a:lnTo>
                    <a:pt x="99" y="256"/>
                  </a:lnTo>
                  <a:lnTo>
                    <a:pt x="99" y="285"/>
                  </a:lnTo>
                  <a:lnTo>
                    <a:pt x="94" y="300"/>
                  </a:lnTo>
                  <a:lnTo>
                    <a:pt x="88" y="292"/>
                  </a:lnTo>
                  <a:close/>
                </a:path>
              </a:pathLst>
            </a:custGeom>
            <a:solidFill>
              <a:srgbClr val="9EF7E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40" name="Google Shape;1540;p33"/>
            <p:cNvSpPr/>
            <p:nvPr/>
          </p:nvSpPr>
          <p:spPr>
            <a:xfrm>
              <a:off x="3912" y="2274"/>
              <a:ext cx="131" cy="235"/>
            </a:xfrm>
            <a:custGeom>
              <a:avLst/>
              <a:gdLst/>
              <a:ahLst/>
              <a:cxnLst/>
              <a:rect l="l" t="t" r="r" b="b"/>
              <a:pathLst>
                <a:path w="263" h="470" extrusionOk="0">
                  <a:moveTo>
                    <a:pt x="0" y="470"/>
                  </a:moveTo>
                  <a:lnTo>
                    <a:pt x="5" y="464"/>
                  </a:lnTo>
                  <a:lnTo>
                    <a:pt x="16" y="449"/>
                  </a:lnTo>
                  <a:lnTo>
                    <a:pt x="35" y="428"/>
                  </a:lnTo>
                  <a:lnTo>
                    <a:pt x="56" y="404"/>
                  </a:lnTo>
                  <a:lnTo>
                    <a:pt x="77" y="381"/>
                  </a:lnTo>
                  <a:lnTo>
                    <a:pt x="98" y="360"/>
                  </a:lnTo>
                  <a:lnTo>
                    <a:pt x="115" y="345"/>
                  </a:lnTo>
                  <a:lnTo>
                    <a:pt x="128" y="340"/>
                  </a:lnTo>
                  <a:lnTo>
                    <a:pt x="137" y="337"/>
                  </a:lnTo>
                  <a:lnTo>
                    <a:pt x="147" y="332"/>
                  </a:lnTo>
                  <a:lnTo>
                    <a:pt x="155" y="322"/>
                  </a:lnTo>
                  <a:lnTo>
                    <a:pt x="162" y="312"/>
                  </a:lnTo>
                  <a:lnTo>
                    <a:pt x="165" y="299"/>
                  </a:lnTo>
                  <a:lnTo>
                    <a:pt x="166" y="285"/>
                  </a:lnTo>
                  <a:lnTo>
                    <a:pt x="164" y="273"/>
                  </a:lnTo>
                  <a:lnTo>
                    <a:pt x="156" y="260"/>
                  </a:lnTo>
                  <a:lnTo>
                    <a:pt x="147" y="247"/>
                  </a:lnTo>
                  <a:lnTo>
                    <a:pt x="139" y="233"/>
                  </a:lnTo>
                  <a:lnTo>
                    <a:pt x="134" y="218"/>
                  </a:lnTo>
                  <a:lnTo>
                    <a:pt x="130" y="203"/>
                  </a:lnTo>
                  <a:lnTo>
                    <a:pt x="129" y="189"/>
                  </a:lnTo>
                  <a:lnTo>
                    <a:pt x="130" y="176"/>
                  </a:lnTo>
                  <a:lnTo>
                    <a:pt x="134" y="168"/>
                  </a:lnTo>
                  <a:lnTo>
                    <a:pt x="140" y="162"/>
                  </a:lnTo>
                  <a:lnTo>
                    <a:pt x="152" y="154"/>
                  </a:lnTo>
                  <a:lnTo>
                    <a:pt x="163" y="143"/>
                  </a:lnTo>
                  <a:lnTo>
                    <a:pt x="166" y="128"/>
                  </a:lnTo>
                  <a:lnTo>
                    <a:pt x="164" y="110"/>
                  </a:lnTo>
                  <a:lnTo>
                    <a:pt x="158" y="99"/>
                  </a:lnTo>
                  <a:lnTo>
                    <a:pt x="150" y="85"/>
                  </a:lnTo>
                  <a:lnTo>
                    <a:pt x="141" y="69"/>
                  </a:lnTo>
                  <a:lnTo>
                    <a:pt x="133" y="52"/>
                  </a:lnTo>
                  <a:lnTo>
                    <a:pt x="128" y="36"/>
                  </a:lnTo>
                  <a:lnTo>
                    <a:pt x="129" y="22"/>
                  </a:lnTo>
                  <a:lnTo>
                    <a:pt x="137" y="10"/>
                  </a:lnTo>
                  <a:lnTo>
                    <a:pt x="156" y="3"/>
                  </a:lnTo>
                  <a:lnTo>
                    <a:pt x="180" y="0"/>
                  </a:lnTo>
                  <a:lnTo>
                    <a:pt x="203" y="0"/>
                  </a:lnTo>
                  <a:lnTo>
                    <a:pt x="225" y="2"/>
                  </a:lnTo>
                  <a:lnTo>
                    <a:pt x="242" y="7"/>
                  </a:lnTo>
                  <a:lnTo>
                    <a:pt x="256" y="12"/>
                  </a:lnTo>
                  <a:lnTo>
                    <a:pt x="263" y="19"/>
                  </a:lnTo>
                  <a:lnTo>
                    <a:pt x="263" y="27"/>
                  </a:lnTo>
                  <a:lnTo>
                    <a:pt x="255" y="34"/>
                  </a:lnTo>
                  <a:lnTo>
                    <a:pt x="241" y="41"/>
                  </a:lnTo>
                  <a:lnTo>
                    <a:pt x="228" y="48"/>
                  </a:lnTo>
                  <a:lnTo>
                    <a:pt x="217" y="55"/>
                  </a:lnTo>
                  <a:lnTo>
                    <a:pt x="208" y="61"/>
                  </a:lnTo>
                  <a:lnTo>
                    <a:pt x="201" y="68"/>
                  </a:lnTo>
                  <a:lnTo>
                    <a:pt x="196" y="75"/>
                  </a:lnTo>
                  <a:lnTo>
                    <a:pt x="196" y="83"/>
                  </a:lnTo>
                  <a:lnTo>
                    <a:pt x="200" y="91"/>
                  </a:lnTo>
                  <a:lnTo>
                    <a:pt x="204" y="101"/>
                  </a:lnTo>
                  <a:lnTo>
                    <a:pt x="205" y="114"/>
                  </a:lnTo>
                  <a:lnTo>
                    <a:pt x="204" y="127"/>
                  </a:lnTo>
                  <a:lnTo>
                    <a:pt x="201" y="140"/>
                  </a:lnTo>
                  <a:lnTo>
                    <a:pt x="196" y="154"/>
                  </a:lnTo>
                  <a:lnTo>
                    <a:pt x="189" y="165"/>
                  </a:lnTo>
                  <a:lnTo>
                    <a:pt x="182" y="173"/>
                  </a:lnTo>
                  <a:lnTo>
                    <a:pt x="175" y="176"/>
                  </a:lnTo>
                  <a:lnTo>
                    <a:pt x="165" y="184"/>
                  </a:lnTo>
                  <a:lnTo>
                    <a:pt x="163" y="200"/>
                  </a:lnTo>
                  <a:lnTo>
                    <a:pt x="167" y="218"/>
                  </a:lnTo>
                  <a:lnTo>
                    <a:pt x="180" y="233"/>
                  </a:lnTo>
                  <a:lnTo>
                    <a:pt x="189" y="242"/>
                  </a:lnTo>
                  <a:lnTo>
                    <a:pt x="201" y="258"/>
                  </a:lnTo>
                  <a:lnTo>
                    <a:pt x="211" y="279"/>
                  </a:lnTo>
                  <a:lnTo>
                    <a:pt x="220" y="302"/>
                  </a:lnTo>
                  <a:lnTo>
                    <a:pt x="223" y="324"/>
                  </a:lnTo>
                  <a:lnTo>
                    <a:pt x="219" y="344"/>
                  </a:lnTo>
                  <a:lnTo>
                    <a:pt x="205" y="360"/>
                  </a:lnTo>
                  <a:lnTo>
                    <a:pt x="180" y="371"/>
                  </a:lnTo>
                  <a:lnTo>
                    <a:pt x="150" y="379"/>
                  </a:lnTo>
                  <a:lnTo>
                    <a:pt x="124" y="389"/>
                  </a:lnTo>
                  <a:lnTo>
                    <a:pt x="102" y="401"/>
                  </a:lnTo>
                  <a:lnTo>
                    <a:pt x="82" y="415"/>
                  </a:lnTo>
                  <a:lnTo>
                    <a:pt x="62" y="429"/>
                  </a:lnTo>
                  <a:lnTo>
                    <a:pt x="43" y="443"/>
                  </a:lnTo>
                  <a:lnTo>
                    <a:pt x="23" y="457"/>
                  </a:lnTo>
                  <a:lnTo>
                    <a:pt x="0" y="470"/>
                  </a:lnTo>
                  <a:close/>
                </a:path>
              </a:pathLst>
            </a:custGeom>
            <a:solidFill>
              <a:srgbClr val="9EF7E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41" name="Google Shape;1541;p33"/>
            <p:cNvSpPr/>
            <p:nvPr/>
          </p:nvSpPr>
          <p:spPr>
            <a:xfrm>
              <a:off x="3861" y="2000"/>
              <a:ext cx="219" cy="43"/>
            </a:xfrm>
            <a:custGeom>
              <a:avLst/>
              <a:gdLst/>
              <a:ahLst/>
              <a:cxnLst/>
              <a:rect l="l" t="t" r="r" b="b"/>
              <a:pathLst>
                <a:path w="437" h="87" extrusionOk="0">
                  <a:moveTo>
                    <a:pt x="363" y="10"/>
                  </a:moveTo>
                  <a:lnTo>
                    <a:pt x="368" y="12"/>
                  </a:lnTo>
                  <a:lnTo>
                    <a:pt x="381" y="20"/>
                  </a:lnTo>
                  <a:lnTo>
                    <a:pt x="399" y="30"/>
                  </a:lnTo>
                  <a:lnTo>
                    <a:pt x="416" y="43"/>
                  </a:lnTo>
                  <a:lnTo>
                    <a:pt x="430" y="56"/>
                  </a:lnTo>
                  <a:lnTo>
                    <a:pt x="437" y="68"/>
                  </a:lnTo>
                  <a:lnTo>
                    <a:pt x="433" y="78"/>
                  </a:lnTo>
                  <a:lnTo>
                    <a:pt x="415" y="84"/>
                  </a:lnTo>
                  <a:lnTo>
                    <a:pt x="400" y="86"/>
                  </a:lnTo>
                  <a:lnTo>
                    <a:pt x="380" y="87"/>
                  </a:lnTo>
                  <a:lnTo>
                    <a:pt x="358" y="86"/>
                  </a:lnTo>
                  <a:lnTo>
                    <a:pt x="334" y="83"/>
                  </a:lnTo>
                  <a:lnTo>
                    <a:pt x="308" y="81"/>
                  </a:lnTo>
                  <a:lnTo>
                    <a:pt x="280" y="76"/>
                  </a:lnTo>
                  <a:lnTo>
                    <a:pt x="250" y="73"/>
                  </a:lnTo>
                  <a:lnTo>
                    <a:pt x="221" y="68"/>
                  </a:lnTo>
                  <a:lnTo>
                    <a:pt x="191" y="63"/>
                  </a:lnTo>
                  <a:lnTo>
                    <a:pt x="164" y="58"/>
                  </a:lnTo>
                  <a:lnTo>
                    <a:pt x="136" y="53"/>
                  </a:lnTo>
                  <a:lnTo>
                    <a:pt x="109" y="48"/>
                  </a:lnTo>
                  <a:lnTo>
                    <a:pt x="86" y="43"/>
                  </a:lnTo>
                  <a:lnTo>
                    <a:pt x="64" y="40"/>
                  </a:lnTo>
                  <a:lnTo>
                    <a:pt x="47" y="35"/>
                  </a:lnTo>
                  <a:lnTo>
                    <a:pt x="33" y="33"/>
                  </a:lnTo>
                  <a:lnTo>
                    <a:pt x="14" y="28"/>
                  </a:lnTo>
                  <a:lnTo>
                    <a:pt x="3" y="23"/>
                  </a:lnTo>
                  <a:lnTo>
                    <a:pt x="0" y="19"/>
                  </a:lnTo>
                  <a:lnTo>
                    <a:pt x="3" y="14"/>
                  </a:lnTo>
                  <a:lnTo>
                    <a:pt x="11" y="10"/>
                  </a:lnTo>
                  <a:lnTo>
                    <a:pt x="24" y="6"/>
                  </a:lnTo>
                  <a:lnTo>
                    <a:pt x="40" y="4"/>
                  </a:lnTo>
                  <a:lnTo>
                    <a:pt x="58" y="2"/>
                  </a:lnTo>
                  <a:lnTo>
                    <a:pt x="69" y="0"/>
                  </a:lnTo>
                  <a:lnTo>
                    <a:pt x="84" y="0"/>
                  </a:lnTo>
                  <a:lnTo>
                    <a:pt x="104" y="0"/>
                  </a:lnTo>
                  <a:lnTo>
                    <a:pt x="126" y="0"/>
                  </a:lnTo>
                  <a:lnTo>
                    <a:pt x="150" y="2"/>
                  </a:lnTo>
                  <a:lnTo>
                    <a:pt x="175" y="2"/>
                  </a:lnTo>
                  <a:lnTo>
                    <a:pt x="202" y="3"/>
                  </a:lnTo>
                  <a:lnTo>
                    <a:pt x="228" y="4"/>
                  </a:lnTo>
                  <a:lnTo>
                    <a:pt x="253" y="5"/>
                  </a:lnTo>
                  <a:lnTo>
                    <a:pt x="279" y="6"/>
                  </a:lnTo>
                  <a:lnTo>
                    <a:pt x="302" y="7"/>
                  </a:lnTo>
                  <a:lnTo>
                    <a:pt x="321" y="7"/>
                  </a:lnTo>
                  <a:lnTo>
                    <a:pt x="339" y="8"/>
                  </a:lnTo>
                  <a:lnTo>
                    <a:pt x="351" y="10"/>
                  </a:lnTo>
                  <a:lnTo>
                    <a:pt x="360" y="10"/>
                  </a:lnTo>
                  <a:lnTo>
                    <a:pt x="363" y="10"/>
                  </a:lnTo>
                  <a:close/>
                </a:path>
              </a:pathLst>
            </a:custGeom>
            <a:solidFill>
              <a:srgbClr val="D3F2F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42" name="Google Shape;1542;p33"/>
            <p:cNvSpPr/>
            <p:nvPr/>
          </p:nvSpPr>
          <p:spPr>
            <a:xfrm>
              <a:off x="3934" y="2572"/>
              <a:ext cx="730" cy="509"/>
            </a:xfrm>
            <a:custGeom>
              <a:avLst/>
              <a:gdLst/>
              <a:ahLst/>
              <a:cxnLst/>
              <a:rect l="l" t="t" r="r" b="b"/>
              <a:pathLst>
                <a:path w="1459" h="1018" extrusionOk="0">
                  <a:moveTo>
                    <a:pt x="1451" y="392"/>
                  </a:moveTo>
                  <a:lnTo>
                    <a:pt x="1449" y="394"/>
                  </a:lnTo>
                  <a:lnTo>
                    <a:pt x="1441" y="400"/>
                  </a:lnTo>
                  <a:lnTo>
                    <a:pt x="1428" y="410"/>
                  </a:lnTo>
                  <a:lnTo>
                    <a:pt x="1412" y="422"/>
                  </a:lnTo>
                  <a:lnTo>
                    <a:pt x="1392" y="437"/>
                  </a:lnTo>
                  <a:lnTo>
                    <a:pt x="1370" y="453"/>
                  </a:lnTo>
                  <a:lnTo>
                    <a:pt x="1347" y="470"/>
                  </a:lnTo>
                  <a:lnTo>
                    <a:pt x="1323" y="489"/>
                  </a:lnTo>
                  <a:lnTo>
                    <a:pt x="1298" y="507"/>
                  </a:lnTo>
                  <a:lnTo>
                    <a:pt x="1272" y="524"/>
                  </a:lnTo>
                  <a:lnTo>
                    <a:pt x="1248" y="540"/>
                  </a:lnTo>
                  <a:lnTo>
                    <a:pt x="1226" y="555"/>
                  </a:lnTo>
                  <a:lnTo>
                    <a:pt x="1207" y="567"/>
                  </a:lnTo>
                  <a:lnTo>
                    <a:pt x="1189" y="577"/>
                  </a:lnTo>
                  <a:lnTo>
                    <a:pt x="1176" y="583"/>
                  </a:lnTo>
                  <a:lnTo>
                    <a:pt x="1166" y="585"/>
                  </a:lnTo>
                  <a:lnTo>
                    <a:pt x="1158" y="588"/>
                  </a:lnTo>
                  <a:lnTo>
                    <a:pt x="1147" y="592"/>
                  </a:lnTo>
                  <a:lnTo>
                    <a:pt x="1133" y="599"/>
                  </a:lnTo>
                  <a:lnTo>
                    <a:pt x="1117" y="608"/>
                  </a:lnTo>
                  <a:lnTo>
                    <a:pt x="1098" y="620"/>
                  </a:lnTo>
                  <a:lnTo>
                    <a:pt x="1080" y="631"/>
                  </a:lnTo>
                  <a:lnTo>
                    <a:pt x="1059" y="645"/>
                  </a:lnTo>
                  <a:lnTo>
                    <a:pt x="1038" y="660"/>
                  </a:lnTo>
                  <a:lnTo>
                    <a:pt x="1018" y="674"/>
                  </a:lnTo>
                  <a:lnTo>
                    <a:pt x="998" y="689"/>
                  </a:lnTo>
                  <a:lnTo>
                    <a:pt x="979" y="703"/>
                  </a:lnTo>
                  <a:lnTo>
                    <a:pt x="960" y="717"/>
                  </a:lnTo>
                  <a:lnTo>
                    <a:pt x="944" y="729"/>
                  </a:lnTo>
                  <a:lnTo>
                    <a:pt x="930" y="740"/>
                  </a:lnTo>
                  <a:lnTo>
                    <a:pt x="919" y="749"/>
                  </a:lnTo>
                  <a:lnTo>
                    <a:pt x="909" y="756"/>
                  </a:lnTo>
                  <a:lnTo>
                    <a:pt x="901" y="763"/>
                  </a:lnTo>
                  <a:lnTo>
                    <a:pt x="892" y="772"/>
                  </a:lnTo>
                  <a:lnTo>
                    <a:pt x="883" y="784"/>
                  </a:lnTo>
                  <a:lnTo>
                    <a:pt x="871" y="796"/>
                  </a:lnTo>
                  <a:lnTo>
                    <a:pt x="858" y="810"/>
                  </a:lnTo>
                  <a:lnTo>
                    <a:pt x="844" y="825"/>
                  </a:lnTo>
                  <a:lnTo>
                    <a:pt x="829" y="840"/>
                  </a:lnTo>
                  <a:lnTo>
                    <a:pt x="811" y="855"/>
                  </a:lnTo>
                  <a:lnTo>
                    <a:pt x="793" y="870"/>
                  </a:lnTo>
                  <a:lnTo>
                    <a:pt x="773" y="884"/>
                  </a:lnTo>
                  <a:lnTo>
                    <a:pt x="752" y="898"/>
                  </a:lnTo>
                  <a:lnTo>
                    <a:pt x="728" y="908"/>
                  </a:lnTo>
                  <a:lnTo>
                    <a:pt x="704" y="917"/>
                  </a:lnTo>
                  <a:lnTo>
                    <a:pt x="679" y="924"/>
                  </a:lnTo>
                  <a:lnTo>
                    <a:pt x="651" y="929"/>
                  </a:lnTo>
                  <a:lnTo>
                    <a:pt x="622" y="930"/>
                  </a:lnTo>
                  <a:lnTo>
                    <a:pt x="594" y="930"/>
                  </a:lnTo>
                  <a:lnTo>
                    <a:pt x="567" y="930"/>
                  </a:lnTo>
                  <a:lnTo>
                    <a:pt x="543" y="930"/>
                  </a:lnTo>
                  <a:lnTo>
                    <a:pt x="520" y="931"/>
                  </a:lnTo>
                  <a:lnTo>
                    <a:pt x="499" y="932"/>
                  </a:lnTo>
                  <a:lnTo>
                    <a:pt x="480" y="934"/>
                  </a:lnTo>
                  <a:lnTo>
                    <a:pt x="462" y="936"/>
                  </a:lnTo>
                  <a:lnTo>
                    <a:pt x="447" y="938"/>
                  </a:lnTo>
                  <a:lnTo>
                    <a:pt x="433" y="940"/>
                  </a:lnTo>
                  <a:lnTo>
                    <a:pt x="421" y="942"/>
                  </a:lnTo>
                  <a:lnTo>
                    <a:pt x="409" y="944"/>
                  </a:lnTo>
                  <a:lnTo>
                    <a:pt x="400" y="946"/>
                  </a:lnTo>
                  <a:lnTo>
                    <a:pt x="392" y="947"/>
                  </a:lnTo>
                  <a:lnTo>
                    <a:pt x="385" y="948"/>
                  </a:lnTo>
                  <a:lnTo>
                    <a:pt x="379" y="949"/>
                  </a:lnTo>
                  <a:lnTo>
                    <a:pt x="375" y="949"/>
                  </a:lnTo>
                  <a:lnTo>
                    <a:pt x="364" y="949"/>
                  </a:lnTo>
                  <a:lnTo>
                    <a:pt x="353" y="949"/>
                  </a:lnTo>
                  <a:lnTo>
                    <a:pt x="338" y="949"/>
                  </a:lnTo>
                  <a:lnTo>
                    <a:pt x="324" y="949"/>
                  </a:lnTo>
                  <a:lnTo>
                    <a:pt x="308" y="951"/>
                  </a:lnTo>
                  <a:lnTo>
                    <a:pt x="294" y="953"/>
                  </a:lnTo>
                  <a:lnTo>
                    <a:pt x="280" y="954"/>
                  </a:lnTo>
                  <a:lnTo>
                    <a:pt x="269" y="957"/>
                  </a:lnTo>
                  <a:lnTo>
                    <a:pt x="263" y="960"/>
                  </a:lnTo>
                  <a:lnTo>
                    <a:pt x="255" y="964"/>
                  </a:lnTo>
                  <a:lnTo>
                    <a:pt x="244" y="969"/>
                  </a:lnTo>
                  <a:lnTo>
                    <a:pt x="233" y="975"/>
                  </a:lnTo>
                  <a:lnTo>
                    <a:pt x="220" y="980"/>
                  </a:lnTo>
                  <a:lnTo>
                    <a:pt x="206" y="986"/>
                  </a:lnTo>
                  <a:lnTo>
                    <a:pt x="193" y="993"/>
                  </a:lnTo>
                  <a:lnTo>
                    <a:pt x="178" y="999"/>
                  </a:lnTo>
                  <a:lnTo>
                    <a:pt x="164" y="1005"/>
                  </a:lnTo>
                  <a:lnTo>
                    <a:pt x="149" y="1009"/>
                  </a:lnTo>
                  <a:lnTo>
                    <a:pt x="135" y="1014"/>
                  </a:lnTo>
                  <a:lnTo>
                    <a:pt x="122" y="1016"/>
                  </a:lnTo>
                  <a:lnTo>
                    <a:pt x="110" y="1018"/>
                  </a:lnTo>
                  <a:lnTo>
                    <a:pt x="99" y="1018"/>
                  </a:lnTo>
                  <a:lnTo>
                    <a:pt x="90" y="1016"/>
                  </a:lnTo>
                  <a:lnTo>
                    <a:pt x="83" y="1013"/>
                  </a:lnTo>
                  <a:lnTo>
                    <a:pt x="68" y="994"/>
                  </a:lnTo>
                  <a:lnTo>
                    <a:pt x="67" y="978"/>
                  </a:lnTo>
                  <a:lnTo>
                    <a:pt x="72" y="967"/>
                  </a:lnTo>
                  <a:lnTo>
                    <a:pt x="79" y="959"/>
                  </a:lnTo>
                  <a:lnTo>
                    <a:pt x="82" y="955"/>
                  </a:lnTo>
                  <a:lnTo>
                    <a:pt x="88" y="948"/>
                  </a:lnTo>
                  <a:lnTo>
                    <a:pt x="95" y="940"/>
                  </a:lnTo>
                  <a:lnTo>
                    <a:pt x="103" y="931"/>
                  </a:lnTo>
                  <a:lnTo>
                    <a:pt x="111" y="921"/>
                  </a:lnTo>
                  <a:lnTo>
                    <a:pt x="119" y="911"/>
                  </a:lnTo>
                  <a:lnTo>
                    <a:pt x="126" y="901"/>
                  </a:lnTo>
                  <a:lnTo>
                    <a:pt x="133" y="893"/>
                  </a:lnTo>
                  <a:lnTo>
                    <a:pt x="135" y="886"/>
                  </a:lnTo>
                  <a:lnTo>
                    <a:pt x="132" y="881"/>
                  </a:lnTo>
                  <a:lnTo>
                    <a:pt x="123" y="878"/>
                  </a:lnTo>
                  <a:lnTo>
                    <a:pt x="112" y="876"/>
                  </a:lnTo>
                  <a:lnTo>
                    <a:pt x="100" y="875"/>
                  </a:lnTo>
                  <a:lnTo>
                    <a:pt x="88" y="873"/>
                  </a:lnTo>
                  <a:lnTo>
                    <a:pt x="77" y="872"/>
                  </a:lnTo>
                  <a:lnTo>
                    <a:pt x="70" y="871"/>
                  </a:lnTo>
                  <a:lnTo>
                    <a:pt x="62" y="870"/>
                  </a:lnTo>
                  <a:lnTo>
                    <a:pt x="51" y="868"/>
                  </a:lnTo>
                  <a:lnTo>
                    <a:pt x="37" y="865"/>
                  </a:lnTo>
                  <a:lnTo>
                    <a:pt x="23" y="861"/>
                  </a:lnTo>
                  <a:lnTo>
                    <a:pt x="12" y="856"/>
                  </a:lnTo>
                  <a:lnTo>
                    <a:pt x="2" y="849"/>
                  </a:lnTo>
                  <a:lnTo>
                    <a:pt x="0" y="840"/>
                  </a:lnTo>
                  <a:lnTo>
                    <a:pt x="4" y="830"/>
                  </a:lnTo>
                  <a:lnTo>
                    <a:pt x="9" y="819"/>
                  </a:lnTo>
                  <a:lnTo>
                    <a:pt x="13" y="811"/>
                  </a:lnTo>
                  <a:lnTo>
                    <a:pt x="13" y="803"/>
                  </a:lnTo>
                  <a:lnTo>
                    <a:pt x="14" y="796"/>
                  </a:lnTo>
                  <a:lnTo>
                    <a:pt x="14" y="789"/>
                  </a:lnTo>
                  <a:lnTo>
                    <a:pt x="17" y="780"/>
                  </a:lnTo>
                  <a:lnTo>
                    <a:pt x="24" y="770"/>
                  </a:lnTo>
                  <a:lnTo>
                    <a:pt x="37" y="756"/>
                  </a:lnTo>
                  <a:lnTo>
                    <a:pt x="46" y="741"/>
                  </a:lnTo>
                  <a:lnTo>
                    <a:pt x="49" y="728"/>
                  </a:lnTo>
                  <a:lnTo>
                    <a:pt x="44" y="717"/>
                  </a:lnTo>
                  <a:lnTo>
                    <a:pt x="37" y="706"/>
                  </a:lnTo>
                  <a:lnTo>
                    <a:pt x="28" y="697"/>
                  </a:lnTo>
                  <a:lnTo>
                    <a:pt x="22" y="688"/>
                  </a:lnTo>
                  <a:lnTo>
                    <a:pt x="19" y="678"/>
                  </a:lnTo>
                  <a:lnTo>
                    <a:pt x="23" y="668"/>
                  </a:lnTo>
                  <a:lnTo>
                    <a:pt x="34" y="657"/>
                  </a:lnTo>
                  <a:lnTo>
                    <a:pt x="45" y="643"/>
                  </a:lnTo>
                  <a:lnTo>
                    <a:pt x="60" y="628"/>
                  </a:lnTo>
                  <a:lnTo>
                    <a:pt x="76" y="613"/>
                  </a:lnTo>
                  <a:lnTo>
                    <a:pt x="92" y="598"/>
                  </a:lnTo>
                  <a:lnTo>
                    <a:pt x="110" y="584"/>
                  </a:lnTo>
                  <a:lnTo>
                    <a:pt x="127" y="572"/>
                  </a:lnTo>
                  <a:lnTo>
                    <a:pt x="143" y="562"/>
                  </a:lnTo>
                  <a:lnTo>
                    <a:pt x="155" y="554"/>
                  </a:lnTo>
                  <a:lnTo>
                    <a:pt x="157" y="546"/>
                  </a:lnTo>
                  <a:lnTo>
                    <a:pt x="153" y="538"/>
                  </a:lnTo>
                  <a:lnTo>
                    <a:pt x="148" y="530"/>
                  </a:lnTo>
                  <a:lnTo>
                    <a:pt x="141" y="522"/>
                  </a:lnTo>
                  <a:lnTo>
                    <a:pt x="135" y="513"/>
                  </a:lnTo>
                  <a:lnTo>
                    <a:pt x="134" y="504"/>
                  </a:lnTo>
                  <a:lnTo>
                    <a:pt x="140" y="493"/>
                  </a:lnTo>
                  <a:lnTo>
                    <a:pt x="149" y="483"/>
                  </a:lnTo>
                  <a:lnTo>
                    <a:pt x="159" y="471"/>
                  </a:lnTo>
                  <a:lnTo>
                    <a:pt x="170" y="461"/>
                  </a:lnTo>
                  <a:lnTo>
                    <a:pt x="182" y="451"/>
                  </a:lnTo>
                  <a:lnTo>
                    <a:pt x="198" y="441"/>
                  </a:lnTo>
                  <a:lnTo>
                    <a:pt x="219" y="432"/>
                  </a:lnTo>
                  <a:lnTo>
                    <a:pt x="246" y="425"/>
                  </a:lnTo>
                  <a:lnTo>
                    <a:pt x="278" y="420"/>
                  </a:lnTo>
                  <a:lnTo>
                    <a:pt x="296" y="416"/>
                  </a:lnTo>
                  <a:lnTo>
                    <a:pt x="316" y="411"/>
                  </a:lnTo>
                  <a:lnTo>
                    <a:pt x="337" y="406"/>
                  </a:lnTo>
                  <a:lnTo>
                    <a:pt x="359" y="400"/>
                  </a:lnTo>
                  <a:lnTo>
                    <a:pt x="380" y="393"/>
                  </a:lnTo>
                  <a:lnTo>
                    <a:pt x="402" y="386"/>
                  </a:lnTo>
                  <a:lnTo>
                    <a:pt x="424" y="379"/>
                  </a:lnTo>
                  <a:lnTo>
                    <a:pt x="447" y="371"/>
                  </a:lnTo>
                  <a:lnTo>
                    <a:pt x="469" y="365"/>
                  </a:lnTo>
                  <a:lnTo>
                    <a:pt x="491" y="358"/>
                  </a:lnTo>
                  <a:lnTo>
                    <a:pt x="512" y="354"/>
                  </a:lnTo>
                  <a:lnTo>
                    <a:pt x="533" y="349"/>
                  </a:lnTo>
                  <a:lnTo>
                    <a:pt x="553" y="347"/>
                  </a:lnTo>
                  <a:lnTo>
                    <a:pt x="572" y="346"/>
                  </a:lnTo>
                  <a:lnTo>
                    <a:pt x="590" y="346"/>
                  </a:lnTo>
                  <a:lnTo>
                    <a:pt x="606" y="348"/>
                  </a:lnTo>
                  <a:lnTo>
                    <a:pt x="635" y="355"/>
                  </a:lnTo>
                  <a:lnTo>
                    <a:pt x="658" y="362"/>
                  </a:lnTo>
                  <a:lnTo>
                    <a:pt x="679" y="367"/>
                  </a:lnTo>
                  <a:lnTo>
                    <a:pt x="697" y="371"/>
                  </a:lnTo>
                  <a:lnTo>
                    <a:pt x="715" y="372"/>
                  </a:lnTo>
                  <a:lnTo>
                    <a:pt x="732" y="371"/>
                  </a:lnTo>
                  <a:lnTo>
                    <a:pt x="750" y="367"/>
                  </a:lnTo>
                  <a:lnTo>
                    <a:pt x="772" y="358"/>
                  </a:lnTo>
                  <a:lnTo>
                    <a:pt x="785" y="353"/>
                  </a:lnTo>
                  <a:lnTo>
                    <a:pt x="799" y="343"/>
                  </a:lnTo>
                  <a:lnTo>
                    <a:pt x="814" y="333"/>
                  </a:lnTo>
                  <a:lnTo>
                    <a:pt x="831" y="322"/>
                  </a:lnTo>
                  <a:lnTo>
                    <a:pt x="848" y="309"/>
                  </a:lnTo>
                  <a:lnTo>
                    <a:pt x="866" y="295"/>
                  </a:lnTo>
                  <a:lnTo>
                    <a:pt x="884" y="280"/>
                  </a:lnTo>
                  <a:lnTo>
                    <a:pt x="901" y="265"/>
                  </a:lnTo>
                  <a:lnTo>
                    <a:pt x="919" y="251"/>
                  </a:lnTo>
                  <a:lnTo>
                    <a:pt x="936" y="236"/>
                  </a:lnTo>
                  <a:lnTo>
                    <a:pt x="953" y="223"/>
                  </a:lnTo>
                  <a:lnTo>
                    <a:pt x="968" y="210"/>
                  </a:lnTo>
                  <a:lnTo>
                    <a:pt x="982" y="198"/>
                  </a:lnTo>
                  <a:lnTo>
                    <a:pt x="995" y="188"/>
                  </a:lnTo>
                  <a:lnTo>
                    <a:pt x="1005" y="179"/>
                  </a:lnTo>
                  <a:lnTo>
                    <a:pt x="1014" y="173"/>
                  </a:lnTo>
                  <a:lnTo>
                    <a:pt x="1022" y="166"/>
                  </a:lnTo>
                  <a:lnTo>
                    <a:pt x="1033" y="158"/>
                  </a:lnTo>
                  <a:lnTo>
                    <a:pt x="1044" y="148"/>
                  </a:lnTo>
                  <a:lnTo>
                    <a:pt x="1057" y="135"/>
                  </a:lnTo>
                  <a:lnTo>
                    <a:pt x="1071" y="122"/>
                  </a:lnTo>
                  <a:lnTo>
                    <a:pt x="1086" y="108"/>
                  </a:lnTo>
                  <a:lnTo>
                    <a:pt x="1101" y="94"/>
                  </a:lnTo>
                  <a:lnTo>
                    <a:pt x="1116" y="80"/>
                  </a:lnTo>
                  <a:lnTo>
                    <a:pt x="1131" y="65"/>
                  </a:lnTo>
                  <a:lnTo>
                    <a:pt x="1145" y="51"/>
                  </a:lnTo>
                  <a:lnTo>
                    <a:pt x="1158" y="38"/>
                  </a:lnTo>
                  <a:lnTo>
                    <a:pt x="1171" y="27"/>
                  </a:lnTo>
                  <a:lnTo>
                    <a:pt x="1183" y="17"/>
                  </a:lnTo>
                  <a:lnTo>
                    <a:pt x="1193" y="9"/>
                  </a:lnTo>
                  <a:lnTo>
                    <a:pt x="1201" y="4"/>
                  </a:lnTo>
                  <a:lnTo>
                    <a:pt x="1207" y="1"/>
                  </a:lnTo>
                  <a:lnTo>
                    <a:pt x="1217" y="0"/>
                  </a:lnTo>
                  <a:lnTo>
                    <a:pt x="1231" y="1"/>
                  </a:lnTo>
                  <a:lnTo>
                    <a:pt x="1246" y="5"/>
                  </a:lnTo>
                  <a:lnTo>
                    <a:pt x="1261" y="12"/>
                  </a:lnTo>
                  <a:lnTo>
                    <a:pt x="1277" y="22"/>
                  </a:lnTo>
                  <a:lnTo>
                    <a:pt x="1292" y="35"/>
                  </a:lnTo>
                  <a:lnTo>
                    <a:pt x="1305" y="51"/>
                  </a:lnTo>
                  <a:lnTo>
                    <a:pt x="1315" y="72"/>
                  </a:lnTo>
                  <a:lnTo>
                    <a:pt x="1323" y="92"/>
                  </a:lnTo>
                  <a:lnTo>
                    <a:pt x="1328" y="111"/>
                  </a:lnTo>
                  <a:lnTo>
                    <a:pt x="1332" y="129"/>
                  </a:lnTo>
                  <a:lnTo>
                    <a:pt x="1336" y="145"/>
                  </a:lnTo>
                  <a:lnTo>
                    <a:pt x="1339" y="160"/>
                  </a:lnTo>
                  <a:lnTo>
                    <a:pt x="1345" y="173"/>
                  </a:lnTo>
                  <a:lnTo>
                    <a:pt x="1353" y="187"/>
                  </a:lnTo>
                  <a:lnTo>
                    <a:pt x="1365" y="198"/>
                  </a:lnTo>
                  <a:lnTo>
                    <a:pt x="1381" y="210"/>
                  </a:lnTo>
                  <a:lnTo>
                    <a:pt x="1398" y="221"/>
                  </a:lnTo>
                  <a:lnTo>
                    <a:pt x="1418" y="235"/>
                  </a:lnTo>
                  <a:lnTo>
                    <a:pt x="1435" y="252"/>
                  </a:lnTo>
                  <a:lnTo>
                    <a:pt x="1449" y="276"/>
                  </a:lnTo>
                  <a:lnTo>
                    <a:pt x="1457" y="305"/>
                  </a:lnTo>
                  <a:lnTo>
                    <a:pt x="1459" y="343"/>
                  </a:lnTo>
                  <a:lnTo>
                    <a:pt x="1451" y="392"/>
                  </a:lnTo>
                  <a:close/>
                </a:path>
              </a:pathLst>
            </a:custGeom>
            <a:solidFill>
              <a:srgbClr val="EDA83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43" name="Google Shape;1543;p33"/>
            <p:cNvSpPr/>
            <p:nvPr/>
          </p:nvSpPr>
          <p:spPr>
            <a:xfrm>
              <a:off x="4354" y="2773"/>
              <a:ext cx="314" cy="226"/>
            </a:xfrm>
            <a:custGeom>
              <a:avLst/>
              <a:gdLst/>
              <a:ahLst/>
              <a:cxnLst/>
              <a:rect l="l" t="t" r="r" b="b"/>
              <a:pathLst>
                <a:path w="627" h="453" extrusionOk="0">
                  <a:moveTo>
                    <a:pt x="627" y="0"/>
                  </a:moveTo>
                  <a:lnTo>
                    <a:pt x="623" y="4"/>
                  </a:lnTo>
                  <a:lnTo>
                    <a:pt x="611" y="14"/>
                  </a:lnTo>
                  <a:lnTo>
                    <a:pt x="591" y="30"/>
                  </a:lnTo>
                  <a:lnTo>
                    <a:pt x="566" y="51"/>
                  </a:lnTo>
                  <a:lnTo>
                    <a:pt x="536" y="75"/>
                  </a:lnTo>
                  <a:lnTo>
                    <a:pt x="503" y="103"/>
                  </a:lnTo>
                  <a:lnTo>
                    <a:pt x="466" y="132"/>
                  </a:lnTo>
                  <a:lnTo>
                    <a:pt x="428" y="163"/>
                  </a:lnTo>
                  <a:lnTo>
                    <a:pt x="389" y="194"/>
                  </a:lnTo>
                  <a:lnTo>
                    <a:pt x="349" y="224"/>
                  </a:lnTo>
                  <a:lnTo>
                    <a:pt x="313" y="252"/>
                  </a:lnTo>
                  <a:lnTo>
                    <a:pt x="277" y="279"/>
                  </a:lnTo>
                  <a:lnTo>
                    <a:pt x="245" y="302"/>
                  </a:lnTo>
                  <a:lnTo>
                    <a:pt x="217" y="320"/>
                  </a:lnTo>
                  <a:lnTo>
                    <a:pt x="194" y="334"/>
                  </a:lnTo>
                  <a:lnTo>
                    <a:pt x="178" y="341"/>
                  </a:lnTo>
                  <a:lnTo>
                    <a:pt x="154" y="350"/>
                  </a:lnTo>
                  <a:lnTo>
                    <a:pt x="132" y="361"/>
                  </a:lnTo>
                  <a:lnTo>
                    <a:pt x="113" y="372"/>
                  </a:lnTo>
                  <a:lnTo>
                    <a:pt x="97" y="386"/>
                  </a:lnTo>
                  <a:lnTo>
                    <a:pt x="82" y="399"/>
                  </a:lnTo>
                  <a:lnTo>
                    <a:pt x="71" y="411"/>
                  </a:lnTo>
                  <a:lnTo>
                    <a:pt x="60" y="424"/>
                  </a:lnTo>
                  <a:lnTo>
                    <a:pt x="51" y="434"/>
                  </a:lnTo>
                  <a:lnTo>
                    <a:pt x="42" y="443"/>
                  </a:lnTo>
                  <a:lnTo>
                    <a:pt x="31" y="449"/>
                  </a:lnTo>
                  <a:lnTo>
                    <a:pt x="21" y="453"/>
                  </a:lnTo>
                  <a:lnTo>
                    <a:pt x="12" y="453"/>
                  </a:lnTo>
                  <a:lnTo>
                    <a:pt x="5" y="451"/>
                  </a:lnTo>
                  <a:lnTo>
                    <a:pt x="0" y="445"/>
                  </a:lnTo>
                  <a:lnTo>
                    <a:pt x="0" y="436"/>
                  </a:lnTo>
                  <a:lnTo>
                    <a:pt x="5" y="422"/>
                  </a:lnTo>
                  <a:lnTo>
                    <a:pt x="16" y="406"/>
                  </a:lnTo>
                  <a:lnTo>
                    <a:pt x="34" y="390"/>
                  </a:lnTo>
                  <a:lnTo>
                    <a:pt x="56" y="375"/>
                  </a:lnTo>
                  <a:lnTo>
                    <a:pt x="79" y="360"/>
                  </a:lnTo>
                  <a:lnTo>
                    <a:pt x="103" y="346"/>
                  </a:lnTo>
                  <a:lnTo>
                    <a:pt x="125" y="334"/>
                  </a:lnTo>
                  <a:lnTo>
                    <a:pt x="143" y="325"/>
                  </a:lnTo>
                  <a:lnTo>
                    <a:pt x="157" y="318"/>
                  </a:lnTo>
                  <a:lnTo>
                    <a:pt x="166" y="312"/>
                  </a:lnTo>
                  <a:lnTo>
                    <a:pt x="184" y="302"/>
                  </a:lnTo>
                  <a:lnTo>
                    <a:pt x="208" y="286"/>
                  </a:lnTo>
                  <a:lnTo>
                    <a:pt x="237" y="267"/>
                  </a:lnTo>
                  <a:lnTo>
                    <a:pt x="270" y="246"/>
                  </a:lnTo>
                  <a:lnTo>
                    <a:pt x="308" y="220"/>
                  </a:lnTo>
                  <a:lnTo>
                    <a:pt x="347" y="195"/>
                  </a:lnTo>
                  <a:lnTo>
                    <a:pt x="387" y="167"/>
                  </a:lnTo>
                  <a:lnTo>
                    <a:pt x="429" y="140"/>
                  </a:lnTo>
                  <a:lnTo>
                    <a:pt x="468" y="113"/>
                  </a:lnTo>
                  <a:lnTo>
                    <a:pt x="506" y="88"/>
                  </a:lnTo>
                  <a:lnTo>
                    <a:pt x="541" y="64"/>
                  </a:lnTo>
                  <a:lnTo>
                    <a:pt x="572" y="42"/>
                  </a:lnTo>
                  <a:lnTo>
                    <a:pt x="597" y="24"/>
                  </a:lnTo>
                  <a:lnTo>
                    <a:pt x="616" y="9"/>
                  </a:lnTo>
                  <a:lnTo>
                    <a:pt x="62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44" name="Google Shape;1544;p33"/>
            <p:cNvSpPr/>
            <p:nvPr/>
          </p:nvSpPr>
          <p:spPr>
            <a:xfrm>
              <a:off x="3947" y="3015"/>
              <a:ext cx="119" cy="84"/>
            </a:xfrm>
            <a:custGeom>
              <a:avLst/>
              <a:gdLst/>
              <a:ahLst/>
              <a:cxnLst/>
              <a:rect l="l" t="t" r="r" b="b"/>
              <a:pathLst>
                <a:path w="238" h="168" extrusionOk="0">
                  <a:moveTo>
                    <a:pt x="238" y="93"/>
                  </a:moveTo>
                  <a:lnTo>
                    <a:pt x="237" y="95"/>
                  </a:lnTo>
                  <a:lnTo>
                    <a:pt x="232" y="97"/>
                  </a:lnTo>
                  <a:lnTo>
                    <a:pt x="225" y="100"/>
                  </a:lnTo>
                  <a:lnTo>
                    <a:pt x="216" y="105"/>
                  </a:lnTo>
                  <a:lnTo>
                    <a:pt x="206" y="110"/>
                  </a:lnTo>
                  <a:lnTo>
                    <a:pt x="193" y="115"/>
                  </a:lnTo>
                  <a:lnTo>
                    <a:pt x="180" y="121"/>
                  </a:lnTo>
                  <a:lnTo>
                    <a:pt x="165" y="127"/>
                  </a:lnTo>
                  <a:lnTo>
                    <a:pt x="150" y="133"/>
                  </a:lnTo>
                  <a:lnTo>
                    <a:pt x="134" y="137"/>
                  </a:lnTo>
                  <a:lnTo>
                    <a:pt x="119" y="141"/>
                  </a:lnTo>
                  <a:lnTo>
                    <a:pt x="104" y="143"/>
                  </a:lnTo>
                  <a:lnTo>
                    <a:pt x="89" y="145"/>
                  </a:lnTo>
                  <a:lnTo>
                    <a:pt x="76" y="145"/>
                  </a:lnTo>
                  <a:lnTo>
                    <a:pt x="63" y="143"/>
                  </a:lnTo>
                  <a:lnTo>
                    <a:pt x="51" y="138"/>
                  </a:lnTo>
                  <a:lnTo>
                    <a:pt x="35" y="129"/>
                  </a:lnTo>
                  <a:lnTo>
                    <a:pt x="26" y="120"/>
                  </a:lnTo>
                  <a:lnTo>
                    <a:pt x="23" y="112"/>
                  </a:lnTo>
                  <a:lnTo>
                    <a:pt x="26" y="102"/>
                  </a:lnTo>
                  <a:lnTo>
                    <a:pt x="33" y="91"/>
                  </a:lnTo>
                  <a:lnTo>
                    <a:pt x="44" y="76"/>
                  </a:lnTo>
                  <a:lnTo>
                    <a:pt x="59" y="59"/>
                  </a:lnTo>
                  <a:lnTo>
                    <a:pt x="76" y="37"/>
                  </a:lnTo>
                  <a:lnTo>
                    <a:pt x="88" y="17"/>
                  </a:lnTo>
                  <a:lnTo>
                    <a:pt x="93" y="6"/>
                  </a:lnTo>
                  <a:lnTo>
                    <a:pt x="89" y="0"/>
                  </a:lnTo>
                  <a:lnTo>
                    <a:pt x="82" y="0"/>
                  </a:lnTo>
                  <a:lnTo>
                    <a:pt x="73" y="5"/>
                  </a:lnTo>
                  <a:lnTo>
                    <a:pt x="62" y="11"/>
                  </a:lnTo>
                  <a:lnTo>
                    <a:pt x="53" y="16"/>
                  </a:lnTo>
                  <a:lnTo>
                    <a:pt x="47" y="22"/>
                  </a:lnTo>
                  <a:lnTo>
                    <a:pt x="41" y="29"/>
                  </a:lnTo>
                  <a:lnTo>
                    <a:pt x="33" y="42"/>
                  </a:lnTo>
                  <a:lnTo>
                    <a:pt x="23" y="58"/>
                  </a:lnTo>
                  <a:lnTo>
                    <a:pt x="12" y="76"/>
                  </a:lnTo>
                  <a:lnTo>
                    <a:pt x="4" y="96"/>
                  </a:lnTo>
                  <a:lnTo>
                    <a:pt x="0" y="114"/>
                  </a:lnTo>
                  <a:lnTo>
                    <a:pt x="0" y="130"/>
                  </a:lnTo>
                  <a:lnTo>
                    <a:pt x="5" y="142"/>
                  </a:lnTo>
                  <a:lnTo>
                    <a:pt x="12" y="148"/>
                  </a:lnTo>
                  <a:lnTo>
                    <a:pt x="19" y="153"/>
                  </a:lnTo>
                  <a:lnTo>
                    <a:pt x="27" y="158"/>
                  </a:lnTo>
                  <a:lnTo>
                    <a:pt x="36" y="163"/>
                  </a:lnTo>
                  <a:lnTo>
                    <a:pt x="47" y="166"/>
                  </a:lnTo>
                  <a:lnTo>
                    <a:pt x="57" y="167"/>
                  </a:lnTo>
                  <a:lnTo>
                    <a:pt x="69" y="168"/>
                  </a:lnTo>
                  <a:lnTo>
                    <a:pt x="82" y="168"/>
                  </a:lnTo>
                  <a:lnTo>
                    <a:pt x="96" y="166"/>
                  </a:lnTo>
                  <a:lnTo>
                    <a:pt x="112" y="163"/>
                  </a:lnTo>
                  <a:lnTo>
                    <a:pt x="130" y="157"/>
                  </a:lnTo>
                  <a:lnTo>
                    <a:pt x="148" y="149"/>
                  </a:lnTo>
                  <a:lnTo>
                    <a:pt x="168" y="138"/>
                  </a:lnTo>
                  <a:lnTo>
                    <a:pt x="190" y="127"/>
                  </a:lnTo>
                  <a:lnTo>
                    <a:pt x="213" y="111"/>
                  </a:lnTo>
                  <a:lnTo>
                    <a:pt x="238" y="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45" name="Google Shape;1545;p33"/>
            <p:cNvSpPr/>
            <p:nvPr/>
          </p:nvSpPr>
          <p:spPr>
            <a:xfrm>
              <a:off x="3916" y="2975"/>
              <a:ext cx="162" cy="54"/>
            </a:xfrm>
            <a:custGeom>
              <a:avLst/>
              <a:gdLst/>
              <a:ahLst/>
              <a:cxnLst/>
              <a:rect l="l" t="t" r="r" b="b"/>
              <a:pathLst>
                <a:path w="323" h="107" extrusionOk="0">
                  <a:moveTo>
                    <a:pt x="212" y="87"/>
                  </a:moveTo>
                  <a:lnTo>
                    <a:pt x="218" y="84"/>
                  </a:lnTo>
                  <a:lnTo>
                    <a:pt x="232" y="76"/>
                  </a:lnTo>
                  <a:lnTo>
                    <a:pt x="252" y="63"/>
                  </a:lnTo>
                  <a:lnTo>
                    <a:pt x="275" y="48"/>
                  </a:lnTo>
                  <a:lnTo>
                    <a:pt x="295" y="33"/>
                  </a:lnTo>
                  <a:lnTo>
                    <a:pt x="313" y="19"/>
                  </a:lnTo>
                  <a:lnTo>
                    <a:pt x="323" y="8"/>
                  </a:lnTo>
                  <a:lnTo>
                    <a:pt x="322" y="2"/>
                  </a:lnTo>
                  <a:lnTo>
                    <a:pt x="312" y="0"/>
                  </a:lnTo>
                  <a:lnTo>
                    <a:pt x="295" y="1"/>
                  </a:lnTo>
                  <a:lnTo>
                    <a:pt x="275" y="4"/>
                  </a:lnTo>
                  <a:lnTo>
                    <a:pt x="251" y="10"/>
                  </a:lnTo>
                  <a:lnTo>
                    <a:pt x="226" y="17"/>
                  </a:lnTo>
                  <a:lnTo>
                    <a:pt x="201" y="25"/>
                  </a:lnTo>
                  <a:lnTo>
                    <a:pt x="178" y="33"/>
                  </a:lnTo>
                  <a:lnTo>
                    <a:pt x="157" y="42"/>
                  </a:lnTo>
                  <a:lnTo>
                    <a:pt x="138" y="50"/>
                  </a:lnTo>
                  <a:lnTo>
                    <a:pt x="117" y="55"/>
                  </a:lnTo>
                  <a:lnTo>
                    <a:pt x="95" y="58"/>
                  </a:lnTo>
                  <a:lnTo>
                    <a:pt x="74" y="60"/>
                  </a:lnTo>
                  <a:lnTo>
                    <a:pt x="56" y="60"/>
                  </a:lnTo>
                  <a:lnTo>
                    <a:pt x="40" y="57"/>
                  </a:lnTo>
                  <a:lnTo>
                    <a:pt x="29" y="54"/>
                  </a:lnTo>
                  <a:lnTo>
                    <a:pt x="23" y="50"/>
                  </a:lnTo>
                  <a:lnTo>
                    <a:pt x="20" y="47"/>
                  </a:lnTo>
                  <a:lnTo>
                    <a:pt x="14" y="45"/>
                  </a:lnTo>
                  <a:lnTo>
                    <a:pt x="8" y="46"/>
                  </a:lnTo>
                  <a:lnTo>
                    <a:pt x="4" y="47"/>
                  </a:lnTo>
                  <a:lnTo>
                    <a:pt x="0" y="52"/>
                  </a:lnTo>
                  <a:lnTo>
                    <a:pt x="0" y="58"/>
                  </a:lnTo>
                  <a:lnTo>
                    <a:pt x="4" y="67"/>
                  </a:lnTo>
                  <a:lnTo>
                    <a:pt x="13" y="78"/>
                  </a:lnTo>
                  <a:lnTo>
                    <a:pt x="26" y="88"/>
                  </a:lnTo>
                  <a:lnTo>
                    <a:pt x="38" y="98"/>
                  </a:lnTo>
                  <a:lnTo>
                    <a:pt x="53" y="103"/>
                  </a:lnTo>
                  <a:lnTo>
                    <a:pt x="67" y="107"/>
                  </a:lnTo>
                  <a:lnTo>
                    <a:pt x="82" y="107"/>
                  </a:lnTo>
                  <a:lnTo>
                    <a:pt x="98" y="106"/>
                  </a:lnTo>
                  <a:lnTo>
                    <a:pt x="115" y="101"/>
                  </a:lnTo>
                  <a:lnTo>
                    <a:pt x="131" y="94"/>
                  </a:lnTo>
                  <a:lnTo>
                    <a:pt x="149" y="86"/>
                  </a:lnTo>
                  <a:lnTo>
                    <a:pt x="170" y="77"/>
                  </a:lnTo>
                  <a:lnTo>
                    <a:pt x="191" y="69"/>
                  </a:lnTo>
                  <a:lnTo>
                    <a:pt x="209" y="64"/>
                  </a:lnTo>
                  <a:lnTo>
                    <a:pt x="222" y="62"/>
                  </a:lnTo>
                  <a:lnTo>
                    <a:pt x="229" y="64"/>
                  </a:lnTo>
                  <a:lnTo>
                    <a:pt x="226" y="72"/>
                  </a:lnTo>
                  <a:lnTo>
                    <a:pt x="212"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46" name="Google Shape;1546;p33"/>
            <p:cNvSpPr/>
            <p:nvPr/>
          </p:nvSpPr>
          <p:spPr>
            <a:xfrm>
              <a:off x="4298" y="2577"/>
              <a:ext cx="221" cy="165"/>
            </a:xfrm>
            <a:custGeom>
              <a:avLst/>
              <a:gdLst/>
              <a:ahLst/>
              <a:cxnLst/>
              <a:rect l="l" t="t" r="r" b="b"/>
              <a:pathLst>
                <a:path w="443" h="328" extrusionOk="0">
                  <a:moveTo>
                    <a:pt x="443" y="0"/>
                  </a:moveTo>
                  <a:lnTo>
                    <a:pt x="439" y="2"/>
                  </a:lnTo>
                  <a:lnTo>
                    <a:pt x="431" y="8"/>
                  </a:lnTo>
                  <a:lnTo>
                    <a:pt x="419" y="17"/>
                  </a:lnTo>
                  <a:lnTo>
                    <a:pt x="401" y="30"/>
                  </a:lnTo>
                  <a:lnTo>
                    <a:pt x="381" y="44"/>
                  </a:lnTo>
                  <a:lnTo>
                    <a:pt x="358" y="61"/>
                  </a:lnTo>
                  <a:lnTo>
                    <a:pt x="332" y="78"/>
                  </a:lnTo>
                  <a:lnTo>
                    <a:pt x="306" y="98"/>
                  </a:lnTo>
                  <a:lnTo>
                    <a:pt x="279" y="117"/>
                  </a:lnTo>
                  <a:lnTo>
                    <a:pt x="253" y="137"/>
                  </a:lnTo>
                  <a:lnTo>
                    <a:pt x="227" y="156"/>
                  </a:lnTo>
                  <a:lnTo>
                    <a:pt x="203" y="174"/>
                  </a:lnTo>
                  <a:lnTo>
                    <a:pt x="182" y="191"/>
                  </a:lnTo>
                  <a:lnTo>
                    <a:pt x="164" y="206"/>
                  </a:lnTo>
                  <a:lnTo>
                    <a:pt x="150" y="219"/>
                  </a:lnTo>
                  <a:lnTo>
                    <a:pt x="140" y="229"/>
                  </a:lnTo>
                  <a:lnTo>
                    <a:pt x="125" y="245"/>
                  </a:lnTo>
                  <a:lnTo>
                    <a:pt x="110" y="259"/>
                  </a:lnTo>
                  <a:lnTo>
                    <a:pt x="95" y="270"/>
                  </a:lnTo>
                  <a:lnTo>
                    <a:pt x="81" y="280"/>
                  </a:lnTo>
                  <a:lnTo>
                    <a:pt x="66" y="285"/>
                  </a:lnTo>
                  <a:lnTo>
                    <a:pt x="53" y="289"/>
                  </a:lnTo>
                  <a:lnTo>
                    <a:pt x="41" y="289"/>
                  </a:lnTo>
                  <a:lnTo>
                    <a:pt x="29" y="285"/>
                  </a:lnTo>
                  <a:lnTo>
                    <a:pt x="19" y="281"/>
                  </a:lnTo>
                  <a:lnTo>
                    <a:pt x="10" y="280"/>
                  </a:lnTo>
                  <a:lnTo>
                    <a:pt x="4" y="281"/>
                  </a:lnTo>
                  <a:lnTo>
                    <a:pt x="0" y="284"/>
                  </a:lnTo>
                  <a:lnTo>
                    <a:pt x="0" y="290"/>
                  </a:lnTo>
                  <a:lnTo>
                    <a:pt x="6" y="297"/>
                  </a:lnTo>
                  <a:lnTo>
                    <a:pt x="16" y="306"/>
                  </a:lnTo>
                  <a:lnTo>
                    <a:pt x="34" y="317"/>
                  </a:lnTo>
                  <a:lnTo>
                    <a:pt x="52" y="325"/>
                  </a:lnTo>
                  <a:lnTo>
                    <a:pt x="69" y="328"/>
                  </a:lnTo>
                  <a:lnTo>
                    <a:pt x="84" y="327"/>
                  </a:lnTo>
                  <a:lnTo>
                    <a:pt x="98" y="322"/>
                  </a:lnTo>
                  <a:lnTo>
                    <a:pt x="112" y="313"/>
                  </a:lnTo>
                  <a:lnTo>
                    <a:pt x="125" y="300"/>
                  </a:lnTo>
                  <a:lnTo>
                    <a:pt x="139" y="284"/>
                  </a:lnTo>
                  <a:lnTo>
                    <a:pt x="154" y="265"/>
                  </a:lnTo>
                  <a:lnTo>
                    <a:pt x="164" y="253"/>
                  </a:lnTo>
                  <a:lnTo>
                    <a:pt x="178" y="238"/>
                  </a:lnTo>
                  <a:lnTo>
                    <a:pt x="195" y="220"/>
                  </a:lnTo>
                  <a:lnTo>
                    <a:pt x="215" y="201"/>
                  </a:lnTo>
                  <a:lnTo>
                    <a:pt x="237" y="179"/>
                  </a:lnTo>
                  <a:lnTo>
                    <a:pt x="261" y="158"/>
                  </a:lnTo>
                  <a:lnTo>
                    <a:pt x="285" y="136"/>
                  </a:lnTo>
                  <a:lnTo>
                    <a:pt x="309" y="114"/>
                  </a:lnTo>
                  <a:lnTo>
                    <a:pt x="333" y="92"/>
                  </a:lnTo>
                  <a:lnTo>
                    <a:pt x="358" y="71"/>
                  </a:lnTo>
                  <a:lnTo>
                    <a:pt x="379" y="53"/>
                  </a:lnTo>
                  <a:lnTo>
                    <a:pt x="399" y="35"/>
                  </a:lnTo>
                  <a:lnTo>
                    <a:pt x="415" y="22"/>
                  </a:lnTo>
                  <a:lnTo>
                    <a:pt x="429" y="10"/>
                  </a:lnTo>
                  <a:lnTo>
                    <a:pt x="438" y="3"/>
                  </a:lnTo>
                  <a:lnTo>
                    <a:pt x="44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47" name="Google Shape;1547;p33"/>
            <p:cNvSpPr/>
            <p:nvPr/>
          </p:nvSpPr>
          <p:spPr>
            <a:xfrm>
              <a:off x="4559" y="2579"/>
              <a:ext cx="120" cy="179"/>
            </a:xfrm>
            <a:custGeom>
              <a:avLst/>
              <a:gdLst/>
              <a:ahLst/>
              <a:cxnLst/>
              <a:rect l="l" t="t" r="r" b="b"/>
              <a:pathLst>
                <a:path w="239" h="358" extrusionOk="0">
                  <a:moveTo>
                    <a:pt x="239" y="358"/>
                  </a:moveTo>
                  <a:lnTo>
                    <a:pt x="239" y="353"/>
                  </a:lnTo>
                  <a:lnTo>
                    <a:pt x="238" y="339"/>
                  </a:lnTo>
                  <a:lnTo>
                    <a:pt x="236" y="318"/>
                  </a:lnTo>
                  <a:lnTo>
                    <a:pt x="231" y="293"/>
                  </a:lnTo>
                  <a:lnTo>
                    <a:pt x="223" y="267"/>
                  </a:lnTo>
                  <a:lnTo>
                    <a:pt x="212" y="243"/>
                  </a:lnTo>
                  <a:lnTo>
                    <a:pt x="197" y="223"/>
                  </a:lnTo>
                  <a:lnTo>
                    <a:pt x="176" y="208"/>
                  </a:lnTo>
                  <a:lnTo>
                    <a:pt x="155" y="197"/>
                  </a:lnTo>
                  <a:lnTo>
                    <a:pt x="138" y="186"/>
                  </a:lnTo>
                  <a:lnTo>
                    <a:pt x="124" y="175"/>
                  </a:lnTo>
                  <a:lnTo>
                    <a:pt x="115" y="164"/>
                  </a:lnTo>
                  <a:lnTo>
                    <a:pt x="108" y="152"/>
                  </a:lnTo>
                  <a:lnTo>
                    <a:pt x="104" y="141"/>
                  </a:lnTo>
                  <a:lnTo>
                    <a:pt x="104" y="130"/>
                  </a:lnTo>
                  <a:lnTo>
                    <a:pt x="108" y="119"/>
                  </a:lnTo>
                  <a:lnTo>
                    <a:pt x="110" y="106"/>
                  </a:lnTo>
                  <a:lnTo>
                    <a:pt x="108" y="93"/>
                  </a:lnTo>
                  <a:lnTo>
                    <a:pt x="101" y="81"/>
                  </a:lnTo>
                  <a:lnTo>
                    <a:pt x="92" y="68"/>
                  </a:lnTo>
                  <a:lnTo>
                    <a:pt x="78" y="57"/>
                  </a:lnTo>
                  <a:lnTo>
                    <a:pt x="62" y="47"/>
                  </a:lnTo>
                  <a:lnTo>
                    <a:pt x="43" y="39"/>
                  </a:lnTo>
                  <a:lnTo>
                    <a:pt x="21" y="34"/>
                  </a:lnTo>
                  <a:lnTo>
                    <a:pt x="5" y="29"/>
                  </a:lnTo>
                  <a:lnTo>
                    <a:pt x="0" y="23"/>
                  </a:lnTo>
                  <a:lnTo>
                    <a:pt x="2" y="17"/>
                  </a:lnTo>
                  <a:lnTo>
                    <a:pt x="11" y="12"/>
                  </a:lnTo>
                  <a:lnTo>
                    <a:pt x="23" y="7"/>
                  </a:lnTo>
                  <a:lnTo>
                    <a:pt x="36" y="2"/>
                  </a:lnTo>
                  <a:lnTo>
                    <a:pt x="50" y="0"/>
                  </a:lnTo>
                  <a:lnTo>
                    <a:pt x="59" y="0"/>
                  </a:lnTo>
                  <a:lnTo>
                    <a:pt x="69" y="1"/>
                  </a:lnTo>
                  <a:lnTo>
                    <a:pt x="81" y="5"/>
                  </a:lnTo>
                  <a:lnTo>
                    <a:pt x="95" y="11"/>
                  </a:lnTo>
                  <a:lnTo>
                    <a:pt x="109" y="19"/>
                  </a:lnTo>
                  <a:lnTo>
                    <a:pt x="121" y="29"/>
                  </a:lnTo>
                  <a:lnTo>
                    <a:pt x="130" y="41"/>
                  </a:lnTo>
                  <a:lnTo>
                    <a:pt x="133" y="54"/>
                  </a:lnTo>
                  <a:lnTo>
                    <a:pt x="130" y="69"/>
                  </a:lnTo>
                  <a:lnTo>
                    <a:pt x="125" y="84"/>
                  </a:lnTo>
                  <a:lnTo>
                    <a:pt x="125" y="97"/>
                  </a:lnTo>
                  <a:lnTo>
                    <a:pt x="130" y="110"/>
                  </a:lnTo>
                  <a:lnTo>
                    <a:pt x="137" y="120"/>
                  </a:lnTo>
                  <a:lnTo>
                    <a:pt x="146" y="129"/>
                  </a:lnTo>
                  <a:lnTo>
                    <a:pt x="157" y="137"/>
                  </a:lnTo>
                  <a:lnTo>
                    <a:pt x="170" y="145"/>
                  </a:lnTo>
                  <a:lnTo>
                    <a:pt x="183" y="153"/>
                  </a:lnTo>
                  <a:lnTo>
                    <a:pt x="193" y="160"/>
                  </a:lnTo>
                  <a:lnTo>
                    <a:pt x="204" y="167"/>
                  </a:lnTo>
                  <a:lnTo>
                    <a:pt x="214" y="179"/>
                  </a:lnTo>
                  <a:lnTo>
                    <a:pt x="223" y="195"/>
                  </a:lnTo>
                  <a:lnTo>
                    <a:pt x="231" y="219"/>
                  </a:lnTo>
                  <a:lnTo>
                    <a:pt x="237" y="252"/>
                  </a:lnTo>
                  <a:lnTo>
                    <a:pt x="239" y="299"/>
                  </a:lnTo>
                  <a:lnTo>
                    <a:pt x="239" y="3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48" name="Google Shape;1548;p33"/>
            <p:cNvSpPr/>
            <p:nvPr/>
          </p:nvSpPr>
          <p:spPr>
            <a:xfrm>
              <a:off x="3997" y="2733"/>
              <a:ext cx="266" cy="72"/>
            </a:xfrm>
            <a:custGeom>
              <a:avLst/>
              <a:gdLst/>
              <a:ahLst/>
              <a:cxnLst/>
              <a:rect l="l" t="t" r="r" b="b"/>
              <a:pathLst>
                <a:path w="530" h="143" extrusionOk="0">
                  <a:moveTo>
                    <a:pt x="91" y="71"/>
                  </a:moveTo>
                  <a:lnTo>
                    <a:pt x="104" y="68"/>
                  </a:lnTo>
                  <a:lnTo>
                    <a:pt x="121" y="62"/>
                  </a:lnTo>
                  <a:lnTo>
                    <a:pt x="139" y="54"/>
                  </a:lnTo>
                  <a:lnTo>
                    <a:pt x="161" y="45"/>
                  </a:lnTo>
                  <a:lnTo>
                    <a:pt x="183" y="36"/>
                  </a:lnTo>
                  <a:lnTo>
                    <a:pt x="206" y="26"/>
                  </a:lnTo>
                  <a:lnTo>
                    <a:pt x="229" y="18"/>
                  </a:lnTo>
                  <a:lnTo>
                    <a:pt x="251" y="13"/>
                  </a:lnTo>
                  <a:lnTo>
                    <a:pt x="282" y="6"/>
                  </a:lnTo>
                  <a:lnTo>
                    <a:pt x="312" y="2"/>
                  </a:lnTo>
                  <a:lnTo>
                    <a:pt x="340" y="0"/>
                  </a:lnTo>
                  <a:lnTo>
                    <a:pt x="366" y="0"/>
                  </a:lnTo>
                  <a:lnTo>
                    <a:pt x="392" y="1"/>
                  </a:lnTo>
                  <a:lnTo>
                    <a:pt x="415" y="3"/>
                  </a:lnTo>
                  <a:lnTo>
                    <a:pt x="436" y="7"/>
                  </a:lnTo>
                  <a:lnTo>
                    <a:pt x="455" y="10"/>
                  </a:lnTo>
                  <a:lnTo>
                    <a:pt x="471" y="16"/>
                  </a:lnTo>
                  <a:lnTo>
                    <a:pt x="486" y="21"/>
                  </a:lnTo>
                  <a:lnTo>
                    <a:pt x="500" y="25"/>
                  </a:lnTo>
                  <a:lnTo>
                    <a:pt x="510" y="30"/>
                  </a:lnTo>
                  <a:lnTo>
                    <a:pt x="519" y="34"/>
                  </a:lnTo>
                  <a:lnTo>
                    <a:pt x="525" y="37"/>
                  </a:lnTo>
                  <a:lnTo>
                    <a:pt x="529" y="39"/>
                  </a:lnTo>
                  <a:lnTo>
                    <a:pt x="530" y="40"/>
                  </a:lnTo>
                  <a:lnTo>
                    <a:pt x="508" y="37"/>
                  </a:lnTo>
                  <a:lnTo>
                    <a:pt x="485" y="36"/>
                  </a:lnTo>
                  <a:lnTo>
                    <a:pt x="460" y="34"/>
                  </a:lnTo>
                  <a:lnTo>
                    <a:pt x="436" y="34"/>
                  </a:lnTo>
                  <a:lnTo>
                    <a:pt x="409" y="34"/>
                  </a:lnTo>
                  <a:lnTo>
                    <a:pt x="384" y="36"/>
                  </a:lnTo>
                  <a:lnTo>
                    <a:pt x="357" y="37"/>
                  </a:lnTo>
                  <a:lnTo>
                    <a:pt x="332" y="39"/>
                  </a:lnTo>
                  <a:lnTo>
                    <a:pt x="308" y="41"/>
                  </a:lnTo>
                  <a:lnTo>
                    <a:pt x="283" y="45"/>
                  </a:lnTo>
                  <a:lnTo>
                    <a:pt x="260" y="47"/>
                  </a:lnTo>
                  <a:lnTo>
                    <a:pt x="240" y="51"/>
                  </a:lnTo>
                  <a:lnTo>
                    <a:pt x="220" y="54"/>
                  </a:lnTo>
                  <a:lnTo>
                    <a:pt x="203" y="57"/>
                  </a:lnTo>
                  <a:lnTo>
                    <a:pt x="188" y="60"/>
                  </a:lnTo>
                  <a:lnTo>
                    <a:pt x="176" y="63"/>
                  </a:lnTo>
                  <a:lnTo>
                    <a:pt x="157" y="70"/>
                  </a:lnTo>
                  <a:lnTo>
                    <a:pt x="138" y="77"/>
                  </a:lnTo>
                  <a:lnTo>
                    <a:pt x="122" y="85"/>
                  </a:lnTo>
                  <a:lnTo>
                    <a:pt x="107" y="92"/>
                  </a:lnTo>
                  <a:lnTo>
                    <a:pt x="96" y="99"/>
                  </a:lnTo>
                  <a:lnTo>
                    <a:pt x="85" y="104"/>
                  </a:lnTo>
                  <a:lnTo>
                    <a:pt x="76" y="106"/>
                  </a:lnTo>
                  <a:lnTo>
                    <a:pt x="69" y="105"/>
                  </a:lnTo>
                  <a:lnTo>
                    <a:pt x="61" y="104"/>
                  </a:lnTo>
                  <a:lnTo>
                    <a:pt x="52" y="107"/>
                  </a:lnTo>
                  <a:lnTo>
                    <a:pt x="40" y="113"/>
                  </a:lnTo>
                  <a:lnTo>
                    <a:pt x="29" y="121"/>
                  </a:lnTo>
                  <a:lnTo>
                    <a:pt x="17" y="129"/>
                  </a:lnTo>
                  <a:lnTo>
                    <a:pt x="8" y="136"/>
                  </a:lnTo>
                  <a:lnTo>
                    <a:pt x="2" y="140"/>
                  </a:lnTo>
                  <a:lnTo>
                    <a:pt x="0" y="143"/>
                  </a:lnTo>
                  <a:lnTo>
                    <a:pt x="0" y="139"/>
                  </a:lnTo>
                  <a:lnTo>
                    <a:pt x="2" y="131"/>
                  </a:lnTo>
                  <a:lnTo>
                    <a:pt x="8" y="121"/>
                  </a:lnTo>
                  <a:lnTo>
                    <a:pt x="18" y="107"/>
                  </a:lnTo>
                  <a:lnTo>
                    <a:pt x="25" y="100"/>
                  </a:lnTo>
                  <a:lnTo>
                    <a:pt x="34" y="94"/>
                  </a:lnTo>
                  <a:lnTo>
                    <a:pt x="45" y="89"/>
                  </a:lnTo>
                  <a:lnTo>
                    <a:pt x="55" y="84"/>
                  </a:lnTo>
                  <a:lnTo>
                    <a:pt x="66" y="79"/>
                  </a:lnTo>
                  <a:lnTo>
                    <a:pt x="76" y="76"/>
                  </a:lnTo>
                  <a:lnTo>
                    <a:pt x="84" y="72"/>
                  </a:lnTo>
                  <a:lnTo>
                    <a:pt x="91"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49" name="Google Shape;1549;p33"/>
            <p:cNvSpPr/>
            <p:nvPr/>
          </p:nvSpPr>
          <p:spPr>
            <a:xfrm>
              <a:off x="3989" y="2821"/>
              <a:ext cx="177" cy="31"/>
            </a:xfrm>
            <a:custGeom>
              <a:avLst/>
              <a:gdLst/>
              <a:ahLst/>
              <a:cxnLst/>
              <a:rect l="l" t="t" r="r" b="b"/>
              <a:pathLst>
                <a:path w="354" h="62" extrusionOk="0">
                  <a:moveTo>
                    <a:pt x="0" y="8"/>
                  </a:moveTo>
                  <a:lnTo>
                    <a:pt x="1" y="10"/>
                  </a:lnTo>
                  <a:lnTo>
                    <a:pt x="3" y="17"/>
                  </a:lnTo>
                  <a:lnTo>
                    <a:pt x="8" y="26"/>
                  </a:lnTo>
                  <a:lnTo>
                    <a:pt x="15" y="36"/>
                  </a:lnTo>
                  <a:lnTo>
                    <a:pt x="25" y="44"/>
                  </a:lnTo>
                  <a:lnTo>
                    <a:pt x="38" y="48"/>
                  </a:lnTo>
                  <a:lnTo>
                    <a:pt x="55" y="48"/>
                  </a:lnTo>
                  <a:lnTo>
                    <a:pt x="75" y="43"/>
                  </a:lnTo>
                  <a:lnTo>
                    <a:pt x="86" y="38"/>
                  </a:lnTo>
                  <a:lnTo>
                    <a:pt x="101" y="32"/>
                  </a:lnTo>
                  <a:lnTo>
                    <a:pt x="116" y="28"/>
                  </a:lnTo>
                  <a:lnTo>
                    <a:pt x="133" y="23"/>
                  </a:lnTo>
                  <a:lnTo>
                    <a:pt x="151" y="20"/>
                  </a:lnTo>
                  <a:lnTo>
                    <a:pt x="169" y="15"/>
                  </a:lnTo>
                  <a:lnTo>
                    <a:pt x="189" y="12"/>
                  </a:lnTo>
                  <a:lnTo>
                    <a:pt x="208" y="8"/>
                  </a:lnTo>
                  <a:lnTo>
                    <a:pt x="227" y="6"/>
                  </a:lnTo>
                  <a:lnTo>
                    <a:pt x="245" y="3"/>
                  </a:lnTo>
                  <a:lnTo>
                    <a:pt x="264" y="1"/>
                  </a:lnTo>
                  <a:lnTo>
                    <a:pt x="280" y="0"/>
                  </a:lnTo>
                  <a:lnTo>
                    <a:pt x="295" y="0"/>
                  </a:lnTo>
                  <a:lnTo>
                    <a:pt x="309" y="1"/>
                  </a:lnTo>
                  <a:lnTo>
                    <a:pt x="321" y="2"/>
                  </a:lnTo>
                  <a:lnTo>
                    <a:pt x="331" y="5"/>
                  </a:lnTo>
                  <a:lnTo>
                    <a:pt x="343" y="12"/>
                  </a:lnTo>
                  <a:lnTo>
                    <a:pt x="351" y="21"/>
                  </a:lnTo>
                  <a:lnTo>
                    <a:pt x="354" y="30"/>
                  </a:lnTo>
                  <a:lnTo>
                    <a:pt x="354" y="38"/>
                  </a:lnTo>
                  <a:lnTo>
                    <a:pt x="349" y="46"/>
                  </a:lnTo>
                  <a:lnTo>
                    <a:pt x="343" y="52"/>
                  </a:lnTo>
                  <a:lnTo>
                    <a:pt x="337" y="54"/>
                  </a:lnTo>
                  <a:lnTo>
                    <a:pt x="331" y="53"/>
                  </a:lnTo>
                  <a:lnTo>
                    <a:pt x="322" y="51"/>
                  </a:lnTo>
                  <a:lnTo>
                    <a:pt x="310" y="48"/>
                  </a:lnTo>
                  <a:lnTo>
                    <a:pt x="295" y="46"/>
                  </a:lnTo>
                  <a:lnTo>
                    <a:pt x="276" y="45"/>
                  </a:lnTo>
                  <a:lnTo>
                    <a:pt x="254" y="44"/>
                  </a:lnTo>
                  <a:lnTo>
                    <a:pt x="231" y="44"/>
                  </a:lnTo>
                  <a:lnTo>
                    <a:pt x="206" y="44"/>
                  </a:lnTo>
                  <a:lnTo>
                    <a:pt x="180" y="45"/>
                  </a:lnTo>
                  <a:lnTo>
                    <a:pt x="152" y="48"/>
                  </a:lnTo>
                  <a:lnTo>
                    <a:pt x="121" y="54"/>
                  </a:lnTo>
                  <a:lnTo>
                    <a:pt x="91" y="59"/>
                  </a:lnTo>
                  <a:lnTo>
                    <a:pt x="62" y="62"/>
                  </a:lnTo>
                  <a:lnTo>
                    <a:pt x="37" y="61"/>
                  </a:lnTo>
                  <a:lnTo>
                    <a:pt x="17" y="53"/>
                  </a:lnTo>
                  <a:lnTo>
                    <a:pt x="3" y="36"/>
                  </a:lnTo>
                  <a:lnTo>
                    <a:pt x="0"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50" name="Google Shape;1550;p33"/>
            <p:cNvSpPr/>
            <p:nvPr/>
          </p:nvSpPr>
          <p:spPr>
            <a:xfrm>
              <a:off x="3921" y="2866"/>
              <a:ext cx="203" cy="85"/>
            </a:xfrm>
            <a:custGeom>
              <a:avLst/>
              <a:gdLst/>
              <a:ahLst/>
              <a:cxnLst/>
              <a:rect l="l" t="t" r="r" b="b"/>
              <a:pathLst>
                <a:path w="406" h="170" extrusionOk="0">
                  <a:moveTo>
                    <a:pt x="98" y="0"/>
                  </a:moveTo>
                  <a:lnTo>
                    <a:pt x="93" y="3"/>
                  </a:lnTo>
                  <a:lnTo>
                    <a:pt x="81" y="11"/>
                  </a:lnTo>
                  <a:lnTo>
                    <a:pt x="65" y="24"/>
                  </a:lnTo>
                  <a:lnTo>
                    <a:pt x="47" y="39"/>
                  </a:lnTo>
                  <a:lnTo>
                    <a:pt x="30" y="55"/>
                  </a:lnTo>
                  <a:lnTo>
                    <a:pt x="13" y="72"/>
                  </a:lnTo>
                  <a:lnTo>
                    <a:pt x="3" y="90"/>
                  </a:lnTo>
                  <a:lnTo>
                    <a:pt x="0" y="104"/>
                  </a:lnTo>
                  <a:lnTo>
                    <a:pt x="2" y="117"/>
                  </a:lnTo>
                  <a:lnTo>
                    <a:pt x="8" y="132"/>
                  </a:lnTo>
                  <a:lnTo>
                    <a:pt x="16" y="147"/>
                  </a:lnTo>
                  <a:lnTo>
                    <a:pt x="30" y="159"/>
                  </a:lnTo>
                  <a:lnTo>
                    <a:pt x="46" y="168"/>
                  </a:lnTo>
                  <a:lnTo>
                    <a:pt x="68" y="170"/>
                  </a:lnTo>
                  <a:lnTo>
                    <a:pt x="95" y="167"/>
                  </a:lnTo>
                  <a:lnTo>
                    <a:pt x="128" y="153"/>
                  </a:lnTo>
                  <a:lnTo>
                    <a:pt x="145" y="144"/>
                  </a:lnTo>
                  <a:lnTo>
                    <a:pt x="163" y="136"/>
                  </a:lnTo>
                  <a:lnTo>
                    <a:pt x="182" y="128"/>
                  </a:lnTo>
                  <a:lnTo>
                    <a:pt x="200" y="121"/>
                  </a:lnTo>
                  <a:lnTo>
                    <a:pt x="217" y="114"/>
                  </a:lnTo>
                  <a:lnTo>
                    <a:pt x="236" y="107"/>
                  </a:lnTo>
                  <a:lnTo>
                    <a:pt x="253" y="101"/>
                  </a:lnTo>
                  <a:lnTo>
                    <a:pt x="270" y="97"/>
                  </a:lnTo>
                  <a:lnTo>
                    <a:pt x="288" y="92"/>
                  </a:lnTo>
                  <a:lnTo>
                    <a:pt x="304" y="89"/>
                  </a:lnTo>
                  <a:lnTo>
                    <a:pt x="319" y="85"/>
                  </a:lnTo>
                  <a:lnTo>
                    <a:pt x="334" y="83"/>
                  </a:lnTo>
                  <a:lnTo>
                    <a:pt x="349" y="80"/>
                  </a:lnTo>
                  <a:lnTo>
                    <a:pt x="362" y="80"/>
                  </a:lnTo>
                  <a:lnTo>
                    <a:pt x="374" y="79"/>
                  </a:lnTo>
                  <a:lnTo>
                    <a:pt x="386" y="80"/>
                  </a:lnTo>
                  <a:lnTo>
                    <a:pt x="402" y="82"/>
                  </a:lnTo>
                  <a:lnTo>
                    <a:pt x="406" y="79"/>
                  </a:lnTo>
                  <a:lnTo>
                    <a:pt x="403" y="77"/>
                  </a:lnTo>
                  <a:lnTo>
                    <a:pt x="393" y="74"/>
                  </a:lnTo>
                  <a:lnTo>
                    <a:pt x="379" y="69"/>
                  </a:lnTo>
                  <a:lnTo>
                    <a:pt x="363" y="67"/>
                  </a:lnTo>
                  <a:lnTo>
                    <a:pt x="347" y="64"/>
                  </a:lnTo>
                  <a:lnTo>
                    <a:pt x="333" y="64"/>
                  </a:lnTo>
                  <a:lnTo>
                    <a:pt x="317" y="68"/>
                  </a:lnTo>
                  <a:lnTo>
                    <a:pt x="292" y="72"/>
                  </a:lnTo>
                  <a:lnTo>
                    <a:pt x="265" y="78"/>
                  </a:lnTo>
                  <a:lnTo>
                    <a:pt x="236" y="84"/>
                  </a:lnTo>
                  <a:lnTo>
                    <a:pt x="209" y="90"/>
                  </a:lnTo>
                  <a:lnTo>
                    <a:pt x="189" y="93"/>
                  </a:lnTo>
                  <a:lnTo>
                    <a:pt x="178" y="94"/>
                  </a:lnTo>
                  <a:lnTo>
                    <a:pt x="181" y="92"/>
                  </a:lnTo>
                  <a:lnTo>
                    <a:pt x="154" y="104"/>
                  </a:lnTo>
                  <a:lnTo>
                    <a:pt x="125" y="113"/>
                  </a:lnTo>
                  <a:lnTo>
                    <a:pt x="96" y="121"/>
                  </a:lnTo>
                  <a:lnTo>
                    <a:pt x="70" y="124"/>
                  </a:lnTo>
                  <a:lnTo>
                    <a:pt x="49" y="122"/>
                  </a:lnTo>
                  <a:lnTo>
                    <a:pt x="35" y="114"/>
                  </a:lnTo>
                  <a:lnTo>
                    <a:pt x="31" y="99"/>
                  </a:lnTo>
                  <a:lnTo>
                    <a:pt x="39" y="75"/>
                  </a:lnTo>
                  <a:lnTo>
                    <a:pt x="45" y="65"/>
                  </a:lnTo>
                  <a:lnTo>
                    <a:pt x="53" y="55"/>
                  </a:lnTo>
                  <a:lnTo>
                    <a:pt x="62" y="42"/>
                  </a:lnTo>
                  <a:lnTo>
                    <a:pt x="72" y="30"/>
                  </a:lnTo>
                  <a:lnTo>
                    <a:pt x="81" y="18"/>
                  </a:lnTo>
                  <a:lnTo>
                    <a:pt x="90" y="9"/>
                  </a:lnTo>
                  <a:lnTo>
                    <a:pt x="95" y="2"/>
                  </a:lnTo>
                  <a:lnTo>
                    <a:pt x="9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51" name="Google Shape;1551;p33"/>
            <p:cNvSpPr/>
            <p:nvPr/>
          </p:nvSpPr>
          <p:spPr>
            <a:xfrm>
              <a:off x="3920" y="2932"/>
              <a:ext cx="46" cy="48"/>
            </a:xfrm>
            <a:custGeom>
              <a:avLst/>
              <a:gdLst/>
              <a:ahLst/>
              <a:cxnLst/>
              <a:rect l="l" t="t" r="r" b="b"/>
              <a:pathLst>
                <a:path w="93" h="97" extrusionOk="0">
                  <a:moveTo>
                    <a:pt x="93" y="13"/>
                  </a:moveTo>
                  <a:lnTo>
                    <a:pt x="91" y="13"/>
                  </a:lnTo>
                  <a:lnTo>
                    <a:pt x="88" y="14"/>
                  </a:lnTo>
                  <a:lnTo>
                    <a:pt x="82" y="15"/>
                  </a:lnTo>
                  <a:lnTo>
                    <a:pt x="76" y="17"/>
                  </a:lnTo>
                  <a:lnTo>
                    <a:pt x="69" y="22"/>
                  </a:lnTo>
                  <a:lnTo>
                    <a:pt x="63" y="28"/>
                  </a:lnTo>
                  <a:lnTo>
                    <a:pt x="56" y="37"/>
                  </a:lnTo>
                  <a:lnTo>
                    <a:pt x="50" y="49"/>
                  </a:lnTo>
                  <a:lnTo>
                    <a:pt x="42" y="62"/>
                  </a:lnTo>
                  <a:lnTo>
                    <a:pt x="30" y="76"/>
                  </a:lnTo>
                  <a:lnTo>
                    <a:pt x="18" y="88"/>
                  </a:lnTo>
                  <a:lnTo>
                    <a:pt x="7" y="96"/>
                  </a:lnTo>
                  <a:lnTo>
                    <a:pt x="0" y="97"/>
                  </a:lnTo>
                  <a:lnTo>
                    <a:pt x="0" y="89"/>
                  </a:lnTo>
                  <a:lnTo>
                    <a:pt x="10" y="70"/>
                  </a:lnTo>
                  <a:lnTo>
                    <a:pt x="30" y="38"/>
                  </a:lnTo>
                  <a:lnTo>
                    <a:pt x="41" y="23"/>
                  </a:lnTo>
                  <a:lnTo>
                    <a:pt x="49" y="13"/>
                  </a:lnTo>
                  <a:lnTo>
                    <a:pt x="56" y="5"/>
                  </a:lnTo>
                  <a:lnTo>
                    <a:pt x="61" y="1"/>
                  </a:lnTo>
                  <a:lnTo>
                    <a:pt x="67" y="0"/>
                  </a:lnTo>
                  <a:lnTo>
                    <a:pt x="74" y="2"/>
                  </a:lnTo>
                  <a:lnTo>
                    <a:pt x="82" y="6"/>
                  </a:lnTo>
                  <a:lnTo>
                    <a:pt x="93"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52" name="Google Shape;1552;p33"/>
            <p:cNvSpPr/>
            <p:nvPr/>
          </p:nvSpPr>
          <p:spPr>
            <a:xfrm>
              <a:off x="4097" y="3017"/>
              <a:ext cx="238" cy="46"/>
            </a:xfrm>
            <a:custGeom>
              <a:avLst/>
              <a:gdLst/>
              <a:ahLst/>
              <a:cxnLst/>
              <a:rect l="l" t="t" r="r" b="b"/>
              <a:pathLst>
                <a:path w="475" h="93" extrusionOk="0">
                  <a:moveTo>
                    <a:pt x="475" y="0"/>
                  </a:moveTo>
                  <a:lnTo>
                    <a:pt x="475" y="1"/>
                  </a:lnTo>
                  <a:lnTo>
                    <a:pt x="473" y="3"/>
                  </a:lnTo>
                  <a:lnTo>
                    <a:pt x="470" y="8"/>
                  </a:lnTo>
                  <a:lnTo>
                    <a:pt x="467" y="12"/>
                  </a:lnTo>
                  <a:lnTo>
                    <a:pt x="461" y="19"/>
                  </a:lnTo>
                  <a:lnTo>
                    <a:pt x="454" y="26"/>
                  </a:lnTo>
                  <a:lnTo>
                    <a:pt x="446" y="33"/>
                  </a:lnTo>
                  <a:lnTo>
                    <a:pt x="436" y="41"/>
                  </a:lnTo>
                  <a:lnTo>
                    <a:pt x="423" y="49"/>
                  </a:lnTo>
                  <a:lnTo>
                    <a:pt x="409" y="57"/>
                  </a:lnTo>
                  <a:lnTo>
                    <a:pt x="393" y="64"/>
                  </a:lnTo>
                  <a:lnTo>
                    <a:pt x="374" y="71"/>
                  </a:lnTo>
                  <a:lnTo>
                    <a:pt x="353" y="77"/>
                  </a:lnTo>
                  <a:lnTo>
                    <a:pt x="329" y="81"/>
                  </a:lnTo>
                  <a:lnTo>
                    <a:pt x="302" y="84"/>
                  </a:lnTo>
                  <a:lnTo>
                    <a:pt x="272" y="86"/>
                  </a:lnTo>
                  <a:lnTo>
                    <a:pt x="255" y="86"/>
                  </a:lnTo>
                  <a:lnTo>
                    <a:pt x="238" y="86"/>
                  </a:lnTo>
                  <a:lnTo>
                    <a:pt x="220" y="86"/>
                  </a:lnTo>
                  <a:lnTo>
                    <a:pt x="204" y="86"/>
                  </a:lnTo>
                  <a:lnTo>
                    <a:pt x="187" y="86"/>
                  </a:lnTo>
                  <a:lnTo>
                    <a:pt x="171" y="86"/>
                  </a:lnTo>
                  <a:lnTo>
                    <a:pt x="156" y="85"/>
                  </a:lnTo>
                  <a:lnTo>
                    <a:pt x="141" y="85"/>
                  </a:lnTo>
                  <a:lnTo>
                    <a:pt x="126" y="85"/>
                  </a:lnTo>
                  <a:lnTo>
                    <a:pt x="112" y="85"/>
                  </a:lnTo>
                  <a:lnTo>
                    <a:pt x="99" y="85"/>
                  </a:lnTo>
                  <a:lnTo>
                    <a:pt x="88" y="85"/>
                  </a:lnTo>
                  <a:lnTo>
                    <a:pt x="76" y="85"/>
                  </a:lnTo>
                  <a:lnTo>
                    <a:pt x="67" y="86"/>
                  </a:lnTo>
                  <a:lnTo>
                    <a:pt x="58" y="87"/>
                  </a:lnTo>
                  <a:lnTo>
                    <a:pt x="51" y="88"/>
                  </a:lnTo>
                  <a:lnTo>
                    <a:pt x="35" y="91"/>
                  </a:lnTo>
                  <a:lnTo>
                    <a:pt x="19" y="93"/>
                  </a:lnTo>
                  <a:lnTo>
                    <a:pt x="6" y="93"/>
                  </a:lnTo>
                  <a:lnTo>
                    <a:pt x="0" y="91"/>
                  </a:lnTo>
                  <a:lnTo>
                    <a:pt x="4" y="86"/>
                  </a:lnTo>
                  <a:lnTo>
                    <a:pt x="21" y="80"/>
                  </a:lnTo>
                  <a:lnTo>
                    <a:pt x="53" y="71"/>
                  </a:lnTo>
                  <a:lnTo>
                    <a:pt x="104" y="58"/>
                  </a:lnTo>
                  <a:lnTo>
                    <a:pt x="124" y="55"/>
                  </a:lnTo>
                  <a:lnTo>
                    <a:pt x="142" y="53"/>
                  </a:lnTo>
                  <a:lnTo>
                    <a:pt x="158" y="53"/>
                  </a:lnTo>
                  <a:lnTo>
                    <a:pt x="173" y="53"/>
                  </a:lnTo>
                  <a:lnTo>
                    <a:pt x="187" y="55"/>
                  </a:lnTo>
                  <a:lnTo>
                    <a:pt x="200" y="56"/>
                  </a:lnTo>
                  <a:lnTo>
                    <a:pt x="211" y="60"/>
                  </a:lnTo>
                  <a:lnTo>
                    <a:pt x="223" y="62"/>
                  </a:lnTo>
                  <a:lnTo>
                    <a:pt x="234" y="63"/>
                  </a:lnTo>
                  <a:lnTo>
                    <a:pt x="245" y="65"/>
                  </a:lnTo>
                  <a:lnTo>
                    <a:pt x="255" y="65"/>
                  </a:lnTo>
                  <a:lnTo>
                    <a:pt x="267" y="65"/>
                  </a:lnTo>
                  <a:lnTo>
                    <a:pt x="278" y="63"/>
                  </a:lnTo>
                  <a:lnTo>
                    <a:pt x="291" y="60"/>
                  </a:lnTo>
                  <a:lnTo>
                    <a:pt x="303" y="53"/>
                  </a:lnTo>
                  <a:lnTo>
                    <a:pt x="318" y="45"/>
                  </a:lnTo>
                  <a:lnTo>
                    <a:pt x="347" y="28"/>
                  </a:lnTo>
                  <a:lnTo>
                    <a:pt x="375" y="19"/>
                  </a:lnTo>
                  <a:lnTo>
                    <a:pt x="400" y="13"/>
                  </a:lnTo>
                  <a:lnTo>
                    <a:pt x="422" y="11"/>
                  </a:lnTo>
                  <a:lnTo>
                    <a:pt x="442" y="10"/>
                  </a:lnTo>
                  <a:lnTo>
                    <a:pt x="457" y="9"/>
                  </a:lnTo>
                  <a:lnTo>
                    <a:pt x="468" y="7"/>
                  </a:lnTo>
                  <a:lnTo>
                    <a:pt x="47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53" name="Google Shape;1553;p33"/>
            <p:cNvSpPr/>
            <p:nvPr/>
          </p:nvSpPr>
          <p:spPr>
            <a:xfrm>
              <a:off x="4178" y="2796"/>
              <a:ext cx="158" cy="123"/>
            </a:xfrm>
            <a:custGeom>
              <a:avLst/>
              <a:gdLst/>
              <a:ahLst/>
              <a:cxnLst/>
              <a:rect l="l" t="t" r="r" b="b"/>
              <a:pathLst>
                <a:path w="315" h="248" extrusionOk="0">
                  <a:moveTo>
                    <a:pt x="0" y="248"/>
                  </a:moveTo>
                  <a:lnTo>
                    <a:pt x="2" y="243"/>
                  </a:lnTo>
                  <a:lnTo>
                    <a:pt x="9" y="233"/>
                  </a:lnTo>
                  <a:lnTo>
                    <a:pt x="22" y="216"/>
                  </a:lnTo>
                  <a:lnTo>
                    <a:pt x="39" y="195"/>
                  </a:lnTo>
                  <a:lnTo>
                    <a:pt x="61" y="172"/>
                  </a:lnTo>
                  <a:lnTo>
                    <a:pt x="88" y="148"/>
                  </a:lnTo>
                  <a:lnTo>
                    <a:pt x="121" y="124"/>
                  </a:lnTo>
                  <a:lnTo>
                    <a:pt x="158" y="102"/>
                  </a:lnTo>
                  <a:lnTo>
                    <a:pt x="194" y="80"/>
                  </a:lnTo>
                  <a:lnTo>
                    <a:pt x="226" y="58"/>
                  </a:lnTo>
                  <a:lnTo>
                    <a:pt x="251" y="37"/>
                  </a:lnTo>
                  <a:lnTo>
                    <a:pt x="273" y="19"/>
                  </a:lnTo>
                  <a:lnTo>
                    <a:pt x="289" y="6"/>
                  </a:lnTo>
                  <a:lnTo>
                    <a:pt x="302" y="0"/>
                  </a:lnTo>
                  <a:lnTo>
                    <a:pt x="310" y="4"/>
                  </a:lnTo>
                  <a:lnTo>
                    <a:pt x="315" y="16"/>
                  </a:lnTo>
                  <a:lnTo>
                    <a:pt x="312" y="35"/>
                  </a:lnTo>
                  <a:lnTo>
                    <a:pt x="298" y="53"/>
                  </a:lnTo>
                  <a:lnTo>
                    <a:pt x="275" y="69"/>
                  </a:lnTo>
                  <a:lnTo>
                    <a:pt x="247" y="84"/>
                  </a:lnTo>
                  <a:lnTo>
                    <a:pt x="219" y="98"/>
                  </a:lnTo>
                  <a:lnTo>
                    <a:pt x="192" y="109"/>
                  </a:lnTo>
                  <a:lnTo>
                    <a:pt x="171" y="117"/>
                  </a:lnTo>
                  <a:lnTo>
                    <a:pt x="160" y="121"/>
                  </a:lnTo>
                  <a:lnTo>
                    <a:pt x="148" y="128"/>
                  </a:lnTo>
                  <a:lnTo>
                    <a:pt x="129" y="142"/>
                  </a:lnTo>
                  <a:lnTo>
                    <a:pt x="103" y="160"/>
                  </a:lnTo>
                  <a:lnTo>
                    <a:pt x="75" y="182"/>
                  </a:lnTo>
                  <a:lnTo>
                    <a:pt x="48" y="203"/>
                  </a:lnTo>
                  <a:lnTo>
                    <a:pt x="24" y="223"/>
                  </a:lnTo>
                  <a:lnTo>
                    <a:pt x="7" y="239"/>
                  </a:lnTo>
                  <a:lnTo>
                    <a:pt x="0" y="2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54" name="Google Shape;1554;p33"/>
            <p:cNvSpPr/>
            <p:nvPr/>
          </p:nvSpPr>
          <p:spPr>
            <a:xfrm>
              <a:off x="4102" y="2910"/>
              <a:ext cx="185" cy="113"/>
            </a:xfrm>
            <a:custGeom>
              <a:avLst/>
              <a:gdLst/>
              <a:ahLst/>
              <a:cxnLst/>
              <a:rect l="l" t="t" r="r" b="b"/>
              <a:pathLst>
                <a:path w="368" h="224" extrusionOk="0">
                  <a:moveTo>
                    <a:pt x="16" y="224"/>
                  </a:moveTo>
                  <a:lnTo>
                    <a:pt x="15" y="221"/>
                  </a:lnTo>
                  <a:lnTo>
                    <a:pt x="12" y="213"/>
                  </a:lnTo>
                  <a:lnTo>
                    <a:pt x="11" y="200"/>
                  </a:lnTo>
                  <a:lnTo>
                    <a:pt x="10" y="184"/>
                  </a:lnTo>
                  <a:lnTo>
                    <a:pt x="11" y="165"/>
                  </a:lnTo>
                  <a:lnTo>
                    <a:pt x="17" y="147"/>
                  </a:lnTo>
                  <a:lnTo>
                    <a:pt x="26" y="129"/>
                  </a:lnTo>
                  <a:lnTo>
                    <a:pt x="42" y="111"/>
                  </a:lnTo>
                  <a:lnTo>
                    <a:pt x="53" y="103"/>
                  </a:lnTo>
                  <a:lnTo>
                    <a:pt x="64" y="95"/>
                  </a:lnTo>
                  <a:lnTo>
                    <a:pt x="76" y="87"/>
                  </a:lnTo>
                  <a:lnTo>
                    <a:pt x="90" y="79"/>
                  </a:lnTo>
                  <a:lnTo>
                    <a:pt x="103" y="72"/>
                  </a:lnTo>
                  <a:lnTo>
                    <a:pt x="117" y="65"/>
                  </a:lnTo>
                  <a:lnTo>
                    <a:pt x="132" y="58"/>
                  </a:lnTo>
                  <a:lnTo>
                    <a:pt x="148" y="53"/>
                  </a:lnTo>
                  <a:lnTo>
                    <a:pt x="163" y="48"/>
                  </a:lnTo>
                  <a:lnTo>
                    <a:pt x="179" y="43"/>
                  </a:lnTo>
                  <a:lnTo>
                    <a:pt x="194" y="40"/>
                  </a:lnTo>
                  <a:lnTo>
                    <a:pt x="211" y="39"/>
                  </a:lnTo>
                  <a:lnTo>
                    <a:pt x="226" y="38"/>
                  </a:lnTo>
                  <a:lnTo>
                    <a:pt x="241" y="38"/>
                  </a:lnTo>
                  <a:lnTo>
                    <a:pt x="254" y="39"/>
                  </a:lnTo>
                  <a:lnTo>
                    <a:pt x="268" y="42"/>
                  </a:lnTo>
                  <a:lnTo>
                    <a:pt x="292" y="48"/>
                  </a:lnTo>
                  <a:lnTo>
                    <a:pt x="312" y="49"/>
                  </a:lnTo>
                  <a:lnTo>
                    <a:pt x="328" y="48"/>
                  </a:lnTo>
                  <a:lnTo>
                    <a:pt x="341" y="44"/>
                  </a:lnTo>
                  <a:lnTo>
                    <a:pt x="350" y="39"/>
                  </a:lnTo>
                  <a:lnTo>
                    <a:pt x="357" y="33"/>
                  </a:lnTo>
                  <a:lnTo>
                    <a:pt x="363" y="26"/>
                  </a:lnTo>
                  <a:lnTo>
                    <a:pt x="366" y="19"/>
                  </a:lnTo>
                  <a:lnTo>
                    <a:pt x="368" y="13"/>
                  </a:lnTo>
                  <a:lnTo>
                    <a:pt x="368" y="9"/>
                  </a:lnTo>
                  <a:lnTo>
                    <a:pt x="366" y="5"/>
                  </a:lnTo>
                  <a:lnTo>
                    <a:pt x="363" y="2"/>
                  </a:lnTo>
                  <a:lnTo>
                    <a:pt x="357" y="1"/>
                  </a:lnTo>
                  <a:lnTo>
                    <a:pt x="350" y="0"/>
                  </a:lnTo>
                  <a:lnTo>
                    <a:pt x="343" y="1"/>
                  </a:lnTo>
                  <a:lnTo>
                    <a:pt x="334" y="3"/>
                  </a:lnTo>
                  <a:lnTo>
                    <a:pt x="325" y="5"/>
                  </a:lnTo>
                  <a:lnTo>
                    <a:pt x="314" y="8"/>
                  </a:lnTo>
                  <a:lnTo>
                    <a:pt x="304" y="9"/>
                  </a:lnTo>
                  <a:lnTo>
                    <a:pt x="295" y="11"/>
                  </a:lnTo>
                  <a:lnTo>
                    <a:pt x="285" y="12"/>
                  </a:lnTo>
                  <a:lnTo>
                    <a:pt x="277" y="12"/>
                  </a:lnTo>
                  <a:lnTo>
                    <a:pt x="272" y="13"/>
                  </a:lnTo>
                  <a:lnTo>
                    <a:pt x="267" y="13"/>
                  </a:lnTo>
                  <a:lnTo>
                    <a:pt x="265" y="13"/>
                  </a:lnTo>
                  <a:lnTo>
                    <a:pt x="260" y="13"/>
                  </a:lnTo>
                  <a:lnTo>
                    <a:pt x="253" y="15"/>
                  </a:lnTo>
                  <a:lnTo>
                    <a:pt x="245" y="16"/>
                  </a:lnTo>
                  <a:lnTo>
                    <a:pt x="236" y="17"/>
                  </a:lnTo>
                  <a:lnTo>
                    <a:pt x="226" y="19"/>
                  </a:lnTo>
                  <a:lnTo>
                    <a:pt x="213" y="21"/>
                  </a:lnTo>
                  <a:lnTo>
                    <a:pt x="200" y="24"/>
                  </a:lnTo>
                  <a:lnTo>
                    <a:pt x="186" y="27"/>
                  </a:lnTo>
                  <a:lnTo>
                    <a:pt x="171" y="31"/>
                  </a:lnTo>
                  <a:lnTo>
                    <a:pt x="156" y="34"/>
                  </a:lnTo>
                  <a:lnTo>
                    <a:pt x="141" y="38"/>
                  </a:lnTo>
                  <a:lnTo>
                    <a:pt x="125" y="42"/>
                  </a:lnTo>
                  <a:lnTo>
                    <a:pt x="110" y="47"/>
                  </a:lnTo>
                  <a:lnTo>
                    <a:pt x="94" y="51"/>
                  </a:lnTo>
                  <a:lnTo>
                    <a:pt x="79" y="57"/>
                  </a:lnTo>
                  <a:lnTo>
                    <a:pt x="52" y="70"/>
                  </a:lnTo>
                  <a:lnTo>
                    <a:pt x="31" y="87"/>
                  </a:lnTo>
                  <a:lnTo>
                    <a:pt x="15" y="107"/>
                  </a:lnTo>
                  <a:lnTo>
                    <a:pt x="4" y="129"/>
                  </a:lnTo>
                  <a:lnTo>
                    <a:pt x="0" y="153"/>
                  </a:lnTo>
                  <a:lnTo>
                    <a:pt x="0" y="177"/>
                  </a:lnTo>
                  <a:lnTo>
                    <a:pt x="5" y="201"/>
                  </a:lnTo>
                  <a:lnTo>
                    <a:pt x="16" y="2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55" name="Google Shape;1555;p33"/>
            <p:cNvSpPr/>
            <p:nvPr/>
          </p:nvSpPr>
          <p:spPr>
            <a:xfrm>
              <a:off x="4130" y="3002"/>
              <a:ext cx="114" cy="25"/>
            </a:xfrm>
            <a:custGeom>
              <a:avLst/>
              <a:gdLst/>
              <a:ahLst/>
              <a:cxnLst/>
              <a:rect l="l" t="t" r="r" b="b"/>
              <a:pathLst>
                <a:path w="228" h="49" extrusionOk="0">
                  <a:moveTo>
                    <a:pt x="0" y="28"/>
                  </a:moveTo>
                  <a:lnTo>
                    <a:pt x="2" y="30"/>
                  </a:lnTo>
                  <a:lnTo>
                    <a:pt x="8" y="32"/>
                  </a:lnTo>
                  <a:lnTo>
                    <a:pt x="17" y="35"/>
                  </a:lnTo>
                  <a:lnTo>
                    <a:pt x="29" y="39"/>
                  </a:lnTo>
                  <a:lnTo>
                    <a:pt x="41" y="41"/>
                  </a:lnTo>
                  <a:lnTo>
                    <a:pt x="53" y="42"/>
                  </a:lnTo>
                  <a:lnTo>
                    <a:pt x="65" y="40"/>
                  </a:lnTo>
                  <a:lnTo>
                    <a:pt x="75" y="34"/>
                  </a:lnTo>
                  <a:lnTo>
                    <a:pt x="84" y="26"/>
                  </a:lnTo>
                  <a:lnTo>
                    <a:pt x="94" y="18"/>
                  </a:lnTo>
                  <a:lnTo>
                    <a:pt x="107" y="11"/>
                  </a:lnTo>
                  <a:lnTo>
                    <a:pt x="122" y="5"/>
                  </a:lnTo>
                  <a:lnTo>
                    <a:pt x="138" y="1"/>
                  </a:lnTo>
                  <a:lnTo>
                    <a:pt x="157" y="0"/>
                  </a:lnTo>
                  <a:lnTo>
                    <a:pt x="179" y="2"/>
                  </a:lnTo>
                  <a:lnTo>
                    <a:pt x="202" y="8"/>
                  </a:lnTo>
                  <a:lnTo>
                    <a:pt x="220" y="16"/>
                  </a:lnTo>
                  <a:lnTo>
                    <a:pt x="228" y="24"/>
                  </a:lnTo>
                  <a:lnTo>
                    <a:pt x="227" y="31"/>
                  </a:lnTo>
                  <a:lnTo>
                    <a:pt x="220" y="38"/>
                  </a:lnTo>
                  <a:lnTo>
                    <a:pt x="210" y="42"/>
                  </a:lnTo>
                  <a:lnTo>
                    <a:pt x="197" y="46"/>
                  </a:lnTo>
                  <a:lnTo>
                    <a:pt x="186" y="48"/>
                  </a:lnTo>
                  <a:lnTo>
                    <a:pt x="176" y="47"/>
                  </a:lnTo>
                  <a:lnTo>
                    <a:pt x="168" y="45"/>
                  </a:lnTo>
                  <a:lnTo>
                    <a:pt x="159" y="41"/>
                  </a:lnTo>
                  <a:lnTo>
                    <a:pt x="149" y="38"/>
                  </a:lnTo>
                  <a:lnTo>
                    <a:pt x="138" y="34"/>
                  </a:lnTo>
                  <a:lnTo>
                    <a:pt x="129" y="32"/>
                  </a:lnTo>
                  <a:lnTo>
                    <a:pt x="120" y="31"/>
                  </a:lnTo>
                  <a:lnTo>
                    <a:pt x="114" y="31"/>
                  </a:lnTo>
                  <a:lnTo>
                    <a:pt x="111" y="33"/>
                  </a:lnTo>
                  <a:lnTo>
                    <a:pt x="105" y="38"/>
                  </a:lnTo>
                  <a:lnTo>
                    <a:pt x="93" y="42"/>
                  </a:lnTo>
                  <a:lnTo>
                    <a:pt x="78" y="46"/>
                  </a:lnTo>
                  <a:lnTo>
                    <a:pt x="60" y="48"/>
                  </a:lnTo>
                  <a:lnTo>
                    <a:pt x="41" y="49"/>
                  </a:lnTo>
                  <a:lnTo>
                    <a:pt x="24" y="46"/>
                  </a:lnTo>
                  <a:lnTo>
                    <a:pt x="9" y="4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56" name="Google Shape;1556;p33"/>
            <p:cNvSpPr/>
            <p:nvPr/>
          </p:nvSpPr>
          <p:spPr>
            <a:xfrm>
              <a:off x="4369" y="2542"/>
              <a:ext cx="174" cy="236"/>
            </a:xfrm>
            <a:custGeom>
              <a:avLst/>
              <a:gdLst/>
              <a:ahLst/>
              <a:cxnLst/>
              <a:rect l="l" t="t" r="r" b="b"/>
              <a:pathLst>
                <a:path w="348" h="474" extrusionOk="0">
                  <a:moveTo>
                    <a:pt x="0" y="474"/>
                  </a:moveTo>
                  <a:lnTo>
                    <a:pt x="3" y="474"/>
                  </a:lnTo>
                  <a:lnTo>
                    <a:pt x="7" y="474"/>
                  </a:lnTo>
                  <a:lnTo>
                    <a:pt x="15" y="470"/>
                  </a:lnTo>
                  <a:lnTo>
                    <a:pt x="26" y="465"/>
                  </a:lnTo>
                  <a:lnTo>
                    <a:pt x="39" y="453"/>
                  </a:lnTo>
                  <a:lnTo>
                    <a:pt x="54" y="437"/>
                  </a:lnTo>
                  <a:lnTo>
                    <a:pt x="72" y="412"/>
                  </a:lnTo>
                  <a:lnTo>
                    <a:pt x="91" y="378"/>
                  </a:lnTo>
                  <a:lnTo>
                    <a:pt x="102" y="359"/>
                  </a:lnTo>
                  <a:lnTo>
                    <a:pt x="113" y="337"/>
                  </a:lnTo>
                  <a:lnTo>
                    <a:pt x="126" y="314"/>
                  </a:lnTo>
                  <a:lnTo>
                    <a:pt x="140" y="289"/>
                  </a:lnTo>
                  <a:lnTo>
                    <a:pt x="155" y="265"/>
                  </a:lnTo>
                  <a:lnTo>
                    <a:pt x="170" y="240"/>
                  </a:lnTo>
                  <a:lnTo>
                    <a:pt x="186" y="215"/>
                  </a:lnTo>
                  <a:lnTo>
                    <a:pt x="203" y="190"/>
                  </a:lnTo>
                  <a:lnTo>
                    <a:pt x="220" y="166"/>
                  </a:lnTo>
                  <a:lnTo>
                    <a:pt x="238" y="142"/>
                  </a:lnTo>
                  <a:lnTo>
                    <a:pt x="256" y="120"/>
                  </a:lnTo>
                  <a:lnTo>
                    <a:pt x="275" y="98"/>
                  </a:lnTo>
                  <a:lnTo>
                    <a:pt x="293" y="79"/>
                  </a:lnTo>
                  <a:lnTo>
                    <a:pt x="311" y="61"/>
                  </a:lnTo>
                  <a:lnTo>
                    <a:pt x="330" y="45"/>
                  </a:lnTo>
                  <a:lnTo>
                    <a:pt x="348" y="33"/>
                  </a:lnTo>
                  <a:lnTo>
                    <a:pt x="348" y="30"/>
                  </a:lnTo>
                  <a:lnTo>
                    <a:pt x="346" y="26"/>
                  </a:lnTo>
                  <a:lnTo>
                    <a:pt x="344" y="19"/>
                  </a:lnTo>
                  <a:lnTo>
                    <a:pt x="340" y="12"/>
                  </a:lnTo>
                  <a:lnTo>
                    <a:pt x="334" y="6"/>
                  </a:lnTo>
                  <a:lnTo>
                    <a:pt x="326" y="1"/>
                  </a:lnTo>
                  <a:lnTo>
                    <a:pt x="317" y="0"/>
                  </a:lnTo>
                  <a:lnTo>
                    <a:pt x="306" y="5"/>
                  </a:lnTo>
                  <a:lnTo>
                    <a:pt x="289" y="19"/>
                  </a:lnTo>
                  <a:lnTo>
                    <a:pt x="270" y="42"/>
                  </a:lnTo>
                  <a:lnTo>
                    <a:pt x="247" y="73"/>
                  </a:lnTo>
                  <a:lnTo>
                    <a:pt x="223" y="109"/>
                  </a:lnTo>
                  <a:lnTo>
                    <a:pt x="198" y="144"/>
                  </a:lnTo>
                  <a:lnTo>
                    <a:pt x="178" y="178"/>
                  </a:lnTo>
                  <a:lnTo>
                    <a:pt x="160" y="207"/>
                  </a:lnTo>
                  <a:lnTo>
                    <a:pt x="150" y="226"/>
                  </a:lnTo>
                  <a:lnTo>
                    <a:pt x="141" y="247"/>
                  </a:lnTo>
                  <a:lnTo>
                    <a:pt x="127" y="277"/>
                  </a:lnTo>
                  <a:lnTo>
                    <a:pt x="110" y="312"/>
                  </a:lnTo>
                  <a:lnTo>
                    <a:pt x="89" y="353"/>
                  </a:lnTo>
                  <a:lnTo>
                    <a:pt x="68" y="392"/>
                  </a:lnTo>
                  <a:lnTo>
                    <a:pt x="45" y="428"/>
                  </a:lnTo>
                  <a:lnTo>
                    <a:pt x="22" y="455"/>
                  </a:lnTo>
                  <a:lnTo>
                    <a:pt x="0" y="4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57" name="Google Shape;1557;p33"/>
            <p:cNvSpPr/>
            <p:nvPr/>
          </p:nvSpPr>
          <p:spPr>
            <a:xfrm>
              <a:off x="4127" y="2964"/>
              <a:ext cx="32" cy="42"/>
            </a:xfrm>
            <a:custGeom>
              <a:avLst/>
              <a:gdLst/>
              <a:ahLst/>
              <a:cxnLst/>
              <a:rect l="l" t="t" r="r" b="b"/>
              <a:pathLst>
                <a:path w="66" h="84" extrusionOk="0">
                  <a:moveTo>
                    <a:pt x="65" y="83"/>
                  </a:moveTo>
                  <a:lnTo>
                    <a:pt x="61" y="78"/>
                  </a:lnTo>
                  <a:lnTo>
                    <a:pt x="53" y="66"/>
                  </a:lnTo>
                  <a:lnTo>
                    <a:pt x="51" y="53"/>
                  </a:lnTo>
                  <a:lnTo>
                    <a:pt x="59" y="38"/>
                  </a:lnTo>
                  <a:lnTo>
                    <a:pt x="65" y="30"/>
                  </a:lnTo>
                  <a:lnTo>
                    <a:pt x="66" y="22"/>
                  </a:lnTo>
                  <a:lnTo>
                    <a:pt x="63" y="13"/>
                  </a:lnTo>
                  <a:lnTo>
                    <a:pt x="58" y="7"/>
                  </a:lnTo>
                  <a:lnTo>
                    <a:pt x="50" y="2"/>
                  </a:lnTo>
                  <a:lnTo>
                    <a:pt x="42" y="0"/>
                  </a:lnTo>
                  <a:lnTo>
                    <a:pt x="32" y="1"/>
                  </a:lnTo>
                  <a:lnTo>
                    <a:pt x="23" y="7"/>
                  </a:lnTo>
                  <a:lnTo>
                    <a:pt x="15" y="17"/>
                  </a:lnTo>
                  <a:lnTo>
                    <a:pt x="7" y="30"/>
                  </a:lnTo>
                  <a:lnTo>
                    <a:pt x="1" y="43"/>
                  </a:lnTo>
                  <a:lnTo>
                    <a:pt x="0" y="57"/>
                  </a:lnTo>
                  <a:lnTo>
                    <a:pt x="5" y="69"/>
                  </a:lnTo>
                  <a:lnTo>
                    <a:pt x="15" y="78"/>
                  </a:lnTo>
                  <a:lnTo>
                    <a:pt x="35" y="84"/>
                  </a:lnTo>
                  <a:lnTo>
                    <a:pt x="65" y="83"/>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58" name="Google Shape;1558;p33"/>
            <p:cNvSpPr/>
            <p:nvPr/>
          </p:nvSpPr>
          <p:spPr>
            <a:xfrm>
              <a:off x="4189" y="2675"/>
              <a:ext cx="472" cy="328"/>
            </a:xfrm>
            <a:custGeom>
              <a:avLst/>
              <a:gdLst/>
              <a:ahLst/>
              <a:cxnLst/>
              <a:rect l="l" t="t" r="r" b="b"/>
              <a:pathLst>
                <a:path w="944" h="655" extrusionOk="0">
                  <a:moveTo>
                    <a:pt x="11" y="536"/>
                  </a:moveTo>
                  <a:lnTo>
                    <a:pt x="12" y="535"/>
                  </a:lnTo>
                  <a:lnTo>
                    <a:pt x="18" y="531"/>
                  </a:lnTo>
                  <a:lnTo>
                    <a:pt x="26" y="526"/>
                  </a:lnTo>
                  <a:lnTo>
                    <a:pt x="38" y="523"/>
                  </a:lnTo>
                  <a:lnTo>
                    <a:pt x="54" y="520"/>
                  </a:lnTo>
                  <a:lnTo>
                    <a:pt x="73" y="520"/>
                  </a:lnTo>
                  <a:lnTo>
                    <a:pt x="98" y="526"/>
                  </a:lnTo>
                  <a:lnTo>
                    <a:pt x="126" y="537"/>
                  </a:lnTo>
                  <a:lnTo>
                    <a:pt x="143" y="543"/>
                  </a:lnTo>
                  <a:lnTo>
                    <a:pt x="156" y="546"/>
                  </a:lnTo>
                  <a:lnTo>
                    <a:pt x="170" y="544"/>
                  </a:lnTo>
                  <a:lnTo>
                    <a:pt x="183" y="541"/>
                  </a:lnTo>
                  <a:lnTo>
                    <a:pt x="194" y="534"/>
                  </a:lnTo>
                  <a:lnTo>
                    <a:pt x="206" y="526"/>
                  </a:lnTo>
                  <a:lnTo>
                    <a:pt x="217" y="516"/>
                  </a:lnTo>
                  <a:lnTo>
                    <a:pt x="229" y="504"/>
                  </a:lnTo>
                  <a:lnTo>
                    <a:pt x="243" y="488"/>
                  </a:lnTo>
                  <a:lnTo>
                    <a:pt x="261" y="466"/>
                  </a:lnTo>
                  <a:lnTo>
                    <a:pt x="283" y="440"/>
                  </a:lnTo>
                  <a:lnTo>
                    <a:pt x="307" y="412"/>
                  </a:lnTo>
                  <a:lnTo>
                    <a:pt x="333" y="383"/>
                  </a:lnTo>
                  <a:lnTo>
                    <a:pt x="359" y="358"/>
                  </a:lnTo>
                  <a:lnTo>
                    <a:pt x="385" y="337"/>
                  </a:lnTo>
                  <a:lnTo>
                    <a:pt x="408" y="323"/>
                  </a:lnTo>
                  <a:lnTo>
                    <a:pt x="427" y="316"/>
                  </a:lnTo>
                  <a:lnTo>
                    <a:pt x="439" y="314"/>
                  </a:lnTo>
                  <a:lnTo>
                    <a:pt x="446" y="316"/>
                  </a:lnTo>
                  <a:lnTo>
                    <a:pt x="447" y="322"/>
                  </a:lnTo>
                  <a:lnTo>
                    <a:pt x="443" y="330"/>
                  </a:lnTo>
                  <a:lnTo>
                    <a:pt x="435" y="343"/>
                  </a:lnTo>
                  <a:lnTo>
                    <a:pt x="424" y="357"/>
                  </a:lnTo>
                  <a:lnTo>
                    <a:pt x="409" y="373"/>
                  </a:lnTo>
                  <a:lnTo>
                    <a:pt x="392" y="392"/>
                  </a:lnTo>
                  <a:lnTo>
                    <a:pt x="373" y="414"/>
                  </a:lnTo>
                  <a:lnTo>
                    <a:pt x="356" y="437"/>
                  </a:lnTo>
                  <a:lnTo>
                    <a:pt x="344" y="459"/>
                  </a:lnTo>
                  <a:lnTo>
                    <a:pt x="337" y="475"/>
                  </a:lnTo>
                  <a:lnTo>
                    <a:pt x="341" y="486"/>
                  </a:lnTo>
                  <a:lnTo>
                    <a:pt x="356" y="487"/>
                  </a:lnTo>
                  <a:lnTo>
                    <a:pt x="383" y="476"/>
                  </a:lnTo>
                  <a:lnTo>
                    <a:pt x="402" y="467"/>
                  </a:lnTo>
                  <a:lnTo>
                    <a:pt x="419" y="457"/>
                  </a:lnTo>
                  <a:lnTo>
                    <a:pt x="438" y="445"/>
                  </a:lnTo>
                  <a:lnTo>
                    <a:pt x="455" y="434"/>
                  </a:lnTo>
                  <a:lnTo>
                    <a:pt x="472" y="421"/>
                  </a:lnTo>
                  <a:lnTo>
                    <a:pt x="488" y="408"/>
                  </a:lnTo>
                  <a:lnTo>
                    <a:pt x="504" y="396"/>
                  </a:lnTo>
                  <a:lnTo>
                    <a:pt x="521" y="383"/>
                  </a:lnTo>
                  <a:lnTo>
                    <a:pt x="534" y="372"/>
                  </a:lnTo>
                  <a:lnTo>
                    <a:pt x="548" y="360"/>
                  </a:lnTo>
                  <a:lnTo>
                    <a:pt x="561" y="351"/>
                  </a:lnTo>
                  <a:lnTo>
                    <a:pt x="572" y="343"/>
                  </a:lnTo>
                  <a:lnTo>
                    <a:pt x="583" y="336"/>
                  </a:lnTo>
                  <a:lnTo>
                    <a:pt x="592" y="331"/>
                  </a:lnTo>
                  <a:lnTo>
                    <a:pt x="600" y="329"/>
                  </a:lnTo>
                  <a:lnTo>
                    <a:pt x="606" y="329"/>
                  </a:lnTo>
                  <a:lnTo>
                    <a:pt x="616" y="328"/>
                  </a:lnTo>
                  <a:lnTo>
                    <a:pt x="625" y="317"/>
                  </a:lnTo>
                  <a:lnTo>
                    <a:pt x="635" y="301"/>
                  </a:lnTo>
                  <a:lnTo>
                    <a:pt x="643" y="279"/>
                  </a:lnTo>
                  <a:lnTo>
                    <a:pt x="648" y="254"/>
                  </a:lnTo>
                  <a:lnTo>
                    <a:pt x="652" y="228"/>
                  </a:lnTo>
                  <a:lnTo>
                    <a:pt x="652" y="201"/>
                  </a:lnTo>
                  <a:lnTo>
                    <a:pt x="648" y="176"/>
                  </a:lnTo>
                  <a:lnTo>
                    <a:pt x="645" y="153"/>
                  </a:lnTo>
                  <a:lnTo>
                    <a:pt x="644" y="132"/>
                  </a:lnTo>
                  <a:lnTo>
                    <a:pt x="647" y="111"/>
                  </a:lnTo>
                  <a:lnTo>
                    <a:pt x="654" y="92"/>
                  </a:lnTo>
                  <a:lnTo>
                    <a:pt x="665" y="74"/>
                  </a:lnTo>
                  <a:lnTo>
                    <a:pt x="680" y="57"/>
                  </a:lnTo>
                  <a:lnTo>
                    <a:pt x="698" y="41"/>
                  </a:lnTo>
                  <a:lnTo>
                    <a:pt x="722" y="26"/>
                  </a:lnTo>
                  <a:lnTo>
                    <a:pt x="746" y="13"/>
                  </a:lnTo>
                  <a:lnTo>
                    <a:pt x="769" y="5"/>
                  </a:lnTo>
                  <a:lnTo>
                    <a:pt x="789" y="1"/>
                  </a:lnTo>
                  <a:lnTo>
                    <a:pt x="808" y="0"/>
                  </a:lnTo>
                  <a:lnTo>
                    <a:pt x="824" y="2"/>
                  </a:lnTo>
                  <a:lnTo>
                    <a:pt x="839" y="6"/>
                  </a:lnTo>
                  <a:lnTo>
                    <a:pt x="851" y="13"/>
                  </a:lnTo>
                  <a:lnTo>
                    <a:pt x="863" y="21"/>
                  </a:lnTo>
                  <a:lnTo>
                    <a:pt x="876" y="32"/>
                  </a:lnTo>
                  <a:lnTo>
                    <a:pt x="892" y="46"/>
                  </a:lnTo>
                  <a:lnTo>
                    <a:pt x="908" y="62"/>
                  </a:lnTo>
                  <a:lnTo>
                    <a:pt x="924" y="78"/>
                  </a:lnTo>
                  <a:lnTo>
                    <a:pt x="935" y="95"/>
                  </a:lnTo>
                  <a:lnTo>
                    <a:pt x="942" y="112"/>
                  </a:lnTo>
                  <a:lnTo>
                    <a:pt x="944" y="129"/>
                  </a:lnTo>
                  <a:lnTo>
                    <a:pt x="935" y="144"/>
                  </a:lnTo>
                  <a:lnTo>
                    <a:pt x="927" y="152"/>
                  </a:lnTo>
                  <a:lnTo>
                    <a:pt x="916" y="163"/>
                  </a:lnTo>
                  <a:lnTo>
                    <a:pt x="903" y="177"/>
                  </a:lnTo>
                  <a:lnTo>
                    <a:pt x="887" y="192"/>
                  </a:lnTo>
                  <a:lnTo>
                    <a:pt x="870" y="208"/>
                  </a:lnTo>
                  <a:lnTo>
                    <a:pt x="851" y="226"/>
                  </a:lnTo>
                  <a:lnTo>
                    <a:pt x="832" y="245"/>
                  </a:lnTo>
                  <a:lnTo>
                    <a:pt x="811" y="263"/>
                  </a:lnTo>
                  <a:lnTo>
                    <a:pt x="789" y="283"/>
                  </a:lnTo>
                  <a:lnTo>
                    <a:pt x="768" y="301"/>
                  </a:lnTo>
                  <a:lnTo>
                    <a:pt x="746" y="319"/>
                  </a:lnTo>
                  <a:lnTo>
                    <a:pt x="726" y="335"/>
                  </a:lnTo>
                  <a:lnTo>
                    <a:pt x="706" y="349"/>
                  </a:lnTo>
                  <a:lnTo>
                    <a:pt x="688" y="361"/>
                  </a:lnTo>
                  <a:lnTo>
                    <a:pt x="670" y="370"/>
                  </a:lnTo>
                  <a:lnTo>
                    <a:pt x="655" y="377"/>
                  </a:lnTo>
                  <a:lnTo>
                    <a:pt x="640" y="383"/>
                  </a:lnTo>
                  <a:lnTo>
                    <a:pt x="624" y="390"/>
                  </a:lnTo>
                  <a:lnTo>
                    <a:pt x="606" y="398"/>
                  </a:lnTo>
                  <a:lnTo>
                    <a:pt x="586" y="406"/>
                  </a:lnTo>
                  <a:lnTo>
                    <a:pt x="567" y="415"/>
                  </a:lnTo>
                  <a:lnTo>
                    <a:pt x="547" y="425"/>
                  </a:lnTo>
                  <a:lnTo>
                    <a:pt x="526" y="435"/>
                  </a:lnTo>
                  <a:lnTo>
                    <a:pt x="507" y="445"/>
                  </a:lnTo>
                  <a:lnTo>
                    <a:pt x="487" y="455"/>
                  </a:lnTo>
                  <a:lnTo>
                    <a:pt x="468" y="465"/>
                  </a:lnTo>
                  <a:lnTo>
                    <a:pt x="450" y="475"/>
                  </a:lnTo>
                  <a:lnTo>
                    <a:pt x="434" y="485"/>
                  </a:lnTo>
                  <a:lnTo>
                    <a:pt x="419" y="494"/>
                  </a:lnTo>
                  <a:lnTo>
                    <a:pt x="406" y="502"/>
                  </a:lnTo>
                  <a:lnTo>
                    <a:pt x="396" y="510"/>
                  </a:lnTo>
                  <a:lnTo>
                    <a:pt x="389" y="517"/>
                  </a:lnTo>
                  <a:lnTo>
                    <a:pt x="377" y="532"/>
                  </a:lnTo>
                  <a:lnTo>
                    <a:pt x="362" y="549"/>
                  </a:lnTo>
                  <a:lnTo>
                    <a:pt x="345" y="569"/>
                  </a:lnTo>
                  <a:lnTo>
                    <a:pt x="329" y="588"/>
                  </a:lnTo>
                  <a:lnTo>
                    <a:pt x="312" y="607"/>
                  </a:lnTo>
                  <a:lnTo>
                    <a:pt x="294" y="624"/>
                  </a:lnTo>
                  <a:lnTo>
                    <a:pt x="274" y="638"/>
                  </a:lnTo>
                  <a:lnTo>
                    <a:pt x="254" y="647"/>
                  </a:lnTo>
                  <a:lnTo>
                    <a:pt x="235" y="653"/>
                  </a:lnTo>
                  <a:lnTo>
                    <a:pt x="216" y="655"/>
                  </a:lnTo>
                  <a:lnTo>
                    <a:pt x="199" y="655"/>
                  </a:lnTo>
                  <a:lnTo>
                    <a:pt x="184" y="653"/>
                  </a:lnTo>
                  <a:lnTo>
                    <a:pt x="170" y="650"/>
                  </a:lnTo>
                  <a:lnTo>
                    <a:pt x="159" y="646"/>
                  </a:lnTo>
                  <a:lnTo>
                    <a:pt x="151" y="641"/>
                  </a:lnTo>
                  <a:lnTo>
                    <a:pt x="144" y="638"/>
                  </a:lnTo>
                  <a:lnTo>
                    <a:pt x="139" y="637"/>
                  </a:lnTo>
                  <a:lnTo>
                    <a:pt x="131" y="635"/>
                  </a:lnTo>
                  <a:lnTo>
                    <a:pt x="121" y="635"/>
                  </a:lnTo>
                  <a:lnTo>
                    <a:pt x="107" y="635"/>
                  </a:lnTo>
                  <a:lnTo>
                    <a:pt x="93" y="635"/>
                  </a:lnTo>
                  <a:lnTo>
                    <a:pt x="78" y="635"/>
                  </a:lnTo>
                  <a:lnTo>
                    <a:pt x="62" y="634"/>
                  </a:lnTo>
                  <a:lnTo>
                    <a:pt x="47" y="633"/>
                  </a:lnTo>
                  <a:lnTo>
                    <a:pt x="32" y="631"/>
                  </a:lnTo>
                  <a:lnTo>
                    <a:pt x="20" y="627"/>
                  </a:lnTo>
                  <a:lnTo>
                    <a:pt x="10" y="624"/>
                  </a:lnTo>
                  <a:lnTo>
                    <a:pt x="3" y="618"/>
                  </a:lnTo>
                  <a:lnTo>
                    <a:pt x="0" y="612"/>
                  </a:lnTo>
                  <a:lnTo>
                    <a:pt x="0" y="603"/>
                  </a:lnTo>
                  <a:lnTo>
                    <a:pt x="5" y="594"/>
                  </a:lnTo>
                  <a:lnTo>
                    <a:pt x="17" y="581"/>
                  </a:lnTo>
                  <a:lnTo>
                    <a:pt x="39" y="559"/>
                  </a:lnTo>
                  <a:lnTo>
                    <a:pt x="48" y="546"/>
                  </a:lnTo>
                  <a:lnTo>
                    <a:pt x="49" y="536"/>
                  </a:lnTo>
                  <a:lnTo>
                    <a:pt x="43" y="533"/>
                  </a:lnTo>
                  <a:lnTo>
                    <a:pt x="33" y="533"/>
                  </a:lnTo>
                  <a:lnTo>
                    <a:pt x="23" y="534"/>
                  </a:lnTo>
                  <a:lnTo>
                    <a:pt x="15" y="535"/>
                  </a:lnTo>
                  <a:lnTo>
                    <a:pt x="11" y="536"/>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59" name="Google Shape;1559;p33"/>
            <p:cNvSpPr/>
            <p:nvPr/>
          </p:nvSpPr>
          <p:spPr>
            <a:xfrm>
              <a:off x="4433" y="2594"/>
              <a:ext cx="123" cy="145"/>
            </a:xfrm>
            <a:custGeom>
              <a:avLst/>
              <a:gdLst/>
              <a:ahLst/>
              <a:cxnLst/>
              <a:rect l="l" t="t" r="r" b="b"/>
              <a:pathLst>
                <a:path w="246" h="290" extrusionOk="0">
                  <a:moveTo>
                    <a:pt x="0" y="290"/>
                  </a:moveTo>
                  <a:lnTo>
                    <a:pt x="4" y="286"/>
                  </a:lnTo>
                  <a:lnTo>
                    <a:pt x="13" y="272"/>
                  </a:lnTo>
                  <a:lnTo>
                    <a:pt x="28" y="252"/>
                  </a:lnTo>
                  <a:lnTo>
                    <a:pt x="46" y="227"/>
                  </a:lnTo>
                  <a:lnTo>
                    <a:pt x="69" y="199"/>
                  </a:lnTo>
                  <a:lnTo>
                    <a:pt x="95" y="171"/>
                  </a:lnTo>
                  <a:lnTo>
                    <a:pt x="123" y="143"/>
                  </a:lnTo>
                  <a:lnTo>
                    <a:pt x="152" y="119"/>
                  </a:lnTo>
                  <a:lnTo>
                    <a:pt x="180" y="97"/>
                  </a:lnTo>
                  <a:lnTo>
                    <a:pt x="204" y="77"/>
                  </a:lnTo>
                  <a:lnTo>
                    <a:pt x="224" y="60"/>
                  </a:lnTo>
                  <a:lnTo>
                    <a:pt x="236" y="44"/>
                  </a:lnTo>
                  <a:lnTo>
                    <a:pt x="244" y="30"/>
                  </a:lnTo>
                  <a:lnTo>
                    <a:pt x="246" y="19"/>
                  </a:lnTo>
                  <a:lnTo>
                    <a:pt x="240" y="9"/>
                  </a:lnTo>
                  <a:lnTo>
                    <a:pt x="227" y="1"/>
                  </a:lnTo>
                  <a:lnTo>
                    <a:pt x="218" y="0"/>
                  </a:lnTo>
                  <a:lnTo>
                    <a:pt x="206" y="4"/>
                  </a:lnTo>
                  <a:lnTo>
                    <a:pt x="194" y="11"/>
                  </a:lnTo>
                  <a:lnTo>
                    <a:pt x="179" y="22"/>
                  </a:lnTo>
                  <a:lnTo>
                    <a:pt x="164" y="36"/>
                  </a:lnTo>
                  <a:lnTo>
                    <a:pt x="148" y="52"/>
                  </a:lnTo>
                  <a:lnTo>
                    <a:pt x="132" y="72"/>
                  </a:lnTo>
                  <a:lnTo>
                    <a:pt x="114" y="92"/>
                  </a:lnTo>
                  <a:lnTo>
                    <a:pt x="97" y="115"/>
                  </a:lnTo>
                  <a:lnTo>
                    <a:pt x="81" y="140"/>
                  </a:lnTo>
                  <a:lnTo>
                    <a:pt x="65" y="165"/>
                  </a:lnTo>
                  <a:lnTo>
                    <a:pt x="49" y="190"/>
                  </a:lnTo>
                  <a:lnTo>
                    <a:pt x="35" y="216"/>
                  </a:lnTo>
                  <a:lnTo>
                    <a:pt x="21" y="242"/>
                  </a:lnTo>
                  <a:lnTo>
                    <a:pt x="9" y="266"/>
                  </a:lnTo>
                  <a:lnTo>
                    <a:pt x="0" y="290"/>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60" name="Google Shape;1560;p33"/>
            <p:cNvSpPr/>
            <p:nvPr/>
          </p:nvSpPr>
          <p:spPr>
            <a:xfrm>
              <a:off x="4021" y="2785"/>
              <a:ext cx="198" cy="70"/>
            </a:xfrm>
            <a:custGeom>
              <a:avLst/>
              <a:gdLst/>
              <a:ahLst/>
              <a:cxnLst/>
              <a:rect l="l" t="t" r="r" b="b"/>
              <a:pathLst>
                <a:path w="395" h="141" extrusionOk="0">
                  <a:moveTo>
                    <a:pt x="365" y="141"/>
                  </a:moveTo>
                  <a:lnTo>
                    <a:pt x="363" y="141"/>
                  </a:lnTo>
                  <a:lnTo>
                    <a:pt x="357" y="141"/>
                  </a:lnTo>
                  <a:lnTo>
                    <a:pt x="349" y="141"/>
                  </a:lnTo>
                  <a:lnTo>
                    <a:pt x="341" y="140"/>
                  </a:lnTo>
                  <a:lnTo>
                    <a:pt x="334" y="137"/>
                  </a:lnTo>
                  <a:lnTo>
                    <a:pt x="330" y="132"/>
                  </a:lnTo>
                  <a:lnTo>
                    <a:pt x="330" y="125"/>
                  </a:lnTo>
                  <a:lnTo>
                    <a:pt x="334" y="114"/>
                  </a:lnTo>
                  <a:lnTo>
                    <a:pt x="341" y="103"/>
                  </a:lnTo>
                  <a:lnTo>
                    <a:pt x="345" y="91"/>
                  </a:lnTo>
                  <a:lnTo>
                    <a:pt x="345" y="81"/>
                  </a:lnTo>
                  <a:lnTo>
                    <a:pt x="342" y="71"/>
                  </a:lnTo>
                  <a:lnTo>
                    <a:pt x="336" y="63"/>
                  </a:lnTo>
                  <a:lnTo>
                    <a:pt x="324" y="55"/>
                  </a:lnTo>
                  <a:lnTo>
                    <a:pt x="309" y="49"/>
                  </a:lnTo>
                  <a:lnTo>
                    <a:pt x="289" y="44"/>
                  </a:lnTo>
                  <a:lnTo>
                    <a:pt x="277" y="42"/>
                  </a:lnTo>
                  <a:lnTo>
                    <a:pt x="264" y="41"/>
                  </a:lnTo>
                  <a:lnTo>
                    <a:pt x="249" y="40"/>
                  </a:lnTo>
                  <a:lnTo>
                    <a:pt x="233" y="40"/>
                  </a:lnTo>
                  <a:lnTo>
                    <a:pt x="217" y="38"/>
                  </a:lnTo>
                  <a:lnTo>
                    <a:pt x="201" y="38"/>
                  </a:lnTo>
                  <a:lnTo>
                    <a:pt x="183" y="38"/>
                  </a:lnTo>
                  <a:lnTo>
                    <a:pt x="167" y="40"/>
                  </a:lnTo>
                  <a:lnTo>
                    <a:pt x="151" y="40"/>
                  </a:lnTo>
                  <a:lnTo>
                    <a:pt x="136" y="41"/>
                  </a:lnTo>
                  <a:lnTo>
                    <a:pt x="122" y="42"/>
                  </a:lnTo>
                  <a:lnTo>
                    <a:pt x="110" y="44"/>
                  </a:lnTo>
                  <a:lnTo>
                    <a:pt x="98" y="45"/>
                  </a:lnTo>
                  <a:lnTo>
                    <a:pt x="89" y="48"/>
                  </a:lnTo>
                  <a:lnTo>
                    <a:pt x="82" y="50"/>
                  </a:lnTo>
                  <a:lnTo>
                    <a:pt x="77" y="52"/>
                  </a:lnTo>
                  <a:lnTo>
                    <a:pt x="68" y="58"/>
                  </a:lnTo>
                  <a:lnTo>
                    <a:pt x="54" y="65"/>
                  </a:lnTo>
                  <a:lnTo>
                    <a:pt x="39" y="72"/>
                  </a:lnTo>
                  <a:lnTo>
                    <a:pt x="24" y="78"/>
                  </a:lnTo>
                  <a:lnTo>
                    <a:pt x="12" y="81"/>
                  </a:lnTo>
                  <a:lnTo>
                    <a:pt x="2" y="80"/>
                  </a:lnTo>
                  <a:lnTo>
                    <a:pt x="0" y="76"/>
                  </a:lnTo>
                  <a:lnTo>
                    <a:pt x="6" y="66"/>
                  </a:lnTo>
                  <a:lnTo>
                    <a:pt x="12" y="60"/>
                  </a:lnTo>
                  <a:lnTo>
                    <a:pt x="20" y="53"/>
                  </a:lnTo>
                  <a:lnTo>
                    <a:pt x="28" y="46"/>
                  </a:lnTo>
                  <a:lnTo>
                    <a:pt x="38" y="41"/>
                  </a:lnTo>
                  <a:lnTo>
                    <a:pt x="50" y="35"/>
                  </a:lnTo>
                  <a:lnTo>
                    <a:pt x="61" y="28"/>
                  </a:lnTo>
                  <a:lnTo>
                    <a:pt x="75" y="23"/>
                  </a:lnTo>
                  <a:lnTo>
                    <a:pt x="89" y="18"/>
                  </a:lnTo>
                  <a:lnTo>
                    <a:pt x="104" y="13"/>
                  </a:lnTo>
                  <a:lnTo>
                    <a:pt x="119" y="10"/>
                  </a:lnTo>
                  <a:lnTo>
                    <a:pt x="135" y="6"/>
                  </a:lnTo>
                  <a:lnTo>
                    <a:pt x="152" y="3"/>
                  </a:lnTo>
                  <a:lnTo>
                    <a:pt x="170" y="2"/>
                  </a:lnTo>
                  <a:lnTo>
                    <a:pt x="187" y="0"/>
                  </a:lnTo>
                  <a:lnTo>
                    <a:pt x="204" y="0"/>
                  </a:lnTo>
                  <a:lnTo>
                    <a:pt x="223" y="2"/>
                  </a:lnTo>
                  <a:lnTo>
                    <a:pt x="241" y="4"/>
                  </a:lnTo>
                  <a:lnTo>
                    <a:pt x="259" y="6"/>
                  </a:lnTo>
                  <a:lnTo>
                    <a:pt x="279" y="8"/>
                  </a:lnTo>
                  <a:lnTo>
                    <a:pt x="299" y="12"/>
                  </a:lnTo>
                  <a:lnTo>
                    <a:pt x="317" y="17"/>
                  </a:lnTo>
                  <a:lnTo>
                    <a:pt x="334" y="21"/>
                  </a:lnTo>
                  <a:lnTo>
                    <a:pt x="351" y="27"/>
                  </a:lnTo>
                  <a:lnTo>
                    <a:pt x="365" y="34"/>
                  </a:lnTo>
                  <a:lnTo>
                    <a:pt x="377" y="42"/>
                  </a:lnTo>
                  <a:lnTo>
                    <a:pt x="386" y="51"/>
                  </a:lnTo>
                  <a:lnTo>
                    <a:pt x="393" y="63"/>
                  </a:lnTo>
                  <a:lnTo>
                    <a:pt x="395" y="74"/>
                  </a:lnTo>
                  <a:lnTo>
                    <a:pt x="395" y="88"/>
                  </a:lnTo>
                  <a:lnTo>
                    <a:pt x="390" y="104"/>
                  </a:lnTo>
                  <a:lnTo>
                    <a:pt x="380" y="121"/>
                  </a:lnTo>
                  <a:lnTo>
                    <a:pt x="365" y="141"/>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61" name="Google Shape;1561;p33"/>
            <p:cNvSpPr/>
            <p:nvPr/>
          </p:nvSpPr>
          <p:spPr>
            <a:xfrm>
              <a:off x="3951" y="2857"/>
              <a:ext cx="195" cy="57"/>
            </a:xfrm>
            <a:custGeom>
              <a:avLst/>
              <a:gdLst/>
              <a:ahLst/>
              <a:cxnLst/>
              <a:rect l="l" t="t" r="r" b="b"/>
              <a:pathLst>
                <a:path w="390" h="112" extrusionOk="0">
                  <a:moveTo>
                    <a:pt x="381" y="103"/>
                  </a:moveTo>
                  <a:lnTo>
                    <a:pt x="381" y="100"/>
                  </a:lnTo>
                  <a:lnTo>
                    <a:pt x="380" y="93"/>
                  </a:lnTo>
                  <a:lnTo>
                    <a:pt x="376" y="82"/>
                  </a:lnTo>
                  <a:lnTo>
                    <a:pt x="371" y="71"/>
                  </a:lnTo>
                  <a:lnTo>
                    <a:pt x="361" y="61"/>
                  </a:lnTo>
                  <a:lnTo>
                    <a:pt x="348" y="54"/>
                  </a:lnTo>
                  <a:lnTo>
                    <a:pt x="330" y="53"/>
                  </a:lnTo>
                  <a:lnTo>
                    <a:pt x="306" y="57"/>
                  </a:lnTo>
                  <a:lnTo>
                    <a:pt x="291" y="62"/>
                  </a:lnTo>
                  <a:lnTo>
                    <a:pt x="272" y="66"/>
                  </a:lnTo>
                  <a:lnTo>
                    <a:pt x="250" y="72"/>
                  </a:lnTo>
                  <a:lnTo>
                    <a:pt x="225" y="78"/>
                  </a:lnTo>
                  <a:lnTo>
                    <a:pt x="199" y="84"/>
                  </a:lnTo>
                  <a:lnTo>
                    <a:pt x="172" y="89"/>
                  </a:lnTo>
                  <a:lnTo>
                    <a:pt x="145" y="94"/>
                  </a:lnTo>
                  <a:lnTo>
                    <a:pt x="118" y="99"/>
                  </a:lnTo>
                  <a:lnTo>
                    <a:pt x="93" y="103"/>
                  </a:lnTo>
                  <a:lnTo>
                    <a:pt x="69" y="107"/>
                  </a:lnTo>
                  <a:lnTo>
                    <a:pt x="48" y="110"/>
                  </a:lnTo>
                  <a:lnTo>
                    <a:pt x="30" y="112"/>
                  </a:lnTo>
                  <a:lnTo>
                    <a:pt x="15" y="112"/>
                  </a:lnTo>
                  <a:lnTo>
                    <a:pt x="4" y="112"/>
                  </a:lnTo>
                  <a:lnTo>
                    <a:pt x="0" y="110"/>
                  </a:lnTo>
                  <a:lnTo>
                    <a:pt x="1" y="107"/>
                  </a:lnTo>
                  <a:lnTo>
                    <a:pt x="10" y="97"/>
                  </a:lnTo>
                  <a:lnTo>
                    <a:pt x="21" y="86"/>
                  </a:lnTo>
                  <a:lnTo>
                    <a:pt x="35" y="74"/>
                  </a:lnTo>
                  <a:lnTo>
                    <a:pt x="50" y="62"/>
                  </a:lnTo>
                  <a:lnTo>
                    <a:pt x="68" y="49"/>
                  </a:lnTo>
                  <a:lnTo>
                    <a:pt x="86" y="36"/>
                  </a:lnTo>
                  <a:lnTo>
                    <a:pt x="106" y="26"/>
                  </a:lnTo>
                  <a:lnTo>
                    <a:pt x="127" y="17"/>
                  </a:lnTo>
                  <a:lnTo>
                    <a:pt x="148" y="10"/>
                  </a:lnTo>
                  <a:lnTo>
                    <a:pt x="163" y="4"/>
                  </a:lnTo>
                  <a:lnTo>
                    <a:pt x="175" y="1"/>
                  </a:lnTo>
                  <a:lnTo>
                    <a:pt x="182" y="0"/>
                  </a:lnTo>
                  <a:lnTo>
                    <a:pt x="184" y="2"/>
                  </a:lnTo>
                  <a:lnTo>
                    <a:pt x="182" y="6"/>
                  </a:lnTo>
                  <a:lnTo>
                    <a:pt x="175" y="15"/>
                  </a:lnTo>
                  <a:lnTo>
                    <a:pt x="163" y="26"/>
                  </a:lnTo>
                  <a:lnTo>
                    <a:pt x="152" y="39"/>
                  </a:lnTo>
                  <a:lnTo>
                    <a:pt x="145" y="48"/>
                  </a:lnTo>
                  <a:lnTo>
                    <a:pt x="141" y="56"/>
                  </a:lnTo>
                  <a:lnTo>
                    <a:pt x="142" y="61"/>
                  </a:lnTo>
                  <a:lnTo>
                    <a:pt x="147" y="62"/>
                  </a:lnTo>
                  <a:lnTo>
                    <a:pt x="155" y="62"/>
                  </a:lnTo>
                  <a:lnTo>
                    <a:pt x="168" y="57"/>
                  </a:lnTo>
                  <a:lnTo>
                    <a:pt x="184" y="50"/>
                  </a:lnTo>
                  <a:lnTo>
                    <a:pt x="195" y="46"/>
                  </a:lnTo>
                  <a:lnTo>
                    <a:pt x="209" y="41"/>
                  </a:lnTo>
                  <a:lnTo>
                    <a:pt x="225" y="38"/>
                  </a:lnTo>
                  <a:lnTo>
                    <a:pt x="243" y="34"/>
                  </a:lnTo>
                  <a:lnTo>
                    <a:pt x="262" y="31"/>
                  </a:lnTo>
                  <a:lnTo>
                    <a:pt x="282" y="28"/>
                  </a:lnTo>
                  <a:lnTo>
                    <a:pt x="303" y="27"/>
                  </a:lnTo>
                  <a:lnTo>
                    <a:pt x="321" y="28"/>
                  </a:lnTo>
                  <a:lnTo>
                    <a:pt x="340" y="30"/>
                  </a:lnTo>
                  <a:lnTo>
                    <a:pt x="356" y="33"/>
                  </a:lnTo>
                  <a:lnTo>
                    <a:pt x="370" y="39"/>
                  </a:lnTo>
                  <a:lnTo>
                    <a:pt x="380" y="47"/>
                  </a:lnTo>
                  <a:lnTo>
                    <a:pt x="387" y="57"/>
                  </a:lnTo>
                  <a:lnTo>
                    <a:pt x="390" y="70"/>
                  </a:lnTo>
                  <a:lnTo>
                    <a:pt x="388" y="85"/>
                  </a:lnTo>
                  <a:lnTo>
                    <a:pt x="381" y="103"/>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62" name="Google Shape;1562;p33"/>
            <p:cNvSpPr/>
            <p:nvPr/>
          </p:nvSpPr>
          <p:spPr>
            <a:xfrm>
              <a:off x="3956" y="2920"/>
              <a:ext cx="137" cy="75"/>
            </a:xfrm>
            <a:custGeom>
              <a:avLst/>
              <a:gdLst/>
              <a:ahLst/>
              <a:cxnLst/>
              <a:rect l="l" t="t" r="r" b="b"/>
              <a:pathLst>
                <a:path w="273" h="150" extrusionOk="0">
                  <a:moveTo>
                    <a:pt x="0" y="105"/>
                  </a:moveTo>
                  <a:lnTo>
                    <a:pt x="1" y="107"/>
                  </a:lnTo>
                  <a:lnTo>
                    <a:pt x="3" y="114"/>
                  </a:lnTo>
                  <a:lnTo>
                    <a:pt x="8" y="123"/>
                  </a:lnTo>
                  <a:lnTo>
                    <a:pt x="14" y="134"/>
                  </a:lnTo>
                  <a:lnTo>
                    <a:pt x="22" y="143"/>
                  </a:lnTo>
                  <a:lnTo>
                    <a:pt x="31" y="149"/>
                  </a:lnTo>
                  <a:lnTo>
                    <a:pt x="41" y="150"/>
                  </a:lnTo>
                  <a:lnTo>
                    <a:pt x="54" y="145"/>
                  </a:lnTo>
                  <a:lnTo>
                    <a:pt x="62" y="141"/>
                  </a:lnTo>
                  <a:lnTo>
                    <a:pt x="71" y="134"/>
                  </a:lnTo>
                  <a:lnTo>
                    <a:pt x="82" y="127"/>
                  </a:lnTo>
                  <a:lnTo>
                    <a:pt x="93" y="120"/>
                  </a:lnTo>
                  <a:lnTo>
                    <a:pt x="106" y="111"/>
                  </a:lnTo>
                  <a:lnTo>
                    <a:pt x="120" y="103"/>
                  </a:lnTo>
                  <a:lnTo>
                    <a:pt x="134" y="93"/>
                  </a:lnTo>
                  <a:lnTo>
                    <a:pt x="149" y="84"/>
                  </a:lnTo>
                  <a:lnTo>
                    <a:pt x="162" y="76"/>
                  </a:lnTo>
                  <a:lnTo>
                    <a:pt x="176" y="67"/>
                  </a:lnTo>
                  <a:lnTo>
                    <a:pt x="190" y="59"/>
                  </a:lnTo>
                  <a:lnTo>
                    <a:pt x="204" y="52"/>
                  </a:lnTo>
                  <a:lnTo>
                    <a:pt x="215" y="46"/>
                  </a:lnTo>
                  <a:lnTo>
                    <a:pt x="227" y="40"/>
                  </a:lnTo>
                  <a:lnTo>
                    <a:pt x="237" y="36"/>
                  </a:lnTo>
                  <a:lnTo>
                    <a:pt x="245" y="34"/>
                  </a:lnTo>
                  <a:lnTo>
                    <a:pt x="258" y="29"/>
                  </a:lnTo>
                  <a:lnTo>
                    <a:pt x="267" y="24"/>
                  </a:lnTo>
                  <a:lnTo>
                    <a:pt x="272" y="19"/>
                  </a:lnTo>
                  <a:lnTo>
                    <a:pt x="273" y="13"/>
                  </a:lnTo>
                  <a:lnTo>
                    <a:pt x="268" y="7"/>
                  </a:lnTo>
                  <a:lnTo>
                    <a:pt x="262" y="4"/>
                  </a:lnTo>
                  <a:lnTo>
                    <a:pt x="250" y="0"/>
                  </a:lnTo>
                  <a:lnTo>
                    <a:pt x="234" y="0"/>
                  </a:lnTo>
                  <a:lnTo>
                    <a:pt x="214" y="4"/>
                  </a:lnTo>
                  <a:lnTo>
                    <a:pt x="194" y="12"/>
                  </a:lnTo>
                  <a:lnTo>
                    <a:pt x="171" y="22"/>
                  </a:lnTo>
                  <a:lnTo>
                    <a:pt x="147" y="35"/>
                  </a:lnTo>
                  <a:lnTo>
                    <a:pt x="126" y="48"/>
                  </a:lnTo>
                  <a:lnTo>
                    <a:pt x="105" y="62"/>
                  </a:lnTo>
                  <a:lnTo>
                    <a:pt x="89" y="75"/>
                  </a:lnTo>
                  <a:lnTo>
                    <a:pt x="76" y="87"/>
                  </a:lnTo>
                  <a:lnTo>
                    <a:pt x="66" y="96"/>
                  </a:lnTo>
                  <a:lnTo>
                    <a:pt x="55" y="104"/>
                  </a:lnTo>
                  <a:lnTo>
                    <a:pt x="44" y="110"/>
                  </a:lnTo>
                  <a:lnTo>
                    <a:pt x="33" y="114"/>
                  </a:lnTo>
                  <a:lnTo>
                    <a:pt x="23" y="116"/>
                  </a:lnTo>
                  <a:lnTo>
                    <a:pt x="14" y="115"/>
                  </a:lnTo>
                  <a:lnTo>
                    <a:pt x="6" y="112"/>
                  </a:lnTo>
                  <a:lnTo>
                    <a:pt x="0" y="105"/>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63" name="Google Shape;1563;p33"/>
            <p:cNvSpPr/>
            <p:nvPr/>
          </p:nvSpPr>
          <p:spPr>
            <a:xfrm>
              <a:off x="3987" y="3016"/>
              <a:ext cx="112" cy="55"/>
            </a:xfrm>
            <a:custGeom>
              <a:avLst/>
              <a:gdLst/>
              <a:ahLst/>
              <a:cxnLst/>
              <a:rect l="l" t="t" r="r" b="b"/>
              <a:pathLst>
                <a:path w="225" h="111" extrusionOk="0">
                  <a:moveTo>
                    <a:pt x="225" y="58"/>
                  </a:moveTo>
                  <a:lnTo>
                    <a:pt x="221" y="58"/>
                  </a:lnTo>
                  <a:lnTo>
                    <a:pt x="213" y="59"/>
                  </a:lnTo>
                  <a:lnTo>
                    <a:pt x="201" y="60"/>
                  </a:lnTo>
                  <a:lnTo>
                    <a:pt x="186" y="61"/>
                  </a:lnTo>
                  <a:lnTo>
                    <a:pt x="168" y="65"/>
                  </a:lnTo>
                  <a:lnTo>
                    <a:pt x="150" y="68"/>
                  </a:lnTo>
                  <a:lnTo>
                    <a:pt x="134" y="74"/>
                  </a:lnTo>
                  <a:lnTo>
                    <a:pt x="119" y="80"/>
                  </a:lnTo>
                  <a:lnTo>
                    <a:pt x="105" y="87"/>
                  </a:lnTo>
                  <a:lnTo>
                    <a:pt x="89" y="94"/>
                  </a:lnTo>
                  <a:lnTo>
                    <a:pt x="73" y="99"/>
                  </a:lnTo>
                  <a:lnTo>
                    <a:pt x="56" y="105"/>
                  </a:lnTo>
                  <a:lnTo>
                    <a:pt x="40" y="109"/>
                  </a:lnTo>
                  <a:lnTo>
                    <a:pt x="27" y="111"/>
                  </a:lnTo>
                  <a:lnTo>
                    <a:pt x="15" y="111"/>
                  </a:lnTo>
                  <a:lnTo>
                    <a:pt x="7" y="109"/>
                  </a:lnTo>
                  <a:lnTo>
                    <a:pt x="2" y="103"/>
                  </a:lnTo>
                  <a:lnTo>
                    <a:pt x="0" y="96"/>
                  </a:lnTo>
                  <a:lnTo>
                    <a:pt x="0" y="88"/>
                  </a:lnTo>
                  <a:lnTo>
                    <a:pt x="2" y="79"/>
                  </a:lnTo>
                  <a:lnTo>
                    <a:pt x="8" y="71"/>
                  </a:lnTo>
                  <a:lnTo>
                    <a:pt x="15" y="63"/>
                  </a:lnTo>
                  <a:lnTo>
                    <a:pt x="25" y="56"/>
                  </a:lnTo>
                  <a:lnTo>
                    <a:pt x="38" y="50"/>
                  </a:lnTo>
                  <a:lnTo>
                    <a:pt x="46" y="46"/>
                  </a:lnTo>
                  <a:lnTo>
                    <a:pt x="56" y="42"/>
                  </a:lnTo>
                  <a:lnTo>
                    <a:pt x="69" y="36"/>
                  </a:lnTo>
                  <a:lnTo>
                    <a:pt x="83" y="29"/>
                  </a:lnTo>
                  <a:lnTo>
                    <a:pt x="97" y="22"/>
                  </a:lnTo>
                  <a:lnTo>
                    <a:pt x="113" y="16"/>
                  </a:lnTo>
                  <a:lnTo>
                    <a:pt x="128" y="10"/>
                  </a:lnTo>
                  <a:lnTo>
                    <a:pt x="144" y="5"/>
                  </a:lnTo>
                  <a:lnTo>
                    <a:pt x="159" y="1"/>
                  </a:lnTo>
                  <a:lnTo>
                    <a:pt x="174" y="0"/>
                  </a:lnTo>
                  <a:lnTo>
                    <a:pt x="187" y="1"/>
                  </a:lnTo>
                  <a:lnTo>
                    <a:pt x="199" y="5"/>
                  </a:lnTo>
                  <a:lnTo>
                    <a:pt x="209" y="12"/>
                  </a:lnTo>
                  <a:lnTo>
                    <a:pt x="217" y="23"/>
                  </a:lnTo>
                  <a:lnTo>
                    <a:pt x="222" y="38"/>
                  </a:lnTo>
                  <a:lnTo>
                    <a:pt x="225" y="58"/>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64" name="Google Shape;1564;p33"/>
            <p:cNvSpPr/>
            <p:nvPr/>
          </p:nvSpPr>
          <p:spPr>
            <a:xfrm>
              <a:off x="3742" y="2644"/>
              <a:ext cx="772" cy="437"/>
            </a:xfrm>
            <a:custGeom>
              <a:avLst/>
              <a:gdLst/>
              <a:ahLst/>
              <a:cxnLst/>
              <a:rect l="l" t="t" r="r" b="b"/>
              <a:pathLst>
                <a:path w="1543" h="875" extrusionOk="0">
                  <a:moveTo>
                    <a:pt x="1397" y="0"/>
                  </a:moveTo>
                  <a:lnTo>
                    <a:pt x="1394" y="0"/>
                  </a:lnTo>
                  <a:lnTo>
                    <a:pt x="1383" y="3"/>
                  </a:lnTo>
                  <a:lnTo>
                    <a:pt x="1368" y="5"/>
                  </a:lnTo>
                  <a:lnTo>
                    <a:pt x="1348" y="7"/>
                  </a:lnTo>
                  <a:lnTo>
                    <a:pt x="1325" y="12"/>
                  </a:lnTo>
                  <a:lnTo>
                    <a:pt x="1297" y="15"/>
                  </a:lnTo>
                  <a:lnTo>
                    <a:pt x="1268" y="21"/>
                  </a:lnTo>
                  <a:lnTo>
                    <a:pt x="1238" y="26"/>
                  </a:lnTo>
                  <a:lnTo>
                    <a:pt x="1208" y="31"/>
                  </a:lnTo>
                  <a:lnTo>
                    <a:pt x="1178" y="37"/>
                  </a:lnTo>
                  <a:lnTo>
                    <a:pt x="1149" y="43"/>
                  </a:lnTo>
                  <a:lnTo>
                    <a:pt x="1124" y="49"/>
                  </a:lnTo>
                  <a:lnTo>
                    <a:pt x="1101" y="54"/>
                  </a:lnTo>
                  <a:lnTo>
                    <a:pt x="1083" y="60"/>
                  </a:lnTo>
                  <a:lnTo>
                    <a:pt x="1069" y="66"/>
                  </a:lnTo>
                  <a:lnTo>
                    <a:pt x="1061" y="71"/>
                  </a:lnTo>
                  <a:lnTo>
                    <a:pt x="1054" y="75"/>
                  </a:lnTo>
                  <a:lnTo>
                    <a:pt x="1042" y="81"/>
                  </a:lnTo>
                  <a:lnTo>
                    <a:pt x="1027" y="86"/>
                  </a:lnTo>
                  <a:lnTo>
                    <a:pt x="1010" y="90"/>
                  </a:lnTo>
                  <a:lnTo>
                    <a:pt x="989" y="96"/>
                  </a:lnTo>
                  <a:lnTo>
                    <a:pt x="967" y="101"/>
                  </a:lnTo>
                  <a:lnTo>
                    <a:pt x="943" y="106"/>
                  </a:lnTo>
                  <a:lnTo>
                    <a:pt x="919" y="111"/>
                  </a:lnTo>
                  <a:lnTo>
                    <a:pt x="894" y="116"/>
                  </a:lnTo>
                  <a:lnTo>
                    <a:pt x="869" y="120"/>
                  </a:lnTo>
                  <a:lnTo>
                    <a:pt x="845" y="124"/>
                  </a:lnTo>
                  <a:lnTo>
                    <a:pt x="823" y="127"/>
                  </a:lnTo>
                  <a:lnTo>
                    <a:pt x="802" y="131"/>
                  </a:lnTo>
                  <a:lnTo>
                    <a:pt x="785" y="134"/>
                  </a:lnTo>
                  <a:lnTo>
                    <a:pt x="770" y="136"/>
                  </a:lnTo>
                  <a:lnTo>
                    <a:pt x="760" y="137"/>
                  </a:lnTo>
                  <a:lnTo>
                    <a:pt x="749" y="139"/>
                  </a:lnTo>
                  <a:lnTo>
                    <a:pt x="737" y="137"/>
                  </a:lnTo>
                  <a:lnTo>
                    <a:pt x="721" y="137"/>
                  </a:lnTo>
                  <a:lnTo>
                    <a:pt x="703" y="136"/>
                  </a:lnTo>
                  <a:lnTo>
                    <a:pt x="685" y="136"/>
                  </a:lnTo>
                  <a:lnTo>
                    <a:pt x="664" y="136"/>
                  </a:lnTo>
                  <a:lnTo>
                    <a:pt x="642" y="136"/>
                  </a:lnTo>
                  <a:lnTo>
                    <a:pt x="620" y="139"/>
                  </a:lnTo>
                  <a:lnTo>
                    <a:pt x="596" y="141"/>
                  </a:lnTo>
                  <a:lnTo>
                    <a:pt x="573" y="145"/>
                  </a:lnTo>
                  <a:lnTo>
                    <a:pt x="549" y="152"/>
                  </a:lnTo>
                  <a:lnTo>
                    <a:pt x="525" y="160"/>
                  </a:lnTo>
                  <a:lnTo>
                    <a:pt x="502" y="172"/>
                  </a:lnTo>
                  <a:lnTo>
                    <a:pt x="479" y="186"/>
                  </a:lnTo>
                  <a:lnTo>
                    <a:pt x="457" y="202"/>
                  </a:lnTo>
                  <a:lnTo>
                    <a:pt x="436" y="223"/>
                  </a:lnTo>
                  <a:lnTo>
                    <a:pt x="416" y="243"/>
                  </a:lnTo>
                  <a:lnTo>
                    <a:pt x="398" y="263"/>
                  </a:lnTo>
                  <a:lnTo>
                    <a:pt x="380" y="280"/>
                  </a:lnTo>
                  <a:lnTo>
                    <a:pt x="363" y="296"/>
                  </a:lnTo>
                  <a:lnTo>
                    <a:pt x="347" y="310"/>
                  </a:lnTo>
                  <a:lnTo>
                    <a:pt x="333" y="323"/>
                  </a:lnTo>
                  <a:lnTo>
                    <a:pt x="320" y="333"/>
                  </a:lnTo>
                  <a:lnTo>
                    <a:pt x="308" y="344"/>
                  </a:lnTo>
                  <a:lnTo>
                    <a:pt x="297" y="353"/>
                  </a:lnTo>
                  <a:lnTo>
                    <a:pt x="286" y="360"/>
                  </a:lnTo>
                  <a:lnTo>
                    <a:pt x="277" y="367"/>
                  </a:lnTo>
                  <a:lnTo>
                    <a:pt x="269" y="372"/>
                  </a:lnTo>
                  <a:lnTo>
                    <a:pt x="262" y="377"/>
                  </a:lnTo>
                  <a:lnTo>
                    <a:pt x="256" y="382"/>
                  </a:lnTo>
                  <a:lnTo>
                    <a:pt x="252" y="385"/>
                  </a:lnTo>
                  <a:lnTo>
                    <a:pt x="248" y="389"/>
                  </a:lnTo>
                  <a:lnTo>
                    <a:pt x="241" y="395"/>
                  </a:lnTo>
                  <a:lnTo>
                    <a:pt x="232" y="404"/>
                  </a:lnTo>
                  <a:lnTo>
                    <a:pt x="223" y="414"/>
                  </a:lnTo>
                  <a:lnTo>
                    <a:pt x="212" y="424"/>
                  </a:lnTo>
                  <a:lnTo>
                    <a:pt x="201" y="435"/>
                  </a:lnTo>
                  <a:lnTo>
                    <a:pt x="189" y="444"/>
                  </a:lnTo>
                  <a:lnTo>
                    <a:pt x="179" y="452"/>
                  </a:lnTo>
                  <a:lnTo>
                    <a:pt x="169" y="458"/>
                  </a:lnTo>
                  <a:lnTo>
                    <a:pt x="155" y="463"/>
                  </a:lnTo>
                  <a:lnTo>
                    <a:pt x="132" y="473"/>
                  </a:lnTo>
                  <a:lnTo>
                    <a:pt x="105" y="483"/>
                  </a:lnTo>
                  <a:lnTo>
                    <a:pt x="76" y="495"/>
                  </a:lnTo>
                  <a:lnTo>
                    <a:pt x="49" y="508"/>
                  </a:lnTo>
                  <a:lnTo>
                    <a:pt x="25" y="522"/>
                  </a:lnTo>
                  <a:lnTo>
                    <a:pt x="7" y="538"/>
                  </a:lnTo>
                  <a:lnTo>
                    <a:pt x="0" y="553"/>
                  </a:lnTo>
                  <a:lnTo>
                    <a:pt x="0" y="567"/>
                  </a:lnTo>
                  <a:lnTo>
                    <a:pt x="3" y="577"/>
                  </a:lnTo>
                  <a:lnTo>
                    <a:pt x="7" y="584"/>
                  </a:lnTo>
                  <a:lnTo>
                    <a:pt x="13" y="589"/>
                  </a:lnTo>
                  <a:lnTo>
                    <a:pt x="19" y="592"/>
                  </a:lnTo>
                  <a:lnTo>
                    <a:pt x="26" y="594"/>
                  </a:lnTo>
                  <a:lnTo>
                    <a:pt x="30" y="595"/>
                  </a:lnTo>
                  <a:lnTo>
                    <a:pt x="35" y="595"/>
                  </a:lnTo>
                  <a:lnTo>
                    <a:pt x="41" y="595"/>
                  </a:lnTo>
                  <a:lnTo>
                    <a:pt x="49" y="595"/>
                  </a:lnTo>
                  <a:lnTo>
                    <a:pt x="60" y="596"/>
                  </a:lnTo>
                  <a:lnTo>
                    <a:pt x="73" y="597"/>
                  </a:lnTo>
                  <a:lnTo>
                    <a:pt x="86" y="598"/>
                  </a:lnTo>
                  <a:lnTo>
                    <a:pt x="98" y="598"/>
                  </a:lnTo>
                  <a:lnTo>
                    <a:pt x="111" y="599"/>
                  </a:lnTo>
                  <a:lnTo>
                    <a:pt x="121" y="600"/>
                  </a:lnTo>
                  <a:lnTo>
                    <a:pt x="127" y="604"/>
                  </a:lnTo>
                  <a:lnTo>
                    <a:pt x="128" y="610"/>
                  </a:lnTo>
                  <a:lnTo>
                    <a:pt x="125" y="618"/>
                  </a:lnTo>
                  <a:lnTo>
                    <a:pt x="119" y="627"/>
                  </a:lnTo>
                  <a:lnTo>
                    <a:pt x="111" y="637"/>
                  </a:lnTo>
                  <a:lnTo>
                    <a:pt x="103" y="647"/>
                  </a:lnTo>
                  <a:lnTo>
                    <a:pt x="96" y="656"/>
                  </a:lnTo>
                  <a:lnTo>
                    <a:pt x="93" y="662"/>
                  </a:lnTo>
                  <a:lnTo>
                    <a:pt x="88" y="668"/>
                  </a:lnTo>
                  <a:lnTo>
                    <a:pt x="82" y="678"/>
                  </a:lnTo>
                  <a:lnTo>
                    <a:pt x="74" y="689"/>
                  </a:lnTo>
                  <a:lnTo>
                    <a:pt x="67" y="702"/>
                  </a:lnTo>
                  <a:lnTo>
                    <a:pt x="63" y="713"/>
                  </a:lnTo>
                  <a:lnTo>
                    <a:pt x="61" y="725"/>
                  </a:lnTo>
                  <a:lnTo>
                    <a:pt x="66" y="733"/>
                  </a:lnTo>
                  <a:lnTo>
                    <a:pt x="76" y="738"/>
                  </a:lnTo>
                  <a:lnTo>
                    <a:pt x="88" y="741"/>
                  </a:lnTo>
                  <a:lnTo>
                    <a:pt x="96" y="744"/>
                  </a:lnTo>
                  <a:lnTo>
                    <a:pt x="102" y="749"/>
                  </a:lnTo>
                  <a:lnTo>
                    <a:pt x="108" y="754"/>
                  </a:lnTo>
                  <a:lnTo>
                    <a:pt x="113" y="758"/>
                  </a:lnTo>
                  <a:lnTo>
                    <a:pt x="123" y="763"/>
                  </a:lnTo>
                  <a:lnTo>
                    <a:pt x="134" y="765"/>
                  </a:lnTo>
                  <a:lnTo>
                    <a:pt x="153" y="766"/>
                  </a:lnTo>
                  <a:lnTo>
                    <a:pt x="170" y="769"/>
                  </a:lnTo>
                  <a:lnTo>
                    <a:pt x="180" y="777"/>
                  </a:lnTo>
                  <a:lnTo>
                    <a:pt x="186" y="787"/>
                  </a:lnTo>
                  <a:lnTo>
                    <a:pt x="188" y="800"/>
                  </a:lnTo>
                  <a:lnTo>
                    <a:pt x="189" y="812"/>
                  </a:lnTo>
                  <a:lnTo>
                    <a:pt x="192" y="824"/>
                  </a:lnTo>
                  <a:lnTo>
                    <a:pt x="196" y="832"/>
                  </a:lnTo>
                  <a:lnTo>
                    <a:pt x="207" y="835"/>
                  </a:lnTo>
                  <a:lnTo>
                    <a:pt x="222" y="837"/>
                  </a:lnTo>
                  <a:lnTo>
                    <a:pt x="240" y="838"/>
                  </a:lnTo>
                  <a:lnTo>
                    <a:pt x="261" y="838"/>
                  </a:lnTo>
                  <a:lnTo>
                    <a:pt x="283" y="837"/>
                  </a:lnTo>
                  <a:lnTo>
                    <a:pt x="305" y="834"/>
                  </a:lnTo>
                  <a:lnTo>
                    <a:pt x="327" y="832"/>
                  </a:lnTo>
                  <a:lnTo>
                    <a:pt x="347" y="829"/>
                  </a:lnTo>
                  <a:lnTo>
                    <a:pt x="366" y="823"/>
                  </a:lnTo>
                  <a:lnTo>
                    <a:pt x="380" y="821"/>
                  </a:lnTo>
                  <a:lnTo>
                    <a:pt x="386" y="824"/>
                  </a:lnTo>
                  <a:lnTo>
                    <a:pt x="390" y="832"/>
                  </a:lnTo>
                  <a:lnTo>
                    <a:pt x="392" y="842"/>
                  </a:lnTo>
                  <a:lnTo>
                    <a:pt x="393" y="853"/>
                  </a:lnTo>
                  <a:lnTo>
                    <a:pt x="396" y="863"/>
                  </a:lnTo>
                  <a:lnTo>
                    <a:pt x="401" y="871"/>
                  </a:lnTo>
                  <a:lnTo>
                    <a:pt x="413" y="873"/>
                  </a:lnTo>
                  <a:lnTo>
                    <a:pt x="427" y="873"/>
                  </a:lnTo>
                  <a:lnTo>
                    <a:pt x="442" y="875"/>
                  </a:lnTo>
                  <a:lnTo>
                    <a:pt x="457" y="875"/>
                  </a:lnTo>
                  <a:lnTo>
                    <a:pt x="474" y="872"/>
                  </a:lnTo>
                  <a:lnTo>
                    <a:pt x="492" y="868"/>
                  </a:lnTo>
                  <a:lnTo>
                    <a:pt x="512" y="859"/>
                  </a:lnTo>
                  <a:lnTo>
                    <a:pt x="536" y="846"/>
                  </a:lnTo>
                  <a:lnTo>
                    <a:pt x="563" y="826"/>
                  </a:lnTo>
                  <a:lnTo>
                    <a:pt x="578" y="815"/>
                  </a:lnTo>
                  <a:lnTo>
                    <a:pt x="595" y="804"/>
                  </a:lnTo>
                  <a:lnTo>
                    <a:pt x="613" y="793"/>
                  </a:lnTo>
                  <a:lnTo>
                    <a:pt x="632" y="782"/>
                  </a:lnTo>
                  <a:lnTo>
                    <a:pt x="653" y="771"/>
                  </a:lnTo>
                  <a:lnTo>
                    <a:pt x="673" y="759"/>
                  </a:lnTo>
                  <a:lnTo>
                    <a:pt x="694" y="749"/>
                  </a:lnTo>
                  <a:lnTo>
                    <a:pt x="715" y="738"/>
                  </a:lnTo>
                  <a:lnTo>
                    <a:pt x="734" y="726"/>
                  </a:lnTo>
                  <a:lnTo>
                    <a:pt x="754" y="715"/>
                  </a:lnTo>
                  <a:lnTo>
                    <a:pt x="773" y="703"/>
                  </a:lnTo>
                  <a:lnTo>
                    <a:pt x="790" y="690"/>
                  </a:lnTo>
                  <a:lnTo>
                    <a:pt x="806" y="678"/>
                  </a:lnTo>
                  <a:lnTo>
                    <a:pt x="820" y="665"/>
                  </a:lnTo>
                  <a:lnTo>
                    <a:pt x="832" y="652"/>
                  </a:lnTo>
                  <a:lnTo>
                    <a:pt x="842" y="639"/>
                  </a:lnTo>
                  <a:lnTo>
                    <a:pt x="857" y="613"/>
                  </a:lnTo>
                  <a:lnTo>
                    <a:pt x="868" y="591"/>
                  </a:lnTo>
                  <a:lnTo>
                    <a:pt x="879" y="573"/>
                  </a:lnTo>
                  <a:lnTo>
                    <a:pt x="888" y="558"/>
                  </a:lnTo>
                  <a:lnTo>
                    <a:pt x="898" y="544"/>
                  </a:lnTo>
                  <a:lnTo>
                    <a:pt x="912" y="533"/>
                  </a:lnTo>
                  <a:lnTo>
                    <a:pt x="928" y="521"/>
                  </a:lnTo>
                  <a:lnTo>
                    <a:pt x="949" y="512"/>
                  </a:lnTo>
                  <a:lnTo>
                    <a:pt x="963" y="507"/>
                  </a:lnTo>
                  <a:lnTo>
                    <a:pt x="978" y="503"/>
                  </a:lnTo>
                  <a:lnTo>
                    <a:pt x="996" y="499"/>
                  </a:lnTo>
                  <a:lnTo>
                    <a:pt x="1016" y="496"/>
                  </a:lnTo>
                  <a:lnTo>
                    <a:pt x="1038" y="492"/>
                  </a:lnTo>
                  <a:lnTo>
                    <a:pt x="1059" y="489"/>
                  </a:lnTo>
                  <a:lnTo>
                    <a:pt x="1083" y="486"/>
                  </a:lnTo>
                  <a:lnTo>
                    <a:pt x="1106" y="484"/>
                  </a:lnTo>
                  <a:lnTo>
                    <a:pt x="1129" y="482"/>
                  </a:lnTo>
                  <a:lnTo>
                    <a:pt x="1152" y="480"/>
                  </a:lnTo>
                  <a:lnTo>
                    <a:pt x="1172" y="477"/>
                  </a:lnTo>
                  <a:lnTo>
                    <a:pt x="1193" y="475"/>
                  </a:lnTo>
                  <a:lnTo>
                    <a:pt x="1210" y="474"/>
                  </a:lnTo>
                  <a:lnTo>
                    <a:pt x="1227" y="471"/>
                  </a:lnTo>
                  <a:lnTo>
                    <a:pt x="1240" y="470"/>
                  </a:lnTo>
                  <a:lnTo>
                    <a:pt x="1251" y="468"/>
                  </a:lnTo>
                  <a:lnTo>
                    <a:pt x="1261" y="466"/>
                  </a:lnTo>
                  <a:lnTo>
                    <a:pt x="1275" y="465"/>
                  </a:lnTo>
                  <a:lnTo>
                    <a:pt x="1290" y="463"/>
                  </a:lnTo>
                  <a:lnTo>
                    <a:pt x="1307" y="462"/>
                  </a:lnTo>
                  <a:lnTo>
                    <a:pt x="1327" y="461"/>
                  </a:lnTo>
                  <a:lnTo>
                    <a:pt x="1348" y="461"/>
                  </a:lnTo>
                  <a:lnTo>
                    <a:pt x="1368" y="460"/>
                  </a:lnTo>
                  <a:lnTo>
                    <a:pt x="1389" y="459"/>
                  </a:lnTo>
                  <a:lnTo>
                    <a:pt x="1410" y="459"/>
                  </a:lnTo>
                  <a:lnTo>
                    <a:pt x="1429" y="458"/>
                  </a:lnTo>
                  <a:lnTo>
                    <a:pt x="1448" y="457"/>
                  </a:lnTo>
                  <a:lnTo>
                    <a:pt x="1465" y="455"/>
                  </a:lnTo>
                  <a:lnTo>
                    <a:pt x="1480" y="454"/>
                  </a:lnTo>
                  <a:lnTo>
                    <a:pt x="1493" y="453"/>
                  </a:lnTo>
                  <a:lnTo>
                    <a:pt x="1502" y="451"/>
                  </a:lnTo>
                  <a:lnTo>
                    <a:pt x="1508" y="448"/>
                  </a:lnTo>
                  <a:lnTo>
                    <a:pt x="1517" y="442"/>
                  </a:lnTo>
                  <a:lnTo>
                    <a:pt x="1525" y="431"/>
                  </a:lnTo>
                  <a:lnTo>
                    <a:pt x="1533" y="417"/>
                  </a:lnTo>
                  <a:lnTo>
                    <a:pt x="1539" y="401"/>
                  </a:lnTo>
                  <a:lnTo>
                    <a:pt x="1542" y="383"/>
                  </a:lnTo>
                  <a:lnTo>
                    <a:pt x="1543" y="363"/>
                  </a:lnTo>
                  <a:lnTo>
                    <a:pt x="1540" y="342"/>
                  </a:lnTo>
                  <a:lnTo>
                    <a:pt x="1533" y="322"/>
                  </a:lnTo>
                  <a:lnTo>
                    <a:pt x="1523" y="302"/>
                  </a:lnTo>
                  <a:lnTo>
                    <a:pt x="1514" y="285"/>
                  </a:lnTo>
                  <a:lnTo>
                    <a:pt x="1503" y="270"/>
                  </a:lnTo>
                  <a:lnTo>
                    <a:pt x="1494" y="256"/>
                  </a:lnTo>
                  <a:lnTo>
                    <a:pt x="1486" y="242"/>
                  </a:lnTo>
                  <a:lnTo>
                    <a:pt x="1480" y="230"/>
                  </a:lnTo>
                  <a:lnTo>
                    <a:pt x="1477" y="215"/>
                  </a:lnTo>
                  <a:lnTo>
                    <a:pt x="1477" y="197"/>
                  </a:lnTo>
                  <a:lnTo>
                    <a:pt x="1479" y="175"/>
                  </a:lnTo>
                  <a:lnTo>
                    <a:pt x="1482" y="148"/>
                  </a:lnTo>
                  <a:lnTo>
                    <a:pt x="1484" y="116"/>
                  </a:lnTo>
                  <a:lnTo>
                    <a:pt x="1482" y="83"/>
                  </a:lnTo>
                  <a:lnTo>
                    <a:pt x="1476" y="53"/>
                  </a:lnTo>
                  <a:lnTo>
                    <a:pt x="1461" y="27"/>
                  </a:lnTo>
                  <a:lnTo>
                    <a:pt x="1435" y="8"/>
                  </a:lnTo>
                  <a:lnTo>
                    <a:pt x="1397" y="0"/>
                  </a:lnTo>
                  <a:close/>
                </a:path>
              </a:pathLst>
            </a:custGeom>
            <a:solidFill>
              <a:srgbClr val="EDA83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65" name="Google Shape;1565;p33"/>
            <p:cNvSpPr/>
            <p:nvPr/>
          </p:nvSpPr>
          <p:spPr>
            <a:xfrm>
              <a:off x="4064" y="2635"/>
              <a:ext cx="378" cy="78"/>
            </a:xfrm>
            <a:custGeom>
              <a:avLst/>
              <a:gdLst/>
              <a:ahLst/>
              <a:cxnLst/>
              <a:rect l="l" t="t" r="r" b="b"/>
              <a:pathLst>
                <a:path w="756" h="157" extrusionOk="0">
                  <a:moveTo>
                    <a:pt x="756" y="0"/>
                  </a:moveTo>
                  <a:lnTo>
                    <a:pt x="750" y="1"/>
                  </a:lnTo>
                  <a:lnTo>
                    <a:pt x="734" y="2"/>
                  </a:lnTo>
                  <a:lnTo>
                    <a:pt x="709" y="5"/>
                  </a:lnTo>
                  <a:lnTo>
                    <a:pt x="677" y="9"/>
                  </a:lnTo>
                  <a:lnTo>
                    <a:pt x="639" y="14"/>
                  </a:lnTo>
                  <a:lnTo>
                    <a:pt x="595" y="18"/>
                  </a:lnTo>
                  <a:lnTo>
                    <a:pt x="549" y="24"/>
                  </a:lnTo>
                  <a:lnTo>
                    <a:pt x="501" y="31"/>
                  </a:lnTo>
                  <a:lnTo>
                    <a:pt x="451" y="38"/>
                  </a:lnTo>
                  <a:lnTo>
                    <a:pt x="403" y="45"/>
                  </a:lnTo>
                  <a:lnTo>
                    <a:pt x="356" y="52"/>
                  </a:lnTo>
                  <a:lnTo>
                    <a:pt x="312" y="59"/>
                  </a:lnTo>
                  <a:lnTo>
                    <a:pt x="274" y="67"/>
                  </a:lnTo>
                  <a:lnTo>
                    <a:pt x="240" y="74"/>
                  </a:lnTo>
                  <a:lnTo>
                    <a:pt x="215" y="81"/>
                  </a:lnTo>
                  <a:lnTo>
                    <a:pt x="199" y="87"/>
                  </a:lnTo>
                  <a:lnTo>
                    <a:pt x="176" y="98"/>
                  </a:lnTo>
                  <a:lnTo>
                    <a:pt x="153" y="106"/>
                  </a:lnTo>
                  <a:lnTo>
                    <a:pt x="132" y="111"/>
                  </a:lnTo>
                  <a:lnTo>
                    <a:pt x="111" y="114"/>
                  </a:lnTo>
                  <a:lnTo>
                    <a:pt x="92" y="115"/>
                  </a:lnTo>
                  <a:lnTo>
                    <a:pt x="75" y="114"/>
                  </a:lnTo>
                  <a:lnTo>
                    <a:pt x="58" y="114"/>
                  </a:lnTo>
                  <a:lnTo>
                    <a:pt x="45" y="113"/>
                  </a:lnTo>
                  <a:lnTo>
                    <a:pt x="32" y="114"/>
                  </a:lnTo>
                  <a:lnTo>
                    <a:pt x="20" y="116"/>
                  </a:lnTo>
                  <a:lnTo>
                    <a:pt x="10" y="122"/>
                  </a:lnTo>
                  <a:lnTo>
                    <a:pt x="3" y="128"/>
                  </a:lnTo>
                  <a:lnTo>
                    <a:pt x="0" y="135"/>
                  </a:lnTo>
                  <a:lnTo>
                    <a:pt x="1" y="142"/>
                  </a:lnTo>
                  <a:lnTo>
                    <a:pt x="8" y="149"/>
                  </a:lnTo>
                  <a:lnTo>
                    <a:pt x="22" y="154"/>
                  </a:lnTo>
                  <a:lnTo>
                    <a:pt x="41" y="157"/>
                  </a:lnTo>
                  <a:lnTo>
                    <a:pt x="64" y="155"/>
                  </a:lnTo>
                  <a:lnTo>
                    <a:pt x="91" y="152"/>
                  </a:lnTo>
                  <a:lnTo>
                    <a:pt x="117" y="145"/>
                  </a:lnTo>
                  <a:lnTo>
                    <a:pt x="144" y="137"/>
                  </a:lnTo>
                  <a:lnTo>
                    <a:pt x="168" y="129"/>
                  </a:lnTo>
                  <a:lnTo>
                    <a:pt x="187" y="122"/>
                  </a:lnTo>
                  <a:lnTo>
                    <a:pt x="201" y="117"/>
                  </a:lnTo>
                  <a:lnTo>
                    <a:pt x="212" y="115"/>
                  </a:lnTo>
                  <a:lnTo>
                    <a:pt x="231" y="109"/>
                  </a:lnTo>
                  <a:lnTo>
                    <a:pt x="259" y="104"/>
                  </a:lnTo>
                  <a:lnTo>
                    <a:pt x="292" y="96"/>
                  </a:lnTo>
                  <a:lnTo>
                    <a:pt x="332" y="86"/>
                  </a:lnTo>
                  <a:lnTo>
                    <a:pt x="375" y="77"/>
                  </a:lnTo>
                  <a:lnTo>
                    <a:pt x="421" y="67"/>
                  </a:lnTo>
                  <a:lnTo>
                    <a:pt x="470" y="56"/>
                  </a:lnTo>
                  <a:lnTo>
                    <a:pt x="517" y="46"/>
                  </a:lnTo>
                  <a:lnTo>
                    <a:pt x="564" y="36"/>
                  </a:lnTo>
                  <a:lnTo>
                    <a:pt x="609" y="26"/>
                  </a:lnTo>
                  <a:lnTo>
                    <a:pt x="651" y="18"/>
                  </a:lnTo>
                  <a:lnTo>
                    <a:pt x="688" y="11"/>
                  </a:lnTo>
                  <a:lnTo>
                    <a:pt x="718" y="6"/>
                  </a:lnTo>
                  <a:lnTo>
                    <a:pt x="741" y="2"/>
                  </a:lnTo>
                  <a:lnTo>
                    <a:pt x="7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66" name="Google Shape;1566;p33"/>
            <p:cNvSpPr/>
            <p:nvPr/>
          </p:nvSpPr>
          <p:spPr>
            <a:xfrm>
              <a:off x="3718" y="2867"/>
              <a:ext cx="99" cy="93"/>
            </a:xfrm>
            <a:custGeom>
              <a:avLst/>
              <a:gdLst/>
              <a:ahLst/>
              <a:cxnLst/>
              <a:rect l="l" t="t" r="r" b="b"/>
              <a:pathLst>
                <a:path w="197" h="187" extrusionOk="0">
                  <a:moveTo>
                    <a:pt x="197" y="0"/>
                  </a:moveTo>
                  <a:lnTo>
                    <a:pt x="191" y="2"/>
                  </a:lnTo>
                  <a:lnTo>
                    <a:pt x="174" y="8"/>
                  </a:lnTo>
                  <a:lnTo>
                    <a:pt x="151" y="17"/>
                  </a:lnTo>
                  <a:lnTo>
                    <a:pt x="123" y="29"/>
                  </a:lnTo>
                  <a:lnTo>
                    <a:pt x="94" y="44"/>
                  </a:lnTo>
                  <a:lnTo>
                    <a:pt x="68" y="62"/>
                  </a:lnTo>
                  <a:lnTo>
                    <a:pt x="47" y="82"/>
                  </a:lnTo>
                  <a:lnTo>
                    <a:pt x="35" y="103"/>
                  </a:lnTo>
                  <a:lnTo>
                    <a:pt x="30" y="121"/>
                  </a:lnTo>
                  <a:lnTo>
                    <a:pt x="30" y="134"/>
                  </a:lnTo>
                  <a:lnTo>
                    <a:pt x="35" y="142"/>
                  </a:lnTo>
                  <a:lnTo>
                    <a:pt x="44" y="146"/>
                  </a:lnTo>
                  <a:lnTo>
                    <a:pt x="56" y="149"/>
                  </a:lnTo>
                  <a:lnTo>
                    <a:pt x="75" y="150"/>
                  </a:lnTo>
                  <a:lnTo>
                    <a:pt x="98" y="152"/>
                  </a:lnTo>
                  <a:lnTo>
                    <a:pt x="124" y="156"/>
                  </a:lnTo>
                  <a:lnTo>
                    <a:pt x="148" y="160"/>
                  </a:lnTo>
                  <a:lnTo>
                    <a:pt x="159" y="166"/>
                  </a:lnTo>
                  <a:lnTo>
                    <a:pt x="160" y="172"/>
                  </a:lnTo>
                  <a:lnTo>
                    <a:pt x="156" y="176"/>
                  </a:lnTo>
                  <a:lnTo>
                    <a:pt x="145" y="181"/>
                  </a:lnTo>
                  <a:lnTo>
                    <a:pt x="134" y="184"/>
                  </a:lnTo>
                  <a:lnTo>
                    <a:pt x="123" y="187"/>
                  </a:lnTo>
                  <a:lnTo>
                    <a:pt x="115" y="187"/>
                  </a:lnTo>
                  <a:lnTo>
                    <a:pt x="106" y="186"/>
                  </a:lnTo>
                  <a:lnTo>
                    <a:pt x="91" y="183"/>
                  </a:lnTo>
                  <a:lnTo>
                    <a:pt x="73" y="180"/>
                  </a:lnTo>
                  <a:lnTo>
                    <a:pt x="53" y="174"/>
                  </a:lnTo>
                  <a:lnTo>
                    <a:pt x="33" y="167"/>
                  </a:lnTo>
                  <a:lnTo>
                    <a:pt x="16" y="158"/>
                  </a:lnTo>
                  <a:lnTo>
                    <a:pt x="5" y="146"/>
                  </a:lnTo>
                  <a:lnTo>
                    <a:pt x="0" y="134"/>
                  </a:lnTo>
                  <a:lnTo>
                    <a:pt x="0" y="125"/>
                  </a:lnTo>
                  <a:lnTo>
                    <a:pt x="1" y="116"/>
                  </a:lnTo>
                  <a:lnTo>
                    <a:pt x="3" y="107"/>
                  </a:lnTo>
                  <a:lnTo>
                    <a:pt x="7" y="98"/>
                  </a:lnTo>
                  <a:lnTo>
                    <a:pt x="12" y="88"/>
                  </a:lnTo>
                  <a:lnTo>
                    <a:pt x="17" y="78"/>
                  </a:lnTo>
                  <a:lnTo>
                    <a:pt x="25" y="69"/>
                  </a:lnTo>
                  <a:lnTo>
                    <a:pt x="35" y="60"/>
                  </a:lnTo>
                  <a:lnTo>
                    <a:pt x="46" y="52"/>
                  </a:lnTo>
                  <a:lnTo>
                    <a:pt x="60" y="43"/>
                  </a:lnTo>
                  <a:lnTo>
                    <a:pt x="76" y="35"/>
                  </a:lnTo>
                  <a:lnTo>
                    <a:pt x="94" y="27"/>
                  </a:lnTo>
                  <a:lnTo>
                    <a:pt x="115" y="20"/>
                  </a:lnTo>
                  <a:lnTo>
                    <a:pt x="139" y="13"/>
                  </a:lnTo>
                  <a:lnTo>
                    <a:pt x="167" y="6"/>
                  </a:lnTo>
                  <a:lnTo>
                    <a:pt x="19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67" name="Google Shape;1567;p33"/>
            <p:cNvSpPr/>
            <p:nvPr/>
          </p:nvSpPr>
          <p:spPr>
            <a:xfrm>
              <a:off x="3751" y="2915"/>
              <a:ext cx="135" cy="102"/>
            </a:xfrm>
            <a:custGeom>
              <a:avLst/>
              <a:gdLst/>
              <a:ahLst/>
              <a:cxnLst/>
              <a:rect l="l" t="t" r="r" b="b"/>
              <a:pathLst>
                <a:path w="269" h="203" extrusionOk="0">
                  <a:moveTo>
                    <a:pt x="131" y="25"/>
                  </a:moveTo>
                  <a:lnTo>
                    <a:pt x="137" y="24"/>
                  </a:lnTo>
                  <a:lnTo>
                    <a:pt x="153" y="19"/>
                  </a:lnTo>
                  <a:lnTo>
                    <a:pt x="176" y="14"/>
                  </a:lnTo>
                  <a:lnTo>
                    <a:pt x="203" y="8"/>
                  </a:lnTo>
                  <a:lnTo>
                    <a:pt x="228" y="2"/>
                  </a:lnTo>
                  <a:lnTo>
                    <a:pt x="250" y="0"/>
                  </a:lnTo>
                  <a:lnTo>
                    <a:pt x="265" y="1"/>
                  </a:lnTo>
                  <a:lnTo>
                    <a:pt x="269" y="6"/>
                  </a:lnTo>
                  <a:lnTo>
                    <a:pt x="264" y="15"/>
                  </a:lnTo>
                  <a:lnTo>
                    <a:pt x="251" y="26"/>
                  </a:lnTo>
                  <a:lnTo>
                    <a:pt x="234" y="39"/>
                  </a:lnTo>
                  <a:lnTo>
                    <a:pt x="214" y="52"/>
                  </a:lnTo>
                  <a:lnTo>
                    <a:pt x="191" y="64"/>
                  </a:lnTo>
                  <a:lnTo>
                    <a:pt x="168" y="77"/>
                  </a:lnTo>
                  <a:lnTo>
                    <a:pt x="146" y="87"/>
                  </a:lnTo>
                  <a:lnTo>
                    <a:pt x="125" y="96"/>
                  </a:lnTo>
                  <a:lnTo>
                    <a:pt x="107" y="105"/>
                  </a:lnTo>
                  <a:lnTo>
                    <a:pt x="88" y="116"/>
                  </a:lnTo>
                  <a:lnTo>
                    <a:pt x="71" y="129"/>
                  </a:lnTo>
                  <a:lnTo>
                    <a:pt x="55" y="143"/>
                  </a:lnTo>
                  <a:lnTo>
                    <a:pt x="42" y="157"/>
                  </a:lnTo>
                  <a:lnTo>
                    <a:pt x="33" y="169"/>
                  </a:lnTo>
                  <a:lnTo>
                    <a:pt x="27" y="180"/>
                  </a:lnTo>
                  <a:lnTo>
                    <a:pt x="26" y="187"/>
                  </a:lnTo>
                  <a:lnTo>
                    <a:pt x="24" y="197"/>
                  </a:lnTo>
                  <a:lnTo>
                    <a:pt x="16" y="203"/>
                  </a:lnTo>
                  <a:lnTo>
                    <a:pt x="5" y="198"/>
                  </a:lnTo>
                  <a:lnTo>
                    <a:pt x="0" y="175"/>
                  </a:lnTo>
                  <a:lnTo>
                    <a:pt x="1" y="159"/>
                  </a:lnTo>
                  <a:lnTo>
                    <a:pt x="3" y="143"/>
                  </a:lnTo>
                  <a:lnTo>
                    <a:pt x="9" y="129"/>
                  </a:lnTo>
                  <a:lnTo>
                    <a:pt x="17" y="116"/>
                  </a:lnTo>
                  <a:lnTo>
                    <a:pt x="27" y="105"/>
                  </a:lnTo>
                  <a:lnTo>
                    <a:pt x="39" y="94"/>
                  </a:lnTo>
                  <a:lnTo>
                    <a:pt x="54" y="86"/>
                  </a:lnTo>
                  <a:lnTo>
                    <a:pt x="70" y="79"/>
                  </a:lnTo>
                  <a:lnTo>
                    <a:pt x="88" y="72"/>
                  </a:lnTo>
                  <a:lnTo>
                    <a:pt x="109" y="63"/>
                  </a:lnTo>
                  <a:lnTo>
                    <a:pt x="129" y="54"/>
                  </a:lnTo>
                  <a:lnTo>
                    <a:pt x="145" y="45"/>
                  </a:lnTo>
                  <a:lnTo>
                    <a:pt x="155" y="36"/>
                  </a:lnTo>
                  <a:lnTo>
                    <a:pt x="159" y="30"/>
                  </a:lnTo>
                  <a:lnTo>
                    <a:pt x="151" y="25"/>
                  </a:lnTo>
                  <a:lnTo>
                    <a:pt x="131"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68" name="Google Shape;1568;p33"/>
            <p:cNvSpPr/>
            <p:nvPr/>
          </p:nvSpPr>
          <p:spPr>
            <a:xfrm>
              <a:off x="4220" y="2878"/>
              <a:ext cx="260" cy="60"/>
            </a:xfrm>
            <a:custGeom>
              <a:avLst/>
              <a:gdLst/>
              <a:ahLst/>
              <a:cxnLst/>
              <a:rect l="l" t="t" r="r" b="b"/>
              <a:pathLst>
                <a:path w="519" h="120" extrusionOk="0">
                  <a:moveTo>
                    <a:pt x="519" y="0"/>
                  </a:moveTo>
                  <a:lnTo>
                    <a:pt x="515" y="1"/>
                  </a:lnTo>
                  <a:lnTo>
                    <a:pt x="505" y="2"/>
                  </a:lnTo>
                  <a:lnTo>
                    <a:pt x="489" y="6"/>
                  </a:lnTo>
                  <a:lnTo>
                    <a:pt x="468" y="9"/>
                  </a:lnTo>
                  <a:lnTo>
                    <a:pt x="444" y="14"/>
                  </a:lnTo>
                  <a:lnTo>
                    <a:pt x="416" y="18"/>
                  </a:lnTo>
                  <a:lnTo>
                    <a:pt x="385" y="24"/>
                  </a:lnTo>
                  <a:lnTo>
                    <a:pt x="354" y="30"/>
                  </a:lnTo>
                  <a:lnTo>
                    <a:pt x="320" y="35"/>
                  </a:lnTo>
                  <a:lnTo>
                    <a:pt x="288" y="40"/>
                  </a:lnTo>
                  <a:lnTo>
                    <a:pt x="257" y="45"/>
                  </a:lnTo>
                  <a:lnTo>
                    <a:pt x="227" y="50"/>
                  </a:lnTo>
                  <a:lnTo>
                    <a:pt x="199" y="53"/>
                  </a:lnTo>
                  <a:lnTo>
                    <a:pt x="176" y="55"/>
                  </a:lnTo>
                  <a:lnTo>
                    <a:pt x="157" y="58"/>
                  </a:lnTo>
                  <a:lnTo>
                    <a:pt x="143" y="58"/>
                  </a:lnTo>
                  <a:lnTo>
                    <a:pt x="121" y="58"/>
                  </a:lnTo>
                  <a:lnTo>
                    <a:pt x="100" y="59"/>
                  </a:lnTo>
                  <a:lnTo>
                    <a:pt x="82" y="61"/>
                  </a:lnTo>
                  <a:lnTo>
                    <a:pt x="66" y="66"/>
                  </a:lnTo>
                  <a:lnTo>
                    <a:pt x="51" y="71"/>
                  </a:lnTo>
                  <a:lnTo>
                    <a:pt x="39" y="78"/>
                  </a:lnTo>
                  <a:lnTo>
                    <a:pt x="31" y="88"/>
                  </a:lnTo>
                  <a:lnTo>
                    <a:pt x="25" y="98"/>
                  </a:lnTo>
                  <a:lnTo>
                    <a:pt x="21" y="108"/>
                  </a:lnTo>
                  <a:lnTo>
                    <a:pt x="16" y="115"/>
                  </a:lnTo>
                  <a:lnTo>
                    <a:pt x="10" y="120"/>
                  </a:lnTo>
                  <a:lnTo>
                    <a:pt x="6" y="120"/>
                  </a:lnTo>
                  <a:lnTo>
                    <a:pt x="2" y="115"/>
                  </a:lnTo>
                  <a:lnTo>
                    <a:pt x="0" y="107"/>
                  </a:lnTo>
                  <a:lnTo>
                    <a:pt x="1" y="93"/>
                  </a:lnTo>
                  <a:lnTo>
                    <a:pt x="6" y="74"/>
                  </a:lnTo>
                  <a:lnTo>
                    <a:pt x="13" y="54"/>
                  </a:lnTo>
                  <a:lnTo>
                    <a:pt x="22" y="39"/>
                  </a:lnTo>
                  <a:lnTo>
                    <a:pt x="33" y="30"/>
                  </a:lnTo>
                  <a:lnTo>
                    <a:pt x="47" y="23"/>
                  </a:lnTo>
                  <a:lnTo>
                    <a:pt x="62" y="20"/>
                  </a:lnTo>
                  <a:lnTo>
                    <a:pt x="81" y="18"/>
                  </a:lnTo>
                  <a:lnTo>
                    <a:pt x="102" y="21"/>
                  </a:lnTo>
                  <a:lnTo>
                    <a:pt x="127" y="23"/>
                  </a:lnTo>
                  <a:lnTo>
                    <a:pt x="143" y="24"/>
                  </a:lnTo>
                  <a:lnTo>
                    <a:pt x="162" y="25"/>
                  </a:lnTo>
                  <a:lnTo>
                    <a:pt x="188" y="24"/>
                  </a:lnTo>
                  <a:lnTo>
                    <a:pt x="215" y="24"/>
                  </a:lnTo>
                  <a:lnTo>
                    <a:pt x="245" y="23"/>
                  </a:lnTo>
                  <a:lnTo>
                    <a:pt x="278" y="21"/>
                  </a:lnTo>
                  <a:lnTo>
                    <a:pt x="311" y="18"/>
                  </a:lnTo>
                  <a:lnTo>
                    <a:pt x="343" y="16"/>
                  </a:lnTo>
                  <a:lnTo>
                    <a:pt x="377" y="14"/>
                  </a:lnTo>
                  <a:lnTo>
                    <a:pt x="407" y="12"/>
                  </a:lnTo>
                  <a:lnTo>
                    <a:pt x="436" y="9"/>
                  </a:lnTo>
                  <a:lnTo>
                    <a:pt x="462" y="7"/>
                  </a:lnTo>
                  <a:lnTo>
                    <a:pt x="484" y="5"/>
                  </a:lnTo>
                  <a:lnTo>
                    <a:pt x="501" y="2"/>
                  </a:lnTo>
                  <a:lnTo>
                    <a:pt x="513" y="1"/>
                  </a:lnTo>
                  <a:lnTo>
                    <a:pt x="51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69" name="Google Shape;1569;p33"/>
            <p:cNvSpPr/>
            <p:nvPr/>
          </p:nvSpPr>
          <p:spPr>
            <a:xfrm>
              <a:off x="4462" y="2645"/>
              <a:ext cx="78" cy="204"/>
            </a:xfrm>
            <a:custGeom>
              <a:avLst/>
              <a:gdLst/>
              <a:ahLst/>
              <a:cxnLst/>
              <a:rect l="l" t="t" r="r" b="b"/>
              <a:pathLst>
                <a:path w="155" h="407" extrusionOk="0">
                  <a:moveTo>
                    <a:pt x="0" y="0"/>
                  </a:moveTo>
                  <a:lnTo>
                    <a:pt x="3" y="3"/>
                  </a:lnTo>
                  <a:lnTo>
                    <a:pt x="14" y="14"/>
                  </a:lnTo>
                  <a:lnTo>
                    <a:pt x="26" y="31"/>
                  </a:lnTo>
                  <a:lnTo>
                    <a:pt x="41" y="50"/>
                  </a:lnTo>
                  <a:lnTo>
                    <a:pt x="54" y="74"/>
                  </a:lnTo>
                  <a:lnTo>
                    <a:pt x="64" y="100"/>
                  </a:lnTo>
                  <a:lnTo>
                    <a:pt x="68" y="125"/>
                  </a:lnTo>
                  <a:lnTo>
                    <a:pt x="64" y="150"/>
                  </a:lnTo>
                  <a:lnTo>
                    <a:pt x="57" y="173"/>
                  </a:lnTo>
                  <a:lnTo>
                    <a:pt x="53" y="193"/>
                  </a:lnTo>
                  <a:lnTo>
                    <a:pt x="52" y="210"/>
                  </a:lnTo>
                  <a:lnTo>
                    <a:pt x="53" y="225"/>
                  </a:lnTo>
                  <a:lnTo>
                    <a:pt x="56" y="238"/>
                  </a:lnTo>
                  <a:lnTo>
                    <a:pt x="62" y="247"/>
                  </a:lnTo>
                  <a:lnTo>
                    <a:pt x="70" y="255"/>
                  </a:lnTo>
                  <a:lnTo>
                    <a:pt x="80" y="261"/>
                  </a:lnTo>
                  <a:lnTo>
                    <a:pt x="91" y="268"/>
                  </a:lnTo>
                  <a:lnTo>
                    <a:pt x="99" y="278"/>
                  </a:lnTo>
                  <a:lnTo>
                    <a:pt x="103" y="291"/>
                  </a:lnTo>
                  <a:lnTo>
                    <a:pt x="106" y="307"/>
                  </a:lnTo>
                  <a:lnTo>
                    <a:pt x="105" y="324"/>
                  </a:lnTo>
                  <a:lnTo>
                    <a:pt x="101" y="344"/>
                  </a:lnTo>
                  <a:lnTo>
                    <a:pt x="93" y="362"/>
                  </a:lnTo>
                  <a:lnTo>
                    <a:pt x="83" y="382"/>
                  </a:lnTo>
                  <a:lnTo>
                    <a:pt x="75" y="397"/>
                  </a:lnTo>
                  <a:lnTo>
                    <a:pt x="75" y="405"/>
                  </a:lnTo>
                  <a:lnTo>
                    <a:pt x="80" y="407"/>
                  </a:lnTo>
                  <a:lnTo>
                    <a:pt x="91" y="405"/>
                  </a:lnTo>
                  <a:lnTo>
                    <a:pt x="103" y="399"/>
                  </a:lnTo>
                  <a:lnTo>
                    <a:pt x="115" y="392"/>
                  </a:lnTo>
                  <a:lnTo>
                    <a:pt x="127" y="385"/>
                  </a:lnTo>
                  <a:lnTo>
                    <a:pt x="133" y="378"/>
                  </a:lnTo>
                  <a:lnTo>
                    <a:pt x="138" y="370"/>
                  </a:lnTo>
                  <a:lnTo>
                    <a:pt x="144" y="359"/>
                  </a:lnTo>
                  <a:lnTo>
                    <a:pt x="150" y="345"/>
                  </a:lnTo>
                  <a:lnTo>
                    <a:pt x="154" y="329"/>
                  </a:lnTo>
                  <a:lnTo>
                    <a:pt x="155" y="314"/>
                  </a:lnTo>
                  <a:lnTo>
                    <a:pt x="153" y="300"/>
                  </a:lnTo>
                  <a:lnTo>
                    <a:pt x="145" y="287"/>
                  </a:lnTo>
                  <a:lnTo>
                    <a:pt x="132" y="279"/>
                  </a:lnTo>
                  <a:lnTo>
                    <a:pt x="118" y="273"/>
                  </a:lnTo>
                  <a:lnTo>
                    <a:pt x="108" y="263"/>
                  </a:lnTo>
                  <a:lnTo>
                    <a:pt x="102" y="252"/>
                  </a:lnTo>
                  <a:lnTo>
                    <a:pt x="100" y="239"/>
                  </a:lnTo>
                  <a:lnTo>
                    <a:pt x="100" y="226"/>
                  </a:lnTo>
                  <a:lnTo>
                    <a:pt x="102" y="211"/>
                  </a:lnTo>
                  <a:lnTo>
                    <a:pt x="105" y="198"/>
                  </a:lnTo>
                  <a:lnTo>
                    <a:pt x="108" y="183"/>
                  </a:lnTo>
                  <a:lnTo>
                    <a:pt x="108" y="164"/>
                  </a:lnTo>
                  <a:lnTo>
                    <a:pt x="103" y="141"/>
                  </a:lnTo>
                  <a:lnTo>
                    <a:pt x="94" y="114"/>
                  </a:lnTo>
                  <a:lnTo>
                    <a:pt x="82" y="85"/>
                  </a:lnTo>
                  <a:lnTo>
                    <a:pt x="65" y="57"/>
                  </a:lnTo>
                  <a:lnTo>
                    <a:pt x="46" y="32"/>
                  </a:lnTo>
                  <a:lnTo>
                    <a:pt x="24" y="1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70" name="Google Shape;1570;p33"/>
            <p:cNvSpPr/>
            <p:nvPr/>
          </p:nvSpPr>
          <p:spPr>
            <a:xfrm>
              <a:off x="3954" y="2940"/>
              <a:ext cx="220" cy="160"/>
            </a:xfrm>
            <a:custGeom>
              <a:avLst/>
              <a:gdLst/>
              <a:ahLst/>
              <a:cxnLst/>
              <a:rect l="l" t="t" r="r" b="b"/>
              <a:pathLst>
                <a:path w="442" h="321" extrusionOk="0">
                  <a:moveTo>
                    <a:pt x="114" y="294"/>
                  </a:moveTo>
                  <a:lnTo>
                    <a:pt x="126" y="287"/>
                  </a:lnTo>
                  <a:lnTo>
                    <a:pt x="142" y="279"/>
                  </a:lnTo>
                  <a:lnTo>
                    <a:pt x="161" y="271"/>
                  </a:lnTo>
                  <a:lnTo>
                    <a:pt x="182" y="262"/>
                  </a:lnTo>
                  <a:lnTo>
                    <a:pt x="204" y="253"/>
                  </a:lnTo>
                  <a:lnTo>
                    <a:pt x="227" y="242"/>
                  </a:lnTo>
                  <a:lnTo>
                    <a:pt x="249" y="231"/>
                  </a:lnTo>
                  <a:lnTo>
                    <a:pt x="269" y="219"/>
                  </a:lnTo>
                  <a:lnTo>
                    <a:pt x="320" y="182"/>
                  </a:lnTo>
                  <a:lnTo>
                    <a:pt x="359" y="146"/>
                  </a:lnTo>
                  <a:lnTo>
                    <a:pt x="390" y="109"/>
                  </a:lnTo>
                  <a:lnTo>
                    <a:pt x="412" y="74"/>
                  </a:lnTo>
                  <a:lnTo>
                    <a:pt x="427" y="44"/>
                  </a:lnTo>
                  <a:lnTo>
                    <a:pt x="436" y="21"/>
                  </a:lnTo>
                  <a:lnTo>
                    <a:pt x="441" y="6"/>
                  </a:lnTo>
                  <a:lnTo>
                    <a:pt x="442" y="0"/>
                  </a:lnTo>
                  <a:lnTo>
                    <a:pt x="429" y="18"/>
                  </a:lnTo>
                  <a:lnTo>
                    <a:pt x="414" y="36"/>
                  </a:lnTo>
                  <a:lnTo>
                    <a:pt x="398" y="55"/>
                  </a:lnTo>
                  <a:lnTo>
                    <a:pt x="381" y="73"/>
                  </a:lnTo>
                  <a:lnTo>
                    <a:pt x="362" y="90"/>
                  </a:lnTo>
                  <a:lnTo>
                    <a:pt x="344" y="109"/>
                  </a:lnTo>
                  <a:lnTo>
                    <a:pt x="325" y="126"/>
                  </a:lnTo>
                  <a:lnTo>
                    <a:pt x="306" y="143"/>
                  </a:lnTo>
                  <a:lnTo>
                    <a:pt x="287" y="159"/>
                  </a:lnTo>
                  <a:lnTo>
                    <a:pt x="268" y="174"/>
                  </a:lnTo>
                  <a:lnTo>
                    <a:pt x="250" y="188"/>
                  </a:lnTo>
                  <a:lnTo>
                    <a:pt x="233" y="202"/>
                  </a:lnTo>
                  <a:lnTo>
                    <a:pt x="217" y="214"/>
                  </a:lnTo>
                  <a:lnTo>
                    <a:pt x="203" y="224"/>
                  </a:lnTo>
                  <a:lnTo>
                    <a:pt x="190" y="232"/>
                  </a:lnTo>
                  <a:lnTo>
                    <a:pt x="180" y="239"/>
                  </a:lnTo>
                  <a:lnTo>
                    <a:pt x="162" y="249"/>
                  </a:lnTo>
                  <a:lnTo>
                    <a:pt x="143" y="256"/>
                  </a:lnTo>
                  <a:lnTo>
                    <a:pt x="126" y="262"/>
                  </a:lnTo>
                  <a:lnTo>
                    <a:pt x="111" y="268"/>
                  </a:lnTo>
                  <a:lnTo>
                    <a:pt x="97" y="271"/>
                  </a:lnTo>
                  <a:lnTo>
                    <a:pt x="87" y="276"/>
                  </a:lnTo>
                  <a:lnTo>
                    <a:pt x="80" y="280"/>
                  </a:lnTo>
                  <a:lnTo>
                    <a:pt x="75" y="286"/>
                  </a:lnTo>
                  <a:lnTo>
                    <a:pt x="71" y="292"/>
                  </a:lnTo>
                  <a:lnTo>
                    <a:pt x="61" y="296"/>
                  </a:lnTo>
                  <a:lnTo>
                    <a:pt x="50" y="301"/>
                  </a:lnTo>
                  <a:lnTo>
                    <a:pt x="36" y="305"/>
                  </a:lnTo>
                  <a:lnTo>
                    <a:pt x="23" y="307"/>
                  </a:lnTo>
                  <a:lnTo>
                    <a:pt x="12" y="308"/>
                  </a:lnTo>
                  <a:lnTo>
                    <a:pt x="4" y="309"/>
                  </a:lnTo>
                  <a:lnTo>
                    <a:pt x="0" y="309"/>
                  </a:lnTo>
                  <a:lnTo>
                    <a:pt x="1" y="309"/>
                  </a:lnTo>
                  <a:lnTo>
                    <a:pt x="3" y="311"/>
                  </a:lnTo>
                  <a:lnTo>
                    <a:pt x="6" y="313"/>
                  </a:lnTo>
                  <a:lnTo>
                    <a:pt x="10" y="315"/>
                  </a:lnTo>
                  <a:lnTo>
                    <a:pt x="15" y="317"/>
                  </a:lnTo>
                  <a:lnTo>
                    <a:pt x="22" y="318"/>
                  </a:lnTo>
                  <a:lnTo>
                    <a:pt x="29" y="321"/>
                  </a:lnTo>
                  <a:lnTo>
                    <a:pt x="38" y="321"/>
                  </a:lnTo>
                  <a:lnTo>
                    <a:pt x="49" y="320"/>
                  </a:lnTo>
                  <a:lnTo>
                    <a:pt x="59" y="317"/>
                  </a:lnTo>
                  <a:lnTo>
                    <a:pt x="71" y="315"/>
                  </a:lnTo>
                  <a:lnTo>
                    <a:pt x="82" y="310"/>
                  </a:lnTo>
                  <a:lnTo>
                    <a:pt x="93" y="306"/>
                  </a:lnTo>
                  <a:lnTo>
                    <a:pt x="102" y="302"/>
                  </a:lnTo>
                  <a:lnTo>
                    <a:pt x="109" y="298"/>
                  </a:lnTo>
                  <a:lnTo>
                    <a:pt x="114" y="29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71" name="Google Shape;1571;p33"/>
            <p:cNvSpPr/>
            <p:nvPr/>
          </p:nvSpPr>
          <p:spPr>
            <a:xfrm>
              <a:off x="3923" y="2948"/>
              <a:ext cx="129" cy="139"/>
            </a:xfrm>
            <a:custGeom>
              <a:avLst/>
              <a:gdLst/>
              <a:ahLst/>
              <a:cxnLst/>
              <a:rect l="l" t="t" r="r" b="b"/>
              <a:pathLst>
                <a:path w="258" h="276" extrusionOk="0">
                  <a:moveTo>
                    <a:pt x="21" y="276"/>
                  </a:moveTo>
                  <a:lnTo>
                    <a:pt x="20" y="274"/>
                  </a:lnTo>
                  <a:lnTo>
                    <a:pt x="16" y="267"/>
                  </a:lnTo>
                  <a:lnTo>
                    <a:pt x="14" y="258"/>
                  </a:lnTo>
                  <a:lnTo>
                    <a:pt x="13" y="246"/>
                  </a:lnTo>
                  <a:lnTo>
                    <a:pt x="14" y="233"/>
                  </a:lnTo>
                  <a:lnTo>
                    <a:pt x="19" y="220"/>
                  </a:lnTo>
                  <a:lnTo>
                    <a:pt x="30" y="208"/>
                  </a:lnTo>
                  <a:lnTo>
                    <a:pt x="49" y="198"/>
                  </a:lnTo>
                  <a:lnTo>
                    <a:pt x="60" y="193"/>
                  </a:lnTo>
                  <a:lnTo>
                    <a:pt x="74" y="186"/>
                  </a:lnTo>
                  <a:lnTo>
                    <a:pt x="88" y="178"/>
                  </a:lnTo>
                  <a:lnTo>
                    <a:pt x="103" y="169"/>
                  </a:lnTo>
                  <a:lnTo>
                    <a:pt x="119" y="160"/>
                  </a:lnTo>
                  <a:lnTo>
                    <a:pt x="134" y="149"/>
                  </a:lnTo>
                  <a:lnTo>
                    <a:pt x="150" y="138"/>
                  </a:lnTo>
                  <a:lnTo>
                    <a:pt x="166" y="126"/>
                  </a:lnTo>
                  <a:lnTo>
                    <a:pt x="181" y="115"/>
                  </a:lnTo>
                  <a:lnTo>
                    <a:pt x="195" y="103"/>
                  </a:lnTo>
                  <a:lnTo>
                    <a:pt x="209" y="92"/>
                  </a:lnTo>
                  <a:lnTo>
                    <a:pt x="222" y="80"/>
                  </a:lnTo>
                  <a:lnTo>
                    <a:pt x="232" y="69"/>
                  </a:lnTo>
                  <a:lnTo>
                    <a:pt x="241" y="58"/>
                  </a:lnTo>
                  <a:lnTo>
                    <a:pt x="249" y="49"/>
                  </a:lnTo>
                  <a:lnTo>
                    <a:pt x="254" y="40"/>
                  </a:lnTo>
                  <a:lnTo>
                    <a:pt x="258" y="26"/>
                  </a:lnTo>
                  <a:lnTo>
                    <a:pt x="257" y="15"/>
                  </a:lnTo>
                  <a:lnTo>
                    <a:pt x="253" y="6"/>
                  </a:lnTo>
                  <a:lnTo>
                    <a:pt x="245" y="1"/>
                  </a:lnTo>
                  <a:lnTo>
                    <a:pt x="237" y="0"/>
                  </a:lnTo>
                  <a:lnTo>
                    <a:pt x="228" y="0"/>
                  </a:lnTo>
                  <a:lnTo>
                    <a:pt x="222" y="2"/>
                  </a:lnTo>
                  <a:lnTo>
                    <a:pt x="218" y="8"/>
                  </a:lnTo>
                  <a:lnTo>
                    <a:pt x="215" y="16"/>
                  </a:lnTo>
                  <a:lnTo>
                    <a:pt x="208" y="26"/>
                  </a:lnTo>
                  <a:lnTo>
                    <a:pt x="198" y="39"/>
                  </a:lnTo>
                  <a:lnTo>
                    <a:pt x="187" y="53"/>
                  </a:lnTo>
                  <a:lnTo>
                    <a:pt x="172" y="69"/>
                  </a:lnTo>
                  <a:lnTo>
                    <a:pt x="157" y="85"/>
                  </a:lnTo>
                  <a:lnTo>
                    <a:pt x="139" y="103"/>
                  </a:lnTo>
                  <a:lnTo>
                    <a:pt x="120" y="122"/>
                  </a:lnTo>
                  <a:lnTo>
                    <a:pt x="98" y="140"/>
                  </a:lnTo>
                  <a:lnTo>
                    <a:pt x="73" y="157"/>
                  </a:lnTo>
                  <a:lnTo>
                    <a:pt x="48" y="176"/>
                  </a:lnTo>
                  <a:lnTo>
                    <a:pt x="26" y="194"/>
                  </a:lnTo>
                  <a:lnTo>
                    <a:pt x="8" y="213"/>
                  </a:lnTo>
                  <a:lnTo>
                    <a:pt x="0" y="233"/>
                  </a:lnTo>
                  <a:lnTo>
                    <a:pt x="4" y="254"/>
                  </a:lnTo>
                  <a:lnTo>
                    <a:pt x="21" y="27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72" name="Google Shape;1572;p33"/>
            <p:cNvSpPr/>
            <p:nvPr/>
          </p:nvSpPr>
          <p:spPr>
            <a:xfrm>
              <a:off x="3810" y="2933"/>
              <a:ext cx="159" cy="144"/>
            </a:xfrm>
            <a:custGeom>
              <a:avLst/>
              <a:gdLst/>
              <a:ahLst/>
              <a:cxnLst/>
              <a:rect l="l" t="t" r="r" b="b"/>
              <a:pathLst>
                <a:path w="319" h="288" extrusionOk="0">
                  <a:moveTo>
                    <a:pt x="163" y="277"/>
                  </a:moveTo>
                  <a:lnTo>
                    <a:pt x="157" y="278"/>
                  </a:lnTo>
                  <a:lnTo>
                    <a:pt x="143" y="281"/>
                  </a:lnTo>
                  <a:lnTo>
                    <a:pt x="124" y="283"/>
                  </a:lnTo>
                  <a:lnTo>
                    <a:pt x="99" y="286"/>
                  </a:lnTo>
                  <a:lnTo>
                    <a:pt x="75" y="288"/>
                  </a:lnTo>
                  <a:lnTo>
                    <a:pt x="51" y="286"/>
                  </a:lnTo>
                  <a:lnTo>
                    <a:pt x="33" y="283"/>
                  </a:lnTo>
                  <a:lnTo>
                    <a:pt x="20" y="276"/>
                  </a:lnTo>
                  <a:lnTo>
                    <a:pt x="12" y="265"/>
                  </a:lnTo>
                  <a:lnTo>
                    <a:pt x="4" y="251"/>
                  </a:lnTo>
                  <a:lnTo>
                    <a:pt x="0" y="233"/>
                  </a:lnTo>
                  <a:lnTo>
                    <a:pt x="0" y="216"/>
                  </a:lnTo>
                  <a:lnTo>
                    <a:pt x="6" y="198"/>
                  </a:lnTo>
                  <a:lnTo>
                    <a:pt x="19" y="179"/>
                  </a:lnTo>
                  <a:lnTo>
                    <a:pt x="41" y="163"/>
                  </a:lnTo>
                  <a:lnTo>
                    <a:pt x="73" y="149"/>
                  </a:lnTo>
                  <a:lnTo>
                    <a:pt x="91" y="142"/>
                  </a:lnTo>
                  <a:lnTo>
                    <a:pt x="110" y="136"/>
                  </a:lnTo>
                  <a:lnTo>
                    <a:pt x="128" y="127"/>
                  </a:lnTo>
                  <a:lnTo>
                    <a:pt x="147" y="121"/>
                  </a:lnTo>
                  <a:lnTo>
                    <a:pt x="164" y="112"/>
                  </a:lnTo>
                  <a:lnTo>
                    <a:pt x="181" y="103"/>
                  </a:lnTo>
                  <a:lnTo>
                    <a:pt x="197" y="95"/>
                  </a:lnTo>
                  <a:lnTo>
                    <a:pt x="213" y="86"/>
                  </a:lnTo>
                  <a:lnTo>
                    <a:pt x="227" y="78"/>
                  </a:lnTo>
                  <a:lnTo>
                    <a:pt x="242" y="69"/>
                  </a:lnTo>
                  <a:lnTo>
                    <a:pt x="255" y="60"/>
                  </a:lnTo>
                  <a:lnTo>
                    <a:pt x="268" y="50"/>
                  </a:lnTo>
                  <a:lnTo>
                    <a:pt x="278" y="41"/>
                  </a:lnTo>
                  <a:lnTo>
                    <a:pt x="288" y="32"/>
                  </a:lnTo>
                  <a:lnTo>
                    <a:pt x="298" y="24"/>
                  </a:lnTo>
                  <a:lnTo>
                    <a:pt x="304" y="15"/>
                  </a:lnTo>
                  <a:lnTo>
                    <a:pt x="315" y="3"/>
                  </a:lnTo>
                  <a:lnTo>
                    <a:pt x="319" y="0"/>
                  </a:lnTo>
                  <a:lnTo>
                    <a:pt x="319" y="4"/>
                  </a:lnTo>
                  <a:lnTo>
                    <a:pt x="315" y="15"/>
                  </a:lnTo>
                  <a:lnTo>
                    <a:pt x="308" y="27"/>
                  </a:lnTo>
                  <a:lnTo>
                    <a:pt x="299" y="41"/>
                  </a:lnTo>
                  <a:lnTo>
                    <a:pt x="288" y="54"/>
                  </a:lnTo>
                  <a:lnTo>
                    <a:pt x="279" y="63"/>
                  </a:lnTo>
                  <a:lnTo>
                    <a:pt x="265" y="73"/>
                  </a:lnTo>
                  <a:lnTo>
                    <a:pt x="246" y="87"/>
                  </a:lnTo>
                  <a:lnTo>
                    <a:pt x="221" y="103"/>
                  </a:lnTo>
                  <a:lnTo>
                    <a:pt x="197" y="119"/>
                  </a:lnTo>
                  <a:lnTo>
                    <a:pt x="175" y="134"/>
                  </a:lnTo>
                  <a:lnTo>
                    <a:pt x="158" y="147"/>
                  </a:lnTo>
                  <a:lnTo>
                    <a:pt x="150" y="154"/>
                  </a:lnTo>
                  <a:lnTo>
                    <a:pt x="154" y="154"/>
                  </a:lnTo>
                  <a:lnTo>
                    <a:pt x="127" y="165"/>
                  </a:lnTo>
                  <a:lnTo>
                    <a:pt x="99" y="179"/>
                  </a:lnTo>
                  <a:lnTo>
                    <a:pt x="74" y="194"/>
                  </a:lnTo>
                  <a:lnTo>
                    <a:pt x="53" y="210"/>
                  </a:lnTo>
                  <a:lnTo>
                    <a:pt x="39" y="228"/>
                  </a:lnTo>
                  <a:lnTo>
                    <a:pt x="36" y="243"/>
                  </a:lnTo>
                  <a:lnTo>
                    <a:pt x="44" y="256"/>
                  </a:lnTo>
                  <a:lnTo>
                    <a:pt x="67" y="268"/>
                  </a:lnTo>
                  <a:lnTo>
                    <a:pt x="77" y="270"/>
                  </a:lnTo>
                  <a:lnTo>
                    <a:pt x="91" y="271"/>
                  </a:lnTo>
                  <a:lnTo>
                    <a:pt x="106" y="274"/>
                  </a:lnTo>
                  <a:lnTo>
                    <a:pt x="122" y="275"/>
                  </a:lnTo>
                  <a:lnTo>
                    <a:pt x="137" y="276"/>
                  </a:lnTo>
                  <a:lnTo>
                    <a:pt x="151" y="276"/>
                  </a:lnTo>
                  <a:lnTo>
                    <a:pt x="159" y="277"/>
                  </a:lnTo>
                  <a:lnTo>
                    <a:pt x="163" y="27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73" name="Google Shape;1573;p33"/>
            <p:cNvSpPr/>
            <p:nvPr/>
          </p:nvSpPr>
          <p:spPr>
            <a:xfrm>
              <a:off x="3773" y="3025"/>
              <a:ext cx="63" cy="16"/>
            </a:xfrm>
            <a:custGeom>
              <a:avLst/>
              <a:gdLst/>
              <a:ahLst/>
              <a:cxnLst/>
              <a:rect l="l" t="t" r="r" b="b"/>
              <a:pathLst>
                <a:path w="124" h="32" extrusionOk="0">
                  <a:moveTo>
                    <a:pt x="124" y="0"/>
                  </a:moveTo>
                  <a:lnTo>
                    <a:pt x="123" y="1"/>
                  </a:lnTo>
                  <a:lnTo>
                    <a:pt x="121" y="3"/>
                  </a:lnTo>
                  <a:lnTo>
                    <a:pt x="116" y="6"/>
                  </a:lnTo>
                  <a:lnTo>
                    <a:pt x="109" y="8"/>
                  </a:lnTo>
                  <a:lnTo>
                    <a:pt x="102" y="10"/>
                  </a:lnTo>
                  <a:lnTo>
                    <a:pt x="93" y="11"/>
                  </a:lnTo>
                  <a:lnTo>
                    <a:pt x="81" y="10"/>
                  </a:lnTo>
                  <a:lnTo>
                    <a:pt x="70" y="7"/>
                  </a:lnTo>
                  <a:lnTo>
                    <a:pt x="55" y="3"/>
                  </a:lnTo>
                  <a:lnTo>
                    <a:pt x="37" y="1"/>
                  </a:lnTo>
                  <a:lnTo>
                    <a:pt x="19" y="2"/>
                  </a:lnTo>
                  <a:lnTo>
                    <a:pt x="7" y="4"/>
                  </a:lnTo>
                  <a:lnTo>
                    <a:pt x="0" y="9"/>
                  </a:lnTo>
                  <a:lnTo>
                    <a:pt x="5" y="14"/>
                  </a:lnTo>
                  <a:lnTo>
                    <a:pt x="25" y="20"/>
                  </a:lnTo>
                  <a:lnTo>
                    <a:pt x="63" y="27"/>
                  </a:lnTo>
                  <a:lnTo>
                    <a:pt x="81" y="30"/>
                  </a:lnTo>
                  <a:lnTo>
                    <a:pt x="94" y="32"/>
                  </a:lnTo>
                  <a:lnTo>
                    <a:pt x="105" y="32"/>
                  </a:lnTo>
                  <a:lnTo>
                    <a:pt x="111" y="30"/>
                  </a:lnTo>
                  <a:lnTo>
                    <a:pt x="116" y="26"/>
                  </a:lnTo>
                  <a:lnTo>
                    <a:pt x="119" y="20"/>
                  </a:lnTo>
                  <a:lnTo>
                    <a:pt x="122" y="11"/>
                  </a:lnTo>
                  <a:lnTo>
                    <a:pt x="1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74" name="Google Shape;1574;p33"/>
            <p:cNvSpPr/>
            <p:nvPr/>
          </p:nvSpPr>
          <p:spPr>
            <a:xfrm>
              <a:off x="3838" y="2703"/>
              <a:ext cx="198" cy="141"/>
            </a:xfrm>
            <a:custGeom>
              <a:avLst/>
              <a:gdLst/>
              <a:ahLst/>
              <a:cxnLst/>
              <a:rect l="l" t="t" r="r" b="b"/>
              <a:pathLst>
                <a:path w="396" h="282" extrusionOk="0">
                  <a:moveTo>
                    <a:pt x="396" y="3"/>
                  </a:moveTo>
                  <a:lnTo>
                    <a:pt x="395" y="3"/>
                  </a:lnTo>
                  <a:lnTo>
                    <a:pt x="393" y="2"/>
                  </a:lnTo>
                  <a:lnTo>
                    <a:pt x="387" y="1"/>
                  </a:lnTo>
                  <a:lnTo>
                    <a:pt x="381" y="1"/>
                  </a:lnTo>
                  <a:lnTo>
                    <a:pt x="373" y="0"/>
                  </a:lnTo>
                  <a:lnTo>
                    <a:pt x="363" y="0"/>
                  </a:lnTo>
                  <a:lnTo>
                    <a:pt x="351" y="1"/>
                  </a:lnTo>
                  <a:lnTo>
                    <a:pt x="339" y="3"/>
                  </a:lnTo>
                  <a:lnTo>
                    <a:pt x="325" y="7"/>
                  </a:lnTo>
                  <a:lnTo>
                    <a:pt x="309" y="11"/>
                  </a:lnTo>
                  <a:lnTo>
                    <a:pt x="292" y="18"/>
                  </a:lnTo>
                  <a:lnTo>
                    <a:pt x="274" y="27"/>
                  </a:lnTo>
                  <a:lnTo>
                    <a:pt x="256" y="39"/>
                  </a:lnTo>
                  <a:lnTo>
                    <a:pt x="235" y="53"/>
                  </a:lnTo>
                  <a:lnTo>
                    <a:pt x="214" y="70"/>
                  </a:lnTo>
                  <a:lnTo>
                    <a:pt x="192" y="90"/>
                  </a:lnTo>
                  <a:lnTo>
                    <a:pt x="168" y="114"/>
                  </a:lnTo>
                  <a:lnTo>
                    <a:pt x="145" y="139"/>
                  </a:lnTo>
                  <a:lnTo>
                    <a:pt x="122" y="162"/>
                  </a:lnTo>
                  <a:lnTo>
                    <a:pt x="101" y="185"/>
                  </a:lnTo>
                  <a:lnTo>
                    <a:pt x="82" y="206"/>
                  </a:lnTo>
                  <a:lnTo>
                    <a:pt x="64" y="223"/>
                  </a:lnTo>
                  <a:lnTo>
                    <a:pt x="49" y="238"/>
                  </a:lnTo>
                  <a:lnTo>
                    <a:pt x="37" y="248"/>
                  </a:lnTo>
                  <a:lnTo>
                    <a:pt x="23" y="258"/>
                  </a:lnTo>
                  <a:lnTo>
                    <a:pt x="11" y="268"/>
                  </a:lnTo>
                  <a:lnTo>
                    <a:pt x="2" y="276"/>
                  </a:lnTo>
                  <a:lnTo>
                    <a:pt x="0" y="282"/>
                  </a:lnTo>
                  <a:lnTo>
                    <a:pt x="5" y="282"/>
                  </a:lnTo>
                  <a:lnTo>
                    <a:pt x="22" y="275"/>
                  </a:lnTo>
                  <a:lnTo>
                    <a:pt x="50" y="258"/>
                  </a:lnTo>
                  <a:lnTo>
                    <a:pt x="94" y="230"/>
                  </a:lnTo>
                  <a:lnTo>
                    <a:pt x="125" y="207"/>
                  </a:lnTo>
                  <a:lnTo>
                    <a:pt x="147" y="184"/>
                  </a:lnTo>
                  <a:lnTo>
                    <a:pt x="163" y="162"/>
                  </a:lnTo>
                  <a:lnTo>
                    <a:pt x="176" y="142"/>
                  </a:lnTo>
                  <a:lnTo>
                    <a:pt x="189" y="124"/>
                  </a:lnTo>
                  <a:lnTo>
                    <a:pt x="204" y="108"/>
                  </a:lnTo>
                  <a:lnTo>
                    <a:pt x="224" y="95"/>
                  </a:lnTo>
                  <a:lnTo>
                    <a:pt x="254" y="85"/>
                  </a:lnTo>
                  <a:lnTo>
                    <a:pt x="287" y="75"/>
                  </a:lnTo>
                  <a:lnTo>
                    <a:pt x="312" y="62"/>
                  </a:lnTo>
                  <a:lnTo>
                    <a:pt x="334" y="48"/>
                  </a:lnTo>
                  <a:lnTo>
                    <a:pt x="351" y="33"/>
                  </a:lnTo>
                  <a:lnTo>
                    <a:pt x="365" y="21"/>
                  </a:lnTo>
                  <a:lnTo>
                    <a:pt x="377" y="10"/>
                  </a:lnTo>
                  <a:lnTo>
                    <a:pt x="387" y="3"/>
                  </a:lnTo>
                  <a:lnTo>
                    <a:pt x="396"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75" name="Google Shape;1575;p33"/>
            <p:cNvSpPr/>
            <p:nvPr/>
          </p:nvSpPr>
          <p:spPr>
            <a:xfrm>
              <a:off x="3997" y="2846"/>
              <a:ext cx="195" cy="44"/>
            </a:xfrm>
            <a:custGeom>
              <a:avLst/>
              <a:gdLst/>
              <a:ahLst/>
              <a:cxnLst/>
              <a:rect l="l" t="t" r="r" b="b"/>
              <a:pathLst>
                <a:path w="389" h="87" extrusionOk="0">
                  <a:moveTo>
                    <a:pt x="0" y="79"/>
                  </a:moveTo>
                  <a:lnTo>
                    <a:pt x="1" y="79"/>
                  </a:lnTo>
                  <a:lnTo>
                    <a:pt x="5" y="80"/>
                  </a:lnTo>
                  <a:lnTo>
                    <a:pt x="10" y="81"/>
                  </a:lnTo>
                  <a:lnTo>
                    <a:pt x="17" y="82"/>
                  </a:lnTo>
                  <a:lnTo>
                    <a:pt x="26" y="84"/>
                  </a:lnTo>
                  <a:lnTo>
                    <a:pt x="38" y="85"/>
                  </a:lnTo>
                  <a:lnTo>
                    <a:pt x="51" y="86"/>
                  </a:lnTo>
                  <a:lnTo>
                    <a:pt x="64" y="87"/>
                  </a:lnTo>
                  <a:lnTo>
                    <a:pt x="81" y="87"/>
                  </a:lnTo>
                  <a:lnTo>
                    <a:pt x="97" y="87"/>
                  </a:lnTo>
                  <a:lnTo>
                    <a:pt x="114" y="86"/>
                  </a:lnTo>
                  <a:lnTo>
                    <a:pt x="134" y="85"/>
                  </a:lnTo>
                  <a:lnTo>
                    <a:pt x="152" y="81"/>
                  </a:lnTo>
                  <a:lnTo>
                    <a:pt x="173" y="78"/>
                  </a:lnTo>
                  <a:lnTo>
                    <a:pt x="194" y="73"/>
                  </a:lnTo>
                  <a:lnTo>
                    <a:pt x="214" y="66"/>
                  </a:lnTo>
                  <a:lnTo>
                    <a:pt x="235" y="59"/>
                  </a:lnTo>
                  <a:lnTo>
                    <a:pt x="255" y="55"/>
                  </a:lnTo>
                  <a:lnTo>
                    <a:pt x="274" y="51"/>
                  </a:lnTo>
                  <a:lnTo>
                    <a:pt x="293" y="48"/>
                  </a:lnTo>
                  <a:lnTo>
                    <a:pt x="310" y="46"/>
                  </a:lnTo>
                  <a:lnTo>
                    <a:pt x="325" y="43"/>
                  </a:lnTo>
                  <a:lnTo>
                    <a:pt x="340" y="42"/>
                  </a:lnTo>
                  <a:lnTo>
                    <a:pt x="353" y="41"/>
                  </a:lnTo>
                  <a:lnTo>
                    <a:pt x="363" y="40"/>
                  </a:lnTo>
                  <a:lnTo>
                    <a:pt x="372" y="38"/>
                  </a:lnTo>
                  <a:lnTo>
                    <a:pt x="380" y="36"/>
                  </a:lnTo>
                  <a:lnTo>
                    <a:pt x="385" y="33"/>
                  </a:lnTo>
                  <a:lnTo>
                    <a:pt x="388" y="29"/>
                  </a:lnTo>
                  <a:lnTo>
                    <a:pt x="389" y="25"/>
                  </a:lnTo>
                  <a:lnTo>
                    <a:pt x="388" y="19"/>
                  </a:lnTo>
                  <a:lnTo>
                    <a:pt x="384" y="12"/>
                  </a:lnTo>
                  <a:lnTo>
                    <a:pt x="369" y="2"/>
                  </a:lnTo>
                  <a:lnTo>
                    <a:pt x="346" y="0"/>
                  </a:lnTo>
                  <a:lnTo>
                    <a:pt x="318" y="4"/>
                  </a:lnTo>
                  <a:lnTo>
                    <a:pt x="288" y="13"/>
                  </a:lnTo>
                  <a:lnTo>
                    <a:pt x="259" y="25"/>
                  </a:lnTo>
                  <a:lnTo>
                    <a:pt x="233" y="36"/>
                  </a:lnTo>
                  <a:lnTo>
                    <a:pt x="213" y="47"/>
                  </a:lnTo>
                  <a:lnTo>
                    <a:pt x="202" y="51"/>
                  </a:lnTo>
                  <a:lnTo>
                    <a:pt x="197" y="53"/>
                  </a:lnTo>
                  <a:lnTo>
                    <a:pt x="189" y="55"/>
                  </a:lnTo>
                  <a:lnTo>
                    <a:pt x="177" y="57"/>
                  </a:lnTo>
                  <a:lnTo>
                    <a:pt x="165" y="59"/>
                  </a:lnTo>
                  <a:lnTo>
                    <a:pt x="150" y="62"/>
                  </a:lnTo>
                  <a:lnTo>
                    <a:pt x="134" y="65"/>
                  </a:lnTo>
                  <a:lnTo>
                    <a:pt x="116" y="67"/>
                  </a:lnTo>
                  <a:lnTo>
                    <a:pt x="99" y="70"/>
                  </a:lnTo>
                  <a:lnTo>
                    <a:pt x="82" y="73"/>
                  </a:lnTo>
                  <a:lnTo>
                    <a:pt x="64" y="76"/>
                  </a:lnTo>
                  <a:lnTo>
                    <a:pt x="48" y="77"/>
                  </a:lnTo>
                  <a:lnTo>
                    <a:pt x="34" y="79"/>
                  </a:lnTo>
                  <a:lnTo>
                    <a:pt x="22" y="80"/>
                  </a:lnTo>
                  <a:lnTo>
                    <a:pt x="11" y="80"/>
                  </a:lnTo>
                  <a:lnTo>
                    <a:pt x="5" y="80"/>
                  </a:lnTo>
                  <a:lnTo>
                    <a:pt x="0" y="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76" name="Google Shape;1576;p33"/>
            <p:cNvSpPr/>
            <p:nvPr/>
          </p:nvSpPr>
          <p:spPr>
            <a:xfrm>
              <a:off x="3876" y="2806"/>
              <a:ext cx="200" cy="99"/>
            </a:xfrm>
            <a:custGeom>
              <a:avLst/>
              <a:gdLst/>
              <a:ahLst/>
              <a:cxnLst/>
              <a:rect l="l" t="t" r="r" b="b"/>
              <a:pathLst>
                <a:path w="401" h="198" extrusionOk="0">
                  <a:moveTo>
                    <a:pt x="0" y="113"/>
                  </a:moveTo>
                  <a:lnTo>
                    <a:pt x="1" y="115"/>
                  </a:lnTo>
                  <a:lnTo>
                    <a:pt x="6" y="123"/>
                  </a:lnTo>
                  <a:lnTo>
                    <a:pt x="14" y="134"/>
                  </a:lnTo>
                  <a:lnTo>
                    <a:pt x="25" y="145"/>
                  </a:lnTo>
                  <a:lnTo>
                    <a:pt x="39" y="157"/>
                  </a:lnTo>
                  <a:lnTo>
                    <a:pt x="56" y="166"/>
                  </a:lnTo>
                  <a:lnTo>
                    <a:pt x="76" y="172"/>
                  </a:lnTo>
                  <a:lnTo>
                    <a:pt x="99" y="173"/>
                  </a:lnTo>
                  <a:lnTo>
                    <a:pt x="112" y="172"/>
                  </a:lnTo>
                  <a:lnTo>
                    <a:pt x="125" y="168"/>
                  </a:lnTo>
                  <a:lnTo>
                    <a:pt x="139" y="165"/>
                  </a:lnTo>
                  <a:lnTo>
                    <a:pt x="154" y="161"/>
                  </a:lnTo>
                  <a:lnTo>
                    <a:pt x="169" y="156"/>
                  </a:lnTo>
                  <a:lnTo>
                    <a:pt x="184" y="150"/>
                  </a:lnTo>
                  <a:lnTo>
                    <a:pt x="199" y="144"/>
                  </a:lnTo>
                  <a:lnTo>
                    <a:pt x="214" y="137"/>
                  </a:lnTo>
                  <a:lnTo>
                    <a:pt x="229" y="129"/>
                  </a:lnTo>
                  <a:lnTo>
                    <a:pt x="243" y="120"/>
                  </a:lnTo>
                  <a:lnTo>
                    <a:pt x="256" y="111"/>
                  </a:lnTo>
                  <a:lnTo>
                    <a:pt x="268" y="101"/>
                  </a:lnTo>
                  <a:lnTo>
                    <a:pt x="280" y="91"/>
                  </a:lnTo>
                  <a:lnTo>
                    <a:pt x="290" y="80"/>
                  </a:lnTo>
                  <a:lnTo>
                    <a:pt x="299" y="68"/>
                  </a:lnTo>
                  <a:lnTo>
                    <a:pt x="306" y="56"/>
                  </a:lnTo>
                  <a:lnTo>
                    <a:pt x="319" y="36"/>
                  </a:lnTo>
                  <a:lnTo>
                    <a:pt x="332" y="20"/>
                  </a:lnTo>
                  <a:lnTo>
                    <a:pt x="343" y="9"/>
                  </a:lnTo>
                  <a:lnTo>
                    <a:pt x="355" y="3"/>
                  </a:lnTo>
                  <a:lnTo>
                    <a:pt x="365" y="0"/>
                  </a:lnTo>
                  <a:lnTo>
                    <a:pt x="374" y="0"/>
                  </a:lnTo>
                  <a:lnTo>
                    <a:pt x="384" y="1"/>
                  </a:lnTo>
                  <a:lnTo>
                    <a:pt x="390" y="2"/>
                  </a:lnTo>
                  <a:lnTo>
                    <a:pt x="400" y="8"/>
                  </a:lnTo>
                  <a:lnTo>
                    <a:pt x="401" y="17"/>
                  </a:lnTo>
                  <a:lnTo>
                    <a:pt x="394" y="28"/>
                  </a:lnTo>
                  <a:lnTo>
                    <a:pt x="380" y="37"/>
                  </a:lnTo>
                  <a:lnTo>
                    <a:pt x="372" y="42"/>
                  </a:lnTo>
                  <a:lnTo>
                    <a:pt x="363" y="47"/>
                  </a:lnTo>
                  <a:lnTo>
                    <a:pt x="355" y="54"/>
                  </a:lnTo>
                  <a:lnTo>
                    <a:pt x="347" y="60"/>
                  </a:lnTo>
                  <a:lnTo>
                    <a:pt x="340" y="66"/>
                  </a:lnTo>
                  <a:lnTo>
                    <a:pt x="334" y="70"/>
                  </a:lnTo>
                  <a:lnTo>
                    <a:pt x="329" y="75"/>
                  </a:lnTo>
                  <a:lnTo>
                    <a:pt x="327" y="78"/>
                  </a:lnTo>
                  <a:lnTo>
                    <a:pt x="321" y="83"/>
                  </a:lnTo>
                  <a:lnTo>
                    <a:pt x="310" y="92"/>
                  </a:lnTo>
                  <a:lnTo>
                    <a:pt x="294" y="104"/>
                  </a:lnTo>
                  <a:lnTo>
                    <a:pt x="272" y="119"/>
                  </a:lnTo>
                  <a:lnTo>
                    <a:pt x="248" y="135"/>
                  </a:lnTo>
                  <a:lnTo>
                    <a:pt x="221" y="152"/>
                  </a:lnTo>
                  <a:lnTo>
                    <a:pt x="192" y="168"/>
                  </a:lnTo>
                  <a:lnTo>
                    <a:pt x="163" y="184"/>
                  </a:lnTo>
                  <a:lnTo>
                    <a:pt x="136" y="195"/>
                  </a:lnTo>
                  <a:lnTo>
                    <a:pt x="108" y="198"/>
                  </a:lnTo>
                  <a:lnTo>
                    <a:pt x="83" y="196"/>
                  </a:lnTo>
                  <a:lnTo>
                    <a:pt x="60" y="188"/>
                  </a:lnTo>
                  <a:lnTo>
                    <a:pt x="40" y="174"/>
                  </a:lnTo>
                  <a:lnTo>
                    <a:pt x="23" y="157"/>
                  </a:lnTo>
                  <a:lnTo>
                    <a:pt x="9" y="136"/>
                  </a:lnTo>
                  <a:lnTo>
                    <a:pt x="0"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77" name="Google Shape;1577;p33"/>
            <p:cNvSpPr/>
            <p:nvPr/>
          </p:nvSpPr>
          <p:spPr>
            <a:xfrm>
              <a:off x="3893" y="2770"/>
              <a:ext cx="82" cy="83"/>
            </a:xfrm>
            <a:custGeom>
              <a:avLst/>
              <a:gdLst/>
              <a:ahLst/>
              <a:cxnLst/>
              <a:rect l="l" t="t" r="r" b="b"/>
              <a:pathLst>
                <a:path w="164" h="166" extrusionOk="0">
                  <a:moveTo>
                    <a:pt x="1" y="166"/>
                  </a:moveTo>
                  <a:lnTo>
                    <a:pt x="3" y="164"/>
                  </a:lnTo>
                  <a:lnTo>
                    <a:pt x="5" y="157"/>
                  </a:lnTo>
                  <a:lnTo>
                    <a:pt x="8" y="149"/>
                  </a:lnTo>
                  <a:lnTo>
                    <a:pt x="13" y="139"/>
                  </a:lnTo>
                  <a:lnTo>
                    <a:pt x="20" y="128"/>
                  </a:lnTo>
                  <a:lnTo>
                    <a:pt x="28" y="119"/>
                  </a:lnTo>
                  <a:lnTo>
                    <a:pt x="37" y="112"/>
                  </a:lnTo>
                  <a:lnTo>
                    <a:pt x="49" y="109"/>
                  </a:lnTo>
                  <a:lnTo>
                    <a:pt x="61" y="108"/>
                  </a:lnTo>
                  <a:lnTo>
                    <a:pt x="74" y="105"/>
                  </a:lnTo>
                  <a:lnTo>
                    <a:pt x="89" y="101"/>
                  </a:lnTo>
                  <a:lnTo>
                    <a:pt x="103" y="95"/>
                  </a:lnTo>
                  <a:lnTo>
                    <a:pt x="118" y="86"/>
                  </a:lnTo>
                  <a:lnTo>
                    <a:pt x="132" y="73"/>
                  </a:lnTo>
                  <a:lnTo>
                    <a:pt x="146" y="56"/>
                  </a:lnTo>
                  <a:lnTo>
                    <a:pt x="157" y="35"/>
                  </a:lnTo>
                  <a:lnTo>
                    <a:pt x="164" y="17"/>
                  </a:lnTo>
                  <a:lnTo>
                    <a:pt x="164" y="5"/>
                  </a:lnTo>
                  <a:lnTo>
                    <a:pt x="158" y="0"/>
                  </a:lnTo>
                  <a:lnTo>
                    <a:pt x="149" y="0"/>
                  </a:lnTo>
                  <a:lnTo>
                    <a:pt x="137" y="5"/>
                  </a:lnTo>
                  <a:lnTo>
                    <a:pt x="126" y="12"/>
                  </a:lnTo>
                  <a:lnTo>
                    <a:pt x="117" y="19"/>
                  </a:lnTo>
                  <a:lnTo>
                    <a:pt x="111" y="26"/>
                  </a:lnTo>
                  <a:lnTo>
                    <a:pt x="108" y="33"/>
                  </a:lnTo>
                  <a:lnTo>
                    <a:pt x="103" y="42"/>
                  </a:lnTo>
                  <a:lnTo>
                    <a:pt x="98" y="51"/>
                  </a:lnTo>
                  <a:lnTo>
                    <a:pt x="94" y="62"/>
                  </a:lnTo>
                  <a:lnTo>
                    <a:pt x="89" y="71"/>
                  </a:lnTo>
                  <a:lnTo>
                    <a:pt x="84" y="78"/>
                  </a:lnTo>
                  <a:lnTo>
                    <a:pt x="80" y="81"/>
                  </a:lnTo>
                  <a:lnTo>
                    <a:pt x="75" y="82"/>
                  </a:lnTo>
                  <a:lnTo>
                    <a:pt x="68" y="83"/>
                  </a:lnTo>
                  <a:lnTo>
                    <a:pt x="57" y="89"/>
                  </a:lnTo>
                  <a:lnTo>
                    <a:pt x="43" y="98"/>
                  </a:lnTo>
                  <a:lnTo>
                    <a:pt x="29" y="109"/>
                  </a:lnTo>
                  <a:lnTo>
                    <a:pt x="15" y="123"/>
                  </a:lnTo>
                  <a:lnTo>
                    <a:pt x="5" y="136"/>
                  </a:lnTo>
                  <a:lnTo>
                    <a:pt x="0" y="151"/>
                  </a:lnTo>
                  <a:lnTo>
                    <a:pt x="1" y="1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78" name="Google Shape;1578;p33"/>
            <p:cNvSpPr/>
            <p:nvPr/>
          </p:nvSpPr>
          <p:spPr>
            <a:xfrm>
              <a:off x="4231" y="2839"/>
              <a:ext cx="284" cy="61"/>
            </a:xfrm>
            <a:custGeom>
              <a:avLst/>
              <a:gdLst/>
              <a:ahLst/>
              <a:cxnLst/>
              <a:rect l="l" t="t" r="r" b="b"/>
              <a:pathLst>
                <a:path w="569" h="122" extrusionOk="0">
                  <a:moveTo>
                    <a:pt x="0" y="14"/>
                  </a:moveTo>
                  <a:lnTo>
                    <a:pt x="1" y="12"/>
                  </a:lnTo>
                  <a:lnTo>
                    <a:pt x="4" y="9"/>
                  </a:lnTo>
                  <a:lnTo>
                    <a:pt x="12" y="5"/>
                  </a:lnTo>
                  <a:lnTo>
                    <a:pt x="24" y="2"/>
                  </a:lnTo>
                  <a:lnTo>
                    <a:pt x="41" y="0"/>
                  </a:lnTo>
                  <a:lnTo>
                    <a:pt x="64" y="1"/>
                  </a:lnTo>
                  <a:lnTo>
                    <a:pt x="94" y="5"/>
                  </a:lnTo>
                  <a:lnTo>
                    <a:pt x="131" y="15"/>
                  </a:lnTo>
                  <a:lnTo>
                    <a:pt x="153" y="20"/>
                  </a:lnTo>
                  <a:lnTo>
                    <a:pt x="177" y="27"/>
                  </a:lnTo>
                  <a:lnTo>
                    <a:pt x="202" y="34"/>
                  </a:lnTo>
                  <a:lnTo>
                    <a:pt x="229" y="41"/>
                  </a:lnTo>
                  <a:lnTo>
                    <a:pt x="257" y="47"/>
                  </a:lnTo>
                  <a:lnTo>
                    <a:pt x="285" y="54"/>
                  </a:lnTo>
                  <a:lnTo>
                    <a:pt x="315" y="60"/>
                  </a:lnTo>
                  <a:lnTo>
                    <a:pt x="344" y="65"/>
                  </a:lnTo>
                  <a:lnTo>
                    <a:pt x="374" y="70"/>
                  </a:lnTo>
                  <a:lnTo>
                    <a:pt x="403" y="73"/>
                  </a:lnTo>
                  <a:lnTo>
                    <a:pt x="432" y="76"/>
                  </a:lnTo>
                  <a:lnTo>
                    <a:pt x="459" y="78"/>
                  </a:lnTo>
                  <a:lnTo>
                    <a:pt x="487" y="78"/>
                  </a:lnTo>
                  <a:lnTo>
                    <a:pt x="512" y="78"/>
                  </a:lnTo>
                  <a:lnTo>
                    <a:pt x="537" y="76"/>
                  </a:lnTo>
                  <a:lnTo>
                    <a:pt x="559" y="71"/>
                  </a:lnTo>
                  <a:lnTo>
                    <a:pt x="560" y="72"/>
                  </a:lnTo>
                  <a:lnTo>
                    <a:pt x="562" y="77"/>
                  </a:lnTo>
                  <a:lnTo>
                    <a:pt x="565" y="84"/>
                  </a:lnTo>
                  <a:lnTo>
                    <a:pt x="568" y="91"/>
                  </a:lnTo>
                  <a:lnTo>
                    <a:pt x="569" y="99"/>
                  </a:lnTo>
                  <a:lnTo>
                    <a:pt x="567" y="107"/>
                  </a:lnTo>
                  <a:lnTo>
                    <a:pt x="561" y="114"/>
                  </a:lnTo>
                  <a:lnTo>
                    <a:pt x="549" y="119"/>
                  </a:lnTo>
                  <a:lnTo>
                    <a:pt x="540" y="121"/>
                  </a:lnTo>
                  <a:lnTo>
                    <a:pt x="529" y="122"/>
                  </a:lnTo>
                  <a:lnTo>
                    <a:pt x="514" y="121"/>
                  </a:lnTo>
                  <a:lnTo>
                    <a:pt x="498" y="119"/>
                  </a:lnTo>
                  <a:lnTo>
                    <a:pt x="479" y="117"/>
                  </a:lnTo>
                  <a:lnTo>
                    <a:pt x="459" y="115"/>
                  </a:lnTo>
                  <a:lnTo>
                    <a:pt x="439" y="111"/>
                  </a:lnTo>
                  <a:lnTo>
                    <a:pt x="417" y="108"/>
                  </a:lnTo>
                  <a:lnTo>
                    <a:pt x="396" y="103"/>
                  </a:lnTo>
                  <a:lnTo>
                    <a:pt x="375" y="100"/>
                  </a:lnTo>
                  <a:lnTo>
                    <a:pt x="355" y="95"/>
                  </a:lnTo>
                  <a:lnTo>
                    <a:pt x="336" y="92"/>
                  </a:lnTo>
                  <a:lnTo>
                    <a:pt x="319" y="87"/>
                  </a:lnTo>
                  <a:lnTo>
                    <a:pt x="304" y="84"/>
                  </a:lnTo>
                  <a:lnTo>
                    <a:pt x="291" y="80"/>
                  </a:lnTo>
                  <a:lnTo>
                    <a:pt x="282" y="78"/>
                  </a:lnTo>
                  <a:lnTo>
                    <a:pt x="273" y="75"/>
                  </a:lnTo>
                  <a:lnTo>
                    <a:pt x="260" y="71"/>
                  </a:lnTo>
                  <a:lnTo>
                    <a:pt x="246" y="65"/>
                  </a:lnTo>
                  <a:lnTo>
                    <a:pt x="229" y="60"/>
                  </a:lnTo>
                  <a:lnTo>
                    <a:pt x="211" y="54"/>
                  </a:lnTo>
                  <a:lnTo>
                    <a:pt x="191" y="47"/>
                  </a:lnTo>
                  <a:lnTo>
                    <a:pt x="170" y="40"/>
                  </a:lnTo>
                  <a:lnTo>
                    <a:pt x="148" y="33"/>
                  </a:lnTo>
                  <a:lnTo>
                    <a:pt x="126" y="27"/>
                  </a:lnTo>
                  <a:lnTo>
                    <a:pt x="106" y="22"/>
                  </a:lnTo>
                  <a:lnTo>
                    <a:pt x="85" y="17"/>
                  </a:lnTo>
                  <a:lnTo>
                    <a:pt x="64" y="14"/>
                  </a:lnTo>
                  <a:lnTo>
                    <a:pt x="46" y="11"/>
                  </a:lnTo>
                  <a:lnTo>
                    <a:pt x="28" y="10"/>
                  </a:lnTo>
                  <a:lnTo>
                    <a:pt x="12" y="11"/>
                  </a:lnTo>
                  <a:lnTo>
                    <a:pt x="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79" name="Google Shape;1579;p33"/>
            <p:cNvSpPr/>
            <p:nvPr/>
          </p:nvSpPr>
          <p:spPr>
            <a:xfrm>
              <a:off x="3905" y="2839"/>
              <a:ext cx="41" cy="42"/>
            </a:xfrm>
            <a:custGeom>
              <a:avLst/>
              <a:gdLst/>
              <a:ahLst/>
              <a:cxnLst/>
              <a:rect l="l" t="t" r="r" b="b"/>
              <a:pathLst>
                <a:path w="81" h="83" extrusionOk="0">
                  <a:moveTo>
                    <a:pt x="32" y="0"/>
                  </a:moveTo>
                  <a:lnTo>
                    <a:pt x="32" y="6"/>
                  </a:lnTo>
                  <a:lnTo>
                    <a:pt x="35" y="19"/>
                  </a:lnTo>
                  <a:lnTo>
                    <a:pt x="44" y="31"/>
                  </a:lnTo>
                  <a:lnTo>
                    <a:pt x="61" y="36"/>
                  </a:lnTo>
                  <a:lnTo>
                    <a:pt x="77" y="41"/>
                  </a:lnTo>
                  <a:lnTo>
                    <a:pt x="81" y="57"/>
                  </a:lnTo>
                  <a:lnTo>
                    <a:pt x="76" y="75"/>
                  </a:lnTo>
                  <a:lnTo>
                    <a:pt x="57" y="83"/>
                  </a:lnTo>
                  <a:lnTo>
                    <a:pt x="44" y="82"/>
                  </a:lnTo>
                  <a:lnTo>
                    <a:pt x="29" y="78"/>
                  </a:lnTo>
                  <a:lnTo>
                    <a:pt x="17" y="72"/>
                  </a:lnTo>
                  <a:lnTo>
                    <a:pt x="5" y="64"/>
                  </a:lnTo>
                  <a:lnTo>
                    <a:pt x="0" y="53"/>
                  </a:lnTo>
                  <a:lnTo>
                    <a:pt x="1" y="39"/>
                  </a:lnTo>
                  <a:lnTo>
                    <a:pt x="11" y="21"/>
                  </a:lnTo>
                  <a:lnTo>
                    <a:pt x="32" y="0"/>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80" name="Google Shape;1580;p33"/>
            <p:cNvSpPr/>
            <p:nvPr/>
          </p:nvSpPr>
          <p:spPr>
            <a:xfrm>
              <a:off x="3959" y="2660"/>
              <a:ext cx="514" cy="196"/>
            </a:xfrm>
            <a:custGeom>
              <a:avLst/>
              <a:gdLst/>
              <a:ahLst/>
              <a:cxnLst/>
              <a:rect l="l" t="t" r="r" b="b"/>
              <a:pathLst>
                <a:path w="1029" h="390" extrusionOk="0">
                  <a:moveTo>
                    <a:pt x="65" y="390"/>
                  </a:moveTo>
                  <a:lnTo>
                    <a:pt x="68" y="390"/>
                  </a:lnTo>
                  <a:lnTo>
                    <a:pt x="73" y="389"/>
                  </a:lnTo>
                  <a:lnTo>
                    <a:pt x="83" y="387"/>
                  </a:lnTo>
                  <a:lnTo>
                    <a:pt x="94" y="381"/>
                  </a:lnTo>
                  <a:lnTo>
                    <a:pt x="107" y="372"/>
                  </a:lnTo>
                  <a:lnTo>
                    <a:pt x="121" y="357"/>
                  </a:lnTo>
                  <a:lnTo>
                    <a:pt x="133" y="336"/>
                  </a:lnTo>
                  <a:lnTo>
                    <a:pt x="145" y="307"/>
                  </a:lnTo>
                  <a:lnTo>
                    <a:pt x="152" y="292"/>
                  </a:lnTo>
                  <a:lnTo>
                    <a:pt x="160" y="281"/>
                  </a:lnTo>
                  <a:lnTo>
                    <a:pt x="170" y="271"/>
                  </a:lnTo>
                  <a:lnTo>
                    <a:pt x="182" y="265"/>
                  </a:lnTo>
                  <a:lnTo>
                    <a:pt x="194" y="261"/>
                  </a:lnTo>
                  <a:lnTo>
                    <a:pt x="208" y="258"/>
                  </a:lnTo>
                  <a:lnTo>
                    <a:pt x="223" y="256"/>
                  </a:lnTo>
                  <a:lnTo>
                    <a:pt x="239" y="256"/>
                  </a:lnTo>
                  <a:lnTo>
                    <a:pt x="249" y="256"/>
                  </a:lnTo>
                  <a:lnTo>
                    <a:pt x="260" y="258"/>
                  </a:lnTo>
                  <a:lnTo>
                    <a:pt x="274" y="259"/>
                  </a:lnTo>
                  <a:lnTo>
                    <a:pt x="289" y="260"/>
                  </a:lnTo>
                  <a:lnTo>
                    <a:pt x="306" y="261"/>
                  </a:lnTo>
                  <a:lnTo>
                    <a:pt x="324" y="262"/>
                  </a:lnTo>
                  <a:lnTo>
                    <a:pt x="342" y="263"/>
                  </a:lnTo>
                  <a:lnTo>
                    <a:pt x="360" y="265"/>
                  </a:lnTo>
                  <a:lnTo>
                    <a:pt x="379" y="266"/>
                  </a:lnTo>
                  <a:lnTo>
                    <a:pt x="397" y="266"/>
                  </a:lnTo>
                  <a:lnTo>
                    <a:pt x="416" y="266"/>
                  </a:lnTo>
                  <a:lnTo>
                    <a:pt x="434" y="266"/>
                  </a:lnTo>
                  <a:lnTo>
                    <a:pt x="450" y="263"/>
                  </a:lnTo>
                  <a:lnTo>
                    <a:pt x="466" y="261"/>
                  </a:lnTo>
                  <a:lnTo>
                    <a:pt x="480" y="259"/>
                  </a:lnTo>
                  <a:lnTo>
                    <a:pt x="493" y="254"/>
                  </a:lnTo>
                  <a:lnTo>
                    <a:pt x="511" y="245"/>
                  </a:lnTo>
                  <a:lnTo>
                    <a:pt x="522" y="237"/>
                  </a:lnTo>
                  <a:lnTo>
                    <a:pt x="525" y="231"/>
                  </a:lnTo>
                  <a:lnTo>
                    <a:pt x="522" y="227"/>
                  </a:lnTo>
                  <a:lnTo>
                    <a:pt x="513" y="223"/>
                  </a:lnTo>
                  <a:lnTo>
                    <a:pt x="499" y="221"/>
                  </a:lnTo>
                  <a:lnTo>
                    <a:pt x="480" y="218"/>
                  </a:lnTo>
                  <a:lnTo>
                    <a:pt x="457" y="218"/>
                  </a:lnTo>
                  <a:lnTo>
                    <a:pt x="445" y="218"/>
                  </a:lnTo>
                  <a:lnTo>
                    <a:pt x="432" y="217"/>
                  </a:lnTo>
                  <a:lnTo>
                    <a:pt x="417" y="216"/>
                  </a:lnTo>
                  <a:lnTo>
                    <a:pt x="403" y="215"/>
                  </a:lnTo>
                  <a:lnTo>
                    <a:pt x="389" y="214"/>
                  </a:lnTo>
                  <a:lnTo>
                    <a:pt x="375" y="212"/>
                  </a:lnTo>
                  <a:lnTo>
                    <a:pt x="363" y="209"/>
                  </a:lnTo>
                  <a:lnTo>
                    <a:pt x="352" y="206"/>
                  </a:lnTo>
                  <a:lnTo>
                    <a:pt x="343" y="202"/>
                  </a:lnTo>
                  <a:lnTo>
                    <a:pt x="336" y="198"/>
                  </a:lnTo>
                  <a:lnTo>
                    <a:pt x="332" y="194"/>
                  </a:lnTo>
                  <a:lnTo>
                    <a:pt x="330" y="189"/>
                  </a:lnTo>
                  <a:lnTo>
                    <a:pt x="334" y="184"/>
                  </a:lnTo>
                  <a:lnTo>
                    <a:pt x="340" y="177"/>
                  </a:lnTo>
                  <a:lnTo>
                    <a:pt x="351" y="171"/>
                  </a:lnTo>
                  <a:lnTo>
                    <a:pt x="367" y="164"/>
                  </a:lnTo>
                  <a:lnTo>
                    <a:pt x="386" y="157"/>
                  </a:lnTo>
                  <a:lnTo>
                    <a:pt x="405" y="152"/>
                  </a:lnTo>
                  <a:lnTo>
                    <a:pt x="426" y="147"/>
                  </a:lnTo>
                  <a:lnTo>
                    <a:pt x="447" y="144"/>
                  </a:lnTo>
                  <a:lnTo>
                    <a:pt x="468" y="139"/>
                  </a:lnTo>
                  <a:lnTo>
                    <a:pt x="488" y="137"/>
                  </a:lnTo>
                  <a:lnTo>
                    <a:pt x="509" y="133"/>
                  </a:lnTo>
                  <a:lnTo>
                    <a:pt x="529" y="131"/>
                  </a:lnTo>
                  <a:lnTo>
                    <a:pt x="547" y="129"/>
                  </a:lnTo>
                  <a:lnTo>
                    <a:pt x="564" y="126"/>
                  </a:lnTo>
                  <a:lnTo>
                    <a:pt x="581" y="124"/>
                  </a:lnTo>
                  <a:lnTo>
                    <a:pt x="594" y="122"/>
                  </a:lnTo>
                  <a:lnTo>
                    <a:pt x="606" y="119"/>
                  </a:lnTo>
                  <a:lnTo>
                    <a:pt x="616" y="116"/>
                  </a:lnTo>
                  <a:lnTo>
                    <a:pt x="623" y="112"/>
                  </a:lnTo>
                  <a:lnTo>
                    <a:pt x="627" y="108"/>
                  </a:lnTo>
                  <a:lnTo>
                    <a:pt x="635" y="102"/>
                  </a:lnTo>
                  <a:lnTo>
                    <a:pt x="649" y="101"/>
                  </a:lnTo>
                  <a:lnTo>
                    <a:pt x="667" y="107"/>
                  </a:lnTo>
                  <a:lnTo>
                    <a:pt x="688" y="116"/>
                  </a:lnTo>
                  <a:lnTo>
                    <a:pt x="710" y="130"/>
                  </a:lnTo>
                  <a:lnTo>
                    <a:pt x="731" y="146"/>
                  </a:lnTo>
                  <a:lnTo>
                    <a:pt x="751" y="164"/>
                  </a:lnTo>
                  <a:lnTo>
                    <a:pt x="766" y="184"/>
                  </a:lnTo>
                  <a:lnTo>
                    <a:pt x="780" y="202"/>
                  </a:lnTo>
                  <a:lnTo>
                    <a:pt x="795" y="217"/>
                  </a:lnTo>
                  <a:lnTo>
                    <a:pt x="811" y="230"/>
                  </a:lnTo>
                  <a:lnTo>
                    <a:pt x="831" y="238"/>
                  </a:lnTo>
                  <a:lnTo>
                    <a:pt x="850" y="243"/>
                  </a:lnTo>
                  <a:lnTo>
                    <a:pt x="873" y="244"/>
                  </a:lnTo>
                  <a:lnTo>
                    <a:pt x="897" y="240"/>
                  </a:lnTo>
                  <a:lnTo>
                    <a:pt x="925" y="235"/>
                  </a:lnTo>
                  <a:lnTo>
                    <a:pt x="952" y="225"/>
                  </a:lnTo>
                  <a:lnTo>
                    <a:pt x="972" y="215"/>
                  </a:lnTo>
                  <a:lnTo>
                    <a:pt x="990" y="203"/>
                  </a:lnTo>
                  <a:lnTo>
                    <a:pt x="1003" y="192"/>
                  </a:lnTo>
                  <a:lnTo>
                    <a:pt x="1013" y="178"/>
                  </a:lnTo>
                  <a:lnTo>
                    <a:pt x="1020" y="165"/>
                  </a:lnTo>
                  <a:lnTo>
                    <a:pt x="1024" y="151"/>
                  </a:lnTo>
                  <a:lnTo>
                    <a:pt x="1027" y="137"/>
                  </a:lnTo>
                  <a:lnTo>
                    <a:pt x="1028" y="119"/>
                  </a:lnTo>
                  <a:lnTo>
                    <a:pt x="1029" y="99"/>
                  </a:lnTo>
                  <a:lnTo>
                    <a:pt x="1029" y="76"/>
                  </a:lnTo>
                  <a:lnTo>
                    <a:pt x="1028" y="54"/>
                  </a:lnTo>
                  <a:lnTo>
                    <a:pt x="1024" y="33"/>
                  </a:lnTo>
                  <a:lnTo>
                    <a:pt x="1016" y="16"/>
                  </a:lnTo>
                  <a:lnTo>
                    <a:pt x="1005" y="4"/>
                  </a:lnTo>
                  <a:lnTo>
                    <a:pt x="988" y="0"/>
                  </a:lnTo>
                  <a:lnTo>
                    <a:pt x="977" y="0"/>
                  </a:lnTo>
                  <a:lnTo>
                    <a:pt x="961" y="0"/>
                  </a:lnTo>
                  <a:lnTo>
                    <a:pt x="942" y="0"/>
                  </a:lnTo>
                  <a:lnTo>
                    <a:pt x="920" y="1"/>
                  </a:lnTo>
                  <a:lnTo>
                    <a:pt x="896" y="2"/>
                  </a:lnTo>
                  <a:lnTo>
                    <a:pt x="871" y="3"/>
                  </a:lnTo>
                  <a:lnTo>
                    <a:pt x="843" y="4"/>
                  </a:lnTo>
                  <a:lnTo>
                    <a:pt x="816" y="5"/>
                  </a:lnTo>
                  <a:lnTo>
                    <a:pt x="788" y="8"/>
                  </a:lnTo>
                  <a:lnTo>
                    <a:pt x="759" y="10"/>
                  </a:lnTo>
                  <a:lnTo>
                    <a:pt x="733" y="13"/>
                  </a:lnTo>
                  <a:lnTo>
                    <a:pt x="706" y="17"/>
                  </a:lnTo>
                  <a:lnTo>
                    <a:pt x="683" y="21"/>
                  </a:lnTo>
                  <a:lnTo>
                    <a:pt x="661" y="26"/>
                  </a:lnTo>
                  <a:lnTo>
                    <a:pt x="642" y="32"/>
                  </a:lnTo>
                  <a:lnTo>
                    <a:pt x="627" y="38"/>
                  </a:lnTo>
                  <a:lnTo>
                    <a:pt x="612" y="45"/>
                  </a:lnTo>
                  <a:lnTo>
                    <a:pt x="596" y="51"/>
                  </a:lnTo>
                  <a:lnTo>
                    <a:pt x="577" y="60"/>
                  </a:lnTo>
                  <a:lnTo>
                    <a:pt x="557" y="68"/>
                  </a:lnTo>
                  <a:lnTo>
                    <a:pt x="538" y="76"/>
                  </a:lnTo>
                  <a:lnTo>
                    <a:pt x="516" y="83"/>
                  </a:lnTo>
                  <a:lnTo>
                    <a:pt x="495" y="91"/>
                  </a:lnTo>
                  <a:lnTo>
                    <a:pt x="475" y="99"/>
                  </a:lnTo>
                  <a:lnTo>
                    <a:pt x="454" y="106"/>
                  </a:lnTo>
                  <a:lnTo>
                    <a:pt x="433" y="112"/>
                  </a:lnTo>
                  <a:lnTo>
                    <a:pt x="413" y="118"/>
                  </a:lnTo>
                  <a:lnTo>
                    <a:pt x="395" y="123"/>
                  </a:lnTo>
                  <a:lnTo>
                    <a:pt x="379" y="127"/>
                  </a:lnTo>
                  <a:lnTo>
                    <a:pt x="364" y="131"/>
                  </a:lnTo>
                  <a:lnTo>
                    <a:pt x="351" y="132"/>
                  </a:lnTo>
                  <a:lnTo>
                    <a:pt x="341" y="133"/>
                  </a:lnTo>
                  <a:lnTo>
                    <a:pt x="332" y="133"/>
                  </a:lnTo>
                  <a:lnTo>
                    <a:pt x="321" y="132"/>
                  </a:lnTo>
                  <a:lnTo>
                    <a:pt x="311" y="132"/>
                  </a:lnTo>
                  <a:lnTo>
                    <a:pt x="299" y="131"/>
                  </a:lnTo>
                  <a:lnTo>
                    <a:pt x="287" y="130"/>
                  </a:lnTo>
                  <a:lnTo>
                    <a:pt x="274" y="129"/>
                  </a:lnTo>
                  <a:lnTo>
                    <a:pt x="261" y="127"/>
                  </a:lnTo>
                  <a:lnTo>
                    <a:pt x="249" y="126"/>
                  </a:lnTo>
                  <a:lnTo>
                    <a:pt x="236" y="126"/>
                  </a:lnTo>
                  <a:lnTo>
                    <a:pt x="223" y="126"/>
                  </a:lnTo>
                  <a:lnTo>
                    <a:pt x="211" y="126"/>
                  </a:lnTo>
                  <a:lnTo>
                    <a:pt x="198" y="127"/>
                  </a:lnTo>
                  <a:lnTo>
                    <a:pt x="186" y="129"/>
                  </a:lnTo>
                  <a:lnTo>
                    <a:pt x="175" y="131"/>
                  </a:lnTo>
                  <a:lnTo>
                    <a:pt x="165" y="134"/>
                  </a:lnTo>
                  <a:lnTo>
                    <a:pt x="154" y="139"/>
                  </a:lnTo>
                  <a:lnTo>
                    <a:pt x="137" y="149"/>
                  </a:lnTo>
                  <a:lnTo>
                    <a:pt x="122" y="161"/>
                  </a:lnTo>
                  <a:lnTo>
                    <a:pt x="110" y="174"/>
                  </a:lnTo>
                  <a:lnTo>
                    <a:pt x="101" y="185"/>
                  </a:lnTo>
                  <a:lnTo>
                    <a:pt x="94" y="198"/>
                  </a:lnTo>
                  <a:lnTo>
                    <a:pt x="90" y="208"/>
                  </a:lnTo>
                  <a:lnTo>
                    <a:pt x="86" y="218"/>
                  </a:lnTo>
                  <a:lnTo>
                    <a:pt x="84" y="225"/>
                  </a:lnTo>
                  <a:lnTo>
                    <a:pt x="77" y="236"/>
                  </a:lnTo>
                  <a:lnTo>
                    <a:pt x="61" y="253"/>
                  </a:lnTo>
                  <a:lnTo>
                    <a:pt x="40" y="275"/>
                  </a:lnTo>
                  <a:lnTo>
                    <a:pt x="20" y="299"/>
                  </a:lnTo>
                  <a:lnTo>
                    <a:pt x="5" y="321"/>
                  </a:lnTo>
                  <a:lnTo>
                    <a:pt x="0" y="341"/>
                  </a:lnTo>
                  <a:lnTo>
                    <a:pt x="9" y="352"/>
                  </a:lnTo>
                  <a:lnTo>
                    <a:pt x="37" y="356"/>
                  </a:lnTo>
                  <a:lnTo>
                    <a:pt x="68" y="354"/>
                  </a:lnTo>
                  <a:lnTo>
                    <a:pt x="85" y="358"/>
                  </a:lnTo>
                  <a:lnTo>
                    <a:pt x="91" y="362"/>
                  </a:lnTo>
                  <a:lnTo>
                    <a:pt x="90" y="369"/>
                  </a:lnTo>
                  <a:lnTo>
                    <a:pt x="84" y="377"/>
                  </a:lnTo>
                  <a:lnTo>
                    <a:pt x="76" y="383"/>
                  </a:lnTo>
                  <a:lnTo>
                    <a:pt x="69" y="388"/>
                  </a:lnTo>
                  <a:lnTo>
                    <a:pt x="65" y="390"/>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81" name="Google Shape;1581;p33"/>
            <p:cNvSpPr/>
            <p:nvPr/>
          </p:nvSpPr>
          <p:spPr>
            <a:xfrm>
              <a:off x="4304" y="2827"/>
              <a:ext cx="184" cy="30"/>
            </a:xfrm>
            <a:custGeom>
              <a:avLst/>
              <a:gdLst/>
              <a:ahLst/>
              <a:cxnLst/>
              <a:rect l="l" t="t" r="r" b="b"/>
              <a:pathLst>
                <a:path w="369" h="59" extrusionOk="0">
                  <a:moveTo>
                    <a:pt x="0" y="0"/>
                  </a:moveTo>
                  <a:lnTo>
                    <a:pt x="1" y="0"/>
                  </a:lnTo>
                  <a:lnTo>
                    <a:pt x="6" y="1"/>
                  </a:lnTo>
                  <a:lnTo>
                    <a:pt x="13" y="2"/>
                  </a:lnTo>
                  <a:lnTo>
                    <a:pt x="22" y="3"/>
                  </a:lnTo>
                  <a:lnTo>
                    <a:pt x="33" y="5"/>
                  </a:lnTo>
                  <a:lnTo>
                    <a:pt x="46" y="6"/>
                  </a:lnTo>
                  <a:lnTo>
                    <a:pt x="61" y="9"/>
                  </a:lnTo>
                  <a:lnTo>
                    <a:pt x="77" y="10"/>
                  </a:lnTo>
                  <a:lnTo>
                    <a:pt x="95" y="12"/>
                  </a:lnTo>
                  <a:lnTo>
                    <a:pt x="113" y="13"/>
                  </a:lnTo>
                  <a:lnTo>
                    <a:pt x="131" y="14"/>
                  </a:lnTo>
                  <a:lnTo>
                    <a:pt x="151" y="14"/>
                  </a:lnTo>
                  <a:lnTo>
                    <a:pt x="171" y="14"/>
                  </a:lnTo>
                  <a:lnTo>
                    <a:pt x="190" y="13"/>
                  </a:lnTo>
                  <a:lnTo>
                    <a:pt x="210" y="12"/>
                  </a:lnTo>
                  <a:lnTo>
                    <a:pt x="228" y="10"/>
                  </a:lnTo>
                  <a:lnTo>
                    <a:pt x="263" y="4"/>
                  </a:lnTo>
                  <a:lnTo>
                    <a:pt x="294" y="1"/>
                  </a:lnTo>
                  <a:lnTo>
                    <a:pt x="320" y="0"/>
                  </a:lnTo>
                  <a:lnTo>
                    <a:pt x="341" y="1"/>
                  </a:lnTo>
                  <a:lnTo>
                    <a:pt x="356" y="5"/>
                  </a:lnTo>
                  <a:lnTo>
                    <a:pt x="365" y="12"/>
                  </a:lnTo>
                  <a:lnTo>
                    <a:pt x="369" y="23"/>
                  </a:lnTo>
                  <a:lnTo>
                    <a:pt x="365" y="38"/>
                  </a:lnTo>
                  <a:lnTo>
                    <a:pt x="360" y="46"/>
                  </a:lnTo>
                  <a:lnTo>
                    <a:pt x="349" y="51"/>
                  </a:lnTo>
                  <a:lnTo>
                    <a:pt x="334" y="55"/>
                  </a:lnTo>
                  <a:lnTo>
                    <a:pt x="317" y="58"/>
                  </a:lnTo>
                  <a:lnTo>
                    <a:pt x="296" y="59"/>
                  </a:lnTo>
                  <a:lnTo>
                    <a:pt x="273" y="59"/>
                  </a:lnTo>
                  <a:lnTo>
                    <a:pt x="248" y="58"/>
                  </a:lnTo>
                  <a:lnTo>
                    <a:pt x="220" y="56"/>
                  </a:lnTo>
                  <a:lnTo>
                    <a:pt x="192" y="52"/>
                  </a:lnTo>
                  <a:lnTo>
                    <a:pt x="164" y="47"/>
                  </a:lnTo>
                  <a:lnTo>
                    <a:pt x="134" y="41"/>
                  </a:lnTo>
                  <a:lnTo>
                    <a:pt x="105" y="34"/>
                  </a:lnTo>
                  <a:lnTo>
                    <a:pt x="76" y="27"/>
                  </a:lnTo>
                  <a:lnTo>
                    <a:pt x="50" y="19"/>
                  </a:lnTo>
                  <a:lnTo>
                    <a:pt x="24" y="10"/>
                  </a:lnTo>
                  <a:lnTo>
                    <a:pt x="0" y="0"/>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82" name="Google Shape;1582;p33"/>
            <p:cNvSpPr/>
            <p:nvPr/>
          </p:nvSpPr>
          <p:spPr>
            <a:xfrm>
              <a:off x="3957" y="2911"/>
              <a:ext cx="144" cy="156"/>
            </a:xfrm>
            <a:custGeom>
              <a:avLst/>
              <a:gdLst/>
              <a:ahLst/>
              <a:cxnLst/>
              <a:rect l="l" t="t" r="r" b="b"/>
              <a:pathLst>
                <a:path w="288" h="311" extrusionOk="0">
                  <a:moveTo>
                    <a:pt x="210" y="0"/>
                  </a:moveTo>
                  <a:lnTo>
                    <a:pt x="209" y="1"/>
                  </a:lnTo>
                  <a:lnTo>
                    <a:pt x="204" y="6"/>
                  </a:lnTo>
                  <a:lnTo>
                    <a:pt x="198" y="11"/>
                  </a:lnTo>
                  <a:lnTo>
                    <a:pt x="194" y="18"/>
                  </a:lnTo>
                  <a:lnTo>
                    <a:pt x="190" y="25"/>
                  </a:lnTo>
                  <a:lnTo>
                    <a:pt x="191" y="31"/>
                  </a:lnTo>
                  <a:lnTo>
                    <a:pt x="196" y="37"/>
                  </a:lnTo>
                  <a:lnTo>
                    <a:pt x="206" y="40"/>
                  </a:lnTo>
                  <a:lnTo>
                    <a:pt x="219" y="44"/>
                  </a:lnTo>
                  <a:lnTo>
                    <a:pt x="231" y="49"/>
                  </a:lnTo>
                  <a:lnTo>
                    <a:pt x="239" y="56"/>
                  </a:lnTo>
                  <a:lnTo>
                    <a:pt x="243" y="65"/>
                  </a:lnTo>
                  <a:lnTo>
                    <a:pt x="246" y="76"/>
                  </a:lnTo>
                  <a:lnTo>
                    <a:pt x="243" y="90"/>
                  </a:lnTo>
                  <a:lnTo>
                    <a:pt x="236" y="106"/>
                  </a:lnTo>
                  <a:lnTo>
                    <a:pt x="226" y="123"/>
                  </a:lnTo>
                  <a:lnTo>
                    <a:pt x="210" y="144"/>
                  </a:lnTo>
                  <a:lnTo>
                    <a:pt x="190" y="167"/>
                  </a:lnTo>
                  <a:lnTo>
                    <a:pt x="168" y="191"/>
                  </a:lnTo>
                  <a:lnTo>
                    <a:pt x="144" y="214"/>
                  </a:lnTo>
                  <a:lnTo>
                    <a:pt x="122" y="235"/>
                  </a:lnTo>
                  <a:lnTo>
                    <a:pt x="102" y="252"/>
                  </a:lnTo>
                  <a:lnTo>
                    <a:pt x="84" y="264"/>
                  </a:lnTo>
                  <a:lnTo>
                    <a:pt x="73" y="269"/>
                  </a:lnTo>
                  <a:lnTo>
                    <a:pt x="62" y="272"/>
                  </a:lnTo>
                  <a:lnTo>
                    <a:pt x="47" y="276"/>
                  </a:lnTo>
                  <a:lnTo>
                    <a:pt x="32" y="283"/>
                  </a:lnTo>
                  <a:lnTo>
                    <a:pt x="17" y="290"/>
                  </a:lnTo>
                  <a:lnTo>
                    <a:pt x="6" y="297"/>
                  </a:lnTo>
                  <a:lnTo>
                    <a:pt x="0" y="304"/>
                  </a:lnTo>
                  <a:lnTo>
                    <a:pt x="1" y="309"/>
                  </a:lnTo>
                  <a:lnTo>
                    <a:pt x="13" y="311"/>
                  </a:lnTo>
                  <a:lnTo>
                    <a:pt x="22" y="311"/>
                  </a:lnTo>
                  <a:lnTo>
                    <a:pt x="31" y="310"/>
                  </a:lnTo>
                  <a:lnTo>
                    <a:pt x="43" y="307"/>
                  </a:lnTo>
                  <a:lnTo>
                    <a:pt x="54" y="305"/>
                  </a:lnTo>
                  <a:lnTo>
                    <a:pt x="66" y="302"/>
                  </a:lnTo>
                  <a:lnTo>
                    <a:pt x="80" y="297"/>
                  </a:lnTo>
                  <a:lnTo>
                    <a:pt x="92" y="291"/>
                  </a:lnTo>
                  <a:lnTo>
                    <a:pt x="106" y="284"/>
                  </a:lnTo>
                  <a:lnTo>
                    <a:pt x="119" y="277"/>
                  </a:lnTo>
                  <a:lnTo>
                    <a:pt x="133" y="268"/>
                  </a:lnTo>
                  <a:lnTo>
                    <a:pt x="146" y="259"/>
                  </a:lnTo>
                  <a:lnTo>
                    <a:pt x="160" y="249"/>
                  </a:lnTo>
                  <a:lnTo>
                    <a:pt x="173" y="238"/>
                  </a:lnTo>
                  <a:lnTo>
                    <a:pt x="186" y="226"/>
                  </a:lnTo>
                  <a:lnTo>
                    <a:pt x="198" y="213"/>
                  </a:lnTo>
                  <a:lnTo>
                    <a:pt x="210" y="199"/>
                  </a:lnTo>
                  <a:lnTo>
                    <a:pt x="233" y="169"/>
                  </a:lnTo>
                  <a:lnTo>
                    <a:pt x="255" y="137"/>
                  </a:lnTo>
                  <a:lnTo>
                    <a:pt x="274" y="105"/>
                  </a:lnTo>
                  <a:lnTo>
                    <a:pt x="286" y="75"/>
                  </a:lnTo>
                  <a:lnTo>
                    <a:pt x="288" y="47"/>
                  </a:lnTo>
                  <a:lnTo>
                    <a:pt x="279" y="24"/>
                  </a:lnTo>
                  <a:lnTo>
                    <a:pt x="254" y="8"/>
                  </a:lnTo>
                  <a:lnTo>
                    <a:pt x="210" y="0"/>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83" name="Google Shape;1583;p33"/>
            <p:cNvSpPr/>
            <p:nvPr/>
          </p:nvSpPr>
          <p:spPr>
            <a:xfrm>
              <a:off x="3844" y="2919"/>
              <a:ext cx="155" cy="135"/>
            </a:xfrm>
            <a:custGeom>
              <a:avLst/>
              <a:gdLst/>
              <a:ahLst/>
              <a:cxnLst/>
              <a:rect l="l" t="t" r="r" b="b"/>
              <a:pathLst>
                <a:path w="311" h="271" extrusionOk="0">
                  <a:moveTo>
                    <a:pt x="271" y="0"/>
                  </a:moveTo>
                  <a:lnTo>
                    <a:pt x="273" y="2"/>
                  </a:lnTo>
                  <a:lnTo>
                    <a:pt x="278" y="8"/>
                  </a:lnTo>
                  <a:lnTo>
                    <a:pt x="283" y="18"/>
                  </a:lnTo>
                  <a:lnTo>
                    <a:pt x="286" y="30"/>
                  </a:lnTo>
                  <a:lnTo>
                    <a:pt x="287" y="44"/>
                  </a:lnTo>
                  <a:lnTo>
                    <a:pt x="283" y="57"/>
                  </a:lnTo>
                  <a:lnTo>
                    <a:pt x="271" y="72"/>
                  </a:lnTo>
                  <a:lnTo>
                    <a:pt x="251" y="86"/>
                  </a:lnTo>
                  <a:lnTo>
                    <a:pt x="238" y="94"/>
                  </a:lnTo>
                  <a:lnTo>
                    <a:pt x="220" y="103"/>
                  </a:lnTo>
                  <a:lnTo>
                    <a:pt x="201" y="116"/>
                  </a:lnTo>
                  <a:lnTo>
                    <a:pt x="180" y="130"/>
                  </a:lnTo>
                  <a:lnTo>
                    <a:pt x="158" y="144"/>
                  </a:lnTo>
                  <a:lnTo>
                    <a:pt x="135" y="160"/>
                  </a:lnTo>
                  <a:lnTo>
                    <a:pt x="113" y="176"/>
                  </a:lnTo>
                  <a:lnTo>
                    <a:pt x="91" y="191"/>
                  </a:lnTo>
                  <a:lnTo>
                    <a:pt x="71" y="207"/>
                  </a:lnTo>
                  <a:lnTo>
                    <a:pt x="51" y="221"/>
                  </a:lnTo>
                  <a:lnTo>
                    <a:pt x="34" y="235"/>
                  </a:lnTo>
                  <a:lnTo>
                    <a:pt x="20" y="246"/>
                  </a:lnTo>
                  <a:lnTo>
                    <a:pt x="9" y="257"/>
                  </a:lnTo>
                  <a:lnTo>
                    <a:pt x="3" y="264"/>
                  </a:lnTo>
                  <a:lnTo>
                    <a:pt x="0" y="269"/>
                  </a:lnTo>
                  <a:lnTo>
                    <a:pt x="4" y="271"/>
                  </a:lnTo>
                  <a:lnTo>
                    <a:pt x="18" y="271"/>
                  </a:lnTo>
                  <a:lnTo>
                    <a:pt x="34" y="271"/>
                  </a:lnTo>
                  <a:lnTo>
                    <a:pt x="51" y="269"/>
                  </a:lnTo>
                  <a:lnTo>
                    <a:pt x="71" y="267"/>
                  </a:lnTo>
                  <a:lnTo>
                    <a:pt x="91" y="264"/>
                  </a:lnTo>
                  <a:lnTo>
                    <a:pt x="113" y="258"/>
                  </a:lnTo>
                  <a:lnTo>
                    <a:pt x="134" y="251"/>
                  </a:lnTo>
                  <a:lnTo>
                    <a:pt x="156" y="242"/>
                  </a:lnTo>
                  <a:lnTo>
                    <a:pt x="175" y="232"/>
                  </a:lnTo>
                  <a:lnTo>
                    <a:pt x="190" y="224"/>
                  </a:lnTo>
                  <a:lnTo>
                    <a:pt x="201" y="219"/>
                  </a:lnTo>
                  <a:lnTo>
                    <a:pt x="207" y="215"/>
                  </a:lnTo>
                  <a:lnTo>
                    <a:pt x="207" y="212"/>
                  </a:lnTo>
                  <a:lnTo>
                    <a:pt x="202" y="211"/>
                  </a:lnTo>
                  <a:lnTo>
                    <a:pt x="192" y="209"/>
                  </a:lnTo>
                  <a:lnTo>
                    <a:pt x="175" y="209"/>
                  </a:lnTo>
                  <a:lnTo>
                    <a:pt x="158" y="208"/>
                  </a:lnTo>
                  <a:lnTo>
                    <a:pt x="147" y="207"/>
                  </a:lnTo>
                  <a:lnTo>
                    <a:pt x="139" y="205"/>
                  </a:lnTo>
                  <a:lnTo>
                    <a:pt x="136" y="200"/>
                  </a:lnTo>
                  <a:lnTo>
                    <a:pt x="137" y="197"/>
                  </a:lnTo>
                  <a:lnTo>
                    <a:pt x="144" y="191"/>
                  </a:lnTo>
                  <a:lnTo>
                    <a:pt x="156" y="185"/>
                  </a:lnTo>
                  <a:lnTo>
                    <a:pt x="172" y="178"/>
                  </a:lnTo>
                  <a:lnTo>
                    <a:pt x="182" y="174"/>
                  </a:lnTo>
                  <a:lnTo>
                    <a:pt x="195" y="167"/>
                  </a:lnTo>
                  <a:lnTo>
                    <a:pt x="210" y="158"/>
                  </a:lnTo>
                  <a:lnTo>
                    <a:pt x="225" y="147"/>
                  </a:lnTo>
                  <a:lnTo>
                    <a:pt x="240" y="136"/>
                  </a:lnTo>
                  <a:lnTo>
                    <a:pt x="256" y="123"/>
                  </a:lnTo>
                  <a:lnTo>
                    <a:pt x="270" y="109"/>
                  </a:lnTo>
                  <a:lnTo>
                    <a:pt x="284" y="95"/>
                  </a:lnTo>
                  <a:lnTo>
                    <a:pt x="294" y="80"/>
                  </a:lnTo>
                  <a:lnTo>
                    <a:pt x="303" y="67"/>
                  </a:lnTo>
                  <a:lnTo>
                    <a:pt x="309" y="53"/>
                  </a:lnTo>
                  <a:lnTo>
                    <a:pt x="311" y="40"/>
                  </a:lnTo>
                  <a:lnTo>
                    <a:pt x="309" y="27"/>
                  </a:lnTo>
                  <a:lnTo>
                    <a:pt x="302" y="17"/>
                  </a:lnTo>
                  <a:lnTo>
                    <a:pt x="289" y="8"/>
                  </a:lnTo>
                  <a:lnTo>
                    <a:pt x="271" y="0"/>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84" name="Google Shape;1584;p33"/>
            <p:cNvSpPr/>
            <p:nvPr/>
          </p:nvSpPr>
          <p:spPr>
            <a:xfrm>
              <a:off x="3798" y="2940"/>
              <a:ext cx="135" cy="68"/>
            </a:xfrm>
            <a:custGeom>
              <a:avLst/>
              <a:gdLst/>
              <a:ahLst/>
              <a:cxnLst/>
              <a:rect l="l" t="t" r="r" b="b"/>
              <a:pathLst>
                <a:path w="270" h="137" extrusionOk="0">
                  <a:moveTo>
                    <a:pt x="12" y="137"/>
                  </a:moveTo>
                  <a:lnTo>
                    <a:pt x="11" y="135"/>
                  </a:lnTo>
                  <a:lnTo>
                    <a:pt x="7" y="128"/>
                  </a:lnTo>
                  <a:lnTo>
                    <a:pt x="4" y="119"/>
                  </a:lnTo>
                  <a:lnTo>
                    <a:pt x="1" y="107"/>
                  </a:lnTo>
                  <a:lnTo>
                    <a:pt x="0" y="96"/>
                  </a:lnTo>
                  <a:lnTo>
                    <a:pt x="2" y="84"/>
                  </a:lnTo>
                  <a:lnTo>
                    <a:pt x="9" y="76"/>
                  </a:lnTo>
                  <a:lnTo>
                    <a:pt x="22" y="71"/>
                  </a:lnTo>
                  <a:lnTo>
                    <a:pt x="31" y="68"/>
                  </a:lnTo>
                  <a:lnTo>
                    <a:pt x="42" y="66"/>
                  </a:lnTo>
                  <a:lnTo>
                    <a:pt x="54" y="62"/>
                  </a:lnTo>
                  <a:lnTo>
                    <a:pt x="68" y="60"/>
                  </a:lnTo>
                  <a:lnTo>
                    <a:pt x="83" y="57"/>
                  </a:lnTo>
                  <a:lnTo>
                    <a:pt x="98" y="53"/>
                  </a:lnTo>
                  <a:lnTo>
                    <a:pt x="114" y="49"/>
                  </a:lnTo>
                  <a:lnTo>
                    <a:pt x="130" y="45"/>
                  </a:lnTo>
                  <a:lnTo>
                    <a:pt x="147" y="41"/>
                  </a:lnTo>
                  <a:lnTo>
                    <a:pt x="163" y="36"/>
                  </a:lnTo>
                  <a:lnTo>
                    <a:pt x="178" y="31"/>
                  </a:lnTo>
                  <a:lnTo>
                    <a:pt x="193" y="27"/>
                  </a:lnTo>
                  <a:lnTo>
                    <a:pt x="205" y="23"/>
                  </a:lnTo>
                  <a:lnTo>
                    <a:pt x="217" y="19"/>
                  </a:lnTo>
                  <a:lnTo>
                    <a:pt x="226" y="14"/>
                  </a:lnTo>
                  <a:lnTo>
                    <a:pt x="234" y="9"/>
                  </a:lnTo>
                  <a:lnTo>
                    <a:pt x="247" y="4"/>
                  </a:lnTo>
                  <a:lnTo>
                    <a:pt x="256" y="0"/>
                  </a:lnTo>
                  <a:lnTo>
                    <a:pt x="264" y="1"/>
                  </a:lnTo>
                  <a:lnTo>
                    <a:pt x="269" y="5"/>
                  </a:lnTo>
                  <a:lnTo>
                    <a:pt x="270" y="12"/>
                  </a:lnTo>
                  <a:lnTo>
                    <a:pt x="268" y="20"/>
                  </a:lnTo>
                  <a:lnTo>
                    <a:pt x="261" y="30"/>
                  </a:lnTo>
                  <a:lnTo>
                    <a:pt x="250" y="42"/>
                  </a:lnTo>
                  <a:lnTo>
                    <a:pt x="234" y="53"/>
                  </a:lnTo>
                  <a:lnTo>
                    <a:pt x="215" y="64"/>
                  </a:lnTo>
                  <a:lnTo>
                    <a:pt x="190" y="73"/>
                  </a:lnTo>
                  <a:lnTo>
                    <a:pt x="166" y="81"/>
                  </a:lnTo>
                  <a:lnTo>
                    <a:pt x="141" y="88"/>
                  </a:lnTo>
                  <a:lnTo>
                    <a:pt x="117" y="92"/>
                  </a:lnTo>
                  <a:lnTo>
                    <a:pt x="96" y="95"/>
                  </a:lnTo>
                  <a:lnTo>
                    <a:pt x="79" y="96"/>
                  </a:lnTo>
                  <a:lnTo>
                    <a:pt x="65" y="97"/>
                  </a:lnTo>
                  <a:lnTo>
                    <a:pt x="51" y="99"/>
                  </a:lnTo>
                  <a:lnTo>
                    <a:pt x="39" y="103"/>
                  </a:lnTo>
                  <a:lnTo>
                    <a:pt x="29" y="107"/>
                  </a:lnTo>
                  <a:lnTo>
                    <a:pt x="20" y="113"/>
                  </a:lnTo>
                  <a:lnTo>
                    <a:pt x="14" y="120"/>
                  </a:lnTo>
                  <a:lnTo>
                    <a:pt x="12" y="128"/>
                  </a:lnTo>
                  <a:lnTo>
                    <a:pt x="12" y="137"/>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85" name="Google Shape;1585;p33"/>
            <p:cNvSpPr/>
            <p:nvPr/>
          </p:nvSpPr>
          <p:spPr>
            <a:xfrm>
              <a:off x="3758" y="2856"/>
              <a:ext cx="105" cy="73"/>
            </a:xfrm>
            <a:custGeom>
              <a:avLst/>
              <a:gdLst/>
              <a:ahLst/>
              <a:cxnLst/>
              <a:rect l="l" t="t" r="r" b="b"/>
              <a:pathLst>
                <a:path w="209" h="148" extrusionOk="0">
                  <a:moveTo>
                    <a:pt x="187" y="0"/>
                  </a:moveTo>
                  <a:lnTo>
                    <a:pt x="185" y="2"/>
                  </a:lnTo>
                  <a:lnTo>
                    <a:pt x="179" y="8"/>
                  </a:lnTo>
                  <a:lnTo>
                    <a:pt x="169" y="16"/>
                  </a:lnTo>
                  <a:lnTo>
                    <a:pt x="157" y="25"/>
                  </a:lnTo>
                  <a:lnTo>
                    <a:pt x="144" y="36"/>
                  </a:lnTo>
                  <a:lnTo>
                    <a:pt x="129" y="45"/>
                  </a:lnTo>
                  <a:lnTo>
                    <a:pt x="114" y="54"/>
                  </a:lnTo>
                  <a:lnTo>
                    <a:pt x="99" y="60"/>
                  </a:lnTo>
                  <a:lnTo>
                    <a:pt x="84" y="66"/>
                  </a:lnTo>
                  <a:lnTo>
                    <a:pt x="68" y="73"/>
                  </a:lnTo>
                  <a:lnTo>
                    <a:pt x="51" y="80"/>
                  </a:lnTo>
                  <a:lnTo>
                    <a:pt x="36" y="88"/>
                  </a:lnTo>
                  <a:lnTo>
                    <a:pt x="23" y="97"/>
                  </a:lnTo>
                  <a:lnTo>
                    <a:pt x="11" y="105"/>
                  </a:lnTo>
                  <a:lnTo>
                    <a:pt x="3" y="113"/>
                  </a:lnTo>
                  <a:lnTo>
                    <a:pt x="0" y="121"/>
                  </a:lnTo>
                  <a:lnTo>
                    <a:pt x="1" y="128"/>
                  </a:lnTo>
                  <a:lnTo>
                    <a:pt x="4" y="135"/>
                  </a:lnTo>
                  <a:lnTo>
                    <a:pt x="10" y="141"/>
                  </a:lnTo>
                  <a:lnTo>
                    <a:pt x="18" y="144"/>
                  </a:lnTo>
                  <a:lnTo>
                    <a:pt x="27" y="148"/>
                  </a:lnTo>
                  <a:lnTo>
                    <a:pt x="39" y="148"/>
                  </a:lnTo>
                  <a:lnTo>
                    <a:pt x="51" y="145"/>
                  </a:lnTo>
                  <a:lnTo>
                    <a:pt x="64" y="139"/>
                  </a:lnTo>
                  <a:lnTo>
                    <a:pt x="72" y="136"/>
                  </a:lnTo>
                  <a:lnTo>
                    <a:pt x="82" y="131"/>
                  </a:lnTo>
                  <a:lnTo>
                    <a:pt x="95" y="127"/>
                  </a:lnTo>
                  <a:lnTo>
                    <a:pt x="110" y="122"/>
                  </a:lnTo>
                  <a:lnTo>
                    <a:pt x="125" y="116"/>
                  </a:lnTo>
                  <a:lnTo>
                    <a:pt x="140" y="110"/>
                  </a:lnTo>
                  <a:lnTo>
                    <a:pt x="155" y="103"/>
                  </a:lnTo>
                  <a:lnTo>
                    <a:pt x="170" y="95"/>
                  </a:lnTo>
                  <a:lnTo>
                    <a:pt x="183" y="86"/>
                  </a:lnTo>
                  <a:lnTo>
                    <a:pt x="194" y="77"/>
                  </a:lnTo>
                  <a:lnTo>
                    <a:pt x="202" y="67"/>
                  </a:lnTo>
                  <a:lnTo>
                    <a:pt x="208" y="55"/>
                  </a:lnTo>
                  <a:lnTo>
                    <a:pt x="209" y="43"/>
                  </a:lnTo>
                  <a:lnTo>
                    <a:pt x="207" y="30"/>
                  </a:lnTo>
                  <a:lnTo>
                    <a:pt x="200" y="15"/>
                  </a:lnTo>
                  <a:lnTo>
                    <a:pt x="187" y="0"/>
                  </a:lnTo>
                  <a:close/>
                </a:path>
              </a:pathLst>
            </a:custGeom>
            <a:solidFill>
              <a:srgbClr val="F9D1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86" name="Google Shape;1586;p33"/>
            <p:cNvSpPr/>
            <p:nvPr/>
          </p:nvSpPr>
          <p:spPr>
            <a:xfrm>
              <a:off x="3741" y="1949"/>
              <a:ext cx="21" cy="103"/>
            </a:xfrm>
            <a:custGeom>
              <a:avLst/>
              <a:gdLst/>
              <a:ahLst/>
              <a:cxnLst/>
              <a:rect l="l" t="t" r="r" b="b"/>
              <a:pathLst>
                <a:path w="42" h="206" extrusionOk="0">
                  <a:moveTo>
                    <a:pt x="0" y="206"/>
                  </a:moveTo>
                  <a:lnTo>
                    <a:pt x="4" y="182"/>
                  </a:lnTo>
                  <a:lnTo>
                    <a:pt x="9" y="127"/>
                  </a:lnTo>
                  <a:lnTo>
                    <a:pt x="13" y="62"/>
                  </a:lnTo>
                  <a:lnTo>
                    <a:pt x="8" y="12"/>
                  </a:lnTo>
                  <a:lnTo>
                    <a:pt x="8" y="9"/>
                  </a:lnTo>
                  <a:lnTo>
                    <a:pt x="12" y="6"/>
                  </a:lnTo>
                  <a:lnTo>
                    <a:pt x="19" y="2"/>
                  </a:lnTo>
                  <a:lnTo>
                    <a:pt x="32" y="0"/>
                  </a:lnTo>
                  <a:lnTo>
                    <a:pt x="39" y="9"/>
                  </a:lnTo>
                  <a:lnTo>
                    <a:pt x="42" y="32"/>
                  </a:lnTo>
                  <a:lnTo>
                    <a:pt x="40" y="66"/>
                  </a:lnTo>
                  <a:lnTo>
                    <a:pt x="37" y="103"/>
                  </a:lnTo>
                  <a:lnTo>
                    <a:pt x="30" y="141"/>
                  </a:lnTo>
                  <a:lnTo>
                    <a:pt x="21" y="174"/>
                  </a:lnTo>
                  <a:lnTo>
                    <a:pt x="10" y="197"/>
                  </a:lnTo>
                  <a:lnTo>
                    <a:pt x="0" y="20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590"/>
        <p:cNvGrpSpPr/>
        <p:nvPr/>
      </p:nvGrpSpPr>
      <p:grpSpPr>
        <a:xfrm>
          <a:off x="0" y="0"/>
          <a:ext cx="0" cy="0"/>
          <a:chOff x="0" y="0"/>
          <a:chExt cx="0" cy="0"/>
        </a:xfrm>
      </p:grpSpPr>
      <p:sp>
        <p:nvSpPr>
          <p:cNvPr id="1591" name="Google Shape;1591;p34"/>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1" i="0" u="sng">
                <a:solidFill>
                  <a:schemeClr val="dk2"/>
                </a:solidFill>
                <a:latin typeface="Arial"/>
                <a:ea typeface="Arial"/>
                <a:cs typeface="Arial"/>
                <a:sym typeface="Arial"/>
              </a:rPr>
              <a:t>Methods To Kill Or Control Microorganisms</a:t>
            </a:r>
            <a:endParaRPr/>
          </a:p>
        </p:txBody>
      </p:sp>
      <p:sp>
        <p:nvSpPr>
          <p:cNvPr id="1592" name="Google Shape;1592;p34"/>
          <p:cNvSpPr txBox="1">
            <a:spLocks noGrp="1"/>
          </p:cNvSpPr>
          <p:nvPr>
            <p:ph type="body" idx="1"/>
          </p:nvPr>
        </p:nvSpPr>
        <p:spPr>
          <a:xfrm>
            <a:off x="457200" y="1663700"/>
            <a:ext cx="8229600" cy="4708525"/>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Antisepsis</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Prevents growth of pathogenic organisms</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Not effective against spores and viruses</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Commonly used on the skin</a:t>
            </a:r>
            <a:endParaRPr/>
          </a:p>
          <a:p>
            <a:pPr marL="1143000" marR="0" lvl="2" indent="-228600" algn="l" rtl="0">
              <a:lnSpc>
                <a:spcPct val="100000"/>
              </a:lnSpc>
              <a:spcBef>
                <a:spcPts val="480"/>
              </a:spcBef>
              <a:spcAft>
                <a:spcPts val="0"/>
              </a:spcAft>
              <a:buClr>
                <a:schemeClr val="dk1"/>
              </a:buClr>
              <a:buSzPts val="2400"/>
              <a:buFont typeface="Arial"/>
              <a:buChar char="•"/>
            </a:pPr>
            <a:r>
              <a:rPr lang="en-US" sz="2400" b="0" i="0" u="none" strike="noStrike" cap="none">
                <a:solidFill>
                  <a:schemeClr val="dk1"/>
                </a:solidFill>
                <a:latin typeface="Arial"/>
                <a:ea typeface="Arial"/>
                <a:cs typeface="Arial"/>
                <a:sym typeface="Arial"/>
              </a:rPr>
              <a:t>Ex: alcohol and betadine</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596"/>
        <p:cNvGrpSpPr/>
        <p:nvPr/>
      </p:nvGrpSpPr>
      <p:grpSpPr>
        <a:xfrm>
          <a:off x="0" y="0"/>
          <a:ext cx="0" cy="0"/>
          <a:chOff x="0" y="0"/>
          <a:chExt cx="0" cy="0"/>
        </a:xfrm>
      </p:grpSpPr>
      <p:grpSp>
        <p:nvGrpSpPr>
          <p:cNvPr id="1597" name="Google Shape;1597;p35"/>
          <p:cNvGrpSpPr/>
          <p:nvPr/>
        </p:nvGrpSpPr>
        <p:grpSpPr>
          <a:xfrm>
            <a:off x="6410325" y="3335337"/>
            <a:ext cx="2733675" cy="2679700"/>
            <a:chOff x="3837" y="1654"/>
            <a:chExt cx="1722" cy="1688"/>
          </a:xfrm>
        </p:grpSpPr>
        <p:sp>
          <p:nvSpPr>
            <p:cNvPr id="1598" name="Google Shape;1598;p35"/>
            <p:cNvSpPr/>
            <p:nvPr/>
          </p:nvSpPr>
          <p:spPr>
            <a:xfrm>
              <a:off x="3837" y="1654"/>
              <a:ext cx="1720" cy="1688"/>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599" name="Google Shape;1599;p35"/>
            <p:cNvSpPr/>
            <p:nvPr/>
          </p:nvSpPr>
          <p:spPr>
            <a:xfrm>
              <a:off x="4055" y="2496"/>
              <a:ext cx="1336" cy="838"/>
            </a:xfrm>
            <a:custGeom>
              <a:avLst/>
              <a:gdLst/>
              <a:ahLst/>
              <a:cxnLst/>
              <a:rect l="l" t="t" r="r" b="b"/>
              <a:pathLst>
                <a:path w="1336" h="838" extrusionOk="0">
                  <a:moveTo>
                    <a:pt x="121" y="749"/>
                  </a:moveTo>
                  <a:lnTo>
                    <a:pt x="152" y="759"/>
                  </a:lnTo>
                  <a:lnTo>
                    <a:pt x="184" y="768"/>
                  </a:lnTo>
                  <a:lnTo>
                    <a:pt x="214" y="777"/>
                  </a:lnTo>
                  <a:lnTo>
                    <a:pt x="244" y="785"/>
                  </a:lnTo>
                  <a:lnTo>
                    <a:pt x="275" y="794"/>
                  </a:lnTo>
                  <a:lnTo>
                    <a:pt x="304" y="800"/>
                  </a:lnTo>
                  <a:lnTo>
                    <a:pt x="333" y="806"/>
                  </a:lnTo>
                  <a:lnTo>
                    <a:pt x="362" y="812"/>
                  </a:lnTo>
                  <a:lnTo>
                    <a:pt x="392" y="817"/>
                  </a:lnTo>
                  <a:lnTo>
                    <a:pt x="420" y="821"/>
                  </a:lnTo>
                  <a:lnTo>
                    <a:pt x="448" y="825"/>
                  </a:lnTo>
                  <a:lnTo>
                    <a:pt x="476" y="829"/>
                  </a:lnTo>
                  <a:lnTo>
                    <a:pt x="504" y="831"/>
                  </a:lnTo>
                  <a:lnTo>
                    <a:pt x="531" y="834"/>
                  </a:lnTo>
                  <a:lnTo>
                    <a:pt x="558" y="835"/>
                  </a:lnTo>
                  <a:lnTo>
                    <a:pt x="584" y="837"/>
                  </a:lnTo>
                  <a:lnTo>
                    <a:pt x="611" y="838"/>
                  </a:lnTo>
                  <a:lnTo>
                    <a:pt x="636" y="838"/>
                  </a:lnTo>
                  <a:lnTo>
                    <a:pt x="662" y="838"/>
                  </a:lnTo>
                  <a:lnTo>
                    <a:pt x="686" y="838"/>
                  </a:lnTo>
                  <a:lnTo>
                    <a:pt x="712" y="837"/>
                  </a:lnTo>
                  <a:lnTo>
                    <a:pt x="736" y="836"/>
                  </a:lnTo>
                  <a:lnTo>
                    <a:pt x="759" y="834"/>
                  </a:lnTo>
                  <a:lnTo>
                    <a:pt x="783" y="833"/>
                  </a:lnTo>
                  <a:lnTo>
                    <a:pt x="806" y="830"/>
                  </a:lnTo>
                  <a:lnTo>
                    <a:pt x="829" y="828"/>
                  </a:lnTo>
                  <a:lnTo>
                    <a:pt x="851" y="825"/>
                  </a:lnTo>
                  <a:lnTo>
                    <a:pt x="872" y="822"/>
                  </a:lnTo>
                  <a:lnTo>
                    <a:pt x="915" y="816"/>
                  </a:lnTo>
                  <a:lnTo>
                    <a:pt x="935" y="812"/>
                  </a:lnTo>
                  <a:lnTo>
                    <a:pt x="954" y="808"/>
                  </a:lnTo>
                  <a:lnTo>
                    <a:pt x="974" y="804"/>
                  </a:lnTo>
                  <a:lnTo>
                    <a:pt x="992" y="800"/>
                  </a:lnTo>
                  <a:lnTo>
                    <a:pt x="1029" y="790"/>
                  </a:lnTo>
                  <a:lnTo>
                    <a:pt x="1063" y="781"/>
                  </a:lnTo>
                  <a:lnTo>
                    <a:pt x="1079" y="777"/>
                  </a:lnTo>
                  <a:lnTo>
                    <a:pt x="1095" y="772"/>
                  </a:lnTo>
                  <a:lnTo>
                    <a:pt x="1125" y="762"/>
                  </a:lnTo>
                  <a:lnTo>
                    <a:pt x="1153" y="753"/>
                  </a:lnTo>
                  <a:lnTo>
                    <a:pt x="1178" y="743"/>
                  </a:lnTo>
                  <a:lnTo>
                    <a:pt x="1201" y="734"/>
                  </a:lnTo>
                  <a:lnTo>
                    <a:pt x="1222" y="725"/>
                  </a:lnTo>
                  <a:lnTo>
                    <a:pt x="1241" y="716"/>
                  </a:lnTo>
                  <a:lnTo>
                    <a:pt x="1257" y="709"/>
                  </a:lnTo>
                  <a:lnTo>
                    <a:pt x="1270" y="702"/>
                  </a:lnTo>
                  <a:lnTo>
                    <a:pt x="1281" y="696"/>
                  </a:lnTo>
                  <a:lnTo>
                    <a:pt x="1289" y="691"/>
                  </a:lnTo>
                  <a:lnTo>
                    <a:pt x="1294" y="686"/>
                  </a:lnTo>
                  <a:lnTo>
                    <a:pt x="1296" y="684"/>
                  </a:lnTo>
                  <a:lnTo>
                    <a:pt x="1301" y="675"/>
                  </a:lnTo>
                  <a:lnTo>
                    <a:pt x="1305" y="664"/>
                  </a:lnTo>
                  <a:lnTo>
                    <a:pt x="1309" y="649"/>
                  </a:lnTo>
                  <a:lnTo>
                    <a:pt x="1313" y="632"/>
                  </a:lnTo>
                  <a:lnTo>
                    <a:pt x="1317" y="612"/>
                  </a:lnTo>
                  <a:lnTo>
                    <a:pt x="1321" y="590"/>
                  </a:lnTo>
                  <a:lnTo>
                    <a:pt x="1324" y="566"/>
                  </a:lnTo>
                  <a:lnTo>
                    <a:pt x="1327" y="540"/>
                  </a:lnTo>
                  <a:lnTo>
                    <a:pt x="1329" y="513"/>
                  </a:lnTo>
                  <a:lnTo>
                    <a:pt x="1331" y="485"/>
                  </a:lnTo>
                  <a:lnTo>
                    <a:pt x="1335" y="424"/>
                  </a:lnTo>
                  <a:lnTo>
                    <a:pt x="1335" y="393"/>
                  </a:lnTo>
                  <a:lnTo>
                    <a:pt x="1336" y="361"/>
                  </a:lnTo>
                  <a:lnTo>
                    <a:pt x="1336" y="330"/>
                  </a:lnTo>
                  <a:lnTo>
                    <a:pt x="1335" y="299"/>
                  </a:lnTo>
                  <a:lnTo>
                    <a:pt x="1334" y="268"/>
                  </a:lnTo>
                  <a:lnTo>
                    <a:pt x="1332" y="237"/>
                  </a:lnTo>
                  <a:lnTo>
                    <a:pt x="1330" y="207"/>
                  </a:lnTo>
                  <a:lnTo>
                    <a:pt x="1329" y="193"/>
                  </a:lnTo>
                  <a:lnTo>
                    <a:pt x="1327" y="179"/>
                  </a:lnTo>
                  <a:lnTo>
                    <a:pt x="1325" y="165"/>
                  </a:lnTo>
                  <a:lnTo>
                    <a:pt x="1323" y="151"/>
                  </a:lnTo>
                  <a:lnTo>
                    <a:pt x="1319" y="125"/>
                  </a:lnTo>
                  <a:lnTo>
                    <a:pt x="1314" y="101"/>
                  </a:lnTo>
                  <a:lnTo>
                    <a:pt x="1308" y="79"/>
                  </a:lnTo>
                  <a:lnTo>
                    <a:pt x="1305" y="69"/>
                  </a:lnTo>
                  <a:lnTo>
                    <a:pt x="1302" y="60"/>
                  </a:lnTo>
                  <a:lnTo>
                    <a:pt x="1298" y="50"/>
                  </a:lnTo>
                  <a:lnTo>
                    <a:pt x="1294" y="41"/>
                  </a:lnTo>
                  <a:lnTo>
                    <a:pt x="1290" y="34"/>
                  </a:lnTo>
                  <a:lnTo>
                    <a:pt x="1286" y="27"/>
                  </a:lnTo>
                  <a:lnTo>
                    <a:pt x="1282" y="21"/>
                  </a:lnTo>
                  <a:lnTo>
                    <a:pt x="1277" y="15"/>
                  </a:lnTo>
                  <a:lnTo>
                    <a:pt x="1272" y="10"/>
                  </a:lnTo>
                  <a:lnTo>
                    <a:pt x="1267" y="7"/>
                  </a:lnTo>
                  <a:lnTo>
                    <a:pt x="1262" y="3"/>
                  </a:lnTo>
                  <a:lnTo>
                    <a:pt x="1257" y="1"/>
                  </a:lnTo>
                  <a:lnTo>
                    <a:pt x="1251" y="0"/>
                  </a:lnTo>
                  <a:lnTo>
                    <a:pt x="1245" y="0"/>
                  </a:lnTo>
                  <a:lnTo>
                    <a:pt x="1239" y="0"/>
                  </a:lnTo>
                  <a:lnTo>
                    <a:pt x="1231" y="2"/>
                  </a:lnTo>
                  <a:lnTo>
                    <a:pt x="1226" y="6"/>
                  </a:lnTo>
                  <a:lnTo>
                    <a:pt x="1219" y="10"/>
                  </a:lnTo>
                  <a:lnTo>
                    <a:pt x="1211" y="13"/>
                  </a:lnTo>
                  <a:lnTo>
                    <a:pt x="1202" y="17"/>
                  </a:lnTo>
                  <a:lnTo>
                    <a:pt x="1180" y="25"/>
                  </a:lnTo>
                  <a:lnTo>
                    <a:pt x="1154" y="32"/>
                  </a:lnTo>
                  <a:lnTo>
                    <a:pt x="1122" y="40"/>
                  </a:lnTo>
                  <a:lnTo>
                    <a:pt x="1088" y="47"/>
                  </a:lnTo>
                  <a:lnTo>
                    <a:pt x="1051" y="54"/>
                  </a:lnTo>
                  <a:lnTo>
                    <a:pt x="1010" y="62"/>
                  </a:lnTo>
                  <a:lnTo>
                    <a:pt x="967" y="69"/>
                  </a:lnTo>
                  <a:lnTo>
                    <a:pt x="921" y="75"/>
                  </a:lnTo>
                  <a:lnTo>
                    <a:pt x="873" y="81"/>
                  </a:lnTo>
                  <a:lnTo>
                    <a:pt x="824" y="87"/>
                  </a:lnTo>
                  <a:lnTo>
                    <a:pt x="723" y="98"/>
                  </a:lnTo>
                  <a:lnTo>
                    <a:pt x="670" y="103"/>
                  </a:lnTo>
                  <a:lnTo>
                    <a:pt x="619" y="108"/>
                  </a:lnTo>
                  <a:lnTo>
                    <a:pt x="516" y="116"/>
                  </a:lnTo>
                  <a:lnTo>
                    <a:pt x="417" y="123"/>
                  </a:lnTo>
                  <a:lnTo>
                    <a:pt x="369" y="126"/>
                  </a:lnTo>
                  <a:lnTo>
                    <a:pt x="324" y="128"/>
                  </a:lnTo>
                  <a:lnTo>
                    <a:pt x="282" y="130"/>
                  </a:lnTo>
                  <a:lnTo>
                    <a:pt x="241" y="131"/>
                  </a:lnTo>
                  <a:lnTo>
                    <a:pt x="204" y="132"/>
                  </a:lnTo>
                  <a:lnTo>
                    <a:pt x="171" y="132"/>
                  </a:lnTo>
                  <a:lnTo>
                    <a:pt x="140" y="132"/>
                  </a:lnTo>
                  <a:lnTo>
                    <a:pt x="127" y="132"/>
                  </a:lnTo>
                  <a:lnTo>
                    <a:pt x="115" y="132"/>
                  </a:lnTo>
                  <a:lnTo>
                    <a:pt x="94" y="130"/>
                  </a:lnTo>
                  <a:lnTo>
                    <a:pt x="78" y="128"/>
                  </a:lnTo>
                  <a:lnTo>
                    <a:pt x="72" y="127"/>
                  </a:lnTo>
                  <a:lnTo>
                    <a:pt x="67" y="126"/>
                  </a:lnTo>
                  <a:lnTo>
                    <a:pt x="64" y="125"/>
                  </a:lnTo>
                  <a:lnTo>
                    <a:pt x="62" y="123"/>
                  </a:lnTo>
                  <a:lnTo>
                    <a:pt x="59" y="118"/>
                  </a:lnTo>
                  <a:lnTo>
                    <a:pt x="56" y="113"/>
                  </a:lnTo>
                  <a:lnTo>
                    <a:pt x="54" y="108"/>
                  </a:lnTo>
                  <a:lnTo>
                    <a:pt x="53" y="102"/>
                  </a:lnTo>
                  <a:lnTo>
                    <a:pt x="47" y="79"/>
                  </a:lnTo>
                  <a:lnTo>
                    <a:pt x="45" y="74"/>
                  </a:lnTo>
                  <a:lnTo>
                    <a:pt x="44" y="69"/>
                  </a:lnTo>
                  <a:lnTo>
                    <a:pt x="42" y="65"/>
                  </a:lnTo>
                  <a:lnTo>
                    <a:pt x="39" y="61"/>
                  </a:lnTo>
                  <a:lnTo>
                    <a:pt x="36" y="58"/>
                  </a:lnTo>
                  <a:lnTo>
                    <a:pt x="35" y="57"/>
                  </a:lnTo>
                  <a:lnTo>
                    <a:pt x="33" y="57"/>
                  </a:lnTo>
                  <a:lnTo>
                    <a:pt x="29" y="56"/>
                  </a:lnTo>
                  <a:lnTo>
                    <a:pt x="24" y="56"/>
                  </a:lnTo>
                  <a:lnTo>
                    <a:pt x="22" y="57"/>
                  </a:lnTo>
                  <a:lnTo>
                    <a:pt x="20" y="59"/>
                  </a:lnTo>
                  <a:lnTo>
                    <a:pt x="19" y="61"/>
                  </a:lnTo>
                  <a:lnTo>
                    <a:pt x="17" y="65"/>
                  </a:lnTo>
                  <a:lnTo>
                    <a:pt x="14" y="74"/>
                  </a:lnTo>
                  <a:lnTo>
                    <a:pt x="11" y="86"/>
                  </a:lnTo>
                  <a:lnTo>
                    <a:pt x="8" y="101"/>
                  </a:lnTo>
                  <a:lnTo>
                    <a:pt x="6" y="119"/>
                  </a:lnTo>
                  <a:lnTo>
                    <a:pt x="4" y="138"/>
                  </a:lnTo>
                  <a:lnTo>
                    <a:pt x="2" y="161"/>
                  </a:lnTo>
                  <a:lnTo>
                    <a:pt x="1" y="185"/>
                  </a:lnTo>
                  <a:lnTo>
                    <a:pt x="0" y="211"/>
                  </a:lnTo>
                  <a:lnTo>
                    <a:pt x="0" y="238"/>
                  </a:lnTo>
                  <a:lnTo>
                    <a:pt x="0" y="267"/>
                  </a:lnTo>
                  <a:lnTo>
                    <a:pt x="2" y="326"/>
                  </a:lnTo>
                  <a:lnTo>
                    <a:pt x="3" y="356"/>
                  </a:lnTo>
                  <a:lnTo>
                    <a:pt x="5" y="388"/>
                  </a:lnTo>
                  <a:lnTo>
                    <a:pt x="7" y="419"/>
                  </a:lnTo>
                  <a:lnTo>
                    <a:pt x="10" y="450"/>
                  </a:lnTo>
                  <a:lnTo>
                    <a:pt x="14" y="481"/>
                  </a:lnTo>
                  <a:lnTo>
                    <a:pt x="18" y="511"/>
                  </a:lnTo>
                  <a:lnTo>
                    <a:pt x="23" y="540"/>
                  </a:lnTo>
                  <a:lnTo>
                    <a:pt x="28" y="568"/>
                  </a:lnTo>
                  <a:lnTo>
                    <a:pt x="34" y="596"/>
                  </a:lnTo>
                  <a:lnTo>
                    <a:pt x="38" y="609"/>
                  </a:lnTo>
                  <a:lnTo>
                    <a:pt x="41" y="622"/>
                  </a:lnTo>
                  <a:lnTo>
                    <a:pt x="48" y="646"/>
                  </a:lnTo>
                  <a:lnTo>
                    <a:pt x="53" y="657"/>
                  </a:lnTo>
                  <a:lnTo>
                    <a:pt x="58" y="668"/>
                  </a:lnTo>
                  <a:lnTo>
                    <a:pt x="62" y="678"/>
                  </a:lnTo>
                  <a:lnTo>
                    <a:pt x="66" y="689"/>
                  </a:lnTo>
                  <a:lnTo>
                    <a:pt x="71" y="698"/>
                  </a:lnTo>
                  <a:lnTo>
                    <a:pt x="76" y="706"/>
                  </a:lnTo>
                  <a:lnTo>
                    <a:pt x="81" y="714"/>
                  </a:lnTo>
                  <a:lnTo>
                    <a:pt x="86" y="721"/>
                  </a:lnTo>
                  <a:lnTo>
                    <a:pt x="91" y="728"/>
                  </a:lnTo>
                  <a:lnTo>
                    <a:pt x="97" y="733"/>
                  </a:lnTo>
                  <a:lnTo>
                    <a:pt x="103" y="738"/>
                  </a:lnTo>
                  <a:lnTo>
                    <a:pt x="109" y="743"/>
                  </a:lnTo>
                  <a:lnTo>
                    <a:pt x="115" y="746"/>
                  </a:lnTo>
                  <a:lnTo>
                    <a:pt x="121" y="749"/>
                  </a:lnTo>
                  <a:close/>
                </a:path>
              </a:pathLst>
            </a:custGeom>
            <a:solidFill>
              <a:srgbClr val="C4C3C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00" name="Google Shape;1600;p35"/>
            <p:cNvSpPr/>
            <p:nvPr/>
          </p:nvSpPr>
          <p:spPr>
            <a:xfrm>
              <a:off x="4173" y="3174"/>
              <a:ext cx="1182" cy="168"/>
            </a:xfrm>
            <a:custGeom>
              <a:avLst/>
              <a:gdLst/>
              <a:ahLst/>
              <a:cxnLst/>
              <a:rect l="l" t="t" r="r" b="b"/>
              <a:pathLst>
                <a:path w="1182" h="168" extrusionOk="0">
                  <a:moveTo>
                    <a:pt x="5" y="64"/>
                  </a:moveTo>
                  <a:lnTo>
                    <a:pt x="68" y="83"/>
                  </a:lnTo>
                  <a:lnTo>
                    <a:pt x="128" y="100"/>
                  </a:lnTo>
                  <a:lnTo>
                    <a:pt x="187" y="113"/>
                  </a:lnTo>
                  <a:lnTo>
                    <a:pt x="245" y="126"/>
                  </a:lnTo>
                  <a:lnTo>
                    <a:pt x="303" y="135"/>
                  </a:lnTo>
                  <a:lnTo>
                    <a:pt x="359" y="142"/>
                  </a:lnTo>
                  <a:lnTo>
                    <a:pt x="413" y="147"/>
                  </a:lnTo>
                  <a:lnTo>
                    <a:pt x="466" y="151"/>
                  </a:lnTo>
                  <a:lnTo>
                    <a:pt x="518" y="152"/>
                  </a:lnTo>
                  <a:lnTo>
                    <a:pt x="568" y="152"/>
                  </a:lnTo>
                  <a:lnTo>
                    <a:pt x="664" y="146"/>
                  </a:lnTo>
                  <a:lnTo>
                    <a:pt x="753" y="136"/>
                  </a:lnTo>
                  <a:lnTo>
                    <a:pt x="835" y="122"/>
                  </a:lnTo>
                  <a:lnTo>
                    <a:pt x="910" y="104"/>
                  </a:lnTo>
                  <a:lnTo>
                    <a:pt x="974" y="87"/>
                  </a:lnTo>
                  <a:lnTo>
                    <a:pt x="1032" y="67"/>
                  </a:lnTo>
                  <a:lnTo>
                    <a:pt x="1080" y="49"/>
                  </a:lnTo>
                  <a:lnTo>
                    <a:pt x="1119" y="31"/>
                  </a:lnTo>
                  <a:lnTo>
                    <a:pt x="1148" y="17"/>
                  </a:lnTo>
                  <a:lnTo>
                    <a:pt x="1165" y="6"/>
                  </a:lnTo>
                  <a:lnTo>
                    <a:pt x="1173" y="0"/>
                  </a:lnTo>
                  <a:lnTo>
                    <a:pt x="1182" y="14"/>
                  </a:lnTo>
                  <a:lnTo>
                    <a:pt x="1174" y="20"/>
                  </a:lnTo>
                  <a:lnTo>
                    <a:pt x="1156" y="31"/>
                  </a:lnTo>
                  <a:lnTo>
                    <a:pt x="1126" y="45"/>
                  </a:lnTo>
                  <a:lnTo>
                    <a:pt x="1086" y="64"/>
                  </a:lnTo>
                  <a:lnTo>
                    <a:pt x="1037" y="82"/>
                  </a:lnTo>
                  <a:lnTo>
                    <a:pt x="979" y="102"/>
                  </a:lnTo>
                  <a:lnTo>
                    <a:pt x="912" y="121"/>
                  </a:lnTo>
                  <a:lnTo>
                    <a:pt x="837" y="138"/>
                  </a:lnTo>
                  <a:lnTo>
                    <a:pt x="755" y="152"/>
                  </a:lnTo>
                  <a:lnTo>
                    <a:pt x="665" y="162"/>
                  </a:lnTo>
                  <a:lnTo>
                    <a:pt x="568" y="168"/>
                  </a:lnTo>
                  <a:lnTo>
                    <a:pt x="518" y="168"/>
                  </a:lnTo>
                  <a:lnTo>
                    <a:pt x="465" y="167"/>
                  </a:lnTo>
                  <a:lnTo>
                    <a:pt x="412" y="163"/>
                  </a:lnTo>
                  <a:lnTo>
                    <a:pt x="357" y="158"/>
                  </a:lnTo>
                  <a:lnTo>
                    <a:pt x="301" y="151"/>
                  </a:lnTo>
                  <a:lnTo>
                    <a:pt x="243" y="142"/>
                  </a:lnTo>
                  <a:lnTo>
                    <a:pt x="185" y="130"/>
                  </a:lnTo>
                  <a:lnTo>
                    <a:pt x="123" y="116"/>
                  </a:lnTo>
                  <a:lnTo>
                    <a:pt x="63" y="98"/>
                  </a:lnTo>
                  <a:lnTo>
                    <a:pt x="0" y="79"/>
                  </a:lnTo>
                  <a:lnTo>
                    <a:pt x="5" y="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01" name="Google Shape;1601;p35"/>
            <p:cNvSpPr/>
            <p:nvPr/>
          </p:nvSpPr>
          <p:spPr>
            <a:xfrm>
              <a:off x="5284" y="2488"/>
              <a:ext cx="116" cy="697"/>
            </a:xfrm>
            <a:custGeom>
              <a:avLst/>
              <a:gdLst/>
              <a:ahLst/>
              <a:cxnLst/>
              <a:rect l="l" t="t" r="r" b="b"/>
              <a:pathLst>
                <a:path w="116" h="697" extrusionOk="0">
                  <a:moveTo>
                    <a:pt x="60" y="689"/>
                  </a:moveTo>
                  <a:lnTo>
                    <a:pt x="69" y="668"/>
                  </a:lnTo>
                  <a:lnTo>
                    <a:pt x="72" y="655"/>
                  </a:lnTo>
                  <a:lnTo>
                    <a:pt x="76" y="638"/>
                  </a:lnTo>
                  <a:lnTo>
                    <a:pt x="84" y="597"/>
                  </a:lnTo>
                  <a:lnTo>
                    <a:pt x="90" y="547"/>
                  </a:lnTo>
                  <a:lnTo>
                    <a:pt x="94" y="492"/>
                  </a:lnTo>
                  <a:lnTo>
                    <a:pt x="97" y="431"/>
                  </a:lnTo>
                  <a:lnTo>
                    <a:pt x="99" y="369"/>
                  </a:lnTo>
                  <a:lnTo>
                    <a:pt x="98" y="307"/>
                  </a:lnTo>
                  <a:lnTo>
                    <a:pt x="95" y="246"/>
                  </a:lnTo>
                  <a:lnTo>
                    <a:pt x="90" y="188"/>
                  </a:lnTo>
                  <a:lnTo>
                    <a:pt x="82" y="135"/>
                  </a:lnTo>
                  <a:lnTo>
                    <a:pt x="71" y="90"/>
                  </a:lnTo>
                  <a:lnTo>
                    <a:pt x="66" y="71"/>
                  </a:lnTo>
                  <a:lnTo>
                    <a:pt x="58" y="53"/>
                  </a:lnTo>
                  <a:lnTo>
                    <a:pt x="50" y="40"/>
                  </a:lnTo>
                  <a:lnTo>
                    <a:pt x="42" y="29"/>
                  </a:lnTo>
                  <a:lnTo>
                    <a:pt x="33" y="21"/>
                  </a:lnTo>
                  <a:lnTo>
                    <a:pt x="25" y="17"/>
                  </a:lnTo>
                  <a:lnTo>
                    <a:pt x="16" y="15"/>
                  </a:lnTo>
                  <a:lnTo>
                    <a:pt x="5" y="18"/>
                  </a:lnTo>
                  <a:lnTo>
                    <a:pt x="0" y="3"/>
                  </a:lnTo>
                  <a:lnTo>
                    <a:pt x="16" y="0"/>
                  </a:lnTo>
                  <a:lnTo>
                    <a:pt x="30" y="2"/>
                  </a:lnTo>
                  <a:lnTo>
                    <a:pt x="42" y="8"/>
                  </a:lnTo>
                  <a:lnTo>
                    <a:pt x="53" y="18"/>
                  </a:lnTo>
                  <a:lnTo>
                    <a:pt x="63" y="31"/>
                  </a:lnTo>
                  <a:lnTo>
                    <a:pt x="72" y="46"/>
                  </a:lnTo>
                  <a:lnTo>
                    <a:pt x="80" y="65"/>
                  </a:lnTo>
                  <a:lnTo>
                    <a:pt x="86" y="85"/>
                  </a:lnTo>
                  <a:lnTo>
                    <a:pt x="97" y="132"/>
                  </a:lnTo>
                  <a:lnTo>
                    <a:pt x="105" y="186"/>
                  </a:lnTo>
                  <a:lnTo>
                    <a:pt x="110" y="244"/>
                  </a:lnTo>
                  <a:lnTo>
                    <a:pt x="114" y="307"/>
                  </a:lnTo>
                  <a:lnTo>
                    <a:pt x="116" y="369"/>
                  </a:lnTo>
                  <a:lnTo>
                    <a:pt x="113" y="433"/>
                  </a:lnTo>
                  <a:lnTo>
                    <a:pt x="109" y="494"/>
                  </a:lnTo>
                  <a:lnTo>
                    <a:pt x="105" y="550"/>
                  </a:lnTo>
                  <a:lnTo>
                    <a:pt x="99" y="600"/>
                  </a:lnTo>
                  <a:lnTo>
                    <a:pt x="91" y="642"/>
                  </a:lnTo>
                  <a:lnTo>
                    <a:pt x="87" y="660"/>
                  </a:lnTo>
                  <a:lnTo>
                    <a:pt x="83" y="675"/>
                  </a:lnTo>
                  <a:lnTo>
                    <a:pt x="74" y="697"/>
                  </a:lnTo>
                  <a:lnTo>
                    <a:pt x="60" y="68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02" name="Google Shape;1602;p35"/>
            <p:cNvSpPr/>
            <p:nvPr/>
          </p:nvSpPr>
          <p:spPr>
            <a:xfrm>
              <a:off x="5344" y="3174"/>
              <a:ext cx="14" cy="14"/>
            </a:xfrm>
            <a:custGeom>
              <a:avLst/>
              <a:gdLst/>
              <a:ahLst/>
              <a:cxnLst/>
              <a:rect l="l" t="t" r="r" b="b"/>
              <a:pathLst>
                <a:path w="14" h="14" extrusionOk="0">
                  <a:moveTo>
                    <a:pt x="11" y="14"/>
                  </a:moveTo>
                  <a:lnTo>
                    <a:pt x="14" y="12"/>
                  </a:lnTo>
                  <a:lnTo>
                    <a:pt x="14" y="11"/>
                  </a:lnTo>
                  <a:lnTo>
                    <a:pt x="0" y="3"/>
                  </a:lnTo>
                  <a:lnTo>
                    <a:pt x="2" y="0"/>
                  </a:lnTo>
                  <a:lnTo>
                    <a:pt x="11"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03" name="Google Shape;1603;p35"/>
            <p:cNvSpPr/>
            <p:nvPr/>
          </p:nvSpPr>
          <p:spPr>
            <a:xfrm>
              <a:off x="4113" y="2492"/>
              <a:ext cx="1178" cy="144"/>
            </a:xfrm>
            <a:custGeom>
              <a:avLst/>
              <a:gdLst/>
              <a:ahLst/>
              <a:cxnLst/>
              <a:rect l="l" t="t" r="r" b="b"/>
              <a:pathLst>
                <a:path w="1178" h="144" extrusionOk="0">
                  <a:moveTo>
                    <a:pt x="1178" y="13"/>
                  </a:moveTo>
                  <a:lnTo>
                    <a:pt x="1165" y="20"/>
                  </a:lnTo>
                  <a:lnTo>
                    <a:pt x="1146" y="29"/>
                  </a:lnTo>
                  <a:lnTo>
                    <a:pt x="1098" y="44"/>
                  </a:lnTo>
                  <a:lnTo>
                    <a:pt x="1032" y="60"/>
                  </a:lnTo>
                  <a:lnTo>
                    <a:pt x="953" y="74"/>
                  </a:lnTo>
                  <a:lnTo>
                    <a:pt x="864" y="87"/>
                  </a:lnTo>
                  <a:lnTo>
                    <a:pt x="767" y="99"/>
                  </a:lnTo>
                  <a:lnTo>
                    <a:pt x="665" y="110"/>
                  </a:lnTo>
                  <a:lnTo>
                    <a:pt x="562" y="120"/>
                  </a:lnTo>
                  <a:lnTo>
                    <a:pt x="360" y="135"/>
                  </a:lnTo>
                  <a:lnTo>
                    <a:pt x="267" y="140"/>
                  </a:lnTo>
                  <a:lnTo>
                    <a:pt x="183" y="143"/>
                  </a:lnTo>
                  <a:lnTo>
                    <a:pt x="113" y="144"/>
                  </a:lnTo>
                  <a:lnTo>
                    <a:pt x="57" y="143"/>
                  </a:lnTo>
                  <a:lnTo>
                    <a:pt x="19" y="140"/>
                  </a:lnTo>
                  <a:lnTo>
                    <a:pt x="5" y="137"/>
                  </a:lnTo>
                  <a:lnTo>
                    <a:pt x="0" y="134"/>
                  </a:lnTo>
                  <a:lnTo>
                    <a:pt x="8" y="121"/>
                  </a:lnTo>
                  <a:lnTo>
                    <a:pt x="12" y="123"/>
                  </a:lnTo>
                  <a:lnTo>
                    <a:pt x="21" y="125"/>
                  </a:lnTo>
                  <a:lnTo>
                    <a:pt x="57" y="128"/>
                  </a:lnTo>
                  <a:lnTo>
                    <a:pt x="113" y="128"/>
                  </a:lnTo>
                  <a:lnTo>
                    <a:pt x="183" y="128"/>
                  </a:lnTo>
                  <a:lnTo>
                    <a:pt x="265" y="125"/>
                  </a:lnTo>
                  <a:lnTo>
                    <a:pt x="358" y="120"/>
                  </a:lnTo>
                  <a:lnTo>
                    <a:pt x="560" y="105"/>
                  </a:lnTo>
                  <a:lnTo>
                    <a:pt x="662" y="95"/>
                  </a:lnTo>
                  <a:lnTo>
                    <a:pt x="764" y="84"/>
                  </a:lnTo>
                  <a:lnTo>
                    <a:pt x="861" y="72"/>
                  </a:lnTo>
                  <a:lnTo>
                    <a:pt x="949" y="58"/>
                  </a:lnTo>
                  <a:lnTo>
                    <a:pt x="1028" y="44"/>
                  </a:lnTo>
                  <a:lnTo>
                    <a:pt x="1093" y="29"/>
                  </a:lnTo>
                  <a:lnTo>
                    <a:pt x="1141" y="14"/>
                  </a:lnTo>
                  <a:lnTo>
                    <a:pt x="1157" y="6"/>
                  </a:lnTo>
                  <a:lnTo>
                    <a:pt x="1168" y="0"/>
                  </a:lnTo>
                  <a:lnTo>
                    <a:pt x="1178"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04" name="Google Shape;1604;p35"/>
            <p:cNvSpPr/>
            <p:nvPr/>
          </p:nvSpPr>
          <p:spPr>
            <a:xfrm>
              <a:off x="5281" y="2491"/>
              <a:ext cx="10" cy="15"/>
            </a:xfrm>
            <a:custGeom>
              <a:avLst/>
              <a:gdLst/>
              <a:ahLst/>
              <a:cxnLst/>
              <a:rect l="l" t="t" r="r" b="b"/>
              <a:pathLst>
                <a:path w="10" h="15" extrusionOk="0">
                  <a:moveTo>
                    <a:pt x="3" y="0"/>
                  </a:moveTo>
                  <a:lnTo>
                    <a:pt x="1" y="0"/>
                  </a:lnTo>
                  <a:lnTo>
                    <a:pt x="0" y="1"/>
                  </a:lnTo>
                  <a:lnTo>
                    <a:pt x="10" y="14"/>
                  </a:lnTo>
                  <a:lnTo>
                    <a:pt x="8" y="15"/>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05" name="Google Shape;1605;p35"/>
            <p:cNvSpPr/>
            <p:nvPr/>
          </p:nvSpPr>
          <p:spPr>
            <a:xfrm>
              <a:off x="4079" y="2544"/>
              <a:ext cx="45" cy="79"/>
            </a:xfrm>
            <a:custGeom>
              <a:avLst/>
              <a:gdLst/>
              <a:ahLst/>
              <a:cxnLst/>
              <a:rect l="l" t="t" r="r" b="b"/>
              <a:pathLst>
                <a:path w="45" h="79" extrusionOk="0">
                  <a:moveTo>
                    <a:pt x="31" y="79"/>
                  </a:moveTo>
                  <a:lnTo>
                    <a:pt x="24" y="69"/>
                  </a:lnTo>
                  <a:lnTo>
                    <a:pt x="20" y="56"/>
                  </a:lnTo>
                  <a:lnTo>
                    <a:pt x="15" y="33"/>
                  </a:lnTo>
                  <a:lnTo>
                    <a:pt x="12" y="25"/>
                  </a:lnTo>
                  <a:lnTo>
                    <a:pt x="9" y="19"/>
                  </a:lnTo>
                  <a:lnTo>
                    <a:pt x="6" y="16"/>
                  </a:lnTo>
                  <a:lnTo>
                    <a:pt x="0" y="16"/>
                  </a:lnTo>
                  <a:lnTo>
                    <a:pt x="0" y="0"/>
                  </a:lnTo>
                  <a:lnTo>
                    <a:pt x="11" y="0"/>
                  </a:lnTo>
                  <a:lnTo>
                    <a:pt x="20" y="6"/>
                  </a:lnTo>
                  <a:lnTo>
                    <a:pt x="26" y="18"/>
                  </a:lnTo>
                  <a:lnTo>
                    <a:pt x="31" y="29"/>
                  </a:lnTo>
                  <a:lnTo>
                    <a:pt x="36" y="52"/>
                  </a:lnTo>
                  <a:lnTo>
                    <a:pt x="39" y="62"/>
                  </a:lnTo>
                  <a:lnTo>
                    <a:pt x="45" y="71"/>
                  </a:lnTo>
                  <a:lnTo>
                    <a:pt x="31" y="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06" name="Google Shape;1606;p35"/>
            <p:cNvSpPr/>
            <p:nvPr/>
          </p:nvSpPr>
          <p:spPr>
            <a:xfrm>
              <a:off x="4110" y="2613"/>
              <a:ext cx="14" cy="13"/>
            </a:xfrm>
            <a:custGeom>
              <a:avLst/>
              <a:gdLst/>
              <a:ahLst/>
              <a:cxnLst/>
              <a:rect l="l" t="t" r="r" b="b"/>
              <a:pathLst>
                <a:path w="14" h="13" extrusionOk="0">
                  <a:moveTo>
                    <a:pt x="3" y="13"/>
                  </a:moveTo>
                  <a:lnTo>
                    <a:pt x="1" y="12"/>
                  </a:lnTo>
                  <a:lnTo>
                    <a:pt x="0" y="10"/>
                  </a:lnTo>
                  <a:lnTo>
                    <a:pt x="14" y="2"/>
                  </a:lnTo>
                  <a:lnTo>
                    <a:pt x="11" y="0"/>
                  </a:lnTo>
                  <a:lnTo>
                    <a:pt x="3"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07" name="Google Shape;1607;p35"/>
            <p:cNvSpPr/>
            <p:nvPr/>
          </p:nvSpPr>
          <p:spPr>
            <a:xfrm>
              <a:off x="4047" y="2545"/>
              <a:ext cx="132" cy="708"/>
            </a:xfrm>
            <a:custGeom>
              <a:avLst/>
              <a:gdLst/>
              <a:ahLst/>
              <a:cxnLst/>
              <a:rect l="l" t="t" r="r" b="b"/>
              <a:pathLst>
                <a:path w="132" h="708" extrusionOk="0">
                  <a:moveTo>
                    <a:pt x="36" y="14"/>
                  </a:moveTo>
                  <a:lnTo>
                    <a:pt x="34" y="16"/>
                  </a:lnTo>
                  <a:lnTo>
                    <a:pt x="32" y="19"/>
                  </a:lnTo>
                  <a:lnTo>
                    <a:pt x="27" y="38"/>
                  </a:lnTo>
                  <a:lnTo>
                    <a:pt x="22" y="69"/>
                  </a:lnTo>
                  <a:lnTo>
                    <a:pt x="18" y="112"/>
                  </a:lnTo>
                  <a:lnTo>
                    <a:pt x="16" y="161"/>
                  </a:lnTo>
                  <a:lnTo>
                    <a:pt x="16" y="218"/>
                  </a:lnTo>
                  <a:lnTo>
                    <a:pt x="17" y="277"/>
                  </a:lnTo>
                  <a:lnTo>
                    <a:pt x="21" y="339"/>
                  </a:lnTo>
                  <a:lnTo>
                    <a:pt x="26" y="400"/>
                  </a:lnTo>
                  <a:lnTo>
                    <a:pt x="34" y="461"/>
                  </a:lnTo>
                  <a:lnTo>
                    <a:pt x="44" y="518"/>
                  </a:lnTo>
                  <a:lnTo>
                    <a:pt x="56" y="571"/>
                  </a:lnTo>
                  <a:lnTo>
                    <a:pt x="72" y="616"/>
                  </a:lnTo>
                  <a:lnTo>
                    <a:pt x="91" y="653"/>
                  </a:lnTo>
                  <a:lnTo>
                    <a:pt x="100" y="667"/>
                  </a:lnTo>
                  <a:lnTo>
                    <a:pt x="110" y="678"/>
                  </a:lnTo>
                  <a:lnTo>
                    <a:pt x="121" y="688"/>
                  </a:lnTo>
                  <a:lnTo>
                    <a:pt x="126" y="690"/>
                  </a:lnTo>
                  <a:lnTo>
                    <a:pt x="132" y="693"/>
                  </a:lnTo>
                  <a:lnTo>
                    <a:pt x="126" y="708"/>
                  </a:lnTo>
                  <a:lnTo>
                    <a:pt x="120" y="705"/>
                  </a:lnTo>
                  <a:lnTo>
                    <a:pt x="112" y="701"/>
                  </a:lnTo>
                  <a:lnTo>
                    <a:pt x="100" y="690"/>
                  </a:lnTo>
                  <a:lnTo>
                    <a:pt x="88" y="678"/>
                  </a:lnTo>
                  <a:lnTo>
                    <a:pt x="77" y="661"/>
                  </a:lnTo>
                  <a:lnTo>
                    <a:pt x="56" y="622"/>
                  </a:lnTo>
                  <a:lnTo>
                    <a:pt x="41" y="576"/>
                  </a:lnTo>
                  <a:lnTo>
                    <a:pt x="28" y="520"/>
                  </a:lnTo>
                  <a:lnTo>
                    <a:pt x="18" y="463"/>
                  </a:lnTo>
                  <a:lnTo>
                    <a:pt x="10" y="402"/>
                  </a:lnTo>
                  <a:lnTo>
                    <a:pt x="5" y="340"/>
                  </a:lnTo>
                  <a:lnTo>
                    <a:pt x="1" y="278"/>
                  </a:lnTo>
                  <a:lnTo>
                    <a:pt x="0" y="218"/>
                  </a:lnTo>
                  <a:lnTo>
                    <a:pt x="0" y="161"/>
                  </a:lnTo>
                  <a:lnTo>
                    <a:pt x="2" y="112"/>
                  </a:lnTo>
                  <a:lnTo>
                    <a:pt x="6" y="68"/>
                  </a:lnTo>
                  <a:lnTo>
                    <a:pt x="11" y="36"/>
                  </a:lnTo>
                  <a:lnTo>
                    <a:pt x="17" y="14"/>
                  </a:lnTo>
                  <a:lnTo>
                    <a:pt x="22" y="4"/>
                  </a:lnTo>
                  <a:lnTo>
                    <a:pt x="27" y="0"/>
                  </a:lnTo>
                  <a:lnTo>
                    <a:pt x="36"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08" name="Google Shape;1608;p35"/>
            <p:cNvSpPr/>
            <p:nvPr/>
          </p:nvSpPr>
          <p:spPr>
            <a:xfrm>
              <a:off x="4074" y="2544"/>
              <a:ext cx="9" cy="16"/>
            </a:xfrm>
            <a:custGeom>
              <a:avLst/>
              <a:gdLst/>
              <a:ahLst/>
              <a:cxnLst/>
              <a:rect l="l" t="t" r="r" b="b"/>
              <a:pathLst>
                <a:path w="9" h="16" extrusionOk="0">
                  <a:moveTo>
                    <a:pt x="5" y="0"/>
                  </a:moveTo>
                  <a:lnTo>
                    <a:pt x="2" y="0"/>
                  </a:lnTo>
                  <a:lnTo>
                    <a:pt x="0" y="1"/>
                  </a:lnTo>
                  <a:lnTo>
                    <a:pt x="9" y="15"/>
                  </a:lnTo>
                  <a:lnTo>
                    <a:pt x="5" y="16"/>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09" name="Google Shape;1609;p35"/>
            <p:cNvSpPr/>
            <p:nvPr/>
          </p:nvSpPr>
          <p:spPr>
            <a:xfrm>
              <a:off x="4173" y="3238"/>
              <a:ext cx="6" cy="15"/>
            </a:xfrm>
            <a:custGeom>
              <a:avLst/>
              <a:gdLst/>
              <a:ahLst/>
              <a:cxnLst/>
              <a:rect l="l" t="t" r="r" b="b"/>
              <a:pathLst>
                <a:path w="6" h="15" extrusionOk="0">
                  <a:moveTo>
                    <a:pt x="0" y="15"/>
                  </a:moveTo>
                  <a:lnTo>
                    <a:pt x="5" y="0"/>
                  </a:lnTo>
                  <a:lnTo>
                    <a:pt x="6" y="0"/>
                  </a:lnTo>
                  <a:lnTo>
                    <a:pt x="0" y="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10" name="Google Shape;1610;p35"/>
            <p:cNvSpPr/>
            <p:nvPr/>
          </p:nvSpPr>
          <p:spPr>
            <a:xfrm>
              <a:off x="4064" y="2382"/>
              <a:ext cx="1296" cy="341"/>
            </a:xfrm>
            <a:prstGeom prst="ellipse">
              <a:avLst/>
            </a:prstGeom>
            <a:solidFill>
              <a:srgbClr val="C4C3C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11" name="Google Shape;1611;p35"/>
            <p:cNvSpPr/>
            <p:nvPr/>
          </p:nvSpPr>
          <p:spPr>
            <a:xfrm>
              <a:off x="4064" y="2382"/>
              <a:ext cx="1296" cy="341"/>
            </a:xfrm>
            <a:prstGeom prst="ellipse">
              <a:avLst/>
            </a:prstGeom>
            <a:noFill/>
            <a:ln w="2540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12" name="Google Shape;1612;p35"/>
            <p:cNvSpPr/>
            <p:nvPr/>
          </p:nvSpPr>
          <p:spPr>
            <a:xfrm>
              <a:off x="3843" y="2470"/>
              <a:ext cx="259" cy="254"/>
            </a:xfrm>
            <a:custGeom>
              <a:avLst/>
              <a:gdLst/>
              <a:ahLst/>
              <a:cxnLst/>
              <a:rect l="l" t="t" r="r" b="b"/>
              <a:pathLst>
                <a:path w="259" h="254" extrusionOk="0">
                  <a:moveTo>
                    <a:pt x="201" y="106"/>
                  </a:moveTo>
                  <a:lnTo>
                    <a:pt x="192" y="106"/>
                  </a:lnTo>
                  <a:lnTo>
                    <a:pt x="184" y="107"/>
                  </a:lnTo>
                  <a:lnTo>
                    <a:pt x="176" y="108"/>
                  </a:lnTo>
                  <a:lnTo>
                    <a:pt x="168" y="109"/>
                  </a:lnTo>
                  <a:lnTo>
                    <a:pt x="161" y="111"/>
                  </a:lnTo>
                  <a:lnTo>
                    <a:pt x="153" y="113"/>
                  </a:lnTo>
                  <a:lnTo>
                    <a:pt x="146" y="116"/>
                  </a:lnTo>
                  <a:lnTo>
                    <a:pt x="140" y="119"/>
                  </a:lnTo>
                  <a:lnTo>
                    <a:pt x="126" y="125"/>
                  </a:lnTo>
                  <a:lnTo>
                    <a:pt x="113" y="133"/>
                  </a:lnTo>
                  <a:lnTo>
                    <a:pt x="85" y="150"/>
                  </a:lnTo>
                  <a:lnTo>
                    <a:pt x="85" y="118"/>
                  </a:lnTo>
                  <a:lnTo>
                    <a:pt x="88" y="108"/>
                  </a:lnTo>
                  <a:lnTo>
                    <a:pt x="91" y="98"/>
                  </a:lnTo>
                  <a:lnTo>
                    <a:pt x="95" y="89"/>
                  </a:lnTo>
                  <a:lnTo>
                    <a:pt x="99" y="80"/>
                  </a:lnTo>
                  <a:lnTo>
                    <a:pt x="104" y="72"/>
                  </a:lnTo>
                  <a:lnTo>
                    <a:pt x="109" y="65"/>
                  </a:lnTo>
                  <a:lnTo>
                    <a:pt x="115" y="59"/>
                  </a:lnTo>
                  <a:lnTo>
                    <a:pt x="121" y="53"/>
                  </a:lnTo>
                  <a:lnTo>
                    <a:pt x="128" y="48"/>
                  </a:lnTo>
                  <a:lnTo>
                    <a:pt x="135" y="44"/>
                  </a:lnTo>
                  <a:lnTo>
                    <a:pt x="143" y="40"/>
                  </a:lnTo>
                  <a:lnTo>
                    <a:pt x="152" y="37"/>
                  </a:lnTo>
                  <a:lnTo>
                    <a:pt x="162" y="35"/>
                  </a:lnTo>
                  <a:lnTo>
                    <a:pt x="171" y="33"/>
                  </a:lnTo>
                  <a:lnTo>
                    <a:pt x="181" y="32"/>
                  </a:lnTo>
                  <a:lnTo>
                    <a:pt x="192" y="32"/>
                  </a:lnTo>
                  <a:lnTo>
                    <a:pt x="197" y="32"/>
                  </a:lnTo>
                  <a:lnTo>
                    <a:pt x="201" y="33"/>
                  </a:lnTo>
                  <a:lnTo>
                    <a:pt x="205" y="35"/>
                  </a:lnTo>
                  <a:lnTo>
                    <a:pt x="208" y="37"/>
                  </a:lnTo>
                  <a:lnTo>
                    <a:pt x="211" y="40"/>
                  </a:lnTo>
                  <a:lnTo>
                    <a:pt x="213" y="43"/>
                  </a:lnTo>
                  <a:lnTo>
                    <a:pt x="215" y="46"/>
                  </a:lnTo>
                  <a:lnTo>
                    <a:pt x="217" y="50"/>
                  </a:lnTo>
                  <a:lnTo>
                    <a:pt x="220" y="58"/>
                  </a:lnTo>
                  <a:lnTo>
                    <a:pt x="224" y="66"/>
                  </a:lnTo>
                  <a:lnTo>
                    <a:pt x="226" y="70"/>
                  </a:lnTo>
                  <a:lnTo>
                    <a:pt x="229" y="74"/>
                  </a:lnTo>
                  <a:lnTo>
                    <a:pt x="232" y="78"/>
                  </a:lnTo>
                  <a:lnTo>
                    <a:pt x="236" y="82"/>
                  </a:lnTo>
                  <a:lnTo>
                    <a:pt x="235" y="74"/>
                  </a:lnTo>
                  <a:lnTo>
                    <a:pt x="235" y="66"/>
                  </a:lnTo>
                  <a:lnTo>
                    <a:pt x="236" y="59"/>
                  </a:lnTo>
                  <a:lnTo>
                    <a:pt x="238" y="52"/>
                  </a:lnTo>
                  <a:lnTo>
                    <a:pt x="241" y="45"/>
                  </a:lnTo>
                  <a:lnTo>
                    <a:pt x="244" y="38"/>
                  </a:lnTo>
                  <a:lnTo>
                    <a:pt x="251" y="26"/>
                  </a:lnTo>
                  <a:lnTo>
                    <a:pt x="254" y="20"/>
                  </a:lnTo>
                  <a:lnTo>
                    <a:pt x="257" y="15"/>
                  </a:lnTo>
                  <a:lnTo>
                    <a:pt x="258" y="11"/>
                  </a:lnTo>
                  <a:lnTo>
                    <a:pt x="259" y="7"/>
                  </a:lnTo>
                  <a:lnTo>
                    <a:pt x="259" y="6"/>
                  </a:lnTo>
                  <a:lnTo>
                    <a:pt x="258" y="4"/>
                  </a:lnTo>
                  <a:lnTo>
                    <a:pt x="257" y="3"/>
                  </a:lnTo>
                  <a:lnTo>
                    <a:pt x="255" y="2"/>
                  </a:lnTo>
                  <a:lnTo>
                    <a:pt x="253" y="1"/>
                  </a:lnTo>
                  <a:lnTo>
                    <a:pt x="251" y="0"/>
                  </a:lnTo>
                  <a:lnTo>
                    <a:pt x="244" y="0"/>
                  </a:lnTo>
                  <a:lnTo>
                    <a:pt x="230" y="0"/>
                  </a:lnTo>
                  <a:lnTo>
                    <a:pt x="216" y="0"/>
                  </a:lnTo>
                  <a:lnTo>
                    <a:pt x="202" y="1"/>
                  </a:lnTo>
                  <a:lnTo>
                    <a:pt x="189" y="2"/>
                  </a:lnTo>
                  <a:lnTo>
                    <a:pt x="176" y="3"/>
                  </a:lnTo>
                  <a:lnTo>
                    <a:pt x="164" y="5"/>
                  </a:lnTo>
                  <a:lnTo>
                    <a:pt x="151" y="8"/>
                  </a:lnTo>
                  <a:lnTo>
                    <a:pt x="140" y="11"/>
                  </a:lnTo>
                  <a:lnTo>
                    <a:pt x="129" y="14"/>
                  </a:lnTo>
                  <a:lnTo>
                    <a:pt x="118" y="18"/>
                  </a:lnTo>
                  <a:lnTo>
                    <a:pt x="108" y="22"/>
                  </a:lnTo>
                  <a:lnTo>
                    <a:pt x="98" y="26"/>
                  </a:lnTo>
                  <a:lnTo>
                    <a:pt x="89" y="31"/>
                  </a:lnTo>
                  <a:lnTo>
                    <a:pt x="80" y="36"/>
                  </a:lnTo>
                  <a:lnTo>
                    <a:pt x="72" y="41"/>
                  </a:lnTo>
                  <a:lnTo>
                    <a:pt x="64" y="47"/>
                  </a:lnTo>
                  <a:lnTo>
                    <a:pt x="56" y="53"/>
                  </a:lnTo>
                  <a:lnTo>
                    <a:pt x="49" y="59"/>
                  </a:lnTo>
                  <a:lnTo>
                    <a:pt x="42" y="66"/>
                  </a:lnTo>
                  <a:lnTo>
                    <a:pt x="39" y="69"/>
                  </a:lnTo>
                  <a:lnTo>
                    <a:pt x="36" y="73"/>
                  </a:lnTo>
                  <a:lnTo>
                    <a:pt x="30" y="80"/>
                  </a:lnTo>
                  <a:lnTo>
                    <a:pt x="25" y="89"/>
                  </a:lnTo>
                  <a:lnTo>
                    <a:pt x="20" y="96"/>
                  </a:lnTo>
                  <a:lnTo>
                    <a:pt x="16" y="105"/>
                  </a:lnTo>
                  <a:lnTo>
                    <a:pt x="12" y="113"/>
                  </a:lnTo>
                  <a:lnTo>
                    <a:pt x="9" y="122"/>
                  </a:lnTo>
                  <a:lnTo>
                    <a:pt x="6" y="130"/>
                  </a:lnTo>
                  <a:lnTo>
                    <a:pt x="4" y="139"/>
                  </a:lnTo>
                  <a:lnTo>
                    <a:pt x="2" y="149"/>
                  </a:lnTo>
                  <a:lnTo>
                    <a:pt x="1" y="158"/>
                  </a:lnTo>
                  <a:lnTo>
                    <a:pt x="0" y="168"/>
                  </a:lnTo>
                  <a:lnTo>
                    <a:pt x="0" y="178"/>
                  </a:lnTo>
                  <a:lnTo>
                    <a:pt x="0" y="183"/>
                  </a:lnTo>
                  <a:lnTo>
                    <a:pt x="1" y="190"/>
                  </a:lnTo>
                  <a:lnTo>
                    <a:pt x="2" y="195"/>
                  </a:lnTo>
                  <a:lnTo>
                    <a:pt x="3" y="201"/>
                  </a:lnTo>
                  <a:lnTo>
                    <a:pt x="4" y="206"/>
                  </a:lnTo>
                  <a:lnTo>
                    <a:pt x="6" y="212"/>
                  </a:lnTo>
                  <a:lnTo>
                    <a:pt x="8" y="217"/>
                  </a:lnTo>
                  <a:lnTo>
                    <a:pt x="11" y="221"/>
                  </a:lnTo>
                  <a:lnTo>
                    <a:pt x="13" y="226"/>
                  </a:lnTo>
                  <a:lnTo>
                    <a:pt x="17" y="229"/>
                  </a:lnTo>
                  <a:lnTo>
                    <a:pt x="20" y="233"/>
                  </a:lnTo>
                  <a:lnTo>
                    <a:pt x="24" y="236"/>
                  </a:lnTo>
                  <a:lnTo>
                    <a:pt x="28" y="238"/>
                  </a:lnTo>
                  <a:lnTo>
                    <a:pt x="33" y="240"/>
                  </a:lnTo>
                  <a:lnTo>
                    <a:pt x="38" y="241"/>
                  </a:lnTo>
                  <a:lnTo>
                    <a:pt x="43" y="242"/>
                  </a:lnTo>
                  <a:lnTo>
                    <a:pt x="55" y="241"/>
                  </a:lnTo>
                  <a:lnTo>
                    <a:pt x="65" y="240"/>
                  </a:lnTo>
                  <a:lnTo>
                    <a:pt x="69" y="239"/>
                  </a:lnTo>
                  <a:lnTo>
                    <a:pt x="74" y="238"/>
                  </a:lnTo>
                  <a:lnTo>
                    <a:pt x="83" y="235"/>
                  </a:lnTo>
                  <a:lnTo>
                    <a:pt x="91" y="231"/>
                  </a:lnTo>
                  <a:lnTo>
                    <a:pt x="100" y="226"/>
                  </a:lnTo>
                  <a:lnTo>
                    <a:pt x="108" y="221"/>
                  </a:lnTo>
                  <a:lnTo>
                    <a:pt x="116" y="214"/>
                  </a:lnTo>
                  <a:lnTo>
                    <a:pt x="119" y="212"/>
                  </a:lnTo>
                  <a:lnTo>
                    <a:pt x="122" y="209"/>
                  </a:lnTo>
                  <a:lnTo>
                    <a:pt x="127" y="202"/>
                  </a:lnTo>
                  <a:lnTo>
                    <a:pt x="134" y="187"/>
                  </a:lnTo>
                  <a:lnTo>
                    <a:pt x="138" y="180"/>
                  </a:lnTo>
                  <a:lnTo>
                    <a:pt x="140" y="177"/>
                  </a:lnTo>
                  <a:lnTo>
                    <a:pt x="143" y="174"/>
                  </a:lnTo>
                  <a:lnTo>
                    <a:pt x="145" y="172"/>
                  </a:lnTo>
                  <a:lnTo>
                    <a:pt x="148" y="171"/>
                  </a:lnTo>
                  <a:lnTo>
                    <a:pt x="152" y="170"/>
                  </a:lnTo>
                  <a:lnTo>
                    <a:pt x="157" y="169"/>
                  </a:lnTo>
                  <a:lnTo>
                    <a:pt x="161" y="170"/>
                  </a:lnTo>
                  <a:lnTo>
                    <a:pt x="165" y="170"/>
                  </a:lnTo>
                  <a:lnTo>
                    <a:pt x="168" y="172"/>
                  </a:lnTo>
                  <a:lnTo>
                    <a:pt x="172" y="173"/>
                  </a:lnTo>
                  <a:lnTo>
                    <a:pt x="178" y="178"/>
                  </a:lnTo>
                  <a:lnTo>
                    <a:pt x="183" y="183"/>
                  </a:lnTo>
                  <a:lnTo>
                    <a:pt x="185" y="187"/>
                  </a:lnTo>
                  <a:lnTo>
                    <a:pt x="187" y="191"/>
                  </a:lnTo>
                  <a:lnTo>
                    <a:pt x="189" y="194"/>
                  </a:lnTo>
                  <a:lnTo>
                    <a:pt x="190" y="198"/>
                  </a:lnTo>
                  <a:lnTo>
                    <a:pt x="191" y="202"/>
                  </a:lnTo>
                  <a:lnTo>
                    <a:pt x="192" y="206"/>
                  </a:lnTo>
                  <a:lnTo>
                    <a:pt x="192" y="214"/>
                  </a:lnTo>
                  <a:lnTo>
                    <a:pt x="193" y="219"/>
                  </a:lnTo>
                  <a:lnTo>
                    <a:pt x="194" y="225"/>
                  </a:lnTo>
                  <a:lnTo>
                    <a:pt x="197" y="232"/>
                  </a:lnTo>
                  <a:lnTo>
                    <a:pt x="200" y="238"/>
                  </a:lnTo>
                  <a:lnTo>
                    <a:pt x="203" y="244"/>
                  </a:lnTo>
                  <a:lnTo>
                    <a:pt x="207" y="249"/>
                  </a:lnTo>
                  <a:lnTo>
                    <a:pt x="210" y="251"/>
                  </a:lnTo>
                  <a:lnTo>
                    <a:pt x="212" y="253"/>
                  </a:lnTo>
                  <a:lnTo>
                    <a:pt x="214" y="254"/>
                  </a:lnTo>
                  <a:lnTo>
                    <a:pt x="217" y="254"/>
                  </a:lnTo>
                  <a:lnTo>
                    <a:pt x="220" y="254"/>
                  </a:lnTo>
                  <a:lnTo>
                    <a:pt x="222" y="253"/>
                  </a:lnTo>
                  <a:lnTo>
                    <a:pt x="223" y="252"/>
                  </a:lnTo>
                  <a:lnTo>
                    <a:pt x="226" y="250"/>
                  </a:lnTo>
                  <a:lnTo>
                    <a:pt x="227" y="247"/>
                  </a:lnTo>
                  <a:lnTo>
                    <a:pt x="228" y="243"/>
                  </a:lnTo>
                  <a:lnTo>
                    <a:pt x="229" y="239"/>
                  </a:lnTo>
                  <a:lnTo>
                    <a:pt x="229" y="234"/>
                  </a:lnTo>
                  <a:lnTo>
                    <a:pt x="229" y="229"/>
                  </a:lnTo>
                  <a:lnTo>
                    <a:pt x="227" y="217"/>
                  </a:lnTo>
                  <a:lnTo>
                    <a:pt x="226" y="206"/>
                  </a:lnTo>
                  <a:lnTo>
                    <a:pt x="225" y="195"/>
                  </a:lnTo>
                  <a:lnTo>
                    <a:pt x="224" y="190"/>
                  </a:lnTo>
                  <a:lnTo>
                    <a:pt x="224" y="185"/>
                  </a:lnTo>
                  <a:lnTo>
                    <a:pt x="225" y="178"/>
                  </a:lnTo>
                  <a:lnTo>
                    <a:pt x="225" y="171"/>
                  </a:lnTo>
                  <a:lnTo>
                    <a:pt x="224" y="158"/>
                  </a:lnTo>
                  <a:lnTo>
                    <a:pt x="224" y="151"/>
                  </a:lnTo>
                  <a:lnTo>
                    <a:pt x="223" y="145"/>
                  </a:lnTo>
                  <a:lnTo>
                    <a:pt x="222" y="138"/>
                  </a:lnTo>
                  <a:lnTo>
                    <a:pt x="220" y="132"/>
                  </a:lnTo>
                  <a:lnTo>
                    <a:pt x="217" y="122"/>
                  </a:lnTo>
                  <a:lnTo>
                    <a:pt x="215" y="117"/>
                  </a:lnTo>
                  <a:lnTo>
                    <a:pt x="213" y="113"/>
                  </a:lnTo>
                  <a:lnTo>
                    <a:pt x="210" y="110"/>
                  </a:lnTo>
                  <a:lnTo>
                    <a:pt x="207" y="108"/>
                  </a:lnTo>
                  <a:lnTo>
                    <a:pt x="204" y="106"/>
                  </a:lnTo>
                  <a:lnTo>
                    <a:pt x="201" y="106"/>
                  </a:lnTo>
                  <a:close/>
                </a:path>
              </a:pathLst>
            </a:custGeom>
            <a:solidFill>
              <a:srgbClr val="9B99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13" name="Google Shape;1613;p35"/>
            <p:cNvSpPr/>
            <p:nvPr/>
          </p:nvSpPr>
          <p:spPr>
            <a:xfrm>
              <a:off x="3925" y="2570"/>
              <a:ext cx="119" cy="55"/>
            </a:xfrm>
            <a:custGeom>
              <a:avLst/>
              <a:gdLst/>
              <a:ahLst/>
              <a:cxnLst/>
              <a:rect l="l" t="t" r="r" b="b"/>
              <a:pathLst>
                <a:path w="119" h="55" extrusionOk="0">
                  <a:moveTo>
                    <a:pt x="119" y="12"/>
                  </a:moveTo>
                  <a:lnTo>
                    <a:pt x="111" y="12"/>
                  </a:lnTo>
                  <a:lnTo>
                    <a:pt x="103" y="13"/>
                  </a:lnTo>
                  <a:lnTo>
                    <a:pt x="95" y="14"/>
                  </a:lnTo>
                  <a:lnTo>
                    <a:pt x="88" y="15"/>
                  </a:lnTo>
                  <a:lnTo>
                    <a:pt x="81" y="17"/>
                  </a:lnTo>
                  <a:lnTo>
                    <a:pt x="74" y="19"/>
                  </a:lnTo>
                  <a:lnTo>
                    <a:pt x="66" y="21"/>
                  </a:lnTo>
                  <a:lnTo>
                    <a:pt x="60" y="24"/>
                  </a:lnTo>
                  <a:lnTo>
                    <a:pt x="47" y="30"/>
                  </a:lnTo>
                  <a:lnTo>
                    <a:pt x="34" y="38"/>
                  </a:lnTo>
                  <a:lnTo>
                    <a:pt x="6" y="55"/>
                  </a:lnTo>
                  <a:lnTo>
                    <a:pt x="0" y="45"/>
                  </a:lnTo>
                  <a:lnTo>
                    <a:pt x="28" y="28"/>
                  </a:lnTo>
                  <a:lnTo>
                    <a:pt x="41" y="20"/>
                  </a:lnTo>
                  <a:lnTo>
                    <a:pt x="55" y="13"/>
                  </a:lnTo>
                  <a:lnTo>
                    <a:pt x="62" y="10"/>
                  </a:lnTo>
                  <a:lnTo>
                    <a:pt x="69" y="8"/>
                  </a:lnTo>
                  <a:lnTo>
                    <a:pt x="77" y="5"/>
                  </a:lnTo>
                  <a:lnTo>
                    <a:pt x="85" y="3"/>
                  </a:lnTo>
                  <a:lnTo>
                    <a:pt x="93" y="2"/>
                  </a:lnTo>
                  <a:lnTo>
                    <a:pt x="101" y="1"/>
                  </a:lnTo>
                  <a:lnTo>
                    <a:pt x="110" y="0"/>
                  </a:lnTo>
                  <a:lnTo>
                    <a:pt x="119" y="0"/>
                  </a:lnTo>
                  <a:lnTo>
                    <a:pt x="119"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14" name="Google Shape;1614;p35"/>
            <p:cNvSpPr txBox="1"/>
            <p:nvPr/>
          </p:nvSpPr>
          <p:spPr>
            <a:xfrm>
              <a:off x="3922" y="2588"/>
              <a:ext cx="12" cy="32"/>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15" name="Google Shape;1615;p35"/>
            <p:cNvSpPr/>
            <p:nvPr/>
          </p:nvSpPr>
          <p:spPr>
            <a:xfrm>
              <a:off x="3922" y="2615"/>
              <a:ext cx="12" cy="15"/>
            </a:xfrm>
            <a:custGeom>
              <a:avLst/>
              <a:gdLst/>
              <a:ahLst/>
              <a:cxnLst/>
              <a:rect l="l" t="t" r="r" b="b"/>
              <a:pathLst>
                <a:path w="12" h="15" extrusionOk="0">
                  <a:moveTo>
                    <a:pt x="9" y="10"/>
                  </a:moveTo>
                  <a:lnTo>
                    <a:pt x="0" y="15"/>
                  </a:lnTo>
                  <a:lnTo>
                    <a:pt x="0" y="5"/>
                  </a:lnTo>
                  <a:lnTo>
                    <a:pt x="12" y="5"/>
                  </a:lnTo>
                  <a:lnTo>
                    <a:pt x="3" y="0"/>
                  </a:lnTo>
                  <a:lnTo>
                    <a:pt x="9"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16" name="Google Shape;1616;p35"/>
            <p:cNvSpPr/>
            <p:nvPr/>
          </p:nvSpPr>
          <p:spPr>
            <a:xfrm>
              <a:off x="3922" y="2496"/>
              <a:ext cx="114" cy="94"/>
            </a:xfrm>
            <a:custGeom>
              <a:avLst/>
              <a:gdLst/>
              <a:ahLst/>
              <a:cxnLst/>
              <a:rect l="l" t="t" r="r" b="b"/>
              <a:pathLst>
                <a:path w="114" h="94" extrusionOk="0">
                  <a:moveTo>
                    <a:pt x="0" y="91"/>
                  </a:moveTo>
                  <a:lnTo>
                    <a:pt x="3" y="80"/>
                  </a:lnTo>
                  <a:lnTo>
                    <a:pt x="7" y="70"/>
                  </a:lnTo>
                  <a:lnTo>
                    <a:pt x="10" y="60"/>
                  </a:lnTo>
                  <a:lnTo>
                    <a:pt x="15" y="51"/>
                  </a:lnTo>
                  <a:lnTo>
                    <a:pt x="20" y="42"/>
                  </a:lnTo>
                  <a:lnTo>
                    <a:pt x="25" y="35"/>
                  </a:lnTo>
                  <a:lnTo>
                    <a:pt x="32" y="28"/>
                  </a:lnTo>
                  <a:lnTo>
                    <a:pt x="38" y="22"/>
                  </a:lnTo>
                  <a:lnTo>
                    <a:pt x="45" y="17"/>
                  </a:lnTo>
                  <a:lnTo>
                    <a:pt x="54" y="12"/>
                  </a:lnTo>
                  <a:lnTo>
                    <a:pt x="62" y="8"/>
                  </a:lnTo>
                  <a:lnTo>
                    <a:pt x="71" y="5"/>
                  </a:lnTo>
                  <a:lnTo>
                    <a:pt x="81" y="3"/>
                  </a:lnTo>
                  <a:lnTo>
                    <a:pt x="91" y="1"/>
                  </a:lnTo>
                  <a:lnTo>
                    <a:pt x="102" y="0"/>
                  </a:lnTo>
                  <a:lnTo>
                    <a:pt x="113" y="0"/>
                  </a:lnTo>
                  <a:lnTo>
                    <a:pt x="114" y="12"/>
                  </a:lnTo>
                  <a:lnTo>
                    <a:pt x="103" y="12"/>
                  </a:lnTo>
                  <a:lnTo>
                    <a:pt x="93" y="13"/>
                  </a:lnTo>
                  <a:lnTo>
                    <a:pt x="84" y="15"/>
                  </a:lnTo>
                  <a:lnTo>
                    <a:pt x="74" y="17"/>
                  </a:lnTo>
                  <a:lnTo>
                    <a:pt x="66" y="19"/>
                  </a:lnTo>
                  <a:lnTo>
                    <a:pt x="59" y="23"/>
                  </a:lnTo>
                  <a:lnTo>
                    <a:pt x="52" y="27"/>
                  </a:lnTo>
                  <a:lnTo>
                    <a:pt x="46" y="32"/>
                  </a:lnTo>
                  <a:lnTo>
                    <a:pt x="40" y="37"/>
                  </a:lnTo>
                  <a:lnTo>
                    <a:pt x="35" y="43"/>
                  </a:lnTo>
                  <a:lnTo>
                    <a:pt x="30" y="49"/>
                  </a:lnTo>
                  <a:lnTo>
                    <a:pt x="25" y="58"/>
                  </a:lnTo>
                  <a:lnTo>
                    <a:pt x="21" y="66"/>
                  </a:lnTo>
                  <a:lnTo>
                    <a:pt x="18" y="74"/>
                  </a:lnTo>
                  <a:lnTo>
                    <a:pt x="14" y="84"/>
                  </a:lnTo>
                  <a:lnTo>
                    <a:pt x="12" y="94"/>
                  </a:lnTo>
                  <a:lnTo>
                    <a:pt x="0" y="9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17" name="Google Shape;1617;p35"/>
            <p:cNvSpPr/>
            <p:nvPr/>
          </p:nvSpPr>
          <p:spPr>
            <a:xfrm>
              <a:off x="3922" y="2587"/>
              <a:ext cx="12" cy="3"/>
            </a:xfrm>
            <a:custGeom>
              <a:avLst/>
              <a:gdLst/>
              <a:ahLst/>
              <a:cxnLst/>
              <a:rect l="l" t="t" r="r" b="b"/>
              <a:pathLst>
                <a:path w="12" h="3" extrusionOk="0">
                  <a:moveTo>
                    <a:pt x="0" y="1"/>
                  </a:moveTo>
                  <a:lnTo>
                    <a:pt x="0" y="0"/>
                  </a:lnTo>
                  <a:lnTo>
                    <a:pt x="12" y="3"/>
                  </a:lnTo>
                  <a:lnTo>
                    <a:pt x="12"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18" name="Google Shape;1618;p35"/>
            <p:cNvSpPr/>
            <p:nvPr/>
          </p:nvSpPr>
          <p:spPr>
            <a:xfrm>
              <a:off x="4035" y="2496"/>
              <a:ext cx="48" cy="61"/>
            </a:xfrm>
            <a:custGeom>
              <a:avLst/>
              <a:gdLst/>
              <a:ahLst/>
              <a:cxnLst/>
              <a:rect l="l" t="t" r="r" b="b"/>
              <a:pathLst>
                <a:path w="48" h="61" extrusionOk="0">
                  <a:moveTo>
                    <a:pt x="1" y="0"/>
                  </a:moveTo>
                  <a:lnTo>
                    <a:pt x="6" y="0"/>
                  </a:lnTo>
                  <a:lnTo>
                    <a:pt x="11" y="2"/>
                  </a:lnTo>
                  <a:lnTo>
                    <a:pt x="16" y="4"/>
                  </a:lnTo>
                  <a:lnTo>
                    <a:pt x="20" y="7"/>
                  </a:lnTo>
                  <a:lnTo>
                    <a:pt x="23" y="10"/>
                  </a:lnTo>
                  <a:lnTo>
                    <a:pt x="26" y="14"/>
                  </a:lnTo>
                  <a:lnTo>
                    <a:pt x="28" y="18"/>
                  </a:lnTo>
                  <a:lnTo>
                    <a:pt x="30" y="22"/>
                  </a:lnTo>
                  <a:lnTo>
                    <a:pt x="33" y="30"/>
                  </a:lnTo>
                  <a:lnTo>
                    <a:pt x="37" y="38"/>
                  </a:lnTo>
                  <a:lnTo>
                    <a:pt x="39" y="41"/>
                  </a:lnTo>
                  <a:lnTo>
                    <a:pt x="42" y="44"/>
                  </a:lnTo>
                  <a:lnTo>
                    <a:pt x="44" y="48"/>
                  </a:lnTo>
                  <a:lnTo>
                    <a:pt x="48" y="51"/>
                  </a:lnTo>
                  <a:lnTo>
                    <a:pt x="40" y="61"/>
                  </a:lnTo>
                  <a:lnTo>
                    <a:pt x="36" y="57"/>
                  </a:lnTo>
                  <a:lnTo>
                    <a:pt x="32" y="52"/>
                  </a:lnTo>
                  <a:lnTo>
                    <a:pt x="29" y="48"/>
                  </a:lnTo>
                  <a:lnTo>
                    <a:pt x="26" y="43"/>
                  </a:lnTo>
                  <a:lnTo>
                    <a:pt x="22" y="35"/>
                  </a:lnTo>
                  <a:lnTo>
                    <a:pt x="19" y="27"/>
                  </a:lnTo>
                  <a:lnTo>
                    <a:pt x="17" y="23"/>
                  </a:lnTo>
                  <a:lnTo>
                    <a:pt x="16" y="20"/>
                  </a:lnTo>
                  <a:lnTo>
                    <a:pt x="14" y="18"/>
                  </a:lnTo>
                  <a:lnTo>
                    <a:pt x="12" y="16"/>
                  </a:lnTo>
                  <a:lnTo>
                    <a:pt x="9" y="14"/>
                  </a:lnTo>
                  <a:lnTo>
                    <a:pt x="7" y="13"/>
                  </a:lnTo>
                  <a:lnTo>
                    <a:pt x="4" y="12"/>
                  </a:lnTo>
                  <a:lnTo>
                    <a:pt x="0" y="12"/>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19" name="Google Shape;1619;p35"/>
            <p:cNvSpPr/>
            <p:nvPr/>
          </p:nvSpPr>
          <p:spPr>
            <a:xfrm>
              <a:off x="4035" y="2496"/>
              <a:ext cx="1" cy="12"/>
            </a:xfrm>
            <a:custGeom>
              <a:avLst/>
              <a:gdLst/>
              <a:ahLst/>
              <a:cxnLst/>
              <a:rect l="l" t="t" r="r" b="b"/>
              <a:pathLst>
                <a:path w="1" h="12" extrusionOk="0">
                  <a:moveTo>
                    <a:pt x="0" y="0"/>
                  </a:moveTo>
                  <a:lnTo>
                    <a:pt x="1" y="0"/>
                  </a:lnTo>
                  <a:lnTo>
                    <a:pt x="0" y="12"/>
                  </a:lnTo>
                  <a:lnTo>
                    <a:pt x="1" y="1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20" name="Google Shape;1620;p35"/>
            <p:cNvSpPr/>
            <p:nvPr/>
          </p:nvSpPr>
          <p:spPr>
            <a:xfrm>
              <a:off x="4072" y="2464"/>
              <a:ext cx="37" cy="89"/>
            </a:xfrm>
            <a:custGeom>
              <a:avLst/>
              <a:gdLst/>
              <a:ahLst/>
              <a:cxnLst/>
              <a:rect l="l" t="t" r="r" b="b"/>
              <a:pathLst>
                <a:path w="37" h="89" extrusionOk="0">
                  <a:moveTo>
                    <a:pt x="1" y="89"/>
                  </a:moveTo>
                  <a:lnTo>
                    <a:pt x="0" y="80"/>
                  </a:lnTo>
                  <a:lnTo>
                    <a:pt x="0" y="72"/>
                  </a:lnTo>
                  <a:lnTo>
                    <a:pt x="1" y="63"/>
                  </a:lnTo>
                  <a:lnTo>
                    <a:pt x="3" y="56"/>
                  </a:lnTo>
                  <a:lnTo>
                    <a:pt x="6" y="48"/>
                  </a:lnTo>
                  <a:lnTo>
                    <a:pt x="10" y="41"/>
                  </a:lnTo>
                  <a:lnTo>
                    <a:pt x="17" y="29"/>
                  </a:lnTo>
                  <a:lnTo>
                    <a:pt x="20" y="24"/>
                  </a:lnTo>
                  <a:lnTo>
                    <a:pt x="22" y="19"/>
                  </a:lnTo>
                  <a:lnTo>
                    <a:pt x="24" y="16"/>
                  </a:lnTo>
                  <a:lnTo>
                    <a:pt x="24" y="13"/>
                  </a:lnTo>
                  <a:lnTo>
                    <a:pt x="24" y="14"/>
                  </a:lnTo>
                  <a:lnTo>
                    <a:pt x="24" y="13"/>
                  </a:lnTo>
                  <a:lnTo>
                    <a:pt x="23" y="13"/>
                  </a:lnTo>
                  <a:lnTo>
                    <a:pt x="22" y="13"/>
                  </a:lnTo>
                  <a:lnTo>
                    <a:pt x="21" y="12"/>
                  </a:lnTo>
                  <a:lnTo>
                    <a:pt x="15" y="12"/>
                  </a:lnTo>
                  <a:lnTo>
                    <a:pt x="16" y="0"/>
                  </a:lnTo>
                  <a:lnTo>
                    <a:pt x="23" y="1"/>
                  </a:lnTo>
                  <a:lnTo>
                    <a:pt x="26" y="2"/>
                  </a:lnTo>
                  <a:lnTo>
                    <a:pt x="29" y="3"/>
                  </a:lnTo>
                  <a:lnTo>
                    <a:pt x="32" y="5"/>
                  </a:lnTo>
                  <a:lnTo>
                    <a:pt x="35" y="7"/>
                  </a:lnTo>
                  <a:lnTo>
                    <a:pt x="36" y="10"/>
                  </a:lnTo>
                  <a:lnTo>
                    <a:pt x="37" y="13"/>
                  </a:lnTo>
                  <a:lnTo>
                    <a:pt x="36" y="19"/>
                  </a:lnTo>
                  <a:lnTo>
                    <a:pt x="33" y="24"/>
                  </a:lnTo>
                  <a:lnTo>
                    <a:pt x="31" y="29"/>
                  </a:lnTo>
                  <a:lnTo>
                    <a:pt x="27" y="35"/>
                  </a:lnTo>
                  <a:lnTo>
                    <a:pt x="20" y="47"/>
                  </a:lnTo>
                  <a:lnTo>
                    <a:pt x="17" y="54"/>
                  </a:lnTo>
                  <a:lnTo>
                    <a:pt x="14" y="60"/>
                  </a:lnTo>
                  <a:lnTo>
                    <a:pt x="12" y="66"/>
                  </a:lnTo>
                  <a:lnTo>
                    <a:pt x="11" y="73"/>
                  </a:lnTo>
                  <a:lnTo>
                    <a:pt x="11" y="79"/>
                  </a:lnTo>
                  <a:lnTo>
                    <a:pt x="13" y="86"/>
                  </a:lnTo>
                  <a:lnTo>
                    <a:pt x="1" y="8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21" name="Google Shape;1621;p35"/>
            <p:cNvSpPr/>
            <p:nvPr/>
          </p:nvSpPr>
          <p:spPr>
            <a:xfrm>
              <a:off x="4073" y="2547"/>
              <a:ext cx="15" cy="21"/>
            </a:xfrm>
            <a:custGeom>
              <a:avLst/>
              <a:gdLst/>
              <a:ahLst/>
              <a:cxnLst/>
              <a:rect l="l" t="t" r="r" b="b"/>
              <a:pathLst>
                <a:path w="15" h="21" extrusionOk="0">
                  <a:moveTo>
                    <a:pt x="2" y="10"/>
                  </a:moveTo>
                  <a:lnTo>
                    <a:pt x="15" y="21"/>
                  </a:lnTo>
                  <a:lnTo>
                    <a:pt x="12" y="3"/>
                  </a:lnTo>
                  <a:lnTo>
                    <a:pt x="0" y="6"/>
                  </a:lnTo>
                  <a:lnTo>
                    <a:pt x="10" y="0"/>
                  </a:lnTo>
                  <a:lnTo>
                    <a:pt x="2"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22" name="Google Shape;1622;p35"/>
            <p:cNvSpPr/>
            <p:nvPr/>
          </p:nvSpPr>
          <p:spPr>
            <a:xfrm>
              <a:off x="3837" y="2464"/>
              <a:ext cx="250" cy="184"/>
            </a:xfrm>
            <a:custGeom>
              <a:avLst/>
              <a:gdLst/>
              <a:ahLst/>
              <a:cxnLst/>
              <a:rect l="l" t="t" r="r" b="b"/>
              <a:pathLst>
                <a:path w="250" h="184" extrusionOk="0">
                  <a:moveTo>
                    <a:pt x="250" y="12"/>
                  </a:moveTo>
                  <a:lnTo>
                    <a:pt x="236" y="12"/>
                  </a:lnTo>
                  <a:lnTo>
                    <a:pt x="222" y="12"/>
                  </a:lnTo>
                  <a:lnTo>
                    <a:pt x="209" y="13"/>
                  </a:lnTo>
                  <a:lnTo>
                    <a:pt x="196" y="14"/>
                  </a:lnTo>
                  <a:lnTo>
                    <a:pt x="183" y="15"/>
                  </a:lnTo>
                  <a:lnTo>
                    <a:pt x="171" y="17"/>
                  </a:lnTo>
                  <a:lnTo>
                    <a:pt x="159" y="20"/>
                  </a:lnTo>
                  <a:lnTo>
                    <a:pt x="147" y="22"/>
                  </a:lnTo>
                  <a:lnTo>
                    <a:pt x="136" y="26"/>
                  </a:lnTo>
                  <a:lnTo>
                    <a:pt x="126" y="29"/>
                  </a:lnTo>
                  <a:lnTo>
                    <a:pt x="116" y="33"/>
                  </a:lnTo>
                  <a:lnTo>
                    <a:pt x="107" y="37"/>
                  </a:lnTo>
                  <a:lnTo>
                    <a:pt x="98" y="42"/>
                  </a:lnTo>
                  <a:lnTo>
                    <a:pt x="89" y="47"/>
                  </a:lnTo>
                  <a:lnTo>
                    <a:pt x="81" y="52"/>
                  </a:lnTo>
                  <a:lnTo>
                    <a:pt x="73" y="58"/>
                  </a:lnTo>
                  <a:lnTo>
                    <a:pt x="66" y="63"/>
                  </a:lnTo>
                  <a:lnTo>
                    <a:pt x="59" y="69"/>
                  </a:lnTo>
                  <a:lnTo>
                    <a:pt x="52" y="76"/>
                  </a:lnTo>
                  <a:lnTo>
                    <a:pt x="49" y="79"/>
                  </a:lnTo>
                  <a:lnTo>
                    <a:pt x="46" y="83"/>
                  </a:lnTo>
                  <a:lnTo>
                    <a:pt x="41" y="91"/>
                  </a:lnTo>
                  <a:lnTo>
                    <a:pt x="36" y="98"/>
                  </a:lnTo>
                  <a:lnTo>
                    <a:pt x="31" y="105"/>
                  </a:lnTo>
                  <a:lnTo>
                    <a:pt x="27" y="113"/>
                  </a:lnTo>
                  <a:lnTo>
                    <a:pt x="24" y="121"/>
                  </a:lnTo>
                  <a:lnTo>
                    <a:pt x="21" y="130"/>
                  </a:lnTo>
                  <a:lnTo>
                    <a:pt x="18" y="138"/>
                  </a:lnTo>
                  <a:lnTo>
                    <a:pt x="16" y="147"/>
                  </a:lnTo>
                  <a:lnTo>
                    <a:pt x="14" y="156"/>
                  </a:lnTo>
                  <a:lnTo>
                    <a:pt x="13" y="165"/>
                  </a:lnTo>
                  <a:lnTo>
                    <a:pt x="12" y="174"/>
                  </a:lnTo>
                  <a:lnTo>
                    <a:pt x="12" y="184"/>
                  </a:lnTo>
                  <a:lnTo>
                    <a:pt x="0" y="184"/>
                  </a:lnTo>
                  <a:lnTo>
                    <a:pt x="0" y="174"/>
                  </a:lnTo>
                  <a:lnTo>
                    <a:pt x="1" y="164"/>
                  </a:lnTo>
                  <a:lnTo>
                    <a:pt x="2" y="154"/>
                  </a:lnTo>
                  <a:lnTo>
                    <a:pt x="4" y="144"/>
                  </a:lnTo>
                  <a:lnTo>
                    <a:pt x="7" y="135"/>
                  </a:lnTo>
                  <a:lnTo>
                    <a:pt x="9" y="126"/>
                  </a:lnTo>
                  <a:lnTo>
                    <a:pt x="13" y="117"/>
                  </a:lnTo>
                  <a:lnTo>
                    <a:pt x="17" y="108"/>
                  </a:lnTo>
                  <a:lnTo>
                    <a:pt x="21" y="100"/>
                  </a:lnTo>
                  <a:lnTo>
                    <a:pt x="26" y="91"/>
                  </a:lnTo>
                  <a:lnTo>
                    <a:pt x="31" y="83"/>
                  </a:lnTo>
                  <a:lnTo>
                    <a:pt x="37" y="75"/>
                  </a:lnTo>
                  <a:lnTo>
                    <a:pt x="40" y="71"/>
                  </a:lnTo>
                  <a:lnTo>
                    <a:pt x="43" y="68"/>
                  </a:lnTo>
                  <a:lnTo>
                    <a:pt x="50" y="61"/>
                  </a:lnTo>
                  <a:lnTo>
                    <a:pt x="58" y="54"/>
                  </a:lnTo>
                  <a:lnTo>
                    <a:pt x="66" y="48"/>
                  </a:lnTo>
                  <a:lnTo>
                    <a:pt x="74" y="42"/>
                  </a:lnTo>
                  <a:lnTo>
                    <a:pt x="83" y="37"/>
                  </a:lnTo>
                  <a:lnTo>
                    <a:pt x="92" y="31"/>
                  </a:lnTo>
                  <a:lnTo>
                    <a:pt x="101" y="27"/>
                  </a:lnTo>
                  <a:lnTo>
                    <a:pt x="111" y="22"/>
                  </a:lnTo>
                  <a:lnTo>
                    <a:pt x="122" y="18"/>
                  </a:lnTo>
                  <a:lnTo>
                    <a:pt x="133" y="14"/>
                  </a:lnTo>
                  <a:lnTo>
                    <a:pt x="144" y="11"/>
                  </a:lnTo>
                  <a:lnTo>
                    <a:pt x="156" y="8"/>
                  </a:lnTo>
                  <a:lnTo>
                    <a:pt x="169" y="6"/>
                  </a:lnTo>
                  <a:lnTo>
                    <a:pt x="181" y="4"/>
                  </a:lnTo>
                  <a:lnTo>
                    <a:pt x="194" y="2"/>
                  </a:lnTo>
                  <a:lnTo>
                    <a:pt x="208" y="1"/>
                  </a:lnTo>
                  <a:lnTo>
                    <a:pt x="221" y="0"/>
                  </a:lnTo>
                  <a:lnTo>
                    <a:pt x="236" y="0"/>
                  </a:lnTo>
                  <a:lnTo>
                    <a:pt x="250" y="0"/>
                  </a:lnTo>
                  <a:lnTo>
                    <a:pt x="250"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23" name="Google Shape;1623;p35"/>
            <p:cNvSpPr/>
            <p:nvPr/>
          </p:nvSpPr>
          <p:spPr>
            <a:xfrm>
              <a:off x="4085" y="2464"/>
              <a:ext cx="3" cy="12"/>
            </a:xfrm>
            <a:custGeom>
              <a:avLst/>
              <a:gdLst/>
              <a:ahLst/>
              <a:cxnLst/>
              <a:rect l="l" t="t" r="r" b="b"/>
              <a:pathLst>
                <a:path w="3" h="12" extrusionOk="0">
                  <a:moveTo>
                    <a:pt x="3" y="0"/>
                  </a:moveTo>
                  <a:lnTo>
                    <a:pt x="0" y="0"/>
                  </a:lnTo>
                  <a:lnTo>
                    <a:pt x="2" y="0"/>
                  </a:lnTo>
                  <a:lnTo>
                    <a:pt x="2" y="12"/>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24" name="Google Shape;1624;p35"/>
            <p:cNvSpPr/>
            <p:nvPr/>
          </p:nvSpPr>
          <p:spPr>
            <a:xfrm>
              <a:off x="3837" y="2648"/>
              <a:ext cx="49" cy="70"/>
            </a:xfrm>
            <a:custGeom>
              <a:avLst/>
              <a:gdLst/>
              <a:ahLst/>
              <a:cxnLst/>
              <a:rect l="l" t="t" r="r" b="b"/>
              <a:pathLst>
                <a:path w="49" h="70" extrusionOk="0">
                  <a:moveTo>
                    <a:pt x="12" y="0"/>
                  </a:moveTo>
                  <a:lnTo>
                    <a:pt x="12" y="5"/>
                  </a:lnTo>
                  <a:lnTo>
                    <a:pt x="13" y="11"/>
                  </a:lnTo>
                  <a:lnTo>
                    <a:pt x="13" y="16"/>
                  </a:lnTo>
                  <a:lnTo>
                    <a:pt x="14" y="22"/>
                  </a:lnTo>
                  <a:lnTo>
                    <a:pt x="16" y="27"/>
                  </a:lnTo>
                  <a:lnTo>
                    <a:pt x="17" y="32"/>
                  </a:lnTo>
                  <a:lnTo>
                    <a:pt x="19" y="36"/>
                  </a:lnTo>
                  <a:lnTo>
                    <a:pt x="22" y="40"/>
                  </a:lnTo>
                  <a:lnTo>
                    <a:pt x="24" y="44"/>
                  </a:lnTo>
                  <a:lnTo>
                    <a:pt x="27" y="47"/>
                  </a:lnTo>
                  <a:lnTo>
                    <a:pt x="30" y="50"/>
                  </a:lnTo>
                  <a:lnTo>
                    <a:pt x="33" y="53"/>
                  </a:lnTo>
                  <a:lnTo>
                    <a:pt x="37" y="55"/>
                  </a:lnTo>
                  <a:lnTo>
                    <a:pt x="41" y="56"/>
                  </a:lnTo>
                  <a:lnTo>
                    <a:pt x="44" y="57"/>
                  </a:lnTo>
                  <a:lnTo>
                    <a:pt x="49" y="58"/>
                  </a:lnTo>
                  <a:lnTo>
                    <a:pt x="49" y="70"/>
                  </a:lnTo>
                  <a:lnTo>
                    <a:pt x="43" y="69"/>
                  </a:lnTo>
                  <a:lnTo>
                    <a:pt x="37" y="68"/>
                  </a:lnTo>
                  <a:lnTo>
                    <a:pt x="31" y="66"/>
                  </a:lnTo>
                  <a:lnTo>
                    <a:pt x="27" y="63"/>
                  </a:lnTo>
                  <a:lnTo>
                    <a:pt x="22" y="60"/>
                  </a:lnTo>
                  <a:lnTo>
                    <a:pt x="18" y="55"/>
                  </a:lnTo>
                  <a:lnTo>
                    <a:pt x="14" y="51"/>
                  </a:lnTo>
                  <a:lnTo>
                    <a:pt x="11" y="46"/>
                  </a:lnTo>
                  <a:lnTo>
                    <a:pt x="9" y="41"/>
                  </a:lnTo>
                  <a:lnTo>
                    <a:pt x="6" y="36"/>
                  </a:lnTo>
                  <a:lnTo>
                    <a:pt x="4" y="30"/>
                  </a:lnTo>
                  <a:lnTo>
                    <a:pt x="3" y="24"/>
                  </a:lnTo>
                  <a:lnTo>
                    <a:pt x="2" y="19"/>
                  </a:lnTo>
                  <a:lnTo>
                    <a:pt x="1" y="13"/>
                  </a:lnTo>
                  <a:lnTo>
                    <a:pt x="0" y="6"/>
                  </a:lnTo>
                  <a:lnTo>
                    <a:pt x="0" y="0"/>
                  </a:lnTo>
                  <a:lnTo>
                    <a:pt x="1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25" name="Google Shape;1625;p35"/>
            <p:cNvSpPr/>
            <p:nvPr/>
          </p:nvSpPr>
          <p:spPr>
            <a:xfrm>
              <a:off x="3837" y="2648"/>
              <a:ext cx="12" cy="1"/>
            </a:xfrm>
            <a:custGeom>
              <a:avLst/>
              <a:gdLst/>
              <a:ahLst/>
              <a:cxnLst/>
              <a:rect l="l" t="t" r="r" b="b"/>
              <a:pathLst>
                <a:path w="12" h="1" extrusionOk="0">
                  <a:moveTo>
                    <a:pt x="0" y="0"/>
                  </a:moveTo>
                  <a:lnTo>
                    <a:pt x="12"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26" name="Google Shape;1626;p35"/>
            <p:cNvSpPr/>
            <p:nvPr/>
          </p:nvSpPr>
          <p:spPr>
            <a:xfrm>
              <a:off x="3886" y="2680"/>
              <a:ext cx="77" cy="38"/>
            </a:xfrm>
            <a:custGeom>
              <a:avLst/>
              <a:gdLst/>
              <a:ahLst/>
              <a:cxnLst/>
              <a:rect l="l" t="t" r="r" b="b"/>
              <a:pathLst>
                <a:path w="77" h="38" extrusionOk="0">
                  <a:moveTo>
                    <a:pt x="0" y="26"/>
                  </a:moveTo>
                  <a:lnTo>
                    <a:pt x="11" y="25"/>
                  </a:lnTo>
                  <a:lnTo>
                    <a:pt x="21" y="24"/>
                  </a:lnTo>
                  <a:lnTo>
                    <a:pt x="25" y="23"/>
                  </a:lnTo>
                  <a:lnTo>
                    <a:pt x="29" y="22"/>
                  </a:lnTo>
                  <a:lnTo>
                    <a:pt x="38" y="19"/>
                  </a:lnTo>
                  <a:lnTo>
                    <a:pt x="46" y="16"/>
                  </a:lnTo>
                  <a:lnTo>
                    <a:pt x="54" y="11"/>
                  </a:lnTo>
                  <a:lnTo>
                    <a:pt x="61" y="6"/>
                  </a:lnTo>
                  <a:lnTo>
                    <a:pt x="69" y="0"/>
                  </a:lnTo>
                  <a:lnTo>
                    <a:pt x="77" y="9"/>
                  </a:lnTo>
                  <a:lnTo>
                    <a:pt x="68" y="16"/>
                  </a:lnTo>
                  <a:lnTo>
                    <a:pt x="60" y="21"/>
                  </a:lnTo>
                  <a:lnTo>
                    <a:pt x="51" y="26"/>
                  </a:lnTo>
                  <a:lnTo>
                    <a:pt x="42" y="30"/>
                  </a:lnTo>
                  <a:lnTo>
                    <a:pt x="33" y="33"/>
                  </a:lnTo>
                  <a:lnTo>
                    <a:pt x="28" y="35"/>
                  </a:lnTo>
                  <a:lnTo>
                    <a:pt x="23" y="36"/>
                  </a:lnTo>
                  <a:lnTo>
                    <a:pt x="12" y="37"/>
                  </a:lnTo>
                  <a:lnTo>
                    <a:pt x="0" y="38"/>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27" name="Google Shape;1627;p35"/>
            <p:cNvSpPr/>
            <p:nvPr/>
          </p:nvSpPr>
          <p:spPr>
            <a:xfrm>
              <a:off x="3886" y="2706"/>
              <a:ext cx="1" cy="12"/>
            </a:xfrm>
            <a:custGeom>
              <a:avLst/>
              <a:gdLst/>
              <a:ahLst/>
              <a:cxnLst/>
              <a:rect l="l" t="t" r="r" b="b"/>
              <a:pathLst>
                <a:path w="1" h="12" extrusionOk="0">
                  <a:moveTo>
                    <a:pt x="0" y="12"/>
                  </a:moveTo>
                  <a:lnTo>
                    <a:pt x="0" y="0"/>
                  </a:lnTo>
                  <a:lnTo>
                    <a:pt x="0"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28" name="Google Shape;1628;p35"/>
            <p:cNvSpPr/>
            <p:nvPr/>
          </p:nvSpPr>
          <p:spPr>
            <a:xfrm>
              <a:off x="3955" y="2633"/>
              <a:ext cx="45" cy="56"/>
            </a:xfrm>
            <a:custGeom>
              <a:avLst/>
              <a:gdLst/>
              <a:ahLst/>
              <a:cxnLst/>
              <a:rect l="l" t="t" r="r" b="b"/>
              <a:pathLst>
                <a:path w="45" h="56" extrusionOk="0">
                  <a:moveTo>
                    <a:pt x="0" y="47"/>
                  </a:moveTo>
                  <a:lnTo>
                    <a:pt x="3" y="44"/>
                  </a:lnTo>
                  <a:lnTo>
                    <a:pt x="5" y="42"/>
                  </a:lnTo>
                  <a:lnTo>
                    <a:pt x="9" y="36"/>
                  </a:lnTo>
                  <a:lnTo>
                    <a:pt x="17" y="21"/>
                  </a:lnTo>
                  <a:lnTo>
                    <a:pt x="21" y="13"/>
                  </a:lnTo>
                  <a:lnTo>
                    <a:pt x="24" y="10"/>
                  </a:lnTo>
                  <a:lnTo>
                    <a:pt x="27" y="7"/>
                  </a:lnTo>
                  <a:lnTo>
                    <a:pt x="30" y="4"/>
                  </a:lnTo>
                  <a:lnTo>
                    <a:pt x="34" y="2"/>
                  </a:lnTo>
                  <a:lnTo>
                    <a:pt x="39" y="1"/>
                  </a:lnTo>
                  <a:lnTo>
                    <a:pt x="44" y="0"/>
                  </a:lnTo>
                  <a:lnTo>
                    <a:pt x="45" y="12"/>
                  </a:lnTo>
                  <a:lnTo>
                    <a:pt x="41" y="13"/>
                  </a:lnTo>
                  <a:lnTo>
                    <a:pt x="38" y="14"/>
                  </a:lnTo>
                  <a:lnTo>
                    <a:pt x="36" y="15"/>
                  </a:lnTo>
                  <a:lnTo>
                    <a:pt x="35" y="16"/>
                  </a:lnTo>
                  <a:lnTo>
                    <a:pt x="32" y="18"/>
                  </a:lnTo>
                  <a:lnTo>
                    <a:pt x="31" y="20"/>
                  </a:lnTo>
                  <a:lnTo>
                    <a:pt x="27" y="27"/>
                  </a:lnTo>
                  <a:lnTo>
                    <a:pt x="20" y="42"/>
                  </a:lnTo>
                  <a:lnTo>
                    <a:pt x="15" y="49"/>
                  </a:lnTo>
                  <a:lnTo>
                    <a:pt x="12" y="53"/>
                  </a:lnTo>
                  <a:lnTo>
                    <a:pt x="8" y="56"/>
                  </a:lnTo>
                  <a:lnTo>
                    <a:pt x="0" y="4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29" name="Google Shape;1629;p35"/>
            <p:cNvSpPr/>
            <p:nvPr/>
          </p:nvSpPr>
          <p:spPr>
            <a:xfrm>
              <a:off x="3955" y="2680"/>
              <a:ext cx="9" cy="9"/>
            </a:xfrm>
            <a:custGeom>
              <a:avLst/>
              <a:gdLst/>
              <a:ahLst/>
              <a:cxnLst/>
              <a:rect l="l" t="t" r="r" b="b"/>
              <a:pathLst>
                <a:path w="9" h="9" extrusionOk="0">
                  <a:moveTo>
                    <a:pt x="8" y="9"/>
                  </a:moveTo>
                  <a:lnTo>
                    <a:pt x="9" y="8"/>
                  </a:lnTo>
                  <a:lnTo>
                    <a:pt x="8" y="9"/>
                  </a:lnTo>
                  <a:lnTo>
                    <a:pt x="0" y="0"/>
                  </a:lnTo>
                  <a:lnTo>
                    <a:pt x="8"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30" name="Google Shape;1630;p35"/>
            <p:cNvSpPr/>
            <p:nvPr/>
          </p:nvSpPr>
          <p:spPr>
            <a:xfrm>
              <a:off x="3999" y="2633"/>
              <a:ext cx="42" cy="52"/>
            </a:xfrm>
            <a:custGeom>
              <a:avLst/>
              <a:gdLst/>
              <a:ahLst/>
              <a:cxnLst/>
              <a:rect l="l" t="t" r="r" b="b"/>
              <a:pathLst>
                <a:path w="42" h="52" extrusionOk="0">
                  <a:moveTo>
                    <a:pt x="1" y="0"/>
                  </a:moveTo>
                  <a:lnTo>
                    <a:pt x="5" y="1"/>
                  </a:lnTo>
                  <a:lnTo>
                    <a:pt x="10" y="2"/>
                  </a:lnTo>
                  <a:lnTo>
                    <a:pt x="14" y="3"/>
                  </a:lnTo>
                  <a:lnTo>
                    <a:pt x="19" y="5"/>
                  </a:lnTo>
                  <a:lnTo>
                    <a:pt x="26" y="10"/>
                  </a:lnTo>
                  <a:lnTo>
                    <a:pt x="31" y="16"/>
                  </a:lnTo>
                  <a:lnTo>
                    <a:pt x="34" y="20"/>
                  </a:lnTo>
                  <a:lnTo>
                    <a:pt x="36" y="25"/>
                  </a:lnTo>
                  <a:lnTo>
                    <a:pt x="38" y="29"/>
                  </a:lnTo>
                  <a:lnTo>
                    <a:pt x="40" y="34"/>
                  </a:lnTo>
                  <a:lnTo>
                    <a:pt x="41" y="38"/>
                  </a:lnTo>
                  <a:lnTo>
                    <a:pt x="42" y="43"/>
                  </a:lnTo>
                  <a:lnTo>
                    <a:pt x="42" y="51"/>
                  </a:lnTo>
                  <a:lnTo>
                    <a:pt x="30" y="52"/>
                  </a:lnTo>
                  <a:lnTo>
                    <a:pt x="30" y="44"/>
                  </a:lnTo>
                  <a:lnTo>
                    <a:pt x="29" y="40"/>
                  </a:lnTo>
                  <a:lnTo>
                    <a:pt x="28" y="37"/>
                  </a:lnTo>
                  <a:lnTo>
                    <a:pt x="27" y="34"/>
                  </a:lnTo>
                  <a:lnTo>
                    <a:pt x="26" y="31"/>
                  </a:lnTo>
                  <a:lnTo>
                    <a:pt x="24" y="28"/>
                  </a:lnTo>
                  <a:lnTo>
                    <a:pt x="22" y="25"/>
                  </a:lnTo>
                  <a:lnTo>
                    <a:pt x="18" y="19"/>
                  </a:lnTo>
                  <a:lnTo>
                    <a:pt x="12" y="15"/>
                  </a:lnTo>
                  <a:lnTo>
                    <a:pt x="10" y="14"/>
                  </a:lnTo>
                  <a:lnTo>
                    <a:pt x="7" y="13"/>
                  </a:lnTo>
                  <a:lnTo>
                    <a:pt x="4" y="13"/>
                  </a:lnTo>
                  <a:lnTo>
                    <a:pt x="0" y="12"/>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31" name="Google Shape;1631;p35"/>
            <p:cNvSpPr/>
            <p:nvPr/>
          </p:nvSpPr>
          <p:spPr>
            <a:xfrm>
              <a:off x="3999" y="2633"/>
              <a:ext cx="1" cy="12"/>
            </a:xfrm>
            <a:custGeom>
              <a:avLst/>
              <a:gdLst/>
              <a:ahLst/>
              <a:cxnLst/>
              <a:rect l="l" t="t" r="r" b="b"/>
              <a:pathLst>
                <a:path w="1" h="12" extrusionOk="0">
                  <a:moveTo>
                    <a:pt x="0" y="0"/>
                  </a:moveTo>
                  <a:lnTo>
                    <a:pt x="1" y="0"/>
                  </a:lnTo>
                  <a:lnTo>
                    <a:pt x="0" y="12"/>
                  </a:lnTo>
                  <a:lnTo>
                    <a:pt x="1" y="1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32" name="Google Shape;1632;p35"/>
            <p:cNvSpPr/>
            <p:nvPr/>
          </p:nvSpPr>
          <p:spPr>
            <a:xfrm>
              <a:off x="4029" y="2684"/>
              <a:ext cx="31" cy="46"/>
            </a:xfrm>
            <a:custGeom>
              <a:avLst/>
              <a:gdLst/>
              <a:ahLst/>
              <a:cxnLst/>
              <a:rect l="l" t="t" r="r" b="b"/>
              <a:pathLst>
                <a:path w="31" h="46" extrusionOk="0">
                  <a:moveTo>
                    <a:pt x="12" y="0"/>
                  </a:moveTo>
                  <a:lnTo>
                    <a:pt x="13" y="4"/>
                  </a:lnTo>
                  <a:lnTo>
                    <a:pt x="14" y="9"/>
                  </a:lnTo>
                  <a:lnTo>
                    <a:pt x="16" y="15"/>
                  </a:lnTo>
                  <a:lnTo>
                    <a:pt x="19" y="22"/>
                  </a:lnTo>
                  <a:lnTo>
                    <a:pt x="22" y="27"/>
                  </a:lnTo>
                  <a:lnTo>
                    <a:pt x="26" y="31"/>
                  </a:lnTo>
                  <a:lnTo>
                    <a:pt x="27" y="33"/>
                  </a:lnTo>
                  <a:lnTo>
                    <a:pt x="29" y="34"/>
                  </a:lnTo>
                  <a:lnTo>
                    <a:pt x="30" y="34"/>
                  </a:lnTo>
                  <a:lnTo>
                    <a:pt x="31" y="34"/>
                  </a:lnTo>
                  <a:lnTo>
                    <a:pt x="30" y="46"/>
                  </a:lnTo>
                  <a:lnTo>
                    <a:pt x="26" y="46"/>
                  </a:lnTo>
                  <a:lnTo>
                    <a:pt x="23" y="44"/>
                  </a:lnTo>
                  <a:lnTo>
                    <a:pt x="20" y="42"/>
                  </a:lnTo>
                  <a:lnTo>
                    <a:pt x="17" y="39"/>
                  </a:lnTo>
                  <a:lnTo>
                    <a:pt x="12" y="34"/>
                  </a:lnTo>
                  <a:lnTo>
                    <a:pt x="8" y="27"/>
                  </a:lnTo>
                  <a:lnTo>
                    <a:pt x="5" y="20"/>
                  </a:lnTo>
                  <a:lnTo>
                    <a:pt x="3" y="13"/>
                  </a:lnTo>
                  <a:lnTo>
                    <a:pt x="1" y="6"/>
                  </a:lnTo>
                  <a:lnTo>
                    <a:pt x="0" y="1"/>
                  </a:lnTo>
                  <a:lnTo>
                    <a:pt x="1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33" name="Google Shape;1633;p35"/>
            <p:cNvSpPr/>
            <p:nvPr/>
          </p:nvSpPr>
          <p:spPr>
            <a:xfrm>
              <a:off x="4029" y="2684"/>
              <a:ext cx="12" cy="1"/>
            </a:xfrm>
            <a:custGeom>
              <a:avLst/>
              <a:gdLst/>
              <a:ahLst/>
              <a:cxnLst/>
              <a:rect l="l" t="t" r="r" b="b"/>
              <a:pathLst>
                <a:path w="12" h="1" extrusionOk="0">
                  <a:moveTo>
                    <a:pt x="0" y="1"/>
                  </a:moveTo>
                  <a:lnTo>
                    <a:pt x="12" y="0"/>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34" name="Google Shape;1634;p35"/>
            <p:cNvSpPr/>
            <p:nvPr/>
          </p:nvSpPr>
          <p:spPr>
            <a:xfrm>
              <a:off x="4059" y="2655"/>
              <a:ext cx="19" cy="75"/>
            </a:xfrm>
            <a:custGeom>
              <a:avLst/>
              <a:gdLst/>
              <a:ahLst/>
              <a:cxnLst/>
              <a:rect l="l" t="t" r="r" b="b"/>
              <a:pathLst>
                <a:path w="19" h="75" extrusionOk="0">
                  <a:moveTo>
                    <a:pt x="0" y="63"/>
                  </a:moveTo>
                  <a:lnTo>
                    <a:pt x="3" y="63"/>
                  </a:lnTo>
                  <a:lnTo>
                    <a:pt x="5" y="61"/>
                  </a:lnTo>
                  <a:lnTo>
                    <a:pt x="6" y="59"/>
                  </a:lnTo>
                  <a:lnTo>
                    <a:pt x="6" y="57"/>
                  </a:lnTo>
                  <a:lnTo>
                    <a:pt x="7" y="53"/>
                  </a:lnTo>
                  <a:lnTo>
                    <a:pt x="7" y="49"/>
                  </a:lnTo>
                  <a:lnTo>
                    <a:pt x="7" y="44"/>
                  </a:lnTo>
                  <a:lnTo>
                    <a:pt x="5" y="33"/>
                  </a:lnTo>
                  <a:lnTo>
                    <a:pt x="4" y="22"/>
                  </a:lnTo>
                  <a:lnTo>
                    <a:pt x="3" y="11"/>
                  </a:lnTo>
                  <a:lnTo>
                    <a:pt x="2" y="6"/>
                  </a:lnTo>
                  <a:lnTo>
                    <a:pt x="2" y="0"/>
                  </a:lnTo>
                  <a:lnTo>
                    <a:pt x="14" y="0"/>
                  </a:lnTo>
                  <a:lnTo>
                    <a:pt x="14" y="5"/>
                  </a:lnTo>
                  <a:lnTo>
                    <a:pt x="14" y="10"/>
                  </a:lnTo>
                  <a:lnTo>
                    <a:pt x="16" y="20"/>
                  </a:lnTo>
                  <a:lnTo>
                    <a:pt x="17" y="32"/>
                  </a:lnTo>
                  <a:lnTo>
                    <a:pt x="18" y="43"/>
                  </a:lnTo>
                  <a:lnTo>
                    <a:pt x="19" y="49"/>
                  </a:lnTo>
                  <a:lnTo>
                    <a:pt x="19" y="54"/>
                  </a:lnTo>
                  <a:lnTo>
                    <a:pt x="18" y="59"/>
                  </a:lnTo>
                  <a:lnTo>
                    <a:pt x="17" y="64"/>
                  </a:lnTo>
                  <a:lnTo>
                    <a:pt x="14" y="68"/>
                  </a:lnTo>
                  <a:lnTo>
                    <a:pt x="11" y="72"/>
                  </a:lnTo>
                  <a:lnTo>
                    <a:pt x="9" y="73"/>
                  </a:lnTo>
                  <a:lnTo>
                    <a:pt x="5" y="75"/>
                  </a:lnTo>
                  <a:lnTo>
                    <a:pt x="1" y="75"/>
                  </a:lnTo>
                  <a:lnTo>
                    <a:pt x="0" y="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35" name="Google Shape;1635;p35"/>
            <p:cNvSpPr/>
            <p:nvPr/>
          </p:nvSpPr>
          <p:spPr>
            <a:xfrm>
              <a:off x="4059" y="2718"/>
              <a:ext cx="1" cy="12"/>
            </a:xfrm>
            <a:custGeom>
              <a:avLst/>
              <a:gdLst/>
              <a:ahLst/>
              <a:cxnLst/>
              <a:rect l="l" t="t" r="r" b="b"/>
              <a:pathLst>
                <a:path w="1" h="12" extrusionOk="0">
                  <a:moveTo>
                    <a:pt x="0" y="12"/>
                  </a:moveTo>
                  <a:lnTo>
                    <a:pt x="1" y="12"/>
                  </a:lnTo>
                  <a:lnTo>
                    <a:pt x="0" y="0"/>
                  </a:lnTo>
                  <a:lnTo>
                    <a:pt x="1" y="0"/>
                  </a:lnTo>
                  <a:lnTo>
                    <a:pt x="0"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36" name="Google Shape;1636;p35"/>
            <p:cNvSpPr/>
            <p:nvPr/>
          </p:nvSpPr>
          <p:spPr>
            <a:xfrm>
              <a:off x="4043" y="2570"/>
              <a:ext cx="30" cy="85"/>
            </a:xfrm>
            <a:custGeom>
              <a:avLst/>
              <a:gdLst/>
              <a:ahLst/>
              <a:cxnLst/>
              <a:rect l="l" t="t" r="r" b="b"/>
              <a:pathLst>
                <a:path w="30" h="85" extrusionOk="0">
                  <a:moveTo>
                    <a:pt x="18" y="84"/>
                  </a:moveTo>
                  <a:lnTo>
                    <a:pt x="19" y="78"/>
                  </a:lnTo>
                  <a:lnTo>
                    <a:pt x="19" y="71"/>
                  </a:lnTo>
                  <a:lnTo>
                    <a:pt x="18" y="58"/>
                  </a:lnTo>
                  <a:lnTo>
                    <a:pt x="18" y="52"/>
                  </a:lnTo>
                  <a:lnTo>
                    <a:pt x="17" y="46"/>
                  </a:lnTo>
                  <a:lnTo>
                    <a:pt x="16" y="39"/>
                  </a:lnTo>
                  <a:lnTo>
                    <a:pt x="15" y="34"/>
                  </a:lnTo>
                  <a:lnTo>
                    <a:pt x="11" y="24"/>
                  </a:lnTo>
                  <a:lnTo>
                    <a:pt x="10" y="20"/>
                  </a:lnTo>
                  <a:lnTo>
                    <a:pt x="8" y="17"/>
                  </a:lnTo>
                  <a:lnTo>
                    <a:pt x="6" y="14"/>
                  </a:lnTo>
                  <a:lnTo>
                    <a:pt x="4" y="13"/>
                  </a:lnTo>
                  <a:lnTo>
                    <a:pt x="2" y="12"/>
                  </a:lnTo>
                  <a:lnTo>
                    <a:pt x="0" y="12"/>
                  </a:lnTo>
                  <a:lnTo>
                    <a:pt x="2" y="0"/>
                  </a:lnTo>
                  <a:lnTo>
                    <a:pt x="6" y="1"/>
                  </a:lnTo>
                  <a:lnTo>
                    <a:pt x="11" y="3"/>
                  </a:lnTo>
                  <a:lnTo>
                    <a:pt x="14" y="6"/>
                  </a:lnTo>
                  <a:lnTo>
                    <a:pt x="17" y="10"/>
                  </a:lnTo>
                  <a:lnTo>
                    <a:pt x="20" y="14"/>
                  </a:lnTo>
                  <a:lnTo>
                    <a:pt x="23" y="20"/>
                  </a:lnTo>
                  <a:lnTo>
                    <a:pt x="26" y="31"/>
                  </a:lnTo>
                  <a:lnTo>
                    <a:pt x="27" y="37"/>
                  </a:lnTo>
                  <a:lnTo>
                    <a:pt x="29" y="44"/>
                  </a:lnTo>
                  <a:lnTo>
                    <a:pt x="29" y="50"/>
                  </a:lnTo>
                  <a:lnTo>
                    <a:pt x="30" y="58"/>
                  </a:lnTo>
                  <a:lnTo>
                    <a:pt x="30" y="71"/>
                  </a:lnTo>
                  <a:lnTo>
                    <a:pt x="30" y="78"/>
                  </a:lnTo>
                  <a:lnTo>
                    <a:pt x="30" y="85"/>
                  </a:lnTo>
                  <a:lnTo>
                    <a:pt x="18" y="8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37" name="Google Shape;1637;p35"/>
            <p:cNvSpPr/>
            <p:nvPr/>
          </p:nvSpPr>
          <p:spPr>
            <a:xfrm>
              <a:off x="4061" y="2654"/>
              <a:ext cx="12" cy="1"/>
            </a:xfrm>
            <a:custGeom>
              <a:avLst/>
              <a:gdLst/>
              <a:ahLst/>
              <a:cxnLst/>
              <a:rect l="l" t="t" r="r" b="b"/>
              <a:pathLst>
                <a:path w="12" h="1" extrusionOk="0">
                  <a:moveTo>
                    <a:pt x="0" y="1"/>
                  </a:moveTo>
                  <a:lnTo>
                    <a:pt x="0" y="0"/>
                  </a:lnTo>
                  <a:lnTo>
                    <a:pt x="12"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38" name="Google Shape;1638;p35"/>
            <p:cNvSpPr/>
            <p:nvPr/>
          </p:nvSpPr>
          <p:spPr>
            <a:xfrm>
              <a:off x="4043" y="2570"/>
              <a:ext cx="2" cy="12"/>
            </a:xfrm>
            <a:custGeom>
              <a:avLst/>
              <a:gdLst/>
              <a:ahLst/>
              <a:cxnLst/>
              <a:rect l="l" t="t" r="r" b="b"/>
              <a:pathLst>
                <a:path w="2" h="12" extrusionOk="0">
                  <a:moveTo>
                    <a:pt x="2" y="0"/>
                  </a:moveTo>
                  <a:lnTo>
                    <a:pt x="1" y="0"/>
                  </a:lnTo>
                  <a:lnTo>
                    <a:pt x="1" y="12"/>
                  </a:lnTo>
                  <a:lnTo>
                    <a:pt x="0" y="12"/>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39" name="Google Shape;1639;p35"/>
            <p:cNvSpPr/>
            <p:nvPr/>
          </p:nvSpPr>
          <p:spPr>
            <a:xfrm>
              <a:off x="5328" y="2495"/>
              <a:ext cx="226" cy="277"/>
            </a:xfrm>
            <a:custGeom>
              <a:avLst/>
              <a:gdLst/>
              <a:ahLst/>
              <a:cxnLst/>
              <a:rect l="l" t="t" r="r" b="b"/>
              <a:pathLst>
                <a:path w="226" h="277" extrusionOk="0">
                  <a:moveTo>
                    <a:pt x="13" y="16"/>
                  </a:moveTo>
                  <a:lnTo>
                    <a:pt x="21" y="20"/>
                  </a:lnTo>
                  <a:lnTo>
                    <a:pt x="28" y="24"/>
                  </a:lnTo>
                  <a:lnTo>
                    <a:pt x="35" y="28"/>
                  </a:lnTo>
                  <a:lnTo>
                    <a:pt x="41" y="33"/>
                  </a:lnTo>
                  <a:lnTo>
                    <a:pt x="43" y="36"/>
                  </a:lnTo>
                  <a:lnTo>
                    <a:pt x="45" y="39"/>
                  </a:lnTo>
                  <a:lnTo>
                    <a:pt x="47" y="42"/>
                  </a:lnTo>
                  <a:lnTo>
                    <a:pt x="49" y="46"/>
                  </a:lnTo>
                  <a:lnTo>
                    <a:pt x="50" y="49"/>
                  </a:lnTo>
                  <a:lnTo>
                    <a:pt x="51" y="53"/>
                  </a:lnTo>
                  <a:lnTo>
                    <a:pt x="52" y="58"/>
                  </a:lnTo>
                  <a:lnTo>
                    <a:pt x="52" y="63"/>
                  </a:lnTo>
                  <a:lnTo>
                    <a:pt x="52" y="68"/>
                  </a:lnTo>
                  <a:lnTo>
                    <a:pt x="51" y="72"/>
                  </a:lnTo>
                  <a:lnTo>
                    <a:pt x="50" y="76"/>
                  </a:lnTo>
                  <a:lnTo>
                    <a:pt x="48" y="79"/>
                  </a:lnTo>
                  <a:lnTo>
                    <a:pt x="46" y="83"/>
                  </a:lnTo>
                  <a:lnTo>
                    <a:pt x="43" y="86"/>
                  </a:lnTo>
                  <a:lnTo>
                    <a:pt x="37" y="91"/>
                  </a:lnTo>
                  <a:lnTo>
                    <a:pt x="24" y="103"/>
                  </a:lnTo>
                  <a:lnTo>
                    <a:pt x="18" y="109"/>
                  </a:lnTo>
                  <a:lnTo>
                    <a:pt x="15" y="112"/>
                  </a:lnTo>
                  <a:lnTo>
                    <a:pt x="13" y="116"/>
                  </a:lnTo>
                  <a:lnTo>
                    <a:pt x="7" y="127"/>
                  </a:lnTo>
                  <a:lnTo>
                    <a:pt x="3" y="137"/>
                  </a:lnTo>
                  <a:lnTo>
                    <a:pt x="1" y="147"/>
                  </a:lnTo>
                  <a:lnTo>
                    <a:pt x="0" y="158"/>
                  </a:lnTo>
                  <a:lnTo>
                    <a:pt x="0" y="170"/>
                  </a:lnTo>
                  <a:lnTo>
                    <a:pt x="0" y="181"/>
                  </a:lnTo>
                  <a:lnTo>
                    <a:pt x="1" y="193"/>
                  </a:lnTo>
                  <a:lnTo>
                    <a:pt x="1" y="205"/>
                  </a:lnTo>
                  <a:lnTo>
                    <a:pt x="1" y="215"/>
                  </a:lnTo>
                  <a:lnTo>
                    <a:pt x="2" y="224"/>
                  </a:lnTo>
                  <a:lnTo>
                    <a:pt x="3" y="233"/>
                  </a:lnTo>
                  <a:lnTo>
                    <a:pt x="5" y="241"/>
                  </a:lnTo>
                  <a:lnTo>
                    <a:pt x="7" y="250"/>
                  </a:lnTo>
                  <a:lnTo>
                    <a:pt x="10" y="258"/>
                  </a:lnTo>
                  <a:lnTo>
                    <a:pt x="17" y="277"/>
                  </a:lnTo>
                  <a:lnTo>
                    <a:pt x="21" y="274"/>
                  </a:lnTo>
                  <a:lnTo>
                    <a:pt x="24" y="272"/>
                  </a:lnTo>
                  <a:lnTo>
                    <a:pt x="31" y="265"/>
                  </a:lnTo>
                  <a:lnTo>
                    <a:pt x="34" y="261"/>
                  </a:lnTo>
                  <a:lnTo>
                    <a:pt x="36" y="258"/>
                  </a:lnTo>
                  <a:lnTo>
                    <a:pt x="41" y="251"/>
                  </a:lnTo>
                  <a:lnTo>
                    <a:pt x="44" y="244"/>
                  </a:lnTo>
                  <a:lnTo>
                    <a:pt x="47" y="236"/>
                  </a:lnTo>
                  <a:lnTo>
                    <a:pt x="49" y="228"/>
                  </a:lnTo>
                  <a:lnTo>
                    <a:pt x="50" y="219"/>
                  </a:lnTo>
                  <a:lnTo>
                    <a:pt x="52" y="202"/>
                  </a:lnTo>
                  <a:lnTo>
                    <a:pt x="53" y="183"/>
                  </a:lnTo>
                  <a:lnTo>
                    <a:pt x="54" y="164"/>
                  </a:lnTo>
                  <a:lnTo>
                    <a:pt x="55" y="153"/>
                  </a:lnTo>
                  <a:lnTo>
                    <a:pt x="56" y="143"/>
                  </a:lnTo>
                  <a:lnTo>
                    <a:pt x="63" y="154"/>
                  </a:lnTo>
                  <a:lnTo>
                    <a:pt x="67" y="159"/>
                  </a:lnTo>
                  <a:lnTo>
                    <a:pt x="71" y="165"/>
                  </a:lnTo>
                  <a:lnTo>
                    <a:pt x="75" y="169"/>
                  </a:lnTo>
                  <a:lnTo>
                    <a:pt x="80" y="173"/>
                  </a:lnTo>
                  <a:lnTo>
                    <a:pt x="84" y="177"/>
                  </a:lnTo>
                  <a:lnTo>
                    <a:pt x="88" y="180"/>
                  </a:lnTo>
                  <a:lnTo>
                    <a:pt x="93" y="183"/>
                  </a:lnTo>
                  <a:lnTo>
                    <a:pt x="98" y="185"/>
                  </a:lnTo>
                  <a:lnTo>
                    <a:pt x="103" y="187"/>
                  </a:lnTo>
                  <a:lnTo>
                    <a:pt x="109" y="189"/>
                  </a:lnTo>
                  <a:lnTo>
                    <a:pt x="114" y="191"/>
                  </a:lnTo>
                  <a:lnTo>
                    <a:pt x="120" y="192"/>
                  </a:lnTo>
                  <a:lnTo>
                    <a:pt x="133" y="193"/>
                  </a:lnTo>
                  <a:lnTo>
                    <a:pt x="142" y="192"/>
                  </a:lnTo>
                  <a:lnTo>
                    <a:pt x="151" y="191"/>
                  </a:lnTo>
                  <a:lnTo>
                    <a:pt x="159" y="189"/>
                  </a:lnTo>
                  <a:lnTo>
                    <a:pt x="167" y="186"/>
                  </a:lnTo>
                  <a:lnTo>
                    <a:pt x="176" y="183"/>
                  </a:lnTo>
                  <a:lnTo>
                    <a:pt x="184" y="179"/>
                  </a:lnTo>
                  <a:lnTo>
                    <a:pt x="191" y="174"/>
                  </a:lnTo>
                  <a:lnTo>
                    <a:pt x="198" y="169"/>
                  </a:lnTo>
                  <a:lnTo>
                    <a:pt x="204" y="163"/>
                  </a:lnTo>
                  <a:lnTo>
                    <a:pt x="209" y="155"/>
                  </a:lnTo>
                  <a:lnTo>
                    <a:pt x="214" y="149"/>
                  </a:lnTo>
                  <a:lnTo>
                    <a:pt x="218" y="141"/>
                  </a:lnTo>
                  <a:lnTo>
                    <a:pt x="221" y="133"/>
                  </a:lnTo>
                  <a:lnTo>
                    <a:pt x="224" y="125"/>
                  </a:lnTo>
                  <a:lnTo>
                    <a:pt x="225" y="117"/>
                  </a:lnTo>
                  <a:lnTo>
                    <a:pt x="226" y="108"/>
                  </a:lnTo>
                  <a:lnTo>
                    <a:pt x="225" y="98"/>
                  </a:lnTo>
                  <a:lnTo>
                    <a:pt x="224" y="89"/>
                  </a:lnTo>
                  <a:lnTo>
                    <a:pt x="222" y="81"/>
                  </a:lnTo>
                  <a:lnTo>
                    <a:pt x="218" y="73"/>
                  </a:lnTo>
                  <a:lnTo>
                    <a:pt x="214" y="65"/>
                  </a:lnTo>
                  <a:lnTo>
                    <a:pt x="210" y="58"/>
                  </a:lnTo>
                  <a:lnTo>
                    <a:pt x="204" y="50"/>
                  </a:lnTo>
                  <a:lnTo>
                    <a:pt x="198" y="44"/>
                  </a:lnTo>
                  <a:lnTo>
                    <a:pt x="192" y="38"/>
                  </a:lnTo>
                  <a:lnTo>
                    <a:pt x="184" y="32"/>
                  </a:lnTo>
                  <a:lnTo>
                    <a:pt x="177" y="27"/>
                  </a:lnTo>
                  <a:lnTo>
                    <a:pt x="168" y="23"/>
                  </a:lnTo>
                  <a:lnTo>
                    <a:pt x="160" y="18"/>
                  </a:lnTo>
                  <a:lnTo>
                    <a:pt x="151" y="14"/>
                  </a:lnTo>
                  <a:lnTo>
                    <a:pt x="133" y="7"/>
                  </a:lnTo>
                  <a:lnTo>
                    <a:pt x="117" y="3"/>
                  </a:lnTo>
                  <a:lnTo>
                    <a:pt x="133" y="23"/>
                  </a:lnTo>
                  <a:lnTo>
                    <a:pt x="140" y="33"/>
                  </a:lnTo>
                  <a:lnTo>
                    <a:pt x="146" y="43"/>
                  </a:lnTo>
                  <a:lnTo>
                    <a:pt x="150" y="53"/>
                  </a:lnTo>
                  <a:lnTo>
                    <a:pt x="152" y="59"/>
                  </a:lnTo>
                  <a:lnTo>
                    <a:pt x="153" y="62"/>
                  </a:lnTo>
                  <a:lnTo>
                    <a:pt x="154" y="64"/>
                  </a:lnTo>
                  <a:lnTo>
                    <a:pt x="155" y="70"/>
                  </a:lnTo>
                  <a:lnTo>
                    <a:pt x="156" y="76"/>
                  </a:lnTo>
                  <a:lnTo>
                    <a:pt x="157" y="82"/>
                  </a:lnTo>
                  <a:lnTo>
                    <a:pt x="157" y="89"/>
                  </a:lnTo>
                  <a:lnTo>
                    <a:pt x="157" y="93"/>
                  </a:lnTo>
                  <a:lnTo>
                    <a:pt x="156" y="97"/>
                  </a:lnTo>
                  <a:lnTo>
                    <a:pt x="155" y="101"/>
                  </a:lnTo>
                  <a:lnTo>
                    <a:pt x="153" y="105"/>
                  </a:lnTo>
                  <a:lnTo>
                    <a:pt x="151" y="108"/>
                  </a:lnTo>
                  <a:lnTo>
                    <a:pt x="149" y="111"/>
                  </a:lnTo>
                  <a:lnTo>
                    <a:pt x="143" y="117"/>
                  </a:lnTo>
                  <a:lnTo>
                    <a:pt x="137" y="121"/>
                  </a:lnTo>
                  <a:lnTo>
                    <a:pt x="129" y="125"/>
                  </a:lnTo>
                  <a:lnTo>
                    <a:pt x="121" y="129"/>
                  </a:lnTo>
                  <a:lnTo>
                    <a:pt x="113" y="132"/>
                  </a:lnTo>
                  <a:lnTo>
                    <a:pt x="109" y="125"/>
                  </a:lnTo>
                  <a:lnTo>
                    <a:pt x="106" y="118"/>
                  </a:lnTo>
                  <a:lnTo>
                    <a:pt x="102" y="105"/>
                  </a:lnTo>
                  <a:lnTo>
                    <a:pt x="99" y="93"/>
                  </a:lnTo>
                  <a:lnTo>
                    <a:pt x="97" y="81"/>
                  </a:lnTo>
                  <a:lnTo>
                    <a:pt x="93" y="55"/>
                  </a:lnTo>
                  <a:lnTo>
                    <a:pt x="90" y="41"/>
                  </a:lnTo>
                  <a:lnTo>
                    <a:pt x="86" y="27"/>
                  </a:lnTo>
                  <a:lnTo>
                    <a:pt x="97" y="25"/>
                  </a:lnTo>
                  <a:lnTo>
                    <a:pt x="107" y="24"/>
                  </a:lnTo>
                  <a:lnTo>
                    <a:pt x="117" y="23"/>
                  </a:lnTo>
                  <a:lnTo>
                    <a:pt x="129" y="23"/>
                  </a:lnTo>
                  <a:lnTo>
                    <a:pt x="122" y="17"/>
                  </a:lnTo>
                  <a:lnTo>
                    <a:pt x="115" y="12"/>
                  </a:lnTo>
                  <a:lnTo>
                    <a:pt x="109" y="8"/>
                  </a:lnTo>
                  <a:lnTo>
                    <a:pt x="105" y="6"/>
                  </a:lnTo>
                  <a:lnTo>
                    <a:pt x="102" y="5"/>
                  </a:lnTo>
                  <a:lnTo>
                    <a:pt x="94" y="3"/>
                  </a:lnTo>
                  <a:lnTo>
                    <a:pt x="86" y="1"/>
                  </a:lnTo>
                  <a:lnTo>
                    <a:pt x="78" y="0"/>
                  </a:lnTo>
                  <a:lnTo>
                    <a:pt x="69" y="0"/>
                  </a:lnTo>
                  <a:lnTo>
                    <a:pt x="59" y="1"/>
                  </a:lnTo>
                  <a:lnTo>
                    <a:pt x="52" y="2"/>
                  </a:lnTo>
                  <a:lnTo>
                    <a:pt x="46" y="3"/>
                  </a:lnTo>
                  <a:lnTo>
                    <a:pt x="40" y="6"/>
                  </a:lnTo>
                  <a:lnTo>
                    <a:pt x="28" y="11"/>
                  </a:lnTo>
                  <a:lnTo>
                    <a:pt x="21" y="13"/>
                  </a:lnTo>
                  <a:lnTo>
                    <a:pt x="13" y="16"/>
                  </a:lnTo>
                  <a:close/>
                </a:path>
              </a:pathLst>
            </a:custGeom>
            <a:solidFill>
              <a:srgbClr val="9B99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40" name="Google Shape;1640;p35"/>
            <p:cNvSpPr/>
            <p:nvPr/>
          </p:nvSpPr>
          <p:spPr>
            <a:xfrm>
              <a:off x="5337" y="2506"/>
              <a:ext cx="49" cy="53"/>
            </a:xfrm>
            <a:custGeom>
              <a:avLst/>
              <a:gdLst/>
              <a:ahLst/>
              <a:cxnLst/>
              <a:rect l="l" t="t" r="r" b="b"/>
              <a:pathLst>
                <a:path w="49" h="53" extrusionOk="0">
                  <a:moveTo>
                    <a:pt x="5" y="0"/>
                  </a:moveTo>
                  <a:lnTo>
                    <a:pt x="22" y="7"/>
                  </a:lnTo>
                  <a:lnTo>
                    <a:pt x="36" y="18"/>
                  </a:lnTo>
                  <a:lnTo>
                    <a:pt x="45" y="33"/>
                  </a:lnTo>
                  <a:lnTo>
                    <a:pt x="48" y="41"/>
                  </a:lnTo>
                  <a:lnTo>
                    <a:pt x="49" y="52"/>
                  </a:lnTo>
                  <a:lnTo>
                    <a:pt x="37" y="53"/>
                  </a:lnTo>
                  <a:lnTo>
                    <a:pt x="36" y="43"/>
                  </a:lnTo>
                  <a:lnTo>
                    <a:pt x="34" y="38"/>
                  </a:lnTo>
                  <a:lnTo>
                    <a:pt x="27" y="26"/>
                  </a:lnTo>
                  <a:lnTo>
                    <a:pt x="15" y="17"/>
                  </a:lnTo>
                  <a:lnTo>
                    <a:pt x="0" y="11"/>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41" name="Google Shape;1641;p35"/>
            <p:cNvSpPr/>
            <p:nvPr/>
          </p:nvSpPr>
          <p:spPr>
            <a:xfrm>
              <a:off x="5335" y="2557"/>
              <a:ext cx="51" cy="58"/>
            </a:xfrm>
            <a:custGeom>
              <a:avLst/>
              <a:gdLst/>
              <a:ahLst/>
              <a:cxnLst/>
              <a:rect l="l" t="t" r="r" b="b"/>
              <a:pathLst>
                <a:path w="51" h="58" extrusionOk="0">
                  <a:moveTo>
                    <a:pt x="51" y="1"/>
                  </a:moveTo>
                  <a:lnTo>
                    <a:pt x="50" y="11"/>
                  </a:lnTo>
                  <a:lnTo>
                    <a:pt x="46" y="21"/>
                  </a:lnTo>
                  <a:lnTo>
                    <a:pt x="34" y="34"/>
                  </a:lnTo>
                  <a:lnTo>
                    <a:pt x="21" y="46"/>
                  </a:lnTo>
                  <a:lnTo>
                    <a:pt x="15" y="51"/>
                  </a:lnTo>
                  <a:lnTo>
                    <a:pt x="9" y="58"/>
                  </a:lnTo>
                  <a:lnTo>
                    <a:pt x="0" y="50"/>
                  </a:lnTo>
                  <a:lnTo>
                    <a:pt x="6" y="43"/>
                  </a:lnTo>
                  <a:lnTo>
                    <a:pt x="13" y="37"/>
                  </a:lnTo>
                  <a:lnTo>
                    <a:pt x="26" y="25"/>
                  </a:lnTo>
                  <a:lnTo>
                    <a:pt x="36" y="14"/>
                  </a:lnTo>
                  <a:lnTo>
                    <a:pt x="38" y="9"/>
                  </a:lnTo>
                  <a:lnTo>
                    <a:pt x="39" y="0"/>
                  </a:lnTo>
                  <a:lnTo>
                    <a:pt x="51"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42" name="Google Shape;1642;p35"/>
            <p:cNvSpPr/>
            <p:nvPr/>
          </p:nvSpPr>
          <p:spPr>
            <a:xfrm>
              <a:off x="5374" y="2557"/>
              <a:ext cx="12" cy="2"/>
            </a:xfrm>
            <a:custGeom>
              <a:avLst/>
              <a:gdLst/>
              <a:ahLst/>
              <a:cxnLst/>
              <a:rect l="l" t="t" r="r" b="b"/>
              <a:pathLst>
                <a:path w="12" h="2" extrusionOk="0">
                  <a:moveTo>
                    <a:pt x="12" y="1"/>
                  </a:moveTo>
                  <a:lnTo>
                    <a:pt x="0" y="0"/>
                  </a:lnTo>
                  <a:lnTo>
                    <a:pt x="0" y="2"/>
                  </a:lnTo>
                  <a:lnTo>
                    <a:pt x="12"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43" name="Google Shape;1643;p35"/>
            <p:cNvSpPr/>
            <p:nvPr/>
          </p:nvSpPr>
          <p:spPr>
            <a:xfrm>
              <a:off x="5322" y="2608"/>
              <a:ext cx="23" cy="92"/>
            </a:xfrm>
            <a:custGeom>
              <a:avLst/>
              <a:gdLst/>
              <a:ahLst/>
              <a:cxnLst/>
              <a:rect l="l" t="t" r="r" b="b"/>
              <a:pathLst>
                <a:path w="23" h="92" extrusionOk="0">
                  <a:moveTo>
                    <a:pt x="23" y="6"/>
                  </a:moveTo>
                  <a:lnTo>
                    <a:pt x="18" y="17"/>
                  </a:lnTo>
                  <a:lnTo>
                    <a:pt x="15" y="25"/>
                  </a:lnTo>
                  <a:lnTo>
                    <a:pt x="12" y="45"/>
                  </a:lnTo>
                  <a:lnTo>
                    <a:pt x="12" y="68"/>
                  </a:lnTo>
                  <a:lnTo>
                    <a:pt x="13" y="92"/>
                  </a:lnTo>
                  <a:lnTo>
                    <a:pt x="1" y="92"/>
                  </a:lnTo>
                  <a:lnTo>
                    <a:pt x="0" y="68"/>
                  </a:lnTo>
                  <a:lnTo>
                    <a:pt x="0" y="45"/>
                  </a:lnTo>
                  <a:lnTo>
                    <a:pt x="3" y="23"/>
                  </a:lnTo>
                  <a:lnTo>
                    <a:pt x="7" y="12"/>
                  </a:lnTo>
                  <a:lnTo>
                    <a:pt x="13" y="0"/>
                  </a:lnTo>
                  <a:lnTo>
                    <a:pt x="23"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44" name="Google Shape;1644;p35"/>
            <p:cNvSpPr/>
            <p:nvPr/>
          </p:nvSpPr>
          <p:spPr>
            <a:xfrm>
              <a:off x="5335" y="2607"/>
              <a:ext cx="10" cy="8"/>
            </a:xfrm>
            <a:custGeom>
              <a:avLst/>
              <a:gdLst/>
              <a:ahLst/>
              <a:cxnLst/>
              <a:rect l="l" t="t" r="r" b="b"/>
              <a:pathLst>
                <a:path w="10" h="8" extrusionOk="0">
                  <a:moveTo>
                    <a:pt x="0" y="0"/>
                  </a:moveTo>
                  <a:lnTo>
                    <a:pt x="0" y="1"/>
                  </a:lnTo>
                  <a:lnTo>
                    <a:pt x="10" y="7"/>
                  </a:lnTo>
                  <a:lnTo>
                    <a:pt x="9"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45" name="Google Shape;1645;p35"/>
            <p:cNvSpPr/>
            <p:nvPr/>
          </p:nvSpPr>
          <p:spPr>
            <a:xfrm>
              <a:off x="5323" y="2700"/>
              <a:ext cx="27" cy="75"/>
            </a:xfrm>
            <a:custGeom>
              <a:avLst/>
              <a:gdLst/>
              <a:ahLst/>
              <a:cxnLst/>
              <a:rect l="l" t="t" r="r" b="b"/>
              <a:pathLst>
                <a:path w="27" h="75" extrusionOk="0">
                  <a:moveTo>
                    <a:pt x="12" y="0"/>
                  </a:moveTo>
                  <a:lnTo>
                    <a:pt x="13" y="19"/>
                  </a:lnTo>
                  <a:lnTo>
                    <a:pt x="16" y="35"/>
                  </a:lnTo>
                  <a:lnTo>
                    <a:pt x="27" y="70"/>
                  </a:lnTo>
                  <a:lnTo>
                    <a:pt x="16" y="75"/>
                  </a:lnTo>
                  <a:lnTo>
                    <a:pt x="4" y="37"/>
                  </a:lnTo>
                  <a:lnTo>
                    <a:pt x="1" y="20"/>
                  </a:lnTo>
                  <a:lnTo>
                    <a:pt x="0" y="1"/>
                  </a:lnTo>
                  <a:lnTo>
                    <a:pt x="1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46" name="Google Shape;1646;p35"/>
            <p:cNvSpPr/>
            <p:nvPr/>
          </p:nvSpPr>
          <p:spPr>
            <a:xfrm>
              <a:off x="5323" y="2700"/>
              <a:ext cx="12" cy="1"/>
            </a:xfrm>
            <a:custGeom>
              <a:avLst/>
              <a:gdLst/>
              <a:ahLst/>
              <a:cxnLst/>
              <a:rect l="l" t="t" r="r" b="b"/>
              <a:pathLst>
                <a:path w="12" h="1" extrusionOk="0">
                  <a:moveTo>
                    <a:pt x="0" y="0"/>
                  </a:moveTo>
                  <a:lnTo>
                    <a:pt x="0" y="1"/>
                  </a:lnTo>
                  <a:lnTo>
                    <a:pt x="12"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47" name="Google Shape;1647;p35"/>
            <p:cNvSpPr/>
            <p:nvPr/>
          </p:nvSpPr>
          <p:spPr>
            <a:xfrm>
              <a:off x="5341" y="2637"/>
              <a:ext cx="48" cy="140"/>
            </a:xfrm>
            <a:custGeom>
              <a:avLst/>
              <a:gdLst/>
              <a:ahLst/>
              <a:cxnLst/>
              <a:rect l="l" t="t" r="r" b="b"/>
              <a:pathLst>
                <a:path w="48" h="140" extrusionOk="0">
                  <a:moveTo>
                    <a:pt x="0" y="130"/>
                  </a:moveTo>
                  <a:lnTo>
                    <a:pt x="7" y="124"/>
                  </a:lnTo>
                  <a:lnTo>
                    <a:pt x="13" y="118"/>
                  </a:lnTo>
                  <a:lnTo>
                    <a:pt x="22" y="106"/>
                  </a:lnTo>
                  <a:lnTo>
                    <a:pt x="27" y="92"/>
                  </a:lnTo>
                  <a:lnTo>
                    <a:pt x="29" y="85"/>
                  </a:lnTo>
                  <a:lnTo>
                    <a:pt x="31" y="76"/>
                  </a:lnTo>
                  <a:lnTo>
                    <a:pt x="32" y="58"/>
                  </a:lnTo>
                  <a:lnTo>
                    <a:pt x="33" y="40"/>
                  </a:lnTo>
                  <a:lnTo>
                    <a:pt x="37" y="0"/>
                  </a:lnTo>
                  <a:lnTo>
                    <a:pt x="48" y="2"/>
                  </a:lnTo>
                  <a:lnTo>
                    <a:pt x="44" y="42"/>
                  </a:lnTo>
                  <a:lnTo>
                    <a:pt x="43" y="60"/>
                  </a:lnTo>
                  <a:lnTo>
                    <a:pt x="42" y="78"/>
                  </a:lnTo>
                  <a:lnTo>
                    <a:pt x="40" y="88"/>
                  </a:lnTo>
                  <a:lnTo>
                    <a:pt x="38" y="97"/>
                  </a:lnTo>
                  <a:lnTo>
                    <a:pt x="32" y="113"/>
                  </a:lnTo>
                  <a:lnTo>
                    <a:pt x="22" y="127"/>
                  </a:lnTo>
                  <a:lnTo>
                    <a:pt x="15" y="134"/>
                  </a:lnTo>
                  <a:lnTo>
                    <a:pt x="7" y="140"/>
                  </a:lnTo>
                  <a:lnTo>
                    <a:pt x="0" y="1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48" name="Google Shape;1648;p35"/>
            <p:cNvSpPr/>
            <p:nvPr/>
          </p:nvSpPr>
          <p:spPr>
            <a:xfrm>
              <a:off x="5339" y="2767"/>
              <a:ext cx="11" cy="15"/>
            </a:xfrm>
            <a:custGeom>
              <a:avLst/>
              <a:gdLst/>
              <a:ahLst/>
              <a:cxnLst/>
              <a:rect l="l" t="t" r="r" b="b"/>
              <a:pathLst>
                <a:path w="11" h="15" extrusionOk="0">
                  <a:moveTo>
                    <a:pt x="0" y="8"/>
                  </a:moveTo>
                  <a:lnTo>
                    <a:pt x="2" y="15"/>
                  </a:lnTo>
                  <a:lnTo>
                    <a:pt x="9" y="10"/>
                  </a:lnTo>
                  <a:lnTo>
                    <a:pt x="2" y="0"/>
                  </a:lnTo>
                  <a:lnTo>
                    <a:pt x="11" y="3"/>
                  </a:lnTo>
                  <a:lnTo>
                    <a:pt x="0"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49" name="Google Shape;1649;p35"/>
            <p:cNvSpPr/>
            <p:nvPr/>
          </p:nvSpPr>
          <p:spPr>
            <a:xfrm>
              <a:off x="5379" y="2635"/>
              <a:ext cx="82" cy="58"/>
            </a:xfrm>
            <a:custGeom>
              <a:avLst/>
              <a:gdLst/>
              <a:ahLst/>
              <a:cxnLst/>
              <a:rect l="l" t="t" r="r" b="b"/>
              <a:pathLst>
                <a:path w="82" h="58" extrusionOk="0">
                  <a:moveTo>
                    <a:pt x="10" y="0"/>
                  </a:moveTo>
                  <a:lnTo>
                    <a:pt x="18" y="11"/>
                  </a:lnTo>
                  <a:lnTo>
                    <a:pt x="24" y="20"/>
                  </a:lnTo>
                  <a:lnTo>
                    <a:pt x="32" y="29"/>
                  </a:lnTo>
                  <a:lnTo>
                    <a:pt x="40" y="35"/>
                  </a:lnTo>
                  <a:lnTo>
                    <a:pt x="49" y="40"/>
                  </a:lnTo>
                  <a:lnTo>
                    <a:pt x="59" y="43"/>
                  </a:lnTo>
                  <a:lnTo>
                    <a:pt x="70" y="46"/>
                  </a:lnTo>
                  <a:lnTo>
                    <a:pt x="82" y="46"/>
                  </a:lnTo>
                  <a:lnTo>
                    <a:pt x="81" y="58"/>
                  </a:lnTo>
                  <a:lnTo>
                    <a:pt x="68" y="58"/>
                  </a:lnTo>
                  <a:lnTo>
                    <a:pt x="57" y="55"/>
                  </a:lnTo>
                  <a:lnTo>
                    <a:pt x="44" y="51"/>
                  </a:lnTo>
                  <a:lnTo>
                    <a:pt x="33" y="45"/>
                  </a:lnTo>
                  <a:lnTo>
                    <a:pt x="24" y="38"/>
                  </a:lnTo>
                  <a:lnTo>
                    <a:pt x="14" y="29"/>
                  </a:lnTo>
                  <a:lnTo>
                    <a:pt x="7" y="18"/>
                  </a:lnTo>
                  <a:lnTo>
                    <a:pt x="0" y="7"/>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50" name="Google Shape;1650;p35"/>
            <p:cNvSpPr/>
            <p:nvPr/>
          </p:nvSpPr>
          <p:spPr>
            <a:xfrm>
              <a:off x="5378" y="2620"/>
              <a:ext cx="11" cy="22"/>
            </a:xfrm>
            <a:custGeom>
              <a:avLst/>
              <a:gdLst/>
              <a:ahLst/>
              <a:cxnLst/>
              <a:rect l="l" t="t" r="r" b="b"/>
              <a:pathLst>
                <a:path w="11" h="22" extrusionOk="0">
                  <a:moveTo>
                    <a:pt x="0" y="17"/>
                  </a:moveTo>
                  <a:lnTo>
                    <a:pt x="2" y="0"/>
                  </a:lnTo>
                  <a:lnTo>
                    <a:pt x="11" y="15"/>
                  </a:lnTo>
                  <a:lnTo>
                    <a:pt x="1" y="22"/>
                  </a:lnTo>
                  <a:lnTo>
                    <a:pt x="11" y="19"/>
                  </a:lnTo>
                  <a:lnTo>
                    <a:pt x="0"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51" name="Google Shape;1651;p35"/>
            <p:cNvSpPr/>
            <p:nvPr/>
          </p:nvSpPr>
          <p:spPr>
            <a:xfrm>
              <a:off x="5461" y="2602"/>
              <a:ext cx="98" cy="91"/>
            </a:xfrm>
            <a:custGeom>
              <a:avLst/>
              <a:gdLst/>
              <a:ahLst/>
              <a:cxnLst/>
              <a:rect l="l" t="t" r="r" b="b"/>
              <a:pathLst>
                <a:path w="98" h="91" extrusionOk="0">
                  <a:moveTo>
                    <a:pt x="0" y="79"/>
                  </a:moveTo>
                  <a:lnTo>
                    <a:pt x="16" y="78"/>
                  </a:lnTo>
                  <a:lnTo>
                    <a:pt x="31" y="74"/>
                  </a:lnTo>
                  <a:lnTo>
                    <a:pt x="47" y="67"/>
                  </a:lnTo>
                  <a:lnTo>
                    <a:pt x="61" y="58"/>
                  </a:lnTo>
                  <a:lnTo>
                    <a:pt x="71" y="44"/>
                  </a:lnTo>
                  <a:lnTo>
                    <a:pt x="80" y="31"/>
                  </a:lnTo>
                  <a:lnTo>
                    <a:pt x="85" y="16"/>
                  </a:lnTo>
                  <a:lnTo>
                    <a:pt x="87" y="0"/>
                  </a:lnTo>
                  <a:lnTo>
                    <a:pt x="98" y="2"/>
                  </a:lnTo>
                  <a:lnTo>
                    <a:pt x="96" y="20"/>
                  </a:lnTo>
                  <a:lnTo>
                    <a:pt x="90" y="37"/>
                  </a:lnTo>
                  <a:lnTo>
                    <a:pt x="80" y="52"/>
                  </a:lnTo>
                  <a:lnTo>
                    <a:pt x="69" y="67"/>
                  </a:lnTo>
                  <a:lnTo>
                    <a:pt x="54" y="77"/>
                  </a:lnTo>
                  <a:lnTo>
                    <a:pt x="36" y="85"/>
                  </a:lnTo>
                  <a:lnTo>
                    <a:pt x="18" y="90"/>
                  </a:lnTo>
                  <a:lnTo>
                    <a:pt x="1" y="91"/>
                  </a:lnTo>
                  <a:lnTo>
                    <a:pt x="0" y="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52" name="Google Shape;1652;p35"/>
            <p:cNvSpPr/>
            <p:nvPr/>
          </p:nvSpPr>
          <p:spPr>
            <a:xfrm>
              <a:off x="5460" y="2681"/>
              <a:ext cx="2" cy="12"/>
            </a:xfrm>
            <a:custGeom>
              <a:avLst/>
              <a:gdLst/>
              <a:ahLst/>
              <a:cxnLst/>
              <a:rect l="l" t="t" r="r" b="b"/>
              <a:pathLst>
                <a:path w="2" h="12" extrusionOk="0">
                  <a:moveTo>
                    <a:pt x="0" y="12"/>
                  </a:moveTo>
                  <a:lnTo>
                    <a:pt x="1" y="12"/>
                  </a:lnTo>
                  <a:lnTo>
                    <a:pt x="2" y="12"/>
                  </a:lnTo>
                  <a:lnTo>
                    <a:pt x="1" y="0"/>
                  </a:lnTo>
                  <a:lnTo>
                    <a:pt x="0"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53" name="Google Shape;1653;p35"/>
            <p:cNvSpPr/>
            <p:nvPr/>
          </p:nvSpPr>
          <p:spPr>
            <a:xfrm>
              <a:off x="5458" y="2497"/>
              <a:ext cx="101" cy="107"/>
            </a:xfrm>
            <a:custGeom>
              <a:avLst/>
              <a:gdLst/>
              <a:ahLst/>
              <a:cxnLst/>
              <a:rect l="l" t="t" r="r" b="b"/>
              <a:pathLst>
                <a:path w="101" h="107" extrusionOk="0">
                  <a:moveTo>
                    <a:pt x="90" y="107"/>
                  </a:moveTo>
                  <a:lnTo>
                    <a:pt x="88" y="89"/>
                  </a:lnTo>
                  <a:lnTo>
                    <a:pt x="83" y="73"/>
                  </a:lnTo>
                  <a:lnTo>
                    <a:pt x="75" y="60"/>
                  </a:lnTo>
                  <a:lnTo>
                    <a:pt x="64" y="47"/>
                  </a:lnTo>
                  <a:lnTo>
                    <a:pt x="50" y="35"/>
                  </a:lnTo>
                  <a:lnTo>
                    <a:pt x="35" y="26"/>
                  </a:lnTo>
                  <a:lnTo>
                    <a:pt x="18" y="18"/>
                  </a:lnTo>
                  <a:lnTo>
                    <a:pt x="0" y="11"/>
                  </a:lnTo>
                  <a:lnTo>
                    <a:pt x="5" y="0"/>
                  </a:lnTo>
                  <a:lnTo>
                    <a:pt x="23" y="7"/>
                  </a:lnTo>
                  <a:lnTo>
                    <a:pt x="41" y="16"/>
                  </a:lnTo>
                  <a:lnTo>
                    <a:pt x="58" y="26"/>
                  </a:lnTo>
                  <a:lnTo>
                    <a:pt x="72" y="38"/>
                  </a:lnTo>
                  <a:lnTo>
                    <a:pt x="84" y="51"/>
                  </a:lnTo>
                  <a:lnTo>
                    <a:pt x="93" y="68"/>
                  </a:lnTo>
                  <a:lnTo>
                    <a:pt x="99" y="86"/>
                  </a:lnTo>
                  <a:lnTo>
                    <a:pt x="101" y="105"/>
                  </a:lnTo>
                  <a:lnTo>
                    <a:pt x="90" y="1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54" name="Google Shape;1654;p35"/>
            <p:cNvSpPr/>
            <p:nvPr/>
          </p:nvSpPr>
          <p:spPr>
            <a:xfrm>
              <a:off x="5548" y="2602"/>
              <a:ext cx="11" cy="2"/>
            </a:xfrm>
            <a:custGeom>
              <a:avLst/>
              <a:gdLst/>
              <a:ahLst/>
              <a:cxnLst/>
              <a:rect l="l" t="t" r="r" b="b"/>
              <a:pathLst>
                <a:path w="11" h="2" extrusionOk="0">
                  <a:moveTo>
                    <a:pt x="11" y="2"/>
                  </a:moveTo>
                  <a:lnTo>
                    <a:pt x="11" y="1"/>
                  </a:lnTo>
                  <a:lnTo>
                    <a:pt x="11" y="0"/>
                  </a:lnTo>
                  <a:lnTo>
                    <a:pt x="0" y="2"/>
                  </a:lnTo>
                  <a:lnTo>
                    <a:pt x="0" y="0"/>
                  </a:lnTo>
                  <a:lnTo>
                    <a:pt x="11"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55" name="Google Shape;1655;p35"/>
            <p:cNvSpPr/>
            <p:nvPr/>
          </p:nvSpPr>
          <p:spPr>
            <a:xfrm>
              <a:off x="5443" y="2493"/>
              <a:ext cx="20" cy="15"/>
            </a:xfrm>
            <a:custGeom>
              <a:avLst/>
              <a:gdLst/>
              <a:ahLst/>
              <a:cxnLst/>
              <a:rect l="l" t="t" r="r" b="b"/>
              <a:pathLst>
                <a:path w="20" h="15" extrusionOk="0">
                  <a:moveTo>
                    <a:pt x="16" y="15"/>
                  </a:moveTo>
                  <a:lnTo>
                    <a:pt x="20" y="4"/>
                  </a:lnTo>
                  <a:lnTo>
                    <a:pt x="4" y="0"/>
                  </a:lnTo>
                  <a:lnTo>
                    <a:pt x="0" y="11"/>
                  </a:lnTo>
                  <a:lnTo>
                    <a:pt x="16" y="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56" name="Google Shape;1656;p35"/>
            <p:cNvSpPr/>
            <p:nvPr/>
          </p:nvSpPr>
          <p:spPr>
            <a:xfrm>
              <a:off x="5458" y="2497"/>
              <a:ext cx="5" cy="11"/>
            </a:xfrm>
            <a:custGeom>
              <a:avLst/>
              <a:gdLst/>
              <a:ahLst/>
              <a:cxnLst/>
              <a:rect l="l" t="t" r="r" b="b"/>
              <a:pathLst>
                <a:path w="5" h="11" extrusionOk="0">
                  <a:moveTo>
                    <a:pt x="5" y="0"/>
                  </a:moveTo>
                  <a:lnTo>
                    <a:pt x="1" y="11"/>
                  </a:lnTo>
                  <a:lnTo>
                    <a:pt x="0" y="11"/>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57" name="Google Shape;1657;p35"/>
            <p:cNvSpPr/>
            <p:nvPr/>
          </p:nvSpPr>
          <p:spPr>
            <a:xfrm>
              <a:off x="5440" y="2494"/>
              <a:ext cx="51" cy="91"/>
            </a:xfrm>
            <a:custGeom>
              <a:avLst/>
              <a:gdLst/>
              <a:ahLst/>
              <a:cxnLst/>
              <a:rect l="l" t="t" r="r" b="b"/>
              <a:pathLst>
                <a:path w="51" h="91" extrusionOk="0">
                  <a:moveTo>
                    <a:pt x="9" y="0"/>
                  </a:moveTo>
                  <a:lnTo>
                    <a:pt x="26" y="21"/>
                  </a:lnTo>
                  <a:lnTo>
                    <a:pt x="38" y="40"/>
                  </a:lnTo>
                  <a:lnTo>
                    <a:pt x="43" y="51"/>
                  </a:lnTo>
                  <a:lnTo>
                    <a:pt x="48" y="64"/>
                  </a:lnTo>
                  <a:lnTo>
                    <a:pt x="50" y="77"/>
                  </a:lnTo>
                  <a:lnTo>
                    <a:pt x="51" y="90"/>
                  </a:lnTo>
                  <a:lnTo>
                    <a:pt x="39" y="91"/>
                  </a:lnTo>
                  <a:lnTo>
                    <a:pt x="38" y="78"/>
                  </a:lnTo>
                  <a:lnTo>
                    <a:pt x="36" y="66"/>
                  </a:lnTo>
                  <a:lnTo>
                    <a:pt x="32" y="56"/>
                  </a:lnTo>
                  <a:lnTo>
                    <a:pt x="28" y="47"/>
                  </a:lnTo>
                  <a:lnTo>
                    <a:pt x="16" y="28"/>
                  </a:lnTo>
                  <a:lnTo>
                    <a:pt x="0" y="8"/>
                  </a:lnTo>
                  <a:lnTo>
                    <a:pt x="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58" name="Google Shape;1658;p35"/>
            <p:cNvSpPr/>
            <p:nvPr/>
          </p:nvSpPr>
          <p:spPr>
            <a:xfrm>
              <a:off x="5429" y="2488"/>
              <a:ext cx="20" cy="16"/>
            </a:xfrm>
            <a:custGeom>
              <a:avLst/>
              <a:gdLst/>
              <a:ahLst/>
              <a:cxnLst/>
              <a:rect l="l" t="t" r="r" b="b"/>
              <a:pathLst>
                <a:path w="20" h="16" extrusionOk="0">
                  <a:moveTo>
                    <a:pt x="18" y="5"/>
                  </a:moveTo>
                  <a:lnTo>
                    <a:pt x="0" y="0"/>
                  </a:lnTo>
                  <a:lnTo>
                    <a:pt x="11" y="14"/>
                  </a:lnTo>
                  <a:lnTo>
                    <a:pt x="20" y="6"/>
                  </a:lnTo>
                  <a:lnTo>
                    <a:pt x="14" y="16"/>
                  </a:lnTo>
                  <a:lnTo>
                    <a:pt x="18"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59" name="Google Shape;1659;p35"/>
            <p:cNvSpPr/>
            <p:nvPr/>
          </p:nvSpPr>
          <p:spPr>
            <a:xfrm>
              <a:off x="5438" y="2583"/>
              <a:ext cx="53" cy="50"/>
            </a:xfrm>
            <a:custGeom>
              <a:avLst/>
              <a:gdLst/>
              <a:ahLst/>
              <a:cxnLst/>
              <a:rect l="l" t="t" r="r" b="b"/>
              <a:pathLst>
                <a:path w="53" h="50" extrusionOk="0">
                  <a:moveTo>
                    <a:pt x="53" y="1"/>
                  </a:moveTo>
                  <a:lnTo>
                    <a:pt x="52" y="10"/>
                  </a:lnTo>
                  <a:lnTo>
                    <a:pt x="48" y="20"/>
                  </a:lnTo>
                  <a:lnTo>
                    <a:pt x="43" y="27"/>
                  </a:lnTo>
                  <a:lnTo>
                    <a:pt x="37" y="34"/>
                  </a:lnTo>
                  <a:lnTo>
                    <a:pt x="22" y="42"/>
                  </a:lnTo>
                  <a:lnTo>
                    <a:pt x="5" y="50"/>
                  </a:lnTo>
                  <a:lnTo>
                    <a:pt x="0" y="39"/>
                  </a:lnTo>
                  <a:lnTo>
                    <a:pt x="16" y="32"/>
                  </a:lnTo>
                  <a:lnTo>
                    <a:pt x="29" y="25"/>
                  </a:lnTo>
                  <a:lnTo>
                    <a:pt x="34" y="19"/>
                  </a:lnTo>
                  <a:lnTo>
                    <a:pt x="37" y="15"/>
                  </a:lnTo>
                  <a:lnTo>
                    <a:pt x="40" y="8"/>
                  </a:lnTo>
                  <a:lnTo>
                    <a:pt x="41" y="0"/>
                  </a:lnTo>
                  <a:lnTo>
                    <a:pt x="5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60" name="Google Shape;1660;p35"/>
            <p:cNvSpPr/>
            <p:nvPr/>
          </p:nvSpPr>
          <p:spPr>
            <a:xfrm>
              <a:off x="5479" y="2583"/>
              <a:ext cx="12" cy="2"/>
            </a:xfrm>
            <a:custGeom>
              <a:avLst/>
              <a:gdLst/>
              <a:ahLst/>
              <a:cxnLst/>
              <a:rect l="l" t="t" r="r" b="b"/>
              <a:pathLst>
                <a:path w="12" h="2" extrusionOk="0">
                  <a:moveTo>
                    <a:pt x="12" y="1"/>
                  </a:moveTo>
                  <a:lnTo>
                    <a:pt x="0" y="0"/>
                  </a:lnTo>
                  <a:lnTo>
                    <a:pt x="0" y="2"/>
                  </a:lnTo>
                  <a:lnTo>
                    <a:pt x="12"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61" name="Google Shape;1661;p35"/>
            <p:cNvSpPr/>
            <p:nvPr/>
          </p:nvSpPr>
          <p:spPr>
            <a:xfrm>
              <a:off x="5408" y="2520"/>
              <a:ext cx="38" cy="110"/>
            </a:xfrm>
            <a:custGeom>
              <a:avLst/>
              <a:gdLst/>
              <a:ahLst/>
              <a:cxnLst/>
              <a:rect l="l" t="t" r="r" b="b"/>
              <a:pathLst>
                <a:path w="38" h="110" extrusionOk="0">
                  <a:moveTo>
                    <a:pt x="28" y="110"/>
                  </a:moveTo>
                  <a:lnTo>
                    <a:pt x="20" y="96"/>
                  </a:lnTo>
                  <a:lnTo>
                    <a:pt x="16" y="82"/>
                  </a:lnTo>
                  <a:lnTo>
                    <a:pt x="11" y="57"/>
                  </a:lnTo>
                  <a:lnTo>
                    <a:pt x="7" y="32"/>
                  </a:lnTo>
                  <a:lnTo>
                    <a:pt x="0" y="4"/>
                  </a:lnTo>
                  <a:lnTo>
                    <a:pt x="11" y="0"/>
                  </a:lnTo>
                  <a:lnTo>
                    <a:pt x="18" y="28"/>
                  </a:lnTo>
                  <a:lnTo>
                    <a:pt x="22" y="54"/>
                  </a:lnTo>
                  <a:lnTo>
                    <a:pt x="27" y="79"/>
                  </a:lnTo>
                  <a:lnTo>
                    <a:pt x="31" y="91"/>
                  </a:lnTo>
                  <a:lnTo>
                    <a:pt x="38" y="104"/>
                  </a:lnTo>
                  <a:lnTo>
                    <a:pt x="28" y="1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62" name="Google Shape;1662;p35"/>
            <p:cNvSpPr/>
            <p:nvPr/>
          </p:nvSpPr>
          <p:spPr>
            <a:xfrm>
              <a:off x="5436" y="2622"/>
              <a:ext cx="10" cy="13"/>
            </a:xfrm>
            <a:custGeom>
              <a:avLst/>
              <a:gdLst/>
              <a:ahLst/>
              <a:cxnLst/>
              <a:rect l="l" t="t" r="r" b="b"/>
              <a:pathLst>
                <a:path w="10" h="13" extrusionOk="0">
                  <a:moveTo>
                    <a:pt x="7" y="11"/>
                  </a:moveTo>
                  <a:lnTo>
                    <a:pt x="2" y="13"/>
                  </a:lnTo>
                  <a:lnTo>
                    <a:pt x="0" y="8"/>
                  </a:lnTo>
                  <a:lnTo>
                    <a:pt x="10" y="2"/>
                  </a:lnTo>
                  <a:lnTo>
                    <a:pt x="2" y="0"/>
                  </a:lnTo>
                  <a:lnTo>
                    <a:pt x="7"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63" name="Google Shape;1663;p35"/>
            <p:cNvSpPr/>
            <p:nvPr/>
          </p:nvSpPr>
          <p:spPr>
            <a:xfrm>
              <a:off x="5413" y="2512"/>
              <a:ext cx="44" cy="16"/>
            </a:xfrm>
            <a:custGeom>
              <a:avLst/>
              <a:gdLst/>
              <a:ahLst/>
              <a:cxnLst/>
              <a:rect l="l" t="t" r="r" b="b"/>
              <a:pathLst>
                <a:path w="44" h="16" extrusionOk="0">
                  <a:moveTo>
                    <a:pt x="0" y="4"/>
                  </a:moveTo>
                  <a:lnTo>
                    <a:pt x="22" y="1"/>
                  </a:lnTo>
                  <a:lnTo>
                    <a:pt x="43" y="0"/>
                  </a:lnTo>
                  <a:lnTo>
                    <a:pt x="44" y="12"/>
                  </a:lnTo>
                  <a:lnTo>
                    <a:pt x="23" y="13"/>
                  </a:lnTo>
                  <a:lnTo>
                    <a:pt x="2" y="16"/>
                  </a:lnTo>
                  <a:lnTo>
                    <a:pt x="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64" name="Google Shape;1664;p35"/>
            <p:cNvSpPr/>
            <p:nvPr/>
          </p:nvSpPr>
          <p:spPr>
            <a:xfrm>
              <a:off x="5406" y="2516"/>
              <a:ext cx="13" cy="12"/>
            </a:xfrm>
            <a:custGeom>
              <a:avLst/>
              <a:gdLst/>
              <a:ahLst/>
              <a:cxnLst/>
              <a:rect l="l" t="t" r="r" b="b"/>
              <a:pathLst>
                <a:path w="13" h="12" extrusionOk="0">
                  <a:moveTo>
                    <a:pt x="2" y="8"/>
                  </a:moveTo>
                  <a:lnTo>
                    <a:pt x="0" y="1"/>
                  </a:lnTo>
                  <a:lnTo>
                    <a:pt x="7" y="0"/>
                  </a:lnTo>
                  <a:lnTo>
                    <a:pt x="9" y="12"/>
                  </a:lnTo>
                  <a:lnTo>
                    <a:pt x="13" y="4"/>
                  </a:lnTo>
                  <a:lnTo>
                    <a:pt x="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65" name="Google Shape;1665;p35"/>
            <p:cNvSpPr/>
            <p:nvPr/>
          </p:nvSpPr>
          <p:spPr>
            <a:xfrm>
              <a:off x="5397" y="2490"/>
              <a:ext cx="63" cy="33"/>
            </a:xfrm>
            <a:custGeom>
              <a:avLst/>
              <a:gdLst/>
              <a:ahLst/>
              <a:cxnLst/>
              <a:rect l="l" t="t" r="r" b="b"/>
              <a:pathLst>
                <a:path w="63" h="33" extrusionOk="0">
                  <a:moveTo>
                    <a:pt x="55" y="33"/>
                  </a:moveTo>
                  <a:lnTo>
                    <a:pt x="42" y="22"/>
                  </a:lnTo>
                  <a:lnTo>
                    <a:pt x="29" y="16"/>
                  </a:lnTo>
                  <a:lnTo>
                    <a:pt x="16" y="12"/>
                  </a:lnTo>
                  <a:lnTo>
                    <a:pt x="0" y="11"/>
                  </a:lnTo>
                  <a:lnTo>
                    <a:pt x="0" y="0"/>
                  </a:lnTo>
                  <a:lnTo>
                    <a:pt x="18" y="1"/>
                  </a:lnTo>
                  <a:lnTo>
                    <a:pt x="34" y="5"/>
                  </a:lnTo>
                  <a:lnTo>
                    <a:pt x="49" y="13"/>
                  </a:lnTo>
                  <a:lnTo>
                    <a:pt x="63" y="24"/>
                  </a:lnTo>
                  <a:lnTo>
                    <a:pt x="55" y="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66" name="Google Shape;1666;p35"/>
            <p:cNvSpPr/>
            <p:nvPr/>
          </p:nvSpPr>
          <p:spPr>
            <a:xfrm>
              <a:off x="5452" y="2512"/>
              <a:ext cx="18" cy="12"/>
            </a:xfrm>
            <a:custGeom>
              <a:avLst/>
              <a:gdLst/>
              <a:ahLst/>
              <a:cxnLst/>
              <a:rect l="l" t="t" r="r" b="b"/>
              <a:pathLst>
                <a:path w="18" h="12" extrusionOk="0">
                  <a:moveTo>
                    <a:pt x="5" y="12"/>
                  </a:moveTo>
                  <a:lnTo>
                    <a:pt x="18" y="11"/>
                  </a:lnTo>
                  <a:lnTo>
                    <a:pt x="8" y="2"/>
                  </a:lnTo>
                  <a:lnTo>
                    <a:pt x="0" y="11"/>
                  </a:lnTo>
                  <a:lnTo>
                    <a:pt x="4" y="0"/>
                  </a:lnTo>
                  <a:lnTo>
                    <a:pt x="5"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67" name="Google Shape;1667;p35"/>
            <p:cNvSpPr/>
            <p:nvPr/>
          </p:nvSpPr>
          <p:spPr>
            <a:xfrm>
              <a:off x="5337" y="2490"/>
              <a:ext cx="61" cy="27"/>
            </a:xfrm>
            <a:custGeom>
              <a:avLst/>
              <a:gdLst/>
              <a:ahLst/>
              <a:cxnLst/>
              <a:rect l="l" t="t" r="r" b="b"/>
              <a:pathLst>
                <a:path w="61" h="27" extrusionOk="0">
                  <a:moveTo>
                    <a:pt x="61" y="11"/>
                  </a:moveTo>
                  <a:lnTo>
                    <a:pt x="44" y="13"/>
                  </a:lnTo>
                  <a:lnTo>
                    <a:pt x="33" y="17"/>
                  </a:lnTo>
                  <a:lnTo>
                    <a:pt x="21" y="22"/>
                  </a:lnTo>
                  <a:lnTo>
                    <a:pt x="5" y="27"/>
                  </a:lnTo>
                  <a:lnTo>
                    <a:pt x="0" y="16"/>
                  </a:lnTo>
                  <a:lnTo>
                    <a:pt x="16" y="11"/>
                  </a:lnTo>
                  <a:lnTo>
                    <a:pt x="28" y="6"/>
                  </a:lnTo>
                  <a:lnTo>
                    <a:pt x="41" y="2"/>
                  </a:lnTo>
                  <a:lnTo>
                    <a:pt x="58" y="0"/>
                  </a:lnTo>
                  <a:lnTo>
                    <a:pt x="61"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68" name="Google Shape;1668;p35"/>
            <p:cNvSpPr/>
            <p:nvPr/>
          </p:nvSpPr>
          <p:spPr>
            <a:xfrm>
              <a:off x="5395" y="2490"/>
              <a:ext cx="3" cy="11"/>
            </a:xfrm>
            <a:custGeom>
              <a:avLst/>
              <a:gdLst/>
              <a:ahLst/>
              <a:cxnLst/>
              <a:rect l="l" t="t" r="r" b="b"/>
              <a:pathLst>
                <a:path w="3" h="11" extrusionOk="0">
                  <a:moveTo>
                    <a:pt x="2" y="0"/>
                  </a:moveTo>
                  <a:lnTo>
                    <a:pt x="0" y="0"/>
                  </a:lnTo>
                  <a:lnTo>
                    <a:pt x="3" y="11"/>
                  </a:lnTo>
                  <a:lnTo>
                    <a:pt x="2" y="1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69" name="Google Shape;1669;p35"/>
            <p:cNvSpPr/>
            <p:nvPr/>
          </p:nvSpPr>
          <p:spPr>
            <a:xfrm>
              <a:off x="5324" y="2506"/>
              <a:ext cx="18" cy="11"/>
            </a:xfrm>
            <a:custGeom>
              <a:avLst/>
              <a:gdLst/>
              <a:ahLst/>
              <a:cxnLst/>
              <a:rect l="l" t="t" r="r" b="b"/>
              <a:pathLst>
                <a:path w="18" h="11" extrusionOk="0">
                  <a:moveTo>
                    <a:pt x="13" y="0"/>
                  </a:moveTo>
                  <a:lnTo>
                    <a:pt x="0" y="4"/>
                  </a:lnTo>
                  <a:lnTo>
                    <a:pt x="13" y="11"/>
                  </a:lnTo>
                  <a:lnTo>
                    <a:pt x="18" y="0"/>
                  </a:lnTo>
                  <a:lnTo>
                    <a:pt x="18" y="11"/>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70" name="Google Shape;1670;p35"/>
            <p:cNvSpPr/>
            <p:nvPr/>
          </p:nvSpPr>
          <p:spPr>
            <a:xfrm>
              <a:off x="4156" y="2510"/>
              <a:ext cx="1110" cy="202"/>
            </a:xfrm>
            <a:custGeom>
              <a:avLst/>
              <a:gdLst/>
              <a:ahLst/>
              <a:cxnLst/>
              <a:rect l="l" t="t" r="r" b="b"/>
              <a:pathLst>
                <a:path w="1110" h="202" extrusionOk="0">
                  <a:moveTo>
                    <a:pt x="61" y="103"/>
                  </a:moveTo>
                  <a:lnTo>
                    <a:pt x="65" y="102"/>
                  </a:lnTo>
                  <a:lnTo>
                    <a:pt x="68" y="102"/>
                  </a:lnTo>
                  <a:lnTo>
                    <a:pt x="69" y="101"/>
                  </a:lnTo>
                  <a:lnTo>
                    <a:pt x="71" y="100"/>
                  </a:lnTo>
                  <a:lnTo>
                    <a:pt x="73" y="98"/>
                  </a:lnTo>
                  <a:lnTo>
                    <a:pt x="75" y="96"/>
                  </a:lnTo>
                  <a:lnTo>
                    <a:pt x="77" y="94"/>
                  </a:lnTo>
                  <a:lnTo>
                    <a:pt x="81" y="88"/>
                  </a:lnTo>
                  <a:lnTo>
                    <a:pt x="84" y="82"/>
                  </a:lnTo>
                  <a:lnTo>
                    <a:pt x="88" y="75"/>
                  </a:lnTo>
                  <a:lnTo>
                    <a:pt x="92" y="70"/>
                  </a:lnTo>
                  <a:lnTo>
                    <a:pt x="94" y="67"/>
                  </a:lnTo>
                  <a:lnTo>
                    <a:pt x="97" y="65"/>
                  </a:lnTo>
                  <a:lnTo>
                    <a:pt x="103" y="61"/>
                  </a:lnTo>
                  <a:lnTo>
                    <a:pt x="108" y="58"/>
                  </a:lnTo>
                  <a:lnTo>
                    <a:pt x="119" y="52"/>
                  </a:lnTo>
                  <a:lnTo>
                    <a:pt x="130" y="48"/>
                  </a:lnTo>
                  <a:lnTo>
                    <a:pt x="141" y="45"/>
                  </a:lnTo>
                  <a:lnTo>
                    <a:pt x="152" y="43"/>
                  </a:lnTo>
                  <a:lnTo>
                    <a:pt x="164" y="42"/>
                  </a:lnTo>
                  <a:lnTo>
                    <a:pt x="177" y="40"/>
                  </a:lnTo>
                  <a:lnTo>
                    <a:pt x="190" y="40"/>
                  </a:lnTo>
                  <a:lnTo>
                    <a:pt x="197" y="40"/>
                  </a:lnTo>
                  <a:lnTo>
                    <a:pt x="200" y="42"/>
                  </a:lnTo>
                  <a:lnTo>
                    <a:pt x="202" y="44"/>
                  </a:lnTo>
                  <a:lnTo>
                    <a:pt x="207" y="47"/>
                  </a:lnTo>
                  <a:lnTo>
                    <a:pt x="211" y="51"/>
                  </a:lnTo>
                  <a:lnTo>
                    <a:pt x="215" y="56"/>
                  </a:lnTo>
                  <a:lnTo>
                    <a:pt x="218" y="61"/>
                  </a:lnTo>
                  <a:lnTo>
                    <a:pt x="226" y="73"/>
                  </a:lnTo>
                  <a:lnTo>
                    <a:pt x="242" y="60"/>
                  </a:lnTo>
                  <a:lnTo>
                    <a:pt x="256" y="47"/>
                  </a:lnTo>
                  <a:lnTo>
                    <a:pt x="270" y="34"/>
                  </a:lnTo>
                  <a:lnTo>
                    <a:pt x="278" y="28"/>
                  </a:lnTo>
                  <a:lnTo>
                    <a:pt x="285" y="23"/>
                  </a:lnTo>
                  <a:lnTo>
                    <a:pt x="292" y="18"/>
                  </a:lnTo>
                  <a:lnTo>
                    <a:pt x="299" y="13"/>
                  </a:lnTo>
                  <a:lnTo>
                    <a:pt x="307" y="9"/>
                  </a:lnTo>
                  <a:lnTo>
                    <a:pt x="314" y="6"/>
                  </a:lnTo>
                  <a:lnTo>
                    <a:pt x="323" y="3"/>
                  </a:lnTo>
                  <a:lnTo>
                    <a:pt x="332" y="1"/>
                  </a:lnTo>
                  <a:lnTo>
                    <a:pt x="341" y="0"/>
                  </a:lnTo>
                  <a:lnTo>
                    <a:pt x="351" y="0"/>
                  </a:lnTo>
                  <a:lnTo>
                    <a:pt x="358" y="0"/>
                  </a:lnTo>
                  <a:lnTo>
                    <a:pt x="365" y="1"/>
                  </a:lnTo>
                  <a:lnTo>
                    <a:pt x="370" y="3"/>
                  </a:lnTo>
                  <a:lnTo>
                    <a:pt x="376" y="5"/>
                  </a:lnTo>
                  <a:lnTo>
                    <a:pt x="382" y="7"/>
                  </a:lnTo>
                  <a:lnTo>
                    <a:pt x="385" y="9"/>
                  </a:lnTo>
                  <a:lnTo>
                    <a:pt x="387" y="10"/>
                  </a:lnTo>
                  <a:lnTo>
                    <a:pt x="397" y="17"/>
                  </a:lnTo>
                  <a:lnTo>
                    <a:pt x="407" y="24"/>
                  </a:lnTo>
                  <a:lnTo>
                    <a:pt x="418" y="30"/>
                  </a:lnTo>
                  <a:lnTo>
                    <a:pt x="423" y="33"/>
                  </a:lnTo>
                  <a:lnTo>
                    <a:pt x="429" y="36"/>
                  </a:lnTo>
                  <a:lnTo>
                    <a:pt x="435" y="38"/>
                  </a:lnTo>
                  <a:lnTo>
                    <a:pt x="442" y="40"/>
                  </a:lnTo>
                  <a:lnTo>
                    <a:pt x="636" y="18"/>
                  </a:lnTo>
                  <a:lnTo>
                    <a:pt x="661" y="17"/>
                  </a:lnTo>
                  <a:lnTo>
                    <a:pt x="684" y="16"/>
                  </a:lnTo>
                  <a:lnTo>
                    <a:pt x="706" y="16"/>
                  </a:lnTo>
                  <a:lnTo>
                    <a:pt x="726" y="17"/>
                  </a:lnTo>
                  <a:lnTo>
                    <a:pt x="768" y="18"/>
                  </a:lnTo>
                  <a:lnTo>
                    <a:pt x="791" y="18"/>
                  </a:lnTo>
                  <a:lnTo>
                    <a:pt x="816" y="18"/>
                  </a:lnTo>
                  <a:lnTo>
                    <a:pt x="826" y="22"/>
                  </a:lnTo>
                  <a:lnTo>
                    <a:pt x="836" y="26"/>
                  </a:lnTo>
                  <a:lnTo>
                    <a:pt x="846" y="29"/>
                  </a:lnTo>
                  <a:lnTo>
                    <a:pt x="855" y="31"/>
                  </a:lnTo>
                  <a:lnTo>
                    <a:pt x="865" y="33"/>
                  </a:lnTo>
                  <a:lnTo>
                    <a:pt x="874" y="34"/>
                  </a:lnTo>
                  <a:lnTo>
                    <a:pt x="892" y="35"/>
                  </a:lnTo>
                  <a:lnTo>
                    <a:pt x="911" y="34"/>
                  </a:lnTo>
                  <a:lnTo>
                    <a:pt x="931" y="33"/>
                  </a:lnTo>
                  <a:lnTo>
                    <a:pt x="951" y="32"/>
                  </a:lnTo>
                  <a:lnTo>
                    <a:pt x="973" y="32"/>
                  </a:lnTo>
                  <a:lnTo>
                    <a:pt x="1018" y="31"/>
                  </a:lnTo>
                  <a:lnTo>
                    <a:pt x="1042" y="32"/>
                  </a:lnTo>
                  <a:lnTo>
                    <a:pt x="1053" y="33"/>
                  </a:lnTo>
                  <a:lnTo>
                    <a:pt x="1063" y="35"/>
                  </a:lnTo>
                  <a:lnTo>
                    <a:pt x="1068" y="36"/>
                  </a:lnTo>
                  <a:lnTo>
                    <a:pt x="1073" y="37"/>
                  </a:lnTo>
                  <a:lnTo>
                    <a:pt x="1078" y="38"/>
                  </a:lnTo>
                  <a:lnTo>
                    <a:pt x="1082" y="40"/>
                  </a:lnTo>
                  <a:lnTo>
                    <a:pt x="1090" y="45"/>
                  </a:lnTo>
                  <a:lnTo>
                    <a:pt x="1097" y="50"/>
                  </a:lnTo>
                  <a:lnTo>
                    <a:pt x="1100" y="52"/>
                  </a:lnTo>
                  <a:lnTo>
                    <a:pt x="1103" y="56"/>
                  </a:lnTo>
                  <a:lnTo>
                    <a:pt x="1105" y="59"/>
                  </a:lnTo>
                  <a:lnTo>
                    <a:pt x="1107" y="63"/>
                  </a:lnTo>
                  <a:lnTo>
                    <a:pt x="1108" y="67"/>
                  </a:lnTo>
                  <a:lnTo>
                    <a:pt x="1109" y="71"/>
                  </a:lnTo>
                  <a:lnTo>
                    <a:pt x="1110" y="76"/>
                  </a:lnTo>
                  <a:lnTo>
                    <a:pt x="1110" y="81"/>
                  </a:lnTo>
                  <a:lnTo>
                    <a:pt x="1110" y="86"/>
                  </a:lnTo>
                  <a:lnTo>
                    <a:pt x="1109" y="91"/>
                  </a:lnTo>
                  <a:lnTo>
                    <a:pt x="1108" y="96"/>
                  </a:lnTo>
                  <a:lnTo>
                    <a:pt x="1107" y="101"/>
                  </a:lnTo>
                  <a:lnTo>
                    <a:pt x="1105" y="106"/>
                  </a:lnTo>
                  <a:lnTo>
                    <a:pt x="1103" y="110"/>
                  </a:lnTo>
                  <a:lnTo>
                    <a:pt x="1101" y="114"/>
                  </a:lnTo>
                  <a:lnTo>
                    <a:pt x="1098" y="118"/>
                  </a:lnTo>
                  <a:lnTo>
                    <a:pt x="1092" y="124"/>
                  </a:lnTo>
                  <a:lnTo>
                    <a:pt x="1088" y="128"/>
                  </a:lnTo>
                  <a:lnTo>
                    <a:pt x="1084" y="131"/>
                  </a:lnTo>
                  <a:lnTo>
                    <a:pt x="1076" y="136"/>
                  </a:lnTo>
                  <a:lnTo>
                    <a:pt x="1067" y="141"/>
                  </a:lnTo>
                  <a:lnTo>
                    <a:pt x="1057" y="145"/>
                  </a:lnTo>
                  <a:lnTo>
                    <a:pt x="1046" y="149"/>
                  </a:lnTo>
                  <a:lnTo>
                    <a:pt x="1036" y="152"/>
                  </a:lnTo>
                  <a:lnTo>
                    <a:pt x="1023" y="155"/>
                  </a:lnTo>
                  <a:lnTo>
                    <a:pt x="1012" y="157"/>
                  </a:lnTo>
                  <a:lnTo>
                    <a:pt x="1000" y="159"/>
                  </a:lnTo>
                  <a:lnTo>
                    <a:pt x="977" y="162"/>
                  </a:lnTo>
                  <a:lnTo>
                    <a:pt x="952" y="165"/>
                  </a:lnTo>
                  <a:lnTo>
                    <a:pt x="929" y="168"/>
                  </a:lnTo>
                  <a:lnTo>
                    <a:pt x="886" y="176"/>
                  </a:lnTo>
                  <a:lnTo>
                    <a:pt x="844" y="184"/>
                  </a:lnTo>
                  <a:lnTo>
                    <a:pt x="822" y="187"/>
                  </a:lnTo>
                  <a:lnTo>
                    <a:pt x="795" y="190"/>
                  </a:lnTo>
                  <a:lnTo>
                    <a:pt x="785" y="190"/>
                  </a:lnTo>
                  <a:lnTo>
                    <a:pt x="775" y="191"/>
                  </a:lnTo>
                  <a:lnTo>
                    <a:pt x="757" y="191"/>
                  </a:lnTo>
                  <a:lnTo>
                    <a:pt x="748" y="191"/>
                  </a:lnTo>
                  <a:lnTo>
                    <a:pt x="739" y="192"/>
                  </a:lnTo>
                  <a:lnTo>
                    <a:pt x="729" y="194"/>
                  </a:lnTo>
                  <a:lnTo>
                    <a:pt x="719" y="198"/>
                  </a:lnTo>
                  <a:lnTo>
                    <a:pt x="446" y="198"/>
                  </a:lnTo>
                  <a:lnTo>
                    <a:pt x="428" y="200"/>
                  </a:lnTo>
                  <a:lnTo>
                    <a:pt x="411" y="201"/>
                  </a:lnTo>
                  <a:lnTo>
                    <a:pt x="395" y="202"/>
                  </a:lnTo>
                  <a:lnTo>
                    <a:pt x="378" y="202"/>
                  </a:lnTo>
                  <a:lnTo>
                    <a:pt x="363" y="201"/>
                  </a:lnTo>
                  <a:lnTo>
                    <a:pt x="348" y="200"/>
                  </a:lnTo>
                  <a:lnTo>
                    <a:pt x="320" y="196"/>
                  </a:lnTo>
                  <a:lnTo>
                    <a:pt x="291" y="191"/>
                  </a:lnTo>
                  <a:lnTo>
                    <a:pt x="260" y="185"/>
                  </a:lnTo>
                  <a:lnTo>
                    <a:pt x="194" y="170"/>
                  </a:lnTo>
                  <a:lnTo>
                    <a:pt x="181" y="167"/>
                  </a:lnTo>
                  <a:lnTo>
                    <a:pt x="168" y="165"/>
                  </a:lnTo>
                  <a:lnTo>
                    <a:pt x="142" y="161"/>
                  </a:lnTo>
                  <a:lnTo>
                    <a:pt x="119" y="158"/>
                  </a:lnTo>
                  <a:lnTo>
                    <a:pt x="96" y="154"/>
                  </a:lnTo>
                  <a:lnTo>
                    <a:pt x="85" y="152"/>
                  </a:lnTo>
                  <a:lnTo>
                    <a:pt x="74" y="149"/>
                  </a:lnTo>
                  <a:lnTo>
                    <a:pt x="63" y="145"/>
                  </a:lnTo>
                  <a:lnTo>
                    <a:pt x="51" y="142"/>
                  </a:lnTo>
                  <a:lnTo>
                    <a:pt x="40" y="138"/>
                  </a:lnTo>
                  <a:lnTo>
                    <a:pt x="28" y="133"/>
                  </a:lnTo>
                  <a:lnTo>
                    <a:pt x="16" y="127"/>
                  </a:lnTo>
                  <a:lnTo>
                    <a:pt x="4" y="121"/>
                  </a:lnTo>
                  <a:lnTo>
                    <a:pt x="0" y="103"/>
                  </a:lnTo>
                  <a:lnTo>
                    <a:pt x="16" y="103"/>
                  </a:lnTo>
                  <a:lnTo>
                    <a:pt x="30" y="103"/>
                  </a:lnTo>
                  <a:lnTo>
                    <a:pt x="61" y="103"/>
                  </a:lnTo>
                  <a:close/>
                </a:path>
              </a:pathLst>
            </a:custGeom>
            <a:solidFill>
              <a:srgbClr val="99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71" name="Google Shape;1671;p35"/>
            <p:cNvSpPr/>
            <p:nvPr/>
          </p:nvSpPr>
          <p:spPr>
            <a:xfrm>
              <a:off x="4217" y="2574"/>
              <a:ext cx="37" cy="41"/>
            </a:xfrm>
            <a:custGeom>
              <a:avLst/>
              <a:gdLst/>
              <a:ahLst/>
              <a:cxnLst/>
              <a:rect l="l" t="t" r="r" b="b"/>
              <a:pathLst>
                <a:path w="37" h="41" extrusionOk="0">
                  <a:moveTo>
                    <a:pt x="0" y="37"/>
                  </a:moveTo>
                  <a:lnTo>
                    <a:pt x="7" y="35"/>
                  </a:lnTo>
                  <a:lnTo>
                    <a:pt x="10" y="33"/>
                  </a:lnTo>
                  <a:lnTo>
                    <a:pt x="18" y="23"/>
                  </a:lnTo>
                  <a:lnTo>
                    <a:pt x="25" y="10"/>
                  </a:lnTo>
                  <a:lnTo>
                    <a:pt x="34" y="0"/>
                  </a:lnTo>
                  <a:lnTo>
                    <a:pt x="37" y="3"/>
                  </a:lnTo>
                  <a:lnTo>
                    <a:pt x="28" y="13"/>
                  </a:lnTo>
                  <a:lnTo>
                    <a:pt x="21" y="26"/>
                  </a:lnTo>
                  <a:lnTo>
                    <a:pt x="13" y="36"/>
                  </a:lnTo>
                  <a:lnTo>
                    <a:pt x="8" y="39"/>
                  </a:lnTo>
                  <a:lnTo>
                    <a:pt x="0" y="41"/>
                  </a:lnTo>
                  <a:lnTo>
                    <a:pt x="0" y="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72" name="Google Shape;1672;p35"/>
            <p:cNvSpPr/>
            <p:nvPr/>
          </p:nvSpPr>
          <p:spPr>
            <a:xfrm>
              <a:off x="4251" y="2548"/>
              <a:ext cx="95" cy="29"/>
            </a:xfrm>
            <a:custGeom>
              <a:avLst/>
              <a:gdLst/>
              <a:ahLst/>
              <a:cxnLst/>
              <a:rect l="l" t="t" r="r" b="b"/>
              <a:pathLst>
                <a:path w="95" h="29" extrusionOk="0">
                  <a:moveTo>
                    <a:pt x="0" y="26"/>
                  </a:moveTo>
                  <a:lnTo>
                    <a:pt x="24" y="12"/>
                  </a:lnTo>
                  <a:lnTo>
                    <a:pt x="35" y="8"/>
                  </a:lnTo>
                  <a:lnTo>
                    <a:pt x="46" y="5"/>
                  </a:lnTo>
                  <a:lnTo>
                    <a:pt x="68" y="0"/>
                  </a:lnTo>
                  <a:lnTo>
                    <a:pt x="95" y="0"/>
                  </a:lnTo>
                  <a:lnTo>
                    <a:pt x="95" y="5"/>
                  </a:lnTo>
                  <a:lnTo>
                    <a:pt x="68" y="5"/>
                  </a:lnTo>
                  <a:lnTo>
                    <a:pt x="46" y="9"/>
                  </a:lnTo>
                  <a:lnTo>
                    <a:pt x="36" y="12"/>
                  </a:lnTo>
                  <a:lnTo>
                    <a:pt x="25" y="16"/>
                  </a:lnTo>
                  <a:lnTo>
                    <a:pt x="3" y="29"/>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73" name="Google Shape;1673;p35"/>
            <p:cNvSpPr/>
            <p:nvPr/>
          </p:nvSpPr>
          <p:spPr>
            <a:xfrm>
              <a:off x="4251" y="2574"/>
              <a:ext cx="3" cy="3"/>
            </a:xfrm>
            <a:custGeom>
              <a:avLst/>
              <a:gdLst/>
              <a:ahLst/>
              <a:cxnLst/>
              <a:rect l="l" t="t" r="r" b="b"/>
              <a:pathLst>
                <a:path w="3" h="3" extrusionOk="0">
                  <a:moveTo>
                    <a:pt x="0" y="0"/>
                  </a:moveTo>
                  <a:lnTo>
                    <a:pt x="3"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74" name="Google Shape;1674;p35"/>
            <p:cNvSpPr/>
            <p:nvPr/>
          </p:nvSpPr>
          <p:spPr>
            <a:xfrm>
              <a:off x="4346" y="2548"/>
              <a:ext cx="37" cy="37"/>
            </a:xfrm>
            <a:custGeom>
              <a:avLst/>
              <a:gdLst/>
              <a:ahLst/>
              <a:cxnLst/>
              <a:rect l="l" t="t" r="r" b="b"/>
              <a:pathLst>
                <a:path w="37" h="37" extrusionOk="0">
                  <a:moveTo>
                    <a:pt x="0" y="0"/>
                  </a:moveTo>
                  <a:lnTo>
                    <a:pt x="7" y="0"/>
                  </a:lnTo>
                  <a:lnTo>
                    <a:pt x="13" y="4"/>
                  </a:lnTo>
                  <a:lnTo>
                    <a:pt x="22" y="12"/>
                  </a:lnTo>
                  <a:lnTo>
                    <a:pt x="37" y="34"/>
                  </a:lnTo>
                  <a:lnTo>
                    <a:pt x="34" y="37"/>
                  </a:lnTo>
                  <a:lnTo>
                    <a:pt x="19" y="15"/>
                  </a:lnTo>
                  <a:lnTo>
                    <a:pt x="10" y="7"/>
                  </a:lnTo>
                  <a:lnTo>
                    <a:pt x="6" y="5"/>
                  </a:lnTo>
                  <a:lnTo>
                    <a:pt x="0" y="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75" name="Google Shape;1675;p35"/>
            <p:cNvSpPr/>
            <p:nvPr/>
          </p:nvSpPr>
          <p:spPr>
            <a:xfrm>
              <a:off x="4346" y="2548"/>
              <a:ext cx="1" cy="5"/>
            </a:xfrm>
            <a:custGeom>
              <a:avLst/>
              <a:gdLst/>
              <a:ahLst/>
              <a:cxnLst/>
              <a:rect l="l" t="t" r="r" b="b"/>
              <a:pathLst>
                <a:path w="1" h="5" extrusionOk="0">
                  <a:moveTo>
                    <a:pt x="0" y="0"/>
                  </a:moveTo>
                  <a:lnTo>
                    <a:pt x="0" y="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76" name="Google Shape;1676;p35"/>
            <p:cNvSpPr/>
            <p:nvPr/>
          </p:nvSpPr>
          <p:spPr>
            <a:xfrm>
              <a:off x="4380" y="2508"/>
              <a:ext cx="127" cy="77"/>
            </a:xfrm>
            <a:custGeom>
              <a:avLst/>
              <a:gdLst/>
              <a:ahLst/>
              <a:cxnLst/>
              <a:rect l="l" t="t" r="r" b="b"/>
              <a:pathLst>
                <a:path w="127" h="77" extrusionOk="0">
                  <a:moveTo>
                    <a:pt x="0" y="74"/>
                  </a:moveTo>
                  <a:lnTo>
                    <a:pt x="30" y="48"/>
                  </a:lnTo>
                  <a:lnTo>
                    <a:pt x="59" y="23"/>
                  </a:lnTo>
                  <a:lnTo>
                    <a:pt x="75" y="13"/>
                  </a:lnTo>
                  <a:lnTo>
                    <a:pt x="90" y="6"/>
                  </a:lnTo>
                  <a:lnTo>
                    <a:pt x="108" y="1"/>
                  </a:lnTo>
                  <a:lnTo>
                    <a:pt x="127" y="0"/>
                  </a:lnTo>
                  <a:lnTo>
                    <a:pt x="127" y="4"/>
                  </a:lnTo>
                  <a:lnTo>
                    <a:pt x="108" y="5"/>
                  </a:lnTo>
                  <a:lnTo>
                    <a:pt x="91" y="10"/>
                  </a:lnTo>
                  <a:lnTo>
                    <a:pt x="76" y="17"/>
                  </a:lnTo>
                  <a:lnTo>
                    <a:pt x="62" y="26"/>
                  </a:lnTo>
                  <a:lnTo>
                    <a:pt x="33" y="51"/>
                  </a:lnTo>
                  <a:lnTo>
                    <a:pt x="3" y="77"/>
                  </a:lnTo>
                  <a:lnTo>
                    <a:pt x="0"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77" name="Google Shape;1677;p35"/>
            <p:cNvSpPr/>
            <p:nvPr/>
          </p:nvSpPr>
          <p:spPr>
            <a:xfrm>
              <a:off x="4380" y="2582"/>
              <a:ext cx="3" cy="5"/>
            </a:xfrm>
            <a:custGeom>
              <a:avLst/>
              <a:gdLst/>
              <a:ahLst/>
              <a:cxnLst/>
              <a:rect l="l" t="t" r="r" b="b"/>
              <a:pathLst>
                <a:path w="3" h="5" extrusionOk="0">
                  <a:moveTo>
                    <a:pt x="0" y="3"/>
                  </a:moveTo>
                  <a:lnTo>
                    <a:pt x="1" y="5"/>
                  </a:lnTo>
                  <a:lnTo>
                    <a:pt x="3" y="3"/>
                  </a:lnTo>
                  <a:lnTo>
                    <a:pt x="0" y="0"/>
                  </a:lnTo>
                  <a:lnTo>
                    <a:pt x="3"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78" name="Google Shape;1678;p35"/>
            <p:cNvSpPr/>
            <p:nvPr/>
          </p:nvSpPr>
          <p:spPr>
            <a:xfrm>
              <a:off x="4507" y="2508"/>
              <a:ext cx="91" cy="45"/>
            </a:xfrm>
            <a:custGeom>
              <a:avLst/>
              <a:gdLst/>
              <a:ahLst/>
              <a:cxnLst/>
              <a:rect l="l" t="t" r="r" b="b"/>
              <a:pathLst>
                <a:path w="91" h="45" extrusionOk="0">
                  <a:moveTo>
                    <a:pt x="0" y="0"/>
                  </a:moveTo>
                  <a:lnTo>
                    <a:pt x="13" y="1"/>
                  </a:lnTo>
                  <a:lnTo>
                    <a:pt x="25" y="5"/>
                  </a:lnTo>
                  <a:lnTo>
                    <a:pt x="37" y="11"/>
                  </a:lnTo>
                  <a:lnTo>
                    <a:pt x="47" y="18"/>
                  </a:lnTo>
                  <a:lnTo>
                    <a:pt x="67" y="31"/>
                  </a:lnTo>
                  <a:lnTo>
                    <a:pt x="78" y="36"/>
                  </a:lnTo>
                  <a:lnTo>
                    <a:pt x="91" y="40"/>
                  </a:lnTo>
                  <a:lnTo>
                    <a:pt x="90" y="45"/>
                  </a:lnTo>
                  <a:lnTo>
                    <a:pt x="77" y="40"/>
                  </a:lnTo>
                  <a:lnTo>
                    <a:pt x="64" y="34"/>
                  </a:lnTo>
                  <a:lnTo>
                    <a:pt x="44" y="21"/>
                  </a:lnTo>
                  <a:lnTo>
                    <a:pt x="34" y="14"/>
                  </a:lnTo>
                  <a:lnTo>
                    <a:pt x="24" y="9"/>
                  </a:lnTo>
                  <a:lnTo>
                    <a:pt x="12" y="5"/>
                  </a:lnTo>
                  <a:lnTo>
                    <a:pt x="0" y="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79" name="Google Shape;1679;p35"/>
            <p:cNvSpPr/>
            <p:nvPr/>
          </p:nvSpPr>
          <p:spPr>
            <a:xfrm>
              <a:off x="4507" y="2508"/>
              <a:ext cx="1" cy="4"/>
            </a:xfrm>
            <a:custGeom>
              <a:avLst/>
              <a:gdLst/>
              <a:ahLst/>
              <a:cxnLst/>
              <a:rect l="l" t="t" r="r" b="b"/>
              <a:pathLst>
                <a:path w="1" h="4" extrusionOk="0">
                  <a:moveTo>
                    <a:pt x="0" y="0"/>
                  </a:moveTo>
                  <a:lnTo>
                    <a:pt x="0" y="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80" name="Google Shape;1680;p35"/>
            <p:cNvSpPr/>
            <p:nvPr/>
          </p:nvSpPr>
          <p:spPr>
            <a:xfrm>
              <a:off x="4598" y="2526"/>
              <a:ext cx="194" cy="27"/>
            </a:xfrm>
            <a:custGeom>
              <a:avLst/>
              <a:gdLst/>
              <a:ahLst/>
              <a:cxnLst/>
              <a:rect l="l" t="t" r="r" b="b"/>
              <a:pathLst>
                <a:path w="194" h="27" extrusionOk="0">
                  <a:moveTo>
                    <a:pt x="0" y="22"/>
                  </a:moveTo>
                  <a:lnTo>
                    <a:pt x="0" y="27"/>
                  </a:lnTo>
                  <a:lnTo>
                    <a:pt x="194" y="4"/>
                  </a:lnTo>
                  <a:lnTo>
                    <a:pt x="194" y="0"/>
                  </a:lnTo>
                  <a:lnTo>
                    <a:pt x="0" y="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81" name="Google Shape;1681;p35"/>
            <p:cNvSpPr/>
            <p:nvPr/>
          </p:nvSpPr>
          <p:spPr>
            <a:xfrm>
              <a:off x="4597" y="2548"/>
              <a:ext cx="1" cy="5"/>
            </a:xfrm>
            <a:custGeom>
              <a:avLst/>
              <a:gdLst/>
              <a:ahLst/>
              <a:cxnLst/>
              <a:rect l="l" t="t" r="r" b="b"/>
              <a:pathLst>
                <a:path w="1" h="5" extrusionOk="0">
                  <a:moveTo>
                    <a:pt x="0" y="5"/>
                  </a:moveTo>
                  <a:lnTo>
                    <a:pt x="1" y="5"/>
                  </a:lnTo>
                  <a:lnTo>
                    <a:pt x="1" y="0"/>
                  </a:lnTo>
                  <a:lnTo>
                    <a:pt x="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82" name="Google Shape;1682;p35"/>
            <p:cNvSpPr/>
            <p:nvPr/>
          </p:nvSpPr>
          <p:spPr>
            <a:xfrm>
              <a:off x="4792" y="2524"/>
              <a:ext cx="180" cy="6"/>
            </a:xfrm>
            <a:custGeom>
              <a:avLst/>
              <a:gdLst/>
              <a:ahLst/>
              <a:cxnLst/>
              <a:rect l="l" t="t" r="r" b="b"/>
              <a:pathLst>
                <a:path w="180" h="6" extrusionOk="0">
                  <a:moveTo>
                    <a:pt x="0" y="2"/>
                  </a:moveTo>
                  <a:lnTo>
                    <a:pt x="47" y="0"/>
                  </a:lnTo>
                  <a:lnTo>
                    <a:pt x="90" y="0"/>
                  </a:lnTo>
                  <a:lnTo>
                    <a:pt x="132" y="1"/>
                  </a:lnTo>
                  <a:lnTo>
                    <a:pt x="180" y="2"/>
                  </a:lnTo>
                  <a:lnTo>
                    <a:pt x="180" y="6"/>
                  </a:lnTo>
                  <a:lnTo>
                    <a:pt x="132" y="5"/>
                  </a:lnTo>
                  <a:lnTo>
                    <a:pt x="90" y="4"/>
                  </a:lnTo>
                  <a:lnTo>
                    <a:pt x="47" y="4"/>
                  </a:lnTo>
                  <a:lnTo>
                    <a:pt x="0" y="6"/>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83" name="Google Shape;1683;p35"/>
            <p:cNvSpPr/>
            <p:nvPr/>
          </p:nvSpPr>
          <p:spPr>
            <a:xfrm>
              <a:off x="4792" y="2526"/>
              <a:ext cx="1" cy="4"/>
            </a:xfrm>
            <a:custGeom>
              <a:avLst/>
              <a:gdLst/>
              <a:ahLst/>
              <a:cxnLst/>
              <a:rect l="l" t="t" r="r" b="b"/>
              <a:pathLst>
                <a:path w="1" h="4" extrusionOk="0">
                  <a:moveTo>
                    <a:pt x="0" y="0"/>
                  </a:moveTo>
                  <a:lnTo>
                    <a:pt x="0" y="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84" name="Google Shape;1684;p35"/>
            <p:cNvSpPr/>
            <p:nvPr/>
          </p:nvSpPr>
          <p:spPr>
            <a:xfrm>
              <a:off x="4971" y="2526"/>
              <a:ext cx="158" cy="21"/>
            </a:xfrm>
            <a:custGeom>
              <a:avLst/>
              <a:gdLst/>
              <a:ahLst/>
              <a:cxnLst/>
              <a:rect l="l" t="t" r="r" b="b"/>
              <a:pathLst>
                <a:path w="158" h="21" extrusionOk="0">
                  <a:moveTo>
                    <a:pt x="1" y="0"/>
                  </a:moveTo>
                  <a:lnTo>
                    <a:pt x="21" y="8"/>
                  </a:lnTo>
                  <a:lnTo>
                    <a:pt x="40" y="13"/>
                  </a:lnTo>
                  <a:lnTo>
                    <a:pt x="59" y="16"/>
                  </a:lnTo>
                  <a:lnTo>
                    <a:pt x="77" y="17"/>
                  </a:lnTo>
                  <a:lnTo>
                    <a:pt x="116" y="15"/>
                  </a:lnTo>
                  <a:lnTo>
                    <a:pt x="158" y="14"/>
                  </a:lnTo>
                  <a:lnTo>
                    <a:pt x="158" y="18"/>
                  </a:lnTo>
                  <a:lnTo>
                    <a:pt x="116" y="19"/>
                  </a:lnTo>
                  <a:lnTo>
                    <a:pt x="77" y="21"/>
                  </a:lnTo>
                  <a:lnTo>
                    <a:pt x="59" y="20"/>
                  </a:lnTo>
                  <a:lnTo>
                    <a:pt x="39" y="17"/>
                  </a:lnTo>
                  <a:lnTo>
                    <a:pt x="20" y="12"/>
                  </a:lnTo>
                  <a:lnTo>
                    <a:pt x="0" y="4"/>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85" name="Google Shape;1685;p35"/>
            <p:cNvSpPr/>
            <p:nvPr/>
          </p:nvSpPr>
          <p:spPr>
            <a:xfrm>
              <a:off x="4971" y="2526"/>
              <a:ext cx="1" cy="4"/>
            </a:xfrm>
            <a:custGeom>
              <a:avLst/>
              <a:gdLst/>
              <a:ahLst/>
              <a:cxnLst/>
              <a:rect l="l" t="t" r="r" b="b"/>
              <a:pathLst>
                <a:path w="1" h="4" extrusionOk="0">
                  <a:moveTo>
                    <a:pt x="1" y="0"/>
                  </a:moveTo>
                  <a:lnTo>
                    <a:pt x="0" y="4"/>
                  </a:lnTo>
                  <a:lnTo>
                    <a:pt x="1" y="4"/>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86" name="Google Shape;1686;p35"/>
            <p:cNvSpPr/>
            <p:nvPr/>
          </p:nvSpPr>
          <p:spPr>
            <a:xfrm>
              <a:off x="5129" y="2539"/>
              <a:ext cx="139" cy="52"/>
            </a:xfrm>
            <a:custGeom>
              <a:avLst/>
              <a:gdLst/>
              <a:ahLst/>
              <a:cxnLst/>
              <a:rect l="l" t="t" r="r" b="b"/>
              <a:pathLst>
                <a:path w="139" h="52" extrusionOk="0">
                  <a:moveTo>
                    <a:pt x="0" y="1"/>
                  </a:moveTo>
                  <a:lnTo>
                    <a:pt x="45" y="0"/>
                  </a:lnTo>
                  <a:lnTo>
                    <a:pt x="69" y="1"/>
                  </a:lnTo>
                  <a:lnTo>
                    <a:pt x="80" y="2"/>
                  </a:lnTo>
                  <a:lnTo>
                    <a:pt x="90" y="4"/>
                  </a:lnTo>
                  <a:lnTo>
                    <a:pt x="109" y="9"/>
                  </a:lnTo>
                  <a:lnTo>
                    <a:pt x="118" y="15"/>
                  </a:lnTo>
                  <a:lnTo>
                    <a:pt x="125" y="19"/>
                  </a:lnTo>
                  <a:lnTo>
                    <a:pt x="130" y="25"/>
                  </a:lnTo>
                  <a:lnTo>
                    <a:pt x="136" y="33"/>
                  </a:lnTo>
                  <a:lnTo>
                    <a:pt x="138" y="42"/>
                  </a:lnTo>
                  <a:lnTo>
                    <a:pt x="139" y="52"/>
                  </a:lnTo>
                  <a:lnTo>
                    <a:pt x="135" y="52"/>
                  </a:lnTo>
                  <a:lnTo>
                    <a:pt x="134" y="43"/>
                  </a:lnTo>
                  <a:lnTo>
                    <a:pt x="132" y="34"/>
                  </a:lnTo>
                  <a:lnTo>
                    <a:pt x="127" y="28"/>
                  </a:lnTo>
                  <a:lnTo>
                    <a:pt x="122" y="22"/>
                  </a:lnTo>
                  <a:lnTo>
                    <a:pt x="115" y="18"/>
                  </a:lnTo>
                  <a:lnTo>
                    <a:pt x="108" y="14"/>
                  </a:lnTo>
                  <a:lnTo>
                    <a:pt x="89" y="8"/>
                  </a:lnTo>
                  <a:lnTo>
                    <a:pt x="79" y="6"/>
                  </a:lnTo>
                  <a:lnTo>
                    <a:pt x="69" y="5"/>
                  </a:lnTo>
                  <a:lnTo>
                    <a:pt x="45" y="4"/>
                  </a:lnTo>
                  <a:lnTo>
                    <a:pt x="0" y="5"/>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87" name="Google Shape;1687;p35"/>
            <p:cNvSpPr/>
            <p:nvPr/>
          </p:nvSpPr>
          <p:spPr>
            <a:xfrm>
              <a:off x="5129" y="2540"/>
              <a:ext cx="1" cy="4"/>
            </a:xfrm>
            <a:custGeom>
              <a:avLst/>
              <a:gdLst/>
              <a:ahLst/>
              <a:cxnLst/>
              <a:rect l="l" t="t" r="r" b="b"/>
              <a:pathLst>
                <a:path w="1" h="4" extrusionOk="0">
                  <a:moveTo>
                    <a:pt x="0" y="0"/>
                  </a:moveTo>
                  <a:lnTo>
                    <a:pt x="0" y="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88" name="Google Shape;1688;p35"/>
            <p:cNvSpPr/>
            <p:nvPr/>
          </p:nvSpPr>
          <p:spPr>
            <a:xfrm>
              <a:off x="5132" y="2591"/>
              <a:ext cx="136" cy="83"/>
            </a:xfrm>
            <a:custGeom>
              <a:avLst/>
              <a:gdLst/>
              <a:ahLst/>
              <a:cxnLst/>
              <a:rect l="l" t="t" r="r" b="b"/>
              <a:pathLst>
                <a:path w="136" h="83" extrusionOk="0">
                  <a:moveTo>
                    <a:pt x="136" y="0"/>
                  </a:moveTo>
                  <a:lnTo>
                    <a:pt x="135" y="10"/>
                  </a:lnTo>
                  <a:lnTo>
                    <a:pt x="133" y="20"/>
                  </a:lnTo>
                  <a:lnTo>
                    <a:pt x="129" y="29"/>
                  </a:lnTo>
                  <a:lnTo>
                    <a:pt x="123" y="38"/>
                  </a:lnTo>
                  <a:lnTo>
                    <a:pt x="117" y="45"/>
                  </a:lnTo>
                  <a:lnTo>
                    <a:pt x="109" y="51"/>
                  </a:lnTo>
                  <a:lnTo>
                    <a:pt x="92" y="61"/>
                  </a:lnTo>
                  <a:lnTo>
                    <a:pt x="71" y="70"/>
                  </a:lnTo>
                  <a:lnTo>
                    <a:pt x="48" y="76"/>
                  </a:lnTo>
                  <a:lnTo>
                    <a:pt x="2" y="83"/>
                  </a:lnTo>
                  <a:lnTo>
                    <a:pt x="0" y="80"/>
                  </a:lnTo>
                  <a:lnTo>
                    <a:pt x="46" y="73"/>
                  </a:lnTo>
                  <a:lnTo>
                    <a:pt x="69" y="67"/>
                  </a:lnTo>
                  <a:lnTo>
                    <a:pt x="89" y="58"/>
                  </a:lnTo>
                  <a:lnTo>
                    <a:pt x="106" y="48"/>
                  </a:lnTo>
                  <a:lnTo>
                    <a:pt x="114" y="42"/>
                  </a:lnTo>
                  <a:lnTo>
                    <a:pt x="120" y="35"/>
                  </a:lnTo>
                  <a:lnTo>
                    <a:pt x="125" y="28"/>
                  </a:lnTo>
                  <a:lnTo>
                    <a:pt x="129" y="19"/>
                  </a:lnTo>
                  <a:lnTo>
                    <a:pt x="131" y="10"/>
                  </a:lnTo>
                  <a:lnTo>
                    <a:pt x="132" y="0"/>
                  </a:lnTo>
                  <a:lnTo>
                    <a:pt x="13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89" name="Google Shape;1689;p35"/>
            <p:cNvSpPr/>
            <p:nvPr/>
          </p:nvSpPr>
          <p:spPr>
            <a:xfrm>
              <a:off x="5264" y="2591"/>
              <a:ext cx="4" cy="1"/>
            </a:xfrm>
            <a:custGeom>
              <a:avLst/>
              <a:gdLst/>
              <a:ahLst/>
              <a:cxnLst/>
              <a:rect l="l" t="t" r="r" b="b"/>
              <a:pathLst>
                <a:path w="4" h="1" extrusionOk="0">
                  <a:moveTo>
                    <a:pt x="4" y="0"/>
                  </a:moveTo>
                  <a:lnTo>
                    <a:pt x="0" y="0"/>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90" name="Google Shape;1690;p35"/>
            <p:cNvSpPr/>
            <p:nvPr/>
          </p:nvSpPr>
          <p:spPr>
            <a:xfrm>
              <a:off x="4950" y="2671"/>
              <a:ext cx="184" cy="31"/>
            </a:xfrm>
            <a:custGeom>
              <a:avLst/>
              <a:gdLst/>
              <a:ahLst/>
              <a:cxnLst/>
              <a:rect l="l" t="t" r="r" b="b"/>
              <a:pathLst>
                <a:path w="184" h="31" extrusionOk="0">
                  <a:moveTo>
                    <a:pt x="184" y="3"/>
                  </a:moveTo>
                  <a:lnTo>
                    <a:pt x="136" y="9"/>
                  </a:lnTo>
                  <a:lnTo>
                    <a:pt x="93" y="17"/>
                  </a:lnTo>
                  <a:lnTo>
                    <a:pt x="51" y="24"/>
                  </a:lnTo>
                  <a:lnTo>
                    <a:pt x="2" y="31"/>
                  </a:lnTo>
                  <a:lnTo>
                    <a:pt x="0" y="28"/>
                  </a:lnTo>
                  <a:lnTo>
                    <a:pt x="49" y="21"/>
                  </a:lnTo>
                  <a:lnTo>
                    <a:pt x="91" y="14"/>
                  </a:lnTo>
                  <a:lnTo>
                    <a:pt x="134" y="6"/>
                  </a:lnTo>
                  <a:lnTo>
                    <a:pt x="182" y="0"/>
                  </a:lnTo>
                  <a:lnTo>
                    <a:pt x="184"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91" name="Google Shape;1691;p35"/>
            <p:cNvSpPr/>
            <p:nvPr/>
          </p:nvSpPr>
          <p:spPr>
            <a:xfrm>
              <a:off x="5132" y="2671"/>
              <a:ext cx="2" cy="3"/>
            </a:xfrm>
            <a:custGeom>
              <a:avLst/>
              <a:gdLst/>
              <a:ahLst/>
              <a:cxnLst/>
              <a:rect l="l" t="t" r="r" b="b"/>
              <a:pathLst>
                <a:path w="2" h="3" extrusionOk="0">
                  <a:moveTo>
                    <a:pt x="2" y="3"/>
                  </a:moveTo>
                  <a:lnTo>
                    <a:pt x="0" y="0"/>
                  </a:lnTo>
                  <a:lnTo>
                    <a:pt x="2"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92" name="Google Shape;1692;p35"/>
            <p:cNvSpPr/>
            <p:nvPr/>
          </p:nvSpPr>
          <p:spPr>
            <a:xfrm>
              <a:off x="4874" y="2699"/>
              <a:ext cx="77" cy="11"/>
            </a:xfrm>
            <a:custGeom>
              <a:avLst/>
              <a:gdLst/>
              <a:ahLst/>
              <a:cxnLst/>
              <a:rect l="l" t="t" r="r" b="b"/>
              <a:pathLst>
                <a:path w="77" h="11" extrusionOk="0">
                  <a:moveTo>
                    <a:pt x="77" y="3"/>
                  </a:moveTo>
                  <a:lnTo>
                    <a:pt x="38" y="4"/>
                  </a:lnTo>
                  <a:lnTo>
                    <a:pt x="30" y="4"/>
                  </a:lnTo>
                  <a:lnTo>
                    <a:pt x="22" y="5"/>
                  </a:lnTo>
                  <a:lnTo>
                    <a:pt x="2" y="11"/>
                  </a:lnTo>
                  <a:lnTo>
                    <a:pt x="0" y="8"/>
                  </a:lnTo>
                  <a:lnTo>
                    <a:pt x="20" y="2"/>
                  </a:lnTo>
                  <a:lnTo>
                    <a:pt x="30" y="1"/>
                  </a:lnTo>
                  <a:lnTo>
                    <a:pt x="38" y="1"/>
                  </a:lnTo>
                  <a:lnTo>
                    <a:pt x="77" y="0"/>
                  </a:lnTo>
                  <a:lnTo>
                    <a:pt x="77"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93" name="Google Shape;1693;p35"/>
            <p:cNvSpPr/>
            <p:nvPr/>
          </p:nvSpPr>
          <p:spPr>
            <a:xfrm>
              <a:off x="4950" y="2699"/>
              <a:ext cx="2" cy="3"/>
            </a:xfrm>
            <a:custGeom>
              <a:avLst/>
              <a:gdLst/>
              <a:ahLst/>
              <a:cxnLst/>
              <a:rect l="l" t="t" r="r" b="b"/>
              <a:pathLst>
                <a:path w="2" h="3" extrusionOk="0">
                  <a:moveTo>
                    <a:pt x="2" y="3"/>
                  </a:moveTo>
                  <a:lnTo>
                    <a:pt x="1" y="3"/>
                  </a:lnTo>
                  <a:lnTo>
                    <a:pt x="1" y="0"/>
                  </a:lnTo>
                  <a:lnTo>
                    <a:pt x="0" y="0"/>
                  </a:lnTo>
                  <a:lnTo>
                    <a:pt x="2"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94" name="Google Shape;1694;p35"/>
            <p:cNvSpPr txBox="1"/>
            <p:nvPr/>
          </p:nvSpPr>
          <p:spPr>
            <a:xfrm>
              <a:off x="4602" y="2706"/>
              <a:ext cx="273" cy="4"/>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95" name="Google Shape;1695;p35"/>
            <p:cNvSpPr/>
            <p:nvPr/>
          </p:nvSpPr>
          <p:spPr>
            <a:xfrm>
              <a:off x="4874" y="2706"/>
              <a:ext cx="2" cy="4"/>
            </a:xfrm>
            <a:custGeom>
              <a:avLst/>
              <a:gdLst/>
              <a:ahLst/>
              <a:cxnLst/>
              <a:rect l="l" t="t" r="r" b="b"/>
              <a:pathLst>
                <a:path w="2" h="4" extrusionOk="0">
                  <a:moveTo>
                    <a:pt x="2" y="4"/>
                  </a:moveTo>
                  <a:lnTo>
                    <a:pt x="1" y="4"/>
                  </a:lnTo>
                  <a:lnTo>
                    <a:pt x="1" y="0"/>
                  </a:lnTo>
                  <a:lnTo>
                    <a:pt x="0" y="1"/>
                  </a:lnTo>
                  <a:lnTo>
                    <a:pt x="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96" name="Google Shape;1696;p35"/>
            <p:cNvSpPr/>
            <p:nvPr/>
          </p:nvSpPr>
          <p:spPr>
            <a:xfrm>
              <a:off x="4350" y="2679"/>
              <a:ext cx="252" cy="35"/>
            </a:xfrm>
            <a:custGeom>
              <a:avLst/>
              <a:gdLst/>
              <a:ahLst/>
              <a:cxnLst/>
              <a:rect l="l" t="t" r="r" b="b"/>
              <a:pathLst>
                <a:path w="252" h="35" extrusionOk="0">
                  <a:moveTo>
                    <a:pt x="252" y="31"/>
                  </a:moveTo>
                  <a:lnTo>
                    <a:pt x="217" y="34"/>
                  </a:lnTo>
                  <a:lnTo>
                    <a:pt x="184" y="35"/>
                  </a:lnTo>
                  <a:lnTo>
                    <a:pt x="154" y="33"/>
                  </a:lnTo>
                  <a:lnTo>
                    <a:pt x="125" y="29"/>
                  </a:lnTo>
                  <a:lnTo>
                    <a:pt x="66" y="18"/>
                  </a:lnTo>
                  <a:lnTo>
                    <a:pt x="0" y="3"/>
                  </a:lnTo>
                  <a:lnTo>
                    <a:pt x="0" y="0"/>
                  </a:lnTo>
                  <a:lnTo>
                    <a:pt x="66" y="15"/>
                  </a:lnTo>
                  <a:lnTo>
                    <a:pt x="125" y="26"/>
                  </a:lnTo>
                  <a:lnTo>
                    <a:pt x="154" y="30"/>
                  </a:lnTo>
                  <a:lnTo>
                    <a:pt x="184" y="32"/>
                  </a:lnTo>
                  <a:lnTo>
                    <a:pt x="217" y="31"/>
                  </a:lnTo>
                  <a:lnTo>
                    <a:pt x="252" y="28"/>
                  </a:lnTo>
                  <a:lnTo>
                    <a:pt x="252" y="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97" name="Google Shape;1697;p35"/>
            <p:cNvSpPr/>
            <p:nvPr/>
          </p:nvSpPr>
          <p:spPr>
            <a:xfrm>
              <a:off x="4602" y="2706"/>
              <a:ext cx="1" cy="4"/>
            </a:xfrm>
            <a:custGeom>
              <a:avLst/>
              <a:gdLst/>
              <a:ahLst/>
              <a:cxnLst/>
              <a:rect l="l" t="t" r="r" b="b"/>
              <a:pathLst>
                <a:path w="1" h="4" extrusionOk="0">
                  <a:moveTo>
                    <a:pt x="0" y="0"/>
                  </a:moveTo>
                  <a:lnTo>
                    <a:pt x="0" y="1"/>
                  </a:lnTo>
                  <a:lnTo>
                    <a:pt x="0" y="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98" name="Google Shape;1698;p35"/>
            <p:cNvSpPr/>
            <p:nvPr/>
          </p:nvSpPr>
          <p:spPr>
            <a:xfrm>
              <a:off x="4159" y="2630"/>
              <a:ext cx="191" cy="52"/>
            </a:xfrm>
            <a:custGeom>
              <a:avLst/>
              <a:gdLst/>
              <a:ahLst/>
              <a:cxnLst/>
              <a:rect l="l" t="t" r="r" b="b"/>
              <a:pathLst>
                <a:path w="191" h="52" extrusionOk="0">
                  <a:moveTo>
                    <a:pt x="191" y="52"/>
                  </a:moveTo>
                  <a:lnTo>
                    <a:pt x="139" y="43"/>
                  </a:lnTo>
                  <a:lnTo>
                    <a:pt x="93" y="36"/>
                  </a:lnTo>
                  <a:lnTo>
                    <a:pt x="70" y="31"/>
                  </a:lnTo>
                  <a:lnTo>
                    <a:pt x="47" y="24"/>
                  </a:lnTo>
                  <a:lnTo>
                    <a:pt x="24" y="15"/>
                  </a:lnTo>
                  <a:lnTo>
                    <a:pt x="0" y="3"/>
                  </a:lnTo>
                  <a:lnTo>
                    <a:pt x="2" y="0"/>
                  </a:lnTo>
                  <a:lnTo>
                    <a:pt x="26" y="12"/>
                  </a:lnTo>
                  <a:lnTo>
                    <a:pt x="49" y="21"/>
                  </a:lnTo>
                  <a:lnTo>
                    <a:pt x="72" y="28"/>
                  </a:lnTo>
                  <a:lnTo>
                    <a:pt x="93" y="33"/>
                  </a:lnTo>
                  <a:lnTo>
                    <a:pt x="139" y="40"/>
                  </a:lnTo>
                  <a:lnTo>
                    <a:pt x="191" y="49"/>
                  </a:lnTo>
                  <a:lnTo>
                    <a:pt x="191" y="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699" name="Google Shape;1699;p35"/>
            <p:cNvSpPr/>
            <p:nvPr/>
          </p:nvSpPr>
          <p:spPr>
            <a:xfrm>
              <a:off x="4350" y="2679"/>
              <a:ext cx="1" cy="3"/>
            </a:xfrm>
            <a:custGeom>
              <a:avLst/>
              <a:gdLst/>
              <a:ahLst/>
              <a:cxnLst/>
              <a:rect l="l" t="t" r="r" b="b"/>
              <a:pathLst>
                <a:path w="1" h="3" extrusionOk="0">
                  <a:moveTo>
                    <a:pt x="0" y="0"/>
                  </a:moveTo>
                  <a:lnTo>
                    <a:pt x="0"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00" name="Google Shape;1700;p35"/>
            <p:cNvSpPr/>
            <p:nvPr/>
          </p:nvSpPr>
          <p:spPr>
            <a:xfrm>
              <a:off x="4154" y="2613"/>
              <a:ext cx="7" cy="18"/>
            </a:xfrm>
            <a:custGeom>
              <a:avLst/>
              <a:gdLst/>
              <a:ahLst/>
              <a:cxnLst/>
              <a:rect l="l" t="t" r="r" b="b"/>
              <a:pathLst>
                <a:path w="7" h="18" extrusionOk="0">
                  <a:moveTo>
                    <a:pt x="4" y="18"/>
                  </a:moveTo>
                  <a:lnTo>
                    <a:pt x="7" y="18"/>
                  </a:lnTo>
                  <a:lnTo>
                    <a:pt x="3" y="0"/>
                  </a:lnTo>
                  <a:lnTo>
                    <a:pt x="0" y="0"/>
                  </a:lnTo>
                  <a:lnTo>
                    <a:pt x="4"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01" name="Google Shape;1701;p35"/>
            <p:cNvSpPr/>
            <p:nvPr/>
          </p:nvSpPr>
          <p:spPr>
            <a:xfrm>
              <a:off x="4158" y="2630"/>
              <a:ext cx="3" cy="3"/>
            </a:xfrm>
            <a:custGeom>
              <a:avLst/>
              <a:gdLst/>
              <a:ahLst/>
              <a:cxnLst/>
              <a:rect l="l" t="t" r="r" b="b"/>
              <a:pathLst>
                <a:path w="3" h="3" extrusionOk="0">
                  <a:moveTo>
                    <a:pt x="1" y="3"/>
                  </a:moveTo>
                  <a:lnTo>
                    <a:pt x="0" y="3"/>
                  </a:lnTo>
                  <a:lnTo>
                    <a:pt x="0" y="1"/>
                  </a:lnTo>
                  <a:lnTo>
                    <a:pt x="3" y="1"/>
                  </a:lnTo>
                  <a:lnTo>
                    <a:pt x="3" y="0"/>
                  </a:lnTo>
                  <a:lnTo>
                    <a:pt x="1"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02" name="Google Shape;1702;p35"/>
            <p:cNvSpPr txBox="1"/>
            <p:nvPr/>
          </p:nvSpPr>
          <p:spPr>
            <a:xfrm>
              <a:off x="4156" y="2611"/>
              <a:ext cx="61" cy="4"/>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03" name="Google Shape;1703;p35"/>
            <p:cNvSpPr/>
            <p:nvPr/>
          </p:nvSpPr>
          <p:spPr>
            <a:xfrm>
              <a:off x="4154" y="2611"/>
              <a:ext cx="3" cy="4"/>
            </a:xfrm>
            <a:custGeom>
              <a:avLst/>
              <a:gdLst/>
              <a:ahLst/>
              <a:cxnLst/>
              <a:rect l="l" t="t" r="r" b="b"/>
              <a:pathLst>
                <a:path w="3" h="4" extrusionOk="0">
                  <a:moveTo>
                    <a:pt x="0" y="2"/>
                  </a:moveTo>
                  <a:lnTo>
                    <a:pt x="0" y="0"/>
                  </a:lnTo>
                  <a:lnTo>
                    <a:pt x="2" y="0"/>
                  </a:lnTo>
                  <a:lnTo>
                    <a:pt x="2" y="4"/>
                  </a:lnTo>
                  <a:lnTo>
                    <a:pt x="3"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04" name="Google Shape;1704;p35"/>
            <p:cNvSpPr/>
            <p:nvPr/>
          </p:nvSpPr>
          <p:spPr>
            <a:xfrm>
              <a:off x="4217" y="2611"/>
              <a:ext cx="1" cy="4"/>
            </a:xfrm>
            <a:custGeom>
              <a:avLst/>
              <a:gdLst/>
              <a:ahLst/>
              <a:cxnLst/>
              <a:rect l="l" t="t" r="r" b="b"/>
              <a:pathLst>
                <a:path w="1" h="4" extrusionOk="0">
                  <a:moveTo>
                    <a:pt x="0" y="4"/>
                  </a:moveTo>
                  <a:lnTo>
                    <a:pt x="0" y="0"/>
                  </a:lnTo>
                  <a:lnTo>
                    <a:pt x="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05" name="Google Shape;1705;p35"/>
            <p:cNvSpPr/>
            <p:nvPr/>
          </p:nvSpPr>
          <p:spPr>
            <a:xfrm>
              <a:off x="4238" y="1847"/>
              <a:ext cx="361" cy="842"/>
            </a:xfrm>
            <a:custGeom>
              <a:avLst/>
              <a:gdLst/>
              <a:ahLst/>
              <a:cxnLst/>
              <a:rect l="l" t="t" r="r" b="b"/>
              <a:pathLst>
                <a:path w="361" h="842" extrusionOk="0">
                  <a:moveTo>
                    <a:pt x="221" y="753"/>
                  </a:moveTo>
                  <a:lnTo>
                    <a:pt x="208" y="756"/>
                  </a:lnTo>
                  <a:lnTo>
                    <a:pt x="201" y="757"/>
                  </a:lnTo>
                  <a:lnTo>
                    <a:pt x="194" y="757"/>
                  </a:lnTo>
                  <a:lnTo>
                    <a:pt x="176" y="756"/>
                  </a:lnTo>
                  <a:lnTo>
                    <a:pt x="167" y="755"/>
                  </a:lnTo>
                  <a:lnTo>
                    <a:pt x="158" y="753"/>
                  </a:lnTo>
                  <a:lnTo>
                    <a:pt x="149" y="751"/>
                  </a:lnTo>
                  <a:lnTo>
                    <a:pt x="141" y="749"/>
                  </a:lnTo>
                  <a:lnTo>
                    <a:pt x="133" y="746"/>
                  </a:lnTo>
                  <a:lnTo>
                    <a:pt x="125" y="742"/>
                  </a:lnTo>
                  <a:lnTo>
                    <a:pt x="118" y="738"/>
                  </a:lnTo>
                  <a:lnTo>
                    <a:pt x="112" y="733"/>
                  </a:lnTo>
                  <a:lnTo>
                    <a:pt x="106" y="728"/>
                  </a:lnTo>
                  <a:lnTo>
                    <a:pt x="104" y="725"/>
                  </a:lnTo>
                  <a:lnTo>
                    <a:pt x="101" y="722"/>
                  </a:lnTo>
                  <a:lnTo>
                    <a:pt x="97" y="716"/>
                  </a:lnTo>
                  <a:lnTo>
                    <a:pt x="96" y="712"/>
                  </a:lnTo>
                  <a:lnTo>
                    <a:pt x="94" y="708"/>
                  </a:lnTo>
                  <a:lnTo>
                    <a:pt x="93" y="705"/>
                  </a:lnTo>
                  <a:lnTo>
                    <a:pt x="93" y="700"/>
                  </a:lnTo>
                  <a:lnTo>
                    <a:pt x="92" y="695"/>
                  </a:lnTo>
                  <a:lnTo>
                    <a:pt x="92" y="691"/>
                  </a:lnTo>
                  <a:lnTo>
                    <a:pt x="92" y="686"/>
                  </a:lnTo>
                  <a:lnTo>
                    <a:pt x="93" y="680"/>
                  </a:lnTo>
                  <a:lnTo>
                    <a:pt x="95" y="676"/>
                  </a:lnTo>
                  <a:lnTo>
                    <a:pt x="97" y="671"/>
                  </a:lnTo>
                  <a:lnTo>
                    <a:pt x="100" y="667"/>
                  </a:lnTo>
                  <a:lnTo>
                    <a:pt x="103" y="663"/>
                  </a:lnTo>
                  <a:lnTo>
                    <a:pt x="106" y="660"/>
                  </a:lnTo>
                  <a:lnTo>
                    <a:pt x="110" y="657"/>
                  </a:lnTo>
                  <a:lnTo>
                    <a:pt x="119" y="651"/>
                  </a:lnTo>
                  <a:lnTo>
                    <a:pt x="129" y="646"/>
                  </a:lnTo>
                  <a:lnTo>
                    <a:pt x="139" y="641"/>
                  </a:lnTo>
                  <a:lnTo>
                    <a:pt x="150" y="636"/>
                  </a:lnTo>
                  <a:lnTo>
                    <a:pt x="161" y="632"/>
                  </a:lnTo>
                  <a:lnTo>
                    <a:pt x="171" y="627"/>
                  </a:lnTo>
                  <a:lnTo>
                    <a:pt x="176" y="624"/>
                  </a:lnTo>
                  <a:lnTo>
                    <a:pt x="181" y="622"/>
                  </a:lnTo>
                  <a:lnTo>
                    <a:pt x="191" y="616"/>
                  </a:lnTo>
                  <a:lnTo>
                    <a:pt x="195" y="613"/>
                  </a:lnTo>
                  <a:lnTo>
                    <a:pt x="198" y="609"/>
                  </a:lnTo>
                  <a:lnTo>
                    <a:pt x="201" y="605"/>
                  </a:lnTo>
                  <a:lnTo>
                    <a:pt x="204" y="601"/>
                  </a:lnTo>
                  <a:lnTo>
                    <a:pt x="206" y="596"/>
                  </a:lnTo>
                  <a:lnTo>
                    <a:pt x="207" y="593"/>
                  </a:lnTo>
                  <a:lnTo>
                    <a:pt x="208" y="591"/>
                  </a:lnTo>
                  <a:lnTo>
                    <a:pt x="209" y="586"/>
                  </a:lnTo>
                  <a:lnTo>
                    <a:pt x="209" y="580"/>
                  </a:lnTo>
                  <a:lnTo>
                    <a:pt x="209" y="575"/>
                  </a:lnTo>
                  <a:lnTo>
                    <a:pt x="208" y="570"/>
                  </a:lnTo>
                  <a:lnTo>
                    <a:pt x="207" y="565"/>
                  </a:lnTo>
                  <a:lnTo>
                    <a:pt x="206" y="560"/>
                  </a:lnTo>
                  <a:lnTo>
                    <a:pt x="203" y="552"/>
                  </a:lnTo>
                  <a:lnTo>
                    <a:pt x="198" y="544"/>
                  </a:lnTo>
                  <a:lnTo>
                    <a:pt x="192" y="537"/>
                  </a:lnTo>
                  <a:lnTo>
                    <a:pt x="188" y="534"/>
                  </a:lnTo>
                  <a:lnTo>
                    <a:pt x="184" y="531"/>
                  </a:lnTo>
                  <a:lnTo>
                    <a:pt x="176" y="525"/>
                  </a:lnTo>
                  <a:lnTo>
                    <a:pt x="168" y="520"/>
                  </a:lnTo>
                  <a:lnTo>
                    <a:pt x="159" y="515"/>
                  </a:lnTo>
                  <a:lnTo>
                    <a:pt x="150" y="511"/>
                  </a:lnTo>
                  <a:lnTo>
                    <a:pt x="130" y="502"/>
                  </a:lnTo>
                  <a:lnTo>
                    <a:pt x="109" y="494"/>
                  </a:lnTo>
                  <a:lnTo>
                    <a:pt x="99" y="488"/>
                  </a:lnTo>
                  <a:lnTo>
                    <a:pt x="89" y="483"/>
                  </a:lnTo>
                  <a:lnTo>
                    <a:pt x="78" y="478"/>
                  </a:lnTo>
                  <a:lnTo>
                    <a:pt x="68" y="472"/>
                  </a:lnTo>
                  <a:lnTo>
                    <a:pt x="59" y="465"/>
                  </a:lnTo>
                  <a:lnTo>
                    <a:pt x="51" y="459"/>
                  </a:lnTo>
                  <a:lnTo>
                    <a:pt x="43" y="451"/>
                  </a:lnTo>
                  <a:lnTo>
                    <a:pt x="36" y="444"/>
                  </a:lnTo>
                  <a:lnTo>
                    <a:pt x="29" y="436"/>
                  </a:lnTo>
                  <a:lnTo>
                    <a:pt x="23" y="428"/>
                  </a:lnTo>
                  <a:lnTo>
                    <a:pt x="20" y="423"/>
                  </a:lnTo>
                  <a:lnTo>
                    <a:pt x="18" y="419"/>
                  </a:lnTo>
                  <a:lnTo>
                    <a:pt x="13" y="410"/>
                  </a:lnTo>
                  <a:lnTo>
                    <a:pt x="9" y="400"/>
                  </a:lnTo>
                  <a:lnTo>
                    <a:pt x="6" y="390"/>
                  </a:lnTo>
                  <a:lnTo>
                    <a:pt x="3" y="379"/>
                  </a:lnTo>
                  <a:lnTo>
                    <a:pt x="2" y="368"/>
                  </a:lnTo>
                  <a:lnTo>
                    <a:pt x="0" y="357"/>
                  </a:lnTo>
                  <a:lnTo>
                    <a:pt x="0" y="345"/>
                  </a:lnTo>
                  <a:lnTo>
                    <a:pt x="0" y="335"/>
                  </a:lnTo>
                  <a:lnTo>
                    <a:pt x="2" y="326"/>
                  </a:lnTo>
                  <a:lnTo>
                    <a:pt x="3" y="321"/>
                  </a:lnTo>
                  <a:lnTo>
                    <a:pt x="4" y="317"/>
                  </a:lnTo>
                  <a:lnTo>
                    <a:pt x="5" y="313"/>
                  </a:lnTo>
                  <a:lnTo>
                    <a:pt x="7" y="309"/>
                  </a:lnTo>
                  <a:lnTo>
                    <a:pt x="11" y="301"/>
                  </a:lnTo>
                  <a:lnTo>
                    <a:pt x="15" y="293"/>
                  </a:lnTo>
                  <a:lnTo>
                    <a:pt x="20" y="286"/>
                  </a:lnTo>
                  <a:lnTo>
                    <a:pt x="25" y="278"/>
                  </a:lnTo>
                  <a:lnTo>
                    <a:pt x="31" y="272"/>
                  </a:lnTo>
                  <a:lnTo>
                    <a:pt x="38" y="265"/>
                  </a:lnTo>
                  <a:lnTo>
                    <a:pt x="52" y="253"/>
                  </a:lnTo>
                  <a:lnTo>
                    <a:pt x="66" y="242"/>
                  </a:lnTo>
                  <a:lnTo>
                    <a:pt x="82" y="231"/>
                  </a:lnTo>
                  <a:lnTo>
                    <a:pt x="98" y="220"/>
                  </a:lnTo>
                  <a:lnTo>
                    <a:pt x="113" y="209"/>
                  </a:lnTo>
                  <a:lnTo>
                    <a:pt x="120" y="203"/>
                  </a:lnTo>
                  <a:lnTo>
                    <a:pt x="126" y="197"/>
                  </a:lnTo>
                  <a:lnTo>
                    <a:pt x="133" y="191"/>
                  </a:lnTo>
                  <a:lnTo>
                    <a:pt x="139" y="184"/>
                  </a:lnTo>
                  <a:lnTo>
                    <a:pt x="144" y="177"/>
                  </a:lnTo>
                  <a:lnTo>
                    <a:pt x="149" y="169"/>
                  </a:lnTo>
                  <a:lnTo>
                    <a:pt x="153" y="162"/>
                  </a:lnTo>
                  <a:lnTo>
                    <a:pt x="157" y="154"/>
                  </a:lnTo>
                  <a:lnTo>
                    <a:pt x="160" y="145"/>
                  </a:lnTo>
                  <a:lnTo>
                    <a:pt x="162" y="136"/>
                  </a:lnTo>
                  <a:lnTo>
                    <a:pt x="164" y="127"/>
                  </a:lnTo>
                  <a:lnTo>
                    <a:pt x="164" y="117"/>
                  </a:lnTo>
                  <a:lnTo>
                    <a:pt x="164" y="112"/>
                  </a:lnTo>
                  <a:lnTo>
                    <a:pt x="163" y="108"/>
                  </a:lnTo>
                  <a:lnTo>
                    <a:pt x="162" y="103"/>
                  </a:lnTo>
                  <a:lnTo>
                    <a:pt x="161" y="99"/>
                  </a:lnTo>
                  <a:lnTo>
                    <a:pt x="158" y="92"/>
                  </a:lnTo>
                  <a:lnTo>
                    <a:pt x="155" y="88"/>
                  </a:lnTo>
                  <a:lnTo>
                    <a:pt x="153" y="85"/>
                  </a:lnTo>
                  <a:lnTo>
                    <a:pt x="148" y="78"/>
                  </a:lnTo>
                  <a:lnTo>
                    <a:pt x="142" y="70"/>
                  </a:lnTo>
                  <a:lnTo>
                    <a:pt x="129" y="57"/>
                  </a:lnTo>
                  <a:lnTo>
                    <a:pt x="135" y="51"/>
                  </a:lnTo>
                  <a:lnTo>
                    <a:pt x="141" y="46"/>
                  </a:lnTo>
                  <a:lnTo>
                    <a:pt x="152" y="36"/>
                  </a:lnTo>
                  <a:lnTo>
                    <a:pt x="163" y="27"/>
                  </a:lnTo>
                  <a:lnTo>
                    <a:pt x="169" y="22"/>
                  </a:lnTo>
                  <a:lnTo>
                    <a:pt x="174" y="18"/>
                  </a:lnTo>
                  <a:lnTo>
                    <a:pt x="180" y="14"/>
                  </a:lnTo>
                  <a:lnTo>
                    <a:pt x="186" y="11"/>
                  </a:lnTo>
                  <a:lnTo>
                    <a:pt x="193" y="8"/>
                  </a:lnTo>
                  <a:lnTo>
                    <a:pt x="199" y="5"/>
                  </a:lnTo>
                  <a:lnTo>
                    <a:pt x="205" y="3"/>
                  </a:lnTo>
                  <a:lnTo>
                    <a:pt x="209" y="2"/>
                  </a:lnTo>
                  <a:lnTo>
                    <a:pt x="212" y="1"/>
                  </a:lnTo>
                  <a:lnTo>
                    <a:pt x="220" y="0"/>
                  </a:lnTo>
                  <a:lnTo>
                    <a:pt x="228" y="0"/>
                  </a:lnTo>
                  <a:lnTo>
                    <a:pt x="234" y="1"/>
                  </a:lnTo>
                  <a:lnTo>
                    <a:pt x="240" y="2"/>
                  </a:lnTo>
                  <a:lnTo>
                    <a:pt x="246" y="5"/>
                  </a:lnTo>
                  <a:lnTo>
                    <a:pt x="250" y="8"/>
                  </a:lnTo>
                  <a:lnTo>
                    <a:pt x="254" y="12"/>
                  </a:lnTo>
                  <a:lnTo>
                    <a:pt x="258" y="17"/>
                  </a:lnTo>
                  <a:lnTo>
                    <a:pt x="260" y="20"/>
                  </a:lnTo>
                  <a:lnTo>
                    <a:pt x="261" y="22"/>
                  </a:lnTo>
                  <a:lnTo>
                    <a:pt x="264" y="28"/>
                  </a:lnTo>
                  <a:lnTo>
                    <a:pt x="266" y="34"/>
                  </a:lnTo>
                  <a:lnTo>
                    <a:pt x="268" y="41"/>
                  </a:lnTo>
                  <a:lnTo>
                    <a:pt x="269" y="48"/>
                  </a:lnTo>
                  <a:lnTo>
                    <a:pt x="270" y="55"/>
                  </a:lnTo>
                  <a:lnTo>
                    <a:pt x="271" y="62"/>
                  </a:lnTo>
                  <a:lnTo>
                    <a:pt x="271" y="70"/>
                  </a:lnTo>
                  <a:lnTo>
                    <a:pt x="272" y="85"/>
                  </a:lnTo>
                  <a:lnTo>
                    <a:pt x="272" y="94"/>
                  </a:lnTo>
                  <a:lnTo>
                    <a:pt x="271" y="103"/>
                  </a:lnTo>
                  <a:lnTo>
                    <a:pt x="269" y="111"/>
                  </a:lnTo>
                  <a:lnTo>
                    <a:pt x="268" y="120"/>
                  </a:lnTo>
                  <a:lnTo>
                    <a:pt x="265" y="128"/>
                  </a:lnTo>
                  <a:lnTo>
                    <a:pt x="263" y="135"/>
                  </a:lnTo>
                  <a:lnTo>
                    <a:pt x="256" y="150"/>
                  </a:lnTo>
                  <a:lnTo>
                    <a:pt x="253" y="157"/>
                  </a:lnTo>
                  <a:lnTo>
                    <a:pt x="249" y="164"/>
                  </a:lnTo>
                  <a:lnTo>
                    <a:pt x="240" y="178"/>
                  </a:lnTo>
                  <a:lnTo>
                    <a:pt x="231" y="191"/>
                  </a:lnTo>
                  <a:lnTo>
                    <a:pt x="222" y="204"/>
                  </a:lnTo>
                  <a:lnTo>
                    <a:pt x="213" y="217"/>
                  </a:lnTo>
                  <a:lnTo>
                    <a:pt x="204" y="230"/>
                  </a:lnTo>
                  <a:lnTo>
                    <a:pt x="196" y="243"/>
                  </a:lnTo>
                  <a:lnTo>
                    <a:pt x="192" y="250"/>
                  </a:lnTo>
                  <a:lnTo>
                    <a:pt x="187" y="257"/>
                  </a:lnTo>
                  <a:lnTo>
                    <a:pt x="184" y="264"/>
                  </a:lnTo>
                  <a:lnTo>
                    <a:pt x="181" y="272"/>
                  </a:lnTo>
                  <a:lnTo>
                    <a:pt x="178" y="279"/>
                  </a:lnTo>
                  <a:lnTo>
                    <a:pt x="176" y="288"/>
                  </a:lnTo>
                  <a:lnTo>
                    <a:pt x="174" y="296"/>
                  </a:lnTo>
                  <a:lnTo>
                    <a:pt x="173" y="305"/>
                  </a:lnTo>
                  <a:lnTo>
                    <a:pt x="172" y="314"/>
                  </a:lnTo>
                  <a:lnTo>
                    <a:pt x="171" y="323"/>
                  </a:lnTo>
                  <a:lnTo>
                    <a:pt x="172" y="331"/>
                  </a:lnTo>
                  <a:lnTo>
                    <a:pt x="173" y="339"/>
                  </a:lnTo>
                  <a:lnTo>
                    <a:pt x="174" y="342"/>
                  </a:lnTo>
                  <a:lnTo>
                    <a:pt x="176" y="346"/>
                  </a:lnTo>
                  <a:lnTo>
                    <a:pt x="178" y="352"/>
                  </a:lnTo>
                  <a:lnTo>
                    <a:pt x="182" y="358"/>
                  </a:lnTo>
                  <a:lnTo>
                    <a:pt x="186" y="363"/>
                  </a:lnTo>
                  <a:lnTo>
                    <a:pt x="192" y="369"/>
                  </a:lnTo>
                  <a:lnTo>
                    <a:pt x="198" y="373"/>
                  </a:lnTo>
                  <a:lnTo>
                    <a:pt x="204" y="378"/>
                  </a:lnTo>
                  <a:lnTo>
                    <a:pt x="210" y="382"/>
                  </a:lnTo>
                  <a:lnTo>
                    <a:pt x="223" y="391"/>
                  </a:lnTo>
                  <a:lnTo>
                    <a:pt x="252" y="407"/>
                  </a:lnTo>
                  <a:lnTo>
                    <a:pt x="263" y="413"/>
                  </a:lnTo>
                  <a:lnTo>
                    <a:pt x="274" y="420"/>
                  </a:lnTo>
                  <a:lnTo>
                    <a:pt x="284" y="426"/>
                  </a:lnTo>
                  <a:lnTo>
                    <a:pt x="294" y="434"/>
                  </a:lnTo>
                  <a:lnTo>
                    <a:pt x="305" y="441"/>
                  </a:lnTo>
                  <a:lnTo>
                    <a:pt x="314" y="449"/>
                  </a:lnTo>
                  <a:lnTo>
                    <a:pt x="322" y="457"/>
                  </a:lnTo>
                  <a:lnTo>
                    <a:pt x="326" y="461"/>
                  </a:lnTo>
                  <a:lnTo>
                    <a:pt x="330" y="465"/>
                  </a:lnTo>
                  <a:lnTo>
                    <a:pt x="336" y="474"/>
                  </a:lnTo>
                  <a:lnTo>
                    <a:pt x="343" y="483"/>
                  </a:lnTo>
                  <a:lnTo>
                    <a:pt x="348" y="494"/>
                  </a:lnTo>
                  <a:lnTo>
                    <a:pt x="350" y="499"/>
                  </a:lnTo>
                  <a:lnTo>
                    <a:pt x="352" y="505"/>
                  </a:lnTo>
                  <a:lnTo>
                    <a:pt x="356" y="516"/>
                  </a:lnTo>
                  <a:lnTo>
                    <a:pt x="357" y="521"/>
                  </a:lnTo>
                  <a:lnTo>
                    <a:pt x="359" y="527"/>
                  </a:lnTo>
                  <a:lnTo>
                    <a:pt x="359" y="533"/>
                  </a:lnTo>
                  <a:lnTo>
                    <a:pt x="360" y="539"/>
                  </a:lnTo>
                  <a:lnTo>
                    <a:pt x="361" y="552"/>
                  </a:lnTo>
                  <a:lnTo>
                    <a:pt x="360" y="559"/>
                  </a:lnTo>
                  <a:lnTo>
                    <a:pt x="360" y="566"/>
                  </a:lnTo>
                  <a:lnTo>
                    <a:pt x="359" y="572"/>
                  </a:lnTo>
                  <a:lnTo>
                    <a:pt x="357" y="578"/>
                  </a:lnTo>
                  <a:lnTo>
                    <a:pt x="353" y="590"/>
                  </a:lnTo>
                  <a:lnTo>
                    <a:pt x="347" y="602"/>
                  </a:lnTo>
                  <a:lnTo>
                    <a:pt x="344" y="607"/>
                  </a:lnTo>
                  <a:lnTo>
                    <a:pt x="340" y="612"/>
                  </a:lnTo>
                  <a:lnTo>
                    <a:pt x="333" y="621"/>
                  </a:lnTo>
                  <a:lnTo>
                    <a:pt x="317" y="640"/>
                  </a:lnTo>
                  <a:lnTo>
                    <a:pt x="301" y="658"/>
                  </a:lnTo>
                  <a:lnTo>
                    <a:pt x="292" y="668"/>
                  </a:lnTo>
                  <a:lnTo>
                    <a:pt x="286" y="678"/>
                  </a:lnTo>
                  <a:lnTo>
                    <a:pt x="283" y="683"/>
                  </a:lnTo>
                  <a:lnTo>
                    <a:pt x="280" y="689"/>
                  </a:lnTo>
                  <a:lnTo>
                    <a:pt x="278" y="695"/>
                  </a:lnTo>
                  <a:lnTo>
                    <a:pt x="276" y="700"/>
                  </a:lnTo>
                  <a:lnTo>
                    <a:pt x="275" y="703"/>
                  </a:lnTo>
                  <a:lnTo>
                    <a:pt x="274" y="708"/>
                  </a:lnTo>
                  <a:lnTo>
                    <a:pt x="273" y="714"/>
                  </a:lnTo>
                  <a:lnTo>
                    <a:pt x="272" y="721"/>
                  </a:lnTo>
                  <a:lnTo>
                    <a:pt x="272" y="728"/>
                  </a:lnTo>
                  <a:lnTo>
                    <a:pt x="272" y="734"/>
                  </a:lnTo>
                  <a:lnTo>
                    <a:pt x="274" y="740"/>
                  </a:lnTo>
                  <a:lnTo>
                    <a:pt x="276" y="746"/>
                  </a:lnTo>
                  <a:lnTo>
                    <a:pt x="279" y="751"/>
                  </a:lnTo>
                  <a:lnTo>
                    <a:pt x="282" y="756"/>
                  </a:lnTo>
                  <a:lnTo>
                    <a:pt x="286" y="761"/>
                  </a:lnTo>
                  <a:lnTo>
                    <a:pt x="294" y="770"/>
                  </a:lnTo>
                  <a:lnTo>
                    <a:pt x="303" y="779"/>
                  </a:lnTo>
                  <a:lnTo>
                    <a:pt x="307" y="784"/>
                  </a:lnTo>
                  <a:lnTo>
                    <a:pt x="310" y="789"/>
                  </a:lnTo>
                  <a:lnTo>
                    <a:pt x="313" y="794"/>
                  </a:lnTo>
                  <a:lnTo>
                    <a:pt x="315" y="800"/>
                  </a:lnTo>
                  <a:lnTo>
                    <a:pt x="316" y="806"/>
                  </a:lnTo>
                  <a:lnTo>
                    <a:pt x="317" y="813"/>
                  </a:lnTo>
                  <a:lnTo>
                    <a:pt x="317" y="817"/>
                  </a:lnTo>
                  <a:lnTo>
                    <a:pt x="316" y="820"/>
                  </a:lnTo>
                  <a:lnTo>
                    <a:pt x="314" y="823"/>
                  </a:lnTo>
                  <a:lnTo>
                    <a:pt x="313" y="826"/>
                  </a:lnTo>
                  <a:lnTo>
                    <a:pt x="311" y="829"/>
                  </a:lnTo>
                  <a:lnTo>
                    <a:pt x="308" y="831"/>
                  </a:lnTo>
                  <a:lnTo>
                    <a:pt x="302" y="835"/>
                  </a:lnTo>
                  <a:lnTo>
                    <a:pt x="299" y="837"/>
                  </a:lnTo>
                  <a:lnTo>
                    <a:pt x="294" y="838"/>
                  </a:lnTo>
                  <a:lnTo>
                    <a:pt x="287" y="840"/>
                  </a:lnTo>
                  <a:lnTo>
                    <a:pt x="279" y="841"/>
                  </a:lnTo>
                  <a:lnTo>
                    <a:pt x="272" y="842"/>
                  </a:lnTo>
                  <a:lnTo>
                    <a:pt x="266" y="841"/>
                  </a:lnTo>
                  <a:lnTo>
                    <a:pt x="260" y="841"/>
                  </a:lnTo>
                  <a:lnTo>
                    <a:pt x="255" y="839"/>
                  </a:lnTo>
                  <a:lnTo>
                    <a:pt x="249" y="838"/>
                  </a:lnTo>
                  <a:lnTo>
                    <a:pt x="244" y="836"/>
                  </a:lnTo>
                  <a:lnTo>
                    <a:pt x="239" y="833"/>
                  </a:lnTo>
                  <a:lnTo>
                    <a:pt x="235" y="830"/>
                  </a:lnTo>
                  <a:lnTo>
                    <a:pt x="230" y="827"/>
                  </a:lnTo>
                  <a:lnTo>
                    <a:pt x="226" y="823"/>
                  </a:lnTo>
                  <a:lnTo>
                    <a:pt x="223" y="819"/>
                  </a:lnTo>
                  <a:lnTo>
                    <a:pt x="221" y="817"/>
                  </a:lnTo>
                  <a:lnTo>
                    <a:pt x="220" y="815"/>
                  </a:lnTo>
                  <a:lnTo>
                    <a:pt x="217" y="810"/>
                  </a:lnTo>
                  <a:lnTo>
                    <a:pt x="215" y="804"/>
                  </a:lnTo>
                  <a:lnTo>
                    <a:pt x="214" y="799"/>
                  </a:lnTo>
                  <a:lnTo>
                    <a:pt x="213" y="793"/>
                  </a:lnTo>
                  <a:lnTo>
                    <a:pt x="212" y="787"/>
                  </a:lnTo>
                  <a:lnTo>
                    <a:pt x="212" y="782"/>
                  </a:lnTo>
                  <a:lnTo>
                    <a:pt x="213" y="778"/>
                  </a:lnTo>
                  <a:lnTo>
                    <a:pt x="214" y="774"/>
                  </a:lnTo>
                  <a:lnTo>
                    <a:pt x="215" y="770"/>
                  </a:lnTo>
                  <a:lnTo>
                    <a:pt x="218" y="762"/>
                  </a:lnTo>
                  <a:lnTo>
                    <a:pt x="221" y="753"/>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06" name="Google Shape;1706;p35"/>
            <p:cNvSpPr/>
            <p:nvPr/>
          </p:nvSpPr>
          <p:spPr>
            <a:xfrm>
              <a:off x="4238" y="1847"/>
              <a:ext cx="314" cy="757"/>
            </a:xfrm>
            <a:custGeom>
              <a:avLst/>
              <a:gdLst/>
              <a:ahLst/>
              <a:cxnLst/>
              <a:rect l="l" t="t" r="r" b="b"/>
              <a:pathLst>
                <a:path w="314" h="757" extrusionOk="0">
                  <a:moveTo>
                    <a:pt x="221" y="753"/>
                  </a:moveTo>
                  <a:lnTo>
                    <a:pt x="208" y="756"/>
                  </a:lnTo>
                  <a:lnTo>
                    <a:pt x="201" y="757"/>
                  </a:lnTo>
                  <a:lnTo>
                    <a:pt x="194" y="757"/>
                  </a:lnTo>
                  <a:lnTo>
                    <a:pt x="176" y="756"/>
                  </a:lnTo>
                  <a:lnTo>
                    <a:pt x="167" y="755"/>
                  </a:lnTo>
                  <a:lnTo>
                    <a:pt x="158" y="753"/>
                  </a:lnTo>
                  <a:lnTo>
                    <a:pt x="149" y="751"/>
                  </a:lnTo>
                  <a:lnTo>
                    <a:pt x="141" y="749"/>
                  </a:lnTo>
                  <a:lnTo>
                    <a:pt x="133" y="746"/>
                  </a:lnTo>
                  <a:lnTo>
                    <a:pt x="125" y="742"/>
                  </a:lnTo>
                  <a:lnTo>
                    <a:pt x="118" y="738"/>
                  </a:lnTo>
                  <a:lnTo>
                    <a:pt x="112" y="733"/>
                  </a:lnTo>
                  <a:lnTo>
                    <a:pt x="106" y="728"/>
                  </a:lnTo>
                  <a:lnTo>
                    <a:pt x="104" y="725"/>
                  </a:lnTo>
                  <a:lnTo>
                    <a:pt x="101" y="722"/>
                  </a:lnTo>
                  <a:lnTo>
                    <a:pt x="97" y="716"/>
                  </a:lnTo>
                  <a:lnTo>
                    <a:pt x="96" y="712"/>
                  </a:lnTo>
                  <a:lnTo>
                    <a:pt x="94" y="708"/>
                  </a:lnTo>
                  <a:lnTo>
                    <a:pt x="93" y="705"/>
                  </a:lnTo>
                  <a:lnTo>
                    <a:pt x="93" y="700"/>
                  </a:lnTo>
                  <a:lnTo>
                    <a:pt x="92" y="695"/>
                  </a:lnTo>
                  <a:lnTo>
                    <a:pt x="92" y="691"/>
                  </a:lnTo>
                  <a:lnTo>
                    <a:pt x="92" y="686"/>
                  </a:lnTo>
                  <a:lnTo>
                    <a:pt x="93" y="680"/>
                  </a:lnTo>
                  <a:lnTo>
                    <a:pt x="95" y="676"/>
                  </a:lnTo>
                  <a:lnTo>
                    <a:pt x="97" y="671"/>
                  </a:lnTo>
                  <a:lnTo>
                    <a:pt x="100" y="667"/>
                  </a:lnTo>
                  <a:lnTo>
                    <a:pt x="103" y="663"/>
                  </a:lnTo>
                  <a:lnTo>
                    <a:pt x="106" y="660"/>
                  </a:lnTo>
                  <a:lnTo>
                    <a:pt x="110" y="657"/>
                  </a:lnTo>
                  <a:lnTo>
                    <a:pt x="119" y="651"/>
                  </a:lnTo>
                  <a:lnTo>
                    <a:pt x="129" y="646"/>
                  </a:lnTo>
                  <a:lnTo>
                    <a:pt x="139" y="641"/>
                  </a:lnTo>
                  <a:lnTo>
                    <a:pt x="150" y="636"/>
                  </a:lnTo>
                  <a:lnTo>
                    <a:pt x="161" y="632"/>
                  </a:lnTo>
                  <a:lnTo>
                    <a:pt x="171" y="627"/>
                  </a:lnTo>
                  <a:lnTo>
                    <a:pt x="176" y="624"/>
                  </a:lnTo>
                  <a:lnTo>
                    <a:pt x="181" y="622"/>
                  </a:lnTo>
                  <a:lnTo>
                    <a:pt x="191" y="616"/>
                  </a:lnTo>
                  <a:lnTo>
                    <a:pt x="195" y="613"/>
                  </a:lnTo>
                  <a:lnTo>
                    <a:pt x="198" y="609"/>
                  </a:lnTo>
                  <a:lnTo>
                    <a:pt x="201" y="605"/>
                  </a:lnTo>
                  <a:lnTo>
                    <a:pt x="204" y="601"/>
                  </a:lnTo>
                  <a:lnTo>
                    <a:pt x="206" y="596"/>
                  </a:lnTo>
                  <a:lnTo>
                    <a:pt x="207" y="593"/>
                  </a:lnTo>
                  <a:lnTo>
                    <a:pt x="208" y="591"/>
                  </a:lnTo>
                  <a:lnTo>
                    <a:pt x="209" y="586"/>
                  </a:lnTo>
                  <a:lnTo>
                    <a:pt x="209" y="580"/>
                  </a:lnTo>
                  <a:lnTo>
                    <a:pt x="209" y="575"/>
                  </a:lnTo>
                  <a:lnTo>
                    <a:pt x="208" y="570"/>
                  </a:lnTo>
                  <a:lnTo>
                    <a:pt x="207" y="565"/>
                  </a:lnTo>
                  <a:lnTo>
                    <a:pt x="206" y="560"/>
                  </a:lnTo>
                  <a:lnTo>
                    <a:pt x="203" y="552"/>
                  </a:lnTo>
                  <a:lnTo>
                    <a:pt x="198" y="544"/>
                  </a:lnTo>
                  <a:lnTo>
                    <a:pt x="192" y="537"/>
                  </a:lnTo>
                  <a:lnTo>
                    <a:pt x="188" y="534"/>
                  </a:lnTo>
                  <a:lnTo>
                    <a:pt x="184" y="531"/>
                  </a:lnTo>
                  <a:lnTo>
                    <a:pt x="176" y="525"/>
                  </a:lnTo>
                  <a:lnTo>
                    <a:pt x="168" y="520"/>
                  </a:lnTo>
                  <a:lnTo>
                    <a:pt x="159" y="515"/>
                  </a:lnTo>
                  <a:lnTo>
                    <a:pt x="150" y="511"/>
                  </a:lnTo>
                  <a:lnTo>
                    <a:pt x="130" y="502"/>
                  </a:lnTo>
                  <a:lnTo>
                    <a:pt x="109" y="494"/>
                  </a:lnTo>
                  <a:lnTo>
                    <a:pt x="99" y="488"/>
                  </a:lnTo>
                  <a:lnTo>
                    <a:pt x="89" y="483"/>
                  </a:lnTo>
                  <a:lnTo>
                    <a:pt x="78" y="478"/>
                  </a:lnTo>
                  <a:lnTo>
                    <a:pt x="68" y="472"/>
                  </a:lnTo>
                  <a:lnTo>
                    <a:pt x="59" y="465"/>
                  </a:lnTo>
                  <a:lnTo>
                    <a:pt x="51" y="459"/>
                  </a:lnTo>
                  <a:lnTo>
                    <a:pt x="43" y="451"/>
                  </a:lnTo>
                  <a:lnTo>
                    <a:pt x="36" y="444"/>
                  </a:lnTo>
                  <a:lnTo>
                    <a:pt x="29" y="436"/>
                  </a:lnTo>
                  <a:lnTo>
                    <a:pt x="23" y="428"/>
                  </a:lnTo>
                  <a:lnTo>
                    <a:pt x="20" y="423"/>
                  </a:lnTo>
                  <a:lnTo>
                    <a:pt x="18" y="419"/>
                  </a:lnTo>
                  <a:lnTo>
                    <a:pt x="13" y="410"/>
                  </a:lnTo>
                  <a:lnTo>
                    <a:pt x="9" y="400"/>
                  </a:lnTo>
                  <a:lnTo>
                    <a:pt x="6" y="390"/>
                  </a:lnTo>
                  <a:lnTo>
                    <a:pt x="3" y="379"/>
                  </a:lnTo>
                  <a:lnTo>
                    <a:pt x="2" y="368"/>
                  </a:lnTo>
                  <a:lnTo>
                    <a:pt x="0" y="357"/>
                  </a:lnTo>
                  <a:lnTo>
                    <a:pt x="0" y="345"/>
                  </a:lnTo>
                  <a:lnTo>
                    <a:pt x="0" y="335"/>
                  </a:lnTo>
                  <a:lnTo>
                    <a:pt x="2" y="326"/>
                  </a:lnTo>
                  <a:lnTo>
                    <a:pt x="3" y="321"/>
                  </a:lnTo>
                  <a:lnTo>
                    <a:pt x="4" y="317"/>
                  </a:lnTo>
                  <a:lnTo>
                    <a:pt x="5" y="313"/>
                  </a:lnTo>
                  <a:lnTo>
                    <a:pt x="7" y="309"/>
                  </a:lnTo>
                  <a:lnTo>
                    <a:pt x="11" y="301"/>
                  </a:lnTo>
                  <a:lnTo>
                    <a:pt x="15" y="293"/>
                  </a:lnTo>
                  <a:lnTo>
                    <a:pt x="20" y="286"/>
                  </a:lnTo>
                  <a:lnTo>
                    <a:pt x="25" y="278"/>
                  </a:lnTo>
                  <a:lnTo>
                    <a:pt x="31" y="272"/>
                  </a:lnTo>
                  <a:lnTo>
                    <a:pt x="38" y="265"/>
                  </a:lnTo>
                  <a:lnTo>
                    <a:pt x="52" y="253"/>
                  </a:lnTo>
                  <a:lnTo>
                    <a:pt x="66" y="242"/>
                  </a:lnTo>
                  <a:lnTo>
                    <a:pt x="82" y="231"/>
                  </a:lnTo>
                  <a:lnTo>
                    <a:pt x="98" y="220"/>
                  </a:lnTo>
                  <a:lnTo>
                    <a:pt x="113" y="209"/>
                  </a:lnTo>
                  <a:lnTo>
                    <a:pt x="120" y="203"/>
                  </a:lnTo>
                  <a:lnTo>
                    <a:pt x="126" y="197"/>
                  </a:lnTo>
                  <a:lnTo>
                    <a:pt x="133" y="191"/>
                  </a:lnTo>
                  <a:lnTo>
                    <a:pt x="139" y="184"/>
                  </a:lnTo>
                  <a:lnTo>
                    <a:pt x="144" y="177"/>
                  </a:lnTo>
                  <a:lnTo>
                    <a:pt x="149" y="169"/>
                  </a:lnTo>
                  <a:lnTo>
                    <a:pt x="153" y="162"/>
                  </a:lnTo>
                  <a:lnTo>
                    <a:pt x="157" y="154"/>
                  </a:lnTo>
                  <a:lnTo>
                    <a:pt x="160" y="145"/>
                  </a:lnTo>
                  <a:lnTo>
                    <a:pt x="162" y="136"/>
                  </a:lnTo>
                  <a:lnTo>
                    <a:pt x="164" y="127"/>
                  </a:lnTo>
                  <a:lnTo>
                    <a:pt x="164" y="117"/>
                  </a:lnTo>
                  <a:lnTo>
                    <a:pt x="164" y="112"/>
                  </a:lnTo>
                  <a:lnTo>
                    <a:pt x="163" y="108"/>
                  </a:lnTo>
                  <a:lnTo>
                    <a:pt x="162" y="103"/>
                  </a:lnTo>
                  <a:lnTo>
                    <a:pt x="161" y="99"/>
                  </a:lnTo>
                  <a:lnTo>
                    <a:pt x="158" y="92"/>
                  </a:lnTo>
                  <a:lnTo>
                    <a:pt x="155" y="88"/>
                  </a:lnTo>
                  <a:lnTo>
                    <a:pt x="153" y="85"/>
                  </a:lnTo>
                  <a:lnTo>
                    <a:pt x="148" y="78"/>
                  </a:lnTo>
                  <a:lnTo>
                    <a:pt x="142" y="70"/>
                  </a:lnTo>
                  <a:lnTo>
                    <a:pt x="129" y="57"/>
                  </a:lnTo>
                  <a:lnTo>
                    <a:pt x="135" y="51"/>
                  </a:lnTo>
                  <a:lnTo>
                    <a:pt x="141" y="46"/>
                  </a:lnTo>
                  <a:lnTo>
                    <a:pt x="152" y="36"/>
                  </a:lnTo>
                  <a:lnTo>
                    <a:pt x="163" y="27"/>
                  </a:lnTo>
                  <a:lnTo>
                    <a:pt x="169" y="22"/>
                  </a:lnTo>
                  <a:lnTo>
                    <a:pt x="174" y="18"/>
                  </a:lnTo>
                  <a:lnTo>
                    <a:pt x="180" y="14"/>
                  </a:lnTo>
                  <a:lnTo>
                    <a:pt x="186" y="11"/>
                  </a:lnTo>
                  <a:lnTo>
                    <a:pt x="193" y="8"/>
                  </a:lnTo>
                  <a:lnTo>
                    <a:pt x="199" y="5"/>
                  </a:lnTo>
                  <a:lnTo>
                    <a:pt x="205" y="3"/>
                  </a:lnTo>
                  <a:lnTo>
                    <a:pt x="209" y="2"/>
                  </a:lnTo>
                  <a:lnTo>
                    <a:pt x="212" y="1"/>
                  </a:lnTo>
                  <a:lnTo>
                    <a:pt x="220" y="0"/>
                  </a:lnTo>
                  <a:lnTo>
                    <a:pt x="228" y="0"/>
                  </a:lnTo>
                  <a:lnTo>
                    <a:pt x="234" y="1"/>
                  </a:lnTo>
                  <a:lnTo>
                    <a:pt x="240" y="2"/>
                  </a:lnTo>
                  <a:lnTo>
                    <a:pt x="246" y="5"/>
                  </a:lnTo>
                  <a:lnTo>
                    <a:pt x="250" y="8"/>
                  </a:lnTo>
                  <a:lnTo>
                    <a:pt x="254" y="12"/>
                  </a:lnTo>
                  <a:lnTo>
                    <a:pt x="258" y="17"/>
                  </a:lnTo>
                  <a:lnTo>
                    <a:pt x="260" y="20"/>
                  </a:lnTo>
                  <a:lnTo>
                    <a:pt x="261" y="22"/>
                  </a:lnTo>
                  <a:lnTo>
                    <a:pt x="264" y="28"/>
                  </a:lnTo>
                  <a:lnTo>
                    <a:pt x="266" y="34"/>
                  </a:lnTo>
                  <a:lnTo>
                    <a:pt x="268" y="41"/>
                  </a:lnTo>
                  <a:lnTo>
                    <a:pt x="269" y="48"/>
                  </a:lnTo>
                  <a:lnTo>
                    <a:pt x="270" y="55"/>
                  </a:lnTo>
                  <a:lnTo>
                    <a:pt x="271" y="62"/>
                  </a:lnTo>
                  <a:lnTo>
                    <a:pt x="271" y="70"/>
                  </a:lnTo>
                  <a:lnTo>
                    <a:pt x="272" y="85"/>
                  </a:lnTo>
                  <a:lnTo>
                    <a:pt x="272" y="94"/>
                  </a:lnTo>
                  <a:lnTo>
                    <a:pt x="271" y="103"/>
                  </a:lnTo>
                  <a:lnTo>
                    <a:pt x="269" y="111"/>
                  </a:lnTo>
                  <a:lnTo>
                    <a:pt x="268" y="120"/>
                  </a:lnTo>
                  <a:lnTo>
                    <a:pt x="265" y="128"/>
                  </a:lnTo>
                  <a:lnTo>
                    <a:pt x="263" y="135"/>
                  </a:lnTo>
                  <a:lnTo>
                    <a:pt x="256" y="150"/>
                  </a:lnTo>
                  <a:lnTo>
                    <a:pt x="253" y="157"/>
                  </a:lnTo>
                  <a:lnTo>
                    <a:pt x="249" y="164"/>
                  </a:lnTo>
                  <a:lnTo>
                    <a:pt x="240" y="178"/>
                  </a:lnTo>
                  <a:lnTo>
                    <a:pt x="231" y="191"/>
                  </a:lnTo>
                  <a:lnTo>
                    <a:pt x="222" y="204"/>
                  </a:lnTo>
                  <a:lnTo>
                    <a:pt x="213" y="217"/>
                  </a:lnTo>
                  <a:lnTo>
                    <a:pt x="204" y="230"/>
                  </a:lnTo>
                  <a:lnTo>
                    <a:pt x="196" y="243"/>
                  </a:lnTo>
                  <a:lnTo>
                    <a:pt x="192" y="250"/>
                  </a:lnTo>
                  <a:lnTo>
                    <a:pt x="187" y="257"/>
                  </a:lnTo>
                  <a:lnTo>
                    <a:pt x="184" y="264"/>
                  </a:lnTo>
                  <a:lnTo>
                    <a:pt x="181" y="272"/>
                  </a:lnTo>
                  <a:lnTo>
                    <a:pt x="178" y="279"/>
                  </a:lnTo>
                  <a:lnTo>
                    <a:pt x="176" y="288"/>
                  </a:lnTo>
                  <a:lnTo>
                    <a:pt x="174" y="296"/>
                  </a:lnTo>
                  <a:lnTo>
                    <a:pt x="173" y="305"/>
                  </a:lnTo>
                  <a:lnTo>
                    <a:pt x="172" y="314"/>
                  </a:lnTo>
                  <a:lnTo>
                    <a:pt x="171" y="323"/>
                  </a:lnTo>
                  <a:lnTo>
                    <a:pt x="172" y="331"/>
                  </a:lnTo>
                  <a:lnTo>
                    <a:pt x="173" y="339"/>
                  </a:lnTo>
                  <a:lnTo>
                    <a:pt x="174" y="342"/>
                  </a:lnTo>
                  <a:lnTo>
                    <a:pt x="176" y="346"/>
                  </a:lnTo>
                  <a:lnTo>
                    <a:pt x="178" y="352"/>
                  </a:lnTo>
                  <a:lnTo>
                    <a:pt x="182" y="358"/>
                  </a:lnTo>
                  <a:lnTo>
                    <a:pt x="186" y="363"/>
                  </a:lnTo>
                  <a:lnTo>
                    <a:pt x="192" y="369"/>
                  </a:lnTo>
                  <a:lnTo>
                    <a:pt x="198" y="373"/>
                  </a:lnTo>
                  <a:lnTo>
                    <a:pt x="204" y="378"/>
                  </a:lnTo>
                  <a:lnTo>
                    <a:pt x="210" y="382"/>
                  </a:lnTo>
                  <a:lnTo>
                    <a:pt x="223" y="391"/>
                  </a:lnTo>
                  <a:lnTo>
                    <a:pt x="252" y="407"/>
                  </a:lnTo>
                  <a:lnTo>
                    <a:pt x="263" y="413"/>
                  </a:lnTo>
                  <a:lnTo>
                    <a:pt x="274" y="420"/>
                  </a:lnTo>
                  <a:lnTo>
                    <a:pt x="284" y="426"/>
                  </a:lnTo>
                  <a:lnTo>
                    <a:pt x="294" y="434"/>
                  </a:lnTo>
                  <a:lnTo>
                    <a:pt x="305" y="441"/>
                  </a:lnTo>
                  <a:lnTo>
                    <a:pt x="314" y="449"/>
                  </a:lnTo>
                </a:path>
              </a:pathLst>
            </a:custGeom>
            <a:noFill/>
            <a:ln w="9525"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07" name="Google Shape;1707;p35"/>
            <p:cNvSpPr/>
            <p:nvPr/>
          </p:nvSpPr>
          <p:spPr>
            <a:xfrm>
              <a:off x="4450" y="2296"/>
              <a:ext cx="149" cy="393"/>
            </a:xfrm>
            <a:custGeom>
              <a:avLst/>
              <a:gdLst/>
              <a:ahLst/>
              <a:cxnLst/>
              <a:rect l="l" t="t" r="r" b="b"/>
              <a:pathLst>
                <a:path w="149" h="393" extrusionOk="0">
                  <a:moveTo>
                    <a:pt x="102" y="0"/>
                  </a:moveTo>
                  <a:lnTo>
                    <a:pt x="110" y="8"/>
                  </a:lnTo>
                  <a:lnTo>
                    <a:pt x="114" y="12"/>
                  </a:lnTo>
                  <a:lnTo>
                    <a:pt x="118" y="16"/>
                  </a:lnTo>
                  <a:lnTo>
                    <a:pt x="124" y="25"/>
                  </a:lnTo>
                  <a:lnTo>
                    <a:pt x="131" y="34"/>
                  </a:lnTo>
                  <a:lnTo>
                    <a:pt x="136" y="45"/>
                  </a:lnTo>
                  <a:lnTo>
                    <a:pt x="138" y="50"/>
                  </a:lnTo>
                  <a:lnTo>
                    <a:pt x="140" y="56"/>
                  </a:lnTo>
                  <a:lnTo>
                    <a:pt x="144" y="67"/>
                  </a:lnTo>
                  <a:lnTo>
                    <a:pt x="145" y="72"/>
                  </a:lnTo>
                  <a:lnTo>
                    <a:pt x="147" y="78"/>
                  </a:lnTo>
                  <a:lnTo>
                    <a:pt x="147" y="84"/>
                  </a:lnTo>
                  <a:lnTo>
                    <a:pt x="148" y="90"/>
                  </a:lnTo>
                  <a:lnTo>
                    <a:pt x="149" y="103"/>
                  </a:lnTo>
                  <a:lnTo>
                    <a:pt x="148" y="110"/>
                  </a:lnTo>
                  <a:lnTo>
                    <a:pt x="148" y="117"/>
                  </a:lnTo>
                  <a:lnTo>
                    <a:pt x="147" y="123"/>
                  </a:lnTo>
                  <a:lnTo>
                    <a:pt x="145" y="129"/>
                  </a:lnTo>
                  <a:lnTo>
                    <a:pt x="141" y="141"/>
                  </a:lnTo>
                  <a:lnTo>
                    <a:pt x="135" y="153"/>
                  </a:lnTo>
                  <a:lnTo>
                    <a:pt x="132" y="158"/>
                  </a:lnTo>
                  <a:lnTo>
                    <a:pt x="128" y="163"/>
                  </a:lnTo>
                  <a:lnTo>
                    <a:pt x="121" y="172"/>
                  </a:lnTo>
                  <a:lnTo>
                    <a:pt x="105" y="191"/>
                  </a:lnTo>
                  <a:lnTo>
                    <a:pt x="89" y="209"/>
                  </a:lnTo>
                  <a:lnTo>
                    <a:pt x="80" y="219"/>
                  </a:lnTo>
                  <a:lnTo>
                    <a:pt x="74" y="229"/>
                  </a:lnTo>
                  <a:lnTo>
                    <a:pt x="71" y="234"/>
                  </a:lnTo>
                  <a:lnTo>
                    <a:pt x="68" y="240"/>
                  </a:lnTo>
                  <a:lnTo>
                    <a:pt x="66" y="246"/>
                  </a:lnTo>
                  <a:lnTo>
                    <a:pt x="64" y="251"/>
                  </a:lnTo>
                  <a:lnTo>
                    <a:pt x="63" y="254"/>
                  </a:lnTo>
                  <a:lnTo>
                    <a:pt x="62" y="259"/>
                  </a:lnTo>
                  <a:lnTo>
                    <a:pt x="61" y="265"/>
                  </a:lnTo>
                  <a:lnTo>
                    <a:pt x="60" y="272"/>
                  </a:lnTo>
                  <a:lnTo>
                    <a:pt x="60" y="279"/>
                  </a:lnTo>
                  <a:lnTo>
                    <a:pt x="60" y="285"/>
                  </a:lnTo>
                  <a:lnTo>
                    <a:pt x="62" y="291"/>
                  </a:lnTo>
                  <a:lnTo>
                    <a:pt x="64" y="297"/>
                  </a:lnTo>
                  <a:lnTo>
                    <a:pt x="67" y="302"/>
                  </a:lnTo>
                  <a:lnTo>
                    <a:pt x="70" y="307"/>
                  </a:lnTo>
                  <a:lnTo>
                    <a:pt x="74" y="312"/>
                  </a:lnTo>
                  <a:lnTo>
                    <a:pt x="82" y="321"/>
                  </a:lnTo>
                  <a:lnTo>
                    <a:pt x="91" y="330"/>
                  </a:lnTo>
                  <a:lnTo>
                    <a:pt x="95" y="335"/>
                  </a:lnTo>
                  <a:lnTo>
                    <a:pt x="98" y="340"/>
                  </a:lnTo>
                  <a:lnTo>
                    <a:pt x="101" y="345"/>
                  </a:lnTo>
                  <a:lnTo>
                    <a:pt x="103" y="351"/>
                  </a:lnTo>
                  <a:lnTo>
                    <a:pt x="104" y="357"/>
                  </a:lnTo>
                  <a:lnTo>
                    <a:pt x="105" y="364"/>
                  </a:lnTo>
                  <a:lnTo>
                    <a:pt x="105" y="368"/>
                  </a:lnTo>
                  <a:lnTo>
                    <a:pt x="104" y="371"/>
                  </a:lnTo>
                  <a:lnTo>
                    <a:pt x="102" y="374"/>
                  </a:lnTo>
                  <a:lnTo>
                    <a:pt x="101" y="377"/>
                  </a:lnTo>
                  <a:lnTo>
                    <a:pt x="99" y="380"/>
                  </a:lnTo>
                  <a:lnTo>
                    <a:pt x="96" y="382"/>
                  </a:lnTo>
                  <a:lnTo>
                    <a:pt x="90" y="386"/>
                  </a:lnTo>
                  <a:lnTo>
                    <a:pt x="87" y="388"/>
                  </a:lnTo>
                  <a:lnTo>
                    <a:pt x="82" y="389"/>
                  </a:lnTo>
                  <a:lnTo>
                    <a:pt x="75" y="391"/>
                  </a:lnTo>
                  <a:lnTo>
                    <a:pt x="67" y="392"/>
                  </a:lnTo>
                  <a:lnTo>
                    <a:pt x="60" y="393"/>
                  </a:lnTo>
                  <a:lnTo>
                    <a:pt x="54" y="392"/>
                  </a:lnTo>
                  <a:lnTo>
                    <a:pt x="48" y="392"/>
                  </a:lnTo>
                  <a:lnTo>
                    <a:pt x="43" y="390"/>
                  </a:lnTo>
                  <a:lnTo>
                    <a:pt x="37" y="389"/>
                  </a:lnTo>
                  <a:lnTo>
                    <a:pt x="32" y="387"/>
                  </a:lnTo>
                  <a:lnTo>
                    <a:pt x="27" y="384"/>
                  </a:lnTo>
                  <a:lnTo>
                    <a:pt x="23" y="381"/>
                  </a:lnTo>
                  <a:lnTo>
                    <a:pt x="18" y="378"/>
                  </a:lnTo>
                  <a:lnTo>
                    <a:pt x="14" y="374"/>
                  </a:lnTo>
                  <a:lnTo>
                    <a:pt x="11" y="370"/>
                  </a:lnTo>
                  <a:lnTo>
                    <a:pt x="9" y="368"/>
                  </a:lnTo>
                  <a:lnTo>
                    <a:pt x="8" y="366"/>
                  </a:lnTo>
                  <a:lnTo>
                    <a:pt x="5" y="361"/>
                  </a:lnTo>
                  <a:lnTo>
                    <a:pt x="3" y="355"/>
                  </a:lnTo>
                  <a:lnTo>
                    <a:pt x="2" y="350"/>
                  </a:lnTo>
                  <a:lnTo>
                    <a:pt x="1" y="344"/>
                  </a:lnTo>
                  <a:lnTo>
                    <a:pt x="0" y="338"/>
                  </a:lnTo>
                  <a:lnTo>
                    <a:pt x="0" y="333"/>
                  </a:lnTo>
                  <a:lnTo>
                    <a:pt x="1" y="329"/>
                  </a:lnTo>
                  <a:lnTo>
                    <a:pt x="2" y="325"/>
                  </a:lnTo>
                  <a:lnTo>
                    <a:pt x="3" y="321"/>
                  </a:lnTo>
                  <a:lnTo>
                    <a:pt x="6" y="313"/>
                  </a:lnTo>
                  <a:lnTo>
                    <a:pt x="9" y="304"/>
                  </a:lnTo>
                </a:path>
              </a:pathLst>
            </a:custGeom>
            <a:noFill/>
            <a:ln w="9525"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08" name="Google Shape;1708;p35"/>
            <p:cNvSpPr/>
            <p:nvPr/>
          </p:nvSpPr>
          <p:spPr>
            <a:xfrm>
              <a:off x="4677" y="2124"/>
              <a:ext cx="188" cy="549"/>
            </a:xfrm>
            <a:custGeom>
              <a:avLst/>
              <a:gdLst/>
              <a:ahLst/>
              <a:cxnLst/>
              <a:rect l="l" t="t" r="r" b="b"/>
              <a:pathLst>
                <a:path w="188" h="549" extrusionOk="0">
                  <a:moveTo>
                    <a:pt x="100" y="541"/>
                  </a:moveTo>
                  <a:lnTo>
                    <a:pt x="98" y="541"/>
                  </a:lnTo>
                  <a:lnTo>
                    <a:pt x="95" y="542"/>
                  </a:lnTo>
                  <a:lnTo>
                    <a:pt x="91" y="545"/>
                  </a:lnTo>
                  <a:lnTo>
                    <a:pt x="86" y="548"/>
                  </a:lnTo>
                  <a:lnTo>
                    <a:pt x="83" y="549"/>
                  </a:lnTo>
                  <a:lnTo>
                    <a:pt x="80" y="549"/>
                  </a:lnTo>
                  <a:lnTo>
                    <a:pt x="73" y="549"/>
                  </a:lnTo>
                  <a:lnTo>
                    <a:pt x="68" y="548"/>
                  </a:lnTo>
                  <a:lnTo>
                    <a:pt x="62" y="546"/>
                  </a:lnTo>
                  <a:lnTo>
                    <a:pt x="57" y="544"/>
                  </a:lnTo>
                  <a:lnTo>
                    <a:pt x="52" y="542"/>
                  </a:lnTo>
                  <a:lnTo>
                    <a:pt x="48" y="538"/>
                  </a:lnTo>
                  <a:lnTo>
                    <a:pt x="44" y="535"/>
                  </a:lnTo>
                  <a:lnTo>
                    <a:pt x="40" y="530"/>
                  </a:lnTo>
                  <a:lnTo>
                    <a:pt x="36" y="526"/>
                  </a:lnTo>
                  <a:lnTo>
                    <a:pt x="33" y="521"/>
                  </a:lnTo>
                  <a:lnTo>
                    <a:pt x="30" y="516"/>
                  </a:lnTo>
                  <a:lnTo>
                    <a:pt x="28" y="511"/>
                  </a:lnTo>
                  <a:lnTo>
                    <a:pt x="26" y="506"/>
                  </a:lnTo>
                  <a:lnTo>
                    <a:pt x="25" y="500"/>
                  </a:lnTo>
                  <a:lnTo>
                    <a:pt x="24" y="494"/>
                  </a:lnTo>
                  <a:lnTo>
                    <a:pt x="24" y="488"/>
                  </a:lnTo>
                  <a:lnTo>
                    <a:pt x="24" y="483"/>
                  </a:lnTo>
                  <a:lnTo>
                    <a:pt x="25" y="477"/>
                  </a:lnTo>
                  <a:lnTo>
                    <a:pt x="26" y="472"/>
                  </a:lnTo>
                  <a:lnTo>
                    <a:pt x="28" y="467"/>
                  </a:lnTo>
                  <a:lnTo>
                    <a:pt x="30" y="463"/>
                  </a:lnTo>
                  <a:lnTo>
                    <a:pt x="32" y="458"/>
                  </a:lnTo>
                  <a:lnTo>
                    <a:pt x="38" y="450"/>
                  </a:lnTo>
                  <a:lnTo>
                    <a:pt x="41" y="446"/>
                  </a:lnTo>
                  <a:lnTo>
                    <a:pt x="45" y="442"/>
                  </a:lnTo>
                  <a:lnTo>
                    <a:pt x="53" y="435"/>
                  </a:lnTo>
                  <a:lnTo>
                    <a:pt x="69" y="421"/>
                  </a:lnTo>
                  <a:lnTo>
                    <a:pt x="87" y="408"/>
                  </a:lnTo>
                  <a:lnTo>
                    <a:pt x="95" y="401"/>
                  </a:lnTo>
                  <a:lnTo>
                    <a:pt x="102" y="393"/>
                  </a:lnTo>
                  <a:lnTo>
                    <a:pt x="105" y="389"/>
                  </a:lnTo>
                  <a:lnTo>
                    <a:pt x="107" y="385"/>
                  </a:lnTo>
                  <a:lnTo>
                    <a:pt x="110" y="380"/>
                  </a:lnTo>
                  <a:lnTo>
                    <a:pt x="112" y="376"/>
                  </a:lnTo>
                  <a:lnTo>
                    <a:pt x="114" y="371"/>
                  </a:lnTo>
                  <a:lnTo>
                    <a:pt x="115" y="366"/>
                  </a:lnTo>
                  <a:lnTo>
                    <a:pt x="116" y="360"/>
                  </a:lnTo>
                  <a:lnTo>
                    <a:pt x="116" y="355"/>
                  </a:lnTo>
                  <a:lnTo>
                    <a:pt x="115" y="346"/>
                  </a:lnTo>
                  <a:lnTo>
                    <a:pt x="115" y="338"/>
                  </a:lnTo>
                  <a:lnTo>
                    <a:pt x="113" y="330"/>
                  </a:lnTo>
                  <a:lnTo>
                    <a:pt x="111" y="322"/>
                  </a:lnTo>
                  <a:lnTo>
                    <a:pt x="108" y="314"/>
                  </a:lnTo>
                  <a:lnTo>
                    <a:pt x="105" y="306"/>
                  </a:lnTo>
                  <a:lnTo>
                    <a:pt x="98" y="293"/>
                  </a:lnTo>
                  <a:lnTo>
                    <a:pt x="94" y="287"/>
                  </a:lnTo>
                  <a:lnTo>
                    <a:pt x="89" y="280"/>
                  </a:lnTo>
                  <a:lnTo>
                    <a:pt x="79" y="268"/>
                  </a:lnTo>
                  <a:lnTo>
                    <a:pt x="57" y="245"/>
                  </a:lnTo>
                  <a:lnTo>
                    <a:pt x="47" y="234"/>
                  </a:lnTo>
                  <a:lnTo>
                    <a:pt x="36" y="222"/>
                  </a:lnTo>
                  <a:lnTo>
                    <a:pt x="26" y="209"/>
                  </a:lnTo>
                  <a:lnTo>
                    <a:pt x="18" y="197"/>
                  </a:lnTo>
                  <a:lnTo>
                    <a:pt x="14" y="190"/>
                  </a:lnTo>
                  <a:lnTo>
                    <a:pt x="10" y="183"/>
                  </a:lnTo>
                  <a:lnTo>
                    <a:pt x="7" y="176"/>
                  </a:lnTo>
                  <a:lnTo>
                    <a:pt x="5" y="169"/>
                  </a:lnTo>
                  <a:lnTo>
                    <a:pt x="3" y="161"/>
                  </a:lnTo>
                  <a:lnTo>
                    <a:pt x="1" y="153"/>
                  </a:lnTo>
                  <a:lnTo>
                    <a:pt x="0" y="145"/>
                  </a:lnTo>
                  <a:lnTo>
                    <a:pt x="0" y="136"/>
                  </a:lnTo>
                  <a:lnTo>
                    <a:pt x="0" y="126"/>
                  </a:lnTo>
                  <a:lnTo>
                    <a:pt x="2" y="117"/>
                  </a:lnTo>
                  <a:lnTo>
                    <a:pt x="4" y="107"/>
                  </a:lnTo>
                  <a:lnTo>
                    <a:pt x="6" y="99"/>
                  </a:lnTo>
                  <a:lnTo>
                    <a:pt x="9" y="91"/>
                  </a:lnTo>
                  <a:lnTo>
                    <a:pt x="13" y="83"/>
                  </a:lnTo>
                  <a:lnTo>
                    <a:pt x="21" y="68"/>
                  </a:lnTo>
                  <a:lnTo>
                    <a:pt x="29" y="53"/>
                  </a:lnTo>
                  <a:lnTo>
                    <a:pt x="37" y="38"/>
                  </a:lnTo>
                  <a:lnTo>
                    <a:pt x="40" y="29"/>
                  </a:lnTo>
                  <a:lnTo>
                    <a:pt x="43" y="21"/>
                  </a:lnTo>
                  <a:lnTo>
                    <a:pt x="45" y="11"/>
                  </a:lnTo>
                  <a:lnTo>
                    <a:pt x="46" y="6"/>
                  </a:lnTo>
                  <a:lnTo>
                    <a:pt x="47" y="0"/>
                  </a:lnTo>
                  <a:lnTo>
                    <a:pt x="50" y="25"/>
                  </a:lnTo>
                  <a:lnTo>
                    <a:pt x="52" y="46"/>
                  </a:lnTo>
                  <a:lnTo>
                    <a:pt x="53" y="67"/>
                  </a:lnTo>
                  <a:lnTo>
                    <a:pt x="54" y="86"/>
                  </a:lnTo>
                  <a:lnTo>
                    <a:pt x="56" y="105"/>
                  </a:lnTo>
                  <a:lnTo>
                    <a:pt x="60" y="126"/>
                  </a:lnTo>
                  <a:lnTo>
                    <a:pt x="62" y="135"/>
                  </a:lnTo>
                  <a:lnTo>
                    <a:pt x="66" y="146"/>
                  </a:lnTo>
                  <a:lnTo>
                    <a:pt x="70" y="156"/>
                  </a:lnTo>
                  <a:lnTo>
                    <a:pt x="76" y="166"/>
                  </a:lnTo>
                  <a:lnTo>
                    <a:pt x="84" y="182"/>
                  </a:lnTo>
                  <a:lnTo>
                    <a:pt x="93" y="196"/>
                  </a:lnTo>
                  <a:lnTo>
                    <a:pt x="102" y="209"/>
                  </a:lnTo>
                  <a:lnTo>
                    <a:pt x="111" y="223"/>
                  </a:lnTo>
                  <a:lnTo>
                    <a:pt x="130" y="248"/>
                  </a:lnTo>
                  <a:lnTo>
                    <a:pt x="139" y="259"/>
                  </a:lnTo>
                  <a:lnTo>
                    <a:pt x="148" y="271"/>
                  </a:lnTo>
                  <a:lnTo>
                    <a:pt x="156" y="283"/>
                  </a:lnTo>
                  <a:lnTo>
                    <a:pt x="163" y="295"/>
                  </a:lnTo>
                  <a:lnTo>
                    <a:pt x="170" y="308"/>
                  </a:lnTo>
                  <a:lnTo>
                    <a:pt x="176" y="322"/>
                  </a:lnTo>
                  <a:lnTo>
                    <a:pt x="180" y="336"/>
                  </a:lnTo>
                  <a:lnTo>
                    <a:pt x="183" y="344"/>
                  </a:lnTo>
                  <a:lnTo>
                    <a:pt x="185" y="351"/>
                  </a:lnTo>
                  <a:lnTo>
                    <a:pt x="186" y="359"/>
                  </a:lnTo>
                  <a:lnTo>
                    <a:pt x="187" y="367"/>
                  </a:lnTo>
                  <a:lnTo>
                    <a:pt x="188" y="375"/>
                  </a:lnTo>
                  <a:lnTo>
                    <a:pt x="188" y="384"/>
                  </a:lnTo>
                  <a:lnTo>
                    <a:pt x="188" y="391"/>
                  </a:lnTo>
                  <a:lnTo>
                    <a:pt x="187" y="397"/>
                  </a:lnTo>
                  <a:lnTo>
                    <a:pt x="186" y="403"/>
                  </a:lnTo>
                  <a:lnTo>
                    <a:pt x="185" y="409"/>
                  </a:lnTo>
                  <a:lnTo>
                    <a:pt x="183" y="414"/>
                  </a:lnTo>
                  <a:lnTo>
                    <a:pt x="180" y="419"/>
                  </a:lnTo>
                  <a:lnTo>
                    <a:pt x="175" y="430"/>
                  </a:lnTo>
                  <a:lnTo>
                    <a:pt x="172" y="434"/>
                  </a:lnTo>
                  <a:lnTo>
                    <a:pt x="169" y="439"/>
                  </a:lnTo>
                  <a:lnTo>
                    <a:pt x="162" y="447"/>
                  </a:lnTo>
                  <a:lnTo>
                    <a:pt x="147" y="462"/>
                  </a:lnTo>
                  <a:lnTo>
                    <a:pt x="132" y="478"/>
                  </a:lnTo>
                  <a:lnTo>
                    <a:pt x="128" y="482"/>
                  </a:lnTo>
                  <a:lnTo>
                    <a:pt x="125" y="486"/>
                  </a:lnTo>
                  <a:lnTo>
                    <a:pt x="118" y="495"/>
                  </a:lnTo>
                  <a:lnTo>
                    <a:pt x="115" y="499"/>
                  </a:lnTo>
                  <a:lnTo>
                    <a:pt x="112" y="504"/>
                  </a:lnTo>
                  <a:lnTo>
                    <a:pt x="109" y="509"/>
                  </a:lnTo>
                  <a:lnTo>
                    <a:pt x="107" y="515"/>
                  </a:lnTo>
                  <a:lnTo>
                    <a:pt x="105" y="520"/>
                  </a:lnTo>
                  <a:lnTo>
                    <a:pt x="103" y="527"/>
                  </a:lnTo>
                  <a:lnTo>
                    <a:pt x="101" y="534"/>
                  </a:lnTo>
                  <a:lnTo>
                    <a:pt x="100" y="541"/>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09" name="Google Shape;1709;p35"/>
            <p:cNvSpPr/>
            <p:nvPr/>
          </p:nvSpPr>
          <p:spPr>
            <a:xfrm>
              <a:off x="4677" y="2124"/>
              <a:ext cx="188" cy="549"/>
            </a:xfrm>
            <a:custGeom>
              <a:avLst/>
              <a:gdLst/>
              <a:ahLst/>
              <a:cxnLst/>
              <a:rect l="l" t="t" r="r" b="b"/>
              <a:pathLst>
                <a:path w="188" h="549" extrusionOk="0">
                  <a:moveTo>
                    <a:pt x="100" y="541"/>
                  </a:moveTo>
                  <a:lnTo>
                    <a:pt x="90" y="545"/>
                  </a:lnTo>
                  <a:lnTo>
                    <a:pt x="86" y="548"/>
                  </a:lnTo>
                  <a:lnTo>
                    <a:pt x="80" y="549"/>
                  </a:lnTo>
                  <a:lnTo>
                    <a:pt x="68" y="548"/>
                  </a:lnTo>
                  <a:lnTo>
                    <a:pt x="57" y="544"/>
                  </a:lnTo>
                  <a:lnTo>
                    <a:pt x="48" y="538"/>
                  </a:lnTo>
                  <a:lnTo>
                    <a:pt x="40" y="530"/>
                  </a:lnTo>
                  <a:lnTo>
                    <a:pt x="33" y="521"/>
                  </a:lnTo>
                  <a:lnTo>
                    <a:pt x="28" y="511"/>
                  </a:lnTo>
                  <a:lnTo>
                    <a:pt x="25" y="500"/>
                  </a:lnTo>
                  <a:lnTo>
                    <a:pt x="24" y="488"/>
                  </a:lnTo>
                  <a:lnTo>
                    <a:pt x="25" y="477"/>
                  </a:lnTo>
                  <a:lnTo>
                    <a:pt x="28" y="467"/>
                  </a:lnTo>
                  <a:lnTo>
                    <a:pt x="32" y="458"/>
                  </a:lnTo>
                  <a:lnTo>
                    <a:pt x="38" y="450"/>
                  </a:lnTo>
                  <a:lnTo>
                    <a:pt x="52" y="435"/>
                  </a:lnTo>
                  <a:lnTo>
                    <a:pt x="69" y="421"/>
                  </a:lnTo>
                  <a:lnTo>
                    <a:pt x="87" y="408"/>
                  </a:lnTo>
                  <a:lnTo>
                    <a:pt x="101" y="393"/>
                  </a:lnTo>
                  <a:lnTo>
                    <a:pt x="107" y="385"/>
                  </a:lnTo>
                  <a:lnTo>
                    <a:pt x="112" y="376"/>
                  </a:lnTo>
                  <a:lnTo>
                    <a:pt x="115" y="366"/>
                  </a:lnTo>
                  <a:lnTo>
                    <a:pt x="116" y="354"/>
                  </a:lnTo>
                  <a:lnTo>
                    <a:pt x="114" y="337"/>
                  </a:lnTo>
                  <a:lnTo>
                    <a:pt x="111" y="322"/>
                  </a:lnTo>
                  <a:lnTo>
                    <a:pt x="108" y="313"/>
                  </a:lnTo>
                  <a:lnTo>
                    <a:pt x="105" y="306"/>
                  </a:lnTo>
                  <a:lnTo>
                    <a:pt x="98" y="293"/>
                  </a:lnTo>
                  <a:lnTo>
                    <a:pt x="89" y="280"/>
                  </a:lnTo>
                  <a:lnTo>
                    <a:pt x="79" y="268"/>
                  </a:lnTo>
                  <a:lnTo>
                    <a:pt x="57" y="245"/>
                  </a:lnTo>
                  <a:lnTo>
                    <a:pt x="36" y="222"/>
                  </a:lnTo>
                  <a:lnTo>
                    <a:pt x="26" y="209"/>
                  </a:lnTo>
                  <a:lnTo>
                    <a:pt x="18" y="197"/>
                  </a:lnTo>
                  <a:lnTo>
                    <a:pt x="10" y="183"/>
                  </a:lnTo>
                  <a:lnTo>
                    <a:pt x="5" y="169"/>
                  </a:lnTo>
                  <a:lnTo>
                    <a:pt x="1" y="153"/>
                  </a:lnTo>
                  <a:lnTo>
                    <a:pt x="0" y="136"/>
                  </a:lnTo>
                  <a:lnTo>
                    <a:pt x="1" y="117"/>
                  </a:lnTo>
                  <a:lnTo>
                    <a:pt x="6" y="98"/>
                  </a:lnTo>
                  <a:lnTo>
                    <a:pt x="13" y="83"/>
                  </a:lnTo>
                  <a:lnTo>
                    <a:pt x="21" y="68"/>
                  </a:lnTo>
                  <a:lnTo>
                    <a:pt x="37" y="38"/>
                  </a:lnTo>
                  <a:lnTo>
                    <a:pt x="43" y="20"/>
                  </a:lnTo>
                  <a:lnTo>
                    <a:pt x="47" y="0"/>
                  </a:lnTo>
                  <a:lnTo>
                    <a:pt x="50" y="24"/>
                  </a:lnTo>
                  <a:lnTo>
                    <a:pt x="51" y="46"/>
                  </a:lnTo>
                  <a:lnTo>
                    <a:pt x="54" y="86"/>
                  </a:lnTo>
                  <a:lnTo>
                    <a:pt x="60" y="126"/>
                  </a:lnTo>
                  <a:lnTo>
                    <a:pt x="66" y="145"/>
                  </a:lnTo>
                  <a:lnTo>
                    <a:pt x="76" y="166"/>
                  </a:lnTo>
                  <a:lnTo>
                    <a:pt x="93" y="196"/>
                  </a:lnTo>
                  <a:lnTo>
                    <a:pt x="111" y="223"/>
                  </a:lnTo>
                  <a:lnTo>
                    <a:pt x="147" y="271"/>
                  </a:lnTo>
                  <a:lnTo>
                    <a:pt x="163" y="295"/>
                  </a:lnTo>
                  <a:lnTo>
                    <a:pt x="170" y="308"/>
                  </a:lnTo>
                  <a:lnTo>
                    <a:pt x="176" y="322"/>
                  </a:lnTo>
                  <a:lnTo>
                    <a:pt x="180" y="336"/>
                  </a:lnTo>
                  <a:lnTo>
                    <a:pt x="185" y="351"/>
                  </a:lnTo>
                  <a:lnTo>
                    <a:pt x="187" y="367"/>
                  </a:lnTo>
                  <a:lnTo>
                    <a:pt x="188" y="384"/>
                  </a:lnTo>
                  <a:lnTo>
                    <a:pt x="187" y="397"/>
                  </a:lnTo>
                  <a:lnTo>
                    <a:pt x="185" y="409"/>
                  </a:lnTo>
                  <a:lnTo>
                    <a:pt x="180" y="419"/>
                  </a:lnTo>
                  <a:lnTo>
                    <a:pt x="175" y="430"/>
                  </a:lnTo>
                  <a:lnTo>
                    <a:pt x="162" y="447"/>
                  </a:lnTo>
                  <a:lnTo>
                    <a:pt x="147" y="462"/>
                  </a:lnTo>
                  <a:lnTo>
                    <a:pt x="132" y="478"/>
                  </a:lnTo>
                  <a:lnTo>
                    <a:pt x="118" y="494"/>
                  </a:lnTo>
                  <a:lnTo>
                    <a:pt x="107" y="515"/>
                  </a:lnTo>
                  <a:lnTo>
                    <a:pt x="100" y="541"/>
                  </a:lnTo>
                </a:path>
              </a:pathLst>
            </a:custGeom>
            <a:noFill/>
            <a:ln w="9525"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10" name="Google Shape;1710;p35"/>
            <p:cNvSpPr/>
            <p:nvPr/>
          </p:nvSpPr>
          <p:spPr>
            <a:xfrm>
              <a:off x="4914" y="1809"/>
              <a:ext cx="216" cy="831"/>
            </a:xfrm>
            <a:custGeom>
              <a:avLst/>
              <a:gdLst/>
              <a:ahLst/>
              <a:cxnLst/>
              <a:rect l="l" t="t" r="r" b="b"/>
              <a:pathLst>
                <a:path w="216" h="831" extrusionOk="0">
                  <a:moveTo>
                    <a:pt x="129" y="831"/>
                  </a:moveTo>
                  <a:lnTo>
                    <a:pt x="107" y="822"/>
                  </a:lnTo>
                  <a:lnTo>
                    <a:pt x="97" y="817"/>
                  </a:lnTo>
                  <a:lnTo>
                    <a:pt x="88" y="812"/>
                  </a:lnTo>
                  <a:lnTo>
                    <a:pt x="84" y="809"/>
                  </a:lnTo>
                  <a:lnTo>
                    <a:pt x="80" y="806"/>
                  </a:lnTo>
                  <a:lnTo>
                    <a:pt x="77" y="802"/>
                  </a:lnTo>
                  <a:lnTo>
                    <a:pt x="74" y="798"/>
                  </a:lnTo>
                  <a:lnTo>
                    <a:pt x="72" y="794"/>
                  </a:lnTo>
                  <a:lnTo>
                    <a:pt x="70" y="790"/>
                  </a:lnTo>
                  <a:lnTo>
                    <a:pt x="69" y="785"/>
                  </a:lnTo>
                  <a:lnTo>
                    <a:pt x="69" y="779"/>
                  </a:lnTo>
                  <a:lnTo>
                    <a:pt x="69" y="775"/>
                  </a:lnTo>
                  <a:lnTo>
                    <a:pt x="70" y="771"/>
                  </a:lnTo>
                  <a:lnTo>
                    <a:pt x="72" y="767"/>
                  </a:lnTo>
                  <a:lnTo>
                    <a:pt x="74" y="764"/>
                  </a:lnTo>
                  <a:lnTo>
                    <a:pt x="77" y="761"/>
                  </a:lnTo>
                  <a:lnTo>
                    <a:pt x="80" y="759"/>
                  </a:lnTo>
                  <a:lnTo>
                    <a:pt x="88" y="754"/>
                  </a:lnTo>
                  <a:lnTo>
                    <a:pt x="104" y="746"/>
                  </a:lnTo>
                  <a:lnTo>
                    <a:pt x="113" y="740"/>
                  </a:lnTo>
                  <a:lnTo>
                    <a:pt x="117" y="737"/>
                  </a:lnTo>
                  <a:lnTo>
                    <a:pt x="120" y="734"/>
                  </a:lnTo>
                  <a:lnTo>
                    <a:pt x="115" y="726"/>
                  </a:lnTo>
                  <a:lnTo>
                    <a:pt x="109" y="718"/>
                  </a:lnTo>
                  <a:lnTo>
                    <a:pt x="103" y="711"/>
                  </a:lnTo>
                  <a:lnTo>
                    <a:pt x="96" y="704"/>
                  </a:lnTo>
                  <a:lnTo>
                    <a:pt x="90" y="698"/>
                  </a:lnTo>
                  <a:lnTo>
                    <a:pt x="83" y="692"/>
                  </a:lnTo>
                  <a:lnTo>
                    <a:pt x="70" y="681"/>
                  </a:lnTo>
                  <a:lnTo>
                    <a:pt x="64" y="675"/>
                  </a:lnTo>
                  <a:lnTo>
                    <a:pt x="59" y="669"/>
                  </a:lnTo>
                  <a:lnTo>
                    <a:pt x="54" y="663"/>
                  </a:lnTo>
                  <a:lnTo>
                    <a:pt x="48" y="657"/>
                  </a:lnTo>
                  <a:lnTo>
                    <a:pt x="45" y="649"/>
                  </a:lnTo>
                  <a:lnTo>
                    <a:pt x="42" y="642"/>
                  </a:lnTo>
                  <a:lnTo>
                    <a:pt x="40" y="632"/>
                  </a:lnTo>
                  <a:lnTo>
                    <a:pt x="40" y="627"/>
                  </a:lnTo>
                  <a:lnTo>
                    <a:pt x="40" y="622"/>
                  </a:lnTo>
                  <a:lnTo>
                    <a:pt x="40" y="617"/>
                  </a:lnTo>
                  <a:lnTo>
                    <a:pt x="41" y="612"/>
                  </a:lnTo>
                  <a:lnTo>
                    <a:pt x="42" y="607"/>
                  </a:lnTo>
                  <a:lnTo>
                    <a:pt x="44" y="602"/>
                  </a:lnTo>
                  <a:lnTo>
                    <a:pt x="47" y="598"/>
                  </a:lnTo>
                  <a:lnTo>
                    <a:pt x="50" y="594"/>
                  </a:lnTo>
                  <a:lnTo>
                    <a:pt x="54" y="590"/>
                  </a:lnTo>
                  <a:lnTo>
                    <a:pt x="58" y="587"/>
                  </a:lnTo>
                  <a:lnTo>
                    <a:pt x="62" y="583"/>
                  </a:lnTo>
                  <a:lnTo>
                    <a:pt x="66" y="580"/>
                  </a:lnTo>
                  <a:lnTo>
                    <a:pt x="75" y="574"/>
                  </a:lnTo>
                  <a:lnTo>
                    <a:pt x="85" y="569"/>
                  </a:lnTo>
                  <a:lnTo>
                    <a:pt x="95" y="563"/>
                  </a:lnTo>
                  <a:lnTo>
                    <a:pt x="105" y="558"/>
                  </a:lnTo>
                  <a:lnTo>
                    <a:pt x="114" y="553"/>
                  </a:lnTo>
                  <a:lnTo>
                    <a:pt x="119" y="550"/>
                  </a:lnTo>
                  <a:lnTo>
                    <a:pt x="123" y="547"/>
                  </a:lnTo>
                  <a:lnTo>
                    <a:pt x="128" y="543"/>
                  </a:lnTo>
                  <a:lnTo>
                    <a:pt x="132" y="540"/>
                  </a:lnTo>
                  <a:lnTo>
                    <a:pt x="139" y="533"/>
                  </a:lnTo>
                  <a:lnTo>
                    <a:pt x="141" y="528"/>
                  </a:lnTo>
                  <a:lnTo>
                    <a:pt x="144" y="524"/>
                  </a:lnTo>
                  <a:lnTo>
                    <a:pt x="146" y="519"/>
                  </a:lnTo>
                  <a:lnTo>
                    <a:pt x="147" y="514"/>
                  </a:lnTo>
                  <a:lnTo>
                    <a:pt x="148" y="509"/>
                  </a:lnTo>
                  <a:lnTo>
                    <a:pt x="148" y="503"/>
                  </a:lnTo>
                  <a:lnTo>
                    <a:pt x="148" y="492"/>
                  </a:lnTo>
                  <a:lnTo>
                    <a:pt x="146" y="481"/>
                  </a:lnTo>
                  <a:lnTo>
                    <a:pt x="144" y="470"/>
                  </a:lnTo>
                  <a:lnTo>
                    <a:pt x="140" y="461"/>
                  </a:lnTo>
                  <a:lnTo>
                    <a:pt x="136" y="452"/>
                  </a:lnTo>
                  <a:lnTo>
                    <a:pt x="131" y="443"/>
                  </a:lnTo>
                  <a:lnTo>
                    <a:pt x="126" y="435"/>
                  </a:lnTo>
                  <a:lnTo>
                    <a:pt x="120" y="427"/>
                  </a:lnTo>
                  <a:lnTo>
                    <a:pt x="113" y="418"/>
                  </a:lnTo>
                  <a:lnTo>
                    <a:pt x="106" y="410"/>
                  </a:lnTo>
                  <a:lnTo>
                    <a:pt x="92" y="393"/>
                  </a:lnTo>
                  <a:lnTo>
                    <a:pt x="78" y="376"/>
                  </a:lnTo>
                  <a:lnTo>
                    <a:pt x="71" y="367"/>
                  </a:lnTo>
                  <a:lnTo>
                    <a:pt x="65" y="357"/>
                  </a:lnTo>
                  <a:lnTo>
                    <a:pt x="49" y="333"/>
                  </a:lnTo>
                  <a:lnTo>
                    <a:pt x="36" y="308"/>
                  </a:lnTo>
                  <a:lnTo>
                    <a:pt x="30" y="297"/>
                  </a:lnTo>
                  <a:lnTo>
                    <a:pt x="25" y="286"/>
                  </a:lnTo>
                  <a:lnTo>
                    <a:pt x="20" y="274"/>
                  </a:lnTo>
                  <a:lnTo>
                    <a:pt x="16" y="263"/>
                  </a:lnTo>
                  <a:lnTo>
                    <a:pt x="12" y="251"/>
                  </a:lnTo>
                  <a:lnTo>
                    <a:pt x="9" y="239"/>
                  </a:lnTo>
                  <a:lnTo>
                    <a:pt x="6" y="227"/>
                  </a:lnTo>
                  <a:lnTo>
                    <a:pt x="4" y="215"/>
                  </a:lnTo>
                  <a:lnTo>
                    <a:pt x="2" y="201"/>
                  </a:lnTo>
                  <a:lnTo>
                    <a:pt x="1" y="188"/>
                  </a:lnTo>
                  <a:lnTo>
                    <a:pt x="0" y="174"/>
                  </a:lnTo>
                  <a:lnTo>
                    <a:pt x="0" y="159"/>
                  </a:lnTo>
                  <a:lnTo>
                    <a:pt x="0" y="148"/>
                  </a:lnTo>
                  <a:lnTo>
                    <a:pt x="1" y="136"/>
                  </a:lnTo>
                  <a:lnTo>
                    <a:pt x="3" y="126"/>
                  </a:lnTo>
                  <a:lnTo>
                    <a:pt x="5" y="116"/>
                  </a:lnTo>
                  <a:lnTo>
                    <a:pt x="8" y="105"/>
                  </a:lnTo>
                  <a:lnTo>
                    <a:pt x="11" y="96"/>
                  </a:lnTo>
                  <a:lnTo>
                    <a:pt x="14" y="86"/>
                  </a:lnTo>
                  <a:lnTo>
                    <a:pt x="18" y="78"/>
                  </a:lnTo>
                  <a:lnTo>
                    <a:pt x="27" y="60"/>
                  </a:lnTo>
                  <a:lnTo>
                    <a:pt x="37" y="42"/>
                  </a:lnTo>
                  <a:lnTo>
                    <a:pt x="48" y="22"/>
                  </a:lnTo>
                  <a:lnTo>
                    <a:pt x="55" y="12"/>
                  </a:lnTo>
                  <a:lnTo>
                    <a:pt x="61" y="0"/>
                  </a:lnTo>
                  <a:lnTo>
                    <a:pt x="47" y="19"/>
                  </a:lnTo>
                  <a:lnTo>
                    <a:pt x="42" y="28"/>
                  </a:lnTo>
                  <a:lnTo>
                    <a:pt x="37" y="36"/>
                  </a:lnTo>
                  <a:lnTo>
                    <a:pt x="35" y="40"/>
                  </a:lnTo>
                  <a:lnTo>
                    <a:pt x="33" y="45"/>
                  </a:lnTo>
                  <a:lnTo>
                    <a:pt x="31" y="54"/>
                  </a:lnTo>
                  <a:lnTo>
                    <a:pt x="30" y="58"/>
                  </a:lnTo>
                  <a:lnTo>
                    <a:pt x="29" y="64"/>
                  </a:lnTo>
                  <a:lnTo>
                    <a:pt x="28" y="69"/>
                  </a:lnTo>
                  <a:lnTo>
                    <a:pt x="28" y="75"/>
                  </a:lnTo>
                  <a:lnTo>
                    <a:pt x="29" y="91"/>
                  </a:lnTo>
                  <a:lnTo>
                    <a:pt x="29" y="99"/>
                  </a:lnTo>
                  <a:lnTo>
                    <a:pt x="30" y="107"/>
                  </a:lnTo>
                  <a:lnTo>
                    <a:pt x="33" y="124"/>
                  </a:lnTo>
                  <a:lnTo>
                    <a:pt x="34" y="131"/>
                  </a:lnTo>
                  <a:lnTo>
                    <a:pt x="36" y="138"/>
                  </a:lnTo>
                  <a:lnTo>
                    <a:pt x="40" y="153"/>
                  </a:lnTo>
                  <a:lnTo>
                    <a:pt x="45" y="167"/>
                  </a:lnTo>
                  <a:lnTo>
                    <a:pt x="51" y="180"/>
                  </a:lnTo>
                  <a:lnTo>
                    <a:pt x="58" y="193"/>
                  </a:lnTo>
                  <a:lnTo>
                    <a:pt x="65" y="206"/>
                  </a:lnTo>
                  <a:lnTo>
                    <a:pt x="72" y="219"/>
                  </a:lnTo>
                  <a:lnTo>
                    <a:pt x="80" y="231"/>
                  </a:lnTo>
                  <a:lnTo>
                    <a:pt x="88" y="243"/>
                  </a:lnTo>
                  <a:lnTo>
                    <a:pt x="105" y="266"/>
                  </a:lnTo>
                  <a:lnTo>
                    <a:pt x="122" y="289"/>
                  </a:lnTo>
                  <a:lnTo>
                    <a:pt x="140" y="312"/>
                  </a:lnTo>
                  <a:lnTo>
                    <a:pt x="157" y="336"/>
                  </a:lnTo>
                  <a:lnTo>
                    <a:pt x="166" y="348"/>
                  </a:lnTo>
                  <a:lnTo>
                    <a:pt x="173" y="360"/>
                  </a:lnTo>
                  <a:lnTo>
                    <a:pt x="181" y="372"/>
                  </a:lnTo>
                  <a:lnTo>
                    <a:pt x="187" y="385"/>
                  </a:lnTo>
                  <a:lnTo>
                    <a:pt x="194" y="398"/>
                  </a:lnTo>
                  <a:lnTo>
                    <a:pt x="199" y="411"/>
                  </a:lnTo>
                  <a:lnTo>
                    <a:pt x="204" y="426"/>
                  </a:lnTo>
                  <a:lnTo>
                    <a:pt x="208" y="440"/>
                  </a:lnTo>
                  <a:lnTo>
                    <a:pt x="212" y="455"/>
                  </a:lnTo>
                  <a:lnTo>
                    <a:pt x="214" y="471"/>
                  </a:lnTo>
                  <a:lnTo>
                    <a:pt x="215" y="479"/>
                  </a:lnTo>
                  <a:lnTo>
                    <a:pt x="216" y="487"/>
                  </a:lnTo>
                  <a:lnTo>
                    <a:pt x="216" y="503"/>
                  </a:lnTo>
                  <a:lnTo>
                    <a:pt x="216" y="516"/>
                  </a:lnTo>
                  <a:lnTo>
                    <a:pt x="216" y="523"/>
                  </a:lnTo>
                  <a:lnTo>
                    <a:pt x="215" y="529"/>
                  </a:lnTo>
                  <a:lnTo>
                    <a:pt x="215" y="536"/>
                  </a:lnTo>
                  <a:lnTo>
                    <a:pt x="214" y="542"/>
                  </a:lnTo>
                  <a:lnTo>
                    <a:pt x="211" y="553"/>
                  </a:lnTo>
                  <a:lnTo>
                    <a:pt x="210" y="558"/>
                  </a:lnTo>
                  <a:lnTo>
                    <a:pt x="207" y="563"/>
                  </a:lnTo>
                  <a:lnTo>
                    <a:pt x="205" y="568"/>
                  </a:lnTo>
                  <a:lnTo>
                    <a:pt x="202" y="573"/>
                  </a:lnTo>
                  <a:lnTo>
                    <a:pt x="194" y="582"/>
                  </a:lnTo>
                  <a:lnTo>
                    <a:pt x="185" y="590"/>
                  </a:lnTo>
                  <a:lnTo>
                    <a:pt x="175" y="597"/>
                  </a:lnTo>
                  <a:lnTo>
                    <a:pt x="164" y="603"/>
                  </a:lnTo>
                  <a:lnTo>
                    <a:pt x="152" y="608"/>
                  </a:lnTo>
                  <a:lnTo>
                    <a:pt x="142" y="614"/>
                  </a:lnTo>
                  <a:lnTo>
                    <a:pt x="138" y="618"/>
                  </a:lnTo>
                  <a:lnTo>
                    <a:pt x="134" y="621"/>
                  </a:lnTo>
                  <a:lnTo>
                    <a:pt x="130" y="625"/>
                  </a:lnTo>
                  <a:lnTo>
                    <a:pt x="127" y="629"/>
                  </a:lnTo>
                  <a:lnTo>
                    <a:pt x="124" y="633"/>
                  </a:lnTo>
                  <a:lnTo>
                    <a:pt x="122" y="639"/>
                  </a:lnTo>
                  <a:lnTo>
                    <a:pt x="121" y="645"/>
                  </a:lnTo>
                  <a:lnTo>
                    <a:pt x="120" y="651"/>
                  </a:lnTo>
                  <a:lnTo>
                    <a:pt x="121" y="659"/>
                  </a:lnTo>
                  <a:lnTo>
                    <a:pt x="122" y="666"/>
                  </a:lnTo>
                  <a:lnTo>
                    <a:pt x="125" y="673"/>
                  </a:lnTo>
                  <a:lnTo>
                    <a:pt x="128" y="679"/>
                  </a:lnTo>
                  <a:lnTo>
                    <a:pt x="132" y="686"/>
                  </a:lnTo>
                  <a:lnTo>
                    <a:pt x="136" y="691"/>
                  </a:lnTo>
                  <a:lnTo>
                    <a:pt x="146" y="702"/>
                  </a:lnTo>
                  <a:lnTo>
                    <a:pt x="155" y="714"/>
                  </a:lnTo>
                  <a:lnTo>
                    <a:pt x="161" y="719"/>
                  </a:lnTo>
                  <a:lnTo>
                    <a:pt x="164" y="725"/>
                  </a:lnTo>
                  <a:lnTo>
                    <a:pt x="168" y="732"/>
                  </a:lnTo>
                  <a:lnTo>
                    <a:pt x="170" y="739"/>
                  </a:lnTo>
                  <a:lnTo>
                    <a:pt x="172" y="747"/>
                  </a:lnTo>
                  <a:lnTo>
                    <a:pt x="172" y="751"/>
                  </a:lnTo>
                  <a:lnTo>
                    <a:pt x="172" y="755"/>
                  </a:lnTo>
                  <a:lnTo>
                    <a:pt x="172" y="760"/>
                  </a:lnTo>
                  <a:lnTo>
                    <a:pt x="171" y="762"/>
                  </a:lnTo>
                  <a:lnTo>
                    <a:pt x="170" y="764"/>
                  </a:lnTo>
                  <a:lnTo>
                    <a:pt x="168" y="767"/>
                  </a:lnTo>
                  <a:lnTo>
                    <a:pt x="165" y="770"/>
                  </a:lnTo>
                  <a:lnTo>
                    <a:pt x="157" y="775"/>
                  </a:lnTo>
                  <a:lnTo>
                    <a:pt x="148" y="779"/>
                  </a:lnTo>
                  <a:lnTo>
                    <a:pt x="139" y="783"/>
                  </a:lnTo>
                  <a:lnTo>
                    <a:pt x="135" y="786"/>
                  </a:lnTo>
                  <a:lnTo>
                    <a:pt x="132" y="788"/>
                  </a:lnTo>
                  <a:lnTo>
                    <a:pt x="129" y="791"/>
                  </a:lnTo>
                  <a:lnTo>
                    <a:pt x="128" y="793"/>
                  </a:lnTo>
                  <a:lnTo>
                    <a:pt x="126" y="795"/>
                  </a:lnTo>
                  <a:lnTo>
                    <a:pt x="126" y="797"/>
                  </a:lnTo>
                  <a:lnTo>
                    <a:pt x="125" y="799"/>
                  </a:lnTo>
                  <a:lnTo>
                    <a:pt x="124" y="803"/>
                  </a:lnTo>
                  <a:lnTo>
                    <a:pt x="125" y="807"/>
                  </a:lnTo>
                  <a:lnTo>
                    <a:pt x="125" y="810"/>
                  </a:lnTo>
                  <a:lnTo>
                    <a:pt x="127" y="817"/>
                  </a:lnTo>
                  <a:lnTo>
                    <a:pt x="128" y="823"/>
                  </a:lnTo>
                  <a:lnTo>
                    <a:pt x="128" y="827"/>
                  </a:lnTo>
                  <a:lnTo>
                    <a:pt x="129" y="831"/>
                  </a:lnTo>
                  <a:close/>
                </a:path>
              </a:pathLst>
            </a:custGeom>
            <a:solidFill>
              <a:schemeClr val="accent1"/>
            </a:solidFill>
            <a:ln w="9525" cap="flat" cmpd="sng">
              <a:solidFill>
                <a:srgbClr val="99CCFF"/>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11" name="Google Shape;1711;p35"/>
            <p:cNvSpPr/>
            <p:nvPr/>
          </p:nvSpPr>
          <p:spPr>
            <a:xfrm>
              <a:off x="4914" y="1809"/>
              <a:ext cx="216" cy="830"/>
            </a:xfrm>
            <a:custGeom>
              <a:avLst/>
              <a:gdLst/>
              <a:ahLst/>
              <a:cxnLst/>
              <a:rect l="l" t="t" r="r" b="b"/>
              <a:pathLst>
                <a:path w="216" h="830" extrusionOk="0">
                  <a:moveTo>
                    <a:pt x="128" y="830"/>
                  </a:moveTo>
                  <a:lnTo>
                    <a:pt x="107" y="822"/>
                  </a:lnTo>
                  <a:lnTo>
                    <a:pt x="88" y="812"/>
                  </a:lnTo>
                  <a:lnTo>
                    <a:pt x="80" y="806"/>
                  </a:lnTo>
                  <a:lnTo>
                    <a:pt x="74" y="798"/>
                  </a:lnTo>
                  <a:lnTo>
                    <a:pt x="70" y="790"/>
                  </a:lnTo>
                  <a:lnTo>
                    <a:pt x="69" y="779"/>
                  </a:lnTo>
                  <a:lnTo>
                    <a:pt x="70" y="770"/>
                  </a:lnTo>
                  <a:lnTo>
                    <a:pt x="74" y="764"/>
                  </a:lnTo>
                  <a:lnTo>
                    <a:pt x="80" y="758"/>
                  </a:lnTo>
                  <a:lnTo>
                    <a:pt x="87" y="754"/>
                  </a:lnTo>
                  <a:lnTo>
                    <a:pt x="104" y="746"/>
                  </a:lnTo>
                  <a:lnTo>
                    <a:pt x="113" y="740"/>
                  </a:lnTo>
                  <a:lnTo>
                    <a:pt x="120" y="734"/>
                  </a:lnTo>
                  <a:lnTo>
                    <a:pt x="109" y="718"/>
                  </a:lnTo>
                  <a:lnTo>
                    <a:pt x="96" y="704"/>
                  </a:lnTo>
                  <a:lnTo>
                    <a:pt x="70" y="681"/>
                  </a:lnTo>
                  <a:lnTo>
                    <a:pt x="59" y="669"/>
                  </a:lnTo>
                  <a:lnTo>
                    <a:pt x="54" y="663"/>
                  </a:lnTo>
                  <a:lnTo>
                    <a:pt x="48" y="656"/>
                  </a:lnTo>
                  <a:lnTo>
                    <a:pt x="45" y="649"/>
                  </a:lnTo>
                  <a:lnTo>
                    <a:pt x="42" y="641"/>
                  </a:lnTo>
                  <a:lnTo>
                    <a:pt x="40" y="622"/>
                  </a:lnTo>
                  <a:lnTo>
                    <a:pt x="41" y="612"/>
                  </a:lnTo>
                  <a:lnTo>
                    <a:pt x="44" y="602"/>
                  </a:lnTo>
                  <a:lnTo>
                    <a:pt x="50" y="594"/>
                  </a:lnTo>
                  <a:lnTo>
                    <a:pt x="57" y="587"/>
                  </a:lnTo>
                  <a:lnTo>
                    <a:pt x="66" y="580"/>
                  </a:lnTo>
                  <a:lnTo>
                    <a:pt x="75" y="574"/>
                  </a:lnTo>
                  <a:lnTo>
                    <a:pt x="94" y="563"/>
                  </a:lnTo>
                  <a:lnTo>
                    <a:pt x="114" y="552"/>
                  </a:lnTo>
                  <a:lnTo>
                    <a:pt x="132" y="540"/>
                  </a:lnTo>
                  <a:lnTo>
                    <a:pt x="138" y="533"/>
                  </a:lnTo>
                  <a:lnTo>
                    <a:pt x="144" y="523"/>
                  </a:lnTo>
                  <a:lnTo>
                    <a:pt x="147" y="514"/>
                  </a:lnTo>
                  <a:lnTo>
                    <a:pt x="148" y="503"/>
                  </a:lnTo>
                  <a:lnTo>
                    <a:pt x="146" y="481"/>
                  </a:lnTo>
                  <a:lnTo>
                    <a:pt x="144" y="470"/>
                  </a:lnTo>
                  <a:lnTo>
                    <a:pt x="140" y="461"/>
                  </a:lnTo>
                  <a:lnTo>
                    <a:pt x="131" y="443"/>
                  </a:lnTo>
                  <a:lnTo>
                    <a:pt x="125" y="435"/>
                  </a:lnTo>
                  <a:lnTo>
                    <a:pt x="119" y="427"/>
                  </a:lnTo>
                  <a:lnTo>
                    <a:pt x="92" y="393"/>
                  </a:lnTo>
                  <a:lnTo>
                    <a:pt x="78" y="376"/>
                  </a:lnTo>
                  <a:lnTo>
                    <a:pt x="65" y="357"/>
                  </a:lnTo>
                  <a:lnTo>
                    <a:pt x="49" y="332"/>
                  </a:lnTo>
                  <a:lnTo>
                    <a:pt x="36" y="308"/>
                  </a:lnTo>
                  <a:lnTo>
                    <a:pt x="25" y="285"/>
                  </a:lnTo>
                  <a:lnTo>
                    <a:pt x="16" y="263"/>
                  </a:lnTo>
                  <a:lnTo>
                    <a:pt x="9" y="239"/>
                  </a:lnTo>
                  <a:lnTo>
                    <a:pt x="4" y="215"/>
                  </a:lnTo>
                  <a:lnTo>
                    <a:pt x="1" y="188"/>
                  </a:lnTo>
                  <a:lnTo>
                    <a:pt x="0" y="159"/>
                  </a:lnTo>
                  <a:lnTo>
                    <a:pt x="1" y="136"/>
                  </a:lnTo>
                  <a:lnTo>
                    <a:pt x="5" y="116"/>
                  </a:lnTo>
                  <a:lnTo>
                    <a:pt x="10" y="95"/>
                  </a:lnTo>
                  <a:lnTo>
                    <a:pt x="18" y="77"/>
                  </a:lnTo>
                  <a:lnTo>
                    <a:pt x="27" y="60"/>
                  </a:lnTo>
                  <a:lnTo>
                    <a:pt x="37" y="41"/>
                  </a:lnTo>
                  <a:lnTo>
                    <a:pt x="60" y="0"/>
                  </a:lnTo>
                  <a:lnTo>
                    <a:pt x="47" y="19"/>
                  </a:lnTo>
                  <a:lnTo>
                    <a:pt x="37" y="36"/>
                  </a:lnTo>
                  <a:lnTo>
                    <a:pt x="31" y="54"/>
                  </a:lnTo>
                  <a:lnTo>
                    <a:pt x="29" y="63"/>
                  </a:lnTo>
                  <a:lnTo>
                    <a:pt x="28" y="75"/>
                  </a:lnTo>
                  <a:lnTo>
                    <a:pt x="30" y="107"/>
                  </a:lnTo>
                  <a:lnTo>
                    <a:pt x="36" y="138"/>
                  </a:lnTo>
                  <a:lnTo>
                    <a:pt x="45" y="166"/>
                  </a:lnTo>
                  <a:lnTo>
                    <a:pt x="58" y="193"/>
                  </a:lnTo>
                  <a:lnTo>
                    <a:pt x="72" y="219"/>
                  </a:lnTo>
                  <a:lnTo>
                    <a:pt x="88" y="243"/>
                  </a:lnTo>
                  <a:lnTo>
                    <a:pt x="122" y="289"/>
                  </a:lnTo>
                  <a:lnTo>
                    <a:pt x="156" y="336"/>
                  </a:lnTo>
                  <a:lnTo>
                    <a:pt x="173" y="360"/>
                  </a:lnTo>
                  <a:lnTo>
                    <a:pt x="187" y="385"/>
                  </a:lnTo>
                  <a:lnTo>
                    <a:pt x="199" y="411"/>
                  </a:lnTo>
                  <a:lnTo>
                    <a:pt x="204" y="426"/>
                  </a:lnTo>
                  <a:lnTo>
                    <a:pt x="208" y="440"/>
                  </a:lnTo>
                  <a:lnTo>
                    <a:pt x="214" y="471"/>
                  </a:lnTo>
                  <a:lnTo>
                    <a:pt x="216" y="503"/>
                  </a:lnTo>
                  <a:lnTo>
                    <a:pt x="215" y="529"/>
                  </a:lnTo>
                  <a:lnTo>
                    <a:pt x="211" y="553"/>
                  </a:lnTo>
                  <a:lnTo>
                    <a:pt x="207" y="563"/>
                  </a:lnTo>
                  <a:lnTo>
                    <a:pt x="202" y="573"/>
                  </a:lnTo>
                  <a:lnTo>
                    <a:pt x="194" y="582"/>
                  </a:lnTo>
                  <a:lnTo>
                    <a:pt x="185" y="590"/>
                  </a:lnTo>
                  <a:lnTo>
                    <a:pt x="164" y="602"/>
                  </a:lnTo>
                  <a:lnTo>
                    <a:pt x="142" y="614"/>
                  </a:lnTo>
                  <a:lnTo>
                    <a:pt x="133" y="621"/>
                  </a:lnTo>
                  <a:lnTo>
                    <a:pt x="126" y="629"/>
                  </a:lnTo>
                  <a:lnTo>
                    <a:pt x="122" y="639"/>
                  </a:lnTo>
                  <a:lnTo>
                    <a:pt x="120" y="651"/>
                  </a:lnTo>
                  <a:lnTo>
                    <a:pt x="122" y="666"/>
                  </a:lnTo>
                  <a:lnTo>
                    <a:pt x="125" y="673"/>
                  </a:lnTo>
                  <a:lnTo>
                    <a:pt x="128" y="679"/>
                  </a:lnTo>
                  <a:lnTo>
                    <a:pt x="136" y="691"/>
                  </a:lnTo>
                  <a:lnTo>
                    <a:pt x="146" y="702"/>
                  </a:lnTo>
                  <a:lnTo>
                    <a:pt x="164" y="725"/>
                  </a:lnTo>
                  <a:lnTo>
                    <a:pt x="170" y="739"/>
                  </a:lnTo>
                  <a:lnTo>
                    <a:pt x="172" y="755"/>
                  </a:lnTo>
                  <a:lnTo>
                    <a:pt x="170" y="764"/>
                  </a:lnTo>
                  <a:lnTo>
                    <a:pt x="165" y="770"/>
                  </a:lnTo>
                  <a:lnTo>
                    <a:pt x="156" y="775"/>
                  </a:lnTo>
                  <a:lnTo>
                    <a:pt x="148" y="779"/>
                  </a:lnTo>
                  <a:lnTo>
                    <a:pt x="139" y="783"/>
                  </a:lnTo>
                  <a:lnTo>
                    <a:pt x="132" y="788"/>
                  </a:lnTo>
                  <a:lnTo>
                    <a:pt x="126" y="795"/>
                  </a:lnTo>
                  <a:lnTo>
                    <a:pt x="124" y="803"/>
                  </a:lnTo>
                  <a:lnTo>
                    <a:pt x="126" y="817"/>
                  </a:lnTo>
                  <a:lnTo>
                    <a:pt x="128" y="830"/>
                  </a:lnTo>
                </a:path>
              </a:pathLst>
            </a:custGeom>
            <a:noFill/>
            <a:ln w="9525"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12" name="Google Shape;1712;p35"/>
            <p:cNvSpPr/>
            <p:nvPr/>
          </p:nvSpPr>
          <p:spPr>
            <a:xfrm>
              <a:off x="4718" y="1838"/>
              <a:ext cx="241" cy="494"/>
            </a:xfrm>
            <a:custGeom>
              <a:avLst/>
              <a:gdLst/>
              <a:ahLst/>
              <a:cxnLst/>
              <a:rect l="l" t="t" r="r" b="b"/>
              <a:pathLst>
                <a:path w="241" h="494" extrusionOk="0">
                  <a:moveTo>
                    <a:pt x="217" y="494"/>
                  </a:moveTo>
                  <a:lnTo>
                    <a:pt x="214" y="493"/>
                  </a:lnTo>
                  <a:lnTo>
                    <a:pt x="212" y="491"/>
                  </a:lnTo>
                  <a:lnTo>
                    <a:pt x="208" y="488"/>
                  </a:lnTo>
                  <a:lnTo>
                    <a:pt x="204" y="483"/>
                  </a:lnTo>
                  <a:lnTo>
                    <a:pt x="202" y="478"/>
                  </a:lnTo>
                  <a:lnTo>
                    <a:pt x="199" y="472"/>
                  </a:lnTo>
                  <a:lnTo>
                    <a:pt x="197" y="465"/>
                  </a:lnTo>
                  <a:lnTo>
                    <a:pt x="193" y="452"/>
                  </a:lnTo>
                  <a:lnTo>
                    <a:pt x="191" y="446"/>
                  </a:lnTo>
                  <a:lnTo>
                    <a:pt x="189" y="440"/>
                  </a:lnTo>
                  <a:lnTo>
                    <a:pt x="186" y="435"/>
                  </a:lnTo>
                  <a:lnTo>
                    <a:pt x="183" y="431"/>
                  </a:lnTo>
                  <a:lnTo>
                    <a:pt x="181" y="429"/>
                  </a:lnTo>
                  <a:lnTo>
                    <a:pt x="179" y="427"/>
                  </a:lnTo>
                  <a:lnTo>
                    <a:pt x="177" y="426"/>
                  </a:lnTo>
                  <a:lnTo>
                    <a:pt x="174" y="425"/>
                  </a:lnTo>
                  <a:lnTo>
                    <a:pt x="171" y="425"/>
                  </a:lnTo>
                  <a:lnTo>
                    <a:pt x="168" y="425"/>
                  </a:lnTo>
                  <a:lnTo>
                    <a:pt x="165" y="425"/>
                  </a:lnTo>
                  <a:lnTo>
                    <a:pt x="161" y="426"/>
                  </a:lnTo>
                  <a:lnTo>
                    <a:pt x="156" y="426"/>
                  </a:lnTo>
                  <a:lnTo>
                    <a:pt x="154" y="426"/>
                  </a:lnTo>
                  <a:lnTo>
                    <a:pt x="152" y="426"/>
                  </a:lnTo>
                  <a:lnTo>
                    <a:pt x="151" y="425"/>
                  </a:lnTo>
                  <a:lnTo>
                    <a:pt x="149" y="425"/>
                  </a:lnTo>
                  <a:lnTo>
                    <a:pt x="148" y="424"/>
                  </a:lnTo>
                  <a:lnTo>
                    <a:pt x="147" y="422"/>
                  </a:lnTo>
                  <a:lnTo>
                    <a:pt x="145" y="419"/>
                  </a:lnTo>
                  <a:lnTo>
                    <a:pt x="143" y="416"/>
                  </a:lnTo>
                  <a:lnTo>
                    <a:pt x="139" y="407"/>
                  </a:lnTo>
                  <a:lnTo>
                    <a:pt x="137" y="397"/>
                  </a:lnTo>
                  <a:lnTo>
                    <a:pt x="135" y="392"/>
                  </a:lnTo>
                  <a:lnTo>
                    <a:pt x="134" y="387"/>
                  </a:lnTo>
                  <a:lnTo>
                    <a:pt x="132" y="382"/>
                  </a:lnTo>
                  <a:lnTo>
                    <a:pt x="129" y="378"/>
                  </a:lnTo>
                  <a:lnTo>
                    <a:pt x="127" y="376"/>
                  </a:lnTo>
                  <a:lnTo>
                    <a:pt x="126" y="374"/>
                  </a:lnTo>
                  <a:lnTo>
                    <a:pt x="121" y="371"/>
                  </a:lnTo>
                  <a:lnTo>
                    <a:pt x="97" y="354"/>
                  </a:lnTo>
                  <a:lnTo>
                    <a:pt x="86" y="346"/>
                  </a:lnTo>
                  <a:lnTo>
                    <a:pt x="75" y="338"/>
                  </a:lnTo>
                  <a:lnTo>
                    <a:pt x="64" y="330"/>
                  </a:lnTo>
                  <a:lnTo>
                    <a:pt x="54" y="322"/>
                  </a:lnTo>
                  <a:lnTo>
                    <a:pt x="45" y="313"/>
                  </a:lnTo>
                  <a:lnTo>
                    <a:pt x="37" y="304"/>
                  </a:lnTo>
                  <a:lnTo>
                    <a:pt x="28" y="294"/>
                  </a:lnTo>
                  <a:lnTo>
                    <a:pt x="21" y="283"/>
                  </a:lnTo>
                  <a:lnTo>
                    <a:pt x="15" y="273"/>
                  </a:lnTo>
                  <a:lnTo>
                    <a:pt x="10" y="262"/>
                  </a:lnTo>
                  <a:lnTo>
                    <a:pt x="8" y="256"/>
                  </a:lnTo>
                  <a:lnTo>
                    <a:pt x="6" y="250"/>
                  </a:lnTo>
                  <a:lnTo>
                    <a:pt x="4" y="244"/>
                  </a:lnTo>
                  <a:lnTo>
                    <a:pt x="3" y="237"/>
                  </a:lnTo>
                  <a:lnTo>
                    <a:pt x="2" y="231"/>
                  </a:lnTo>
                  <a:lnTo>
                    <a:pt x="1" y="224"/>
                  </a:lnTo>
                  <a:lnTo>
                    <a:pt x="0" y="217"/>
                  </a:lnTo>
                  <a:lnTo>
                    <a:pt x="0" y="209"/>
                  </a:lnTo>
                  <a:lnTo>
                    <a:pt x="1" y="204"/>
                  </a:lnTo>
                  <a:lnTo>
                    <a:pt x="1" y="200"/>
                  </a:lnTo>
                  <a:lnTo>
                    <a:pt x="3" y="190"/>
                  </a:lnTo>
                  <a:lnTo>
                    <a:pt x="6" y="181"/>
                  </a:lnTo>
                  <a:lnTo>
                    <a:pt x="11" y="172"/>
                  </a:lnTo>
                  <a:lnTo>
                    <a:pt x="16" y="164"/>
                  </a:lnTo>
                  <a:lnTo>
                    <a:pt x="22" y="156"/>
                  </a:lnTo>
                  <a:lnTo>
                    <a:pt x="29" y="148"/>
                  </a:lnTo>
                  <a:lnTo>
                    <a:pt x="37" y="140"/>
                  </a:lnTo>
                  <a:lnTo>
                    <a:pt x="45" y="133"/>
                  </a:lnTo>
                  <a:lnTo>
                    <a:pt x="53" y="126"/>
                  </a:lnTo>
                  <a:lnTo>
                    <a:pt x="70" y="112"/>
                  </a:lnTo>
                  <a:lnTo>
                    <a:pt x="86" y="98"/>
                  </a:lnTo>
                  <a:lnTo>
                    <a:pt x="94" y="91"/>
                  </a:lnTo>
                  <a:lnTo>
                    <a:pt x="101" y="85"/>
                  </a:lnTo>
                  <a:lnTo>
                    <a:pt x="182" y="0"/>
                  </a:lnTo>
                  <a:lnTo>
                    <a:pt x="101" y="119"/>
                  </a:lnTo>
                  <a:lnTo>
                    <a:pt x="94" y="137"/>
                  </a:lnTo>
                  <a:lnTo>
                    <a:pt x="87" y="154"/>
                  </a:lnTo>
                  <a:lnTo>
                    <a:pt x="80" y="169"/>
                  </a:lnTo>
                  <a:lnTo>
                    <a:pt x="74" y="186"/>
                  </a:lnTo>
                  <a:lnTo>
                    <a:pt x="69" y="201"/>
                  </a:lnTo>
                  <a:lnTo>
                    <a:pt x="66" y="209"/>
                  </a:lnTo>
                  <a:lnTo>
                    <a:pt x="65" y="217"/>
                  </a:lnTo>
                  <a:lnTo>
                    <a:pt x="63" y="225"/>
                  </a:lnTo>
                  <a:lnTo>
                    <a:pt x="62" y="234"/>
                  </a:lnTo>
                  <a:lnTo>
                    <a:pt x="61" y="244"/>
                  </a:lnTo>
                  <a:lnTo>
                    <a:pt x="61" y="253"/>
                  </a:lnTo>
                  <a:lnTo>
                    <a:pt x="61" y="262"/>
                  </a:lnTo>
                  <a:lnTo>
                    <a:pt x="63" y="271"/>
                  </a:lnTo>
                  <a:lnTo>
                    <a:pt x="65" y="279"/>
                  </a:lnTo>
                  <a:lnTo>
                    <a:pt x="67" y="286"/>
                  </a:lnTo>
                  <a:lnTo>
                    <a:pt x="71" y="294"/>
                  </a:lnTo>
                  <a:lnTo>
                    <a:pt x="75" y="300"/>
                  </a:lnTo>
                  <a:lnTo>
                    <a:pt x="80" y="306"/>
                  </a:lnTo>
                  <a:lnTo>
                    <a:pt x="85" y="312"/>
                  </a:lnTo>
                  <a:lnTo>
                    <a:pt x="90" y="317"/>
                  </a:lnTo>
                  <a:lnTo>
                    <a:pt x="97" y="323"/>
                  </a:lnTo>
                  <a:lnTo>
                    <a:pt x="103" y="327"/>
                  </a:lnTo>
                  <a:lnTo>
                    <a:pt x="110" y="332"/>
                  </a:lnTo>
                  <a:lnTo>
                    <a:pt x="124" y="341"/>
                  </a:lnTo>
                  <a:lnTo>
                    <a:pt x="139" y="349"/>
                  </a:lnTo>
                  <a:lnTo>
                    <a:pt x="171" y="366"/>
                  </a:lnTo>
                  <a:lnTo>
                    <a:pt x="186" y="375"/>
                  </a:lnTo>
                  <a:lnTo>
                    <a:pt x="200" y="385"/>
                  </a:lnTo>
                  <a:lnTo>
                    <a:pt x="207" y="390"/>
                  </a:lnTo>
                  <a:lnTo>
                    <a:pt x="213" y="397"/>
                  </a:lnTo>
                  <a:lnTo>
                    <a:pt x="219" y="403"/>
                  </a:lnTo>
                  <a:lnTo>
                    <a:pt x="225" y="410"/>
                  </a:lnTo>
                  <a:lnTo>
                    <a:pt x="230" y="417"/>
                  </a:lnTo>
                  <a:lnTo>
                    <a:pt x="234" y="425"/>
                  </a:lnTo>
                  <a:lnTo>
                    <a:pt x="238" y="433"/>
                  </a:lnTo>
                  <a:lnTo>
                    <a:pt x="239" y="437"/>
                  </a:lnTo>
                  <a:lnTo>
                    <a:pt x="241" y="441"/>
                  </a:lnTo>
                  <a:lnTo>
                    <a:pt x="217" y="494"/>
                  </a:lnTo>
                  <a:close/>
                </a:path>
              </a:pathLst>
            </a:custGeom>
            <a:solidFill>
              <a:srgbClr val="F8ECB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13" name="Google Shape;1713;p35"/>
            <p:cNvSpPr/>
            <p:nvPr/>
          </p:nvSpPr>
          <p:spPr>
            <a:xfrm>
              <a:off x="4718" y="1838"/>
              <a:ext cx="241" cy="494"/>
            </a:xfrm>
            <a:custGeom>
              <a:avLst/>
              <a:gdLst/>
              <a:ahLst/>
              <a:cxnLst/>
              <a:rect l="l" t="t" r="r" b="b"/>
              <a:pathLst>
                <a:path w="241" h="494" extrusionOk="0">
                  <a:moveTo>
                    <a:pt x="217" y="494"/>
                  </a:moveTo>
                  <a:lnTo>
                    <a:pt x="212" y="491"/>
                  </a:lnTo>
                  <a:lnTo>
                    <a:pt x="208" y="488"/>
                  </a:lnTo>
                  <a:lnTo>
                    <a:pt x="201" y="478"/>
                  </a:lnTo>
                  <a:lnTo>
                    <a:pt x="193" y="452"/>
                  </a:lnTo>
                  <a:lnTo>
                    <a:pt x="189" y="440"/>
                  </a:lnTo>
                  <a:lnTo>
                    <a:pt x="183" y="431"/>
                  </a:lnTo>
                  <a:lnTo>
                    <a:pt x="179" y="427"/>
                  </a:lnTo>
                  <a:lnTo>
                    <a:pt x="174" y="425"/>
                  </a:lnTo>
                  <a:lnTo>
                    <a:pt x="161" y="426"/>
                  </a:lnTo>
                  <a:lnTo>
                    <a:pt x="152" y="426"/>
                  </a:lnTo>
                  <a:lnTo>
                    <a:pt x="146" y="422"/>
                  </a:lnTo>
                  <a:lnTo>
                    <a:pt x="143" y="416"/>
                  </a:lnTo>
                  <a:lnTo>
                    <a:pt x="139" y="407"/>
                  </a:lnTo>
                  <a:lnTo>
                    <a:pt x="134" y="387"/>
                  </a:lnTo>
                  <a:lnTo>
                    <a:pt x="129" y="378"/>
                  </a:lnTo>
                  <a:lnTo>
                    <a:pt x="121" y="371"/>
                  </a:lnTo>
                  <a:lnTo>
                    <a:pt x="75" y="338"/>
                  </a:lnTo>
                  <a:lnTo>
                    <a:pt x="54" y="321"/>
                  </a:lnTo>
                  <a:lnTo>
                    <a:pt x="37" y="304"/>
                  </a:lnTo>
                  <a:lnTo>
                    <a:pt x="21" y="283"/>
                  </a:lnTo>
                  <a:lnTo>
                    <a:pt x="10" y="262"/>
                  </a:lnTo>
                  <a:lnTo>
                    <a:pt x="3" y="237"/>
                  </a:lnTo>
                  <a:lnTo>
                    <a:pt x="1" y="224"/>
                  </a:lnTo>
                  <a:lnTo>
                    <a:pt x="0" y="209"/>
                  </a:lnTo>
                  <a:lnTo>
                    <a:pt x="1" y="200"/>
                  </a:lnTo>
                  <a:lnTo>
                    <a:pt x="3" y="190"/>
                  </a:lnTo>
                  <a:lnTo>
                    <a:pt x="6" y="180"/>
                  </a:lnTo>
                  <a:lnTo>
                    <a:pt x="11" y="172"/>
                  </a:lnTo>
                  <a:lnTo>
                    <a:pt x="22" y="155"/>
                  </a:lnTo>
                  <a:lnTo>
                    <a:pt x="37" y="140"/>
                  </a:lnTo>
                  <a:lnTo>
                    <a:pt x="70" y="111"/>
                  </a:lnTo>
                  <a:lnTo>
                    <a:pt x="101" y="85"/>
                  </a:lnTo>
                  <a:lnTo>
                    <a:pt x="182" y="0"/>
                  </a:lnTo>
                  <a:lnTo>
                    <a:pt x="101" y="119"/>
                  </a:lnTo>
                  <a:lnTo>
                    <a:pt x="86" y="154"/>
                  </a:lnTo>
                  <a:lnTo>
                    <a:pt x="74" y="186"/>
                  </a:lnTo>
                  <a:lnTo>
                    <a:pt x="68" y="201"/>
                  </a:lnTo>
                  <a:lnTo>
                    <a:pt x="64" y="217"/>
                  </a:lnTo>
                  <a:lnTo>
                    <a:pt x="62" y="234"/>
                  </a:lnTo>
                  <a:lnTo>
                    <a:pt x="61" y="253"/>
                  </a:lnTo>
                  <a:lnTo>
                    <a:pt x="63" y="271"/>
                  </a:lnTo>
                  <a:lnTo>
                    <a:pt x="67" y="286"/>
                  </a:lnTo>
                  <a:lnTo>
                    <a:pt x="75" y="300"/>
                  </a:lnTo>
                  <a:lnTo>
                    <a:pt x="85" y="312"/>
                  </a:lnTo>
                  <a:lnTo>
                    <a:pt x="110" y="332"/>
                  </a:lnTo>
                  <a:lnTo>
                    <a:pt x="139" y="349"/>
                  </a:lnTo>
                  <a:lnTo>
                    <a:pt x="171" y="366"/>
                  </a:lnTo>
                  <a:lnTo>
                    <a:pt x="200" y="385"/>
                  </a:lnTo>
                  <a:lnTo>
                    <a:pt x="213" y="397"/>
                  </a:lnTo>
                  <a:lnTo>
                    <a:pt x="225" y="410"/>
                  </a:lnTo>
                  <a:lnTo>
                    <a:pt x="229" y="417"/>
                  </a:lnTo>
                  <a:lnTo>
                    <a:pt x="234" y="424"/>
                  </a:lnTo>
                  <a:lnTo>
                    <a:pt x="241" y="441"/>
                  </a:lnTo>
                  <a:lnTo>
                    <a:pt x="217" y="494"/>
                  </a:lnTo>
                </a:path>
              </a:pathLst>
            </a:custGeom>
            <a:solidFill>
              <a:schemeClr val="accent1"/>
            </a:solidFill>
            <a:ln w="9525"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14" name="Google Shape;1714;p35"/>
            <p:cNvSpPr/>
            <p:nvPr/>
          </p:nvSpPr>
          <p:spPr>
            <a:xfrm>
              <a:off x="4104" y="2008"/>
              <a:ext cx="157" cy="463"/>
            </a:xfrm>
            <a:custGeom>
              <a:avLst/>
              <a:gdLst/>
              <a:ahLst/>
              <a:cxnLst/>
              <a:rect l="l" t="t" r="r" b="b"/>
              <a:pathLst>
                <a:path w="157" h="463" extrusionOk="0">
                  <a:moveTo>
                    <a:pt x="101" y="435"/>
                  </a:moveTo>
                  <a:lnTo>
                    <a:pt x="93" y="428"/>
                  </a:lnTo>
                  <a:lnTo>
                    <a:pt x="85" y="422"/>
                  </a:lnTo>
                  <a:lnTo>
                    <a:pt x="77" y="416"/>
                  </a:lnTo>
                  <a:lnTo>
                    <a:pt x="69" y="411"/>
                  </a:lnTo>
                  <a:lnTo>
                    <a:pt x="53" y="401"/>
                  </a:lnTo>
                  <a:lnTo>
                    <a:pt x="37" y="391"/>
                  </a:lnTo>
                  <a:lnTo>
                    <a:pt x="29" y="386"/>
                  </a:lnTo>
                  <a:lnTo>
                    <a:pt x="23" y="381"/>
                  </a:lnTo>
                  <a:lnTo>
                    <a:pt x="20" y="378"/>
                  </a:lnTo>
                  <a:lnTo>
                    <a:pt x="17" y="375"/>
                  </a:lnTo>
                  <a:lnTo>
                    <a:pt x="14" y="372"/>
                  </a:lnTo>
                  <a:lnTo>
                    <a:pt x="11" y="368"/>
                  </a:lnTo>
                  <a:lnTo>
                    <a:pt x="7" y="361"/>
                  </a:lnTo>
                  <a:lnTo>
                    <a:pt x="4" y="354"/>
                  </a:lnTo>
                  <a:lnTo>
                    <a:pt x="3" y="349"/>
                  </a:lnTo>
                  <a:lnTo>
                    <a:pt x="1" y="345"/>
                  </a:lnTo>
                  <a:lnTo>
                    <a:pt x="0" y="340"/>
                  </a:lnTo>
                  <a:lnTo>
                    <a:pt x="0" y="335"/>
                  </a:lnTo>
                  <a:lnTo>
                    <a:pt x="0" y="330"/>
                  </a:lnTo>
                  <a:lnTo>
                    <a:pt x="1" y="326"/>
                  </a:lnTo>
                  <a:lnTo>
                    <a:pt x="3" y="323"/>
                  </a:lnTo>
                  <a:lnTo>
                    <a:pt x="4" y="319"/>
                  </a:lnTo>
                  <a:lnTo>
                    <a:pt x="8" y="313"/>
                  </a:lnTo>
                  <a:lnTo>
                    <a:pt x="12" y="307"/>
                  </a:lnTo>
                  <a:lnTo>
                    <a:pt x="18" y="302"/>
                  </a:lnTo>
                  <a:lnTo>
                    <a:pt x="24" y="297"/>
                  </a:lnTo>
                  <a:lnTo>
                    <a:pt x="37" y="288"/>
                  </a:lnTo>
                  <a:lnTo>
                    <a:pt x="50" y="279"/>
                  </a:lnTo>
                  <a:lnTo>
                    <a:pt x="56" y="274"/>
                  </a:lnTo>
                  <a:lnTo>
                    <a:pt x="61" y="269"/>
                  </a:lnTo>
                  <a:lnTo>
                    <a:pt x="64" y="266"/>
                  </a:lnTo>
                  <a:lnTo>
                    <a:pt x="66" y="264"/>
                  </a:lnTo>
                  <a:lnTo>
                    <a:pt x="69" y="257"/>
                  </a:lnTo>
                  <a:lnTo>
                    <a:pt x="71" y="254"/>
                  </a:lnTo>
                  <a:lnTo>
                    <a:pt x="72" y="250"/>
                  </a:lnTo>
                  <a:lnTo>
                    <a:pt x="72" y="246"/>
                  </a:lnTo>
                  <a:lnTo>
                    <a:pt x="72" y="242"/>
                  </a:lnTo>
                  <a:lnTo>
                    <a:pt x="72" y="237"/>
                  </a:lnTo>
                  <a:lnTo>
                    <a:pt x="72" y="232"/>
                  </a:lnTo>
                  <a:lnTo>
                    <a:pt x="69" y="223"/>
                  </a:lnTo>
                  <a:lnTo>
                    <a:pt x="66" y="214"/>
                  </a:lnTo>
                  <a:lnTo>
                    <a:pt x="62" y="207"/>
                  </a:lnTo>
                  <a:lnTo>
                    <a:pt x="57" y="199"/>
                  </a:lnTo>
                  <a:lnTo>
                    <a:pt x="51" y="193"/>
                  </a:lnTo>
                  <a:lnTo>
                    <a:pt x="39" y="179"/>
                  </a:lnTo>
                  <a:lnTo>
                    <a:pt x="27" y="166"/>
                  </a:lnTo>
                  <a:lnTo>
                    <a:pt x="21" y="160"/>
                  </a:lnTo>
                  <a:lnTo>
                    <a:pt x="16" y="152"/>
                  </a:lnTo>
                  <a:lnTo>
                    <a:pt x="12" y="145"/>
                  </a:lnTo>
                  <a:lnTo>
                    <a:pt x="10" y="141"/>
                  </a:lnTo>
                  <a:lnTo>
                    <a:pt x="8" y="136"/>
                  </a:lnTo>
                  <a:lnTo>
                    <a:pt x="7" y="132"/>
                  </a:lnTo>
                  <a:lnTo>
                    <a:pt x="6" y="128"/>
                  </a:lnTo>
                  <a:lnTo>
                    <a:pt x="6" y="123"/>
                  </a:lnTo>
                  <a:lnTo>
                    <a:pt x="5" y="117"/>
                  </a:lnTo>
                  <a:lnTo>
                    <a:pt x="6" y="107"/>
                  </a:lnTo>
                  <a:lnTo>
                    <a:pt x="6" y="102"/>
                  </a:lnTo>
                  <a:lnTo>
                    <a:pt x="7" y="98"/>
                  </a:lnTo>
                  <a:lnTo>
                    <a:pt x="8" y="93"/>
                  </a:lnTo>
                  <a:lnTo>
                    <a:pt x="9" y="89"/>
                  </a:lnTo>
                  <a:lnTo>
                    <a:pt x="12" y="81"/>
                  </a:lnTo>
                  <a:lnTo>
                    <a:pt x="16" y="73"/>
                  </a:lnTo>
                  <a:lnTo>
                    <a:pt x="21" y="66"/>
                  </a:lnTo>
                  <a:lnTo>
                    <a:pt x="26" y="59"/>
                  </a:lnTo>
                  <a:lnTo>
                    <a:pt x="31" y="52"/>
                  </a:lnTo>
                  <a:lnTo>
                    <a:pt x="37" y="46"/>
                  </a:lnTo>
                  <a:lnTo>
                    <a:pt x="43" y="40"/>
                  </a:lnTo>
                  <a:lnTo>
                    <a:pt x="57" y="27"/>
                  </a:lnTo>
                  <a:lnTo>
                    <a:pt x="71" y="13"/>
                  </a:lnTo>
                  <a:lnTo>
                    <a:pt x="85" y="0"/>
                  </a:lnTo>
                  <a:lnTo>
                    <a:pt x="71" y="17"/>
                  </a:lnTo>
                  <a:lnTo>
                    <a:pt x="65" y="25"/>
                  </a:lnTo>
                  <a:lnTo>
                    <a:pt x="59" y="33"/>
                  </a:lnTo>
                  <a:lnTo>
                    <a:pt x="55" y="41"/>
                  </a:lnTo>
                  <a:lnTo>
                    <a:pt x="51" y="50"/>
                  </a:lnTo>
                  <a:lnTo>
                    <a:pt x="50" y="55"/>
                  </a:lnTo>
                  <a:lnTo>
                    <a:pt x="49" y="60"/>
                  </a:lnTo>
                  <a:lnTo>
                    <a:pt x="48" y="65"/>
                  </a:lnTo>
                  <a:lnTo>
                    <a:pt x="48" y="71"/>
                  </a:lnTo>
                  <a:lnTo>
                    <a:pt x="49" y="78"/>
                  </a:lnTo>
                  <a:lnTo>
                    <a:pt x="49" y="85"/>
                  </a:lnTo>
                  <a:lnTo>
                    <a:pt x="51" y="92"/>
                  </a:lnTo>
                  <a:lnTo>
                    <a:pt x="53" y="99"/>
                  </a:lnTo>
                  <a:lnTo>
                    <a:pt x="55" y="105"/>
                  </a:lnTo>
                  <a:lnTo>
                    <a:pt x="57" y="111"/>
                  </a:lnTo>
                  <a:lnTo>
                    <a:pt x="64" y="124"/>
                  </a:lnTo>
                  <a:lnTo>
                    <a:pt x="67" y="129"/>
                  </a:lnTo>
                  <a:lnTo>
                    <a:pt x="71" y="134"/>
                  </a:lnTo>
                  <a:lnTo>
                    <a:pt x="80" y="145"/>
                  </a:lnTo>
                  <a:lnTo>
                    <a:pt x="89" y="155"/>
                  </a:lnTo>
                  <a:lnTo>
                    <a:pt x="98" y="164"/>
                  </a:lnTo>
                  <a:lnTo>
                    <a:pt x="107" y="174"/>
                  </a:lnTo>
                  <a:lnTo>
                    <a:pt x="117" y="184"/>
                  </a:lnTo>
                  <a:lnTo>
                    <a:pt x="126" y="194"/>
                  </a:lnTo>
                  <a:lnTo>
                    <a:pt x="129" y="200"/>
                  </a:lnTo>
                  <a:lnTo>
                    <a:pt x="133" y="205"/>
                  </a:lnTo>
                  <a:lnTo>
                    <a:pt x="136" y="211"/>
                  </a:lnTo>
                  <a:lnTo>
                    <a:pt x="139" y="217"/>
                  </a:lnTo>
                  <a:lnTo>
                    <a:pt x="142" y="223"/>
                  </a:lnTo>
                  <a:lnTo>
                    <a:pt x="144" y="230"/>
                  </a:lnTo>
                  <a:lnTo>
                    <a:pt x="146" y="236"/>
                  </a:lnTo>
                  <a:lnTo>
                    <a:pt x="147" y="243"/>
                  </a:lnTo>
                  <a:lnTo>
                    <a:pt x="148" y="250"/>
                  </a:lnTo>
                  <a:lnTo>
                    <a:pt x="149" y="258"/>
                  </a:lnTo>
                  <a:lnTo>
                    <a:pt x="148" y="264"/>
                  </a:lnTo>
                  <a:lnTo>
                    <a:pt x="147" y="270"/>
                  </a:lnTo>
                  <a:lnTo>
                    <a:pt x="144" y="276"/>
                  </a:lnTo>
                  <a:lnTo>
                    <a:pt x="141" y="281"/>
                  </a:lnTo>
                  <a:lnTo>
                    <a:pt x="138" y="286"/>
                  </a:lnTo>
                  <a:lnTo>
                    <a:pt x="134" y="291"/>
                  </a:lnTo>
                  <a:lnTo>
                    <a:pt x="125" y="300"/>
                  </a:lnTo>
                  <a:lnTo>
                    <a:pt x="116" y="309"/>
                  </a:lnTo>
                  <a:lnTo>
                    <a:pt x="112" y="313"/>
                  </a:lnTo>
                  <a:lnTo>
                    <a:pt x="108" y="318"/>
                  </a:lnTo>
                  <a:lnTo>
                    <a:pt x="105" y="323"/>
                  </a:lnTo>
                  <a:lnTo>
                    <a:pt x="103" y="329"/>
                  </a:lnTo>
                  <a:lnTo>
                    <a:pt x="101" y="336"/>
                  </a:lnTo>
                  <a:lnTo>
                    <a:pt x="101" y="343"/>
                  </a:lnTo>
                  <a:lnTo>
                    <a:pt x="101" y="350"/>
                  </a:lnTo>
                  <a:lnTo>
                    <a:pt x="103" y="358"/>
                  </a:lnTo>
                  <a:lnTo>
                    <a:pt x="106" y="364"/>
                  </a:lnTo>
                  <a:lnTo>
                    <a:pt x="110" y="370"/>
                  </a:lnTo>
                  <a:lnTo>
                    <a:pt x="114" y="376"/>
                  </a:lnTo>
                  <a:lnTo>
                    <a:pt x="119" y="382"/>
                  </a:lnTo>
                  <a:lnTo>
                    <a:pt x="129" y="392"/>
                  </a:lnTo>
                  <a:lnTo>
                    <a:pt x="139" y="403"/>
                  </a:lnTo>
                  <a:lnTo>
                    <a:pt x="144" y="408"/>
                  </a:lnTo>
                  <a:lnTo>
                    <a:pt x="148" y="414"/>
                  </a:lnTo>
                  <a:lnTo>
                    <a:pt x="152" y="420"/>
                  </a:lnTo>
                  <a:lnTo>
                    <a:pt x="155" y="427"/>
                  </a:lnTo>
                  <a:lnTo>
                    <a:pt x="156" y="434"/>
                  </a:lnTo>
                  <a:lnTo>
                    <a:pt x="157" y="439"/>
                  </a:lnTo>
                  <a:lnTo>
                    <a:pt x="157" y="443"/>
                  </a:lnTo>
                  <a:lnTo>
                    <a:pt x="157" y="446"/>
                  </a:lnTo>
                  <a:lnTo>
                    <a:pt x="156" y="449"/>
                  </a:lnTo>
                  <a:lnTo>
                    <a:pt x="153" y="453"/>
                  </a:lnTo>
                  <a:lnTo>
                    <a:pt x="150" y="458"/>
                  </a:lnTo>
                  <a:lnTo>
                    <a:pt x="149" y="460"/>
                  </a:lnTo>
                  <a:lnTo>
                    <a:pt x="149" y="463"/>
                  </a:lnTo>
                  <a:lnTo>
                    <a:pt x="129" y="463"/>
                  </a:lnTo>
                  <a:lnTo>
                    <a:pt x="101" y="435"/>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15" name="Google Shape;1715;p35"/>
            <p:cNvSpPr/>
            <p:nvPr/>
          </p:nvSpPr>
          <p:spPr>
            <a:xfrm>
              <a:off x="4104" y="2008"/>
              <a:ext cx="157" cy="463"/>
            </a:xfrm>
            <a:custGeom>
              <a:avLst/>
              <a:gdLst/>
              <a:ahLst/>
              <a:cxnLst/>
              <a:rect l="l" t="t" r="r" b="b"/>
              <a:pathLst>
                <a:path w="157" h="463" extrusionOk="0">
                  <a:moveTo>
                    <a:pt x="101" y="435"/>
                  </a:moveTo>
                  <a:lnTo>
                    <a:pt x="93" y="428"/>
                  </a:lnTo>
                  <a:lnTo>
                    <a:pt x="85" y="422"/>
                  </a:lnTo>
                  <a:lnTo>
                    <a:pt x="77" y="416"/>
                  </a:lnTo>
                  <a:lnTo>
                    <a:pt x="69" y="411"/>
                  </a:lnTo>
                  <a:lnTo>
                    <a:pt x="53" y="401"/>
                  </a:lnTo>
                  <a:lnTo>
                    <a:pt x="37" y="391"/>
                  </a:lnTo>
                  <a:lnTo>
                    <a:pt x="29" y="386"/>
                  </a:lnTo>
                  <a:lnTo>
                    <a:pt x="23" y="381"/>
                  </a:lnTo>
                  <a:lnTo>
                    <a:pt x="20" y="378"/>
                  </a:lnTo>
                  <a:lnTo>
                    <a:pt x="17" y="375"/>
                  </a:lnTo>
                  <a:lnTo>
                    <a:pt x="14" y="372"/>
                  </a:lnTo>
                  <a:lnTo>
                    <a:pt x="11" y="368"/>
                  </a:lnTo>
                  <a:lnTo>
                    <a:pt x="7" y="361"/>
                  </a:lnTo>
                  <a:lnTo>
                    <a:pt x="4" y="354"/>
                  </a:lnTo>
                  <a:lnTo>
                    <a:pt x="3" y="349"/>
                  </a:lnTo>
                  <a:lnTo>
                    <a:pt x="1" y="345"/>
                  </a:lnTo>
                  <a:lnTo>
                    <a:pt x="0" y="340"/>
                  </a:lnTo>
                  <a:lnTo>
                    <a:pt x="0" y="335"/>
                  </a:lnTo>
                  <a:lnTo>
                    <a:pt x="0" y="330"/>
                  </a:lnTo>
                  <a:lnTo>
                    <a:pt x="1" y="326"/>
                  </a:lnTo>
                  <a:lnTo>
                    <a:pt x="3" y="323"/>
                  </a:lnTo>
                  <a:lnTo>
                    <a:pt x="4" y="319"/>
                  </a:lnTo>
                  <a:lnTo>
                    <a:pt x="8" y="313"/>
                  </a:lnTo>
                  <a:lnTo>
                    <a:pt x="12" y="307"/>
                  </a:lnTo>
                  <a:lnTo>
                    <a:pt x="18" y="302"/>
                  </a:lnTo>
                  <a:lnTo>
                    <a:pt x="24" y="297"/>
                  </a:lnTo>
                  <a:lnTo>
                    <a:pt x="37" y="288"/>
                  </a:lnTo>
                  <a:lnTo>
                    <a:pt x="50" y="279"/>
                  </a:lnTo>
                  <a:lnTo>
                    <a:pt x="56" y="274"/>
                  </a:lnTo>
                  <a:lnTo>
                    <a:pt x="61" y="269"/>
                  </a:lnTo>
                  <a:lnTo>
                    <a:pt x="64" y="266"/>
                  </a:lnTo>
                  <a:lnTo>
                    <a:pt x="66" y="264"/>
                  </a:lnTo>
                  <a:lnTo>
                    <a:pt x="69" y="257"/>
                  </a:lnTo>
                  <a:lnTo>
                    <a:pt x="71" y="254"/>
                  </a:lnTo>
                  <a:lnTo>
                    <a:pt x="72" y="250"/>
                  </a:lnTo>
                  <a:lnTo>
                    <a:pt x="72" y="246"/>
                  </a:lnTo>
                  <a:lnTo>
                    <a:pt x="72" y="242"/>
                  </a:lnTo>
                  <a:lnTo>
                    <a:pt x="72" y="237"/>
                  </a:lnTo>
                  <a:lnTo>
                    <a:pt x="72" y="232"/>
                  </a:lnTo>
                  <a:lnTo>
                    <a:pt x="69" y="223"/>
                  </a:lnTo>
                  <a:lnTo>
                    <a:pt x="66" y="214"/>
                  </a:lnTo>
                  <a:lnTo>
                    <a:pt x="62" y="207"/>
                  </a:lnTo>
                  <a:lnTo>
                    <a:pt x="57" y="199"/>
                  </a:lnTo>
                  <a:lnTo>
                    <a:pt x="51" y="193"/>
                  </a:lnTo>
                  <a:lnTo>
                    <a:pt x="39" y="179"/>
                  </a:lnTo>
                  <a:lnTo>
                    <a:pt x="27" y="166"/>
                  </a:lnTo>
                  <a:lnTo>
                    <a:pt x="21" y="160"/>
                  </a:lnTo>
                  <a:lnTo>
                    <a:pt x="16" y="152"/>
                  </a:lnTo>
                  <a:lnTo>
                    <a:pt x="12" y="145"/>
                  </a:lnTo>
                  <a:lnTo>
                    <a:pt x="10" y="141"/>
                  </a:lnTo>
                  <a:lnTo>
                    <a:pt x="8" y="136"/>
                  </a:lnTo>
                  <a:lnTo>
                    <a:pt x="7" y="132"/>
                  </a:lnTo>
                  <a:lnTo>
                    <a:pt x="6" y="128"/>
                  </a:lnTo>
                  <a:lnTo>
                    <a:pt x="6" y="123"/>
                  </a:lnTo>
                  <a:lnTo>
                    <a:pt x="5" y="117"/>
                  </a:lnTo>
                  <a:lnTo>
                    <a:pt x="6" y="107"/>
                  </a:lnTo>
                  <a:lnTo>
                    <a:pt x="6" y="102"/>
                  </a:lnTo>
                  <a:lnTo>
                    <a:pt x="7" y="98"/>
                  </a:lnTo>
                  <a:lnTo>
                    <a:pt x="8" y="93"/>
                  </a:lnTo>
                  <a:lnTo>
                    <a:pt x="9" y="89"/>
                  </a:lnTo>
                  <a:lnTo>
                    <a:pt x="12" y="81"/>
                  </a:lnTo>
                  <a:lnTo>
                    <a:pt x="16" y="73"/>
                  </a:lnTo>
                  <a:lnTo>
                    <a:pt x="21" y="66"/>
                  </a:lnTo>
                  <a:lnTo>
                    <a:pt x="26" y="59"/>
                  </a:lnTo>
                  <a:lnTo>
                    <a:pt x="31" y="52"/>
                  </a:lnTo>
                  <a:lnTo>
                    <a:pt x="37" y="46"/>
                  </a:lnTo>
                  <a:lnTo>
                    <a:pt x="43" y="40"/>
                  </a:lnTo>
                  <a:lnTo>
                    <a:pt x="57" y="27"/>
                  </a:lnTo>
                  <a:lnTo>
                    <a:pt x="71" y="13"/>
                  </a:lnTo>
                  <a:lnTo>
                    <a:pt x="85" y="0"/>
                  </a:lnTo>
                  <a:lnTo>
                    <a:pt x="71" y="17"/>
                  </a:lnTo>
                  <a:lnTo>
                    <a:pt x="65" y="25"/>
                  </a:lnTo>
                  <a:lnTo>
                    <a:pt x="59" y="33"/>
                  </a:lnTo>
                  <a:lnTo>
                    <a:pt x="55" y="41"/>
                  </a:lnTo>
                  <a:lnTo>
                    <a:pt x="51" y="50"/>
                  </a:lnTo>
                  <a:lnTo>
                    <a:pt x="50" y="55"/>
                  </a:lnTo>
                  <a:lnTo>
                    <a:pt x="49" y="60"/>
                  </a:lnTo>
                  <a:lnTo>
                    <a:pt x="48" y="65"/>
                  </a:lnTo>
                  <a:lnTo>
                    <a:pt x="48" y="71"/>
                  </a:lnTo>
                  <a:lnTo>
                    <a:pt x="49" y="78"/>
                  </a:lnTo>
                  <a:lnTo>
                    <a:pt x="49" y="85"/>
                  </a:lnTo>
                  <a:lnTo>
                    <a:pt x="51" y="92"/>
                  </a:lnTo>
                  <a:lnTo>
                    <a:pt x="53" y="99"/>
                  </a:lnTo>
                  <a:lnTo>
                    <a:pt x="55" y="105"/>
                  </a:lnTo>
                  <a:lnTo>
                    <a:pt x="57" y="111"/>
                  </a:lnTo>
                  <a:lnTo>
                    <a:pt x="64" y="124"/>
                  </a:lnTo>
                  <a:lnTo>
                    <a:pt x="67" y="129"/>
                  </a:lnTo>
                  <a:lnTo>
                    <a:pt x="71" y="134"/>
                  </a:lnTo>
                  <a:lnTo>
                    <a:pt x="80" y="145"/>
                  </a:lnTo>
                  <a:lnTo>
                    <a:pt x="89" y="155"/>
                  </a:lnTo>
                  <a:lnTo>
                    <a:pt x="98" y="164"/>
                  </a:lnTo>
                  <a:lnTo>
                    <a:pt x="107" y="174"/>
                  </a:lnTo>
                  <a:lnTo>
                    <a:pt x="117" y="184"/>
                  </a:lnTo>
                  <a:lnTo>
                    <a:pt x="126" y="194"/>
                  </a:lnTo>
                  <a:lnTo>
                    <a:pt x="129" y="200"/>
                  </a:lnTo>
                  <a:lnTo>
                    <a:pt x="133" y="205"/>
                  </a:lnTo>
                  <a:lnTo>
                    <a:pt x="136" y="211"/>
                  </a:lnTo>
                  <a:lnTo>
                    <a:pt x="139" y="217"/>
                  </a:lnTo>
                  <a:lnTo>
                    <a:pt x="142" y="223"/>
                  </a:lnTo>
                  <a:lnTo>
                    <a:pt x="144" y="230"/>
                  </a:lnTo>
                  <a:lnTo>
                    <a:pt x="146" y="236"/>
                  </a:lnTo>
                  <a:lnTo>
                    <a:pt x="147" y="243"/>
                  </a:lnTo>
                  <a:lnTo>
                    <a:pt x="148" y="250"/>
                  </a:lnTo>
                  <a:lnTo>
                    <a:pt x="149" y="258"/>
                  </a:lnTo>
                  <a:lnTo>
                    <a:pt x="148" y="264"/>
                  </a:lnTo>
                  <a:lnTo>
                    <a:pt x="147" y="270"/>
                  </a:lnTo>
                  <a:lnTo>
                    <a:pt x="144" y="276"/>
                  </a:lnTo>
                  <a:lnTo>
                    <a:pt x="141" y="281"/>
                  </a:lnTo>
                  <a:lnTo>
                    <a:pt x="138" y="286"/>
                  </a:lnTo>
                  <a:lnTo>
                    <a:pt x="134" y="291"/>
                  </a:lnTo>
                  <a:lnTo>
                    <a:pt x="125" y="300"/>
                  </a:lnTo>
                  <a:lnTo>
                    <a:pt x="116" y="309"/>
                  </a:lnTo>
                  <a:lnTo>
                    <a:pt x="112" y="313"/>
                  </a:lnTo>
                  <a:lnTo>
                    <a:pt x="108" y="318"/>
                  </a:lnTo>
                  <a:lnTo>
                    <a:pt x="105" y="323"/>
                  </a:lnTo>
                  <a:lnTo>
                    <a:pt x="103" y="329"/>
                  </a:lnTo>
                  <a:lnTo>
                    <a:pt x="101" y="336"/>
                  </a:lnTo>
                  <a:lnTo>
                    <a:pt x="101" y="343"/>
                  </a:lnTo>
                  <a:lnTo>
                    <a:pt x="101" y="350"/>
                  </a:lnTo>
                  <a:lnTo>
                    <a:pt x="103" y="358"/>
                  </a:lnTo>
                  <a:lnTo>
                    <a:pt x="106" y="364"/>
                  </a:lnTo>
                  <a:lnTo>
                    <a:pt x="110" y="370"/>
                  </a:lnTo>
                  <a:lnTo>
                    <a:pt x="114" y="376"/>
                  </a:lnTo>
                  <a:lnTo>
                    <a:pt x="119" y="382"/>
                  </a:lnTo>
                  <a:lnTo>
                    <a:pt x="129" y="392"/>
                  </a:lnTo>
                  <a:lnTo>
                    <a:pt x="139" y="403"/>
                  </a:lnTo>
                  <a:lnTo>
                    <a:pt x="144" y="408"/>
                  </a:lnTo>
                  <a:lnTo>
                    <a:pt x="148" y="414"/>
                  </a:lnTo>
                  <a:lnTo>
                    <a:pt x="152" y="420"/>
                  </a:lnTo>
                  <a:lnTo>
                    <a:pt x="155" y="427"/>
                  </a:lnTo>
                  <a:lnTo>
                    <a:pt x="156" y="434"/>
                  </a:lnTo>
                  <a:lnTo>
                    <a:pt x="157" y="439"/>
                  </a:lnTo>
                  <a:lnTo>
                    <a:pt x="157" y="443"/>
                  </a:lnTo>
                  <a:lnTo>
                    <a:pt x="157" y="446"/>
                  </a:lnTo>
                  <a:lnTo>
                    <a:pt x="156" y="449"/>
                  </a:lnTo>
                  <a:lnTo>
                    <a:pt x="153" y="453"/>
                  </a:lnTo>
                  <a:lnTo>
                    <a:pt x="150" y="458"/>
                  </a:lnTo>
                  <a:lnTo>
                    <a:pt x="149" y="460"/>
                  </a:lnTo>
                  <a:lnTo>
                    <a:pt x="149" y="463"/>
                  </a:lnTo>
                  <a:lnTo>
                    <a:pt x="129" y="463"/>
                  </a:lnTo>
                  <a:lnTo>
                    <a:pt x="101" y="435"/>
                  </a:lnTo>
                </a:path>
              </a:pathLst>
            </a:custGeom>
            <a:noFill/>
            <a:ln w="9525"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16" name="Google Shape;1716;p35"/>
            <p:cNvSpPr/>
            <p:nvPr/>
          </p:nvSpPr>
          <p:spPr>
            <a:xfrm>
              <a:off x="4766" y="2664"/>
              <a:ext cx="569" cy="602"/>
            </a:xfrm>
            <a:custGeom>
              <a:avLst/>
              <a:gdLst/>
              <a:ahLst/>
              <a:cxnLst/>
              <a:rect l="l" t="t" r="r" b="b"/>
              <a:pathLst>
                <a:path w="569" h="602" extrusionOk="0">
                  <a:moveTo>
                    <a:pt x="97" y="165"/>
                  </a:moveTo>
                  <a:lnTo>
                    <a:pt x="111" y="169"/>
                  </a:lnTo>
                  <a:lnTo>
                    <a:pt x="124" y="173"/>
                  </a:lnTo>
                  <a:lnTo>
                    <a:pt x="136" y="176"/>
                  </a:lnTo>
                  <a:lnTo>
                    <a:pt x="148" y="178"/>
                  </a:lnTo>
                  <a:lnTo>
                    <a:pt x="160" y="179"/>
                  </a:lnTo>
                  <a:lnTo>
                    <a:pt x="167" y="180"/>
                  </a:lnTo>
                  <a:lnTo>
                    <a:pt x="173" y="180"/>
                  </a:lnTo>
                  <a:lnTo>
                    <a:pt x="187" y="181"/>
                  </a:lnTo>
                  <a:lnTo>
                    <a:pt x="202" y="181"/>
                  </a:lnTo>
                  <a:lnTo>
                    <a:pt x="424" y="181"/>
                  </a:lnTo>
                  <a:lnTo>
                    <a:pt x="409" y="188"/>
                  </a:lnTo>
                  <a:lnTo>
                    <a:pt x="396" y="194"/>
                  </a:lnTo>
                  <a:lnTo>
                    <a:pt x="371" y="205"/>
                  </a:lnTo>
                  <a:lnTo>
                    <a:pt x="346" y="216"/>
                  </a:lnTo>
                  <a:lnTo>
                    <a:pt x="333" y="222"/>
                  </a:lnTo>
                  <a:lnTo>
                    <a:pt x="319" y="230"/>
                  </a:lnTo>
                  <a:lnTo>
                    <a:pt x="329" y="235"/>
                  </a:lnTo>
                  <a:lnTo>
                    <a:pt x="339" y="239"/>
                  </a:lnTo>
                  <a:lnTo>
                    <a:pt x="348" y="242"/>
                  </a:lnTo>
                  <a:lnTo>
                    <a:pt x="357" y="244"/>
                  </a:lnTo>
                  <a:lnTo>
                    <a:pt x="367" y="245"/>
                  </a:lnTo>
                  <a:lnTo>
                    <a:pt x="377" y="245"/>
                  </a:lnTo>
                  <a:lnTo>
                    <a:pt x="399" y="246"/>
                  </a:lnTo>
                  <a:lnTo>
                    <a:pt x="370" y="254"/>
                  </a:lnTo>
                  <a:lnTo>
                    <a:pt x="357" y="258"/>
                  </a:lnTo>
                  <a:lnTo>
                    <a:pt x="344" y="263"/>
                  </a:lnTo>
                  <a:lnTo>
                    <a:pt x="338" y="265"/>
                  </a:lnTo>
                  <a:lnTo>
                    <a:pt x="333" y="268"/>
                  </a:lnTo>
                  <a:lnTo>
                    <a:pt x="327" y="272"/>
                  </a:lnTo>
                  <a:lnTo>
                    <a:pt x="322" y="276"/>
                  </a:lnTo>
                  <a:lnTo>
                    <a:pt x="317" y="280"/>
                  </a:lnTo>
                  <a:lnTo>
                    <a:pt x="312" y="285"/>
                  </a:lnTo>
                  <a:lnTo>
                    <a:pt x="308" y="291"/>
                  </a:lnTo>
                  <a:lnTo>
                    <a:pt x="302" y="298"/>
                  </a:lnTo>
                  <a:lnTo>
                    <a:pt x="318" y="312"/>
                  </a:lnTo>
                  <a:lnTo>
                    <a:pt x="331" y="327"/>
                  </a:lnTo>
                  <a:lnTo>
                    <a:pt x="320" y="333"/>
                  </a:lnTo>
                  <a:lnTo>
                    <a:pt x="309" y="339"/>
                  </a:lnTo>
                  <a:lnTo>
                    <a:pt x="298" y="343"/>
                  </a:lnTo>
                  <a:lnTo>
                    <a:pt x="287" y="347"/>
                  </a:lnTo>
                  <a:lnTo>
                    <a:pt x="266" y="354"/>
                  </a:lnTo>
                  <a:lnTo>
                    <a:pt x="255" y="358"/>
                  </a:lnTo>
                  <a:lnTo>
                    <a:pt x="242" y="363"/>
                  </a:lnTo>
                  <a:lnTo>
                    <a:pt x="242" y="383"/>
                  </a:lnTo>
                  <a:lnTo>
                    <a:pt x="306" y="432"/>
                  </a:lnTo>
                  <a:lnTo>
                    <a:pt x="297" y="436"/>
                  </a:lnTo>
                  <a:lnTo>
                    <a:pt x="286" y="440"/>
                  </a:lnTo>
                  <a:lnTo>
                    <a:pt x="276" y="444"/>
                  </a:lnTo>
                  <a:lnTo>
                    <a:pt x="267" y="448"/>
                  </a:lnTo>
                  <a:lnTo>
                    <a:pt x="259" y="452"/>
                  </a:lnTo>
                  <a:lnTo>
                    <a:pt x="255" y="455"/>
                  </a:lnTo>
                  <a:lnTo>
                    <a:pt x="252" y="458"/>
                  </a:lnTo>
                  <a:lnTo>
                    <a:pt x="250" y="462"/>
                  </a:lnTo>
                  <a:lnTo>
                    <a:pt x="248" y="466"/>
                  </a:lnTo>
                  <a:lnTo>
                    <a:pt x="247" y="471"/>
                  </a:lnTo>
                  <a:lnTo>
                    <a:pt x="246" y="476"/>
                  </a:lnTo>
                  <a:lnTo>
                    <a:pt x="247" y="478"/>
                  </a:lnTo>
                  <a:lnTo>
                    <a:pt x="248" y="480"/>
                  </a:lnTo>
                  <a:lnTo>
                    <a:pt x="250" y="482"/>
                  </a:lnTo>
                  <a:lnTo>
                    <a:pt x="252" y="484"/>
                  </a:lnTo>
                  <a:lnTo>
                    <a:pt x="255" y="485"/>
                  </a:lnTo>
                  <a:lnTo>
                    <a:pt x="256" y="487"/>
                  </a:lnTo>
                  <a:lnTo>
                    <a:pt x="258" y="489"/>
                  </a:lnTo>
                  <a:lnTo>
                    <a:pt x="258" y="492"/>
                  </a:lnTo>
                  <a:lnTo>
                    <a:pt x="258" y="499"/>
                  </a:lnTo>
                  <a:lnTo>
                    <a:pt x="256" y="504"/>
                  </a:lnTo>
                  <a:lnTo>
                    <a:pt x="253" y="510"/>
                  </a:lnTo>
                  <a:lnTo>
                    <a:pt x="250" y="514"/>
                  </a:lnTo>
                  <a:lnTo>
                    <a:pt x="245" y="518"/>
                  </a:lnTo>
                  <a:lnTo>
                    <a:pt x="240" y="522"/>
                  </a:lnTo>
                  <a:lnTo>
                    <a:pt x="234" y="525"/>
                  </a:lnTo>
                  <a:lnTo>
                    <a:pt x="228" y="527"/>
                  </a:lnTo>
                  <a:lnTo>
                    <a:pt x="214" y="531"/>
                  </a:lnTo>
                  <a:lnTo>
                    <a:pt x="198" y="534"/>
                  </a:lnTo>
                  <a:lnTo>
                    <a:pt x="183" y="537"/>
                  </a:lnTo>
                  <a:lnTo>
                    <a:pt x="169" y="541"/>
                  </a:lnTo>
                  <a:lnTo>
                    <a:pt x="157" y="544"/>
                  </a:lnTo>
                  <a:lnTo>
                    <a:pt x="145" y="547"/>
                  </a:lnTo>
                  <a:lnTo>
                    <a:pt x="121" y="552"/>
                  </a:lnTo>
                  <a:lnTo>
                    <a:pt x="98" y="555"/>
                  </a:lnTo>
                  <a:lnTo>
                    <a:pt x="86" y="557"/>
                  </a:lnTo>
                  <a:lnTo>
                    <a:pt x="75" y="559"/>
                  </a:lnTo>
                  <a:lnTo>
                    <a:pt x="65" y="561"/>
                  </a:lnTo>
                  <a:lnTo>
                    <a:pt x="59" y="563"/>
                  </a:lnTo>
                  <a:lnTo>
                    <a:pt x="54" y="564"/>
                  </a:lnTo>
                  <a:lnTo>
                    <a:pt x="44" y="568"/>
                  </a:lnTo>
                  <a:lnTo>
                    <a:pt x="35" y="572"/>
                  </a:lnTo>
                  <a:lnTo>
                    <a:pt x="25" y="578"/>
                  </a:lnTo>
                  <a:lnTo>
                    <a:pt x="21" y="581"/>
                  </a:lnTo>
                  <a:lnTo>
                    <a:pt x="17" y="584"/>
                  </a:lnTo>
                  <a:lnTo>
                    <a:pt x="12" y="588"/>
                  </a:lnTo>
                  <a:lnTo>
                    <a:pt x="8" y="592"/>
                  </a:lnTo>
                  <a:lnTo>
                    <a:pt x="0" y="602"/>
                  </a:lnTo>
                  <a:lnTo>
                    <a:pt x="165" y="602"/>
                  </a:lnTo>
                  <a:lnTo>
                    <a:pt x="198" y="600"/>
                  </a:lnTo>
                  <a:lnTo>
                    <a:pt x="228" y="597"/>
                  </a:lnTo>
                  <a:lnTo>
                    <a:pt x="243" y="595"/>
                  </a:lnTo>
                  <a:lnTo>
                    <a:pt x="256" y="593"/>
                  </a:lnTo>
                  <a:lnTo>
                    <a:pt x="283" y="589"/>
                  </a:lnTo>
                  <a:lnTo>
                    <a:pt x="311" y="584"/>
                  </a:lnTo>
                  <a:lnTo>
                    <a:pt x="338" y="578"/>
                  </a:lnTo>
                  <a:lnTo>
                    <a:pt x="399" y="565"/>
                  </a:lnTo>
                  <a:lnTo>
                    <a:pt x="423" y="560"/>
                  </a:lnTo>
                  <a:lnTo>
                    <a:pt x="447" y="555"/>
                  </a:lnTo>
                  <a:lnTo>
                    <a:pt x="458" y="551"/>
                  </a:lnTo>
                  <a:lnTo>
                    <a:pt x="469" y="548"/>
                  </a:lnTo>
                  <a:lnTo>
                    <a:pt x="479" y="544"/>
                  </a:lnTo>
                  <a:lnTo>
                    <a:pt x="489" y="539"/>
                  </a:lnTo>
                  <a:lnTo>
                    <a:pt x="498" y="534"/>
                  </a:lnTo>
                  <a:lnTo>
                    <a:pt x="507" y="529"/>
                  </a:lnTo>
                  <a:lnTo>
                    <a:pt x="514" y="522"/>
                  </a:lnTo>
                  <a:lnTo>
                    <a:pt x="517" y="518"/>
                  </a:lnTo>
                  <a:lnTo>
                    <a:pt x="520" y="514"/>
                  </a:lnTo>
                  <a:lnTo>
                    <a:pt x="524" y="510"/>
                  </a:lnTo>
                  <a:lnTo>
                    <a:pt x="526" y="506"/>
                  </a:lnTo>
                  <a:lnTo>
                    <a:pt x="528" y="501"/>
                  </a:lnTo>
                  <a:lnTo>
                    <a:pt x="530" y="497"/>
                  </a:lnTo>
                  <a:lnTo>
                    <a:pt x="531" y="492"/>
                  </a:lnTo>
                  <a:lnTo>
                    <a:pt x="532" y="487"/>
                  </a:lnTo>
                  <a:lnTo>
                    <a:pt x="533" y="481"/>
                  </a:lnTo>
                  <a:lnTo>
                    <a:pt x="533" y="476"/>
                  </a:lnTo>
                  <a:lnTo>
                    <a:pt x="533" y="403"/>
                  </a:lnTo>
                  <a:lnTo>
                    <a:pt x="534" y="389"/>
                  </a:lnTo>
                  <a:lnTo>
                    <a:pt x="534" y="376"/>
                  </a:lnTo>
                  <a:lnTo>
                    <a:pt x="536" y="364"/>
                  </a:lnTo>
                  <a:lnTo>
                    <a:pt x="537" y="353"/>
                  </a:lnTo>
                  <a:lnTo>
                    <a:pt x="539" y="341"/>
                  </a:lnTo>
                  <a:lnTo>
                    <a:pt x="542" y="330"/>
                  </a:lnTo>
                  <a:lnTo>
                    <a:pt x="547" y="308"/>
                  </a:lnTo>
                  <a:lnTo>
                    <a:pt x="553" y="286"/>
                  </a:lnTo>
                  <a:lnTo>
                    <a:pt x="559" y="264"/>
                  </a:lnTo>
                  <a:lnTo>
                    <a:pt x="565" y="240"/>
                  </a:lnTo>
                  <a:lnTo>
                    <a:pt x="569" y="214"/>
                  </a:lnTo>
                  <a:lnTo>
                    <a:pt x="569" y="80"/>
                  </a:lnTo>
                  <a:lnTo>
                    <a:pt x="553" y="86"/>
                  </a:lnTo>
                  <a:lnTo>
                    <a:pt x="537" y="92"/>
                  </a:lnTo>
                  <a:lnTo>
                    <a:pt x="534" y="81"/>
                  </a:lnTo>
                  <a:lnTo>
                    <a:pt x="531" y="70"/>
                  </a:lnTo>
                  <a:lnTo>
                    <a:pt x="528" y="50"/>
                  </a:lnTo>
                  <a:lnTo>
                    <a:pt x="526" y="41"/>
                  </a:lnTo>
                  <a:lnTo>
                    <a:pt x="526" y="30"/>
                  </a:lnTo>
                  <a:lnTo>
                    <a:pt x="525" y="8"/>
                  </a:lnTo>
                  <a:lnTo>
                    <a:pt x="516" y="6"/>
                  </a:lnTo>
                  <a:lnTo>
                    <a:pt x="508" y="3"/>
                  </a:lnTo>
                  <a:lnTo>
                    <a:pt x="501" y="1"/>
                  </a:lnTo>
                  <a:lnTo>
                    <a:pt x="497" y="0"/>
                  </a:lnTo>
                  <a:lnTo>
                    <a:pt x="492" y="0"/>
                  </a:lnTo>
                  <a:lnTo>
                    <a:pt x="487" y="0"/>
                  </a:lnTo>
                  <a:lnTo>
                    <a:pt x="482" y="1"/>
                  </a:lnTo>
                  <a:lnTo>
                    <a:pt x="478" y="3"/>
                  </a:lnTo>
                  <a:lnTo>
                    <a:pt x="475" y="6"/>
                  </a:lnTo>
                  <a:lnTo>
                    <a:pt x="471" y="9"/>
                  </a:lnTo>
                  <a:lnTo>
                    <a:pt x="468" y="12"/>
                  </a:lnTo>
                  <a:lnTo>
                    <a:pt x="463" y="20"/>
                  </a:lnTo>
                  <a:lnTo>
                    <a:pt x="459" y="30"/>
                  </a:lnTo>
                  <a:lnTo>
                    <a:pt x="455" y="40"/>
                  </a:lnTo>
                  <a:lnTo>
                    <a:pt x="450" y="50"/>
                  </a:lnTo>
                  <a:lnTo>
                    <a:pt x="447" y="55"/>
                  </a:lnTo>
                  <a:lnTo>
                    <a:pt x="444" y="60"/>
                  </a:lnTo>
                  <a:lnTo>
                    <a:pt x="439" y="67"/>
                  </a:lnTo>
                  <a:lnTo>
                    <a:pt x="433" y="75"/>
                  </a:lnTo>
                  <a:lnTo>
                    <a:pt x="427" y="81"/>
                  </a:lnTo>
                  <a:lnTo>
                    <a:pt x="421" y="87"/>
                  </a:lnTo>
                  <a:lnTo>
                    <a:pt x="414" y="93"/>
                  </a:lnTo>
                  <a:lnTo>
                    <a:pt x="408" y="99"/>
                  </a:lnTo>
                  <a:lnTo>
                    <a:pt x="401" y="104"/>
                  </a:lnTo>
                  <a:lnTo>
                    <a:pt x="395" y="108"/>
                  </a:lnTo>
                  <a:lnTo>
                    <a:pt x="381" y="116"/>
                  </a:lnTo>
                  <a:lnTo>
                    <a:pt x="366" y="122"/>
                  </a:lnTo>
                  <a:lnTo>
                    <a:pt x="349" y="128"/>
                  </a:lnTo>
                  <a:lnTo>
                    <a:pt x="331" y="133"/>
                  </a:lnTo>
                  <a:lnTo>
                    <a:pt x="315" y="136"/>
                  </a:lnTo>
                  <a:lnTo>
                    <a:pt x="299" y="140"/>
                  </a:lnTo>
                  <a:lnTo>
                    <a:pt x="269" y="144"/>
                  </a:lnTo>
                  <a:lnTo>
                    <a:pt x="242" y="147"/>
                  </a:lnTo>
                  <a:lnTo>
                    <a:pt x="215" y="149"/>
                  </a:lnTo>
                  <a:lnTo>
                    <a:pt x="187" y="151"/>
                  </a:lnTo>
                  <a:lnTo>
                    <a:pt x="159" y="154"/>
                  </a:lnTo>
                  <a:lnTo>
                    <a:pt x="144" y="156"/>
                  </a:lnTo>
                  <a:lnTo>
                    <a:pt x="129" y="158"/>
                  </a:lnTo>
                  <a:lnTo>
                    <a:pt x="114" y="161"/>
                  </a:lnTo>
                  <a:lnTo>
                    <a:pt x="97" y="165"/>
                  </a:lnTo>
                  <a:close/>
                </a:path>
              </a:pathLst>
            </a:custGeom>
            <a:solidFill>
              <a:srgbClr val="E1E1E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17" name="Google Shape;1717;p35"/>
            <p:cNvSpPr/>
            <p:nvPr/>
          </p:nvSpPr>
          <p:spPr>
            <a:xfrm>
              <a:off x="4063" y="2680"/>
              <a:ext cx="800" cy="628"/>
            </a:xfrm>
            <a:custGeom>
              <a:avLst/>
              <a:gdLst/>
              <a:ahLst/>
              <a:cxnLst/>
              <a:rect l="l" t="t" r="r" b="b"/>
              <a:pathLst>
                <a:path w="800" h="628" extrusionOk="0">
                  <a:moveTo>
                    <a:pt x="670" y="599"/>
                  </a:moveTo>
                  <a:lnTo>
                    <a:pt x="679" y="599"/>
                  </a:lnTo>
                  <a:lnTo>
                    <a:pt x="689" y="600"/>
                  </a:lnTo>
                  <a:lnTo>
                    <a:pt x="706" y="601"/>
                  </a:lnTo>
                  <a:lnTo>
                    <a:pt x="736" y="604"/>
                  </a:lnTo>
                  <a:lnTo>
                    <a:pt x="751" y="604"/>
                  </a:lnTo>
                  <a:lnTo>
                    <a:pt x="766" y="604"/>
                  </a:lnTo>
                  <a:lnTo>
                    <a:pt x="774" y="603"/>
                  </a:lnTo>
                  <a:lnTo>
                    <a:pt x="782" y="602"/>
                  </a:lnTo>
                  <a:lnTo>
                    <a:pt x="791" y="601"/>
                  </a:lnTo>
                  <a:lnTo>
                    <a:pt x="800" y="599"/>
                  </a:lnTo>
                  <a:lnTo>
                    <a:pt x="789" y="605"/>
                  </a:lnTo>
                  <a:lnTo>
                    <a:pt x="778" y="612"/>
                  </a:lnTo>
                  <a:lnTo>
                    <a:pt x="767" y="616"/>
                  </a:lnTo>
                  <a:lnTo>
                    <a:pt x="757" y="620"/>
                  </a:lnTo>
                  <a:lnTo>
                    <a:pt x="747" y="623"/>
                  </a:lnTo>
                  <a:lnTo>
                    <a:pt x="736" y="625"/>
                  </a:lnTo>
                  <a:lnTo>
                    <a:pt x="726" y="626"/>
                  </a:lnTo>
                  <a:lnTo>
                    <a:pt x="715" y="627"/>
                  </a:lnTo>
                  <a:lnTo>
                    <a:pt x="705" y="627"/>
                  </a:lnTo>
                  <a:lnTo>
                    <a:pt x="694" y="628"/>
                  </a:lnTo>
                  <a:lnTo>
                    <a:pt x="671" y="627"/>
                  </a:lnTo>
                  <a:lnTo>
                    <a:pt x="647" y="626"/>
                  </a:lnTo>
                  <a:lnTo>
                    <a:pt x="622" y="626"/>
                  </a:lnTo>
                  <a:lnTo>
                    <a:pt x="596" y="625"/>
                  </a:lnTo>
                  <a:lnTo>
                    <a:pt x="570" y="624"/>
                  </a:lnTo>
                  <a:lnTo>
                    <a:pt x="547" y="623"/>
                  </a:lnTo>
                  <a:lnTo>
                    <a:pt x="524" y="621"/>
                  </a:lnTo>
                  <a:lnTo>
                    <a:pt x="502" y="618"/>
                  </a:lnTo>
                  <a:lnTo>
                    <a:pt x="491" y="617"/>
                  </a:lnTo>
                  <a:lnTo>
                    <a:pt x="480" y="616"/>
                  </a:lnTo>
                  <a:lnTo>
                    <a:pt x="458" y="612"/>
                  </a:lnTo>
                  <a:lnTo>
                    <a:pt x="437" y="608"/>
                  </a:lnTo>
                  <a:lnTo>
                    <a:pt x="395" y="600"/>
                  </a:lnTo>
                  <a:lnTo>
                    <a:pt x="351" y="591"/>
                  </a:lnTo>
                  <a:lnTo>
                    <a:pt x="305" y="582"/>
                  </a:lnTo>
                  <a:lnTo>
                    <a:pt x="254" y="573"/>
                  </a:lnTo>
                  <a:lnTo>
                    <a:pt x="245" y="571"/>
                  </a:lnTo>
                  <a:lnTo>
                    <a:pt x="236" y="570"/>
                  </a:lnTo>
                  <a:lnTo>
                    <a:pt x="218" y="568"/>
                  </a:lnTo>
                  <a:lnTo>
                    <a:pt x="202" y="566"/>
                  </a:lnTo>
                  <a:lnTo>
                    <a:pt x="186" y="564"/>
                  </a:lnTo>
                  <a:lnTo>
                    <a:pt x="178" y="563"/>
                  </a:lnTo>
                  <a:lnTo>
                    <a:pt x="170" y="561"/>
                  </a:lnTo>
                  <a:lnTo>
                    <a:pt x="155" y="557"/>
                  </a:lnTo>
                  <a:lnTo>
                    <a:pt x="146" y="554"/>
                  </a:lnTo>
                  <a:lnTo>
                    <a:pt x="138" y="550"/>
                  </a:lnTo>
                  <a:lnTo>
                    <a:pt x="121" y="541"/>
                  </a:lnTo>
                  <a:lnTo>
                    <a:pt x="114" y="536"/>
                  </a:lnTo>
                  <a:lnTo>
                    <a:pt x="108" y="531"/>
                  </a:lnTo>
                  <a:lnTo>
                    <a:pt x="102" y="526"/>
                  </a:lnTo>
                  <a:lnTo>
                    <a:pt x="96" y="521"/>
                  </a:lnTo>
                  <a:lnTo>
                    <a:pt x="91" y="516"/>
                  </a:lnTo>
                  <a:lnTo>
                    <a:pt x="86" y="510"/>
                  </a:lnTo>
                  <a:lnTo>
                    <a:pt x="77" y="498"/>
                  </a:lnTo>
                  <a:lnTo>
                    <a:pt x="73" y="492"/>
                  </a:lnTo>
                  <a:lnTo>
                    <a:pt x="69" y="486"/>
                  </a:lnTo>
                  <a:lnTo>
                    <a:pt x="63" y="474"/>
                  </a:lnTo>
                  <a:lnTo>
                    <a:pt x="58" y="461"/>
                  </a:lnTo>
                  <a:lnTo>
                    <a:pt x="53" y="447"/>
                  </a:lnTo>
                  <a:lnTo>
                    <a:pt x="49" y="433"/>
                  </a:lnTo>
                  <a:lnTo>
                    <a:pt x="46" y="419"/>
                  </a:lnTo>
                  <a:lnTo>
                    <a:pt x="44" y="404"/>
                  </a:lnTo>
                  <a:lnTo>
                    <a:pt x="41" y="388"/>
                  </a:lnTo>
                  <a:lnTo>
                    <a:pt x="39" y="356"/>
                  </a:lnTo>
                  <a:lnTo>
                    <a:pt x="36" y="323"/>
                  </a:lnTo>
                  <a:lnTo>
                    <a:pt x="35" y="306"/>
                  </a:lnTo>
                  <a:lnTo>
                    <a:pt x="33" y="289"/>
                  </a:lnTo>
                  <a:lnTo>
                    <a:pt x="28" y="260"/>
                  </a:lnTo>
                  <a:lnTo>
                    <a:pt x="25" y="246"/>
                  </a:lnTo>
                  <a:lnTo>
                    <a:pt x="22" y="232"/>
                  </a:lnTo>
                  <a:lnTo>
                    <a:pt x="16" y="206"/>
                  </a:lnTo>
                  <a:lnTo>
                    <a:pt x="10" y="178"/>
                  </a:lnTo>
                  <a:lnTo>
                    <a:pt x="5" y="151"/>
                  </a:lnTo>
                  <a:lnTo>
                    <a:pt x="3" y="136"/>
                  </a:lnTo>
                  <a:lnTo>
                    <a:pt x="2" y="121"/>
                  </a:lnTo>
                  <a:lnTo>
                    <a:pt x="1" y="105"/>
                  </a:lnTo>
                  <a:lnTo>
                    <a:pt x="0" y="89"/>
                  </a:lnTo>
                  <a:lnTo>
                    <a:pt x="1" y="81"/>
                  </a:lnTo>
                  <a:lnTo>
                    <a:pt x="1" y="75"/>
                  </a:lnTo>
                  <a:lnTo>
                    <a:pt x="3" y="64"/>
                  </a:lnTo>
                  <a:lnTo>
                    <a:pt x="6" y="54"/>
                  </a:lnTo>
                  <a:lnTo>
                    <a:pt x="10" y="44"/>
                  </a:lnTo>
                  <a:lnTo>
                    <a:pt x="13" y="34"/>
                  </a:lnTo>
                  <a:lnTo>
                    <a:pt x="16" y="23"/>
                  </a:lnTo>
                  <a:lnTo>
                    <a:pt x="19" y="12"/>
                  </a:lnTo>
                  <a:lnTo>
                    <a:pt x="20" y="6"/>
                  </a:lnTo>
                  <a:lnTo>
                    <a:pt x="20" y="0"/>
                  </a:lnTo>
                  <a:lnTo>
                    <a:pt x="31" y="20"/>
                  </a:lnTo>
                  <a:lnTo>
                    <a:pt x="39" y="40"/>
                  </a:lnTo>
                  <a:lnTo>
                    <a:pt x="47" y="60"/>
                  </a:lnTo>
                  <a:lnTo>
                    <a:pt x="52" y="80"/>
                  </a:lnTo>
                  <a:lnTo>
                    <a:pt x="56" y="100"/>
                  </a:lnTo>
                  <a:lnTo>
                    <a:pt x="59" y="119"/>
                  </a:lnTo>
                  <a:lnTo>
                    <a:pt x="61" y="138"/>
                  </a:lnTo>
                  <a:lnTo>
                    <a:pt x="63" y="157"/>
                  </a:lnTo>
                  <a:lnTo>
                    <a:pt x="66" y="197"/>
                  </a:lnTo>
                  <a:lnTo>
                    <a:pt x="69" y="236"/>
                  </a:lnTo>
                  <a:lnTo>
                    <a:pt x="72" y="257"/>
                  </a:lnTo>
                  <a:lnTo>
                    <a:pt x="73" y="267"/>
                  </a:lnTo>
                  <a:lnTo>
                    <a:pt x="75" y="278"/>
                  </a:lnTo>
                  <a:lnTo>
                    <a:pt x="79" y="300"/>
                  </a:lnTo>
                  <a:lnTo>
                    <a:pt x="85" y="323"/>
                  </a:lnTo>
                  <a:lnTo>
                    <a:pt x="87" y="329"/>
                  </a:lnTo>
                  <a:lnTo>
                    <a:pt x="89" y="334"/>
                  </a:lnTo>
                  <a:lnTo>
                    <a:pt x="93" y="345"/>
                  </a:lnTo>
                  <a:lnTo>
                    <a:pt x="98" y="354"/>
                  </a:lnTo>
                  <a:lnTo>
                    <a:pt x="104" y="363"/>
                  </a:lnTo>
                  <a:lnTo>
                    <a:pt x="110" y="371"/>
                  </a:lnTo>
                  <a:lnTo>
                    <a:pt x="116" y="379"/>
                  </a:lnTo>
                  <a:lnTo>
                    <a:pt x="123" y="386"/>
                  </a:lnTo>
                  <a:lnTo>
                    <a:pt x="131" y="393"/>
                  </a:lnTo>
                  <a:lnTo>
                    <a:pt x="139" y="401"/>
                  </a:lnTo>
                  <a:lnTo>
                    <a:pt x="147" y="407"/>
                  </a:lnTo>
                  <a:lnTo>
                    <a:pt x="166" y="419"/>
                  </a:lnTo>
                  <a:lnTo>
                    <a:pt x="206" y="444"/>
                  </a:lnTo>
                  <a:lnTo>
                    <a:pt x="236" y="462"/>
                  </a:lnTo>
                  <a:lnTo>
                    <a:pt x="250" y="470"/>
                  </a:lnTo>
                  <a:lnTo>
                    <a:pt x="266" y="478"/>
                  </a:lnTo>
                  <a:lnTo>
                    <a:pt x="294" y="492"/>
                  </a:lnTo>
                  <a:lnTo>
                    <a:pt x="321" y="506"/>
                  </a:lnTo>
                  <a:lnTo>
                    <a:pt x="348" y="517"/>
                  </a:lnTo>
                  <a:lnTo>
                    <a:pt x="376" y="528"/>
                  </a:lnTo>
                  <a:lnTo>
                    <a:pt x="403" y="537"/>
                  </a:lnTo>
                  <a:lnTo>
                    <a:pt x="429" y="545"/>
                  </a:lnTo>
                  <a:lnTo>
                    <a:pt x="456" y="553"/>
                  </a:lnTo>
                  <a:lnTo>
                    <a:pt x="485" y="559"/>
                  </a:lnTo>
                  <a:lnTo>
                    <a:pt x="513" y="566"/>
                  </a:lnTo>
                  <a:lnTo>
                    <a:pt x="542" y="572"/>
                  </a:lnTo>
                  <a:lnTo>
                    <a:pt x="670" y="599"/>
                  </a:lnTo>
                  <a:close/>
                </a:path>
              </a:pathLst>
            </a:custGeom>
            <a:solidFill>
              <a:srgbClr val="9B99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18" name="Google Shape;1718;p35"/>
            <p:cNvSpPr/>
            <p:nvPr/>
          </p:nvSpPr>
          <p:spPr>
            <a:xfrm>
              <a:off x="4087" y="2651"/>
              <a:ext cx="549" cy="412"/>
            </a:xfrm>
            <a:custGeom>
              <a:avLst/>
              <a:gdLst/>
              <a:ahLst/>
              <a:cxnLst/>
              <a:rect l="l" t="t" r="r" b="b"/>
              <a:pathLst>
                <a:path w="549" h="412" extrusionOk="0">
                  <a:moveTo>
                    <a:pt x="457" y="116"/>
                  </a:moveTo>
                  <a:lnTo>
                    <a:pt x="549" y="116"/>
                  </a:lnTo>
                  <a:lnTo>
                    <a:pt x="517" y="122"/>
                  </a:lnTo>
                  <a:lnTo>
                    <a:pt x="502" y="125"/>
                  </a:lnTo>
                  <a:lnTo>
                    <a:pt x="488" y="126"/>
                  </a:lnTo>
                  <a:lnTo>
                    <a:pt x="473" y="128"/>
                  </a:lnTo>
                  <a:lnTo>
                    <a:pt x="458" y="129"/>
                  </a:lnTo>
                  <a:lnTo>
                    <a:pt x="441" y="130"/>
                  </a:lnTo>
                  <a:lnTo>
                    <a:pt x="424" y="130"/>
                  </a:lnTo>
                  <a:lnTo>
                    <a:pt x="105" y="114"/>
                  </a:lnTo>
                  <a:lnTo>
                    <a:pt x="112" y="123"/>
                  </a:lnTo>
                  <a:lnTo>
                    <a:pt x="116" y="128"/>
                  </a:lnTo>
                  <a:lnTo>
                    <a:pt x="119" y="132"/>
                  </a:lnTo>
                  <a:lnTo>
                    <a:pt x="127" y="139"/>
                  </a:lnTo>
                  <a:lnTo>
                    <a:pt x="135" y="145"/>
                  </a:lnTo>
                  <a:lnTo>
                    <a:pt x="143" y="151"/>
                  </a:lnTo>
                  <a:lnTo>
                    <a:pt x="151" y="157"/>
                  </a:lnTo>
                  <a:lnTo>
                    <a:pt x="170" y="170"/>
                  </a:lnTo>
                  <a:lnTo>
                    <a:pt x="153" y="176"/>
                  </a:lnTo>
                  <a:lnTo>
                    <a:pt x="138" y="182"/>
                  </a:lnTo>
                  <a:lnTo>
                    <a:pt x="130" y="186"/>
                  </a:lnTo>
                  <a:lnTo>
                    <a:pt x="121" y="189"/>
                  </a:lnTo>
                  <a:lnTo>
                    <a:pt x="105" y="198"/>
                  </a:lnTo>
                  <a:lnTo>
                    <a:pt x="125" y="214"/>
                  </a:lnTo>
                  <a:lnTo>
                    <a:pt x="122" y="222"/>
                  </a:lnTo>
                  <a:lnTo>
                    <a:pt x="118" y="229"/>
                  </a:lnTo>
                  <a:lnTo>
                    <a:pt x="115" y="232"/>
                  </a:lnTo>
                  <a:lnTo>
                    <a:pt x="112" y="235"/>
                  </a:lnTo>
                  <a:lnTo>
                    <a:pt x="109" y="237"/>
                  </a:lnTo>
                  <a:lnTo>
                    <a:pt x="105" y="239"/>
                  </a:lnTo>
                  <a:lnTo>
                    <a:pt x="105" y="259"/>
                  </a:lnTo>
                  <a:lnTo>
                    <a:pt x="108" y="261"/>
                  </a:lnTo>
                  <a:lnTo>
                    <a:pt x="110" y="262"/>
                  </a:lnTo>
                  <a:lnTo>
                    <a:pt x="116" y="266"/>
                  </a:lnTo>
                  <a:lnTo>
                    <a:pt x="118" y="267"/>
                  </a:lnTo>
                  <a:lnTo>
                    <a:pt x="120" y="269"/>
                  </a:lnTo>
                  <a:lnTo>
                    <a:pt x="121" y="272"/>
                  </a:lnTo>
                  <a:lnTo>
                    <a:pt x="121" y="275"/>
                  </a:lnTo>
                  <a:lnTo>
                    <a:pt x="121" y="277"/>
                  </a:lnTo>
                  <a:lnTo>
                    <a:pt x="121" y="280"/>
                  </a:lnTo>
                  <a:lnTo>
                    <a:pt x="119" y="284"/>
                  </a:lnTo>
                  <a:lnTo>
                    <a:pt x="116" y="287"/>
                  </a:lnTo>
                  <a:lnTo>
                    <a:pt x="113" y="291"/>
                  </a:lnTo>
                  <a:lnTo>
                    <a:pt x="110" y="294"/>
                  </a:lnTo>
                  <a:lnTo>
                    <a:pt x="108" y="298"/>
                  </a:lnTo>
                  <a:lnTo>
                    <a:pt x="106" y="302"/>
                  </a:lnTo>
                  <a:lnTo>
                    <a:pt x="105" y="304"/>
                  </a:lnTo>
                  <a:lnTo>
                    <a:pt x="105" y="307"/>
                  </a:lnTo>
                  <a:lnTo>
                    <a:pt x="106" y="310"/>
                  </a:lnTo>
                  <a:lnTo>
                    <a:pt x="106" y="314"/>
                  </a:lnTo>
                  <a:lnTo>
                    <a:pt x="107" y="317"/>
                  </a:lnTo>
                  <a:lnTo>
                    <a:pt x="108" y="320"/>
                  </a:lnTo>
                  <a:lnTo>
                    <a:pt x="112" y="326"/>
                  </a:lnTo>
                  <a:lnTo>
                    <a:pt x="115" y="332"/>
                  </a:lnTo>
                  <a:lnTo>
                    <a:pt x="119" y="337"/>
                  </a:lnTo>
                  <a:lnTo>
                    <a:pt x="122" y="343"/>
                  </a:lnTo>
                  <a:lnTo>
                    <a:pt x="123" y="346"/>
                  </a:lnTo>
                  <a:lnTo>
                    <a:pt x="124" y="349"/>
                  </a:lnTo>
                  <a:lnTo>
                    <a:pt x="125" y="352"/>
                  </a:lnTo>
                  <a:lnTo>
                    <a:pt x="125" y="356"/>
                  </a:lnTo>
                  <a:lnTo>
                    <a:pt x="127" y="360"/>
                  </a:lnTo>
                  <a:lnTo>
                    <a:pt x="127" y="364"/>
                  </a:lnTo>
                  <a:lnTo>
                    <a:pt x="130" y="371"/>
                  </a:lnTo>
                  <a:lnTo>
                    <a:pt x="132" y="374"/>
                  </a:lnTo>
                  <a:lnTo>
                    <a:pt x="134" y="377"/>
                  </a:lnTo>
                  <a:lnTo>
                    <a:pt x="137" y="380"/>
                  </a:lnTo>
                  <a:lnTo>
                    <a:pt x="140" y="382"/>
                  </a:lnTo>
                  <a:lnTo>
                    <a:pt x="146" y="387"/>
                  </a:lnTo>
                  <a:lnTo>
                    <a:pt x="153" y="392"/>
                  </a:lnTo>
                  <a:lnTo>
                    <a:pt x="160" y="398"/>
                  </a:lnTo>
                  <a:lnTo>
                    <a:pt x="163" y="401"/>
                  </a:lnTo>
                  <a:lnTo>
                    <a:pt x="166" y="404"/>
                  </a:lnTo>
                  <a:lnTo>
                    <a:pt x="151" y="409"/>
                  </a:lnTo>
                  <a:lnTo>
                    <a:pt x="143" y="411"/>
                  </a:lnTo>
                  <a:lnTo>
                    <a:pt x="139" y="412"/>
                  </a:lnTo>
                  <a:lnTo>
                    <a:pt x="134" y="412"/>
                  </a:lnTo>
                  <a:lnTo>
                    <a:pt x="123" y="411"/>
                  </a:lnTo>
                  <a:lnTo>
                    <a:pt x="112" y="410"/>
                  </a:lnTo>
                  <a:lnTo>
                    <a:pt x="108" y="409"/>
                  </a:lnTo>
                  <a:lnTo>
                    <a:pt x="103" y="408"/>
                  </a:lnTo>
                  <a:lnTo>
                    <a:pt x="99" y="406"/>
                  </a:lnTo>
                  <a:lnTo>
                    <a:pt x="94" y="405"/>
                  </a:lnTo>
                  <a:lnTo>
                    <a:pt x="86" y="401"/>
                  </a:lnTo>
                  <a:lnTo>
                    <a:pt x="79" y="396"/>
                  </a:lnTo>
                  <a:lnTo>
                    <a:pt x="72" y="391"/>
                  </a:lnTo>
                  <a:lnTo>
                    <a:pt x="68" y="388"/>
                  </a:lnTo>
                  <a:lnTo>
                    <a:pt x="65" y="385"/>
                  </a:lnTo>
                  <a:lnTo>
                    <a:pt x="59" y="379"/>
                  </a:lnTo>
                  <a:lnTo>
                    <a:pt x="54" y="372"/>
                  </a:lnTo>
                  <a:lnTo>
                    <a:pt x="49" y="364"/>
                  </a:lnTo>
                  <a:lnTo>
                    <a:pt x="44" y="356"/>
                  </a:lnTo>
                  <a:lnTo>
                    <a:pt x="40" y="347"/>
                  </a:lnTo>
                  <a:lnTo>
                    <a:pt x="36" y="338"/>
                  </a:lnTo>
                  <a:lnTo>
                    <a:pt x="33" y="328"/>
                  </a:lnTo>
                  <a:lnTo>
                    <a:pt x="30" y="317"/>
                  </a:lnTo>
                  <a:lnTo>
                    <a:pt x="27" y="307"/>
                  </a:lnTo>
                  <a:lnTo>
                    <a:pt x="24" y="296"/>
                  </a:lnTo>
                  <a:lnTo>
                    <a:pt x="20" y="274"/>
                  </a:lnTo>
                  <a:lnTo>
                    <a:pt x="15" y="251"/>
                  </a:lnTo>
                  <a:lnTo>
                    <a:pt x="12" y="228"/>
                  </a:lnTo>
                  <a:lnTo>
                    <a:pt x="7" y="180"/>
                  </a:lnTo>
                  <a:lnTo>
                    <a:pt x="4" y="156"/>
                  </a:lnTo>
                  <a:lnTo>
                    <a:pt x="0" y="134"/>
                  </a:lnTo>
                  <a:lnTo>
                    <a:pt x="0" y="0"/>
                  </a:lnTo>
                  <a:lnTo>
                    <a:pt x="15" y="9"/>
                  </a:lnTo>
                  <a:lnTo>
                    <a:pt x="31" y="16"/>
                  </a:lnTo>
                  <a:lnTo>
                    <a:pt x="59" y="30"/>
                  </a:lnTo>
                  <a:lnTo>
                    <a:pt x="87" y="41"/>
                  </a:lnTo>
                  <a:lnTo>
                    <a:pt x="100" y="47"/>
                  </a:lnTo>
                  <a:lnTo>
                    <a:pt x="114" y="52"/>
                  </a:lnTo>
                  <a:lnTo>
                    <a:pt x="141" y="61"/>
                  </a:lnTo>
                  <a:lnTo>
                    <a:pt x="155" y="65"/>
                  </a:lnTo>
                  <a:lnTo>
                    <a:pt x="168" y="69"/>
                  </a:lnTo>
                  <a:lnTo>
                    <a:pt x="194" y="75"/>
                  </a:lnTo>
                  <a:lnTo>
                    <a:pt x="220" y="81"/>
                  </a:lnTo>
                  <a:lnTo>
                    <a:pt x="248" y="86"/>
                  </a:lnTo>
                  <a:lnTo>
                    <a:pt x="274" y="91"/>
                  </a:lnTo>
                  <a:lnTo>
                    <a:pt x="302" y="95"/>
                  </a:lnTo>
                  <a:lnTo>
                    <a:pt x="330" y="99"/>
                  </a:lnTo>
                  <a:lnTo>
                    <a:pt x="391" y="107"/>
                  </a:lnTo>
                  <a:lnTo>
                    <a:pt x="457" y="11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19" name="Google Shape;1719;p35"/>
            <p:cNvSpPr/>
            <p:nvPr/>
          </p:nvSpPr>
          <p:spPr>
            <a:xfrm>
              <a:off x="4297" y="2038"/>
              <a:ext cx="247" cy="658"/>
            </a:xfrm>
            <a:custGeom>
              <a:avLst/>
              <a:gdLst/>
              <a:ahLst/>
              <a:cxnLst/>
              <a:rect l="l" t="t" r="r" b="b"/>
              <a:pathLst>
                <a:path w="247" h="658" extrusionOk="0">
                  <a:moveTo>
                    <a:pt x="218" y="634"/>
                  </a:moveTo>
                  <a:lnTo>
                    <a:pt x="218" y="607"/>
                  </a:lnTo>
                  <a:lnTo>
                    <a:pt x="218" y="595"/>
                  </a:lnTo>
                  <a:lnTo>
                    <a:pt x="217" y="590"/>
                  </a:lnTo>
                  <a:lnTo>
                    <a:pt x="216" y="584"/>
                  </a:lnTo>
                  <a:lnTo>
                    <a:pt x="215" y="578"/>
                  </a:lnTo>
                  <a:lnTo>
                    <a:pt x="213" y="573"/>
                  </a:lnTo>
                  <a:lnTo>
                    <a:pt x="211" y="568"/>
                  </a:lnTo>
                  <a:lnTo>
                    <a:pt x="209" y="563"/>
                  </a:lnTo>
                  <a:lnTo>
                    <a:pt x="206" y="558"/>
                  </a:lnTo>
                  <a:lnTo>
                    <a:pt x="203" y="553"/>
                  </a:lnTo>
                  <a:lnTo>
                    <a:pt x="199" y="549"/>
                  </a:lnTo>
                  <a:lnTo>
                    <a:pt x="194" y="545"/>
                  </a:lnTo>
                  <a:lnTo>
                    <a:pt x="187" y="539"/>
                  </a:lnTo>
                  <a:lnTo>
                    <a:pt x="180" y="534"/>
                  </a:lnTo>
                  <a:lnTo>
                    <a:pt x="173" y="530"/>
                  </a:lnTo>
                  <a:lnTo>
                    <a:pt x="166" y="527"/>
                  </a:lnTo>
                  <a:lnTo>
                    <a:pt x="151" y="522"/>
                  </a:lnTo>
                  <a:lnTo>
                    <a:pt x="137" y="517"/>
                  </a:lnTo>
                  <a:lnTo>
                    <a:pt x="121" y="514"/>
                  </a:lnTo>
                  <a:lnTo>
                    <a:pt x="113" y="511"/>
                  </a:lnTo>
                  <a:lnTo>
                    <a:pt x="105" y="508"/>
                  </a:lnTo>
                  <a:lnTo>
                    <a:pt x="90" y="503"/>
                  </a:lnTo>
                  <a:lnTo>
                    <a:pt x="81" y="500"/>
                  </a:lnTo>
                  <a:lnTo>
                    <a:pt x="73" y="496"/>
                  </a:lnTo>
                  <a:lnTo>
                    <a:pt x="81" y="485"/>
                  </a:lnTo>
                  <a:lnTo>
                    <a:pt x="86" y="480"/>
                  </a:lnTo>
                  <a:lnTo>
                    <a:pt x="90" y="475"/>
                  </a:lnTo>
                  <a:lnTo>
                    <a:pt x="95" y="471"/>
                  </a:lnTo>
                  <a:lnTo>
                    <a:pt x="99" y="466"/>
                  </a:lnTo>
                  <a:lnTo>
                    <a:pt x="109" y="458"/>
                  </a:lnTo>
                  <a:lnTo>
                    <a:pt x="128" y="442"/>
                  </a:lnTo>
                  <a:lnTo>
                    <a:pt x="139" y="434"/>
                  </a:lnTo>
                  <a:lnTo>
                    <a:pt x="148" y="427"/>
                  </a:lnTo>
                  <a:lnTo>
                    <a:pt x="156" y="419"/>
                  </a:lnTo>
                  <a:lnTo>
                    <a:pt x="164" y="411"/>
                  </a:lnTo>
                  <a:lnTo>
                    <a:pt x="172" y="401"/>
                  </a:lnTo>
                  <a:lnTo>
                    <a:pt x="178" y="392"/>
                  </a:lnTo>
                  <a:lnTo>
                    <a:pt x="183" y="382"/>
                  </a:lnTo>
                  <a:lnTo>
                    <a:pt x="187" y="372"/>
                  </a:lnTo>
                  <a:lnTo>
                    <a:pt x="188" y="366"/>
                  </a:lnTo>
                  <a:lnTo>
                    <a:pt x="189" y="360"/>
                  </a:lnTo>
                  <a:lnTo>
                    <a:pt x="190" y="353"/>
                  </a:lnTo>
                  <a:lnTo>
                    <a:pt x="190" y="347"/>
                  </a:lnTo>
                  <a:lnTo>
                    <a:pt x="190" y="337"/>
                  </a:lnTo>
                  <a:lnTo>
                    <a:pt x="188" y="328"/>
                  </a:lnTo>
                  <a:lnTo>
                    <a:pt x="186" y="320"/>
                  </a:lnTo>
                  <a:lnTo>
                    <a:pt x="182" y="312"/>
                  </a:lnTo>
                  <a:lnTo>
                    <a:pt x="178" y="305"/>
                  </a:lnTo>
                  <a:lnTo>
                    <a:pt x="173" y="297"/>
                  </a:lnTo>
                  <a:lnTo>
                    <a:pt x="167" y="290"/>
                  </a:lnTo>
                  <a:lnTo>
                    <a:pt x="161" y="284"/>
                  </a:lnTo>
                  <a:lnTo>
                    <a:pt x="154" y="279"/>
                  </a:lnTo>
                  <a:lnTo>
                    <a:pt x="147" y="273"/>
                  </a:lnTo>
                  <a:lnTo>
                    <a:pt x="139" y="268"/>
                  </a:lnTo>
                  <a:lnTo>
                    <a:pt x="130" y="264"/>
                  </a:lnTo>
                  <a:lnTo>
                    <a:pt x="113" y="255"/>
                  </a:lnTo>
                  <a:lnTo>
                    <a:pt x="95" y="246"/>
                  </a:lnTo>
                  <a:lnTo>
                    <a:pt x="78" y="237"/>
                  </a:lnTo>
                  <a:lnTo>
                    <a:pt x="61" y="228"/>
                  </a:lnTo>
                  <a:lnTo>
                    <a:pt x="45" y="218"/>
                  </a:lnTo>
                  <a:lnTo>
                    <a:pt x="38" y="213"/>
                  </a:lnTo>
                  <a:lnTo>
                    <a:pt x="31" y="207"/>
                  </a:lnTo>
                  <a:lnTo>
                    <a:pt x="23" y="201"/>
                  </a:lnTo>
                  <a:lnTo>
                    <a:pt x="18" y="194"/>
                  </a:lnTo>
                  <a:lnTo>
                    <a:pt x="13" y="187"/>
                  </a:lnTo>
                  <a:lnTo>
                    <a:pt x="8" y="180"/>
                  </a:lnTo>
                  <a:lnTo>
                    <a:pt x="5" y="172"/>
                  </a:lnTo>
                  <a:lnTo>
                    <a:pt x="2" y="163"/>
                  </a:lnTo>
                  <a:lnTo>
                    <a:pt x="1" y="154"/>
                  </a:lnTo>
                  <a:lnTo>
                    <a:pt x="0" y="145"/>
                  </a:lnTo>
                  <a:lnTo>
                    <a:pt x="0" y="138"/>
                  </a:lnTo>
                  <a:lnTo>
                    <a:pt x="1" y="132"/>
                  </a:lnTo>
                  <a:lnTo>
                    <a:pt x="3" y="121"/>
                  </a:lnTo>
                  <a:lnTo>
                    <a:pt x="6" y="110"/>
                  </a:lnTo>
                  <a:lnTo>
                    <a:pt x="11" y="101"/>
                  </a:lnTo>
                  <a:lnTo>
                    <a:pt x="16" y="92"/>
                  </a:lnTo>
                  <a:lnTo>
                    <a:pt x="20" y="86"/>
                  </a:lnTo>
                  <a:lnTo>
                    <a:pt x="23" y="82"/>
                  </a:lnTo>
                  <a:lnTo>
                    <a:pt x="31" y="74"/>
                  </a:lnTo>
                  <a:lnTo>
                    <a:pt x="39" y="66"/>
                  </a:lnTo>
                  <a:lnTo>
                    <a:pt x="47" y="59"/>
                  </a:lnTo>
                  <a:lnTo>
                    <a:pt x="56" y="51"/>
                  </a:lnTo>
                  <a:lnTo>
                    <a:pt x="74" y="36"/>
                  </a:lnTo>
                  <a:lnTo>
                    <a:pt x="83" y="28"/>
                  </a:lnTo>
                  <a:lnTo>
                    <a:pt x="92" y="19"/>
                  </a:lnTo>
                  <a:lnTo>
                    <a:pt x="101" y="10"/>
                  </a:lnTo>
                  <a:lnTo>
                    <a:pt x="109" y="0"/>
                  </a:lnTo>
                  <a:lnTo>
                    <a:pt x="98" y="15"/>
                  </a:lnTo>
                  <a:lnTo>
                    <a:pt x="86" y="29"/>
                  </a:lnTo>
                  <a:lnTo>
                    <a:pt x="75" y="43"/>
                  </a:lnTo>
                  <a:lnTo>
                    <a:pt x="64" y="56"/>
                  </a:lnTo>
                  <a:lnTo>
                    <a:pt x="60" y="63"/>
                  </a:lnTo>
                  <a:lnTo>
                    <a:pt x="55" y="70"/>
                  </a:lnTo>
                  <a:lnTo>
                    <a:pt x="51" y="77"/>
                  </a:lnTo>
                  <a:lnTo>
                    <a:pt x="48" y="85"/>
                  </a:lnTo>
                  <a:lnTo>
                    <a:pt x="45" y="94"/>
                  </a:lnTo>
                  <a:lnTo>
                    <a:pt x="43" y="102"/>
                  </a:lnTo>
                  <a:lnTo>
                    <a:pt x="42" y="111"/>
                  </a:lnTo>
                  <a:lnTo>
                    <a:pt x="41" y="121"/>
                  </a:lnTo>
                  <a:lnTo>
                    <a:pt x="41" y="128"/>
                  </a:lnTo>
                  <a:lnTo>
                    <a:pt x="42" y="135"/>
                  </a:lnTo>
                  <a:lnTo>
                    <a:pt x="44" y="148"/>
                  </a:lnTo>
                  <a:lnTo>
                    <a:pt x="45" y="154"/>
                  </a:lnTo>
                  <a:lnTo>
                    <a:pt x="47" y="160"/>
                  </a:lnTo>
                  <a:lnTo>
                    <a:pt x="51" y="172"/>
                  </a:lnTo>
                  <a:lnTo>
                    <a:pt x="56" y="183"/>
                  </a:lnTo>
                  <a:lnTo>
                    <a:pt x="62" y="193"/>
                  </a:lnTo>
                  <a:lnTo>
                    <a:pt x="65" y="199"/>
                  </a:lnTo>
                  <a:lnTo>
                    <a:pt x="68" y="204"/>
                  </a:lnTo>
                  <a:lnTo>
                    <a:pt x="72" y="209"/>
                  </a:lnTo>
                  <a:lnTo>
                    <a:pt x="76" y="214"/>
                  </a:lnTo>
                  <a:lnTo>
                    <a:pt x="80" y="219"/>
                  </a:lnTo>
                  <a:lnTo>
                    <a:pt x="84" y="223"/>
                  </a:lnTo>
                  <a:lnTo>
                    <a:pt x="93" y="232"/>
                  </a:lnTo>
                  <a:lnTo>
                    <a:pt x="102" y="241"/>
                  </a:lnTo>
                  <a:lnTo>
                    <a:pt x="112" y="250"/>
                  </a:lnTo>
                  <a:lnTo>
                    <a:pt x="154" y="286"/>
                  </a:lnTo>
                  <a:lnTo>
                    <a:pt x="168" y="297"/>
                  </a:lnTo>
                  <a:lnTo>
                    <a:pt x="182" y="309"/>
                  </a:lnTo>
                  <a:lnTo>
                    <a:pt x="196" y="319"/>
                  </a:lnTo>
                  <a:lnTo>
                    <a:pt x="202" y="325"/>
                  </a:lnTo>
                  <a:lnTo>
                    <a:pt x="208" y="330"/>
                  </a:lnTo>
                  <a:lnTo>
                    <a:pt x="214" y="336"/>
                  </a:lnTo>
                  <a:lnTo>
                    <a:pt x="219" y="342"/>
                  </a:lnTo>
                  <a:lnTo>
                    <a:pt x="223" y="348"/>
                  </a:lnTo>
                  <a:lnTo>
                    <a:pt x="227" y="355"/>
                  </a:lnTo>
                  <a:lnTo>
                    <a:pt x="229" y="358"/>
                  </a:lnTo>
                  <a:lnTo>
                    <a:pt x="230" y="362"/>
                  </a:lnTo>
                  <a:lnTo>
                    <a:pt x="231" y="365"/>
                  </a:lnTo>
                  <a:lnTo>
                    <a:pt x="232" y="369"/>
                  </a:lnTo>
                  <a:lnTo>
                    <a:pt x="234" y="378"/>
                  </a:lnTo>
                  <a:lnTo>
                    <a:pt x="234" y="387"/>
                  </a:lnTo>
                  <a:lnTo>
                    <a:pt x="234" y="392"/>
                  </a:lnTo>
                  <a:lnTo>
                    <a:pt x="234" y="396"/>
                  </a:lnTo>
                  <a:lnTo>
                    <a:pt x="232" y="405"/>
                  </a:lnTo>
                  <a:lnTo>
                    <a:pt x="230" y="410"/>
                  </a:lnTo>
                  <a:lnTo>
                    <a:pt x="229" y="413"/>
                  </a:lnTo>
                  <a:lnTo>
                    <a:pt x="225" y="420"/>
                  </a:lnTo>
                  <a:lnTo>
                    <a:pt x="220" y="427"/>
                  </a:lnTo>
                  <a:lnTo>
                    <a:pt x="215" y="433"/>
                  </a:lnTo>
                  <a:lnTo>
                    <a:pt x="209" y="439"/>
                  </a:lnTo>
                  <a:lnTo>
                    <a:pt x="202" y="444"/>
                  </a:lnTo>
                  <a:lnTo>
                    <a:pt x="189" y="455"/>
                  </a:lnTo>
                  <a:lnTo>
                    <a:pt x="175" y="467"/>
                  </a:lnTo>
                  <a:lnTo>
                    <a:pt x="168" y="473"/>
                  </a:lnTo>
                  <a:lnTo>
                    <a:pt x="162" y="480"/>
                  </a:lnTo>
                  <a:lnTo>
                    <a:pt x="156" y="488"/>
                  </a:lnTo>
                  <a:lnTo>
                    <a:pt x="150" y="496"/>
                  </a:lnTo>
                  <a:lnTo>
                    <a:pt x="161" y="500"/>
                  </a:lnTo>
                  <a:lnTo>
                    <a:pt x="171" y="504"/>
                  </a:lnTo>
                  <a:lnTo>
                    <a:pt x="180" y="509"/>
                  </a:lnTo>
                  <a:lnTo>
                    <a:pt x="189" y="516"/>
                  </a:lnTo>
                  <a:lnTo>
                    <a:pt x="197" y="522"/>
                  </a:lnTo>
                  <a:lnTo>
                    <a:pt x="205" y="528"/>
                  </a:lnTo>
                  <a:lnTo>
                    <a:pt x="213" y="535"/>
                  </a:lnTo>
                  <a:lnTo>
                    <a:pt x="219" y="542"/>
                  </a:lnTo>
                  <a:lnTo>
                    <a:pt x="222" y="546"/>
                  </a:lnTo>
                  <a:lnTo>
                    <a:pt x="225" y="550"/>
                  </a:lnTo>
                  <a:lnTo>
                    <a:pt x="228" y="554"/>
                  </a:lnTo>
                  <a:lnTo>
                    <a:pt x="231" y="558"/>
                  </a:lnTo>
                  <a:lnTo>
                    <a:pt x="235" y="567"/>
                  </a:lnTo>
                  <a:lnTo>
                    <a:pt x="240" y="576"/>
                  </a:lnTo>
                  <a:lnTo>
                    <a:pt x="242" y="580"/>
                  </a:lnTo>
                  <a:lnTo>
                    <a:pt x="243" y="585"/>
                  </a:lnTo>
                  <a:lnTo>
                    <a:pt x="244" y="590"/>
                  </a:lnTo>
                  <a:lnTo>
                    <a:pt x="245" y="595"/>
                  </a:lnTo>
                  <a:lnTo>
                    <a:pt x="247" y="606"/>
                  </a:lnTo>
                  <a:lnTo>
                    <a:pt x="247" y="617"/>
                  </a:lnTo>
                  <a:lnTo>
                    <a:pt x="247" y="628"/>
                  </a:lnTo>
                  <a:lnTo>
                    <a:pt x="246" y="638"/>
                  </a:lnTo>
                  <a:lnTo>
                    <a:pt x="243" y="658"/>
                  </a:lnTo>
                  <a:lnTo>
                    <a:pt x="237" y="656"/>
                  </a:lnTo>
                  <a:lnTo>
                    <a:pt x="232" y="654"/>
                  </a:lnTo>
                  <a:lnTo>
                    <a:pt x="222" y="651"/>
                  </a:lnTo>
                  <a:lnTo>
                    <a:pt x="217" y="649"/>
                  </a:lnTo>
                  <a:lnTo>
                    <a:pt x="214" y="646"/>
                  </a:lnTo>
                  <a:lnTo>
                    <a:pt x="211" y="642"/>
                  </a:lnTo>
                  <a:lnTo>
                    <a:pt x="211" y="640"/>
                  </a:lnTo>
                  <a:lnTo>
                    <a:pt x="210" y="638"/>
                  </a:lnTo>
                  <a:lnTo>
                    <a:pt x="211" y="636"/>
                  </a:lnTo>
                  <a:lnTo>
                    <a:pt x="212" y="635"/>
                  </a:lnTo>
                  <a:lnTo>
                    <a:pt x="213" y="635"/>
                  </a:lnTo>
                  <a:lnTo>
                    <a:pt x="214" y="636"/>
                  </a:lnTo>
                  <a:lnTo>
                    <a:pt x="216" y="636"/>
                  </a:lnTo>
                  <a:lnTo>
                    <a:pt x="217" y="636"/>
                  </a:lnTo>
                  <a:lnTo>
                    <a:pt x="218" y="636"/>
                  </a:lnTo>
                  <a:lnTo>
                    <a:pt x="218" y="63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20" name="Google Shape;1720;p35"/>
            <p:cNvSpPr/>
            <p:nvPr/>
          </p:nvSpPr>
          <p:spPr>
            <a:xfrm>
              <a:off x="4640" y="2576"/>
              <a:ext cx="63" cy="70"/>
            </a:xfrm>
            <a:custGeom>
              <a:avLst/>
              <a:gdLst/>
              <a:ahLst/>
              <a:cxnLst/>
              <a:rect l="l" t="t" r="r" b="b"/>
              <a:pathLst>
                <a:path w="63" h="70" extrusionOk="0">
                  <a:moveTo>
                    <a:pt x="59" y="70"/>
                  </a:moveTo>
                  <a:lnTo>
                    <a:pt x="38" y="57"/>
                  </a:lnTo>
                  <a:lnTo>
                    <a:pt x="29" y="50"/>
                  </a:lnTo>
                  <a:lnTo>
                    <a:pt x="20" y="43"/>
                  </a:lnTo>
                  <a:lnTo>
                    <a:pt x="16" y="39"/>
                  </a:lnTo>
                  <a:lnTo>
                    <a:pt x="12" y="35"/>
                  </a:lnTo>
                  <a:lnTo>
                    <a:pt x="9" y="30"/>
                  </a:lnTo>
                  <a:lnTo>
                    <a:pt x="7" y="25"/>
                  </a:lnTo>
                  <a:lnTo>
                    <a:pt x="4" y="19"/>
                  </a:lnTo>
                  <a:lnTo>
                    <a:pt x="2" y="14"/>
                  </a:lnTo>
                  <a:lnTo>
                    <a:pt x="1" y="7"/>
                  </a:lnTo>
                  <a:lnTo>
                    <a:pt x="0" y="1"/>
                  </a:lnTo>
                  <a:lnTo>
                    <a:pt x="9" y="0"/>
                  </a:lnTo>
                  <a:lnTo>
                    <a:pt x="9" y="6"/>
                  </a:lnTo>
                  <a:lnTo>
                    <a:pt x="10" y="12"/>
                  </a:lnTo>
                  <a:lnTo>
                    <a:pt x="12" y="17"/>
                  </a:lnTo>
                  <a:lnTo>
                    <a:pt x="14" y="21"/>
                  </a:lnTo>
                  <a:lnTo>
                    <a:pt x="16" y="26"/>
                  </a:lnTo>
                  <a:lnTo>
                    <a:pt x="19" y="30"/>
                  </a:lnTo>
                  <a:lnTo>
                    <a:pt x="22" y="34"/>
                  </a:lnTo>
                  <a:lnTo>
                    <a:pt x="26" y="37"/>
                  </a:lnTo>
                  <a:lnTo>
                    <a:pt x="34" y="44"/>
                  </a:lnTo>
                  <a:lnTo>
                    <a:pt x="43" y="51"/>
                  </a:lnTo>
                  <a:lnTo>
                    <a:pt x="63" y="63"/>
                  </a:lnTo>
                  <a:lnTo>
                    <a:pt x="59"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21" name="Google Shape;1721;p35"/>
            <p:cNvSpPr/>
            <p:nvPr/>
          </p:nvSpPr>
          <p:spPr>
            <a:xfrm>
              <a:off x="4640" y="2473"/>
              <a:ext cx="85" cy="104"/>
            </a:xfrm>
            <a:custGeom>
              <a:avLst/>
              <a:gdLst/>
              <a:ahLst/>
              <a:cxnLst/>
              <a:rect l="l" t="t" r="r" b="b"/>
              <a:pathLst>
                <a:path w="85" h="104" extrusionOk="0">
                  <a:moveTo>
                    <a:pt x="0" y="103"/>
                  </a:moveTo>
                  <a:lnTo>
                    <a:pt x="1" y="99"/>
                  </a:lnTo>
                  <a:lnTo>
                    <a:pt x="1" y="96"/>
                  </a:lnTo>
                  <a:lnTo>
                    <a:pt x="1" y="94"/>
                  </a:lnTo>
                  <a:lnTo>
                    <a:pt x="2" y="90"/>
                  </a:lnTo>
                  <a:lnTo>
                    <a:pt x="5" y="86"/>
                  </a:lnTo>
                  <a:lnTo>
                    <a:pt x="7" y="82"/>
                  </a:lnTo>
                  <a:lnTo>
                    <a:pt x="9" y="77"/>
                  </a:lnTo>
                  <a:lnTo>
                    <a:pt x="14" y="70"/>
                  </a:lnTo>
                  <a:lnTo>
                    <a:pt x="20" y="64"/>
                  </a:lnTo>
                  <a:lnTo>
                    <a:pt x="27" y="58"/>
                  </a:lnTo>
                  <a:lnTo>
                    <a:pt x="41" y="48"/>
                  </a:lnTo>
                  <a:lnTo>
                    <a:pt x="55" y="39"/>
                  </a:lnTo>
                  <a:lnTo>
                    <a:pt x="61" y="34"/>
                  </a:lnTo>
                  <a:lnTo>
                    <a:pt x="66" y="28"/>
                  </a:lnTo>
                  <a:lnTo>
                    <a:pt x="69" y="25"/>
                  </a:lnTo>
                  <a:lnTo>
                    <a:pt x="71" y="22"/>
                  </a:lnTo>
                  <a:lnTo>
                    <a:pt x="73" y="19"/>
                  </a:lnTo>
                  <a:lnTo>
                    <a:pt x="74" y="16"/>
                  </a:lnTo>
                  <a:lnTo>
                    <a:pt x="76" y="9"/>
                  </a:lnTo>
                  <a:lnTo>
                    <a:pt x="77" y="5"/>
                  </a:lnTo>
                  <a:lnTo>
                    <a:pt x="77" y="0"/>
                  </a:lnTo>
                  <a:lnTo>
                    <a:pt x="85" y="1"/>
                  </a:lnTo>
                  <a:lnTo>
                    <a:pt x="85" y="6"/>
                  </a:lnTo>
                  <a:lnTo>
                    <a:pt x="84" y="11"/>
                  </a:lnTo>
                  <a:lnTo>
                    <a:pt x="82" y="19"/>
                  </a:lnTo>
                  <a:lnTo>
                    <a:pt x="80" y="23"/>
                  </a:lnTo>
                  <a:lnTo>
                    <a:pt x="78" y="27"/>
                  </a:lnTo>
                  <a:lnTo>
                    <a:pt x="75" y="30"/>
                  </a:lnTo>
                  <a:lnTo>
                    <a:pt x="72" y="33"/>
                  </a:lnTo>
                  <a:lnTo>
                    <a:pt x="66" y="39"/>
                  </a:lnTo>
                  <a:lnTo>
                    <a:pt x="60" y="45"/>
                  </a:lnTo>
                  <a:lnTo>
                    <a:pt x="46" y="55"/>
                  </a:lnTo>
                  <a:lnTo>
                    <a:pt x="32" y="65"/>
                  </a:lnTo>
                  <a:lnTo>
                    <a:pt x="25" y="70"/>
                  </a:lnTo>
                  <a:lnTo>
                    <a:pt x="20" y="75"/>
                  </a:lnTo>
                  <a:lnTo>
                    <a:pt x="16" y="83"/>
                  </a:lnTo>
                  <a:lnTo>
                    <a:pt x="14" y="85"/>
                  </a:lnTo>
                  <a:lnTo>
                    <a:pt x="12" y="89"/>
                  </a:lnTo>
                  <a:lnTo>
                    <a:pt x="11" y="92"/>
                  </a:lnTo>
                  <a:lnTo>
                    <a:pt x="10" y="96"/>
                  </a:lnTo>
                  <a:lnTo>
                    <a:pt x="10" y="98"/>
                  </a:lnTo>
                  <a:lnTo>
                    <a:pt x="9" y="100"/>
                  </a:lnTo>
                  <a:lnTo>
                    <a:pt x="9" y="104"/>
                  </a:lnTo>
                  <a:lnTo>
                    <a:pt x="0" y="1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22" name="Google Shape;1722;p35"/>
            <p:cNvSpPr/>
            <p:nvPr/>
          </p:nvSpPr>
          <p:spPr>
            <a:xfrm>
              <a:off x="4640" y="2576"/>
              <a:ext cx="9" cy="1"/>
            </a:xfrm>
            <a:custGeom>
              <a:avLst/>
              <a:gdLst/>
              <a:ahLst/>
              <a:cxnLst/>
              <a:rect l="l" t="t" r="r" b="b"/>
              <a:pathLst>
                <a:path w="9" h="1" extrusionOk="0">
                  <a:moveTo>
                    <a:pt x="0" y="1"/>
                  </a:moveTo>
                  <a:lnTo>
                    <a:pt x="0" y="0"/>
                  </a:lnTo>
                  <a:lnTo>
                    <a:pt x="9" y="1"/>
                  </a:lnTo>
                  <a:lnTo>
                    <a:pt x="9" y="0"/>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23" name="Google Shape;1723;p35"/>
            <p:cNvSpPr/>
            <p:nvPr/>
          </p:nvSpPr>
          <p:spPr>
            <a:xfrm>
              <a:off x="4670" y="2390"/>
              <a:ext cx="55" cy="84"/>
            </a:xfrm>
            <a:custGeom>
              <a:avLst/>
              <a:gdLst/>
              <a:ahLst/>
              <a:cxnLst/>
              <a:rect l="l" t="t" r="r" b="b"/>
              <a:pathLst>
                <a:path w="55" h="84" extrusionOk="0">
                  <a:moveTo>
                    <a:pt x="47" y="84"/>
                  </a:moveTo>
                  <a:lnTo>
                    <a:pt x="47" y="78"/>
                  </a:lnTo>
                  <a:lnTo>
                    <a:pt x="46" y="72"/>
                  </a:lnTo>
                  <a:lnTo>
                    <a:pt x="45" y="67"/>
                  </a:lnTo>
                  <a:lnTo>
                    <a:pt x="43" y="62"/>
                  </a:lnTo>
                  <a:lnTo>
                    <a:pt x="40" y="57"/>
                  </a:lnTo>
                  <a:lnTo>
                    <a:pt x="38" y="52"/>
                  </a:lnTo>
                  <a:lnTo>
                    <a:pt x="31" y="43"/>
                  </a:lnTo>
                  <a:lnTo>
                    <a:pt x="15" y="26"/>
                  </a:lnTo>
                  <a:lnTo>
                    <a:pt x="7" y="16"/>
                  </a:lnTo>
                  <a:lnTo>
                    <a:pt x="4" y="10"/>
                  </a:lnTo>
                  <a:lnTo>
                    <a:pt x="0" y="5"/>
                  </a:lnTo>
                  <a:lnTo>
                    <a:pt x="7" y="0"/>
                  </a:lnTo>
                  <a:lnTo>
                    <a:pt x="10" y="6"/>
                  </a:lnTo>
                  <a:lnTo>
                    <a:pt x="14" y="11"/>
                  </a:lnTo>
                  <a:lnTo>
                    <a:pt x="21" y="20"/>
                  </a:lnTo>
                  <a:lnTo>
                    <a:pt x="37" y="38"/>
                  </a:lnTo>
                  <a:lnTo>
                    <a:pt x="44" y="47"/>
                  </a:lnTo>
                  <a:lnTo>
                    <a:pt x="47" y="52"/>
                  </a:lnTo>
                  <a:lnTo>
                    <a:pt x="50" y="59"/>
                  </a:lnTo>
                  <a:lnTo>
                    <a:pt x="52" y="64"/>
                  </a:lnTo>
                  <a:lnTo>
                    <a:pt x="54" y="70"/>
                  </a:lnTo>
                  <a:lnTo>
                    <a:pt x="55" y="77"/>
                  </a:lnTo>
                  <a:lnTo>
                    <a:pt x="55" y="83"/>
                  </a:lnTo>
                  <a:lnTo>
                    <a:pt x="47" y="8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24" name="Google Shape;1724;p35"/>
            <p:cNvSpPr/>
            <p:nvPr/>
          </p:nvSpPr>
          <p:spPr>
            <a:xfrm>
              <a:off x="4717" y="2473"/>
              <a:ext cx="8" cy="1"/>
            </a:xfrm>
            <a:custGeom>
              <a:avLst/>
              <a:gdLst/>
              <a:ahLst/>
              <a:cxnLst/>
              <a:rect l="l" t="t" r="r" b="b"/>
              <a:pathLst>
                <a:path w="8" h="1" extrusionOk="0">
                  <a:moveTo>
                    <a:pt x="8" y="1"/>
                  </a:moveTo>
                  <a:lnTo>
                    <a:pt x="8" y="0"/>
                  </a:lnTo>
                  <a:lnTo>
                    <a:pt x="0" y="1"/>
                  </a:lnTo>
                  <a:lnTo>
                    <a:pt x="0" y="0"/>
                  </a:lnTo>
                  <a:lnTo>
                    <a:pt x="8"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25" name="Google Shape;1725;p35"/>
            <p:cNvSpPr/>
            <p:nvPr/>
          </p:nvSpPr>
          <p:spPr>
            <a:xfrm>
              <a:off x="4601" y="2229"/>
              <a:ext cx="76" cy="166"/>
            </a:xfrm>
            <a:custGeom>
              <a:avLst/>
              <a:gdLst/>
              <a:ahLst/>
              <a:cxnLst/>
              <a:rect l="l" t="t" r="r" b="b"/>
              <a:pathLst>
                <a:path w="76" h="166" extrusionOk="0">
                  <a:moveTo>
                    <a:pt x="69" y="166"/>
                  </a:moveTo>
                  <a:lnTo>
                    <a:pt x="63" y="156"/>
                  </a:lnTo>
                  <a:lnTo>
                    <a:pt x="57" y="145"/>
                  </a:lnTo>
                  <a:lnTo>
                    <a:pt x="52" y="136"/>
                  </a:lnTo>
                  <a:lnTo>
                    <a:pt x="47" y="126"/>
                  </a:lnTo>
                  <a:lnTo>
                    <a:pt x="37" y="106"/>
                  </a:lnTo>
                  <a:lnTo>
                    <a:pt x="30" y="87"/>
                  </a:lnTo>
                  <a:lnTo>
                    <a:pt x="16" y="48"/>
                  </a:lnTo>
                  <a:lnTo>
                    <a:pt x="8" y="27"/>
                  </a:lnTo>
                  <a:lnTo>
                    <a:pt x="0" y="3"/>
                  </a:lnTo>
                  <a:lnTo>
                    <a:pt x="7" y="0"/>
                  </a:lnTo>
                  <a:lnTo>
                    <a:pt x="15" y="24"/>
                  </a:lnTo>
                  <a:lnTo>
                    <a:pt x="23" y="45"/>
                  </a:lnTo>
                  <a:lnTo>
                    <a:pt x="37" y="84"/>
                  </a:lnTo>
                  <a:lnTo>
                    <a:pt x="45" y="103"/>
                  </a:lnTo>
                  <a:lnTo>
                    <a:pt x="54" y="122"/>
                  </a:lnTo>
                  <a:lnTo>
                    <a:pt x="59" y="132"/>
                  </a:lnTo>
                  <a:lnTo>
                    <a:pt x="64" y="142"/>
                  </a:lnTo>
                  <a:lnTo>
                    <a:pt x="69" y="151"/>
                  </a:lnTo>
                  <a:lnTo>
                    <a:pt x="76" y="162"/>
                  </a:lnTo>
                  <a:lnTo>
                    <a:pt x="69" y="1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26" name="Google Shape;1726;p35"/>
            <p:cNvSpPr/>
            <p:nvPr/>
          </p:nvSpPr>
          <p:spPr>
            <a:xfrm>
              <a:off x="4670" y="2390"/>
              <a:ext cx="7" cy="5"/>
            </a:xfrm>
            <a:custGeom>
              <a:avLst/>
              <a:gdLst/>
              <a:ahLst/>
              <a:cxnLst/>
              <a:rect l="l" t="t" r="r" b="b"/>
              <a:pathLst>
                <a:path w="7" h="5" extrusionOk="0">
                  <a:moveTo>
                    <a:pt x="0" y="5"/>
                  </a:moveTo>
                  <a:lnTo>
                    <a:pt x="7" y="1"/>
                  </a:lnTo>
                  <a:lnTo>
                    <a:pt x="7" y="0"/>
                  </a:lnTo>
                  <a:lnTo>
                    <a:pt x="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27" name="Google Shape;1727;p35"/>
            <p:cNvSpPr txBox="1"/>
            <p:nvPr/>
          </p:nvSpPr>
          <p:spPr>
            <a:xfrm>
              <a:off x="4600" y="2118"/>
              <a:ext cx="8" cy="113"/>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28" name="Google Shape;1728;p35"/>
            <p:cNvSpPr/>
            <p:nvPr/>
          </p:nvSpPr>
          <p:spPr>
            <a:xfrm>
              <a:off x="4600" y="2229"/>
              <a:ext cx="8" cy="3"/>
            </a:xfrm>
            <a:custGeom>
              <a:avLst/>
              <a:gdLst/>
              <a:ahLst/>
              <a:cxnLst/>
              <a:rect l="l" t="t" r="r" b="b"/>
              <a:pathLst>
                <a:path w="8" h="3" extrusionOk="0">
                  <a:moveTo>
                    <a:pt x="1" y="3"/>
                  </a:moveTo>
                  <a:lnTo>
                    <a:pt x="0" y="3"/>
                  </a:lnTo>
                  <a:lnTo>
                    <a:pt x="0" y="2"/>
                  </a:lnTo>
                  <a:lnTo>
                    <a:pt x="8" y="2"/>
                  </a:lnTo>
                  <a:lnTo>
                    <a:pt x="8" y="0"/>
                  </a:lnTo>
                  <a:lnTo>
                    <a:pt x="1"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29" name="Google Shape;1729;p35"/>
            <p:cNvSpPr/>
            <p:nvPr/>
          </p:nvSpPr>
          <p:spPr>
            <a:xfrm>
              <a:off x="4601" y="1873"/>
              <a:ext cx="132" cy="246"/>
            </a:xfrm>
            <a:custGeom>
              <a:avLst/>
              <a:gdLst/>
              <a:ahLst/>
              <a:cxnLst/>
              <a:rect l="l" t="t" r="r" b="b"/>
              <a:pathLst>
                <a:path w="132" h="246" extrusionOk="0">
                  <a:moveTo>
                    <a:pt x="0" y="243"/>
                  </a:moveTo>
                  <a:lnTo>
                    <a:pt x="8" y="225"/>
                  </a:lnTo>
                  <a:lnTo>
                    <a:pt x="17" y="208"/>
                  </a:lnTo>
                  <a:lnTo>
                    <a:pt x="21" y="200"/>
                  </a:lnTo>
                  <a:lnTo>
                    <a:pt x="26" y="192"/>
                  </a:lnTo>
                  <a:lnTo>
                    <a:pt x="36" y="177"/>
                  </a:lnTo>
                  <a:lnTo>
                    <a:pt x="58" y="149"/>
                  </a:lnTo>
                  <a:lnTo>
                    <a:pt x="78" y="122"/>
                  </a:lnTo>
                  <a:lnTo>
                    <a:pt x="88" y="110"/>
                  </a:lnTo>
                  <a:lnTo>
                    <a:pt x="96" y="97"/>
                  </a:lnTo>
                  <a:lnTo>
                    <a:pt x="104" y="83"/>
                  </a:lnTo>
                  <a:lnTo>
                    <a:pt x="111" y="69"/>
                  </a:lnTo>
                  <a:lnTo>
                    <a:pt x="117" y="54"/>
                  </a:lnTo>
                  <a:lnTo>
                    <a:pt x="119" y="46"/>
                  </a:lnTo>
                  <a:lnTo>
                    <a:pt x="121" y="37"/>
                  </a:lnTo>
                  <a:lnTo>
                    <a:pt x="122" y="28"/>
                  </a:lnTo>
                  <a:lnTo>
                    <a:pt x="123" y="19"/>
                  </a:lnTo>
                  <a:lnTo>
                    <a:pt x="124" y="10"/>
                  </a:lnTo>
                  <a:lnTo>
                    <a:pt x="124" y="0"/>
                  </a:lnTo>
                  <a:lnTo>
                    <a:pt x="132" y="1"/>
                  </a:lnTo>
                  <a:lnTo>
                    <a:pt x="132" y="11"/>
                  </a:lnTo>
                  <a:lnTo>
                    <a:pt x="131" y="20"/>
                  </a:lnTo>
                  <a:lnTo>
                    <a:pt x="130" y="30"/>
                  </a:lnTo>
                  <a:lnTo>
                    <a:pt x="128" y="38"/>
                  </a:lnTo>
                  <a:lnTo>
                    <a:pt x="126" y="48"/>
                  </a:lnTo>
                  <a:lnTo>
                    <a:pt x="124" y="56"/>
                  </a:lnTo>
                  <a:lnTo>
                    <a:pt x="118" y="72"/>
                  </a:lnTo>
                  <a:lnTo>
                    <a:pt x="111" y="87"/>
                  </a:lnTo>
                  <a:lnTo>
                    <a:pt x="103" y="101"/>
                  </a:lnTo>
                  <a:lnTo>
                    <a:pt x="94" y="114"/>
                  </a:lnTo>
                  <a:lnTo>
                    <a:pt x="84" y="127"/>
                  </a:lnTo>
                  <a:lnTo>
                    <a:pt x="64" y="155"/>
                  </a:lnTo>
                  <a:lnTo>
                    <a:pt x="44" y="182"/>
                  </a:lnTo>
                  <a:lnTo>
                    <a:pt x="33" y="197"/>
                  </a:lnTo>
                  <a:lnTo>
                    <a:pt x="28" y="204"/>
                  </a:lnTo>
                  <a:lnTo>
                    <a:pt x="24" y="212"/>
                  </a:lnTo>
                  <a:lnTo>
                    <a:pt x="15" y="229"/>
                  </a:lnTo>
                  <a:lnTo>
                    <a:pt x="7" y="246"/>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30" name="Google Shape;1730;p35"/>
            <p:cNvSpPr/>
            <p:nvPr/>
          </p:nvSpPr>
          <p:spPr>
            <a:xfrm>
              <a:off x="4600" y="2116"/>
              <a:ext cx="8" cy="3"/>
            </a:xfrm>
            <a:custGeom>
              <a:avLst/>
              <a:gdLst/>
              <a:ahLst/>
              <a:cxnLst/>
              <a:rect l="l" t="t" r="r" b="b"/>
              <a:pathLst>
                <a:path w="8" h="3" extrusionOk="0">
                  <a:moveTo>
                    <a:pt x="0" y="2"/>
                  </a:moveTo>
                  <a:lnTo>
                    <a:pt x="0" y="1"/>
                  </a:lnTo>
                  <a:lnTo>
                    <a:pt x="1" y="0"/>
                  </a:lnTo>
                  <a:lnTo>
                    <a:pt x="8" y="3"/>
                  </a:lnTo>
                  <a:lnTo>
                    <a:pt x="8"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31" name="Google Shape;1731;p35"/>
            <p:cNvSpPr/>
            <p:nvPr/>
          </p:nvSpPr>
          <p:spPr>
            <a:xfrm>
              <a:off x="4621" y="1656"/>
              <a:ext cx="112" cy="218"/>
            </a:xfrm>
            <a:custGeom>
              <a:avLst/>
              <a:gdLst/>
              <a:ahLst/>
              <a:cxnLst/>
              <a:rect l="l" t="t" r="r" b="b"/>
              <a:pathLst>
                <a:path w="112" h="218" extrusionOk="0">
                  <a:moveTo>
                    <a:pt x="104" y="218"/>
                  </a:moveTo>
                  <a:lnTo>
                    <a:pt x="104" y="209"/>
                  </a:lnTo>
                  <a:lnTo>
                    <a:pt x="104" y="202"/>
                  </a:lnTo>
                  <a:lnTo>
                    <a:pt x="102" y="186"/>
                  </a:lnTo>
                  <a:lnTo>
                    <a:pt x="99" y="172"/>
                  </a:lnTo>
                  <a:lnTo>
                    <a:pt x="94" y="158"/>
                  </a:lnTo>
                  <a:lnTo>
                    <a:pt x="92" y="151"/>
                  </a:lnTo>
                  <a:lnTo>
                    <a:pt x="89" y="144"/>
                  </a:lnTo>
                  <a:lnTo>
                    <a:pt x="83" y="132"/>
                  </a:lnTo>
                  <a:lnTo>
                    <a:pt x="76" y="120"/>
                  </a:lnTo>
                  <a:lnTo>
                    <a:pt x="69" y="108"/>
                  </a:lnTo>
                  <a:lnTo>
                    <a:pt x="53" y="84"/>
                  </a:lnTo>
                  <a:lnTo>
                    <a:pt x="35" y="60"/>
                  </a:lnTo>
                  <a:lnTo>
                    <a:pt x="27" y="46"/>
                  </a:lnTo>
                  <a:lnTo>
                    <a:pt x="17" y="33"/>
                  </a:lnTo>
                  <a:lnTo>
                    <a:pt x="8" y="19"/>
                  </a:lnTo>
                  <a:lnTo>
                    <a:pt x="0" y="4"/>
                  </a:lnTo>
                  <a:lnTo>
                    <a:pt x="7" y="0"/>
                  </a:lnTo>
                  <a:lnTo>
                    <a:pt x="15" y="14"/>
                  </a:lnTo>
                  <a:lnTo>
                    <a:pt x="24" y="28"/>
                  </a:lnTo>
                  <a:lnTo>
                    <a:pt x="33" y="41"/>
                  </a:lnTo>
                  <a:lnTo>
                    <a:pt x="42" y="55"/>
                  </a:lnTo>
                  <a:lnTo>
                    <a:pt x="59" y="80"/>
                  </a:lnTo>
                  <a:lnTo>
                    <a:pt x="76" y="103"/>
                  </a:lnTo>
                  <a:lnTo>
                    <a:pt x="83" y="116"/>
                  </a:lnTo>
                  <a:lnTo>
                    <a:pt x="90" y="128"/>
                  </a:lnTo>
                  <a:lnTo>
                    <a:pt x="96" y="141"/>
                  </a:lnTo>
                  <a:lnTo>
                    <a:pt x="99" y="148"/>
                  </a:lnTo>
                  <a:lnTo>
                    <a:pt x="102" y="155"/>
                  </a:lnTo>
                  <a:lnTo>
                    <a:pt x="106" y="170"/>
                  </a:lnTo>
                  <a:lnTo>
                    <a:pt x="109" y="185"/>
                  </a:lnTo>
                  <a:lnTo>
                    <a:pt x="111" y="201"/>
                  </a:lnTo>
                  <a:lnTo>
                    <a:pt x="112" y="209"/>
                  </a:lnTo>
                  <a:lnTo>
                    <a:pt x="112" y="218"/>
                  </a:lnTo>
                  <a:lnTo>
                    <a:pt x="104" y="2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32" name="Google Shape;1732;p35"/>
            <p:cNvSpPr/>
            <p:nvPr/>
          </p:nvSpPr>
          <p:spPr>
            <a:xfrm>
              <a:off x="4725" y="1873"/>
              <a:ext cx="8" cy="1"/>
            </a:xfrm>
            <a:custGeom>
              <a:avLst/>
              <a:gdLst/>
              <a:ahLst/>
              <a:cxnLst/>
              <a:rect l="l" t="t" r="r" b="b"/>
              <a:pathLst>
                <a:path w="8" h="1" extrusionOk="0">
                  <a:moveTo>
                    <a:pt x="8" y="1"/>
                  </a:moveTo>
                  <a:lnTo>
                    <a:pt x="0" y="1"/>
                  </a:lnTo>
                  <a:lnTo>
                    <a:pt x="0" y="0"/>
                  </a:lnTo>
                  <a:lnTo>
                    <a:pt x="8"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33" name="Google Shape;1733;p35"/>
            <p:cNvSpPr txBox="1"/>
            <p:nvPr/>
          </p:nvSpPr>
          <p:spPr>
            <a:xfrm>
              <a:off x="4838" y="2643"/>
              <a:ext cx="37" cy="8"/>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34" name="Google Shape;1734;p35"/>
            <p:cNvSpPr/>
            <p:nvPr/>
          </p:nvSpPr>
          <p:spPr>
            <a:xfrm>
              <a:off x="4873" y="2568"/>
              <a:ext cx="65" cy="83"/>
            </a:xfrm>
            <a:custGeom>
              <a:avLst/>
              <a:gdLst/>
              <a:ahLst/>
              <a:cxnLst/>
              <a:rect l="l" t="t" r="r" b="b"/>
              <a:pathLst>
                <a:path w="65" h="83" extrusionOk="0">
                  <a:moveTo>
                    <a:pt x="0" y="76"/>
                  </a:moveTo>
                  <a:lnTo>
                    <a:pt x="13" y="70"/>
                  </a:lnTo>
                  <a:lnTo>
                    <a:pt x="25" y="64"/>
                  </a:lnTo>
                  <a:lnTo>
                    <a:pt x="34" y="56"/>
                  </a:lnTo>
                  <a:lnTo>
                    <a:pt x="43" y="47"/>
                  </a:lnTo>
                  <a:lnTo>
                    <a:pt x="49" y="37"/>
                  </a:lnTo>
                  <a:lnTo>
                    <a:pt x="54" y="25"/>
                  </a:lnTo>
                  <a:lnTo>
                    <a:pt x="57" y="13"/>
                  </a:lnTo>
                  <a:lnTo>
                    <a:pt x="58" y="0"/>
                  </a:lnTo>
                  <a:lnTo>
                    <a:pt x="65" y="2"/>
                  </a:lnTo>
                  <a:lnTo>
                    <a:pt x="64" y="15"/>
                  </a:lnTo>
                  <a:lnTo>
                    <a:pt x="61" y="29"/>
                  </a:lnTo>
                  <a:lnTo>
                    <a:pt x="56" y="41"/>
                  </a:lnTo>
                  <a:lnTo>
                    <a:pt x="49" y="52"/>
                  </a:lnTo>
                  <a:lnTo>
                    <a:pt x="39" y="62"/>
                  </a:lnTo>
                  <a:lnTo>
                    <a:pt x="29" y="71"/>
                  </a:lnTo>
                  <a:lnTo>
                    <a:pt x="17" y="77"/>
                  </a:lnTo>
                  <a:lnTo>
                    <a:pt x="4" y="83"/>
                  </a:lnTo>
                  <a:lnTo>
                    <a:pt x="0" y="7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35" name="Google Shape;1735;p35"/>
            <p:cNvSpPr/>
            <p:nvPr/>
          </p:nvSpPr>
          <p:spPr>
            <a:xfrm>
              <a:off x="4873" y="2643"/>
              <a:ext cx="4" cy="8"/>
            </a:xfrm>
            <a:custGeom>
              <a:avLst/>
              <a:gdLst/>
              <a:ahLst/>
              <a:cxnLst/>
              <a:rect l="l" t="t" r="r" b="b"/>
              <a:pathLst>
                <a:path w="4" h="8" extrusionOk="0">
                  <a:moveTo>
                    <a:pt x="2" y="8"/>
                  </a:moveTo>
                  <a:lnTo>
                    <a:pt x="4" y="8"/>
                  </a:lnTo>
                  <a:lnTo>
                    <a:pt x="0" y="1"/>
                  </a:lnTo>
                  <a:lnTo>
                    <a:pt x="2" y="0"/>
                  </a:lnTo>
                  <a:lnTo>
                    <a:pt x="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36" name="Google Shape;1736;p35"/>
            <p:cNvSpPr/>
            <p:nvPr/>
          </p:nvSpPr>
          <p:spPr>
            <a:xfrm>
              <a:off x="4810" y="2381"/>
              <a:ext cx="128" cy="188"/>
            </a:xfrm>
            <a:custGeom>
              <a:avLst/>
              <a:gdLst/>
              <a:ahLst/>
              <a:cxnLst/>
              <a:rect l="l" t="t" r="r" b="b"/>
              <a:pathLst>
                <a:path w="128" h="188" extrusionOk="0">
                  <a:moveTo>
                    <a:pt x="121" y="188"/>
                  </a:moveTo>
                  <a:lnTo>
                    <a:pt x="120" y="173"/>
                  </a:lnTo>
                  <a:lnTo>
                    <a:pt x="116" y="159"/>
                  </a:lnTo>
                  <a:lnTo>
                    <a:pt x="111" y="147"/>
                  </a:lnTo>
                  <a:lnTo>
                    <a:pt x="103" y="136"/>
                  </a:lnTo>
                  <a:lnTo>
                    <a:pt x="84" y="116"/>
                  </a:lnTo>
                  <a:lnTo>
                    <a:pt x="62" y="97"/>
                  </a:lnTo>
                  <a:lnTo>
                    <a:pt x="39" y="78"/>
                  </a:lnTo>
                  <a:lnTo>
                    <a:pt x="29" y="68"/>
                  </a:lnTo>
                  <a:lnTo>
                    <a:pt x="20" y="56"/>
                  </a:lnTo>
                  <a:lnTo>
                    <a:pt x="12" y="43"/>
                  </a:lnTo>
                  <a:lnTo>
                    <a:pt x="5" y="31"/>
                  </a:lnTo>
                  <a:lnTo>
                    <a:pt x="2" y="16"/>
                  </a:lnTo>
                  <a:lnTo>
                    <a:pt x="0" y="0"/>
                  </a:lnTo>
                  <a:lnTo>
                    <a:pt x="7" y="0"/>
                  </a:lnTo>
                  <a:lnTo>
                    <a:pt x="9" y="14"/>
                  </a:lnTo>
                  <a:lnTo>
                    <a:pt x="12" y="28"/>
                  </a:lnTo>
                  <a:lnTo>
                    <a:pt x="18" y="39"/>
                  </a:lnTo>
                  <a:lnTo>
                    <a:pt x="26" y="51"/>
                  </a:lnTo>
                  <a:lnTo>
                    <a:pt x="34" y="61"/>
                  </a:lnTo>
                  <a:lnTo>
                    <a:pt x="44" y="72"/>
                  </a:lnTo>
                  <a:lnTo>
                    <a:pt x="67" y="91"/>
                  </a:lnTo>
                  <a:lnTo>
                    <a:pt x="89" y="110"/>
                  </a:lnTo>
                  <a:lnTo>
                    <a:pt x="109" y="131"/>
                  </a:lnTo>
                  <a:lnTo>
                    <a:pt x="117" y="143"/>
                  </a:lnTo>
                  <a:lnTo>
                    <a:pt x="123" y="156"/>
                  </a:lnTo>
                  <a:lnTo>
                    <a:pt x="127" y="171"/>
                  </a:lnTo>
                  <a:lnTo>
                    <a:pt x="128" y="188"/>
                  </a:lnTo>
                  <a:lnTo>
                    <a:pt x="121" y="18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37" name="Google Shape;1737;p35"/>
            <p:cNvSpPr/>
            <p:nvPr/>
          </p:nvSpPr>
          <p:spPr>
            <a:xfrm>
              <a:off x="4931" y="2568"/>
              <a:ext cx="7" cy="2"/>
            </a:xfrm>
            <a:custGeom>
              <a:avLst/>
              <a:gdLst/>
              <a:ahLst/>
              <a:cxnLst/>
              <a:rect l="l" t="t" r="r" b="b"/>
              <a:pathLst>
                <a:path w="7" h="2" extrusionOk="0">
                  <a:moveTo>
                    <a:pt x="7" y="2"/>
                  </a:moveTo>
                  <a:lnTo>
                    <a:pt x="7" y="1"/>
                  </a:lnTo>
                  <a:lnTo>
                    <a:pt x="0" y="1"/>
                  </a:lnTo>
                  <a:lnTo>
                    <a:pt x="0" y="0"/>
                  </a:lnTo>
                  <a:lnTo>
                    <a:pt x="7"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38" name="Google Shape;1738;p35"/>
            <p:cNvSpPr/>
            <p:nvPr/>
          </p:nvSpPr>
          <p:spPr>
            <a:xfrm>
              <a:off x="4810" y="2315"/>
              <a:ext cx="60" cy="68"/>
            </a:xfrm>
            <a:custGeom>
              <a:avLst/>
              <a:gdLst/>
              <a:ahLst/>
              <a:cxnLst/>
              <a:rect l="l" t="t" r="r" b="b"/>
              <a:pathLst>
                <a:path w="60" h="68" extrusionOk="0">
                  <a:moveTo>
                    <a:pt x="0" y="65"/>
                  </a:moveTo>
                  <a:lnTo>
                    <a:pt x="2" y="54"/>
                  </a:lnTo>
                  <a:lnTo>
                    <a:pt x="6" y="49"/>
                  </a:lnTo>
                  <a:lnTo>
                    <a:pt x="9" y="44"/>
                  </a:lnTo>
                  <a:lnTo>
                    <a:pt x="27" y="31"/>
                  </a:lnTo>
                  <a:lnTo>
                    <a:pt x="45" y="17"/>
                  </a:lnTo>
                  <a:lnTo>
                    <a:pt x="51" y="9"/>
                  </a:lnTo>
                  <a:lnTo>
                    <a:pt x="53" y="0"/>
                  </a:lnTo>
                  <a:lnTo>
                    <a:pt x="60" y="3"/>
                  </a:lnTo>
                  <a:lnTo>
                    <a:pt x="58" y="13"/>
                  </a:lnTo>
                  <a:lnTo>
                    <a:pt x="51" y="23"/>
                  </a:lnTo>
                  <a:lnTo>
                    <a:pt x="32" y="37"/>
                  </a:lnTo>
                  <a:lnTo>
                    <a:pt x="14" y="50"/>
                  </a:lnTo>
                  <a:lnTo>
                    <a:pt x="12" y="54"/>
                  </a:lnTo>
                  <a:lnTo>
                    <a:pt x="9" y="57"/>
                  </a:lnTo>
                  <a:lnTo>
                    <a:pt x="7" y="68"/>
                  </a:lnTo>
                  <a:lnTo>
                    <a:pt x="0"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39" name="Google Shape;1739;p35"/>
            <p:cNvSpPr/>
            <p:nvPr/>
          </p:nvSpPr>
          <p:spPr>
            <a:xfrm>
              <a:off x="4810" y="2380"/>
              <a:ext cx="7" cy="3"/>
            </a:xfrm>
            <a:custGeom>
              <a:avLst/>
              <a:gdLst/>
              <a:ahLst/>
              <a:cxnLst/>
              <a:rect l="l" t="t" r="r" b="b"/>
              <a:pathLst>
                <a:path w="7" h="3" extrusionOk="0">
                  <a:moveTo>
                    <a:pt x="0" y="1"/>
                  </a:moveTo>
                  <a:lnTo>
                    <a:pt x="0" y="0"/>
                  </a:lnTo>
                  <a:lnTo>
                    <a:pt x="7" y="3"/>
                  </a:lnTo>
                  <a:lnTo>
                    <a:pt x="7"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40" name="Google Shape;1740;p35"/>
            <p:cNvSpPr/>
            <p:nvPr/>
          </p:nvSpPr>
          <p:spPr>
            <a:xfrm>
              <a:off x="4795" y="2241"/>
              <a:ext cx="75" cy="75"/>
            </a:xfrm>
            <a:custGeom>
              <a:avLst/>
              <a:gdLst/>
              <a:ahLst/>
              <a:cxnLst/>
              <a:rect l="l" t="t" r="r" b="b"/>
              <a:pathLst>
                <a:path w="75" h="75" extrusionOk="0">
                  <a:moveTo>
                    <a:pt x="68" y="75"/>
                  </a:moveTo>
                  <a:lnTo>
                    <a:pt x="67" y="62"/>
                  </a:lnTo>
                  <a:lnTo>
                    <a:pt x="62" y="52"/>
                  </a:lnTo>
                  <a:lnTo>
                    <a:pt x="55" y="43"/>
                  </a:lnTo>
                  <a:lnTo>
                    <a:pt x="46" y="35"/>
                  </a:lnTo>
                  <a:lnTo>
                    <a:pt x="24" y="20"/>
                  </a:lnTo>
                  <a:lnTo>
                    <a:pt x="0" y="6"/>
                  </a:lnTo>
                  <a:lnTo>
                    <a:pt x="5" y="0"/>
                  </a:lnTo>
                  <a:lnTo>
                    <a:pt x="29" y="14"/>
                  </a:lnTo>
                  <a:lnTo>
                    <a:pt x="51" y="29"/>
                  </a:lnTo>
                  <a:lnTo>
                    <a:pt x="60" y="37"/>
                  </a:lnTo>
                  <a:lnTo>
                    <a:pt x="69" y="48"/>
                  </a:lnTo>
                  <a:lnTo>
                    <a:pt x="74" y="60"/>
                  </a:lnTo>
                  <a:lnTo>
                    <a:pt x="75" y="75"/>
                  </a:lnTo>
                  <a:lnTo>
                    <a:pt x="68" y="7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41" name="Google Shape;1741;p35"/>
            <p:cNvSpPr/>
            <p:nvPr/>
          </p:nvSpPr>
          <p:spPr>
            <a:xfrm>
              <a:off x="4863" y="2315"/>
              <a:ext cx="7" cy="3"/>
            </a:xfrm>
            <a:custGeom>
              <a:avLst/>
              <a:gdLst/>
              <a:ahLst/>
              <a:cxnLst/>
              <a:rect l="l" t="t" r="r" b="b"/>
              <a:pathLst>
                <a:path w="7" h="3" extrusionOk="0">
                  <a:moveTo>
                    <a:pt x="7" y="3"/>
                  </a:moveTo>
                  <a:lnTo>
                    <a:pt x="7" y="2"/>
                  </a:lnTo>
                  <a:lnTo>
                    <a:pt x="7" y="1"/>
                  </a:lnTo>
                  <a:lnTo>
                    <a:pt x="0" y="1"/>
                  </a:lnTo>
                  <a:lnTo>
                    <a:pt x="0" y="0"/>
                  </a:lnTo>
                  <a:lnTo>
                    <a:pt x="7"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42" name="Google Shape;1742;p35"/>
            <p:cNvSpPr/>
            <p:nvPr/>
          </p:nvSpPr>
          <p:spPr>
            <a:xfrm>
              <a:off x="4697" y="2137"/>
              <a:ext cx="103" cy="110"/>
            </a:xfrm>
            <a:custGeom>
              <a:avLst/>
              <a:gdLst/>
              <a:ahLst/>
              <a:cxnLst/>
              <a:rect l="l" t="t" r="r" b="b"/>
              <a:pathLst>
                <a:path w="103" h="110" extrusionOk="0">
                  <a:moveTo>
                    <a:pt x="98" y="110"/>
                  </a:moveTo>
                  <a:lnTo>
                    <a:pt x="68" y="86"/>
                  </a:lnTo>
                  <a:lnTo>
                    <a:pt x="53" y="75"/>
                  </a:lnTo>
                  <a:lnTo>
                    <a:pt x="41" y="63"/>
                  </a:lnTo>
                  <a:lnTo>
                    <a:pt x="30" y="51"/>
                  </a:lnTo>
                  <a:lnTo>
                    <a:pt x="20" y="37"/>
                  </a:lnTo>
                  <a:lnTo>
                    <a:pt x="10" y="21"/>
                  </a:lnTo>
                  <a:lnTo>
                    <a:pt x="0" y="4"/>
                  </a:lnTo>
                  <a:lnTo>
                    <a:pt x="7" y="0"/>
                  </a:lnTo>
                  <a:lnTo>
                    <a:pt x="16" y="17"/>
                  </a:lnTo>
                  <a:lnTo>
                    <a:pt x="26" y="32"/>
                  </a:lnTo>
                  <a:lnTo>
                    <a:pt x="36" y="46"/>
                  </a:lnTo>
                  <a:lnTo>
                    <a:pt x="46" y="57"/>
                  </a:lnTo>
                  <a:lnTo>
                    <a:pt x="59" y="69"/>
                  </a:lnTo>
                  <a:lnTo>
                    <a:pt x="73" y="80"/>
                  </a:lnTo>
                  <a:lnTo>
                    <a:pt x="103" y="104"/>
                  </a:lnTo>
                  <a:lnTo>
                    <a:pt x="98" y="1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43" name="Google Shape;1743;p35"/>
            <p:cNvSpPr/>
            <p:nvPr/>
          </p:nvSpPr>
          <p:spPr>
            <a:xfrm>
              <a:off x="4795" y="2241"/>
              <a:ext cx="5" cy="6"/>
            </a:xfrm>
            <a:custGeom>
              <a:avLst/>
              <a:gdLst/>
              <a:ahLst/>
              <a:cxnLst/>
              <a:rect l="l" t="t" r="r" b="b"/>
              <a:pathLst>
                <a:path w="5" h="6" extrusionOk="0">
                  <a:moveTo>
                    <a:pt x="0" y="6"/>
                  </a:moveTo>
                  <a:lnTo>
                    <a:pt x="5" y="0"/>
                  </a:lnTo>
                  <a:lnTo>
                    <a:pt x="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44" name="Google Shape;1744;p35"/>
            <p:cNvSpPr txBox="1"/>
            <p:nvPr/>
          </p:nvSpPr>
          <p:spPr>
            <a:xfrm>
              <a:off x="4697" y="2118"/>
              <a:ext cx="8" cy="21"/>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45" name="Google Shape;1745;p35"/>
            <p:cNvSpPr/>
            <p:nvPr/>
          </p:nvSpPr>
          <p:spPr>
            <a:xfrm>
              <a:off x="4697" y="2137"/>
              <a:ext cx="8" cy="4"/>
            </a:xfrm>
            <a:custGeom>
              <a:avLst/>
              <a:gdLst/>
              <a:ahLst/>
              <a:cxnLst/>
              <a:rect l="l" t="t" r="r" b="b"/>
              <a:pathLst>
                <a:path w="8" h="4" extrusionOk="0">
                  <a:moveTo>
                    <a:pt x="0" y="4"/>
                  </a:moveTo>
                  <a:lnTo>
                    <a:pt x="0" y="2"/>
                  </a:lnTo>
                  <a:lnTo>
                    <a:pt x="8" y="2"/>
                  </a:lnTo>
                  <a:lnTo>
                    <a:pt x="7" y="0"/>
                  </a:lnTo>
                  <a:lnTo>
                    <a:pt x="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46" name="Google Shape;1746;p35"/>
            <p:cNvSpPr/>
            <p:nvPr/>
          </p:nvSpPr>
          <p:spPr>
            <a:xfrm>
              <a:off x="4188" y="1967"/>
              <a:ext cx="125" cy="228"/>
            </a:xfrm>
            <a:custGeom>
              <a:avLst/>
              <a:gdLst/>
              <a:ahLst/>
              <a:cxnLst/>
              <a:rect l="l" t="t" r="r" b="b"/>
              <a:pathLst>
                <a:path w="125" h="228" extrusionOk="0">
                  <a:moveTo>
                    <a:pt x="125" y="3"/>
                  </a:moveTo>
                  <a:lnTo>
                    <a:pt x="118" y="20"/>
                  </a:lnTo>
                  <a:lnTo>
                    <a:pt x="110" y="36"/>
                  </a:lnTo>
                  <a:lnTo>
                    <a:pt x="101" y="50"/>
                  </a:lnTo>
                  <a:lnTo>
                    <a:pt x="96" y="59"/>
                  </a:lnTo>
                  <a:lnTo>
                    <a:pt x="92" y="65"/>
                  </a:lnTo>
                  <a:lnTo>
                    <a:pt x="82" y="78"/>
                  </a:lnTo>
                  <a:lnTo>
                    <a:pt x="72" y="91"/>
                  </a:lnTo>
                  <a:lnTo>
                    <a:pt x="53" y="115"/>
                  </a:lnTo>
                  <a:lnTo>
                    <a:pt x="44" y="127"/>
                  </a:lnTo>
                  <a:lnTo>
                    <a:pt x="36" y="139"/>
                  </a:lnTo>
                  <a:lnTo>
                    <a:pt x="29" y="152"/>
                  </a:lnTo>
                  <a:lnTo>
                    <a:pt x="24" y="158"/>
                  </a:lnTo>
                  <a:lnTo>
                    <a:pt x="21" y="166"/>
                  </a:lnTo>
                  <a:lnTo>
                    <a:pt x="18" y="173"/>
                  </a:lnTo>
                  <a:lnTo>
                    <a:pt x="16" y="180"/>
                  </a:lnTo>
                  <a:lnTo>
                    <a:pt x="12" y="195"/>
                  </a:lnTo>
                  <a:lnTo>
                    <a:pt x="10" y="202"/>
                  </a:lnTo>
                  <a:lnTo>
                    <a:pt x="9" y="211"/>
                  </a:lnTo>
                  <a:lnTo>
                    <a:pt x="9" y="219"/>
                  </a:lnTo>
                  <a:lnTo>
                    <a:pt x="8" y="228"/>
                  </a:lnTo>
                  <a:lnTo>
                    <a:pt x="0" y="228"/>
                  </a:lnTo>
                  <a:lnTo>
                    <a:pt x="1" y="218"/>
                  </a:lnTo>
                  <a:lnTo>
                    <a:pt x="1" y="210"/>
                  </a:lnTo>
                  <a:lnTo>
                    <a:pt x="2" y="201"/>
                  </a:lnTo>
                  <a:lnTo>
                    <a:pt x="4" y="193"/>
                  </a:lnTo>
                  <a:lnTo>
                    <a:pt x="8" y="178"/>
                  </a:lnTo>
                  <a:lnTo>
                    <a:pt x="11" y="170"/>
                  </a:lnTo>
                  <a:lnTo>
                    <a:pt x="14" y="163"/>
                  </a:lnTo>
                  <a:lnTo>
                    <a:pt x="17" y="155"/>
                  </a:lnTo>
                  <a:lnTo>
                    <a:pt x="21" y="148"/>
                  </a:lnTo>
                  <a:lnTo>
                    <a:pt x="29" y="135"/>
                  </a:lnTo>
                  <a:lnTo>
                    <a:pt x="38" y="122"/>
                  </a:lnTo>
                  <a:lnTo>
                    <a:pt x="47" y="110"/>
                  </a:lnTo>
                  <a:lnTo>
                    <a:pt x="66" y="86"/>
                  </a:lnTo>
                  <a:lnTo>
                    <a:pt x="76" y="73"/>
                  </a:lnTo>
                  <a:lnTo>
                    <a:pt x="85" y="61"/>
                  </a:lnTo>
                  <a:lnTo>
                    <a:pt x="90" y="53"/>
                  </a:lnTo>
                  <a:lnTo>
                    <a:pt x="94" y="46"/>
                  </a:lnTo>
                  <a:lnTo>
                    <a:pt x="103" y="32"/>
                  </a:lnTo>
                  <a:lnTo>
                    <a:pt x="110" y="17"/>
                  </a:lnTo>
                  <a:lnTo>
                    <a:pt x="118" y="0"/>
                  </a:lnTo>
                  <a:lnTo>
                    <a:pt x="125"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47" name="Google Shape;1747;p35"/>
            <p:cNvSpPr/>
            <p:nvPr/>
          </p:nvSpPr>
          <p:spPr>
            <a:xfrm>
              <a:off x="4188" y="2195"/>
              <a:ext cx="158" cy="234"/>
            </a:xfrm>
            <a:custGeom>
              <a:avLst/>
              <a:gdLst/>
              <a:ahLst/>
              <a:cxnLst/>
              <a:rect l="l" t="t" r="r" b="b"/>
              <a:pathLst>
                <a:path w="158" h="234" extrusionOk="0">
                  <a:moveTo>
                    <a:pt x="8" y="0"/>
                  </a:moveTo>
                  <a:lnTo>
                    <a:pt x="9" y="9"/>
                  </a:lnTo>
                  <a:lnTo>
                    <a:pt x="10" y="18"/>
                  </a:lnTo>
                  <a:lnTo>
                    <a:pt x="12" y="27"/>
                  </a:lnTo>
                  <a:lnTo>
                    <a:pt x="14" y="35"/>
                  </a:lnTo>
                  <a:lnTo>
                    <a:pt x="18" y="43"/>
                  </a:lnTo>
                  <a:lnTo>
                    <a:pt x="21" y="51"/>
                  </a:lnTo>
                  <a:lnTo>
                    <a:pt x="27" y="58"/>
                  </a:lnTo>
                  <a:lnTo>
                    <a:pt x="32" y="65"/>
                  </a:lnTo>
                  <a:lnTo>
                    <a:pt x="37" y="71"/>
                  </a:lnTo>
                  <a:lnTo>
                    <a:pt x="42" y="78"/>
                  </a:lnTo>
                  <a:lnTo>
                    <a:pt x="55" y="90"/>
                  </a:lnTo>
                  <a:lnTo>
                    <a:pt x="68" y="102"/>
                  </a:lnTo>
                  <a:lnTo>
                    <a:pt x="82" y="114"/>
                  </a:lnTo>
                  <a:lnTo>
                    <a:pt x="96" y="125"/>
                  </a:lnTo>
                  <a:lnTo>
                    <a:pt x="109" y="138"/>
                  </a:lnTo>
                  <a:lnTo>
                    <a:pt x="122" y="151"/>
                  </a:lnTo>
                  <a:lnTo>
                    <a:pt x="128" y="158"/>
                  </a:lnTo>
                  <a:lnTo>
                    <a:pt x="134" y="165"/>
                  </a:lnTo>
                  <a:lnTo>
                    <a:pt x="139" y="172"/>
                  </a:lnTo>
                  <a:lnTo>
                    <a:pt x="144" y="180"/>
                  </a:lnTo>
                  <a:lnTo>
                    <a:pt x="148" y="188"/>
                  </a:lnTo>
                  <a:lnTo>
                    <a:pt x="152" y="196"/>
                  </a:lnTo>
                  <a:lnTo>
                    <a:pt x="154" y="205"/>
                  </a:lnTo>
                  <a:lnTo>
                    <a:pt x="157" y="214"/>
                  </a:lnTo>
                  <a:lnTo>
                    <a:pt x="158" y="224"/>
                  </a:lnTo>
                  <a:lnTo>
                    <a:pt x="158" y="234"/>
                  </a:lnTo>
                  <a:lnTo>
                    <a:pt x="150" y="234"/>
                  </a:lnTo>
                  <a:lnTo>
                    <a:pt x="150" y="224"/>
                  </a:lnTo>
                  <a:lnTo>
                    <a:pt x="149" y="215"/>
                  </a:lnTo>
                  <a:lnTo>
                    <a:pt x="147" y="207"/>
                  </a:lnTo>
                  <a:lnTo>
                    <a:pt x="144" y="199"/>
                  </a:lnTo>
                  <a:lnTo>
                    <a:pt x="141" y="191"/>
                  </a:lnTo>
                  <a:lnTo>
                    <a:pt x="137" y="184"/>
                  </a:lnTo>
                  <a:lnTo>
                    <a:pt x="132" y="177"/>
                  </a:lnTo>
                  <a:lnTo>
                    <a:pt x="127" y="170"/>
                  </a:lnTo>
                  <a:lnTo>
                    <a:pt x="122" y="163"/>
                  </a:lnTo>
                  <a:lnTo>
                    <a:pt x="116" y="157"/>
                  </a:lnTo>
                  <a:lnTo>
                    <a:pt x="104" y="144"/>
                  </a:lnTo>
                  <a:lnTo>
                    <a:pt x="90" y="131"/>
                  </a:lnTo>
                  <a:lnTo>
                    <a:pt x="77" y="120"/>
                  </a:lnTo>
                  <a:lnTo>
                    <a:pt x="63" y="108"/>
                  </a:lnTo>
                  <a:lnTo>
                    <a:pt x="49" y="96"/>
                  </a:lnTo>
                  <a:lnTo>
                    <a:pt x="37" y="83"/>
                  </a:lnTo>
                  <a:lnTo>
                    <a:pt x="31" y="77"/>
                  </a:lnTo>
                  <a:lnTo>
                    <a:pt x="24" y="70"/>
                  </a:lnTo>
                  <a:lnTo>
                    <a:pt x="19" y="62"/>
                  </a:lnTo>
                  <a:lnTo>
                    <a:pt x="14" y="55"/>
                  </a:lnTo>
                  <a:lnTo>
                    <a:pt x="10" y="47"/>
                  </a:lnTo>
                  <a:lnTo>
                    <a:pt x="7" y="38"/>
                  </a:lnTo>
                  <a:lnTo>
                    <a:pt x="4" y="29"/>
                  </a:lnTo>
                  <a:lnTo>
                    <a:pt x="2" y="20"/>
                  </a:lnTo>
                  <a:lnTo>
                    <a:pt x="1" y="10"/>
                  </a:lnTo>
                  <a:lnTo>
                    <a:pt x="0" y="0"/>
                  </a:lnTo>
                  <a:lnTo>
                    <a:pt x="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48" name="Google Shape;1748;p35"/>
            <p:cNvSpPr/>
            <p:nvPr/>
          </p:nvSpPr>
          <p:spPr>
            <a:xfrm>
              <a:off x="4188" y="2195"/>
              <a:ext cx="8" cy="1"/>
            </a:xfrm>
            <a:custGeom>
              <a:avLst/>
              <a:gdLst/>
              <a:ahLst/>
              <a:cxnLst/>
              <a:rect l="l" t="t" r="r" b="b"/>
              <a:pathLst>
                <a:path w="8" h="1" extrusionOk="0">
                  <a:moveTo>
                    <a:pt x="0" y="0"/>
                  </a:moveTo>
                  <a:lnTo>
                    <a:pt x="8"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49" name="Google Shape;1749;p35"/>
            <p:cNvSpPr/>
            <p:nvPr/>
          </p:nvSpPr>
          <p:spPr>
            <a:xfrm>
              <a:off x="4297" y="2428"/>
              <a:ext cx="49" cy="94"/>
            </a:xfrm>
            <a:custGeom>
              <a:avLst/>
              <a:gdLst/>
              <a:ahLst/>
              <a:cxnLst/>
              <a:rect l="l" t="t" r="r" b="b"/>
              <a:pathLst>
                <a:path w="49" h="94" extrusionOk="0">
                  <a:moveTo>
                    <a:pt x="49" y="1"/>
                  </a:moveTo>
                  <a:lnTo>
                    <a:pt x="49" y="8"/>
                  </a:lnTo>
                  <a:lnTo>
                    <a:pt x="47" y="15"/>
                  </a:lnTo>
                  <a:lnTo>
                    <a:pt x="45" y="23"/>
                  </a:lnTo>
                  <a:lnTo>
                    <a:pt x="43" y="29"/>
                  </a:lnTo>
                  <a:lnTo>
                    <a:pt x="39" y="35"/>
                  </a:lnTo>
                  <a:lnTo>
                    <a:pt x="36" y="40"/>
                  </a:lnTo>
                  <a:lnTo>
                    <a:pt x="29" y="50"/>
                  </a:lnTo>
                  <a:lnTo>
                    <a:pt x="20" y="60"/>
                  </a:lnTo>
                  <a:lnTo>
                    <a:pt x="14" y="70"/>
                  </a:lnTo>
                  <a:lnTo>
                    <a:pt x="12" y="76"/>
                  </a:lnTo>
                  <a:lnTo>
                    <a:pt x="10" y="81"/>
                  </a:lnTo>
                  <a:lnTo>
                    <a:pt x="9" y="87"/>
                  </a:lnTo>
                  <a:lnTo>
                    <a:pt x="8" y="94"/>
                  </a:lnTo>
                  <a:lnTo>
                    <a:pt x="0" y="93"/>
                  </a:lnTo>
                  <a:lnTo>
                    <a:pt x="1" y="86"/>
                  </a:lnTo>
                  <a:lnTo>
                    <a:pt x="2" y="79"/>
                  </a:lnTo>
                  <a:lnTo>
                    <a:pt x="4" y="73"/>
                  </a:lnTo>
                  <a:lnTo>
                    <a:pt x="7" y="67"/>
                  </a:lnTo>
                  <a:lnTo>
                    <a:pt x="13" y="56"/>
                  </a:lnTo>
                  <a:lnTo>
                    <a:pt x="21" y="45"/>
                  </a:lnTo>
                  <a:lnTo>
                    <a:pt x="29" y="35"/>
                  </a:lnTo>
                  <a:lnTo>
                    <a:pt x="33" y="30"/>
                  </a:lnTo>
                  <a:lnTo>
                    <a:pt x="35" y="25"/>
                  </a:lnTo>
                  <a:lnTo>
                    <a:pt x="38" y="20"/>
                  </a:lnTo>
                  <a:lnTo>
                    <a:pt x="40" y="14"/>
                  </a:lnTo>
                  <a:lnTo>
                    <a:pt x="41" y="7"/>
                  </a:lnTo>
                  <a:lnTo>
                    <a:pt x="41" y="0"/>
                  </a:lnTo>
                  <a:lnTo>
                    <a:pt x="49"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50" name="Google Shape;1750;p35"/>
            <p:cNvSpPr/>
            <p:nvPr/>
          </p:nvSpPr>
          <p:spPr>
            <a:xfrm>
              <a:off x="4338" y="2428"/>
              <a:ext cx="8" cy="1"/>
            </a:xfrm>
            <a:custGeom>
              <a:avLst/>
              <a:gdLst/>
              <a:ahLst/>
              <a:cxnLst/>
              <a:rect l="l" t="t" r="r" b="b"/>
              <a:pathLst>
                <a:path w="8" h="1" extrusionOk="0">
                  <a:moveTo>
                    <a:pt x="8" y="1"/>
                  </a:moveTo>
                  <a:lnTo>
                    <a:pt x="0" y="0"/>
                  </a:lnTo>
                  <a:lnTo>
                    <a:pt x="0" y="1"/>
                  </a:lnTo>
                  <a:lnTo>
                    <a:pt x="8"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51" name="Google Shape;1751;p35"/>
            <p:cNvSpPr/>
            <p:nvPr/>
          </p:nvSpPr>
          <p:spPr>
            <a:xfrm>
              <a:off x="4297" y="2522"/>
              <a:ext cx="79" cy="96"/>
            </a:xfrm>
            <a:custGeom>
              <a:avLst/>
              <a:gdLst/>
              <a:ahLst/>
              <a:cxnLst/>
              <a:rect l="l" t="t" r="r" b="b"/>
              <a:pathLst>
                <a:path w="79" h="96" extrusionOk="0">
                  <a:moveTo>
                    <a:pt x="8" y="0"/>
                  </a:moveTo>
                  <a:lnTo>
                    <a:pt x="9" y="8"/>
                  </a:lnTo>
                  <a:lnTo>
                    <a:pt x="9" y="15"/>
                  </a:lnTo>
                  <a:lnTo>
                    <a:pt x="11" y="22"/>
                  </a:lnTo>
                  <a:lnTo>
                    <a:pt x="14" y="30"/>
                  </a:lnTo>
                  <a:lnTo>
                    <a:pt x="16" y="36"/>
                  </a:lnTo>
                  <a:lnTo>
                    <a:pt x="20" y="42"/>
                  </a:lnTo>
                  <a:lnTo>
                    <a:pt x="25" y="48"/>
                  </a:lnTo>
                  <a:lnTo>
                    <a:pt x="29" y="54"/>
                  </a:lnTo>
                  <a:lnTo>
                    <a:pt x="34" y="59"/>
                  </a:lnTo>
                  <a:lnTo>
                    <a:pt x="39" y="64"/>
                  </a:lnTo>
                  <a:lnTo>
                    <a:pt x="51" y="73"/>
                  </a:lnTo>
                  <a:lnTo>
                    <a:pt x="64" y="81"/>
                  </a:lnTo>
                  <a:lnTo>
                    <a:pt x="79" y="89"/>
                  </a:lnTo>
                  <a:lnTo>
                    <a:pt x="75" y="96"/>
                  </a:lnTo>
                  <a:lnTo>
                    <a:pt x="60" y="88"/>
                  </a:lnTo>
                  <a:lnTo>
                    <a:pt x="46" y="79"/>
                  </a:lnTo>
                  <a:lnTo>
                    <a:pt x="34" y="70"/>
                  </a:lnTo>
                  <a:lnTo>
                    <a:pt x="28" y="64"/>
                  </a:lnTo>
                  <a:lnTo>
                    <a:pt x="22" y="59"/>
                  </a:lnTo>
                  <a:lnTo>
                    <a:pt x="17" y="53"/>
                  </a:lnTo>
                  <a:lnTo>
                    <a:pt x="13" y="47"/>
                  </a:lnTo>
                  <a:lnTo>
                    <a:pt x="9" y="40"/>
                  </a:lnTo>
                  <a:lnTo>
                    <a:pt x="6" y="33"/>
                  </a:lnTo>
                  <a:lnTo>
                    <a:pt x="3" y="24"/>
                  </a:lnTo>
                  <a:lnTo>
                    <a:pt x="2" y="17"/>
                  </a:lnTo>
                  <a:lnTo>
                    <a:pt x="1" y="8"/>
                  </a:lnTo>
                  <a:lnTo>
                    <a:pt x="0" y="0"/>
                  </a:lnTo>
                  <a:lnTo>
                    <a:pt x="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52" name="Google Shape;1752;p35"/>
            <p:cNvSpPr/>
            <p:nvPr/>
          </p:nvSpPr>
          <p:spPr>
            <a:xfrm>
              <a:off x="4297" y="2521"/>
              <a:ext cx="8" cy="1"/>
            </a:xfrm>
            <a:custGeom>
              <a:avLst/>
              <a:gdLst/>
              <a:ahLst/>
              <a:cxnLst/>
              <a:rect l="l" t="t" r="r" b="b"/>
              <a:pathLst>
                <a:path w="8" h="1" extrusionOk="0">
                  <a:moveTo>
                    <a:pt x="0" y="0"/>
                  </a:moveTo>
                  <a:lnTo>
                    <a:pt x="0" y="1"/>
                  </a:lnTo>
                  <a:lnTo>
                    <a:pt x="8" y="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53" name="Google Shape;1753;p35"/>
            <p:cNvSpPr/>
            <p:nvPr/>
          </p:nvSpPr>
          <p:spPr>
            <a:xfrm>
              <a:off x="4439" y="2170"/>
              <a:ext cx="68" cy="140"/>
            </a:xfrm>
            <a:custGeom>
              <a:avLst/>
              <a:gdLst/>
              <a:ahLst/>
              <a:cxnLst/>
              <a:rect l="l" t="t" r="r" b="b"/>
              <a:pathLst>
                <a:path w="68" h="140" extrusionOk="0">
                  <a:moveTo>
                    <a:pt x="61" y="140"/>
                  </a:moveTo>
                  <a:lnTo>
                    <a:pt x="51" y="122"/>
                  </a:lnTo>
                  <a:lnTo>
                    <a:pt x="40" y="105"/>
                  </a:lnTo>
                  <a:lnTo>
                    <a:pt x="31" y="89"/>
                  </a:lnTo>
                  <a:lnTo>
                    <a:pt x="26" y="82"/>
                  </a:lnTo>
                  <a:lnTo>
                    <a:pt x="21" y="74"/>
                  </a:lnTo>
                  <a:lnTo>
                    <a:pt x="17" y="66"/>
                  </a:lnTo>
                  <a:lnTo>
                    <a:pt x="13" y="57"/>
                  </a:lnTo>
                  <a:lnTo>
                    <a:pt x="9" y="49"/>
                  </a:lnTo>
                  <a:lnTo>
                    <a:pt x="6" y="40"/>
                  </a:lnTo>
                  <a:lnTo>
                    <a:pt x="4" y="31"/>
                  </a:lnTo>
                  <a:lnTo>
                    <a:pt x="2" y="22"/>
                  </a:lnTo>
                  <a:lnTo>
                    <a:pt x="1" y="12"/>
                  </a:lnTo>
                  <a:lnTo>
                    <a:pt x="0" y="1"/>
                  </a:lnTo>
                  <a:lnTo>
                    <a:pt x="8" y="0"/>
                  </a:lnTo>
                  <a:lnTo>
                    <a:pt x="8" y="11"/>
                  </a:lnTo>
                  <a:lnTo>
                    <a:pt x="10" y="21"/>
                  </a:lnTo>
                  <a:lnTo>
                    <a:pt x="11" y="30"/>
                  </a:lnTo>
                  <a:lnTo>
                    <a:pt x="14" y="38"/>
                  </a:lnTo>
                  <a:lnTo>
                    <a:pt x="16" y="46"/>
                  </a:lnTo>
                  <a:lnTo>
                    <a:pt x="20" y="54"/>
                  </a:lnTo>
                  <a:lnTo>
                    <a:pt x="24" y="62"/>
                  </a:lnTo>
                  <a:lnTo>
                    <a:pt x="28" y="70"/>
                  </a:lnTo>
                  <a:lnTo>
                    <a:pt x="32" y="78"/>
                  </a:lnTo>
                  <a:lnTo>
                    <a:pt x="37" y="85"/>
                  </a:lnTo>
                  <a:lnTo>
                    <a:pt x="47" y="101"/>
                  </a:lnTo>
                  <a:lnTo>
                    <a:pt x="58" y="117"/>
                  </a:lnTo>
                  <a:lnTo>
                    <a:pt x="68" y="136"/>
                  </a:lnTo>
                  <a:lnTo>
                    <a:pt x="61" y="14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54" name="Google Shape;1754;p35"/>
            <p:cNvSpPr/>
            <p:nvPr/>
          </p:nvSpPr>
          <p:spPr>
            <a:xfrm>
              <a:off x="4439" y="2055"/>
              <a:ext cx="95" cy="116"/>
            </a:xfrm>
            <a:custGeom>
              <a:avLst/>
              <a:gdLst/>
              <a:ahLst/>
              <a:cxnLst/>
              <a:rect l="l" t="t" r="r" b="b"/>
              <a:pathLst>
                <a:path w="95" h="116" extrusionOk="0">
                  <a:moveTo>
                    <a:pt x="0" y="115"/>
                  </a:moveTo>
                  <a:lnTo>
                    <a:pt x="0" y="110"/>
                  </a:lnTo>
                  <a:lnTo>
                    <a:pt x="1" y="105"/>
                  </a:lnTo>
                  <a:lnTo>
                    <a:pt x="2" y="101"/>
                  </a:lnTo>
                  <a:lnTo>
                    <a:pt x="3" y="96"/>
                  </a:lnTo>
                  <a:lnTo>
                    <a:pt x="6" y="87"/>
                  </a:lnTo>
                  <a:lnTo>
                    <a:pt x="11" y="79"/>
                  </a:lnTo>
                  <a:lnTo>
                    <a:pt x="15" y="71"/>
                  </a:lnTo>
                  <a:lnTo>
                    <a:pt x="21" y="64"/>
                  </a:lnTo>
                  <a:lnTo>
                    <a:pt x="28" y="58"/>
                  </a:lnTo>
                  <a:lnTo>
                    <a:pt x="34" y="52"/>
                  </a:lnTo>
                  <a:lnTo>
                    <a:pt x="42" y="46"/>
                  </a:lnTo>
                  <a:lnTo>
                    <a:pt x="49" y="40"/>
                  </a:lnTo>
                  <a:lnTo>
                    <a:pt x="63" y="28"/>
                  </a:lnTo>
                  <a:lnTo>
                    <a:pt x="70" y="22"/>
                  </a:lnTo>
                  <a:lnTo>
                    <a:pt x="77" y="15"/>
                  </a:lnTo>
                  <a:lnTo>
                    <a:pt x="80" y="12"/>
                  </a:lnTo>
                  <a:lnTo>
                    <a:pt x="83" y="8"/>
                  </a:lnTo>
                  <a:lnTo>
                    <a:pt x="89" y="0"/>
                  </a:lnTo>
                  <a:lnTo>
                    <a:pt x="95" y="5"/>
                  </a:lnTo>
                  <a:lnTo>
                    <a:pt x="89" y="13"/>
                  </a:lnTo>
                  <a:lnTo>
                    <a:pt x="86" y="17"/>
                  </a:lnTo>
                  <a:lnTo>
                    <a:pt x="83" y="21"/>
                  </a:lnTo>
                  <a:lnTo>
                    <a:pt x="76" y="28"/>
                  </a:lnTo>
                  <a:lnTo>
                    <a:pt x="68" y="34"/>
                  </a:lnTo>
                  <a:lnTo>
                    <a:pt x="54" y="47"/>
                  </a:lnTo>
                  <a:lnTo>
                    <a:pt x="47" y="52"/>
                  </a:lnTo>
                  <a:lnTo>
                    <a:pt x="40" y="58"/>
                  </a:lnTo>
                  <a:lnTo>
                    <a:pt x="33" y="64"/>
                  </a:lnTo>
                  <a:lnTo>
                    <a:pt x="27" y="70"/>
                  </a:lnTo>
                  <a:lnTo>
                    <a:pt x="22" y="77"/>
                  </a:lnTo>
                  <a:lnTo>
                    <a:pt x="17" y="84"/>
                  </a:lnTo>
                  <a:lnTo>
                    <a:pt x="13" y="91"/>
                  </a:lnTo>
                  <a:lnTo>
                    <a:pt x="11" y="98"/>
                  </a:lnTo>
                  <a:lnTo>
                    <a:pt x="10" y="102"/>
                  </a:lnTo>
                  <a:lnTo>
                    <a:pt x="9" y="107"/>
                  </a:lnTo>
                  <a:lnTo>
                    <a:pt x="8" y="111"/>
                  </a:lnTo>
                  <a:lnTo>
                    <a:pt x="8" y="116"/>
                  </a:lnTo>
                  <a:lnTo>
                    <a:pt x="0"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55" name="Google Shape;1755;p35"/>
            <p:cNvSpPr/>
            <p:nvPr/>
          </p:nvSpPr>
          <p:spPr>
            <a:xfrm>
              <a:off x="4439" y="2170"/>
              <a:ext cx="8" cy="1"/>
            </a:xfrm>
            <a:custGeom>
              <a:avLst/>
              <a:gdLst/>
              <a:ahLst/>
              <a:cxnLst/>
              <a:rect l="l" t="t" r="r" b="b"/>
              <a:pathLst>
                <a:path w="8" h="1" extrusionOk="0">
                  <a:moveTo>
                    <a:pt x="0" y="1"/>
                  </a:moveTo>
                  <a:lnTo>
                    <a:pt x="0" y="0"/>
                  </a:lnTo>
                  <a:lnTo>
                    <a:pt x="8" y="1"/>
                  </a:lnTo>
                  <a:lnTo>
                    <a:pt x="8" y="0"/>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56" name="Google Shape;1756;p35"/>
            <p:cNvSpPr/>
            <p:nvPr/>
          </p:nvSpPr>
          <p:spPr>
            <a:xfrm>
              <a:off x="4528" y="1937"/>
              <a:ext cx="36" cy="123"/>
            </a:xfrm>
            <a:custGeom>
              <a:avLst/>
              <a:gdLst/>
              <a:ahLst/>
              <a:cxnLst/>
              <a:rect l="l" t="t" r="r" b="b"/>
              <a:pathLst>
                <a:path w="36" h="123" extrusionOk="0">
                  <a:moveTo>
                    <a:pt x="0" y="119"/>
                  </a:moveTo>
                  <a:lnTo>
                    <a:pt x="9" y="105"/>
                  </a:lnTo>
                  <a:lnTo>
                    <a:pt x="16" y="91"/>
                  </a:lnTo>
                  <a:lnTo>
                    <a:pt x="19" y="83"/>
                  </a:lnTo>
                  <a:lnTo>
                    <a:pt x="21" y="76"/>
                  </a:lnTo>
                  <a:lnTo>
                    <a:pt x="22" y="69"/>
                  </a:lnTo>
                  <a:lnTo>
                    <a:pt x="24" y="62"/>
                  </a:lnTo>
                  <a:lnTo>
                    <a:pt x="26" y="48"/>
                  </a:lnTo>
                  <a:lnTo>
                    <a:pt x="28" y="33"/>
                  </a:lnTo>
                  <a:lnTo>
                    <a:pt x="28" y="17"/>
                  </a:lnTo>
                  <a:lnTo>
                    <a:pt x="28" y="0"/>
                  </a:lnTo>
                  <a:lnTo>
                    <a:pt x="36" y="0"/>
                  </a:lnTo>
                  <a:lnTo>
                    <a:pt x="36" y="17"/>
                  </a:lnTo>
                  <a:lnTo>
                    <a:pt x="35" y="34"/>
                  </a:lnTo>
                  <a:lnTo>
                    <a:pt x="34" y="49"/>
                  </a:lnTo>
                  <a:lnTo>
                    <a:pt x="32" y="64"/>
                  </a:lnTo>
                  <a:lnTo>
                    <a:pt x="30" y="71"/>
                  </a:lnTo>
                  <a:lnTo>
                    <a:pt x="28" y="79"/>
                  </a:lnTo>
                  <a:lnTo>
                    <a:pt x="26" y="87"/>
                  </a:lnTo>
                  <a:lnTo>
                    <a:pt x="23" y="94"/>
                  </a:lnTo>
                  <a:lnTo>
                    <a:pt x="16" y="108"/>
                  </a:lnTo>
                  <a:lnTo>
                    <a:pt x="7" y="123"/>
                  </a:lnTo>
                  <a:lnTo>
                    <a:pt x="0" y="1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57" name="Google Shape;1757;p35"/>
            <p:cNvSpPr/>
            <p:nvPr/>
          </p:nvSpPr>
          <p:spPr>
            <a:xfrm>
              <a:off x="4528" y="2055"/>
              <a:ext cx="7" cy="5"/>
            </a:xfrm>
            <a:custGeom>
              <a:avLst/>
              <a:gdLst/>
              <a:ahLst/>
              <a:cxnLst/>
              <a:rect l="l" t="t" r="r" b="b"/>
              <a:pathLst>
                <a:path w="7" h="5" extrusionOk="0">
                  <a:moveTo>
                    <a:pt x="6" y="5"/>
                  </a:moveTo>
                  <a:lnTo>
                    <a:pt x="7" y="5"/>
                  </a:lnTo>
                  <a:lnTo>
                    <a:pt x="0" y="1"/>
                  </a:lnTo>
                  <a:lnTo>
                    <a:pt x="0" y="0"/>
                  </a:lnTo>
                  <a:lnTo>
                    <a:pt x="6"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58" name="Google Shape;1758;p35"/>
            <p:cNvSpPr/>
            <p:nvPr/>
          </p:nvSpPr>
          <p:spPr>
            <a:xfrm>
              <a:off x="4473" y="1744"/>
              <a:ext cx="91" cy="193"/>
            </a:xfrm>
            <a:custGeom>
              <a:avLst/>
              <a:gdLst/>
              <a:ahLst/>
              <a:cxnLst/>
              <a:rect l="l" t="t" r="r" b="b"/>
              <a:pathLst>
                <a:path w="91" h="193" extrusionOk="0">
                  <a:moveTo>
                    <a:pt x="83" y="193"/>
                  </a:moveTo>
                  <a:lnTo>
                    <a:pt x="83" y="178"/>
                  </a:lnTo>
                  <a:lnTo>
                    <a:pt x="82" y="164"/>
                  </a:lnTo>
                  <a:lnTo>
                    <a:pt x="80" y="150"/>
                  </a:lnTo>
                  <a:lnTo>
                    <a:pt x="78" y="137"/>
                  </a:lnTo>
                  <a:lnTo>
                    <a:pt x="77" y="131"/>
                  </a:lnTo>
                  <a:lnTo>
                    <a:pt x="76" y="125"/>
                  </a:lnTo>
                  <a:lnTo>
                    <a:pt x="72" y="113"/>
                  </a:lnTo>
                  <a:lnTo>
                    <a:pt x="68" y="102"/>
                  </a:lnTo>
                  <a:lnTo>
                    <a:pt x="62" y="91"/>
                  </a:lnTo>
                  <a:lnTo>
                    <a:pt x="57" y="80"/>
                  </a:lnTo>
                  <a:lnTo>
                    <a:pt x="50" y="69"/>
                  </a:lnTo>
                  <a:lnTo>
                    <a:pt x="44" y="58"/>
                  </a:lnTo>
                  <a:lnTo>
                    <a:pt x="36" y="47"/>
                  </a:lnTo>
                  <a:lnTo>
                    <a:pt x="28" y="37"/>
                  </a:lnTo>
                  <a:lnTo>
                    <a:pt x="19" y="27"/>
                  </a:lnTo>
                  <a:lnTo>
                    <a:pt x="10" y="16"/>
                  </a:lnTo>
                  <a:lnTo>
                    <a:pt x="0" y="6"/>
                  </a:lnTo>
                  <a:lnTo>
                    <a:pt x="5" y="0"/>
                  </a:lnTo>
                  <a:lnTo>
                    <a:pt x="15" y="11"/>
                  </a:lnTo>
                  <a:lnTo>
                    <a:pt x="25" y="21"/>
                  </a:lnTo>
                  <a:lnTo>
                    <a:pt x="34" y="32"/>
                  </a:lnTo>
                  <a:lnTo>
                    <a:pt x="42" y="42"/>
                  </a:lnTo>
                  <a:lnTo>
                    <a:pt x="50" y="53"/>
                  </a:lnTo>
                  <a:lnTo>
                    <a:pt x="57" y="64"/>
                  </a:lnTo>
                  <a:lnTo>
                    <a:pt x="65" y="76"/>
                  </a:lnTo>
                  <a:lnTo>
                    <a:pt x="70" y="88"/>
                  </a:lnTo>
                  <a:lnTo>
                    <a:pt x="75" y="99"/>
                  </a:lnTo>
                  <a:lnTo>
                    <a:pt x="80" y="111"/>
                  </a:lnTo>
                  <a:lnTo>
                    <a:pt x="83" y="123"/>
                  </a:lnTo>
                  <a:lnTo>
                    <a:pt x="85" y="130"/>
                  </a:lnTo>
                  <a:lnTo>
                    <a:pt x="86" y="136"/>
                  </a:lnTo>
                  <a:lnTo>
                    <a:pt x="88" y="149"/>
                  </a:lnTo>
                  <a:lnTo>
                    <a:pt x="90" y="163"/>
                  </a:lnTo>
                  <a:lnTo>
                    <a:pt x="91" y="178"/>
                  </a:lnTo>
                  <a:lnTo>
                    <a:pt x="91" y="193"/>
                  </a:lnTo>
                  <a:lnTo>
                    <a:pt x="83" y="1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59" name="Google Shape;1759;p35"/>
            <p:cNvSpPr/>
            <p:nvPr/>
          </p:nvSpPr>
          <p:spPr>
            <a:xfrm>
              <a:off x="4556" y="1937"/>
              <a:ext cx="8" cy="1"/>
            </a:xfrm>
            <a:custGeom>
              <a:avLst/>
              <a:gdLst/>
              <a:ahLst/>
              <a:cxnLst/>
              <a:rect l="l" t="t" r="r" b="b"/>
              <a:pathLst>
                <a:path w="8" h="1" extrusionOk="0">
                  <a:moveTo>
                    <a:pt x="8" y="0"/>
                  </a:moveTo>
                  <a:lnTo>
                    <a:pt x="0" y="0"/>
                  </a:lnTo>
                  <a:lnTo>
                    <a:pt x="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1760" name="Google Shape;1760;p35"/>
          <p:cNvSpPr txBox="1">
            <a:spLocks noGrp="1"/>
          </p:cNvSpPr>
          <p:nvPr>
            <p:ph type="title"/>
          </p:nvPr>
        </p:nvSpPr>
        <p:spPr>
          <a:xfrm>
            <a:off x="471487" y="384175"/>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Methods To Kill Or Control Microorganisms</a:t>
            </a:r>
            <a:endParaRPr/>
          </a:p>
        </p:txBody>
      </p:sp>
      <p:sp>
        <p:nvSpPr>
          <p:cNvPr id="1761" name="Google Shape;1761;p35"/>
          <p:cNvSpPr txBox="1">
            <a:spLocks noGrp="1"/>
          </p:cNvSpPr>
          <p:nvPr>
            <p:ph type="body" idx="1"/>
          </p:nvPr>
        </p:nvSpPr>
        <p:spPr>
          <a:xfrm>
            <a:off x="284162" y="2935287"/>
            <a:ext cx="6226175" cy="3351212"/>
          </a:xfrm>
          <a:prstGeom prst="rect">
            <a:avLst/>
          </a:prstGeom>
          <a:noFill/>
          <a:ln>
            <a:noFill/>
          </a:ln>
        </p:spPr>
        <p:txBody>
          <a:bodyPr spcFirstLastPara="1" wrap="square" lIns="91425" tIns="45700" rIns="91425" bIns="45700" anchor="t" anchorCtr="0">
            <a:noAutofit/>
          </a:bodyPr>
          <a:lstStyle/>
          <a:p>
            <a:pPr marL="742950" lvl="1" indent="-28575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boil small items in water for 15 minutes</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use chemical disinfectants for cleaning supplies and equipment </a:t>
            </a:r>
            <a:endParaRPr/>
          </a:p>
        </p:txBody>
      </p:sp>
      <p:sp>
        <p:nvSpPr>
          <p:cNvPr id="1762" name="Google Shape;1762;p35"/>
          <p:cNvSpPr txBox="1"/>
          <p:nvPr/>
        </p:nvSpPr>
        <p:spPr>
          <a:xfrm>
            <a:off x="415925" y="1760537"/>
            <a:ext cx="8351837" cy="1200150"/>
          </a:xfrm>
          <a:prstGeom prst="rect">
            <a:avLst/>
          </a:prstGeom>
          <a:noFill/>
          <a:ln>
            <a:noFill/>
          </a:ln>
        </p:spPr>
        <p:txBody>
          <a:bodyPr spcFirstLastPara="1" wrap="square" lIns="91425" tIns="45700" rIns="91425" bIns="45700" anchor="t" anchorCtr="0">
            <a:spAutoFit/>
          </a:bodyPr>
          <a:lstStyle/>
          <a:p>
            <a:pPr marL="228600" marR="0" lvl="0" indent="-228600" algn="l" rtl="0">
              <a:lnSpc>
                <a:spcPct val="100000"/>
              </a:lnSpc>
              <a:spcBef>
                <a:spcPts val="0"/>
              </a:spcBef>
              <a:spcAft>
                <a:spcPts val="0"/>
              </a:spcAft>
              <a:buClr>
                <a:schemeClr val="dk1"/>
              </a:buClr>
              <a:buSzPts val="3600"/>
              <a:buFont typeface="Arial"/>
              <a:buNone/>
            </a:pPr>
            <a:r>
              <a:rPr lang="en-US" sz="3600" b="0" i="0" u="none">
                <a:solidFill>
                  <a:schemeClr val="dk1"/>
                </a:solidFill>
                <a:latin typeface="Arial"/>
                <a:ea typeface="Arial"/>
                <a:cs typeface="Arial"/>
                <a:sym typeface="Arial"/>
              </a:rPr>
              <a:t>Disinfection (kills most microorganisms but not always viruses or spores)</a:t>
            </a:r>
            <a:endParaRPr/>
          </a:p>
          <a:p>
            <a:pPr marL="0" marR="0" lvl="0" indent="0" algn="l" rtl="0">
              <a:lnSpc>
                <a:spcPct val="100000"/>
              </a:lnSpc>
              <a:spcBef>
                <a:spcPts val="0"/>
              </a:spcBef>
              <a:spcAft>
                <a:spcPts val="0"/>
              </a:spcAft>
              <a:buNone/>
            </a:pPr>
            <a:endParaRPr sz="3600" b="0" i="0" u="none">
              <a:solidFill>
                <a:schemeClr val="dk1"/>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766"/>
        <p:cNvGrpSpPr/>
        <p:nvPr/>
      </p:nvGrpSpPr>
      <p:grpSpPr>
        <a:xfrm>
          <a:off x="0" y="0"/>
          <a:ext cx="0" cy="0"/>
          <a:chOff x="0" y="0"/>
          <a:chExt cx="0" cy="0"/>
        </a:xfrm>
      </p:grpSpPr>
      <p:sp>
        <p:nvSpPr>
          <p:cNvPr id="1767" name="Google Shape;1767;p36"/>
          <p:cNvSpPr txBox="1">
            <a:spLocks noGrp="1"/>
          </p:cNvSpPr>
          <p:nvPr>
            <p:ph type="title"/>
          </p:nvPr>
        </p:nvSpPr>
        <p:spPr>
          <a:xfrm>
            <a:off x="471487" y="506412"/>
            <a:ext cx="8229600" cy="147002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Methods To Kill Or Control Microorganisms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1768" name="Google Shape;1768;p36"/>
          <p:cNvSpPr txBox="1">
            <a:spLocks noGrp="1"/>
          </p:cNvSpPr>
          <p:nvPr>
            <p:ph type="body" idx="1"/>
          </p:nvPr>
        </p:nvSpPr>
        <p:spPr>
          <a:xfrm>
            <a:off x="0" y="2159000"/>
            <a:ext cx="7604125" cy="3948112"/>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None/>
            </a:pPr>
            <a:r>
              <a:rPr lang="en-US" sz="3600" b="0" i="0" u="none">
                <a:solidFill>
                  <a:schemeClr val="dk1"/>
                </a:solidFill>
                <a:latin typeface="Arial"/>
                <a:ea typeface="Arial"/>
                <a:cs typeface="Arial"/>
                <a:sym typeface="Arial"/>
              </a:rPr>
              <a:t>Sterilization </a:t>
            </a:r>
            <a:r>
              <a:rPr lang="en-US" sz="3200" b="0" i="0" u="none">
                <a:solidFill>
                  <a:schemeClr val="dk1"/>
                </a:solidFill>
                <a:latin typeface="Arial"/>
                <a:ea typeface="Arial"/>
                <a:cs typeface="Arial"/>
                <a:sym typeface="Arial"/>
              </a:rPr>
              <a:t>(gas, radiation, chemicals)</a:t>
            </a:r>
            <a:endParaRPr sz="3600" b="0" i="0" u="none">
              <a:solidFill>
                <a:schemeClr val="dk1"/>
              </a:solidFill>
              <a:latin typeface="Arial"/>
              <a:ea typeface="Arial"/>
              <a:cs typeface="Arial"/>
              <a:sym typeface="Arial"/>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kills all microorganisms, including spores &amp; viruses</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autoclave – steam under pressure</a:t>
            </a:r>
            <a:endParaRPr/>
          </a:p>
        </p:txBody>
      </p:sp>
      <p:grpSp>
        <p:nvGrpSpPr>
          <p:cNvPr id="1769" name="Google Shape;1769;p36"/>
          <p:cNvGrpSpPr/>
          <p:nvPr/>
        </p:nvGrpSpPr>
        <p:grpSpPr>
          <a:xfrm>
            <a:off x="6008687" y="4114800"/>
            <a:ext cx="3135312" cy="3017837"/>
            <a:chOff x="3313" y="1945"/>
            <a:chExt cx="1841" cy="1901"/>
          </a:xfrm>
        </p:grpSpPr>
        <p:sp>
          <p:nvSpPr>
            <p:cNvPr id="1770" name="Google Shape;1770;p36"/>
            <p:cNvSpPr/>
            <p:nvPr/>
          </p:nvSpPr>
          <p:spPr>
            <a:xfrm>
              <a:off x="3455" y="2024"/>
              <a:ext cx="1596" cy="1822"/>
            </a:xfrm>
            <a:custGeom>
              <a:avLst/>
              <a:gdLst/>
              <a:ahLst/>
              <a:cxnLst/>
              <a:rect l="l" t="t" r="r" b="b"/>
              <a:pathLst>
                <a:path w="9581" h="10936" extrusionOk="0">
                  <a:moveTo>
                    <a:pt x="85" y="749"/>
                  </a:moveTo>
                  <a:lnTo>
                    <a:pt x="361" y="5645"/>
                  </a:lnTo>
                  <a:lnTo>
                    <a:pt x="749" y="6116"/>
                  </a:lnTo>
                  <a:lnTo>
                    <a:pt x="0" y="6920"/>
                  </a:lnTo>
                  <a:lnTo>
                    <a:pt x="3042" y="7971"/>
                  </a:lnTo>
                  <a:lnTo>
                    <a:pt x="5451" y="8996"/>
                  </a:lnTo>
                  <a:lnTo>
                    <a:pt x="8555" y="10936"/>
                  </a:lnTo>
                  <a:lnTo>
                    <a:pt x="8947" y="8111"/>
                  </a:lnTo>
                  <a:lnTo>
                    <a:pt x="9556" y="6006"/>
                  </a:lnTo>
                  <a:lnTo>
                    <a:pt x="9002" y="6006"/>
                  </a:lnTo>
                  <a:lnTo>
                    <a:pt x="9304" y="5589"/>
                  </a:lnTo>
                  <a:lnTo>
                    <a:pt x="9556" y="3544"/>
                  </a:lnTo>
                  <a:lnTo>
                    <a:pt x="9581" y="1107"/>
                  </a:lnTo>
                  <a:lnTo>
                    <a:pt x="8444" y="523"/>
                  </a:lnTo>
                  <a:lnTo>
                    <a:pt x="5758" y="0"/>
                  </a:lnTo>
                  <a:lnTo>
                    <a:pt x="3928" y="25"/>
                  </a:lnTo>
                  <a:lnTo>
                    <a:pt x="85" y="749"/>
                  </a:lnTo>
                  <a:close/>
                </a:path>
              </a:pathLst>
            </a:custGeom>
            <a:solidFill>
              <a:srgbClr val="FAE8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71" name="Google Shape;1771;p36"/>
            <p:cNvSpPr/>
            <p:nvPr/>
          </p:nvSpPr>
          <p:spPr>
            <a:xfrm>
              <a:off x="3552" y="2083"/>
              <a:ext cx="1415" cy="1564"/>
            </a:xfrm>
            <a:custGeom>
              <a:avLst/>
              <a:gdLst/>
              <a:ahLst/>
              <a:cxnLst/>
              <a:rect l="l" t="t" r="r" b="b"/>
              <a:pathLst>
                <a:path w="8493" h="9381" extrusionOk="0">
                  <a:moveTo>
                    <a:pt x="8453" y="3471"/>
                  </a:moveTo>
                  <a:lnTo>
                    <a:pt x="8449" y="3502"/>
                  </a:lnTo>
                  <a:lnTo>
                    <a:pt x="8449" y="3533"/>
                  </a:lnTo>
                  <a:lnTo>
                    <a:pt x="8444" y="3562"/>
                  </a:lnTo>
                  <a:lnTo>
                    <a:pt x="8444" y="3597"/>
                  </a:lnTo>
                  <a:lnTo>
                    <a:pt x="8438" y="3628"/>
                  </a:lnTo>
                  <a:lnTo>
                    <a:pt x="8438" y="3658"/>
                  </a:lnTo>
                  <a:lnTo>
                    <a:pt x="8438" y="3688"/>
                  </a:lnTo>
                  <a:lnTo>
                    <a:pt x="8438" y="3723"/>
                  </a:lnTo>
                  <a:lnTo>
                    <a:pt x="8433" y="3754"/>
                  </a:lnTo>
                  <a:lnTo>
                    <a:pt x="8433" y="3783"/>
                  </a:lnTo>
                  <a:lnTo>
                    <a:pt x="8433" y="3814"/>
                  </a:lnTo>
                  <a:lnTo>
                    <a:pt x="8433" y="3849"/>
                  </a:lnTo>
                  <a:lnTo>
                    <a:pt x="8433" y="3879"/>
                  </a:lnTo>
                  <a:lnTo>
                    <a:pt x="8433" y="3915"/>
                  </a:lnTo>
                  <a:lnTo>
                    <a:pt x="8433" y="3944"/>
                  </a:lnTo>
                  <a:lnTo>
                    <a:pt x="8433" y="3979"/>
                  </a:lnTo>
                  <a:lnTo>
                    <a:pt x="8429" y="4010"/>
                  </a:lnTo>
                  <a:lnTo>
                    <a:pt x="8429" y="4039"/>
                  </a:lnTo>
                  <a:lnTo>
                    <a:pt x="8429" y="4070"/>
                  </a:lnTo>
                  <a:lnTo>
                    <a:pt x="8429" y="4100"/>
                  </a:lnTo>
                  <a:lnTo>
                    <a:pt x="8423" y="4130"/>
                  </a:lnTo>
                  <a:lnTo>
                    <a:pt x="8423" y="4160"/>
                  </a:lnTo>
                  <a:lnTo>
                    <a:pt x="8423" y="4191"/>
                  </a:lnTo>
                  <a:lnTo>
                    <a:pt x="8423" y="4226"/>
                  </a:lnTo>
                  <a:lnTo>
                    <a:pt x="8418" y="4256"/>
                  </a:lnTo>
                  <a:lnTo>
                    <a:pt x="8418" y="4286"/>
                  </a:lnTo>
                  <a:lnTo>
                    <a:pt x="8418" y="4317"/>
                  </a:lnTo>
                  <a:lnTo>
                    <a:pt x="8418" y="4346"/>
                  </a:lnTo>
                  <a:lnTo>
                    <a:pt x="8413" y="4377"/>
                  </a:lnTo>
                  <a:lnTo>
                    <a:pt x="8413" y="4406"/>
                  </a:lnTo>
                  <a:lnTo>
                    <a:pt x="8413" y="4437"/>
                  </a:lnTo>
                  <a:lnTo>
                    <a:pt x="8413" y="4472"/>
                  </a:lnTo>
                  <a:lnTo>
                    <a:pt x="8409" y="4497"/>
                  </a:lnTo>
                  <a:lnTo>
                    <a:pt x="8403" y="4527"/>
                  </a:lnTo>
                  <a:lnTo>
                    <a:pt x="8403" y="4558"/>
                  </a:lnTo>
                  <a:lnTo>
                    <a:pt x="8403" y="4587"/>
                  </a:lnTo>
                  <a:lnTo>
                    <a:pt x="8398" y="4618"/>
                  </a:lnTo>
                  <a:lnTo>
                    <a:pt x="8393" y="4648"/>
                  </a:lnTo>
                  <a:lnTo>
                    <a:pt x="8393" y="4678"/>
                  </a:lnTo>
                  <a:lnTo>
                    <a:pt x="8393" y="4708"/>
                  </a:lnTo>
                  <a:lnTo>
                    <a:pt x="8389" y="4739"/>
                  </a:lnTo>
                  <a:lnTo>
                    <a:pt x="8383" y="4768"/>
                  </a:lnTo>
                  <a:lnTo>
                    <a:pt x="8378" y="4799"/>
                  </a:lnTo>
                  <a:lnTo>
                    <a:pt x="8378" y="4829"/>
                  </a:lnTo>
                  <a:lnTo>
                    <a:pt x="8373" y="4859"/>
                  </a:lnTo>
                  <a:lnTo>
                    <a:pt x="8367" y="4889"/>
                  </a:lnTo>
                  <a:lnTo>
                    <a:pt x="8363" y="4919"/>
                  </a:lnTo>
                  <a:lnTo>
                    <a:pt x="8363" y="4949"/>
                  </a:lnTo>
                  <a:lnTo>
                    <a:pt x="8353" y="4974"/>
                  </a:lnTo>
                  <a:lnTo>
                    <a:pt x="8347" y="5004"/>
                  </a:lnTo>
                  <a:lnTo>
                    <a:pt x="8343" y="5035"/>
                  </a:lnTo>
                  <a:lnTo>
                    <a:pt x="8338" y="5064"/>
                  </a:lnTo>
                  <a:lnTo>
                    <a:pt x="8327" y="5095"/>
                  </a:lnTo>
                  <a:lnTo>
                    <a:pt x="8327" y="5126"/>
                  </a:lnTo>
                  <a:lnTo>
                    <a:pt x="8318" y="5155"/>
                  </a:lnTo>
                  <a:lnTo>
                    <a:pt x="8318" y="5186"/>
                  </a:lnTo>
                  <a:lnTo>
                    <a:pt x="8307" y="5216"/>
                  </a:lnTo>
                  <a:lnTo>
                    <a:pt x="8303" y="5246"/>
                  </a:lnTo>
                  <a:lnTo>
                    <a:pt x="8292" y="5276"/>
                  </a:lnTo>
                  <a:lnTo>
                    <a:pt x="8287" y="5307"/>
                  </a:lnTo>
                  <a:lnTo>
                    <a:pt x="8277" y="5336"/>
                  </a:lnTo>
                  <a:lnTo>
                    <a:pt x="8272" y="5367"/>
                  </a:lnTo>
                  <a:lnTo>
                    <a:pt x="8263" y="5397"/>
                  </a:lnTo>
                  <a:lnTo>
                    <a:pt x="8257" y="5427"/>
                  </a:lnTo>
                  <a:lnTo>
                    <a:pt x="8243" y="5447"/>
                  </a:lnTo>
                  <a:lnTo>
                    <a:pt x="8232" y="5472"/>
                  </a:lnTo>
                  <a:lnTo>
                    <a:pt x="8217" y="5497"/>
                  </a:lnTo>
                  <a:lnTo>
                    <a:pt x="8207" y="5528"/>
                  </a:lnTo>
                  <a:lnTo>
                    <a:pt x="8177" y="5572"/>
                  </a:lnTo>
                  <a:lnTo>
                    <a:pt x="8162" y="5628"/>
                  </a:lnTo>
                  <a:lnTo>
                    <a:pt x="8137" y="5678"/>
                  </a:lnTo>
                  <a:lnTo>
                    <a:pt x="8126" y="5729"/>
                  </a:lnTo>
                  <a:lnTo>
                    <a:pt x="8117" y="5773"/>
                  </a:lnTo>
                  <a:lnTo>
                    <a:pt x="8122" y="5819"/>
                  </a:lnTo>
                  <a:lnTo>
                    <a:pt x="8162" y="5849"/>
                  </a:lnTo>
                  <a:lnTo>
                    <a:pt x="8202" y="5879"/>
                  </a:lnTo>
                  <a:lnTo>
                    <a:pt x="8243" y="5910"/>
                  </a:lnTo>
                  <a:lnTo>
                    <a:pt x="8287" y="5945"/>
                  </a:lnTo>
                  <a:lnTo>
                    <a:pt x="8272" y="5974"/>
                  </a:lnTo>
                  <a:lnTo>
                    <a:pt x="8263" y="6014"/>
                  </a:lnTo>
                  <a:lnTo>
                    <a:pt x="8252" y="6050"/>
                  </a:lnTo>
                  <a:lnTo>
                    <a:pt x="8243" y="6090"/>
                  </a:lnTo>
                  <a:lnTo>
                    <a:pt x="8227" y="6131"/>
                  </a:lnTo>
                  <a:lnTo>
                    <a:pt x="8222" y="6175"/>
                  </a:lnTo>
                  <a:lnTo>
                    <a:pt x="8207" y="6221"/>
                  </a:lnTo>
                  <a:lnTo>
                    <a:pt x="8202" y="6271"/>
                  </a:lnTo>
                  <a:lnTo>
                    <a:pt x="8187" y="6317"/>
                  </a:lnTo>
                  <a:lnTo>
                    <a:pt x="8177" y="6361"/>
                  </a:lnTo>
                  <a:lnTo>
                    <a:pt x="8166" y="6412"/>
                  </a:lnTo>
                  <a:lnTo>
                    <a:pt x="8157" y="6467"/>
                  </a:lnTo>
                  <a:lnTo>
                    <a:pt x="8142" y="6518"/>
                  </a:lnTo>
                  <a:lnTo>
                    <a:pt x="8137" y="6573"/>
                  </a:lnTo>
                  <a:lnTo>
                    <a:pt x="8122" y="6628"/>
                  </a:lnTo>
                  <a:lnTo>
                    <a:pt x="8117" y="6688"/>
                  </a:lnTo>
                  <a:lnTo>
                    <a:pt x="8102" y="6743"/>
                  </a:lnTo>
                  <a:lnTo>
                    <a:pt x="8091" y="6799"/>
                  </a:lnTo>
                  <a:lnTo>
                    <a:pt x="8082" y="6854"/>
                  </a:lnTo>
                  <a:lnTo>
                    <a:pt x="8071" y="6915"/>
                  </a:lnTo>
                  <a:lnTo>
                    <a:pt x="8056" y="6975"/>
                  </a:lnTo>
                  <a:lnTo>
                    <a:pt x="8046" y="7035"/>
                  </a:lnTo>
                  <a:lnTo>
                    <a:pt x="8036" y="7095"/>
                  </a:lnTo>
                  <a:lnTo>
                    <a:pt x="8026" y="7161"/>
                  </a:lnTo>
                  <a:lnTo>
                    <a:pt x="8011" y="7221"/>
                  </a:lnTo>
                  <a:lnTo>
                    <a:pt x="8000" y="7282"/>
                  </a:lnTo>
                  <a:lnTo>
                    <a:pt x="7991" y="7342"/>
                  </a:lnTo>
                  <a:lnTo>
                    <a:pt x="7980" y="7406"/>
                  </a:lnTo>
                  <a:lnTo>
                    <a:pt x="7965" y="7468"/>
                  </a:lnTo>
                  <a:lnTo>
                    <a:pt x="7956" y="7532"/>
                  </a:lnTo>
                  <a:lnTo>
                    <a:pt x="7945" y="7598"/>
                  </a:lnTo>
                  <a:lnTo>
                    <a:pt x="7940" y="7663"/>
                  </a:lnTo>
                  <a:lnTo>
                    <a:pt x="7925" y="7724"/>
                  </a:lnTo>
                  <a:lnTo>
                    <a:pt x="7916" y="7784"/>
                  </a:lnTo>
                  <a:lnTo>
                    <a:pt x="7905" y="7844"/>
                  </a:lnTo>
                  <a:lnTo>
                    <a:pt x="7896" y="7910"/>
                  </a:lnTo>
                  <a:lnTo>
                    <a:pt x="7880" y="7970"/>
                  </a:lnTo>
                  <a:lnTo>
                    <a:pt x="7870" y="8029"/>
                  </a:lnTo>
                  <a:lnTo>
                    <a:pt x="7860" y="8091"/>
                  </a:lnTo>
                  <a:lnTo>
                    <a:pt x="7850" y="8155"/>
                  </a:lnTo>
                  <a:lnTo>
                    <a:pt x="7835" y="8216"/>
                  </a:lnTo>
                  <a:lnTo>
                    <a:pt x="7830" y="8276"/>
                  </a:lnTo>
                  <a:lnTo>
                    <a:pt x="7815" y="8336"/>
                  </a:lnTo>
                  <a:lnTo>
                    <a:pt x="7810" y="8397"/>
                  </a:lnTo>
                  <a:lnTo>
                    <a:pt x="7799" y="8453"/>
                  </a:lnTo>
                  <a:lnTo>
                    <a:pt x="7795" y="8513"/>
                  </a:lnTo>
                  <a:lnTo>
                    <a:pt x="7784" y="8568"/>
                  </a:lnTo>
                  <a:lnTo>
                    <a:pt x="7779" y="8628"/>
                  </a:lnTo>
                  <a:lnTo>
                    <a:pt x="7764" y="8678"/>
                  </a:lnTo>
                  <a:lnTo>
                    <a:pt x="7759" y="8734"/>
                  </a:lnTo>
                  <a:lnTo>
                    <a:pt x="7744" y="8789"/>
                  </a:lnTo>
                  <a:lnTo>
                    <a:pt x="7739" y="8844"/>
                  </a:lnTo>
                  <a:lnTo>
                    <a:pt x="7729" y="8895"/>
                  </a:lnTo>
                  <a:lnTo>
                    <a:pt x="7724" y="8944"/>
                  </a:lnTo>
                  <a:lnTo>
                    <a:pt x="7715" y="8995"/>
                  </a:lnTo>
                  <a:lnTo>
                    <a:pt x="7709" y="9045"/>
                  </a:lnTo>
                  <a:lnTo>
                    <a:pt x="7699" y="9085"/>
                  </a:lnTo>
                  <a:lnTo>
                    <a:pt x="7693" y="9131"/>
                  </a:lnTo>
                  <a:lnTo>
                    <a:pt x="7684" y="9176"/>
                  </a:lnTo>
                  <a:lnTo>
                    <a:pt x="7679" y="9222"/>
                  </a:lnTo>
                  <a:lnTo>
                    <a:pt x="7669" y="9262"/>
                  </a:lnTo>
                  <a:lnTo>
                    <a:pt x="7669" y="9302"/>
                  </a:lnTo>
                  <a:lnTo>
                    <a:pt x="7659" y="9342"/>
                  </a:lnTo>
                  <a:lnTo>
                    <a:pt x="7659" y="9381"/>
                  </a:lnTo>
                  <a:lnTo>
                    <a:pt x="7518" y="9322"/>
                  </a:lnTo>
                  <a:lnTo>
                    <a:pt x="7377" y="9262"/>
                  </a:lnTo>
                  <a:lnTo>
                    <a:pt x="7242" y="9200"/>
                  </a:lnTo>
                  <a:lnTo>
                    <a:pt x="7110" y="9145"/>
                  </a:lnTo>
                  <a:lnTo>
                    <a:pt x="6975" y="9085"/>
                  </a:lnTo>
                  <a:lnTo>
                    <a:pt x="6839" y="9030"/>
                  </a:lnTo>
                  <a:lnTo>
                    <a:pt x="6708" y="8975"/>
                  </a:lnTo>
                  <a:lnTo>
                    <a:pt x="6583" y="8924"/>
                  </a:lnTo>
                  <a:lnTo>
                    <a:pt x="6447" y="8864"/>
                  </a:lnTo>
                  <a:lnTo>
                    <a:pt x="6321" y="8814"/>
                  </a:lnTo>
                  <a:lnTo>
                    <a:pt x="6190" y="8758"/>
                  </a:lnTo>
                  <a:lnTo>
                    <a:pt x="6069" y="8709"/>
                  </a:lnTo>
                  <a:lnTo>
                    <a:pt x="5944" y="8654"/>
                  </a:lnTo>
                  <a:lnTo>
                    <a:pt x="5823" y="8603"/>
                  </a:lnTo>
                  <a:lnTo>
                    <a:pt x="5702" y="8548"/>
                  </a:lnTo>
                  <a:lnTo>
                    <a:pt x="5582" y="8502"/>
                  </a:lnTo>
                  <a:lnTo>
                    <a:pt x="5456" y="8447"/>
                  </a:lnTo>
                  <a:lnTo>
                    <a:pt x="5335" y="8397"/>
                  </a:lnTo>
                  <a:lnTo>
                    <a:pt x="5215" y="8347"/>
                  </a:lnTo>
                  <a:lnTo>
                    <a:pt x="5094" y="8296"/>
                  </a:lnTo>
                  <a:lnTo>
                    <a:pt x="4973" y="8246"/>
                  </a:lnTo>
                  <a:lnTo>
                    <a:pt x="4857" y="8196"/>
                  </a:lnTo>
                  <a:lnTo>
                    <a:pt x="4742" y="8151"/>
                  </a:lnTo>
                  <a:lnTo>
                    <a:pt x="4626" y="8106"/>
                  </a:lnTo>
                  <a:lnTo>
                    <a:pt x="4506" y="8055"/>
                  </a:lnTo>
                  <a:lnTo>
                    <a:pt x="4389" y="8005"/>
                  </a:lnTo>
                  <a:lnTo>
                    <a:pt x="4274" y="7960"/>
                  </a:lnTo>
                  <a:lnTo>
                    <a:pt x="4159" y="7914"/>
                  </a:lnTo>
                  <a:lnTo>
                    <a:pt x="4042" y="7870"/>
                  </a:lnTo>
                  <a:lnTo>
                    <a:pt x="3932" y="7824"/>
                  </a:lnTo>
                  <a:lnTo>
                    <a:pt x="3817" y="7779"/>
                  </a:lnTo>
                  <a:lnTo>
                    <a:pt x="3706" y="7733"/>
                  </a:lnTo>
                  <a:lnTo>
                    <a:pt x="3585" y="7689"/>
                  </a:lnTo>
                  <a:lnTo>
                    <a:pt x="3474" y="7643"/>
                  </a:lnTo>
                  <a:lnTo>
                    <a:pt x="3359" y="7598"/>
                  </a:lnTo>
                  <a:lnTo>
                    <a:pt x="3248" y="7552"/>
                  </a:lnTo>
                  <a:lnTo>
                    <a:pt x="3132" y="7507"/>
                  </a:lnTo>
                  <a:lnTo>
                    <a:pt x="3021" y="7462"/>
                  </a:lnTo>
                  <a:lnTo>
                    <a:pt x="2906" y="7417"/>
                  </a:lnTo>
                  <a:lnTo>
                    <a:pt x="2796" y="7377"/>
                  </a:lnTo>
                  <a:lnTo>
                    <a:pt x="2680" y="7331"/>
                  </a:lnTo>
                  <a:lnTo>
                    <a:pt x="2569" y="7286"/>
                  </a:lnTo>
                  <a:lnTo>
                    <a:pt x="2453" y="7241"/>
                  </a:lnTo>
                  <a:lnTo>
                    <a:pt x="2343" y="7201"/>
                  </a:lnTo>
                  <a:lnTo>
                    <a:pt x="2227" y="7156"/>
                  </a:lnTo>
                  <a:lnTo>
                    <a:pt x="2117" y="7115"/>
                  </a:lnTo>
                  <a:lnTo>
                    <a:pt x="2000" y="7075"/>
                  </a:lnTo>
                  <a:lnTo>
                    <a:pt x="1890" y="7035"/>
                  </a:lnTo>
                  <a:lnTo>
                    <a:pt x="1770" y="6990"/>
                  </a:lnTo>
                  <a:lnTo>
                    <a:pt x="1659" y="6944"/>
                  </a:lnTo>
                  <a:lnTo>
                    <a:pt x="1538" y="6904"/>
                  </a:lnTo>
                  <a:lnTo>
                    <a:pt x="1428" y="6864"/>
                  </a:lnTo>
                  <a:lnTo>
                    <a:pt x="1306" y="6819"/>
                  </a:lnTo>
                  <a:lnTo>
                    <a:pt x="1191" y="6779"/>
                  </a:lnTo>
                  <a:lnTo>
                    <a:pt x="1076" y="6739"/>
                  </a:lnTo>
                  <a:lnTo>
                    <a:pt x="959" y="6699"/>
                  </a:lnTo>
                  <a:lnTo>
                    <a:pt x="839" y="6653"/>
                  </a:lnTo>
                  <a:lnTo>
                    <a:pt x="718" y="6608"/>
                  </a:lnTo>
                  <a:lnTo>
                    <a:pt x="597" y="6568"/>
                  </a:lnTo>
                  <a:lnTo>
                    <a:pt x="482" y="6527"/>
                  </a:lnTo>
                  <a:lnTo>
                    <a:pt x="361" y="6482"/>
                  </a:lnTo>
                  <a:lnTo>
                    <a:pt x="241" y="6442"/>
                  </a:lnTo>
                  <a:lnTo>
                    <a:pt x="120" y="6401"/>
                  </a:lnTo>
                  <a:lnTo>
                    <a:pt x="0" y="6361"/>
                  </a:lnTo>
                  <a:lnTo>
                    <a:pt x="537" y="5718"/>
                  </a:lnTo>
                  <a:lnTo>
                    <a:pt x="512" y="5688"/>
                  </a:lnTo>
                  <a:lnTo>
                    <a:pt x="487" y="5668"/>
                  </a:lnTo>
                  <a:lnTo>
                    <a:pt x="457" y="5648"/>
                  </a:lnTo>
                  <a:lnTo>
                    <a:pt x="427" y="5632"/>
                  </a:lnTo>
                  <a:lnTo>
                    <a:pt x="387" y="5608"/>
                  </a:lnTo>
                  <a:lnTo>
                    <a:pt x="356" y="5588"/>
                  </a:lnTo>
                  <a:lnTo>
                    <a:pt x="321" y="5557"/>
                  </a:lnTo>
                  <a:lnTo>
                    <a:pt x="296" y="5528"/>
                  </a:lnTo>
                  <a:lnTo>
                    <a:pt x="305" y="5522"/>
                  </a:lnTo>
                  <a:lnTo>
                    <a:pt x="316" y="5522"/>
                  </a:lnTo>
                  <a:lnTo>
                    <a:pt x="311" y="5497"/>
                  </a:lnTo>
                  <a:lnTo>
                    <a:pt x="311" y="5477"/>
                  </a:lnTo>
                  <a:lnTo>
                    <a:pt x="311" y="5452"/>
                  </a:lnTo>
                  <a:lnTo>
                    <a:pt x="311" y="5422"/>
                  </a:lnTo>
                  <a:lnTo>
                    <a:pt x="305" y="5391"/>
                  </a:lnTo>
                  <a:lnTo>
                    <a:pt x="305" y="5367"/>
                  </a:lnTo>
                  <a:lnTo>
                    <a:pt x="305" y="5331"/>
                  </a:lnTo>
                  <a:lnTo>
                    <a:pt x="305" y="5291"/>
                  </a:lnTo>
                  <a:lnTo>
                    <a:pt x="305" y="5265"/>
                  </a:lnTo>
                  <a:lnTo>
                    <a:pt x="305" y="5241"/>
                  </a:lnTo>
                  <a:lnTo>
                    <a:pt x="305" y="5216"/>
                  </a:lnTo>
                  <a:lnTo>
                    <a:pt x="305" y="5190"/>
                  </a:lnTo>
                  <a:lnTo>
                    <a:pt x="305" y="5155"/>
                  </a:lnTo>
                  <a:lnTo>
                    <a:pt x="305" y="5126"/>
                  </a:lnTo>
                  <a:lnTo>
                    <a:pt x="305" y="5090"/>
                  </a:lnTo>
                  <a:lnTo>
                    <a:pt x="305" y="5060"/>
                  </a:lnTo>
                  <a:lnTo>
                    <a:pt x="305" y="4989"/>
                  </a:lnTo>
                  <a:lnTo>
                    <a:pt x="305" y="4925"/>
                  </a:lnTo>
                  <a:lnTo>
                    <a:pt x="305" y="4859"/>
                  </a:lnTo>
                  <a:lnTo>
                    <a:pt x="305" y="4794"/>
                  </a:lnTo>
                  <a:lnTo>
                    <a:pt x="305" y="4724"/>
                  </a:lnTo>
                  <a:lnTo>
                    <a:pt x="305" y="4662"/>
                  </a:lnTo>
                  <a:lnTo>
                    <a:pt x="305" y="4593"/>
                  </a:lnTo>
                  <a:lnTo>
                    <a:pt x="305" y="4532"/>
                  </a:lnTo>
                  <a:lnTo>
                    <a:pt x="305" y="4461"/>
                  </a:lnTo>
                  <a:lnTo>
                    <a:pt x="305" y="4397"/>
                  </a:lnTo>
                  <a:lnTo>
                    <a:pt x="305" y="4331"/>
                  </a:lnTo>
                  <a:lnTo>
                    <a:pt x="305" y="4266"/>
                  </a:lnTo>
                  <a:lnTo>
                    <a:pt x="305" y="4196"/>
                  </a:lnTo>
                  <a:lnTo>
                    <a:pt x="305" y="4136"/>
                  </a:lnTo>
                  <a:lnTo>
                    <a:pt x="305" y="4065"/>
                  </a:lnTo>
                  <a:lnTo>
                    <a:pt x="311" y="4004"/>
                  </a:lnTo>
                  <a:lnTo>
                    <a:pt x="311" y="3935"/>
                  </a:lnTo>
                  <a:lnTo>
                    <a:pt x="311" y="3869"/>
                  </a:lnTo>
                  <a:lnTo>
                    <a:pt x="311" y="3804"/>
                  </a:lnTo>
                  <a:lnTo>
                    <a:pt x="311" y="3738"/>
                  </a:lnTo>
                  <a:lnTo>
                    <a:pt x="311" y="3668"/>
                  </a:lnTo>
                  <a:lnTo>
                    <a:pt x="311" y="3608"/>
                  </a:lnTo>
                  <a:lnTo>
                    <a:pt x="311" y="3537"/>
                  </a:lnTo>
                  <a:lnTo>
                    <a:pt x="311" y="3477"/>
                  </a:lnTo>
                  <a:lnTo>
                    <a:pt x="311" y="3407"/>
                  </a:lnTo>
                  <a:lnTo>
                    <a:pt x="311" y="3341"/>
                  </a:lnTo>
                  <a:lnTo>
                    <a:pt x="311" y="3276"/>
                  </a:lnTo>
                  <a:lnTo>
                    <a:pt x="311" y="3215"/>
                  </a:lnTo>
                  <a:lnTo>
                    <a:pt x="311" y="3146"/>
                  </a:lnTo>
                  <a:lnTo>
                    <a:pt x="311" y="3080"/>
                  </a:lnTo>
                  <a:lnTo>
                    <a:pt x="311" y="3014"/>
                  </a:lnTo>
                  <a:lnTo>
                    <a:pt x="316" y="2954"/>
                  </a:lnTo>
                  <a:lnTo>
                    <a:pt x="311" y="2884"/>
                  </a:lnTo>
                  <a:lnTo>
                    <a:pt x="311" y="2819"/>
                  </a:lnTo>
                  <a:lnTo>
                    <a:pt x="311" y="2753"/>
                  </a:lnTo>
                  <a:lnTo>
                    <a:pt x="311" y="2688"/>
                  </a:lnTo>
                  <a:lnTo>
                    <a:pt x="305" y="2618"/>
                  </a:lnTo>
                  <a:lnTo>
                    <a:pt x="305" y="2557"/>
                  </a:lnTo>
                  <a:lnTo>
                    <a:pt x="305" y="2487"/>
                  </a:lnTo>
                  <a:lnTo>
                    <a:pt x="305" y="2426"/>
                  </a:lnTo>
                  <a:lnTo>
                    <a:pt x="301" y="2356"/>
                  </a:lnTo>
                  <a:lnTo>
                    <a:pt x="301" y="2291"/>
                  </a:lnTo>
                  <a:lnTo>
                    <a:pt x="296" y="2225"/>
                  </a:lnTo>
                  <a:lnTo>
                    <a:pt x="296" y="2165"/>
                  </a:lnTo>
                  <a:lnTo>
                    <a:pt x="291" y="2095"/>
                  </a:lnTo>
                  <a:lnTo>
                    <a:pt x="291" y="2030"/>
                  </a:lnTo>
                  <a:lnTo>
                    <a:pt x="291" y="1964"/>
                  </a:lnTo>
                  <a:lnTo>
                    <a:pt x="291" y="1904"/>
                  </a:lnTo>
                  <a:lnTo>
                    <a:pt x="285" y="1834"/>
                  </a:lnTo>
                  <a:lnTo>
                    <a:pt x="281" y="1768"/>
                  </a:lnTo>
                  <a:lnTo>
                    <a:pt x="276" y="1703"/>
                  </a:lnTo>
                  <a:lnTo>
                    <a:pt x="276" y="1637"/>
                  </a:lnTo>
                  <a:lnTo>
                    <a:pt x="270" y="1567"/>
                  </a:lnTo>
                  <a:lnTo>
                    <a:pt x="270" y="1507"/>
                  </a:lnTo>
                  <a:lnTo>
                    <a:pt x="265" y="1436"/>
                  </a:lnTo>
                  <a:lnTo>
                    <a:pt x="265" y="1376"/>
                  </a:lnTo>
                  <a:lnTo>
                    <a:pt x="261" y="1306"/>
                  </a:lnTo>
                  <a:lnTo>
                    <a:pt x="256" y="1240"/>
                  </a:lnTo>
                  <a:lnTo>
                    <a:pt x="250" y="1175"/>
                  </a:lnTo>
                  <a:lnTo>
                    <a:pt x="250" y="1110"/>
                  </a:lnTo>
                  <a:lnTo>
                    <a:pt x="245" y="1039"/>
                  </a:lnTo>
                  <a:lnTo>
                    <a:pt x="241" y="979"/>
                  </a:lnTo>
                  <a:lnTo>
                    <a:pt x="235" y="909"/>
                  </a:lnTo>
                  <a:lnTo>
                    <a:pt x="235" y="849"/>
                  </a:lnTo>
                  <a:lnTo>
                    <a:pt x="261" y="818"/>
                  </a:lnTo>
                  <a:lnTo>
                    <a:pt x="291" y="798"/>
                  </a:lnTo>
                  <a:lnTo>
                    <a:pt x="321" y="783"/>
                  </a:lnTo>
                  <a:lnTo>
                    <a:pt x="351" y="769"/>
                  </a:lnTo>
                  <a:lnTo>
                    <a:pt x="381" y="753"/>
                  </a:lnTo>
                  <a:lnTo>
                    <a:pt x="416" y="738"/>
                  </a:lnTo>
                  <a:lnTo>
                    <a:pt x="447" y="727"/>
                  </a:lnTo>
                  <a:lnTo>
                    <a:pt x="482" y="723"/>
                  </a:lnTo>
                  <a:lnTo>
                    <a:pt x="512" y="707"/>
                  </a:lnTo>
                  <a:lnTo>
                    <a:pt x="548" y="703"/>
                  </a:lnTo>
                  <a:lnTo>
                    <a:pt x="583" y="692"/>
                  </a:lnTo>
                  <a:lnTo>
                    <a:pt x="623" y="687"/>
                  </a:lnTo>
                  <a:lnTo>
                    <a:pt x="658" y="672"/>
                  </a:lnTo>
                  <a:lnTo>
                    <a:pt x="698" y="667"/>
                  </a:lnTo>
                  <a:lnTo>
                    <a:pt x="734" y="658"/>
                  </a:lnTo>
                  <a:lnTo>
                    <a:pt x="778" y="652"/>
                  </a:lnTo>
                  <a:lnTo>
                    <a:pt x="794" y="643"/>
                  </a:lnTo>
                  <a:lnTo>
                    <a:pt x="814" y="637"/>
                  </a:lnTo>
                  <a:lnTo>
                    <a:pt x="839" y="632"/>
                  </a:lnTo>
                  <a:lnTo>
                    <a:pt x="869" y="628"/>
                  </a:lnTo>
                  <a:lnTo>
                    <a:pt x="899" y="617"/>
                  </a:lnTo>
                  <a:lnTo>
                    <a:pt x="935" y="612"/>
                  </a:lnTo>
                  <a:lnTo>
                    <a:pt x="975" y="608"/>
                  </a:lnTo>
                  <a:lnTo>
                    <a:pt x="1021" y="603"/>
                  </a:lnTo>
                  <a:lnTo>
                    <a:pt x="1061" y="588"/>
                  </a:lnTo>
                  <a:lnTo>
                    <a:pt x="1105" y="582"/>
                  </a:lnTo>
                  <a:lnTo>
                    <a:pt x="1151" y="568"/>
                  </a:lnTo>
                  <a:lnTo>
                    <a:pt x="1206" y="562"/>
                  </a:lnTo>
                  <a:lnTo>
                    <a:pt x="1251" y="548"/>
                  </a:lnTo>
                  <a:lnTo>
                    <a:pt x="1306" y="542"/>
                  </a:lnTo>
                  <a:lnTo>
                    <a:pt x="1368" y="526"/>
                  </a:lnTo>
                  <a:lnTo>
                    <a:pt x="1428" y="522"/>
                  </a:lnTo>
                  <a:lnTo>
                    <a:pt x="1483" y="506"/>
                  </a:lnTo>
                  <a:lnTo>
                    <a:pt x="1543" y="497"/>
                  </a:lnTo>
                  <a:lnTo>
                    <a:pt x="1604" y="482"/>
                  </a:lnTo>
                  <a:lnTo>
                    <a:pt x="1669" y="471"/>
                  </a:lnTo>
                  <a:lnTo>
                    <a:pt x="1729" y="457"/>
                  </a:lnTo>
                  <a:lnTo>
                    <a:pt x="1799" y="446"/>
                  </a:lnTo>
                  <a:lnTo>
                    <a:pt x="1865" y="436"/>
                  </a:lnTo>
                  <a:lnTo>
                    <a:pt x="1940" y="426"/>
                  </a:lnTo>
                  <a:lnTo>
                    <a:pt x="2006" y="411"/>
                  </a:lnTo>
                  <a:lnTo>
                    <a:pt x="2076" y="396"/>
                  </a:lnTo>
                  <a:lnTo>
                    <a:pt x="2142" y="381"/>
                  </a:lnTo>
                  <a:lnTo>
                    <a:pt x="2217" y="371"/>
                  </a:lnTo>
                  <a:lnTo>
                    <a:pt x="2283" y="356"/>
                  </a:lnTo>
                  <a:lnTo>
                    <a:pt x="2353" y="347"/>
                  </a:lnTo>
                  <a:lnTo>
                    <a:pt x="2423" y="331"/>
                  </a:lnTo>
                  <a:lnTo>
                    <a:pt x="2499" y="321"/>
                  </a:lnTo>
                  <a:lnTo>
                    <a:pt x="2564" y="305"/>
                  </a:lnTo>
                  <a:lnTo>
                    <a:pt x="2634" y="291"/>
                  </a:lnTo>
                  <a:lnTo>
                    <a:pt x="2700" y="276"/>
                  </a:lnTo>
                  <a:lnTo>
                    <a:pt x="2770" y="261"/>
                  </a:lnTo>
                  <a:lnTo>
                    <a:pt x="2836" y="245"/>
                  </a:lnTo>
                  <a:lnTo>
                    <a:pt x="2901" y="236"/>
                  </a:lnTo>
                  <a:lnTo>
                    <a:pt x="2966" y="221"/>
                  </a:lnTo>
                  <a:lnTo>
                    <a:pt x="3037" y="210"/>
                  </a:lnTo>
                  <a:lnTo>
                    <a:pt x="3097" y="195"/>
                  </a:lnTo>
                  <a:lnTo>
                    <a:pt x="3158" y="180"/>
                  </a:lnTo>
                  <a:lnTo>
                    <a:pt x="3218" y="170"/>
                  </a:lnTo>
                  <a:lnTo>
                    <a:pt x="3278" y="160"/>
                  </a:lnTo>
                  <a:lnTo>
                    <a:pt x="3333" y="145"/>
                  </a:lnTo>
                  <a:lnTo>
                    <a:pt x="3388" y="135"/>
                  </a:lnTo>
                  <a:lnTo>
                    <a:pt x="3444" y="124"/>
                  </a:lnTo>
                  <a:lnTo>
                    <a:pt x="3499" y="115"/>
                  </a:lnTo>
                  <a:lnTo>
                    <a:pt x="3545" y="100"/>
                  </a:lnTo>
                  <a:lnTo>
                    <a:pt x="3590" y="90"/>
                  </a:lnTo>
                  <a:lnTo>
                    <a:pt x="3635" y="80"/>
                  </a:lnTo>
                  <a:lnTo>
                    <a:pt x="3680" y="69"/>
                  </a:lnTo>
                  <a:lnTo>
                    <a:pt x="3715" y="60"/>
                  </a:lnTo>
                  <a:lnTo>
                    <a:pt x="3757" y="55"/>
                  </a:lnTo>
                  <a:lnTo>
                    <a:pt x="3791" y="44"/>
                  </a:lnTo>
                  <a:lnTo>
                    <a:pt x="3826" y="40"/>
                  </a:lnTo>
                  <a:lnTo>
                    <a:pt x="3852" y="29"/>
                  </a:lnTo>
                  <a:lnTo>
                    <a:pt x="3877" y="24"/>
                  </a:lnTo>
                  <a:lnTo>
                    <a:pt x="3897" y="14"/>
                  </a:lnTo>
                  <a:lnTo>
                    <a:pt x="3917" y="9"/>
                  </a:lnTo>
                  <a:lnTo>
                    <a:pt x="3942" y="0"/>
                  </a:lnTo>
                  <a:lnTo>
                    <a:pt x="3958" y="0"/>
                  </a:lnTo>
                  <a:lnTo>
                    <a:pt x="4002" y="0"/>
                  </a:lnTo>
                  <a:lnTo>
                    <a:pt x="4058" y="4"/>
                  </a:lnTo>
                  <a:lnTo>
                    <a:pt x="4108" y="9"/>
                  </a:lnTo>
                  <a:lnTo>
                    <a:pt x="4164" y="14"/>
                  </a:lnTo>
                  <a:lnTo>
                    <a:pt x="4208" y="14"/>
                  </a:lnTo>
                  <a:lnTo>
                    <a:pt x="4263" y="20"/>
                  </a:lnTo>
                  <a:lnTo>
                    <a:pt x="4314" y="24"/>
                  </a:lnTo>
                  <a:lnTo>
                    <a:pt x="4369" y="35"/>
                  </a:lnTo>
                  <a:lnTo>
                    <a:pt x="4415" y="35"/>
                  </a:lnTo>
                  <a:lnTo>
                    <a:pt x="4471" y="44"/>
                  </a:lnTo>
                  <a:lnTo>
                    <a:pt x="4520" y="44"/>
                  </a:lnTo>
                  <a:lnTo>
                    <a:pt x="4575" y="55"/>
                  </a:lnTo>
                  <a:lnTo>
                    <a:pt x="4621" y="60"/>
                  </a:lnTo>
                  <a:lnTo>
                    <a:pt x="4676" y="69"/>
                  </a:lnTo>
                  <a:lnTo>
                    <a:pt x="4727" y="75"/>
                  </a:lnTo>
                  <a:lnTo>
                    <a:pt x="4782" y="84"/>
                  </a:lnTo>
                  <a:lnTo>
                    <a:pt x="4827" y="90"/>
                  </a:lnTo>
                  <a:lnTo>
                    <a:pt x="4882" y="100"/>
                  </a:lnTo>
                  <a:lnTo>
                    <a:pt x="4928" y="104"/>
                  </a:lnTo>
                  <a:lnTo>
                    <a:pt x="4983" y="115"/>
                  </a:lnTo>
                  <a:lnTo>
                    <a:pt x="5034" y="120"/>
                  </a:lnTo>
                  <a:lnTo>
                    <a:pt x="5083" y="130"/>
                  </a:lnTo>
                  <a:lnTo>
                    <a:pt x="5134" y="135"/>
                  </a:lnTo>
                  <a:lnTo>
                    <a:pt x="5189" y="150"/>
                  </a:lnTo>
                  <a:lnTo>
                    <a:pt x="5240" y="155"/>
                  </a:lnTo>
                  <a:lnTo>
                    <a:pt x="5290" y="165"/>
                  </a:lnTo>
                  <a:lnTo>
                    <a:pt x="5340" y="175"/>
                  </a:lnTo>
                  <a:lnTo>
                    <a:pt x="5395" y="185"/>
                  </a:lnTo>
                  <a:lnTo>
                    <a:pt x="5446" y="195"/>
                  </a:lnTo>
                  <a:lnTo>
                    <a:pt x="5496" y="205"/>
                  </a:lnTo>
                  <a:lnTo>
                    <a:pt x="5547" y="215"/>
                  </a:lnTo>
                  <a:lnTo>
                    <a:pt x="5602" y="230"/>
                  </a:lnTo>
                  <a:lnTo>
                    <a:pt x="5647" y="236"/>
                  </a:lnTo>
                  <a:lnTo>
                    <a:pt x="5697" y="245"/>
                  </a:lnTo>
                  <a:lnTo>
                    <a:pt x="5748" y="256"/>
                  </a:lnTo>
                  <a:lnTo>
                    <a:pt x="5798" y="270"/>
                  </a:lnTo>
                  <a:lnTo>
                    <a:pt x="5848" y="281"/>
                  </a:lnTo>
                  <a:lnTo>
                    <a:pt x="5898" y="291"/>
                  </a:lnTo>
                  <a:lnTo>
                    <a:pt x="5949" y="305"/>
                  </a:lnTo>
                  <a:lnTo>
                    <a:pt x="6004" y="321"/>
                  </a:lnTo>
                  <a:lnTo>
                    <a:pt x="6049" y="331"/>
                  </a:lnTo>
                  <a:lnTo>
                    <a:pt x="6100" y="341"/>
                  </a:lnTo>
                  <a:lnTo>
                    <a:pt x="6150" y="351"/>
                  </a:lnTo>
                  <a:lnTo>
                    <a:pt x="6201" y="367"/>
                  </a:lnTo>
                  <a:lnTo>
                    <a:pt x="6250" y="381"/>
                  </a:lnTo>
                  <a:lnTo>
                    <a:pt x="6301" y="396"/>
                  </a:lnTo>
                  <a:lnTo>
                    <a:pt x="6351" y="411"/>
                  </a:lnTo>
                  <a:lnTo>
                    <a:pt x="6407" y="426"/>
                  </a:lnTo>
                  <a:lnTo>
                    <a:pt x="6451" y="436"/>
                  </a:lnTo>
                  <a:lnTo>
                    <a:pt x="6507" y="451"/>
                  </a:lnTo>
                  <a:lnTo>
                    <a:pt x="6552" y="462"/>
                  </a:lnTo>
                  <a:lnTo>
                    <a:pt x="6608" y="477"/>
                  </a:lnTo>
                  <a:lnTo>
                    <a:pt x="6658" y="492"/>
                  </a:lnTo>
                  <a:lnTo>
                    <a:pt x="6708" y="506"/>
                  </a:lnTo>
                  <a:lnTo>
                    <a:pt x="6758" y="522"/>
                  </a:lnTo>
                  <a:lnTo>
                    <a:pt x="6814" y="537"/>
                  </a:lnTo>
                  <a:lnTo>
                    <a:pt x="6859" y="552"/>
                  </a:lnTo>
                  <a:lnTo>
                    <a:pt x="6915" y="568"/>
                  </a:lnTo>
                  <a:lnTo>
                    <a:pt x="6959" y="582"/>
                  </a:lnTo>
                  <a:lnTo>
                    <a:pt x="7015" y="597"/>
                  </a:lnTo>
                  <a:lnTo>
                    <a:pt x="7065" y="612"/>
                  </a:lnTo>
                  <a:lnTo>
                    <a:pt x="7116" y="632"/>
                  </a:lnTo>
                  <a:lnTo>
                    <a:pt x="7166" y="648"/>
                  </a:lnTo>
                  <a:lnTo>
                    <a:pt x="7222" y="667"/>
                  </a:lnTo>
                  <a:lnTo>
                    <a:pt x="7246" y="667"/>
                  </a:lnTo>
                  <a:lnTo>
                    <a:pt x="7277" y="672"/>
                  </a:lnTo>
                  <a:lnTo>
                    <a:pt x="7312" y="678"/>
                  </a:lnTo>
                  <a:lnTo>
                    <a:pt x="7352" y="687"/>
                  </a:lnTo>
                  <a:lnTo>
                    <a:pt x="7382" y="692"/>
                  </a:lnTo>
                  <a:lnTo>
                    <a:pt x="7423" y="707"/>
                  </a:lnTo>
                  <a:lnTo>
                    <a:pt x="7468" y="713"/>
                  </a:lnTo>
                  <a:lnTo>
                    <a:pt x="7513" y="727"/>
                  </a:lnTo>
                  <a:lnTo>
                    <a:pt x="7553" y="738"/>
                  </a:lnTo>
                  <a:lnTo>
                    <a:pt x="7598" y="749"/>
                  </a:lnTo>
                  <a:lnTo>
                    <a:pt x="7644" y="763"/>
                  </a:lnTo>
                  <a:lnTo>
                    <a:pt x="7693" y="778"/>
                  </a:lnTo>
                  <a:lnTo>
                    <a:pt x="7739" y="793"/>
                  </a:lnTo>
                  <a:lnTo>
                    <a:pt x="7790" y="809"/>
                  </a:lnTo>
                  <a:lnTo>
                    <a:pt x="7839" y="824"/>
                  </a:lnTo>
                  <a:lnTo>
                    <a:pt x="7890" y="838"/>
                  </a:lnTo>
                  <a:lnTo>
                    <a:pt x="7936" y="853"/>
                  </a:lnTo>
                  <a:lnTo>
                    <a:pt x="7980" y="869"/>
                  </a:lnTo>
                  <a:lnTo>
                    <a:pt x="8026" y="884"/>
                  </a:lnTo>
                  <a:lnTo>
                    <a:pt x="8071" y="899"/>
                  </a:lnTo>
                  <a:lnTo>
                    <a:pt x="8111" y="914"/>
                  </a:lnTo>
                  <a:lnTo>
                    <a:pt x="8157" y="928"/>
                  </a:lnTo>
                  <a:lnTo>
                    <a:pt x="8197" y="944"/>
                  </a:lnTo>
                  <a:lnTo>
                    <a:pt x="8243" y="964"/>
                  </a:lnTo>
                  <a:lnTo>
                    <a:pt x="8277" y="979"/>
                  </a:lnTo>
                  <a:lnTo>
                    <a:pt x="8318" y="994"/>
                  </a:lnTo>
                  <a:lnTo>
                    <a:pt x="8353" y="1010"/>
                  </a:lnTo>
                  <a:lnTo>
                    <a:pt x="8389" y="1030"/>
                  </a:lnTo>
                  <a:lnTo>
                    <a:pt x="8413" y="1045"/>
                  </a:lnTo>
                  <a:lnTo>
                    <a:pt x="8444" y="1065"/>
                  </a:lnTo>
                  <a:lnTo>
                    <a:pt x="8469" y="1080"/>
                  </a:lnTo>
                  <a:lnTo>
                    <a:pt x="8493" y="1100"/>
                  </a:lnTo>
                  <a:lnTo>
                    <a:pt x="8489" y="1130"/>
                  </a:lnTo>
                  <a:lnTo>
                    <a:pt x="8484" y="1160"/>
                  </a:lnTo>
                  <a:lnTo>
                    <a:pt x="8479" y="1191"/>
                  </a:lnTo>
                  <a:lnTo>
                    <a:pt x="8479" y="1220"/>
                  </a:lnTo>
                  <a:lnTo>
                    <a:pt x="8473" y="1251"/>
                  </a:lnTo>
                  <a:lnTo>
                    <a:pt x="8473" y="1281"/>
                  </a:lnTo>
                  <a:lnTo>
                    <a:pt x="8473" y="1311"/>
                  </a:lnTo>
                  <a:lnTo>
                    <a:pt x="8473" y="1341"/>
                  </a:lnTo>
                  <a:lnTo>
                    <a:pt x="8473" y="1372"/>
                  </a:lnTo>
                  <a:lnTo>
                    <a:pt x="8473" y="1401"/>
                  </a:lnTo>
                  <a:lnTo>
                    <a:pt x="8473" y="1432"/>
                  </a:lnTo>
                  <a:lnTo>
                    <a:pt x="8473" y="1462"/>
                  </a:lnTo>
                  <a:lnTo>
                    <a:pt x="8473" y="1492"/>
                  </a:lnTo>
                  <a:lnTo>
                    <a:pt x="8473" y="1522"/>
                  </a:lnTo>
                  <a:lnTo>
                    <a:pt x="8473" y="1552"/>
                  </a:lnTo>
                  <a:lnTo>
                    <a:pt x="8473" y="1587"/>
                  </a:lnTo>
                  <a:lnTo>
                    <a:pt x="8473" y="1617"/>
                  </a:lnTo>
                  <a:lnTo>
                    <a:pt x="8473" y="1648"/>
                  </a:lnTo>
                  <a:lnTo>
                    <a:pt x="8473" y="1677"/>
                  </a:lnTo>
                  <a:lnTo>
                    <a:pt x="8473" y="1708"/>
                  </a:lnTo>
                  <a:lnTo>
                    <a:pt x="8473" y="1739"/>
                  </a:lnTo>
                  <a:lnTo>
                    <a:pt x="8473" y="1768"/>
                  </a:lnTo>
                  <a:lnTo>
                    <a:pt x="8473" y="1798"/>
                  </a:lnTo>
                  <a:lnTo>
                    <a:pt x="8479" y="1829"/>
                  </a:lnTo>
                  <a:lnTo>
                    <a:pt x="8479" y="1858"/>
                  </a:lnTo>
                  <a:lnTo>
                    <a:pt x="8479" y="1889"/>
                  </a:lnTo>
                  <a:lnTo>
                    <a:pt x="8479" y="1920"/>
                  </a:lnTo>
                  <a:lnTo>
                    <a:pt x="8484" y="1949"/>
                  </a:lnTo>
                  <a:lnTo>
                    <a:pt x="8484" y="1980"/>
                  </a:lnTo>
                  <a:lnTo>
                    <a:pt x="8484" y="2009"/>
                  </a:lnTo>
                  <a:lnTo>
                    <a:pt x="8484" y="2039"/>
                  </a:lnTo>
                  <a:lnTo>
                    <a:pt x="8489" y="2070"/>
                  </a:lnTo>
                  <a:lnTo>
                    <a:pt x="8484" y="2110"/>
                  </a:lnTo>
                  <a:lnTo>
                    <a:pt x="8484" y="2155"/>
                  </a:lnTo>
                  <a:lnTo>
                    <a:pt x="8479" y="2201"/>
                  </a:lnTo>
                  <a:lnTo>
                    <a:pt x="8479" y="2245"/>
                  </a:lnTo>
                  <a:lnTo>
                    <a:pt x="8473" y="2286"/>
                  </a:lnTo>
                  <a:lnTo>
                    <a:pt x="8473" y="2331"/>
                  </a:lnTo>
                  <a:lnTo>
                    <a:pt x="8473" y="2377"/>
                  </a:lnTo>
                  <a:lnTo>
                    <a:pt x="8473" y="2422"/>
                  </a:lnTo>
                  <a:lnTo>
                    <a:pt x="8469" y="2462"/>
                  </a:lnTo>
                  <a:lnTo>
                    <a:pt x="8469" y="2507"/>
                  </a:lnTo>
                  <a:lnTo>
                    <a:pt x="8464" y="2552"/>
                  </a:lnTo>
                  <a:lnTo>
                    <a:pt x="8464" y="2598"/>
                  </a:lnTo>
                  <a:lnTo>
                    <a:pt x="8464" y="2638"/>
                  </a:lnTo>
                  <a:lnTo>
                    <a:pt x="8464" y="2683"/>
                  </a:lnTo>
                  <a:lnTo>
                    <a:pt x="8464" y="2728"/>
                  </a:lnTo>
                  <a:lnTo>
                    <a:pt x="8464" y="2773"/>
                  </a:lnTo>
                  <a:lnTo>
                    <a:pt x="8458" y="2813"/>
                  </a:lnTo>
                  <a:lnTo>
                    <a:pt x="8458" y="2859"/>
                  </a:lnTo>
                  <a:lnTo>
                    <a:pt x="8458" y="2899"/>
                  </a:lnTo>
                  <a:lnTo>
                    <a:pt x="8458" y="2945"/>
                  </a:lnTo>
                  <a:lnTo>
                    <a:pt x="8453" y="2985"/>
                  </a:lnTo>
                  <a:lnTo>
                    <a:pt x="8453" y="3029"/>
                  </a:lnTo>
                  <a:lnTo>
                    <a:pt x="8453" y="3075"/>
                  </a:lnTo>
                  <a:lnTo>
                    <a:pt x="8453" y="3120"/>
                  </a:lnTo>
                  <a:lnTo>
                    <a:pt x="8453" y="3160"/>
                  </a:lnTo>
                  <a:lnTo>
                    <a:pt x="8453" y="3206"/>
                  </a:lnTo>
                  <a:lnTo>
                    <a:pt x="8453" y="3246"/>
                  </a:lnTo>
                  <a:lnTo>
                    <a:pt x="8453" y="3290"/>
                  </a:lnTo>
                  <a:lnTo>
                    <a:pt x="8453" y="3336"/>
                  </a:lnTo>
                  <a:lnTo>
                    <a:pt x="8453" y="3381"/>
                  </a:lnTo>
                  <a:lnTo>
                    <a:pt x="8453" y="3427"/>
                  </a:lnTo>
                  <a:lnTo>
                    <a:pt x="8453" y="34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72" name="Google Shape;1772;p36"/>
            <p:cNvSpPr/>
            <p:nvPr/>
          </p:nvSpPr>
          <p:spPr>
            <a:xfrm>
              <a:off x="4723" y="2311"/>
              <a:ext cx="218" cy="985"/>
            </a:xfrm>
            <a:custGeom>
              <a:avLst/>
              <a:gdLst/>
              <a:ahLst/>
              <a:cxnLst/>
              <a:rect l="l" t="t" r="r" b="b"/>
              <a:pathLst>
                <a:path w="1308" h="5910" extrusionOk="0">
                  <a:moveTo>
                    <a:pt x="1278" y="2125"/>
                  </a:moveTo>
                  <a:lnTo>
                    <a:pt x="1273" y="2136"/>
                  </a:lnTo>
                  <a:lnTo>
                    <a:pt x="1273" y="2161"/>
                  </a:lnTo>
                  <a:lnTo>
                    <a:pt x="1273" y="2191"/>
                  </a:lnTo>
                  <a:lnTo>
                    <a:pt x="1273" y="2231"/>
                  </a:lnTo>
                  <a:lnTo>
                    <a:pt x="1267" y="2271"/>
                  </a:lnTo>
                  <a:lnTo>
                    <a:pt x="1267" y="2317"/>
                  </a:lnTo>
                  <a:lnTo>
                    <a:pt x="1267" y="2342"/>
                  </a:lnTo>
                  <a:lnTo>
                    <a:pt x="1267" y="2368"/>
                  </a:lnTo>
                  <a:lnTo>
                    <a:pt x="1267" y="2397"/>
                  </a:lnTo>
                  <a:lnTo>
                    <a:pt x="1267" y="2428"/>
                  </a:lnTo>
                  <a:lnTo>
                    <a:pt x="1262" y="2452"/>
                  </a:lnTo>
                  <a:lnTo>
                    <a:pt x="1262" y="2483"/>
                  </a:lnTo>
                  <a:lnTo>
                    <a:pt x="1262" y="2513"/>
                  </a:lnTo>
                  <a:lnTo>
                    <a:pt x="1262" y="2549"/>
                  </a:lnTo>
                  <a:lnTo>
                    <a:pt x="1258" y="2578"/>
                  </a:lnTo>
                  <a:lnTo>
                    <a:pt x="1258" y="2613"/>
                  </a:lnTo>
                  <a:lnTo>
                    <a:pt x="1258" y="2649"/>
                  </a:lnTo>
                  <a:lnTo>
                    <a:pt x="1258" y="2684"/>
                  </a:lnTo>
                  <a:lnTo>
                    <a:pt x="1252" y="2714"/>
                  </a:lnTo>
                  <a:lnTo>
                    <a:pt x="1252" y="2754"/>
                  </a:lnTo>
                  <a:lnTo>
                    <a:pt x="1252" y="2784"/>
                  </a:lnTo>
                  <a:lnTo>
                    <a:pt x="1252" y="2825"/>
                  </a:lnTo>
                  <a:lnTo>
                    <a:pt x="1252" y="2860"/>
                  </a:lnTo>
                  <a:lnTo>
                    <a:pt x="1252" y="2900"/>
                  </a:lnTo>
                  <a:lnTo>
                    <a:pt x="1252" y="2935"/>
                  </a:lnTo>
                  <a:lnTo>
                    <a:pt x="1252" y="2975"/>
                  </a:lnTo>
                  <a:lnTo>
                    <a:pt x="1247" y="3006"/>
                  </a:lnTo>
                  <a:lnTo>
                    <a:pt x="1242" y="3046"/>
                  </a:lnTo>
                  <a:lnTo>
                    <a:pt x="1242" y="3075"/>
                  </a:lnTo>
                  <a:lnTo>
                    <a:pt x="1242" y="3117"/>
                  </a:lnTo>
                  <a:lnTo>
                    <a:pt x="1238" y="3146"/>
                  </a:lnTo>
                  <a:lnTo>
                    <a:pt x="1232" y="3186"/>
                  </a:lnTo>
                  <a:lnTo>
                    <a:pt x="1232" y="3216"/>
                  </a:lnTo>
                  <a:lnTo>
                    <a:pt x="1232" y="3256"/>
                  </a:lnTo>
                  <a:lnTo>
                    <a:pt x="1227" y="3287"/>
                  </a:lnTo>
                  <a:lnTo>
                    <a:pt x="1222" y="3322"/>
                  </a:lnTo>
                  <a:lnTo>
                    <a:pt x="1218" y="3352"/>
                  </a:lnTo>
                  <a:lnTo>
                    <a:pt x="1218" y="3387"/>
                  </a:lnTo>
                  <a:lnTo>
                    <a:pt x="1212" y="3417"/>
                  </a:lnTo>
                  <a:lnTo>
                    <a:pt x="1212" y="3448"/>
                  </a:lnTo>
                  <a:lnTo>
                    <a:pt x="1207" y="3477"/>
                  </a:lnTo>
                  <a:lnTo>
                    <a:pt x="1207" y="3508"/>
                  </a:lnTo>
                  <a:lnTo>
                    <a:pt x="1197" y="3559"/>
                  </a:lnTo>
                  <a:lnTo>
                    <a:pt x="1192" y="3608"/>
                  </a:lnTo>
                  <a:lnTo>
                    <a:pt x="1182" y="3654"/>
                  </a:lnTo>
                  <a:lnTo>
                    <a:pt x="1177" y="3698"/>
                  </a:lnTo>
                  <a:lnTo>
                    <a:pt x="1162" y="3729"/>
                  </a:lnTo>
                  <a:lnTo>
                    <a:pt x="1157" y="3760"/>
                  </a:lnTo>
                  <a:lnTo>
                    <a:pt x="1141" y="3780"/>
                  </a:lnTo>
                  <a:lnTo>
                    <a:pt x="1137" y="3800"/>
                  </a:lnTo>
                  <a:lnTo>
                    <a:pt x="1117" y="3830"/>
                  </a:lnTo>
                  <a:lnTo>
                    <a:pt x="1101" y="3865"/>
                  </a:lnTo>
                  <a:lnTo>
                    <a:pt x="1081" y="3895"/>
                  </a:lnTo>
                  <a:lnTo>
                    <a:pt x="1066" y="3930"/>
                  </a:lnTo>
                  <a:lnTo>
                    <a:pt x="1046" y="3961"/>
                  </a:lnTo>
                  <a:lnTo>
                    <a:pt x="1031" y="3996"/>
                  </a:lnTo>
                  <a:lnTo>
                    <a:pt x="1017" y="4031"/>
                  </a:lnTo>
                  <a:lnTo>
                    <a:pt x="1001" y="4065"/>
                  </a:lnTo>
                  <a:lnTo>
                    <a:pt x="981" y="4096"/>
                  </a:lnTo>
                  <a:lnTo>
                    <a:pt x="966" y="4131"/>
                  </a:lnTo>
                  <a:lnTo>
                    <a:pt x="946" y="4162"/>
                  </a:lnTo>
                  <a:lnTo>
                    <a:pt x="931" y="4197"/>
                  </a:lnTo>
                  <a:lnTo>
                    <a:pt x="911" y="4226"/>
                  </a:lnTo>
                  <a:lnTo>
                    <a:pt x="895" y="4262"/>
                  </a:lnTo>
                  <a:lnTo>
                    <a:pt x="880" y="4297"/>
                  </a:lnTo>
                  <a:lnTo>
                    <a:pt x="865" y="4332"/>
                  </a:lnTo>
                  <a:lnTo>
                    <a:pt x="845" y="4363"/>
                  </a:lnTo>
                  <a:lnTo>
                    <a:pt x="825" y="4392"/>
                  </a:lnTo>
                  <a:lnTo>
                    <a:pt x="805" y="4427"/>
                  </a:lnTo>
                  <a:lnTo>
                    <a:pt x="790" y="4463"/>
                  </a:lnTo>
                  <a:lnTo>
                    <a:pt x="770" y="4493"/>
                  </a:lnTo>
                  <a:lnTo>
                    <a:pt x="754" y="4523"/>
                  </a:lnTo>
                  <a:lnTo>
                    <a:pt x="734" y="4558"/>
                  </a:lnTo>
                  <a:lnTo>
                    <a:pt x="719" y="4593"/>
                  </a:lnTo>
                  <a:lnTo>
                    <a:pt x="699" y="4624"/>
                  </a:lnTo>
                  <a:lnTo>
                    <a:pt x="679" y="4659"/>
                  </a:lnTo>
                  <a:lnTo>
                    <a:pt x="664" y="4690"/>
                  </a:lnTo>
                  <a:lnTo>
                    <a:pt x="648" y="4724"/>
                  </a:lnTo>
                  <a:lnTo>
                    <a:pt x="628" y="4754"/>
                  </a:lnTo>
                  <a:lnTo>
                    <a:pt x="608" y="4789"/>
                  </a:lnTo>
                  <a:lnTo>
                    <a:pt x="593" y="4825"/>
                  </a:lnTo>
                  <a:lnTo>
                    <a:pt x="579" y="4860"/>
                  </a:lnTo>
                  <a:lnTo>
                    <a:pt x="558" y="4891"/>
                  </a:lnTo>
                  <a:lnTo>
                    <a:pt x="538" y="4920"/>
                  </a:lnTo>
                  <a:lnTo>
                    <a:pt x="518" y="4951"/>
                  </a:lnTo>
                  <a:lnTo>
                    <a:pt x="503" y="4986"/>
                  </a:lnTo>
                  <a:lnTo>
                    <a:pt x="483" y="5015"/>
                  </a:lnTo>
                  <a:lnTo>
                    <a:pt x="467" y="5050"/>
                  </a:lnTo>
                  <a:lnTo>
                    <a:pt x="447" y="5081"/>
                  </a:lnTo>
                  <a:lnTo>
                    <a:pt x="433" y="5116"/>
                  </a:lnTo>
                  <a:lnTo>
                    <a:pt x="412" y="5147"/>
                  </a:lnTo>
                  <a:lnTo>
                    <a:pt x="392" y="5176"/>
                  </a:lnTo>
                  <a:lnTo>
                    <a:pt x="377" y="5212"/>
                  </a:lnTo>
                  <a:lnTo>
                    <a:pt x="363" y="5247"/>
                  </a:lnTo>
                  <a:lnTo>
                    <a:pt x="343" y="5277"/>
                  </a:lnTo>
                  <a:lnTo>
                    <a:pt x="321" y="5307"/>
                  </a:lnTo>
                  <a:lnTo>
                    <a:pt x="307" y="5342"/>
                  </a:lnTo>
                  <a:lnTo>
                    <a:pt x="292" y="5377"/>
                  </a:lnTo>
                  <a:lnTo>
                    <a:pt x="272" y="5408"/>
                  </a:lnTo>
                  <a:lnTo>
                    <a:pt x="252" y="5437"/>
                  </a:lnTo>
                  <a:lnTo>
                    <a:pt x="231" y="5473"/>
                  </a:lnTo>
                  <a:lnTo>
                    <a:pt x="217" y="5508"/>
                  </a:lnTo>
                  <a:lnTo>
                    <a:pt x="197" y="5538"/>
                  </a:lnTo>
                  <a:lnTo>
                    <a:pt x="181" y="5569"/>
                  </a:lnTo>
                  <a:lnTo>
                    <a:pt x="166" y="5604"/>
                  </a:lnTo>
                  <a:lnTo>
                    <a:pt x="151" y="5638"/>
                  </a:lnTo>
                  <a:lnTo>
                    <a:pt x="131" y="5669"/>
                  </a:lnTo>
                  <a:lnTo>
                    <a:pt x="116" y="5704"/>
                  </a:lnTo>
                  <a:lnTo>
                    <a:pt x="96" y="5735"/>
                  </a:lnTo>
                  <a:lnTo>
                    <a:pt x="80" y="5770"/>
                  </a:lnTo>
                  <a:lnTo>
                    <a:pt x="65" y="5799"/>
                  </a:lnTo>
                  <a:lnTo>
                    <a:pt x="51" y="5835"/>
                  </a:lnTo>
                  <a:lnTo>
                    <a:pt x="36" y="5870"/>
                  </a:lnTo>
                  <a:lnTo>
                    <a:pt x="20" y="5905"/>
                  </a:lnTo>
                  <a:lnTo>
                    <a:pt x="5" y="5905"/>
                  </a:lnTo>
                  <a:lnTo>
                    <a:pt x="0" y="5910"/>
                  </a:lnTo>
                  <a:lnTo>
                    <a:pt x="0" y="5835"/>
                  </a:lnTo>
                  <a:lnTo>
                    <a:pt x="5" y="5759"/>
                  </a:lnTo>
                  <a:lnTo>
                    <a:pt x="10" y="5689"/>
                  </a:lnTo>
                  <a:lnTo>
                    <a:pt x="16" y="5618"/>
                  </a:lnTo>
                  <a:lnTo>
                    <a:pt x="16" y="5543"/>
                  </a:lnTo>
                  <a:lnTo>
                    <a:pt x="20" y="5468"/>
                  </a:lnTo>
                  <a:lnTo>
                    <a:pt x="25" y="5397"/>
                  </a:lnTo>
                  <a:lnTo>
                    <a:pt x="30" y="5327"/>
                  </a:lnTo>
                  <a:lnTo>
                    <a:pt x="30" y="5252"/>
                  </a:lnTo>
                  <a:lnTo>
                    <a:pt x="36" y="5176"/>
                  </a:lnTo>
                  <a:lnTo>
                    <a:pt x="40" y="5106"/>
                  </a:lnTo>
                  <a:lnTo>
                    <a:pt x="45" y="5035"/>
                  </a:lnTo>
                  <a:lnTo>
                    <a:pt x="45" y="4960"/>
                  </a:lnTo>
                  <a:lnTo>
                    <a:pt x="51" y="4885"/>
                  </a:lnTo>
                  <a:lnTo>
                    <a:pt x="56" y="4814"/>
                  </a:lnTo>
                  <a:lnTo>
                    <a:pt x="65" y="4745"/>
                  </a:lnTo>
                  <a:lnTo>
                    <a:pt x="65" y="4668"/>
                  </a:lnTo>
                  <a:lnTo>
                    <a:pt x="71" y="4593"/>
                  </a:lnTo>
                  <a:lnTo>
                    <a:pt x="76" y="4523"/>
                  </a:lnTo>
                  <a:lnTo>
                    <a:pt x="80" y="4453"/>
                  </a:lnTo>
                  <a:lnTo>
                    <a:pt x="80" y="4378"/>
                  </a:lnTo>
                  <a:lnTo>
                    <a:pt x="85" y="4302"/>
                  </a:lnTo>
                  <a:lnTo>
                    <a:pt x="91" y="4232"/>
                  </a:lnTo>
                  <a:lnTo>
                    <a:pt x="96" y="4162"/>
                  </a:lnTo>
                  <a:lnTo>
                    <a:pt x="96" y="4086"/>
                  </a:lnTo>
                  <a:lnTo>
                    <a:pt x="100" y="4016"/>
                  </a:lnTo>
                  <a:lnTo>
                    <a:pt x="106" y="3941"/>
                  </a:lnTo>
                  <a:lnTo>
                    <a:pt x="116" y="3870"/>
                  </a:lnTo>
                  <a:lnTo>
                    <a:pt x="116" y="3795"/>
                  </a:lnTo>
                  <a:lnTo>
                    <a:pt x="120" y="3724"/>
                  </a:lnTo>
                  <a:lnTo>
                    <a:pt x="126" y="3654"/>
                  </a:lnTo>
                  <a:lnTo>
                    <a:pt x="136" y="3583"/>
                  </a:lnTo>
                  <a:lnTo>
                    <a:pt x="136" y="3508"/>
                  </a:lnTo>
                  <a:lnTo>
                    <a:pt x="141" y="3433"/>
                  </a:lnTo>
                  <a:lnTo>
                    <a:pt x="146" y="3358"/>
                  </a:lnTo>
                  <a:lnTo>
                    <a:pt x="151" y="3287"/>
                  </a:lnTo>
                  <a:lnTo>
                    <a:pt x="151" y="3212"/>
                  </a:lnTo>
                  <a:lnTo>
                    <a:pt x="156" y="3141"/>
                  </a:lnTo>
                  <a:lnTo>
                    <a:pt x="161" y="3071"/>
                  </a:lnTo>
                  <a:lnTo>
                    <a:pt x="166" y="3000"/>
                  </a:lnTo>
                  <a:lnTo>
                    <a:pt x="166" y="2925"/>
                  </a:lnTo>
                  <a:lnTo>
                    <a:pt x="171" y="2850"/>
                  </a:lnTo>
                  <a:lnTo>
                    <a:pt x="176" y="2774"/>
                  </a:lnTo>
                  <a:lnTo>
                    <a:pt x="181" y="2704"/>
                  </a:lnTo>
                  <a:lnTo>
                    <a:pt x="181" y="2629"/>
                  </a:lnTo>
                  <a:lnTo>
                    <a:pt x="191" y="2558"/>
                  </a:lnTo>
                  <a:lnTo>
                    <a:pt x="191" y="2488"/>
                  </a:lnTo>
                  <a:lnTo>
                    <a:pt x="201" y="2417"/>
                  </a:lnTo>
                  <a:lnTo>
                    <a:pt x="201" y="2342"/>
                  </a:lnTo>
                  <a:lnTo>
                    <a:pt x="206" y="2267"/>
                  </a:lnTo>
                  <a:lnTo>
                    <a:pt x="211" y="2191"/>
                  </a:lnTo>
                  <a:lnTo>
                    <a:pt x="217" y="2121"/>
                  </a:lnTo>
                  <a:lnTo>
                    <a:pt x="217" y="2045"/>
                  </a:lnTo>
                  <a:lnTo>
                    <a:pt x="221" y="1975"/>
                  </a:lnTo>
                  <a:lnTo>
                    <a:pt x="226" y="1900"/>
                  </a:lnTo>
                  <a:lnTo>
                    <a:pt x="231" y="1829"/>
                  </a:lnTo>
                  <a:lnTo>
                    <a:pt x="231" y="1754"/>
                  </a:lnTo>
                  <a:lnTo>
                    <a:pt x="237" y="1679"/>
                  </a:lnTo>
                  <a:lnTo>
                    <a:pt x="241" y="1608"/>
                  </a:lnTo>
                  <a:lnTo>
                    <a:pt x="246" y="1538"/>
                  </a:lnTo>
                  <a:lnTo>
                    <a:pt x="246" y="1462"/>
                  </a:lnTo>
                  <a:lnTo>
                    <a:pt x="252" y="1387"/>
                  </a:lnTo>
                  <a:lnTo>
                    <a:pt x="257" y="1317"/>
                  </a:lnTo>
                  <a:lnTo>
                    <a:pt x="261" y="1246"/>
                  </a:lnTo>
                  <a:lnTo>
                    <a:pt x="277" y="1232"/>
                  </a:lnTo>
                  <a:lnTo>
                    <a:pt x="301" y="1221"/>
                  </a:lnTo>
                  <a:lnTo>
                    <a:pt x="327" y="1201"/>
                  </a:lnTo>
                  <a:lnTo>
                    <a:pt x="357" y="1181"/>
                  </a:lnTo>
                  <a:lnTo>
                    <a:pt x="387" y="1151"/>
                  </a:lnTo>
                  <a:lnTo>
                    <a:pt x="418" y="1121"/>
                  </a:lnTo>
                  <a:lnTo>
                    <a:pt x="453" y="1080"/>
                  </a:lnTo>
                  <a:lnTo>
                    <a:pt x="493" y="1045"/>
                  </a:lnTo>
                  <a:lnTo>
                    <a:pt x="523" y="1000"/>
                  </a:lnTo>
                  <a:lnTo>
                    <a:pt x="564" y="954"/>
                  </a:lnTo>
                  <a:lnTo>
                    <a:pt x="579" y="930"/>
                  </a:lnTo>
                  <a:lnTo>
                    <a:pt x="604" y="905"/>
                  </a:lnTo>
                  <a:lnTo>
                    <a:pt x="619" y="879"/>
                  </a:lnTo>
                  <a:lnTo>
                    <a:pt x="644" y="859"/>
                  </a:lnTo>
                  <a:lnTo>
                    <a:pt x="659" y="830"/>
                  </a:lnTo>
                  <a:lnTo>
                    <a:pt x="684" y="804"/>
                  </a:lnTo>
                  <a:lnTo>
                    <a:pt x="704" y="779"/>
                  </a:lnTo>
                  <a:lnTo>
                    <a:pt x="730" y="753"/>
                  </a:lnTo>
                  <a:lnTo>
                    <a:pt x="745" y="729"/>
                  </a:lnTo>
                  <a:lnTo>
                    <a:pt x="770" y="704"/>
                  </a:lnTo>
                  <a:lnTo>
                    <a:pt x="790" y="678"/>
                  </a:lnTo>
                  <a:lnTo>
                    <a:pt x="814" y="654"/>
                  </a:lnTo>
                  <a:lnTo>
                    <a:pt x="830" y="623"/>
                  </a:lnTo>
                  <a:lnTo>
                    <a:pt x="850" y="594"/>
                  </a:lnTo>
                  <a:lnTo>
                    <a:pt x="871" y="563"/>
                  </a:lnTo>
                  <a:lnTo>
                    <a:pt x="891" y="538"/>
                  </a:lnTo>
                  <a:lnTo>
                    <a:pt x="911" y="508"/>
                  </a:lnTo>
                  <a:lnTo>
                    <a:pt x="931" y="483"/>
                  </a:lnTo>
                  <a:lnTo>
                    <a:pt x="951" y="457"/>
                  </a:lnTo>
                  <a:lnTo>
                    <a:pt x="971" y="432"/>
                  </a:lnTo>
                  <a:lnTo>
                    <a:pt x="986" y="402"/>
                  </a:lnTo>
                  <a:lnTo>
                    <a:pt x="1006" y="377"/>
                  </a:lnTo>
                  <a:lnTo>
                    <a:pt x="1026" y="353"/>
                  </a:lnTo>
                  <a:lnTo>
                    <a:pt x="1046" y="327"/>
                  </a:lnTo>
                  <a:lnTo>
                    <a:pt x="1081" y="282"/>
                  </a:lnTo>
                  <a:lnTo>
                    <a:pt x="1117" y="236"/>
                  </a:lnTo>
                  <a:lnTo>
                    <a:pt x="1141" y="191"/>
                  </a:lnTo>
                  <a:lnTo>
                    <a:pt x="1172" y="151"/>
                  </a:lnTo>
                  <a:lnTo>
                    <a:pt x="1197" y="116"/>
                  </a:lnTo>
                  <a:lnTo>
                    <a:pt x="1222" y="86"/>
                  </a:lnTo>
                  <a:lnTo>
                    <a:pt x="1238" y="55"/>
                  </a:lnTo>
                  <a:lnTo>
                    <a:pt x="1258" y="30"/>
                  </a:lnTo>
                  <a:lnTo>
                    <a:pt x="1273" y="10"/>
                  </a:lnTo>
                  <a:lnTo>
                    <a:pt x="1287" y="0"/>
                  </a:lnTo>
                  <a:lnTo>
                    <a:pt x="1293" y="10"/>
                  </a:lnTo>
                  <a:lnTo>
                    <a:pt x="1302" y="20"/>
                  </a:lnTo>
                  <a:lnTo>
                    <a:pt x="1302" y="50"/>
                  </a:lnTo>
                  <a:lnTo>
                    <a:pt x="1302" y="81"/>
                  </a:lnTo>
                  <a:lnTo>
                    <a:pt x="1302" y="116"/>
                  </a:lnTo>
                  <a:lnTo>
                    <a:pt x="1302" y="151"/>
                  </a:lnTo>
                  <a:lnTo>
                    <a:pt x="1302" y="181"/>
                  </a:lnTo>
                  <a:lnTo>
                    <a:pt x="1302" y="211"/>
                  </a:lnTo>
                  <a:lnTo>
                    <a:pt x="1302" y="247"/>
                  </a:lnTo>
                  <a:lnTo>
                    <a:pt x="1302" y="282"/>
                  </a:lnTo>
                  <a:lnTo>
                    <a:pt x="1302" y="311"/>
                  </a:lnTo>
                  <a:lnTo>
                    <a:pt x="1302" y="347"/>
                  </a:lnTo>
                  <a:lnTo>
                    <a:pt x="1302" y="377"/>
                  </a:lnTo>
                  <a:lnTo>
                    <a:pt x="1302" y="412"/>
                  </a:lnTo>
                  <a:lnTo>
                    <a:pt x="1302" y="442"/>
                  </a:lnTo>
                  <a:lnTo>
                    <a:pt x="1302" y="477"/>
                  </a:lnTo>
                  <a:lnTo>
                    <a:pt x="1302" y="512"/>
                  </a:lnTo>
                  <a:lnTo>
                    <a:pt x="1308" y="548"/>
                  </a:lnTo>
                  <a:lnTo>
                    <a:pt x="1302" y="578"/>
                  </a:lnTo>
                  <a:lnTo>
                    <a:pt x="1302" y="609"/>
                  </a:lnTo>
                  <a:lnTo>
                    <a:pt x="1302" y="643"/>
                  </a:lnTo>
                  <a:lnTo>
                    <a:pt x="1302" y="678"/>
                  </a:lnTo>
                  <a:lnTo>
                    <a:pt x="1302" y="709"/>
                  </a:lnTo>
                  <a:lnTo>
                    <a:pt x="1302" y="739"/>
                  </a:lnTo>
                  <a:lnTo>
                    <a:pt x="1302" y="775"/>
                  </a:lnTo>
                  <a:lnTo>
                    <a:pt x="1302" y="810"/>
                  </a:lnTo>
                  <a:lnTo>
                    <a:pt x="1302" y="839"/>
                  </a:lnTo>
                  <a:lnTo>
                    <a:pt x="1302" y="875"/>
                  </a:lnTo>
                  <a:lnTo>
                    <a:pt x="1302" y="905"/>
                  </a:lnTo>
                  <a:lnTo>
                    <a:pt x="1302" y="940"/>
                  </a:lnTo>
                  <a:lnTo>
                    <a:pt x="1302" y="970"/>
                  </a:lnTo>
                  <a:lnTo>
                    <a:pt x="1302" y="1005"/>
                  </a:lnTo>
                  <a:lnTo>
                    <a:pt x="1302" y="1040"/>
                  </a:lnTo>
                  <a:lnTo>
                    <a:pt x="1302" y="1076"/>
                  </a:lnTo>
                  <a:lnTo>
                    <a:pt x="1298" y="1106"/>
                  </a:lnTo>
                  <a:lnTo>
                    <a:pt x="1298" y="1136"/>
                  </a:lnTo>
                  <a:lnTo>
                    <a:pt x="1298" y="1171"/>
                  </a:lnTo>
                  <a:lnTo>
                    <a:pt x="1298" y="1206"/>
                  </a:lnTo>
                  <a:lnTo>
                    <a:pt x="1293" y="1237"/>
                  </a:lnTo>
                  <a:lnTo>
                    <a:pt x="1293" y="1267"/>
                  </a:lnTo>
                  <a:lnTo>
                    <a:pt x="1293" y="1301"/>
                  </a:lnTo>
                  <a:lnTo>
                    <a:pt x="1293" y="1337"/>
                  </a:lnTo>
                  <a:lnTo>
                    <a:pt x="1287" y="1367"/>
                  </a:lnTo>
                  <a:lnTo>
                    <a:pt x="1287" y="1398"/>
                  </a:lnTo>
                  <a:lnTo>
                    <a:pt x="1287" y="1433"/>
                  </a:lnTo>
                  <a:lnTo>
                    <a:pt x="1287" y="1467"/>
                  </a:lnTo>
                  <a:lnTo>
                    <a:pt x="1287" y="1498"/>
                  </a:lnTo>
                  <a:lnTo>
                    <a:pt x="1287" y="1528"/>
                  </a:lnTo>
                  <a:lnTo>
                    <a:pt x="1287" y="1563"/>
                  </a:lnTo>
                  <a:lnTo>
                    <a:pt x="1287" y="1599"/>
                  </a:lnTo>
                  <a:lnTo>
                    <a:pt x="1282" y="1628"/>
                  </a:lnTo>
                  <a:lnTo>
                    <a:pt x="1282" y="1659"/>
                  </a:lnTo>
                  <a:lnTo>
                    <a:pt x="1282" y="1694"/>
                  </a:lnTo>
                  <a:lnTo>
                    <a:pt x="1282" y="1729"/>
                  </a:lnTo>
                  <a:lnTo>
                    <a:pt x="1278" y="1759"/>
                  </a:lnTo>
                  <a:lnTo>
                    <a:pt x="1278" y="1789"/>
                  </a:lnTo>
                  <a:lnTo>
                    <a:pt x="1278" y="1824"/>
                  </a:lnTo>
                  <a:lnTo>
                    <a:pt x="1278" y="1860"/>
                  </a:lnTo>
                  <a:lnTo>
                    <a:pt x="1278" y="1890"/>
                  </a:lnTo>
                  <a:lnTo>
                    <a:pt x="1278" y="1924"/>
                  </a:lnTo>
                  <a:lnTo>
                    <a:pt x="1278" y="1955"/>
                  </a:lnTo>
                  <a:lnTo>
                    <a:pt x="1278" y="1990"/>
                  </a:lnTo>
                  <a:lnTo>
                    <a:pt x="1278" y="2021"/>
                  </a:lnTo>
                  <a:lnTo>
                    <a:pt x="1278" y="2056"/>
                  </a:lnTo>
                  <a:lnTo>
                    <a:pt x="1278" y="2091"/>
                  </a:lnTo>
                  <a:lnTo>
                    <a:pt x="1278" y="2125"/>
                  </a:lnTo>
                  <a:close/>
                </a:path>
              </a:pathLst>
            </a:custGeom>
            <a:solidFill>
              <a:srgbClr val="6EC9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73" name="Google Shape;1773;p36"/>
            <p:cNvSpPr/>
            <p:nvPr/>
          </p:nvSpPr>
          <p:spPr>
            <a:xfrm>
              <a:off x="4729" y="2369"/>
              <a:ext cx="171" cy="828"/>
            </a:xfrm>
            <a:custGeom>
              <a:avLst/>
              <a:gdLst/>
              <a:ahLst/>
              <a:cxnLst/>
              <a:rect l="l" t="t" r="r" b="b"/>
              <a:pathLst>
                <a:path w="1025" h="4970" extrusionOk="0">
                  <a:moveTo>
                    <a:pt x="0" y="4970"/>
                  </a:moveTo>
                  <a:lnTo>
                    <a:pt x="0" y="4905"/>
                  </a:lnTo>
                  <a:lnTo>
                    <a:pt x="4" y="4840"/>
                  </a:lnTo>
                  <a:lnTo>
                    <a:pt x="9" y="4774"/>
                  </a:lnTo>
                  <a:lnTo>
                    <a:pt x="15" y="4714"/>
                  </a:lnTo>
                  <a:lnTo>
                    <a:pt x="15" y="4648"/>
                  </a:lnTo>
                  <a:lnTo>
                    <a:pt x="20" y="4584"/>
                  </a:lnTo>
                  <a:lnTo>
                    <a:pt x="24" y="4518"/>
                  </a:lnTo>
                  <a:lnTo>
                    <a:pt x="29" y="4458"/>
                  </a:lnTo>
                  <a:lnTo>
                    <a:pt x="29" y="4392"/>
                  </a:lnTo>
                  <a:lnTo>
                    <a:pt x="35" y="4327"/>
                  </a:lnTo>
                  <a:lnTo>
                    <a:pt x="40" y="4266"/>
                  </a:lnTo>
                  <a:lnTo>
                    <a:pt x="44" y="4206"/>
                  </a:lnTo>
                  <a:lnTo>
                    <a:pt x="44" y="4141"/>
                  </a:lnTo>
                  <a:lnTo>
                    <a:pt x="49" y="4076"/>
                  </a:lnTo>
                  <a:lnTo>
                    <a:pt x="55" y="4016"/>
                  </a:lnTo>
                  <a:lnTo>
                    <a:pt x="60" y="3955"/>
                  </a:lnTo>
                  <a:lnTo>
                    <a:pt x="60" y="3890"/>
                  </a:lnTo>
                  <a:lnTo>
                    <a:pt x="64" y="3824"/>
                  </a:lnTo>
                  <a:lnTo>
                    <a:pt x="70" y="3759"/>
                  </a:lnTo>
                  <a:lnTo>
                    <a:pt x="75" y="3698"/>
                  </a:lnTo>
                  <a:lnTo>
                    <a:pt x="75" y="3634"/>
                  </a:lnTo>
                  <a:lnTo>
                    <a:pt x="80" y="3568"/>
                  </a:lnTo>
                  <a:lnTo>
                    <a:pt x="84" y="3503"/>
                  </a:lnTo>
                  <a:lnTo>
                    <a:pt x="90" y="3442"/>
                  </a:lnTo>
                  <a:lnTo>
                    <a:pt x="90" y="3377"/>
                  </a:lnTo>
                  <a:lnTo>
                    <a:pt x="95" y="3311"/>
                  </a:lnTo>
                  <a:lnTo>
                    <a:pt x="100" y="3252"/>
                  </a:lnTo>
                  <a:lnTo>
                    <a:pt x="105" y="3192"/>
                  </a:lnTo>
                  <a:lnTo>
                    <a:pt x="105" y="3126"/>
                  </a:lnTo>
                  <a:lnTo>
                    <a:pt x="110" y="3061"/>
                  </a:lnTo>
                  <a:lnTo>
                    <a:pt x="115" y="3000"/>
                  </a:lnTo>
                  <a:lnTo>
                    <a:pt x="120" y="2940"/>
                  </a:lnTo>
                  <a:lnTo>
                    <a:pt x="120" y="2874"/>
                  </a:lnTo>
                  <a:lnTo>
                    <a:pt x="125" y="2809"/>
                  </a:lnTo>
                  <a:lnTo>
                    <a:pt x="125" y="2744"/>
                  </a:lnTo>
                  <a:lnTo>
                    <a:pt x="130" y="2684"/>
                  </a:lnTo>
                  <a:lnTo>
                    <a:pt x="130" y="2618"/>
                  </a:lnTo>
                  <a:lnTo>
                    <a:pt x="135" y="2553"/>
                  </a:lnTo>
                  <a:lnTo>
                    <a:pt x="140" y="2487"/>
                  </a:lnTo>
                  <a:lnTo>
                    <a:pt x="145" y="2427"/>
                  </a:lnTo>
                  <a:lnTo>
                    <a:pt x="145" y="2362"/>
                  </a:lnTo>
                  <a:lnTo>
                    <a:pt x="150" y="2297"/>
                  </a:lnTo>
                  <a:lnTo>
                    <a:pt x="155" y="2231"/>
                  </a:lnTo>
                  <a:lnTo>
                    <a:pt x="161" y="2171"/>
                  </a:lnTo>
                  <a:lnTo>
                    <a:pt x="161" y="2105"/>
                  </a:lnTo>
                  <a:lnTo>
                    <a:pt x="165" y="2045"/>
                  </a:lnTo>
                  <a:lnTo>
                    <a:pt x="170" y="1979"/>
                  </a:lnTo>
                  <a:lnTo>
                    <a:pt x="175" y="1920"/>
                  </a:lnTo>
                  <a:lnTo>
                    <a:pt x="175" y="1855"/>
                  </a:lnTo>
                  <a:lnTo>
                    <a:pt x="175" y="1789"/>
                  </a:lnTo>
                  <a:lnTo>
                    <a:pt x="181" y="1723"/>
                  </a:lnTo>
                  <a:lnTo>
                    <a:pt x="185" y="1663"/>
                  </a:lnTo>
                  <a:lnTo>
                    <a:pt x="185" y="1599"/>
                  </a:lnTo>
                  <a:lnTo>
                    <a:pt x="190" y="1533"/>
                  </a:lnTo>
                  <a:lnTo>
                    <a:pt x="195" y="1467"/>
                  </a:lnTo>
                  <a:lnTo>
                    <a:pt x="201" y="1407"/>
                  </a:lnTo>
                  <a:lnTo>
                    <a:pt x="201" y="1342"/>
                  </a:lnTo>
                  <a:lnTo>
                    <a:pt x="201" y="1276"/>
                  </a:lnTo>
                  <a:lnTo>
                    <a:pt x="205" y="1211"/>
                  </a:lnTo>
                  <a:lnTo>
                    <a:pt x="210" y="1151"/>
                  </a:lnTo>
                  <a:lnTo>
                    <a:pt x="210" y="1086"/>
                  </a:lnTo>
                  <a:lnTo>
                    <a:pt x="216" y="1025"/>
                  </a:lnTo>
                  <a:lnTo>
                    <a:pt x="221" y="960"/>
                  </a:lnTo>
                  <a:lnTo>
                    <a:pt x="225" y="899"/>
                  </a:lnTo>
                  <a:lnTo>
                    <a:pt x="251" y="885"/>
                  </a:lnTo>
                  <a:lnTo>
                    <a:pt x="281" y="864"/>
                  </a:lnTo>
                  <a:lnTo>
                    <a:pt x="296" y="844"/>
                  </a:lnTo>
                  <a:lnTo>
                    <a:pt x="321" y="830"/>
                  </a:lnTo>
                  <a:lnTo>
                    <a:pt x="341" y="809"/>
                  </a:lnTo>
                  <a:lnTo>
                    <a:pt x="367" y="794"/>
                  </a:lnTo>
                  <a:lnTo>
                    <a:pt x="382" y="769"/>
                  </a:lnTo>
                  <a:lnTo>
                    <a:pt x="407" y="744"/>
                  </a:lnTo>
                  <a:lnTo>
                    <a:pt x="427" y="719"/>
                  </a:lnTo>
                  <a:lnTo>
                    <a:pt x="457" y="693"/>
                  </a:lnTo>
                  <a:lnTo>
                    <a:pt x="482" y="664"/>
                  </a:lnTo>
                  <a:lnTo>
                    <a:pt x="508" y="633"/>
                  </a:lnTo>
                  <a:lnTo>
                    <a:pt x="537" y="603"/>
                  </a:lnTo>
                  <a:lnTo>
                    <a:pt x="568" y="573"/>
                  </a:lnTo>
                  <a:lnTo>
                    <a:pt x="592" y="532"/>
                  </a:lnTo>
                  <a:lnTo>
                    <a:pt x="618" y="503"/>
                  </a:lnTo>
                  <a:lnTo>
                    <a:pt x="648" y="463"/>
                  </a:lnTo>
                  <a:lnTo>
                    <a:pt x="678" y="432"/>
                  </a:lnTo>
                  <a:lnTo>
                    <a:pt x="703" y="392"/>
                  </a:lnTo>
                  <a:lnTo>
                    <a:pt x="734" y="357"/>
                  </a:lnTo>
                  <a:lnTo>
                    <a:pt x="764" y="322"/>
                  </a:lnTo>
                  <a:lnTo>
                    <a:pt x="794" y="287"/>
                  </a:lnTo>
                  <a:lnTo>
                    <a:pt x="819" y="247"/>
                  </a:lnTo>
                  <a:lnTo>
                    <a:pt x="849" y="211"/>
                  </a:lnTo>
                  <a:lnTo>
                    <a:pt x="875" y="171"/>
                  </a:lnTo>
                  <a:lnTo>
                    <a:pt x="904" y="136"/>
                  </a:lnTo>
                  <a:lnTo>
                    <a:pt x="930" y="101"/>
                  </a:lnTo>
                  <a:lnTo>
                    <a:pt x="955" y="65"/>
                  </a:lnTo>
                  <a:lnTo>
                    <a:pt x="981" y="30"/>
                  </a:lnTo>
                  <a:lnTo>
                    <a:pt x="1010" y="0"/>
                  </a:lnTo>
                  <a:lnTo>
                    <a:pt x="1025" y="6"/>
                  </a:lnTo>
                  <a:lnTo>
                    <a:pt x="387" y="1086"/>
                  </a:lnTo>
                  <a:lnTo>
                    <a:pt x="0" y="4970"/>
                  </a:lnTo>
                  <a:close/>
                </a:path>
              </a:pathLst>
            </a:custGeom>
            <a:solidFill>
              <a:srgbClr val="2E8AA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74" name="Google Shape;1774;p36"/>
            <p:cNvSpPr/>
            <p:nvPr/>
          </p:nvSpPr>
          <p:spPr>
            <a:xfrm>
              <a:off x="4325" y="2123"/>
              <a:ext cx="593" cy="353"/>
            </a:xfrm>
            <a:custGeom>
              <a:avLst/>
              <a:gdLst/>
              <a:ahLst/>
              <a:cxnLst/>
              <a:rect l="l" t="t" r="r" b="b"/>
              <a:pathLst>
                <a:path w="3556" h="2120" extrusionOk="0">
                  <a:moveTo>
                    <a:pt x="0" y="0"/>
                  </a:moveTo>
                  <a:lnTo>
                    <a:pt x="35" y="5"/>
                  </a:lnTo>
                  <a:lnTo>
                    <a:pt x="95" y="14"/>
                  </a:lnTo>
                  <a:lnTo>
                    <a:pt x="146" y="14"/>
                  </a:lnTo>
                  <a:lnTo>
                    <a:pt x="201" y="25"/>
                  </a:lnTo>
                  <a:lnTo>
                    <a:pt x="256" y="29"/>
                  </a:lnTo>
                  <a:lnTo>
                    <a:pt x="316" y="40"/>
                  </a:lnTo>
                  <a:lnTo>
                    <a:pt x="372" y="45"/>
                  </a:lnTo>
                  <a:lnTo>
                    <a:pt x="428" y="55"/>
                  </a:lnTo>
                  <a:lnTo>
                    <a:pt x="483" y="60"/>
                  </a:lnTo>
                  <a:lnTo>
                    <a:pt x="543" y="75"/>
                  </a:lnTo>
                  <a:lnTo>
                    <a:pt x="599" y="80"/>
                  </a:lnTo>
                  <a:lnTo>
                    <a:pt x="654" y="89"/>
                  </a:lnTo>
                  <a:lnTo>
                    <a:pt x="709" y="100"/>
                  </a:lnTo>
                  <a:lnTo>
                    <a:pt x="769" y="115"/>
                  </a:lnTo>
                  <a:lnTo>
                    <a:pt x="825" y="125"/>
                  </a:lnTo>
                  <a:lnTo>
                    <a:pt x="880" y="135"/>
                  </a:lnTo>
                  <a:lnTo>
                    <a:pt x="935" y="151"/>
                  </a:lnTo>
                  <a:lnTo>
                    <a:pt x="996" y="166"/>
                  </a:lnTo>
                  <a:lnTo>
                    <a:pt x="1046" y="175"/>
                  </a:lnTo>
                  <a:lnTo>
                    <a:pt x="1101" y="186"/>
                  </a:lnTo>
                  <a:lnTo>
                    <a:pt x="1157" y="195"/>
                  </a:lnTo>
                  <a:lnTo>
                    <a:pt x="1217" y="210"/>
                  </a:lnTo>
                  <a:lnTo>
                    <a:pt x="1268" y="221"/>
                  </a:lnTo>
                  <a:lnTo>
                    <a:pt x="1323" y="235"/>
                  </a:lnTo>
                  <a:lnTo>
                    <a:pt x="1379" y="250"/>
                  </a:lnTo>
                  <a:lnTo>
                    <a:pt x="1439" y="266"/>
                  </a:lnTo>
                  <a:lnTo>
                    <a:pt x="1494" y="276"/>
                  </a:lnTo>
                  <a:lnTo>
                    <a:pt x="1549" y="290"/>
                  </a:lnTo>
                  <a:lnTo>
                    <a:pt x="1604" y="306"/>
                  </a:lnTo>
                  <a:lnTo>
                    <a:pt x="1660" y="321"/>
                  </a:lnTo>
                  <a:lnTo>
                    <a:pt x="1715" y="336"/>
                  </a:lnTo>
                  <a:lnTo>
                    <a:pt x="1770" y="352"/>
                  </a:lnTo>
                  <a:lnTo>
                    <a:pt x="1826" y="367"/>
                  </a:lnTo>
                  <a:lnTo>
                    <a:pt x="1887" y="381"/>
                  </a:lnTo>
                  <a:lnTo>
                    <a:pt x="1936" y="396"/>
                  </a:lnTo>
                  <a:lnTo>
                    <a:pt x="1991" y="412"/>
                  </a:lnTo>
                  <a:lnTo>
                    <a:pt x="2047" y="427"/>
                  </a:lnTo>
                  <a:lnTo>
                    <a:pt x="2102" y="442"/>
                  </a:lnTo>
                  <a:lnTo>
                    <a:pt x="2153" y="456"/>
                  </a:lnTo>
                  <a:lnTo>
                    <a:pt x="2213" y="477"/>
                  </a:lnTo>
                  <a:lnTo>
                    <a:pt x="2263" y="491"/>
                  </a:lnTo>
                  <a:lnTo>
                    <a:pt x="2323" y="513"/>
                  </a:lnTo>
                  <a:lnTo>
                    <a:pt x="2374" y="527"/>
                  </a:lnTo>
                  <a:lnTo>
                    <a:pt x="2429" y="542"/>
                  </a:lnTo>
                  <a:lnTo>
                    <a:pt x="2480" y="562"/>
                  </a:lnTo>
                  <a:lnTo>
                    <a:pt x="2535" y="582"/>
                  </a:lnTo>
                  <a:lnTo>
                    <a:pt x="2585" y="597"/>
                  </a:lnTo>
                  <a:lnTo>
                    <a:pt x="2641" y="617"/>
                  </a:lnTo>
                  <a:lnTo>
                    <a:pt x="2696" y="637"/>
                  </a:lnTo>
                  <a:lnTo>
                    <a:pt x="2751" y="657"/>
                  </a:lnTo>
                  <a:lnTo>
                    <a:pt x="2771" y="657"/>
                  </a:lnTo>
                  <a:lnTo>
                    <a:pt x="2811" y="668"/>
                  </a:lnTo>
                  <a:lnTo>
                    <a:pt x="2827" y="668"/>
                  </a:lnTo>
                  <a:lnTo>
                    <a:pt x="2857" y="678"/>
                  </a:lnTo>
                  <a:lnTo>
                    <a:pt x="2887" y="683"/>
                  </a:lnTo>
                  <a:lnTo>
                    <a:pt x="2917" y="692"/>
                  </a:lnTo>
                  <a:lnTo>
                    <a:pt x="2948" y="698"/>
                  </a:lnTo>
                  <a:lnTo>
                    <a:pt x="2977" y="708"/>
                  </a:lnTo>
                  <a:lnTo>
                    <a:pt x="3012" y="718"/>
                  </a:lnTo>
                  <a:lnTo>
                    <a:pt x="3048" y="734"/>
                  </a:lnTo>
                  <a:lnTo>
                    <a:pt x="3078" y="743"/>
                  </a:lnTo>
                  <a:lnTo>
                    <a:pt x="3118" y="754"/>
                  </a:lnTo>
                  <a:lnTo>
                    <a:pt x="3154" y="763"/>
                  </a:lnTo>
                  <a:lnTo>
                    <a:pt x="3194" y="778"/>
                  </a:lnTo>
                  <a:lnTo>
                    <a:pt x="3224" y="789"/>
                  </a:lnTo>
                  <a:lnTo>
                    <a:pt x="3259" y="798"/>
                  </a:lnTo>
                  <a:lnTo>
                    <a:pt x="3295" y="809"/>
                  </a:lnTo>
                  <a:lnTo>
                    <a:pt x="3330" y="824"/>
                  </a:lnTo>
                  <a:lnTo>
                    <a:pt x="3359" y="834"/>
                  </a:lnTo>
                  <a:lnTo>
                    <a:pt x="3390" y="844"/>
                  </a:lnTo>
                  <a:lnTo>
                    <a:pt x="3421" y="854"/>
                  </a:lnTo>
                  <a:lnTo>
                    <a:pt x="3450" y="869"/>
                  </a:lnTo>
                  <a:lnTo>
                    <a:pt x="3490" y="884"/>
                  </a:lnTo>
                  <a:lnTo>
                    <a:pt x="3525" y="899"/>
                  </a:lnTo>
                  <a:lnTo>
                    <a:pt x="3546" y="909"/>
                  </a:lnTo>
                  <a:lnTo>
                    <a:pt x="3556" y="924"/>
                  </a:lnTo>
                  <a:lnTo>
                    <a:pt x="3511" y="955"/>
                  </a:lnTo>
                  <a:lnTo>
                    <a:pt x="3470" y="990"/>
                  </a:lnTo>
                  <a:lnTo>
                    <a:pt x="3430" y="1025"/>
                  </a:lnTo>
                  <a:lnTo>
                    <a:pt x="3395" y="1065"/>
                  </a:lnTo>
                  <a:lnTo>
                    <a:pt x="3350" y="1100"/>
                  </a:lnTo>
                  <a:lnTo>
                    <a:pt x="3315" y="1140"/>
                  </a:lnTo>
                  <a:lnTo>
                    <a:pt x="3275" y="1176"/>
                  </a:lnTo>
                  <a:lnTo>
                    <a:pt x="3239" y="1216"/>
                  </a:lnTo>
                  <a:lnTo>
                    <a:pt x="3198" y="1251"/>
                  </a:lnTo>
                  <a:lnTo>
                    <a:pt x="3164" y="1291"/>
                  </a:lnTo>
                  <a:lnTo>
                    <a:pt x="3123" y="1326"/>
                  </a:lnTo>
                  <a:lnTo>
                    <a:pt x="3088" y="1366"/>
                  </a:lnTo>
                  <a:lnTo>
                    <a:pt x="3048" y="1401"/>
                  </a:lnTo>
                  <a:lnTo>
                    <a:pt x="3012" y="1447"/>
                  </a:lnTo>
                  <a:lnTo>
                    <a:pt x="2977" y="1483"/>
                  </a:lnTo>
                  <a:lnTo>
                    <a:pt x="2942" y="1527"/>
                  </a:lnTo>
                  <a:lnTo>
                    <a:pt x="2902" y="1562"/>
                  </a:lnTo>
                  <a:lnTo>
                    <a:pt x="2867" y="1602"/>
                  </a:lnTo>
                  <a:lnTo>
                    <a:pt x="2827" y="1638"/>
                  </a:lnTo>
                  <a:lnTo>
                    <a:pt x="2791" y="1678"/>
                  </a:lnTo>
                  <a:lnTo>
                    <a:pt x="2751" y="1713"/>
                  </a:lnTo>
                  <a:lnTo>
                    <a:pt x="2716" y="1753"/>
                  </a:lnTo>
                  <a:lnTo>
                    <a:pt x="2676" y="1794"/>
                  </a:lnTo>
                  <a:lnTo>
                    <a:pt x="2641" y="1834"/>
                  </a:lnTo>
                  <a:lnTo>
                    <a:pt x="2601" y="1869"/>
                  </a:lnTo>
                  <a:lnTo>
                    <a:pt x="2560" y="1905"/>
                  </a:lnTo>
                  <a:lnTo>
                    <a:pt x="2520" y="1940"/>
                  </a:lnTo>
                  <a:lnTo>
                    <a:pt x="2484" y="1980"/>
                  </a:lnTo>
                  <a:lnTo>
                    <a:pt x="2444" y="2009"/>
                  </a:lnTo>
                  <a:lnTo>
                    <a:pt x="2404" y="2050"/>
                  </a:lnTo>
                  <a:lnTo>
                    <a:pt x="2364" y="2080"/>
                  </a:lnTo>
                  <a:lnTo>
                    <a:pt x="2329" y="2120"/>
                  </a:lnTo>
                  <a:lnTo>
                    <a:pt x="2238" y="2084"/>
                  </a:lnTo>
                  <a:lnTo>
                    <a:pt x="2153" y="2055"/>
                  </a:lnTo>
                  <a:lnTo>
                    <a:pt x="2067" y="2025"/>
                  </a:lnTo>
                  <a:lnTo>
                    <a:pt x="1982" y="1995"/>
                  </a:lnTo>
                  <a:lnTo>
                    <a:pt x="1896" y="1965"/>
                  </a:lnTo>
                  <a:lnTo>
                    <a:pt x="1810" y="1934"/>
                  </a:lnTo>
                  <a:lnTo>
                    <a:pt x="1726" y="1905"/>
                  </a:lnTo>
                  <a:lnTo>
                    <a:pt x="1640" y="1874"/>
                  </a:lnTo>
                  <a:lnTo>
                    <a:pt x="1549" y="1843"/>
                  </a:lnTo>
                  <a:lnTo>
                    <a:pt x="1459" y="1814"/>
                  </a:lnTo>
                  <a:lnTo>
                    <a:pt x="1368" y="1784"/>
                  </a:lnTo>
                  <a:lnTo>
                    <a:pt x="1277" y="1753"/>
                  </a:lnTo>
                  <a:lnTo>
                    <a:pt x="1187" y="1724"/>
                  </a:lnTo>
                  <a:lnTo>
                    <a:pt x="1096" y="1693"/>
                  </a:lnTo>
                  <a:lnTo>
                    <a:pt x="1006" y="1662"/>
                  </a:lnTo>
                  <a:lnTo>
                    <a:pt x="921" y="1638"/>
                  </a:lnTo>
                  <a:lnTo>
                    <a:pt x="825" y="1607"/>
                  </a:lnTo>
                  <a:lnTo>
                    <a:pt x="734" y="1578"/>
                  </a:lnTo>
                  <a:lnTo>
                    <a:pt x="639" y="1547"/>
                  </a:lnTo>
                  <a:lnTo>
                    <a:pt x="548" y="1523"/>
                  </a:lnTo>
                  <a:lnTo>
                    <a:pt x="453" y="1492"/>
                  </a:lnTo>
                  <a:lnTo>
                    <a:pt x="358" y="1467"/>
                  </a:lnTo>
                  <a:lnTo>
                    <a:pt x="261" y="1441"/>
                  </a:lnTo>
                  <a:lnTo>
                    <a:pt x="171" y="1417"/>
                  </a:lnTo>
                  <a:lnTo>
                    <a:pt x="71" y="1386"/>
                  </a:lnTo>
                  <a:lnTo>
                    <a:pt x="0" y="1361"/>
                  </a:lnTo>
                  <a:lnTo>
                    <a:pt x="0" y="1256"/>
                  </a:lnTo>
                  <a:lnTo>
                    <a:pt x="20" y="1260"/>
                  </a:lnTo>
                  <a:lnTo>
                    <a:pt x="55" y="1266"/>
                  </a:lnTo>
                  <a:lnTo>
                    <a:pt x="95" y="1276"/>
                  </a:lnTo>
                  <a:lnTo>
                    <a:pt x="131" y="1276"/>
                  </a:lnTo>
                  <a:lnTo>
                    <a:pt x="166" y="1281"/>
                  </a:lnTo>
                  <a:lnTo>
                    <a:pt x="201" y="1281"/>
                  </a:lnTo>
                  <a:lnTo>
                    <a:pt x="241" y="1286"/>
                  </a:lnTo>
                  <a:lnTo>
                    <a:pt x="276" y="1286"/>
                  </a:lnTo>
                  <a:lnTo>
                    <a:pt x="312" y="1286"/>
                  </a:lnTo>
                  <a:lnTo>
                    <a:pt x="347" y="1286"/>
                  </a:lnTo>
                  <a:lnTo>
                    <a:pt x="387" y="1286"/>
                  </a:lnTo>
                  <a:lnTo>
                    <a:pt x="418" y="1276"/>
                  </a:lnTo>
                  <a:lnTo>
                    <a:pt x="453" y="1276"/>
                  </a:lnTo>
                  <a:lnTo>
                    <a:pt x="483" y="1266"/>
                  </a:lnTo>
                  <a:lnTo>
                    <a:pt x="518" y="1266"/>
                  </a:lnTo>
                  <a:lnTo>
                    <a:pt x="548" y="1256"/>
                  </a:lnTo>
                  <a:lnTo>
                    <a:pt x="579" y="1251"/>
                  </a:lnTo>
                  <a:lnTo>
                    <a:pt x="608" y="1240"/>
                  </a:lnTo>
                  <a:lnTo>
                    <a:pt x="639" y="1236"/>
                  </a:lnTo>
                  <a:lnTo>
                    <a:pt x="689" y="1211"/>
                  </a:lnTo>
                  <a:lnTo>
                    <a:pt x="745" y="1191"/>
                  </a:lnTo>
                  <a:lnTo>
                    <a:pt x="769" y="1176"/>
                  </a:lnTo>
                  <a:lnTo>
                    <a:pt x="795" y="1160"/>
                  </a:lnTo>
                  <a:lnTo>
                    <a:pt x="820" y="1145"/>
                  </a:lnTo>
                  <a:lnTo>
                    <a:pt x="845" y="1136"/>
                  </a:lnTo>
                  <a:lnTo>
                    <a:pt x="886" y="1095"/>
                  </a:lnTo>
                  <a:lnTo>
                    <a:pt x="921" y="1059"/>
                  </a:lnTo>
                  <a:lnTo>
                    <a:pt x="950" y="1019"/>
                  </a:lnTo>
                  <a:lnTo>
                    <a:pt x="986" y="979"/>
                  </a:lnTo>
                  <a:lnTo>
                    <a:pt x="1001" y="929"/>
                  </a:lnTo>
                  <a:lnTo>
                    <a:pt x="1021" y="879"/>
                  </a:lnTo>
                  <a:lnTo>
                    <a:pt x="1032" y="824"/>
                  </a:lnTo>
                  <a:lnTo>
                    <a:pt x="1036" y="774"/>
                  </a:lnTo>
                  <a:lnTo>
                    <a:pt x="1036" y="738"/>
                  </a:lnTo>
                  <a:lnTo>
                    <a:pt x="1036" y="708"/>
                  </a:lnTo>
                  <a:lnTo>
                    <a:pt x="990" y="688"/>
                  </a:lnTo>
                  <a:lnTo>
                    <a:pt x="950" y="668"/>
                  </a:lnTo>
                  <a:lnTo>
                    <a:pt x="906" y="653"/>
                  </a:lnTo>
                  <a:lnTo>
                    <a:pt x="866" y="637"/>
                  </a:lnTo>
                  <a:lnTo>
                    <a:pt x="820" y="623"/>
                  </a:lnTo>
                  <a:lnTo>
                    <a:pt x="775" y="608"/>
                  </a:lnTo>
                  <a:lnTo>
                    <a:pt x="729" y="597"/>
                  </a:lnTo>
                  <a:lnTo>
                    <a:pt x="685" y="593"/>
                  </a:lnTo>
                  <a:lnTo>
                    <a:pt x="629" y="577"/>
                  </a:lnTo>
                  <a:lnTo>
                    <a:pt x="583" y="568"/>
                  </a:lnTo>
                  <a:lnTo>
                    <a:pt x="528" y="557"/>
                  </a:lnTo>
                  <a:lnTo>
                    <a:pt x="483" y="553"/>
                  </a:lnTo>
                  <a:lnTo>
                    <a:pt x="428" y="542"/>
                  </a:lnTo>
                  <a:lnTo>
                    <a:pt x="382" y="537"/>
                  </a:lnTo>
                  <a:lnTo>
                    <a:pt x="327" y="527"/>
                  </a:lnTo>
                  <a:lnTo>
                    <a:pt x="282" y="522"/>
                  </a:lnTo>
                  <a:lnTo>
                    <a:pt x="226" y="513"/>
                  </a:lnTo>
                  <a:lnTo>
                    <a:pt x="176" y="507"/>
                  </a:lnTo>
                  <a:lnTo>
                    <a:pt x="121" y="497"/>
                  </a:lnTo>
                  <a:lnTo>
                    <a:pt x="71" y="491"/>
                  </a:lnTo>
                  <a:lnTo>
                    <a:pt x="15" y="482"/>
                  </a:lnTo>
                  <a:lnTo>
                    <a:pt x="0" y="482"/>
                  </a:lnTo>
                  <a:lnTo>
                    <a:pt x="0" y="0"/>
                  </a:lnTo>
                  <a:close/>
                </a:path>
              </a:pathLst>
            </a:custGeom>
            <a:solidFill>
              <a:srgbClr val="C2F7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75" name="Google Shape;1775;p36"/>
            <p:cNvSpPr/>
            <p:nvPr/>
          </p:nvSpPr>
          <p:spPr>
            <a:xfrm>
              <a:off x="3685" y="2116"/>
              <a:ext cx="640" cy="233"/>
            </a:xfrm>
            <a:custGeom>
              <a:avLst/>
              <a:gdLst/>
              <a:ahLst/>
              <a:cxnLst/>
              <a:rect l="l" t="t" r="r" b="b"/>
              <a:pathLst>
                <a:path w="3843" h="1402" extrusionOk="0">
                  <a:moveTo>
                    <a:pt x="3843" y="523"/>
                  </a:moveTo>
                  <a:lnTo>
                    <a:pt x="3808" y="518"/>
                  </a:lnTo>
                  <a:lnTo>
                    <a:pt x="3757" y="508"/>
                  </a:lnTo>
                  <a:lnTo>
                    <a:pt x="3712" y="508"/>
                  </a:lnTo>
                  <a:lnTo>
                    <a:pt x="3662" y="497"/>
                  </a:lnTo>
                  <a:lnTo>
                    <a:pt x="3611" y="488"/>
                  </a:lnTo>
                  <a:lnTo>
                    <a:pt x="3567" y="477"/>
                  </a:lnTo>
                  <a:lnTo>
                    <a:pt x="3521" y="472"/>
                  </a:lnTo>
                  <a:lnTo>
                    <a:pt x="3471" y="463"/>
                  </a:lnTo>
                  <a:lnTo>
                    <a:pt x="3425" y="453"/>
                  </a:lnTo>
                  <a:lnTo>
                    <a:pt x="3386" y="442"/>
                  </a:lnTo>
                  <a:lnTo>
                    <a:pt x="3346" y="437"/>
                  </a:lnTo>
                  <a:lnTo>
                    <a:pt x="3306" y="437"/>
                  </a:lnTo>
                  <a:lnTo>
                    <a:pt x="3275" y="437"/>
                  </a:lnTo>
                  <a:lnTo>
                    <a:pt x="3244" y="437"/>
                  </a:lnTo>
                  <a:lnTo>
                    <a:pt x="3220" y="448"/>
                  </a:lnTo>
                  <a:lnTo>
                    <a:pt x="3189" y="448"/>
                  </a:lnTo>
                  <a:lnTo>
                    <a:pt x="3164" y="457"/>
                  </a:lnTo>
                  <a:lnTo>
                    <a:pt x="3138" y="463"/>
                  </a:lnTo>
                  <a:lnTo>
                    <a:pt x="3124" y="477"/>
                  </a:lnTo>
                  <a:lnTo>
                    <a:pt x="3083" y="492"/>
                  </a:lnTo>
                  <a:lnTo>
                    <a:pt x="3054" y="523"/>
                  </a:lnTo>
                  <a:lnTo>
                    <a:pt x="3028" y="554"/>
                  </a:lnTo>
                  <a:lnTo>
                    <a:pt x="3014" y="594"/>
                  </a:lnTo>
                  <a:lnTo>
                    <a:pt x="2999" y="623"/>
                  </a:lnTo>
                  <a:lnTo>
                    <a:pt x="2993" y="669"/>
                  </a:lnTo>
                  <a:lnTo>
                    <a:pt x="2988" y="714"/>
                  </a:lnTo>
                  <a:lnTo>
                    <a:pt x="2999" y="764"/>
                  </a:lnTo>
                  <a:lnTo>
                    <a:pt x="3008" y="810"/>
                  </a:lnTo>
                  <a:lnTo>
                    <a:pt x="3028" y="865"/>
                  </a:lnTo>
                  <a:lnTo>
                    <a:pt x="3034" y="890"/>
                  </a:lnTo>
                  <a:lnTo>
                    <a:pt x="3049" y="920"/>
                  </a:lnTo>
                  <a:lnTo>
                    <a:pt x="3063" y="950"/>
                  </a:lnTo>
                  <a:lnTo>
                    <a:pt x="3079" y="980"/>
                  </a:lnTo>
                  <a:lnTo>
                    <a:pt x="3109" y="1000"/>
                  </a:lnTo>
                  <a:lnTo>
                    <a:pt x="3138" y="1025"/>
                  </a:lnTo>
                  <a:lnTo>
                    <a:pt x="3169" y="1045"/>
                  </a:lnTo>
                  <a:lnTo>
                    <a:pt x="3204" y="1071"/>
                  </a:lnTo>
                  <a:lnTo>
                    <a:pt x="3235" y="1086"/>
                  </a:lnTo>
                  <a:lnTo>
                    <a:pt x="3270" y="1106"/>
                  </a:lnTo>
                  <a:lnTo>
                    <a:pt x="3306" y="1126"/>
                  </a:lnTo>
                  <a:lnTo>
                    <a:pt x="3346" y="1146"/>
                  </a:lnTo>
                  <a:lnTo>
                    <a:pt x="3375" y="1161"/>
                  </a:lnTo>
                  <a:lnTo>
                    <a:pt x="3416" y="1177"/>
                  </a:lnTo>
                  <a:lnTo>
                    <a:pt x="3451" y="1191"/>
                  </a:lnTo>
                  <a:lnTo>
                    <a:pt x="3491" y="1206"/>
                  </a:lnTo>
                  <a:lnTo>
                    <a:pt x="3527" y="1217"/>
                  </a:lnTo>
                  <a:lnTo>
                    <a:pt x="3567" y="1232"/>
                  </a:lnTo>
                  <a:lnTo>
                    <a:pt x="3602" y="1241"/>
                  </a:lnTo>
                  <a:lnTo>
                    <a:pt x="3642" y="1257"/>
                  </a:lnTo>
                  <a:lnTo>
                    <a:pt x="3677" y="1261"/>
                  </a:lnTo>
                  <a:lnTo>
                    <a:pt x="3712" y="1272"/>
                  </a:lnTo>
                  <a:lnTo>
                    <a:pt x="3748" y="1281"/>
                  </a:lnTo>
                  <a:lnTo>
                    <a:pt x="3788" y="1292"/>
                  </a:lnTo>
                  <a:lnTo>
                    <a:pt x="3823" y="1297"/>
                  </a:lnTo>
                  <a:lnTo>
                    <a:pt x="3843" y="1297"/>
                  </a:lnTo>
                  <a:lnTo>
                    <a:pt x="3843" y="1402"/>
                  </a:lnTo>
                  <a:lnTo>
                    <a:pt x="3823" y="1398"/>
                  </a:lnTo>
                  <a:lnTo>
                    <a:pt x="3722" y="1372"/>
                  </a:lnTo>
                  <a:lnTo>
                    <a:pt x="3631" y="1347"/>
                  </a:lnTo>
                  <a:lnTo>
                    <a:pt x="3531" y="1322"/>
                  </a:lnTo>
                  <a:lnTo>
                    <a:pt x="3441" y="1297"/>
                  </a:lnTo>
                  <a:lnTo>
                    <a:pt x="3341" y="1272"/>
                  </a:lnTo>
                  <a:lnTo>
                    <a:pt x="3250" y="1252"/>
                  </a:lnTo>
                  <a:lnTo>
                    <a:pt x="3149" y="1221"/>
                  </a:lnTo>
                  <a:lnTo>
                    <a:pt x="3049" y="1201"/>
                  </a:lnTo>
                  <a:lnTo>
                    <a:pt x="2948" y="1171"/>
                  </a:lnTo>
                  <a:lnTo>
                    <a:pt x="2853" y="1151"/>
                  </a:lnTo>
                  <a:lnTo>
                    <a:pt x="2752" y="1126"/>
                  </a:lnTo>
                  <a:lnTo>
                    <a:pt x="2652" y="1106"/>
                  </a:lnTo>
                  <a:lnTo>
                    <a:pt x="2550" y="1080"/>
                  </a:lnTo>
                  <a:lnTo>
                    <a:pt x="2455" y="1060"/>
                  </a:lnTo>
                  <a:lnTo>
                    <a:pt x="2349" y="1036"/>
                  </a:lnTo>
                  <a:lnTo>
                    <a:pt x="2254" y="1016"/>
                  </a:lnTo>
                  <a:lnTo>
                    <a:pt x="2148" y="990"/>
                  </a:lnTo>
                  <a:lnTo>
                    <a:pt x="2053" y="970"/>
                  </a:lnTo>
                  <a:lnTo>
                    <a:pt x="1947" y="945"/>
                  </a:lnTo>
                  <a:lnTo>
                    <a:pt x="1852" y="930"/>
                  </a:lnTo>
                  <a:lnTo>
                    <a:pt x="1746" y="905"/>
                  </a:lnTo>
                  <a:lnTo>
                    <a:pt x="1651" y="890"/>
                  </a:lnTo>
                  <a:lnTo>
                    <a:pt x="1545" y="865"/>
                  </a:lnTo>
                  <a:lnTo>
                    <a:pt x="1445" y="844"/>
                  </a:lnTo>
                  <a:lnTo>
                    <a:pt x="1339" y="824"/>
                  </a:lnTo>
                  <a:lnTo>
                    <a:pt x="1238" y="810"/>
                  </a:lnTo>
                  <a:lnTo>
                    <a:pt x="1132" y="789"/>
                  </a:lnTo>
                  <a:lnTo>
                    <a:pt x="1032" y="769"/>
                  </a:lnTo>
                  <a:lnTo>
                    <a:pt x="931" y="755"/>
                  </a:lnTo>
                  <a:lnTo>
                    <a:pt x="831" y="739"/>
                  </a:lnTo>
                  <a:lnTo>
                    <a:pt x="725" y="719"/>
                  </a:lnTo>
                  <a:lnTo>
                    <a:pt x="619" y="704"/>
                  </a:lnTo>
                  <a:lnTo>
                    <a:pt x="519" y="689"/>
                  </a:lnTo>
                  <a:lnTo>
                    <a:pt x="418" y="674"/>
                  </a:lnTo>
                  <a:lnTo>
                    <a:pt x="312" y="658"/>
                  </a:lnTo>
                  <a:lnTo>
                    <a:pt x="207" y="643"/>
                  </a:lnTo>
                  <a:lnTo>
                    <a:pt x="106" y="629"/>
                  </a:lnTo>
                  <a:lnTo>
                    <a:pt x="6" y="618"/>
                  </a:lnTo>
                  <a:lnTo>
                    <a:pt x="0" y="603"/>
                  </a:lnTo>
                  <a:lnTo>
                    <a:pt x="0" y="588"/>
                  </a:lnTo>
                  <a:lnTo>
                    <a:pt x="46" y="578"/>
                  </a:lnTo>
                  <a:lnTo>
                    <a:pt x="91" y="574"/>
                  </a:lnTo>
                  <a:lnTo>
                    <a:pt x="137" y="563"/>
                  </a:lnTo>
                  <a:lnTo>
                    <a:pt x="187" y="558"/>
                  </a:lnTo>
                  <a:lnTo>
                    <a:pt x="232" y="548"/>
                  </a:lnTo>
                  <a:lnTo>
                    <a:pt x="283" y="543"/>
                  </a:lnTo>
                  <a:lnTo>
                    <a:pt x="327" y="538"/>
                  </a:lnTo>
                  <a:lnTo>
                    <a:pt x="378" y="532"/>
                  </a:lnTo>
                  <a:lnTo>
                    <a:pt x="424" y="523"/>
                  </a:lnTo>
                  <a:lnTo>
                    <a:pt x="468" y="512"/>
                  </a:lnTo>
                  <a:lnTo>
                    <a:pt x="514" y="503"/>
                  </a:lnTo>
                  <a:lnTo>
                    <a:pt x="564" y="497"/>
                  </a:lnTo>
                  <a:lnTo>
                    <a:pt x="610" y="488"/>
                  </a:lnTo>
                  <a:lnTo>
                    <a:pt x="660" y="483"/>
                  </a:lnTo>
                  <a:lnTo>
                    <a:pt x="705" y="472"/>
                  </a:lnTo>
                  <a:lnTo>
                    <a:pt x="755" y="468"/>
                  </a:lnTo>
                  <a:lnTo>
                    <a:pt x="800" y="453"/>
                  </a:lnTo>
                  <a:lnTo>
                    <a:pt x="846" y="448"/>
                  </a:lnTo>
                  <a:lnTo>
                    <a:pt x="891" y="433"/>
                  </a:lnTo>
                  <a:lnTo>
                    <a:pt x="941" y="428"/>
                  </a:lnTo>
                  <a:lnTo>
                    <a:pt x="986" y="413"/>
                  </a:lnTo>
                  <a:lnTo>
                    <a:pt x="1037" y="408"/>
                  </a:lnTo>
                  <a:lnTo>
                    <a:pt x="1087" y="393"/>
                  </a:lnTo>
                  <a:lnTo>
                    <a:pt x="1138" y="387"/>
                  </a:lnTo>
                  <a:lnTo>
                    <a:pt x="1182" y="373"/>
                  </a:lnTo>
                  <a:lnTo>
                    <a:pt x="1228" y="367"/>
                  </a:lnTo>
                  <a:lnTo>
                    <a:pt x="1273" y="353"/>
                  </a:lnTo>
                  <a:lnTo>
                    <a:pt x="1324" y="347"/>
                  </a:lnTo>
                  <a:lnTo>
                    <a:pt x="1368" y="337"/>
                  </a:lnTo>
                  <a:lnTo>
                    <a:pt x="1419" y="327"/>
                  </a:lnTo>
                  <a:lnTo>
                    <a:pt x="1469" y="317"/>
                  </a:lnTo>
                  <a:lnTo>
                    <a:pt x="1520" y="311"/>
                  </a:lnTo>
                  <a:lnTo>
                    <a:pt x="1565" y="297"/>
                  </a:lnTo>
                  <a:lnTo>
                    <a:pt x="1611" y="287"/>
                  </a:lnTo>
                  <a:lnTo>
                    <a:pt x="1660" y="276"/>
                  </a:lnTo>
                  <a:lnTo>
                    <a:pt x="1711" y="267"/>
                  </a:lnTo>
                  <a:lnTo>
                    <a:pt x="1756" y="251"/>
                  </a:lnTo>
                  <a:lnTo>
                    <a:pt x="1801" y="241"/>
                  </a:lnTo>
                  <a:lnTo>
                    <a:pt x="1852" y="231"/>
                  </a:lnTo>
                  <a:lnTo>
                    <a:pt x="1902" y="227"/>
                  </a:lnTo>
                  <a:lnTo>
                    <a:pt x="1947" y="211"/>
                  </a:lnTo>
                  <a:lnTo>
                    <a:pt x="1993" y="201"/>
                  </a:lnTo>
                  <a:lnTo>
                    <a:pt x="2042" y="192"/>
                  </a:lnTo>
                  <a:lnTo>
                    <a:pt x="2093" y="181"/>
                  </a:lnTo>
                  <a:lnTo>
                    <a:pt x="2139" y="172"/>
                  </a:lnTo>
                  <a:lnTo>
                    <a:pt x="2183" y="161"/>
                  </a:lnTo>
                  <a:lnTo>
                    <a:pt x="2234" y="152"/>
                  </a:lnTo>
                  <a:lnTo>
                    <a:pt x="2285" y="146"/>
                  </a:lnTo>
                  <a:lnTo>
                    <a:pt x="2329" y="130"/>
                  </a:lnTo>
                  <a:lnTo>
                    <a:pt x="2375" y="121"/>
                  </a:lnTo>
                  <a:lnTo>
                    <a:pt x="2425" y="110"/>
                  </a:lnTo>
                  <a:lnTo>
                    <a:pt x="2475" y="101"/>
                  </a:lnTo>
                  <a:lnTo>
                    <a:pt x="2521" y="90"/>
                  </a:lnTo>
                  <a:lnTo>
                    <a:pt x="2566" y="81"/>
                  </a:lnTo>
                  <a:lnTo>
                    <a:pt x="2616" y="70"/>
                  </a:lnTo>
                  <a:lnTo>
                    <a:pt x="2667" y="66"/>
                  </a:lnTo>
                  <a:lnTo>
                    <a:pt x="2712" y="50"/>
                  </a:lnTo>
                  <a:lnTo>
                    <a:pt x="2762" y="46"/>
                  </a:lnTo>
                  <a:lnTo>
                    <a:pt x="2807" y="35"/>
                  </a:lnTo>
                  <a:lnTo>
                    <a:pt x="2857" y="30"/>
                  </a:lnTo>
                  <a:lnTo>
                    <a:pt x="2903" y="20"/>
                  </a:lnTo>
                  <a:lnTo>
                    <a:pt x="2953" y="15"/>
                  </a:lnTo>
                  <a:lnTo>
                    <a:pt x="3003" y="6"/>
                  </a:lnTo>
                  <a:lnTo>
                    <a:pt x="3054" y="0"/>
                  </a:lnTo>
                  <a:lnTo>
                    <a:pt x="3104" y="0"/>
                  </a:lnTo>
                  <a:lnTo>
                    <a:pt x="3160" y="0"/>
                  </a:lnTo>
                  <a:lnTo>
                    <a:pt x="3209" y="0"/>
                  </a:lnTo>
                  <a:lnTo>
                    <a:pt x="3264" y="0"/>
                  </a:lnTo>
                  <a:lnTo>
                    <a:pt x="3315" y="0"/>
                  </a:lnTo>
                  <a:lnTo>
                    <a:pt x="3375" y="6"/>
                  </a:lnTo>
                  <a:lnTo>
                    <a:pt x="3425" y="6"/>
                  </a:lnTo>
                  <a:lnTo>
                    <a:pt x="3487" y="10"/>
                  </a:lnTo>
                  <a:lnTo>
                    <a:pt x="3542" y="10"/>
                  </a:lnTo>
                  <a:lnTo>
                    <a:pt x="3597" y="15"/>
                  </a:lnTo>
                  <a:lnTo>
                    <a:pt x="3653" y="20"/>
                  </a:lnTo>
                  <a:lnTo>
                    <a:pt x="3712" y="26"/>
                  </a:lnTo>
                  <a:lnTo>
                    <a:pt x="3768" y="30"/>
                  </a:lnTo>
                  <a:lnTo>
                    <a:pt x="3823" y="41"/>
                  </a:lnTo>
                  <a:lnTo>
                    <a:pt x="3843" y="41"/>
                  </a:lnTo>
                  <a:lnTo>
                    <a:pt x="3843" y="523"/>
                  </a:lnTo>
                  <a:close/>
                </a:path>
              </a:pathLst>
            </a:custGeom>
            <a:solidFill>
              <a:srgbClr val="C2F7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76" name="Google Shape;1776;p36"/>
            <p:cNvSpPr/>
            <p:nvPr/>
          </p:nvSpPr>
          <p:spPr>
            <a:xfrm>
              <a:off x="3714" y="2222"/>
              <a:ext cx="1192" cy="254"/>
            </a:xfrm>
            <a:custGeom>
              <a:avLst/>
              <a:gdLst/>
              <a:ahLst/>
              <a:cxnLst/>
              <a:rect l="l" t="t" r="r" b="b"/>
              <a:pathLst>
                <a:path w="7151" h="1523" extrusionOk="0">
                  <a:moveTo>
                    <a:pt x="7142" y="398"/>
                  </a:moveTo>
                  <a:lnTo>
                    <a:pt x="7101" y="428"/>
                  </a:lnTo>
                  <a:lnTo>
                    <a:pt x="7067" y="458"/>
                  </a:lnTo>
                  <a:lnTo>
                    <a:pt x="7025" y="493"/>
                  </a:lnTo>
                  <a:lnTo>
                    <a:pt x="6990" y="528"/>
                  </a:lnTo>
                  <a:lnTo>
                    <a:pt x="6950" y="563"/>
                  </a:lnTo>
                  <a:lnTo>
                    <a:pt x="6921" y="599"/>
                  </a:lnTo>
                  <a:lnTo>
                    <a:pt x="6880" y="634"/>
                  </a:lnTo>
                  <a:lnTo>
                    <a:pt x="6850" y="674"/>
                  </a:lnTo>
                  <a:lnTo>
                    <a:pt x="6809" y="704"/>
                  </a:lnTo>
                  <a:lnTo>
                    <a:pt x="6775" y="744"/>
                  </a:lnTo>
                  <a:lnTo>
                    <a:pt x="6740" y="780"/>
                  </a:lnTo>
                  <a:lnTo>
                    <a:pt x="6709" y="820"/>
                  </a:lnTo>
                  <a:lnTo>
                    <a:pt x="6674" y="855"/>
                  </a:lnTo>
                  <a:lnTo>
                    <a:pt x="6638" y="895"/>
                  </a:lnTo>
                  <a:lnTo>
                    <a:pt x="6603" y="930"/>
                  </a:lnTo>
                  <a:lnTo>
                    <a:pt x="6573" y="970"/>
                  </a:lnTo>
                  <a:lnTo>
                    <a:pt x="6533" y="1001"/>
                  </a:lnTo>
                  <a:lnTo>
                    <a:pt x="6497" y="1041"/>
                  </a:lnTo>
                  <a:lnTo>
                    <a:pt x="6462" y="1071"/>
                  </a:lnTo>
                  <a:lnTo>
                    <a:pt x="6433" y="1111"/>
                  </a:lnTo>
                  <a:lnTo>
                    <a:pt x="6393" y="1147"/>
                  </a:lnTo>
                  <a:lnTo>
                    <a:pt x="6357" y="1182"/>
                  </a:lnTo>
                  <a:lnTo>
                    <a:pt x="6322" y="1217"/>
                  </a:lnTo>
                  <a:lnTo>
                    <a:pt x="6291" y="1257"/>
                  </a:lnTo>
                  <a:lnTo>
                    <a:pt x="6251" y="1286"/>
                  </a:lnTo>
                  <a:lnTo>
                    <a:pt x="6216" y="1322"/>
                  </a:lnTo>
                  <a:lnTo>
                    <a:pt x="6176" y="1352"/>
                  </a:lnTo>
                  <a:lnTo>
                    <a:pt x="6141" y="1388"/>
                  </a:lnTo>
                  <a:lnTo>
                    <a:pt x="6101" y="1418"/>
                  </a:lnTo>
                  <a:lnTo>
                    <a:pt x="6066" y="1453"/>
                  </a:lnTo>
                  <a:lnTo>
                    <a:pt x="6030" y="1487"/>
                  </a:lnTo>
                  <a:lnTo>
                    <a:pt x="5995" y="1523"/>
                  </a:lnTo>
                  <a:lnTo>
                    <a:pt x="5909" y="1487"/>
                  </a:lnTo>
                  <a:lnTo>
                    <a:pt x="5823" y="1458"/>
                  </a:lnTo>
                  <a:lnTo>
                    <a:pt x="5739" y="1428"/>
                  </a:lnTo>
                  <a:lnTo>
                    <a:pt x="5657" y="1398"/>
                  </a:lnTo>
                  <a:lnTo>
                    <a:pt x="5573" y="1368"/>
                  </a:lnTo>
                  <a:lnTo>
                    <a:pt x="5487" y="1337"/>
                  </a:lnTo>
                  <a:lnTo>
                    <a:pt x="5401" y="1308"/>
                  </a:lnTo>
                  <a:lnTo>
                    <a:pt x="5321" y="1277"/>
                  </a:lnTo>
                  <a:lnTo>
                    <a:pt x="5230" y="1246"/>
                  </a:lnTo>
                  <a:lnTo>
                    <a:pt x="5145" y="1217"/>
                  </a:lnTo>
                  <a:lnTo>
                    <a:pt x="5059" y="1187"/>
                  </a:lnTo>
                  <a:lnTo>
                    <a:pt x="4974" y="1162"/>
                  </a:lnTo>
                  <a:lnTo>
                    <a:pt x="4883" y="1131"/>
                  </a:lnTo>
                  <a:lnTo>
                    <a:pt x="4798" y="1107"/>
                  </a:lnTo>
                  <a:lnTo>
                    <a:pt x="4712" y="1076"/>
                  </a:lnTo>
                  <a:lnTo>
                    <a:pt x="4627" y="1051"/>
                  </a:lnTo>
                  <a:lnTo>
                    <a:pt x="4536" y="1021"/>
                  </a:lnTo>
                  <a:lnTo>
                    <a:pt x="4446" y="990"/>
                  </a:lnTo>
                  <a:lnTo>
                    <a:pt x="4355" y="965"/>
                  </a:lnTo>
                  <a:lnTo>
                    <a:pt x="4265" y="941"/>
                  </a:lnTo>
                  <a:lnTo>
                    <a:pt x="4174" y="910"/>
                  </a:lnTo>
                  <a:lnTo>
                    <a:pt x="4084" y="886"/>
                  </a:lnTo>
                  <a:lnTo>
                    <a:pt x="3993" y="860"/>
                  </a:lnTo>
                  <a:lnTo>
                    <a:pt x="3902" y="835"/>
                  </a:lnTo>
                  <a:lnTo>
                    <a:pt x="3807" y="804"/>
                  </a:lnTo>
                  <a:lnTo>
                    <a:pt x="3717" y="780"/>
                  </a:lnTo>
                  <a:lnTo>
                    <a:pt x="3626" y="754"/>
                  </a:lnTo>
                  <a:lnTo>
                    <a:pt x="3535" y="729"/>
                  </a:lnTo>
                  <a:lnTo>
                    <a:pt x="3440" y="704"/>
                  </a:lnTo>
                  <a:lnTo>
                    <a:pt x="3350" y="684"/>
                  </a:lnTo>
                  <a:lnTo>
                    <a:pt x="3253" y="659"/>
                  </a:lnTo>
                  <a:lnTo>
                    <a:pt x="3164" y="639"/>
                  </a:lnTo>
                  <a:lnTo>
                    <a:pt x="3063" y="608"/>
                  </a:lnTo>
                  <a:lnTo>
                    <a:pt x="2967" y="588"/>
                  </a:lnTo>
                  <a:lnTo>
                    <a:pt x="2872" y="559"/>
                  </a:lnTo>
                  <a:lnTo>
                    <a:pt x="2776" y="539"/>
                  </a:lnTo>
                  <a:lnTo>
                    <a:pt x="2676" y="513"/>
                  </a:lnTo>
                  <a:lnTo>
                    <a:pt x="2585" y="493"/>
                  </a:lnTo>
                  <a:lnTo>
                    <a:pt x="2484" y="468"/>
                  </a:lnTo>
                  <a:lnTo>
                    <a:pt x="2393" y="453"/>
                  </a:lnTo>
                  <a:lnTo>
                    <a:pt x="2293" y="428"/>
                  </a:lnTo>
                  <a:lnTo>
                    <a:pt x="2198" y="407"/>
                  </a:lnTo>
                  <a:lnTo>
                    <a:pt x="2097" y="382"/>
                  </a:lnTo>
                  <a:lnTo>
                    <a:pt x="2002" y="362"/>
                  </a:lnTo>
                  <a:lnTo>
                    <a:pt x="1901" y="342"/>
                  </a:lnTo>
                  <a:lnTo>
                    <a:pt x="1805" y="322"/>
                  </a:lnTo>
                  <a:lnTo>
                    <a:pt x="1710" y="302"/>
                  </a:lnTo>
                  <a:lnTo>
                    <a:pt x="1615" y="287"/>
                  </a:lnTo>
                  <a:lnTo>
                    <a:pt x="1514" y="261"/>
                  </a:lnTo>
                  <a:lnTo>
                    <a:pt x="1414" y="241"/>
                  </a:lnTo>
                  <a:lnTo>
                    <a:pt x="1312" y="221"/>
                  </a:lnTo>
                  <a:lnTo>
                    <a:pt x="1217" y="206"/>
                  </a:lnTo>
                  <a:lnTo>
                    <a:pt x="1116" y="186"/>
                  </a:lnTo>
                  <a:lnTo>
                    <a:pt x="1016" y="166"/>
                  </a:lnTo>
                  <a:lnTo>
                    <a:pt x="915" y="151"/>
                  </a:lnTo>
                  <a:lnTo>
                    <a:pt x="820" y="137"/>
                  </a:lnTo>
                  <a:lnTo>
                    <a:pt x="714" y="117"/>
                  </a:lnTo>
                  <a:lnTo>
                    <a:pt x="618" y="101"/>
                  </a:lnTo>
                  <a:lnTo>
                    <a:pt x="513" y="81"/>
                  </a:lnTo>
                  <a:lnTo>
                    <a:pt x="417" y="66"/>
                  </a:lnTo>
                  <a:lnTo>
                    <a:pt x="316" y="51"/>
                  </a:lnTo>
                  <a:lnTo>
                    <a:pt x="216" y="36"/>
                  </a:lnTo>
                  <a:lnTo>
                    <a:pt x="115" y="20"/>
                  </a:lnTo>
                  <a:lnTo>
                    <a:pt x="20" y="11"/>
                  </a:lnTo>
                  <a:lnTo>
                    <a:pt x="0" y="0"/>
                  </a:lnTo>
                  <a:lnTo>
                    <a:pt x="10" y="0"/>
                  </a:lnTo>
                  <a:lnTo>
                    <a:pt x="55" y="0"/>
                  </a:lnTo>
                  <a:lnTo>
                    <a:pt x="86" y="0"/>
                  </a:lnTo>
                  <a:lnTo>
                    <a:pt x="126" y="5"/>
                  </a:lnTo>
                  <a:lnTo>
                    <a:pt x="146" y="5"/>
                  </a:lnTo>
                  <a:lnTo>
                    <a:pt x="170" y="11"/>
                  </a:lnTo>
                  <a:lnTo>
                    <a:pt x="196" y="11"/>
                  </a:lnTo>
                  <a:lnTo>
                    <a:pt x="226" y="16"/>
                  </a:lnTo>
                  <a:lnTo>
                    <a:pt x="251" y="16"/>
                  </a:lnTo>
                  <a:lnTo>
                    <a:pt x="281" y="16"/>
                  </a:lnTo>
                  <a:lnTo>
                    <a:pt x="311" y="20"/>
                  </a:lnTo>
                  <a:lnTo>
                    <a:pt x="347" y="26"/>
                  </a:lnTo>
                  <a:lnTo>
                    <a:pt x="382" y="26"/>
                  </a:lnTo>
                  <a:lnTo>
                    <a:pt x="422" y="31"/>
                  </a:lnTo>
                  <a:lnTo>
                    <a:pt x="457" y="36"/>
                  </a:lnTo>
                  <a:lnTo>
                    <a:pt x="503" y="46"/>
                  </a:lnTo>
                  <a:lnTo>
                    <a:pt x="543" y="46"/>
                  </a:lnTo>
                  <a:lnTo>
                    <a:pt x="583" y="51"/>
                  </a:lnTo>
                  <a:lnTo>
                    <a:pt x="629" y="56"/>
                  </a:lnTo>
                  <a:lnTo>
                    <a:pt x="678" y="66"/>
                  </a:lnTo>
                  <a:lnTo>
                    <a:pt x="724" y="71"/>
                  </a:lnTo>
                  <a:lnTo>
                    <a:pt x="775" y="81"/>
                  </a:lnTo>
                  <a:lnTo>
                    <a:pt x="824" y="86"/>
                  </a:lnTo>
                  <a:lnTo>
                    <a:pt x="880" y="95"/>
                  </a:lnTo>
                  <a:lnTo>
                    <a:pt x="925" y="95"/>
                  </a:lnTo>
                  <a:lnTo>
                    <a:pt x="981" y="106"/>
                  </a:lnTo>
                  <a:lnTo>
                    <a:pt x="1031" y="111"/>
                  </a:lnTo>
                  <a:lnTo>
                    <a:pt x="1091" y="121"/>
                  </a:lnTo>
                  <a:lnTo>
                    <a:pt x="1147" y="126"/>
                  </a:lnTo>
                  <a:lnTo>
                    <a:pt x="1207" y="137"/>
                  </a:lnTo>
                  <a:lnTo>
                    <a:pt x="1268" y="141"/>
                  </a:lnTo>
                  <a:lnTo>
                    <a:pt x="1332" y="157"/>
                  </a:lnTo>
                  <a:lnTo>
                    <a:pt x="1392" y="161"/>
                  </a:lnTo>
                  <a:lnTo>
                    <a:pt x="1454" y="172"/>
                  </a:lnTo>
                  <a:lnTo>
                    <a:pt x="1518" y="181"/>
                  </a:lnTo>
                  <a:lnTo>
                    <a:pt x="1589" y="197"/>
                  </a:lnTo>
                  <a:lnTo>
                    <a:pt x="1655" y="206"/>
                  </a:lnTo>
                  <a:lnTo>
                    <a:pt x="1725" y="217"/>
                  </a:lnTo>
                  <a:lnTo>
                    <a:pt x="1795" y="232"/>
                  </a:lnTo>
                  <a:lnTo>
                    <a:pt x="1871" y="247"/>
                  </a:lnTo>
                  <a:lnTo>
                    <a:pt x="1941" y="257"/>
                  </a:lnTo>
                  <a:lnTo>
                    <a:pt x="2011" y="267"/>
                  </a:lnTo>
                  <a:lnTo>
                    <a:pt x="2086" y="282"/>
                  </a:lnTo>
                  <a:lnTo>
                    <a:pt x="2163" y="297"/>
                  </a:lnTo>
                  <a:lnTo>
                    <a:pt x="2238" y="312"/>
                  </a:lnTo>
                  <a:lnTo>
                    <a:pt x="2313" y="327"/>
                  </a:lnTo>
                  <a:lnTo>
                    <a:pt x="2393" y="342"/>
                  </a:lnTo>
                  <a:lnTo>
                    <a:pt x="2475" y="358"/>
                  </a:lnTo>
                  <a:lnTo>
                    <a:pt x="2550" y="373"/>
                  </a:lnTo>
                  <a:lnTo>
                    <a:pt x="2630" y="387"/>
                  </a:lnTo>
                  <a:lnTo>
                    <a:pt x="2711" y="402"/>
                  </a:lnTo>
                  <a:lnTo>
                    <a:pt x="2802" y="422"/>
                  </a:lnTo>
                  <a:lnTo>
                    <a:pt x="2882" y="438"/>
                  </a:lnTo>
                  <a:lnTo>
                    <a:pt x="2967" y="458"/>
                  </a:lnTo>
                  <a:lnTo>
                    <a:pt x="3052" y="478"/>
                  </a:lnTo>
                  <a:lnTo>
                    <a:pt x="3143" y="498"/>
                  </a:lnTo>
                  <a:lnTo>
                    <a:pt x="3189" y="518"/>
                  </a:lnTo>
                  <a:lnTo>
                    <a:pt x="3239" y="539"/>
                  </a:lnTo>
                  <a:lnTo>
                    <a:pt x="3288" y="559"/>
                  </a:lnTo>
                  <a:lnTo>
                    <a:pt x="3344" y="583"/>
                  </a:lnTo>
                  <a:lnTo>
                    <a:pt x="3394" y="599"/>
                  </a:lnTo>
                  <a:lnTo>
                    <a:pt x="3450" y="614"/>
                  </a:lnTo>
                  <a:lnTo>
                    <a:pt x="3476" y="619"/>
                  </a:lnTo>
                  <a:lnTo>
                    <a:pt x="3505" y="629"/>
                  </a:lnTo>
                  <a:lnTo>
                    <a:pt x="3531" y="639"/>
                  </a:lnTo>
                  <a:lnTo>
                    <a:pt x="3560" y="649"/>
                  </a:lnTo>
                  <a:lnTo>
                    <a:pt x="3611" y="654"/>
                  </a:lnTo>
                  <a:lnTo>
                    <a:pt x="3666" y="663"/>
                  </a:lnTo>
                  <a:lnTo>
                    <a:pt x="3691" y="663"/>
                  </a:lnTo>
                  <a:lnTo>
                    <a:pt x="3721" y="669"/>
                  </a:lnTo>
                  <a:lnTo>
                    <a:pt x="3746" y="674"/>
                  </a:lnTo>
                  <a:lnTo>
                    <a:pt x="3777" y="679"/>
                  </a:lnTo>
                  <a:lnTo>
                    <a:pt x="3827" y="684"/>
                  </a:lnTo>
                  <a:lnTo>
                    <a:pt x="3882" y="689"/>
                  </a:lnTo>
                  <a:lnTo>
                    <a:pt x="3933" y="689"/>
                  </a:lnTo>
                  <a:lnTo>
                    <a:pt x="3988" y="694"/>
                  </a:lnTo>
                  <a:lnTo>
                    <a:pt x="4044" y="704"/>
                  </a:lnTo>
                  <a:lnTo>
                    <a:pt x="4104" y="719"/>
                  </a:lnTo>
                  <a:lnTo>
                    <a:pt x="4159" y="734"/>
                  </a:lnTo>
                  <a:lnTo>
                    <a:pt x="4219" y="749"/>
                  </a:lnTo>
                  <a:lnTo>
                    <a:pt x="4274" y="764"/>
                  </a:lnTo>
                  <a:lnTo>
                    <a:pt x="4329" y="780"/>
                  </a:lnTo>
                  <a:lnTo>
                    <a:pt x="4386" y="795"/>
                  </a:lnTo>
                  <a:lnTo>
                    <a:pt x="4441" y="809"/>
                  </a:lnTo>
                  <a:lnTo>
                    <a:pt x="4491" y="820"/>
                  </a:lnTo>
                  <a:lnTo>
                    <a:pt x="4541" y="835"/>
                  </a:lnTo>
                  <a:lnTo>
                    <a:pt x="4592" y="850"/>
                  </a:lnTo>
                  <a:lnTo>
                    <a:pt x="4642" y="864"/>
                  </a:lnTo>
                  <a:lnTo>
                    <a:pt x="4687" y="875"/>
                  </a:lnTo>
                  <a:lnTo>
                    <a:pt x="4738" y="890"/>
                  </a:lnTo>
                  <a:lnTo>
                    <a:pt x="4788" y="906"/>
                  </a:lnTo>
                  <a:lnTo>
                    <a:pt x="4838" y="920"/>
                  </a:lnTo>
                  <a:lnTo>
                    <a:pt x="4879" y="930"/>
                  </a:lnTo>
                  <a:lnTo>
                    <a:pt x="4923" y="941"/>
                  </a:lnTo>
                  <a:lnTo>
                    <a:pt x="4969" y="955"/>
                  </a:lnTo>
                  <a:lnTo>
                    <a:pt x="5014" y="970"/>
                  </a:lnTo>
                  <a:lnTo>
                    <a:pt x="5054" y="981"/>
                  </a:lnTo>
                  <a:lnTo>
                    <a:pt x="5094" y="990"/>
                  </a:lnTo>
                  <a:lnTo>
                    <a:pt x="5135" y="1005"/>
                  </a:lnTo>
                  <a:lnTo>
                    <a:pt x="5175" y="1021"/>
                  </a:lnTo>
                  <a:lnTo>
                    <a:pt x="5210" y="1030"/>
                  </a:lnTo>
                  <a:lnTo>
                    <a:pt x="5246" y="1041"/>
                  </a:lnTo>
                  <a:lnTo>
                    <a:pt x="5281" y="1051"/>
                  </a:lnTo>
                  <a:lnTo>
                    <a:pt x="5321" y="1065"/>
                  </a:lnTo>
                  <a:lnTo>
                    <a:pt x="5350" y="1076"/>
                  </a:lnTo>
                  <a:lnTo>
                    <a:pt x="5386" y="1087"/>
                  </a:lnTo>
                  <a:lnTo>
                    <a:pt x="5421" y="1096"/>
                  </a:lnTo>
                  <a:lnTo>
                    <a:pt x="5456" y="1111"/>
                  </a:lnTo>
                  <a:lnTo>
                    <a:pt x="5482" y="1116"/>
                  </a:lnTo>
                  <a:lnTo>
                    <a:pt x="5512" y="1127"/>
                  </a:lnTo>
                  <a:lnTo>
                    <a:pt x="5542" y="1131"/>
                  </a:lnTo>
                  <a:lnTo>
                    <a:pt x="5573" y="1147"/>
                  </a:lnTo>
                  <a:lnTo>
                    <a:pt x="5622" y="1162"/>
                  </a:lnTo>
                  <a:lnTo>
                    <a:pt x="5673" y="1182"/>
                  </a:lnTo>
                  <a:lnTo>
                    <a:pt x="5713" y="1191"/>
                  </a:lnTo>
                  <a:lnTo>
                    <a:pt x="5759" y="1206"/>
                  </a:lnTo>
                  <a:lnTo>
                    <a:pt x="5794" y="1222"/>
                  </a:lnTo>
                  <a:lnTo>
                    <a:pt x="5829" y="1237"/>
                  </a:lnTo>
                  <a:lnTo>
                    <a:pt x="5854" y="1242"/>
                  </a:lnTo>
                  <a:lnTo>
                    <a:pt x="5884" y="1252"/>
                  </a:lnTo>
                  <a:lnTo>
                    <a:pt x="5904" y="1262"/>
                  </a:lnTo>
                  <a:lnTo>
                    <a:pt x="5924" y="1272"/>
                  </a:lnTo>
                  <a:lnTo>
                    <a:pt x="5949" y="1282"/>
                  </a:lnTo>
                  <a:lnTo>
                    <a:pt x="5960" y="1286"/>
                  </a:lnTo>
                  <a:lnTo>
                    <a:pt x="7151" y="373"/>
                  </a:lnTo>
                  <a:lnTo>
                    <a:pt x="7142" y="398"/>
                  </a:lnTo>
                  <a:close/>
                </a:path>
              </a:pathLst>
            </a:custGeom>
            <a:solidFill>
              <a:srgbClr val="F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77" name="Google Shape;1777;p36"/>
            <p:cNvSpPr/>
            <p:nvPr/>
          </p:nvSpPr>
          <p:spPr>
            <a:xfrm>
              <a:off x="3842" y="2285"/>
              <a:ext cx="887" cy="1116"/>
            </a:xfrm>
            <a:custGeom>
              <a:avLst/>
              <a:gdLst/>
              <a:ahLst/>
              <a:cxnLst/>
              <a:rect l="l" t="t" r="r" b="b"/>
              <a:pathLst>
                <a:path w="5321" h="6699" extrusionOk="0">
                  <a:moveTo>
                    <a:pt x="5040" y="6699"/>
                  </a:moveTo>
                  <a:lnTo>
                    <a:pt x="5019" y="6694"/>
                  </a:lnTo>
                  <a:lnTo>
                    <a:pt x="5005" y="6694"/>
                  </a:lnTo>
                  <a:lnTo>
                    <a:pt x="4964" y="6674"/>
                  </a:lnTo>
                  <a:lnTo>
                    <a:pt x="4928" y="6659"/>
                  </a:lnTo>
                  <a:lnTo>
                    <a:pt x="4884" y="6643"/>
                  </a:lnTo>
                  <a:lnTo>
                    <a:pt x="4839" y="6628"/>
                  </a:lnTo>
                  <a:lnTo>
                    <a:pt x="4784" y="6603"/>
                  </a:lnTo>
                  <a:lnTo>
                    <a:pt x="4733" y="6583"/>
                  </a:lnTo>
                  <a:lnTo>
                    <a:pt x="4672" y="6562"/>
                  </a:lnTo>
                  <a:lnTo>
                    <a:pt x="4612" y="6542"/>
                  </a:lnTo>
                  <a:lnTo>
                    <a:pt x="4541" y="6513"/>
                  </a:lnTo>
                  <a:lnTo>
                    <a:pt x="4477" y="6487"/>
                  </a:lnTo>
                  <a:lnTo>
                    <a:pt x="4406" y="6458"/>
                  </a:lnTo>
                  <a:lnTo>
                    <a:pt x="4336" y="6432"/>
                  </a:lnTo>
                  <a:lnTo>
                    <a:pt x="4256" y="6402"/>
                  </a:lnTo>
                  <a:lnTo>
                    <a:pt x="4179" y="6372"/>
                  </a:lnTo>
                  <a:lnTo>
                    <a:pt x="4099" y="6341"/>
                  </a:lnTo>
                  <a:lnTo>
                    <a:pt x="4019" y="6312"/>
                  </a:lnTo>
                  <a:lnTo>
                    <a:pt x="3929" y="6276"/>
                  </a:lnTo>
                  <a:lnTo>
                    <a:pt x="3838" y="6241"/>
                  </a:lnTo>
                  <a:lnTo>
                    <a:pt x="3747" y="6206"/>
                  </a:lnTo>
                  <a:lnTo>
                    <a:pt x="3662" y="6175"/>
                  </a:lnTo>
                  <a:lnTo>
                    <a:pt x="3566" y="6135"/>
                  </a:lnTo>
                  <a:lnTo>
                    <a:pt x="3471" y="6100"/>
                  </a:lnTo>
                  <a:lnTo>
                    <a:pt x="3375" y="6065"/>
                  </a:lnTo>
                  <a:lnTo>
                    <a:pt x="3279" y="6030"/>
                  </a:lnTo>
                  <a:lnTo>
                    <a:pt x="3179" y="5990"/>
                  </a:lnTo>
                  <a:lnTo>
                    <a:pt x="3078" y="5950"/>
                  </a:lnTo>
                  <a:lnTo>
                    <a:pt x="2977" y="5910"/>
                  </a:lnTo>
                  <a:lnTo>
                    <a:pt x="2882" y="5874"/>
                  </a:lnTo>
                  <a:lnTo>
                    <a:pt x="2782" y="5834"/>
                  </a:lnTo>
                  <a:lnTo>
                    <a:pt x="2681" y="5793"/>
                  </a:lnTo>
                  <a:lnTo>
                    <a:pt x="2581" y="5753"/>
                  </a:lnTo>
                  <a:lnTo>
                    <a:pt x="2479" y="5718"/>
                  </a:lnTo>
                  <a:lnTo>
                    <a:pt x="2374" y="5673"/>
                  </a:lnTo>
                  <a:lnTo>
                    <a:pt x="2274" y="5638"/>
                  </a:lnTo>
                  <a:lnTo>
                    <a:pt x="2173" y="5592"/>
                  </a:lnTo>
                  <a:lnTo>
                    <a:pt x="2073" y="5558"/>
                  </a:lnTo>
                  <a:lnTo>
                    <a:pt x="1967" y="5517"/>
                  </a:lnTo>
                  <a:lnTo>
                    <a:pt x="1871" y="5482"/>
                  </a:lnTo>
                  <a:lnTo>
                    <a:pt x="1770" y="5442"/>
                  </a:lnTo>
                  <a:lnTo>
                    <a:pt x="1675" y="5407"/>
                  </a:lnTo>
                  <a:lnTo>
                    <a:pt x="1575" y="5367"/>
                  </a:lnTo>
                  <a:lnTo>
                    <a:pt x="1479" y="5331"/>
                  </a:lnTo>
                  <a:lnTo>
                    <a:pt x="1383" y="5291"/>
                  </a:lnTo>
                  <a:lnTo>
                    <a:pt x="1293" y="5256"/>
                  </a:lnTo>
                  <a:lnTo>
                    <a:pt x="1202" y="5221"/>
                  </a:lnTo>
                  <a:lnTo>
                    <a:pt x="1112" y="5185"/>
                  </a:lnTo>
                  <a:lnTo>
                    <a:pt x="1026" y="5156"/>
                  </a:lnTo>
                  <a:lnTo>
                    <a:pt x="946" y="5126"/>
                  </a:lnTo>
                  <a:lnTo>
                    <a:pt x="860" y="5090"/>
                  </a:lnTo>
                  <a:lnTo>
                    <a:pt x="780" y="5060"/>
                  </a:lnTo>
                  <a:lnTo>
                    <a:pt x="705" y="5030"/>
                  </a:lnTo>
                  <a:lnTo>
                    <a:pt x="629" y="5000"/>
                  </a:lnTo>
                  <a:lnTo>
                    <a:pt x="554" y="4969"/>
                  </a:lnTo>
                  <a:lnTo>
                    <a:pt x="488" y="4944"/>
                  </a:lnTo>
                  <a:lnTo>
                    <a:pt x="422" y="4920"/>
                  </a:lnTo>
                  <a:lnTo>
                    <a:pt x="362" y="4900"/>
                  </a:lnTo>
                  <a:lnTo>
                    <a:pt x="302" y="4874"/>
                  </a:lnTo>
                  <a:lnTo>
                    <a:pt x="247" y="4854"/>
                  </a:lnTo>
                  <a:lnTo>
                    <a:pt x="192" y="4829"/>
                  </a:lnTo>
                  <a:lnTo>
                    <a:pt x="146" y="4814"/>
                  </a:lnTo>
                  <a:lnTo>
                    <a:pt x="101" y="4799"/>
                  </a:lnTo>
                  <a:lnTo>
                    <a:pt x="61" y="4783"/>
                  </a:lnTo>
                  <a:lnTo>
                    <a:pt x="26" y="4768"/>
                  </a:lnTo>
                  <a:lnTo>
                    <a:pt x="0" y="4763"/>
                  </a:lnTo>
                  <a:lnTo>
                    <a:pt x="0" y="4713"/>
                  </a:lnTo>
                  <a:lnTo>
                    <a:pt x="0" y="4668"/>
                  </a:lnTo>
                  <a:lnTo>
                    <a:pt x="0" y="4622"/>
                  </a:lnTo>
                  <a:lnTo>
                    <a:pt x="0" y="4578"/>
                  </a:lnTo>
                  <a:lnTo>
                    <a:pt x="0" y="4527"/>
                  </a:lnTo>
                  <a:lnTo>
                    <a:pt x="0" y="4482"/>
                  </a:lnTo>
                  <a:lnTo>
                    <a:pt x="0" y="4437"/>
                  </a:lnTo>
                  <a:lnTo>
                    <a:pt x="0" y="4392"/>
                  </a:lnTo>
                  <a:lnTo>
                    <a:pt x="0" y="4341"/>
                  </a:lnTo>
                  <a:lnTo>
                    <a:pt x="0" y="4297"/>
                  </a:lnTo>
                  <a:lnTo>
                    <a:pt x="0" y="4251"/>
                  </a:lnTo>
                  <a:lnTo>
                    <a:pt x="0" y="4206"/>
                  </a:lnTo>
                  <a:lnTo>
                    <a:pt x="0" y="4160"/>
                  </a:lnTo>
                  <a:lnTo>
                    <a:pt x="0" y="4116"/>
                  </a:lnTo>
                  <a:lnTo>
                    <a:pt x="0" y="4070"/>
                  </a:lnTo>
                  <a:lnTo>
                    <a:pt x="6" y="4025"/>
                  </a:lnTo>
                  <a:lnTo>
                    <a:pt x="6" y="3975"/>
                  </a:lnTo>
                  <a:lnTo>
                    <a:pt x="6" y="3930"/>
                  </a:lnTo>
                  <a:lnTo>
                    <a:pt x="6" y="3879"/>
                  </a:lnTo>
                  <a:lnTo>
                    <a:pt x="6" y="3833"/>
                  </a:lnTo>
                  <a:lnTo>
                    <a:pt x="6" y="3784"/>
                  </a:lnTo>
                  <a:lnTo>
                    <a:pt x="11" y="3738"/>
                  </a:lnTo>
                  <a:lnTo>
                    <a:pt x="11" y="3694"/>
                  </a:lnTo>
                  <a:lnTo>
                    <a:pt x="15" y="3648"/>
                  </a:lnTo>
                  <a:lnTo>
                    <a:pt x="15" y="3597"/>
                  </a:lnTo>
                  <a:lnTo>
                    <a:pt x="15" y="3552"/>
                  </a:lnTo>
                  <a:lnTo>
                    <a:pt x="20" y="3502"/>
                  </a:lnTo>
                  <a:lnTo>
                    <a:pt x="26" y="3457"/>
                  </a:lnTo>
                  <a:lnTo>
                    <a:pt x="26" y="3411"/>
                  </a:lnTo>
                  <a:lnTo>
                    <a:pt x="31" y="3367"/>
                  </a:lnTo>
                  <a:lnTo>
                    <a:pt x="35" y="3321"/>
                  </a:lnTo>
                  <a:lnTo>
                    <a:pt x="40" y="3276"/>
                  </a:lnTo>
                  <a:lnTo>
                    <a:pt x="81" y="3276"/>
                  </a:lnTo>
                  <a:lnTo>
                    <a:pt x="131" y="3286"/>
                  </a:lnTo>
                  <a:lnTo>
                    <a:pt x="181" y="3296"/>
                  </a:lnTo>
                  <a:lnTo>
                    <a:pt x="236" y="3316"/>
                  </a:lnTo>
                  <a:lnTo>
                    <a:pt x="287" y="3331"/>
                  </a:lnTo>
                  <a:lnTo>
                    <a:pt x="342" y="3347"/>
                  </a:lnTo>
                  <a:lnTo>
                    <a:pt x="393" y="3367"/>
                  </a:lnTo>
                  <a:lnTo>
                    <a:pt x="448" y="3387"/>
                  </a:lnTo>
                  <a:lnTo>
                    <a:pt x="448" y="3437"/>
                  </a:lnTo>
                  <a:lnTo>
                    <a:pt x="453" y="3493"/>
                  </a:lnTo>
                  <a:lnTo>
                    <a:pt x="458" y="3542"/>
                  </a:lnTo>
                  <a:lnTo>
                    <a:pt x="473" y="3597"/>
                  </a:lnTo>
                  <a:lnTo>
                    <a:pt x="478" y="3648"/>
                  </a:lnTo>
                  <a:lnTo>
                    <a:pt x="493" y="3703"/>
                  </a:lnTo>
                  <a:lnTo>
                    <a:pt x="508" y="3754"/>
                  </a:lnTo>
                  <a:lnTo>
                    <a:pt x="523" y="3809"/>
                  </a:lnTo>
                  <a:lnTo>
                    <a:pt x="533" y="3853"/>
                  </a:lnTo>
                  <a:lnTo>
                    <a:pt x="548" y="3904"/>
                  </a:lnTo>
                  <a:lnTo>
                    <a:pt x="563" y="3950"/>
                  </a:lnTo>
                  <a:lnTo>
                    <a:pt x="583" y="3999"/>
                  </a:lnTo>
                  <a:lnTo>
                    <a:pt x="599" y="4045"/>
                  </a:lnTo>
                  <a:lnTo>
                    <a:pt x="623" y="4090"/>
                  </a:lnTo>
                  <a:lnTo>
                    <a:pt x="645" y="4136"/>
                  </a:lnTo>
                  <a:lnTo>
                    <a:pt x="669" y="4186"/>
                  </a:lnTo>
                  <a:lnTo>
                    <a:pt x="689" y="4226"/>
                  </a:lnTo>
                  <a:lnTo>
                    <a:pt x="714" y="4266"/>
                  </a:lnTo>
                  <a:lnTo>
                    <a:pt x="734" y="4306"/>
                  </a:lnTo>
                  <a:lnTo>
                    <a:pt x="765" y="4352"/>
                  </a:lnTo>
                  <a:lnTo>
                    <a:pt x="790" y="4392"/>
                  </a:lnTo>
                  <a:lnTo>
                    <a:pt x="820" y="4432"/>
                  </a:lnTo>
                  <a:lnTo>
                    <a:pt x="850" y="4472"/>
                  </a:lnTo>
                  <a:lnTo>
                    <a:pt x="880" y="4512"/>
                  </a:lnTo>
                  <a:lnTo>
                    <a:pt x="910" y="4547"/>
                  </a:lnTo>
                  <a:lnTo>
                    <a:pt x="941" y="4582"/>
                  </a:lnTo>
                  <a:lnTo>
                    <a:pt x="970" y="4618"/>
                  </a:lnTo>
                  <a:lnTo>
                    <a:pt x="1006" y="4658"/>
                  </a:lnTo>
                  <a:lnTo>
                    <a:pt x="1036" y="4688"/>
                  </a:lnTo>
                  <a:lnTo>
                    <a:pt x="1076" y="4723"/>
                  </a:lnTo>
                  <a:lnTo>
                    <a:pt x="1112" y="4759"/>
                  </a:lnTo>
                  <a:lnTo>
                    <a:pt x="1152" y="4794"/>
                  </a:lnTo>
                  <a:lnTo>
                    <a:pt x="1182" y="4819"/>
                  </a:lnTo>
                  <a:lnTo>
                    <a:pt x="1222" y="4849"/>
                  </a:lnTo>
                  <a:lnTo>
                    <a:pt x="1257" y="4879"/>
                  </a:lnTo>
                  <a:lnTo>
                    <a:pt x="1297" y="4909"/>
                  </a:lnTo>
                  <a:lnTo>
                    <a:pt x="1333" y="4934"/>
                  </a:lnTo>
                  <a:lnTo>
                    <a:pt x="1374" y="4960"/>
                  </a:lnTo>
                  <a:lnTo>
                    <a:pt x="1419" y="4984"/>
                  </a:lnTo>
                  <a:lnTo>
                    <a:pt x="1463" y="5015"/>
                  </a:lnTo>
                  <a:lnTo>
                    <a:pt x="1504" y="5035"/>
                  </a:lnTo>
                  <a:lnTo>
                    <a:pt x="1544" y="5060"/>
                  </a:lnTo>
                  <a:lnTo>
                    <a:pt x="1589" y="5080"/>
                  </a:lnTo>
                  <a:lnTo>
                    <a:pt x="1635" y="5106"/>
                  </a:lnTo>
                  <a:lnTo>
                    <a:pt x="1680" y="5121"/>
                  </a:lnTo>
                  <a:lnTo>
                    <a:pt x="1726" y="5146"/>
                  </a:lnTo>
                  <a:lnTo>
                    <a:pt x="1770" y="5161"/>
                  </a:lnTo>
                  <a:lnTo>
                    <a:pt x="1821" y="5185"/>
                  </a:lnTo>
                  <a:lnTo>
                    <a:pt x="1867" y="5201"/>
                  </a:lnTo>
                  <a:lnTo>
                    <a:pt x="1911" y="5216"/>
                  </a:lnTo>
                  <a:lnTo>
                    <a:pt x="1962" y="5231"/>
                  </a:lnTo>
                  <a:lnTo>
                    <a:pt x="2013" y="5247"/>
                  </a:lnTo>
                  <a:lnTo>
                    <a:pt x="2062" y="5256"/>
                  </a:lnTo>
                  <a:lnTo>
                    <a:pt x="2113" y="5267"/>
                  </a:lnTo>
                  <a:lnTo>
                    <a:pt x="2163" y="5276"/>
                  </a:lnTo>
                  <a:lnTo>
                    <a:pt x="2218" y="5291"/>
                  </a:lnTo>
                  <a:lnTo>
                    <a:pt x="2263" y="5296"/>
                  </a:lnTo>
                  <a:lnTo>
                    <a:pt x="2318" y="5307"/>
                  </a:lnTo>
                  <a:lnTo>
                    <a:pt x="2369" y="5311"/>
                  </a:lnTo>
                  <a:lnTo>
                    <a:pt x="2424" y="5322"/>
                  </a:lnTo>
                  <a:lnTo>
                    <a:pt x="2475" y="5322"/>
                  </a:lnTo>
                  <a:lnTo>
                    <a:pt x="2535" y="5327"/>
                  </a:lnTo>
                  <a:lnTo>
                    <a:pt x="2585" y="5331"/>
                  </a:lnTo>
                  <a:lnTo>
                    <a:pt x="2645" y="5336"/>
                  </a:lnTo>
                  <a:lnTo>
                    <a:pt x="2691" y="5327"/>
                  </a:lnTo>
                  <a:lnTo>
                    <a:pt x="2747" y="5322"/>
                  </a:lnTo>
                  <a:lnTo>
                    <a:pt x="2797" y="5316"/>
                  </a:lnTo>
                  <a:lnTo>
                    <a:pt x="2852" y="5311"/>
                  </a:lnTo>
                  <a:lnTo>
                    <a:pt x="2877" y="5307"/>
                  </a:lnTo>
                  <a:lnTo>
                    <a:pt x="2902" y="5302"/>
                  </a:lnTo>
                  <a:lnTo>
                    <a:pt x="2932" y="5296"/>
                  </a:lnTo>
                  <a:lnTo>
                    <a:pt x="2963" y="5296"/>
                  </a:lnTo>
                  <a:lnTo>
                    <a:pt x="2988" y="5291"/>
                  </a:lnTo>
                  <a:lnTo>
                    <a:pt x="3012" y="5287"/>
                  </a:lnTo>
                  <a:lnTo>
                    <a:pt x="3043" y="5281"/>
                  </a:lnTo>
                  <a:lnTo>
                    <a:pt x="3073" y="5281"/>
                  </a:lnTo>
                  <a:lnTo>
                    <a:pt x="3123" y="5267"/>
                  </a:lnTo>
                  <a:lnTo>
                    <a:pt x="3179" y="5256"/>
                  </a:lnTo>
                  <a:lnTo>
                    <a:pt x="3204" y="5247"/>
                  </a:lnTo>
                  <a:lnTo>
                    <a:pt x="3235" y="5247"/>
                  </a:lnTo>
                  <a:lnTo>
                    <a:pt x="3259" y="5236"/>
                  </a:lnTo>
                  <a:lnTo>
                    <a:pt x="3290" y="5236"/>
                  </a:lnTo>
                  <a:lnTo>
                    <a:pt x="3315" y="5225"/>
                  </a:lnTo>
                  <a:lnTo>
                    <a:pt x="3345" y="5221"/>
                  </a:lnTo>
                  <a:lnTo>
                    <a:pt x="3370" y="5211"/>
                  </a:lnTo>
                  <a:lnTo>
                    <a:pt x="3400" y="5205"/>
                  </a:lnTo>
                  <a:lnTo>
                    <a:pt x="3425" y="5196"/>
                  </a:lnTo>
                  <a:lnTo>
                    <a:pt x="3456" y="5190"/>
                  </a:lnTo>
                  <a:lnTo>
                    <a:pt x="3480" y="5181"/>
                  </a:lnTo>
                  <a:lnTo>
                    <a:pt x="3511" y="5176"/>
                  </a:lnTo>
                  <a:lnTo>
                    <a:pt x="3560" y="5150"/>
                  </a:lnTo>
                  <a:lnTo>
                    <a:pt x="3611" y="5130"/>
                  </a:lnTo>
                  <a:lnTo>
                    <a:pt x="3662" y="5106"/>
                  </a:lnTo>
                  <a:lnTo>
                    <a:pt x="3717" y="5086"/>
                  </a:lnTo>
                  <a:lnTo>
                    <a:pt x="3737" y="5070"/>
                  </a:lnTo>
                  <a:lnTo>
                    <a:pt x="3763" y="5055"/>
                  </a:lnTo>
                  <a:lnTo>
                    <a:pt x="3787" y="5040"/>
                  </a:lnTo>
                  <a:lnTo>
                    <a:pt x="3812" y="5024"/>
                  </a:lnTo>
                  <a:lnTo>
                    <a:pt x="3832" y="5010"/>
                  </a:lnTo>
                  <a:lnTo>
                    <a:pt x="3858" y="4995"/>
                  </a:lnTo>
                  <a:lnTo>
                    <a:pt x="3883" y="4980"/>
                  </a:lnTo>
                  <a:lnTo>
                    <a:pt x="3909" y="4969"/>
                  </a:lnTo>
                  <a:lnTo>
                    <a:pt x="3949" y="4929"/>
                  </a:lnTo>
                  <a:lnTo>
                    <a:pt x="3989" y="4894"/>
                  </a:lnTo>
                  <a:lnTo>
                    <a:pt x="4029" y="4854"/>
                  </a:lnTo>
                  <a:lnTo>
                    <a:pt x="4069" y="4819"/>
                  </a:lnTo>
                  <a:lnTo>
                    <a:pt x="4104" y="4774"/>
                  </a:lnTo>
                  <a:lnTo>
                    <a:pt x="4144" y="4728"/>
                  </a:lnTo>
                  <a:lnTo>
                    <a:pt x="4179" y="4683"/>
                  </a:lnTo>
                  <a:lnTo>
                    <a:pt x="4214" y="4638"/>
                  </a:lnTo>
                  <a:lnTo>
                    <a:pt x="4250" y="4673"/>
                  </a:lnTo>
                  <a:lnTo>
                    <a:pt x="4270" y="4708"/>
                  </a:lnTo>
                  <a:lnTo>
                    <a:pt x="4276" y="4739"/>
                  </a:lnTo>
                  <a:lnTo>
                    <a:pt x="4276" y="4768"/>
                  </a:lnTo>
                  <a:lnTo>
                    <a:pt x="4265" y="4799"/>
                  </a:lnTo>
                  <a:lnTo>
                    <a:pt x="4260" y="4829"/>
                  </a:lnTo>
                  <a:lnTo>
                    <a:pt x="4245" y="4859"/>
                  </a:lnTo>
                  <a:lnTo>
                    <a:pt x="4245" y="4904"/>
                  </a:lnTo>
                  <a:lnTo>
                    <a:pt x="4245" y="4944"/>
                  </a:lnTo>
                  <a:lnTo>
                    <a:pt x="4250" y="4995"/>
                  </a:lnTo>
                  <a:lnTo>
                    <a:pt x="4250" y="5020"/>
                  </a:lnTo>
                  <a:lnTo>
                    <a:pt x="4256" y="5046"/>
                  </a:lnTo>
                  <a:lnTo>
                    <a:pt x="4256" y="5075"/>
                  </a:lnTo>
                  <a:lnTo>
                    <a:pt x="4260" y="5106"/>
                  </a:lnTo>
                  <a:lnTo>
                    <a:pt x="4260" y="5130"/>
                  </a:lnTo>
                  <a:lnTo>
                    <a:pt x="4260" y="5156"/>
                  </a:lnTo>
                  <a:lnTo>
                    <a:pt x="4265" y="5185"/>
                  </a:lnTo>
                  <a:lnTo>
                    <a:pt x="4270" y="5216"/>
                  </a:lnTo>
                  <a:lnTo>
                    <a:pt x="4270" y="5247"/>
                  </a:lnTo>
                  <a:lnTo>
                    <a:pt x="4276" y="5276"/>
                  </a:lnTo>
                  <a:lnTo>
                    <a:pt x="4280" y="5307"/>
                  </a:lnTo>
                  <a:lnTo>
                    <a:pt x="4290" y="5336"/>
                  </a:lnTo>
                  <a:lnTo>
                    <a:pt x="4290" y="5362"/>
                  </a:lnTo>
                  <a:lnTo>
                    <a:pt x="4296" y="5391"/>
                  </a:lnTo>
                  <a:lnTo>
                    <a:pt x="4300" y="5417"/>
                  </a:lnTo>
                  <a:lnTo>
                    <a:pt x="4305" y="5448"/>
                  </a:lnTo>
                  <a:lnTo>
                    <a:pt x="4320" y="5497"/>
                  </a:lnTo>
                  <a:lnTo>
                    <a:pt x="4340" y="5552"/>
                  </a:lnTo>
                  <a:lnTo>
                    <a:pt x="4356" y="5603"/>
                  </a:lnTo>
                  <a:lnTo>
                    <a:pt x="4376" y="5653"/>
                  </a:lnTo>
                  <a:lnTo>
                    <a:pt x="4396" y="5693"/>
                  </a:lnTo>
                  <a:lnTo>
                    <a:pt x="4426" y="5738"/>
                  </a:lnTo>
                  <a:lnTo>
                    <a:pt x="4451" y="5753"/>
                  </a:lnTo>
                  <a:lnTo>
                    <a:pt x="4481" y="5769"/>
                  </a:lnTo>
                  <a:lnTo>
                    <a:pt x="4517" y="5779"/>
                  </a:lnTo>
                  <a:lnTo>
                    <a:pt x="4552" y="5789"/>
                  </a:lnTo>
                  <a:lnTo>
                    <a:pt x="4587" y="5793"/>
                  </a:lnTo>
                  <a:lnTo>
                    <a:pt x="4627" y="5799"/>
                  </a:lnTo>
                  <a:lnTo>
                    <a:pt x="4667" y="5799"/>
                  </a:lnTo>
                  <a:lnTo>
                    <a:pt x="4713" y="5799"/>
                  </a:lnTo>
                  <a:lnTo>
                    <a:pt x="4748" y="5789"/>
                  </a:lnTo>
                  <a:lnTo>
                    <a:pt x="4784" y="5779"/>
                  </a:lnTo>
                  <a:lnTo>
                    <a:pt x="4818" y="5764"/>
                  </a:lnTo>
                  <a:lnTo>
                    <a:pt x="4853" y="5749"/>
                  </a:lnTo>
                  <a:lnTo>
                    <a:pt x="4879" y="5724"/>
                  </a:lnTo>
                  <a:lnTo>
                    <a:pt x="4908" y="5698"/>
                  </a:lnTo>
                  <a:lnTo>
                    <a:pt x="4928" y="5669"/>
                  </a:lnTo>
                  <a:lnTo>
                    <a:pt x="4954" y="5638"/>
                  </a:lnTo>
                  <a:lnTo>
                    <a:pt x="4964" y="5633"/>
                  </a:lnTo>
                  <a:lnTo>
                    <a:pt x="4979" y="5633"/>
                  </a:lnTo>
                  <a:lnTo>
                    <a:pt x="4985" y="5603"/>
                  </a:lnTo>
                  <a:lnTo>
                    <a:pt x="4994" y="5572"/>
                  </a:lnTo>
                  <a:lnTo>
                    <a:pt x="4999" y="5548"/>
                  </a:lnTo>
                  <a:lnTo>
                    <a:pt x="5005" y="5523"/>
                  </a:lnTo>
                  <a:lnTo>
                    <a:pt x="4999" y="5468"/>
                  </a:lnTo>
                  <a:lnTo>
                    <a:pt x="4999" y="5417"/>
                  </a:lnTo>
                  <a:lnTo>
                    <a:pt x="4990" y="5387"/>
                  </a:lnTo>
                  <a:lnTo>
                    <a:pt x="4985" y="5357"/>
                  </a:lnTo>
                  <a:lnTo>
                    <a:pt x="4974" y="5331"/>
                  </a:lnTo>
                  <a:lnTo>
                    <a:pt x="4970" y="5307"/>
                  </a:lnTo>
                  <a:lnTo>
                    <a:pt x="4944" y="5251"/>
                  </a:lnTo>
                  <a:lnTo>
                    <a:pt x="4924" y="5201"/>
                  </a:lnTo>
                  <a:lnTo>
                    <a:pt x="4908" y="5170"/>
                  </a:lnTo>
                  <a:lnTo>
                    <a:pt x="4894" y="5146"/>
                  </a:lnTo>
                  <a:lnTo>
                    <a:pt x="4879" y="5115"/>
                  </a:lnTo>
                  <a:lnTo>
                    <a:pt x="4864" y="5090"/>
                  </a:lnTo>
                  <a:lnTo>
                    <a:pt x="4848" y="5060"/>
                  </a:lnTo>
                  <a:lnTo>
                    <a:pt x="4833" y="5035"/>
                  </a:lnTo>
                  <a:lnTo>
                    <a:pt x="4818" y="5010"/>
                  </a:lnTo>
                  <a:lnTo>
                    <a:pt x="4808" y="4984"/>
                  </a:lnTo>
                  <a:lnTo>
                    <a:pt x="4793" y="4955"/>
                  </a:lnTo>
                  <a:lnTo>
                    <a:pt x="4778" y="4929"/>
                  </a:lnTo>
                  <a:lnTo>
                    <a:pt x="4768" y="4904"/>
                  </a:lnTo>
                  <a:lnTo>
                    <a:pt x="4758" y="4879"/>
                  </a:lnTo>
                  <a:lnTo>
                    <a:pt x="4733" y="4823"/>
                  </a:lnTo>
                  <a:lnTo>
                    <a:pt x="4723" y="4774"/>
                  </a:lnTo>
                  <a:lnTo>
                    <a:pt x="4753" y="4768"/>
                  </a:lnTo>
                  <a:lnTo>
                    <a:pt x="4784" y="4763"/>
                  </a:lnTo>
                  <a:lnTo>
                    <a:pt x="4818" y="4759"/>
                  </a:lnTo>
                  <a:lnTo>
                    <a:pt x="4853" y="4754"/>
                  </a:lnTo>
                  <a:lnTo>
                    <a:pt x="4864" y="4719"/>
                  </a:lnTo>
                  <a:lnTo>
                    <a:pt x="4879" y="4688"/>
                  </a:lnTo>
                  <a:lnTo>
                    <a:pt x="4894" y="4658"/>
                  </a:lnTo>
                  <a:lnTo>
                    <a:pt x="4908" y="4633"/>
                  </a:lnTo>
                  <a:lnTo>
                    <a:pt x="4919" y="4602"/>
                  </a:lnTo>
                  <a:lnTo>
                    <a:pt x="4934" y="4582"/>
                  </a:lnTo>
                  <a:lnTo>
                    <a:pt x="4950" y="4558"/>
                  </a:lnTo>
                  <a:lnTo>
                    <a:pt x="4964" y="4538"/>
                  </a:lnTo>
                  <a:lnTo>
                    <a:pt x="4985" y="4487"/>
                  </a:lnTo>
                  <a:lnTo>
                    <a:pt x="5010" y="4442"/>
                  </a:lnTo>
                  <a:lnTo>
                    <a:pt x="5034" y="4397"/>
                  </a:lnTo>
                  <a:lnTo>
                    <a:pt x="5060" y="4357"/>
                  </a:lnTo>
                  <a:lnTo>
                    <a:pt x="5080" y="4306"/>
                  </a:lnTo>
                  <a:lnTo>
                    <a:pt x="5100" y="4261"/>
                  </a:lnTo>
                  <a:lnTo>
                    <a:pt x="5115" y="4216"/>
                  </a:lnTo>
                  <a:lnTo>
                    <a:pt x="5135" y="4171"/>
                  </a:lnTo>
                  <a:lnTo>
                    <a:pt x="5140" y="4140"/>
                  </a:lnTo>
                  <a:lnTo>
                    <a:pt x="5145" y="4116"/>
                  </a:lnTo>
                  <a:lnTo>
                    <a:pt x="5151" y="4085"/>
                  </a:lnTo>
                  <a:lnTo>
                    <a:pt x="5160" y="4060"/>
                  </a:lnTo>
                  <a:lnTo>
                    <a:pt x="5165" y="4025"/>
                  </a:lnTo>
                  <a:lnTo>
                    <a:pt x="5171" y="3995"/>
                  </a:lnTo>
                  <a:lnTo>
                    <a:pt x="5175" y="3964"/>
                  </a:lnTo>
                  <a:lnTo>
                    <a:pt x="5186" y="3935"/>
                  </a:lnTo>
                  <a:lnTo>
                    <a:pt x="5186" y="3879"/>
                  </a:lnTo>
                  <a:lnTo>
                    <a:pt x="5186" y="3833"/>
                  </a:lnTo>
                  <a:lnTo>
                    <a:pt x="5186" y="3789"/>
                  </a:lnTo>
                  <a:lnTo>
                    <a:pt x="5186" y="3749"/>
                  </a:lnTo>
                  <a:lnTo>
                    <a:pt x="5186" y="3708"/>
                  </a:lnTo>
                  <a:lnTo>
                    <a:pt x="5186" y="3674"/>
                  </a:lnTo>
                  <a:lnTo>
                    <a:pt x="5186" y="3643"/>
                  </a:lnTo>
                  <a:lnTo>
                    <a:pt x="5191" y="3612"/>
                  </a:lnTo>
                  <a:lnTo>
                    <a:pt x="5191" y="3583"/>
                  </a:lnTo>
                  <a:lnTo>
                    <a:pt x="5191" y="3552"/>
                  </a:lnTo>
                  <a:lnTo>
                    <a:pt x="5191" y="3528"/>
                  </a:lnTo>
                  <a:lnTo>
                    <a:pt x="5191" y="3507"/>
                  </a:lnTo>
                  <a:lnTo>
                    <a:pt x="5191" y="3467"/>
                  </a:lnTo>
                  <a:lnTo>
                    <a:pt x="5195" y="3437"/>
                  </a:lnTo>
                  <a:lnTo>
                    <a:pt x="5195" y="3407"/>
                  </a:lnTo>
                  <a:lnTo>
                    <a:pt x="5195" y="3382"/>
                  </a:lnTo>
                  <a:lnTo>
                    <a:pt x="5195" y="3356"/>
                  </a:lnTo>
                  <a:lnTo>
                    <a:pt x="5195" y="3341"/>
                  </a:lnTo>
                  <a:lnTo>
                    <a:pt x="5195" y="3307"/>
                  </a:lnTo>
                  <a:lnTo>
                    <a:pt x="5200" y="3276"/>
                  </a:lnTo>
                  <a:lnTo>
                    <a:pt x="5151" y="3256"/>
                  </a:lnTo>
                  <a:lnTo>
                    <a:pt x="5110" y="3241"/>
                  </a:lnTo>
                  <a:lnTo>
                    <a:pt x="5074" y="3226"/>
                  </a:lnTo>
                  <a:lnTo>
                    <a:pt x="5045" y="3216"/>
                  </a:lnTo>
                  <a:lnTo>
                    <a:pt x="5010" y="3201"/>
                  </a:lnTo>
                  <a:lnTo>
                    <a:pt x="4985" y="3195"/>
                  </a:lnTo>
                  <a:lnTo>
                    <a:pt x="4954" y="3181"/>
                  </a:lnTo>
                  <a:lnTo>
                    <a:pt x="4934" y="3175"/>
                  </a:lnTo>
                  <a:lnTo>
                    <a:pt x="4904" y="3161"/>
                  </a:lnTo>
                  <a:lnTo>
                    <a:pt x="4879" y="3150"/>
                  </a:lnTo>
                  <a:lnTo>
                    <a:pt x="4848" y="3140"/>
                  </a:lnTo>
                  <a:lnTo>
                    <a:pt x="4818" y="3130"/>
                  </a:lnTo>
                  <a:lnTo>
                    <a:pt x="4778" y="3110"/>
                  </a:lnTo>
                  <a:lnTo>
                    <a:pt x="4743" y="3095"/>
                  </a:lnTo>
                  <a:lnTo>
                    <a:pt x="4698" y="3080"/>
                  </a:lnTo>
                  <a:lnTo>
                    <a:pt x="4652" y="3065"/>
                  </a:lnTo>
                  <a:lnTo>
                    <a:pt x="4643" y="3009"/>
                  </a:lnTo>
                  <a:lnTo>
                    <a:pt x="4638" y="2960"/>
                  </a:lnTo>
                  <a:lnTo>
                    <a:pt x="4632" y="2905"/>
                  </a:lnTo>
                  <a:lnTo>
                    <a:pt x="4627" y="2854"/>
                  </a:lnTo>
                  <a:lnTo>
                    <a:pt x="4617" y="2799"/>
                  </a:lnTo>
                  <a:lnTo>
                    <a:pt x="4607" y="2748"/>
                  </a:lnTo>
                  <a:lnTo>
                    <a:pt x="4597" y="2698"/>
                  </a:lnTo>
                  <a:lnTo>
                    <a:pt x="4592" y="2653"/>
                  </a:lnTo>
                  <a:lnTo>
                    <a:pt x="4577" y="2603"/>
                  </a:lnTo>
                  <a:lnTo>
                    <a:pt x="4561" y="2552"/>
                  </a:lnTo>
                  <a:lnTo>
                    <a:pt x="4547" y="2503"/>
                  </a:lnTo>
                  <a:lnTo>
                    <a:pt x="4537" y="2457"/>
                  </a:lnTo>
                  <a:lnTo>
                    <a:pt x="4517" y="2406"/>
                  </a:lnTo>
                  <a:lnTo>
                    <a:pt x="4501" y="2362"/>
                  </a:lnTo>
                  <a:lnTo>
                    <a:pt x="4486" y="2316"/>
                  </a:lnTo>
                  <a:lnTo>
                    <a:pt x="4471" y="2271"/>
                  </a:lnTo>
                  <a:lnTo>
                    <a:pt x="4446" y="2225"/>
                  </a:lnTo>
                  <a:lnTo>
                    <a:pt x="4426" y="2180"/>
                  </a:lnTo>
                  <a:lnTo>
                    <a:pt x="4406" y="2136"/>
                  </a:lnTo>
                  <a:lnTo>
                    <a:pt x="4386" y="2090"/>
                  </a:lnTo>
                  <a:lnTo>
                    <a:pt x="4360" y="2045"/>
                  </a:lnTo>
                  <a:lnTo>
                    <a:pt x="4336" y="1999"/>
                  </a:lnTo>
                  <a:lnTo>
                    <a:pt x="4311" y="1959"/>
                  </a:lnTo>
                  <a:lnTo>
                    <a:pt x="4290" y="1919"/>
                  </a:lnTo>
                  <a:lnTo>
                    <a:pt x="4260" y="1874"/>
                  </a:lnTo>
                  <a:lnTo>
                    <a:pt x="4234" y="1834"/>
                  </a:lnTo>
                  <a:lnTo>
                    <a:pt x="4210" y="1794"/>
                  </a:lnTo>
                  <a:lnTo>
                    <a:pt x="4185" y="1758"/>
                  </a:lnTo>
                  <a:lnTo>
                    <a:pt x="4154" y="1718"/>
                  </a:lnTo>
                  <a:lnTo>
                    <a:pt x="4124" y="1683"/>
                  </a:lnTo>
                  <a:lnTo>
                    <a:pt x="4094" y="1643"/>
                  </a:lnTo>
                  <a:lnTo>
                    <a:pt x="4064" y="1613"/>
                  </a:lnTo>
                  <a:lnTo>
                    <a:pt x="4029" y="1573"/>
                  </a:lnTo>
                  <a:lnTo>
                    <a:pt x="3993" y="1537"/>
                  </a:lnTo>
                  <a:lnTo>
                    <a:pt x="3958" y="1497"/>
                  </a:lnTo>
                  <a:lnTo>
                    <a:pt x="3929" y="1467"/>
                  </a:lnTo>
                  <a:lnTo>
                    <a:pt x="3887" y="1432"/>
                  </a:lnTo>
                  <a:lnTo>
                    <a:pt x="3852" y="1401"/>
                  </a:lnTo>
                  <a:lnTo>
                    <a:pt x="3818" y="1372"/>
                  </a:lnTo>
                  <a:lnTo>
                    <a:pt x="3783" y="1341"/>
                  </a:lnTo>
                  <a:lnTo>
                    <a:pt x="3742" y="1311"/>
                  </a:lnTo>
                  <a:lnTo>
                    <a:pt x="3702" y="1281"/>
                  </a:lnTo>
                  <a:lnTo>
                    <a:pt x="3662" y="1251"/>
                  </a:lnTo>
                  <a:lnTo>
                    <a:pt x="3626" y="1226"/>
                  </a:lnTo>
                  <a:lnTo>
                    <a:pt x="3582" y="1195"/>
                  </a:lnTo>
                  <a:lnTo>
                    <a:pt x="3540" y="1171"/>
                  </a:lnTo>
                  <a:lnTo>
                    <a:pt x="3500" y="1145"/>
                  </a:lnTo>
                  <a:lnTo>
                    <a:pt x="3460" y="1125"/>
                  </a:lnTo>
                  <a:lnTo>
                    <a:pt x="3415" y="1095"/>
                  </a:lnTo>
                  <a:lnTo>
                    <a:pt x="3370" y="1075"/>
                  </a:lnTo>
                  <a:lnTo>
                    <a:pt x="3325" y="1050"/>
                  </a:lnTo>
                  <a:lnTo>
                    <a:pt x="3279" y="1034"/>
                  </a:lnTo>
                  <a:lnTo>
                    <a:pt x="3235" y="1010"/>
                  </a:lnTo>
                  <a:lnTo>
                    <a:pt x="3189" y="994"/>
                  </a:lnTo>
                  <a:lnTo>
                    <a:pt x="3144" y="979"/>
                  </a:lnTo>
                  <a:lnTo>
                    <a:pt x="3098" y="965"/>
                  </a:lnTo>
                  <a:lnTo>
                    <a:pt x="3048" y="944"/>
                  </a:lnTo>
                  <a:lnTo>
                    <a:pt x="3003" y="930"/>
                  </a:lnTo>
                  <a:lnTo>
                    <a:pt x="2952" y="914"/>
                  </a:lnTo>
                  <a:lnTo>
                    <a:pt x="2908" y="904"/>
                  </a:lnTo>
                  <a:lnTo>
                    <a:pt x="2857" y="888"/>
                  </a:lnTo>
                  <a:lnTo>
                    <a:pt x="2806" y="879"/>
                  </a:lnTo>
                  <a:lnTo>
                    <a:pt x="2756" y="868"/>
                  </a:lnTo>
                  <a:lnTo>
                    <a:pt x="2711" y="864"/>
                  </a:lnTo>
                  <a:lnTo>
                    <a:pt x="2665" y="859"/>
                  </a:lnTo>
                  <a:lnTo>
                    <a:pt x="2625" y="859"/>
                  </a:lnTo>
                  <a:lnTo>
                    <a:pt x="2585" y="859"/>
                  </a:lnTo>
                  <a:lnTo>
                    <a:pt x="2545" y="859"/>
                  </a:lnTo>
                  <a:lnTo>
                    <a:pt x="2499" y="859"/>
                  </a:lnTo>
                  <a:lnTo>
                    <a:pt x="2464" y="859"/>
                  </a:lnTo>
                  <a:lnTo>
                    <a:pt x="2424" y="859"/>
                  </a:lnTo>
                  <a:lnTo>
                    <a:pt x="2389" y="864"/>
                  </a:lnTo>
                  <a:lnTo>
                    <a:pt x="2344" y="864"/>
                  </a:lnTo>
                  <a:lnTo>
                    <a:pt x="2309" y="864"/>
                  </a:lnTo>
                  <a:lnTo>
                    <a:pt x="2269" y="864"/>
                  </a:lnTo>
                  <a:lnTo>
                    <a:pt x="2234" y="868"/>
                  </a:lnTo>
                  <a:lnTo>
                    <a:pt x="2192" y="868"/>
                  </a:lnTo>
                  <a:lnTo>
                    <a:pt x="2158" y="874"/>
                  </a:lnTo>
                  <a:lnTo>
                    <a:pt x="2117" y="879"/>
                  </a:lnTo>
                  <a:lnTo>
                    <a:pt x="2082" y="884"/>
                  </a:lnTo>
                  <a:lnTo>
                    <a:pt x="2042" y="884"/>
                  </a:lnTo>
                  <a:lnTo>
                    <a:pt x="2007" y="888"/>
                  </a:lnTo>
                  <a:lnTo>
                    <a:pt x="1967" y="894"/>
                  </a:lnTo>
                  <a:lnTo>
                    <a:pt x="1931" y="899"/>
                  </a:lnTo>
                  <a:lnTo>
                    <a:pt x="1891" y="904"/>
                  </a:lnTo>
                  <a:lnTo>
                    <a:pt x="1861" y="914"/>
                  </a:lnTo>
                  <a:lnTo>
                    <a:pt x="1821" y="919"/>
                  </a:lnTo>
                  <a:lnTo>
                    <a:pt x="1790" y="934"/>
                  </a:lnTo>
                  <a:lnTo>
                    <a:pt x="1750" y="939"/>
                  </a:lnTo>
                  <a:lnTo>
                    <a:pt x="1715" y="950"/>
                  </a:lnTo>
                  <a:lnTo>
                    <a:pt x="1680" y="954"/>
                  </a:lnTo>
                  <a:lnTo>
                    <a:pt x="1650" y="965"/>
                  </a:lnTo>
                  <a:lnTo>
                    <a:pt x="1615" y="974"/>
                  </a:lnTo>
                  <a:lnTo>
                    <a:pt x="1580" y="985"/>
                  </a:lnTo>
                  <a:lnTo>
                    <a:pt x="1549" y="999"/>
                  </a:lnTo>
                  <a:lnTo>
                    <a:pt x="1520" y="1014"/>
                  </a:lnTo>
                  <a:lnTo>
                    <a:pt x="1484" y="1025"/>
                  </a:lnTo>
                  <a:lnTo>
                    <a:pt x="1449" y="1034"/>
                  </a:lnTo>
                  <a:lnTo>
                    <a:pt x="1414" y="1045"/>
                  </a:lnTo>
                  <a:lnTo>
                    <a:pt x="1383" y="1060"/>
                  </a:lnTo>
                  <a:lnTo>
                    <a:pt x="1353" y="1075"/>
                  </a:lnTo>
                  <a:lnTo>
                    <a:pt x="1323" y="1089"/>
                  </a:lnTo>
                  <a:lnTo>
                    <a:pt x="1293" y="1105"/>
                  </a:lnTo>
                  <a:lnTo>
                    <a:pt x="1262" y="1125"/>
                  </a:lnTo>
                  <a:lnTo>
                    <a:pt x="1228" y="1140"/>
                  </a:lnTo>
                  <a:lnTo>
                    <a:pt x="1197" y="1155"/>
                  </a:lnTo>
                  <a:lnTo>
                    <a:pt x="1167" y="1171"/>
                  </a:lnTo>
                  <a:lnTo>
                    <a:pt x="1137" y="1195"/>
                  </a:lnTo>
                  <a:lnTo>
                    <a:pt x="1107" y="1211"/>
                  </a:lnTo>
                  <a:lnTo>
                    <a:pt x="1076" y="1235"/>
                  </a:lnTo>
                  <a:lnTo>
                    <a:pt x="1047" y="1255"/>
                  </a:lnTo>
                  <a:lnTo>
                    <a:pt x="1021" y="1281"/>
                  </a:lnTo>
                  <a:lnTo>
                    <a:pt x="992" y="1296"/>
                  </a:lnTo>
                  <a:lnTo>
                    <a:pt x="961" y="1321"/>
                  </a:lnTo>
                  <a:lnTo>
                    <a:pt x="930" y="1341"/>
                  </a:lnTo>
                  <a:lnTo>
                    <a:pt x="906" y="1372"/>
                  </a:lnTo>
                  <a:lnTo>
                    <a:pt x="875" y="1392"/>
                  </a:lnTo>
                  <a:lnTo>
                    <a:pt x="850" y="1416"/>
                  </a:lnTo>
                  <a:lnTo>
                    <a:pt x="825" y="1447"/>
                  </a:lnTo>
                  <a:lnTo>
                    <a:pt x="800" y="1477"/>
                  </a:lnTo>
                  <a:lnTo>
                    <a:pt x="769" y="1502"/>
                  </a:lnTo>
                  <a:lnTo>
                    <a:pt x="745" y="1533"/>
                  </a:lnTo>
                  <a:lnTo>
                    <a:pt x="720" y="1562"/>
                  </a:lnTo>
                  <a:lnTo>
                    <a:pt x="694" y="1593"/>
                  </a:lnTo>
                  <a:lnTo>
                    <a:pt x="669" y="1622"/>
                  </a:lnTo>
                  <a:lnTo>
                    <a:pt x="649" y="1653"/>
                  </a:lnTo>
                  <a:lnTo>
                    <a:pt x="623" y="1688"/>
                  </a:lnTo>
                  <a:lnTo>
                    <a:pt x="603" y="1728"/>
                  </a:lnTo>
                  <a:lnTo>
                    <a:pt x="574" y="1743"/>
                  </a:lnTo>
                  <a:lnTo>
                    <a:pt x="548" y="1763"/>
                  </a:lnTo>
                  <a:lnTo>
                    <a:pt x="519" y="1783"/>
                  </a:lnTo>
                  <a:lnTo>
                    <a:pt x="488" y="1814"/>
                  </a:lnTo>
                  <a:lnTo>
                    <a:pt x="448" y="1834"/>
                  </a:lnTo>
                  <a:lnTo>
                    <a:pt x="413" y="1858"/>
                  </a:lnTo>
                  <a:lnTo>
                    <a:pt x="378" y="1884"/>
                  </a:lnTo>
                  <a:lnTo>
                    <a:pt x="342" y="1914"/>
                  </a:lnTo>
                  <a:lnTo>
                    <a:pt x="302" y="1935"/>
                  </a:lnTo>
                  <a:lnTo>
                    <a:pt x="262" y="1959"/>
                  </a:lnTo>
                  <a:lnTo>
                    <a:pt x="221" y="1979"/>
                  </a:lnTo>
                  <a:lnTo>
                    <a:pt x="192" y="2004"/>
                  </a:lnTo>
                  <a:lnTo>
                    <a:pt x="156" y="2019"/>
                  </a:lnTo>
                  <a:lnTo>
                    <a:pt x="121" y="2039"/>
                  </a:lnTo>
                  <a:lnTo>
                    <a:pt x="91" y="2050"/>
                  </a:lnTo>
                  <a:lnTo>
                    <a:pt x="71" y="2065"/>
                  </a:lnTo>
                  <a:lnTo>
                    <a:pt x="71" y="2030"/>
                  </a:lnTo>
                  <a:lnTo>
                    <a:pt x="71" y="1999"/>
                  </a:lnTo>
                  <a:lnTo>
                    <a:pt x="71" y="1964"/>
                  </a:lnTo>
                  <a:lnTo>
                    <a:pt x="71" y="1935"/>
                  </a:lnTo>
                  <a:lnTo>
                    <a:pt x="71" y="1900"/>
                  </a:lnTo>
                  <a:lnTo>
                    <a:pt x="71" y="1869"/>
                  </a:lnTo>
                  <a:lnTo>
                    <a:pt x="71" y="1838"/>
                  </a:lnTo>
                  <a:lnTo>
                    <a:pt x="71" y="1809"/>
                  </a:lnTo>
                  <a:lnTo>
                    <a:pt x="71" y="1774"/>
                  </a:lnTo>
                  <a:lnTo>
                    <a:pt x="71" y="1743"/>
                  </a:lnTo>
                  <a:lnTo>
                    <a:pt x="71" y="1708"/>
                  </a:lnTo>
                  <a:lnTo>
                    <a:pt x="75" y="1678"/>
                  </a:lnTo>
                  <a:lnTo>
                    <a:pt x="75" y="1643"/>
                  </a:lnTo>
                  <a:lnTo>
                    <a:pt x="75" y="1613"/>
                  </a:lnTo>
                  <a:lnTo>
                    <a:pt x="75" y="1582"/>
                  </a:lnTo>
                  <a:lnTo>
                    <a:pt x="81" y="1553"/>
                  </a:lnTo>
                  <a:lnTo>
                    <a:pt x="81" y="1517"/>
                  </a:lnTo>
                  <a:lnTo>
                    <a:pt x="81" y="1487"/>
                  </a:lnTo>
                  <a:lnTo>
                    <a:pt x="81" y="1452"/>
                  </a:lnTo>
                  <a:lnTo>
                    <a:pt x="81" y="1422"/>
                  </a:lnTo>
                  <a:lnTo>
                    <a:pt x="81" y="1387"/>
                  </a:lnTo>
                  <a:lnTo>
                    <a:pt x="81" y="1356"/>
                  </a:lnTo>
                  <a:lnTo>
                    <a:pt x="81" y="1326"/>
                  </a:lnTo>
                  <a:lnTo>
                    <a:pt x="81" y="1296"/>
                  </a:lnTo>
                  <a:lnTo>
                    <a:pt x="81" y="1261"/>
                  </a:lnTo>
                  <a:lnTo>
                    <a:pt x="81" y="1231"/>
                  </a:lnTo>
                  <a:lnTo>
                    <a:pt x="81" y="1195"/>
                  </a:lnTo>
                  <a:lnTo>
                    <a:pt x="86" y="1166"/>
                  </a:lnTo>
                  <a:lnTo>
                    <a:pt x="86" y="1131"/>
                  </a:lnTo>
                  <a:lnTo>
                    <a:pt x="86" y="1100"/>
                  </a:lnTo>
                  <a:lnTo>
                    <a:pt x="86" y="1069"/>
                  </a:lnTo>
                  <a:lnTo>
                    <a:pt x="91" y="1040"/>
                  </a:lnTo>
                  <a:lnTo>
                    <a:pt x="91" y="1005"/>
                  </a:lnTo>
                  <a:lnTo>
                    <a:pt x="91" y="970"/>
                  </a:lnTo>
                  <a:lnTo>
                    <a:pt x="91" y="934"/>
                  </a:lnTo>
                  <a:lnTo>
                    <a:pt x="91" y="904"/>
                  </a:lnTo>
                  <a:lnTo>
                    <a:pt x="91" y="868"/>
                  </a:lnTo>
                  <a:lnTo>
                    <a:pt x="91" y="839"/>
                  </a:lnTo>
                  <a:lnTo>
                    <a:pt x="91" y="809"/>
                  </a:lnTo>
                  <a:lnTo>
                    <a:pt x="91" y="778"/>
                  </a:lnTo>
                  <a:lnTo>
                    <a:pt x="91" y="743"/>
                  </a:lnTo>
                  <a:lnTo>
                    <a:pt x="91" y="709"/>
                  </a:lnTo>
                  <a:lnTo>
                    <a:pt x="91" y="673"/>
                  </a:lnTo>
                  <a:lnTo>
                    <a:pt x="91" y="643"/>
                  </a:lnTo>
                  <a:lnTo>
                    <a:pt x="91" y="607"/>
                  </a:lnTo>
                  <a:lnTo>
                    <a:pt x="91" y="577"/>
                  </a:lnTo>
                  <a:lnTo>
                    <a:pt x="91" y="548"/>
                  </a:lnTo>
                  <a:lnTo>
                    <a:pt x="95" y="517"/>
                  </a:lnTo>
                  <a:lnTo>
                    <a:pt x="91" y="482"/>
                  </a:lnTo>
                  <a:lnTo>
                    <a:pt x="91" y="452"/>
                  </a:lnTo>
                  <a:lnTo>
                    <a:pt x="91" y="417"/>
                  </a:lnTo>
                  <a:lnTo>
                    <a:pt x="91" y="386"/>
                  </a:lnTo>
                  <a:lnTo>
                    <a:pt x="91" y="351"/>
                  </a:lnTo>
                  <a:lnTo>
                    <a:pt x="91" y="321"/>
                  </a:lnTo>
                  <a:lnTo>
                    <a:pt x="91" y="291"/>
                  </a:lnTo>
                  <a:lnTo>
                    <a:pt x="91" y="261"/>
                  </a:lnTo>
                  <a:lnTo>
                    <a:pt x="91" y="225"/>
                  </a:lnTo>
                  <a:lnTo>
                    <a:pt x="91" y="195"/>
                  </a:lnTo>
                  <a:lnTo>
                    <a:pt x="91" y="161"/>
                  </a:lnTo>
                  <a:lnTo>
                    <a:pt x="91" y="130"/>
                  </a:lnTo>
                  <a:lnTo>
                    <a:pt x="91" y="95"/>
                  </a:lnTo>
                  <a:lnTo>
                    <a:pt x="91" y="64"/>
                  </a:lnTo>
                  <a:lnTo>
                    <a:pt x="91" y="35"/>
                  </a:lnTo>
                  <a:lnTo>
                    <a:pt x="91" y="4"/>
                  </a:lnTo>
                  <a:lnTo>
                    <a:pt x="152" y="0"/>
                  </a:lnTo>
                  <a:lnTo>
                    <a:pt x="221" y="0"/>
                  </a:lnTo>
                  <a:lnTo>
                    <a:pt x="287" y="0"/>
                  </a:lnTo>
                  <a:lnTo>
                    <a:pt x="358" y="0"/>
                  </a:lnTo>
                  <a:lnTo>
                    <a:pt x="428" y="0"/>
                  </a:lnTo>
                  <a:lnTo>
                    <a:pt x="503" y="4"/>
                  </a:lnTo>
                  <a:lnTo>
                    <a:pt x="579" y="9"/>
                  </a:lnTo>
                  <a:lnTo>
                    <a:pt x="659" y="20"/>
                  </a:lnTo>
                  <a:lnTo>
                    <a:pt x="734" y="24"/>
                  </a:lnTo>
                  <a:lnTo>
                    <a:pt x="815" y="35"/>
                  </a:lnTo>
                  <a:lnTo>
                    <a:pt x="895" y="44"/>
                  </a:lnTo>
                  <a:lnTo>
                    <a:pt x="981" y="60"/>
                  </a:lnTo>
                  <a:lnTo>
                    <a:pt x="1061" y="70"/>
                  </a:lnTo>
                  <a:lnTo>
                    <a:pt x="1147" y="84"/>
                  </a:lnTo>
                  <a:lnTo>
                    <a:pt x="1233" y="100"/>
                  </a:lnTo>
                  <a:lnTo>
                    <a:pt x="1323" y="115"/>
                  </a:lnTo>
                  <a:lnTo>
                    <a:pt x="1408" y="130"/>
                  </a:lnTo>
                  <a:lnTo>
                    <a:pt x="1494" y="145"/>
                  </a:lnTo>
                  <a:lnTo>
                    <a:pt x="1584" y="161"/>
                  </a:lnTo>
                  <a:lnTo>
                    <a:pt x="1675" y="185"/>
                  </a:lnTo>
                  <a:lnTo>
                    <a:pt x="1766" y="201"/>
                  </a:lnTo>
                  <a:lnTo>
                    <a:pt x="1856" y="225"/>
                  </a:lnTo>
                  <a:lnTo>
                    <a:pt x="1947" y="245"/>
                  </a:lnTo>
                  <a:lnTo>
                    <a:pt x="2037" y="271"/>
                  </a:lnTo>
                  <a:lnTo>
                    <a:pt x="2128" y="291"/>
                  </a:lnTo>
                  <a:lnTo>
                    <a:pt x="2218" y="316"/>
                  </a:lnTo>
                  <a:lnTo>
                    <a:pt x="2314" y="336"/>
                  </a:lnTo>
                  <a:lnTo>
                    <a:pt x="2409" y="362"/>
                  </a:lnTo>
                  <a:lnTo>
                    <a:pt x="2499" y="386"/>
                  </a:lnTo>
                  <a:lnTo>
                    <a:pt x="2596" y="411"/>
                  </a:lnTo>
                  <a:lnTo>
                    <a:pt x="2691" y="442"/>
                  </a:lnTo>
                  <a:lnTo>
                    <a:pt x="2786" y="472"/>
                  </a:lnTo>
                  <a:lnTo>
                    <a:pt x="2877" y="497"/>
                  </a:lnTo>
                  <a:lnTo>
                    <a:pt x="2968" y="522"/>
                  </a:lnTo>
                  <a:lnTo>
                    <a:pt x="3058" y="548"/>
                  </a:lnTo>
                  <a:lnTo>
                    <a:pt x="3149" y="577"/>
                  </a:lnTo>
                  <a:lnTo>
                    <a:pt x="3239" y="607"/>
                  </a:lnTo>
                  <a:lnTo>
                    <a:pt x="3330" y="638"/>
                  </a:lnTo>
                  <a:lnTo>
                    <a:pt x="3420" y="667"/>
                  </a:lnTo>
                  <a:lnTo>
                    <a:pt x="3516" y="698"/>
                  </a:lnTo>
                  <a:lnTo>
                    <a:pt x="3602" y="729"/>
                  </a:lnTo>
                  <a:lnTo>
                    <a:pt x="3686" y="758"/>
                  </a:lnTo>
                  <a:lnTo>
                    <a:pt x="3772" y="789"/>
                  </a:lnTo>
                  <a:lnTo>
                    <a:pt x="3863" y="819"/>
                  </a:lnTo>
                  <a:lnTo>
                    <a:pt x="3949" y="848"/>
                  </a:lnTo>
                  <a:lnTo>
                    <a:pt x="4033" y="879"/>
                  </a:lnTo>
                  <a:lnTo>
                    <a:pt x="4119" y="908"/>
                  </a:lnTo>
                  <a:lnTo>
                    <a:pt x="4205" y="944"/>
                  </a:lnTo>
                  <a:lnTo>
                    <a:pt x="4280" y="974"/>
                  </a:lnTo>
                  <a:lnTo>
                    <a:pt x="4360" y="1005"/>
                  </a:lnTo>
                  <a:lnTo>
                    <a:pt x="4436" y="1034"/>
                  </a:lnTo>
                  <a:lnTo>
                    <a:pt x="4517" y="1069"/>
                  </a:lnTo>
                  <a:lnTo>
                    <a:pt x="4592" y="1100"/>
                  </a:lnTo>
                  <a:lnTo>
                    <a:pt x="4667" y="1131"/>
                  </a:lnTo>
                  <a:lnTo>
                    <a:pt x="4738" y="1160"/>
                  </a:lnTo>
                  <a:lnTo>
                    <a:pt x="4813" y="1195"/>
                  </a:lnTo>
                  <a:lnTo>
                    <a:pt x="4879" y="1226"/>
                  </a:lnTo>
                  <a:lnTo>
                    <a:pt x="4950" y="1255"/>
                  </a:lnTo>
                  <a:lnTo>
                    <a:pt x="5014" y="1286"/>
                  </a:lnTo>
                  <a:lnTo>
                    <a:pt x="5080" y="1316"/>
                  </a:lnTo>
                  <a:lnTo>
                    <a:pt x="5140" y="1346"/>
                  </a:lnTo>
                  <a:lnTo>
                    <a:pt x="5200" y="1376"/>
                  </a:lnTo>
                  <a:lnTo>
                    <a:pt x="5261" y="1407"/>
                  </a:lnTo>
                  <a:lnTo>
                    <a:pt x="5321" y="1442"/>
                  </a:lnTo>
                  <a:lnTo>
                    <a:pt x="5317" y="1512"/>
                  </a:lnTo>
                  <a:lnTo>
                    <a:pt x="5311" y="1588"/>
                  </a:lnTo>
                  <a:lnTo>
                    <a:pt x="5306" y="1663"/>
                  </a:lnTo>
                  <a:lnTo>
                    <a:pt x="5306" y="1738"/>
                  </a:lnTo>
                  <a:lnTo>
                    <a:pt x="5301" y="1814"/>
                  </a:lnTo>
                  <a:lnTo>
                    <a:pt x="5301" y="1889"/>
                  </a:lnTo>
                  <a:lnTo>
                    <a:pt x="5301" y="1969"/>
                  </a:lnTo>
                  <a:lnTo>
                    <a:pt x="5301" y="2050"/>
                  </a:lnTo>
                  <a:lnTo>
                    <a:pt x="5297" y="2125"/>
                  </a:lnTo>
                  <a:lnTo>
                    <a:pt x="5291" y="2200"/>
                  </a:lnTo>
                  <a:lnTo>
                    <a:pt x="5286" y="2280"/>
                  </a:lnTo>
                  <a:lnTo>
                    <a:pt x="5286" y="2362"/>
                  </a:lnTo>
                  <a:lnTo>
                    <a:pt x="5281" y="2441"/>
                  </a:lnTo>
                  <a:lnTo>
                    <a:pt x="5281" y="2523"/>
                  </a:lnTo>
                  <a:lnTo>
                    <a:pt x="5281" y="2603"/>
                  </a:lnTo>
                  <a:lnTo>
                    <a:pt x="5281" y="2688"/>
                  </a:lnTo>
                  <a:lnTo>
                    <a:pt x="5277" y="2764"/>
                  </a:lnTo>
                  <a:lnTo>
                    <a:pt x="5271" y="2849"/>
                  </a:lnTo>
                  <a:lnTo>
                    <a:pt x="5271" y="2925"/>
                  </a:lnTo>
                  <a:lnTo>
                    <a:pt x="5271" y="3009"/>
                  </a:lnTo>
                  <a:lnTo>
                    <a:pt x="5266" y="3090"/>
                  </a:lnTo>
                  <a:lnTo>
                    <a:pt x="5261" y="3175"/>
                  </a:lnTo>
                  <a:lnTo>
                    <a:pt x="5261" y="3256"/>
                  </a:lnTo>
                  <a:lnTo>
                    <a:pt x="5261" y="3347"/>
                  </a:lnTo>
                  <a:lnTo>
                    <a:pt x="5255" y="3427"/>
                  </a:lnTo>
                  <a:lnTo>
                    <a:pt x="5251" y="3513"/>
                  </a:lnTo>
                  <a:lnTo>
                    <a:pt x="5251" y="3592"/>
                  </a:lnTo>
                  <a:lnTo>
                    <a:pt x="5251" y="3678"/>
                  </a:lnTo>
                  <a:lnTo>
                    <a:pt x="5246" y="3758"/>
                  </a:lnTo>
                  <a:lnTo>
                    <a:pt x="5241" y="3849"/>
                  </a:lnTo>
                  <a:lnTo>
                    <a:pt x="5241" y="3930"/>
                  </a:lnTo>
                  <a:lnTo>
                    <a:pt x="5241" y="4020"/>
                  </a:lnTo>
                  <a:lnTo>
                    <a:pt x="5231" y="4100"/>
                  </a:lnTo>
                  <a:lnTo>
                    <a:pt x="5231" y="4186"/>
                  </a:lnTo>
                  <a:lnTo>
                    <a:pt x="5220" y="4271"/>
                  </a:lnTo>
                  <a:lnTo>
                    <a:pt x="5220" y="4357"/>
                  </a:lnTo>
                  <a:lnTo>
                    <a:pt x="5215" y="4437"/>
                  </a:lnTo>
                  <a:lnTo>
                    <a:pt x="5211" y="4527"/>
                  </a:lnTo>
                  <a:lnTo>
                    <a:pt x="5206" y="4608"/>
                  </a:lnTo>
                  <a:lnTo>
                    <a:pt x="5206" y="4699"/>
                  </a:lnTo>
                  <a:lnTo>
                    <a:pt x="5195" y="4779"/>
                  </a:lnTo>
                  <a:lnTo>
                    <a:pt x="5191" y="4865"/>
                  </a:lnTo>
                  <a:lnTo>
                    <a:pt x="5186" y="4949"/>
                  </a:lnTo>
                  <a:lnTo>
                    <a:pt x="5186" y="5035"/>
                  </a:lnTo>
                  <a:lnTo>
                    <a:pt x="5175" y="5115"/>
                  </a:lnTo>
                  <a:lnTo>
                    <a:pt x="5171" y="5205"/>
                  </a:lnTo>
                  <a:lnTo>
                    <a:pt x="5165" y="5287"/>
                  </a:lnTo>
                  <a:lnTo>
                    <a:pt x="5165" y="5377"/>
                  </a:lnTo>
                  <a:lnTo>
                    <a:pt x="5155" y="5457"/>
                  </a:lnTo>
                  <a:lnTo>
                    <a:pt x="5151" y="5543"/>
                  </a:lnTo>
                  <a:lnTo>
                    <a:pt x="5140" y="5623"/>
                  </a:lnTo>
                  <a:lnTo>
                    <a:pt x="5135" y="5709"/>
                  </a:lnTo>
                  <a:lnTo>
                    <a:pt x="5125" y="5789"/>
                  </a:lnTo>
                  <a:lnTo>
                    <a:pt x="5120" y="5874"/>
                  </a:lnTo>
                  <a:lnTo>
                    <a:pt x="5110" y="5960"/>
                  </a:lnTo>
                  <a:lnTo>
                    <a:pt x="5105" y="6045"/>
                  </a:lnTo>
                  <a:lnTo>
                    <a:pt x="5095" y="6126"/>
                  </a:lnTo>
                  <a:lnTo>
                    <a:pt x="5085" y="6206"/>
                  </a:lnTo>
                  <a:lnTo>
                    <a:pt x="5074" y="6286"/>
                  </a:lnTo>
                  <a:lnTo>
                    <a:pt x="5070" y="6372"/>
                  </a:lnTo>
                  <a:lnTo>
                    <a:pt x="5060" y="6452"/>
                  </a:lnTo>
                  <a:lnTo>
                    <a:pt x="5054" y="6533"/>
                  </a:lnTo>
                  <a:lnTo>
                    <a:pt x="5045" y="6613"/>
                  </a:lnTo>
                  <a:lnTo>
                    <a:pt x="5040" y="6699"/>
                  </a:lnTo>
                  <a:close/>
                </a:path>
              </a:pathLst>
            </a:custGeom>
            <a:solidFill>
              <a:srgbClr val="99D4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78" name="Google Shape;1778;p36"/>
            <p:cNvSpPr/>
            <p:nvPr/>
          </p:nvSpPr>
          <p:spPr>
            <a:xfrm>
              <a:off x="3978" y="2292"/>
              <a:ext cx="751" cy="583"/>
            </a:xfrm>
            <a:custGeom>
              <a:avLst/>
              <a:gdLst/>
              <a:ahLst/>
              <a:cxnLst/>
              <a:rect l="l" t="t" r="r" b="b"/>
              <a:pathLst>
                <a:path w="4506" h="3493" extrusionOk="0">
                  <a:moveTo>
                    <a:pt x="0" y="0"/>
                  </a:moveTo>
                  <a:lnTo>
                    <a:pt x="65" y="6"/>
                  </a:lnTo>
                  <a:lnTo>
                    <a:pt x="135" y="16"/>
                  </a:lnTo>
                  <a:lnTo>
                    <a:pt x="201" y="20"/>
                  </a:lnTo>
                  <a:lnTo>
                    <a:pt x="272" y="31"/>
                  </a:lnTo>
                  <a:lnTo>
                    <a:pt x="342" y="40"/>
                  </a:lnTo>
                  <a:lnTo>
                    <a:pt x="413" y="51"/>
                  </a:lnTo>
                  <a:lnTo>
                    <a:pt x="488" y="66"/>
                  </a:lnTo>
                  <a:lnTo>
                    <a:pt x="564" y="81"/>
                  </a:lnTo>
                  <a:lnTo>
                    <a:pt x="639" y="96"/>
                  </a:lnTo>
                  <a:lnTo>
                    <a:pt x="714" y="111"/>
                  </a:lnTo>
                  <a:lnTo>
                    <a:pt x="789" y="126"/>
                  </a:lnTo>
                  <a:lnTo>
                    <a:pt x="865" y="141"/>
                  </a:lnTo>
                  <a:lnTo>
                    <a:pt x="940" y="157"/>
                  </a:lnTo>
                  <a:lnTo>
                    <a:pt x="1016" y="172"/>
                  </a:lnTo>
                  <a:lnTo>
                    <a:pt x="1096" y="192"/>
                  </a:lnTo>
                  <a:lnTo>
                    <a:pt x="1176" y="212"/>
                  </a:lnTo>
                  <a:lnTo>
                    <a:pt x="1253" y="227"/>
                  </a:lnTo>
                  <a:lnTo>
                    <a:pt x="1328" y="247"/>
                  </a:lnTo>
                  <a:lnTo>
                    <a:pt x="1403" y="267"/>
                  </a:lnTo>
                  <a:lnTo>
                    <a:pt x="1483" y="287"/>
                  </a:lnTo>
                  <a:lnTo>
                    <a:pt x="1559" y="307"/>
                  </a:lnTo>
                  <a:lnTo>
                    <a:pt x="1640" y="327"/>
                  </a:lnTo>
                  <a:lnTo>
                    <a:pt x="1720" y="347"/>
                  </a:lnTo>
                  <a:lnTo>
                    <a:pt x="1801" y="373"/>
                  </a:lnTo>
                  <a:lnTo>
                    <a:pt x="1876" y="393"/>
                  </a:lnTo>
                  <a:lnTo>
                    <a:pt x="1956" y="418"/>
                  </a:lnTo>
                  <a:lnTo>
                    <a:pt x="2031" y="438"/>
                  </a:lnTo>
                  <a:lnTo>
                    <a:pt x="2113" y="464"/>
                  </a:lnTo>
                  <a:lnTo>
                    <a:pt x="2188" y="484"/>
                  </a:lnTo>
                  <a:lnTo>
                    <a:pt x="2268" y="513"/>
                  </a:lnTo>
                  <a:lnTo>
                    <a:pt x="2349" y="533"/>
                  </a:lnTo>
                  <a:lnTo>
                    <a:pt x="2429" y="563"/>
                  </a:lnTo>
                  <a:lnTo>
                    <a:pt x="2504" y="583"/>
                  </a:lnTo>
                  <a:lnTo>
                    <a:pt x="2580" y="608"/>
                  </a:lnTo>
                  <a:lnTo>
                    <a:pt x="2656" y="634"/>
                  </a:lnTo>
                  <a:lnTo>
                    <a:pt x="2731" y="659"/>
                  </a:lnTo>
                  <a:lnTo>
                    <a:pt x="2807" y="685"/>
                  </a:lnTo>
                  <a:lnTo>
                    <a:pt x="2882" y="709"/>
                  </a:lnTo>
                  <a:lnTo>
                    <a:pt x="2957" y="734"/>
                  </a:lnTo>
                  <a:lnTo>
                    <a:pt x="3032" y="765"/>
                  </a:lnTo>
                  <a:lnTo>
                    <a:pt x="3103" y="789"/>
                  </a:lnTo>
                  <a:lnTo>
                    <a:pt x="3174" y="815"/>
                  </a:lnTo>
                  <a:lnTo>
                    <a:pt x="3244" y="840"/>
                  </a:lnTo>
                  <a:lnTo>
                    <a:pt x="3315" y="870"/>
                  </a:lnTo>
                  <a:lnTo>
                    <a:pt x="3379" y="895"/>
                  </a:lnTo>
                  <a:lnTo>
                    <a:pt x="3450" y="926"/>
                  </a:lnTo>
                  <a:lnTo>
                    <a:pt x="3521" y="950"/>
                  </a:lnTo>
                  <a:lnTo>
                    <a:pt x="3591" y="981"/>
                  </a:lnTo>
                  <a:lnTo>
                    <a:pt x="3651" y="1006"/>
                  </a:lnTo>
                  <a:lnTo>
                    <a:pt x="3717" y="1031"/>
                  </a:lnTo>
                  <a:lnTo>
                    <a:pt x="3782" y="1056"/>
                  </a:lnTo>
                  <a:lnTo>
                    <a:pt x="3848" y="1087"/>
                  </a:lnTo>
                  <a:lnTo>
                    <a:pt x="3908" y="1111"/>
                  </a:lnTo>
                  <a:lnTo>
                    <a:pt x="3969" y="1136"/>
                  </a:lnTo>
                  <a:lnTo>
                    <a:pt x="4029" y="1162"/>
                  </a:lnTo>
                  <a:lnTo>
                    <a:pt x="4089" y="1191"/>
                  </a:lnTo>
                  <a:lnTo>
                    <a:pt x="4139" y="1217"/>
                  </a:lnTo>
                  <a:lnTo>
                    <a:pt x="4195" y="1242"/>
                  </a:lnTo>
                  <a:lnTo>
                    <a:pt x="4250" y="1267"/>
                  </a:lnTo>
                  <a:lnTo>
                    <a:pt x="4305" y="1292"/>
                  </a:lnTo>
                  <a:lnTo>
                    <a:pt x="4356" y="1317"/>
                  </a:lnTo>
                  <a:lnTo>
                    <a:pt x="4405" y="1343"/>
                  </a:lnTo>
                  <a:lnTo>
                    <a:pt x="4456" y="1368"/>
                  </a:lnTo>
                  <a:lnTo>
                    <a:pt x="4506" y="1398"/>
                  </a:lnTo>
                  <a:lnTo>
                    <a:pt x="4502" y="1428"/>
                  </a:lnTo>
                  <a:lnTo>
                    <a:pt x="4502" y="1458"/>
                  </a:lnTo>
                  <a:lnTo>
                    <a:pt x="4502" y="1489"/>
                  </a:lnTo>
                  <a:lnTo>
                    <a:pt x="4502" y="1518"/>
                  </a:lnTo>
                  <a:lnTo>
                    <a:pt x="4496" y="1549"/>
                  </a:lnTo>
                  <a:lnTo>
                    <a:pt x="4496" y="1578"/>
                  </a:lnTo>
                  <a:lnTo>
                    <a:pt x="4496" y="1609"/>
                  </a:lnTo>
                  <a:lnTo>
                    <a:pt x="4496" y="1639"/>
                  </a:lnTo>
                  <a:lnTo>
                    <a:pt x="4491" y="1669"/>
                  </a:lnTo>
                  <a:lnTo>
                    <a:pt x="4491" y="1699"/>
                  </a:lnTo>
                  <a:lnTo>
                    <a:pt x="4491" y="1730"/>
                  </a:lnTo>
                  <a:lnTo>
                    <a:pt x="4491" y="1765"/>
                  </a:lnTo>
                  <a:lnTo>
                    <a:pt x="4491" y="1794"/>
                  </a:lnTo>
                  <a:lnTo>
                    <a:pt x="4491" y="1825"/>
                  </a:lnTo>
                  <a:lnTo>
                    <a:pt x="4491" y="1856"/>
                  </a:lnTo>
                  <a:lnTo>
                    <a:pt x="4491" y="1891"/>
                  </a:lnTo>
                  <a:lnTo>
                    <a:pt x="4486" y="1920"/>
                  </a:lnTo>
                  <a:lnTo>
                    <a:pt x="4486" y="1951"/>
                  </a:lnTo>
                  <a:lnTo>
                    <a:pt x="4486" y="1980"/>
                  </a:lnTo>
                  <a:lnTo>
                    <a:pt x="4486" y="2015"/>
                  </a:lnTo>
                  <a:lnTo>
                    <a:pt x="4482" y="2046"/>
                  </a:lnTo>
                  <a:lnTo>
                    <a:pt x="4482" y="2081"/>
                  </a:lnTo>
                  <a:lnTo>
                    <a:pt x="4482" y="2112"/>
                  </a:lnTo>
                  <a:lnTo>
                    <a:pt x="4482" y="2147"/>
                  </a:lnTo>
                  <a:lnTo>
                    <a:pt x="4476" y="2176"/>
                  </a:lnTo>
                  <a:lnTo>
                    <a:pt x="4476" y="2207"/>
                  </a:lnTo>
                  <a:lnTo>
                    <a:pt x="4476" y="2236"/>
                  </a:lnTo>
                  <a:lnTo>
                    <a:pt x="4476" y="2272"/>
                  </a:lnTo>
                  <a:lnTo>
                    <a:pt x="4476" y="2302"/>
                  </a:lnTo>
                  <a:lnTo>
                    <a:pt x="4476" y="2338"/>
                  </a:lnTo>
                  <a:lnTo>
                    <a:pt x="4476" y="2373"/>
                  </a:lnTo>
                  <a:lnTo>
                    <a:pt x="4476" y="2408"/>
                  </a:lnTo>
                  <a:lnTo>
                    <a:pt x="4471" y="2437"/>
                  </a:lnTo>
                  <a:lnTo>
                    <a:pt x="4471" y="2468"/>
                  </a:lnTo>
                  <a:lnTo>
                    <a:pt x="4471" y="2503"/>
                  </a:lnTo>
                  <a:lnTo>
                    <a:pt x="4471" y="2539"/>
                  </a:lnTo>
                  <a:lnTo>
                    <a:pt x="4466" y="2569"/>
                  </a:lnTo>
                  <a:lnTo>
                    <a:pt x="4466" y="2599"/>
                  </a:lnTo>
                  <a:lnTo>
                    <a:pt x="4466" y="2634"/>
                  </a:lnTo>
                  <a:lnTo>
                    <a:pt x="4466" y="2669"/>
                  </a:lnTo>
                  <a:lnTo>
                    <a:pt x="4462" y="2700"/>
                  </a:lnTo>
                  <a:lnTo>
                    <a:pt x="4462" y="2735"/>
                  </a:lnTo>
                  <a:lnTo>
                    <a:pt x="4462" y="2764"/>
                  </a:lnTo>
                  <a:lnTo>
                    <a:pt x="4462" y="2800"/>
                  </a:lnTo>
                  <a:lnTo>
                    <a:pt x="4462" y="2830"/>
                  </a:lnTo>
                  <a:lnTo>
                    <a:pt x="4462" y="2865"/>
                  </a:lnTo>
                  <a:lnTo>
                    <a:pt x="4462" y="2901"/>
                  </a:lnTo>
                  <a:lnTo>
                    <a:pt x="4462" y="2936"/>
                  </a:lnTo>
                  <a:lnTo>
                    <a:pt x="4456" y="2965"/>
                  </a:lnTo>
                  <a:lnTo>
                    <a:pt x="4456" y="3001"/>
                  </a:lnTo>
                  <a:lnTo>
                    <a:pt x="4456" y="3036"/>
                  </a:lnTo>
                  <a:lnTo>
                    <a:pt x="4456" y="3071"/>
                  </a:lnTo>
                  <a:lnTo>
                    <a:pt x="4451" y="3102"/>
                  </a:lnTo>
                  <a:lnTo>
                    <a:pt x="4451" y="3137"/>
                  </a:lnTo>
                  <a:lnTo>
                    <a:pt x="4451" y="3172"/>
                  </a:lnTo>
                  <a:lnTo>
                    <a:pt x="4451" y="3206"/>
                  </a:lnTo>
                  <a:lnTo>
                    <a:pt x="4446" y="3237"/>
                  </a:lnTo>
                  <a:lnTo>
                    <a:pt x="4446" y="3272"/>
                  </a:lnTo>
                  <a:lnTo>
                    <a:pt x="4446" y="3307"/>
                  </a:lnTo>
                  <a:lnTo>
                    <a:pt x="4446" y="3343"/>
                  </a:lnTo>
                  <a:lnTo>
                    <a:pt x="4446" y="3373"/>
                  </a:lnTo>
                  <a:lnTo>
                    <a:pt x="4446" y="3407"/>
                  </a:lnTo>
                  <a:lnTo>
                    <a:pt x="4446" y="3443"/>
                  </a:lnTo>
                  <a:lnTo>
                    <a:pt x="4446" y="3484"/>
                  </a:lnTo>
                  <a:lnTo>
                    <a:pt x="4446" y="3493"/>
                  </a:lnTo>
                  <a:lnTo>
                    <a:pt x="4124" y="1569"/>
                  </a:lnTo>
                  <a:lnTo>
                    <a:pt x="4113" y="1564"/>
                  </a:lnTo>
                  <a:lnTo>
                    <a:pt x="4099" y="1553"/>
                  </a:lnTo>
                  <a:lnTo>
                    <a:pt x="4069" y="1538"/>
                  </a:lnTo>
                  <a:lnTo>
                    <a:pt x="4038" y="1523"/>
                  </a:lnTo>
                  <a:lnTo>
                    <a:pt x="4013" y="1509"/>
                  </a:lnTo>
                  <a:lnTo>
                    <a:pt x="3989" y="1498"/>
                  </a:lnTo>
                  <a:lnTo>
                    <a:pt x="3958" y="1483"/>
                  </a:lnTo>
                  <a:lnTo>
                    <a:pt x="3933" y="1473"/>
                  </a:lnTo>
                  <a:lnTo>
                    <a:pt x="3903" y="1453"/>
                  </a:lnTo>
                  <a:lnTo>
                    <a:pt x="3872" y="1438"/>
                  </a:lnTo>
                  <a:lnTo>
                    <a:pt x="3837" y="1423"/>
                  </a:lnTo>
                  <a:lnTo>
                    <a:pt x="3802" y="1408"/>
                  </a:lnTo>
                  <a:lnTo>
                    <a:pt x="3757" y="1383"/>
                  </a:lnTo>
                  <a:lnTo>
                    <a:pt x="3717" y="1368"/>
                  </a:lnTo>
                  <a:lnTo>
                    <a:pt x="3671" y="1343"/>
                  </a:lnTo>
                  <a:lnTo>
                    <a:pt x="3626" y="1328"/>
                  </a:lnTo>
                  <a:lnTo>
                    <a:pt x="3576" y="1302"/>
                  </a:lnTo>
                  <a:lnTo>
                    <a:pt x="3525" y="1282"/>
                  </a:lnTo>
                  <a:lnTo>
                    <a:pt x="3475" y="1257"/>
                  </a:lnTo>
                  <a:lnTo>
                    <a:pt x="3425" y="1237"/>
                  </a:lnTo>
                  <a:lnTo>
                    <a:pt x="3364" y="1207"/>
                  </a:lnTo>
                  <a:lnTo>
                    <a:pt x="3309" y="1182"/>
                  </a:lnTo>
                  <a:lnTo>
                    <a:pt x="3249" y="1156"/>
                  </a:lnTo>
                  <a:lnTo>
                    <a:pt x="3189" y="1131"/>
                  </a:lnTo>
                  <a:lnTo>
                    <a:pt x="3123" y="1101"/>
                  </a:lnTo>
                  <a:lnTo>
                    <a:pt x="3063" y="1076"/>
                  </a:lnTo>
                  <a:lnTo>
                    <a:pt x="2997" y="1045"/>
                  </a:lnTo>
                  <a:lnTo>
                    <a:pt x="2932" y="1021"/>
                  </a:lnTo>
                  <a:lnTo>
                    <a:pt x="2857" y="986"/>
                  </a:lnTo>
                  <a:lnTo>
                    <a:pt x="2787" y="955"/>
                  </a:lnTo>
                  <a:lnTo>
                    <a:pt x="2711" y="926"/>
                  </a:lnTo>
                  <a:lnTo>
                    <a:pt x="2635" y="895"/>
                  </a:lnTo>
                  <a:lnTo>
                    <a:pt x="2555" y="860"/>
                  </a:lnTo>
                  <a:lnTo>
                    <a:pt x="2480" y="830"/>
                  </a:lnTo>
                  <a:lnTo>
                    <a:pt x="2398" y="800"/>
                  </a:lnTo>
                  <a:lnTo>
                    <a:pt x="2323" y="769"/>
                  </a:lnTo>
                  <a:lnTo>
                    <a:pt x="2238" y="734"/>
                  </a:lnTo>
                  <a:lnTo>
                    <a:pt x="2153" y="699"/>
                  </a:lnTo>
                  <a:lnTo>
                    <a:pt x="2067" y="669"/>
                  </a:lnTo>
                  <a:lnTo>
                    <a:pt x="1982" y="639"/>
                  </a:lnTo>
                  <a:lnTo>
                    <a:pt x="1892" y="603"/>
                  </a:lnTo>
                  <a:lnTo>
                    <a:pt x="1801" y="568"/>
                  </a:lnTo>
                  <a:lnTo>
                    <a:pt x="1710" y="539"/>
                  </a:lnTo>
                  <a:lnTo>
                    <a:pt x="1625" y="508"/>
                  </a:lnTo>
                  <a:lnTo>
                    <a:pt x="1523" y="473"/>
                  </a:lnTo>
                  <a:lnTo>
                    <a:pt x="1428" y="438"/>
                  </a:lnTo>
                  <a:lnTo>
                    <a:pt x="1333" y="402"/>
                  </a:lnTo>
                  <a:lnTo>
                    <a:pt x="1238" y="373"/>
                  </a:lnTo>
                  <a:lnTo>
                    <a:pt x="1136" y="338"/>
                  </a:lnTo>
                  <a:lnTo>
                    <a:pt x="1036" y="307"/>
                  </a:lnTo>
                  <a:lnTo>
                    <a:pt x="935" y="277"/>
                  </a:lnTo>
                  <a:lnTo>
                    <a:pt x="840" y="247"/>
                  </a:lnTo>
                  <a:lnTo>
                    <a:pt x="734" y="212"/>
                  </a:lnTo>
                  <a:lnTo>
                    <a:pt x="628" y="181"/>
                  </a:lnTo>
                  <a:lnTo>
                    <a:pt x="524" y="151"/>
                  </a:lnTo>
                  <a:lnTo>
                    <a:pt x="422" y="121"/>
                  </a:lnTo>
                  <a:lnTo>
                    <a:pt x="317" y="91"/>
                  </a:lnTo>
                  <a:lnTo>
                    <a:pt x="211" y="61"/>
                  </a:lnTo>
                  <a:lnTo>
                    <a:pt x="106" y="31"/>
                  </a:lnTo>
                  <a:lnTo>
                    <a:pt x="0" y="6"/>
                  </a:lnTo>
                  <a:lnTo>
                    <a:pt x="0" y="0"/>
                  </a:lnTo>
                  <a:close/>
                </a:path>
              </a:pathLst>
            </a:custGeom>
            <a:solidFill>
              <a:srgbClr val="C7E6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79" name="Google Shape;1779;p36"/>
            <p:cNvSpPr/>
            <p:nvPr/>
          </p:nvSpPr>
          <p:spPr>
            <a:xfrm>
              <a:off x="4654" y="2875"/>
              <a:ext cx="25" cy="142"/>
            </a:xfrm>
            <a:custGeom>
              <a:avLst/>
              <a:gdLst/>
              <a:ahLst/>
              <a:cxnLst/>
              <a:rect l="l" t="t" r="r" b="b"/>
              <a:pathLst>
                <a:path w="151" h="855" extrusionOk="0">
                  <a:moveTo>
                    <a:pt x="146" y="639"/>
                  </a:moveTo>
                  <a:lnTo>
                    <a:pt x="126" y="669"/>
                  </a:lnTo>
                  <a:lnTo>
                    <a:pt x="111" y="704"/>
                  </a:lnTo>
                  <a:lnTo>
                    <a:pt x="102" y="729"/>
                  </a:lnTo>
                  <a:lnTo>
                    <a:pt x="91" y="754"/>
                  </a:lnTo>
                  <a:lnTo>
                    <a:pt x="71" y="789"/>
                  </a:lnTo>
                  <a:lnTo>
                    <a:pt x="66" y="820"/>
                  </a:lnTo>
                  <a:lnTo>
                    <a:pt x="51" y="844"/>
                  </a:lnTo>
                  <a:lnTo>
                    <a:pt x="46" y="855"/>
                  </a:lnTo>
                  <a:lnTo>
                    <a:pt x="31" y="809"/>
                  </a:lnTo>
                  <a:lnTo>
                    <a:pt x="20" y="769"/>
                  </a:lnTo>
                  <a:lnTo>
                    <a:pt x="11" y="724"/>
                  </a:lnTo>
                  <a:lnTo>
                    <a:pt x="11" y="679"/>
                  </a:lnTo>
                  <a:lnTo>
                    <a:pt x="0" y="623"/>
                  </a:lnTo>
                  <a:lnTo>
                    <a:pt x="0" y="573"/>
                  </a:lnTo>
                  <a:lnTo>
                    <a:pt x="0" y="523"/>
                  </a:lnTo>
                  <a:lnTo>
                    <a:pt x="0" y="473"/>
                  </a:lnTo>
                  <a:lnTo>
                    <a:pt x="0" y="442"/>
                  </a:lnTo>
                  <a:lnTo>
                    <a:pt x="0" y="413"/>
                  </a:lnTo>
                  <a:lnTo>
                    <a:pt x="0" y="387"/>
                  </a:lnTo>
                  <a:lnTo>
                    <a:pt x="0" y="362"/>
                  </a:lnTo>
                  <a:lnTo>
                    <a:pt x="0" y="307"/>
                  </a:lnTo>
                  <a:lnTo>
                    <a:pt x="0" y="256"/>
                  </a:lnTo>
                  <a:lnTo>
                    <a:pt x="0" y="201"/>
                  </a:lnTo>
                  <a:lnTo>
                    <a:pt x="5" y="151"/>
                  </a:lnTo>
                  <a:lnTo>
                    <a:pt x="11" y="106"/>
                  </a:lnTo>
                  <a:lnTo>
                    <a:pt x="16" y="66"/>
                  </a:lnTo>
                  <a:lnTo>
                    <a:pt x="40" y="46"/>
                  </a:lnTo>
                  <a:lnTo>
                    <a:pt x="76" y="26"/>
                  </a:lnTo>
                  <a:lnTo>
                    <a:pt x="111" y="5"/>
                  </a:lnTo>
                  <a:lnTo>
                    <a:pt x="146" y="0"/>
                  </a:lnTo>
                  <a:lnTo>
                    <a:pt x="146" y="26"/>
                  </a:lnTo>
                  <a:lnTo>
                    <a:pt x="146" y="51"/>
                  </a:lnTo>
                  <a:lnTo>
                    <a:pt x="146" y="66"/>
                  </a:lnTo>
                  <a:lnTo>
                    <a:pt x="146" y="86"/>
                  </a:lnTo>
                  <a:lnTo>
                    <a:pt x="146" y="106"/>
                  </a:lnTo>
                  <a:lnTo>
                    <a:pt x="151" y="137"/>
                  </a:lnTo>
                  <a:lnTo>
                    <a:pt x="146" y="166"/>
                  </a:lnTo>
                  <a:lnTo>
                    <a:pt x="146" y="206"/>
                  </a:lnTo>
                  <a:lnTo>
                    <a:pt x="146" y="226"/>
                  </a:lnTo>
                  <a:lnTo>
                    <a:pt x="146" y="252"/>
                  </a:lnTo>
                  <a:lnTo>
                    <a:pt x="146" y="282"/>
                  </a:lnTo>
                  <a:lnTo>
                    <a:pt x="146" y="312"/>
                  </a:lnTo>
                  <a:lnTo>
                    <a:pt x="146" y="342"/>
                  </a:lnTo>
                  <a:lnTo>
                    <a:pt x="146" y="372"/>
                  </a:lnTo>
                  <a:lnTo>
                    <a:pt x="146" y="407"/>
                  </a:lnTo>
                  <a:lnTo>
                    <a:pt x="146" y="453"/>
                  </a:lnTo>
                  <a:lnTo>
                    <a:pt x="146" y="488"/>
                  </a:lnTo>
                  <a:lnTo>
                    <a:pt x="146" y="539"/>
                  </a:lnTo>
                  <a:lnTo>
                    <a:pt x="146" y="583"/>
                  </a:lnTo>
                  <a:lnTo>
                    <a:pt x="146" y="639"/>
                  </a:lnTo>
                  <a:close/>
                </a:path>
              </a:pathLst>
            </a:custGeom>
            <a:solidFill>
              <a:srgbClr val="6EC9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80" name="Google Shape;1780;p36"/>
            <p:cNvSpPr/>
            <p:nvPr/>
          </p:nvSpPr>
          <p:spPr>
            <a:xfrm>
              <a:off x="4470" y="2782"/>
              <a:ext cx="196" cy="87"/>
            </a:xfrm>
            <a:custGeom>
              <a:avLst/>
              <a:gdLst/>
              <a:ahLst/>
              <a:cxnLst/>
              <a:rect l="l" t="t" r="r" b="b"/>
              <a:pathLst>
                <a:path w="1181" h="517" extrusionOk="0">
                  <a:moveTo>
                    <a:pt x="1181" y="397"/>
                  </a:moveTo>
                  <a:lnTo>
                    <a:pt x="1145" y="422"/>
                  </a:lnTo>
                  <a:lnTo>
                    <a:pt x="1121" y="442"/>
                  </a:lnTo>
                  <a:lnTo>
                    <a:pt x="1101" y="457"/>
                  </a:lnTo>
                  <a:lnTo>
                    <a:pt x="1090" y="472"/>
                  </a:lnTo>
                  <a:lnTo>
                    <a:pt x="1070" y="492"/>
                  </a:lnTo>
                  <a:lnTo>
                    <a:pt x="1061" y="517"/>
                  </a:lnTo>
                  <a:lnTo>
                    <a:pt x="1030" y="512"/>
                  </a:lnTo>
                  <a:lnTo>
                    <a:pt x="1000" y="508"/>
                  </a:lnTo>
                  <a:lnTo>
                    <a:pt x="970" y="502"/>
                  </a:lnTo>
                  <a:lnTo>
                    <a:pt x="944" y="502"/>
                  </a:lnTo>
                  <a:lnTo>
                    <a:pt x="915" y="492"/>
                  </a:lnTo>
                  <a:lnTo>
                    <a:pt x="884" y="488"/>
                  </a:lnTo>
                  <a:lnTo>
                    <a:pt x="854" y="482"/>
                  </a:lnTo>
                  <a:lnTo>
                    <a:pt x="829" y="477"/>
                  </a:lnTo>
                  <a:lnTo>
                    <a:pt x="798" y="466"/>
                  </a:lnTo>
                  <a:lnTo>
                    <a:pt x="769" y="457"/>
                  </a:lnTo>
                  <a:lnTo>
                    <a:pt x="738" y="446"/>
                  </a:lnTo>
                  <a:lnTo>
                    <a:pt x="714" y="437"/>
                  </a:lnTo>
                  <a:lnTo>
                    <a:pt x="683" y="426"/>
                  </a:lnTo>
                  <a:lnTo>
                    <a:pt x="653" y="417"/>
                  </a:lnTo>
                  <a:lnTo>
                    <a:pt x="623" y="406"/>
                  </a:lnTo>
                  <a:lnTo>
                    <a:pt x="597" y="402"/>
                  </a:lnTo>
                  <a:lnTo>
                    <a:pt x="568" y="386"/>
                  </a:lnTo>
                  <a:lnTo>
                    <a:pt x="537" y="377"/>
                  </a:lnTo>
                  <a:lnTo>
                    <a:pt x="507" y="366"/>
                  </a:lnTo>
                  <a:lnTo>
                    <a:pt x="477" y="356"/>
                  </a:lnTo>
                  <a:lnTo>
                    <a:pt x="447" y="346"/>
                  </a:lnTo>
                  <a:lnTo>
                    <a:pt x="416" y="336"/>
                  </a:lnTo>
                  <a:lnTo>
                    <a:pt x="387" y="326"/>
                  </a:lnTo>
                  <a:lnTo>
                    <a:pt x="361" y="322"/>
                  </a:lnTo>
                  <a:lnTo>
                    <a:pt x="331" y="311"/>
                  </a:lnTo>
                  <a:lnTo>
                    <a:pt x="301" y="306"/>
                  </a:lnTo>
                  <a:lnTo>
                    <a:pt x="270" y="296"/>
                  </a:lnTo>
                  <a:lnTo>
                    <a:pt x="246" y="291"/>
                  </a:lnTo>
                  <a:lnTo>
                    <a:pt x="215" y="287"/>
                  </a:lnTo>
                  <a:lnTo>
                    <a:pt x="190" y="281"/>
                  </a:lnTo>
                  <a:lnTo>
                    <a:pt x="160" y="281"/>
                  </a:lnTo>
                  <a:lnTo>
                    <a:pt x="135" y="281"/>
                  </a:lnTo>
                  <a:lnTo>
                    <a:pt x="104" y="245"/>
                  </a:lnTo>
                  <a:lnTo>
                    <a:pt x="75" y="216"/>
                  </a:lnTo>
                  <a:lnTo>
                    <a:pt x="49" y="185"/>
                  </a:lnTo>
                  <a:lnTo>
                    <a:pt x="29" y="155"/>
                  </a:lnTo>
                  <a:lnTo>
                    <a:pt x="9" y="121"/>
                  </a:lnTo>
                  <a:lnTo>
                    <a:pt x="0" y="85"/>
                  </a:lnTo>
                  <a:lnTo>
                    <a:pt x="0" y="40"/>
                  </a:lnTo>
                  <a:lnTo>
                    <a:pt x="4" y="0"/>
                  </a:lnTo>
                  <a:lnTo>
                    <a:pt x="34" y="9"/>
                  </a:lnTo>
                  <a:lnTo>
                    <a:pt x="75" y="20"/>
                  </a:lnTo>
                  <a:lnTo>
                    <a:pt x="110" y="30"/>
                  </a:lnTo>
                  <a:lnTo>
                    <a:pt x="150" y="44"/>
                  </a:lnTo>
                  <a:lnTo>
                    <a:pt x="180" y="55"/>
                  </a:lnTo>
                  <a:lnTo>
                    <a:pt x="221" y="70"/>
                  </a:lnTo>
                  <a:lnTo>
                    <a:pt x="256" y="80"/>
                  </a:lnTo>
                  <a:lnTo>
                    <a:pt x="296" y="95"/>
                  </a:lnTo>
                  <a:lnTo>
                    <a:pt x="331" y="105"/>
                  </a:lnTo>
                  <a:lnTo>
                    <a:pt x="367" y="115"/>
                  </a:lnTo>
                  <a:lnTo>
                    <a:pt x="402" y="130"/>
                  </a:lnTo>
                  <a:lnTo>
                    <a:pt x="442" y="145"/>
                  </a:lnTo>
                  <a:lnTo>
                    <a:pt x="477" y="155"/>
                  </a:lnTo>
                  <a:lnTo>
                    <a:pt x="517" y="165"/>
                  </a:lnTo>
                  <a:lnTo>
                    <a:pt x="553" y="181"/>
                  </a:lnTo>
                  <a:lnTo>
                    <a:pt x="593" y="196"/>
                  </a:lnTo>
                  <a:lnTo>
                    <a:pt x="623" y="205"/>
                  </a:lnTo>
                  <a:lnTo>
                    <a:pt x="663" y="216"/>
                  </a:lnTo>
                  <a:lnTo>
                    <a:pt x="698" y="231"/>
                  </a:lnTo>
                  <a:lnTo>
                    <a:pt x="738" y="245"/>
                  </a:lnTo>
                  <a:lnTo>
                    <a:pt x="769" y="256"/>
                  </a:lnTo>
                  <a:lnTo>
                    <a:pt x="809" y="265"/>
                  </a:lnTo>
                  <a:lnTo>
                    <a:pt x="844" y="281"/>
                  </a:lnTo>
                  <a:lnTo>
                    <a:pt x="884" y="296"/>
                  </a:lnTo>
                  <a:lnTo>
                    <a:pt x="920" y="306"/>
                  </a:lnTo>
                  <a:lnTo>
                    <a:pt x="955" y="316"/>
                  </a:lnTo>
                  <a:lnTo>
                    <a:pt x="990" y="331"/>
                  </a:lnTo>
                  <a:lnTo>
                    <a:pt x="1030" y="346"/>
                  </a:lnTo>
                  <a:lnTo>
                    <a:pt x="1065" y="356"/>
                  </a:lnTo>
                  <a:lnTo>
                    <a:pt x="1105" y="366"/>
                  </a:lnTo>
                  <a:lnTo>
                    <a:pt x="1141" y="382"/>
                  </a:lnTo>
                  <a:lnTo>
                    <a:pt x="1181" y="397"/>
                  </a:lnTo>
                  <a:close/>
                </a:path>
              </a:pathLst>
            </a:custGeom>
            <a:solidFill>
              <a:srgbClr val="DE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81" name="Google Shape;1781;p36"/>
            <p:cNvSpPr/>
            <p:nvPr/>
          </p:nvSpPr>
          <p:spPr>
            <a:xfrm>
              <a:off x="4584" y="3178"/>
              <a:ext cx="72" cy="59"/>
            </a:xfrm>
            <a:custGeom>
              <a:avLst/>
              <a:gdLst/>
              <a:ahLst/>
              <a:cxnLst/>
              <a:rect l="l" t="t" r="r" b="b"/>
              <a:pathLst>
                <a:path w="433" h="356" extrusionOk="0">
                  <a:moveTo>
                    <a:pt x="433" y="206"/>
                  </a:moveTo>
                  <a:lnTo>
                    <a:pt x="413" y="231"/>
                  </a:lnTo>
                  <a:lnTo>
                    <a:pt x="398" y="261"/>
                  </a:lnTo>
                  <a:lnTo>
                    <a:pt x="378" y="281"/>
                  </a:lnTo>
                  <a:lnTo>
                    <a:pt x="358" y="306"/>
                  </a:lnTo>
                  <a:lnTo>
                    <a:pt x="317" y="336"/>
                  </a:lnTo>
                  <a:lnTo>
                    <a:pt x="277" y="356"/>
                  </a:lnTo>
                  <a:lnTo>
                    <a:pt x="232" y="356"/>
                  </a:lnTo>
                  <a:lnTo>
                    <a:pt x="186" y="352"/>
                  </a:lnTo>
                  <a:lnTo>
                    <a:pt x="141" y="336"/>
                  </a:lnTo>
                  <a:lnTo>
                    <a:pt x="106" y="316"/>
                  </a:lnTo>
                  <a:lnTo>
                    <a:pt x="66" y="281"/>
                  </a:lnTo>
                  <a:lnTo>
                    <a:pt x="40" y="246"/>
                  </a:lnTo>
                  <a:lnTo>
                    <a:pt x="20" y="206"/>
                  </a:lnTo>
                  <a:lnTo>
                    <a:pt x="11" y="171"/>
                  </a:lnTo>
                  <a:lnTo>
                    <a:pt x="0" y="125"/>
                  </a:lnTo>
                  <a:lnTo>
                    <a:pt x="11" y="85"/>
                  </a:lnTo>
                  <a:lnTo>
                    <a:pt x="31" y="50"/>
                  </a:lnTo>
                  <a:lnTo>
                    <a:pt x="66" y="20"/>
                  </a:lnTo>
                  <a:lnTo>
                    <a:pt x="95" y="10"/>
                  </a:lnTo>
                  <a:lnTo>
                    <a:pt x="126" y="10"/>
                  </a:lnTo>
                  <a:lnTo>
                    <a:pt x="161" y="5"/>
                  </a:lnTo>
                  <a:lnTo>
                    <a:pt x="197" y="5"/>
                  </a:lnTo>
                  <a:lnTo>
                    <a:pt x="226" y="0"/>
                  </a:lnTo>
                  <a:lnTo>
                    <a:pt x="257" y="0"/>
                  </a:lnTo>
                  <a:lnTo>
                    <a:pt x="287" y="5"/>
                  </a:lnTo>
                  <a:lnTo>
                    <a:pt x="317" y="14"/>
                  </a:lnTo>
                  <a:lnTo>
                    <a:pt x="362" y="30"/>
                  </a:lnTo>
                  <a:lnTo>
                    <a:pt x="398" y="69"/>
                  </a:lnTo>
                  <a:lnTo>
                    <a:pt x="407" y="91"/>
                  </a:lnTo>
                  <a:lnTo>
                    <a:pt x="422" y="125"/>
                  </a:lnTo>
                  <a:lnTo>
                    <a:pt x="427" y="160"/>
                  </a:lnTo>
                  <a:lnTo>
                    <a:pt x="433" y="206"/>
                  </a:lnTo>
                  <a:close/>
                </a:path>
              </a:pathLst>
            </a:custGeom>
            <a:solidFill>
              <a:srgbClr val="FF5E5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82" name="Google Shape;1782;p36"/>
            <p:cNvSpPr/>
            <p:nvPr/>
          </p:nvSpPr>
          <p:spPr>
            <a:xfrm>
              <a:off x="4563" y="3021"/>
              <a:ext cx="21" cy="47"/>
            </a:xfrm>
            <a:custGeom>
              <a:avLst/>
              <a:gdLst/>
              <a:ahLst/>
              <a:cxnLst/>
              <a:rect l="l" t="t" r="r" b="b"/>
              <a:pathLst>
                <a:path w="126" h="282" extrusionOk="0">
                  <a:moveTo>
                    <a:pt x="126" y="256"/>
                  </a:moveTo>
                  <a:lnTo>
                    <a:pt x="86" y="266"/>
                  </a:lnTo>
                  <a:lnTo>
                    <a:pt x="66" y="276"/>
                  </a:lnTo>
                  <a:lnTo>
                    <a:pt x="46" y="276"/>
                  </a:lnTo>
                  <a:lnTo>
                    <a:pt x="31" y="282"/>
                  </a:lnTo>
                  <a:lnTo>
                    <a:pt x="21" y="246"/>
                  </a:lnTo>
                  <a:lnTo>
                    <a:pt x="21" y="211"/>
                  </a:lnTo>
                  <a:lnTo>
                    <a:pt x="11" y="176"/>
                  </a:lnTo>
                  <a:lnTo>
                    <a:pt x="11" y="141"/>
                  </a:lnTo>
                  <a:lnTo>
                    <a:pt x="6" y="101"/>
                  </a:lnTo>
                  <a:lnTo>
                    <a:pt x="0" y="70"/>
                  </a:lnTo>
                  <a:lnTo>
                    <a:pt x="0" y="30"/>
                  </a:lnTo>
                  <a:lnTo>
                    <a:pt x="11" y="0"/>
                  </a:lnTo>
                  <a:lnTo>
                    <a:pt x="26" y="20"/>
                  </a:lnTo>
                  <a:lnTo>
                    <a:pt x="41" y="50"/>
                  </a:lnTo>
                  <a:lnTo>
                    <a:pt x="55" y="85"/>
                  </a:lnTo>
                  <a:lnTo>
                    <a:pt x="76" y="125"/>
                  </a:lnTo>
                  <a:lnTo>
                    <a:pt x="91" y="161"/>
                  </a:lnTo>
                  <a:lnTo>
                    <a:pt x="106" y="196"/>
                  </a:lnTo>
                  <a:lnTo>
                    <a:pt x="116" y="226"/>
                  </a:lnTo>
                  <a:lnTo>
                    <a:pt x="126" y="256"/>
                  </a:lnTo>
                  <a:close/>
                </a:path>
              </a:pathLst>
            </a:custGeom>
            <a:solidFill>
              <a:srgbClr val="FF80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83" name="Google Shape;1783;p36"/>
            <p:cNvSpPr/>
            <p:nvPr/>
          </p:nvSpPr>
          <p:spPr>
            <a:xfrm>
              <a:off x="4533" y="2887"/>
              <a:ext cx="51" cy="92"/>
            </a:xfrm>
            <a:custGeom>
              <a:avLst/>
              <a:gdLst/>
              <a:ahLst/>
              <a:cxnLst/>
              <a:rect l="l" t="t" r="r" b="b"/>
              <a:pathLst>
                <a:path w="307" h="553" extrusionOk="0">
                  <a:moveTo>
                    <a:pt x="0" y="20"/>
                  </a:moveTo>
                  <a:lnTo>
                    <a:pt x="10" y="16"/>
                  </a:lnTo>
                  <a:lnTo>
                    <a:pt x="41" y="6"/>
                  </a:lnTo>
                  <a:lnTo>
                    <a:pt x="66" y="0"/>
                  </a:lnTo>
                  <a:lnTo>
                    <a:pt x="96" y="6"/>
                  </a:lnTo>
                  <a:lnTo>
                    <a:pt x="126" y="16"/>
                  </a:lnTo>
                  <a:lnTo>
                    <a:pt x="156" y="40"/>
                  </a:lnTo>
                  <a:lnTo>
                    <a:pt x="181" y="56"/>
                  </a:lnTo>
                  <a:lnTo>
                    <a:pt x="207" y="86"/>
                  </a:lnTo>
                  <a:lnTo>
                    <a:pt x="227" y="117"/>
                  </a:lnTo>
                  <a:lnTo>
                    <a:pt x="252" y="157"/>
                  </a:lnTo>
                  <a:lnTo>
                    <a:pt x="267" y="186"/>
                  </a:lnTo>
                  <a:lnTo>
                    <a:pt x="282" y="227"/>
                  </a:lnTo>
                  <a:lnTo>
                    <a:pt x="292" y="267"/>
                  </a:lnTo>
                  <a:lnTo>
                    <a:pt x="307" y="307"/>
                  </a:lnTo>
                  <a:lnTo>
                    <a:pt x="297" y="347"/>
                  </a:lnTo>
                  <a:lnTo>
                    <a:pt x="287" y="383"/>
                  </a:lnTo>
                  <a:lnTo>
                    <a:pt x="277" y="408"/>
                  </a:lnTo>
                  <a:lnTo>
                    <a:pt x="267" y="438"/>
                  </a:lnTo>
                  <a:lnTo>
                    <a:pt x="232" y="428"/>
                  </a:lnTo>
                  <a:lnTo>
                    <a:pt x="202" y="428"/>
                  </a:lnTo>
                  <a:lnTo>
                    <a:pt x="176" y="428"/>
                  </a:lnTo>
                  <a:lnTo>
                    <a:pt x="156" y="428"/>
                  </a:lnTo>
                  <a:lnTo>
                    <a:pt x="121" y="433"/>
                  </a:lnTo>
                  <a:lnTo>
                    <a:pt x="96" y="453"/>
                  </a:lnTo>
                  <a:lnTo>
                    <a:pt x="66" y="468"/>
                  </a:lnTo>
                  <a:lnTo>
                    <a:pt x="46" y="498"/>
                  </a:lnTo>
                  <a:lnTo>
                    <a:pt x="21" y="524"/>
                  </a:lnTo>
                  <a:lnTo>
                    <a:pt x="0" y="553"/>
                  </a:lnTo>
                  <a:lnTo>
                    <a:pt x="0" y="408"/>
                  </a:lnTo>
                  <a:lnTo>
                    <a:pt x="30" y="408"/>
                  </a:lnTo>
                  <a:lnTo>
                    <a:pt x="56" y="393"/>
                  </a:lnTo>
                  <a:lnTo>
                    <a:pt x="81" y="373"/>
                  </a:lnTo>
                  <a:lnTo>
                    <a:pt x="112" y="343"/>
                  </a:lnTo>
                  <a:lnTo>
                    <a:pt x="141" y="307"/>
                  </a:lnTo>
                  <a:lnTo>
                    <a:pt x="136" y="257"/>
                  </a:lnTo>
                  <a:lnTo>
                    <a:pt x="132" y="221"/>
                  </a:lnTo>
                  <a:lnTo>
                    <a:pt x="116" y="186"/>
                  </a:lnTo>
                  <a:lnTo>
                    <a:pt x="106" y="166"/>
                  </a:lnTo>
                  <a:lnTo>
                    <a:pt x="66" y="131"/>
                  </a:lnTo>
                  <a:lnTo>
                    <a:pt x="21" y="122"/>
                  </a:lnTo>
                  <a:lnTo>
                    <a:pt x="0" y="122"/>
                  </a:lnTo>
                  <a:lnTo>
                    <a:pt x="0" y="20"/>
                  </a:lnTo>
                  <a:close/>
                </a:path>
              </a:pathLst>
            </a:custGeom>
            <a:solidFill>
              <a:srgbClr val="FF8F8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84" name="Google Shape;1784;p36"/>
            <p:cNvSpPr/>
            <p:nvPr/>
          </p:nvSpPr>
          <p:spPr>
            <a:xfrm>
              <a:off x="4489" y="2890"/>
              <a:ext cx="44" cy="90"/>
            </a:xfrm>
            <a:custGeom>
              <a:avLst/>
              <a:gdLst/>
              <a:ahLst/>
              <a:cxnLst/>
              <a:rect l="l" t="t" r="r" b="b"/>
              <a:pathLst>
                <a:path w="266" h="539" extrusionOk="0">
                  <a:moveTo>
                    <a:pt x="266" y="102"/>
                  </a:moveTo>
                  <a:lnTo>
                    <a:pt x="232" y="102"/>
                  </a:lnTo>
                  <a:lnTo>
                    <a:pt x="191" y="131"/>
                  </a:lnTo>
                  <a:lnTo>
                    <a:pt x="171" y="146"/>
                  </a:lnTo>
                  <a:lnTo>
                    <a:pt x="161" y="166"/>
                  </a:lnTo>
                  <a:lnTo>
                    <a:pt x="151" y="192"/>
                  </a:lnTo>
                  <a:lnTo>
                    <a:pt x="151" y="221"/>
                  </a:lnTo>
                  <a:lnTo>
                    <a:pt x="166" y="232"/>
                  </a:lnTo>
                  <a:lnTo>
                    <a:pt x="186" y="243"/>
                  </a:lnTo>
                  <a:lnTo>
                    <a:pt x="201" y="227"/>
                  </a:lnTo>
                  <a:lnTo>
                    <a:pt x="216" y="221"/>
                  </a:lnTo>
                  <a:lnTo>
                    <a:pt x="226" y="201"/>
                  </a:lnTo>
                  <a:lnTo>
                    <a:pt x="236" y="172"/>
                  </a:lnTo>
                  <a:lnTo>
                    <a:pt x="261" y="166"/>
                  </a:lnTo>
                  <a:lnTo>
                    <a:pt x="266" y="166"/>
                  </a:lnTo>
                  <a:lnTo>
                    <a:pt x="266" y="307"/>
                  </a:lnTo>
                  <a:lnTo>
                    <a:pt x="261" y="307"/>
                  </a:lnTo>
                  <a:lnTo>
                    <a:pt x="216" y="307"/>
                  </a:lnTo>
                  <a:lnTo>
                    <a:pt x="186" y="312"/>
                  </a:lnTo>
                  <a:lnTo>
                    <a:pt x="176" y="343"/>
                  </a:lnTo>
                  <a:lnTo>
                    <a:pt x="206" y="363"/>
                  </a:lnTo>
                  <a:lnTo>
                    <a:pt x="236" y="383"/>
                  </a:lnTo>
                  <a:lnTo>
                    <a:pt x="266" y="388"/>
                  </a:lnTo>
                  <a:lnTo>
                    <a:pt x="266" y="533"/>
                  </a:lnTo>
                  <a:lnTo>
                    <a:pt x="261" y="539"/>
                  </a:lnTo>
                  <a:lnTo>
                    <a:pt x="226" y="528"/>
                  </a:lnTo>
                  <a:lnTo>
                    <a:pt x="196" y="519"/>
                  </a:lnTo>
                  <a:lnTo>
                    <a:pt x="166" y="504"/>
                  </a:lnTo>
                  <a:lnTo>
                    <a:pt x="141" y="488"/>
                  </a:lnTo>
                  <a:lnTo>
                    <a:pt x="115" y="458"/>
                  </a:lnTo>
                  <a:lnTo>
                    <a:pt x="95" y="433"/>
                  </a:lnTo>
                  <a:lnTo>
                    <a:pt x="80" y="403"/>
                  </a:lnTo>
                  <a:lnTo>
                    <a:pt x="65" y="378"/>
                  </a:lnTo>
                  <a:lnTo>
                    <a:pt x="51" y="343"/>
                  </a:lnTo>
                  <a:lnTo>
                    <a:pt x="35" y="307"/>
                  </a:lnTo>
                  <a:lnTo>
                    <a:pt x="25" y="272"/>
                  </a:lnTo>
                  <a:lnTo>
                    <a:pt x="15" y="237"/>
                  </a:lnTo>
                  <a:lnTo>
                    <a:pt x="5" y="201"/>
                  </a:lnTo>
                  <a:lnTo>
                    <a:pt x="0" y="166"/>
                  </a:lnTo>
                  <a:lnTo>
                    <a:pt x="0" y="137"/>
                  </a:lnTo>
                  <a:lnTo>
                    <a:pt x="0" y="111"/>
                  </a:lnTo>
                  <a:lnTo>
                    <a:pt x="5" y="106"/>
                  </a:lnTo>
                  <a:lnTo>
                    <a:pt x="20" y="106"/>
                  </a:lnTo>
                  <a:lnTo>
                    <a:pt x="45" y="106"/>
                  </a:lnTo>
                  <a:lnTo>
                    <a:pt x="75" y="106"/>
                  </a:lnTo>
                  <a:lnTo>
                    <a:pt x="106" y="102"/>
                  </a:lnTo>
                  <a:lnTo>
                    <a:pt x="135" y="102"/>
                  </a:lnTo>
                  <a:lnTo>
                    <a:pt x="166" y="91"/>
                  </a:lnTo>
                  <a:lnTo>
                    <a:pt x="196" y="86"/>
                  </a:lnTo>
                  <a:lnTo>
                    <a:pt x="221" y="42"/>
                  </a:lnTo>
                  <a:lnTo>
                    <a:pt x="246" y="16"/>
                  </a:lnTo>
                  <a:lnTo>
                    <a:pt x="266" y="0"/>
                  </a:lnTo>
                  <a:lnTo>
                    <a:pt x="266" y="102"/>
                  </a:lnTo>
                  <a:close/>
                </a:path>
              </a:pathLst>
            </a:custGeom>
            <a:solidFill>
              <a:srgbClr val="FF8F8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85" name="Google Shape;1785;p36"/>
            <p:cNvSpPr/>
            <p:nvPr/>
          </p:nvSpPr>
          <p:spPr>
            <a:xfrm>
              <a:off x="4533" y="2918"/>
              <a:ext cx="10" cy="24"/>
            </a:xfrm>
            <a:custGeom>
              <a:avLst/>
              <a:gdLst/>
              <a:ahLst/>
              <a:cxnLst/>
              <a:rect l="l" t="t" r="r" b="b"/>
              <a:pathLst>
                <a:path w="61" h="146" extrusionOk="0">
                  <a:moveTo>
                    <a:pt x="0" y="0"/>
                  </a:moveTo>
                  <a:lnTo>
                    <a:pt x="26" y="15"/>
                  </a:lnTo>
                  <a:lnTo>
                    <a:pt x="41" y="31"/>
                  </a:lnTo>
                  <a:lnTo>
                    <a:pt x="56" y="51"/>
                  </a:lnTo>
                  <a:lnTo>
                    <a:pt x="61" y="71"/>
                  </a:lnTo>
                  <a:lnTo>
                    <a:pt x="61" y="97"/>
                  </a:lnTo>
                  <a:lnTo>
                    <a:pt x="50" y="121"/>
                  </a:lnTo>
                  <a:lnTo>
                    <a:pt x="41" y="146"/>
                  </a:lnTo>
                  <a:lnTo>
                    <a:pt x="0" y="141"/>
                  </a:lnTo>
                  <a:lnTo>
                    <a:pt x="0" y="0"/>
                  </a:lnTo>
                  <a:close/>
                </a:path>
              </a:pathLst>
            </a:custGeom>
            <a:solidFill>
              <a:srgbClr val="FF8F8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86" name="Google Shape;1786;p36"/>
            <p:cNvSpPr/>
            <p:nvPr/>
          </p:nvSpPr>
          <p:spPr>
            <a:xfrm>
              <a:off x="3966" y="2449"/>
              <a:ext cx="623" cy="336"/>
            </a:xfrm>
            <a:custGeom>
              <a:avLst/>
              <a:gdLst/>
              <a:ahLst/>
              <a:cxnLst/>
              <a:rect l="l" t="t" r="r" b="b"/>
              <a:pathLst>
                <a:path w="3737" h="2015" extrusionOk="0">
                  <a:moveTo>
                    <a:pt x="3737" y="2015"/>
                  </a:moveTo>
                  <a:lnTo>
                    <a:pt x="3691" y="2009"/>
                  </a:lnTo>
                  <a:lnTo>
                    <a:pt x="3656" y="2004"/>
                  </a:lnTo>
                  <a:lnTo>
                    <a:pt x="3620" y="2000"/>
                  </a:lnTo>
                  <a:lnTo>
                    <a:pt x="3596" y="1995"/>
                  </a:lnTo>
                  <a:lnTo>
                    <a:pt x="3565" y="1984"/>
                  </a:lnTo>
                  <a:lnTo>
                    <a:pt x="3540" y="1975"/>
                  </a:lnTo>
                  <a:lnTo>
                    <a:pt x="3516" y="1964"/>
                  </a:lnTo>
                  <a:lnTo>
                    <a:pt x="3500" y="1954"/>
                  </a:lnTo>
                  <a:lnTo>
                    <a:pt x="3465" y="1924"/>
                  </a:lnTo>
                  <a:lnTo>
                    <a:pt x="3439" y="1894"/>
                  </a:lnTo>
                  <a:lnTo>
                    <a:pt x="3419" y="1854"/>
                  </a:lnTo>
                  <a:lnTo>
                    <a:pt x="3410" y="1819"/>
                  </a:lnTo>
                  <a:lnTo>
                    <a:pt x="3394" y="1774"/>
                  </a:lnTo>
                  <a:lnTo>
                    <a:pt x="3384" y="1728"/>
                  </a:lnTo>
                  <a:lnTo>
                    <a:pt x="3379" y="1673"/>
                  </a:lnTo>
                  <a:lnTo>
                    <a:pt x="3374" y="1622"/>
                  </a:lnTo>
                  <a:lnTo>
                    <a:pt x="3370" y="1593"/>
                  </a:lnTo>
                  <a:lnTo>
                    <a:pt x="3364" y="1567"/>
                  </a:lnTo>
                  <a:lnTo>
                    <a:pt x="3359" y="1538"/>
                  </a:lnTo>
                  <a:lnTo>
                    <a:pt x="3354" y="1512"/>
                  </a:lnTo>
                  <a:lnTo>
                    <a:pt x="3344" y="1482"/>
                  </a:lnTo>
                  <a:lnTo>
                    <a:pt x="3339" y="1452"/>
                  </a:lnTo>
                  <a:lnTo>
                    <a:pt x="3334" y="1421"/>
                  </a:lnTo>
                  <a:lnTo>
                    <a:pt x="3329" y="1397"/>
                  </a:lnTo>
                  <a:lnTo>
                    <a:pt x="3304" y="1351"/>
                  </a:lnTo>
                  <a:lnTo>
                    <a:pt x="3279" y="1306"/>
                  </a:lnTo>
                  <a:lnTo>
                    <a:pt x="3253" y="1261"/>
                  </a:lnTo>
                  <a:lnTo>
                    <a:pt x="3233" y="1215"/>
                  </a:lnTo>
                  <a:lnTo>
                    <a:pt x="3209" y="1171"/>
                  </a:lnTo>
                  <a:lnTo>
                    <a:pt x="3189" y="1130"/>
                  </a:lnTo>
                  <a:lnTo>
                    <a:pt x="3163" y="1090"/>
                  </a:lnTo>
                  <a:lnTo>
                    <a:pt x="3143" y="1054"/>
                  </a:lnTo>
                  <a:lnTo>
                    <a:pt x="3112" y="1010"/>
                  </a:lnTo>
                  <a:lnTo>
                    <a:pt x="3087" y="970"/>
                  </a:lnTo>
                  <a:lnTo>
                    <a:pt x="3063" y="929"/>
                  </a:lnTo>
                  <a:lnTo>
                    <a:pt x="3037" y="895"/>
                  </a:lnTo>
                  <a:lnTo>
                    <a:pt x="3007" y="853"/>
                  </a:lnTo>
                  <a:lnTo>
                    <a:pt x="2977" y="818"/>
                  </a:lnTo>
                  <a:lnTo>
                    <a:pt x="2946" y="783"/>
                  </a:lnTo>
                  <a:lnTo>
                    <a:pt x="2922" y="753"/>
                  </a:lnTo>
                  <a:lnTo>
                    <a:pt x="2886" y="718"/>
                  </a:lnTo>
                  <a:lnTo>
                    <a:pt x="2851" y="683"/>
                  </a:lnTo>
                  <a:lnTo>
                    <a:pt x="2816" y="652"/>
                  </a:lnTo>
                  <a:lnTo>
                    <a:pt x="2786" y="623"/>
                  </a:lnTo>
                  <a:lnTo>
                    <a:pt x="2745" y="592"/>
                  </a:lnTo>
                  <a:lnTo>
                    <a:pt x="2710" y="562"/>
                  </a:lnTo>
                  <a:lnTo>
                    <a:pt x="2675" y="537"/>
                  </a:lnTo>
                  <a:lnTo>
                    <a:pt x="2640" y="512"/>
                  </a:lnTo>
                  <a:lnTo>
                    <a:pt x="2599" y="482"/>
                  </a:lnTo>
                  <a:lnTo>
                    <a:pt x="2559" y="462"/>
                  </a:lnTo>
                  <a:lnTo>
                    <a:pt x="2515" y="437"/>
                  </a:lnTo>
                  <a:lnTo>
                    <a:pt x="2473" y="422"/>
                  </a:lnTo>
                  <a:lnTo>
                    <a:pt x="2429" y="402"/>
                  </a:lnTo>
                  <a:lnTo>
                    <a:pt x="2383" y="381"/>
                  </a:lnTo>
                  <a:lnTo>
                    <a:pt x="2338" y="367"/>
                  </a:lnTo>
                  <a:lnTo>
                    <a:pt x="2294" y="356"/>
                  </a:lnTo>
                  <a:lnTo>
                    <a:pt x="2258" y="356"/>
                  </a:lnTo>
                  <a:lnTo>
                    <a:pt x="2232" y="361"/>
                  </a:lnTo>
                  <a:lnTo>
                    <a:pt x="2212" y="367"/>
                  </a:lnTo>
                  <a:lnTo>
                    <a:pt x="2197" y="381"/>
                  </a:lnTo>
                  <a:lnTo>
                    <a:pt x="2177" y="407"/>
                  </a:lnTo>
                  <a:lnTo>
                    <a:pt x="2162" y="447"/>
                  </a:lnTo>
                  <a:lnTo>
                    <a:pt x="2188" y="477"/>
                  </a:lnTo>
                  <a:lnTo>
                    <a:pt x="2232" y="497"/>
                  </a:lnTo>
                  <a:lnTo>
                    <a:pt x="2278" y="512"/>
                  </a:lnTo>
                  <a:lnTo>
                    <a:pt x="2328" y="532"/>
                  </a:lnTo>
                  <a:lnTo>
                    <a:pt x="2363" y="562"/>
                  </a:lnTo>
                  <a:lnTo>
                    <a:pt x="2398" y="592"/>
                  </a:lnTo>
                  <a:lnTo>
                    <a:pt x="2433" y="623"/>
                  </a:lnTo>
                  <a:lnTo>
                    <a:pt x="2473" y="658"/>
                  </a:lnTo>
                  <a:lnTo>
                    <a:pt x="2504" y="688"/>
                  </a:lnTo>
                  <a:lnTo>
                    <a:pt x="2539" y="723"/>
                  </a:lnTo>
                  <a:lnTo>
                    <a:pt x="2575" y="758"/>
                  </a:lnTo>
                  <a:lnTo>
                    <a:pt x="2610" y="798"/>
                  </a:lnTo>
                  <a:lnTo>
                    <a:pt x="2635" y="829"/>
                  </a:lnTo>
                  <a:lnTo>
                    <a:pt x="2665" y="869"/>
                  </a:lnTo>
                  <a:lnTo>
                    <a:pt x="2696" y="904"/>
                  </a:lnTo>
                  <a:lnTo>
                    <a:pt x="2725" y="944"/>
                  </a:lnTo>
                  <a:lnTo>
                    <a:pt x="2751" y="984"/>
                  </a:lnTo>
                  <a:lnTo>
                    <a:pt x="2776" y="1025"/>
                  </a:lnTo>
                  <a:lnTo>
                    <a:pt x="2800" y="1065"/>
                  </a:lnTo>
                  <a:lnTo>
                    <a:pt x="2831" y="1110"/>
                  </a:lnTo>
                  <a:lnTo>
                    <a:pt x="2851" y="1151"/>
                  </a:lnTo>
                  <a:lnTo>
                    <a:pt x="2871" y="1191"/>
                  </a:lnTo>
                  <a:lnTo>
                    <a:pt x="2891" y="1235"/>
                  </a:lnTo>
                  <a:lnTo>
                    <a:pt x="2911" y="1281"/>
                  </a:lnTo>
                  <a:lnTo>
                    <a:pt x="2926" y="1326"/>
                  </a:lnTo>
                  <a:lnTo>
                    <a:pt x="2946" y="1372"/>
                  </a:lnTo>
                  <a:lnTo>
                    <a:pt x="2962" y="1417"/>
                  </a:lnTo>
                  <a:lnTo>
                    <a:pt x="2982" y="1462"/>
                  </a:lnTo>
                  <a:lnTo>
                    <a:pt x="2992" y="1507"/>
                  </a:lnTo>
                  <a:lnTo>
                    <a:pt x="3007" y="1552"/>
                  </a:lnTo>
                  <a:lnTo>
                    <a:pt x="3017" y="1598"/>
                  </a:lnTo>
                  <a:lnTo>
                    <a:pt x="3027" y="1648"/>
                  </a:lnTo>
                  <a:lnTo>
                    <a:pt x="3032" y="1693"/>
                  </a:lnTo>
                  <a:lnTo>
                    <a:pt x="3043" y="1743"/>
                  </a:lnTo>
                  <a:lnTo>
                    <a:pt x="3047" y="1794"/>
                  </a:lnTo>
                  <a:lnTo>
                    <a:pt x="3057" y="1843"/>
                  </a:lnTo>
                  <a:lnTo>
                    <a:pt x="3027" y="1834"/>
                  </a:lnTo>
                  <a:lnTo>
                    <a:pt x="2997" y="1829"/>
                  </a:lnTo>
                  <a:lnTo>
                    <a:pt x="2972" y="1814"/>
                  </a:lnTo>
                  <a:lnTo>
                    <a:pt x="2957" y="1799"/>
                  </a:lnTo>
                  <a:lnTo>
                    <a:pt x="2922" y="1759"/>
                  </a:lnTo>
                  <a:lnTo>
                    <a:pt x="2897" y="1719"/>
                  </a:lnTo>
                  <a:lnTo>
                    <a:pt x="2882" y="1688"/>
                  </a:lnTo>
                  <a:lnTo>
                    <a:pt x="2866" y="1663"/>
                  </a:lnTo>
                  <a:lnTo>
                    <a:pt x="2856" y="1633"/>
                  </a:lnTo>
                  <a:lnTo>
                    <a:pt x="2846" y="1608"/>
                  </a:lnTo>
                  <a:lnTo>
                    <a:pt x="2836" y="1578"/>
                  </a:lnTo>
                  <a:lnTo>
                    <a:pt x="2826" y="1552"/>
                  </a:lnTo>
                  <a:lnTo>
                    <a:pt x="2816" y="1522"/>
                  </a:lnTo>
                  <a:lnTo>
                    <a:pt x="2811" y="1496"/>
                  </a:lnTo>
                  <a:lnTo>
                    <a:pt x="2796" y="1467"/>
                  </a:lnTo>
                  <a:lnTo>
                    <a:pt x="2780" y="1437"/>
                  </a:lnTo>
                  <a:lnTo>
                    <a:pt x="2765" y="1412"/>
                  </a:lnTo>
                  <a:lnTo>
                    <a:pt x="2756" y="1386"/>
                  </a:lnTo>
                  <a:lnTo>
                    <a:pt x="2720" y="1341"/>
                  </a:lnTo>
                  <a:lnTo>
                    <a:pt x="2685" y="1306"/>
                  </a:lnTo>
                  <a:lnTo>
                    <a:pt x="2655" y="1291"/>
                  </a:lnTo>
                  <a:lnTo>
                    <a:pt x="2630" y="1281"/>
                  </a:lnTo>
                  <a:lnTo>
                    <a:pt x="2599" y="1271"/>
                  </a:lnTo>
                  <a:lnTo>
                    <a:pt x="2570" y="1271"/>
                  </a:lnTo>
                  <a:lnTo>
                    <a:pt x="2535" y="1266"/>
                  </a:lnTo>
                  <a:lnTo>
                    <a:pt x="2499" y="1271"/>
                  </a:lnTo>
                  <a:lnTo>
                    <a:pt x="2453" y="1281"/>
                  </a:lnTo>
                  <a:lnTo>
                    <a:pt x="2413" y="1295"/>
                  </a:lnTo>
                  <a:lnTo>
                    <a:pt x="2369" y="1311"/>
                  </a:lnTo>
                  <a:lnTo>
                    <a:pt x="2338" y="1331"/>
                  </a:lnTo>
                  <a:lnTo>
                    <a:pt x="2303" y="1351"/>
                  </a:lnTo>
                  <a:lnTo>
                    <a:pt x="2283" y="1372"/>
                  </a:lnTo>
                  <a:lnTo>
                    <a:pt x="2237" y="1401"/>
                  </a:lnTo>
                  <a:lnTo>
                    <a:pt x="2212" y="1437"/>
                  </a:lnTo>
                  <a:lnTo>
                    <a:pt x="2188" y="1462"/>
                  </a:lnTo>
                  <a:lnTo>
                    <a:pt x="2172" y="1492"/>
                  </a:lnTo>
                  <a:lnTo>
                    <a:pt x="2157" y="1512"/>
                  </a:lnTo>
                  <a:lnTo>
                    <a:pt x="2148" y="1532"/>
                  </a:lnTo>
                  <a:lnTo>
                    <a:pt x="2126" y="1542"/>
                  </a:lnTo>
                  <a:lnTo>
                    <a:pt x="2106" y="1552"/>
                  </a:lnTo>
                  <a:lnTo>
                    <a:pt x="2077" y="1558"/>
                  </a:lnTo>
                  <a:lnTo>
                    <a:pt x="2042" y="1562"/>
                  </a:lnTo>
                  <a:lnTo>
                    <a:pt x="2011" y="1558"/>
                  </a:lnTo>
                  <a:lnTo>
                    <a:pt x="1987" y="1558"/>
                  </a:lnTo>
                  <a:lnTo>
                    <a:pt x="1951" y="1552"/>
                  </a:lnTo>
                  <a:lnTo>
                    <a:pt x="1921" y="1547"/>
                  </a:lnTo>
                  <a:lnTo>
                    <a:pt x="1881" y="1538"/>
                  </a:lnTo>
                  <a:lnTo>
                    <a:pt x="1841" y="1532"/>
                  </a:lnTo>
                  <a:lnTo>
                    <a:pt x="1790" y="1522"/>
                  </a:lnTo>
                  <a:lnTo>
                    <a:pt x="1739" y="1518"/>
                  </a:lnTo>
                  <a:lnTo>
                    <a:pt x="1689" y="1502"/>
                  </a:lnTo>
                  <a:lnTo>
                    <a:pt x="1644" y="1487"/>
                  </a:lnTo>
                  <a:lnTo>
                    <a:pt x="1598" y="1472"/>
                  </a:lnTo>
                  <a:lnTo>
                    <a:pt x="1554" y="1456"/>
                  </a:lnTo>
                  <a:lnTo>
                    <a:pt x="1509" y="1441"/>
                  </a:lnTo>
                  <a:lnTo>
                    <a:pt x="1463" y="1427"/>
                  </a:lnTo>
                  <a:lnTo>
                    <a:pt x="1418" y="1412"/>
                  </a:lnTo>
                  <a:lnTo>
                    <a:pt x="1377" y="1397"/>
                  </a:lnTo>
                  <a:lnTo>
                    <a:pt x="1333" y="1377"/>
                  </a:lnTo>
                  <a:lnTo>
                    <a:pt x="1287" y="1361"/>
                  </a:lnTo>
                  <a:lnTo>
                    <a:pt x="1247" y="1346"/>
                  </a:lnTo>
                  <a:lnTo>
                    <a:pt x="1207" y="1331"/>
                  </a:lnTo>
                  <a:lnTo>
                    <a:pt x="1161" y="1311"/>
                  </a:lnTo>
                  <a:lnTo>
                    <a:pt x="1121" y="1295"/>
                  </a:lnTo>
                  <a:lnTo>
                    <a:pt x="1081" y="1281"/>
                  </a:lnTo>
                  <a:lnTo>
                    <a:pt x="1041" y="1266"/>
                  </a:lnTo>
                  <a:lnTo>
                    <a:pt x="995" y="1246"/>
                  </a:lnTo>
                  <a:lnTo>
                    <a:pt x="955" y="1226"/>
                  </a:lnTo>
                  <a:lnTo>
                    <a:pt x="915" y="1206"/>
                  </a:lnTo>
                  <a:lnTo>
                    <a:pt x="875" y="1185"/>
                  </a:lnTo>
                  <a:lnTo>
                    <a:pt x="829" y="1165"/>
                  </a:lnTo>
                  <a:lnTo>
                    <a:pt x="794" y="1145"/>
                  </a:lnTo>
                  <a:lnTo>
                    <a:pt x="754" y="1125"/>
                  </a:lnTo>
                  <a:lnTo>
                    <a:pt x="719" y="1105"/>
                  </a:lnTo>
                  <a:lnTo>
                    <a:pt x="674" y="1080"/>
                  </a:lnTo>
                  <a:lnTo>
                    <a:pt x="639" y="1054"/>
                  </a:lnTo>
                  <a:lnTo>
                    <a:pt x="599" y="1030"/>
                  </a:lnTo>
                  <a:lnTo>
                    <a:pt x="563" y="1010"/>
                  </a:lnTo>
                  <a:lnTo>
                    <a:pt x="522" y="979"/>
                  </a:lnTo>
                  <a:lnTo>
                    <a:pt x="493" y="954"/>
                  </a:lnTo>
                  <a:lnTo>
                    <a:pt x="453" y="929"/>
                  </a:lnTo>
                  <a:lnTo>
                    <a:pt x="422" y="904"/>
                  </a:lnTo>
                  <a:lnTo>
                    <a:pt x="427" y="859"/>
                  </a:lnTo>
                  <a:lnTo>
                    <a:pt x="442" y="829"/>
                  </a:lnTo>
                  <a:lnTo>
                    <a:pt x="457" y="793"/>
                  </a:lnTo>
                  <a:lnTo>
                    <a:pt x="482" y="769"/>
                  </a:lnTo>
                  <a:lnTo>
                    <a:pt x="502" y="738"/>
                  </a:lnTo>
                  <a:lnTo>
                    <a:pt x="528" y="713"/>
                  </a:lnTo>
                  <a:lnTo>
                    <a:pt x="557" y="688"/>
                  </a:lnTo>
                  <a:lnTo>
                    <a:pt x="588" y="668"/>
                  </a:lnTo>
                  <a:lnTo>
                    <a:pt x="619" y="643"/>
                  </a:lnTo>
                  <a:lnTo>
                    <a:pt x="648" y="623"/>
                  </a:lnTo>
                  <a:lnTo>
                    <a:pt x="679" y="597"/>
                  </a:lnTo>
                  <a:lnTo>
                    <a:pt x="709" y="577"/>
                  </a:lnTo>
                  <a:lnTo>
                    <a:pt x="734" y="552"/>
                  </a:lnTo>
                  <a:lnTo>
                    <a:pt x="764" y="527"/>
                  </a:lnTo>
                  <a:lnTo>
                    <a:pt x="789" y="502"/>
                  </a:lnTo>
                  <a:lnTo>
                    <a:pt x="820" y="482"/>
                  </a:lnTo>
                  <a:lnTo>
                    <a:pt x="774" y="451"/>
                  </a:lnTo>
                  <a:lnTo>
                    <a:pt x="734" y="447"/>
                  </a:lnTo>
                  <a:lnTo>
                    <a:pt x="679" y="451"/>
                  </a:lnTo>
                  <a:lnTo>
                    <a:pt x="628" y="471"/>
                  </a:lnTo>
                  <a:lnTo>
                    <a:pt x="599" y="482"/>
                  </a:lnTo>
                  <a:lnTo>
                    <a:pt x="568" y="497"/>
                  </a:lnTo>
                  <a:lnTo>
                    <a:pt x="537" y="512"/>
                  </a:lnTo>
                  <a:lnTo>
                    <a:pt x="513" y="532"/>
                  </a:lnTo>
                  <a:lnTo>
                    <a:pt x="482" y="548"/>
                  </a:lnTo>
                  <a:lnTo>
                    <a:pt x="453" y="572"/>
                  </a:lnTo>
                  <a:lnTo>
                    <a:pt x="422" y="597"/>
                  </a:lnTo>
                  <a:lnTo>
                    <a:pt x="397" y="628"/>
                  </a:lnTo>
                  <a:lnTo>
                    <a:pt x="367" y="652"/>
                  </a:lnTo>
                  <a:lnTo>
                    <a:pt x="336" y="678"/>
                  </a:lnTo>
                  <a:lnTo>
                    <a:pt x="312" y="708"/>
                  </a:lnTo>
                  <a:lnTo>
                    <a:pt x="286" y="738"/>
                  </a:lnTo>
                  <a:lnTo>
                    <a:pt x="256" y="763"/>
                  </a:lnTo>
                  <a:lnTo>
                    <a:pt x="230" y="793"/>
                  </a:lnTo>
                  <a:lnTo>
                    <a:pt x="206" y="824"/>
                  </a:lnTo>
                  <a:lnTo>
                    <a:pt x="190" y="853"/>
                  </a:lnTo>
                  <a:lnTo>
                    <a:pt x="170" y="879"/>
                  </a:lnTo>
                  <a:lnTo>
                    <a:pt x="150" y="904"/>
                  </a:lnTo>
                  <a:lnTo>
                    <a:pt x="135" y="929"/>
                  </a:lnTo>
                  <a:lnTo>
                    <a:pt x="126" y="959"/>
                  </a:lnTo>
                  <a:lnTo>
                    <a:pt x="110" y="979"/>
                  </a:lnTo>
                  <a:lnTo>
                    <a:pt x="100" y="1005"/>
                  </a:lnTo>
                  <a:lnTo>
                    <a:pt x="95" y="1025"/>
                  </a:lnTo>
                  <a:lnTo>
                    <a:pt x="95" y="1050"/>
                  </a:lnTo>
                  <a:lnTo>
                    <a:pt x="110" y="1054"/>
                  </a:lnTo>
                  <a:lnTo>
                    <a:pt x="126" y="1065"/>
                  </a:lnTo>
                  <a:lnTo>
                    <a:pt x="115" y="1074"/>
                  </a:lnTo>
                  <a:lnTo>
                    <a:pt x="110" y="1085"/>
                  </a:lnTo>
                  <a:lnTo>
                    <a:pt x="80" y="1080"/>
                  </a:lnTo>
                  <a:lnTo>
                    <a:pt x="55" y="1074"/>
                  </a:lnTo>
                  <a:lnTo>
                    <a:pt x="25" y="1070"/>
                  </a:lnTo>
                  <a:lnTo>
                    <a:pt x="0" y="1070"/>
                  </a:lnTo>
                  <a:lnTo>
                    <a:pt x="0" y="1034"/>
                  </a:lnTo>
                  <a:lnTo>
                    <a:pt x="9" y="999"/>
                  </a:lnTo>
                  <a:lnTo>
                    <a:pt x="20" y="964"/>
                  </a:lnTo>
                  <a:lnTo>
                    <a:pt x="35" y="934"/>
                  </a:lnTo>
                  <a:lnTo>
                    <a:pt x="45" y="904"/>
                  </a:lnTo>
                  <a:lnTo>
                    <a:pt x="60" y="873"/>
                  </a:lnTo>
                  <a:lnTo>
                    <a:pt x="75" y="844"/>
                  </a:lnTo>
                  <a:lnTo>
                    <a:pt x="90" y="813"/>
                  </a:lnTo>
                  <a:lnTo>
                    <a:pt x="106" y="778"/>
                  </a:lnTo>
                  <a:lnTo>
                    <a:pt x="120" y="749"/>
                  </a:lnTo>
                  <a:lnTo>
                    <a:pt x="140" y="718"/>
                  </a:lnTo>
                  <a:lnTo>
                    <a:pt x="161" y="688"/>
                  </a:lnTo>
                  <a:lnTo>
                    <a:pt x="181" y="658"/>
                  </a:lnTo>
                  <a:lnTo>
                    <a:pt x="206" y="632"/>
                  </a:lnTo>
                  <a:lnTo>
                    <a:pt x="226" y="603"/>
                  </a:lnTo>
                  <a:lnTo>
                    <a:pt x="252" y="577"/>
                  </a:lnTo>
                  <a:lnTo>
                    <a:pt x="272" y="548"/>
                  </a:lnTo>
                  <a:lnTo>
                    <a:pt x="296" y="517"/>
                  </a:lnTo>
                  <a:lnTo>
                    <a:pt x="316" y="492"/>
                  </a:lnTo>
                  <a:lnTo>
                    <a:pt x="347" y="467"/>
                  </a:lnTo>
                  <a:lnTo>
                    <a:pt x="372" y="437"/>
                  </a:lnTo>
                  <a:lnTo>
                    <a:pt x="397" y="416"/>
                  </a:lnTo>
                  <a:lnTo>
                    <a:pt x="427" y="391"/>
                  </a:lnTo>
                  <a:lnTo>
                    <a:pt x="457" y="371"/>
                  </a:lnTo>
                  <a:lnTo>
                    <a:pt x="482" y="341"/>
                  </a:lnTo>
                  <a:lnTo>
                    <a:pt x="513" y="321"/>
                  </a:lnTo>
                  <a:lnTo>
                    <a:pt x="537" y="296"/>
                  </a:lnTo>
                  <a:lnTo>
                    <a:pt x="568" y="276"/>
                  </a:lnTo>
                  <a:lnTo>
                    <a:pt x="599" y="250"/>
                  </a:lnTo>
                  <a:lnTo>
                    <a:pt x="628" y="230"/>
                  </a:lnTo>
                  <a:lnTo>
                    <a:pt x="659" y="210"/>
                  </a:lnTo>
                  <a:lnTo>
                    <a:pt x="689" y="195"/>
                  </a:lnTo>
                  <a:lnTo>
                    <a:pt x="754" y="166"/>
                  </a:lnTo>
                  <a:lnTo>
                    <a:pt x="820" y="140"/>
                  </a:lnTo>
                  <a:lnTo>
                    <a:pt x="884" y="115"/>
                  </a:lnTo>
                  <a:lnTo>
                    <a:pt x="955" y="95"/>
                  </a:lnTo>
                  <a:lnTo>
                    <a:pt x="1021" y="75"/>
                  </a:lnTo>
                  <a:lnTo>
                    <a:pt x="1086" y="60"/>
                  </a:lnTo>
                  <a:lnTo>
                    <a:pt x="1151" y="45"/>
                  </a:lnTo>
                  <a:lnTo>
                    <a:pt x="1222" y="35"/>
                  </a:lnTo>
                  <a:lnTo>
                    <a:pt x="1282" y="20"/>
                  </a:lnTo>
                  <a:lnTo>
                    <a:pt x="1348" y="14"/>
                  </a:lnTo>
                  <a:lnTo>
                    <a:pt x="1413" y="5"/>
                  </a:lnTo>
                  <a:lnTo>
                    <a:pt x="1478" y="5"/>
                  </a:lnTo>
                  <a:lnTo>
                    <a:pt x="1538" y="0"/>
                  </a:lnTo>
                  <a:lnTo>
                    <a:pt x="1604" y="0"/>
                  </a:lnTo>
                  <a:lnTo>
                    <a:pt x="1669" y="0"/>
                  </a:lnTo>
                  <a:lnTo>
                    <a:pt x="1735" y="5"/>
                  </a:lnTo>
                  <a:lnTo>
                    <a:pt x="1790" y="5"/>
                  </a:lnTo>
                  <a:lnTo>
                    <a:pt x="1850" y="14"/>
                  </a:lnTo>
                  <a:lnTo>
                    <a:pt x="1911" y="20"/>
                  </a:lnTo>
                  <a:lnTo>
                    <a:pt x="1971" y="29"/>
                  </a:lnTo>
                  <a:lnTo>
                    <a:pt x="2026" y="40"/>
                  </a:lnTo>
                  <a:lnTo>
                    <a:pt x="2086" y="55"/>
                  </a:lnTo>
                  <a:lnTo>
                    <a:pt x="2148" y="69"/>
                  </a:lnTo>
                  <a:lnTo>
                    <a:pt x="2208" y="90"/>
                  </a:lnTo>
                  <a:lnTo>
                    <a:pt x="2258" y="104"/>
                  </a:lnTo>
                  <a:lnTo>
                    <a:pt x="2318" y="124"/>
                  </a:lnTo>
                  <a:lnTo>
                    <a:pt x="2369" y="146"/>
                  </a:lnTo>
                  <a:lnTo>
                    <a:pt x="2429" y="175"/>
                  </a:lnTo>
                  <a:lnTo>
                    <a:pt x="2479" y="201"/>
                  </a:lnTo>
                  <a:lnTo>
                    <a:pt x="2535" y="226"/>
                  </a:lnTo>
                  <a:lnTo>
                    <a:pt x="2585" y="256"/>
                  </a:lnTo>
                  <a:lnTo>
                    <a:pt x="2640" y="291"/>
                  </a:lnTo>
                  <a:lnTo>
                    <a:pt x="2685" y="321"/>
                  </a:lnTo>
                  <a:lnTo>
                    <a:pt x="2736" y="351"/>
                  </a:lnTo>
                  <a:lnTo>
                    <a:pt x="2780" y="387"/>
                  </a:lnTo>
                  <a:lnTo>
                    <a:pt x="2831" y="422"/>
                  </a:lnTo>
                  <a:lnTo>
                    <a:pt x="2877" y="457"/>
                  </a:lnTo>
                  <a:lnTo>
                    <a:pt x="2922" y="497"/>
                  </a:lnTo>
                  <a:lnTo>
                    <a:pt x="2966" y="537"/>
                  </a:lnTo>
                  <a:lnTo>
                    <a:pt x="3012" y="582"/>
                  </a:lnTo>
                  <a:lnTo>
                    <a:pt x="3052" y="623"/>
                  </a:lnTo>
                  <a:lnTo>
                    <a:pt x="3092" y="668"/>
                  </a:lnTo>
                  <a:lnTo>
                    <a:pt x="3133" y="713"/>
                  </a:lnTo>
                  <a:lnTo>
                    <a:pt x="3178" y="763"/>
                  </a:lnTo>
                  <a:lnTo>
                    <a:pt x="3213" y="809"/>
                  </a:lnTo>
                  <a:lnTo>
                    <a:pt x="3253" y="864"/>
                  </a:lnTo>
                  <a:lnTo>
                    <a:pt x="3289" y="915"/>
                  </a:lnTo>
                  <a:lnTo>
                    <a:pt x="3329" y="970"/>
                  </a:lnTo>
                  <a:lnTo>
                    <a:pt x="3359" y="1019"/>
                  </a:lnTo>
                  <a:lnTo>
                    <a:pt x="3394" y="1074"/>
                  </a:lnTo>
                  <a:lnTo>
                    <a:pt x="3425" y="1125"/>
                  </a:lnTo>
                  <a:lnTo>
                    <a:pt x="3460" y="1185"/>
                  </a:lnTo>
                  <a:lnTo>
                    <a:pt x="3485" y="1240"/>
                  </a:lnTo>
                  <a:lnTo>
                    <a:pt x="3516" y="1301"/>
                  </a:lnTo>
                  <a:lnTo>
                    <a:pt x="3540" y="1361"/>
                  </a:lnTo>
                  <a:lnTo>
                    <a:pt x="3571" y="1427"/>
                  </a:lnTo>
                  <a:lnTo>
                    <a:pt x="3591" y="1487"/>
                  </a:lnTo>
                  <a:lnTo>
                    <a:pt x="3616" y="1547"/>
                  </a:lnTo>
                  <a:lnTo>
                    <a:pt x="3636" y="1613"/>
                  </a:lnTo>
                  <a:lnTo>
                    <a:pt x="3661" y="1683"/>
                  </a:lnTo>
                  <a:lnTo>
                    <a:pt x="3681" y="1743"/>
                  </a:lnTo>
                  <a:lnTo>
                    <a:pt x="3701" y="1814"/>
                  </a:lnTo>
                  <a:lnTo>
                    <a:pt x="3717" y="1879"/>
                  </a:lnTo>
                  <a:lnTo>
                    <a:pt x="3737" y="1954"/>
                  </a:lnTo>
                  <a:lnTo>
                    <a:pt x="3737" y="1984"/>
                  </a:lnTo>
                  <a:lnTo>
                    <a:pt x="3737" y="2015"/>
                  </a:lnTo>
                  <a:close/>
                </a:path>
              </a:pathLst>
            </a:custGeom>
            <a:solidFill>
              <a:srgbClr val="C2F7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87" name="Google Shape;1787;p36"/>
            <p:cNvSpPr/>
            <p:nvPr/>
          </p:nvSpPr>
          <p:spPr>
            <a:xfrm>
              <a:off x="4102" y="2449"/>
              <a:ext cx="487" cy="336"/>
            </a:xfrm>
            <a:custGeom>
              <a:avLst/>
              <a:gdLst/>
              <a:ahLst/>
              <a:cxnLst/>
              <a:rect l="l" t="t" r="r" b="b"/>
              <a:pathLst>
                <a:path w="2917" h="2015" extrusionOk="0">
                  <a:moveTo>
                    <a:pt x="2917" y="2015"/>
                  </a:moveTo>
                  <a:lnTo>
                    <a:pt x="2871" y="2009"/>
                  </a:lnTo>
                  <a:lnTo>
                    <a:pt x="2836" y="2004"/>
                  </a:lnTo>
                  <a:lnTo>
                    <a:pt x="2800" y="2000"/>
                  </a:lnTo>
                  <a:lnTo>
                    <a:pt x="2776" y="1995"/>
                  </a:lnTo>
                  <a:lnTo>
                    <a:pt x="2745" y="1984"/>
                  </a:lnTo>
                  <a:lnTo>
                    <a:pt x="2720" y="1975"/>
                  </a:lnTo>
                  <a:lnTo>
                    <a:pt x="2696" y="1964"/>
                  </a:lnTo>
                  <a:lnTo>
                    <a:pt x="2680" y="1954"/>
                  </a:lnTo>
                  <a:lnTo>
                    <a:pt x="2645" y="1924"/>
                  </a:lnTo>
                  <a:lnTo>
                    <a:pt x="2619" y="1894"/>
                  </a:lnTo>
                  <a:lnTo>
                    <a:pt x="2599" y="1854"/>
                  </a:lnTo>
                  <a:lnTo>
                    <a:pt x="2590" y="1819"/>
                  </a:lnTo>
                  <a:lnTo>
                    <a:pt x="2574" y="1774"/>
                  </a:lnTo>
                  <a:lnTo>
                    <a:pt x="2564" y="1728"/>
                  </a:lnTo>
                  <a:lnTo>
                    <a:pt x="2559" y="1673"/>
                  </a:lnTo>
                  <a:lnTo>
                    <a:pt x="2554" y="1622"/>
                  </a:lnTo>
                  <a:lnTo>
                    <a:pt x="2550" y="1593"/>
                  </a:lnTo>
                  <a:lnTo>
                    <a:pt x="2544" y="1567"/>
                  </a:lnTo>
                  <a:lnTo>
                    <a:pt x="2539" y="1538"/>
                  </a:lnTo>
                  <a:lnTo>
                    <a:pt x="2534" y="1512"/>
                  </a:lnTo>
                  <a:lnTo>
                    <a:pt x="2524" y="1482"/>
                  </a:lnTo>
                  <a:lnTo>
                    <a:pt x="2519" y="1452"/>
                  </a:lnTo>
                  <a:lnTo>
                    <a:pt x="2514" y="1421"/>
                  </a:lnTo>
                  <a:lnTo>
                    <a:pt x="2509" y="1397"/>
                  </a:lnTo>
                  <a:lnTo>
                    <a:pt x="2484" y="1351"/>
                  </a:lnTo>
                  <a:lnTo>
                    <a:pt x="2459" y="1306"/>
                  </a:lnTo>
                  <a:lnTo>
                    <a:pt x="2433" y="1261"/>
                  </a:lnTo>
                  <a:lnTo>
                    <a:pt x="2413" y="1215"/>
                  </a:lnTo>
                  <a:lnTo>
                    <a:pt x="2389" y="1171"/>
                  </a:lnTo>
                  <a:lnTo>
                    <a:pt x="2369" y="1130"/>
                  </a:lnTo>
                  <a:lnTo>
                    <a:pt x="2343" y="1090"/>
                  </a:lnTo>
                  <a:lnTo>
                    <a:pt x="2323" y="1054"/>
                  </a:lnTo>
                  <a:lnTo>
                    <a:pt x="2292" y="1010"/>
                  </a:lnTo>
                  <a:lnTo>
                    <a:pt x="2267" y="970"/>
                  </a:lnTo>
                  <a:lnTo>
                    <a:pt x="2243" y="929"/>
                  </a:lnTo>
                  <a:lnTo>
                    <a:pt x="2217" y="895"/>
                  </a:lnTo>
                  <a:lnTo>
                    <a:pt x="2187" y="853"/>
                  </a:lnTo>
                  <a:lnTo>
                    <a:pt x="2157" y="818"/>
                  </a:lnTo>
                  <a:lnTo>
                    <a:pt x="2126" y="783"/>
                  </a:lnTo>
                  <a:lnTo>
                    <a:pt x="2102" y="753"/>
                  </a:lnTo>
                  <a:lnTo>
                    <a:pt x="2066" y="718"/>
                  </a:lnTo>
                  <a:lnTo>
                    <a:pt x="2031" y="683"/>
                  </a:lnTo>
                  <a:lnTo>
                    <a:pt x="1996" y="652"/>
                  </a:lnTo>
                  <a:lnTo>
                    <a:pt x="1966" y="623"/>
                  </a:lnTo>
                  <a:lnTo>
                    <a:pt x="1925" y="592"/>
                  </a:lnTo>
                  <a:lnTo>
                    <a:pt x="1890" y="562"/>
                  </a:lnTo>
                  <a:lnTo>
                    <a:pt x="1855" y="537"/>
                  </a:lnTo>
                  <a:lnTo>
                    <a:pt x="1820" y="512"/>
                  </a:lnTo>
                  <a:lnTo>
                    <a:pt x="1779" y="482"/>
                  </a:lnTo>
                  <a:lnTo>
                    <a:pt x="1739" y="462"/>
                  </a:lnTo>
                  <a:lnTo>
                    <a:pt x="1695" y="437"/>
                  </a:lnTo>
                  <a:lnTo>
                    <a:pt x="1653" y="422"/>
                  </a:lnTo>
                  <a:lnTo>
                    <a:pt x="1609" y="402"/>
                  </a:lnTo>
                  <a:lnTo>
                    <a:pt x="1563" y="381"/>
                  </a:lnTo>
                  <a:lnTo>
                    <a:pt x="1518" y="367"/>
                  </a:lnTo>
                  <a:lnTo>
                    <a:pt x="1474" y="356"/>
                  </a:lnTo>
                  <a:lnTo>
                    <a:pt x="1432" y="356"/>
                  </a:lnTo>
                  <a:lnTo>
                    <a:pt x="1408" y="367"/>
                  </a:lnTo>
                  <a:lnTo>
                    <a:pt x="1383" y="376"/>
                  </a:lnTo>
                  <a:lnTo>
                    <a:pt x="1372" y="396"/>
                  </a:lnTo>
                  <a:lnTo>
                    <a:pt x="1332" y="371"/>
                  </a:lnTo>
                  <a:lnTo>
                    <a:pt x="1292" y="351"/>
                  </a:lnTo>
                  <a:lnTo>
                    <a:pt x="1251" y="336"/>
                  </a:lnTo>
                  <a:lnTo>
                    <a:pt x="1216" y="321"/>
                  </a:lnTo>
                  <a:lnTo>
                    <a:pt x="1171" y="306"/>
                  </a:lnTo>
                  <a:lnTo>
                    <a:pt x="1136" y="291"/>
                  </a:lnTo>
                  <a:lnTo>
                    <a:pt x="1091" y="276"/>
                  </a:lnTo>
                  <a:lnTo>
                    <a:pt x="1056" y="266"/>
                  </a:lnTo>
                  <a:lnTo>
                    <a:pt x="1010" y="250"/>
                  </a:lnTo>
                  <a:lnTo>
                    <a:pt x="970" y="236"/>
                  </a:lnTo>
                  <a:lnTo>
                    <a:pt x="930" y="226"/>
                  </a:lnTo>
                  <a:lnTo>
                    <a:pt x="890" y="221"/>
                  </a:lnTo>
                  <a:lnTo>
                    <a:pt x="844" y="206"/>
                  </a:lnTo>
                  <a:lnTo>
                    <a:pt x="804" y="201"/>
                  </a:lnTo>
                  <a:lnTo>
                    <a:pt x="764" y="190"/>
                  </a:lnTo>
                  <a:lnTo>
                    <a:pt x="723" y="190"/>
                  </a:lnTo>
                  <a:lnTo>
                    <a:pt x="678" y="181"/>
                  </a:lnTo>
                  <a:lnTo>
                    <a:pt x="632" y="175"/>
                  </a:lnTo>
                  <a:lnTo>
                    <a:pt x="588" y="166"/>
                  </a:lnTo>
                  <a:lnTo>
                    <a:pt x="543" y="166"/>
                  </a:lnTo>
                  <a:lnTo>
                    <a:pt x="497" y="160"/>
                  </a:lnTo>
                  <a:lnTo>
                    <a:pt x="453" y="155"/>
                  </a:lnTo>
                  <a:lnTo>
                    <a:pt x="407" y="150"/>
                  </a:lnTo>
                  <a:lnTo>
                    <a:pt x="367" y="150"/>
                  </a:lnTo>
                  <a:lnTo>
                    <a:pt x="316" y="146"/>
                  </a:lnTo>
                  <a:lnTo>
                    <a:pt x="271" y="146"/>
                  </a:lnTo>
                  <a:lnTo>
                    <a:pt x="226" y="146"/>
                  </a:lnTo>
                  <a:lnTo>
                    <a:pt x="181" y="146"/>
                  </a:lnTo>
                  <a:lnTo>
                    <a:pt x="135" y="146"/>
                  </a:lnTo>
                  <a:lnTo>
                    <a:pt x="90" y="146"/>
                  </a:lnTo>
                  <a:lnTo>
                    <a:pt x="44" y="146"/>
                  </a:lnTo>
                  <a:lnTo>
                    <a:pt x="0" y="146"/>
                  </a:lnTo>
                  <a:lnTo>
                    <a:pt x="60" y="115"/>
                  </a:lnTo>
                  <a:lnTo>
                    <a:pt x="126" y="95"/>
                  </a:lnTo>
                  <a:lnTo>
                    <a:pt x="190" y="80"/>
                  </a:lnTo>
                  <a:lnTo>
                    <a:pt x="256" y="65"/>
                  </a:lnTo>
                  <a:lnTo>
                    <a:pt x="316" y="49"/>
                  </a:lnTo>
                  <a:lnTo>
                    <a:pt x="382" y="35"/>
                  </a:lnTo>
                  <a:lnTo>
                    <a:pt x="447" y="25"/>
                  </a:lnTo>
                  <a:lnTo>
                    <a:pt x="513" y="20"/>
                  </a:lnTo>
                  <a:lnTo>
                    <a:pt x="573" y="5"/>
                  </a:lnTo>
                  <a:lnTo>
                    <a:pt x="632" y="0"/>
                  </a:lnTo>
                  <a:lnTo>
                    <a:pt x="694" y="0"/>
                  </a:lnTo>
                  <a:lnTo>
                    <a:pt x="758" y="0"/>
                  </a:lnTo>
                  <a:lnTo>
                    <a:pt x="820" y="0"/>
                  </a:lnTo>
                  <a:lnTo>
                    <a:pt x="880" y="0"/>
                  </a:lnTo>
                  <a:lnTo>
                    <a:pt x="939" y="5"/>
                  </a:lnTo>
                  <a:lnTo>
                    <a:pt x="1005" y="14"/>
                  </a:lnTo>
                  <a:lnTo>
                    <a:pt x="1061" y="14"/>
                  </a:lnTo>
                  <a:lnTo>
                    <a:pt x="1116" y="25"/>
                  </a:lnTo>
                  <a:lnTo>
                    <a:pt x="1171" y="35"/>
                  </a:lnTo>
                  <a:lnTo>
                    <a:pt x="1231" y="49"/>
                  </a:lnTo>
                  <a:lnTo>
                    <a:pt x="1286" y="60"/>
                  </a:lnTo>
                  <a:lnTo>
                    <a:pt x="1342" y="75"/>
                  </a:lnTo>
                  <a:lnTo>
                    <a:pt x="1397" y="95"/>
                  </a:lnTo>
                  <a:lnTo>
                    <a:pt x="1458" y="115"/>
                  </a:lnTo>
                  <a:lnTo>
                    <a:pt x="1508" y="130"/>
                  </a:lnTo>
                  <a:lnTo>
                    <a:pt x="1563" y="155"/>
                  </a:lnTo>
                  <a:lnTo>
                    <a:pt x="1613" y="175"/>
                  </a:lnTo>
                  <a:lnTo>
                    <a:pt x="1669" y="201"/>
                  </a:lnTo>
                  <a:lnTo>
                    <a:pt x="1715" y="226"/>
                  </a:lnTo>
                  <a:lnTo>
                    <a:pt x="1770" y="256"/>
                  </a:lnTo>
                  <a:lnTo>
                    <a:pt x="1815" y="286"/>
                  </a:lnTo>
                  <a:lnTo>
                    <a:pt x="1870" y="321"/>
                  </a:lnTo>
                  <a:lnTo>
                    <a:pt x="1916" y="351"/>
                  </a:lnTo>
                  <a:lnTo>
                    <a:pt x="1960" y="381"/>
                  </a:lnTo>
                  <a:lnTo>
                    <a:pt x="2006" y="416"/>
                  </a:lnTo>
                  <a:lnTo>
                    <a:pt x="2051" y="451"/>
                  </a:lnTo>
                  <a:lnTo>
                    <a:pt x="2091" y="487"/>
                  </a:lnTo>
                  <a:lnTo>
                    <a:pt x="2137" y="527"/>
                  </a:lnTo>
                  <a:lnTo>
                    <a:pt x="2182" y="568"/>
                  </a:lnTo>
                  <a:lnTo>
                    <a:pt x="2227" y="612"/>
                  </a:lnTo>
                  <a:lnTo>
                    <a:pt x="2263" y="652"/>
                  </a:lnTo>
                  <a:lnTo>
                    <a:pt x="2303" y="698"/>
                  </a:lnTo>
                  <a:lnTo>
                    <a:pt x="2343" y="743"/>
                  </a:lnTo>
                  <a:lnTo>
                    <a:pt x="2383" y="793"/>
                  </a:lnTo>
                  <a:lnTo>
                    <a:pt x="2418" y="838"/>
                  </a:lnTo>
                  <a:lnTo>
                    <a:pt x="2453" y="889"/>
                  </a:lnTo>
                  <a:lnTo>
                    <a:pt x="2489" y="939"/>
                  </a:lnTo>
                  <a:lnTo>
                    <a:pt x="2529" y="994"/>
                  </a:lnTo>
                  <a:lnTo>
                    <a:pt x="2559" y="1039"/>
                  </a:lnTo>
                  <a:lnTo>
                    <a:pt x="2590" y="1094"/>
                  </a:lnTo>
                  <a:lnTo>
                    <a:pt x="2619" y="1145"/>
                  </a:lnTo>
                  <a:lnTo>
                    <a:pt x="2650" y="1206"/>
                  </a:lnTo>
                  <a:lnTo>
                    <a:pt x="2674" y="1261"/>
                  </a:lnTo>
                  <a:lnTo>
                    <a:pt x="2705" y="1321"/>
                  </a:lnTo>
                  <a:lnTo>
                    <a:pt x="2730" y="1381"/>
                  </a:lnTo>
                  <a:lnTo>
                    <a:pt x="2760" y="1441"/>
                  </a:lnTo>
                  <a:lnTo>
                    <a:pt x="2780" y="1502"/>
                  </a:lnTo>
                  <a:lnTo>
                    <a:pt x="2800" y="1562"/>
                  </a:lnTo>
                  <a:lnTo>
                    <a:pt x="2820" y="1622"/>
                  </a:lnTo>
                  <a:lnTo>
                    <a:pt x="2846" y="1688"/>
                  </a:lnTo>
                  <a:lnTo>
                    <a:pt x="2861" y="1748"/>
                  </a:lnTo>
                  <a:lnTo>
                    <a:pt x="2881" y="1819"/>
                  </a:lnTo>
                  <a:lnTo>
                    <a:pt x="2897" y="1884"/>
                  </a:lnTo>
                  <a:lnTo>
                    <a:pt x="2917" y="1954"/>
                  </a:lnTo>
                  <a:lnTo>
                    <a:pt x="2917" y="1984"/>
                  </a:lnTo>
                  <a:lnTo>
                    <a:pt x="2917" y="2015"/>
                  </a:lnTo>
                  <a:close/>
                </a:path>
              </a:pathLst>
            </a:custGeom>
            <a:solidFill>
              <a:srgbClr val="FFFFF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88" name="Google Shape;1788;p36"/>
            <p:cNvSpPr/>
            <p:nvPr/>
          </p:nvSpPr>
          <p:spPr>
            <a:xfrm>
              <a:off x="4574" y="2878"/>
              <a:ext cx="61" cy="188"/>
            </a:xfrm>
            <a:custGeom>
              <a:avLst/>
              <a:gdLst/>
              <a:ahLst/>
              <a:cxnLst/>
              <a:rect l="l" t="t" r="r" b="b"/>
              <a:pathLst>
                <a:path w="372" h="1131" extrusionOk="0">
                  <a:moveTo>
                    <a:pt x="372" y="1005"/>
                  </a:moveTo>
                  <a:lnTo>
                    <a:pt x="362" y="1041"/>
                  </a:lnTo>
                  <a:lnTo>
                    <a:pt x="362" y="1081"/>
                  </a:lnTo>
                  <a:lnTo>
                    <a:pt x="317" y="1091"/>
                  </a:lnTo>
                  <a:lnTo>
                    <a:pt x="272" y="1106"/>
                  </a:lnTo>
                  <a:lnTo>
                    <a:pt x="237" y="1121"/>
                  </a:lnTo>
                  <a:lnTo>
                    <a:pt x="211" y="1131"/>
                  </a:lnTo>
                  <a:lnTo>
                    <a:pt x="195" y="1116"/>
                  </a:lnTo>
                  <a:lnTo>
                    <a:pt x="186" y="1096"/>
                  </a:lnTo>
                  <a:lnTo>
                    <a:pt x="171" y="1065"/>
                  </a:lnTo>
                  <a:lnTo>
                    <a:pt x="155" y="1041"/>
                  </a:lnTo>
                  <a:lnTo>
                    <a:pt x="135" y="1001"/>
                  </a:lnTo>
                  <a:lnTo>
                    <a:pt x="120" y="961"/>
                  </a:lnTo>
                  <a:lnTo>
                    <a:pt x="100" y="915"/>
                  </a:lnTo>
                  <a:lnTo>
                    <a:pt x="85" y="875"/>
                  </a:lnTo>
                  <a:lnTo>
                    <a:pt x="65" y="824"/>
                  </a:lnTo>
                  <a:lnTo>
                    <a:pt x="50" y="780"/>
                  </a:lnTo>
                  <a:lnTo>
                    <a:pt x="35" y="734"/>
                  </a:lnTo>
                  <a:lnTo>
                    <a:pt x="25" y="694"/>
                  </a:lnTo>
                  <a:lnTo>
                    <a:pt x="10" y="654"/>
                  </a:lnTo>
                  <a:lnTo>
                    <a:pt x="5" y="629"/>
                  </a:lnTo>
                  <a:lnTo>
                    <a:pt x="0" y="603"/>
                  </a:lnTo>
                  <a:lnTo>
                    <a:pt x="5" y="594"/>
                  </a:lnTo>
                  <a:lnTo>
                    <a:pt x="35" y="563"/>
                  </a:lnTo>
                  <a:lnTo>
                    <a:pt x="65" y="539"/>
                  </a:lnTo>
                  <a:lnTo>
                    <a:pt x="91" y="513"/>
                  </a:lnTo>
                  <a:lnTo>
                    <a:pt x="120" y="488"/>
                  </a:lnTo>
                  <a:lnTo>
                    <a:pt x="140" y="458"/>
                  </a:lnTo>
                  <a:lnTo>
                    <a:pt x="161" y="433"/>
                  </a:lnTo>
                  <a:lnTo>
                    <a:pt x="175" y="402"/>
                  </a:lnTo>
                  <a:lnTo>
                    <a:pt x="191" y="378"/>
                  </a:lnTo>
                  <a:lnTo>
                    <a:pt x="195" y="342"/>
                  </a:lnTo>
                  <a:lnTo>
                    <a:pt x="201" y="312"/>
                  </a:lnTo>
                  <a:lnTo>
                    <a:pt x="195" y="276"/>
                  </a:lnTo>
                  <a:lnTo>
                    <a:pt x="195" y="247"/>
                  </a:lnTo>
                  <a:lnTo>
                    <a:pt x="186" y="206"/>
                  </a:lnTo>
                  <a:lnTo>
                    <a:pt x="175" y="166"/>
                  </a:lnTo>
                  <a:lnTo>
                    <a:pt x="161" y="126"/>
                  </a:lnTo>
                  <a:lnTo>
                    <a:pt x="146" y="91"/>
                  </a:lnTo>
                  <a:lnTo>
                    <a:pt x="115" y="71"/>
                  </a:lnTo>
                  <a:lnTo>
                    <a:pt x="91" y="51"/>
                  </a:lnTo>
                  <a:lnTo>
                    <a:pt x="65" y="26"/>
                  </a:lnTo>
                  <a:lnTo>
                    <a:pt x="55" y="0"/>
                  </a:lnTo>
                  <a:lnTo>
                    <a:pt x="85" y="6"/>
                  </a:lnTo>
                  <a:lnTo>
                    <a:pt x="126" y="11"/>
                  </a:lnTo>
                  <a:lnTo>
                    <a:pt x="161" y="15"/>
                  </a:lnTo>
                  <a:lnTo>
                    <a:pt x="201" y="31"/>
                  </a:lnTo>
                  <a:lnTo>
                    <a:pt x="237" y="40"/>
                  </a:lnTo>
                  <a:lnTo>
                    <a:pt x="277" y="51"/>
                  </a:lnTo>
                  <a:lnTo>
                    <a:pt x="312" y="66"/>
                  </a:lnTo>
                  <a:lnTo>
                    <a:pt x="352" y="91"/>
                  </a:lnTo>
                  <a:lnTo>
                    <a:pt x="352" y="117"/>
                  </a:lnTo>
                  <a:lnTo>
                    <a:pt x="352" y="146"/>
                  </a:lnTo>
                  <a:lnTo>
                    <a:pt x="352" y="172"/>
                  </a:lnTo>
                  <a:lnTo>
                    <a:pt x="357" y="201"/>
                  </a:lnTo>
                  <a:lnTo>
                    <a:pt x="357" y="227"/>
                  </a:lnTo>
                  <a:lnTo>
                    <a:pt x="357" y="256"/>
                  </a:lnTo>
                  <a:lnTo>
                    <a:pt x="357" y="287"/>
                  </a:lnTo>
                  <a:lnTo>
                    <a:pt x="362" y="318"/>
                  </a:lnTo>
                  <a:lnTo>
                    <a:pt x="362" y="342"/>
                  </a:lnTo>
                  <a:lnTo>
                    <a:pt x="362" y="373"/>
                  </a:lnTo>
                  <a:lnTo>
                    <a:pt x="362" y="402"/>
                  </a:lnTo>
                  <a:lnTo>
                    <a:pt x="362" y="433"/>
                  </a:lnTo>
                  <a:lnTo>
                    <a:pt x="362" y="463"/>
                  </a:lnTo>
                  <a:lnTo>
                    <a:pt x="362" y="493"/>
                  </a:lnTo>
                  <a:lnTo>
                    <a:pt x="362" y="523"/>
                  </a:lnTo>
                  <a:lnTo>
                    <a:pt x="367" y="553"/>
                  </a:lnTo>
                  <a:lnTo>
                    <a:pt x="367" y="579"/>
                  </a:lnTo>
                  <a:lnTo>
                    <a:pt x="367" y="608"/>
                  </a:lnTo>
                  <a:lnTo>
                    <a:pt x="367" y="634"/>
                  </a:lnTo>
                  <a:lnTo>
                    <a:pt x="367" y="663"/>
                  </a:lnTo>
                  <a:lnTo>
                    <a:pt x="367" y="689"/>
                  </a:lnTo>
                  <a:lnTo>
                    <a:pt x="367" y="720"/>
                  </a:lnTo>
                  <a:lnTo>
                    <a:pt x="367" y="749"/>
                  </a:lnTo>
                  <a:lnTo>
                    <a:pt x="367" y="780"/>
                  </a:lnTo>
                  <a:lnTo>
                    <a:pt x="367" y="804"/>
                  </a:lnTo>
                  <a:lnTo>
                    <a:pt x="367" y="835"/>
                  </a:lnTo>
                  <a:lnTo>
                    <a:pt x="367" y="860"/>
                  </a:lnTo>
                  <a:lnTo>
                    <a:pt x="367" y="890"/>
                  </a:lnTo>
                  <a:lnTo>
                    <a:pt x="367" y="915"/>
                  </a:lnTo>
                  <a:lnTo>
                    <a:pt x="367" y="945"/>
                  </a:lnTo>
                  <a:lnTo>
                    <a:pt x="367" y="976"/>
                  </a:lnTo>
                  <a:lnTo>
                    <a:pt x="372" y="1005"/>
                  </a:lnTo>
                  <a:close/>
                </a:path>
              </a:pathLst>
            </a:custGeom>
            <a:solidFill>
              <a:srgbClr val="C2F7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89" name="Google Shape;1789;p36"/>
            <p:cNvSpPr/>
            <p:nvPr/>
          </p:nvSpPr>
          <p:spPr>
            <a:xfrm>
              <a:off x="3869" y="2680"/>
              <a:ext cx="672" cy="348"/>
            </a:xfrm>
            <a:custGeom>
              <a:avLst/>
              <a:gdLst/>
              <a:ahLst/>
              <a:cxnLst/>
              <a:rect l="l" t="t" r="r" b="b"/>
              <a:pathLst>
                <a:path w="4034" h="2086" extrusionOk="0">
                  <a:moveTo>
                    <a:pt x="4034" y="2086"/>
                  </a:moveTo>
                  <a:lnTo>
                    <a:pt x="3978" y="2066"/>
                  </a:lnTo>
                  <a:lnTo>
                    <a:pt x="3928" y="2046"/>
                  </a:lnTo>
                  <a:lnTo>
                    <a:pt x="3873" y="2026"/>
                  </a:lnTo>
                  <a:lnTo>
                    <a:pt x="3822" y="2010"/>
                  </a:lnTo>
                  <a:lnTo>
                    <a:pt x="3767" y="1990"/>
                  </a:lnTo>
                  <a:lnTo>
                    <a:pt x="3717" y="1970"/>
                  </a:lnTo>
                  <a:lnTo>
                    <a:pt x="3662" y="1950"/>
                  </a:lnTo>
                  <a:lnTo>
                    <a:pt x="3611" y="1935"/>
                  </a:lnTo>
                  <a:lnTo>
                    <a:pt x="3556" y="1915"/>
                  </a:lnTo>
                  <a:lnTo>
                    <a:pt x="3506" y="1900"/>
                  </a:lnTo>
                  <a:lnTo>
                    <a:pt x="3450" y="1880"/>
                  </a:lnTo>
                  <a:lnTo>
                    <a:pt x="3400" y="1865"/>
                  </a:lnTo>
                  <a:lnTo>
                    <a:pt x="3344" y="1845"/>
                  </a:lnTo>
                  <a:lnTo>
                    <a:pt x="3294" y="1829"/>
                  </a:lnTo>
                  <a:lnTo>
                    <a:pt x="3239" y="1815"/>
                  </a:lnTo>
                  <a:lnTo>
                    <a:pt x="3189" y="1800"/>
                  </a:lnTo>
                  <a:lnTo>
                    <a:pt x="3128" y="1780"/>
                  </a:lnTo>
                  <a:lnTo>
                    <a:pt x="3079" y="1765"/>
                  </a:lnTo>
                  <a:lnTo>
                    <a:pt x="3023" y="1749"/>
                  </a:lnTo>
                  <a:lnTo>
                    <a:pt x="2973" y="1734"/>
                  </a:lnTo>
                  <a:lnTo>
                    <a:pt x="2912" y="1714"/>
                  </a:lnTo>
                  <a:lnTo>
                    <a:pt x="2862" y="1699"/>
                  </a:lnTo>
                  <a:lnTo>
                    <a:pt x="2807" y="1683"/>
                  </a:lnTo>
                  <a:lnTo>
                    <a:pt x="2756" y="1669"/>
                  </a:lnTo>
                  <a:lnTo>
                    <a:pt x="2701" y="1649"/>
                  </a:lnTo>
                  <a:lnTo>
                    <a:pt x="2646" y="1634"/>
                  </a:lnTo>
                  <a:lnTo>
                    <a:pt x="2591" y="1619"/>
                  </a:lnTo>
                  <a:lnTo>
                    <a:pt x="2540" y="1604"/>
                  </a:lnTo>
                  <a:lnTo>
                    <a:pt x="2485" y="1588"/>
                  </a:lnTo>
                  <a:lnTo>
                    <a:pt x="2434" y="1573"/>
                  </a:lnTo>
                  <a:lnTo>
                    <a:pt x="2379" y="1559"/>
                  </a:lnTo>
                  <a:lnTo>
                    <a:pt x="2328" y="1544"/>
                  </a:lnTo>
                  <a:lnTo>
                    <a:pt x="2268" y="1524"/>
                  </a:lnTo>
                  <a:lnTo>
                    <a:pt x="2218" y="1508"/>
                  </a:lnTo>
                  <a:lnTo>
                    <a:pt x="2162" y="1488"/>
                  </a:lnTo>
                  <a:lnTo>
                    <a:pt x="2113" y="1473"/>
                  </a:lnTo>
                  <a:lnTo>
                    <a:pt x="2052" y="1453"/>
                  </a:lnTo>
                  <a:lnTo>
                    <a:pt x="2002" y="1438"/>
                  </a:lnTo>
                  <a:lnTo>
                    <a:pt x="1947" y="1422"/>
                  </a:lnTo>
                  <a:lnTo>
                    <a:pt x="1897" y="1407"/>
                  </a:lnTo>
                  <a:lnTo>
                    <a:pt x="1841" y="1387"/>
                  </a:lnTo>
                  <a:lnTo>
                    <a:pt x="1791" y="1372"/>
                  </a:lnTo>
                  <a:lnTo>
                    <a:pt x="1735" y="1352"/>
                  </a:lnTo>
                  <a:lnTo>
                    <a:pt x="1685" y="1337"/>
                  </a:lnTo>
                  <a:lnTo>
                    <a:pt x="1630" y="1317"/>
                  </a:lnTo>
                  <a:lnTo>
                    <a:pt x="1579" y="1303"/>
                  </a:lnTo>
                  <a:lnTo>
                    <a:pt x="1524" y="1287"/>
                  </a:lnTo>
                  <a:lnTo>
                    <a:pt x="1474" y="1272"/>
                  </a:lnTo>
                  <a:lnTo>
                    <a:pt x="1419" y="1252"/>
                  </a:lnTo>
                  <a:lnTo>
                    <a:pt x="1368" y="1232"/>
                  </a:lnTo>
                  <a:lnTo>
                    <a:pt x="1313" y="1212"/>
                  </a:lnTo>
                  <a:lnTo>
                    <a:pt x="1263" y="1197"/>
                  </a:lnTo>
                  <a:lnTo>
                    <a:pt x="1207" y="1177"/>
                  </a:lnTo>
                  <a:lnTo>
                    <a:pt x="1157" y="1162"/>
                  </a:lnTo>
                  <a:lnTo>
                    <a:pt x="1101" y="1142"/>
                  </a:lnTo>
                  <a:lnTo>
                    <a:pt x="1057" y="1126"/>
                  </a:lnTo>
                  <a:lnTo>
                    <a:pt x="1001" y="1106"/>
                  </a:lnTo>
                  <a:lnTo>
                    <a:pt x="951" y="1086"/>
                  </a:lnTo>
                  <a:lnTo>
                    <a:pt x="900" y="1066"/>
                  </a:lnTo>
                  <a:lnTo>
                    <a:pt x="850" y="1046"/>
                  </a:lnTo>
                  <a:lnTo>
                    <a:pt x="800" y="1025"/>
                  </a:lnTo>
                  <a:lnTo>
                    <a:pt x="750" y="1005"/>
                  </a:lnTo>
                  <a:lnTo>
                    <a:pt x="699" y="985"/>
                  </a:lnTo>
                  <a:lnTo>
                    <a:pt x="654" y="970"/>
                  </a:lnTo>
                  <a:lnTo>
                    <a:pt x="613" y="956"/>
                  </a:lnTo>
                  <a:lnTo>
                    <a:pt x="578" y="945"/>
                  </a:lnTo>
                  <a:lnTo>
                    <a:pt x="549" y="936"/>
                  </a:lnTo>
                  <a:lnTo>
                    <a:pt x="518" y="925"/>
                  </a:lnTo>
                  <a:lnTo>
                    <a:pt x="489" y="915"/>
                  </a:lnTo>
                  <a:lnTo>
                    <a:pt x="458" y="910"/>
                  </a:lnTo>
                  <a:lnTo>
                    <a:pt x="432" y="901"/>
                  </a:lnTo>
                  <a:lnTo>
                    <a:pt x="412" y="895"/>
                  </a:lnTo>
                  <a:lnTo>
                    <a:pt x="363" y="879"/>
                  </a:lnTo>
                  <a:lnTo>
                    <a:pt x="327" y="865"/>
                  </a:lnTo>
                  <a:lnTo>
                    <a:pt x="292" y="855"/>
                  </a:lnTo>
                  <a:lnTo>
                    <a:pt x="262" y="845"/>
                  </a:lnTo>
                  <a:lnTo>
                    <a:pt x="226" y="830"/>
                  </a:lnTo>
                  <a:lnTo>
                    <a:pt x="197" y="819"/>
                  </a:lnTo>
                  <a:lnTo>
                    <a:pt x="171" y="810"/>
                  </a:lnTo>
                  <a:lnTo>
                    <a:pt x="146" y="804"/>
                  </a:lnTo>
                  <a:lnTo>
                    <a:pt x="111" y="790"/>
                  </a:lnTo>
                  <a:lnTo>
                    <a:pt x="80" y="784"/>
                  </a:lnTo>
                  <a:lnTo>
                    <a:pt x="45" y="769"/>
                  </a:lnTo>
                  <a:lnTo>
                    <a:pt x="16" y="764"/>
                  </a:lnTo>
                  <a:lnTo>
                    <a:pt x="10" y="714"/>
                  </a:lnTo>
                  <a:lnTo>
                    <a:pt x="10" y="669"/>
                  </a:lnTo>
                  <a:lnTo>
                    <a:pt x="5" y="623"/>
                  </a:lnTo>
                  <a:lnTo>
                    <a:pt x="5" y="578"/>
                  </a:lnTo>
                  <a:lnTo>
                    <a:pt x="0" y="528"/>
                  </a:lnTo>
                  <a:lnTo>
                    <a:pt x="0" y="483"/>
                  </a:lnTo>
                  <a:lnTo>
                    <a:pt x="0" y="433"/>
                  </a:lnTo>
                  <a:lnTo>
                    <a:pt x="0" y="388"/>
                  </a:lnTo>
                  <a:lnTo>
                    <a:pt x="0" y="337"/>
                  </a:lnTo>
                  <a:lnTo>
                    <a:pt x="0" y="287"/>
                  </a:lnTo>
                  <a:lnTo>
                    <a:pt x="0" y="236"/>
                  </a:lnTo>
                  <a:lnTo>
                    <a:pt x="0" y="192"/>
                  </a:lnTo>
                  <a:lnTo>
                    <a:pt x="0" y="141"/>
                  </a:lnTo>
                  <a:lnTo>
                    <a:pt x="0" y="90"/>
                  </a:lnTo>
                  <a:lnTo>
                    <a:pt x="0" y="46"/>
                  </a:lnTo>
                  <a:lnTo>
                    <a:pt x="5" y="0"/>
                  </a:lnTo>
                  <a:lnTo>
                    <a:pt x="30" y="6"/>
                  </a:lnTo>
                  <a:lnTo>
                    <a:pt x="60" y="15"/>
                  </a:lnTo>
                  <a:lnTo>
                    <a:pt x="91" y="26"/>
                  </a:lnTo>
                  <a:lnTo>
                    <a:pt x="126" y="41"/>
                  </a:lnTo>
                  <a:lnTo>
                    <a:pt x="162" y="51"/>
                  </a:lnTo>
                  <a:lnTo>
                    <a:pt x="202" y="61"/>
                  </a:lnTo>
                  <a:lnTo>
                    <a:pt x="242" y="76"/>
                  </a:lnTo>
                  <a:lnTo>
                    <a:pt x="286" y="90"/>
                  </a:lnTo>
                  <a:lnTo>
                    <a:pt x="327" y="101"/>
                  </a:lnTo>
                  <a:lnTo>
                    <a:pt x="372" y="116"/>
                  </a:lnTo>
                  <a:lnTo>
                    <a:pt x="418" y="132"/>
                  </a:lnTo>
                  <a:lnTo>
                    <a:pt x="463" y="146"/>
                  </a:lnTo>
                  <a:lnTo>
                    <a:pt x="509" y="161"/>
                  </a:lnTo>
                  <a:lnTo>
                    <a:pt x="564" y="176"/>
                  </a:lnTo>
                  <a:lnTo>
                    <a:pt x="613" y="192"/>
                  </a:lnTo>
                  <a:lnTo>
                    <a:pt x="674" y="212"/>
                  </a:lnTo>
                  <a:lnTo>
                    <a:pt x="724" y="227"/>
                  </a:lnTo>
                  <a:lnTo>
                    <a:pt x="780" y="242"/>
                  </a:lnTo>
                  <a:lnTo>
                    <a:pt x="830" y="256"/>
                  </a:lnTo>
                  <a:lnTo>
                    <a:pt x="891" y="272"/>
                  </a:lnTo>
                  <a:lnTo>
                    <a:pt x="946" y="287"/>
                  </a:lnTo>
                  <a:lnTo>
                    <a:pt x="1006" y="307"/>
                  </a:lnTo>
                  <a:lnTo>
                    <a:pt x="1066" y="322"/>
                  </a:lnTo>
                  <a:lnTo>
                    <a:pt x="1127" y="342"/>
                  </a:lnTo>
                  <a:lnTo>
                    <a:pt x="1187" y="357"/>
                  </a:lnTo>
                  <a:lnTo>
                    <a:pt x="1247" y="373"/>
                  </a:lnTo>
                  <a:lnTo>
                    <a:pt x="1307" y="388"/>
                  </a:lnTo>
                  <a:lnTo>
                    <a:pt x="1368" y="408"/>
                  </a:lnTo>
                  <a:lnTo>
                    <a:pt x="1428" y="422"/>
                  </a:lnTo>
                  <a:lnTo>
                    <a:pt x="1494" y="443"/>
                  </a:lnTo>
                  <a:lnTo>
                    <a:pt x="1559" y="463"/>
                  </a:lnTo>
                  <a:lnTo>
                    <a:pt x="1625" y="483"/>
                  </a:lnTo>
                  <a:lnTo>
                    <a:pt x="1685" y="498"/>
                  </a:lnTo>
                  <a:lnTo>
                    <a:pt x="1745" y="513"/>
                  </a:lnTo>
                  <a:lnTo>
                    <a:pt x="1806" y="528"/>
                  </a:lnTo>
                  <a:lnTo>
                    <a:pt x="1871" y="548"/>
                  </a:lnTo>
                  <a:lnTo>
                    <a:pt x="1932" y="563"/>
                  </a:lnTo>
                  <a:lnTo>
                    <a:pt x="1992" y="583"/>
                  </a:lnTo>
                  <a:lnTo>
                    <a:pt x="2052" y="598"/>
                  </a:lnTo>
                  <a:lnTo>
                    <a:pt x="2118" y="618"/>
                  </a:lnTo>
                  <a:lnTo>
                    <a:pt x="2178" y="634"/>
                  </a:lnTo>
                  <a:lnTo>
                    <a:pt x="2239" y="649"/>
                  </a:lnTo>
                  <a:lnTo>
                    <a:pt x="2299" y="664"/>
                  </a:lnTo>
                  <a:lnTo>
                    <a:pt x="2359" y="684"/>
                  </a:lnTo>
                  <a:lnTo>
                    <a:pt x="2414" y="699"/>
                  </a:lnTo>
                  <a:lnTo>
                    <a:pt x="2474" y="714"/>
                  </a:lnTo>
                  <a:lnTo>
                    <a:pt x="2529" y="729"/>
                  </a:lnTo>
                  <a:lnTo>
                    <a:pt x="2591" y="749"/>
                  </a:lnTo>
                  <a:lnTo>
                    <a:pt x="2641" y="759"/>
                  </a:lnTo>
                  <a:lnTo>
                    <a:pt x="2696" y="775"/>
                  </a:lnTo>
                  <a:lnTo>
                    <a:pt x="2746" y="790"/>
                  </a:lnTo>
                  <a:lnTo>
                    <a:pt x="2801" y="804"/>
                  </a:lnTo>
                  <a:lnTo>
                    <a:pt x="2852" y="819"/>
                  </a:lnTo>
                  <a:lnTo>
                    <a:pt x="2902" y="835"/>
                  </a:lnTo>
                  <a:lnTo>
                    <a:pt x="2947" y="850"/>
                  </a:lnTo>
                  <a:lnTo>
                    <a:pt x="2997" y="865"/>
                  </a:lnTo>
                  <a:lnTo>
                    <a:pt x="3037" y="875"/>
                  </a:lnTo>
                  <a:lnTo>
                    <a:pt x="3083" y="890"/>
                  </a:lnTo>
                  <a:lnTo>
                    <a:pt x="3123" y="901"/>
                  </a:lnTo>
                  <a:lnTo>
                    <a:pt x="3169" y="915"/>
                  </a:lnTo>
                  <a:lnTo>
                    <a:pt x="3203" y="925"/>
                  </a:lnTo>
                  <a:lnTo>
                    <a:pt x="3239" y="940"/>
                  </a:lnTo>
                  <a:lnTo>
                    <a:pt x="3274" y="950"/>
                  </a:lnTo>
                  <a:lnTo>
                    <a:pt x="3315" y="965"/>
                  </a:lnTo>
                  <a:lnTo>
                    <a:pt x="3344" y="965"/>
                  </a:lnTo>
                  <a:lnTo>
                    <a:pt x="3375" y="976"/>
                  </a:lnTo>
                  <a:lnTo>
                    <a:pt x="3404" y="985"/>
                  </a:lnTo>
                  <a:lnTo>
                    <a:pt x="3435" y="1000"/>
                  </a:lnTo>
                  <a:lnTo>
                    <a:pt x="3481" y="1025"/>
                  </a:lnTo>
                  <a:lnTo>
                    <a:pt x="3521" y="1066"/>
                  </a:lnTo>
                  <a:lnTo>
                    <a:pt x="3546" y="1102"/>
                  </a:lnTo>
                  <a:lnTo>
                    <a:pt x="3566" y="1151"/>
                  </a:lnTo>
                  <a:lnTo>
                    <a:pt x="3581" y="1197"/>
                  </a:lnTo>
                  <a:lnTo>
                    <a:pt x="3596" y="1252"/>
                  </a:lnTo>
                  <a:lnTo>
                    <a:pt x="3596" y="1303"/>
                  </a:lnTo>
                  <a:lnTo>
                    <a:pt x="3601" y="1358"/>
                  </a:lnTo>
                  <a:lnTo>
                    <a:pt x="3601" y="1383"/>
                  </a:lnTo>
                  <a:lnTo>
                    <a:pt x="3607" y="1413"/>
                  </a:lnTo>
                  <a:lnTo>
                    <a:pt x="3607" y="1438"/>
                  </a:lnTo>
                  <a:lnTo>
                    <a:pt x="3611" y="1468"/>
                  </a:lnTo>
                  <a:lnTo>
                    <a:pt x="3611" y="1518"/>
                  </a:lnTo>
                  <a:lnTo>
                    <a:pt x="3616" y="1573"/>
                  </a:lnTo>
                  <a:lnTo>
                    <a:pt x="3621" y="1624"/>
                  </a:lnTo>
                  <a:lnTo>
                    <a:pt x="3636" y="1674"/>
                  </a:lnTo>
                  <a:lnTo>
                    <a:pt x="3667" y="1714"/>
                  </a:lnTo>
                  <a:lnTo>
                    <a:pt x="3696" y="1754"/>
                  </a:lnTo>
                  <a:lnTo>
                    <a:pt x="3727" y="1780"/>
                  </a:lnTo>
                  <a:lnTo>
                    <a:pt x="3757" y="1805"/>
                  </a:lnTo>
                  <a:lnTo>
                    <a:pt x="3782" y="1820"/>
                  </a:lnTo>
                  <a:lnTo>
                    <a:pt x="3813" y="1840"/>
                  </a:lnTo>
                  <a:lnTo>
                    <a:pt x="3842" y="1849"/>
                  </a:lnTo>
                  <a:lnTo>
                    <a:pt x="3873" y="1865"/>
                  </a:lnTo>
                  <a:lnTo>
                    <a:pt x="3918" y="1885"/>
                  </a:lnTo>
                  <a:lnTo>
                    <a:pt x="3963" y="1926"/>
                  </a:lnTo>
                  <a:lnTo>
                    <a:pt x="3978" y="1950"/>
                  </a:lnTo>
                  <a:lnTo>
                    <a:pt x="3998" y="1986"/>
                  </a:lnTo>
                  <a:lnTo>
                    <a:pt x="4003" y="2001"/>
                  </a:lnTo>
                  <a:lnTo>
                    <a:pt x="4014" y="2026"/>
                  </a:lnTo>
                  <a:lnTo>
                    <a:pt x="4023" y="2056"/>
                  </a:lnTo>
                  <a:lnTo>
                    <a:pt x="4034" y="2086"/>
                  </a:lnTo>
                  <a:close/>
                </a:path>
              </a:pathLst>
            </a:custGeom>
            <a:solidFill>
              <a:srgbClr val="C2F7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90" name="Google Shape;1790;p36"/>
            <p:cNvSpPr/>
            <p:nvPr/>
          </p:nvSpPr>
          <p:spPr>
            <a:xfrm>
              <a:off x="4583" y="2878"/>
              <a:ext cx="52" cy="188"/>
            </a:xfrm>
            <a:custGeom>
              <a:avLst/>
              <a:gdLst/>
              <a:ahLst/>
              <a:cxnLst/>
              <a:rect l="l" t="t" r="r" b="b"/>
              <a:pathLst>
                <a:path w="317" h="1126" extrusionOk="0">
                  <a:moveTo>
                    <a:pt x="317" y="1005"/>
                  </a:moveTo>
                  <a:lnTo>
                    <a:pt x="307" y="1041"/>
                  </a:lnTo>
                  <a:lnTo>
                    <a:pt x="307" y="1081"/>
                  </a:lnTo>
                  <a:lnTo>
                    <a:pt x="272" y="1086"/>
                  </a:lnTo>
                  <a:lnTo>
                    <a:pt x="237" y="1096"/>
                  </a:lnTo>
                  <a:lnTo>
                    <a:pt x="206" y="1111"/>
                  </a:lnTo>
                  <a:lnTo>
                    <a:pt x="182" y="1126"/>
                  </a:lnTo>
                  <a:lnTo>
                    <a:pt x="166" y="1116"/>
                  </a:lnTo>
                  <a:lnTo>
                    <a:pt x="80" y="483"/>
                  </a:lnTo>
                  <a:lnTo>
                    <a:pt x="106" y="438"/>
                  </a:lnTo>
                  <a:lnTo>
                    <a:pt x="126" y="398"/>
                  </a:lnTo>
                  <a:lnTo>
                    <a:pt x="136" y="352"/>
                  </a:lnTo>
                  <a:lnTo>
                    <a:pt x="146" y="307"/>
                  </a:lnTo>
                  <a:lnTo>
                    <a:pt x="140" y="252"/>
                  </a:lnTo>
                  <a:lnTo>
                    <a:pt x="131" y="201"/>
                  </a:lnTo>
                  <a:lnTo>
                    <a:pt x="120" y="172"/>
                  </a:lnTo>
                  <a:lnTo>
                    <a:pt x="116" y="146"/>
                  </a:lnTo>
                  <a:lnTo>
                    <a:pt x="100" y="117"/>
                  </a:lnTo>
                  <a:lnTo>
                    <a:pt x="91" y="91"/>
                  </a:lnTo>
                  <a:lnTo>
                    <a:pt x="60" y="71"/>
                  </a:lnTo>
                  <a:lnTo>
                    <a:pt x="36" y="51"/>
                  </a:lnTo>
                  <a:lnTo>
                    <a:pt x="10" y="26"/>
                  </a:lnTo>
                  <a:lnTo>
                    <a:pt x="0" y="0"/>
                  </a:lnTo>
                  <a:lnTo>
                    <a:pt x="30" y="6"/>
                  </a:lnTo>
                  <a:lnTo>
                    <a:pt x="71" y="11"/>
                  </a:lnTo>
                  <a:lnTo>
                    <a:pt x="106" y="15"/>
                  </a:lnTo>
                  <a:lnTo>
                    <a:pt x="146" y="31"/>
                  </a:lnTo>
                  <a:lnTo>
                    <a:pt x="182" y="40"/>
                  </a:lnTo>
                  <a:lnTo>
                    <a:pt x="222" y="51"/>
                  </a:lnTo>
                  <a:lnTo>
                    <a:pt x="257" y="66"/>
                  </a:lnTo>
                  <a:lnTo>
                    <a:pt x="297" y="91"/>
                  </a:lnTo>
                  <a:lnTo>
                    <a:pt x="297" y="117"/>
                  </a:lnTo>
                  <a:lnTo>
                    <a:pt x="297" y="146"/>
                  </a:lnTo>
                  <a:lnTo>
                    <a:pt x="297" y="172"/>
                  </a:lnTo>
                  <a:lnTo>
                    <a:pt x="302" y="201"/>
                  </a:lnTo>
                  <a:lnTo>
                    <a:pt x="302" y="227"/>
                  </a:lnTo>
                  <a:lnTo>
                    <a:pt x="302" y="256"/>
                  </a:lnTo>
                  <a:lnTo>
                    <a:pt x="302" y="287"/>
                  </a:lnTo>
                  <a:lnTo>
                    <a:pt x="307" y="318"/>
                  </a:lnTo>
                  <a:lnTo>
                    <a:pt x="307" y="342"/>
                  </a:lnTo>
                  <a:lnTo>
                    <a:pt x="307" y="373"/>
                  </a:lnTo>
                  <a:lnTo>
                    <a:pt x="307" y="402"/>
                  </a:lnTo>
                  <a:lnTo>
                    <a:pt x="307" y="433"/>
                  </a:lnTo>
                  <a:lnTo>
                    <a:pt x="307" y="463"/>
                  </a:lnTo>
                  <a:lnTo>
                    <a:pt x="307" y="493"/>
                  </a:lnTo>
                  <a:lnTo>
                    <a:pt x="307" y="523"/>
                  </a:lnTo>
                  <a:lnTo>
                    <a:pt x="312" y="553"/>
                  </a:lnTo>
                  <a:lnTo>
                    <a:pt x="312" y="579"/>
                  </a:lnTo>
                  <a:lnTo>
                    <a:pt x="312" y="608"/>
                  </a:lnTo>
                  <a:lnTo>
                    <a:pt x="312" y="634"/>
                  </a:lnTo>
                  <a:lnTo>
                    <a:pt x="312" y="663"/>
                  </a:lnTo>
                  <a:lnTo>
                    <a:pt x="312" y="689"/>
                  </a:lnTo>
                  <a:lnTo>
                    <a:pt x="312" y="720"/>
                  </a:lnTo>
                  <a:lnTo>
                    <a:pt x="312" y="749"/>
                  </a:lnTo>
                  <a:lnTo>
                    <a:pt x="312" y="780"/>
                  </a:lnTo>
                  <a:lnTo>
                    <a:pt x="312" y="804"/>
                  </a:lnTo>
                  <a:lnTo>
                    <a:pt x="312" y="835"/>
                  </a:lnTo>
                  <a:lnTo>
                    <a:pt x="312" y="860"/>
                  </a:lnTo>
                  <a:lnTo>
                    <a:pt x="312" y="890"/>
                  </a:lnTo>
                  <a:lnTo>
                    <a:pt x="312" y="915"/>
                  </a:lnTo>
                  <a:lnTo>
                    <a:pt x="312" y="945"/>
                  </a:lnTo>
                  <a:lnTo>
                    <a:pt x="312" y="976"/>
                  </a:lnTo>
                  <a:lnTo>
                    <a:pt x="317" y="1005"/>
                  </a:lnTo>
                  <a:close/>
                </a:path>
              </a:pathLst>
            </a:custGeom>
            <a:solidFill>
              <a:srgbClr val="FFFFF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91" name="Google Shape;1791;p36"/>
            <p:cNvSpPr/>
            <p:nvPr/>
          </p:nvSpPr>
          <p:spPr>
            <a:xfrm>
              <a:off x="3947" y="2706"/>
              <a:ext cx="523" cy="188"/>
            </a:xfrm>
            <a:custGeom>
              <a:avLst/>
              <a:gdLst/>
              <a:ahLst/>
              <a:cxnLst/>
              <a:rect l="l" t="t" r="r" b="b"/>
              <a:pathLst>
                <a:path w="3134" h="1125" extrusionOk="0">
                  <a:moveTo>
                    <a:pt x="0" y="0"/>
                  </a:moveTo>
                  <a:lnTo>
                    <a:pt x="36" y="10"/>
                  </a:lnTo>
                  <a:lnTo>
                    <a:pt x="76" y="20"/>
                  </a:lnTo>
                  <a:lnTo>
                    <a:pt x="111" y="31"/>
                  </a:lnTo>
                  <a:lnTo>
                    <a:pt x="156" y="45"/>
                  </a:lnTo>
                  <a:lnTo>
                    <a:pt x="196" y="56"/>
                  </a:lnTo>
                  <a:lnTo>
                    <a:pt x="241" y="66"/>
                  </a:lnTo>
                  <a:lnTo>
                    <a:pt x="286" y="80"/>
                  </a:lnTo>
                  <a:lnTo>
                    <a:pt x="332" y="96"/>
                  </a:lnTo>
                  <a:lnTo>
                    <a:pt x="377" y="106"/>
                  </a:lnTo>
                  <a:lnTo>
                    <a:pt x="423" y="121"/>
                  </a:lnTo>
                  <a:lnTo>
                    <a:pt x="467" y="131"/>
                  </a:lnTo>
                  <a:lnTo>
                    <a:pt x="518" y="146"/>
                  </a:lnTo>
                  <a:lnTo>
                    <a:pt x="564" y="161"/>
                  </a:lnTo>
                  <a:lnTo>
                    <a:pt x="613" y="177"/>
                  </a:lnTo>
                  <a:lnTo>
                    <a:pt x="664" y="191"/>
                  </a:lnTo>
                  <a:lnTo>
                    <a:pt x="714" y="206"/>
                  </a:lnTo>
                  <a:lnTo>
                    <a:pt x="759" y="217"/>
                  </a:lnTo>
                  <a:lnTo>
                    <a:pt x="810" y="232"/>
                  </a:lnTo>
                  <a:lnTo>
                    <a:pt x="860" y="241"/>
                  </a:lnTo>
                  <a:lnTo>
                    <a:pt x="911" y="257"/>
                  </a:lnTo>
                  <a:lnTo>
                    <a:pt x="960" y="266"/>
                  </a:lnTo>
                  <a:lnTo>
                    <a:pt x="1011" y="281"/>
                  </a:lnTo>
                  <a:lnTo>
                    <a:pt x="1061" y="297"/>
                  </a:lnTo>
                  <a:lnTo>
                    <a:pt x="1117" y="312"/>
                  </a:lnTo>
                  <a:lnTo>
                    <a:pt x="1161" y="322"/>
                  </a:lnTo>
                  <a:lnTo>
                    <a:pt x="1217" y="337"/>
                  </a:lnTo>
                  <a:lnTo>
                    <a:pt x="1262" y="352"/>
                  </a:lnTo>
                  <a:lnTo>
                    <a:pt x="1318" y="367"/>
                  </a:lnTo>
                  <a:lnTo>
                    <a:pt x="1368" y="382"/>
                  </a:lnTo>
                  <a:lnTo>
                    <a:pt x="1418" y="398"/>
                  </a:lnTo>
                  <a:lnTo>
                    <a:pt x="1468" y="412"/>
                  </a:lnTo>
                  <a:lnTo>
                    <a:pt x="1524" y="427"/>
                  </a:lnTo>
                  <a:lnTo>
                    <a:pt x="1569" y="438"/>
                  </a:lnTo>
                  <a:lnTo>
                    <a:pt x="1620" y="453"/>
                  </a:lnTo>
                  <a:lnTo>
                    <a:pt x="1669" y="462"/>
                  </a:lnTo>
                  <a:lnTo>
                    <a:pt x="1720" y="478"/>
                  </a:lnTo>
                  <a:lnTo>
                    <a:pt x="1766" y="488"/>
                  </a:lnTo>
                  <a:lnTo>
                    <a:pt x="1815" y="502"/>
                  </a:lnTo>
                  <a:lnTo>
                    <a:pt x="1866" y="518"/>
                  </a:lnTo>
                  <a:lnTo>
                    <a:pt x="1916" y="533"/>
                  </a:lnTo>
                  <a:lnTo>
                    <a:pt x="1961" y="543"/>
                  </a:lnTo>
                  <a:lnTo>
                    <a:pt x="2007" y="558"/>
                  </a:lnTo>
                  <a:lnTo>
                    <a:pt x="2052" y="568"/>
                  </a:lnTo>
                  <a:lnTo>
                    <a:pt x="2098" y="583"/>
                  </a:lnTo>
                  <a:lnTo>
                    <a:pt x="2142" y="593"/>
                  </a:lnTo>
                  <a:lnTo>
                    <a:pt x="2188" y="608"/>
                  </a:lnTo>
                  <a:lnTo>
                    <a:pt x="2233" y="623"/>
                  </a:lnTo>
                  <a:lnTo>
                    <a:pt x="2279" y="639"/>
                  </a:lnTo>
                  <a:lnTo>
                    <a:pt x="2314" y="648"/>
                  </a:lnTo>
                  <a:lnTo>
                    <a:pt x="2359" y="659"/>
                  </a:lnTo>
                  <a:lnTo>
                    <a:pt x="2394" y="668"/>
                  </a:lnTo>
                  <a:lnTo>
                    <a:pt x="2439" y="683"/>
                  </a:lnTo>
                  <a:lnTo>
                    <a:pt x="2474" y="694"/>
                  </a:lnTo>
                  <a:lnTo>
                    <a:pt x="2515" y="703"/>
                  </a:lnTo>
                  <a:lnTo>
                    <a:pt x="2550" y="714"/>
                  </a:lnTo>
                  <a:lnTo>
                    <a:pt x="2590" y="729"/>
                  </a:lnTo>
                  <a:lnTo>
                    <a:pt x="2620" y="734"/>
                  </a:lnTo>
                  <a:lnTo>
                    <a:pt x="2655" y="749"/>
                  </a:lnTo>
                  <a:lnTo>
                    <a:pt x="2686" y="754"/>
                  </a:lnTo>
                  <a:lnTo>
                    <a:pt x="2721" y="769"/>
                  </a:lnTo>
                  <a:lnTo>
                    <a:pt x="2751" y="774"/>
                  </a:lnTo>
                  <a:lnTo>
                    <a:pt x="2781" y="789"/>
                  </a:lnTo>
                  <a:lnTo>
                    <a:pt x="2811" y="794"/>
                  </a:lnTo>
                  <a:lnTo>
                    <a:pt x="2842" y="809"/>
                  </a:lnTo>
                  <a:lnTo>
                    <a:pt x="2876" y="809"/>
                  </a:lnTo>
                  <a:lnTo>
                    <a:pt x="2911" y="820"/>
                  </a:lnTo>
                  <a:lnTo>
                    <a:pt x="2942" y="835"/>
                  </a:lnTo>
                  <a:lnTo>
                    <a:pt x="2973" y="849"/>
                  </a:lnTo>
                  <a:lnTo>
                    <a:pt x="3017" y="875"/>
                  </a:lnTo>
                  <a:lnTo>
                    <a:pt x="3057" y="920"/>
                  </a:lnTo>
                  <a:lnTo>
                    <a:pt x="3083" y="960"/>
                  </a:lnTo>
                  <a:lnTo>
                    <a:pt x="3108" y="1010"/>
                  </a:lnTo>
                  <a:lnTo>
                    <a:pt x="3113" y="1036"/>
                  </a:lnTo>
                  <a:lnTo>
                    <a:pt x="3118" y="1065"/>
                  </a:lnTo>
                  <a:lnTo>
                    <a:pt x="3123" y="1096"/>
                  </a:lnTo>
                  <a:lnTo>
                    <a:pt x="3134" y="1125"/>
                  </a:lnTo>
                  <a:lnTo>
                    <a:pt x="2842" y="1001"/>
                  </a:lnTo>
                  <a:lnTo>
                    <a:pt x="0" y="0"/>
                  </a:lnTo>
                  <a:close/>
                </a:path>
              </a:pathLst>
            </a:custGeom>
            <a:solidFill>
              <a:srgbClr val="FFFFF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92" name="Google Shape;1792;p36"/>
            <p:cNvSpPr/>
            <p:nvPr/>
          </p:nvSpPr>
          <p:spPr>
            <a:xfrm>
              <a:off x="4522" y="2861"/>
              <a:ext cx="20" cy="8"/>
            </a:xfrm>
            <a:custGeom>
              <a:avLst/>
              <a:gdLst/>
              <a:ahLst/>
              <a:cxnLst/>
              <a:rect l="l" t="t" r="r" b="b"/>
              <a:pathLst>
                <a:path w="115" h="45" extrusionOk="0">
                  <a:moveTo>
                    <a:pt x="111" y="45"/>
                  </a:moveTo>
                  <a:lnTo>
                    <a:pt x="65" y="45"/>
                  </a:lnTo>
                  <a:lnTo>
                    <a:pt x="20" y="45"/>
                  </a:lnTo>
                  <a:lnTo>
                    <a:pt x="5" y="20"/>
                  </a:lnTo>
                  <a:lnTo>
                    <a:pt x="0" y="0"/>
                  </a:lnTo>
                  <a:lnTo>
                    <a:pt x="25" y="5"/>
                  </a:lnTo>
                  <a:lnTo>
                    <a:pt x="55" y="16"/>
                  </a:lnTo>
                  <a:lnTo>
                    <a:pt x="86" y="20"/>
                  </a:lnTo>
                  <a:lnTo>
                    <a:pt x="115" y="36"/>
                  </a:lnTo>
                  <a:lnTo>
                    <a:pt x="111" y="36"/>
                  </a:lnTo>
                  <a:lnTo>
                    <a:pt x="111" y="45"/>
                  </a:lnTo>
                  <a:close/>
                </a:path>
              </a:pathLst>
            </a:custGeom>
            <a:solidFill>
              <a:srgbClr val="C2F7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93" name="Google Shape;1793;p36"/>
            <p:cNvSpPr/>
            <p:nvPr/>
          </p:nvSpPr>
          <p:spPr>
            <a:xfrm>
              <a:off x="4458" y="3027"/>
              <a:ext cx="54" cy="83"/>
            </a:xfrm>
            <a:custGeom>
              <a:avLst/>
              <a:gdLst/>
              <a:ahLst/>
              <a:cxnLst/>
              <a:rect l="l" t="t" r="r" b="b"/>
              <a:pathLst>
                <a:path w="327" h="497" extrusionOk="0">
                  <a:moveTo>
                    <a:pt x="327" y="126"/>
                  </a:moveTo>
                  <a:lnTo>
                    <a:pt x="306" y="141"/>
                  </a:lnTo>
                  <a:lnTo>
                    <a:pt x="292" y="166"/>
                  </a:lnTo>
                  <a:lnTo>
                    <a:pt x="277" y="196"/>
                  </a:lnTo>
                  <a:lnTo>
                    <a:pt x="261" y="226"/>
                  </a:lnTo>
                  <a:lnTo>
                    <a:pt x="237" y="251"/>
                  </a:lnTo>
                  <a:lnTo>
                    <a:pt x="221" y="282"/>
                  </a:lnTo>
                  <a:lnTo>
                    <a:pt x="195" y="311"/>
                  </a:lnTo>
                  <a:lnTo>
                    <a:pt x="181" y="342"/>
                  </a:lnTo>
                  <a:lnTo>
                    <a:pt x="155" y="367"/>
                  </a:lnTo>
                  <a:lnTo>
                    <a:pt x="135" y="393"/>
                  </a:lnTo>
                  <a:lnTo>
                    <a:pt x="111" y="417"/>
                  </a:lnTo>
                  <a:lnTo>
                    <a:pt x="91" y="442"/>
                  </a:lnTo>
                  <a:lnTo>
                    <a:pt x="45" y="472"/>
                  </a:lnTo>
                  <a:lnTo>
                    <a:pt x="10" y="497"/>
                  </a:lnTo>
                  <a:lnTo>
                    <a:pt x="5" y="462"/>
                  </a:lnTo>
                  <a:lnTo>
                    <a:pt x="5" y="433"/>
                  </a:lnTo>
                  <a:lnTo>
                    <a:pt x="5" y="402"/>
                  </a:lnTo>
                  <a:lnTo>
                    <a:pt x="5" y="371"/>
                  </a:lnTo>
                  <a:lnTo>
                    <a:pt x="0" y="337"/>
                  </a:lnTo>
                  <a:lnTo>
                    <a:pt x="0" y="307"/>
                  </a:lnTo>
                  <a:lnTo>
                    <a:pt x="0" y="276"/>
                  </a:lnTo>
                  <a:lnTo>
                    <a:pt x="0" y="247"/>
                  </a:lnTo>
                  <a:lnTo>
                    <a:pt x="0" y="211"/>
                  </a:lnTo>
                  <a:lnTo>
                    <a:pt x="0" y="181"/>
                  </a:lnTo>
                  <a:lnTo>
                    <a:pt x="0" y="150"/>
                  </a:lnTo>
                  <a:lnTo>
                    <a:pt x="0" y="121"/>
                  </a:lnTo>
                  <a:lnTo>
                    <a:pt x="0" y="90"/>
                  </a:lnTo>
                  <a:lnTo>
                    <a:pt x="0" y="60"/>
                  </a:lnTo>
                  <a:lnTo>
                    <a:pt x="0" y="30"/>
                  </a:lnTo>
                  <a:lnTo>
                    <a:pt x="0" y="0"/>
                  </a:lnTo>
                  <a:lnTo>
                    <a:pt x="25" y="0"/>
                  </a:lnTo>
                  <a:lnTo>
                    <a:pt x="71" y="10"/>
                  </a:lnTo>
                  <a:lnTo>
                    <a:pt x="91" y="15"/>
                  </a:lnTo>
                  <a:lnTo>
                    <a:pt x="120" y="25"/>
                  </a:lnTo>
                  <a:lnTo>
                    <a:pt x="146" y="30"/>
                  </a:lnTo>
                  <a:lnTo>
                    <a:pt x="175" y="46"/>
                  </a:lnTo>
                  <a:lnTo>
                    <a:pt x="221" y="60"/>
                  </a:lnTo>
                  <a:lnTo>
                    <a:pt x="272" y="86"/>
                  </a:lnTo>
                  <a:lnTo>
                    <a:pt x="301" y="101"/>
                  </a:lnTo>
                  <a:lnTo>
                    <a:pt x="327" y="12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94" name="Google Shape;1794;p36"/>
            <p:cNvSpPr/>
            <p:nvPr/>
          </p:nvSpPr>
          <p:spPr>
            <a:xfrm>
              <a:off x="4443" y="2804"/>
              <a:ext cx="70" cy="91"/>
            </a:xfrm>
            <a:custGeom>
              <a:avLst/>
              <a:gdLst/>
              <a:ahLst/>
              <a:cxnLst/>
              <a:rect l="l" t="t" r="r" b="b"/>
              <a:pathLst>
                <a:path w="422" h="543" extrusionOk="0">
                  <a:moveTo>
                    <a:pt x="422" y="537"/>
                  </a:moveTo>
                  <a:lnTo>
                    <a:pt x="387" y="543"/>
                  </a:lnTo>
                  <a:lnTo>
                    <a:pt x="351" y="543"/>
                  </a:lnTo>
                  <a:lnTo>
                    <a:pt x="316" y="523"/>
                  </a:lnTo>
                  <a:lnTo>
                    <a:pt x="281" y="497"/>
                  </a:lnTo>
                  <a:lnTo>
                    <a:pt x="241" y="457"/>
                  </a:lnTo>
                  <a:lnTo>
                    <a:pt x="210" y="418"/>
                  </a:lnTo>
                  <a:lnTo>
                    <a:pt x="190" y="392"/>
                  </a:lnTo>
                  <a:lnTo>
                    <a:pt x="170" y="367"/>
                  </a:lnTo>
                  <a:lnTo>
                    <a:pt x="155" y="342"/>
                  </a:lnTo>
                  <a:lnTo>
                    <a:pt x="140" y="322"/>
                  </a:lnTo>
                  <a:lnTo>
                    <a:pt x="120" y="292"/>
                  </a:lnTo>
                  <a:lnTo>
                    <a:pt x="104" y="267"/>
                  </a:lnTo>
                  <a:lnTo>
                    <a:pt x="90" y="236"/>
                  </a:lnTo>
                  <a:lnTo>
                    <a:pt x="75" y="212"/>
                  </a:lnTo>
                  <a:lnTo>
                    <a:pt x="60" y="181"/>
                  </a:lnTo>
                  <a:lnTo>
                    <a:pt x="44" y="161"/>
                  </a:lnTo>
                  <a:lnTo>
                    <a:pt x="35" y="135"/>
                  </a:lnTo>
                  <a:lnTo>
                    <a:pt x="29" y="115"/>
                  </a:lnTo>
                  <a:lnTo>
                    <a:pt x="9" y="71"/>
                  </a:lnTo>
                  <a:lnTo>
                    <a:pt x="0" y="35"/>
                  </a:lnTo>
                  <a:lnTo>
                    <a:pt x="0" y="11"/>
                  </a:lnTo>
                  <a:lnTo>
                    <a:pt x="4" y="0"/>
                  </a:lnTo>
                  <a:lnTo>
                    <a:pt x="29" y="11"/>
                  </a:lnTo>
                  <a:lnTo>
                    <a:pt x="60" y="31"/>
                  </a:lnTo>
                  <a:lnTo>
                    <a:pt x="90" y="55"/>
                  </a:lnTo>
                  <a:lnTo>
                    <a:pt x="125" y="86"/>
                  </a:lnTo>
                  <a:lnTo>
                    <a:pt x="155" y="115"/>
                  </a:lnTo>
                  <a:lnTo>
                    <a:pt x="190" y="151"/>
                  </a:lnTo>
                  <a:lnTo>
                    <a:pt x="221" y="186"/>
                  </a:lnTo>
                  <a:lnTo>
                    <a:pt x="256" y="232"/>
                  </a:lnTo>
                  <a:lnTo>
                    <a:pt x="281" y="267"/>
                  </a:lnTo>
                  <a:lnTo>
                    <a:pt x="311" y="307"/>
                  </a:lnTo>
                  <a:lnTo>
                    <a:pt x="336" y="347"/>
                  </a:lnTo>
                  <a:lnTo>
                    <a:pt x="362" y="392"/>
                  </a:lnTo>
                  <a:lnTo>
                    <a:pt x="376" y="427"/>
                  </a:lnTo>
                  <a:lnTo>
                    <a:pt x="396" y="462"/>
                  </a:lnTo>
                  <a:lnTo>
                    <a:pt x="407" y="497"/>
                  </a:lnTo>
                  <a:lnTo>
                    <a:pt x="422" y="537"/>
                  </a:lnTo>
                  <a:close/>
                </a:path>
              </a:pathLst>
            </a:custGeom>
            <a:solidFill>
              <a:srgbClr val="FF80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95" name="Google Shape;1795;p36"/>
            <p:cNvSpPr/>
            <p:nvPr/>
          </p:nvSpPr>
          <p:spPr>
            <a:xfrm>
              <a:off x="4206" y="2219"/>
              <a:ext cx="266" cy="81"/>
            </a:xfrm>
            <a:custGeom>
              <a:avLst/>
              <a:gdLst/>
              <a:ahLst/>
              <a:cxnLst/>
              <a:rect l="l" t="t" r="r" b="b"/>
              <a:pathLst>
                <a:path w="1599" h="488" extrusionOk="0">
                  <a:moveTo>
                    <a:pt x="1599" y="372"/>
                  </a:moveTo>
                  <a:lnTo>
                    <a:pt x="1589" y="402"/>
                  </a:lnTo>
                  <a:lnTo>
                    <a:pt x="1579" y="438"/>
                  </a:lnTo>
                  <a:lnTo>
                    <a:pt x="1528" y="438"/>
                  </a:lnTo>
                  <a:lnTo>
                    <a:pt x="1484" y="448"/>
                  </a:lnTo>
                  <a:lnTo>
                    <a:pt x="1428" y="448"/>
                  </a:lnTo>
                  <a:lnTo>
                    <a:pt x="1378" y="458"/>
                  </a:lnTo>
                  <a:lnTo>
                    <a:pt x="1348" y="458"/>
                  </a:lnTo>
                  <a:lnTo>
                    <a:pt x="1322" y="462"/>
                  </a:lnTo>
                  <a:lnTo>
                    <a:pt x="1293" y="462"/>
                  </a:lnTo>
                  <a:lnTo>
                    <a:pt x="1267" y="468"/>
                  </a:lnTo>
                  <a:lnTo>
                    <a:pt x="1237" y="468"/>
                  </a:lnTo>
                  <a:lnTo>
                    <a:pt x="1207" y="473"/>
                  </a:lnTo>
                  <a:lnTo>
                    <a:pt x="1177" y="478"/>
                  </a:lnTo>
                  <a:lnTo>
                    <a:pt x="1152" y="482"/>
                  </a:lnTo>
                  <a:lnTo>
                    <a:pt x="1117" y="482"/>
                  </a:lnTo>
                  <a:lnTo>
                    <a:pt x="1086" y="482"/>
                  </a:lnTo>
                  <a:lnTo>
                    <a:pt x="1057" y="482"/>
                  </a:lnTo>
                  <a:lnTo>
                    <a:pt x="1026" y="482"/>
                  </a:lnTo>
                  <a:lnTo>
                    <a:pt x="991" y="482"/>
                  </a:lnTo>
                  <a:lnTo>
                    <a:pt x="960" y="482"/>
                  </a:lnTo>
                  <a:lnTo>
                    <a:pt x="931" y="482"/>
                  </a:lnTo>
                  <a:lnTo>
                    <a:pt x="900" y="488"/>
                  </a:lnTo>
                  <a:lnTo>
                    <a:pt x="865" y="482"/>
                  </a:lnTo>
                  <a:lnTo>
                    <a:pt x="834" y="482"/>
                  </a:lnTo>
                  <a:lnTo>
                    <a:pt x="805" y="482"/>
                  </a:lnTo>
                  <a:lnTo>
                    <a:pt x="774" y="482"/>
                  </a:lnTo>
                  <a:lnTo>
                    <a:pt x="744" y="478"/>
                  </a:lnTo>
                  <a:lnTo>
                    <a:pt x="714" y="478"/>
                  </a:lnTo>
                  <a:lnTo>
                    <a:pt x="684" y="478"/>
                  </a:lnTo>
                  <a:lnTo>
                    <a:pt x="653" y="478"/>
                  </a:lnTo>
                  <a:lnTo>
                    <a:pt x="619" y="468"/>
                  </a:lnTo>
                  <a:lnTo>
                    <a:pt x="588" y="462"/>
                  </a:lnTo>
                  <a:lnTo>
                    <a:pt x="558" y="458"/>
                  </a:lnTo>
                  <a:lnTo>
                    <a:pt x="529" y="453"/>
                  </a:lnTo>
                  <a:lnTo>
                    <a:pt x="498" y="442"/>
                  </a:lnTo>
                  <a:lnTo>
                    <a:pt x="467" y="438"/>
                  </a:lnTo>
                  <a:lnTo>
                    <a:pt x="443" y="433"/>
                  </a:lnTo>
                  <a:lnTo>
                    <a:pt x="418" y="427"/>
                  </a:lnTo>
                  <a:lnTo>
                    <a:pt x="387" y="413"/>
                  </a:lnTo>
                  <a:lnTo>
                    <a:pt x="357" y="402"/>
                  </a:lnTo>
                  <a:lnTo>
                    <a:pt x="332" y="393"/>
                  </a:lnTo>
                  <a:lnTo>
                    <a:pt x="312" y="382"/>
                  </a:lnTo>
                  <a:lnTo>
                    <a:pt x="262" y="358"/>
                  </a:lnTo>
                  <a:lnTo>
                    <a:pt x="222" y="337"/>
                  </a:lnTo>
                  <a:lnTo>
                    <a:pt x="176" y="302"/>
                  </a:lnTo>
                  <a:lnTo>
                    <a:pt x="136" y="272"/>
                  </a:lnTo>
                  <a:lnTo>
                    <a:pt x="100" y="232"/>
                  </a:lnTo>
                  <a:lnTo>
                    <a:pt x="71" y="197"/>
                  </a:lnTo>
                  <a:lnTo>
                    <a:pt x="40" y="151"/>
                  </a:lnTo>
                  <a:lnTo>
                    <a:pt x="25" y="106"/>
                  </a:lnTo>
                  <a:lnTo>
                    <a:pt x="5" y="51"/>
                  </a:lnTo>
                  <a:lnTo>
                    <a:pt x="0" y="0"/>
                  </a:lnTo>
                  <a:lnTo>
                    <a:pt x="20" y="0"/>
                  </a:lnTo>
                  <a:lnTo>
                    <a:pt x="50" y="0"/>
                  </a:lnTo>
                  <a:lnTo>
                    <a:pt x="80" y="0"/>
                  </a:lnTo>
                  <a:lnTo>
                    <a:pt x="116" y="0"/>
                  </a:lnTo>
                  <a:lnTo>
                    <a:pt x="151" y="0"/>
                  </a:lnTo>
                  <a:lnTo>
                    <a:pt x="191" y="5"/>
                  </a:lnTo>
                  <a:lnTo>
                    <a:pt x="237" y="5"/>
                  </a:lnTo>
                  <a:lnTo>
                    <a:pt x="282" y="11"/>
                  </a:lnTo>
                  <a:lnTo>
                    <a:pt x="327" y="11"/>
                  </a:lnTo>
                  <a:lnTo>
                    <a:pt x="372" y="16"/>
                  </a:lnTo>
                  <a:lnTo>
                    <a:pt x="423" y="20"/>
                  </a:lnTo>
                  <a:lnTo>
                    <a:pt x="478" y="25"/>
                  </a:lnTo>
                  <a:lnTo>
                    <a:pt x="529" y="31"/>
                  </a:lnTo>
                  <a:lnTo>
                    <a:pt x="584" y="40"/>
                  </a:lnTo>
                  <a:lnTo>
                    <a:pt x="608" y="40"/>
                  </a:lnTo>
                  <a:lnTo>
                    <a:pt x="633" y="46"/>
                  </a:lnTo>
                  <a:lnTo>
                    <a:pt x="664" y="51"/>
                  </a:lnTo>
                  <a:lnTo>
                    <a:pt x="694" y="56"/>
                  </a:lnTo>
                  <a:lnTo>
                    <a:pt x="744" y="56"/>
                  </a:lnTo>
                  <a:lnTo>
                    <a:pt x="794" y="66"/>
                  </a:lnTo>
                  <a:lnTo>
                    <a:pt x="845" y="71"/>
                  </a:lnTo>
                  <a:lnTo>
                    <a:pt x="900" y="80"/>
                  </a:lnTo>
                  <a:lnTo>
                    <a:pt x="951" y="86"/>
                  </a:lnTo>
                  <a:lnTo>
                    <a:pt x="1001" y="101"/>
                  </a:lnTo>
                  <a:lnTo>
                    <a:pt x="1046" y="106"/>
                  </a:lnTo>
                  <a:lnTo>
                    <a:pt x="1097" y="121"/>
                  </a:lnTo>
                  <a:lnTo>
                    <a:pt x="1137" y="126"/>
                  </a:lnTo>
                  <a:lnTo>
                    <a:pt x="1181" y="137"/>
                  </a:lnTo>
                  <a:lnTo>
                    <a:pt x="1217" y="146"/>
                  </a:lnTo>
                  <a:lnTo>
                    <a:pt x="1258" y="161"/>
                  </a:lnTo>
                  <a:lnTo>
                    <a:pt x="1287" y="171"/>
                  </a:lnTo>
                  <a:lnTo>
                    <a:pt x="1322" y="186"/>
                  </a:lnTo>
                  <a:lnTo>
                    <a:pt x="1348" y="201"/>
                  </a:lnTo>
                  <a:lnTo>
                    <a:pt x="1378" y="217"/>
                  </a:lnTo>
                  <a:lnTo>
                    <a:pt x="1342" y="217"/>
                  </a:lnTo>
                  <a:lnTo>
                    <a:pt x="1313" y="221"/>
                  </a:lnTo>
                  <a:lnTo>
                    <a:pt x="1282" y="221"/>
                  </a:lnTo>
                  <a:lnTo>
                    <a:pt x="1252" y="226"/>
                  </a:lnTo>
                  <a:lnTo>
                    <a:pt x="1222" y="226"/>
                  </a:lnTo>
                  <a:lnTo>
                    <a:pt x="1197" y="232"/>
                  </a:lnTo>
                  <a:lnTo>
                    <a:pt x="1167" y="232"/>
                  </a:lnTo>
                  <a:lnTo>
                    <a:pt x="1141" y="237"/>
                  </a:lnTo>
                  <a:lnTo>
                    <a:pt x="1112" y="237"/>
                  </a:lnTo>
                  <a:lnTo>
                    <a:pt x="1081" y="237"/>
                  </a:lnTo>
                  <a:lnTo>
                    <a:pt x="1057" y="237"/>
                  </a:lnTo>
                  <a:lnTo>
                    <a:pt x="1031" y="237"/>
                  </a:lnTo>
                  <a:lnTo>
                    <a:pt x="975" y="237"/>
                  </a:lnTo>
                  <a:lnTo>
                    <a:pt x="931" y="241"/>
                  </a:lnTo>
                  <a:lnTo>
                    <a:pt x="875" y="237"/>
                  </a:lnTo>
                  <a:lnTo>
                    <a:pt x="825" y="237"/>
                  </a:lnTo>
                  <a:lnTo>
                    <a:pt x="774" y="237"/>
                  </a:lnTo>
                  <a:lnTo>
                    <a:pt x="730" y="237"/>
                  </a:lnTo>
                  <a:lnTo>
                    <a:pt x="679" y="232"/>
                  </a:lnTo>
                  <a:lnTo>
                    <a:pt x="628" y="232"/>
                  </a:lnTo>
                  <a:lnTo>
                    <a:pt x="584" y="232"/>
                  </a:lnTo>
                  <a:lnTo>
                    <a:pt x="538" y="232"/>
                  </a:lnTo>
                  <a:lnTo>
                    <a:pt x="507" y="257"/>
                  </a:lnTo>
                  <a:lnTo>
                    <a:pt x="493" y="272"/>
                  </a:lnTo>
                  <a:lnTo>
                    <a:pt x="493" y="287"/>
                  </a:lnTo>
                  <a:lnTo>
                    <a:pt x="513" y="317"/>
                  </a:lnTo>
                  <a:lnTo>
                    <a:pt x="543" y="317"/>
                  </a:lnTo>
                  <a:lnTo>
                    <a:pt x="578" y="327"/>
                  </a:lnTo>
                  <a:lnTo>
                    <a:pt x="613" y="327"/>
                  </a:lnTo>
                  <a:lnTo>
                    <a:pt x="648" y="337"/>
                  </a:lnTo>
                  <a:lnTo>
                    <a:pt x="684" y="342"/>
                  </a:lnTo>
                  <a:lnTo>
                    <a:pt x="719" y="347"/>
                  </a:lnTo>
                  <a:lnTo>
                    <a:pt x="754" y="352"/>
                  </a:lnTo>
                  <a:lnTo>
                    <a:pt x="790" y="362"/>
                  </a:lnTo>
                  <a:lnTo>
                    <a:pt x="820" y="362"/>
                  </a:lnTo>
                  <a:lnTo>
                    <a:pt x="856" y="367"/>
                  </a:lnTo>
                  <a:lnTo>
                    <a:pt x="885" y="367"/>
                  </a:lnTo>
                  <a:lnTo>
                    <a:pt x="920" y="372"/>
                  </a:lnTo>
                  <a:lnTo>
                    <a:pt x="951" y="372"/>
                  </a:lnTo>
                  <a:lnTo>
                    <a:pt x="986" y="378"/>
                  </a:lnTo>
                  <a:lnTo>
                    <a:pt x="1015" y="382"/>
                  </a:lnTo>
                  <a:lnTo>
                    <a:pt x="1051" y="387"/>
                  </a:lnTo>
                  <a:lnTo>
                    <a:pt x="1081" y="382"/>
                  </a:lnTo>
                  <a:lnTo>
                    <a:pt x="1112" y="382"/>
                  </a:lnTo>
                  <a:lnTo>
                    <a:pt x="1141" y="382"/>
                  </a:lnTo>
                  <a:lnTo>
                    <a:pt x="1172" y="382"/>
                  </a:lnTo>
                  <a:lnTo>
                    <a:pt x="1202" y="378"/>
                  </a:lnTo>
                  <a:lnTo>
                    <a:pt x="1237" y="378"/>
                  </a:lnTo>
                  <a:lnTo>
                    <a:pt x="1267" y="378"/>
                  </a:lnTo>
                  <a:lnTo>
                    <a:pt x="1302" y="378"/>
                  </a:lnTo>
                  <a:lnTo>
                    <a:pt x="1333" y="367"/>
                  </a:lnTo>
                  <a:lnTo>
                    <a:pt x="1368" y="367"/>
                  </a:lnTo>
                  <a:lnTo>
                    <a:pt x="1404" y="358"/>
                  </a:lnTo>
                  <a:lnTo>
                    <a:pt x="1439" y="358"/>
                  </a:lnTo>
                  <a:lnTo>
                    <a:pt x="1473" y="347"/>
                  </a:lnTo>
                  <a:lnTo>
                    <a:pt x="1514" y="342"/>
                  </a:lnTo>
                  <a:lnTo>
                    <a:pt x="1549" y="337"/>
                  </a:lnTo>
                  <a:lnTo>
                    <a:pt x="1589" y="332"/>
                  </a:lnTo>
                  <a:lnTo>
                    <a:pt x="1594" y="352"/>
                  </a:lnTo>
                  <a:lnTo>
                    <a:pt x="1599" y="372"/>
                  </a:lnTo>
                  <a:close/>
                </a:path>
              </a:pathLst>
            </a:custGeom>
            <a:solidFill>
              <a:srgbClr val="C2F7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96" name="Google Shape;1796;p36"/>
            <p:cNvSpPr/>
            <p:nvPr/>
          </p:nvSpPr>
          <p:spPr>
            <a:xfrm>
              <a:off x="4212" y="2219"/>
              <a:ext cx="223" cy="45"/>
            </a:xfrm>
            <a:custGeom>
              <a:avLst/>
              <a:gdLst/>
              <a:ahLst/>
              <a:cxnLst/>
              <a:rect l="l" t="t" r="r" b="b"/>
              <a:pathLst>
                <a:path w="1338" h="272" extrusionOk="0">
                  <a:moveTo>
                    <a:pt x="0" y="0"/>
                  </a:moveTo>
                  <a:lnTo>
                    <a:pt x="25" y="0"/>
                  </a:lnTo>
                  <a:lnTo>
                    <a:pt x="56" y="0"/>
                  </a:lnTo>
                  <a:lnTo>
                    <a:pt x="86" y="0"/>
                  </a:lnTo>
                  <a:lnTo>
                    <a:pt x="126" y="0"/>
                  </a:lnTo>
                  <a:lnTo>
                    <a:pt x="166" y="0"/>
                  </a:lnTo>
                  <a:lnTo>
                    <a:pt x="206" y="5"/>
                  </a:lnTo>
                  <a:lnTo>
                    <a:pt x="252" y="11"/>
                  </a:lnTo>
                  <a:lnTo>
                    <a:pt x="301" y="16"/>
                  </a:lnTo>
                  <a:lnTo>
                    <a:pt x="347" y="16"/>
                  </a:lnTo>
                  <a:lnTo>
                    <a:pt x="392" y="20"/>
                  </a:lnTo>
                  <a:lnTo>
                    <a:pt x="443" y="25"/>
                  </a:lnTo>
                  <a:lnTo>
                    <a:pt x="493" y="31"/>
                  </a:lnTo>
                  <a:lnTo>
                    <a:pt x="538" y="36"/>
                  </a:lnTo>
                  <a:lnTo>
                    <a:pt x="593" y="46"/>
                  </a:lnTo>
                  <a:lnTo>
                    <a:pt x="644" y="51"/>
                  </a:lnTo>
                  <a:lnTo>
                    <a:pt x="699" y="60"/>
                  </a:lnTo>
                  <a:lnTo>
                    <a:pt x="745" y="60"/>
                  </a:lnTo>
                  <a:lnTo>
                    <a:pt x="794" y="71"/>
                  </a:lnTo>
                  <a:lnTo>
                    <a:pt x="840" y="76"/>
                  </a:lnTo>
                  <a:lnTo>
                    <a:pt x="891" y="86"/>
                  </a:lnTo>
                  <a:lnTo>
                    <a:pt x="935" y="91"/>
                  </a:lnTo>
                  <a:lnTo>
                    <a:pt x="981" y="101"/>
                  </a:lnTo>
                  <a:lnTo>
                    <a:pt x="1026" y="106"/>
                  </a:lnTo>
                  <a:lnTo>
                    <a:pt x="1077" y="121"/>
                  </a:lnTo>
                  <a:lnTo>
                    <a:pt x="1112" y="131"/>
                  </a:lnTo>
                  <a:lnTo>
                    <a:pt x="1152" y="141"/>
                  </a:lnTo>
                  <a:lnTo>
                    <a:pt x="1187" y="151"/>
                  </a:lnTo>
                  <a:lnTo>
                    <a:pt x="1227" y="166"/>
                  </a:lnTo>
                  <a:lnTo>
                    <a:pt x="1258" y="177"/>
                  </a:lnTo>
                  <a:lnTo>
                    <a:pt x="1287" y="186"/>
                  </a:lnTo>
                  <a:lnTo>
                    <a:pt x="1313" y="201"/>
                  </a:lnTo>
                  <a:lnTo>
                    <a:pt x="1338" y="217"/>
                  </a:lnTo>
                  <a:lnTo>
                    <a:pt x="1302" y="217"/>
                  </a:lnTo>
                  <a:lnTo>
                    <a:pt x="1273" y="221"/>
                  </a:lnTo>
                  <a:lnTo>
                    <a:pt x="1242" y="221"/>
                  </a:lnTo>
                  <a:lnTo>
                    <a:pt x="1212" y="226"/>
                  </a:lnTo>
                  <a:lnTo>
                    <a:pt x="1182" y="226"/>
                  </a:lnTo>
                  <a:lnTo>
                    <a:pt x="1157" y="232"/>
                  </a:lnTo>
                  <a:lnTo>
                    <a:pt x="1127" y="232"/>
                  </a:lnTo>
                  <a:lnTo>
                    <a:pt x="1101" y="237"/>
                  </a:lnTo>
                  <a:lnTo>
                    <a:pt x="1072" y="237"/>
                  </a:lnTo>
                  <a:lnTo>
                    <a:pt x="1041" y="237"/>
                  </a:lnTo>
                  <a:lnTo>
                    <a:pt x="1017" y="237"/>
                  </a:lnTo>
                  <a:lnTo>
                    <a:pt x="991" y="237"/>
                  </a:lnTo>
                  <a:lnTo>
                    <a:pt x="935" y="237"/>
                  </a:lnTo>
                  <a:lnTo>
                    <a:pt x="891" y="241"/>
                  </a:lnTo>
                  <a:lnTo>
                    <a:pt x="835" y="237"/>
                  </a:lnTo>
                  <a:lnTo>
                    <a:pt x="785" y="237"/>
                  </a:lnTo>
                  <a:lnTo>
                    <a:pt x="734" y="237"/>
                  </a:lnTo>
                  <a:lnTo>
                    <a:pt x="690" y="237"/>
                  </a:lnTo>
                  <a:lnTo>
                    <a:pt x="639" y="232"/>
                  </a:lnTo>
                  <a:lnTo>
                    <a:pt x="588" y="232"/>
                  </a:lnTo>
                  <a:lnTo>
                    <a:pt x="544" y="232"/>
                  </a:lnTo>
                  <a:lnTo>
                    <a:pt x="498" y="232"/>
                  </a:lnTo>
                  <a:lnTo>
                    <a:pt x="473" y="257"/>
                  </a:lnTo>
                  <a:lnTo>
                    <a:pt x="463" y="272"/>
                  </a:lnTo>
                  <a:lnTo>
                    <a:pt x="418" y="261"/>
                  </a:lnTo>
                  <a:lnTo>
                    <a:pt x="387" y="257"/>
                  </a:lnTo>
                  <a:lnTo>
                    <a:pt x="357" y="247"/>
                  </a:lnTo>
                  <a:lnTo>
                    <a:pt x="343" y="241"/>
                  </a:lnTo>
                  <a:lnTo>
                    <a:pt x="312" y="226"/>
                  </a:lnTo>
                  <a:lnTo>
                    <a:pt x="287" y="212"/>
                  </a:lnTo>
                  <a:lnTo>
                    <a:pt x="261" y="197"/>
                  </a:lnTo>
                  <a:lnTo>
                    <a:pt x="237" y="186"/>
                  </a:lnTo>
                  <a:lnTo>
                    <a:pt x="206" y="166"/>
                  </a:lnTo>
                  <a:lnTo>
                    <a:pt x="186" y="151"/>
                  </a:lnTo>
                  <a:lnTo>
                    <a:pt x="162" y="137"/>
                  </a:lnTo>
                  <a:lnTo>
                    <a:pt x="142" y="121"/>
                  </a:lnTo>
                  <a:lnTo>
                    <a:pt x="96" y="86"/>
                  </a:lnTo>
                  <a:lnTo>
                    <a:pt x="56" y="51"/>
                  </a:lnTo>
                  <a:lnTo>
                    <a:pt x="25" y="20"/>
                  </a:lnTo>
                  <a:lnTo>
                    <a:pt x="0" y="0"/>
                  </a:lnTo>
                  <a:close/>
                </a:path>
              </a:pathLst>
            </a:custGeom>
            <a:solidFill>
              <a:srgbClr val="F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97" name="Google Shape;1797;p36"/>
            <p:cNvSpPr/>
            <p:nvPr/>
          </p:nvSpPr>
          <p:spPr>
            <a:xfrm>
              <a:off x="4397" y="3007"/>
              <a:ext cx="41" cy="120"/>
            </a:xfrm>
            <a:custGeom>
              <a:avLst/>
              <a:gdLst/>
              <a:ahLst/>
              <a:cxnLst/>
              <a:rect l="l" t="t" r="r" b="b"/>
              <a:pathLst>
                <a:path w="241" h="723" extrusionOk="0">
                  <a:moveTo>
                    <a:pt x="241" y="692"/>
                  </a:moveTo>
                  <a:lnTo>
                    <a:pt x="210" y="703"/>
                  </a:lnTo>
                  <a:lnTo>
                    <a:pt x="186" y="714"/>
                  </a:lnTo>
                  <a:lnTo>
                    <a:pt x="161" y="718"/>
                  </a:lnTo>
                  <a:lnTo>
                    <a:pt x="146" y="723"/>
                  </a:lnTo>
                  <a:lnTo>
                    <a:pt x="106" y="723"/>
                  </a:lnTo>
                  <a:lnTo>
                    <a:pt x="65" y="723"/>
                  </a:lnTo>
                  <a:lnTo>
                    <a:pt x="45" y="688"/>
                  </a:lnTo>
                  <a:lnTo>
                    <a:pt x="29" y="658"/>
                  </a:lnTo>
                  <a:lnTo>
                    <a:pt x="15" y="617"/>
                  </a:lnTo>
                  <a:lnTo>
                    <a:pt x="9" y="577"/>
                  </a:lnTo>
                  <a:lnTo>
                    <a:pt x="0" y="533"/>
                  </a:lnTo>
                  <a:lnTo>
                    <a:pt x="0" y="487"/>
                  </a:lnTo>
                  <a:lnTo>
                    <a:pt x="0" y="436"/>
                  </a:lnTo>
                  <a:lnTo>
                    <a:pt x="0" y="391"/>
                  </a:lnTo>
                  <a:lnTo>
                    <a:pt x="0" y="336"/>
                  </a:lnTo>
                  <a:lnTo>
                    <a:pt x="0" y="286"/>
                  </a:lnTo>
                  <a:lnTo>
                    <a:pt x="0" y="230"/>
                  </a:lnTo>
                  <a:lnTo>
                    <a:pt x="5" y="186"/>
                  </a:lnTo>
                  <a:lnTo>
                    <a:pt x="5" y="130"/>
                  </a:lnTo>
                  <a:lnTo>
                    <a:pt x="9" y="85"/>
                  </a:lnTo>
                  <a:lnTo>
                    <a:pt x="15" y="40"/>
                  </a:lnTo>
                  <a:lnTo>
                    <a:pt x="20" y="0"/>
                  </a:lnTo>
                  <a:lnTo>
                    <a:pt x="50" y="9"/>
                  </a:lnTo>
                  <a:lnTo>
                    <a:pt x="80" y="20"/>
                  </a:lnTo>
                  <a:lnTo>
                    <a:pt x="106" y="29"/>
                  </a:lnTo>
                  <a:lnTo>
                    <a:pt x="130" y="45"/>
                  </a:lnTo>
                  <a:lnTo>
                    <a:pt x="170" y="65"/>
                  </a:lnTo>
                  <a:lnTo>
                    <a:pt x="201" y="95"/>
                  </a:lnTo>
                  <a:lnTo>
                    <a:pt x="216" y="125"/>
                  </a:lnTo>
                  <a:lnTo>
                    <a:pt x="230" y="155"/>
                  </a:lnTo>
                  <a:lnTo>
                    <a:pt x="230" y="186"/>
                  </a:lnTo>
                  <a:lnTo>
                    <a:pt x="236" y="230"/>
                  </a:lnTo>
                  <a:lnTo>
                    <a:pt x="226" y="266"/>
                  </a:lnTo>
                  <a:lnTo>
                    <a:pt x="221" y="311"/>
                  </a:lnTo>
                  <a:lnTo>
                    <a:pt x="216" y="331"/>
                  </a:lnTo>
                  <a:lnTo>
                    <a:pt x="210" y="356"/>
                  </a:lnTo>
                  <a:lnTo>
                    <a:pt x="210" y="387"/>
                  </a:lnTo>
                  <a:lnTo>
                    <a:pt x="210" y="416"/>
                  </a:lnTo>
                  <a:lnTo>
                    <a:pt x="206" y="442"/>
                  </a:lnTo>
                  <a:lnTo>
                    <a:pt x="206" y="471"/>
                  </a:lnTo>
                  <a:lnTo>
                    <a:pt x="206" y="502"/>
                  </a:lnTo>
                  <a:lnTo>
                    <a:pt x="210" y="537"/>
                  </a:lnTo>
                  <a:lnTo>
                    <a:pt x="210" y="572"/>
                  </a:lnTo>
                  <a:lnTo>
                    <a:pt x="221" y="612"/>
                  </a:lnTo>
                  <a:lnTo>
                    <a:pt x="226" y="648"/>
                  </a:lnTo>
                  <a:lnTo>
                    <a:pt x="241" y="69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98" name="Google Shape;1798;p36"/>
            <p:cNvSpPr/>
            <p:nvPr/>
          </p:nvSpPr>
          <p:spPr>
            <a:xfrm>
              <a:off x="4572" y="3082"/>
              <a:ext cx="65" cy="87"/>
            </a:xfrm>
            <a:custGeom>
              <a:avLst/>
              <a:gdLst/>
              <a:ahLst/>
              <a:cxnLst/>
              <a:rect l="l" t="t" r="r" b="b"/>
              <a:pathLst>
                <a:path w="392" h="519" extrusionOk="0">
                  <a:moveTo>
                    <a:pt x="392" y="453"/>
                  </a:moveTo>
                  <a:lnTo>
                    <a:pt x="342" y="453"/>
                  </a:lnTo>
                  <a:lnTo>
                    <a:pt x="291" y="458"/>
                  </a:lnTo>
                  <a:lnTo>
                    <a:pt x="247" y="468"/>
                  </a:lnTo>
                  <a:lnTo>
                    <a:pt x="205" y="484"/>
                  </a:lnTo>
                  <a:lnTo>
                    <a:pt x="161" y="493"/>
                  </a:lnTo>
                  <a:lnTo>
                    <a:pt x="116" y="504"/>
                  </a:lnTo>
                  <a:lnTo>
                    <a:pt x="75" y="508"/>
                  </a:lnTo>
                  <a:lnTo>
                    <a:pt x="40" y="519"/>
                  </a:lnTo>
                  <a:lnTo>
                    <a:pt x="35" y="488"/>
                  </a:lnTo>
                  <a:lnTo>
                    <a:pt x="35" y="464"/>
                  </a:lnTo>
                  <a:lnTo>
                    <a:pt x="30" y="428"/>
                  </a:lnTo>
                  <a:lnTo>
                    <a:pt x="30" y="393"/>
                  </a:lnTo>
                  <a:lnTo>
                    <a:pt x="20" y="352"/>
                  </a:lnTo>
                  <a:lnTo>
                    <a:pt x="20" y="318"/>
                  </a:lnTo>
                  <a:lnTo>
                    <a:pt x="10" y="277"/>
                  </a:lnTo>
                  <a:lnTo>
                    <a:pt x="10" y="241"/>
                  </a:lnTo>
                  <a:lnTo>
                    <a:pt x="4" y="197"/>
                  </a:lnTo>
                  <a:lnTo>
                    <a:pt x="0" y="161"/>
                  </a:lnTo>
                  <a:lnTo>
                    <a:pt x="0" y="126"/>
                  </a:lnTo>
                  <a:lnTo>
                    <a:pt x="4" y="96"/>
                  </a:lnTo>
                  <a:lnTo>
                    <a:pt x="4" y="66"/>
                  </a:lnTo>
                  <a:lnTo>
                    <a:pt x="10" y="40"/>
                  </a:lnTo>
                  <a:lnTo>
                    <a:pt x="15" y="16"/>
                  </a:lnTo>
                  <a:lnTo>
                    <a:pt x="30" y="6"/>
                  </a:lnTo>
                  <a:lnTo>
                    <a:pt x="65" y="0"/>
                  </a:lnTo>
                  <a:lnTo>
                    <a:pt x="105" y="0"/>
                  </a:lnTo>
                  <a:lnTo>
                    <a:pt x="141" y="0"/>
                  </a:lnTo>
                  <a:lnTo>
                    <a:pt x="185" y="20"/>
                  </a:lnTo>
                  <a:lnTo>
                    <a:pt x="191" y="36"/>
                  </a:lnTo>
                  <a:lnTo>
                    <a:pt x="205" y="62"/>
                  </a:lnTo>
                  <a:lnTo>
                    <a:pt x="221" y="82"/>
                  </a:lnTo>
                  <a:lnTo>
                    <a:pt x="236" y="111"/>
                  </a:lnTo>
                  <a:lnTo>
                    <a:pt x="251" y="141"/>
                  </a:lnTo>
                  <a:lnTo>
                    <a:pt x="267" y="172"/>
                  </a:lnTo>
                  <a:lnTo>
                    <a:pt x="282" y="201"/>
                  </a:lnTo>
                  <a:lnTo>
                    <a:pt x="302" y="237"/>
                  </a:lnTo>
                  <a:lnTo>
                    <a:pt x="317" y="263"/>
                  </a:lnTo>
                  <a:lnTo>
                    <a:pt x="331" y="292"/>
                  </a:lnTo>
                  <a:lnTo>
                    <a:pt x="347" y="323"/>
                  </a:lnTo>
                  <a:lnTo>
                    <a:pt x="362" y="352"/>
                  </a:lnTo>
                  <a:lnTo>
                    <a:pt x="377" y="402"/>
                  </a:lnTo>
                  <a:lnTo>
                    <a:pt x="392" y="453"/>
                  </a:lnTo>
                  <a:close/>
                </a:path>
              </a:pathLst>
            </a:custGeom>
            <a:solidFill>
              <a:srgbClr val="B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799" name="Google Shape;1799;p36"/>
            <p:cNvSpPr/>
            <p:nvPr/>
          </p:nvSpPr>
          <p:spPr>
            <a:xfrm>
              <a:off x="4336" y="2679"/>
              <a:ext cx="111" cy="123"/>
            </a:xfrm>
            <a:custGeom>
              <a:avLst/>
              <a:gdLst/>
              <a:ahLst/>
              <a:cxnLst/>
              <a:rect l="l" t="t" r="r" b="b"/>
              <a:pathLst>
                <a:path w="663" h="738" extrusionOk="0">
                  <a:moveTo>
                    <a:pt x="663" y="632"/>
                  </a:moveTo>
                  <a:lnTo>
                    <a:pt x="633" y="647"/>
                  </a:lnTo>
                  <a:lnTo>
                    <a:pt x="613" y="663"/>
                  </a:lnTo>
                  <a:lnTo>
                    <a:pt x="593" y="678"/>
                  </a:lnTo>
                  <a:lnTo>
                    <a:pt x="577" y="693"/>
                  </a:lnTo>
                  <a:lnTo>
                    <a:pt x="553" y="713"/>
                  </a:lnTo>
                  <a:lnTo>
                    <a:pt x="533" y="733"/>
                  </a:lnTo>
                  <a:lnTo>
                    <a:pt x="513" y="738"/>
                  </a:lnTo>
                  <a:lnTo>
                    <a:pt x="493" y="738"/>
                  </a:lnTo>
                  <a:lnTo>
                    <a:pt x="457" y="728"/>
                  </a:lnTo>
                  <a:lnTo>
                    <a:pt x="422" y="718"/>
                  </a:lnTo>
                  <a:lnTo>
                    <a:pt x="402" y="693"/>
                  </a:lnTo>
                  <a:lnTo>
                    <a:pt x="382" y="673"/>
                  </a:lnTo>
                  <a:lnTo>
                    <a:pt x="356" y="653"/>
                  </a:lnTo>
                  <a:lnTo>
                    <a:pt x="336" y="632"/>
                  </a:lnTo>
                  <a:lnTo>
                    <a:pt x="312" y="607"/>
                  </a:lnTo>
                  <a:lnTo>
                    <a:pt x="286" y="587"/>
                  </a:lnTo>
                  <a:lnTo>
                    <a:pt x="261" y="563"/>
                  </a:lnTo>
                  <a:lnTo>
                    <a:pt x="241" y="543"/>
                  </a:lnTo>
                  <a:lnTo>
                    <a:pt x="210" y="512"/>
                  </a:lnTo>
                  <a:lnTo>
                    <a:pt x="186" y="487"/>
                  </a:lnTo>
                  <a:lnTo>
                    <a:pt x="160" y="462"/>
                  </a:lnTo>
                  <a:lnTo>
                    <a:pt x="140" y="437"/>
                  </a:lnTo>
                  <a:lnTo>
                    <a:pt x="115" y="406"/>
                  </a:lnTo>
                  <a:lnTo>
                    <a:pt x="95" y="382"/>
                  </a:lnTo>
                  <a:lnTo>
                    <a:pt x="75" y="356"/>
                  </a:lnTo>
                  <a:lnTo>
                    <a:pt x="60" y="336"/>
                  </a:lnTo>
                  <a:lnTo>
                    <a:pt x="40" y="306"/>
                  </a:lnTo>
                  <a:lnTo>
                    <a:pt x="25" y="281"/>
                  </a:lnTo>
                  <a:lnTo>
                    <a:pt x="14" y="256"/>
                  </a:lnTo>
                  <a:lnTo>
                    <a:pt x="9" y="231"/>
                  </a:lnTo>
                  <a:lnTo>
                    <a:pt x="0" y="181"/>
                  </a:lnTo>
                  <a:lnTo>
                    <a:pt x="14" y="135"/>
                  </a:lnTo>
                  <a:lnTo>
                    <a:pt x="20" y="110"/>
                  </a:lnTo>
                  <a:lnTo>
                    <a:pt x="40" y="90"/>
                  </a:lnTo>
                  <a:lnTo>
                    <a:pt x="55" y="70"/>
                  </a:lnTo>
                  <a:lnTo>
                    <a:pt x="85" y="55"/>
                  </a:lnTo>
                  <a:lnTo>
                    <a:pt x="115" y="40"/>
                  </a:lnTo>
                  <a:lnTo>
                    <a:pt x="155" y="24"/>
                  </a:lnTo>
                  <a:lnTo>
                    <a:pt x="195" y="9"/>
                  </a:lnTo>
                  <a:lnTo>
                    <a:pt x="250" y="0"/>
                  </a:lnTo>
                  <a:lnTo>
                    <a:pt x="292" y="0"/>
                  </a:lnTo>
                  <a:lnTo>
                    <a:pt x="332" y="15"/>
                  </a:lnTo>
                  <a:lnTo>
                    <a:pt x="367" y="35"/>
                  </a:lnTo>
                  <a:lnTo>
                    <a:pt x="407" y="70"/>
                  </a:lnTo>
                  <a:lnTo>
                    <a:pt x="437" y="99"/>
                  </a:lnTo>
                  <a:lnTo>
                    <a:pt x="467" y="145"/>
                  </a:lnTo>
                  <a:lnTo>
                    <a:pt x="477" y="165"/>
                  </a:lnTo>
                  <a:lnTo>
                    <a:pt x="493" y="190"/>
                  </a:lnTo>
                  <a:lnTo>
                    <a:pt x="508" y="210"/>
                  </a:lnTo>
                  <a:lnTo>
                    <a:pt x="522" y="241"/>
                  </a:lnTo>
                  <a:lnTo>
                    <a:pt x="542" y="286"/>
                  </a:lnTo>
                  <a:lnTo>
                    <a:pt x="563" y="342"/>
                  </a:lnTo>
                  <a:lnTo>
                    <a:pt x="583" y="391"/>
                  </a:lnTo>
                  <a:lnTo>
                    <a:pt x="603" y="446"/>
                  </a:lnTo>
                  <a:lnTo>
                    <a:pt x="619" y="497"/>
                  </a:lnTo>
                  <a:lnTo>
                    <a:pt x="633" y="547"/>
                  </a:lnTo>
                  <a:lnTo>
                    <a:pt x="648" y="587"/>
                  </a:lnTo>
                  <a:lnTo>
                    <a:pt x="663" y="632"/>
                  </a:lnTo>
                  <a:close/>
                </a:path>
              </a:pathLst>
            </a:custGeom>
            <a:solidFill>
              <a:srgbClr val="B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00" name="Google Shape;1800;p36"/>
            <p:cNvSpPr/>
            <p:nvPr/>
          </p:nvSpPr>
          <p:spPr>
            <a:xfrm>
              <a:off x="4572" y="3082"/>
              <a:ext cx="53" cy="87"/>
            </a:xfrm>
            <a:custGeom>
              <a:avLst/>
              <a:gdLst/>
              <a:ahLst/>
              <a:cxnLst/>
              <a:rect l="l" t="t" r="r" b="b"/>
              <a:pathLst>
                <a:path w="317" h="519" extrusionOk="0">
                  <a:moveTo>
                    <a:pt x="317" y="464"/>
                  </a:moveTo>
                  <a:lnTo>
                    <a:pt x="276" y="464"/>
                  </a:lnTo>
                  <a:lnTo>
                    <a:pt x="241" y="473"/>
                  </a:lnTo>
                  <a:lnTo>
                    <a:pt x="201" y="478"/>
                  </a:lnTo>
                  <a:lnTo>
                    <a:pt x="171" y="488"/>
                  </a:lnTo>
                  <a:lnTo>
                    <a:pt x="136" y="493"/>
                  </a:lnTo>
                  <a:lnTo>
                    <a:pt x="101" y="504"/>
                  </a:lnTo>
                  <a:lnTo>
                    <a:pt x="70" y="508"/>
                  </a:lnTo>
                  <a:lnTo>
                    <a:pt x="40" y="519"/>
                  </a:lnTo>
                  <a:lnTo>
                    <a:pt x="35" y="488"/>
                  </a:lnTo>
                  <a:lnTo>
                    <a:pt x="35" y="464"/>
                  </a:lnTo>
                  <a:lnTo>
                    <a:pt x="30" y="428"/>
                  </a:lnTo>
                  <a:lnTo>
                    <a:pt x="30" y="393"/>
                  </a:lnTo>
                  <a:lnTo>
                    <a:pt x="20" y="352"/>
                  </a:lnTo>
                  <a:lnTo>
                    <a:pt x="20" y="318"/>
                  </a:lnTo>
                  <a:lnTo>
                    <a:pt x="10" y="277"/>
                  </a:lnTo>
                  <a:lnTo>
                    <a:pt x="10" y="241"/>
                  </a:lnTo>
                  <a:lnTo>
                    <a:pt x="4" y="197"/>
                  </a:lnTo>
                  <a:lnTo>
                    <a:pt x="0" y="161"/>
                  </a:lnTo>
                  <a:lnTo>
                    <a:pt x="0" y="126"/>
                  </a:lnTo>
                  <a:lnTo>
                    <a:pt x="4" y="96"/>
                  </a:lnTo>
                  <a:lnTo>
                    <a:pt x="4" y="66"/>
                  </a:lnTo>
                  <a:lnTo>
                    <a:pt x="10" y="40"/>
                  </a:lnTo>
                  <a:lnTo>
                    <a:pt x="15" y="16"/>
                  </a:lnTo>
                  <a:lnTo>
                    <a:pt x="30" y="6"/>
                  </a:lnTo>
                  <a:lnTo>
                    <a:pt x="70" y="0"/>
                  </a:lnTo>
                  <a:lnTo>
                    <a:pt x="110" y="6"/>
                  </a:lnTo>
                  <a:lnTo>
                    <a:pt x="136" y="347"/>
                  </a:lnTo>
                  <a:lnTo>
                    <a:pt x="317" y="464"/>
                  </a:lnTo>
                  <a:close/>
                </a:path>
              </a:pathLst>
            </a:custGeom>
            <a:solidFill>
              <a:srgbClr val="FFBF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01" name="Google Shape;1801;p36"/>
            <p:cNvSpPr/>
            <p:nvPr/>
          </p:nvSpPr>
          <p:spPr>
            <a:xfrm>
              <a:off x="4336" y="2679"/>
              <a:ext cx="91" cy="123"/>
            </a:xfrm>
            <a:custGeom>
              <a:avLst/>
              <a:gdLst/>
              <a:ahLst/>
              <a:cxnLst/>
              <a:rect l="l" t="t" r="r" b="b"/>
              <a:pathLst>
                <a:path w="542" h="738" extrusionOk="0">
                  <a:moveTo>
                    <a:pt x="542" y="728"/>
                  </a:moveTo>
                  <a:lnTo>
                    <a:pt x="517" y="738"/>
                  </a:lnTo>
                  <a:lnTo>
                    <a:pt x="497" y="738"/>
                  </a:lnTo>
                  <a:lnTo>
                    <a:pt x="462" y="733"/>
                  </a:lnTo>
                  <a:lnTo>
                    <a:pt x="422" y="718"/>
                  </a:lnTo>
                  <a:lnTo>
                    <a:pt x="402" y="693"/>
                  </a:lnTo>
                  <a:lnTo>
                    <a:pt x="382" y="673"/>
                  </a:lnTo>
                  <a:lnTo>
                    <a:pt x="356" y="653"/>
                  </a:lnTo>
                  <a:lnTo>
                    <a:pt x="336" y="632"/>
                  </a:lnTo>
                  <a:lnTo>
                    <a:pt x="312" y="607"/>
                  </a:lnTo>
                  <a:lnTo>
                    <a:pt x="286" y="587"/>
                  </a:lnTo>
                  <a:lnTo>
                    <a:pt x="261" y="563"/>
                  </a:lnTo>
                  <a:lnTo>
                    <a:pt x="241" y="543"/>
                  </a:lnTo>
                  <a:lnTo>
                    <a:pt x="210" y="512"/>
                  </a:lnTo>
                  <a:lnTo>
                    <a:pt x="186" y="487"/>
                  </a:lnTo>
                  <a:lnTo>
                    <a:pt x="160" y="462"/>
                  </a:lnTo>
                  <a:lnTo>
                    <a:pt x="140" y="437"/>
                  </a:lnTo>
                  <a:lnTo>
                    <a:pt x="115" y="406"/>
                  </a:lnTo>
                  <a:lnTo>
                    <a:pt x="95" y="382"/>
                  </a:lnTo>
                  <a:lnTo>
                    <a:pt x="75" y="356"/>
                  </a:lnTo>
                  <a:lnTo>
                    <a:pt x="60" y="336"/>
                  </a:lnTo>
                  <a:lnTo>
                    <a:pt x="40" y="306"/>
                  </a:lnTo>
                  <a:lnTo>
                    <a:pt x="25" y="281"/>
                  </a:lnTo>
                  <a:lnTo>
                    <a:pt x="14" y="256"/>
                  </a:lnTo>
                  <a:lnTo>
                    <a:pt x="9" y="231"/>
                  </a:lnTo>
                  <a:lnTo>
                    <a:pt x="0" y="181"/>
                  </a:lnTo>
                  <a:lnTo>
                    <a:pt x="14" y="135"/>
                  </a:lnTo>
                  <a:lnTo>
                    <a:pt x="20" y="110"/>
                  </a:lnTo>
                  <a:lnTo>
                    <a:pt x="40" y="90"/>
                  </a:lnTo>
                  <a:lnTo>
                    <a:pt x="55" y="70"/>
                  </a:lnTo>
                  <a:lnTo>
                    <a:pt x="85" y="55"/>
                  </a:lnTo>
                  <a:lnTo>
                    <a:pt x="115" y="40"/>
                  </a:lnTo>
                  <a:lnTo>
                    <a:pt x="155" y="24"/>
                  </a:lnTo>
                  <a:lnTo>
                    <a:pt x="195" y="9"/>
                  </a:lnTo>
                  <a:lnTo>
                    <a:pt x="250" y="0"/>
                  </a:lnTo>
                  <a:lnTo>
                    <a:pt x="281" y="0"/>
                  </a:lnTo>
                  <a:lnTo>
                    <a:pt x="316" y="9"/>
                  </a:lnTo>
                  <a:lnTo>
                    <a:pt x="292" y="30"/>
                  </a:lnTo>
                  <a:lnTo>
                    <a:pt x="276" y="55"/>
                  </a:lnTo>
                  <a:lnTo>
                    <a:pt x="261" y="75"/>
                  </a:lnTo>
                  <a:lnTo>
                    <a:pt x="256" y="105"/>
                  </a:lnTo>
                  <a:lnTo>
                    <a:pt x="236" y="150"/>
                  </a:lnTo>
                  <a:lnTo>
                    <a:pt x="230" y="201"/>
                  </a:lnTo>
                  <a:lnTo>
                    <a:pt x="226" y="241"/>
                  </a:lnTo>
                  <a:lnTo>
                    <a:pt x="226" y="276"/>
                  </a:lnTo>
                  <a:lnTo>
                    <a:pt x="226" y="296"/>
                  </a:lnTo>
                  <a:lnTo>
                    <a:pt x="230" y="306"/>
                  </a:lnTo>
                  <a:lnTo>
                    <a:pt x="542" y="728"/>
                  </a:lnTo>
                  <a:close/>
                </a:path>
              </a:pathLst>
            </a:custGeom>
            <a:solidFill>
              <a:srgbClr val="FFBF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02" name="Google Shape;1802;p36"/>
            <p:cNvSpPr/>
            <p:nvPr/>
          </p:nvSpPr>
          <p:spPr>
            <a:xfrm>
              <a:off x="3941" y="2857"/>
              <a:ext cx="451" cy="299"/>
            </a:xfrm>
            <a:custGeom>
              <a:avLst/>
              <a:gdLst/>
              <a:ahLst/>
              <a:cxnLst/>
              <a:rect l="l" t="t" r="r" b="b"/>
              <a:pathLst>
                <a:path w="2711" h="1794" extrusionOk="0">
                  <a:moveTo>
                    <a:pt x="2711" y="1725"/>
                  </a:moveTo>
                  <a:lnTo>
                    <a:pt x="2641" y="1734"/>
                  </a:lnTo>
                  <a:lnTo>
                    <a:pt x="2576" y="1750"/>
                  </a:lnTo>
                  <a:lnTo>
                    <a:pt x="2510" y="1759"/>
                  </a:lnTo>
                  <a:lnTo>
                    <a:pt x="2450" y="1770"/>
                  </a:lnTo>
                  <a:lnTo>
                    <a:pt x="2389" y="1774"/>
                  </a:lnTo>
                  <a:lnTo>
                    <a:pt x="2329" y="1780"/>
                  </a:lnTo>
                  <a:lnTo>
                    <a:pt x="2269" y="1785"/>
                  </a:lnTo>
                  <a:lnTo>
                    <a:pt x="2209" y="1794"/>
                  </a:lnTo>
                  <a:lnTo>
                    <a:pt x="2148" y="1794"/>
                  </a:lnTo>
                  <a:lnTo>
                    <a:pt x="2088" y="1794"/>
                  </a:lnTo>
                  <a:lnTo>
                    <a:pt x="2028" y="1794"/>
                  </a:lnTo>
                  <a:lnTo>
                    <a:pt x="1967" y="1794"/>
                  </a:lnTo>
                  <a:lnTo>
                    <a:pt x="1907" y="1790"/>
                  </a:lnTo>
                  <a:lnTo>
                    <a:pt x="1852" y="1785"/>
                  </a:lnTo>
                  <a:lnTo>
                    <a:pt x="1796" y="1780"/>
                  </a:lnTo>
                  <a:lnTo>
                    <a:pt x="1746" y="1774"/>
                  </a:lnTo>
                  <a:lnTo>
                    <a:pt x="1686" y="1759"/>
                  </a:lnTo>
                  <a:lnTo>
                    <a:pt x="1630" y="1750"/>
                  </a:lnTo>
                  <a:lnTo>
                    <a:pt x="1575" y="1734"/>
                  </a:lnTo>
                  <a:lnTo>
                    <a:pt x="1525" y="1725"/>
                  </a:lnTo>
                  <a:lnTo>
                    <a:pt x="1469" y="1710"/>
                  </a:lnTo>
                  <a:lnTo>
                    <a:pt x="1419" y="1695"/>
                  </a:lnTo>
                  <a:lnTo>
                    <a:pt x="1369" y="1679"/>
                  </a:lnTo>
                  <a:lnTo>
                    <a:pt x="1323" y="1664"/>
                  </a:lnTo>
                  <a:lnTo>
                    <a:pt x="1268" y="1639"/>
                  </a:lnTo>
                  <a:lnTo>
                    <a:pt x="1218" y="1619"/>
                  </a:lnTo>
                  <a:lnTo>
                    <a:pt x="1173" y="1599"/>
                  </a:lnTo>
                  <a:lnTo>
                    <a:pt x="1127" y="1579"/>
                  </a:lnTo>
                  <a:lnTo>
                    <a:pt x="1082" y="1553"/>
                  </a:lnTo>
                  <a:lnTo>
                    <a:pt x="1036" y="1529"/>
                  </a:lnTo>
                  <a:lnTo>
                    <a:pt x="992" y="1503"/>
                  </a:lnTo>
                  <a:lnTo>
                    <a:pt x="952" y="1478"/>
                  </a:lnTo>
                  <a:lnTo>
                    <a:pt x="906" y="1443"/>
                  </a:lnTo>
                  <a:lnTo>
                    <a:pt x="861" y="1414"/>
                  </a:lnTo>
                  <a:lnTo>
                    <a:pt x="815" y="1378"/>
                  </a:lnTo>
                  <a:lnTo>
                    <a:pt x="775" y="1348"/>
                  </a:lnTo>
                  <a:lnTo>
                    <a:pt x="729" y="1312"/>
                  </a:lnTo>
                  <a:lnTo>
                    <a:pt x="695" y="1277"/>
                  </a:lnTo>
                  <a:lnTo>
                    <a:pt x="654" y="1242"/>
                  </a:lnTo>
                  <a:lnTo>
                    <a:pt x="619" y="1207"/>
                  </a:lnTo>
                  <a:lnTo>
                    <a:pt x="579" y="1167"/>
                  </a:lnTo>
                  <a:lnTo>
                    <a:pt x="544" y="1127"/>
                  </a:lnTo>
                  <a:lnTo>
                    <a:pt x="508" y="1087"/>
                  </a:lnTo>
                  <a:lnTo>
                    <a:pt x="479" y="1046"/>
                  </a:lnTo>
                  <a:lnTo>
                    <a:pt x="444" y="1001"/>
                  </a:lnTo>
                  <a:lnTo>
                    <a:pt x="413" y="956"/>
                  </a:lnTo>
                  <a:lnTo>
                    <a:pt x="382" y="910"/>
                  </a:lnTo>
                  <a:lnTo>
                    <a:pt x="353" y="870"/>
                  </a:lnTo>
                  <a:lnTo>
                    <a:pt x="322" y="820"/>
                  </a:lnTo>
                  <a:lnTo>
                    <a:pt x="292" y="769"/>
                  </a:lnTo>
                  <a:lnTo>
                    <a:pt x="262" y="720"/>
                  </a:lnTo>
                  <a:lnTo>
                    <a:pt x="237" y="674"/>
                  </a:lnTo>
                  <a:lnTo>
                    <a:pt x="207" y="619"/>
                  </a:lnTo>
                  <a:lnTo>
                    <a:pt x="187" y="568"/>
                  </a:lnTo>
                  <a:lnTo>
                    <a:pt x="161" y="513"/>
                  </a:lnTo>
                  <a:lnTo>
                    <a:pt x="146" y="464"/>
                  </a:lnTo>
                  <a:lnTo>
                    <a:pt x="121" y="402"/>
                  </a:lnTo>
                  <a:lnTo>
                    <a:pt x="101" y="347"/>
                  </a:lnTo>
                  <a:lnTo>
                    <a:pt x="77" y="292"/>
                  </a:lnTo>
                  <a:lnTo>
                    <a:pt x="61" y="237"/>
                  </a:lnTo>
                  <a:lnTo>
                    <a:pt x="41" y="177"/>
                  </a:lnTo>
                  <a:lnTo>
                    <a:pt x="26" y="117"/>
                  </a:lnTo>
                  <a:lnTo>
                    <a:pt x="11" y="56"/>
                  </a:lnTo>
                  <a:lnTo>
                    <a:pt x="0" y="0"/>
                  </a:lnTo>
                  <a:lnTo>
                    <a:pt x="46" y="16"/>
                  </a:lnTo>
                  <a:lnTo>
                    <a:pt x="81" y="51"/>
                  </a:lnTo>
                  <a:lnTo>
                    <a:pt x="91" y="71"/>
                  </a:lnTo>
                  <a:lnTo>
                    <a:pt x="106" y="102"/>
                  </a:lnTo>
                  <a:lnTo>
                    <a:pt x="117" y="132"/>
                  </a:lnTo>
                  <a:lnTo>
                    <a:pt x="126" y="161"/>
                  </a:lnTo>
                  <a:lnTo>
                    <a:pt x="132" y="192"/>
                  </a:lnTo>
                  <a:lnTo>
                    <a:pt x="137" y="221"/>
                  </a:lnTo>
                  <a:lnTo>
                    <a:pt x="141" y="252"/>
                  </a:lnTo>
                  <a:lnTo>
                    <a:pt x="152" y="287"/>
                  </a:lnTo>
                  <a:lnTo>
                    <a:pt x="157" y="312"/>
                  </a:lnTo>
                  <a:lnTo>
                    <a:pt x="161" y="343"/>
                  </a:lnTo>
                  <a:lnTo>
                    <a:pt x="167" y="362"/>
                  </a:lnTo>
                  <a:lnTo>
                    <a:pt x="177" y="388"/>
                  </a:lnTo>
                  <a:lnTo>
                    <a:pt x="187" y="418"/>
                  </a:lnTo>
                  <a:lnTo>
                    <a:pt x="212" y="468"/>
                  </a:lnTo>
                  <a:lnTo>
                    <a:pt x="227" y="499"/>
                  </a:lnTo>
                  <a:lnTo>
                    <a:pt x="242" y="528"/>
                  </a:lnTo>
                  <a:lnTo>
                    <a:pt x="258" y="559"/>
                  </a:lnTo>
                  <a:lnTo>
                    <a:pt x="282" y="599"/>
                  </a:lnTo>
                  <a:lnTo>
                    <a:pt x="298" y="629"/>
                  </a:lnTo>
                  <a:lnTo>
                    <a:pt x="322" y="669"/>
                  </a:lnTo>
                  <a:lnTo>
                    <a:pt x="342" y="705"/>
                  </a:lnTo>
                  <a:lnTo>
                    <a:pt x="373" y="749"/>
                  </a:lnTo>
                  <a:lnTo>
                    <a:pt x="398" y="785"/>
                  </a:lnTo>
                  <a:lnTo>
                    <a:pt x="428" y="825"/>
                  </a:lnTo>
                  <a:lnTo>
                    <a:pt x="459" y="866"/>
                  </a:lnTo>
                  <a:lnTo>
                    <a:pt x="488" y="910"/>
                  </a:lnTo>
                  <a:lnTo>
                    <a:pt x="514" y="946"/>
                  </a:lnTo>
                  <a:lnTo>
                    <a:pt x="544" y="981"/>
                  </a:lnTo>
                  <a:lnTo>
                    <a:pt x="574" y="1016"/>
                  </a:lnTo>
                  <a:lnTo>
                    <a:pt x="605" y="1056"/>
                  </a:lnTo>
                  <a:lnTo>
                    <a:pt x="634" y="1087"/>
                  </a:lnTo>
                  <a:lnTo>
                    <a:pt x="665" y="1116"/>
                  </a:lnTo>
                  <a:lnTo>
                    <a:pt x="695" y="1147"/>
                  </a:lnTo>
                  <a:lnTo>
                    <a:pt x="729" y="1177"/>
                  </a:lnTo>
                  <a:lnTo>
                    <a:pt x="760" y="1197"/>
                  </a:lnTo>
                  <a:lnTo>
                    <a:pt x="791" y="1217"/>
                  </a:lnTo>
                  <a:lnTo>
                    <a:pt x="820" y="1227"/>
                  </a:lnTo>
                  <a:lnTo>
                    <a:pt x="851" y="1242"/>
                  </a:lnTo>
                  <a:lnTo>
                    <a:pt x="881" y="1247"/>
                  </a:lnTo>
                  <a:lnTo>
                    <a:pt x="911" y="1252"/>
                  </a:lnTo>
                  <a:lnTo>
                    <a:pt x="941" y="1252"/>
                  </a:lnTo>
                  <a:lnTo>
                    <a:pt x="972" y="1252"/>
                  </a:lnTo>
                  <a:lnTo>
                    <a:pt x="946" y="1222"/>
                  </a:lnTo>
                  <a:lnTo>
                    <a:pt x="926" y="1197"/>
                  </a:lnTo>
                  <a:lnTo>
                    <a:pt x="906" y="1171"/>
                  </a:lnTo>
                  <a:lnTo>
                    <a:pt x="886" y="1147"/>
                  </a:lnTo>
                  <a:lnTo>
                    <a:pt x="861" y="1116"/>
                  </a:lnTo>
                  <a:lnTo>
                    <a:pt x="846" y="1091"/>
                  </a:lnTo>
                  <a:lnTo>
                    <a:pt x="820" y="1067"/>
                  </a:lnTo>
                  <a:lnTo>
                    <a:pt x="806" y="1041"/>
                  </a:lnTo>
                  <a:lnTo>
                    <a:pt x="780" y="1011"/>
                  </a:lnTo>
                  <a:lnTo>
                    <a:pt x="760" y="986"/>
                  </a:lnTo>
                  <a:lnTo>
                    <a:pt x="740" y="956"/>
                  </a:lnTo>
                  <a:lnTo>
                    <a:pt x="720" y="930"/>
                  </a:lnTo>
                  <a:lnTo>
                    <a:pt x="700" y="901"/>
                  </a:lnTo>
                  <a:lnTo>
                    <a:pt x="680" y="875"/>
                  </a:lnTo>
                  <a:lnTo>
                    <a:pt x="660" y="850"/>
                  </a:lnTo>
                  <a:lnTo>
                    <a:pt x="645" y="825"/>
                  </a:lnTo>
                  <a:lnTo>
                    <a:pt x="625" y="795"/>
                  </a:lnTo>
                  <a:lnTo>
                    <a:pt x="605" y="765"/>
                  </a:lnTo>
                  <a:lnTo>
                    <a:pt x="589" y="734"/>
                  </a:lnTo>
                  <a:lnTo>
                    <a:pt x="574" y="705"/>
                  </a:lnTo>
                  <a:lnTo>
                    <a:pt x="559" y="674"/>
                  </a:lnTo>
                  <a:lnTo>
                    <a:pt x="544" y="645"/>
                  </a:lnTo>
                  <a:lnTo>
                    <a:pt x="528" y="614"/>
                  </a:lnTo>
                  <a:lnTo>
                    <a:pt x="519" y="589"/>
                  </a:lnTo>
                  <a:lnTo>
                    <a:pt x="504" y="554"/>
                  </a:lnTo>
                  <a:lnTo>
                    <a:pt x="494" y="524"/>
                  </a:lnTo>
                  <a:lnTo>
                    <a:pt x="484" y="493"/>
                  </a:lnTo>
                  <a:lnTo>
                    <a:pt x="479" y="464"/>
                  </a:lnTo>
                  <a:lnTo>
                    <a:pt x="468" y="428"/>
                  </a:lnTo>
                  <a:lnTo>
                    <a:pt x="464" y="398"/>
                  </a:lnTo>
                  <a:lnTo>
                    <a:pt x="459" y="362"/>
                  </a:lnTo>
                  <a:lnTo>
                    <a:pt x="459" y="332"/>
                  </a:lnTo>
                  <a:lnTo>
                    <a:pt x="504" y="358"/>
                  </a:lnTo>
                  <a:lnTo>
                    <a:pt x="549" y="382"/>
                  </a:lnTo>
                  <a:lnTo>
                    <a:pt x="594" y="408"/>
                  </a:lnTo>
                  <a:lnTo>
                    <a:pt x="640" y="438"/>
                  </a:lnTo>
                  <a:lnTo>
                    <a:pt x="685" y="458"/>
                  </a:lnTo>
                  <a:lnTo>
                    <a:pt x="729" y="484"/>
                  </a:lnTo>
                  <a:lnTo>
                    <a:pt x="751" y="493"/>
                  </a:lnTo>
                  <a:lnTo>
                    <a:pt x="780" y="508"/>
                  </a:lnTo>
                  <a:lnTo>
                    <a:pt x="800" y="519"/>
                  </a:lnTo>
                  <a:lnTo>
                    <a:pt x="831" y="533"/>
                  </a:lnTo>
                  <a:lnTo>
                    <a:pt x="875" y="554"/>
                  </a:lnTo>
                  <a:lnTo>
                    <a:pt x="921" y="574"/>
                  </a:lnTo>
                  <a:lnTo>
                    <a:pt x="972" y="594"/>
                  </a:lnTo>
                  <a:lnTo>
                    <a:pt x="1021" y="619"/>
                  </a:lnTo>
                  <a:lnTo>
                    <a:pt x="1072" y="634"/>
                  </a:lnTo>
                  <a:lnTo>
                    <a:pt x="1122" y="654"/>
                  </a:lnTo>
                  <a:lnTo>
                    <a:pt x="1173" y="674"/>
                  </a:lnTo>
                  <a:lnTo>
                    <a:pt x="1228" y="694"/>
                  </a:lnTo>
                  <a:lnTo>
                    <a:pt x="1273" y="709"/>
                  </a:lnTo>
                  <a:lnTo>
                    <a:pt x="1323" y="725"/>
                  </a:lnTo>
                  <a:lnTo>
                    <a:pt x="1374" y="740"/>
                  </a:lnTo>
                  <a:lnTo>
                    <a:pt x="1425" y="755"/>
                  </a:lnTo>
                  <a:lnTo>
                    <a:pt x="1474" y="765"/>
                  </a:lnTo>
                  <a:lnTo>
                    <a:pt x="1529" y="780"/>
                  </a:lnTo>
                  <a:lnTo>
                    <a:pt x="1580" y="795"/>
                  </a:lnTo>
                  <a:lnTo>
                    <a:pt x="1635" y="810"/>
                  </a:lnTo>
                  <a:lnTo>
                    <a:pt x="1686" y="820"/>
                  </a:lnTo>
                  <a:lnTo>
                    <a:pt x="1741" y="830"/>
                  </a:lnTo>
                  <a:lnTo>
                    <a:pt x="1792" y="840"/>
                  </a:lnTo>
                  <a:lnTo>
                    <a:pt x="1847" y="855"/>
                  </a:lnTo>
                  <a:lnTo>
                    <a:pt x="1872" y="860"/>
                  </a:lnTo>
                  <a:lnTo>
                    <a:pt x="1896" y="866"/>
                  </a:lnTo>
                  <a:lnTo>
                    <a:pt x="1927" y="870"/>
                  </a:lnTo>
                  <a:lnTo>
                    <a:pt x="1957" y="880"/>
                  </a:lnTo>
                  <a:lnTo>
                    <a:pt x="1982" y="886"/>
                  </a:lnTo>
                  <a:lnTo>
                    <a:pt x="2008" y="890"/>
                  </a:lnTo>
                  <a:lnTo>
                    <a:pt x="2037" y="895"/>
                  </a:lnTo>
                  <a:lnTo>
                    <a:pt x="2068" y="906"/>
                  </a:lnTo>
                  <a:lnTo>
                    <a:pt x="2108" y="901"/>
                  </a:lnTo>
                  <a:lnTo>
                    <a:pt x="2148" y="901"/>
                  </a:lnTo>
                  <a:lnTo>
                    <a:pt x="2183" y="901"/>
                  </a:lnTo>
                  <a:lnTo>
                    <a:pt x="2223" y="901"/>
                  </a:lnTo>
                  <a:lnTo>
                    <a:pt x="2254" y="895"/>
                  </a:lnTo>
                  <a:lnTo>
                    <a:pt x="2289" y="895"/>
                  </a:lnTo>
                  <a:lnTo>
                    <a:pt x="2320" y="895"/>
                  </a:lnTo>
                  <a:lnTo>
                    <a:pt x="2355" y="895"/>
                  </a:lnTo>
                  <a:lnTo>
                    <a:pt x="2404" y="890"/>
                  </a:lnTo>
                  <a:lnTo>
                    <a:pt x="2450" y="890"/>
                  </a:lnTo>
                  <a:lnTo>
                    <a:pt x="2490" y="895"/>
                  </a:lnTo>
                  <a:lnTo>
                    <a:pt x="2525" y="906"/>
                  </a:lnTo>
                  <a:lnTo>
                    <a:pt x="2550" y="910"/>
                  </a:lnTo>
                  <a:lnTo>
                    <a:pt x="2570" y="930"/>
                  </a:lnTo>
                  <a:lnTo>
                    <a:pt x="2585" y="956"/>
                  </a:lnTo>
                  <a:lnTo>
                    <a:pt x="2601" y="990"/>
                  </a:lnTo>
                  <a:lnTo>
                    <a:pt x="2601" y="1006"/>
                  </a:lnTo>
                  <a:lnTo>
                    <a:pt x="2605" y="1031"/>
                  </a:lnTo>
                  <a:lnTo>
                    <a:pt x="2605" y="1056"/>
                  </a:lnTo>
                  <a:lnTo>
                    <a:pt x="2611" y="1087"/>
                  </a:lnTo>
                  <a:lnTo>
                    <a:pt x="2611" y="1116"/>
                  </a:lnTo>
                  <a:lnTo>
                    <a:pt x="2611" y="1151"/>
                  </a:lnTo>
                  <a:lnTo>
                    <a:pt x="2611" y="1187"/>
                  </a:lnTo>
                  <a:lnTo>
                    <a:pt x="2616" y="1232"/>
                  </a:lnTo>
                  <a:lnTo>
                    <a:pt x="2576" y="1247"/>
                  </a:lnTo>
                  <a:lnTo>
                    <a:pt x="2541" y="1268"/>
                  </a:lnTo>
                  <a:lnTo>
                    <a:pt x="2505" y="1282"/>
                  </a:lnTo>
                  <a:lnTo>
                    <a:pt x="2475" y="1297"/>
                  </a:lnTo>
                  <a:lnTo>
                    <a:pt x="2440" y="1308"/>
                  </a:lnTo>
                  <a:lnTo>
                    <a:pt x="2410" y="1317"/>
                  </a:lnTo>
                  <a:lnTo>
                    <a:pt x="2380" y="1328"/>
                  </a:lnTo>
                  <a:lnTo>
                    <a:pt x="2349" y="1337"/>
                  </a:lnTo>
                  <a:lnTo>
                    <a:pt x="2314" y="1343"/>
                  </a:lnTo>
                  <a:lnTo>
                    <a:pt x="2284" y="1348"/>
                  </a:lnTo>
                  <a:lnTo>
                    <a:pt x="2249" y="1352"/>
                  </a:lnTo>
                  <a:lnTo>
                    <a:pt x="2218" y="1358"/>
                  </a:lnTo>
                  <a:lnTo>
                    <a:pt x="2183" y="1358"/>
                  </a:lnTo>
                  <a:lnTo>
                    <a:pt x="2148" y="1363"/>
                  </a:lnTo>
                  <a:lnTo>
                    <a:pt x="2113" y="1368"/>
                  </a:lnTo>
                  <a:lnTo>
                    <a:pt x="2083" y="1372"/>
                  </a:lnTo>
                  <a:lnTo>
                    <a:pt x="2088" y="1388"/>
                  </a:lnTo>
                  <a:lnTo>
                    <a:pt x="2093" y="1403"/>
                  </a:lnTo>
                  <a:lnTo>
                    <a:pt x="2128" y="1408"/>
                  </a:lnTo>
                  <a:lnTo>
                    <a:pt x="2163" y="1418"/>
                  </a:lnTo>
                  <a:lnTo>
                    <a:pt x="2194" y="1423"/>
                  </a:lnTo>
                  <a:lnTo>
                    <a:pt x="2229" y="1434"/>
                  </a:lnTo>
                  <a:lnTo>
                    <a:pt x="2254" y="1438"/>
                  </a:lnTo>
                  <a:lnTo>
                    <a:pt x="2284" y="1443"/>
                  </a:lnTo>
                  <a:lnTo>
                    <a:pt x="2309" y="1448"/>
                  </a:lnTo>
                  <a:lnTo>
                    <a:pt x="2340" y="1454"/>
                  </a:lnTo>
                  <a:lnTo>
                    <a:pt x="2364" y="1454"/>
                  </a:lnTo>
                  <a:lnTo>
                    <a:pt x="2389" y="1454"/>
                  </a:lnTo>
                  <a:lnTo>
                    <a:pt x="2420" y="1454"/>
                  </a:lnTo>
                  <a:lnTo>
                    <a:pt x="2450" y="1454"/>
                  </a:lnTo>
                  <a:lnTo>
                    <a:pt x="2480" y="1448"/>
                  </a:lnTo>
                  <a:lnTo>
                    <a:pt x="2521" y="1448"/>
                  </a:lnTo>
                  <a:lnTo>
                    <a:pt x="2561" y="1443"/>
                  </a:lnTo>
                  <a:lnTo>
                    <a:pt x="2611" y="1438"/>
                  </a:lnTo>
                  <a:lnTo>
                    <a:pt x="2611" y="1483"/>
                  </a:lnTo>
                  <a:lnTo>
                    <a:pt x="2611" y="1533"/>
                  </a:lnTo>
                  <a:lnTo>
                    <a:pt x="2611" y="1584"/>
                  </a:lnTo>
                  <a:lnTo>
                    <a:pt x="2616" y="1635"/>
                  </a:lnTo>
                  <a:lnTo>
                    <a:pt x="2641" y="1649"/>
                  </a:lnTo>
                  <a:lnTo>
                    <a:pt x="2676" y="1670"/>
                  </a:lnTo>
                  <a:lnTo>
                    <a:pt x="2702" y="1690"/>
                  </a:lnTo>
                  <a:lnTo>
                    <a:pt x="2711" y="1725"/>
                  </a:lnTo>
                  <a:close/>
                </a:path>
              </a:pathLst>
            </a:custGeom>
            <a:solidFill>
              <a:srgbClr val="C2F7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03" name="Google Shape;1803;p36"/>
            <p:cNvSpPr/>
            <p:nvPr/>
          </p:nvSpPr>
          <p:spPr>
            <a:xfrm>
              <a:off x="3957" y="2872"/>
              <a:ext cx="10" cy="36"/>
            </a:xfrm>
            <a:custGeom>
              <a:avLst/>
              <a:gdLst/>
              <a:ahLst/>
              <a:cxnLst/>
              <a:rect l="l" t="t" r="r" b="b"/>
              <a:pathLst>
                <a:path w="60" h="216" extrusionOk="0">
                  <a:moveTo>
                    <a:pt x="4" y="0"/>
                  </a:moveTo>
                  <a:lnTo>
                    <a:pt x="20" y="46"/>
                  </a:lnTo>
                  <a:lnTo>
                    <a:pt x="40" y="101"/>
                  </a:lnTo>
                  <a:lnTo>
                    <a:pt x="40" y="126"/>
                  </a:lnTo>
                  <a:lnTo>
                    <a:pt x="49" y="156"/>
                  </a:lnTo>
                  <a:lnTo>
                    <a:pt x="49" y="186"/>
                  </a:lnTo>
                  <a:lnTo>
                    <a:pt x="60" y="216"/>
                  </a:lnTo>
                  <a:lnTo>
                    <a:pt x="35" y="176"/>
                  </a:lnTo>
                  <a:lnTo>
                    <a:pt x="24" y="141"/>
                  </a:lnTo>
                  <a:lnTo>
                    <a:pt x="9" y="110"/>
                  </a:lnTo>
                  <a:lnTo>
                    <a:pt x="9" y="86"/>
                  </a:lnTo>
                  <a:lnTo>
                    <a:pt x="0" y="35"/>
                  </a:lnTo>
                  <a:lnTo>
                    <a:pt x="4" y="0"/>
                  </a:lnTo>
                  <a:close/>
                </a:path>
              </a:pathLst>
            </a:custGeom>
            <a:solidFill>
              <a:srgbClr val="91C9B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04" name="Google Shape;1804;p36"/>
            <p:cNvSpPr/>
            <p:nvPr/>
          </p:nvSpPr>
          <p:spPr>
            <a:xfrm>
              <a:off x="4017" y="2912"/>
              <a:ext cx="360" cy="158"/>
            </a:xfrm>
            <a:custGeom>
              <a:avLst/>
              <a:gdLst/>
              <a:ahLst/>
              <a:cxnLst/>
              <a:rect l="l" t="t" r="r" b="b"/>
              <a:pathLst>
                <a:path w="2157" h="950" extrusionOk="0">
                  <a:moveTo>
                    <a:pt x="170" y="468"/>
                  </a:moveTo>
                  <a:lnTo>
                    <a:pt x="150" y="437"/>
                  </a:lnTo>
                  <a:lnTo>
                    <a:pt x="135" y="408"/>
                  </a:lnTo>
                  <a:lnTo>
                    <a:pt x="120" y="377"/>
                  </a:lnTo>
                  <a:lnTo>
                    <a:pt x="105" y="353"/>
                  </a:lnTo>
                  <a:lnTo>
                    <a:pt x="90" y="322"/>
                  </a:lnTo>
                  <a:lnTo>
                    <a:pt x="75" y="297"/>
                  </a:lnTo>
                  <a:lnTo>
                    <a:pt x="65" y="267"/>
                  </a:lnTo>
                  <a:lnTo>
                    <a:pt x="55" y="242"/>
                  </a:lnTo>
                  <a:lnTo>
                    <a:pt x="40" y="212"/>
                  </a:lnTo>
                  <a:lnTo>
                    <a:pt x="29" y="181"/>
                  </a:lnTo>
                  <a:lnTo>
                    <a:pt x="20" y="152"/>
                  </a:lnTo>
                  <a:lnTo>
                    <a:pt x="14" y="121"/>
                  </a:lnTo>
                  <a:lnTo>
                    <a:pt x="5" y="90"/>
                  </a:lnTo>
                  <a:lnTo>
                    <a:pt x="0" y="61"/>
                  </a:lnTo>
                  <a:lnTo>
                    <a:pt x="0" y="30"/>
                  </a:lnTo>
                  <a:lnTo>
                    <a:pt x="0" y="0"/>
                  </a:lnTo>
                  <a:lnTo>
                    <a:pt x="45" y="26"/>
                  </a:lnTo>
                  <a:lnTo>
                    <a:pt x="90" y="50"/>
                  </a:lnTo>
                  <a:lnTo>
                    <a:pt x="135" y="76"/>
                  </a:lnTo>
                  <a:lnTo>
                    <a:pt x="181" y="106"/>
                  </a:lnTo>
                  <a:lnTo>
                    <a:pt x="226" y="126"/>
                  </a:lnTo>
                  <a:lnTo>
                    <a:pt x="270" y="152"/>
                  </a:lnTo>
                  <a:lnTo>
                    <a:pt x="292" y="161"/>
                  </a:lnTo>
                  <a:lnTo>
                    <a:pt x="321" y="176"/>
                  </a:lnTo>
                  <a:lnTo>
                    <a:pt x="341" y="187"/>
                  </a:lnTo>
                  <a:lnTo>
                    <a:pt x="372" y="201"/>
                  </a:lnTo>
                  <a:lnTo>
                    <a:pt x="416" y="222"/>
                  </a:lnTo>
                  <a:lnTo>
                    <a:pt x="462" y="242"/>
                  </a:lnTo>
                  <a:lnTo>
                    <a:pt x="513" y="262"/>
                  </a:lnTo>
                  <a:lnTo>
                    <a:pt x="562" y="287"/>
                  </a:lnTo>
                  <a:lnTo>
                    <a:pt x="613" y="302"/>
                  </a:lnTo>
                  <a:lnTo>
                    <a:pt x="663" y="322"/>
                  </a:lnTo>
                  <a:lnTo>
                    <a:pt x="714" y="342"/>
                  </a:lnTo>
                  <a:lnTo>
                    <a:pt x="769" y="362"/>
                  </a:lnTo>
                  <a:lnTo>
                    <a:pt x="814" y="377"/>
                  </a:lnTo>
                  <a:lnTo>
                    <a:pt x="864" y="393"/>
                  </a:lnTo>
                  <a:lnTo>
                    <a:pt x="915" y="408"/>
                  </a:lnTo>
                  <a:lnTo>
                    <a:pt x="966" y="423"/>
                  </a:lnTo>
                  <a:lnTo>
                    <a:pt x="1015" y="433"/>
                  </a:lnTo>
                  <a:lnTo>
                    <a:pt x="1070" y="448"/>
                  </a:lnTo>
                  <a:lnTo>
                    <a:pt x="1121" y="463"/>
                  </a:lnTo>
                  <a:lnTo>
                    <a:pt x="1176" y="478"/>
                  </a:lnTo>
                  <a:lnTo>
                    <a:pt x="1227" y="488"/>
                  </a:lnTo>
                  <a:lnTo>
                    <a:pt x="1282" y="498"/>
                  </a:lnTo>
                  <a:lnTo>
                    <a:pt x="1333" y="508"/>
                  </a:lnTo>
                  <a:lnTo>
                    <a:pt x="1388" y="523"/>
                  </a:lnTo>
                  <a:lnTo>
                    <a:pt x="1413" y="528"/>
                  </a:lnTo>
                  <a:lnTo>
                    <a:pt x="1437" y="534"/>
                  </a:lnTo>
                  <a:lnTo>
                    <a:pt x="1468" y="538"/>
                  </a:lnTo>
                  <a:lnTo>
                    <a:pt x="1498" y="548"/>
                  </a:lnTo>
                  <a:lnTo>
                    <a:pt x="1523" y="554"/>
                  </a:lnTo>
                  <a:lnTo>
                    <a:pt x="1549" y="558"/>
                  </a:lnTo>
                  <a:lnTo>
                    <a:pt x="1578" y="563"/>
                  </a:lnTo>
                  <a:lnTo>
                    <a:pt x="1609" y="574"/>
                  </a:lnTo>
                  <a:lnTo>
                    <a:pt x="1644" y="569"/>
                  </a:lnTo>
                  <a:lnTo>
                    <a:pt x="1680" y="569"/>
                  </a:lnTo>
                  <a:lnTo>
                    <a:pt x="1709" y="569"/>
                  </a:lnTo>
                  <a:lnTo>
                    <a:pt x="1744" y="569"/>
                  </a:lnTo>
                  <a:lnTo>
                    <a:pt x="1770" y="569"/>
                  </a:lnTo>
                  <a:lnTo>
                    <a:pt x="1799" y="569"/>
                  </a:lnTo>
                  <a:lnTo>
                    <a:pt x="1830" y="569"/>
                  </a:lnTo>
                  <a:lnTo>
                    <a:pt x="1861" y="569"/>
                  </a:lnTo>
                  <a:lnTo>
                    <a:pt x="1905" y="563"/>
                  </a:lnTo>
                  <a:lnTo>
                    <a:pt x="1951" y="558"/>
                  </a:lnTo>
                  <a:lnTo>
                    <a:pt x="1987" y="558"/>
                  </a:lnTo>
                  <a:lnTo>
                    <a:pt x="2026" y="563"/>
                  </a:lnTo>
                  <a:lnTo>
                    <a:pt x="2051" y="563"/>
                  </a:lnTo>
                  <a:lnTo>
                    <a:pt x="2076" y="569"/>
                  </a:lnTo>
                  <a:lnTo>
                    <a:pt x="2097" y="578"/>
                  </a:lnTo>
                  <a:lnTo>
                    <a:pt x="2117" y="598"/>
                  </a:lnTo>
                  <a:lnTo>
                    <a:pt x="2126" y="614"/>
                  </a:lnTo>
                  <a:lnTo>
                    <a:pt x="2142" y="644"/>
                  </a:lnTo>
                  <a:lnTo>
                    <a:pt x="2146" y="679"/>
                  </a:lnTo>
                  <a:lnTo>
                    <a:pt x="2157" y="724"/>
                  </a:lnTo>
                  <a:lnTo>
                    <a:pt x="2106" y="739"/>
                  </a:lnTo>
                  <a:lnTo>
                    <a:pt x="2062" y="759"/>
                  </a:lnTo>
                  <a:lnTo>
                    <a:pt x="2011" y="779"/>
                  </a:lnTo>
                  <a:lnTo>
                    <a:pt x="1965" y="799"/>
                  </a:lnTo>
                  <a:lnTo>
                    <a:pt x="1916" y="815"/>
                  </a:lnTo>
                  <a:lnTo>
                    <a:pt x="1865" y="835"/>
                  </a:lnTo>
                  <a:lnTo>
                    <a:pt x="1815" y="855"/>
                  </a:lnTo>
                  <a:lnTo>
                    <a:pt x="1770" y="875"/>
                  </a:lnTo>
                  <a:lnTo>
                    <a:pt x="1715" y="885"/>
                  </a:lnTo>
                  <a:lnTo>
                    <a:pt x="1664" y="900"/>
                  </a:lnTo>
                  <a:lnTo>
                    <a:pt x="1614" y="910"/>
                  </a:lnTo>
                  <a:lnTo>
                    <a:pt x="1563" y="925"/>
                  </a:lnTo>
                  <a:lnTo>
                    <a:pt x="1508" y="930"/>
                  </a:lnTo>
                  <a:lnTo>
                    <a:pt x="1458" y="936"/>
                  </a:lnTo>
                  <a:lnTo>
                    <a:pt x="1403" y="940"/>
                  </a:lnTo>
                  <a:lnTo>
                    <a:pt x="1353" y="950"/>
                  </a:lnTo>
                  <a:lnTo>
                    <a:pt x="1322" y="945"/>
                  </a:lnTo>
                  <a:lnTo>
                    <a:pt x="1291" y="945"/>
                  </a:lnTo>
                  <a:lnTo>
                    <a:pt x="1262" y="945"/>
                  </a:lnTo>
                  <a:lnTo>
                    <a:pt x="1236" y="945"/>
                  </a:lnTo>
                  <a:lnTo>
                    <a:pt x="1207" y="940"/>
                  </a:lnTo>
                  <a:lnTo>
                    <a:pt x="1176" y="940"/>
                  </a:lnTo>
                  <a:lnTo>
                    <a:pt x="1145" y="936"/>
                  </a:lnTo>
                  <a:lnTo>
                    <a:pt x="1121" y="936"/>
                  </a:lnTo>
                  <a:lnTo>
                    <a:pt x="1086" y="925"/>
                  </a:lnTo>
                  <a:lnTo>
                    <a:pt x="1056" y="920"/>
                  </a:lnTo>
                  <a:lnTo>
                    <a:pt x="1026" y="915"/>
                  </a:lnTo>
                  <a:lnTo>
                    <a:pt x="995" y="910"/>
                  </a:lnTo>
                  <a:lnTo>
                    <a:pt x="966" y="900"/>
                  </a:lnTo>
                  <a:lnTo>
                    <a:pt x="935" y="890"/>
                  </a:lnTo>
                  <a:lnTo>
                    <a:pt x="904" y="880"/>
                  </a:lnTo>
                  <a:lnTo>
                    <a:pt x="875" y="875"/>
                  </a:lnTo>
                  <a:lnTo>
                    <a:pt x="840" y="859"/>
                  </a:lnTo>
                  <a:lnTo>
                    <a:pt x="809" y="850"/>
                  </a:lnTo>
                  <a:lnTo>
                    <a:pt x="774" y="835"/>
                  </a:lnTo>
                  <a:lnTo>
                    <a:pt x="743" y="825"/>
                  </a:lnTo>
                  <a:lnTo>
                    <a:pt x="708" y="804"/>
                  </a:lnTo>
                  <a:lnTo>
                    <a:pt x="679" y="790"/>
                  </a:lnTo>
                  <a:lnTo>
                    <a:pt x="643" y="775"/>
                  </a:lnTo>
                  <a:lnTo>
                    <a:pt x="613" y="759"/>
                  </a:lnTo>
                  <a:lnTo>
                    <a:pt x="573" y="739"/>
                  </a:lnTo>
                  <a:lnTo>
                    <a:pt x="542" y="719"/>
                  </a:lnTo>
                  <a:lnTo>
                    <a:pt x="502" y="699"/>
                  </a:lnTo>
                  <a:lnTo>
                    <a:pt x="473" y="679"/>
                  </a:lnTo>
                  <a:lnTo>
                    <a:pt x="432" y="654"/>
                  </a:lnTo>
                  <a:lnTo>
                    <a:pt x="402" y="634"/>
                  </a:lnTo>
                  <a:lnTo>
                    <a:pt x="361" y="609"/>
                  </a:lnTo>
                  <a:lnTo>
                    <a:pt x="332" y="589"/>
                  </a:lnTo>
                  <a:lnTo>
                    <a:pt x="286" y="558"/>
                  </a:lnTo>
                  <a:lnTo>
                    <a:pt x="246" y="528"/>
                  </a:lnTo>
                  <a:lnTo>
                    <a:pt x="206" y="498"/>
                  </a:lnTo>
                  <a:lnTo>
                    <a:pt x="170" y="468"/>
                  </a:lnTo>
                  <a:close/>
                </a:path>
              </a:pathLst>
            </a:custGeom>
            <a:solidFill>
              <a:srgbClr val="91C9B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05" name="Google Shape;1805;p36"/>
            <p:cNvSpPr/>
            <p:nvPr/>
          </p:nvSpPr>
          <p:spPr>
            <a:xfrm>
              <a:off x="3936" y="2646"/>
              <a:ext cx="443" cy="146"/>
            </a:xfrm>
            <a:custGeom>
              <a:avLst/>
              <a:gdLst/>
              <a:ahLst/>
              <a:cxnLst/>
              <a:rect l="l" t="t" r="r" b="b"/>
              <a:pathLst>
                <a:path w="2660" h="875" extrusionOk="0">
                  <a:moveTo>
                    <a:pt x="2660" y="875"/>
                  </a:moveTo>
                  <a:lnTo>
                    <a:pt x="2614" y="860"/>
                  </a:lnTo>
                  <a:lnTo>
                    <a:pt x="2570" y="850"/>
                  </a:lnTo>
                  <a:lnTo>
                    <a:pt x="2530" y="835"/>
                  </a:lnTo>
                  <a:lnTo>
                    <a:pt x="2489" y="824"/>
                  </a:lnTo>
                  <a:lnTo>
                    <a:pt x="2444" y="809"/>
                  </a:lnTo>
                  <a:lnTo>
                    <a:pt x="2398" y="800"/>
                  </a:lnTo>
                  <a:lnTo>
                    <a:pt x="2358" y="789"/>
                  </a:lnTo>
                  <a:lnTo>
                    <a:pt x="2318" y="780"/>
                  </a:lnTo>
                  <a:lnTo>
                    <a:pt x="2272" y="764"/>
                  </a:lnTo>
                  <a:lnTo>
                    <a:pt x="2232" y="754"/>
                  </a:lnTo>
                  <a:lnTo>
                    <a:pt x="2188" y="740"/>
                  </a:lnTo>
                  <a:lnTo>
                    <a:pt x="2148" y="729"/>
                  </a:lnTo>
                  <a:lnTo>
                    <a:pt x="2102" y="714"/>
                  </a:lnTo>
                  <a:lnTo>
                    <a:pt x="2062" y="704"/>
                  </a:lnTo>
                  <a:lnTo>
                    <a:pt x="2022" y="694"/>
                  </a:lnTo>
                  <a:lnTo>
                    <a:pt x="1982" y="684"/>
                  </a:lnTo>
                  <a:lnTo>
                    <a:pt x="1936" y="669"/>
                  </a:lnTo>
                  <a:lnTo>
                    <a:pt x="1896" y="654"/>
                  </a:lnTo>
                  <a:lnTo>
                    <a:pt x="1856" y="643"/>
                  </a:lnTo>
                  <a:lnTo>
                    <a:pt x="1815" y="634"/>
                  </a:lnTo>
                  <a:lnTo>
                    <a:pt x="1770" y="619"/>
                  </a:lnTo>
                  <a:lnTo>
                    <a:pt x="1730" y="603"/>
                  </a:lnTo>
                  <a:lnTo>
                    <a:pt x="1690" y="594"/>
                  </a:lnTo>
                  <a:lnTo>
                    <a:pt x="1649" y="583"/>
                  </a:lnTo>
                  <a:lnTo>
                    <a:pt x="1604" y="568"/>
                  </a:lnTo>
                  <a:lnTo>
                    <a:pt x="1564" y="553"/>
                  </a:lnTo>
                  <a:lnTo>
                    <a:pt x="1523" y="543"/>
                  </a:lnTo>
                  <a:lnTo>
                    <a:pt x="1483" y="533"/>
                  </a:lnTo>
                  <a:lnTo>
                    <a:pt x="1438" y="518"/>
                  </a:lnTo>
                  <a:lnTo>
                    <a:pt x="1398" y="503"/>
                  </a:lnTo>
                  <a:lnTo>
                    <a:pt x="1357" y="493"/>
                  </a:lnTo>
                  <a:lnTo>
                    <a:pt x="1317" y="483"/>
                  </a:lnTo>
                  <a:lnTo>
                    <a:pt x="1272" y="468"/>
                  </a:lnTo>
                  <a:lnTo>
                    <a:pt x="1231" y="453"/>
                  </a:lnTo>
                  <a:lnTo>
                    <a:pt x="1191" y="438"/>
                  </a:lnTo>
                  <a:lnTo>
                    <a:pt x="1151" y="422"/>
                  </a:lnTo>
                  <a:lnTo>
                    <a:pt x="1107" y="407"/>
                  </a:lnTo>
                  <a:lnTo>
                    <a:pt x="1065" y="398"/>
                  </a:lnTo>
                  <a:lnTo>
                    <a:pt x="1025" y="382"/>
                  </a:lnTo>
                  <a:lnTo>
                    <a:pt x="985" y="372"/>
                  </a:lnTo>
                  <a:lnTo>
                    <a:pt x="940" y="358"/>
                  </a:lnTo>
                  <a:lnTo>
                    <a:pt x="900" y="342"/>
                  </a:lnTo>
                  <a:lnTo>
                    <a:pt x="860" y="327"/>
                  </a:lnTo>
                  <a:lnTo>
                    <a:pt x="820" y="312"/>
                  </a:lnTo>
                  <a:lnTo>
                    <a:pt x="774" y="296"/>
                  </a:lnTo>
                  <a:lnTo>
                    <a:pt x="734" y="287"/>
                  </a:lnTo>
                  <a:lnTo>
                    <a:pt x="694" y="272"/>
                  </a:lnTo>
                  <a:lnTo>
                    <a:pt x="654" y="261"/>
                  </a:lnTo>
                  <a:lnTo>
                    <a:pt x="608" y="247"/>
                  </a:lnTo>
                  <a:lnTo>
                    <a:pt x="568" y="232"/>
                  </a:lnTo>
                  <a:lnTo>
                    <a:pt x="528" y="217"/>
                  </a:lnTo>
                  <a:lnTo>
                    <a:pt x="488" y="206"/>
                  </a:lnTo>
                  <a:lnTo>
                    <a:pt x="442" y="192"/>
                  </a:lnTo>
                  <a:lnTo>
                    <a:pt x="402" y="181"/>
                  </a:lnTo>
                  <a:lnTo>
                    <a:pt x="362" y="166"/>
                  </a:lnTo>
                  <a:lnTo>
                    <a:pt x="327" y="157"/>
                  </a:lnTo>
                  <a:lnTo>
                    <a:pt x="281" y="141"/>
                  </a:lnTo>
                  <a:lnTo>
                    <a:pt x="241" y="126"/>
                  </a:lnTo>
                  <a:lnTo>
                    <a:pt x="201" y="111"/>
                  </a:lnTo>
                  <a:lnTo>
                    <a:pt x="161" y="101"/>
                  </a:lnTo>
                  <a:lnTo>
                    <a:pt x="115" y="86"/>
                  </a:lnTo>
                  <a:lnTo>
                    <a:pt x="75" y="75"/>
                  </a:lnTo>
                  <a:lnTo>
                    <a:pt x="35" y="60"/>
                  </a:lnTo>
                  <a:lnTo>
                    <a:pt x="0" y="51"/>
                  </a:lnTo>
                  <a:lnTo>
                    <a:pt x="4" y="26"/>
                  </a:lnTo>
                  <a:lnTo>
                    <a:pt x="35" y="0"/>
                  </a:lnTo>
                  <a:lnTo>
                    <a:pt x="64" y="5"/>
                  </a:lnTo>
                  <a:lnTo>
                    <a:pt x="106" y="15"/>
                  </a:lnTo>
                  <a:lnTo>
                    <a:pt x="141" y="26"/>
                  </a:lnTo>
                  <a:lnTo>
                    <a:pt x="181" y="35"/>
                  </a:lnTo>
                  <a:lnTo>
                    <a:pt x="210" y="40"/>
                  </a:lnTo>
                  <a:lnTo>
                    <a:pt x="251" y="55"/>
                  </a:lnTo>
                  <a:lnTo>
                    <a:pt x="287" y="60"/>
                  </a:lnTo>
                  <a:lnTo>
                    <a:pt x="327" y="75"/>
                  </a:lnTo>
                  <a:lnTo>
                    <a:pt x="362" y="81"/>
                  </a:lnTo>
                  <a:lnTo>
                    <a:pt x="402" y="91"/>
                  </a:lnTo>
                  <a:lnTo>
                    <a:pt x="437" y="101"/>
                  </a:lnTo>
                  <a:lnTo>
                    <a:pt x="477" y="111"/>
                  </a:lnTo>
                  <a:lnTo>
                    <a:pt x="513" y="115"/>
                  </a:lnTo>
                  <a:lnTo>
                    <a:pt x="553" y="131"/>
                  </a:lnTo>
                  <a:lnTo>
                    <a:pt x="588" y="137"/>
                  </a:lnTo>
                  <a:lnTo>
                    <a:pt x="628" y="151"/>
                  </a:lnTo>
                  <a:lnTo>
                    <a:pt x="663" y="157"/>
                  </a:lnTo>
                  <a:lnTo>
                    <a:pt x="703" y="166"/>
                  </a:lnTo>
                  <a:lnTo>
                    <a:pt x="738" y="177"/>
                  </a:lnTo>
                  <a:lnTo>
                    <a:pt x="780" y="186"/>
                  </a:lnTo>
                  <a:lnTo>
                    <a:pt x="815" y="192"/>
                  </a:lnTo>
                  <a:lnTo>
                    <a:pt x="855" y="206"/>
                  </a:lnTo>
                  <a:lnTo>
                    <a:pt x="890" y="212"/>
                  </a:lnTo>
                  <a:lnTo>
                    <a:pt x="930" y="227"/>
                  </a:lnTo>
                  <a:lnTo>
                    <a:pt x="965" y="232"/>
                  </a:lnTo>
                  <a:lnTo>
                    <a:pt x="1005" y="241"/>
                  </a:lnTo>
                  <a:lnTo>
                    <a:pt x="1041" y="252"/>
                  </a:lnTo>
                  <a:lnTo>
                    <a:pt x="1081" y="261"/>
                  </a:lnTo>
                  <a:lnTo>
                    <a:pt x="1116" y="272"/>
                  </a:lnTo>
                  <a:lnTo>
                    <a:pt x="1156" y="282"/>
                  </a:lnTo>
                  <a:lnTo>
                    <a:pt x="1191" y="292"/>
                  </a:lnTo>
                  <a:lnTo>
                    <a:pt x="1231" y="307"/>
                  </a:lnTo>
                  <a:lnTo>
                    <a:pt x="1267" y="312"/>
                  </a:lnTo>
                  <a:lnTo>
                    <a:pt x="1302" y="322"/>
                  </a:lnTo>
                  <a:lnTo>
                    <a:pt x="1337" y="332"/>
                  </a:lnTo>
                  <a:lnTo>
                    <a:pt x="1377" y="342"/>
                  </a:lnTo>
                  <a:lnTo>
                    <a:pt x="1412" y="347"/>
                  </a:lnTo>
                  <a:lnTo>
                    <a:pt x="1454" y="362"/>
                  </a:lnTo>
                  <a:lnTo>
                    <a:pt x="1488" y="367"/>
                  </a:lnTo>
                  <a:lnTo>
                    <a:pt x="1529" y="382"/>
                  </a:lnTo>
                  <a:lnTo>
                    <a:pt x="1564" y="387"/>
                  </a:lnTo>
                  <a:lnTo>
                    <a:pt x="1604" y="402"/>
                  </a:lnTo>
                  <a:lnTo>
                    <a:pt x="1639" y="407"/>
                  </a:lnTo>
                  <a:lnTo>
                    <a:pt x="1679" y="422"/>
                  </a:lnTo>
                  <a:lnTo>
                    <a:pt x="1715" y="433"/>
                  </a:lnTo>
                  <a:lnTo>
                    <a:pt x="1755" y="442"/>
                  </a:lnTo>
                  <a:lnTo>
                    <a:pt x="1790" y="453"/>
                  </a:lnTo>
                  <a:lnTo>
                    <a:pt x="1830" y="468"/>
                  </a:lnTo>
                  <a:lnTo>
                    <a:pt x="1865" y="473"/>
                  </a:lnTo>
                  <a:lnTo>
                    <a:pt x="1905" y="483"/>
                  </a:lnTo>
                  <a:lnTo>
                    <a:pt x="1940" y="493"/>
                  </a:lnTo>
                  <a:lnTo>
                    <a:pt x="1982" y="508"/>
                  </a:lnTo>
                  <a:lnTo>
                    <a:pt x="2016" y="513"/>
                  </a:lnTo>
                  <a:lnTo>
                    <a:pt x="2057" y="523"/>
                  </a:lnTo>
                  <a:lnTo>
                    <a:pt x="2092" y="533"/>
                  </a:lnTo>
                  <a:lnTo>
                    <a:pt x="2132" y="548"/>
                  </a:lnTo>
                  <a:lnTo>
                    <a:pt x="2168" y="559"/>
                  </a:lnTo>
                  <a:lnTo>
                    <a:pt x="2207" y="568"/>
                  </a:lnTo>
                  <a:lnTo>
                    <a:pt x="2243" y="579"/>
                  </a:lnTo>
                  <a:lnTo>
                    <a:pt x="2283" y="594"/>
                  </a:lnTo>
                  <a:lnTo>
                    <a:pt x="2318" y="603"/>
                  </a:lnTo>
                  <a:lnTo>
                    <a:pt x="2358" y="614"/>
                  </a:lnTo>
                  <a:lnTo>
                    <a:pt x="2393" y="623"/>
                  </a:lnTo>
                  <a:lnTo>
                    <a:pt x="2433" y="639"/>
                  </a:lnTo>
                  <a:lnTo>
                    <a:pt x="2459" y="663"/>
                  </a:lnTo>
                  <a:lnTo>
                    <a:pt x="2489" y="694"/>
                  </a:lnTo>
                  <a:lnTo>
                    <a:pt x="2519" y="724"/>
                  </a:lnTo>
                  <a:lnTo>
                    <a:pt x="2554" y="754"/>
                  </a:lnTo>
                  <a:lnTo>
                    <a:pt x="2579" y="784"/>
                  </a:lnTo>
                  <a:lnTo>
                    <a:pt x="2610" y="815"/>
                  </a:lnTo>
                  <a:lnTo>
                    <a:pt x="2634" y="844"/>
                  </a:lnTo>
                  <a:lnTo>
                    <a:pt x="2660" y="875"/>
                  </a:lnTo>
                  <a:close/>
                </a:path>
              </a:pathLst>
            </a:custGeom>
            <a:solidFill>
              <a:srgbClr val="DE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06" name="Google Shape;1806;p36"/>
            <p:cNvSpPr/>
            <p:nvPr/>
          </p:nvSpPr>
          <p:spPr>
            <a:xfrm>
              <a:off x="3882" y="2602"/>
              <a:ext cx="55" cy="49"/>
            </a:xfrm>
            <a:custGeom>
              <a:avLst/>
              <a:gdLst/>
              <a:ahLst/>
              <a:cxnLst/>
              <a:rect l="l" t="t" r="r" b="b"/>
              <a:pathLst>
                <a:path w="332" h="292" extrusionOk="0">
                  <a:moveTo>
                    <a:pt x="332" y="10"/>
                  </a:moveTo>
                  <a:lnTo>
                    <a:pt x="312" y="35"/>
                  </a:lnTo>
                  <a:lnTo>
                    <a:pt x="297" y="65"/>
                  </a:lnTo>
                  <a:lnTo>
                    <a:pt x="283" y="91"/>
                  </a:lnTo>
                  <a:lnTo>
                    <a:pt x="267" y="120"/>
                  </a:lnTo>
                  <a:lnTo>
                    <a:pt x="252" y="146"/>
                  </a:lnTo>
                  <a:lnTo>
                    <a:pt x="242" y="171"/>
                  </a:lnTo>
                  <a:lnTo>
                    <a:pt x="232" y="197"/>
                  </a:lnTo>
                  <a:lnTo>
                    <a:pt x="237" y="221"/>
                  </a:lnTo>
                  <a:lnTo>
                    <a:pt x="252" y="226"/>
                  </a:lnTo>
                  <a:lnTo>
                    <a:pt x="277" y="246"/>
                  </a:lnTo>
                  <a:lnTo>
                    <a:pt x="292" y="266"/>
                  </a:lnTo>
                  <a:lnTo>
                    <a:pt x="307" y="292"/>
                  </a:lnTo>
                  <a:lnTo>
                    <a:pt x="267" y="281"/>
                  </a:lnTo>
                  <a:lnTo>
                    <a:pt x="227" y="276"/>
                  </a:lnTo>
                  <a:lnTo>
                    <a:pt x="186" y="261"/>
                  </a:lnTo>
                  <a:lnTo>
                    <a:pt x="151" y="252"/>
                  </a:lnTo>
                  <a:lnTo>
                    <a:pt x="111" y="237"/>
                  </a:lnTo>
                  <a:lnTo>
                    <a:pt x="76" y="226"/>
                  </a:lnTo>
                  <a:lnTo>
                    <a:pt x="36" y="211"/>
                  </a:lnTo>
                  <a:lnTo>
                    <a:pt x="5" y="201"/>
                  </a:lnTo>
                  <a:lnTo>
                    <a:pt x="0" y="181"/>
                  </a:lnTo>
                  <a:lnTo>
                    <a:pt x="5" y="166"/>
                  </a:lnTo>
                  <a:lnTo>
                    <a:pt x="20" y="151"/>
                  </a:lnTo>
                  <a:lnTo>
                    <a:pt x="56" y="131"/>
                  </a:lnTo>
                  <a:lnTo>
                    <a:pt x="76" y="115"/>
                  </a:lnTo>
                  <a:lnTo>
                    <a:pt x="102" y="100"/>
                  </a:lnTo>
                  <a:lnTo>
                    <a:pt x="126" y="86"/>
                  </a:lnTo>
                  <a:lnTo>
                    <a:pt x="157" y="75"/>
                  </a:lnTo>
                  <a:lnTo>
                    <a:pt x="182" y="60"/>
                  </a:lnTo>
                  <a:lnTo>
                    <a:pt x="206" y="45"/>
                  </a:lnTo>
                  <a:lnTo>
                    <a:pt x="232" y="31"/>
                  </a:lnTo>
                  <a:lnTo>
                    <a:pt x="257" y="20"/>
                  </a:lnTo>
                  <a:lnTo>
                    <a:pt x="297" y="0"/>
                  </a:lnTo>
                  <a:lnTo>
                    <a:pt x="327" y="0"/>
                  </a:lnTo>
                  <a:lnTo>
                    <a:pt x="327" y="5"/>
                  </a:lnTo>
                  <a:lnTo>
                    <a:pt x="332" y="10"/>
                  </a:lnTo>
                  <a:close/>
                </a:path>
              </a:pathLst>
            </a:custGeom>
            <a:solidFill>
              <a:srgbClr val="DE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07" name="Google Shape;1807;p36"/>
            <p:cNvSpPr/>
            <p:nvPr/>
          </p:nvSpPr>
          <p:spPr>
            <a:xfrm>
              <a:off x="3781" y="2270"/>
              <a:ext cx="52" cy="799"/>
            </a:xfrm>
            <a:custGeom>
              <a:avLst/>
              <a:gdLst/>
              <a:ahLst/>
              <a:cxnLst/>
              <a:rect l="l" t="t" r="r" b="b"/>
              <a:pathLst>
                <a:path w="312" h="4794" extrusionOk="0">
                  <a:moveTo>
                    <a:pt x="0" y="0"/>
                  </a:moveTo>
                  <a:lnTo>
                    <a:pt x="25" y="5"/>
                  </a:lnTo>
                  <a:lnTo>
                    <a:pt x="55" y="10"/>
                  </a:lnTo>
                  <a:lnTo>
                    <a:pt x="95" y="15"/>
                  </a:lnTo>
                  <a:lnTo>
                    <a:pt x="126" y="20"/>
                  </a:lnTo>
                  <a:lnTo>
                    <a:pt x="166" y="30"/>
                  </a:lnTo>
                  <a:lnTo>
                    <a:pt x="201" y="35"/>
                  </a:lnTo>
                  <a:lnTo>
                    <a:pt x="236" y="45"/>
                  </a:lnTo>
                  <a:lnTo>
                    <a:pt x="272" y="51"/>
                  </a:lnTo>
                  <a:lnTo>
                    <a:pt x="312" y="60"/>
                  </a:lnTo>
                  <a:lnTo>
                    <a:pt x="216" y="4794"/>
                  </a:lnTo>
                  <a:lnTo>
                    <a:pt x="181" y="4779"/>
                  </a:lnTo>
                  <a:lnTo>
                    <a:pt x="146" y="4769"/>
                  </a:lnTo>
                  <a:lnTo>
                    <a:pt x="111" y="4759"/>
                  </a:lnTo>
                  <a:lnTo>
                    <a:pt x="81" y="4749"/>
                  </a:lnTo>
                  <a:lnTo>
                    <a:pt x="40" y="4734"/>
                  </a:lnTo>
                  <a:lnTo>
                    <a:pt x="11" y="4729"/>
                  </a:lnTo>
                  <a:lnTo>
                    <a:pt x="0" y="4724"/>
                  </a:lnTo>
                  <a:lnTo>
                    <a:pt x="0" y="3564"/>
                  </a:lnTo>
                  <a:lnTo>
                    <a:pt x="25" y="3578"/>
                  </a:lnTo>
                  <a:lnTo>
                    <a:pt x="40" y="3584"/>
                  </a:lnTo>
                  <a:lnTo>
                    <a:pt x="60" y="3588"/>
                  </a:lnTo>
                  <a:lnTo>
                    <a:pt x="75" y="3584"/>
                  </a:lnTo>
                  <a:lnTo>
                    <a:pt x="95" y="3573"/>
                  </a:lnTo>
                  <a:lnTo>
                    <a:pt x="121" y="3558"/>
                  </a:lnTo>
                  <a:lnTo>
                    <a:pt x="166" y="3538"/>
                  </a:lnTo>
                  <a:lnTo>
                    <a:pt x="166" y="3487"/>
                  </a:lnTo>
                  <a:lnTo>
                    <a:pt x="166" y="3438"/>
                  </a:lnTo>
                  <a:lnTo>
                    <a:pt x="171" y="3387"/>
                  </a:lnTo>
                  <a:lnTo>
                    <a:pt x="176" y="3341"/>
                  </a:lnTo>
                  <a:lnTo>
                    <a:pt x="176" y="3292"/>
                  </a:lnTo>
                  <a:lnTo>
                    <a:pt x="176" y="3241"/>
                  </a:lnTo>
                  <a:lnTo>
                    <a:pt x="181" y="3191"/>
                  </a:lnTo>
                  <a:lnTo>
                    <a:pt x="186" y="3146"/>
                  </a:lnTo>
                  <a:lnTo>
                    <a:pt x="186" y="3091"/>
                  </a:lnTo>
                  <a:lnTo>
                    <a:pt x="192" y="3045"/>
                  </a:lnTo>
                  <a:lnTo>
                    <a:pt x="192" y="2990"/>
                  </a:lnTo>
                  <a:lnTo>
                    <a:pt x="196" y="2945"/>
                  </a:lnTo>
                  <a:lnTo>
                    <a:pt x="196" y="2890"/>
                  </a:lnTo>
                  <a:lnTo>
                    <a:pt x="196" y="2839"/>
                  </a:lnTo>
                  <a:lnTo>
                    <a:pt x="196" y="2789"/>
                  </a:lnTo>
                  <a:lnTo>
                    <a:pt x="201" y="2739"/>
                  </a:lnTo>
                  <a:lnTo>
                    <a:pt x="171" y="2718"/>
                  </a:lnTo>
                  <a:lnTo>
                    <a:pt x="141" y="2698"/>
                  </a:lnTo>
                  <a:lnTo>
                    <a:pt x="95" y="2684"/>
                  </a:lnTo>
                  <a:lnTo>
                    <a:pt x="46" y="2669"/>
                  </a:lnTo>
                  <a:lnTo>
                    <a:pt x="15" y="2658"/>
                  </a:lnTo>
                  <a:lnTo>
                    <a:pt x="0" y="2658"/>
                  </a:lnTo>
                  <a:lnTo>
                    <a:pt x="0" y="2387"/>
                  </a:lnTo>
                  <a:lnTo>
                    <a:pt x="15" y="2393"/>
                  </a:lnTo>
                  <a:lnTo>
                    <a:pt x="60" y="2387"/>
                  </a:lnTo>
                  <a:lnTo>
                    <a:pt x="111" y="2382"/>
                  </a:lnTo>
                  <a:lnTo>
                    <a:pt x="151" y="2362"/>
                  </a:lnTo>
                  <a:lnTo>
                    <a:pt x="186" y="2331"/>
                  </a:lnTo>
                  <a:lnTo>
                    <a:pt x="181" y="2302"/>
                  </a:lnTo>
                  <a:lnTo>
                    <a:pt x="181" y="2271"/>
                  </a:lnTo>
                  <a:lnTo>
                    <a:pt x="181" y="2241"/>
                  </a:lnTo>
                  <a:lnTo>
                    <a:pt x="181" y="2212"/>
                  </a:lnTo>
                  <a:lnTo>
                    <a:pt x="181" y="2181"/>
                  </a:lnTo>
                  <a:lnTo>
                    <a:pt x="181" y="2156"/>
                  </a:lnTo>
                  <a:lnTo>
                    <a:pt x="181" y="2126"/>
                  </a:lnTo>
                  <a:lnTo>
                    <a:pt x="181" y="2101"/>
                  </a:lnTo>
                  <a:lnTo>
                    <a:pt x="181" y="2070"/>
                  </a:lnTo>
                  <a:lnTo>
                    <a:pt x="181" y="2040"/>
                  </a:lnTo>
                  <a:lnTo>
                    <a:pt x="181" y="2010"/>
                  </a:lnTo>
                  <a:lnTo>
                    <a:pt x="181" y="1980"/>
                  </a:lnTo>
                  <a:lnTo>
                    <a:pt x="181" y="1949"/>
                  </a:lnTo>
                  <a:lnTo>
                    <a:pt x="181" y="1925"/>
                  </a:lnTo>
                  <a:lnTo>
                    <a:pt x="181" y="1894"/>
                  </a:lnTo>
                  <a:lnTo>
                    <a:pt x="181" y="1869"/>
                  </a:lnTo>
                  <a:lnTo>
                    <a:pt x="146" y="1839"/>
                  </a:lnTo>
                  <a:lnTo>
                    <a:pt x="106" y="1829"/>
                  </a:lnTo>
                  <a:lnTo>
                    <a:pt x="55" y="1819"/>
                  </a:lnTo>
                  <a:lnTo>
                    <a:pt x="11" y="1819"/>
                  </a:lnTo>
                  <a:lnTo>
                    <a:pt x="0" y="1819"/>
                  </a:lnTo>
                  <a:lnTo>
                    <a:pt x="0" y="1547"/>
                  </a:lnTo>
                  <a:lnTo>
                    <a:pt x="91" y="1568"/>
                  </a:lnTo>
                  <a:lnTo>
                    <a:pt x="216" y="1503"/>
                  </a:lnTo>
                  <a:lnTo>
                    <a:pt x="201" y="577"/>
                  </a:lnTo>
                  <a:lnTo>
                    <a:pt x="171" y="563"/>
                  </a:lnTo>
                  <a:lnTo>
                    <a:pt x="141" y="548"/>
                  </a:lnTo>
                  <a:lnTo>
                    <a:pt x="111" y="537"/>
                  </a:lnTo>
                  <a:lnTo>
                    <a:pt x="86" y="528"/>
                  </a:lnTo>
                  <a:lnTo>
                    <a:pt x="55" y="517"/>
                  </a:lnTo>
                  <a:lnTo>
                    <a:pt x="31" y="513"/>
                  </a:lnTo>
                  <a:lnTo>
                    <a:pt x="0" y="502"/>
                  </a:lnTo>
                  <a:lnTo>
                    <a:pt x="0" y="0"/>
                  </a:lnTo>
                  <a:close/>
                </a:path>
              </a:pathLst>
            </a:custGeom>
            <a:solidFill>
              <a:srgbClr val="B8F7E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08" name="Google Shape;1808;p36"/>
            <p:cNvSpPr/>
            <p:nvPr/>
          </p:nvSpPr>
          <p:spPr>
            <a:xfrm>
              <a:off x="3642" y="2256"/>
              <a:ext cx="139" cy="560"/>
            </a:xfrm>
            <a:custGeom>
              <a:avLst/>
              <a:gdLst/>
              <a:ahLst/>
              <a:cxnLst/>
              <a:rect l="l" t="t" r="r" b="b"/>
              <a:pathLst>
                <a:path w="835" h="3358" extrusionOk="0">
                  <a:moveTo>
                    <a:pt x="835" y="583"/>
                  </a:moveTo>
                  <a:lnTo>
                    <a:pt x="810" y="578"/>
                  </a:lnTo>
                  <a:lnTo>
                    <a:pt x="780" y="568"/>
                  </a:lnTo>
                  <a:lnTo>
                    <a:pt x="749" y="563"/>
                  </a:lnTo>
                  <a:lnTo>
                    <a:pt x="720" y="558"/>
                  </a:lnTo>
                  <a:lnTo>
                    <a:pt x="694" y="558"/>
                  </a:lnTo>
                  <a:lnTo>
                    <a:pt x="664" y="554"/>
                  </a:lnTo>
                  <a:lnTo>
                    <a:pt x="639" y="548"/>
                  </a:lnTo>
                  <a:lnTo>
                    <a:pt x="609" y="548"/>
                  </a:lnTo>
                  <a:lnTo>
                    <a:pt x="583" y="548"/>
                  </a:lnTo>
                  <a:lnTo>
                    <a:pt x="554" y="543"/>
                  </a:lnTo>
                  <a:lnTo>
                    <a:pt x="523" y="538"/>
                  </a:lnTo>
                  <a:lnTo>
                    <a:pt x="493" y="538"/>
                  </a:lnTo>
                  <a:lnTo>
                    <a:pt x="468" y="538"/>
                  </a:lnTo>
                  <a:lnTo>
                    <a:pt x="437" y="538"/>
                  </a:lnTo>
                  <a:lnTo>
                    <a:pt x="413" y="538"/>
                  </a:lnTo>
                  <a:lnTo>
                    <a:pt x="382" y="538"/>
                  </a:lnTo>
                  <a:lnTo>
                    <a:pt x="357" y="538"/>
                  </a:lnTo>
                  <a:lnTo>
                    <a:pt x="327" y="538"/>
                  </a:lnTo>
                  <a:lnTo>
                    <a:pt x="302" y="538"/>
                  </a:lnTo>
                  <a:lnTo>
                    <a:pt x="272" y="538"/>
                  </a:lnTo>
                  <a:lnTo>
                    <a:pt x="247" y="543"/>
                  </a:lnTo>
                  <a:lnTo>
                    <a:pt x="192" y="548"/>
                  </a:lnTo>
                  <a:lnTo>
                    <a:pt x="141" y="554"/>
                  </a:lnTo>
                  <a:lnTo>
                    <a:pt x="116" y="1458"/>
                  </a:lnTo>
                  <a:lnTo>
                    <a:pt x="835" y="1628"/>
                  </a:lnTo>
                  <a:lnTo>
                    <a:pt x="835" y="1900"/>
                  </a:lnTo>
                  <a:lnTo>
                    <a:pt x="795" y="1900"/>
                  </a:lnTo>
                  <a:lnTo>
                    <a:pt x="749" y="1915"/>
                  </a:lnTo>
                  <a:lnTo>
                    <a:pt x="709" y="1930"/>
                  </a:lnTo>
                  <a:lnTo>
                    <a:pt x="684" y="1950"/>
                  </a:lnTo>
                  <a:lnTo>
                    <a:pt x="684" y="1975"/>
                  </a:lnTo>
                  <a:lnTo>
                    <a:pt x="684" y="2006"/>
                  </a:lnTo>
                  <a:lnTo>
                    <a:pt x="684" y="2030"/>
                  </a:lnTo>
                  <a:lnTo>
                    <a:pt x="684" y="2061"/>
                  </a:lnTo>
                  <a:lnTo>
                    <a:pt x="684" y="2091"/>
                  </a:lnTo>
                  <a:lnTo>
                    <a:pt x="684" y="2121"/>
                  </a:lnTo>
                  <a:lnTo>
                    <a:pt x="684" y="2151"/>
                  </a:lnTo>
                  <a:lnTo>
                    <a:pt x="689" y="2182"/>
                  </a:lnTo>
                  <a:lnTo>
                    <a:pt x="684" y="2207"/>
                  </a:lnTo>
                  <a:lnTo>
                    <a:pt x="684" y="2237"/>
                  </a:lnTo>
                  <a:lnTo>
                    <a:pt x="684" y="2267"/>
                  </a:lnTo>
                  <a:lnTo>
                    <a:pt x="684" y="2297"/>
                  </a:lnTo>
                  <a:lnTo>
                    <a:pt x="684" y="2322"/>
                  </a:lnTo>
                  <a:lnTo>
                    <a:pt x="684" y="2352"/>
                  </a:lnTo>
                  <a:lnTo>
                    <a:pt x="684" y="2383"/>
                  </a:lnTo>
                  <a:lnTo>
                    <a:pt x="684" y="2412"/>
                  </a:lnTo>
                  <a:lnTo>
                    <a:pt x="709" y="2428"/>
                  </a:lnTo>
                  <a:lnTo>
                    <a:pt x="749" y="2443"/>
                  </a:lnTo>
                  <a:lnTo>
                    <a:pt x="795" y="2458"/>
                  </a:lnTo>
                  <a:lnTo>
                    <a:pt x="835" y="2468"/>
                  </a:lnTo>
                  <a:lnTo>
                    <a:pt x="835" y="2739"/>
                  </a:lnTo>
                  <a:lnTo>
                    <a:pt x="820" y="2735"/>
                  </a:lnTo>
                  <a:lnTo>
                    <a:pt x="790" y="2724"/>
                  </a:lnTo>
                  <a:lnTo>
                    <a:pt x="760" y="2719"/>
                  </a:lnTo>
                  <a:lnTo>
                    <a:pt x="724" y="2715"/>
                  </a:lnTo>
                  <a:lnTo>
                    <a:pt x="694" y="2709"/>
                  </a:lnTo>
                  <a:lnTo>
                    <a:pt x="659" y="2704"/>
                  </a:lnTo>
                  <a:lnTo>
                    <a:pt x="629" y="2704"/>
                  </a:lnTo>
                  <a:lnTo>
                    <a:pt x="589" y="2695"/>
                  </a:lnTo>
                  <a:lnTo>
                    <a:pt x="559" y="2689"/>
                  </a:lnTo>
                  <a:lnTo>
                    <a:pt x="519" y="2684"/>
                  </a:lnTo>
                  <a:lnTo>
                    <a:pt x="488" y="2679"/>
                  </a:lnTo>
                  <a:lnTo>
                    <a:pt x="453" y="2675"/>
                  </a:lnTo>
                  <a:lnTo>
                    <a:pt x="422" y="2669"/>
                  </a:lnTo>
                  <a:lnTo>
                    <a:pt x="393" y="2664"/>
                  </a:lnTo>
                  <a:lnTo>
                    <a:pt x="367" y="2664"/>
                  </a:lnTo>
                  <a:lnTo>
                    <a:pt x="337" y="2659"/>
                  </a:lnTo>
                  <a:lnTo>
                    <a:pt x="307" y="2653"/>
                  </a:lnTo>
                  <a:lnTo>
                    <a:pt x="276" y="2649"/>
                  </a:lnTo>
                  <a:lnTo>
                    <a:pt x="256" y="2649"/>
                  </a:lnTo>
                  <a:lnTo>
                    <a:pt x="212" y="2649"/>
                  </a:lnTo>
                  <a:lnTo>
                    <a:pt x="181" y="2649"/>
                  </a:lnTo>
                  <a:lnTo>
                    <a:pt x="146" y="2624"/>
                  </a:lnTo>
                  <a:lnTo>
                    <a:pt x="110" y="2633"/>
                  </a:lnTo>
                  <a:lnTo>
                    <a:pt x="75" y="2649"/>
                  </a:lnTo>
                  <a:lnTo>
                    <a:pt x="50" y="2669"/>
                  </a:lnTo>
                  <a:lnTo>
                    <a:pt x="50" y="2709"/>
                  </a:lnTo>
                  <a:lnTo>
                    <a:pt x="50" y="2750"/>
                  </a:lnTo>
                  <a:lnTo>
                    <a:pt x="50" y="2790"/>
                  </a:lnTo>
                  <a:lnTo>
                    <a:pt x="55" y="2835"/>
                  </a:lnTo>
                  <a:lnTo>
                    <a:pt x="55" y="2876"/>
                  </a:lnTo>
                  <a:lnTo>
                    <a:pt x="55" y="2916"/>
                  </a:lnTo>
                  <a:lnTo>
                    <a:pt x="55" y="2956"/>
                  </a:lnTo>
                  <a:lnTo>
                    <a:pt x="61" y="3000"/>
                  </a:lnTo>
                  <a:lnTo>
                    <a:pt x="61" y="3041"/>
                  </a:lnTo>
                  <a:lnTo>
                    <a:pt x="61" y="3081"/>
                  </a:lnTo>
                  <a:lnTo>
                    <a:pt x="61" y="3121"/>
                  </a:lnTo>
                  <a:lnTo>
                    <a:pt x="66" y="3166"/>
                  </a:lnTo>
                  <a:lnTo>
                    <a:pt x="66" y="3207"/>
                  </a:lnTo>
                  <a:lnTo>
                    <a:pt x="70" y="3247"/>
                  </a:lnTo>
                  <a:lnTo>
                    <a:pt x="70" y="3287"/>
                  </a:lnTo>
                  <a:lnTo>
                    <a:pt x="75" y="3333"/>
                  </a:lnTo>
                  <a:lnTo>
                    <a:pt x="50" y="3342"/>
                  </a:lnTo>
                  <a:lnTo>
                    <a:pt x="35" y="3347"/>
                  </a:lnTo>
                  <a:lnTo>
                    <a:pt x="26" y="3353"/>
                  </a:lnTo>
                  <a:lnTo>
                    <a:pt x="15" y="3358"/>
                  </a:lnTo>
                  <a:lnTo>
                    <a:pt x="10" y="3302"/>
                  </a:lnTo>
                  <a:lnTo>
                    <a:pt x="10" y="3252"/>
                  </a:lnTo>
                  <a:lnTo>
                    <a:pt x="10" y="3197"/>
                  </a:lnTo>
                  <a:lnTo>
                    <a:pt x="10" y="3146"/>
                  </a:lnTo>
                  <a:lnTo>
                    <a:pt x="10" y="3091"/>
                  </a:lnTo>
                  <a:lnTo>
                    <a:pt x="10" y="3041"/>
                  </a:lnTo>
                  <a:lnTo>
                    <a:pt x="10" y="2986"/>
                  </a:lnTo>
                  <a:lnTo>
                    <a:pt x="10" y="2936"/>
                  </a:lnTo>
                  <a:lnTo>
                    <a:pt x="10" y="2880"/>
                  </a:lnTo>
                  <a:lnTo>
                    <a:pt x="10" y="2830"/>
                  </a:lnTo>
                  <a:lnTo>
                    <a:pt x="10" y="2775"/>
                  </a:lnTo>
                  <a:lnTo>
                    <a:pt x="10" y="2724"/>
                  </a:lnTo>
                  <a:lnTo>
                    <a:pt x="10" y="2669"/>
                  </a:lnTo>
                  <a:lnTo>
                    <a:pt x="10" y="2619"/>
                  </a:lnTo>
                  <a:lnTo>
                    <a:pt x="10" y="2569"/>
                  </a:lnTo>
                  <a:lnTo>
                    <a:pt x="10" y="2518"/>
                  </a:lnTo>
                  <a:lnTo>
                    <a:pt x="10" y="2463"/>
                  </a:lnTo>
                  <a:lnTo>
                    <a:pt x="10" y="2412"/>
                  </a:lnTo>
                  <a:lnTo>
                    <a:pt x="10" y="2357"/>
                  </a:lnTo>
                  <a:lnTo>
                    <a:pt x="10" y="2308"/>
                  </a:lnTo>
                  <a:lnTo>
                    <a:pt x="10" y="2251"/>
                  </a:lnTo>
                  <a:lnTo>
                    <a:pt x="10" y="2202"/>
                  </a:lnTo>
                  <a:lnTo>
                    <a:pt x="10" y="2147"/>
                  </a:lnTo>
                  <a:lnTo>
                    <a:pt x="10" y="2101"/>
                  </a:lnTo>
                  <a:lnTo>
                    <a:pt x="10" y="2046"/>
                  </a:lnTo>
                  <a:lnTo>
                    <a:pt x="10" y="1995"/>
                  </a:lnTo>
                  <a:lnTo>
                    <a:pt x="10" y="1940"/>
                  </a:lnTo>
                  <a:lnTo>
                    <a:pt x="10" y="1890"/>
                  </a:lnTo>
                  <a:lnTo>
                    <a:pt x="10" y="1835"/>
                  </a:lnTo>
                  <a:lnTo>
                    <a:pt x="10" y="1785"/>
                  </a:lnTo>
                  <a:lnTo>
                    <a:pt x="10" y="1729"/>
                  </a:lnTo>
                  <a:lnTo>
                    <a:pt x="15" y="1684"/>
                  </a:lnTo>
                  <a:lnTo>
                    <a:pt x="10" y="1628"/>
                  </a:lnTo>
                  <a:lnTo>
                    <a:pt x="10" y="1579"/>
                  </a:lnTo>
                  <a:lnTo>
                    <a:pt x="10" y="1524"/>
                  </a:lnTo>
                  <a:lnTo>
                    <a:pt x="10" y="1473"/>
                  </a:lnTo>
                  <a:lnTo>
                    <a:pt x="10" y="1418"/>
                  </a:lnTo>
                  <a:lnTo>
                    <a:pt x="10" y="1367"/>
                  </a:lnTo>
                  <a:lnTo>
                    <a:pt x="10" y="1312"/>
                  </a:lnTo>
                  <a:lnTo>
                    <a:pt x="10" y="1261"/>
                  </a:lnTo>
                  <a:lnTo>
                    <a:pt x="10" y="1206"/>
                  </a:lnTo>
                  <a:lnTo>
                    <a:pt x="10" y="1157"/>
                  </a:lnTo>
                  <a:lnTo>
                    <a:pt x="10" y="1102"/>
                  </a:lnTo>
                  <a:lnTo>
                    <a:pt x="10" y="1051"/>
                  </a:lnTo>
                  <a:lnTo>
                    <a:pt x="10" y="996"/>
                  </a:lnTo>
                  <a:lnTo>
                    <a:pt x="10" y="945"/>
                  </a:lnTo>
                  <a:lnTo>
                    <a:pt x="10" y="890"/>
                  </a:lnTo>
                  <a:lnTo>
                    <a:pt x="10" y="839"/>
                  </a:lnTo>
                  <a:lnTo>
                    <a:pt x="6" y="784"/>
                  </a:lnTo>
                  <a:lnTo>
                    <a:pt x="6" y="735"/>
                  </a:lnTo>
                  <a:lnTo>
                    <a:pt x="6" y="680"/>
                  </a:lnTo>
                  <a:lnTo>
                    <a:pt x="6" y="629"/>
                  </a:lnTo>
                  <a:lnTo>
                    <a:pt x="6" y="574"/>
                  </a:lnTo>
                  <a:lnTo>
                    <a:pt x="6" y="523"/>
                  </a:lnTo>
                  <a:lnTo>
                    <a:pt x="6" y="468"/>
                  </a:lnTo>
                  <a:lnTo>
                    <a:pt x="6" y="417"/>
                  </a:lnTo>
                  <a:lnTo>
                    <a:pt x="0" y="362"/>
                  </a:lnTo>
                  <a:lnTo>
                    <a:pt x="0" y="312"/>
                  </a:lnTo>
                  <a:lnTo>
                    <a:pt x="0" y="256"/>
                  </a:lnTo>
                  <a:lnTo>
                    <a:pt x="0" y="207"/>
                  </a:lnTo>
                  <a:lnTo>
                    <a:pt x="0" y="152"/>
                  </a:lnTo>
                  <a:lnTo>
                    <a:pt x="0" y="101"/>
                  </a:lnTo>
                  <a:lnTo>
                    <a:pt x="0" y="46"/>
                  </a:lnTo>
                  <a:lnTo>
                    <a:pt x="0" y="0"/>
                  </a:lnTo>
                  <a:lnTo>
                    <a:pt x="30" y="0"/>
                  </a:lnTo>
                  <a:lnTo>
                    <a:pt x="66" y="0"/>
                  </a:lnTo>
                  <a:lnTo>
                    <a:pt x="101" y="0"/>
                  </a:lnTo>
                  <a:lnTo>
                    <a:pt x="136" y="0"/>
                  </a:lnTo>
                  <a:lnTo>
                    <a:pt x="166" y="0"/>
                  </a:lnTo>
                  <a:lnTo>
                    <a:pt x="201" y="6"/>
                  </a:lnTo>
                  <a:lnTo>
                    <a:pt x="236" y="11"/>
                  </a:lnTo>
                  <a:lnTo>
                    <a:pt x="276" y="15"/>
                  </a:lnTo>
                  <a:lnTo>
                    <a:pt x="307" y="15"/>
                  </a:lnTo>
                  <a:lnTo>
                    <a:pt x="347" y="21"/>
                  </a:lnTo>
                  <a:lnTo>
                    <a:pt x="377" y="26"/>
                  </a:lnTo>
                  <a:lnTo>
                    <a:pt x="417" y="31"/>
                  </a:lnTo>
                  <a:lnTo>
                    <a:pt x="453" y="31"/>
                  </a:lnTo>
                  <a:lnTo>
                    <a:pt x="493" y="35"/>
                  </a:lnTo>
                  <a:lnTo>
                    <a:pt x="528" y="41"/>
                  </a:lnTo>
                  <a:lnTo>
                    <a:pt x="568" y="46"/>
                  </a:lnTo>
                  <a:lnTo>
                    <a:pt x="599" y="46"/>
                  </a:lnTo>
                  <a:lnTo>
                    <a:pt x="639" y="51"/>
                  </a:lnTo>
                  <a:lnTo>
                    <a:pt x="674" y="55"/>
                  </a:lnTo>
                  <a:lnTo>
                    <a:pt x="714" y="61"/>
                  </a:lnTo>
                  <a:lnTo>
                    <a:pt x="744" y="66"/>
                  </a:lnTo>
                  <a:lnTo>
                    <a:pt x="784" y="71"/>
                  </a:lnTo>
                  <a:lnTo>
                    <a:pt x="820" y="76"/>
                  </a:lnTo>
                  <a:lnTo>
                    <a:pt x="835" y="81"/>
                  </a:lnTo>
                  <a:lnTo>
                    <a:pt x="835" y="583"/>
                  </a:lnTo>
                  <a:close/>
                </a:path>
              </a:pathLst>
            </a:custGeom>
            <a:solidFill>
              <a:srgbClr val="B8F7E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09" name="Google Shape;1809;p36"/>
            <p:cNvSpPr/>
            <p:nvPr/>
          </p:nvSpPr>
          <p:spPr>
            <a:xfrm>
              <a:off x="3639" y="2834"/>
              <a:ext cx="142" cy="223"/>
            </a:xfrm>
            <a:custGeom>
              <a:avLst/>
              <a:gdLst/>
              <a:ahLst/>
              <a:cxnLst/>
              <a:rect l="l" t="t" r="r" b="b"/>
              <a:pathLst>
                <a:path w="855" h="1337" extrusionOk="0">
                  <a:moveTo>
                    <a:pt x="855" y="1337"/>
                  </a:moveTo>
                  <a:lnTo>
                    <a:pt x="824" y="1326"/>
                  </a:lnTo>
                  <a:lnTo>
                    <a:pt x="795" y="1322"/>
                  </a:lnTo>
                  <a:lnTo>
                    <a:pt x="755" y="1306"/>
                  </a:lnTo>
                  <a:lnTo>
                    <a:pt x="720" y="1297"/>
                  </a:lnTo>
                  <a:lnTo>
                    <a:pt x="684" y="1286"/>
                  </a:lnTo>
                  <a:lnTo>
                    <a:pt x="649" y="1277"/>
                  </a:lnTo>
                  <a:lnTo>
                    <a:pt x="614" y="1266"/>
                  </a:lnTo>
                  <a:lnTo>
                    <a:pt x="579" y="1257"/>
                  </a:lnTo>
                  <a:lnTo>
                    <a:pt x="543" y="1246"/>
                  </a:lnTo>
                  <a:lnTo>
                    <a:pt x="513" y="1237"/>
                  </a:lnTo>
                  <a:lnTo>
                    <a:pt x="473" y="1222"/>
                  </a:lnTo>
                  <a:lnTo>
                    <a:pt x="437" y="1211"/>
                  </a:lnTo>
                  <a:lnTo>
                    <a:pt x="402" y="1196"/>
                  </a:lnTo>
                  <a:lnTo>
                    <a:pt x="367" y="1186"/>
                  </a:lnTo>
                  <a:lnTo>
                    <a:pt x="332" y="1171"/>
                  </a:lnTo>
                  <a:lnTo>
                    <a:pt x="296" y="1161"/>
                  </a:lnTo>
                  <a:lnTo>
                    <a:pt x="267" y="1146"/>
                  </a:lnTo>
                  <a:lnTo>
                    <a:pt x="236" y="1136"/>
                  </a:lnTo>
                  <a:lnTo>
                    <a:pt x="201" y="1121"/>
                  </a:lnTo>
                  <a:lnTo>
                    <a:pt x="172" y="1105"/>
                  </a:lnTo>
                  <a:lnTo>
                    <a:pt x="141" y="1091"/>
                  </a:lnTo>
                  <a:lnTo>
                    <a:pt x="110" y="1081"/>
                  </a:lnTo>
                  <a:lnTo>
                    <a:pt x="81" y="1065"/>
                  </a:lnTo>
                  <a:lnTo>
                    <a:pt x="50" y="1050"/>
                  </a:lnTo>
                  <a:lnTo>
                    <a:pt x="26" y="1036"/>
                  </a:lnTo>
                  <a:lnTo>
                    <a:pt x="5" y="1025"/>
                  </a:lnTo>
                  <a:lnTo>
                    <a:pt x="0" y="0"/>
                  </a:lnTo>
                  <a:lnTo>
                    <a:pt x="46" y="0"/>
                  </a:lnTo>
                  <a:lnTo>
                    <a:pt x="95" y="0"/>
                  </a:lnTo>
                  <a:lnTo>
                    <a:pt x="146" y="5"/>
                  </a:lnTo>
                  <a:lnTo>
                    <a:pt x="196" y="11"/>
                  </a:lnTo>
                  <a:lnTo>
                    <a:pt x="247" y="15"/>
                  </a:lnTo>
                  <a:lnTo>
                    <a:pt x="302" y="25"/>
                  </a:lnTo>
                  <a:lnTo>
                    <a:pt x="353" y="35"/>
                  </a:lnTo>
                  <a:lnTo>
                    <a:pt x="408" y="51"/>
                  </a:lnTo>
                  <a:lnTo>
                    <a:pt x="453" y="60"/>
                  </a:lnTo>
                  <a:lnTo>
                    <a:pt x="508" y="71"/>
                  </a:lnTo>
                  <a:lnTo>
                    <a:pt x="559" y="86"/>
                  </a:lnTo>
                  <a:lnTo>
                    <a:pt x="614" y="100"/>
                  </a:lnTo>
                  <a:lnTo>
                    <a:pt x="664" y="115"/>
                  </a:lnTo>
                  <a:lnTo>
                    <a:pt x="720" y="131"/>
                  </a:lnTo>
                  <a:lnTo>
                    <a:pt x="769" y="146"/>
                  </a:lnTo>
                  <a:lnTo>
                    <a:pt x="824" y="166"/>
                  </a:lnTo>
                  <a:lnTo>
                    <a:pt x="855" y="177"/>
                  </a:lnTo>
                  <a:lnTo>
                    <a:pt x="855" y="1337"/>
                  </a:lnTo>
                  <a:close/>
                </a:path>
              </a:pathLst>
            </a:custGeom>
            <a:solidFill>
              <a:srgbClr val="B8F7E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10" name="Google Shape;1810;p36"/>
            <p:cNvSpPr/>
            <p:nvPr/>
          </p:nvSpPr>
          <p:spPr>
            <a:xfrm>
              <a:off x="3676" y="2259"/>
              <a:ext cx="157" cy="810"/>
            </a:xfrm>
            <a:custGeom>
              <a:avLst/>
              <a:gdLst/>
              <a:ahLst/>
              <a:cxnLst/>
              <a:rect l="l" t="t" r="r" b="b"/>
              <a:pathLst>
                <a:path w="946" h="4860" extrusionOk="0">
                  <a:moveTo>
                    <a:pt x="850" y="4860"/>
                  </a:moveTo>
                  <a:lnTo>
                    <a:pt x="805" y="4845"/>
                  </a:lnTo>
                  <a:lnTo>
                    <a:pt x="765" y="4830"/>
                  </a:lnTo>
                  <a:lnTo>
                    <a:pt x="725" y="4820"/>
                  </a:lnTo>
                  <a:lnTo>
                    <a:pt x="685" y="4810"/>
                  </a:lnTo>
                  <a:lnTo>
                    <a:pt x="639" y="4795"/>
                  </a:lnTo>
                  <a:lnTo>
                    <a:pt x="594" y="4779"/>
                  </a:lnTo>
                  <a:lnTo>
                    <a:pt x="548" y="4770"/>
                  </a:lnTo>
                  <a:lnTo>
                    <a:pt x="508" y="4759"/>
                  </a:lnTo>
                  <a:lnTo>
                    <a:pt x="463" y="4745"/>
                  </a:lnTo>
                  <a:lnTo>
                    <a:pt x="418" y="4730"/>
                  </a:lnTo>
                  <a:lnTo>
                    <a:pt x="373" y="4715"/>
                  </a:lnTo>
                  <a:lnTo>
                    <a:pt x="333" y="4704"/>
                  </a:lnTo>
                  <a:lnTo>
                    <a:pt x="287" y="4690"/>
                  </a:lnTo>
                  <a:lnTo>
                    <a:pt x="242" y="4675"/>
                  </a:lnTo>
                  <a:lnTo>
                    <a:pt x="201" y="4659"/>
                  </a:lnTo>
                  <a:lnTo>
                    <a:pt x="161" y="4649"/>
                  </a:lnTo>
                  <a:lnTo>
                    <a:pt x="121" y="4619"/>
                  </a:lnTo>
                  <a:lnTo>
                    <a:pt x="775" y="4679"/>
                  </a:lnTo>
                  <a:lnTo>
                    <a:pt x="790" y="3608"/>
                  </a:lnTo>
                  <a:lnTo>
                    <a:pt x="795" y="3604"/>
                  </a:lnTo>
                  <a:lnTo>
                    <a:pt x="800" y="3604"/>
                  </a:lnTo>
                  <a:lnTo>
                    <a:pt x="800" y="3553"/>
                  </a:lnTo>
                  <a:lnTo>
                    <a:pt x="800" y="3504"/>
                  </a:lnTo>
                  <a:lnTo>
                    <a:pt x="805" y="3453"/>
                  </a:lnTo>
                  <a:lnTo>
                    <a:pt x="810" y="3407"/>
                  </a:lnTo>
                  <a:lnTo>
                    <a:pt x="810" y="3358"/>
                  </a:lnTo>
                  <a:lnTo>
                    <a:pt x="810" y="3307"/>
                  </a:lnTo>
                  <a:lnTo>
                    <a:pt x="815" y="3257"/>
                  </a:lnTo>
                  <a:lnTo>
                    <a:pt x="820" y="3212"/>
                  </a:lnTo>
                  <a:lnTo>
                    <a:pt x="820" y="3157"/>
                  </a:lnTo>
                  <a:lnTo>
                    <a:pt x="826" y="3111"/>
                  </a:lnTo>
                  <a:lnTo>
                    <a:pt x="826" y="3056"/>
                  </a:lnTo>
                  <a:lnTo>
                    <a:pt x="830" y="3011"/>
                  </a:lnTo>
                  <a:lnTo>
                    <a:pt x="830" y="2956"/>
                  </a:lnTo>
                  <a:lnTo>
                    <a:pt x="830" y="2905"/>
                  </a:lnTo>
                  <a:lnTo>
                    <a:pt x="830" y="2855"/>
                  </a:lnTo>
                  <a:lnTo>
                    <a:pt x="835" y="2805"/>
                  </a:lnTo>
                  <a:lnTo>
                    <a:pt x="820" y="2795"/>
                  </a:lnTo>
                  <a:lnTo>
                    <a:pt x="805" y="2784"/>
                  </a:lnTo>
                  <a:lnTo>
                    <a:pt x="810" y="2408"/>
                  </a:lnTo>
                  <a:lnTo>
                    <a:pt x="815" y="2403"/>
                  </a:lnTo>
                  <a:lnTo>
                    <a:pt x="820" y="2397"/>
                  </a:lnTo>
                  <a:lnTo>
                    <a:pt x="815" y="2342"/>
                  </a:lnTo>
                  <a:lnTo>
                    <a:pt x="815" y="2293"/>
                  </a:lnTo>
                  <a:lnTo>
                    <a:pt x="815" y="2236"/>
                  </a:lnTo>
                  <a:lnTo>
                    <a:pt x="815" y="2187"/>
                  </a:lnTo>
                  <a:lnTo>
                    <a:pt x="815" y="2132"/>
                  </a:lnTo>
                  <a:lnTo>
                    <a:pt x="815" y="2081"/>
                  </a:lnTo>
                  <a:lnTo>
                    <a:pt x="815" y="2026"/>
                  </a:lnTo>
                  <a:lnTo>
                    <a:pt x="815" y="1975"/>
                  </a:lnTo>
                  <a:lnTo>
                    <a:pt x="820" y="1584"/>
                  </a:lnTo>
                  <a:lnTo>
                    <a:pt x="850" y="1569"/>
                  </a:lnTo>
                  <a:lnTo>
                    <a:pt x="835" y="764"/>
                  </a:lnTo>
                  <a:lnTo>
                    <a:pt x="846" y="247"/>
                  </a:lnTo>
                  <a:lnTo>
                    <a:pt x="0" y="0"/>
                  </a:lnTo>
                  <a:lnTo>
                    <a:pt x="26" y="0"/>
                  </a:lnTo>
                  <a:lnTo>
                    <a:pt x="55" y="0"/>
                  </a:lnTo>
                  <a:lnTo>
                    <a:pt x="86" y="0"/>
                  </a:lnTo>
                  <a:lnTo>
                    <a:pt x="116" y="6"/>
                  </a:lnTo>
                  <a:lnTo>
                    <a:pt x="141" y="6"/>
                  </a:lnTo>
                  <a:lnTo>
                    <a:pt x="172" y="11"/>
                  </a:lnTo>
                  <a:lnTo>
                    <a:pt x="201" y="11"/>
                  </a:lnTo>
                  <a:lnTo>
                    <a:pt x="232" y="16"/>
                  </a:lnTo>
                  <a:lnTo>
                    <a:pt x="262" y="16"/>
                  </a:lnTo>
                  <a:lnTo>
                    <a:pt x="292" y="20"/>
                  </a:lnTo>
                  <a:lnTo>
                    <a:pt x="322" y="26"/>
                  </a:lnTo>
                  <a:lnTo>
                    <a:pt x="353" y="31"/>
                  </a:lnTo>
                  <a:lnTo>
                    <a:pt x="382" y="31"/>
                  </a:lnTo>
                  <a:lnTo>
                    <a:pt x="413" y="36"/>
                  </a:lnTo>
                  <a:lnTo>
                    <a:pt x="443" y="40"/>
                  </a:lnTo>
                  <a:lnTo>
                    <a:pt x="473" y="46"/>
                  </a:lnTo>
                  <a:lnTo>
                    <a:pt x="499" y="46"/>
                  </a:lnTo>
                  <a:lnTo>
                    <a:pt x="528" y="51"/>
                  </a:lnTo>
                  <a:lnTo>
                    <a:pt x="559" y="56"/>
                  </a:lnTo>
                  <a:lnTo>
                    <a:pt x="589" y="61"/>
                  </a:lnTo>
                  <a:lnTo>
                    <a:pt x="619" y="61"/>
                  </a:lnTo>
                  <a:lnTo>
                    <a:pt x="649" y="66"/>
                  </a:lnTo>
                  <a:lnTo>
                    <a:pt x="680" y="71"/>
                  </a:lnTo>
                  <a:lnTo>
                    <a:pt x="709" y="81"/>
                  </a:lnTo>
                  <a:lnTo>
                    <a:pt x="735" y="81"/>
                  </a:lnTo>
                  <a:lnTo>
                    <a:pt x="765" y="91"/>
                  </a:lnTo>
                  <a:lnTo>
                    <a:pt x="795" y="91"/>
                  </a:lnTo>
                  <a:lnTo>
                    <a:pt x="826" y="101"/>
                  </a:lnTo>
                  <a:lnTo>
                    <a:pt x="855" y="106"/>
                  </a:lnTo>
                  <a:lnTo>
                    <a:pt x="886" y="111"/>
                  </a:lnTo>
                  <a:lnTo>
                    <a:pt x="916" y="117"/>
                  </a:lnTo>
                  <a:lnTo>
                    <a:pt x="946" y="126"/>
                  </a:lnTo>
                  <a:lnTo>
                    <a:pt x="850" y="4860"/>
                  </a:lnTo>
                  <a:close/>
                </a:path>
              </a:pathLst>
            </a:custGeom>
            <a:solidFill>
              <a:srgbClr val="DE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11" name="Google Shape;1811;p36"/>
            <p:cNvSpPr/>
            <p:nvPr/>
          </p:nvSpPr>
          <p:spPr>
            <a:xfrm>
              <a:off x="3777" y="2594"/>
              <a:ext cx="17" cy="52"/>
            </a:xfrm>
            <a:custGeom>
              <a:avLst/>
              <a:gdLst/>
              <a:ahLst/>
              <a:cxnLst/>
              <a:rect l="l" t="t" r="r" b="b"/>
              <a:pathLst>
                <a:path w="100" h="311" extrusionOk="0">
                  <a:moveTo>
                    <a:pt x="100" y="311"/>
                  </a:moveTo>
                  <a:lnTo>
                    <a:pt x="45" y="302"/>
                  </a:lnTo>
                  <a:lnTo>
                    <a:pt x="0" y="302"/>
                  </a:lnTo>
                  <a:lnTo>
                    <a:pt x="0" y="261"/>
                  </a:lnTo>
                  <a:lnTo>
                    <a:pt x="0" y="225"/>
                  </a:lnTo>
                  <a:lnTo>
                    <a:pt x="0" y="185"/>
                  </a:lnTo>
                  <a:lnTo>
                    <a:pt x="0" y="150"/>
                  </a:lnTo>
                  <a:lnTo>
                    <a:pt x="0" y="110"/>
                  </a:lnTo>
                  <a:lnTo>
                    <a:pt x="0" y="75"/>
                  </a:lnTo>
                  <a:lnTo>
                    <a:pt x="0" y="35"/>
                  </a:lnTo>
                  <a:lnTo>
                    <a:pt x="0" y="0"/>
                  </a:lnTo>
                  <a:lnTo>
                    <a:pt x="36" y="4"/>
                  </a:lnTo>
                  <a:lnTo>
                    <a:pt x="80" y="10"/>
                  </a:lnTo>
                  <a:lnTo>
                    <a:pt x="80" y="40"/>
                  </a:lnTo>
                  <a:lnTo>
                    <a:pt x="85" y="70"/>
                  </a:lnTo>
                  <a:lnTo>
                    <a:pt x="85" y="95"/>
                  </a:lnTo>
                  <a:lnTo>
                    <a:pt x="91" y="121"/>
                  </a:lnTo>
                  <a:lnTo>
                    <a:pt x="91" y="156"/>
                  </a:lnTo>
                  <a:lnTo>
                    <a:pt x="96" y="191"/>
                  </a:lnTo>
                  <a:lnTo>
                    <a:pt x="96" y="211"/>
                  </a:lnTo>
                  <a:lnTo>
                    <a:pt x="96" y="241"/>
                  </a:lnTo>
                  <a:lnTo>
                    <a:pt x="96" y="271"/>
                  </a:lnTo>
                  <a:lnTo>
                    <a:pt x="100" y="311"/>
                  </a:lnTo>
                  <a:close/>
                </a:path>
              </a:pathLst>
            </a:custGeom>
            <a:solidFill>
              <a:srgbClr val="FFD9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12" name="Google Shape;1812;p36"/>
            <p:cNvSpPr/>
            <p:nvPr/>
          </p:nvSpPr>
          <p:spPr>
            <a:xfrm>
              <a:off x="3674" y="2721"/>
              <a:ext cx="121" cy="120"/>
            </a:xfrm>
            <a:custGeom>
              <a:avLst/>
              <a:gdLst/>
              <a:ahLst/>
              <a:cxnLst/>
              <a:rect l="l" t="t" r="r" b="b"/>
              <a:pathLst>
                <a:path w="724" h="718" extrusionOk="0">
                  <a:moveTo>
                    <a:pt x="709" y="583"/>
                  </a:moveTo>
                  <a:lnTo>
                    <a:pt x="694" y="623"/>
                  </a:lnTo>
                  <a:lnTo>
                    <a:pt x="694" y="654"/>
                  </a:lnTo>
                  <a:lnTo>
                    <a:pt x="689" y="678"/>
                  </a:lnTo>
                  <a:lnTo>
                    <a:pt x="689" y="718"/>
                  </a:lnTo>
                  <a:lnTo>
                    <a:pt x="643" y="709"/>
                  </a:lnTo>
                  <a:lnTo>
                    <a:pt x="598" y="703"/>
                  </a:lnTo>
                  <a:lnTo>
                    <a:pt x="552" y="693"/>
                  </a:lnTo>
                  <a:lnTo>
                    <a:pt x="512" y="689"/>
                  </a:lnTo>
                  <a:lnTo>
                    <a:pt x="467" y="673"/>
                  </a:lnTo>
                  <a:lnTo>
                    <a:pt x="427" y="663"/>
                  </a:lnTo>
                  <a:lnTo>
                    <a:pt x="387" y="654"/>
                  </a:lnTo>
                  <a:lnTo>
                    <a:pt x="347" y="643"/>
                  </a:lnTo>
                  <a:lnTo>
                    <a:pt x="301" y="628"/>
                  </a:lnTo>
                  <a:lnTo>
                    <a:pt x="261" y="612"/>
                  </a:lnTo>
                  <a:lnTo>
                    <a:pt x="221" y="598"/>
                  </a:lnTo>
                  <a:lnTo>
                    <a:pt x="181" y="588"/>
                  </a:lnTo>
                  <a:lnTo>
                    <a:pt x="135" y="572"/>
                  </a:lnTo>
                  <a:lnTo>
                    <a:pt x="95" y="568"/>
                  </a:lnTo>
                  <a:lnTo>
                    <a:pt x="55" y="557"/>
                  </a:lnTo>
                  <a:lnTo>
                    <a:pt x="15" y="552"/>
                  </a:lnTo>
                  <a:lnTo>
                    <a:pt x="9" y="517"/>
                  </a:lnTo>
                  <a:lnTo>
                    <a:pt x="9" y="482"/>
                  </a:lnTo>
                  <a:lnTo>
                    <a:pt x="4" y="447"/>
                  </a:lnTo>
                  <a:lnTo>
                    <a:pt x="4" y="417"/>
                  </a:lnTo>
                  <a:lnTo>
                    <a:pt x="0" y="382"/>
                  </a:lnTo>
                  <a:lnTo>
                    <a:pt x="0" y="347"/>
                  </a:lnTo>
                  <a:lnTo>
                    <a:pt x="0" y="311"/>
                  </a:lnTo>
                  <a:lnTo>
                    <a:pt x="0" y="281"/>
                  </a:lnTo>
                  <a:lnTo>
                    <a:pt x="0" y="241"/>
                  </a:lnTo>
                  <a:lnTo>
                    <a:pt x="0" y="210"/>
                  </a:lnTo>
                  <a:lnTo>
                    <a:pt x="0" y="170"/>
                  </a:lnTo>
                  <a:lnTo>
                    <a:pt x="0" y="141"/>
                  </a:lnTo>
                  <a:lnTo>
                    <a:pt x="0" y="100"/>
                  </a:lnTo>
                  <a:lnTo>
                    <a:pt x="0" y="70"/>
                  </a:lnTo>
                  <a:lnTo>
                    <a:pt x="0" y="30"/>
                  </a:lnTo>
                  <a:lnTo>
                    <a:pt x="4" y="0"/>
                  </a:lnTo>
                  <a:lnTo>
                    <a:pt x="35" y="0"/>
                  </a:lnTo>
                  <a:lnTo>
                    <a:pt x="75" y="0"/>
                  </a:lnTo>
                  <a:lnTo>
                    <a:pt x="110" y="5"/>
                  </a:lnTo>
                  <a:lnTo>
                    <a:pt x="155" y="9"/>
                  </a:lnTo>
                  <a:lnTo>
                    <a:pt x="196" y="15"/>
                  </a:lnTo>
                  <a:lnTo>
                    <a:pt x="236" y="25"/>
                  </a:lnTo>
                  <a:lnTo>
                    <a:pt x="281" y="30"/>
                  </a:lnTo>
                  <a:lnTo>
                    <a:pt x="327" y="40"/>
                  </a:lnTo>
                  <a:lnTo>
                    <a:pt x="367" y="45"/>
                  </a:lnTo>
                  <a:lnTo>
                    <a:pt x="411" y="55"/>
                  </a:lnTo>
                  <a:lnTo>
                    <a:pt x="452" y="60"/>
                  </a:lnTo>
                  <a:lnTo>
                    <a:pt x="497" y="75"/>
                  </a:lnTo>
                  <a:lnTo>
                    <a:pt x="537" y="80"/>
                  </a:lnTo>
                  <a:lnTo>
                    <a:pt x="578" y="90"/>
                  </a:lnTo>
                  <a:lnTo>
                    <a:pt x="618" y="100"/>
                  </a:lnTo>
                  <a:lnTo>
                    <a:pt x="663" y="110"/>
                  </a:lnTo>
                  <a:lnTo>
                    <a:pt x="678" y="120"/>
                  </a:lnTo>
                  <a:lnTo>
                    <a:pt x="694" y="135"/>
                  </a:lnTo>
                  <a:lnTo>
                    <a:pt x="698" y="161"/>
                  </a:lnTo>
                  <a:lnTo>
                    <a:pt x="709" y="190"/>
                  </a:lnTo>
                  <a:lnTo>
                    <a:pt x="714" y="221"/>
                  </a:lnTo>
                  <a:lnTo>
                    <a:pt x="718" y="256"/>
                  </a:lnTo>
                  <a:lnTo>
                    <a:pt x="718" y="291"/>
                  </a:lnTo>
                  <a:lnTo>
                    <a:pt x="724" y="336"/>
                  </a:lnTo>
                  <a:lnTo>
                    <a:pt x="718" y="371"/>
                  </a:lnTo>
                  <a:lnTo>
                    <a:pt x="714" y="407"/>
                  </a:lnTo>
                  <a:lnTo>
                    <a:pt x="714" y="442"/>
                  </a:lnTo>
                  <a:lnTo>
                    <a:pt x="714" y="482"/>
                  </a:lnTo>
                  <a:lnTo>
                    <a:pt x="709" y="508"/>
                  </a:lnTo>
                  <a:lnTo>
                    <a:pt x="709" y="537"/>
                  </a:lnTo>
                  <a:lnTo>
                    <a:pt x="709" y="563"/>
                  </a:lnTo>
                  <a:lnTo>
                    <a:pt x="709" y="583"/>
                  </a:lnTo>
                  <a:close/>
                </a:path>
              </a:pathLst>
            </a:custGeom>
            <a:solidFill>
              <a:srgbClr val="FFD9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13" name="Google Shape;1813;p36"/>
            <p:cNvSpPr/>
            <p:nvPr/>
          </p:nvSpPr>
          <p:spPr>
            <a:xfrm>
              <a:off x="3682" y="2364"/>
              <a:ext cx="115" cy="140"/>
            </a:xfrm>
            <a:custGeom>
              <a:avLst/>
              <a:gdLst/>
              <a:ahLst/>
              <a:cxnLst/>
              <a:rect l="l" t="t" r="r" b="b"/>
              <a:pathLst>
                <a:path w="694" h="844" extrusionOk="0">
                  <a:moveTo>
                    <a:pt x="694" y="783"/>
                  </a:moveTo>
                  <a:lnTo>
                    <a:pt x="690" y="814"/>
                  </a:lnTo>
                  <a:lnTo>
                    <a:pt x="690" y="844"/>
                  </a:lnTo>
                  <a:lnTo>
                    <a:pt x="645" y="834"/>
                  </a:lnTo>
                  <a:lnTo>
                    <a:pt x="599" y="824"/>
                  </a:lnTo>
                  <a:lnTo>
                    <a:pt x="559" y="814"/>
                  </a:lnTo>
                  <a:lnTo>
                    <a:pt x="519" y="809"/>
                  </a:lnTo>
                  <a:lnTo>
                    <a:pt x="473" y="799"/>
                  </a:lnTo>
                  <a:lnTo>
                    <a:pt x="433" y="789"/>
                  </a:lnTo>
                  <a:lnTo>
                    <a:pt x="393" y="779"/>
                  </a:lnTo>
                  <a:lnTo>
                    <a:pt x="353" y="769"/>
                  </a:lnTo>
                  <a:lnTo>
                    <a:pt x="307" y="754"/>
                  </a:lnTo>
                  <a:lnTo>
                    <a:pt x="267" y="743"/>
                  </a:lnTo>
                  <a:lnTo>
                    <a:pt x="221" y="728"/>
                  </a:lnTo>
                  <a:lnTo>
                    <a:pt x="181" y="719"/>
                  </a:lnTo>
                  <a:lnTo>
                    <a:pt x="137" y="708"/>
                  </a:lnTo>
                  <a:lnTo>
                    <a:pt x="97" y="699"/>
                  </a:lnTo>
                  <a:lnTo>
                    <a:pt x="56" y="688"/>
                  </a:lnTo>
                  <a:lnTo>
                    <a:pt x="16" y="688"/>
                  </a:lnTo>
                  <a:lnTo>
                    <a:pt x="6" y="643"/>
                  </a:lnTo>
                  <a:lnTo>
                    <a:pt x="0" y="603"/>
                  </a:lnTo>
                  <a:lnTo>
                    <a:pt x="0" y="562"/>
                  </a:lnTo>
                  <a:lnTo>
                    <a:pt x="0" y="522"/>
                  </a:lnTo>
                  <a:lnTo>
                    <a:pt x="0" y="478"/>
                  </a:lnTo>
                  <a:lnTo>
                    <a:pt x="0" y="436"/>
                  </a:lnTo>
                  <a:lnTo>
                    <a:pt x="0" y="396"/>
                  </a:lnTo>
                  <a:lnTo>
                    <a:pt x="6" y="356"/>
                  </a:lnTo>
                  <a:lnTo>
                    <a:pt x="6" y="312"/>
                  </a:lnTo>
                  <a:lnTo>
                    <a:pt x="6" y="266"/>
                  </a:lnTo>
                  <a:lnTo>
                    <a:pt x="6" y="221"/>
                  </a:lnTo>
                  <a:lnTo>
                    <a:pt x="11" y="180"/>
                  </a:lnTo>
                  <a:lnTo>
                    <a:pt x="11" y="135"/>
                  </a:lnTo>
                  <a:lnTo>
                    <a:pt x="16" y="95"/>
                  </a:lnTo>
                  <a:lnTo>
                    <a:pt x="16" y="50"/>
                  </a:lnTo>
                  <a:lnTo>
                    <a:pt x="20" y="10"/>
                  </a:lnTo>
                  <a:lnTo>
                    <a:pt x="31" y="0"/>
                  </a:lnTo>
                  <a:lnTo>
                    <a:pt x="61" y="0"/>
                  </a:lnTo>
                  <a:lnTo>
                    <a:pt x="86" y="0"/>
                  </a:lnTo>
                  <a:lnTo>
                    <a:pt x="131" y="10"/>
                  </a:lnTo>
                  <a:lnTo>
                    <a:pt x="172" y="10"/>
                  </a:lnTo>
                  <a:lnTo>
                    <a:pt x="221" y="20"/>
                  </a:lnTo>
                  <a:lnTo>
                    <a:pt x="247" y="25"/>
                  </a:lnTo>
                  <a:lnTo>
                    <a:pt x="272" y="30"/>
                  </a:lnTo>
                  <a:lnTo>
                    <a:pt x="303" y="36"/>
                  </a:lnTo>
                  <a:lnTo>
                    <a:pt x="332" y="45"/>
                  </a:lnTo>
                  <a:lnTo>
                    <a:pt x="383" y="56"/>
                  </a:lnTo>
                  <a:lnTo>
                    <a:pt x="433" y="65"/>
                  </a:lnTo>
                  <a:lnTo>
                    <a:pt x="484" y="80"/>
                  </a:lnTo>
                  <a:lnTo>
                    <a:pt x="539" y="95"/>
                  </a:lnTo>
                  <a:lnTo>
                    <a:pt x="579" y="105"/>
                  </a:lnTo>
                  <a:lnTo>
                    <a:pt x="619" y="120"/>
                  </a:lnTo>
                  <a:lnTo>
                    <a:pt x="654" y="131"/>
                  </a:lnTo>
                  <a:lnTo>
                    <a:pt x="685" y="146"/>
                  </a:lnTo>
                  <a:lnTo>
                    <a:pt x="685" y="191"/>
                  </a:lnTo>
                  <a:lnTo>
                    <a:pt x="685" y="231"/>
                  </a:lnTo>
                  <a:lnTo>
                    <a:pt x="685" y="251"/>
                  </a:lnTo>
                  <a:lnTo>
                    <a:pt x="685" y="271"/>
                  </a:lnTo>
                  <a:lnTo>
                    <a:pt x="685" y="297"/>
                  </a:lnTo>
                  <a:lnTo>
                    <a:pt x="690" y="326"/>
                  </a:lnTo>
                  <a:lnTo>
                    <a:pt x="690" y="356"/>
                  </a:lnTo>
                  <a:lnTo>
                    <a:pt x="690" y="392"/>
                  </a:lnTo>
                  <a:lnTo>
                    <a:pt x="690" y="436"/>
                  </a:lnTo>
                  <a:lnTo>
                    <a:pt x="690" y="487"/>
                  </a:lnTo>
                  <a:lnTo>
                    <a:pt x="690" y="513"/>
                  </a:lnTo>
                  <a:lnTo>
                    <a:pt x="690" y="542"/>
                  </a:lnTo>
                  <a:lnTo>
                    <a:pt x="690" y="578"/>
                  </a:lnTo>
                  <a:lnTo>
                    <a:pt x="690" y="613"/>
                  </a:lnTo>
                  <a:lnTo>
                    <a:pt x="690" y="648"/>
                  </a:lnTo>
                  <a:lnTo>
                    <a:pt x="690" y="688"/>
                  </a:lnTo>
                  <a:lnTo>
                    <a:pt x="690" y="734"/>
                  </a:lnTo>
                  <a:lnTo>
                    <a:pt x="694" y="783"/>
                  </a:lnTo>
                  <a:close/>
                </a:path>
              </a:pathLst>
            </a:custGeom>
            <a:solidFill>
              <a:srgbClr val="FFD9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14" name="Google Shape;1814;p36"/>
            <p:cNvSpPr/>
            <p:nvPr/>
          </p:nvSpPr>
          <p:spPr>
            <a:xfrm>
              <a:off x="3675" y="2721"/>
              <a:ext cx="120" cy="120"/>
            </a:xfrm>
            <a:custGeom>
              <a:avLst/>
              <a:gdLst/>
              <a:ahLst/>
              <a:cxnLst/>
              <a:rect l="l" t="t" r="r" b="b"/>
              <a:pathLst>
                <a:path w="720" h="718" extrusionOk="0">
                  <a:moveTo>
                    <a:pt x="705" y="583"/>
                  </a:moveTo>
                  <a:lnTo>
                    <a:pt x="690" y="623"/>
                  </a:lnTo>
                  <a:lnTo>
                    <a:pt x="690" y="654"/>
                  </a:lnTo>
                  <a:lnTo>
                    <a:pt x="685" y="678"/>
                  </a:lnTo>
                  <a:lnTo>
                    <a:pt x="685" y="718"/>
                  </a:lnTo>
                  <a:lnTo>
                    <a:pt x="630" y="709"/>
                  </a:lnTo>
                  <a:lnTo>
                    <a:pt x="579" y="703"/>
                  </a:lnTo>
                  <a:lnTo>
                    <a:pt x="524" y="689"/>
                  </a:lnTo>
                  <a:lnTo>
                    <a:pt x="473" y="678"/>
                  </a:lnTo>
                  <a:lnTo>
                    <a:pt x="418" y="663"/>
                  </a:lnTo>
                  <a:lnTo>
                    <a:pt x="367" y="648"/>
                  </a:lnTo>
                  <a:lnTo>
                    <a:pt x="312" y="632"/>
                  </a:lnTo>
                  <a:lnTo>
                    <a:pt x="267" y="623"/>
                  </a:lnTo>
                  <a:lnTo>
                    <a:pt x="630" y="658"/>
                  </a:lnTo>
                  <a:lnTo>
                    <a:pt x="584" y="231"/>
                  </a:lnTo>
                  <a:lnTo>
                    <a:pt x="0" y="55"/>
                  </a:lnTo>
                  <a:lnTo>
                    <a:pt x="0" y="25"/>
                  </a:lnTo>
                  <a:lnTo>
                    <a:pt x="0" y="0"/>
                  </a:lnTo>
                  <a:lnTo>
                    <a:pt x="31" y="0"/>
                  </a:lnTo>
                  <a:lnTo>
                    <a:pt x="71" y="0"/>
                  </a:lnTo>
                  <a:lnTo>
                    <a:pt x="106" y="5"/>
                  </a:lnTo>
                  <a:lnTo>
                    <a:pt x="151" y="9"/>
                  </a:lnTo>
                  <a:lnTo>
                    <a:pt x="192" y="15"/>
                  </a:lnTo>
                  <a:lnTo>
                    <a:pt x="232" y="25"/>
                  </a:lnTo>
                  <a:lnTo>
                    <a:pt x="277" y="30"/>
                  </a:lnTo>
                  <a:lnTo>
                    <a:pt x="323" y="40"/>
                  </a:lnTo>
                  <a:lnTo>
                    <a:pt x="363" y="45"/>
                  </a:lnTo>
                  <a:lnTo>
                    <a:pt x="407" y="55"/>
                  </a:lnTo>
                  <a:lnTo>
                    <a:pt x="448" y="60"/>
                  </a:lnTo>
                  <a:lnTo>
                    <a:pt x="493" y="75"/>
                  </a:lnTo>
                  <a:lnTo>
                    <a:pt x="533" y="80"/>
                  </a:lnTo>
                  <a:lnTo>
                    <a:pt x="574" y="90"/>
                  </a:lnTo>
                  <a:lnTo>
                    <a:pt x="614" y="100"/>
                  </a:lnTo>
                  <a:lnTo>
                    <a:pt x="659" y="110"/>
                  </a:lnTo>
                  <a:lnTo>
                    <a:pt x="674" y="120"/>
                  </a:lnTo>
                  <a:lnTo>
                    <a:pt x="690" y="135"/>
                  </a:lnTo>
                  <a:lnTo>
                    <a:pt x="694" y="161"/>
                  </a:lnTo>
                  <a:lnTo>
                    <a:pt x="705" y="190"/>
                  </a:lnTo>
                  <a:lnTo>
                    <a:pt x="710" y="221"/>
                  </a:lnTo>
                  <a:lnTo>
                    <a:pt x="714" y="256"/>
                  </a:lnTo>
                  <a:lnTo>
                    <a:pt x="714" y="291"/>
                  </a:lnTo>
                  <a:lnTo>
                    <a:pt x="720" y="336"/>
                  </a:lnTo>
                  <a:lnTo>
                    <a:pt x="714" y="371"/>
                  </a:lnTo>
                  <a:lnTo>
                    <a:pt x="710" y="407"/>
                  </a:lnTo>
                  <a:lnTo>
                    <a:pt x="710" y="442"/>
                  </a:lnTo>
                  <a:lnTo>
                    <a:pt x="710" y="482"/>
                  </a:lnTo>
                  <a:lnTo>
                    <a:pt x="705" y="508"/>
                  </a:lnTo>
                  <a:lnTo>
                    <a:pt x="705" y="537"/>
                  </a:lnTo>
                  <a:lnTo>
                    <a:pt x="705" y="563"/>
                  </a:lnTo>
                  <a:lnTo>
                    <a:pt x="705" y="583"/>
                  </a:lnTo>
                  <a:close/>
                </a:path>
              </a:pathLst>
            </a:custGeom>
            <a:solidFill>
              <a:srgbClr val="FFFFC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15" name="Google Shape;1815;p36"/>
            <p:cNvSpPr/>
            <p:nvPr/>
          </p:nvSpPr>
          <p:spPr>
            <a:xfrm>
              <a:off x="3686" y="2364"/>
              <a:ext cx="111" cy="140"/>
            </a:xfrm>
            <a:custGeom>
              <a:avLst/>
              <a:gdLst/>
              <a:ahLst/>
              <a:cxnLst/>
              <a:rect l="l" t="t" r="r" b="b"/>
              <a:pathLst>
                <a:path w="668" h="844" extrusionOk="0">
                  <a:moveTo>
                    <a:pt x="668" y="783"/>
                  </a:moveTo>
                  <a:lnTo>
                    <a:pt x="664" y="814"/>
                  </a:lnTo>
                  <a:lnTo>
                    <a:pt x="664" y="844"/>
                  </a:lnTo>
                  <a:lnTo>
                    <a:pt x="624" y="834"/>
                  </a:lnTo>
                  <a:lnTo>
                    <a:pt x="588" y="829"/>
                  </a:lnTo>
                  <a:lnTo>
                    <a:pt x="548" y="824"/>
                  </a:lnTo>
                  <a:lnTo>
                    <a:pt x="513" y="819"/>
                  </a:lnTo>
                  <a:lnTo>
                    <a:pt x="473" y="804"/>
                  </a:lnTo>
                  <a:lnTo>
                    <a:pt x="438" y="799"/>
                  </a:lnTo>
                  <a:lnTo>
                    <a:pt x="397" y="783"/>
                  </a:lnTo>
                  <a:lnTo>
                    <a:pt x="367" y="779"/>
                  </a:lnTo>
                  <a:lnTo>
                    <a:pt x="327" y="763"/>
                  </a:lnTo>
                  <a:lnTo>
                    <a:pt x="292" y="754"/>
                  </a:lnTo>
                  <a:lnTo>
                    <a:pt x="257" y="743"/>
                  </a:lnTo>
                  <a:lnTo>
                    <a:pt x="221" y="739"/>
                  </a:lnTo>
                  <a:lnTo>
                    <a:pt x="181" y="723"/>
                  </a:lnTo>
                  <a:lnTo>
                    <a:pt x="151" y="719"/>
                  </a:lnTo>
                  <a:lnTo>
                    <a:pt x="111" y="708"/>
                  </a:lnTo>
                  <a:lnTo>
                    <a:pt x="80" y="703"/>
                  </a:lnTo>
                  <a:lnTo>
                    <a:pt x="573" y="728"/>
                  </a:lnTo>
                  <a:lnTo>
                    <a:pt x="564" y="241"/>
                  </a:lnTo>
                  <a:lnTo>
                    <a:pt x="5" y="20"/>
                  </a:lnTo>
                  <a:lnTo>
                    <a:pt x="0" y="10"/>
                  </a:lnTo>
                  <a:lnTo>
                    <a:pt x="14" y="0"/>
                  </a:lnTo>
                  <a:lnTo>
                    <a:pt x="45" y="0"/>
                  </a:lnTo>
                  <a:lnTo>
                    <a:pt x="75" y="5"/>
                  </a:lnTo>
                  <a:lnTo>
                    <a:pt x="120" y="10"/>
                  </a:lnTo>
                  <a:lnTo>
                    <a:pt x="166" y="14"/>
                  </a:lnTo>
                  <a:lnTo>
                    <a:pt x="217" y="25"/>
                  </a:lnTo>
                  <a:lnTo>
                    <a:pt x="266" y="36"/>
                  </a:lnTo>
                  <a:lnTo>
                    <a:pt x="321" y="50"/>
                  </a:lnTo>
                  <a:lnTo>
                    <a:pt x="367" y="60"/>
                  </a:lnTo>
                  <a:lnTo>
                    <a:pt x="418" y="70"/>
                  </a:lnTo>
                  <a:lnTo>
                    <a:pt x="467" y="80"/>
                  </a:lnTo>
                  <a:lnTo>
                    <a:pt x="518" y="95"/>
                  </a:lnTo>
                  <a:lnTo>
                    <a:pt x="558" y="105"/>
                  </a:lnTo>
                  <a:lnTo>
                    <a:pt x="598" y="120"/>
                  </a:lnTo>
                  <a:lnTo>
                    <a:pt x="628" y="131"/>
                  </a:lnTo>
                  <a:lnTo>
                    <a:pt x="659" y="146"/>
                  </a:lnTo>
                  <a:lnTo>
                    <a:pt x="659" y="191"/>
                  </a:lnTo>
                  <a:lnTo>
                    <a:pt x="659" y="231"/>
                  </a:lnTo>
                  <a:lnTo>
                    <a:pt x="659" y="251"/>
                  </a:lnTo>
                  <a:lnTo>
                    <a:pt x="659" y="271"/>
                  </a:lnTo>
                  <a:lnTo>
                    <a:pt x="659" y="297"/>
                  </a:lnTo>
                  <a:lnTo>
                    <a:pt x="664" y="326"/>
                  </a:lnTo>
                  <a:lnTo>
                    <a:pt x="664" y="356"/>
                  </a:lnTo>
                  <a:lnTo>
                    <a:pt x="664" y="392"/>
                  </a:lnTo>
                  <a:lnTo>
                    <a:pt x="664" y="436"/>
                  </a:lnTo>
                  <a:lnTo>
                    <a:pt x="664" y="487"/>
                  </a:lnTo>
                  <a:lnTo>
                    <a:pt x="664" y="513"/>
                  </a:lnTo>
                  <a:lnTo>
                    <a:pt x="664" y="542"/>
                  </a:lnTo>
                  <a:lnTo>
                    <a:pt x="664" y="578"/>
                  </a:lnTo>
                  <a:lnTo>
                    <a:pt x="664" y="613"/>
                  </a:lnTo>
                  <a:lnTo>
                    <a:pt x="664" y="648"/>
                  </a:lnTo>
                  <a:lnTo>
                    <a:pt x="664" y="688"/>
                  </a:lnTo>
                  <a:lnTo>
                    <a:pt x="664" y="734"/>
                  </a:lnTo>
                  <a:lnTo>
                    <a:pt x="668" y="783"/>
                  </a:lnTo>
                  <a:close/>
                </a:path>
              </a:pathLst>
            </a:custGeom>
            <a:solidFill>
              <a:srgbClr val="FFFFC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16" name="Google Shape;1816;p36"/>
            <p:cNvSpPr/>
            <p:nvPr/>
          </p:nvSpPr>
          <p:spPr>
            <a:xfrm>
              <a:off x="3710" y="3057"/>
              <a:ext cx="18" cy="28"/>
            </a:xfrm>
            <a:custGeom>
              <a:avLst/>
              <a:gdLst/>
              <a:ahLst/>
              <a:cxnLst/>
              <a:rect l="l" t="t" r="r" b="b"/>
              <a:pathLst>
                <a:path w="105" h="166" extrusionOk="0">
                  <a:moveTo>
                    <a:pt x="105" y="66"/>
                  </a:moveTo>
                  <a:lnTo>
                    <a:pt x="75" y="95"/>
                  </a:lnTo>
                  <a:lnTo>
                    <a:pt x="49" y="130"/>
                  </a:lnTo>
                  <a:lnTo>
                    <a:pt x="20" y="150"/>
                  </a:lnTo>
                  <a:lnTo>
                    <a:pt x="0" y="166"/>
                  </a:lnTo>
                  <a:lnTo>
                    <a:pt x="0" y="126"/>
                  </a:lnTo>
                  <a:lnTo>
                    <a:pt x="0" y="86"/>
                  </a:lnTo>
                  <a:lnTo>
                    <a:pt x="0" y="40"/>
                  </a:lnTo>
                  <a:lnTo>
                    <a:pt x="5" y="0"/>
                  </a:lnTo>
                  <a:lnTo>
                    <a:pt x="55" y="20"/>
                  </a:lnTo>
                  <a:lnTo>
                    <a:pt x="105" y="40"/>
                  </a:lnTo>
                  <a:lnTo>
                    <a:pt x="105" y="50"/>
                  </a:lnTo>
                  <a:lnTo>
                    <a:pt x="105" y="66"/>
                  </a:lnTo>
                  <a:close/>
                </a:path>
              </a:pathLst>
            </a:custGeom>
            <a:solidFill>
              <a:srgbClr val="6EC9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17" name="Google Shape;1817;p36"/>
            <p:cNvSpPr/>
            <p:nvPr/>
          </p:nvSpPr>
          <p:spPr>
            <a:xfrm>
              <a:off x="3661" y="3040"/>
              <a:ext cx="33" cy="45"/>
            </a:xfrm>
            <a:custGeom>
              <a:avLst/>
              <a:gdLst/>
              <a:ahLst/>
              <a:cxnLst/>
              <a:rect l="l" t="t" r="r" b="b"/>
              <a:pathLst>
                <a:path w="202" h="272" extrusionOk="0">
                  <a:moveTo>
                    <a:pt x="202" y="272"/>
                  </a:moveTo>
                  <a:lnTo>
                    <a:pt x="157" y="256"/>
                  </a:lnTo>
                  <a:lnTo>
                    <a:pt x="126" y="252"/>
                  </a:lnTo>
                  <a:lnTo>
                    <a:pt x="102" y="247"/>
                  </a:lnTo>
                  <a:lnTo>
                    <a:pt x="86" y="241"/>
                  </a:lnTo>
                  <a:lnTo>
                    <a:pt x="66" y="232"/>
                  </a:lnTo>
                  <a:lnTo>
                    <a:pt x="46" y="227"/>
                  </a:lnTo>
                  <a:lnTo>
                    <a:pt x="26" y="216"/>
                  </a:lnTo>
                  <a:lnTo>
                    <a:pt x="0" y="212"/>
                  </a:lnTo>
                  <a:lnTo>
                    <a:pt x="0" y="156"/>
                  </a:lnTo>
                  <a:lnTo>
                    <a:pt x="0" y="106"/>
                  </a:lnTo>
                  <a:lnTo>
                    <a:pt x="0" y="51"/>
                  </a:lnTo>
                  <a:lnTo>
                    <a:pt x="0" y="0"/>
                  </a:lnTo>
                  <a:lnTo>
                    <a:pt x="36" y="6"/>
                  </a:lnTo>
                  <a:lnTo>
                    <a:pt x="71" y="15"/>
                  </a:lnTo>
                  <a:lnTo>
                    <a:pt x="97" y="26"/>
                  </a:lnTo>
                  <a:lnTo>
                    <a:pt x="126" y="35"/>
                  </a:lnTo>
                  <a:lnTo>
                    <a:pt x="162" y="55"/>
                  </a:lnTo>
                  <a:lnTo>
                    <a:pt x="182" y="75"/>
                  </a:lnTo>
                  <a:lnTo>
                    <a:pt x="187" y="95"/>
                  </a:lnTo>
                  <a:lnTo>
                    <a:pt x="197" y="136"/>
                  </a:lnTo>
                  <a:lnTo>
                    <a:pt x="197" y="156"/>
                  </a:lnTo>
                  <a:lnTo>
                    <a:pt x="197" y="192"/>
                  </a:lnTo>
                  <a:lnTo>
                    <a:pt x="197" y="227"/>
                  </a:lnTo>
                  <a:lnTo>
                    <a:pt x="202" y="272"/>
                  </a:lnTo>
                  <a:close/>
                </a:path>
              </a:pathLst>
            </a:custGeom>
            <a:solidFill>
              <a:srgbClr val="B8F7E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18" name="Google Shape;1818;p36"/>
            <p:cNvSpPr/>
            <p:nvPr/>
          </p:nvSpPr>
          <p:spPr>
            <a:xfrm>
              <a:off x="4142" y="3477"/>
              <a:ext cx="545" cy="322"/>
            </a:xfrm>
            <a:custGeom>
              <a:avLst/>
              <a:gdLst/>
              <a:ahLst/>
              <a:cxnLst/>
              <a:rect l="l" t="t" r="r" b="b"/>
              <a:pathLst>
                <a:path w="3269" h="1934" extrusionOk="0">
                  <a:moveTo>
                    <a:pt x="0" y="0"/>
                  </a:moveTo>
                  <a:lnTo>
                    <a:pt x="1357" y="467"/>
                  </a:lnTo>
                  <a:lnTo>
                    <a:pt x="3269" y="1934"/>
                  </a:lnTo>
                  <a:lnTo>
                    <a:pt x="1192" y="663"/>
                  </a:lnTo>
                  <a:lnTo>
                    <a:pt x="0" y="0"/>
                  </a:lnTo>
                  <a:close/>
                </a:path>
              </a:pathLst>
            </a:custGeom>
            <a:solidFill>
              <a:srgbClr val="FAE8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19" name="Google Shape;1819;p36"/>
            <p:cNvSpPr/>
            <p:nvPr/>
          </p:nvSpPr>
          <p:spPr>
            <a:xfrm>
              <a:off x="4922" y="2088"/>
              <a:ext cx="171" cy="78"/>
            </a:xfrm>
            <a:custGeom>
              <a:avLst/>
              <a:gdLst/>
              <a:ahLst/>
              <a:cxnLst/>
              <a:rect l="l" t="t" r="r" b="b"/>
              <a:pathLst>
                <a:path w="1026" h="468" extrusionOk="0">
                  <a:moveTo>
                    <a:pt x="0" y="0"/>
                  </a:moveTo>
                  <a:lnTo>
                    <a:pt x="916" y="468"/>
                  </a:lnTo>
                  <a:lnTo>
                    <a:pt x="1026" y="0"/>
                  </a:lnTo>
                  <a:lnTo>
                    <a:pt x="0" y="0"/>
                  </a:lnTo>
                  <a:close/>
                </a:path>
              </a:pathLst>
            </a:custGeom>
            <a:solidFill>
              <a:srgbClr val="FAE8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20" name="Google Shape;1820;p36"/>
            <p:cNvSpPr/>
            <p:nvPr/>
          </p:nvSpPr>
          <p:spPr>
            <a:xfrm>
              <a:off x="3403" y="2992"/>
              <a:ext cx="130" cy="171"/>
            </a:xfrm>
            <a:custGeom>
              <a:avLst/>
              <a:gdLst/>
              <a:ahLst/>
              <a:cxnLst/>
              <a:rect l="l" t="t" r="r" b="b"/>
              <a:pathLst>
                <a:path w="779" h="1026" extrusionOk="0">
                  <a:moveTo>
                    <a:pt x="307" y="0"/>
                  </a:moveTo>
                  <a:lnTo>
                    <a:pt x="779" y="361"/>
                  </a:lnTo>
                  <a:lnTo>
                    <a:pt x="0" y="1026"/>
                  </a:lnTo>
                  <a:lnTo>
                    <a:pt x="418" y="387"/>
                  </a:lnTo>
                  <a:lnTo>
                    <a:pt x="307" y="0"/>
                  </a:lnTo>
                  <a:close/>
                </a:path>
              </a:pathLst>
            </a:custGeom>
            <a:solidFill>
              <a:srgbClr val="FAE8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21" name="Google Shape;1821;p36"/>
            <p:cNvSpPr/>
            <p:nvPr/>
          </p:nvSpPr>
          <p:spPr>
            <a:xfrm>
              <a:off x="4992" y="3061"/>
              <a:ext cx="120" cy="660"/>
            </a:xfrm>
            <a:custGeom>
              <a:avLst/>
              <a:gdLst/>
              <a:ahLst/>
              <a:cxnLst/>
              <a:rect l="l" t="t" r="r" b="b"/>
              <a:pathLst>
                <a:path w="720" h="3960" extrusionOk="0">
                  <a:moveTo>
                    <a:pt x="720" y="0"/>
                  </a:moveTo>
                  <a:lnTo>
                    <a:pt x="111" y="1965"/>
                  </a:lnTo>
                  <a:lnTo>
                    <a:pt x="0" y="3960"/>
                  </a:lnTo>
                  <a:lnTo>
                    <a:pt x="388" y="2050"/>
                  </a:lnTo>
                  <a:lnTo>
                    <a:pt x="720" y="0"/>
                  </a:lnTo>
                  <a:close/>
                </a:path>
              </a:pathLst>
            </a:custGeom>
            <a:solidFill>
              <a:srgbClr val="FAE8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22" name="Google Shape;1822;p36"/>
            <p:cNvSpPr/>
            <p:nvPr/>
          </p:nvSpPr>
          <p:spPr>
            <a:xfrm>
              <a:off x="4114" y="1945"/>
              <a:ext cx="278" cy="37"/>
            </a:xfrm>
            <a:custGeom>
              <a:avLst/>
              <a:gdLst/>
              <a:ahLst/>
              <a:cxnLst/>
              <a:rect l="l" t="t" r="r" b="b"/>
              <a:pathLst>
                <a:path w="1665" h="221" extrusionOk="0">
                  <a:moveTo>
                    <a:pt x="0" y="196"/>
                  </a:moveTo>
                  <a:lnTo>
                    <a:pt x="1665" y="221"/>
                  </a:lnTo>
                  <a:lnTo>
                    <a:pt x="940" y="0"/>
                  </a:lnTo>
                  <a:lnTo>
                    <a:pt x="0" y="196"/>
                  </a:lnTo>
                  <a:close/>
                </a:path>
              </a:pathLst>
            </a:custGeom>
            <a:solidFill>
              <a:srgbClr val="FAE8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23" name="Google Shape;1823;p36"/>
            <p:cNvSpPr/>
            <p:nvPr/>
          </p:nvSpPr>
          <p:spPr>
            <a:xfrm>
              <a:off x="5047" y="2379"/>
              <a:ext cx="107" cy="553"/>
            </a:xfrm>
            <a:custGeom>
              <a:avLst/>
              <a:gdLst/>
              <a:ahLst/>
              <a:cxnLst/>
              <a:rect l="l" t="t" r="r" b="b"/>
              <a:pathLst>
                <a:path w="639" h="3321" extrusionOk="0">
                  <a:moveTo>
                    <a:pt x="0" y="3321"/>
                  </a:moveTo>
                  <a:lnTo>
                    <a:pt x="246" y="1356"/>
                  </a:lnTo>
                  <a:lnTo>
                    <a:pt x="246" y="0"/>
                  </a:lnTo>
                  <a:lnTo>
                    <a:pt x="639" y="1412"/>
                  </a:lnTo>
                  <a:lnTo>
                    <a:pt x="0" y="3321"/>
                  </a:lnTo>
                  <a:close/>
                </a:path>
              </a:pathLst>
            </a:custGeom>
            <a:solidFill>
              <a:srgbClr val="FAE8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24" name="Google Shape;1824;p36"/>
            <p:cNvSpPr/>
            <p:nvPr/>
          </p:nvSpPr>
          <p:spPr>
            <a:xfrm>
              <a:off x="3313" y="2084"/>
              <a:ext cx="234" cy="271"/>
            </a:xfrm>
            <a:custGeom>
              <a:avLst/>
              <a:gdLst/>
              <a:ahLst/>
              <a:cxnLst/>
              <a:rect l="l" t="t" r="r" b="b"/>
              <a:pathLst>
                <a:path w="1408" h="1629" extrusionOk="0">
                  <a:moveTo>
                    <a:pt x="1408" y="0"/>
                  </a:moveTo>
                  <a:lnTo>
                    <a:pt x="593" y="241"/>
                  </a:lnTo>
                  <a:lnTo>
                    <a:pt x="850" y="1629"/>
                  </a:lnTo>
                  <a:lnTo>
                    <a:pt x="0" y="51"/>
                  </a:lnTo>
                  <a:lnTo>
                    <a:pt x="1408" y="0"/>
                  </a:lnTo>
                  <a:close/>
                </a:path>
              </a:pathLst>
            </a:custGeom>
            <a:solidFill>
              <a:srgbClr val="FAE8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828"/>
        <p:cNvGrpSpPr/>
        <p:nvPr/>
      </p:nvGrpSpPr>
      <p:grpSpPr>
        <a:xfrm>
          <a:off x="0" y="0"/>
          <a:ext cx="0" cy="0"/>
          <a:chOff x="0" y="0"/>
          <a:chExt cx="0" cy="0"/>
        </a:xfrm>
      </p:grpSpPr>
      <p:sp>
        <p:nvSpPr>
          <p:cNvPr id="1829" name="Google Shape;1829;p37"/>
          <p:cNvSpPr txBox="1">
            <a:spLocks noGrp="1"/>
          </p:cNvSpPr>
          <p:nvPr>
            <p:ph type="title"/>
          </p:nvPr>
        </p:nvSpPr>
        <p:spPr>
          <a:xfrm>
            <a:off x="384175" y="285750"/>
            <a:ext cx="8302625" cy="161607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Methods To Kill Or Control Microorganisms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1830" name="Google Shape;1830;p37"/>
          <p:cNvSpPr txBox="1">
            <a:spLocks noGrp="1"/>
          </p:cNvSpPr>
          <p:nvPr>
            <p:ph type="body" idx="1"/>
          </p:nvPr>
        </p:nvSpPr>
        <p:spPr>
          <a:xfrm>
            <a:off x="0" y="2154237"/>
            <a:ext cx="6076950" cy="4324350"/>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None/>
            </a:pPr>
            <a:r>
              <a:rPr lang="en-US" sz="3600" b="0" i="0" u="none">
                <a:solidFill>
                  <a:schemeClr val="dk1"/>
                </a:solidFill>
                <a:latin typeface="Arial"/>
                <a:ea typeface="Arial"/>
                <a:cs typeface="Arial"/>
                <a:sym typeface="Arial"/>
              </a:rPr>
              <a:t>Disposable equipment used once and discarded in proper manner</a:t>
            </a:r>
            <a:endParaRPr/>
          </a:p>
        </p:txBody>
      </p:sp>
      <p:grpSp>
        <p:nvGrpSpPr>
          <p:cNvPr id="1831" name="Google Shape;1831;p37"/>
          <p:cNvGrpSpPr/>
          <p:nvPr/>
        </p:nvGrpSpPr>
        <p:grpSpPr>
          <a:xfrm>
            <a:off x="6038850" y="2362200"/>
            <a:ext cx="2181225" cy="3803650"/>
            <a:chOff x="3901" y="1181"/>
            <a:chExt cx="1374" cy="2304"/>
          </a:xfrm>
        </p:grpSpPr>
        <p:sp>
          <p:nvSpPr>
            <p:cNvPr id="1832" name="Google Shape;1832;p37"/>
            <p:cNvSpPr/>
            <p:nvPr/>
          </p:nvSpPr>
          <p:spPr>
            <a:xfrm>
              <a:off x="3901" y="1181"/>
              <a:ext cx="1374" cy="2304"/>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33" name="Google Shape;1833;p37"/>
            <p:cNvSpPr/>
            <p:nvPr/>
          </p:nvSpPr>
          <p:spPr>
            <a:xfrm>
              <a:off x="3901" y="1181"/>
              <a:ext cx="1374" cy="2304"/>
            </a:xfrm>
            <a:custGeom>
              <a:avLst/>
              <a:gdLst/>
              <a:ahLst/>
              <a:cxnLst/>
              <a:rect l="l" t="t" r="r" b="b"/>
              <a:pathLst>
                <a:path w="8245" h="13823" extrusionOk="0">
                  <a:moveTo>
                    <a:pt x="8245" y="3412"/>
                  </a:moveTo>
                  <a:lnTo>
                    <a:pt x="8138" y="3447"/>
                  </a:lnTo>
                  <a:lnTo>
                    <a:pt x="8173" y="3731"/>
                  </a:lnTo>
                  <a:lnTo>
                    <a:pt x="8173" y="4016"/>
                  </a:lnTo>
                  <a:lnTo>
                    <a:pt x="8138" y="4371"/>
                  </a:lnTo>
                  <a:lnTo>
                    <a:pt x="8031" y="4477"/>
                  </a:lnTo>
                  <a:lnTo>
                    <a:pt x="7960" y="4513"/>
                  </a:lnTo>
                  <a:lnTo>
                    <a:pt x="7924" y="4620"/>
                  </a:lnTo>
                  <a:lnTo>
                    <a:pt x="7819" y="4726"/>
                  </a:lnTo>
                  <a:lnTo>
                    <a:pt x="7712" y="4798"/>
                  </a:lnTo>
                  <a:lnTo>
                    <a:pt x="7747" y="4904"/>
                  </a:lnTo>
                  <a:lnTo>
                    <a:pt x="7605" y="5757"/>
                  </a:lnTo>
                  <a:lnTo>
                    <a:pt x="7569" y="5970"/>
                  </a:lnTo>
                  <a:lnTo>
                    <a:pt x="7534" y="6148"/>
                  </a:lnTo>
                  <a:lnTo>
                    <a:pt x="7534" y="6361"/>
                  </a:lnTo>
                  <a:lnTo>
                    <a:pt x="7534" y="6575"/>
                  </a:lnTo>
                  <a:lnTo>
                    <a:pt x="7534" y="6680"/>
                  </a:lnTo>
                  <a:lnTo>
                    <a:pt x="7605" y="6787"/>
                  </a:lnTo>
                  <a:lnTo>
                    <a:pt x="7641" y="6929"/>
                  </a:lnTo>
                  <a:lnTo>
                    <a:pt x="7641" y="7107"/>
                  </a:lnTo>
                  <a:lnTo>
                    <a:pt x="7641" y="7250"/>
                  </a:lnTo>
                  <a:lnTo>
                    <a:pt x="7569" y="7391"/>
                  </a:lnTo>
                  <a:lnTo>
                    <a:pt x="7534" y="7569"/>
                  </a:lnTo>
                  <a:lnTo>
                    <a:pt x="7463" y="7711"/>
                  </a:lnTo>
                  <a:lnTo>
                    <a:pt x="7427" y="7889"/>
                  </a:lnTo>
                  <a:lnTo>
                    <a:pt x="7392" y="8032"/>
                  </a:lnTo>
                  <a:lnTo>
                    <a:pt x="7356" y="8208"/>
                  </a:lnTo>
                  <a:lnTo>
                    <a:pt x="7356" y="8351"/>
                  </a:lnTo>
                  <a:lnTo>
                    <a:pt x="7320" y="8493"/>
                  </a:lnTo>
                  <a:lnTo>
                    <a:pt x="7285" y="8671"/>
                  </a:lnTo>
                  <a:lnTo>
                    <a:pt x="7249" y="9595"/>
                  </a:lnTo>
                  <a:lnTo>
                    <a:pt x="7178" y="10661"/>
                  </a:lnTo>
                  <a:lnTo>
                    <a:pt x="7178" y="10910"/>
                  </a:lnTo>
                  <a:lnTo>
                    <a:pt x="7107" y="11549"/>
                  </a:lnTo>
                  <a:lnTo>
                    <a:pt x="7107" y="11620"/>
                  </a:lnTo>
                  <a:lnTo>
                    <a:pt x="7071" y="12509"/>
                  </a:lnTo>
                  <a:lnTo>
                    <a:pt x="7001" y="12616"/>
                  </a:lnTo>
                  <a:lnTo>
                    <a:pt x="6894" y="12757"/>
                  </a:lnTo>
                  <a:lnTo>
                    <a:pt x="6148" y="13042"/>
                  </a:lnTo>
                  <a:lnTo>
                    <a:pt x="6077" y="13077"/>
                  </a:lnTo>
                  <a:lnTo>
                    <a:pt x="6006" y="13113"/>
                  </a:lnTo>
                  <a:lnTo>
                    <a:pt x="5828" y="13184"/>
                  </a:lnTo>
                  <a:lnTo>
                    <a:pt x="5579" y="13255"/>
                  </a:lnTo>
                  <a:lnTo>
                    <a:pt x="5295" y="13362"/>
                  </a:lnTo>
                  <a:lnTo>
                    <a:pt x="5224" y="13362"/>
                  </a:lnTo>
                  <a:lnTo>
                    <a:pt x="5153" y="13397"/>
                  </a:lnTo>
                  <a:lnTo>
                    <a:pt x="4939" y="13503"/>
                  </a:lnTo>
                  <a:lnTo>
                    <a:pt x="4868" y="13539"/>
                  </a:lnTo>
                  <a:lnTo>
                    <a:pt x="4833" y="13574"/>
                  </a:lnTo>
                  <a:lnTo>
                    <a:pt x="4761" y="13574"/>
                  </a:lnTo>
                  <a:lnTo>
                    <a:pt x="4726" y="13610"/>
                  </a:lnTo>
                  <a:lnTo>
                    <a:pt x="4690" y="13610"/>
                  </a:lnTo>
                  <a:lnTo>
                    <a:pt x="4619" y="13610"/>
                  </a:lnTo>
                  <a:lnTo>
                    <a:pt x="4585" y="13610"/>
                  </a:lnTo>
                  <a:lnTo>
                    <a:pt x="4512" y="13610"/>
                  </a:lnTo>
                  <a:lnTo>
                    <a:pt x="4512" y="13717"/>
                  </a:lnTo>
                  <a:lnTo>
                    <a:pt x="4442" y="13752"/>
                  </a:lnTo>
                  <a:lnTo>
                    <a:pt x="4300" y="13823"/>
                  </a:lnTo>
                  <a:lnTo>
                    <a:pt x="3909" y="13788"/>
                  </a:lnTo>
                  <a:lnTo>
                    <a:pt x="3127" y="13255"/>
                  </a:lnTo>
                  <a:lnTo>
                    <a:pt x="3020" y="13148"/>
                  </a:lnTo>
                  <a:lnTo>
                    <a:pt x="2913" y="13077"/>
                  </a:lnTo>
                  <a:lnTo>
                    <a:pt x="2807" y="13006"/>
                  </a:lnTo>
                  <a:lnTo>
                    <a:pt x="2665" y="12935"/>
                  </a:lnTo>
                  <a:lnTo>
                    <a:pt x="2558" y="12864"/>
                  </a:lnTo>
                  <a:lnTo>
                    <a:pt x="2452" y="12793"/>
                  </a:lnTo>
                  <a:lnTo>
                    <a:pt x="2309" y="12721"/>
                  </a:lnTo>
                  <a:lnTo>
                    <a:pt x="2203" y="12687"/>
                  </a:lnTo>
                  <a:lnTo>
                    <a:pt x="2096" y="12616"/>
                  </a:lnTo>
                  <a:lnTo>
                    <a:pt x="1990" y="12544"/>
                  </a:lnTo>
                  <a:lnTo>
                    <a:pt x="1883" y="12473"/>
                  </a:lnTo>
                  <a:lnTo>
                    <a:pt x="1777" y="12402"/>
                  </a:lnTo>
                  <a:lnTo>
                    <a:pt x="1705" y="12295"/>
                  </a:lnTo>
                  <a:lnTo>
                    <a:pt x="1634" y="12224"/>
                  </a:lnTo>
                  <a:lnTo>
                    <a:pt x="1563" y="12117"/>
                  </a:lnTo>
                  <a:lnTo>
                    <a:pt x="1528" y="11975"/>
                  </a:lnTo>
                  <a:lnTo>
                    <a:pt x="1528" y="11905"/>
                  </a:lnTo>
                  <a:lnTo>
                    <a:pt x="1492" y="11585"/>
                  </a:lnTo>
                  <a:lnTo>
                    <a:pt x="1456" y="11300"/>
                  </a:lnTo>
                  <a:lnTo>
                    <a:pt x="1421" y="11016"/>
                  </a:lnTo>
                  <a:lnTo>
                    <a:pt x="1350" y="10696"/>
                  </a:lnTo>
                  <a:lnTo>
                    <a:pt x="1314" y="10413"/>
                  </a:lnTo>
                  <a:lnTo>
                    <a:pt x="1243" y="10128"/>
                  </a:lnTo>
                  <a:lnTo>
                    <a:pt x="1173" y="9808"/>
                  </a:lnTo>
                  <a:lnTo>
                    <a:pt x="1102" y="9524"/>
                  </a:lnTo>
                  <a:lnTo>
                    <a:pt x="888" y="8671"/>
                  </a:lnTo>
                  <a:lnTo>
                    <a:pt x="852" y="8564"/>
                  </a:lnTo>
                  <a:lnTo>
                    <a:pt x="781" y="8137"/>
                  </a:lnTo>
                  <a:lnTo>
                    <a:pt x="710" y="7925"/>
                  </a:lnTo>
                  <a:lnTo>
                    <a:pt x="710" y="7818"/>
                  </a:lnTo>
                  <a:lnTo>
                    <a:pt x="675" y="7747"/>
                  </a:lnTo>
                  <a:lnTo>
                    <a:pt x="675" y="7676"/>
                  </a:lnTo>
                  <a:lnTo>
                    <a:pt x="603" y="7072"/>
                  </a:lnTo>
                  <a:lnTo>
                    <a:pt x="603" y="7001"/>
                  </a:lnTo>
                  <a:lnTo>
                    <a:pt x="568" y="6965"/>
                  </a:lnTo>
                  <a:lnTo>
                    <a:pt x="568" y="6645"/>
                  </a:lnTo>
                  <a:lnTo>
                    <a:pt x="568" y="6504"/>
                  </a:lnTo>
                  <a:lnTo>
                    <a:pt x="568" y="6468"/>
                  </a:lnTo>
                  <a:lnTo>
                    <a:pt x="568" y="6361"/>
                  </a:lnTo>
                  <a:lnTo>
                    <a:pt x="568" y="6077"/>
                  </a:lnTo>
                  <a:lnTo>
                    <a:pt x="568" y="5934"/>
                  </a:lnTo>
                  <a:lnTo>
                    <a:pt x="532" y="5793"/>
                  </a:lnTo>
                  <a:lnTo>
                    <a:pt x="532" y="5722"/>
                  </a:lnTo>
                  <a:lnTo>
                    <a:pt x="532" y="5224"/>
                  </a:lnTo>
                  <a:lnTo>
                    <a:pt x="497" y="5188"/>
                  </a:lnTo>
                  <a:lnTo>
                    <a:pt x="461" y="5011"/>
                  </a:lnTo>
                  <a:lnTo>
                    <a:pt x="284" y="4904"/>
                  </a:lnTo>
                  <a:lnTo>
                    <a:pt x="106" y="4691"/>
                  </a:lnTo>
                  <a:lnTo>
                    <a:pt x="71" y="4584"/>
                  </a:lnTo>
                  <a:lnTo>
                    <a:pt x="35" y="4513"/>
                  </a:lnTo>
                  <a:lnTo>
                    <a:pt x="0" y="4406"/>
                  </a:lnTo>
                  <a:lnTo>
                    <a:pt x="0" y="4299"/>
                  </a:lnTo>
                  <a:lnTo>
                    <a:pt x="0" y="4016"/>
                  </a:lnTo>
                  <a:lnTo>
                    <a:pt x="0" y="3731"/>
                  </a:lnTo>
                  <a:lnTo>
                    <a:pt x="0" y="3483"/>
                  </a:lnTo>
                  <a:lnTo>
                    <a:pt x="71" y="3234"/>
                  </a:lnTo>
                  <a:lnTo>
                    <a:pt x="106" y="3163"/>
                  </a:lnTo>
                  <a:lnTo>
                    <a:pt x="213" y="3020"/>
                  </a:lnTo>
                  <a:lnTo>
                    <a:pt x="425" y="2914"/>
                  </a:lnTo>
                  <a:lnTo>
                    <a:pt x="461" y="2878"/>
                  </a:lnTo>
                  <a:lnTo>
                    <a:pt x="497" y="2843"/>
                  </a:lnTo>
                  <a:lnTo>
                    <a:pt x="532" y="2807"/>
                  </a:lnTo>
                  <a:lnTo>
                    <a:pt x="568" y="2771"/>
                  </a:lnTo>
                  <a:lnTo>
                    <a:pt x="568" y="2737"/>
                  </a:lnTo>
                  <a:lnTo>
                    <a:pt x="603" y="2701"/>
                  </a:lnTo>
                  <a:lnTo>
                    <a:pt x="603" y="2666"/>
                  </a:lnTo>
                  <a:lnTo>
                    <a:pt x="639" y="2630"/>
                  </a:lnTo>
                  <a:lnTo>
                    <a:pt x="1741" y="675"/>
                  </a:lnTo>
                  <a:lnTo>
                    <a:pt x="1670" y="639"/>
                  </a:lnTo>
                  <a:lnTo>
                    <a:pt x="1812" y="427"/>
                  </a:lnTo>
                  <a:lnTo>
                    <a:pt x="2060" y="285"/>
                  </a:lnTo>
                  <a:lnTo>
                    <a:pt x="2096" y="249"/>
                  </a:lnTo>
                  <a:lnTo>
                    <a:pt x="2167" y="249"/>
                  </a:lnTo>
                  <a:lnTo>
                    <a:pt x="2203" y="178"/>
                  </a:lnTo>
                  <a:lnTo>
                    <a:pt x="2274" y="142"/>
                  </a:lnTo>
                  <a:lnTo>
                    <a:pt x="2345" y="71"/>
                  </a:lnTo>
                  <a:lnTo>
                    <a:pt x="2523" y="36"/>
                  </a:lnTo>
                  <a:lnTo>
                    <a:pt x="2558" y="36"/>
                  </a:lnTo>
                  <a:lnTo>
                    <a:pt x="2630" y="0"/>
                  </a:lnTo>
                  <a:lnTo>
                    <a:pt x="2701" y="0"/>
                  </a:lnTo>
                  <a:lnTo>
                    <a:pt x="2736" y="0"/>
                  </a:lnTo>
                  <a:lnTo>
                    <a:pt x="2807" y="0"/>
                  </a:lnTo>
                  <a:lnTo>
                    <a:pt x="2843" y="0"/>
                  </a:lnTo>
                  <a:lnTo>
                    <a:pt x="2913" y="0"/>
                  </a:lnTo>
                  <a:lnTo>
                    <a:pt x="2949" y="0"/>
                  </a:lnTo>
                  <a:lnTo>
                    <a:pt x="3020" y="0"/>
                  </a:lnTo>
                  <a:lnTo>
                    <a:pt x="3091" y="36"/>
                  </a:lnTo>
                  <a:lnTo>
                    <a:pt x="3127" y="36"/>
                  </a:lnTo>
                  <a:lnTo>
                    <a:pt x="3198" y="36"/>
                  </a:lnTo>
                  <a:lnTo>
                    <a:pt x="3233" y="36"/>
                  </a:lnTo>
                  <a:lnTo>
                    <a:pt x="3305" y="71"/>
                  </a:lnTo>
                  <a:lnTo>
                    <a:pt x="3376" y="71"/>
                  </a:lnTo>
                  <a:lnTo>
                    <a:pt x="3411" y="71"/>
                  </a:lnTo>
                  <a:lnTo>
                    <a:pt x="3447" y="36"/>
                  </a:lnTo>
                  <a:lnTo>
                    <a:pt x="5046" y="960"/>
                  </a:lnTo>
                  <a:lnTo>
                    <a:pt x="5295" y="1138"/>
                  </a:lnTo>
                  <a:lnTo>
                    <a:pt x="5579" y="1243"/>
                  </a:lnTo>
                  <a:lnTo>
                    <a:pt x="6432" y="1777"/>
                  </a:lnTo>
                  <a:lnTo>
                    <a:pt x="6503" y="1848"/>
                  </a:lnTo>
                  <a:lnTo>
                    <a:pt x="6574" y="1955"/>
                  </a:lnTo>
                  <a:lnTo>
                    <a:pt x="6681" y="2025"/>
                  </a:lnTo>
                  <a:lnTo>
                    <a:pt x="6752" y="2132"/>
                  </a:lnTo>
                  <a:lnTo>
                    <a:pt x="6823" y="2203"/>
                  </a:lnTo>
                  <a:lnTo>
                    <a:pt x="6894" y="2310"/>
                  </a:lnTo>
                  <a:lnTo>
                    <a:pt x="6966" y="2381"/>
                  </a:lnTo>
                  <a:lnTo>
                    <a:pt x="7001" y="2488"/>
                  </a:lnTo>
                  <a:lnTo>
                    <a:pt x="7071" y="2559"/>
                  </a:lnTo>
                  <a:lnTo>
                    <a:pt x="7142" y="2666"/>
                  </a:lnTo>
                  <a:lnTo>
                    <a:pt x="7214" y="2737"/>
                  </a:lnTo>
                  <a:lnTo>
                    <a:pt x="7285" y="2737"/>
                  </a:lnTo>
                  <a:lnTo>
                    <a:pt x="7356" y="2771"/>
                  </a:lnTo>
                  <a:lnTo>
                    <a:pt x="7392" y="2807"/>
                  </a:lnTo>
                  <a:lnTo>
                    <a:pt x="7427" y="2807"/>
                  </a:lnTo>
                  <a:lnTo>
                    <a:pt x="7463" y="2843"/>
                  </a:lnTo>
                  <a:lnTo>
                    <a:pt x="7534" y="2843"/>
                  </a:lnTo>
                  <a:lnTo>
                    <a:pt x="7569" y="2878"/>
                  </a:lnTo>
                  <a:lnTo>
                    <a:pt x="7605" y="2878"/>
                  </a:lnTo>
                  <a:lnTo>
                    <a:pt x="7676" y="2878"/>
                  </a:lnTo>
                  <a:lnTo>
                    <a:pt x="7712" y="2914"/>
                  </a:lnTo>
                  <a:lnTo>
                    <a:pt x="7747" y="2914"/>
                  </a:lnTo>
                  <a:lnTo>
                    <a:pt x="7783" y="2949"/>
                  </a:lnTo>
                  <a:lnTo>
                    <a:pt x="7854" y="2949"/>
                  </a:lnTo>
                  <a:lnTo>
                    <a:pt x="7890" y="2985"/>
                  </a:lnTo>
                  <a:lnTo>
                    <a:pt x="7924" y="2985"/>
                  </a:lnTo>
                  <a:lnTo>
                    <a:pt x="7960" y="3020"/>
                  </a:lnTo>
                  <a:lnTo>
                    <a:pt x="8031" y="3056"/>
                  </a:lnTo>
                  <a:lnTo>
                    <a:pt x="8102" y="3127"/>
                  </a:lnTo>
                  <a:lnTo>
                    <a:pt x="8209" y="3270"/>
                  </a:lnTo>
                  <a:lnTo>
                    <a:pt x="8245" y="34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34" name="Google Shape;1834;p37"/>
            <p:cNvSpPr/>
            <p:nvPr/>
          </p:nvSpPr>
          <p:spPr>
            <a:xfrm>
              <a:off x="3936" y="1720"/>
              <a:ext cx="1280" cy="515"/>
            </a:xfrm>
            <a:custGeom>
              <a:avLst/>
              <a:gdLst/>
              <a:ahLst/>
              <a:cxnLst/>
              <a:rect l="l" t="t" r="r" b="b"/>
              <a:pathLst>
                <a:path w="7677" h="3092" extrusionOk="0">
                  <a:moveTo>
                    <a:pt x="7677" y="213"/>
                  </a:moveTo>
                  <a:lnTo>
                    <a:pt x="7606" y="568"/>
                  </a:lnTo>
                  <a:lnTo>
                    <a:pt x="7534" y="889"/>
                  </a:lnTo>
                  <a:lnTo>
                    <a:pt x="7428" y="1065"/>
                  </a:lnTo>
                  <a:lnTo>
                    <a:pt x="7356" y="1137"/>
                  </a:lnTo>
                  <a:lnTo>
                    <a:pt x="7179" y="1243"/>
                  </a:lnTo>
                  <a:lnTo>
                    <a:pt x="6824" y="1421"/>
                  </a:lnTo>
                  <a:lnTo>
                    <a:pt x="6717" y="1492"/>
                  </a:lnTo>
                  <a:lnTo>
                    <a:pt x="5864" y="1954"/>
                  </a:lnTo>
                  <a:lnTo>
                    <a:pt x="5544" y="2167"/>
                  </a:lnTo>
                  <a:lnTo>
                    <a:pt x="5330" y="2310"/>
                  </a:lnTo>
                  <a:lnTo>
                    <a:pt x="5259" y="2345"/>
                  </a:lnTo>
                  <a:lnTo>
                    <a:pt x="5152" y="2381"/>
                  </a:lnTo>
                  <a:lnTo>
                    <a:pt x="5082" y="2452"/>
                  </a:lnTo>
                  <a:lnTo>
                    <a:pt x="4691" y="2629"/>
                  </a:lnTo>
                  <a:lnTo>
                    <a:pt x="4620" y="2665"/>
                  </a:lnTo>
                  <a:lnTo>
                    <a:pt x="4442" y="2736"/>
                  </a:lnTo>
                  <a:lnTo>
                    <a:pt x="4372" y="2807"/>
                  </a:lnTo>
                  <a:lnTo>
                    <a:pt x="4194" y="2914"/>
                  </a:lnTo>
                  <a:lnTo>
                    <a:pt x="4123" y="2949"/>
                  </a:lnTo>
                  <a:lnTo>
                    <a:pt x="4051" y="2985"/>
                  </a:lnTo>
                  <a:lnTo>
                    <a:pt x="3980" y="3020"/>
                  </a:lnTo>
                  <a:lnTo>
                    <a:pt x="3909" y="3056"/>
                  </a:lnTo>
                  <a:lnTo>
                    <a:pt x="3802" y="3056"/>
                  </a:lnTo>
                  <a:lnTo>
                    <a:pt x="3696" y="3092"/>
                  </a:lnTo>
                  <a:lnTo>
                    <a:pt x="3624" y="3092"/>
                  </a:lnTo>
                  <a:lnTo>
                    <a:pt x="3553" y="3092"/>
                  </a:lnTo>
                  <a:lnTo>
                    <a:pt x="3446" y="3092"/>
                  </a:lnTo>
                  <a:lnTo>
                    <a:pt x="3341" y="3056"/>
                  </a:lnTo>
                  <a:lnTo>
                    <a:pt x="3270" y="3056"/>
                  </a:lnTo>
                  <a:lnTo>
                    <a:pt x="3198" y="3020"/>
                  </a:lnTo>
                  <a:lnTo>
                    <a:pt x="3092" y="3020"/>
                  </a:lnTo>
                  <a:lnTo>
                    <a:pt x="3020" y="2985"/>
                  </a:lnTo>
                  <a:lnTo>
                    <a:pt x="2914" y="2949"/>
                  </a:lnTo>
                  <a:lnTo>
                    <a:pt x="2843" y="2914"/>
                  </a:lnTo>
                  <a:lnTo>
                    <a:pt x="2736" y="2843"/>
                  </a:lnTo>
                  <a:lnTo>
                    <a:pt x="2666" y="2807"/>
                  </a:lnTo>
                  <a:lnTo>
                    <a:pt x="2559" y="2771"/>
                  </a:lnTo>
                  <a:lnTo>
                    <a:pt x="2488" y="2736"/>
                  </a:lnTo>
                  <a:lnTo>
                    <a:pt x="2381" y="2665"/>
                  </a:lnTo>
                  <a:lnTo>
                    <a:pt x="2310" y="2629"/>
                  </a:lnTo>
                  <a:lnTo>
                    <a:pt x="2203" y="2559"/>
                  </a:lnTo>
                  <a:lnTo>
                    <a:pt x="2132" y="2523"/>
                  </a:lnTo>
                  <a:lnTo>
                    <a:pt x="2025" y="2452"/>
                  </a:lnTo>
                  <a:lnTo>
                    <a:pt x="1954" y="2417"/>
                  </a:lnTo>
                  <a:lnTo>
                    <a:pt x="1847" y="2345"/>
                  </a:lnTo>
                  <a:lnTo>
                    <a:pt x="1777" y="2274"/>
                  </a:lnTo>
                  <a:lnTo>
                    <a:pt x="1670" y="2239"/>
                  </a:lnTo>
                  <a:lnTo>
                    <a:pt x="1599" y="2167"/>
                  </a:lnTo>
                  <a:lnTo>
                    <a:pt x="1492" y="2132"/>
                  </a:lnTo>
                  <a:lnTo>
                    <a:pt x="1421" y="2096"/>
                  </a:lnTo>
                  <a:lnTo>
                    <a:pt x="1315" y="2025"/>
                  </a:lnTo>
                  <a:lnTo>
                    <a:pt x="1243" y="1990"/>
                  </a:lnTo>
                  <a:lnTo>
                    <a:pt x="1137" y="1954"/>
                  </a:lnTo>
                  <a:lnTo>
                    <a:pt x="1065" y="1918"/>
                  </a:lnTo>
                  <a:lnTo>
                    <a:pt x="319" y="1492"/>
                  </a:lnTo>
                  <a:lnTo>
                    <a:pt x="36" y="1350"/>
                  </a:lnTo>
                  <a:lnTo>
                    <a:pt x="36" y="995"/>
                  </a:lnTo>
                  <a:lnTo>
                    <a:pt x="36" y="924"/>
                  </a:lnTo>
                  <a:lnTo>
                    <a:pt x="36" y="817"/>
                  </a:lnTo>
                  <a:lnTo>
                    <a:pt x="36" y="711"/>
                  </a:lnTo>
                  <a:lnTo>
                    <a:pt x="0" y="604"/>
                  </a:lnTo>
                  <a:lnTo>
                    <a:pt x="0" y="497"/>
                  </a:lnTo>
                  <a:lnTo>
                    <a:pt x="0" y="426"/>
                  </a:lnTo>
                  <a:lnTo>
                    <a:pt x="0" y="319"/>
                  </a:lnTo>
                  <a:lnTo>
                    <a:pt x="36" y="213"/>
                  </a:lnTo>
                  <a:lnTo>
                    <a:pt x="71" y="107"/>
                  </a:lnTo>
                  <a:lnTo>
                    <a:pt x="141" y="71"/>
                  </a:lnTo>
                  <a:lnTo>
                    <a:pt x="248" y="497"/>
                  </a:lnTo>
                  <a:lnTo>
                    <a:pt x="284" y="533"/>
                  </a:lnTo>
                  <a:lnTo>
                    <a:pt x="319" y="568"/>
                  </a:lnTo>
                  <a:lnTo>
                    <a:pt x="355" y="639"/>
                  </a:lnTo>
                  <a:lnTo>
                    <a:pt x="390" y="675"/>
                  </a:lnTo>
                  <a:lnTo>
                    <a:pt x="462" y="711"/>
                  </a:lnTo>
                  <a:lnTo>
                    <a:pt x="497" y="746"/>
                  </a:lnTo>
                  <a:lnTo>
                    <a:pt x="533" y="782"/>
                  </a:lnTo>
                  <a:lnTo>
                    <a:pt x="604" y="817"/>
                  </a:lnTo>
                  <a:lnTo>
                    <a:pt x="639" y="853"/>
                  </a:lnTo>
                  <a:lnTo>
                    <a:pt x="711" y="889"/>
                  </a:lnTo>
                  <a:lnTo>
                    <a:pt x="746" y="924"/>
                  </a:lnTo>
                  <a:lnTo>
                    <a:pt x="782" y="960"/>
                  </a:lnTo>
                  <a:lnTo>
                    <a:pt x="853" y="995"/>
                  </a:lnTo>
                  <a:lnTo>
                    <a:pt x="889" y="995"/>
                  </a:lnTo>
                  <a:lnTo>
                    <a:pt x="960" y="1031"/>
                  </a:lnTo>
                  <a:lnTo>
                    <a:pt x="994" y="1031"/>
                  </a:lnTo>
                  <a:lnTo>
                    <a:pt x="2559" y="1741"/>
                  </a:lnTo>
                  <a:lnTo>
                    <a:pt x="2630" y="1777"/>
                  </a:lnTo>
                  <a:lnTo>
                    <a:pt x="2736" y="1813"/>
                  </a:lnTo>
                  <a:lnTo>
                    <a:pt x="2807" y="1847"/>
                  </a:lnTo>
                  <a:lnTo>
                    <a:pt x="2914" y="1883"/>
                  </a:lnTo>
                  <a:lnTo>
                    <a:pt x="2985" y="1918"/>
                  </a:lnTo>
                  <a:lnTo>
                    <a:pt x="3092" y="1954"/>
                  </a:lnTo>
                  <a:lnTo>
                    <a:pt x="3163" y="1990"/>
                  </a:lnTo>
                  <a:lnTo>
                    <a:pt x="3270" y="2025"/>
                  </a:lnTo>
                  <a:lnTo>
                    <a:pt x="3341" y="2061"/>
                  </a:lnTo>
                  <a:lnTo>
                    <a:pt x="3446" y="2096"/>
                  </a:lnTo>
                  <a:lnTo>
                    <a:pt x="3553" y="2132"/>
                  </a:lnTo>
                  <a:lnTo>
                    <a:pt x="3624" y="2132"/>
                  </a:lnTo>
                  <a:lnTo>
                    <a:pt x="3731" y="2167"/>
                  </a:lnTo>
                  <a:lnTo>
                    <a:pt x="3802" y="2203"/>
                  </a:lnTo>
                  <a:lnTo>
                    <a:pt x="3909" y="2203"/>
                  </a:lnTo>
                  <a:lnTo>
                    <a:pt x="3980" y="2239"/>
                  </a:lnTo>
                  <a:lnTo>
                    <a:pt x="4265" y="2203"/>
                  </a:lnTo>
                  <a:lnTo>
                    <a:pt x="4372" y="2167"/>
                  </a:lnTo>
                  <a:lnTo>
                    <a:pt x="4406" y="2096"/>
                  </a:lnTo>
                  <a:lnTo>
                    <a:pt x="4833" y="1918"/>
                  </a:lnTo>
                  <a:lnTo>
                    <a:pt x="4975" y="1883"/>
                  </a:lnTo>
                  <a:lnTo>
                    <a:pt x="5366" y="1706"/>
                  </a:lnTo>
                  <a:lnTo>
                    <a:pt x="5544" y="1599"/>
                  </a:lnTo>
                  <a:lnTo>
                    <a:pt x="5722" y="1528"/>
                  </a:lnTo>
                  <a:lnTo>
                    <a:pt x="5971" y="1243"/>
                  </a:lnTo>
                  <a:lnTo>
                    <a:pt x="6148" y="1172"/>
                  </a:lnTo>
                  <a:lnTo>
                    <a:pt x="6290" y="1065"/>
                  </a:lnTo>
                  <a:lnTo>
                    <a:pt x="6610" y="924"/>
                  </a:lnTo>
                  <a:lnTo>
                    <a:pt x="6681" y="853"/>
                  </a:lnTo>
                  <a:lnTo>
                    <a:pt x="6717" y="853"/>
                  </a:lnTo>
                  <a:lnTo>
                    <a:pt x="6788" y="817"/>
                  </a:lnTo>
                  <a:lnTo>
                    <a:pt x="6929" y="675"/>
                  </a:lnTo>
                  <a:lnTo>
                    <a:pt x="7143" y="568"/>
                  </a:lnTo>
                  <a:lnTo>
                    <a:pt x="7285" y="390"/>
                  </a:lnTo>
                  <a:lnTo>
                    <a:pt x="7392" y="249"/>
                  </a:lnTo>
                  <a:lnTo>
                    <a:pt x="7356" y="71"/>
                  </a:lnTo>
                  <a:lnTo>
                    <a:pt x="7250" y="0"/>
                  </a:lnTo>
                  <a:lnTo>
                    <a:pt x="7392" y="71"/>
                  </a:lnTo>
                  <a:lnTo>
                    <a:pt x="7499" y="71"/>
                  </a:lnTo>
                  <a:lnTo>
                    <a:pt x="7570" y="107"/>
                  </a:lnTo>
                  <a:lnTo>
                    <a:pt x="7677" y="178"/>
                  </a:lnTo>
                  <a:lnTo>
                    <a:pt x="7677" y="213"/>
                  </a:lnTo>
                  <a:close/>
                </a:path>
              </a:pathLst>
            </a:custGeom>
            <a:solidFill>
              <a:srgbClr val="6699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35" name="Google Shape;1835;p37"/>
            <p:cNvSpPr/>
            <p:nvPr/>
          </p:nvSpPr>
          <p:spPr>
            <a:xfrm>
              <a:off x="4031" y="2028"/>
              <a:ext cx="1078" cy="1398"/>
            </a:xfrm>
            <a:custGeom>
              <a:avLst/>
              <a:gdLst/>
              <a:ahLst/>
              <a:cxnLst/>
              <a:rect l="l" t="t" r="r" b="b"/>
              <a:pathLst>
                <a:path w="6468" h="8388" extrusionOk="0">
                  <a:moveTo>
                    <a:pt x="6468" y="36"/>
                  </a:moveTo>
                  <a:lnTo>
                    <a:pt x="6397" y="463"/>
                  </a:lnTo>
                  <a:lnTo>
                    <a:pt x="6397" y="1102"/>
                  </a:lnTo>
                  <a:lnTo>
                    <a:pt x="6397" y="1423"/>
                  </a:lnTo>
                  <a:lnTo>
                    <a:pt x="6361" y="1742"/>
                  </a:lnTo>
                  <a:lnTo>
                    <a:pt x="6326" y="2098"/>
                  </a:lnTo>
                  <a:lnTo>
                    <a:pt x="6256" y="2417"/>
                  </a:lnTo>
                  <a:lnTo>
                    <a:pt x="6185" y="2737"/>
                  </a:lnTo>
                  <a:lnTo>
                    <a:pt x="6149" y="3056"/>
                  </a:lnTo>
                  <a:lnTo>
                    <a:pt x="6113" y="3412"/>
                  </a:lnTo>
                  <a:lnTo>
                    <a:pt x="6078" y="3732"/>
                  </a:lnTo>
                  <a:lnTo>
                    <a:pt x="6113" y="3909"/>
                  </a:lnTo>
                  <a:lnTo>
                    <a:pt x="5900" y="6184"/>
                  </a:lnTo>
                  <a:lnTo>
                    <a:pt x="5900" y="6290"/>
                  </a:lnTo>
                  <a:lnTo>
                    <a:pt x="5900" y="6682"/>
                  </a:lnTo>
                  <a:lnTo>
                    <a:pt x="5864" y="7072"/>
                  </a:lnTo>
                  <a:lnTo>
                    <a:pt x="5864" y="7143"/>
                  </a:lnTo>
                  <a:lnTo>
                    <a:pt x="5686" y="7392"/>
                  </a:lnTo>
                  <a:lnTo>
                    <a:pt x="5473" y="7499"/>
                  </a:lnTo>
                  <a:lnTo>
                    <a:pt x="5403" y="7570"/>
                  </a:lnTo>
                  <a:lnTo>
                    <a:pt x="5332" y="7570"/>
                  </a:lnTo>
                  <a:lnTo>
                    <a:pt x="5011" y="7712"/>
                  </a:lnTo>
                  <a:lnTo>
                    <a:pt x="4905" y="7747"/>
                  </a:lnTo>
                  <a:lnTo>
                    <a:pt x="4443" y="7925"/>
                  </a:lnTo>
                  <a:lnTo>
                    <a:pt x="4372" y="7996"/>
                  </a:lnTo>
                  <a:lnTo>
                    <a:pt x="4301" y="7996"/>
                  </a:lnTo>
                  <a:lnTo>
                    <a:pt x="4194" y="8032"/>
                  </a:lnTo>
                  <a:lnTo>
                    <a:pt x="3874" y="8210"/>
                  </a:lnTo>
                  <a:lnTo>
                    <a:pt x="3767" y="8245"/>
                  </a:lnTo>
                  <a:lnTo>
                    <a:pt x="3731" y="8281"/>
                  </a:lnTo>
                  <a:lnTo>
                    <a:pt x="3661" y="8316"/>
                  </a:lnTo>
                  <a:lnTo>
                    <a:pt x="3626" y="8316"/>
                  </a:lnTo>
                  <a:lnTo>
                    <a:pt x="3590" y="8352"/>
                  </a:lnTo>
                  <a:lnTo>
                    <a:pt x="3519" y="8352"/>
                  </a:lnTo>
                  <a:lnTo>
                    <a:pt x="3483" y="8388"/>
                  </a:lnTo>
                  <a:lnTo>
                    <a:pt x="3412" y="8388"/>
                  </a:lnTo>
                  <a:lnTo>
                    <a:pt x="3377" y="8388"/>
                  </a:lnTo>
                  <a:lnTo>
                    <a:pt x="3341" y="8388"/>
                  </a:lnTo>
                  <a:lnTo>
                    <a:pt x="3270" y="8388"/>
                  </a:lnTo>
                  <a:lnTo>
                    <a:pt x="3234" y="8388"/>
                  </a:lnTo>
                  <a:lnTo>
                    <a:pt x="3163" y="8388"/>
                  </a:lnTo>
                  <a:lnTo>
                    <a:pt x="3128" y="8352"/>
                  </a:lnTo>
                  <a:lnTo>
                    <a:pt x="3056" y="8352"/>
                  </a:lnTo>
                  <a:lnTo>
                    <a:pt x="3021" y="8316"/>
                  </a:lnTo>
                  <a:lnTo>
                    <a:pt x="2985" y="8281"/>
                  </a:lnTo>
                  <a:lnTo>
                    <a:pt x="2630" y="8067"/>
                  </a:lnTo>
                  <a:lnTo>
                    <a:pt x="2524" y="7996"/>
                  </a:lnTo>
                  <a:lnTo>
                    <a:pt x="2452" y="7925"/>
                  </a:lnTo>
                  <a:lnTo>
                    <a:pt x="2346" y="7854"/>
                  </a:lnTo>
                  <a:lnTo>
                    <a:pt x="2239" y="7783"/>
                  </a:lnTo>
                  <a:lnTo>
                    <a:pt x="2168" y="7712"/>
                  </a:lnTo>
                  <a:lnTo>
                    <a:pt x="2062" y="7640"/>
                  </a:lnTo>
                  <a:lnTo>
                    <a:pt x="1955" y="7606"/>
                  </a:lnTo>
                  <a:lnTo>
                    <a:pt x="1884" y="7535"/>
                  </a:lnTo>
                  <a:lnTo>
                    <a:pt x="1777" y="7463"/>
                  </a:lnTo>
                  <a:lnTo>
                    <a:pt x="1671" y="7428"/>
                  </a:lnTo>
                  <a:lnTo>
                    <a:pt x="1599" y="7357"/>
                  </a:lnTo>
                  <a:lnTo>
                    <a:pt x="1493" y="7321"/>
                  </a:lnTo>
                  <a:lnTo>
                    <a:pt x="1386" y="7250"/>
                  </a:lnTo>
                  <a:lnTo>
                    <a:pt x="1315" y="7214"/>
                  </a:lnTo>
                  <a:lnTo>
                    <a:pt x="1209" y="7143"/>
                  </a:lnTo>
                  <a:lnTo>
                    <a:pt x="1102" y="7108"/>
                  </a:lnTo>
                  <a:lnTo>
                    <a:pt x="924" y="5864"/>
                  </a:lnTo>
                  <a:lnTo>
                    <a:pt x="924" y="5758"/>
                  </a:lnTo>
                  <a:lnTo>
                    <a:pt x="604" y="4372"/>
                  </a:lnTo>
                  <a:lnTo>
                    <a:pt x="569" y="4301"/>
                  </a:lnTo>
                  <a:lnTo>
                    <a:pt x="569" y="4229"/>
                  </a:lnTo>
                  <a:lnTo>
                    <a:pt x="497" y="3874"/>
                  </a:lnTo>
                  <a:lnTo>
                    <a:pt x="462" y="3732"/>
                  </a:lnTo>
                  <a:lnTo>
                    <a:pt x="392" y="3412"/>
                  </a:lnTo>
                  <a:lnTo>
                    <a:pt x="321" y="3056"/>
                  </a:lnTo>
                  <a:lnTo>
                    <a:pt x="249" y="2701"/>
                  </a:lnTo>
                  <a:lnTo>
                    <a:pt x="214" y="2381"/>
                  </a:lnTo>
                  <a:lnTo>
                    <a:pt x="143" y="2026"/>
                  </a:lnTo>
                  <a:lnTo>
                    <a:pt x="143" y="1671"/>
                  </a:lnTo>
                  <a:lnTo>
                    <a:pt x="107" y="1316"/>
                  </a:lnTo>
                  <a:lnTo>
                    <a:pt x="71" y="996"/>
                  </a:lnTo>
                  <a:lnTo>
                    <a:pt x="71" y="746"/>
                  </a:lnTo>
                  <a:lnTo>
                    <a:pt x="71" y="676"/>
                  </a:lnTo>
                  <a:lnTo>
                    <a:pt x="36" y="249"/>
                  </a:lnTo>
                  <a:lnTo>
                    <a:pt x="0" y="71"/>
                  </a:lnTo>
                  <a:lnTo>
                    <a:pt x="392" y="285"/>
                  </a:lnTo>
                  <a:lnTo>
                    <a:pt x="533" y="356"/>
                  </a:lnTo>
                  <a:lnTo>
                    <a:pt x="675" y="463"/>
                  </a:lnTo>
                  <a:lnTo>
                    <a:pt x="818" y="534"/>
                  </a:lnTo>
                  <a:lnTo>
                    <a:pt x="996" y="605"/>
                  </a:lnTo>
                  <a:lnTo>
                    <a:pt x="1138" y="676"/>
                  </a:lnTo>
                  <a:lnTo>
                    <a:pt x="1279" y="782"/>
                  </a:lnTo>
                  <a:lnTo>
                    <a:pt x="1422" y="853"/>
                  </a:lnTo>
                  <a:lnTo>
                    <a:pt x="1564" y="924"/>
                  </a:lnTo>
                  <a:lnTo>
                    <a:pt x="1706" y="1031"/>
                  </a:lnTo>
                  <a:lnTo>
                    <a:pt x="1849" y="1102"/>
                  </a:lnTo>
                  <a:lnTo>
                    <a:pt x="1991" y="1173"/>
                  </a:lnTo>
                  <a:lnTo>
                    <a:pt x="2168" y="1245"/>
                  </a:lnTo>
                  <a:lnTo>
                    <a:pt x="2310" y="1316"/>
                  </a:lnTo>
                  <a:lnTo>
                    <a:pt x="2452" y="1387"/>
                  </a:lnTo>
                  <a:lnTo>
                    <a:pt x="2595" y="1458"/>
                  </a:lnTo>
                  <a:lnTo>
                    <a:pt x="2737" y="1528"/>
                  </a:lnTo>
                  <a:lnTo>
                    <a:pt x="3021" y="1599"/>
                  </a:lnTo>
                  <a:lnTo>
                    <a:pt x="3555" y="1564"/>
                  </a:lnTo>
                  <a:lnTo>
                    <a:pt x="3661" y="1528"/>
                  </a:lnTo>
                  <a:lnTo>
                    <a:pt x="3980" y="1351"/>
                  </a:lnTo>
                  <a:lnTo>
                    <a:pt x="4052" y="1351"/>
                  </a:lnTo>
                  <a:lnTo>
                    <a:pt x="4052" y="1316"/>
                  </a:lnTo>
                  <a:lnTo>
                    <a:pt x="4407" y="1102"/>
                  </a:lnTo>
                  <a:lnTo>
                    <a:pt x="4514" y="1067"/>
                  </a:lnTo>
                  <a:lnTo>
                    <a:pt x="4691" y="960"/>
                  </a:lnTo>
                  <a:lnTo>
                    <a:pt x="4833" y="853"/>
                  </a:lnTo>
                  <a:lnTo>
                    <a:pt x="5154" y="712"/>
                  </a:lnTo>
                  <a:lnTo>
                    <a:pt x="5225" y="676"/>
                  </a:lnTo>
                  <a:lnTo>
                    <a:pt x="5367" y="570"/>
                  </a:lnTo>
                  <a:lnTo>
                    <a:pt x="5544" y="463"/>
                  </a:lnTo>
                  <a:lnTo>
                    <a:pt x="5651" y="356"/>
                  </a:lnTo>
                  <a:lnTo>
                    <a:pt x="6042" y="178"/>
                  </a:lnTo>
                  <a:lnTo>
                    <a:pt x="6149" y="143"/>
                  </a:lnTo>
                  <a:lnTo>
                    <a:pt x="6361" y="0"/>
                  </a:lnTo>
                  <a:lnTo>
                    <a:pt x="6397" y="0"/>
                  </a:lnTo>
                  <a:lnTo>
                    <a:pt x="6468" y="36"/>
                  </a:lnTo>
                  <a:close/>
                </a:path>
              </a:pathLst>
            </a:custGeom>
            <a:solidFill>
              <a:srgbClr val="99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36" name="Google Shape;1836;p37"/>
            <p:cNvSpPr/>
            <p:nvPr/>
          </p:nvSpPr>
          <p:spPr>
            <a:xfrm>
              <a:off x="4008" y="1223"/>
              <a:ext cx="1095" cy="805"/>
            </a:xfrm>
            <a:custGeom>
              <a:avLst/>
              <a:gdLst/>
              <a:ahLst/>
              <a:cxnLst/>
              <a:rect l="l" t="t" r="r" b="b"/>
              <a:pathLst>
                <a:path w="6575" h="4832" extrusionOk="0">
                  <a:moveTo>
                    <a:pt x="6539" y="3092"/>
                  </a:moveTo>
                  <a:lnTo>
                    <a:pt x="6468" y="3234"/>
                  </a:lnTo>
                  <a:lnTo>
                    <a:pt x="6220" y="3375"/>
                  </a:lnTo>
                  <a:lnTo>
                    <a:pt x="5118" y="4050"/>
                  </a:lnTo>
                  <a:lnTo>
                    <a:pt x="4478" y="4477"/>
                  </a:lnTo>
                  <a:lnTo>
                    <a:pt x="4051" y="4691"/>
                  </a:lnTo>
                  <a:lnTo>
                    <a:pt x="3980" y="4691"/>
                  </a:lnTo>
                  <a:lnTo>
                    <a:pt x="3839" y="4762"/>
                  </a:lnTo>
                  <a:lnTo>
                    <a:pt x="3732" y="4762"/>
                  </a:lnTo>
                  <a:lnTo>
                    <a:pt x="3590" y="4798"/>
                  </a:lnTo>
                  <a:lnTo>
                    <a:pt x="3483" y="4832"/>
                  </a:lnTo>
                  <a:lnTo>
                    <a:pt x="3341" y="4832"/>
                  </a:lnTo>
                  <a:lnTo>
                    <a:pt x="3234" y="4832"/>
                  </a:lnTo>
                  <a:lnTo>
                    <a:pt x="3093" y="4798"/>
                  </a:lnTo>
                  <a:lnTo>
                    <a:pt x="2986" y="4798"/>
                  </a:lnTo>
                  <a:lnTo>
                    <a:pt x="2879" y="4762"/>
                  </a:lnTo>
                  <a:lnTo>
                    <a:pt x="2737" y="4726"/>
                  </a:lnTo>
                  <a:lnTo>
                    <a:pt x="2630" y="4691"/>
                  </a:lnTo>
                  <a:lnTo>
                    <a:pt x="2488" y="4655"/>
                  </a:lnTo>
                  <a:lnTo>
                    <a:pt x="2381" y="4620"/>
                  </a:lnTo>
                  <a:lnTo>
                    <a:pt x="2240" y="4549"/>
                  </a:lnTo>
                  <a:lnTo>
                    <a:pt x="2133" y="4513"/>
                  </a:lnTo>
                  <a:lnTo>
                    <a:pt x="1991" y="4442"/>
                  </a:lnTo>
                  <a:lnTo>
                    <a:pt x="1884" y="4406"/>
                  </a:lnTo>
                  <a:lnTo>
                    <a:pt x="1777" y="4335"/>
                  </a:lnTo>
                  <a:lnTo>
                    <a:pt x="1635" y="4264"/>
                  </a:lnTo>
                  <a:lnTo>
                    <a:pt x="1528" y="4193"/>
                  </a:lnTo>
                  <a:lnTo>
                    <a:pt x="1387" y="4122"/>
                  </a:lnTo>
                  <a:lnTo>
                    <a:pt x="1280" y="4050"/>
                  </a:lnTo>
                  <a:lnTo>
                    <a:pt x="1138" y="3980"/>
                  </a:lnTo>
                  <a:lnTo>
                    <a:pt x="1031" y="3909"/>
                  </a:lnTo>
                  <a:lnTo>
                    <a:pt x="889" y="3874"/>
                  </a:lnTo>
                  <a:lnTo>
                    <a:pt x="782" y="3802"/>
                  </a:lnTo>
                  <a:lnTo>
                    <a:pt x="639" y="3731"/>
                  </a:lnTo>
                  <a:lnTo>
                    <a:pt x="534" y="3696"/>
                  </a:lnTo>
                  <a:lnTo>
                    <a:pt x="427" y="3624"/>
                  </a:lnTo>
                  <a:lnTo>
                    <a:pt x="285" y="3589"/>
                  </a:lnTo>
                  <a:lnTo>
                    <a:pt x="178" y="3518"/>
                  </a:lnTo>
                  <a:lnTo>
                    <a:pt x="36" y="3482"/>
                  </a:lnTo>
                  <a:lnTo>
                    <a:pt x="0" y="3447"/>
                  </a:lnTo>
                  <a:lnTo>
                    <a:pt x="0" y="3375"/>
                  </a:lnTo>
                  <a:lnTo>
                    <a:pt x="0" y="3270"/>
                  </a:lnTo>
                  <a:lnTo>
                    <a:pt x="0" y="3198"/>
                  </a:lnTo>
                  <a:lnTo>
                    <a:pt x="36" y="3163"/>
                  </a:lnTo>
                  <a:lnTo>
                    <a:pt x="71" y="3056"/>
                  </a:lnTo>
                  <a:lnTo>
                    <a:pt x="107" y="2985"/>
                  </a:lnTo>
                  <a:lnTo>
                    <a:pt x="142" y="2914"/>
                  </a:lnTo>
                  <a:lnTo>
                    <a:pt x="213" y="2843"/>
                  </a:lnTo>
                  <a:lnTo>
                    <a:pt x="285" y="2700"/>
                  </a:lnTo>
                  <a:lnTo>
                    <a:pt x="391" y="2558"/>
                  </a:lnTo>
                  <a:lnTo>
                    <a:pt x="604" y="2203"/>
                  </a:lnTo>
                  <a:lnTo>
                    <a:pt x="604" y="2132"/>
                  </a:lnTo>
                  <a:lnTo>
                    <a:pt x="639" y="2025"/>
                  </a:lnTo>
                  <a:lnTo>
                    <a:pt x="711" y="1883"/>
                  </a:lnTo>
                  <a:lnTo>
                    <a:pt x="782" y="1706"/>
                  </a:lnTo>
                  <a:lnTo>
                    <a:pt x="853" y="1564"/>
                  </a:lnTo>
                  <a:lnTo>
                    <a:pt x="924" y="1421"/>
                  </a:lnTo>
                  <a:lnTo>
                    <a:pt x="995" y="1243"/>
                  </a:lnTo>
                  <a:lnTo>
                    <a:pt x="1066" y="1101"/>
                  </a:lnTo>
                  <a:lnTo>
                    <a:pt x="1102" y="960"/>
                  </a:lnTo>
                  <a:lnTo>
                    <a:pt x="1138" y="817"/>
                  </a:lnTo>
                  <a:lnTo>
                    <a:pt x="1244" y="462"/>
                  </a:lnTo>
                  <a:lnTo>
                    <a:pt x="1528" y="426"/>
                  </a:lnTo>
                  <a:lnTo>
                    <a:pt x="1599" y="355"/>
                  </a:lnTo>
                  <a:lnTo>
                    <a:pt x="1670" y="355"/>
                  </a:lnTo>
                  <a:lnTo>
                    <a:pt x="1741" y="319"/>
                  </a:lnTo>
                  <a:lnTo>
                    <a:pt x="1813" y="214"/>
                  </a:lnTo>
                  <a:lnTo>
                    <a:pt x="1919" y="178"/>
                  </a:lnTo>
                  <a:lnTo>
                    <a:pt x="2133" y="36"/>
                  </a:lnTo>
                  <a:lnTo>
                    <a:pt x="2381" y="0"/>
                  </a:lnTo>
                  <a:lnTo>
                    <a:pt x="2950" y="71"/>
                  </a:lnTo>
                  <a:lnTo>
                    <a:pt x="2986" y="36"/>
                  </a:lnTo>
                  <a:lnTo>
                    <a:pt x="3127" y="107"/>
                  </a:lnTo>
                  <a:lnTo>
                    <a:pt x="2630" y="178"/>
                  </a:lnTo>
                  <a:lnTo>
                    <a:pt x="2452" y="214"/>
                  </a:lnTo>
                  <a:lnTo>
                    <a:pt x="2345" y="248"/>
                  </a:lnTo>
                  <a:lnTo>
                    <a:pt x="2310" y="319"/>
                  </a:lnTo>
                  <a:lnTo>
                    <a:pt x="2097" y="390"/>
                  </a:lnTo>
                  <a:lnTo>
                    <a:pt x="1991" y="462"/>
                  </a:lnTo>
                  <a:lnTo>
                    <a:pt x="1884" y="568"/>
                  </a:lnTo>
                  <a:lnTo>
                    <a:pt x="1813" y="675"/>
                  </a:lnTo>
                  <a:lnTo>
                    <a:pt x="1706" y="782"/>
                  </a:lnTo>
                  <a:lnTo>
                    <a:pt x="1635" y="889"/>
                  </a:lnTo>
                  <a:lnTo>
                    <a:pt x="1564" y="1030"/>
                  </a:lnTo>
                  <a:lnTo>
                    <a:pt x="1528" y="1137"/>
                  </a:lnTo>
                  <a:lnTo>
                    <a:pt x="1492" y="1243"/>
                  </a:lnTo>
                  <a:lnTo>
                    <a:pt x="782" y="2736"/>
                  </a:lnTo>
                  <a:lnTo>
                    <a:pt x="746" y="2914"/>
                  </a:lnTo>
                  <a:lnTo>
                    <a:pt x="746" y="3021"/>
                  </a:lnTo>
                  <a:lnTo>
                    <a:pt x="782" y="3127"/>
                  </a:lnTo>
                  <a:lnTo>
                    <a:pt x="924" y="3270"/>
                  </a:lnTo>
                  <a:lnTo>
                    <a:pt x="1031" y="3304"/>
                  </a:lnTo>
                  <a:lnTo>
                    <a:pt x="1173" y="3340"/>
                  </a:lnTo>
                  <a:lnTo>
                    <a:pt x="1280" y="3411"/>
                  </a:lnTo>
                  <a:lnTo>
                    <a:pt x="1421" y="3447"/>
                  </a:lnTo>
                  <a:lnTo>
                    <a:pt x="1528" y="3518"/>
                  </a:lnTo>
                  <a:lnTo>
                    <a:pt x="1635" y="3589"/>
                  </a:lnTo>
                  <a:lnTo>
                    <a:pt x="1777" y="3660"/>
                  </a:lnTo>
                  <a:lnTo>
                    <a:pt x="1884" y="3696"/>
                  </a:lnTo>
                  <a:lnTo>
                    <a:pt x="2026" y="3802"/>
                  </a:lnTo>
                  <a:lnTo>
                    <a:pt x="2133" y="3838"/>
                  </a:lnTo>
                  <a:lnTo>
                    <a:pt x="2274" y="3909"/>
                  </a:lnTo>
                  <a:lnTo>
                    <a:pt x="2381" y="4016"/>
                  </a:lnTo>
                  <a:lnTo>
                    <a:pt x="2523" y="4086"/>
                  </a:lnTo>
                  <a:lnTo>
                    <a:pt x="2630" y="4122"/>
                  </a:lnTo>
                  <a:lnTo>
                    <a:pt x="2772" y="4193"/>
                  </a:lnTo>
                  <a:lnTo>
                    <a:pt x="2879" y="4264"/>
                  </a:lnTo>
                  <a:lnTo>
                    <a:pt x="3127" y="4299"/>
                  </a:lnTo>
                  <a:lnTo>
                    <a:pt x="3163" y="4228"/>
                  </a:lnTo>
                  <a:lnTo>
                    <a:pt x="3270" y="4228"/>
                  </a:lnTo>
                  <a:lnTo>
                    <a:pt x="3305" y="4193"/>
                  </a:lnTo>
                  <a:lnTo>
                    <a:pt x="3412" y="3945"/>
                  </a:lnTo>
                  <a:lnTo>
                    <a:pt x="3447" y="3909"/>
                  </a:lnTo>
                  <a:lnTo>
                    <a:pt x="3519" y="3874"/>
                  </a:lnTo>
                  <a:lnTo>
                    <a:pt x="3554" y="3802"/>
                  </a:lnTo>
                  <a:lnTo>
                    <a:pt x="3554" y="3767"/>
                  </a:lnTo>
                  <a:lnTo>
                    <a:pt x="3590" y="3696"/>
                  </a:lnTo>
                  <a:lnTo>
                    <a:pt x="3625" y="3660"/>
                  </a:lnTo>
                  <a:lnTo>
                    <a:pt x="3661" y="3589"/>
                  </a:lnTo>
                  <a:lnTo>
                    <a:pt x="3661" y="3553"/>
                  </a:lnTo>
                  <a:lnTo>
                    <a:pt x="3980" y="3021"/>
                  </a:lnTo>
                  <a:lnTo>
                    <a:pt x="4229" y="2452"/>
                  </a:lnTo>
                  <a:lnTo>
                    <a:pt x="4336" y="2203"/>
                  </a:lnTo>
                  <a:lnTo>
                    <a:pt x="4407" y="2132"/>
                  </a:lnTo>
                  <a:lnTo>
                    <a:pt x="4478" y="2025"/>
                  </a:lnTo>
                  <a:lnTo>
                    <a:pt x="4514" y="1919"/>
                  </a:lnTo>
                  <a:lnTo>
                    <a:pt x="4585" y="1812"/>
                  </a:lnTo>
                  <a:lnTo>
                    <a:pt x="4621" y="1742"/>
                  </a:lnTo>
                  <a:lnTo>
                    <a:pt x="4692" y="1635"/>
                  </a:lnTo>
                  <a:lnTo>
                    <a:pt x="4762" y="1564"/>
                  </a:lnTo>
                  <a:lnTo>
                    <a:pt x="4869" y="1528"/>
                  </a:lnTo>
                  <a:lnTo>
                    <a:pt x="5047" y="1493"/>
                  </a:lnTo>
                  <a:lnTo>
                    <a:pt x="5296" y="1635"/>
                  </a:lnTo>
                  <a:lnTo>
                    <a:pt x="5579" y="1776"/>
                  </a:lnTo>
                  <a:lnTo>
                    <a:pt x="5757" y="1954"/>
                  </a:lnTo>
                  <a:lnTo>
                    <a:pt x="6006" y="2203"/>
                  </a:lnTo>
                  <a:lnTo>
                    <a:pt x="6042" y="2239"/>
                  </a:lnTo>
                  <a:lnTo>
                    <a:pt x="6113" y="2345"/>
                  </a:lnTo>
                  <a:lnTo>
                    <a:pt x="6184" y="2452"/>
                  </a:lnTo>
                  <a:lnTo>
                    <a:pt x="6255" y="2522"/>
                  </a:lnTo>
                  <a:lnTo>
                    <a:pt x="6291" y="2594"/>
                  </a:lnTo>
                  <a:lnTo>
                    <a:pt x="6362" y="2665"/>
                  </a:lnTo>
                  <a:lnTo>
                    <a:pt x="6398" y="2736"/>
                  </a:lnTo>
                  <a:lnTo>
                    <a:pt x="6468" y="2843"/>
                  </a:lnTo>
                  <a:lnTo>
                    <a:pt x="6503" y="2914"/>
                  </a:lnTo>
                  <a:lnTo>
                    <a:pt x="6539" y="2985"/>
                  </a:lnTo>
                  <a:lnTo>
                    <a:pt x="6575" y="3056"/>
                  </a:lnTo>
                  <a:lnTo>
                    <a:pt x="6539" y="3092"/>
                  </a:lnTo>
                  <a:close/>
                </a:path>
              </a:pathLst>
            </a:custGeom>
            <a:solidFill>
              <a:srgbClr val="B5B5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37" name="Google Shape;1837;p37"/>
            <p:cNvSpPr/>
            <p:nvPr/>
          </p:nvSpPr>
          <p:spPr>
            <a:xfrm>
              <a:off x="4843" y="1566"/>
              <a:ext cx="89" cy="113"/>
            </a:xfrm>
            <a:custGeom>
              <a:avLst/>
              <a:gdLst/>
              <a:ahLst/>
              <a:cxnLst/>
              <a:rect l="l" t="t" r="r" b="b"/>
              <a:pathLst>
                <a:path w="534" h="675" extrusionOk="0">
                  <a:moveTo>
                    <a:pt x="534" y="533"/>
                  </a:moveTo>
                  <a:lnTo>
                    <a:pt x="463" y="639"/>
                  </a:lnTo>
                  <a:lnTo>
                    <a:pt x="356" y="675"/>
                  </a:lnTo>
                  <a:lnTo>
                    <a:pt x="285" y="639"/>
                  </a:lnTo>
                  <a:lnTo>
                    <a:pt x="107" y="533"/>
                  </a:lnTo>
                  <a:lnTo>
                    <a:pt x="71" y="497"/>
                  </a:lnTo>
                  <a:lnTo>
                    <a:pt x="36" y="391"/>
                  </a:lnTo>
                  <a:lnTo>
                    <a:pt x="0" y="284"/>
                  </a:lnTo>
                  <a:lnTo>
                    <a:pt x="36" y="142"/>
                  </a:lnTo>
                  <a:lnTo>
                    <a:pt x="107" y="0"/>
                  </a:lnTo>
                  <a:lnTo>
                    <a:pt x="178" y="0"/>
                  </a:lnTo>
                  <a:lnTo>
                    <a:pt x="249" y="0"/>
                  </a:lnTo>
                  <a:lnTo>
                    <a:pt x="356" y="71"/>
                  </a:lnTo>
                  <a:lnTo>
                    <a:pt x="356" y="107"/>
                  </a:lnTo>
                  <a:lnTo>
                    <a:pt x="427" y="142"/>
                  </a:lnTo>
                  <a:lnTo>
                    <a:pt x="534" y="320"/>
                  </a:lnTo>
                  <a:lnTo>
                    <a:pt x="534" y="5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38" name="Google Shape;1838;p37"/>
            <p:cNvSpPr/>
            <p:nvPr/>
          </p:nvSpPr>
          <p:spPr>
            <a:xfrm>
              <a:off x="4866" y="1596"/>
              <a:ext cx="36" cy="29"/>
            </a:xfrm>
            <a:custGeom>
              <a:avLst/>
              <a:gdLst/>
              <a:ahLst/>
              <a:cxnLst/>
              <a:rect l="l" t="t" r="r" b="b"/>
              <a:pathLst>
                <a:path w="214" h="178" extrusionOk="0">
                  <a:moveTo>
                    <a:pt x="214" y="142"/>
                  </a:moveTo>
                  <a:lnTo>
                    <a:pt x="143" y="178"/>
                  </a:lnTo>
                  <a:lnTo>
                    <a:pt x="107" y="178"/>
                  </a:lnTo>
                  <a:lnTo>
                    <a:pt x="36" y="178"/>
                  </a:lnTo>
                  <a:lnTo>
                    <a:pt x="0" y="178"/>
                  </a:lnTo>
                  <a:lnTo>
                    <a:pt x="36" y="35"/>
                  </a:lnTo>
                  <a:lnTo>
                    <a:pt x="72" y="0"/>
                  </a:lnTo>
                  <a:lnTo>
                    <a:pt x="214" y="1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39" name="Google Shape;1839;p37"/>
            <p:cNvSpPr/>
            <p:nvPr/>
          </p:nvSpPr>
          <p:spPr>
            <a:xfrm>
              <a:off x="4635" y="1513"/>
              <a:ext cx="208" cy="432"/>
            </a:xfrm>
            <a:custGeom>
              <a:avLst/>
              <a:gdLst/>
              <a:ahLst/>
              <a:cxnLst/>
              <a:rect l="l" t="t" r="r" b="b"/>
              <a:pathLst>
                <a:path w="1243" h="2593" extrusionOk="0">
                  <a:moveTo>
                    <a:pt x="1243" y="141"/>
                  </a:moveTo>
                  <a:lnTo>
                    <a:pt x="1243" y="177"/>
                  </a:lnTo>
                  <a:lnTo>
                    <a:pt x="1207" y="212"/>
                  </a:lnTo>
                  <a:lnTo>
                    <a:pt x="1030" y="568"/>
                  </a:lnTo>
                  <a:lnTo>
                    <a:pt x="958" y="780"/>
                  </a:lnTo>
                  <a:lnTo>
                    <a:pt x="924" y="1029"/>
                  </a:lnTo>
                  <a:lnTo>
                    <a:pt x="888" y="1243"/>
                  </a:lnTo>
                  <a:lnTo>
                    <a:pt x="817" y="1492"/>
                  </a:lnTo>
                  <a:lnTo>
                    <a:pt x="746" y="1705"/>
                  </a:lnTo>
                  <a:lnTo>
                    <a:pt x="675" y="1954"/>
                  </a:lnTo>
                  <a:lnTo>
                    <a:pt x="532" y="2167"/>
                  </a:lnTo>
                  <a:lnTo>
                    <a:pt x="390" y="2380"/>
                  </a:lnTo>
                  <a:lnTo>
                    <a:pt x="141" y="2557"/>
                  </a:lnTo>
                  <a:lnTo>
                    <a:pt x="35" y="2593"/>
                  </a:lnTo>
                  <a:lnTo>
                    <a:pt x="0" y="2557"/>
                  </a:lnTo>
                  <a:lnTo>
                    <a:pt x="212" y="2096"/>
                  </a:lnTo>
                  <a:lnTo>
                    <a:pt x="532" y="1207"/>
                  </a:lnTo>
                  <a:lnTo>
                    <a:pt x="568" y="1065"/>
                  </a:lnTo>
                  <a:lnTo>
                    <a:pt x="604" y="923"/>
                  </a:lnTo>
                  <a:lnTo>
                    <a:pt x="639" y="780"/>
                  </a:lnTo>
                  <a:lnTo>
                    <a:pt x="710" y="639"/>
                  </a:lnTo>
                  <a:lnTo>
                    <a:pt x="746" y="497"/>
                  </a:lnTo>
                  <a:lnTo>
                    <a:pt x="853" y="354"/>
                  </a:lnTo>
                  <a:lnTo>
                    <a:pt x="924" y="177"/>
                  </a:lnTo>
                  <a:lnTo>
                    <a:pt x="1030" y="34"/>
                  </a:lnTo>
                  <a:lnTo>
                    <a:pt x="1101" y="0"/>
                  </a:lnTo>
                  <a:lnTo>
                    <a:pt x="1136" y="0"/>
                  </a:lnTo>
                  <a:lnTo>
                    <a:pt x="1243" y="0"/>
                  </a:lnTo>
                  <a:lnTo>
                    <a:pt x="1243" y="1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40" name="Google Shape;1840;p37"/>
            <p:cNvSpPr/>
            <p:nvPr/>
          </p:nvSpPr>
          <p:spPr>
            <a:xfrm>
              <a:off x="4179" y="1258"/>
              <a:ext cx="604" cy="634"/>
            </a:xfrm>
            <a:custGeom>
              <a:avLst/>
              <a:gdLst/>
              <a:ahLst/>
              <a:cxnLst/>
              <a:rect l="l" t="t" r="r" b="b"/>
              <a:pathLst>
                <a:path w="3625" h="3802" extrusionOk="0">
                  <a:moveTo>
                    <a:pt x="3625" y="1101"/>
                  </a:moveTo>
                  <a:lnTo>
                    <a:pt x="3590" y="1136"/>
                  </a:lnTo>
                  <a:lnTo>
                    <a:pt x="3412" y="1207"/>
                  </a:lnTo>
                  <a:lnTo>
                    <a:pt x="3305" y="1279"/>
                  </a:lnTo>
                  <a:lnTo>
                    <a:pt x="3234" y="1350"/>
                  </a:lnTo>
                  <a:lnTo>
                    <a:pt x="3198" y="1421"/>
                  </a:lnTo>
                  <a:lnTo>
                    <a:pt x="3127" y="1528"/>
                  </a:lnTo>
                  <a:lnTo>
                    <a:pt x="3091" y="1598"/>
                  </a:lnTo>
                  <a:lnTo>
                    <a:pt x="3020" y="1669"/>
                  </a:lnTo>
                  <a:lnTo>
                    <a:pt x="2985" y="1776"/>
                  </a:lnTo>
                  <a:lnTo>
                    <a:pt x="2949" y="1847"/>
                  </a:lnTo>
                  <a:lnTo>
                    <a:pt x="2915" y="1989"/>
                  </a:lnTo>
                  <a:lnTo>
                    <a:pt x="2452" y="2842"/>
                  </a:lnTo>
                  <a:lnTo>
                    <a:pt x="2381" y="2949"/>
                  </a:lnTo>
                  <a:lnTo>
                    <a:pt x="2203" y="3339"/>
                  </a:lnTo>
                  <a:lnTo>
                    <a:pt x="1989" y="3802"/>
                  </a:lnTo>
                  <a:lnTo>
                    <a:pt x="1955" y="3802"/>
                  </a:lnTo>
                  <a:lnTo>
                    <a:pt x="1884" y="3802"/>
                  </a:lnTo>
                  <a:lnTo>
                    <a:pt x="1777" y="3731"/>
                  </a:lnTo>
                  <a:lnTo>
                    <a:pt x="1635" y="3660"/>
                  </a:lnTo>
                  <a:lnTo>
                    <a:pt x="1528" y="3588"/>
                  </a:lnTo>
                  <a:lnTo>
                    <a:pt x="1421" y="3517"/>
                  </a:lnTo>
                  <a:lnTo>
                    <a:pt x="1279" y="3446"/>
                  </a:lnTo>
                  <a:lnTo>
                    <a:pt x="1173" y="3375"/>
                  </a:lnTo>
                  <a:lnTo>
                    <a:pt x="1066" y="3304"/>
                  </a:lnTo>
                  <a:lnTo>
                    <a:pt x="924" y="3268"/>
                  </a:lnTo>
                  <a:lnTo>
                    <a:pt x="817" y="3197"/>
                  </a:lnTo>
                  <a:lnTo>
                    <a:pt x="710" y="3126"/>
                  </a:lnTo>
                  <a:lnTo>
                    <a:pt x="568" y="3056"/>
                  </a:lnTo>
                  <a:lnTo>
                    <a:pt x="461" y="2984"/>
                  </a:lnTo>
                  <a:lnTo>
                    <a:pt x="356" y="2949"/>
                  </a:lnTo>
                  <a:lnTo>
                    <a:pt x="249" y="2878"/>
                  </a:lnTo>
                  <a:lnTo>
                    <a:pt x="107" y="2842"/>
                  </a:lnTo>
                  <a:lnTo>
                    <a:pt x="0" y="2771"/>
                  </a:lnTo>
                  <a:lnTo>
                    <a:pt x="249" y="2167"/>
                  </a:lnTo>
                  <a:lnTo>
                    <a:pt x="320" y="2060"/>
                  </a:lnTo>
                  <a:lnTo>
                    <a:pt x="390" y="1954"/>
                  </a:lnTo>
                  <a:lnTo>
                    <a:pt x="426" y="1847"/>
                  </a:lnTo>
                  <a:lnTo>
                    <a:pt x="461" y="1740"/>
                  </a:lnTo>
                  <a:lnTo>
                    <a:pt x="497" y="1669"/>
                  </a:lnTo>
                  <a:lnTo>
                    <a:pt x="533" y="1562"/>
                  </a:lnTo>
                  <a:lnTo>
                    <a:pt x="568" y="1456"/>
                  </a:lnTo>
                  <a:lnTo>
                    <a:pt x="604" y="1350"/>
                  </a:lnTo>
                  <a:lnTo>
                    <a:pt x="639" y="1243"/>
                  </a:lnTo>
                  <a:lnTo>
                    <a:pt x="675" y="1136"/>
                  </a:lnTo>
                  <a:lnTo>
                    <a:pt x="710" y="1029"/>
                  </a:lnTo>
                  <a:lnTo>
                    <a:pt x="782" y="923"/>
                  </a:lnTo>
                  <a:lnTo>
                    <a:pt x="817" y="852"/>
                  </a:lnTo>
                  <a:lnTo>
                    <a:pt x="888" y="746"/>
                  </a:lnTo>
                  <a:lnTo>
                    <a:pt x="995" y="639"/>
                  </a:lnTo>
                  <a:lnTo>
                    <a:pt x="1066" y="532"/>
                  </a:lnTo>
                  <a:lnTo>
                    <a:pt x="1137" y="532"/>
                  </a:lnTo>
                  <a:lnTo>
                    <a:pt x="1209" y="461"/>
                  </a:lnTo>
                  <a:lnTo>
                    <a:pt x="1279" y="426"/>
                  </a:lnTo>
                  <a:lnTo>
                    <a:pt x="1457" y="319"/>
                  </a:lnTo>
                  <a:lnTo>
                    <a:pt x="1777" y="176"/>
                  </a:lnTo>
                  <a:lnTo>
                    <a:pt x="1884" y="141"/>
                  </a:lnTo>
                  <a:lnTo>
                    <a:pt x="2132" y="70"/>
                  </a:lnTo>
                  <a:lnTo>
                    <a:pt x="2167" y="0"/>
                  </a:lnTo>
                  <a:lnTo>
                    <a:pt x="2416" y="212"/>
                  </a:lnTo>
                  <a:lnTo>
                    <a:pt x="2488" y="248"/>
                  </a:lnTo>
                  <a:lnTo>
                    <a:pt x="2701" y="390"/>
                  </a:lnTo>
                  <a:lnTo>
                    <a:pt x="3341" y="852"/>
                  </a:lnTo>
                  <a:lnTo>
                    <a:pt x="3625" y="1101"/>
                  </a:lnTo>
                  <a:close/>
                </a:path>
              </a:pathLst>
            </a:custGeom>
            <a:solidFill>
              <a:srgbClr val="E8E8E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41" name="Google Shape;1841;p37"/>
            <p:cNvSpPr/>
            <p:nvPr/>
          </p:nvSpPr>
          <p:spPr>
            <a:xfrm>
              <a:off x="4558" y="2342"/>
              <a:ext cx="83" cy="1054"/>
            </a:xfrm>
            <a:custGeom>
              <a:avLst/>
              <a:gdLst/>
              <a:ahLst/>
              <a:cxnLst/>
              <a:rect l="l" t="t" r="r" b="b"/>
              <a:pathLst>
                <a:path w="498" h="6326" extrusionOk="0">
                  <a:moveTo>
                    <a:pt x="498" y="1990"/>
                  </a:moveTo>
                  <a:lnTo>
                    <a:pt x="498" y="2239"/>
                  </a:lnTo>
                  <a:lnTo>
                    <a:pt x="463" y="2666"/>
                  </a:lnTo>
                  <a:lnTo>
                    <a:pt x="392" y="2807"/>
                  </a:lnTo>
                  <a:lnTo>
                    <a:pt x="392" y="3198"/>
                  </a:lnTo>
                  <a:lnTo>
                    <a:pt x="392" y="3341"/>
                  </a:lnTo>
                  <a:lnTo>
                    <a:pt x="392" y="3448"/>
                  </a:lnTo>
                  <a:lnTo>
                    <a:pt x="392" y="3874"/>
                  </a:lnTo>
                  <a:lnTo>
                    <a:pt x="392" y="4335"/>
                  </a:lnTo>
                  <a:lnTo>
                    <a:pt x="285" y="5792"/>
                  </a:lnTo>
                  <a:lnTo>
                    <a:pt x="214" y="5934"/>
                  </a:lnTo>
                  <a:lnTo>
                    <a:pt x="249" y="6077"/>
                  </a:lnTo>
                  <a:lnTo>
                    <a:pt x="214" y="6077"/>
                  </a:lnTo>
                  <a:lnTo>
                    <a:pt x="178" y="6290"/>
                  </a:lnTo>
                  <a:lnTo>
                    <a:pt x="142" y="6326"/>
                  </a:lnTo>
                  <a:lnTo>
                    <a:pt x="71" y="6255"/>
                  </a:lnTo>
                  <a:lnTo>
                    <a:pt x="36" y="6183"/>
                  </a:lnTo>
                  <a:lnTo>
                    <a:pt x="36" y="5792"/>
                  </a:lnTo>
                  <a:lnTo>
                    <a:pt x="36" y="5437"/>
                  </a:lnTo>
                  <a:lnTo>
                    <a:pt x="0" y="5046"/>
                  </a:lnTo>
                  <a:lnTo>
                    <a:pt x="36" y="4691"/>
                  </a:lnTo>
                  <a:lnTo>
                    <a:pt x="71" y="4477"/>
                  </a:lnTo>
                  <a:lnTo>
                    <a:pt x="71" y="4406"/>
                  </a:lnTo>
                  <a:lnTo>
                    <a:pt x="71" y="4228"/>
                  </a:lnTo>
                  <a:lnTo>
                    <a:pt x="71" y="4087"/>
                  </a:lnTo>
                  <a:lnTo>
                    <a:pt x="71" y="3518"/>
                  </a:lnTo>
                  <a:lnTo>
                    <a:pt x="71" y="3376"/>
                  </a:lnTo>
                  <a:lnTo>
                    <a:pt x="71" y="3305"/>
                  </a:lnTo>
                  <a:lnTo>
                    <a:pt x="71" y="3198"/>
                  </a:lnTo>
                  <a:lnTo>
                    <a:pt x="71" y="2595"/>
                  </a:lnTo>
                  <a:lnTo>
                    <a:pt x="107" y="1421"/>
                  </a:lnTo>
                  <a:lnTo>
                    <a:pt x="71" y="1243"/>
                  </a:lnTo>
                  <a:lnTo>
                    <a:pt x="71" y="497"/>
                  </a:lnTo>
                  <a:lnTo>
                    <a:pt x="71" y="142"/>
                  </a:lnTo>
                  <a:lnTo>
                    <a:pt x="0" y="0"/>
                  </a:lnTo>
                  <a:lnTo>
                    <a:pt x="36" y="0"/>
                  </a:lnTo>
                  <a:lnTo>
                    <a:pt x="107" y="0"/>
                  </a:lnTo>
                  <a:lnTo>
                    <a:pt x="142" y="0"/>
                  </a:lnTo>
                  <a:lnTo>
                    <a:pt x="214" y="0"/>
                  </a:lnTo>
                  <a:lnTo>
                    <a:pt x="249" y="36"/>
                  </a:lnTo>
                  <a:lnTo>
                    <a:pt x="285" y="36"/>
                  </a:lnTo>
                  <a:lnTo>
                    <a:pt x="356" y="71"/>
                  </a:lnTo>
                  <a:lnTo>
                    <a:pt x="392" y="107"/>
                  </a:lnTo>
                  <a:lnTo>
                    <a:pt x="463" y="178"/>
                  </a:lnTo>
                  <a:lnTo>
                    <a:pt x="498" y="782"/>
                  </a:lnTo>
                  <a:lnTo>
                    <a:pt x="498" y="889"/>
                  </a:lnTo>
                  <a:lnTo>
                    <a:pt x="498" y="1493"/>
                  </a:lnTo>
                  <a:lnTo>
                    <a:pt x="498" y="199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42" name="Google Shape;1842;p37"/>
            <p:cNvSpPr/>
            <p:nvPr/>
          </p:nvSpPr>
          <p:spPr>
            <a:xfrm>
              <a:off x="4493" y="3450"/>
              <a:ext cx="12" cy="11"/>
            </a:xfrm>
            <a:custGeom>
              <a:avLst/>
              <a:gdLst/>
              <a:ahLst/>
              <a:cxnLst/>
              <a:rect l="l" t="t" r="r" b="b"/>
              <a:pathLst>
                <a:path w="71" h="71" extrusionOk="0">
                  <a:moveTo>
                    <a:pt x="71" y="71"/>
                  </a:moveTo>
                  <a:lnTo>
                    <a:pt x="0" y="0"/>
                  </a:lnTo>
                  <a:lnTo>
                    <a:pt x="71"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846"/>
        <p:cNvGrpSpPr/>
        <p:nvPr/>
      </p:nvGrpSpPr>
      <p:grpSpPr>
        <a:xfrm>
          <a:off x="0" y="0"/>
          <a:ext cx="0" cy="0"/>
          <a:chOff x="0" y="0"/>
          <a:chExt cx="0" cy="0"/>
        </a:xfrm>
      </p:grpSpPr>
      <p:sp>
        <p:nvSpPr>
          <p:cNvPr id="1847" name="Google Shape;1847;p38"/>
          <p:cNvSpPr txBox="1">
            <a:spLocks noGrp="1"/>
          </p:cNvSpPr>
          <p:nvPr>
            <p:ph type="title"/>
          </p:nvPr>
        </p:nvSpPr>
        <p:spPr>
          <a:xfrm>
            <a:off x="438150" y="285750"/>
            <a:ext cx="8248650" cy="2068512"/>
          </a:xfrm>
          <a:prstGeom prst="rect">
            <a:avLst/>
          </a:prstGeom>
          <a:noFill/>
          <a:ln>
            <a:noFill/>
          </a:ln>
        </p:spPr>
        <p:txBody>
          <a:bodyPr spcFirstLastPara="1" wrap="square" lIns="91425" tIns="45700" rIns="91425" bIns="45700" anchor="ctr" anchorCtr="0">
            <a:noAutofit/>
          </a:bodyPr>
          <a:lstStyle/>
          <a:p>
            <a:pPr marL="0" lvl="0" indent="0" algn="ctr" rtl="0">
              <a:lnSpc>
                <a:spcPct val="95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Methods To Kill Or Control Microorganisms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br>
              <a:rPr lang="en-US" sz="3200" b="0" i="0" u="none">
                <a:solidFill>
                  <a:schemeClr val="dk2"/>
                </a:solidFill>
                <a:latin typeface="Arial"/>
                <a:ea typeface="Arial"/>
                <a:cs typeface="Arial"/>
                <a:sym typeface="Arial"/>
              </a:rPr>
            </a:br>
            <a:r>
              <a:rPr lang="en-US" sz="3600" b="1" i="0" u="none">
                <a:solidFill>
                  <a:schemeClr val="dk2"/>
                </a:solidFill>
                <a:latin typeface="Arial"/>
                <a:ea typeface="Arial"/>
                <a:cs typeface="Arial"/>
                <a:sym typeface="Arial"/>
              </a:rPr>
              <a:t>Care of supplies and equipment</a:t>
            </a:r>
            <a:endParaRPr/>
          </a:p>
        </p:txBody>
      </p:sp>
      <p:sp>
        <p:nvSpPr>
          <p:cNvPr id="1848" name="Google Shape;1848;p38"/>
          <p:cNvSpPr txBox="1">
            <a:spLocks noGrp="1"/>
          </p:cNvSpPr>
          <p:nvPr>
            <p:ph type="body" idx="1"/>
          </p:nvPr>
        </p:nvSpPr>
        <p:spPr>
          <a:xfrm>
            <a:off x="457200" y="2428875"/>
            <a:ext cx="8199437" cy="4079875"/>
          </a:xfrm>
          <a:prstGeom prst="rect">
            <a:avLst/>
          </a:prstGeom>
          <a:noFill/>
          <a:ln>
            <a:noFill/>
          </a:ln>
        </p:spPr>
        <p:txBody>
          <a:bodyPr spcFirstLastPara="1" wrap="square" lIns="91425" tIns="45700" rIns="91425" bIns="45700" anchor="t" anchorCtr="0">
            <a:noAutofit/>
          </a:bodyPr>
          <a:lstStyle/>
          <a:p>
            <a:pPr marL="342900" lvl="0" indent="-342900" algn="l" rtl="0">
              <a:lnSpc>
                <a:spcPct val="9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Cleaning non-disposable equipment</a:t>
            </a:r>
            <a:endParaRPr/>
          </a:p>
          <a:p>
            <a:pPr marL="742950" lvl="1" indent="-285750" algn="l" rtl="0">
              <a:lnSpc>
                <a:spcPct val="9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Rinse in cold water to remove organic material</a:t>
            </a:r>
            <a:endParaRPr/>
          </a:p>
          <a:p>
            <a:pPr marL="742950" lvl="1" indent="-285750" algn="l" rtl="0">
              <a:lnSpc>
                <a:spcPct val="9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Wash with soap and hot water</a:t>
            </a:r>
            <a:endParaRPr/>
          </a:p>
          <a:p>
            <a:pPr marL="742950" lvl="1" indent="-285750" algn="l" rtl="0">
              <a:lnSpc>
                <a:spcPct val="9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Scrub with a brush if necessary</a:t>
            </a:r>
            <a:endParaRPr/>
          </a:p>
          <a:p>
            <a:pPr marL="742950" lvl="1" indent="-285750" algn="l" rtl="0">
              <a:lnSpc>
                <a:spcPct val="9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Rinse and dry equipment</a:t>
            </a:r>
            <a:endParaRPr/>
          </a:p>
          <a:p>
            <a:pPr marL="742950" lvl="1" indent="-285750" algn="l" rtl="0">
              <a:lnSpc>
                <a:spcPct val="9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Sterilize or disinfect equipment</a:t>
            </a:r>
            <a:endParaRPr/>
          </a:p>
        </p:txBody>
      </p:sp>
      <p:grpSp>
        <p:nvGrpSpPr>
          <p:cNvPr id="1849" name="Google Shape;1849;p38"/>
          <p:cNvGrpSpPr/>
          <p:nvPr/>
        </p:nvGrpSpPr>
        <p:grpSpPr>
          <a:xfrm flipH="1">
            <a:off x="7427912" y="3857625"/>
            <a:ext cx="766762" cy="962025"/>
            <a:chOff x="4965" y="2041"/>
            <a:chExt cx="618" cy="712"/>
          </a:xfrm>
        </p:grpSpPr>
        <p:sp>
          <p:nvSpPr>
            <p:cNvPr id="1850" name="Google Shape;1850;p38"/>
            <p:cNvSpPr/>
            <p:nvPr/>
          </p:nvSpPr>
          <p:spPr>
            <a:xfrm>
              <a:off x="4965" y="2041"/>
              <a:ext cx="618" cy="71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51" name="Google Shape;1851;p38"/>
            <p:cNvSpPr/>
            <p:nvPr/>
          </p:nvSpPr>
          <p:spPr>
            <a:xfrm>
              <a:off x="5145" y="2471"/>
              <a:ext cx="223" cy="249"/>
            </a:xfrm>
            <a:custGeom>
              <a:avLst/>
              <a:gdLst/>
              <a:ahLst/>
              <a:cxnLst/>
              <a:rect l="l" t="t" r="r" b="b"/>
              <a:pathLst>
                <a:path w="710" h="795" extrusionOk="0">
                  <a:moveTo>
                    <a:pt x="145" y="53"/>
                  </a:moveTo>
                  <a:lnTo>
                    <a:pt x="0" y="619"/>
                  </a:lnTo>
                  <a:lnTo>
                    <a:pt x="3" y="621"/>
                  </a:lnTo>
                  <a:lnTo>
                    <a:pt x="14" y="629"/>
                  </a:lnTo>
                  <a:lnTo>
                    <a:pt x="30" y="641"/>
                  </a:lnTo>
                  <a:lnTo>
                    <a:pt x="52" y="656"/>
                  </a:lnTo>
                  <a:lnTo>
                    <a:pt x="78" y="672"/>
                  </a:lnTo>
                  <a:lnTo>
                    <a:pt x="109" y="688"/>
                  </a:lnTo>
                  <a:lnTo>
                    <a:pt x="144" y="704"/>
                  </a:lnTo>
                  <a:lnTo>
                    <a:pt x="182" y="718"/>
                  </a:lnTo>
                  <a:lnTo>
                    <a:pt x="201" y="725"/>
                  </a:lnTo>
                  <a:lnTo>
                    <a:pt x="221" y="731"/>
                  </a:lnTo>
                  <a:lnTo>
                    <a:pt x="240" y="736"/>
                  </a:lnTo>
                  <a:lnTo>
                    <a:pt x="260" y="742"/>
                  </a:lnTo>
                  <a:lnTo>
                    <a:pt x="280" y="747"/>
                  </a:lnTo>
                  <a:lnTo>
                    <a:pt x="299" y="751"/>
                  </a:lnTo>
                  <a:lnTo>
                    <a:pt x="318" y="757"/>
                  </a:lnTo>
                  <a:lnTo>
                    <a:pt x="336" y="761"/>
                  </a:lnTo>
                  <a:lnTo>
                    <a:pt x="353" y="765"/>
                  </a:lnTo>
                  <a:lnTo>
                    <a:pt x="372" y="769"/>
                  </a:lnTo>
                  <a:lnTo>
                    <a:pt x="389" y="772"/>
                  </a:lnTo>
                  <a:lnTo>
                    <a:pt x="405" y="776"/>
                  </a:lnTo>
                  <a:lnTo>
                    <a:pt x="421" y="779"/>
                  </a:lnTo>
                  <a:lnTo>
                    <a:pt x="436" y="781"/>
                  </a:lnTo>
                  <a:lnTo>
                    <a:pt x="451" y="784"/>
                  </a:lnTo>
                  <a:lnTo>
                    <a:pt x="465" y="786"/>
                  </a:lnTo>
                  <a:lnTo>
                    <a:pt x="495" y="791"/>
                  </a:lnTo>
                  <a:lnTo>
                    <a:pt x="524" y="793"/>
                  </a:lnTo>
                  <a:lnTo>
                    <a:pt x="550" y="794"/>
                  </a:lnTo>
                  <a:lnTo>
                    <a:pt x="573" y="795"/>
                  </a:lnTo>
                  <a:lnTo>
                    <a:pt x="596" y="795"/>
                  </a:lnTo>
                  <a:lnTo>
                    <a:pt x="616" y="794"/>
                  </a:lnTo>
                  <a:lnTo>
                    <a:pt x="634" y="793"/>
                  </a:lnTo>
                  <a:lnTo>
                    <a:pt x="650" y="791"/>
                  </a:lnTo>
                  <a:lnTo>
                    <a:pt x="664" y="788"/>
                  </a:lnTo>
                  <a:lnTo>
                    <a:pt x="677" y="786"/>
                  </a:lnTo>
                  <a:lnTo>
                    <a:pt x="687" y="784"/>
                  </a:lnTo>
                  <a:lnTo>
                    <a:pt x="695" y="781"/>
                  </a:lnTo>
                  <a:lnTo>
                    <a:pt x="702" y="780"/>
                  </a:lnTo>
                  <a:lnTo>
                    <a:pt x="707" y="778"/>
                  </a:lnTo>
                  <a:lnTo>
                    <a:pt x="709" y="777"/>
                  </a:lnTo>
                  <a:lnTo>
                    <a:pt x="710" y="777"/>
                  </a:lnTo>
                  <a:lnTo>
                    <a:pt x="706" y="196"/>
                  </a:lnTo>
                  <a:lnTo>
                    <a:pt x="549" y="0"/>
                  </a:lnTo>
                  <a:lnTo>
                    <a:pt x="145" y="53"/>
                  </a:lnTo>
                  <a:close/>
                </a:path>
              </a:pathLst>
            </a:custGeom>
            <a:solidFill>
              <a:srgbClr val="CCE5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52" name="Google Shape;1852;p38"/>
            <p:cNvSpPr/>
            <p:nvPr/>
          </p:nvSpPr>
          <p:spPr>
            <a:xfrm>
              <a:off x="5190" y="2319"/>
              <a:ext cx="181" cy="213"/>
            </a:xfrm>
            <a:custGeom>
              <a:avLst/>
              <a:gdLst/>
              <a:ahLst/>
              <a:cxnLst/>
              <a:rect l="l" t="t" r="r" b="b"/>
              <a:pathLst>
                <a:path w="576" h="681" extrusionOk="0">
                  <a:moveTo>
                    <a:pt x="359" y="0"/>
                  </a:moveTo>
                  <a:lnTo>
                    <a:pt x="360" y="11"/>
                  </a:lnTo>
                  <a:lnTo>
                    <a:pt x="356" y="30"/>
                  </a:lnTo>
                  <a:lnTo>
                    <a:pt x="349" y="57"/>
                  </a:lnTo>
                  <a:lnTo>
                    <a:pt x="338" y="87"/>
                  </a:lnTo>
                  <a:lnTo>
                    <a:pt x="327" y="118"/>
                  </a:lnTo>
                  <a:lnTo>
                    <a:pt x="317" y="146"/>
                  </a:lnTo>
                  <a:lnTo>
                    <a:pt x="307" y="170"/>
                  </a:lnTo>
                  <a:lnTo>
                    <a:pt x="300" y="187"/>
                  </a:lnTo>
                  <a:lnTo>
                    <a:pt x="291" y="205"/>
                  </a:lnTo>
                  <a:lnTo>
                    <a:pt x="277" y="221"/>
                  </a:lnTo>
                  <a:lnTo>
                    <a:pt x="262" y="235"/>
                  </a:lnTo>
                  <a:lnTo>
                    <a:pt x="246" y="248"/>
                  </a:lnTo>
                  <a:lnTo>
                    <a:pt x="230" y="258"/>
                  </a:lnTo>
                  <a:lnTo>
                    <a:pt x="215" y="267"/>
                  </a:lnTo>
                  <a:lnTo>
                    <a:pt x="203" y="274"/>
                  </a:lnTo>
                  <a:lnTo>
                    <a:pt x="193" y="279"/>
                  </a:lnTo>
                  <a:lnTo>
                    <a:pt x="183" y="284"/>
                  </a:lnTo>
                  <a:lnTo>
                    <a:pt x="168" y="288"/>
                  </a:lnTo>
                  <a:lnTo>
                    <a:pt x="150" y="295"/>
                  </a:lnTo>
                  <a:lnTo>
                    <a:pt x="130" y="303"/>
                  </a:lnTo>
                  <a:lnTo>
                    <a:pt x="110" y="314"/>
                  </a:lnTo>
                  <a:lnTo>
                    <a:pt x="92" y="325"/>
                  </a:lnTo>
                  <a:lnTo>
                    <a:pt x="77" y="338"/>
                  </a:lnTo>
                  <a:lnTo>
                    <a:pt x="67" y="352"/>
                  </a:lnTo>
                  <a:lnTo>
                    <a:pt x="59" y="371"/>
                  </a:lnTo>
                  <a:lnTo>
                    <a:pt x="48" y="398"/>
                  </a:lnTo>
                  <a:lnTo>
                    <a:pt x="37" y="428"/>
                  </a:lnTo>
                  <a:lnTo>
                    <a:pt x="26" y="460"/>
                  </a:lnTo>
                  <a:lnTo>
                    <a:pt x="16" y="490"/>
                  </a:lnTo>
                  <a:lnTo>
                    <a:pt x="8" y="514"/>
                  </a:lnTo>
                  <a:lnTo>
                    <a:pt x="2" y="531"/>
                  </a:lnTo>
                  <a:lnTo>
                    <a:pt x="0" y="538"/>
                  </a:lnTo>
                  <a:lnTo>
                    <a:pt x="1" y="536"/>
                  </a:lnTo>
                  <a:lnTo>
                    <a:pt x="6" y="535"/>
                  </a:lnTo>
                  <a:lnTo>
                    <a:pt x="12" y="532"/>
                  </a:lnTo>
                  <a:lnTo>
                    <a:pt x="24" y="530"/>
                  </a:lnTo>
                  <a:lnTo>
                    <a:pt x="40" y="529"/>
                  </a:lnTo>
                  <a:lnTo>
                    <a:pt x="64" y="528"/>
                  </a:lnTo>
                  <a:lnTo>
                    <a:pt x="95" y="529"/>
                  </a:lnTo>
                  <a:lnTo>
                    <a:pt x="123" y="530"/>
                  </a:lnTo>
                  <a:lnTo>
                    <a:pt x="152" y="532"/>
                  </a:lnTo>
                  <a:lnTo>
                    <a:pt x="179" y="536"/>
                  </a:lnTo>
                  <a:lnTo>
                    <a:pt x="207" y="539"/>
                  </a:lnTo>
                  <a:lnTo>
                    <a:pt x="236" y="544"/>
                  </a:lnTo>
                  <a:lnTo>
                    <a:pt x="262" y="550"/>
                  </a:lnTo>
                  <a:lnTo>
                    <a:pt x="290" y="555"/>
                  </a:lnTo>
                  <a:lnTo>
                    <a:pt x="317" y="561"/>
                  </a:lnTo>
                  <a:lnTo>
                    <a:pt x="341" y="568"/>
                  </a:lnTo>
                  <a:lnTo>
                    <a:pt x="365" y="575"/>
                  </a:lnTo>
                  <a:lnTo>
                    <a:pt x="388" y="581"/>
                  </a:lnTo>
                  <a:lnTo>
                    <a:pt x="410" y="588"/>
                  </a:lnTo>
                  <a:lnTo>
                    <a:pt x="429" y="595"/>
                  </a:lnTo>
                  <a:lnTo>
                    <a:pt x="448" y="602"/>
                  </a:lnTo>
                  <a:lnTo>
                    <a:pt x="464" y="607"/>
                  </a:lnTo>
                  <a:lnTo>
                    <a:pt x="478" y="613"/>
                  </a:lnTo>
                  <a:lnTo>
                    <a:pt x="501" y="625"/>
                  </a:lnTo>
                  <a:lnTo>
                    <a:pt x="519" y="636"/>
                  </a:lnTo>
                  <a:lnTo>
                    <a:pt x="534" y="648"/>
                  </a:lnTo>
                  <a:lnTo>
                    <a:pt x="545" y="658"/>
                  </a:lnTo>
                  <a:lnTo>
                    <a:pt x="553" y="667"/>
                  </a:lnTo>
                  <a:lnTo>
                    <a:pt x="557" y="674"/>
                  </a:lnTo>
                  <a:lnTo>
                    <a:pt x="560" y="679"/>
                  </a:lnTo>
                  <a:lnTo>
                    <a:pt x="561" y="681"/>
                  </a:lnTo>
                  <a:lnTo>
                    <a:pt x="576" y="20"/>
                  </a:lnTo>
                  <a:lnTo>
                    <a:pt x="573" y="20"/>
                  </a:lnTo>
                  <a:lnTo>
                    <a:pt x="565" y="21"/>
                  </a:lnTo>
                  <a:lnTo>
                    <a:pt x="554" y="21"/>
                  </a:lnTo>
                  <a:lnTo>
                    <a:pt x="540" y="21"/>
                  </a:lnTo>
                  <a:lnTo>
                    <a:pt x="526" y="22"/>
                  </a:lnTo>
                  <a:lnTo>
                    <a:pt x="511" y="22"/>
                  </a:lnTo>
                  <a:lnTo>
                    <a:pt x="497" y="21"/>
                  </a:lnTo>
                  <a:lnTo>
                    <a:pt x="487" y="20"/>
                  </a:lnTo>
                  <a:lnTo>
                    <a:pt x="474" y="17"/>
                  </a:lnTo>
                  <a:lnTo>
                    <a:pt x="457" y="14"/>
                  </a:lnTo>
                  <a:lnTo>
                    <a:pt x="436" y="11"/>
                  </a:lnTo>
                  <a:lnTo>
                    <a:pt x="414" y="8"/>
                  </a:lnTo>
                  <a:lnTo>
                    <a:pt x="394" y="5"/>
                  </a:lnTo>
                  <a:lnTo>
                    <a:pt x="375" y="2"/>
                  </a:lnTo>
                  <a:lnTo>
                    <a:pt x="364" y="1"/>
                  </a:lnTo>
                  <a:lnTo>
                    <a:pt x="35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53" name="Google Shape;1853;p38"/>
            <p:cNvSpPr/>
            <p:nvPr/>
          </p:nvSpPr>
          <p:spPr>
            <a:xfrm>
              <a:off x="5169" y="2103"/>
              <a:ext cx="289" cy="190"/>
            </a:xfrm>
            <a:custGeom>
              <a:avLst/>
              <a:gdLst/>
              <a:ahLst/>
              <a:cxnLst/>
              <a:rect l="l" t="t" r="r" b="b"/>
              <a:pathLst>
                <a:path w="924" h="606" extrusionOk="0">
                  <a:moveTo>
                    <a:pt x="124" y="26"/>
                  </a:moveTo>
                  <a:lnTo>
                    <a:pt x="98" y="80"/>
                  </a:lnTo>
                  <a:lnTo>
                    <a:pt x="94" y="160"/>
                  </a:lnTo>
                  <a:lnTo>
                    <a:pt x="201" y="179"/>
                  </a:lnTo>
                  <a:lnTo>
                    <a:pt x="232" y="212"/>
                  </a:lnTo>
                  <a:lnTo>
                    <a:pt x="242" y="267"/>
                  </a:lnTo>
                  <a:lnTo>
                    <a:pt x="69" y="532"/>
                  </a:lnTo>
                  <a:lnTo>
                    <a:pt x="66" y="534"/>
                  </a:lnTo>
                  <a:lnTo>
                    <a:pt x="56" y="538"/>
                  </a:lnTo>
                  <a:lnTo>
                    <a:pt x="44" y="545"/>
                  </a:lnTo>
                  <a:lnTo>
                    <a:pt x="30" y="552"/>
                  </a:lnTo>
                  <a:lnTo>
                    <a:pt x="16" y="560"/>
                  </a:lnTo>
                  <a:lnTo>
                    <a:pt x="6" y="567"/>
                  </a:lnTo>
                  <a:lnTo>
                    <a:pt x="0" y="572"/>
                  </a:lnTo>
                  <a:lnTo>
                    <a:pt x="1" y="575"/>
                  </a:lnTo>
                  <a:lnTo>
                    <a:pt x="9" y="579"/>
                  </a:lnTo>
                  <a:lnTo>
                    <a:pt x="19" y="582"/>
                  </a:lnTo>
                  <a:lnTo>
                    <a:pt x="32" y="588"/>
                  </a:lnTo>
                  <a:lnTo>
                    <a:pt x="46" y="592"/>
                  </a:lnTo>
                  <a:lnTo>
                    <a:pt x="59" y="598"/>
                  </a:lnTo>
                  <a:lnTo>
                    <a:pt x="69" y="602"/>
                  </a:lnTo>
                  <a:lnTo>
                    <a:pt x="77" y="605"/>
                  </a:lnTo>
                  <a:lnTo>
                    <a:pt x="79" y="606"/>
                  </a:lnTo>
                  <a:lnTo>
                    <a:pt x="173" y="448"/>
                  </a:lnTo>
                  <a:lnTo>
                    <a:pt x="176" y="444"/>
                  </a:lnTo>
                  <a:lnTo>
                    <a:pt x="185" y="433"/>
                  </a:lnTo>
                  <a:lnTo>
                    <a:pt x="198" y="417"/>
                  </a:lnTo>
                  <a:lnTo>
                    <a:pt x="214" y="400"/>
                  </a:lnTo>
                  <a:lnTo>
                    <a:pt x="231" y="382"/>
                  </a:lnTo>
                  <a:lnTo>
                    <a:pt x="249" y="365"/>
                  </a:lnTo>
                  <a:lnTo>
                    <a:pt x="265" y="354"/>
                  </a:lnTo>
                  <a:lnTo>
                    <a:pt x="276" y="349"/>
                  </a:lnTo>
                  <a:lnTo>
                    <a:pt x="305" y="353"/>
                  </a:lnTo>
                  <a:lnTo>
                    <a:pt x="334" y="364"/>
                  </a:lnTo>
                  <a:lnTo>
                    <a:pt x="361" y="382"/>
                  </a:lnTo>
                  <a:lnTo>
                    <a:pt x="386" y="401"/>
                  </a:lnTo>
                  <a:lnTo>
                    <a:pt x="406" y="422"/>
                  </a:lnTo>
                  <a:lnTo>
                    <a:pt x="424" y="440"/>
                  </a:lnTo>
                  <a:lnTo>
                    <a:pt x="434" y="453"/>
                  </a:lnTo>
                  <a:lnTo>
                    <a:pt x="438" y="458"/>
                  </a:lnTo>
                  <a:lnTo>
                    <a:pt x="435" y="461"/>
                  </a:lnTo>
                  <a:lnTo>
                    <a:pt x="428" y="471"/>
                  </a:lnTo>
                  <a:lnTo>
                    <a:pt x="420" y="485"/>
                  </a:lnTo>
                  <a:lnTo>
                    <a:pt x="412" y="502"/>
                  </a:lnTo>
                  <a:lnTo>
                    <a:pt x="405" y="521"/>
                  </a:lnTo>
                  <a:lnTo>
                    <a:pt x="402" y="538"/>
                  </a:lnTo>
                  <a:lnTo>
                    <a:pt x="404" y="554"/>
                  </a:lnTo>
                  <a:lnTo>
                    <a:pt x="412" y="566"/>
                  </a:lnTo>
                  <a:lnTo>
                    <a:pt x="419" y="570"/>
                  </a:lnTo>
                  <a:lnTo>
                    <a:pt x="429" y="574"/>
                  </a:lnTo>
                  <a:lnTo>
                    <a:pt x="440" y="579"/>
                  </a:lnTo>
                  <a:lnTo>
                    <a:pt x="452" y="582"/>
                  </a:lnTo>
                  <a:lnTo>
                    <a:pt x="466" y="585"/>
                  </a:lnTo>
                  <a:lnTo>
                    <a:pt x="480" y="589"/>
                  </a:lnTo>
                  <a:lnTo>
                    <a:pt x="495" y="592"/>
                  </a:lnTo>
                  <a:lnTo>
                    <a:pt x="511" y="595"/>
                  </a:lnTo>
                  <a:lnTo>
                    <a:pt x="526" y="597"/>
                  </a:lnTo>
                  <a:lnTo>
                    <a:pt x="542" y="599"/>
                  </a:lnTo>
                  <a:lnTo>
                    <a:pt x="558" y="600"/>
                  </a:lnTo>
                  <a:lnTo>
                    <a:pt x="573" y="603"/>
                  </a:lnTo>
                  <a:lnTo>
                    <a:pt x="587" y="604"/>
                  </a:lnTo>
                  <a:lnTo>
                    <a:pt x="601" y="604"/>
                  </a:lnTo>
                  <a:lnTo>
                    <a:pt x="614" y="605"/>
                  </a:lnTo>
                  <a:lnTo>
                    <a:pt x="624" y="605"/>
                  </a:lnTo>
                  <a:lnTo>
                    <a:pt x="657" y="603"/>
                  </a:lnTo>
                  <a:lnTo>
                    <a:pt x="681" y="597"/>
                  </a:lnTo>
                  <a:lnTo>
                    <a:pt x="695" y="589"/>
                  </a:lnTo>
                  <a:lnTo>
                    <a:pt x="705" y="579"/>
                  </a:lnTo>
                  <a:lnTo>
                    <a:pt x="708" y="569"/>
                  </a:lnTo>
                  <a:lnTo>
                    <a:pt x="709" y="561"/>
                  </a:lnTo>
                  <a:lnTo>
                    <a:pt x="709" y="555"/>
                  </a:lnTo>
                  <a:lnTo>
                    <a:pt x="708" y="553"/>
                  </a:lnTo>
                  <a:lnTo>
                    <a:pt x="693" y="477"/>
                  </a:lnTo>
                  <a:lnTo>
                    <a:pt x="679" y="400"/>
                  </a:lnTo>
                  <a:lnTo>
                    <a:pt x="679" y="398"/>
                  </a:lnTo>
                  <a:lnTo>
                    <a:pt x="679" y="390"/>
                  </a:lnTo>
                  <a:lnTo>
                    <a:pt x="679" y="378"/>
                  </a:lnTo>
                  <a:lnTo>
                    <a:pt x="681" y="363"/>
                  </a:lnTo>
                  <a:lnTo>
                    <a:pt x="685" y="347"/>
                  </a:lnTo>
                  <a:lnTo>
                    <a:pt x="692" y="331"/>
                  </a:lnTo>
                  <a:lnTo>
                    <a:pt x="701" y="315"/>
                  </a:lnTo>
                  <a:lnTo>
                    <a:pt x="716" y="301"/>
                  </a:lnTo>
                  <a:lnTo>
                    <a:pt x="729" y="292"/>
                  </a:lnTo>
                  <a:lnTo>
                    <a:pt x="743" y="286"/>
                  </a:lnTo>
                  <a:lnTo>
                    <a:pt x="755" y="281"/>
                  </a:lnTo>
                  <a:lnTo>
                    <a:pt x="767" y="278"/>
                  </a:lnTo>
                  <a:lnTo>
                    <a:pt x="777" y="276"/>
                  </a:lnTo>
                  <a:lnTo>
                    <a:pt x="786" y="274"/>
                  </a:lnTo>
                  <a:lnTo>
                    <a:pt x="791" y="274"/>
                  </a:lnTo>
                  <a:lnTo>
                    <a:pt x="793" y="274"/>
                  </a:lnTo>
                  <a:lnTo>
                    <a:pt x="924" y="276"/>
                  </a:lnTo>
                  <a:lnTo>
                    <a:pt x="922" y="274"/>
                  </a:lnTo>
                  <a:lnTo>
                    <a:pt x="920" y="271"/>
                  </a:lnTo>
                  <a:lnTo>
                    <a:pt x="915" y="266"/>
                  </a:lnTo>
                  <a:lnTo>
                    <a:pt x="910" y="259"/>
                  </a:lnTo>
                  <a:lnTo>
                    <a:pt x="902" y="251"/>
                  </a:lnTo>
                  <a:lnTo>
                    <a:pt x="891" y="242"/>
                  </a:lnTo>
                  <a:lnTo>
                    <a:pt x="879" y="233"/>
                  </a:lnTo>
                  <a:lnTo>
                    <a:pt x="865" y="221"/>
                  </a:lnTo>
                  <a:lnTo>
                    <a:pt x="849" y="210"/>
                  </a:lnTo>
                  <a:lnTo>
                    <a:pt x="830" y="198"/>
                  </a:lnTo>
                  <a:lnTo>
                    <a:pt x="808" y="187"/>
                  </a:lnTo>
                  <a:lnTo>
                    <a:pt x="785" y="175"/>
                  </a:lnTo>
                  <a:lnTo>
                    <a:pt x="760" y="164"/>
                  </a:lnTo>
                  <a:lnTo>
                    <a:pt x="731" y="152"/>
                  </a:lnTo>
                  <a:lnTo>
                    <a:pt x="701" y="143"/>
                  </a:lnTo>
                  <a:lnTo>
                    <a:pt x="668" y="134"/>
                  </a:lnTo>
                  <a:lnTo>
                    <a:pt x="651" y="130"/>
                  </a:lnTo>
                  <a:lnTo>
                    <a:pt x="631" y="126"/>
                  </a:lnTo>
                  <a:lnTo>
                    <a:pt x="609" y="121"/>
                  </a:lnTo>
                  <a:lnTo>
                    <a:pt x="586" y="118"/>
                  </a:lnTo>
                  <a:lnTo>
                    <a:pt x="562" y="113"/>
                  </a:lnTo>
                  <a:lnTo>
                    <a:pt x="537" y="108"/>
                  </a:lnTo>
                  <a:lnTo>
                    <a:pt x="511" y="105"/>
                  </a:lnTo>
                  <a:lnTo>
                    <a:pt x="487" y="102"/>
                  </a:lnTo>
                  <a:lnTo>
                    <a:pt x="463" y="98"/>
                  </a:lnTo>
                  <a:lnTo>
                    <a:pt x="441" y="95"/>
                  </a:lnTo>
                  <a:lnTo>
                    <a:pt x="421" y="91"/>
                  </a:lnTo>
                  <a:lnTo>
                    <a:pt x="404" y="89"/>
                  </a:lnTo>
                  <a:lnTo>
                    <a:pt x="389" y="87"/>
                  </a:lnTo>
                  <a:lnTo>
                    <a:pt x="378" y="85"/>
                  </a:lnTo>
                  <a:lnTo>
                    <a:pt x="371" y="84"/>
                  </a:lnTo>
                  <a:lnTo>
                    <a:pt x="368" y="84"/>
                  </a:lnTo>
                  <a:lnTo>
                    <a:pt x="259" y="54"/>
                  </a:lnTo>
                  <a:lnTo>
                    <a:pt x="207" y="0"/>
                  </a:lnTo>
                  <a:lnTo>
                    <a:pt x="124" y="26"/>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54" name="Google Shape;1854;p38"/>
            <p:cNvSpPr/>
            <p:nvPr/>
          </p:nvSpPr>
          <p:spPr>
            <a:xfrm>
              <a:off x="5143" y="2101"/>
              <a:ext cx="162" cy="198"/>
            </a:xfrm>
            <a:custGeom>
              <a:avLst/>
              <a:gdLst/>
              <a:ahLst/>
              <a:cxnLst/>
              <a:rect l="l" t="t" r="r" b="b"/>
              <a:pathLst>
                <a:path w="516" h="635" extrusionOk="0">
                  <a:moveTo>
                    <a:pt x="303" y="6"/>
                  </a:moveTo>
                  <a:lnTo>
                    <a:pt x="303" y="15"/>
                  </a:lnTo>
                  <a:lnTo>
                    <a:pt x="297" y="20"/>
                  </a:lnTo>
                  <a:lnTo>
                    <a:pt x="288" y="23"/>
                  </a:lnTo>
                  <a:lnTo>
                    <a:pt x="275" y="25"/>
                  </a:lnTo>
                  <a:lnTo>
                    <a:pt x="260" y="27"/>
                  </a:lnTo>
                  <a:lnTo>
                    <a:pt x="248" y="27"/>
                  </a:lnTo>
                  <a:lnTo>
                    <a:pt x="236" y="28"/>
                  </a:lnTo>
                  <a:lnTo>
                    <a:pt x="229" y="30"/>
                  </a:lnTo>
                  <a:lnTo>
                    <a:pt x="236" y="48"/>
                  </a:lnTo>
                  <a:lnTo>
                    <a:pt x="238" y="67"/>
                  </a:lnTo>
                  <a:lnTo>
                    <a:pt x="237" y="84"/>
                  </a:lnTo>
                  <a:lnTo>
                    <a:pt x="234" y="100"/>
                  </a:lnTo>
                  <a:lnTo>
                    <a:pt x="229" y="116"/>
                  </a:lnTo>
                  <a:lnTo>
                    <a:pt x="224" y="130"/>
                  </a:lnTo>
                  <a:lnTo>
                    <a:pt x="218" y="144"/>
                  </a:lnTo>
                  <a:lnTo>
                    <a:pt x="212" y="156"/>
                  </a:lnTo>
                  <a:lnTo>
                    <a:pt x="217" y="159"/>
                  </a:lnTo>
                  <a:lnTo>
                    <a:pt x="222" y="163"/>
                  </a:lnTo>
                  <a:lnTo>
                    <a:pt x="228" y="165"/>
                  </a:lnTo>
                  <a:lnTo>
                    <a:pt x="234" y="166"/>
                  </a:lnTo>
                  <a:lnTo>
                    <a:pt x="240" y="167"/>
                  </a:lnTo>
                  <a:lnTo>
                    <a:pt x="245" y="168"/>
                  </a:lnTo>
                  <a:lnTo>
                    <a:pt x="252" y="169"/>
                  </a:lnTo>
                  <a:lnTo>
                    <a:pt x="258" y="171"/>
                  </a:lnTo>
                  <a:lnTo>
                    <a:pt x="272" y="163"/>
                  </a:lnTo>
                  <a:lnTo>
                    <a:pt x="283" y="151"/>
                  </a:lnTo>
                  <a:lnTo>
                    <a:pt x="295" y="138"/>
                  </a:lnTo>
                  <a:lnTo>
                    <a:pt x="304" y="123"/>
                  </a:lnTo>
                  <a:lnTo>
                    <a:pt x="312" y="108"/>
                  </a:lnTo>
                  <a:lnTo>
                    <a:pt x="317" y="92"/>
                  </a:lnTo>
                  <a:lnTo>
                    <a:pt x="320" y="76"/>
                  </a:lnTo>
                  <a:lnTo>
                    <a:pt x="320" y="60"/>
                  </a:lnTo>
                  <a:lnTo>
                    <a:pt x="326" y="57"/>
                  </a:lnTo>
                  <a:lnTo>
                    <a:pt x="331" y="58"/>
                  </a:lnTo>
                  <a:lnTo>
                    <a:pt x="336" y="60"/>
                  </a:lnTo>
                  <a:lnTo>
                    <a:pt x="341" y="62"/>
                  </a:lnTo>
                  <a:lnTo>
                    <a:pt x="341" y="95"/>
                  </a:lnTo>
                  <a:lnTo>
                    <a:pt x="335" y="123"/>
                  </a:lnTo>
                  <a:lnTo>
                    <a:pt x="324" y="148"/>
                  </a:lnTo>
                  <a:lnTo>
                    <a:pt x="310" y="167"/>
                  </a:lnTo>
                  <a:lnTo>
                    <a:pt x="296" y="184"/>
                  </a:lnTo>
                  <a:lnTo>
                    <a:pt x="283" y="196"/>
                  </a:lnTo>
                  <a:lnTo>
                    <a:pt x="273" y="204"/>
                  </a:lnTo>
                  <a:lnTo>
                    <a:pt x="268" y="207"/>
                  </a:lnTo>
                  <a:lnTo>
                    <a:pt x="270" y="219"/>
                  </a:lnTo>
                  <a:lnTo>
                    <a:pt x="275" y="227"/>
                  </a:lnTo>
                  <a:lnTo>
                    <a:pt x="285" y="235"/>
                  </a:lnTo>
                  <a:lnTo>
                    <a:pt x="297" y="241"/>
                  </a:lnTo>
                  <a:lnTo>
                    <a:pt x="313" y="247"/>
                  </a:lnTo>
                  <a:lnTo>
                    <a:pt x="331" y="251"/>
                  </a:lnTo>
                  <a:lnTo>
                    <a:pt x="350" y="256"/>
                  </a:lnTo>
                  <a:lnTo>
                    <a:pt x="371" y="262"/>
                  </a:lnTo>
                  <a:lnTo>
                    <a:pt x="392" y="266"/>
                  </a:lnTo>
                  <a:lnTo>
                    <a:pt x="412" y="273"/>
                  </a:lnTo>
                  <a:lnTo>
                    <a:pt x="433" y="281"/>
                  </a:lnTo>
                  <a:lnTo>
                    <a:pt x="452" y="290"/>
                  </a:lnTo>
                  <a:lnTo>
                    <a:pt x="470" y="303"/>
                  </a:lnTo>
                  <a:lnTo>
                    <a:pt x="485" y="317"/>
                  </a:lnTo>
                  <a:lnTo>
                    <a:pt x="496" y="334"/>
                  </a:lnTo>
                  <a:lnTo>
                    <a:pt x="506" y="354"/>
                  </a:lnTo>
                  <a:lnTo>
                    <a:pt x="510" y="373"/>
                  </a:lnTo>
                  <a:lnTo>
                    <a:pt x="514" y="394"/>
                  </a:lnTo>
                  <a:lnTo>
                    <a:pt x="516" y="414"/>
                  </a:lnTo>
                  <a:lnTo>
                    <a:pt x="515" y="434"/>
                  </a:lnTo>
                  <a:lnTo>
                    <a:pt x="513" y="432"/>
                  </a:lnTo>
                  <a:lnTo>
                    <a:pt x="509" y="422"/>
                  </a:lnTo>
                  <a:lnTo>
                    <a:pt x="502" y="403"/>
                  </a:lnTo>
                  <a:lnTo>
                    <a:pt x="492" y="381"/>
                  </a:lnTo>
                  <a:lnTo>
                    <a:pt x="476" y="358"/>
                  </a:lnTo>
                  <a:lnTo>
                    <a:pt x="454" y="337"/>
                  </a:lnTo>
                  <a:lnTo>
                    <a:pt x="426" y="318"/>
                  </a:lnTo>
                  <a:lnTo>
                    <a:pt x="389" y="305"/>
                  </a:lnTo>
                  <a:lnTo>
                    <a:pt x="373" y="300"/>
                  </a:lnTo>
                  <a:lnTo>
                    <a:pt x="354" y="294"/>
                  </a:lnTo>
                  <a:lnTo>
                    <a:pt x="333" y="288"/>
                  </a:lnTo>
                  <a:lnTo>
                    <a:pt x="311" y="284"/>
                  </a:lnTo>
                  <a:lnTo>
                    <a:pt x="291" y="280"/>
                  </a:lnTo>
                  <a:lnTo>
                    <a:pt x="275" y="277"/>
                  </a:lnTo>
                  <a:lnTo>
                    <a:pt x="265" y="275"/>
                  </a:lnTo>
                  <a:lnTo>
                    <a:pt x="260" y="274"/>
                  </a:lnTo>
                  <a:lnTo>
                    <a:pt x="256" y="309"/>
                  </a:lnTo>
                  <a:lnTo>
                    <a:pt x="248" y="345"/>
                  </a:lnTo>
                  <a:lnTo>
                    <a:pt x="236" y="378"/>
                  </a:lnTo>
                  <a:lnTo>
                    <a:pt x="222" y="409"/>
                  </a:lnTo>
                  <a:lnTo>
                    <a:pt x="205" y="439"/>
                  </a:lnTo>
                  <a:lnTo>
                    <a:pt x="186" y="466"/>
                  </a:lnTo>
                  <a:lnTo>
                    <a:pt x="164" y="489"/>
                  </a:lnTo>
                  <a:lnTo>
                    <a:pt x="139" y="507"/>
                  </a:lnTo>
                  <a:lnTo>
                    <a:pt x="128" y="514"/>
                  </a:lnTo>
                  <a:lnTo>
                    <a:pt x="118" y="521"/>
                  </a:lnTo>
                  <a:lnTo>
                    <a:pt x="106" y="527"/>
                  </a:lnTo>
                  <a:lnTo>
                    <a:pt x="95" y="532"/>
                  </a:lnTo>
                  <a:lnTo>
                    <a:pt x="83" y="538"/>
                  </a:lnTo>
                  <a:lnTo>
                    <a:pt x="71" y="543"/>
                  </a:lnTo>
                  <a:lnTo>
                    <a:pt x="60" y="549"/>
                  </a:lnTo>
                  <a:lnTo>
                    <a:pt x="48" y="553"/>
                  </a:lnTo>
                  <a:lnTo>
                    <a:pt x="57" y="561"/>
                  </a:lnTo>
                  <a:lnTo>
                    <a:pt x="67" y="570"/>
                  </a:lnTo>
                  <a:lnTo>
                    <a:pt x="80" y="577"/>
                  </a:lnTo>
                  <a:lnTo>
                    <a:pt x="92" y="584"/>
                  </a:lnTo>
                  <a:lnTo>
                    <a:pt x="106" y="590"/>
                  </a:lnTo>
                  <a:lnTo>
                    <a:pt x="120" y="592"/>
                  </a:lnTo>
                  <a:lnTo>
                    <a:pt x="134" y="593"/>
                  </a:lnTo>
                  <a:lnTo>
                    <a:pt x="148" y="592"/>
                  </a:lnTo>
                  <a:lnTo>
                    <a:pt x="159" y="587"/>
                  </a:lnTo>
                  <a:lnTo>
                    <a:pt x="169" y="578"/>
                  </a:lnTo>
                  <a:lnTo>
                    <a:pt x="180" y="568"/>
                  </a:lnTo>
                  <a:lnTo>
                    <a:pt x="190" y="554"/>
                  </a:lnTo>
                  <a:lnTo>
                    <a:pt x="200" y="539"/>
                  </a:lnTo>
                  <a:lnTo>
                    <a:pt x="211" y="523"/>
                  </a:lnTo>
                  <a:lnTo>
                    <a:pt x="221" y="507"/>
                  </a:lnTo>
                  <a:lnTo>
                    <a:pt x="232" y="489"/>
                  </a:lnTo>
                  <a:lnTo>
                    <a:pt x="243" y="470"/>
                  </a:lnTo>
                  <a:lnTo>
                    <a:pt x="255" y="453"/>
                  </a:lnTo>
                  <a:lnTo>
                    <a:pt x="267" y="436"/>
                  </a:lnTo>
                  <a:lnTo>
                    <a:pt x="280" y="418"/>
                  </a:lnTo>
                  <a:lnTo>
                    <a:pt x="294" y="403"/>
                  </a:lnTo>
                  <a:lnTo>
                    <a:pt x="309" y="390"/>
                  </a:lnTo>
                  <a:lnTo>
                    <a:pt x="325" y="378"/>
                  </a:lnTo>
                  <a:lnTo>
                    <a:pt x="342" y="369"/>
                  </a:lnTo>
                  <a:lnTo>
                    <a:pt x="354" y="372"/>
                  </a:lnTo>
                  <a:lnTo>
                    <a:pt x="370" y="379"/>
                  </a:lnTo>
                  <a:lnTo>
                    <a:pt x="388" y="388"/>
                  </a:lnTo>
                  <a:lnTo>
                    <a:pt x="408" y="400"/>
                  </a:lnTo>
                  <a:lnTo>
                    <a:pt x="427" y="411"/>
                  </a:lnTo>
                  <a:lnTo>
                    <a:pt x="443" y="423"/>
                  </a:lnTo>
                  <a:lnTo>
                    <a:pt x="456" y="433"/>
                  </a:lnTo>
                  <a:lnTo>
                    <a:pt x="463" y="441"/>
                  </a:lnTo>
                  <a:lnTo>
                    <a:pt x="457" y="448"/>
                  </a:lnTo>
                  <a:lnTo>
                    <a:pt x="447" y="448"/>
                  </a:lnTo>
                  <a:lnTo>
                    <a:pt x="432" y="443"/>
                  </a:lnTo>
                  <a:lnTo>
                    <a:pt x="415" y="433"/>
                  </a:lnTo>
                  <a:lnTo>
                    <a:pt x="397" y="423"/>
                  </a:lnTo>
                  <a:lnTo>
                    <a:pt x="380" y="414"/>
                  </a:lnTo>
                  <a:lnTo>
                    <a:pt x="365" y="406"/>
                  </a:lnTo>
                  <a:lnTo>
                    <a:pt x="355" y="403"/>
                  </a:lnTo>
                  <a:lnTo>
                    <a:pt x="333" y="409"/>
                  </a:lnTo>
                  <a:lnTo>
                    <a:pt x="313" y="424"/>
                  </a:lnTo>
                  <a:lnTo>
                    <a:pt x="294" y="445"/>
                  </a:lnTo>
                  <a:lnTo>
                    <a:pt x="276" y="471"/>
                  </a:lnTo>
                  <a:lnTo>
                    <a:pt x="260" y="501"/>
                  </a:lnTo>
                  <a:lnTo>
                    <a:pt x="247" y="531"/>
                  </a:lnTo>
                  <a:lnTo>
                    <a:pt x="233" y="561"/>
                  </a:lnTo>
                  <a:lnTo>
                    <a:pt x="221" y="589"/>
                  </a:lnTo>
                  <a:lnTo>
                    <a:pt x="214" y="598"/>
                  </a:lnTo>
                  <a:lnTo>
                    <a:pt x="206" y="607"/>
                  </a:lnTo>
                  <a:lnTo>
                    <a:pt x="198" y="614"/>
                  </a:lnTo>
                  <a:lnTo>
                    <a:pt x="190" y="621"/>
                  </a:lnTo>
                  <a:lnTo>
                    <a:pt x="180" y="626"/>
                  </a:lnTo>
                  <a:lnTo>
                    <a:pt x="171" y="630"/>
                  </a:lnTo>
                  <a:lnTo>
                    <a:pt x="160" y="633"/>
                  </a:lnTo>
                  <a:lnTo>
                    <a:pt x="149" y="635"/>
                  </a:lnTo>
                  <a:lnTo>
                    <a:pt x="126" y="634"/>
                  </a:lnTo>
                  <a:lnTo>
                    <a:pt x="105" y="629"/>
                  </a:lnTo>
                  <a:lnTo>
                    <a:pt x="85" y="621"/>
                  </a:lnTo>
                  <a:lnTo>
                    <a:pt x="67" y="610"/>
                  </a:lnTo>
                  <a:lnTo>
                    <a:pt x="50" y="597"/>
                  </a:lnTo>
                  <a:lnTo>
                    <a:pt x="32" y="582"/>
                  </a:lnTo>
                  <a:lnTo>
                    <a:pt x="16" y="565"/>
                  </a:lnTo>
                  <a:lnTo>
                    <a:pt x="0" y="547"/>
                  </a:lnTo>
                  <a:lnTo>
                    <a:pt x="2" y="546"/>
                  </a:lnTo>
                  <a:lnTo>
                    <a:pt x="7" y="545"/>
                  </a:lnTo>
                  <a:lnTo>
                    <a:pt x="15" y="542"/>
                  </a:lnTo>
                  <a:lnTo>
                    <a:pt x="25" y="537"/>
                  </a:lnTo>
                  <a:lnTo>
                    <a:pt x="38" y="531"/>
                  </a:lnTo>
                  <a:lnTo>
                    <a:pt x="53" y="524"/>
                  </a:lnTo>
                  <a:lnTo>
                    <a:pt x="68" y="515"/>
                  </a:lnTo>
                  <a:lnTo>
                    <a:pt x="85" y="505"/>
                  </a:lnTo>
                  <a:lnTo>
                    <a:pt x="103" y="492"/>
                  </a:lnTo>
                  <a:lnTo>
                    <a:pt x="120" y="478"/>
                  </a:lnTo>
                  <a:lnTo>
                    <a:pt x="138" y="461"/>
                  </a:lnTo>
                  <a:lnTo>
                    <a:pt x="154" y="444"/>
                  </a:lnTo>
                  <a:lnTo>
                    <a:pt x="171" y="423"/>
                  </a:lnTo>
                  <a:lnTo>
                    <a:pt x="186" y="401"/>
                  </a:lnTo>
                  <a:lnTo>
                    <a:pt x="198" y="376"/>
                  </a:lnTo>
                  <a:lnTo>
                    <a:pt x="209" y="349"/>
                  </a:lnTo>
                  <a:lnTo>
                    <a:pt x="217" y="326"/>
                  </a:lnTo>
                  <a:lnTo>
                    <a:pt x="222" y="301"/>
                  </a:lnTo>
                  <a:lnTo>
                    <a:pt x="221" y="274"/>
                  </a:lnTo>
                  <a:lnTo>
                    <a:pt x="207" y="246"/>
                  </a:lnTo>
                  <a:lnTo>
                    <a:pt x="209" y="232"/>
                  </a:lnTo>
                  <a:lnTo>
                    <a:pt x="211" y="220"/>
                  </a:lnTo>
                  <a:lnTo>
                    <a:pt x="214" y="209"/>
                  </a:lnTo>
                  <a:lnTo>
                    <a:pt x="221" y="198"/>
                  </a:lnTo>
                  <a:lnTo>
                    <a:pt x="211" y="195"/>
                  </a:lnTo>
                  <a:lnTo>
                    <a:pt x="198" y="193"/>
                  </a:lnTo>
                  <a:lnTo>
                    <a:pt x="187" y="190"/>
                  </a:lnTo>
                  <a:lnTo>
                    <a:pt x="175" y="188"/>
                  </a:lnTo>
                  <a:lnTo>
                    <a:pt x="164" y="184"/>
                  </a:lnTo>
                  <a:lnTo>
                    <a:pt x="154" y="178"/>
                  </a:lnTo>
                  <a:lnTo>
                    <a:pt x="148" y="167"/>
                  </a:lnTo>
                  <a:lnTo>
                    <a:pt x="142" y="151"/>
                  </a:lnTo>
                  <a:lnTo>
                    <a:pt x="141" y="133"/>
                  </a:lnTo>
                  <a:lnTo>
                    <a:pt x="143" y="114"/>
                  </a:lnTo>
                  <a:lnTo>
                    <a:pt x="148" y="96"/>
                  </a:lnTo>
                  <a:lnTo>
                    <a:pt x="153" y="78"/>
                  </a:lnTo>
                  <a:lnTo>
                    <a:pt x="159" y="83"/>
                  </a:lnTo>
                  <a:lnTo>
                    <a:pt x="160" y="103"/>
                  </a:lnTo>
                  <a:lnTo>
                    <a:pt x="161" y="128"/>
                  </a:lnTo>
                  <a:lnTo>
                    <a:pt x="167" y="149"/>
                  </a:lnTo>
                  <a:lnTo>
                    <a:pt x="180" y="149"/>
                  </a:lnTo>
                  <a:lnTo>
                    <a:pt x="188" y="145"/>
                  </a:lnTo>
                  <a:lnTo>
                    <a:pt x="194" y="136"/>
                  </a:lnTo>
                  <a:lnTo>
                    <a:pt x="199" y="121"/>
                  </a:lnTo>
                  <a:lnTo>
                    <a:pt x="203" y="92"/>
                  </a:lnTo>
                  <a:lnTo>
                    <a:pt x="200" y="53"/>
                  </a:lnTo>
                  <a:lnTo>
                    <a:pt x="197" y="17"/>
                  </a:lnTo>
                  <a:lnTo>
                    <a:pt x="197" y="1"/>
                  </a:lnTo>
                  <a:lnTo>
                    <a:pt x="210" y="0"/>
                  </a:lnTo>
                  <a:lnTo>
                    <a:pt x="224" y="0"/>
                  </a:lnTo>
                  <a:lnTo>
                    <a:pt x="237" y="0"/>
                  </a:lnTo>
                  <a:lnTo>
                    <a:pt x="250" y="1"/>
                  </a:lnTo>
                  <a:lnTo>
                    <a:pt x="264" y="1"/>
                  </a:lnTo>
                  <a:lnTo>
                    <a:pt x="278" y="2"/>
                  </a:lnTo>
                  <a:lnTo>
                    <a:pt x="290" y="5"/>
                  </a:lnTo>
                  <a:lnTo>
                    <a:pt x="303" y="6"/>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55" name="Google Shape;1855;p38"/>
            <p:cNvSpPr/>
            <p:nvPr/>
          </p:nvSpPr>
          <p:spPr>
            <a:xfrm>
              <a:off x="5256" y="2116"/>
              <a:ext cx="231" cy="112"/>
            </a:xfrm>
            <a:custGeom>
              <a:avLst/>
              <a:gdLst/>
              <a:ahLst/>
              <a:cxnLst/>
              <a:rect l="l" t="t" r="r" b="b"/>
              <a:pathLst>
                <a:path w="739" h="361" extrusionOk="0">
                  <a:moveTo>
                    <a:pt x="480" y="73"/>
                  </a:moveTo>
                  <a:lnTo>
                    <a:pt x="515" y="88"/>
                  </a:lnTo>
                  <a:lnTo>
                    <a:pt x="547" y="105"/>
                  </a:lnTo>
                  <a:lnTo>
                    <a:pt x="577" y="125"/>
                  </a:lnTo>
                  <a:lnTo>
                    <a:pt x="604" y="146"/>
                  </a:lnTo>
                  <a:lnTo>
                    <a:pt x="629" y="166"/>
                  </a:lnTo>
                  <a:lnTo>
                    <a:pt x="651" y="188"/>
                  </a:lnTo>
                  <a:lnTo>
                    <a:pt x="670" y="210"/>
                  </a:lnTo>
                  <a:lnTo>
                    <a:pt x="687" y="232"/>
                  </a:lnTo>
                  <a:lnTo>
                    <a:pt x="701" y="254"/>
                  </a:lnTo>
                  <a:lnTo>
                    <a:pt x="714" y="275"/>
                  </a:lnTo>
                  <a:lnTo>
                    <a:pt x="723" y="294"/>
                  </a:lnTo>
                  <a:lnTo>
                    <a:pt x="731" y="313"/>
                  </a:lnTo>
                  <a:lnTo>
                    <a:pt x="736" y="328"/>
                  </a:lnTo>
                  <a:lnTo>
                    <a:pt x="738" y="341"/>
                  </a:lnTo>
                  <a:lnTo>
                    <a:pt x="739" y="353"/>
                  </a:lnTo>
                  <a:lnTo>
                    <a:pt x="737" y="361"/>
                  </a:lnTo>
                  <a:lnTo>
                    <a:pt x="726" y="351"/>
                  </a:lnTo>
                  <a:lnTo>
                    <a:pt x="715" y="340"/>
                  </a:lnTo>
                  <a:lnTo>
                    <a:pt x="705" y="328"/>
                  </a:lnTo>
                  <a:lnTo>
                    <a:pt x="695" y="315"/>
                  </a:lnTo>
                  <a:lnTo>
                    <a:pt x="684" y="301"/>
                  </a:lnTo>
                  <a:lnTo>
                    <a:pt x="674" y="287"/>
                  </a:lnTo>
                  <a:lnTo>
                    <a:pt x="663" y="275"/>
                  </a:lnTo>
                  <a:lnTo>
                    <a:pt x="652" y="261"/>
                  </a:lnTo>
                  <a:lnTo>
                    <a:pt x="640" y="249"/>
                  </a:lnTo>
                  <a:lnTo>
                    <a:pt x="629" y="238"/>
                  </a:lnTo>
                  <a:lnTo>
                    <a:pt x="616" y="227"/>
                  </a:lnTo>
                  <a:lnTo>
                    <a:pt x="604" y="218"/>
                  </a:lnTo>
                  <a:lnTo>
                    <a:pt x="589" y="211"/>
                  </a:lnTo>
                  <a:lnTo>
                    <a:pt x="573" y="205"/>
                  </a:lnTo>
                  <a:lnTo>
                    <a:pt x="556" y="202"/>
                  </a:lnTo>
                  <a:lnTo>
                    <a:pt x="538" y="202"/>
                  </a:lnTo>
                  <a:lnTo>
                    <a:pt x="532" y="202"/>
                  </a:lnTo>
                  <a:lnTo>
                    <a:pt x="517" y="200"/>
                  </a:lnTo>
                  <a:lnTo>
                    <a:pt x="494" y="197"/>
                  </a:lnTo>
                  <a:lnTo>
                    <a:pt x="463" y="195"/>
                  </a:lnTo>
                  <a:lnTo>
                    <a:pt x="426" y="190"/>
                  </a:lnTo>
                  <a:lnTo>
                    <a:pt x="385" y="186"/>
                  </a:lnTo>
                  <a:lnTo>
                    <a:pt x="340" y="180"/>
                  </a:lnTo>
                  <a:lnTo>
                    <a:pt x="294" y="173"/>
                  </a:lnTo>
                  <a:lnTo>
                    <a:pt x="247" y="165"/>
                  </a:lnTo>
                  <a:lnTo>
                    <a:pt x="199" y="157"/>
                  </a:lnTo>
                  <a:lnTo>
                    <a:pt x="154" y="148"/>
                  </a:lnTo>
                  <a:lnTo>
                    <a:pt x="112" y="139"/>
                  </a:lnTo>
                  <a:lnTo>
                    <a:pt x="74" y="128"/>
                  </a:lnTo>
                  <a:lnTo>
                    <a:pt x="42" y="117"/>
                  </a:lnTo>
                  <a:lnTo>
                    <a:pt x="17" y="104"/>
                  </a:lnTo>
                  <a:lnTo>
                    <a:pt x="0" y="91"/>
                  </a:lnTo>
                  <a:lnTo>
                    <a:pt x="6" y="91"/>
                  </a:lnTo>
                  <a:lnTo>
                    <a:pt x="23" y="93"/>
                  </a:lnTo>
                  <a:lnTo>
                    <a:pt x="50" y="96"/>
                  </a:lnTo>
                  <a:lnTo>
                    <a:pt x="84" y="99"/>
                  </a:lnTo>
                  <a:lnTo>
                    <a:pt x="127" y="104"/>
                  </a:lnTo>
                  <a:lnTo>
                    <a:pt x="173" y="110"/>
                  </a:lnTo>
                  <a:lnTo>
                    <a:pt x="224" y="117"/>
                  </a:lnTo>
                  <a:lnTo>
                    <a:pt x="275" y="122"/>
                  </a:lnTo>
                  <a:lnTo>
                    <a:pt x="327" y="129"/>
                  </a:lnTo>
                  <a:lnTo>
                    <a:pt x="378" y="135"/>
                  </a:lnTo>
                  <a:lnTo>
                    <a:pt x="425" y="141"/>
                  </a:lnTo>
                  <a:lnTo>
                    <a:pt x="467" y="147"/>
                  </a:lnTo>
                  <a:lnTo>
                    <a:pt x="502" y="150"/>
                  </a:lnTo>
                  <a:lnTo>
                    <a:pt x="530" y="154"/>
                  </a:lnTo>
                  <a:lnTo>
                    <a:pt x="548" y="156"/>
                  </a:lnTo>
                  <a:lnTo>
                    <a:pt x="554" y="157"/>
                  </a:lnTo>
                  <a:lnTo>
                    <a:pt x="538" y="140"/>
                  </a:lnTo>
                  <a:lnTo>
                    <a:pt x="516" y="124"/>
                  </a:lnTo>
                  <a:lnTo>
                    <a:pt x="490" y="110"/>
                  </a:lnTo>
                  <a:lnTo>
                    <a:pt x="457" y="96"/>
                  </a:lnTo>
                  <a:lnTo>
                    <a:pt x="422" y="84"/>
                  </a:lnTo>
                  <a:lnTo>
                    <a:pt x="384" y="73"/>
                  </a:lnTo>
                  <a:lnTo>
                    <a:pt x="343" y="64"/>
                  </a:lnTo>
                  <a:lnTo>
                    <a:pt x="301" y="54"/>
                  </a:lnTo>
                  <a:lnTo>
                    <a:pt x="258" y="46"/>
                  </a:lnTo>
                  <a:lnTo>
                    <a:pt x="217" y="40"/>
                  </a:lnTo>
                  <a:lnTo>
                    <a:pt x="175" y="34"/>
                  </a:lnTo>
                  <a:lnTo>
                    <a:pt x="135" y="28"/>
                  </a:lnTo>
                  <a:lnTo>
                    <a:pt x="98" y="23"/>
                  </a:lnTo>
                  <a:lnTo>
                    <a:pt x="65" y="19"/>
                  </a:lnTo>
                  <a:lnTo>
                    <a:pt x="35" y="15"/>
                  </a:lnTo>
                  <a:lnTo>
                    <a:pt x="9" y="12"/>
                  </a:lnTo>
                  <a:lnTo>
                    <a:pt x="20" y="6"/>
                  </a:lnTo>
                  <a:lnTo>
                    <a:pt x="35" y="1"/>
                  </a:lnTo>
                  <a:lnTo>
                    <a:pt x="54" y="0"/>
                  </a:lnTo>
                  <a:lnTo>
                    <a:pt x="78" y="0"/>
                  </a:lnTo>
                  <a:lnTo>
                    <a:pt x="107" y="1"/>
                  </a:lnTo>
                  <a:lnTo>
                    <a:pt x="138" y="4"/>
                  </a:lnTo>
                  <a:lnTo>
                    <a:pt x="172" y="8"/>
                  </a:lnTo>
                  <a:lnTo>
                    <a:pt x="206" y="13"/>
                  </a:lnTo>
                  <a:lnTo>
                    <a:pt x="243" y="20"/>
                  </a:lnTo>
                  <a:lnTo>
                    <a:pt x="280" y="27"/>
                  </a:lnTo>
                  <a:lnTo>
                    <a:pt x="317" y="34"/>
                  </a:lnTo>
                  <a:lnTo>
                    <a:pt x="354" y="42"/>
                  </a:lnTo>
                  <a:lnTo>
                    <a:pt x="388" y="50"/>
                  </a:lnTo>
                  <a:lnTo>
                    <a:pt x="422" y="58"/>
                  </a:lnTo>
                  <a:lnTo>
                    <a:pt x="453" y="65"/>
                  </a:lnTo>
                  <a:lnTo>
                    <a:pt x="480" y="73"/>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56" name="Google Shape;1856;p38"/>
            <p:cNvSpPr/>
            <p:nvPr/>
          </p:nvSpPr>
          <p:spPr>
            <a:xfrm>
              <a:off x="5301" y="2196"/>
              <a:ext cx="164" cy="68"/>
            </a:xfrm>
            <a:custGeom>
              <a:avLst/>
              <a:gdLst/>
              <a:ahLst/>
              <a:cxnLst/>
              <a:rect l="l" t="t" r="r" b="b"/>
              <a:pathLst>
                <a:path w="524" h="218" extrusionOk="0">
                  <a:moveTo>
                    <a:pt x="473" y="19"/>
                  </a:moveTo>
                  <a:lnTo>
                    <a:pt x="485" y="28"/>
                  </a:lnTo>
                  <a:lnTo>
                    <a:pt x="495" y="37"/>
                  </a:lnTo>
                  <a:lnTo>
                    <a:pt x="503" y="46"/>
                  </a:lnTo>
                  <a:lnTo>
                    <a:pt x="511" y="54"/>
                  </a:lnTo>
                  <a:lnTo>
                    <a:pt x="516" y="62"/>
                  </a:lnTo>
                  <a:lnTo>
                    <a:pt x="521" y="68"/>
                  </a:lnTo>
                  <a:lnTo>
                    <a:pt x="523" y="73"/>
                  </a:lnTo>
                  <a:lnTo>
                    <a:pt x="524" y="74"/>
                  </a:lnTo>
                  <a:lnTo>
                    <a:pt x="516" y="74"/>
                  </a:lnTo>
                  <a:lnTo>
                    <a:pt x="501" y="68"/>
                  </a:lnTo>
                  <a:lnTo>
                    <a:pt x="481" y="60"/>
                  </a:lnTo>
                  <a:lnTo>
                    <a:pt x="458" y="50"/>
                  </a:lnTo>
                  <a:lnTo>
                    <a:pt x="433" y="42"/>
                  </a:lnTo>
                  <a:lnTo>
                    <a:pt x="407" y="37"/>
                  </a:lnTo>
                  <a:lnTo>
                    <a:pt x="381" y="38"/>
                  </a:lnTo>
                  <a:lnTo>
                    <a:pt x="358" y="47"/>
                  </a:lnTo>
                  <a:lnTo>
                    <a:pt x="341" y="63"/>
                  </a:lnTo>
                  <a:lnTo>
                    <a:pt x="332" y="84"/>
                  </a:lnTo>
                  <a:lnTo>
                    <a:pt x="328" y="108"/>
                  </a:lnTo>
                  <a:lnTo>
                    <a:pt x="327" y="133"/>
                  </a:lnTo>
                  <a:lnTo>
                    <a:pt x="325" y="158"/>
                  </a:lnTo>
                  <a:lnTo>
                    <a:pt x="319" y="180"/>
                  </a:lnTo>
                  <a:lnTo>
                    <a:pt x="308" y="198"/>
                  </a:lnTo>
                  <a:lnTo>
                    <a:pt x="285" y="212"/>
                  </a:lnTo>
                  <a:lnTo>
                    <a:pt x="279" y="214"/>
                  </a:lnTo>
                  <a:lnTo>
                    <a:pt x="270" y="217"/>
                  </a:lnTo>
                  <a:lnTo>
                    <a:pt x="257" y="218"/>
                  </a:lnTo>
                  <a:lnTo>
                    <a:pt x="242" y="218"/>
                  </a:lnTo>
                  <a:lnTo>
                    <a:pt x="224" y="218"/>
                  </a:lnTo>
                  <a:lnTo>
                    <a:pt x="204" y="218"/>
                  </a:lnTo>
                  <a:lnTo>
                    <a:pt x="183" y="216"/>
                  </a:lnTo>
                  <a:lnTo>
                    <a:pt x="161" y="214"/>
                  </a:lnTo>
                  <a:lnTo>
                    <a:pt x="138" y="212"/>
                  </a:lnTo>
                  <a:lnTo>
                    <a:pt x="115" y="209"/>
                  </a:lnTo>
                  <a:lnTo>
                    <a:pt x="93" y="204"/>
                  </a:lnTo>
                  <a:lnTo>
                    <a:pt x="73" y="201"/>
                  </a:lnTo>
                  <a:lnTo>
                    <a:pt x="53" y="195"/>
                  </a:lnTo>
                  <a:lnTo>
                    <a:pt x="36" y="189"/>
                  </a:lnTo>
                  <a:lnTo>
                    <a:pt x="21" y="183"/>
                  </a:lnTo>
                  <a:lnTo>
                    <a:pt x="9" y="176"/>
                  </a:lnTo>
                  <a:lnTo>
                    <a:pt x="0" y="158"/>
                  </a:lnTo>
                  <a:lnTo>
                    <a:pt x="4" y="158"/>
                  </a:lnTo>
                  <a:lnTo>
                    <a:pt x="12" y="159"/>
                  </a:lnTo>
                  <a:lnTo>
                    <a:pt x="24" y="161"/>
                  </a:lnTo>
                  <a:lnTo>
                    <a:pt x="40" y="164"/>
                  </a:lnTo>
                  <a:lnTo>
                    <a:pt x="60" y="166"/>
                  </a:lnTo>
                  <a:lnTo>
                    <a:pt x="82" y="168"/>
                  </a:lnTo>
                  <a:lnTo>
                    <a:pt x="106" y="172"/>
                  </a:lnTo>
                  <a:lnTo>
                    <a:pt x="130" y="174"/>
                  </a:lnTo>
                  <a:lnTo>
                    <a:pt x="156" y="178"/>
                  </a:lnTo>
                  <a:lnTo>
                    <a:pt x="180" y="180"/>
                  </a:lnTo>
                  <a:lnTo>
                    <a:pt x="203" y="182"/>
                  </a:lnTo>
                  <a:lnTo>
                    <a:pt x="224" y="183"/>
                  </a:lnTo>
                  <a:lnTo>
                    <a:pt x="242" y="184"/>
                  </a:lnTo>
                  <a:lnTo>
                    <a:pt x="257" y="184"/>
                  </a:lnTo>
                  <a:lnTo>
                    <a:pt x="268" y="183"/>
                  </a:lnTo>
                  <a:lnTo>
                    <a:pt x="274" y="182"/>
                  </a:lnTo>
                  <a:lnTo>
                    <a:pt x="280" y="165"/>
                  </a:lnTo>
                  <a:lnTo>
                    <a:pt x="282" y="145"/>
                  </a:lnTo>
                  <a:lnTo>
                    <a:pt x="283" y="127"/>
                  </a:lnTo>
                  <a:lnTo>
                    <a:pt x="283" y="107"/>
                  </a:lnTo>
                  <a:lnTo>
                    <a:pt x="285" y="89"/>
                  </a:lnTo>
                  <a:lnTo>
                    <a:pt x="287" y="70"/>
                  </a:lnTo>
                  <a:lnTo>
                    <a:pt x="294" y="53"/>
                  </a:lnTo>
                  <a:lnTo>
                    <a:pt x="306" y="38"/>
                  </a:lnTo>
                  <a:lnTo>
                    <a:pt x="317" y="27"/>
                  </a:lnTo>
                  <a:lnTo>
                    <a:pt x="334" y="16"/>
                  </a:lnTo>
                  <a:lnTo>
                    <a:pt x="354" y="7"/>
                  </a:lnTo>
                  <a:lnTo>
                    <a:pt x="378" y="2"/>
                  </a:lnTo>
                  <a:lnTo>
                    <a:pt x="402" y="0"/>
                  </a:lnTo>
                  <a:lnTo>
                    <a:pt x="427" y="1"/>
                  </a:lnTo>
                  <a:lnTo>
                    <a:pt x="452" y="7"/>
                  </a:lnTo>
                  <a:lnTo>
                    <a:pt x="473" y="19"/>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57" name="Google Shape;1857;p38"/>
            <p:cNvSpPr/>
            <p:nvPr/>
          </p:nvSpPr>
          <p:spPr>
            <a:xfrm>
              <a:off x="5113" y="2255"/>
              <a:ext cx="287" cy="498"/>
            </a:xfrm>
            <a:custGeom>
              <a:avLst/>
              <a:gdLst/>
              <a:ahLst/>
              <a:cxnLst/>
              <a:rect l="l" t="t" r="r" b="b"/>
              <a:pathLst>
                <a:path w="915" h="1590" extrusionOk="0">
                  <a:moveTo>
                    <a:pt x="581" y="0"/>
                  </a:moveTo>
                  <a:lnTo>
                    <a:pt x="573" y="8"/>
                  </a:lnTo>
                  <a:lnTo>
                    <a:pt x="565" y="20"/>
                  </a:lnTo>
                  <a:lnTo>
                    <a:pt x="558" y="35"/>
                  </a:lnTo>
                  <a:lnTo>
                    <a:pt x="552" y="50"/>
                  </a:lnTo>
                  <a:lnTo>
                    <a:pt x="551" y="67"/>
                  </a:lnTo>
                  <a:lnTo>
                    <a:pt x="552" y="84"/>
                  </a:lnTo>
                  <a:lnTo>
                    <a:pt x="559" y="101"/>
                  </a:lnTo>
                  <a:lnTo>
                    <a:pt x="572" y="118"/>
                  </a:lnTo>
                  <a:lnTo>
                    <a:pt x="575" y="119"/>
                  </a:lnTo>
                  <a:lnTo>
                    <a:pt x="584" y="121"/>
                  </a:lnTo>
                  <a:lnTo>
                    <a:pt x="599" y="126"/>
                  </a:lnTo>
                  <a:lnTo>
                    <a:pt x="619" y="130"/>
                  </a:lnTo>
                  <a:lnTo>
                    <a:pt x="642" y="135"/>
                  </a:lnTo>
                  <a:lnTo>
                    <a:pt x="668" y="141"/>
                  </a:lnTo>
                  <a:lnTo>
                    <a:pt x="696" y="146"/>
                  </a:lnTo>
                  <a:lnTo>
                    <a:pt x="725" y="150"/>
                  </a:lnTo>
                  <a:lnTo>
                    <a:pt x="754" y="154"/>
                  </a:lnTo>
                  <a:lnTo>
                    <a:pt x="781" y="156"/>
                  </a:lnTo>
                  <a:lnTo>
                    <a:pt x="808" y="157"/>
                  </a:lnTo>
                  <a:lnTo>
                    <a:pt x="833" y="154"/>
                  </a:lnTo>
                  <a:lnTo>
                    <a:pt x="854" y="150"/>
                  </a:lnTo>
                  <a:lnTo>
                    <a:pt x="870" y="143"/>
                  </a:lnTo>
                  <a:lnTo>
                    <a:pt x="883" y="133"/>
                  </a:lnTo>
                  <a:lnTo>
                    <a:pt x="888" y="118"/>
                  </a:lnTo>
                  <a:lnTo>
                    <a:pt x="890" y="105"/>
                  </a:lnTo>
                  <a:lnTo>
                    <a:pt x="886" y="93"/>
                  </a:lnTo>
                  <a:lnTo>
                    <a:pt x="884" y="82"/>
                  </a:lnTo>
                  <a:lnTo>
                    <a:pt x="886" y="69"/>
                  </a:lnTo>
                  <a:lnTo>
                    <a:pt x="899" y="69"/>
                  </a:lnTo>
                  <a:lnTo>
                    <a:pt x="908" y="78"/>
                  </a:lnTo>
                  <a:lnTo>
                    <a:pt x="914" y="95"/>
                  </a:lnTo>
                  <a:lnTo>
                    <a:pt x="915" y="115"/>
                  </a:lnTo>
                  <a:lnTo>
                    <a:pt x="913" y="137"/>
                  </a:lnTo>
                  <a:lnTo>
                    <a:pt x="905" y="159"/>
                  </a:lnTo>
                  <a:lnTo>
                    <a:pt x="891" y="176"/>
                  </a:lnTo>
                  <a:lnTo>
                    <a:pt x="871" y="187"/>
                  </a:lnTo>
                  <a:lnTo>
                    <a:pt x="860" y="190"/>
                  </a:lnTo>
                  <a:lnTo>
                    <a:pt x="846" y="192"/>
                  </a:lnTo>
                  <a:lnTo>
                    <a:pt x="831" y="194"/>
                  </a:lnTo>
                  <a:lnTo>
                    <a:pt x="815" y="195"/>
                  </a:lnTo>
                  <a:lnTo>
                    <a:pt x="797" y="196"/>
                  </a:lnTo>
                  <a:lnTo>
                    <a:pt x="779" y="196"/>
                  </a:lnTo>
                  <a:lnTo>
                    <a:pt x="759" y="195"/>
                  </a:lnTo>
                  <a:lnTo>
                    <a:pt x="740" y="194"/>
                  </a:lnTo>
                  <a:lnTo>
                    <a:pt x="720" y="191"/>
                  </a:lnTo>
                  <a:lnTo>
                    <a:pt x="700" y="189"/>
                  </a:lnTo>
                  <a:lnTo>
                    <a:pt x="680" y="187"/>
                  </a:lnTo>
                  <a:lnTo>
                    <a:pt x="660" y="183"/>
                  </a:lnTo>
                  <a:lnTo>
                    <a:pt x="641" y="179"/>
                  </a:lnTo>
                  <a:lnTo>
                    <a:pt x="622" y="174"/>
                  </a:lnTo>
                  <a:lnTo>
                    <a:pt x="605" y="168"/>
                  </a:lnTo>
                  <a:lnTo>
                    <a:pt x="589" y="163"/>
                  </a:lnTo>
                  <a:lnTo>
                    <a:pt x="580" y="206"/>
                  </a:lnTo>
                  <a:lnTo>
                    <a:pt x="568" y="249"/>
                  </a:lnTo>
                  <a:lnTo>
                    <a:pt x="556" y="290"/>
                  </a:lnTo>
                  <a:lnTo>
                    <a:pt x="539" y="331"/>
                  </a:lnTo>
                  <a:lnTo>
                    <a:pt x="519" y="368"/>
                  </a:lnTo>
                  <a:lnTo>
                    <a:pt x="492" y="400"/>
                  </a:lnTo>
                  <a:lnTo>
                    <a:pt x="459" y="429"/>
                  </a:lnTo>
                  <a:lnTo>
                    <a:pt x="417" y="452"/>
                  </a:lnTo>
                  <a:lnTo>
                    <a:pt x="393" y="462"/>
                  </a:lnTo>
                  <a:lnTo>
                    <a:pt x="368" y="475"/>
                  </a:lnTo>
                  <a:lnTo>
                    <a:pt x="345" y="489"/>
                  </a:lnTo>
                  <a:lnTo>
                    <a:pt x="323" y="505"/>
                  </a:lnTo>
                  <a:lnTo>
                    <a:pt x="302" y="523"/>
                  </a:lnTo>
                  <a:lnTo>
                    <a:pt x="285" y="543"/>
                  </a:lnTo>
                  <a:lnTo>
                    <a:pt x="270" y="566"/>
                  </a:lnTo>
                  <a:lnTo>
                    <a:pt x="260" y="590"/>
                  </a:lnTo>
                  <a:lnTo>
                    <a:pt x="257" y="598"/>
                  </a:lnTo>
                  <a:lnTo>
                    <a:pt x="250" y="619"/>
                  </a:lnTo>
                  <a:lnTo>
                    <a:pt x="240" y="652"/>
                  </a:lnTo>
                  <a:lnTo>
                    <a:pt x="227" y="695"/>
                  </a:lnTo>
                  <a:lnTo>
                    <a:pt x="211" y="747"/>
                  </a:lnTo>
                  <a:lnTo>
                    <a:pt x="194" y="804"/>
                  </a:lnTo>
                  <a:lnTo>
                    <a:pt x="176" y="866"/>
                  </a:lnTo>
                  <a:lnTo>
                    <a:pt x="156" y="931"/>
                  </a:lnTo>
                  <a:lnTo>
                    <a:pt x="138" y="997"/>
                  </a:lnTo>
                  <a:lnTo>
                    <a:pt x="118" y="1060"/>
                  </a:lnTo>
                  <a:lnTo>
                    <a:pt x="102" y="1121"/>
                  </a:lnTo>
                  <a:lnTo>
                    <a:pt x="86" y="1178"/>
                  </a:lnTo>
                  <a:lnTo>
                    <a:pt x="73" y="1228"/>
                  </a:lnTo>
                  <a:lnTo>
                    <a:pt x="64" y="1269"/>
                  </a:lnTo>
                  <a:lnTo>
                    <a:pt x="58" y="1300"/>
                  </a:lnTo>
                  <a:lnTo>
                    <a:pt x="57" y="1318"/>
                  </a:lnTo>
                  <a:lnTo>
                    <a:pt x="67" y="1332"/>
                  </a:lnTo>
                  <a:lnTo>
                    <a:pt x="79" y="1343"/>
                  </a:lnTo>
                  <a:lnTo>
                    <a:pt x="90" y="1355"/>
                  </a:lnTo>
                  <a:lnTo>
                    <a:pt x="103" y="1365"/>
                  </a:lnTo>
                  <a:lnTo>
                    <a:pt x="116" y="1375"/>
                  </a:lnTo>
                  <a:lnTo>
                    <a:pt x="129" y="1383"/>
                  </a:lnTo>
                  <a:lnTo>
                    <a:pt x="142" y="1391"/>
                  </a:lnTo>
                  <a:lnTo>
                    <a:pt x="157" y="1399"/>
                  </a:lnTo>
                  <a:lnTo>
                    <a:pt x="171" y="1406"/>
                  </a:lnTo>
                  <a:lnTo>
                    <a:pt x="185" y="1411"/>
                  </a:lnTo>
                  <a:lnTo>
                    <a:pt x="200" y="1418"/>
                  </a:lnTo>
                  <a:lnTo>
                    <a:pt x="215" y="1424"/>
                  </a:lnTo>
                  <a:lnTo>
                    <a:pt x="229" y="1431"/>
                  </a:lnTo>
                  <a:lnTo>
                    <a:pt x="244" y="1438"/>
                  </a:lnTo>
                  <a:lnTo>
                    <a:pt x="257" y="1445"/>
                  </a:lnTo>
                  <a:lnTo>
                    <a:pt x="271" y="1452"/>
                  </a:lnTo>
                  <a:lnTo>
                    <a:pt x="273" y="1453"/>
                  </a:lnTo>
                  <a:lnTo>
                    <a:pt x="282" y="1455"/>
                  </a:lnTo>
                  <a:lnTo>
                    <a:pt x="293" y="1459"/>
                  </a:lnTo>
                  <a:lnTo>
                    <a:pt x="309" y="1463"/>
                  </a:lnTo>
                  <a:lnTo>
                    <a:pt x="329" y="1470"/>
                  </a:lnTo>
                  <a:lnTo>
                    <a:pt x="352" y="1476"/>
                  </a:lnTo>
                  <a:lnTo>
                    <a:pt x="377" y="1483"/>
                  </a:lnTo>
                  <a:lnTo>
                    <a:pt x="406" y="1491"/>
                  </a:lnTo>
                  <a:lnTo>
                    <a:pt x="437" y="1498"/>
                  </a:lnTo>
                  <a:lnTo>
                    <a:pt x="470" y="1505"/>
                  </a:lnTo>
                  <a:lnTo>
                    <a:pt x="505" y="1512"/>
                  </a:lnTo>
                  <a:lnTo>
                    <a:pt x="541" y="1517"/>
                  </a:lnTo>
                  <a:lnTo>
                    <a:pt x="577" y="1522"/>
                  </a:lnTo>
                  <a:lnTo>
                    <a:pt x="614" y="1527"/>
                  </a:lnTo>
                  <a:lnTo>
                    <a:pt x="652" y="1529"/>
                  </a:lnTo>
                  <a:lnTo>
                    <a:pt x="689" y="1530"/>
                  </a:lnTo>
                  <a:lnTo>
                    <a:pt x="713" y="1530"/>
                  </a:lnTo>
                  <a:lnTo>
                    <a:pt x="738" y="1529"/>
                  </a:lnTo>
                  <a:lnTo>
                    <a:pt x="762" y="1528"/>
                  </a:lnTo>
                  <a:lnTo>
                    <a:pt x="786" y="1524"/>
                  </a:lnTo>
                  <a:lnTo>
                    <a:pt x="808" y="1521"/>
                  </a:lnTo>
                  <a:lnTo>
                    <a:pt x="830" y="1515"/>
                  </a:lnTo>
                  <a:lnTo>
                    <a:pt x="852" y="1509"/>
                  </a:lnTo>
                  <a:lnTo>
                    <a:pt x="871" y="1501"/>
                  </a:lnTo>
                  <a:lnTo>
                    <a:pt x="867" y="1512"/>
                  </a:lnTo>
                  <a:lnTo>
                    <a:pt x="863" y="1522"/>
                  </a:lnTo>
                  <a:lnTo>
                    <a:pt x="860" y="1531"/>
                  </a:lnTo>
                  <a:lnTo>
                    <a:pt x="856" y="1540"/>
                  </a:lnTo>
                  <a:lnTo>
                    <a:pt x="850" y="1547"/>
                  </a:lnTo>
                  <a:lnTo>
                    <a:pt x="845" y="1555"/>
                  </a:lnTo>
                  <a:lnTo>
                    <a:pt x="835" y="1561"/>
                  </a:lnTo>
                  <a:lnTo>
                    <a:pt x="824" y="1566"/>
                  </a:lnTo>
                  <a:lnTo>
                    <a:pt x="823" y="1566"/>
                  </a:lnTo>
                  <a:lnTo>
                    <a:pt x="817" y="1568"/>
                  </a:lnTo>
                  <a:lnTo>
                    <a:pt x="809" y="1570"/>
                  </a:lnTo>
                  <a:lnTo>
                    <a:pt x="799" y="1573"/>
                  </a:lnTo>
                  <a:lnTo>
                    <a:pt x="784" y="1576"/>
                  </a:lnTo>
                  <a:lnTo>
                    <a:pt x="768" y="1580"/>
                  </a:lnTo>
                  <a:lnTo>
                    <a:pt x="747" y="1583"/>
                  </a:lnTo>
                  <a:lnTo>
                    <a:pt x="725" y="1585"/>
                  </a:lnTo>
                  <a:lnTo>
                    <a:pt x="718" y="1587"/>
                  </a:lnTo>
                  <a:lnTo>
                    <a:pt x="710" y="1587"/>
                  </a:lnTo>
                  <a:lnTo>
                    <a:pt x="703" y="1588"/>
                  </a:lnTo>
                  <a:lnTo>
                    <a:pt x="695" y="1588"/>
                  </a:lnTo>
                  <a:lnTo>
                    <a:pt x="687" y="1589"/>
                  </a:lnTo>
                  <a:lnTo>
                    <a:pt x="678" y="1589"/>
                  </a:lnTo>
                  <a:lnTo>
                    <a:pt x="670" y="1589"/>
                  </a:lnTo>
                  <a:lnTo>
                    <a:pt x="660" y="1589"/>
                  </a:lnTo>
                  <a:lnTo>
                    <a:pt x="652" y="1589"/>
                  </a:lnTo>
                  <a:lnTo>
                    <a:pt x="644" y="1590"/>
                  </a:lnTo>
                  <a:lnTo>
                    <a:pt x="636" y="1590"/>
                  </a:lnTo>
                  <a:lnTo>
                    <a:pt x="628" y="1590"/>
                  </a:lnTo>
                  <a:lnTo>
                    <a:pt x="619" y="1589"/>
                  </a:lnTo>
                  <a:lnTo>
                    <a:pt x="611" y="1589"/>
                  </a:lnTo>
                  <a:lnTo>
                    <a:pt x="602" y="1589"/>
                  </a:lnTo>
                  <a:lnTo>
                    <a:pt x="592" y="1588"/>
                  </a:lnTo>
                  <a:lnTo>
                    <a:pt x="577" y="1587"/>
                  </a:lnTo>
                  <a:lnTo>
                    <a:pt x="561" y="1585"/>
                  </a:lnTo>
                  <a:lnTo>
                    <a:pt x="544" y="1583"/>
                  </a:lnTo>
                  <a:lnTo>
                    <a:pt x="527" y="1581"/>
                  </a:lnTo>
                  <a:lnTo>
                    <a:pt x="508" y="1577"/>
                  </a:lnTo>
                  <a:lnTo>
                    <a:pt x="489" y="1574"/>
                  </a:lnTo>
                  <a:lnTo>
                    <a:pt x="469" y="1570"/>
                  </a:lnTo>
                  <a:lnTo>
                    <a:pt x="449" y="1566"/>
                  </a:lnTo>
                  <a:lnTo>
                    <a:pt x="430" y="1561"/>
                  </a:lnTo>
                  <a:lnTo>
                    <a:pt x="412" y="1557"/>
                  </a:lnTo>
                  <a:lnTo>
                    <a:pt x="393" y="1552"/>
                  </a:lnTo>
                  <a:lnTo>
                    <a:pt x="376" y="1547"/>
                  </a:lnTo>
                  <a:lnTo>
                    <a:pt x="358" y="1543"/>
                  </a:lnTo>
                  <a:lnTo>
                    <a:pt x="340" y="1538"/>
                  </a:lnTo>
                  <a:lnTo>
                    <a:pt x="322" y="1532"/>
                  </a:lnTo>
                  <a:lnTo>
                    <a:pt x="306" y="1527"/>
                  </a:lnTo>
                  <a:lnTo>
                    <a:pt x="288" y="1522"/>
                  </a:lnTo>
                  <a:lnTo>
                    <a:pt x="273" y="1516"/>
                  </a:lnTo>
                  <a:lnTo>
                    <a:pt x="257" y="1511"/>
                  </a:lnTo>
                  <a:lnTo>
                    <a:pt x="244" y="1506"/>
                  </a:lnTo>
                  <a:lnTo>
                    <a:pt x="230" y="1500"/>
                  </a:lnTo>
                  <a:lnTo>
                    <a:pt x="217" y="1494"/>
                  </a:lnTo>
                  <a:lnTo>
                    <a:pt x="205" y="1490"/>
                  </a:lnTo>
                  <a:lnTo>
                    <a:pt x="195" y="1484"/>
                  </a:lnTo>
                  <a:lnTo>
                    <a:pt x="184" y="1478"/>
                  </a:lnTo>
                  <a:lnTo>
                    <a:pt x="172" y="1471"/>
                  </a:lnTo>
                  <a:lnTo>
                    <a:pt x="159" y="1464"/>
                  </a:lnTo>
                  <a:lnTo>
                    <a:pt x="146" y="1458"/>
                  </a:lnTo>
                  <a:lnTo>
                    <a:pt x="132" y="1449"/>
                  </a:lnTo>
                  <a:lnTo>
                    <a:pt x="118" y="1441"/>
                  </a:lnTo>
                  <a:lnTo>
                    <a:pt x="104" y="1432"/>
                  </a:lnTo>
                  <a:lnTo>
                    <a:pt x="90" y="1422"/>
                  </a:lnTo>
                  <a:lnTo>
                    <a:pt x="77" y="1411"/>
                  </a:lnTo>
                  <a:lnTo>
                    <a:pt x="63" y="1400"/>
                  </a:lnTo>
                  <a:lnTo>
                    <a:pt x="50" y="1388"/>
                  </a:lnTo>
                  <a:lnTo>
                    <a:pt x="39" y="1376"/>
                  </a:lnTo>
                  <a:lnTo>
                    <a:pt x="27" y="1362"/>
                  </a:lnTo>
                  <a:lnTo>
                    <a:pt x="17" y="1348"/>
                  </a:lnTo>
                  <a:lnTo>
                    <a:pt x="9" y="1333"/>
                  </a:lnTo>
                  <a:lnTo>
                    <a:pt x="0" y="1317"/>
                  </a:lnTo>
                  <a:lnTo>
                    <a:pt x="0" y="1301"/>
                  </a:lnTo>
                  <a:lnTo>
                    <a:pt x="6" y="1273"/>
                  </a:lnTo>
                  <a:lnTo>
                    <a:pt x="15" y="1234"/>
                  </a:lnTo>
                  <a:lnTo>
                    <a:pt x="27" y="1186"/>
                  </a:lnTo>
                  <a:lnTo>
                    <a:pt x="42" y="1131"/>
                  </a:lnTo>
                  <a:lnTo>
                    <a:pt x="59" y="1072"/>
                  </a:lnTo>
                  <a:lnTo>
                    <a:pt x="78" y="1008"/>
                  </a:lnTo>
                  <a:lnTo>
                    <a:pt x="97" y="945"/>
                  </a:lnTo>
                  <a:lnTo>
                    <a:pt x="116" y="880"/>
                  </a:lnTo>
                  <a:lnTo>
                    <a:pt x="135" y="819"/>
                  </a:lnTo>
                  <a:lnTo>
                    <a:pt x="153" y="763"/>
                  </a:lnTo>
                  <a:lnTo>
                    <a:pt x="169" y="711"/>
                  </a:lnTo>
                  <a:lnTo>
                    <a:pt x="181" y="668"/>
                  </a:lnTo>
                  <a:lnTo>
                    <a:pt x="192" y="636"/>
                  </a:lnTo>
                  <a:lnTo>
                    <a:pt x="199" y="614"/>
                  </a:lnTo>
                  <a:lnTo>
                    <a:pt x="201" y="607"/>
                  </a:lnTo>
                  <a:lnTo>
                    <a:pt x="204" y="588"/>
                  </a:lnTo>
                  <a:lnTo>
                    <a:pt x="211" y="569"/>
                  </a:lnTo>
                  <a:lnTo>
                    <a:pt x="220" y="551"/>
                  </a:lnTo>
                  <a:lnTo>
                    <a:pt x="232" y="535"/>
                  </a:lnTo>
                  <a:lnTo>
                    <a:pt x="246" y="519"/>
                  </a:lnTo>
                  <a:lnTo>
                    <a:pt x="261" y="504"/>
                  </a:lnTo>
                  <a:lnTo>
                    <a:pt x="277" y="490"/>
                  </a:lnTo>
                  <a:lnTo>
                    <a:pt x="295" y="476"/>
                  </a:lnTo>
                  <a:lnTo>
                    <a:pt x="314" y="463"/>
                  </a:lnTo>
                  <a:lnTo>
                    <a:pt x="332" y="451"/>
                  </a:lnTo>
                  <a:lnTo>
                    <a:pt x="352" y="439"/>
                  </a:lnTo>
                  <a:lnTo>
                    <a:pt x="371" y="429"/>
                  </a:lnTo>
                  <a:lnTo>
                    <a:pt x="391" y="417"/>
                  </a:lnTo>
                  <a:lnTo>
                    <a:pt x="409" y="408"/>
                  </a:lnTo>
                  <a:lnTo>
                    <a:pt x="427" y="398"/>
                  </a:lnTo>
                  <a:lnTo>
                    <a:pt x="444" y="388"/>
                  </a:lnTo>
                  <a:lnTo>
                    <a:pt x="474" y="361"/>
                  </a:lnTo>
                  <a:lnTo>
                    <a:pt x="497" y="332"/>
                  </a:lnTo>
                  <a:lnTo>
                    <a:pt x="513" y="303"/>
                  </a:lnTo>
                  <a:lnTo>
                    <a:pt x="523" y="272"/>
                  </a:lnTo>
                  <a:lnTo>
                    <a:pt x="530" y="241"/>
                  </a:lnTo>
                  <a:lnTo>
                    <a:pt x="534" y="206"/>
                  </a:lnTo>
                  <a:lnTo>
                    <a:pt x="538" y="171"/>
                  </a:lnTo>
                  <a:lnTo>
                    <a:pt x="542" y="131"/>
                  </a:lnTo>
                  <a:lnTo>
                    <a:pt x="522" y="108"/>
                  </a:lnTo>
                  <a:lnTo>
                    <a:pt x="515" y="84"/>
                  </a:lnTo>
                  <a:lnTo>
                    <a:pt x="516" y="61"/>
                  </a:lnTo>
                  <a:lnTo>
                    <a:pt x="526" y="39"/>
                  </a:lnTo>
                  <a:lnTo>
                    <a:pt x="539" y="22"/>
                  </a:lnTo>
                  <a:lnTo>
                    <a:pt x="554" y="8"/>
                  </a:lnTo>
                  <a:lnTo>
                    <a:pt x="569" y="1"/>
                  </a:lnTo>
                  <a:lnTo>
                    <a:pt x="581" y="0"/>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58" name="Google Shape;1858;p38"/>
            <p:cNvSpPr/>
            <p:nvPr/>
          </p:nvSpPr>
          <p:spPr>
            <a:xfrm>
              <a:off x="5302" y="2265"/>
              <a:ext cx="8" cy="22"/>
            </a:xfrm>
            <a:custGeom>
              <a:avLst/>
              <a:gdLst/>
              <a:ahLst/>
              <a:cxnLst/>
              <a:rect l="l" t="t" r="r" b="b"/>
              <a:pathLst>
                <a:path w="25" h="72" extrusionOk="0">
                  <a:moveTo>
                    <a:pt x="6" y="72"/>
                  </a:moveTo>
                  <a:lnTo>
                    <a:pt x="0" y="54"/>
                  </a:lnTo>
                  <a:lnTo>
                    <a:pt x="1" y="36"/>
                  </a:lnTo>
                  <a:lnTo>
                    <a:pt x="7" y="17"/>
                  </a:lnTo>
                  <a:lnTo>
                    <a:pt x="16" y="0"/>
                  </a:lnTo>
                  <a:lnTo>
                    <a:pt x="22" y="7"/>
                  </a:lnTo>
                  <a:lnTo>
                    <a:pt x="25" y="31"/>
                  </a:lnTo>
                  <a:lnTo>
                    <a:pt x="22" y="58"/>
                  </a:lnTo>
                  <a:lnTo>
                    <a:pt x="6" y="72"/>
                  </a:lnTo>
                  <a:close/>
                </a:path>
              </a:pathLst>
            </a:custGeom>
            <a:solidFill>
              <a:schemeClr val="dk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59" name="Google Shape;1859;p38"/>
            <p:cNvSpPr/>
            <p:nvPr/>
          </p:nvSpPr>
          <p:spPr>
            <a:xfrm>
              <a:off x="5329" y="2270"/>
              <a:ext cx="8" cy="24"/>
            </a:xfrm>
            <a:custGeom>
              <a:avLst/>
              <a:gdLst/>
              <a:ahLst/>
              <a:cxnLst/>
              <a:rect l="l" t="t" r="r" b="b"/>
              <a:pathLst>
                <a:path w="24" h="75" extrusionOk="0">
                  <a:moveTo>
                    <a:pt x="23" y="73"/>
                  </a:moveTo>
                  <a:lnTo>
                    <a:pt x="16" y="75"/>
                  </a:lnTo>
                  <a:lnTo>
                    <a:pt x="11" y="73"/>
                  </a:lnTo>
                  <a:lnTo>
                    <a:pt x="5" y="67"/>
                  </a:lnTo>
                  <a:lnTo>
                    <a:pt x="0" y="62"/>
                  </a:lnTo>
                  <a:lnTo>
                    <a:pt x="0" y="47"/>
                  </a:lnTo>
                  <a:lnTo>
                    <a:pt x="5" y="29"/>
                  </a:lnTo>
                  <a:lnTo>
                    <a:pt x="11" y="13"/>
                  </a:lnTo>
                  <a:lnTo>
                    <a:pt x="16" y="0"/>
                  </a:lnTo>
                  <a:lnTo>
                    <a:pt x="24" y="19"/>
                  </a:lnTo>
                  <a:lnTo>
                    <a:pt x="22" y="38"/>
                  </a:lnTo>
                  <a:lnTo>
                    <a:pt x="20" y="57"/>
                  </a:lnTo>
                  <a:lnTo>
                    <a:pt x="23" y="73"/>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60" name="Google Shape;1860;p38"/>
            <p:cNvSpPr/>
            <p:nvPr/>
          </p:nvSpPr>
          <p:spPr>
            <a:xfrm>
              <a:off x="5378" y="2326"/>
              <a:ext cx="16" cy="379"/>
            </a:xfrm>
            <a:custGeom>
              <a:avLst/>
              <a:gdLst/>
              <a:ahLst/>
              <a:cxnLst/>
              <a:rect l="l" t="t" r="r" b="b"/>
              <a:pathLst>
                <a:path w="50" h="1208" extrusionOk="0">
                  <a:moveTo>
                    <a:pt x="35" y="26"/>
                  </a:moveTo>
                  <a:lnTo>
                    <a:pt x="40" y="219"/>
                  </a:lnTo>
                  <a:lnTo>
                    <a:pt x="47" y="599"/>
                  </a:lnTo>
                  <a:lnTo>
                    <a:pt x="50" y="983"/>
                  </a:lnTo>
                  <a:lnTo>
                    <a:pt x="43" y="1186"/>
                  </a:lnTo>
                  <a:lnTo>
                    <a:pt x="40" y="1194"/>
                  </a:lnTo>
                  <a:lnTo>
                    <a:pt x="37" y="1201"/>
                  </a:lnTo>
                  <a:lnTo>
                    <a:pt x="31" y="1204"/>
                  </a:lnTo>
                  <a:lnTo>
                    <a:pt x="25" y="1206"/>
                  </a:lnTo>
                  <a:lnTo>
                    <a:pt x="18" y="1208"/>
                  </a:lnTo>
                  <a:lnTo>
                    <a:pt x="11" y="1206"/>
                  </a:lnTo>
                  <a:lnTo>
                    <a:pt x="5" y="1206"/>
                  </a:lnTo>
                  <a:lnTo>
                    <a:pt x="0" y="1205"/>
                  </a:lnTo>
                  <a:lnTo>
                    <a:pt x="1" y="1021"/>
                  </a:lnTo>
                  <a:lnTo>
                    <a:pt x="4" y="612"/>
                  </a:lnTo>
                  <a:lnTo>
                    <a:pt x="8" y="200"/>
                  </a:lnTo>
                  <a:lnTo>
                    <a:pt x="10" y="0"/>
                  </a:lnTo>
                  <a:lnTo>
                    <a:pt x="20" y="2"/>
                  </a:lnTo>
                  <a:lnTo>
                    <a:pt x="27" y="8"/>
                  </a:lnTo>
                  <a:lnTo>
                    <a:pt x="32" y="16"/>
                  </a:lnTo>
                  <a:lnTo>
                    <a:pt x="35" y="26"/>
                  </a:lnTo>
                  <a:close/>
                </a:path>
              </a:pathLst>
            </a:custGeom>
            <a:solidFill>
              <a:srgbClr val="4C4C4C"/>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61" name="Google Shape;1861;p38"/>
            <p:cNvSpPr/>
            <p:nvPr/>
          </p:nvSpPr>
          <p:spPr>
            <a:xfrm>
              <a:off x="5190" y="2488"/>
              <a:ext cx="178" cy="54"/>
            </a:xfrm>
            <a:custGeom>
              <a:avLst/>
              <a:gdLst/>
              <a:ahLst/>
              <a:cxnLst/>
              <a:rect l="l" t="t" r="r" b="b"/>
              <a:pathLst>
                <a:path w="568" h="173" extrusionOk="0">
                  <a:moveTo>
                    <a:pt x="527" y="133"/>
                  </a:moveTo>
                  <a:lnTo>
                    <a:pt x="519" y="125"/>
                  </a:lnTo>
                  <a:lnTo>
                    <a:pt x="510" y="112"/>
                  </a:lnTo>
                  <a:lnTo>
                    <a:pt x="502" y="100"/>
                  </a:lnTo>
                  <a:lnTo>
                    <a:pt x="501" y="90"/>
                  </a:lnTo>
                  <a:lnTo>
                    <a:pt x="527" y="96"/>
                  </a:lnTo>
                  <a:lnTo>
                    <a:pt x="547" y="106"/>
                  </a:lnTo>
                  <a:lnTo>
                    <a:pt x="560" y="120"/>
                  </a:lnTo>
                  <a:lnTo>
                    <a:pt x="565" y="134"/>
                  </a:lnTo>
                  <a:lnTo>
                    <a:pt x="568" y="148"/>
                  </a:lnTo>
                  <a:lnTo>
                    <a:pt x="565" y="160"/>
                  </a:lnTo>
                  <a:lnTo>
                    <a:pt x="561" y="168"/>
                  </a:lnTo>
                  <a:lnTo>
                    <a:pt x="554" y="173"/>
                  </a:lnTo>
                  <a:lnTo>
                    <a:pt x="548" y="173"/>
                  </a:lnTo>
                  <a:lnTo>
                    <a:pt x="533" y="172"/>
                  </a:lnTo>
                  <a:lnTo>
                    <a:pt x="510" y="171"/>
                  </a:lnTo>
                  <a:lnTo>
                    <a:pt x="479" y="168"/>
                  </a:lnTo>
                  <a:lnTo>
                    <a:pt x="442" y="165"/>
                  </a:lnTo>
                  <a:lnTo>
                    <a:pt x="401" y="160"/>
                  </a:lnTo>
                  <a:lnTo>
                    <a:pt x="356" y="155"/>
                  </a:lnTo>
                  <a:lnTo>
                    <a:pt x="308" y="147"/>
                  </a:lnTo>
                  <a:lnTo>
                    <a:pt x="260" y="137"/>
                  </a:lnTo>
                  <a:lnTo>
                    <a:pt x="212" y="126"/>
                  </a:lnTo>
                  <a:lnTo>
                    <a:pt x="166" y="112"/>
                  </a:lnTo>
                  <a:lnTo>
                    <a:pt x="122" y="95"/>
                  </a:lnTo>
                  <a:lnTo>
                    <a:pt x="82" y="76"/>
                  </a:lnTo>
                  <a:lnTo>
                    <a:pt x="48" y="54"/>
                  </a:lnTo>
                  <a:lnTo>
                    <a:pt x="19" y="29"/>
                  </a:lnTo>
                  <a:lnTo>
                    <a:pt x="0" y="0"/>
                  </a:lnTo>
                  <a:lnTo>
                    <a:pt x="2" y="0"/>
                  </a:lnTo>
                  <a:lnTo>
                    <a:pt x="7" y="2"/>
                  </a:lnTo>
                  <a:lnTo>
                    <a:pt x="16" y="8"/>
                  </a:lnTo>
                  <a:lnTo>
                    <a:pt x="29" y="15"/>
                  </a:lnTo>
                  <a:lnTo>
                    <a:pt x="46" y="23"/>
                  </a:lnTo>
                  <a:lnTo>
                    <a:pt x="67" y="34"/>
                  </a:lnTo>
                  <a:lnTo>
                    <a:pt x="92" y="44"/>
                  </a:lnTo>
                  <a:lnTo>
                    <a:pt x="121" y="55"/>
                  </a:lnTo>
                  <a:lnTo>
                    <a:pt x="155" y="68"/>
                  </a:lnTo>
                  <a:lnTo>
                    <a:pt x="193" y="80"/>
                  </a:lnTo>
                  <a:lnTo>
                    <a:pt x="237" y="91"/>
                  </a:lnTo>
                  <a:lnTo>
                    <a:pt x="284" y="103"/>
                  </a:lnTo>
                  <a:lnTo>
                    <a:pt x="337" y="112"/>
                  </a:lnTo>
                  <a:lnTo>
                    <a:pt x="396" y="121"/>
                  </a:lnTo>
                  <a:lnTo>
                    <a:pt x="458" y="128"/>
                  </a:lnTo>
                  <a:lnTo>
                    <a:pt x="527" y="133"/>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62" name="Google Shape;1862;p38"/>
            <p:cNvSpPr/>
            <p:nvPr/>
          </p:nvSpPr>
          <p:spPr>
            <a:xfrm>
              <a:off x="4984" y="2064"/>
              <a:ext cx="196" cy="57"/>
            </a:xfrm>
            <a:custGeom>
              <a:avLst/>
              <a:gdLst/>
              <a:ahLst/>
              <a:cxnLst/>
              <a:rect l="l" t="t" r="r" b="b"/>
              <a:pathLst>
                <a:path w="625" h="181" extrusionOk="0">
                  <a:moveTo>
                    <a:pt x="625" y="167"/>
                  </a:moveTo>
                  <a:lnTo>
                    <a:pt x="607" y="154"/>
                  </a:lnTo>
                  <a:lnTo>
                    <a:pt x="580" y="142"/>
                  </a:lnTo>
                  <a:lnTo>
                    <a:pt x="546" y="128"/>
                  </a:lnTo>
                  <a:lnTo>
                    <a:pt x="505" y="113"/>
                  </a:lnTo>
                  <a:lnTo>
                    <a:pt x="461" y="99"/>
                  </a:lnTo>
                  <a:lnTo>
                    <a:pt x="412" y="85"/>
                  </a:lnTo>
                  <a:lnTo>
                    <a:pt x="362" y="71"/>
                  </a:lnTo>
                  <a:lnTo>
                    <a:pt x="310" y="59"/>
                  </a:lnTo>
                  <a:lnTo>
                    <a:pt x="258" y="46"/>
                  </a:lnTo>
                  <a:lnTo>
                    <a:pt x="207" y="34"/>
                  </a:lnTo>
                  <a:lnTo>
                    <a:pt x="160" y="24"/>
                  </a:lnTo>
                  <a:lnTo>
                    <a:pt x="116" y="16"/>
                  </a:lnTo>
                  <a:lnTo>
                    <a:pt x="77" y="9"/>
                  </a:lnTo>
                  <a:lnTo>
                    <a:pt x="45" y="3"/>
                  </a:lnTo>
                  <a:lnTo>
                    <a:pt x="21" y="1"/>
                  </a:lnTo>
                  <a:lnTo>
                    <a:pt x="4" y="0"/>
                  </a:lnTo>
                  <a:lnTo>
                    <a:pt x="1" y="2"/>
                  </a:lnTo>
                  <a:lnTo>
                    <a:pt x="0" y="8"/>
                  </a:lnTo>
                  <a:lnTo>
                    <a:pt x="0" y="15"/>
                  </a:lnTo>
                  <a:lnTo>
                    <a:pt x="2" y="17"/>
                  </a:lnTo>
                  <a:lnTo>
                    <a:pt x="17" y="19"/>
                  </a:lnTo>
                  <a:lnTo>
                    <a:pt x="40" y="23"/>
                  </a:lnTo>
                  <a:lnTo>
                    <a:pt x="69" y="29"/>
                  </a:lnTo>
                  <a:lnTo>
                    <a:pt x="105" y="36"/>
                  </a:lnTo>
                  <a:lnTo>
                    <a:pt x="145" y="44"/>
                  </a:lnTo>
                  <a:lnTo>
                    <a:pt x="189" y="53"/>
                  </a:lnTo>
                  <a:lnTo>
                    <a:pt x="236" y="64"/>
                  </a:lnTo>
                  <a:lnTo>
                    <a:pt x="284" y="75"/>
                  </a:lnTo>
                  <a:lnTo>
                    <a:pt x="333" y="87"/>
                  </a:lnTo>
                  <a:lnTo>
                    <a:pt x="382" y="100"/>
                  </a:lnTo>
                  <a:lnTo>
                    <a:pt x="429" y="113"/>
                  </a:lnTo>
                  <a:lnTo>
                    <a:pt x="474" y="127"/>
                  </a:lnTo>
                  <a:lnTo>
                    <a:pt x="517" y="140"/>
                  </a:lnTo>
                  <a:lnTo>
                    <a:pt x="555" y="154"/>
                  </a:lnTo>
                  <a:lnTo>
                    <a:pt x="587" y="167"/>
                  </a:lnTo>
                  <a:lnTo>
                    <a:pt x="614" y="181"/>
                  </a:lnTo>
                  <a:lnTo>
                    <a:pt x="617" y="180"/>
                  </a:lnTo>
                  <a:lnTo>
                    <a:pt x="622" y="176"/>
                  </a:lnTo>
                  <a:lnTo>
                    <a:pt x="625" y="170"/>
                  </a:lnTo>
                  <a:lnTo>
                    <a:pt x="625" y="167"/>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63" name="Google Shape;1863;p38"/>
            <p:cNvSpPr/>
            <p:nvPr/>
          </p:nvSpPr>
          <p:spPr>
            <a:xfrm>
              <a:off x="5011" y="2113"/>
              <a:ext cx="161" cy="27"/>
            </a:xfrm>
            <a:custGeom>
              <a:avLst/>
              <a:gdLst/>
              <a:ahLst/>
              <a:cxnLst/>
              <a:rect l="l" t="t" r="r" b="b"/>
              <a:pathLst>
                <a:path w="513" h="88" extrusionOk="0">
                  <a:moveTo>
                    <a:pt x="512" y="76"/>
                  </a:moveTo>
                  <a:lnTo>
                    <a:pt x="496" y="68"/>
                  </a:lnTo>
                  <a:lnTo>
                    <a:pt x="474" y="60"/>
                  </a:lnTo>
                  <a:lnTo>
                    <a:pt x="445" y="52"/>
                  </a:lnTo>
                  <a:lnTo>
                    <a:pt x="412" y="44"/>
                  </a:lnTo>
                  <a:lnTo>
                    <a:pt x="375" y="37"/>
                  </a:lnTo>
                  <a:lnTo>
                    <a:pt x="336" y="30"/>
                  </a:lnTo>
                  <a:lnTo>
                    <a:pt x="293" y="24"/>
                  </a:lnTo>
                  <a:lnTo>
                    <a:pt x="251" y="19"/>
                  </a:lnTo>
                  <a:lnTo>
                    <a:pt x="209" y="14"/>
                  </a:lnTo>
                  <a:lnTo>
                    <a:pt x="167" y="9"/>
                  </a:lnTo>
                  <a:lnTo>
                    <a:pt x="128" y="6"/>
                  </a:lnTo>
                  <a:lnTo>
                    <a:pt x="94" y="4"/>
                  </a:lnTo>
                  <a:lnTo>
                    <a:pt x="61" y="1"/>
                  </a:lnTo>
                  <a:lnTo>
                    <a:pt x="36" y="0"/>
                  </a:lnTo>
                  <a:lnTo>
                    <a:pt x="17" y="0"/>
                  </a:lnTo>
                  <a:lnTo>
                    <a:pt x="4" y="1"/>
                  </a:lnTo>
                  <a:lnTo>
                    <a:pt x="2" y="4"/>
                  </a:lnTo>
                  <a:lnTo>
                    <a:pt x="0" y="8"/>
                  </a:lnTo>
                  <a:lnTo>
                    <a:pt x="2" y="13"/>
                  </a:lnTo>
                  <a:lnTo>
                    <a:pt x="4" y="15"/>
                  </a:lnTo>
                  <a:lnTo>
                    <a:pt x="15" y="15"/>
                  </a:lnTo>
                  <a:lnTo>
                    <a:pt x="34" y="16"/>
                  </a:lnTo>
                  <a:lnTo>
                    <a:pt x="58" y="18"/>
                  </a:lnTo>
                  <a:lnTo>
                    <a:pt x="87" y="20"/>
                  </a:lnTo>
                  <a:lnTo>
                    <a:pt x="119" y="23"/>
                  </a:lnTo>
                  <a:lnTo>
                    <a:pt x="155" y="26"/>
                  </a:lnTo>
                  <a:lnTo>
                    <a:pt x="193" y="30"/>
                  </a:lnTo>
                  <a:lnTo>
                    <a:pt x="233" y="35"/>
                  </a:lnTo>
                  <a:lnTo>
                    <a:pt x="272" y="39"/>
                  </a:lnTo>
                  <a:lnTo>
                    <a:pt x="313" y="45"/>
                  </a:lnTo>
                  <a:lnTo>
                    <a:pt x="352" y="51"/>
                  </a:lnTo>
                  <a:lnTo>
                    <a:pt x="389" y="58"/>
                  </a:lnTo>
                  <a:lnTo>
                    <a:pt x="423" y="65"/>
                  </a:lnTo>
                  <a:lnTo>
                    <a:pt x="454" y="72"/>
                  </a:lnTo>
                  <a:lnTo>
                    <a:pt x="482" y="80"/>
                  </a:lnTo>
                  <a:lnTo>
                    <a:pt x="504" y="88"/>
                  </a:lnTo>
                  <a:lnTo>
                    <a:pt x="507" y="87"/>
                  </a:lnTo>
                  <a:lnTo>
                    <a:pt x="511" y="83"/>
                  </a:lnTo>
                  <a:lnTo>
                    <a:pt x="513" y="80"/>
                  </a:lnTo>
                  <a:lnTo>
                    <a:pt x="512" y="76"/>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64" name="Google Shape;1864;p38"/>
            <p:cNvSpPr/>
            <p:nvPr/>
          </p:nvSpPr>
          <p:spPr>
            <a:xfrm>
              <a:off x="5007" y="2041"/>
              <a:ext cx="59" cy="19"/>
            </a:xfrm>
            <a:custGeom>
              <a:avLst/>
              <a:gdLst/>
              <a:ahLst/>
              <a:cxnLst/>
              <a:rect l="l" t="t" r="r" b="b"/>
              <a:pathLst>
                <a:path w="190" h="62" extrusionOk="0">
                  <a:moveTo>
                    <a:pt x="190" y="44"/>
                  </a:moveTo>
                  <a:lnTo>
                    <a:pt x="174" y="39"/>
                  </a:lnTo>
                  <a:lnTo>
                    <a:pt x="156" y="35"/>
                  </a:lnTo>
                  <a:lnTo>
                    <a:pt x="141" y="30"/>
                  </a:lnTo>
                  <a:lnTo>
                    <a:pt x="125" y="26"/>
                  </a:lnTo>
                  <a:lnTo>
                    <a:pt x="111" y="22"/>
                  </a:lnTo>
                  <a:lnTo>
                    <a:pt x="96" y="18"/>
                  </a:lnTo>
                  <a:lnTo>
                    <a:pt x="84" y="15"/>
                  </a:lnTo>
                  <a:lnTo>
                    <a:pt x="71" y="13"/>
                  </a:lnTo>
                  <a:lnTo>
                    <a:pt x="58" y="9"/>
                  </a:lnTo>
                  <a:lnTo>
                    <a:pt x="48" y="7"/>
                  </a:lnTo>
                  <a:lnTo>
                    <a:pt x="38" y="5"/>
                  </a:lnTo>
                  <a:lnTo>
                    <a:pt x="29" y="3"/>
                  </a:lnTo>
                  <a:lnTo>
                    <a:pt x="20" y="2"/>
                  </a:lnTo>
                  <a:lnTo>
                    <a:pt x="15" y="1"/>
                  </a:lnTo>
                  <a:lnTo>
                    <a:pt x="9" y="0"/>
                  </a:lnTo>
                  <a:lnTo>
                    <a:pt x="4" y="0"/>
                  </a:lnTo>
                  <a:lnTo>
                    <a:pt x="1" y="2"/>
                  </a:lnTo>
                  <a:lnTo>
                    <a:pt x="0" y="7"/>
                  </a:lnTo>
                  <a:lnTo>
                    <a:pt x="0" y="13"/>
                  </a:lnTo>
                  <a:lnTo>
                    <a:pt x="1" y="15"/>
                  </a:lnTo>
                  <a:lnTo>
                    <a:pt x="11" y="17"/>
                  </a:lnTo>
                  <a:lnTo>
                    <a:pt x="26" y="21"/>
                  </a:lnTo>
                  <a:lnTo>
                    <a:pt x="45" y="24"/>
                  </a:lnTo>
                  <a:lnTo>
                    <a:pt x="67" y="30"/>
                  </a:lnTo>
                  <a:lnTo>
                    <a:pt x="92" y="37"/>
                  </a:lnTo>
                  <a:lnTo>
                    <a:pt x="121" y="45"/>
                  </a:lnTo>
                  <a:lnTo>
                    <a:pt x="151" y="53"/>
                  </a:lnTo>
                  <a:lnTo>
                    <a:pt x="183" y="62"/>
                  </a:lnTo>
                  <a:lnTo>
                    <a:pt x="190" y="44"/>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65" name="Google Shape;1865;p38"/>
            <p:cNvSpPr/>
            <p:nvPr/>
          </p:nvSpPr>
          <p:spPr>
            <a:xfrm>
              <a:off x="5083" y="2062"/>
              <a:ext cx="103" cy="42"/>
            </a:xfrm>
            <a:custGeom>
              <a:avLst/>
              <a:gdLst/>
              <a:ahLst/>
              <a:cxnLst/>
              <a:rect l="l" t="t" r="r" b="b"/>
              <a:pathLst>
                <a:path w="327" h="137" extrusionOk="0">
                  <a:moveTo>
                    <a:pt x="327" y="126"/>
                  </a:moveTo>
                  <a:lnTo>
                    <a:pt x="319" y="119"/>
                  </a:lnTo>
                  <a:lnTo>
                    <a:pt x="309" y="113"/>
                  </a:lnTo>
                  <a:lnTo>
                    <a:pt x="296" y="106"/>
                  </a:lnTo>
                  <a:lnTo>
                    <a:pt x="281" y="98"/>
                  </a:lnTo>
                  <a:lnTo>
                    <a:pt x="265" y="90"/>
                  </a:lnTo>
                  <a:lnTo>
                    <a:pt x="245" y="81"/>
                  </a:lnTo>
                  <a:lnTo>
                    <a:pt x="226" y="73"/>
                  </a:lnTo>
                  <a:lnTo>
                    <a:pt x="204" y="64"/>
                  </a:lnTo>
                  <a:lnTo>
                    <a:pt x="182" y="56"/>
                  </a:lnTo>
                  <a:lnTo>
                    <a:pt x="158" y="48"/>
                  </a:lnTo>
                  <a:lnTo>
                    <a:pt x="134" y="40"/>
                  </a:lnTo>
                  <a:lnTo>
                    <a:pt x="108" y="31"/>
                  </a:lnTo>
                  <a:lnTo>
                    <a:pt x="83" y="23"/>
                  </a:lnTo>
                  <a:lnTo>
                    <a:pt x="57" y="15"/>
                  </a:lnTo>
                  <a:lnTo>
                    <a:pt x="32" y="8"/>
                  </a:lnTo>
                  <a:lnTo>
                    <a:pt x="7" y="0"/>
                  </a:lnTo>
                  <a:lnTo>
                    <a:pt x="0" y="18"/>
                  </a:lnTo>
                  <a:lnTo>
                    <a:pt x="23" y="25"/>
                  </a:lnTo>
                  <a:lnTo>
                    <a:pt x="46" y="32"/>
                  </a:lnTo>
                  <a:lnTo>
                    <a:pt x="69" y="39"/>
                  </a:lnTo>
                  <a:lnTo>
                    <a:pt x="92" y="47"/>
                  </a:lnTo>
                  <a:lnTo>
                    <a:pt x="115" y="54"/>
                  </a:lnTo>
                  <a:lnTo>
                    <a:pt x="138" y="62"/>
                  </a:lnTo>
                  <a:lnTo>
                    <a:pt x="160" y="69"/>
                  </a:lnTo>
                  <a:lnTo>
                    <a:pt x="182" y="77"/>
                  </a:lnTo>
                  <a:lnTo>
                    <a:pt x="203" y="85"/>
                  </a:lnTo>
                  <a:lnTo>
                    <a:pt x="222" y="93"/>
                  </a:lnTo>
                  <a:lnTo>
                    <a:pt x="242" y="100"/>
                  </a:lnTo>
                  <a:lnTo>
                    <a:pt x="259" y="108"/>
                  </a:lnTo>
                  <a:lnTo>
                    <a:pt x="276" y="115"/>
                  </a:lnTo>
                  <a:lnTo>
                    <a:pt x="290" y="123"/>
                  </a:lnTo>
                  <a:lnTo>
                    <a:pt x="304" y="130"/>
                  </a:lnTo>
                  <a:lnTo>
                    <a:pt x="315" y="137"/>
                  </a:lnTo>
                  <a:lnTo>
                    <a:pt x="319" y="137"/>
                  </a:lnTo>
                  <a:lnTo>
                    <a:pt x="324" y="133"/>
                  </a:lnTo>
                  <a:lnTo>
                    <a:pt x="327" y="130"/>
                  </a:lnTo>
                  <a:lnTo>
                    <a:pt x="327" y="126"/>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1866" name="Google Shape;1866;p38"/>
          <p:cNvGrpSpPr/>
          <p:nvPr/>
        </p:nvGrpSpPr>
        <p:grpSpPr>
          <a:xfrm>
            <a:off x="7762875" y="3227387"/>
            <a:ext cx="968375" cy="3216275"/>
            <a:chOff x="4660" y="1889"/>
            <a:chExt cx="610" cy="2026"/>
          </a:xfrm>
        </p:grpSpPr>
        <p:sp>
          <p:nvSpPr>
            <p:cNvPr id="1867" name="Google Shape;1867;p38"/>
            <p:cNvSpPr/>
            <p:nvPr/>
          </p:nvSpPr>
          <p:spPr>
            <a:xfrm flipH="1">
              <a:off x="5170" y="1890"/>
              <a:ext cx="43" cy="28"/>
            </a:xfrm>
            <a:custGeom>
              <a:avLst/>
              <a:gdLst/>
              <a:ahLst/>
              <a:cxnLst/>
              <a:rect l="l" t="t" r="r" b="b"/>
              <a:pathLst>
                <a:path w="57" h="32" extrusionOk="0">
                  <a:moveTo>
                    <a:pt x="57" y="15"/>
                  </a:moveTo>
                  <a:lnTo>
                    <a:pt x="56" y="22"/>
                  </a:lnTo>
                  <a:lnTo>
                    <a:pt x="52" y="27"/>
                  </a:lnTo>
                  <a:lnTo>
                    <a:pt x="48" y="30"/>
                  </a:lnTo>
                  <a:lnTo>
                    <a:pt x="43" y="32"/>
                  </a:lnTo>
                  <a:lnTo>
                    <a:pt x="14" y="32"/>
                  </a:lnTo>
                  <a:lnTo>
                    <a:pt x="9" y="30"/>
                  </a:lnTo>
                  <a:lnTo>
                    <a:pt x="4" y="27"/>
                  </a:lnTo>
                  <a:lnTo>
                    <a:pt x="1" y="22"/>
                  </a:lnTo>
                  <a:lnTo>
                    <a:pt x="0" y="15"/>
                  </a:lnTo>
                  <a:lnTo>
                    <a:pt x="1" y="9"/>
                  </a:lnTo>
                  <a:lnTo>
                    <a:pt x="4" y="5"/>
                  </a:lnTo>
                  <a:lnTo>
                    <a:pt x="9" y="1"/>
                  </a:lnTo>
                  <a:lnTo>
                    <a:pt x="14" y="0"/>
                  </a:lnTo>
                  <a:lnTo>
                    <a:pt x="43" y="0"/>
                  </a:lnTo>
                  <a:lnTo>
                    <a:pt x="48" y="1"/>
                  </a:lnTo>
                  <a:lnTo>
                    <a:pt x="52" y="5"/>
                  </a:lnTo>
                  <a:lnTo>
                    <a:pt x="56" y="9"/>
                  </a:lnTo>
                  <a:lnTo>
                    <a:pt x="57" y="1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68" name="Google Shape;1868;p38"/>
            <p:cNvSpPr/>
            <p:nvPr/>
          </p:nvSpPr>
          <p:spPr>
            <a:xfrm flipH="1">
              <a:off x="4666" y="1897"/>
              <a:ext cx="596" cy="2000"/>
            </a:xfrm>
            <a:custGeom>
              <a:avLst/>
              <a:gdLst/>
              <a:ahLst/>
              <a:cxnLst/>
              <a:rect l="l" t="t" r="r" b="b"/>
              <a:pathLst>
                <a:path w="796" h="2287" extrusionOk="0">
                  <a:moveTo>
                    <a:pt x="52" y="1962"/>
                  </a:moveTo>
                  <a:lnTo>
                    <a:pt x="56" y="2037"/>
                  </a:lnTo>
                  <a:lnTo>
                    <a:pt x="260" y="2287"/>
                  </a:lnTo>
                  <a:lnTo>
                    <a:pt x="782" y="2185"/>
                  </a:lnTo>
                  <a:lnTo>
                    <a:pt x="796" y="2086"/>
                  </a:lnTo>
                  <a:lnTo>
                    <a:pt x="517" y="1916"/>
                  </a:lnTo>
                  <a:lnTo>
                    <a:pt x="355" y="1902"/>
                  </a:lnTo>
                  <a:lnTo>
                    <a:pt x="351" y="302"/>
                  </a:lnTo>
                  <a:lnTo>
                    <a:pt x="568" y="253"/>
                  </a:lnTo>
                  <a:lnTo>
                    <a:pt x="571" y="185"/>
                  </a:lnTo>
                  <a:lnTo>
                    <a:pt x="543" y="177"/>
                  </a:lnTo>
                  <a:lnTo>
                    <a:pt x="544" y="171"/>
                  </a:lnTo>
                  <a:lnTo>
                    <a:pt x="547" y="154"/>
                  </a:lnTo>
                  <a:lnTo>
                    <a:pt x="550" y="130"/>
                  </a:lnTo>
                  <a:lnTo>
                    <a:pt x="551" y="102"/>
                  </a:lnTo>
                  <a:lnTo>
                    <a:pt x="550" y="71"/>
                  </a:lnTo>
                  <a:lnTo>
                    <a:pt x="543" y="45"/>
                  </a:lnTo>
                  <a:lnTo>
                    <a:pt x="532" y="22"/>
                  </a:lnTo>
                  <a:lnTo>
                    <a:pt x="513" y="8"/>
                  </a:lnTo>
                  <a:lnTo>
                    <a:pt x="507" y="7"/>
                  </a:lnTo>
                  <a:lnTo>
                    <a:pt x="502" y="6"/>
                  </a:lnTo>
                  <a:lnTo>
                    <a:pt x="496" y="5"/>
                  </a:lnTo>
                  <a:lnTo>
                    <a:pt x="491" y="5"/>
                  </a:lnTo>
                  <a:lnTo>
                    <a:pt x="65" y="0"/>
                  </a:lnTo>
                  <a:lnTo>
                    <a:pt x="63" y="1"/>
                  </a:lnTo>
                  <a:lnTo>
                    <a:pt x="57" y="3"/>
                  </a:lnTo>
                  <a:lnTo>
                    <a:pt x="49" y="6"/>
                  </a:lnTo>
                  <a:lnTo>
                    <a:pt x="39" y="10"/>
                  </a:lnTo>
                  <a:lnTo>
                    <a:pt x="29" y="15"/>
                  </a:lnTo>
                  <a:lnTo>
                    <a:pt x="21" y="22"/>
                  </a:lnTo>
                  <a:lnTo>
                    <a:pt x="15" y="29"/>
                  </a:lnTo>
                  <a:lnTo>
                    <a:pt x="13" y="38"/>
                  </a:lnTo>
                  <a:lnTo>
                    <a:pt x="12" y="70"/>
                  </a:lnTo>
                  <a:lnTo>
                    <a:pt x="10" y="120"/>
                  </a:lnTo>
                  <a:lnTo>
                    <a:pt x="9" y="167"/>
                  </a:lnTo>
                  <a:lnTo>
                    <a:pt x="8" y="187"/>
                  </a:lnTo>
                  <a:lnTo>
                    <a:pt x="6" y="189"/>
                  </a:lnTo>
                  <a:lnTo>
                    <a:pt x="3" y="198"/>
                  </a:lnTo>
                  <a:lnTo>
                    <a:pt x="0" y="215"/>
                  </a:lnTo>
                  <a:lnTo>
                    <a:pt x="0" y="238"/>
                  </a:lnTo>
                  <a:lnTo>
                    <a:pt x="3" y="245"/>
                  </a:lnTo>
                  <a:lnTo>
                    <a:pt x="8" y="253"/>
                  </a:lnTo>
                  <a:lnTo>
                    <a:pt x="18" y="260"/>
                  </a:lnTo>
                  <a:lnTo>
                    <a:pt x="30" y="268"/>
                  </a:lnTo>
                  <a:lnTo>
                    <a:pt x="44" y="276"/>
                  </a:lnTo>
                  <a:lnTo>
                    <a:pt x="61" y="283"/>
                  </a:lnTo>
                  <a:lnTo>
                    <a:pt x="77" y="290"/>
                  </a:lnTo>
                  <a:lnTo>
                    <a:pt x="95" y="297"/>
                  </a:lnTo>
                  <a:lnTo>
                    <a:pt x="112" y="304"/>
                  </a:lnTo>
                  <a:lnTo>
                    <a:pt x="128" y="310"/>
                  </a:lnTo>
                  <a:lnTo>
                    <a:pt x="144" y="316"/>
                  </a:lnTo>
                  <a:lnTo>
                    <a:pt x="158" y="321"/>
                  </a:lnTo>
                  <a:lnTo>
                    <a:pt x="170" y="324"/>
                  </a:lnTo>
                  <a:lnTo>
                    <a:pt x="179" y="327"/>
                  </a:lnTo>
                  <a:lnTo>
                    <a:pt x="184" y="329"/>
                  </a:lnTo>
                  <a:lnTo>
                    <a:pt x="186" y="330"/>
                  </a:lnTo>
                  <a:lnTo>
                    <a:pt x="204" y="1916"/>
                  </a:lnTo>
                  <a:lnTo>
                    <a:pt x="52" y="196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69" name="Google Shape;1869;p38"/>
            <p:cNvSpPr/>
            <p:nvPr/>
          </p:nvSpPr>
          <p:spPr>
            <a:xfrm flipH="1">
              <a:off x="4685" y="1907"/>
              <a:ext cx="566" cy="1978"/>
            </a:xfrm>
            <a:custGeom>
              <a:avLst/>
              <a:gdLst/>
              <a:ahLst/>
              <a:cxnLst/>
              <a:rect l="l" t="t" r="r" b="b"/>
              <a:pathLst>
                <a:path w="756" h="2262" extrusionOk="0">
                  <a:moveTo>
                    <a:pt x="488" y="8"/>
                  </a:moveTo>
                  <a:lnTo>
                    <a:pt x="482" y="6"/>
                  </a:lnTo>
                  <a:lnTo>
                    <a:pt x="477" y="5"/>
                  </a:lnTo>
                  <a:lnTo>
                    <a:pt x="471" y="5"/>
                  </a:lnTo>
                  <a:lnTo>
                    <a:pt x="465" y="5"/>
                  </a:lnTo>
                  <a:lnTo>
                    <a:pt x="61" y="0"/>
                  </a:lnTo>
                  <a:lnTo>
                    <a:pt x="59" y="1"/>
                  </a:lnTo>
                  <a:lnTo>
                    <a:pt x="53" y="2"/>
                  </a:lnTo>
                  <a:lnTo>
                    <a:pt x="44" y="5"/>
                  </a:lnTo>
                  <a:lnTo>
                    <a:pt x="36" y="9"/>
                  </a:lnTo>
                  <a:lnTo>
                    <a:pt x="27" y="14"/>
                  </a:lnTo>
                  <a:lnTo>
                    <a:pt x="18" y="20"/>
                  </a:lnTo>
                  <a:lnTo>
                    <a:pt x="13" y="27"/>
                  </a:lnTo>
                  <a:lnTo>
                    <a:pt x="11" y="35"/>
                  </a:lnTo>
                  <a:lnTo>
                    <a:pt x="11" y="50"/>
                  </a:lnTo>
                  <a:lnTo>
                    <a:pt x="10" y="74"/>
                  </a:lnTo>
                  <a:lnTo>
                    <a:pt x="10" y="101"/>
                  </a:lnTo>
                  <a:lnTo>
                    <a:pt x="8" y="128"/>
                  </a:lnTo>
                  <a:lnTo>
                    <a:pt x="8" y="139"/>
                  </a:lnTo>
                  <a:lnTo>
                    <a:pt x="8" y="149"/>
                  </a:lnTo>
                  <a:lnTo>
                    <a:pt x="7" y="158"/>
                  </a:lnTo>
                  <a:lnTo>
                    <a:pt x="7" y="166"/>
                  </a:lnTo>
                  <a:lnTo>
                    <a:pt x="6" y="172"/>
                  </a:lnTo>
                  <a:lnTo>
                    <a:pt x="6" y="176"/>
                  </a:lnTo>
                  <a:lnTo>
                    <a:pt x="6" y="178"/>
                  </a:lnTo>
                  <a:lnTo>
                    <a:pt x="7" y="179"/>
                  </a:lnTo>
                  <a:lnTo>
                    <a:pt x="5" y="183"/>
                  </a:lnTo>
                  <a:lnTo>
                    <a:pt x="2" y="191"/>
                  </a:lnTo>
                  <a:lnTo>
                    <a:pt x="0" y="206"/>
                  </a:lnTo>
                  <a:lnTo>
                    <a:pt x="3" y="227"/>
                  </a:lnTo>
                  <a:lnTo>
                    <a:pt x="5" y="232"/>
                  </a:lnTo>
                  <a:lnTo>
                    <a:pt x="8" y="236"/>
                  </a:lnTo>
                  <a:lnTo>
                    <a:pt x="13" y="241"/>
                  </a:lnTo>
                  <a:lnTo>
                    <a:pt x="18" y="246"/>
                  </a:lnTo>
                  <a:lnTo>
                    <a:pt x="26" y="250"/>
                  </a:lnTo>
                  <a:lnTo>
                    <a:pt x="34" y="255"/>
                  </a:lnTo>
                  <a:lnTo>
                    <a:pt x="41" y="260"/>
                  </a:lnTo>
                  <a:lnTo>
                    <a:pt x="50" y="264"/>
                  </a:lnTo>
                  <a:lnTo>
                    <a:pt x="70" y="274"/>
                  </a:lnTo>
                  <a:lnTo>
                    <a:pt x="90" y="283"/>
                  </a:lnTo>
                  <a:lnTo>
                    <a:pt x="112" y="292"/>
                  </a:lnTo>
                  <a:lnTo>
                    <a:pt x="132" y="300"/>
                  </a:lnTo>
                  <a:lnTo>
                    <a:pt x="149" y="307"/>
                  </a:lnTo>
                  <a:lnTo>
                    <a:pt x="163" y="312"/>
                  </a:lnTo>
                  <a:lnTo>
                    <a:pt x="172" y="315"/>
                  </a:lnTo>
                  <a:lnTo>
                    <a:pt x="175" y="317"/>
                  </a:lnTo>
                  <a:lnTo>
                    <a:pt x="192" y="1907"/>
                  </a:lnTo>
                  <a:lnTo>
                    <a:pt x="174" y="1914"/>
                  </a:lnTo>
                  <a:lnTo>
                    <a:pt x="49" y="1954"/>
                  </a:lnTo>
                  <a:lnTo>
                    <a:pt x="48" y="1954"/>
                  </a:lnTo>
                  <a:lnTo>
                    <a:pt x="52" y="2024"/>
                  </a:lnTo>
                  <a:lnTo>
                    <a:pt x="245" y="2262"/>
                  </a:lnTo>
                  <a:lnTo>
                    <a:pt x="742" y="2164"/>
                  </a:lnTo>
                  <a:lnTo>
                    <a:pt x="756" y="2070"/>
                  </a:lnTo>
                  <a:lnTo>
                    <a:pt x="490" y="1909"/>
                  </a:lnTo>
                  <a:lnTo>
                    <a:pt x="400" y="1901"/>
                  </a:lnTo>
                  <a:lnTo>
                    <a:pt x="337" y="1895"/>
                  </a:lnTo>
                  <a:lnTo>
                    <a:pt x="333" y="290"/>
                  </a:lnTo>
                  <a:lnTo>
                    <a:pt x="359" y="281"/>
                  </a:lnTo>
                  <a:lnTo>
                    <a:pt x="539" y="240"/>
                  </a:lnTo>
                  <a:lnTo>
                    <a:pt x="541" y="176"/>
                  </a:lnTo>
                  <a:lnTo>
                    <a:pt x="515" y="168"/>
                  </a:lnTo>
                  <a:lnTo>
                    <a:pt x="516" y="162"/>
                  </a:lnTo>
                  <a:lnTo>
                    <a:pt x="518" y="145"/>
                  </a:lnTo>
                  <a:lnTo>
                    <a:pt x="521" y="123"/>
                  </a:lnTo>
                  <a:lnTo>
                    <a:pt x="523" y="97"/>
                  </a:lnTo>
                  <a:lnTo>
                    <a:pt x="521" y="69"/>
                  </a:lnTo>
                  <a:lnTo>
                    <a:pt x="516" y="43"/>
                  </a:lnTo>
                  <a:lnTo>
                    <a:pt x="505" y="22"/>
                  </a:lnTo>
                  <a:lnTo>
                    <a:pt x="488" y="8"/>
                  </a:lnTo>
                  <a:close/>
                </a:path>
              </a:pathLst>
            </a:custGeom>
            <a:solidFill>
              <a:srgbClr val="FCF7E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70" name="Google Shape;1870;p38"/>
            <p:cNvSpPr/>
            <p:nvPr/>
          </p:nvSpPr>
          <p:spPr>
            <a:xfrm flipH="1">
              <a:off x="4705" y="1916"/>
              <a:ext cx="535" cy="1957"/>
            </a:xfrm>
            <a:custGeom>
              <a:avLst/>
              <a:gdLst/>
              <a:ahLst/>
              <a:cxnLst/>
              <a:rect l="l" t="t" r="r" b="b"/>
              <a:pathLst>
                <a:path w="714" h="2238" extrusionOk="0">
                  <a:moveTo>
                    <a:pt x="438" y="5"/>
                  </a:moveTo>
                  <a:lnTo>
                    <a:pt x="428" y="5"/>
                  </a:lnTo>
                  <a:lnTo>
                    <a:pt x="56" y="0"/>
                  </a:lnTo>
                  <a:lnTo>
                    <a:pt x="54" y="2"/>
                  </a:lnTo>
                  <a:lnTo>
                    <a:pt x="48" y="3"/>
                  </a:lnTo>
                  <a:lnTo>
                    <a:pt x="40" y="5"/>
                  </a:lnTo>
                  <a:lnTo>
                    <a:pt x="32" y="10"/>
                  </a:lnTo>
                  <a:lnTo>
                    <a:pt x="23" y="14"/>
                  </a:lnTo>
                  <a:lnTo>
                    <a:pt x="15" y="20"/>
                  </a:lnTo>
                  <a:lnTo>
                    <a:pt x="10" y="27"/>
                  </a:lnTo>
                  <a:lnTo>
                    <a:pt x="8" y="34"/>
                  </a:lnTo>
                  <a:lnTo>
                    <a:pt x="8" y="49"/>
                  </a:lnTo>
                  <a:lnTo>
                    <a:pt x="7" y="74"/>
                  </a:lnTo>
                  <a:lnTo>
                    <a:pt x="7" y="101"/>
                  </a:lnTo>
                  <a:lnTo>
                    <a:pt x="6" y="125"/>
                  </a:lnTo>
                  <a:lnTo>
                    <a:pt x="6" y="134"/>
                  </a:lnTo>
                  <a:lnTo>
                    <a:pt x="4" y="144"/>
                  </a:lnTo>
                  <a:lnTo>
                    <a:pt x="3" y="153"/>
                  </a:lnTo>
                  <a:lnTo>
                    <a:pt x="3" y="162"/>
                  </a:lnTo>
                  <a:lnTo>
                    <a:pt x="3" y="167"/>
                  </a:lnTo>
                  <a:lnTo>
                    <a:pt x="3" y="170"/>
                  </a:lnTo>
                  <a:lnTo>
                    <a:pt x="3" y="173"/>
                  </a:lnTo>
                  <a:lnTo>
                    <a:pt x="4" y="174"/>
                  </a:lnTo>
                  <a:lnTo>
                    <a:pt x="3" y="177"/>
                  </a:lnTo>
                  <a:lnTo>
                    <a:pt x="1" y="187"/>
                  </a:lnTo>
                  <a:lnTo>
                    <a:pt x="0" y="201"/>
                  </a:lnTo>
                  <a:lnTo>
                    <a:pt x="4" y="219"/>
                  </a:lnTo>
                  <a:lnTo>
                    <a:pt x="7" y="224"/>
                  </a:lnTo>
                  <a:lnTo>
                    <a:pt x="11" y="229"/>
                  </a:lnTo>
                  <a:lnTo>
                    <a:pt x="16" y="233"/>
                  </a:lnTo>
                  <a:lnTo>
                    <a:pt x="22" y="238"/>
                  </a:lnTo>
                  <a:lnTo>
                    <a:pt x="30" y="241"/>
                  </a:lnTo>
                  <a:lnTo>
                    <a:pt x="37" y="246"/>
                  </a:lnTo>
                  <a:lnTo>
                    <a:pt x="45" y="251"/>
                  </a:lnTo>
                  <a:lnTo>
                    <a:pt x="52" y="254"/>
                  </a:lnTo>
                  <a:lnTo>
                    <a:pt x="70" y="262"/>
                  </a:lnTo>
                  <a:lnTo>
                    <a:pt x="89" y="272"/>
                  </a:lnTo>
                  <a:lnTo>
                    <a:pt x="107" y="280"/>
                  </a:lnTo>
                  <a:lnTo>
                    <a:pt x="125" y="288"/>
                  </a:lnTo>
                  <a:lnTo>
                    <a:pt x="141" y="294"/>
                  </a:lnTo>
                  <a:lnTo>
                    <a:pt x="153" y="300"/>
                  </a:lnTo>
                  <a:lnTo>
                    <a:pt x="161" y="303"/>
                  </a:lnTo>
                  <a:lnTo>
                    <a:pt x="164" y="304"/>
                  </a:lnTo>
                  <a:lnTo>
                    <a:pt x="179" y="1899"/>
                  </a:lnTo>
                  <a:lnTo>
                    <a:pt x="164" y="1909"/>
                  </a:lnTo>
                  <a:lnTo>
                    <a:pt x="44" y="1946"/>
                  </a:lnTo>
                  <a:lnTo>
                    <a:pt x="47" y="2014"/>
                  </a:lnTo>
                  <a:lnTo>
                    <a:pt x="230" y="2238"/>
                  </a:lnTo>
                  <a:lnTo>
                    <a:pt x="701" y="2146"/>
                  </a:lnTo>
                  <a:lnTo>
                    <a:pt x="714" y="2057"/>
                  </a:lnTo>
                  <a:lnTo>
                    <a:pt x="462" y="1904"/>
                  </a:lnTo>
                  <a:lnTo>
                    <a:pt x="373" y="1897"/>
                  </a:lnTo>
                  <a:lnTo>
                    <a:pt x="317" y="1890"/>
                  </a:lnTo>
                  <a:lnTo>
                    <a:pt x="313" y="279"/>
                  </a:lnTo>
                  <a:lnTo>
                    <a:pt x="336" y="267"/>
                  </a:lnTo>
                  <a:lnTo>
                    <a:pt x="508" y="229"/>
                  </a:lnTo>
                  <a:lnTo>
                    <a:pt x="511" y="167"/>
                  </a:lnTo>
                  <a:lnTo>
                    <a:pt x="486" y="160"/>
                  </a:lnTo>
                  <a:lnTo>
                    <a:pt x="487" y="153"/>
                  </a:lnTo>
                  <a:lnTo>
                    <a:pt x="490" y="135"/>
                  </a:lnTo>
                  <a:lnTo>
                    <a:pt x="492" y="110"/>
                  </a:lnTo>
                  <a:lnTo>
                    <a:pt x="493" y="81"/>
                  </a:lnTo>
                  <a:lnTo>
                    <a:pt x="489" y="52"/>
                  </a:lnTo>
                  <a:lnTo>
                    <a:pt x="480" y="27"/>
                  </a:lnTo>
                  <a:lnTo>
                    <a:pt x="464" y="11"/>
                  </a:lnTo>
                  <a:lnTo>
                    <a:pt x="438" y="5"/>
                  </a:lnTo>
                  <a:close/>
                </a:path>
              </a:pathLst>
            </a:custGeom>
            <a:solidFill>
              <a:srgbClr val="F9EFD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71" name="Google Shape;1871;p38"/>
            <p:cNvSpPr/>
            <p:nvPr/>
          </p:nvSpPr>
          <p:spPr>
            <a:xfrm flipH="1">
              <a:off x="4725" y="1927"/>
              <a:ext cx="502" cy="1935"/>
            </a:xfrm>
            <a:custGeom>
              <a:avLst/>
              <a:gdLst/>
              <a:ahLst/>
              <a:cxnLst/>
              <a:rect l="l" t="t" r="r" b="b"/>
              <a:pathLst>
                <a:path w="672" h="2213" extrusionOk="0">
                  <a:moveTo>
                    <a:pt x="411" y="4"/>
                  </a:moveTo>
                  <a:lnTo>
                    <a:pt x="50" y="0"/>
                  </a:lnTo>
                  <a:lnTo>
                    <a:pt x="47" y="0"/>
                  </a:lnTo>
                  <a:lnTo>
                    <a:pt x="43" y="2"/>
                  </a:lnTo>
                  <a:lnTo>
                    <a:pt x="35" y="5"/>
                  </a:lnTo>
                  <a:lnTo>
                    <a:pt x="28" y="8"/>
                  </a:lnTo>
                  <a:lnTo>
                    <a:pt x="19" y="13"/>
                  </a:lnTo>
                  <a:lnTo>
                    <a:pt x="11" y="19"/>
                  </a:lnTo>
                  <a:lnTo>
                    <a:pt x="7" y="25"/>
                  </a:lnTo>
                  <a:lnTo>
                    <a:pt x="5" y="32"/>
                  </a:lnTo>
                  <a:lnTo>
                    <a:pt x="5" y="47"/>
                  </a:lnTo>
                  <a:lnTo>
                    <a:pt x="4" y="71"/>
                  </a:lnTo>
                  <a:lnTo>
                    <a:pt x="4" y="98"/>
                  </a:lnTo>
                  <a:lnTo>
                    <a:pt x="3" y="121"/>
                  </a:lnTo>
                  <a:lnTo>
                    <a:pt x="3" y="129"/>
                  </a:lnTo>
                  <a:lnTo>
                    <a:pt x="2" y="137"/>
                  </a:lnTo>
                  <a:lnTo>
                    <a:pt x="0" y="147"/>
                  </a:lnTo>
                  <a:lnTo>
                    <a:pt x="0" y="156"/>
                  </a:lnTo>
                  <a:lnTo>
                    <a:pt x="0" y="161"/>
                  </a:lnTo>
                  <a:lnTo>
                    <a:pt x="0" y="164"/>
                  </a:lnTo>
                  <a:lnTo>
                    <a:pt x="0" y="167"/>
                  </a:lnTo>
                  <a:lnTo>
                    <a:pt x="0" y="168"/>
                  </a:lnTo>
                  <a:lnTo>
                    <a:pt x="2" y="171"/>
                  </a:lnTo>
                  <a:lnTo>
                    <a:pt x="2" y="178"/>
                  </a:lnTo>
                  <a:lnTo>
                    <a:pt x="3" y="191"/>
                  </a:lnTo>
                  <a:lnTo>
                    <a:pt x="6" y="210"/>
                  </a:lnTo>
                  <a:lnTo>
                    <a:pt x="10" y="214"/>
                  </a:lnTo>
                  <a:lnTo>
                    <a:pt x="15" y="218"/>
                  </a:lnTo>
                  <a:lnTo>
                    <a:pt x="20" y="222"/>
                  </a:lnTo>
                  <a:lnTo>
                    <a:pt x="27" y="227"/>
                  </a:lnTo>
                  <a:lnTo>
                    <a:pt x="33" y="231"/>
                  </a:lnTo>
                  <a:lnTo>
                    <a:pt x="41" y="235"/>
                  </a:lnTo>
                  <a:lnTo>
                    <a:pt x="49" y="239"/>
                  </a:lnTo>
                  <a:lnTo>
                    <a:pt x="55" y="242"/>
                  </a:lnTo>
                  <a:lnTo>
                    <a:pt x="70" y="250"/>
                  </a:lnTo>
                  <a:lnTo>
                    <a:pt x="87" y="259"/>
                  </a:lnTo>
                  <a:lnTo>
                    <a:pt x="103" y="267"/>
                  </a:lnTo>
                  <a:lnTo>
                    <a:pt x="118" y="274"/>
                  </a:lnTo>
                  <a:lnTo>
                    <a:pt x="131" y="281"/>
                  </a:lnTo>
                  <a:lnTo>
                    <a:pt x="142" y="287"/>
                  </a:lnTo>
                  <a:lnTo>
                    <a:pt x="150" y="290"/>
                  </a:lnTo>
                  <a:lnTo>
                    <a:pt x="152" y="291"/>
                  </a:lnTo>
                  <a:lnTo>
                    <a:pt x="166" y="1891"/>
                  </a:lnTo>
                  <a:lnTo>
                    <a:pt x="153" y="1901"/>
                  </a:lnTo>
                  <a:lnTo>
                    <a:pt x="39" y="1936"/>
                  </a:lnTo>
                  <a:lnTo>
                    <a:pt x="39" y="1938"/>
                  </a:lnTo>
                  <a:lnTo>
                    <a:pt x="42" y="2000"/>
                  </a:lnTo>
                  <a:lnTo>
                    <a:pt x="214" y="2213"/>
                  </a:lnTo>
                  <a:lnTo>
                    <a:pt x="660" y="2126"/>
                  </a:lnTo>
                  <a:lnTo>
                    <a:pt x="672" y="2041"/>
                  </a:lnTo>
                  <a:lnTo>
                    <a:pt x="434" y="1898"/>
                  </a:lnTo>
                  <a:lnTo>
                    <a:pt x="345" y="1890"/>
                  </a:lnTo>
                  <a:lnTo>
                    <a:pt x="296" y="1883"/>
                  </a:lnTo>
                  <a:lnTo>
                    <a:pt x="293" y="267"/>
                  </a:lnTo>
                  <a:lnTo>
                    <a:pt x="313" y="252"/>
                  </a:lnTo>
                  <a:lnTo>
                    <a:pt x="477" y="214"/>
                  </a:lnTo>
                  <a:lnTo>
                    <a:pt x="480" y="157"/>
                  </a:lnTo>
                  <a:lnTo>
                    <a:pt x="456" y="150"/>
                  </a:lnTo>
                  <a:lnTo>
                    <a:pt x="457" y="143"/>
                  </a:lnTo>
                  <a:lnTo>
                    <a:pt x="460" y="127"/>
                  </a:lnTo>
                  <a:lnTo>
                    <a:pt x="462" y="103"/>
                  </a:lnTo>
                  <a:lnTo>
                    <a:pt x="463" y="76"/>
                  </a:lnTo>
                  <a:lnTo>
                    <a:pt x="460" y="49"/>
                  </a:lnTo>
                  <a:lnTo>
                    <a:pt x="451" y="25"/>
                  </a:lnTo>
                  <a:lnTo>
                    <a:pt x="435" y="9"/>
                  </a:lnTo>
                  <a:lnTo>
                    <a:pt x="411" y="4"/>
                  </a:lnTo>
                  <a:close/>
                </a:path>
              </a:pathLst>
            </a:custGeom>
            <a:solidFill>
              <a:srgbClr val="F7E8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72" name="Google Shape;1872;p38"/>
            <p:cNvSpPr/>
            <p:nvPr/>
          </p:nvSpPr>
          <p:spPr>
            <a:xfrm flipH="1">
              <a:off x="4742" y="1936"/>
              <a:ext cx="475" cy="1915"/>
            </a:xfrm>
            <a:custGeom>
              <a:avLst/>
              <a:gdLst/>
              <a:ahLst/>
              <a:cxnLst/>
              <a:rect l="l" t="t" r="r" b="b"/>
              <a:pathLst>
                <a:path w="634" h="2190" extrusionOk="0">
                  <a:moveTo>
                    <a:pt x="388" y="3"/>
                  </a:moveTo>
                  <a:lnTo>
                    <a:pt x="47" y="0"/>
                  </a:lnTo>
                  <a:lnTo>
                    <a:pt x="44" y="0"/>
                  </a:lnTo>
                  <a:lnTo>
                    <a:pt x="40" y="2"/>
                  </a:lnTo>
                  <a:lnTo>
                    <a:pt x="33" y="4"/>
                  </a:lnTo>
                  <a:lnTo>
                    <a:pt x="26" y="8"/>
                  </a:lnTo>
                  <a:lnTo>
                    <a:pt x="18" y="12"/>
                  </a:lnTo>
                  <a:lnTo>
                    <a:pt x="12" y="17"/>
                  </a:lnTo>
                  <a:lnTo>
                    <a:pt x="7" y="23"/>
                  </a:lnTo>
                  <a:lnTo>
                    <a:pt x="5" y="30"/>
                  </a:lnTo>
                  <a:lnTo>
                    <a:pt x="5" y="45"/>
                  </a:lnTo>
                  <a:lnTo>
                    <a:pt x="4" y="69"/>
                  </a:lnTo>
                  <a:lnTo>
                    <a:pt x="3" y="95"/>
                  </a:lnTo>
                  <a:lnTo>
                    <a:pt x="3" y="117"/>
                  </a:lnTo>
                  <a:lnTo>
                    <a:pt x="3" y="124"/>
                  </a:lnTo>
                  <a:lnTo>
                    <a:pt x="2" y="132"/>
                  </a:lnTo>
                  <a:lnTo>
                    <a:pt x="0" y="142"/>
                  </a:lnTo>
                  <a:lnTo>
                    <a:pt x="0" y="151"/>
                  </a:lnTo>
                  <a:lnTo>
                    <a:pt x="1" y="154"/>
                  </a:lnTo>
                  <a:lnTo>
                    <a:pt x="1" y="158"/>
                  </a:lnTo>
                  <a:lnTo>
                    <a:pt x="1" y="160"/>
                  </a:lnTo>
                  <a:lnTo>
                    <a:pt x="1" y="161"/>
                  </a:lnTo>
                  <a:lnTo>
                    <a:pt x="3" y="165"/>
                  </a:lnTo>
                  <a:lnTo>
                    <a:pt x="4" y="172"/>
                  </a:lnTo>
                  <a:lnTo>
                    <a:pt x="6" y="185"/>
                  </a:lnTo>
                  <a:lnTo>
                    <a:pt x="12" y="201"/>
                  </a:lnTo>
                  <a:lnTo>
                    <a:pt x="16" y="204"/>
                  </a:lnTo>
                  <a:lnTo>
                    <a:pt x="21" y="209"/>
                  </a:lnTo>
                  <a:lnTo>
                    <a:pt x="28" y="213"/>
                  </a:lnTo>
                  <a:lnTo>
                    <a:pt x="35" y="217"/>
                  </a:lnTo>
                  <a:lnTo>
                    <a:pt x="41" y="221"/>
                  </a:lnTo>
                  <a:lnTo>
                    <a:pt x="48" y="224"/>
                  </a:lnTo>
                  <a:lnTo>
                    <a:pt x="54" y="228"/>
                  </a:lnTo>
                  <a:lnTo>
                    <a:pt x="61" y="231"/>
                  </a:lnTo>
                  <a:lnTo>
                    <a:pt x="74" y="238"/>
                  </a:lnTo>
                  <a:lnTo>
                    <a:pt x="88" y="246"/>
                  </a:lnTo>
                  <a:lnTo>
                    <a:pt x="101" y="253"/>
                  </a:lnTo>
                  <a:lnTo>
                    <a:pt x="114" y="262"/>
                  </a:lnTo>
                  <a:lnTo>
                    <a:pt x="126" y="267"/>
                  </a:lnTo>
                  <a:lnTo>
                    <a:pt x="135" y="273"/>
                  </a:lnTo>
                  <a:lnTo>
                    <a:pt x="141" y="277"/>
                  </a:lnTo>
                  <a:lnTo>
                    <a:pt x="144" y="278"/>
                  </a:lnTo>
                  <a:lnTo>
                    <a:pt x="158" y="1882"/>
                  </a:lnTo>
                  <a:lnTo>
                    <a:pt x="146" y="1895"/>
                  </a:lnTo>
                  <a:lnTo>
                    <a:pt x="37" y="1929"/>
                  </a:lnTo>
                  <a:lnTo>
                    <a:pt x="40" y="1988"/>
                  </a:lnTo>
                  <a:lnTo>
                    <a:pt x="203" y="2190"/>
                  </a:lnTo>
                  <a:lnTo>
                    <a:pt x="622" y="2107"/>
                  </a:lnTo>
                  <a:lnTo>
                    <a:pt x="634" y="2027"/>
                  </a:lnTo>
                  <a:lnTo>
                    <a:pt x="409" y="1892"/>
                  </a:lnTo>
                  <a:lnTo>
                    <a:pt x="322" y="1885"/>
                  </a:lnTo>
                  <a:lnTo>
                    <a:pt x="279" y="1876"/>
                  </a:lnTo>
                  <a:lnTo>
                    <a:pt x="276" y="255"/>
                  </a:lnTo>
                  <a:lnTo>
                    <a:pt x="293" y="238"/>
                  </a:lnTo>
                  <a:lnTo>
                    <a:pt x="449" y="202"/>
                  </a:lnTo>
                  <a:lnTo>
                    <a:pt x="450" y="202"/>
                  </a:lnTo>
                  <a:lnTo>
                    <a:pt x="453" y="149"/>
                  </a:lnTo>
                  <a:lnTo>
                    <a:pt x="430" y="142"/>
                  </a:lnTo>
                  <a:lnTo>
                    <a:pt x="431" y="136"/>
                  </a:lnTo>
                  <a:lnTo>
                    <a:pt x="433" y="119"/>
                  </a:lnTo>
                  <a:lnTo>
                    <a:pt x="436" y="97"/>
                  </a:lnTo>
                  <a:lnTo>
                    <a:pt x="436" y="71"/>
                  </a:lnTo>
                  <a:lnTo>
                    <a:pt x="433" y="45"/>
                  </a:lnTo>
                  <a:lnTo>
                    <a:pt x="425" y="23"/>
                  </a:lnTo>
                  <a:lnTo>
                    <a:pt x="411" y="8"/>
                  </a:lnTo>
                  <a:lnTo>
                    <a:pt x="388" y="3"/>
                  </a:lnTo>
                  <a:close/>
                </a:path>
              </a:pathLst>
            </a:custGeom>
            <a:solidFill>
              <a:srgbClr val="F4E0B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73" name="Google Shape;1873;p38"/>
            <p:cNvSpPr/>
            <p:nvPr/>
          </p:nvSpPr>
          <p:spPr>
            <a:xfrm flipH="1">
              <a:off x="4761" y="1946"/>
              <a:ext cx="445" cy="1893"/>
            </a:xfrm>
            <a:custGeom>
              <a:avLst/>
              <a:gdLst/>
              <a:ahLst/>
              <a:cxnLst/>
              <a:rect l="l" t="t" r="r" b="b"/>
              <a:pathLst>
                <a:path w="595" h="2165" extrusionOk="0">
                  <a:moveTo>
                    <a:pt x="364" y="4"/>
                  </a:moveTo>
                  <a:lnTo>
                    <a:pt x="45" y="0"/>
                  </a:lnTo>
                  <a:lnTo>
                    <a:pt x="42" y="0"/>
                  </a:lnTo>
                  <a:lnTo>
                    <a:pt x="38" y="3"/>
                  </a:lnTo>
                  <a:lnTo>
                    <a:pt x="33" y="5"/>
                  </a:lnTo>
                  <a:lnTo>
                    <a:pt x="25" y="7"/>
                  </a:lnTo>
                  <a:lnTo>
                    <a:pt x="17" y="12"/>
                  </a:lnTo>
                  <a:lnTo>
                    <a:pt x="12" y="17"/>
                  </a:lnTo>
                  <a:lnTo>
                    <a:pt x="7" y="22"/>
                  </a:lnTo>
                  <a:lnTo>
                    <a:pt x="5" y="28"/>
                  </a:lnTo>
                  <a:lnTo>
                    <a:pt x="5" y="43"/>
                  </a:lnTo>
                  <a:lnTo>
                    <a:pt x="4" y="68"/>
                  </a:lnTo>
                  <a:lnTo>
                    <a:pt x="3" y="93"/>
                  </a:lnTo>
                  <a:lnTo>
                    <a:pt x="3" y="113"/>
                  </a:lnTo>
                  <a:lnTo>
                    <a:pt x="3" y="120"/>
                  </a:lnTo>
                  <a:lnTo>
                    <a:pt x="2" y="127"/>
                  </a:lnTo>
                  <a:lnTo>
                    <a:pt x="0" y="136"/>
                  </a:lnTo>
                  <a:lnTo>
                    <a:pt x="0" y="146"/>
                  </a:lnTo>
                  <a:lnTo>
                    <a:pt x="0" y="149"/>
                  </a:lnTo>
                  <a:lnTo>
                    <a:pt x="1" y="152"/>
                  </a:lnTo>
                  <a:lnTo>
                    <a:pt x="1" y="154"/>
                  </a:lnTo>
                  <a:lnTo>
                    <a:pt x="1" y="155"/>
                  </a:lnTo>
                  <a:lnTo>
                    <a:pt x="3" y="160"/>
                  </a:lnTo>
                  <a:lnTo>
                    <a:pt x="5" y="167"/>
                  </a:lnTo>
                  <a:lnTo>
                    <a:pt x="10" y="177"/>
                  </a:lnTo>
                  <a:lnTo>
                    <a:pt x="16" y="191"/>
                  </a:lnTo>
                  <a:lnTo>
                    <a:pt x="22" y="196"/>
                  </a:lnTo>
                  <a:lnTo>
                    <a:pt x="28" y="199"/>
                  </a:lnTo>
                  <a:lnTo>
                    <a:pt x="35" y="204"/>
                  </a:lnTo>
                  <a:lnTo>
                    <a:pt x="41" y="207"/>
                  </a:lnTo>
                  <a:lnTo>
                    <a:pt x="48" y="212"/>
                  </a:lnTo>
                  <a:lnTo>
                    <a:pt x="54" y="214"/>
                  </a:lnTo>
                  <a:lnTo>
                    <a:pt x="61" y="218"/>
                  </a:lnTo>
                  <a:lnTo>
                    <a:pt x="66" y="220"/>
                  </a:lnTo>
                  <a:lnTo>
                    <a:pt x="77" y="226"/>
                  </a:lnTo>
                  <a:lnTo>
                    <a:pt x="88" y="233"/>
                  </a:lnTo>
                  <a:lnTo>
                    <a:pt x="100" y="241"/>
                  </a:lnTo>
                  <a:lnTo>
                    <a:pt x="111" y="248"/>
                  </a:lnTo>
                  <a:lnTo>
                    <a:pt x="121" y="255"/>
                  </a:lnTo>
                  <a:lnTo>
                    <a:pt x="129" y="261"/>
                  </a:lnTo>
                  <a:lnTo>
                    <a:pt x="133" y="265"/>
                  </a:lnTo>
                  <a:lnTo>
                    <a:pt x="135" y="266"/>
                  </a:lnTo>
                  <a:lnTo>
                    <a:pt x="148" y="1875"/>
                  </a:lnTo>
                  <a:lnTo>
                    <a:pt x="138" y="1889"/>
                  </a:lnTo>
                  <a:lnTo>
                    <a:pt x="35" y="1920"/>
                  </a:lnTo>
                  <a:lnTo>
                    <a:pt x="38" y="1976"/>
                  </a:lnTo>
                  <a:lnTo>
                    <a:pt x="191" y="2165"/>
                  </a:lnTo>
                  <a:lnTo>
                    <a:pt x="584" y="2088"/>
                  </a:lnTo>
                  <a:lnTo>
                    <a:pt x="595" y="2013"/>
                  </a:lnTo>
                  <a:lnTo>
                    <a:pt x="384" y="1885"/>
                  </a:lnTo>
                  <a:lnTo>
                    <a:pt x="298" y="1878"/>
                  </a:lnTo>
                  <a:lnTo>
                    <a:pt x="263" y="1871"/>
                  </a:lnTo>
                  <a:lnTo>
                    <a:pt x="260" y="244"/>
                  </a:lnTo>
                  <a:lnTo>
                    <a:pt x="274" y="224"/>
                  </a:lnTo>
                  <a:lnTo>
                    <a:pt x="422" y="190"/>
                  </a:lnTo>
                  <a:lnTo>
                    <a:pt x="424" y="139"/>
                  </a:lnTo>
                  <a:lnTo>
                    <a:pt x="404" y="133"/>
                  </a:lnTo>
                  <a:lnTo>
                    <a:pt x="405" y="127"/>
                  </a:lnTo>
                  <a:lnTo>
                    <a:pt x="407" y="112"/>
                  </a:lnTo>
                  <a:lnTo>
                    <a:pt x="409" y="91"/>
                  </a:lnTo>
                  <a:lnTo>
                    <a:pt x="410" y="67"/>
                  </a:lnTo>
                  <a:lnTo>
                    <a:pt x="407" y="43"/>
                  </a:lnTo>
                  <a:lnTo>
                    <a:pt x="399" y="22"/>
                  </a:lnTo>
                  <a:lnTo>
                    <a:pt x="386" y="8"/>
                  </a:lnTo>
                  <a:lnTo>
                    <a:pt x="364" y="4"/>
                  </a:lnTo>
                  <a:close/>
                </a:path>
              </a:pathLst>
            </a:custGeom>
            <a:solidFill>
              <a:srgbClr val="F4D8A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74" name="Google Shape;1874;p38"/>
            <p:cNvSpPr/>
            <p:nvPr/>
          </p:nvSpPr>
          <p:spPr>
            <a:xfrm flipH="1">
              <a:off x="4779" y="1955"/>
              <a:ext cx="417" cy="1873"/>
            </a:xfrm>
            <a:custGeom>
              <a:avLst/>
              <a:gdLst/>
              <a:ahLst/>
              <a:cxnLst/>
              <a:rect l="l" t="t" r="r" b="b"/>
              <a:pathLst>
                <a:path w="556" h="2141" extrusionOk="0">
                  <a:moveTo>
                    <a:pt x="341" y="3"/>
                  </a:moveTo>
                  <a:lnTo>
                    <a:pt x="43" y="0"/>
                  </a:lnTo>
                  <a:lnTo>
                    <a:pt x="41" y="0"/>
                  </a:lnTo>
                  <a:lnTo>
                    <a:pt x="37" y="2"/>
                  </a:lnTo>
                  <a:lnTo>
                    <a:pt x="31" y="4"/>
                  </a:lnTo>
                  <a:lnTo>
                    <a:pt x="24" y="7"/>
                  </a:lnTo>
                  <a:lnTo>
                    <a:pt x="17" y="11"/>
                  </a:lnTo>
                  <a:lnTo>
                    <a:pt x="11" y="15"/>
                  </a:lnTo>
                  <a:lnTo>
                    <a:pt x="7" y="21"/>
                  </a:lnTo>
                  <a:lnTo>
                    <a:pt x="5" y="26"/>
                  </a:lnTo>
                  <a:lnTo>
                    <a:pt x="5" y="42"/>
                  </a:lnTo>
                  <a:lnTo>
                    <a:pt x="4" y="66"/>
                  </a:lnTo>
                  <a:lnTo>
                    <a:pt x="3" y="92"/>
                  </a:lnTo>
                  <a:lnTo>
                    <a:pt x="3" y="109"/>
                  </a:lnTo>
                  <a:lnTo>
                    <a:pt x="2" y="114"/>
                  </a:lnTo>
                  <a:lnTo>
                    <a:pt x="1" y="121"/>
                  </a:lnTo>
                  <a:lnTo>
                    <a:pt x="0" y="130"/>
                  </a:lnTo>
                  <a:lnTo>
                    <a:pt x="0" y="141"/>
                  </a:lnTo>
                  <a:lnTo>
                    <a:pt x="0" y="144"/>
                  </a:lnTo>
                  <a:lnTo>
                    <a:pt x="1" y="146"/>
                  </a:lnTo>
                  <a:lnTo>
                    <a:pt x="1" y="148"/>
                  </a:lnTo>
                  <a:lnTo>
                    <a:pt x="2" y="149"/>
                  </a:lnTo>
                  <a:lnTo>
                    <a:pt x="5" y="153"/>
                  </a:lnTo>
                  <a:lnTo>
                    <a:pt x="9" y="160"/>
                  </a:lnTo>
                  <a:lnTo>
                    <a:pt x="14" y="170"/>
                  </a:lnTo>
                  <a:lnTo>
                    <a:pt x="21" y="182"/>
                  </a:lnTo>
                  <a:lnTo>
                    <a:pt x="27" y="187"/>
                  </a:lnTo>
                  <a:lnTo>
                    <a:pt x="34" y="191"/>
                  </a:lnTo>
                  <a:lnTo>
                    <a:pt x="41" y="195"/>
                  </a:lnTo>
                  <a:lnTo>
                    <a:pt x="48" y="199"/>
                  </a:lnTo>
                  <a:lnTo>
                    <a:pt x="56" y="202"/>
                  </a:lnTo>
                  <a:lnTo>
                    <a:pt x="62" y="205"/>
                  </a:lnTo>
                  <a:lnTo>
                    <a:pt x="68" y="207"/>
                  </a:lnTo>
                  <a:lnTo>
                    <a:pt x="72" y="209"/>
                  </a:lnTo>
                  <a:lnTo>
                    <a:pt x="81" y="214"/>
                  </a:lnTo>
                  <a:lnTo>
                    <a:pt x="89" y="221"/>
                  </a:lnTo>
                  <a:lnTo>
                    <a:pt x="98" y="228"/>
                  </a:lnTo>
                  <a:lnTo>
                    <a:pt x="107" y="235"/>
                  </a:lnTo>
                  <a:lnTo>
                    <a:pt x="115" y="242"/>
                  </a:lnTo>
                  <a:lnTo>
                    <a:pt x="121" y="248"/>
                  </a:lnTo>
                  <a:lnTo>
                    <a:pt x="125" y="251"/>
                  </a:lnTo>
                  <a:lnTo>
                    <a:pt x="127" y="252"/>
                  </a:lnTo>
                  <a:lnTo>
                    <a:pt x="139" y="1866"/>
                  </a:lnTo>
                  <a:lnTo>
                    <a:pt x="131" y="1882"/>
                  </a:lnTo>
                  <a:lnTo>
                    <a:pt x="33" y="1913"/>
                  </a:lnTo>
                  <a:lnTo>
                    <a:pt x="36" y="1965"/>
                  </a:lnTo>
                  <a:lnTo>
                    <a:pt x="179" y="2141"/>
                  </a:lnTo>
                  <a:lnTo>
                    <a:pt x="546" y="2069"/>
                  </a:lnTo>
                  <a:lnTo>
                    <a:pt x="556" y="1999"/>
                  </a:lnTo>
                  <a:lnTo>
                    <a:pt x="359" y="1880"/>
                  </a:lnTo>
                  <a:lnTo>
                    <a:pt x="274" y="1873"/>
                  </a:lnTo>
                  <a:lnTo>
                    <a:pt x="246" y="1865"/>
                  </a:lnTo>
                  <a:lnTo>
                    <a:pt x="242" y="231"/>
                  </a:lnTo>
                  <a:lnTo>
                    <a:pt x="254" y="209"/>
                  </a:lnTo>
                  <a:lnTo>
                    <a:pt x="395" y="177"/>
                  </a:lnTo>
                  <a:lnTo>
                    <a:pt x="397" y="130"/>
                  </a:lnTo>
                  <a:lnTo>
                    <a:pt x="378" y="124"/>
                  </a:lnTo>
                  <a:lnTo>
                    <a:pt x="379" y="118"/>
                  </a:lnTo>
                  <a:lnTo>
                    <a:pt x="381" y="104"/>
                  </a:lnTo>
                  <a:lnTo>
                    <a:pt x="383" y="85"/>
                  </a:lnTo>
                  <a:lnTo>
                    <a:pt x="383" y="63"/>
                  </a:lnTo>
                  <a:lnTo>
                    <a:pt x="381" y="40"/>
                  </a:lnTo>
                  <a:lnTo>
                    <a:pt x="373" y="21"/>
                  </a:lnTo>
                  <a:lnTo>
                    <a:pt x="360" y="8"/>
                  </a:lnTo>
                  <a:lnTo>
                    <a:pt x="341" y="3"/>
                  </a:lnTo>
                  <a:close/>
                </a:path>
              </a:pathLst>
            </a:custGeom>
            <a:solidFill>
              <a:srgbClr val="F2D19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75" name="Google Shape;1875;p38"/>
            <p:cNvSpPr/>
            <p:nvPr/>
          </p:nvSpPr>
          <p:spPr>
            <a:xfrm flipH="1">
              <a:off x="4798" y="1965"/>
              <a:ext cx="388" cy="1850"/>
            </a:xfrm>
            <a:custGeom>
              <a:avLst/>
              <a:gdLst/>
              <a:ahLst/>
              <a:cxnLst/>
              <a:rect l="l" t="t" r="r" b="b"/>
              <a:pathLst>
                <a:path w="518" h="2116" extrusionOk="0">
                  <a:moveTo>
                    <a:pt x="317" y="3"/>
                  </a:moveTo>
                  <a:lnTo>
                    <a:pt x="39" y="0"/>
                  </a:lnTo>
                  <a:lnTo>
                    <a:pt x="38" y="0"/>
                  </a:lnTo>
                  <a:lnTo>
                    <a:pt x="34" y="1"/>
                  </a:lnTo>
                  <a:lnTo>
                    <a:pt x="29" y="4"/>
                  </a:lnTo>
                  <a:lnTo>
                    <a:pt x="23" y="6"/>
                  </a:lnTo>
                  <a:lnTo>
                    <a:pt x="17" y="10"/>
                  </a:lnTo>
                  <a:lnTo>
                    <a:pt x="11" y="13"/>
                  </a:lnTo>
                  <a:lnTo>
                    <a:pt x="7" y="18"/>
                  </a:lnTo>
                  <a:lnTo>
                    <a:pt x="6" y="24"/>
                  </a:lnTo>
                  <a:lnTo>
                    <a:pt x="6" y="40"/>
                  </a:lnTo>
                  <a:lnTo>
                    <a:pt x="5" y="64"/>
                  </a:lnTo>
                  <a:lnTo>
                    <a:pt x="3" y="89"/>
                  </a:lnTo>
                  <a:lnTo>
                    <a:pt x="3" y="105"/>
                  </a:lnTo>
                  <a:lnTo>
                    <a:pt x="2" y="110"/>
                  </a:lnTo>
                  <a:lnTo>
                    <a:pt x="1" y="116"/>
                  </a:lnTo>
                  <a:lnTo>
                    <a:pt x="0" y="125"/>
                  </a:lnTo>
                  <a:lnTo>
                    <a:pt x="0" y="135"/>
                  </a:lnTo>
                  <a:lnTo>
                    <a:pt x="0" y="138"/>
                  </a:lnTo>
                  <a:lnTo>
                    <a:pt x="0" y="140"/>
                  </a:lnTo>
                  <a:lnTo>
                    <a:pt x="1" y="141"/>
                  </a:lnTo>
                  <a:lnTo>
                    <a:pt x="2" y="144"/>
                  </a:lnTo>
                  <a:lnTo>
                    <a:pt x="6" y="148"/>
                  </a:lnTo>
                  <a:lnTo>
                    <a:pt x="10" y="155"/>
                  </a:lnTo>
                  <a:lnTo>
                    <a:pt x="17" y="163"/>
                  </a:lnTo>
                  <a:lnTo>
                    <a:pt x="26" y="174"/>
                  </a:lnTo>
                  <a:lnTo>
                    <a:pt x="33" y="178"/>
                  </a:lnTo>
                  <a:lnTo>
                    <a:pt x="39" y="183"/>
                  </a:lnTo>
                  <a:lnTo>
                    <a:pt x="47" y="187"/>
                  </a:lnTo>
                  <a:lnTo>
                    <a:pt x="55" y="190"/>
                  </a:lnTo>
                  <a:lnTo>
                    <a:pt x="61" y="192"/>
                  </a:lnTo>
                  <a:lnTo>
                    <a:pt x="68" y="195"/>
                  </a:lnTo>
                  <a:lnTo>
                    <a:pt x="73" y="197"/>
                  </a:lnTo>
                  <a:lnTo>
                    <a:pt x="77" y="198"/>
                  </a:lnTo>
                  <a:lnTo>
                    <a:pt x="83" y="203"/>
                  </a:lnTo>
                  <a:lnTo>
                    <a:pt x="90" y="209"/>
                  </a:lnTo>
                  <a:lnTo>
                    <a:pt x="97" y="216"/>
                  </a:lnTo>
                  <a:lnTo>
                    <a:pt x="104" y="222"/>
                  </a:lnTo>
                  <a:lnTo>
                    <a:pt x="109" y="229"/>
                  </a:lnTo>
                  <a:lnTo>
                    <a:pt x="114" y="234"/>
                  </a:lnTo>
                  <a:lnTo>
                    <a:pt x="117" y="238"/>
                  </a:lnTo>
                  <a:lnTo>
                    <a:pt x="118" y="239"/>
                  </a:lnTo>
                  <a:lnTo>
                    <a:pt x="129" y="1859"/>
                  </a:lnTo>
                  <a:lnTo>
                    <a:pt x="123" y="1876"/>
                  </a:lnTo>
                  <a:lnTo>
                    <a:pt x="32" y="1904"/>
                  </a:lnTo>
                  <a:lnTo>
                    <a:pt x="31" y="1904"/>
                  </a:lnTo>
                  <a:lnTo>
                    <a:pt x="34" y="1953"/>
                  </a:lnTo>
                  <a:lnTo>
                    <a:pt x="166" y="2116"/>
                  </a:lnTo>
                  <a:lnTo>
                    <a:pt x="508" y="2050"/>
                  </a:lnTo>
                  <a:lnTo>
                    <a:pt x="518" y="1984"/>
                  </a:lnTo>
                  <a:lnTo>
                    <a:pt x="334" y="1874"/>
                  </a:lnTo>
                  <a:lnTo>
                    <a:pt x="250" y="1867"/>
                  </a:lnTo>
                  <a:lnTo>
                    <a:pt x="229" y="1859"/>
                  </a:lnTo>
                  <a:lnTo>
                    <a:pt x="226" y="220"/>
                  </a:lnTo>
                  <a:lnTo>
                    <a:pt x="235" y="195"/>
                  </a:lnTo>
                  <a:lnTo>
                    <a:pt x="367" y="164"/>
                  </a:lnTo>
                  <a:lnTo>
                    <a:pt x="368" y="164"/>
                  </a:lnTo>
                  <a:lnTo>
                    <a:pt x="369" y="120"/>
                  </a:lnTo>
                  <a:lnTo>
                    <a:pt x="351" y="114"/>
                  </a:lnTo>
                  <a:lnTo>
                    <a:pt x="352" y="110"/>
                  </a:lnTo>
                  <a:lnTo>
                    <a:pt x="354" y="97"/>
                  </a:lnTo>
                  <a:lnTo>
                    <a:pt x="356" y="78"/>
                  </a:lnTo>
                  <a:lnTo>
                    <a:pt x="356" y="57"/>
                  </a:lnTo>
                  <a:lnTo>
                    <a:pt x="354" y="36"/>
                  </a:lnTo>
                  <a:lnTo>
                    <a:pt x="347" y="19"/>
                  </a:lnTo>
                  <a:lnTo>
                    <a:pt x="335" y="7"/>
                  </a:lnTo>
                  <a:lnTo>
                    <a:pt x="317" y="3"/>
                  </a:lnTo>
                  <a:close/>
                </a:path>
              </a:pathLst>
            </a:custGeom>
            <a:solidFill>
              <a:srgbClr val="EFC98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76" name="Google Shape;1876;p38"/>
            <p:cNvSpPr/>
            <p:nvPr/>
          </p:nvSpPr>
          <p:spPr>
            <a:xfrm flipH="1">
              <a:off x="4817" y="1975"/>
              <a:ext cx="358" cy="1829"/>
            </a:xfrm>
            <a:custGeom>
              <a:avLst/>
              <a:gdLst/>
              <a:ahLst/>
              <a:cxnLst/>
              <a:rect l="l" t="t" r="r" b="b"/>
              <a:pathLst>
                <a:path w="479" h="2092" extrusionOk="0">
                  <a:moveTo>
                    <a:pt x="295" y="2"/>
                  </a:moveTo>
                  <a:lnTo>
                    <a:pt x="38" y="0"/>
                  </a:lnTo>
                  <a:lnTo>
                    <a:pt x="33" y="1"/>
                  </a:lnTo>
                  <a:lnTo>
                    <a:pt x="23" y="6"/>
                  </a:lnTo>
                  <a:lnTo>
                    <a:pt x="12" y="13"/>
                  </a:lnTo>
                  <a:lnTo>
                    <a:pt x="7" y="22"/>
                  </a:lnTo>
                  <a:lnTo>
                    <a:pt x="7" y="38"/>
                  </a:lnTo>
                  <a:lnTo>
                    <a:pt x="6" y="64"/>
                  </a:lnTo>
                  <a:lnTo>
                    <a:pt x="5" y="87"/>
                  </a:lnTo>
                  <a:lnTo>
                    <a:pt x="5" y="101"/>
                  </a:lnTo>
                  <a:lnTo>
                    <a:pt x="4" y="105"/>
                  </a:lnTo>
                  <a:lnTo>
                    <a:pt x="2" y="110"/>
                  </a:lnTo>
                  <a:lnTo>
                    <a:pt x="0" y="119"/>
                  </a:lnTo>
                  <a:lnTo>
                    <a:pt x="0" y="130"/>
                  </a:lnTo>
                  <a:lnTo>
                    <a:pt x="1" y="133"/>
                  </a:lnTo>
                  <a:lnTo>
                    <a:pt x="1" y="134"/>
                  </a:lnTo>
                  <a:lnTo>
                    <a:pt x="2" y="136"/>
                  </a:lnTo>
                  <a:lnTo>
                    <a:pt x="4" y="137"/>
                  </a:lnTo>
                  <a:lnTo>
                    <a:pt x="8" y="142"/>
                  </a:lnTo>
                  <a:lnTo>
                    <a:pt x="13" y="149"/>
                  </a:lnTo>
                  <a:lnTo>
                    <a:pt x="22" y="157"/>
                  </a:lnTo>
                  <a:lnTo>
                    <a:pt x="32" y="165"/>
                  </a:lnTo>
                  <a:lnTo>
                    <a:pt x="40" y="170"/>
                  </a:lnTo>
                  <a:lnTo>
                    <a:pt x="47" y="173"/>
                  </a:lnTo>
                  <a:lnTo>
                    <a:pt x="55" y="177"/>
                  </a:lnTo>
                  <a:lnTo>
                    <a:pt x="62" y="180"/>
                  </a:lnTo>
                  <a:lnTo>
                    <a:pt x="69" y="183"/>
                  </a:lnTo>
                  <a:lnTo>
                    <a:pt x="76" y="185"/>
                  </a:lnTo>
                  <a:lnTo>
                    <a:pt x="80" y="187"/>
                  </a:lnTo>
                  <a:lnTo>
                    <a:pt x="82" y="188"/>
                  </a:lnTo>
                  <a:lnTo>
                    <a:pt x="92" y="197"/>
                  </a:lnTo>
                  <a:lnTo>
                    <a:pt x="101" y="209"/>
                  </a:lnTo>
                  <a:lnTo>
                    <a:pt x="107" y="221"/>
                  </a:lnTo>
                  <a:lnTo>
                    <a:pt x="110" y="227"/>
                  </a:lnTo>
                  <a:lnTo>
                    <a:pt x="121" y="1850"/>
                  </a:lnTo>
                  <a:lnTo>
                    <a:pt x="117" y="1870"/>
                  </a:lnTo>
                  <a:lnTo>
                    <a:pt x="31" y="1896"/>
                  </a:lnTo>
                  <a:lnTo>
                    <a:pt x="33" y="1941"/>
                  </a:lnTo>
                  <a:lnTo>
                    <a:pt x="155" y="2092"/>
                  </a:lnTo>
                  <a:lnTo>
                    <a:pt x="471" y="2030"/>
                  </a:lnTo>
                  <a:lnTo>
                    <a:pt x="479" y="1970"/>
                  </a:lnTo>
                  <a:lnTo>
                    <a:pt x="310" y="1869"/>
                  </a:lnTo>
                  <a:lnTo>
                    <a:pt x="227" y="1862"/>
                  </a:lnTo>
                  <a:lnTo>
                    <a:pt x="213" y="1853"/>
                  </a:lnTo>
                  <a:lnTo>
                    <a:pt x="211" y="208"/>
                  </a:lnTo>
                  <a:lnTo>
                    <a:pt x="216" y="180"/>
                  </a:lnTo>
                  <a:lnTo>
                    <a:pt x="341" y="152"/>
                  </a:lnTo>
                  <a:lnTo>
                    <a:pt x="343" y="112"/>
                  </a:lnTo>
                  <a:lnTo>
                    <a:pt x="326" y="106"/>
                  </a:lnTo>
                  <a:lnTo>
                    <a:pt x="327" y="101"/>
                  </a:lnTo>
                  <a:lnTo>
                    <a:pt x="329" y="89"/>
                  </a:lnTo>
                  <a:lnTo>
                    <a:pt x="330" y="72"/>
                  </a:lnTo>
                  <a:lnTo>
                    <a:pt x="331" y="53"/>
                  </a:lnTo>
                  <a:lnTo>
                    <a:pt x="329" y="34"/>
                  </a:lnTo>
                  <a:lnTo>
                    <a:pt x="322" y="17"/>
                  </a:lnTo>
                  <a:lnTo>
                    <a:pt x="312" y="6"/>
                  </a:lnTo>
                  <a:lnTo>
                    <a:pt x="295" y="2"/>
                  </a:lnTo>
                  <a:close/>
                </a:path>
              </a:pathLst>
            </a:custGeom>
            <a:solidFill>
              <a:srgbClr val="EDC1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77" name="Google Shape;1877;p38"/>
            <p:cNvSpPr/>
            <p:nvPr/>
          </p:nvSpPr>
          <p:spPr>
            <a:xfrm flipH="1">
              <a:off x="4836" y="1983"/>
              <a:ext cx="329" cy="1810"/>
            </a:xfrm>
            <a:custGeom>
              <a:avLst/>
              <a:gdLst/>
              <a:ahLst/>
              <a:cxnLst/>
              <a:rect l="l" t="t" r="r" b="b"/>
              <a:pathLst>
                <a:path w="440" h="2069" extrusionOk="0">
                  <a:moveTo>
                    <a:pt x="271" y="4"/>
                  </a:moveTo>
                  <a:lnTo>
                    <a:pt x="35" y="0"/>
                  </a:lnTo>
                  <a:lnTo>
                    <a:pt x="31" y="1"/>
                  </a:lnTo>
                  <a:lnTo>
                    <a:pt x="21" y="6"/>
                  </a:lnTo>
                  <a:lnTo>
                    <a:pt x="11" y="13"/>
                  </a:lnTo>
                  <a:lnTo>
                    <a:pt x="7" y="21"/>
                  </a:lnTo>
                  <a:lnTo>
                    <a:pt x="7" y="38"/>
                  </a:lnTo>
                  <a:lnTo>
                    <a:pt x="6" y="63"/>
                  </a:lnTo>
                  <a:lnTo>
                    <a:pt x="5" y="86"/>
                  </a:lnTo>
                  <a:lnTo>
                    <a:pt x="5" y="98"/>
                  </a:lnTo>
                  <a:lnTo>
                    <a:pt x="4" y="100"/>
                  </a:lnTo>
                  <a:lnTo>
                    <a:pt x="3" y="106"/>
                  </a:lnTo>
                  <a:lnTo>
                    <a:pt x="0" y="114"/>
                  </a:lnTo>
                  <a:lnTo>
                    <a:pt x="0" y="126"/>
                  </a:lnTo>
                  <a:lnTo>
                    <a:pt x="0" y="127"/>
                  </a:lnTo>
                  <a:lnTo>
                    <a:pt x="2" y="130"/>
                  </a:lnTo>
                  <a:lnTo>
                    <a:pt x="3" y="131"/>
                  </a:lnTo>
                  <a:lnTo>
                    <a:pt x="4" y="132"/>
                  </a:lnTo>
                  <a:lnTo>
                    <a:pt x="6" y="134"/>
                  </a:lnTo>
                  <a:lnTo>
                    <a:pt x="9" y="138"/>
                  </a:lnTo>
                  <a:lnTo>
                    <a:pt x="12" y="140"/>
                  </a:lnTo>
                  <a:lnTo>
                    <a:pt x="17" y="143"/>
                  </a:lnTo>
                  <a:lnTo>
                    <a:pt x="21" y="147"/>
                  </a:lnTo>
                  <a:lnTo>
                    <a:pt x="26" y="150"/>
                  </a:lnTo>
                  <a:lnTo>
                    <a:pt x="31" y="153"/>
                  </a:lnTo>
                  <a:lnTo>
                    <a:pt x="36" y="156"/>
                  </a:lnTo>
                  <a:lnTo>
                    <a:pt x="45" y="161"/>
                  </a:lnTo>
                  <a:lnTo>
                    <a:pt x="54" y="164"/>
                  </a:lnTo>
                  <a:lnTo>
                    <a:pt x="62" y="168"/>
                  </a:lnTo>
                  <a:lnTo>
                    <a:pt x="69" y="171"/>
                  </a:lnTo>
                  <a:lnTo>
                    <a:pt x="77" y="174"/>
                  </a:lnTo>
                  <a:lnTo>
                    <a:pt x="82" y="176"/>
                  </a:lnTo>
                  <a:lnTo>
                    <a:pt x="86" y="177"/>
                  </a:lnTo>
                  <a:lnTo>
                    <a:pt x="88" y="178"/>
                  </a:lnTo>
                  <a:lnTo>
                    <a:pt x="92" y="185"/>
                  </a:lnTo>
                  <a:lnTo>
                    <a:pt x="96" y="197"/>
                  </a:lnTo>
                  <a:lnTo>
                    <a:pt x="101" y="209"/>
                  </a:lnTo>
                  <a:lnTo>
                    <a:pt x="102" y="215"/>
                  </a:lnTo>
                  <a:lnTo>
                    <a:pt x="112" y="1843"/>
                  </a:lnTo>
                  <a:lnTo>
                    <a:pt x="110" y="1864"/>
                  </a:lnTo>
                  <a:lnTo>
                    <a:pt x="29" y="1889"/>
                  </a:lnTo>
                  <a:lnTo>
                    <a:pt x="31" y="1930"/>
                  </a:lnTo>
                  <a:lnTo>
                    <a:pt x="143" y="2069"/>
                  </a:lnTo>
                  <a:lnTo>
                    <a:pt x="433" y="2012"/>
                  </a:lnTo>
                  <a:lnTo>
                    <a:pt x="440" y="1958"/>
                  </a:lnTo>
                  <a:lnTo>
                    <a:pt x="285" y="1863"/>
                  </a:lnTo>
                  <a:lnTo>
                    <a:pt x="203" y="1856"/>
                  </a:lnTo>
                  <a:lnTo>
                    <a:pt x="196" y="1848"/>
                  </a:lnTo>
                  <a:lnTo>
                    <a:pt x="194" y="198"/>
                  </a:lnTo>
                  <a:lnTo>
                    <a:pt x="197" y="167"/>
                  </a:lnTo>
                  <a:lnTo>
                    <a:pt x="314" y="141"/>
                  </a:lnTo>
                  <a:lnTo>
                    <a:pt x="316" y="103"/>
                  </a:lnTo>
                  <a:lnTo>
                    <a:pt x="300" y="98"/>
                  </a:lnTo>
                  <a:lnTo>
                    <a:pt x="301" y="93"/>
                  </a:lnTo>
                  <a:lnTo>
                    <a:pt x="302" y="83"/>
                  </a:lnTo>
                  <a:lnTo>
                    <a:pt x="304" y="68"/>
                  </a:lnTo>
                  <a:lnTo>
                    <a:pt x="304" y="49"/>
                  </a:lnTo>
                  <a:lnTo>
                    <a:pt x="302" y="32"/>
                  </a:lnTo>
                  <a:lnTo>
                    <a:pt x="296" y="17"/>
                  </a:lnTo>
                  <a:lnTo>
                    <a:pt x="286" y="7"/>
                  </a:lnTo>
                  <a:lnTo>
                    <a:pt x="271" y="4"/>
                  </a:lnTo>
                  <a:close/>
                </a:path>
              </a:pathLst>
            </a:custGeom>
            <a:solidFill>
              <a:srgbClr val="EABA6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78" name="Google Shape;1878;p38"/>
            <p:cNvSpPr/>
            <p:nvPr/>
          </p:nvSpPr>
          <p:spPr>
            <a:xfrm flipH="1">
              <a:off x="4854" y="1994"/>
              <a:ext cx="300" cy="1786"/>
            </a:xfrm>
            <a:custGeom>
              <a:avLst/>
              <a:gdLst/>
              <a:ahLst/>
              <a:cxnLst/>
              <a:rect l="l" t="t" r="r" b="b"/>
              <a:pathLst>
                <a:path w="401" h="2043" extrusionOk="0">
                  <a:moveTo>
                    <a:pt x="26" y="1880"/>
                  </a:moveTo>
                  <a:lnTo>
                    <a:pt x="28" y="1918"/>
                  </a:lnTo>
                  <a:lnTo>
                    <a:pt x="130" y="2043"/>
                  </a:lnTo>
                  <a:lnTo>
                    <a:pt x="394" y="1992"/>
                  </a:lnTo>
                  <a:lnTo>
                    <a:pt x="401" y="1942"/>
                  </a:lnTo>
                  <a:lnTo>
                    <a:pt x="259" y="1856"/>
                  </a:lnTo>
                  <a:lnTo>
                    <a:pt x="179" y="1849"/>
                  </a:lnTo>
                  <a:lnTo>
                    <a:pt x="176" y="152"/>
                  </a:lnTo>
                  <a:lnTo>
                    <a:pt x="286" y="127"/>
                  </a:lnTo>
                  <a:lnTo>
                    <a:pt x="287" y="93"/>
                  </a:lnTo>
                  <a:lnTo>
                    <a:pt x="272" y="88"/>
                  </a:lnTo>
                  <a:lnTo>
                    <a:pt x="274" y="85"/>
                  </a:lnTo>
                  <a:lnTo>
                    <a:pt x="275" y="74"/>
                  </a:lnTo>
                  <a:lnTo>
                    <a:pt x="276" y="60"/>
                  </a:lnTo>
                  <a:lnTo>
                    <a:pt x="277" y="44"/>
                  </a:lnTo>
                  <a:lnTo>
                    <a:pt x="275" y="29"/>
                  </a:lnTo>
                  <a:lnTo>
                    <a:pt x="269" y="15"/>
                  </a:lnTo>
                  <a:lnTo>
                    <a:pt x="260" y="6"/>
                  </a:lnTo>
                  <a:lnTo>
                    <a:pt x="246" y="2"/>
                  </a:lnTo>
                  <a:lnTo>
                    <a:pt x="31" y="0"/>
                  </a:lnTo>
                  <a:lnTo>
                    <a:pt x="27" y="1"/>
                  </a:lnTo>
                  <a:lnTo>
                    <a:pt x="19" y="5"/>
                  </a:lnTo>
                  <a:lnTo>
                    <a:pt x="11" y="10"/>
                  </a:lnTo>
                  <a:lnTo>
                    <a:pt x="6" y="19"/>
                  </a:lnTo>
                  <a:lnTo>
                    <a:pt x="6" y="35"/>
                  </a:lnTo>
                  <a:lnTo>
                    <a:pt x="5" y="60"/>
                  </a:lnTo>
                  <a:lnTo>
                    <a:pt x="4" y="83"/>
                  </a:lnTo>
                  <a:lnTo>
                    <a:pt x="4" y="93"/>
                  </a:lnTo>
                  <a:lnTo>
                    <a:pt x="3" y="94"/>
                  </a:lnTo>
                  <a:lnTo>
                    <a:pt x="1" y="99"/>
                  </a:lnTo>
                  <a:lnTo>
                    <a:pt x="0" y="107"/>
                  </a:lnTo>
                  <a:lnTo>
                    <a:pt x="0" y="119"/>
                  </a:lnTo>
                  <a:lnTo>
                    <a:pt x="4" y="127"/>
                  </a:lnTo>
                  <a:lnTo>
                    <a:pt x="15" y="135"/>
                  </a:lnTo>
                  <a:lnTo>
                    <a:pt x="30" y="142"/>
                  </a:lnTo>
                  <a:lnTo>
                    <a:pt x="47" y="150"/>
                  </a:lnTo>
                  <a:lnTo>
                    <a:pt x="64" y="157"/>
                  </a:lnTo>
                  <a:lnTo>
                    <a:pt x="78" y="162"/>
                  </a:lnTo>
                  <a:lnTo>
                    <a:pt x="88" y="165"/>
                  </a:lnTo>
                  <a:lnTo>
                    <a:pt x="92" y="166"/>
                  </a:lnTo>
                  <a:lnTo>
                    <a:pt x="101" y="1856"/>
                  </a:lnTo>
                  <a:lnTo>
                    <a:pt x="26" y="1880"/>
                  </a:lnTo>
                  <a:close/>
                </a:path>
              </a:pathLst>
            </a:custGeom>
            <a:solidFill>
              <a:srgbClr val="E8B25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79" name="Google Shape;1879;p38"/>
            <p:cNvSpPr/>
            <p:nvPr/>
          </p:nvSpPr>
          <p:spPr>
            <a:xfrm flipH="1">
              <a:off x="5079" y="1949"/>
              <a:ext cx="69" cy="19"/>
            </a:xfrm>
            <a:custGeom>
              <a:avLst/>
              <a:gdLst/>
              <a:ahLst/>
              <a:cxnLst/>
              <a:rect l="l" t="t" r="r" b="b"/>
              <a:pathLst>
                <a:path w="93" h="21" extrusionOk="0">
                  <a:moveTo>
                    <a:pt x="93" y="18"/>
                  </a:moveTo>
                  <a:lnTo>
                    <a:pt x="93" y="15"/>
                  </a:lnTo>
                  <a:lnTo>
                    <a:pt x="93" y="9"/>
                  </a:lnTo>
                  <a:lnTo>
                    <a:pt x="90" y="2"/>
                  </a:lnTo>
                  <a:lnTo>
                    <a:pt x="81" y="0"/>
                  </a:lnTo>
                  <a:lnTo>
                    <a:pt x="73" y="0"/>
                  </a:lnTo>
                  <a:lnTo>
                    <a:pt x="62" y="0"/>
                  </a:lnTo>
                  <a:lnTo>
                    <a:pt x="49" y="0"/>
                  </a:lnTo>
                  <a:lnTo>
                    <a:pt x="36" y="0"/>
                  </a:lnTo>
                  <a:lnTo>
                    <a:pt x="24" y="0"/>
                  </a:lnTo>
                  <a:lnTo>
                    <a:pt x="13" y="0"/>
                  </a:lnTo>
                  <a:lnTo>
                    <a:pt x="6" y="0"/>
                  </a:lnTo>
                  <a:lnTo>
                    <a:pt x="4" y="0"/>
                  </a:lnTo>
                  <a:lnTo>
                    <a:pt x="0" y="21"/>
                  </a:lnTo>
                  <a:lnTo>
                    <a:pt x="4" y="19"/>
                  </a:lnTo>
                  <a:lnTo>
                    <a:pt x="13" y="17"/>
                  </a:lnTo>
                  <a:lnTo>
                    <a:pt x="28" y="15"/>
                  </a:lnTo>
                  <a:lnTo>
                    <a:pt x="44" y="11"/>
                  </a:lnTo>
                  <a:lnTo>
                    <a:pt x="60" y="10"/>
                  </a:lnTo>
                  <a:lnTo>
                    <a:pt x="74" y="10"/>
                  </a:lnTo>
                  <a:lnTo>
                    <a:pt x="86" y="13"/>
                  </a:lnTo>
                  <a:lnTo>
                    <a:pt x="93"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80" name="Google Shape;1880;p38"/>
            <p:cNvSpPr/>
            <p:nvPr/>
          </p:nvSpPr>
          <p:spPr>
            <a:xfrm flipH="1">
              <a:off x="5073" y="1972"/>
              <a:ext cx="72" cy="59"/>
            </a:xfrm>
            <a:custGeom>
              <a:avLst/>
              <a:gdLst/>
              <a:ahLst/>
              <a:cxnLst/>
              <a:rect l="l" t="t" r="r" b="b"/>
              <a:pathLst>
                <a:path w="96" h="67" extrusionOk="0">
                  <a:moveTo>
                    <a:pt x="92" y="5"/>
                  </a:moveTo>
                  <a:lnTo>
                    <a:pt x="93" y="13"/>
                  </a:lnTo>
                  <a:lnTo>
                    <a:pt x="95" y="31"/>
                  </a:lnTo>
                  <a:lnTo>
                    <a:pt x="96" y="49"/>
                  </a:lnTo>
                  <a:lnTo>
                    <a:pt x="95" y="61"/>
                  </a:lnTo>
                  <a:lnTo>
                    <a:pt x="90" y="63"/>
                  </a:lnTo>
                  <a:lnTo>
                    <a:pt x="81" y="66"/>
                  </a:lnTo>
                  <a:lnTo>
                    <a:pt x="67" y="67"/>
                  </a:lnTo>
                  <a:lnTo>
                    <a:pt x="52" y="67"/>
                  </a:lnTo>
                  <a:lnTo>
                    <a:pt x="36" y="67"/>
                  </a:lnTo>
                  <a:lnTo>
                    <a:pt x="21" y="67"/>
                  </a:lnTo>
                  <a:lnTo>
                    <a:pt x="11" y="66"/>
                  </a:lnTo>
                  <a:lnTo>
                    <a:pt x="4" y="65"/>
                  </a:lnTo>
                  <a:lnTo>
                    <a:pt x="1" y="58"/>
                  </a:lnTo>
                  <a:lnTo>
                    <a:pt x="0" y="45"/>
                  </a:lnTo>
                  <a:lnTo>
                    <a:pt x="0" y="27"/>
                  </a:lnTo>
                  <a:lnTo>
                    <a:pt x="0" y="11"/>
                  </a:lnTo>
                  <a:lnTo>
                    <a:pt x="17" y="0"/>
                  </a:lnTo>
                  <a:lnTo>
                    <a:pt x="17" y="5"/>
                  </a:lnTo>
                  <a:lnTo>
                    <a:pt x="17" y="18"/>
                  </a:lnTo>
                  <a:lnTo>
                    <a:pt x="16" y="32"/>
                  </a:lnTo>
                  <a:lnTo>
                    <a:pt x="16" y="45"/>
                  </a:lnTo>
                  <a:lnTo>
                    <a:pt x="19" y="48"/>
                  </a:lnTo>
                  <a:lnTo>
                    <a:pt x="27" y="51"/>
                  </a:lnTo>
                  <a:lnTo>
                    <a:pt x="38" y="53"/>
                  </a:lnTo>
                  <a:lnTo>
                    <a:pt x="51" y="53"/>
                  </a:lnTo>
                  <a:lnTo>
                    <a:pt x="63" y="53"/>
                  </a:lnTo>
                  <a:lnTo>
                    <a:pt x="74" y="52"/>
                  </a:lnTo>
                  <a:lnTo>
                    <a:pt x="81" y="51"/>
                  </a:lnTo>
                  <a:lnTo>
                    <a:pt x="85" y="49"/>
                  </a:lnTo>
                  <a:lnTo>
                    <a:pt x="86" y="27"/>
                  </a:lnTo>
                  <a:lnTo>
                    <a:pt x="89" y="14"/>
                  </a:lnTo>
                  <a:lnTo>
                    <a:pt x="91" y="7"/>
                  </a:lnTo>
                  <a:lnTo>
                    <a:pt x="92"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81" name="Google Shape;1881;p38"/>
            <p:cNvSpPr/>
            <p:nvPr/>
          </p:nvSpPr>
          <p:spPr>
            <a:xfrm flipH="1">
              <a:off x="5034" y="1959"/>
              <a:ext cx="37" cy="68"/>
            </a:xfrm>
            <a:custGeom>
              <a:avLst/>
              <a:gdLst/>
              <a:ahLst/>
              <a:cxnLst/>
              <a:rect l="l" t="t" r="r" b="b"/>
              <a:pathLst>
                <a:path w="49" h="78" extrusionOk="0">
                  <a:moveTo>
                    <a:pt x="0" y="10"/>
                  </a:moveTo>
                  <a:lnTo>
                    <a:pt x="0" y="8"/>
                  </a:lnTo>
                  <a:lnTo>
                    <a:pt x="0" y="5"/>
                  </a:lnTo>
                  <a:lnTo>
                    <a:pt x="2" y="2"/>
                  </a:lnTo>
                  <a:lnTo>
                    <a:pt x="9" y="0"/>
                  </a:lnTo>
                  <a:lnTo>
                    <a:pt x="19" y="0"/>
                  </a:lnTo>
                  <a:lnTo>
                    <a:pt x="29" y="0"/>
                  </a:lnTo>
                  <a:lnTo>
                    <a:pt x="36" y="0"/>
                  </a:lnTo>
                  <a:lnTo>
                    <a:pt x="39" y="0"/>
                  </a:lnTo>
                  <a:lnTo>
                    <a:pt x="41" y="0"/>
                  </a:lnTo>
                  <a:lnTo>
                    <a:pt x="45" y="4"/>
                  </a:lnTo>
                  <a:lnTo>
                    <a:pt x="48" y="14"/>
                  </a:lnTo>
                  <a:lnTo>
                    <a:pt x="49" y="35"/>
                  </a:lnTo>
                  <a:lnTo>
                    <a:pt x="48" y="57"/>
                  </a:lnTo>
                  <a:lnTo>
                    <a:pt x="46" y="69"/>
                  </a:lnTo>
                  <a:lnTo>
                    <a:pt x="40" y="76"/>
                  </a:lnTo>
                  <a:lnTo>
                    <a:pt x="33" y="78"/>
                  </a:lnTo>
                  <a:lnTo>
                    <a:pt x="24" y="78"/>
                  </a:lnTo>
                  <a:lnTo>
                    <a:pt x="15" y="78"/>
                  </a:lnTo>
                  <a:lnTo>
                    <a:pt x="10" y="78"/>
                  </a:lnTo>
                  <a:lnTo>
                    <a:pt x="8" y="78"/>
                  </a:lnTo>
                  <a:lnTo>
                    <a:pt x="3" y="63"/>
                  </a:lnTo>
                  <a:lnTo>
                    <a:pt x="4" y="63"/>
                  </a:lnTo>
                  <a:lnTo>
                    <a:pt x="8" y="63"/>
                  </a:lnTo>
                  <a:lnTo>
                    <a:pt x="13" y="64"/>
                  </a:lnTo>
                  <a:lnTo>
                    <a:pt x="19" y="64"/>
                  </a:lnTo>
                  <a:lnTo>
                    <a:pt x="24" y="63"/>
                  </a:lnTo>
                  <a:lnTo>
                    <a:pt x="29" y="63"/>
                  </a:lnTo>
                  <a:lnTo>
                    <a:pt x="34" y="61"/>
                  </a:lnTo>
                  <a:lnTo>
                    <a:pt x="36" y="59"/>
                  </a:lnTo>
                  <a:lnTo>
                    <a:pt x="38" y="49"/>
                  </a:lnTo>
                  <a:lnTo>
                    <a:pt x="38" y="38"/>
                  </a:lnTo>
                  <a:lnTo>
                    <a:pt x="36" y="25"/>
                  </a:lnTo>
                  <a:lnTo>
                    <a:pt x="32" y="17"/>
                  </a:lnTo>
                  <a:lnTo>
                    <a:pt x="25" y="12"/>
                  </a:lnTo>
                  <a:lnTo>
                    <a:pt x="17" y="10"/>
                  </a:lnTo>
                  <a:lnTo>
                    <a:pt x="9" y="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82" name="Google Shape;1882;p38"/>
            <p:cNvSpPr/>
            <p:nvPr/>
          </p:nvSpPr>
          <p:spPr>
            <a:xfrm flipH="1">
              <a:off x="4871" y="1922"/>
              <a:ext cx="341" cy="80"/>
            </a:xfrm>
            <a:custGeom>
              <a:avLst/>
              <a:gdLst/>
              <a:ahLst/>
              <a:cxnLst/>
              <a:rect l="l" t="t" r="r" b="b"/>
              <a:pathLst>
                <a:path w="456" h="91" extrusionOk="0">
                  <a:moveTo>
                    <a:pt x="232" y="76"/>
                  </a:moveTo>
                  <a:lnTo>
                    <a:pt x="234" y="76"/>
                  </a:lnTo>
                  <a:lnTo>
                    <a:pt x="240" y="76"/>
                  </a:lnTo>
                  <a:lnTo>
                    <a:pt x="250" y="76"/>
                  </a:lnTo>
                  <a:lnTo>
                    <a:pt x="263" y="76"/>
                  </a:lnTo>
                  <a:lnTo>
                    <a:pt x="279" y="76"/>
                  </a:lnTo>
                  <a:lnTo>
                    <a:pt x="295" y="75"/>
                  </a:lnTo>
                  <a:lnTo>
                    <a:pt x="313" y="75"/>
                  </a:lnTo>
                  <a:lnTo>
                    <a:pt x="333" y="75"/>
                  </a:lnTo>
                  <a:lnTo>
                    <a:pt x="352" y="75"/>
                  </a:lnTo>
                  <a:lnTo>
                    <a:pt x="370" y="75"/>
                  </a:lnTo>
                  <a:lnTo>
                    <a:pt x="388" y="74"/>
                  </a:lnTo>
                  <a:lnTo>
                    <a:pt x="403" y="74"/>
                  </a:lnTo>
                  <a:lnTo>
                    <a:pt x="416" y="74"/>
                  </a:lnTo>
                  <a:lnTo>
                    <a:pt x="427" y="74"/>
                  </a:lnTo>
                  <a:lnTo>
                    <a:pt x="434" y="74"/>
                  </a:lnTo>
                  <a:lnTo>
                    <a:pt x="437" y="74"/>
                  </a:lnTo>
                  <a:lnTo>
                    <a:pt x="440" y="66"/>
                  </a:lnTo>
                  <a:lnTo>
                    <a:pt x="442" y="46"/>
                  </a:lnTo>
                  <a:lnTo>
                    <a:pt x="440" y="26"/>
                  </a:lnTo>
                  <a:lnTo>
                    <a:pt x="434" y="14"/>
                  </a:lnTo>
                  <a:lnTo>
                    <a:pt x="427" y="13"/>
                  </a:lnTo>
                  <a:lnTo>
                    <a:pt x="411" y="12"/>
                  </a:lnTo>
                  <a:lnTo>
                    <a:pt x="389" y="12"/>
                  </a:lnTo>
                  <a:lnTo>
                    <a:pt x="360" y="11"/>
                  </a:lnTo>
                  <a:lnTo>
                    <a:pt x="328" y="11"/>
                  </a:lnTo>
                  <a:lnTo>
                    <a:pt x="291" y="11"/>
                  </a:lnTo>
                  <a:lnTo>
                    <a:pt x="252" y="10"/>
                  </a:lnTo>
                  <a:lnTo>
                    <a:pt x="212" y="10"/>
                  </a:lnTo>
                  <a:lnTo>
                    <a:pt x="173" y="10"/>
                  </a:lnTo>
                  <a:lnTo>
                    <a:pt x="133" y="10"/>
                  </a:lnTo>
                  <a:lnTo>
                    <a:pt x="98" y="10"/>
                  </a:lnTo>
                  <a:lnTo>
                    <a:pt x="66" y="10"/>
                  </a:lnTo>
                  <a:lnTo>
                    <a:pt x="40" y="10"/>
                  </a:lnTo>
                  <a:lnTo>
                    <a:pt x="19" y="10"/>
                  </a:lnTo>
                  <a:lnTo>
                    <a:pt x="5" y="10"/>
                  </a:lnTo>
                  <a:lnTo>
                    <a:pt x="0" y="10"/>
                  </a:lnTo>
                  <a:lnTo>
                    <a:pt x="3" y="10"/>
                  </a:lnTo>
                  <a:lnTo>
                    <a:pt x="14" y="10"/>
                  </a:lnTo>
                  <a:lnTo>
                    <a:pt x="31" y="9"/>
                  </a:lnTo>
                  <a:lnTo>
                    <a:pt x="52" y="9"/>
                  </a:lnTo>
                  <a:lnTo>
                    <a:pt x="78" y="9"/>
                  </a:lnTo>
                  <a:lnTo>
                    <a:pt x="106" y="7"/>
                  </a:lnTo>
                  <a:lnTo>
                    <a:pt x="138" y="6"/>
                  </a:lnTo>
                  <a:lnTo>
                    <a:pt x="172" y="6"/>
                  </a:lnTo>
                  <a:lnTo>
                    <a:pt x="207" y="5"/>
                  </a:lnTo>
                  <a:lnTo>
                    <a:pt x="241" y="5"/>
                  </a:lnTo>
                  <a:lnTo>
                    <a:pt x="276" y="4"/>
                  </a:lnTo>
                  <a:lnTo>
                    <a:pt x="309" y="4"/>
                  </a:lnTo>
                  <a:lnTo>
                    <a:pt x="341" y="3"/>
                  </a:lnTo>
                  <a:lnTo>
                    <a:pt x="368" y="3"/>
                  </a:lnTo>
                  <a:lnTo>
                    <a:pt x="393" y="2"/>
                  </a:lnTo>
                  <a:lnTo>
                    <a:pt x="413" y="2"/>
                  </a:lnTo>
                  <a:lnTo>
                    <a:pt x="419" y="0"/>
                  </a:lnTo>
                  <a:lnTo>
                    <a:pt x="426" y="0"/>
                  </a:lnTo>
                  <a:lnTo>
                    <a:pt x="430" y="0"/>
                  </a:lnTo>
                  <a:lnTo>
                    <a:pt x="435" y="0"/>
                  </a:lnTo>
                  <a:lnTo>
                    <a:pt x="436" y="0"/>
                  </a:lnTo>
                  <a:lnTo>
                    <a:pt x="437" y="0"/>
                  </a:lnTo>
                  <a:lnTo>
                    <a:pt x="438" y="0"/>
                  </a:lnTo>
                  <a:lnTo>
                    <a:pt x="442" y="2"/>
                  </a:lnTo>
                  <a:lnTo>
                    <a:pt x="448" y="5"/>
                  </a:lnTo>
                  <a:lnTo>
                    <a:pt x="452" y="14"/>
                  </a:lnTo>
                  <a:lnTo>
                    <a:pt x="454" y="30"/>
                  </a:lnTo>
                  <a:lnTo>
                    <a:pt x="455" y="49"/>
                  </a:lnTo>
                  <a:lnTo>
                    <a:pt x="456" y="67"/>
                  </a:lnTo>
                  <a:lnTo>
                    <a:pt x="455" y="81"/>
                  </a:lnTo>
                  <a:lnTo>
                    <a:pt x="451" y="89"/>
                  </a:lnTo>
                  <a:lnTo>
                    <a:pt x="447" y="90"/>
                  </a:lnTo>
                  <a:lnTo>
                    <a:pt x="439" y="91"/>
                  </a:lnTo>
                  <a:lnTo>
                    <a:pt x="428" y="91"/>
                  </a:lnTo>
                  <a:lnTo>
                    <a:pt x="413" y="91"/>
                  </a:lnTo>
                  <a:lnTo>
                    <a:pt x="396" y="91"/>
                  </a:lnTo>
                  <a:lnTo>
                    <a:pt x="378" y="91"/>
                  </a:lnTo>
                  <a:lnTo>
                    <a:pt x="358" y="91"/>
                  </a:lnTo>
                  <a:lnTo>
                    <a:pt x="339" y="90"/>
                  </a:lnTo>
                  <a:lnTo>
                    <a:pt x="319" y="90"/>
                  </a:lnTo>
                  <a:lnTo>
                    <a:pt x="299" y="89"/>
                  </a:lnTo>
                  <a:lnTo>
                    <a:pt x="282" y="89"/>
                  </a:lnTo>
                  <a:lnTo>
                    <a:pt x="265" y="88"/>
                  </a:lnTo>
                  <a:lnTo>
                    <a:pt x="252" y="88"/>
                  </a:lnTo>
                  <a:lnTo>
                    <a:pt x="241" y="87"/>
                  </a:lnTo>
                  <a:lnTo>
                    <a:pt x="235" y="87"/>
                  </a:lnTo>
                  <a:lnTo>
                    <a:pt x="233" y="87"/>
                  </a:lnTo>
                  <a:lnTo>
                    <a:pt x="232" y="7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83" name="Google Shape;1883;p38"/>
            <p:cNvSpPr/>
            <p:nvPr/>
          </p:nvSpPr>
          <p:spPr>
            <a:xfrm flipH="1">
              <a:off x="4874" y="2008"/>
              <a:ext cx="166" cy="12"/>
            </a:xfrm>
            <a:custGeom>
              <a:avLst/>
              <a:gdLst/>
              <a:ahLst/>
              <a:cxnLst/>
              <a:rect l="l" t="t" r="r" b="b"/>
              <a:pathLst>
                <a:path w="222" h="14" extrusionOk="0">
                  <a:moveTo>
                    <a:pt x="0" y="14"/>
                  </a:moveTo>
                  <a:lnTo>
                    <a:pt x="222" y="10"/>
                  </a:lnTo>
                  <a:lnTo>
                    <a:pt x="5" y="0"/>
                  </a:lnTo>
                  <a:lnTo>
                    <a:pt x="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84" name="Google Shape;1884;p38"/>
            <p:cNvSpPr/>
            <p:nvPr/>
          </p:nvSpPr>
          <p:spPr>
            <a:xfrm flipH="1">
              <a:off x="4869" y="2020"/>
              <a:ext cx="362" cy="36"/>
            </a:xfrm>
            <a:custGeom>
              <a:avLst/>
              <a:gdLst/>
              <a:ahLst/>
              <a:cxnLst/>
              <a:rect l="l" t="t" r="r" b="b"/>
              <a:pathLst>
                <a:path w="484" h="41" extrusionOk="0">
                  <a:moveTo>
                    <a:pt x="484" y="1"/>
                  </a:moveTo>
                  <a:lnTo>
                    <a:pt x="484" y="7"/>
                  </a:lnTo>
                  <a:lnTo>
                    <a:pt x="482" y="19"/>
                  </a:lnTo>
                  <a:lnTo>
                    <a:pt x="481" y="32"/>
                  </a:lnTo>
                  <a:lnTo>
                    <a:pt x="480" y="40"/>
                  </a:lnTo>
                  <a:lnTo>
                    <a:pt x="475" y="41"/>
                  </a:lnTo>
                  <a:lnTo>
                    <a:pt x="458" y="41"/>
                  </a:lnTo>
                  <a:lnTo>
                    <a:pt x="434" y="41"/>
                  </a:lnTo>
                  <a:lnTo>
                    <a:pt x="404" y="41"/>
                  </a:lnTo>
                  <a:lnTo>
                    <a:pt x="368" y="41"/>
                  </a:lnTo>
                  <a:lnTo>
                    <a:pt x="326" y="41"/>
                  </a:lnTo>
                  <a:lnTo>
                    <a:pt x="284" y="41"/>
                  </a:lnTo>
                  <a:lnTo>
                    <a:pt x="239" y="40"/>
                  </a:lnTo>
                  <a:lnTo>
                    <a:pt x="194" y="40"/>
                  </a:lnTo>
                  <a:lnTo>
                    <a:pt x="151" y="40"/>
                  </a:lnTo>
                  <a:lnTo>
                    <a:pt x="110" y="39"/>
                  </a:lnTo>
                  <a:lnTo>
                    <a:pt x="74" y="39"/>
                  </a:lnTo>
                  <a:lnTo>
                    <a:pt x="44" y="39"/>
                  </a:lnTo>
                  <a:lnTo>
                    <a:pt x="21" y="37"/>
                  </a:lnTo>
                  <a:lnTo>
                    <a:pt x="5" y="37"/>
                  </a:lnTo>
                  <a:lnTo>
                    <a:pt x="0" y="37"/>
                  </a:lnTo>
                  <a:lnTo>
                    <a:pt x="4" y="37"/>
                  </a:lnTo>
                  <a:lnTo>
                    <a:pt x="17" y="37"/>
                  </a:lnTo>
                  <a:lnTo>
                    <a:pt x="38" y="36"/>
                  </a:lnTo>
                  <a:lnTo>
                    <a:pt x="66" y="35"/>
                  </a:lnTo>
                  <a:lnTo>
                    <a:pt x="97" y="34"/>
                  </a:lnTo>
                  <a:lnTo>
                    <a:pt x="133" y="34"/>
                  </a:lnTo>
                  <a:lnTo>
                    <a:pt x="171" y="33"/>
                  </a:lnTo>
                  <a:lnTo>
                    <a:pt x="212" y="30"/>
                  </a:lnTo>
                  <a:lnTo>
                    <a:pt x="252" y="29"/>
                  </a:lnTo>
                  <a:lnTo>
                    <a:pt x="291" y="28"/>
                  </a:lnTo>
                  <a:lnTo>
                    <a:pt x="330" y="28"/>
                  </a:lnTo>
                  <a:lnTo>
                    <a:pt x="365" y="27"/>
                  </a:lnTo>
                  <a:lnTo>
                    <a:pt x="395" y="26"/>
                  </a:lnTo>
                  <a:lnTo>
                    <a:pt x="419" y="25"/>
                  </a:lnTo>
                  <a:lnTo>
                    <a:pt x="438" y="25"/>
                  </a:lnTo>
                  <a:lnTo>
                    <a:pt x="449" y="25"/>
                  </a:lnTo>
                  <a:lnTo>
                    <a:pt x="460" y="21"/>
                  </a:lnTo>
                  <a:lnTo>
                    <a:pt x="464" y="12"/>
                  </a:lnTo>
                  <a:lnTo>
                    <a:pt x="464" y="4"/>
                  </a:lnTo>
                  <a:lnTo>
                    <a:pt x="463" y="0"/>
                  </a:lnTo>
                  <a:lnTo>
                    <a:pt x="48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85" name="Google Shape;1885;p38"/>
            <p:cNvSpPr/>
            <p:nvPr/>
          </p:nvSpPr>
          <p:spPr>
            <a:xfrm flipH="1">
              <a:off x="5145" y="1962"/>
              <a:ext cx="66" cy="12"/>
            </a:xfrm>
            <a:custGeom>
              <a:avLst/>
              <a:gdLst/>
              <a:ahLst/>
              <a:cxnLst/>
              <a:rect l="l" t="t" r="r" b="b"/>
              <a:pathLst>
                <a:path w="87" h="14" extrusionOk="0">
                  <a:moveTo>
                    <a:pt x="87" y="0"/>
                  </a:moveTo>
                  <a:lnTo>
                    <a:pt x="0" y="2"/>
                  </a:lnTo>
                  <a:lnTo>
                    <a:pt x="0" y="14"/>
                  </a:lnTo>
                  <a:lnTo>
                    <a:pt x="83" y="12"/>
                  </a:lnTo>
                  <a:lnTo>
                    <a:pt x="8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86" name="Google Shape;1886;p38"/>
            <p:cNvSpPr/>
            <p:nvPr/>
          </p:nvSpPr>
          <p:spPr>
            <a:xfrm flipH="1">
              <a:off x="5140" y="1898"/>
              <a:ext cx="100" cy="120"/>
            </a:xfrm>
            <a:custGeom>
              <a:avLst/>
              <a:gdLst/>
              <a:ahLst/>
              <a:cxnLst/>
              <a:rect l="l" t="t" r="r" b="b"/>
              <a:pathLst>
                <a:path w="134" h="138" extrusionOk="0">
                  <a:moveTo>
                    <a:pt x="134" y="137"/>
                  </a:moveTo>
                  <a:lnTo>
                    <a:pt x="130" y="137"/>
                  </a:lnTo>
                  <a:lnTo>
                    <a:pt x="117" y="137"/>
                  </a:lnTo>
                  <a:lnTo>
                    <a:pt x="98" y="138"/>
                  </a:lnTo>
                  <a:lnTo>
                    <a:pt x="78" y="138"/>
                  </a:lnTo>
                  <a:lnTo>
                    <a:pt x="56" y="138"/>
                  </a:lnTo>
                  <a:lnTo>
                    <a:pt x="37" y="138"/>
                  </a:lnTo>
                  <a:lnTo>
                    <a:pt x="22" y="138"/>
                  </a:lnTo>
                  <a:lnTo>
                    <a:pt x="15" y="137"/>
                  </a:lnTo>
                  <a:lnTo>
                    <a:pt x="10" y="133"/>
                  </a:lnTo>
                  <a:lnTo>
                    <a:pt x="4" y="122"/>
                  </a:lnTo>
                  <a:lnTo>
                    <a:pt x="1" y="98"/>
                  </a:lnTo>
                  <a:lnTo>
                    <a:pt x="0" y="58"/>
                  </a:lnTo>
                  <a:lnTo>
                    <a:pt x="0" y="42"/>
                  </a:lnTo>
                  <a:lnTo>
                    <a:pt x="1" y="30"/>
                  </a:lnTo>
                  <a:lnTo>
                    <a:pt x="2" y="19"/>
                  </a:lnTo>
                  <a:lnTo>
                    <a:pt x="7" y="11"/>
                  </a:lnTo>
                  <a:lnTo>
                    <a:pt x="12" y="6"/>
                  </a:lnTo>
                  <a:lnTo>
                    <a:pt x="21" y="2"/>
                  </a:lnTo>
                  <a:lnTo>
                    <a:pt x="34" y="0"/>
                  </a:lnTo>
                  <a:lnTo>
                    <a:pt x="50" y="0"/>
                  </a:lnTo>
                  <a:lnTo>
                    <a:pt x="49" y="0"/>
                  </a:lnTo>
                  <a:lnTo>
                    <a:pt x="45" y="2"/>
                  </a:lnTo>
                  <a:lnTo>
                    <a:pt x="39" y="3"/>
                  </a:lnTo>
                  <a:lnTo>
                    <a:pt x="33" y="5"/>
                  </a:lnTo>
                  <a:lnTo>
                    <a:pt x="26" y="9"/>
                  </a:lnTo>
                  <a:lnTo>
                    <a:pt x="21" y="13"/>
                  </a:lnTo>
                  <a:lnTo>
                    <a:pt x="16" y="20"/>
                  </a:lnTo>
                  <a:lnTo>
                    <a:pt x="15" y="27"/>
                  </a:lnTo>
                  <a:lnTo>
                    <a:pt x="15" y="48"/>
                  </a:lnTo>
                  <a:lnTo>
                    <a:pt x="16" y="74"/>
                  </a:lnTo>
                  <a:lnTo>
                    <a:pt x="17" y="99"/>
                  </a:lnTo>
                  <a:lnTo>
                    <a:pt x="20" y="115"/>
                  </a:lnTo>
                  <a:lnTo>
                    <a:pt x="25" y="117"/>
                  </a:lnTo>
                  <a:lnTo>
                    <a:pt x="38" y="119"/>
                  </a:lnTo>
                  <a:lnTo>
                    <a:pt x="56" y="119"/>
                  </a:lnTo>
                  <a:lnTo>
                    <a:pt x="76" y="118"/>
                  </a:lnTo>
                  <a:lnTo>
                    <a:pt x="96" y="118"/>
                  </a:lnTo>
                  <a:lnTo>
                    <a:pt x="114" y="117"/>
                  </a:lnTo>
                  <a:lnTo>
                    <a:pt x="127" y="116"/>
                  </a:lnTo>
                  <a:lnTo>
                    <a:pt x="131" y="116"/>
                  </a:lnTo>
                  <a:lnTo>
                    <a:pt x="134" y="1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87" name="Google Shape;1887;p38"/>
            <p:cNvSpPr/>
            <p:nvPr/>
          </p:nvSpPr>
          <p:spPr>
            <a:xfrm flipH="1">
              <a:off x="5169" y="1889"/>
              <a:ext cx="32" cy="49"/>
            </a:xfrm>
            <a:custGeom>
              <a:avLst/>
              <a:gdLst/>
              <a:ahLst/>
              <a:cxnLst/>
              <a:rect l="l" t="t" r="r" b="b"/>
              <a:pathLst>
                <a:path w="43" h="56" extrusionOk="0">
                  <a:moveTo>
                    <a:pt x="6" y="0"/>
                  </a:moveTo>
                  <a:lnTo>
                    <a:pt x="33" y="0"/>
                  </a:lnTo>
                  <a:lnTo>
                    <a:pt x="34" y="0"/>
                  </a:lnTo>
                  <a:lnTo>
                    <a:pt x="39" y="2"/>
                  </a:lnTo>
                  <a:lnTo>
                    <a:pt x="42" y="7"/>
                  </a:lnTo>
                  <a:lnTo>
                    <a:pt x="43" y="14"/>
                  </a:lnTo>
                  <a:lnTo>
                    <a:pt x="43" y="26"/>
                  </a:lnTo>
                  <a:lnTo>
                    <a:pt x="43" y="38"/>
                  </a:lnTo>
                  <a:lnTo>
                    <a:pt x="40" y="50"/>
                  </a:lnTo>
                  <a:lnTo>
                    <a:pt x="34" y="56"/>
                  </a:lnTo>
                  <a:lnTo>
                    <a:pt x="26" y="56"/>
                  </a:lnTo>
                  <a:lnTo>
                    <a:pt x="17" y="56"/>
                  </a:lnTo>
                  <a:lnTo>
                    <a:pt x="9" y="56"/>
                  </a:lnTo>
                  <a:lnTo>
                    <a:pt x="6" y="56"/>
                  </a:lnTo>
                  <a:lnTo>
                    <a:pt x="5" y="55"/>
                  </a:lnTo>
                  <a:lnTo>
                    <a:pt x="4" y="50"/>
                  </a:lnTo>
                  <a:lnTo>
                    <a:pt x="1" y="47"/>
                  </a:lnTo>
                  <a:lnTo>
                    <a:pt x="0" y="42"/>
                  </a:lnTo>
                  <a:lnTo>
                    <a:pt x="5" y="41"/>
                  </a:lnTo>
                  <a:lnTo>
                    <a:pt x="15" y="41"/>
                  </a:lnTo>
                  <a:lnTo>
                    <a:pt x="24" y="41"/>
                  </a:lnTo>
                  <a:lnTo>
                    <a:pt x="30" y="37"/>
                  </a:lnTo>
                  <a:lnTo>
                    <a:pt x="32" y="29"/>
                  </a:lnTo>
                  <a:lnTo>
                    <a:pt x="33" y="21"/>
                  </a:lnTo>
                  <a:lnTo>
                    <a:pt x="33" y="13"/>
                  </a:lnTo>
                  <a:lnTo>
                    <a:pt x="29" y="8"/>
                  </a:lnTo>
                  <a:lnTo>
                    <a:pt x="21" y="6"/>
                  </a:lnTo>
                  <a:lnTo>
                    <a:pt x="14" y="2"/>
                  </a:lnTo>
                  <a:lnTo>
                    <a:pt x="8" y="1"/>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88" name="Google Shape;1888;p38"/>
            <p:cNvSpPr/>
            <p:nvPr/>
          </p:nvSpPr>
          <p:spPr>
            <a:xfrm flipH="1">
              <a:off x="4847" y="1900"/>
              <a:ext cx="325" cy="168"/>
            </a:xfrm>
            <a:custGeom>
              <a:avLst/>
              <a:gdLst/>
              <a:ahLst/>
              <a:cxnLst/>
              <a:rect l="l" t="t" r="r" b="b"/>
              <a:pathLst>
                <a:path w="435" h="192" extrusionOk="0">
                  <a:moveTo>
                    <a:pt x="0" y="0"/>
                  </a:moveTo>
                  <a:lnTo>
                    <a:pt x="4" y="0"/>
                  </a:lnTo>
                  <a:lnTo>
                    <a:pt x="16" y="0"/>
                  </a:lnTo>
                  <a:lnTo>
                    <a:pt x="35" y="0"/>
                  </a:lnTo>
                  <a:lnTo>
                    <a:pt x="59" y="0"/>
                  </a:lnTo>
                  <a:lnTo>
                    <a:pt x="87" y="0"/>
                  </a:lnTo>
                  <a:lnTo>
                    <a:pt x="119" y="1"/>
                  </a:lnTo>
                  <a:lnTo>
                    <a:pt x="154" y="1"/>
                  </a:lnTo>
                  <a:lnTo>
                    <a:pt x="188" y="1"/>
                  </a:lnTo>
                  <a:lnTo>
                    <a:pt x="224" y="1"/>
                  </a:lnTo>
                  <a:lnTo>
                    <a:pt x="258" y="1"/>
                  </a:lnTo>
                  <a:lnTo>
                    <a:pt x="291" y="1"/>
                  </a:lnTo>
                  <a:lnTo>
                    <a:pt x="321" y="1"/>
                  </a:lnTo>
                  <a:lnTo>
                    <a:pt x="346" y="1"/>
                  </a:lnTo>
                  <a:lnTo>
                    <a:pt x="365" y="1"/>
                  </a:lnTo>
                  <a:lnTo>
                    <a:pt x="379" y="1"/>
                  </a:lnTo>
                  <a:lnTo>
                    <a:pt x="385" y="1"/>
                  </a:lnTo>
                  <a:lnTo>
                    <a:pt x="387" y="1"/>
                  </a:lnTo>
                  <a:lnTo>
                    <a:pt x="389" y="1"/>
                  </a:lnTo>
                  <a:lnTo>
                    <a:pt x="391" y="1"/>
                  </a:lnTo>
                  <a:lnTo>
                    <a:pt x="394" y="1"/>
                  </a:lnTo>
                  <a:lnTo>
                    <a:pt x="400" y="2"/>
                  </a:lnTo>
                  <a:lnTo>
                    <a:pt x="407" y="3"/>
                  </a:lnTo>
                  <a:lnTo>
                    <a:pt x="412" y="7"/>
                  </a:lnTo>
                  <a:lnTo>
                    <a:pt x="419" y="11"/>
                  </a:lnTo>
                  <a:lnTo>
                    <a:pt x="424" y="17"/>
                  </a:lnTo>
                  <a:lnTo>
                    <a:pt x="429" y="25"/>
                  </a:lnTo>
                  <a:lnTo>
                    <a:pt x="431" y="35"/>
                  </a:lnTo>
                  <a:lnTo>
                    <a:pt x="432" y="48"/>
                  </a:lnTo>
                  <a:lnTo>
                    <a:pt x="435" y="191"/>
                  </a:lnTo>
                  <a:lnTo>
                    <a:pt x="411" y="192"/>
                  </a:lnTo>
                  <a:lnTo>
                    <a:pt x="412" y="172"/>
                  </a:lnTo>
                  <a:lnTo>
                    <a:pt x="415" y="126"/>
                  </a:lnTo>
                  <a:lnTo>
                    <a:pt x="418" y="75"/>
                  </a:lnTo>
                  <a:lnTo>
                    <a:pt x="418" y="44"/>
                  </a:lnTo>
                  <a:lnTo>
                    <a:pt x="415" y="31"/>
                  </a:lnTo>
                  <a:lnTo>
                    <a:pt x="410" y="22"/>
                  </a:lnTo>
                  <a:lnTo>
                    <a:pt x="401" y="15"/>
                  </a:lnTo>
                  <a:lnTo>
                    <a:pt x="388" y="11"/>
                  </a:lnTo>
                  <a:lnTo>
                    <a:pt x="386" y="10"/>
                  </a:lnTo>
                  <a:lnTo>
                    <a:pt x="384" y="10"/>
                  </a:lnTo>
                  <a:lnTo>
                    <a:pt x="382" y="10"/>
                  </a:lnTo>
                  <a:lnTo>
                    <a:pt x="379" y="10"/>
                  </a:lnTo>
                  <a:lnTo>
                    <a:pt x="372" y="10"/>
                  </a:lnTo>
                  <a:lnTo>
                    <a:pt x="359" y="10"/>
                  </a:lnTo>
                  <a:lnTo>
                    <a:pt x="342" y="10"/>
                  </a:lnTo>
                  <a:lnTo>
                    <a:pt x="321" y="10"/>
                  </a:lnTo>
                  <a:lnTo>
                    <a:pt x="298" y="10"/>
                  </a:lnTo>
                  <a:lnTo>
                    <a:pt x="270" y="10"/>
                  </a:lnTo>
                  <a:lnTo>
                    <a:pt x="242" y="10"/>
                  </a:lnTo>
                  <a:lnTo>
                    <a:pt x="212" y="10"/>
                  </a:lnTo>
                  <a:lnTo>
                    <a:pt x="182" y="9"/>
                  </a:lnTo>
                  <a:lnTo>
                    <a:pt x="151" y="9"/>
                  </a:lnTo>
                  <a:lnTo>
                    <a:pt x="122" y="8"/>
                  </a:lnTo>
                  <a:lnTo>
                    <a:pt x="92" y="7"/>
                  </a:lnTo>
                  <a:lnTo>
                    <a:pt x="65" y="6"/>
                  </a:lnTo>
                  <a:lnTo>
                    <a:pt x="40" y="4"/>
                  </a:lnTo>
                  <a:lnTo>
                    <a:pt x="18" y="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89" name="Google Shape;1889;p38"/>
            <p:cNvSpPr/>
            <p:nvPr/>
          </p:nvSpPr>
          <p:spPr>
            <a:xfrm flipH="1">
              <a:off x="5086" y="2052"/>
              <a:ext cx="157" cy="124"/>
            </a:xfrm>
            <a:custGeom>
              <a:avLst/>
              <a:gdLst/>
              <a:ahLst/>
              <a:cxnLst/>
              <a:rect l="l" t="t" r="r" b="b"/>
              <a:pathLst>
                <a:path w="211" h="142" extrusionOk="0">
                  <a:moveTo>
                    <a:pt x="2" y="0"/>
                  </a:moveTo>
                  <a:lnTo>
                    <a:pt x="1" y="11"/>
                  </a:lnTo>
                  <a:lnTo>
                    <a:pt x="0" y="34"/>
                  </a:lnTo>
                  <a:lnTo>
                    <a:pt x="2" y="61"/>
                  </a:lnTo>
                  <a:lnTo>
                    <a:pt x="13" y="81"/>
                  </a:lnTo>
                  <a:lnTo>
                    <a:pt x="18" y="84"/>
                  </a:lnTo>
                  <a:lnTo>
                    <a:pt x="27" y="88"/>
                  </a:lnTo>
                  <a:lnTo>
                    <a:pt x="38" y="92"/>
                  </a:lnTo>
                  <a:lnTo>
                    <a:pt x="52" y="97"/>
                  </a:lnTo>
                  <a:lnTo>
                    <a:pt x="67" y="102"/>
                  </a:lnTo>
                  <a:lnTo>
                    <a:pt x="84" y="107"/>
                  </a:lnTo>
                  <a:lnTo>
                    <a:pt x="102" y="112"/>
                  </a:lnTo>
                  <a:lnTo>
                    <a:pt x="120" y="118"/>
                  </a:lnTo>
                  <a:lnTo>
                    <a:pt x="137" y="123"/>
                  </a:lnTo>
                  <a:lnTo>
                    <a:pt x="153" y="127"/>
                  </a:lnTo>
                  <a:lnTo>
                    <a:pt x="169" y="132"/>
                  </a:lnTo>
                  <a:lnTo>
                    <a:pt x="183" y="135"/>
                  </a:lnTo>
                  <a:lnTo>
                    <a:pt x="195" y="138"/>
                  </a:lnTo>
                  <a:lnTo>
                    <a:pt x="204" y="140"/>
                  </a:lnTo>
                  <a:lnTo>
                    <a:pt x="209" y="142"/>
                  </a:lnTo>
                  <a:lnTo>
                    <a:pt x="211" y="142"/>
                  </a:lnTo>
                  <a:lnTo>
                    <a:pt x="209" y="114"/>
                  </a:lnTo>
                  <a:lnTo>
                    <a:pt x="207" y="114"/>
                  </a:lnTo>
                  <a:lnTo>
                    <a:pt x="203" y="113"/>
                  </a:lnTo>
                  <a:lnTo>
                    <a:pt x="195" y="112"/>
                  </a:lnTo>
                  <a:lnTo>
                    <a:pt x="185" y="110"/>
                  </a:lnTo>
                  <a:lnTo>
                    <a:pt x="173" y="107"/>
                  </a:lnTo>
                  <a:lnTo>
                    <a:pt x="159" y="105"/>
                  </a:lnTo>
                  <a:lnTo>
                    <a:pt x="145" y="103"/>
                  </a:lnTo>
                  <a:lnTo>
                    <a:pt x="129" y="99"/>
                  </a:lnTo>
                  <a:lnTo>
                    <a:pt x="114" y="96"/>
                  </a:lnTo>
                  <a:lnTo>
                    <a:pt x="99" y="92"/>
                  </a:lnTo>
                  <a:lnTo>
                    <a:pt x="84" y="89"/>
                  </a:lnTo>
                  <a:lnTo>
                    <a:pt x="69" y="85"/>
                  </a:lnTo>
                  <a:lnTo>
                    <a:pt x="57" y="82"/>
                  </a:lnTo>
                  <a:lnTo>
                    <a:pt x="46" y="78"/>
                  </a:lnTo>
                  <a:lnTo>
                    <a:pt x="38" y="76"/>
                  </a:lnTo>
                  <a:lnTo>
                    <a:pt x="31" y="72"/>
                  </a:lnTo>
                  <a:lnTo>
                    <a:pt x="16" y="55"/>
                  </a:lnTo>
                  <a:lnTo>
                    <a:pt x="7" y="31"/>
                  </a:lnTo>
                  <a:lnTo>
                    <a:pt x="3" y="1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90" name="Google Shape;1890;p38"/>
            <p:cNvSpPr/>
            <p:nvPr/>
          </p:nvSpPr>
          <p:spPr>
            <a:xfrm flipH="1">
              <a:off x="4833" y="2059"/>
              <a:ext cx="161" cy="117"/>
            </a:xfrm>
            <a:custGeom>
              <a:avLst/>
              <a:gdLst/>
              <a:ahLst/>
              <a:cxnLst/>
              <a:rect l="l" t="t" r="r" b="b"/>
              <a:pathLst>
                <a:path w="215" h="134" extrusionOk="0">
                  <a:moveTo>
                    <a:pt x="213" y="0"/>
                  </a:moveTo>
                  <a:lnTo>
                    <a:pt x="213" y="10"/>
                  </a:lnTo>
                  <a:lnTo>
                    <a:pt x="215" y="32"/>
                  </a:lnTo>
                  <a:lnTo>
                    <a:pt x="213" y="55"/>
                  </a:lnTo>
                  <a:lnTo>
                    <a:pt x="210" y="68"/>
                  </a:lnTo>
                  <a:lnTo>
                    <a:pt x="207" y="69"/>
                  </a:lnTo>
                  <a:lnTo>
                    <a:pt x="199" y="73"/>
                  </a:lnTo>
                  <a:lnTo>
                    <a:pt x="188" y="76"/>
                  </a:lnTo>
                  <a:lnTo>
                    <a:pt x="174" y="81"/>
                  </a:lnTo>
                  <a:lnTo>
                    <a:pt x="158" y="85"/>
                  </a:lnTo>
                  <a:lnTo>
                    <a:pt x="140" y="91"/>
                  </a:lnTo>
                  <a:lnTo>
                    <a:pt x="122" y="97"/>
                  </a:lnTo>
                  <a:lnTo>
                    <a:pt x="102" y="103"/>
                  </a:lnTo>
                  <a:lnTo>
                    <a:pt x="83" y="109"/>
                  </a:lnTo>
                  <a:lnTo>
                    <a:pt x="64" y="115"/>
                  </a:lnTo>
                  <a:lnTo>
                    <a:pt x="46" y="120"/>
                  </a:lnTo>
                  <a:lnTo>
                    <a:pt x="31" y="125"/>
                  </a:lnTo>
                  <a:lnTo>
                    <a:pt x="18" y="129"/>
                  </a:lnTo>
                  <a:lnTo>
                    <a:pt x="8" y="132"/>
                  </a:lnTo>
                  <a:lnTo>
                    <a:pt x="2" y="133"/>
                  </a:lnTo>
                  <a:lnTo>
                    <a:pt x="0" y="134"/>
                  </a:lnTo>
                  <a:lnTo>
                    <a:pt x="1" y="103"/>
                  </a:lnTo>
                  <a:lnTo>
                    <a:pt x="3" y="103"/>
                  </a:lnTo>
                  <a:lnTo>
                    <a:pt x="9" y="101"/>
                  </a:lnTo>
                  <a:lnTo>
                    <a:pt x="18" y="99"/>
                  </a:lnTo>
                  <a:lnTo>
                    <a:pt x="31" y="96"/>
                  </a:lnTo>
                  <a:lnTo>
                    <a:pt x="45" y="94"/>
                  </a:lnTo>
                  <a:lnTo>
                    <a:pt x="62" y="89"/>
                  </a:lnTo>
                  <a:lnTo>
                    <a:pt x="79" y="85"/>
                  </a:lnTo>
                  <a:lnTo>
                    <a:pt x="98" y="82"/>
                  </a:lnTo>
                  <a:lnTo>
                    <a:pt x="115" y="77"/>
                  </a:lnTo>
                  <a:lnTo>
                    <a:pt x="134" y="74"/>
                  </a:lnTo>
                  <a:lnTo>
                    <a:pt x="150" y="69"/>
                  </a:lnTo>
                  <a:lnTo>
                    <a:pt x="165" y="66"/>
                  </a:lnTo>
                  <a:lnTo>
                    <a:pt x="177" y="63"/>
                  </a:lnTo>
                  <a:lnTo>
                    <a:pt x="188" y="61"/>
                  </a:lnTo>
                  <a:lnTo>
                    <a:pt x="195" y="59"/>
                  </a:lnTo>
                  <a:lnTo>
                    <a:pt x="198" y="57"/>
                  </a:lnTo>
                  <a:lnTo>
                    <a:pt x="204" y="47"/>
                  </a:lnTo>
                  <a:lnTo>
                    <a:pt x="208" y="27"/>
                  </a:lnTo>
                  <a:lnTo>
                    <a:pt x="212" y="9"/>
                  </a:lnTo>
                  <a:lnTo>
                    <a:pt x="2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91" name="Google Shape;1891;p38"/>
            <p:cNvSpPr/>
            <p:nvPr/>
          </p:nvSpPr>
          <p:spPr>
            <a:xfrm flipH="1">
              <a:off x="4893" y="2186"/>
              <a:ext cx="118" cy="1390"/>
            </a:xfrm>
            <a:custGeom>
              <a:avLst/>
              <a:gdLst/>
              <a:ahLst/>
              <a:cxnLst/>
              <a:rect l="l" t="t" r="r" b="b"/>
              <a:pathLst>
                <a:path w="158" h="1589" extrusionOk="0">
                  <a:moveTo>
                    <a:pt x="31" y="0"/>
                  </a:moveTo>
                  <a:lnTo>
                    <a:pt x="29" y="1557"/>
                  </a:lnTo>
                  <a:lnTo>
                    <a:pt x="33" y="1558"/>
                  </a:lnTo>
                  <a:lnTo>
                    <a:pt x="47" y="1560"/>
                  </a:lnTo>
                  <a:lnTo>
                    <a:pt x="64" y="1565"/>
                  </a:lnTo>
                  <a:lnTo>
                    <a:pt x="85" y="1569"/>
                  </a:lnTo>
                  <a:lnTo>
                    <a:pt x="108" y="1575"/>
                  </a:lnTo>
                  <a:lnTo>
                    <a:pt x="128" y="1579"/>
                  </a:lnTo>
                  <a:lnTo>
                    <a:pt x="146" y="1582"/>
                  </a:lnTo>
                  <a:lnTo>
                    <a:pt x="157" y="1585"/>
                  </a:lnTo>
                  <a:lnTo>
                    <a:pt x="158" y="1586"/>
                  </a:lnTo>
                  <a:lnTo>
                    <a:pt x="147" y="1587"/>
                  </a:lnTo>
                  <a:lnTo>
                    <a:pt x="127" y="1588"/>
                  </a:lnTo>
                  <a:lnTo>
                    <a:pt x="102" y="1589"/>
                  </a:lnTo>
                  <a:lnTo>
                    <a:pt x="75" y="1589"/>
                  </a:lnTo>
                  <a:lnTo>
                    <a:pt x="50" y="1588"/>
                  </a:lnTo>
                  <a:lnTo>
                    <a:pt x="28" y="1586"/>
                  </a:lnTo>
                  <a:lnTo>
                    <a:pt x="15" y="1581"/>
                  </a:lnTo>
                  <a:lnTo>
                    <a:pt x="3" y="1328"/>
                  </a:lnTo>
                  <a:lnTo>
                    <a:pt x="0" y="789"/>
                  </a:lnTo>
                  <a:lnTo>
                    <a:pt x="1" y="253"/>
                  </a:lnTo>
                  <a:lnTo>
                    <a:pt x="2" y="9"/>
                  </a:lnTo>
                  <a:lnTo>
                    <a:pt x="3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92" name="Google Shape;1892;p38"/>
            <p:cNvSpPr/>
            <p:nvPr/>
          </p:nvSpPr>
          <p:spPr>
            <a:xfrm flipH="1">
              <a:off x="5099" y="2171"/>
              <a:ext cx="126" cy="1436"/>
            </a:xfrm>
            <a:custGeom>
              <a:avLst/>
              <a:gdLst/>
              <a:ahLst/>
              <a:cxnLst/>
              <a:rect l="l" t="t" r="r" b="b"/>
              <a:pathLst>
                <a:path w="168" h="1642" extrusionOk="0">
                  <a:moveTo>
                    <a:pt x="124" y="0"/>
                  </a:moveTo>
                  <a:lnTo>
                    <a:pt x="142" y="1593"/>
                  </a:lnTo>
                  <a:lnTo>
                    <a:pt x="136" y="1596"/>
                  </a:lnTo>
                  <a:lnTo>
                    <a:pt x="123" y="1600"/>
                  </a:lnTo>
                  <a:lnTo>
                    <a:pt x="103" y="1606"/>
                  </a:lnTo>
                  <a:lnTo>
                    <a:pt x="79" y="1614"/>
                  </a:lnTo>
                  <a:lnTo>
                    <a:pt x="55" y="1623"/>
                  </a:lnTo>
                  <a:lnTo>
                    <a:pt x="32" y="1631"/>
                  </a:lnTo>
                  <a:lnTo>
                    <a:pt x="14" y="1638"/>
                  </a:lnTo>
                  <a:lnTo>
                    <a:pt x="2" y="1641"/>
                  </a:lnTo>
                  <a:lnTo>
                    <a:pt x="0" y="1642"/>
                  </a:lnTo>
                  <a:lnTo>
                    <a:pt x="2" y="1642"/>
                  </a:lnTo>
                  <a:lnTo>
                    <a:pt x="7" y="1642"/>
                  </a:lnTo>
                  <a:lnTo>
                    <a:pt x="15" y="1642"/>
                  </a:lnTo>
                  <a:lnTo>
                    <a:pt x="26" y="1641"/>
                  </a:lnTo>
                  <a:lnTo>
                    <a:pt x="38" y="1640"/>
                  </a:lnTo>
                  <a:lnTo>
                    <a:pt x="51" y="1639"/>
                  </a:lnTo>
                  <a:lnTo>
                    <a:pt x="66" y="1637"/>
                  </a:lnTo>
                  <a:lnTo>
                    <a:pt x="80" y="1635"/>
                  </a:lnTo>
                  <a:lnTo>
                    <a:pt x="96" y="1633"/>
                  </a:lnTo>
                  <a:lnTo>
                    <a:pt x="111" y="1630"/>
                  </a:lnTo>
                  <a:lnTo>
                    <a:pt x="124" y="1627"/>
                  </a:lnTo>
                  <a:lnTo>
                    <a:pt x="136" y="1624"/>
                  </a:lnTo>
                  <a:lnTo>
                    <a:pt x="147" y="1621"/>
                  </a:lnTo>
                  <a:lnTo>
                    <a:pt x="155" y="1618"/>
                  </a:lnTo>
                  <a:lnTo>
                    <a:pt x="160" y="1614"/>
                  </a:lnTo>
                  <a:lnTo>
                    <a:pt x="168" y="1355"/>
                  </a:lnTo>
                  <a:lnTo>
                    <a:pt x="164" y="804"/>
                  </a:lnTo>
                  <a:lnTo>
                    <a:pt x="157" y="257"/>
                  </a:lnTo>
                  <a:lnTo>
                    <a:pt x="154" y="9"/>
                  </a:lnTo>
                  <a:lnTo>
                    <a:pt x="1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93" name="Google Shape;1893;p38"/>
            <p:cNvSpPr/>
            <p:nvPr/>
          </p:nvSpPr>
          <p:spPr>
            <a:xfrm flipH="1">
              <a:off x="4665" y="3584"/>
              <a:ext cx="538" cy="230"/>
            </a:xfrm>
            <a:custGeom>
              <a:avLst/>
              <a:gdLst/>
              <a:ahLst/>
              <a:cxnLst/>
              <a:rect l="l" t="t" r="r" b="b"/>
              <a:pathLst>
                <a:path w="719" h="262" extrusionOk="0">
                  <a:moveTo>
                    <a:pt x="0" y="33"/>
                  </a:moveTo>
                  <a:lnTo>
                    <a:pt x="1" y="35"/>
                  </a:lnTo>
                  <a:lnTo>
                    <a:pt x="6" y="40"/>
                  </a:lnTo>
                  <a:lnTo>
                    <a:pt x="12" y="47"/>
                  </a:lnTo>
                  <a:lnTo>
                    <a:pt x="20" y="58"/>
                  </a:lnTo>
                  <a:lnTo>
                    <a:pt x="30" y="71"/>
                  </a:lnTo>
                  <a:lnTo>
                    <a:pt x="42" y="85"/>
                  </a:lnTo>
                  <a:lnTo>
                    <a:pt x="55" y="100"/>
                  </a:lnTo>
                  <a:lnTo>
                    <a:pt x="69" y="117"/>
                  </a:lnTo>
                  <a:lnTo>
                    <a:pt x="83" y="135"/>
                  </a:lnTo>
                  <a:lnTo>
                    <a:pt x="99" y="153"/>
                  </a:lnTo>
                  <a:lnTo>
                    <a:pt x="115" y="172"/>
                  </a:lnTo>
                  <a:lnTo>
                    <a:pt x="130" y="191"/>
                  </a:lnTo>
                  <a:lnTo>
                    <a:pt x="146" y="208"/>
                  </a:lnTo>
                  <a:lnTo>
                    <a:pt x="161" y="225"/>
                  </a:lnTo>
                  <a:lnTo>
                    <a:pt x="176" y="241"/>
                  </a:lnTo>
                  <a:lnTo>
                    <a:pt x="189" y="256"/>
                  </a:lnTo>
                  <a:lnTo>
                    <a:pt x="200" y="260"/>
                  </a:lnTo>
                  <a:lnTo>
                    <a:pt x="221" y="262"/>
                  </a:lnTo>
                  <a:lnTo>
                    <a:pt x="248" y="260"/>
                  </a:lnTo>
                  <a:lnTo>
                    <a:pt x="283" y="256"/>
                  </a:lnTo>
                  <a:lnTo>
                    <a:pt x="322" y="249"/>
                  </a:lnTo>
                  <a:lnTo>
                    <a:pt x="365" y="241"/>
                  </a:lnTo>
                  <a:lnTo>
                    <a:pt x="411" y="231"/>
                  </a:lnTo>
                  <a:lnTo>
                    <a:pt x="457" y="221"/>
                  </a:lnTo>
                  <a:lnTo>
                    <a:pt x="503" y="209"/>
                  </a:lnTo>
                  <a:lnTo>
                    <a:pt x="549" y="199"/>
                  </a:lnTo>
                  <a:lnTo>
                    <a:pt x="592" y="188"/>
                  </a:lnTo>
                  <a:lnTo>
                    <a:pt x="630" y="178"/>
                  </a:lnTo>
                  <a:lnTo>
                    <a:pt x="663" y="170"/>
                  </a:lnTo>
                  <a:lnTo>
                    <a:pt x="690" y="163"/>
                  </a:lnTo>
                  <a:lnTo>
                    <a:pt x="709" y="158"/>
                  </a:lnTo>
                  <a:lnTo>
                    <a:pt x="718" y="156"/>
                  </a:lnTo>
                  <a:lnTo>
                    <a:pt x="719" y="153"/>
                  </a:lnTo>
                  <a:lnTo>
                    <a:pt x="714" y="147"/>
                  </a:lnTo>
                  <a:lnTo>
                    <a:pt x="703" y="139"/>
                  </a:lnTo>
                  <a:lnTo>
                    <a:pt x="688" y="129"/>
                  </a:lnTo>
                  <a:lnTo>
                    <a:pt x="669" y="117"/>
                  </a:lnTo>
                  <a:lnTo>
                    <a:pt x="646" y="104"/>
                  </a:lnTo>
                  <a:lnTo>
                    <a:pt x="622" y="90"/>
                  </a:lnTo>
                  <a:lnTo>
                    <a:pt x="597" y="75"/>
                  </a:lnTo>
                  <a:lnTo>
                    <a:pt x="571" y="61"/>
                  </a:lnTo>
                  <a:lnTo>
                    <a:pt x="546" y="47"/>
                  </a:lnTo>
                  <a:lnTo>
                    <a:pt x="522" y="35"/>
                  </a:lnTo>
                  <a:lnTo>
                    <a:pt x="501" y="23"/>
                  </a:lnTo>
                  <a:lnTo>
                    <a:pt x="483" y="14"/>
                  </a:lnTo>
                  <a:lnTo>
                    <a:pt x="468" y="7"/>
                  </a:lnTo>
                  <a:lnTo>
                    <a:pt x="460" y="1"/>
                  </a:lnTo>
                  <a:lnTo>
                    <a:pt x="456" y="0"/>
                  </a:lnTo>
                  <a:lnTo>
                    <a:pt x="459" y="1"/>
                  </a:lnTo>
                  <a:lnTo>
                    <a:pt x="465" y="5"/>
                  </a:lnTo>
                  <a:lnTo>
                    <a:pt x="475" y="12"/>
                  </a:lnTo>
                  <a:lnTo>
                    <a:pt x="488" y="22"/>
                  </a:lnTo>
                  <a:lnTo>
                    <a:pt x="503" y="32"/>
                  </a:lnTo>
                  <a:lnTo>
                    <a:pt x="520" y="44"/>
                  </a:lnTo>
                  <a:lnTo>
                    <a:pt x="537" y="57"/>
                  </a:lnTo>
                  <a:lnTo>
                    <a:pt x="556" y="69"/>
                  </a:lnTo>
                  <a:lnTo>
                    <a:pt x="574" y="83"/>
                  </a:lnTo>
                  <a:lnTo>
                    <a:pt x="591" y="96"/>
                  </a:lnTo>
                  <a:lnTo>
                    <a:pt x="606" y="108"/>
                  </a:lnTo>
                  <a:lnTo>
                    <a:pt x="620" y="118"/>
                  </a:lnTo>
                  <a:lnTo>
                    <a:pt x="631" y="128"/>
                  </a:lnTo>
                  <a:lnTo>
                    <a:pt x="638" y="135"/>
                  </a:lnTo>
                  <a:lnTo>
                    <a:pt x="641" y="139"/>
                  </a:lnTo>
                  <a:lnTo>
                    <a:pt x="640" y="142"/>
                  </a:lnTo>
                  <a:lnTo>
                    <a:pt x="629" y="144"/>
                  </a:lnTo>
                  <a:lnTo>
                    <a:pt x="611" y="147"/>
                  </a:lnTo>
                  <a:lnTo>
                    <a:pt x="588" y="152"/>
                  </a:lnTo>
                  <a:lnTo>
                    <a:pt x="561" y="158"/>
                  </a:lnTo>
                  <a:lnTo>
                    <a:pt x="531" y="165"/>
                  </a:lnTo>
                  <a:lnTo>
                    <a:pt x="497" y="172"/>
                  </a:lnTo>
                  <a:lnTo>
                    <a:pt x="462" y="180"/>
                  </a:lnTo>
                  <a:lnTo>
                    <a:pt x="426" y="187"/>
                  </a:lnTo>
                  <a:lnTo>
                    <a:pt x="390" y="195"/>
                  </a:lnTo>
                  <a:lnTo>
                    <a:pt x="354" y="202"/>
                  </a:lnTo>
                  <a:lnTo>
                    <a:pt x="320" y="209"/>
                  </a:lnTo>
                  <a:lnTo>
                    <a:pt x="289" y="214"/>
                  </a:lnTo>
                  <a:lnTo>
                    <a:pt x="262" y="218"/>
                  </a:lnTo>
                  <a:lnTo>
                    <a:pt x="239" y="221"/>
                  </a:lnTo>
                  <a:lnTo>
                    <a:pt x="221" y="221"/>
                  </a:lnTo>
                  <a:lnTo>
                    <a:pt x="210" y="220"/>
                  </a:lnTo>
                  <a:lnTo>
                    <a:pt x="191" y="208"/>
                  </a:lnTo>
                  <a:lnTo>
                    <a:pt x="167" y="187"/>
                  </a:lnTo>
                  <a:lnTo>
                    <a:pt x="141" y="158"/>
                  </a:lnTo>
                  <a:lnTo>
                    <a:pt x="115" y="127"/>
                  </a:lnTo>
                  <a:lnTo>
                    <a:pt x="90" y="95"/>
                  </a:lnTo>
                  <a:lnTo>
                    <a:pt x="69" y="68"/>
                  </a:lnTo>
                  <a:lnTo>
                    <a:pt x="56" y="50"/>
                  </a:lnTo>
                  <a:lnTo>
                    <a:pt x="50" y="43"/>
                  </a:lnTo>
                  <a:lnTo>
                    <a:pt x="0" y="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94" name="Google Shape;1894;p38"/>
            <p:cNvSpPr/>
            <p:nvPr/>
          </p:nvSpPr>
          <p:spPr>
            <a:xfrm flipH="1">
              <a:off x="4687" y="3688"/>
              <a:ext cx="529" cy="227"/>
            </a:xfrm>
            <a:custGeom>
              <a:avLst/>
              <a:gdLst/>
              <a:ahLst/>
              <a:cxnLst/>
              <a:rect l="l" t="t" r="r" b="b"/>
              <a:pathLst>
                <a:path w="706" h="260" extrusionOk="0">
                  <a:moveTo>
                    <a:pt x="0" y="0"/>
                  </a:moveTo>
                  <a:lnTo>
                    <a:pt x="2" y="3"/>
                  </a:lnTo>
                  <a:lnTo>
                    <a:pt x="7" y="9"/>
                  </a:lnTo>
                  <a:lnTo>
                    <a:pt x="17" y="18"/>
                  </a:lnTo>
                  <a:lnTo>
                    <a:pt x="29" y="31"/>
                  </a:lnTo>
                  <a:lnTo>
                    <a:pt x="43" y="46"/>
                  </a:lnTo>
                  <a:lnTo>
                    <a:pt x="59" y="62"/>
                  </a:lnTo>
                  <a:lnTo>
                    <a:pt x="76" y="80"/>
                  </a:lnTo>
                  <a:lnTo>
                    <a:pt x="95" y="98"/>
                  </a:lnTo>
                  <a:lnTo>
                    <a:pt x="113" y="117"/>
                  </a:lnTo>
                  <a:lnTo>
                    <a:pt x="132" y="135"/>
                  </a:lnTo>
                  <a:lnTo>
                    <a:pt x="150" y="153"/>
                  </a:lnTo>
                  <a:lnTo>
                    <a:pt x="168" y="169"/>
                  </a:lnTo>
                  <a:lnTo>
                    <a:pt x="183" y="183"/>
                  </a:lnTo>
                  <a:lnTo>
                    <a:pt x="196" y="194"/>
                  </a:lnTo>
                  <a:lnTo>
                    <a:pt x="207" y="202"/>
                  </a:lnTo>
                  <a:lnTo>
                    <a:pt x="215" y="206"/>
                  </a:lnTo>
                  <a:lnTo>
                    <a:pt x="226" y="208"/>
                  </a:lnTo>
                  <a:lnTo>
                    <a:pt x="245" y="206"/>
                  </a:lnTo>
                  <a:lnTo>
                    <a:pt x="273" y="203"/>
                  </a:lnTo>
                  <a:lnTo>
                    <a:pt x="305" y="198"/>
                  </a:lnTo>
                  <a:lnTo>
                    <a:pt x="344" y="191"/>
                  </a:lnTo>
                  <a:lnTo>
                    <a:pt x="385" y="184"/>
                  </a:lnTo>
                  <a:lnTo>
                    <a:pt x="429" y="176"/>
                  </a:lnTo>
                  <a:lnTo>
                    <a:pt x="473" y="167"/>
                  </a:lnTo>
                  <a:lnTo>
                    <a:pt x="517" y="158"/>
                  </a:lnTo>
                  <a:lnTo>
                    <a:pt x="560" y="149"/>
                  </a:lnTo>
                  <a:lnTo>
                    <a:pt x="599" y="140"/>
                  </a:lnTo>
                  <a:lnTo>
                    <a:pt x="634" y="133"/>
                  </a:lnTo>
                  <a:lnTo>
                    <a:pt x="663" y="126"/>
                  </a:lnTo>
                  <a:lnTo>
                    <a:pt x="686" y="121"/>
                  </a:lnTo>
                  <a:lnTo>
                    <a:pt x="701" y="118"/>
                  </a:lnTo>
                  <a:lnTo>
                    <a:pt x="706" y="117"/>
                  </a:lnTo>
                  <a:lnTo>
                    <a:pt x="689" y="156"/>
                  </a:lnTo>
                  <a:lnTo>
                    <a:pt x="684" y="158"/>
                  </a:lnTo>
                  <a:lnTo>
                    <a:pt x="671" y="161"/>
                  </a:lnTo>
                  <a:lnTo>
                    <a:pt x="650" y="166"/>
                  </a:lnTo>
                  <a:lnTo>
                    <a:pt x="624" y="172"/>
                  </a:lnTo>
                  <a:lnTo>
                    <a:pt x="592" y="178"/>
                  </a:lnTo>
                  <a:lnTo>
                    <a:pt x="556" y="188"/>
                  </a:lnTo>
                  <a:lnTo>
                    <a:pt x="518" y="196"/>
                  </a:lnTo>
                  <a:lnTo>
                    <a:pt x="478" y="205"/>
                  </a:lnTo>
                  <a:lnTo>
                    <a:pt x="435" y="215"/>
                  </a:lnTo>
                  <a:lnTo>
                    <a:pt x="394" y="224"/>
                  </a:lnTo>
                  <a:lnTo>
                    <a:pt x="353" y="232"/>
                  </a:lnTo>
                  <a:lnTo>
                    <a:pt x="315" y="240"/>
                  </a:lnTo>
                  <a:lnTo>
                    <a:pt x="280" y="247"/>
                  </a:lnTo>
                  <a:lnTo>
                    <a:pt x="251" y="253"/>
                  </a:lnTo>
                  <a:lnTo>
                    <a:pt x="226" y="257"/>
                  </a:lnTo>
                  <a:lnTo>
                    <a:pt x="207" y="259"/>
                  </a:lnTo>
                  <a:lnTo>
                    <a:pt x="203" y="260"/>
                  </a:lnTo>
                  <a:lnTo>
                    <a:pt x="200" y="260"/>
                  </a:lnTo>
                  <a:lnTo>
                    <a:pt x="197" y="260"/>
                  </a:lnTo>
                  <a:lnTo>
                    <a:pt x="195" y="259"/>
                  </a:lnTo>
                  <a:lnTo>
                    <a:pt x="189" y="254"/>
                  </a:lnTo>
                  <a:lnTo>
                    <a:pt x="179" y="245"/>
                  </a:lnTo>
                  <a:lnTo>
                    <a:pt x="166" y="232"/>
                  </a:lnTo>
                  <a:lnTo>
                    <a:pt x="153" y="215"/>
                  </a:lnTo>
                  <a:lnTo>
                    <a:pt x="137" y="195"/>
                  </a:lnTo>
                  <a:lnTo>
                    <a:pt x="120" y="173"/>
                  </a:lnTo>
                  <a:lnTo>
                    <a:pt x="103" y="149"/>
                  </a:lnTo>
                  <a:lnTo>
                    <a:pt x="86" y="126"/>
                  </a:lnTo>
                  <a:lnTo>
                    <a:pt x="70" y="103"/>
                  </a:lnTo>
                  <a:lnTo>
                    <a:pt x="54" y="80"/>
                  </a:lnTo>
                  <a:lnTo>
                    <a:pt x="39" y="59"/>
                  </a:lnTo>
                  <a:lnTo>
                    <a:pt x="26" y="40"/>
                  </a:lnTo>
                  <a:lnTo>
                    <a:pt x="15" y="24"/>
                  </a:lnTo>
                  <a:lnTo>
                    <a:pt x="7" y="11"/>
                  </a:lnTo>
                  <a:lnTo>
                    <a:pt x="2"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95" name="Google Shape;1895;p38"/>
            <p:cNvSpPr/>
            <p:nvPr/>
          </p:nvSpPr>
          <p:spPr>
            <a:xfrm flipH="1">
              <a:off x="5117" y="2070"/>
              <a:ext cx="153" cy="124"/>
            </a:xfrm>
            <a:custGeom>
              <a:avLst/>
              <a:gdLst/>
              <a:ahLst/>
              <a:cxnLst/>
              <a:rect l="l" t="t" r="r" b="b"/>
              <a:pathLst>
                <a:path w="205" h="142" extrusionOk="0">
                  <a:moveTo>
                    <a:pt x="5" y="0"/>
                  </a:moveTo>
                  <a:lnTo>
                    <a:pt x="23" y="49"/>
                  </a:lnTo>
                  <a:lnTo>
                    <a:pt x="23" y="50"/>
                  </a:lnTo>
                  <a:lnTo>
                    <a:pt x="23" y="51"/>
                  </a:lnTo>
                  <a:lnTo>
                    <a:pt x="24" y="54"/>
                  </a:lnTo>
                  <a:lnTo>
                    <a:pt x="26" y="56"/>
                  </a:lnTo>
                  <a:lnTo>
                    <a:pt x="30" y="58"/>
                  </a:lnTo>
                  <a:lnTo>
                    <a:pt x="35" y="62"/>
                  </a:lnTo>
                  <a:lnTo>
                    <a:pt x="42" y="65"/>
                  </a:lnTo>
                  <a:lnTo>
                    <a:pt x="51" y="70"/>
                  </a:lnTo>
                  <a:lnTo>
                    <a:pt x="63" y="75"/>
                  </a:lnTo>
                  <a:lnTo>
                    <a:pt x="77" y="81"/>
                  </a:lnTo>
                  <a:lnTo>
                    <a:pt x="95" y="86"/>
                  </a:lnTo>
                  <a:lnTo>
                    <a:pt x="115" y="93"/>
                  </a:lnTo>
                  <a:lnTo>
                    <a:pt x="140" y="100"/>
                  </a:lnTo>
                  <a:lnTo>
                    <a:pt x="169" y="107"/>
                  </a:lnTo>
                  <a:lnTo>
                    <a:pt x="202" y="116"/>
                  </a:lnTo>
                  <a:lnTo>
                    <a:pt x="205" y="142"/>
                  </a:lnTo>
                  <a:lnTo>
                    <a:pt x="203" y="141"/>
                  </a:lnTo>
                  <a:lnTo>
                    <a:pt x="197" y="140"/>
                  </a:lnTo>
                  <a:lnTo>
                    <a:pt x="187" y="136"/>
                  </a:lnTo>
                  <a:lnTo>
                    <a:pt x="175" y="132"/>
                  </a:lnTo>
                  <a:lnTo>
                    <a:pt x="161" y="127"/>
                  </a:lnTo>
                  <a:lnTo>
                    <a:pt x="145" y="121"/>
                  </a:lnTo>
                  <a:lnTo>
                    <a:pt x="127" y="116"/>
                  </a:lnTo>
                  <a:lnTo>
                    <a:pt x="110" y="109"/>
                  </a:lnTo>
                  <a:lnTo>
                    <a:pt x="91" y="102"/>
                  </a:lnTo>
                  <a:lnTo>
                    <a:pt x="74" y="95"/>
                  </a:lnTo>
                  <a:lnTo>
                    <a:pt x="57" y="89"/>
                  </a:lnTo>
                  <a:lnTo>
                    <a:pt x="42" y="82"/>
                  </a:lnTo>
                  <a:lnTo>
                    <a:pt x="28" y="76"/>
                  </a:lnTo>
                  <a:lnTo>
                    <a:pt x="17" y="70"/>
                  </a:lnTo>
                  <a:lnTo>
                    <a:pt x="9" y="65"/>
                  </a:lnTo>
                  <a:lnTo>
                    <a:pt x="5" y="62"/>
                  </a:lnTo>
                  <a:lnTo>
                    <a:pt x="0" y="44"/>
                  </a:lnTo>
                  <a:lnTo>
                    <a:pt x="1" y="25"/>
                  </a:lnTo>
                  <a:lnTo>
                    <a:pt x="3" y="7"/>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96" name="Google Shape;1896;p38"/>
            <p:cNvSpPr/>
            <p:nvPr/>
          </p:nvSpPr>
          <p:spPr>
            <a:xfrm flipH="1">
              <a:off x="5063" y="2171"/>
              <a:ext cx="47" cy="1442"/>
            </a:xfrm>
            <a:custGeom>
              <a:avLst/>
              <a:gdLst/>
              <a:ahLst/>
              <a:cxnLst/>
              <a:rect l="l" t="t" r="r" b="b"/>
              <a:pathLst>
                <a:path w="63" h="1649" extrusionOk="0">
                  <a:moveTo>
                    <a:pt x="0" y="1649"/>
                  </a:moveTo>
                  <a:lnTo>
                    <a:pt x="4" y="1645"/>
                  </a:lnTo>
                  <a:lnTo>
                    <a:pt x="13" y="1633"/>
                  </a:lnTo>
                  <a:lnTo>
                    <a:pt x="22" y="1618"/>
                  </a:lnTo>
                  <a:lnTo>
                    <a:pt x="29" y="1600"/>
                  </a:lnTo>
                  <a:lnTo>
                    <a:pt x="31" y="1341"/>
                  </a:lnTo>
                  <a:lnTo>
                    <a:pt x="31" y="791"/>
                  </a:lnTo>
                  <a:lnTo>
                    <a:pt x="30" y="246"/>
                  </a:lnTo>
                  <a:lnTo>
                    <a:pt x="29" y="0"/>
                  </a:lnTo>
                  <a:lnTo>
                    <a:pt x="30" y="68"/>
                  </a:lnTo>
                  <a:lnTo>
                    <a:pt x="34" y="251"/>
                  </a:lnTo>
                  <a:lnTo>
                    <a:pt x="40" y="508"/>
                  </a:lnTo>
                  <a:lnTo>
                    <a:pt x="46" y="804"/>
                  </a:lnTo>
                  <a:lnTo>
                    <a:pt x="52" y="1100"/>
                  </a:lnTo>
                  <a:lnTo>
                    <a:pt x="57" y="1359"/>
                  </a:lnTo>
                  <a:lnTo>
                    <a:pt x="62" y="1545"/>
                  </a:lnTo>
                  <a:lnTo>
                    <a:pt x="63" y="1618"/>
                  </a:lnTo>
                  <a:lnTo>
                    <a:pt x="61" y="1624"/>
                  </a:lnTo>
                  <a:lnTo>
                    <a:pt x="53" y="1628"/>
                  </a:lnTo>
                  <a:lnTo>
                    <a:pt x="43" y="1634"/>
                  </a:lnTo>
                  <a:lnTo>
                    <a:pt x="31" y="1639"/>
                  </a:lnTo>
                  <a:lnTo>
                    <a:pt x="19" y="1644"/>
                  </a:lnTo>
                  <a:lnTo>
                    <a:pt x="9" y="1646"/>
                  </a:lnTo>
                  <a:lnTo>
                    <a:pt x="2" y="1648"/>
                  </a:lnTo>
                  <a:lnTo>
                    <a:pt x="0" y="16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97" name="Google Shape;1897;p38"/>
            <p:cNvSpPr/>
            <p:nvPr/>
          </p:nvSpPr>
          <p:spPr>
            <a:xfrm flipH="1">
              <a:off x="5243" y="2052"/>
              <a:ext cx="24" cy="18"/>
            </a:xfrm>
            <a:custGeom>
              <a:avLst/>
              <a:gdLst/>
              <a:ahLst/>
              <a:cxnLst/>
              <a:rect l="l" t="t" r="r" b="b"/>
              <a:pathLst>
                <a:path w="32" h="21" extrusionOk="0">
                  <a:moveTo>
                    <a:pt x="32" y="0"/>
                  </a:moveTo>
                  <a:lnTo>
                    <a:pt x="0" y="21"/>
                  </a:lnTo>
                  <a:lnTo>
                    <a:pt x="25" y="21"/>
                  </a:lnTo>
                  <a:lnTo>
                    <a:pt x="3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98" name="Google Shape;1898;p38"/>
            <p:cNvSpPr/>
            <p:nvPr/>
          </p:nvSpPr>
          <p:spPr>
            <a:xfrm flipH="1">
              <a:off x="4759" y="3591"/>
              <a:ext cx="382" cy="171"/>
            </a:xfrm>
            <a:custGeom>
              <a:avLst/>
              <a:gdLst/>
              <a:ahLst/>
              <a:cxnLst/>
              <a:rect l="l" t="t" r="r" b="b"/>
              <a:pathLst>
                <a:path w="510" h="195" extrusionOk="0">
                  <a:moveTo>
                    <a:pt x="0" y="44"/>
                  </a:moveTo>
                  <a:lnTo>
                    <a:pt x="6" y="50"/>
                  </a:lnTo>
                  <a:lnTo>
                    <a:pt x="19" y="66"/>
                  </a:lnTo>
                  <a:lnTo>
                    <a:pt x="38" y="89"/>
                  </a:lnTo>
                  <a:lnTo>
                    <a:pt x="62" y="115"/>
                  </a:lnTo>
                  <a:lnTo>
                    <a:pt x="86" y="143"/>
                  </a:lnTo>
                  <a:lnTo>
                    <a:pt x="110" y="166"/>
                  </a:lnTo>
                  <a:lnTo>
                    <a:pt x="130" y="185"/>
                  </a:lnTo>
                  <a:lnTo>
                    <a:pt x="143" y="194"/>
                  </a:lnTo>
                  <a:lnTo>
                    <a:pt x="151" y="195"/>
                  </a:lnTo>
                  <a:lnTo>
                    <a:pt x="165" y="194"/>
                  </a:lnTo>
                  <a:lnTo>
                    <a:pt x="185" y="192"/>
                  </a:lnTo>
                  <a:lnTo>
                    <a:pt x="209" y="190"/>
                  </a:lnTo>
                  <a:lnTo>
                    <a:pt x="236" y="185"/>
                  </a:lnTo>
                  <a:lnTo>
                    <a:pt x="265" y="180"/>
                  </a:lnTo>
                  <a:lnTo>
                    <a:pt x="297" y="174"/>
                  </a:lnTo>
                  <a:lnTo>
                    <a:pt x="330" y="167"/>
                  </a:lnTo>
                  <a:lnTo>
                    <a:pt x="361" y="160"/>
                  </a:lnTo>
                  <a:lnTo>
                    <a:pt x="392" y="155"/>
                  </a:lnTo>
                  <a:lnTo>
                    <a:pt x="421" y="148"/>
                  </a:lnTo>
                  <a:lnTo>
                    <a:pt x="449" y="141"/>
                  </a:lnTo>
                  <a:lnTo>
                    <a:pt x="471" y="135"/>
                  </a:lnTo>
                  <a:lnTo>
                    <a:pt x="489" y="129"/>
                  </a:lnTo>
                  <a:lnTo>
                    <a:pt x="502" y="124"/>
                  </a:lnTo>
                  <a:lnTo>
                    <a:pt x="509" y="121"/>
                  </a:lnTo>
                  <a:lnTo>
                    <a:pt x="510" y="116"/>
                  </a:lnTo>
                  <a:lnTo>
                    <a:pt x="507" y="110"/>
                  </a:lnTo>
                  <a:lnTo>
                    <a:pt x="501" y="103"/>
                  </a:lnTo>
                  <a:lnTo>
                    <a:pt x="491" y="95"/>
                  </a:lnTo>
                  <a:lnTo>
                    <a:pt x="479" y="87"/>
                  </a:lnTo>
                  <a:lnTo>
                    <a:pt x="466" y="77"/>
                  </a:lnTo>
                  <a:lnTo>
                    <a:pt x="451" y="67"/>
                  </a:lnTo>
                  <a:lnTo>
                    <a:pt x="435" y="57"/>
                  </a:lnTo>
                  <a:lnTo>
                    <a:pt x="418" y="47"/>
                  </a:lnTo>
                  <a:lnTo>
                    <a:pt x="402" y="38"/>
                  </a:lnTo>
                  <a:lnTo>
                    <a:pt x="385" y="29"/>
                  </a:lnTo>
                  <a:lnTo>
                    <a:pt x="371" y="21"/>
                  </a:lnTo>
                  <a:lnTo>
                    <a:pt x="357" y="14"/>
                  </a:lnTo>
                  <a:lnTo>
                    <a:pt x="346" y="8"/>
                  </a:lnTo>
                  <a:lnTo>
                    <a:pt x="337" y="3"/>
                  </a:lnTo>
                  <a:lnTo>
                    <a:pt x="332" y="1"/>
                  </a:lnTo>
                  <a:lnTo>
                    <a:pt x="325" y="0"/>
                  </a:lnTo>
                  <a:lnTo>
                    <a:pt x="313" y="0"/>
                  </a:lnTo>
                  <a:lnTo>
                    <a:pt x="297" y="1"/>
                  </a:lnTo>
                  <a:lnTo>
                    <a:pt x="277" y="2"/>
                  </a:lnTo>
                  <a:lnTo>
                    <a:pt x="254" y="4"/>
                  </a:lnTo>
                  <a:lnTo>
                    <a:pt x="229" y="8"/>
                  </a:lnTo>
                  <a:lnTo>
                    <a:pt x="203" y="10"/>
                  </a:lnTo>
                  <a:lnTo>
                    <a:pt x="176" y="14"/>
                  </a:lnTo>
                  <a:lnTo>
                    <a:pt x="150" y="18"/>
                  </a:lnTo>
                  <a:lnTo>
                    <a:pt x="125" y="22"/>
                  </a:lnTo>
                  <a:lnTo>
                    <a:pt x="101" y="25"/>
                  </a:lnTo>
                  <a:lnTo>
                    <a:pt x="80" y="28"/>
                  </a:lnTo>
                  <a:lnTo>
                    <a:pt x="61" y="31"/>
                  </a:lnTo>
                  <a:lnTo>
                    <a:pt x="48" y="32"/>
                  </a:lnTo>
                  <a:lnTo>
                    <a:pt x="39" y="35"/>
                  </a:lnTo>
                  <a:lnTo>
                    <a:pt x="36" y="35"/>
                  </a:lnTo>
                  <a:lnTo>
                    <a:pt x="39" y="35"/>
                  </a:lnTo>
                  <a:lnTo>
                    <a:pt x="47" y="34"/>
                  </a:lnTo>
                  <a:lnTo>
                    <a:pt x="60" y="32"/>
                  </a:lnTo>
                  <a:lnTo>
                    <a:pt x="77" y="31"/>
                  </a:lnTo>
                  <a:lnTo>
                    <a:pt x="96" y="30"/>
                  </a:lnTo>
                  <a:lnTo>
                    <a:pt x="119" y="29"/>
                  </a:lnTo>
                  <a:lnTo>
                    <a:pt x="143" y="27"/>
                  </a:lnTo>
                  <a:lnTo>
                    <a:pt x="168" y="24"/>
                  </a:lnTo>
                  <a:lnTo>
                    <a:pt x="193" y="23"/>
                  </a:lnTo>
                  <a:lnTo>
                    <a:pt x="218" y="22"/>
                  </a:lnTo>
                  <a:lnTo>
                    <a:pt x="242" y="20"/>
                  </a:lnTo>
                  <a:lnTo>
                    <a:pt x="264" y="18"/>
                  </a:lnTo>
                  <a:lnTo>
                    <a:pt x="284" y="18"/>
                  </a:lnTo>
                  <a:lnTo>
                    <a:pt x="299" y="17"/>
                  </a:lnTo>
                  <a:lnTo>
                    <a:pt x="311" y="17"/>
                  </a:lnTo>
                  <a:lnTo>
                    <a:pt x="319" y="18"/>
                  </a:lnTo>
                  <a:lnTo>
                    <a:pt x="332" y="23"/>
                  </a:lnTo>
                  <a:lnTo>
                    <a:pt x="353" y="31"/>
                  </a:lnTo>
                  <a:lnTo>
                    <a:pt x="377" y="44"/>
                  </a:lnTo>
                  <a:lnTo>
                    <a:pt x="402" y="57"/>
                  </a:lnTo>
                  <a:lnTo>
                    <a:pt x="426" y="71"/>
                  </a:lnTo>
                  <a:lnTo>
                    <a:pt x="446" y="85"/>
                  </a:lnTo>
                  <a:lnTo>
                    <a:pt x="459" y="95"/>
                  </a:lnTo>
                  <a:lnTo>
                    <a:pt x="463" y="102"/>
                  </a:lnTo>
                  <a:lnTo>
                    <a:pt x="459" y="106"/>
                  </a:lnTo>
                  <a:lnTo>
                    <a:pt x="449" y="109"/>
                  </a:lnTo>
                  <a:lnTo>
                    <a:pt x="434" y="113"/>
                  </a:lnTo>
                  <a:lnTo>
                    <a:pt x="414" y="117"/>
                  </a:lnTo>
                  <a:lnTo>
                    <a:pt x="391" y="121"/>
                  </a:lnTo>
                  <a:lnTo>
                    <a:pt x="365" y="125"/>
                  </a:lnTo>
                  <a:lnTo>
                    <a:pt x="337" y="131"/>
                  </a:lnTo>
                  <a:lnTo>
                    <a:pt x="310" y="135"/>
                  </a:lnTo>
                  <a:lnTo>
                    <a:pt x="282" y="139"/>
                  </a:lnTo>
                  <a:lnTo>
                    <a:pt x="254" y="144"/>
                  </a:lnTo>
                  <a:lnTo>
                    <a:pt x="229" y="148"/>
                  </a:lnTo>
                  <a:lnTo>
                    <a:pt x="206" y="151"/>
                  </a:lnTo>
                  <a:lnTo>
                    <a:pt x="187" y="155"/>
                  </a:lnTo>
                  <a:lnTo>
                    <a:pt x="173" y="156"/>
                  </a:lnTo>
                  <a:lnTo>
                    <a:pt x="163" y="158"/>
                  </a:lnTo>
                  <a:lnTo>
                    <a:pt x="160" y="158"/>
                  </a:lnTo>
                  <a:lnTo>
                    <a:pt x="54" y="52"/>
                  </a:lnTo>
                  <a:lnTo>
                    <a:pt x="0" y="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899" name="Google Shape;1899;p38"/>
            <p:cNvSpPr/>
            <p:nvPr/>
          </p:nvSpPr>
          <p:spPr>
            <a:xfrm flipH="1">
              <a:off x="5243" y="1913"/>
              <a:ext cx="15" cy="133"/>
            </a:xfrm>
            <a:custGeom>
              <a:avLst/>
              <a:gdLst/>
              <a:ahLst/>
              <a:cxnLst/>
              <a:rect l="l" t="t" r="r" b="b"/>
              <a:pathLst>
                <a:path w="19" h="152" extrusionOk="0">
                  <a:moveTo>
                    <a:pt x="19" y="148"/>
                  </a:moveTo>
                  <a:lnTo>
                    <a:pt x="16" y="127"/>
                  </a:lnTo>
                  <a:lnTo>
                    <a:pt x="13" y="80"/>
                  </a:lnTo>
                  <a:lnTo>
                    <a:pt x="12" y="31"/>
                  </a:lnTo>
                  <a:lnTo>
                    <a:pt x="14" y="0"/>
                  </a:lnTo>
                  <a:lnTo>
                    <a:pt x="11" y="2"/>
                  </a:lnTo>
                  <a:lnTo>
                    <a:pt x="5" y="19"/>
                  </a:lnTo>
                  <a:lnTo>
                    <a:pt x="0" y="64"/>
                  </a:lnTo>
                  <a:lnTo>
                    <a:pt x="2" y="152"/>
                  </a:lnTo>
                  <a:lnTo>
                    <a:pt x="19" y="1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00" name="Google Shape;1900;p38"/>
            <p:cNvSpPr/>
            <p:nvPr/>
          </p:nvSpPr>
          <p:spPr>
            <a:xfrm flipH="1">
              <a:off x="5213" y="3612"/>
              <a:ext cx="12" cy="76"/>
            </a:xfrm>
            <a:custGeom>
              <a:avLst/>
              <a:gdLst/>
              <a:ahLst/>
              <a:cxnLst/>
              <a:rect l="l" t="t" r="r" b="b"/>
              <a:pathLst>
                <a:path w="17" h="86" extrusionOk="0">
                  <a:moveTo>
                    <a:pt x="3" y="0"/>
                  </a:moveTo>
                  <a:lnTo>
                    <a:pt x="0" y="64"/>
                  </a:lnTo>
                  <a:lnTo>
                    <a:pt x="17" y="86"/>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01" name="Google Shape;1901;p38"/>
            <p:cNvSpPr/>
            <p:nvPr/>
          </p:nvSpPr>
          <p:spPr>
            <a:xfrm flipH="1">
              <a:off x="4660" y="3735"/>
              <a:ext cx="26" cy="85"/>
            </a:xfrm>
            <a:custGeom>
              <a:avLst/>
              <a:gdLst/>
              <a:ahLst/>
              <a:cxnLst/>
              <a:rect l="l" t="t" r="r" b="b"/>
              <a:pathLst>
                <a:path w="35" h="97" extrusionOk="0">
                  <a:moveTo>
                    <a:pt x="31" y="0"/>
                  </a:moveTo>
                  <a:lnTo>
                    <a:pt x="35" y="92"/>
                  </a:lnTo>
                  <a:lnTo>
                    <a:pt x="0" y="97"/>
                  </a:lnTo>
                  <a:lnTo>
                    <a:pt x="3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905"/>
        <p:cNvGrpSpPr/>
        <p:nvPr/>
      </p:nvGrpSpPr>
      <p:grpSpPr>
        <a:xfrm>
          <a:off x="0" y="0"/>
          <a:ext cx="0" cy="0"/>
          <a:chOff x="0" y="0"/>
          <a:chExt cx="0" cy="0"/>
        </a:xfrm>
      </p:grpSpPr>
      <p:sp>
        <p:nvSpPr>
          <p:cNvPr id="1906" name="Google Shape;1906;p39"/>
          <p:cNvSpPr txBox="1">
            <a:spLocks noGrp="1"/>
          </p:cNvSpPr>
          <p:nvPr>
            <p:ph type="title"/>
          </p:nvPr>
        </p:nvSpPr>
        <p:spPr>
          <a:xfrm>
            <a:off x="473075" y="396875"/>
            <a:ext cx="8213725" cy="186848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Methods To Kill Or Control Microorganisms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1907" name="Google Shape;1907;p39"/>
          <p:cNvSpPr txBox="1">
            <a:spLocks noGrp="1"/>
          </p:cNvSpPr>
          <p:nvPr>
            <p:ph type="body" idx="1"/>
          </p:nvPr>
        </p:nvSpPr>
        <p:spPr>
          <a:xfrm>
            <a:off x="487362" y="2273300"/>
            <a:ext cx="8137525" cy="4171950"/>
          </a:xfrm>
          <a:prstGeom prst="rect">
            <a:avLst/>
          </a:prstGeom>
          <a:noFill/>
          <a:ln>
            <a:noFill/>
          </a:ln>
        </p:spPr>
        <p:txBody>
          <a:bodyPr spcFirstLastPara="1" wrap="square" lIns="91425" tIns="45700" rIns="91425" bIns="45700" anchor="t" anchorCtr="0">
            <a:noAutofit/>
          </a:bodyPr>
          <a:lstStyle/>
          <a:p>
            <a:pPr marL="342900" lvl="0" indent="-342900" algn="l" rtl="0">
              <a:lnSpc>
                <a:spcPct val="9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Other aseptic measures</a:t>
            </a:r>
            <a:endParaRPr/>
          </a:p>
          <a:p>
            <a:pPr marL="742950" lvl="1" indent="-28575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Hold equipment and supplies away from uniform</a:t>
            </a:r>
            <a:endParaRPr/>
          </a:p>
          <a:p>
            <a:pPr marL="742950" lvl="1" indent="-28575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Avoid shaking linen</a:t>
            </a:r>
            <a:endParaRPr/>
          </a:p>
          <a:p>
            <a:pPr marL="742950" lvl="1" indent="-28575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Damp dust furniture</a:t>
            </a:r>
            <a:endParaRPr/>
          </a:p>
          <a:p>
            <a:pPr marL="742950" lvl="1" indent="-28575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Clean from cleanest area to the most soiled area </a:t>
            </a:r>
            <a:endParaRPr/>
          </a:p>
        </p:txBody>
      </p:sp>
      <p:grpSp>
        <p:nvGrpSpPr>
          <p:cNvPr id="1908" name="Google Shape;1908;p39"/>
          <p:cNvGrpSpPr/>
          <p:nvPr/>
        </p:nvGrpSpPr>
        <p:grpSpPr>
          <a:xfrm>
            <a:off x="5646737" y="3729037"/>
            <a:ext cx="2652712" cy="1865312"/>
            <a:chOff x="3519" y="2186"/>
            <a:chExt cx="1671" cy="1130"/>
          </a:xfrm>
        </p:grpSpPr>
        <p:sp>
          <p:nvSpPr>
            <p:cNvPr id="1909" name="Google Shape;1909;p39"/>
            <p:cNvSpPr/>
            <p:nvPr/>
          </p:nvSpPr>
          <p:spPr>
            <a:xfrm>
              <a:off x="3519" y="2186"/>
              <a:ext cx="1671" cy="113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10" name="Google Shape;1910;p39"/>
            <p:cNvSpPr/>
            <p:nvPr/>
          </p:nvSpPr>
          <p:spPr>
            <a:xfrm>
              <a:off x="4248" y="2767"/>
              <a:ext cx="67" cy="166"/>
            </a:xfrm>
            <a:custGeom>
              <a:avLst/>
              <a:gdLst/>
              <a:ahLst/>
              <a:cxnLst/>
              <a:rect l="l" t="t" r="r" b="b"/>
              <a:pathLst>
                <a:path w="67" h="166" extrusionOk="0">
                  <a:moveTo>
                    <a:pt x="58" y="5"/>
                  </a:moveTo>
                  <a:lnTo>
                    <a:pt x="33" y="58"/>
                  </a:lnTo>
                  <a:lnTo>
                    <a:pt x="11" y="91"/>
                  </a:lnTo>
                  <a:lnTo>
                    <a:pt x="0" y="135"/>
                  </a:lnTo>
                  <a:lnTo>
                    <a:pt x="11" y="154"/>
                  </a:lnTo>
                  <a:lnTo>
                    <a:pt x="24" y="166"/>
                  </a:lnTo>
                  <a:lnTo>
                    <a:pt x="52" y="161"/>
                  </a:lnTo>
                  <a:lnTo>
                    <a:pt x="64" y="141"/>
                  </a:lnTo>
                  <a:lnTo>
                    <a:pt x="67" y="45"/>
                  </a:lnTo>
                  <a:lnTo>
                    <a:pt x="65" y="44"/>
                  </a:lnTo>
                  <a:lnTo>
                    <a:pt x="65" y="41"/>
                  </a:lnTo>
                  <a:lnTo>
                    <a:pt x="64" y="39"/>
                  </a:lnTo>
                  <a:lnTo>
                    <a:pt x="63" y="35"/>
                  </a:lnTo>
                  <a:lnTo>
                    <a:pt x="63" y="31"/>
                  </a:lnTo>
                  <a:lnTo>
                    <a:pt x="63" y="28"/>
                  </a:lnTo>
                  <a:lnTo>
                    <a:pt x="63" y="24"/>
                  </a:lnTo>
                  <a:lnTo>
                    <a:pt x="62" y="19"/>
                  </a:lnTo>
                  <a:lnTo>
                    <a:pt x="60" y="15"/>
                  </a:lnTo>
                  <a:lnTo>
                    <a:pt x="60" y="10"/>
                  </a:lnTo>
                  <a:lnTo>
                    <a:pt x="60" y="7"/>
                  </a:lnTo>
                  <a:lnTo>
                    <a:pt x="60" y="4"/>
                  </a:lnTo>
                  <a:lnTo>
                    <a:pt x="60" y="1"/>
                  </a:lnTo>
                  <a:lnTo>
                    <a:pt x="60" y="0"/>
                  </a:lnTo>
                  <a:lnTo>
                    <a:pt x="58" y="5"/>
                  </a:lnTo>
                  <a:close/>
                </a:path>
              </a:pathLst>
            </a:custGeom>
            <a:solidFill>
              <a:srgbClr val="F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11" name="Google Shape;1911;p39"/>
            <p:cNvSpPr/>
            <p:nvPr/>
          </p:nvSpPr>
          <p:spPr>
            <a:xfrm>
              <a:off x="4374" y="2860"/>
              <a:ext cx="48" cy="154"/>
            </a:xfrm>
            <a:custGeom>
              <a:avLst/>
              <a:gdLst/>
              <a:ahLst/>
              <a:cxnLst/>
              <a:rect l="l" t="t" r="r" b="b"/>
              <a:pathLst>
                <a:path w="48" h="154" extrusionOk="0">
                  <a:moveTo>
                    <a:pt x="16" y="1"/>
                  </a:moveTo>
                  <a:lnTo>
                    <a:pt x="6" y="43"/>
                  </a:lnTo>
                  <a:lnTo>
                    <a:pt x="0" y="104"/>
                  </a:lnTo>
                  <a:lnTo>
                    <a:pt x="8" y="129"/>
                  </a:lnTo>
                  <a:lnTo>
                    <a:pt x="20" y="152"/>
                  </a:lnTo>
                  <a:lnTo>
                    <a:pt x="34" y="154"/>
                  </a:lnTo>
                  <a:lnTo>
                    <a:pt x="48" y="140"/>
                  </a:lnTo>
                  <a:lnTo>
                    <a:pt x="47" y="94"/>
                  </a:lnTo>
                  <a:lnTo>
                    <a:pt x="46" y="92"/>
                  </a:lnTo>
                  <a:lnTo>
                    <a:pt x="46" y="89"/>
                  </a:lnTo>
                  <a:lnTo>
                    <a:pt x="43" y="84"/>
                  </a:lnTo>
                  <a:lnTo>
                    <a:pt x="42" y="77"/>
                  </a:lnTo>
                  <a:lnTo>
                    <a:pt x="39" y="70"/>
                  </a:lnTo>
                  <a:lnTo>
                    <a:pt x="37" y="61"/>
                  </a:lnTo>
                  <a:lnTo>
                    <a:pt x="34" y="52"/>
                  </a:lnTo>
                  <a:lnTo>
                    <a:pt x="33" y="43"/>
                  </a:lnTo>
                  <a:lnTo>
                    <a:pt x="29" y="33"/>
                  </a:lnTo>
                  <a:lnTo>
                    <a:pt x="27" y="24"/>
                  </a:lnTo>
                  <a:lnTo>
                    <a:pt x="24" y="17"/>
                  </a:lnTo>
                  <a:lnTo>
                    <a:pt x="22" y="10"/>
                  </a:lnTo>
                  <a:lnTo>
                    <a:pt x="19" y="4"/>
                  </a:lnTo>
                  <a:lnTo>
                    <a:pt x="18" y="1"/>
                  </a:lnTo>
                  <a:lnTo>
                    <a:pt x="16" y="0"/>
                  </a:lnTo>
                  <a:lnTo>
                    <a:pt x="16" y="1"/>
                  </a:lnTo>
                  <a:close/>
                </a:path>
              </a:pathLst>
            </a:custGeom>
            <a:solidFill>
              <a:srgbClr val="F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12" name="Google Shape;1912;p39"/>
            <p:cNvSpPr/>
            <p:nvPr/>
          </p:nvSpPr>
          <p:spPr>
            <a:xfrm>
              <a:off x="4329" y="3139"/>
              <a:ext cx="59" cy="149"/>
            </a:xfrm>
            <a:custGeom>
              <a:avLst/>
              <a:gdLst/>
              <a:ahLst/>
              <a:cxnLst/>
              <a:rect l="l" t="t" r="r" b="b"/>
              <a:pathLst>
                <a:path w="59" h="149" extrusionOk="0">
                  <a:moveTo>
                    <a:pt x="30" y="0"/>
                  </a:moveTo>
                  <a:lnTo>
                    <a:pt x="48" y="55"/>
                  </a:lnTo>
                  <a:lnTo>
                    <a:pt x="59" y="96"/>
                  </a:lnTo>
                  <a:lnTo>
                    <a:pt x="49" y="125"/>
                  </a:lnTo>
                  <a:lnTo>
                    <a:pt x="31" y="149"/>
                  </a:lnTo>
                  <a:lnTo>
                    <a:pt x="16" y="148"/>
                  </a:lnTo>
                  <a:lnTo>
                    <a:pt x="3" y="134"/>
                  </a:lnTo>
                  <a:lnTo>
                    <a:pt x="0" y="95"/>
                  </a:lnTo>
                  <a:lnTo>
                    <a:pt x="11" y="33"/>
                  </a:lnTo>
                  <a:lnTo>
                    <a:pt x="30" y="0"/>
                  </a:lnTo>
                  <a:close/>
                </a:path>
              </a:pathLst>
            </a:custGeom>
            <a:solidFill>
              <a:srgbClr val="F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13" name="Google Shape;1913;p39"/>
            <p:cNvSpPr/>
            <p:nvPr/>
          </p:nvSpPr>
          <p:spPr>
            <a:xfrm>
              <a:off x="3535" y="2374"/>
              <a:ext cx="1623" cy="408"/>
            </a:xfrm>
            <a:custGeom>
              <a:avLst/>
              <a:gdLst/>
              <a:ahLst/>
              <a:cxnLst/>
              <a:rect l="l" t="t" r="r" b="b"/>
              <a:pathLst>
                <a:path w="1623" h="408" extrusionOk="0">
                  <a:moveTo>
                    <a:pt x="554" y="83"/>
                  </a:moveTo>
                  <a:lnTo>
                    <a:pt x="574" y="109"/>
                  </a:lnTo>
                  <a:lnTo>
                    <a:pt x="594" y="101"/>
                  </a:lnTo>
                  <a:lnTo>
                    <a:pt x="640" y="99"/>
                  </a:lnTo>
                  <a:lnTo>
                    <a:pt x="666" y="102"/>
                  </a:lnTo>
                  <a:lnTo>
                    <a:pt x="743" y="138"/>
                  </a:lnTo>
                  <a:lnTo>
                    <a:pt x="763" y="152"/>
                  </a:lnTo>
                  <a:lnTo>
                    <a:pt x="789" y="160"/>
                  </a:lnTo>
                  <a:lnTo>
                    <a:pt x="801" y="166"/>
                  </a:lnTo>
                  <a:lnTo>
                    <a:pt x="843" y="157"/>
                  </a:lnTo>
                  <a:lnTo>
                    <a:pt x="915" y="155"/>
                  </a:lnTo>
                  <a:lnTo>
                    <a:pt x="944" y="129"/>
                  </a:lnTo>
                  <a:lnTo>
                    <a:pt x="1025" y="105"/>
                  </a:lnTo>
                  <a:lnTo>
                    <a:pt x="1164" y="0"/>
                  </a:lnTo>
                  <a:lnTo>
                    <a:pt x="1411" y="42"/>
                  </a:lnTo>
                  <a:lnTo>
                    <a:pt x="1615" y="51"/>
                  </a:lnTo>
                  <a:lnTo>
                    <a:pt x="1603" y="99"/>
                  </a:lnTo>
                  <a:lnTo>
                    <a:pt x="1583" y="193"/>
                  </a:lnTo>
                  <a:lnTo>
                    <a:pt x="1623" y="201"/>
                  </a:lnTo>
                  <a:lnTo>
                    <a:pt x="1569" y="321"/>
                  </a:lnTo>
                  <a:lnTo>
                    <a:pt x="1548" y="309"/>
                  </a:lnTo>
                  <a:lnTo>
                    <a:pt x="1524" y="354"/>
                  </a:lnTo>
                  <a:lnTo>
                    <a:pt x="1502" y="354"/>
                  </a:lnTo>
                  <a:lnTo>
                    <a:pt x="1503" y="408"/>
                  </a:lnTo>
                  <a:lnTo>
                    <a:pt x="1353" y="386"/>
                  </a:lnTo>
                  <a:lnTo>
                    <a:pt x="1290" y="369"/>
                  </a:lnTo>
                  <a:lnTo>
                    <a:pt x="1248" y="340"/>
                  </a:lnTo>
                  <a:lnTo>
                    <a:pt x="1213" y="344"/>
                  </a:lnTo>
                  <a:lnTo>
                    <a:pt x="1146" y="336"/>
                  </a:lnTo>
                  <a:lnTo>
                    <a:pt x="1070" y="304"/>
                  </a:lnTo>
                  <a:lnTo>
                    <a:pt x="1046" y="292"/>
                  </a:lnTo>
                  <a:lnTo>
                    <a:pt x="973" y="320"/>
                  </a:lnTo>
                  <a:lnTo>
                    <a:pt x="910" y="321"/>
                  </a:lnTo>
                  <a:lnTo>
                    <a:pt x="859" y="298"/>
                  </a:lnTo>
                  <a:lnTo>
                    <a:pt x="824" y="317"/>
                  </a:lnTo>
                  <a:lnTo>
                    <a:pt x="772" y="323"/>
                  </a:lnTo>
                  <a:lnTo>
                    <a:pt x="730" y="315"/>
                  </a:lnTo>
                  <a:lnTo>
                    <a:pt x="698" y="291"/>
                  </a:lnTo>
                  <a:lnTo>
                    <a:pt x="614" y="320"/>
                  </a:lnTo>
                  <a:lnTo>
                    <a:pt x="576" y="317"/>
                  </a:lnTo>
                  <a:lnTo>
                    <a:pt x="540" y="309"/>
                  </a:lnTo>
                  <a:lnTo>
                    <a:pt x="215" y="311"/>
                  </a:lnTo>
                  <a:lnTo>
                    <a:pt x="91" y="380"/>
                  </a:lnTo>
                  <a:lnTo>
                    <a:pt x="75" y="376"/>
                  </a:lnTo>
                  <a:lnTo>
                    <a:pt x="52" y="361"/>
                  </a:lnTo>
                  <a:lnTo>
                    <a:pt x="38" y="321"/>
                  </a:lnTo>
                  <a:lnTo>
                    <a:pt x="26" y="321"/>
                  </a:lnTo>
                  <a:lnTo>
                    <a:pt x="19" y="289"/>
                  </a:lnTo>
                  <a:lnTo>
                    <a:pt x="32" y="222"/>
                  </a:lnTo>
                  <a:lnTo>
                    <a:pt x="3" y="206"/>
                  </a:lnTo>
                  <a:lnTo>
                    <a:pt x="0" y="183"/>
                  </a:lnTo>
                  <a:lnTo>
                    <a:pt x="31" y="111"/>
                  </a:lnTo>
                  <a:lnTo>
                    <a:pt x="4" y="44"/>
                  </a:lnTo>
                  <a:lnTo>
                    <a:pt x="9" y="37"/>
                  </a:lnTo>
                  <a:lnTo>
                    <a:pt x="79" y="44"/>
                  </a:lnTo>
                  <a:lnTo>
                    <a:pt x="172" y="67"/>
                  </a:lnTo>
                  <a:lnTo>
                    <a:pt x="463" y="25"/>
                  </a:lnTo>
                  <a:lnTo>
                    <a:pt x="554" y="83"/>
                  </a:lnTo>
                  <a:close/>
                </a:path>
              </a:pathLst>
            </a:custGeom>
            <a:solidFill>
              <a:srgbClr val="EBF7F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14" name="Google Shape;1914;p39"/>
            <p:cNvSpPr/>
            <p:nvPr/>
          </p:nvSpPr>
          <p:spPr>
            <a:xfrm>
              <a:off x="4552" y="2329"/>
              <a:ext cx="452" cy="312"/>
            </a:xfrm>
            <a:custGeom>
              <a:avLst/>
              <a:gdLst/>
              <a:ahLst/>
              <a:cxnLst/>
              <a:rect l="l" t="t" r="r" b="b"/>
              <a:pathLst>
                <a:path w="452" h="312" extrusionOk="0">
                  <a:moveTo>
                    <a:pt x="452" y="92"/>
                  </a:moveTo>
                  <a:lnTo>
                    <a:pt x="383" y="91"/>
                  </a:lnTo>
                  <a:lnTo>
                    <a:pt x="339" y="118"/>
                  </a:lnTo>
                  <a:lnTo>
                    <a:pt x="327" y="161"/>
                  </a:lnTo>
                  <a:lnTo>
                    <a:pt x="324" y="255"/>
                  </a:lnTo>
                  <a:lnTo>
                    <a:pt x="308" y="274"/>
                  </a:lnTo>
                  <a:lnTo>
                    <a:pt x="291" y="264"/>
                  </a:lnTo>
                  <a:lnTo>
                    <a:pt x="277" y="237"/>
                  </a:lnTo>
                  <a:lnTo>
                    <a:pt x="265" y="160"/>
                  </a:lnTo>
                  <a:lnTo>
                    <a:pt x="286" y="87"/>
                  </a:lnTo>
                  <a:lnTo>
                    <a:pt x="277" y="83"/>
                  </a:lnTo>
                  <a:lnTo>
                    <a:pt x="252" y="149"/>
                  </a:lnTo>
                  <a:lnTo>
                    <a:pt x="253" y="213"/>
                  </a:lnTo>
                  <a:lnTo>
                    <a:pt x="264" y="285"/>
                  </a:lnTo>
                  <a:lnTo>
                    <a:pt x="257" y="312"/>
                  </a:lnTo>
                  <a:lnTo>
                    <a:pt x="243" y="312"/>
                  </a:lnTo>
                  <a:lnTo>
                    <a:pt x="222" y="294"/>
                  </a:lnTo>
                  <a:lnTo>
                    <a:pt x="198" y="241"/>
                  </a:lnTo>
                  <a:lnTo>
                    <a:pt x="197" y="174"/>
                  </a:lnTo>
                  <a:lnTo>
                    <a:pt x="207" y="87"/>
                  </a:lnTo>
                  <a:lnTo>
                    <a:pt x="171" y="154"/>
                  </a:lnTo>
                  <a:lnTo>
                    <a:pt x="167" y="199"/>
                  </a:lnTo>
                  <a:lnTo>
                    <a:pt x="180" y="240"/>
                  </a:lnTo>
                  <a:lnTo>
                    <a:pt x="178" y="285"/>
                  </a:lnTo>
                  <a:lnTo>
                    <a:pt x="164" y="301"/>
                  </a:lnTo>
                  <a:lnTo>
                    <a:pt x="147" y="298"/>
                  </a:lnTo>
                  <a:lnTo>
                    <a:pt x="129" y="281"/>
                  </a:lnTo>
                  <a:lnTo>
                    <a:pt x="105" y="204"/>
                  </a:lnTo>
                  <a:lnTo>
                    <a:pt x="114" y="130"/>
                  </a:lnTo>
                  <a:lnTo>
                    <a:pt x="125" y="91"/>
                  </a:lnTo>
                  <a:lnTo>
                    <a:pt x="99" y="116"/>
                  </a:lnTo>
                  <a:lnTo>
                    <a:pt x="67" y="156"/>
                  </a:lnTo>
                  <a:lnTo>
                    <a:pt x="63" y="200"/>
                  </a:lnTo>
                  <a:lnTo>
                    <a:pt x="89" y="246"/>
                  </a:lnTo>
                  <a:lnTo>
                    <a:pt x="99" y="267"/>
                  </a:lnTo>
                  <a:lnTo>
                    <a:pt x="95" y="281"/>
                  </a:lnTo>
                  <a:lnTo>
                    <a:pt x="85" y="285"/>
                  </a:lnTo>
                  <a:lnTo>
                    <a:pt x="60" y="277"/>
                  </a:lnTo>
                  <a:lnTo>
                    <a:pt x="22" y="236"/>
                  </a:lnTo>
                  <a:lnTo>
                    <a:pt x="0" y="181"/>
                  </a:lnTo>
                  <a:lnTo>
                    <a:pt x="8" y="147"/>
                  </a:lnTo>
                  <a:lnTo>
                    <a:pt x="51" y="87"/>
                  </a:lnTo>
                  <a:lnTo>
                    <a:pt x="120" y="1"/>
                  </a:lnTo>
                  <a:lnTo>
                    <a:pt x="216" y="0"/>
                  </a:lnTo>
                  <a:lnTo>
                    <a:pt x="307" y="5"/>
                  </a:lnTo>
                  <a:lnTo>
                    <a:pt x="360" y="6"/>
                  </a:lnTo>
                  <a:lnTo>
                    <a:pt x="428" y="40"/>
                  </a:lnTo>
                  <a:lnTo>
                    <a:pt x="446" y="67"/>
                  </a:lnTo>
                  <a:lnTo>
                    <a:pt x="452" y="92"/>
                  </a:lnTo>
                  <a:close/>
                </a:path>
              </a:pathLst>
            </a:custGeom>
            <a:solidFill>
              <a:srgbClr val="FFD1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15" name="Google Shape;1915;p39"/>
            <p:cNvSpPr/>
            <p:nvPr/>
          </p:nvSpPr>
          <p:spPr>
            <a:xfrm>
              <a:off x="3705" y="2329"/>
              <a:ext cx="411" cy="376"/>
            </a:xfrm>
            <a:custGeom>
              <a:avLst/>
              <a:gdLst/>
              <a:ahLst/>
              <a:cxnLst/>
              <a:rect l="l" t="t" r="r" b="b"/>
              <a:pathLst>
                <a:path w="411" h="376" extrusionOk="0">
                  <a:moveTo>
                    <a:pt x="214" y="0"/>
                  </a:moveTo>
                  <a:lnTo>
                    <a:pt x="230" y="14"/>
                  </a:lnTo>
                  <a:lnTo>
                    <a:pt x="265" y="15"/>
                  </a:lnTo>
                  <a:lnTo>
                    <a:pt x="303" y="19"/>
                  </a:lnTo>
                  <a:lnTo>
                    <a:pt x="353" y="39"/>
                  </a:lnTo>
                  <a:lnTo>
                    <a:pt x="396" y="78"/>
                  </a:lnTo>
                  <a:lnTo>
                    <a:pt x="411" y="113"/>
                  </a:lnTo>
                  <a:lnTo>
                    <a:pt x="405" y="125"/>
                  </a:lnTo>
                  <a:lnTo>
                    <a:pt x="387" y="127"/>
                  </a:lnTo>
                  <a:lnTo>
                    <a:pt x="332" y="96"/>
                  </a:lnTo>
                  <a:lnTo>
                    <a:pt x="274" y="98"/>
                  </a:lnTo>
                  <a:lnTo>
                    <a:pt x="259" y="188"/>
                  </a:lnTo>
                  <a:lnTo>
                    <a:pt x="310" y="281"/>
                  </a:lnTo>
                  <a:lnTo>
                    <a:pt x="370" y="342"/>
                  </a:lnTo>
                  <a:lnTo>
                    <a:pt x="368" y="356"/>
                  </a:lnTo>
                  <a:lnTo>
                    <a:pt x="341" y="360"/>
                  </a:lnTo>
                  <a:lnTo>
                    <a:pt x="294" y="352"/>
                  </a:lnTo>
                  <a:lnTo>
                    <a:pt x="275" y="372"/>
                  </a:lnTo>
                  <a:lnTo>
                    <a:pt x="238" y="376"/>
                  </a:lnTo>
                  <a:lnTo>
                    <a:pt x="189" y="362"/>
                  </a:lnTo>
                  <a:lnTo>
                    <a:pt x="170" y="375"/>
                  </a:lnTo>
                  <a:lnTo>
                    <a:pt x="137" y="373"/>
                  </a:lnTo>
                  <a:lnTo>
                    <a:pt x="112" y="361"/>
                  </a:lnTo>
                  <a:lnTo>
                    <a:pt x="91" y="373"/>
                  </a:lnTo>
                  <a:lnTo>
                    <a:pt x="53" y="361"/>
                  </a:lnTo>
                  <a:lnTo>
                    <a:pt x="20" y="301"/>
                  </a:lnTo>
                  <a:lnTo>
                    <a:pt x="1" y="242"/>
                  </a:lnTo>
                  <a:lnTo>
                    <a:pt x="0" y="149"/>
                  </a:lnTo>
                  <a:lnTo>
                    <a:pt x="10" y="89"/>
                  </a:lnTo>
                  <a:lnTo>
                    <a:pt x="31" y="51"/>
                  </a:lnTo>
                  <a:lnTo>
                    <a:pt x="136" y="5"/>
                  </a:lnTo>
                  <a:lnTo>
                    <a:pt x="214" y="0"/>
                  </a:lnTo>
                  <a:close/>
                </a:path>
              </a:pathLst>
            </a:custGeom>
            <a:solidFill>
              <a:srgbClr val="FFD1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16" name="Google Shape;1916;p39"/>
            <p:cNvSpPr/>
            <p:nvPr/>
          </p:nvSpPr>
          <p:spPr>
            <a:xfrm>
              <a:off x="4800" y="2229"/>
              <a:ext cx="279" cy="191"/>
            </a:xfrm>
            <a:custGeom>
              <a:avLst/>
              <a:gdLst/>
              <a:ahLst/>
              <a:cxnLst/>
              <a:rect l="l" t="t" r="r" b="b"/>
              <a:pathLst>
                <a:path w="279" h="191" extrusionOk="0">
                  <a:moveTo>
                    <a:pt x="0" y="106"/>
                  </a:moveTo>
                  <a:lnTo>
                    <a:pt x="43" y="61"/>
                  </a:lnTo>
                  <a:lnTo>
                    <a:pt x="57" y="0"/>
                  </a:lnTo>
                  <a:lnTo>
                    <a:pt x="59" y="0"/>
                  </a:lnTo>
                  <a:lnTo>
                    <a:pt x="63" y="0"/>
                  </a:lnTo>
                  <a:lnTo>
                    <a:pt x="67" y="0"/>
                  </a:lnTo>
                  <a:lnTo>
                    <a:pt x="72" y="0"/>
                  </a:lnTo>
                  <a:lnTo>
                    <a:pt x="78" y="0"/>
                  </a:lnTo>
                  <a:lnTo>
                    <a:pt x="86" y="0"/>
                  </a:lnTo>
                  <a:lnTo>
                    <a:pt x="93" y="1"/>
                  </a:lnTo>
                  <a:lnTo>
                    <a:pt x="101" y="1"/>
                  </a:lnTo>
                  <a:lnTo>
                    <a:pt x="110" y="1"/>
                  </a:lnTo>
                  <a:lnTo>
                    <a:pt x="118" y="2"/>
                  </a:lnTo>
                  <a:lnTo>
                    <a:pt x="129" y="4"/>
                  </a:lnTo>
                  <a:lnTo>
                    <a:pt x="137" y="5"/>
                  </a:lnTo>
                  <a:lnTo>
                    <a:pt x="146" y="6"/>
                  </a:lnTo>
                  <a:lnTo>
                    <a:pt x="155" y="8"/>
                  </a:lnTo>
                  <a:lnTo>
                    <a:pt x="164" y="10"/>
                  </a:lnTo>
                  <a:lnTo>
                    <a:pt x="171" y="11"/>
                  </a:lnTo>
                  <a:lnTo>
                    <a:pt x="182" y="13"/>
                  </a:lnTo>
                  <a:lnTo>
                    <a:pt x="190" y="15"/>
                  </a:lnTo>
                  <a:lnTo>
                    <a:pt x="199" y="19"/>
                  </a:lnTo>
                  <a:lnTo>
                    <a:pt x="209" y="20"/>
                  </a:lnTo>
                  <a:lnTo>
                    <a:pt x="218" y="24"/>
                  </a:lnTo>
                  <a:lnTo>
                    <a:pt x="228" y="26"/>
                  </a:lnTo>
                  <a:lnTo>
                    <a:pt x="237" y="30"/>
                  </a:lnTo>
                  <a:lnTo>
                    <a:pt x="245" y="33"/>
                  </a:lnTo>
                  <a:lnTo>
                    <a:pt x="254" y="34"/>
                  </a:lnTo>
                  <a:lnTo>
                    <a:pt x="260" y="37"/>
                  </a:lnTo>
                  <a:lnTo>
                    <a:pt x="267" y="39"/>
                  </a:lnTo>
                  <a:lnTo>
                    <a:pt x="271" y="40"/>
                  </a:lnTo>
                  <a:lnTo>
                    <a:pt x="275" y="42"/>
                  </a:lnTo>
                  <a:lnTo>
                    <a:pt x="278" y="43"/>
                  </a:lnTo>
                  <a:lnTo>
                    <a:pt x="279" y="44"/>
                  </a:lnTo>
                  <a:lnTo>
                    <a:pt x="275" y="105"/>
                  </a:lnTo>
                  <a:lnTo>
                    <a:pt x="241" y="191"/>
                  </a:lnTo>
                  <a:lnTo>
                    <a:pt x="206" y="191"/>
                  </a:lnTo>
                  <a:lnTo>
                    <a:pt x="198" y="169"/>
                  </a:lnTo>
                  <a:lnTo>
                    <a:pt x="173" y="134"/>
                  </a:lnTo>
                  <a:lnTo>
                    <a:pt x="105" y="106"/>
                  </a:lnTo>
                  <a:lnTo>
                    <a:pt x="76" y="107"/>
                  </a:lnTo>
                  <a:lnTo>
                    <a:pt x="38" y="102"/>
                  </a:lnTo>
                  <a:lnTo>
                    <a:pt x="0" y="106"/>
                  </a:lnTo>
                  <a:close/>
                </a:path>
              </a:pathLst>
            </a:custGeom>
            <a:solidFill>
              <a:srgbClr val="7078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17" name="Google Shape;1917;p39"/>
            <p:cNvSpPr/>
            <p:nvPr/>
          </p:nvSpPr>
          <p:spPr>
            <a:xfrm>
              <a:off x="3715" y="2211"/>
              <a:ext cx="225" cy="169"/>
            </a:xfrm>
            <a:custGeom>
              <a:avLst/>
              <a:gdLst/>
              <a:ahLst/>
              <a:cxnLst/>
              <a:rect l="l" t="t" r="r" b="b"/>
              <a:pathLst>
                <a:path w="225" h="169" extrusionOk="0">
                  <a:moveTo>
                    <a:pt x="208" y="116"/>
                  </a:moveTo>
                  <a:lnTo>
                    <a:pt x="216" y="105"/>
                  </a:lnTo>
                  <a:lnTo>
                    <a:pt x="220" y="46"/>
                  </a:lnTo>
                  <a:lnTo>
                    <a:pt x="225" y="5"/>
                  </a:lnTo>
                  <a:lnTo>
                    <a:pt x="223" y="4"/>
                  </a:lnTo>
                  <a:lnTo>
                    <a:pt x="221" y="4"/>
                  </a:lnTo>
                  <a:lnTo>
                    <a:pt x="216" y="4"/>
                  </a:lnTo>
                  <a:lnTo>
                    <a:pt x="211" y="3"/>
                  </a:lnTo>
                  <a:lnTo>
                    <a:pt x="203" y="3"/>
                  </a:lnTo>
                  <a:lnTo>
                    <a:pt x="194" y="3"/>
                  </a:lnTo>
                  <a:lnTo>
                    <a:pt x="184" y="2"/>
                  </a:lnTo>
                  <a:lnTo>
                    <a:pt x="175" y="2"/>
                  </a:lnTo>
                  <a:lnTo>
                    <a:pt x="164" y="0"/>
                  </a:lnTo>
                  <a:lnTo>
                    <a:pt x="153" y="0"/>
                  </a:lnTo>
                  <a:lnTo>
                    <a:pt x="141" y="0"/>
                  </a:lnTo>
                  <a:lnTo>
                    <a:pt x="130" y="0"/>
                  </a:lnTo>
                  <a:lnTo>
                    <a:pt x="118" y="0"/>
                  </a:lnTo>
                  <a:lnTo>
                    <a:pt x="107" y="0"/>
                  </a:lnTo>
                  <a:lnTo>
                    <a:pt x="96" y="2"/>
                  </a:lnTo>
                  <a:lnTo>
                    <a:pt x="86" y="3"/>
                  </a:lnTo>
                  <a:lnTo>
                    <a:pt x="77" y="4"/>
                  </a:lnTo>
                  <a:lnTo>
                    <a:pt x="68" y="7"/>
                  </a:lnTo>
                  <a:lnTo>
                    <a:pt x="59" y="8"/>
                  </a:lnTo>
                  <a:lnTo>
                    <a:pt x="50" y="10"/>
                  </a:lnTo>
                  <a:lnTo>
                    <a:pt x="43" y="12"/>
                  </a:lnTo>
                  <a:lnTo>
                    <a:pt x="36" y="14"/>
                  </a:lnTo>
                  <a:lnTo>
                    <a:pt x="30" y="15"/>
                  </a:lnTo>
                  <a:lnTo>
                    <a:pt x="24" y="18"/>
                  </a:lnTo>
                  <a:lnTo>
                    <a:pt x="17" y="19"/>
                  </a:lnTo>
                  <a:lnTo>
                    <a:pt x="14" y="20"/>
                  </a:lnTo>
                  <a:lnTo>
                    <a:pt x="9" y="23"/>
                  </a:lnTo>
                  <a:lnTo>
                    <a:pt x="6" y="24"/>
                  </a:lnTo>
                  <a:lnTo>
                    <a:pt x="1" y="27"/>
                  </a:lnTo>
                  <a:lnTo>
                    <a:pt x="0" y="28"/>
                  </a:lnTo>
                  <a:lnTo>
                    <a:pt x="2" y="89"/>
                  </a:lnTo>
                  <a:lnTo>
                    <a:pt x="19" y="169"/>
                  </a:lnTo>
                  <a:lnTo>
                    <a:pt x="110" y="127"/>
                  </a:lnTo>
                  <a:lnTo>
                    <a:pt x="208" y="116"/>
                  </a:lnTo>
                  <a:close/>
                </a:path>
              </a:pathLst>
            </a:custGeom>
            <a:solidFill>
              <a:srgbClr val="7078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18" name="Google Shape;1918;p39"/>
            <p:cNvSpPr/>
            <p:nvPr/>
          </p:nvSpPr>
          <p:spPr>
            <a:xfrm>
              <a:off x="3707" y="2230"/>
              <a:ext cx="52" cy="48"/>
            </a:xfrm>
            <a:custGeom>
              <a:avLst/>
              <a:gdLst/>
              <a:ahLst/>
              <a:cxnLst/>
              <a:rect l="l" t="t" r="r" b="b"/>
              <a:pathLst>
                <a:path w="52" h="48" extrusionOk="0">
                  <a:moveTo>
                    <a:pt x="42" y="1"/>
                  </a:moveTo>
                  <a:lnTo>
                    <a:pt x="41" y="1"/>
                  </a:lnTo>
                  <a:lnTo>
                    <a:pt x="38" y="4"/>
                  </a:lnTo>
                  <a:lnTo>
                    <a:pt x="34" y="5"/>
                  </a:lnTo>
                  <a:lnTo>
                    <a:pt x="32" y="7"/>
                  </a:lnTo>
                  <a:lnTo>
                    <a:pt x="29" y="9"/>
                  </a:lnTo>
                  <a:lnTo>
                    <a:pt x="25" y="12"/>
                  </a:lnTo>
                  <a:lnTo>
                    <a:pt x="23" y="14"/>
                  </a:lnTo>
                  <a:lnTo>
                    <a:pt x="19" y="17"/>
                  </a:lnTo>
                  <a:lnTo>
                    <a:pt x="15" y="19"/>
                  </a:lnTo>
                  <a:lnTo>
                    <a:pt x="13" y="22"/>
                  </a:lnTo>
                  <a:lnTo>
                    <a:pt x="10" y="24"/>
                  </a:lnTo>
                  <a:lnTo>
                    <a:pt x="8" y="28"/>
                  </a:lnTo>
                  <a:lnTo>
                    <a:pt x="5" y="30"/>
                  </a:lnTo>
                  <a:lnTo>
                    <a:pt x="4" y="34"/>
                  </a:lnTo>
                  <a:lnTo>
                    <a:pt x="1" y="39"/>
                  </a:lnTo>
                  <a:lnTo>
                    <a:pt x="1" y="43"/>
                  </a:lnTo>
                  <a:lnTo>
                    <a:pt x="0" y="44"/>
                  </a:lnTo>
                  <a:lnTo>
                    <a:pt x="1" y="47"/>
                  </a:lnTo>
                  <a:lnTo>
                    <a:pt x="3" y="48"/>
                  </a:lnTo>
                  <a:lnTo>
                    <a:pt x="5" y="48"/>
                  </a:lnTo>
                  <a:lnTo>
                    <a:pt x="7" y="46"/>
                  </a:lnTo>
                  <a:lnTo>
                    <a:pt x="9" y="43"/>
                  </a:lnTo>
                  <a:lnTo>
                    <a:pt x="12" y="39"/>
                  </a:lnTo>
                  <a:lnTo>
                    <a:pt x="15" y="36"/>
                  </a:lnTo>
                  <a:lnTo>
                    <a:pt x="19" y="32"/>
                  </a:lnTo>
                  <a:lnTo>
                    <a:pt x="23" y="27"/>
                  </a:lnTo>
                  <a:lnTo>
                    <a:pt x="28" y="23"/>
                  </a:lnTo>
                  <a:lnTo>
                    <a:pt x="32" y="20"/>
                  </a:lnTo>
                  <a:lnTo>
                    <a:pt x="36" y="17"/>
                  </a:lnTo>
                  <a:lnTo>
                    <a:pt x="38" y="14"/>
                  </a:lnTo>
                  <a:lnTo>
                    <a:pt x="42" y="13"/>
                  </a:lnTo>
                  <a:lnTo>
                    <a:pt x="44" y="12"/>
                  </a:lnTo>
                  <a:lnTo>
                    <a:pt x="48" y="9"/>
                  </a:lnTo>
                  <a:lnTo>
                    <a:pt x="51" y="8"/>
                  </a:lnTo>
                  <a:lnTo>
                    <a:pt x="52" y="4"/>
                  </a:lnTo>
                  <a:lnTo>
                    <a:pt x="49" y="1"/>
                  </a:lnTo>
                  <a:lnTo>
                    <a:pt x="46" y="0"/>
                  </a:lnTo>
                  <a:lnTo>
                    <a:pt x="42" y="1"/>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19" name="Google Shape;1919;p39"/>
            <p:cNvSpPr/>
            <p:nvPr/>
          </p:nvSpPr>
          <p:spPr>
            <a:xfrm>
              <a:off x="3715" y="2237"/>
              <a:ext cx="54" cy="30"/>
            </a:xfrm>
            <a:custGeom>
              <a:avLst/>
              <a:gdLst/>
              <a:ahLst/>
              <a:cxnLst/>
              <a:rect l="l" t="t" r="r" b="b"/>
              <a:pathLst>
                <a:path w="54" h="30" extrusionOk="0">
                  <a:moveTo>
                    <a:pt x="9" y="1"/>
                  </a:moveTo>
                  <a:lnTo>
                    <a:pt x="10" y="1"/>
                  </a:lnTo>
                  <a:lnTo>
                    <a:pt x="12" y="3"/>
                  </a:lnTo>
                  <a:lnTo>
                    <a:pt x="17" y="6"/>
                  </a:lnTo>
                  <a:lnTo>
                    <a:pt x="24" y="10"/>
                  </a:lnTo>
                  <a:lnTo>
                    <a:pt x="26" y="12"/>
                  </a:lnTo>
                  <a:lnTo>
                    <a:pt x="30" y="13"/>
                  </a:lnTo>
                  <a:lnTo>
                    <a:pt x="33" y="15"/>
                  </a:lnTo>
                  <a:lnTo>
                    <a:pt x="36" y="16"/>
                  </a:lnTo>
                  <a:lnTo>
                    <a:pt x="41" y="20"/>
                  </a:lnTo>
                  <a:lnTo>
                    <a:pt x="47" y="21"/>
                  </a:lnTo>
                  <a:lnTo>
                    <a:pt x="50" y="21"/>
                  </a:lnTo>
                  <a:lnTo>
                    <a:pt x="52" y="22"/>
                  </a:lnTo>
                  <a:lnTo>
                    <a:pt x="53" y="22"/>
                  </a:lnTo>
                  <a:lnTo>
                    <a:pt x="54" y="25"/>
                  </a:lnTo>
                  <a:lnTo>
                    <a:pt x="53" y="27"/>
                  </a:lnTo>
                  <a:lnTo>
                    <a:pt x="50" y="30"/>
                  </a:lnTo>
                  <a:lnTo>
                    <a:pt x="47" y="30"/>
                  </a:lnTo>
                  <a:lnTo>
                    <a:pt x="43" y="29"/>
                  </a:lnTo>
                  <a:lnTo>
                    <a:pt x="38" y="27"/>
                  </a:lnTo>
                  <a:lnTo>
                    <a:pt x="34" y="26"/>
                  </a:lnTo>
                  <a:lnTo>
                    <a:pt x="29" y="23"/>
                  </a:lnTo>
                  <a:lnTo>
                    <a:pt x="24" y="22"/>
                  </a:lnTo>
                  <a:lnTo>
                    <a:pt x="19" y="20"/>
                  </a:lnTo>
                  <a:lnTo>
                    <a:pt x="15" y="18"/>
                  </a:lnTo>
                  <a:lnTo>
                    <a:pt x="11" y="16"/>
                  </a:lnTo>
                  <a:lnTo>
                    <a:pt x="7" y="13"/>
                  </a:lnTo>
                  <a:lnTo>
                    <a:pt x="6" y="12"/>
                  </a:lnTo>
                  <a:lnTo>
                    <a:pt x="4" y="11"/>
                  </a:lnTo>
                  <a:lnTo>
                    <a:pt x="1" y="7"/>
                  </a:lnTo>
                  <a:lnTo>
                    <a:pt x="0" y="3"/>
                  </a:lnTo>
                  <a:lnTo>
                    <a:pt x="0" y="0"/>
                  </a:lnTo>
                  <a:lnTo>
                    <a:pt x="4" y="0"/>
                  </a:lnTo>
                  <a:lnTo>
                    <a:pt x="7" y="0"/>
                  </a:lnTo>
                  <a:lnTo>
                    <a:pt x="9" y="1"/>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20" name="Google Shape;1920;p39"/>
            <p:cNvSpPr/>
            <p:nvPr/>
          </p:nvSpPr>
          <p:spPr>
            <a:xfrm>
              <a:off x="3725" y="2286"/>
              <a:ext cx="50" cy="52"/>
            </a:xfrm>
            <a:custGeom>
              <a:avLst/>
              <a:gdLst/>
              <a:ahLst/>
              <a:cxnLst/>
              <a:rect l="l" t="t" r="r" b="b"/>
              <a:pathLst>
                <a:path w="50" h="52" extrusionOk="0">
                  <a:moveTo>
                    <a:pt x="47" y="0"/>
                  </a:moveTo>
                  <a:lnTo>
                    <a:pt x="45" y="0"/>
                  </a:lnTo>
                  <a:lnTo>
                    <a:pt x="42" y="2"/>
                  </a:lnTo>
                  <a:lnTo>
                    <a:pt x="37" y="5"/>
                  </a:lnTo>
                  <a:lnTo>
                    <a:pt x="31" y="10"/>
                  </a:lnTo>
                  <a:lnTo>
                    <a:pt x="28" y="11"/>
                  </a:lnTo>
                  <a:lnTo>
                    <a:pt x="25" y="15"/>
                  </a:lnTo>
                  <a:lnTo>
                    <a:pt x="21" y="16"/>
                  </a:lnTo>
                  <a:lnTo>
                    <a:pt x="19" y="20"/>
                  </a:lnTo>
                  <a:lnTo>
                    <a:pt x="14" y="24"/>
                  </a:lnTo>
                  <a:lnTo>
                    <a:pt x="11" y="29"/>
                  </a:lnTo>
                  <a:lnTo>
                    <a:pt x="6" y="33"/>
                  </a:lnTo>
                  <a:lnTo>
                    <a:pt x="5" y="35"/>
                  </a:lnTo>
                  <a:lnTo>
                    <a:pt x="2" y="38"/>
                  </a:lnTo>
                  <a:lnTo>
                    <a:pt x="2" y="41"/>
                  </a:lnTo>
                  <a:lnTo>
                    <a:pt x="0" y="45"/>
                  </a:lnTo>
                  <a:lnTo>
                    <a:pt x="0" y="48"/>
                  </a:lnTo>
                  <a:lnTo>
                    <a:pt x="1" y="50"/>
                  </a:lnTo>
                  <a:lnTo>
                    <a:pt x="2" y="52"/>
                  </a:lnTo>
                  <a:lnTo>
                    <a:pt x="6" y="50"/>
                  </a:lnTo>
                  <a:lnTo>
                    <a:pt x="9" y="48"/>
                  </a:lnTo>
                  <a:lnTo>
                    <a:pt x="10" y="45"/>
                  </a:lnTo>
                  <a:lnTo>
                    <a:pt x="14" y="41"/>
                  </a:lnTo>
                  <a:lnTo>
                    <a:pt x="18" y="35"/>
                  </a:lnTo>
                  <a:lnTo>
                    <a:pt x="24" y="30"/>
                  </a:lnTo>
                  <a:lnTo>
                    <a:pt x="28" y="24"/>
                  </a:lnTo>
                  <a:lnTo>
                    <a:pt x="34" y="20"/>
                  </a:lnTo>
                  <a:lnTo>
                    <a:pt x="39" y="15"/>
                  </a:lnTo>
                  <a:lnTo>
                    <a:pt x="45" y="12"/>
                  </a:lnTo>
                  <a:lnTo>
                    <a:pt x="48" y="10"/>
                  </a:lnTo>
                  <a:lnTo>
                    <a:pt x="49" y="7"/>
                  </a:lnTo>
                  <a:lnTo>
                    <a:pt x="50" y="5"/>
                  </a:lnTo>
                  <a:lnTo>
                    <a:pt x="50" y="2"/>
                  </a:lnTo>
                  <a:lnTo>
                    <a:pt x="49" y="0"/>
                  </a:lnTo>
                  <a:lnTo>
                    <a:pt x="47" y="0"/>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21" name="Google Shape;1921;p39"/>
            <p:cNvSpPr/>
            <p:nvPr/>
          </p:nvSpPr>
          <p:spPr>
            <a:xfrm>
              <a:off x="3727" y="2279"/>
              <a:ext cx="46" cy="31"/>
            </a:xfrm>
            <a:custGeom>
              <a:avLst/>
              <a:gdLst/>
              <a:ahLst/>
              <a:cxnLst/>
              <a:rect l="l" t="t" r="r" b="b"/>
              <a:pathLst>
                <a:path w="46" h="31" extrusionOk="0">
                  <a:moveTo>
                    <a:pt x="5" y="2"/>
                  </a:moveTo>
                  <a:lnTo>
                    <a:pt x="7" y="2"/>
                  </a:lnTo>
                  <a:lnTo>
                    <a:pt x="9" y="4"/>
                  </a:lnTo>
                  <a:lnTo>
                    <a:pt x="12" y="7"/>
                  </a:lnTo>
                  <a:lnTo>
                    <a:pt x="17" y="11"/>
                  </a:lnTo>
                  <a:lnTo>
                    <a:pt x="21" y="13"/>
                  </a:lnTo>
                  <a:lnTo>
                    <a:pt x="26" y="17"/>
                  </a:lnTo>
                  <a:lnTo>
                    <a:pt x="31" y="19"/>
                  </a:lnTo>
                  <a:lnTo>
                    <a:pt x="36" y="22"/>
                  </a:lnTo>
                  <a:lnTo>
                    <a:pt x="40" y="22"/>
                  </a:lnTo>
                  <a:lnTo>
                    <a:pt x="42" y="23"/>
                  </a:lnTo>
                  <a:lnTo>
                    <a:pt x="43" y="24"/>
                  </a:lnTo>
                  <a:lnTo>
                    <a:pt x="46" y="27"/>
                  </a:lnTo>
                  <a:lnTo>
                    <a:pt x="45" y="28"/>
                  </a:lnTo>
                  <a:lnTo>
                    <a:pt x="43" y="31"/>
                  </a:lnTo>
                  <a:lnTo>
                    <a:pt x="40" y="31"/>
                  </a:lnTo>
                  <a:lnTo>
                    <a:pt x="37" y="31"/>
                  </a:lnTo>
                  <a:lnTo>
                    <a:pt x="32" y="29"/>
                  </a:lnTo>
                  <a:lnTo>
                    <a:pt x="28" y="29"/>
                  </a:lnTo>
                  <a:lnTo>
                    <a:pt x="22" y="27"/>
                  </a:lnTo>
                  <a:lnTo>
                    <a:pt x="18" y="26"/>
                  </a:lnTo>
                  <a:lnTo>
                    <a:pt x="13" y="22"/>
                  </a:lnTo>
                  <a:lnTo>
                    <a:pt x="9" y="19"/>
                  </a:lnTo>
                  <a:lnTo>
                    <a:pt x="4" y="14"/>
                  </a:lnTo>
                  <a:lnTo>
                    <a:pt x="2" y="11"/>
                  </a:lnTo>
                  <a:lnTo>
                    <a:pt x="0" y="7"/>
                  </a:lnTo>
                  <a:lnTo>
                    <a:pt x="0" y="4"/>
                  </a:lnTo>
                  <a:lnTo>
                    <a:pt x="2" y="0"/>
                  </a:lnTo>
                  <a:lnTo>
                    <a:pt x="5" y="2"/>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22" name="Google Shape;1922;p39"/>
            <p:cNvSpPr/>
            <p:nvPr/>
          </p:nvSpPr>
          <p:spPr>
            <a:xfrm>
              <a:off x="3730" y="2320"/>
              <a:ext cx="56" cy="48"/>
            </a:xfrm>
            <a:custGeom>
              <a:avLst/>
              <a:gdLst/>
              <a:ahLst/>
              <a:cxnLst/>
              <a:rect l="l" t="t" r="r" b="b"/>
              <a:pathLst>
                <a:path w="56" h="48" extrusionOk="0">
                  <a:moveTo>
                    <a:pt x="50" y="0"/>
                  </a:moveTo>
                  <a:lnTo>
                    <a:pt x="49" y="0"/>
                  </a:lnTo>
                  <a:lnTo>
                    <a:pt x="45" y="2"/>
                  </a:lnTo>
                  <a:lnTo>
                    <a:pt x="43" y="4"/>
                  </a:lnTo>
                  <a:lnTo>
                    <a:pt x="40" y="5"/>
                  </a:lnTo>
                  <a:lnTo>
                    <a:pt x="37" y="7"/>
                  </a:lnTo>
                  <a:lnTo>
                    <a:pt x="34" y="9"/>
                  </a:lnTo>
                  <a:lnTo>
                    <a:pt x="30" y="11"/>
                  </a:lnTo>
                  <a:lnTo>
                    <a:pt x="28" y="12"/>
                  </a:lnTo>
                  <a:lnTo>
                    <a:pt x="24" y="15"/>
                  </a:lnTo>
                  <a:lnTo>
                    <a:pt x="21" y="16"/>
                  </a:lnTo>
                  <a:lnTo>
                    <a:pt x="15" y="21"/>
                  </a:lnTo>
                  <a:lnTo>
                    <a:pt x="11" y="25"/>
                  </a:lnTo>
                  <a:lnTo>
                    <a:pt x="8" y="29"/>
                  </a:lnTo>
                  <a:lnTo>
                    <a:pt x="6" y="31"/>
                  </a:lnTo>
                  <a:lnTo>
                    <a:pt x="4" y="34"/>
                  </a:lnTo>
                  <a:lnTo>
                    <a:pt x="2" y="36"/>
                  </a:lnTo>
                  <a:lnTo>
                    <a:pt x="1" y="40"/>
                  </a:lnTo>
                  <a:lnTo>
                    <a:pt x="0" y="43"/>
                  </a:lnTo>
                  <a:lnTo>
                    <a:pt x="0" y="45"/>
                  </a:lnTo>
                  <a:lnTo>
                    <a:pt x="2" y="48"/>
                  </a:lnTo>
                  <a:lnTo>
                    <a:pt x="5" y="47"/>
                  </a:lnTo>
                  <a:lnTo>
                    <a:pt x="8" y="44"/>
                  </a:lnTo>
                  <a:lnTo>
                    <a:pt x="10" y="41"/>
                  </a:lnTo>
                  <a:lnTo>
                    <a:pt x="14" y="38"/>
                  </a:lnTo>
                  <a:lnTo>
                    <a:pt x="19" y="33"/>
                  </a:lnTo>
                  <a:lnTo>
                    <a:pt x="24" y="29"/>
                  </a:lnTo>
                  <a:lnTo>
                    <a:pt x="28" y="25"/>
                  </a:lnTo>
                  <a:lnTo>
                    <a:pt x="30" y="24"/>
                  </a:lnTo>
                  <a:lnTo>
                    <a:pt x="33" y="20"/>
                  </a:lnTo>
                  <a:lnTo>
                    <a:pt x="37" y="19"/>
                  </a:lnTo>
                  <a:lnTo>
                    <a:pt x="42" y="15"/>
                  </a:lnTo>
                  <a:lnTo>
                    <a:pt x="48" y="12"/>
                  </a:lnTo>
                  <a:lnTo>
                    <a:pt x="50" y="10"/>
                  </a:lnTo>
                  <a:lnTo>
                    <a:pt x="53" y="9"/>
                  </a:lnTo>
                  <a:lnTo>
                    <a:pt x="54" y="6"/>
                  </a:lnTo>
                  <a:lnTo>
                    <a:pt x="56" y="4"/>
                  </a:lnTo>
                  <a:lnTo>
                    <a:pt x="53" y="0"/>
                  </a:lnTo>
                  <a:lnTo>
                    <a:pt x="50" y="0"/>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23" name="Google Shape;1923;p39"/>
            <p:cNvSpPr/>
            <p:nvPr/>
          </p:nvSpPr>
          <p:spPr>
            <a:xfrm>
              <a:off x="3719" y="2248"/>
              <a:ext cx="41" cy="59"/>
            </a:xfrm>
            <a:custGeom>
              <a:avLst/>
              <a:gdLst/>
              <a:ahLst/>
              <a:cxnLst/>
              <a:rect l="l" t="t" r="r" b="b"/>
              <a:pathLst>
                <a:path w="41" h="59" extrusionOk="0">
                  <a:moveTo>
                    <a:pt x="36" y="1"/>
                  </a:moveTo>
                  <a:lnTo>
                    <a:pt x="35" y="1"/>
                  </a:lnTo>
                  <a:lnTo>
                    <a:pt x="32" y="5"/>
                  </a:lnTo>
                  <a:lnTo>
                    <a:pt x="27" y="9"/>
                  </a:lnTo>
                  <a:lnTo>
                    <a:pt x="24" y="14"/>
                  </a:lnTo>
                  <a:lnTo>
                    <a:pt x="17" y="19"/>
                  </a:lnTo>
                  <a:lnTo>
                    <a:pt x="12" y="25"/>
                  </a:lnTo>
                  <a:lnTo>
                    <a:pt x="8" y="31"/>
                  </a:lnTo>
                  <a:lnTo>
                    <a:pt x="5" y="36"/>
                  </a:lnTo>
                  <a:lnTo>
                    <a:pt x="2" y="40"/>
                  </a:lnTo>
                  <a:lnTo>
                    <a:pt x="1" y="44"/>
                  </a:lnTo>
                  <a:lnTo>
                    <a:pt x="0" y="47"/>
                  </a:lnTo>
                  <a:lnTo>
                    <a:pt x="0" y="49"/>
                  </a:lnTo>
                  <a:lnTo>
                    <a:pt x="0" y="54"/>
                  </a:lnTo>
                  <a:lnTo>
                    <a:pt x="0" y="57"/>
                  </a:lnTo>
                  <a:lnTo>
                    <a:pt x="1" y="58"/>
                  </a:lnTo>
                  <a:lnTo>
                    <a:pt x="3" y="59"/>
                  </a:lnTo>
                  <a:lnTo>
                    <a:pt x="5" y="58"/>
                  </a:lnTo>
                  <a:lnTo>
                    <a:pt x="7" y="54"/>
                  </a:lnTo>
                  <a:lnTo>
                    <a:pt x="8" y="50"/>
                  </a:lnTo>
                  <a:lnTo>
                    <a:pt x="11" y="47"/>
                  </a:lnTo>
                  <a:lnTo>
                    <a:pt x="12" y="43"/>
                  </a:lnTo>
                  <a:lnTo>
                    <a:pt x="15" y="40"/>
                  </a:lnTo>
                  <a:lnTo>
                    <a:pt x="17" y="38"/>
                  </a:lnTo>
                  <a:lnTo>
                    <a:pt x="19" y="35"/>
                  </a:lnTo>
                  <a:lnTo>
                    <a:pt x="21" y="31"/>
                  </a:lnTo>
                  <a:lnTo>
                    <a:pt x="24" y="28"/>
                  </a:lnTo>
                  <a:lnTo>
                    <a:pt x="25" y="25"/>
                  </a:lnTo>
                  <a:lnTo>
                    <a:pt x="27" y="23"/>
                  </a:lnTo>
                  <a:lnTo>
                    <a:pt x="32" y="18"/>
                  </a:lnTo>
                  <a:lnTo>
                    <a:pt x="36" y="14"/>
                  </a:lnTo>
                  <a:lnTo>
                    <a:pt x="39" y="10"/>
                  </a:lnTo>
                  <a:lnTo>
                    <a:pt x="40" y="7"/>
                  </a:lnTo>
                  <a:lnTo>
                    <a:pt x="40" y="5"/>
                  </a:lnTo>
                  <a:lnTo>
                    <a:pt x="41" y="2"/>
                  </a:lnTo>
                  <a:lnTo>
                    <a:pt x="39" y="0"/>
                  </a:lnTo>
                  <a:lnTo>
                    <a:pt x="36" y="1"/>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24" name="Google Shape;1924;p39"/>
            <p:cNvSpPr/>
            <p:nvPr/>
          </p:nvSpPr>
          <p:spPr>
            <a:xfrm>
              <a:off x="3749" y="2325"/>
              <a:ext cx="29" cy="29"/>
            </a:xfrm>
            <a:custGeom>
              <a:avLst/>
              <a:gdLst/>
              <a:ahLst/>
              <a:cxnLst/>
              <a:rect l="l" t="t" r="r" b="b"/>
              <a:pathLst>
                <a:path w="29" h="29" extrusionOk="0">
                  <a:moveTo>
                    <a:pt x="5" y="1"/>
                  </a:moveTo>
                  <a:lnTo>
                    <a:pt x="7" y="2"/>
                  </a:lnTo>
                  <a:lnTo>
                    <a:pt x="13" y="7"/>
                  </a:lnTo>
                  <a:lnTo>
                    <a:pt x="15" y="11"/>
                  </a:lnTo>
                  <a:lnTo>
                    <a:pt x="18" y="14"/>
                  </a:lnTo>
                  <a:lnTo>
                    <a:pt x="21" y="16"/>
                  </a:lnTo>
                  <a:lnTo>
                    <a:pt x="25" y="20"/>
                  </a:lnTo>
                  <a:lnTo>
                    <a:pt x="26" y="21"/>
                  </a:lnTo>
                  <a:lnTo>
                    <a:pt x="29" y="24"/>
                  </a:lnTo>
                  <a:lnTo>
                    <a:pt x="29" y="25"/>
                  </a:lnTo>
                  <a:lnTo>
                    <a:pt x="29" y="28"/>
                  </a:lnTo>
                  <a:lnTo>
                    <a:pt x="26" y="29"/>
                  </a:lnTo>
                  <a:lnTo>
                    <a:pt x="23" y="29"/>
                  </a:lnTo>
                  <a:lnTo>
                    <a:pt x="20" y="29"/>
                  </a:lnTo>
                  <a:lnTo>
                    <a:pt x="16" y="26"/>
                  </a:lnTo>
                  <a:lnTo>
                    <a:pt x="13" y="23"/>
                  </a:lnTo>
                  <a:lnTo>
                    <a:pt x="10" y="20"/>
                  </a:lnTo>
                  <a:lnTo>
                    <a:pt x="6" y="15"/>
                  </a:lnTo>
                  <a:lnTo>
                    <a:pt x="4" y="13"/>
                  </a:lnTo>
                  <a:lnTo>
                    <a:pt x="1" y="9"/>
                  </a:lnTo>
                  <a:lnTo>
                    <a:pt x="0" y="6"/>
                  </a:lnTo>
                  <a:lnTo>
                    <a:pt x="0" y="2"/>
                  </a:lnTo>
                  <a:lnTo>
                    <a:pt x="2" y="1"/>
                  </a:lnTo>
                  <a:lnTo>
                    <a:pt x="4" y="0"/>
                  </a:lnTo>
                  <a:lnTo>
                    <a:pt x="5" y="1"/>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25" name="Google Shape;1925;p39"/>
            <p:cNvSpPr/>
            <p:nvPr/>
          </p:nvSpPr>
          <p:spPr>
            <a:xfrm>
              <a:off x="3708" y="2216"/>
              <a:ext cx="235" cy="166"/>
            </a:xfrm>
            <a:custGeom>
              <a:avLst/>
              <a:gdLst/>
              <a:ahLst/>
              <a:cxnLst/>
              <a:rect l="l" t="t" r="r" b="b"/>
              <a:pathLst>
                <a:path w="235" h="166" extrusionOk="0">
                  <a:moveTo>
                    <a:pt x="232" y="0"/>
                  </a:moveTo>
                  <a:lnTo>
                    <a:pt x="233" y="2"/>
                  </a:lnTo>
                  <a:lnTo>
                    <a:pt x="234" y="5"/>
                  </a:lnTo>
                  <a:lnTo>
                    <a:pt x="234" y="8"/>
                  </a:lnTo>
                  <a:lnTo>
                    <a:pt x="235" y="12"/>
                  </a:lnTo>
                  <a:lnTo>
                    <a:pt x="234" y="15"/>
                  </a:lnTo>
                  <a:lnTo>
                    <a:pt x="234" y="18"/>
                  </a:lnTo>
                  <a:lnTo>
                    <a:pt x="234" y="22"/>
                  </a:lnTo>
                  <a:lnTo>
                    <a:pt x="234" y="26"/>
                  </a:lnTo>
                  <a:lnTo>
                    <a:pt x="233" y="29"/>
                  </a:lnTo>
                  <a:lnTo>
                    <a:pt x="233" y="33"/>
                  </a:lnTo>
                  <a:lnTo>
                    <a:pt x="232" y="37"/>
                  </a:lnTo>
                  <a:lnTo>
                    <a:pt x="232" y="41"/>
                  </a:lnTo>
                  <a:lnTo>
                    <a:pt x="232" y="44"/>
                  </a:lnTo>
                  <a:lnTo>
                    <a:pt x="230" y="48"/>
                  </a:lnTo>
                  <a:lnTo>
                    <a:pt x="230" y="52"/>
                  </a:lnTo>
                  <a:lnTo>
                    <a:pt x="232" y="56"/>
                  </a:lnTo>
                  <a:lnTo>
                    <a:pt x="232" y="60"/>
                  </a:lnTo>
                  <a:lnTo>
                    <a:pt x="232" y="65"/>
                  </a:lnTo>
                  <a:lnTo>
                    <a:pt x="232" y="71"/>
                  </a:lnTo>
                  <a:lnTo>
                    <a:pt x="232" y="76"/>
                  </a:lnTo>
                  <a:lnTo>
                    <a:pt x="232" y="82"/>
                  </a:lnTo>
                  <a:lnTo>
                    <a:pt x="230" y="87"/>
                  </a:lnTo>
                  <a:lnTo>
                    <a:pt x="229" y="94"/>
                  </a:lnTo>
                  <a:lnTo>
                    <a:pt x="229" y="99"/>
                  </a:lnTo>
                  <a:lnTo>
                    <a:pt x="227" y="103"/>
                  </a:lnTo>
                  <a:lnTo>
                    <a:pt x="224" y="108"/>
                  </a:lnTo>
                  <a:lnTo>
                    <a:pt x="221" y="110"/>
                  </a:lnTo>
                  <a:lnTo>
                    <a:pt x="219" y="114"/>
                  </a:lnTo>
                  <a:lnTo>
                    <a:pt x="214" y="115"/>
                  </a:lnTo>
                  <a:lnTo>
                    <a:pt x="209" y="116"/>
                  </a:lnTo>
                  <a:lnTo>
                    <a:pt x="203" y="116"/>
                  </a:lnTo>
                  <a:lnTo>
                    <a:pt x="196" y="114"/>
                  </a:lnTo>
                  <a:lnTo>
                    <a:pt x="185" y="115"/>
                  </a:lnTo>
                  <a:lnTo>
                    <a:pt x="175" y="116"/>
                  </a:lnTo>
                  <a:lnTo>
                    <a:pt x="165" y="119"/>
                  </a:lnTo>
                  <a:lnTo>
                    <a:pt x="155" y="120"/>
                  </a:lnTo>
                  <a:lnTo>
                    <a:pt x="144" y="123"/>
                  </a:lnTo>
                  <a:lnTo>
                    <a:pt x="134" y="125"/>
                  </a:lnTo>
                  <a:lnTo>
                    <a:pt x="124" y="128"/>
                  </a:lnTo>
                  <a:lnTo>
                    <a:pt x="115" y="132"/>
                  </a:lnTo>
                  <a:lnTo>
                    <a:pt x="105" y="134"/>
                  </a:lnTo>
                  <a:lnTo>
                    <a:pt x="95" y="138"/>
                  </a:lnTo>
                  <a:lnTo>
                    <a:pt x="85" y="140"/>
                  </a:lnTo>
                  <a:lnTo>
                    <a:pt x="75" y="145"/>
                  </a:lnTo>
                  <a:lnTo>
                    <a:pt x="66" y="148"/>
                  </a:lnTo>
                  <a:lnTo>
                    <a:pt x="56" y="153"/>
                  </a:lnTo>
                  <a:lnTo>
                    <a:pt x="47" y="158"/>
                  </a:lnTo>
                  <a:lnTo>
                    <a:pt x="37" y="164"/>
                  </a:lnTo>
                  <a:lnTo>
                    <a:pt x="32" y="166"/>
                  </a:lnTo>
                  <a:lnTo>
                    <a:pt x="28" y="166"/>
                  </a:lnTo>
                  <a:lnTo>
                    <a:pt x="24" y="166"/>
                  </a:lnTo>
                  <a:lnTo>
                    <a:pt x="23" y="166"/>
                  </a:lnTo>
                  <a:lnTo>
                    <a:pt x="19" y="163"/>
                  </a:lnTo>
                  <a:lnTo>
                    <a:pt x="18" y="161"/>
                  </a:lnTo>
                  <a:lnTo>
                    <a:pt x="16" y="157"/>
                  </a:lnTo>
                  <a:lnTo>
                    <a:pt x="14" y="154"/>
                  </a:lnTo>
                  <a:lnTo>
                    <a:pt x="13" y="151"/>
                  </a:lnTo>
                  <a:lnTo>
                    <a:pt x="12" y="147"/>
                  </a:lnTo>
                  <a:lnTo>
                    <a:pt x="11" y="142"/>
                  </a:lnTo>
                  <a:lnTo>
                    <a:pt x="11" y="138"/>
                  </a:lnTo>
                  <a:lnTo>
                    <a:pt x="11" y="134"/>
                  </a:lnTo>
                  <a:lnTo>
                    <a:pt x="11" y="130"/>
                  </a:lnTo>
                  <a:lnTo>
                    <a:pt x="9" y="128"/>
                  </a:lnTo>
                  <a:lnTo>
                    <a:pt x="9" y="125"/>
                  </a:lnTo>
                  <a:lnTo>
                    <a:pt x="8" y="119"/>
                  </a:lnTo>
                  <a:lnTo>
                    <a:pt x="7" y="113"/>
                  </a:lnTo>
                  <a:lnTo>
                    <a:pt x="6" y="106"/>
                  </a:lnTo>
                  <a:lnTo>
                    <a:pt x="6" y="100"/>
                  </a:lnTo>
                  <a:lnTo>
                    <a:pt x="4" y="94"/>
                  </a:lnTo>
                  <a:lnTo>
                    <a:pt x="3" y="87"/>
                  </a:lnTo>
                  <a:lnTo>
                    <a:pt x="2" y="81"/>
                  </a:lnTo>
                  <a:lnTo>
                    <a:pt x="2" y="76"/>
                  </a:lnTo>
                  <a:lnTo>
                    <a:pt x="2" y="68"/>
                  </a:lnTo>
                  <a:lnTo>
                    <a:pt x="0" y="62"/>
                  </a:lnTo>
                  <a:lnTo>
                    <a:pt x="0" y="56"/>
                  </a:lnTo>
                  <a:lnTo>
                    <a:pt x="0" y="50"/>
                  </a:lnTo>
                  <a:lnTo>
                    <a:pt x="0" y="43"/>
                  </a:lnTo>
                  <a:lnTo>
                    <a:pt x="2" y="37"/>
                  </a:lnTo>
                  <a:lnTo>
                    <a:pt x="2" y="29"/>
                  </a:lnTo>
                  <a:lnTo>
                    <a:pt x="3" y="24"/>
                  </a:lnTo>
                  <a:lnTo>
                    <a:pt x="6" y="22"/>
                  </a:lnTo>
                  <a:lnTo>
                    <a:pt x="9" y="21"/>
                  </a:lnTo>
                  <a:lnTo>
                    <a:pt x="9" y="28"/>
                  </a:lnTo>
                  <a:lnTo>
                    <a:pt x="11" y="37"/>
                  </a:lnTo>
                  <a:lnTo>
                    <a:pt x="11" y="46"/>
                  </a:lnTo>
                  <a:lnTo>
                    <a:pt x="11" y="55"/>
                  </a:lnTo>
                  <a:lnTo>
                    <a:pt x="11" y="63"/>
                  </a:lnTo>
                  <a:lnTo>
                    <a:pt x="12" y="72"/>
                  </a:lnTo>
                  <a:lnTo>
                    <a:pt x="13" y="81"/>
                  </a:lnTo>
                  <a:lnTo>
                    <a:pt x="14" y="90"/>
                  </a:lnTo>
                  <a:lnTo>
                    <a:pt x="14" y="98"/>
                  </a:lnTo>
                  <a:lnTo>
                    <a:pt x="16" y="106"/>
                  </a:lnTo>
                  <a:lnTo>
                    <a:pt x="17" y="115"/>
                  </a:lnTo>
                  <a:lnTo>
                    <a:pt x="19" y="124"/>
                  </a:lnTo>
                  <a:lnTo>
                    <a:pt x="21" y="132"/>
                  </a:lnTo>
                  <a:lnTo>
                    <a:pt x="23" y="140"/>
                  </a:lnTo>
                  <a:lnTo>
                    <a:pt x="26" y="148"/>
                  </a:lnTo>
                  <a:lnTo>
                    <a:pt x="28" y="157"/>
                  </a:lnTo>
                  <a:lnTo>
                    <a:pt x="40" y="151"/>
                  </a:lnTo>
                  <a:lnTo>
                    <a:pt x="50" y="144"/>
                  </a:lnTo>
                  <a:lnTo>
                    <a:pt x="61" y="139"/>
                  </a:lnTo>
                  <a:lnTo>
                    <a:pt x="72" y="134"/>
                  </a:lnTo>
                  <a:lnTo>
                    <a:pt x="84" y="129"/>
                  </a:lnTo>
                  <a:lnTo>
                    <a:pt x="95" y="124"/>
                  </a:lnTo>
                  <a:lnTo>
                    <a:pt x="107" y="120"/>
                  </a:lnTo>
                  <a:lnTo>
                    <a:pt x="119" y="118"/>
                  </a:lnTo>
                  <a:lnTo>
                    <a:pt x="131" y="114"/>
                  </a:lnTo>
                  <a:lnTo>
                    <a:pt x="142" y="111"/>
                  </a:lnTo>
                  <a:lnTo>
                    <a:pt x="153" y="109"/>
                  </a:lnTo>
                  <a:lnTo>
                    <a:pt x="166" y="108"/>
                  </a:lnTo>
                  <a:lnTo>
                    <a:pt x="177" y="106"/>
                  </a:lnTo>
                  <a:lnTo>
                    <a:pt x="190" y="105"/>
                  </a:lnTo>
                  <a:lnTo>
                    <a:pt x="203" y="105"/>
                  </a:lnTo>
                  <a:lnTo>
                    <a:pt x="216" y="105"/>
                  </a:lnTo>
                  <a:lnTo>
                    <a:pt x="218" y="99"/>
                  </a:lnTo>
                  <a:lnTo>
                    <a:pt x="220" y="92"/>
                  </a:lnTo>
                  <a:lnTo>
                    <a:pt x="220" y="86"/>
                  </a:lnTo>
                  <a:lnTo>
                    <a:pt x="221" y="79"/>
                  </a:lnTo>
                  <a:lnTo>
                    <a:pt x="221" y="72"/>
                  </a:lnTo>
                  <a:lnTo>
                    <a:pt x="221" y="65"/>
                  </a:lnTo>
                  <a:lnTo>
                    <a:pt x="221" y="58"/>
                  </a:lnTo>
                  <a:lnTo>
                    <a:pt x="221" y="51"/>
                  </a:lnTo>
                  <a:lnTo>
                    <a:pt x="221" y="44"/>
                  </a:lnTo>
                  <a:lnTo>
                    <a:pt x="221" y="37"/>
                  </a:lnTo>
                  <a:lnTo>
                    <a:pt x="221" y="31"/>
                  </a:lnTo>
                  <a:lnTo>
                    <a:pt x="223" y="24"/>
                  </a:lnTo>
                  <a:lnTo>
                    <a:pt x="223" y="18"/>
                  </a:lnTo>
                  <a:lnTo>
                    <a:pt x="225" y="10"/>
                  </a:lnTo>
                  <a:lnTo>
                    <a:pt x="228" y="5"/>
                  </a:lnTo>
                  <a:lnTo>
                    <a:pt x="23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26" name="Google Shape;1926;p39"/>
            <p:cNvSpPr/>
            <p:nvPr/>
          </p:nvSpPr>
          <p:spPr>
            <a:xfrm>
              <a:off x="3754" y="2553"/>
              <a:ext cx="143" cy="157"/>
            </a:xfrm>
            <a:custGeom>
              <a:avLst/>
              <a:gdLst/>
              <a:ahLst/>
              <a:cxnLst/>
              <a:rect l="l" t="t" r="r" b="b"/>
              <a:pathLst>
                <a:path w="143" h="157" extrusionOk="0">
                  <a:moveTo>
                    <a:pt x="8" y="2"/>
                  </a:moveTo>
                  <a:lnTo>
                    <a:pt x="13" y="9"/>
                  </a:lnTo>
                  <a:lnTo>
                    <a:pt x="16" y="18"/>
                  </a:lnTo>
                  <a:lnTo>
                    <a:pt x="20" y="28"/>
                  </a:lnTo>
                  <a:lnTo>
                    <a:pt x="24" y="38"/>
                  </a:lnTo>
                  <a:lnTo>
                    <a:pt x="26" y="47"/>
                  </a:lnTo>
                  <a:lnTo>
                    <a:pt x="30" y="57"/>
                  </a:lnTo>
                  <a:lnTo>
                    <a:pt x="34" y="67"/>
                  </a:lnTo>
                  <a:lnTo>
                    <a:pt x="38" y="77"/>
                  </a:lnTo>
                  <a:lnTo>
                    <a:pt x="40" y="88"/>
                  </a:lnTo>
                  <a:lnTo>
                    <a:pt x="44" y="96"/>
                  </a:lnTo>
                  <a:lnTo>
                    <a:pt x="49" y="105"/>
                  </a:lnTo>
                  <a:lnTo>
                    <a:pt x="55" y="114"/>
                  </a:lnTo>
                  <a:lnTo>
                    <a:pt x="61" y="122"/>
                  </a:lnTo>
                  <a:lnTo>
                    <a:pt x="69" y="130"/>
                  </a:lnTo>
                  <a:lnTo>
                    <a:pt x="78" y="136"/>
                  </a:lnTo>
                  <a:lnTo>
                    <a:pt x="88" y="143"/>
                  </a:lnTo>
                  <a:lnTo>
                    <a:pt x="91" y="144"/>
                  </a:lnTo>
                  <a:lnTo>
                    <a:pt x="93" y="144"/>
                  </a:lnTo>
                  <a:lnTo>
                    <a:pt x="96" y="146"/>
                  </a:lnTo>
                  <a:lnTo>
                    <a:pt x="100" y="147"/>
                  </a:lnTo>
                  <a:lnTo>
                    <a:pt x="103" y="146"/>
                  </a:lnTo>
                  <a:lnTo>
                    <a:pt x="107" y="146"/>
                  </a:lnTo>
                  <a:lnTo>
                    <a:pt x="111" y="146"/>
                  </a:lnTo>
                  <a:lnTo>
                    <a:pt x="115" y="146"/>
                  </a:lnTo>
                  <a:lnTo>
                    <a:pt x="117" y="144"/>
                  </a:lnTo>
                  <a:lnTo>
                    <a:pt x="121" y="143"/>
                  </a:lnTo>
                  <a:lnTo>
                    <a:pt x="124" y="142"/>
                  </a:lnTo>
                  <a:lnTo>
                    <a:pt x="127" y="141"/>
                  </a:lnTo>
                  <a:lnTo>
                    <a:pt x="131" y="138"/>
                  </a:lnTo>
                  <a:lnTo>
                    <a:pt x="135" y="136"/>
                  </a:lnTo>
                  <a:lnTo>
                    <a:pt x="143" y="141"/>
                  </a:lnTo>
                  <a:lnTo>
                    <a:pt x="139" y="144"/>
                  </a:lnTo>
                  <a:lnTo>
                    <a:pt x="134" y="149"/>
                  </a:lnTo>
                  <a:lnTo>
                    <a:pt x="129" y="152"/>
                  </a:lnTo>
                  <a:lnTo>
                    <a:pt x="124" y="154"/>
                  </a:lnTo>
                  <a:lnTo>
                    <a:pt x="117" y="156"/>
                  </a:lnTo>
                  <a:lnTo>
                    <a:pt x="111" y="157"/>
                  </a:lnTo>
                  <a:lnTo>
                    <a:pt x="105" y="157"/>
                  </a:lnTo>
                  <a:lnTo>
                    <a:pt x="98" y="156"/>
                  </a:lnTo>
                  <a:lnTo>
                    <a:pt x="92" y="153"/>
                  </a:lnTo>
                  <a:lnTo>
                    <a:pt x="86" y="152"/>
                  </a:lnTo>
                  <a:lnTo>
                    <a:pt x="79" y="148"/>
                  </a:lnTo>
                  <a:lnTo>
                    <a:pt x="74" y="146"/>
                  </a:lnTo>
                  <a:lnTo>
                    <a:pt x="69" y="142"/>
                  </a:lnTo>
                  <a:lnTo>
                    <a:pt x="64" y="138"/>
                  </a:lnTo>
                  <a:lnTo>
                    <a:pt x="59" y="134"/>
                  </a:lnTo>
                  <a:lnTo>
                    <a:pt x="57" y="130"/>
                  </a:lnTo>
                  <a:lnTo>
                    <a:pt x="49" y="123"/>
                  </a:lnTo>
                  <a:lnTo>
                    <a:pt x="44" y="115"/>
                  </a:lnTo>
                  <a:lnTo>
                    <a:pt x="39" y="109"/>
                  </a:lnTo>
                  <a:lnTo>
                    <a:pt x="35" y="101"/>
                  </a:lnTo>
                  <a:lnTo>
                    <a:pt x="32" y="94"/>
                  </a:lnTo>
                  <a:lnTo>
                    <a:pt x="28" y="86"/>
                  </a:lnTo>
                  <a:lnTo>
                    <a:pt x="25" y="79"/>
                  </a:lnTo>
                  <a:lnTo>
                    <a:pt x="23" y="71"/>
                  </a:lnTo>
                  <a:lnTo>
                    <a:pt x="19" y="64"/>
                  </a:lnTo>
                  <a:lnTo>
                    <a:pt x="16" y="56"/>
                  </a:lnTo>
                  <a:lnTo>
                    <a:pt x="14" y="47"/>
                  </a:lnTo>
                  <a:lnTo>
                    <a:pt x="11" y="41"/>
                  </a:lnTo>
                  <a:lnTo>
                    <a:pt x="10" y="32"/>
                  </a:lnTo>
                  <a:lnTo>
                    <a:pt x="8" y="26"/>
                  </a:lnTo>
                  <a:lnTo>
                    <a:pt x="5" y="17"/>
                  </a:lnTo>
                  <a:lnTo>
                    <a:pt x="4" y="11"/>
                  </a:lnTo>
                  <a:lnTo>
                    <a:pt x="1" y="7"/>
                  </a:lnTo>
                  <a:lnTo>
                    <a:pt x="1" y="4"/>
                  </a:lnTo>
                  <a:lnTo>
                    <a:pt x="0" y="3"/>
                  </a:lnTo>
                  <a:lnTo>
                    <a:pt x="1" y="2"/>
                  </a:lnTo>
                  <a:lnTo>
                    <a:pt x="4" y="0"/>
                  </a:lnTo>
                  <a:lnTo>
                    <a:pt x="8"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27" name="Google Shape;1927;p39"/>
            <p:cNvSpPr/>
            <p:nvPr/>
          </p:nvSpPr>
          <p:spPr>
            <a:xfrm>
              <a:off x="3816" y="2547"/>
              <a:ext cx="185" cy="163"/>
            </a:xfrm>
            <a:custGeom>
              <a:avLst/>
              <a:gdLst/>
              <a:ahLst/>
              <a:cxnLst/>
              <a:rect l="l" t="t" r="r" b="b"/>
              <a:pathLst>
                <a:path w="185" h="163" extrusionOk="0">
                  <a:moveTo>
                    <a:pt x="7" y="1"/>
                  </a:moveTo>
                  <a:lnTo>
                    <a:pt x="11" y="9"/>
                  </a:lnTo>
                  <a:lnTo>
                    <a:pt x="15" y="17"/>
                  </a:lnTo>
                  <a:lnTo>
                    <a:pt x="17" y="24"/>
                  </a:lnTo>
                  <a:lnTo>
                    <a:pt x="21" y="32"/>
                  </a:lnTo>
                  <a:lnTo>
                    <a:pt x="24" y="40"/>
                  </a:lnTo>
                  <a:lnTo>
                    <a:pt x="26" y="49"/>
                  </a:lnTo>
                  <a:lnTo>
                    <a:pt x="29" y="58"/>
                  </a:lnTo>
                  <a:lnTo>
                    <a:pt x="33" y="68"/>
                  </a:lnTo>
                  <a:lnTo>
                    <a:pt x="35" y="77"/>
                  </a:lnTo>
                  <a:lnTo>
                    <a:pt x="39" y="86"/>
                  </a:lnTo>
                  <a:lnTo>
                    <a:pt x="43" y="95"/>
                  </a:lnTo>
                  <a:lnTo>
                    <a:pt x="48" y="104"/>
                  </a:lnTo>
                  <a:lnTo>
                    <a:pt x="53" y="111"/>
                  </a:lnTo>
                  <a:lnTo>
                    <a:pt x="59" y="119"/>
                  </a:lnTo>
                  <a:lnTo>
                    <a:pt x="67" y="125"/>
                  </a:lnTo>
                  <a:lnTo>
                    <a:pt x="76" y="133"/>
                  </a:lnTo>
                  <a:lnTo>
                    <a:pt x="81" y="135"/>
                  </a:lnTo>
                  <a:lnTo>
                    <a:pt x="86" y="139"/>
                  </a:lnTo>
                  <a:lnTo>
                    <a:pt x="92" y="142"/>
                  </a:lnTo>
                  <a:lnTo>
                    <a:pt x="98" y="144"/>
                  </a:lnTo>
                  <a:lnTo>
                    <a:pt x="105" y="147"/>
                  </a:lnTo>
                  <a:lnTo>
                    <a:pt x="111" y="149"/>
                  </a:lnTo>
                  <a:lnTo>
                    <a:pt x="119" y="150"/>
                  </a:lnTo>
                  <a:lnTo>
                    <a:pt x="126" y="152"/>
                  </a:lnTo>
                  <a:lnTo>
                    <a:pt x="132" y="152"/>
                  </a:lnTo>
                  <a:lnTo>
                    <a:pt x="140" y="152"/>
                  </a:lnTo>
                  <a:lnTo>
                    <a:pt x="146" y="150"/>
                  </a:lnTo>
                  <a:lnTo>
                    <a:pt x="153" y="150"/>
                  </a:lnTo>
                  <a:lnTo>
                    <a:pt x="159" y="148"/>
                  </a:lnTo>
                  <a:lnTo>
                    <a:pt x="165" y="144"/>
                  </a:lnTo>
                  <a:lnTo>
                    <a:pt x="172" y="140"/>
                  </a:lnTo>
                  <a:lnTo>
                    <a:pt x="177" y="136"/>
                  </a:lnTo>
                  <a:lnTo>
                    <a:pt x="182" y="136"/>
                  </a:lnTo>
                  <a:lnTo>
                    <a:pt x="185" y="138"/>
                  </a:lnTo>
                  <a:lnTo>
                    <a:pt x="184" y="142"/>
                  </a:lnTo>
                  <a:lnTo>
                    <a:pt x="182" y="144"/>
                  </a:lnTo>
                  <a:lnTo>
                    <a:pt x="179" y="147"/>
                  </a:lnTo>
                  <a:lnTo>
                    <a:pt x="177" y="150"/>
                  </a:lnTo>
                  <a:lnTo>
                    <a:pt x="173" y="153"/>
                  </a:lnTo>
                  <a:lnTo>
                    <a:pt x="170" y="154"/>
                  </a:lnTo>
                  <a:lnTo>
                    <a:pt x="167" y="157"/>
                  </a:lnTo>
                  <a:lnTo>
                    <a:pt x="163" y="158"/>
                  </a:lnTo>
                  <a:lnTo>
                    <a:pt x="158" y="159"/>
                  </a:lnTo>
                  <a:lnTo>
                    <a:pt x="154" y="159"/>
                  </a:lnTo>
                  <a:lnTo>
                    <a:pt x="149" y="160"/>
                  </a:lnTo>
                  <a:lnTo>
                    <a:pt x="145" y="162"/>
                  </a:lnTo>
                  <a:lnTo>
                    <a:pt x="140" y="162"/>
                  </a:lnTo>
                  <a:lnTo>
                    <a:pt x="136" y="163"/>
                  </a:lnTo>
                  <a:lnTo>
                    <a:pt x="132" y="163"/>
                  </a:lnTo>
                  <a:lnTo>
                    <a:pt x="129" y="163"/>
                  </a:lnTo>
                  <a:lnTo>
                    <a:pt x="124" y="162"/>
                  </a:lnTo>
                  <a:lnTo>
                    <a:pt x="119" y="162"/>
                  </a:lnTo>
                  <a:lnTo>
                    <a:pt x="113" y="160"/>
                  </a:lnTo>
                  <a:lnTo>
                    <a:pt x="110" y="159"/>
                  </a:lnTo>
                  <a:lnTo>
                    <a:pt x="105" y="158"/>
                  </a:lnTo>
                  <a:lnTo>
                    <a:pt x="101" y="157"/>
                  </a:lnTo>
                  <a:lnTo>
                    <a:pt x="96" y="155"/>
                  </a:lnTo>
                  <a:lnTo>
                    <a:pt x="92" y="154"/>
                  </a:lnTo>
                  <a:lnTo>
                    <a:pt x="87" y="152"/>
                  </a:lnTo>
                  <a:lnTo>
                    <a:pt x="83" y="150"/>
                  </a:lnTo>
                  <a:lnTo>
                    <a:pt x="79" y="148"/>
                  </a:lnTo>
                  <a:lnTo>
                    <a:pt x="76" y="145"/>
                  </a:lnTo>
                  <a:lnTo>
                    <a:pt x="72" y="143"/>
                  </a:lnTo>
                  <a:lnTo>
                    <a:pt x="69" y="142"/>
                  </a:lnTo>
                  <a:lnTo>
                    <a:pt x="65" y="138"/>
                  </a:lnTo>
                  <a:lnTo>
                    <a:pt x="63" y="136"/>
                  </a:lnTo>
                  <a:lnTo>
                    <a:pt x="57" y="130"/>
                  </a:lnTo>
                  <a:lnTo>
                    <a:pt x="52" y="125"/>
                  </a:lnTo>
                  <a:lnTo>
                    <a:pt x="47" y="119"/>
                  </a:lnTo>
                  <a:lnTo>
                    <a:pt x="43" y="112"/>
                  </a:lnTo>
                  <a:lnTo>
                    <a:pt x="38" y="106"/>
                  </a:lnTo>
                  <a:lnTo>
                    <a:pt x="34" y="100"/>
                  </a:lnTo>
                  <a:lnTo>
                    <a:pt x="31" y="94"/>
                  </a:lnTo>
                  <a:lnTo>
                    <a:pt x="28" y="86"/>
                  </a:lnTo>
                  <a:lnTo>
                    <a:pt x="24" y="80"/>
                  </a:lnTo>
                  <a:lnTo>
                    <a:pt x="21" y="72"/>
                  </a:lnTo>
                  <a:lnTo>
                    <a:pt x="19" y="64"/>
                  </a:lnTo>
                  <a:lnTo>
                    <a:pt x="16" y="58"/>
                  </a:lnTo>
                  <a:lnTo>
                    <a:pt x="15" y="51"/>
                  </a:lnTo>
                  <a:lnTo>
                    <a:pt x="12" y="44"/>
                  </a:lnTo>
                  <a:lnTo>
                    <a:pt x="11" y="37"/>
                  </a:lnTo>
                  <a:lnTo>
                    <a:pt x="10" y="30"/>
                  </a:lnTo>
                  <a:lnTo>
                    <a:pt x="7" y="25"/>
                  </a:lnTo>
                  <a:lnTo>
                    <a:pt x="5" y="20"/>
                  </a:lnTo>
                  <a:lnTo>
                    <a:pt x="2" y="15"/>
                  </a:lnTo>
                  <a:lnTo>
                    <a:pt x="1" y="10"/>
                  </a:lnTo>
                  <a:lnTo>
                    <a:pt x="0" y="5"/>
                  </a:lnTo>
                  <a:lnTo>
                    <a:pt x="0" y="3"/>
                  </a:lnTo>
                  <a:lnTo>
                    <a:pt x="2" y="0"/>
                  </a:lnTo>
                  <a:lnTo>
                    <a:pt x="7"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28" name="Google Shape;1928;p39"/>
            <p:cNvSpPr/>
            <p:nvPr/>
          </p:nvSpPr>
          <p:spPr>
            <a:xfrm>
              <a:off x="3898" y="2552"/>
              <a:ext cx="183" cy="143"/>
            </a:xfrm>
            <a:custGeom>
              <a:avLst/>
              <a:gdLst/>
              <a:ahLst/>
              <a:cxnLst/>
              <a:rect l="l" t="t" r="r" b="b"/>
              <a:pathLst>
                <a:path w="183" h="143" extrusionOk="0">
                  <a:moveTo>
                    <a:pt x="10" y="4"/>
                  </a:moveTo>
                  <a:lnTo>
                    <a:pt x="11" y="9"/>
                  </a:lnTo>
                  <a:lnTo>
                    <a:pt x="14" y="15"/>
                  </a:lnTo>
                  <a:lnTo>
                    <a:pt x="16" y="20"/>
                  </a:lnTo>
                  <a:lnTo>
                    <a:pt x="18" y="27"/>
                  </a:lnTo>
                  <a:lnTo>
                    <a:pt x="20" y="32"/>
                  </a:lnTo>
                  <a:lnTo>
                    <a:pt x="21" y="38"/>
                  </a:lnTo>
                  <a:lnTo>
                    <a:pt x="24" y="44"/>
                  </a:lnTo>
                  <a:lnTo>
                    <a:pt x="26" y="51"/>
                  </a:lnTo>
                  <a:lnTo>
                    <a:pt x="29" y="57"/>
                  </a:lnTo>
                  <a:lnTo>
                    <a:pt x="33" y="63"/>
                  </a:lnTo>
                  <a:lnTo>
                    <a:pt x="35" y="70"/>
                  </a:lnTo>
                  <a:lnTo>
                    <a:pt x="39" y="75"/>
                  </a:lnTo>
                  <a:lnTo>
                    <a:pt x="44" y="81"/>
                  </a:lnTo>
                  <a:lnTo>
                    <a:pt x="49" y="87"/>
                  </a:lnTo>
                  <a:lnTo>
                    <a:pt x="55" y="94"/>
                  </a:lnTo>
                  <a:lnTo>
                    <a:pt x="62" y="100"/>
                  </a:lnTo>
                  <a:lnTo>
                    <a:pt x="68" y="104"/>
                  </a:lnTo>
                  <a:lnTo>
                    <a:pt x="74" y="107"/>
                  </a:lnTo>
                  <a:lnTo>
                    <a:pt x="81" y="111"/>
                  </a:lnTo>
                  <a:lnTo>
                    <a:pt x="90" y="115"/>
                  </a:lnTo>
                  <a:lnTo>
                    <a:pt x="97" y="119"/>
                  </a:lnTo>
                  <a:lnTo>
                    <a:pt x="106" y="123"/>
                  </a:lnTo>
                  <a:lnTo>
                    <a:pt x="115" y="125"/>
                  </a:lnTo>
                  <a:lnTo>
                    <a:pt x="124" y="128"/>
                  </a:lnTo>
                  <a:lnTo>
                    <a:pt x="131" y="129"/>
                  </a:lnTo>
                  <a:lnTo>
                    <a:pt x="140" y="131"/>
                  </a:lnTo>
                  <a:lnTo>
                    <a:pt x="148" y="131"/>
                  </a:lnTo>
                  <a:lnTo>
                    <a:pt x="155" y="131"/>
                  </a:lnTo>
                  <a:lnTo>
                    <a:pt x="160" y="131"/>
                  </a:lnTo>
                  <a:lnTo>
                    <a:pt x="167" y="130"/>
                  </a:lnTo>
                  <a:lnTo>
                    <a:pt x="172" y="128"/>
                  </a:lnTo>
                  <a:lnTo>
                    <a:pt x="175" y="125"/>
                  </a:lnTo>
                  <a:lnTo>
                    <a:pt x="178" y="123"/>
                  </a:lnTo>
                  <a:lnTo>
                    <a:pt x="182" y="120"/>
                  </a:lnTo>
                  <a:lnTo>
                    <a:pt x="183" y="124"/>
                  </a:lnTo>
                  <a:lnTo>
                    <a:pt x="183" y="128"/>
                  </a:lnTo>
                  <a:lnTo>
                    <a:pt x="182" y="130"/>
                  </a:lnTo>
                  <a:lnTo>
                    <a:pt x="181" y="133"/>
                  </a:lnTo>
                  <a:lnTo>
                    <a:pt x="178" y="135"/>
                  </a:lnTo>
                  <a:lnTo>
                    <a:pt x="175" y="137"/>
                  </a:lnTo>
                  <a:lnTo>
                    <a:pt x="172" y="138"/>
                  </a:lnTo>
                  <a:lnTo>
                    <a:pt x="169" y="140"/>
                  </a:lnTo>
                  <a:lnTo>
                    <a:pt x="164" y="140"/>
                  </a:lnTo>
                  <a:lnTo>
                    <a:pt x="160" y="140"/>
                  </a:lnTo>
                  <a:lnTo>
                    <a:pt x="155" y="142"/>
                  </a:lnTo>
                  <a:lnTo>
                    <a:pt x="151" y="142"/>
                  </a:lnTo>
                  <a:lnTo>
                    <a:pt x="148" y="142"/>
                  </a:lnTo>
                  <a:lnTo>
                    <a:pt x="144" y="142"/>
                  </a:lnTo>
                  <a:lnTo>
                    <a:pt x="140" y="142"/>
                  </a:lnTo>
                  <a:lnTo>
                    <a:pt x="139" y="143"/>
                  </a:lnTo>
                  <a:lnTo>
                    <a:pt x="125" y="142"/>
                  </a:lnTo>
                  <a:lnTo>
                    <a:pt x="114" y="139"/>
                  </a:lnTo>
                  <a:lnTo>
                    <a:pt x="101" y="137"/>
                  </a:lnTo>
                  <a:lnTo>
                    <a:pt x="91" y="131"/>
                  </a:lnTo>
                  <a:lnTo>
                    <a:pt x="78" y="125"/>
                  </a:lnTo>
                  <a:lnTo>
                    <a:pt x="69" y="119"/>
                  </a:lnTo>
                  <a:lnTo>
                    <a:pt x="58" y="110"/>
                  </a:lnTo>
                  <a:lnTo>
                    <a:pt x="49" y="102"/>
                  </a:lnTo>
                  <a:lnTo>
                    <a:pt x="40" y="92"/>
                  </a:lnTo>
                  <a:lnTo>
                    <a:pt x="33" y="83"/>
                  </a:lnTo>
                  <a:lnTo>
                    <a:pt x="25" y="72"/>
                  </a:lnTo>
                  <a:lnTo>
                    <a:pt x="19" y="62"/>
                  </a:lnTo>
                  <a:lnTo>
                    <a:pt x="13" y="51"/>
                  </a:lnTo>
                  <a:lnTo>
                    <a:pt x="9" y="41"/>
                  </a:lnTo>
                  <a:lnTo>
                    <a:pt x="5" y="29"/>
                  </a:lnTo>
                  <a:lnTo>
                    <a:pt x="2" y="18"/>
                  </a:lnTo>
                  <a:lnTo>
                    <a:pt x="1" y="13"/>
                  </a:lnTo>
                  <a:lnTo>
                    <a:pt x="1" y="9"/>
                  </a:lnTo>
                  <a:lnTo>
                    <a:pt x="0" y="5"/>
                  </a:lnTo>
                  <a:lnTo>
                    <a:pt x="1" y="4"/>
                  </a:lnTo>
                  <a:lnTo>
                    <a:pt x="1" y="0"/>
                  </a:lnTo>
                  <a:lnTo>
                    <a:pt x="4" y="0"/>
                  </a:lnTo>
                  <a:lnTo>
                    <a:pt x="7" y="0"/>
                  </a:lnTo>
                  <a:lnTo>
                    <a:pt x="1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29" name="Google Shape;1929;p39"/>
            <p:cNvSpPr/>
            <p:nvPr/>
          </p:nvSpPr>
          <p:spPr>
            <a:xfrm>
              <a:off x="3914" y="2326"/>
              <a:ext cx="210" cy="352"/>
            </a:xfrm>
            <a:custGeom>
              <a:avLst/>
              <a:gdLst/>
              <a:ahLst/>
              <a:cxnLst/>
              <a:rect l="l" t="t" r="r" b="b"/>
              <a:pathLst>
                <a:path w="210" h="352" extrusionOk="0">
                  <a:moveTo>
                    <a:pt x="5" y="0"/>
                  </a:moveTo>
                  <a:lnTo>
                    <a:pt x="9" y="3"/>
                  </a:lnTo>
                  <a:lnTo>
                    <a:pt x="14" y="6"/>
                  </a:lnTo>
                  <a:lnTo>
                    <a:pt x="18" y="9"/>
                  </a:lnTo>
                  <a:lnTo>
                    <a:pt x="23" y="12"/>
                  </a:lnTo>
                  <a:lnTo>
                    <a:pt x="27" y="13"/>
                  </a:lnTo>
                  <a:lnTo>
                    <a:pt x="33" y="14"/>
                  </a:lnTo>
                  <a:lnTo>
                    <a:pt x="36" y="14"/>
                  </a:lnTo>
                  <a:lnTo>
                    <a:pt x="39" y="14"/>
                  </a:lnTo>
                  <a:lnTo>
                    <a:pt x="43" y="14"/>
                  </a:lnTo>
                  <a:lnTo>
                    <a:pt x="48" y="14"/>
                  </a:lnTo>
                  <a:lnTo>
                    <a:pt x="60" y="13"/>
                  </a:lnTo>
                  <a:lnTo>
                    <a:pt x="71" y="13"/>
                  </a:lnTo>
                  <a:lnTo>
                    <a:pt x="82" y="14"/>
                  </a:lnTo>
                  <a:lnTo>
                    <a:pt x="94" y="15"/>
                  </a:lnTo>
                  <a:lnTo>
                    <a:pt x="104" y="18"/>
                  </a:lnTo>
                  <a:lnTo>
                    <a:pt x="114" y="22"/>
                  </a:lnTo>
                  <a:lnTo>
                    <a:pt x="125" y="27"/>
                  </a:lnTo>
                  <a:lnTo>
                    <a:pt x="135" y="32"/>
                  </a:lnTo>
                  <a:lnTo>
                    <a:pt x="146" y="37"/>
                  </a:lnTo>
                  <a:lnTo>
                    <a:pt x="154" y="44"/>
                  </a:lnTo>
                  <a:lnTo>
                    <a:pt x="163" y="51"/>
                  </a:lnTo>
                  <a:lnTo>
                    <a:pt x="173" y="59"/>
                  </a:lnTo>
                  <a:lnTo>
                    <a:pt x="181" y="68"/>
                  </a:lnTo>
                  <a:lnTo>
                    <a:pt x="190" y="77"/>
                  </a:lnTo>
                  <a:lnTo>
                    <a:pt x="196" y="86"/>
                  </a:lnTo>
                  <a:lnTo>
                    <a:pt x="205" y="97"/>
                  </a:lnTo>
                  <a:lnTo>
                    <a:pt x="207" y="101"/>
                  </a:lnTo>
                  <a:lnTo>
                    <a:pt x="209" y="106"/>
                  </a:lnTo>
                  <a:lnTo>
                    <a:pt x="210" y="110"/>
                  </a:lnTo>
                  <a:lnTo>
                    <a:pt x="210" y="114"/>
                  </a:lnTo>
                  <a:lnTo>
                    <a:pt x="209" y="118"/>
                  </a:lnTo>
                  <a:lnTo>
                    <a:pt x="206" y="121"/>
                  </a:lnTo>
                  <a:lnTo>
                    <a:pt x="204" y="124"/>
                  </a:lnTo>
                  <a:lnTo>
                    <a:pt x="201" y="128"/>
                  </a:lnTo>
                  <a:lnTo>
                    <a:pt x="196" y="129"/>
                  </a:lnTo>
                  <a:lnTo>
                    <a:pt x="192" y="130"/>
                  </a:lnTo>
                  <a:lnTo>
                    <a:pt x="187" y="131"/>
                  </a:lnTo>
                  <a:lnTo>
                    <a:pt x="182" y="133"/>
                  </a:lnTo>
                  <a:lnTo>
                    <a:pt x="176" y="133"/>
                  </a:lnTo>
                  <a:lnTo>
                    <a:pt x="171" y="131"/>
                  </a:lnTo>
                  <a:lnTo>
                    <a:pt x="166" y="130"/>
                  </a:lnTo>
                  <a:lnTo>
                    <a:pt x="161" y="129"/>
                  </a:lnTo>
                  <a:lnTo>
                    <a:pt x="156" y="125"/>
                  </a:lnTo>
                  <a:lnTo>
                    <a:pt x="151" y="121"/>
                  </a:lnTo>
                  <a:lnTo>
                    <a:pt x="146" y="118"/>
                  </a:lnTo>
                  <a:lnTo>
                    <a:pt x="141" y="115"/>
                  </a:lnTo>
                  <a:lnTo>
                    <a:pt x="135" y="111"/>
                  </a:lnTo>
                  <a:lnTo>
                    <a:pt x="130" y="107"/>
                  </a:lnTo>
                  <a:lnTo>
                    <a:pt x="127" y="105"/>
                  </a:lnTo>
                  <a:lnTo>
                    <a:pt x="122" y="104"/>
                  </a:lnTo>
                  <a:lnTo>
                    <a:pt x="118" y="102"/>
                  </a:lnTo>
                  <a:lnTo>
                    <a:pt x="114" y="102"/>
                  </a:lnTo>
                  <a:lnTo>
                    <a:pt x="111" y="102"/>
                  </a:lnTo>
                  <a:lnTo>
                    <a:pt x="109" y="102"/>
                  </a:lnTo>
                  <a:lnTo>
                    <a:pt x="105" y="102"/>
                  </a:lnTo>
                  <a:lnTo>
                    <a:pt x="101" y="102"/>
                  </a:lnTo>
                  <a:lnTo>
                    <a:pt x="99" y="102"/>
                  </a:lnTo>
                  <a:lnTo>
                    <a:pt x="96" y="104"/>
                  </a:lnTo>
                  <a:lnTo>
                    <a:pt x="91" y="102"/>
                  </a:lnTo>
                  <a:lnTo>
                    <a:pt x="87" y="102"/>
                  </a:lnTo>
                  <a:lnTo>
                    <a:pt x="82" y="101"/>
                  </a:lnTo>
                  <a:lnTo>
                    <a:pt x="79" y="101"/>
                  </a:lnTo>
                  <a:lnTo>
                    <a:pt x="75" y="101"/>
                  </a:lnTo>
                  <a:lnTo>
                    <a:pt x="72" y="101"/>
                  </a:lnTo>
                  <a:lnTo>
                    <a:pt x="70" y="102"/>
                  </a:lnTo>
                  <a:lnTo>
                    <a:pt x="69" y="105"/>
                  </a:lnTo>
                  <a:lnTo>
                    <a:pt x="67" y="106"/>
                  </a:lnTo>
                  <a:lnTo>
                    <a:pt x="66" y="109"/>
                  </a:lnTo>
                  <a:lnTo>
                    <a:pt x="66" y="111"/>
                  </a:lnTo>
                  <a:lnTo>
                    <a:pt x="66" y="115"/>
                  </a:lnTo>
                  <a:lnTo>
                    <a:pt x="65" y="119"/>
                  </a:lnTo>
                  <a:lnTo>
                    <a:pt x="65" y="123"/>
                  </a:lnTo>
                  <a:lnTo>
                    <a:pt x="63" y="128"/>
                  </a:lnTo>
                  <a:lnTo>
                    <a:pt x="63" y="133"/>
                  </a:lnTo>
                  <a:lnTo>
                    <a:pt x="63" y="138"/>
                  </a:lnTo>
                  <a:lnTo>
                    <a:pt x="62" y="142"/>
                  </a:lnTo>
                  <a:lnTo>
                    <a:pt x="62" y="147"/>
                  </a:lnTo>
                  <a:lnTo>
                    <a:pt x="61" y="152"/>
                  </a:lnTo>
                  <a:lnTo>
                    <a:pt x="61" y="155"/>
                  </a:lnTo>
                  <a:lnTo>
                    <a:pt x="61" y="159"/>
                  </a:lnTo>
                  <a:lnTo>
                    <a:pt x="60" y="164"/>
                  </a:lnTo>
                  <a:lnTo>
                    <a:pt x="60" y="168"/>
                  </a:lnTo>
                  <a:lnTo>
                    <a:pt x="57" y="176"/>
                  </a:lnTo>
                  <a:lnTo>
                    <a:pt x="57" y="184"/>
                  </a:lnTo>
                  <a:lnTo>
                    <a:pt x="57" y="192"/>
                  </a:lnTo>
                  <a:lnTo>
                    <a:pt x="58" y="200"/>
                  </a:lnTo>
                  <a:lnTo>
                    <a:pt x="61" y="207"/>
                  </a:lnTo>
                  <a:lnTo>
                    <a:pt x="63" y="215"/>
                  </a:lnTo>
                  <a:lnTo>
                    <a:pt x="67" y="221"/>
                  </a:lnTo>
                  <a:lnTo>
                    <a:pt x="71" y="230"/>
                  </a:lnTo>
                  <a:lnTo>
                    <a:pt x="75" y="236"/>
                  </a:lnTo>
                  <a:lnTo>
                    <a:pt x="80" y="244"/>
                  </a:lnTo>
                  <a:lnTo>
                    <a:pt x="85" y="250"/>
                  </a:lnTo>
                  <a:lnTo>
                    <a:pt x="90" y="258"/>
                  </a:lnTo>
                  <a:lnTo>
                    <a:pt x="94" y="265"/>
                  </a:lnTo>
                  <a:lnTo>
                    <a:pt x="99" y="273"/>
                  </a:lnTo>
                  <a:lnTo>
                    <a:pt x="104" y="279"/>
                  </a:lnTo>
                  <a:lnTo>
                    <a:pt x="109" y="288"/>
                  </a:lnTo>
                  <a:lnTo>
                    <a:pt x="111" y="292"/>
                  </a:lnTo>
                  <a:lnTo>
                    <a:pt x="115" y="296"/>
                  </a:lnTo>
                  <a:lnTo>
                    <a:pt x="118" y="299"/>
                  </a:lnTo>
                  <a:lnTo>
                    <a:pt x="123" y="303"/>
                  </a:lnTo>
                  <a:lnTo>
                    <a:pt x="125" y="307"/>
                  </a:lnTo>
                  <a:lnTo>
                    <a:pt x="129" y="311"/>
                  </a:lnTo>
                  <a:lnTo>
                    <a:pt x="133" y="315"/>
                  </a:lnTo>
                  <a:lnTo>
                    <a:pt x="137" y="318"/>
                  </a:lnTo>
                  <a:lnTo>
                    <a:pt x="141" y="322"/>
                  </a:lnTo>
                  <a:lnTo>
                    <a:pt x="144" y="325"/>
                  </a:lnTo>
                  <a:lnTo>
                    <a:pt x="148" y="328"/>
                  </a:lnTo>
                  <a:lnTo>
                    <a:pt x="153" y="332"/>
                  </a:lnTo>
                  <a:lnTo>
                    <a:pt x="156" y="336"/>
                  </a:lnTo>
                  <a:lnTo>
                    <a:pt x="159" y="339"/>
                  </a:lnTo>
                  <a:lnTo>
                    <a:pt x="163" y="342"/>
                  </a:lnTo>
                  <a:lnTo>
                    <a:pt x="168" y="347"/>
                  </a:lnTo>
                  <a:lnTo>
                    <a:pt x="163" y="350"/>
                  </a:lnTo>
                  <a:lnTo>
                    <a:pt x="161" y="352"/>
                  </a:lnTo>
                  <a:lnTo>
                    <a:pt x="149" y="344"/>
                  </a:lnTo>
                  <a:lnTo>
                    <a:pt x="139" y="336"/>
                  </a:lnTo>
                  <a:lnTo>
                    <a:pt x="129" y="326"/>
                  </a:lnTo>
                  <a:lnTo>
                    <a:pt x="119" y="316"/>
                  </a:lnTo>
                  <a:lnTo>
                    <a:pt x="109" y="304"/>
                  </a:lnTo>
                  <a:lnTo>
                    <a:pt x="101" y="294"/>
                  </a:lnTo>
                  <a:lnTo>
                    <a:pt x="91" y="283"/>
                  </a:lnTo>
                  <a:lnTo>
                    <a:pt x="84" y="272"/>
                  </a:lnTo>
                  <a:lnTo>
                    <a:pt x="76" y="260"/>
                  </a:lnTo>
                  <a:lnTo>
                    <a:pt x="70" y="249"/>
                  </a:lnTo>
                  <a:lnTo>
                    <a:pt x="62" y="239"/>
                  </a:lnTo>
                  <a:lnTo>
                    <a:pt x="58" y="229"/>
                  </a:lnTo>
                  <a:lnTo>
                    <a:pt x="53" y="219"/>
                  </a:lnTo>
                  <a:lnTo>
                    <a:pt x="50" y="210"/>
                  </a:lnTo>
                  <a:lnTo>
                    <a:pt x="48" y="201"/>
                  </a:lnTo>
                  <a:lnTo>
                    <a:pt x="47" y="195"/>
                  </a:lnTo>
                  <a:lnTo>
                    <a:pt x="47" y="188"/>
                  </a:lnTo>
                  <a:lnTo>
                    <a:pt x="48" y="182"/>
                  </a:lnTo>
                  <a:lnTo>
                    <a:pt x="48" y="176"/>
                  </a:lnTo>
                  <a:lnTo>
                    <a:pt x="48" y="171"/>
                  </a:lnTo>
                  <a:lnTo>
                    <a:pt x="48" y="164"/>
                  </a:lnTo>
                  <a:lnTo>
                    <a:pt x="50" y="158"/>
                  </a:lnTo>
                  <a:lnTo>
                    <a:pt x="50" y="152"/>
                  </a:lnTo>
                  <a:lnTo>
                    <a:pt x="51" y="147"/>
                  </a:lnTo>
                  <a:lnTo>
                    <a:pt x="51" y="139"/>
                  </a:lnTo>
                  <a:lnTo>
                    <a:pt x="52" y="134"/>
                  </a:lnTo>
                  <a:lnTo>
                    <a:pt x="52" y="128"/>
                  </a:lnTo>
                  <a:lnTo>
                    <a:pt x="53" y="123"/>
                  </a:lnTo>
                  <a:lnTo>
                    <a:pt x="53" y="116"/>
                  </a:lnTo>
                  <a:lnTo>
                    <a:pt x="55" y="111"/>
                  </a:lnTo>
                  <a:lnTo>
                    <a:pt x="56" y="105"/>
                  </a:lnTo>
                  <a:lnTo>
                    <a:pt x="57" y="99"/>
                  </a:lnTo>
                  <a:lnTo>
                    <a:pt x="57" y="96"/>
                  </a:lnTo>
                  <a:lnTo>
                    <a:pt x="60" y="95"/>
                  </a:lnTo>
                  <a:lnTo>
                    <a:pt x="61" y="94"/>
                  </a:lnTo>
                  <a:lnTo>
                    <a:pt x="65" y="92"/>
                  </a:lnTo>
                  <a:lnTo>
                    <a:pt x="69" y="90"/>
                  </a:lnTo>
                  <a:lnTo>
                    <a:pt x="72" y="90"/>
                  </a:lnTo>
                  <a:lnTo>
                    <a:pt x="77" y="90"/>
                  </a:lnTo>
                  <a:lnTo>
                    <a:pt x="82" y="90"/>
                  </a:lnTo>
                  <a:lnTo>
                    <a:pt x="87" y="90"/>
                  </a:lnTo>
                  <a:lnTo>
                    <a:pt x="93" y="90"/>
                  </a:lnTo>
                  <a:lnTo>
                    <a:pt x="98" y="90"/>
                  </a:lnTo>
                  <a:lnTo>
                    <a:pt x="103" y="91"/>
                  </a:lnTo>
                  <a:lnTo>
                    <a:pt x="108" y="91"/>
                  </a:lnTo>
                  <a:lnTo>
                    <a:pt x="113" y="92"/>
                  </a:lnTo>
                  <a:lnTo>
                    <a:pt x="118" y="92"/>
                  </a:lnTo>
                  <a:lnTo>
                    <a:pt x="123" y="94"/>
                  </a:lnTo>
                  <a:lnTo>
                    <a:pt x="127" y="95"/>
                  </a:lnTo>
                  <a:lnTo>
                    <a:pt x="130" y="96"/>
                  </a:lnTo>
                  <a:lnTo>
                    <a:pt x="134" y="99"/>
                  </a:lnTo>
                  <a:lnTo>
                    <a:pt x="139" y="101"/>
                  </a:lnTo>
                  <a:lnTo>
                    <a:pt x="143" y="104"/>
                  </a:lnTo>
                  <a:lnTo>
                    <a:pt x="147" y="106"/>
                  </a:lnTo>
                  <a:lnTo>
                    <a:pt x="151" y="109"/>
                  </a:lnTo>
                  <a:lnTo>
                    <a:pt x="154" y="111"/>
                  </a:lnTo>
                  <a:lnTo>
                    <a:pt x="158" y="114"/>
                  </a:lnTo>
                  <a:lnTo>
                    <a:pt x="162" y="116"/>
                  </a:lnTo>
                  <a:lnTo>
                    <a:pt x="166" y="119"/>
                  </a:lnTo>
                  <a:lnTo>
                    <a:pt x="171" y="121"/>
                  </a:lnTo>
                  <a:lnTo>
                    <a:pt x="175" y="121"/>
                  </a:lnTo>
                  <a:lnTo>
                    <a:pt x="178" y="124"/>
                  </a:lnTo>
                  <a:lnTo>
                    <a:pt x="183" y="124"/>
                  </a:lnTo>
                  <a:lnTo>
                    <a:pt x="190" y="125"/>
                  </a:lnTo>
                  <a:lnTo>
                    <a:pt x="192" y="124"/>
                  </a:lnTo>
                  <a:lnTo>
                    <a:pt x="196" y="121"/>
                  </a:lnTo>
                  <a:lnTo>
                    <a:pt x="197" y="119"/>
                  </a:lnTo>
                  <a:lnTo>
                    <a:pt x="199" y="118"/>
                  </a:lnTo>
                  <a:lnTo>
                    <a:pt x="195" y="107"/>
                  </a:lnTo>
                  <a:lnTo>
                    <a:pt x="191" y="100"/>
                  </a:lnTo>
                  <a:lnTo>
                    <a:pt x="186" y="91"/>
                  </a:lnTo>
                  <a:lnTo>
                    <a:pt x="182" y="85"/>
                  </a:lnTo>
                  <a:lnTo>
                    <a:pt x="175" y="76"/>
                  </a:lnTo>
                  <a:lnTo>
                    <a:pt x="170" y="70"/>
                  </a:lnTo>
                  <a:lnTo>
                    <a:pt x="162" y="63"/>
                  </a:lnTo>
                  <a:lnTo>
                    <a:pt x="156" y="58"/>
                  </a:lnTo>
                  <a:lnTo>
                    <a:pt x="147" y="52"/>
                  </a:lnTo>
                  <a:lnTo>
                    <a:pt x="139" y="47"/>
                  </a:lnTo>
                  <a:lnTo>
                    <a:pt x="132" y="42"/>
                  </a:lnTo>
                  <a:lnTo>
                    <a:pt x="124" y="38"/>
                  </a:lnTo>
                  <a:lnTo>
                    <a:pt x="115" y="34"/>
                  </a:lnTo>
                  <a:lnTo>
                    <a:pt x="108" y="30"/>
                  </a:lnTo>
                  <a:lnTo>
                    <a:pt x="100" y="28"/>
                  </a:lnTo>
                  <a:lnTo>
                    <a:pt x="93" y="25"/>
                  </a:lnTo>
                  <a:lnTo>
                    <a:pt x="86" y="23"/>
                  </a:lnTo>
                  <a:lnTo>
                    <a:pt x="80" y="22"/>
                  </a:lnTo>
                  <a:lnTo>
                    <a:pt x="74" y="22"/>
                  </a:lnTo>
                  <a:lnTo>
                    <a:pt x="67" y="22"/>
                  </a:lnTo>
                  <a:lnTo>
                    <a:pt x="61" y="22"/>
                  </a:lnTo>
                  <a:lnTo>
                    <a:pt x="55" y="23"/>
                  </a:lnTo>
                  <a:lnTo>
                    <a:pt x="48" y="23"/>
                  </a:lnTo>
                  <a:lnTo>
                    <a:pt x="42" y="24"/>
                  </a:lnTo>
                  <a:lnTo>
                    <a:pt x="36" y="24"/>
                  </a:lnTo>
                  <a:lnTo>
                    <a:pt x="31" y="24"/>
                  </a:lnTo>
                  <a:lnTo>
                    <a:pt x="24" y="23"/>
                  </a:lnTo>
                  <a:lnTo>
                    <a:pt x="19" y="22"/>
                  </a:lnTo>
                  <a:lnTo>
                    <a:pt x="13" y="19"/>
                  </a:lnTo>
                  <a:lnTo>
                    <a:pt x="9" y="15"/>
                  </a:lnTo>
                  <a:lnTo>
                    <a:pt x="4" y="10"/>
                  </a:lnTo>
                  <a:lnTo>
                    <a:pt x="0" y="4"/>
                  </a:lnTo>
                  <a:lnTo>
                    <a:pt x="3" y="3"/>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30" name="Google Shape;1930;p39"/>
            <p:cNvSpPr/>
            <p:nvPr/>
          </p:nvSpPr>
          <p:spPr>
            <a:xfrm>
              <a:off x="4085" y="2398"/>
              <a:ext cx="30" cy="46"/>
            </a:xfrm>
            <a:custGeom>
              <a:avLst/>
              <a:gdLst/>
              <a:ahLst/>
              <a:cxnLst/>
              <a:rect l="l" t="t" r="r" b="b"/>
              <a:pathLst>
                <a:path w="30" h="46" extrusionOk="0">
                  <a:moveTo>
                    <a:pt x="12" y="0"/>
                  </a:moveTo>
                  <a:lnTo>
                    <a:pt x="15" y="9"/>
                  </a:lnTo>
                  <a:lnTo>
                    <a:pt x="11" y="13"/>
                  </a:lnTo>
                  <a:lnTo>
                    <a:pt x="10" y="18"/>
                  </a:lnTo>
                  <a:lnTo>
                    <a:pt x="9" y="22"/>
                  </a:lnTo>
                  <a:lnTo>
                    <a:pt x="10" y="27"/>
                  </a:lnTo>
                  <a:lnTo>
                    <a:pt x="11" y="32"/>
                  </a:lnTo>
                  <a:lnTo>
                    <a:pt x="15" y="35"/>
                  </a:lnTo>
                  <a:lnTo>
                    <a:pt x="16" y="35"/>
                  </a:lnTo>
                  <a:lnTo>
                    <a:pt x="20" y="37"/>
                  </a:lnTo>
                  <a:lnTo>
                    <a:pt x="23" y="37"/>
                  </a:lnTo>
                  <a:lnTo>
                    <a:pt x="28" y="38"/>
                  </a:lnTo>
                  <a:lnTo>
                    <a:pt x="29" y="41"/>
                  </a:lnTo>
                  <a:lnTo>
                    <a:pt x="30" y="46"/>
                  </a:lnTo>
                  <a:lnTo>
                    <a:pt x="24" y="46"/>
                  </a:lnTo>
                  <a:lnTo>
                    <a:pt x="19" y="44"/>
                  </a:lnTo>
                  <a:lnTo>
                    <a:pt x="14" y="43"/>
                  </a:lnTo>
                  <a:lnTo>
                    <a:pt x="10" y="42"/>
                  </a:lnTo>
                  <a:lnTo>
                    <a:pt x="7" y="39"/>
                  </a:lnTo>
                  <a:lnTo>
                    <a:pt x="4" y="35"/>
                  </a:lnTo>
                  <a:lnTo>
                    <a:pt x="2" y="33"/>
                  </a:lnTo>
                  <a:lnTo>
                    <a:pt x="1" y="29"/>
                  </a:lnTo>
                  <a:lnTo>
                    <a:pt x="0" y="25"/>
                  </a:lnTo>
                  <a:lnTo>
                    <a:pt x="0" y="22"/>
                  </a:lnTo>
                  <a:lnTo>
                    <a:pt x="0" y="17"/>
                  </a:lnTo>
                  <a:lnTo>
                    <a:pt x="1" y="14"/>
                  </a:lnTo>
                  <a:lnTo>
                    <a:pt x="2" y="9"/>
                  </a:lnTo>
                  <a:lnTo>
                    <a:pt x="5" y="6"/>
                  </a:lnTo>
                  <a:lnTo>
                    <a:pt x="7" y="3"/>
                  </a:lnTo>
                  <a:lnTo>
                    <a:pt x="1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31" name="Google Shape;1931;p39"/>
            <p:cNvSpPr/>
            <p:nvPr/>
          </p:nvSpPr>
          <p:spPr>
            <a:xfrm>
              <a:off x="3532" y="2404"/>
              <a:ext cx="183" cy="213"/>
            </a:xfrm>
            <a:custGeom>
              <a:avLst/>
              <a:gdLst/>
              <a:ahLst/>
              <a:cxnLst/>
              <a:rect l="l" t="t" r="r" b="b"/>
              <a:pathLst>
                <a:path w="183" h="213" extrusionOk="0">
                  <a:moveTo>
                    <a:pt x="20" y="2"/>
                  </a:moveTo>
                  <a:lnTo>
                    <a:pt x="30" y="2"/>
                  </a:lnTo>
                  <a:lnTo>
                    <a:pt x="40" y="3"/>
                  </a:lnTo>
                  <a:lnTo>
                    <a:pt x="51" y="4"/>
                  </a:lnTo>
                  <a:lnTo>
                    <a:pt x="62" y="5"/>
                  </a:lnTo>
                  <a:lnTo>
                    <a:pt x="72" y="8"/>
                  </a:lnTo>
                  <a:lnTo>
                    <a:pt x="82" y="9"/>
                  </a:lnTo>
                  <a:lnTo>
                    <a:pt x="91" y="12"/>
                  </a:lnTo>
                  <a:lnTo>
                    <a:pt x="102" y="14"/>
                  </a:lnTo>
                  <a:lnTo>
                    <a:pt x="112" y="16"/>
                  </a:lnTo>
                  <a:lnTo>
                    <a:pt x="121" y="18"/>
                  </a:lnTo>
                  <a:lnTo>
                    <a:pt x="131" y="21"/>
                  </a:lnTo>
                  <a:lnTo>
                    <a:pt x="142" y="23"/>
                  </a:lnTo>
                  <a:lnTo>
                    <a:pt x="151" y="26"/>
                  </a:lnTo>
                  <a:lnTo>
                    <a:pt x="161" y="28"/>
                  </a:lnTo>
                  <a:lnTo>
                    <a:pt x="173" y="29"/>
                  </a:lnTo>
                  <a:lnTo>
                    <a:pt x="183" y="32"/>
                  </a:lnTo>
                  <a:lnTo>
                    <a:pt x="183" y="33"/>
                  </a:lnTo>
                  <a:lnTo>
                    <a:pt x="182" y="37"/>
                  </a:lnTo>
                  <a:lnTo>
                    <a:pt x="179" y="40"/>
                  </a:lnTo>
                  <a:lnTo>
                    <a:pt x="179" y="42"/>
                  </a:lnTo>
                  <a:lnTo>
                    <a:pt x="174" y="42"/>
                  </a:lnTo>
                  <a:lnTo>
                    <a:pt x="169" y="42"/>
                  </a:lnTo>
                  <a:lnTo>
                    <a:pt x="164" y="41"/>
                  </a:lnTo>
                  <a:lnTo>
                    <a:pt x="159" y="40"/>
                  </a:lnTo>
                  <a:lnTo>
                    <a:pt x="151" y="38"/>
                  </a:lnTo>
                  <a:lnTo>
                    <a:pt x="146" y="38"/>
                  </a:lnTo>
                  <a:lnTo>
                    <a:pt x="139" y="37"/>
                  </a:lnTo>
                  <a:lnTo>
                    <a:pt x="134" y="36"/>
                  </a:lnTo>
                  <a:lnTo>
                    <a:pt x="126" y="33"/>
                  </a:lnTo>
                  <a:lnTo>
                    <a:pt x="118" y="32"/>
                  </a:lnTo>
                  <a:lnTo>
                    <a:pt x="112" y="29"/>
                  </a:lnTo>
                  <a:lnTo>
                    <a:pt x="104" y="28"/>
                  </a:lnTo>
                  <a:lnTo>
                    <a:pt x="97" y="27"/>
                  </a:lnTo>
                  <a:lnTo>
                    <a:pt x="91" y="26"/>
                  </a:lnTo>
                  <a:lnTo>
                    <a:pt x="83" y="23"/>
                  </a:lnTo>
                  <a:lnTo>
                    <a:pt x="77" y="23"/>
                  </a:lnTo>
                  <a:lnTo>
                    <a:pt x="72" y="22"/>
                  </a:lnTo>
                  <a:lnTo>
                    <a:pt x="68" y="21"/>
                  </a:lnTo>
                  <a:lnTo>
                    <a:pt x="64" y="19"/>
                  </a:lnTo>
                  <a:lnTo>
                    <a:pt x="60" y="19"/>
                  </a:lnTo>
                  <a:lnTo>
                    <a:pt x="55" y="17"/>
                  </a:lnTo>
                  <a:lnTo>
                    <a:pt x="51" y="17"/>
                  </a:lnTo>
                  <a:lnTo>
                    <a:pt x="46" y="16"/>
                  </a:lnTo>
                  <a:lnTo>
                    <a:pt x="43" y="16"/>
                  </a:lnTo>
                  <a:lnTo>
                    <a:pt x="39" y="14"/>
                  </a:lnTo>
                  <a:lnTo>
                    <a:pt x="35" y="13"/>
                  </a:lnTo>
                  <a:lnTo>
                    <a:pt x="31" y="12"/>
                  </a:lnTo>
                  <a:lnTo>
                    <a:pt x="27" y="12"/>
                  </a:lnTo>
                  <a:lnTo>
                    <a:pt x="22" y="12"/>
                  </a:lnTo>
                  <a:lnTo>
                    <a:pt x="20" y="12"/>
                  </a:lnTo>
                  <a:lnTo>
                    <a:pt x="15" y="12"/>
                  </a:lnTo>
                  <a:lnTo>
                    <a:pt x="12" y="12"/>
                  </a:lnTo>
                  <a:lnTo>
                    <a:pt x="14" y="17"/>
                  </a:lnTo>
                  <a:lnTo>
                    <a:pt x="15" y="22"/>
                  </a:lnTo>
                  <a:lnTo>
                    <a:pt x="17" y="27"/>
                  </a:lnTo>
                  <a:lnTo>
                    <a:pt x="20" y="32"/>
                  </a:lnTo>
                  <a:lnTo>
                    <a:pt x="22" y="37"/>
                  </a:lnTo>
                  <a:lnTo>
                    <a:pt x="25" y="42"/>
                  </a:lnTo>
                  <a:lnTo>
                    <a:pt x="27" y="47"/>
                  </a:lnTo>
                  <a:lnTo>
                    <a:pt x="30" y="51"/>
                  </a:lnTo>
                  <a:lnTo>
                    <a:pt x="31" y="56"/>
                  </a:lnTo>
                  <a:lnTo>
                    <a:pt x="34" y="61"/>
                  </a:lnTo>
                  <a:lnTo>
                    <a:pt x="35" y="67"/>
                  </a:lnTo>
                  <a:lnTo>
                    <a:pt x="36" y="72"/>
                  </a:lnTo>
                  <a:lnTo>
                    <a:pt x="36" y="77"/>
                  </a:lnTo>
                  <a:lnTo>
                    <a:pt x="36" y="84"/>
                  </a:lnTo>
                  <a:lnTo>
                    <a:pt x="36" y="90"/>
                  </a:lnTo>
                  <a:lnTo>
                    <a:pt x="35" y="96"/>
                  </a:lnTo>
                  <a:lnTo>
                    <a:pt x="34" y="100"/>
                  </a:lnTo>
                  <a:lnTo>
                    <a:pt x="32" y="105"/>
                  </a:lnTo>
                  <a:lnTo>
                    <a:pt x="31" y="110"/>
                  </a:lnTo>
                  <a:lnTo>
                    <a:pt x="30" y="115"/>
                  </a:lnTo>
                  <a:lnTo>
                    <a:pt x="27" y="119"/>
                  </a:lnTo>
                  <a:lnTo>
                    <a:pt x="26" y="124"/>
                  </a:lnTo>
                  <a:lnTo>
                    <a:pt x="24" y="129"/>
                  </a:lnTo>
                  <a:lnTo>
                    <a:pt x="22" y="134"/>
                  </a:lnTo>
                  <a:lnTo>
                    <a:pt x="20" y="138"/>
                  </a:lnTo>
                  <a:lnTo>
                    <a:pt x="19" y="143"/>
                  </a:lnTo>
                  <a:lnTo>
                    <a:pt x="16" y="147"/>
                  </a:lnTo>
                  <a:lnTo>
                    <a:pt x="15" y="152"/>
                  </a:lnTo>
                  <a:lnTo>
                    <a:pt x="14" y="157"/>
                  </a:lnTo>
                  <a:lnTo>
                    <a:pt x="12" y="162"/>
                  </a:lnTo>
                  <a:lnTo>
                    <a:pt x="12" y="167"/>
                  </a:lnTo>
                  <a:lnTo>
                    <a:pt x="12" y="172"/>
                  </a:lnTo>
                  <a:lnTo>
                    <a:pt x="16" y="176"/>
                  </a:lnTo>
                  <a:lnTo>
                    <a:pt x="22" y="178"/>
                  </a:lnTo>
                  <a:lnTo>
                    <a:pt x="29" y="182"/>
                  </a:lnTo>
                  <a:lnTo>
                    <a:pt x="36" y="186"/>
                  </a:lnTo>
                  <a:lnTo>
                    <a:pt x="43" y="189"/>
                  </a:lnTo>
                  <a:lnTo>
                    <a:pt x="51" y="191"/>
                  </a:lnTo>
                  <a:lnTo>
                    <a:pt x="58" y="194"/>
                  </a:lnTo>
                  <a:lnTo>
                    <a:pt x="65" y="196"/>
                  </a:lnTo>
                  <a:lnTo>
                    <a:pt x="72" y="197"/>
                  </a:lnTo>
                  <a:lnTo>
                    <a:pt x="78" y="200"/>
                  </a:lnTo>
                  <a:lnTo>
                    <a:pt x="83" y="202"/>
                  </a:lnTo>
                  <a:lnTo>
                    <a:pt x="88" y="205"/>
                  </a:lnTo>
                  <a:lnTo>
                    <a:pt x="91" y="206"/>
                  </a:lnTo>
                  <a:lnTo>
                    <a:pt x="92" y="209"/>
                  </a:lnTo>
                  <a:lnTo>
                    <a:pt x="92" y="210"/>
                  </a:lnTo>
                  <a:lnTo>
                    <a:pt x="91" y="213"/>
                  </a:lnTo>
                  <a:lnTo>
                    <a:pt x="86" y="211"/>
                  </a:lnTo>
                  <a:lnTo>
                    <a:pt x="80" y="211"/>
                  </a:lnTo>
                  <a:lnTo>
                    <a:pt x="75" y="211"/>
                  </a:lnTo>
                  <a:lnTo>
                    <a:pt x="70" y="210"/>
                  </a:lnTo>
                  <a:lnTo>
                    <a:pt x="65" y="209"/>
                  </a:lnTo>
                  <a:lnTo>
                    <a:pt x="60" y="207"/>
                  </a:lnTo>
                  <a:lnTo>
                    <a:pt x="56" y="206"/>
                  </a:lnTo>
                  <a:lnTo>
                    <a:pt x="51" y="205"/>
                  </a:lnTo>
                  <a:lnTo>
                    <a:pt x="46" y="202"/>
                  </a:lnTo>
                  <a:lnTo>
                    <a:pt x="43" y="200"/>
                  </a:lnTo>
                  <a:lnTo>
                    <a:pt x="39" y="199"/>
                  </a:lnTo>
                  <a:lnTo>
                    <a:pt x="34" y="196"/>
                  </a:lnTo>
                  <a:lnTo>
                    <a:pt x="30" y="195"/>
                  </a:lnTo>
                  <a:lnTo>
                    <a:pt x="26" y="194"/>
                  </a:lnTo>
                  <a:lnTo>
                    <a:pt x="22" y="192"/>
                  </a:lnTo>
                  <a:lnTo>
                    <a:pt x="20" y="192"/>
                  </a:lnTo>
                  <a:lnTo>
                    <a:pt x="12" y="189"/>
                  </a:lnTo>
                  <a:lnTo>
                    <a:pt x="7" y="185"/>
                  </a:lnTo>
                  <a:lnTo>
                    <a:pt x="3" y="180"/>
                  </a:lnTo>
                  <a:lnTo>
                    <a:pt x="2" y="176"/>
                  </a:lnTo>
                  <a:lnTo>
                    <a:pt x="0" y="171"/>
                  </a:lnTo>
                  <a:lnTo>
                    <a:pt x="1" y="165"/>
                  </a:lnTo>
                  <a:lnTo>
                    <a:pt x="1" y="160"/>
                  </a:lnTo>
                  <a:lnTo>
                    <a:pt x="3" y="153"/>
                  </a:lnTo>
                  <a:lnTo>
                    <a:pt x="5" y="147"/>
                  </a:lnTo>
                  <a:lnTo>
                    <a:pt x="7" y="141"/>
                  </a:lnTo>
                  <a:lnTo>
                    <a:pt x="10" y="134"/>
                  </a:lnTo>
                  <a:lnTo>
                    <a:pt x="12" y="129"/>
                  </a:lnTo>
                  <a:lnTo>
                    <a:pt x="15" y="123"/>
                  </a:lnTo>
                  <a:lnTo>
                    <a:pt x="17" y="118"/>
                  </a:lnTo>
                  <a:lnTo>
                    <a:pt x="20" y="113"/>
                  </a:lnTo>
                  <a:lnTo>
                    <a:pt x="22" y="108"/>
                  </a:lnTo>
                  <a:lnTo>
                    <a:pt x="24" y="101"/>
                  </a:lnTo>
                  <a:lnTo>
                    <a:pt x="25" y="95"/>
                  </a:lnTo>
                  <a:lnTo>
                    <a:pt x="25" y="90"/>
                  </a:lnTo>
                  <a:lnTo>
                    <a:pt x="25" y="84"/>
                  </a:lnTo>
                  <a:lnTo>
                    <a:pt x="25" y="77"/>
                  </a:lnTo>
                  <a:lnTo>
                    <a:pt x="25" y="72"/>
                  </a:lnTo>
                  <a:lnTo>
                    <a:pt x="24" y="66"/>
                  </a:lnTo>
                  <a:lnTo>
                    <a:pt x="22" y="61"/>
                  </a:lnTo>
                  <a:lnTo>
                    <a:pt x="21" y="56"/>
                  </a:lnTo>
                  <a:lnTo>
                    <a:pt x="19" y="51"/>
                  </a:lnTo>
                  <a:lnTo>
                    <a:pt x="16" y="45"/>
                  </a:lnTo>
                  <a:lnTo>
                    <a:pt x="14" y="40"/>
                  </a:lnTo>
                  <a:lnTo>
                    <a:pt x="11" y="35"/>
                  </a:lnTo>
                  <a:lnTo>
                    <a:pt x="8" y="29"/>
                  </a:lnTo>
                  <a:lnTo>
                    <a:pt x="6" y="26"/>
                  </a:lnTo>
                  <a:lnTo>
                    <a:pt x="3" y="21"/>
                  </a:lnTo>
                  <a:lnTo>
                    <a:pt x="1" y="17"/>
                  </a:lnTo>
                  <a:lnTo>
                    <a:pt x="0" y="13"/>
                  </a:lnTo>
                  <a:lnTo>
                    <a:pt x="0" y="11"/>
                  </a:lnTo>
                  <a:lnTo>
                    <a:pt x="0" y="9"/>
                  </a:lnTo>
                  <a:lnTo>
                    <a:pt x="1" y="5"/>
                  </a:lnTo>
                  <a:lnTo>
                    <a:pt x="3" y="3"/>
                  </a:lnTo>
                  <a:lnTo>
                    <a:pt x="7" y="2"/>
                  </a:lnTo>
                  <a:lnTo>
                    <a:pt x="12" y="0"/>
                  </a:lnTo>
                  <a:lnTo>
                    <a:pt x="16" y="0"/>
                  </a:lnTo>
                  <a:lnTo>
                    <a:pt x="2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32" name="Google Shape;1932;p39"/>
            <p:cNvSpPr/>
            <p:nvPr/>
          </p:nvSpPr>
          <p:spPr>
            <a:xfrm>
              <a:off x="3549" y="2593"/>
              <a:ext cx="128" cy="111"/>
            </a:xfrm>
            <a:custGeom>
              <a:avLst/>
              <a:gdLst/>
              <a:ahLst/>
              <a:cxnLst/>
              <a:rect l="l" t="t" r="r" b="b"/>
              <a:pathLst>
                <a:path w="128" h="111" extrusionOk="0">
                  <a:moveTo>
                    <a:pt x="14" y="0"/>
                  </a:moveTo>
                  <a:lnTo>
                    <a:pt x="15" y="1"/>
                  </a:lnTo>
                  <a:lnTo>
                    <a:pt x="18" y="1"/>
                  </a:lnTo>
                  <a:lnTo>
                    <a:pt x="21" y="2"/>
                  </a:lnTo>
                  <a:lnTo>
                    <a:pt x="22" y="5"/>
                  </a:lnTo>
                  <a:lnTo>
                    <a:pt x="21" y="10"/>
                  </a:lnTo>
                  <a:lnTo>
                    <a:pt x="21" y="15"/>
                  </a:lnTo>
                  <a:lnTo>
                    <a:pt x="19" y="21"/>
                  </a:lnTo>
                  <a:lnTo>
                    <a:pt x="19" y="26"/>
                  </a:lnTo>
                  <a:lnTo>
                    <a:pt x="17" y="31"/>
                  </a:lnTo>
                  <a:lnTo>
                    <a:pt x="17" y="37"/>
                  </a:lnTo>
                  <a:lnTo>
                    <a:pt x="15" y="44"/>
                  </a:lnTo>
                  <a:lnTo>
                    <a:pt x="14" y="50"/>
                  </a:lnTo>
                  <a:lnTo>
                    <a:pt x="12" y="55"/>
                  </a:lnTo>
                  <a:lnTo>
                    <a:pt x="12" y="61"/>
                  </a:lnTo>
                  <a:lnTo>
                    <a:pt x="10" y="68"/>
                  </a:lnTo>
                  <a:lnTo>
                    <a:pt x="10" y="74"/>
                  </a:lnTo>
                  <a:lnTo>
                    <a:pt x="10" y="80"/>
                  </a:lnTo>
                  <a:lnTo>
                    <a:pt x="12" y="87"/>
                  </a:lnTo>
                  <a:lnTo>
                    <a:pt x="13" y="93"/>
                  </a:lnTo>
                  <a:lnTo>
                    <a:pt x="17" y="99"/>
                  </a:lnTo>
                  <a:lnTo>
                    <a:pt x="23" y="98"/>
                  </a:lnTo>
                  <a:lnTo>
                    <a:pt x="29" y="97"/>
                  </a:lnTo>
                  <a:lnTo>
                    <a:pt x="36" y="96"/>
                  </a:lnTo>
                  <a:lnTo>
                    <a:pt x="43" y="94"/>
                  </a:lnTo>
                  <a:lnTo>
                    <a:pt x="50" y="92"/>
                  </a:lnTo>
                  <a:lnTo>
                    <a:pt x="56" y="90"/>
                  </a:lnTo>
                  <a:lnTo>
                    <a:pt x="62" y="89"/>
                  </a:lnTo>
                  <a:lnTo>
                    <a:pt x="70" y="87"/>
                  </a:lnTo>
                  <a:lnTo>
                    <a:pt x="76" y="85"/>
                  </a:lnTo>
                  <a:lnTo>
                    <a:pt x="82" y="84"/>
                  </a:lnTo>
                  <a:lnTo>
                    <a:pt x="90" y="83"/>
                  </a:lnTo>
                  <a:lnTo>
                    <a:pt x="96" y="82"/>
                  </a:lnTo>
                  <a:lnTo>
                    <a:pt x="103" y="79"/>
                  </a:lnTo>
                  <a:lnTo>
                    <a:pt x="109" y="79"/>
                  </a:lnTo>
                  <a:lnTo>
                    <a:pt x="117" y="79"/>
                  </a:lnTo>
                  <a:lnTo>
                    <a:pt x="123" y="79"/>
                  </a:lnTo>
                  <a:lnTo>
                    <a:pt x="127" y="80"/>
                  </a:lnTo>
                  <a:lnTo>
                    <a:pt x="128" y="84"/>
                  </a:lnTo>
                  <a:lnTo>
                    <a:pt x="127" y="85"/>
                  </a:lnTo>
                  <a:lnTo>
                    <a:pt x="124" y="87"/>
                  </a:lnTo>
                  <a:lnTo>
                    <a:pt x="122" y="88"/>
                  </a:lnTo>
                  <a:lnTo>
                    <a:pt x="120" y="88"/>
                  </a:lnTo>
                  <a:lnTo>
                    <a:pt x="117" y="89"/>
                  </a:lnTo>
                  <a:lnTo>
                    <a:pt x="114" y="90"/>
                  </a:lnTo>
                  <a:lnTo>
                    <a:pt x="106" y="90"/>
                  </a:lnTo>
                  <a:lnTo>
                    <a:pt x="100" y="93"/>
                  </a:lnTo>
                  <a:lnTo>
                    <a:pt x="94" y="94"/>
                  </a:lnTo>
                  <a:lnTo>
                    <a:pt x="86" y="96"/>
                  </a:lnTo>
                  <a:lnTo>
                    <a:pt x="80" y="98"/>
                  </a:lnTo>
                  <a:lnTo>
                    <a:pt x="74" y="99"/>
                  </a:lnTo>
                  <a:lnTo>
                    <a:pt x="67" y="101"/>
                  </a:lnTo>
                  <a:lnTo>
                    <a:pt x="61" y="103"/>
                  </a:lnTo>
                  <a:lnTo>
                    <a:pt x="55" y="104"/>
                  </a:lnTo>
                  <a:lnTo>
                    <a:pt x="47" y="106"/>
                  </a:lnTo>
                  <a:lnTo>
                    <a:pt x="41" y="107"/>
                  </a:lnTo>
                  <a:lnTo>
                    <a:pt x="34" y="108"/>
                  </a:lnTo>
                  <a:lnTo>
                    <a:pt x="27" y="109"/>
                  </a:lnTo>
                  <a:lnTo>
                    <a:pt x="21" y="111"/>
                  </a:lnTo>
                  <a:lnTo>
                    <a:pt x="14" y="111"/>
                  </a:lnTo>
                  <a:lnTo>
                    <a:pt x="8" y="111"/>
                  </a:lnTo>
                  <a:lnTo>
                    <a:pt x="4" y="103"/>
                  </a:lnTo>
                  <a:lnTo>
                    <a:pt x="3" y="97"/>
                  </a:lnTo>
                  <a:lnTo>
                    <a:pt x="2" y="90"/>
                  </a:lnTo>
                  <a:lnTo>
                    <a:pt x="2" y="83"/>
                  </a:lnTo>
                  <a:lnTo>
                    <a:pt x="0" y="75"/>
                  </a:lnTo>
                  <a:lnTo>
                    <a:pt x="0" y="69"/>
                  </a:lnTo>
                  <a:lnTo>
                    <a:pt x="0" y="61"/>
                  </a:lnTo>
                  <a:lnTo>
                    <a:pt x="2" y="55"/>
                  </a:lnTo>
                  <a:lnTo>
                    <a:pt x="2" y="48"/>
                  </a:lnTo>
                  <a:lnTo>
                    <a:pt x="3" y="40"/>
                  </a:lnTo>
                  <a:lnTo>
                    <a:pt x="4" y="32"/>
                  </a:lnTo>
                  <a:lnTo>
                    <a:pt x="7" y="26"/>
                  </a:lnTo>
                  <a:lnTo>
                    <a:pt x="8" y="18"/>
                  </a:lnTo>
                  <a:lnTo>
                    <a:pt x="9" y="12"/>
                  </a:lnTo>
                  <a:lnTo>
                    <a:pt x="12" y="5"/>
                  </a:lnTo>
                  <a:lnTo>
                    <a:pt x="1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33" name="Google Shape;1933;p39"/>
            <p:cNvSpPr/>
            <p:nvPr/>
          </p:nvSpPr>
          <p:spPr>
            <a:xfrm>
              <a:off x="3570" y="2682"/>
              <a:ext cx="188" cy="75"/>
            </a:xfrm>
            <a:custGeom>
              <a:avLst/>
              <a:gdLst/>
              <a:ahLst/>
              <a:cxnLst/>
              <a:rect l="l" t="t" r="r" b="b"/>
              <a:pathLst>
                <a:path w="188" h="75" extrusionOk="0">
                  <a:moveTo>
                    <a:pt x="181" y="0"/>
                  </a:moveTo>
                  <a:lnTo>
                    <a:pt x="183" y="0"/>
                  </a:lnTo>
                  <a:lnTo>
                    <a:pt x="185" y="3"/>
                  </a:lnTo>
                  <a:lnTo>
                    <a:pt x="186" y="5"/>
                  </a:lnTo>
                  <a:lnTo>
                    <a:pt x="188" y="8"/>
                  </a:lnTo>
                  <a:lnTo>
                    <a:pt x="183" y="9"/>
                  </a:lnTo>
                  <a:lnTo>
                    <a:pt x="178" y="12"/>
                  </a:lnTo>
                  <a:lnTo>
                    <a:pt x="173" y="14"/>
                  </a:lnTo>
                  <a:lnTo>
                    <a:pt x="168" y="17"/>
                  </a:lnTo>
                  <a:lnTo>
                    <a:pt x="161" y="19"/>
                  </a:lnTo>
                  <a:lnTo>
                    <a:pt x="156" y="22"/>
                  </a:lnTo>
                  <a:lnTo>
                    <a:pt x="151" y="24"/>
                  </a:lnTo>
                  <a:lnTo>
                    <a:pt x="145" y="28"/>
                  </a:lnTo>
                  <a:lnTo>
                    <a:pt x="140" y="30"/>
                  </a:lnTo>
                  <a:lnTo>
                    <a:pt x="133" y="33"/>
                  </a:lnTo>
                  <a:lnTo>
                    <a:pt x="128" y="36"/>
                  </a:lnTo>
                  <a:lnTo>
                    <a:pt x="122" y="39"/>
                  </a:lnTo>
                  <a:lnTo>
                    <a:pt x="117" y="42"/>
                  </a:lnTo>
                  <a:lnTo>
                    <a:pt x="112" y="46"/>
                  </a:lnTo>
                  <a:lnTo>
                    <a:pt x="107" y="48"/>
                  </a:lnTo>
                  <a:lnTo>
                    <a:pt x="102" y="52"/>
                  </a:lnTo>
                  <a:lnTo>
                    <a:pt x="96" y="56"/>
                  </a:lnTo>
                  <a:lnTo>
                    <a:pt x="89" y="60"/>
                  </a:lnTo>
                  <a:lnTo>
                    <a:pt x="83" y="63"/>
                  </a:lnTo>
                  <a:lnTo>
                    <a:pt x="77" y="66"/>
                  </a:lnTo>
                  <a:lnTo>
                    <a:pt x="70" y="68"/>
                  </a:lnTo>
                  <a:lnTo>
                    <a:pt x="64" y="71"/>
                  </a:lnTo>
                  <a:lnTo>
                    <a:pt x="58" y="73"/>
                  </a:lnTo>
                  <a:lnTo>
                    <a:pt x="53" y="75"/>
                  </a:lnTo>
                  <a:lnTo>
                    <a:pt x="46" y="75"/>
                  </a:lnTo>
                  <a:lnTo>
                    <a:pt x="41" y="75"/>
                  </a:lnTo>
                  <a:lnTo>
                    <a:pt x="35" y="73"/>
                  </a:lnTo>
                  <a:lnTo>
                    <a:pt x="31" y="72"/>
                  </a:lnTo>
                  <a:lnTo>
                    <a:pt x="26" y="68"/>
                  </a:lnTo>
                  <a:lnTo>
                    <a:pt x="21" y="66"/>
                  </a:lnTo>
                  <a:lnTo>
                    <a:pt x="16" y="61"/>
                  </a:lnTo>
                  <a:lnTo>
                    <a:pt x="12" y="56"/>
                  </a:lnTo>
                  <a:lnTo>
                    <a:pt x="8" y="52"/>
                  </a:lnTo>
                  <a:lnTo>
                    <a:pt x="7" y="47"/>
                  </a:lnTo>
                  <a:lnTo>
                    <a:pt x="5" y="42"/>
                  </a:lnTo>
                  <a:lnTo>
                    <a:pt x="3" y="37"/>
                  </a:lnTo>
                  <a:lnTo>
                    <a:pt x="1" y="30"/>
                  </a:lnTo>
                  <a:lnTo>
                    <a:pt x="1" y="25"/>
                  </a:lnTo>
                  <a:lnTo>
                    <a:pt x="0" y="20"/>
                  </a:lnTo>
                  <a:lnTo>
                    <a:pt x="0" y="18"/>
                  </a:lnTo>
                  <a:lnTo>
                    <a:pt x="10" y="14"/>
                  </a:lnTo>
                  <a:lnTo>
                    <a:pt x="10" y="18"/>
                  </a:lnTo>
                  <a:lnTo>
                    <a:pt x="11" y="23"/>
                  </a:lnTo>
                  <a:lnTo>
                    <a:pt x="12" y="27"/>
                  </a:lnTo>
                  <a:lnTo>
                    <a:pt x="13" y="32"/>
                  </a:lnTo>
                  <a:lnTo>
                    <a:pt x="15" y="36"/>
                  </a:lnTo>
                  <a:lnTo>
                    <a:pt x="17" y="39"/>
                  </a:lnTo>
                  <a:lnTo>
                    <a:pt x="18" y="43"/>
                  </a:lnTo>
                  <a:lnTo>
                    <a:pt x="21" y="48"/>
                  </a:lnTo>
                  <a:lnTo>
                    <a:pt x="24" y="51"/>
                  </a:lnTo>
                  <a:lnTo>
                    <a:pt x="26" y="54"/>
                  </a:lnTo>
                  <a:lnTo>
                    <a:pt x="30" y="57"/>
                  </a:lnTo>
                  <a:lnTo>
                    <a:pt x="34" y="60"/>
                  </a:lnTo>
                  <a:lnTo>
                    <a:pt x="36" y="61"/>
                  </a:lnTo>
                  <a:lnTo>
                    <a:pt x="41" y="63"/>
                  </a:lnTo>
                  <a:lnTo>
                    <a:pt x="46" y="65"/>
                  </a:lnTo>
                  <a:lnTo>
                    <a:pt x="53" y="66"/>
                  </a:lnTo>
                  <a:lnTo>
                    <a:pt x="60" y="62"/>
                  </a:lnTo>
                  <a:lnTo>
                    <a:pt x="68" y="58"/>
                  </a:lnTo>
                  <a:lnTo>
                    <a:pt x="75" y="53"/>
                  </a:lnTo>
                  <a:lnTo>
                    <a:pt x="84" y="49"/>
                  </a:lnTo>
                  <a:lnTo>
                    <a:pt x="92" y="46"/>
                  </a:lnTo>
                  <a:lnTo>
                    <a:pt x="101" y="41"/>
                  </a:lnTo>
                  <a:lnTo>
                    <a:pt x="109" y="37"/>
                  </a:lnTo>
                  <a:lnTo>
                    <a:pt x="117" y="32"/>
                  </a:lnTo>
                  <a:lnTo>
                    <a:pt x="125" y="27"/>
                  </a:lnTo>
                  <a:lnTo>
                    <a:pt x="133" y="23"/>
                  </a:lnTo>
                  <a:lnTo>
                    <a:pt x="141" y="19"/>
                  </a:lnTo>
                  <a:lnTo>
                    <a:pt x="150" y="15"/>
                  </a:lnTo>
                  <a:lnTo>
                    <a:pt x="157" y="10"/>
                  </a:lnTo>
                  <a:lnTo>
                    <a:pt x="166" y="7"/>
                  </a:lnTo>
                  <a:lnTo>
                    <a:pt x="174" y="3"/>
                  </a:lnTo>
                  <a:lnTo>
                    <a:pt x="1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34" name="Google Shape;1934;p39"/>
            <p:cNvSpPr/>
            <p:nvPr/>
          </p:nvSpPr>
          <p:spPr>
            <a:xfrm>
              <a:off x="4085" y="2454"/>
              <a:ext cx="144" cy="151"/>
            </a:xfrm>
            <a:custGeom>
              <a:avLst/>
              <a:gdLst/>
              <a:ahLst/>
              <a:cxnLst/>
              <a:rect l="l" t="t" r="r" b="b"/>
              <a:pathLst>
                <a:path w="144" h="151" extrusionOk="0">
                  <a:moveTo>
                    <a:pt x="6" y="0"/>
                  </a:moveTo>
                  <a:lnTo>
                    <a:pt x="12" y="7"/>
                  </a:lnTo>
                  <a:lnTo>
                    <a:pt x="19" y="17"/>
                  </a:lnTo>
                  <a:lnTo>
                    <a:pt x="26" y="26"/>
                  </a:lnTo>
                  <a:lnTo>
                    <a:pt x="34" y="36"/>
                  </a:lnTo>
                  <a:lnTo>
                    <a:pt x="40" y="45"/>
                  </a:lnTo>
                  <a:lnTo>
                    <a:pt x="47" y="54"/>
                  </a:lnTo>
                  <a:lnTo>
                    <a:pt x="54" y="64"/>
                  </a:lnTo>
                  <a:lnTo>
                    <a:pt x="63" y="73"/>
                  </a:lnTo>
                  <a:lnTo>
                    <a:pt x="69" y="82"/>
                  </a:lnTo>
                  <a:lnTo>
                    <a:pt x="78" y="91"/>
                  </a:lnTo>
                  <a:lnTo>
                    <a:pt x="87" y="99"/>
                  </a:lnTo>
                  <a:lnTo>
                    <a:pt x="95" y="107"/>
                  </a:lnTo>
                  <a:lnTo>
                    <a:pt x="103" y="115"/>
                  </a:lnTo>
                  <a:lnTo>
                    <a:pt x="112" y="122"/>
                  </a:lnTo>
                  <a:lnTo>
                    <a:pt x="122" y="128"/>
                  </a:lnTo>
                  <a:lnTo>
                    <a:pt x="132" y="136"/>
                  </a:lnTo>
                  <a:lnTo>
                    <a:pt x="135" y="139"/>
                  </a:lnTo>
                  <a:lnTo>
                    <a:pt x="138" y="141"/>
                  </a:lnTo>
                  <a:lnTo>
                    <a:pt x="139" y="142"/>
                  </a:lnTo>
                  <a:lnTo>
                    <a:pt x="143" y="146"/>
                  </a:lnTo>
                  <a:lnTo>
                    <a:pt x="144" y="150"/>
                  </a:lnTo>
                  <a:lnTo>
                    <a:pt x="143" y="151"/>
                  </a:lnTo>
                  <a:lnTo>
                    <a:pt x="139" y="151"/>
                  </a:lnTo>
                  <a:lnTo>
                    <a:pt x="136" y="151"/>
                  </a:lnTo>
                  <a:lnTo>
                    <a:pt x="126" y="145"/>
                  </a:lnTo>
                  <a:lnTo>
                    <a:pt x="116" y="137"/>
                  </a:lnTo>
                  <a:lnTo>
                    <a:pt x="106" y="130"/>
                  </a:lnTo>
                  <a:lnTo>
                    <a:pt x="97" y="122"/>
                  </a:lnTo>
                  <a:lnTo>
                    <a:pt x="87" y="112"/>
                  </a:lnTo>
                  <a:lnTo>
                    <a:pt x="77" y="103"/>
                  </a:lnTo>
                  <a:lnTo>
                    <a:pt x="68" y="94"/>
                  </a:lnTo>
                  <a:lnTo>
                    <a:pt x="60" y="86"/>
                  </a:lnTo>
                  <a:lnTo>
                    <a:pt x="52" y="75"/>
                  </a:lnTo>
                  <a:lnTo>
                    <a:pt x="43" y="65"/>
                  </a:lnTo>
                  <a:lnTo>
                    <a:pt x="34" y="54"/>
                  </a:lnTo>
                  <a:lnTo>
                    <a:pt x="26" y="45"/>
                  </a:lnTo>
                  <a:lnTo>
                    <a:pt x="19" y="34"/>
                  </a:lnTo>
                  <a:lnTo>
                    <a:pt x="12" y="24"/>
                  </a:lnTo>
                  <a:lnTo>
                    <a:pt x="5" y="14"/>
                  </a:lnTo>
                  <a:lnTo>
                    <a:pt x="0" y="3"/>
                  </a:lnTo>
                  <a:lnTo>
                    <a:pt x="0" y="1"/>
                  </a:lnTo>
                  <a:lnTo>
                    <a:pt x="2" y="1"/>
                  </a:lnTo>
                  <a:lnTo>
                    <a:pt x="5" y="1"/>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35" name="Google Shape;1935;p39"/>
            <p:cNvSpPr/>
            <p:nvPr/>
          </p:nvSpPr>
          <p:spPr>
            <a:xfrm>
              <a:off x="4075" y="2638"/>
              <a:ext cx="187" cy="62"/>
            </a:xfrm>
            <a:custGeom>
              <a:avLst/>
              <a:gdLst/>
              <a:ahLst/>
              <a:cxnLst/>
              <a:rect l="l" t="t" r="r" b="b"/>
              <a:pathLst>
                <a:path w="187" h="62" extrusionOk="0">
                  <a:moveTo>
                    <a:pt x="180" y="0"/>
                  </a:moveTo>
                  <a:lnTo>
                    <a:pt x="184" y="0"/>
                  </a:lnTo>
                  <a:lnTo>
                    <a:pt x="185" y="1"/>
                  </a:lnTo>
                  <a:lnTo>
                    <a:pt x="187" y="3"/>
                  </a:lnTo>
                  <a:lnTo>
                    <a:pt x="187" y="5"/>
                  </a:lnTo>
                  <a:lnTo>
                    <a:pt x="184" y="8"/>
                  </a:lnTo>
                  <a:lnTo>
                    <a:pt x="183" y="10"/>
                  </a:lnTo>
                  <a:lnTo>
                    <a:pt x="179" y="14"/>
                  </a:lnTo>
                  <a:lnTo>
                    <a:pt x="177" y="18"/>
                  </a:lnTo>
                  <a:lnTo>
                    <a:pt x="173" y="20"/>
                  </a:lnTo>
                  <a:lnTo>
                    <a:pt x="169" y="24"/>
                  </a:lnTo>
                  <a:lnTo>
                    <a:pt x="164" y="27"/>
                  </a:lnTo>
                  <a:lnTo>
                    <a:pt x="160" y="30"/>
                  </a:lnTo>
                  <a:lnTo>
                    <a:pt x="156" y="33"/>
                  </a:lnTo>
                  <a:lnTo>
                    <a:pt x="153" y="34"/>
                  </a:lnTo>
                  <a:lnTo>
                    <a:pt x="149" y="37"/>
                  </a:lnTo>
                  <a:lnTo>
                    <a:pt x="146" y="38"/>
                  </a:lnTo>
                  <a:lnTo>
                    <a:pt x="140" y="39"/>
                  </a:lnTo>
                  <a:lnTo>
                    <a:pt x="132" y="42"/>
                  </a:lnTo>
                  <a:lnTo>
                    <a:pt x="125" y="44"/>
                  </a:lnTo>
                  <a:lnTo>
                    <a:pt x="118" y="47"/>
                  </a:lnTo>
                  <a:lnTo>
                    <a:pt x="111" y="49"/>
                  </a:lnTo>
                  <a:lnTo>
                    <a:pt x="105" y="51"/>
                  </a:lnTo>
                  <a:lnTo>
                    <a:pt x="98" y="53"/>
                  </a:lnTo>
                  <a:lnTo>
                    <a:pt x="92" y="56"/>
                  </a:lnTo>
                  <a:lnTo>
                    <a:pt x="84" y="58"/>
                  </a:lnTo>
                  <a:lnTo>
                    <a:pt x="77" y="59"/>
                  </a:lnTo>
                  <a:lnTo>
                    <a:pt x="70" y="61"/>
                  </a:lnTo>
                  <a:lnTo>
                    <a:pt x="63" y="62"/>
                  </a:lnTo>
                  <a:lnTo>
                    <a:pt x="55" y="62"/>
                  </a:lnTo>
                  <a:lnTo>
                    <a:pt x="48" y="62"/>
                  </a:lnTo>
                  <a:lnTo>
                    <a:pt x="40" y="61"/>
                  </a:lnTo>
                  <a:lnTo>
                    <a:pt x="34" y="59"/>
                  </a:lnTo>
                  <a:lnTo>
                    <a:pt x="29" y="58"/>
                  </a:lnTo>
                  <a:lnTo>
                    <a:pt x="25" y="57"/>
                  </a:lnTo>
                  <a:lnTo>
                    <a:pt x="21" y="56"/>
                  </a:lnTo>
                  <a:lnTo>
                    <a:pt x="16" y="54"/>
                  </a:lnTo>
                  <a:lnTo>
                    <a:pt x="11" y="53"/>
                  </a:lnTo>
                  <a:lnTo>
                    <a:pt x="7" y="51"/>
                  </a:lnTo>
                  <a:lnTo>
                    <a:pt x="2" y="49"/>
                  </a:lnTo>
                  <a:lnTo>
                    <a:pt x="0" y="48"/>
                  </a:lnTo>
                  <a:lnTo>
                    <a:pt x="0" y="44"/>
                  </a:lnTo>
                  <a:lnTo>
                    <a:pt x="0" y="42"/>
                  </a:lnTo>
                  <a:lnTo>
                    <a:pt x="0" y="38"/>
                  </a:lnTo>
                  <a:lnTo>
                    <a:pt x="1" y="38"/>
                  </a:lnTo>
                  <a:lnTo>
                    <a:pt x="4" y="38"/>
                  </a:lnTo>
                  <a:lnTo>
                    <a:pt x="6" y="39"/>
                  </a:lnTo>
                  <a:lnTo>
                    <a:pt x="10" y="39"/>
                  </a:lnTo>
                  <a:lnTo>
                    <a:pt x="12" y="42"/>
                  </a:lnTo>
                  <a:lnTo>
                    <a:pt x="16" y="42"/>
                  </a:lnTo>
                  <a:lnTo>
                    <a:pt x="19" y="43"/>
                  </a:lnTo>
                  <a:lnTo>
                    <a:pt x="22" y="44"/>
                  </a:lnTo>
                  <a:lnTo>
                    <a:pt x="28" y="45"/>
                  </a:lnTo>
                  <a:lnTo>
                    <a:pt x="31" y="47"/>
                  </a:lnTo>
                  <a:lnTo>
                    <a:pt x="35" y="48"/>
                  </a:lnTo>
                  <a:lnTo>
                    <a:pt x="40" y="49"/>
                  </a:lnTo>
                  <a:lnTo>
                    <a:pt x="44" y="51"/>
                  </a:lnTo>
                  <a:lnTo>
                    <a:pt x="48" y="51"/>
                  </a:lnTo>
                  <a:lnTo>
                    <a:pt x="52" y="52"/>
                  </a:lnTo>
                  <a:lnTo>
                    <a:pt x="55" y="52"/>
                  </a:lnTo>
                  <a:lnTo>
                    <a:pt x="59" y="52"/>
                  </a:lnTo>
                  <a:lnTo>
                    <a:pt x="65" y="51"/>
                  </a:lnTo>
                  <a:lnTo>
                    <a:pt x="72" y="49"/>
                  </a:lnTo>
                  <a:lnTo>
                    <a:pt x="78" y="47"/>
                  </a:lnTo>
                  <a:lnTo>
                    <a:pt x="84" y="45"/>
                  </a:lnTo>
                  <a:lnTo>
                    <a:pt x="91" y="44"/>
                  </a:lnTo>
                  <a:lnTo>
                    <a:pt x="97" y="43"/>
                  </a:lnTo>
                  <a:lnTo>
                    <a:pt x="103" y="42"/>
                  </a:lnTo>
                  <a:lnTo>
                    <a:pt x="110" y="39"/>
                  </a:lnTo>
                  <a:lnTo>
                    <a:pt x="116" y="37"/>
                  </a:lnTo>
                  <a:lnTo>
                    <a:pt x="122" y="34"/>
                  </a:lnTo>
                  <a:lnTo>
                    <a:pt x="127" y="33"/>
                  </a:lnTo>
                  <a:lnTo>
                    <a:pt x="135" y="30"/>
                  </a:lnTo>
                  <a:lnTo>
                    <a:pt x="140" y="28"/>
                  </a:lnTo>
                  <a:lnTo>
                    <a:pt x="146" y="24"/>
                  </a:lnTo>
                  <a:lnTo>
                    <a:pt x="153" y="21"/>
                  </a:lnTo>
                  <a:lnTo>
                    <a:pt x="159" y="19"/>
                  </a:lnTo>
                  <a:lnTo>
                    <a:pt x="164" y="14"/>
                  </a:lnTo>
                  <a:lnTo>
                    <a:pt x="170" y="9"/>
                  </a:lnTo>
                  <a:lnTo>
                    <a:pt x="175" y="4"/>
                  </a:lnTo>
                  <a:lnTo>
                    <a:pt x="18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36" name="Google Shape;1936;p39"/>
            <p:cNvSpPr/>
            <p:nvPr/>
          </p:nvSpPr>
          <p:spPr>
            <a:xfrm>
              <a:off x="4231" y="2658"/>
              <a:ext cx="167" cy="43"/>
            </a:xfrm>
            <a:custGeom>
              <a:avLst/>
              <a:gdLst/>
              <a:ahLst/>
              <a:cxnLst/>
              <a:rect l="l" t="t" r="r" b="b"/>
              <a:pathLst>
                <a:path w="167" h="43" extrusionOk="0">
                  <a:moveTo>
                    <a:pt x="5" y="0"/>
                  </a:moveTo>
                  <a:lnTo>
                    <a:pt x="9" y="3"/>
                  </a:lnTo>
                  <a:lnTo>
                    <a:pt x="13" y="5"/>
                  </a:lnTo>
                  <a:lnTo>
                    <a:pt x="17" y="8"/>
                  </a:lnTo>
                  <a:lnTo>
                    <a:pt x="21" y="12"/>
                  </a:lnTo>
                  <a:lnTo>
                    <a:pt x="24" y="14"/>
                  </a:lnTo>
                  <a:lnTo>
                    <a:pt x="28" y="18"/>
                  </a:lnTo>
                  <a:lnTo>
                    <a:pt x="32" y="19"/>
                  </a:lnTo>
                  <a:lnTo>
                    <a:pt x="37" y="22"/>
                  </a:lnTo>
                  <a:lnTo>
                    <a:pt x="41" y="24"/>
                  </a:lnTo>
                  <a:lnTo>
                    <a:pt x="46" y="25"/>
                  </a:lnTo>
                  <a:lnTo>
                    <a:pt x="50" y="28"/>
                  </a:lnTo>
                  <a:lnTo>
                    <a:pt x="55" y="29"/>
                  </a:lnTo>
                  <a:lnTo>
                    <a:pt x="58" y="31"/>
                  </a:lnTo>
                  <a:lnTo>
                    <a:pt x="64" y="31"/>
                  </a:lnTo>
                  <a:lnTo>
                    <a:pt x="69" y="32"/>
                  </a:lnTo>
                  <a:lnTo>
                    <a:pt x="75" y="33"/>
                  </a:lnTo>
                  <a:lnTo>
                    <a:pt x="80" y="33"/>
                  </a:lnTo>
                  <a:lnTo>
                    <a:pt x="84" y="33"/>
                  </a:lnTo>
                  <a:lnTo>
                    <a:pt x="90" y="32"/>
                  </a:lnTo>
                  <a:lnTo>
                    <a:pt x="95" y="32"/>
                  </a:lnTo>
                  <a:lnTo>
                    <a:pt x="100" y="31"/>
                  </a:lnTo>
                  <a:lnTo>
                    <a:pt x="106" y="31"/>
                  </a:lnTo>
                  <a:lnTo>
                    <a:pt x="112" y="29"/>
                  </a:lnTo>
                  <a:lnTo>
                    <a:pt x="118" y="28"/>
                  </a:lnTo>
                  <a:lnTo>
                    <a:pt x="123" y="27"/>
                  </a:lnTo>
                  <a:lnTo>
                    <a:pt x="128" y="25"/>
                  </a:lnTo>
                  <a:lnTo>
                    <a:pt x="133" y="23"/>
                  </a:lnTo>
                  <a:lnTo>
                    <a:pt x="139" y="22"/>
                  </a:lnTo>
                  <a:lnTo>
                    <a:pt x="144" y="19"/>
                  </a:lnTo>
                  <a:lnTo>
                    <a:pt x="149" y="18"/>
                  </a:lnTo>
                  <a:lnTo>
                    <a:pt x="154" y="15"/>
                  </a:lnTo>
                  <a:lnTo>
                    <a:pt x="159" y="14"/>
                  </a:lnTo>
                  <a:lnTo>
                    <a:pt x="163" y="15"/>
                  </a:lnTo>
                  <a:lnTo>
                    <a:pt x="167" y="17"/>
                  </a:lnTo>
                  <a:lnTo>
                    <a:pt x="162" y="20"/>
                  </a:lnTo>
                  <a:lnTo>
                    <a:pt x="157" y="24"/>
                  </a:lnTo>
                  <a:lnTo>
                    <a:pt x="151" y="28"/>
                  </a:lnTo>
                  <a:lnTo>
                    <a:pt x="146" y="32"/>
                  </a:lnTo>
                  <a:lnTo>
                    <a:pt x="138" y="34"/>
                  </a:lnTo>
                  <a:lnTo>
                    <a:pt x="132" y="37"/>
                  </a:lnTo>
                  <a:lnTo>
                    <a:pt x="124" y="39"/>
                  </a:lnTo>
                  <a:lnTo>
                    <a:pt x="118" y="41"/>
                  </a:lnTo>
                  <a:lnTo>
                    <a:pt x="110" y="42"/>
                  </a:lnTo>
                  <a:lnTo>
                    <a:pt x="103" y="43"/>
                  </a:lnTo>
                  <a:lnTo>
                    <a:pt x="95" y="43"/>
                  </a:lnTo>
                  <a:lnTo>
                    <a:pt x="88" y="43"/>
                  </a:lnTo>
                  <a:lnTo>
                    <a:pt x="80" y="43"/>
                  </a:lnTo>
                  <a:lnTo>
                    <a:pt x="72" y="43"/>
                  </a:lnTo>
                  <a:lnTo>
                    <a:pt x="66" y="42"/>
                  </a:lnTo>
                  <a:lnTo>
                    <a:pt x="60" y="42"/>
                  </a:lnTo>
                  <a:lnTo>
                    <a:pt x="55" y="41"/>
                  </a:lnTo>
                  <a:lnTo>
                    <a:pt x="51" y="39"/>
                  </a:lnTo>
                  <a:lnTo>
                    <a:pt x="47" y="39"/>
                  </a:lnTo>
                  <a:lnTo>
                    <a:pt x="43" y="38"/>
                  </a:lnTo>
                  <a:lnTo>
                    <a:pt x="38" y="36"/>
                  </a:lnTo>
                  <a:lnTo>
                    <a:pt x="34" y="34"/>
                  </a:lnTo>
                  <a:lnTo>
                    <a:pt x="31" y="32"/>
                  </a:lnTo>
                  <a:lnTo>
                    <a:pt x="28" y="31"/>
                  </a:lnTo>
                  <a:lnTo>
                    <a:pt x="23" y="28"/>
                  </a:lnTo>
                  <a:lnTo>
                    <a:pt x="19" y="25"/>
                  </a:lnTo>
                  <a:lnTo>
                    <a:pt x="16" y="22"/>
                  </a:lnTo>
                  <a:lnTo>
                    <a:pt x="13" y="19"/>
                  </a:lnTo>
                  <a:lnTo>
                    <a:pt x="9" y="17"/>
                  </a:lnTo>
                  <a:lnTo>
                    <a:pt x="5" y="13"/>
                  </a:lnTo>
                  <a:lnTo>
                    <a:pt x="3" y="9"/>
                  </a:lnTo>
                  <a:lnTo>
                    <a:pt x="0" y="7"/>
                  </a:lnTo>
                  <a:lnTo>
                    <a:pt x="3" y="3"/>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37" name="Google Shape;1937;p39"/>
            <p:cNvSpPr/>
            <p:nvPr/>
          </p:nvSpPr>
          <p:spPr>
            <a:xfrm>
              <a:off x="4106" y="2465"/>
              <a:ext cx="272" cy="179"/>
            </a:xfrm>
            <a:custGeom>
              <a:avLst/>
              <a:gdLst/>
              <a:ahLst/>
              <a:cxnLst/>
              <a:rect l="l" t="t" r="r" b="b"/>
              <a:pathLst>
                <a:path w="272" h="179" extrusionOk="0">
                  <a:moveTo>
                    <a:pt x="60" y="1"/>
                  </a:moveTo>
                  <a:lnTo>
                    <a:pt x="67" y="0"/>
                  </a:lnTo>
                  <a:lnTo>
                    <a:pt x="76" y="0"/>
                  </a:lnTo>
                  <a:lnTo>
                    <a:pt x="84" y="1"/>
                  </a:lnTo>
                  <a:lnTo>
                    <a:pt x="91" y="4"/>
                  </a:lnTo>
                  <a:lnTo>
                    <a:pt x="100" y="5"/>
                  </a:lnTo>
                  <a:lnTo>
                    <a:pt x="108" y="9"/>
                  </a:lnTo>
                  <a:lnTo>
                    <a:pt x="115" y="13"/>
                  </a:lnTo>
                  <a:lnTo>
                    <a:pt x="123" y="16"/>
                  </a:lnTo>
                  <a:lnTo>
                    <a:pt x="130" y="19"/>
                  </a:lnTo>
                  <a:lnTo>
                    <a:pt x="138" y="24"/>
                  </a:lnTo>
                  <a:lnTo>
                    <a:pt x="144" y="28"/>
                  </a:lnTo>
                  <a:lnTo>
                    <a:pt x="153" y="32"/>
                  </a:lnTo>
                  <a:lnTo>
                    <a:pt x="159" y="35"/>
                  </a:lnTo>
                  <a:lnTo>
                    <a:pt x="167" y="39"/>
                  </a:lnTo>
                  <a:lnTo>
                    <a:pt x="175" y="43"/>
                  </a:lnTo>
                  <a:lnTo>
                    <a:pt x="183" y="48"/>
                  </a:lnTo>
                  <a:lnTo>
                    <a:pt x="190" y="52"/>
                  </a:lnTo>
                  <a:lnTo>
                    <a:pt x="197" y="57"/>
                  </a:lnTo>
                  <a:lnTo>
                    <a:pt x="204" y="63"/>
                  </a:lnTo>
                  <a:lnTo>
                    <a:pt x="209" y="69"/>
                  </a:lnTo>
                  <a:lnTo>
                    <a:pt x="214" y="76"/>
                  </a:lnTo>
                  <a:lnTo>
                    <a:pt x="218" y="83"/>
                  </a:lnTo>
                  <a:lnTo>
                    <a:pt x="223" y="91"/>
                  </a:lnTo>
                  <a:lnTo>
                    <a:pt x="226" y="99"/>
                  </a:lnTo>
                  <a:lnTo>
                    <a:pt x="230" y="106"/>
                  </a:lnTo>
                  <a:lnTo>
                    <a:pt x="235" y="114"/>
                  </a:lnTo>
                  <a:lnTo>
                    <a:pt x="239" y="121"/>
                  </a:lnTo>
                  <a:lnTo>
                    <a:pt x="244" y="130"/>
                  </a:lnTo>
                  <a:lnTo>
                    <a:pt x="248" y="136"/>
                  </a:lnTo>
                  <a:lnTo>
                    <a:pt x="254" y="144"/>
                  </a:lnTo>
                  <a:lnTo>
                    <a:pt x="259" y="152"/>
                  </a:lnTo>
                  <a:lnTo>
                    <a:pt x="267" y="158"/>
                  </a:lnTo>
                  <a:lnTo>
                    <a:pt x="267" y="162"/>
                  </a:lnTo>
                  <a:lnTo>
                    <a:pt x="269" y="164"/>
                  </a:lnTo>
                  <a:lnTo>
                    <a:pt x="271" y="168"/>
                  </a:lnTo>
                  <a:lnTo>
                    <a:pt x="272" y="173"/>
                  </a:lnTo>
                  <a:lnTo>
                    <a:pt x="268" y="176"/>
                  </a:lnTo>
                  <a:lnTo>
                    <a:pt x="264" y="179"/>
                  </a:lnTo>
                  <a:lnTo>
                    <a:pt x="260" y="172"/>
                  </a:lnTo>
                  <a:lnTo>
                    <a:pt x="258" y="167"/>
                  </a:lnTo>
                  <a:lnTo>
                    <a:pt x="254" y="162"/>
                  </a:lnTo>
                  <a:lnTo>
                    <a:pt x="252" y="157"/>
                  </a:lnTo>
                  <a:lnTo>
                    <a:pt x="248" y="150"/>
                  </a:lnTo>
                  <a:lnTo>
                    <a:pt x="244" y="145"/>
                  </a:lnTo>
                  <a:lnTo>
                    <a:pt x="240" y="140"/>
                  </a:lnTo>
                  <a:lnTo>
                    <a:pt x="237" y="135"/>
                  </a:lnTo>
                  <a:lnTo>
                    <a:pt x="231" y="130"/>
                  </a:lnTo>
                  <a:lnTo>
                    <a:pt x="228" y="125"/>
                  </a:lnTo>
                  <a:lnTo>
                    <a:pt x="225" y="120"/>
                  </a:lnTo>
                  <a:lnTo>
                    <a:pt x="221" y="115"/>
                  </a:lnTo>
                  <a:lnTo>
                    <a:pt x="218" y="110"/>
                  </a:lnTo>
                  <a:lnTo>
                    <a:pt x="216" y="104"/>
                  </a:lnTo>
                  <a:lnTo>
                    <a:pt x="214" y="99"/>
                  </a:lnTo>
                  <a:lnTo>
                    <a:pt x="214" y="92"/>
                  </a:lnTo>
                  <a:lnTo>
                    <a:pt x="206" y="83"/>
                  </a:lnTo>
                  <a:lnTo>
                    <a:pt x="201" y="76"/>
                  </a:lnTo>
                  <a:lnTo>
                    <a:pt x="194" y="69"/>
                  </a:lnTo>
                  <a:lnTo>
                    <a:pt x="187" y="63"/>
                  </a:lnTo>
                  <a:lnTo>
                    <a:pt x="178" y="57"/>
                  </a:lnTo>
                  <a:lnTo>
                    <a:pt x="171" y="52"/>
                  </a:lnTo>
                  <a:lnTo>
                    <a:pt x="163" y="47"/>
                  </a:lnTo>
                  <a:lnTo>
                    <a:pt x="156" y="43"/>
                  </a:lnTo>
                  <a:lnTo>
                    <a:pt x="147" y="38"/>
                  </a:lnTo>
                  <a:lnTo>
                    <a:pt x="138" y="34"/>
                  </a:lnTo>
                  <a:lnTo>
                    <a:pt x="129" y="30"/>
                  </a:lnTo>
                  <a:lnTo>
                    <a:pt x="120" y="28"/>
                  </a:lnTo>
                  <a:lnTo>
                    <a:pt x="111" y="24"/>
                  </a:lnTo>
                  <a:lnTo>
                    <a:pt x="104" y="20"/>
                  </a:lnTo>
                  <a:lnTo>
                    <a:pt x="95" y="16"/>
                  </a:lnTo>
                  <a:lnTo>
                    <a:pt x="87" y="14"/>
                  </a:lnTo>
                  <a:lnTo>
                    <a:pt x="81" y="11"/>
                  </a:lnTo>
                  <a:lnTo>
                    <a:pt x="76" y="10"/>
                  </a:lnTo>
                  <a:lnTo>
                    <a:pt x="70" y="8"/>
                  </a:lnTo>
                  <a:lnTo>
                    <a:pt x="65" y="8"/>
                  </a:lnTo>
                  <a:lnTo>
                    <a:pt x="58" y="8"/>
                  </a:lnTo>
                  <a:lnTo>
                    <a:pt x="52" y="9"/>
                  </a:lnTo>
                  <a:lnTo>
                    <a:pt x="47" y="9"/>
                  </a:lnTo>
                  <a:lnTo>
                    <a:pt x="41" y="11"/>
                  </a:lnTo>
                  <a:lnTo>
                    <a:pt x="36" y="13"/>
                  </a:lnTo>
                  <a:lnTo>
                    <a:pt x="31" y="14"/>
                  </a:lnTo>
                  <a:lnTo>
                    <a:pt x="24" y="15"/>
                  </a:lnTo>
                  <a:lnTo>
                    <a:pt x="21" y="16"/>
                  </a:lnTo>
                  <a:lnTo>
                    <a:pt x="15" y="19"/>
                  </a:lnTo>
                  <a:lnTo>
                    <a:pt x="13" y="20"/>
                  </a:lnTo>
                  <a:lnTo>
                    <a:pt x="9" y="21"/>
                  </a:lnTo>
                  <a:lnTo>
                    <a:pt x="8" y="24"/>
                  </a:lnTo>
                  <a:lnTo>
                    <a:pt x="4" y="21"/>
                  </a:lnTo>
                  <a:lnTo>
                    <a:pt x="0" y="19"/>
                  </a:lnTo>
                  <a:lnTo>
                    <a:pt x="3" y="15"/>
                  </a:lnTo>
                  <a:lnTo>
                    <a:pt x="5" y="13"/>
                  </a:lnTo>
                  <a:lnTo>
                    <a:pt x="9" y="10"/>
                  </a:lnTo>
                  <a:lnTo>
                    <a:pt x="13" y="9"/>
                  </a:lnTo>
                  <a:lnTo>
                    <a:pt x="15" y="8"/>
                  </a:lnTo>
                  <a:lnTo>
                    <a:pt x="19" y="5"/>
                  </a:lnTo>
                  <a:lnTo>
                    <a:pt x="23" y="4"/>
                  </a:lnTo>
                  <a:lnTo>
                    <a:pt x="27" y="4"/>
                  </a:lnTo>
                  <a:lnTo>
                    <a:pt x="31" y="3"/>
                  </a:lnTo>
                  <a:lnTo>
                    <a:pt x="36" y="3"/>
                  </a:lnTo>
                  <a:lnTo>
                    <a:pt x="39" y="1"/>
                  </a:lnTo>
                  <a:lnTo>
                    <a:pt x="43" y="1"/>
                  </a:lnTo>
                  <a:lnTo>
                    <a:pt x="47" y="1"/>
                  </a:lnTo>
                  <a:lnTo>
                    <a:pt x="52" y="1"/>
                  </a:lnTo>
                  <a:lnTo>
                    <a:pt x="56" y="1"/>
                  </a:lnTo>
                  <a:lnTo>
                    <a:pt x="6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38" name="Google Shape;1938;p39"/>
            <p:cNvSpPr/>
            <p:nvPr/>
          </p:nvSpPr>
          <p:spPr>
            <a:xfrm>
              <a:off x="4306" y="2524"/>
              <a:ext cx="100" cy="101"/>
            </a:xfrm>
            <a:custGeom>
              <a:avLst/>
              <a:gdLst/>
              <a:ahLst/>
              <a:cxnLst/>
              <a:rect l="l" t="t" r="r" b="b"/>
              <a:pathLst>
                <a:path w="100" h="101" extrusionOk="0">
                  <a:moveTo>
                    <a:pt x="0" y="0"/>
                  </a:moveTo>
                  <a:lnTo>
                    <a:pt x="6" y="2"/>
                  </a:lnTo>
                  <a:lnTo>
                    <a:pt x="14" y="3"/>
                  </a:lnTo>
                  <a:lnTo>
                    <a:pt x="21" y="7"/>
                  </a:lnTo>
                  <a:lnTo>
                    <a:pt x="29" y="10"/>
                  </a:lnTo>
                  <a:lnTo>
                    <a:pt x="35" y="14"/>
                  </a:lnTo>
                  <a:lnTo>
                    <a:pt x="43" y="21"/>
                  </a:lnTo>
                  <a:lnTo>
                    <a:pt x="49" y="27"/>
                  </a:lnTo>
                  <a:lnTo>
                    <a:pt x="55" y="33"/>
                  </a:lnTo>
                  <a:lnTo>
                    <a:pt x="62" y="40"/>
                  </a:lnTo>
                  <a:lnTo>
                    <a:pt x="67" y="47"/>
                  </a:lnTo>
                  <a:lnTo>
                    <a:pt x="73" y="55"/>
                  </a:lnTo>
                  <a:lnTo>
                    <a:pt x="79" y="62"/>
                  </a:lnTo>
                  <a:lnTo>
                    <a:pt x="83" y="69"/>
                  </a:lnTo>
                  <a:lnTo>
                    <a:pt x="90" y="76"/>
                  </a:lnTo>
                  <a:lnTo>
                    <a:pt x="95" y="84"/>
                  </a:lnTo>
                  <a:lnTo>
                    <a:pt x="100" y="90"/>
                  </a:lnTo>
                  <a:lnTo>
                    <a:pt x="100" y="95"/>
                  </a:lnTo>
                  <a:lnTo>
                    <a:pt x="100" y="101"/>
                  </a:lnTo>
                  <a:lnTo>
                    <a:pt x="92" y="94"/>
                  </a:lnTo>
                  <a:lnTo>
                    <a:pt x="87" y="89"/>
                  </a:lnTo>
                  <a:lnTo>
                    <a:pt x="82" y="81"/>
                  </a:lnTo>
                  <a:lnTo>
                    <a:pt x="76" y="75"/>
                  </a:lnTo>
                  <a:lnTo>
                    <a:pt x="71" y="69"/>
                  </a:lnTo>
                  <a:lnTo>
                    <a:pt x="66" y="61"/>
                  </a:lnTo>
                  <a:lnTo>
                    <a:pt x="59" y="55"/>
                  </a:lnTo>
                  <a:lnTo>
                    <a:pt x="54" y="48"/>
                  </a:lnTo>
                  <a:lnTo>
                    <a:pt x="48" y="41"/>
                  </a:lnTo>
                  <a:lnTo>
                    <a:pt x="42" y="34"/>
                  </a:lnTo>
                  <a:lnTo>
                    <a:pt x="35" y="28"/>
                  </a:lnTo>
                  <a:lnTo>
                    <a:pt x="30" y="23"/>
                  </a:lnTo>
                  <a:lnTo>
                    <a:pt x="23" y="19"/>
                  </a:lnTo>
                  <a:lnTo>
                    <a:pt x="16" y="14"/>
                  </a:lnTo>
                  <a:lnTo>
                    <a:pt x="9" y="10"/>
                  </a:lnTo>
                  <a:lnTo>
                    <a:pt x="1" y="8"/>
                  </a:lnTo>
                  <a:lnTo>
                    <a:pt x="1" y="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39" name="Google Shape;1939;p39"/>
            <p:cNvSpPr/>
            <p:nvPr/>
          </p:nvSpPr>
          <p:spPr>
            <a:xfrm>
              <a:off x="4335" y="2522"/>
              <a:ext cx="162" cy="20"/>
            </a:xfrm>
            <a:custGeom>
              <a:avLst/>
              <a:gdLst/>
              <a:ahLst/>
              <a:cxnLst/>
              <a:rect l="l" t="t" r="r" b="b"/>
              <a:pathLst>
                <a:path w="162" h="20" extrusionOk="0">
                  <a:moveTo>
                    <a:pt x="97" y="1"/>
                  </a:moveTo>
                  <a:lnTo>
                    <a:pt x="101" y="1"/>
                  </a:lnTo>
                  <a:lnTo>
                    <a:pt x="105" y="0"/>
                  </a:lnTo>
                  <a:lnTo>
                    <a:pt x="109" y="0"/>
                  </a:lnTo>
                  <a:lnTo>
                    <a:pt x="112" y="1"/>
                  </a:lnTo>
                  <a:lnTo>
                    <a:pt x="116" y="1"/>
                  </a:lnTo>
                  <a:lnTo>
                    <a:pt x="120" y="1"/>
                  </a:lnTo>
                  <a:lnTo>
                    <a:pt x="124" y="1"/>
                  </a:lnTo>
                  <a:lnTo>
                    <a:pt x="129" y="2"/>
                  </a:lnTo>
                  <a:lnTo>
                    <a:pt x="131" y="2"/>
                  </a:lnTo>
                  <a:lnTo>
                    <a:pt x="135" y="4"/>
                  </a:lnTo>
                  <a:lnTo>
                    <a:pt x="139" y="4"/>
                  </a:lnTo>
                  <a:lnTo>
                    <a:pt x="143" y="6"/>
                  </a:lnTo>
                  <a:lnTo>
                    <a:pt x="146" y="7"/>
                  </a:lnTo>
                  <a:lnTo>
                    <a:pt x="150" y="9"/>
                  </a:lnTo>
                  <a:lnTo>
                    <a:pt x="153" y="10"/>
                  </a:lnTo>
                  <a:lnTo>
                    <a:pt x="157" y="11"/>
                  </a:lnTo>
                  <a:lnTo>
                    <a:pt x="159" y="15"/>
                  </a:lnTo>
                  <a:lnTo>
                    <a:pt x="162" y="18"/>
                  </a:lnTo>
                  <a:lnTo>
                    <a:pt x="159" y="20"/>
                  </a:lnTo>
                  <a:lnTo>
                    <a:pt x="157" y="20"/>
                  </a:lnTo>
                  <a:lnTo>
                    <a:pt x="146" y="16"/>
                  </a:lnTo>
                  <a:lnTo>
                    <a:pt x="138" y="15"/>
                  </a:lnTo>
                  <a:lnTo>
                    <a:pt x="129" y="14"/>
                  </a:lnTo>
                  <a:lnTo>
                    <a:pt x="119" y="12"/>
                  </a:lnTo>
                  <a:lnTo>
                    <a:pt x="109" y="11"/>
                  </a:lnTo>
                  <a:lnTo>
                    <a:pt x="98" y="11"/>
                  </a:lnTo>
                  <a:lnTo>
                    <a:pt x="88" y="11"/>
                  </a:lnTo>
                  <a:lnTo>
                    <a:pt x="79" y="11"/>
                  </a:lnTo>
                  <a:lnTo>
                    <a:pt x="69" y="11"/>
                  </a:lnTo>
                  <a:lnTo>
                    <a:pt x="59" y="12"/>
                  </a:lnTo>
                  <a:lnTo>
                    <a:pt x="49" y="12"/>
                  </a:lnTo>
                  <a:lnTo>
                    <a:pt x="40" y="14"/>
                  </a:lnTo>
                  <a:lnTo>
                    <a:pt x="30" y="15"/>
                  </a:lnTo>
                  <a:lnTo>
                    <a:pt x="21" y="16"/>
                  </a:lnTo>
                  <a:lnTo>
                    <a:pt x="13" y="19"/>
                  </a:lnTo>
                  <a:lnTo>
                    <a:pt x="5" y="20"/>
                  </a:lnTo>
                  <a:lnTo>
                    <a:pt x="4" y="19"/>
                  </a:lnTo>
                  <a:lnTo>
                    <a:pt x="1" y="18"/>
                  </a:lnTo>
                  <a:lnTo>
                    <a:pt x="0" y="16"/>
                  </a:lnTo>
                  <a:lnTo>
                    <a:pt x="0" y="15"/>
                  </a:lnTo>
                  <a:lnTo>
                    <a:pt x="5" y="12"/>
                  </a:lnTo>
                  <a:lnTo>
                    <a:pt x="11" y="11"/>
                  </a:lnTo>
                  <a:lnTo>
                    <a:pt x="16" y="9"/>
                  </a:lnTo>
                  <a:lnTo>
                    <a:pt x="23" y="9"/>
                  </a:lnTo>
                  <a:lnTo>
                    <a:pt x="29" y="6"/>
                  </a:lnTo>
                  <a:lnTo>
                    <a:pt x="35" y="5"/>
                  </a:lnTo>
                  <a:lnTo>
                    <a:pt x="42" y="4"/>
                  </a:lnTo>
                  <a:lnTo>
                    <a:pt x="48" y="4"/>
                  </a:lnTo>
                  <a:lnTo>
                    <a:pt x="54" y="4"/>
                  </a:lnTo>
                  <a:lnTo>
                    <a:pt x="61" y="2"/>
                  </a:lnTo>
                  <a:lnTo>
                    <a:pt x="67" y="2"/>
                  </a:lnTo>
                  <a:lnTo>
                    <a:pt x="73" y="2"/>
                  </a:lnTo>
                  <a:lnTo>
                    <a:pt x="79" y="1"/>
                  </a:lnTo>
                  <a:lnTo>
                    <a:pt x="85" y="1"/>
                  </a:lnTo>
                  <a:lnTo>
                    <a:pt x="91" y="1"/>
                  </a:lnTo>
                  <a:lnTo>
                    <a:pt x="97"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40" name="Google Shape;1940;p39"/>
            <p:cNvSpPr/>
            <p:nvPr/>
          </p:nvSpPr>
          <p:spPr>
            <a:xfrm>
              <a:off x="4464" y="2577"/>
              <a:ext cx="130" cy="99"/>
            </a:xfrm>
            <a:custGeom>
              <a:avLst/>
              <a:gdLst/>
              <a:ahLst/>
              <a:cxnLst/>
              <a:rect l="l" t="t" r="r" b="b"/>
              <a:pathLst>
                <a:path w="130" h="99" extrusionOk="0">
                  <a:moveTo>
                    <a:pt x="1" y="0"/>
                  </a:moveTo>
                  <a:lnTo>
                    <a:pt x="9" y="4"/>
                  </a:lnTo>
                  <a:lnTo>
                    <a:pt x="17" y="9"/>
                  </a:lnTo>
                  <a:lnTo>
                    <a:pt x="25" y="13"/>
                  </a:lnTo>
                  <a:lnTo>
                    <a:pt x="33" y="19"/>
                  </a:lnTo>
                  <a:lnTo>
                    <a:pt x="40" y="23"/>
                  </a:lnTo>
                  <a:lnTo>
                    <a:pt x="48" y="29"/>
                  </a:lnTo>
                  <a:lnTo>
                    <a:pt x="55" y="36"/>
                  </a:lnTo>
                  <a:lnTo>
                    <a:pt x="63" y="41"/>
                  </a:lnTo>
                  <a:lnTo>
                    <a:pt x="69" y="47"/>
                  </a:lnTo>
                  <a:lnTo>
                    <a:pt x="78" y="53"/>
                  </a:lnTo>
                  <a:lnTo>
                    <a:pt x="84" y="58"/>
                  </a:lnTo>
                  <a:lnTo>
                    <a:pt x="92" y="65"/>
                  </a:lnTo>
                  <a:lnTo>
                    <a:pt x="100" y="71"/>
                  </a:lnTo>
                  <a:lnTo>
                    <a:pt x="108" y="76"/>
                  </a:lnTo>
                  <a:lnTo>
                    <a:pt x="116" y="81"/>
                  </a:lnTo>
                  <a:lnTo>
                    <a:pt x="125" y="86"/>
                  </a:lnTo>
                  <a:lnTo>
                    <a:pt x="126" y="88"/>
                  </a:lnTo>
                  <a:lnTo>
                    <a:pt x="129" y="91"/>
                  </a:lnTo>
                  <a:lnTo>
                    <a:pt x="130" y="95"/>
                  </a:lnTo>
                  <a:lnTo>
                    <a:pt x="130" y="99"/>
                  </a:lnTo>
                  <a:lnTo>
                    <a:pt x="122" y="94"/>
                  </a:lnTo>
                  <a:lnTo>
                    <a:pt x="113" y="89"/>
                  </a:lnTo>
                  <a:lnTo>
                    <a:pt x="105" y="85"/>
                  </a:lnTo>
                  <a:lnTo>
                    <a:pt x="97" y="80"/>
                  </a:lnTo>
                  <a:lnTo>
                    <a:pt x="88" y="74"/>
                  </a:lnTo>
                  <a:lnTo>
                    <a:pt x="81" y="69"/>
                  </a:lnTo>
                  <a:lnTo>
                    <a:pt x="73" y="64"/>
                  </a:lnTo>
                  <a:lnTo>
                    <a:pt x="65" y="57"/>
                  </a:lnTo>
                  <a:lnTo>
                    <a:pt x="57" y="51"/>
                  </a:lnTo>
                  <a:lnTo>
                    <a:pt x="49" y="46"/>
                  </a:lnTo>
                  <a:lnTo>
                    <a:pt x="41" y="40"/>
                  </a:lnTo>
                  <a:lnTo>
                    <a:pt x="35" y="33"/>
                  </a:lnTo>
                  <a:lnTo>
                    <a:pt x="26" y="28"/>
                  </a:lnTo>
                  <a:lnTo>
                    <a:pt x="19" y="22"/>
                  </a:lnTo>
                  <a:lnTo>
                    <a:pt x="11" y="16"/>
                  </a:lnTo>
                  <a:lnTo>
                    <a:pt x="4" y="10"/>
                  </a:lnTo>
                  <a:lnTo>
                    <a:pt x="2" y="8"/>
                  </a:lnTo>
                  <a:lnTo>
                    <a:pt x="1" y="5"/>
                  </a:lnTo>
                  <a:lnTo>
                    <a:pt x="0" y="2"/>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41" name="Google Shape;1941;p39"/>
            <p:cNvSpPr/>
            <p:nvPr/>
          </p:nvSpPr>
          <p:spPr>
            <a:xfrm>
              <a:off x="4374" y="2654"/>
              <a:ext cx="212" cy="47"/>
            </a:xfrm>
            <a:custGeom>
              <a:avLst/>
              <a:gdLst/>
              <a:ahLst/>
              <a:cxnLst/>
              <a:rect l="l" t="t" r="r" b="b"/>
              <a:pathLst>
                <a:path w="212" h="47" extrusionOk="0">
                  <a:moveTo>
                    <a:pt x="203" y="9"/>
                  </a:moveTo>
                  <a:lnTo>
                    <a:pt x="212" y="14"/>
                  </a:lnTo>
                  <a:lnTo>
                    <a:pt x="208" y="17"/>
                  </a:lnTo>
                  <a:lnTo>
                    <a:pt x="203" y="21"/>
                  </a:lnTo>
                  <a:lnTo>
                    <a:pt x="201" y="22"/>
                  </a:lnTo>
                  <a:lnTo>
                    <a:pt x="198" y="23"/>
                  </a:lnTo>
                  <a:lnTo>
                    <a:pt x="195" y="24"/>
                  </a:lnTo>
                  <a:lnTo>
                    <a:pt x="192" y="26"/>
                  </a:lnTo>
                  <a:lnTo>
                    <a:pt x="188" y="27"/>
                  </a:lnTo>
                  <a:lnTo>
                    <a:pt x="184" y="28"/>
                  </a:lnTo>
                  <a:lnTo>
                    <a:pt x="182" y="29"/>
                  </a:lnTo>
                  <a:lnTo>
                    <a:pt x="179" y="31"/>
                  </a:lnTo>
                  <a:lnTo>
                    <a:pt x="174" y="32"/>
                  </a:lnTo>
                  <a:lnTo>
                    <a:pt x="171" y="33"/>
                  </a:lnTo>
                  <a:lnTo>
                    <a:pt x="164" y="35"/>
                  </a:lnTo>
                  <a:lnTo>
                    <a:pt x="158" y="37"/>
                  </a:lnTo>
                  <a:lnTo>
                    <a:pt x="152" y="38"/>
                  </a:lnTo>
                  <a:lnTo>
                    <a:pt x="145" y="41"/>
                  </a:lnTo>
                  <a:lnTo>
                    <a:pt x="139" y="43"/>
                  </a:lnTo>
                  <a:lnTo>
                    <a:pt x="133" y="45"/>
                  </a:lnTo>
                  <a:lnTo>
                    <a:pt x="126" y="46"/>
                  </a:lnTo>
                  <a:lnTo>
                    <a:pt x="120" y="47"/>
                  </a:lnTo>
                  <a:lnTo>
                    <a:pt x="114" y="47"/>
                  </a:lnTo>
                  <a:lnTo>
                    <a:pt x="107" y="47"/>
                  </a:lnTo>
                  <a:lnTo>
                    <a:pt x="100" y="47"/>
                  </a:lnTo>
                  <a:lnTo>
                    <a:pt x="94" y="47"/>
                  </a:lnTo>
                  <a:lnTo>
                    <a:pt x="86" y="47"/>
                  </a:lnTo>
                  <a:lnTo>
                    <a:pt x="80" y="47"/>
                  </a:lnTo>
                  <a:lnTo>
                    <a:pt x="72" y="46"/>
                  </a:lnTo>
                  <a:lnTo>
                    <a:pt x="66" y="46"/>
                  </a:lnTo>
                  <a:lnTo>
                    <a:pt x="61" y="43"/>
                  </a:lnTo>
                  <a:lnTo>
                    <a:pt x="57" y="42"/>
                  </a:lnTo>
                  <a:lnTo>
                    <a:pt x="52" y="41"/>
                  </a:lnTo>
                  <a:lnTo>
                    <a:pt x="48" y="40"/>
                  </a:lnTo>
                  <a:lnTo>
                    <a:pt x="44" y="38"/>
                  </a:lnTo>
                  <a:lnTo>
                    <a:pt x="40" y="36"/>
                  </a:lnTo>
                  <a:lnTo>
                    <a:pt x="37" y="35"/>
                  </a:lnTo>
                  <a:lnTo>
                    <a:pt x="33" y="32"/>
                  </a:lnTo>
                  <a:lnTo>
                    <a:pt x="28" y="29"/>
                  </a:lnTo>
                  <a:lnTo>
                    <a:pt x="24" y="27"/>
                  </a:lnTo>
                  <a:lnTo>
                    <a:pt x="22" y="26"/>
                  </a:lnTo>
                  <a:lnTo>
                    <a:pt x="18" y="23"/>
                  </a:lnTo>
                  <a:lnTo>
                    <a:pt x="14" y="21"/>
                  </a:lnTo>
                  <a:lnTo>
                    <a:pt x="11" y="17"/>
                  </a:lnTo>
                  <a:lnTo>
                    <a:pt x="8" y="14"/>
                  </a:lnTo>
                  <a:lnTo>
                    <a:pt x="5" y="12"/>
                  </a:lnTo>
                  <a:lnTo>
                    <a:pt x="1" y="5"/>
                  </a:lnTo>
                  <a:lnTo>
                    <a:pt x="0" y="2"/>
                  </a:lnTo>
                  <a:lnTo>
                    <a:pt x="3" y="0"/>
                  </a:lnTo>
                  <a:lnTo>
                    <a:pt x="6" y="2"/>
                  </a:lnTo>
                  <a:lnTo>
                    <a:pt x="13" y="8"/>
                  </a:lnTo>
                  <a:lnTo>
                    <a:pt x="20" y="13"/>
                  </a:lnTo>
                  <a:lnTo>
                    <a:pt x="28" y="18"/>
                  </a:lnTo>
                  <a:lnTo>
                    <a:pt x="38" y="23"/>
                  </a:lnTo>
                  <a:lnTo>
                    <a:pt x="46" y="27"/>
                  </a:lnTo>
                  <a:lnTo>
                    <a:pt x="56" y="29"/>
                  </a:lnTo>
                  <a:lnTo>
                    <a:pt x="64" y="33"/>
                  </a:lnTo>
                  <a:lnTo>
                    <a:pt x="75" y="36"/>
                  </a:lnTo>
                  <a:lnTo>
                    <a:pt x="85" y="37"/>
                  </a:lnTo>
                  <a:lnTo>
                    <a:pt x="94" y="37"/>
                  </a:lnTo>
                  <a:lnTo>
                    <a:pt x="104" y="37"/>
                  </a:lnTo>
                  <a:lnTo>
                    <a:pt x="114" y="37"/>
                  </a:lnTo>
                  <a:lnTo>
                    <a:pt x="124" y="36"/>
                  </a:lnTo>
                  <a:lnTo>
                    <a:pt x="133" y="35"/>
                  </a:lnTo>
                  <a:lnTo>
                    <a:pt x="142" y="31"/>
                  </a:lnTo>
                  <a:lnTo>
                    <a:pt x="152" y="28"/>
                  </a:lnTo>
                  <a:lnTo>
                    <a:pt x="155" y="26"/>
                  </a:lnTo>
                  <a:lnTo>
                    <a:pt x="159" y="26"/>
                  </a:lnTo>
                  <a:lnTo>
                    <a:pt x="162" y="24"/>
                  </a:lnTo>
                  <a:lnTo>
                    <a:pt x="166" y="23"/>
                  </a:lnTo>
                  <a:lnTo>
                    <a:pt x="168" y="22"/>
                  </a:lnTo>
                  <a:lnTo>
                    <a:pt x="172" y="22"/>
                  </a:lnTo>
                  <a:lnTo>
                    <a:pt x="176" y="21"/>
                  </a:lnTo>
                  <a:lnTo>
                    <a:pt x="178" y="21"/>
                  </a:lnTo>
                  <a:lnTo>
                    <a:pt x="182" y="18"/>
                  </a:lnTo>
                  <a:lnTo>
                    <a:pt x="184" y="17"/>
                  </a:lnTo>
                  <a:lnTo>
                    <a:pt x="188" y="17"/>
                  </a:lnTo>
                  <a:lnTo>
                    <a:pt x="192" y="16"/>
                  </a:lnTo>
                  <a:lnTo>
                    <a:pt x="195" y="13"/>
                  </a:lnTo>
                  <a:lnTo>
                    <a:pt x="198" y="12"/>
                  </a:lnTo>
                  <a:lnTo>
                    <a:pt x="201" y="11"/>
                  </a:lnTo>
                  <a:lnTo>
                    <a:pt x="20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42" name="Google Shape;1942;p39"/>
            <p:cNvSpPr/>
            <p:nvPr/>
          </p:nvSpPr>
          <p:spPr>
            <a:xfrm>
              <a:off x="4442" y="2478"/>
              <a:ext cx="115" cy="51"/>
            </a:xfrm>
            <a:custGeom>
              <a:avLst/>
              <a:gdLst/>
              <a:ahLst/>
              <a:cxnLst/>
              <a:rect l="l" t="t" r="r" b="b"/>
              <a:pathLst>
                <a:path w="115" h="51" extrusionOk="0">
                  <a:moveTo>
                    <a:pt x="115" y="0"/>
                  </a:moveTo>
                  <a:lnTo>
                    <a:pt x="115" y="10"/>
                  </a:lnTo>
                  <a:lnTo>
                    <a:pt x="108" y="8"/>
                  </a:lnTo>
                  <a:lnTo>
                    <a:pt x="100" y="10"/>
                  </a:lnTo>
                  <a:lnTo>
                    <a:pt x="92" y="10"/>
                  </a:lnTo>
                  <a:lnTo>
                    <a:pt x="86" y="12"/>
                  </a:lnTo>
                  <a:lnTo>
                    <a:pt x="79" y="14"/>
                  </a:lnTo>
                  <a:lnTo>
                    <a:pt x="72" y="16"/>
                  </a:lnTo>
                  <a:lnTo>
                    <a:pt x="65" y="17"/>
                  </a:lnTo>
                  <a:lnTo>
                    <a:pt x="58" y="21"/>
                  </a:lnTo>
                  <a:lnTo>
                    <a:pt x="52" y="24"/>
                  </a:lnTo>
                  <a:lnTo>
                    <a:pt x="46" y="27"/>
                  </a:lnTo>
                  <a:lnTo>
                    <a:pt x="39" y="31"/>
                  </a:lnTo>
                  <a:lnTo>
                    <a:pt x="33" y="35"/>
                  </a:lnTo>
                  <a:lnTo>
                    <a:pt x="26" y="39"/>
                  </a:lnTo>
                  <a:lnTo>
                    <a:pt x="20" y="43"/>
                  </a:lnTo>
                  <a:lnTo>
                    <a:pt x="14" y="46"/>
                  </a:lnTo>
                  <a:lnTo>
                    <a:pt x="8" y="51"/>
                  </a:lnTo>
                  <a:lnTo>
                    <a:pt x="5" y="50"/>
                  </a:lnTo>
                  <a:lnTo>
                    <a:pt x="3" y="50"/>
                  </a:lnTo>
                  <a:lnTo>
                    <a:pt x="0" y="50"/>
                  </a:lnTo>
                  <a:lnTo>
                    <a:pt x="2" y="49"/>
                  </a:lnTo>
                  <a:lnTo>
                    <a:pt x="4" y="44"/>
                  </a:lnTo>
                  <a:lnTo>
                    <a:pt x="9" y="40"/>
                  </a:lnTo>
                  <a:lnTo>
                    <a:pt x="12" y="39"/>
                  </a:lnTo>
                  <a:lnTo>
                    <a:pt x="14" y="36"/>
                  </a:lnTo>
                  <a:lnTo>
                    <a:pt x="17" y="34"/>
                  </a:lnTo>
                  <a:lnTo>
                    <a:pt x="20" y="32"/>
                  </a:lnTo>
                  <a:lnTo>
                    <a:pt x="23" y="30"/>
                  </a:lnTo>
                  <a:lnTo>
                    <a:pt x="27" y="29"/>
                  </a:lnTo>
                  <a:lnTo>
                    <a:pt x="29" y="26"/>
                  </a:lnTo>
                  <a:lnTo>
                    <a:pt x="33" y="25"/>
                  </a:lnTo>
                  <a:lnTo>
                    <a:pt x="38" y="21"/>
                  </a:lnTo>
                  <a:lnTo>
                    <a:pt x="42" y="20"/>
                  </a:lnTo>
                  <a:lnTo>
                    <a:pt x="44" y="17"/>
                  </a:lnTo>
                  <a:lnTo>
                    <a:pt x="48" y="16"/>
                  </a:lnTo>
                  <a:lnTo>
                    <a:pt x="52" y="14"/>
                  </a:lnTo>
                  <a:lnTo>
                    <a:pt x="56" y="12"/>
                  </a:lnTo>
                  <a:lnTo>
                    <a:pt x="60" y="10"/>
                  </a:lnTo>
                  <a:lnTo>
                    <a:pt x="65" y="8"/>
                  </a:lnTo>
                  <a:lnTo>
                    <a:pt x="70" y="7"/>
                  </a:lnTo>
                  <a:lnTo>
                    <a:pt x="75" y="6"/>
                  </a:lnTo>
                  <a:lnTo>
                    <a:pt x="80" y="5"/>
                  </a:lnTo>
                  <a:lnTo>
                    <a:pt x="85" y="3"/>
                  </a:lnTo>
                  <a:lnTo>
                    <a:pt x="90" y="2"/>
                  </a:lnTo>
                  <a:lnTo>
                    <a:pt x="95" y="1"/>
                  </a:lnTo>
                  <a:lnTo>
                    <a:pt x="100" y="0"/>
                  </a:lnTo>
                  <a:lnTo>
                    <a:pt x="105" y="0"/>
                  </a:lnTo>
                  <a:lnTo>
                    <a:pt x="110" y="0"/>
                  </a:lnTo>
                  <a:lnTo>
                    <a:pt x="11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43" name="Google Shape;1943;p39"/>
            <p:cNvSpPr/>
            <p:nvPr/>
          </p:nvSpPr>
          <p:spPr>
            <a:xfrm>
              <a:off x="4245" y="2762"/>
              <a:ext cx="77" cy="179"/>
            </a:xfrm>
            <a:custGeom>
              <a:avLst/>
              <a:gdLst/>
              <a:ahLst/>
              <a:cxnLst/>
              <a:rect l="l" t="t" r="r" b="b"/>
              <a:pathLst>
                <a:path w="77" h="179" extrusionOk="0">
                  <a:moveTo>
                    <a:pt x="62" y="0"/>
                  </a:moveTo>
                  <a:lnTo>
                    <a:pt x="65" y="2"/>
                  </a:lnTo>
                  <a:lnTo>
                    <a:pt x="66" y="6"/>
                  </a:lnTo>
                  <a:lnTo>
                    <a:pt x="66" y="10"/>
                  </a:lnTo>
                  <a:lnTo>
                    <a:pt x="66" y="12"/>
                  </a:lnTo>
                  <a:lnTo>
                    <a:pt x="66" y="16"/>
                  </a:lnTo>
                  <a:lnTo>
                    <a:pt x="65" y="20"/>
                  </a:lnTo>
                  <a:lnTo>
                    <a:pt x="63" y="24"/>
                  </a:lnTo>
                  <a:lnTo>
                    <a:pt x="62" y="28"/>
                  </a:lnTo>
                  <a:lnTo>
                    <a:pt x="60" y="30"/>
                  </a:lnTo>
                  <a:lnTo>
                    <a:pt x="57" y="34"/>
                  </a:lnTo>
                  <a:lnTo>
                    <a:pt x="55" y="36"/>
                  </a:lnTo>
                  <a:lnTo>
                    <a:pt x="53" y="41"/>
                  </a:lnTo>
                  <a:lnTo>
                    <a:pt x="51" y="44"/>
                  </a:lnTo>
                  <a:lnTo>
                    <a:pt x="50" y="48"/>
                  </a:lnTo>
                  <a:lnTo>
                    <a:pt x="47" y="50"/>
                  </a:lnTo>
                  <a:lnTo>
                    <a:pt x="46" y="54"/>
                  </a:lnTo>
                  <a:lnTo>
                    <a:pt x="42" y="59"/>
                  </a:lnTo>
                  <a:lnTo>
                    <a:pt x="38" y="65"/>
                  </a:lnTo>
                  <a:lnTo>
                    <a:pt x="33" y="72"/>
                  </a:lnTo>
                  <a:lnTo>
                    <a:pt x="29" y="79"/>
                  </a:lnTo>
                  <a:lnTo>
                    <a:pt x="26" y="86"/>
                  </a:lnTo>
                  <a:lnTo>
                    <a:pt x="22" y="92"/>
                  </a:lnTo>
                  <a:lnTo>
                    <a:pt x="18" y="99"/>
                  </a:lnTo>
                  <a:lnTo>
                    <a:pt x="15" y="107"/>
                  </a:lnTo>
                  <a:lnTo>
                    <a:pt x="13" y="113"/>
                  </a:lnTo>
                  <a:lnTo>
                    <a:pt x="12" y="120"/>
                  </a:lnTo>
                  <a:lnTo>
                    <a:pt x="10" y="127"/>
                  </a:lnTo>
                  <a:lnTo>
                    <a:pt x="10" y="135"/>
                  </a:lnTo>
                  <a:lnTo>
                    <a:pt x="12" y="141"/>
                  </a:lnTo>
                  <a:lnTo>
                    <a:pt x="14" y="149"/>
                  </a:lnTo>
                  <a:lnTo>
                    <a:pt x="18" y="155"/>
                  </a:lnTo>
                  <a:lnTo>
                    <a:pt x="22" y="163"/>
                  </a:lnTo>
                  <a:lnTo>
                    <a:pt x="27" y="165"/>
                  </a:lnTo>
                  <a:lnTo>
                    <a:pt x="32" y="168"/>
                  </a:lnTo>
                  <a:lnTo>
                    <a:pt x="36" y="168"/>
                  </a:lnTo>
                  <a:lnTo>
                    <a:pt x="41" y="168"/>
                  </a:lnTo>
                  <a:lnTo>
                    <a:pt x="44" y="166"/>
                  </a:lnTo>
                  <a:lnTo>
                    <a:pt x="48" y="164"/>
                  </a:lnTo>
                  <a:lnTo>
                    <a:pt x="52" y="161"/>
                  </a:lnTo>
                  <a:lnTo>
                    <a:pt x="55" y="159"/>
                  </a:lnTo>
                  <a:lnTo>
                    <a:pt x="57" y="154"/>
                  </a:lnTo>
                  <a:lnTo>
                    <a:pt x="60" y="149"/>
                  </a:lnTo>
                  <a:lnTo>
                    <a:pt x="62" y="145"/>
                  </a:lnTo>
                  <a:lnTo>
                    <a:pt x="63" y="140"/>
                  </a:lnTo>
                  <a:lnTo>
                    <a:pt x="63" y="135"/>
                  </a:lnTo>
                  <a:lnTo>
                    <a:pt x="65" y="130"/>
                  </a:lnTo>
                  <a:lnTo>
                    <a:pt x="65" y="125"/>
                  </a:lnTo>
                  <a:lnTo>
                    <a:pt x="65" y="122"/>
                  </a:lnTo>
                  <a:lnTo>
                    <a:pt x="65" y="116"/>
                  </a:lnTo>
                  <a:lnTo>
                    <a:pt x="65" y="111"/>
                  </a:lnTo>
                  <a:lnTo>
                    <a:pt x="65" y="105"/>
                  </a:lnTo>
                  <a:lnTo>
                    <a:pt x="66" y="99"/>
                  </a:lnTo>
                  <a:lnTo>
                    <a:pt x="66" y="94"/>
                  </a:lnTo>
                  <a:lnTo>
                    <a:pt x="66" y="89"/>
                  </a:lnTo>
                  <a:lnTo>
                    <a:pt x="66" y="83"/>
                  </a:lnTo>
                  <a:lnTo>
                    <a:pt x="66" y="78"/>
                  </a:lnTo>
                  <a:lnTo>
                    <a:pt x="65" y="73"/>
                  </a:lnTo>
                  <a:lnTo>
                    <a:pt x="65" y="67"/>
                  </a:lnTo>
                  <a:lnTo>
                    <a:pt x="65" y="62"/>
                  </a:lnTo>
                  <a:lnTo>
                    <a:pt x="65" y="57"/>
                  </a:lnTo>
                  <a:lnTo>
                    <a:pt x="65" y="51"/>
                  </a:lnTo>
                  <a:lnTo>
                    <a:pt x="65" y="46"/>
                  </a:lnTo>
                  <a:lnTo>
                    <a:pt x="65" y="41"/>
                  </a:lnTo>
                  <a:lnTo>
                    <a:pt x="66" y="36"/>
                  </a:lnTo>
                  <a:lnTo>
                    <a:pt x="70" y="39"/>
                  </a:lnTo>
                  <a:lnTo>
                    <a:pt x="71" y="41"/>
                  </a:lnTo>
                  <a:lnTo>
                    <a:pt x="74" y="45"/>
                  </a:lnTo>
                  <a:lnTo>
                    <a:pt x="75" y="49"/>
                  </a:lnTo>
                  <a:lnTo>
                    <a:pt x="75" y="51"/>
                  </a:lnTo>
                  <a:lnTo>
                    <a:pt x="75" y="57"/>
                  </a:lnTo>
                  <a:lnTo>
                    <a:pt x="75" y="60"/>
                  </a:lnTo>
                  <a:lnTo>
                    <a:pt x="76" y="65"/>
                  </a:lnTo>
                  <a:lnTo>
                    <a:pt x="75" y="70"/>
                  </a:lnTo>
                  <a:lnTo>
                    <a:pt x="75" y="74"/>
                  </a:lnTo>
                  <a:lnTo>
                    <a:pt x="75" y="79"/>
                  </a:lnTo>
                  <a:lnTo>
                    <a:pt x="75" y="84"/>
                  </a:lnTo>
                  <a:lnTo>
                    <a:pt x="75" y="88"/>
                  </a:lnTo>
                  <a:lnTo>
                    <a:pt x="75" y="92"/>
                  </a:lnTo>
                  <a:lnTo>
                    <a:pt x="75" y="96"/>
                  </a:lnTo>
                  <a:lnTo>
                    <a:pt x="77" y="101"/>
                  </a:lnTo>
                  <a:lnTo>
                    <a:pt x="76" y="106"/>
                  </a:lnTo>
                  <a:lnTo>
                    <a:pt x="76" y="111"/>
                  </a:lnTo>
                  <a:lnTo>
                    <a:pt x="75" y="117"/>
                  </a:lnTo>
                  <a:lnTo>
                    <a:pt x="75" y="123"/>
                  </a:lnTo>
                  <a:lnTo>
                    <a:pt x="75" y="129"/>
                  </a:lnTo>
                  <a:lnTo>
                    <a:pt x="74" y="135"/>
                  </a:lnTo>
                  <a:lnTo>
                    <a:pt x="72" y="141"/>
                  </a:lnTo>
                  <a:lnTo>
                    <a:pt x="71" y="147"/>
                  </a:lnTo>
                  <a:lnTo>
                    <a:pt x="70" y="154"/>
                  </a:lnTo>
                  <a:lnTo>
                    <a:pt x="66" y="159"/>
                  </a:lnTo>
                  <a:lnTo>
                    <a:pt x="63" y="164"/>
                  </a:lnTo>
                  <a:lnTo>
                    <a:pt x="61" y="169"/>
                  </a:lnTo>
                  <a:lnTo>
                    <a:pt x="56" y="171"/>
                  </a:lnTo>
                  <a:lnTo>
                    <a:pt x="51" y="175"/>
                  </a:lnTo>
                  <a:lnTo>
                    <a:pt x="44" y="176"/>
                  </a:lnTo>
                  <a:lnTo>
                    <a:pt x="39" y="179"/>
                  </a:lnTo>
                  <a:lnTo>
                    <a:pt x="28" y="176"/>
                  </a:lnTo>
                  <a:lnTo>
                    <a:pt x="20" y="173"/>
                  </a:lnTo>
                  <a:lnTo>
                    <a:pt x="13" y="169"/>
                  </a:lnTo>
                  <a:lnTo>
                    <a:pt x="8" y="163"/>
                  </a:lnTo>
                  <a:lnTo>
                    <a:pt x="4" y="155"/>
                  </a:lnTo>
                  <a:lnTo>
                    <a:pt x="2" y="147"/>
                  </a:lnTo>
                  <a:lnTo>
                    <a:pt x="0" y="140"/>
                  </a:lnTo>
                  <a:lnTo>
                    <a:pt x="0" y="131"/>
                  </a:lnTo>
                  <a:lnTo>
                    <a:pt x="0" y="122"/>
                  </a:lnTo>
                  <a:lnTo>
                    <a:pt x="3" y="113"/>
                  </a:lnTo>
                  <a:lnTo>
                    <a:pt x="4" y="105"/>
                  </a:lnTo>
                  <a:lnTo>
                    <a:pt x="8" y="96"/>
                  </a:lnTo>
                  <a:lnTo>
                    <a:pt x="12" y="88"/>
                  </a:lnTo>
                  <a:lnTo>
                    <a:pt x="15" y="81"/>
                  </a:lnTo>
                  <a:lnTo>
                    <a:pt x="19" y="73"/>
                  </a:lnTo>
                  <a:lnTo>
                    <a:pt x="24" y="67"/>
                  </a:lnTo>
                  <a:lnTo>
                    <a:pt x="27" y="63"/>
                  </a:lnTo>
                  <a:lnTo>
                    <a:pt x="29" y="59"/>
                  </a:lnTo>
                  <a:lnTo>
                    <a:pt x="32" y="54"/>
                  </a:lnTo>
                  <a:lnTo>
                    <a:pt x="36" y="49"/>
                  </a:lnTo>
                  <a:lnTo>
                    <a:pt x="37" y="45"/>
                  </a:lnTo>
                  <a:lnTo>
                    <a:pt x="39" y="41"/>
                  </a:lnTo>
                  <a:lnTo>
                    <a:pt x="43" y="36"/>
                  </a:lnTo>
                  <a:lnTo>
                    <a:pt x="46" y="33"/>
                  </a:lnTo>
                  <a:lnTo>
                    <a:pt x="47" y="28"/>
                  </a:lnTo>
                  <a:lnTo>
                    <a:pt x="50" y="24"/>
                  </a:lnTo>
                  <a:lnTo>
                    <a:pt x="52" y="20"/>
                  </a:lnTo>
                  <a:lnTo>
                    <a:pt x="55" y="16"/>
                  </a:lnTo>
                  <a:lnTo>
                    <a:pt x="56" y="11"/>
                  </a:lnTo>
                  <a:lnTo>
                    <a:pt x="58" y="7"/>
                  </a:lnTo>
                  <a:lnTo>
                    <a:pt x="61" y="4"/>
                  </a:lnTo>
                  <a:lnTo>
                    <a:pt x="6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44" name="Google Shape;1944;p39"/>
            <p:cNvSpPr/>
            <p:nvPr/>
          </p:nvSpPr>
          <p:spPr>
            <a:xfrm>
              <a:off x="4551" y="2332"/>
              <a:ext cx="125" cy="291"/>
            </a:xfrm>
            <a:custGeom>
              <a:avLst/>
              <a:gdLst/>
              <a:ahLst/>
              <a:cxnLst/>
              <a:rect l="l" t="t" r="r" b="b"/>
              <a:pathLst>
                <a:path w="125" h="291" extrusionOk="0">
                  <a:moveTo>
                    <a:pt x="114" y="0"/>
                  </a:moveTo>
                  <a:lnTo>
                    <a:pt x="116" y="4"/>
                  </a:lnTo>
                  <a:lnTo>
                    <a:pt x="119" y="6"/>
                  </a:lnTo>
                  <a:lnTo>
                    <a:pt x="120" y="8"/>
                  </a:lnTo>
                  <a:lnTo>
                    <a:pt x="119" y="11"/>
                  </a:lnTo>
                  <a:lnTo>
                    <a:pt x="115" y="14"/>
                  </a:lnTo>
                  <a:lnTo>
                    <a:pt x="110" y="18"/>
                  </a:lnTo>
                  <a:lnTo>
                    <a:pt x="105" y="23"/>
                  </a:lnTo>
                  <a:lnTo>
                    <a:pt x="101" y="29"/>
                  </a:lnTo>
                  <a:lnTo>
                    <a:pt x="96" y="35"/>
                  </a:lnTo>
                  <a:lnTo>
                    <a:pt x="92" y="40"/>
                  </a:lnTo>
                  <a:lnTo>
                    <a:pt x="88" y="45"/>
                  </a:lnTo>
                  <a:lnTo>
                    <a:pt x="86" y="48"/>
                  </a:lnTo>
                  <a:lnTo>
                    <a:pt x="82" y="55"/>
                  </a:lnTo>
                  <a:lnTo>
                    <a:pt x="77" y="60"/>
                  </a:lnTo>
                  <a:lnTo>
                    <a:pt x="73" y="66"/>
                  </a:lnTo>
                  <a:lnTo>
                    <a:pt x="69" y="71"/>
                  </a:lnTo>
                  <a:lnTo>
                    <a:pt x="64" y="77"/>
                  </a:lnTo>
                  <a:lnTo>
                    <a:pt x="59" y="84"/>
                  </a:lnTo>
                  <a:lnTo>
                    <a:pt x="54" y="89"/>
                  </a:lnTo>
                  <a:lnTo>
                    <a:pt x="50" y="95"/>
                  </a:lnTo>
                  <a:lnTo>
                    <a:pt x="45" y="100"/>
                  </a:lnTo>
                  <a:lnTo>
                    <a:pt x="40" y="105"/>
                  </a:lnTo>
                  <a:lnTo>
                    <a:pt x="35" y="112"/>
                  </a:lnTo>
                  <a:lnTo>
                    <a:pt x="31" y="118"/>
                  </a:lnTo>
                  <a:lnTo>
                    <a:pt x="26" y="123"/>
                  </a:lnTo>
                  <a:lnTo>
                    <a:pt x="23" y="129"/>
                  </a:lnTo>
                  <a:lnTo>
                    <a:pt x="20" y="137"/>
                  </a:lnTo>
                  <a:lnTo>
                    <a:pt x="18" y="143"/>
                  </a:lnTo>
                  <a:lnTo>
                    <a:pt x="15" y="147"/>
                  </a:lnTo>
                  <a:lnTo>
                    <a:pt x="13" y="151"/>
                  </a:lnTo>
                  <a:lnTo>
                    <a:pt x="11" y="156"/>
                  </a:lnTo>
                  <a:lnTo>
                    <a:pt x="10" y="161"/>
                  </a:lnTo>
                  <a:lnTo>
                    <a:pt x="9" y="165"/>
                  </a:lnTo>
                  <a:lnTo>
                    <a:pt x="9" y="170"/>
                  </a:lnTo>
                  <a:lnTo>
                    <a:pt x="9" y="175"/>
                  </a:lnTo>
                  <a:lnTo>
                    <a:pt x="9" y="180"/>
                  </a:lnTo>
                  <a:lnTo>
                    <a:pt x="9" y="185"/>
                  </a:lnTo>
                  <a:lnTo>
                    <a:pt x="10" y="189"/>
                  </a:lnTo>
                  <a:lnTo>
                    <a:pt x="11" y="194"/>
                  </a:lnTo>
                  <a:lnTo>
                    <a:pt x="13" y="199"/>
                  </a:lnTo>
                  <a:lnTo>
                    <a:pt x="14" y="204"/>
                  </a:lnTo>
                  <a:lnTo>
                    <a:pt x="16" y="209"/>
                  </a:lnTo>
                  <a:lnTo>
                    <a:pt x="19" y="214"/>
                  </a:lnTo>
                  <a:lnTo>
                    <a:pt x="21" y="219"/>
                  </a:lnTo>
                  <a:lnTo>
                    <a:pt x="25" y="224"/>
                  </a:lnTo>
                  <a:lnTo>
                    <a:pt x="28" y="229"/>
                  </a:lnTo>
                  <a:lnTo>
                    <a:pt x="31" y="234"/>
                  </a:lnTo>
                  <a:lnTo>
                    <a:pt x="35" y="239"/>
                  </a:lnTo>
                  <a:lnTo>
                    <a:pt x="38" y="244"/>
                  </a:lnTo>
                  <a:lnTo>
                    <a:pt x="42" y="250"/>
                  </a:lnTo>
                  <a:lnTo>
                    <a:pt x="45" y="255"/>
                  </a:lnTo>
                  <a:lnTo>
                    <a:pt x="50" y="261"/>
                  </a:lnTo>
                  <a:lnTo>
                    <a:pt x="54" y="264"/>
                  </a:lnTo>
                  <a:lnTo>
                    <a:pt x="59" y="268"/>
                  </a:lnTo>
                  <a:lnTo>
                    <a:pt x="64" y="272"/>
                  </a:lnTo>
                  <a:lnTo>
                    <a:pt x="69" y="274"/>
                  </a:lnTo>
                  <a:lnTo>
                    <a:pt x="74" y="277"/>
                  </a:lnTo>
                  <a:lnTo>
                    <a:pt x="81" y="278"/>
                  </a:lnTo>
                  <a:lnTo>
                    <a:pt x="87" y="278"/>
                  </a:lnTo>
                  <a:lnTo>
                    <a:pt x="93" y="278"/>
                  </a:lnTo>
                  <a:lnTo>
                    <a:pt x="95" y="274"/>
                  </a:lnTo>
                  <a:lnTo>
                    <a:pt x="95" y="271"/>
                  </a:lnTo>
                  <a:lnTo>
                    <a:pt x="95" y="267"/>
                  </a:lnTo>
                  <a:lnTo>
                    <a:pt x="93" y="263"/>
                  </a:lnTo>
                  <a:lnTo>
                    <a:pt x="91" y="258"/>
                  </a:lnTo>
                  <a:lnTo>
                    <a:pt x="88" y="253"/>
                  </a:lnTo>
                  <a:lnTo>
                    <a:pt x="86" y="248"/>
                  </a:lnTo>
                  <a:lnTo>
                    <a:pt x="83" y="243"/>
                  </a:lnTo>
                  <a:lnTo>
                    <a:pt x="79" y="237"/>
                  </a:lnTo>
                  <a:lnTo>
                    <a:pt x="76" y="230"/>
                  </a:lnTo>
                  <a:lnTo>
                    <a:pt x="73" y="224"/>
                  </a:lnTo>
                  <a:lnTo>
                    <a:pt x="69" y="219"/>
                  </a:lnTo>
                  <a:lnTo>
                    <a:pt x="66" y="213"/>
                  </a:lnTo>
                  <a:lnTo>
                    <a:pt x="63" y="206"/>
                  </a:lnTo>
                  <a:lnTo>
                    <a:pt x="61" y="201"/>
                  </a:lnTo>
                  <a:lnTo>
                    <a:pt x="61" y="196"/>
                  </a:lnTo>
                  <a:lnTo>
                    <a:pt x="59" y="192"/>
                  </a:lnTo>
                  <a:lnTo>
                    <a:pt x="58" y="189"/>
                  </a:lnTo>
                  <a:lnTo>
                    <a:pt x="58" y="185"/>
                  </a:lnTo>
                  <a:lnTo>
                    <a:pt x="58" y="181"/>
                  </a:lnTo>
                  <a:lnTo>
                    <a:pt x="58" y="177"/>
                  </a:lnTo>
                  <a:lnTo>
                    <a:pt x="58" y="175"/>
                  </a:lnTo>
                  <a:lnTo>
                    <a:pt x="58" y="171"/>
                  </a:lnTo>
                  <a:lnTo>
                    <a:pt x="59" y="167"/>
                  </a:lnTo>
                  <a:lnTo>
                    <a:pt x="59" y="165"/>
                  </a:lnTo>
                  <a:lnTo>
                    <a:pt x="61" y="161"/>
                  </a:lnTo>
                  <a:lnTo>
                    <a:pt x="61" y="158"/>
                  </a:lnTo>
                  <a:lnTo>
                    <a:pt x="63" y="154"/>
                  </a:lnTo>
                  <a:lnTo>
                    <a:pt x="66" y="148"/>
                  </a:lnTo>
                  <a:lnTo>
                    <a:pt x="69" y="143"/>
                  </a:lnTo>
                  <a:lnTo>
                    <a:pt x="71" y="138"/>
                  </a:lnTo>
                  <a:lnTo>
                    <a:pt x="74" y="134"/>
                  </a:lnTo>
                  <a:lnTo>
                    <a:pt x="77" y="129"/>
                  </a:lnTo>
                  <a:lnTo>
                    <a:pt x="81" y="125"/>
                  </a:lnTo>
                  <a:lnTo>
                    <a:pt x="85" y="122"/>
                  </a:lnTo>
                  <a:lnTo>
                    <a:pt x="87" y="118"/>
                  </a:lnTo>
                  <a:lnTo>
                    <a:pt x="91" y="114"/>
                  </a:lnTo>
                  <a:lnTo>
                    <a:pt x="95" y="110"/>
                  </a:lnTo>
                  <a:lnTo>
                    <a:pt x="98" y="107"/>
                  </a:lnTo>
                  <a:lnTo>
                    <a:pt x="102" y="103"/>
                  </a:lnTo>
                  <a:lnTo>
                    <a:pt x="105" y="99"/>
                  </a:lnTo>
                  <a:lnTo>
                    <a:pt x="109" y="95"/>
                  </a:lnTo>
                  <a:lnTo>
                    <a:pt x="112" y="91"/>
                  </a:lnTo>
                  <a:lnTo>
                    <a:pt x="116" y="88"/>
                  </a:lnTo>
                  <a:lnTo>
                    <a:pt x="119" y="84"/>
                  </a:lnTo>
                  <a:lnTo>
                    <a:pt x="122" y="80"/>
                  </a:lnTo>
                  <a:lnTo>
                    <a:pt x="122" y="81"/>
                  </a:lnTo>
                  <a:lnTo>
                    <a:pt x="124" y="86"/>
                  </a:lnTo>
                  <a:lnTo>
                    <a:pt x="124" y="91"/>
                  </a:lnTo>
                  <a:lnTo>
                    <a:pt x="125" y="93"/>
                  </a:lnTo>
                  <a:lnTo>
                    <a:pt x="121" y="98"/>
                  </a:lnTo>
                  <a:lnTo>
                    <a:pt x="116" y="104"/>
                  </a:lnTo>
                  <a:lnTo>
                    <a:pt x="112" y="107"/>
                  </a:lnTo>
                  <a:lnTo>
                    <a:pt x="110" y="110"/>
                  </a:lnTo>
                  <a:lnTo>
                    <a:pt x="106" y="114"/>
                  </a:lnTo>
                  <a:lnTo>
                    <a:pt x="103" y="117"/>
                  </a:lnTo>
                  <a:lnTo>
                    <a:pt x="100" y="120"/>
                  </a:lnTo>
                  <a:lnTo>
                    <a:pt x="96" y="123"/>
                  </a:lnTo>
                  <a:lnTo>
                    <a:pt x="93" y="128"/>
                  </a:lnTo>
                  <a:lnTo>
                    <a:pt x="91" y="132"/>
                  </a:lnTo>
                  <a:lnTo>
                    <a:pt x="87" y="134"/>
                  </a:lnTo>
                  <a:lnTo>
                    <a:pt x="83" y="139"/>
                  </a:lnTo>
                  <a:lnTo>
                    <a:pt x="81" y="143"/>
                  </a:lnTo>
                  <a:lnTo>
                    <a:pt x="79" y="148"/>
                  </a:lnTo>
                  <a:lnTo>
                    <a:pt x="76" y="152"/>
                  </a:lnTo>
                  <a:lnTo>
                    <a:pt x="74" y="157"/>
                  </a:lnTo>
                  <a:lnTo>
                    <a:pt x="72" y="162"/>
                  </a:lnTo>
                  <a:lnTo>
                    <a:pt x="71" y="167"/>
                  </a:lnTo>
                  <a:lnTo>
                    <a:pt x="69" y="171"/>
                  </a:lnTo>
                  <a:lnTo>
                    <a:pt x="69" y="176"/>
                  </a:lnTo>
                  <a:lnTo>
                    <a:pt x="69" y="181"/>
                  </a:lnTo>
                  <a:lnTo>
                    <a:pt x="69" y="186"/>
                  </a:lnTo>
                  <a:lnTo>
                    <a:pt x="69" y="191"/>
                  </a:lnTo>
                  <a:lnTo>
                    <a:pt x="71" y="195"/>
                  </a:lnTo>
                  <a:lnTo>
                    <a:pt x="72" y="200"/>
                  </a:lnTo>
                  <a:lnTo>
                    <a:pt x="73" y="205"/>
                  </a:lnTo>
                  <a:lnTo>
                    <a:pt x="74" y="209"/>
                  </a:lnTo>
                  <a:lnTo>
                    <a:pt x="77" y="213"/>
                  </a:lnTo>
                  <a:lnTo>
                    <a:pt x="78" y="218"/>
                  </a:lnTo>
                  <a:lnTo>
                    <a:pt x="82" y="221"/>
                  </a:lnTo>
                  <a:lnTo>
                    <a:pt x="83" y="225"/>
                  </a:lnTo>
                  <a:lnTo>
                    <a:pt x="87" y="230"/>
                  </a:lnTo>
                  <a:lnTo>
                    <a:pt x="90" y="235"/>
                  </a:lnTo>
                  <a:lnTo>
                    <a:pt x="93" y="240"/>
                  </a:lnTo>
                  <a:lnTo>
                    <a:pt x="96" y="245"/>
                  </a:lnTo>
                  <a:lnTo>
                    <a:pt x="98" y="252"/>
                  </a:lnTo>
                  <a:lnTo>
                    <a:pt x="101" y="257"/>
                  </a:lnTo>
                  <a:lnTo>
                    <a:pt x="103" y="263"/>
                  </a:lnTo>
                  <a:lnTo>
                    <a:pt x="103" y="268"/>
                  </a:lnTo>
                  <a:lnTo>
                    <a:pt x="105" y="273"/>
                  </a:lnTo>
                  <a:lnTo>
                    <a:pt x="103" y="278"/>
                  </a:lnTo>
                  <a:lnTo>
                    <a:pt x="102" y="282"/>
                  </a:lnTo>
                  <a:lnTo>
                    <a:pt x="98" y="285"/>
                  </a:lnTo>
                  <a:lnTo>
                    <a:pt x="95" y="287"/>
                  </a:lnTo>
                  <a:lnTo>
                    <a:pt x="90" y="288"/>
                  </a:lnTo>
                  <a:lnTo>
                    <a:pt x="83" y="291"/>
                  </a:lnTo>
                  <a:lnTo>
                    <a:pt x="74" y="287"/>
                  </a:lnTo>
                  <a:lnTo>
                    <a:pt x="66" y="283"/>
                  </a:lnTo>
                  <a:lnTo>
                    <a:pt x="58" y="278"/>
                  </a:lnTo>
                  <a:lnTo>
                    <a:pt x="52" y="273"/>
                  </a:lnTo>
                  <a:lnTo>
                    <a:pt x="44" y="267"/>
                  </a:lnTo>
                  <a:lnTo>
                    <a:pt x="38" y="261"/>
                  </a:lnTo>
                  <a:lnTo>
                    <a:pt x="30" y="253"/>
                  </a:lnTo>
                  <a:lnTo>
                    <a:pt x="25" y="245"/>
                  </a:lnTo>
                  <a:lnTo>
                    <a:pt x="20" y="238"/>
                  </a:lnTo>
                  <a:lnTo>
                    <a:pt x="15" y="229"/>
                  </a:lnTo>
                  <a:lnTo>
                    <a:pt x="11" y="220"/>
                  </a:lnTo>
                  <a:lnTo>
                    <a:pt x="7" y="213"/>
                  </a:lnTo>
                  <a:lnTo>
                    <a:pt x="4" y="204"/>
                  </a:lnTo>
                  <a:lnTo>
                    <a:pt x="2" y="196"/>
                  </a:lnTo>
                  <a:lnTo>
                    <a:pt x="0" y="187"/>
                  </a:lnTo>
                  <a:lnTo>
                    <a:pt x="0" y="180"/>
                  </a:lnTo>
                  <a:lnTo>
                    <a:pt x="0" y="167"/>
                  </a:lnTo>
                  <a:lnTo>
                    <a:pt x="1" y="156"/>
                  </a:lnTo>
                  <a:lnTo>
                    <a:pt x="4" y="146"/>
                  </a:lnTo>
                  <a:lnTo>
                    <a:pt x="9" y="136"/>
                  </a:lnTo>
                  <a:lnTo>
                    <a:pt x="13" y="125"/>
                  </a:lnTo>
                  <a:lnTo>
                    <a:pt x="19" y="115"/>
                  </a:lnTo>
                  <a:lnTo>
                    <a:pt x="25" y="105"/>
                  </a:lnTo>
                  <a:lnTo>
                    <a:pt x="34" y="98"/>
                  </a:lnTo>
                  <a:lnTo>
                    <a:pt x="40" y="88"/>
                  </a:lnTo>
                  <a:lnTo>
                    <a:pt x="48" y="80"/>
                  </a:lnTo>
                  <a:lnTo>
                    <a:pt x="57" y="70"/>
                  </a:lnTo>
                  <a:lnTo>
                    <a:pt x="64" y="62"/>
                  </a:lnTo>
                  <a:lnTo>
                    <a:pt x="71" y="53"/>
                  </a:lnTo>
                  <a:lnTo>
                    <a:pt x="77" y="45"/>
                  </a:lnTo>
                  <a:lnTo>
                    <a:pt x="85" y="36"/>
                  </a:lnTo>
                  <a:lnTo>
                    <a:pt x="91" y="27"/>
                  </a:lnTo>
                  <a:lnTo>
                    <a:pt x="92" y="23"/>
                  </a:lnTo>
                  <a:lnTo>
                    <a:pt x="95" y="19"/>
                  </a:lnTo>
                  <a:lnTo>
                    <a:pt x="98" y="17"/>
                  </a:lnTo>
                  <a:lnTo>
                    <a:pt x="101" y="13"/>
                  </a:lnTo>
                  <a:lnTo>
                    <a:pt x="105" y="9"/>
                  </a:lnTo>
                  <a:lnTo>
                    <a:pt x="107" y="7"/>
                  </a:lnTo>
                  <a:lnTo>
                    <a:pt x="110" y="3"/>
                  </a:lnTo>
                  <a:lnTo>
                    <a:pt x="11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45" name="Google Shape;1945;p39"/>
            <p:cNvSpPr/>
            <p:nvPr/>
          </p:nvSpPr>
          <p:spPr>
            <a:xfrm>
              <a:off x="4651" y="2394"/>
              <a:ext cx="107" cy="244"/>
            </a:xfrm>
            <a:custGeom>
              <a:avLst/>
              <a:gdLst/>
              <a:ahLst/>
              <a:cxnLst/>
              <a:rect l="l" t="t" r="r" b="b"/>
              <a:pathLst>
                <a:path w="107" h="244" extrusionOk="0">
                  <a:moveTo>
                    <a:pt x="30" y="2"/>
                  </a:moveTo>
                  <a:lnTo>
                    <a:pt x="34" y="0"/>
                  </a:lnTo>
                  <a:lnTo>
                    <a:pt x="35" y="3"/>
                  </a:lnTo>
                  <a:lnTo>
                    <a:pt x="34" y="5"/>
                  </a:lnTo>
                  <a:lnTo>
                    <a:pt x="34" y="8"/>
                  </a:lnTo>
                  <a:lnTo>
                    <a:pt x="33" y="12"/>
                  </a:lnTo>
                  <a:lnTo>
                    <a:pt x="33" y="17"/>
                  </a:lnTo>
                  <a:lnTo>
                    <a:pt x="30" y="21"/>
                  </a:lnTo>
                  <a:lnTo>
                    <a:pt x="30" y="26"/>
                  </a:lnTo>
                  <a:lnTo>
                    <a:pt x="27" y="31"/>
                  </a:lnTo>
                  <a:lnTo>
                    <a:pt x="26" y="36"/>
                  </a:lnTo>
                  <a:lnTo>
                    <a:pt x="26" y="39"/>
                  </a:lnTo>
                  <a:lnTo>
                    <a:pt x="25" y="45"/>
                  </a:lnTo>
                  <a:lnTo>
                    <a:pt x="25" y="48"/>
                  </a:lnTo>
                  <a:lnTo>
                    <a:pt x="25" y="53"/>
                  </a:lnTo>
                  <a:lnTo>
                    <a:pt x="24" y="60"/>
                  </a:lnTo>
                  <a:lnTo>
                    <a:pt x="22" y="66"/>
                  </a:lnTo>
                  <a:lnTo>
                    <a:pt x="21" y="72"/>
                  </a:lnTo>
                  <a:lnTo>
                    <a:pt x="20" y="79"/>
                  </a:lnTo>
                  <a:lnTo>
                    <a:pt x="17" y="85"/>
                  </a:lnTo>
                  <a:lnTo>
                    <a:pt x="16" y="91"/>
                  </a:lnTo>
                  <a:lnTo>
                    <a:pt x="15" y="96"/>
                  </a:lnTo>
                  <a:lnTo>
                    <a:pt x="14" y="104"/>
                  </a:lnTo>
                  <a:lnTo>
                    <a:pt x="12" y="109"/>
                  </a:lnTo>
                  <a:lnTo>
                    <a:pt x="11" y="116"/>
                  </a:lnTo>
                  <a:lnTo>
                    <a:pt x="10" y="123"/>
                  </a:lnTo>
                  <a:lnTo>
                    <a:pt x="10" y="129"/>
                  </a:lnTo>
                  <a:lnTo>
                    <a:pt x="10" y="137"/>
                  </a:lnTo>
                  <a:lnTo>
                    <a:pt x="12" y="143"/>
                  </a:lnTo>
                  <a:lnTo>
                    <a:pt x="14" y="149"/>
                  </a:lnTo>
                  <a:lnTo>
                    <a:pt x="17" y="158"/>
                  </a:lnTo>
                  <a:lnTo>
                    <a:pt x="19" y="163"/>
                  </a:lnTo>
                  <a:lnTo>
                    <a:pt x="21" y="168"/>
                  </a:lnTo>
                  <a:lnTo>
                    <a:pt x="22" y="175"/>
                  </a:lnTo>
                  <a:lnTo>
                    <a:pt x="25" y="181"/>
                  </a:lnTo>
                  <a:lnTo>
                    <a:pt x="27" y="187"/>
                  </a:lnTo>
                  <a:lnTo>
                    <a:pt x="30" y="193"/>
                  </a:lnTo>
                  <a:lnTo>
                    <a:pt x="31" y="201"/>
                  </a:lnTo>
                  <a:lnTo>
                    <a:pt x="35" y="207"/>
                  </a:lnTo>
                  <a:lnTo>
                    <a:pt x="38" y="212"/>
                  </a:lnTo>
                  <a:lnTo>
                    <a:pt x="40" y="219"/>
                  </a:lnTo>
                  <a:lnTo>
                    <a:pt x="44" y="224"/>
                  </a:lnTo>
                  <a:lnTo>
                    <a:pt x="46" y="229"/>
                  </a:lnTo>
                  <a:lnTo>
                    <a:pt x="50" y="231"/>
                  </a:lnTo>
                  <a:lnTo>
                    <a:pt x="54" y="233"/>
                  </a:lnTo>
                  <a:lnTo>
                    <a:pt x="58" y="234"/>
                  </a:lnTo>
                  <a:lnTo>
                    <a:pt x="63" y="233"/>
                  </a:lnTo>
                  <a:lnTo>
                    <a:pt x="65" y="230"/>
                  </a:lnTo>
                  <a:lnTo>
                    <a:pt x="69" y="228"/>
                  </a:lnTo>
                  <a:lnTo>
                    <a:pt x="72" y="223"/>
                  </a:lnTo>
                  <a:lnTo>
                    <a:pt x="74" y="217"/>
                  </a:lnTo>
                  <a:lnTo>
                    <a:pt x="75" y="211"/>
                  </a:lnTo>
                  <a:lnTo>
                    <a:pt x="75" y="206"/>
                  </a:lnTo>
                  <a:lnTo>
                    <a:pt x="75" y="199"/>
                  </a:lnTo>
                  <a:lnTo>
                    <a:pt x="77" y="192"/>
                  </a:lnTo>
                  <a:lnTo>
                    <a:pt x="75" y="185"/>
                  </a:lnTo>
                  <a:lnTo>
                    <a:pt x="74" y="178"/>
                  </a:lnTo>
                  <a:lnTo>
                    <a:pt x="74" y="171"/>
                  </a:lnTo>
                  <a:lnTo>
                    <a:pt x="73" y="163"/>
                  </a:lnTo>
                  <a:lnTo>
                    <a:pt x="72" y="157"/>
                  </a:lnTo>
                  <a:lnTo>
                    <a:pt x="70" y="149"/>
                  </a:lnTo>
                  <a:lnTo>
                    <a:pt x="69" y="143"/>
                  </a:lnTo>
                  <a:lnTo>
                    <a:pt x="68" y="138"/>
                  </a:lnTo>
                  <a:lnTo>
                    <a:pt x="67" y="133"/>
                  </a:lnTo>
                  <a:lnTo>
                    <a:pt x="65" y="129"/>
                  </a:lnTo>
                  <a:lnTo>
                    <a:pt x="64" y="124"/>
                  </a:lnTo>
                  <a:lnTo>
                    <a:pt x="64" y="120"/>
                  </a:lnTo>
                  <a:lnTo>
                    <a:pt x="64" y="115"/>
                  </a:lnTo>
                  <a:lnTo>
                    <a:pt x="63" y="110"/>
                  </a:lnTo>
                  <a:lnTo>
                    <a:pt x="63" y="106"/>
                  </a:lnTo>
                  <a:lnTo>
                    <a:pt x="64" y="103"/>
                  </a:lnTo>
                  <a:lnTo>
                    <a:pt x="64" y="98"/>
                  </a:lnTo>
                  <a:lnTo>
                    <a:pt x="64" y="94"/>
                  </a:lnTo>
                  <a:lnTo>
                    <a:pt x="65" y="89"/>
                  </a:lnTo>
                  <a:lnTo>
                    <a:pt x="67" y="86"/>
                  </a:lnTo>
                  <a:lnTo>
                    <a:pt x="68" y="81"/>
                  </a:lnTo>
                  <a:lnTo>
                    <a:pt x="69" y="77"/>
                  </a:lnTo>
                  <a:lnTo>
                    <a:pt x="70" y="75"/>
                  </a:lnTo>
                  <a:lnTo>
                    <a:pt x="73" y="71"/>
                  </a:lnTo>
                  <a:lnTo>
                    <a:pt x="74" y="67"/>
                  </a:lnTo>
                  <a:lnTo>
                    <a:pt x="75" y="65"/>
                  </a:lnTo>
                  <a:lnTo>
                    <a:pt x="78" y="61"/>
                  </a:lnTo>
                  <a:lnTo>
                    <a:pt x="79" y="58"/>
                  </a:lnTo>
                  <a:lnTo>
                    <a:pt x="81" y="56"/>
                  </a:lnTo>
                  <a:lnTo>
                    <a:pt x="82" y="52"/>
                  </a:lnTo>
                  <a:lnTo>
                    <a:pt x="84" y="48"/>
                  </a:lnTo>
                  <a:lnTo>
                    <a:pt x="87" y="46"/>
                  </a:lnTo>
                  <a:lnTo>
                    <a:pt x="88" y="42"/>
                  </a:lnTo>
                  <a:lnTo>
                    <a:pt x="91" y="38"/>
                  </a:lnTo>
                  <a:lnTo>
                    <a:pt x="92" y="36"/>
                  </a:lnTo>
                  <a:lnTo>
                    <a:pt x="94" y="32"/>
                  </a:lnTo>
                  <a:lnTo>
                    <a:pt x="97" y="28"/>
                  </a:lnTo>
                  <a:lnTo>
                    <a:pt x="99" y="26"/>
                  </a:lnTo>
                  <a:lnTo>
                    <a:pt x="102" y="23"/>
                  </a:lnTo>
                  <a:lnTo>
                    <a:pt x="105" y="22"/>
                  </a:lnTo>
                  <a:lnTo>
                    <a:pt x="106" y="22"/>
                  </a:lnTo>
                  <a:lnTo>
                    <a:pt x="106" y="24"/>
                  </a:lnTo>
                  <a:lnTo>
                    <a:pt x="106" y="28"/>
                  </a:lnTo>
                  <a:lnTo>
                    <a:pt x="107" y="31"/>
                  </a:lnTo>
                  <a:lnTo>
                    <a:pt x="105" y="36"/>
                  </a:lnTo>
                  <a:lnTo>
                    <a:pt x="102" y="41"/>
                  </a:lnTo>
                  <a:lnTo>
                    <a:pt x="98" y="46"/>
                  </a:lnTo>
                  <a:lnTo>
                    <a:pt x="96" y="52"/>
                  </a:lnTo>
                  <a:lnTo>
                    <a:pt x="92" y="57"/>
                  </a:lnTo>
                  <a:lnTo>
                    <a:pt x="89" y="62"/>
                  </a:lnTo>
                  <a:lnTo>
                    <a:pt x="87" y="69"/>
                  </a:lnTo>
                  <a:lnTo>
                    <a:pt x="83" y="75"/>
                  </a:lnTo>
                  <a:lnTo>
                    <a:pt x="81" y="79"/>
                  </a:lnTo>
                  <a:lnTo>
                    <a:pt x="78" y="85"/>
                  </a:lnTo>
                  <a:lnTo>
                    <a:pt x="77" y="91"/>
                  </a:lnTo>
                  <a:lnTo>
                    <a:pt x="75" y="98"/>
                  </a:lnTo>
                  <a:lnTo>
                    <a:pt x="74" y="104"/>
                  </a:lnTo>
                  <a:lnTo>
                    <a:pt x="74" y="110"/>
                  </a:lnTo>
                  <a:lnTo>
                    <a:pt x="74" y="118"/>
                  </a:lnTo>
                  <a:lnTo>
                    <a:pt x="77" y="125"/>
                  </a:lnTo>
                  <a:lnTo>
                    <a:pt x="78" y="132"/>
                  </a:lnTo>
                  <a:lnTo>
                    <a:pt x="79" y="139"/>
                  </a:lnTo>
                  <a:lnTo>
                    <a:pt x="81" y="146"/>
                  </a:lnTo>
                  <a:lnTo>
                    <a:pt x="82" y="153"/>
                  </a:lnTo>
                  <a:lnTo>
                    <a:pt x="83" y="161"/>
                  </a:lnTo>
                  <a:lnTo>
                    <a:pt x="86" y="168"/>
                  </a:lnTo>
                  <a:lnTo>
                    <a:pt x="86" y="176"/>
                  </a:lnTo>
                  <a:lnTo>
                    <a:pt x="87" y="185"/>
                  </a:lnTo>
                  <a:lnTo>
                    <a:pt x="87" y="192"/>
                  </a:lnTo>
                  <a:lnTo>
                    <a:pt x="87" y="200"/>
                  </a:lnTo>
                  <a:lnTo>
                    <a:pt x="86" y="207"/>
                  </a:lnTo>
                  <a:lnTo>
                    <a:pt x="84" y="215"/>
                  </a:lnTo>
                  <a:lnTo>
                    <a:pt x="82" y="223"/>
                  </a:lnTo>
                  <a:lnTo>
                    <a:pt x="79" y="229"/>
                  </a:lnTo>
                  <a:lnTo>
                    <a:pt x="75" y="236"/>
                  </a:lnTo>
                  <a:lnTo>
                    <a:pt x="72" y="244"/>
                  </a:lnTo>
                  <a:lnTo>
                    <a:pt x="64" y="244"/>
                  </a:lnTo>
                  <a:lnTo>
                    <a:pt x="57" y="244"/>
                  </a:lnTo>
                  <a:lnTo>
                    <a:pt x="51" y="241"/>
                  </a:lnTo>
                  <a:lnTo>
                    <a:pt x="46" y="239"/>
                  </a:lnTo>
                  <a:lnTo>
                    <a:pt x="40" y="234"/>
                  </a:lnTo>
                  <a:lnTo>
                    <a:pt x="36" y="229"/>
                  </a:lnTo>
                  <a:lnTo>
                    <a:pt x="33" y="224"/>
                  </a:lnTo>
                  <a:lnTo>
                    <a:pt x="30" y="217"/>
                  </a:lnTo>
                  <a:lnTo>
                    <a:pt x="26" y="211"/>
                  </a:lnTo>
                  <a:lnTo>
                    <a:pt x="24" y="205"/>
                  </a:lnTo>
                  <a:lnTo>
                    <a:pt x="21" y="199"/>
                  </a:lnTo>
                  <a:lnTo>
                    <a:pt x="19" y="192"/>
                  </a:lnTo>
                  <a:lnTo>
                    <a:pt x="16" y="185"/>
                  </a:lnTo>
                  <a:lnTo>
                    <a:pt x="15" y="180"/>
                  </a:lnTo>
                  <a:lnTo>
                    <a:pt x="12" y="175"/>
                  </a:lnTo>
                  <a:lnTo>
                    <a:pt x="11" y="171"/>
                  </a:lnTo>
                  <a:lnTo>
                    <a:pt x="6" y="161"/>
                  </a:lnTo>
                  <a:lnTo>
                    <a:pt x="3" y="151"/>
                  </a:lnTo>
                  <a:lnTo>
                    <a:pt x="1" y="142"/>
                  </a:lnTo>
                  <a:lnTo>
                    <a:pt x="0" y="133"/>
                  </a:lnTo>
                  <a:lnTo>
                    <a:pt x="0" y="123"/>
                  </a:lnTo>
                  <a:lnTo>
                    <a:pt x="0" y="114"/>
                  </a:lnTo>
                  <a:lnTo>
                    <a:pt x="1" y="106"/>
                  </a:lnTo>
                  <a:lnTo>
                    <a:pt x="3" y="98"/>
                  </a:lnTo>
                  <a:lnTo>
                    <a:pt x="5" y="89"/>
                  </a:lnTo>
                  <a:lnTo>
                    <a:pt x="7" y="80"/>
                  </a:lnTo>
                  <a:lnTo>
                    <a:pt x="9" y="71"/>
                  </a:lnTo>
                  <a:lnTo>
                    <a:pt x="12" y="63"/>
                  </a:lnTo>
                  <a:lnTo>
                    <a:pt x="14" y="55"/>
                  </a:lnTo>
                  <a:lnTo>
                    <a:pt x="16" y="46"/>
                  </a:lnTo>
                  <a:lnTo>
                    <a:pt x="17" y="37"/>
                  </a:lnTo>
                  <a:lnTo>
                    <a:pt x="19" y="29"/>
                  </a:lnTo>
                  <a:lnTo>
                    <a:pt x="19" y="26"/>
                  </a:lnTo>
                  <a:lnTo>
                    <a:pt x="20" y="22"/>
                  </a:lnTo>
                  <a:lnTo>
                    <a:pt x="20" y="18"/>
                  </a:lnTo>
                  <a:lnTo>
                    <a:pt x="22" y="14"/>
                  </a:lnTo>
                  <a:lnTo>
                    <a:pt x="24" y="10"/>
                  </a:lnTo>
                  <a:lnTo>
                    <a:pt x="25" y="8"/>
                  </a:lnTo>
                  <a:lnTo>
                    <a:pt x="27" y="4"/>
                  </a:lnTo>
                  <a:lnTo>
                    <a:pt x="3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46" name="Google Shape;1946;p39"/>
            <p:cNvSpPr/>
            <p:nvPr/>
          </p:nvSpPr>
          <p:spPr>
            <a:xfrm>
              <a:off x="4740" y="2397"/>
              <a:ext cx="94" cy="249"/>
            </a:xfrm>
            <a:custGeom>
              <a:avLst/>
              <a:gdLst/>
              <a:ahLst/>
              <a:cxnLst/>
              <a:rect l="l" t="t" r="r" b="b"/>
              <a:pathLst>
                <a:path w="94" h="249" extrusionOk="0">
                  <a:moveTo>
                    <a:pt x="91" y="2"/>
                  </a:moveTo>
                  <a:lnTo>
                    <a:pt x="94" y="7"/>
                  </a:lnTo>
                  <a:lnTo>
                    <a:pt x="94" y="14"/>
                  </a:lnTo>
                  <a:lnTo>
                    <a:pt x="93" y="19"/>
                  </a:lnTo>
                  <a:lnTo>
                    <a:pt x="90" y="25"/>
                  </a:lnTo>
                  <a:lnTo>
                    <a:pt x="86" y="30"/>
                  </a:lnTo>
                  <a:lnTo>
                    <a:pt x="82" y="36"/>
                  </a:lnTo>
                  <a:lnTo>
                    <a:pt x="80" y="42"/>
                  </a:lnTo>
                  <a:lnTo>
                    <a:pt x="79" y="48"/>
                  </a:lnTo>
                  <a:lnTo>
                    <a:pt x="74" y="58"/>
                  </a:lnTo>
                  <a:lnTo>
                    <a:pt x="71" y="69"/>
                  </a:lnTo>
                  <a:lnTo>
                    <a:pt x="69" y="81"/>
                  </a:lnTo>
                  <a:lnTo>
                    <a:pt x="69" y="92"/>
                  </a:lnTo>
                  <a:lnTo>
                    <a:pt x="67" y="103"/>
                  </a:lnTo>
                  <a:lnTo>
                    <a:pt x="69" y="115"/>
                  </a:lnTo>
                  <a:lnTo>
                    <a:pt x="70" y="126"/>
                  </a:lnTo>
                  <a:lnTo>
                    <a:pt x="71" y="137"/>
                  </a:lnTo>
                  <a:lnTo>
                    <a:pt x="72" y="149"/>
                  </a:lnTo>
                  <a:lnTo>
                    <a:pt x="74" y="160"/>
                  </a:lnTo>
                  <a:lnTo>
                    <a:pt x="76" y="173"/>
                  </a:lnTo>
                  <a:lnTo>
                    <a:pt x="77" y="184"/>
                  </a:lnTo>
                  <a:lnTo>
                    <a:pt x="77" y="196"/>
                  </a:lnTo>
                  <a:lnTo>
                    <a:pt x="79" y="208"/>
                  </a:lnTo>
                  <a:lnTo>
                    <a:pt x="79" y="220"/>
                  </a:lnTo>
                  <a:lnTo>
                    <a:pt x="79" y="232"/>
                  </a:lnTo>
                  <a:lnTo>
                    <a:pt x="76" y="238"/>
                  </a:lnTo>
                  <a:lnTo>
                    <a:pt x="74" y="244"/>
                  </a:lnTo>
                  <a:lnTo>
                    <a:pt x="70" y="246"/>
                  </a:lnTo>
                  <a:lnTo>
                    <a:pt x="66" y="249"/>
                  </a:lnTo>
                  <a:lnTo>
                    <a:pt x="61" y="249"/>
                  </a:lnTo>
                  <a:lnTo>
                    <a:pt x="57" y="249"/>
                  </a:lnTo>
                  <a:lnTo>
                    <a:pt x="52" y="247"/>
                  </a:lnTo>
                  <a:lnTo>
                    <a:pt x="48" y="246"/>
                  </a:lnTo>
                  <a:lnTo>
                    <a:pt x="43" y="242"/>
                  </a:lnTo>
                  <a:lnTo>
                    <a:pt x="38" y="238"/>
                  </a:lnTo>
                  <a:lnTo>
                    <a:pt x="34" y="233"/>
                  </a:lnTo>
                  <a:lnTo>
                    <a:pt x="31" y="230"/>
                  </a:lnTo>
                  <a:lnTo>
                    <a:pt x="27" y="226"/>
                  </a:lnTo>
                  <a:lnTo>
                    <a:pt x="24" y="221"/>
                  </a:lnTo>
                  <a:lnTo>
                    <a:pt x="23" y="216"/>
                  </a:lnTo>
                  <a:lnTo>
                    <a:pt x="22" y="212"/>
                  </a:lnTo>
                  <a:lnTo>
                    <a:pt x="16" y="199"/>
                  </a:lnTo>
                  <a:lnTo>
                    <a:pt x="10" y="187"/>
                  </a:lnTo>
                  <a:lnTo>
                    <a:pt x="7" y="175"/>
                  </a:lnTo>
                  <a:lnTo>
                    <a:pt x="4" y="163"/>
                  </a:lnTo>
                  <a:lnTo>
                    <a:pt x="2" y="150"/>
                  </a:lnTo>
                  <a:lnTo>
                    <a:pt x="0" y="137"/>
                  </a:lnTo>
                  <a:lnTo>
                    <a:pt x="0" y="125"/>
                  </a:lnTo>
                  <a:lnTo>
                    <a:pt x="2" y="112"/>
                  </a:lnTo>
                  <a:lnTo>
                    <a:pt x="2" y="100"/>
                  </a:lnTo>
                  <a:lnTo>
                    <a:pt x="3" y="87"/>
                  </a:lnTo>
                  <a:lnTo>
                    <a:pt x="5" y="73"/>
                  </a:lnTo>
                  <a:lnTo>
                    <a:pt x="7" y="60"/>
                  </a:lnTo>
                  <a:lnTo>
                    <a:pt x="9" y="48"/>
                  </a:lnTo>
                  <a:lnTo>
                    <a:pt x="12" y="35"/>
                  </a:lnTo>
                  <a:lnTo>
                    <a:pt x="14" y="23"/>
                  </a:lnTo>
                  <a:lnTo>
                    <a:pt x="17" y="10"/>
                  </a:lnTo>
                  <a:lnTo>
                    <a:pt x="18" y="5"/>
                  </a:lnTo>
                  <a:lnTo>
                    <a:pt x="21" y="1"/>
                  </a:lnTo>
                  <a:lnTo>
                    <a:pt x="23" y="0"/>
                  </a:lnTo>
                  <a:lnTo>
                    <a:pt x="26" y="2"/>
                  </a:lnTo>
                  <a:lnTo>
                    <a:pt x="26" y="9"/>
                  </a:lnTo>
                  <a:lnTo>
                    <a:pt x="26" y="15"/>
                  </a:lnTo>
                  <a:lnTo>
                    <a:pt x="26" y="20"/>
                  </a:lnTo>
                  <a:lnTo>
                    <a:pt x="24" y="28"/>
                  </a:lnTo>
                  <a:lnTo>
                    <a:pt x="24" y="34"/>
                  </a:lnTo>
                  <a:lnTo>
                    <a:pt x="23" y="40"/>
                  </a:lnTo>
                  <a:lnTo>
                    <a:pt x="22" y="47"/>
                  </a:lnTo>
                  <a:lnTo>
                    <a:pt x="21" y="54"/>
                  </a:lnTo>
                  <a:lnTo>
                    <a:pt x="19" y="59"/>
                  </a:lnTo>
                  <a:lnTo>
                    <a:pt x="18" y="67"/>
                  </a:lnTo>
                  <a:lnTo>
                    <a:pt x="17" y="73"/>
                  </a:lnTo>
                  <a:lnTo>
                    <a:pt x="16" y="79"/>
                  </a:lnTo>
                  <a:lnTo>
                    <a:pt x="16" y="86"/>
                  </a:lnTo>
                  <a:lnTo>
                    <a:pt x="14" y="93"/>
                  </a:lnTo>
                  <a:lnTo>
                    <a:pt x="13" y="100"/>
                  </a:lnTo>
                  <a:lnTo>
                    <a:pt x="13" y="106"/>
                  </a:lnTo>
                  <a:lnTo>
                    <a:pt x="12" y="115"/>
                  </a:lnTo>
                  <a:lnTo>
                    <a:pt x="12" y="124"/>
                  </a:lnTo>
                  <a:lnTo>
                    <a:pt x="12" y="132"/>
                  </a:lnTo>
                  <a:lnTo>
                    <a:pt x="13" y="141"/>
                  </a:lnTo>
                  <a:lnTo>
                    <a:pt x="13" y="150"/>
                  </a:lnTo>
                  <a:lnTo>
                    <a:pt x="16" y="159"/>
                  </a:lnTo>
                  <a:lnTo>
                    <a:pt x="16" y="167"/>
                  </a:lnTo>
                  <a:lnTo>
                    <a:pt x="19" y="175"/>
                  </a:lnTo>
                  <a:lnTo>
                    <a:pt x="21" y="183"/>
                  </a:lnTo>
                  <a:lnTo>
                    <a:pt x="24" y="192"/>
                  </a:lnTo>
                  <a:lnTo>
                    <a:pt x="27" y="199"/>
                  </a:lnTo>
                  <a:lnTo>
                    <a:pt x="32" y="208"/>
                  </a:lnTo>
                  <a:lnTo>
                    <a:pt x="36" y="214"/>
                  </a:lnTo>
                  <a:lnTo>
                    <a:pt x="41" y="222"/>
                  </a:lnTo>
                  <a:lnTo>
                    <a:pt x="46" y="230"/>
                  </a:lnTo>
                  <a:lnTo>
                    <a:pt x="52" y="238"/>
                  </a:lnTo>
                  <a:lnTo>
                    <a:pt x="57" y="240"/>
                  </a:lnTo>
                  <a:lnTo>
                    <a:pt x="61" y="241"/>
                  </a:lnTo>
                  <a:lnTo>
                    <a:pt x="64" y="238"/>
                  </a:lnTo>
                  <a:lnTo>
                    <a:pt x="66" y="237"/>
                  </a:lnTo>
                  <a:lnTo>
                    <a:pt x="67" y="233"/>
                  </a:lnTo>
                  <a:lnTo>
                    <a:pt x="67" y="230"/>
                  </a:lnTo>
                  <a:lnTo>
                    <a:pt x="67" y="227"/>
                  </a:lnTo>
                  <a:lnTo>
                    <a:pt x="69" y="225"/>
                  </a:lnTo>
                  <a:lnTo>
                    <a:pt x="70" y="218"/>
                  </a:lnTo>
                  <a:lnTo>
                    <a:pt x="71" y="213"/>
                  </a:lnTo>
                  <a:lnTo>
                    <a:pt x="70" y="207"/>
                  </a:lnTo>
                  <a:lnTo>
                    <a:pt x="70" y="201"/>
                  </a:lnTo>
                  <a:lnTo>
                    <a:pt x="70" y="196"/>
                  </a:lnTo>
                  <a:lnTo>
                    <a:pt x="69" y="190"/>
                  </a:lnTo>
                  <a:lnTo>
                    <a:pt x="67" y="184"/>
                  </a:lnTo>
                  <a:lnTo>
                    <a:pt x="67" y="179"/>
                  </a:lnTo>
                  <a:lnTo>
                    <a:pt x="66" y="174"/>
                  </a:lnTo>
                  <a:lnTo>
                    <a:pt x="65" y="169"/>
                  </a:lnTo>
                  <a:lnTo>
                    <a:pt x="64" y="164"/>
                  </a:lnTo>
                  <a:lnTo>
                    <a:pt x="64" y="159"/>
                  </a:lnTo>
                  <a:lnTo>
                    <a:pt x="62" y="153"/>
                  </a:lnTo>
                  <a:lnTo>
                    <a:pt x="62" y="148"/>
                  </a:lnTo>
                  <a:lnTo>
                    <a:pt x="61" y="141"/>
                  </a:lnTo>
                  <a:lnTo>
                    <a:pt x="60" y="137"/>
                  </a:lnTo>
                  <a:lnTo>
                    <a:pt x="58" y="131"/>
                  </a:lnTo>
                  <a:lnTo>
                    <a:pt x="58" y="126"/>
                  </a:lnTo>
                  <a:lnTo>
                    <a:pt x="58" y="120"/>
                  </a:lnTo>
                  <a:lnTo>
                    <a:pt x="58" y="115"/>
                  </a:lnTo>
                  <a:lnTo>
                    <a:pt x="58" y="110"/>
                  </a:lnTo>
                  <a:lnTo>
                    <a:pt x="58" y="105"/>
                  </a:lnTo>
                  <a:lnTo>
                    <a:pt x="58" y="97"/>
                  </a:lnTo>
                  <a:lnTo>
                    <a:pt x="58" y="91"/>
                  </a:lnTo>
                  <a:lnTo>
                    <a:pt x="60" y="84"/>
                  </a:lnTo>
                  <a:lnTo>
                    <a:pt x="61" y="77"/>
                  </a:lnTo>
                  <a:lnTo>
                    <a:pt x="62" y="71"/>
                  </a:lnTo>
                  <a:lnTo>
                    <a:pt x="64" y="64"/>
                  </a:lnTo>
                  <a:lnTo>
                    <a:pt x="65" y="58"/>
                  </a:lnTo>
                  <a:lnTo>
                    <a:pt x="67" y="50"/>
                  </a:lnTo>
                  <a:lnTo>
                    <a:pt x="69" y="44"/>
                  </a:lnTo>
                  <a:lnTo>
                    <a:pt x="71" y="38"/>
                  </a:lnTo>
                  <a:lnTo>
                    <a:pt x="72" y="31"/>
                  </a:lnTo>
                  <a:lnTo>
                    <a:pt x="76" y="25"/>
                  </a:lnTo>
                  <a:lnTo>
                    <a:pt x="80" y="19"/>
                  </a:lnTo>
                  <a:lnTo>
                    <a:pt x="82" y="14"/>
                  </a:lnTo>
                  <a:lnTo>
                    <a:pt x="86" y="7"/>
                  </a:lnTo>
                  <a:lnTo>
                    <a:pt x="91"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47" name="Google Shape;1947;p39"/>
            <p:cNvSpPr/>
            <p:nvPr/>
          </p:nvSpPr>
          <p:spPr>
            <a:xfrm>
              <a:off x="4814" y="2396"/>
              <a:ext cx="149" cy="214"/>
            </a:xfrm>
            <a:custGeom>
              <a:avLst/>
              <a:gdLst/>
              <a:ahLst/>
              <a:cxnLst/>
              <a:rect l="l" t="t" r="r" b="b"/>
              <a:pathLst>
                <a:path w="149" h="214" extrusionOk="0">
                  <a:moveTo>
                    <a:pt x="146" y="0"/>
                  </a:moveTo>
                  <a:lnTo>
                    <a:pt x="149" y="2"/>
                  </a:lnTo>
                  <a:lnTo>
                    <a:pt x="147" y="7"/>
                  </a:lnTo>
                  <a:lnTo>
                    <a:pt x="145" y="10"/>
                  </a:lnTo>
                  <a:lnTo>
                    <a:pt x="142" y="12"/>
                  </a:lnTo>
                  <a:lnTo>
                    <a:pt x="140" y="16"/>
                  </a:lnTo>
                  <a:lnTo>
                    <a:pt x="137" y="19"/>
                  </a:lnTo>
                  <a:lnTo>
                    <a:pt x="132" y="21"/>
                  </a:lnTo>
                  <a:lnTo>
                    <a:pt x="128" y="24"/>
                  </a:lnTo>
                  <a:lnTo>
                    <a:pt x="123" y="27"/>
                  </a:lnTo>
                  <a:lnTo>
                    <a:pt x="120" y="30"/>
                  </a:lnTo>
                  <a:lnTo>
                    <a:pt x="115" y="32"/>
                  </a:lnTo>
                  <a:lnTo>
                    <a:pt x="111" y="34"/>
                  </a:lnTo>
                  <a:lnTo>
                    <a:pt x="107" y="36"/>
                  </a:lnTo>
                  <a:lnTo>
                    <a:pt x="103" y="37"/>
                  </a:lnTo>
                  <a:lnTo>
                    <a:pt x="96" y="41"/>
                  </a:lnTo>
                  <a:lnTo>
                    <a:pt x="89" y="46"/>
                  </a:lnTo>
                  <a:lnTo>
                    <a:pt x="86" y="50"/>
                  </a:lnTo>
                  <a:lnTo>
                    <a:pt x="80" y="56"/>
                  </a:lnTo>
                  <a:lnTo>
                    <a:pt x="77" y="63"/>
                  </a:lnTo>
                  <a:lnTo>
                    <a:pt x="74" y="69"/>
                  </a:lnTo>
                  <a:lnTo>
                    <a:pt x="72" y="75"/>
                  </a:lnTo>
                  <a:lnTo>
                    <a:pt x="72" y="83"/>
                  </a:lnTo>
                  <a:lnTo>
                    <a:pt x="69" y="90"/>
                  </a:lnTo>
                  <a:lnTo>
                    <a:pt x="69" y="98"/>
                  </a:lnTo>
                  <a:lnTo>
                    <a:pt x="68" y="106"/>
                  </a:lnTo>
                  <a:lnTo>
                    <a:pt x="68" y="113"/>
                  </a:lnTo>
                  <a:lnTo>
                    <a:pt x="68" y="121"/>
                  </a:lnTo>
                  <a:lnTo>
                    <a:pt x="67" y="128"/>
                  </a:lnTo>
                  <a:lnTo>
                    <a:pt x="67" y="135"/>
                  </a:lnTo>
                  <a:lnTo>
                    <a:pt x="67" y="142"/>
                  </a:lnTo>
                  <a:lnTo>
                    <a:pt x="65" y="146"/>
                  </a:lnTo>
                  <a:lnTo>
                    <a:pt x="65" y="151"/>
                  </a:lnTo>
                  <a:lnTo>
                    <a:pt x="65" y="156"/>
                  </a:lnTo>
                  <a:lnTo>
                    <a:pt x="65" y="161"/>
                  </a:lnTo>
                  <a:lnTo>
                    <a:pt x="65" y="165"/>
                  </a:lnTo>
                  <a:lnTo>
                    <a:pt x="67" y="171"/>
                  </a:lnTo>
                  <a:lnTo>
                    <a:pt x="67" y="176"/>
                  </a:lnTo>
                  <a:lnTo>
                    <a:pt x="67" y="183"/>
                  </a:lnTo>
                  <a:lnTo>
                    <a:pt x="65" y="186"/>
                  </a:lnTo>
                  <a:lnTo>
                    <a:pt x="65" y="191"/>
                  </a:lnTo>
                  <a:lnTo>
                    <a:pt x="64" y="197"/>
                  </a:lnTo>
                  <a:lnTo>
                    <a:pt x="62" y="202"/>
                  </a:lnTo>
                  <a:lnTo>
                    <a:pt x="59" y="204"/>
                  </a:lnTo>
                  <a:lnTo>
                    <a:pt x="55" y="209"/>
                  </a:lnTo>
                  <a:lnTo>
                    <a:pt x="50" y="212"/>
                  </a:lnTo>
                  <a:lnTo>
                    <a:pt x="46" y="214"/>
                  </a:lnTo>
                  <a:lnTo>
                    <a:pt x="39" y="209"/>
                  </a:lnTo>
                  <a:lnTo>
                    <a:pt x="32" y="207"/>
                  </a:lnTo>
                  <a:lnTo>
                    <a:pt x="27" y="202"/>
                  </a:lnTo>
                  <a:lnTo>
                    <a:pt x="24" y="198"/>
                  </a:lnTo>
                  <a:lnTo>
                    <a:pt x="20" y="191"/>
                  </a:lnTo>
                  <a:lnTo>
                    <a:pt x="16" y="186"/>
                  </a:lnTo>
                  <a:lnTo>
                    <a:pt x="14" y="180"/>
                  </a:lnTo>
                  <a:lnTo>
                    <a:pt x="12" y="175"/>
                  </a:lnTo>
                  <a:lnTo>
                    <a:pt x="10" y="169"/>
                  </a:lnTo>
                  <a:lnTo>
                    <a:pt x="8" y="161"/>
                  </a:lnTo>
                  <a:lnTo>
                    <a:pt x="7" y="155"/>
                  </a:lnTo>
                  <a:lnTo>
                    <a:pt x="6" y="149"/>
                  </a:lnTo>
                  <a:lnTo>
                    <a:pt x="5" y="142"/>
                  </a:lnTo>
                  <a:lnTo>
                    <a:pt x="5" y="135"/>
                  </a:lnTo>
                  <a:lnTo>
                    <a:pt x="3" y="130"/>
                  </a:lnTo>
                  <a:lnTo>
                    <a:pt x="2" y="123"/>
                  </a:lnTo>
                  <a:lnTo>
                    <a:pt x="1" y="118"/>
                  </a:lnTo>
                  <a:lnTo>
                    <a:pt x="1" y="114"/>
                  </a:lnTo>
                  <a:lnTo>
                    <a:pt x="1" y="108"/>
                  </a:lnTo>
                  <a:lnTo>
                    <a:pt x="1" y="103"/>
                  </a:lnTo>
                  <a:lnTo>
                    <a:pt x="0" y="98"/>
                  </a:lnTo>
                  <a:lnTo>
                    <a:pt x="0" y="93"/>
                  </a:lnTo>
                  <a:lnTo>
                    <a:pt x="1" y="88"/>
                  </a:lnTo>
                  <a:lnTo>
                    <a:pt x="2" y="84"/>
                  </a:lnTo>
                  <a:lnTo>
                    <a:pt x="2" y="80"/>
                  </a:lnTo>
                  <a:lnTo>
                    <a:pt x="3" y="75"/>
                  </a:lnTo>
                  <a:lnTo>
                    <a:pt x="3" y="72"/>
                  </a:lnTo>
                  <a:lnTo>
                    <a:pt x="5" y="69"/>
                  </a:lnTo>
                  <a:lnTo>
                    <a:pt x="6" y="65"/>
                  </a:lnTo>
                  <a:lnTo>
                    <a:pt x="6" y="63"/>
                  </a:lnTo>
                  <a:lnTo>
                    <a:pt x="7" y="59"/>
                  </a:lnTo>
                  <a:lnTo>
                    <a:pt x="8" y="56"/>
                  </a:lnTo>
                  <a:lnTo>
                    <a:pt x="8" y="53"/>
                  </a:lnTo>
                  <a:lnTo>
                    <a:pt x="10" y="50"/>
                  </a:lnTo>
                  <a:lnTo>
                    <a:pt x="11" y="45"/>
                  </a:lnTo>
                  <a:lnTo>
                    <a:pt x="12" y="41"/>
                  </a:lnTo>
                  <a:lnTo>
                    <a:pt x="14" y="37"/>
                  </a:lnTo>
                  <a:lnTo>
                    <a:pt x="15" y="35"/>
                  </a:lnTo>
                  <a:lnTo>
                    <a:pt x="16" y="31"/>
                  </a:lnTo>
                  <a:lnTo>
                    <a:pt x="16" y="29"/>
                  </a:lnTo>
                  <a:lnTo>
                    <a:pt x="16" y="22"/>
                  </a:lnTo>
                  <a:lnTo>
                    <a:pt x="17" y="17"/>
                  </a:lnTo>
                  <a:lnTo>
                    <a:pt x="16" y="12"/>
                  </a:lnTo>
                  <a:lnTo>
                    <a:pt x="16" y="10"/>
                  </a:lnTo>
                  <a:lnTo>
                    <a:pt x="15" y="7"/>
                  </a:lnTo>
                  <a:lnTo>
                    <a:pt x="16" y="6"/>
                  </a:lnTo>
                  <a:lnTo>
                    <a:pt x="20" y="6"/>
                  </a:lnTo>
                  <a:lnTo>
                    <a:pt x="24" y="8"/>
                  </a:lnTo>
                  <a:lnTo>
                    <a:pt x="25" y="11"/>
                  </a:lnTo>
                  <a:lnTo>
                    <a:pt x="26" y="16"/>
                  </a:lnTo>
                  <a:lnTo>
                    <a:pt x="25" y="20"/>
                  </a:lnTo>
                  <a:lnTo>
                    <a:pt x="25" y="27"/>
                  </a:lnTo>
                  <a:lnTo>
                    <a:pt x="24" y="34"/>
                  </a:lnTo>
                  <a:lnTo>
                    <a:pt x="22" y="41"/>
                  </a:lnTo>
                  <a:lnTo>
                    <a:pt x="20" y="48"/>
                  </a:lnTo>
                  <a:lnTo>
                    <a:pt x="19" y="55"/>
                  </a:lnTo>
                  <a:lnTo>
                    <a:pt x="16" y="61"/>
                  </a:lnTo>
                  <a:lnTo>
                    <a:pt x="15" y="69"/>
                  </a:lnTo>
                  <a:lnTo>
                    <a:pt x="12" y="74"/>
                  </a:lnTo>
                  <a:lnTo>
                    <a:pt x="11" y="79"/>
                  </a:lnTo>
                  <a:lnTo>
                    <a:pt x="11" y="84"/>
                  </a:lnTo>
                  <a:lnTo>
                    <a:pt x="11" y="88"/>
                  </a:lnTo>
                  <a:lnTo>
                    <a:pt x="10" y="93"/>
                  </a:lnTo>
                  <a:lnTo>
                    <a:pt x="10" y="99"/>
                  </a:lnTo>
                  <a:lnTo>
                    <a:pt x="10" y="104"/>
                  </a:lnTo>
                  <a:lnTo>
                    <a:pt x="10" y="111"/>
                  </a:lnTo>
                  <a:lnTo>
                    <a:pt x="10" y="116"/>
                  </a:lnTo>
                  <a:lnTo>
                    <a:pt x="11" y="121"/>
                  </a:lnTo>
                  <a:lnTo>
                    <a:pt x="11" y="125"/>
                  </a:lnTo>
                  <a:lnTo>
                    <a:pt x="12" y="130"/>
                  </a:lnTo>
                  <a:lnTo>
                    <a:pt x="14" y="135"/>
                  </a:lnTo>
                  <a:lnTo>
                    <a:pt x="14" y="138"/>
                  </a:lnTo>
                  <a:lnTo>
                    <a:pt x="15" y="142"/>
                  </a:lnTo>
                  <a:lnTo>
                    <a:pt x="16" y="147"/>
                  </a:lnTo>
                  <a:lnTo>
                    <a:pt x="16" y="152"/>
                  </a:lnTo>
                  <a:lnTo>
                    <a:pt x="17" y="157"/>
                  </a:lnTo>
                  <a:lnTo>
                    <a:pt x="17" y="161"/>
                  </a:lnTo>
                  <a:lnTo>
                    <a:pt x="20" y="166"/>
                  </a:lnTo>
                  <a:lnTo>
                    <a:pt x="20" y="170"/>
                  </a:lnTo>
                  <a:lnTo>
                    <a:pt x="22" y="175"/>
                  </a:lnTo>
                  <a:lnTo>
                    <a:pt x="24" y="179"/>
                  </a:lnTo>
                  <a:lnTo>
                    <a:pt x="26" y="184"/>
                  </a:lnTo>
                  <a:lnTo>
                    <a:pt x="29" y="188"/>
                  </a:lnTo>
                  <a:lnTo>
                    <a:pt x="31" y="191"/>
                  </a:lnTo>
                  <a:lnTo>
                    <a:pt x="35" y="197"/>
                  </a:lnTo>
                  <a:lnTo>
                    <a:pt x="40" y="200"/>
                  </a:lnTo>
                  <a:lnTo>
                    <a:pt x="41" y="200"/>
                  </a:lnTo>
                  <a:lnTo>
                    <a:pt x="46" y="200"/>
                  </a:lnTo>
                  <a:lnTo>
                    <a:pt x="50" y="199"/>
                  </a:lnTo>
                  <a:lnTo>
                    <a:pt x="53" y="197"/>
                  </a:lnTo>
                  <a:lnTo>
                    <a:pt x="54" y="191"/>
                  </a:lnTo>
                  <a:lnTo>
                    <a:pt x="54" y="186"/>
                  </a:lnTo>
                  <a:lnTo>
                    <a:pt x="55" y="181"/>
                  </a:lnTo>
                  <a:lnTo>
                    <a:pt x="56" y="176"/>
                  </a:lnTo>
                  <a:lnTo>
                    <a:pt x="56" y="169"/>
                  </a:lnTo>
                  <a:lnTo>
                    <a:pt x="56" y="164"/>
                  </a:lnTo>
                  <a:lnTo>
                    <a:pt x="56" y="156"/>
                  </a:lnTo>
                  <a:lnTo>
                    <a:pt x="58" y="150"/>
                  </a:lnTo>
                  <a:lnTo>
                    <a:pt x="56" y="142"/>
                  </a:lnTo>
                  <a:lnTo>
                    <a:pt x="56" y="135"/>
                  </a:lnTo>
                  <a:lnTo>
                    <a:pt x="56" y="127"/>
                  </a:lnTo>
                  <a:lnTo>
                    <a:pt x="58" y="121"/>
                  </a:lnTo>
                  <a:lnTo>
                    <a:pt x="58" y="112"/>
                  </a:lnTo>
                  <a:lnTo>
                    <a:pt x="58" y="106"/>
                  </a:lnTo>
                  <a:lnTo>
                    <a:pt x="58" y="99"/>
                  </a:lnTo>
                  <a:lnTo>
                    <a:pt x="59" y="93"/>
                  </a:lnTo>
                  <a:lnTo>
                    <a:pt x="60" y="84"/>
                  </a:lnTo>
                  <a:lnTo>
                    <a:pt x="62" y="78"/>
                  </a:lnTo>
                  <a:lnTo>
                    <a:pt x="64" y="72"/>
                  </a:lnTo>
                  <a:lnTo>
                    <a:pt x="67" y="65"/>
                  </a:lnTo>
                  <a:lnTo>
                    <a:pt x="68" y="59"/>
                  </a:lnTo>
                  <a:lnTo>
                    <a:pt x="72" y="55"/>
                  </a:lnTo>
                  <a:lnTo>
                    <a:pt x="74" y="50"/>
                  </a:lnTo>
                  <a:lnTo>
                    <a:pt x="78" y="45"/>
                  </a:lnTo>
                  <a:lnTo>
                    <a:pt x="82" y="40"/>
                  </a:lnTo>
                  <a:lnTo>
                    <a:pt x="87" y="36"/>
                  </a:lnTo>
                  <a:lnTo>
                    <a:pt x="91" y="34"/>
                  </a:lnTo>
                  <a:lnTo>
                    <a:pt x="97" y="30"/>
                  </a:lnTo>
                  <a:lnTo>
                    <a:pt x="102" y="26"/>
                  </a:lnTo>
                  <a:lnTo>
                    <a:pt x="107" y="24"/>
                  </a:lnTo>
                  <a:lnTo>
                    <a:pt x="113" y="20"/>
                  </a:lnTo>
                  <a:lnTo>
                    <a:pt x="121" y="19"/>
                  </a:lnTo>
                  <a:lnTo>
                    <a:pt x="125" y="15"/>
                  </a:lnTo>
                  <a:lnTo>
                    <a:pt x="127" y="11"/>
                  </a:lnTo>
                  <a:lnTo>
                    <a:pt x="131" y="7"/>
                  </a:lnTo>
                  <a:lnTo>
                    <a:pt x="135" y="6"/>
                  </a:lnTo>
                  <a:lnTo>
                    <a:pt x="137" y="2"/>
                  </a:lnTo>
                  <a:lnTo>
                    <a:pt x="141" y="1"/>
                  </a:lnTo>
                  <a:lnTo>
                    <a:pt x="144" y="0"/>
                  </a:lnTo>
                  <a:lnTo>
                    <a:pt x="14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48" name="Google Shape;1948;p39"/>
            <p:cNvSpPr/>
            <p:nvPr/>
          </p:nvSpPr>
          <p:spPr>
            <a:xfrm>
              <a:off x="4657" y="2321"/>
              <a:ext cx="351" cy="99"/>
            </a:xfrm>
            <a:custGeom>
              <a:avLst/>
              <a:gdLst/>
              <a:ahLst/>
              <a:cxnLst/>
              <a:rect l="l" t="t" r="r" b="b"/>
              <a:pathLst>
                <a:path w="351" h="99" extrusionOk="0">
                  <a:moveTo>
                    <a:pt x="184" y="3"/>
                  </a:moveTo>
                  <a:lnTo>
                    <a:pt x="189" y="5"/>
                  </a:lnTo>
                  <a:lnTo>
                    <a:pt x="196" y="6"/>
                  </a:lnTo>
                  <a:lnTo>
                    <a:pt x="201" y="8"/>
                  </a:lnTo>
                  <a:lnTo>
                    <a:pt x="207" y="9"/>
                  </a:lnTo>
                  <a:lnTo>
                    <a:pt x="213" y="9"/>
                  </a:lnTo>
                  <a:lnTo>
                    <a:pt x="221" y="9"/>
                  </a:lnTo>
                  <a:lnTo>
                    <a:pt x="227" y="8"/>
                  </a:lnTo>
                  <a:lnTo>
                    <a:pt x="234" y="8"/>
                  </a:lnTo>
                  <a:lnTo>
                    <a:pt x="240" y="8"/>
                  </a:lnTo>
                  <a:lnTo>
                    <a:pt x="246" y="8"/>
                  </a:lnTo>
                  <a:lnTo>
                    <a:pt x="251" y="8"/>
                  </a:lnTo>
                  <a:lnTo>
                    <a:pt x="259" y="9"/>
                  </a:lnTo>
                  <a:lnTo>
                    <a:pt x="264" y="10"/>
                  </a:lnTo>
                  <a:lnTo>
                    <a:pt x="270" y="11"/>
                  </a:lnTo>
                  <a:lnTo>
                    <a:pt x="277" y="15"/>
                  </a:lnTo>
                  <a:lnTo>
                    <a:pt x="283" y="19"/>
                  </a:lnTo>
                  <a:lnTo>
                    <a:pt x="288" y="20"/>
                  </a:lnTo>
                  <a:lnTo>
                    <a:pt x="294" y="23"/>
                  </a:lnTo>
                  <a:lnTo>
                    <a:pt x="299" y="25"/>
                  </a:lnTo>
                  <a:lnTo>
                    <a:pt x="306" y="29"/>
                  </a:lnTo>
                  <a:lnTo>
                    <a:pt x="312" y="33"/>
                  </a:lnTo>
                  <a:lnTo>
                    <a:pt x="317" y="38"/>
                  </a:lnTo>
                  <a:lnTo>
                    <a:pt x="322" y="42"/>
                  </a:lnTo>
                  <a:lnTo>
                    <a:pt x="328" y="48"/>
                  </a:lnTo>
                  <a:lnTo>
                    <a:pt x="332" y="53"/>
                  </a:lnTo>
                  <a:lnTo>
                    <a:pt x="337" y="58"/>
                  </a:lnTo>
                  <a:lnTo>
                    <a:pt x="341" y="64"/>
                  </a:lnTo>
                  <a:lnTo>
                    <a:pt x="345" y="71"/>
                  </a:lnTo>
                  <a:lnTo>
                    <a:pt x="347" y="77"/>
                  </a:lnTo>
                  <a:lnTo>
                    <a:pt x="349" y="83"/>
                  </a:lnTo>
                  <a:lnTo>
                    <a:pt x="350" y="91"/>
                  </a:lnTo>
                  <a:lnTo>
                    <a:pt x="351" y="99"/>
                  </a:lnTo>
                  <a:lnTo>
                    <a:pt x="347" y="99"/>
                  </a:lnTo>
                  <a:lnTo>
                    <a:pt x="344" y="99"/>
                  </a:lnTo>
                  <a:lnTo>
                    <a:pt x="341" y="90"/>
                  </a:lnTo>
                  <a:lnTo>
                    <a:pt x="338" y="81"/>
                  </a:lnTo>
                  <a:lnTo>
                    <a:pt x="335" y="73"/>
                  </a:lnTo>
                  <a:lnTo>
                    <a:pt x="330" y="66"/>
                  </a:lnTo>
                  <a:lnTo>
                    <a:pt x="325" y="59"/>
                  </a:lnTo>
                  <a:lnTo>
                    <a:pt x="320" y="53"/>
                  </a:lnTo>
                  <a:lnTo>
                    <a:pt x="312" y="47"/>
                  </a:lnTo>
                  <a:lnTo>
                    <a:pt x="306" y="43"/>
                  </a:lnTo>
                  <a:lnTo>
                    <a:pt x="298" y="38"/>
                  </a:lnTo>
                  <a:lnTo>
                    <a:pt x="290" y="33"/>
                  </a:lnTo>
                  <a:lnTo>
                    <a:pt x="283" y="29"/>
                  </a:lnTo>
                  <a:lnTo>
                    <a:pt x="275" y="27"/>
                  </a:lnTo>
                  <a:lnTo>
                    <a:pt x="266" y="24"/>
                  </a:lnTo>
                  <a:lnTo>
                    <a:pt x="259" y="22"/>
                  </a:lnTo>
                  <a:lnTo>
                    <a:pt x="250" y="19"/>
                  </a:lnTo>
                  <a:lnTo>
                    <a:pt x="244" y="18"/>
                  </a:lnTo>
                  <a:lnTo>
                    <a:pt x="237" y="19"/>
                  </a:lnTo>
                  <a:lnTo>
                    <a:pt x="234" y="20"/>
                  </a:lnTo>
                  <a:lnTo>
                    <a:pt x="227" y="20"/>
                  </a:lnTo>
                  <a:lnTo>
                    <a:pt x="222" y="22"/>
                  </a:lnTo>
                  <a:lnTo>
                    <a:pt x="217" y="20"/>
                  </a:lnTo>
                  <a:lnTo>
                    <a:pt x="212" y="20"/>
                  </a:lnTo>
                  <a:lnTo>
                    <a:pt x="207" y="19"/>
                  </a:lnTo>
                  <a:lnTo>
                    <a:pt x="203" y="19"/>
                  </a:lnTo>
                  <a:lnTo>
                    <a:pt x="198" y="17"/>
                  </a:lnTo>
                  <a:lnTo>
                    <a:pt x="193" y="15"/>
                  </a:lnTo>
                  <a:lnTo>
                    <a:pt x="188" y="15"/>
                  </a:lnTo>
                  <a:lnTo>
                    <a:pt x="183" y="15"/>
                  </a:lnTo>
                  <a:lnTo>
                    <a:pt x="178" y="14"/>
                  </a:lnTo>
                  <a:lnTo>
                    <a:pt x="173" y="15"/>
                  </a:lnTo>
                  <a:lnTo>
                    <a:pt x="168" y="17"/>
                  </a:lnTo>
                  <a:lnTo>
                    <a:pt x="163" y="19"/>
                  </a:lnTo>
                  <a:lnTo>
                    <a:pt x="158" y="20"/>
                  </a:lnTo>
                  <a:lnTo>
                    <a:pt x="153" y="22"/>
                  </a:lnTo>
                  <a:lnTo>
                    <a:pt x="148" y="20"/>
                  </a:lnTo>
                  <a:lnTo>
                    <a:pt x="143" y="20"/>
                  </a:lnTo>
                  <a:lnTo>
                    <a:pt x="138" y="19"/>
                  </a:lnTo>
                  <a:lnTo>
                    <a:pt x="134" y="19"/>
                  </a:lnTo>
                  <a:lnTo>
                    <a:pt x="129" y="17"/>
                  </a:lnTo>
                  <a:lnTo>
                    <a:pt x="124" y="15"/>
                  </a:lnTo>
                  <a:lnTo>
                    <a:pt x="119" y="14"/>
                  </a:lnTo>
                  <a:lnTo>
                    <a:pt x="114" y="13"/>
                  </a:lnTo>
                  <a:lnTo>
                    <a:pt x="109" y="11"/>
                  </a:lnTo>
                  <a:lnTo>
                    <a:pt x="104" y="11"/>
                  </a:lnTo>
                  <a:lnTo>
                    <a:pt x="99" y="10"/>
                  </a:lnTo>
                  <a:lnTo>
                    <a:pt x="93" y="11"/>
                  </a:lnTo>
                  <a:lnTo>
                    <a:pt x="90" y="13"/>
                  </a:lnTo>
                  <a:lnTo>
                    <a:pt x="85" y="15"/>
                  </a:lnTo>
                  <a:lnTo>
                    <a:pt x="80" y="15"/>
                  </a:lnTo>
                  <a:lnTo>
                    <a:pt x="75" y="15"/>
                  </a:lnTo>
                  <a:lnTo>
                    <a:pt x="69" y="14"/>
                  </a:lnTo>
                  <a:lnTo>
                    <a:pt x="64" y="14"/>
                  </a:lnTo>
                  <a:lnTo>
                    <a:pt x="59" y="13"/>
                  </a:lnTo>
                  <a:lnTo>
                    <a:pt x="54" y="13"/>
                  </a:lnTo>
                  <a:lnTo>
                    <a:pt x="51" y="11"/>
                  </a:lnTo>
                  <a:lnTo>
                    <a:pt x="45" y="11"/>
                  </a:lnTo>
                  <a:lnTo>
                    <a:pt x="40" y="11"/>
                  </a:lnTo>
                  <a:lnTo>
                    <a:pt x="35" y="11"/>
                  </a:lnTo>
                  <a:lnTo>
                    <a:pt x="30" y="11"/>
                  </a:lnTo>
                  <a:lnTo>
                    <a:pt x="27" y="13"/>
                  </a:lnTo>
                  <a:lnTo>
                    <a:pt x="21" y="14"/>
                  </a:lnTo>
                  <a:lnTo>
                    <a:pt x="16" y="17"/>
                  </a:lnTo>
                  <a:lnTo>
                    <a:pt x="13" y="19"/>
                  </a:lnTo>
                  <a:lnTo>
                    <a:pt x="9" y="24"/>
                  </a:lnTo>
                  <a:lnTo>
                    <a:pt x="4" y="23"/>
                  </a:lnTo>
                  <a:lnTo>
                    <a:pt x="0" y="23"/>
                  </a:lnTo>
                  <a:lnTo>
                    <a:pt x="4" y="15"/>
                  </a:lnTo>
                  <a:lnTo>
                    <a:pt x="9" y="11"/>
                  </a:lnTo>
                  <a:lnTo>
                    <a:pt x="14" y="6"/>
                  </a:lnTo>
                  <a:lnTo>
                    <a:pt x="20" y="4"/>
                  </a:lnTo>
                  <a:lnTo>
                    <a:pt x="25" y="3"/>
                  </a:lnTo>
                  <a:lnTo>
                    <a:pt x="32" y="1"/>
                  </a:lnTo>
                  <a:lnTo>
                    <a:pt x="38" y="1"/>
                  </a:lnTo>
                  <a:lnTo>
                    <a:pt x="45" y="3"/>
                  </a:lnTo>
                  <a:lnTo>
                    <a:pt x="52" y="3"/>
                  </a:lnTo>
                  <a:lnTo>
                    <a:pt x="58" y="3"/>
                  </a:lnTo>
                  <a:lnTo>
                    <a:pt x="64" y="3"/>
                  </a:lnTo>
                  <a:lnTo>
                    <a:pt x="72" y="4"/>
                  </a:lnTo>
                  <a:lnTo>
                    <a:pt x="77" y="4"/>
                  </a:lnTo>
                  <a:lnTo>
                    <a:pt x="85" y="4"/>
                  </a:lnTo>
                  <a:lnTo>
                    <a:pt x="91" y="3"/>
                  </a:lnTo>
                  <a:lnTo>
                    <a:pt x="97" y="1"/>
                  </a:lnTo>
                  <a:lnTo>
                    <a:pt x="102" y="0"/>
                  </a:lnTo>
                  <a:lnTo>
                    <a:pt x="107" y="0"/>
                  </a:lnTo>
                  <a:lnTo>
                    <a:pt x="112" y="0"/>
                  </a:lnTo>
                  <a:lnTo>
                    <a:pt x="117" y="1"/>
                  </a:lnTo>
                  <a:lnTo>
                    <a:pt x="121" y="3"/>
                  </a:lnTo>
                  <a:lnTo>
                    <a:pt x="126" y="4"/>
                  </a:lnTo>
                  <a:lnTo>
                    <a:pt x="131" y="5"/>
                  </a:lnTo>
                  <a:lnTo>
                    <a:pt x="136" y="6"/>
                  </a:lnTo>
                  <a:lnTo>
                    <a:pt x="141" y="8"/>
                  </a:lnTo>
                  <a:lnTo>
                    <a:pt x="147" y="9"/>
                  </a:lnTo>
                  <a:lnTo>
                    <a:pt x="150" y="9"/>
                  </a:lnTo>
                  <a:lnTo>
                    <a:pt x="155" y="10"/>
                  </a:lnTo>
                  <a:lnTo>
                    <a:pt x="159" y="9"/>
                  </a:lnTo>
                  <a:lnTo>
                    <a:pt x="164" y="8"/>
                  </a:lnTo>
                  <a:lnTo>
                    <a:pt x="169" y="6"/>
                  </a:lnTo>
                  <a:lnTo>
                    <a:pt x="174" y="4"/>
                  </a:lnTo>
                  <a:lnTo>
                    <a:pt x="179" y="3"/>
                  </a:lnTo>
                  <a:lnTo>
                    <a:pt x="184"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49" name="Google Shape;1949;p39"/>
            <p:cNvSpPr/>
            <p:nvPr/>
          </p:nvSpPr>
          <p:spPr>
            <a:xfrm>
              <a:off x="4931" y="2415"/>
              <a:ext cx="226" cy="143"/>
            </a:xfrm>
            <a:custGeom>
              <a:avLst/>
              <a:gdLst/>
              <a:ahLst/>
              <a:cxnLst/>
              <a:rect l="l" t="t" r="r" b="b"/>
              <a:pathLst>
                <a:path w="226" h="143" extrusionOk="0">
                  <a:moveTo>
                    <a:pt x="184" y="1"/>
                  </a:moveTo>
                  <a:lnTo>
                    <a:pt x="187" y="1"/>
                  </a:lnTo>
                  <a:lnTo>
                    <a:pt x="191" y="1"/>
                  </a:lnTo>
                  <a:lnTo>
                    <a:pt x="195" y="1"/>
                  </a:lnTo>
                  <a:lnTo>
                    <a:pt x="198" y="1"/>
                  </a:lnTo>
                  <a:lnTo>
                    <a:pt x="201" y="1"/>
                  </a:lnTo>
                  <a:lnTo>
                    <a:pt x="206" y="1"/>
                  </a:lnTo>
                  <a:lnTo>
                    <a:pt x="208" y="1"/>
                  </a:lnTo>
                  <a:lnTo>
                    <a:pt x="214" y="2"/>
                  </a:lnTo>
                  <a:lnTo>
                    <a:pt x="216" y="2"/>
                  </a:lnTo>
                  <a:lnTo>
                    <a:pt x="220" y="5"/>
                  </a:lnTo>
                  <a:lnTo>
                    <a:pt x="221" y="6"/>
                  </a:lnTo>
                  <a:lnTo>
                    <a:pt x="224" y="8"/>
                  </a:lnTo>
                  <a:lnTo>
                    <a:pt x="225" y="11"/>
                  </a:lnTo>
                  <a:lnTo>
                    <a:pt x="226" y="15"/>
                  </a:lnTo>
                  <a:lnTo>
                    <a:pt x="225" y="18"/>
                  </a:lnTo>
                  <a:lnTo>
                    <a:pt x="225" y="25"/>
                  </a:lnTo>
                  <a:lnTo>
                    <a:pt x="221" y="31"/>
                  </a:lnTo>
                  <a:lnTo>
                    <a:pt x="220" y="37"/>
                  </a:lnTo>
                  <a:lnTo>
                    <a:pt x="217" y="45"/>
                  </a:lnTo>
                  <a:lnTo>
                    <a:pt x="215" y="51"/>
                  </a:lnTo>
                  <a:lnTo>
                    <a:pt x="212" y="58"/>
                  </a:lnTo>
                  <a:lnTo>
                    <a:pt x="211" y="65"/>
                  </a:lnTo>
                  <a:lnTo>
                    <a:pt x="208" y="73"/>
                  </a:lnTo>
                  <a:lnTo>
                    <a:pt x="207" y="80"/>
                  </a:lnTo>
                  <a:lnTo>
                    <a:pt x="205" y="87"/>
                  </a:lnTo>
                  <a:lnTo>
                    <a:pt x="202" y="93"/>
                  </a:lnTo>
                  <a:lnTo>
                    <a:pt x="201" y="101"/>
                  </a:lnTo>
                  <a:lnTo>
                    <a:pt x="198" y="108"/>
                  </a:lnTo>
                  <a:lnTo>
                    <a:pt x="197" y="114"/>
                  </a:lnTo>
                  <a:lnTo>
                    <a:pt x="196" y="122"/>
                  </a:lnTo>
                  <a:lnTo>
                    <a:pt x="195" y="130"/>
                  </a:lnTo>
                  <a:lnTo>
                    <a:pt x="195" y="137"/>
                  </a:lnTo>
                  <a:lnTo>
                    <a:pt x="191" y="141"/>
                  </a:lnTo>
                  <a:lnTo>
                    <a:pt x="186" y="143"/>
                  </a:lnTo>
                  <a:lnTo>
                    <a:pt x="186" y="135"/>
                  </a:lnTo>
                  <a:lnTo>
                    <a:pt x="186" y="126"/>
                  </a:lnTo>
                  <a:lnTo>
                    <a:pt x="187" y="118"/>
                  </a:lnTo>
                  <a:lnTo>
                    <a:pt x="188" y="111"/>
                  </a:lnTo>
                  <a:lnTo>
                    <a:pt x="191" y="102"/>
                  </a:lnTo>
                  <a:lnTo>
                    <a:pt x="192" y="93"/>
                  </a:lnTo>
                  <a:lnTo>
                    <a:pt x="195" y="85"/>
                  </a:lnTo>
                  <a:lnTo>
                    <a:pt x="197" y="78"/>
                  </a:lnTo>
                  <a:lnTo>
                    <a:pt x="200" y="70"/>
                  </a:lnTo>
                  <a:lnTo>
                    <a:pt x="202" y="61"/>
                  </a:lnTo>
                  <a:lnTo>
                    <a:pt x="205" y="54"/>
                  </a:lnTo>
                  <a:lnTo>
                    <a:pt x="207" y="46"/>
                  </a:lnTo>
                  <a:lnTo>
                    <a:pt x="208" y="37"/>
                  </a:lnTo>
                  <a:lnTo>
                    <a:pt x="211" y="30"/>
                  </a:lnTo>
                  <a:lnTo>
                    <a:pt x="212" y="22"/>
                  </a:lnTo>
                  <a:lnTo>
                    <a:pt x="215" y="15"/>
                  </a:lnTo>
                  <a:lnTo>
                    <a:pt x="205" y="12"/>
                  </a:lnTo>
                  <a:lnTo>
                    <a:pt x="195" y="11"/>
                  </a:lnTo>
                  <a:lnTo>
                    <a:pt x="186" y="10"/>
                  </a:lnTo>
                  <a:lnTo>
                    <a:pt x="176" y="10"/>
                  </a:lnTo>
                  <a:lnTo>
                    <a:pt x="166" y="10"/>
                  </a:lnTo>
                  <a:lnTo>
                    <a:pt x="157" y="10"/>
                  </a:lnTo>
                  <a:lnTo>
                    <a:pt x="147" y="10"/>
                  </a:lnTo>
                  <a:lnTo>
                    <a:pt x="138" y="10"/>
                  </a:lnTo>
                  <a:lnTo>
                    <a:pt x="128" y="10"/>
                  </a:lnTo>
                  <a:lnTo>
                    <a:pt x="118" y="10"/>
                  </a:lnTo>
                  <a:lnTo>
                    <a:pt x="107" y="10"/>
                  </a:lnTo>
                  <a:lnTo>
                    <a:pt x="99" y="11"/>
                  </a:lnTo>
                  <a:lnTo>
                    <a:pt x="88" y="10"/>
                  </a:lnTo>
                  <a:lnTo>
                    <a:pt x="78" y="10"/>
                  </a:lnTo>
                  <a:lnTo>
                    <a:pt x="68" y="10"/>
                  </a:lnTo>
                  <a:lnTo>
                    <a:pt x="59" y="10"/>
                  </a:lnTo>
                  <a:lnTo>
                    <a:pt x="56" y="10"/>
                  </a:lnTo>
                  <a:lnTo>
                    <a:pt x="53" y="10"/>
                  </a:lnTo>
                  <a:lnTo>
                    <a:pt x="49" y="10"/>
                  </a:lnTo>
                  <a:lnTo>
                    <a:pt x="46" y="10"/>
                  </a:lnTo>
                  <a:lnTo>
                    <a:pt x="40" y="10"/>
                  </a:lnTo>
                  <a:lnTo>
                    <a:pt x="37" y="10"/>
                  </a:lnTo>
                  <a:lnTo>
                    <a:pt x="33" y="10"/>
                  </a:lnTo>
                  <a:lnTo>
                    <a:pt x="29" y="10"/>
                  </a:lnTo>
                  <a:lnTo>
                    <a:pt x="24" y="8"/>
                  </a:lnTo>
                  <a:lnTo>
                    <a:pt x="20" y="8"/>
                  </a:lnTo>
                  <a:lnTo>
                    <a:pt x="15" y="8"/>
                  </a:lnTo>
                  <a:lnTo>
                    <a:pt x="11" y="8"/>
                  </a:lnTo>
                  <a:lnTo>
                    <a:pt x="8" y="8"/>
                  </a:lnTo>
                  <a:lnTo>
                    <a:pt x="5" y="10"/>
                  </a:lnTo>
                  <a:lnTo>
                    <a:pt x="1" y="10"/>
                  </a:lnTo>
                  <a:lnTo>
                    <a:pt x="0" y="12"/>
                  </a:lnTo>
                  <a:lnTo>
                    <a:pt x="0" y="10"/>
                  </a:lnTo>
                  <a:lnTo>
                    <a:pt x="3" y="6"/>
                  </a:lnTo>
                  <a:lnTo>
                    <a:pt x="5" y="3"/>
                  </a:lnTo>
                  <a:lnTo>
                    <a:pt x="6" y="1"/>
                  </a:lnTo>
                  <a:lnTo>
                    <a:pt x="11" y="0"/>
                  </a:lnTo>
                  <a:lnTo>
                    <a:pt x="16" y="0"/>
                  </a:lnTo>
                  <a:lnTo>
                    <a:pt x="22" y="0"/>
                  </a:lnTo>
                  <a:lnTo>
                    <a:pt x="27" y="0"/>
                  </a:lnTo>
                  <a:lnTo>
                    <a:pt x="32" y="0"/>
                  </a:lnTo>
                  <a:lnTo>
                    <a:pt x="37" y="0"/>
                  </a:lnTo>
                  <a:lnTo>
                    <a:pt x="42" y="0"/>
                  </a:lnTo>
                  <a:lnTo>
                    <a:pt x="47" y="1"/>
                  </a:lnTo>
                  <a:lnTo>
                    <a:pt x="52" y="1"/>
                  </a:lnTo>
                  <a:lnTo>
                    <a:pt x="57" y="1"/>
                  </a:lnTo>
                  <a:lnTo>
                    <a:pt x="62" y="1"/>
                  </a:lnTo>
                  <a:lnTo>
                    <a:pt x="67" y="1"/>
                  </a:lnTo>
                  <a:lnTo>
                    <a:pt x="72" y="1"/>
                  </a:lnTo>
                  <a:lnTo>
                    <a:pt x="77" y="1"/>
                  </a:lnTo>
                  <a:lnTo>
                    <a:pt x="82" y="1"/>
                  </a:lnTo>
                  <a:lnTo>
                    <a:pt x="87" y="1"/>
                  </a:lnTo>
                  <a:lnTo>
                    <a:pt x="94" y="1"/>
                  </a:lnTo>
                  <a:lnTo>
                    <a:pt x="99" y="1"/>
                  </a:lnTo>
                  <a:lnTo>
                    <a:pt x="105" y="1"/>
                  </a:lnTo>
                  <a:lnTo>
                    <a:pt x="111" y="1"/>
                  </a:lnTo>
                  <a:lnTo>
                    <a:pt x="118" y="1"/>
                  </a:lnTo>
                  <a:lnTo>
                    <a:pt x="124" y="1"/>
                  </a:lnTo>
                  <a:lnTo>
                    <a:pt x="129" y="1"/>
                  </a:lnTo>
                  <a:lnTo>
                    <a:pt x="136" y="1"/>
                  </a:lnTo>
                  <a:lnTo>
                    <a:pt x="142" y="1"/>
                  </a:lnTo>
                  <a:lnTo>
                    <a:pt x="148" y="1"/>
                  </a:lnTo>
                  <a:lnTo>
                    <a:pt x="154" y="1"/>
                  </a:lnTo>
                  <a:lnTo>
                    <a:pt x="160" y="1"/>
                  </a:lnTo>
                  <a:lnTo>
                    <a:pt x="166" y="1"/>
                  </a:lnTo>
                  <a:lnTo>
                    <a:pt x="172" y="1"/>
                  </a:lnTo>
                  <a:lnTo>
                    <a:pt x="178" y="1"/>
                  </a:lnTo>
                  <a:lnTo>
                    <a:pt x="18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50" name="Google Shape;1950;p39"/>
            <p:cNvSpPr/>
            <p:nvPr/>
          </p:nvSpPr>
          <p:spPr>
            <a:xfrm>
              <a:off x="4942" y="2517"/>
              <a:ext cx="223" cy="184"/>
            </a:xfrm>
            <a:custGeom>
              <a:avLst/>
              <a:gdLst/>
              <a:ahLst/>
              <a:cxnLst/>
              <a:rect l="l" t="t" r="r" b="b"/>
              <a:pathLst>
                <a:path w="223" h="184" extrusionOk="0">
                  <a:moveTo>
                    <a:pt x="8" y="0"/>
                  </a:moveTo>
                  <a:lnTo>
                    <a:pt x="19" y="5"/>
                  </a:lnTo>
                  <a:lnTo>
                    <a:pt x="31" y="10"/>
                  </a:lnTo>
                  <a:lnTo>
                    <a:pt x="43" y="14"/>
                  </a:lnTo>
                  <a:lnTo>
                    <a:pt x="56" y="17"/>
                  </a:lnTo>
                  <a:lnTo>
                    <a:pt x="69" y="21"/>
                  </a:lnTo>
                  <a:lnTo>
                    <a:pt x="81" y="25"/>
                  </a:lnTo>
                  <a:lnTo>
                    <a:pt x="94" y="29"/>
                  </a:lnTo>
                  <a:lnTo>
                    <a:pt x="107" y="31"/>
                  </a:lnTo>
                  <a:lnTo>
                    <a:pt x="119" y="34"/>
                  </a:lnTo>
                  <a:lnTo>
                    <a:pt x="132" y="36"/>
                  </a:lnTo>
                  <a:lnTo>
                    <a:pt x="146" y="39"/>
                  </a:lnTo>
                  <a:lnTo>
                    <a:pt x="158" y="41"/>
                  </a:lnTo>
                  <a:lnTo>
                    <a:pt x="172" y="44"/>
                  </a:lnTo>
                  <a:lnTo>
                    <a:pt x="185" y="47"/>
                  </a:lnTo>
                  <a:lnTo>
                    <a:pt x="199" y="49"/>
                  </a:lnTo>
                  <a:lnTo>
                    <a:pt x="213" y="52"/>
                  </a:lnTo>
                  <a:lnTo>
                    <a:pt x="215" y="52"/>
                  </a:lnTo>
                  <a:lnTo>
                    <a:pt x="219" y="54"/>
                  </a:lnTo>
                  <a:lnTo>
                    <a:pt x="221" y="57"/>
                  </a:lnTo>
                  <a:lnTo>
                    <a:pt x="223" y="59"/>
                  </a:lnTo>
                  <a:lnTo>
                    <a:pt x="219" y="67"/>
                  </a:lnTo>
                  <a:lnTo>
                    <a:pt x="215" y="76"/>
                  </a:lnTo>
                  <a:lnTo>
                    <a:pt x="210" y="83"/>
                  </a:lnTo>
                  <a:lnTo>
                    <a:pt x="208" y="91"/>
                  </a:lnTo>
                  <a:lnTo>
                    <a:pt x="203" y="97"/>
                  </a:lnTo>
                  <a:lnTo>
                    <a:pt x="200" y="106"/>
                  </a:lnTo>
                  <a:lnTo>
                    <a:pt x="195" y="113"/>
                  </a:lnTo>
                  <a:lnTo>
                    <a:pt x="192" y="121"/>
                  </a:lnTo>
                  <a:lnTo>
                    <a:pt x="187" y="129"/>
                  </a:lnTo>
                  <a:lnTo>
                    <a:pt x="184" y="136"/>
                  </a:lnTo>
                  <a:lnTo>
                    <a:pt x="181" y="144"/>
                  </a:lnTo>
                  <a:lnTo>
                    <a:pt x="177" y="151"/>
                  </a:lnTo>
                  <a:lnTo>
                    <a:pt x="175" y="159"/>
                  </a:lnTo>
                  <a:lnTo>
                    <a:pt x="171" y="168"/>
                  </a:lnTo>
                  <a:lnTo>
                    <a:pt x="167" y="175"/>
                  </a:lnTo>
                  <a:lnTo>
                    <a:pt x="166" y="184"/>
                  </a:lnTo>
                  <a:lnTo>
                    <a:pt x="162" y="183"/>
                  </a:lnTo>
                  <a:lnTo>
                    <a:pt x="158" y="182"/>
                  </a:lnTo>
                  <a:lnTo>
                    <a:pt x="156" y="180"/>
                  </a:lnTo>
                  <a:lnTo>
                    <a:pt x="153" y="179"/>
                  </a:lnTo>
                  <a:lnTo>
                    <a:pt x="147" y="175"/>
                  </a:lnTo>
                  <a:lnTo>
                    <a:pt x="141" y="172"/>
                  </a:lnTo>
                  <a:lnTo>
                    <a:pt x="136" y="168"/>
                  </a:lnTo>
                  <a:lnTo>
                    <a:pt x="131" y="164"/>
                  </a:lnTo>
                  <a:lnTo>
                    <a:pt x="124" y="160"/>
                  </a:lnTo>
                  <a:lnTo>
                    <a:pt x="118" y="158"/>
                  </a:lnTo>
                  <a:lnTo>
                    <a:pt x="112" y="154"/>
                  </a:lnTo>
                  <a:lnTo>
                    <a:pt x="107" y="151"/>
                  </a:lnTo>
                  <a:lnTo>
                    <a:pt x="100" y="148"/>
                  </a:lnTo>
                  <a:lnTo>
                    <a:pt x="95" y="145"/>
                  </a:lnTo>
                  <a:lnTo>
                    <a:pt x="90" y="141"/>
                  </a:lnTo>
                  <a:lnTo>
                    <a:pt x="84" y="139"/>
                  </a:lnTo>
                  <a:lnTo>
                    <a:pt x="79" y="135"/>
                  </a:lnTo>
                  <a:lnTo>
                    <a:pt x="74" y="132"/>
                  </a:lnTo>
                  <a:lnTo>
                    <a:pt x="69" y="129"/>
                  </a:lnTo>
                  <a:lnTo>
                    <a:pt x="64" y="125"/>
                  </a:lnTo>
                  <a:lnTo>
                    <a:pt x="57" y="122"/>
                  </a:lnTo>
                  <a:lnTo>
                    <a:pt x="53" y="118"/>
                  </a:lnTo>
                  <a:lnTo>
                    <a:pt x="47" y="115"/>
                  </a:lnTo>
                  <a:lnTo>
                    <a:pt x="42" y="112"/>
                  </a:lnTo>
                  <a:lnTo>
                    <a:pt x="37" y="110"/>
                  </a:lnTo>
                  <a:lnTo>
                    <a:pt x="32" y="106"/>
                  </a:lnTo>
                  <a:lnTo>
                    <a:pt x="29" y="102"/>
                  </a:lnTo>
                  <a:lnTo>
                    <a:pt x="29" y="100"/>
                  </a:lnTo>
                  <a:lnTo>
                    <a:pt x="31" y="97"/>
                  </a:lnTo>
                  <a:lnTo>
                    <a:pt x="33" y="97"/>
                  </a:lnTo>
                  <a:lnTo>
                    <a:pt x="37" y="98"/>
                  </a:lnTo>
                  <a:lnTo>
                    <a:pt x="43" y="101"/>
                  </a:lnTo>
                  <a:lnTo>
                    <a:pt x="46" y="101"/>
                  </a:lnTo>
                  <a:lnTo>
                    <a:pt x="48" y="103"/>
                  </a:lnTo>
                  <a:lnTo>
                    <a:pt x="52" y="105"/>
                  </a:lnTo>
                  <a:lnTo>
                    <a:pt x="56" y="107"/>
                  </a:lnTo>
                  <a:lnTo>
                    <a:pt x="61" y="111"/>
                  </a:lnTo>
                  <a:lnTo>
                    <a:pt x="67" y="115"/>
                  </a:lnTo>
                  <a:lnTo>
                    <a:pt x="72" y="118"/>
                  </a:lnTo>
                  <a:lnTo>
                    <a:pt x="77" y="122"/>
                  </a:lnTo>
                  <a:lnTo>
                    <a:pt x="83" y="125"/>
                  </a:lnTo>
                  <a:lnTo>
                    <a:pt x="88" y="127"/>
                  </a:lnTo>
                  <a:lnTo>
                    <a:pt x="93" y="130"/>
                  </a:lnTo>
                  <a:lnTo>
                    <a:pt x="98" y="134"/>
                  </a:lnTo>
                  <a:lnTo>
                    <a:pt x="103" y="136"/>
                  </a:lnTo>
                  <a:lnTo>
                    <a:pt x="108" y="139"/>
                  </a:lnTo>
                  <a:lnTo>
                    <a:pt x="114" y="141"/>
                  </a:lnTo>
                  <a:lnTo>
                    <a:pt x="119" y="144"/>
                  </a:lnTo>
                  <a:lnTo>
                    <a:pt x="124" y="145"/>
                  </a:lnTo>
                  <a:lnTo>
                    <a:pt x="129" y="149"/>
                  </a:lnTo>
                  <a:lnTo>
                    <a:pt x="134" y="151"/>
                  </a:lnTo>
                  <a:lnTo>
                    <a:pt x="139" y="154"/>
                  </a:lnTo>
                  <a:lnTo>
                    <a:pt x="144" y="158"/>
                  </a:lnTo>
                  <a:lnTo>
                    <a:pt x="149" y="161"/>
                  </a:lnTo>
                  <a:lnTo>
                    <a:pt x="153" y="165"/>
                  </a:lnTo>
                  <a:lnTo>
                    <a:pt x="158" y="170"/>
                  </a:lnTo>
                  <a:lnTo>
                    <a:pt x="161" y="163"/>
                  </a:lnTo>
                  <a:lnTo>
                    <a:pt x="163" y="156"/>
                  </a:lnTo>
                  <a:lnTo>
                    <a:pt x="166" y="149"/>
                  </a:lnTo>
                  <a:lnTo>
                    <a:pt x="170" y="142"/>
                  </a:lnTo>
                  <a:lnTo>
                    <a:pt x="172" y="135"/>
                  </a:lnTo>
                  <a:lnTo>
                    <a:pt x="176" y="129"/>
                  </a:lnTo>
                  <a:lnTo>
                    <a:pt x="180" y="122"/>
                  </a:lnTo>
                  <a:lnTo>
                    <a:pt x="182" y="115"/>
                  </a:lnTo>
                  <a:lnTo>
                    <a:pt x="185" y="108"/>
                  </a:lnTo>
                  <a:lnTo>
                    <a:pt x="189" y="102"/>
                  </a:lnTo>
                  <a:lnTo>
                    <a:pt x="192" y="96"/>
                  </a:lnTo>
                  <a:lnTo>
                    <a:pt x="195" y="88"/>
                  </a:lnTo>
                  <a:lnTo>
                    <a:pt x="199" y="82"/>
                  </a:lnTo>
                  <a:lnTo>
                    <a:pt x="203" y="76"/>
                  </a:lnTo>
                  <a:lnTo>
                    <a:pt x="205" y="69"/>
                  </a:lnTo>
                  <a:lnTo>
                    <a:pt x="210" y="62"/>
                  </a:lnTo>
                  <a:lnTo>
                    <a:pt x="204" y="60"/>
                  </a:lnTo>
                  <a:lnTo>
                    <a:pt x="197" y="59"/>
                  </a:lnTo>
                  <a:lnTo>
                    <a:pt x="192" y="58"/>
                  </a:lnTo>
                  <a:lnTo>
                    <a:pt x="187" y="58"/>
                  </a:lnTo>
                  <a:lnTo>
                    <a:pt x="181" y="57"/>
                  </a:lnTo>
                  <a:lnTo>
                    <a:pt x="175" y="55"/>
                  </a:lnTo>
                  <a:lnTo>
                    <a:pt x="170" y="55"/>
                  </a:lnTo>
                  <a:lnTo>
                    <a:pt x="163" y="54"/>
                  </a:lnTo>
                  <a:lnTo>
                    <a:pt x="153" y="53"/>
                  </a:lnTo>
                  <a:lnTo>
                    <a:pt x="143" y="50"/>
                  </a:lnTo>
                  <a:lnTo>
                    <a:pt x="133" y="48"/>
                  </a:lnTo>
                  <a:lnTo>
                    <a:pt x="123" y="47"/>
                  </a:lnTo>
                  <a:lnTo>
                    <a:pt x="113" y="44"/>
                  </a:lnTo>
                  <a:lnTo>
                    <a:pt x="103" y="41"/>
                  </a:lnTo>
                  <a:lnTo>
                    <a:pt x="93" y="40"/>
                  </a:lnTo>
                  <a:lnTo>
                    <a:pt x="83" y="38"/>
                  </a:lnTo>
                  <a:lnTo>
                    <a:pt x="74" y="34"/>
                  </a:lnTo>
                  <a:lnTo>
                    <a:pt x="64" y="31"/>
                  </a:lnTo>
                  <a:lnTo>
                    <a:pt x="53" y="28"/>
                  </a:lnTo>
                  <a:lnTo>
                    <a:pt x="45" y="25"/>
                  </a:lnTo>
                  <a:lnTo>
                    <a:pt x="35" y="21"/>
                  </a:lnTo>
                  <a:lnTo>
                    <a:pt x="26" y="17"/>
                  </a:lnTo>
                  <a:lnTo>
                    <a:pt x="16" y="14"/>
                  </a:lnTo>
                  <a:lnTo>
                    <a:pt x="7" y="10"/>
                  </a:lnTo>
                  <a:lnTo>
                    <a:pt x="2" y="6"/>
                  </a:lnTo>
                  <a:lnTo>
                    <a:pt x="0" y="5"/>
                  </a:lnTo>
                  <a:lnTo>
                    <a:pt x="0" y="4"/>
                  </a:lnTo>
                  <a:lnTo>
                    <a:pt x="2" y="2"/>
                  </a:lnTo>
                  <a:lnTo>
                    <a:pt x="5" y="0"/>
                  </a:lnTo>
                  <a:lnTo>
                    <a:pt x="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51" name="Google Shape;1951;p39"/>
            <p:cNvSpPr/>
            <p:nvPr/>
          </p:nvSpPr>
          <p:spPr>
            <a:xfrm>
              <a:off x="4932" y="2678"/>
              <a:ext cx="157" cy="56"/>
            </a:xfrm>
            <a:custGeom>
              <a:avLst/>
              <a:gdLst/>
              <a:ahLst/>
              <a:cxnLst/>
              <a:rect l="l" t="t" r="r" b="b"/>
              <a:pathLst>
                <a:path w="157" h="56" extrusionOk="0">
                  <a:moveTo>
                    <a:pt x="151" y="0"/>
                  </a:moveTo>
                  <a:lnTo>
                    <a:pt x="153" y="2"/>
                  </a:lnTo>
                  <a:lnTo>
                    <a:pt x="156" y="4"/>
                  </a:lnTo>
                  <a:lnTo>
                    <a:pt x="157" y="5"/>
                  </a:lnTo>
                  <a:lnTo>
                    <a:pt x="156" y="8"/>
                  </a:lnTo>
                  <a:lnTo>
                    <a:pt x="153" y="13"/>
                  </a:lnTo>
                  <a:lnTo>
                    <a:pt x="149" y="19"/>
                  </a:lnTo>
                  <a:lnTo>
                    <a:pt x="147" y="22"/>
                  </a:lnTo>
                  <a:lnTo>
                    <a:pt x="146" y="24"/>
                  </a:lnTo>
                  <a:lnTo>
                    <a:pt x="144" y="28"/>
                  </a:lnTo>
                  <a:lnTo>
                    <a:pt x="142" y="32"/>
                  </a:lnTo>
                  <a:lnTo>
                    <a:pt x="141" y="34"/>
                  </a:lnTo>
                  <a:lnTo>
                    <a:pt x="139" y="37"/>
                  </a:lnTo>
                  <a:lnTo>
                    <a:pt x="138" y="41"/>
                  </a:lnTo>
                  <a:lnTo>
                    <a:pt x="135" y="45"/>
                  </a:lnTo>
                  <a:lnTo>
                    <a:pt x="133" y="50"/>
                  </a:lnTo>
                  <a:lnTo>
                    <a:pt x="133" y="56"/>
                  </a:lnTo>
                  <a:lnTo>
                    <a:pt x="123" y="55"/>
                  </a:lnTo>
                  <a:lnTo>
                    <a:pt x="115" y="52"/>
                  </a:lnTo>
                  <a:lnTo>
                    <a:pt x="106" y="50"/>
                  </a:lnTo>
                  <a:lnTo>
                    <a:pt x="98" y="48"/>
                  </a:lnTo>
                  <a:lnTo>
                    <a:pt x="90" y="46"/>
                  </a:lnTo>
                  <a:lnTo>
                    <a:pt x="82" y="43"/>
                  </a:lnTo>
                  <a:lnTo>
                    <a:pt x="75" y="41"/>
                  </a:lnTo>
                  <a:lnTo>
                    <a:pt x="67" y="38"/>
                  </a:lnTo>
                  <a:lnTo>
                    <a:pt x="60" y="36"/>
                  </a:lnTo>
                  <a:lnTo>
                    <a:pt x="52" y="32"/>
                  </a:lnTo>
                  <a:lnTo>
                    <a:pt x="45" y="29"/>
                  </a:lnTo>
                  <a:lnTo>
                    <a:pt x="37" y="27"/>
                  </a:lnTo>
                  <a:lnTo>
                    <a:pt x="29" y="23"/>
                  </a:lnTo>
                  <a:lnTo>
                    <a:pt x="23" y="21"/>
                  </a:lnTo>
                  <a:lnTo>
                    <a:pt x="15" y="18"/>
                  </a:lnTo>
                  <a:lnTo>
                    <a:pt x="8" y="16"/>
                  </a:lnTo>
                  <a:lnTo>
                    <a:pt x="3" y="14"/>
                  </a:lnTo>
                  <a:lnTo>
                    <a:pt x="2" y="12"/>
                  </a:lnTo>
                  <a:lnTo>
                    <a:pt x="0" y="11"/>
                  </a:lnTo>
                  <a:lnTo>
                    <a:pt x="2" y="9"/>
                  </a:lnTo>
                  <a:lnTo>
                    <a:pt x="4" y="7"/>
                  </a:lnTo>
                  <a:lnTo>
                    <a:pt x="9" y="8"/>
                  </a:lnTo>
                  <a:lnTo>
                    <a:pt x="15" y="8"/>
                  </a:lnTo>
                  <a:lnTo>
                    <a:pt x="23" y="11"/>
                  </a:lnTo>
                  <a:lnTo>
                    <a:pt x="31" y="12"/>
                  </a:lnTo>
                  <a:lnTo>
                    <a:pt x="38" y="14"/>
                  </a:lnTo>
                  <a:lnTo>
                    <a:pt x="46" y="17"/>
                  </a:lnTo>
                  <a:lnTo>
                    <a:pt x="52" y="21"/>
                  </a:lnTo>
                  <a:lnTo>
                    <a:pt x="60" y="23"/>
                  </a:lnTo>
                  <a:lnTo>
                    <a:pt x="67" y="27"/>
                  </a:lnTo>
                  <a:lnTo>
                    <a:pt x="74" y="29"/>
                  </a:lnTo>
                  <a:lnTo>
                    <a:pt x="80" y="32"/>
                  </a:lnTo>
                  <a:lnTo>
                    <a:pt x="87" y="34"/>
                  </a:lnTo>
                  <a:lnTo>
                    <a:pt x="95" y="37"/>
                  </a:lnTo>
                  <a:lnTo>
                    <a:pt x="103" y="40"/>
                  </a:lnTo>
                  <a:lnTo>
                    <a:pt x="110" y="41"/>
                  </a:lnTo>
                  <a:lnTo>
                    <a:pt x="118" y="42"/>
                  </a:lnTo>
                  <a:lnTo>
                    <a:pt x="125" y="43"/>
                  </a:lnTo>
                  <a:lnTo>
                    <a:pt x="128" y="37"/>
                  </a:lnTo>
                  <a:lnTo>
                    <a:pt x="132" y="32"/>
                  </a:lnTo>
                  <a:lnTo>
                    <a:pt x="134" y="26"/>
                  </a:lnTo>
                  <a:lnTo>
                    <a:pt x="138" y="21"/>
                  </a:lnTo>
                  <a:lnTo>
                    <a:pt x="141" y="14"/>
                  </a:lnTo>
                  <a:lnTo>
                    <a:pt x="143" y="9"/>
                  </a:lnTo>
                  <a:lnTo>
                    <a:pt x="147" y="4"/>
                  </a:lnTo>
                  <a:lnTo>
                    <a:pt x="15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52" name="Google Shape;1952;p39"/>
            <p:cNvSpPr/>
            <p:nvPr/>
          </p:nvSpPr>
          <p:spPr>
            <a:xfrm>
              <a:off x="4584" y="2665"/>
              <a:ext cx="196" cy="58"/>
            </a:xfrm>
            <a:custGeom>
              <a:avLst/>
              <a:gdLst/>
              <a:ahLst/>
              <a:cxnLst/>
              <a:rect l="l" t="t" r="r" b="b"/>
              <a:pathLst>
                <a:path w="196" h="58" extrusionOk="0">
                  <a:moveTo>
                    <a:pt x="6" y="0"/>
                  </a:moveTo>
                  <a:lnTo>
                    <a:pt x="15" y="6"/>
                  </a:lnTo>
                  <a:lnTo>
                    <a:pt x="26" y="12"/>
                  </a:lnTo>
                  <a:lnTo>
                    <a:pt x="38" y="17"/>
                  </a:lnTo>
                  <a:lnTo>
                    <a:pt x="50" y="24"/>
                  </a:lnTo>
                  <a:lnTo>
                    <a:pt x="62" y="27"/>
                  </a:lnTo>
                  <a:lnTo>
                    <a:pt x="76" y="32"/>
                  </a:lnTo>
                  <a:lnTo>
                    <a:pt x="89" y="36"/>
                  </a:lnTo>
                  <a:lnTo>
                    <a:pt x="102" y="41"/>
                  </a:lnTo>
                  <a:lnTo>
                    <a:pt x="115" y="42"/>
                  </a:lnTo>
                  <a:lnTo>
                    <a:pt x="127" y="45"/>
                  </a:lnTo>
                  <a:lnTo>
                    <a:pt x="140" y="46"/>
                  </a:lnTo>
                  <a:lnTo>
                    <a:pt x="153" y="47"/>
                  </a:lnTo>
                  <a:lnTo>
                    <a:pt x="163" y="47"/>
                  </a:lnTo>
                  <a:lnTo>
                    <a:pt x="173" y="47"/>
                  </a:lnTo>
                  <a:lnTo>
                    <a:pt x="182" y="46"/>
                  </a:lnTo>
                  <a:lnTo>
                    <a:pt x="189" y="45"/>
                  </a:lnTo>
                  <a:lnTo>
                    <a:pt x="192" y="47"/>
                  </a:lnTo>
                  <a:lnTo>
                    <a:pt x="196" y="51"/>
                  </a:lnTo>
                  <a:lnTo>
                    <a:pt x="192" y="53"/>
                  </a:lnTo>
                  <a:lnTo>
                    <a:pt x="188" y="54"/>
                  </a:lnTo>
                  <a:lnTo>
                    <a:pt x="183" y="54"/>
                  </a:lnTo>
                  <a:lnTo>
                    <a:pt x="179" y="55"/>
                  </a:lnTo>
                  <a:lnTo>
                    <a:pt x="174" y="55"/>
                  </a:lnTo>
                  <a:lnTo>
                    <a:pt x="170" y="56"/>
                  </a:lnTo>
                  <a:lnTo>
                    <a:pt x="165" y="56"/>
                  </a:lnTo>
                  <a:lnTo>
                    <a:pt x="161" y="58"/>
                  </a:lnTo>
                  <a:lnTo>
                    <a:pt x="156" y="56"/>
                  </a:lnTo>
                  <a:lnTo>
                    <a:pt x="153" y="56"/>
                  </a:lnTo>
                  <a:lnTo>
                    <a:pt x="148" y="56"/>
                  </a:lnTo>
                  <a:lnTo>
                    <a:pt x="144" y="56"/>
                  </a:lnTo>
                  <a:lnTo>
                    <a:pt x="139" y="56"/>
                  </a:lnTo>
                  <a:lnTo>
                    <a:pt x="135" y="55"/>
                  </a:lnTo>
                  <a:lnTo>
                    <a:pt x="131" y="55"/>
                  </a:lnTo>
                  <a:lnTo>
                    <a:pt x="127" y="55"/>
                  </a:lnTo>
                  <a:lnTo>
                    <a:pt x="118" y="54"/>
                  </a:lnTo>
                  <a:lnTo>
                    <a:pt x="110" y="51"/>
                  </a:lnTo>
                  <a:lnTo>
                    <a:pt x="102" y="50"/>
                  </a:lnTo>
                  <a:lnTo>
                    <a:pt x="93" y="49"/>
                  </a:lnTo>
                  <a:lnTo>
                    <a:pt x="84" y="46"/>
                  </a:lnTo>
                  <a:lnTo>
                    <a:pt x="77" y="44"/>
                  </a:lnTo>
                  <a:lnTo>
                    <a:pt x="69" y="41"/>
                  </a:lnTo>
                  <a:lnTo>
                    <a:pt x="62" y="39"/>
                  </a:lnTo>
                  <a:lnTo>
                    <a:pt x="53" y="36"/>
                  </a:lnTo>
                  <a:lnTo>
                    <a:pt x="44" y="32"/>
                  </a:lnTo>
                  <a:lnTo>
                    <a:pt x="36" y="29"/>
                  </a:lnTo>
                  <a:lnTo>
                    <a:pt x="29" y="25"/>
                  </a:lnTo>
                  <a:lnTo>
                    <a:pt x="21" y="20"/>
                  </a:lnTo>
                  <a:lnTo>
                    <a:pt x="15" y="16"/>
                  </a:lnTo>
                  <a:lnTo>
                    <a:pt x="6" y="11"/>
                  </a:lnTo>
                  <a:lnTo>
                    <a:pt x="0" y="6"/>
                  </a:lnTo>
                  <a:lnTo>
                    <a:pt x="0" y="3"/>
                  </a:lnTo>
                  <a:lnTo>
                    <a:pt x="2" y="1"/>
                  </a:lnTo>
                  <a:lnTo>
                    <a:pt x="5" y="0"/>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53" name="Google Shape;1953;p39"/>
            <p:cNvSpPr/>
            <p:nvPr/>
          </p:nvSpPr>
          <p:spPr>
            <a:xfrm>
              <a:off x="4716" y="2648"/>
              <a:ext cx="329" cy="140"/>
            </a:xfrm>
            <a:custGeom>
              <a:avLst/>
              <a:gdLst/>
              <a:ahLst/>
              <a:cxnLst/>
              <a:rect l="l" t="t" r="r" b="b"/>
              <a:pathLst>
                <a:path w="329" h="140" extrusionOk="0">
                  <a:moveTo>
                    <a:pt x="9" y="4"/>
                  </a:moveTo>
                  <a:lnTo>
                    <a:pt x="17" y="9"/>
                  </a:lnTo>
                  <a:lnTo>
                    <a:pt x="24" y="15"/>
                  </a:lnTo>
                  <a:lnTo>
                    <a:pt x="32" y="23"/>
                  </a:lnTo>
                  <a:lnTo>
                    <a:pt x="40" y="29"/>
                  </a:lnTo>
                  <a:lnTo>
                    <a:pt x="46" y="35"/>
                  </a:lnTo>
                  <a:lnTo>
                    <a:pt x="53" y="43"/>
                  </a:lnTo>
                  <a:lnTo>
                    <a:pt x="61" y="49"/>
                  </a:lnTo>
                  <a:lnTo>
                    <a:pt x="69" y="57"/>
                  </a:lnTo>
                  <a:lnTo>
                    <a:pt x="75" y="63"/>
                  </a:lnTo>
                  <a:lnTo>
                    <a:pt x="82" y="70"/>
                  </a:lnTo>
                  <a:lnTo>
                    <a:pt x="90" y="76"/>
                  </a:lnTo>
                  <a:lnTo>
                    <a:pt x="99" y="81"/>
                  </a:lnTo>
                  <a:lnTo>
                    <a:pt x="106" y="86"/>
                  </a:lnTo>
                  <a:lnTo>
                    <a:pt x="115" y="91"/>
                  </a:lnTo>
                  <a:lnTo>
                    <a:pt x="125" y="95"/>
                  </a:lnTo>
                  <a:lnTo>
                    <a:pt x="136" y="99"/>
                  </a:lnTo>
                  <a:lnTo>
                    <a:pt x="148" y="101"/>
                  </a:lnTo>
                  <a:lnTo>
                    <a:pt x="161" y="105"/>
                  </a:lnTo>
                  <a:lnTo>
                    <a:pt x="172" y="107"/>
                  </a:lnTo>
                  <a:lnTo>
                    <a:pt x="185" y="110"/>
                  </a:lnTo>
                  <a:lnTo>
                    <a:pt x="196" y="111"/>
                  </a:lnTo>
                  <a:lnTo>
                    <a:pt x="207" y="112"/>
                  </a:lnTo>
                  <a:lnTo>
                    <a:pt x="219" y="115"/>
                  </a:lnTo>
                  <a:lnTo>
                    <a:pt x="231" y="116"/>
                  </a:lnTo>
                  <a:lnTo>
                    <a:pt x="243" y="118"/>
                  </a:lnTo>
                  <a:lnTo>
                    <a:pt x="253" y="119"/>
                  </a:lnTo>
                  <a:lnTo>
                    <a:pt x="264" y="120"/>
                  </a:lnTo>
                  <a:lnTo>
                    <a:pt x="276" y="123"/>
                  </a:lnTo>
                  <a:lnTo>
                    <a:pt x="287" y="124"/>
                  </a:lnTo>
                  <a:lnTo>
                    <a:pt x="298" y="125"/>
                  </a:lnTo>
                  <a:lnTo>
                    <a:pt x="310" y="128"/>
                  </a:lnTo>
                  <a:lnTo>
                    <a:pt x="321" y="130"/>
                  </a:lnTo>
                  <a:lnTo>
                    <a:pt x="321" y="128"/>
                  </a:lnTo>
                  <a:lnTo>
                    <a:pt x="320" y="124"/>
                  </a:lnTo>
                  <a:lnTo>
                    <a:pt x="320" y="120"/>
                  </a:lnTo>
                  <a:lnTo>
                    <a:pt x="320" y="118"/>
                  </a:lnTo>
                  <a:lnTo>
                    <a:pt x="319" y="114"/>
                  </a:lnTo>
                  <a:lnTo>
                    <a:pt x="319" y="110"/>
                  </a:lnTo>
                  <a:lnTo>
                    <a:pt x="319" y="106"/>
                  </a:lnTo>
                  <a:lnTo>
                    <a:pt x="319" y="102"/>
                  </a:lnTo>
                  <a:lnTo>
                    <a:pt x="317" y="97"/>
                  </a:lnTo>
                  <a:lnTo>
                    <a:pt x="317" y="94"/>
                  </a:lnTo>
                  <a:lnTo>
                    <a:pt x="317" y="90"/>
                  </a:lnTo>
                  <a:lnTo>
                    <a:pt x="317" y="87"/>
                  </a:lnTo>
                  <a:lnTo>
                    <a:pt x="316" y="83"/>
                  </a:lnTo>
                  <a:lnTo>
                    <a:pt x="316" y="80"/>
                  </a:lnTo>
                  <a:lnTo>
                    <a:pt x="317" y="77"/>
                  </a:lnTo>
                  <a:lnTo>
                    <a:pt x="317" y="75"/>
                  </a:lnTo>
                  <a:lnTo>
                    <a:pt x="325" y="76"/>
                  </a:lnTo>
                  <a:lnTo>
                    <a:pt x="325" y="78"/>
                  </a:lnTo>
                  <a:lnTo>
                    <a:pt x="326" y="82"/>
                  </a:lnTo>
                  <a:lnTo>
                    <a:pt x="326" y="85"/>
                  </a:lnTo>
                  <a:lnTo>
                    <a:pt x="326" y="88"/>
                  </a:lnTo>
                  <a:lnTo>
                    <a:pt x="326" y="92"/>
                  </a:lnTo>
                  <a:lnTo>
                    <a:pt x="326" y="95"/>
                  </a:lnTo>
                  <a:lnTo>
                    <a:pt x="327" y="99"/>
                  </a:lnTo>
                  <a:lnTo>
                    <a:pt x="327" y="102"/>
                  </a:lnTo>
                  <a:lnTo>
                    <a:pt x="327" y="106"/>
                  </a:lnTo>
                  <a:lnTo>
                    <a:pt x="327" y="110"/>
                  </a:lnTo>
                  <a:lnTo>
                    <a:pt x="327" y="114"/>
                  </a:lnTo>
                  <a:lnTo>
                    <a:pt x="329" y="118"/>
                  </a:lnTo>
                  <a:lnTo>
                    <a:pt x="329" y="121"/>
                  </a:lnTo>
                  <a:lnTo>
                    <a:pt x="329" y="126"/>
                  </a:lnTo>
                  <a:lnTo>
                    <a:pt x="329" y="130"/>
                  </a:lnTo>
                  <a:lnTo>
                    <a:pt x="329" y="134"/>
                  </a:lnTo>
                  <a:lnTo>
                    <a:pt x="329" y="136"/>
                  </a:lnTo>
                  <a:lnTo>
                    <a:pt x="327" y="138"/>
                  </a:lnTo>
                  <a:lnTo>
                    <a:pt x="325" y="139"/>
                  </a:lnTo>
                  <a:lnTo>
                    <a:pt x="321" y="140"/>
                  </a:lnTo>
                  <a:lnTo>
                    <a:pt x="319" y="139"/>
                  </a:lnTo>
                  <a:lnTo>
                    <a:pt x="316" y="139"/>
                  </a:lnTo>
                  <a:lnTo>
                    <a:pt x="312" y="139"/>
                  </a:lnTo>
                  <a:lnTo>
                    <a:pt x="309" y="139"/>
                  </a:lnTo>
                  <a:lnTo>
                    <a:pt x="305" y="138"/>
                  </a:lnTo>
                  <a:lnTo>
                    <a:pt x="301" y="138"/>
                  </a:lnTo>
                  <a:lnTo>
                    <a:pt x="297" y="136"/>
                  </a:lnTo>
                  <a:lnTo>
                    <a:pt x="293" y="135"/>
                  </a:lnTo>
                  <a:lnTo>
                    <a:pt x="288" y="134"/>
                  </a:lnTo>
                  <a:lnTo>
                    <a:pt x="283" y="133"/>
                  </a:lnTo>
                  <a:lnTo>
                    <a:pt x="277" y="131"/>
                  </a:lnTo>
                  <a:lnTo>
                    <a:pt x="272" y="131"/>
                  </a:lnTo>
                  <a:lnTo>
                    <a:pt x="266" y="130"/>
                  </a:lnTo>
                  <a:lnTo>
                    <a:pt x="261" y="130"/>
                  </a:lnTo>
                  <a:lnTo>
                    <a:pt x="254" y="129"/>
                  </a:lnTo>
                  <a:lnTo>
                    <a:pt x="249" y="129"/>
                  </a:lnTo>
                  <a:lnTo>
                    <a:pt x="244" y="128"/>
                  </a:lnTo>
                  <a:lnTo>
                    <a:pt x="239" y="128"/>
                  </a:lnTo>
                  <a:lnTo>
                    <a:pt x="234" y="126"/>
                  </a:lnTo>
                  <a:lnTo>
                    <a:pt x="230" y="126"/>
                  </a:lnTo>
                  <a:lnTo>
                    <a:pt x="226" y="125"/>
                  </a:lnTo>
                  <a:lnTo>
                    <a:pt x="223" y="125"/>
                  </a:lnTo>
                  <a:lnTo>
                    <a:pt x="219" y="124"/>
                  </a:lnTo>
                  <a:lnTo>
                    <a:pt x="218" y="124"/>
                  </a:lnTo>
                  <a:lnTo>
                    <a:pt x="205" y="121"/>
                  </a:lnTo>
                  <a:lnTo>
                    <a:pt x="194" y="120"/>
                  </a:lnTo>
                  <a:lnTo>
                    <a:pt x="182" y="118"/>
                  </a:lnTo>
                  <a:lnTo>
                    <a:pt x="171" y="116"/>
                  </a:lnTo>
                  <a:lnTo>
                    <a:pt x="160" y="114"/>
                  </a:lnTo>
                  <a:lnTo>
                    <a:pt x="148" y="111"/>
                  </a:lnTo>
                  <a:lnTo>
                    <a:pt x="136" y="109"/>
                  </a:lnTo>
                  <a:lnTo>
                    <a:pt x="125" y="107"/>
                  </a:lnTo>
                  <a:lnTo>
                    <a:pt x="114" y="102"/>
                  </a:lnTo>
                  <a:lnTo>
                    <a:pt x="103" y="99"/>
                  </a:lnTo>
                  <a:lnTo>
                    <a:pt x="93" y="94"/>
                  </a:lnTo>
                  <a:lnTo>
                    <a:pt x="82" y="88"/>
                  </a:lnTo>
                  <a:lnTo>
                    <a:pt x="74" y="82"/>
                  </a:lnTo>
                  <a:lnTo>
                    <a:pt x="65" y="75"/>
                  </a:lnTo>
                  <a:lnTo>
                    <a:pt x="56" y="66"/>
                  </a:lnTo>
                  <a:lnTo>
                    <a:pt x="48" y="56"/>
                  </a:lnTo>
                  <a:lnTo>
                    <a:pt x="46" y="52"/>
                  </a:lnTo>
                  <a:lnTo>
                    <a:pt x="43" y="49"/>
                  </a:lnTo>
                  <a:lnTo>
                    <a:pt x="40" y="46"/>
                  </a:lnTo>
                  <a:lnTo>
                    <a:pt x="36" y="42"/>
                  </a:lnTo>
                  <a:lnTo>
                    <a:pt x="32" y="39"/>
                  </a:lnTo>
                  <a:lnTo>
                    <a:pt x="29" y="35"/>
                  </a:lnTo>
                  <a:lnTo>
                    <a:pt x="26" y="32"/>
                  </a:lnTo>
                  <a:lnTo>
                    <a:pt x="22" y="29"/>
                  </a:lnTo>
                  <a:lnTo>
                    <a:pt x="18" y="27"/>
                  </a:lnTo>
                  <a:lnTo>
                    <a:pt x="14" y="23"/>
                  </a:lnTo>
                  <a:lnTo>
                    <a:pt x="12" y="19"/>
                  </a:lnTo>
                  <a:lnTo>
                    <a:pt x="9" y="17"/>
                  </a:lnTo>
                  <a:lnTo>
                    <a:pt x="5" y="14"/>
                  </a:lnTo>
                  <a:lnTo>
                    <a:pt x="4" y="10"/>
                  </a:lnTo>
                  <a:lnTo>
                    <a:pt x="2" y="6"/>
                  </a:lnTo>
                  <a:lnTo>
                    <a:pt x="0" y="4"/>
                  </a:lnTo>
                  <a:lnTo>
                    <a:pt x="2" y="0"/>
                  </a:lnTo>
                  <a:lnTo>
                    <a:pt x="4" y="0"/>
                  </a:lnTo>
                  <a:lnTo>
                    <a:pt x="7" y="0"/>
                  </a:lnTo>
                  <a:lnTo>
                    <a:pt x="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54" name="Google Shape;1954;p39"/>
            <p:cNvSpPr/>
            <p:nvPr/>
          </p:nvSpPr>
          <p:spPr>
            <a:xfrm>
              <a:off x="5037" y="2272"/>
              <a:ext cx="48" cy="151"/>
            </a:xfrm>
            <a:custGeom>
              <a:avLst/>
              <a:gdLst/>
              <a:ahLst/>
              <a:cxnLst/>
              <a:rect l="l" t="t" r="r" b="b"/>
              <a:pathLst>
                <a:path w="48" h="151" extrusionOk="0">
                  <a:moveTo>
                    <a:pt x="42" y="0"/>
                  </a:moveTo>
                  <a:lnTo>
                    <a:pt x="44" y="5"/>
                  </a:lnTo>
                  <a:lnTo>
                    <a:pt x="46" y="11"/>
                  </a:lnTo>
                  <a:lnTo>
                    <a:pt x="47" y="18"/>
                  </a:lnTo>
                  <a:lnTo>
                    <a:pt x="48" y="25"/>
                  </a:lnTo>
                  <a:lnTo>
                    <a:pt x="47" y="31"/>
                  </a:lnTo>
                  <a:lnTo>
                    <a:pt x="47" y="38"/>
                  </a:lnTo>
                  <a:lnTo>
                    <a:pt x="46" y="44"/>
                  </a:lnTo>
                  <a:lnTo>
                    <a:pt x="46" y="52"/>
                  </a:lnTo>
                  <a:lnTo>
                    <a:pt x="43" y="58"/>
                  </a:lnTo>
                  <a:lnTo>
                    <a:pt x="42" y="64"/>
                  </a:lnTo>
                  <a:lnTo>
                    <a:pt x="39" y="72"/>
                  </a:lnTo>
                  <a:lnTo>
                    <a:pt x="38" y="78"/>
                  </a:lnTo>
                  <a:lnTo>
                    <a:pt x="36" y="84"/>
                  </a:lnTo>
                  <a:lnTo>
                    <a:pt x="33" y="91"/>
                  </a:lnTo>
                  <a:lnTo>
                    <a:pt x="32" y="97"/>
                  </a:lnTo>
                  <a:lnTo>
                    <a:pt x="29" y="105"/>
                  </a:lnTo>
                  <a:lnTo>
                    <a:pt x="27" y="108"/>
                  </a:lnTo>
                  <a:lnTo>
                    <a:pt x="24" y="113"/>
                  </a:lnTo>
                  <a:lnTo>
                    <a:pt x="23" y="119"/>
                  </a:lnTo>
                  <a:lnTo>
                    <a:pt x="20" y="124"/>
                  </a:lnTo>
                  <a:lnTo>
                    <a:pt x="18" y="129"/>
                  </a:lnTo>
                  <a:lnTo>
                    <a:pt x="15" y="134"/>
                  </a:lnTo>
                  <a:lnTo>
                    <a:pt x="13" y="139"/>
                  </a:lnTo>
                  <a:lnTo>
                    <a:pt x="10" y="144"/>
                  </a:lnTo>
                  <a:lnTo>
                    <a:pt x="5" y="148"/>
                  </a:lnTo>
                  <a:lnTo>
                    <a:pt x="0" y="151"/>
                  </a:lnTo>
                  <a:lnTo>
                    <a:pt x="1" y="145"/>
                  </a:lnTo>
                  <a:lnTo>
                    <a:pt x="3" y="140"/>
                  </a:lnTo>
                  <a:lnTo>
                    <a:pt x="4" y="135"/>
                  </a:lnTo>
                  <a:lnTo>
                    <a:pt x="6" y="130"/>
                  </a:lnTo>
                  <a:lnTo>
                    <a:pt x="8" y="125"/>
                  </a:lnTo>
                  <a:lnTo>
                    <a:pt x="10" y="120"/>
                  </a:lnTo>
                  <a:lnTo>
                    <a:pt x="13" y="115"/>
                  </a:lnTo>
                  <a:lnTo>
                    <a:pt x="15" y="110"/>
                  </a:lnTo>
                  <a:lnTo>
                    <a:pt x="18" y="105"/>
                  </a:lnTo>
                  <a:lnTo>
                    <a:pt x="20" y="100"/>
                  </a:lnTo>
                  <a:lnTo>
                    <a:pt x="23" y="93"/>
                  </a:lnTo>
                  <a:lnTo>
                    <a:pt x="24" y="88"/>
                  </a:lnTo>
                  <a:lnTo>
                    <a:pt x="27" y="83"/>
                  </a:lnTo>
                  <a:lnTo>
                    <a:pt x="28" y="78"/>
                  </a:lnTo>
                  <a:lnTo>
                    <a:pt x="29" y="73"/>
                  </a:lnTo>
                  <a:lnTo>
                    <a:pt x="30" y="68"/>
                  </a:lnTo>
                  <a:lnTo>
                    <a:pt x="32" y="64"/>
                  </a:lnTo>
                  <a:lnTo>
                    <a:pt x="33" y="59"/>
                  </a:lnTo>
                  <a:lnTo>
                    <a:pt x="33" y="55"/>
                  </a:lnTo>
                  <a:lnTo>
                    <a:pt x="34" y="52"/>
                  </a:lnTo>
                  <a:lnTo>
                    <a:pt x="34" y="47"/>
                  </a:lnTo>
                  <a:lnTo>
                    <a:pt x="36" y="43"/>
                  </a:lnTo>
                  <a:lnTo>
                    <a:pt x="36" y="38"/>
                  </a:lnTo>
                  <a:lnTo>
                    <a:pt x="37" y="34"/>
                  </a:lnTo>
                  <a:lnTo>
                    <a:pt x="37" y="29"/>
                  </a:lnTo>
                  <a:lnTo>
                    <a:pt x="37" y="25"/>
                  </a:lnTo>
                  <a:lnTo>
                    <a:pt x="37" y="20"/>
                  </a:lnTo>
                  <a:lnTo>
                    <a:pt x="38" y="16"/>
                  </a:lnTo>
                  <a:lnTo>
                    <a:pt x="38" y="11"/>
                  </a:lnTo>
                  <a:lnTo>
                    <a:pt x="39" y="7"/>
                  </a:lnTo>
                  <a:lnTo>
                    <a:pt x="41" y="2"/>
                  </a:lnTo>
                  <a:lnTo>
                    <a:pt x="4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55" name="Google Shape;1955;p39"/>
            <p:cNvSpPr/>
            <p:nvPr/>
          </p:nvSpPr>
          <p:spPr>
            <a:xfrm>
              <a:off x="4369" y="2860"/>
              <a:ext cx="57" cy="162"/>
            </a:xfrm>
            <a:custGeom>
              <a:avLst/>
              <a:gdLst/>
              <a:ahLst/>
              <a:cxnLst/>
              <a:rect l="l" t="t" r="r" b="b"/>
              <a:pathLst>
                <a:path w="57" h="162" extrusionOk="0">
                  <a:moveTo>
                    <a:pt x="18" y="0"/>
                  </a:moveTo>
                  <a:lnTo>
                    <a:pt x="19" y="3"/>
                  </a:lnTo>
                  <a:lnTo>
                    <a:pt x="20" y="5"/>
                  </a:lnTo>
                  <a:lnTo>
                    <a:pt x="21" y="9"/>
                  </a:lnTo>
                  <a:lnTo>
                    <a:pt x="23" y="13"/>
                  </a:lnTo>
                  <a:lnTo>
                    <a:pt x="21" y="17"/>
                  </a:lnTo>
                  <a:lnTo>
                    <a:pt x="21" y="22"/>
                  </a:lnTo>
                  <a:lnTo>
                    <a:pt x="21" y="25"/>
                  </a:lnTo>
                  <a:lnTo>
                    <a:pt x="20" y="31"/>
                  </a:lnTo>
                  <a:lnTo>
                    <a:pt x="19" y="34"/>
                  </a:lnTo>
                  <a:lnTo>
                    <a:pt x="18" y="39"/>
                  </a:lnTo>
                  <a:lnTo>
                    <a:pt x="16" y="43"/>
                  </a:lnTo>
                  <a:lnTo>
                    <a:pt x="16" y="48"/>
                  </a:lnTo>
                  <a:lnTo>
                    <a:pt x="15" y="52"/>
                  </a:lnTo>
                  <a:lnTo>
                    <a:pt x="14" y="56"/>
                  </a:lnTo>
                  <a:lnTo>
                    <a:pt x="14" y="61"/>
                  </a:lnTo>
                  <a:lnTo>
                    <a:pt x="14" y="65"/>
                  </a:lnTo>
                  <a:lnTo>
                    <a:pt x="13" y="70"/>
                  </a:lnTo>
                  <a:lnTo>
                    <a:pt x="11" y="75"/>
                  </a:lnTo>
                  <a:lnTo>
                    <a:pt x="10" y="81"/>
                  </a:lnTo>
                  <a:lnTo>
                    <a:pt x="10" y="87"/>
                  </a:lnTo>
                  <a:lnTo>
                    <a:pt x="9" y="92"/>
                  </a:lnTo>
                  <a:lnTo>
                    <a:pt x="9" y="99"/>
                  </a:lnTo>
                  <a:lnTo>
                    <a:pt x="10" y="105"/>
                  </a:lnTo>
                  <a:lnTo>
                    <a:pt x="11" y="110"/>
                  </a:lnTo>
                  <a:lnTo>
                    <a:pt x="11" y="115"/>
                  </a:lnTo>
                  <a:lnTo>
                    <a:pt x="14" y="121"/>
                  </a:lnTo>
                  <a:lnTo>
                    <a:pt x="15" y="126"/>
                  </a:lnTo>
                  <a:lnTo>
                    <a:pt x="19" y="132"/>
                  </a:lnTo>
                  <a:lnTo>
                    <a:pt x="21" y="137"/>
                  </a:lnTo>
                  <a:lnTo>
                    <a:pt x="25" y="142"/>
                  </a:lnTo>
                  <a:lnTo>
                    <a:pt x="29" y="145"/>
                  </a:lnTo>
                  <a:lnTo>
                    <a:pt x="35" y="150"/>
                  </a:lnTo>
                  <a:lnTo>
                    <a:pt x="40" y="144"/>
                  </a:lnTo>
                  <a:lnTo>
                    <a:pt x="44" y="137"/>
                  </a:lnTo>
                  <a:lnTo>
                    <a:pt x="47" y="129"/>
                  </a:lnTo>
                  <a:lnTo>
                    <a:pt x="48" y="123"/>
                  </a:lnTo>
                  <a:lnTo>
                    <a:pt x="48" y="114"/>
                  </a:lnTo>
                  <a:lnTo>
                    <a:pt x="47" y="108"/>
                  </a:lnTo>
                  <a:lnTo>
                    <a:pt x="45" y="100"/>
                  </a:lnTo>
                  <a:lnTo>
                    <a:pt x="44" y="92"/>
                  </a:lnTo>
                  <a:lnTo>
                    <a:pt x="42" y="85"/>
                  </a:lnTo>
                  <a:lnTo>
                    <a:pt x="38" y="77"/>
                  </a:lnTo>
                  <a:lnTo>
                    <a:pt x="35" y="70"/>
                  </a:lnTo>
                  <a:lnTo>
                    <a:pt x="33" y="62"/>
                  </a:lnTo>
                  <a:lnTo>
                    <a:pt x="30" y="55"/>
                  </a:lnTo>
                  <a:lnTo>
                    <a:pt x="29" y="47"/>
                  </a:lnTo>
                  <a:lnTo>
                    <a:pt x="28" y="39"/>
                  </a:lnTo>
                  <a:lnTo>
                    <a:pt x="28" y="33"/>
                  </a:lnTo>
                  <a:lnTo>
                    <a:pt x="30" y="31"/>
                  </a:lnTo>
                  <a:lnTo>
                    <a:pt x="34" y="28"/>
                  </a:lnTo>
                  <a:lnTo>
                    <a:pt x="35" y="34"/>
                  </a:lnTo>
                  <a:lnTo>
                    <a:pt x="38" y="41"/>
                  </a:lnTo>
                  <a:lnTo>
                    <a:pt x="40" y="47"/>
                  </a:lnTo>
                  <a:lnTo>
                    <a:pt x="43" y="53"/>
                  </a:lnTo>
                  <a:lnTo>
                    <a:pt x="45" y="61"/>
                  </a:lnTo>
                  <a:lnTo>
                    <a:pt x="47" y="67"/>
                  </a:lnTo>
                  <a:lnTo>
                    <a:pt x="49" y="73"/>
                  </a:lnTo>
                  <a:lnTo>
                    <a:pt x="51" y="81"/>
                  </a:lnTo>
                  <a:lnTo>
                    <a:pt x="52" y="87"/>
                  </a:lnTo>
                  <a:lnTo>
                    <a:pt x="54" y="94"/>
                  </a:lnTo>
                  <a:lnTo>
                    <a:pt x="54" y="101"/>
                  </a:lnTo>
                  <a:lnTo>
                    <a:pt x="56" y="108"/>
                  </a:lnTo>
                  <a:lnTo>
                    <a:pt x="56" y="114"/>
                  </a:lnTo>
                  <a:lnTo>
                    <a:pt x="57" y="123"/>
                  </a:lnTo>
                  <a:lnTo>
                    <a:pt x="57" y="129"/>
                  </a:lnTo>
                  <a:lnTo>
                    <a:pt x="57" y="137"/>
                  </a:lnTo>
                  <a:lnTo>
                    <a:pt x="56" y="140"/>
                  </a:lnTo>
                  <a:lnTo>
                    <a:pt x="54" y="143"/>
                  </a:lnTo>
                  <a:lnTo>
                    <a:pt x="53" y="147"/>
                  </a:lnTo>
                  <a:lnTo>
                    <a:pt x="52" y="149"/>
                  </a:lnTo>
                  <a:lnTo>
                    <a:pt x="47" y="156"/>
                  </a:lnTo>
                  <a:lnTo>
                    <a:pt x="42" y="159"/>
                  </a:lnTo>
                  <a:lnTo>
                    <a:pt x="38" y="161"/>
                  </a:lnTo>
                  <a:lnTo>
                    <a:pt x="34" y="162"/>
                  </a:lnTo>
                  <a:lnTo>
                    <a:pt x="32" y="161"/>
                  </a:lnTo>
                  <a:lnTo>
                    <a:pt x="29" y="161"/>
                  </a:lnTo>
                  <a:lnTo>
                    <a:pt x="25" y="159"/>
                  </a:lnTo>
                  <a:lnTo>
                    <a:pt x="23" y="158"/>
                  </a:lnTo>
                  <a:lnTo>
                    <a:pt x="20" y="154"/>
                  </a:lnTo>
                  <a:lnTo>
                    <a:pt x="19" y="150"/>
                  </a:lnTo>
                  <a:lnTo>
                    <a:pt x="13" y="142"/>
                  </a:lnTo>
                  <a:lnTo>
                    <a:pt x="8" y="133"/>
                  </a:lnTo>
                  <a:lnTo>
                    <a:pt x="5" y="123"/>
                  </a:lnTo>
                  <a:lnTo>
                    <a:pt x="3" y="114"/>
                  </a:lnTo>
                  <a:lnTo>
                    <a:pt x="0" y="104"/>
                  </a:lnTo>
                  <a:lnTo>
                    <a:pt x="0" y="95"/>
                  </a:lnTo>
                  <a:lnTo>
                    <a:pt x="0" y="85"/>
                  </a:lnTo>
                  <a:lnTo>
                    <a:pt x="1" y="75"/>
                  </a:lnTo>
                  <a:lnTo>
                    <a:pt x="1" y="66"/>
                  </a:lnTo>
                  <a:lnTo>
                    <a:pt x="3" y="56"/>
                  </a:lnTo>
                  <a:lnTo>
                    <a:pt x="5" y="46"/>
                  </a:lnTo>
                  <a:lnTo>
                    <a:pt x="8" y="36"/>
                  </a:lnTo>
                  <a:lnTo>
                    <a:pt x="10" y="27"/>
                  </a:lnTo>
                  <a:lnTo>
                    <a:pt x="13" y="18"/>
                  </a:lnTo>
                  <a:lnTo>
                    <a:pt x="15" y="8"/>
                  </a:lnTo>
                  <a:lnTo>
                    <a:pt x="1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56" name="Google Shape;1956;p39"/>
            <p:cNvSpPr/>
            <p:nvPr/>
          </p:nvSpPr>
          <p:spPr>
            <a:xfrm>
              <a:off x="4324" y="3124"/>
              <a:ext cx="64" cy="167"/>
            </a:xfrm>
            <a:custGeom>
              <a:avLst/>
              <a:gdLst/>
              <a:ahLst/>
              <a:cxnLst/>
              <a:rect l="l" t="t" r="r" b="b"/>
              <a:pathLst>
                <a:path w="64" h="167" extrusionOk="0">
                  <a:moveTo>
                    <a:pt x="35" y="0"/>
                  </a:moveTo>
                  <a:lnTo>
                    <a:pt x="36" y="4"/>
                  </a:lnTo>
                  <a:lnTo>
                    <a:pt x="37" y="9"/>
                  </a:lnTo>
                  <a:lnTo>
                    <a:pt x="36" y="15"/>
                  </a:lnTo>
                  <a:lnTo>
                    <a:pt x="35" y="22"/>
                  </a:lnTo>
                  <a:lnTo>
                    <a:pt x="31" y="27"/>
                  </a:lnTo>
                  <a:lnTo>
                    <a:pt x="29" y="33"/>
                  </a:lnTo>
                  <a:lnTo>
                    <a:pt x="26" y="38"/>
                  </a:lnTo>
                  <a:lnTo>
                    <a:pt x="26" y="44"/>
                  </a:lnTo>
                  <a:lnTo>
                    <a:pt x="22" y="51"/>
                  </a:lnTo>
                  <a:lnTo>
                    <a:pt x="20" y="57"/>
                  </a:lnTo>
                  <a:lnTo>
                    <a:pt x="17" y="63"/>
                  </a:lnTo>
                  <a:lnTo>
                    <a:pt x="16" y="71"/>
                  </a:lnTo>
                  <a:lnTo>
                    <a:pt x="13" y="77"/>
                  </a:lnTo>
                  <a:lnTo>
                    <a:pt x="12" y="83"/>
                  </a:lnTo>
                  <a:lnTo>
                    <a:pt x="11" y="91"/>
                  </a:lnTo>
                  <a:lnTo>
                    <a:pt x="11" y="99"/>
                  </a:lnTo>
                  <a:lnTo>
                    <a:pt x="10" y="105"/>
                  </a:lnTo>
                  <a:lnTo>
                    <a:pt x="10" y="112"/>
                  </a:lnTo>
                  <a:lnTo>
                    <a:pt x="10" y="119"/>
                  </a:lnTo>
                  <a:lnTo>
                    <a:pt x="11" y="128"/>
                  </a:lnTo>
                  <a:lnTo>
                    <a:pt x="12" y="134"/>
                  </a:lnTo>
                  <a:lnTo>
                    <a:pt x="13" y="141"/>
                  </a:lnTo>
                  <a:lnTo>
                    <a:pt x="17" y="149"/>
                  </a:lnTo>
                  <a:lnTo>
                    <a:pt x="21" y="157"/>
                  </a:lnTo>
                  <a:lnTo>
                    <a:pt x="24" y="157"/>
                  </a:lnTo>
                  <a:lnTo>
                    <a:pt x="26" y="157"/>
                  </a:lnTo>
                  <a:lnTo>
                    <a:pt x="30" y="158"/>
                  </a:lnTo>
                  <a:lnTo>
                    <a:pt x="34" y="158"/>
                  </a:lnTo>
                  <a:lnTo>
                    <a:pt x="40" y="152"/>
                  </a:lnTo>
                  <a:lnTo>
                    <a:pt x="45" y="144"/>
                  </a:lnTo>
                  <a:lnTo>
                    <a:pt x="48" y="136"/>
                  </a:lnTo>
                  <a:lnTo>
                    <a:pt x="51" y="128"/>
                  </a:lnTo>
                  <a:lnTo>
                    <a:pt x="53" y="120"/>
                  </a:lnTo>
                  <a:lnTo>
                    <a:pt x="53" y="111"/>
                  </a:lnTo>
                  <a:lnTo>
                    <a:pt x="53" y="102"/>
                  </a:lnTo>
                  <a:lnTo>
                    <a:pt x="53" y="95"/>
                  </a:lnTo>
                  <a:lnTo>
                    <a:pt x="50" y="85"/>
                  </a:lnTo>
                  <a:lnTo>
                    <a:pt x="48" y="76"/>
                  </a:lnTo>
                  <a:lnTo>
                    <a:pt x="45" y="67"/>
                  </a:lnTo>
                  <a:lnTo>
                    <a:pt x="44" y="59"/>
                  </a:lnTo>
                  <a:lnTo>
                    <a:pt x="40" y="51"/>
                  </a:lnTo>
                  <a:lnTo>
                    <a:pt x="37" y="42"/>
                  </a:lnTo>
                  <a:lnTo>
                    <a:pt x="35" y="34"/>
                  </a:lnTo>
                  <a:lnTo>
                    <a:pt x="35" y="27"/>
                  </a:lnTo>
                  <a:lnTo>
                    <a:pt x="36" y="24"/>
                  </a:lnTo>
                  <a:lnTo>
                    <a:pt x="40" y="22"/>
                  </a:lnTo>
                  <a:lnTo>
                    <a:pt x="42" y="29"/>
                  </a:lnTo>
                  <a:lnTo>
                    <a:pt x="46" y="38"/>
                  </a:lnTo>
                  <a:lnTo>
                    <a:pt x="49" y="47"/>
                  </a:lnTo>
                  <a:lnTo>
                    <a:pt x="53" y="57"/>
                  </a:lnTo>
                  <a:lnTo>
                    <a:pt x="56" y="66"/>
                  </a:lnTo>
                  <a:lnTo>
                    <a:pt x="59" y="76"/>
                  </a:lnTo>
                  <a:lnTo>
                    <a:pt x="61" y="86"/>
                  </a:lnTo>
                  <a:lnTo>
                    <a:pt x="63" y="96"/>
                  </a:lnTo>
                  <a:lnTo>
                    <a:pt x="64" y="105"/>
                  </a:lnTo>
                  <a:lnTo>
                    <a:pt x="64" y="115"/>
                  </a:lnTo>
                  <a:lnTo>
                    <a:pt x="63" y="124"/>
                  </a:lnTo>
                  <a:lnTo>
                    <a:pt x="61" y="134"/>
                  </a:lnTo>
                  <a:lnTo>
                    <a:pt x="58" y="141"/>
                  </a:lnTo>
                  <a:lnTo>
                    <a:pt x="54" y="150"/>
                  </a:lnTo>
                  <a:lnTo>
                    <a:pt x="48" y="158"/>
                  </a:lnTo>
                  <a:lnTo>
                    <a:pt x="41" y="167"/>
                  </a:lnTo>
                  <a:lnTo>
                    <a:pt x="32" y="167"/>
                  </a:lnTo>
                  <a:lnTo>
                    <a:pt x="25" y="167"/>
                  </a:lnTo>
                  <a:lnTo>
                    <a:pt x="19" y="164"/>
                  </a:lnTo>
                  <a:lnTo>
                    <a:pt x="13" y="162"/>
                  </a:lnTo>
                  <a:lnTo>
                    <a:pt x="8" y="157"/>
                  </a:lnTo>
                  <a:lnTo>
                    <a:pt x="6" y="152"/>
                  </a:lnTo>
                  <a:lnTo>
                    <a:pt x="3" y="145"/>
                  </a:lnTo>
                  <a:lnTo>
                    <a:pt x="2" y="138"/>
                  </a:lnTo>
                  <a:lnTo>
                    <a:pt x="0" y="130"/>
                  </a:lnTo>
                  <a:lnTo>
                    <a:pt x="0" y="123"/>
                  </a:lnTo>
                  <a:lnTo>
                    <a:pt x="0" y="115"/>
                  </a:lnTo>
                  <a:lnTo>
                    <a:pt x="0" y="106"/>
                  </a:lnTo>
                  <a:lnTo>
                    <a:pt x="0" y="99"/>
                  </a:lnTo>
                  <a:lnTo>
                    <a:pt x="1" y="92"/>
                  </a:lnTo>
                  <a:lnTo>
                    <a:pt x="2" y="85"/>
                  </a:lnTo>
                  <a:lnTo>
                    <a:pt x="5" y="80"/>
                  </a:lnTo>
                  <a:lnTo>
                    <a:pt x="5" y="75"/>
                  </a:lnTo>
                  <a:lnTo>
                    <a:pt x="7" y="70"/>
                  </a:lnTo>
                  <a:lnTo>
                    <a:pt x="8" y="64"/>
                  </a:lnTo>
                  <a:lnTo>
                    <a:pt x="10" y="59"/>
                  </a:lnTo>
                  <a:lnTo>
                    <a:pt x="11" y="53"/>
                  </a:lnTo>
                  <a:lnTo>
                    <a:pt x="12" y="48"/>
                  </a:lnTo>
                  <a:lnTo>
                    <a:pt x="13" y="43"/>
                  </a:lnTo>
                  <a:lnTo>
                    <a:pt x="16" y="39"/>
                  </a:lnTo>
                  <a:lnTo>
                    <a:pt x="17" y="34"/>
                  </a:lnTo>
                  <a:lnTo>
                    <a:pt x="19" y="29"/>
                  </a:lnTo>
                  <a:lnTo>
                    <a:pt x="21" y="24"/>
                  </a:lnTo>
                  <a:lnTo>
                    <a:pt x="24" y="19"/>
                  </a:lnTo>
                  <a:lnTo>
                    <a:pt x="25" y="14"/>
                  </a:lnTo>
                  <a:lnTo>
                    <a:pt x="27" y="9"/>
                  </a:lnTo>
                  <a:lnTo>
                    <a:pt x="31" y="4"/>
                  </a:lnTo>
                  <a:lnTo>
                    <a:pt x="3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57" name="Google Shape;1957;p39"/>
            <p:cNvSpPr/>
            <p:nvPr/>
          </p:nvSpPr>
          <p:spPr>
            <a:xfrm>
              <a:off x="3631" y="2463"/>
              <a:ext cx="47" cy="49"/>
            </a:xfrm>
            <a:custGeom>
              <a:avLst/>
              <a:gdLst/>
              <a:ahLst/>
              <a:cxnLst/>
              <a:rect l="l" t="t" r="r" b="b"/>
              <a:pathLst>
                <a:path w="47" h="49" extrusionOk="0">
                  <a:moveTo>
                    <a:pt x="8" y="2"/>
                  </a:moveTo>
                  <a:lnTo>
                    <a:pt x="13" y="6"/>
                  </a:lnTo>
                  <a:lnTo>
                    <a:pt x="18" y="10"/>
                  </a:lnTo>
                  <a:lnTo>
                    <a:pt x="23" y="15"/>
                  </a:lnTo>
                  <a:lnTo>
                    <a:pt x="28" y="21"/>
                  </a:lnTo>
                  <a:lnTo>
                    <a:pt x="33" y="26"/>
                  </a:lnTo>
                  <a:lnTo>
                    <a:pt x="37" y="31"/>
                  </a:lnTo>
                  <a:lnTo>
                    <a:pt x="42" y="36"/>
                  </a:lnTo>
                  <a:lnTo>
                    <a:pt x="47" y="41"/>
                  </a:lnTo>
                  <a:lnTo>
                    <a:pt x="47" y="44"/>
                  </a:lnTo>
                  <a:lnTo>
                    <a:pt x="47" y="46"/>
                  </a:lnTo>
                  <a:lnTo>
                    <a:pt x="47" y="47"/>
                  </a:lnTo>
                  <a:lnTo>
                    <a:pt x="46" y="49"/>
                  </a:lnTo>
                  <a:lnTo>
                    <a:pt x="43" y="49"/>
                  </a:lnTo>
                  <a:lnTo>
                    <a:pt x="41" y="47"/>
                  </a:lnTo>
                  <a:lnTo>
                    <a:pt x="36" y="45"/>
                  </a:lnTo>
                  <a:lnTo>
                    <a:pt x="31" y="40"/>
                  </a:lnTo>
                  <a:lnTo>
                    <a:pt x="27" y="36"/>
                  </a:lnTo>
                  <a:lnTo>
                    <a:pt x="22" y="31"/>
                  </a:lnTo>
                  <a:lnTo>
                    <a:pt x="17" y="25"/>
                  </a:lnTo>
                  <a:lnTo>
                    <a:pt x="13" y="20"/>
                  </a:lnTo>
                  <a:lnTo>
                    <a:pt x="9" y="15"/>
                  </a:lnTo>
                  <a:lnTo>
                    <a:pt x="5" y="12"/>
                  </a:lnTo>
                  <a:lnTo>
                    <a:pt x="2" y="8"/>
                  </a:lnTo>
                  <a:lnTo>
                    <a:pt x="0" y="6"/>
                  </a:lnTo>
                  <a:lnTo>
                    <a:pt x="0" y="3"/>
                  </a:lnTo>
                  <a:lnTo>
                    <a:pt x="0" y="2"/>
                  </a:lnTo>
                  <a:lnTo>
                    <a:pt x="3" y="0"/>
                  </a:lnTo>
                  <a:lnTo>
                    <a:pt x="8"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58" name="Google Shape;1958;p39"/>
            <p:cNvSpPr/>
            <p:nvPr/>
          </p:nvSpPr>
          <p:spPr>
            <a:xfrm>
              <a:off x="3591" y="2500"/>
              <a:ext cx="62" cy="66"/>
            </a:xfrm>
            <a:custGeom>
              <a:avLst/>
              <a:gdLst/>
              <a:ahLst/>
              <a:cxnLst/>
              <a:rect l="l" t="t" r="r" b="b"/>
              <a:pathLst>
                <a:path w="62" h="66" extrusionOk="0">
                  <a:moveTo>
                    <a:pt x="9" y="5"/>
                  </a:moveTo>
                  <a:lnTo>
                    <a:pt x="9" y="7"/>
                  </a:lnTo>
                  <a:lnTo>
                    <a:pt x="10" y="9"/>
                  </a:lnTo>
                  <a:lnTo>
                    <a:pt x="13" y="13"/>
                  </a:lnTo>
                  <a:lnTo>
                    <a:pt x="15" y="17"/>
                  </a:lnTo>
                  <a:lnTo>
                    <a:pt x="18" y="21"/>
                  </a:lnTo>
                  <a:lnTo>
                    <a:pt x="20" y="24"/>
                  </a:lnTo>
                  <a:lnTo>
                    <a:pt x="23" y="28"/>
                  </a:lnTo>
                  <a:lnTo>
                    <a:pt x="28" y="33"/>
                  </a:lnTo>
                  <a:lnTo>
                    <a:pt x="30" y="37"/>
                  </a:lnTo>
                  <a:lnTo>
                    <a:pt x="34" y="41"/>
                  </a:lnTo>
                  <a:lnTo>
                    <a:pt x="38" y="45"/>
                  </a:lnTo>
                  <a:lnTo>
                    <a:pt x="43" y="50"/>
                  </a:lnTo>
                  <a:lnTo>
                    <a:pt x="47" y="52"/>
                  </a:lnTo>
                  <a:lnTo>
                    <a:pt x="52" y="56"/>
                  </a:lnTo>
                  <a:lnTo>
                    <a:pt x="57" y="57"/>
                  </a:lnTo>
                  <a:lnTo>
                    <a:pt x="62" y="60"/>
                  </a:lnTo>
                  <a:lnTo>
                    <a:pt x="62" y="61"/>
                  </a:lnTo>
                  <a:lnTo>
                    <a:pt x="62" y="64"/>
                  </a:lnTo>
                  <a:lnTo>
                    <a:pt x="62" y="65"/>
                  </a:lnTo>
                  <a:lnTo>
                    <a:pt x="58" y="66"/>
                  </a:lnTo>
                  <a:lnTo>
                    <a:pt x="53" y="66"/>
                  </a:lnTo>
                  <a:lnTo>
                    <a:pt x="49" y="65"/>
                  </a:lnTo>
                  <a:lnTo>
                    <a:pt x="44" y="62"/>
                  </a:lnTo>
                  <a:lnTo>
                    <a:pt x="40" y="61"/>
                  </a:lnTo>
                  <a:lnTo>
                    <a:pt x="35" y="57"/>
                  </a:lnTo>
                  <a:lnTo>
                    <a:pt x="32" y="53"/>
                  </a:lnTo>
                  <a:lnTo>
                    <a:pt x="28" y="50"/>
                  </a:lnTo>
                  <a:lnTo>
                    <a:pt x="24" y="46"/>
                  </a:lnTo>
                  <a:lnTo>
                    <a:pt x="19" y="41"/>
                  </a:lnTo>
                  <a:lnTo>
                    <a:pt x="15" y="37"/>
                  </a:lnTo>
                  <a:lnTo>
                    <a:pt x="13" y="32"/>
                  </a:lnTo>
                  <a:lnTo>
                    <a:pt x="10" y="27"/>
                  </a:lnTo>
                  <a:lnTo>
                    <a:pt x="6" y="22"/>
                  </a:lnTo>
                  <a:lnTo>
                    <a:pt x="5" y="18"/>
                  </a:lnTo>
                  <a:lnTo>
                    <a:pt x="3" y="13"/>
                  </a:lnTo>
                  <a:lnTo>
                    <a:pt x="1" y="9"/>
                  </a:lnTo>
                  <a:lnTo>
                    <a:pt x="0" y="4"/>
                  </a:lnTo>
                  <a:lnTo>
                    <a:pt x="0" y="2"/>
                  </a:lnTo>
                  <a:lnTo>
                    <a:pt x="1" y="0"/>
                  </a:lnTo>
                  <a:lnTo>
                    <a:pt x="3" y="0"/>
                  </a:lnTo>
                  <a:lnTo>
                    <a:pt x="6" y="2"/>
                  </a:lnTo>
                  <a:lnTo>
                    <a:pt x="9"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59" name="Google Shape;1959;p39"/>
            <p:cNvSpPr/>
            <p:nvPr/>
          </p:nvSpPr>
          <p:spPr>
            <a:xfrm>
              <a:off x="4214" y="2537"/>
              <a:ext cx="97" cy="104"/>
            </a:xfrm>
            <a:custGeom>
              <a:avLst/>
              <a:gdLst/>
              <a:ahLst/>
              <a:cxnLst/>
              <a:rect l="l" t="t" r="r" b="b"/>
              <a:pathLst>
                <a:path w="97" h="104" extrusionOk="0">
                  <a:moveTo>
                    <a:pt x="7" y="0"/>
                  </a:moveTo>
                  <a:lnTo>
                    <a:pt x="12" y="5"/>
                  </a:lnTo>
                  <a:lnTo>
                    <a:pt x="19" y="11"/>
                  </a:lnTo>
                  <a:lnTo>
                    <a:pt x="24" y="18"/>
                  </a:lnTo>
                  <a:lnTo>
                    <a:pt x="30" y="24"/>
                  </a:lnTo>
                  <a:lnTo>
                    <a:pt x="36" y="30"/>
                  </a:lnTo>
                  <a:lnTo>
                    <a:pt x="43" y="38"/>
                  </a:lnTo>
                  <a:lnTo>
                    <a:pt x="49" y="44"/>
                  </a:lnTo>
                  <a:lnTo>
                    <a:pt x="55" y="52"/>
                  </a:lnTo>
                  <a:lnTo>
                    <a:pt x="60" y="58"/>
                  </a:lnTo>
                  <a:lnTo>
                    <a:pt x="67" y="64"/>
                  </a:lnTo>
                  <a:lnTo>
                    <a:pt x="70" y="69"/>
                  </a:lnTo>
                  <a:lnTo>
                    <a:pt x="75" y="76"/>
                  </a:lnTo>
                  <a:lnTo>
                    <a:pt x="79" y="80"/>
                  </a:lnTo>
                  <a:lnTo>
                    <a:pt x="83" y="83"/>
                  </a:lnTo>
                  <a:lnTo>
                    <a:pt x="86" y="86"/>
                  </a:lnTo>
                  <a:lnTo>
                    <a:pt x="88" y="90"/>
                  </a:lnTo>
                  <a:lnTo>
                    <a:pt x="92" y="93"/>
                  </a:lnTo>
                  <a:lnTo>
                    <a:pt x="96" y="97"/>
                  </a:lnTo>
                  <a:lnTo>
                    <a:pt x="97" y="100"/>
                  </a:lnTo>
                  <a:lnTo>
                    <a:pt x="96" y="104"/>
                  </a:lnTo>
                  <a:lnTo>
                    <a:pt x="93" y="104"/>
                  </a:lnTo>
                  <a:lnTo>
                    <a:pt x="91" y="104"/>
                  </a:lnTo>
                  <a:lnTo>
                    <a:pt x="88" y="102"/>
                  </a:lnTo>
                  <a:lnTo>
                    <a:pt x="84" y="98"/>
                  </a:lnTo>
                  <a:lnTo>
                    <a:pt x="79" y="93"/>
                  </a:lnTo>
                  <a:lnTo>
                    <a:pt x="74" y="88"/>
                  </a:lnTo>
                  <a:lnTo>
                    <a:pt x="68" y="83"/>
                  </a:lnTo>
                  <a:lnTo>
                    <a:pt x="63" y="78"/>
                  </a:lnTo>
                  <a:lnTo>
                    <a:pt x="58" y="72"/>
                  </a:lnTo>
                  <a:lnTo>
                    <a:pt x="53" y="67"/>
                  </a:lnTo>
                  <a:lnTo>
                    <a:pt x="46" y="61"/>
                  </a:lnTo>
                  <a:lnTo>
                    <a:pt x="41" y="56"/>
                  </a:lnTo>
                  <a:lnTo>
                    <a:pt x="36" y="48"/>
                  </a:lnTo>
                  <a:lnTo>
                    <a:pt x="31" y="42"/>
                  </a:lnTo>
                  <a:lnTo>
                    <a:pt x="26" y="37"/>
                  </a:lnTo>
                  <a:lnTo>
                    <a:pt x="21" y="30"/>
                  </a:lnTo>
                  <a:lnTo>
                    <a:pt x="16" y="24"/>
                  </a:lnTo>
                  <a:lnTo>
                    <a:pt x="11" y="19"/>
                  </a:lnTo>
                  <a:lnTo>
                    <a:pt x="6" y="13"/>
                  </a:lnTo>
                  <a:lnTo>
                    <a:pt x="2" y="8"/>
                  </a:lnTo>
                  <a:lnTo>
                    <a:pt x="1" y="4"/>
                  </a:lnTo>
                  <a:lnTo>
                    <a:pt x="0" y="1"/>
                  </a:lnTo>
                  <a:lnTo>
                    <a:pt x="1" y="0"/>
                  </a:lnTo>
                  <a:lnTo>
                    <a:pt x="2" y="0"/>
                  </a:lnTo>
                  <a:lnTo>
                    <a:pt x="6" y="0"/>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60" name="Google Shape;1960;p39"/>
            <p:cNvSpPr/>
            <p:nvPr/>
          </p:nvSpPr>
          <p:spPr>
            <a:xfrm>
              <a:off x="4038" y="2560"/>
              <a:ext cx="105" cy="106"/>
            </a:xfrm>
            <a:custGeom>
              <a:avLst/>
              <a:gdLst/>
              <a:ahLst/>
              <a:cxnLst/>
              <a:rect l="l" t="t" r="r" b="b"/>
              <a:pathLst>
                <a:path w="105" h="106" extrusionOk="0">
                  <a:moveTo>
                    <a:pt x="4" y="0"/>
                  </a:moveTo>
                  <a:lnTo>
                    <a:pt x="11" y="6"/>
                  </a:lnTo>
                  <a:lnTo>
                    <a:pt x="18" y="12"/>
                  </a:lnTo>
                  <a:lnTo>
                    <a:pt x="24" y="19"/>
                  </a:lnTo>
                  <a:lnTo>
                    <a:pt x="29" y="26"/>
                  </a:lnTo>
                  <a:lnTo>
                    <a:pt x="35" y="33"/>
                  </a:lnTo>
                  <a:lnTo>
                    <a:pt x="41" y="40"/>
                  </a:lnTo>
                  <a:lnTo>
                    <a:pt x="47" y="48"/>
                  </a:lnTo>
                  <a:lnTo>
                    <a:pt x="52" y="54"/>
                  </a:lnTo>
                  <a:lnTo>
                    <a:pt x="57" y="60"/>
                  </a:lnTo>
                  <a:lnTo>
                    <a:pt x="63" y="67"/>
                  </a:lnTo>
                  <a:lnTo>
                    <a:pt x="70" y="73"/>
                  </a:lnTo>
                  <a:lnTo>
                    <a:pt x="76" y="81"/>
                  </a:lnTo>
                  <a:lnTo>
                    <a:pt x="82" y="84"/>
                  </a:lnTo>
                  <a:lnTo>
                    <a:pt x="90" y="91"/>
                  </a:lnTo>
                  <a:lnTo>
                    <a:pt x="96" y="94"/>
                  </a:lnTo>
                  <a:lnTo>
                    <a:pt x="105" y="99"/>
                  </a:lnTo>
                  <a:lnTo>
                    <a:pt x="105" y="102"/>
                  </a:lnTo>
                  <a:lnTo>
                    <a:pt x="105" y="106"/>
                  </a:lnTo>
                  <a:lnTo>
                    <a:pt x="96" y="103"/>
                  </a:lnTo>
                  <a:lnTo>
                    <a:pt x="90" y="101"/>
                  </a:lnTo>
                  <a:lnTo>
                    <a:pt x="82" y="97"/>
                  </a:lnTo>
                  <a:lnTo>
                    <a:pt x="77" y="93"/>
                  </a:lnTo>
                  <a:lnTo>
                    <a:pt x="70" y="88"/>
                  </a:lnTo>
                  <a:lnTo>
                    <a:pt x="65" y="83"/>
                  </a:lnTo>
                  <a:lnTo>
                    <a:pt x="59" y="77"/>
                  </a:lnTo>
                  <a:lnTo>
                    <a:pt x="54" y="72"/>
                  </a:lnTo>
                  <a:lnTo>
                    <a:pt x="49" y="65"/>
                  </a:lnTo>
                  <a:lnTo>
                    <a:pt x="44" y="59"/>
                  </a:lnTo>
                  <a:lnTo>
                    <a:pt x="39" y="53"/>
                  </a:lnTo>
                  <a:lnTo>
                    <a:pt x="34" y="46"/>
                  </a:lnTo>
                  <a:lnTo>
                    <a:pt x="29" y="40"/>
                  </a:lnTo>
                  <a:lnTo>
                    <a:pt x="24" y="35"/>
                  </a:lnTo>
                  <a:lnTo>
                    <a:pt x="20" y="30"/>
                  </a:lnTo>
                  <a:lnTo>
                    <a:pt x="15" y="25"/>
                  </a:lnTo>
                  <a:lnTo>
                    <a:pt x="14" y="22"/>
                  </a:lnTo>
                  <a:lnTo>
                    <a:pt x="11" y="19"/>
                  </a:lnTo>
                  <a:lnTo>
                    <a:pt x="8" y="15"/>
                  </a:lnTo>
                  <a:lnTo>
                    <a:pt x="5" y="12"/>
                  </a:lnTo>
                  <a:lnTo>
                    <a:pt x="1" y="9"/>
                  </a:lnTo>
                  <a:lnTo>
                    <a:pt x="0" y="5"/>
                  </a:lnTo>
                  <a:lnTo>
                    <a:pt x="0" y="2"/>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61" name="Google Shape;1961;p39"/>
            <p:cNvSpPr/>
            <p:nvPr/>
          </p:nvSpPr>
          <p:spPr>
            <a:xfrm>
              <a:off x="4974" y="2468"/>
              <a:ext cx="102" cy="15"/>
            </a:xfrm>
            <a:custGeom>
              <a:avLst/>
              <a:gdLst/>
              <a:ahLst/>
              <a:cxnLst/>
              <a:rect l="l" t="t" r="r" b="b"/>
              <a:pathLst>
                <a:path w="102" h="15" extrusionOk="0">
                  <a:moveTo>
                    <a:pt x="64" y="1"/>
                  </a:moveTo>
                  <a:lnTo>
                    <a:pt x="68" y="0"/>
                  </a:lnTo>
                  <a:lnTo>
                    <a:pt x="73" y="0"/>
                  </a:lnTo>
                  <a:lnTo>
                    <a:pt x="78" y="0"/>
                  </a:lnTo>
                  <a:lnTo>
                    <a:pt x="85" y="0"/>
                  </a:lnTo>
                  <a:lnTo>
                    <a:pt x="88" y="0"/>
                  </a:lnTo>
                  <a:lnTo>
                    <a:pt x="93" y="0"/>
                  </a:lnTo>
                  <a:lnTo>
                    <a:pt x="96" y="0"/>
                  </a:lnTo>
                  <a:lnTo>
                    <a:pt x="100" y="1"/>
                  </a:lnTo>
                  <a:lnTo>
                    <a:pt x="101" y="2"/>
                  </a:lnTo>
                  <a:lnTo>
                    <a:pt x="102" y="5"/>
                  </a:lnTo>
                  <a:lnTo>
                    <a:pt x="101" y="7"/>
                  </a:lnTo>
                  <a:lnTo>
                    <a:pt x="97" y="10"/>
                  </a:lnTo>
                  <a:lnTo>
                    <a:pt x="92" y="10"/>
                  </a:lnTo>
                  <a:lnTo>
                    <a:pt x="87" y="11"/>
                  </a:lnTo>
                  <a:lnTo>
                    <a:pt x="82" y="11"/>
                  </a:lnTo>
                  <a:lnTo>
                    <a:pt x="77" y="11"/>
                  </a:lnTo>
                  <a:lnTo>
                    <a:pt x="72" y="11"/>
                  </a:lnTo>
                  <a:lnTo>
                    <a:pt x="67" y="11"/>
                  </a:lnTo>
                  <a:lnTo>
                    <a:pt x="62" y="11"/>
                  </a:lnTo>
                  <a:lnTo>
                    <a:pt x="57" y="11"/>
                  </a:lnTo>
                  <a:lnTo>
                    <a:pt x="51" y="11"/>
                  </a:lnTo>
                  <a:lnTo>
                    <a:pt x="47" y="11"/>
                  </a:lnTo>
                  <a:lnTo>
                    <a:pt x="42" y="11"/>
                  </a:lnTo>
                  <a:lnTo>
                    <a:pt x="37" y="11"/>
                  </a:lnTo>
                  <a:lnTo>
                    <a:pt x="32" y="11"/>
                  </a:lnTo>
                  <a:lnTo>
                    <a:pt x="27" y="12"/>
                  </a:lnTo>
                  <a:lnTo>
                    <a:pt x="21" y="13"/>
                  </a:lnTo>
                  <a:lnTo>
                    <a:pt x="16" y="15"/>
                  </a:lnTo>
                  <a:lnTo>
                    <a:pt x="11" y="15"/>
                  </a:lnTo>
                  <a:lnTo>
                    <a:pt x="8" y="15"/>
                  </a:lnTo>
                  <a:lnTo>
                    <a:pt x="4" y="15"/>
                  </a:lnTo>
                  <a:lnTo>
                    <a:pt x="3" y="15"/>
                  </a:lnTo>
                  <a:lnTo>
                    <a:pt x="0" y="12"/>
                  </a:lnTo>
                  <a:lnTo>
                    <a:pt x="1" y="10"/>
                  </a:lnTo>
                  <a:lnTo>
                    <a:pt x="4" y="6"/>
                  </a:lnTo>
                  <a:lnTo>
                    <a:pt x="8" y="5"/>
                  </a:lnTo>
                  <a:lnTo>
                    <a:pt x="11" y="2"/>
                  </a:lnTo>
                  <a:lnTo>
                    <a:pt x="15" y="1"/>
                  </a:lnTo>
                  <a:lnTo>
                    <a:pt x="18" y="1"/>
                  </a:lnTo>
                  <a:lnTo>
                    <a:pt x="23" y="0"/>
                  </a:lnTo>
                  <a:lnTo>
                    <a:pt x="27" y="0"/>
                  </a:lnTo>
                  <a:lnTo>
                    <a:pt x="32" y="0"/>
                  </a:lnTo>
                  <a:lnTo>
                    <a:pt x="35" y="0"/>
                  </a:lnTo>
                  <a:lnTo>
                    <a:pt x="39" y="0"/>
                  </a:lnTo>
                  <a:lnTo>
                    <a:pt x="43" y="0"/>
                  </a:lnTo>
                  <a:lnTo>
                    <a:pt x="48" y="1"/>
                  </a:lnTo>
                  <a:lnTo>
                    <a:pt x="52" y="1"/>
                  </a:lnTo>
                  <a:lnTo>
                    <a:pt x="56" y="1"/>
                  </a:lnTo>
                  <a:lnTo>
                    <a:pt x="61" y="1"/>
                  </a:lnTo>
                  <a:lnTo>
                    <a:pt x="6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62" name="Google Shape;1962;p39"/>
            <p:cNvSpPr/>
            <p:nvPr/>
          </p:nvSpPr>
          <p:spPr>
            <a:xfrm>
              <a:off x="4898" y="2570"/>
              <a:ext cx="72" cy="23"/>
            </a:xfrm>
            <a:custGeom>
              <a:avLst/>
              <a:gdLst/>
              <a:ahLst/>
              <a:cxnLst/>
              <a:rect l="l" t="t" r="r" b="b"/>
              <a:pathLst>
                <a:path w="72" h="23" extrusionOk="0">
                  <a:moveTo>
                    <a:pt x="15" y="2"/>
                  </a:moveTo>
                  <a:lnTo>
                    <a:pt x="17" y="4"/>
                  </a:lnTo>
                  <a:lnTo>
                    <a:pt x="19" y="5"/>
                  </a:lnTo>
                  <a:lnTo>
                    <a:pt x="23" y="6"/>
                  </a:lnTo>
                  <a:lnTo>
                    <a:pt x="25" y="7"/>
                  </a:lnTo>
                  <a:lnTo>
                    <a:pt x="29" y="7"/>
                  </a:lnTo>
                  <a:lnTo>
                    <a:pt x="32" y="9"/>
                  </a:lnTo>
                  <a:lnTo>
                    <a:pt x="37" y="9"/>
                  </a:lnTo>
                  <a:lnTo>
                    <a:pt x="41" y="10"/>
                  </a:lnTo>
                  <a:lnTo>
                    <a:pt x="44" y="10"/>
                  </a:lnTo>
                  <a:lnTo>
                    <a:pt x="48" y="11"/>
                  </a:lnTo>
                  <a:lnTo>
                    <a:pt x="51" y="11"/>
                  </a:lnTo>
                  <a:lnTo>
                    <a:pt x="55" y="12"/>
                  </a:lnTo>
                  <a:lnTo>
                    <a:pt x="58" y="12"/>
                  </a:lnTo>
                  <a:lnTo>
                    <a:pt x="62" y="14"/>
                  </a:lnTo>
                  <a:lnTo>
                    <a:pt x="65" y="14"/>
                  </a:lnTo>
                  <a:lnTo>
                    <a:pt x="68" y="15"/>
                  </a:lnTo>
                  <a:lnTo>
                    <a:pt x="71" y="17"/>
                  </a:lnTo>
                  <a:lnTo>
                    <a:pt x="72" y="20"/>
                  </a:lnTo>
                  <a:lnTo>
                    <a:pt x="71" y="21"/>
                  </a:lnTo>
                  <a:lnTo>
                    <a:pt x="68" y="23"/>
                  </a:lnTo>
                  <a:lnTo>
                    <a:pt x="63" y="23"/>
                  </a:lnTo>
                  <a:lnTo>
                    <a:pt x="60" y="23"/>
                  </a:lnTo>
                  <a:lnTo>
                    <a:pt x="56" y="23"/>
                  </a:lnTo>
                  <a:lnTo>
                    <a:pt x="52" y="23"/>
                  </a:lnTo>
                  <a:lnTo>
                    <a:pt x="47" y="21"/>
                  </a:lnTo>
                  <a:lnTo>
                    <a:pt x="42" y="20"/>
                  </a:lnTo>
                  <a:lnTo>
                    <a:pt x="38" y="20"/>
                  </a:lnTo>
                  <a:lnTo>
                    <a:pt x="33" y="19"/>
                  </a:lnTo>
                  <a:lnTo>
                    <a:pt x="28" y="17"/>
                  </a:lnTo>
                  <a:lnTo>
                    <a:pt x="24" y="16"/>
                  </a:lnTo>
                  <a:lnTo>
                    <a:pt x="19" y="15"/>
                  </a:lnTo>
                  <a:lnTo>
                    <a:pt x="15" y="14"/>
                  </a:lnTo>
                  <a:lnTo>
                    <a:pt x="12" y="11"/>
                  </a:lnTo>
                  <a:lnTo>
                    <a:pt x="8" y="10"/>
                  </a:lnTo>
                  <a:lnTo>
                    <a:pt x="5" y="9"/>
                  </a:lnTo>
                  <a:lnTo>
                    <a:pt x="3" y="6"/>
                  </a:lnTo>
                  <a:lnTo>
                    <a:pt x="0" y="4"/>
                  </a:lnTo>
                  <a:lnTo>
                    <a:pt x="2" y="0"/>
                  </a:lnTo>
                  <a:lnTo>
                    <a:pt x="3" y="0"/>
                  </a:lnTo>
                  <a:lnTo>
                    <a:pt x="7" y="0"/>
                  </a:lnTo>
                  <a:lnTo>
                    <a:pt x="9" y="0"/>
                  </a:lnTo>
                  <a:lnTo>
                    <a:pt x="15"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63" name="Google Shape;1963;p39"/>
            <p:cNvSpPr/>
            <p:nvPr/>
          </p:nvSpPr>
          <p:spPr>
            <a:xfrm>
              <a:off x="4867" y="2637"/>
              <a:ext cx="58" cy="25"/>
            </a:xfrm>
            <a:custGeom>
              <a:avLst/>
              <a:gdLst/>
              <a:ahLst/>
              <a:cxnLst/>
              <a:rect l="l" t="t" r="r" b="b"/>
              <a:pathLst>
                <a:path w="58" h="25" extrusionOk="0">
                  <a:moveTo>
                    <a:pt x="6" y="1"/>
                  </a:moveTo>
                  <a:lnTo>
                    <a:pt x="12" y="2"/>
                  </a:lnTo>
                  <a:lnTo>
                    <a:pt x="17" y="4"/>
                  </a:lnTo>
                  <a:lnTo>
                    <a:pt x="24" y="6"/>
                  </a:lnTo>
                  <a:lnTo>
                    <a:pt x="29" y="9"/>
                  </a:lnTo>
                  <a:lnTo>
                    <a:pt x="34" y="11"/>
                  </a:lnTo>
                  <a:lnTo>
                    <a:pt x="40" y="14"/>
                  </a:lnTo>
                  <a:lnTo>
                    <a:pt x="43" y="14"/>
                  </a:lnTo>
                  <a:lnTo>
                    <a:pt x="45" y="15"/>
                  </a:lnTo>
                  <a:lnTo>
                    <a:pt x="49" y="16"/>
                  </a:lnTo>
                  <a:lnTo>
                    <a:pt x="53" y="17"/>
                  </a:lnTo>
                  <a:lnTo>
                    <a:pt x="55" y="19"/>
                  </a:lnTo>
                  <a:lnTo>
                    <a:pt x="58" y="21"/>
                  </a:lnTo>
                  <a:lnTo>
                    <a:pt x="56" y="22"/>
                  </a:lnTo>
                  <a:lnTo>
                    <a:pt x="54" y="25"/>
                  </a:lnTo>
                  <a:lnTo>
                    <a:pt x="50" y="24"/>
                  </a:lnTo>
                  <a:lnTo>
                    <a:pt x="48" y="24"/>
                  </a:lnTo>
                  <a:lnTo>
                    <a:pt x="44" y="24"/>
                  </a:lnTo>
                  <a:lnTo>
                    <a:pt x="40" y="24"/>
                  </a:lnTo>
                  <a:lnTo>
                    <a:pt x="38" y="22"/>
                  </a:lnTo>
                  <a:lnTo>
                    <a:pt x="34" y="21"/>
                  </a:lnTo>
                  <a:lnTo>
                    <a:pt x="31" y="21"/>
                  </a:lnTo>
                  <a:lnTo>
                    <a:pt x="27" y="21"/>
                  </a:lnTo>
                  <a:lnTo>
                    <a:pt x="24" y="19"/>
                  </a:lnTo>
                  <a:lnTo>
                    <a:pt x="20" y="17"/>
                  </a:lnTo>
                  <a:lnTo>
                    <a:pt x="17" y="16"/>
                  </a:lnTo>
                  <a:lnTo>
                    <a:pt x="15" y="15"/>
                  </a:lnTo>
                  <a:lnTo>
                    <a:pt x="11" y="12"/>
                  </a:lnTo>
                  <a:lnTo>
                    <a:pt x="7" y="11"/>
                  </a:lnTo>
                  <a:lnTo>
                    <a:pt x="5" y="9"/>
                  </a:lnTo>
                  <a:lnTo>
                    <a:pt x="2" y="7"/>
                  </a:lnTo>
                  <a:lnTo>
                    <a:pt x="0" y="4"/>
                  </a:lnTo>
                  <a:lnTo>
                    <a:pt x="1" y="1"/>
                  </a:lnTo>
                  <a:lnTo>
                    <a:pt x="2" y="0"/>
                  </a:lnTo>
                  <a:lnTo>
                    <a:pt x="6"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64" name="Google Shape;1964;p39"/>
            <p:cNvSpPr/>
            <p:nvPr/>
          </p:nvSpPr>
          <p:spPr>
            <a:xfrm>
              <a:off x="4807" y="2677"/>
              <a:ext cx="116" cy="61"/>
            </a:xfrm>
            <a:custGeom>
              <a:avLst/>
              <a:gdLst/>
              <a:ahLst/>
              <a:cxnLst/>
              <a:rect l="l" t="t" r="r" b="b"/>
              <a:pathLst>
                <a:path w="116" h="61" extrusionOk="0">
                  <a:moveTo>
                    <a:pt x="9" y="3"/>
                  </a:moveTo>
                  <a:lnTo>
                    <a:pt x="14" y="6"/>
                  </a:lnTo>
                  <a:lnTo>
                    <a:pt x="21" y="12"/>
                  </a:lnTo>
                  <a:lnTo>
                    <a:pt x="26" y="15"/>
                  </a:lnTo>
                  <a:lnTo>
                    <a:pt x="32" y="19"/>
                  </a:lnTo>
                  <a:lnTo>
                    <a:pt x="38" y="22"/>
                  </a:lnTo>
                  <a:lnTo>
                    <a:pt x="45" y="25"/>
                  </a:lnTo>
                  <a:lnTo>
                    <a:pt x="51" y="28"/>
                  </a:lnTo>
                  <a:lnTo>
                    <a:pt x="57" y="32"/>
                  </a:lnTo>
                  <a:lnTo>
                    <a:pt x="65" y="33"/>
                  </a:lnTo>
                  <a:lnTo>
                    <a:pt x="71" y="37"/>
                  </a:lnTo>
                  <a:lnTo>
                    <a:pt x="77" y="38"/>
                  </a:lnTo>
                  <a:lnTo>
                    <a:pt x="84" y="42"/>
                  </a:lnTo>
                  <a:lnTo>
                    <a:pt x="90" y="43"/>
                  </a:lnTo>
                  <a:lnTo>
                    <a:pt x="96" y="47"/>
                  </a:lnTo>
                  <a:lnTo>
                    <a:pt x="104" y="48"/>
                  </a:lnTo>
                  <a:lnTo>
                    <a:pt x="110" y="52"/>
                  </a:lnTo>
                  <a:lnTo>
                    <a:pt x="113" y="53"/>
                  </a:lnTo>
                  <a:lnTo>
                    <a:pt x="115" y="54"/>
                  </a:lnTo>
                  <a:lnTo>
                    <a:pt x="116" y="56"/>
                  </a:lnTo>
                  <a:lnTo>
                    <a:pt x="116" y="57"/>
                  </a:lnTo>
                  <a:lnTo>
                    <a:pt x="115" y="59"/>
                  </a:lnTo>
                  <a:lnTo>
                    <a:pt x="113" y="61"/>
                  </a:lnTo>
                  <a:lnTo>
                    <a:pt x="105" y="59"/>
                  </a:lnTo>
                  <a:lnTo>
                    <a:pt x="99" y="58"/>
                  </a:lnTo>
                  <a:lnTo>
                    <a:pt x="93" y="57"/>
                  </a:lnTo>
                  <a:lnTo>
                    <a:pt x="85" y="56"/>
                  </a:lnTo>
                  <a:lnTo>
                    <a:pt x="79" y="52"/>
                  </a:lnTo>
                  <a:lnTo>
                    <a:pt x="72" y="51"/>
                  </a:lnTo>
                  <a:lnTo>
                    <a:pt x="66" y="47"/>
                  </a:lnTo>
                  <a:lnTo>
                    <a:pt x="58" y="44"/>
                  </a:lnTo>
                  <a:lnTo>
                    <a:pt x="52" y="41"/>
                  </a:lnTo>
                  <a:lnTo>
                    <a:pt x="46" y="37"/>
                  </a:lnTo>
                  <a:lnTo>
                    <a:pt x="39" y="33"/>
                  </a:lnTo>
                  <a:lnTo>
                    <a:pt x="33" y="30"/>
                  </a:lnTo>
                  <a:lnTo>
                    <a:pt x="27" y="27"/>
                  </a:lnTo>
                  <a:lnTo>
                    <a:pt x="22" y="23"/>
                  </a:lnTo>
                  <a:lnTo>
                    <a:pt x="15" y="20"/>
                  </a:lnTo>
                  <a:lnTo>
                    <a:pt x="10" y="17"/>
                  </a:lnTo>
                  <a:lnTo>
                    <a:pt x="9" y="14"/>
                  </a:lnTo>
                  <a:lnTo>
                    <a:pt x="7" y="12"/>
                  </a:lnTo>
                  <a:lnTo>
                    <a:pt x="4" y="9"/>
                  </a:lnTo>
                  <a:lnTo>
                    <a:pt x="2" y="6"/>
                  </a:lnTo>
                  <a:lnTo>
                    <a:pt x="0" y="3"/>
                  </a:lnTo>
                  <a:lnTo>
                    <a:pt x="2" y="1"/>
                  </a:lnTo>
                  <a:lnTo>
                    <a:pt x="2" y="0"/>
                  </a:lnTo>
                  <a:lnTo>
                    <a:pt x="4" y="1"/>
                  </a:lnTo>
                  <a:lnTo>
                    <a:pt x="7" y="1"/>
                  </a:lnTo>
                  <a:lnTo>
                    <a:pt x="9"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65" name="Google Shape;1965;p39"/>
            <p:cNvSpPr/>
            <p:nvPr/>
          </p:nvSpPr>
          <p:spPr>
            <a:xfrm>
              <a:off x="4825" y="2546"/>
              <a:ext cx="38" cy="48"/>
            </a:xfrm>
            <a:custGeom>
              <a:avLst/>
              <a:gdLst/>
              <a:ahLst/>
              <a:cxnLst/>
              <a:rect l="l" t="t" r="r" b="b"/>
              <a:pathLst>
                <a:path w="38" h="48" extrusionOk="0">
                  <a:moveTo>
                    <a:pt x="0" y="1"/>
                  </a:moveTo>
                  <a:lnTo>
                    <a:pt x="4" y="0"/>
                  </a:lnTo>
                  <a:lnTo>
                    <a:pt x="8" y="0"/>
                  </a:lnTo>
                  <a:lnTo>
                    <a:pt x="11" y="0"/>
                  </a:lnTo>
                  <a:lnTo>
                    <a:pt x="15" y="1"/>
                  </a:lnTo>
                  <a:lnTo>
                    <a:pt x="18" y="2"/>
                  </a:lnTo>
                  <a:lnTo>
                    <a:pt x="21" y="4"/>
                  </a:lnTo>
                  <a:lnTo>
                    <a:pt x="25" y="6"/>
                  </a:lnTo>
                  <a:lnTo>
                    <a:pt x="28" y="9"/>
                  </a:lnTo>
                  <a:lnTo>
                    <a:pt x="30" y="10"/>
                  </a:lnTo>
                  <a:lnTo>
                    <a:pt x="33" y="12"/>
                  </a:lnTo>
                  <a:lnTo>
                    <a:pt x="35" y="16"/>
                  </a:lnTo>
                  <a:lnTo>
                    <a:pt x="37" y="19"/>
                  </a:lnTo>
                  <a:lnTo>
                    <a:pt x="37" y="23"/>
                  </a:lnTo>
                  <a:lnTo>
                    <a:pt x="38" y="26"/>
                  </a:lnTo>
                  <a:lnTo>
                    <a:pt x="38" y="30"/>
                  </a:lnTo>
                  <a:lnTo>
                    <a:pt x="38" y="34"/>
                  </a:lnTo>
                  <a:lnTo>
                    <a:pt x="35" y="38"/>
                  </a:lnTo>
                  <a:lnTo>
                    <a:pt x="34" y="43"/>
                  </a:lnTo>
                  <a:lnTo>
                    <a:pt x="30" y="47"/>
                  </a:lnTo>
                  <a:lnTo>
                    <a:pt x="29" y="48"/>
                  </a:lnTo>
                  <a:lnTo>
                    <a:pt x="24" y="47"/>
                  </a:lnTo>
                  <a:lnTo>
                    <a:pt x="21" y="43"/>
                  </a:lnTo>
                  <a:lnTo>
                    <a:pt x="24" y="38"/>
                  </a:lnTo>
                  <a:lnTo>
                    <a:pt x="27" y="34"/>
                  </a:lnTo>
                  <a:lnTo>
                    <a:pt x="28" y="29"/>
                  </a:lnTo>
                  <a:lnTo>
                    <a:pt x="27" y="24"/>
                  </a:lnTo>
                  <a:lnTo>
                    <a:pt x="25" y="21"/>
                  </a:lnTo>
                  <a:lnTo>
                    <a:pt x="23" y="18"/>
                  </a:lnTo>
                  <a:lnTo>
                    <a:pt x="19" y="15"/>
                  </a:lnTo>
                  <a:lnTo>
                    <a:pt x="16" y="12"/>
                  </a:lnTo>
                  <a:lnTo>
                    <a:pt x="13" y="11"/>
                  </a:lnTo>
                  <a:lnTo>
                    <a:pt x="9" y="11"/>
                  </a:lnTo>
                  <a:lnTo>
                    <a:pt x="5" y="10"/>
                  </a:lnTo>
                  <a:lnTo>
                    <a:pt x="1" y="11"/>
                  </a:lnTo>
                  <a:lnTo>
                    <a:pt x="1" y="9"/>
                  </a:lnTo>
                  <a:lnTo>
                    <a:pt x="1" y="6"/>
                  </a:lnTo>
                  <a:lnTo>
                    <a:pt x="0" y="2"/>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66" name="Google Shape;1966;p39"/>
            <p:cNvSpPr/>
            <p:nvPr/>
          </p:nvSpPr>
          <p:spPr>
            <a:xfrm>
              <a:off x="4677" y="2582"/>
              <a:ext cx="33" cy="45"/>
            </a:xfrm>
            <a:custGeom>
              <a:avLst/>
              <a:gdLst/>
              <a:ahLst/>
              <a:cxnLst/>
              <a:rect l="l" t="t" r="r" b="b"/>
              <a:pathLst>
                <a:path w="33" h="45" extrusionOk="0">
                  <a:moveTo>
                    <a:pt x="1" y="0"/>
                  </a:moveTo>
                  <a:lnTo>
                    <a:pt x="5" y="0"/>
                  </a:lnTo>
                  <a:lnTo>
                    <a:pt x="9" y="0"/>
                  </a:lnTo>
                  <a:lnTo>
                    <a:pt x="13" y="0"/>
                  </a:lnTo>
                  <a:lnTo>
                    <a:pt x="17" y="2"/>
                  </a:lnTo>
                  <a:lnTo>
                    <a:pt x="19" y="3"/>
                  </a:lnTo>
                  <a:lnTo>
                    <a:pt x="23" y="5"/>
                  </a:lnTo>
                  <a:lnTo>
                    <a:pt x="25" y="7"/>
                  </a:lnTo>
                  <a:lnTo>
                    <a:pt x="28" y="11"/>
                  </a:lnTo>
                  <a:lnTo>
                    <a:pt x="31" y="14"/>
                  </a:lnTo>
                  <a:lnTo>
                    <a:pt x="32" y="18"/>
                  </a:lnTo>
                  <a:lnTo>
                    <a:pt x="32" y="23"/>
                  </a:lnTo>
                  <a:lnTo>
                    <a:pt x="33" y="28"/>
                  </a:lnTo>
                  <a:lnTo>
                    <a:pt x="31" y="33"/>
                  </a:lnTo>
                  <a:lnTo>
                    <a:pt x="29" y="38"/>
                  </a:lnTo>
                  <a:lnTo>
                    <a:pt x="25" y="42"/>
                  </a:lnTo>
                  <a:lnTo>
                    <a:pt x="23" y="45"/>
                  </a:lnTo>
                  <a:lnTo>
                    <a:pt x="18" y="40"/>
                  </a:lnTo>
                  <a:lnTo>
                    <a:pt x="20" y="36"/>
                  </a:lnTo>
                  <a:lnTo>
                    <a:pt x="23" y="33"/>
                  </a:lnTo>
                  <a:lnTo>
                    <a:pt x="25" y="31"/>
                  </a:lnTo>
                  <a:lnTo>
                    <a:pt x="25" y="28"/>
                  </a:lnTo>
                  <a:lnTo>
                    <a:pt x="25" y="22"/>
                  </a:lnTo>
                  <a:lnTo>
                    <a:pt x="25" y="18"/>
                  </a:lnTo>
                  <a:lnTo>
                    <a:pt x="23" y="14"/>
                  </a:lnTo>
                  <a:lnTo>
                    <a:pt x="20" y="13"/>
                  </a:lnTo>
                  <a:lnTo>
                    <a:pt x="18" y="12"/>
                  </a:lnTo>
                  <a:lnTo>
                    <a:pt x="15" y="11"/>
                  </a:lnTo>
                  <a:lnTo>
                    <a:pt x="12" y="9"/>
                  </a:lnTo>
                  <a:lnTo>
                    <a:pt x="9" y="9"/>
                  </a:lnTo>
                  <a:lnTo>
                    <a:pt x="5" y="9"/>
                  </a:lnTo>
                  <a:lnTo>
                    <a:pt x="3" y="11"/>
                  </a:lnTo>
                  <a:lnTo>
                    <a:pt x="3" y="7"/>
                  </a:lnTo>
                  <a:lnTo>
                    <a:pt x="1" y="4"/>
                  </a:lnTo>
                  <a:lnTo>
                    <a:pt x="0" y="2"/>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67" name="Google Shape;1967;p39"/>
            <p:cNvSpPr/>
            <p:nvPr/>
          </p:nvSpPr>
          <p:spPr>
            <a:xfrm>
              <a:off x="4594" y="2581"/>
              <a:ext cx="40" cy="33"/>
            </a:xfrm>
            <a:custGeom>
              <a:avLst/>
              <a:gdLst/>
              <a:ahLst/>
              <a:cxnLst/>
              <a:rect l="l" t="t" r="r" b="b"/>
              <a:pathLst>
                <a:path w="40" h="33" extrusionOk="0">
                  <a:moveTo>
                    <a:pt x="0" y="6"/>
                  </a:moveTo>
                  <a:lnTo>
                    <a:pt x="5" y="3"/>
                  </a:lnTo>
                  <a:lnTo>
                    <a:pt x="9" y="1"/>
                  </a:lnTo>
                  <a:lnTo>
                    <a:pt x="14" y="0"/>
                  </a:lnTo>
                  <a:lnTo>
                    <a:pt x="18" y="0"/>
                  </a:lnTo>
                  <a:lnTo>
                    <a:pt x="21" y="0"/>
                  </a:lnTo>
                  <a:lnTo>
                    <a:pt x="25" y="1"/>
                  </a:lnTo>
                  <a:lnTo>
                    <a:pt x="29" y="1"/>
                  </a:lnTo>
                  <a:lnTo>
                    <a:pt x="31" y="5"/>
                  </a:lnTo>
                  <a:lnTo>
                    <a:pt x="34" y="6"/>
                  </a:lnTo>
                  <a:lnTo>
                    <a:pt x="36" y="10"/>
                  </a:lnTo>
                  <a:lnTo>
                    <a:pt x="38" y="13"/>
                  </a:lnTo>
                  <a:lnTo>
                    <a:pt x="39" y="17"/>
                  </a:lnTo>
                  <a:lnTo>
                    <a:pt x="40" y="19"/>
                  </a:lnTo>
                  <a:lnTo>
                    <a:pt x="40" y="24"/>
                  </a:lnTo>
                  <a:lnTo>
                    <a:pt x="39" y="28"/>
                  </a:lnTo>
                  <a:lnTo>
                    <a:pt x="39" y="33"/>
                  </a:lnTo>
                  <a:lnTo>
                    <a:pt x="30" y="29"/>
                  </a:lnTo>
                  <a:lnTo>
                    <a:pt x="31" y="25"/>
                  </a:lnTo>
                  <a:lnTo>
                    <a:pt x="33" y="22"/>
                  </a:lnTo>
                  <a:lnTo>
                    <a:pt x="31" y="19"/>
                  </a:lnTo>
                  <a:lnTo>
                    <a:pt x="31" y="17"/>
                  </a:lnTo>
                  <a:lnTo>
                    <a:pt x="29" y="12"/>
                  </a:lnTo>
                  <a:lnTo>
                    <a:pt x="26" y="10"/>
                  </a:lnTo>
                  <a:lnTo>
                    <a:pt x="20" y="8"/>
                  </a:lnTo>
                  <a:lnTo>
                    <a:pt x="15" y="9"/>
                  </a:lnTo>
                  <a:lnTo>
                    <a:pt x="9" y="10"/>
                  </a:lnTo>
                  <a:lnTo>
                    <a:pt x="5" y="13"/>
                  </a:lnTo>
                  <a:lnTo>
                    <a:pt x="4" y="10"/>
                  </a:lnTo>
                  <a:lnTo>
                    <a:pt x="1" y="8"/>
                  </a:lnTo>
                  <a:lnTo>
                    <a:pt x="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68" name="Google Shape;1968;p39"/>
            <p:cNvSpPr/>
            <p:nvPr/>
          </p:nvSpPr>
          <p:spPr>
            <a:xfrm>
              <a:off x="4762" y="2590"/>
              <a:ext cx="38" cy="48"/>
            </a:xfrm>
            <a:custGeom>
              <a:avLst/>
              <a:gdLst/>
              <a:ahLst/>
              <a:cxnLst/>
              <a:rect l="l" t="t" r="r" b="b"/>
              <a:pathLst>
                <a:path w="38" h="48" extrusionOk="0">
                  <a:moveTo>
                    <a:pt x="0" y="3"/>
                  </a:moveTo>
                  <a:lnTo>
                    <a:pt x="4" y="0"/>
                  </a:lnTo>
                  <a:lnTo>
                    <a:pt x="7" y="0"/>
                  </a:lnTo>
                  <a:lnTo>
                    <a:pt x="11" y="0"/>
                  </a:lnTo>
                  <a:lnTo>
                    <a:pt x="15" y="1"/>
                  </a:lnTo>
                  <a:lnTo>
                    <a:pt x="19" y="3"/>
                  </a:lnTo>
                  <a:lnTo>
                    <a:pt x="21" y="4"/>
                  </a:lnTo>
                  <a:lnTo>
                    <a:pt x="25" y="5"/>
                  </a:lnTo>
                  <a:lnTo>
                    <a:pt x="29" y="8"/>
                  </a:lnTo>
                  <a:lnTo>
                    <a:pt x="30" y="10"/>
                  </a:lnTo>
                  <a:lnTo>
                    <a:pt x="33" y="13"/>
                  </a:lnTo>
                  <a:lnTo>
                    <a:pt x="35" y="15"/>
                  </a:lnTo>
                  <a:lnTo>
                    <a:pt x="36" y="20"/>
                  </a:lnTo>
                  <a:lnTo>
                    <a:pt x="36" y="23"/>
                  </a:lnTo>
                  <a:lnTo>
                    <a:pt x="38" y="27"/>
                  </a:lnTo>
                  <a:lnTo>
                    <a:pt x="36" y="30"/>
                  </a:lnTo>
                  <a:lnTo>
                    <a:pt x="36" y="35"/>
                  </a:lnTo>
                  <a:lnTo>
                    <a:pt x="35" y="38"/>
                  </a:lnTo>
                  <a:lnTo>
                    <a:pt x="33" y="40"/>
                  </a:lnTo>
                  <a:lnTo>
                    <a:pt x="30" y="44"/>
                  </a:lnTo>
                  <a:lnTo>
                    <a:pt x="29" y="48"/>
                  </a:lnTo>
                  <a:lnTo>
                    <a:pt x="26" y="45"/>
                  </a:lnTo>
                  <a:lnTo>
                    <a:pt x="25" y="42"/>
                  </a:lnTo>
                  <a:lnTo>
                    <a:pt x="24" y="40"/>
                  </a:lnTo>
                  <a:lnTo>
                    <a:pt x="23" y="39"/>
                  </a:lnTo>
                  <a:lnTo>
                    <a:pt x="26" y="33"/>
                  </a:lnTo>
                  <a:lnTo>
                    <a:pt x="28" y="28"/>
                  </a:lnTo>
                  <a:lnTo>
                    <a:pt x="26" y="23"/>
                  </a:lnTo>
                  <a:lnTo>
                    <a:pt x="24" y="18"/>
                  </a:lnTo>
                  <a:lnTo>
                    <a:pt x="19" y="14"/>
                  </a:lnTo>
                  <a:lnTo>
                    <a:pt x="12" y="10"/>
                  </a:lnTo>
                  <a:lnTo>
                    <a:pt x="7" y="10"/>
                  </a:lnTo>
                  <a:lnTo>
                    <a:pt x="2" y="10"/>
                  </a:lnTo>
                  <a:lnTo>
                    <a:pt x="2" y="8"/>
                  </a:lnTo>
                  <a:lnTo>
                    <a:pt x="1" y="5"/>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69" name="Google Shape;1969;p39"/>
            <p:cNvSpPr/>
            <p:nvPr/>
          </p:nvSpPr>
          <p:spPr>
            <a:xfrm>
              <a:off x="3727" y="2387"/>
              <a:ext cx="75" cy="79"/>
            </a:xfrm>
            <a:custGeom>
              <a:avLst/>
              <a:gdLst/>
              <a:ahLst/>
              <a:cxnLst/>
              <a:rect l="l" t="t" r="r" b="b"/>
              <a:pathLst>
                <a:path w="75" h="79" extrusionOk="0">
                  <a:moveTo>
                    <a:pt x="74" y="72"/>
                  </a:moveTo>
                  <a:lnTo>
                    <a:pt x="75" y="76"/>
                  </a:lnTo>
                  <a:lnTo>
                    <a:pt x="75" y="78"/>
                  </a:lnTo>
                  <a:lnTo>
                    <a:pt x="72" y="78"/>
                  </a:lnTo>
                  <a:lnTo>
                    <a:pt x="70" y="79"/>
                  </a:lnTo>
                  <a:lnTo>
                    <a:pt x="64" y="77"/>
                  </a:lnTo>
                  <a:lnTo>
                    <a:pt x="59" y="73"/>
                  </a:lnTo>
                  <a:lnTo>
                    <a:pt x="52" y="68"/>
                  </a:lnTo>
                  <a:lnTo>
                    <a:pt x="47" y="64"/>
                  </a:lnTo>
                  <a:lnTo>
                    <a:pt x="43" y="60"/>
                  </a:lnTo>
                  <a:lnTo>
                    <a:pt x="40" y="58"/>
                  </a:lnTo>
                  <a:lnTo>
                    <a:pt x="37" y="55"/>
                  </a:lnTo>
                  <a:lnTo>
                    <a:pt x="35" y="53"/>
                  </a:lnTo>
                  <a:lnTo>
                    <a:pt x="31" y="48"/>
                  </a:lnTo>
                  <a:lnTo>
                    <a:pt x="26" y="45"/>
                  </a:lnTo>
                  <a:lnTo>
                    <a:pt x="22" y="41"/>
                  </a:lnTo>
                  <a:lnTo>
                    <a:pt x="18" y="38"/>
                  </a:lnTo>
                  <a:lnTo>
                    <a:pt x="13" y="33"/>
                  </a:lnTo>
                  <a:lnTo>
                    <a:pt x="11" y="28"/>
                  </a:lnTo>
                  <a:lnTo>
                    <a:pt x="5" y="22"/>
                  </a:lnTo>
                  <a:lnTo>
                    <a:pt x="3" y="17"/>
                  </a:lnTo>
                  <a:lnTo>
                    <a:pt x="0" y="12"/>
                  </a:lnTo>
                  <a:lnTo>
                    <a:pt x="0" y="7"/>
                  </a:lnTo>
                  <a:lnTo>
                    <a:pt x="0" y="5"/>
                  </a:lnTo>
                  <a:lnTo>
                    <a:pt x="3" y="2"/>
                  </a:lnTo>
                  <a:lnTo>
                    <a:pt x="4" y="0"/>
                  </a:lnTo>
                  <a:lnTo>
                    <a:pt x="9" y="2"/>
                  </a:lnTo>
                  <a:lnTo>
                    <a:pt x="11" y="7"/>
                  </a:lnTo>
                  <a:lnTo>
                    <a:pt x="13" y="12"/>
                  </a:lnTo>
                  <a:lnTo>
                    <a:pt x="17" y="17"/>
                  </a:lnTo>
                  <a:lnTo>
                    <a:pt x="21" y="22"/>
                  </a:lnTo>
                  <a:lnTo>
                    <a:pt x="24" y="28"/>
                  </a:lnTo>
                  <a:lnTo>
                    <a:pt x="28" y="33"/>
                  </a:lnTo>
                  <a:lnTo>
                    <a:pt x="32" y="36"/>
                  </a:lnTo>
                  <a:lnTo>
                    <a:pt x="37" y="41"/>
                  </a:lnTo>
                  <a:lnTo>
                    <a:pt x="42" y="45"/>
                  </a:lnTo>
                  <a:lnTo>
                    <a:pt x="46" y="49"/>
                  </a:lnTo>
                  <a:lnTo>
                    <a:pt x="51" y="53"/>
                  </a:lnTo>
                  <a:lnTo>
                    <a:pt x="56" y="57"/>
                  </a:lnTo>
                  <a:lnTo>
                    <a:pt x="60" y="60"/>
                  </a:lnTo>
                  <a:lnTo>
                    <a:pt x="65" y="64"/>
                  </a:lnTo>
                  <a:lnTo>
                    <a:pt x="70" y="68"/>
                  </a:lnTo>
                  <a:lnTo>
                    <a:pt x="74" y="72"/>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70" name="Google Shape;1970;p39"/>
            <p:cNvSpPr/>
            <p:nvPr/>
          </p:nvSpPr>
          <p:spPr>
            <a:xfrm>
              <a:off x="3726" y="2444"/>
              <a:ext cx="56" cy="53"/>
            </a:xfrm>
            <a:custGeom>
              <a:avLst/>
              <a:gdLst/>
              <a:ahLst/>
              <a:cxnLst/>
              <a:rect l="l" t="t" r="r" b="b"/>
              <a:pathLst>
                <a:path w="56" h="53" extrusionOk="0">
                  <a:moveTo>
                    <a:pt x="53" y="48"/>
                  </a:moveTo>
                  <a:lnTo>
                    <a:pt x="56" y="50"/>
                  </a:lnTo>
                  <a:lnTo>
                    <a:pt x="56" y="53"/>
                  </a:lnTo>
                  <a:lnTo>
                    <a:pt x="54" y="53"/>
                  </a:lnTo>
                  <a:lnTo>
                    <a:pt x="53" y="53"/>
                  </a:lnTo>
                  <a:lnTo>
                    <a:pt x="51" y="53"/>
                  </a:lnTo>
                  <a:lnTo>
                    <a:pt x="48" y="53"/>
                  </a:lnTo>
                  <a:lnTo>
                    <a:pt x="42" y="50"/>
                  </a:lnTo>
                  <a:lnTo>
                    <a:pt x="36" y="48"/>
                  </a:lnTo>
                  <a:lnTo>
                    <a:pt x="33" y="45"/>
                  </a:lnTo>
                  <a:lnTo>
                    <a:pt x="30" y="42"/>
                  </a:lnTo>
                  <a:lnTo>
                    <a:pt x="27" y="41"/>
                  </a:lnTo>
                  <a:lnTo>
                    <a:pt x="24" y="39"/>
                  </a:lnTo>
                  <a:lnTo>
                    <a:pt x="18" y="34"/>
                  </a:lnTo>
                  <a:lnTo>
                    <a:pt x="13" y="27"/>
                  </a:lnTo>
                  <a:lnTo>
                    <a:pt x="8" y="22"/>
                  </a:lnTo>
                  <a:lnTo>
                    <a:pt x="4" y="19"/>
                  </a:lnTo>
                  <a:lnTo>
                    <a:pt x="1" y="15"/>
                  </a:lnTo>
                  <a:lnTo>
                    <a:pt x="0" y="11"/>
                  </a:lnTo>
                  <a:lnTo>
                    <a:pt x="0" y="7"/>
                  </a:lnTo>
                  <a:lnTo>
                    <a:pt x="0" y="3"/>
                  </a:lnTo>
                  <a:lnTo>
                    <a:pt x="1" y="0"/>
                  </a:lnTo>
                  <a:lnTo>
                    <a:pt x="4" y="2"/>
                  </a:lnTo>
                  <a:lnTo>
                    <a:pt x="6" y="5"/>
                  </a:lnTo>
                  <a:lnTo>
                    <a:pt x="10" y="8"/>
                  </a:lnTo>
                  <a:lnTo>
                    <a:pt x="13" y="12"/>
                  </a:lnTo>
                  <a:lnTo>
                    <a:pt x="17" y="16"/>
                  </a:lnTo>
                  <a:lnTo>
                    <a:pt x="19" y="20"/>
                  </a:lnTo>
                  <a:lnTo>
                    <a:pt x="22" y="24"/>
                  </a:lnTo>
                  <a:lnTo>
                    <a:pt x="25" y="27"/>
                  </a:lnTo>
                  <a:lnTo>
                    <a:pt x="28" y="31"/>
                  </a:lnTo>
                  <a:lnTo>
                    <a:pt x="34" y="35"/>
                  </a:lnTo>
                  <a:lnTo>
                    <a:pt x="39" y="39"/>
                  </a:lnTo>
                  <a:lnTo>
                    <a:pt x="43" y="41"/>
                  </a:lnTo>
                  <a:lnTo>
                    <a:pt x="46" y="42"/>
                  </a:lnTo>
                  <a:lnTo>
                    <a:pt x="49" y="45"/>
                  </a:lnTo>
                  <a:lnTo>
                    <a:pt x="53" y="48"/>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71" name="Google Shape;1971;p39"/>
            <p:cNvSpPr/>
            <p:nvPr/>
          </p:nvSpPr>
          <p:spPr>
            <a:xfrm>
              <a:off x="3712" y="2412"/>
              <a:ext cx="60" cy="33"/>
            </a:xfrm>
            <a:custGeom>
              <a:avLst/>
              <a:gdLst/>
              <a:ahLst/>
              <a:cxnLst/>
              <a:rect l="l" t="t" r="r" b="b"/>
              <a:pathLst>
                <a:path w="60" h="33" extrusionOk="0">
                  <a:moveTo>
                    <a:pt x="58" y="8"/>
                  </a:moveTo>
                  <a:lnTo>
                    <a:pt x="55" y="9"/>
                  </a:lnTo>
                  <a:lnTo>
                    <a:pt x="51" y="10"/>
                  </a:lnTo>
                  <a:lnTo>
                    <a:pt x="47" y="11"/>
                  </a:lnTo>
                  <a:lnTo>
                    <a:pt x="44" y="13"/>
                  </a:lnTo>
                  <a:lnTo>
                    <a:pt x="41" y="14"/>
                  </a:lnTo>
                  <a:lnTo>
                    <a:pt x="37" y="15"/>
                  </a:lnTo>
                  <a:lnTo>
                    <a:pt x="33" y="16"/>
                  </a:lnTo>
                  <a:lnTo>
                    <a:pt x="29" y="18"/>
                  </a:lnTo>
                  <a:lnTo>
                    <a:pt x="26" y="19"/>
                  </a:lnTo>
                  <a:lnTo>
                    <a:pt x="22" y="20"/>
                  </a:lnTo>
                  <a:lnTo>
                    <a:pt x="18" y="21"/>
                  </a:lnTo>
                  <a:lnTo>
                    <a:pt x="14" y="24"/>
                  </a:lnTo>
                  <a:lnTo>
                    <a:pt x="10" y="25"/>
                  </a:lnTo>
                  <a:lnTo>
                    <a:pt x="8" y="27"/>
                  </a:lnTo>
                  <a:lnTo>
                    <a:pt x="4" y="29"/>
                  </a:lnTo>
                  <a:lnTo>
                    <a:pt x="2" y="33"/>
                  </a:lnTo>
                  <a:lnTo>
                    <a:pt x="0" y="28"/>
                  </a:lnTo>
                  <a:lnTo>
                    <a:pt x="2" y="24"/>
                  </a:lnTo>
                  <a:lnTo>
                    <a:pt x="2" y="20"/>
                  </a:lnTo>
                  <a:lnTo>
                    <a:pt x="4" y="18"/>
                  </a:lnTo>
                  <a:lnTo>
                    <a:pt x="7" y="14"/>
                  </a:lnTo>
                  <a:lnTo>
                    <a:pt x="10" y="11"/>
                  </a:lnTo>
                  <a:lnTo>
                    <a:pt x="14" y="10"/>
                  </a:lnTo>
                  <a:lnTo>
                    <a:pt x="18" y="8"/>
                  </a:lnTo>
                  <a:lnTo>
                    <a:pt x="22" y="6"/>
                  </a:lnTo>
                  <a:lnTo>
                    <a:pt x="26" y="5"/>
                  </a:lnTo>
                  <a:lnTo>
                    <a:pt x="31" y="4"/>
                  </a:lnTo>
                  <a:lnTo>
                    <a:pt x="34" y="4"/>
                  </a:lnTo>
                  <a:lnTo>
                    <a:pt x="38" y="3"/>
                  </a:lnTo>
                  <a:lnTo>
                    <a:pt x="43" y="1"/>
                  </a:lnTo>
                  <a:lnTo>
                    <a:pt x="46" y="0"/>
                  </a:lnTo>
                  <a:lnTo>
                    <a:pt x="50" y="0"/>
                  </a:lnTo>
                  <a:lnTo>
                    <a:pt x="53" y="0"/>
                  </a:lnTo>
                  <a:lnTo>
                    <a:pt x="57" y="0"/>
                  </a:lnTo>
                  <a:lnTo>
                    <a:pt x="58" y="1"/>
                  </a:lnTo>
                  <a:lnTo>
                    <a:pt x="60" y="3"/>
                  </a:lnTo>
                  <a:lnTo>
                    <a:pt x="60" y="5"/>
                  </a:lnTo>
                  <a:lnTo>
                    <a:pt x="58" y="8"/>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72" name="Google Shape;1972;p39"/>
            <p:cNvSpPr/>
            <p:nvPr/>
          </p:nvSpPr>
          <p:spPr>
            <a:xfrm>
              <a:off x="3716" y="2461"/>
              <a:ext cx="53" cy="27"/>
            </a:xfrm>
            <a:custGeom>
              <a:avLst/>
              <a:gdLst/>
              <a:ahLst/>
              <a:cxnLst/>
              <a:rect l="l" t="t" r="r" b="b"/>
              <a:pathLst>
                <a:path w="53" h="27" extrusionOk="0">
                  <a:moveTo>
                    <a:pt x="52" y="8"/>
                  </a:moveTo>
                  <a:lnTo>
                    <a:pt x="49" y="8"/>
                  </a:lnTo>
                  <a:lnTo>
                    <a:pt x="46" y="9"/>
                  </a:lnTo>
                  <a:lnTo>
                    <a:pt x="43" y="10"/>
                  </a:lnTo>
                  <a:lnTo>
                    <a:pt x="40" y="12"/>
                  </a:lnTo>
                  <a:lnTo>
                    <a:pt x="34" y="13"/>
                  </a:lnTo>
                  <a:lnTo>
                    <a:pt x="29" y="15"/>
                  </a:lnTo>
                  <a:lnTo>
                    <a:pt x="23" y="17"/>
                  </a:lnTo>
                  <a:lnTo>
                    <a:pt x="16" y="20"/>
                  </a:lnTo>
                  <a:lnTo>
                    <a:pt x="11" y="23"/>
                  </a:lnTo>
                  <a:lnTo>
                    <a:pt x="5" y="27"/>
                  </a:lnTo>
                  <a:lnTo>
                    <a:pt x="1" y="27"/>
                  </a:lnTo>
                  <a:lnTo>
                    <a:pt x="0" y="24"/>
                  </a:lnTo>
                  <a:lnTo>
                    <a:pt x="0" y="20"/>
                  </a:lnTo>
                  <a:lnTo>
                    <a:pt x="4" y="17"/>
                  </a:lnTo>
                  <a:lnTo>
                    <a:pt x="6" y="13"/>
                  </a:lnTo>
                  <a:lnTo>
                    <a:pt x="11" y="10"/>
                  </a:lnTo>
                  <a:lnTo>
                    <a:pt x="16" y="8"/>
                  </a:lnTo>
                  <a:lnTo>
                    <a:pt x="23" y="7"/>
                  </a:lnTo>
                  <a:lnTo>
                    <a:pt x="28" y="4"/>
                  </a:lnTo>
                  <a:lnTo>
                    <a:pt x="33" y="3"/>
                  </a:lnTo>
                  <a:lnTo>
                    <a:pt x="37" y="2"/>
                  </a:lnTo>
                  <a:lnTo>
                    <a:pt x="42" y="2"/>
                  </a:lnTo>
                  <a:lnTo>
                    <a:pt x="44" y="0"/>
                  </a:lnTo>
                  <a:lnTo>
                    <a:pt x="47" y="0"/>
                  </a:lnTo>
                  <a:lnTo>
                    <a:pt x="49" y="0"/>
                  </a:lnTo>
                  <a:lnTo>
                    <a:pt x="52" y="2"/>
                  </a:lnTo>
                  <a:lnTo>
                    <a:pt x="53" y="4"/>
                  </a:lnTo>
                  <a:lnTo>
                    <a:pt x="52" y="8"/>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73" name="Google Shape;1973;p39"/>
            <p:cNvSpPr/>
            <p:nvPr/>
          </p:nvSpPr>
          <p:spPr>
            <a:xfrm>
              <a:off x="3706" y="2502"/>
              <a:ext cx="62" cy="26"/>
            </a:xfrm>
            <a:custGeom>
              <a:avLst/>
              <a:gdLst/>
              <a:ahLst/>
              <a:cxnLst/>
              <a:rect l="l" t="t" r="r" b="b"/>
              <a:pathLst>
                <a:path w="62" h="26" extrusionOk="0">
                  <a:moveTo>
                    <a:pt x="61" y="3"/>
                  </a:moveTo>
                  <a:lnTo>
                    <a:pt x="62" y="6"/>
                  </a:lnTo>
                  <a:lnTo>
                    <a:pt x="59" y="8"/>
                  </a:lnTo>
                  <a:lnTo>
                    <a:pt x="56" y="8"/>
                  </a:lnTo>
                  <a:lnTo>
                    <a:pt x="52" y="10"/>
                  </a:lnTo>
                  <a:lnTo>
                    <a:pt x="47" y="10"/>
                  </a:lnTo>
                  <a:lnTo>
                    <a:pt x="43" y="11"/>
                  </a:lnTo>
                  <a:lnTo>
                    <a:pt x="37" y="11"/>
                  </a:lnTo>
                  <a:lnTo>
                    <a:pt x="32" y="11"/>
                  </a:lnTo>
                  <a:lnTo>
                    <a:pt x="25" y="12"/>
                  </a:lnTo>
                  <a:lnTo>
                    <a:pt x="21" y="15"/>
                  </a:lnTo>
                  <a:lnTo>
                    <a:pt x="16" y="16"/>
                  </a:lnTo>
                  <a:lnTo>
                    <a:pt x="13" y="19"/>
                  </a:lnTo>
                  <a:lnTo>
                    <a:pt x="9" y="22"/>
                  </a:lnTo>
                  <a:lnTo>
                    <a:pt x="8" y="26"/>
                  </a:lnTo>
                  <a:lnTo>
                    <a:pt x="4" y="25"/>
                  </a:lnTo>
                  <a:lnTo>
                    <a:pt x="0" y="25"/>
                  </a:lnTo>
                  <a:lnTo>
                    <a:pt x="0" y="21"/>
                  </a:lnTo>
                  <a:lnTo>
                    <a:pt x="1" y="19"/>
                  </a:lnTo>
                  <a:lnTo>
                    <a:pt x="4" y="15"/>
                  </a:lnTo>
                  <a:lnTo>
                    <a:pt x="6" y="12"/>
                  </a:lnTo>
                  <a:lnTo>
                    <a:pt x="9" y="10"/>
                  </a:lnTo>
                  <a:lnTo>
                    <a:pt x="13" y="7"/>
                  </a:lnTo>
                  <a:lnTo>
                    <a:pt x="15" y="5"/>
                  </a:lnTo>
                  <a:lnTo>
                    <a:pt x="19" y="3"/>
                  </a:lnTo>
                  <a:lnTo>
                    <a:pt x="23" y="2"/>
                  </a:lnTo>
                  <a:lnTo>
                    <a:pt x="28" y="1"/>
                  </a:lnTo>
                  <a:lnTo>
                    <a:pt x="32" y="0"/>
                  </a:lnTo>
                  <a:lnTo>
                    <a:pt x="37" y="0"/>
                  </a:lnTo>
                  <a:lnTo>
                    <a:pt x="40" y="0"/>
                  </a:lnTo>
                  <a:lnTo>
                    <a:pt x="45" y="0"/>
                  </a:lnTo>
                  <a:lnTo>
                    <a:pt x="49" y="0"/>
                  </a:lnTo>
                  <a:lnTo>
                    <a:pt x="53" y="1"/>
                  </a:lnTo>
                  <a:lnTo>
                    <a:pt x="57" y="1"/>
                  </a:lnTo>
                  <a:lnTo>
                    <a:pt x="61" y="3"/>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74" name="Google Shape;1974;p39"/>
            <p:cNvSpPr/>
            <p:nvPr/>
          </p:nvSpPr>
          <p:spPr>
            <a:xfrm>
              <a:off x="3706" y="2460"/>
              <a:ext cx="35" cy="61"/>
            </a:xfrm>
            <a:custGeom>
              <a:avLst/>
              <a:gdLst/>
              <a:ahLst/>
              <a:cxnLst/>
              <a:rect l="l" t="t" r="r" b="b"/>
              <a:pathLst>
                <a:path w="35" h="61" extrusionOk="0">
                  <a:moveTo>
                    <a:pt x="2" y="0"/>
                  </a:moveTo>
                  <a:lnTo>
                    <a:pt x="2" y="1"/>
                  </a:lnTo>
                  <a:lnTo>
                    <a:pt x="5" y="5"/>
                  </a:lnTo>
                  <a:lnTo>
                    <a:pt x="6" y="8"/>
                  </a:lnTo>
                  <a:lnTo>
                    <a:pt x="8" y="10"/>
                  </a:lnTo>
                  <a:lnTo>
                    <a:pt x="10" y="14"/>
                  </a:lnTo>
                  <a:lnTo>
                    <a:pt x="13" y="18"/>
                  </a:lnTo>
                  <a:lnTo>
                    <a:pt x="14" y="21"/>
                  </a:lnTo>
                  <a:lnTo>
                    <a:pt x="16" y="25"/>
                  </a:lnTo>
                  <a:lnTo>
                    <a:pt x="18" y="29"/>
                  </a:lnTo>
                  <a:lnTo>
                    <a:pt x="21" y="34"/>
                  </a:lnTo>
                  <a:lnTo>
                    <a:pt x="23" y="37"/>
                  </a:lnTo>
                  <a:lnTo>
                    <a:pt x="25" y="40"/>
                  </a:lnTo>
                  <a:lnTo>
                    <a:pt x="26" y="43"/>
                  </a:lnTo>
                  <a:lnTo>
                    <a:pt x="30" y="47"/>
                  </a:lnTo>
                  <a:lnTo>
                    <a:pt x="33" y="50"/>
                  </a:lnTo>
                  <a:lnTo>
                    <a:pt x="34" y="53"/>
                  </a:lnTo>
                  <a:lnTo>
                    <a:pt x="35" y="57"/>
                  </a:lnTo>
                  <a:lnTo>
                    <a:pt x="35" y="58"/>
                  </a:lnTo>
                  <a:lnTo>
                    <a:pt x="34" y="61"/>
                  </a:lnTo>
                  <a:lnTo>
                    <a:pt x="30" y="61"/>
                  </a:lnTo>
                  <a:lnTo>
                    <a:pt x="29" y="58"/>
                  </a:lnTo>
                  <a:lnTo>
                    <a:pt x="26" y="56"/>
                  </a:lnTo>
                  <a:lnTo>
                    <a:pt x="23" y="53"/>
                  </a:lnTo>
                  <a:lnTo>
                    <a:pt x="20" y="49"/>
                  </a:lnTo>
                  <a:lnTo>
                    <a:pt x="16" y="44"/>
                  </a:lnTo>
                  <a:lnTo>
                    <a:pt x="14" y="40"/>
                  </a:lnTo>
                  <a:lnTo>
                    <a:pt x="11" y="38"/>
                  </a:lnTo>
                  <a:lnTo>
                    <a:pt x="10" y="35"/>
                  </a:lnTo>
                  <a:lnTo>
                    <a:pt x="9" y="33"/>
                  </a:lnTo>
                  <a:lnTo>
                    <a:pt x="8" y="30"/>
                  </a:lnTo>
                  <a:lnTo>
                    <a:pt x="5" y="26"/>
                  </a:lnTo>
                  <a:lnTo>
                    <a:pt x="4" y="23"/>
                  </a:lnTo>
                  <a:lnTo>
                    <a:pt x="2" y="20"/>
                  </a:lnTo>
                  <a:lnTo>
                    <a:pt x="1" y="18"/>
                  </a:lnTo>
                  <a:lnTo>
                    <a:pt x="0" y="15"/>
                  </a:lnTo>
                  <a:lnTo>
                    <a:pt x="2" y="0"/>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75" name="Google Shape;1975;p39"/>
            <p:cNvSpPr/>
            <p:nvPr/>
          </p:nvSpPr>
          <p:spPr>
            <a:xfrm>
              <a:off x="3726" y="2379"/>
              <a:ext cx="41" cy="33"/>
            </a:xfrm>
            <a:custGeom>
              <a:avLst/>
              <a:gdLst/>
              <a:ahLst/>
              <a:cxnLst/>
              <a:rect l="l" t="t" r="r" b="b"/>
              <a:pathLst>
                <a:path w="41" h="33" extrusionOk="0">
                  <a:moveTo>
                    <a:pt x="0" y="33"/>
                  </a:moveTo>
                  <a:lnTo>
                    <a:pt x="0" y="32"/>
                  </a:lnTo>
                  <a:lnTo>
                    <a:pt x="1" y="29"/>
                  </a:lnTo>
                  <a:lnTo>
                    <a:pt x="4" y="27"/>
                  </a:lnTo>
                  <a:lnTo>
                    <a:pt x="6" y="23"/>
                  </a:lnTo>
                  <a:lnTo>
                    <a:pt x="10" y="20"/>
                  </a:lnTo>
                  <a:lnTo>
                    <a:pt x="14" y="18"/>
                  </a:lnTo>
                  <a:lnTo>
                    <a:pt x="18" y="15"/>
                  </a:lnTo>
                  <a:lnTo>
                    <a:pt x="23" y="15"/>
                  </a:lnTo>
                  <a:lnTo>
                    <a:pt x="25" y="13"/>
                  </a:lnTo>
                  <a:lnTo>
                    <a:pt x="29" y="12"/>
                  </a:lnTo>
                  <a:lnTo>
                    <a:pt x="32" y="10"/>
                  </a:lnTo>
                  <a:lnTo>
                    <a:pt x="36" y="9"/>
                  </a:lnTo>
                  <a:lnTo>
                    <a:pt x="39" y="6"/>
                  </a:lnTo>
                  <a:lnTo>
                    <a:pt x="41" y="4"/>
                  </a:lnTo>
                  <a:lnTo>
                    <a:pt x="39" y="1"/>
                  </a:lnTo>
                  <a:lnTo>
                    <a:pt x="37" y="0"/>
                  </a:lnTo>
                  <a:lnTo>
                    <a:pt x="33" y="0"/>
                  </a:lnTo>
                  <a:lnTo>
                    <a:pt x="28" y="1"/>
                  </a:lnTo>
                  <a:lnTo>
                    <a:pt x="24" y="1"/>
                  </a:lnTo>
                  <a:lnTo>
                    <a:pt x="20" y="3"/>
                  </a:lnTo>
                  <a:lnTo>
                    <a:pt x="17" y="4"/>
                  </a:lnTo>
                  <a:lnTo>
                    <a:pt x="14" y="6"/>
                  </a:lnTo>
                  <a:lnTo>
                    <a:pt x="10" y="8"/>
                  </a:lnTo>
                  <a:lnTo>
                    <a:pt x="6" y="10"/>
                  </a:lnTo>
                  <a:lnTo>
                    <a:pt x="4" y="13"/>
                  </a:lnTo>
                  <a:lnTo>
                    <a:pt x="3" y="15"/>
                  </a:lnTo>
                  <a:lnTo>
                    <a:pt x="1" y="15"/>
                  </a:lnTo>
                  <a:lnTo>
                    <a:pt x="1" y="18"/>
                  </a:lnTo>
                  <a:lnTo>
                    <a:pt x="0" y="20"/>
                  </a:lnTo>
                  <a:lnTo>
                    <a:pt x="0" y="24"/>
                  </a:lnTo>
                  <a:lnTo>
                    <a:pt x="0" y="27"/>
                  </a:lnTo>
                  <a:lnTo>
                    <a:pt x="0" y="29"/>
                  </a:lnTo>
                  <a:lnTo>
                    <a:pt x="0" y="32"/>
                  </a:lnTo>
                  <a:lnTo>
                    <a:pt x="0" y="33"/>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76" name="Google Shape;1976;p39"/>
            <p:cNvSpPr/>
            <p:nvPr/>
          </p:nvSpPr>
          <p:spPr>
            <a:xfrm>
              <a:off x="3702" y="2540"/>
              <a:ext cx="28" cy="16"/>
            </a:xfrm>
            <a:custGeom>
              <a:avLst/>
              <a:gdLst/>
              <a:ahLst/>
              <a:cxnLst/>
              <a:rect l="l" t="t" r="r" b="b"/>
              <a:pathLst>
                <a:path w="28" h="16" extrusionOk="0">
                  <a:moveTo>
                    <a:pt x="27" y="7"/>
                  </a:moveTo>
                  <a:lnTo>
                    <a:pt x="25" y="8"/>
                  </a:lnTo>
                  <a:lnTo>
                    <a:pt x="20" y="11"/>
                  </a:lnTo>
                  <a:lnTo>
                    <a:pt x="17" y="12"/>
                  </a:lnTo>
                  <a:lnTo>
                    <a:pt x="14" y="13"/>
                  </a:lnTo>
                  <a:lnTo>
                    <a:pt x="12" y="15"/>
                  </a:lnTo>
                  <a:lnTo>
                    <a:pt x="9" y="16"/>
                  </a:lnTo>
                  <a:lnTo>
                    <a:pt x="4" y="16"/>
                  </a:lnTo>
                  <a:lnTo>
                    <a:pt x="1" y="13"/>
                  </a:lnTo>
                  <a:lnTo>
                    <a:pt x="0" y="10"/>
                  </a:lnTo>
                  <a:lnTo>
                    <a:pt x="3" y="7"/>
                  </a:lnTo>
                  <a:lnTo>
                    <a:pt x="5" y="6"/>
                  </a:lnTo>
                  <a:lnTo>
                    <a:pt x="10" y="5"/>
                  </a:lnTo>
                  <a:lnTo>
                    <a:pt x="15" y="3"/>
                  </a:lnTo>
                  <a:lnTo>
                    <a:pt x="20" y="1"/>
                  </a:lnTo>
                  <a:lnTo>
                    <a:pt x="25" y="0"/>
                  </a:lnTo>
                  <a:lnTo>
                    <a:pt x="28" y="2"/>
                  </a:lnTo>
                  <a:lnTo>
                    <a:pt x="28" y="5"/>
                  </a:lnTo>
                  <a:lnTo>
                    <a:pt x="27" y="7"/>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77" name="Google Shape;1977;p39"/>
            <p:cNvSpPr/>
            <p:nvPr/>
          </p:nvSpPr>
          <p:spPr>
            <a:xfrm>
              <a:off x="3710" y="2566"/>
              <a:ext cx="26" cy="16"/>
            </a:xfrm>
            <a:custGeom>
              <a:avLst/>
              <a:gdLst/>
              <a:ahLst/>
              <a:cxnLst/>
              <a:rect l="l" t="t" r="r" b="b"/>
              <a:pathLst>
                <a:path w="26" h="16" extrusionOk="0">
                  <a:moveTo>
                    <a:pt x="26" y="9"/>
                  </a:moveTo>
                  <a:lnTo>
                    <a:pt x="24" y="9"/>
                  </a:lnTo>
                  <a:lnTo>
                    <a:pt x="19" y="11"/>
                  </a:lnTo>
                  <a:lnTo>
                    <a:pt x="15" y="13"/>
                  </a:lnTo>
                  <a:lnTo>
                    <a:pt x="12" y="14"/>
                  </a:lnTo>
                  <a:lnTo>
                    <a:pt x="9" y="15"/>
                  </a:lnTo>
                  <a:lnTo>
                    <a:pt x="7" y="16"/>
                  </a:lnTo>
                  <a:lnTo>
                    <a:pt x="4" y="16"/>
                  </a:lnTo>
                  <a:lnTo>
                    <a:pt x="0" y="14"/>
                  </a:lnTo>
                  <a:lnTo>
                    <a:pt x="0" y="11"/>
                  </a:lnTo>
                  <a:lnTo>
                    <a:pt x="1" y="9"/>
                  </a:lnTo>
                  <a:lnTo>
                    <a:pt x="4" y="6"/>
                  </a:lnTo>
                  <a:lnTo>
                    <a:pt x="9" y="5"/>
                  </a:lnTo>
                  <a:lnTo>
                    <a:pt x="12" y="4"/>
                  </a:lnTo>
                  <a:lnTo>
                    <a:pt x="19" y="1"/>
                  </a:lnTo>
                  <a:lnTo>
                    <a:pt x="24" y="0"/>
                  </a:lnTo>
                  <a:lnTo>
                    <a:pt x="26" y="3"/>
                  </a:lnTo>
                  <a:lnTo>
                    <a:pt x="26" y="5"/>
                  </a:lnTo>
                  <a:lnTo>
                    <a:pt x="26" y="9"/>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78" name="Google Shape;1978;p39"/>
            <p:cNvSpPr/>
            <p:nvPr/>
          </p:nvSpPr>
          <p:spPr>
            <a:xfrm>
              <a:off x="3696" y="2378"/>
              <a:ext cx="127" cy="329"/>
            </a:xfrm>
            <a:custGeom>
              <a:avLst/>
              <a:gdLst/>
              <a:ahLst/>
              <a:cxnLst/>
              <a:rect l="l" t="t" r="r" b="b"/>
              <a:pathLst>
                <a:path w="127" h="329" extrusionOk="0">
                  <a:moveTo>
                    <a:pt x="34" y="2"/>
                  </a:moveTo>
                  <a:lnTo>
                    <a:pt x="45" y="0"/>
                  </a:lnTo>
                  <a:lnTo>
                    <a:pt x="44" y="5"/>
                  </a:lnTo>
                  <a:lnTo>
                    <a:pt x="42" y="10"/>
                  </a:lnTo>
                  <a:lnTo>
                    <a:pt x="39" y="14"/>
                  </a:lnTo>
                  <a:lnTo>
                    <a:pt x="36" y="19"/>
                  </a:lnTo>
                  <a:lnTo>
                    <a:pt x="34" y="21"/>
                  </a:lnTo>
                  <a:lnTo>
                    <a:pt x="33" y="25"/>
                  </a:lnTo>
                  <a:lnTo>
                    <a:pt x="31" y="30"/>
                  </a:lnTo>
                  <a:lnTo>
                    <a:pt x="29" y="35"/>
                  </a:lnTo>
                  <a:lnTo>
                    <a:pt x="26" y="42"/>
                  </a:lnTo>
                  <a:lnTo>
                    <a:pt x="25" y="48"/>
                  </a:lnTo>
                  <a:lnTo>
                    <a:pt x="23" y="57"/>
                  </a:lnTo>
                  <a:lnTo>
                    <a:pt x="20" y="67"/>
                  </a:lnTo>
                  <a:lnTo>
                    <a:pt x="18" y="73"/>
                  </a:lnTo>
                  <a:lnTo>
                    <a:pt x="16" y="79"/>
                  </a:lnTo>
                  <a:lnTo>
                    <a:pt x="15" y="87"/>
                  </a:lnTo>
                  <a:lnTo>
                    <a:pt x="14" y="95"/>
                  </a:lnTo>
                  <a:lnTo>
                    <a:pt x="12" y="103"/>
                  </a:lnTo>
                  <a:lnTo>
                    <a:pt x="12" y="112"/>
                  </a:lnTo>
                  <a:lnTo>
                    <a:pt x="12" y="120"/>
                  </a:lnTo>
                  <a:lnTo>
                    <a:pt x="12" y="130"/>
                  </a:lnTo>
                  <a:lnTo>
                    <a:pt x="11" y="138"/>
                  </a:lnTo>
                  <a:lnTo>
                    <a:pt x="11" y="148"/>
                  </a:lnTo>
                  <a:lnTo>
                    <a:pt x="12" y="156"/>
                  </a:lnTo>
                  <a:lnTo>
                    <a:pt x="14" y="165"/>
                  </a:lnTo>
                  <a:lnTo>
                    <a:pt x="14" y="174"/>
                  </a:lnTo>
                  <a:lnTo>
                    <a:pt x="15" y="184"/>
                  </a:lnTo>
                  <a:lnTo>
                    <a:pt x="18" y="193"/>
                  </a:lnTo>
                  <a:lnTo>
                    <a:pt x="19" y="203"/>
                  </a:lnTo>
                  <a:lnTo>
                    <a:pt x="20" y="208"/>
                  </a:lnTo>
                  <a:lnTo>
                    <a:pt x="21" y="213"/>
                  </a:lnTo>
                  <a:lnTo>
                    <a:pt x="23" y="218"/>
                  </a:lnTo>
                  <a:lnTo>
                    <a:pt x="25" y="222"/>
                  </a:lnTo>
                  <a:lnTo>
                    <a:pt x="26" y="227"/>
                  </a:lnTo>
                  <a:lnTo>
                    <a:pt x="28" y="232"/>
                  </a:lnTo>
                  <a:lnTo>
                    <a:pt x="30" y="236"/>
                  </a:lnTo>
                  <a:lnTo>
                    <a:pt x="31" y="241"/>
                  </a:lnTo>
                  <a:lnTo>
                    <a:pt x="34" y="245"/>
                  </a:lnTo>
                  <a:lnTo>
                    <a:pt x="35" y="250"/>
                  </a:lnTo>
                  <a:lnTo>
                    <a:pt x="36" y="254"/>
                  </a:lnTo>
                  <a:lnTo>
                    <a:pt x="39" y="259"/>
                  </a:lnTo>
                  <a:lnTo>
                    <a:pt x="40" y="263"/>
                  </a:lnTo>
                  <a:lnTo>
                    <a:pt x="43" y="268"/>
                  </a:lnTo>
                  <a:lnTo>
                    <a:pt x="44" y="271"/>
                  </a:lnTo>
                  <a:lnTo>
                    <a:pt x="47" y="276"/>
                  </a:lnTo>
                  <a:lnTo>
                    <a:pt x="48" y="279"/>
                  </a:lnTo>
                  <a:lnTo>
                    <a:pt x="49" y="283"/>
                  </a:lnTo>
                  <a:lnTo>
                    <a:pt x="52" y="285"/>
                  </a:lnTo>
                  <a:lnTo>
                    <a:pt x="53" y="289"/>
                  </a:lnTo>
                  <a:lnTo>
                    <a:pt x="54" y="292"/>
                  </a:lnTo>
                  <a:lnTo>
                    <a:pt x="57" y="295"/>
                  </a:lnTo>
                  <a:lnTo>
                    <a:pt x="59" y="298"/>
                  </a:lnTo>
                  <a:lnTo>
                    <a:pt x="63" y="302"/>
                  </a:lnTo>
                  <a:lnTo>
                    <a:pt x="66" y="304"/>
                  </a:lnTo>
                  <a:lnTo>
                    <a:pt x="68" y="305"/>
                  </a:lnTo>
                  <a:lnTo>
                    <a:pt x="71" y="308"/>
                  </a:lnTo>
                  <a:lnTo>
                    <a:pt x="74" y="311"/>
                  </a:lnTo>
                  <a:lnTo>
                    <a:pt x="78" y="313"/>
                  </a:lnTo>
                  <a:lnTo>
                    <a:pt x="81" y="314"/>
                  </a:lnTo>
                  <a:lnTo>
                    <a:pt x="84" y="316"/>
                  </a:lnTo>
                  <a:lnTo>
                    <a:pt x="87" y="318"/>
                  </a:lnTo>
                  <a:lnTo>
                    <a:pt x="91" y="318"/>
                  </a:lnTo>
                  <a:lnTo>
                    <a:pt x="95" y="319"/>
                  </a:lnTo>
                  <a:lnTo>
                    <a:pt x="100" y="318"/>
                  </a:lnTo>
                  <a:lnTo>
                    <a:pt x="105" y="318"/>
                  </a:lnTo>
                  <a:lnTo>
                    <a:pt x="108" y="316"/>
                  </a:lnTo>
                  <a:lnTo>
                    <a:pt x="113" y="314"/>
                  </a:lnTo>
                  <a:lnTo>
                    <a:pt x="116" y="311"/>
                  </a:lnTo>
                  <a:lnTo>
                    <a:pt x="120" y="307"/>
                  </a:lnTo>
                  <a:lnTo>
                    <a:pt x="120" y="305"/>
                  </a:lnTo>
                  <a:lnTo>
                    <a:pt x="121" y="308"/>
                  </a:lnTo>
                  <a:lnTo>
                    <a:pt x="124" y="311"/>
                  </a:lnTo>
                  <a:lnTo>
                    <a:pt x="127" y="312"/>
                  </a:lnTo>
                  <a:lnTo>
                    <a:pt x="125" y="314"/>
                  </a:lnTo>
                  <a:lnTo>
                    <a:pt x="122" y="319"/>
                  </a:lnTo>
                  <a:lnTo>
                    <a:pt x="120" y="322"/>
                  </a:lnTo>
                  <a:lnTo>
                    <a:pt x="117" y="324"/>
                  </a:lnTo>
                  <a:lnTo>
                    <a:pt x="113" y="326"/>
                  </a:lnTo>
                  <a:lnTo>
                    <a:pt x="110" y="328"/>
                  </a:lnTo>
                  <a:lnTo>
                    <a:pt x="105" y="328"/>
                  </a:lnTo>
                  <a:lnTo>
                    <a:pt x="101" y="329"/>
                  </a:lnTo>
                  <a:lnTo>
                    <a:pt x="96" y="329"/>
                  </a:lnTo>
                  <a:lnTo>
                    <a:pt x="91" y="329"/>
                  </a:lnTo>
                  <a:lnTo>
                    <a:pt x="86" y="328"/>
                  </a:lnTo>
                  <a:lnTo>
                    <a:pt x="81" y="327"/>
                  </a:lnTo>
                  <a:lnTo>
                    <a:pt x="76" y="324"/>
                  </a:lnTo>
                  <a:lnTo>
                    <a:pt x="71" y="323"/>
                  </a:lnTo>
                  <a:lnTo>
                    <a:pt x="66" y="319"/>
                  </a:lnTo>
                  <a:lnTo>
                    <a:pt x="62" y="317"/>
                  </a:lnTo>
                  <a:lnTo>
                    <a:pt x="52" y="305"/>
                  </a:lnTo>
                  <a:lnTo>
                    <a:pt x="43" y="294"/>
                  </a:lnTo>
                  <a:lnTo>
                    <a:pt x="35" y="284"/>
                  </a:lnTo>
                  <a:lnTo>
                    <a:pt x="29" y="273"/>
                  </a:lnTo>
                  <a:lnTo>
                    <a:pt x="24" y="261"/>
                  </a:lnTo>
                  <a:lnTo>
                    <a:pt x="19" y="249"/>
                  </a:lnTo>
                  <a:lnTo>
                    <a:pt x="15" y="237"/>
                  </a:lnTo>
                  <a:lnTo>
                    <a:pt x="12" y="227"/>
                  </a:lnTo>
                  <a:lnTo>
                    <a:pt x="10" y="215"/>
                  </a:lnTo>
                  <a:lnTo>
                    <a:pt x="7" y="203"/>
                  </a:lnTo>
                  <a:lnTo>
                    <a:pt x="6" y="191"/>
                  </a:lnTo>
                  <a:lnTo>
                    <a:pt x="5" y="179"/>
                  </a:lnTo>
                  <a:lnTo>
                    <a:pt x="4" y="167"/>
                  </a:lnTo>
                  <a:lnTo>
                    <a:pt x="4" y="155"/>
                  </a:lnTo>
                  <a:lnTo>
                    <a:pt x="2" y="143"/>
                  </a:lnTo>
                  <a:lnTo>
                    <a:pt x="1" y="131"/>
                  </a:lnTo>
                  <a:lnTo>
                    <a:pt x="0" y="122"/>
                  </a:lnTo>
                  <a:lnTo>
                    <a:pt x="0" y="114"/>
                  </a:lnTo>
                  <a:lnTo>
                    <a:pt x="0" y="106"/>
                  </a:lnTo>
                  <a:lnTo>
                    <a:pt x="1" y="97"/>
                  </a:lnTo>
                  <a:lnTo>
                    <a:pt x="1" y="90"/>
                  </a:lnTo>
                  <a:lnTo>
                    <a:pt x="4" y="81"/>
                  </a:lnTo>
                  <a:lnTo>
                    <a:pt x="5" y="73"/>
                  </a:lnTo>
                  <a:lnTo>
                    <a:pt x="7" y="64"/>
                  </a:lnTo>
                  <a:lnTo>
                    <a:pt x="10" y="55"/>
                  </a:lnTo>
                  <a:lnTo>
                    <a:pt x="12" y="48"/>
                  </a:lnTo>
                  <a:lnTo>
                    <a:pt x="15" y="40"/>
                  </a:lnTo>
                  <a:lnTo>
                    <a:pt x="19" y="33"/>
                  </a:lnTo>
                  <a:lnTo>
                    <a:pt x="23" y="24"/>
                  </a:lnTo>
                  <a:lnTo>
                    <a:pt x="26" y="16"/>
                  </a:lnTo>
                  <a:lnTo>
                    <a:pt x="30" y="9"/>
                  </a:lnTo>
                  <a:lnTo>
                    <a:pt x="34"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79" name="Google Shape;1979;p39"/>
            <p:cNvSpPr/>
            <p:nvPr/>
          </p:nvSpPr>
          <p:spPr>
            <a:xfrm>
              <a:off x="4822" y="2310"/>
              <a:ext cx="67" cy="15"/>
            </a:xfrm>
            <a:custGeom>
              <a:avLst/>
              <a:gdLst/>
              <a:ahLst/>
              <a:cxnLst/>
              <a:rect l="l" t="t" r="r" b="b"/>
              <a:pathLst>
                <a:path w="67" h="15" extrusionOk="0">
                  <a:moveTo>
                    <a:pt x="7" y="14"/>
                  </a:moveTo>
                  <a:lnTo>
                    <a:pt x="8" y="14"/>
                  </a:lnTo>
                  <a:lnTo>
                    <a:pt x="12" y="14"/>
                  </a:lnTo>
                  <a:lnTo>
                    <a:pt x="14" y="14"/>
                  </a:lnTo>
                  <a:lnTo>
                    <a:pt x="18" y="14"/>
                  </a:lnTo>
                  <a:lnTo>
                    <a:pt x="21" y="15"/>
                  </a:lnTo>
                  <a:lnTo>
                    <a:pt x="26" y="15"/>
                  </a:lnTo>
                  <a:lnTo>
                    <a:pt x="30" y="15"/>
                  </a:lnTo>
                  <a:lnTo>
                    <a:pt x="33" y="15"/>
                  </a:lnTo>
                  <a:lnTo>
                    <a:pt x="38" y="15"/>
                  </a:lnTo>
                  <a:lnTo>
                    <a:pt x="42" y="15"/>
                  </a:lnTo>
                  <a:lnTo>
                    <a:pt x="46" y="14"/>
                  </a:lnTo>
                  <a:lnTo>
                    <a:pt x="50" y="14"/>
                  </a:lnTo>
                  <a:lnTo>
                    <a:pt x="54" y="12"/>
                  </a:lnTo>
                  <a:lnTo>
                    <a:pt x="57" y="11"/>
                  </a:lnTo>
                  <a:lnTo>
                    <a:pt x="61" y="9"/>
                  </a:lnTo>
                  <a:lnTo>
                    <a:pt x="64" y="6"/>
                  </a:lnTo>
                  <a:lnTo>
                    <a:pt x="66" y="4"/>
                  </a:lnTo>
                  <a:lnTo>
                    <a:pt x="67" y="2"/>
                  </a:lnTo>
                  <a:lnTo>
                    <a:pt x="65" y="0"/>
                  </a:lnTo>
                  <a:lnTo>
                    <a:pt x="64" y="0"/>
                  </a:lnTo>
                  <a:lnTo>
                    <a:pt x="61" y="0"/>
                  </a:lnTo>
                  <a:lnTo>
                    <a:pt x="57" y="0"/>
                  </a:lnTo>
                  <a:lnTo>
                    <a:pt x="54" y="1"/>
                  </a:lnTo>
                  <a:lnTo>
                    <a:pt x="48" y="2"/>
                  </a:lnTo>
                  <a:lnTo>
                    <a:pt x="42" y="4"/>
                  </a:lnTo>
                  <a:lnTo>
                    <a:pt x="37" y="5"/>
                  </a:lnTo>
                  <a:lnTo>
                    <a:pt x="31" y="5"/>
                  </a:lnTo>
                  <a:lnTo>
                    <a:pt x="26" y="5"/>
                  </a:lnTo>
                  <a:lnTo>
                    <a:pt x="21" y="5"/>
                  </a:lnTo>
                  <a:lnTo>
                    <a:pt x="17" y="5"/>
                  </a:lnTo>
                  <a:lnTo>
                    <a:pt x="14" y="5"/>
                  </a:lnTo>
                  <a:lnTo>
                    <a:pt x="12" y="5"/>
                  </a:lnTo>
                  <a:lnTo>
                    <a:pt x="7" y="4"/>
                  </a:lnTo>
                  <a:lnTo>
                    <a:pt x="3" y="4"/>
                  </a:lnTo>
                  <a:lnTo>
                    <a:pt x="0" y="5"/>
                  </a:lnTo>
                  <a:lnTo>
                    <a:pt x="2" y="9"/>
                  </a:lnTo>
                  <a:lnTo>
                    <a:pt x="3" y="12"/>
                  </a:lnTo>
                  <a:lnTo>
                    <a:pt x="7" y="14"/>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80" name="Google Shape;1980;p39"/>
            <p:cNvSpPr/>
            <p:nvPr/>
          </p:nvSpPr>
          <p:spPr>
            <a:xfrm>
              <a:off x="4846" y="2273"/>
              <a:ext cx="32" cy="53"/>
            </a:xfrm>
            <a:custGeom>
              <a:avLst/>
              <a:gdLst/>
              <a:ahLst/>
              <a:cxnLst/>
              <a:rect l="l" t="t" r="r" b="b"/>
              <a:pathLst>
                <a:path w="32" h="53" extrusionOk="0">
                  <a:moveTo>
                    <a:pt x="22" y="49"/>
                  </a:moveTo>
                  <a:lnTo>
                    <a:pt x="21" y="48"/>
                  </a:lnTo>
                  <a:lnTo>
                    <a:pt x="19" y="44"/>
                  </a:lnTo>
                  <a:lnTo>
                    <a:pt x="18" y="41"/>
                  </a:lnTo>
                  <a:lnTo>
                    <a:pt x="18" y="38"/>
                  </a:lnTo>
                  <a:lnTo>
                    <a:pt x="17" y="34"/>
                  </a:lnTo>
                  <a:lnTo>
                    <a:pt x="16" y="32"/>
                  </a:lnTo>
                  <a:lnTo>
                    <a:pt x="14" y="28"/>
                  </a:lnTo>
                  <a:lnTo>
                    <a:pt x="13" y="24"/>
                  </a:lnTo>
                  <a:lnTo>
                    <a:pt x="12" y="20"/>
                  </a:lnTo>
                  <a:lnTo>
                    <a:pt x="11" y="18"/>
                  </a:lnTo>
                  <a:lnTo>
                    <a:pt x="9" y="15"/>
                  </a:lnTo>
                  <a:lnTo>
                    <a:pt x="8" y="11"/>
                  </a:lnTo>
                  <a:lnTo>
                    <a:pt x="6" y="10"/>
                  </a:lnTo>
                  <a:lnTo>
                    <a:pt x="6" y="9"/>
                  </a:lnTo>
                  <a:lnTo>
                    <a:pt x="2" y="4"/>
                  </a:lnTo>
                  <a:lnTo>
                    <a:pt x="0" y="1"/>
                  </a:lnTo>
                  <a:lnTo>
                    <a:pt x="3" y="0"/>
                  </a:lnTo>
                  <a:lnTo>
                    <a:pt x="8" y="1"/>
                  </a:lnTo>
                  <a:lnTo>
                    <a:pt x="9" y="3"/>
                  </a:lnTo>
                  <a:lnTo>
                    <a:pt x="12" y="5"/>
                  </a:lnTo>
                  <a:lnTo>
                    <a:pt x="14" y="8"/>
                  </a:lnTo>
                  <a:lnTo>
                    <a:pt x="18" y="13"/>
                  </a:lnTo>
                  <a:lnTo>
                    <a:pt x="19" y="17"/>
                  </a:lnTo>
                  <a:lnTo>
                    <a:pt x="22" y="22"/>
                  </a:lnTo>
                  <a:lnTo>
                    <a:pt x="24" y="27"/>
                  </a:lnTo>
                  <a:lnTo>
                    <a:pt x="27" y="32"/>
                  </a:lnTo>
                  <a:lnTo>
                    <a:pt x="28" y="35"/>
                  </a:lnTo>
                  <a:lnTo>
                    <a:pt x="31" y="38"/>
                  </a:lnTo>
                  <a:lnTo>
                    <a:pt x="31" y="41"/>
                  </a:lnTo>
                  <a:lnTo>
                    <a:pt x="32" y="43"/>
                  </a:lnTo>
                  <a:lnTo>
                    <a:pt x="32" y="48"/>
                  </a:lnTo>
                  <a:lnTo>
                    <a:pt x="31" y="52"/>
                  </a:lnTo>
                  <a:lnTo>
                    <a:pt x="27" y="53"/>
                  </a:lnTo>
                  <a:lnTo>
                    <a:pt x="24" y="52"/>
                  </a:lnTo>
                  <a:lnTo>
                    <a:pt x="22" y="51"/>
                  </a:lnTo>
                  <a:lnTo>
                    <a:pt x="22" y="49"/>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81" name="Google Shape;1981;p39"/>
            <p:cNvSpPr/>
            <p:nvPr/>
          </p:nvSpPr>
          <p:spPr>
            <a:xfrm>
              <a:off x="4848" y="2243"/>
              <a:ext cx="69" cy="15"/>
            </a:xfrm>
            <a:custGeom>
              <a:avLst/>
              <a:gdLst/>
              <a:ahLst/>
              <a:cxnLst/>
              <a:rect l="l" t="t" r="r" b="b"/>
              <a:pathLst>
                <a:path w="69" h="15" extrusionOk="0">
                  <a:moveTo>
                    <a:pt x="4" y="15"/>
                  </a:moveTo>
                  <a:lnTo>
                    <a:pt x="4" y="15"/>
                  </a:lnTo>
                  <a:lnTo>
                    <a:pt x="7" y="15"/>
                  </a:lnTo>
                  <a:lnTo>
                    <a:pt x="10" y="15"/>
                  </a:lnTo>
                  <a:lnTo>
                    <a:pt x="14" y="15"/>
                  </a:lnTo>
                  <a:lnTo>
                    <a:pt x="17" y="15"/>
                  </a:lnTo>
                  <a:lnTo>
                    <a:pt x="21" y="15"/>
                  </a:lnTo>
                  <a:lnTo>
                    <a:pt x="25" y="15"/>
                  </a:lnTo>
                  <a:lnTo>
                    <a:pt x="29" y="15"/>
                  </a:lnTo>
                  <a:lnTo>
                    <a:pt x="33" y="15"/>
                  </a:lnTo>
                  <a:lnTo>
                    <a:pt x="36" y="15"/>
                  </a:lnTo>
                  <a:lnTo>
                    <a:pt x="39" y="14"/>
                  </a:lnTo>
                  <a:lnTo>
                    <a:pt x="43" y="14"/>
                  </a:lnTo>
                  <a:lnTo>
                    <a:pt x="46" y="14"/>
                  </a:lnTo>
                  <a:lnTo>
                    <a:pt x="50" y="14"/>
                  </a:lnTo>
                  <a:lnTo>
                    <a:pt x="54" y="12"/>
                  </a:lnTo>
                  <a:lnTo>
                    <a:pt x="57" y="11"/>
                  </a:lnTo>
                  <a:lnTo>
                    <a:pt x="59" y="10"/>
                  </a:lnTo>
                  <a:lnTo>
                    <a:pt x="63" y="10"/>
                  </a:lnTo>
                  <a:lnTo>
                    <a:pt x="65" y="6"/>
                  </a:lnTo>
                  <a:lnTo>
                    <a:pt x="68" y="5"/>
                  </a:lnTo>
                  <a:lnTo>
                    <a:pt x="69" y="1"/>
                  </a:lnTo>
                  <a:lnTo>
                    <a:pt x="68" y="0"/>
                  </a:lnTo>
                  <a:lnTo>
                    <a:pt x="65" y="0"/>
                  </a:lnTo>
                  <a:lnTo>
                    <a:pt x="62" y="1"/>
                  </a:lnTo>
                  <a:lnTo>
                    <a:pt x="59" y="1"/>
                  </a:lnTo>
                  <a:lnTo>
                    <a:pt x="58" y="1"/>
                  </a:lnTo>
                  <a:lnTo>
                    <a:pt x="55" y="1"/>
                  </a:lnTo>
                  <a:lnTo>
                    <a:pt x="53" y="2"/>
                  </a:lnTo>
                  <a:lnTo>
                    <a:pt x="49" y="2"/>
                  </a:lnTo>
                  <a:lnTo>
                    <a:pt x="46" y="4"/>
                  </a:lnTo>
                  <a:lnTo>
                    <a:pt x="43" y="4"/>
                  </a:lnTo>
                  <a:lnTo>
                    <a:pt x="39" y="5"/>
                  </a:lnTo>
                  <a:lnTo>
                    <a:pt x="35" y="5"/>
                  </a:lnTo>
                  <a:lnTo>
                    <a:pt x="31" y="5"/>
                  </a:lnTo>
                  <a:lnTo>
                    <a:pt x="28" y="6"/>
                  </a:lnTo>
                  <a:lnTo>
                    <a:pt x="24" y="6"/>
                  </a:lnTo>
                  <a:lnTo>
                    <a:pt x="20" y="6"/>
                  </a:lnTo>
                  <a:lnTo>
                    <a:pt x="16" y="6"/>
                  </a:lnTo>
                  <a:lnTo>
                    <a:pt x="14" y="6"/>
                  </a:lnTo>
                  <a:lnTo>
                    <a:pt x="12" y="6"/>
                  </a:lnTo>
                  <a:lnTo>
                    <a:pt x="7" y="6"/>
                  </a:lnTo>
                  <a:lnTo>
                    <a:pt x="5" y="6"/>
                  </a:lnTo>
                  <a:lnTo>
                    <a:pt x="2" y="7"/>
                  </a:lnTo>
                  <a:lnTo>
                    <a:pt x="1" y="10"/>
                  </a:lnTo>
                  <a:lnTo>
                    <a:pt x="0" y="12"/>
                  </a:lnTo>
                  <a:lnTo>
                    <a:pt x="4" y="15"/>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82" name="Google Shape;1982;p39"/>
            <p:cNvSpPr/>
            <p:nvPr/>
          </p:nvSpPr>
          <p:spPr>
            <a:xfrm>
              <a:off x="4864" y="2229"/>
              <a:ext cx="25" cy="50"/>
            </a:xfrm>
            <a:custGeom>
              <a:avLst/>
              <a:gdLst/>
              <a:ahLst/>
              <a:cxnLst/>
              <a:rect l="l" t="t" r="r" b="b"/>
              <a:pathLst>
                <a:path w="25" h="50" extrusionOk="0">
                  <a:moveTo>
                    <a:pt x="17" y="48"/>
                  </a:moveTo>
                  <a:lnTo>
                    <a:pt x="15" y="45"/>
                  </a:lnTo>
                  <a:lnTo>
                    <a:pt x="15" y="43"/>
                  </a:lnTo>
                  <a:lnTo>
                    <a:pt x="14" y="38"/>
                  </a:lnTo>
                  <a:lnTo>
                    <a:pt x="13" y="33"/>
                  </a:lnTo>
                  <a:lnTo>
                    <a:pt x="12" y="30"/>
                  </a:lnTo>
                  <a:lnTo>
                    <a:pt x="12" y="28"/>
                  </a:lnTo>
                  <a:lnTo>
                    <a:pt x="10" y="24"/>
                  </a:lnTo>
                  <a:lnTo>
                    <a:pt x="9" y="21"/>
                  </a:lnTo>
                  <a:lnTo>
                    <a:pt x="6" y="16"/>
                  </a:lnTo>
                  <a:lnTo>
                    <a:pt x="4" y="13"/>
                  </a:lnTo>
                  <a:lnTo>
                    <a:pt x="1" y="9"/>
                  </a:lnTo>
                  <a:lnTo>
                    <a:pt x="0" y="6"/>
                  </a:lnTo>
                  <a:lnTo>
                    <a:pt x="0" y="4"/>
                  </a:lnTo>
                  <a:lnTo>
                    <a:pt x="0" y="2"/>
                  </a:lnTo>
                  <a:lnTo>
                    <a:pt x="1" y="0"/>
                  </a:lnTo>
                  <a:lnTo>
                    <a:pt x="4" y="1"/>
                  </a:lnTo>
                  <a:lnTo>
                    <a:pt x="6" y="2"/>
                  </a:lnTo>
                  <a:lnTo>
                    <a:pt x="9" y="4"/>
                  </a:lnTo>
                  <a:lnTo>
                    <a:pt x="13" y="6"/>
                  </a:lnTo>
                  <a:lnTo>
                    <a:pt x="15" y="11"/>
                  </a:lnTo>
                  <a:lnTo>
                    <a:pt x="18" y="15"/>
                  </a:lnTo>
                  <a:lnTo>
                    <a:pt x="22" y="20"/>
                  </a:lnTo>
                  <a:lnTo>
                    <a:pt x="23" y="25"/>
                  </a:lnTo>
                  <a:lnTo>
                    <a:pt x="25" y="31"/>
                  </a:lnTo>
                  <a:lnTo>
                    <a:pt x="25" y="37"/>
                  </a:lnTo>
                  <a:lnTo>
                    <a:pt x="24" y="42"/>
                  </a:lnTo>
                  <a:lnTo>
                    <a:pt x="23" y="44"/>
                  </a:lnTo>
                  <a:lnTo>
                    <a:pt x="22" y="48"/>
                  </a:lnTo>
                  <a:lnTo>
                    <a:pt x="18" y="50"/>
                  </a:lnTo>
                  <a:lnTo>
                    <a:pt x="17" y="48"/>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83" name="Google Shape;1983;p39"/>
            <p:cNvSpPr/>
            <p:nvPr/>
          </p:nvSpPr>
          <p:spPr>
            <a:xfrm>
              <a:off x="4834" y="2277"/>
              <a:ext cx="67" cy="26"/>
            </a:xfrm>
            <a:custGeom>
              <a:avLst/>
              <a:gdLst/>
              <a:ahLst/>
              <a:cxnLst/>
              <a:rect l="l" t="t" r="r" b="b"/>
              <a:pathLst>
                <a:path w="67" h="26" extrusionOk="0">
                  <a:moveTo>
                    <a:pt x="4" y="26"/>
                  </a:moveTo>
                  <a:lnTo>
                    <a:pt x="4" y="26"/>
                  </a:lnTo>
                  <a:lnTo>
                    <a:pt x="9" y="25"/>
                  </a:lnTo>
                  <a:lnTo>
                    <a:pt x="10" y="25"/>
                  </a:lnTo>
                  <a:lnTo>
                    <a:pt x="14" y="25"/>
                  </a:lnTo>
                  <a:lnTo>
                    <a:pt x="18" y="24"/>
                  </a:lnTo>
                  <a:lnTo>
                    <a:pt x="21" y="24"/>
                  </a:lnTo>
                  <a:lnTo>
                    <a:pt x="25" y="23"/>
                  </a:lnTo>
                  <a:lnTo>
                    <a:pt x="29" y="23"/>
                  </a:lnTo>
                  <a:lnTo>
                    <a:pt x="33" y="21"/>
                  </a:lnTo>
                  <a:lnTo>
                    <a:pt x="36" y="20"/>
                  </a:lnTo>
                  <a:lnTo>
                    <a:pt x="40" y="20"/>
                  </a:lnTo>
                  <a:lnTo>
                    <a:pt x="44" y="19"/>
                  </a:lnTo>
                  <a:lnTo>
                    <a:pt x="47" y="18"/>
                  </a:lnTo>
                  <a:lnTo>
                    <a:pt x="50" y="18"/>
                  </a:lnTo>
                  <a:lnTo>
                    <a:pt x="53" y="15"/>
                  </a:lnTo>
                  <a:lnTo>
                    <a:pt x="57" y="14"/>
                  </a:lnTo>
                  <a:lnTo>
                    <a:pt x="59" y="11"/>
                  </a:lnTo>
                  <a:lnTo>
                    <a:pt x="62" y="10"/>
                  </a:lnTo>
                  <a:lnTo>
                    <a:pt x="64" y="7"/>
                  </a:lnTo>
                  <a:lnTo>
                    <a:pt x="67" y="5"/>
                  </a:lnTo>
                  <a:lnTo>
                    <a:pt x="66" y="1"/>
                  </a:lnTo>
                  <a:lnTo>
                    <a:pt x="66" y="0"/>
                  </a:lnTo>
                  <a:lnTo>
                    <a:pt x="62" y="0"/>
                  </a:lnTo>
                  <a:lnTo>
                    <a:pt x="59" y="2"/>
                  </a:lnTo>
                  <a:lnTo>
                    <a:pt x="55" y="4"/>
                  </a:lnTo>
                  <a:lnTo>
                    <a:pt x="50" y="5"/>
                  </a:lnTo>
                  <a:lnTo>
                    <a:pt x="48" y="6"/>
                  </a:lnTo>
                  <a:lnTo>
                    <a:pt x="44" y="7"/>
                  </a:lnTo>
                  <a:lnTo>
                    <a:pt x="40" y="9"/>
                  </a:lnTo>
                  <a:lnTo>
                    <a:pt x="38" y="10"/>
                  </a:lnTo>
                  <a:lnTo>
                    <a:pt x="34" y="11"/>
                  </a:lnTo>
                  <a:lnTo>
                    <a:pt x="30" y="11"/>
                  </a:lnTo>
                  <a:lnTo>
                    <a:pt x="26" y="13"/>
                  </a:lnTo>
                  <a:lnTo>
                    <a:pt x="23" y="14"/>
                  </a:lnTo>
                  <a:lnTo>
                    <a:pt x="20" y="15"/>
                  </a:lnTo>
                  <a:lnTo>
                    <a:pt x="16" y="15"/>
                  </a:lnTo>
                  <a:lnTo>
                    <a:pt x="14" y="15"/>
                  </a:lnTo>
                  <a:lnTo>
                    <a:pt x="12" y="16"/>
                  </a:lnTo>
                  <a:lnTo>
                    <a:pt x="7" y="16"/>
                  </a:lnTo>
                  <a:lnTo>
                    <a:pt x="4" y="19"/>
                  </a:lnTo>
                  <a:lnTo>
                    <a:pt x="2" y="20"/>
                  </a:lnTo>
                  <a:lnTo>
                    <a:pt x="1" y="23"/>
                  </a:lnTo>
                  <a:lnTo>
                    <a:pt x="0" y="25"/>
                  </a:lnTo>
                  <a:lnTo>
                    <a:pt x="4" y="26"/>
                  </a:lnTo>
                  <a:close/>
                </a:path>
              </a:pathLst>
            </a:custGeom>
            <a:solidFill>
              <a:srgbClr val="2E4F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84" name="Google Shape;1984;p39"/>
            <p:cNvSpPr/>
            <p:nvPr/>
          </p:nvSpPr>
          <p:spPr>
            <a:xfrm>
              <a:off x="4801" y="2226"/>
              <a:ext cx="62" cy="109"/>
            </a:xfrm>
            <a:custGeom>
              <a:avLst/>
              <a:gdLst/>
              <a:ahLst/>
              <a:cxnLst/>
              <a:rect l="l" t="t" r="r" b="b"/>
              <a:pathLst>
                <a:path w="62" h="109" extrusionOk="0">
                  <a:moveTo>
                    <a:pt x="58" y="0"/>
                  </a:moveTo>
                  <a:lnTo>
                    <a:pt x="59" y="4"/>
                  </a:lnTo>
                  <a:lnTo>
                    <a:pt x="61" y="7"/>
                  </a:lnTo>
                  <a:lnTo>
                    <a:pt x="61" y="11"/>
                  </a:lnTo>
                  <a:lnTo>
                    <a:pt x="62" y="14"/>
                  </a:lnTo>
                  <a:lnTo>
                    <a:pt x="61" y="18"/>
                  </a:lnTo>
                  <a:lnTo>
                    <a:pt x="59" y="23"/>
                  </a:lnTo>
                  <a:lnTo>
                    <a:pt x="59" y="27"/>
                  </a:lnTo>
                  <a:lnTo>
                    <a:pt x="58" y="31"/>
                  </a:lnTo>
                  <a:lnTo>
                    <a:pt x="56" y="36"/>
                  </a:lnTo>
                  <a:lnTo>
                    <a:pt x="54" y="40"/>
                  </a:lnTo>
                  <a:lnTo>
                    <a:pt x="52" y="43"/>
                  </a:lnTo>
                  <a:lnTo>
                    <a:pt x="51" y="48"/>
                  </a:lnTo>
                  <a:lnTo>
                    <a:pt x="49" y="52"/>
                  </a:lnTo>
                  <a:lnTo>
                    <a:pt x="47" y="56"/>
                  </a:lnTo>
                  <a:lnTo>
                    <a:pt x="45" y="60"/>
                  </a:lnTo>
                  <a:lnTo>
                    <a:pt x="45" y="64"/>
                  </a:lnTo>
                  <a:lnTo>
                    <a:pt x="42" y="66"/>
                  </a:lnTo>
                  <a:lnTo>
                    <a:pt x="40" y="70"/>
                  </a:lnTo>
                  <a:lnTo>
                    <a:pt x="38" y="72"/>
                  </a:lnTo>
                  <a:lnTo>
                    <a:pt x="35" y="76"/>
                  </a:lnTo>
                  <a:lnTo>
                    <a:pt x="33" y="80"/>
                  </a:lnTo>
                  <a:lnTo>
                    <a:pt x="30" y="84"/>
                  </a:lnTo>
                  <a:lnTo>
                    <a:pt x="29" y="86"/>
                  </a:lnTo>
                  <a:lnTo>
                    <a:pt x="27" y="90"/>
                  </a:lnTo>
                  <a:lnTo>
                    <a:pt x="23" y="93"/>
                  </a:lnTo>
                  <a:lnTo>
                    <a:pt x="20" y="96"/>
                  </a:lnTo>
                  <a:lnTo>
                    <a:pt x="16" y="99"/>
                  </a:lnTo>
                  <a:lnTo>
                    <a:pt x="14" y="101"/>
                  </a:lnTo>
                  <a:lnTo>
                    <a:pt x="11" y="104"/>
                  </a:lnTo>
                  <a:lnTo>
                    <a:pt x="8" y="106"/>
                  </a:lnTo>
                  <a:lnTo>
                    <a:pt x="4" y="108"/>
                  </a:lnTo>
                  <a:lnTo>
                    <a:pt x="0" y="109"/>
                  </a:lnTo>
                  <a:lnTo>
                    <a:pt x="3" y="104"/>
                  </a:lnTo>
                  <a:lnTo>
                    <a:pt x="4" y="100"/>
                  </a:lnTo>
                  <a:lnTo>
                    <a:pt x="6" y="95"/>
                  </a:lnTo>
                  <a:lnTo>
                    <a:pt x="10" y="91"/>
                  </a:lnTo>
                  <a:lnTo>
                    <a:pt x="13" y="86"/>
                  </a:lnTo>
                  <a:lnTo>
                    <a:pt x="15" y="82"/>
                  </a:lnTo>
                  <a:lnTo>
                    <a:pt x="19" y="79"/>
                  </a:lnTo>
                  <a:lnTo>
                    <a:pt x="23" y="75"/>
                  </a:lnTo>
                  <a:lnTo>
                    <a:pt x="25" y="71"/>
                  </a:lnTo>
                  <a:lnTo>
                    <a:pt x="29" y="66"/>
                  </a:lnTo>
                  <a:lnTo>
                    <a:pt x="33" y="62"/>
                  </a:lnTo>
                  <a:lnTo>
                    <a:pt x="35" y="58"/>
                  </a:lnTo>
                  <a:lnTo>
                    <a:pt x="38" y="53"/>
                  </a:lnTo>
                  <a:lnTo>
                    <a:pt x="40" y="50"/>
                  </a:lnTo>
                  <a:lnTo>
                    <a:pt x="42" y="45"/>
                  </a:lnTo>
                  <a:lnTo>
                    <a:pt x="43" y="41"/>
                  </a:lnTo>
                  <a:lnTo>
                    <a:pt x="45" y="36"/>
                  </a:lnTo>
                  <a:lnTo>
                    <a:pt x="47" y="31"/>
                  </a:lnTo>
                  <a:lnTo>
                    <a:pt x="48" y="26"/>
                  </a:lnTo>
                  <a:lnTo>
                    <a:pt x="49" y="21"/>
                  </a:lnTo>
                  <a:lnTo>
                    <a:pt x="51" y="14"/>
                  </a:lnTo>
                  <a:lnTo>
                    <a:pt x="52" y="9"/>
                  </a:lnTo>
                  <a:lnTo>
                    <a:pt x="54" y="5"/>
                  </a:lnTo>
                  <a:lnTo>
                    <a:pt x="5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03"/>
        <p:cNvGrpSpPr/>
        <p:nvPr/>
      </p:nvGrpSpPr>
      <p:grpSpPr>
        <a:xfrm>
          <a:off x="0" y="0"/>
          <a:ext cx="0" cy="0"/>
          <a:chOff x="0" y="0"/>
          <a:chExt cx="0" cy="0"/>
        </a:xfrm>
      </p:grpSpPr>
      <p:sp>
        <p:nvSpPr>
          <p:cNvPr id="304" name="Google Shape;304;p4"/>
          <p:cNvSpPr txBox="1">
            <a:spLocks noGrp="1"/>
          </p:cNvSpPr>
          <p:nvPr>
            <p:ph type="title"/>
          </p:nvPr>
        </p:nvSpPr>
        <p:spPr>
          <a:xfrm>
            <a:off x="473075" y="333375"/>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Microorganisms (Germs)</a:t>
            </a:r>
            <a:endParaRPr/>
          </a:p>
        </p:txBody>
      </p:sp>
      <p:sp>
        <p:nvSpPr>
          <p:cNvPr id="305" name="Google Shape;305;p4"/>
          <p:cNvSpPr txBox="1">
            <a:spLocks noGrp="1"/>
          </p:cNvSpPr>
          <p:nvPr>
            <p:ph type="body" idx="1"/>
          </p:nvPr>
        </p:nvSpPr>
        <p:spPr>
          <a:xfrm>
            <a:off x="0" y="1484312"/>
            <a:ext cx="9144000" cy="5648325"/>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Small living organisms that cannot be seen by the naked eye</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Can only be seen by using a microscope</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Surround us</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in air</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on our skin and in our bodies</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in the food that we eat</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on every surface we touch</a:t>
            </a:r>
            <a:endParaRPr/>
          </a:p>
        </p:txBody>
      </p:sp>
      <p:grpSp>
        <p:nvGrpSpPr>
          <p:cNvPr id="306" name="Google Shape;306;p4"/>
          <p:cNvGrpSpPr/>
          <p:nvPr/>
        </p:nvGrpSpPr>
        <p:grpSpPr>
          <a:xfrm>
            <a:off x="7013575" y="3313112"/>
            <a:ext cx="1974850" cy="1925637"/>
            <a:chOff x="4037" y="2463"/>
            <a:chExt cx="1142" cy="1142"/>
          </a:xfrm>
        </p:grpSpPr>
        <p:sp>
          <p:nvSpPr>
            <p:cNvPr id="307" name="Google Shape;307;p4"/>
            <p:cNvSpPr/>
            <p:nvPr/>
          </p:nvSpPr>
          <p:spPr>
            <a:xfrm>
              <a:off x="4037" y="2463"/>
              <a:ext cx="1142" cy="114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8" name="Google Shape;308;p4"/>
            <p:cNvSpPr/>
            <p:nvPr/>
          </p:nvSpPr>
          <p:spPr>
            <a:xfrm>
              <a:off x="4179" y="2463"/>
              <a:ext cx="968" cy="1142"/>
            </a:xfrm>
            <a:custGeom>
              <a:avLst/>
              <a:gdLst/>
              <a:ahLst/>
              <a:cxnLst/>
              <a:rect l="l" t="t" r="r" b="b"/>
              <a:pathLst>
                <a:path w="1937" h="2284" extrusionOk="0">
                  <a:moveTo>
                    <a:pt x="1929" y="603"/>
                  </a:moveTo>
                  <a:lnTo>
                    <a:pt x="1927" y="451"/>
                  </a:lnTo>
                  <a:lnTo>
                    <a:pt x="1926" y="301"/>
                  </a:lnTo>
                  <a:lnTo>
                    <a:pt x="1926" y="151"/>
                  </a:lnTo>
                  <a:lnTo>
                    <a:pt x="1924" y="0"/>
                  </a:lnTo>
                  <a:lnTo>
                    <a:pt x="72" y="0"/>
                  </a:lnTo>
                  <a:lnTo>
                    <a:pt x="87" y="35"/>
                  </a:lnTo>
                  <a:lnTo>
                    <a:pt x="102" y="71"/>
                  </a:lnTo>
                  <a:lnTo>
                    <a:pt x="114" y="106"/>
                  </a:lnTo>
                  <a:lnTo>
                    <a:pt x="125" y="143"/>
                  </a:lnTo>
                  <a:lnTo>
                    <a:pt x="132" y="179"/>
                  </a:lnTo>
                  <a:lnTo>
                    <a:pt x="136" y="217"/>
                  </a:lnTo>
                  <a:lnTo>
                    <a:pt x="135" y="256"/>
                  </a:lnTo>
                  <a:lnTo>
                    <a:pt x="128" y="295"/>
                  </a:lnTo>
                  <a:lnTo>
                    <a:pt x="118" y="335"/>
                  </a:lnTo>
                  <a:lnTo>
                    <a:pt x="108" y="375"/>
                  </a:lnTo>
                  <a:lnTo>
                    <a:pt x="97" y="415"/>
                  </a:lnTo>
                  <a:lnTo>
                    <a:pt x="89" y="453"/>
                  </a:lnTo>
                  <a:lnTo>
                    <a:pt x="82" y="492"/>
                  </a:lnTo>
                  <a:lnTo>
                    <a:pt x="78" y="532"/>
                  </a:lnTo>
                  <a:lnTo>
                    <a:pt x="77" y="574"/>
                  </a:lnTo>
                  <a:lnTo>
                    <a:pt x="80" y="617"/>
                  </a:lnTo>
                  <a:lnTo>
                    <a:pt x="86" y="640"/>
                  </a:lnTo>
                  <a:lnTo>
                    <a:pt x="94" y="661"/>
                  </a:lnTo>
                  <a:lnTo>
                    <a:pt x="102" y="682"/>
                  </a:lnTo>
                  <a:lnTo>
                    <a:pt x="111" y="702"/>
                  </a:lnTo>
                  <a:lnTo>
                    <a:pt x="120" y="723"/>
                  </a:lnTo>
                  <a:lnTo>
                    <a:pt x="128" y="743"/>
                  </a:lnTo>
                  <a:lnTo>
                    <a:pt x="136" y="765"/>
                  </a:lnTo>
                  <a:lnTo>
                    <a:pt x="142" y="788"/>
                  </a:lnTo>
                  <a:lnTo>
                    <a:pt x="148" y="837"/>
                  </a:lnTo>
                  <a:lnTo>
                    <a:pt x="144" y="884"/>
                  </a:lnTo>
                  <a:lnTo>
                    <a:pt x="134" y="927"/>
                  </a:lnTo>
                  <a:lnTo>
                    <a:pt x="119" y="970"/>
                  </a:lnTo>
                  <a:lnTo>
                    <a:pt x="100" y="1011"/>
                  </a:lnTo>
                  <a:lnTo>
                    <a:pt x="79" y="1049"/>
                  </a:lnTo>
                  <a:lnTo>
                    <a:pt x="58" y="1089"/>
                  </a:lnTo>
                  <a:lnTo>
                    <a:pt x="39" y="1131"/>
                  </a:lnTo>
                  <a:lnTo>
                    <a:pt x="21" y="1184"/>
                  </a:lnTo>
                  <a:lnTo>
                    <a:pt x="9" y="1240"/>
                  </a:lnTo>
                  <a:lnTo>
                    <a:pt x="7" y="1295"/>
                  </a:lnTo>
                  <a:lnTo>
                    <a:pt x="10" y="1351"/>
                  </a:lnTo>
                  <a:lnTo>
                    <a:pt x="21" y="1407"/>
                  </a:lnTo>
                  <a:lnTo>
                    <a:pt x="36" y="1462"/>
                  </a:lnTo>
                  <a:lnTo>
                    <a:pt x="56" y="1515"/>
                  </a:lnTo>
                  <a:lnTo>
                    <a:pt x="80" y="1568"/>
                  </a:lnTo>
                  <a:lnTo>
                    <a:pt x="92" y="1597"/>
                  </a:lnTo>
                  <a:lnTo>
                    <a:pt x="100" y="1625"/>
                  </a:lnTo>
                  <a:lnTo>
                    <a:pt x="105" y="1654"/>
                  </a:lnTo>
                  <a:lnTo>
                    <a:pt x="110" y="1682"/>
                  </a:lnTo>
                  <a:lnTo>
                    <a:pt x="111" y="1711"/>
                  </a:lnTo>
                  <a:lnTo>
                    <a:pt x="111" y="1740"/>
                  </a:lnTo>
                  <a:lnTo>
                    <a:pt x="110" y="1770"/>
                  </a:lnTo>
                  <a:lnTo>
                    <a:pt x="108" y="1801"/>
                  </a:lnTo>
                  <a:lnTo>
                    <a:pt x="100" y="1836"/>
                  </a:lnTo>
                  <a:lnTo>
                    <a:pt x="88" y="1869"/>
                  </a:lnTo>
                  <a:lnTo>
                    <a:pt x="74" y="1903"/>
                  </a:lnTo>
                  <a:lnTo>
                    <a:pt x="58" y="1936"/>
                  </a:lnTo>
                  <a:lnTo>
                    <a:pt x="42" y="1969"/>
                  </a:lnTo>
                  <a:lnTo>
                    <a:pt x="28" y="2003"/>
                  </a:lnTo>
                  <a:lnTo>
                    <a:pt x="15" y="2038"/>
                  </a:lnTo>
                  <a:lnTo>
                    <a:pt x="5" y="2076"/>
                  </a:lnTo>
                  <a:lnTo>
                    <a:pt x="1" y="2104"/>
                  </a:lnTo>
                  <a:lnTo>
                    <a:pt x="0" y="2131"/>
                  </a:lnTo>
                  <a:lnTo>
                    <a:pt x="3" y="2157"/>
                  </a:lnTo>
                  <a:lnTo>
                    <a:pt x="6" y="2184"/>
                  </a:lnTo>
                  <a:lnTo>
                    <a:pt x="12" y="2209"/>
                  </a:lnTo>
                  <a:lnTo>
                    <a:pt x="20" y="2234"/>
                  </a:lnTo>
                  <a:lnTo>
                    <a:pt x="28" y="2259"/>
                  </a:lnTo>
                  <a:lnTo>
                    <a:pt x="37" y="2284"/>
                  </a:lnTo>
                  <a:lnTo>
                    <a:pt x="353" y="2284"/>
                  </a:lnTo>
                  <a:lnTo>
                    <a:pt x="341" y="2147"/>
                  </a:lnTo>
                  <a:lnTo>
                    <a:pt x="323" y="1965"/>
                  </a:lnTo>
                  <a:lnTo>
                    <a:pt x="305" y="1756"/>
                  </a:lnTo>
                  <a:lnTo>
                    <a:pt x="285" y="1535"/>
                  </a:lnTo>
                  <a:lnTo>
                    <a:pt x="266" y="1318"/>
                  </a:lnTo>
                  <a:lnTo>
                    <a:pt x="251" y="1123"/>
                  </a:lnTo>
                  <a:lnTo>
                    <a:pt x="240" y="964"/>
                  </a:lnTo>
                  <a:lnTo>
                    <a:pt x="237" y="858"/>
                  </a:lnTo>
                  <a:lnTo>
                    <a:pt x="250" y="847"/>
                  </a:lnTo>
                  <a:lnTo>
                    <a:pt x="266" y="838"/>
                  </a:lnTo>
                  <a:lnTo>
                    <a:pt x="282" y="830"/>
                  </a:lnTo>
                  <a:lnTo>
                    <a:pt x="298" y="822"/>
                  </a:lnTo>
                  <a:lnTo>
                    <a:pt x="314" y="814"/>
                  </a:lnTo>
                  <a:lnTo>
                    <a:pt x="330" y="806"/>
                  </a:lnTo>
                  <a:lnTo>
                    <a:pt x="346" y="797"/>
                  </a:lnTo>
                  <a:lnTo>
                    <a:pt x="360" y="787"/>
                  </a:lnTo>
                  <a:lnTo>
                    <a:pt x="366" y="782"/>
                  </a:lnTo>
                  <a:lnTo>
                    <a:pt x="371" y="778"/>
                  </a:lnTo>
                  <a:lnTo>
                    <a:pt x="377" y="773"/>
                  </a:lnTo>
                  <a:lnTo>
                    <a:pt x="383" y="767"/>
                  </a:lnTo>
                  <a:lnTo>
                    <a:pt x="388" y="763"/>
                  </a:lnTo>
                  <a:lnTo>
                    <a:pt x="395" y="757"/>
                  </a:lnTo>
                  <a:lnTo>
                    <a:pt x="401" y="753"/>
                  </a:lnTo>
                  <a:lnTo>
                    <a:pt x="407" y="747"/>
                  </a:lnTo>
                  <a:lnTo>
                    <a:pt x="414" y="780"/>
                  </a:lnTo>
                  <a:lnTo>
                    <a:pt x="420" y="812"/>
                  </a:lnTo>
                  <a:lnTo>
                    <a:pt x="426" y="842"/>
                  </a:lnTo>
                  <a:lnTo>
                    <a:pt x="431" y="868"/>
                  </a:lnTo>
                  <a:lnTo>
                    <a:pt x="435" y="890"/>
                  </a:lnTo>
                  <a:lnTo>
                    <a:pt x="439" y="906"/>
                  </a:lnTo>
                  <a:lnTo>
                    <a:pt x="440" y="917"/>
                  </a:lnTo>
                  <a:lnTo>
                    <a:pt x="441" y="920"/>
                  </a:lnTo>
                  <a:lnTo>
                    <a:pt x="441" y="923"/>
                  </a:lnTo>
                  <a:lnTo>
                    <a:pt x="443" y="926"/>
                  </a:lnTo>
                  <a:lnTo>
                    <a:pt x="444" y="930"/>
                  </a:lnTo>
                  <a:lnTo>
                    <a:pt x="444" y="932"/>
                  </a:lnTo>
                  <a:lnTo>
                    <a:pt x="455" y="966"/>
                  </a:lnTo>
                  <a:lnTo>
                    <a:pt x="470" y="1016"/>
                  </a:lnTo>
                  <a:lnTo>
                    <a:pt x="487" y="1076"/>
                  </a:lnTo>
                  <a:lnTo>
                    <a:pt x="505" y="1139"/>
                  </a:lnTo>
                  <a:lnTo>
                    <a:pt x="523" y="1201"/>
                  </a:lnTo>
                  <a:lnTo>
                    <a:pt x="539" y="1255"/>
                  </a:lnTo>
                  <a:lnTo>
                    <a:pt x="552" y="1296"/>
                  </a:lnTo>
                  <a:lnTo>
                    <a:pt x="560" y="1319"/>
                  </a:lnTo>
                  <a:lnTo>
                    <a:pt x="571" y="1349"/>
                  </a:lnTo>
                  <a:lnTo>
                    <a:pt x="577" y="1368"/>
                  </a:lnTo>
                  <a:lnTo>
                    <a:pt x="583" y="1385"/>
                  </a:lnTo>
                  <a:lnTo>
                    <a:pt x="592" y="1405"/>
                  </a:lnTo>
                  <a:lnTo>
                    <a:pt x="595" y="1407"/>
                  </a:lnTo>
                  <a:lnTo>
                    <a:pt x="600" y="1409"/>
                  </a:lnTo>
                  <a:lnTo>
                    <a:pt x="607" y="1409"/>
                  </a:lnTo>
                  <a:lnTo>
                    <a:pt x="613" y="1409"/>
                  </a:lnTo>
                  <a:lnTo>
                    <a:pt x="620" y="1407"/>
                  </a:lnTo>
                  <a:lnTo>
                    <a:pt x="626" y="1402"/>
                  </a:lnTo>
                  <a:lnTo>
                    <a:pt x="631" y="1396"/>
                  </a:lnTo>
                  <a:lnTo>
                    <a:pt x="633" y="1385"/>
                  </a:lnTo>
                  <a:lnTo>
                    <a:pt x="627" y="1358"/>
                  </a:lnTo>
                  <a:lnTo>
                    <a:pt x="621" y="1332"/>
                  </a:lnTo>
                  <a:lnTo>
                    <a:pt x="615" y="1303"/>
                  </a:lnTo>
                  <a:lnTo>
                    <a:pt x="607" y="1273"/>
                  </a:lnTo>
                  <a:lnTo>
                    <a:pt x="602" y="1260"/>
                  </a:lnTo>
                  <a:lnTo>
                    <a:pt x="599" y="1246"/>
                  </a:lnTo>
                  <a:lnTo>
                    <a:pt x="595" y="1232"/>
                  </a:lnTo>
                  <a:lnTo>
                    <a:pt x="592" y="1219"/>
                  </a:lnTo>
                  <a:lnTo>
                    <a:pt x="599" y="1221"/>
                  </a:lnTo>
                  <a:lnTo>
                    <a:pt x="607" y="1223"/>
                  </a:lnTo>
                  <a:lnTo>
                    <a:pt x="613" y="1227"/>
                  </a:lnTo>
                  <a:lnTo>
                    <a:pt x="619" y="1229"/>
                  </a:lnTo>
                  <a:lnTo>
                    <a:pt x="626" y="1241"/>
                  </a:lnTo>
                  <a:lnTo>
                    <a:pt x="637" y="1269"/>
                  </a:lnTo>
                  <a:lnTo>
                    <a:pt x="655" y="1306"/>
                  </a:lnTo>
                  <a:lnTo>
                    <a:pt x="674" y="1349"/>
                  </a:lnTo>
                  <a:lnTo>
                    <a:pt x="693" y="1391"/>
                  </a:lnTo>
                  <a:lnTo>
                    <a:pt x="714" y="1429"/>
                  </a:lnTo>
                  <a:lnTo>
                    <a:pt x="733" y="1455"/>
                  </a:lnTo>
                  <a:lnTo>
                    <a:pt x="748" y="1467"/>
                  </a:lnTo>
                  <a:lnTo>
                    <a:pt x="777" y="1448"/>
                  </a:lnTo>
                  <a:lnTo>
                    <a:pt x="770" y="1424"/>
                  </a:lnTo>
                  <a:lnTo>
                    <a:pt x="762" y="1405"/>
                  </a:lnTo>
                  <a:lnTo>
                    <a:pt x="753" y="1385"/>
                  </a:lnTo>
                  <a:lnTo>
                    <a:pt x="744" y="1362"/>
                  </a:lnTo>
                  <a:lnTo>
                    <a:pt x="738" y="1343"/>
                  </a:lnTo>
                  <a:lnTo>
                    <a:pt x="730" y="1319"/>
                  </a:lnTo>
                  <a:lnTo>
                    <a:pt x="722" y="1293"/>
                  </a:lnTo>
                  <a:lnTo>
                    <a:pt x="715" y="1264"/>
                  </a:lnTo>
                  <a:lnTo>
                    <a:pt x="708" y="1238"/>
                  </a:lnTo>
                  <a:lnTo>
                    <a:pt x="703" y="1215"/>
                  </a:lnTo>
                  <a:lnTo>
                    <a:pt x="700" y="1198"/>
                  </a:lnTo>
                  <a:lnTo>
                    <a:pt x="699" y="1189"/>
                  </a:lnTo>
                  <a:lnTo>
                    <a:pt x="701" y="1189"/>
                  </a:lnTo>
                  <a:lnTo>
                    <a:pt x="706" y="1190"/>
                  </a:lnTo>
                  <a:lnTo>
                    <a:pt x="712" y="1192"/>
                  </a:lnTo>
                  <a:lnTo>
                    <a:pt x="720" y="1193"/>
                  </a:lnTo>
                  <a:lnTo>
                    <a:pt x="727" y="1196"/>
                  </a:lnTo>
                  <a:lnTo>
                    <a:pt x="733" y="1198"/>
                  </a:lnTo>
                  <a:lnTo>
                    <a:pt x="739" y="1199"/>
                  </a:lnTo>
                  <a:lnTo>
                    <a:pt x="741" y="1200"/>
                  </a:lnTo>
                  <a:lnTo>
                    <a:pt x="753" y="1221"/>
                  </a:lnTo>
                  <a:lnTo>
                    <a:pt x="766" y="1250"/>
                  </a:lnTo>
                  <a:lnTo>
                    <a:pt x="782" y="1286"/>
                  </a:lnTo>
                  <a:lnTo>
                    <a:pt x="798" y="1324"/>
                  </a:lnTo>
                  <a:lnTo>
                    <a:pt x="816" y="1361"/>
                  </a:lnTo>
                  <a:lnTo>
                    <a:pt x="832" y="1394"/>
                  </a:lnTo>
                  <a:lnTo>
                    <a:pt x="845" y="1420"/>
                  </a:lnTo>
                  <a:lnTo>
                    <a:pt x="856" y="1433"/>
                  </a:lnTo>
                  <a:lnTo>
                    <a:pt x="864" y="1435"/>
                  </a:lnTo>
                  <a:lnTo>
                    <a:pt x="873" y="1434"/>
                  </a:lnTo>
                  <a:lnTo>
                    <a:pt x="882" y="1431"/>
                  </a:lnTo>
                  <a:lnTo>
                    <a:pt x="889" y="1426"/>
                  </a:lnTo>
                  <a:lnTo>
                    <a:pt x="885" y="1397"/>
                  </a:lnTo>
                  <a:lnTo>
                    <a:pt x="880" y="1367"/>
                  </a:lnTo>
                  <a:lnTo>
                    <a:pt x="872" y="1337"/>
                  </a:lnTo>
                  <a:lnTo>
                    <a:pt x="862" y="1309"/>
                  </a:lnTo>
                  <a:lnTo>
                    <a:pt x="857" y="1289"/>
                  </a:lnTo>
                  <a:lnTo>
                    <a:pt x="849" y="1266"/>
                  </a:lnTo>
                  <a:lnTo>
                    <a:pt x="842" y="1241"/>
                  </a:lnTo>
                  <a:lnTo>
                    <a:pt x="834" y="1216"/>
                  </a:lnTo>
                  <a:lnTo>
                    <a:pt x="827" y="1193"/>
                  </a:lnTo>
                  <a:lnTo>
                    <a:pt x="821" y="1174"/>
                  </a:lnTo>
                  <a:lnTo>
                    <a:pt x="818" y="1161"/>
                  </a:lnTo>
                  <a:lnTo>
                    <a:pt x="817" y="1157"/>
                  </a:lnTo>
                  <a:lnTo>
                    <a:pt x="821" y="1158"/>
                  </a:lnTo>
                  <a:lnTo>
                    <a:pt x="826" y="1159"/>
                  </a:lnTo>
                  <a:lnTo>
                    <a:pt x="832" y="1161"/>
                  </a:lnTo>
                  <a:lnTo>
                    <a:pt x="836" y="1164"/>
                  </a:lnTo>
                  <a:lnTo>
                    <a:pt x="841" y="1167"/>
                  </a:lnTo>
                  <a:lnTo>
                    <a:pt x="845" y="1169"/>
                  </a:lnTo>
                  <a:lnTo>
                    <a:pt x="849" y="1172"/>
                  </a:lnTo>
                  <a:lnTo>
                    <a:pt x="851" y="1174"/>
                  </a:lnTo>
                  <a:lnTo>
                    <a:pt x="856" y="1180"/>
                  </a:lnTo>
                  <a:lnTo>
                    <a:pt x="866" y="1196"/>
                  </a:lnTo>
                  <a:lnTo>
                    <a:pt x="878" y="1219"/>
                  </a:lnTo>
                  <a:lnTo>
                    <a:pt x="894" y="1245"/>
                  </a:lnTo>
                  <a:lnTo>
                    <a:pt x="909" y="1272"/>
                  </a:lnTo>
                  <a:lnTo>
                    <a:pt x="922" y="1296"/>
                  </a:lnTo>
                  <a:lnTo>
                    <a:pt x="932" y="1313"/>
                  </a:lnTo>
                  <a:lnTo>
                    <a:pt x="937" y="1322"/>
                  </a:lnTo>
                  <a:lnTo>
                    <a:pt x="939" y="1333"/>
                  </a:lnTo>
                  <a:lnTo>
                    <a:pt x="942" y="1341"/>
                  </a:lnTo>
                  <a:lnTo>
                    <a:pt x="947" y="1348"/>
                  </a:lnTo>
                  <a:lnTo>
                    <a:pt x="954" y="1353"/>
                  </a:lnTo>
                  <a:lnTo>
                    <a:pt x="961" y="1356"/>
                  </a:lnTo>
                  <a:lnTo>
                    <a:pt x="969" y="1356"/>
                  </a:lnTo>
                  <a:lnTo>
                    <a:pt x="977" y="1353"/>
                  </a:lnTo>
                  <a:lnTo>
                    <a:pt x="987" y="1348"/>
                  </a:lnTo>
                  <a:lnTo>
                    <a:pt x="987" y="1341"/>
                  </a:lnTo>
                  <a:lnTo>
                    <a:pt x="982" y="1324"/>
                  </a:lnTo>
                  <a:lnTo>
                    <a:pt x="974" y="1298"/>
                  </a:lnTo>
                  <a:lnTo>
                    <a:pt x="963" y="1266"/>
                  </a:lnTo>
                  <a:lnTo>
                    <a:pt x="958" y="1255"/>
                  </a:lnTo>
                  <a:lnTo>
                    <a:pt x="955" y="1242"/>
                  </a:lnTo>
                  <a:lnTo>
                    <a:pt x="949" y="1229"/>
                  </a:lnTo>
                  <a:lnTo>
                    <a:pt x="945" y="1215"/>
                  </a:lnTo>
                  <a:lnTo>
                    <a:pt x="939" y="1201"/>
                  </a:lnTo>
                  <a:lnTo>
                    <a:pt x="933" y="1187"/>
                  </a:lnTo>
                  <a:lnTo>
                    <a:pt x="928" y="1171"/>
                  </a:lnTo>
                  <a:lnTo>
                    <a:pt x="922" y="1155"/>
                  </a:lnTo>
                  <a:lnTo>
                    <a:pt x="917" y="1142"/>
                  </a:lnTo>
                  <a:lnTo>
                    <a:pt x="913" y="1129"/>
                  </a:lnTo>
                  <a:lnTo>
                    <a:pt x="908" y="1118"/>
                  </a:lnTo>
                  <a:lnTo>
                    <a:pt x="905" y="1107"/>
                  </a:lnTo>
                  <a:lnTo>
                    <a:pt x="900" y="1094"/>
                  </a:lnTo>
                  <a:lnTo>
                    <a:pt x="896" y="1081"/>
                  </a:lnTo>
                  <a:lnTo>
                    <a:pt x="890" y="1068"/>
                  </a:lnTo>
                  <a:lnTo>
                    <a:pt x="884" y="1052"/>
                  </a:lnTo>
                  <a:lnTo>
                    <a:pt x="889" y="1055"/>
                  </a:lnTo>
                  <a:lnTo>
                    <a:pt x="896" y="1062"/>
                  </a:lnTo>
                  <a:lnTo>
                    <a:pt x="906" y="1072"/>
                  </a:lnTo>
                  <a:lnTo>
                    <a:pt x="918" y="1085"/>
                  </a:lnTo>
                  <a:lnTo>
                    <a:pt x="932" y="1097"/>
                  </a:lnTo>
                  <a:lnTo>
                    <a:pt x="947" y="1109"/>
                  </a:lnTo>
                  <a:lnTo>
                    <a:pt x="962" y="1119"/>
                  </a:lnTo>
                  <a:lnTo>
                    <a:pt x="977" y="1126"/>
                  </a:lnTo>
                  <a:lnTo>
                    <a:pt x="980" y="1127"/>
                  </a:lnTo>
                  <a:lnTo>
                    <a:pt x="987" y="1126"/>
                  </a:lnTo>
                  <a:lnTo>
                    <a:pt x="997" y="1125"/>
                  </a:lnTo>
                  <a:lnTo>
                    <a:pt x="1007" y="1123"/>
                  </a:lnTo>
                  <a:lnTo>
                    <a:pt x="1018" y="1120"/>
                  </a:lnTo>
                  <a:lnTo>
                    <a:pt x="1027" y="1117"/>
                  </a:lnTo>
                  <a:lnTo>
                    <a:pt x="1034" y="1113"/>
                  </a:lnTo>
                  <a:lnTo>
                    <a:pt x="1038" y="1110"/>
                  </a:lnTo>
                  <a:lnTo>
                    <a:pt x="1036" y="1108"/>
                  </a:lnTo>
                  <a:lnTo>
                    <a:pt x="1030" y="1103"/>
                  </a:lnTo>
                  <a:lnTo>
                    <a:pt x="1020" y="1095"/>
                  </a:lnTo>
                  <a:lnTo>
                    <a:pt x="1010" y="1084"/>
                  </a:lnTo>
                  <a:lnTo>
                    <a:pt x="996" y="1070"/>
                  </a:lnTo>
                  <a:lnTo>
                    <a:pt x="983" y="1054"/>
                  </a:lnTo>
                  <a:lnTo>
                    <a:pt x="971" y="1036"/>
                  </a:lnTo>
                  <a:lnTo>
                    <a:pt x="959" y="1015"/>
                  </a:lnTo>
                  <a:lnTo>
                    <a:pt x="939" y="992"/>
                  </a:lnTo>
                  <a:lnTo>
                    <a:pt x="918" y="975"/>
                  </a:lnTo>
                  <a:lnTo>
                    <a:pt x="899" y="962"/>
                  </a:lnTo>
                  <a:lnTo>
                    <a:pt x="881" y="950"/>
                  </a:lnTo>
                  <a:lnTo>
                    <a:pt x="862" y="940"/>
                  </a:lnTo>
                  <a:lnTo>
                    <a:pt x="845" y="928"/>
                  </a:lnTo>
                  <a:lnTo>
                    <a:pt x="830" y="914"/>
                  </a:lnTo>
                  <a:lnTo>
                    <a:pt x="817" y="895"/>
                  </a:lnTo>
                  <a:lnTo>
                    <a:pt x="809" y="875"/>
                  </a:lnTo>
                  <a:lnTo>
                    <a:pt x="801" y="852"/>
                  </a:lnTo>
                  <a:lnTo>
                    <a:pt x="792" y="827"/>
                  </a:lnTo>
                  <a:lnTo>
                    <a:pt x="784" y="802"/>
                  </a:lnTo>
                  <a:lnTo>
                    <a:pt x="777" y="779"/>
                  </a:lnTo>
                  <a:lnTo>
                    <a:pt x="770" y="758"/>
                  </a:lnTo>
                  <a:lnTo>
                    <a:pt x="765" y="741"/>
                  </a:lnTo>
                  <a:lnTo>
                    <a:pt x="763" y="730"/>
                  </a:lnTo>
                  <a:lnTo>
                    <a:pt x="756" y="702"/>
                  </a:lnTo>
                  <a:lnTo>
                    <a:pt x="751" y="676"/>
                  </a:lnTo>
                  <a:lnTo>
                    <a:pt x="745" y="651"/>
                  </a:lnTo>
                  <a:lnTo>
                    <a:pt x="740" y="625"/>
                  </a:lnTo>
                  <a:lnTo>
                    <a:pt x="735" y="600"/>
                  </a:lnTo>
                  <a:lnTo>
                    <a:pt x="731" y="574"/>
                  </a:lnTo>
                  <a:lnTo>
                    <a:pt x="728" y="548"/>
                  </a:lnTo>
                  <a:lnTo>
                    <a:pt x="724" y="521"/>
                  </a:lnTo>
                  <a:lnTo>
                    <a:pt x="721" y="497"/>
                  </a:lnTo>
                  <a:lnTo>
                    <a:pt x="719" y="473"/>
                  </a:lnTo>
                  <a:lnTo>
                    <a:pt x="717" y="449"/>
                  </a:lnTo>
                  <a:lnTo>
                    <a:pt x="716" y="424"/>
                  </a:lnTo>
                  <a:lnTo>
                    <a:pt x="743" y="393"/>
                  </a:lnTo>
                  <a:lnTo>
                    <a:pt x="769" y="363"/>
                  </a:lnTo>
                  <a:lnTo>
                    <a:pt x="793" y="335"/>
                  </a:lnTo>
                  <a:lnTo>
                    <a:pt x="817" y="306"/>
                  </a:lnTo>
                  <a:lnTo>
                    <a:pt x="840" y="280"/>
                  </a:lnTo>
                  <a:lnTo>
                    <a:pt x="861" y="254"/>
                  </a:lnTo>
                  <a:lnTo>
                    <a:pt x="882" y="230"/>
                  </a:lnTo>
                  <a:lnTo>
                    <a:pt x="900" y="207"/>
                  </a:lnTo>
                  <a:lnTo>
                    <a:pt x="917" y="186"/>
                  </a:lnTo>
                  <a:lnTo>
                    <a:pt x="933" y="168"/>
                  </a:lnTo>
                  <a:lnTo>
                    <a:pt x="946" y="152"/>
                  </a:lnTo>
                  <a:lnTo>
                    <a:pt x="957" y="138"/>
                  </a:lnTo>
                  <a:lnTo>
                    <a:pt x="966" y="128"/>
                  </a:lnTo>
                  <a:lnTo>
                    <a:pt x="973" y="120"/>
                  </a:lnTo>
                  <a:lnTo>
                    <a:pt x="978" y="114"/>
                  </a:lnTo>
                  <a:lnTo>
                    <a:pt x="980" y="113"/>
                  </a:lnTo>
                  <a:lnTo>
                    <a:pt x="996" y="127"/>
                  </a:lnTo>
                  <a:lnTo>
                    <a:pt x="1015" y="144"/>
                  </a:lnTo>
                  <a:lnTo>
                    <a:pt x="1036" y="161"/>
                  </a:lnTo>
                  <a:lnTo>
                    <a:pt x="1058" y="180"/>
                  </a:lnTo>
                  <a:lnTo>
                    <a:pt x="1082" y="201"/>
                  </a:lnTo>
                  <a:lnTo>
                    <a:pt x="1108" y="224"/>
                  </a:lnTo>
                  <a:lnTo>
                    <a:pt x="1134" y="247"/>
                  </a:lnTo>
                  <a:lnTo>
                    <a:pt x="1163" y="271"/>
                  </a:lnTo>
                  <a:lnTo>
                    <a:pt x="1191" y="296"/>
                  </a:lnTo>
                  <a:lnTo>
                    <a:pt x="1222" y="322"/>
                  </a:lnTo>
                  <a:lnTo>
                    <a:pt x="1253" y="349"/>
                  </a:lnTo>
                  <a:lnTo>
                    <a:pt x="1285" y="377"/>
                  </a:lnTo>
                  <a:lnTo>
                    <a:pt x="1317" y="404"/>
                  </a:lnTo>
                  <a:lnTo>
                    <a:pt x="1349" y="433"/>
                  </a:lnTo>
                  <a:lnTo>
                    <a:pt x="1382" y="460"/>
                  </a:lnTo>
                  <a:lnTo>
                    <a:pt x="1415" y="489"/>
                  </a:lnTo>
                  <a:lnTo>
                    <a:pt x="1411" y="537"/>
                  </a:lnTo>
                  <a:lnTo>
                    <a:pt x="1408" y="584"/>
                  </a:lnTo>
                  <a:lnTo>
                    <a:pt x="1405" y="632"/>
                  </a:lnTo>
                  <a:lnTo>
                    <a:pt x="1400" y="679"/>
                  </a:lnTo>
                  <a:lnTo>
                    <a:pt x="1397" y="707"/>
                  </a:lnTo>
                  <a:lnTo>
                    <a:pt x="1393" y="733"/>
                  </a:lnTo>
                  <a:lnTo>
                    <a:pt x="1389" y="758"/>
                  </a:lnTo>
                  <a:lnTo>
                    <a:pt x="1384" y="785"/>
                  </a:lnTo>
                  <a:lnTo>
                    <a:pt x="1379" y="810"/>
                  </a:lnTo>
                  <a:lnTo>
                    <a:pt x="1373" y="836"/>
                  </a:lnTo>
                  <a:lnTo>
                    <a:pt x="1367" y="862"/>
                  </a:lnTo>
                  <a:lnTo>
                    <a:pt x="1361" y="888"/>
                  </a:lnTo>
                  <a:lnTo>
                    <a:pt x="1359" y="900"/>
                  </a:lnTo>
                  <a:lnTo>
                    <a:pt x="1355" y="917"/>
                  </a:lnTo>
                  <a:lnTo>
                    <a:pt x="1348" y="938"/>
                  </a:lnTo>
                  <a:lnTo>
                    <a:pt x="1340" y="960"/>
                  </a:lnTo>
                  <a:lnTo>
                    <a:pt x="1332" y="986"/>
                  </a:lnTo>
                  <a:lnTo>
                    <a:pt x="1323" y="1011"/>
                  </a:lnTo>
                  <a:lnTo>
                    <a:pt x="1315" y="1034"/>
                  </a:lnTo>
                  <a:lnTo>
                    <a:pt x="1307" y="1054"/>
                  </a:lnTo>
                  <a:lnTo>
                    <a:pt x="1293" y="1072"/>
                  </a:lnTo>
                  <a:lnTo>
                    <a:pt x="1278" y="1087"/>
                  </a:lnTo>
                  <a:lnTo>
                    <a:pt x="1261" y="1099"/>
                  </a:lnTo>
                  <a:lnTo>
                    <a:pt x="1244" y="1109"/>
                  </a:lnTo>
                  <a:lnTo>
                    <a:pt x="1224" y="1120"/>
                  </a:lnTo>
                  <a:lnTo>
                    <a:pt x="1204" y="1134"/>
                  </a:lnTo>
                  <a:lnTo>
                    <a:pt x="1183" y="1151"/>
                  </a:lnTo>
                  <a:lnTo>
                    <a:pt x="1163" y="1173"/>
                  </a:lnTo>
                  <a:lnTo>
                    <a:pt x="1151" y="1193"/>
                  </a:lnTo>
                  <a:lnTo>
                    <a:pt x="1139" y="1212"/>
                  </a:lnTo>
                  <a:lnTo>
                    <a:pt x="1126" y="1228"/>
                  </a:lnTo>
                  <a:lnTo>
                    <a:pt x="1114" y="1241"/>
                  </a:lnTo>
                  <a:lnTo>
                    <a:pt x="1102" y="1253"/>
                  </a:lnTo>
                  <a:lnTo>
                    <a:pt x="1092" y="1261"/>
                  </a:lnTo>
                  <a:lnTo>
                    <a:pt x="1086" y="1265"/>
                  </a:lnTo>
                  <a:lnTo>
                    <a:pt x="1084" y="1268"/>
                  </a:lnTo>
                  <a:lnTo>
                    <a:pt x="1089" y="1271"/>
                  </a:lnTo>
                  <a:lnTo>
                    <a:pt x="1095" y="1274"/>
                  </a:lnTo>
                  <a:lnTo>
                    <a:pt x="1105" y="1278"/>
                  </a:lnTo>
                  <a:lnTo>
                    <a:pt x="1115" y="1280"/>
                  </a:lnTo>
                  <a:lnTo>
                    <a:pt x="1125" y="1282"/>
                  </a:lnTo>
                  <a:lnTo>
                    <a:pt x="1135" y="1285"/>
                  </a:lnTo>
                  <a:lnTo>
                    <a:pt x="1142" y="1286"/>
                  </a:lnTo>
                  <a:lnTo>
                    <a:pt x="1146" y="1285"/>
                  </a:lnTo>
                  <a:lnTo>
                    <a:pt x="1160" y="1278"/>
                  </a:lnTo>
                  <a:lnTo>
                    <a:pt x="1175" y="1266"/>
                  </a:lnTo>
                  <a:lnTo>
                    <a:pt x="1190" y="1255"/>
                  </a:lnTo>
                  <a:lnTo>
                    <a:pt x="1204" y="1242"/>
                  </a:lnTo>
                  <a:lnTo>
                    <a:pt x="1216" y="1230"/>
                  </a:lnTo>
                  <a:lnTo>
                    <a:pt x="1227" y="1220"/>
                  </a:lnTo>
                  <a:lnTo>
                    <a:pt x="1234" y="1213"/>
                  </a:lnTo>
                  <a:lnTo>
                    <a:pt x="1238" y="1209"/>
                  </a:lnTo>
                  <a:lnTo>
                    <a:pt x="1232" y="1225"/>
                  </a:lnTo>
                  <a:lnTo>
                    <a:pt x="1227" y="1239"/>
                  </a:lnTo>
                  <a:lnTo>
                    <a:pt x="1222" y="1252"/>
                  </a:lnTo>
                  <a:lnTo>
                    <a:pt x="1218" y="1264"/>
                  </a:lnTo>
                  <a:lnTo>
                    <a:pt x="1214" y="1276"/>
                  </a:lnTo>
                  <a:lnTo>
                    <a:pt x="1210" y="1288"/>
                  </a:lnTo>
                  <a:lnTo>
                    <a:pt x="1205" y="1301"/>
                  </a:lnTo>
                  <a:lnTo>
                    <a:pt x="1200" y="1314"/>
                  </a:lnTo>
                  <a:lnTo>
                    <a:pt x="1195" y="1330"/>
                  </a:lnTo>
                  <a:lnTo>
                    <a:pt x="1189" y="1345"/>
                  </a:lnTo>
                  <a:lnTo>
                    <a:pt x="1183" y="1360"/>
                  </a:lnTo>
                  <a:lnTo>
                    <a:pt x="1178" y="1375"/>
                  </a:lnTo>
                  <a:lnTo>
                    <a:pt x="1173" y="1389"/>
                  </a:lnTo>
                  <a:lnTo>
                    <a:pt x="1167" y="1401"/>
                  </a:lnTo>
                  <a:lnTo>
                    <a:pt x="1164" y="1415"/>
                  </a:lnTo>
                  <a:lnTo>
                    <a:pt x="1159" y="1426"/>
                  </a:lnTo>
                  <a:lnTo>
                    <a:pt x="1148" y="1458"/>
                  </a:lnTo>
                  <a:lnTo>
                    <a:pt x="1140" y="1483"/>
                  </a:lnTo>
                  <a:lnTo>
                    <a:pt x="1135" y="1499"/>
                  </a:lnTo>
                  <a:lnTo>
                    <a:pt x="1135" y="1507"/>
                  </a:lnTo>
                  <a:lnTo>
                    <a:pt x="1146" y="1513"/>
                  </a:lnTo>
                  <a:lnTo>
                    <a:pt x="1154" y="1515"/>
                  </a:lnTo>
                  <a:lnTo>
                    <a:pt x="1162" y="1514"/>
                  </a:lnTo>
                  <a:lnTo>
                    <a:pt x="1170" y="1512"/>
                  </a:lnTo>
                  <a:lnTo>
                    <a:pt x="1175" y="1507"/>
                  </a:lnTo>
                  <a:lnTo>
                    <a:pt x="1180" y="1501"/>
                  </a:lnTo>
                  <a:lnTo>
                    <a:pt x="1183" y="1491"/>
                  </a:lnTo>
                  <a:lnTo>
                    <a:pt x="1186" y="1482"/>
                  </a:lnTo>
                  <a:lnTo>
                    <a:pt x="1190" y="1473"/>
                  </a:lnTo>
                  <a:lnTo>
                    <a:pt x="1200" y="1456"/>
                  </a:lnTo>
                  <a:lnTo>
                    <a:pt x="1214" y="1432"/>
                  </a:lnTo>
                  <a:lnTo>
                    <a:pt x="1229" y="1405"/>
                  </a:lnTo>
                  <a:lnTo>
                    <a:pt x="1245" y="1378"/>
                  </a:lnTo>
                  <a:lnTo>
                    <a:pt x="1258" y="1356"/>
                  </a:lnTo>
                  <a:lnTo>
                    <a:pt x="1268" y="1340"/>
                  </a:lnTo>
                  <a:lnTo>
                    <a:pt x="1272" y="1334"/>
                  </a:lnTo>
                  <a:lnTo>
                    <a:pt x="1275" y="1332"/>
                  </a:lnTo>
                  <a:lnTo>
                    <a:pt x="1279" y="1329"/>
                  </a:lnTo>
                  <a:lnTo>
                    <a:pt x="1283" y="1326"/>
                  </a:lnTo>
                  <a:lnTo>
                    <a:pt x="1288" y="1322"/>
                  </a:lnTo>
                  <a:lnTo>
                    <a:pt x="1293" y="1320"/>
                  </a:lnTo>
                  <a:lnTo>
                    <a:pt x="1298" y="1318"/>
                  </a:lnTo>
                  <a:lnTo>
                    <a:pt x="1302" y="1317"/>
                  </a:lnTo>
                  <a:lnTo>
                    <a:pt x="1307" y="1316"/>
                  </a:lnTo>
                  <a:lnTo>
                    <a:pt x="1306" y="1320"/>
                  </a:lnTo>
                  <a:lnTo>
                    <a:pt x="1302" y="1333"/>
                  </a:lnTo>
                  <a:lnTo>
                    <a:pt x="1296" y="1352"/>
                  </a:lnTo>
                  <a:lnTo>
                    <a:pt x="1290" y="1375"/>
                  </a:lnTo>
                  <a:lnTo>
                    <a:pt x="1282" y="1400"/>
                  </a:lnTo>
                  <a:lnTo>
                    <a:pt x="1274" y="1425"/>
                  </a:lnTo>
                  <a:lnTo>
                    <a:pt x="1267" y="1448"/>
                  </a:lnTo>
                  <a:lnTo>
                    <a:pt x="1260" y="1467"/>
                  </a:lnTo>
                  <a:lnTo>
                    <a:pt x="1251" y="1496"/>
                  </a:lnTo>
                  <a:lnTo>
                    <a:pt x="1243" y="1526"/>
                  </a:lnTo>
                  <a:lnTo>
                    <a:pt x="1237" y="1555"/>
                  </a:lnTo>
                  <a:lnTo>
                    <a:pt x="1234" y="1585"/>
                  </a:lnTo>
                  <a:lnTo>
                    <a:pt x="1240" y="1590"/>
                  </a:lnTo>
                  <a:lnTo>
                    <a:pt x="1250" y="1593"/>
                  </a:lnTo>
                  <a:lnTo>
                    <a:pt x="1259" y="1594"/>
                  </a:lnTo>
                  <a:lnTo>
                    <a:pt x="1267" y="1592"/>
                  </a:lnTo>
                  <a:lnTo>
                    <a:pt x="1278" y="1578"/>
                  </a:lnTo>
                  <a:lnTo>
                    <a:pt x="1292" y="1553"/>
                  </a:lnTo>
                  <a:lnTo>
                    <a:pt x="1308" y="1520"/>
                  </a:lnTo>
                  <a:lnTo>
                    <a:pt x="1325" y="1483"/>
                  </a:lnTo>
                  <a:lnTo>
                    <a:pt x="1341" y="1446"/>
                  </a:lnTo>
                  <a:lnTo>
                    <a:pt x="1357" y="1409"/>
                  </a:lnTo>
                  <a:lnTo>
                    <a:pt x="1371" y="1381"/>
                  </a:lnTo>
                  <a:lnTo>
                    <a:pt x="1382" y="1360"/>
                  </a:lnTo>
                  <a:lnTo>
                    <a:pt x="1384" y="1359"/>
                  </a:lnTo>
                  <a:lnTo>
                    <a:pt x="1390" y="1357"/>
                  </a:lnTo>
                  <a:lnTo>
                    <a:pt x="1397" y="1356"/>
                  </a:lnTo>
                  <a:lnTo>
                    <a:pt x="1404" y="1353"/>
                  </a:lnTo>
                  <a:lnTo>
                    <a:pt x="1412" y="1351"/>
                  </a:lnTo>
                  <a:lnTo>
                    <a:pt x="1419" y="1350"/>
                  </a:lnTo>
                  <a:lnTo>
                    <a:pt x="1422" y="1349"/>
                  </a:lnTo>
                  <a:lnTo>
                    <a:pt x="1424" y="1349"/>
                  </a:lnTo>
                  <a:lnTo>
                    <a:pt x="1423" y="1358"/>
                  </a:lnTo>
                  <a:lnTo>
                    <a:pt x="1421" y="1375"/>
                  </a:lnTo>
                  <a:lnTo>
                    <a:pt x="1415" y="1397"/>
                  </a:lnTo>
                  <a:lnTo>
                    <a:pt x="1408" y="1423"/>
                  </a:lnTo>
                  <a:lnTo>
                    <a:pt x="1401" y="1451"/>
                  </a:lnTo>
                  <a:lnTo>
                    <a:pt x="1393" y="1478"/>
                  </a:lnTo>
                  <a:lnTo>
                    <a:pt x="1385" y="1502"/>
                  </a:lnTo>
                  <a:lnTo>
                    <a:pt x="1380" y="1521"/>
                  </a:lnTo>
                  <a:lnTo>
                    <a:pt x="1371" y="1544"/>
                  </a:lnTo>
                  <a:lnTo>
                    <a:pt x="1361" y="1563"/>
                  </a:lnTo>
                  <a:lnTo>
                    <a:pt x="1353" y="1584"/>
                  </a:lnTo>
                  <a:lnTo>
                    <a:pt x="1347" y="1608"/>
                  </a:lnTo>
                  <a:lnTo>
                    <a:pt x="1375" y="1626"/>
                  </a:lnTo>
                  <a:lnTo>
                    <a:pt x="1390" y="1614"/>
                  </a:lnTo>
                  <a:lnTo>
                    <a:pt x="1409" y="1587"/>
                  </a:lnTo>
                  <a:lnTo>
                    <a:pt x="1430" y="1550"/>
                  </a:lnTo>
                  <a:lnTo>
                    <a:pt x="1451" y="1507"/>
                  </a:lnTo>
                  <a:lnTo>
                    <a:pt x="1469" y="1465"/>
                  </a:lnTo>
                  <a:lnTo>
                    <a:pt x="1486" y="1428"/>
                  </a:lnTo>
                  <a:lnTo>
                    <a:pt x="1497" y="1400"/>
                  </a:lnTo>
                  <a:lnTo>
                    <a:pt x="1504" y="1388"/>
                  </a:lnTo>
                  <a:lnTo>
                    <a:pt x="1510" y="1385"/>
                  </a:lnTo>
                  <a:lnTo>
                    <a:pt x="1517" y="1382"/>
                  </a:lnTo>
                  <a:lnTo>
                    <a:pt x="1525" y="1380"/>
                  </a:lnTo>
                  <a:lnTo>
                    <a:pt x="1532" y="1377"/>
                  </a:lnTo>
                  <a:lnTo>
                    <a:pt x="1528" y="1391"/>
                  </a:lnTo>
                  <a:lnTo>
                    <a:pt x="1525" y="1405"/>
                  </a:lnTo>
                  <a:lnTo>
                    <a:pt x="1521" y="1418"/>
                  </a:lnTo>
                  <a:lnTo>
                    <a:pt x="1517" y="1432"/>
                  </a:lnTo>
                  <a:lnTo>
                    <a:pt x="1509" y="1462"/>
                  </a:lnTo>
                  <a:lnTo>
                    <a:pt x="1502" y="1490"/>
                  </a:lnTo>
                  <a:lnTo>
                    <a:pt x="1496" y="1517"/>
                  </a:lnTo>
                  <a:lnTo>
                    <a:pt x="1491" y="1544"/>
                  </a:lnTo>
                  <a:lnTo>
                    <a:pt x="1493" y="1554"/>
                  </a:lnTo>
                  <a:lnTo>
                    <a:pt x="1497" y="1561"/>
                  </a:lnTo>
                  <a:lnTo>
                    <a:pt x="1503" y="1566"/>
                  </a:lnTo>
                  <a:lnTo>
                    <a:pt x="1510" y="1568"/>
                  </a:lnTo>
                  <a:lnTo>
                    <a:pt x="1517" y="1569"/>
                  </a:lnTo>
                  <a:lnTo>
                    <a:pt x="1524" y="1568"/>
                  </a:lnTo>
                  <a:lnTo>
                    <a:pt x="1528" y="1566"/>
                  </a:lnTo>
                  <a:lnTo>
                    <a:pt x="1532" y="1563"/>
                  </a:lnTo>
                  <a:lnTo>
                    <a:pt x="1541" y="1544"/>
                  </a:lnTo>
                  <a:lnTo>
                    <a:pt x="1546" y="1528"/>
                  </a:lnTo>
                  <a:lnTo>
                    <a:pt x="1552" y="1509"/>
                  </a:lnTo>
                  <a:lnTo>
                    <a:pt x="1564" y="1479"/>
                  </a:lnTo>
                  <a:lnTo>
                    <a:pt x="1572" y="1456"/>
                  </a:lnTo>
                  <a:lnTo>
                    <a:pt x="1584" y="1415"/>
                  </a:lnTo>
                  <a:lnTo>
                    <a:pt x="1600" y="1360"/>
                  </a:lnTo>
                  <a:lnTo>
                    <a:pt x="1618" y="1298"/>
                  </a:lnTo>
                  <a:lnTo>
                    <a:pt x="1637" y="1235"/>
                  </a:lnTo>
                  <a:lnTo>
                    <a:pt x="1654" y="1175"/>
                  </a:lnTo>
                  <a:lnTo>
                    <a:pt x="1669" y="1126"/>
                  </a:lnTo>
                  <a:lnTo>
                    <a:pt x="1679" y="1092"/>
                  </a:lnTo>
                  <a:lnTo>
                    <a:pt x="1679" y="1089"/>
                  </a:lnTo>
                  <a:lnTo>
                    <a:pt x="1681" y="1086"/>
                  </a:lnTo>
                  <a:lnTo>
                    <a:pt x="1682" y="1081"/>
                  </a:lnTo>
                  <a:lnTo>
                    <a:pt x="1682" y="1079"/>
                  </a:lnTo>
                  <a:lnTo>
                    <a:pt x="1684" y="1071"/>
                  </a:lnTo>
                  <a:lnTo>
                    <a:pt x="1688" y="1048"/>
                  </a:lnTo>
                  <a:lnTo>
                    <a:pt x="1695" y="1014"/>
                  </a:lnTo>
                  <a:lnTo>
                    <a:pt x="1703" y="972"/>
                  </a:lnTo>
                  <a:lnTo>
                    <a:pt x="1713" y="923"/>
                  </a:lnTo>
                  <a:lnTo>
                    <a:pt x="1725" y="871"/>
                  </a:lnTo>
                  <a:lnTo>
                    <a:pt x="1737" y="820"/>
                  </a:lnTo>
                  <a:lnTo>
                    <a:pt x="1750" y="771"/>
                  </a:lnTo>
                  <a:lnTo>
                    <a:pt x="1767" y="785"/>
                  </a:lnTo>
                  <a:lnTo>
                    <a:pt x="1783" y="797"/>
                  </a:lnTo>
                  <a:lnTo>
                    <a:pt x="1798" y="810"/>
                  </a:lnTo>
                  <a:lnTo>
                    <a:pt x="1811" y="820"/>
                  </a:lnTo>
                  <a:lnTo>
                    <a:pt x="1824" y="830"/>
                  </a:lnTo>
                  <a:lnTo>
                    <a:pt x="1835" y="838"/>
                  </a:lnTo>
                  <a:lnTo>
                    <a:pt x="1845" y="846"/>
                  </a:lnTo>
                  <a:lnTo>
                    <a:pt x="1854" y="852"/>
                  </a:lnTo>
                  <a:lnTo>
                    <a:pt x="1845" y="1040"/>
                  </a:lnTo>
                  <a:lnTo>
                    <a:pt x="1832" y="1236"/>
                  </a:lnTo>
                  <a:lnTo>
                    <a:pt x="1817" y="1433"/>
                  </a:lnTo>
                  <a:lnTo>
                    <a:pt x="1802" y="1628"/>
                  </a:lnTo>
                  <a:lnTo>
                    <a:pt x="1785" y="1816"/>
                  </a:lnTo>
                  <a:lnTo>
                    <a:pt x="1769" y="1991"/>
                  </a:lnTo>
                  <a:lnTo>
                    <a:pt x="1754" y="2149"/>
                  </a:lnTo>
                  <a:lnTo>
                    <a:pt x="1741" y="2284"/>
                  </a:lnTo>
                  <a:lnTo>
                    <a:pt x="1937" y="2284"/>
                  </a:lnTo>
                  <a:lnTo>
                    <a:pt x="1929" y="2074"/>
                  </a:lnTo>
                  <a:lnTo>
                    <a:pt x="1928" y="1864"/>
                  </a:lnTo>
                  <a:lnTo>
                    <a:pt x="1929" y="1654"/>
                  </a:lnTo>
                  <a:lnTo>
                    <a:pt x="1932" y="1442"/>
                  </a:lnTo>
                  <a:lnTo>
                    <a:pt x="1936" y="1232"/>
                  </a:lnTo>
                  <a:lnTo>
                    <a:pt x="1937" y="1022"/>
                  </a:lnTo>
                  <a:lnTo>
                    <a:pt x="1936" y="812"/>
                  </a:lnTo>
                  <a:lnTo>
                    <a:pt x="1929" y="603"/>
                  </a:lnTo>
                  <a:close/>
                </a:path>
              </a:pathLst>
            </a:custGeom>
            <a:solidFill>
              <a:srgbClr val="3FF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9" name="Google Shape;309;p4"/>
            <p:cNvSpPr/>
            <p:nvPr/>
          </p:nvSpPr>
          <p:spPr>
            <a:xfrm>
              <a:off x="4297" y="2520"/>
              <a:ext cx="808" cy="1085"/>
            </a:xfrm>
            <a:custGeom>
              <a:avLst/>
              <a:gdLst/>
              <a:ahLst/>
              <a:cxnLst/>
              <a:rect l="l" t="t" r="r" b="b"/>
              <a:pathLst>
                <a:path w="1617" h="2171" extrusionOk="0">
                  <a:moveTo>
                    <a:pt x="1513" y="658"/>
                  </a:moveTo>
                  <a:lnTo>
                    <a:pt x="1500" y="707"/>
                  </a:lnTo>
                  <a:lnTo>
                    <a:pt x="1488" y="758"/>
                  </a:lnTo>
                  <a:lnTo>
                    <a:pt x="1476" y="810"/>
                  </a:lnTo>
                  <a:lnTo>
                    <a:pt x="1466" y="859"/>
                  </a:lnTo>
                  <a:lnTo>
                    <a:pt x="1458" y="901"/>
                  </a:lnTo>
                  <a:lnTo>
                    <a:pt x="1451" y="935"/>
                  </a:lnTo>
                  <a:lnTo>
                    <a:pt x="1447" y="958"/>
                  </a:lnTo>
                  <a:lnTo>
                    <a:pt x="1445" y="966"/>
                  </a:lnTo>
                  <a:lnTo>
                    <a:pt x="1445" y="968"/>
                  </a:lnTo>
                  <a:lnTo>
                    <a:pt x="1444" y="973"/>
                  </a:lnTo>
                  <a:lnTo>
                    <a:pt x="1442" y="976"/>
                  </a:lnTo>
                  <a:lnTo>
                    <a:pt x="1442" y="979"/>
                  </a:lnTo>
                  <a:lnTo>
                    <a:pt x="1432" y="1013"/>
                  </a:lnTo>
                  <a:lnTo>
                    <a:pt x="1417" y="1062"/>
                  </a:lnTo>
                  <a:lnTo>
                    <a:pt x="1400" y="1122"/>
                  </a:lnTo>
                  <a:lnTo>
                    <a:pt x="1381" y="1185"/>
                  </a:lnTo>
                  <a:lnTo>
                    <a:pt x="1363" y="1247"/>
                  </a:lnTo>
                  <a:lnTo>
                    <a:pt x="1347" y="1302"/>
                  </a:lnTo>
                  <a:lnTo>
                    <a:pt x="1335" y="1343"/>
                  </a:lnTo>
                  <a:lnTo>
                    <a:pt x="1327" y="1366"/>
                  </a:lnTo>
                  <a:lnTo>
                    <a:pt x="1315" y="1396"/>
                  </a:lnTo>
                  <a:lnTo>
                    <a:pt x="1309" y="1415"/>
                  </a:lnTo>
                  <a:lnTo>
                    <a:pt x="1304" y="1431"/>
                  </a:lnTo>
                  <a:lnTo>
                    <a:pt x="1295" y="1450"/>
                  </a:lnTo>
                  <a:lnTo>
                    <a:pt x="1291" y="1453"/>
                  </a:lnTo>
                  <a:lnTo>
                    <a:pt x="1287" y="1455"/>
                  </a:lnTo>
                  <a:lnTo>
                    <a:pt x="1280" y="1456"/>
                  </a:lnTo>
                  <a:lnTo>
                    <a:pt x="1273" y="1455"/>
                  </a:lnTo>
                  <a:lnTo>
                    <a:pt x="1266" y="1453"/>
                  </a:lnTo>
                  <a:lnTo>
                    <a:pt x="1260" y="1448"/>
                  </a:lnTo>
                  <a:lnTo>
                    <a:pt x="1256" y="1441"/>
                  </a:lnTo>
                  <a:lnTo>
                    <a:pt x="1254" y="1431"/>
                  </a:lnTo>
                  <a:lnTo>
                    <a:pt x="1259" y="1404"/>
                  </a:lnTo>
                  <a:lnTo>
                    <a:pt x="1265" y="1377"/>
                  </a:lnTo>
                  <a:lnTo>
                    <a:pt x="1272" y="1349"/>
                  </a:lnTo>
                  <a:lnTo>
                    <a:pt x="1280" y="1319"/>
                  </a:lnTo>
                  <a:lnTo>
                    <a:pt x="1284" y="1305"/>
                  </a:lnTo>
                  <a:lnTo>
                    <a:pt x="1288" y="1292"/>
                  </a:lnTo>
                  <a:lnTo>
                    <a:pt x="1291" y="1278"/>
                  </a:lnTo>
                  <a:lnTo>
                    <a:pt x="1295" y="1264"/>
                  </a:lnTo>
                  <a:lnTo>
                    <a:pt x="1288" y="1267"/>
                  </a:lnTo>
                  <a:lnTo>
                    <a:pt x="1280" y="1269"/>
                  </a:lnTo>
                  <a:lnTo>
                    <a:pt x="1273" y="1272"/>
                  </a:lnTo>
                  <a:lnTo>
                    <a:pt x="1267" y="1275"/>
                  </a:lnTo>
                  <a:lnTo>
                    <a:pt x="1260" y="1287"/>
                  </a:lnTo>
                  <a:lnTo>
                    <a:pt x="1249" y="1315"/>
                  </a:lnTo>
                  <a:lnTo>
                    <a:pt x="1232" y="1352"/>
                  </a:lnTo>
                  <a:lnTo>
                    <a:pt x="1214" y="1394"/>
                  </a:lnTo>
                  <a:lnTo>
                    <a:pt x="1193" y="1437"/>
                  </a:lnTo>
                  <a:lnTo>
                    <a:pt x="1172" y="1474"/>
                  </a:lnTo>
                  <a:lnTo>
                    <a:pt x="1153" y="1501"/>
                  </a:lnTo>
                  <a:lnTo>
                    <a:pt x="1138" y="1513"/>
                  </a:lnTo>
                  <a:lnTo>
                    <a:pt x="1110" y="1495"/>
                  </a:lnTo>
                  <a:lnTo>
                    <a:pt x="1116" y="1471"/>
                  </a:lnTo>
                  <a:lnTo>
                    <a:pt x="1124" y="1450"/>
                  </a:lnTo>
                  <a:lnTo>
                    <a:pt x="1134" y="1431"/>
                  </a:lnTo>
                  <a:lnTo>
                    <a:pt x="1143" y="1408"/>
                  </a:lnTo>
                  <a:lnTo>
                    <a:pt x="1148" y="1389"/>
                  </a:lnTo>
                  <a:lnTo>
                    <a:pt x="1156" y="1365"/>
                  </a:lnTo>
                  <a:lnTo>
                    <a:pt x="1164" y="1338"/>
                  </a:lnTo>
                  <a:lnTo>
                    <a:pt x="1171" y="1310"/>
                  </a:lnTo>
                  <a:lnTo>
                    <a:pt x="1178" y="1284"/>
                  </a:lnTo>
                  <a:lnTo>
                    <a:pt x="1184" y="1262"/>
                  </a:lnTo>
                  <a:lnTo>
                    <a:pt x="1186" y="1245"/>
                  </a:lnTo>
                  <a:lnTo>
                    <a:pt x="1187" y="1236"/>
                  </a:lnTo>
                  <a:lnTo>
                    <a:pt x="1185" y="1236"/>
                  </a:lnTo>
                  <a:lnTo>
                    <a:pt x="1182" y="1237"/>
                  </a:lnTo>
                  <a:lnTo>
                    <a:pt x="1175" y="1238"/>
                  </a:lnTo>
                  <a:lnTo>
                    <a:pt x="1167" y="1240"/>
                  </a:lnTo>
                  <a:lnTo>
                    <a:pt x="1160" y="1243"/>
                  </a:lnTo>
                  <a:lnTo>
                    <a:pt x="1153" y="1244"/>
                  </a:lnTo>
                  <a:lnTo>
                    <a:pt x="1147" y="1246"/>
                  </a:lnTo>
                  <a:lnTo>
                    <a:pt x="1145" y="1247"/>
                  </a:lnTo>
                  <a:lnTo>
                    <a:pt x="1134" y="1268"/>
                  </a:lnTo>
                  <a:lnTo>
                    <a:pt x="1120" y="1296"/>
                  </a:lnTo>
                  <a:lnTo>
                    <a:pt x="1104" y="1333"/>
                  </a:lnTo>
                  <a:lnTo>
                    <a:pt x="1088" y="1370"/>
                  </a:lnTo>
                  <a:lnTo>
                    <a:pt x="1071" y="1407"/>
                  </a:lnTo>
                  <a:lnTo>
                    <a:pt x="1055" y="1440"/>
                  </a:lnTo>
                  <a:lnTo>
                    <a:pt x="1041" y="1465"/>
                  </a:lnTo>
                  <a:lnTo>
                    <a:pt x="1030" y="1479"/>
                  </a:lnTo>
                  <a:lnTo>
                    <a:pt x="1022" y="1481"/>
                  </a:lnTo>
                  <a:lnTo>
                    <a:pt x="1013" y="1480"/>
                  </a:lnTo>
                  <a:lnTo>
                    <a:pt x="1003" y="1477"/>
                  </a:lnTo>
                  <a:lnTo>
                    <a:pt x="997" y="1472"/>
                  </a:lnTo>
                  <a:lnTo>
                    <a:pt x="1000" y="1442"/>
                  </a:lnTo>
                  <a:lnTo>
                    <a:pt x="1006" y="1413"/>
                  </a:lnTo>
                  <a:lnTo>
                    <a:pt x="1014" y="1383"/>
                  </a:lnTo>
                  <a:lnTo>
                    <a:pt x="1023" y="1354"/>
                  </a:lnTo>
                  <a:lnTo>
                    <a:pt x="1030" y="1335"/>
                  </a:lnTo>
                  <a:lnTo>
                    <a:pt x="1037" y="1312"/>
                  </a:lnTo>
                  <a:lnTo>
                    <a:pt x="1045" y="1287"/>
                  </a:lnTo>
                  <a:lnTo>
                    <a:pt x="1053" y="1262"/>
                  </a:lnTo>
                  <a:lnTo>
                    <a:pt x="1059" y="1239"/>
                  </a:lnTo>
                  <a:lnTo>
                    <a:pt x="1065" y="1220"/>
                  </a:lnTo>
                  <a:lnTo>
                    <a:pt x="1069" y="1207"/>
                  </a:lnTo>
                  <a:lnTo>
                    <a:pt x="1070" y="1203"/>
                  </a:lnTo>
                  <a:lnTo>
                    <a:pt x="1065" y="1204"/>
                  </a:lnTo>
                  <a:lnTo>
                    <a:pt x="1061" y="1205"/>
                  </a:lnTo>
                  <a:lnTo>
                    <a:pt x="1056" y="1207"/>
                  </a:lnTo>
                  <a:lnTo>
                    <a:pt x="1051" y="1209"/>
                  </a:lnTo>
                  <a:lnTo>
                    <a:pt x="1046" y="1213"/>
                  </a:lnTo>
                  <a:lnTo>
                    <a:pt x="1042" y="1216"/>
                  </a:lnTo>
                  <a:lnTo>
                    <a:pt x="1038" y="1219"/>
                  </a:lnTo>
                  <a:lnTo>
                    <a:pt x="1035" y="1221"/>
                  </a:lnTo>
                  <a:lnTo>
                    <a:pt x="1031" y="1227"/>
                  </a:lnTo>
                  <a:lnTo>
                    <a:pt x="1021" y="1243"/>
                  </a:lnTo>
                  <a:lnTo>
                    <a:pt x="1008" y="1265"/>
                  </a:lnTo>
                  <a:lnTo>
                    <a:pt x="992" y="1292"/>
                  </a:lnTo>
                  <a:lnTo>
                    <a:pt x="977" y="1319"/>
                  </a:lnTo>
                  <a:lnTo>
                    <a:pt x="963" y="1343"/>
                  </a:lnTo>
                  <a:lnTo>
                    <a:pt x="953" y="1360"/>
                  </a:lnTo>
                  <a:lnTo>
                    <a:pt x="949" y="1369"/>
                  </a:lnTo>
                  <a:lnTo>
                    <a:pt x="946" y="1378"/>
                  </a:lnTo>
                  <a:lnTo>
                    <a:pt x="943" y="1388"/>
                  </a:lnTo>
                  <a:lnTo>
                    <a:pt x="938" y="1394"/>
                  </a:lnTo>
                  <a:lnTo>
                    <a:pt x="933" y="1399"/>
                  </a:lnTo>
                  <a:lnTo>
                    <a:pt x="925" y="1401"/>
                  </a:lnTo>
                  <a:lnTo>
                    <a:pt x="917" y="1402"/>
                  </a:lnTo>
                  <a:lnTo>
                    <a:pt x="909" y="1400"/>
                  </a:lnTo>
                  <a:lnTo>
                    <a:pt x="898" y="1394"/>
                  </a:lnTo>
                  <a:lnTo>
                    <a:pt x="898" y="1386"/>
                  </a:lnTo>
                  <a:lnTo>
                    <a:pt x="903" y="1370"/>
                  </a:lnTo>
                  <a:lnTo>
                    <a:pt x="911" y="1345"/>
                  </a:lnTo>
                  <a:lnTo>
                    <a:pt x="922" y="1313"/>
                  </a:lnTo>
                  <a:lnTo>
                    <a:pt x="927" y="1302"/>
                  </a:lnTo>
                  <a:lnTo>
                    <a:pt x="930" y="1288"/>
                  </a:lnTo>
                  <a:lnTo>
                    <a:pt x="936" y="1276"/>
                  </a:lnTo>
                  <a:lnTo>
                    <a:pt x="941" y="1262"/>
                  </a:lnTo>
                  <a:lnTo>
                    <a:pt x="946" y="1247"/>
                  </a:lnTo>
                  <a:lnTo>
                    <a:pt x="952" y="1232"/>
                  </a:lnTo>
                  <a:lnTo>
                    <a:pt x="958" y="1217"/>
                  </a:lnTo>
                  <a:lnTo>
                    <a:pt x="963" y="1201"/>
                  </a:lnTo>
                  <a:lnTo>
                    <a:pt x="968" y="1188"/>
                  </a:lnTo>
                  <a:lnTo>
                    <a:pt x="973" y="1175"/>
                  </a:lnTo>
                  <a:lnTo>
                    <a:pt x="977" y="1163"/>
                  </a:lnTo>
                  <a:lnTo>
                    <a:pt x="981" y="1151"/>
                  </a:lnTo>
                  <a:lnTo>
                    <a:pt x="985" y="1139"/>
                  </a:lnTo>
                  <a:lnTo>
                    <a:pt x="990" y="1126"/>
                  </a:lnTo>
                  <a:lnTo>
                    <a:pt x="995" y="1112"/>
                  </a:lnTo>
                  <a:lnTo>
                    <a:pt x="1001" y="1096"/>
                  </a:lnTo>
                  <a:lnTo>
                    <a:pt x="997" y="1100"/>
                  </a:lnTo>
                  <a:lnTo>
                    <a:pt x="990" y="1107"/>
                  </a:lnTo>
                  <a:lnTo>
                    <a:pt x="979" y="1117"/>
                  </a:lnTo>
                  <a:lnTo>
                    <a:pt x="967" y="1129"/>
                  </a:lnTo>
                  <a:lnTo>
                    <a:pt x="953" y="1142"/>
                  </a:lnTo>
                  <a:lnTo>
                    <a:pt x="938" y="1153"/>
                  </a:lnTo>
                  <a:lnTo>
                    <a:pt x="923" y="1165"/>
                  </a:lnTo>
                  <a:lnTo>
                    <a:pt x="909" y="1172"/>
                  </a:lnTo>
                  <a:lnTo>
                    <a:pt x="905" y="1173"/>
                  </a:lnTo>
                  <a:lnTo>
                    <a:pt x="898" y="1172"/>
                  </a:lnTo>
                  <a:lnTo>
                    <a:pt x="888" y="1169"/>
                  </a:lnTo>
                  <a:lnTo>
                    <a:pt x="878" y="1167"/>
                  </a:lnTo>
                  <a:lnTo>
                    <a:pt x="868" y="1165"/>
                  </a:lnTo>
                  <a:lnTo>
                    <a:pt x="858" y="1161"/>
                  </a:lnTo>
                  <a:lnTo>
                    <a:pt x="852" y="1158"/>
                  </a:lnTo>
                  <a:lnTo>
                    <a:pt x="847" y="1155"/>
                  </a:lnTo>
                  <a:lnTo>
                    <a:pt x="849" y="1152"/>
                  </a:lnTo>
                  <a:lnTo>
                    <a:pt x="855" y="1148"/>
                  </a:lnTo>
                  <a:lnTo>
                    <a:pt x="865" y="1140"/>
                  </a:lnTo>
                  <a:lnTo>
                    <a:pt x="877" y="1128"/>
                  </a:lnTo>
                  <a:lnTo>
                    <a:pt x="889" y="1115"/>
                  </a:lnTo>
                  <a:lnTo>
                    <a:pt x="902" y="1099"/>
                  </a:lnTo>
                  <a:lnTo>
                    <a:pt x="914" y="1080"/>
                  </a:lnTo>
                  <a:lnTo>
                    <a:pt x="926" y="1060"/>
                  </a:lnTo>
                  <a:lnTo>
                    <a:pt x="946" y="1038"/>
                  </a:lnTo>
                  <a:lnTo>
                    <a:pt x="967" y="1021"/>
                  </a:lnTo>
                  <a:lnTo>
                    <a:pt x="987" y="1007"/>
                  </a:lnTo>
                  <a:lnTo>
                    <a:pt x="1007" y="996"/>
                  </a:lnTo>
                  <a:lnTo>
                    <a:pt x="1024" y="986"/>
                  </a:lnTo>
                  <a:lnTo>
                    <a:pt x="1041" y="974"/>
                  </a:lnTo>
                  <a:lnTo>
                    <a:pt x="1056" y="959"/>
                  </a:lnTo>
                  <a:lnTo>
                    <a:pt x="1070" y="941"/>
                  </a:lnTo>
                  <a:lnTo>
                    <a:pt x="1078" y="921"/>
                  </a:lnTo>
                  <a:lnTo>
                    <a:pt x="1086" y="898"/>
                  </a:lnTo>
                  <a:lnTo>
                    <a:pt x="1095" y="873"/>
                  </a:lnTo>
                  <a:lnTo>
                    <a:pt x="1103" y="847"/>
                  </a:lnTo>
                  <a:lnTo>
                    <a:pt x="1111" y="825"/>
                  </a:lnTo>
                  <a:lnTo>
                    <a:pt x="1118" y="804"/>
                  </a:lnTo>
                  <a:lnTo>
                    <a:pt x="1122" y="787"/>
                  </a:lnTo>
                  <a:lnTo>
                    <a:pt x="1124" y="775"/>
                  </a:lnTo>
                  <a:lnTo>
                    <a:pt x="1130" y="749"/>
                  </a:lnTo>
                  <a:lnTo>
                    <a:pt x="1136" y="723"/>
                  </a:lnTo>
                  <a:lnTo>
                    <a:pt x="1142" y="697"/>
                  </a:lnTo>
                  <a:lnTo>
                    <a:pt x="1147" y="672"/>
                  </a:lnTo>
                  <a:lnTo>
                    <a:pt x="1152" y="645"/>
                  </a:lnTo>
                  <a:lnTo>
                    <a:pt x="1156" y="620"/>
                  </a:lnTo>
                  <a:lnTo>
                    <a:pt x="1160" y="594"/>
                  </a:lnTo>
                  <a:lnTo>
                    <a:pt x="1163" y="566"/>
                  </a:lnTo>
                  <a:lnTo>
                    <a:pt x="1168" y="519"/>
                  </a:lnTo>
                  <a:lnTo>
                    <a:pt x="1171" y="471"/>
                  </a:lnTo>
                  <a:lnTo>
                    <a:pt x="1174" y="424"/>
                  </a:lnTo>
                  <a:lnTo>
                    <a:pt x="1178" y="376"/>
                  </a:lnTo>
                  <a:lnTo>
                    <a:pt x="1145" y="347"/>
                  </a:lnTo>
                  <a:lnTo>
                    <a:pt x="1112" y="320"/>
                  </a:lnTo>
                  <a:lnTo>
                    <a:pt x="1080" y="291"/>
                  </a:lnTo>
                  <a:lnTo>
                    <a:pt x="1048" y="264"/>
                  </a:lnTo>
                  <a:lnTo>
                    <a:pt x="1016" y="236"/>
                  </a:lnTo>
                  <a:lnTo>
                    <a:pt x="985" y="209"/>
                  </a:lnTo>
                  <a:lnTo>
                    <a:pt x="954" y="183"/>
                  </a:lnTo>
                  <a:lnTo>
                    <a:pt x="926" y="158"/>
                  </a:lnTo>
                  <a:lnTo>
                    <a:pt x="897" y="134"/>
                  </a:lnTo>
                  <a:lnTo>
                    <a:pt x="871" y="111"/>
                  </a:lnTo>
                  <a:lnTo>
                    <a:pt x="845" y="88"/>
                  </a:lnTo>
                  <a:lnTo>
                    <a:pt x="821" y="67"/>
                  </a:lnTo>
                  <a:lnTo>
                    <a:pt x="799" y="48"/>
                  </a:lnTo>
                  <a:lnTo>
                    <a:pt x="778" y="31"/>
                  </a:lnTo>
                  <a:lnTo>
                    <a:pt x="759" y="14"/>
                  </a:lnTo>
                  <a:lnTo>
                    <a:pt x="743" y="0"/>
                  </a:lnTo>
                  <a:lnTo>
                    <a:pt x="741" y="1"/>
                  </a:lnTo>
                  <a:lnTo>
                    <a:pt x="736" y="7"/>
                  </a:lnTo>
                  <a:lnTo>
                    <a:pt x="729" y="15"/>
                  </a:lnTo>
                  <a:lnTo>
                    <a:pt x="720" y="25"/>
                  </a:lnTo>
                  <a:lnTo>
                    <a:pt x="709" y="39"/>
                  </a:lnTo>
                  <a:lnTo>
                    <a:pt x="696" y="55"/>
                  </a:lnTo>
                  <a:lnTo>
                    <a:pt x="680" y="73"/>
                  </a:lnTo>
                  <a:lnTo>
                    <a:pt x="663" y="94"/>
                  </a:lnTo>
                  <a:lnTo>
                    <a:pt x="645" y="117"/>
                  </a:lnTo>
                  <a:lnTo>
                    <a:pt x="624" y="141"/>
                  </a:lnTo>
                  <a:lnTo>
                    <a:pt x="603" y="167"/>
                  </a:lnTo>
                  <a:lnTo>
                    <a:pt x="580" y="193"/>
                  </a:lnTo>
                  <a:lnTo>
                    <a:pt x="556" y="222"/>
                  </a:lnTo>
                  <a:lnTo>
                    <a:pt x="532" y="250"/>
                  </a:lnTo>
                  <a:lnTo>
                    <a:pt x="506" y="280"/>
                  </a:lnTo>
                  <a:lnTo>
                    <a:pt x="479" y="311"/>
                  </a:lnTo>
                  <a:lnTo>
                    <a:pt x="480" y="336"/>
                  </a:lnTo>
                  <a:lnTo>
                    <a:pt x="482" y="360"/>
                  </a:lnTo>
                  <a:lnTo>
                    <a:pt x="484" y="384"/>
                  </a:lnTo>
                  <a:lnTo>
                    <a:pt x="487" y="408"/>
                  </a:lnTo>
                  <a:lnTo>
                    <a:pt x="491" y="435"/>
                  </a:lnTo>
                  <a:lnTo>
                    <a:pt x="494" y="461"/>
                  </a:lnTo>
                  <a:lnTo>
                    <a:pt x="498" y="487"/>
                  </a:lnTo>
                  <a:lnTo>
                    <a:pt x="503" y="512"/>
                  </a:lnTo>
                  <a:lnTo>
                    <a:pt x="508" y="538"/>
                  </a:lnTo>
                  <a:lnTo>
                    <a:pt x="514" y="563"/>
                  </a:lnTo>
                  <a:lnTo>
                    <a:pt x="519" y="589"/>
                  </a:lnTo>
                  <a:lnTo>
                    <a:pt x="526" y="617"/>
                  </a:lnTo>
                  <a:lnTo>
                    <a:pt x="528" y="628"/>
                  </a:lnTo>
                  <a:lnTo>
                    <a:pt x="533" y="645"/>
                  </a:lnTo>
                  <a:lnTo>
                    <a:pt x="540" y="666"/>
                  </a:lnTo>
                  <a:lnTo>
                    <a:pt x="547" y="689"/>
                  </a:lnTo>
                  <a:lnTo>
                    <a:pt x="555" y="714"/>
                  </a:lnTo>
                  <a:lnTo>
                    <a:pt x="564" y="739"/>
                  </a:lnTo>
                  <a:lnTo>
                    <a:pt x="572" y="762"/>
                  </a:lnTo>
                  <a:lnTo>
                    <a:pt x="580" y="782"/>
                  </a:lnTo>
                  <a:lnTo>
                    <a:pt x="593" y="801"/>
                  </a:lnTo>
                  <a:lnTo>
                    <a:pt x="608" y="815"/>
                  </a:lnTo>
                  <a:lnTo>
                    <a:pt x="625" y="827"/>
                  </a:lnTo>
                  <a:lnTo>
                    <a:pt x="644" y="837"/>
                  </a:lnTo>
                  <a:lnTo>
                    <a:pt x="662" y="849"/>
                  </a:lnTo>
                  <a:lnTo>
                    <a:pt x="681" y="862"/>
                  </a:lnTo>
                  <a:lnTo>
                    <a:pt x="702" y="879"/>
                  </a:lnTo>
                  <a:lnTo>
                    <a:pt x="722" y="902"/>
                  </a:lnTo>
                  <a:lnTo>
                    <a:pt x="734" y="923"/>
                  </a:lnTo>
                  <a:lnTo>
                    <a:pt x="746" y="941"/>
                  </a:lnTo>
                  <a:lnTo>
                    <a:pt x="759" y="957"/>
                  </a:lnTo>
                  <a:lnTo>
                    <a:pt x="773" y="971"/>
                  </a:lnTo>
                  <a:lnTo>
                    <a:pt x="783" y="982"/>
                  </a:lnTo>
                  <a:lnTo>
                    <a:pt x="793" y="990"/>
                  </a:lnTo>
                  <a:lnTo>
                    <a:pt x="799" y="995"/>
                  </a:lnTo>
                  <a:lnTo>
                    <a:pt x="801" y="997"/>
                  </a:lnTo>
                  <a:lnTo>
                    <a:pt x="797" y="1000"/>
                  </a:lnTo>
                  <a:lnTo>
                    <a:pt x="790" y="1004"/>
                  </a:lnTo>
                  <a:lnTo>
                    <a:pt x="781" y="1007"/>
                  </a:lnTo>
                  <a:lnTo>
                    <a:pt x="770" y="1010"/>
                  </a:lnTo>
                  <a:lnTo>
                    <a:pt x="760" y="1012"/>
                  </a:lnTo>
                  <a:lnTo>
                    <a:pt x="750" y="1013"/>
                  </a:lnTo>
                  <a:lnTo>
                    <a:pt x="743" y="1014"/>
                  </a:lnTo>
                  <a:lnTo>
                    <a:pt x="740" y="1013"/>
                  </a:lnTo>
                  <a:lnTo>
                    <a:pt x="725" y="1006"/>
                  </a:lnTo>
                  <a:lnTo>
                    <a:pt x="710" y="996"/>
                  </a:lnTo>
                  <a:lnTo>
                    <a:pt x="695" y="984"/>
                  </a:lnTo>
                  <a:lnTo>
                    <a:pt x="681" y="972"/>
                  </a:lnTo>
                  <a:lnTo>
                    <a:pt x="669" y="959"/>
                  </a:lnTo>
                  <a:lnTo>
                    <a:pt x="659" y="949"/>
                  </a:lnTo>
                  <a:lnTo>
                    <a:pt x="652" y="942"/>
                  </a:lnTo>
                  <a:lnTo>
                    <a:pt x="647" y="939"/>
                  </a:lnTo>
                  <a:lnTo>
                    <a:pt x="653" y="955"/>
                  </a:lnTo>
                  <a:lnTo>
                    <a:pt x="659" y="968"/>
                  </a:lnTo>
                  <a:lnTo>
                    <a:pt x="663" y="981"/>
                  </a:lnTo>
                  <a:lnTo>
                    <a:pt x="668" y="994"/>
                  </a:lnTo>
                  <a:lnTo>
                    <a:pt x="671" y="1005"/>
                  </a:lnTo>
                  <a:lnTo>
                    <a:pt x="676" y="1016"/>
                  </a:lnTo>
                  <a:lnTo>
                    <a:pt x="680" y="1029"/>
                  </a:lnTo>
                  <a:lnTo>
                    <a:pt x="685" y="1042"/>
                  </a:lnTo>
                  <a:lnTo>
                    <a:pt x="691" y="1058"/>
                  </a:lnTo>
                  <a:lnTo>
                    <a:pt x="696" y="1074"/>
                  </a:lnTo>
                  <a:lnTo>
                    <a:pt x="702" y="1088"/>
                  </a:lnTo>
                  <a:lnTo>
                    <a:pt x="708" y="1102"/>
                  </a:lnTo>
                  <a:lnTo>
                    <a:pt x="712" y="1116"/>
                  </a:lnTo>
                  <a:lnTo>
                    <a:pt x="718" y="1129"/>
                  </a:lnTo>
                  <a:lnTo>
                    <a:pt x="721" y="1142"/>
                  </a:lnTo>
                  <a:lnTo>
                    <a:pt x="726" y="1153"/>
                  </a:lnTo>
                  <a:lnTo>
                    <a:pt x="737" y="1185"/>
                  </a:lnTo>
                  <a:lnTo>
                    <a:pt x="745" y="1211"/>
                  </a:lnTo>
                  <a:lnTo>
                    <a:pt x="750" y="1228"/>
                  </a:lnTo>
                  <a:lnTo>
                    <a:pt x="750" y="1235"/>
                  </a:lnTo>
                  <a:lnTo>
                    <a:pt x="740" y="1240"/>
                  </a:lnTo>
                  <a:lnTo>
                    <a:pt x="732" y="1243"/>
                  </a:lnTo>
                  <a:lnTo>
                    <a:pt x="724" y="1243"/>
                  </a:lnTo>
                  <a:lnTo>
                    <a:pt x="717" y="1240"/>
                  </a:lnTo>
                  <a:lnTo>
                    <a:pt x="710" y="1235"/>
                  </a:lnTo>
                  <a:lnTo>
                    <a:pt x="705" y="1228"/>
                  </a:lnTo>
                  <a:lnTo>
                    <a:pt x="702" y="1220"/>
                  </a:lnTo>
                  <a:lnTo>
                    <a:pt x="700" y="1209"/>
                  </a:lnTo>
                  <a:lnTo>
                    <a:pt x="695" y="1200"/>
                  </a:lnTo>
                  <a:lnTo>
                    <a:pt x="685" y="1183"/>
                  </a:lnTo>
                  <a:lnTo>
                    <a:pt x="672" y="1159"/>
                  </a:lnTo>
                  <a:lnTo>
                    <a:pt x="657" y="1132"/>
                  </a:lnTo>
                  <a:lnTo>
                    <a:pt x="641" y="1106"/>
                  </a:lnTo>
                  <a:lnTo>
                    <a:pt x="629" y="1083"/>
                  </a:lnTo>
                  <a:lnTo>
                    <a:pt x="619" y="1067"/>
                  </a:lnTo>
                  <a:lnTo>
                    <a:pt x="614" y="1061"/>
                  </a:lnTo>
                  <a:lnTo>
                    <a:pt x="612" y="1059"/>
                  </a:lnTo>
                  <a:lnTo>
                    <a:pt x="608" y="1056"/>
                  </a:lnTo>
                  <a:lnTo>
                    <a:pt x="604" y="1054"/>
                  </a:lnTo>
                  <a:lnTo>
                    <a:pt x="599" y="1051"/>
                  </a:lnTo>
                  <a:lnTo>
                    <a:pt x="595" y="1048"/>
                  </a:lnTo>
                  <a:lnTo>
                    <a:pt x="589" y="1046"/>
                  </a:lnTo>
                  <a:lnTo>
                    <a:pt x="584" y="1045"/>
                  </a:lnTo>
                  <a:lnTo>
                    <a:pt x="580" y="1044"/>
                  </a:lnTo>
                  <a:lnTo>
                    <a:pt x="581" y="1048"/>
                  </a:lnTo>
                  <a:lnTo>
                    <a:pt x="584" y="1061"/>
                  </a:lnTo>
                  <a:lnTo>
                    <a:pt x="590" y="1080"/>
                  </a:lnTo>
                  <a:lnTo>
                    <a:pt x="597" y="1103"/>
                  </a:lnTo>
                  <a:lnTo>
                    <a:pt x="605" y="1128"/>
                  </a:lnTo>
                  <a:lnTo>
                    <a:pt x="612" y="1153"/>
                  </a:lnTo>
                  <a:lnTo>
                    <a:pt x="620" y="1176"/>
                  </a:lnTo>
                  <a:lnTo>
                    <a:pt x="625" y="1196"/>
                  </a:lnTo>
                  <a:lnTo>
                    <a:pt x="635" y="1224"/>
                  </a:lnTo>
                  <a:lnTo>
                    <a:pt x="643" y="1254"/>
                  </a:lnTo>
                  <a:lnTo>
                    <a:pt x="648" y="1284"/>
                  </a:lnTo>
                  <a:lnTo>
                    <a:pt x="652" y="1313"/>
                  </a:lnTo>
                  <a:lnTo>
                    <a:pt x="645" y="1318"/>
                  </a:lnTo>
                  <a:lnTo>
                    <a:pt x="636" y="1321"/>
                  </a:lnTo>
                  <a:lnTo>
                    <a:pt x="627" y="1322"/>
                  </a:lnTo>
                  <a:lnTo>
                    <a:pt x="619" y="1320"/>
                  </a:lnTo>
                  <a:lnTo>
                    <a:pt x="608" y="1307"/>
                  </a:lnTo>
                  <a:lnTo>
                    <a:pt x="595" y="1281"/>
                  </a:lnTo>
                  <a:lnTo>
                    <a:pt x="579" y="1248"/>
                  </a:lnTo>
                  <a:lnTo>
                    <a:pt x="561" y="1211"/>
                  </a:lnTo>
                  <a:lnTo>
                    <a:pt x="545" y="1173"/>
                  </a:lnTo>
                  <a:lnTo>
                    <a:pt x="529" y="1137"/>
                  </a:lnTo>
                  <a:lnTo>
                    <a:pt x="516" y="1108"/>
                  </a:lnTo>
                  <a:lnTo>
                    <a:pt x="504" y="1087"/>
                  </a:lnTo>
                  <a:lnTo>
                    <a:pt x="502" y="1086"/>
                  </a:lnTo>
                  <a:lnTo>
                    <a:pt x="496" y="1085"/>
                  </a:lnTo>
                  <a:lnTo>
                    <a:pt x="490" y="1083"/>
                  </a:lnTo>
                  <a:lnTo>
                    <a:pt x="483" y="1080"/>
                  </a:lnTo>
                  <a:lnTo>
                    <a:pt x="475" y="1079"/>
                  </a:lnTo>
                  <a:lnTo>
                    <a:pt x="469" y="1077"/>
                  </a:lnTo>
                  <a:lnTo>
                    <a:pt x="464" y="1076"/>
                  </a:lnTo>
                  <a:lnTo>
                    <a:pt x="462" y="1076"/>
                  </a:lnTo>
                  <a:lnTo>
                    <a:pt x="463" y="1085"/>
                  </a:lnTo>
                  <a:lnTo>
                    <a:pt x="466" y="1102"/>
                  </a:lnTo>
                  <a:lnTo>
                    <a:pt x="471" y="1125"/>
                  </a:lnTo>
                  <a:lnTo>
                    <a:pt x="478" y="1151"/>
                  </a:lnTo>
                  <a:lnTo>
                    <a:pt x="485" y="1180"/>
                  </a:lnTo>
                  <a:lnTo>
                    <a:pt x="493" y="1206"/>
                  </a:lnTo>
                  <a:lnTo>
                    <a:pt x="501" y="1230"/>
                  </a:lnTo>
                  <a:lnTo>
                    <a:pt x="507" y="1249"/>
                  </a:lnTo>
                  <a:lnTo>
                    <a:pt x="516" y="1272"/>
                  </a:lnTo>
                  <a:lnTo>
                    <a:pt x="525" y="1292"/>
                  </a:lnTo>
                  <a:lnTo>
                    <a:pt x="533" y="1311"/>
                  </a:lnTo>
                  <a:lnTo>
                    <a:pt x="540" y="1335"/>
                  </a:lnTo>
                  <a:lnTo>
                    <a:pt x="511" y="1354"/>
                  </a:lnTo>
                  <a:lnTo>
                    <a:pt x="496" y="1342"/>
                  </a:lnTo>
                  <a:lnTo>
                    <a:pt x="477" y="1316"/>
                  </a:lnTo>
                  <a:lnTo>
                    <a:pt x="456" y="1278"/>
                  </a:lnTo>
                  <a:lnTo>
                    <a:pt x="437" y="1236"/>
                  </a:lnTo>
                  <a:lnTo>
                    <a:pt x="418" y="1193"/>
                  </a:lnTo>
                  <a:lnTo>
                    <a:pt x="400" y="1156"/>
                  </a:lnTo>
                  <a:lnTo>
                    <a:pt x="389" y="1128"/>
                  </a:lnTo>
                  <a:lnTo>
                    <a:pt x="382" y="1116"/>
                  </a:lnTo>
                  <a:lnTo>
                    <a:pt x="376" y="1114"/>
                  </a:lnTo>
                  <a:lnTo>
                    <a:pt x="370" y="1110"/>
                  </a:lnTo>
                  <a:lnTo>
                    <a:pt x="362" y="1108"/>
                  </a:lnTo>
                  <a:lnTo>
                    <a:pt x="355" y="1106"/>
                  </a:lnTo>
                  <a:lnTo>
                    <a:pt x="358" y="1119"/>
                  </a:lnTo>
                  <a:lnTo>
                    <a:pt x="362" y="1133"/>
                  </a:lnTo>
                  <a:lnTo>
                    <a:pt x="365" y="1147"/>
                  </a:lnTo>
                  <a:lnTo>
                    <a:pt x="370" y="1160"/>
                  </a:lnTo>
                  <a:lnTo>
                    <a:pt x="378" y="1190"/>
                  </a:lnTo>
                  <a:lnTo>
                    <a:pt x="384" y="1219"/>
                  </a:lnTo>
                  <a:lnTo>
                    <a:pt x="390" y="1245"/>
                  </a:lnTo>
                  <a:lnTo>
                    <a:pt x="396" y="1272"/>
                  </a:lnTo>
                  <a:lnTo>
                    <a:pt x="394" y="1283"/>
                  </a:lnTo>
                  <a:lnTo>
                    <a:pt x="389" y="1289"/>
                  </a:lnTo>
                  <a:lnTo>
                    <a:pt x="383" y="1294"/>
                  </a:lnTo>
                  <a:lnTo>
                    <a:pt x="376" y="1296"/>
                  </a:lnTo>
                  <a:lnTo>
                    <a:pt x="370" y="1296"/>
                  </a:lnTo>
                  <a:lnTo>
                    <a:pt x="363" y="1296"/>
                  </a:lnTo>
                  <a:lnTo>
                    <a:pt x="358" y="1294"/>
                  </a:lnTo>
                  <a:lnTo>
                    <a:pt x="355" y="1292"/>
                  </a:lnTo>
                  <a:lnTo>
                    <a:pt x="346" y="1272"/>
                  </a:lnTo>
                  <a:lnTo>
                    <a:pt x="340" y="1255"/>
                  </a:lnTo>
                  <a:lnTo>
                    <a:pt x="334" y="1236"/>
                  </a:lnTo>
                  <a:lnTo>
                    <a:pt x="323" y="1206"/>
                  </a:lnTo>
                  <a:lnTo>
                    <a:pt x="315" y="1183"/>
                  </a:lnTo>
                  <a:lnTo>
                    <a:pt x="302" y="1142"/>
                  </a:lnTo>
                  <a:lnTo>
                    <a:pt x="286" y="1088"/>
                  </a:lnTo>
                  <a:lnTo>
                    <a:pt x="268" y="1026"/>
                  </a:lnTo>
                  <a:lnTo>
                    <a:pt x="250" y="963"/>
                  </a:lnTo>
                  <a:lnTo>
                    <a:pt x="233" y="903"/>
                  </a:lnTo>
                  <a:lnTo>
                    <a:pt x="218" y="853"/>
                  </a:lnTo>
                  <a:lnTo>
                    <a:pt x="207" y="819"/>
                  </a:lnTo>
                  <a:lnTo>
                    <a:pt x="207" y="817"/>
                  </a:lnTo>
                  <a:lnTo>
                    <a:pt x="206" y="813"/>
                  </a:lnTo>
                  <a:lnTo>
                    <a:pt x="204" y="810"/>
                  </a:lnTo>
                  <a:lnTo>
                    <a:pt x="204" y="807"/>
                  </a:lnTo>
                  <a:lnTo>
                    <a:pt x="203" y="804"/>
                  </a:lnTo>
                  <a:lnTo>
                    <a:pt x="202" y="793"/>
                  </a:lnTo>
                  <a:lnTo>
                    <a:pt x="198" y="777"/>
                  </a:lnTo>
                  <a:lnTo>
                    <a:pt x="194" y="755"/>
                  </a:lnTo>
                  <a:lnTo>
                    <a:pt x="189" y="729"/>
                  </a:lnTo>
                  <a:lnTo>
                    <a:pt x="183" y="699"/>
                  </a:lnTo>
                  <a:lnTo>
                    <a:pt x="177" y="667"/>
                  </a:lnTo>
                  <a:lnTo>
                    <a:pt x="170" y="634"/>
                  </a:lnTo>
                  <a:lnTo>
                    <a:pt x="164" y="640"/>
                  </a:lnTo>
                  <a:lnTo>
                    <a:pt x="158" y="644"/>
                  </a:lnTo>
                  <a:lnTo>
                    <a:pt x="151" y="650"/>
                  </a:lnTo>
                  <a:lnTo>
                    <a:pt x="146" y="654"/>
                  </a:lnTo>
                  <a:lnTo>
                    <a:pt x="140" y="660"/>
                  </a:lnTo>
                  <a:lnTo>
                    <a:pt x="134" y="665"/>
                  </a:lnTo>
                  <a:lnTo>
                    <a:pt x="129" y="669"/>
                  </a:lnTo>
                  <a:lnTo>
                    <a:pt x="123" y="674"/>
                  </a:lnTo>
                  <a:lnTo>
                    <a:pt x="109" y="684"/>
                  </a:lnTo>
                  <a:lnTo>
                    <a:pt x="93" y="693"/>
                  </a:lnTo>
                  <a:lnTo>
                    <a:pt x="77" y="701"/>
                  </a:lnTo>
                  <a:lnTo>
                    <a:pt x="61" y="709"/>
                  </a:lnTo>
                  <a:lnTo>
                    <a:pt x="45" y="717"/>
                  </a:lnTo>
                  <a:lnTo>
                    <a:pt x="29" y="725"/>
                  </a:lnTo>
                  <a:lnTo>
                    <a:pt x="13" y="734"/>
                  </a:lnTo>
                  <a:lnTo>
                    <a:pt x="0" y="745"/>
                  </a:lnTo>
                  <a:lnTo>
                    <a:pt x="3" y="851"/>
                  </a:lnTo>
                  <a:lnTo>
                    <a:pt x="14" y="1010"/>
                  </a:lnTo>
                  <a:lnTo>
                    <a:pt x="29" y="1205"/>
                  </a:lnTo>
                  <a:lnTo>
                    <a:pt x="48" y="1422"/>
                  </a:lnTo>
                  <a:lnTo>
                    <a:pt x="68" y="1643"/>
                  </a:lnTo>
                  <a:lnTo>
                    <a:pt x="86" y="1852"/>
                  </a:lnTo>
                  <a:lnTo>
                    <a:pt x="104" y="2034"/>
                  </a:lnTo>
                  <a:lnTo>
                    <a:pt x="116" y="2171"/>
                  </a:lnTo>
                  <a:lnTo>
                    <a:pt x="1504" y="2171"/>
                  </a:lnTo>
                  <a:lnTo>
                    <a:pt x="1517" y="2036"/>
                  </a:lnTo>
                  <a:lnTo>
                    <a:pt x="1532" y="1878"/>
                  </a:lnTo>
                  <a:lnTo>
                    <a:pt x="1548" y="1703"/>
                  </a:lnTo>
                  <a:lnTo>
                    <a:pt x="1565" y="1515"/>
                  </a:lnTo>
                  <a:lnTo>
                    <a:pt x="1580" y="1320"/>
                  </a:lnTo>
                  <a:lnTo>
                    <a:pt x="1595" y="1123"/>
                  </a:lnTo>
                  <a:lnTo>
                    <a:pt x="1608" y="927"/>
                  </a:lnTo>
                  <a:lnTo>
                    <a:pt x="1617" y="739"/>
                  </a:lnTo>
                  <a:lnTo>
                    <a:pt x="1608" y="733"/>
                  </a:lnTo>
                  <a:lnTo>
                    <a:pt x="1598" y="725"/>
                  </a:lnTo>
                  <a:lnTo>
                    <a:pt x="1587" y="717"/>
                  </a:lnTo>
                  <a:lnTo>
                    <a:pt x="1574" y="707"/>
                  </a:lnTo>
                  <a:lnTo>
                    <a:pt x="1561" y="697"/>
                  </a:lnTo>
                  <a:lnTo>
                    <a:pt x="1546" y="684"/>
                  </a:lnTo>
                  <a:lnTo>
                    <a:pt x="1530" y="672"/>
                  </a:lnTo>
                  <a:lnTo>
                    <a:pt x="1513" y="658"/>
                  </a:lnTo>
                  <a:close/>
                </a:path>
              </a:pathLst>
            </a:custGeom>
            <a:solidFill>
              <a:srgbClr val="D8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0" name="Google Shape;310;p4"/>
            <p:cNvSpPr/>
            <p:nvPr/>
          </p:nvSpPr>
          <p:spPr>
            <a:xfrm>
              <a:off x="5141" y="2463"/>
              <a:ext cx="38" cy="1142"/>
            </a:xfrm>
            <a:custGeom>
              <a:avLst/>
              <a:gdLst/>
              <a:ahLst/>
              <a:cxnLst/>
              <a:rect l="l" t="t" r="r" b="b"/>
              <a:pathLst>
                <a:path w="77" h="2284" extrusionOk="0">
                  <a:moveTo>
                    <a:pt x="77" y="0"/>
                  </a:moveTo>
                  <a:lnTo>
                    <a:pt x="0" y="0"/>
                  </a:lnTo>
                  <a:lnTo>
                    <a:pt x="2" y="151"/>
                  </a:lnTo>
                  <a:lnTo>
                    <a:pt x="2" y="301"/>
                  </a:lnTo>
                  <a:lnTo>
                    <a:pt x="3" y="451"/>
                  </a:lnTo>
                  <a:lnTo>
                    <a:pt x="5" y="603"/>
                  </a:lnTo>
                  <a:lnTo>
                    <a:pt x="12" y="812"/>
                  </a:lnTo>
                  <a:lnTo>
                    <a:pt x="13" y="1022"/>
                  </a:lnTo>
                  <a:lnTo>
                    <a:pt x="12" y="1232"/>
                  </a:lnTo>
                  <a:lnTo>
                    <a:pt x="8" y="1442"/>
                  </a:lnTo>
                  <a:lnTo>
                    <a:pt x="5" y="1654"/>
                  </a:lnTo>
                  <a:lnTo>
                    <a:pt x="4" y="1864"/>
                  </a:lnTo>
                  <a:lnTo>
                    <a:pt x="5" y="2074"/>
                  </a:lnTo>
                  <a:lnTo>
                    <a:pt x="13" y="2284"/>
                  </a:lnTo>
                  <a:lnTo>
                    <a:pt x="77" y="2284"/>
                  </a:lnTo>
                  <a:lnTo>
                    <a:pt x="77" y="0"/>
                  </a:lnTo>
                  <a:close/>
                </a:path>
              </a:pathLst>
            </a:custGeom>
            <a:solidFill>
              <a:srgbClr val="7F2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1" name="Google Shape;311;p4"/>
            <p:cNvSpPr/>
            <p:nvPr/>
          </p:nvSpPr>
          <p:spPr>
            <a:xfrm>
              <a:off x="4037" y="2463"/>
              <a:ext cx="215" cy="1142"/>
            </a:xfrm>
            <a:custGeom>
              <a:avLst/>
              <a:gdLst/>
              <a:ahLst/>
              <a:cxnLst/>
              <a:rect l="l" t="t" r="r" b="b"/>
              <a:pathLst>
                <a:path w="431" h="2284" extrusionOk="0">
                  <a:moveTo>
                    <a:pt x="288" y="2076"/>
                  </a:moveTo>
                  <a:lnTo>
                    <a:pt x="298" y="2038"/>
                  </a:lnTo>
                  <a:lnTo>
                    <a:pt x="311" y="2003"/>
                  </a:lnTo>
                  <a:lnTo>
                    <a:pt x="325" y="1969"/>
                  </a:lnTo>
                  <a:lnTo>
                    <a:pt x="341" y="1936"/>
                  </a:lnTo>
                  <a:lnTo>
                    <a:pt x="357" y="1903"/>
                  </a:lnTo>
                  <a:lnTo>
                    <a:pt x="371" y="1869"/>
                  </a:lnTo>
                  <a:lnTo>
                    <a:pt x="383" y="1836"/>
                  </a:lnTo>
                  <a:lnTo>
                    <a:pt x="391" y="1801"/>
                  </a:lnTo>
                  <a:lnTo>
                    <a:pt x="393" y="1770"/>
                  </a:lnTo>
                  <a:lnTo>
                    <a:pt x="394" y="1740"/>
                  </a:lnTo>
                  <a:lnTo>
                    <a:pt x="394" y="1711"/>
                  </a:lnTo>
                  <a:lnTo>
                    <a:pt x="393" y="1682"/>
                  </a:lnTo>
                  <a:lnTo>
                    <a:pt x="388" y="1654"/>
                  </a:lnTo>
                  <a:lnTo>
                    <a:pt x="383" y="1625"/>
                  </a:lnTo>
                  <a:lnTo>
                    <a:pt x="375" y="1597"/>
                  </a:lnTo>
                  <a:lnTo>
                    <a:pt x="363" y="1568"/>
                  </a:lnTo>
                  <a:lnTo>
                    <a:pt x="339" y="1515"/>
                  </a:lnTo>
                  <a:lnTo>
                    <a:pt x="319" y="1462"/>
                  </a:lnTo>
                  <a:lnTo>
                    <a:pt x="304" y="1407"/>
                  </a:lnTo>
                  <a:lnTo>
                    <a:pt x="293" y="1351"/>
                  </a:lnTo>
                  <a:lnTo>
                    <a:pt x="290" y="1295"/>
                  </a:lnTo>
                  <a:lnTo>
                    <a:pt x="292" y="1240"/>
                  </a:lnTo>
                  <a:lnTo>
                    <a:pt x="304" y="1184"/>
                  </a:lnTo>
                  <a:lnTo>
                    <a:pt x="322" y="1131"/>
                  </a:lnTo>
                  <a:lnTo>
                    <a:pt x="341" y="1089"/>
                  </a:lnTo>
                  <a:lnTo>
                    <a:pt x="362" y="1049"/>
                  </a:lnTo>
                  <a:lnTo>
                    <a:pt x="383" y="1011"/>
                  </a:lnTo>
                  <a:lnTo>
                    <a:pt x="402" y="970"/>
                  </a:lnTo>
                  <a:lnTo>
                    <a:pt x="417" y="927"/>
                  </a:lnTo>
                  <a:lnTo>
                    <a:pt x="427" y="884"/>
                  </a:lnTo>
                  <a:lnTo>
                    <a:pt x="431" y="837"/>
                  </a:lnTo>
                  <a:lnTo>
                    <a:pt x="425" y="788"/>
                  </a:lnTo>
                  <a:lnTo>
                    <a:pt x="419" y="765"/>
                  </a:lnTo>
                  <a:lnTo>
                    <a:pt x="411" y="743"/>
                  </a:lnTo>
                  <a:lnTo>
                    <a:pt x="403" y="723"/>
                  </a:lnTo>
                  <a:lnTo>
                    <a:pt x="394" y="702"/>
                  </a:lnTo>
                  <a:lnTo>
                    <a:pt x="385" y="682"/>
                  </a:lnTo>
                  <a:lnTo>
                    <a:pt x="377" y="661"/>
                  </a:lnTo>
                  <a:lnTo>
                    <a:pt x="369" y="640"/>
                  </a:lnTo>
                  <a:lnTo>
                    <a:pt x="363" y="617"/>
                  </a:lnTo>
                  <a:lnTo>
                    <a:pt x="360" y="574"/>
                  </a:lnTo>
                  <a:lnTo>
                    <a:pt x="361" y="532"/>
                  </a:lnTo>
                  <a:lnTo>
                    <a:pt x="365" y="492"/>
                  </a:lnTo>
                  <a:lnTo>
                    <a:pt x="372" y="453"/>
                  </a:lnTo>
                  <a:lnTo>
                    <a:pt x="380" y="415"/>
                  </a:lnTo>
                  <a:lnTo>
                    <a:pt x="391" y="375"/>
                  </a:lnTo>
                  <a:lnTo>
                    <a:pt x="401" y="335"/>
                  </a:lnTo>
                  <a:lnTo>
                    <a:pt x="411" y="295"/>
                  </a:lnTo>
                  <a:lnTo>
                    <a:pt x="418" y="256"/>
                  </a:lnTo>
                  <a:lnTo>
                    <a:pt x="419" y="217"/>
                  </a:lnTo>
                  <a:lnTo>
                    <a:pt x="415" y="179"/>
                  </a:lnTo>
                  <a:lnTo>
                    <a:pt x="408" y="143"/>
                  </a:lnTo>
                  <a:lnTo>
                    <a:pt x="397" y="106"/>
                  </a:lnTo>
                  <a:lnTo>
                    <a:pt x="385" y="71"/>
                  </a:lnTo>
                  <a:lnTo>
                    <a:pt x="370" y="35"/>
                  </a:lnTo>
                  <a:lnTo>
                    <a:pt x="355" y="0"/>
                  </a:lnTo>
                  <a:lnTo>
                    <a:pt x="0" y="0"/>
                  </a:lnTo>
                  <a:lnTo>
                    <a:pt x="0" y="2284"/>
                  </a:lnTo>
                  <a:lnTo>
                    <a:pt x="320" y="2284"/>
                  </a:lnTo>
                  <a:lnTo>
                    <a:pt x="311" y="2259"/>
                  </a:lnTo>
                  <a:lnTo>
                    <a:pt x="303" y="2234"/>
                  </a:lnTo>
                  <a:lnTo>
                    <a:pt x="295" y="2209"/>
                  </a:lnTo>
                  <a:lnTo>
                    <a:pt x="289" y="2184"/>
                  </a:lnTo>
                  <a:lnTo>
                    <a:pt x="286" y="2157"/>
                  </a:lnTo>
                  <a:lnTo>
                    <a:pt x="283" y="2131"/>
                  </a:lnTo>
                  <a:lnTo>
                    <a:pt x="284" y="2104"/>
                  </a:lnTo>
                  <a:lnTo>
                    <a:pt x="288" y="2076"/>
                  </a:lnTo>
                  <a:close/>
                </a:path>
              </a:pathLst>
            </a:custGeom>
            <a:solidFill>
              <a:srgbClr val="FFB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2" name="Google Shape;312;p4"/>
            <p:cNvSpPr/>
            <p:nvPr/>
          </p:nvSpPr>
          <p:spPr>
            <a:xfrm>
              <a:off x="4720" y="2707"/>
              <a:ext cx="333" cy="569"/>
            </a:xfrm>
            <a:custGeom>
              <a:avLst/>
              <a:gdLst/>
              <a:ahLst/>
              <a:cxnLst/>
              <a:rect l="l" t="t" r="r" b="b"/>
              <a:pathLst>
                <a:path w="666" h="1137" extrusionOk="0">
                  <a:moveTo>
                    <a:pt x="277" y="399"/>
                  </a:moveTo>
                  <a:lnTo>
                    <a:pt x="275" y="411"/>
                  </a:lnTo>
                  <a:lnTo>
                    <a:pt x="271" y="428"/>
                  </a:lnTo>
                  <a:lnTo>
                    <a:pt x="264" y="449"/>
                  </a:lnTo>
                  <a:lnTo>
                    <a:pt x="256" y="471"/>
                  </a:lnTo>
                  <a:lnTo>
                    <a:pt x="248" y="497"/>
                  </a:lnTo>
                  <a:lnTo>
                    <a:pt x="239" y="522"/>
                  </a:lnTo>
                  <a:lnTo>
                    <a:pt x="231" y="545"/>
                  </a:lnTo>
                  <a:lnTo>
                    <a:pt x="223" y="565"/>
                  </a:lnTo>
                  <a:lnTo>
                    <a:pt x="209" y="583"/>
                  </a:lnTo>
                  <a:lnTo>
                    <a:pt x="194" y="598"/>
                  </a:lnTo>
                  <a:lnTo>
                    <a:pt x="177" y="610"/>
                  </a:lnTo>
                  <a:lnTo>
                    <a:pt x="160" y="620"/>
                  </a:lnTo>
                  <a:lnTo>
                    <a:pt x="140" y="631"/>
                  </a:lnTo>
                  <a:lnTo>
                    <a:pt x="120" y="645"/>
                  </a:lnTo>
                  <a:lnTo>
                    <a:pt x="99" y="662"/>
                  </a:lnTo>
                  <a:lnTo>
                    <a:pt x="79" y="684"/>
                  </a:lnTo>
                  <a:lnTo>
                    <a:pt x="67" y="704"/>
                  </a:lnTo>
                  <a:lnTo>
                    <a:pt x="55" y="723"/>
                  </a:lnTo>
                  <a:lnTo>
                    <a:pt x="42" y="739"/>
                  </a:lnTo>
                  <a:lnTo>
                    <a:pt x="30" y="752"/>
                  </a:lnTo>
                  <a:lnTo>
                    <a:pt x="18" y="764"/>
                  </a:lnTo>
                  <a:lnTo>
                    <a:pt x="8" y="772"/>
                  </a:lnTo>
                  <a:lnTo>
                    <a:pt x="2" y="776"/>
                  </a:lnTo>
                  <a:lnTo>
                    <a:pt x="0" y="779"/>
                  </a:lnTo>
                  <a:lnTo>
                    <a:pt x="5" y="782"/>
                  </a:lnTo>
                  <a:lnTo>
                    <a:pt x="11" y="785"/>
                  </a:lnTo>
                  <a:lnTo>
                    <a:pt x="21" y="789"/>
                  </a:lnTo>
                  <a:lnTo>
                    <a:pt x="31" y="791"/>
                  </a:lnTo>
                  <a:lnTo>
                    <a:pt x="41" y="793"/>
                  </a:lnTo>
                  <a:lnTo>
                    <a:pt x="51" y="796"/>
                  </a:lnTo>
                  <a:lnTo>
                    <a:pt x="58" y="797"/>
                  </a:lnTo>
                  <a:lnTo>
                    <a:pt x="62" y="796"/>
                  </a:lnTo>
                  <a:lnTo>
                    <a:pt x="76" y="789"/>
                  </a:lnTo>
                  <a:lnTo>
                    <a:pt x="91" y="777"/>
                  </a:lnTo>
                  <a:lnTo>
                    <a:pt x="106" y="766"/>
                  </a:lnTo>
                  <a:lnTo>
                    <a:pt x="120" y="753"/>
                  </a:lnTo>
                  <a:lnTo>
                    <a:pt x="132" y="741"/>
                  </a:lnTo>
                  <a:lnTo>
                    <a:pt x="143" y="731"/>
                  </a:lnTo>
                  <a:lnTo>
                    <a:pt x="150" y="724"/>
                  </a:lnTo>
                  <a:lnTo>
                    <a:pt x="154" y="720"/>
                  </a:lnTo>
                  <a:lnTo>
                    <a:pt x="148" y="736"/>
                  </a:lnTo>
                  <a:lnTo>
                    <a:pt x="143" y="750"/>
                  </a:lnTo>
                  <a:lnTo>
                    <a:pt x="138" y="763"/>
                  </a:lnTo>
                  <a:lnTo>
                    <a:pt x="134" y="775"/>
                  </a:lnTo>
                  <a:lnTo>
                    <a:pt x="130" y="787"/>
                  </a:lnTo>
                  <a:lnTo>
                    <a:pt x="126" y="799"/>
                  </a:lnTo>
                  <a:lnTo>
                    <a:pt x="121" y="812"/>
                  </a:lnTo>
                  <a:lnTo>
                    <a:pt x="116" y="825"/>
                  </a:lnTo>
                  <a:lnTo>
                    <a:pt x="111" y="841"/>
                  </a:lnTo>
                  <a:lnTo>
                    <a:pt x="105" y="856"/>
                  </a:lnTo>
                  <a:lnTo>
                    <a:pt x="99" y="871"/>
                  </a:lnTo>
                  <a:lnTo>
                    <a:pt x="94" y="886"/>
                  </a:lnTo>
                  <a:lnTo>
                    <a:pt x="89" y="900"/>
                  </a:lnTo>
                  <a:lnTo>
                    <a:pt x="83" y="912"/>
                  </a:lnTo>
                  <a:lnTo>
                    <a:pt x="80" y="926"/>
                  </a:lnTo>
                  <a:lnTo>
                    <a:pt x="75" y="937"/>
                  </a:lnTo>
                  <a:lnTo>
                    <a:pt x="64" y="969"/>
                  </a:lnTo>
                  <a:lnTo>
                    <a:pt x="56" y="994"/>
                  </a:lnTo>
                  <a:lnTo>
                    <a:pt x="51" y="1010"/>
                  </a:lnTo>
                  <a:lnTo>
                    <a:pt x="51" y="1018"/>
                  </a:lnTo>
                  <a:lnTo>
                    <a:pt x="62" y="1024"/>
                  </a:lnTo>
                  <a:lnTo>
                    <a:pt x="70" y="1026"/>
                  </a:lnTo>
                  <a:lnTo>
                    <a:pt x="78" y="1025"/>
                  </a:lnTo>
                  <a:lnTo>
                    <a:pt x="86" y="1023"/>
                  </a:lnTo>
                  <a:lnTo>
                    <a:pt x="91" y="1018"/>
                  </a:lnTo>
                  <a:lnTo>
                    <a:pt x="96" y="1012"/>
                  </a:lnTo>
                  <a:lnTo>
                    <a:pt x="99" y="1002"/>
                  </a:lnTo>
                  <a:lnTo>
                    <a:pt x="102" y="993"/>
                  </a:lnTo>
                  <a:lnTo>
                    <a:pt x="106" y="984"/>
                  </a:lnTo>
                  <a:lnTo>
                    <a:pt x="116" y="967"/>
                  </a:lnTo>
                  <a:lnTo>
                    <a:pt x="130" y="943"/>
                  </a:lnTo>
                  <a:lnTo>
                    <a:pt x="145" y="916"/>
                  </a:lnTo>
                  <a:lnTo>
                    <a:pt x="161" y="889"/>
                  </a:lnTo>
                  <a:lnTo>
                    <a:pt x="174" y="867"/>
                  </a:lnTo>
                  <a:lnTo>
                    <a:pt x="184" y="851"/>
                  </a:lnTo>
                  <a:lnTo>
                    <a:pt x="188" y="845"/>
                  </a:lnTo>
                  <a:lnTo>
                    <a:pt x="191" y="843"/>
                  </a:lnTo>
                  <a:lnTo>
                    <a:pt x="195" y="840"/>
                  </a:lnTo>
                  <a:lnTo>
                    <a:pt x="199" y="837"/>
                  </a:lnTo>
                  <a:lnTo>
                    <a:pt x="204" y="833"/>
                  </a:lnTo>
                  <a:lnTo>
                    <a:pt x="209" y="831"/>
                  </a:lnTo>
                  <a:lnTo>
                    <a:pt x="214" y="829"/>
                  </a:lnTo>
                  <a:lnTo>
                    <a:pt x="218" y="828"/>
                  </a:lnTo>
                  <a:lnTo>
                    <a:pt x="223" y="827"/>
                  </a:lnTo>
                  <a:lnTo>
                    <a:pt x="222" y="831"/>
                  </a:lnTo>
                  <a:lnTo>
                    <a:pt x="218" y="844"/>
                  </a:lnTo>
                  <a:lnTo>
                    <a:pt x="212" y="863"/>
                  </a:lnTo>
                  <a:lnTo>
                    <a:pt x="206" y="886"/>
                  </a:lnTo>
                  <a:lnTo>
                    <a:pt x="198" y="911"/>
                  </a:lnTo>
                  <a:lnTo>
                    <a:pt x="190" y="936"/>
                  </a:lnTo>
                  <a:lnTo>
                    <a:pt x="183" y="959"/>
                  </a:lnTo>
                  <a:lnTo>
                    <a:pt x="176" y="978"/>
                  </a:lnTo>
                  <a:lnTo>
                    <a:pt x="167" y="1007"/>
                  </a:lnTo>
                  <a:lnTo>
                    <a:pt x="159" y="1037"/>
                  </a:lnTo>
                  <a:lnTo>
                    <a:pt x="153" y="1066"/>
                  </a:lnTo>
                  <a:lnTo>
                    <a:pt x="150" y="1096"/>
                  </a:lnTo>
                  <a:lnTo>
                    <a:pt x="156" y="1101"/>
                  </a:lnTo>
                  <a:lnTo>
                    <a:pt x="166" y="1104"/>
                  </a:lnTo>
                  <a:lnTo>
                    <a:pt x="175" y="1105"/>
                  </a:lnTo>
                  <a:lnTo>
                    <a:pt x="183" y="1103"/>
                  </a:lnTo>
                  <a:lnTo>
                    <a:pt x="194" y="1089"/>
                  </a:lnTo>
                  <a:lnTo>
                    <a:pt x="208" y="1064"/>
                  </a:lnTo>
                  <a:lnTo>
                    <a:pt x="224" y="1031"/>
                  </a:lnTo>
                  <a:lnTo>
                    <a:pt x="241" y="994"/>
                  </a:lnTo>
                  <a:lnTo>
                    <a:pt x="257" y="957"/>
                  </a:lnTo>
                  <a:lnTo>
                    <a:pt x="273" y="920"/>
                  </a:lnTo>
                  <a:lnTo>
                    <a:pt x="287" y="892"/>
                  </a:lnTo>
                  <a:lnTo>
                    <a:pt x="298" y="871"/>
                  </a:lnTo>
                  <a:lnTo>
                    <a:pt x="300" y="870"/>
                  </a:lnTo>
                  <a:lnTo>
                    <a:pt x="306" y="868"/>
                  </a:lnTo>
                  <a:lnTo>
                    <a:pt x="313" y="867"/>
                  </a:lnTo>
                  <a:lnTo>
                    <a:pt x="320" y="864"/>
                  </a:lnTo>
                  <a:lnTo>
                    <a:pt x="328" y="862"/>
                  </a:lnTo>
                  <a:lnTo>
                    <a:pt x="335" y="861"/>
                  </a:lnTo>
                  <a:lnTo>
                    <a:pt x="338" y="860"/>
                  </a:lnTo>
                  <a:lnTo>
                    <a:pt x="340" y="860"/>
                  </a:lnTo>
                  <a:lnTo>
                    <a:pt x="339" y="869"/>
                  </a:lnTo>
                  <a:lnTo>
                    <a:pt x="337" y="886"/>
                  </a:lnTo>
                  <a:lnTo>
                    <a:pt x="331" y="908"/>
                  </a:lnTo>
                  <a:lnTo>
                    <a:pt x="324" y="934"/>
                  </a:lnTo>
                  <a:lnTo>
                    <a:pt x="317" y="962"/>
                  </a:lnTo>
                  <a:lnTo>
                    <a:pt x="309" y="989"/>
                  </a:lnTo>
                  <a:lnTo>
                    <a:pt x="301" y="1013"/>
                  </a:lnTo>
                  <a:lnTo>
                    <a:pt x="296" y="1032"/>
                  </a:lnTo>
                  <a:lnTo>
                    <a:pt x="287" y="1055"/>
                  </a:lnTo>
                  <a:lnTo>
                    <a:pt x="277" y="1074"/>
                  </a:lnTo>
                  <a:lnTo>
                    <a:pt x="269" y="1095"/>
                  </a:lnTo>
                  <a:lnTo>
                    <a:pt x="263" y="1119"/>
                  </a:lnTo>
                  <a:lnTo>
                    <a:pt x="291" y="1137"/>
                  </a:lnTo>
                  <a:lnTo>
                    <a:pt x="306" y="1125"/>
                  </a:lnTo>
                  <a:lnTo>
                    <a:pt x="325" y="1098"/>
                  </a:lnTo>
                  <a:lnTo>
                    <a:pt x="346" y="1061"/>
                  </a:lnTo>
                  <a:lnTo>
                    <a:pt x="367" y="1018"/>
                  </a:lnTo>
                  <a:lnTo>
                    <a:pt x="385" y="976"/>
                  </a:lnTo>
                  <a:lnTo>
                    <a:pt x="402" y="939"/>
                  </a:lnTo>
                  <a:lnTo>
                    <a:pt x="413" y="911"/>
                  </a:lnTo>
                  <a:lnTo>
                    <a:pt x="420" y="899"/>
                  </a:lnTo>
                  <a:lnTo>
                    <a:pt x="426" y="896"/>
                  </a:lnTo>
                  <a:lnTo>
                    <a:pt x="433" y="893"/>
                  </a:lnTo>
                  <a:lnTo>
                    <a:pt x="441" y="891"/>
                  </a:lnTo>
                  <a:lnTo>
                    <a:pt x="448" y="888"/>
                  </a:lnTo>
                  <a:lnTo>
                    <a:pt x="444" y="902"/>
                  </a:lnTo>
                  <a:lnTo>
                    <a:pt x="441" y="916"/>
                  </a:lnTo>
                  <a:lnTo>
                    <a:pt x="437" y="929"/>
                  </a:lnTo>
                  <a:lnTo>
                    <a:pt x="433" y="943"/>
                  </a:lnTo>
                  <a:lnTo>
                    <a:pt x="425" y="973"/>
                  </a:lnTo>
                  <a:lnTo>
                    <a:pt x="418" y="1001"/>
                  </a:lnTo>
                  <a:lnTo>
                    <a:pt x="412" y="1028"/>
                  </a:lnTo>
                  <a:lnTo>
                    <a:pt x="407" y="1055"/>
                  </a:lnTo>
                  <a:lnTo>
                    <a:pt x="409" y="1065"/>
                  </a:lnTo>
                  <a:lnTo>
                    <a:pt x="413" y="1072"/>
                  </a:lnTo>
                  <a:lnTo>
                    <a:pt x="419" y="1077"/>
                  </a:lnTo>
                  <a:lnTo>
                    <a:pt x="426" y="1079"/>
                  </a:lnTo>
                  <a:lnTo>
                    <a:pt x="433" y="1080"/>
                  </a:lnTo>
                  <a:lnTo>
                    <a:pt x="440" y="1079"/>
                  </a:lnTo>
                  <a:lnTo>
                    <a:pt x="444" y="1077"/>
                  </a:lnTo>
                  <a:lnTo>
                    <a:pt x="448" y="1074"/>
                  </a:lnTo>
                  <a:lnTo>
                    <a:pt x="457" y="1055"/>
                  </a:lnTo>
                  <a:lnTo>
                    <a:pt x="462" y="1039"/>
                  </a:lnTo>
                  <a:lnTo>
                    <a:pt x="468" y="1020"/>
                  </a:lnTo>
                  <a:lnTo>
                    <a:pt x="480" y="990"/>
                  </a:lnTo>
                  <a:lnTo>
                    <a:pt x="488" y="967"/>
                  </a:lnTo>
                  <a:lnTo>
                    <a:pt x="500" y="926"/>
                  </a:lnTo>
                  <a:lnTo>
                    <a:pt x="516" y="871"/>
                  </a:lnTo>
                  <a:lnTo>
                    <a:pt x="534" y="809"/>
                  </a:lnTo>
                  <a:lnTo>
                    <a:pt x="553" y="746"/>
                  </a:lnTo>
                  <a:lnTo>
                    <a:pt x="570" y="686"/>
                  </a:lnTo>
                  <a:lnTo>
                    <a:pt x="585" y="637"/>
                  </a:lnTo>
                  <a:lnTo>
                    <a:pt x="595" y="603"/>
                  </a:lnTo>
                  <a:lnTo>
                    <a:pt x="595" y="600"/>
                  </a:lnTo>
                  <a:lnTo>
                    <a:pt x="597" y="597"/>
                  </a:lnTo>
                  <a:lnTo>
                    <a:pt x="598" y="592"/>
                  </a:lnTo>
                  <a:lnTo>
                    <a:pt x="598" y="590"/>
                  </a:lnTo>
                  <a:lnTo>
                    <a:pt x="600" y="582"/>
                  </a:lnTo>
                  <a:lnTo>
                    <a:pt x="604" y="559"/>
                  </a:lnTo>
                  <a:lnTo>
                    <a:pt x="611" y="525"/>
                  </a:lnTo>
                  <a:lnTo>
                    <a:pt x="619" y="483"/>
                  </a:lnTo>
                  <a:lnTo>
                    <a:pt x="629" y="434"/>
                  </a:lnTo>
                  <a:lnTo>
                    <a:pt x="641" y="382"/>
                  </a:lnTo>
                  <a:lnTo>
                    <a:pt x="653" y="331"/>
                  </a:lnTo>
                  <a:lnTo>
                    <a:pt x="666" y="282"/>
                  </a:lnTo>
                  <a:lnTo>
                    <a:pt x="649" y="268"/>
                  </a:lnTo>
                  <a:lnTo>
                    <a:pt x="632" y="253"/>
                  </a:lnTo>
                  <a:lnTo>
                    <a:pt x="613" y="238"/>
                  </a:lnTo>
                  <a:lnTo>
                    <a:pt x="594" y="222"/>
                  </a:lnTo>
                  <a:lnTo>
                    <a:pt x="574" y="206"/>
                  </a:lnTo>
                  <a:lnTo>
                    <a:pt x="554" y="189"/>
                  </a:lnTo>
                  <a:lnTo>
                    <a:pt x="533" y="171"/>
                  </a:lnTo>
                  <a:lnTo>
                    <a:pt x="513" y="154"/>
                  </a:lnTo>
                  <a:lnTo>
                    <a:pt x="491" y="136"/>
                  </a:lnTo>
                  <a:lnTo>
                    <a:pt x="468" y="116"/>
                  </a:lnTo>
                  <a:lnTo>
                    <a:pt x="446" y="98"/>
                  </a:lnTo>
                  <a:lnTo>
                    <a:pt x="424" y="79"/>
                  </a:lnTo>
                  <a:lnTo>
                    <a:pt x="401" y="59"/>
                  </a:lnTo>
                  <a:lnTo>
                    <a:pt x="378" y="40"/>
                  </a:lnTo>
                  <a:lnTo>
                    <a:pt x="354" y="19"/>
                  </a:lnTo>
                  <a:lnTo>
                    <a:pt x="331" y="0"/>
                  </a:lnTo>
                  <a:lnTo>
                    <a:pt x="327" y="48"/>
                  </a:lnTo>
                  <a:lnTo>
                    <a:pt x="324" y="95"/>
                  </a:lnTo>
                  <a:lnTo>
                    <a:pt x="321" y="143"/>
                  </a:lnTo>
                  <a:lnTo>
                    <a:pt x="316" y="190"/>
                  </a:lnTo>
                  <a:lnTo>
                    <a:pt x="313" y="218"/>
                  </a:lnTo>
                  <a:lnTo>
                    <a:pt x="309" y="244"/>
                  </a:lnTo>
                  <a:lnTo>
                    <a:pt x="305" y="269"/>
                  </a:lnTo>
                  <a:lnTo>
                    <a:pt x="300" y="296"/>
                  </a:lnTo>
                  <a:lnTo>
                    <a:pt x="295" y="321"/>
                  </a:lnTo>
                  <a:lnTo>
                    <a:pt x="289" y="347"/>
                  </a:lnTo>
                  <a:lnTo>
                    <a:pt x="283" y="373"/>
                  </a:lnTo>
                  <a:lnTo>
                    <a:pt x="277" y="399"/>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3" name="Google Shape;313;p4"/>
            <p:cNvSpPr/>
            <p:nvPr/>
          </p:nvSpPr>
          <p:spPr>
            <a:xfrm>
              <a:off x="4052" y="3067"/>
              <a:ext cx="99" cy="120"/>
            </a:xfrm>
            <a:custGeom>
              <a:avLst/>
              <a:gdLst/>
              <a:ahLst/>
              <a:cxnLst/>
              <a:rect l="l" t="t" r="r" b="b"/>
              <a:pathLst>
                <a:path w="196" h="240" extrusionOk="0">
                  <a:moveTo>
                    <a:pt x="129" y="0"/>
                  </a:moveTo>
                  <a:lnTo>
                    <a:pt x="115" y="1"/>
                  </a:lnTo>
                  <a:lnTo>
                    <a:pt x="103" y="5"/>
                  </a:lnTo>
                  <a:lnTo>
                    <a:pt x="92" y="11"/>
                  </a:lnTo>
                  <a:lnTo>
                    <a:pt x="82" y="19"/>
                  </a:lnTo>
                  <a:lnTo>
                    <a:pt x="74" y="27"/>
                  </a:lnTo>
                  <a:lnTo>
                    <a:pt x="68" y="37"/>
                  </a:lnTo>
                  <a:lnTo>
                    <a:pt x="64" y="48"/>
                  </a:lnTo>
                  <a:lnTo>
                    <a:pt x="63" y="61"/>
                  </a:lnTo>
                  <a:lnTo>
                    <a:pt x="63" y="95"/>
                  </a:lnTo>
                  <a:lnTo>
                    <a:pt x="62" y="95"/>
                  </a:lnTo>
                  <a:lnTo>
                    <a:pt x="60" y="95"/>
                  </a:lnTo>
                  <a:lnTo>
                    <a:pt x="59" y="95"/>
                  </a:lnTo>
                  <a:lnTo>
                    <a:pt x="58" y="95"/>
                  </a:lnTo>
                  <a:lnTo>
                    <a:pt x="47" y="96"/>
                  </a:lnTo>
                  <a:lnTo>
                    <a:pt x="35" y="100"/>
                  </a:lnTo>
                  <a:lnTo>
                    <a:pt x="26" y="104"/>
                  </a:lnTo>
                  <a:lnTo>
                    <a:pt x="17" y="111"/>
                  </a:lnTo>
                  <a:lnTo>
                    <a:pt x="10" y="120"/>
                  </a:lnTo>
                  <a:lnTo>
                    <a:pt x="4" y="129"/>
                  </a:lnTo>
                  <a:lnTo>
                    <a:pt x="1" y="141"/>
                  </a:lnTo>
                  <a:lnTo>
                    <a:pt x="0" y="152"/>
                  </a:lnTo>
                  <a:lnTo>
                    <a:pt x="1" y="164"/>
                  </a:lnTo>
                  <a:lnTo>
                    <a:pt x="4" y="173"/>
                  </a:lnTo>
                  <a:lnTo>
                    <a:pt x="10" y="182"/>
                  </a:lnTo>
                  <a:lnTo>
                    <a:pt x="18" y="190"/>
                  </a:lnTo>
                  <a:lnTo>
                    <a:pt x="27" y="196"/>
                  </a:lnTo>
                  <a:lnTo>
                    <a:pt x="38" y="200"/>
                  </a:lnTo>
                  <a:lnTo>
                    <a:pt x="49" y="202"/>
                  </a:lnTo>
                  <a:lnTo>
                    <a:pt x="60" y="204"/>
                  </a:lnTo>
                  <a:lnTo>
                    <a:pt x="62" y="204"/>
                  </a:lnTo>
                  <a:lnTo>
                    <a:pt x="63" y="204"/>
                  </a:lnTo>
                  <a:lnTo>
                    <a:pt x="63" y="240"/>
                  </a:lnTo>
                  <a:lnTo>
                    <a:pt x="194" y="240"/>
                  </a:lnTo>
                  <a:lnTo>
                    <a:pt x="194" y="213"/>
                  </a:lnTo>
                  <a:lnTo>
                    <a:pt x="195" y="152"/>
                  </a:lnTo>
                  <a:lnTo>
                    <a:pt x="196" y="90"/>
                  </a:lnTo>
                  <a:lnTo>
                    <a:pt x="196" y="61"/>
                  </a:lnTo>
                  <a:lnTo>
                    <a:pt x="195" y="48"/>
                  </a:lnTo>
                  <a:lnTo>
                    <a:pt x="191" y="37"/>
                  </a:lnTo>
                  <a:lnTo>
                    <a:pt x="185" y="27"/>
                  </a:lnTo>
                  <a:lnTo>
                    <a:pt x="177" y="19"/>
                  </a:lnTo>
                  <a:lnTo>
                    <a:pt x="167" y="11"/>
                  </a:lnTo>
                  <a:lnTo>
                    <a:pt x="155" y="5"/>
                  </a:lnTo>
                  <a:lnTo>
                    <a:pt x="143" y="1"/>
                  </a:lnTo>
                  <a:lnTo>
                    <a:pt x="129" y="0"/>
                  </a:lnTo>
                  <a:close/>
                </a:path>
              </a:pathLst>
            </a:custGeom>
            <a:solidFill>
              <a:srgbClr val="D8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4" name="Google Shape;314;p4"/>
            <p:cNvSpPr/>
            <p:nvPr/>
          </p:nvSpPr>
          <p:spPr>
            <a:xfrm>
              <a:off x="4063" y="3127"/>
              <a:ext cx="21" cy="31"/>
            </a:xfrm>
            <a:custGeom>
              <a:avLst/>
              <a:gdLst/>
              <a:ahLst/>
              <a:cxnLst/>
              <a:rect l="l" t="t" r="r" b="b"/>
              <a:pathLst>
                <a:path w="41" h="63" extrusionOk="0">
                  <a:moveTo>
                    <a:pt x="0" y="29"/>
                  </a:moveTo>
                  <a:lnTo>
                    <a:pt x="1" y="22"/>
                  </a:lnTo>
                  <a:lnTo>
                    <a:pt x="3" y="15"/>
                  </a:lnTo>
                  <a:lnTo>
                    <a:pt x="6" y="10"/>
                  </a:lnTo>
                  <a:lnTo>
                    <a:pt x="11" y="6"/>
                  </a:lnTo>
                  <a:lnTo>
                    <a:pt x="17" y="3"/>
                  </a:lnTo>
                  <a:lnTo>
                    <a:pt x="24" y="1"/>
                  </a:lnTo>
                  <a:lnTo>
                    <a:pt x="32" y="0"/>
                  </a:lnTo>
                  <a:lnTo>
                    <a:pt x="41" y="0"/>
                  </a:lnTo>
                  <a:lnTo>
                    <a:pt x="41" y="63"/>
                  </a:lnTo>
                  <a:lnTo>
                    <a:pt x="32" y="63"/>
                  </a:lnTo>
                  <a:lnTo>
                    <a:pt x="25" y="62"/>
                  </a:lnTo>
                  <a:lnTo>
                    <a:pt x="17" y="58"/>
                  </a:lnTo>
                  <a:lnTo>
                    <a:pt x="11" y="54"/>
                  </a:lnTo>
                  <a:lnTo>
                    <a:pt x="6" y="48"/>
                  </a:lnTo>
                  <a:lnTo>
                    <a:pt x="3" y="42"/>
                  </a:lnTo>
                  <a:lnTo>
                    <a:pt x="1" y="35"/>
                  </a:lnTo>
                  <a:lnTo>
                    <a:pt x="0" y="29"/>
                  </a:lnTo>
                  <a:close/>
                </a:path>
              </a:pathLst>
            </a:custGeom>
            <a:solidFill>
              <a:srgbClr val="FFB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5" name="Google Shape;315;p4"/>
            <p:cNvSpPr/>
            <p:nvPr/>
          </p:nvSpPr>
          <p:spPr>
            <a:xfrm>
              <a:off x="4095" y="3076"/>
              <a:ext cx="46" cy="42"/>
            </a:xfrm>
            <a:custGeom>
              <a:avLst/>
              <a:gdLst/>
              <a:ahLst/>
              <a:cxnLst/>
              <a:rect l="l" t="t" r="r" b="b"/>
              <a:pathLst>
                <a:path w="92" h="83" extrusionOk="0">
                  <a:moveTo>
                    <a:pt x="46" y="83"/>
                  </a:moveTo>
                  <a:lnTo>
                    <a:pt x="55" y="82"/>
                  </a:lnTo>
                  <a:lnTo>
                    <a:pt x="64" y="79"/>
                  </a:lnTo>
                  <a:lnTo>
                    <a:pt x="71" y="76"/>
                  </a:lnTo>
                  <a:lnTo>
                    <a:pt x="78" y="70"/>
                  </a:lnTo>
                  <a:lnTo>
                    <a:pt x="84" y="65"/>
                  </a:lnTo>
                  <a:lnTo>
                    <a:pt x="88" y="58"/>
                  </a:lnTo>
                  <a:lnTo>
                    <a:pt x="91" y="50"/>
                  </a:lnTo>
                  <a:lnTo>
                    <a:pt x="92" y="42"/>
                  </a:lnTo>
                  <a:lnTo>
                    <a:pt x="91" y="34"/>
                  </a:lnTo>
                  <a:lnTo>
                    <a:pt x="88" y="26"/>
                  </a:lnTo>
                  <a:lnTo>
                    <a:pt x="84" y="19"/>
                  </a:lnTo>
                  <a:lnTo>
                    <a:pt x="78" y="12"/>
                  </a:lnTo>
                  <a:lnTo>
                    <a:pt x="71" y="6"/>
                  </a:lnTo>
                  <a:lnTo>
                    <a:pt x="64" y="3"/>
                  </a:lnTo>
                  <a:lnTo>
                    <a:pt x="55" y="1"/>
                  </a:lnTo>
                  <a:lnTo>
                    <a:pt x="46" y="0"/>
                  </a:lnTo>
                  <a:lnTo>
                    <a:pt x="37" y="1"/>
                  </a:lnTo>
                  <a:lnTo>
                    <a:pt x="28" y="3"/>
                  </a:lnTo>
                  <a:lnTo>
                    <a:pt x="20" y="6"/>
                  </a:lnTo>
                  <a:lnTo>
                    <a:pt x="13" y="12"/>
                  </a:lnTo>
                  <a:lnTo>
                    <a:pt x="8" y="19"/>
                  </a:lnTo>
                  <a:lnTo>
                    <a:pt x="4" y="26"/>
                  </a:lnTo>
                  <a:lnTo>
                    <a:pt x="2" y="34"/>
                  </a:lnTo>
                  <a:lnTo>
                    <a:pt x="0" y="42"/>
                  </a:lnTo>
                  <a:lnTo>
                    <a:pt x="2" y="50"/>
                  </a:lnTo>
                  <a:lnTo>
                    <a:pt x="4" y="58"/>
                  </a:lnTo>
                  <a:lnTo>
                    <a:pt x="8" y="65"/>
                  </a:lnTo>
                  <a:lnTo>
                    <a:pt x="13" y="70"/>
                  </a:lnTo>
                  <a:lnTo>
                    <a:pt x="20" y="76"/>
                  </a:lnTo>
                  <a:lnTo>
                    <a:pt x="28" y="79"/>
                  </a:lnTo>
                  <a:lnTo>
                    <a:pt x="37" y="82"/>
                  </a:lnTo>
                  <a:lnTo>
                    <a:pt x="46" y="83"/>
                  </a:lnTo>
                  <a:close/>
                </a:path>
              </a:pathLst>
            </a:custGeom>
            <a:solidFill>
              <a:srgbClr val="680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6" name="Google Shape;316;p4"/>
            <p:cNvSpPr/>
            <p:nvPr/>
          </p:nvSpPr>
          <p:spPr>
            <a:xfrm>
              <a:off x="4098" y="2659"/>
              <a:ext cx="32" cy="30"/>
            </a:xfrm>
            <a:custGeom>
              <a:avLst/>
              <a:gdLst/>
              <a:ahLst/>
              <a:cxnLst/>
              <a:rect l="l" t="t" r="r" b="b"/>
              <a:pathLst>
                <a:path w="64" h="60" extrusionOk="0">
                  <a:moveTo>
                    <a:pt x="47" y="4"/>
                  </a:moveTo>
                  <a:lnTo>
                    <a:pt x="41" y="2"/>
                  </a:lnTo>
                  <a:lnTo>
                    <a:pt x="34" y="0"/>
                  </a:lnTo>
                  <a:lnTo>
                    <a:pt x="29" y="0"/>
                  </a:lnTo>
                  <a:lnTo>
                    <a:pt x="22" y="1"/>
                  </a:lnTo>
                  <a:lnTo>
                    <a:pt x="16" y="2"/>
                  </a:lnTo>
                  <a:lnTo>
                    <a:pt x="11" y="5"/>
                  </a:lnTo>
                  <a:lnTo>
                    <a:pt x="7" y="10"/>
                  </a:lnTo>
                  <a:lnTo>
                    <a:pt x="3" y="15"/>
                  </a:lnTo>
                  <a:lnTo>
                    <a:pt x="0" y="26"/>
                  </a:lnTo>
                  <a:lnTo>
                    <a:pt x="2" y="37"/>
                  </a:lnTo>
                  <a:lnTo>
                    <a:pt x="8" y="49"/>
                  </a:lnTo>
                  <a:lnTo>
                    <a:pt x="18" y="57"/>
                  </a:lnTo>
                  <a:lnTo>
                    <a:pt x="24" y="59"/>
                  </a:lnTo>
                  <a:lnTo>
                    <a:pt x="31" y="60"/>
                  </a:lnTo>
                  <a:lnTo>
                    <a:pt x="37" y="60"/>
                  </a:lnTo>
                  <a:lnTo>
                    <a:pt x="42" y="60"/>
                  </a:lnTo>
                  <a:lnTo>
                    <a:pt x="48" y="58"/>
                  </a:lnTo>
                  <a:lnTo>
                    <a:pt x="53" y="55"/>
                  </a:lnTo>
                  <a:lnTo>
                    <a:pt x="57" y="51"/>
                  </a:lnTo>
                  <a:lnTo>
                    <a:pt x="61" y="47"/>
                  </a:lnTo>
                  <a:lnTo>
                    <a:pt x="64" y="35"/>
                  </a:lnTo>
                  <a:lnTo>
                    <a:pt x="63" y="23"/>
                  </a:lnTo>
                  <a:lnTo>
                    <a:pt x="57" y="12"/>
                  </a:lnTo>
                  <a:lnTo>
                    <a:pt x="47" y="4"/>
                  </a:lnTo>
                  <a:close/>
                </a:path>
              </a:pathLst>
            </a:custGeom>
            <a:solidFill>
              <a:srgbClr val="77E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7" name="Google Shape;317;p4"/>
            <p:cNvSpPr/>
            <p:nvPr/>
          </p:nvSpPr>
          <p:spPr>
            <a:xfrm>
              <a:off x="4062" y="2543"/>
              <a:ext cx="31" cy="46"/>
            </a:xfrm>
            <a:custGeom>
              <a:avLst/>
              <a:gdLst/>
              <a:ahLst/>
              <a:cxnLst/>
              <a:rect l="l" t="t" r="r" b="b"/>
              <a:pathLst>
                <a:path w="62" h="91" extrusionOk="0">
                  <a:moveTo>
                    <a:pt x="30" y="63"/>
                  </a:moveTo>
                  <a:lnTo>
                    <a:pt x="24" y="57"/>
                  </a:lnTo>
                  <a:lnTo>
                    <a:pt x="17" y="50"/>
                  </a:lnTo>
                  <a:lnTo>
                    <a:pt x="13" y="43"/>
                  </a:lnTo>
                  <a:lnTo>
                    <a:pt x="12" y="35"/>
                  </a:lnTo>
                  <a:lnTo>
                    <a:pt x="15" y="27"/>
                  </a:lnTo>
                  <a:lnTo>
                    <a:pt x="22" y="22"/>
                  </a:lnTo>
                  <a:lnTo>
                    <a:pt x="30" y="16"/>
                  </a:lnTo>
                  <a:lnTo>
                    <a:pt x="37" y="11"/>
                  </a:lnTo>
                  <a:lnTo>
                    <a:pt x="39" y="12"/>
                  </a:lnTo>
                  <a:lnTo>
                    <a:pt x="43" y="17"/>
                  </a:lnTo>
                  <a:lnTo>
                    <a:pt x="46" y="22"/>
                  </a:lnTo>
                  <a:lnTo>
                    <a:pt x="47" y="24"/>
                  </a:lnTo>
                  <a:lnTo>
                    <a:pt x="48" y="19"/>
                  </a:lnTo>
                  <a:lnTo>
                    <a:pt x="46" y="9"/>
                  </a:lnTo>
                  <a:lnTo>
                    <a:pt x="40" y="0"/>
                  </a:lnTo>
                  <a:lnTo>
                    <a:pt x="30" y="0"/>
                  </a:lnTo>
                  <a:lnTo>
                    <a:pt x="21" y="6"/>
                  </a:lnTo>
                  <a:lnTo>
                    <a:pt x="11" y="14"/>
                  </a:lnTo>
                  <a:lnTo>
                    <a:pt x="3" y="25"/>
                  </a:lnTo>
                  <a:lnTo>
                    <a:pt x="0" y="38"/>
                  </a:lnTo>
                  <a:lnTo>
                    <a:pt x="3" y="47"/>
                  </a:lnTo>
                  <a:lnTo>
                    <a:pt x="6" y="55"/>
                  </a:lnTo>
                  <a:lnTo>
                    <a:pt x="11" y="62"/>
                  </a:lnTo>
                  <a:lnTo>
                    <a:pt x="15" y="67"/>
                  </a:lnTo>
                  <a:lnTo>
                    <a:pt x="20" y="71"/>
                  </a:lnTo>
                  <a:lnTo>
                    <a:pt x="24" y="74"/>
                  </a:lnTo>
                  <a:lnTo>
                    <a:pt x="29" y="78"/>
                  </a:lnTo>
                  <a:lnTo>
                    <a:pt x="33" y="80"/>
                  </a:lnTo>
                  <a:lnTo>
                    <a:pt x="38" y="83"/>
                  </a:lnTo>
                  <a:lnTo>
                    <a:pt x="44" y="86"/>
                  </a:lnTo>
                  <a:lnTo>
                    <a:pt x="48" y="89"/>
                  </a:lnTo>
                  <a:lnTo>
                    <a:pt x="53" y="91"/>
                  </a:lnTo>
                  <a:lnTo>
                    <a:pt x="55" y="89"/>
                  </a:lnTo>
                  <a:lnTo>
                    <a:pt x="57" y="87"/>
                  </a:lnTo>
                  <a:lnTo>
                    <a:pt x="60" y="84"/>
                  </a:lnTo>
                  <a:lnTo>
                    <a:pt x="62" y="82"/>
                  </a:lnTo>
                  <a:lnTo>
                    <a:pt x="54" y="78"/>
                  </a:lnTo>
                  <a:lnTo>
                    <a:pt x="46" y="72"/>
                  </a:lnTo>
                  <a:lnTo>
                    <a:pt x="38" y="67"/>
                  </a:lnTo>
                  <a:lnTo>
                    <a:pt x="30" y="63"/>
                  </a:lnTo>
                  <a:close/>
                </a:path>
              </a:pathLst>
            </a:custGeom>
            <a:solidFill>
              <a:srgbClr val="7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8" name="Google Shape;318;p4"/>
            <p:cNvSpPr/>
            <p:nvPr/>
          </p:nvSpPr>
          <p:spPr>
            <a:xfrm>
              <a:off x="4067" y="2578"/>
              <a:ext cx="132" cy="135"/>
            </a:xfrm>
            <a:custGeom>
              <a:avLst/>
              <a:gdLst/>
              <a:ahLst/>
              <a:cxnLst/>
              <a:rect l="l" t="t" r="r" b="b"/>
              <a:pathLst>
                <a:path w="264" h="268" extrusionOk="0">
                  <a:moveTo>
                    <a:pt x="246" y="211"/>
                  </a:moveTo>
                  <a:lnTo>
                    <a:pt x="238" y="208"/>
                  </a:lnTo>
                  <a:lnTo>
                    <a:pt x="230" y="206"/>
                  </a:lnTo>
                  <a:lnTo>
                    <a:pt x="221" y="208"/>
                  </a:lnTo>
                  <a:lnTo>
                    <a:pt x="214" y="211"/>
                  </a:lnTo>
                  <a:lnTo>
                    <a:pt x="214" y="208"/>
                  </a:lnTo>
                  <a:lnTo>
                    <a:pt x="213" y="204"/>
                  </a:lnTo>
                  <a:lnTo>
                    <a:pt x="213" y="201"/>
                  </a:lnTo>
                  <a:lnTo>
                    <a:pt x="212" y="197"/>
                  </a:lnTo>
                  <a:lnTo>
                    <a:pt x="219" y="196"/>
                  </a:lnTo>
                  <a:lnTo>
                    <a:pt x="224" y="193"/>
                  </a:lnTo>
                  <a:lnTo>
                    <a:pt x="229" y="188"/>
                  </a:lnTo>
                  <a:lnTo>
                    <a:pt x="233" y="182"/>
                  </a:lnTo>
                  <a:lnTo>
                    <a:pt x="237" y="171"/>
                  </a:lnTo>
                  <a:lnTo>
                    <a:pt x="236" y="160"/>
                  </a:lnTo>
                  <a:lnTo>
                    <a:pt x="230" y="148"/>
                  </a:lnTo>
                  <a:lnTo>
                    <a:pt x="220" y="140"/>
                  </a:lnTo>
                  <a:lnTo>
                    <a:pt x="211" y="137"/>
                  </a:lnTo>
                  <a:lnTo>
                    <a:pt x="203" y="136"/>
                  </a:lnTo>
                  <a:lnTo>
                    <a:pt x="195" y="137"/>
                  </a:lnTo>
                  <a:lnTo>
                    <a:pt x="187" y="140"/>
                  </a:lnTo>
                  <a:lnTo>
                    <a:pt x="184" y="137"/>
                  </a:lnTo>
                  <a:lnTo>
                    <a:pt x="181" y="133"/>
                  </a:lnTo>
                  <a:lnTo>
                    <a:pt x="177" y="130"/>
                  </a:lnTo>
                  <a:lnTo>
                    <a:pt x="173" y="128"/>
                  </a:lnTo>
                  <a:lnTo>
                    <a:pt x="172" y="126"/>
                  </a:lnTo>
                  <a:lnTo>
                    <a:pt x="171" y="126"/>
                  </a:lnTo>
                  <a:lnTo>
                    <a:pt x="168" y="126"/>
                  </a:lnTo>
                  <a:lnTo>
                    <a:pt x="167" y="125"/>
                  </a:lnTo>
                  <a:lnTo>
                    <a:pt x="168" y="124"/>
                  </a:lnTo>
                  <a:lnTo>
                    <a:pt x="174" y="125"/>
                  </a:lnTo>
                  <a:lnTo>
                    <a:pt x="179" y="126"/>
                  </a:lnTo>
                  <a:lnTo>
                    <a:pt x="184" y="125"/>
                  </a:lnTo>
                  <a:lnTo>
                    <a:pt x="189" y="124"/>
                  </a:lnTo>
                  <a:lnTo>
                    <a:pt x="193" y="122"/>
                  </a:lnTo>
                  <a:lnTo>
                    <a:pt x="198" y="120"/>
                  </a:lnTo>
                  <a:lnTo>
                    <a:pt x="201" y="116"/>
                  </a:lnTo>
                  <a:lnTo>
                    <a:pt x="205" y="112"/>
                  </a:lnTo>
                  <a:lnTo>
                    <a:pt x="208" y="100"/>
                  </a:lnTo>
                  <a:lnTo>
                    <a:pt x="206" y="89"/>
                  </a:lnTo>
                  <a:lnTo>
                    <a:pt x="200" y="77"/>
                  </a:lnTo>
                  <a:lnTo>
                    <a:pt x="190" y="69"/>
                  </a:lnTo>
                  <a:lnTo>
                    <a:pt x="184" y="67"/>
                  </a:lnTo>
                  <a:lnTo>
                    <a:pt x="179" y="65"/>
                  </a:lnTo>
                  <a:lnTo>
                    <a:pt x="172" y="65"/>
                  </a:lnTo>
                  <a:lnTo>
                    <a:pt x="166" y="65"/>
                  </a:lnTo>
                  <a:lnTo>
                    <a:pt x="160" y="67"/>
                  </a:lnTo>
                  <a:lnTo>
                    <a:pt x="156" y="70"/>
                  </a:lnTo>
                  <a:lnTo>
                    <a:pt x="151" y="74"/>
                  </a:lnTo>
                  <a:lnTo>
                    <a:pt x="148" y="78"/>
                  </a:lnTo>
                  <a:lnTo>
                    <a:pt x="149" y="73"/>
                  </a:lnTo>
                  <a:lnTo>
                    <a:pt x="149" y="68"/>
                  </a:lnTo>
                  <a:lnTo>
                    <a:pt x="148" y="62"/>
                  </a:lnTo>
                  <a:lnTo>
                    <a:pt x="145" y="58"/>
                  </a:lnTo>
                  <a:lnTo>
                    <a:pt x="150" y="56"/>
                  </a:lnTo>
                  <a:lnTo>
                    <a:pt x="155" y="53"/>
                  </a:lnTo>
                  <a:lnTo>
                    <a:pt x="158" y="50"/>
                  </a:lnTo>
                  <a:lnTo>
                    <a:pt x="160" y="45"/>
                  </a:lnTo>
                  <a:lnTo>
                    <a:pt x="164" y="34"/>
                  </a:lnTo>
                  <a:lnTo>
                    <a:pt x="163" y="23"/>
                  </a:lnTo>
                  <a:lnTo>
                    <a:pt x="157" y="11"/>
                  </a:lnTo>
                  <a:lnTo>
                    <a:pt x="147" y="3"/>
                  </a:lnTo>
                  <a:lnTo>
                    <a:pt x="141" y="1"/>
                  </a:lnTo>
                  <a:lnTo>
                    <a:pt x="134" y="0"/>
                  </a:lnTo>
                  <a:lnTo>
                    <a:pt x="128" y="0"/>
                  </a:lnTo>
                  <a:lnTo>
                    <a:pt x="121" y="0"/>
                  </a:lnTo>
                  <a:lnTo>
                    <a:pt x="116" y="2"/>
                  </a:lnTo>
                  <a:lnTo>
                    <a:pt x="111" y="5"/>
                  </a:lnTo>
                  <a:lnTo>
                    <a:pt x="107" y="9"/>
                  </a:lnTo>
                  <a:lnTo>
                    <a:pt x="103" y="13"/>
                  </a:lnTo>
                  <a:lnTo>
                    <a:pt x="102" y="16"/>
                  </a:lnTo>
                  <a:lnTo>
                    <a:pt x="102" y="18"/>
                  </a:lnTo>
                  <a:lnTo>
                    <a:pt x="101" y="21"/>
                  </a:lnTo>
                  <a:lnTo>
                    <a:pt x="100" y="24"/>
                  </a:lnTo>
                  <a:lnTo>
                    <a:pt x="97" y="19"/>
                  </a:lnTo>
                  <a:lnTo>
                    <a:pt x="95" y="16"/>
                  </a:lnTo>
                  <a:lnTo>
                    <a:pt x="92" y="12"/>
                  </a:lnTo>
                  <a:lnTo>
                    <a:pt x="87" y="10"/>
                  </a:lnTo>
                  <a:lnTo>
                    <a:pt x="83" y="8"/>
                  </a:lnTo>
                  <a:lnTo>
                    <a:pt x="78" y="7"/>
                  </a:lnTo>
                  <a:lnTo>
                    <a:pt x="73" y="7"/>
                  </a:lnTo>
                  <a:lnTo>
                    <a:pt x="69" y="5"/>
                  </a:lnTo>
                  <a:lnTo>
                    <a:pt x="64" y="7"/>
                  </a:lnTo>
                  <a:lnTo>
                    <a:pt x="61" y="8"/>
                  </a:lnTo>
                  <a:lnTo>
                    <a:pt x="56" y="9"/>
                  </a:lnTo>
                  <a:lnTo>
                    <a:pt x="53" y="11"/>
                  </a:lnTo>
                  <a:lnTo>
                    <a:pt x="51" y="13"/>
                  </a:lnTo>
                  <a:lnTo>
                    <a:pt x="48" y="16"/>
                  </a:lnTo>
                  <a:lnTo>
                    <a:pt x="46" y="18"/>
                  </a:lnTo>
                  <a:lnTo>
                    <a:pt x="44" y="20"/>
                  </a:lnTo>
                  <a:lnTo>
                    <a:pt x="41" y="27"/>
                  </a:lnTo>
                  <a:lnTo>
                    <a:pt x="40" y="34"/>
                  </a:lnTo>
                  <a:lnTo>
                    <a:pt x="41" y="41"/>
                  </a:lnTo>
                  <a:lnTo>
                    <a:pt x="44" y="48"/>
                  </a:lnTo>
                  <a:lnTo>
                    <a:pt x="38" y="47"/>
                  </a:lnTo>
                  <a:lnTo>
                    <a:pt x="32" y="45"/>
                  </a:lnTo>
                  <a:lnTo>
                    <a:pt x="27" y="45"/>
                  </a:lnTo>
                  <a:lnTo>
                    <a:pt x="21" y="47"/>
                  </a:lnTo>
                  <a:lnTo>
                    <a:pt x="16" y="49"/>
                  </a:lnTo>
                  <a:lnTo>
                    <a:pt x="12" y="52"/>
                  </a:lnTo>
                  <a:lnTo>
                    <a:pt x="7" y="56"/>
                  </a:lnTo>
                  <a:lnTo>
                    <a:pt x="4" y="60"/>
                  </a:lnTo>
                  <a:lnTo>
                    <a:pt x="0" y="72"/>
                  </a:lnTo>
                  <a:lnTo>
                    <a:pt x="3" y="83"/>
                  </a:lnTo>
                  <a:lnTo>
                    <a:pt x="8" y="94"/>
                  </a:lnTo>
                  <a:lnTo>
                    <a:pt x="19" y="102"/>
                  </a:lnTo>
                  <a:lnTo>
                    <a:pt x="21" y="104"/>
                  </a:lnTo>
                  <a:lnTo>
                    <a:pt x="24" y="105"/>
                  </a:lnTo>
                  <a:lnTo>
                    <a:pt x="27" y="106"/>
                  </a:lnTo>
                  <a:lnTo>
                    <a:pt x="30" y="106"/>
                  </a:lnTo>
                  <a:lnTo>
                    <a:pt x="29" y="107"/>
                  </a:lnTo>
                  <a:lnTo>
                    <a:pt x="27" y="109"/>
                  </a:lnTo>
                  <a:lnTo>
                    <a:pt x="26" y="110"/>
                  </a:lnTo>
                  <a:lnTo>
                    <a:pt x="24" y="113"/>
                  </a:lnTo>
                  <a:lnTo>
                    <a:pt x="21" y="124"/>
                  </a:lnTo>
                  <a:lnTo>
                    <a:pt x="23" y="137"/>
                  </a:lnTo>
                  <a:lnTo>
                    <a:pt x="29" y="147"/>
                  </a:lnTo>
                  <a:lnTo>
                    <a:pt x="38" y="155"/>
                  </a:lnTo>
                  <a:lnTo>
                    <a:pt x="44" y="157"/>
                  </a:lnTo>
                  <a:lnTo>
                    <a:pt x="51" y="160"/>
                  </a:lnTo>
                  <a:lnTo>
                    <a:pt x="56" y="160"/>
                  </a:lnTo>
                  <a:lnTo>
                    <a:pt x="63" y="158"/>
                  </a:lnTo>
                  <a:lnTo>
                    <a:pt x="69" y="157"/>
                  </a:lnTo>
                  <a:lnTo>
                    <a:pt x="73" y="154"/>
                  </a:lnTo>
                  <a:lnTo>
                    <a:pt x="78" y="149"/>
                  </a:lnTo>
                  <a:lnTo>
                    <a:pt x="81" y="145"/>
                  </a:lnTo>
                  <a:lnTo>
                    <a:pt x="83" y="144"/>
                  </a:lnTo>
                  <a:lnTo>
                    <a:pt x="83" y="142"/>
                  </a:lnTo>
                  <a:lnTo>
                    <a:pt x="83" y="141"/>
                  </a:lnTo>
                  <a:lnTo>
                    <a:pt x="84" y="140"/>
                  </a:lnTo>
                  <a:lnTo>
                    <a:pt x="86" y="144"/>
                  </a:lnTo>
                  <a:lnTo>
                    <a:pt x="89" y="147"/>
                  </a:lnTo>
                  <a:lnTo>
                    <a:pt x="93" y="149"/>
                  </a:lnTo>
                  <a:lnTo>
                    <a:pt x="96" y="152"/>
                  </a:lnTo>
                  <a:lnTo>
                    <a:pt x="104" y="155"/>
                  </a:lnTo>
                  <a:lnTo>
                    <a:pt x="112" y="156"/>
                  </a:lnTo>
                  <a:lnTo>
                    <a:pt x="120" y="155"/>
                  </a:lnTo>
                  <a:lnTo>
                    <a:pt x="127" y="153"/>
                  </a:lnTo>
                  <a:lnTo>
                    <a:pt x="128" y="161"/>
                  </a:lnTo>
                  <a:lnTo>
                    <a:pt x="132" y="169"/>
                  </a:lnTo>
                  <a:lnTo>
                    <a:pt x="137" y="176"/>
                  </a:lnTo>
                  <a:lnTo>
                    <a:pt x="144" y="180"/>
                  </a:lnTo>
                  <a:lnTo>
                    <a:pt x="148" y="181"/>
                  </a:lnTo>
                  <a:lnTo>
                    <a:pt x="151" y="184"/>
                  </a:lnTo>
                  <a:lnTo>
                    <a:pt x="155" y="185"/>
                  </a:lnTo>
                  <a:lnTo>
                    <a:pt x="158" y="185"/>
                  </a:lnTo>
                  <a:lnTo>
                    <a:pt x="157" y="186"/>
                  </a:lnTo>
                  <a:lnTo>
                    <a:pt x="156" y="187"/>
                  </a:lnTo>
                  <a:lnTo>
                    <a:pt x="155" y="189"/>
                  </a:lnTo>
                  <a:lnTo>
                    <a:pt x="153" y="190"/>
                  </a:lnTo>
                  <a:lnTo>
                    <a:pt x="150" y="202"/>
                  </a:lnTo>
                  <a:lnTo>
                    <a:pt x="151" y="213"/>
                  </a:lnTo>
                  <a:lnTo>
                    <a:pt x="157" y="225"/>
                  </a:lnTo>
                  <a:lnTo>
                    <a:pt x="167" y="233"/>
                  </a:lnTo>
                  <a:lnTo>
                    <a:pt x="175" y="236"/>
                  </a:lnTo>
                  <a:lnTo>
                    <a:pt x="184" y="237"/>
                  </a:lnTo>
                  <a:lnTo>
                    <a:pt x="192" y="236"/>
                  </a:lnTo>
                  <a:lnTo>
                    <a:pt x="200" y="233"/>
                  </a:lnTo>
                  <a:lnTo>
                    <a:pt x="200" y="242"/>
                  </a:lnTo>
                  <a:lnTo>
                    <a:pt x="204" y="250"/>
                  </a:lnTo>
                  <a:lnTo>
                    <a:pt x="209" y="258"/>
                  </a:lnTo>
                  <a:lnTo>
                    <a:pt x="217" y="263"/>
                  </a:lnTo>
                  <a:lnTo>
                    <a:pt x="223" y="266"/>
                  </a:lnTo>
                  <a:lnTo>
                    <a:pt x="230" y="268"/>
                  </a:lnTo>
                  <a:lnTo>
                    <a:pt x="236" y="268"/>
                  </a:lnTo>
                  <a:lnTo>
                    <a:pt x="242" y="267"/>
                  </a:lnTo>
                  <a:lnTo>
                    <a:pt x="248" y="266"/>
                  </a:lnTo>
                  <a:lnTo>
                    <a:pt x="253" y="262"/>
                  </a:lnTo>
                  <a:lnTo>
                    <a:pt x="257" y="258"/>
                  </a:lnTo>
                  <a:lnTo>
                    <a:pt x="261" y="253"/>
                  </a:lnTo>
                  <a:lnTo>
                    <a:pt x="264" y="242"/>
                  </a:lnTo>
                  <a:lnTo>
                    <a:pt x="262" y="230"/>
                  </a:lnTo>
                  <a:lnTo>
                    <a:pt x="256" y="219"/>
                  </a:lnTo>
                  <a:lnTo>
                    <a:pt x="246" y="211"/>
                  </a:lnTo>
                  <a:close/>
                </a:path>
              </a:pathLst>
            </a:custGeom>
            <a:solidFill>
              <a:srgbClr val="77E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9" name="Google Shape;319;p4"/>
            <p:cNvSpPr/>
            <p:nvPr/>
          </p:nvSpPr>
          <p:spPr>
            <a:xfrm>
              <a:off x="5001" y="3309"/>
              <a:ext cx="24" cy="225"/>
            </a:xfrm>
            <a:custGeom>
              <a:avLst/>
              <a:gdLst/>
              <a:ahLst/>
              <a:cxnLst/>
              <a:rect l="l" t="t" r="r" b="b"/>
              <a:pathLst>
                <a:path w="47" h="449" extrusionOk="0">
                  <a:moveTo>
                    <a:pt x="0" y="0"/>
                  </a:moveTo>
                  <a:lnTo>
                    <a:pt x="0" y="143"/>
                  </a:lnTo>
                  <a:lnTo>
                    <a:pt x="0" y="328"/>
                  </a:lnTo>
                  <a:lnTo>
                    <a:pt x="0" y="449"/>
                  </a:lnTo>
                  <a:lnTo>
                    <a:pt x="47" y="449"/>
                  </a:lnTo>
                  <a:lnTo>
                    <a:pt x="47" y="0"/>
                  </a:lnTo>
                  <a:lnTo>
                    <a:pt x="0" y="0"/>
                  </a:lnTo>
                  <a:close/>
                </a:path>
              </a:pathLst>
            </a:custGeom>
            <a:solidFill>
              <a:srgbClr val="FFB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0" name="Google Shape;320;p4"/>
            <p:cNvSpPr/>
            <p:nvPr/>
          </p:nvSpPr>
          <p:spPr>
            <a:xfrm>
              <a:off x="4388" y="3245"/>
              <a:ext cx="24" cy="288"/>
            </a:xfrm>
            <a:custGeom>
              <a:avLst/>
              <a:gdLst/>
              <a:ahLst/>
              <a:cxnLst/>
              <a:rect l="l" t="t" r="r" b="b"/>
              <a:pathLst>
                <a:path w="47" h="575" extrusionOk="0">
                  <a:moveTo>
                    <a:pt x="47" y="270"/>
                  </a:moveTo>
                  <a:lnTo>
                    <a:pt x="47" y="103"/>
                  </a:lnTo>
                  <a:lnTo>
                    <a:pt x="47" y="0"/>
                  </a:lnTo>
                  <a:lnTo>
                    <a:pt x="0" y="0"/>
                  </a:lnTo>
                  <a:lnTo>
                    <a:pt x="0" y="575"/>
                  </a:lnTo>
                  <a:lnTo>
                    <a:pt x="47" y="575"/>
                  </a:lnTo>
                  <a:lnTo>
                    <a:pt x="47" y="455"/>
                  </a:lnTo>
                  <a:lnTo>
                    <a:pt x="47" y="285"/>
                  </a:lnTo>
                  <a:lnTo>
                    <a:pt x="47" y="270"/>
                  </a:lnTo>
                  <a:close/>
                </a:path>
              </a:pathLst>
            </a:custGeom>
            <a:solidFill>
              <a:srgbClr val="FFB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1" name="Google Shape;321;p4"/>
            <p:cNvSpPr txBox="1"/>
            <p:nvPr/>
          </p:nvSpPr>
          <p:spPr>
            <a:xfrm>
              <a:off x="4558" y="3274"/>
              <a:ext cx="17" cy="107"/>
            </a:xfrm>
            <a:prstGeom prst="rect">
              <a:avLst/>
            </a:pr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2" name="Google Shape;322;p4"/>
            <p:cNvSpPr/>
            <p:nvPr/>
          </p:nvSpPr>
          <p:spPr>
            <a:xfrm>
              <a:off x="4412" y="3296"/>
              <a:ext cx="589" cy="177"/>
            </a:xfrm>
            <a:custGeom>
              <a:avLst/>
              <a:gdLst/>
              <a:ahLst/>
              <a:cxnLst/>
              <a:rect l="l" t="t" r="r" b="b"/>
              <a:pathLst>
                <a:path w="1180" h="355" extrusionOk="0">
                  <a:moveTo>
                    <a:pt x="327" y="170"/>
                  </a:moveTo>
                  <a:lnTo>
                    <a:pt x="293" y="170"/>
                  </a:lnTo>
                  <a:lnTo>
                    <a:pt x="270" y="170"/>
                  </a:lnTo>
                  <a:lnTo>
                    <a:pt x="267" y="156"/>
                  </a:lnTo>
                  <a:lnTo>
                    <a:pt x="264" y="144"/>
                  </a:lnTo>
                  <a:lnTo>
                    <a:pt x="259" y="131"/>
                  </a:lnTo>
                  <a:lnTo>
                    <a:pt x="254" y="119"/>
                  </a:lnTo>
                  <a:lnTo>
                    <a:pt x="246" y="107"/>
                  </a:lnTo>
                  <a:lnTo>
                    <a:pt x="238" y="96"/>
                  </a:lnTo>
                  <a:lnTo>
                    <a:pt x="229" y="85"/>
                  </a:lnTo>
                  <a:lnTo>
                    <a:pt x="218" y="74"/>
                  </a:lnTo>
                  <a:lnTo>
                    <a:pt x="207" y="63"/>
                  </a:lnTo>
                  <a:lnTo>
                    <a:pt x="195" y="53"/>
                  </a:lnTo>
                  <a:lnTo>
                    <a:pt x="184" y="43"/>
                  </a:lnTo>
                  <a:lnTo>
                    <a:pt x="171" y="34"/>
                  </a:lnTo>
                  <a:lnTo>
                    <a:pt x="159" y="27"/>
                  </a:lnTo>
                  <a:lnTo>
                    <a:pt x="145" y="21"/>
                  </a:lnTo>
                  <a:lnTo>
                    <a:pt x="131" y="15"/>
                  </a:lnTo>
                  <a:lnTo>
                    <a:pt x="118" y="10"/>
                  </a:lnTo>
                  <a:lnTo>
                    <a:pt x="104" y="6"/>
                  </a:lnTo>
                  <a:lnTo>
                    <a:pt x="89" y="3"/>
                  </a:lnTo>
                  <a:lnTo>
                    <a:pt x="76" y="1"/>
                  </a:lnTo>
                  <a:lnTo>
                    <a:pt x="61" y="0"/>
                  </a:lnTo>
                  <a:lnTo>
                    <a:pt x="46" y="0"/>
                  </a:lnTo>
                  <a:lnTo>
                    <a:pt x="31" y="0"/>
                  </a:lnTo>
                  <a:lnTo>
                    <a:pt x="15" y="1"/>
                  </a:lnTo>
                  <a:lnTo>
                    <a:pt x="0" y="3"/>
                  </a:lnTo>
                  <a:lnTo>
                    <a:pt x="0" y="170"/>
                  </a:lnTo>
                  <a:lnTo>
                    <a:pt x="0" y="185"/>
                  </a:lnTo>
                  <a:lnTo>
                    <a:pt x="0" y="355"/>
                  </a:lnTo>
                  <a:lnTo>
                    <a:pt x="1180" y="355"/>
                  </a:lnTo>
                  <a:lnTo>
                    <a:pt x="1180" y="170"/>
                  </a:lnTo>
                  <a:lnTo>
                    <a:pt x="327" y="170"/>
                  </a:lnTo>
                  <a:close/>
                </a:path>
              </a:pathLst>
            </a:custGeom>
            <a:solidFill>
              <a:srgbClr val="FFFF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3" name="Google Shape;323;p4"/>
            <p:cNvSpPr/>
            <p:nvPr/>
          </p:nvSpPr>
          <p:spPr>
            <a:xfrm>
              <a:off x="4642" y="3341"/>
              <a:ext cx="1" cy="1"/>
            </a:xfrm>
            <a:custGeom>
              <a:avLst/>
              <a:gdLst/>
              <a:ahLst/>
              <a:cxnLst/>
              <a:rect l="l" t="t" r="r" b="b"/>
              <a:pathLst>
                <a:path w="2" h="2" extrusionOk="0">
                  <a:moveTo>
                    <a:pt x="0" y="2"/>
                  </a:moveTo>
                  <a:lnTo>
                    <a:pt x="1" y="2"/>
                  </a:lnTo>
                  <a:lnTo>
                    <a:pt x="2" y="0"/>
                  </a:lnTo>
                  <a:lnTo>
                    <a:pt x="1" y="0"/>
                  </a:lnTo>
                  <a:lnTo>
                    <a:pt x="0" y="2"/>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4" name="Google Shape;324;p4"/>
            <p:cNvSpPr/>
            <p:nvPr/>
          </p:nvSpPr>
          <p:spPr>
            <a:xfrm>
              <a:off x="4643" y="3341"/>
              <a:ext cx="2" cy="1"/>
            </a:xfrm>
            <a:custGeom>
              <a:avLst/>
              <a:gdLst/>
              <a:ahLst/>
              <a:cxnLst/>
              <a:rect l="l" t="t" r="r" b="b"/>
              <a:pathLst>
                <a:path w="3" h="2" extrusionOk="0">
                  <a:moveTo>
                    <a:pt x="3" y="0"/>
                  </a:moveTo>
                  <a:lnTo>
                    <a:pt x="1" y="0"/>
                  </a:lnTo>
                  <a:lnTo>
                    <a:pt x="0" y="2"/>
                  </a:lnTo>
                  <a:lnTo>
                    <a:pt x="3" y="0"/>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5" name="Google Shape;325;p4"/>
            <p:cNvSpPr/>
            <p:nvPr/>
          </p:nvSpPr>
          <p:spPr>
            <a:xfrm>
              <a:off x="4642" y="3342"/>
              <a:ext cx="1" cy="1"/>
            </a:xfrm>
            <a:custGeom>
              <a:avLst/>
              <a:gdLst/>
              <a:ahLst/>
              <a:cxnLst/>
              <a:rect l="l" t="t" r="r" b="b"/>
              <a:pathLst>
                <a:path w="1" h="2" extrusionOk="0">
                  <a:moveTo>
                    <a:pt x="0" y="2"/>
                  </a:moveTo>
                  <a:lnTo>
                    <a:pt x="1" y="0"/>
                  </a:lnTo>
                  <a:lnTo>
                    <a:pt x="0" y="0"/>
                  </a:lnTo>
                  <a:lnTo>
                    <a:pt x="0" y="2"/>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6" name="Google Shape;326;p4"/>
            <p:cNvSpPr/>
            <p:nvPr/>
          </p:nvSpPr>
          <p:spPr>
            <a:xfrm>
              <a:off x="4639" y="3341"/>
              <a:ext cx="4" cy="2"/>
            </a:xfrm>
            <a:custGeom>
              <a:avLst/>
              <a:gdLst/>
              <a:ahLst/>
              <a:cxnLst/>
              <a:rect l="l" t="t" r="r" b="b"/>
              <a:pathLst>
                <a:path w="7" h="4" extrusionOk="0">
                  <a:moveTo>
                    <a:pt x="6" y="2"/>
                  </a:moveTo>
                  <a:lnTo>
                    <a:pt x="7" y="0"/>
                  </a:lnTo>
                  <a:lnTo>
                    <a:pt x="4" y="0"/>
                  </a:lnTo>
                  <a:lnTo>
                    <a:pt x="0" y="4"/>
                  </a:lnTo>
                  <a:lnTo>
                    <a:pt x="6" y="2"/>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7" name="Google Shape;327;p4"/>
            <p:cNvSpPr/>
            <p:nvPr/>
          </p:nvSpPr>
          <p:spPr>
            <a:xfrm>
              <a:off x="4560" y="3259"/>
              <a:ext cx="97" cy="96"/>
            </a:xfrm>
            <a:custGeom>
              <a:avLst/>
              <a:gdLst/>
              <a:ahLst/>
              <a:cxnLst/>
              <a:rect l="l" t="t" r="r" b="b"/>
              <a:pathLst>
                <a:path w="194" h="193" extrusionOk="0">
                  <a:moveTo>
                    <a:pt x="90" y="0"/>
                  </a:moveTo>
                  <a:lnTo>
                    <a:pt x="88" y="5"/>
                  </a:lnTo>
                  <a:lnTo>
                    <a:pt x="86" y="8"/>
                  </a:lnTo>
                  <a:lnTo>
                    <a:pt x="83" y="11"/>
                  </a:lnTo>
                  <a:lnTo>
                    <a:pt x="80" y="15"/>
                  </a:lnTo>
                  <a:lnTo>
                    <a:pt x="96" y="30"/>
                  </a:lnTo>
                  <a:lnTo>
                    <a:pt x="111" y="44"/>
                  </a:lnTo>
                  <a:lnTo>
                    <a:pt x="126" y="59"/>
                  </a:lnTo>
                  <a:lnTo>
                    <a:pt x="138" y="75"/>
                  </a:lnTo>
                  <a:lnTo>
                    <a:pt x="150" y="94"/>
                  </a:lnTo>
                  <a:lnTo>
                    <a:pt x="158" y="112"/>
                  </a:lnTo>
                  <a:lnTo>
                    <a:pt x="163" y="132"/>
                  </a:lnTo>
                  <a:lnTo>
                    <a:pt x="167" y="154"/>
                  </a:lnTo>
                  <a:lnTo>
                    <a:pt x="166" y="162"/>
                  </a:lnTo>
                  <a:lnTo>
                    <a:pt x="169" y="160"/>
                  </a:lnTo>
                  <a:lnTo>
                    <a:pt x="167" y="164"/>
                  </a:lnTo>
                  <a:lnTo>
                    <a:pt x="169" y="164"/>
                  </a:lnTo>
                  <a:lnTo>
                    <a:pt x="166" y="166"/>
                  </a:lnTo>
                  <a:lnTo>
                    <a:pt x="165" y="168"/>
                  </a:lnTo>
                  <a:lnTo>
                    <a:pt x="165" y="166"/>
                  </a:lnTo>
                  <a:lnTo>
                    <a:pt x="159" y="168"/>
                  </a:lnTo>
                  <a:lnTo>
                    <a:pt x="163" y="164"/>
                  </a:lnTo>
                  <a:lnTo>
                    <a:pt x="159" y="164"/>
                  </a:lnTo>
                  <a:lnTo>
                    <a:pt x="135" y="159"/>
                  </a:lnTo>
                  <a:lnTo>
                    <a:pt x="113" y="148"/>
                  </a:lnTo>
                  <a:lnTo>
                    <a:pt x="95" y="136"/>
                  </a:lnTo>
                  <a:lnTo>
                    <a:pt x="78" y="120"/>
                  </a:lnTo>
                  <a:lnTo>
                    <a:pt x="62" y="102"/>
                  </a:lnTo>
                  <a:lnTo>
                    <a:pt x="48" y="82"/>
                  </a:lnTo>
                  <a:lnTo>
                    <a:pt x="35" y="62"/>
                  </a:lnTo>
                  <a:lnTo>
                    <a:pt x="24" y="40"/>
                  </a:lnTo>
                  <a:lnTo>
                    <a:pt x="25" y="41"/>
                  </a:lnTo>
                  <a:lnTo>
                    <a:pt x="26" y="43"/>
                  </a:lnTo>
                  <a:lnTo>
                    <a:pt x="26" y="44"/>
                  </a:lnTo>
                  <a:lnTo>
                    <a:pt x="27" y="47"/>
                  </a:lnTo>
                  <a:lnTo>
                    <a:pt x="26" y="42"/>
                  </a:lnTo>
                  <a:lnTo>
                    <a:pt x="24" y="39"/>
                  </a:lnTo>
                  <a:lnTo>
                    <a:pt x="22" y="36"/>
                  </a:lnTo>
                  <a:lnTo>
                    <a:pt x="17" y="36"/>
                  </a:lnTo>
                  <a:lnTo>
                    <a:pt x="13" y="38"/>
                  </a:lnTo>
                  <a:lnTo>
                    <a:pt x="9" y="40"/>
                  </a:lnTo>
                  <a:lnTo>
                    <a:pt x="7" y="42"/>
                  </a:lnTo>
                  <a:lnTo>
                    <a:pt x="7" y="47"/>
                  </a:lnTo>
                  <a:lnTo>
                    <a:pt x="1" y="56"/>
                  </a:lnTo>
                  <a:lnTo>
                    <a:pt x="0" y="67"/>
                  </a:lnTo>
                  <a:lnTo>
                    <a:pt x="2" y="78"/>
                  </a:lnTo>
                  <a:lnTo>
                    <a:pt x="8" y="89"/>
                  </a:lnTo>
                  <a:lnTo>
                    <a:pt x="16" y="100"/>
                  </a:lnTo>
                  <a:lnTo>
                    <a:pt x="24" y="112"/>
                  </a:lnTo>
                  <a:lnTo>
                    <a:pt x="33" y="122"/>
                  </a:lnTo>
                  <a:lnTo>
                    <a:pt x="40" y="131"/>
                  </a:lnTo>
                  <a:lnTo>
                    <a:pt x="49" y="142"/>
                  </a:lnTo>
                  <a:lnTo>
                    <a:pt x="59" y="151"/>
                  </a:lnTo>
                  <a:lnTo>
                    <a:pt x="70" y="159"/>
                  </a:lnTo>
                  <a:lnTo>
                    <a:pt x="81" y="166"/>
                  </a:lnTo>
                  <a:lnTo>
                    <a:pt x="93" y="172"/>
                  </a:lnTo>
                  <a:lnTo>
                    <a:pt x="105" y="178"/>
                  </a:lnTo>
                  <a:lnTo>
                    <a:pt x="118" y="183"/>
                  </a:lnTo>
                  <a:lnTo>
                    <a:pt x="130" y="187"/>
                  </a:lnTo>
                  <a:lnTo>
                    <a:pt x="169" y="193"/>
                  </a:lnTo>
                  <a:lnTo>
                    <a:pt x="173" y="192"/>
                  </a:lnTo>
                  <a:lnTo>
                    <a:pt x="175" y="191"/>
                  </a:lnTo>
                  <a:lnTo>
                    <a:pt x="177" y="190"/>
                  </a:lnTo>
                  <a:lnTo>
                    <a:pt x="179" y="188"/>
                  </a:lnTo>
                  <a:lnTo>
                    <a:pt x="189" y="178"/>
                  </a:lnTo>
                  <a:lnTo>
                    <a:pt x="190" y="177"/>
                  </a:lnTo>
                  <a:lnTo>
                    <a:pt x="191" y="175"/>
                  </a:lnTo>
                  <a:lnTo>
                    <a:pt x="192" y="172"/>
                  </a:lnTo>
                  <a:lnTo>
                    <a:pt x="193" y="170"/>
                  </a:lnTo>
                  <a:lnTo>
                    <a:pt x="194" y="152"/>
                  </a:lnTo>
                  <a:lnTo>
                    <a:pt x="190" y="128"/>
                  </a:lnTo>
                  <a:lnTo>
                    <a:pt x="183" y="105"/>
                  </a:lnTo>
                  <a:lnTo>
                    <a:pt x="171" y="84"/>
                  </a:lnTo>
                  <a:lnTo>
                    <a:pt x="159" y="65"/>
                  </a:lnTo>
                  <a:lnTo>
                    <a:pt x="144" y="47"/>
                  </a:lnTo>
                  <a:lnTo>
                    <a:pt x="127" y="31"/>
                  </a:lnTo>
                  <a:lnTo>
                    <a:pt x="110" y="15"/>
                  </a:lnTo>
                  <a:lnTo>
                    <a:pt x="90" y="0"/>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8" name="Google Shape;328;p4"/>
            <p:cNvSpPr/>
            <p:nvPr/>
          </p:nvSpPr>
          <p:spPr>
            <a:xfrm>
              <a:off x="4643" y="3339"/>
              <a:ext cx="2" cy="2"/>
            </a:xfrm>
            <a:custGeom>
              <a:avLst/>
              <a:gdLst/>
              <a:ahLst/>
              <a:cxnLst/>
              <a:rect l="l" t="t" r="r" b="b"/>
              <a:pathLst>
                <a:path w="3" h="4" extrusionOk="0">
                  <a:moveTo>
                    <a:pt x="1" y="4"/>
                  </a:moveTo>
                  <a:lnTo>
                    <a:pt x="3" y="0"/>
                  </a:lnTo>
                  <a:lnTo>
                    <a:pt x="0" y="2"/>
                  </a:lnTo>
                  <a:lnTo>
                    <a:pt x="0" y="4"/>
                  </a:lnTo>
                  <a:lnTo>
                    <a:pt x="1" y="4"/>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9" name="Google Shape;329;p4"/>
            <p:cNvSpPr/>
            <p:nvPr/>
          </p:nvSpPr>
          <p:spPr>
            <a:xfrm>
              <a:off x="4642" y="3340"/>
              <a:ext cx="1" cy="1"/>
            </a:xfrm>
            <a:custGeom>
              <a:avLst/>
              <a:gdLst/>
              <a:ahLst/>
              <a:cxnLst/>
              <a:rect l="l" t="t" r="r" b="b"/>
              <a:pathLst>
                <a:path w="3" h="2" extrusionOk="0">
                  <a:moveTo>
                    <a:pt x="3" y="0"/>
                  </a:moveTo>
                  <a:lnTo>
                    <a:pt x="0" y="2"/>
                  </a:lnTo>
                  <a:lnTo>
                    <a:pt x="3" y="2"/>
                  </a:lnTo>
                  <a:lnTo>
                    <a:pt x="3" y="0"/>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0" name="Google Shape;330;p4"/>
            <p:cNvSpPr/>
            <p:nvPr/>
          </p:nvSpPr>
          <p:spPr>
            <a:xfrm>
              <a:off x="4526" y="3117"/>
              <a:ext cx="81" cy="157"/>
            </a:xfrm>
            <a:custGeom>
              <a:avLst/>
              <a:gdLst/>
              <a:ahLst/>
              <a:cxnLst/>
              <a:rect l="l" t="t" r="r" b="b"/>
              <a:pathLst>
                <a:path w="163" h="315" extrusionOk="0">
                  <a:moveTo>
                    <a:pt x="109" y="0"/>
                  </a:moveTo>
                  <a:lnTo>
                    <a:pt x="54" y="0"/>
                  </a:lnTo>
                  <a:lnTo>
                    <a:pt x="43" y="1"/>
                  </a:lnTo>
                  <a:lnTo>
                    <a:pt x="34" y="4"/>
                  </a:lnTo>
                  <a:lnTo>
                    <a:pt x="24" y="9"/>
                  </a:lnTo>
                  <a:lnTo>
                    <a:pt x="16" y="16"/>
                  </a:lnTo>
                  <a:lnTo>
                    <a:pt x="9" y="24"/>
                  </a:lnTo>
                  <a:lnTo>
                    <a:pt x="4" y="34"/>
                  </a:lnTo>
                  <a:lnTo>
                    <a:pt x="1" y="43"/>
                  </a:lnTo>
                  <a:lnTo>
                    <a:pt x="0" y="54"/>
                  </a:lnTo>
                  <a:lnTo>
                    <a:pt x="0" y="260"/>
                  </a:lnTo>
                  <a:lnTo>
                    <a:pt x="1" y="271"/>
                  </a:lnTo>
                  <a:lnTo>
                    <a:pt x="4" y="282"/>
                  </a:lnTo>
                  <a:lnTo>
                    <a:pt x="9" y="291"/>
                  </a:lnTo>
                  <a:lnTo>
                    <a:pt x="16" y="299"/>
                  </a:lnTo>
                  <a:lnTo>
                    <a:pt x="24" y="306"/>
                  </a:lnTo>
                  <a:lnTo>
                    <a:pt x="34" y="310"/>
                  </a:lnTo>
                  <a:lnTo>
                    <a:pt x="43" y="314"/>
                  </a:lnTo>
                  <a:lnTo>
                    <a:pt x="54" y="315"/>
                  </a:lnTo>
                  <a:lnTo>
                    <a:pt x="64" y="315"/>
                  </a:lnTo>
                  <a:lnTo>
                    <a:pt x="98" y="315"/>
                  </a:lnTo>
                  <a:lnTo>
                    <a:pt x="109" y="315"/>
                  </a:lnTo>
                  <a:lnTo>
                    <a:pt x="115" y="315"/>
                  </a:lnTo>
                  <a:lnTo>
                    <a:pt x="121" y="314"/>
                  </a:lnTo>
                  <a:lnTo>
                    <a:pt x="125" y="312"/>
                  </a:lnTo>
                  <a:lnTo>
                    <a:pt x="131" y="310"/>
                  </a:lnTo>
                  <a:lnTo>
                    <a:pt x="135" y="308"/>
                  </a:lnTo>
                  <a:lnTo>
                    <a:pt x="140" y="306"/>
                  </a:lnTo>
                  <a:lnTo>
                    <a:pt x="145" y="302"/>
                  </a:lnTo>
                  <a:lnTo>
                    <a:pt x="148" y="299"/>
                  </a:lnTo>
                  <a:lnTo>
                    <a:pt x="151" y="295"/>
                  </a:lnTo>
                  <a:lnTo>
                    <a:pt x="154" y="292"/>
                  </a:lnTo>
                  <a:lnTo>
                    <a:pt x="156" y="289"/>
                  </a:lnTo>
                  <a:lnTo>
                    <a:pt x="158" y="284"/>
                  </a:lnTo>
                  <a:lnTo>
                    <a:pt x="159" y="278"/>
                  </a:lnTo>
                  <a:lnTo>
                    <a:pt x="162" y="273"/>
                  </a:lnTo>
                  <a:lnTo>
                    <a:pt x="163" y="267"/>
                  </a:lnTo>
                  <a:lnTo>
                    <a:pt x="163" y="260"/>
                  </a:lnTo>
                  <a:lnTo>
                    <a:pt x="163" y="54"/>
                  </a:lnTo>
                  <a:lnTo>
                    <a:pt x="162" y="43"/>
                  </a:lnTo>
                  <a:lnTo>
                    <a:pt x="158" y="34"/>
                  </a:lnTo>
                  <a:lnTo>
                    <a:pt x="154" y="24"/>
                  </a:lnTo>
                  <a:lnTo>
                    <a:pt x="147" y="16"/>
                  </a:lnTo>
                  <a:lnTo>
                    <a:pt x="139" y="9"/>
                  </a:lnTo>
                  <a:lnTo>
                    <a:pt x="130" y="4"/>
                  </a:lnTo>
                  <a:lnTo>
                    <a:pt x="119" y="1"/>
                  </a:lnTo>
                  <a:lnTo>
                    <a:pt x="109" y="0"/>
                  </a:lnTo>
                  <a:close/>
                </a:path>
              </a:pathLst>
            </a:custGeom>
            <a:solidFill>
              <a:srgbClr val="FFFF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1" name="Google Shape;331;p4"/>
            <p:cNvSpPr/>
            <p:nvPr/>
          </p:nvSpPr>
          <p:spPr>
            <a:xfrm>
              <a:off x="4382" y="2675"/>
              <a:ext cx="316" cy="522"/>
            </a:xfrm>
            <a:custGeom>
              <a:avLst/>
              <a:gdLst/>
              <a:ahLst/>
              <a:cxnLst/>
              <a:rect l="l" t="t" r="r" b="b"/>
              <a:pathLst>
                <a:path w="631" h="1043" extrusionOk="0">
                  <a:moveTo>
                    <a:pt x="37" y="508"/>
                  </a:moveTo>
                  <a:lnTo>
                    <a:pt x="37" y="508"/>
                  </a:lnTo>
                  <a:lnTo>
                    <a:pt x="48" y="542"/>
                  </a:lnTo>
                  <a:lnTo>
                    <a:pt x="63" y="592"/>
                  </a:lnTo>
                  <a:lnTo>
                    <a:pt x="80" y="652"/>
                  </a:lnTo>
                  <a:lnTo>
                    <a:pt x="98" y="715"/>
                  </a:lnTo>
                  <a:lnTo>
                    <a:pt x="116" y="777"/>
                  </a:lnTo>
                  <a:lnTo>
                    <a:pt x="132" y="831"/>
                  </a:lnTo>
                  <a:lnTo>
                    <a:pt x="145" y="872"/>
                  </a:lnTo>
                  <a:lnTo>
                    <a:pt x="153" y="895"/>
                  </a:lnTo>
                  <a:lnTo>
                    <a:pt x="164" y="925"/>
                  </a:lnTo>
                  <a:lnTo>
                    <a:pt x="170" y="944"/>
                  </a:lnTo>
                  <a:lnTo>
                    <a:pt x="176" y="961"/>
                  </a:lnTo>
                  <a:lnTo>
                    <a:pt x="185" y="981"/>
                  </a:lnTo>
                  <a:lnTo>
                    <a:pt x="188" y="983"/>
                  </a:lnTo>
                  <a:lnTo>
                    <a:pt x="193" y="985"/>
                  </a:lnTo>
                  <a:lnTo>
                    <a:pt x="200" y="985"/>
                  </a:lnTo>
                  <a:lnTo>
                    <a:pt x="206" y="985"/>
                  </a:lnTo>
                  <a:lnTo>
                    <a:pt x="213" y="983"/>
                  </a:lnTo>
                  <a:lnTo>
                    <a:pt x="219" y="978"/>
                  </a:lnTo>
                  <a:lnTo>
                    <a:pt x="224" y="972"/>
                  </a:lnTo>
                  <a:lnTo>
                    <a:pt x="226" y="961"/>
                  </a:lnTo>
                  <a:lnTo>
                    <a:pt x="220" y="934"/>
                  </a:lnTo>
                  <a:lnTo>
                    <a:pt x="214" y="908"/>
                  </a:lnTo>
                  <a:lnTo>
                    <a:pt x="208" y="879"/>
                  </a:lnTo>
                  <a:lnTo>
                    <a:pt x="200" y="849"/>
                  </a:lnTo>
                  <a:lnTo>
                    <a:pt x="195" y="836"/>
                  </a:lnTo>
                  <a:lnTo>
                    <a:pt x="192" y="822"/>
                  </a:lnTo>
                  <a:lnTo>
                    <a:pt x="188" y="808"/>
                  </a:lnTo>
                  <a:lnTo>
                    <a:pt x="185" y="795"/>
                  </a:lnTo>
                  <a:lnTo>
                    <a:pt x="192" y="797"/>
                  </a:lnTo>
                  <a:lnTo>
                    <a:pt x="200" y="799"/>
                  </a:lnTo>
                  <a:lnTo>
                    <a:pt x="206" y="803"/>
                  </a:lnTo>
                  <a:lnTo>
                    <a:pt x="212" y="805"/>
                  </a:lnTo>
                  <a:lnTo>
                    <a:pt x="219" y="817"/>
                  </a:lnTo>
                  <a:lnTo>
                    <a:pt x="230" y="845"/>
                  </a:lnTo>
                  <a:lnTo>
                    <a:pt x="248" y="882"/>
                  </a:lnTo>
                  <a:lnTo>
                    <a:pt x="267" y="925"/>
                  </a:lnTo>
                  <a:lnTo>
                    <a:pt x="286" y="967"/>
                  </a:lnTo>
                  <a:lnTo>
                    <a:pt x="307" y="1005"/>
                  </a:lnTo>
                  <a:lnTo>
                    <a:pt x="326" y="1031"/>
                  </a:lnTo>
                  <a:lnTo>
                    <a:pt x="341" y="1043"/>
                  </a:lnTo>
                  <a:lnTo>
                    <a:pt x="370" y="1024"/>
                  </a:lnTo>
                  <a:lnTo>
                    <a:pt x="363" y="1000"/>
                  </a:lnTo>
                  <a:lnTo>
                    <a:pt x="355" y="981"/>
                  </a:lnTo>
                  <a:lnTo>
                    <a:pt x="346" y="961"/>
                  </a:lnTo>
                  <a:lnTo>
                    <a:pt x="337" y="938"/>
                  </a:lnTo>
                  <a:lnTo>
                    <a:pt x="331" y="919"/>
                  </a:lnTo>
                  <a:lnTo>
                    <a:pt x="323" y="895"/>
                  </a:lnTo>
                  <a:lnTo>
                    <a:pt x="315" y="869"/>
                  </a:lnTo>
                  <a:lnTo>
                    <a:pt x="308" y="840"/>
                  </a:lnTo>
                  <a:lnTo>
                    <a:pt x="301" y="814"/>
                  </a:lnTo>
                  <a:lnTo>
                    <a:pt x="296" y="791"/>
                  </a:lnTo>
                  <a:lnTo>
                    <a:pt x="293" y="774"/>
                  </a:lnTo>
                  <a:lnTo>
                    <a:pt x="292" y="765"/>
                  </a:lnTo>
                  <a:lnTo>
                    <a:pt x="294" y="765"/>
                  </a:lnTo>
                  <a:lnTo>
                    <a:pt x="299" y="766"/>
                  </a:lnTo>
                  <a:lnTo>
                    <a:pt x="305" y="768"/>
                  </a:lnTo>
                  <a:lnTo>
                    <a:pt x="313" y="769"/>
                  </a:lnTo>
                  <a:lnTo>
                    <a:pt x="320" y="772"/>
                  </a:lnTo>
                  <a:lnTo>
                    <a:pt x="326" y="774"/>
                  </a:lnTo>
                  <a:lnTo>
                    <a:pt x="332" y="775"/>
                  </a:lnTo>
                  <a:lnTo>
                    <a:pt x="334" y="776"/>
                  </a:lnTo>
                  <a:lnTo>
                    <a:pt x="346" y="797"/>
                  </a:lnTo>
                  <a:lnTo>
                    <a:pt x="359" y="826"/>
                  </a:lnTo>
                  <a:lnTo>
                    <a:pt x="375" y="862"/>
                  </a:lnTo>
                  <a:lnTo>
                    <a:pt x="391" y="900"/>
                  </a:lnTo>
                  <a:lnTo>
                    <a:pt x="409" y="937"/>
                  </a:lnTo>
                  <a:lnTo>
                    <a:pt x="425" y="970"/>
                  </a:lnTo>
                  <a:lnTo>
                    <a:pt x="438" y="996"/>
                  </a:lnTo>
                  <a:lnTo>
                    <a:pt x="449" y="1009"/>
                  </a:lnTo>
                  <a:lnTo>
                    <a:pt x="457" y="1011"/>
                  </a:lnTo>
                  <a:lnTo>
                    <a:pt x="466" y="1010"/>
                  </a:lnTo>
                  <a:lnTo>
                    <a:pt x="475" y="1007"/>
                  </a:lnTo>
                  <a:lnTo>
                    <a:pt x="482" y="1002"/>
                  </a:lnTo>
                  <a:lnTo>
                    <a:pt x="478" y="973"/>
                  </a:lnTo>
                  <a:lnTo>
                    <a:pt x="473" y="943"/>
                  </a:lnTo>
                  <a:lnTo>
                    <a:pt x="465" y="913"/>
                  </a:lnTo>
                  <a:lnTo>
                    <a:pt x="455" y="885"/>
                  </a:lnTo>
                  <a:lnTo>
                    <a:pt x="450" y="865"/>
                  </a:lnTo>
                  <a:lnTo>
                    <a:pt x="442" y="842"/>
                  </a:lnTo>
                  <a:lnTo>
                    <a:pt x="435" y="817"/>
                  </a:lnTo>
                  <a:lnTo>
                    <a:pt x="427" y="792"/>
                  </a:lnTo>
                  <a:lnTo>
                    <a:pt x="420" y="769"/>
                  </a:lnTo>
                  <a:lnTo>
                    <a:pt x="414" y="750"/>
                  </a:lnTo>
                  <a:lnTo>
                    <a:pt x="411" y="737"/>
                  </a:lnTo>
                  <a:lnTo>
                    <a:pt x="410" y="733"/>
                  </a:lnTo>
                  <a:lnTo>
                    <a:pt x="414" y="734"/>
                  </a:lnTo>
                  <a:lnTo>
                    <a:pt x="419" y="735"/>
                  </a:lnTo>
                  <a:lnTo>
                    <a:pt x="425" y="737"/>
                  </a:lnTo>
                  <a:lnTo>
                    <a:pt x="429" y="740"/>
                  </a:lnTo>
                  <a:lnTo>
                    <a:pt x="434" y="743"/>
                  </a:lnTo>
                  <a:lnTo>
                    <a:pt x="438" y="745"/>
                  </a:lnTo>
                  <a:lnTo>
                    <a:pt x="442" y="748"/>
                  </a:lnTo>
                  <a:lnTo>
                    <a:pt x="444" y="750"/>
                  </a:lnTo>
                  <a:lnTo>
                    <a:pt x="449" y="756"/>
                  </a:lnTo>
                  <a:lnTo>
                    <a:pt x="459" y="772"/>
                  </a:lnTo>
                  <a:lnTo>
                    <a:pt x="471" y="795"/>
                  </a:lnTo>
                  <a:lnTo>
                    <a:pt x="487" y="821"/>
                  </a:lnTo>
                  <a:lnTo>
                    <a:pt x="502" y="848"/>
                  </a:lnTo>
                  <a:lnTo>
                    <a:pt x="515" y="872"/>
                  </a:lnTo>
                  <a:lnTo>
                    <a:pt x="525" y="889"/>
                  </a:lnTo>
                  <a:lnTo>
                    <a:pt x="530" y="898"/>
                  </a:lnTo>
                  <a:lnTo>
                    <a:pt x="532" y="909"/>
                  </a:lnTo>
                  <a:lnTo>
                    <a:pt x="535" y="917"/>
                  </a:lnTo>
                  <a:lnTo>
                    <a:pt x="540" y="924"/>
                  </a:lnTo>
                  <a:lnTo>
                    <a:pt x="547" y="929"/>
                  </a:lnTo>
                  <a:lnTo>
                    <a:pt x="554" y="932"/>
                  </a:lnTo>
                  <a:lnTo>
                    <a:pt x="562" y="932"/>
                  </a:lnTo>
                  <a:lnTo>
                    <a:pt x="570" y="929"/>
                  </a:lnTo>
                  <a:lnTo>
                    <a:pt x="580" y="924"/>
                  </a:lnTo>
                  <a:lnTo>
                    <a:pt x="580" y="917"/>
                  </a:lnTo>
                  <a:lnTo>
                    <a:pt x="575" y="900"/>
                  </a:lnTo>
                  <a:lnTo>
                    <a:pt x="567" y="874"/>
                  </a:lnTo>
                  <a:lnTo>
                    <a:pt x="556" y="842"/>
                  </a:lnTo>
                  <a:lnTo>
                    <a:pt x="551" y="831"/>
                  </a:lnTo>
                  <a:lnTo>
                    <a:pt x="548" y="818"/>
                  </a:lnTo>
                  <a:lnTo>
                    <a:pt x="542" y="805"/>
                  </a:lnTo>
                  <a:lnTo>
                    <a:pt x="538" y="791"/>
                  </a:lnTo>
                  <a:lnTo>
                    <a:pt x="532" y="777"/>
                  </a:lnTo>
                  <a:lnTo>
                    <a:pt x="526" y="763"/>
                  </a:lnTo>
                  <a:lnTo>
                    <a:pt x="521" y="747"/>
                  </a:lnTo>
                  <a:lnTo>
                    <a:pt x="515" y="731"/>
                  </a:lnTo>
                  <a:lnTo>
                    <a:pt x="510" y="718"/>
                  </a:lnTo>
                  <a:lnTo>
                    <a:pt x="506" y="705"/>
                  </a:lnTo>
                  <a:lnTo>
                    <a:pt x="501" y="694"/>
                  </a:lnTo>
                  <a:lnTo>
                    <a:pt x="498" y="683"/>
                  </a:lnTo>
                  <a:lnTo>
                    <a:pt x="493" y="670"/>
                  </a:lnTo>
                  <a:lnTo>
                    <a:pt x="489" y="657"/>
                  </a:lnTo>
                  <a:lnTo>
                    <a:pt x="483" y="644"/>
                  </a:lnTo>
                  <a:lnTo>
                    <a:pt x="477" y="628"/>
                  </a:lnTo>
                  <a:lnTo>
                    <a:pt x="482" y="631"/>
                  </a:lnTo>
                  <a:lnTo>
                    <a:pt x="489" y="638"/>
                  </a:lnTo>
                  <a:lnTo>
                    <a:pt x="499" y="648"/>
                  </a:lnTo>
                  <a:lnTo>
                    <a:pt x="511" y="661"/>
                  </a:lnTo>
                  <a:lnTo>
                    <a:pt x="525" y="673"/>
                  </a:lnTo>
                  <a:lnTo>
                    <a:pt x="540" y="685"/>
                  </a:lnTo>
                  <a:lnTo>
                    <a:pt x="555" y="695"/>
                  </a:lnTo>
                  <a:lnTo>
                    <a:pt x="570" y="702"/>
                  </a:lnTo>
                  <a:lnTo>
                    <a:pt x="573" y="703"/>
                  </a:lnTo>
                  <a:lnTo>
                    <a:pt x="580" y="702"/>
                  </a:lnTo>
                  <a:lnTo>
                    <a:pt x="590" y="701"/>
                  </a:lnTo>
                  <a:lnTo>
                    <a:pt x="600" y="699"/>
                  </a:lnTo>
                  <a:lnTo>
                    <a:pt x="611" y="696"/>
                  </a:lnTo>
                  <a:lnTo>
                    <a:pt x="620" y="693"/>
                  </a:lnTo>
                  <a:lnTo>
                    <a:pt x="627" y="689"/>
                  </a:lnTo>
                  <a:lnTo>
                    <a:pt x="631" y="686"/>
                  </a:lnTo>
                  <a:lnTo>
                    <a:pt x="629" y="684"/>
                  </a:lnTo>
                  <a:lnTo>
                    <a:pt x="623" y="679"/>
                  </a:lnTo>
                  <a:lnTo>
                    <a:pt x="613" y="671"/>
                  </a:lnTo>
                  <a:lnTo>
                    <a:pt x="603" y="660"/>
                  </a:lnTo>
                  <a:lnTo>
                    <a:pt x="589" y="646"/>
                  </a:lnTo>
                  <a:lnTo>
                    <a:pt x="576" y="630"/>
                  </a:lnTo>
                  <a:lnTo>
                    <a:pt x="564" y="612"/>
                  </a:lnTo>
                  <a:lnTo>
                    <a:pt x="552" y="591"/>
                  </a:lnTo>
                  <a:lnTo>
                    <a:pt x="532" y="568"/>
                  </a:lnTo>
                  <a:lnTo>
                    <a:pt x="511" y="551"/>
                  </a:lnTo>
                  <a:lnTo>
                    <a:pt x="492" y="538"/>
                  </a:lnTo>
                  <a:lnTo>
                    <a:pt x="474" y="526"/>
                  </a:lnTo>
                  <a:lnTo>
                    <a:pt x="455" y="516"/>
                  </a:lnTo>
                  <a:lnTo>
                    <a:pt x="438" y="504"/>
                  </a:lnTo>
                  <a:lnTo>
                    <a:pt x="423" y="490"/>
                  </a:lnTo>
                  <a:lnTo>
                    <a:pt x="410" y="471"/>
                  </a:lnTo>
                  <a:lnTo>
                    <a:pt x="402" y="451"/>
                  </a:lnTo>
                  <a:lnTo>
                    <a:pt x="394" y="428"/>
                  </a:lnTo>
                  <a:lnTo>
                    <a:pt x="385" y="403"/>
                  </a:lnTo>
                  <a:lnTo>
                    <a:pt x="377" y="378"/>
                  </a:lnTo>
                  <a:lnTo>
                    <a:pt x="370" y="355"/>
                  </a:lnTo>
                  <a:lnTo>
                    <a:pt x="363" y="334"/>
                  </a:lnTo>
                  <a:lnTo>
                    <a:pt x="358" y="317"/>
                  </a:lnTo>
                  <a:lnTo>
                    <a:pt x="356" y="306"/>
                  </a:lnTo>
                  <a:lnTo>
                    <a:pt x="349" y="278"/>
                  </a:lnTo>
                  <a:lnTo>
                    <a:pt x="344" y="252"/>
                  </a:lnTo>
                  <a:lnTo>
                    <a:pt x="338" y="227"/>
                  </a:lnTo>
                  <a:lnTo>
                    <a:pt x="333" y="201"/>
                  </a:lnTo>
                  <a:lnTo>
                    <a:pt x="328" y="176"/>
                  </a:lnTo>
                  <a:lnTo>
                    <a:pt x="324" y="150"/>
                  </a:lnTo>
                  <a:lnTo>
                    <a:pt x="321" y="124"/>
                  </a:lnTo>
                  <a:lnTo>
                    <a:pt x="317" y="97"/>
                  </a:lnTo>
                  <a:lnTo>
                    <a:pt x="314" y="73"/>
                  </a:lnTo>
                  <a:lnTo>
                    <a:pt x="312" y="49"/>
                  </a:lnTo>
                  <a:lnTo>
                    <a:pt x="310" y="25"/>
                  </a:lnTo>
                  <a:lnTo>
                    <a:pt x="309" y="0"/>
                  </a:lnTo>
                  <a:lnTo>
                    <a:pt x="290" y="21"/>
                  </a:lnTo>
                  <a:lnTo>
                    <a:pt x="272" y="42"/>
                  </a:lnTo>
                  <a:lnTo>
                    <a:pt x="252" y="64"/>
                  </a:lnTo>
                  <a:lnTo>
                    <a:pt x="232" y="85"/>
                  </a:lnTo>
                  <a:lnTo>
                    <a:pt x="212" y="107"/>
                  </a:lnTo>
                  <a:lnTo>
                    <a:pt x="193" y="129"/>
                  </a:lnTo>
                  <a:lnTo>
                    <a:pt x="173" y="149"/>
                  </a:lnTo>
                  <a:lnTo>
                    <a:pt x="153" y="171"/>
                  </a:lnTo>
                  <a:lnTo>
                    <a:pt x="133" y="192"/>
                  </a:lnTo>
                  <a:lnTo>
                    <a:pt x="114" y="212"/>
                  </a:lnTo>
                  <a:lnTo>
                    <a:pt x="95" y="232"/>
                  </a:lnTo>
                  <a:lnTo>
                    <a:pt x="75" y="251"/>
                  </a:lnTo>
                  <a:lnTo>
                    <a:pt x="56" y="270"/>
                  </a:lnTo>
                  <a:lnTo>
                    <a:pt x="36" y="289"/>
                  </a:lnTo>
                  <a:lnTo>
                    <a:pt x="18" y="306"/>
                  </a:lnTo>
                  <a:lnTo>
                    <a:pt x="0" y="323"/>
                  </a:lnTo>
                  <a:lnTo>
                    <a:pt x="7" y="356"/>
                  </a:lnTo>
                  <a:lnTo>
                    <a:pt x="13" y="388"/>
                  </a:lnTo>
                  <a:lnTo>
                    <a:pt x="19" y="418"/>
                  </a:lnTo>
                  <a:lnTo>
                    <a:pt x="24" y="444"/>
                  </a:lnTo>
                  <a:lnTo>
                    <a:pt x="28" y="466"/>
                  </a:lnTo>
                  <a:lnTo>
                    <a:pt x="32" y="482"/>
                  </a:lnTo>
                  <a:lnTo>
                    <a:pt x="33" y="493"/>
                  </a:lnTo>
                  <a:lnTo>
                    <a:pt x="34" y="496"/>
                  </a:lnTo>
                  <a:lnTo>
                    <a:pt x="34" y="499"/>
                  </a:lnTo>
                  <a:lnTo>
                    <a:pt x="36" y="502"/>
                  </a:lnTo>
                  <a:lnTo>
                    <a:pt x="37" y="506"/>
                  </a:lnTo>
                  <a:lnTo>
                    <a:pt x="37" y="508"/>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2" name="Google Shape;332;p4"/>
            <p:cNvSpPr/>
            <p:nvPr/>
          </p:nvSpPr>
          <p:spPr>
            <a:xfrm>
              <a:off x="4063" y="3279"/>
              <a:ext cx="140" cy="148"/>
            </a:xfrm>
            <a:custGeom>
              <a:avLst/>
              <a:gdLst/>
              <a:ahLst/>
              <a:cxnLst/>
              <a:rect l="l" t="t" r="r" b="b"/>
              <a:pathLst>
                <a:path w="278" h="296" extrusionOk="0">
                  <a:moveTo>
                    <a:pt x="278" y="90"/>
                  </a:moveTo>
                  <a:lnTo>
                    <a:pt x="277" y="81"/>
                  </a:lnTo>
                  <a:lnTo>
                    <a:pt x="274" y="73"/>
                  </a:lnTo>
                  <a:lnTo>
                    <a:pt x="269" y="66"/>
                  </a:lnTo>
                  <a:lnTo>
                    <a:pt x="263" y="59"/>
                  </a:lnTo>
                  <a:lnTo>
                    <a:pt x="255" y="54"/>
                  </a:lnTo>
                  <a:lnTo>
                    <a:pt x="247" y="49"/>
                  </a:lnTo>
                  <a:lnTo>
                    <a:pt x="239" y="46"/>
                  </a:lnTo>
                  <a:lnTo>
                    <a:pt x="230" y="43"/>
                  </a:lnTo>
                  <a:lnTo>
                    <a:pt x="230" y="41"/>
                  </a:lnTo>
                  <a:lnTo>
                    <a:pt x="229" y="38"/>
                  </a:lnTo>
                  <a:lnTo>
                    <a:pt x="227" y="35"/>
                  </a:lnTo>
                  <a:lnTo>
                    <a:pt x="225" y="33"/>
                  </a:lnTo>
                  <a:lnTo>
                    <a:pt x="219" y="31"/>
                  </a:lnTo>
                  <a:lnTo>
                    <a:pt x="213" y="31"/>
                  </a:lnTo>
                  <a:lnTo>
                    <a:pt x="209" y="32"/>
                  </a:lnTo>
                  <a:lnTo>
                    <a:pt x="205" y="36"/>
                  </a:lnTo>
                  <a:lnTo>
                    <a:pt x="203" y="41"/>
                  </a:lnTo>
                  <a:lnTo>
                    <a:pt x="203" y="46"/>
                  </a:lnTo>
                  <a:lnTo>
                    <a:pt x="205" y="51"/>
                  </a:lnTo>
                  <a:lnTo>
                    <a:pt x="210" y="55"/>
                  </a:lnTo>
                  <a:lnTo>
                    <a:pt x="215" y="57"/>
                  </a:lnTo>
                  <a:lnTo>
                    <a:pt x="220" y="57"/>
                  </a:lnTo>
                  <a:lnTo>
                    <a:pt x="226" y="56"/>
                  </a:lnTo>
                  <a:lnTo>
                    <a:pt x="229" y="52"/>
                  </a:lnTo>
                  <a:lnTo>
                    <a:pt x="229" y="51"/>
                  </a:lnTo>
                  <a:lnTo>
                    <a:pt x="230" y="50"/>
                  </a:lnTo>
                  <a:lnTo>
                    <a:pt x="238" y="52"/>
                  </a:lnTo>
                  <a:lnTo>
                    <a:pt x="245" y="55"/>
                  </a:lnTo>
                  <a:lnTo>
                    <a:pt x="252" y="58"/>
                  </a:lnTo>
                  <a:lnTo>
                    <a:pt x="258" y="63"/>
                  </a:lnTo>
                  <a:lnTo>
                    <a:pt x="263" y="68"/>
                  </a:lnTo>
                  <a:lnTo>
                    <a:pt x="267" y="75"/>
                  </a:lnTo>
                  <a:lnTo>
                    <a:pt x="270" y="82"/>
                  </a:lnTo>
                  <a:lnTo>
                    <a:pt x="271" y="90"/>
                  </a:lnTo>
                  <a:lnTo>
                    <a:pt x="269" y="105"/>
                  </a:lnTo>
                  <a:lnTo>
                    <a:pt x="262" y="116"/>
                  </a:lnTo>
                  <a:lnTo>
                    <a:pt x="252" y="127"/>
                  </a:lnTo>
                  <a:lnTo>
                    <a:pt x="239" y="135"/>
                  </a:lnTo>
                  <a:lnTo>
                    <a:pt x="229" y="139"/>
                  </a:lnTo>
                  <a:lnTo>
                    <a:pt x="220" y="143"/>
                  </a:lnTo>
                  <a:lnTo>
                    <a:pt x="210" y="146"/>
                  </a:lnTo>
                  <a:lnTo>
                    <a:pt x="199" y="148"/>
                  </a:lnTo>
                  <a:lnTo>
                    <a:pt x="189" y="151"/>
                  </a:lnTo>
                  <a:lnTo>
                    <a:pt x="179" y="153"/>
                  </a:lnTo>
                  <a:lnTo>
                    <a:pt x="167" y="155"/>
                  </a:lnTo>
                  <a:lnTo>
                    <a:pt x="157" y="159"/>
                  </a:lnTo>
                  <a:lnTo>
                    <a:pt x="151" y="161"/>
                  </a:lnTo>
                  <a:lnTo>
                    <a:pt x="147" y="163"/>
                  </a:lnTo>
                  <a:lnTo>
                    <a:pt x="141" y="166"/>
                  </a:lnTo>
                  <a:lnTo>
                    <a:pt x="137" y="169"/>
                  </a:lnTo>
                  <a:lnTo>
                    <a:pt x="132" y="171"/>
                  </a:lnTo>
                  <a:lnTo>
                    <a:pt x="127" y="174"/>
                  </a:lnTo>
                  <a:lnTo>
                    <a:pt x="123" y="177"/>
                  </a:lnTo>
                  <a:lnTo>
                    <a:pt x="118" y="179"/>
                  </a:lnTo>
                  <a:lnTo>
                    <a:pt x="117" y="179"/>
                  </a:lnTo>
                  <a:lnTo>
                    <a:pt x="117" y="170"/>
                  </a:lnTo>
                  <a:lnTo>
                    <a:pt x="118" y="150"/>
                  </a:lnTo>
                  <a:lnTo>
                    <a:pt x="119" y="126"/>
                  </a:lnTo>
                  <a:lnTo>
                    <a:pt x="118" y="105"/>
                  </a:lnTo>
                  <a:lnTo>
                    <a:pt x="116" y="88"/>
                  </a:lnTo>
                  <a:lnTo>
                    <a:pt x="113" y="71"/>
                  </a:lnTo>
                  <a:lnTo>
                    <a:pt x="111" y="54"/>
                  </a:lnTo>
                  <a:lnTo>
                    <a:pt x="111" y="36"/>
                  </a:lnTo>
                  <a:lnTo>
                    <a:pt x="111" y="28"/>
                  </a:lnTo>
                  <a:lnTo>
                    <a:pt x="114" y="23"/>
                  </a:lnTo>
                  <a:lnTo>
                    <a:pt x="117" y="17"/>
                  </a:lnTo>
                  <a:lnTo>
                    <a:pt x="124" y="12"/>
                  </a:lnTo>
                  <a:lnTo>
                    <a:pt x="131" y="10"/>
                  </a:lnTo>
                  <a:lnTo>
                    <a:pt x="138" y="8"/>
                  </a:lnTo>
                  <a:lnTo>
                    <a:pt x="143" y="8"/>
                  </a:lnTo>
                  <a:lnTo>
                    <a:pt x="150" y="9"/>
                  </a:lnTo>
                  <a:lnTo>
                    <a:pt x="150" y="14"/>
                  </a:lnTo>
                  <a:lnTo>
                    <a:pt x="151" y="18"/>
                  </a:lnTo>
                  <a:lnTo>
                    <a:pt x="154" y="22"/>
                  </a:lnTo>
                  <a:lnTo>
                    <a:pt x="157" y="25"/>
                  </a:lnTo>
                  <a:lnTo>
                    <a:pt x="162" y="27"/>
                  </a:lnTo>
                  <a:lnTo>
                    <a:pt x="167" y="27"/>
                  </a:lnTo>
                  <a:lnTo>
                    <a:pt x="172" y="26"/>
                  </a:lnTo>
                  <a:lnTo>
                    <a:pt x="177" y="23"/>
                  </a:lnTo>
                  <a:lnTo>
                    <a:pt x="178" y="17"/>
                  </a:lnTo>
                  <a:lnTo>
                    <a:pt x="178" y="12"/>
                  </a:lnTo>
                  <a:lnTo>
                    <a:pt x="175" y="7"/>
                  </a:lnTo>
                  <a:lnTo>
                    <a:pt x="172" y="3"/>
                  </a:lnTo>
                  <a:lnTo>
                    <a:pt x="167" y="1"/>
                  </a:lnTo>
                  <a:lnTo>
                    <a:pt x="163" y="1"/>
                  </a:lnTo>
                  <a:lnTo>
                    <a:pt x="158" y="1"/>
                  </a:lnTo>
                  <a:lnTo>
                    <a:pt x="155" y="3"/>
                  </a:lnTo>
                  <a:lnTo>
                    <a:pt x="151" y="2"/>
                  </a:lnTo>
                  <a:lnTo>
                    <a:pt x="149" y="1"/>
                  </a:lnTo>
                  <a:lnTo>
                    <a:pt x="146" y="1"/>
                  </a:lnTo>
                  <a:lnTo>
                    <a:pt x="142" y="0"/>
                  </a:lnTo>
                  <a:lnTo>
                    <a:pt x="133" y="0"/>
                  </a:lnTo>
                  <a:lnTo>
                    <a:pt x="125" y="1"/>
                  </a:lnTo>
                  <a:lnTo>
                    <a:pt x="117" y="4"/>
                  </a:lnTo>
                  <a:lnTo>
                    <a:pt x="110" y="10"/>
                  </a:lnTo>
                  <a:lnTo>
                    <a:pt x="100" y="32"/>
                  </a:lnTo>
                  <a:lnTo>
                    <a:pt x="99" y="56"/>
                  </a:lnTo>
                  <a:lnTo>
                    <a:pt x="102" y="81"/>
                  </a:lnTo>
                  <a:lnTo>
                    <a:pt x="107" y="106"/>
                  </a:lnTo>
                  <a:lnTo>
                    <a:pt x="108" y="114"/>
                  </a:lnTo>
                  <a:lnTo>
                    <a:pt x="108" y="121"/>
                  </a:lnTo>
                  <a:lnTo>
                    <a:pt x="108" y="128"/>
                  </a:lnTo>
                  <a:lnTo>
                    <a:pt x="107" y="136"/>
                  </a:lnTo>
                  <a:lnTo>
                    <a:pt x="106" y="148"/>
                  </a:lnTo>
                  <a:lnTo>
                    <a:pt x="106" y="161"/>
                  </a:lnTo>
                  <a:lnTo>
                    <a:pt x="106" y="174"/>
                  </a:lnTo>
                  <a:lnTo>
                    <a:pt x="108" y="186"/>
                  </a:lnTo>
                  <a:lnTo>
                    <a:pt x="105" y="193"/>
                  </a:lnTo>
                  <a:lnTo>
                    <a:pt x="100" y="202"/>
                  </a:lnTo>
                  <a:lnTo>
                    <a:pt x="95" y="210"/>
                  </a:lnTo>
                  <a:lnTo>
                    <a:pt x="91" y="219"/>
                  </a:lnTo>
                  <a:lnTo>
                    <a:pt x="86" y="228"/>
                  </a:lnTo>
                  <a:lnTo>
                    <a:pt x="81" y="236"/>
                  </a:lnTo>
                  <a:lnTo>
                    <a:pt x="76" y="244"/>
                  </a:lnTo>
                  <a:lnTo>
                    <a:pt x="70" y="251"/>
                  </a:lnTo>
                  <a:lnTo>
                    <a:pt x="60" y="263"/>
                  </a:lnTo>
                  <a:lnTo>
                    <a:pt x="52" y="273"/>
                  </a:lnTo>
                  <a:lnTo>
                    <a:pt x="44" y="280"/>
                  </a:lnTo>
                  <a:lnTo>
                    <a:pt x="40" y="281"/>
                  </a:lnTo>
                  <a:lnTo>
                    <a:pt x="32" y="269"/>
                  </a:lnTo>
                  <a:lnTo>
                    <a:pt x="32" y="255"/>
                  </a:lnTo>
                  <a:lnTo>
                    <a:pt x="36" y="239"/>
                  </a:lnTo>
                  <a:lnTo>
                    <a:pt x="45" y="220"/>
                  </a:lnTo>
                  <a:lnTo>
                    <a:pt x="57" y="202"/>
                  </a:lnTo>
                  <a:lnTo>
                    <a:pt x="68" y="186"/>
                  </a:lnTo>
                  <a:lnTo>
                    <a:pt x="77" y="171"/>
                  </a:lnTo>
                  <a:lnTo>
                    <a:pt x="83" y="160"/>
                  </a:lnTo>
                  <a:lnTo>
                    <a:pt x="84" y="154"/>
                  </a:lnTo>
                  <a:lnTo>
                    <a:pt x="85" y="148"/>
                  </a:lnTo>
                  <a:lnTo>
                    <a:pt x="84" y="143"/>
                  </a:lnTo>
                  <a:lnTo>
                    <a:pt x="81" y="137"/>
                  </a:lnTo>
                  <a:lnTo>
                    <a:pt x="74" y="134"/>
                  </a:lnTo>
                  <a:lnTo>
                    <a:pt x="66" y="134"/>
                  </a:lnTo>
                  <a:lnTo>
                    <a:pt x="58" y="136"/>
                  </a:lnTo>
                  <a:lnTo>
                    <a:pt x="51" y="139"/>
                  </a:lnTo>
                  <a:lnTo>
                    <a:pt x="50" y="135"/>
                  </a:lnTo>
                  <a:lnTo>
                    <a:pt x="49" y="129"/>
                  </a:lnTo>
                  <a:lnTo>
                    <a:pt x="45" y="124"/>
                  </a:lnTo>
                  <a:lnTo>
                    <a:pt x="42" y="121"/>
                  </a:lnTo>
                  <a:lnTo>
                    <a:pt x="37" y="119"/>
                  </a:lnTo>
                  <a:lnTo>
                    <a:pt x="33" y="118"/>
                  </a:lnTo>
                  <a:lnTo>
                    <a:pt x="28" y="118"/>
                  </a:lnTo>
                  <a:lnTo>
                    <a:pt x="22" y="119"/>
                  </a:lnTo>
                  <a:lnTo>
                    <a:pt x="18" y="121"/>
                  </a:lnTo>
                  <a:lnTo>
                    <a:pt x="13" y="123"/>
                  </a:lnTo>
                  <a:lnTo>
                    <a:pt x="9" y="127"/>
                  </a:lnTo>
                  <a:lnTo>
                    <a:pt x="5" y="131"/>
                  </a:lnTo>
                  <a:lnTo>
                    <a:pt x="1" y="142"/>
                  </a:lnTo>
                  <a:lnTo>
                    <a:pt x="0" y="152"/>
                  </a:lnTo>
                  <a:lnTo>
                    <a:pt x="3" y="162"/>
                  </a:lnTo>
                  <a:lnTo>
                    <a:pt x="9" y="169"/>
                  </a:lnTo>
                  <a:lnTo>
                    <a:pt x="13" y="171"/>
                  </a:lnTo>
                  <a:lnTo>
                    <a:pt x="18" y="172"/>
                  </a:lnTo>
                  <a:lnTo>
                    <a:pt x="22" y="172"/>
                  </a:lnTo>
                  <a:lnTo>
                    <a:pt x="27" y="171"/>
                  </a:lnTo>
                  <a:lnTo>
                    <a:pt x="32" y="169"/>
                  </a:lnTo>
                  <a:lnTo>
                    <a:pt x="36" y="167"/>
                  </a:lnTo>
                  <a:lnTo>
                    <a:pt x="41" y="163"/>
                  </a:lnTo>
                  <a:lnTo>
                    <a:pt x="44" y="159"/>
                  </a:lnTo>
                  <a:lnTo>
                    <a:pt x="45" y="156"/>
                  </a:lnTo>
                  <a:lnTo>
                    <a:pt x="46" y="155"/>
                  </a:lnTo>
                  <a:lnTo>
                    <a:pt x="47" y="153"/>
                  </a:lnTo>
                  <a:lnTo>
                    <a:pt x="47" y="152"/>
                  </a:lnTo>
                  <a:lnTo>
                    <a:pt x="51" y="150"/>
                  </a:lnTo>
                  <a:lnTo>
                    <a:pt x="55" y="147"/>
                  </a:lnTo>
                  <a:lnTo>
                    <a:pt x="59" y="145"/>
                  </a:lnTo>
                  <a:lnTo>
                    <a:pt x="62" y="144"/>
                  </a:lnTo>
                  <a:lnTo>
                    <a:pt x="65" y="143"/>
                  </a:lnTo>
                  <a:lnTo>
                    <a:pt x="67" y="144"/>
                  </a:lnTo>
                  <a:lnTo>
                    <a:pt x="68" y="145"/>
                  </a:lnTo>
                  <a:lnTo>
                    <a:pt x="69" y="148"/>
                  </a:lnTo>
                  <a:lnTo>
                    <a:pt x="69" y="152"/>
                  </a:lnTo>
                  <a:lnTo>
                    <a:pt x="69" y="154"/>
                  </a:lnTo>
                  <a:lnTo>
                    <a:pt x="68" y="158"/>
                  </a:lnTo>
                  <a:lnTo>
                    <a:pt x="67" y="160"/>
                  </a:lnTo>
                  <a:lnTo>
                    <a:pt x="60" y="169"/>
                  </a:lnTo>
                  <a:lnTo>
                    <a:pt x="52" y="183"/>
                  </a:lnTo>
                  <a:lnTo>
                    <a:pt x="44" y="197"/>
                  </a:lnTo>
                  <a:lnTo>
                    <a:pt x="35" y="213"/>
                  </a:lnTo>
                  <a:lnTo>
                    <a:pt x="27" y="229"/>
                  </a:lnTo>
                  <a:lnTo>
                    <a:pt x="20" y="245"/>
                  </a:lnTo>
                  <a:lnTo>
                    <a:pt x="16" y="259"/>
                  </a:lnTo>
                  <a:lnTo>
                    <a:pt x="14" y="271"/>
                  </a:lnTo>
                  <a:lnTo>
                    <a:pt x="18" y="281"/>
                  </a:lnTo>
                  <a:lnTo>
                    <a:pt x="25" y="290"/>
                  </a:lnTo>
                  <a:lnTo>
                    <a:pt x="35" y="295"/>
                  </a:lnTo>
                  <a:lnTo>
                    <a:pt x="47" y="296"/>
                  </a:lnTo>
                  <a:lnTo>
                    <a:pt x="57" y="289"/>
                  </a:lnTo>
                  <a:lnTo>
                    <a:pt x="68" y="275"/>
                  </a:lnTo>
                  <a:lnTo>
                    <a:pt x="81" y="258"/>
                  </a:lnTo>
                  <a:lnTo>
                    <a:pt x="93" y="240"/>
                  </a:lnTo>
                  <a:lnTo>
                    <a:pt x="103" y="221"/>
                  </a:lnTo>
                  <a:lnTo>
                    <a:pt x="113" y="207"/>
                  </a:lnTo>
                  <a:lnTo>
                    <a:pt x="118" y="196"/>
                  </a:lnTo>
                  <a:lnTo>
                    <a:pt x="121" y="192"/>
                  </a:lnTo>
                  <a:lnTo>
                    <a:pt x="125" y="188"/>
                  </a:lnTo>
                  <a:lnTo>
                    <a:pt x="130" y="185"/>
                  </a:lnTo>
                  <a:lnTo>
                    <a:pt x="135" y="183"/>
                  </a:lnTo>
                  <a:lnTo>
                    <a:pt x="140" y="179"/>
                  </a:lnTo>
                  <a:lnTo>
                    <a:pt x="146" y="177"/>
                  </a:lnTo>
                  <a:lnTo>
                    <a:pt x="150" y="175"/>
                  </a:lnTo>
                  <a:lnTo>
                    <a:pt x="156" y="172"/>
                  </a:lnTo>
                  <a:lnTo>
                    <a:pt x="162" y="170"/>
                  </a:lnTo>
                  <a:lnTo>
                    <a:pt x="172" y="167"/>
                  </a:lnTo>
                  <a:lnTo>
                    <a:pt x="183" y="164"/>
                  </a:lnTo>
                  <a:lnTo>
                    <a:pt x="194" y="162"/>
                  </a:lnTo>
                  <a:lnTo>
                    <a:pt x="204" y="159"/>
                  </a:lnTo>
                  <a:lnTo>
                    <a:pt x="214" y="156"/>
                  </a:lnTo>
                  <a:lnTo>
                    <a:pt x="225" y="154"/>
                  </a:lnTo>
                  <a:lnTo>
                    <a:pt x="234" y="150"/>
                  </a:lnTo>
                  <a:lnTo>
                    <a:pt x="244" y="145"/>
                  </a:lnTo>
                  <a:lnTo>
                    <a:pt x="252" y="140"/>
                  </a:lnTo>
                  <a:lnTo>
                    <a:pt x="259" y="135"/>
                  </a:lnTo>
                  <a:lnTo>
                    <a:pt x="264" y="129"/>
                  </a:lnTo>
                  <a:lnTo>
                    <a:pt x="270" y="122"/>
                  </a:lnTo>
                  <a:lnTo>
                    <a:pt x="274" y="115"/>
                  </a:lnTo>
                  <a:lnTo>
                    <a:pt x="277" y="107"/>
                  </a:lnTo>
                  <a:lnTo>
                    <a:pt x="278" y="99"/>
                  </a:lnTo>
                  <a:lnTo>
                    <a:pt x="278" y="90"/>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3" name="Google Shape;333;p4"/>
            <p:cNvSpPr txBox="1"/>
            <p:nvPr/>
          </p:nvSpPr>
          <p:spPr>
            <a:xfrm>
              <a:off x="4623" y="2699"/>
              <a:ext cx="165" cy="189"/>
            </a:xfrm>
            <a:prstGeom prst="rect">
              <a:avLst/>
            </a:prstGeom>
            <a:solidFill>
              <a:srgbClr val="FFB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4" name="Google Shape;334;p4"/>
            <p:cNvSpPr/>
            <p:nvPr/>
          </p:nvSpPr>
          <p:spPr>
            <a:xfrm>
              <a:off x="4613" y="2694"/>
              <a:ext cx="189" cy="202"/>
            </a:xfrm>
            <a:custGeom>
              <a:avLst/>
              <a:gdLst/>
              <a:ahLst/>
              <a:cxnLst/>
              <a:rect l="l" t="t" r="r" b="b"/>
              <a:pathLst>
                <a:path w="378" h="406" extrusionOk="0">
                  <a:moveTo>
                    <a:pt x="198" y="169"/>
                  </a:moveTo>
                  <a:lnTo>
                    <a:pt x="198" y="0"/>
                  </a:lnTo>
                  <a:lnTo>
                    <a:pt x="193" y="0"/>
                  </a:lnTo>
                  <a:lnTo>
                    <a:pt x="190" y="0"/>
                  </a:lnTo>
                  <a:lnTo>
                    <a:pt x="185" y="0"/>
                  </a:lnTo>
                  <a:lnTo>
                    <a:pt x="181" y="0"/>
                  </a:lnTo>
                  <a:lnTo>
                    <a:pt x="176" y="0"/>
                  </a:lnTo>
                  <a:lnTo>
                    <a:pt x="173" y="0"/>
                  </a:lnTo>
                  <a:lnTo>
                    <a:pt x="168" y="2"/>
                  </a:lnTo>
                  <a:lnTo>
                    <a:pt x="163" y="2"/>
                  </a:lnTo>
                  <a:lnTo>
                    <a:pt x="163" y="169"/>
                  </a:lnTo>
                  <a:lnTo>
                    <a:pt x="0" y="169"/>
                  </a:lnTo>
                  <a:lnTo>
                    <a:pt x="1" y="177"/>
                  </a:lnTo>
                  <a:lnTo>
                    <a:pt x="2" y="187"/>
                  </a:lnTo>
                  <a:lnTo>
                    <a:pt x="2" y="195"/>
                  </a:lnTo>
                  <a:lnTo>
                    <a:pt x="4" y="204"/>
                  </a:lnTo>
                  <a:lnTo>
                    <a:pt x="163" y="204"/>
                  </a:lnTo>
                  <a:lnTo>
                    <a:pt x="163" y="405"/>
                  </a:lnTo>
                  <a:lnTo>
                    <a:pt x="168" y="405"/>
                  </a:lnTo>
                  <a:lnTo>
                    <a:pt x="173" y="405"/>
                  </a:lnTo>
                  <a:lnTo>
                    <a:pt x="176" y="405"/>
                  </a:lnTo>
                  <a:lnTo>
                    <a:pt x="181" y="405"/>
                  </a:lnTo>
                  <a:lnTo>
                    <a:pt x="185" y="406"/>
                  </a:lnTo>
                  <a:lnTo>
                    <a:pt x="190" y="406"/>
                  </a:lnTo>
                  <a:lnTo>
                    <a:pt x="193" y="406"/>
                  </a:lnTo>
                  <a:lnTo>
                    <a:pt x="198" y="406"/>
                  </a:lnTo>
                  <a:lnTo>
                    <a:pt x="198" y="204"/>
                  </a:lnTo>
                  <a:lnTo>
                    <a:pt x="378" y="204"/>
                  </a:lnTo>
                  <a:lnTo>
                    <a:pt x="378" y="195"/>
                  </a:lnTo>
                  <a:lnTo>
                    <a:pt x="378" y="187"/>
                  </a:lnTo>
                  <a:lnTo>
                    <a:pt x="378" y="177"/>
                  </a:lnTo>
                  <a:lnTo>
                    <a:pt x="378" y="169"/>
                  </a:lnTo>
                  <a:lnTo>
                    <a:pt x="198" y="169"/>
                  </a:lnTo>
                  <a:close/>
                </a:path>
              </a:pathLst>
            </a:custGeom>
            <a:solidFill>
              <a:srgbClr val="FFFF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5" name="Google Shape;335;p4"/>
            <p:cNvSpPr/>
            <p:nvPr/>
          </p:nvSpPr>
          <p:spPr>
            <a:xfrm>
              <a:off x="4081" y="2824"/>
              <a:ext cx="107" cy="165"/>
            </a:xfrm>
            <a:custGeom>
              <a:avLst/>
              <a:gdLst/>
              <a:ahLst/>
              <a:cxnLst/>
              <a:rect l="l" t="t" r="r" b="b"/>
              <a:pathLst>
                <a:path w="215" h="330" extrusionOk="0">
                  <a:moveTo>
                    <a:pt x="200" y="44"/>
                  </a:moveTo>
                  <a:lnTo>
                    <a:pt x="192" y="52"/>
                  </a:lnTo>
                  <a:lnTo>
                    <a:pt x="184" y="59"/>
                  </a:lnTo>
                  <a:lnTo>
                    <a:pt x="176" y="66"/>
                  </a:lnTo>
                  <a:lnTo>
                    <a:pt x="168" y="71"/>
                  </a:lnTo>
                  <a:lnTo>
                    <a:pt x="163" y="67"/>
                  </a:lnTo>
                  <a:lnTo>
                    <a:pt x="159" y="64"/>
                  </a:lnTo>
                  <a:lnTo>
                    <a:pt x="154" y="60"/>
                  </a:lnTo>
                  <a:lnTo>
                    <a:pt x="148" y="58"/>
                  </a:lnTo>
                  <a:lnTo>
                    <a:pt x="143" y="56"/>
                  </a:lnTo>
                  <a:lnTo>
                    <a:pt x="137" y="55"/>
                  </a:lnTo>
                  <a:lnTo>
                    <a:pt x="131" y="52"/>
                  </a:lnTo>
                  <a:lnTo>
                    <a:pt x="126" y="51"/>
                  </a:lnTo>
                  <a:lnTo>
                    <a:pt x="127" y="46"/>
                  </a:lnTo>
                  <a:lnTo>
                    <a:pt x="128" y="36"/>
                  </a:lnTo>
                  <a:lnTo>
                    <a:pt x="130" y="24"/>
                  </a:lnTo>
                  <a:lnTo>
                    <a:pt x="132" y="11"/>
                  </a:lnTo>
                  <a:lnTo>
                    <a:pt x="128" y="9"/>
                  </a:lnTo>
                  <a:lnTo>
                    <a:pt x="124" y="6"/>
                  </a:lnTo>
                  <a:lnTo>
                    <a:pt x="121" y="3"/>
                  </a:lnTo>
                  <a:lnTo>
                    <a:pt x="119" y="0"/>
                  </a:lnTo>
                  <a:lnTo>
                    <a:pt x="115" y="31"/>
                  </a:lnTo>
                  <a:lnTo>
                    <a:pt x="113" y="63"/>
                  </a:lnTo>
                  <a:lnTo>
                    <a:pt x="111" y="89"/>
                  </a:lnTo>
                  <a:lnTo>
                    <a:pt x="111" y="99"/>
                  </a:lnTo>
                  <a:lnTo>
                    <a:pt x="111" y="103"/>
                  </a:lnTo>
                  <a:lnTo>
                    <a:pt x="111" y="108"/>
                  </a:lnTo>
                  <a:lnTo>
                    <a:pt x="111" y="114"/>
                  </a:lnTo>
                  <a:lnTo>
                    <a:pt x="112" y="118"/>
                  </a:lnTo>
                  <a:lnTo>
                    <a:pt x="108" y="124"/>
                  </a:lnTo>
                  <a:lnTo>
                    <a:pt x="102" y="138"/>
                  </a:lnTo>
                  <a:lnTo>
                    <a:pt x="91" y="159"/>
                  </a:lnTo>
                  <a:lnTo>
                    <a:pt x="80" y="183"/>
                  </a:lnTo>
                  <a:lnTo>
                    <a:pt x="66" y="209"/>
                  </a:lnTo>
                  <a:lnTo>
                    <a:pt x="52" y="235"/>
                  </a:lnTo>
                  <a:lnTo>
                    <a:pt x="40" y="260"/>
                  </a:lnTo>
                  <a:lnTo>
                    <a:pt x="30" y="282"/>
                  </a:lnTo>
                  <a:lnTo>
                    <a:pt x="27" y="283"/>
                  </a:lnTo>
                  <a:lnTo>
                    <a:pt x="24" y="284"/>
                  </a:lnTo>
                  <a:lnTo>
                    <a:pt x="19" y="287"/>
                  </a:lnTo>
                  <a:lnTo>
                    <a:pt x="17" y="288"/>
                  </a:lnTo>
                  <a:lnTo>
                    <a:pt x="10" y="292"/>
                  </a:lnTo>
                  <a:lnTo>
                    <a:pt x="7" y="297"/>
                  </a:lnTo>
                  <a:lnTo>
                    <a:pt x="3" y="303"/>
                  </a:lnTo>
                  <a:lnTo>
                    <a:pt x="0" y="311"/>
                  </a:lnTo>
                  <a:lnTo>
                    <a:pt x="9" y="315"/>
                  </a:lnTo>
                  <a:lnTo>
                    <a:pt x="20" y="322"/>
                  </a:lnTo>
                  <a:lnTo>
                    <a:pt x="30" y="328"/>
                  </a:lnTo>
                  <a:lnTo>
                    <a:pt x="33" y="330"/>
                  </a:lnTo>
                  <a:lnTo>
                    <a:pt x="40" y="324"/>
                  </a:lnTo>
                  <a:lnTo>
                    <a:pt x="43" y="316"/>
                  </a:lnTo>
                  <a:lnTo>
                    <a:pt x="44" y="307"/>
                  </a:lnTo>
                  <a:lnTo>
                    <a:pt x="42" y="297"/>
                  </a:lnTo>
                  <a:lnTo>
                    <a:pt x="47" y="289"/>
                  </a:lnTo>
                  <a:lnTo>
                    <a:pt x="56" y="269"/>
                  </a:lnTo>
                  <a:lnTo>
                    <a:pt x="70" y="241"/>
                  </a:lnTo>
                  <a:lnTo>
                    <a:pt x="86" y="209"/>
                  </a:lnTo>
                  <a:lnTo>
                    <a:pt x="100" y="176"/>
                  </a:lnTo>
                  <a:lnTo>
                    <a:pt x="114" y="148"/>
                  </a:lnTo>
                  <a:lnTo>
                    <a:pt x="124" y="129"/>
                  </a:lnTo>
                  <a:lnTo>
                    <a:pt x="128" y="121"/>
                  </a:lnTo>
                  <a:lnTo>
                    <a:pt x="136" y="113"/>
                  </a:lnTo>
                  <a:lnTo>
                    <a:pt x="144" y="106"/>
                  </a:lnTo>
                  <a:lnTo>
                    <a:pt x="152" y="99"/>
                  </a:lnTo>
                  <a:lnTo>
                    <a:pt x="161" y="92"/>
                  </a:lnTo>
                  <a:lnTo>
                    <a:pt x="169" y="86"/>
                  </a:lnTo>
                  <a:lnTo>
                    <a:pt x="177" y="79"/>
                  </a:lnTo>
                  <a:lnTo>
                    <a:pt x="186" y="72"/>
                  </a:lnTo>
                  <a:lnTo>
                    <a:pt x="194" y="65"/>
                  </a:lnTo>
                  <a:lnTo>
                    <a:pt x="199" y="62"/>
                  </a:lnTo>
                  <a:lnTo>
                    <a:pt x="203" y="57"/>
                  </a:lnTo>
                  <a:lnTo>
                    <a:pt x="209" y="54"/>
                  </a:lnTo>
                  <a:lnTo>
                    <a:pt x="215" y="49"/>
                  </a:lnTo>
                  <a:lnTo>
                    <a:pt x="211" y="48"/>
                  </a:lnTo>
                  <a:lnTo>
                    <a:pt x="208" y="48"/>
                  </a:lnTo>
                  <a:lnTo>
                    <a:pt x="204" y="47"/>
                  </a:lnTo>
                  <a:lnTo>
                    <a:pt x="202" y="46"/>
                  </a:lnTo>
                  <a:lnTo>
                    <a:pt x="201" y="46"/>
                  </a:lnTo>
                  <a:lnTo>
                    <a:pt x="200" y="46"/>
                  </a:lnTo>
                  <a:lnTo>
                    <a:pt x="200" y="44"/>
                  </a:lnTo>
                  <a:close/>
                </a:path>
              </a:pathLst>
            </a:custGeom>
            <a:solidFill>
              <a:srgbClr val="FF19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6" name="Google Shape;336;p4"/>
            <p:cNvSpPr/>
            <p:nvPr/>
          </p:nvSpPr>
          <p:spPr>
            <a:xfrm>
              <a:off x="4135" y="2806"/>
              <a:ext cx="66" cy="43"/>
            </a:xfrm>
            <a:custGeom>
              <a:avLst/>
              <a:gdLst/>
              <a:ahLst/>
              <a:cxnLst/>
              <a:rect l="l" t="t" r="r" b="b"/>
              <a:pathLst>
                <a:path w="133" h="86" extrusionOk="0">
                  <a:moveTo>
                    <a:pt x="129" y="52"/>
                  </a:moveTo>
                  <a:lnTo>
                    <a:pt x="123" y="47"/>
                  </a:lnTo>
                  <a:lnTo>
                    <a:pt x="115" y="44"/>
                  </a:lnTo>
                  <a:lnTo>
                    <a:pt x="107" y="40"/>
                  </a:lnTo>
                  <a:lnTo>
                    <a:pt x="97" y="38"/>
                  </a:lnTo>
                  <a:lnTo>
                    <a:pt x="90" y="36"/>
                  </a:lnTo>
                  <a:lnTo>
                    <a:pt x="82" y="32"/>
                  </a:lnTo>
                  <a:lnTo>
                    <a:pt x="74" y="29"/>
                  </a:lnTo>
                  <a:lnTo>
                    <a:pt x="66" y="23"/>
                  </a:lnTo>
                  <a:lnTo>
                    <a:pt x="60" y="19"/>
                  </a:lnTo>
                  <a:lnTo>
                    <a:pt x="55" y="15"/>
                  </a:lnTo>
                  <a:lnTo>
                    <a:pt x="50" y="11"/>
                  </a:lnTo>
                  <a:lnTo>
                    <a:pt x="44" y="6"/>
                  </a:lnTo>
                  <a:lnTo>
                    <a:pt x="37" y="3"/>
                  </a:lnTo>
                  <a:lnTo>
                    <a:pt x="31" y="1"/>
                  </a:lnTo>
                  <a:lnTo>
                    <a:pt x="26" y="0"/>
                  </a:lnTo>
                  <a:lnTo>
                    <a:pt x="19" y="1"/>
                  </a:lnTo>
                  <a:lnTo>
                    <a:pt x="18" y="1"/>
                  </a:lnTo>
                  <a:lnTo>
                    <a:pt x="15" y="1"/>
                  </a:lnTo>
                  <a:lnTo>
                    <a:pt x="14" y="1"/>
                  </a:lnTo>
                  <a:lnTo>
                    <a:pt x="13" y="1"/>
                  </a:lnTo>
                  <a:lnTo>
                    <a:pt x="7" y="8"/>
                  </a:lnTo>
                  <a:lnTo>
                    <a:pt x="3" y="14"/>
                  </a:lnTo>
                  <a:lnTo>
                    <a:pt x="0" y="21"/>
                  </a:lnTo>
                  <a:lnTo>
                    <a:pt x="3" y="28"/>
                  </a:lnTo>
                  <a:lnTo>
                    <a:pt x="5" y="30"/>
                  </a:lnTo>
                  <a:lnTo>
                    <a:pt x="6" y="32"/>
                  </a:lnTo>
                  <a:lnTo>
                    <a:pt x="8" y="35"/>
                  </a:lnTo>
                  <a:lnTo>
                    <a:pt x="11" y="37"/>
                  </a:lnTo>
                  <a:lnTo>
                    <a:pt x="13" y="40"/>
                  </a:lnTo>
                  <a:lnTo>
                    <a:pt x="16" y="43"/>
                  </a:lnTo>
                  <a:lnTo>
                    <a:pt x="20" y="46"/>
                  </a:lnTo>
                  <a:lnTo>
                    <a:pt x="24" y="48"/>
                  </a:lnTo>
                  <a:lnTo>
                    <a:pt x="32" y="54"/>
                  </a:lnTo>
                  <a:lnTo>
                    <a:pt x="40" y="59"/>
                  </a:lnTo>
                  <a:lnTo>
                    <a:pt x="48" y="63"/>
                  </a:lnTo>
                  <a:lnTo>
                    <a:pt x="58" y="68"/>
                  </a:lnTo>
                  <a:lnTo>
                    <a:pt x="66" y="72"/>
                  </a:lnTo>
                  <a:lnTo>
                    <a:pt x="75" y="76"/>
                  </a:lnTo>
                  <a:lnTo>
                    <a:pt x="84" y="79"/>
                  </a:lnTo>
                  <a:lnTo>
                    <a:pt x="92" y="81"/>
                  </a:lnTo>
                  <a:lnTo>
                    <a:pt x="92" y="83"/>
                  </a:lnTo>
                  <a:lnTo>
                    <a:pt x="93" y="83"/>
                  </a:lnTo>
                  <a:lnTo>
                    <a:pt x="94" y="83"/>
                  </a:lnTo>
                  <a:lnTo>
                    <a:pt x="96" y="84"/>
                  </a:lnTo>
                  <a:lnTo>
                    <a:pt x="100" y="85"/>
                  </a:lnTo>
                  <a:lnTo>
                    <a:pt x="103" y="85"/>
                  </a:lnTo>
                  <a:lnTo>
                    <a:pt x="107" y="86"/>
                  </a:lnTo>
                  <a:lnTo>
                    <a:pt x="112" y="86"/>
                  </a:lnTo>
                  <a:lnTo>
                    <a:pt x="117" y="85"/>
                  </a:lnTo>
                  <a:lnTo>
                    <a:pt x="123" y="84"/>
                  </a:lnTo>
                  <a:lnTo>
                    <a:pt x="127" y="81"/>
                  </a:lnTo>
                  <a:lnTo>
                    <a:pt x="131" y="76"/>
                  </a:lnTo>
                  <a:lnTo>
                    <a:pt x="133" y="67"/>
                  </a:lnTo>
                  <a:lnTo>
                    <a:pt x="133" y="57"/>
                  </a:lnTo>
                  <a:lnTo>
                    <a:pt x="129" y="52"/>
                  </a:lnTo>
                  <a:close/>
                </a:path>
              </a:pathLst>
            </a:custGeom>
            <a:solidFill>
              <a:srgbClr val="FFFF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7" name="Google Shape;337;p4"/>
            <p:cNvSpPr/>
            <p:nvPr/>
          </p:nvSpPr>
          <p:spPr>
            <a:xfrm>
              <a:off x="4143" y="2859"/>
              <a:ext cx="17" cy="15"/>
            </a:xfrm>
            <a:custGeom>
              <a:avLst/>
              <a:gdLst/>
              <a:ahLst/>
              <a:cxnLst/>
              <a:rect l="l" t="t" r="r" b="b"/>
              <a:pathLst>
                <a:path w="36" h="31" extrusionOk="0">
                  <a:moveTo>
                    <a:pt x="4" y="31"/>
                  </a:moveTo>
                  <a:lnTo>
                    <a:pt x="4" y="31"/>
                  </a:lnTo>
                  <a:lnTo>
                    <a:pt x="4" y="30"/>
                  </a:lnTo>
                  <a:lnTo>
                    <a:pt x="4" y="29"/>
                  </a:lnTo>
                  <a:lnTo>
                    <a:pt x="3" y="29"/>
                  </a:lnTo>
                  <a:lnTo>
                    <a:pt x="3" y="30"/>
                  </a:lnTo>
                  <a:lnTo>
                    <a:pt x="1" y="30"/>
                  </a:lnTo>
                  <a:lnTo>
                    <a:pt x="1" y="22"/>
                  </a:lnTo>
                  <a:lnTo>
                    <a:pt x="1" y="15"/>
                  </a:lnTo>
                  <a:lnTo>
                    <a:pt x="0" y="7"/>
                  </a:lnTo>
                  <a:lnTo>
                    <a:pt x="0" y="0"/>
                  </a:lnTo>
                  <a:lnTo>
                    <a:pt x="5" y="2"/>
                  </a:lnTo>
                  <a:lnTo>
                    <a:pt x="9" y="3"/>
                  </a:lnTo>
                  <a:lnTo>
                    <a:pt x="14" y="4"/>
                  </a:lnTo>
                  <a:lnTo>
                    <a:pt x="19" y="5"/>
                  </a:lnTo>
                  <a:lnTo>
                    <a:pt x="23" y="6"/>
                  </a:lnTo>
                  <a:lnTo>
                    <a:pt x="27" y="7"/>
                  </a:lnTo>
                  <a:lnTo>
                    <a:pt x="31" y="10"/>
                  </a:lnTo>
                  <a:lnTo>
                    <a:pt x="36" y="11"/>
                  </a:lnTo>
                  <a:lnTo>
                    <a:pt x="28" y="15"/>
                  </a:lnTo>
                  <a:lnTo>
                    <a:pt x="20" y="20"/>
                  </a:lnTo>
                  <a:lnTo>
                    <a:pt x="12" y="26"/>
                  </a:lnTo>
                  <a:lnTo>
                    <a:pt x="4" y="31"/>
                  </a:lnTo>
                  <a:close/>
                </a:path>
              </a:pathLst>
            </a:custGeom>
            <a:solidFill>
              <a:srgbClr val="FFB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988"/>
        <p:cNvGrpSpPr/>
        <p:nvPr/>
      </p:nvGrpSpPr>
      <p:grpSpPr>
        <a:xfrm>
          <a:off x="0" y="0"/>
          <a:ext cx="0" cy="0"/>
          <a:chOff x="0" y="0"/>
          <a:chExt cx="0" cy="0"/>
        </a:xfrm>
      </p:grpSpPr>
      <p:sp>
        <p:nvSpPr>
          <p:cNvPr id="1989" name="Google Shape;1989;p40"/>
          <p:cNvSpPr txBox="1">
            <a:spLocks noGrp="1"/>
          </p:cNvSpPr>
          <p:nvPr>
            <p:ph type="title"/>
          </p:nvPr>
        </p:nvSpPr>
        <p:spPr>
          <a:xfrm>
            <a:off x="403225" y="285750"/>
            <a:ext cx="8283575" cy="186531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Methods To Kill Or Control Microorganisms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1990" name="Google Shape;1990;p40"/>
          <p:cNvSpPr txBox="1">
            <a:spLocks noGrp="1"/>
          </p:cNvSpPr>
          <p:nvPr>
            <p:ph type="body" idx="1"/>
          </p:nvPr>
        </p:nvSpPr>
        <p:spPr>
          <a:xfrm>
            <a:off x="457200" y="2990850"/>
            <a:ext cx="6089650" cy="3360737"/>
          </a:xfrm>
          <a:prstGeom prst="rect">
            <a:avLst/>
          </a:prstGeom>
          <a:noFill/>
          <a:ln>
            <a:noFill/>
          </a:ln>
        </p:spPr>
        <p:txBody>
          <a:bodyPr spcFirstLastPara="1" wrap="square" lIns="91425" tIns="45700" rIns="91425" bIns="45700" anchor="t" anchorCtr="0">
            <a:noAutofit/>
          </a:bodyPr>
          <a:lstStyle/>
          <a:p>
            <a:pPr marL="742950" lvl="1" indent="-285750" algn="l" rtl="0">
              <a:lnSpc>
                <a:spcPct val="9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Direct cleaning away from your body and uniform </a:t>
            </a:r>
            <a:endParaRPr/>
          </a:p>
          <a:p>
            <a:pPr marL="742950" lvl="1" indent="-28575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Pour contaminated liquids into sinks or toilets; do not splash</a:t>
            </a:r>
            <a:endParaRPr/>
          </a:p>
        </p:txBody>
      </p:sp>
      <p:sp>
        <p:nvSpPr>
          <p:cNvPr id="1991" name="Google Shape;1991;p40"/>
          <p:cNvSpPr txBox="1">
            <a:spLocks noGrp="1"/>
          </p:cNvSpPr>
          <p:nvPr>
            <p:ph type="body" idx="1"/>
          </p:nvPr>
        </p:nvSpPr>
        <p:spPr>
          <a:xfrm>
            <a:off x="385762" y="2343150"/>
            <a:ext cx="8172450" cy="795337"/>
          </a:xfrm>
          <a:prstGeom prst="rect">
            <a:avLst/>
          </a:prstGeom>
          <a:noFill/>
          <a:ln>
            <a:noFill/>
          </a:ln>
        </p:spPr>
        <p:txBody>
          <a:bodyPr spcFirstLastPara="1" wrap="square" lIns="91425" tIns="45700" rIns="91425" bIns="45700" anchor="t" anchorCtr="0">
            <a:noAutofit/>
          </a:bodyPr>
          <a:lstStyle/>
          <a:p>
            <a:pPr marL="342900" lvl="0" indent="-342900" algn="l" rtl="0">
              <a:lnSpc>
                <a:spcPct val="9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Other aseptic measures (continued)</a:t>
            </a:r>
            <a:endParaRPr/>
          </a:p>
        </p:txBody>
      </p:sp>
      <p:grpSp>
        <p:nvGrpSpPr>
          <p:cNvPr id="1992" name="Google Shape;1992;p40"/>
          <p:cNvGrpSpPr/>
          <p:nvPr/>
        </p:nvGrpSpPr>
        <p:grpSpPr>
          <a:xfrm>
            <a:off x="6203950" y="3617912"/>
            <a:ext cx="2108200" cy="2266950"/>
            <a:chOff x="4041" y="1520"/>
            <a:chExt cx="1328" cy="1373"/>
          </a:xfrm>
        </p:grpSpPr>
        <p:sp>
          <p:nvSpPr>
            <p:cNvPr id="1993" name="Google Shape;1993;p40"/>
            <p:cNvSpPr/>
            <p:nvPr/>
          </p:nvSpPr>
          <p:spPr>
            <a:xfrm>
              <a:off x="4041" y="1520"/>
              <a:ext cx="1328" cy="1373"/>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94" name="Google Shape;1994;p40"/>
            <p:cNvSpPr/>
            <p:nvPr/>
          </p:nvSpPr>
          <p:spPr>
            <a:xfrm>
              <a:off x="4041" y="1520"/>
              <a:ext cx="1328" cy="1373"/>
            </a:xfrm>
            <a:custGeom>
              <a:avLst/>
              <a:gdLst/>
              <a:ahLst/>
              <a:cxnLst/>
              <a:rect l="l" t="t" r="r" b="b"/>
              <a:pathLst>
                <a:path w="1328" h="1373" extrusionOk="0">
                  <a:moveTo>
                    <a:pt x="1192" y="1373"/>
                  </a:moveTo>
                  <a:lnTo>
                    <a:pt x="1219" y="1370"/>
                  </a:lnTo>
                  <a:lnTo>
                    <a:pt x="1244" y="1361"/>
                  </a:lnTo>
                  <a:lnTo>
                    <a:pt x="1269" y="1346"/>
                  </a:lnTo>
                  <a:lnTo>
                    <a:pt x="1289" y="1327"/>
                  </a:lnTo>
                  <a:lnTo>
                    <a:pt x="1305" y="1304"/>
                  </a:lnTo>
                  <a:lnTo>
                    <a:pt x="1317" y="1277"/>
                  </a:lnTo>
                  <a:lnTo>
                    <a:pt x="1325" y="1247"/>
                  </a:lnTo>
                  <a:lnTo>
                    <a:pt x="1328" y="1215"/>
                  </a:lnTo>
                  <a:lnTo>
                    <a:pt x="1328" y="159"/>
                  </a:lnTo>
                  <a:lnTo>
                    <a:pt x="1325" y="127"/>
                  </a:lnTo>
                  <a:lnTo>
                    <a:pt x="1317" y="97"/>
                  </a:lnTo>
                  <a:lnTo>
                    <a:pt x="1305" y="70"/>
                  </a:lnTo>
                  <a:lnTo>
                    <a:pt x="1289" y="47"/>
                  </a:lnTo>
                  <a:lnTo>
                    <a:pt x="1269" y="27"/>
                  </a:lnTo>
                  <a:lnTo>
                    <a:pt x="1244" y="12"/>
                  </a:lnTo>
                  <a:lnTo>
                    <a:pt x="1219" y="3"/>
                  </a:lnTo>
                  <a:lnTo>
                    <a:pt x="1192" y="0"/>
                  </a:lnTo>
                  <a:lnTo>
                    <a:pt x="136" y="0"/>
                  </a:lnTo>
                  <a:lnTo>
                    <a:pt x="109" y="3"/>
                  </a:lnTo>
                  <a:lnTo>
                    <a:pt x="84" y="12"/>
                  </a:lnTo>
                  <a:lnTo>
                    <a:pt x="59" y="27"/>
                  </a:lnTo>
                  <a:lnTo>
                    <a:pt x="40" y="47"/>
                  </a:lnTo>
                  <a:lnTo>
                    <a:pt x="23" y="70"/>
                  </a:lnTo>
                  <a:lnTo>
                    <a:pt x="11" y="97"/>
                  </a:lnTo>
                  <a:lnTo>
                    <a:pt x="3" y="127"/>
                  </a:lnTo>
                  <a:lnTo>
                    <a:pt x="0" y="159"/>
                  </a:lnTo>
                  <a:lnTo>
                    <a:pt x="0" y="1215"/>
                  </a:lnTo>
                  <a:lnTo>
                    <a:pt x="3" y="1247"/>
                  </a:lnTo>
                  <a:lnTo>
                    <a:pt x="11" y="1277"/>
                  </a:lnTo>
                  <a:lnTo>
                    <a:pt x="23" y="1304"/>
                  </a:lnTo>
                  <a:lnTo>
                    <a:pt x="40" y="1327"/>
                  </a:lnTo>
                  <a:lnTo>
                    <a:pt x="59" y="1346"/>
                  </a:lnTo>
                  <a:lnTo>
                    <a:pt x="84" y="1361"/>
                  </a:lnTo>
                  <a:lnTo>
                    <a:pt x="109" y="1370"/>
                  </a:lnTo>
                  <a:lnTo>
                    <a:pt x="136" y="1373"/>
                  </a:lnTo>
                  <a:lnTo>
                    <a:pt x="1192" y="1373"/>
                  </a:lnTo>
                  <a:close/>
                </a:path>
              </a:pathLst>
            </a:custGeom>
            <a:solidFill>
              <a:srgbClr val="D8B7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95" name="Google Shape;1995;p40"/>
            <p:cNvSpPr txBox="1"/>
            <p:nvPr/>
          </p:nvSpPr>
          <p:spPr>
            <a:xfrm>
              <a:off x="4656" y="1732"/>
              <a:ext cx="524" cy="645"/>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96" name="Google Shape;1996;p40"/>
            <p:cNvSpPr txBox="1"/>
            <p:nvPr/>
          </p:nvSpPr>
          <p:spPr>
            <a:xfrm>
              <a:off x="4694" y="1770"/>
              <a:ext cx="200" cy="569"/>
            </a:xfrm>
            <a:prstGeom prst="rect">
              <a:avLst/>
            </a:prstGeom>
            <a:solidFill>
              <a:srgbClr val="D8B7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97" name="Google Shape;1997;p40"/>
            <p:cNvSpPr/>
            <p:nvPr/>
          </p:nvSpPr>
          <p:spPr>
            <a:xfrm>
              <a:off x="4895" y="2348"/>
              <a:ext cx="91" cy="274"/>
            </a:xfrm>
            <a:custGeom>
              <a:avLst/>
              <a:gdLst/>
              <a:ahLst/>
              <a:cxnLst/>
              <a:rect l="l" t="t" r="r" b="b"/>
              <a:pathLst>
                <a:path w="91" h="274" extrusionOk="0">
                  <a:moveTo>
                    <a:pt x="60" y="0"/>
                  </a:moveTo>
                  <a:lnTo>
                    <a:pt x="56" y="4"/>
                  </a:lnTo>
                  <a:lnTo>
                    <a:pt x="48" y="16"/>
                  </a:lnTo>
                  <a:lnTo>
                    <a:pt x="37" y="32"/>
                  </a:lnTo>
                  <a:lnTo>
                    <a:pt x="26" y="54"/>
                  </a:lnTo>
                  <a:lnTo>
                    <a:pt x="15" y="79"/>
                  </a:lnTo>
                  <a:lnTo>
                    <a:pt x="6" y="108"/>
                  </a:lnTo>
                  <a:lnTo>
                    <a:pt x="0" y="139"/>
                  </a:lnTo>
                  <a:lnTo>
                    <a:pt x="2" y="171"/>
                  </a:lnTo>
                  <a:lnTo>
                    <a:pt x="4" y="186"/>
                  </a:lnTo>
                  <a:lnTo>
                    <a:pt x="8" y="201"/>
                  </a:lnTo>
                  <a:lnTo>
                    <a:pt x="15" y="214"/>
                  </a:lnTo>
                  <a:lnTo>
                    <a:pt x="23" y="228"/>
                  </a:lnTo>
                  <a:lnTo>
                    <a:pt x="31" y="240"/>
                  </a:lnTo>
                  <a:lnTo>
                    <a:pt x="42" y="252"/>
                  </a:lnTo>
                  <a:lnTo>
                    <a:pt x="54" y="263"/>
                  </a:lnTo>
                  <a:lnTo>
                    <a:pt x="68" y="274"/>
                  </a:lnTo>
                  <a:lnTo>
                    <a:pt x="91" y="244"/>
                  </a:lnTo>
                  <a:lnTo>
                    <a:pt x="80" y="236"/>
                  </a:lnTo>
                  <a:lnTo>
                    <a:pt x="70" y="226"/>
                  </a:lnTo>
                  <a:lnTo>
                    <a:pt x="62" y="218"/>
                  </a:lnTo>
                  <a:lnTo>
                    <a:pt x="56" y="209"/>
                  </a:lnTo>
                  <a:lnTo>
                    <a:pt x="50" y="198"/>
                  </a:lnTo>
                  <a:lnTo>
                    <a:pt x="45" y="189"/>
                  </a:lnTo>
                  <a:lnTo>
                    <a:pt x="42" y="176"/>
                  </a:lnTo>
                  <a:lnTo>
                    <a:pt x="39" y="166"/>
                  </a:lnTo>
                  <a:lnTo>
                    <a:pt x="39" y="140"/>
                  </a:lnTo>
                  <a:lnTo>
                    <a:pt x="43" y="114"/>
                  </a:lnTo>
                  <a:lnTo>
                    <a:pt x="50" y="90"/>
                  </a:lnTo>
                  <a:lnTo>
                    <a:pt x="61" y="68"/>
                  </a:lnTo>
                  <a:lnTo>
                    <a:pt x="70" y="50"/>
                  </a:lnTo>
                  <a:lnTo>
                    <a:pt x="80" y="36"/>
                  </a:lnTo>
                  <a:lnTo>
                    <a:pt x="87" y="27"/>
                  </a:lnTo>
                  <a:lnTo>
                    <a:pt x="89" y="23"/>
                  </a:lnTo>
                  <a:lnTo>
                    <a:pt x="6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98" name="Google Shape;1998;p40"/>
            <p:cNvSpPr/>
            <p:nvPr/>
          </p:nvSpPr>
          <p:spPr>
            <a:xfrm>
              <a:off x="4357" y="2480"/>
              <a:ext cx="729" cy="254"/>
            </a:xfrm>
            <a:custGeom>
              <a:avLst/>
              <a:gdLst/>
              <a:ahLst/>
              <a:cxnLst/>
              <a:rect l="l" t="t" r="r" b="b"/>
              <a:pathLst>
                <a:path w="729" h="254" extrusionOk="0">
                  <a:moveTo>
                    <a:pt x="237" y="108"/>
                  </a:moveTo>
                  <a:lnTo>
                    <a:pt x="237" y="0"/>
                  </a:lnTo>
                  <a:lnTo>
                    <a:pt x="200" y="0"/>
                  </a:lnTo>
                  <a:lnTo>
                    <a:pt x="200" y="108"/>
                  </a:lnTo>
                  <a:lnTo>
                    <a:pt x="0" y="108"/>
                  </a:lnTo>
                  <a:lnTo>
                    <a:pt x="0" y="254"/>
                  </a:lnTo>
                  <a:lnTo>
                    <a:pt x="729" y="254"/>
                  </a:lnTo>
                  <a:lnTo>
                    <a:pt x="729" y="108"/>
                  </a:lnTo>
                  <a:lnTo>
                    <a:pt x="237" y="10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999" name="Google Shape;1999;p40"/>
            <p:cNvSpPr txBox="1"/>
            <p:nvPr/>
          </p:nvSpPr>
          <p:spPr>
            <a:xfrm>
              <a:off x="4393" y="2626"/>
              <a:ext cx="656" cy="70"/>
            </a:xfrm>
            <a:prstGeom prst="rect">
              <a:avLst/>
            </a:prstGeom>
            <a:solidFill>
              <a:srgbClr val="D8B7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00" name="Google Shape;2000;p40"/>
            <p:cNvSpPr txBox="1"/>
            <p:nvPr/>
          </p:nvSpPr>
          <p:spPr>
            <a:xfrm>
              <a:off x="4602" y="1853"/>
              <a:ext cx="134" cy="38"/>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01" name="Google Shape;2001;p40"/>
            <p:cNvSpPr/>
            <p:nvPr/>
          </p:nvSpPr>
          <p:spPr>
            <a:xfrm>
              <a:off x="4316" y="1868"/>
              <a:ext cx="474" cy="381"/>
            </a:xfrm>
            <a:custGeom>
              <a:avLst/>
              <a:gdLst/>
              <a:ahLst/>
              <a:cxnLst/>
              <a:rect l="l" t="t" r="r" b="b"/>
              <a:pathLst>
                <a:path w="474" h="381" extrusionOk="0">
                  <a:moveTo>
                    <a:pt x="474" y="351"/>
                  </a:moveTo>
                  <a:lnTo>
                    <a:pt x="23" y="0"/>
                  </a:lnTo>
                  <a:lnTo>
                    <a:pt x="0" y="30"/>
                  </a:lnTo>
                  <a:lnTo>
                    <a:pt x="451" y="381"/>
                  </a:lnTo>
                  <a:lnTo>
                    <a:pt x="474" y="3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02" name="Google Shape;2002;p40"/>
            <p:cNvSpPr/>
            <p:nvPr/>
          </p:nvSpPr>
          <p:spPr>
            <a:xfrm>
              <a:off x="4167" y="2219"/>
              <a:ext cx="623" cy="291"/>
            </a:xfrm>
            <a:custGeom>
              <a:avLst/>
              <a:gdLst/>
              <a:ahLst/>
              <a:cxnLst/>
              <a:rect l="l" t="t" r="r" b="b"/>
              <a:pathLst>
                <a:path w="623" h="291" extrusionOk="0">
                  <a:moveTo>
                    <a:pt x="0" y="0"/>
                  </a:moveTo>
                  <a:lnTo>
                    <a:pt x="0" y="19"/>
                  </a:lnTo>
                  <a:lnTo>
                    <a:pt x="1" y="44"/>
                  </a:lnTo>
                  <a:lnTo>
                    <a:pt x="5" y="68"/>
                  </a:lnTo>
                  <a:lnTo>
                    <a:pt x="12" y="92"/>
                  </a:lnTo>
                  <a:lnTo>
                    <a:pt x="20" y="114"/>
                  </a:lnTo>
                  <a:lnTo>
                    <a:pt x="31" y="137"/>
                  </a:lnTo>
                  <a:lnTo>
                    <a:pt x="44" y="158"/>
                  </a:lnTo>
                  <a:lnTo>
                    <a:pt x="59" y="179"/>
                  </a:lnTo>
                  <a:lnTo>
                    <a:pt x="76" y="197"/>
                  </a:lnTo>
                  <a:lnTo>
                    <a:pt x="87" y="208"/>
                  </a:lnTo>
                  <a:lnTo>
                    <a:pt x="99" y="219"/>
                  </a:lnTo>
                  <a:lnTo>
                    <a:pt x="113" y="228"/>
                  </a:lnTo>
                  <a:lnTo>
                    <a:pt x="125" y="237"/>
                  </a:lnTo>
                  <a:lnTo>
                    <a:pt x="140" y="246"/>
                  </a:lnTo>
                  <a:lnTo>
                    <a:pt x="153" y="253"/>
                  </a:lnTo>
                  <a:lnTo>
                    <a:pt x="168" y="260"/>
                  </a:lnTo>
                  <a:lnTo>
                    <a:pt x="183" y="266"/>
                  </a:lnTo>
                  <a:lnTo>
                    <a:pt x="198" y="272"/>
                  </a:lnTo>
                  <a:lnTo>
                    <a:pt x="214" y="277"/>
                  </a:lnTo>
                  <a:lnTo>
                    <a:pt x="230" y="281"/>
                  </a:lnTo>
                  <a:lnTo>
                    <a:pt x="246" y="284"/>
                  </a:lnTo>
                  <a:lnTo>
                    <a:pt x="263" y="287"/>
                  </a:lnTo>
                  <a:lnTo>
                    <a:pt x="279" y="289"/>
                  </a:lnTo>
                  <a:lnTo>
                    <a:pt x="295" y="291"/>
                  </a:lnTo>
                  <a:lnTo>
                    <a:pt x="313" y="291"/>
                  </a:lnTo>
                  <a:lnTo>
                    <a:pt x="330" y="291"/>
                  </a:lnTo>
                  <a:lnTo>
                    <a:pt x="346" y="289"/>
                  </a:lnTo>
                  <a:lnTo>
                    <a:pt x="363" y="287"/>
                  </a:lnTo>
                  <a:lnTo>
                    <a:pt x="379" y="284"/>
                  </a:lnTo>
                  <a:lnTo>
                    <a:pt x="395" y="281"/>
                  </a:lnTo>
                  <a:lnTo>
                    <a:pt x="411" y="277"/>
                  </a:lnTo>
                  <a:lnTo>
                    <a:pt x="426" y="272"/>
                  </a:lnTo>
                  <a:lnTo>
                    <a:pt x="442" y="266"/>
                  </a:lnTo>
                  <a:lnTo>
                    <a:pt x="457" y="260"/>
                  </a:lnTo>
                  <a:lnTo>
                    <a:pt x="471" y="253"/>
                  </a:lnTo>
                  <a:lnTo>
                    <a:pt x="485" y="246"/>
                  </a:lnTo>
                  <a:lnTo>
                    <a:pt x="499" y="237"/>
                  </a:lnTo>
                  <a:lnTo>
                    <a:pt x="511" y="228"/>
                  </a:lnTo>
                  <a:lnTo>
                    <a:pt x="525" y="219"/>
                  </a:lnTo>
                  <a:lnTo>
                    <a:pt x="537" y="208"/>
                  </a:lnTo>
                  <a:lnTo>
                    <a:pt x="547" y="197"/>
                  </a:lnTo>
                  <a:lnTo>
                    <a:pt x="565" y="179"/>
                  </a:lnTo>
                  <a:lnTo>
                    <a:pt x="580" y="158"/>
                  </a:lnTo>
                  <a:lnTo>
                    <a:pt x="593" y="137"/>
                  </a:lnTo>
                  <a:lnTo>
                    <a:pt x="604" y="114"/>
                  </a:lnTo>
                  <a:lnTo>
                    <a:pt x="612" y="92"/>
                  </a:lnTo>
                  <a:lnTo>
                    <a:pt x="618" y="68"/>
                  </a:lnTo>
                  <a:lnTo>
                    <a:pt x="622" y="44"/>
                  </a:lnTo>
                  <a:lnTo>
                    <a:pt x="623" y="19"/>
                  </a:lnTo>
                  <a:lnTo>
                    <a:pt x="62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03" name="Google Shape;2003;p40"/>
            <p:cNvSpPr/>
            <p:nvPr/>
          </p:nvSpPr>
          <p:spPr>
            <a:xfrm>
              <a:off x="4206" y="2257"/>
              <a:ext cx="546" cy="215"/>
            </a:xfrm>
            <a:custGeom>
              <a:avLst/>
              <a:gdLst/>
              <a:ahLst/>
              <a:cxnLst/>
              <a:rect l="l" t="t" r="r" b="b"/>
              <a:pathLst>
                <a:path w="546" h="215" extrusionOk="0">
                  <a:moveTo>
                    <a:pt x="274" y="215"/>
                  </a:moveTo>
                  <a:lnTo>
                    <a:pt x="244" y="213"/>
                  </a:lnTo>
                  <a:lnTo>
                    <a:pt x="214" y="209"/>
                  </a:lnTo>
                  <a:lnTo>
                    <a:pt x="186" y="203"/>
                  </a:lnTo>
                  <a:lnTo>
                    <a:pt x="159" y="193"/>
                  </a:lnTo>
                  <a:lnTo>
                    <a:pt x="132" y="181"/>
                  </a:lnTo>
                  <a:lnTo>
                    <a:pt x="108" y="168"/>
                  </a:lnTo>
                  <a:lnTo>
                    <a:pt x="85" y="151"/>
                  </a:lnTo>
                  <a:lnTo>
                    <a:pt x="64" y="132"/>
                  </a:lnTo>
                  <a:lnTo>
                    <a:pt x="51" y="118"/>
                  </a:lnTo>
                  <a:lnTo>
                    <a:pt x="39" y="103"/>
                  </a:lnTo>
                  <a:lnTo>
                    <a:pt x="28" y="87"/>
                  </a:lnTo>
                  <a:lnTo>
                    <a:pt x="20" y="70"/>
                  </a:lnTo>
                  <a:lnTo>
                    <a:pt x="12" y="54"/>
                  </a:lnTo>
                  <a:lnTo>
                    <a:pt x="6" y="37"/>
                  </a:lnTo>
                  <a:lnTo>
                    <a:pt x="2" y="19"/>
                  </a:lnTo>
                  <a:lnTo>
                    <a:pt x="0" y="0"/>
                  </a:lnTo>
                  <a:lnTo>
                    <a:pt x="546" y="0"/>
                  </a:lnTo>
                  <a:lnTo>
                    <a:pt x="544" y="22"/>
                  </a:lnTo>
                  <a:lnTo>
                    <a:pt x="537" y="43"/>
                  </a:lnTo>
                  <a:lnTo>
                    <a:pt x="530" y="65"/>
                  </a:lnTo>
                  <a:lnTo>
                    <a:pt x="519" y="84"/>
                  </a:lnTo>
                  <a:lnTo>
                    <a:pt x="507" y="103"/>
                  </a:lnTo>
                  <a:lnTo>
                    <a:pt x="494" y="120"/>
                  </a:lnTo>
                  <a:lnTo>
                    <a:pt x="477" y="138"/>
                  </a:lnTo>
                  <a:lnTo>
                    <a:pt x="460" y="153"/>
                  </a:lnTo>
                  <a:lnTo>
                    <a:pt x="441" y="166"/>
                  </a:lnTo>
                  <a:lnTo>
                    <a:pt x="421" y="178"/>
                  </a:lnTo>
                  <a:lnTo>
                    <a:pt x="399" y="189"/>
                  </a:lnTo>
                  <a:lnTo>
                    <a:pt x="376" y="199"/>
                  </a:lnTo>
                  <a:lnTo>
                    <a:pt x="352" y="205"/>
                  </a:lnTo>
                  <a:lnTo>
                    <a:pt x="326" y="211"/>
                  </a:lnTo>
                  <a:lnTo>
                    <a:pt x="301" y="213"/>
                  </a:lnTo>
                  <a:lnTo>
                    <a:pt x="274" y="21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04" name="Google Shape;2004;p40"/>
            <p:cNvSpPr txBox="1"/>
            <p:nvPr/>
          </p:nvSpPr>
          <p:spPr>
            <a:xfrm>
              <a:off x="4198" y="2299"/>
              <a:ext cx="565" cy="18"/>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05" name="Google Shape;2005;p40"/>
            <p:cNvSpPr/>
            <p:nvPr/>
          </p:nvSpPr>
          <p:spPr>
            <a:xfrm>
              <a:off x="4717" y="1824"/>
              <a:ext cx="92" cy="93"/>
            </a:xfrm>
            <a:custGeom>
              <a:avLst/>
              <a:gdLst/>
              <a:ahLst/>
              <a:cxnLst/>
              <a:rect l="l" t="t" r="r" b="b"/>
              <a:pathLst>
                <a:path w="92" h="93" extrusionOk="0">
                  <a:moveTo>
                    <a:pt x="45" y="93"/>
                  </a:moveTo>
                  <a:lnTo>
                    <a:pt x="54" y="92"/>
                  </a:lnTo>
                  <a:lnTo>
                    <a:pt x="62" y="89"/>
                  </a:lnTo>
                  <a:lnTo>
                    <a:pt x="70" y="85"/>
                  </a:lnTo>
                  <a:lnTo>
                    <a:pt x="78" y="79"/>
                  </a:lnTo>
                  <a:lnTo>
                    <a:pt x="84" y="73"/>
                  </a:lnTo>
                  <a:lnTo>
                    <a:pt x="88" y="65"/>
                  </a:lnTo>
                  <a:lnTo>
                    <a:pt x="91" y="56"/>
                  </a:lnTo>
                  <a:lnTo>
                    <a:pt x="92" y="47"/>
                  </a:lnTo>
                  <a:lnTo>
                    <a:pt x="91" y="38"/>
                  </a:lnTo>
                  <a:lnTo>
                    <a:pt x="88" y="29"/>
                  </a:lnTo>
                  <a:lnTo>
                    <a:pt x="84" y="21"/>
                  </a:lnTo>
                  <a:lnTo>
                    <a:pt x="78" y="13"/>
                  </a:lnTo>
                  <a:lnTo>
                    <a:pt x="70" y="8"/>
                  </a:lnTo>
                  <a:lnTo>
                    <a:pt x="62" y="4"/>
                  </a:lnTo>
                  <a:lnTo>
                    <a:pt x="54" y="1"/>
                  </a:lnTo>
                  <a:lnTo>
                    <a:pt x="45" y="0"/>
                  </a:lnTo>
                  <a:lnTo>
                    <a:pt x="35" y="1"/>
                  </a:lnTo>
                  <a:lnTo>
                    <a:pt x="27" y="4"/>
                  </a:lnTo>
                  <a:lnTo>
                    <a:pt x="20" y="8"/>
                  </a:lnTo>
                  <a:lnTo>
                    <a:pt x="14" y="13"/>
                  </a:lnTo>
                  <a:lnTo>
                    <a:pt x="8" y="21"/>
                  </a:lnTo>
                  <a:lnTo>
                    <a:pt x="4" y="29"/>
                  </a:lnTo>
                  <a:lnTo>
                    <a:pt x="1" y="38"/>
                  </a:lnTo>
                  <a:lnTo>
                    <a:pt x="0" y="47"/>
                  </a:lnTo>
                  <a:lnTo>
                    <a:pt x="1" y="56"/>
                  </a:lnTo>
                  <a:lnTo>
                    <a:pt x="4" y="65"/>
                  </a:lnTo>
                  <a:lnTo>
                    <a:pt x="8" y="73"/>
                  </a:lnTo>
                  <a:lnTo>
                    <a:pt x="14" y="79"/>
                  </a:lnTo>
                  <a:lnTo>
                    <a:pt x="20" y="85"/>
                  </a:lnTo>
                  <a:lnTo>
                    <a:pt x="27" y="89"/>
                  </a:lnTo>
                  <a:lnTo>
                    <a:pt x="35" y="92"/>
                  </a:lnTo>
                  <a:lnTo>
                    <a:pt x="45" y="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009"/>
        <p:cNvGrpSpPr/>
        <p:nvPr/>
      </p:nvGrpSpPr>
      <p:grpSpPr>
        <a:xfrm>
          <a:off x="0" y="0"/>
          <a:ext cx="0" cy="0"/>
          <a:chOff x="0" y="0"/>
          <a:chExt cx="0" cy="0"/>
        </a:xfrm>
      </p:grpSpPr>
      <p:sp>
        <p:nvSpPr>
          <p:cNvPr id="2010" name="Google Shape;2010;p41"/>
          <p:cNvSpPr txBox="1">
            <a:spLocks noGrp="1"/>
          </p:cNvSpPr>
          <p:nvPr>
            <p:ph type="title"/>
          </p:nvPr>
        </p:nvSpPr>
        <p:spPr>
          <a:xfrm>
            <a:off x="403225" y="285750"/>
            <a:ext cx="8283575" cy="185578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Methods To Kill Or Control Microorganisms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2011" name="Google Shape;2011;p41"/>
          <p:cNvSpPr txBox="1">
            <a:spLocks noGrp="1"/>
          </p:cNvSpPr>
          <p:nvPr>
            <p:ph type="body" idx="1"/>
          </p:nvPr>
        </p:nvSpPr>
        <p:spPr>
          <a:xfrm>
            <a:off x="274637" y="3143250"/>
            <a:ext cx="6526212" cy="3148012"/>
          </a:xfrm>
          <a:prstGeom prst="rect">
            <a:avLst/>
          </a:prstGeom>
          <a:noFill/>
          <a:ln>
            <a:noFill/>
          </a:ln>
        </p:spPr>
        <p:txBody>
          <a:bodyPr spcFirstLastPara="1" wrap="square" lIns="91425" tIns="45700" rIns="91425" bIns="45700" anchor="t" anchorCtr="0">
            <a:noAutofit/>
          </a:bodyPr>
          <a:lstStyle/>
          <a:p>
            <a:pPr marL="742950" lvl="1" indent="-28575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Do not sit on resident’s bed</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Do not transport equipment from one resident’s room to another without cleaning</a:t>
            </a:r>
            <a:endParaRPr/>
          </a:p>
        </p:txBody>
      </p:sp>
      <p:sp>
        <p:nvSpPr>
          <p:cNvPr id="2012" name="Google Shape;2012;p41"/>
          <p:cNvSpPr txBox="1"/>
          <p:nvPr/>
        </p:nvSpPr>
        <p:spPr>
          <a:xfrm>
            <a:off x="382587" y="2414587"/>
            <a:ext cx="8172450" cy="704850"/>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Other aseptic measures (continued)</a:t>
            </a:r>
            <a:endParaRPr/>
          </a:p>
        </p:txBody>
      </p:sp>
      <p:grpSp>
        <p:nvGrpSpPr>
          <p:cNvPr id="2013" name="Google Shape;2013;p41"/>
          <p:cNvGrpSpPr/>
          <p:nvPr/>
        </p:nvGrpSpPr>
        <p:grpSpPr>
          <a:xfrm>
            <a:off x="6630987" y="4370387"/>
            <a:ext cx="2193925" cy="2100262"/>
            <a:chOff x="4297" y="2238"/>
            <a:chExt cx="1141" cy="1093"/>
          </a:xfrm>
        </p:grpSpPr>
        <p:sp>
          <p:nvSpPr>
            <p:cNvPr id="2014" name="Google Shape;2014;p41"/>
            <p:cNvSpPr/>
            <p:nvPr/>
          </p:nvSpPr>
          <p:spPr>
            <a:xfrm>
              <a:off x="4297" y="2238"/>
              <a:ext cx="1141" cy="1093"/>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15" name="Google Shape;2015;p41"/>
            <p:cNvSpPr/>
            <p:nvPr/>
          </p:nvSpPr>
          <p:spPr>
            <a:xfrm>
              <a:off x="4791" y="2243"/>
              <a:ext cx="100" cy="65"/>
            </a:xfrm>
            <a:custGeom>
              <a:avLst/>
              <a:gdLst/>
              <a:ahLst/>
              <a:cxnLst/>
              <a:rect l="l" t="t" r="r" b="b"/>
              <a:pathLst>
                <a:path w="202" h="130" extrusionOk="0">
                  <a:moveTo>
                    <a:pt x="4" y="20"/>
                  </a:moveTo>
                  <a:lnTo>
                    <a:pt x="3" y="24"/>
                  </a:lnTo>
                  <a:lnTo>
                    <a:pt x="0" y="37"/>
                  </a:lnTo>
                  <a:lnTo>
                    <a:pt x="4" y="51"/>
                  </a:lnTo>
                  <a:lnTo>
                    <a:pt x="16" y="64"/>
                  </a:lnTo>
                  <a:lnTo>
                    <a:pt x="28" y="65"/>
                  </a:lnTo>
                  <a:lnTo>
                    <a:pt x="43" y="61"/>
                  </a:lnTo>
                  <a:lnTo>
                    <a:pt x="60" y="56"/>
                  </a:lnTo>
                  <a:lnTo>
                    <a:pt x="77" y="53"/>
                  </a:lnTo>
                  <a:lnTo>
                    <a:pt x="94" y="56"/>
                  </a:lnTo>
                  <a:lnTo>
                    <a:pt x="107" y="67"/>
                  </a:lnTo>
                  <a:lnTo>
                    <a:pt x="118" y="91"/>
                  </a:lnTo>
                  <a:lnTo>
                    <a:pt x="122" y="130"/>
                  </a:lnTo>
                  <a:lnTo>
                    <a:pt x="202" y="128"/>
                  </a:lnTo>
                  <a:lnTo>
                    <a:pt x="201" y="122"/>
                  </a:lnTo>
                  <a:lnTo>
                    <a:pt x="196" y="109"/>
                  </a:lnTo>
                  <a:lnTo>
                    <a:pt x="187" y="89"/>
                  </a:lnTo>
                  <a:lnTo>
                    <a:pt x="175" y="67"/>
                  </a:lnTo>
                  <a:lnTo>
                    <a:pt x="158" y="44"/>
                  </a:lnTo>
                  <a:lnTo>
                    <a:pt x="136" y="23"/>
                  </a:lnTo>
                  <a:lnTo>
                    <a:pt x="110" y="7"/>
                  </a:lnTo>
                  <a:lnTo>
                    <a:pt x="77" y="0"/>
                  </a:lnTo>
                  <a:lnTo>
                    <a:pt x="4" y="2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16" name="Google Shape;2016;p41"/>
            <p:cNvSpPr/>
            <p:nvPr/>
          </p:nvSpPr>
          <p:spPr>
            <a:xfrm>
              <a:off x="4436" y="2273"/>
              <a:ext cx="102" cy="65"/>
            </a:xfrm>
            <a:custGeom>
              <a:avLst/>
              <a:gdLst/>
              <a:ahLst/>
              <a:cxnLst/>
              <a:rect l="l" t="t" r="r" b="b"/>
              <a:pathLst>
                <a:path w="204" h="131" extrusionOk="0">
                  <a:moveTo>
                    <a:pt x="3" y="20"/>
                  </a:moveTo>
                  <a:lnTo>
                    <a:pt x="2" y="24"/>
                  </a:lnTo>
                  <a:lnTo>
                    <a:pt x="0" y="37"/>
                  </a:lnTo>
                  <a:lnTo>
                    <a:pt x="3" y="51"/>
                  </a:lnTo>
                  <a:lnTo>
                    <a:pt x="16" y="64"/>
                  </a:lnTo>
                  <a:lnTo>
                    <a:pt x="27" y="65"/>
                  </a:lnTo>
                  <a:lnTo>
                    <a:pt x="42" y="61"/>
                  </a:lnTo>
                  <a:lnTo>
                    <a:pt x="60" y="56"/>
                  </a:lnTo>
                  <a:lnTo>
                    <a:pt x="78" y="53"/>
                  </a:lnTo>
                  <a:lnTo>
                    <a:pt x="94" y="56"/>
                  </a:lnTo>
                  <a:lnTo>
                    <a:pt x="108" y="67"/>
                  </a:lnTo>
                  <a:lnTo>
                    <a:pt x="118" y="91"/>
                  </a:lnTo>
                  <a:lnTo>
                    <a:pt x="123" y="131"/>
                  </a:lnTo>
                  <a:lnTo>
                    <a:pt x="204" y="128"/>
                  </a:lnTo>
                  <a:lnTo>
                    <a:pt x="202" y="122"/>
                  </a:lnTo>
                  <a:lnTo>
                    <a:pt x="198" y="109"/>
                  </a:lnTo>
                  <a:lnTo>
                    <a:pt x="189" y="89"/>
                  </a:lnTo>
                  <a:lnTo>
                    <a:pt x="176" y="67"/>
                  </a:lnTo>
                  <a:lnTo>
                    <a:pt x="160" y="44"/>
                  </a:lnTo>
                  <a:lnTo>
                    <a:pt x="138" y="23"/>
                  </a:lnTo>
                  <a:lnTo>
                    <a:pt x="111" y="7"/>
                  </a:lnTo>
                  <a:lnTo>
                    <a:pt x="79" y="0"/>
                  </a:lnTo>
                  <a:lnTo>
                    <a:pt x="3" y="2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17" name="Google Shape;2017;p41"/>
            <p:cNvSpPr/>
            <p:nvPr/>
          </p:nvSpPr>
          <p:spPr>
            <a:xfrm>
              <a:off x="4299" y="2975"/>
              <a:ext cx="1088" cy="335"/>
            </a:xfrm>
            <a:custGeom>
              <a:avLst/>
              <a:gdLst/>
              <a:ahLst/>
              <a:cxnLst/>
              <a:rect l="l" t="t" r="r" b="b"/>
              <a:pathLst>
                <a:path w="2174" h="671" extrusionOk="0">
                  <a:moveTo>
                    <a:pt x="2174" y="335"/>
                  </a:moveTo>
                  <a:lnTo>
                    <a:pt x="2173" y="352"/>
                  </a:lnTo>
                  <a:lnTo>
                    <a:pt x="2169" y="370"/>
                  </a:lnTo>
                  <a:lnTo>
                    <a:pt x="2162" y="386"/>
                  </a:lnTo>
                  <a:lnTo>
                    <a:pt x="2153" y="403"/>
                  </a:lnTo>
                  <a:lnTo>
                    <a:pt x="2140" y="419"/>
                  </a:lnTo>
                  <a:lnTo>
                    <a:pt x="2126" y="435"/>
                  </a:lnTo>
                  <a:lnTo>
                    <a:pt x="2109" y="450"/>
                  </a:lnTo>
                  <a:lnTo>
                    <a:pt x="2089" y="465"/>
                  </a:lnTo>
                  <a:lnTo>
                    <a:pt x="2067" y="480"/>
                  </a:lnTo>
                  <a:lnTo>
                    <a:pt x="2043" y="495"/>
                  </a:lnTo>
                  <a:lnTo>
                    <a:pt x="2017" y="509"/>
                  </a:lnTo>
                  <a:lnTo>
                    <a:pt x="1989" y="523"/>
                  </a:lnTo>
                  <a:lnTo>
                    <a:pt x="1958" y="536"/>
                  </a:lnTo>
                  <a:lnTo>
                    <a:pt x="1926" y="548"/>
                  </a:lnTo>
                  <a:lnTo>
                    <a:pt x="1892" y="561"/>
                  </a:lnTo>
                  <a:lnTo>
                    <a:pt x="1855" y="573"/>
                  </a:lnTo>
                  <a:lnTo>
                    <a:pt x="1819" y="584"/>
                  </a:lnTo>
                  <a:lnTo>
                    <a:pt x="1778" y="594"/>
                  </a:lnTo>
                  <a:lnTo>
                    <a:pt x="1738" y="604"/>
                  </a:lnTo>
                  <a:lnTo>
                    <a:pt x="1695" y="613"/>
                  </a:lnTo>
                  <a:lnTo>
                    <a:pt x="1650" y="622"/>
                  </a:lnTo>
                  <a:lnTo>
                    <a:pt x="1605" y="630"/>
                  </a:lnTo>
                  <a:lnTo>
                    <a:pt x="1558" y="637"/>
                  </a:lnTo>
                  <a:lnTo>
                    <a:pt x="1510" y="644"/>
                  </a:lnTo>
                  <a:lnTo>
                    <a:pt x="1460" y="650"/>
                  </a:lnTo>
                  <a:lnTo>
                    <a:pt x="1411" y="656"/>
                  </a:lnTo>
                  <a:lnTo>
                    <a:pt x="1359" y="660"/>
                  </a:lnTo>
                  <a:lnTo>
                    <a:pt x="1306" y="664"/>
                  </a:lnTo>
                  <a:lnTo>
                    <a:pt x="1253" y="667"/>
                  </a:lnTo>
                  <a:lnTo>
                    <a:pt x="1198" y="669"/>
                  </a:lnTo>
                  <a:lnTo>
                    <a:pt x="1143" y="671"/>
                  </a:lnTo>
                  <a:lnTo>
                    <a:pt x="1087" y="671"/>
                  </a:lnTo>
                  <a:lnTo>
                    <a:pt x="1031" y="671"/>
                  </a:lnTo>
                  <a:lnTo>
                    <a:pt x="976" y="669"/>
                  </a:lnTo>
                  <a:lnTo>
                    <a:pt x="921" y="667"/>
                  </a:lnTo>
                  <a:lnTo>
                    <a:pt x="868" y="664"/>
                  </a:lnTo>
                  <a:lnTo>
                    <a:pt x="815" y="660"/>
                  </a:lnTo>
                  <a:lnTo>
                    <a:pt x="763" y="656"/>
                  </a:lnTo>
                  <a:lnTo>
                    <a:pt x="714" y="650"/>
                  </a:lnTo>
                  <a:lnTo>
                    <a:pt x="664" y="644"/>
                  </a:lnTo>
                  <a:lnTo>
                    <a:pt x="616" y="637"/>
                  </a:lnTo>
                  <a:lnTo>
                    <a:pt x="569" y="630"/>
                  </a:lnTo>
                  <a:lnTo>
                    <a:pt x="524" y="622"/>
                  </a:lnTo>
                  <a:lnTo>
                    <a:pt x="479" y="613"/>
                  </a:lnTo>
                  <a:lnTo>
                    <a:pt x="436" y="604"/>
                  </a:lnTo>
                  <a:lnTo>
                    <a:pt x="396" y="594"/>
                  </a:lnTo>
                  <a:lnTo>
                    <a:pt x="356" y="584"/>
                  </a:lnTo>
                  <a:lnTo>
                    <a:pt x="319" y="573"/>
                  </a:lnTo>
                  <a:lnTo>
                    <a:pt x="282" y="561"/>
                  </a:lnTo>
                  <a:lnTo>
                    <a:pt x="248" y="548"/>
                  </a:lnTo>
                  <a:lnTo>
                    <a:pt x="216" y="536"/>
                  </a:lnTo>
                  <a:lnTo>
                    <a:pt x="185" y="523"/>
                  </a:lnTo>
                  <a:lnTo>
                    <a:pt x="157" y="509"/>
                  </a:lnTo>
                  <a:lnTo>
                    <a:pt x="131" y="495"/>
                  </a:lnTo>
                  <a:lnTo>
                    <a:pt x="107" y="480"/>
                  </a:lnTo>
                  <a:lnTo>
                    <a:pt x="85" y="465"/>
                  </a:lnTo>
                  <a:lnTo>
                    <a:pt x="65" y="450"/>
                  </a:lnTo>
                  <a:lnTo>
                    <a:pt x="48" y="435"/>
                  </a:lnTo>
                  <a:lnTo>
                    <a:pt x="34" y="419"/>
                  </a:lnTo>
                  <a:lnTo>
                    <a:pt x="21" y="403"/>
                  </a:lnTo>
                  <a:lnTo>
                    <a:pt x="12" y="386"/>
                  </a:lnTo>
                  <a:lnTo>
                    <a:pt x="5" y="370"/>
                  </a:lnTo>
                  <a:lnTo>
                    <a:pt x="1" y="352"/>
                  </a:lnTo>
                  <a:lnTo>
                    <a:pt x="0" y="335"/>
                  </a:lnTo>
                  <a:lnTo>
                    <a:pt x="1" y="318"/>
                  </a:lnTo>
                  <a:lnTo>
                    <a:pt x="5" y="301"/>
                  </a:lnTo>
                  <a:lnTo>
                    <a:pt x="12" y="284"/>
                  </a:lnTo>
                  <a:lnTo>
                    <a:pt x="21" y="268"/>
                  </a:lnTo>
                  <a:lnTo>
                    <a:pt x="34" y="252"/>
                  </a:lnTo>
                  <a:lnTo>
                    <a:pt x="48" y="236"/>
                  </a:lnTo>
                  <a:lnTo>
                    <a:pt x="65" y="220"/>
                  </a:lnTo>
                  <a:lnTo>
                    <a:pt x="85" y="205"/>
                  </a:lnTo>
                  <a:lnTo>
                    <a:pt x="107" y="190"/>
                  </a:lnTo>
                  <a:lnTo>
                    <a:pt x="131" y="176"/>
                  </a:lnTo>
                  <a:lnTo>
                    <a:pt x="157" y="161"/>
                  </a:lnTo>
                  <a:lnTo>
                    <a:pt x="185" y="149"/>
                  </a:lnTo>
                  <a:lnTo>
                    <a:pt x="216" y="135"/>
                  </a:lnTo>
                  <a:lnTo>
                    <a:pt x="248" y="122"/>
                  </a:lnTo>
                  <a:lnTo>
                    <a:pt x="282" y="110"/>
                  </a:lnTo>
                  <a:lnTo>
                    <a:pt x="319" y="98"/>
                  </a:lnTo>
                  <a:lnTo>
                    <a:pt x="356" y="87"/>
                  </a:lnTo>
                  <a:lnTo>
                    <a:pt x="396" y="77"/>
                  </a:lnTo>
                  <a:lnTo>
                    <a:pt x="436" y="67"/>
                  </a:lnTo>
                  <a:lnTo>
                    <a:pt x="479" y="57"/>
                  </a:lnTo>
                  <a:lnTo>
                    <a:pt x="524" y="48"/>
                  </a:lnTo>
                  <a:lnTo>
                    <a:pt x="569" y="40"/>
                  </a:lnTo>
                  <a:lnTo>
                    <a:pt x="616" y="33"/>
                  </a:lnTo>
                  <a:lnTo>
                    <a:pt x="664" y="26"/>
                  </a:lnTo>
                  <a:lnTo>
                    <a:pt x="714" y="21"/>
                  </a:lnTo>
                  <a:lnTo>
                    <a:pt x="763" y="15"/>
                  </a:lnTo>
                  <a:lnTo>
                    <a:pt x="815" y="10"/>
                  </a:lnTo>
                  <a:lnTo>
                    <a:pt x="868" y="7"/>
                  </a:lnTo>
                  <a:lnTo>
                    <a:pt x="921" y="3"/>
                  </a:lnTo>
                  <a:lnTo>
                    <a:pt x="976" y="2"/>
                  </a:lnTo>
                  <a:lnTo>
                    <a:pt x="1031" y="0"/>
                  </a:lnTo>
                  <a:lnTo>
                    <a:pt x="1087" y="0"/>
                  </a:lnTo>
                  <a:lnTo>
                    <a:pt x="1143" y="0"/>
                  </a:lnTo>
                  <a:lnTo>
                    <a:pt x="1198" y="2"/>
                  </a:lnTo>
                  <a:lnTo>
                    <a:pt x="1253" y="3"/>
                  </a:lnTo>
                  <a:lnTo>
                    <a:pt x="1306" y="7"/>
                  </a:lnTo>
                  <a:lnTo>
                    <a:pt x="1359" y="10"/>
                  </a:lnTo>
                  <a:lnTo>
                    <a:pt x="1411" y="15"/>
                  </a:lnTo>
                  <a:lnTo>
                    <a:pt x="1460" y="21"/>
                  </a:lnTo>
                  <a:lnTo>
                    <a:pt x="1510" y="26"/>
                  </a:lnTo>
                  <a:lnTo>
                    <a:pt x="1558" y="33"/>
                  </a:lnTo>
                  <a:lnTo>
                    <a:pt x="1605" y="40"/>
                  </a:lnTo>
                  <a:lnTo>
                    <a:pt x="1650" y="48"/>
                  </a:lnTo>
                  <a:lnTo>
                    <a:pt x="1695" y="57"/>
                  </a:lnTo>
                  <a:lnTo>
                    <a:pt x="1738" y="67"/>
                  </a:lnTo>
                  <a:lnTo>
                    <a:pt x="1778" y="77"/>
                  </a:lnTo>
                  <a:lnTo>
                    <a:pt x="1819" y="87"/>
                  </a:lnTo>
                  <a:lnTo>
                    <a:pt x="1855" y="98"/>
                  </a:lnTo>
                  <a:lnTo>
                    <a:pt x="1892" y="110"/>
                  </a:lnTo>
                  <a:lnTo>
                    <a:pt x="1926" y="122"/>
                  </a:lnTo>
                  <a:lnTo>
                    <a:pt x="1958" y="135"/>
                  </a:lnTo>
                  <a:lnTo>
                    <a:pt x="1989" y="149"/>
                  </a:lnTo>
                  <a:lnTo>
                    <a:pt x="2017" y="161"/>
                  </a:lnTo>
                  <a:lnTo>
                    <a:pt x="2043" y="176"/>
                  </a:lnTo>
                  <a:lnTo>
                    <a:pt x="2067" y="190"/>
                  </a:lnTo>
                  <a:lnTo>
                    <a:pt x="2089" y="205"/>
                  </a:lnTo>
                  <a:lnTo>
                    <a:pt x="2109" y="220"/>
                  </a:lnTo>
                  <a:lnTo>
                    <a:pt x="2126" y="236"/>
                  </a:lnTo>
                  <a:lnTo>
                    <a:pt x="2140" y="252"/>
                  </a:lnTo>
                  <a:lnTo>
                    <a:pt x="2153" y="268"/>
                  </a:lnTo>
                  <a:lnTo>
                    <a:pt x="2162" y="284"/>
                  </a:lnTo>
                  <a:lnTo>
                    <a:pt x="2169" y="301"/>
                  </a:lnTo>
                  <a:lnTo>
                    <a:pt x="2173" y="318"/>
                  </a:lnTo>
                  <a:lnTo>
                    <a:pt x="2174" y="335"/>
                  </a:lnTo>
                  <a:close/>
                </a:path>
              </a:pathLst>
            </a:custGeom>
            <a:solidFill>
              <a:srgbClr val="E2F7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18" name="Google Shape;2018;p41"/>
            <p:cNvSpPr/>
            <p:nvPr/>
          </p:nvSpPr>
          <p:spPr>
            <a:xfrm>
              <a:off x="4322" y="2980"/>
              <a:ext cx="1020" cy="315"/>
            </a:xfrm>
            <a:custGeom>
              <a:avLst/>
              <a:gdLst/>
              <a:ahLst/>
              <a:cxnLst/>
              <a:rect l="l" t="t" r="r" b="b"/>
              <a:pathLst>
                <a:path w="2040" h="629" extrusionOk="0">
                  <a:moveTo>
                    <a:pt x="2040" y="315"/>
                  </a:moveTo>
                  <a:lnTo>
                    <a:pt x="2039" y="331"/>
                  </a:lnTo>
                  <a:lnTo>
                    <a:pt x="2034" y="347"/>
                  </a:lnTo>
                  <a:lnTo>
                    <a:pt x="2028" y="362"/>
                  </a:lnTo>
                  <a:lnTo>
                    <a:pt x="2019" y="378"/>
                  </a:lnTo>
                  <a:lnTo>
                    <a:pt x="2008" y="393"/>
                  </a:lnTo>
                  <a:lnTo>
                    <a:pt x="1994" y="408"/>
                  </a:lnTo>
                  <a:lnTo>
                    <a:pt x="1978" y="423"/>
                  </a:lnTo>
                  <a:lnTo>
                    <a:pt x="1959" y="437"/>
                  </a:lnTo>
                  <a:lnTo>
                    <a:pt x="1940" y="451"/>
                  </a:lnTo>
                  <a:lnTo>
                    <a:pt x="1917" y="465"/>
                  </a:lnTo>
                  <a:lnTo>
                    <a:pt x="1892" y="477"/>
                  </a:lnTo>
                  <a:lnTo>
                    <a:pt x="1866" y="490"/>
                  </a:lnTo>
                  <a:lnTo>
                    <a:pt x="1837" y="503"/>
                  </a:lnTo>
                  <a:lnTo>
                    <a:pt x="1807" y="514"/>
                  </a:lnTo>
                  <a:lnTo>
                    <a:pt x="1775" y="526"/>
                  </a:lnTo>
                  <a:lnTo>
                    <a:pt x="1740" y="537"/>
                  </a:lnTo>
                  <a:lnTo>
                    <a:pt x="1706" y="548"/>
                  </a:lnTo>
                  <a:lnTo>
                    <a:pt x="1668" y="557"/>
                  </a:lnTo>
                  <a:lnTo>
                    <a:pt x="1630" y="567"/>
                  </a:lnTo>
                  <a:lnTo>
                    <a:pt x="1589" y="575"/>
                  </a:lnTo>
                  <a:lnTo>
                    <a:pt x="1548" y="583"/>
                  </a:lnTo>
                  <a:lnTo>
                    <a:pt x="1505" y="591"/>
                  </a:lnTo>
                  <a:lnTo>
                    <a:pt x="1462" y="598"/>
                  </a:lnTo>
                  <a:lnTo>
                    <a:pt x="1417" y="604"/>
                  </a:lnTo>
                  <a:lnTo>
                    <a:pt x="1370" y="610"/>
                  </a:lnTo>
                  <a:lnTo>
                    <a:pt x="1322" y="616"/>
                  </a:lnTo>
                  <a:lnTo>
                    <a:pt x="1274" y="619"/>
                  </a:lnTo>
                  <a:lnTo>
                    <a:pt x="1224" y="622"/>
                  </a:lnTo>
                  <a:lnTo>
                    <a:pt x="1175" y="626"/>
                  </a:lnTo>
                  <a:lnTo>
                    <a:pt x="1124" y="628"/>
                  </a:lnTo>
                  <a:lnTo>
                    <a:pt x="1072" y="629"/>
                  </a:lnTo>
                  <a:lnTo>
                    <a:pt x="1019" y="629"/>
                  </a:lnTo>
                  <a:lnTo>
                    <a:pt x="967" y="629"/>
                  </a:lnTo>
                  <a:lnTo>
                    <a:pt x="915" y="628"/>
                  </a:lnTo>
                  <a:lnTo>
                    <a:pt x="864" y="626"/>
                  </a:lnTo>
                  <a:lnTo>
                    <a:pt x="814" y="622"/>
                  </a:lnTo>
                  <a:lnTo>
                    <a:pt x="765" y="619"/>
                  </a:lnTo>
                  <a:lnTo>
                    <a:pt x="716" y="616"/>
                  </a:lnTo>
                  <a:lnTo>
                    <a:pt x="669" y="610"/>
                  </a:lnTo>
                  <a:lnTo>
                    <a:pt x="623" y="604"/>
                  </a:lnTo>
                  <a:lnTo>
                    <a:pt x="578" y="598"/>
                  </a:lnTo>
                  <a:lnTo>
                    <a:pt x="533" y="591"/>
                  </a:lnTo>
                  <a:lnTo>
                    <a:pt x="490" y="583"/>
                  </a:lnTo>
                  <a:lnTo>
                    <a:pt x="450" y="575"/>
                  </a:lnTo>
                  <a:lnTo>
                    <a:pt x="410" y="567"/>
                  </a:lnTo>
                  <a:lnTo>
                    <a:pt x="371" y="557"/>
                  </a:lnTo>
                  <a:lnTo>
                    <a:pt x="334" y="548"/>
                  </a:lnTo>
                  <a:lnTo>
                    <a:pt x="299" y="537"/>
                  </a:lnTo>
                  <a:lnTo>
                    <a:pt x="265" y="526"/>
                  </a:lnTo>
                  <a:lnTo>
                    <a:pt x="232" y="514"/>
                  </a:lnTo>
                  <a:lnTo>
                    <a:pt x="202" y="503"/>
                  </a:lnTo>
                  <a:lnTo>
                    <a:pt x="174" y="490"/>
                  </a:lnTo>
                  <a:lnTo>
                    <a:pt x="147" y="477"/>
                  </a:lnTo>
                  <a:lnTo>
                    <a:pt x="123" y="465"/>
                  </a:lnTo>
                  <a:lnTo>
                    <a:pt x="100" y="451"/>
                  </a:lnTo>
                  <a:lnTo>
                    <a:pt x="80" y="437"/>
                  </a:lnTo>
                  <a:lnTo>
                    <a:pt x="62" y="423"/>
                  </a:lnTo>
                  <a:lnTo>
                    <a:pt x="46" y="408"/>
                  </a:lnTo>
                  <a:lnTo>
                    <a:pt x="32" y="393"/>
                  </a:lnTo>
                  <a:lnTo>
                    <a:pt x="20" y="378"/>
                  </a:lnTo>
                  <a:lnTo>
                    <a:pt x="11" y="362"/>
                  </a:lnTo>
                  <a:lnTo>
                    <a:pt x="5" y="347"/>
                  </a:lnTo>
                  <a:lnTo>
                    <a:pt x="1" y="331"/>
                  </a:lnTo>
                  <a:lnTo>
                    <a:pt x="0" y="315"/>
                  </a:lnTo>
                  <a:lnTo>
                    <a:pt x="1" y="299"/>
                  </a:lnTo>
                  <a:lnTo>
                    <a:pt x="5" y="283"/>
                  </a:lnTo>
                  <a:lnTo>
                    <a:pt x="11" y="266"/>
                  </a:lnTo>
                  <a:lnTo>
                    <a:pt x="20" y="251"/>
                  </a:lnTo>
                  <a:lnTo>
                    <a:pt x="32" y="236"/>
                  </a:lnTo>
                  <a:lnTo>
                    <a:pt x="46" y="221"/>
                  </a:lnTo>
                  <a:lnTo>
                    <a:pt x="62" y="206"/>
                  </a:lnTo>
                  <a:lnTo>
                    <a:pt x="80" y="193"/>
                  </a:lnTo>
                  <a:lnTo>
                    <a:pt x="100" y="179"/>
                  </a:lnTo>
                  <a:lnTo>
                    <a:pt x="123" y="165"/>
                  </a:lnTo>
                  <a:lnTo>
                    <a:pt x="147" y="151"/>
                  </a:lnTo>
                  <a:lnTo>
                    <a:pt x="174" y="139"/>
                  </a:lnTo>
                  <a:lnTo>
                    <a:pt x="202" y="127"/>
                  </a:lnTo>
                  <a:lnTo>
                    <a:pt x="232" y="114"/>
                  </a:lnTo>
                  <a:lnTo>
                    <a:pt x="265" y="103"/>
                  </a:lnTo>
                  <a:lnTo>
                    <a:pt x="299" y="92"/>
                  </a:lnTo>
                  <a:lnTo>
                    <a:pt x="334" y="82"/>
                  </a:lnTo>
                  <a:lnTo>
                    <a:pt x="371" y="72"/>
                  </a:lnTo>
                  <a:lnTo>
                    <a:pt x="410" y="62"/>
                  </a:lnTo>
                  <a:lnTo>
                    <a:pt x="450" y="54"/>
                  </a:lnTo>
                  <a:lnTo>
                    <a:pt x="490" y="45"/>
                  </a:lnTo>
                  <a:lnTo>
                    <a:pt x="533" y="38"/>
                  </a:lnTo>
                  <a:lnTo>
                    <a:pt x="578" y="31"/>
                  </a:lnTo>
                  <a:lnTo>
                    <a:pt x="623" y="24"/>
                  </a:lnTo>
                  <a:lnTo>
                    <a:pt x="669" y="20"/>
                  </a:lnTo>
                  <a:lnTo>
                    <a:pt x="716" y="14"/>
                  </a:lnTo>
                  <a:lnTo>
                    <a:pt x="765" y="11"/>
                  </a:lnTo>
                  <a:lnTo>
                    <a:pt x="814" y="7"/>
                  </a:lnTo>
                  <a:lnTo>
                    <a:pt x="864" y="4"/>
                  </a:lnTo>
                  <a:lnTo>
                    <a:pt x="915" y="1"/>
                  </a:lnTo>
                  <a:lnTo>
                    <a:pt x="967" y="0"/>
                  </a:lnTo>
                  <a:lnTo>
                    <a:pt x="1019" y="0"/>
                  </a:lnTo>
                  <a:lnTo>
                    <a:pt x="1072" y="0"/>
                  </a:lnTo>
                  <a:lnTo>
                    <a:pt x="1124" y="1"/>
                  </a:lnTo>
                  <a:lnTo>
                    <a:pt x="1175" y="4"/>
                  </a:lnTo>
                  <a:lnTo>
                    <a:pt x="1224" y="7"/>
                  </a:lnTo>
                  <a:lnTo>
                    <a:pt x="1274" y="11"/>
                  </a:lnTo>
                  <a:lnTo>
                    <a:pt x="1322" y="14"/>
                  </a:lnTo>
                  <a:lnTo>
                    <a:pt x="1370" y="20"/>
                  </a:lnTo>
                  <a:lnTo>
                    <a:pt x="1417" y="24"/>
                  </a:lnTo>
                  <a:lnTo>
                    <a:pt x="1462" y="31"/>
                  </a:lnTo>
                  <a:lnTo>
                    <a:pt x="1505" y="38"/>
                  </a:lnTo>
                  <a:lnTo>
                    <a:pt x="1548" y="45"/>
                  </a:lnTo>
                  <a:lnTo>
                    <a:pt x="1589" y="54"/>
                  </a:lnTo>
                  <a:lnTo>
                    <a:pt x="1630" y="62"/>
                  </a:lnTo>
                  <a:lnTo>
                    <a:pt x="1668" y="72"/>
                  </a:lnTo>
                  <a:lnTo>
                    <a:pt x="1706" y="82"/>
                  </a:lnTo>
                  <a:lnTo>
                    <a:pt x="1740" y="92"/>
                  </a:lnTo>
                  <a:lnTo>
                    <a:pt x="1775" y="103"/>
                  </a:lnTo>
                  <a:lnTo>
                    <a:pt x="1807" y="114"/>
                  </a:lnTo>
                  <a:lnTo>
                    <a:pt x="1837" y="127"/>
                  </a:lnTo>
                  <a:lnTo>
                    <a:pt x="1866" y="139"/>
                  </a:lnTo>
                  <a:lnTo>
                    <a:pt x="1892" y="151"/>
                  </a:lnTo>
                  <a:lnTo>
                    <a:pt x="1917" y="165"/>
                  </a:lnTo>
                  <a:lnTo>
                    <a:pt x="1940" y="179"/>
                  </a:lnTo>
                  <a:lnTo>
                    <a:pt x="1959" y="193"/>
                  </a:lnTo>
                  <a:lnTo>
                    <a:pt x="1978" y="206"/>
                  </a:lnTo>
                  <a:lnTo>
                    <a:pt x="1994" y="221"/>
                  </a:lnTo>
                  <a:lnTo>
                    <a:pt x="2008" y="236"/>
                  </a:lnTo>
                  <a:lnTo>
                    <a:pt x="2019" y="251"/>
                  </a:lnTo>
                  <a:lnTo>
                    <a:pt x="2028" y="266"/>
                  </a:lnTo>
                  <a:lnTo>
                    <a:pt x="2034" y="283"/>
                  </a:lnTo>
                  <a:lnTo>
                    <a:pt x="2039" y="299"/>
                  </a:lnTo>
                  <a:lnTo>
                    <a:pt x="2040" y="315"/>
                  </a:lnTo>
                  <a:close/>
                </a:path>
              </a:pathLst>
            </a:custGeom>
            <a:solidFill>
              <a:srgbClr val="D3F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19" name="Google Shape;2019;p41"/>
            <p:cNvSpPr/>
            <p:nvPr/>
          </p:nvSpPr>
          <p:spPr>
            <a:xfrm>
              <a:off x="4345" y="2985"/>
              <a:ext cx="953" cy="294"/>
            </a:xfrm>
            <a:custGeom>
              <a:avLst/>
              <a:gdLst/>
              <a:ahLst/>
              <a:cxnLst/>
              <a:rect l="l" t="t" r="r" b="b"/>
              <a:pathLst>
                <a:path w="1905" h="588" extrusionOk="0">
                  <a:moveTo>
                    <a:pt x="1905" y="294"/>
                  </a:moveTo>
                  <a:lnTo>
                    <a:pt x="1904" y="309"/>
                  </a:lnTo>
                  <a:lnTo>
                    <a:pt x="1900" y="324"/>
                  </a:lnTo>
                  <a:lnTo>
                    <a:pt x="1894" y="339"/>
                  </a:lnTo>
                  <a:lnTo>
                    <a:pt x="1885" y="353"/>
                  </a:lnTo>
                  <a:lnTo>
                    <a:pt x="1875" y="368"/>
                  </a:lnTo>
                  <a:lnTo>
                    <a:pt x="1862" y="382"/>
                  </a:lnTo>
                  <a:lnTo>
                    <a:pt x="1847" y="396"/>
                  </a:lnTo>
                  <a:lnTo>
                    <a:pt x="1830" y="408"/>
                  </a:lnTo>
                  <a:lnTo>
                    <a:pt x="1811" y="422"/>
                  </a:lnTo>
                  <a:lnTo>
                    <a:pt x="1790" y="435"/>
                  </a:lnTo>
                  <a:lnTo>
                    <a:pt x="1767" y="446"/>
                  </a:lnTo>
                  <a:lnTo>
                    <a:pt x="1743" y="459"/>
                  </a:lnTo>
                  <a:lnTo>
                    <a:pt x="1715" y="471"/>
                  </a:lnTo>
                  <a:lnTo>
                    <a:pt x="1687" y="481"/>
                  </a:lnTo>
                  <a:lnTo>
                    <a:pt x="1657" y="492"/>
                  </a:lnTo>
                  <a:lnTo>
                    <a:pt x="1626" y="502"/>
                  </a:lnTo>
                  <a:lnTo>
                    <a:pt x="1593" y="512"/>
                  </a:lnTo>
                  <a:lnTo>
                    <a:pt x="1558" y="521"/>
                  </a:lnTo>
                  <a:lnTo>
                    <a:pt x="1521" y="529"/>
                  </a:lnTo>
                  <a:lnTo>
                    <a:pt x="1485" y="537"/>
                  </a:lnTo>
                  <a:lnTo>
                    <a:pt x="1447" y="545"/>
                  </a:lnTo>
                  <a:lnTo>
                    <a:pt x="1406" y="552"/>
                  </a:lnTo>
                  <a:lnTo>
                    <a:pt x="1365" y="559"/>
                  </a:lnTo>
                  <a:lnTo>
                    <a:pt x="1323" y="565"/>
                  </a:lnTo>
                  <a:lnTo>
                    <a:pt x="1280" y="571"/>
                  </a:lnTo>
                  <a:lnTo>
                    <a:pt x="1236" y="575"/>
                  </a:lnTo>
                  <a:lnTo>
                    <a:pt x="1190" y="579"/>
                  </a:lnTo>
                  <a:lnTo>
                    <a:pt x="1144" y="582"/>
                  </a:lnTo>
                  <a:lnTo>
                    <a:pt x="1098" y="585"/>
                  </a:lnTo>
                  <a:lnTo>
                    <a:pt x="1049" y="587"/>
                  </a:lnTo>
                  <a:lnTo>
                    <a:pt x="1001" y="588"/>
                  </a:lnTo>
                  <a:lnTo>
                    <a:pt x="952" y="588"/>
                  </a:lnTo>
                  <a:lnTo>
                    <a:pt x="903" y="588"/>
                  </a:lnTo>
                  <a:lnTo>
                    <a:pt x="855" y="587"/>
                  </a:lnTo>
                  <a:lnTo>
                    <a:pt x="807" y="585"/>
                  </a:lnTo>
                  <a:lnTo>
                    <a:pt x="760" y="582"/>
                  </a:lnTo>
                  <a:lnTo>
                    <a:pt x="714" y="579"/>
                  </a:lnTo>
                  <a:lnTo>
                    <a:pt x="669" y="575"/>
                  </a:lnTo>
                  <a:lnTo>
                    <a:pt x="625" y="571"/>
                  </a:lnTo>
                  <a:lnTo>
                    <a:pt x="581" y="565"/>
                  </a:lnTo>
                  <a:lnTo>
                    <a:pt x="539" y="559"/>
                  </a:lnTo>
                  <a:lnTo>
                    <a:pt x="499" y="552"/>
                  </a:lnTo>
                  <a:lnTo>
                    <a:pt x="458" y="545"/>
                  </a:lnTo>
                  <a:lnTo>
                    <a:pt x="420" y="537"/>
                  </a:lnTo>
                  <a:lnTo>
                    <a:pt x="382" y="529"/>
                  </a:lnTo>
                  <a:lnTo>
                    <a:pt x="346" y="521"/>
                  </a:lnTo>
                  <a:lnTo>
                    <a:pt x="312" y="512"/>
                  </a:lnTo>
                  <a:lnTo>
                    <a:pt x="279" y="502"/>
                  </a:lnTo>
                  <a:lnTo>
                    <a:pt x="247" y="492"/>
                  </a:lnTo>
                  <a:lnTo>
                    <a:pt x="217" y="481"/>
                  </a:lnTo>
                  <a:lnTo>
                    <a:pt x="189" y="471"/>
                  </a:lnTo>
                  <a:lnTo>
                    <a:pt x="162" y="459"/>
                  </a:lnTo>
                  <a:lnTo>
                    <a:pt x="138" y="446"/>
                  </a:lnTo>
                  <a:lnTo>
                    <a:pt x="115" y="435"/>
                  </a:lnTo>
                  <a:lnTo>
                    <a:pt x="94" y="422"/>
                  </a:lnTo>
                  <a:lnTo>
                    <a:pt x="75" y="408"/>
                  </a:lnTo>
                  <a:lnTo>
                    <a:pt x="57" y="396"/>
                  </a:lnTo>
                  <a:lnTo>
                    <a:pt x="42" y="382"/>
                  </a:lnTo>
                  <a:lnTo>
                    <a:pt x="30" y="368"/>
                  </a:lnTo>
                  <a:lnTo>
                    <a:pt x="19" y="353"/>
                  </a:lnTo>
                  <a:lnTo>
                    <a:pt x="11" y="339"/>
                  </a:lnTo>
                  <a:lnTo>
                    <a:pt x="4" y="324"/>
                  </a:lnTo>
                  <a:lnTo>
                    <a:pt x="1" y="309"/>
                  </a:lnTo>
                  <a:lnTo>
                    <a:pt x="0" y="294"/>
                  </a:lnTo>
                  <a:lnTo>
                    <a:pt x="1" y="279"/>
                  </a:lnTo>
                  <a:lnTo>
                    <a:pt x="4" y="264"/>
                  </a:lnTo>
                  <a:lnTo>
                    <a:pt x="11" y="249"/>
                  </a:lnTo>
                  <a:lnTo>
                    <a:pt x="19" y="236"/>
                  </a:lnTo>
                  <a:lnTo>
                    <a:pt x="30" y="221"/>
                  </a:lnTo>
                  <a:lnTo>
                    <a:pt x="42" y="207"/>
                  </a:lnTo>
                  <a:lnTo>
                    <a:pt x="57" y="193"/>
                  </a:lnTo>
                  <a:lnTo>
                    <a:pt x="75" y="180"/>
                  </a:lnTo>
                  <a:lnTo>
                    <a:pt x="94" y="166"/>
                  </a:lnTo>
                  <a:lnTo>
                    <a:pt x="115" y="154"/>
                  </a:lnTo>
                  <a:lnTo>
                    <a:pt x="138" y="142"/>
                  </a:lnTo>
                  <a:lnTo>
                    <a:pt x="162" y="130"/>
                  </a:lnTo>
                  <a:lnTo>
                    <a:pt x="189" y="118"/>
                  </a:lnTo>
                  <a:lnTo>
                    <a:pt x="217" y="108"/>
                  </a:lnTo>
                  <a:lnTo>
                    <a:pt x="247" y="96"/>
                  </a:lnTo>
                  <a:lnTo>
                    <a:pt x="279" y="87"/>
                  </a:lnTo>
                  <a:lnTo>
                    <a:pt x="312" y="76"/>
                  </a:lnTo>
                  <a:lnTo>
                    <a:pt x="346" y="67"/>
                  </a:lnTo>
                  <a:lnTo>
                    <a:pt x="382" y="59"/>
                  </a:lnTo>
                  <a:lnTo>
                    <a:pt x="420" y="51"/>
                  </a:lnTo>
                  <a:lnTo>
                    <a:pt x="458" y="43"/>
                  </a:lnTo>
                  <a:lnTo>
                    <a:pt x="499" y="36"/>
                  </a:lnTo>
                  <a:lnTo>
                    <a:pt x="539" y="29"/>
                  </a:lnTo>
                  <a:lnTo>
                    <a:pt x="581" y="23"/>
                  </a:lnTo>
                  <a:lnTo>
                    <a:pt x="625" y="18"/>
                  </a:lnTo>
                  <a:lnTo>
                    <a:pt x="669" y="13"/>
                  </a:lnTo>
                  <a:lnTo>
                    <a:pt x="714" y="10"/>
                  </a:lnTo>
                  <a:lnTo>
                    <a:pt x="760" y="6"/>
                  </a:lnTo>
                  <a:lnTo>
                    <a:pt x="807" y="4"/>
                  </a:lnTo>
                  <a:lnTo>
                    <a:pt x="855" y="2"/>
                  </a:lnTo>
                  <a:lnTo>
                    <a:pt x="903" y="0"/>
                  </a:lnTo>
                  <a:lnTo>
                    <a:pt x="952" y="0"/>
                  </a:lnTo>
                  <a:lnTo>
                    <a:pt x="1001" y="0"/>
                  </a:lnTo>
                  <a:lnTo>
                    <a:pt x="1049" y="2"/>
                  </a:lnTo>
                  <a:lnTo>
                    <a:pt x="1098" y="4"/>
                  </a:lnTo>
                  <a:lnTo>
                    <a:pt x="1144" y="6"/>
                  </a:lnTo>
                  <a:lnTo>
                    <a:pt x="1190" y="10"/>
                  </a:lnTo>
                  <a:lnTo>
                    <a:pt x="1236" y="13"/>
                  </a:lnTo>
                  <a:lnTo>
                    <a:pt x="1280" y="18"/>
                  </a:lnTo>
                  <a:lnTo>
                    <a:pt x="1323" y="23"/>
                  </a:lnTo>
                  <a:lnTo>
                    <a:pt x="1365" y="29"/>
                  </a:lnTo>
                  <a:lnTo>
                    <a:pt x="1406" y="36"/>
                  </a:lnTo>
                  <a:lnTo>
                    <a:pt x="1447" y="43"/>
                  </a:lnTo>
                  <a:lnTo>
                    <a:pt x="1485" y="51"/>
                  </a:lnTo>
                  <a:lnTo>
                    <a:pt x="1521" y="59"/>
                  </a:lnTo>
                  <a:lnTo>
                    <a:pt x="1558" y="67"/>
                  </a:lnTo>
                  <a:lnTo>
                    <a:pt x="1593" y="76"/>
                  </a:lnTo>
                  <a:lnTo>
                    <a:pt x="1626" y="87"/>
                  </a:lnTo>
                  <a:lnTo>
                    <a:pt x="1657" y="96"/>
                  </a:lnTo>
                  <a:lnTo>
                    <a:pt x="1687" y="108"/>
                  </a:lnTo>
                  <a:lnTo>
                    <a:pt x="1715" y="118"/>
                  </a:lnTo>
                  <a:lnTo>
                    <a:pt x="1743" y="130"/>
                  </a:lnTo>
                  <a:lnTo>
                    <a:pt x="1767" y="142"/>
                  </a:lnTo>
                  <a:lnTo>
                    <a:pt x="1790" y="154"/>
                  </a:lnTo>
                  <a:lnTo>
                    <a:pt x="1811" y="166"/>
                  </a:lnTo>
                  <a:lnTo>
                    <a:pt x="1830" y="180"/>
                  </a:lnTo>
                  <a:lnTo>
                    <a:pt x="1847" y="193"/>
                  </a:lnTo>
                  <a:lnTo>
                    <a:pt x="1862" y="207"/>
                  </a:lnTo>
                  <a:lnTo>
                    <a:pt x="1875" y="221"/>
                  </a:lnTo>
                  <a:lnTo>
                    <a:pt x="1885" y="236"/>
                  </a:lnTo>
                  <a:lnTo>
                    <a:pt x="1894" y="249"/>
                  </a:lnTo>
                  <a:lnTo>
                    <a:pt x="1900" y="264"/>
                  </a:lnTo>
                  <a:lnTo>
                    <a:pt x="1904" y="279"/>
                  </a:lnTo>
                  <a:lnTo>
                    <a:pt x="1905" y="294"/>
                  </a:lnTo>
                  <a:close/>
                </a:path>
              </a:pathLst>
            </a:custGeom>
            <a:solidFill>
              <a:srgbClr val="C4E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20" name="Google Shape;2020;p41"/>
            <p:cNvSpPr/>
            <p:nvPr/>
          </p:nvSpPr>
          <p:spPr>
            <a:xfrm>
              <a:off x="4368" y="2989"/>
              <a:ext cx="886" cy="273"/>
            </a:xfrm>
            <a:custGeom>
              <a:avLst/>
              <a:gdLst/>
              <a:ahLst/>
              <a:cxnLst/>
              <a:rect l="l" t="t" r="r" b="b"/>
              <a:pathLst>
                <a:path w="1771" h="546" extrusionOk="0">
                  <a:moveTo>
                    <a:pt x="1771" y="273"/>
                  </a:moveTo>
                  <a:lnTo>
                    <a:pt x="1770" y="287"/>
                  </a:lnTo>
                  <a:lnTo>
                    <a:pt x="1767" y="300"/>
                  </a:lnTo>
                  <a:lnTo>
                    <a:pt x="1761" y="314"/>
                  </a:lnTo>
                  <a:lnTo>
                    <a:pt x="1753" y="328"/>
                  </a:lnTo>
                  <a:lnTo>
                    <a:pt x="1744" y="341"/>
                  </a:lnTo>
                  <a:lnTo>
                    <a:pt x="1731" y="355"/>
                  </a:lnTo>
                  <a:lnTo>
                    <a:pt x="1717" y="367"/>
                  </a:lnTo>
                  <a:lnTo>
                    <a:pt x="1701" y="379"/>
                  </a:lnTo>
                  <a:lnTo>
                    <a:pt x="1684" y="391"/>
                  </a:lnTo>
                  <a:lnTo>
                    <a:pt x="1664" y="403"/>
                  </a:lnTo>
                  <a:lnTo>
                    <a:pt x="1644" y="415"/>
                  </a:lnTo>
                  <a:lnTo>
                    <a:pt x="1620" y="426"/>
                  </a:lnTo>
                  <a:lnTo>
                    <a:pt x="1595" y="436"/>
                  </a:lnTo>
                  <a:lnTo>
                    <a:pt x="1569" y="447"/>
                  </a:lnTo>
                  <a:lnTo>
                    <a:pt x="1541" y="456"/>
                  </a:lnTo>
                  <a:lnTo>
                    <a:pt x="1512" y="466"/>
                  </a:lnTo>
                  <a:lnTo>
                    <a:pt x="1481" y="474"/>
                  </a:lnTo>
                  <a:lnTo>
                    <a:pt x="1449" y="484"/>
                  </a:lnTo>
                  <a:lnTo>
                    <a:pt x="1415" y="492"/>
                  </a:lnTo>
                  <a:lnTo>
                    <a:pt x="1381" y="500"/>
                  </a:lnTo>
                  <a:lnTo>
                    <a:pt x="1345" y="507"/>
                  </a:lnTo>
                  <a:lnTo>
                    <a:pt x="1308" y="512"/>
                  </a:lnTo>
                  <a:lnTo>
                    <a:pt x="1269" y="519"/>
                  </a:lnTo>
                  <a:lnTo>
                    <a:pt x="1230" y="524"/>
                  </a:lnTo>
                  <a:lnTo>
                    <a:pt x="1191" y="530"/>
                  </a:lnTo>
                  <a:lnTo>
                    <a:pt x="1149" y="533"/>
                  </a:lnTo>
                  <a:lnTo>
                    <a:pt x="1108" y="538"/>
                  </a:lnTo>
                  <a:lnTo>
                    <a:pt x="1064" y="540"/>
                  </a:lnTo>
                  <a:lnTo>
                    <a:pt x="1021" y="542"/>
                  </a:lnTo>
                  <a:lnTo>
                    <a:pt x="977" y="545"/>
                  </a:lnTo>
                  <a:lnTo>
                    <a:pt x="932" y="546"/>
                  </a:lnTo>
                  <a:lnTo>
                    <a:pt x="887" y="546"/>
                  </a:lnTo>
                  <a:lnTo>
                    <a:pt x="841" y="546"/>
                  </a:lnTo>
                  <a:lnTo>
                    <a:pt x="796" y="545"/>
                  </a:lnTo>
                  <a:lnTo>
                    <a:pt x="752" y="542"/>
                  </a:lnTo>
                  <a:lnTo>
                    <a:pt x="708" y="540"/>
                  </a:lnTo>
                  <a:lnTo>
                    <a:pt x="666" y="538"/>
                  </a:lnTo>
                  <a:lnTo>
                    <a:pt x="623" y="533"/>
                  </a:lnTo>
                  <a:lnTo>
                    <a:pt x="581" y="530"/>
                  </a:lnTo>
                  <a:lnTo>
                    <a:pt x="541" y="524"/>
                  </a:lnTo>
                  <a:lnTo>
                    <a:pt x="502" y="519"/>
                  </a:lnTo>
                  <a:lnTo>
                    <a:pt x="464" y="512"/>
                  </a:lnTo>
                  <a:lnTo>
                    <a:pt x="427" y="507"/>
                  </a:lnTo>
                  <a:lnTo>
                    <a:pt x="391" y="500"/>
                  </a:lnTo>
                  <a:lnTo>
                    <a:pt x="356" y="492"/>
                  </a:lnTo>
                  <a:lnTo>
                    <a:pt x="322" y="484"/>
                  </a:lnTo>
                  <a:lnTo>
                    <a:pt x="290" y="474"/>
                  </a:lnTo>
                  <a:lnTo>
                    <a:pt x="260" y="466"/>
                  </a:lnTo>
                  <a:lnTo>
                    <a:pt x="230" y="456"/>
                  </a:lnTo>
                  <a:lnTo>
                    <a:pt x="202" y="447"/>
                  </a:lnTo>
                  <a:lnTo>
                    <a:pt x="176" y="436"/>
                  </a:lnTo>
                  <a:lnTo>
                    <a:pt x="152" y="426"/>
                  </a:lnTo>
                  <a:lnTo>
                    <a:pt x="129" y="415"/>
                  </a:lnTo>
                  <a:lnTo>
                    <a:pt x="107" y="403"/>
                  </a:lnTo>
                  <a:lnTo>
                    <a:pt x="87" y="391"/>
                  </a:lnTo>
                  <a:lnTo>
                    <a:pt x="70" y="379"/>
                  </a:lnTo>
                  <a:lnTo>
                    <a:pt x="54" y="367"/>
                  </a:lnTo>
                  <a:lnTo>
                    <a:pt x="40" y="355"/>
                  </a:lnTo>
                  <a:lnTo>
                    <a:pt x="27" y="341"/>
                  </a:lnTo>
                  <a:lnTo>
                    <a:pt x="18" y="328"/>
                  </a:lnTo>
                  <a:lnTo>
                    <a:pt x="10" y="314"/>
                  </a:lnTo>
                  <a:lnTo>
                    <a:pt x="4" y="300"/>
                  </a:lnTo>
                  <a:lnTo>
                    <a:pt x="1" y="287"/>
                  </a:lnTo>
                  <a:lnTo>
                    <a:pt x="0" y="273"/>
                  </a:lnTo>
                  <a:lnTo>
                    <a:pt x="1" y="259"/>
                  </a:lnTo>
                  <a:lnTo>
                    <a:pt x="4" y="245"/>
                  </a:lnTo>
                  <a:lnTo>
                    <a:pt x="10" y="231"/>
                  </a:lnTo>
                  <a:lnTo>
                    <a:pt x="18" y="217"/>
                  </a:lnTo>
                  <a:lnTo>
                    <a:pt x="27" y="205"/>
                  </a:lnTo>
                  <a:lnTo>
                    <a:pt x="40" y="191"/>
                  </a:lnTo>
                  <a:lnTo>
                    <a:pt x="54" y="178"/>
                  </a:lnTo>
                  <a:lnTo>
                    <a:pt x="70" y="167"/>
                  </a:lnTo>
                  <a:lnTo>
                    <a:pt x="87" y="154"/>
                  </a:lnTo>
                  <a:lnTo>
                    <a:pt x="107" y="143"/>
                  </a:lnTo>
                  <a:lnTo>
                    <a:pt x="129" y="131"/>
                  </a:lnTo>
                  <a:lnTo>
                    <a:pt x="152" y="120"/>
                  </a:lnTo>
                  <a:lnTo>
                    <a:pt x="176" y="109"/>
                  </a:lnTo>
                  <a:lnTo>
                    <a:pt x="202" y="99"/>
                  </a:lnTo>
                  <a:lnTo>
                    <a:pt x="230" y="90"/>
                  </a:lnTo>
                  <a:lnTo>
                    <a:pt x="260" y="79"/>
                  </a:lnTo>
                  <a:lnTo>
                    <a:pt x="290" y="71"/>
                  </a:lnTo>
                  <a:lnTo>
                    <a:pt x="322" y="62"/>
                  </a:lnTo>
                  <a:lnTo>
                    <a:pt x="356" y="54"/>
                  </a:lnTo>
                  <a:lnTo>
                    <a:pt x="391" y="46"/>
                  </a:lnTo>
                  <a:lnTo>
                    <a:pt x="427" y="39"/>
                  </a:lnTo>
                  <a:lnTo>
                    <a:pt x="464" y="33"/>
                  </a:lnTo>
                  <a:lnTo>
                    <a:pt x="502" y="26"/>
                  </a:lnTo>
                  <a:lnTo>
                    <a:pt x="541" y="22"/>
                  </a:lnTo>
                  <a:lnTo>
                    <a:pt x="581" y="16"/>
                  </a:lnTo>
                  <a:lnTo>
                    <a:pt x="623" y="12"/>
                  </a:lnTo>
                  <a:lnTo>
                    <a:pt x="666" y="8"/>
                  </a:lnTo>
                  <a:lnTo>
                    <a:pt x="708" y="5"/>
                  </a:lnTo>
                  <a:lnTo>
                    <a:pt x="752" y="3"/>
                  </a:lnTo>
                  <a:lnTo>
                    <a:pt x="796" y="1"/>
                  </a:lnTo>
                  <a:lnTo>
                    <a:pt x="841" y="0"/>
                  </a:lnTo>
                  <a:lnTo>
                    <a:pt x="887" y="0"/>
                  </a:lnTo>
                  <a:lnTo>
                    <a:pt x="932" y="0"/>
                  </a:lnTo>
                  <a:lnTo>
                    <a:pt x="977" y="1"/>
                  </a:lnTo>
                  <a:lnTo>
                    <a:pt x="1021" y="3"/>
                  </a:lnTo>
                  <a:lnTo>
                    <a:pt x="1064" y="5"/>
                  </a:lnTo>
                  <a:lnTo>
                    <a:pt x="1108" y="8"/>
                  </a:lnTo>
                  <a:lnTo>
                    <a:pt x="1149" y="12"/>
                  </a:lnTo>
                  <a:lnTo>
                    <a:pt x="1191" y="16"/>
                  </a:lnTo>
                  <a:lnTo>
                    <a:pt x="1230" y="22"/>
                  </a:lnTo>
                  <a:lnTo>
                    <a:pt x="1269" y="26"/>
                  </a:lnTo>
                  <a:lnTo>
                    <a:pt x="1308" y="33"/>
                  </a:lnTo>
                  <a:lnTo>
                    <a:pt x="1345" y="39"/>
                  </a:lnTo>
                  <a:lnTo>
                    <a:pt x="1381" y="46"/>
                  </a:lnTo>
                  <a:lnTo>
                    <a:pt x="1415" y="54"/>
                  </a:lnTo>
                  <a:lnTo>
                    <a:pt x="1449" y="62"/>
                  </a:lnTo>
                  <a:lnTo>
                    <a:pt x="1481" y="71"/>
                  </a:lnTo>
                  <a:lnTo>
                    <a:pt x="1512" y="79"/>
                  </a:lnTo>
                  <a:lnTo>
                    <a:pt x="1541" y="90"/>
                  </a:lnTo>
                  <a:lnTo>
                    <a:pt x="1569" y="99"/>
                  </a:lnTo>
                  <a:lnTo>
                    <a:pt x="1595" y="109"/>
                  </a:lnTo>
                  <a:lnTo>
                    <a:pt x="1620" y="120"/>
                  </a:lnTo>
                  <a:lnTo>
                    <a:pt x="1644" y="131"/>
                  </a:lnTo>
                  <a:lnTo>
                    <a:pt x="1664" y="143"/>
                  </a:lnTo>
                  <a:lnTo>
                    <a:pt x="1684" y="154"/>
                  </a:lnTo>
                  <a:lnTo>
                    <a:pt x="1701" y="167"/>
                  </a:lnTo>
                  <a:lnTo>
                    <a:pt x="1717" y="178"/>
                  </a:lnTo>
                  <a:lnTo>
                    <a:pt x="1731" y="191"/>
                  </a:lnTo>
                  <a:lnTo>
                    <a:pt x="1744" y="205"/>
                  </a:lnTo>
                  <a:lnTo>
                    <a:pt x="1753" y="217"/>
                  </a:lnTo>
                  <a:lnTo>
                    <a:pt x="1761" y="231"/>
                  </a:lnTo>
                  <a:lnTo>
                    <a:pt x="1767" y="245"/>
                  </a:lnTo>
                  <a:lnTo>
                    <a:pt x="1770" y="259"/>
                  </a:lnTo>
                  <a:lnTo>
                    <a:pt x="1771" y="273"/>
                  </a:lnTo>
                  <a:close/>
                </a:path>
              </a:pathLst>
            </a:custGeom>
            <a:solidFill>
              <a:srgbClr val="B7EA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21" name="Google Shape;2021;p41"/>
            <p:cNvSpPr/>
            <p:nvPr/>
          </p:nvSpPr>
          <p:spPr>
            <a:xfrm>
              <a:off x="4391" y="2995"/>
              <a:ext cx="818" cy="252"/>
            </a:xfrm>
            <a:custGeom>
              <a:avLst/>
              <a:gdLst/>
              <a:ahLst/>
              <a:cxnLst/>
              <a:rect l="l" t="t" r="r" b="b"/>
              <a:pathLst>
                <a:path w="1637" h="505" extrusionOk="0">
                  <a:moveTo>
                    <a:pt x="1637" y="252"/>
                  </a:moveTo>
                  <a:lnTo>
                    <a:pt x="1636" y="265"/>
                  </a:lnTo>
                  <a:lnTo>
                    <a:pt x="1632" y="278"/>
                  </a:lnTo>
                  <a:lnTo>
                    <a:pt x="1627" y="290"/>
                  </a:lnTo>
                  <a:lnTo>
                    <a:pt x="1621" y="303"/>
                  </a:lnTo>
                  <a:lnTo>
                    <a:pt x="1611" y="316"/>
                  </a:lnTo>
                  <a:lnTo>
                    <a:pt x="1600" y="327"/>
                  </a:lnTo>
                  <a:lnTo>
                    <a:pt x="1587" y="339"/>
                  </a:lnTo>
                  <a:lnTo>
                    <a:pt x="1572" y="350"/>
                  </a:lnTo>
                  <a:lnTo>
                    <a:pt x="1556" y="362"/>
                  </a:lnTo>
                  <a:lnTo>
                    <a:pt x="1538" y="372"/>
                  </a:lnTo>
                  <a:lnTo>
                    <a:pt x="1518" y="384"/>
                  </a:lnTo>
                  <a:lnTo>
                    <a:pt x="1496" y="393"/>
                  </a:lnTo>
                  <a:lnTo>
                    <a:pt x="1474" y="403"/>
                  </a:lnTo>
                  <a:lnTo>
                    <a:pt x="1450" y="413"/>
                  </a:lnTo>
                  <a:lnTo>
                    <a:pt x="1424" y="422"/>
                  </a:lnTo>
                  <a:lnTo>
                    <a:pt x="1397" y="431"/>
                  </a:lnTo>
                  <a:lnTo>
                    <a:pt x="1368" y="439"/>
                  </a:lnTo>
                  <a:lnTo>
                    <a:pt x="1338" y="447"/>
                  </a:lnTo>
                  <a:lnTo>
                    <a:pt x="1307" y="455"/>
                  </a:lnTo>
                  <a:lnTo>
                    <a:pt x="1275" y="462"/>
                  </a:lnTo>
                  <a:lnTo>
                    <a:pt x="1243" y="468"/>
                  </a:lnTo>
                  <a:lnTo>
                    <a:pt x="1208" y="475"/>
                  </a:lnTo>
                  <a:lnTo>
                    <a:pt x="1172" y="479"/>
                  </a:lnTo>
                  <a:lnTo>
                    <a:pt x="1137" y="485"/>
                  </a:lnTo>
                  <a:lnTo>
                    <a:pt x="1100" y="490"/>
                  </a:lnTo>
                  <a:lnTo>
                    <a:pt x="1062" y="493"/>
                  </a:lnTo>
                  <a:lnTo>
                    <a:pt x="1023" y="497"/>
                  </a:lnTo>
                  <a:lnTo>
                    <a:pt x="984" y="500"/>
                  </a:lnTo>
                  <a:lnTo>
                    <a:pt x="943" y="501"/>
                  </a:lnTo>
                  <a:lnTo>
                    <a:pt x="902" y="504"/>
                  </a:lnTo>
                  <a:lnTo>
                    <a:pt x="860" y="505"/>
                  </a:lnTo>
                  <a:lnTo>
                    <a:pt x="819" y="505"/>
                  </a:lnTo>
                  <a:lnTo>
                    <a:pt x="776" y="505"/>
                  </a:lnTo>
                  <a:lnTo>
                    <a:pt x="735" y="504"/>
                  </a:lnTo>
                  <a:lnTo>
                    <a:pt x="694" y="501"/>
                  </a:lnTo>
                  <a:lnTo>
                    <a:pt x="654" y="500"/>
                  </a:lnTo>
                  <a:lnTo>
                    <a:pt x="614" y="497"/>
                  </a:lnTo>
                  <a:lnTo>
                    <a:pt x="575" y="493"/>
                  </a:lnTo>
                  <a:lnTo>
                    <a:pt x="537" y="490"/>
                  </a:lnTo>
                  <a:lnTo>
                    <a:pt x="500" y="485"/>
                  </a:lnTo>
                  <a:lnTo>
                    <a:pt x="464" y="479"/>
                  </a:lnTo>
                  <a:lnTo>
                    <a:pt x="428" y="475"/>
                  </a:lnTo>
                  <a:lnTo>
                    <a:pt x="394" y="468"/>
                  </a:lnTo>
                  <a:lnTo>
                    <a:pt x="360" y="462"/>
                  </a:lnTo>
                  <a:lnTo>
                    <a:pt x="328" y="455"/>
                  </a:lnTo>
                  <a:lnTo>
                    <a:pt x="298" y="447"/>
                  </a:lnTo>
                  <a:lnTo>
                    <a:pt x="268" y="439"/>
                  </a:lnTo>
                  <a:lnTo>
                    <a:pt x="239" y="431"/>
                  </a:lnTo>
                  <a:lnTo>
                    <a:pt x="213" y="422"/>
                  </a:lnTo>
                  <a:lnTo>
                    <a:pt x="186" y="413"/>
                  </a:lnTo>
                  <a:lnTo>
                    <a:pt x="162" y="403"/>
                  </a:lnTo>
                  <a:lnTo>
                    <a:pt x="139" y="393"/>
                  </a:lnTo>
                  <a:lnTo>
                    <a:pt x="118" y="384"/>
                  </a:lnTo>
                  <a:lnTo>
                    <a:pt x="99" y="372"/>
                  </a:lnTo>
                  <a:lnTo>
                    <a:pt x="80" y="362"/>
                  </a:lnTo>
                  <a:lnTo>
                    <a:pt x="64" y="350"/>
                  </a:lnTo>
                  <a:lnTo>
                    <a:pt x="49" y="339"/>
                  </a:lnTo>
                  <a:lnTo>
                    <a:pt x="37" y="327"/>
                  </a:lnTo>
                  <a:lnTo>
                    <a:pt x="25" y="316"/>
                  </a:lnTo>
                  <a:lnTo>
                    <a:pt x="16" y="303"/>
                  </a:lnTo>
                  <a:lnTo>
                    <a:pt x="9" y="290"/>
                  </a:lnTo>
                  <a:lnTo>
                    <a:pt x="4" y="278"/>
                  </a:lnTo>
                  <a:lnTo>
                    <a:pt x="1" y="265"/>
                  </a:lnTo>
                  <a:lnTo>
                    <a:pt x="0" y="252"/>
                  </a:lnTo>
                  <a:lnTo>
                    <a:pt x="1" y="240"/>
                  </a:lnTo>
                  <a:lnTo>
                    <a:pt x="4" y="227"/>
                  </a:lnTo>
                  <a:lnTo>
                    <a:pt x="9" y="214"/>
                  </a:lnTo>
                  <a:lnTo>
                    <a:pt x="16" y="202"/>
                  </a:lnTo>
                  <a:lnTo>
                    <a:pt x="25" y="189"/>
                  </a:lnTo>
                  <a:lnTo>
                    <a:pt x="37" y="177"/>
                  </a:lnTo>
                  <a:lnTo>
                    <a:pt x="49" y="166"/>
                  </a:lnTo>
                  <a:lnTo>
                    <a:pt x="64" y="154"/>
                  </a:lnTo>
                  <a:lnTo>
                    <a:pt x="80" y="143"/>
                  </a:lnTo>
                  <a:lnTo>
                    <a:pt x="99" y="133"/>
                  </a:lnTo>
                  <a:lnTo>
                    <a:pt x="118" y="121"/>
                  </a:lnTo>
                  <a:lnTo>
                    <a:pt x="139" y="112"/>
                  </a:lnTo>
                  <a:lnTo>
                    <a:pt x="162" y="101"/>
                  </a:lnTo>
                  <a:lnTo>
                    <a:pt x="186" y="92"/>
                  </a:lnTo>
                  <a:lnTo>
                    <a:pt x="213" y="83"/>
                  </a:lnTo>
                  <a:lnTo>
                    <a:pt x="239" y="74"/>
                  </a:lnTo>
                  <a:lnTo>
                    <a:pt x="268" y="66"/>
                  </a:lnTo>
                  <a:lnTo>
                    <a:pt x="298" y="58"/>
                  </a:lnTo>
                  <a:lnTo>
                    <a:pt x="328" y="50"/>
                  </a:lnTo>
                  <a:lnTo>
                    <a:pt x="360" y="43"/>
                  </a:lnTo>
                  <a:lnTo>
                    <a:pt x="394" y="37"/>
                  </a:lnTo>
                  <a:lnTo>
                    <a:pt x="428" y="30"/>
                  </a:lnTo>
                  <a:lnTo>
                    <a:pt x="464" y="25"/>
                  </a:lnTo>
                  <a:lnTo>
                    <a:pt x="500" y="20"/>
                  </a:lnTo>
                  <a:lnTo>
                    <a:pt x="537" y="15"/>
                  </a:lnTo>
                  <a:lnTo>
                    <a:pt x="575" y="12"/>
                  </a:lnTo>
                  <a:lnTo>
                    <a:pt x="614" y="8"/>
                  </a:lnTo>
                  <a:lnTo>
                    <a:pt x="654" y="5"/>
                  </a:lnTo>
                  <a:lnTo>
                    <a:pt x="694" y="3"/>
                  </a:lnTo>
                  <a:lnTo>
                    <a:pt x="735" y="1"/>
                  </a:lnTo>
                  <a:lnTo>
                    <a:pt x="776" y="0"/>
                  </a:lnTo>
                  <a:lnTo>
                    <a:pt x="819" y="0"/>
                  </a:lnTo>
                  <a:lnTo>
                    <a:pt x="860" y="0"/>
                  </a:lnTo>
                  <a:lnTo>
                    <a:pt x="902" y="1"/>
                  </a:lnTo>
                  <a:lnTo>
                    <a:pt x="943" y="3"/>
                  </a:lnTo>
                  <a:lnTo>
                    <a:pt x="984" y="5"/>
                  </a:lnTo>
                  <a:lnTo>
                    <a:pt x="1023" y="8"/>
                  </a:lnTo>
                  <a:lnTo>
                    <a:pt x="1062" y="12"/>
                  </a:lnTo>
                  <a:lnTo>
                    <a:pt x="1100" y="15"/>
                  </a:lnTo>
                  <a:lnTo>
                    <a:pt x="1137" y="20"/>
                  </a:lnTo>
                  <a:lnTo>
                    <a:pt x="1172" y="25"/>
                  </a:lnTo>
                  <a:lnTo>
                    <a:pt x="1208" y="30"/>
                  </a:lnTo>
                  <a:lnTo>
                    <a:pt x="1243" y="37"/>
                  </a:lnTo>
                  <a:lnTo>
                    <a:pt x="1275" y="43"/>
                  </a:lnTo>
                  <a:lnTo>
                    <a:pt x="1307" y="50"/>
                  </a:lnTo>
                  <a:lnTo>
                    <a:pt x="1338" y="58"/>
                  </a:lnTo>
                  <a:lnTo>
                    <a:pt x="1368" y="66"/>
                  </a:lnTo>
                  <a:lnTo>
                    <a:pt x="1397" y="74"/>
                  </a:lnTo>
                  <a:lnTo>
                    <a:pt x="1424" y="83"/>
                  </a:lnTo>
                  <a:lnTo>
                    <a:pt x="1450" y="92"/>
                  </a:lnTo>
                  <a:lnTo>
                    <a:pt x="1474" y="101"/>
                  </a:lnTo>
                  <a:lnTo>
                    <a:pt x="1496" y="112"/>
                  </a:lnTo>
                  <a:lnTo>
                    <a:pt x="1518" y="121"/>
                  </a:lnTo>
                  <a:lnTo>
                    <a:pt x="1538" y="133"/>
                  </a:lnTo>
                  <a:lnTo>
                    <a:pt x="1556" y="143"/>
                  </a:lnTo>
                  <a:lnTo>
                    <a:pt x="1572" y="154"/>
                  </a:lnTo>
                  <a:lnTo>
                    <a:pt x="1587" y="166"/>
                  </a:lnTo>
                  <a:lnTo>
                    <a:pt x="1600" y="177"/>
                  </a:lnTo>
                  <a:lnTo>
                    <a:pt x="1611" y="189"/>
                  </a:lnTo>
                  <a:lnTo>
                    <a:pt x="1621" y="202"/>
                  </a:lnTo>
                  <a:lnTo>
                    <a:pt x="1627" y="214"/>
                  </a:lnTo>
                  <a:lnTo>
                    <a:pt x="1632" y="227"/>
                  </a:lnTo>
                  <a:lnTo>
                    <a:pt x="1636" y="240"/>
                  </a:lnTo>
                  <a:lnTo>
                    <a:pt x="1637" y="252"/>
                  </a:lnTo>
                  <a:close/>
                </a:path>
              </a:pathLst>
            </a:custGeom>
            <a:solidFill>
              <a:srgbClr val="A8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22" name="Google Shape;2022;p41"/>
            <p:cNvSpPr/>
            <p:nvPr/>
          </p:nvSpPr>
          <p:spPr>
            <a:xfrm>
              <a:off x="4413" y="2999"/>
              <a:ext cx="752" cy="232"/>
            </a:xfrm>
            <a:custGeom>
              <a:avLst/>
              <a:gdLst/>
              <a:ahLst/>
              <a:cxnLst/>
              <a:rect l="l" t="t" r="r" b="b"/>
              <a:pathLst>
                <a:path w="1503" h="463" extrusionOk="0">
                  <a:moveTo>
                    <a:pt x="1503" y="232"/>
                  </a:moveTo>
                  <a:lnTo>
                    <a:pt x="1502" y="243"/>
                  </a:lnTo>
                  <a:lnTo>
                    <a:pt x="1500" y="256"/>
                  </a:lnTo>
                  <a:lnTo>
                    <a:pt x="1494" y="268"/>
                  </a:lnTo>
                  <a:lnTo>
                    <a:pt x="1488" y="279"/>
                  </a:lnTo>
                  <a:lnTo>
                    <a:pt x="1479" y="289"/>
                  </a:lnTo>
                  <a:lnTo>
                    <a:pt x="1470" y="301"/>
                  </a:lnTo>
                  <a:lnTo>
                    <a:pt x="1457" y="311"/>
                  </a:lnTo>
                  <a:lnTo>
                    <a:pt x="1444" y="322"/>
                  </a:lnTo>
                  <a:lnTo>
                    <a:pt x="1429" y="332"/>
                  </a:lnTo>
                  <a:lnTo>
                    <a:pt x="1412" y="342"/>
                  </a:lnTo>
                  <a:lnTo>
                    <a:pt x="1395" y="352"/>
                  </a:lnTo>
                  <a:lnTo>
                    <a:pt x="1375" y="361"/>
                  </a:lnTo>
                  <a:lnTo>
                    <a:pt x="1353" y="370"/>
                  </a:lnTo>
                  <a:lnTo>
                    <a:pt x="1331" y="379"/>
                  </a:lnTo>
                  <a:lnTo>
                    <a:pt x="1308" y="387"/>
                  </a:lnTo>
                  <a:lnTo>
                    <a:pt x="1283" y="396"/>
                  </a:lnTo>
                  <a:lnTo>
                    <a:pt x="1256" y="404"/>
                  </a:lnTo>
                  <a:lnTo>
                    <a:pt x="1230" y="410"/>
                  </a:lnTo>
                  <a:lnTo>
                    <a:pt x="1201" y="417"/>
                  </a:lnTo>
                  <a:lnTo>
                    <a:pt x="1172" y="424"/>
                  </a:lnTo>
                  <a:lnTo>
                    <a:pt x="1141" y="430"/>
                  </a:lnTo>
                  <a:lnTo>
                    <a:pt x="1110" y="436"/>
                  </a:lnTo>
                  <a:lnTo>
                    <a:pt x="1078" y="440"/>
                  </a:lnTo>
                  <a:lnTo>
                    <a:pt x="1045" y="445"/>
                  </a:lnTo>
                  <a:lnTo>
                    <a:pt x="1010" y="450"/>
                  </a:lnTo>
                  <a:lnTo>
                    <a:pt x="975" y="453"/>
                  </a:lnTo>
                  <a:lnTo>
                    <a:pt x="940" y="457"/>
                  </a:lnTo>
                  <a:lnTo>
                    <a:pt x="903" y="459"/>
                  </a:lnTo>
                  <a:lnTo>
                    <a:pt x="866" y="461"/>
                  </a:lnTo>
                  <a:lnTo>
                    <a:pt x="829" y="462"/>
                  </a:lnTo>
                  <a:lnTo>
                    <a:pt x="791" y="463"/>
                  </a:lnTo>
                  <a:lnTo>
                    <a:pt x="752" y="463"/>
                  </a:lnTo>
                  <a:lnTo>
                    <a:pt x="713" y="463"/>
                  </a:lnTo>
                  <a:lnTo>
                    <a:pt x="675" y="462"/>
                  </a:lnTo>
                  <a:lnTo>
                    <a:pt x="637" y="461"/>
                  </a:lnTo>
                  <a:lnTo>
                    <a:pt x="600" y="459"/>
                  </a:lnTo>
                  <a:lnTo>
                    <a:pt x="564" y="457"/>
                  </a:lnTo>
                  <a:lnTo>
                    <a:pt x="528" y="453"/>
                  </a:lnTo>
                  <a:lnTo>
                    <a:pt x="493" y="450"/>
                  </a:lnTo>
                  <a:lnTo>
                    <a:pt x="459" y="445"/>
                  </a:lnTo>
                  <a:lnTo>
                    <a:pt x="426" y="440"/>
                  </a:lnTo>
                  <a:lnTo>
                    <a:pt x="394" y="436"/>
                  </a:lnTo>
                  <a:lnTo>
                    <a:pt x="361" y="430"/>
                  </a:lnTo>
                  <a:lnTo>
                    <a:pt x="331" y="424"/>
                  </a:lnTo>
                  <a:lnTo>
                    <a:pt x="302" y="417"/>
                  </a:lnTo>
                  <a:lnTo>
                    <a:pt x="273" y="410"/>
                  </a:lnTo>
                  <a:lnTo>
                    <a:pt x="246" y="404"/>
                  </a:lnTo>
                  <a:lnTo>
                    <a:pt x="220" y="396"/>
                  </a:lnTo>
                  <a:lnTo>
                    <a:pt x="196" y="387"/>
                  </a:lnTo>
                  <a:lnTo>
                    <a:pt x="171" y="379"/>
                  </a:lnTo>
                  <a:lnTo>
                    <a:pt x="149" y="370"/>
                  </a:lnTo>
                  <a:lnTo>
                    <a:pt x="128" y="361"/>
                  </a:lnTo>
                  <a:lnTo>
                    <a:pt x="108" y="352"/>
                  </a:lnTo>
                  <a:lnTo>
                    <a:pt x="91" y="342"/>
                  </a:lnTo>
                  <a:lnTo>
                    <a:pt x="73" y="332"/>
                  </a:lnTo>
                  <a:lnTo>
                    <a:pt x="58" y="322"/>
                  </a:lnTo>
                  <a:lnTo>
                    <a:pt x="46" y="311"/>
                  </a:lnTo>
                  <a:lnTo>
                    <a:pt x="33" y="301"/>
                  </a:lnTo>
                  <a:lnTo>
                    <a:pt x="24" y="289"/>
                  </a:lnTo>
                  <a:lnTo>
                    <a:pt x="15" y="279"/>
                  </a:lnTo>
                  <a:lnTo>
                    <a:pt x="9" y="268"/>
                  </a:lnTo>
                  <a:lnTo>
                    <a:pt x="3" y="256"/>
                  </a:lnTo>
                  <a:lnTo>
                    <a:pt x="1" y="243"/>
                  </a:lnTo>
                  <a:lnTo>
                    <a:pt x="0" y="232"/>
                  </a:lnTo>
                  <a:lnTo>
                    <a:pt x="1" y="220"/>
                  </a:lnTo>
                  <a:lnTo>
                    <a:pt x="3" y="208"/>
                  </a:lnTo>
                  <a:lnTo>
                    <a:pt x="9" y="196"/>
                  </a:lnTo>
                  <a:lnTo>
                    <a:pt x="15" y="185"/>
                  </a:lnTo>
                  <a:lnTo>
                    <a:pt x="24" y="174"/>
                  </a:lnTo>
                  <a:lnTo>
                    <a:pt x="33" y="163"/>
                  </a:lnTo>
                  <a:lnTo>
                    <a:pt x="46" y="152"/>
                  </a:lnTo>
                  <a:lnTo>
                    <a:pt x="58" y="142"/>
                  </a:lnTo>
                  <a:lnTo>
                    <a:pt x="73" y="132"/>
                  </a:lnTo>
                  <a:lnTo>
                    <a:pt x="91" y="121"/>
                  </a:lnTo>
                  <a:lnTo>
                    <a:pt x="108" y="112"/>
                  </a:lnTo>
                  <a:lnTo>
                    <a:pt x="128" y="103"/>
                  </a:lnTo>
                  <a:lnTo>
                    <a:pt x="149" y="94"/>
                  </a:lnTo>
                  <a:lnTo>
                    <a:pt x="171" y="84"/>
                  </a:lnTo>
                  <a:lnTo>
                    <a:pt x="196" y="76"/>
                  </a:lnTo>
                  <a:lnTo>
                    <a:pt x="220" y="68"/>
                  </a:lnTo>
                  <a:lnTo>
                    <a:pt x="246" y="60"/>
                  </a:lnTo>
                  <a:lnTo>
                    <a:pt x="273" y="53"/>
                  </a:lnTo>
                  <a:lnTo>
                    <a:pt x="302" y="46"/>
                  </a:lnTo>
                  <a:lnTo>
                    <a:pt x="331" y="39"/>
                  </a:lnTo>
                  <a:lnTo>
                    <a:pt x="361" y="34"/>
                  </a:lnTo>
                  <a:lnTo>
                    <a:pt x="394" y="28"/>
                  </a:lnTo>
                  <a:lnTo>
                    <a:pt x="426" y="23"/>
                  </a:lnTo>
                  <a:lnTo>
                    <a:pt x="459" y="19"/>
                  </a:lnTo>
                  <a:lnTo>
                    <a:pt x="493" y="14"/>
                  </a:lnTo>
                  <a:lnTo>
                    <a:pt x="528" y="11"/>
                  </a:lnTo>
                  <a:lnTo>
                    <a:pt x="564" y="7"/>
                  </a:lnTo>
                  <a:lnTo>
                    <a:pt x="600" y="5"/>
                  </a:lnTo>
                  <a:lnTo>
                    <a:pt x="637" y="3"/>
                  </a:lnTo>
                  <a:lnTo>
                    <a:pt x="675" y="1"/>
                  </a:lnTo>
                  <a:lnTo>
                    <a:pt x="713" y="0"/>
                  </a:lnTo>
                  <a:lnTo>
                    <a:pt x="752" y="0"/>
                  </a:lnTo>
                  <a:lnTo>
                    <a:pt x="791" y="0"/>
                  </a:lnTo>
                  <a:lnTo>
                    <a:pt x="829" y="1"/>
                  </a:lnTo>
                  <a:lnTo>
                    <a:pt x="866" y="3"/>
                  </a:lnTo>
                  <a:lnTo>
                    <a:pt x="903" y="5"/>
                  </a:lnTo>
                  <a:lnTo>
                    <a:pt x="940" y="7"/>
                  </a:lnTo>
                  <a:lnTo>
                    <a:pt x="975" y="11"/>
                  </a:lnTo>
                  <a:lnTo>
                    <a:pt x="1010" y="14"/>
                  </a:lnTo>
                  <a:lnTo>
                    <a:pt x="1045" y="19"/>
                  </a:lnTo>
                  <a:lnTo>
                    <a:pt x="1078" y="23"/>
                  </a:lnTo>
                  <a:lnTo>
                    <a:pt x="1110" y="28"/>
                  </a:lnTo>
                  <a:lnTo>
                    <a:pt x="1141" y="34"/>
                  </a:lnTo>
                  <a:lnTo>
                    <a:pt x="1172" y="39"/>
                  </a:lnTo>
                  <a:lnTo>
                    <a:pt x="1201" y="46"/>
                  </a:lnTo>
                  <a:lnTo>
                    <a:pt x="1230" y="53"/>
                  </a:lnTo>
                  <a:lnTo>
                    <a:pt x="1256" y="60"/>
                  </a:lnTo>
                  <a:lnTo>
                    <a:pt x="1283" y="68"/>
                  </a:lnTo>
                  <a:lnTo>
                    <a:pt x="1308" y="76"/>
                  </a:lnTo>
                  <a:lnTo>
                    <a:pt x="1331" y="84"/>
                  </a:lnTo>
                  <a:lnTo>
                    <a:pt x="1353" y="94"/>
                  </a:lnTo>
                  <a:lnTo>
                    <a:pt x="1375" y="103"/>
                  </a:lnTo>
                  <a:lnTo>
                    <a:pt x="1395" y="112"/>
                  </a:lnTo>
                  <a:lnTo>
                    <a:pt x="1412" y="121"/>
                  </a:lnTo>
                  <a:lnTo>
                    <a:pt x="1429" y="132"/>
                  </a:lnTo>
                  <a:lnTo>
                    <a:pt x="1444" y="142"/>
                  </a:lnTo>
                  <a:lnTo>
                    <a:pt x="1457" y="152"/>
                  </a:lnTo>
                  <a:lnTo>
                    <a:pt x="1470" y="163"/>
                  </a:lnTo>
                  <a:lnTo>
                    <a:pt x="1479" y="174"/>
                  </a:lnTo>
                  <a:lnTo>
                    <a:pt x="1488" y="185"/>
                  </a:lnTo>
                  <a:lnTo>
                    <a:pt x="1494" y="196"/>
                  </a:lnTo>
                  <a:lnTo>
                    <a:pt x="1500" y="208"/>
                  </a:lnTo>
                  <a:lnTo>
                    <a:pt x="1502" y="220"/>
                  </a:lnTo>
                  <a:lnTo>
                    <a:pt x="1503" y="232"/>
                  </a:lnTo>
                  <a:close/>
                </a:path>
              </a:pathLst>
            </a:custGeom>
            <a:solidFill>
              <a:srgbClr val="99E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23" name="Google Shape;2023;p41"/>
            <p:cNvSpPr/>
            <p:nvPr/>
          </p:nvSpPr>
          <p:spPr>
            <a:xfrm>
              <a:off x="4300" y="2599"/>
              <a:ext cx="356" cy="625"/>
            </a:xfrm>
            <a:custGeom>
              <a:avLst/>
              <a:gdLst/>
              <a:ahLst/>
              <a:cxnLst/>
              <a:rect l="l" t="t" r="r" b="b"/>
              <a:pathLst>
                <a:path w="712" h="1250" extrusionOk="0">
                  <a:moveTo>
                    <a:pt x="446" y="1250"/>
                  </a:moveTo>
                  <a:lnTo>
                    <a:pt x="443" y="1250"/>
                  </a:lnTo>
                  <a:lnTo>
                    <a:pt x="436" y="1249"/>
                  </a:lnTo>
                  <a:lnTo>
                    <a:pt x="425" y="1248"/>
                  </a:lnTo>
                  <a:lnTo>
                    <a:pt x="409" y="1244"/>
                  </a:lnTo>
                  <a:lnTo>
                    <a:pt x="390" y="1239"/>
                  </a:lnTo>
                  <a:lnTo>
                    <a:pt x="368" y="1233"/>
                  </a:lnTo>
                  <a:lnTo>
                    <a:pt x="344" y="1224"/>
                  </a:lnTo>
                  <a:lnTo>
                    <a:pt x="319" y="1212"/>
                  </a:lnTo>
                  <a:lnTo>
                    <a:pt x="290" y="1197"/>
                  </a:lnTo>
                  <a:lnTo>
                    <a:pt x="261" y="1178"/>
                  </a:lnTo>
                  <a:lnTo>
                    <a:pt x="231" y="1155"/>
                  </a:lnTo>
                  <a:lnTo>
                    <a:pt x="201" y="1128"/>
                  </a:lnTo>
                  <a:lnTo>
                    <a:pt x="171" y="1095"/>
                  </a:lnTo>
                  <a:lnTo>
                    <a:pt x="143" y="1059"/>
                  </a:lnTo>
                  <a:lnTo>
                    <a:pt x="114" y="1016"/>
                  </a:lnTo>
                  <a:lnTo>
                    <a:pt x="87" y="967"/>
                  </a:lnTo>
                  <a:lnTo>
                    <a:pt x="69" y="926"/>
                  </a:lnTo>
                  <a:lnTo>
                    <a:pt x="53" y="882"/>
                  </a:lnTo>
                  <a:lnTo>
                    <a:pt x="39" y="834"/>
                  </a:lnTo>
                  <a:lnTo>
                    <a:pt x="26" y="783"/>
                  </a:lnTo>
                  <a:lnTo>
                    <a:pt x="16" y="731"/>
                  </a:lnTo>
                  <a:lnTo>
                    <a:pt x="8" y="677"/>
                  </a:lnTo>
                  <a:lnTo>
                    <a:pt x="3" y="622"/>
                  </a:lnTo>
                  <a:lnTo>
                    <a:pt x="0" y="565"/>
                  </a:lnTo>
                  <a:lnTo>
                    <a:pt x="0" y="518"/>
                  </a:lnTo>
                  <a:lnTo>
                    <a:pt x="1" y="471"/>
                  </a:lnTo>
                  <a:lnTo>
                    <a:pt x="6" y="425"/>
                  </a:lnTo>
                  <a:lnTo>
                    <a:pt x="11" y="380"/>
                  </a:lnTo>
                  <a:lnTo>
                    <a:pt x="19" y="335"/>
                  </a:lnTo>
                  <a:lnTo>
                    <a:pt x="30" y="292"/>
                  </a:lnTo>
                  <a:lnTo>
                    <a:pt x="42" y="251"/>
                  </a:lnTo>
                  <a:lnTo>
                    <a:pt x="57" y="212"/>
                  </a:lnTo>
                  <a:lnTo>
                    <a:pt x="75" y="175"/>
                  </a:lnTo>
                  <a:lnTo>
                    <a:pt x="94" y="141"/>
                  </a:lnTo>
                  <a:lnTo>
                    <a:pt x="117" y="110"/>
                  </a:lnTo>
                  <a:lnTo>
                    <a:pt x="141" y="81"/>
                  </a:lnTo>
                  <a:lnTo>
                    <a:pt x="169" y="57"/>
                  </a:lnTo>
                  <a:lnTo>
                    <a:pt x="200" y="36"/>
                  </a:lnTo>
                  <a:lnTo>
                    <a:pt x="234" y="20"/>
                  </a:lnTo>
                  <a:lnTo>
                    <a:pt x="269" y="9"/>
                  </a:lnTo>
                  <a:lnTo>
                    <a:pt x="327" y="0"/>
                  </a:lnTo>
                  <a:lnTo>
                    <a:pt x="379" y="3"/>
                  </a:lnTo>
                  <a:lnTo>
                    <a:pt x="426" y="17"/>
                  </a:lnTo>
                  <a:lnTo>
                    <a:pt x="469" y="39"/>
                  </a:lnTo>
                  <a:lnTo>
                    <a:pt x="507" y="69"/>
                  </a:lnTo>
                  <a:lnTo>
                    <a:pt x="541" y="103"/>
                  </a:lnTo>
                  <a:lnTo>
                    <a:pt x="570" y="142"/>
                  </a:lnTo>
                  <a:lnTo>
                    <a:pt x="596" y="184"/>
                  </a:lnTo>
                  <a:lnTo>
                    <a:pt x="618" y="227"/>
                  </a:lnTo>
                  <a:lnTo>
                    <a:pt x="637" y="269"/>
                  </a:lnTo>
                  <a:lnTo>
                    <a:pt x="652" y="310"/>
                  </a:lnTo>
                  <a:lnTo>
                    <a:pt x="663" y="345"/>
                  </a:lnTo>
                  <a:lnTo>
                    <a:pt x="672" y="376"/>
                  </a:lnTo>
                  <a:lnTo>
                    <a:pt x="678" y="401"/>
                  </a:lnTo>
                  <a:lnTo>
                    <a:pt x="682" y="416"/>
                  </a:lnTo>
                  <a:lnTo>
                    <a:pt x="683" y="421"/>
                  </a:lnTo>
                  <a:lnTo>
                    <a:pt x="583" y="396"/>
                  </a:lnTo>
                  <a:lnTo>
                    <a:pt x="581" y="392"/>
                  </a:lnTo>
                  <a:lnTo>
                    <a:pt x="577" y="383"/>
                  </a:lnTo>
                  <a:lnTo>
                    <a:pt x="571" y="369"/>
                  </a:lnTo>
                  <a:lnTo>
                    <a:pt x="562" y="351"/>
                  </a:lnTo>
                  <a:lnTo>
                    <a:pt x="550" y="329"/>
                  </a:lnTo>
                  <a:lnTo>
                    <a:pt x="537" y="304"/>
                  </a:lnTo>
                  <a:lnTo>
                    <a:pt x="522" y="277"/>
                  </a:lnTo>
                  <a:lnTo>
                    <a:pt x="504" y="250"/>
                  </a:lnTo>
                  <a:lnTo>
                    <a:pt x="485" y="222"/>
                  </a:lnTo>
                  <a:lnTo>
                    <a:pt x="463" y="195"/>
                  </a:lnTo>
                  <a:lnTo>
                    <a:pt x="441" y="169"/>
                  </a:lnTo>
                  <a:lnTo>
                    <a:pt x="417" y="146"/>
                  </a:lnTo>
                  <a:lnTo>
                    <a:pt x="391" y="125"/>
                  </a:lnTo>
                  <a:lnTo>
                    <a:pt x="364" y="108"/>
                  </a:lnTo>
                  <a:lnTo>
                    <a:pt x="336" y="96"/>
                  </a:lnTo>
                  <a:lnTo>
                    <a:pt x="307" y="89"/>
                  </a:lnTo>
                  <a:lnTo>
                    <a:pt x="279" y="89"/>
                  </a:lnTo>
                  <a:lnTo>
                    <a:pt x="253" y="96"/>
                  </a:lnTo>
                  <a:lnTo>
                    <a:pt x="228" y="110"/>
                  </a:lnTo>
                  <a:lnTo>
                    <a:pt x="206" y="129"/>
                  </a:lnTo>
                  <a:lnTo>
                    <a:pt x="185" y="153"/>
                  </a:lnTo>
                  <a:lnTo>
                    <a:pt x="167" y="183"/>
                  </a:lnTo>
                  <a:lnTo>
                    <a:pt x="150" y="216"/>
                  </a:lnTo>
                  <a:lnTo>
                    <a:pt x="135" y="253"/>
                  </a:lnTo>
                  <a:lnTo>
                    <a:pt x="122" y="293"/>
                  </a:lnTo>
                  <a:lnTo>
                    <a:pt x="110" y="337"/>
                  </a:lnTo>
                  <a:lnTo>
                    <a:pt x="100" y="383"/>
                  </a:lnTo>
                  <a:lnTo>
                    <a:pt x="92" y="430"/>
                  </a:lnTo>
                  <a:lnTo>
                    <a:pt x="85" y="479"/>
                  </a:lnTo>
                  <a:lnTo>
                    <a:pt x="80" y="528"/>
                  </a:lnTo>
                  <a:lnTo>
                    <a:pt x="77" y="579"/>
                  </a:lnTo>
                  <a:lnTo>
                    <a:pt x="75" y="629"/>
                  </a:lnTo>
                  <a:lnTo>
                    <a:pt x="77" y="678"/>
                  </a:lnTo>
                  <a:lnTo>
                    <a:pt x="84" y="729"/>
                  </a:lnTo>
                  <a:lnTo>
                    <a:pt x="97" y="780"/>
                  </a:lnTo>
                  <a:lnTo>
                    <a:pt x="113" y="829"/>
                  </a:lnTo>
                  <a:lnTo>
                    <a:pt x="133" y="878"/>
                  </a:lnTo>
                  <a:lnTo>
                    <a:pt x="156" y="925"/>
                  </a:lnTo>
                  <a:lnTo>
                    <a:pt x="183" y="970"/>
                  </a:lnTo>
                  <a:lnTo>
                    <a:pt x="212" y="1012"/>
                  </a:lnTo>
                  <a:lnTo>
                    <a:pt x="242" y="1052"/>
                  </a:lnTo>
                  <a:lnTo>
                    <a:pt x="273" y="1086"/>
                  </a:lnTo>
                  <a:lnTo>
                    <a:pt x="305" y="1116"/>
                  </a:lnTo>
                  <a:lnTo>
                    <a:pt x="336" y="1141"/>
                  </a:lnTo>
                  <a:lnTo>
                    <a:pt x="367" y="1161"/>
                  </a:lnTo>
                  <a:lnTo>
                    <a:pt x="397" y="1175"/>
                  </a:lnTo>
                  <a:lnTo>
                    <a:pt x="425" y="1182"/>
                  </a:lnTo>
                  <a:lnTo>
                    <a:pt x="451" y="1181"/>
                  </a:lnTo>
                  <a:lnTo>
                    <a:pt x="455" y="1180"/>
                  </a:lnTo>
                  <a:lnTo>
                    <a:pt x="463" y="1175"/>
                  </a:lnTo>
                  <a:lnTo>
                    <a:pt x="477" y="1167"/>
                  </a:lnTo>
                  <a:lnTo>
                    <a:pt x="494" y="1155"/>
                  </a:lnTo>
                  <a:lnTo>
                    <a:pt x="514" y="1138"/>
                  </a:lnTo>
                  <a:lnTo>
                    <a:pt x="535" y="1115"/>
                  </a:lnTo>
                  <a:lnTo>
                    <a:pt x="556" y="1087"/>
                  </a:lnTo>
                  <a:lnTo>
                    <a:pt x="577" y="1052"/>
                  </a:lnTo>
                  <a:lnTo>
                    <a:pt x="596" y="1008"/>
                  </a:lnTo>
                  <a:lnTo>
                    <a:pt x="613" y="957"/>
                  </a:lnTo>
                  <a:lnTo>
                    <a:pt x="625" y="897"/>
                  </a:lnTo>
                  <a:lnTo>
                    <a:pt x="633" y="829"/>
                  </a:lnTo>
                  <a:lnTo>
                    <a:pt x="636" y="750"/>
                  </a:lnTo>
                  <a:lnTo>
                    <a:pt x="631" y="660"/>
                  </a:lnTo>
                  <a:lnTo>
                    <a:pt x="617" y="560"/>
                  </a:lnTo>
                  <a:lnTo>
                    <a:pt x="595" y="447"/>
                  </a:lnTo>
                  <a:lnTo>
                    <a:pt x="690" y="471"/>
                  </a:lnTo>
                  <a:lnTo>
                    <a:pt x="691" y="479"/>
                  </a:lnTo>
                  <a:lnTo>
                    <a:pt x="694" y="501"/>
                  </a:lnTo>
                  <a:lnTo>
                    <a:pt x="699" y="535"/>
                  </a:lnTo>
                  <a:lnTo>
                    <a:pt x="705" y="581"/>
                  </a:lnTo>
                  <a:lnTo>
                    <a:pt x="708" y="634"/>
                  </a:lnTo>
                  <a:lnTo>
                    <a:pt x="712" y="696"/>
                  </a:lnTo>
                  <a:lnTo>
                    <a:pt x="712" y="761"/>
                  </a:lnTo>
                  <a:lnTo>
                    <a:pt x="708" y="829"/>
                  </a:lnTo>
                  <a:lnTo>
                    <a:pt x="701" y="900"/>
                  </a:lnTo>
                  <a:lnTo>
                    <a:pt x="687" y="967"/>
                  </a:lnTo>
                  <a:lnTo>
                    <a:pt x="669" y="1033"/>
                  </a:lnTo>
                  <a:lnTo>
                    <a:pt x="643" y="1093"/>
                  </a:lnTo>
                  <a:lnTo>
                    <a:pt x="608" y="1147"/>
                  </a:lnTo>
                  <a:lnTo>
                    <a:pt x="564" y="1193"/>
                  </a:lnTo>
                  <a:lnTo>
                    <a:pt x="510" y="1228"/>
                  </a:lnTo>
                  <a:lnTo>
                    <a:pt x="446" y="125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24" name="Google Shape;2024;p41"/>
            <p:cNvSpPr/>
            <p:nvPr/>
          </p:nvSpPr>
          <p:spPr>
            <a:xfrm>
              <a:off x="4579" y="2763"/>
              <a:ext cx="81" cy="130"/>
            </a:xfrm>
            <a:custGeom>
              <a:avLst/>
              <a:gdLst/>
              <a:ahLst/>
              <a:cxnLst/>
              <a:rect l="l" t="t" r="r" b="b"/>
              <a:pathLst>
                <a:path w="163" h="259" extrusionOk="0">
                  <a:moveTo>
                    <a:pt x="163" y="226"/>
                  </a:moveTo>
                  <a:lnTo>
                    <a:pt x="132" y="38"/>
                  </a:lnTo>
                  <a:lnTo>
                    <a:pt x="0" y="0"/>
                  </a:lnTo>
                  <a:lnTo>
                    <a:pt x="71" y="259"/>
                  </a:lnTo>
                  <a:lnTo>
                    <a:pt x="163" y="22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25" name="Google Shape;2025;p41"/>
            <p:cNvSpPr/>
            <p:nvPr/>
          </p:nvSpPr>
          <p:spPr>
            <a:xfrm>
              <a:off x="4745" y="2754"/>
              <a:ext cx="373" cy="381"/>
            </a:xfrm>
            <a:custGeom>
              <a:avLst/>
              <a:gdLst/>
              <a:ahLst/>
              <a:cxnLst/>
              <a:rect l="l" t="t" r="r" b="b"/>
              <a:pathLst>
                <a:path w="746" h="763" extrusionOk="0">
                  <a:moveTo>
                    <a:pt x="689" y="0"/>
                  </a:moveTo>
                  <a:lnTo>
                    <a:pt x="694" y="18"/>
                  </a:lnTo>
                  <a:lnTo>
                    <a:pt x="706" y="65"/>
                  </a:lnTo>
                  <a:lnTo>
                    <a:pt x="722" y="136"/>
                  </a:lnTo>
                  <a:lnTo>
                    <a:pt x="737" y="223"/>
                  </a:lnTo>
                  <a:lnTo>
                    <a:pt x="746" y="320"/>
                  </a:lnTo>
                  <a:lnTo>
                    <a:pt x="744" y="419"/>
                  </a:lnTo>
                  <a:lnTo>
                    <a:pt x="729" y="513"/>
                  </a:lnTo>
                  <a:lnTo>
                    <a:pt x="695" y="596"/>
                  </a:lnTo>
                  <a:lnTo>
                    <a:pt x="671" y="632"/>
                  </a:lnTo>
                  <a:lnTo>
                    <a:pt x="643" y="663"/>
                  </a:lnTo>
                  <a:lnTo>
                    <a:pt x="613" y="691"/>
                  </a:lnTo>
                  <a:lnTo>
                    <a:pt x="580" y="714"/>
                  </a:lnTo>
                  <a:lnTo>
                    <a:pt x="545" y="733"/>
                  </a:lnTo>
                  <a:lnTo>
                    <a:pt x="508" y="747"/>
                  </a:lnTo>
                  <a:lnTo>
                    <a:pt x="469" y="757"/>
                  </a:lnTo>
                  <a:lnTo>
                    <a:pt x="431" y="762"/>
                  </a:lnTo>
                  <a:lnTo>
                    <a:pt x="391" y="763"/>
                  </a:lnTo>
                  <a:lnTo>
                    <a:pt x="352" y="759"/>
                  </a:lnTo>
                  <a:lnTo>
                    <a:pt x="312" y="749"/>
                  </a:lnTo>
                  <a:lnTo>
                    <a:pt x="274" y="736"/>
                  </a:lnTo>
                  <a:lnTo>
                    <a:pt x="238" y="716"/>
                  </a:lnTo>
                  <a:lnTo>
                    <a:pt x="202" y="692"/>
                  </a:lnTo>
                  <a:lnTo>
                    <a:pt x="170" y="662"/>
                  </a:lnTo>
                  <a:lnTo>
                    <a:pt x="138" y="627"/>
                  </a:lnTo>
                  <a:lnTo>
                    <a:pt x="88" y="550"/>
                  </a:lnTo>
                  <a:lnTo>
                    <a:pt x="50" y="471"/>
                  </a:lnTo>
                  <a:lnTo>
                    <a:pt x="24" y="392"/>
                  </a:lnTo>
                  <a:lnTo>
                    <a:pt x="9" y="320"/>
                  </a:lnTo>
                  <a:lnTo>
                    <a:pt x="1" y="255"/>
                  </a:lnTo>
                  <a:lnTo>
                    <a:pt x="0" y="202"/>
                  </a:lnTo>
                  <a:lnTo>
                    <a:pt x="3" y="165"/>
                  </a:lnTo>
                  <a:lnTo>
                    <a:pt x="7" y="147"/>
                  </a:lnTo>
                  <a:lnTo>
                    <a:pt x="13" y="136"/>
                  </a:lnTo>
                  <a:lnTo>
                    <a:pt x="22" y="124"/>
                  </a:lnTo>
                  <a:lnTo>
                    <a:pt x="32" y="109"/>
                  </a:lnTo>
                  <a:lnTo>
                    <a:pt x="43" y="94"/>
                  </a:lnTo>
                  <a:lnTo>
                    <a:pt x="53" y="80"/>
                  </a:lnTo>
                  <a:lnTo>
                    <a:pt x="61" y="68"/>
                  </a:lnTo>
                  <a:lnTo>
                    <a:pt x="67" y="60"/>
                  </a:lnTo>
                  <a:lnTo>
                    <a:pt x="69" y="57"/>
                  </a:lnTo>
                  <a:lnTo>
                    <a:pt x="144" y="75"/>
                  </a:lnTo>
                  <a:lnTo>
                    <a:pt x="140" y="83"/>
                  </a:lnTo>
                  <a:lnTo>
                    <a:pt x="130" y="105"/>
                  </a:lnTo>
                  <a:lnTo>
                    <a:pt x="120" y="141"/>
                  </a:lnTo>
                  <a:lnTo>
                    <a:pt x="111" y="189"/>
                  </a:lnTo>
                  <a:lnTo>
                    <a:pt x="110" y="252"/>
                  </a:lnTo>
                  <a:lnTo>
                    <a:pt x="118" y="324"/>
                  </a:lnTo>
                  <a:lnTo>
                    <a:pt x="140" y="408"/>
                  </a:lnTo>
                  <a:lnTo>
                    <a:pt x="181" y="502"/>
                  </a:lnTo>
                  <a:lnTo>
                    <a:pt x="209" y="547"/>
                  </a:lnTo>
                  <a:lnTo>
                    <a:pt x="240" y="583"/>
                  </a:lnTo>
                  <a:lnTo>
                    <a:pt x="273" y="613"/>
                  </a:lnTo>
                  <a:lnTo>
                    <a:pt x="308" y="635"/>
                  </a:lnTo>
                  <a:lnTo>
                    <a:pt x="345" y="649"/>
                  </a:lnTo>
                  <a:lnTo>
                    <a:pt x="382" y="658"/>
                  </a:lnTo>
                  <a:lnTo>
                    <a:pt x="418" y="661"/>
                  </a:lnTo>
                  <a:lnTo>
                    <a:pt x="455" y="657"/>
                  </a:lnTo>
                  <a:lnTo>
                    <a:pt x="491" y="648"/>
                  </a:lnTo>
                  <a:lnTo>
                    <a:pt x="524" y="634"/>
                  </a:lnTo>
                  <a:lnTo>
                    <a:pt x="555" y="617"/>
                  </a:lnTo>
                  <a:lnTo>
                    <a:pt x="584" y="595"/>
                  </a:lnTo>
                  <a:lnTo>
                    <a:pt x="610" y="570"/>
                  </a:lnTo>
                  <a:lnTo>
                    <a:pt x="630" y="542"/>
                  </a:lnTo>
                  <a:lnTo>
                    <a:pt x="646" y="511"/>
                  </a:lnTo>
                  <a:lnTo>
                    <a:pt x="658" y="477"/>
                  </a:lnTo>
                  <a:lnTo>
                    <a:pt x="673" y="413"/>
                  </a:lnTo>
                  <a:lnTo>
                    <a:pt x="684" y="353"/>
                  </a:lnTo>
                  <a:lnTo>
                    <a:pt x="691" y="299"/>
                  </a:lnTo>
                  <a:lnTo>
                    <a:pt x="693" y="247"/>
                  </a:lnTo>
                  <a:lnTo>
                    <a:pt x="686" y="197"/>
                  </a:lnTo>
                  <a:lnTo>
                    <a:pt x="672" y="149"/>
                  </a:lnTo>
                  <a:lnTo>
                    <a:pt x="649" y="101"/>
                  </a:lnTo>
                  <a:lnTo>
                    <a:pt x="614" y="50"/>
                  </a:lnTo>
                  <a:lnTo>
                    <a:pt x="68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26" name="Google Shape;2026;p41"/>
            <p:cNvSpPr/>
            <p:nvPr/>
          </p:nvSpPr>
          <p:spPr>
            <a:xfrm>
              <a:off x="4964" y="2782"/>
              <a:ext cx="168" cy="365"/>
            </a:xfrm>
            <a:custGeom>
              <a:avLst/>
              <a:gdLst/>
              <a:ahLst/>
              <a:cxnLst/>
              <a:rect l="l" t="t" r="r" b="b"/>
              <a:pathLst>
                <a:path w="336" h="729" extrusionOk="0">
                  <a:moveTo>
                    <a:pt x="243" y="29"/>
                  </a:moveTo>
                  <a:lnTo>
                    <a:pt x="313" y="0"/>
                  </a:lnTo>
                  <a:lnTo>
                    <a:pt x="314" y="7"/>
                  </a:lnTo>
                  <a:lnTo>
                    <a:pt x="319" y="29"/>
                  </a:lnTo>
                  <a:lnTo>
                    <a:pt x="324" y="62"/>
                  </a:lnTo>
                  <a:lnTo>
                    <a:pt x="329" y="105"/>
                  </a:lnTo>
                  <a:lnTo>
                    <a:pt x="334" y="156"/>
                  </a:lnTo>
                  <a:lnTo>
                    <a:pt x="336" y="213"/>
                  </a:lnTo>
                  <a:lnTo>
                    <a:pt x="335" y="275"/>
                  </a:lnTo>
                  <a:lnTo>
                    <a:pt x="331" y="340"/>
                  </a:lnTo>
                  <a:lnTo>
                    <a:pt x="320" y="406"/>
                  </a:lnTo>
                  <a:lnTo>
                    <a:pt x="303" y="470"/>
                  </a:lnTo>
                  <a:lnTo>
                    <a:pt x="278" y="531"/>
                  </a:lnTo>
                  <a:lnTo>
                    <a:pt x="244" y="588"/>
                  </a:lnTo>
                  <a:lnTo>
                    <a:pt x="200" y="637"/>
                  </a:lnTo>
                  <a:lnTo>
                    <a:pt x="146" y="679"/>
                  </a:lnTo>
                  <a:lnTo>
                    <a:pt x="79" y="710"/>
                  </a:lnTo>
                  <a:lnTo>
                    <a:pt x="0" y="729"/>
                  </a:lnTo>
                  <a:lnTo>
                    <a:pt x="5" y="728"/>
                  </a:lnTo>
                  <a:lnTo>
                    <a:pt x="18" y="725"/>
                  </a:lnTo>
                  <a:lnTo>
                    <a:pt x="39" y="718"/>
                  </a:lnTo>
                  <a:lnTo>
                    <a:pt x="64" y="708"/>
                  </a:lnTo>
                  <a:lnTo>
                    <a:pt x="94" y="693"/>
                  </a:lnTo>
                  <a:lnTo>
                    <a:pt x="128" y="673"/>
                  </a:lnTo>
                  <a:lnTo>
                    <a:pt x="160" y="646"/>
                  </a:lnTo>
                  <a:lnTo>
                    <a:pt x="193" y="614"/>
                  </a:lnTo>
                  <a:lnTo>
                    <a:pt x="223" y="574"/>
                  </a:lnTo>
                  <a:lnTo>
                    <a:pt x="250" y="525"/>
                  </a:lnTo>
                  <a:lnTo>
                    <a:pt x="272" y="469"/>
                  </a:lnTo>
                  <a:lnTo>
                    <a:pt x="286" y="402"/>
                  </a:lnTo>
                  <a:lnTo>
                    <a:pt x="291" y="326"/>
                  </a:lnTo>
                  <a:lnTo>
                    <a:pt x="288" y="239"/>
                  </a:lnTo>
                  <a:lnTo>
                    <a:pt x="272" y="139"/>
                  </a:lnTo>
                  <a:lnTo>
                    <a:pt x="243"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27" name="Google Shape;2027;p41"/>
            <p:cNvSpPr/>
            <p:nvPr/>
          </p:nvSpPr>
          <p:spPr>
            <a:xfrm>
              <a:off x="4820" y="2928"/>
              <a:ext cx="275" cy="166"/>
            </a:xfrm>
            <a:custGeom>
              <a:avLst/>
              <a:gdLst/>
              <a:ahLst/>
              <a:cxnLst/>
              <a:rect l="l" t="t" r="r" b="b"/>
              <a:pathLst>
                <a:path w="549" h="332" extrusionOk="0">
                  <a:moveTo>
                    <a:pt x="0" y="98"/>
                  </a:moveTo>
                  <a:lnTo>
                    <a:pt x="1" y="101"/>
                  </a:lnTo>
                  <a:lnTo>
                    <a:pt x="3" y="109"/>
                  </a:lnTo>
                  <a:lnTo>
                    <a:pt x="9" y="119"/>
                  </a:lnTo>
                  <a:lnTo>
                    <a:pt x="16" y="134"/>
                  </a:lnTo>
                  <a:lnTo>
                    <a:pt x="25" y="151"/>
                  </a:lnTo>
                  <a:lnTo>
                    <a:pt x="37" y="171"/>
                  </a:lnTo>
                  <a:lnTo>
                    <a:pt x="51" y="192"/>
                  </a:lnTo>
                  <a:lnTo>
                    <a:pt x="66" y="214"/>
                  </a:lnTo>
                  <a:lnTo>
                    <a:pt x="84" y="235"/>
                  </a:lnTo>
                  <a:lnTo>
                    <a:pt x="105" y="256"/>
                  </a:lnTo>
                  <a:lnTo>
                    <a:pt x="128" y="276"/>
                  </a:lnTo>
                  <a:lnTo>
                    <a:pt x="152" y="294"/>
                  </a:lnTo>
                  <a:lnTo>
                    <a:pt x="181" y="309"/>
                  </a:lnTo>
                  <a:lnTo>
                    <a:pt x="211" y="321"/>
                  </a:lnTo>
                  <a:lnTo>
                    <a:pt x="243" y="329"/>
                  </a:lnTo>
                  <a:lnTo>
                    <a:pt x="279" y="332"/>
                  </a:lnTo>
                  <a:lnTo>
                    <a:pt x="319" y="330"/>
                  </a:lnTo>
                  <a:lnTo>
                    <a:pt x="355" y="323"/>
                  </a:lnTo>
                  <a:lnTo>
                    <a:pt x="386" y="310"/>
                  </a:lnTo>
                  <a:lnTo>
                    <a:pt x="414" y="294"/>
                  </a:lnTo>
                  <a:lnTo>
                    <a:pt x="438" y="275"/>
                  </a:lnTo>
                  <a:lnTo>
                    <a:pt x="460" y="252"/>
                  </a:lnTo>
                  <a:lnTo>
                    <a:pt x="478" y="226"/>
                  </a:lnTo>
                  <a:lnTo>
                    <a:pt x="493" y="200"/>
                  </a:lnTo>
                  <a:lnTo>
                    <a:pt x="506" y="172"/>
                  </a:lnTo>
                  <a:lnTo>
                    <a:pt x="517" y="143"/>
                  </a:lnTo>
                  <a:lnTo>
                    <a:pt x="525" y="116"/>
                  </a:lnTo>
                  <a:lnTo>
                    <a:pt x="533" y="88"/>
                  </a:lnTo>
                  <a:lnTo>
                    <a:pt x="539" y="63"/>
                  </a:lnTo>
                  <a:lnTo>
                    <a:pt x="543" y="38"/>
                  </a:lnTo>
                  <a:lnTo>
                    <a:pt x="547" y="18"/>
                  </a:lnTo>
                  <a:lnTo>
                    <a:pt x="549" y="0"/>
                  </a:lnTo>
                  <a:lnTo>
                    <a:pt x="548" y="4"/>
                  </a:lnTo>
                  <a:lnTo>
                    <a:pt x="546" y="14"/>
                  </a:lnTo>
                  <a:lnTo>
                    <a:pt x="541" y="29"/>
                  </a:lnTo>
                  <a:lnTo>
                    <a:pt x="534" y="49"/>
                  </a:lnTo>
                  <a:lnTo>
                    <a:pt x="525" y="73"/>
                  </a:lnTo>
                  <a:lnTo>
                    <a:pt x="515" y="99"/>
                  </a:lnTo>
                  <a:lnTo>
                    <a:pt x="501" y="127"/>
                  </a:lnTo>
                  <a:lnTo>
                    <a:pt x="486" y="156"/>
                  </a:lnTo>
                  <a:lnTo>
                    <a:pt x="469" y="184"/>
                  </a:lnTo>
                  <a:lnTo>
                    <a:pt x="448" y="211"/>
                  </a:lnTo>
                  <a:lnTo>
                    <a:pt x="426" y="237"/>
                  </a:lnTo>
                  <a:lnTo>
                    <a:pt x="401" y="258"/>
                  </a:lnTo>
                  <a:lnTo>
                    <a:pt x="373" y="277"/>
                  </a:lnTo>
                  <a:lnTo>
                    <a:pt x="343" y="291"/>
                  </a:lnTo>
                  <a:lnTo>
                    <a:pt x="310" y="298"/>
                  </a:lnTo>
                  <a:lnTo>
                    <a:pt x="274" y="299"/>
                  </a:lnTo>
                  <a:lnTo>
                    <a:pt x="241" y="294"/>
                  </a:lnTo>
                  <a:lnTo>
                    <a:pt x="210" y="286"/>
                  </a:lnTo>
                  <a:lnTo>
                    <a:pt x="181" y="275"/>
                  </a:lnTo>
                  <a:lnTo>
                    <a:pt x="154" y="262"/>
                  </a:lnTo>
                  <a:lnTo>
                    <a:pt x="130" y="246"/>
                  </a:lnTo>
                  <a:lnTo>
                    <a:pt x="107" y="230"/>
                  </a:lnTo>
                  <a:lnTo>
                    <a:pt x="88" y="211"/>
                  </a:lnTo>
                  <a:lnTo>
                    <a:pt x="69" y="193"/>
                  </a:lnTo>
                  <a:lnTo>
                    <a:pt x="53" y="176"/>
                  </a:lnTo>
                  <a:lnTo>
                    <a:pt x="39" y="158"/>
                  </a:lnTo>
                  <a:lnTo>
                    <a:pt x="26" y="142"/>
                  </a:lnTo>
                  <a:lnTo>
                    <a:pt x="17" y="127"/>
                  </a:lnTo>
                  <a:lnTo>
                    <a:pt x="9" y="116"/>
                  </a:lnTo>
                  <a:lnTo>
                    <a:pt x="5" y="106"/>
                  </a:lnTo>
                  <a:lnTo>
                    <a:pt x="1" y="101"/>
                  </a:lnTo>
                  <a:lnTo>
                    <a:pt x="0" y="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28" name="Google Shape;2028;p41"/>
            <p:cNvSpPr/>
            <p:nvPr/>
          </p:nvSpPr>
          <p:spPr>
            <a:xfrm>
              <a:off x="5072" y="2720"/>
              <a:ext cx="344" cy="415"/>
            </a:xfrm>
            <a:custGeom>
              <a:avLst/>
              <a:gdLst/>
              <a:ahLst/>
              <a:cxnLst/>
              <a:rect l="l" t="t" r="r" b="b"/>
              <a:pathLst>
                <a:path w="688" h="828" extrusionOk="0">
                  <a:moveTo>
                    <a:pt x="682" y="637"/>
                  </a:moveTo>
                  <a:lnTo>
                    <a:pt x="683" y="640"/>
                  </a:lnTo>
                  <a:lnTo>
                    <a:pt x="686" y="651"/>
                  </a:lnTo>
                  <a:lnTo>
                    <a:pt x="687" y="664"/>
                  </a:lnTo>
                  <a:lnTo>
                    <a:pt x="688" y="683"/>
                  </a:lnTo>
                  <a:lnTo>
                    <a:pt x="686" y="702"/>
                  </a:lnTo>
                  <a:lnTo>
                    <a:pt x="680" y="722"/>
                  </a:lnTo>
                  <a:lnTo>
                    <a:pt x="668" y="740"/>
                  </a:lnTo>
                  <a:lnTo>
                    <a:pt x="651" y="757"/>
                  </a:lnTo>
                  <a:lnTo>
                    <a:pt x="640" y="764"/>
                  </a:lnTo>
                  <a:lnTo>
                    <a:pt x="627" y="770"/>
                  </a:lnTo>
                  <a:lnTo>
                    <a:pt x="612" y="777"/>
                  </a:lnTo>
                  <a:lnTo>
                    <a:pt x="597" y="784"/>
                  </a:lnTo>
                  <a:lnTo>
                    <a:pt x="581" y="791"/>
                  </a:lnTo>
                  <a:lnTo>
                    <a:pt x="565" y="798"/>
                  </a:lnTo>
                  <a:lnTo>
                    <a:pt x="549" y="804"/>
                  </a:lnTo>
                  <a:lnTo>
                    <a:pt x="531" y="810"/>
                  </a:lnTo>
                  <a:lnTo>
                    <a:pt x="515" y="814"/>
                  </a:lnTo>
                  <a:lnTo>
                    <a:pt x="499" y="819"/>
                  </a:lnTo>
                  <a:lnTo>
                    <a:pt x="484" y="822"/>
                  </a:lnTo>
                  <a:lnTo>
                    <a:pt x="470" y="826"/>
                  </a:lnTo>
                  <a:lnTo>
                    <a:pt x="458" y="827"/>
                  </a:lnTo>
                  <a:lnTo>
                    <a:pt x="447" y="828"/>
                  </a:lnTo>
                  <a:lnTo>
                    <a:pt x="438" y="827"/>
                  </a:lnTo>
                  <a:lnTo>
                    <a:pt x="431" y="826"/>
                  </a:lnTo>
                  <a:lnTo>
                    <a:pt x="420" y="820"/>
                  </a:lnTo>
                  <a:lnTo>
                    <a:pt x="412" y="812"/>
                  </a:lnTo>
                  <a:lnTo>
                    <a:pt x="405" y="802"/>
                  </a:lnTo>
                  <a:lnTo>
                    <a:pt x="401" y="790"/>
                  </a:lnTo>
                  <a:lnTo>
                    <a:pt x="401" y="777"/>
                  </a:lnTo>
                  <a:lnTo>
                    <a:pt x="406" y="762"/>
                  </a:lnTo>
                  <a:lnTo>
                    <a:pt x="416" y="747"/>
                  </a:lnTo>
                  <a:lnTo>
                    <a:pt x="431" y="731"/>
                  </a:lnTo>
                  <a:lnTo>
                    <a:pt x="442" y="723"/>
                  </a:lnTo>
                  <a:lnTo>
                    <a:pt x="454" y="715"/>
                  </a:lnTo>
                  <a:lnTo>
                    <a:pt x="467" y="708"/>
                  </a:lnTo>
                  <a:lnTo>
                    <a:pt x="482" y="701"/>
                  </a:lnTo>
                  <a:lnTo>
                    <a:pt x="497" y="694"/>
                  </a:lnTo>
                  <a:lnTo>
                    <a:pt x="513" y="689"/>
                  </a:lnTo>
                  <a:lnTo>
                    <a:pt x="529" y="683"/>
                  </a:lnTo>
                  <a:lnTo>
                    <a:pt x="544" y="677"/>
                  </a:lnTo>
                  <a:lnTo>
                    <a:pt x="559" y="672"/>
                  </a:lnTo>
                  <a:lnTo>
                    <a:pt x="573" y="669"/>
                  </a:lnTo>
                  <a:lnTo>
                    <a:pt x="586" y="664"/>
                  </a:lnTo>
                  <a:lnTo>
                    <a:pt x="597" y="662"/>
                  </a:lnTo>
                  <a:lnTo>
                    <a:pt x="606" y="660"/>
                  </a:lnTo>
                  <a:lnTo>
                    <a:pt x="613" y="658"/>
                  </a:lnTo>
                  <a:lnTo>
                    <a:pt x="618" y="656"/>
                  </a:lnTo>
                  <a:lnTo>
                    <a:pt x="619" y="656"/>
                  </a:lnTo>
                  <a:lnTo>
                    <a:pt x="619" y="651"/>
                  </a:lnTo>
                  <a:lnTo>
                    <a:pt x="617" y="633"/>
                  </a:lnTo>
                  <a:lnTo>
                    <a:pt x="614" y="608"/>
                  </a:lnTo>
                  <a:lnTo>
                    <a:pt x="611" y="573"/>
                  </a:lnTo>
                  <a:lnTo>
                    <a:pt x="604" y="533"/>
                  </a:lnTo>
                  <a:lnTo>
                    <a:pt x="597" y="488"/>
                  </a:lnTo>
                  <a:lnTo>
                    <a:pt x="587" y="440"/>
                  </a:lnTo>
                  <a:lnTo>
                    <a:pt x="574" y="390"/>
                  </a:lnTo>
                  <a:lnTo>
                    <a:pt x="558" y="339"/>
                  </a:lnTo>
                  <a:lnTo>
                    <a:pt x="539" y="291"/>
                  </a:lnTo>
                  <a:lnTo>
                    <a:pt x="518" y="245"/>
                  </a:lnTo>
                  <a:lnTo>
                    <a:pt x="492" y="203"/>
                  </a:lnTo>
                  <a:lnTo>
                    <a:pt x="462" y="168"/>
                  </a:lnTo>
                  <a:lnTo>
                    <a:pt x="429" y="139"/>
                  </a:lnTo>
                  <a:lnTo>
                    <a:pt x="392" y="119"/>
                  </a:lnTo>
                  <a:lnTo>
                    <a:pt x="349" y="110"/>
                  </a:lnTo>
                  <a:lnTo>
                    <a:pt x="369" y="543"/>
                  </a:lnTo>
                  <a:lnTo>
                    <a:pt x="366" y="547"/>
                  </a:lnTo>
                  <a:lnTo>
                    <a:pt x="357" y="556"/>
                  </a:lnTo>
                  <a:lnTo>
                    <a:pt x="345" y="572"/>
                  </a:lnTo>
                  <a:lnTo>
                    <a:pt x="331" y="592"/>
                  </a:lnTo>
                  <a:lnTo>
                    <a:pt x="317" y="616"/>
                  </a:lnTo>
                  <a:lnTo>
                    <a:pt x="304" y="644"/>
                  </a:lnTo>
                  <a:lnTo>
                    <a:pt x="296" y="674"/>
                  </a:lnTo>
                  <a:lnTo>
                    <a:pt x="293" y="706"/>
                  </a:lnTo>
                  <a:lnTo>
                    <a:pt x="231" y="700"/>
                  </a:lnTo>
                  <a:lnTo>
                    <a:pt x="232" y="692"/>
                  </a:lnTo>
                  <a:lnTo>
                    <a:pt x="237" y="672"/>
                  </a:lnTo>
                  <a:lnTo>
                    <a:pt x="243" y="644"/>
                  </a:lnTo>
                  <a:lnTo>
                    <a:pt x="251" y="609"/>
                  </a:lnTo>
                  <a:lnTo>
                    <a:pt x="261" y="576"/>
                  </a:lnTo>
                  <a:lnTo>
                    <a:pt x="271" y="545"/>
                  </a:lnTo>
                  <a:lnTo>
                    <a:pt x="283" y="520"/>
                  </a:lnTo>
                  <a:lnTo>
                    <a:pt x="294" y="508"/>
                  </a:lnTo>
                  <a:lnTo>
                    <a:pt x="299" y="157"/>
                  </a:lnTo>
                  <a:lnTo>
                    <a:pt x="0" y="106"/>
                  </a:lnTo>
                  <a:lnTo>
                    <a:pt x="149" y="0"/>
                  </a:lnTo>
                  <a:lnTo>
                    <a:pt x="154" y="0"/>
                  </a:lnTo>
                  <a:lnTo>
                    <a:pt x="165" y="0"/>
                  </a:lnTo>
                  <a:lnTo>
                    <a:pt x="185" y="1"/>
                  </a:lnTo>
                  <a:lnTo>
                    <a:pt x="210" y="4"/>
                  </a:lnTo>
                  <a:lnTo>
                    <a:pt x="241" y="9"/>
                  </a:lnTo>
                  <a:lnTo>
                    <a:pt x="275" y="17"/>
                  </a:lnTo>
                  <a:lnTo>
                    <a:pt x="313" y="27"/>
                  </a:lnTo>
                  <a:lnTo>
                    <a:pt x="352" y="42"/>
                  </a:lnTo>
                  <a:lnTo>
                    <a:pt x="393" y="63"/>
                  </a:lnTo>
                  <a:lnTo>
                    <a:pt x="433" y="88"/>
                  </a:lnTo>
                  <a:lnTo>
                    <a:pt x="474" y="119"/>
                  </a:lnTo>
                  <a:lnTo>
                    <a:pt x="512" y="157"/>
                  </a:lnTo>
                  <a:lnTo>
                    <a:pt x="546" y="202"/>
                  </a:lnTo>
                  <a:lnTo>
                    <a:pt x="579" y="255"/>
                  </a:lnTo>
                  <a:lnTo>
                    <a:pt x="605" y="316"/>
                  </a:lnTo>
                  <a:lnTo>
                    <a:pt x="626" y="387"/>
                  </a:lnTo>
                  <a:lnTo>
                    <a:pt x="682" y="637"/>
                  </a:lnTo>
                  <a:close/>
                </a:path>
              </a:pathLst>
            </a:custGeom>
            <a:solidFill>
              <a:srgbClr val="F2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29" name="Google Shape;2029;p41"/>
            <p:cNvSpPr/>
            <p:nvPr/>
          </p:nvSpPr>
          <p:spPr>
            <a:xfrm>
              <a:off x="4712" y="3123"/>
              <a:ext cx="140" cy="198"/>
            </a:xfrm>
            <a:custGeom>
              <a:avLst/>
              <a:gdLst/>
              <a:ahLst/>
              <a:cxnLst/>
              <a:rect l="l" t="t" r="r" b="b"/>
              <a:pathLst>
                <a:path w="281" h="395" extrusionOk="0">
                  <a:moveTo>
                    <a:pt x="281" y="197"/>
                  </a:moveTo>
                  <a:lnTo>
                    <a:pt x="279" y="237"/>
                  </a:lnTo>
                  <a:lnTo>
                    <a:pt x="271" y="274"/>
                  </a:lnTo>
                  <a:lnTo>
                    <a:pt x="257" y="308"/>
                  </a:lnTo>
                  <a:lnTo>
                    <a:pt x="241" y="338"/>
                  </a:lnTo>
                  <a:lnTo>
                    <a:pt x="220" y="362"/>
                  </a:lnTo>
                  <a:lnTo>
                    <a:pt x="196" y="379"/>
                  </a:lnTo>
                  <a:lnTo>
                    <a:pt x="170" y="392"/>
                  </a:lnTo>
                  <a:lnTo>
                    <a:pt x="142" y="395"/>
                  </a:lnTo>
                  <a:lnTo>
                    <a:pt x="113" y="392"/>
                  </a:lnTo>
                  <a:lnTo>
                    <a:pt x="87" y="379"/>
                  </a:lnTo>
                  <a:lnTo>
                    <a:pt x="63" y="362"/>
                  </a:lnTo>
                  <a:lnTo>
                    <a:pt x="42" y="338"/>
                  </a:lnTo>
                  <a:lnTo>
                    <a:pt x="25" y="308"/>
                  </a:lnTo>
                  <a:lnTo>
                    <a:pt x="12" y="274"/>
                  </a:lnTo>
                  <a:lnTo>
                    <a:pt x="3" y="237"/>
                  </a:lnTo>
                  <a:lnTo>
                    <a:pt x="0" y="197"/>
                  </a:lnTo>
                  <a:lnTo>
                    <a:pt x="3" y="157"/>
                  </a:lnTo>
                  <a:lnTo>
                    <a:pt x="12" y="120"/>
                  </a:lnTo>
                  <a:lnTo>
                    <a:pt x="25" y="86"/>
                  </a:lnTo>
                  <a:lnTo>
                    <a:pt x="42" y="58"/>
                  </a:lnTo>
                  <a:lnTo>
                    <a:pt x="63" y="33"/>
                  </a:lnTo>
                  <a:lnTo>
                    <a:pt x="87" y="15"/>
                  </a:lnTo>
                  <a:lnTo>
                    <a:pt x="113" y="3"/>
                  </a:lnTo>
                  <a:lnTo>
                    <a:pt x="142" y="0"/>
                  </a:lnTo>
                  <a:lnTo>
                    <a:pt x="170" y="3"/>
                  </a:lnTo>
                  <a:lnTo>
                    <a:pt x="196" y="15"/>
                  </a:lnTo>
                  <a:lnTo>
                    <a:pt x="220" y="33"/>
                  </a:lnTo>
                  <a:lnTo>
                    <a:pt x="241" y="58"/>
                  </a:lnTo>
                  <a:lnTo>
                    <a:pt x="257" y="86"/>
                  </a:lnTo>
                  <a:lnTo>
                    <a:pt x="271" y="120"/>
                  </a:lnTo>
                  <a:lnTo>
                    <a:pt x="279" y="157"/>
                  </a:lnTo>
                  <a:lnTo>
                    <a:pt x="281" y="197"/>
                  </a:lnTo>
                  <a:close/>
                </a:path>
              </a:pathLst>
            </a:custGeom>
            <a:solidFill>
              <a:srgbClr val="F2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30" name="Google Shape;2030;p41"/>
            <p:cNvSpPr/>
            <p:nvPr/>
          </p:nvSpPr>
          <p:spPr>
            <a:xfrm>
              <a:off x="5135" y="3065"/>
              <a:ext cx="134" cy="175"/>
            </a:xfrm>
            <a:custGeom>
              <a:avLst/>
              <a:gdLst/>
              <a:ahLst/>
              <a:cxnLst/>
              <a:rect l="l" t="t" r="r" b="b"/>
              <a:pathLst>
                <a:path w="268" h="349" extrusionOk="0">
                  <a:moveTo>
                    <a:pt x="268" y="174"/>
                  </a:moveTo>
                  <a:lnTo>
                    <a:pt x="266" y="209"/>
                  </a:lnTo>
                  <a:lnTo>
                    <a:pt x="258" y="242"/>
                  </a:lnTo>
                  <a:lnTo>
                    <a:pt x="245" y="272"/>
                  </a:lnTo>
                  <a:lnTo>
                    <a:pt x="229" y="297"/>
                  </a:lnTo>
                  <a:lnTo>
                    <a:pt x="210" y="319"/>
                  </a:lnTo>
                  <a:lnTo>
                    <a:pt x="187" y="335"/>
                  </a:lnTo>
                  <a:lnTo>
                    <a:pt x="161" y="345"/>
                  </a:lnTo>
                  <a:lnTo>
                    <a:pt x="134" y="349"/>
                  </a:lnTo>
                  <a:lnTo>
                    <a:pt x="107" y="345"/>
                  </a:lnTo>
                  <a:lnTo>
                    <a:pt x="82" y="335"/>
                  </a:lnTo>
                  <a:lnTo>
                    <a:pt x="59" y="319"/>
                  </a:lnTo>
                  <a:lnTo>
                    <a:pt x="39" y="297"/>
                  </a:lnTo>
                  <a:lnTo>
                    <a:pt x="23" y="272"/>
                  </a:lnTo>
                  <a:lnTo>
                    <a:pt x="10" y="242"/>
                  </a:lnTo>
                  <a:lnTo>
                    <a:pt x="2" y="209"/>
                  </a:lnTo>
                  <a:lnTo>
                    <a:pt x="0" y="174"/>
                  </a:lnTo>
                  <a:lnTo>
                    <a:pt x="2" y="138"/>
                  </a:lnTo>
                  <a:lnTo>
                    <a:pt x="10" y="106"/>
                  </a:lnTo>
                  <a:lnTo>
                    <a:pt x="23" y="76"/>
                  </a:lnTo>
                  <a:lnTo>
                    <a:pt x="39" y="50"/>
                  </a:lnTo>
                  <a:lnTo>
                    <a:pt x="59" y="30"/>
                  </a:lnTo>
                  <a:lnTo>
                    <a:pt x="82" y="14"/>
                  </a:lnTo>
                  <a:lnTo>
                    <a:pt x="107" y="3"/>
                  </a:lnTo>
                  <a:lnTo>
                    <a:pt x="134" y="0"/>
                  </a:lnTo>
                  <a:lnTo>
                    <a:pt x="161" y="3"/>
                  </a:lnTo>
                  <a:lnTo>
                    <a:pt x="187" y="14"/>
                  </a:lnTo>
                  <a:lnTo>
                    <a:pt x="210" y="30"/>
                  </a:lnTo>
                  <a:lnTo>
                    <a:pt x="229" y="50"/>
                  </a:lnTo>
                  <a:lnTo>
                    <a:pt x="245" y="76"/>
                  </a:lnTo>
                  <a:lnTo>
                    <a:pt x="258" y="106"/>
                  </a:lnTo>
                  <a:lnTo>
                    <a:pt x="266" y="138"/>
                  </a:lnTo>
                  <a:lnTo>
                    <a:pt x="268" y="174"/>
                  </a:lnTo>
                  <a:close/>
                </a:path>
              </a:pathLst>
            </a:custGeom>
            <a:solidFill>
              <a:srgbClr val="F2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31" name="Google Shape;2031;p41"/>
            <p:cNvSpPr/>
            <p:nvPr/>
          </p:nvSpPr>
          <p:spPr>
            <a:xfrm>
              <a:off x="4469" y="2293"/>
              <a:ext cx="708" cy="549"/>
            </a:xfrm>
            <a:custGeom>
              <a:avLst/>
              <a:gdLst/>
              <a:ahLst/>
              <a:cxnLst/>
              <a:rect l="l" t="t" r="r" b="b"/>
              <a:pathLst>
                <a:path w="1415" h="1099" extrusionOk="0">
                  <a:moveTo>
                    <a:pt x="846" y="64"/>
                  </a:moveTo>
                  <a:lnTo>
                    <a:pt x="846" y="62"/>
                  </a:lnTo>
                  <a:lnTo>
                    <a:pt x="845" y="55"/>
                  </a:lnTo>
                  <a:lnTo>
                    <a:pt x="843" y="45"/>
                  </a:lnTo>
                  <a:lnTo>
                    <a:pt x="838" y="35"/>
                  </a:lnTo>
                  <a:lnTo>
                    <a:pt x="831" y="24"/>
                  </a:lnTo>
                  <a:lnTo>
                    <a:pt x="819" y="14"/>
                  </a:lnTo>
                  <a:lnTo>
                    <a:pt x="804" y="6"/>
                  </a:lnTo>
                  <a:lnTo>
                    <a:pt x="784" y="2"/>
                  </a:lnTo>
                  <a:lnTo>
                    <a:pt x="765" y="0"/>
                  </a:lnTo>
                  <a:lnTo>
                    <a:pt x="737" y="2"/>
                  </a:lnTo>
                  <a:lnTo>
                    <a:pt x="699" y="3"/>
                  </a:lnTo>
                  <a:lnTo>
                    <a:pt x="652" y="5"/>
                  </a:lnTo>
                  <a:lnTo>
                    <a:pt x="601" y="9"/>
                  </a:lnTo>
                  <a:lnTo>
                    <a:pt x="544" y="12"/>
                  </a:lnTo>
                  <a:lnTo>
                    <a:pt x="485" y="17"/>
                  </a:lnTo>
                  <a:lnTo>
                    <a:pt x="425" y="22"/>
                  </a:lnTo>
                  <a:lnTo>
                    <a:pt x="366" y="28"/>
                  </a:lnTo>
                  <a:lnTo>
                    <a:pt x="308" y="34"/>
                  </a:lnTo>
                  <a:lnTo>
                    <a:pt x="255" y="41"/>
                  </a:lnTo>
                  <a:lnTo>
                    <a:pt x="207" y="48"/>
                  </a:lnTo>
                  <a:lnTo>
                    <a:pt x="165" y="55"/>
                  </a:lnTo>
                  <a:lnTo>
                    <a:pt x="133" y="62"/>
                  </a:lnTo>
                  <a:lnTo>
                    <a:pt x="111" y="70"/>
                  </a:lnTo>
                  <a:lnTo>
                    <a:pt x="101" y="77"/>
                  </a:lnTo>
                  <a:lnTo>
                    <a:pt x="96" y="100"/>
                  </a:lnTo>
                  <a:lnTo>
                    <a:pt x="97" y="135"/>
                  </a:lnTo>
                  <a:lnTo>
                    <a:pt x="101" y="180"/>
                  </a:lnTo>
                  <a:lnTo>
                    <a:pt x="106" y="229"/>
                  </a:lnTo>
                  <a:lnTo>
                    <a:pt x="113" y="275"/>
                  </a:lnTo>
                  <a:lnTo>
                    <a:pt x="119" y="314"/>
                  </a:lnTo>
                  <a:lnTo>
                    <a:pt x="124" y="342"/>
                  </a:lnTo>
                  <a:lnTo>
                    <a:pt x="126" y="352"/>
                  </a:lnTo>
                  <a:lnTo>
                    <a:pt x="121" y="353"/>
                  </a:lnTo>
                  <a:lnTo>
                    <a:pt x="111" y="357"/>
                  </a:lnTo>
                  <a:lnTo>
                    <a:pt x="96" y="361"/>
                  </a:lnTo>
                  <a:lnTo>
                    <a:pt x="79" y="368"/>
                  </a:lnTo>
                  <a:lnTo>
                    <a:pt x="61" y="377"/>
                  </a:lnTo>
                  <a:lnTo>
                    <a:pt x="47" y="387"/>
                  </a:lnTo>
                  <a:lnTo>
                    <a:pt x="36" y="397"/>
                  </a:lnTo>
                  <a:lnTo>
                    <a:pt x="32" y="408"/>
                  </a:lnTo>
                  <a:lnTo>
                    <a:pt x="35" y="420"/>
                  </a:lnTo>
                  <a:lnTo>
                    <a:pt x="43" y="430"/>
                  </a:lnTo>
                  <a:lnTo>
                    <a:pt x="56" y="438"/>
                  </a:lnTo>
                  <a:lnTo>
                    <a:pt x="70" y="445"/>
                  </a:lnTo>
                  <a:lnTo>
                    <a:pt x="83" y="451"/>
                  </a:lnTo>
                  <a:lnTo>
                    <a:pt x="96" y="454"/>
                  </a:lnTo>
                  <a:lnTo>
                    <a:pt x="104" y="457"/>
                  </a:lnTo>
                  <a:lnTo>
                    <a:pt x="108" y="458"/>
                  </a:lnTo>
                  <a:lnTo>
                    <a:pt x="119" y="585"/>
                  </a:lnTo>
                  <a:lnTo>
                    <a:pt x="114" y="584"/>
                  </a:lnTo>
                  <a:lnTo>
                    <a:pt x="101" y="581"/>
                  </a:lnTo>
                  <a:lnTo>
                    <a:pt x="81" y="579"/>
                  </a:lnTo>
                  <a:lnTo>
                    <a:pt x="60" y="578"/>
                  </a:lnTo>
                  <a:lnTo>
                    <a:pt x="38" y="580"/>
                  </a:lnTo>
                  <a:lnTo>
                    <a:pt x="19" y="585"/>
                  </a:lnTo>
                  <a:lnTo>
                    <a:pt x="5" y="594"/>
                  </a:lnTo>
                  <a:lnTo>
                    <a:pt x="0" y="610"/>
                  </a:lnTo>
                  <a:lnTo>
                    <a:pt x="3" y="637"/>
                  </a:lnTo>
                  <a:lnTo>
                    <a:pt x="10" y="676"/>
                  </a:lnTo>
                  <a:lnTo>
                    <a:pt x="20" y="724"/>
                  </a:lnTo>
                  <a:lnTo>
                    <a:pt x="32" y="776"/>
                  </a:lnTo>
                  <a:lnTo>
                    <a:pt x="45" y="828"/>
                  </a:lnTo>
                  <a:lnTo>
                    <a:pt x="59" y="875"/>
                  </a:lnTo>
                  <a:lnTo>
                    <a:pt x="72" y="914"/>
                  </a:lnTo>
                  <a:lnTo>
                    <a:pt x="82" y="941"/>
                  </a:lnTo>
                  <a:lnTo>
                    <a:pt x="91" y="951"/>
                  </a:lnTo>
                  <a:lnTo>
                    <a:pt x="108" y="963"/>
                  </a:lnTo>
                  <a:lnTo>
                    <a:pt x="131" y="975"/>
                  </a:lnTo>
                  <a:lnTo>
                    <a:pt x="158" y="988"/>
                  </a:lnTo>
                  <a:lnTo>
                    <a:pt x="192" y="1002"/>
                  </a:lnTo>
                  <a:lnTo>
                    <a:pt x="227" y="1016"/>
                  </a:lnTo>
                  <a:lnTo>
                    <a:pt x="267" y="1030"/>
                  </a:lnTo>
                  <a:lnTo>
                    <a:pt x="308" y="1042"/>
                  </a:lnTo>
                  <a:lnTo>
                    <a:pt x="348" y="1055"/>
                  </a:lnTo>
                  <a:lnTo>
                    <a:pt x="390" y="1066"/>
                  </a:lnTo>
                  <a:lnTo>
                    <a:pt x="429" y="1077"/>
                  </a:lnTo>
                  <a:lnTo>
                    <a:pt x="466" y="1085"/>
                  </a:lnTo>
                  <a:lnTo>
                    <a:pt x="499" y="1092"/>
                  </a:lnTo>
                  <a:lnTo>
                    <a:pt x="529" y="1096"/>
                  </a:lnTo>
                  <a:lnTo>
                    <a:pt x="553" y="1099"/>
                  </a:lnTo>
                  <a:lnTo>
                    <a:pt x="571" y="1098"/>
                  </a:lnTo>
                  <a:lnTo>
                    <a:pt x="580" y="1096"/>
                  </a:lnTo>
                  <a:lnTo>
                    <a:pt x="591" y="1094"/>
                  </a:lnTo>
                  <a:lnTo>
                    <a:pt x="606" y="1091"/>
                  </a:lnTo>
                  <a:lnTo>
                    <a:pt x="624" y="1087"/>
                  </a:lnTo>
                  <a:lnTo>
                    <a:pt x="644" y="1084"/>
                  </a:lnTo>
                  <a:lnTo>
                    <a:pt x="666" y="1079"/>
                  </a:lnTo>
                  <a:lnTo>
                    <a:pt x="692" y="1074"/>
                  </a:lnTo>
                  <a:lnTo>
                    <a:pt x="718" y="1069"/>
                  </a:lnTo>
                  <a:lnTo>
                    <a:pt x="747" y="1063"/>
                  </a:lnTo>
                  <a:lnTo>
                    <a:pt x="777" y="1056"/>
                  </a:lnTo>
                  <a:lnTo>
                    <a:pt x="808" y="1049"/>
                  </a:lnTo>
                  <a:lnTo>
                    <a:pt x="840" y="1042"/>
                  </a:lnTo>
                  <a:lnTo>
                    <a:pt x="874" y="1035"/>
                  </a:lnTo>
                  <a:lnTo>
                    <a:pt x="907" y="1027"/>
                  </a:lnTo>
                  <a:lnTo>
                    <a:pt x="942" y="1019"/>
                  </a:lnTo>
                  <a:lnTo>
                    <a:pt x="976" y="1010"/>
                  </a:lnTo>
                  <a:lnTo>
                    <a:pt x="1011" y="1001"/>
                  </a:lnTo>
                  <a:lnTo>
                    <a:pt x="1046" y="993"/>
                  </a:lnTo>
                  <a:lnTo>
                    <a:pt x="1080" y="983"/>
                  </a:lnTo>
                  <a:lnTo>
                    <a:pt x="1114" y="973"/>
                  </a:lnTo>
                  <a:lnTo>
                    <a:pt x="1148" y="964"/>
                  </a:lnTo>
                  <a:lnTo>
                    <a:pt x="1180" y="955"/>
                  </a:lnTo>
                  <a:lnTo>
                    <a:pt x="1211" y="944"/>
                  </a:lnTo>
                  <a:lnTo>
                    <a:pt x="1240" y="934"/>
                  </a:lnTo>
                  <a:lnTo>
                    <a:pt x="1269" y="925"/>
                  </a:lnTo>
                  <a:lnTo>
                    <a:pt x="1295" y="914"/>
                  </a:lnTo>
                  <a:lnTo>
                    <a:pt x="1319" y="904"/>
                  </a:lnTo>
                  <a:lnTo>
                    <a:pt x="1341" y="894"/>
                  </a:lnTo>
                  <a:lnTo>
                    <a:pt x="1361" y="884"/>
                  </a:lnTo>
                  <a:lnTo>
                    <a:pt x="1378" y="874"/>
                  </a:lnTo>
                  <a:lnTo>
                    <a:pt x="1393" y="864"/>
                  </a:lnTo>
                  <a:lnTo>
                    <a:pt x="1405" y="854"/>
                  </a:lnTo>
                  <a:lnTo>
                    <a:pt x="1415" y="838"/>
                  </a:lnTo>
                  <a:lnTo>
                    <a:pt x="1410" y="826"/>
                  </a:lnTo>
                  <a:lnTo>
                    <a:pt x="1394" y="819"/>
                  </a:lnTo>
                  <a:lnTo>
                    <a:pt x="1374" y="813"/>
                  </a:lnTo>
                  <a:lnTo>
                    <a:pt x="1349" y="811"/>
                  </a:lnTo>
                  <a:lnTo>
                    <a:pt x="1327" y="811"/>
                  </a:lnTo>
                  <a:lnTo>
                    <a:pt x="1311" y="811"/>
                  </a:lnTo>
                  <a:lnTo>
                    <a:pt x="1304" y="811"/>
                  </a:lnTo>
                  <a:lnTo>
                    <a:pt x="1301" y="811"/>
                  </a:lnTo>
                  <a:lnTo>
                    <a:pt x="1291" y="812"/>
                  </a:lnTo>
                  <a:lnTo>
                    <a:pt x="1274" y="813"/>
                  </a:lnTo>
                  <a:lnTo>
                    <a:pt x="1253" y="813"/>
                  </a:lnTo>
                  <a:lnTo>
                    <a:pt x="1226" y="814"/>
                  </a:lnTo>
                  <a:lnTo>
                    <a:pt x="1196" y="814"/>
                  </a:lnTo>
                  <a:lnTo>
                    <a:pt x="1164" y="814"/>
                  </a:lnTo>
                  <a:lnTo>
                    <a:pt x="1128" y="812"/>
                  </a:lnTo>
                  <a:lnTo>
                    <a:pt x="1091" y="809"/>
                  </a:lnTo>
                  <a:lnTo>
                    <a:pt x="1054" y="806"/>
                  </a:lnTo>
                  <a:lnTo>
                    <a:pt x="1016" y="801"/>
                  </a:lnTo>
                  <a:lnTo>
                    <a:pt x="980" y="794"/>
                  </a:lnTo>
                  <a:lnTo>
                    <a:pt x="945" y="786"/>
                  </a:lnTo>
                  <a:lnTo>
                    <a:pt x="912" y="775"/>
                  </a:lnTo>
                  <a:lnTo>
                    <a:pt x="882" y="762"/>
                  </a:lnTo>
                  <a:lnTo>
                    <a:pt x="855" y="747"/>
                  </a:lnTo>
                  <a:lnTo>
                    <a:pt x="857" y="726"/>
                  </a:lnTo>
                  <a:lnTo>
                    <a:pt x="862" y="670"/>
                  </a:lnTo>
                  <a:lnTo>
                    <a:pt x="867" y="587"/>
                  </a:lnTo>
                  <a:lnTo>
                    <a:pt x="871" y="486"/>
                  </a:lnTo>
                  <a:lnTo>
                    <a:pt x="874" y="374"/>
                  </a:lnTo>
                  <a:lnTo>
                    <a:pt x="871" y="261"/>
                  </a:lnTo>
                  <a:lnTo>
                    <a:pt x="862" y="155"/>
                  </a:lnTo>
                  <a:lnTo>
                    <a:pt x="846" y="6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32" name="Google Shape;2032;p41"/>
            <p:cNvSpPr/>
            <p:nvPr/>
          </p:nvSpPr>
          <p:spPr>
            <a:xfrm>
              <a:off x="4483" y="2307"/>
              <a:ext cx="667" cy="527"/>
            </a:xfrm>
            <a:custGeom>
              <a:avLst/>
              <a:gdLst/>
              <a:ahLst/>
              <a:cxnLst/>
              <a:rect l="l" t="t" r="r" b="b"/>
              <a:pathLst>
                <a:path w="1334" h="1055" extrusionOk="0">
                  <a:moveTo>
                    <a:pt x="737" y="1"/>
                  </a:moveTo>
                  <a:lnTo>
                    <a:pt x="720" y="0"/>
                  </a:lnTo>
                  <a:lnTo>
                    <a:pt x="694" y="1"/>
                  </a:lnTo>
                  <a:lnTo>
                    <a:pt x="658" y="3"/>
                  </a:lnTo>
                  <a:lnTo>
                    <a:pt x="614" y="5"/>
                  </a:lnTo>
                  <a:lnTo>
                    <a:pt x="565" y="7"/>
                  </a:lnTo>
                  <a:lnTo>
                    <a:pt x="512" y="11"/>
                  </a:lnTo>
                  <a:lnTo>
                    <a:pt x="455" y="15"/>
                  </a:lnTo>
                  <a:lnTo>
                    <a:pt x="399" y="20"/>
                  </a:lnTo>
                  <a:lnTo>
                    <a:pt x="342" y="26"/>
                  </a:lnTo>
                  <a:lnTo>
                    <a:pt x="288" y="30"/>
                  </a:lnTo>
                  <a:lnTo>
                    <a:pt x="236" y="37"/>
                  </a:lnTo>
                  <a:lnTo>
                    <a:pt x="191" y="43"/>
                  </a:lnTo>
                  <a:lnTo>
                    <a:pt x="152" y="50"/>
                  </a:lnTo>
                  <a:lnTo>
                    <a:pt x="121" y="56"/>
                  </a:lnTo>
                  <a:lnTo>
                    <a:pt x="100" y="63"/>
                  </a:lnTo>
                  <a:lnTo>
                    <a:pt x="91" y="69"/>
                  </a:lnTo>
                  <a:lnTo>
                    <a:pt x="88" y="87"/>
                  </a:lnTo>
                  <a:lnTo>
                    <a:pt x="86" y="112"/>
                  </a:lnTo>
                  <a:lnTo>
                    <a:pt x="89" y="145"/>
                  </a:lnTo>
                  <a:lnTo>
                    <a:pt x="92" y="182"/>
                  </a:lnTo>
                  <a:lnTo>
                    <a:pt x="97" y="220"/>
                  </a:lnTo>
                  <a:lnTo>
                    <a:pt x="103" y="257"/>
                  </a:lnTo>
                  <a:lnTo>
                    <a:pt x="107" y="288"/>
                  </a:lnTo>
                  <a:lnTo>
                    <a:pt x="112" y="314"/>
                  </a:lnTo>
                  <a:lnTo>
                    <a:pt x="113" y="322"/>
                  </a:lnTo>
                  <a:lnTo>
                    <a:pt x="113" y="328"/>
                  </a:lnTo>
                  <a:lnTo>
                    <a:pt x="114" y="331"/>
                  </a:lnTo>
                  <a:lnTo>
                    <a:pt x="114" y="332"/>
                  </a:lnTo>
                  <a:lnTo>
                    <a:pt x="112" y="332"/>
                  </a:lnTo>
                  <a:lnTo>
                    <a:pt x="107" y="334"/>
                  </a:lnTo>
                  <a:lnTo>
                    <a:pt x="99" y="337"/>
                  </a:lnTo>
                  <a:lnTo>
                    <a:pt x="90" y="340"/>
                  </a:lnTo>
                  <a:lnTo>
                    <a:pt x="80" y="344"/>
                  </a:lnTo>
                  <a:lnTo>
                    <a:pt x="69" y="348"/>
                  </a:lnTo>
                  <a:lnTo>
                    <a:pt x="59" y="354"/>
                  </a:lnTo>
                  <a:lnTo>
                    <a:pt x="48" y="360"/>
                  </a:lnTo>
                  <a:lnTo>
                    <a:pt x="39" y="366"/>
                  </a:lnTo>
                  <a:lnTo>
                    <a:pt x="33" y="372"/>
                  </a:lnTo>
                  <a:lnTo>
                    <a:pt x="29" y="379"/>
                  </a:lnTo>
                  <a:lnTo>
                    <a:pt x="28" y="387"/>
                  </a:lnTo>
                  <a:lnTo>
                    <a:pt x="29" y="392"/>
                  </a:lnTo>
                  <a:lnTo>
                    <a:pt x="31" y="397"/>
                  </a:lnTo>
                  <a:lnTo>
                    <a:pt x="33" y="401"/>
                  </a:lnTo>
                  <a:lnTo>
                    <a:pt x="37" y="405"/>
                  </a:lnTo>
                  <a:lnTo>
                    <a:pt x="45" y="411"/>
                  </a:lnTo>
                  <a:lnTo>
                    <a:pt x="54" y="416"/>
                  </a:lnTo>
                  <a:lnTo>
                    <a:pt x="65" y="422"/>
                  </a:lnTo>
                  <a:lnTo>
                    <a:pt x="75" y="427"/>
                  </a:lnTo>
                  <a:lnTo>
                    <a:pt x="83" y="430"/>
                  </a:lnTo>
                  <a:lnTo>
                    <a:pt x="91" y="432"/>
                  </a:lnTo>
                  <a:lnTo>
                    <a:pt x="96" y="434"/>
                  </a:lnTo>
                  <a:lnTo>
                    <a:pt x="98" y="435"/>
                  </a:lnTo>
                  <a:lnTo>
                    <a:pt x="108" y="557"/>
                  </a:lnTo>
                  <a:lnTo>
                    <a:pt x="104" y="557"/>
                  </a:lnTo>
                  <a:lnTo>
                    <a:pt x="91" y="556"/>
                  </a:lnTo>
                  <a:lnTo>
                    <a:pt x="74" y="555"/>
                  </a:lnTo>
                  <a:lnTo>
                    <a:pt x="54" y="555"/>
                  </a:lnTo>
                  <a:lnTo>
                    <a:pt x="35" y="558"/>
                  </a:lnTo>
                  <a:lnTo>
                    <a:pt x="17" y="563"/>
                  </a:lnTo>
                  <a:lnTo>
                    <a:pt x="5" y="573"/>
                  </a:lnTo>
                  <a:lnTo>
                    <a:pt x="0" y="587"/>
                  </a:lnTo>
                  <a:lnTo>
                    <a:pt x="0" y="601"/>
                  </a:lnTo>
                  <a:lnTo>
                    <a:pt x="1" y="619"/>
                  </a:lnTo>
                  <a:lnTo>
                    <a:pt x="4" y="642"/>
                  </a:lnTo>
                  <a:lnTo>
                    <a:pt x="8" y="669"/>
                  </a:lnTo>
                  <a:lnTo>
                    <a:pt x="15" y="701"/>
                  </a:lnTo>
                  <a:lnTo>
                    <a:pt x="23" y="735"/>
                  </a:lnTo>
                  <a:lnTo>
                    <a:pt x="31" y="771"/>
                  </a:lnTo>
                  <a:lnTo>
                    <a:pt x="40" y="806"/>
                  </a:lnTo>
                  <a:lnTo>
                    <a:pt x="50" y="838"/>
                  </a:lnTo>
                  <a:lnTo>
                    <a:pt x="58" y="867"/>
                  </a:lnTo>
                  <a:lnTo>
                    <a:pt x="66" y="890"/>
                  </a:lnTo>
                  <a:lnTo>
                    <a:pt x="73" y="906"/>
                  </a:lnTo>
                  <a:lnTo>
                    <a:pt x="81" y="915"/>
                  </a:lnTo>
                  <a:lnTo>
                    <a:pt x="97" y="927"/>
                  </a:lnTo>
                  <a:lnTo>
                    <a:pt x="119" y="938"/>
                  </a:lnTo>
                  <a:lnTo>
                    <a:pt x="145" y="951"/>
                  </a:lnTo>
                  <a:lnTo>
                    <a:pt x="176" y="964"/>
                  </a:lnTo>
                  <a:lnTo>
                    <a:pt x="211" y="976"/>
                  </a:lnTo>
                  <a:lnTo>
                    <a:pt x="248" y="989"/>
                  </a:lnTo>
                  <a:lnTo>
                    <a:pt x="287" y="1002"/>
                  </a:lnTo>
                  <a:lnTo>
                    <a:pt x="326" y="1013"/>
                  </a:lnTo>
                  <a:lnTo>
                    <a:pt x="364" y="1025"/>
                  </a:lnTo>
                  <a:lnTo>
                    <a:pt x="402" y="1034"/>
                  </a:lnTo>
                  <a:lnTo>
                    <a:pt x="437" y="1042"/>
                  </a:lnTo>
                  <a:lnTo>
                    <a:pt x="469" y="1048"/>
                  </a:lnTo>
                  <a:lnTo>
                    <a:pt x="497" y="1052"/>
                  </a:lnTo>
                  <a:lnTo>
                    <a:pt x="518" y="1055"/>
                  </a:lnTo>
                  <a:lnTo>
                    <a:pt x="536" y="1054"/>
                  </a:lnTo>
                  <a:lnTo>
                    <a:pt x="544" y="1052"/>
                  </a:lnTo>
                  <a:lnTo>
                    <a:pt x="555" y="1050"/>
                  </a:lnTo>
                  <a:lnTo>
                    <a:pt x="569" y="1048"/>
                  </a:lnTo>
                  <a:lnTo>
                    <a:pt x="586" y="1044"/>
                  </a:lnTo>
                  <a:lnTo>
                    <a:pt x="605" y="1041"/>
                  </a:lnTo>
                  <a:lnTo>
                    <a:pt x="627" y="1037"/>
                  </a:lnTo>
                  <a:lnTo>
                    <a:pt x="650" y="1033"/>
                  </a:lnTo>
                  <a:lnTo>
                    <a:pt x="675" y="1028"/>
                  </a:lnTo>
                  <a:lnTo>
                    <a:pt x="702" y="1022"/>
                  </a:lnTo>
                  <a:lnTo>
                    <a:pt x="730" y="1017"/>
                  </a:lnTo>
                  <a:lnTo>
                    <a:pt x="760" y="1010"/>
                  </a:lnTo>
                  <a:lnTo>
                    <a:pt x="790" y="1003"/>
                  </a:lnTo>
                  <a:lnTo>
                    <a:pt x="823" y="996"/>
                  </a:lnTo>
                  <a:lnTo>
                    <a:pt x="855" y="989"/>
                  </a:lnTo>
                  <a:lnTo>
                    <a:pt x="887" y="981"/>
                  </a:lnTo>
                  <a:lnTo>
                    <a:pt x="920" y="973"/>
                  </a:lnTo>
                  <a:lnTo>
                    <a:pt x="953" y="965"/>
                  </a:lnTo>
                  <a:lnTo>
                    <a:pt x="986" y="957"/>
                  </a:lnTo>
                  <a:lnTo>
                    <a:pt x="1018" y="948"/>
                  </a:lnTo>
                  <a:lnTo>
                    <a:pt x="1051" y="939"/>
                  </a:lnTo>
                  <a:lnTo>
                    <a:pt x="1082" y="930"/>
                  </a:lnTo>
                  <a:lnTo>
                    <a:pt x="1113" y="921"/>
                  </a:lnTo>
                  <a:lnTo>
                    <a:pt x="1142" y="912"/>
                  </a:lnTo>
                  <a:lnTo>
                    <a:pt x="1170" y="903"/>
                  </a:lnTo>
                  <a:lnTo>
                    <a:pt x="1197" y="893"/>
                  </a:lnTo>
                  <a:lnTo>
                    <a:pt x="1222" y="883"/>
                  </a:lnTo>
                  <a:lnTo>
                    <a:pt x="1245" y="874"/>
                  </a:lnTo>
                  <a:lnTo>
                    <a:pt x="1266" y="865"/>
                  </a:lnTo>
                  <a:lnTo>
                    <a:pt x="1284" y="855"/>
                  </a:lnTo>
                  <a:lnTo>
                    <a:pt x="1302" y="845"/>
                  </a:lnTo>
                  <a:lnTo>
                    <a:pt x="1316" y="836"/>
                  </a:lnTo>
                  <a:lnTo>
                    <a:pt x="1326" y="827"/>
                  </a:lnTo>
                  <a:lnTo>
                    <a:pt x="1334" y="814"/>
                  </a:lnTo>
                  <a:lnTo>
                    <a:pt x="1334" y="803"/>
                  </a:lnTo>
                  <a:lnTo>
                    <a:pt x="1326" y="797"/>
                  </a:lnTo>
                  <a:lnTo>
                    <a:pt x="1313" y="792"/>
                  </a:lnTo>
                  <a:lnTo>
                    <a:pt x="1296" y="788"/>
                  </a:lnTo>
                  <a:lnTo>
                    <a:pt x="1279" y="786"/>
                  </a:lnTo>
                  <a:lnTo>
                    <a:pt x="1261" y="785"/>
                  </a:lnTo>
                  <a:lnTo>
                    <a:pt x="1246" y="785"/>
                  </a:lnTo>
                  <a:lnTo>
                    <a:pt x="1240" y="785"/>
                  </a:lnTo>
                  <a:lnTo>
                    <a:pt x="1235" y="785"/>
                  </a:lnTo>
                  <a:lnTo>
                    <a:pt x="1232" y="785"/>
                  </a:lnTo>
                  <a:lnTo>
                    <a:pt x="1230" y="785"/>
                  </a:lnTo>
                  <a:lnTo>
                    <a:pt x="1228" y="785"/>
                  </a:lnTo>
                  <a:lnTo>
                    <a:pt x="1220" y="785"/>
                  </a:lnTo>
                  <a:lnTo>
                    <a:pt x="1210" y="786"/>
                  </a:lnTo>
                  <a:lnTo>
                    <a:pt x="1193" y="786"/>
                  </a:lnTo>
                  <a:lnTo>
                    <a:pt x="1175" y="786"/>
                  </a:lnTo>
                  <a:lnTo>
                    <a:pt x="1154" y="786"/>
                  </a:lnTo>
                  <a:lnTo>
                    <a:pt x="1130" y="786"/>
                  </a:lnTo>
                  <a:lnTo>
                    <a:pt x="1105" y="786"/>
                  </a:lnTo>
                  <a:lnTo>
                    <a:pt x="1077" y="785"/>
                  </a:lnTo>
                  <a:lnTo>
                    <a:pt x="1048" y="783"/>
                  </a:lnTo>
                  <a:lnTo>
                    <a:pt x="1020" y="780"/>
                  </a:lnTo>
                  <a:lnTo>
                    <a:pt x="990" y="777"/>
                  </a:lnTo>
                  <a:lnTo>
                    <a:pt x="960" y="774"/>
                  </a:lnTo>
                  <a:lnTo>
                    <a:pt x="930" y="768"/>
                  </a:lnTo>
                  <a:lnTo>
                    <a:pt x="902" y="762"/>
                  </a:lnTo>
                  <a:lnTo>
                    <a:pt x="874" y="754"/>
                  </a:lnTo>
                  <a:lnTo>
                    <a:pt x="864" y="750"/>
                  </a:lnTo>
                  <a:lnTo>
                    <a:pt x="855" y="747"/>
                  </a:lnTo>
                  <a:lnTo>
                    <a:pt x="846" y="744"/>
                  </a:lnTo>
                  <a:lnTo>
                    <a:pt x="836" y="739"/>
                  </a:lnTo>
                  <a:lnTo>
                    <a:pt x="828" y="735"/>
                  </a:lnTo>
                  <a:lnTo>
                    <a:pt x="819" y="731"/>
                  </a:lnTo>
                  <a:lnTo>
                    <a:pt x="812" y="725"/>
                  </a:lnTo>
                  <a:lnTo>
                    <a:pt x="804" y="720"/>
                  </a:lnTo>
                  <a:lnTo>
                    <a:pt x="806" y="699"/>
                  </a:lnTo>
                  <a:lnTo>
                    <a:pt x="810" y="643"/>
                  </a:lnTo>
                  <a:lnTo>
                    <a:pt x="815" y="563"/>
                  </a:lnTo>
                  <a:lnTo>
                    <a:pt x="818" y="465"/>
                  </a:lnTo>
                  <a:lnTo>
                    <a:pt x="819" y="358"/>
                  </a:lnTo>
                  <a:lnTo>
                    <a:pt x="817" y="249"/>
                  </a:lnTo>
                  <a:lnTo>
                    <a:pt x="810" y="148"/>
                  </a:lnTo>
                  <a:lnTo>
                    <a:pt x="796" y="61"/>
                  </a:lnTo>
                  <a:lnTo>
                    <a:pt x="796" y="60"/>
                  </a:lnTo>
                  <a:lnTo>
                    <a:pt x="796" y="58"/>
                  </a:lnTo>
                  <a:lnTo>
                    <a:pt x="796" y="54"/>
                  </a:lnTo>
                  <a:lnTo>
                    <a:pt x="795" y="50"/>
                  </a:lnTo>
                  <a:lnTo>
                    <a:pt x="793" y="43"/>
                  </a:lnTo>
                  <a:lnTo>
                    <a:pt x="790" y="36"/>
                  </a:lnTo>
                  <a:lnTo>
                    <a:pt x="786" y="28"/>
                  </a:lnTo>
                  <a:lnTo>
                    <a:pt x="780" y="21"/>
                  </a:lnTo>
                  <a:lnTo>
                    <a:pt x="773" y="14"/>
                  </a:lnTo>
                  <a:lnTo>
                    <a:pt x="764" y="8"/>
                  </a:lnTo>
                  <a:lnTo>
                    <a:pt x="751" y="4"/>
                  </a:lnTo>
                  <a:lnTo>
                    <a:pt x="737" y="1"/>
                  </a:lnTo>
                  <a:close/>
                </a:path>
              </a:pathLst>
            </a:custGeom>
            <a:solidFill>
              <a:srgbClr val="F2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33" name="Google Shape;2033;p41"/>
            <p:cNvSpPr/>
            <p:nvPr/>
          </p:nvSpPr>
          <p:spPr>
            <a:xfrm>
              <a:off x="4497" y="2322"/>
              <a:ext cx="629" cy="505"/>
            </a:xfrm>
            <a:custGeom>
              <a:avLst/>
              <a:gdLst/>
              <a:ahLst/>
              <a:cxnLst/>
              <a:rect l="l" t="t" r="r" b="b"/>
              <a:pathLst>
                <a:path w="1257" h="1012" extrusionOk="0">
                  <a:moveTo>
                    <a:pt x="691" y="1"/>
                  </a:moveTo>
                  <a:lnTo>
                    <a:pt x="675" y="0"/>
                  </a:lnTo>
                  <a:lnTo>
                    <a:pt x="650" y="1"/>
                  </a:lnTo>
                  <a:lnTo>
                    <a:pt x="616" y="2"/>
                  </a:lnTo>
                  <a:lnTo>
                    <a:pt x="576" y="4"/>
                  </a:lnTo>
                  <a:lnTo>
                    <a:pt x="530" y="6"/>
                  </a:lnTo>
                  <a:lnTo>
                    <a:pt x="479" y="9"/>
                  </a:lnTo>
                  <a:lnTo>
                    <a:pt x="426" y="14"/>
                  </a:lnTo>
                  <a:lnTo>
                    <a:pt x="373" y="17"/>
                  </a:lnTo>
                  <a:lnTo>
                    <a:pt x="319" y="22"/>
                  </a:lnTo>
                  <a:lnTo>
                    <a:pt x="268" y="28"/>
                  </a:lnTo>
                  <a:lnTo>
                    <a:pt x="220" y="34"/>
                  </a:lnTo>
                  <a:lnTo>
                    <a:pt x="176" y="39"/>
                  </a:lnTo>
                  <a:lnTo>
                    <a:pt x="139" y="45"/>
                  </a:lnTo>
                  <a:lnTo>
                    <a:pt x="110" y="51"/>
                  </a:lnTo>
                  <a:lnTo>
                    <a:pt x="91" y="58"/>
                  </a:lnTo>
                  <a:lnTo>
                    <a:pt x="82" y="63"/>
                  </a:lnTo>
                  <a:lnTo>
                    <a:pt x="78" y="105"/>
                  </a:lnTo>
                  <a:lnTo>
                    <a:pt x="83" y="172"/>
                  </a:lnTo>
                  <a:lnTo>
                    <a:pt x="93" y="242"/>
                  </a:lnTo>
                  <a:lnTo>
                    <a:pt x="101" y="295"/>
                  </a:lnTo>
                  <a:lnTo>
                    <a:pt x="102" y="302"/>
                  </a:lnTo>
                  <a:lnTo>
                    <a:pt x="104" y="308"/>
                  </a:lnTo>
                  <a:lnTo>
                    <a:pt x="104" y="311"/>
                  </a:lnTo>
                  <a:lnTo>
                    <a:pt x="104" y="312"/>
                  </a:lnTo>
                  <a:lnTo>
                    <a:pt x="101" y="312"/>
                  </a:lnTo>
                  <a:lnTo>
                    <a:pt x="95" y="315"/>
                  </a:lnTo>
                  <a:lnTo>
                    <a:pt x="89" y="317"/>
                  </a:lnTo>
                  <a:lnTo>
                    <a:pt x="79" y="319"/>
                  </a:lnTo>
                  <a:lnTo>
                    <a:pt x="70" y="324"/>
                  </a:lnTo>
                  <a:lnTo>
                    <a:pt x="60" y="327"/>
                  </a:lnTo>
                  <a:lnTo>
                    <a:pt x="49" y="333"/>
                  </a:lnTo>
                  <a:lnTo>
                    <a:pt x="40" y="339"/>
                  </a:lnTo>
                  <a:lnTo>
                    <a:pt x="32" y="345"/>
                  </a:lnTo>
                  <a:lnTo>
                    <a:pt x="28" y="352"/>
                  </a:lnTo>
                  <a:lnTo>
                    <a:pt x="24" y="358"/>
                  </a:lnTo>
                  <a:lnTo>
                    <a:pt x="24" y="365"/>
                  </a:lnTo>
                  <a:lnTo>
                    <a:pt x="25" y="370"/>
                  </a:lnTo>
                  <a:lnTo>
                    <a:pt x="28" y="375"/>
                  </a:lnTo>
                  <a:lnTo>
                    <a:pt x="30" y="378"/>
                  </a:lnTo>
                  <a:lnTo>
                    <a:pt x="33" y="382"/>
                  </a:lnTo>
                  <a:lnTo>
                    <a:pt x="40" y="387"/>
                  </a:lnTo>
                  <a:lnTo>
                    <a:pt x="49" y="393"/>
                  </a:lnTo>
                  <a:lnTo>
                    <a:pt x="59" y="398"/>
                  </a:lnTo>
                  <a:lnTo>
                    <a:pt x="68" y="402"/>
                  </a:lnTo>
                  <a:lnTo>
                    <a:pt x="76" y="406"/>
                  </a:lnTo>
                  <a:lnTo>
                    <a:pt x="83" y="408"/>
                  </a:lnTo>
                  <a:lnTo>
                    <a:pt x="87" y="409"/>
                  </a:lnTo>
                  <a:lnTo>
                    <a:pt x="89" y="410"/>
                  </a:lnTo>
                  <a:lnTo>
                    <a:pt x="98" y="529"/>
                  </a:lnTo>
                  <a:lnTo>
                    <a:pt x="93" y="529"/>
                  </a:lnTo>
                  <a:lnTo>
                    <a:pt x="83" y="529"/>
                  </a:lnTo>
                  <a:lnTo>
                    <a:pt x="67" y="529"/>
                  </a:lnTo>
                  <a:lnTo>
                    <a:pt x="49" y="531"/>
                  </a:lnTo>
                  <a:lnTo>
                    <a:pt x="32" y="535"/>
                  </a:lnTo>
                  <a:lnTo>
                    <a:pt x="16" y="542"/>
                  </a:lnTo>
                  <a:lnTo>
                    <a:pt x="6" y="551"/>
                  </a:lnTo>
                  <a:lnTo>
                    <a:pt x="1" y="565"/>
                  </a:lnTo>
                  <a:lnTo>
                    <a:pt x="0" y="577"/>
                  </a:lnTo>
                  <a:lnTo>
                    <a:pt x="0" y="595"/>
                  </a:lnTo>
                  <a:lnTo>
                    <a:pt x="0" y="617"/>
                  </a:lnTo>
                  <a:lnTo>
                    <a:pt x="3" y="642"/>
                  </a:lnTo>
                  <a:lnTo>
                    <a:pt x="9" y="673"/>
                  </a:lnTo>
                  <a:lnTo>
                    <a:pt x="17" y="705"/>
                  </a:lnTo>
                  <a:lnTo>
                    <a:pt x="25" y="740"/>
                  </a:lnTo>
                  <a:lnTo>
                    <a:pt x="33" y="773"/>
                  </a:lnTo>
                  <a:lnTo>
                    <a:pt x="42" y="804"/>
                  </a:lnTo>
                  <a:lnTo>
                    <a:pt x="51" y="832"/>
                  </a:lnTo>
                  <a:lnTo>
                    <a:pt x="59" y="854"/>
                  </a:lnTo>
                  <a:lnTo>
                    <a:pt x="66" y="870"/>
                  </a:lnTo>
                  <a:lnTo>
                    <a:pt x="74" y="879"/>
                  </a:lnTo>
                  <a:lnTo>
                    <a:pt x="87" y="890"/>
                  </a:lnTo>
                  <a:lnTo>
                    <a:pt x="108" y="901"/>
                  </a:lnTo>
                  <a:lnTo>
                    <a:pt x="134" y="913"/>
                  </a:lnTo>
                  <a:lnTo>
                    <a:pt x="162" y="924"/>
                  </a:lnTo>
                  <a:lnTo>
                    <a:pt x="196" y="937"/>
                  </a:lnTo>
                  <a:lnTo>
                    <a:pt x="230" y="950"/>
                  </a:lnTo>
                  <a:lnTo>
                    <a:pt x="267" y="961"/>
                  </a:lnTo>
                  <a:lnTo>
                    <a:pt x="303" y="973"/>
                  </a:lnTo>
                  <a:lnTo>
                    <a:pt x="340" y="983"/>
                  </a:lnTo>
                  <a:lnTo>
                    <a:pt x="375" y="992"/>
                  </a:lnTo>
                  <a:lnTo>
                    <a:pt x="409" y="999"/>
                  </a:lnTo>
                  <a:lnTo>
                    <a:pt x="439" y="1005"/>
                  </a:lnTo>
                  <a:lnTo>
                    <a:pt x="465" y="1010"/>
                  </a:lnTo>
                  <a:lnTo>
                    <a:pt x="486" y="1012"/>
                  </a:lnTo>
                  <a:lnTo>
                    <a:pt x="502" y="1011"/>
                  </a:lnTo>
                  <a:lnTo>
                    <a:pt x="521" y="1007"/>
                  </a:lnTo>
                  <a:lnTo>
                    <a:pt x="549" y="1003"/>
                  </a:lnTo>
                  <a:lnTo>
                    <a:pt x="587" y="996"/>
                  </a:lnTo>
                  <a:lnTo>
                    <a:pt x="633" y="986"/>
                  </a:lnTo>
                  <a:lnTo>
                    <a:pt x="685" y="976"/>
                  </a:lnTo>
                  <a:lnTo>
                    <a:pt x="743" y="963"/>
                  </a:lnTo>
                  <a:lnTo>
                    <a:pt x="803" y="951"/>
                  </a:lnTo>
                  <a:lnTo>
                    <a:pt x="865" y="936"/>
                  </a:lnTo>
                  <a:lnTo>
                    <a:pt x="927" y="921"/>
                  </a:lnTo>
                  <a:lnTo>
                    <a:pt x="988" y="905"/>
                  </a:lnTo>
                  <a:lnTo>
                    <a:pt x="1047" y="887"/>
                  </a:lnTo>
                  <a:lnTo>
                    <a:pt x="1101" y="870"/>
                  </a:lnTo>
                  <a:lnTo>
                    <a:pt x="1150" y="853"/>
                  </a:lnTo>
                  <a:lnTo>
                    <a:pt x="1191" y="834"/>
                  </a:lnTo>
                  <a:lnTo>
                    <a:pt x="1224" y="816"/>
                  </a:lnTo>
                  <a:lnTo>
                    <a:pt x="1247" y="799"/>
                  </a:lnTo>
                  <a:lnTo>
                    <a:pt x="1257" y="787"/>
                  </a:lnTo>
                  <a:lnTo>
                    <a:pt x="1255" y="778"/>
                  </a:lnTo>
                  <a:lnTo>
                    <a:pt x="1249" y="771"/>
                  </a:lnTo>
                  <a:lnTo>
                    <a:pt x="1236" y="765"/>
                  </a:lnTo>
                  <a:lnTo>
                    <a:pt x="1220" y="763"/>
                  </a:lnTo>
                  <a:lnTo>
                    <a:pt x="1203" y="761"/>
                  </a:lnTo>
                  <a:lnTo>
                    <a:pt x="1186" y="759"/>
                  </a:lnTo>
                  <a:lnTo>
                    <a:pt x="1173" y="759"/>
                  </a:lnTo>
                  <a:lnTo>
                    <a:pt x="1167" y="759"/>
                  </a:lnTo>
                  <a:lnTo>
                    <a:pt x="1162" y="759"/>
                  </a:lnTo>
                  <a:lnTo>
                    <a:pt x="1159" y="759"/>
                  </a:lnTo>
                  <a:lnTo>
                    <a:pt x="1158" y="759"/>
                  </a:lnTo>
                  <a:lnTo>
                    <a:pt x="1155" y="759"/>
                  </a:lnTo>
                  <a:lnTo>
                    <a:pt x="1147" y="759"/>
                  </a:lnTo>
                  <a:lnTo>
                    <a:pt x="1137" y="759"/>
                  </a:lnTo>
                  <a:lnTo>
                    <a:pt x="1122" y="761"/>
                  </a:lnTo>
                  <a:lnTo>
                    <a:pt x="1105" y="759"/>
                  </a:lnTo>
                  <a:lnTo>
                    <a:pt x="1084" y="759"/>
                  </a:lnTo>
                  <a:lnTo>
                    <a:pt x="1061" y="759"/>
                  </a:lnTo>
                  <a:lnTo>
                    <a:pt x="1037" y="758"/>
                  </a:lnTo>
                  <a:lnTo>
                    <a:pt x="1010" y="757"/>
                  </a:lnTo>
                  <a:lnTo>
                    <a:pt x="982" y="755"/>
                  </a:lnTo>
                  <a:lnTo>
                    <a:pt x="955" y="751"/>
                  </a:lnTo>
                  <a:lnTo>
                    <a:pt x="926" y="748"/>
                  </a:lnTo>
                  <a:lnTo>
                    <a:pt x="897" y="745"/>
                  </a:lnTo>
                  <a:lnTo>
                    <a:pt x="870" y="739"/>
                  </a:lnTo>
                  <a:lnTo>
                    <a:pt x="843" y="732"/>
                  </a:lnTo>
                  <a:lnTo>
                    <a:pt x="818" y="725"/>
                  </a:lnTo>
                  <a:lnTo>
                    <a:pt x="810" y="721"/>
                  </a:lnTo>
                  <a:lnTo>
                    <a:pt x="800" y="719"/>
                  </a:lnTo>
                  <a:lnTo>
                    <a:pt x="792" y="716"/>
                  </a:lnTo>
                  <a:lnTo>
                    <a:pt x="784" y="711"/>
                  </a:lnTo>
                  <a:lnTo>
                    <a:pt x="776" y="708"/>
                  </a:lnTo>
                  <a:lnTo>
                    <a:pt x="769" y="703"/>
                  </a:lnTo>
                  <a:lnTo>
                    <a:pt x="762" y="698"/>
                  </a:lnTo>
                  <a:lnTo>
                    <a:pt x="756" y="694"/>
                  </a:lnTo>
                  <a:lnTo>
                    <a:pt x="757" y="671"/>
                  </a:lnTo>
                  <a:lnTo>
                    <a:pt x="760" y="617"/>
                  </a:lnTo>
                  <a:lnTo>
                    <a:pt x="765" y="539"/>
                  </a:lnTo>
                  <a:lnTo>
                    <a:pt x="768" y="445"/>
                  </a:lnTo>
                  <a:lnTo>
                    <a:pt x="769" y="342"/>
                  </a:lnTo>
                  <a:lnTo>
                    <a:pt x="767" y="239"/>
                  </a:lnTo>
                  <a:lnTo>
                    <a:pt x="760" y="142"/>
                  </a:lnTo>
                  <a:lnTo>
                    <a:pt x="747" y="60"/>
                  </a:lnTo>
                  <a:lnTo>
                    <a:pt x="747" y="59"/>
                  </a:lnTo>
                  <a:lnTo>
                    <a:pt x="747" y="55"/>
                  </a:lnTo>
                  <a:lnTo>
                    <a:pt x="747" y="52"/>
                  </a:lnTo>
                  <a:lnTo>
                    <a:pt x="746" y="47"/>
                  </a:lnTo>
                  <a:lnTo>
                    <a:pt x="745" y="42"/>
                  </a:lnTo>
                  <a:lnTo>
                    <a:pt x="742" y="35"/>
                  </a:lnTo>
                  <a:lnTo>
                    <a:pt x="738" y="28"/>
                  </a:lnTo>
                  <a:lnTo>
                    <a:pt x="733" y="21"/>
                  </a:lnTo>
                  <a:lnTo>
                    <a:pt x="726" y="14"/>
                  </a:lnTo>
                  <a:lnTo>
                    <a:pt x="716" y="8"/>
                  </a:lnTo>
                  <a:lnTo>
                    <a:pt x="705" y="4"/>
                  </a:lnTo>
                  <a:lnTo>
                    <a:pt x="691" y="1"/>
                  </a:lnTo>
                  <a:close/>
                </a:path>
              </a:pathLst>
            </a:custGeom>
            <a:solidFill>
              <a:srgbClr val="E8F7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34" name="Google Shape;2034;p41"/>
            <p:cNvSpPr/>
            <p:nvPr/>
          </p:nvSpPr>
          <p:spPr>
            <a:xfrm>
              <a:off x="4511" y="2337"/>
              <a:ext cx="591" cy="483"/>
            </a:xfrm>
            <a:custGeom>
              <a:avLst/>
              <a:gdLst/>
              <a:ahLst/>
              <a:cxnLst/>
              <a:rect l="l" t="t" r="r" b="b"/>
              <a:pathLst>
                <a:path w="1181" h="967" extrusionOk="0">
                  <a:moveTo>
                    <a:pt x="649" y="0"/>
                  </a:moveTo>
                  <a:lnTo>
                    <a:pt x="634" y="0"/>
                  </a:lnTo>
                  <a:lnTo>
                    <a:pt x="610" y="0"/>
                  </a:lnTo>
                  <a:lnTo>
                    <a:pt x="579" y="1"/>
                  </a:lnTo>
                  <a:lnTo>
                    <a:pt x="540" y="2"/>
                  </a:lnTo>
                  <a:lnTo>
                    <a:pt x="496" y="5"/>
                  </a:lnTo>
                  <a:lnTo>
                    <a:pt x="449" y="7"/>
                  </a:lnTo>
                  <a:lnTo>
                    <a:pt x="399" y="10"/>
                  </a:lnTo>
                  <a:lnTo>
                    <a:pt x="349" y="14"/>
                  </a:lnTo>
                  <a:lnTo>
                    <a:pt x="299" y="18"/>
                  </a:lnTo>
                  <a:lnTo>
                    <a:pt x="251" y="23"/>
                  </a:lnTo>
                  <a:lnTo>
                    <a:pt x="206" y="28"/>
                  </a:lnTo>
                  <a:lnTo>
                    <a:pt x="164" y="33"/>
                  </a:lnTo>
                  <a:lnTo>
                    <a:pt x="130" y="38"/>
                  </a:lnTo>
                  <a:lnTo>
                    <a:pt x="103" y="44"/>
                  </a:lnTo>
                  <a:lnTo>
                    <a:pt x="84" y="50"/>
                  </a:lnTo>
                  <a:lnTo>
                    <a:pt x="76" y="55"/>
                  </a:lnTo>
                  <a:lnTo>
                    <a:pt x="72" y="96"/>
                  </a:lnTo>
                  <a:lnTo>
                    <a:pt x="78" y="160"/>
                  </a:lnTo>
                  <a:lnTo>
                    <a:pt x="86" y="227"/>
                  </a:lnTo>
                  <a:lnTo>
                    <a:pt x="94" y="275"/>
                  </a:lnTo>
                  <a:lnTo>
                    <a:pt x="95" y="281"/>
                  </a:lnTo>
                  <a:lnTo>
                    <a:pt x="96" y="286"/>
                  </a:lnTo>
                  <a:lnTo>
                    <a:pt x="96" y="289"/>
                  </a:lnTo>
                  <a:lnTo>
                    <a:pt x="95" y="290"/>
                  </a:lnTo>
                  <a:lnTo>
                    <a:pt x="93" y="292"/>
                  </a:lnTo>
                  <a:lnTo>
                    <a:pt x="87" y="293"/>
                  </a:lnTo>
                  <a:lnTo>
                    <a:pt x="80" y="295"/>
                  </a:lnTo>
                  <a:lnTo>
                    <a:pt x="72" y="299"/>
                  </a:lnTo>
                  <a:lnTo>
                    <a:pt x="63" y="302"/>
                  </a:lnTo>
                  <a:lnTo>
                    <a:pt x="54" y="307"/>
                  </a:lnTo>
                  <a:lnTo>
                    <a:pt x="44" y="311"/>
                  </a:lnTo>
                  <a:lnTo>
                    <a:pt x="36" y="317"/>
                  </a:lnTo>
                  <a:lnTo>
                    <a:pt x="29" y="323"/>
                  </a:lnTo>
                  <a:lnTo>
                    <a:pt x="25" y="330"/>
                  </a:lnTo>
                  <a:lnTo>
                    <a:pt x="23" y="337"/>
                  </a:lnTo>
                  <a:lnTo>
                    <a:pt x="23" y="343"/>
                  </a:lnTo>
                  <a:lnTo>
                    <a:pt x="25" y="348"/>
                  </a:lnTo>
                  <a:lnTo>
                    <a:pt x="27" y="352"/>
                  </a:lnTo>
                  <a:lnTo>
                    <a:pt x="31" y="355"/>
                  </a:lnTo>
                  <a:lnTo>
                    <a:pt x="33" y="358"/>
                  </a:lnTo>
                  <a:lnTo>
                    <a:pt x="40" y="363"/>
                  </a:lnTo>
                  <a:lnTo>
                    <a:pt x="47" y="369"/>
                  </a:lnTo>
                  <a:lnTo>
                    <a:pt x="55" y="373"/>
                  </a:lnTo>
                  <a:lnTo>
                    <a:pt x="63" y="377"/>
                  </a:lnTo>
                  <a:lnTo>
                    <a:pt x="71" y="381"/>
                  </a:lnTo>
                  <a:lnTo>
                    <a:pt x="77" y="384"/>
                  </a:lnTo>
                  <a:lnTo>
                    <a:pt x="81" y="385"/>
                  </a:lnTo>
                  <a:lnTo>
                    <a:pt x="82" y="386"/>
                  </a:lnTo>
                  <a:lnTo>
                    <a:pt x="91" y="500"/>
                  </a:lnTo>
                  <a:lnTo>
                    <a:pt x="87" y="500"/>
                  </a:lnTo>
                  <a:lnTo>
                    <a:pt x="77" y="501"/>
                  </a:lnTo>
                  <a:lnTo>
                    <a:pt x="64" y="504"/>
                  </a:lnTo>
                  <a:lnTo>
                    <a:pt x="48" y="507"/>
                  </a:lnTo>
                  <a:lnTo>
                    <a:pt x="32" y="513"/>
                  </a:lnTo>
                  <a:lnTo>
                    <a:pt x="19" y="520"/>
                  </a:lnTo>
                  <a:lnTo>
                    <a:pt x="9" y="529"/>
                  </a:lnTo>
                  <a:lnTo>
                    <a:pt x="5" y="542"/>
                  </a:lnTo>
                  <a:lnTo>
                    <a:pt x="4" y="553"/>
                  </a:lnTo>
                  <a:lnTo>
                    <a:pt x="1" y="569"/>
                  </a:lnTo>
                  <a:lnTo>
                    <a:pt x="0" y="591"/>
                  </a:lnTo>
                  <a:lnTo>
                    <a:pt x="1" y="615"/>
                  </a:lnTo>
                  <a:lnTo>
                    <a:pt x="6" y="644"/>
                  </a:lnTo>
                  <a:lnTo>
                    <a:pt x="13" y="675"/>
                  </a:lnTo>
                  <a:lnTo>
                    <a:pt x="21" y="708"/>
                  </a:lnTo>
                  <a:lnTo>
                    <a:pt x="29" y="740"/>
                  </a:lnTo>
                  <a:lnTo>
                    <a:pt x="38" y="770"/>
                  </a:lnTo>
                  <a:lnTo>
                    <a:pt x="46" y="796"/>
                  </a:lnTo>
                  <a:lnTo>
                    <a:pt x="54" y="819"/>
                  </a:lnTo>
                  <a:lnTo>
                    <a:pt x="59" y="834"/>
                  </a:lnTo>
                  <a:lnTo>
                    <a:pt x="67" y="842"/>
                  </a:lnTo>
                  <a:lnTo>
                    <a:pt x="81" y="853"/>
                  </a:lnTo>
                  <a:lnTo>
                    <a:pt x="100" y="863"/>
                  </a:lnTo>
                  <a:lnTo>
                    <a:pt x="124" y="875"/>
                  </a:lnTo>
                  <a:lnTo>
                    <a:pt x="152" y="886"/>
                  </a:lnTo>
                  <a:lnTo>
                    <a:pt x="183" y="898"/>
                  </a:lnTo>
                  <a:lnTo>
                    <a:pt x="215" y="909"/>
                  </a:lnTo>
                  <a:lnTo>
                    <a:pt x="249" y="920"/>
                  </a:lnTo>
                  <a:lnTo>
                    <a:pt x="284" y="930"/>
                  </a:lnTo>
                  <a:lnTo>
                    <a:pt x="319" y="940"/>
                  </a:lnTo>
                  <a:lnTo>
                    <a:pt x="352" y="948"/>
                  </a:lnTo>
                  <a:lnTo>
                    <a:pt x="383" y="956"/>
                  </a:lnTo>
                  <a:lnTo>
                    <a:pt x="411" y="962"/>
                  </a:lnTo>
                  <a:lnTo>
                    <a:pt x="436" y="966"/>
                  </a:lnTo>
                  <a:lnTo>
                    <a:pt x="456" y="967"/>
                  </a:lnTo>
                  <a:lnTo>
                    <a:pt x="471" y="967"/>
                  </a:lnTo>
                  <a:lnTo>
                    <a:pt x="488" y="963"/>
                  </a:lnTo>
                  <a:lnTo>
                    <a:pt x="516" y="959"/>
                  </a:lnTo>
                  <a:lnTo>
                    <a:pt x="551" y="952"/>
                  </a:lnTo>
                  <a:lnTo>
                    <a:pt x="595" y="944"/>
                  </a:lnTo>
                  <a:lnTo>
                    <a:pt x="643" y="935"/>
                  </a:lnTo>
                  <a:lnTo>
                    <a:pt x="698" y="923"/>
                  </a:lnTo>
                  <a:lnTo>
                    <a:pt x="754" y="912"/>
                  </a:lnTo>
                  <a:lnTo>
                    <a:pt x="813" y="898"/>
                  </a:lnTo>
                  <a:lnTo>
                    <a:pt x="872" y="884"/>
                  </a:lnTo>
                  <a:lnTo>
                    <a:pt x="929" y="869"/>
                  </a:lnTo>
                  <a:lnTo>
                    <a:pt x="983" y="853"/>
                  </a:lnTo>
                  <a:lnTo>
                    <a:pt x="1035" y="837"/>
                  </a:lnTo>
                  <a:lnTo>
                    <a:pt x="1081" y="821"/>
                  </a:lnTo>
                  <a:lnTo>
                    <a:pt x="1120" y="804"/>
                  </a:lnTo>
                  <a:lnTo>
                    <a:pt x="1151" y="787"/>
                  </a:lnTo>
                  <a:lnTo>
                    <a:pt x="1173" y="771"/>
                  </a:lnTo>
                  <a:lnTo>
                    <a:pt x="1181" y="759"/>
                  </a:lnTo>
                  <a:lnTo>
                    <a:pt x="1180" y="750"/>
                  </a:lnTo>
                  <a:lnTo>
                    <a:pt x="1172" y="743"/>
                  </a:lnTo>
                  <a:lnTo>
                    <a:pt x="1160" y="739"/>
                  </a:lnTo>
                  <a:lnTo>
                    <a:pt x="1145" y="736"/>
                  </a:lnTo>
                  <a:lnTo>
                    <a:pt x="1128" y="734"/>
                  </a:lnTo>
                  <a:lnTo>
                    <a:pt x="1113" y="733"/>
                  </a:lnTo>
                  <a:lnTo>
                    <a:pt x="1101" y="733"/>
                  </a:lnTo>
                  <a:lnTo>
                    <a:pt x="1096" y="733"/>
                  </a:lnTo>
                  <a:lnTo>
                    <a:pt x="1092" y="733"/>
                  </a:lnTo>
                  <a:lnTo>
                    <a:pt x="1089" y="733"/>
                  </a:lnTo>
                  <a:lnTo>
                    <a:pt x="1088" y="733"/>
                  </a:lnTo>
                  <a:lnTo>
                    <a:pt x="1086" y="733"/>
                  </a:lnTo>
                  <a:lnTo>
                    <a:pt x="1078" y="733"/>
                  </a:lnTo>
                  <a:lnTo>
                    <a:pt x="1067" y="733"/>
                  </a:lnTo>
                  <a:lnTo>
                    <a:pt x="1054" y="733"/>
                  </a:lnTo>
                  <a:lnTo>
                    <a:pt x="1036" y="733"/>
                  </a:lnTo>
                  <a:lnTo>
                    <a:pt x="1017" y="732"/>
                  </a:lnTo>
                  <a:lnTo>
                    <a:pt x="995" y="731"/>
                  </a:lnTo>
                  <a:lnTo>
                    <a:pt x="972" y="729"/>
                  </a:lnTo>
                  <a:lnTo>
                    <a:pt x="946" y="727"/>
                  </a:lnTo>
                  <a:lnTo>
                    <a:pt x="920" y="725"/>
                  </a:lnTo>
                  <a:lnTo>
                    <a:pt x="893" y="723"/>
                  </a:lnTo>
                  <a:lnTo>
                    <a:pt x="867" y="718"/>
                  </a:lnTo>
                  <a:lnTo>
                    <a:pt x="839" y="713"/>
                  </a:lnTo>
                  <a:lnTo>
                    <a:pt x="814" y="709"/>
                  </a:lnTo>
                  <a:lnTo>
                    <a:pt x="789" y="702"/>
                  </a:lnTo>
                  <a:lnTo>
                    <a:pt x="764" y="695"/>
                  </a:lnTo>
                  <a:lnTo>
                    <a:pt x="756" y="693"/>
                  </a:lnTo>
                  <a:lnTo>
                    <a:pt x="749" y="689"/>
                  </a:lnTo>
                  <a:lnTo>
                    <a:pt x="741" y="686"/>
                  </a:lnTo>
                  <a:lnTo>
                    <a:pt x="734" y="682"/>
                  </a:lnTo>
                  <a:lnTo>
                    <a:pt x="728" y="679"/>
                  </a:lnTo>
                  <a:lnTo>
                    <a:pt x="721" y="675"/>
                  </a:lnTo>
                  <a:lnTo>
                    <a:pt x="715" y="671"/>
                  </a:lnTo>
                  <a:lnTo>
                    <a:pt x="709" y="666"/>
                  </a:lnTo>
                  <a:lnTo>
                    <a:pt x="710" y="642"/>
                  </a:lnTo>
                  <a:lnTo>
                    <a:pt x="714" y="589"/>
                  </a:lnTo>
                  <a:lnTo>
                    <a:pt x="718" y="513"/>
                  </a:lnTo>
                  <a:lnTo>
                    <a:pt x="722" y="423"/>
                  </a:lnTo>
                  <a:lnTo>
                    <a:pt x="723" y="325"/>
                  </a:lnTo>
                  <a:lnTo>
                    <a:pt x="721" y="226"/>
                  </a:lnTo>
                  <a:lnTo>
                    <a:pt x="714" y="134"/>
                  </a:lnTo>
                  <a:lnTo>
                    <a:pt x="702" y="57"/>
                  </a:lnTo>
                  <a:lnTo>
                    <a:pt x="702" y="55"/>
                  </a:lnTo>
                  <a:lnTo>
                    <a:pt x="702" y="52"/>
                  </a:lnTo>
                  <a:lnTo>
                    <a:pt x="701" y="50"/>
                  </a:lnTo>
                  <a:lnTo>
                    <a:pt x="700" y="45"/>
                  </a:lnTo>
                  <a:lnTo>
                    <a:pt x="699" y="39"/>
                  </a:lnTo>
                  <a:lnTo>
                    <a:pt x="696" y="33"/>
                  </a:lnTo>
                  <a:lnTo>
                    <a:pt x="693" y="27"/>
                  </a:lnTo>
                  <a:lnTo>
                    <a:pt x="688" y="20"/>
                  </a:lnTo>
                  <a:lnTo>
                    <a:pt x="681" y="13"/>
                  </a:lnTo>
                  <a:lnTo>
                    <a:pt x="673" y="7"/>
                  </a:lnTo>
                  <a:lnTo>
                    <a:pt x="662" y="2"/>
                  </a:lnTo>
                  <a:lnTo>
                    <a:pt x="649" y="0"/>
                  </a:lnTo>
                  <a:close/>
                </a:path>
              </a:pathLst>
            </a:custGeom>
            <a:solidFill>
              <a:srgbClr val="DBF4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35" name="Google Shape;2035;p41"/>
            <p:cNvSpPr/>
            <p:nvPr/>
          </p:nvSpPr>
          <p:spPr>
            <a:xfrm>
              <a:off x="4525" y="2351"/>
              <a:ext cx="554" cy="462"/>
            </a:xfrm>
            <a:custGeom>
              <a:avLst/>
              <a:gdLst/>
              <a:ahLst/>
              <a:cxnLst/>
              <a:rect l="l" t="t" r="r" b="b"/>
              <a:pathLst>
                <a:path w="1107" h="924" extrusionOk="0">
                  <a:moveTo>
                    <a:pt x="608" y="1"/>
                  </a:moveTo>
                  <a:lnTo>
                    <a:pt x="595" y="0"/>
                  </a:lnTo>
                  <a:lnTo>
                    <a:pt x="572" y="0"/>
                  </a:lnTo>
                  <a:lnTo>
                    <a:pt x="543" y="1"/>
                  </a:lnTo>
                  <a:lnTo>
                    <a:pt x="506" y="2"/>
                  </a:lnTo>
                  <a:lnTo>
                    <a:pt x="466" y="3"/>
                  </a:lnTo>
                  <a:lnTo>
                    <a:pt x="422" y="6"/>
                  </a:lnTo>
                  <a:lnTo>
                    <a:pt x="375" y="9"/>
                  </a:lnTo>
                  <a:lnTo>
                    <a:pt x="327" y="11"/>
                  </a:lnTo>
                  <a:lnTo>
                    <a:pt x="280" y="16"/>
                  </a:lnTo>
                  <a:lnTo>
                    <a:pt x="235" y="19"/>
                  </a:lnTo>
                  <a:lnTo>
                    <a:pt x="193" y="24"/>
                  </a:lnTo>
                  <a:lnTo>
                    <a:pt x="155" y="29"/>
                  </a:lnTo>
                  <a:lnTo>
                    <a:pt x="122" y="33"/>
                  </a:lnTo>
                  <a:lnTo>
                    <a:pt x="97" y="39"/>
                  </a:lnTo>
                  <a:lnTo>
                    <a:pt x="80" y="44"/>
                  </a:lnTo>
                  <a:lnTo>
                    <a:pt x="72" y="49"/>
                  </a:lnTo>
                  <a:lnTo>
                    <a:pt x="68" y="87"/>
                  </a:lnTo>
                  <a:lnTo>
                    <a:pt x="73" y="149"/>
                  </a:lnTo>
                  <a:lnTo>
                    <a:pt x="82" y="212"/>
                  </a:lnTo>
                  <a:lnTo>
                    <a:pt x="89" y="257"/>
                  </a:lnTo>
                  <a:lnTo>
                    <a:pt x="90" y="263"/>
                  </a:lnTo>
                  <a:lnTo>
                    <a:pt x="90" y="267"/>
                  </a:lnTo>
                  <a:lnTo>
                    <a:pt x="90" y="270"/>
                  </a:lnTo>
                  <a:lnTo>
                    <a:pt x="89" y="271"/>
                  </a:lnTo>
                  <a:lnTo>
                    <a:pt x="87" y="272"/>
                  </a:lnTo>
                  <a:lnTo>
                    <a:pt x="81" y="273"/>
                  </a:lnTo>
                  <a:lnTo>
                    <a:pt x="74" y="275"/>
                  </a:lnTo>
                  <a:lnTo>
                    <a:pt x="67" y="279"/>
                  </a:lnTo>
                  <a:lnTo>
                    <a:pt x="58" y="282"/>
                  </a:lnTo>
                  <a:lnTo>
                    <a:pt x="49" y="287"/>
                  </a:lnTo>
                  <a:lnTo>
                    <a:pt x="40" y="291"/>
                  </a:lnTo>
                  <a:lnTo>
                    <a:pt x="34" y="297"/>
                  </a:lnTo>
                  <a:lnTo>
                    <a:pt x="28" y="303"/>
                  </a:lnTo>
                  <a:lnTo>
                    <a:pt x="24" y="309"/>
                  </a:lnTo>
                  <a:lnTo>
                    <a:pt x="23" y="316"/>
                  </a:lnTo>
                  <a:lnTo>
                    <a:pt x="24" y="321"/>
                  </a:lnTo>
                  <a:lnTo>
                    <a:pt x="27" y="326"/>
                  </a:lnTo>
                  <a:lnTo>
                    <a:pt x="29" y="329"/>
                  </a:lnTo>
                  <a:lnTo>
                    <a:pt x="32" y="333"/>
                  </a:lnTo>
                  <a:lnTo>
                    <a:pt x="35" y="335"/>
                  </a:lnTo>
                  <a:lnTo>
                    <a:pt x="40" y="340"/>
                  </a:lnTo>
                  <a:lnTo>
                    <a:pt x="46" y="344"/>
                  </a:lnTo>
                  <a:lnTo>
                    <a:pt x="54" y="349"/>
                  </a:lnTo>
                  <a:lnTo>
                    <a:pt x="61" y="354"/>
                  </a:lnTo>
                  <a:lnTo>
                    <a:pt x="67" y="357"/>
                  </a:lnTo>
                  <a:lnTo>
                    <a:pt x="73" y="361"/>
                  </a:lnTo>
                  <a:lnTo>
                    <a:pt x="76" y="362"/>
                  </a:lnTo>
                  <a:lnTo>
                    <a:pt x="77" y="363"/>
                  </a:lnTo>
                  <a:lnTo>
                    <a:pt x="85" y="472"/>
                  </a:lnTo>
                  <a:lnTo>
                    <a:pt x="82" y="473"/>
                  </a:lnTo>
                  <a:lnTo>
                    <a:pt x="74" y="475"/>
                  </a:lnTo>
                  <a:lnTo>
                    <a:pt x="61" y="479"/>
                  </a:lnTo>
                  <a:lnTo>
                    <a:pt x="49" y="484"/>
                  </a:lnTo>
                  <a:lnTo>
                    <a:pt x="35" y="490"/>
                  </a:lnTo>
                  <a:lnTo>
                    <a:pt x="22" y="498"/>
                  </a:lnTo>
                  <a:lnTo>
                    <a:pt x="14" y="508"/>
                  </a:lnTo>
                  <a:lnTo>
                    <a:pt x="11" y="518"/>
                  </a:lnTo>
                  <a:lnTo>
                    <a:pt x="8" y="529"/>
                  </a:lnTo>
                  <a:lnTo>
                    <a:pt x="4" y="545"/>
                  </a:lnTo>
                  <a:lnTo>
                    <a:pt x="0" y="566"/>
                  </a:lnTo>
                  <a:lnTo>
                    <a:pt x="1" y="589"/>
                  </a:lnTo>
                  <a:lnTo>
                    <a:pt x="6" y="615"/>
                  </a:lnTo>
                  <a:lnTo>
                    <a:pt x="12" y="645"/>
                  </a:lnTo>
                  <a:lnTo>
                    <a:pt x="20" y="676"/>
                  </a:lnTo>
                  <a:lnTo>
                    <a:pt x="28" y="707"/>
                  </a:lnTo>
                  <a:lnTo>
                    <a:pt x="35" y="736"/>
                  </a:lnTo>
                  <a:lnTo>
                    <a:pt x="43" y="763"/>
                  </a:lnTo>
                  <a:lnTo>
                    <a:pt x="51" y="783"/>
                  </a:lnTo>
                  <a:lnTo>
                    <a:pt x="57" y="798"/>
                  </a:lnTo>
                  <a:lnTo>
                    <a:pt x="64" y="807"/>
                  </a:lnTo>
                  <a:lnTo>
                    <a:pt x="76" y="816"/>
                  </a:lnTo>
                  <a:lnTo>
                    <a:pt x="95" y="826"/>
                  </a:lnTo>
                  <a:lnTo>
                    <a:pt x="117" y="836"/>
                  </a:lnTo>
                  <a:lnTo>
                    <a:pt x="143" y="847"/>
                  </a:lnTo>
                  <a:lnTo>
                    <a:pt x="171" y="858"/>
                  </a:lnTo>
                  <a:lnTo>
                    <a:pt x="202" y="869"/>
                  </a:lnTo>
                  <a:lnTo>
                    <a:pt x="234" y="880"/>
                  </a:lnTo>
                  <a:lnTo>
                    <a:pt x="266" y="889"/>
                  </a:lnTo>
                  <a:lnTo>
                    <a:pt x="299" y="899"/>
                  </a:lnTo>
                  <a:lnTo>
                    <a:pt x="330" y="907"/>
                  </a:lnTo>
                  <a:lnTo>
                    <a:pt x="358" y="914"/>
                  </a:lnTo>
                  <a:lnTo>
                    <a:pt x="385" y="919"/>
                  </a:lnTo>
                  <a:lnTo>
                    <a:pt x="408" y="923"/>
                  </a:lnTo>
                  <a:lnTo>
                    <a:pt x="428" y="924"/>
                  </a:lnTo>
                  <a:lnTo>
                    <a:pt x="441" y="924"/>
                  </a:lnTo>
                  <a:lnTo>
                    <a:pt x="457" y="922"/>
                  </a:lnTo>
                  <a:lnTo>
                    <a:pt x="484" y="917"/>
                  </a:lnTo>
                  <a:lnTo>
                    <a:pt x="517" y="910"/>
                  </a:lnTo>
                  <a:lnTo>
                    <a:pt x="558" y="903"/>
                  </a:lnTo>
                  <a:lnTo>
                    <a:pt x="604" y="894"/>
                  </a:lnTo>
                  <a:lnTo>
                    <a:pt x="654" y="884"/>
                  </a:lnTo>
                  <a:lnTo>
                    <a:pt x="707" y="873"/>
                  </a:lnTo>
                  <a:lnTo>
                    <a:pt x="763" y="861"/>
                  </a:lnTo>
                  <a:lnTo>
                    <a:pt x="817" y="848"/>
                  </a:lnTo>
                  <a:lnTo>
                    <a:pt x="871" y="834"/>
                  </a:lnTo>
                  <a:lnTo>
                    <a:pt x="923" y="820"/>
                  </a:lnTo>
                  <a:lnTo>
                    <a:pt x="971" y="805"/>
                  </a:lnTo>
                  <a:lnTo>
                    <a:pt x="1014" y="789"/>
                  </a:lnTo>
                  <a:lnTo>
                    <a:pt x="1051" y="774"/>
                  </a:lnTo>
                  <a:lnTo>
                    <a:pt x="1080" y="759"/>
                  </a:lnTo>
                  <a:lnTo>
                    <a:pt x="1100" y="743"/>
                  </a:lnTo>
                  <a:lnTo>
                    <a:pt x="1107" y="732"/>
                  </a:lnTo>
                  <a:lnTo>
                    <a:pt x="1107" y="724"/>
                  </a:lnTo>
                  <a:lnTo>
                    <a:pt x="1099" y="717"/>
                  </a:lnTo>
                  <a:lnTo>
                    <a:pt x="1088" y="713"/>
                  </a:lnTo>
                  <a:lnTo>
                    <a:pt x="1073" y="710"/>
                  </a:lnTo>
                  <a:lnTo>
                    <a:pt x="1058" y="709"/>
                  </a:lnTo>
                  <a:lnTo>
                    <a:pt x="1044" y="707"/>
                  </a:lnTo>
                  <a:lnTo>
                    <a:pt x="1032" y="707"/>
                  </a:lnTo>
                  <a:lnTo>
                    <a:pt x="1028" y="707"/>
                  </a:lnTo>
                  <a:lnTo>
                    <a:pt x="1024" y="707"/>
                  </a:lnTo>
                  <a:lnTo>
                    <a:pt x="1022" y="707"/>
                  </a:lnTo>
                  <a:lnTo>
                    <a:pt x="1021" y="707"/>
                  </a:lnTo>
                  <a:lnTo>
                    <a:pt x="1017" y="707"/>
                  </a:lnTo>
                  <a:lnTo>
                    <a:pt x="1010" y="707"/>
                  </a:lnTo>
                  <a:lnTo>
                    <a:pt x="1000" y="707"/>
                  </a:lnTo>
                  <a:lnTo>
                    <a:pt x="986" y="706"/>
                  </a:lnTo>
                  <a:lnTo>
                    <a:pt x="970" y="706"/>
                  </a:lnTo>
                  <a:lnTo>
                    <a:pt x="951" y="705"/>
                  </a:lnTo>
                  <a:lnTo>
                    <a:pt x="930" y="703"/>
                  </a:lnTo>
                  <a:lnTo>
                    <a:pt x="908" y="702"/>
                  </a:lnTo>
                  <a:lnTo>
                    <a:pt x="884" y="699"/>
                  </a:lnTo>
                  <a:lnTo>
                    <a:pt x="860" y="697"/>
                  </a:lnTo>
                  <a:lnTo>
                    <a:pt x="834" y="694"/>
                  </a:lnTo>
                  <a:lnTo>
                    <a:pt x="809" y="689"/>
                  </a:lnTo>
                  <a:lnTo>
                    <a:pt x="783" y="684"/>
                  </a:lnTo>
                  <a:lnTo>
                    <a:pt x="759" y="680"/>
                  </a:lnTo>
                  <a:lnTo>
                    <a:pt x="735" y="674"/>
                  </a:lnTo>
                  <a:lnTo>
                    <a:pt x="713" y="667"/>
                  </a:lnTo>
                  <a:lnTo>
                    <a:pt x="706" y="665"/>
                  </a:lnTo>
                  <a:lnTo>
                    <a:pt x="699" y="661"/>
                  </a:lnTo>
                  <a:lnTo>
                    <a:pt x="694" y="659"/>
                  </a:lnTo>
                  <a:lnTo>
                    <a:pt x="687" y="656"/>
                  </a:lnTo>
                  <a:lnTo>
                    <a:pt x="681" y="652"/>
                  </a:lnTo>
                  <a:lnTo>
                    <a:pt x="675" y="649"/>
                  </a:lnTo>
                  <a:lnTo>
                    <a:pt x="669" y="644"/>
                  </a:lnTo>
                  <a:lnTo>
                    <a:pt x="665" y="639"/>
                  </a:lnTo>
                  <a:lnTo>
                    <a:pt x="666" y="614"/>
                  </a:lnTo>
                  <a:lnTo>
                    <a:pt x="669" y="562"/>
                  </a:lnTo>
                  <a:lnTo>
                    <a:pt x="673" y="488"/>
                  </a:lnTo>
                  <a:lnTo>
                    <a:pt x="676" y="402"/>
                  </a:lnTo>
                  <a:lnTo>
                    <a:pt x="678" y="308"/>
                  </a:lnTo>
                  <a:lnTo>
                    <a:pt x="675" y="214"/>
                  </a:lnTo>
                  <a:lnTo>
                    <a:pt x="669" y="127"/>
                  </a:lnTo>
                  <a:lnTo>
                    <a:pt x="658" y="54"/>
                  </a:lnTo>
                  <a:lnTo>
                    <a:pt x="658" y="53"/>
                  </a:lnTo>
                  <a:lnTo>
                    <a:pt x="658" y="49"/>
                  </a:lnTo>
                  <a:lnTo>
                    <a:pt x="658" y="47"/>
                  </a:lnTo>
                  <a:lnTo>
                    <a:pt x="657" y="42"/>
                  </a:lnTo>
                  <a:lnTo>
                    <a:pt x="656" y="38"/>
                  </a:lnTo>
                  <a:lnTo>
                    <a:pt x="653" y="32"/>
                  </a:lnTo>
                  <a:lnTo>
                    <a:pt x="650" y="25"/>
                  </a:lnTo>
                  <a:lnTo>
                    <a:pt x="645" y="19"/>
                  </a:lnTo>
                  <a:lnTo>
                    <a:pt x="639" y="13"/>
                  </a:lnTo>
                  <a:lnTo>
                    <a:pt x="631" y="8"/>
                  </a:lnTo>
                  <a:lnTo>
                    <a:pt x="621" y="3"/>
                  </a:lnTo>
                  <a:lnTo>
                    <a:pt x="608" y="1"/>
                  </a:lnTo>
                  <a:close/>
                </a:path>
              </a:pathLst>
            </a:custGeom>
            <a:solidFill>
              <a:srgbClr val="D1F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36" name="Google Shape;2036;p41"/>
            <p:cNvSpPr/>
            <p:nvPr/>
          </p:nvSpPr>
          <p:spPr>
            <a:xfrm>
              <a:off x="4539" y="2365"/>
              <a:ext cx="517" cy="441"/>
            </a:xfrm>
            <a:custGeom>
              <a:avLst/>
              <a:gdLst/>
              <a:ahLst/>
              <a:cxnLst/>
              <a:rect l="l" t="t" r="r" b="b"/>
              <a:pathLst>
                <a:path w="1033" h="881" extrusionOk="0">
                  <a:moveTo>
                    <a:pt x="568" y="1"/>
                  </a:moveTo>
                  <a:lnTo>
                    <a:pt x="555" y="0"/>
                  </a:lnTo>
                  <a:lnTo>
                    <a:pt x="533" y="0"/>
                  </a:lnTo>
                  <a:lnTo>
                    <a:pt x="506" y="1"/>
                  </a:lnTo>
                  <a:lnTo>
                    <a:pt x="472" y="2"/>
                  </a:lnTo>
                  <a:lnTo>
                    <a:pt x="434" y="3"/>
                  </a:lnTo>
                  <a:lnTo>
                    <a:pt x="393" y="4"/>
                  </a:lnTo>
                  <a:lnTo>
                    <a:pt x="349" y="7"/>
                  </a:lnTo>
                  <a:lnTo>
                    <a:pt x="305" y="10"/>
                  </a:lnTo>
                  <a:lnTo>
                    <a:pt x="261" y="12"/>
                  </a:lnTo>
                  <a:lnTo>
                    <a:pt x="219" y="16"/>
                  </a:lnTo>
                  <a:lnTo>
                    <a:pt x="180" y="20"/>
                  </a:lnTo>
                  <a:lnTo>
                    <a:pt x="144" y="24"/>
                  </a:lnTo>
                  <a:lnTo>
                    <a:pt x="114" y="28"/>
                  </a:lnTo>
                  <a:lnTo>
                    <a:pt x="90" y="33"/>
                  </a:lnTo>
                  <a:lnTo>
                    <a:pt x="74" y="38"/>
                  </a:lnTo>
                  <a:lnTo>
                    <a:pt x="67" y="43"/>
                  </a:lnTo>
                  <a:lnTo>
                    <a:pt x="63" y="79"/>
                  </a:lnTo>
                  <a:lnTo>
                    <a:pt x="68" y="138"/>
                  </a:lnTo>
                  <a:lnTo>
                    <a:pt x="76" y="198"/>
                  </a:lnTo>
                  <a:lnTo>
                    <a:pt x="83" y="238"/>
                  </a:lnTo>
                  <a:lnTo>
                    <a:pt x="84" y="243"/>
                  </a:lnTo>
                  <a:lnTo>
                    <a:pt x="84" y="246"/>
                  </a:lnTo>
                  <a:lnTo>
                    <a:pt x="83" y="250"/>
                  </a:lnTo>
                  <a:lnTo>
                    <a:pt x="82" y="251"/>
                  </a:lnTo>
                  <a:lnTo>
                    <a:pt x="78" y="252"/>
                  </a:lnTo>
                  <a:lnTo>
                    <a:pt x="74" y="253"/>
                  </a:lnTo>
                  <a:lnTo>
                    <a:pt x="67" y="255"/>
                  </a:lnTo>
                  <a:lnTo>
                    <a:pt x="60" y="259"/>
                  </a:lnTo>
                  <a:lnTo>
                    <a:pt x="51" y="262"/>
                  </a:lnTo>
                  <a:lnTo>
                    <a:pt x="44" y="267"/>
                  </a:lnTo>
                  <a:lnTo>
                    <a:pt x="36" y="272"/>
                  </a:lnTo>
                  <a:lnTo>
                    <a:pt x="30" y="276"/>
                  </a:lnTo>
                  <a:lnTo>
                    <a:pt x="25" y="282"/>
                  </a:lnTo>
                  <a:lnTo>
                    <a:pt x="23" y="288"/>
                  </a:lnTo>
                  <a:lnTo>
                    <a:pt x="23" y="295"/>
                  </a:lnTo>
                  <a:lnTo>
                    <a:pt x="24" y="300"/>
                  </a:lnTo>
                  <a:lnTo>
                    <a:pt x="26" y="304"/>
                  </a:lnTo>
                  <a:lnTo>
                    <a:pt x="30" y="307"/>
                  </a:lnTo>
                  <a:lnTo>
                    <a:pt x="33" y="310"/>
                  </a:lnTo>
                  <a:lnTo>
                    <a:pt x="36" y="312"/>
                  </a:lnTo>
                  <a:lnTo>
                    <a:pt x="40" y="317"/>
                  </a:lnTo>
                  <a:lnTo>
                    <a:pt x="46" y="321"/>
                  </a:lnTo>
                  <a:lnTo>
                    <a:pt x="52" y="326"/>
                  </a:lnTo>
                  <a:lnTo>
                    <a:pt x="57" y="329"/>
                  </a:lnTo>
                  <a:lnTo>
                    <a:pt x="63" y="334"/>
                  </a:lnTo>
                  <a:lnTo>
                    <a:pt x="68" y="337"/>
                  </a:lnTo>
                  <a:lnTo>
                    <a:pt x="71" y="338"/>
                  </a:lnTo>
                  <a:lnTo>
                    <a:pt x="72" y="340"/>
                  </a:lnTo>
                  <a:lnTo>
                    <a:pt x="79" y="444"/>
                  </a:lnTo>
                  <a:lnTo>
                    <a:pt x="77" y="446"/>
                  </a:lnTo>
                  <a:lnTo>
                    <a:pt x="69" y="449"/>
                  </a:lnTo>
                  <a:lnTo>
                    <a:pt x="59" y="454"/>
                  </a:lnTo>
                  <a:lnTo>
                    <a:pt x="47" y="459"/>
                  </a:lnTo>
                  <a:lnTo>
                    <a:pt x="36" y="468"/>
                  </a:lnTo>
                  <a:lnTo>
                    <a:pt x="25" y="477"/>
                  </a:lnTo>
                  <a:lnTo>
                    <a:pt x="17" y="486"/>
                  </a:lnTo>
                  <a:lnTo>
                    <a:pt x="15" y="496"/>
                  </a:lnTo>
                  <a:lnTo>
                    <a:pt x="11" y="506"/>
                  </a:lnTo>
                  <a:lnTo>
                    <a:pt x="6" y="521"/>
                  </a:lnTo>
                  <a:lnTo>
                    <a:pt x="0" y="540"/>
                  </a:lnTo>
                  <a:lnTo>
                    <a:pt x="0" y="562"/>
                  </a:lnTo>
                  <a:lnTo>
                    <a:pt x="4" y="586"/>
                  </a:lnTo>
                  <a:lnTo>
                    <a:pt x="10" y="614"/>
                  </a:lnTo>
                  <a:lnTo>
                    <a:pt x="17" y="644"/>
                  </a:lnTo>
                  <a:lnTo>
                    <a:pt x="24" y="674"/>
                  </a:lnTo>
                  <a:lnTo>
                    <a:pt x="32" y="703"/>
                  </a:lnTo>
                  <a:lnTo>
                    <a:pt x="39" y="728"/>
                  </a:lnTo>
                  <a:lnTo>
                    <a:pt x="47" y="749"/>
                  </a:lnTo>
                  <a:lnTo>
                    <a:pt x="53" y="764"/>
                  </a:lnTo>
                  <a:lnTo>
                    <a:pt x="60" y="772"/>
                  </a:lnTo>
                  <a:lnTo>
                    <a:pt x="71" y="780"/>
                  </a:lnTo>
                  <a:lnTo>
                    <a:pt x="89" y="789"/>
                  </a:lnTo>
                  <a:lnTo>
                    <a:pt x="109" y="799"/>
                  </a:lnTo>
                  <a:lnTo>
                    <a:pt x="133" y="810"/>
                  </a:lnTo>
                  <a:lnTo>
                    <a:pt x="160" y="820"/>
                  </a:lnTo>
                  <a:lnTo>
                    <a:pt x="189" y="829"/>
                  </a:lnTo>
                  <a:lnTo>
                    <a:pt x="219" y="840"/>
                  </a:lnTo>
                  <a:lnTo>
                    <a:pt x="249" y="849"/>
                  </a:lnTo>
                  <a:lnTo>
                    <a:pt x="279" y="857"/>
                  </a:lnTo>
                  <a:lnTo>
                    <a:pt x="307" y="865"/>
                  </a:lnTo>
                  <a:lnTo>
                    <a:pt x="334" y="871"/>
                  </a:lnTo>
                  <a:lnTo>
                    <a:pt x="359" y="875"/>
                  </a:lnTo>
                  <a:lnTo>
                    <a:pt x="381" y="879"/>
                  </a:lnTo>
                  <a:lnTo>
                    <a:pt x="398" y="881"/>
                  </a:lnTo>
                  <a:lnTo>
                    <a:pt x="411" y="880"/>
                  </a:lnTo>
                  <a:lnTo>
                    <a:pt x="426" y="878"/>
                  </a:lnTo>
                  <a:lnTo>
                    <a:pt x="450" y="874"/>
                  </a:lnTo>
                  <a:lnTo>
                    <a:pt x="481" y="869"/>
                  </a:lnTo>
                  <a:lnTo>
                    <a:pt x="519" y="862"/>
                  </a:lnTo>
                  <a:lnTo>
                    <a:pt x="563" y="854"/>
                  </a:lnTo>
                  <a:lnTo>
                    <a:pt x="609" y="845"/>
                  </a:lnTo>
                  <a:lnTo>
                    <a:pt x="659" y="835"/>
                  </a:lnTo>
                  <a:lnTo>
                    <a:pt x="711" y="824"/>
                  </a:lnTo>
                  <a:lnTo>
                    <a:pt x="761" y="812"/>
                  </a:lnTo>
                  <a:lnTo>
                    <a:pt x="812" y="799"/>
                  </a:lnTo>
                  <a:lnTo>
                    <a:pt x="860" y="787"/>
                  </a:lnTo>
                  <a:lnTo>
                    <a:pt x="905" y="773"/>
                  </a:lnTo>
                  <a:lnTo>
                    <a:pt x="946" y="759"/>
                  </a:lnTo>
                  <a:lnTo>
                    <a:pt x="980" y="744"/>
                  </a:lnTo>
                  <a:lnTo>
                    <a:pt x="1007" y="730"/>
                  </a:lnTo>
                  <a:lnTo>
                    <a:pt x="1026" y="715"/>
                  </a:lnTo>
                  <a:lnTo>
                    <a:pt x="1033" y="705"/>
                  </a:lnTo>
                  <a:lnTo>
                    <a:pt x="1032" y="697"/>
                  </a:lnTo>
                  <a:lnTo>
                    <a:pt x="1025" y="691"/>
                  </a:lnTo>
                  <a:lnTo>
                    <a:pt x="1014" y="688"/>
                  </a:lnTo>
                  <a:lnTo>
                    <a:pt x="1000" y="685"/>
                  </a:lnTo>
                  <a:lnTo>
                    <a:pt x="985" y="684"/>
                  </a:lnTo>
                  <a:lnTo>
                    <a:pt x="972" y="683"/>
                  </a:lnTo>
                  <a:lnTo>
                    <a:pt x="962" y="683"/>
                  </a:lnTo>
                  <a:lnTo>
                    <a:pt x="958" y="683"/>
                  </a:lnTo>
                  <a:lnTo>
                    <a:pt x="955" y="683"/>
                  </a:lnTo>
                  <a:lnTo>
                    <a:pt x="952" y="683"/>
                  </a:lnTo>
                  <a:lnTo>
                    <a:pt x="951" y="683"/>
                  </a:lnTo>
                  <a:lnTo>
                    <a:pt x="948" y="683"/>
                  </a:lnTo>
                  <a:lnTo>
                    <a:pt x="941" y="682"/>
                  </a:lnTo>
                  <a:lnTo>
                    <a:pt x="931" y="681"/>
                  </a:lnTo>
                  <a:lnTo>
                    <a:pt x="918" y="681"/>
                  </a:lnTo>
                  <a:lnTo>
                    <a:pt x="902" y="680"/>
                  </a:lnTo>
                  <a:lnTo>
                    <a:pt x="885" y="677"/>
                  </a:lnTo>
                  <a:lnTo>
                    <a:pt x="864" y="676"/>
                  </a:lnTo>
                  <a:lnTo>
                    <a:pt x="843" y="674"/>
                  </a:lnTo>
                  <a:lnTo>
                    <a:pt x="820" y="671"/>
                  </a:lnTo>
                  <a:lnTo>
                    <a:pt x="797" y="668"/>
                  </a:lnTo>
                  <a:lnTo>
                    <a:pt x="774" y="665"/>
                  </a:lnTo>
                  <a:lnTo>
                    <a:pt x="750" y="660"/>
                  </a:lnTo>
                  <a:lnTo>
                    <a:pt x="727" y="655"/>
                  </a:lnTo>
                  <a:lnTo>
                    <a:pt x="704" y="651"/>
                  </a:lnTo>
                  <a:lnTo>
                    <a:pt x="682" y="645"/>
                  </a:lnTo>
                  <a:lnTo>
                    <a:pt x="661" y="638"/>
                  </a:lnTo>
                  <a:lnTo>
                    <a:pt x="655" y="636"/>
                  </a:lnTo>
                  <a:lnTo>
                    <a:pt x="650" y="633"/>
                  </a:lnTo>
                  <a:lnTo>
                    <a:pt x="644" y="630"/>
                  </a:lnTo>
                  <a:lnTo>
                    <a:pt x="639" y="628"/>
                  </a:lnTo>
                  <a:lnTo>
                    <a:pt x="633" y="624"/>
                  </a:lnTo>
                  <a:lnTo>
                    <a:pt x="629" y="621"/>
                  </a:lnTo>
                  <a:lnTo>
                    <a:pt x="624" y="616"/>
                  </a:lnTo>
                  <a:lnTo>
                    <a:pt x="620" y="612"/>
                  </a:lnTo>
                  <a:lnTo>
                    <a:pt x="621" y="586"/>
                  </a:lnTo>
                  <a:lnTo>
                    <a:pt x="624" y="534"/>
                  </a:lnTo>
                  <a:lnTo>
                    <a:pt x="628" y="464"/>
                  </a:lnTo>
                  <a:lnTo>
                    <a:pt x="630" y="381"/>
                  </a:lnTo>
                  <a:lnTo>
                    <a:pt x="631" y="291"/>
                  </a:lnTo>
                  <a:lnTo>
                    <a:pt x="630" y="202"/>
                  </a:lnTo>
                  <a:lnTo>
                    <a:pt x="624" y="121"/>
                  </a:lnTo>
                  <a:lnTo>
                    <a:pt x="614" y="52"/>
                  </a:lnTo>
                  <a:lnTo>
                    <a:pt x="613" y="50"/>
                  </a:lnTo>
                  <a:lnTo>
                    <a:pt x="613" y="48"/>
                  </a:lnTo>
                  <a:lnTo>
                    <a:pt x="613" y="45"/>
                  </a:lnTo>
                  <a:lnTo>
                    <a:pt x="611" y="41"/>
                  </a:lnTo>
                  <a:lnTo>
                    <a:pt x="610" y="37"/>
                  </a:lnTo>
                  <a:lnTo>
                    <a:pt x="608" y="32"/>
                  </a:lnTo>
                  <a:lnTo>
                    <a:pt x="606" y="25"/>
                  </a:lnTo>
                  <a:lnTo>
                    <a:pt x="602" y="19"/>
                  </a:lnTo>
                  <a:lnTo>
                    <a:pt x="597" y="12"/>
                  </a:lnTo>
                  <a:lnTo>
                    <a:pt x="588" y="8"/>
                  </a:lnTo>
                  <a:lnTo>
                    <a:pt x="579" y="3"/>
                  </a:lnTo>
                  <a:lnTo>
                    <a:pt x="568" y="1"/>
                  </a:lnTo>
                  <a:close/>
                </a:path>
              </a:pathLst>
            </a:custGeom>
            <a:solidFill>
              <a:srgbClr val="C4E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37" name="Google Shape;2037;p41"/>
            <p:cNvSpPr/>
            <p:nvPr/>
          </p:nvSpPr>
          <p:spPr>
            <a:xfrm>
              <a:off x="4552" y="2380"/>
              <a:ext cx="481" cy="419"/>
            </a:xfrm>
            <a:custGeom>
              <a:avLst/>
              <a:gdLst/>
              <a:ahLst/>
              <a:cxnLst/>
              <a:rect l="l" t="t" r="r" b="b"/>
              <a:pathLst>
                <a:path w="961" h="838" extrusionOk="0">
                  <a:moveTo>
                    <a:pt x="528" y="2"/>
                  </a:moveTo>
                  <a:lnTo>
                    <a:pt x="515" y="0"/>
                  </a:lnTo>
                  <a:lnTo>
                    <a:pt x="497" y="0"/>
                  </a:lnTo>
                  <a:lnTo>
                    <a:pt x="470" y="0"/>
                  </a:lnTo>
                  <a:lnTo>
                    <a:pt x="439" y="2"/>
                  </a:lnTo>
                  <a:lnTo>
                    <a:pt x="403" y="3"/>
                  </a:lnTo>
                  <a:lnTo>
                    <a:pt x="365" y="4"/>
                  </a:lnTo>
                  <a:lnTo>
                    <a:pt x="325" y="6"/>
                  </a:lnTo>
                  <a:lnTo>
                    <a:pt x="285" y="7"/>
                  </a:lnTo>
                  <a:lnTo>
                    <a:pt x="243" y="11"/>
                  </a:lnTo>
                  <a:lnTo>
                    <a:pt x="204" y="13"/>
                  </a:lnTo>
                  <a:lnTo>
                    <a:pt x="168" y="17"/>
                  </a:lnTo>
                  <a:lnTo>
                    <a:pt x="135" y="20"/>
                  </a:lnTo>
                  <a:lnTo>
                    <a:pt x="107" y="24"/>
                  </a:lnTo>
                  <a:lnTo>
                    <a:pt x="84" y="28"/>
                  </a:lnTo>
                  <a:lnTo>
                    <a:pt x="69" y="33"/>
                  </a:lnTo>
                  <a:lnTo>
                    <a:pt x="63" y="37"/>
                  </a:lnTo>
                  <a:lnTo>
                    <a:pt x="60" y="72"/>
                  </a:lnTo>
                  <a:lnTo>
                    <a:pt x="65" y="127"/>
                  </a:lnTo>
                  <a:lnTo>
                    <a:pt x="73" y="184"/>
                  </a:lnTo>
                  <a:lnTo>
                    <a:pt x="79" y="221"/>
                  </a:lnTo>
                  <a:lnTo>
                    <a:pt x="79" y="225"/>
                  </a:lnTo>
                  <a:lnTo>
                    <a:pt x="79" y="227"/>
                  </a:lnTo>
                  <a:lnTo>
                    <a:pt x="77" y="230"/>
                  </a:lnTo>
                  <a:lnTo>
                    <a:pt x="76" y="231"/>
                  </a:lnTo>
                  <a:lnTo>
                    <a:pt x="73" y="232"/>
                  </a:lnTo>
                  <a:lnTo>
                    <a:pt x="68" y="234"/>
                  </a:lnTo>
                  <a:lnTo>
                    <a:pt x="61" y="237"/>
                  </a:lnTo>
                  <a:lnTo>
                    <a:pt x="54" y="239"/>
                  </a:lnTo>
                  <a:lnTo>
                    <a:pt x="46" y="242"/>
                  </a:lnTo>
                  <a:lnTo>
                    <a:pt x="39" y="247"/>
                  </a:lnTo>
                  <a:lnTo>
                    <a:pt x="33" y="252"/>
                  </a:lnTo>
                  <a:lnTo>
                    <a:pt x="28" y="256"/>
                  </a:lnTo>
                  <a:lnTo>
                    <a:pt x="25" y="262"/>
                  </a:lnTo>
                  <a:lnTo>
                    <a:pt x="22" y="268"/>
                  </a:lnTo>
                  <a:lnTo>
                    <a:pt x="23" y="274"/>
                  </a:lnTo>
                  <a:lnTo>
                    <a:pt x="27" y="279"/>
                  </a:lnTo>
                  <a:lnTo>
                    <a:pt x="29" y="283"/>
                  </a:lnTo>
                  <a:lnTo>
                    <a:pt x="33" y="285"/>
                  </a:lnTo>
                  <a:lnTo>
                    <a:pt x="35" y="287"/>
                  </a:lnTo>
                  <a:lnTo>
                    <a:pt x="37" y="290"/>
                  </a:lnTo>
                  <a:lnTo>
                    <a:pt x="46" y="298"/>
                  </a:lnTo>
                  <a:lnTo>
                    <a:pt x="57" y="306"/>
                  </a:lnTo>
                  <a:lnTo>
                    <a:pt x="65" y="314"/>
                  </a:lnTo>
                  <a:lnTo>
                    <a:pt x="68" y="316"/>
                  </a:lnTo>
                  <a:lnTo>
                    <a:pt x="75" y="418"/>
                  </a:lnTo>
                  <a:lnTo>
                    <a:pt x="73" y="419"/>
                  </a:lnTo>
                  <a:lnTo>
                    <a:pt x="67" y="423"/>
                  </a:lnTo>
                  <a:lnTo>
                    <a:pt x="58" y="430"/>
                  </a:lnTo>
                  <a:lnTo>
                    <a:pt x="49" y="437"/>
                  </a:lnTo>
                  <a:lnTo>
                    <a:pt x="39" y="446"/>
                  </a:lnTo>
                  <a:lnTo>
                    <a:pt x="30" y="457"/>
                  </a:lnTo>
                  <a:lnTo>
                    <a:pt x="25" y="466"/>
                  </a:lnTo>
                  <a:lnTo>
                    <a:pt x="22" y="475"/>
                  </a:lnTo>
                  <a:lnTo>
                    <a:pt x="19" y="483"/>
                  </a:lnTo>
                  <a:lnTo>
                    <a:pt x="10" y="497"/>
                  </a:lnTo>
                  <a:lnTo>
                    <a:pt x="3" y="516"/>
                  </a:lnTo>
                  <a:lnTo>
                    <a:pt x="0" y="536"/>
                  </a:lnTo>
                  <a:lnTo>
                    <a:pt x="4" y="558"/>
                  </a:lnTo>
                  <a:lnTo>
                    <a:pt x="10" y="585"/>
                  </a:lnTo>
                  <a:lnTo>
                    <a:pt x="16" y="614"/>
                  </a:lnTo>
                  <a:lnTo>
                    <a:pt x="23" y="642"/>
                  </a:lnTo>
                  <a:lnTo>
                    <a:pt x="30" y="670"/>
                  </a:lnTo>
                  <a:lnTo>
                    <a:pt x="38" y="695"/>
                  </a:lnTo>
                  <a:lnTo>
                    <a:pt x="44" y="716"/>
                  </a:lnTo>
                  <a:lnTo>
                    <a:pt x="50" y="730"/>
                  </a:lnTo>
                  <a:lnTo>
                    <a:pt x="56" y="737"/>
                  </a:lnTo>
                  <a:lnTo>
                    <a:pt x="67" y="745"/>
                  </a:lnTo>
                  <a:lnTo>
                    <a:pt x="82" y="753"/>
                  </a:lnTo>
                  <a:lnTo>
                    <a:pt x="102" y="762"/>
                  </a:lnTo>
                  <a:lnTo>
                    <a:pt x="125" y="773"/>
                  </a:lnTo>
                  <a:lnTo>
                    <a:pt x="149" y="782"/>
                  </a:lnTo>
                  <a:lnTo>
                    <a:pt x="175" y="791"/>
                  </a:lnTo>
                  <a:lnTo>
                    <a:pt x="203" y="800"/>
                  </a:lnTo>
                  <a:lnTo>
                    <a:pt x="232" y="808"/>
                  </a:lnTo>
                  <a:lnTo>
                    <a:pt x="259" y="816"/>
                  </a:lnTo>
                  <a:lnTo>
                    <a:pt x="286" y="823"/>
                  </a:lnTo>
                  <a:lnTo>
                    <a:pt x="311" y="829"/>
                  </a:lnTo>
                  <a:lnTo>
                    <a:pt x="334" y="834"/>
                  </a:lnTo>
                  <a:lnTo>
                    <a:pt x="354" y="837"/>
                  </a:lnTo>
                  <a:lnTo>
                    <a:pt x="371" y="838"/>
                  </a:lnTo>
                  <a:lnTo>
                    <a:pt x="383" y="838"/>
                  </a:lnTo>
                  <a:lnTo>
                    <a:pt x="397" y="836"/>
                  </a:lnTo>
                  <a:lnTo>
                    <a:pt x="420" y="832"/>
                  </a:lnTo>
                  <a:lnTo>
                    <a:pt x="448" y="828"/>
                  </a:lnTo>
                  <a:lnTo>
                    <a:pt x="484" y="822"/>
                  </a:lnTo>
                  <a:lnTo>
                    <a:pt x="523" y="814"/>
                  </a:lnTo>
                  <a:lnTo>
                    <a:pt x="567" y="806"/>
                  </a:lnTo>
                  <a:lnTo>
                    <a:pt x="613" y="798"/>
                  </a:lnTo>
                  <a:lnTo>
                    <a:pt x="662" y="788"/>
                  </a:lnTo>
                  <a:lnTo>
                    <a:pt x="709" y="777"/>
                  </a:lnTo>
                  <a:lnTo>
                    <a:pt x="756" y="766"/>
                  </a:lnTo>
                  <a:lnTo>
                    <a:pt x="801" y="754"/>
                  </a:lnTo>
                  <a:lnTo>
                    <a:pt x="842" y="741"/>
                  </a:lnTo>
                  <a:lnTo>
                    <a:pt x="879" y="729"/>
                  </a:lnTo>
                  <a:lnTo>
                    <a:pt x="911" y="715"/>
                  </a:lnTo>
                  <a:lnTo>
                    <a:pt x="937" y="702"/>
                  </a:lnTo>
                  <a:lnTo>
                    <a:pt x="954" y="688"/>
                  </a:lnTo>
                  <a:lnTo>
                    <a:pt x="961" y="678"/>
                  </a:lnTo>
                  <a:lnTo>
                    <a:pt x="960" y="671"/>
                  </a:lnTo>
                  <a:lnTo>
                    <a:pt x="952" y="665"/>
                  </a:lnTo>
                  <a:lnTo>
                    <a:pt x="941" y="662"/>
                  </a:lnTo>
                  <a:lnTo>
                    <a:pt x="928" y="660"/>
                  </a:lnTo>
                  <a:lnTo>
                    <a:pt x="915" y="658"/>
                  </a:lnTo>
                  <a:lnTo>
                    <a:pt x="902" y="658"/>
                  </a:lnTo>
                  <a:lnTo>
                    <a:pt x="893" y="658"/>
                  </a:lnTo>
                  <a:lnTo>
                    <a:pt x="890" y="658"/>
                  </a:lnTo>
                  <a:lnTo>
                    <a:pt x="887" y="658"/>
                  </a:lnTo>
                  <a:lnTo>
                    <a:pt x="886" y="658"/>
                  </a:lnTo>
                  <a:lnTo>
                    <a:pt x="885" y="658"/>
                  </a:lnTo>
                  <a:lnTo>
                    <a:pt x="882" y="658"/>
                  </a:lnTo>
                  <a:lnTo>
                    <a:pt x="875" y="657"/>
                  </a:lnTo>
                  <a:lnTo>
                    <a:pt x="865" y="656"/>
                  </a:lnTo>
                  <a:lnTo>
                    <a:pt x="853" y="655"/>
                  </a:lnTo>
                  <a:lnTo>
                    <a:pt x="838" y="654"/>
                  </a:lnTo>
                  <a:lnTo>
                    <a:pt x="820" y="652"/>
                  </a:lnTo>
                  <a:lnTo>
                    <a:pt x="801" y="649"/>
                  </a:lnTo>
                  <a:lnTo>
                    <a:pt x="781" y="647"/>
                  </a:lnTo>
                  <a:lnTo>
                    <a:pt x="759" y="643"/>
                  </a:lnTo>
                  <a:lnTo>
                    <a:pt x="738" y="640"/>
                  </a:lnTo>
                  <a:lnTo>
                    <a:pt x="716" y="637"/>
                  </a:lnTo>
                  <a:lnTo>
                    <a:pt x="693" y="632"/>
                  </a:lnTo>
                  <a:lnTo>
                    <a:pt x="671" y="627"/>
                  </a:lnTo>
                  <a:lnTo>
                    <a:pt x="649" y="623"/>
                  </a:lnTo>
                  <a:lnTo>
                    <a:pt x="629" y="617"/>
                  </a:lnTo>
                  <a:lnTo>
                    <a:pt x="610" y="610"/>
                  </a:lnTo>
                  <a:lnTo>
                    <a:pt x="600" y="607"/>
                  </a:lnTo>
                  <a:lnTo>
                    <a:pt x="591" y="601"/>
                  </a:lnTo>
                  <a:lnTo>
                    <a:pt x="583" y="594"/>
                  </a:lnTo>
                  <a:lnTo>
                    <a:pt x="576" y="586"/>
                  </a:lnTo>
                  <a:lnTo>
                    <a:pt x="580" y="508"/>
                  </a:lnTo>
                  <a:lnTo>
                    <a:pt x="585" y="360"/>
                  </a:lnTo>
                  <a:lnTo>
                    <a:pt x="584" y="192"/>
                  </a:lnTo>
                  <a:lnTo>
                    <a:pt x="571" y="51"/>
                  </a:lnTo>
                  <a:lnTo>
                    <a:pt x="571" y="49"/>
                  </a:lnTo>
                  <a:lnTo>
                    <a:pt x="569" y="47"/>
                  </a:lnTo>
                  <a:lnTo>
                    <a:pt x="569" y="43"/>
                  </a:lnTo>
                  <a:lnTo>
                    <a:pt x="568" y="40"/>
                  </a:lnTo>
                  <a:lnTo>
                    <a:pt x="567" y="36"/>
                  </a:lnTo>
                  <a:lnTo>
                    <a:pt x="566" y="30"/>
                  </a:lnTo>
                  <a:lnTo>
                    <a:pt x="564" y="25"/>
                  </a:lnTo>
                  <a:lnTo>
                    <a:pt x="560" y="19"/>
                  </a:lnTo>
                  <a:lnTo>
                    <a:pt x="556" y="13"/>
                  </a:lnTo>
                  <a:lnTo>
                    <a:pt x="549" y="7"/>
                  </a:lnTo>
                  <a:lnTo>
                    <a:pt x="539" y="4"/>
                  </a:lnTo>
                  <a:lnTo>
                    <a:pt x="528" y="2"/>
                  </a:lnTo>
                  <a:close/>
                </a:path>
              </a:pathLst>
            </a:custGeom>
            <a:solidFill>
              <a:srgbClr val="B7E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38" name="Google Shape;2038;p41"/>
            <p:cNvSpPr/>
            <p:nvPr/>
          </p:nvSpPr>
          <p:spPr>
            <a:xfrm>
              <a:off x="4566" y="2394"/>
              <a:ext cx="443" cy="398"/>
            </a:xfrm>
            <a:custGeom>
              <a:avLst/>
              <a:gdLst/>
              <a:ahLst/>
              <a:cxnLst/>
              <a:rect l="l" t="t" r="r" b="b"/>
              <a:pathLst>
                <a:path w="886" h="795" extrusionOk="0">
                  <a:moveTo>
                    <a:pt x="486" y="1"/>
                  </a:moveTo>
                  <a:lnTo>
                    <a:pt x="475" y="1"/>
                  </a:lnTo>
                  <a:lnTo>
                    <a:pt x="457" y="0"/>
                  </a:lnTo>
                  <a:lnTo>
                    <a:pt x="433" y="0"/>
                  </a:lnTo>
                  <a:lnTo>
                    <a:pt x="404" y="1"/>
                  </a:lnTo>
                  <a:lnTo>
                    <a:pt x="372" y="1"/>
                  </a:lnTo>
                  <a:lnTo>
                    <a:pt x="336" y="3"/>
                  </a:lnTo>
                  <a:lnTo>
                    <a:pt x="299" y="4"/>
                  </a:lnTo>
                  <a:lnTo>
                    <a:pt x="261" y="6"/>
                  </a:lnTo>
                  <a:lnTo>
                    <a:pt x="223" y="7"/>
                  </a:lnTo>
                  <a:lnTo>
                    <a:pt x="188" y="10"/>
                  </a:lnTo>
                  <a:lnTo>
                    <a:pt x="154" y="13"/>
                  </a:lnTo>
                  <a:lnTo>
                    <a:pt x="124" y="15"/>
                  </a:lnTo>
                  <a:lnTo>
                    <a:pt x="98" y="19"/>
                  </a:lnTo>
                  <a:lnTo>
                    <a:pt x="77" y="22"/>
                  </a:lnTo>
                  <a:lnTo>
                    <a:pt x="63" y="27"/>
                  </a:lnTo>
                  <a:lnTo>
                    <a:pt x="58" y="31"/>
                  </a:lnTo>
                  <a:lnTo>
                    <a:pt x="55" y="65"/>
                  </a:lnTo>
                  <a:lnTo>
                    <a:pt x="60" y="117"/>
                  </a:lnTo>
                  <a:lnTo>
                    <a:pt x="67" y="170"/>
                  </a:lnTo>
                  <a:lnTo>
                    <a:pt x="73" y="203"/>
                  </a:lnTo>
                  <a:lnTo>
                    <a:pt x="73" y="207"/>
                  </a:lnTo>
                  <a:lnTo>
                    <a:pt x="71" y="209"/>
                  </a:lnTo>
                  <a:lnTo>
                    <a:pt x="70" y="210"/>
                  </a:lnTo>
                  <a:lnTo>
                    <a:pt x="69" y="211"/>
                  </a:lnTo>
                  <a:lnTo>
                    <a:pt x="66" y="212"/>
                  </a:lnTo>
                  <a:lnTo>
                    <a:pt x="61" y="215"/>
                  </a:lnTo>
                  <a:lnTo>
                    <a:pt x="54" y="217"/>
                  </a:lnTo>
                  <a:lnTo>
                    <a:pt x="47" y="219"/>
                  </a:lnTo>
                  <a:lnTo>
                    <a:pt x="40" y="223"/>
                  </a:lnTo>
                  <a:lnTo>
                    <a:pt x="35" y="227"/>
                  </a:lnTo>
                  <a:lnTo>
                    <a:pt x="29" y="232"/>
                  </a:lnTo>
                  <a:lnTo>
                    <a:pt x="24" y="237"/>
                  </a:lnTo>
                  <a:lnTo>
                    <a:pt x="22" y="242"/>
                  </a:lnTo>
                  <a:lnTo>
                    <a:pt x="21" y="248"/>
                  </a:lnTo>
                  <a:lnTo>
                    <a:pt x="23" y="253"/>
                  </a:lnTo>
                  <a:lnTo>
                    <a:pt x="26" y="258"/>
                  </a:lnTo>
                  <a:lnTo>
                    <a:pt x="30" y="261"/>
                  </a:lnTo>
                  <a:lnTo>
                    <a:pt x="33" y="263"/>
                  </a:lnTo>
                  <a:lnTo>
                    <a:pt x="36" y="265"/>
                  </a:lnTo>
                  <a:lnTo>
                    <a:pt x="38" y="268"/>
                  </a:lnTo>
                  <a:lnTo>
                    <a:pt x="45" y="275"/>
                  </a:lnTo>
                  <a:lnTo>
                    <a:pt x="54" y="283"/>
                  </a:lnTo>
                  <a:lnTo>
                    <a:pt x="61" y="290"/>
                  </a:lnTo>
                  <a:lnTo>
                    <a:pt x="63" y="293"/>
                  </a:lnTo>
                  <a:lnTo>
                    <a:pt x="68" y="390"/>
                  </a:lnTo>
                  <a:lnTo>
                    <a:pt x="66" y="392"/>
                  </a:lnTo>
                  <a:lnTo>
                    <a:pt x="61" y="397"/>
                  </a:lnTo>
                  <a:lnTo>
                    <a:pt x="55" y="405"/>
                  </a:lnTo>
                  <a:lnTo>
                    <a:pt x="47" y="414"/>
                  </a:lnTo>
                  <a:lnTo>
                    <a:pt x="39" y="426"/>
                  </a:lnTo>
                  <a:lnTo>
                    <a:pt x="33" y="436"/>
                  </a:lnTo>
                  <a:lnTo>
                    <a:pt x="29" y="445"/>
                  </a:lnTo>
                  <a:lnTo>
                    <a:pt x="26" y="453"/>
                  </a:lnTo>
                  <a:lnTo>
                    <a:pt x="22" y="460"/>
                  </a:lnTo>
                  <a:lnTo>
                    <a:pt x="11" y="473"/>
                  </a:lnTo>
                  <a:lnTo>
                    <a:pt x="2" y="490"/>
                  </a:lnTo>
                  <a:lnTo>
                    <a:pt x="0" y="511"/>
                  </a:lnTo>
                  <a:lnTo>
                    <a:pt x="3" y="530"/>
                  </a:lnTo>
                  <a:lnTo>
                    <a:pt x="8" y="556"/>
                  </a:lnTo>
                  <a:lnTo>
                    <a:pt x="14" y="582"/>
                  </a:lnTo>
                  <a:lnTo>
                    <a:pt x="21" y="610"/>
                  </a:lnTo>
                  <a:lnTo>
                    <a:pt x="28" y="638"/>
                  </a:lnTo>
                  <a:lnTo>
                    <a:pt x="35" y="662"/>
                  </a:lnTo>
                  <a:lnTo>
                    <a:pt x="40" y="681"/>
                  </a:lnTo>
                  <a:lnTo>
                    <a:pt x="46" y="695"/>
                  </a:lnTo>
                  <a:lnTo>
                    <a:pt x="52" y="701"/>
                  </a:lnTo>
                  <a:lnTo>
                    <a:pt x="62" y="709"/>
                  </a:lnTo>
                  <a:lnTo>
                    <a:pt x="76" y="717"/>
                  </a:lnTo>
                  <a:lnTo>
                    <a:pt x="94" y="725"/>
                  </a:lnTo>
                  <a:lnTo>
                    <a:pt x="115" y="733"/>
                  </a:lnTo>
                  <a:lnTo>
                    <a:pt x="138" y="742"/>
                  </a:lnTo>
                  <a:lnTo>
                    <a:pt x="162" y="752"/>
                  </a:lnTo>
                  <a:lnTo>
                    <a:pt x="188" y="760"/>
                  </a:lnTo>
                  <a:lnTo>
                    <a:pt x="213" y="768"/>
                  </a:lnTo>
                  <a:lnTo>
                    <a:pt x="240" y="775"/>
                  </a:lnTo>
                  <a:lnTo>
                    <a:pt x="264" y="782"/>
                  </a:lnTo>
                  <a:lnTo>
                    <a:pt x="287" y="787"/>
                  </a:lnTo>
                  <a:lnTo>
                    <a:pt x="308" y="792"/>
                  </a:lnTo>
                  <a:lnTo>
                    <a:pt x="326" y="794"/>
                  </a:lnTo>
                  <a:lnTo>
                    <a:pt x="341" y="795"/>
                  </a:lnTo>
                  <a:lnTo>
                    <a:pt x="352" y="795"/>
                  </a:lnTo>
                  <a:lnTo>
                    <a:pt x="365" y="793"/>
                  </a:lnTo>
                  <a:lnTo>
                    <a:pt x="386" y="790"/>
                  </a:lnTo>
                  <a:lnTo>
                    <a:pt x="414" y="786"/>
                  </a:lnTo>
                  <a:lnTo>
                    <a:pt x="446" y="780"/>
                  </a:lnTo>
                  <a:lnTo>
                    <a:pt x="483" y="775"/>
                  </a:lnTo>
                  <a:lnTo>
                    <a:pt x="523" y="768"/>
                  </a:lnTo>
                  <a:lnTo>
                    <a:pt x="566" y="760"/>
                  </a:lnTo>
                  <a:lnTo>
                    <a:pt x="609" y="750"/>
                  </a:lnTo>
                  <a:lnTo>
                    <a:pt x="653" y="741"/>
                  </a:lnTo>
                  <a:lnTo>
                    <a:pt x="697" y="731"/>
                  </a:lnTo>
                  <a:lnTo>
                    <a:pt x="738" y="721"/>
                  </a:lnTo>
                  <a:lnTo>
                    <a:pt x="776" y="710"/>
                  </a:lnTo>
                  <a:lnTo>
                    <a:pt x="811" y="699"/>
                  </a:lnTo>
                  <a:lnTo>
                    <a:pt x="841" y="686"/>
                  </a:lnTo>
                  <a:lnTo>
                    <a:pt x="864" y="674"/>
                  </a:lnTo>
                  <a:lnTo>
                    <a:pt x="880" y="662"/>
                  </a:lnTo>
                  <a:lnTo>
                    <a:pt x="886" y="653"/>
                  </a:lnTo>
                  <a:lnTo>
                    <a:pt x="885" y="646"/>
                  </a:lnTo>
                  <a:lnTo>
                    <a:pt x="878" y="640"/>
                  </a:lnTo>
                  <a:lnTo>
                    <a:pt x="867" y="636"/>
                  </a:lnTo>
                  <a:lnTo>
                    <a:pt x="855" y="634"/>
                  </a:lnTo>
                  <a:lnTo>
                    <a:pt x="842" y="633"/>
                  </a:lnTo>
                  <a:lnTo>
                    <a:pt x="832" y="633"/>
                  </a:lnTo>
                  <a:lnTo>
                    <a:pt x="824" y="633"/>
                  </a:lnTo>
                  <a:lnTo>
                    <a:pt x="821" y="633"/>
                  </a:lnTo>
                  <a:lnTo>
                    <a:pt x="819" y="633"/>
                  </a:lnTo>
                  <a:lnTo>
                    <a:pt x="817" y="633"/>
                  </a:lnTo>
                  <a:lnTo>
                    <a:pt x="816" y="633"/>
                  </a:lnTo>
                  <a:lnTo>
                    <a:pt x="812" y="632"/>
                  </a:lnTo>
                  <a:lnTo>
                    <a:pt x="805" y="632"/>
                  </a:lnTo>
                  <a:lnTo>
                    <a:pt x="796" y="631"/>
                  </a:lnTo>
                  <a:lnTo>
                    <a:pt x="783" y="628"/>
                  </a:lnTo>
                  <a:lnTo>
                    <a:pt x="769" y="627"/>
                  </a:lnTo>
                  <a:lnTo>
                    <a:pt x="753" y="625"/>
                  </a:lnTo>
                  <a:lnTo>
                    <a:pt x="735" y="623"/>
                  </a:lnTo>
                  <a:lnTo>
                    <a:pt x="716" y="619"/>
                  </a:lnTo>
                  <a:lnTo>
                    <a:pt x="697" y="616"/>
                  </a:lnTo>
                  <a:lnTo>
                    <a:pt x="676" y="612"/>
                  </a:lnTo>
                  <a:lnTo>
                    <a:pt x="654" y="608"/>
                  </a:lnTo>
                  <a:lnTo>
                    <a:pt x="634" y="603"/>
                  </a:lnTo>
                  <a:lnTo>
                    <a:pt x="614" y="598"/>
                  </a:lnTo>
                  <a:lnTo>
                    <a:pt x="593" y="593"/>
                  </a:lnTo>
                  <a:lnTo>
                    <a:pt x="575" y="587"/>
                  </a:lnTo>
                  <a:lnTo>
                    <a:pt x="557" y="581"/>
                  </a:lnTo>
                  <a:lnTo>
                    <a:pt x="549" y="578"/>
                  </a:lnTo>
                  <a:lnTo>
                    <a:pt x="543" y="573"/>
                  </a:lnTo>
                  <a:lnTo>
                    <a:pt x="536" y="567"/>
                  </a:lnTo>
                  <a:lnTo>
                    <a:pt x="530" y="559"/>
                  </a:lnTo>
                  <a:lnTo>
                    <a:pt x="534" y="481"/>
                  </a:lnTo>
                  <a:lnTo>
                    <a:pt x="539" y="340"/>
                  </a:lnTo>
                  <a:lnTo>
                    <a:pt x="538" y="180"/>
                  </a:lnTo>
                  <a:lnTo>
                    <a:pt x="525" y="49"/>
                  </a:lnTo>
                  <a:lnTo>
                    <a:pt x="525" y="46"/>
                  </a:lnTo>
                  <a:lnTo>
                    <a:pt x="525" y="44"/>
                  </a:lnTo>
                  <a:lnTo>
                    <a:pt x="525" y="42"/>
                  </a:lnTo>
                  <a:lnTo>
                    <a:pt x="524" y="38"/>
                  </a:lnTo>
                  <a:lnTo>
                    <a:pt x="523" y="35"/>
                  </a:lnTo>
                  <a:lnTo>
                    <a:pt x="522" y="30"/>
                  </a:lnTo>
                  <a:lnTo>
                    <a:pt x="519" y="24"/>
                  </a:lnTo>
                  <a:lnTo>
                    <a:pt x="516" y="19"/>
                  </a:lnTo>
                  <a:lnTo>
                    <a:pt x="511" y="13"/>
                  </a:lnTo>
                  <a:lnTo>
                    <a:pt x="505" y="7"/>
                  </a:lnTo>
                  <a:lnTo>
                    <a:pt x="496" y="4"/>
                  </a:lnTo>
                  <a:lnTo>
                    <a:pt x="486" y="1"/>
                  </a:lnTo>
                  <a:close/>
                </a:path>
              </a:pathLst>
            </a:custGeom>
            <a:solidFill>
              <a:srgbClr val="AA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39" name="Google Shape;2039;p41"/>
            <p:cNvSpPr/>
            <p:nvPr/>
          </p:nvSpPr>
          <p:spPr>
            <a:xfrm>
              <a:off x="4579" y="2409"/>
              <a:ext cx="407" cy="376"/>
            </a:xfrm>
            <a:custGeom>
              <a:avLst/>
              <a:gdLst/>
              <a:ahLst/>
              <a:cxnLst/>
              <a:rect l="l" t="t" r="r" b="b"/>
              <a:pathLst>
                <a:path w="814" h="752" extrusionOk="0">
                  <a:moveTo>
                    <a:pt x="446" y="1"/>
                  </a:moveTo>
                  <a:lnTo>
                    <a:pt x="436" y="0"/>
                  </a:lnTo>
                  <a:lnTo>
                    <a:pt x="420" y="0"/>
                  </a:lnTo>
                  <a:lnTo>
                    <a:pt x="398" y="0"/>
                  </a:lnTo>
                  <a:lnTo>
                    <a:pt x="371" y="0"/>
                  </a:lnTo>
                  <a:lnTo>
                    <a:pt x="341" y="0"/>
                  </a:lnTo>
                  <a:lnTo>
                    <a:pt x="309" y="0"/>
                  </a:lnTo>
                  <a:lnTo>
                    <a:pt x="276" y="1"/>
                  </a:lnTo>
                  <a:lnTo>
                    <a:pt x="241" y="3"/>
                  </a:lnTo>
                  <a:lnTo>
                    <a:pt x="207" y="4"/>
                  </a:lnTo>
                  <a:lnTo>
                    <a:pt x="173" y="6"/>
                  </a:lnTo>
                  <a:lnTo>
                    <a:pt x="143" y="7"/>
                  </a:lnTo>
                  <a:lnTo>
                    <a:pt x="116" y="9"/>
                  </a:lnTo>
                  <a:lnTo>
                    <a:pt x="91" y="13"/>
                  </a:lnTo>
                  <a:lnTo>
                    <a:pt x="73" y="16"/>
                  </a:lnTo>
                  <a:lnTo>
                    <a:pt x="60" y="20"/>
                  </a:lnTo>
                  <a:lnTo>
                    <a:pt x="55" y="23"/>
                  </a:lnTo>
                  <a:lnTo>
                    <a:pt x="52" y="54"/>
                  </a:lnTo>
                  <a:lnTo>
                    <a:pt x="57" y="105"/>
                  </a:lnTo>
                  <a:lnTo>
                    <a:pt x="64" y="155"/>
                  </a:lnTo>
                  <a:lnTo>
                    <a:pt x="68" y="183"/>
                  </a:lnTo>
                  <a:lnTo>
                    <a:pt x="68" y="186"/>
                  </a:lnTo>
                  <a:lnTo>
                    <a:pt x="67" y="188"/>
                  </a:lnTo>
                  <a:lnTo>
                    <a:pt x="66" y="189"/>
                  </a:lnTo>
                  <a:lnTo>
                    <a:pt x="65" y="190"/>
                  </a:lnTo>
                  <a:lnTo>
                    <a:pt x="62" y="192"/>
                  </a:lnTo>
                  <a:lnTo>
                    <a:pt x="56" y="194"/>
                  </a:lnTo>
                  <a:lnTo>
                    <a:pt x="49" y="196"/>
                  </a:lnTo>
                  <a:lnTo>
                    <a:pt x="43" y="198"/>
                  </a:lnTo>
                  <a:lnTo>
                    <a:pt x="36" y="202"/>
                  </a:lnTo>
                  <a:lnTo>
                    <a:pt x="29" y="205"/>
                  </a:lnTo>
                  <a:lnTo>
                    <a:pt x="25" y="210"/>
                  </a:lnTo>
                  <a:lnTo>
                    <a:pt x="21" y="215"/>
                  </a:lnTo>
                  <a:lnTo>
                    <a:pt x="20" y="220"/>
                  </a:lnTo>
                  <a:lnTo>
                    <a:pt x="21" y="226"/>
                  </a:lnTo>
                  <a:lnTo>
                    <a:pt x="25" y="231"/>
                  </a:lnTo>
                  <a:lnTo>
                    <a:pt x="29" y="235"/>
                  </a:lnTo>
                  <a:lnTo>
                    <a:pt x="33" y="238"/>
                  </a:lnTo>
                  <a:lnTo>
                    <a:pt x="36" y="240"/>
                  </a:lnTo>
                  <a:lnTo>
                    <a:pt x="38" y="242"/>
                  </a:lnTo>
                  <a:lnTo>
                    <a:pt x="41" y="243"/>
                  </a:lnTo>
                  <a:lnTo>
                    <a:pt x="47" y="250"/>
                  </a:lnTo>
                  <a:lnTo>
                    <a:pt x="52" y="258"/>
                  </a:lnTo>
                  <a:lnTo>
                    <a:pt x="57" y="265"/>
                  </a:lnTo>
                  <a:lnTo>
                    <a:pt x="59" y="269"/>
                  </a:lnTo>
                  <a:lnTo>
                    <a:pt x="64" y="361"/>
                  </a:lnTo>
                  <a:lnTo>
                    <a:pt x="59" y="370"/>
                  </a:lnTo>
                  <a:lnTo>
                    <a:pt x="49" y="390"/>
                  </a:lnTo>
                  <a:lnTo>
                    <a:pt x="37" y="413"/>
                  </a:lnTo>
                  <a:lnTo>
                    <a:pt x="33" y="429"/>
                  </a:lnTo>
                  <a:lnTo>
                    <a:pt x="32" y="431"/>
                  </a:lnTo>
                  <a:lnTo>
                    <a:pt x="27" y="436"/>
                  </a:lnTo>
                  <a:lnTo>
                    <a:pt x="22" y="442"/>
                  </a:lnTo>
                  <a:lnTo>
                    <a:pt x="15" y="447"/>
                  </a:lnTo>
                  <a:lnTo>
                    <a:pt x="10" y="455"/>
                  </a:lnTo>
                  <a:lnTo>
                    <a:pt x="5" y="465"/>
                  </a:lnTo>
                  <a:lnTo>
                    <a:pt x="2" y="474"/>
                  </a:lnTo>
                  <a:lnTo>
                    <a:pt x="0" y="483"/>
                  </a:lnTo>
                  <a:lnTo>
                    <a:pt x="3" y="502"/>
                  </a:lnTo>
                  <a:lnTo>
                    <a:pt x="7" y="523"/>
                  </a:lnTo>
                  <a:lnTo>
                    <a:pt x="13" y="550"/>
                  </a:lnTo>
                  <a:lnTo>
                    <a:pt x="19" y="576"/>
                  </a:lnTo>
                  <a:lnTo>
                    <a:pt x="26" y="603"/>
                  </a:lnTo>
                  <a:lnTo>
                    <a:pt x="33" y="626"/>
                  </a:lnTo>
                  <a:lnTo>
                    <a:pt x="38" y="646"/>
                  </a:lnTo>
                  <a:lnTo>
                    <a:pt x="44" y="659"/>
                  </a:lnTo>
                  <a:lnTo>
                    <a:pt x="49" y="665"/>
                  </a:lnTo>
                  <a:lnTo>
                    <a:pt x="58" y="672"/>
                  </a:lnTo>
                  <a:lnTo>
                    <a:pt x="72" y="679"/>
                  </a:lnTo>
                  <a:lnTo>
                    <a:pt x="88" y="687"/>
                  </a:lnTo>
                  <a:lnTo>
                    <a:pt x="106" y="695"/>
                  </a:lnTo>
                  <a:lnTo>
                    <a:pt x="127" y="703"/>
                  </a:lnTo>
                  <a:lnTo>
                    <a:pt x="150" y="711"/>
                  </a:lnTo>
                  <a:lnTo>
                    <a:pt x="173" y="719"/>
                  </a:lnTo>
                  <a:lnTo>
                    <a:pt x="196" y="726"/>
                  </a:lnTo>
                  <a:lnTo>
                    <a:pt x="220" y="733"/>
                  </a:lnTo>
                  <a:lnTo>
                    <a:pt x="242" y="739"/>
                  </a:lnTo>
                  <a:lnTo>
                    <a:pt x="264" y="745"/>
                  </a:lnTo>
                  <a:lnTo>
                    <a:pt x="283" y="748"/>
                  </a:lnTo>
                  <a:lnTo>
                    <a:pt x="300" y="750"/>
                  </a:lnTo>
                  <a:lnTo>
                    <a:pt x="314" y="752"/>
                  </a:lnTo>
                  <a:lnTo>
                    <a:pt x="324" y="752"/>
                  </a:lnTo>
                  <a:lnTo>
                    <a:pt x="336" y="749"/>
                  </a:lnTo>
                  <a:lnTo>
                    <a:pt x="355" y="747"/>
                  </a:lnTo>
                  <a:lnTo>
                    <a:pt x="379" y="744"/>
                  </a:lnTo>
                  <a:lnTo>
                    <a:pt x="409" y="739"/>
                  </a:lnTo>
                  <a:lnTo>
                    <a:pt x="444" y="733"/>
                  </a:lnTo>
                  <a:lnTo>
                    <a:pt x="481" y="727"/>
                  </a:lnTo>
                  <a:lnTo>
                    <a:pt x="520" y="720"/>
                  </a:lnTo>
                  <a:lnTo>
                    <a:pt x="560" y="712"/>
                  </a:lnTo>
                  <a:lnTo>
                    <a:pt x="601" y="704"/>
                  </a:lnTo>
                  <a:lnTo>
                    <a:pt x="640" y="695"/>
                  </a:lnTo>
                  <a:lnTo>
                    <a:pt x="678" y="686"/>
                  </a:lnTo>
                  <a:lnTo>
                    <a:pt x="714" y="677"/>
                  </a:lnTo>
                  <a:lnTo>
                    <a:pt x="745" y="666"/>
                  </a:lnTo>
                  <a:lnTo>
                    <a:pt x="772" y="656"/>
                  </a:lnTo>
                  <a:lnTo>
                    <a:pt x="793" y="644"/>
                  </a:lnTo>
                  <a:lnTo>
                    <a:pt x="808" y="633"/>
                  </a:lnTo>
                  <a:lnTo>
                    <a:pt x="814" y="624"/>
                  </a:lnTo>
                  <a:lnTo>
                    <a:pt x="811" y="617"/>
                  </a:lnTo>
                  <a:lnTo>
                    <a:pt x="805" y="612"/>
                  </a:lnTo>
                  <a:lnTo>
                    <a:pt x="795" y="609"/>
                  </a:lnTo>
                  <a:lnTo>
                    <a:pt x="783" y="608"/>
                  </a:lnTo>
                  <a:lnTo>
                    <a:pt x="771" y="606"/>
                  </a:lnTo>
                  <a:lnTo>
                    <a:pt x="761" y="606"/>
                  </a:lnTo>
                  <a:lnTo>
                    <a:pt x="755" y="606"/>
                  </a:lnTo>
                  <a:lnTo>
                    <a:pt x="754" y="606"/>
                  </a:lnTo>
                  <a:lnTo>
                    <a:pt x="752" y="606"/>
                  </a:lnTo>
                  <a:lnTo>
                    <a:pt x="750" y="606"/>
                  </a:lnTo>
                  <a:lnTo>
                    <a:pt x="749" y="606"/>
                  </a:lnTo>
                  <a:lnTo>
                    <a:pt x="746" y="605"/>
                  </a:lnTo>
                  <a:lnTo>
                    <a:pt x="739" y="605"/>
                  </a:lnTo>
                  <a:lnTo>
                    <a:pt x="730" y="603"/>
                  </a:lnTo>
                  <a:lnTo>
                    <a:pt x="718" y="602"/>
                  </a:lnTo>
                  <a:lnTo>
                    <a:pt x="704" y="599"/>
                  </a:lnTo>
                  <a:lnTo>
                    <a:pt x="689" y="597"/>
                  </a:lnTo>
                  <a:lnTo>
                    <a:pt x="672" y="594"/>
                  </a:lnTo>
                  <a:lnTo>
                    <a:pt x="655" y="590"/>
                  </a:lnTo>
                  <a:lnTo>
                    <a:pt x="636" y="587"/>
                  </a:lnTo>
                  <a:lnTo>
                    <a:pt x="617" y="583"/>
                  </a:lnTo>
                  <a:lnTo>
                    <a:pt x="597" y="579"/>
                  </a:lnTo>
                  <a:lnTo>
                    <a:pt x="578" y="574"/>
                  </a:lnTo>
                  <a:lnTo>
                    <a:pt x="559" y="570"/>
                  </a:lnTo>
                  <a:lnTo>
                    <a:pt x="541" y="564"/>
                  </a:lnTo>
                  <a:lnTo>
                    <a:pt x="523" y="558"/>
                  </a:lnTo>
                  <a:lnTo>
                    <a:pt x="507" y="552"/>
                  </a:lnTo>
                  <a:lnTo>
                    <a:pt x="502" y="549"/>
                  </a:lnTo>
                  <a:lnTo>
                    <a:pt x="496" y="544"/>
                  </a:lnTo>
                  <a:lnTo>
                    <a:pt x="491" y="538"/>
                  </a:lnTo>
                  <a:lnTo>
                    <a:pt x="488" y="531"/>
                  </a:lnTo>
                  <a:lnTo>
                    <a:pt x="491" y="453"/>
                  </a:lnTo>
                  <a:lnTo>
                    <a:pt x="496" y="318"/>
                  </a:lnTo>
                  <a:lnTo>
                    <a:pt x="495" y="168"/>
                  </a:lnTo>
                  <a:lnTo>
                    <a:pt x="484" y="45"/>
                  </a:lnTo>
                  <a:lnTo>
                    <a:pt x="483" y="43"/>
                  </a:lnTo>
                  <a:lnTo>
                    <a:pt x="483" y="41"/>
                  </a:lnTo>
                  <a:lnTo>
                    <a:pt x="483" y="38"/>
                  </a:lnTo>
                  <a:lnTo>
                    <a:pt x="482" y="35"/>
                  </a:lnTo>
                  <a:lnTo>
                    <a:pt x="481" y="33"/>
                  </a:lnTo>
                  <a:lnTo>
                    <a:pt x="481" y="28"/>
                  </a:lnTo>
                  <a:lnTo>
                    <a:pt x="479" y="23"/>
                  </a:lnTo>
                  <a:lnTo>
                    <a:pt x="475" y="18"/>
                  </a:lnTo>
                  <a:lnTo>
                    <a:pt x="470" y="12"/>
                  </a:lnTo>
                  <a:lnTo>
                    <a:pt x="465" y="7"/>
                  </a:lnTo>
                  <a:lnTo>
                    <a:pt x="457" y="4"/>
                  </a:lnTo>
                  <a:lnTo>
                    <a:pt x="446" y="1"/>
                  </a:lnTo>
                  <a:close/>
                </a:path>
              </a:pathLst>
            </a:custGeom>
            <a:solidFill>
              <a:srgbClr val="A0E5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40" name="Google Shape;2040;p41"/>
            <p:cNvSpPr/>
            <p:nvPr/>
          </p:nvSpPr>
          <p:spPr>
            <a:xfrm>
              <a:off x="4592" y="2423"/>
              <a:ext cx="370" cy="355"/>
            </a:xfrm>
            <a:custGeom>
              <a:avLst/>
              <a:gdLst/>
              <a:ahLst/>
              <a:cxnLst/>
              <a:rect l="l" t="t" r="r" b="b"/>
              <a:pathLst>
                <a:path w="739" h="710" extrusionOk="0">
                  <a:moveTo>
                    <a:pt x="405" y="2"/>
                  </a:moveTo>
                  <a:lnTo>
                    <a:pt x="396" y="1"/>
                  </a:lnTo>
                  <a:lnTo>
                    <a:pt x="381" y="1"/>
                  </a:lnTo>
                  <a:lnTo>
                    <a:pt x="362" y="1"/>
                  </a:lnTo>
                  <a:lnTo>
                    <a:pt x="337" y="0"/>
                  </a:lnTo>
                  <a:lnTo>
                    <a:pt x="311" y="0"/>
                  </a:lnTo>
                  <a:lnTo>
                    <a:pt x="281" y="0"/>
                  </a:lnTo>
                  <a:lnTo>
                    <a:pt x="251" y="1"/>
                  </a:lnTo>
                  <a:lnTo>
                    <a:pt x="220" y="1"/>
                  </a:lnTo>
                  <a:lnTo>
                    <a:pt x="189" y="2"/>
                  </a:lnTo>
                  <a:lnTo>
                    <a:pt x="159" y="3"/>
                  </a:lnTo>
                  <a:lnTo>
                    <a:pt x="130" y="5"/>
                  </a:lnTo>
                  <a:lnTo>
                    <a:pt x="106" y="7"/>
                  </a:lnTo>
                  <a:lnTo>
                    <a:pt x="84" y="9"/>
                  </a:lnTo>
                  <a:lnTo>
                    <a:pt x="67" y="11"/>
                  </a:lnTo>
                  <a:lnTo>
                    <a:pt x="55" y="15"/>
                  </a:lnTo>
                  <a:lnTo>
                    <a:pt x="51" y="18"/>
                  </a:lnTo>
                  <a:lnTo>
                    <a:pt x="48" y="48"/>
                  </a:lnTo>
                  <a:lnTo>
                    <a:pt x="53" y="96"/>
                  </a:lnTo>
                  <a:lnTo>
                    <a:pt x="59" y="142"/>
                  </a:lnTo>
                  <a:lnTo>
                    <a:pt x="62" y="166"/>
                  </a:lnTo>
                  <a:lnTo>
                    <a:pt x="62" y="167"/>
                  </a:lnTo>
                  <a:lnTo>
                    <a:pt x="62" y="169"/>
                  </a:lnTo>
                  <a:lnTo>
                    <a:pt x="60" y="170"/>
                  </a:lnTo>
                  <a:lnTo>
                    <a:pt x="59" y="172"/>
                  </a:lnTo>
                  <a:lnTo>
                    <a:pt x="54" y="173"/>
                  </a:lnTo>
                  <a:lnTo>
                    <a:pt x="49" y="175"/>
                  </a:lnTo>
                  <a:lnTo>
                    <a:pt x="43" y="177"/>
                  </a:lnTo>
                  <a:lnTo>
                    <a:pt x="37" y="181"/>
                  </a:lnTo>
                  <a:lnTo>
                    <a:pt x="31" y="184"/>
                  </a:lnTo>
                  <a:lnTo>
                    <a:pt x="25" y="188"/>
                  </a:lnTo>
                  <a:lnTo>
                    <a:pt x="21" y="191"/>
                  </a:lnTo>
                  <a:lnTo>
                    <a:pt x="18" y="196"/>
                  </a:lnTo>
                  <a:lnTo>
                    <a:pt x="18" y="202"/>
                  </a:lnTo>
                  <a:lnTo>
                    <a:pt x="21" y="207"/>
                  </a:lnTo>
                  <a:lnTo>
                    <a:pt x="25" y="212"/>
                  </a:lnTo>
                  <a:lnTo>
                    <a:pt x="30" y="215"/>
                  </a:lnTo>
                  <a:lnTo>
                    <a:pt x="35" y="218"/>
                  </a:lnTo>
                  <a:lnTo>
                    <a:pt x="38" y="220"/>
                  </a:lnTo>
                  <a:lnTo>
                    <a:pt x="40" y="221"/>
                  </a:lnTo>
                  <a:lnTo>
                    <a:pt x="41" y="222"/>
                  </a:lnTo>
                  <a:lnTo>
                    <a:pt x="45" y="228"/>
                  </a:lnTo>
                  <a:lnTo>
                    <a:pt x="49" y="236"/>
                  </a:lnTo>
                  <a:lnTo>
                    <a:pt x="53" y="243"/>
                  </a:lnTo>
                  <a:lnTo>
                    <a:pt x="54" y="247"/>
                  </a:lnTo>
                  <a:lnTo>
                    <a:pt x="59" y="334"/>
                  </a:lnTo>
                  <a:lnTo>
                    <a:pt x="55" y="344"/>
                  </a:lnTo>
                  <a:lnTo>
                    <a:pt x="48" y="368"/>
                  </a:lnTo>
                  <a:lnTo>
                    <a:pt x="41" y="393"/>
                  </a:lnTo>
                  <a:lnTo>
                    <a:pt x="38" y="408"/>
                  </a:lnTo>
                  <a:lnTo>
                    <a:pt x="37" y="410"/>
                  </a:lnTo>
                  <a:lnTo>
                    <a:pt x="32" y="414"/>
                  </a:lnTo>
                  <a:lnTo>
                    <a:pt x="25" y="418"/>
                  </a:lnTo>
                  <a:lnTo>
                    <a:pt x="18" y="425"/>
                  </a:lnTo>
                  <a:lnTo>
                    <a:pt x="11" y="432"/>
                  </a:lnTo>
                  <a:lnTo>
                    <a:pt x="6" y="440"/>
                  </a:lnTo>
                  <a:lnTo>
                    <a:pt x="1" y="449"/>
                  </a:lnTo>
                  <a:lnTo>
                    <a:pt x="0" y="459"/>
                  </a:lnTo>
                  <a:lnTo>
                    <a:pt x="2" y="475"/>
                  </a:lnTo>
                  <a:lnTo>
                    <a:pt x="6" y="495"/>
                  </a:lnTo>
                  <a:lnTo>
                    <a:pt x="11" y="520"/>
                  </a:lnTo>
                  <a:lnTo>
                    <a:pt x="17" y="545"/>
                  </a:lnTo>
                  <a:lnTo>
                    <a:pt x="23" y="570"/>
                  </a:lnTo>
                  <a:lnTo>
                    <a:pt x="30" y="593"/>
                  </a:lnTo>
                  <a:lnTo>
                    <a:pt x="36" y="612"/>
                  </a:lnTo>
                  <a:lnTo>
                    <a:pt x="40" y="624"/>
                  </a:lnTo>
                  <a:lnTo>
                    <a:pt x="45" y="630"/>
                  </a:lnTo>
                  <a:lnTo>
                    <a:pt x="54" y="636"/>
                  </a:lnTo>
                  <a:lnTo>
                    <a:pt x="66" y="643"/>
                  </a:lnTo>
                  <a:lnTo>
                    <a:pt x="81" y="650"/>
                  </a:lnTo>
                  <a:lnTo>
                    <a:pt x="98" y="657"/>
                  </a:lnTo>
                  <a:lnTo>
                    <a:pt x="116" y="665"/>
                  </a:lnTo>
                  <a:lnTo>
                    <a:pt x="137" y="672"/>
                  </a:lnTo>
                  <a:lnTo>
                    <a:pt x="158" y="679"/>
                  </a:lnTo>
                  <a:lnTo>
                    <a:pt x="180" y="686"/>
                  </a:lnTo>
                  <a:lnTo>
                    <a:pt x="200" y="692"/>
                  </a:lnTo>
                  <a:lnTo>
                    <a:pt x="221" y="698"/>
                  </a:lnTo>
                  <a:lnTo>
                    <a:pt x="241" y="703"/>
                  </a:lnTo>
                  <a:lnTo>
                    <a:pt x="258" y="706"/>
                  </a:lnTo>
                  <a:lnTo>
                    <a:pt x="273" y="709"/>
                  </a:lnTo>
                  <a:lnTo>
                    <a:pt x="286" y="710"/>
                  </a:lnTo>
                  <a:lnTo>
                    <a:pt x="295" y="710"/>
                  </a:lnTo>
                  <a:lnTo>
                    <a:pt x="305" y="709"/>
                  </a:lnTo>
                  <a:lnTo>
                    <a:pt x="322" y="705"/>
                  </a:lnTo>
                  <a:lnTo>
                    <a:pt x="346" y="703"/>
                  </a:lnTo>
                  <a:lnTo>
                    <a:pt x="372" y="698"/>
                  </a:lnTo>
                  <a:lnTo>
                    <a:pt x="403" y="695"/>
                  </a:lnTo>
                  <a:lnTo>
                    <a:pt x="437" y="689"/>
                  </a:lnTo>
                  <a:lnTo>
                    <a:pt x="472" y="683"/>
                  </a:lnTo>
                  <a:lnTo>
                    <a:pt x="509" y="677"/>
                  </a:lnTo>
                  <a:lnTo>
                    <a:pt x="546" y="671"/>
                  </a:lnTo>
                  <a:lnTo>
                    <a:pt x="582" y="663"/>
                  </a:lnTo>
                  <a:lnTo>
                    <a:pt x="616" y="654"/>
                  </a:lnTo>
                  <a:lnTo>
                    <a:pt x="648" y="646"/>
                  </a:lnTo>
                  <a:lnTo>
                    <a:pt x="677" y="637"/>
                  </a:lnTo>
                  <a:lnTo>
                    <a:pt x="701" y="628"/>
                  </a:lnTo>
                  <a:lnTo>
                    <a:pt x="721" y="618"/>
                  </a:lnTo>
                  <a:lnTo>
                    <a:pt x="735" y="607"/>
                  </a:lnTo>
                  <a:lnTo>
                    <a:pt x="739" y="598"/>
                  </a:lnTo>
                  <a:lnTo>
                    <a:pt x="738" y="592"/>
                  </a:lnTo>
                  <a:lnTo>
                    <a:pt x="731" y="588"/>
                  </a:lnTo>
                  <a:lnTo>
                    <a:pt x="722" y="585"/>
                  </a:lnTo>
                  <a:lnTo>
                    <a:pt x="711" y="584"/>
                  </a:lnTo>
                  <a:lnTo>
                    <a:pt x="699" y="583"/>
                  </a:lnTo>
                  <a:lnTo>
                    <a:pt x="690" y="583"/>
                  </a:lnTo>
                  <a:lnTo>
                    <a:pt x="685" y="583"/>
                  </a:lnTo>
                  <a:lnTo>
                    <a:pt x="684" y="583"/>
                  </a:lnTo>
                  <a:lnTo>
                    <a:pt x="683" y="583"/>
                  </a:lnTo>
                  <a:lnTo>
                    <a:pt x="682" y="583"/>
                  </a:lnTo>
                  <a:lnTo>
                    <a:pt x="678" y="582"/>
                  </a:lnTo>
                  <a:lnTo>
                    <a:pt x="672" y="581"/>
                  </a:lnTo>
                  <a:lnTo>
                    <a:pt x="662" y="580"/>
                  </a:lnTo>
                  <a:lnTo>
                    <a:pt x="651" y="577"/>
                  </a:lnTo>
                  <a:lnTo>
                    <a:pt x="638" y="575"/>
                  </a:lnTo>
                  <a:lnTo>
                    <a:pt x="624" y="571"/>
                  </a:lnTo>
                  <a:lnTo>
                    <a:pt x="608" y="568"/>
                  </a:lnTo>
                  <a:lnTo>
                    <a:pt x="591" y="565"/>
                  </a:lnTo>
                  <a:lnTo>
                    <a:pt x="574" y="560"/>
                  </a:lnTo>
                  <a:lnTo>
                    <a:pt x="556" y="555"/>
                  </a:lnTo>
                  <a:lnTo>
                    <a:pt x="538" y="551"/>
                  </a:lnTo>
                  <a:lnTo>
                    <a:pt x="521" y="546"/>
                  </a:lnTo>
                  <a:lnTo>
                    <a:pt x="503" y="542"/>
                  </a:lnTo>
                  <a:lnTo>
                    <a:pt x="486" y="536"/>
                  </a:lnTo>
                  <a:lnTo>
                    <a:pt x="471" y="530"/>
                  </a:lnTo>
                  <a:lnTo>
                    <a:pt x="457" y="524"/>
                  </a:lnTo>
                  <a:lnTo>
                    <a:pt x="453" y="522"/>
                  </a:lnTo>
                  <a:lnTo>
                    <a:pt x="449" y="518"/>
                  </a:lnTo>
                  <a:lnTo>
                    <a:pt x="446" y="513"/>
                  </a:lnTo>
                  <a:lnTo>
                    <a:pt x="443" y="506"/>
                  </a:lnTo>
                  <a:lnTo>
                    <a:pt x="447" y="427"/>
                  </a:lnTo>
                  <a:lnTo>
                    <a:pt x="452" y="298"/>
                  </a:lnTo>
                  <a:lnTo>
                    <a:pt x="450" y="158"/>
                  </a:lnTo>
                  <a:lnTo>
                    <a:pt x="440" y="45"/>
                  </a:lnTo>
                  <a:lnTo>
                    <a:pt x="440" y="43"/>
                  </a:lnTo>
                  <a:lnTo>
                    <a:pt x="439" y="40"/>
                  </a:lnTo>
                  <a:lnTo>
                    <a:pt x="439" y="37"/>
                  </a:lnTo>
                  <a:lnTo>
                    <a:pt x="438" y="34"/>
                  </a:lnTo>
                  <a:lnTo>
                    <a:pt x="437" y="29"/>
                  </a:lnTo>
                  <a:lnTo>
                    <a:pt x="433" y="18"/>
                  </a:lnTo>
                  <a:lnTo>
                    <a:pt x="423" y="8"/>
                  </a:lnTo>
                  <a:lnTo>
                    <a:pt x="405" y="2"/>
                  </a:lnTo>
                  <a:close/>
                </a:path>
              </a:pathLst>
            </a:custGeom>
            <a:solidFill>
              <a:srgbClr val="93E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41" name="Google Shape;2041;p41"/>
            <p:cNvSpPr/>
            <p:nvPr/>
          </p:nvSpPr>
          <p:spPr>
            <a:xfrm>
              <a:off x="4606" y="2438"/>
              <a:ext cx="333" cy="334"/>
            </a:xfrm>
            <a:custGeom>
              <a:avLst/>
              <a:gdLst/>
              <a:ahLst/>
              <a:cxnLst/>
              <a:rect l="l" t="t" r="r" b="b"/>
              <a:pathLst>
                <a:path w="665" h="667" extrusionOk="0">
                  <a:moveTo>
                    <a:pt x="364" y="3"/>
                  </a:moveTo>
                  <a:lnTo>
                    <a:pt x="356" y="2"/>
                  </a:lnTo>
                  <a:lnTo>
                    <a:pt x="342" y="2"/>
                  </a:lnTo>
                  <a:lnTo>
                    <a:pt x="324" y="1"/>
                  </a:lnTo>
                  <a:lnTo>
                    <a:pt x="303" y="1"/>
                  </a:lnTo>
                  <a:lnTo>
                    <a:pt x="278" y="0"/>
                  </a:lnTo>
                  <a:lnTo>
                    <a:pt x="252" y="0"/>
                  </a:lnTo>
                  <a:lnTo>
                    <a:pt x="225" y="0"/>
                  </a:lnTo>
                  <a:lnTo>
                    <a:pt x="197" y="0"/>
                  </a:lnTo>
                  <a:lnTo>
                    <a:pt x="169" y="0"/>
                  </a:lnTo>
                  <a:lnTo>
                    <a:pt x="142" y="1"/>
                  </a:lnTo>
                  <a:lnTo>
                    <a:pt x="117" y="1"/>
                  </a:lnTo>
                  <a:lnTo>
                    <a:pt x="94" y="3"/>
                  </a:lnTo>
                  <a:lnTo>
                    <a:pt x="74" y="4"/>
                  </a:lnTo>
                  <a:lnTo>
                    <a:pt x="59" y="7"/>
                  </a:lnTo>
                  <a:lnTo>
                    <a:pt x="49" y="9"/>
                  </a:lnTo>
                  <a:lnTo>
                    <a:pt x="45" y="13"/>
                  </a:lnTo>
                  <a:lnTo>
                    <a:pt x="43" y="40"/>
                  </a:lnTo>
                  <a:lnTo>
                    <a:pt x="47" y="85"/>
                  </a:lnTo>
                  <a:lnTo>
                    <a:pt x="53" y="127"/>
                  </a:lnTo>
                  <a:lnTo>
                    <a:pt x="56" y="147"/>
                  </a:lnTo>
                  <a:lnTo>
                    <a:pt x="56" y="149"/>
                  </a:lnTo>
                  <a:lnTo>
                    <a:pt x="56" y="150"/>
                  </a:lnTo>
                  <a:lnTo>
                    <a:pt x="54" y="151"/>
                  </a:lnTo>
                  <a:lnTo>
                    <a:pt x="51" y="152"/>
                  </a:lnTo>
                  <a:lnTo>
                    <a:pt x="47" y="153"/>
                  </a:lnTo>
                  <a:lnTo>
                    <a:pt x="41" y="155"/>
                  </a:lnTo>
                  <a:lnTo>
                    <a:pt x="35" y="158"/>
                  </a:lnTo>
                  <a:lnTo>
                    <a:pt x="30" y="161"/>
                  </a:lnTo>
                  <a:lnTo>
                    <a:pt x="25" y="165"/>
                  </a:lnTo>
                  <a:lnTo>
                    <a:pt x="20" y="167"/>
                  </a:lnTo>
                  <a:lnTo>
                    <a:pt x="17" y="172"/>
                  </a:lnTo>
                  <a:lnTo>
                    <a:pt x="15" y="175"/>
                  </a:lnTo>
                  <a:lnTo>
                    <a:pt x="16" y="181"/>
                  </a:lnTo>
                  <a:lnTo>
                    <a:pt x="19" y="185"/>
                  </a:lnTo>
                  <a:lnTo>
                    <a:pt x="25" y="190"/>
                  </a:lnTo>
                  <a:lnTo>
                    <a:pt x="31" y="193"/>
                  </a:lnTo>
                  <a:lnTo>
                    <a:pt x="35" y="196"/>
                  </a:lnTo>
                  <a:lnTo>
                    <a:pt x="39" y="198"/>
                  </a:lnTo>
                  <a:lnTo>
                    <a:pt x="41" y="199"/>
                  </a:lnTo>
                  <a:lnTo>
                    <a:pt x="42" y="199"/>
                  </a:lnTo>
                  <a:lnTo>
                    <a:pt x="45" y="204"/>
                  </a:lnTo>
                  <a:lnTo>
                    <a:pt x="47" y="212"/>
                  </a:lnTo>
                  <a:lnTo>
                    <a:pt x="48" y="220"/>
                  </a:lnTo>
                  <a:lnTo>
                    <a:pt x="49" y="223"/>
                  </a:lnTo>
                  <a:lnTo>
                    <a:pt x="51" y="308"/>
                  </a:lnTo>
                  <a:lnTo>
                    <a:pt x="50" y="319"/>
                  </a:lnTo>
                  <a:lnTo>
                    <a:pt x="48" y="344"/>
                  </a:lnTo>
                  <a:lnTo>
                    <a:pt x="45" y="372"/>
                  </a:lnTo>
                  <a:lnTo>
                    <a:pt x="43" y="386"/>
                  </a:lnTo>
                  <a:lnTo>
                    <a:pt x="41" y="387"/>
                  </a:lnTo>
                  <a:lnTo>
                    <a:pt x="36" y="391"/>
                  </a:lnTo>
                  <a:lnTo>
                    <a:pt x="30" y="395"/>
                  </a:lnTo>
                  <a:lnTo>
                    <a:pt x="21" y="400"/>
                  </a:lnTo>
                  <a:lnTo>
                    <a:pt x="13" y="407"/>
                  </a:lnTo>
                  <a:lnTo>
                    <a:pt x="7" y="415"/>
                  </a:lnTo>
                  <a:lnTo>
                    <a:pt x="1" y="423"/>
                  </a:lnTo>
                  <a:lnTo>
                    <a:pt x="0" y="432"/>
                  </a:lnTo>
                  <a:lnTo>
                    <a:pt x="1" y="446"/>
                  </a:lnTo>
                  <a:lnTo>
                    <a:pt x="4" y="465"/>
                  </a:lnTo>
                  <a:lnTo>
                    <a:pt x="9" y="488"/>
                  </a:lnTo>
                  <a:lnTo>
                    <a:pt x="15" y="513"/>
                  </a:lnTo>
                  <a:lnTo>
                    <a:pt x="20" y="537"/>
                  </a:lnTo>
                  <a:lnTo>
                    <a:pt x="26" y="560"/>
                  </a:lnTo>
                  <a:lnTo>
                    <a:pt x="32" y="577"/>
                  </a:lnTo>
                  <a:lnTo>
                    <a:pt x="36" y="590"/>
                  </a:lnTo>
                  <a:lnTo>
                    <a:pt x="41" y="594"/>
                  </a:lnTo>
                  <a:lnTo>
                    <a:pt x="48" y="600"/>
                  </a:lnTo>
                  <a:lnTo>
                    <a:pt x="58" y="606"/>
                  </a:lnTo>
                  <a:lnTo>
                    <a:pt x="72" y="613"/>
                  </a:lnTo>
                  <a:lnTo>
                    <a:pt x="87" y="620"/>
                  </a:lnTo>
                  <a:lnTo>
                    <a:pt x="104" y="627"/>
                  </a:lnTo>
                  <a:lnTo>
                    <a:pt x="123" y="634"/>
                  </a:lnTo>
                  <a:lnTo>
                    <a:pt x="141" y="639"/>
                  </a:lnTo>
                  <a:lnTo>
                    <a:pt x="161" y="646"/>
                  </a:lnTo>
                  <a:lnTo>
                    <a:pt x="179" y="652"/>
                  </a:lnTo>
                  <a:lnTo>
                    <a:pt x="198" y="657"/>
                  </a:lnTo>
                  <a:lnTo>
                    <a:pt x="215" y="661"/>
                  </a:lnTo>
                  <a:lnTo>
                    <a:pt x="231" y="664"/>
                  </a:lnTo>
                  <a:lnTo>
                    <a:pt x="245" y="666"/>
                  </a:lnTo>
                  <a:lnTo>
                    <a:pt x="256" y="667"/>
                  </a:lnTo>
                  <a:lnTo>
                    <a:pt x="265" y="667"/>
                  </a:lnTo>
                  <a:lnTo>
                    <a:pt x="274" y="666"/>
                  </a:lnTo>
                  <a:lnTo>
                    <a:pt x="290" y="664"/>
                  </a:lnTo>
                  <a:lnTo>
                    <a:pt x="309" y="661"/>
                  </a:lnTo>
                  <a:lnTo>
                    <a:pt x="335" y="658"/>
                  </a:lnTo>
                  <a:lnTo>
                    <a:pt x="362" y="654"/>
                  </a:lnTo>
                  <a:lnTo>
                    <a:pt x="392" y="650"/>
                  </a:lnTo>
                  <a:lnTo>
                    <a:pt x="425" y="645"/>
                  </a:lnTo>
                  <a:lnTo>
                    <a:pt x="458" y="639"/>
                  </a:lnTo>
                  <a:lnTo>
                    <a:pt x="490" y="634"/>
                  </a:lnTo>
                  <a:lnTo>
                    <a:pt x="524" y="628"/>
                  </a:lnTo>
                  <a:lnTo>
                    <a:pt x="555" y="621"/>
                  </a:lnTo>
                  <a:lnTo>
                    <a:pt x="584" y="614"/>
                  </a:lnTo>
                  <a:lnTo>
                    <a:pt x="609" y="606"/>
                  </a:lnTo>
                  <a:lnTo>
                    <a:pt x="631" y="598"/>
                  </a:lnTo>
                  <a:lnTo>
                    <a:pt x="649" y="589"/>
                  </a:lnTo>
                  <a:lnTo>
                    <a:pt x="661" y="579"/>
                  </a:lnTo>
                  <a:lnTo>
                    <a:pt x="665" y="571"/>
                  </a:lnTo>
                  <a:lnTo>
                    <a:pt x="664" y="566"/>
                  </a:lnTo>
                  <a:lnTo>
                    <a:pt x="657" y="562"/>
                  </a:lnTo>
                  <a:lnTo>
                    <a:pt x="648" y="560"/>
                  </a:lnTo>
                  <a:lnTo>
                    <a:pt x="638" y="558"/>
                  </a:lnTo>
                  <a:lnTo>
                    <a:pt x="627" y="558"/>
                  </a:lnTo>
                  <a:lnTo>
                    <a:pt x="619" y="558"/>
                  </a:lnTo>
                  <a:lnTo>
                    <a:pt x="616" y="558"/>
                  </a:lnTo>
                  <a:lnTo>
                    <a:pt x="615" y="558"/>
                  </a:lnTo>
                  <a:lnTo>
                    <a:pt x="614" y="558"/>
                  </a:lnTo>
                  <a:lnTo>
                    <a:pt x="612" y="558"/>
                  </a:lnTo>
                  <a:lnTo>
                    <a:pt x="609" y="556"/>
                  </a:lnTo>
                  <a:lnTo>
                    <a:pt x="602" y="555"/>
                  </a:lnTo>
                  <a:lnTo>
                    <a:pt x="594" y="554"/>
                  </a:lnTo>
                  <a:lnTo>
                    <a:pt x="582" y="551"/>
                  </a:lnTo>
                  <a:lnTo>
                    <a:pt x="571" y="548"/>
                  </a:lnTo>
                  <a:lnTo>
                    <a:pt x="557" y="545"/>
                  </a:lnTo>
                  <a:lnTo>
                    <a:pt x="542" y="541"/>
                  </a:lnTo>
                  <a:lnTo>
                    <a:pt x="527" y="537"/>
                  </a:lnTo>
                  <a:lnTo>
                    <a:pt x="511" y="532"/>
                  </a:lnTo>
                  <a:lnTo>
                    <a:pt x="494" y="528"/>
                  </a:lnTo>
                  <a:lnTo>
                    <a:pt x="478" y="523"/>
                  </a:lnTo>
                  <a:lnTo>
                    <a:pt x="462" y="518"/>
                  </a:lnTo>
                  <a:lnTo>
                    <a:pt x="445" y="513"/>
                  </a:lnTo>
                  <a:lnTo>
                    <a:pt x="430" y="507"/>
                  </a:lnTo>
                  <a:lnTo>
                    <a:pt x="417" y="502"/>
                  </a:lnTo>
                  <a:lnTo>
                    <a:pt x="404" y="497"/>
                  </a:lnTo>
                  <a:lnTo>
                    <a:pt x="402" y="494"/>
                  </a:lnTo>
                  <a:lnTo>
                    <a:pt x="400" y="491"/>
                  </a:lnTo>
                  <a:lnTo>
                    <a:pt x="399" y="486"/>
                  </a:lnTo>
                  <a:lnTo>
                    <a:pt x="398" y="479"/>
                  </a:lnTo>
                  <a:lnTo>
                    <a:pt x="399" y="401"/>
                  </a:lnTo>
                  <a:lnTo>
                    <a:pt x="404" y="278"/>
                  </a:lnTo>
                  <a:lnTo>
                    <a:pt x="404" y="146"/>
                  </a:lnTo>
                  <a:lnTo>
                    <a:pt x="395" y="43"/>
                  </a:lnTo>
                  <a:lnTo>
                    <a:pt x="395" y="40"/>
                  </a:lnTo>
                  <a:lnTo>
                    <a:pt x="395" y="38"/>
                  </a:lnTo>
                  <a:lnTo>
                    <a:pt x="394" y="36"/>
                  </a:lnTo>
                  <a:lnTo>
                    <a:pt x="394" y="33"/>
                  </a:lnTo>
                  <a:lnTo>
                    <a:pt x="392" y="28"/>
                  </a:lnTo>
                  <a:lnTo>
                    <a:pt x="389" y="18"/>
                  </a:lnTo>
                  <a:lnTo>
                    <a:pt x="380" y="9"/>
                  </a:lnTo>
                  <a:lnTo>
                    <a:pt x="364" y="3"/>
                  </a:lnTo>
                  <a:close/>
                </a:path>
              </a:pathLst>
            </a:custGeom>
            <a:solidFill>
              <a:srgbClr val="89D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42" name="Google Shape;2042;p41"/>
            <p:cNvSpPr/>
            <p:nvPr/>
          </p:nvSpPr>
          <p:spPr>
            <a:xfrm>
              <a:off x="4620" y="2452"/>
              <a:ext cx="296" cy="313"/>
            </a:xfrm>
            <a:custGeom>
              <a:avLst/>
              <a:gdLst/>
              <a:ahLst/>
              <a:cxnLst/>
              <a:rect l="l" t="t" r="r" b="b"/>
              <a:pathLst>
                <a:path w="593" h="625" extrusionOk="0">
                  <a:moveTo>
                    <a:pt x="350" y="33"/>
                  </a:moveTo>
                  <a:lnTo>
                    <a:pt x="350" y="29"/>
                  </a:lnTo>
                  <a:lnTo>
                    <a:pt x="347" y="20"/>
                  </a:lnTo>
                  <a:lnTo>
                    <a:pt x="339" y="11"/>
                  </a:lnTo>
                  <a:lnTo>
                    <a:pt x="324" y="5"/>
                  </a:lnTo>
                  <a:lnTo>
                    <a:pt x="317" y="5"/>
                  </a:lnTo>
                  <a:lnTo>
                    <a:pt x="304" y="4"/>
                  </a:lnTo>
                  <a:lnTo>
                    <a:pt x="289" y="3"/>
                  </a:lnTo>
                  <a:lnTo>
                    <a:pt x="270" y="2"/>
                  </a:lnTo>
                  <a:lnTo>
                    <a:pt x="249" y="2"/>
                  </a:lnTo>
                  <a:lnTo>
                    <a:pt x="226" y="1"/>
                  </a:lnTo>
                  <a:lnTo>
                    <a:pt x="201" y="0"/>
                  </a:lnTo>
                  <a:lnTo>
                    <a:pt x="176" y="0"/>
                  </a:lnTo>
                  <a:lnTo>
                    <a:pt x="151" y="0"/>
                  </a:lnTo>
                  <a:lnTo>
                    <a:pt x="128" y="0"/>
                  </a:lnTo>
                  <a:lnTo>
                    <a:pt x="105" y="0"/>
                  </a:lnTo>
                  <a:lnTo>
                    <a:pt x="85" y="0"/>
                  </a:lnTo>
                  <a:lnTo>
                    <a:pt x="68" y="1"/>
                  </a:lnTo>
                  <a:lnTo>
                    <a:pt x="55" y="3"/>
                  </a:lnTo>
                  <a:lnTo>
                    <a:pt x="46" y="5"/>
                  </a:lnTo>
                  <a:lnTo>
                    <a:pt x="42" y="8"/>
                  </a:lnTo>
                  <a:lnTo>
                    <a:pt x="39" y="34"/>
                  </a:lnTo>
                  <a:lnTo>
                    <a:pt x="44" y="77"/>
                  </a:lnTo>
                  <a:lnTo>
                    <a:pt x="50" y="115"/>
                  </a:lnTo>
                  <a:lnTo>
                    <a:pt x="52" y="132"/>
                  </a:lnTo>
                  <a:lnTo>
                    <a:pt x="51" y="132"/>
                  </a:lnTo>
                  <a:lnTo>
                    <a:pt x="46" y="134"/>
                  </a:lnTo>
                  <a:lnTo>
                    <a:pt x="39" y="137"/>
                  </a:lnTo>
                  <a:lnTo>
                    <a:pt x="32" y="139"/>
                  </a:lnTo>
                  <a:lnTo>
                    <a:pt x="25" y="142"/>
                  </a:lnTo>
                  <a:lnTo>
                    <a:pt x="19" y="147"/>
                  </a:lnTo>
                  <a:lnTo>
                    <a:pt x="14" y="152"/>
                  </a:lnTo>
                  <a:lnTo>
                    <a:pt x="13" y="157"/>
                  </a:lnTo>
                  <a:lnTo>
                    <a:pt x="17" y="167"/>
                  </a:lnTo>
                  <a:lnTo>
                    <a:pt x="29" y="174"/>
                  </a:lnTo>
                  <a:lnTo>
                    <a:pt x="40" y="178"/>
                  </a:lnTo>
                  <a:lnTo>
                    <a:pt x="45" y="179"/>
                  </a:lnTo>
                  <a:lnTo>
                    <a:pt x="50" y="366"/>
                  </a:lnTo>
                  <a:lnTo>
                    <a:pt x="47" y="367"/>
                  </a:lnTo>
                  <a:lnTo>
                    <a:pt x="42" y="369"/>
                  </a:lnTo>
                  <a:lnTo>
                    <a:pt x="33" y="373"/>
                  </a:lnTo>
                  <a:lnTo>
                    <a:pt x="25" y="379"/>
                  </a:lnTo>
                  <a:lnTo>
                    <a:pt x="16" y="386"/>
                  </a:lnTo>
                  <a:lnTo>
                    <a:pt x="8" y="392"/>
                  </a:lnTo>
                  <a:lnTo>
                    <a:pt x="2" y="401"/>
                  </a:lnTo>
                  <a:lnTo>
                    <a:pt x="0" y="409"/>
                  </a:lnTo>
                  <a:lnTo>
                    <a:pt x="4" y="437"/>
                  </a:lnTo>
                  <a:lnTo>
                    <a:pt x="13" y="482"/>
                  </a:lnTo>
                  <a:lnTo>
                    <a:pt x="24" y="527"/>
                  </a:lnTo>
                  <a:lnTo>
                    <a:pt x="33" y="557"/>
                  </a:lnTo>
                  <a:lnTo>
                    <a:pt x="37" y="562"/>
                  </a:lnTo>
                  <a:lnTo>
                    <a:pt x="44" y="566"/>
                  </a:lnTo>
                  <a:lnTo>
                    <a:pt x="53" y="572"/>
                  </a:lnTo>
                  <a:lnTo>
                    <a:pt x="66" y="578"/>
                  </a:lnTo>
                  <a:lnTo>
                    <a:pt x="78" y="584"/>
                  </a:lnTo>
                  <a:lnTo>
                    <a:pt x="95" y="590"/>
                  </a:lnTo>
                  <a:lnTo>
                    <a:pt x="111" y="596"/>
                  </a:lnTo>
                  <a:lnTo>
                    <a:pt x="127" y="601"/>
                  </a:lnTo>
                  <a:lnTo>
                    <a:pt x="144" y="607"/>
                  </a:lnTo>
                  <a:lnTo>
                    <a:pt x="161" y="613"/>
                  </a:lnTo>
                  <a:lnTo>
                    <a:pt x="177" y="616"/>
                  </a:lnTo>
                  <a:lnTo>
                    <a:pt x="192" y="621"/>
                  </a:lnTo>
                  <a:lnTo>
                    <a:pt x="207" y="623"/>
                  </a:lnTo>
                  <a:lnTo>
                    <a:pt x="219" y="625"/>
                  </a:lnTo>
                  <a:lnTo>
                    <a:pt x="229" y="625"/>
                  </a:lnTo>
                  <a:lnTo>
                    <a:pt x="236" y="625"/>
                  </a:lnTo>
                  <a:lnTo>
                    <a:pt x="244" y="624"/>
                  </a:lnTo>
                  <a:lnTo>
                    <a:pt x="258" y="623"/>
                  </a:lnTo>
                  <a:lnTo>
                    <a:pt x="277" y="621"/>
                  </a:lnTo>
                  <a:lnTo>
                    <a:pt x="298" y="618"/>
                  </a:lnTo>
                  <a:lnTo>
                    <a:pt x="323" y="616"/>
                  </a:lnTo>
                  <a:lnTo>
                    <a:pt x="350" y="613"/>
                  </a:lnTo>
                  <a:lnTo>
                    <a:pt x="378" y="609"/>
                  </a:lnTo>
                  <a:lnTo>
                    <a:pt x="408" y="605"/>
                  </a:lnTo>
                  <a:lnTo>
                    <a:pt x="437" y="601"/>
                  </a:lnTo>
                  <a:lnTo>
                    <a:pt x="467" y="595"/>
                  </a:lnTo>
                  <a:lnTo>
                    <a:pt x="494" y="590"/>
                  </a:lnTo>
                  <a:lnTo>
                    <a:pt x="520" y="584"/>
                  </a:lnTo>
                  <a:lnTo>
                    <a:pt x="543" y="577"/>
                  </a:lnTo>
                  <a:lnTo>
                    <a:pt x="562" y="570"/>
                  </a:lnTo>
                  <a:lnTo>
                    <a:pt x="578" y="562"/>
                  </a:lnTo>
                  <a:lnTo>
                    <a:pt x="589" y="554"/>
                  </a:lnTo>
                  <a:lnTo>
                    <a:pt x="593" y="547"/>
                  </a:lnTo>
                  <a:lnTo>
                    <a:pt x="591" y="541"/>
                  </a:lnTo>
                  <a:lnTo>
                    <a:pt x="585" y="538"/>
                  </a:lnTo>
                  <a:lnTo>
                    <a:pt x="576" y="535"/>
                  </a:lnTo>
                  <a:lnTo>
                    <a:pt x="566" y="534"/>
                  </a:lnTo>
                  <a:lnTo>
                    <a:pt x="556" y="534"/>
                  </a:lnTo>
                  <a:lnTo>
                    <a:pt x="550" y="534"/>
                  </a:lnTo>
                  <a:lnTo>
                    <a:pt x="547" y="534"/>
                  </a:lnTo>
                  <a:lnTo>
                    <a:pt x="546" y="534"/>
                  </a:lnTo>
                  <a:lnTo>
                    <a:pt x="542" y="533"/>
                  </a:lnTo>
                  <a:lnTo>
                    <a:pt x="533" y="532"/>
                  </a:lnTo>
                  <a:lnTo>
                    <a:pt x="524" y="530"/>
                  </a:lnTo>
                  <a:lnTo>
                    <a:pt x="513" y="527"/>
                  </a:lnTo>
                  <a:lnTo>
                    <a:pt x="500" y="524"/>
                  </a:lnTo>
                  <a:lnTo>
                    <a:pt x="486" y="520"/>
                  </a:lnTo>
                  <a:lnTo>
                    <a:pt x="470" y="517"/>
                  </a:lnTo>
                  <a:lnTo>
                    <a:pt x="454" y="512"/>
                  </a:lnTo>
                  <a:lnTo>
                    <a:pt x="438" y="508"/>
                  </a:lnTo>
                  <a:lnTo>
                    <a:pt x="422" y="502"/>
                  </a:lnTo>
                  <a:lnTo>
                    <a:pt x="407" y="496"/>
                  </a:lnTo>
                  <a:lnTo>
                    <a:pt x="392" y="490"/>
                  </a:lnTo>
                  <a:lnTo>
                    <a:pt x="377" y="484"/>
                  </a:lnTo>
                  <a:lnTo>
                    <a:pt x="364" y="477"/>
                  </a:lnTo>
                  <a:lnTo>
                    <a:pt x="354" y="470"/>
                  </a:lnTo>
                  <a:lnTo>
                    <a:pt x="356" y="414"/>
                  </a:lnTo>
                  <a:lnTo>
                    <a:pt x="361" y="288"/>
                  </a:lnTo>
                  <a:lnTo>
                    <a:pt x="361" y="141"/>
                  </a:lnTo>
                  <a:lnTo>
                    <a:pt x="350" y="33"/>
                  </a:lnTo>
                  <a:close/>
                </a:path>
              </a:pathLst>
            </a:custGeom>
            <a:solidFill>
              <a:srgbClr val="7CD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43" name="Google Shape;2043;p41"/>
            <p:cNvSpPr/>
            <p:nvPr/>
          </p:nvSpPr>
          <p:spPr>
            <a:xfrm>
              <a:off x="5231" y="2743"/>
              <a:ext cx="197" cy="325"/>
            </a:xfrm>
            <a:custGeom>
              <a:avLst/>
              <a:gdLst/>
              <a:ahLst/>
              <a:cxnLst/>
              <a:rect l="l" t="t" r="r" b="b"/>
              <a:pathLst>
                <a:path w="394" h="648" extrusionOk="0">
                  <a:moveTo>
                    <a:pt x="0" y="1"/>
                  </a:moveTo>
                  <a:lnTo>
                    <a:pt x="4" y="1"/>
                  </a:lnTo>
                  <a:lnTo>
                    <a:pt x="13" y="0"/>
                  </a:lnTo>
                  <a:lnTo>
                    <a:pt x="27" y="0"/>
                  </a:lnTo>
                  <a:lnTo>
                    <a:pt x="47" y="2"/>
                  </a:lnTo>
                  <a:lnTo>
                    <a:pt x="70" y="8"/>
                  </a:lnTo>
                  <a:lnTo>
                    <a:pt x="95" y="18"/>
                  </a:lnTo>
                  <a:lnTo>
                    <a:pt x="124" y="34"/>
                  </a:lnTo>
                  <a:lnTo>
                    <a:pt x="155" y="57"/>
                  </a:lnTo>
                  <a:lnTo>
                    <a:pt x="187" y="88"/>
                  </a:lnTo>
                  <a:lnTo>
                    <a:pt x="220" y="129"/>
                  </a:lnTo>
                  <a:lnTo>
                    <a:pt x="253" y="179"/>
                  </a:lnTo>
                  <a:lnTo>
                    <a:pt x="285" y="242"/>
                  </a:lnTo>
                  <a:lnTo>
                    <a:pt x="316" y="318"/>
                  </a:lnTo>
                  <a:lnTo>
                    <a:pt x="345" y="408"/>
                  </a:lnTo>
                  <a:lnTo>
                    <a:pt x="371" y="512"/>
                  </a:lnTo>
                  <a:lnTo>
                    <a:pt x="394" y="633"/>
                  </a:lnTo>
                  <a:lnTo>
                    <a:pt x="340" y="648"/>
                  </a:lnTo>
                  <a:lnTo>
                    <a:pt x="340" y="641"/>
                  </a:lnTo>
                  <a:lnTo>
                    <a:pt x="338" y="623"/>
                  </a:lnTo>
                  <a:lnTo>
                    <a:pt x="336" y="594"/>
                  </a:lnTo>
                  <a:lnTo>
                    <a:pt x="331" y="556"/>
                  </a:lnTo>
                  <a:lnTo>
                    <a:pt x="324" y="511"/>
                  </a:lnTo>
                  <a:lnTo>
                    <a:pt x="315" y="461"/>
                  </a:lnTo>
                  <a:lnTo>
                    <a:pt x="303" y="405"/>
                  </a:lnTo>
                  <a:lnTo>
                    <a:pt x="287" y="349"/>
                  </a:lnTo>
                  <a:lnTo>
                    <a:pt x="269" y="290"/>
                  </a:lnTo>
                  <a:lnTo>
                    <a:pt x="245" y="234"/>
                  </a:lnTo>
                  <a:lnTo>
                    <a:pt x="218" y="179"/>
                  </a:lnTo>
                  <a:lnTo>
                    <a:pt x="185" y="129"/>
                  </a:lnTo>
                  <a:lnTo>
                    <a:pt x="148" y="84"/>
                  </a:lnTo>
                  <a:lnTo>
                    <a:pt x="104" y="47"/>
                  </a:lnTo>
                  <a:lnTo>
                    <a:pt x="56" y="18"/>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44" name="Google Shape;2044;p41"/>
            <p:cNvSpPr/>
            <p:nvPr/>
          </p:nvSpPr>
          <p:spPr>
            <a:xfrm>
              <a:off x="5262" y="3069"/>
              <a:ext cx="176" cy="64"/>
            </a:xfrm>
            <a:custGeom>
              <a:avLst/>
              <a:gdLst/>
              <a:ahLst/>
              <a:cxnLst/>
              <a:rect l="l" t="t" r="r" b="b"/>
              <a:pathLst>
                <a:path w="351" h="127" extrusionOk="0">
                  <a:moveTo>
                    <a:pt x="0" y="107"/>
                  </a:moveTo>
                  <a:lnTo>
                    <a:pt x="2" y="108"/>
                  </a:lnTo>
                  <a:lnTo>
                    <a:pt x="9" y="112"/>
                  </a:lnTo>
                  <a:lnTo>
                    <a:pt x="20" y="116"/>
                  </a:lnTo>
                  <a:lnTo>
                    <a:pt x="37" y="121"/>
                  </a:lnTo>
                  <a:lnTo>
                    <a:pt x="57" y="124"/>
                  </a:lnTo>
                  <a:lnTo>
                    <a:pt x="83" y="127"/>
                  </a:lnTo>
                  <a:lnTo>
                    <a:pt x="113" y="125"/>
                  </a:lnTo>
                  <a:lnTo>
                    <a:pt x="146" y="122"/>
                  </a:lnTo>
                  <a:lnTo>
                    <a:pt x="174" y="116"/>
                  </a:lnTo>
                  <a:lnTo>
                    <a:pt x="199" y="109"/>
                  </a:lnTo>
                  <a:lnTo>
                    <a:pt x="222" y="101"/>
                  </a:lnTo>
                  <a:lnTo>
                    <a:pt x="243" y="92"/>
                  </a:lnTo>
                  <a:lnTo>
                    <a:pt x="262" y="82"/>
                  </a:lnTo>
                  <a:lnTo>
                    <a:pt x="278" y="71"/>
                  </a:lnTo>
                  <a:lnTo>
                    <a:pt x="293" y="61"/>
                  </a:lnTo>
                  <a:lnTo>
                    <a:pt x="306" y="51"/>
                  </a:lnTo>
                  <a:lnTo>
                    <a:pt x="318" y="41"/>
                  </a:lnTo>
                  <a:lnTo>
                    <a:pt x="327" y="31"/>
                  </a:lnTo>
                  <a:lnTo>
                    <a:pt x="335" y="23"/>
                  </a:lnTo>
                  <a:lnTo>
                    <a:pt x="341" y="15"/>
                  </a:lnTo>
                  <a:lnTo>
                    <a:pt x="345" y="9"/>
                  </a:lnTo>
                  <a:lnTo>
                    <a:pt x="349" y="4"/>
                  </a:lnTo>
                  <a:lnTo>
                    <a:pt x="350" y="1"/>
                  </a:lnTo>
                  <a:lnTo>
                    <a:pt x="351" y="0"/>
                  </a:lnTo>
                  <a:lnTo>
                    <a:pt x="273" y="15"/>
                  </a:lnTo>
                  <a:lnTo>
                    <a:pt x="272" y="17"/>
                  </a:lnTo>
                  <a:lnTo>
                    <a:pt x="269" y="23"/>
                  </a:lnTo>
                  <a:lnTo>
                    <a:pt x="263" y="32"/>
                  </a:lnTo>
                  <a:lnTo>
                    <a:pt x="254" y="42"/>
                  </a:lnTo>
                  <a:lnTo>
                    <a:pt x="242" y="55"/>
                  </a:lnTo>
                  <a:lnTo>
                    <a:pt x="224" y="67"/>
                  </a:lnTo>
                  <a:lnTo>
                    <a:pt x="202" y="78"/>
                  </a:lnTo>
                  <a:lnTo>
                    <a:pt x="176" y="89"/>
                  </a:lnTo>
                  <a:lnTo>
                    <a:pt x="145" y="97"/>
                  </a:lnTo>
                  <a:lnTo>
                    <a:pt x="114" y="101"/>
                  </a:lnTo>
                  <a:lnTo>
                    <a:pt x="84" y="105"/>
                  </a:lnTo>
                  <a:lnTo>
                    <a:pt x="57" y="107"/>
                  </a:lnTo>
                  <a:lnTo>
                    <a:pt x="33" y="107"/>
                  </a:lnTo>
                  <a:lnTo>
                    <a:pt x="16" y="107"/>
                  </a:lnTo>
                  <a:lnTo>
                    <a:pt x="4" y="107"/>
                  </a:lnTo>
                  <a:lnTo>
                    <a:pt x="0" y="1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45" name="Google Shape;2045;p41"/>
            <p:cNvSpPr/>
            <p:nvPr/>
          </p:nvSpPr>
          <p:spPr>
            <a:xfrm>
              <a:off x="5257" y="3052"/>
              <a:ext cx="110" cy="72"/>
            </a:xfrm>
            <a:custGeom>
              <a:avLst/>
              <a:gdLst/>
              <a:ahLst/>
              <a:cxnLst/>
              <a:rect l="l" t="t" r="r" b="b"/>
              <a:pathLst>
                <a:path w="220" h="145" extrusionOk="0">
                  <a:moveTo>
                    <a:pt x="218" y="0"/>
                  </a:moveTo>
                  <a:lnTo>
                    <a:pt x="216" y="1"/>
                  </a:lnTo>
                  <a:lnTo>
                    <a:pt x="210" y="2"/>
                  </a:lnTo>
                  <a:lnTo>
                    <a:pt x="201" y="5"/>
                  </a:lnTo>
                  <a:lnTo>
                    <a:pt x="188" y="8"/>
                  </a:lnTo>
                  <a:lnTo>
                    <a:pt x="174" y="13"/>
                  </a:lnTo>
                  <a:lnTo>
                    <a:pt x="157" y="17"/>
                  </a:lnTo>
                  <a:lnTo>
                    <a:pt x="140" y="23"/>
                  </a:lnTo>
                  <a:lnTo>
                    <a:pt x="121" y="29"/>
                  </a:lnTo>
                  <a:lnTo>
                    <a:pt x="103" y="36"/>
                  </a:lnTo>
                  <a:lnTo>
                    <a:pt x="83" y="42"/>
                  </a:lnTo>
                  <a:lnTo>
                    <a:pt x="66" y="49"/>
                  </a:lnTo>
                  <a:lnTo>
                    <a:pt x="50" y="55"/>
                  </a:lnTo>
                  <a:lnTo>
                    <a:pt x="35" y="61"/>
                  </a:lnTo>
                  <a:lnTo>
                    <a:pt x="22" y="68"/>
                  </a:lnTo>
                  <a:lnTo>
                    <a:pt x="13" y="74"/>
                  </a:lnTo>
                  <a:lnTo>
                    <a:pt x="6" y="80"/>
                  </a:lnTo>
                  <a:lnTo>
                    <a:pt x="0" y="91"/>
                  </a:lnTo>
                  <a:lnTo>
                    <a:pt x="1" y="103"/>
                  </a:lnTo>
                  <a:lnTo>
                    <a:pt x="8" y="113"/>
                  </a:lnTo>
                  <a:lnTo>
                    <a:pt x="16" y="123"/>
                  </a:lnTo>
                  <a:lnTo>
                    <a:pt x="27" y="133"/>
                  </a:lnTo>
                  <a:lnTo>
                    <a:pt x="36" y="140"/>
                  </a:lnTo>
                  <a:lnTo>
                    <a:pt x="43" y="144"/>
                  </a:lnTo>
                  <a:lnTo>
                    <a:pt x="45" y="145"/>
                  </a:lnTo>
                  <a:lnTo>
                    <a:pt x="220" y="66"/>
                  </a:lnTo>
                  <a:lnTo>
                    <a:pt x="213" y="68"/>
                  </a:lnTo>
                  <a:lnTo>
                    <a:pt x="196" y="73"/>
                  </a:lnTo>
                  <a:lnTo>
                    <a:pt x="171" y="80"/>
                  </a:lnTo>
                  <a:lnTo>
                    <a:pt x="141" y="87"/>
                  </a:lnTo>
                  <a:lnTo>
                    <a:pt x="111" y="95"/>
                  </a:lnTo>
                  <a:lnTo>
                    <a:pt x="83" y="100"/>
                  </a:lnTo>
                  <a:lnTo>
                    <a:pt x="61" y="105"/>
                  </a:lnTo>
                  <a:lnTo>
                    <a:pt x="50" y="105"/>
                  </a:lnTo>
                  <a:lnTo>
                    <a:pt x="49" y="102"/>
                  </a:lnTo>
                  <a:lnTo>
                    <a:pt x="54" y="95"/>
                  </a:lnTo>
                  <a:lnTo>
                    <a:pt x="67" y="84"/>
                  </a:lnTo>
                  <a:lnTo>
                    <a:pt x="87" y="72"/>
                  </a:lnTo>
                  <a:lnTo>
                    <a:pt x="112" y="57"/>
                  </a:lnTo>
                  <a:lnTo>
                    <a:pt x="143" y="40"/>
                  </a:lnTo>
                  <a:lnTo>
                    <a:pt x="178" y="21"/>
                  </a:lnTo>
                  <a:lnTo>
                    <a:pt x="21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46" name="Google Shape;2046;p41"/>
            <p:cNvSpPr/>
            <p:nvPr/>
          </p:nvSpPr>
          <p:spPr>
            <a:xfrm>
              <a:off x="4842" y="2795"/>
              <a:ext cx="395" cy="401"/>
            </a:xfrm>
            <a:custGeom>
              <a:avLst/>
              <a:gdLst/>
              <a:ahLst/>
              <a:cxnLst/>
              <a:rect l="l" t="t" r="r" b="b"/>
              <a:pathLst>
                <a:path w="790" h="803" extrusionOk="0">
                  <a:moveTo>
                    <a:pt x="790" y="722"/>
                  </a:moveTo>
                  <a:lnTo>
                    <a:pt x="787" y="719"/>
                  </a:lnTo>
                  <a:lnTo>
                    <a:pt x="776" y="713"/>
                  </a:lnTo>
                  <a:lnTo>
                    <a:pt x="761" y="705"/>
                  </a:lnTo>
                  <a:lnTo>
                    <a:pt x="742" y="697"/>
                  </a:lnTo>
                  <a:lnTo>
                    <a:pt x="720" y="688"/>
                  </a:lnTo>
                  <a:lnTo>
                    <a:pt x="697" y="681"/>
                  </a:lnTo>
                  <a:lnTo>
                    <a:pt x="674" y="677"/>
                  </a:lnTo>
                  <a:lnTo>
                    <a:pt x="652" y="677"/>
                  </a:lnTo>
                  <a:lnTo>
                    <a:pt x="600" y="640"/>
                  </a:lnTo>
                  <a:lnTo>
                    <a:pt x="594" y="640"/>
                  </a:lnTo>
                  <a:lnTo>
                    <a:pt x="580" y="641"/>
                  </a:lnTo>
                  <a:lnTo>
                    <a:pt x="560" y="641"/>
                  </a:lnTo>
                  <a:lnTo>
                    <a:pt x="535" y="643"/>
                  </a:lnTo>
                  <a:lnTo>
                    <a:pt x="509" y="644"/>
                  </a:lnTo>
                  <a:lnTo>
                    <a:pt x="482" y="647"/>
                  </a:lnTo>
                  <a:lnTo>
                    <a:pt x="459" y="650"/>
                  </a:lnTo>
                  <a:lnTo>
                    <a:pt x="441" y="654"/>
                  </a:lnTo>
                  <a:lnTo>
                    <a:pt x="440" y="648"/>
                  </a:lnTo>
                  <a:lnTo>
                    <a:pt x="436" y="629"/>
                  </a:lnTo>
                  <a:lnTo>
                    <a:pt x="429" y="603"/>
                  </a:lnTo>
                  <a:lnTo>
                    <a:pt x="420" y="566"/>
                  </a:lnTo>
                  <a:lnTo>
                    <a:pt x="409" y="523"/>
                  </a:lnTo>
                  <a:lnTo>
                    <a:pt x="395" y="475"/>
                  </a:lnTo>
                  <a:lnTo>
                    <a:pt x="378" y="422"/>
                  </a:lnTo>
                  <a:lnTo>
                    <a:pt x="359" y="367"/>
                  </a:lnTo>
                  <a:lnTo>
                    <a:pt x="337" y="310"/>
                  </a:lnTo>
                  <a:lnTo>
                    <a:pt x="313" y="254"/>
                  </a:lnTo>
                  <a:lnTo>
                    <a:pt x="285" y="198"/>
                  </a:lnTo>
                  <a:lnTo>
                    <a:pt x="257" y="147"/>
                  </a:lnTo>
                  <a:lnTo>
                    <a:pt x="224" y="99"/>
                  </a:lnTo>
                  <a:lnTo>
                    <a:pt x="190" y="59"/>
                  </a:lnTo>
                  <a:lnTo>
                    <a:pt x="153" y="26"/>
                  </a:lnTo>
                  <a:lnTo>
                    <a:pt x="113" y="0"/>
                  </a:lnTo>
                  <a:lnTo>
                    <a:pt x="0" y="0"/>
                  </a:lnTo>
                  <a:lnTo>
                    <a:pt x="3" y="1"/>
                  </a:lnTo>
                  <a:lnTo>
                    <a:pt x="14" y="5"/>
                  </a:lnTo>
                  <a:lnTo>
                    <a:pt x="30" y="12"/>
                  </a:lnTo>
                  <a:lnTo>
                    <a:pt x="50" y="22"/>
                  </a:lnTo>
                  <a:lnTo>
                    <a:pt x="77" y="39"/>
                  </a:lnTo>
                  <a:lnTo>
                    <a:pt x="106" y="61"/>
                  </a:lnTo>
                  <a:lnTo>
                    <a:pt x="137" y="90"/>
                  </a:lnTo>
                  <a:lnTo>
                    <a:pt x="170" y="127"/>
                  </a:lnTo>
                  <a:lnTo>
                    <a:pt x="205" y="172"/>
                  </a:lnTo>
                  <a:lnTo>
                    <a:pt x="240" y="227"/>
                  </a:lnTo>
                  <a:lnTo>
                    <a:pt x="275" y="293"/>
                  </a:lnTo>
                  <a:lnTo>
                    <a:pt x="307" y="369"/>
                  </a:lnTo>
                  <a:lnTo>
                    <a:pt x="340" y="458"/>
                  </a:lnTo>
                  <a:lnTo>
                    <a:pt x="367" y="558"/>
                  </a:lnTo>
                  <a:lnTo>
                    <a:pt x="391" y="673"/>
                  </a:lnTo>
                  <a:lnTo>
                    <a:pt x="412" y="803"/>
                  </a:lnTo>
                  <a:lnTo>
                    <a:pt x="790" y="722"/>
                  </a:lnTo>
                  <a:close/>
                </a:path>
              </a:pathLst>
            </a:custGeom>
            <a:solidFill>
              <a:srgbClr val="F2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47" name="Google Shape;2047;p41"/>
            <p:cNvSpPr/>
            <p:nvPr/>
          </p:nvSpPr>
          <p:spPr>
            <a:xfrm>
              <a:off x="4856" y="2799"/>
              <a:ext cx="406" cy="398"/>
            </a:xfrm>
            <a:custGeom>
              <a:avLst/>
              <a:gdLst/>
              <a:ahLst/>
              <a:cxnLst/>
              <a:rect l="l" t="t" r="r" b="b"/>
              <a:pathLst>
                <a:path w="814" h="796" extrusionOk="0">
                  <a:moveTo>
                    <a:pt x="761" y="683"/>
                  </a:moveTo>
                  <a:lnTo>
                    <a:pt x="764" y="683"/>
                  </a:lnTo>
                  <a:lnTo>
                    <a:pt x="773" y="684"/>
                  </a:lnTo>
                  <a:lnTo>
                    <a:pt x="786" y="686"/>
                  </a:lnTo>
                  <a:lnTo>
                    <a:pt x="799" y="688"/>
                  </a:lnTo>
                  <a:lnTo>
                    <a:pt x="809" y="693"/>
                  </a:lnTo>
                  <a:lnTo>
                    <a:pt x="814" y="699"/>
                  </a:lnTo>
                  <a:lnTo>
                    <a:pt x="813" y="707"/>
                  </a:lnTo>
                  <a:lnTo>
                    <a:pt x="800" y="717"/>
                  </a:lnTo>
                  <a:lnTo>
                    <a:pt x="787" y="723"/>
                  </a:lnTo>
                  <a:lnTo>
                    <a:pt x="769" y="729"/>
                  </a:lnTo>
                  <a:lnTo>
                    <a:pt x="745" y="736"/>
                  </a:lnTo>
                  <a:lnTo>
                    <a:pt x="717" y="742"/>
                  </a:lnTo>
                  <a:lnTo>
                    <a:pt x="686" y="749"/>
                  </a:lnTo>
                  <a:lnTo>
                    <a:pt x="651" y="757"/>
                  </a:lnTo>
                  <a:lnTo>
                    <a:pt x="616" y="764"/>
                  </a:lnTo>
                  <a:lnTo>
                    <a:pt x="580" y="770"/>
                  </a:lnTo>
                  <a:lnTo>
                    <a:pt x="544" y="777"/>
                  </a:lnTo>
                  <a:lnTo>
                    <a:pt x="511" y="782"/>
                  </a:lnTo>
                  <a:lnTo>
                    <a:pt x="478" y="786"/>
                  </a:lnTo>
                  <a:lnTo>
                    <a:pt x="450" y="791"/>
                  </a:lnTo>
                  <a:lnTo>
                    <a:pt x="424" y="793"/>
                  </a:lnTo>
                  <a:lnTo>
                    <a:pt x="405" y="796"/>
                  </a:lnTo>
                  <a:lnTo>
                    <a:pt x="392" y="796"/>
                  </a:lnTo>
                  <a:lnTo>
                    <a:pt x="385" y="794"/>
                  </a:lnTo>
                  <a:lnTo>
                    <a:pt x="382" y="785"/>
                  </a:lnTo>
                  <a:lnTo>
                    <a:pt x="375" y="761"/>
                  </a:lnTo>
                  <a:lnTo>
                    <a:pt x="367" y="725"/>
                  </a:lnTo>
                  <a:lnTo>
                    <a:pt x="355" y="679"/>
                  </a:lnTo>
                  <a:lnTo>
                    <a:pt x="341" y="625"/>
                  </a:lnTo>
                  <a:lnTo>
                    <a:pt x="324" y="564"/>
                  </a:lnTo>
                  <a:lnTo>
                    <a:pt x="304" y="499"/>
                  </a:lnTo>
                  <a:lnTo>
                    <a:pt x="283" y="431"/>
                  </a:lnTo>
                  <a:lnTo>
                    <a:pt x="258" y="363"/>
                  </a:lnTo>
                  <a:lnTo>
                    <a:pt x="230" y="298"/>
                  </a:lnTo>
                  <a:lnTo>
                    <a:pt x="200" y="234"/>
                  </a:lnTo>
                  <a:lnTo>
                    <a:pt x="166" y="177"/>
                  </a:lnTo>
                  <a:lnTo>
                    <a:pt x="129" y="126"/>
                  </a:lnTo>
                  <a:lnTo>
                    <a:pt x="90" y="86"/>
                  </a:lnTo>
                  <a:lnTo>
                    <a:pt x="48" y="56"/>
                  </a:lnTo>
                  <a:lnTo>
                    <a:pt x="2" y="40"/>
                  </a:lnTo>
                  <a:lnTo>
                    <a:pt x="2" y="38"/>
                  </a:lnTo>
                  <a:lnTo>
                    <a:pt x="0" y="34"/>
                  </a:lnTo>
                  <a:lnTo>
                    <a:pt x="0" y="27"/>
                  </a:lnTo>
                  <a:lnTo>
                    <a:pt x="2" y="20"/>
                  </a:lnTo>
                  <a:lnTo>
                    <a:pt x="4" y="13"/>
                  </a:lnTo>
                  <a:lnTo>
                    <a:pt x="10" y="6"/>
                  </a:lnTo>
                  <a:lnTo>
                    <a:pt x="18" y="2"/>
                  </a:lnTo>
                  <a:lnTo>
                    <a:pt x="30" y="0"/>
                  </a:lnTo>
                  <a:lnTo>
                    <a:pt x="34" y="2"/>
                  </a:lnTo>
                  <a:lnTo>
                    <a:pt x="42" y="6"/>
                  </a:lnTo>
                  <a:lnTo>
                    <a:pt x="56" y="15"/>
                  </a:lnTo>
                  <a:lnTo>
                    <a:pt x="74" y="29"/>
                  </a:lnTo>
                  <a:lnTo>
                    <a:pt x="96" y="48"/>
                  </a:lnTo>
                  <a:lnTo>
                    <a:pt x="120" y="72"/>
                  </a:lnTo>
                  <a:lnTo>
                    <a:pt x="148" y="102"/>
                  </a:lnTo>
                  <a:lnTo>
                    <a:pt x="177" y="140"/>
                  </a:lnTo>
                  <a:lnTo>
                    <a:pt x="207" y="185"/>
                  </a:lnTo>
                  <a:lnTo>
                    <a:pt x="238" y="238"/>
                  </a:lnTo>
                  <a:lnTo>
                    <a:pt x="269" y="300"/>
                  </a:lnTo>
                  <a:lnTo>
                    <a:pt x="299" y="370"/>
                  </a:lnTo>
                  <a:lnTo>
                    <a:pt x="328" y="452"/>
                  </a:lnTo>
                  <a:lnTo>
                    <a:pt x="355" y="543"/>
                  </a:lnTo>
                  <a:lnTo>
                    <a:pt x="379" y="647"/>
                  </a:lnTo>
                  <a:lnTo>
                    <a:pt x="400" y="761"/>
                  </a:lnTo>
                  <a:lnTo>
                    <a:pt x="401" y="761"/>
                  </a:lnTo>
                  <a:lnTo>
                    <a:pt x="406" y="762"/>
                  </a:lnTo>
                  <a:lnTo>
                    <a:pt x="413" y="763"/>
                  </a:lnTo>
                  <a:lnTo>
                    <a:pt x="423" y="766"/>
                  </a:lnTo>
                  <a:lnTo>
                    <a:pt x="437" y="767"/>
                  </a:lnTo>
                  <a:lnTo>
                    <a:pt x="453" y="767"/>
                  </a:lnTo>
                  <a:lnTo>
                    <a:pt x="472" y="767"/>
                  </a:lnTo>
                  <a:lnTo>
                    <a:pt x="492" y="766"/>
                  </a:lnTo>
                  <a:lnTo>
                    <a:pt x="516" y="763"/>
                  </a:lnTo>
                  <a:lnTo>
                    <a:pt x="544" y="759"/>
                  </a:lnTo>
                  <a:lnTo>
                    <a:pt x="573" y="753"/>
                  </a:lnTo>
                  <a:lnTo>
                    <a:pt x="605" y="745"/>
                  </a:lnTo>
                  <a:lnTo>
                    <a:pt x="641" y="733"/>
                  </a:lnTo>
                  <a:lnTo>
                    <a:pt x="678" y="719"/>
                  </a:lnTo>
                  <a:lnTo>
                    <a:pt x="718" y="703"/>
                  </a:lnTo>
                  <a:lnTo>
                    <a:pt x="761" y="6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48" name="Google Shape;2048;p41"/>
            <p:cNvSpPr/>
            <p:nvPr/>
          </p:nvSpPr>
          <p:spPr>
            <a:xfrm>
              <a:off x="5090" y="3133"/>
              <a:ext cx="119" cy="31"/>
            </a:xfrm>
            <a:custGeom>
              <a:avLst/>
              <a:gdLst/>
              <a:ahLst/>
              <a:cxnLst/>
              <a:rect l="l" t="t" r="r" b="b"/>
              <a:pathLst>
                <a:path w="239" h="63" extrusionOk="0">
                  <a:moveTo>
                    <a:pt x="239" y="19"/>
                  </a:moveTo>
                  <a:lnTo>
                    <a:pt x="236" y="19"/>
                  </a:lnTo>
                  <a:lnTo>
                    <a:pt x="229" y="18"/>
                  </a:lnTo>
                  <a:lnTo>
                    <a:pt x="219" y="18"/>
                  </a:lnTo>
                  <a:lnTo>
                    <a:pt x="206" y="17"/>
                  </a:lnTo>
                  <a:lnTo>
                    <a:pt x="190" y="18"/>
                  </a:lnTo>
                  <a:lnTo>
                    <a:pt x="173" y="19"/>
                  </a:lnTo>
                  <a:lnTo>
                    <a:pt x="154" y="21"/>
                  </a:lnTo>
                  <a:lnTo>
                    <a:pt x="135" y="26"/>
                  </a:lnTo>
                  <a:lnTo>
                    <a:pt x="119" y="31"/>
                  </a:lnTo>
                  <a:lnTo>
                    <a:pt x="99" y="36"/>
                  </a:lnTo>
                  <a:lnTo>
                    <a:pt x="76" y="42"/>
                  </a:lnTo>
                  <a:lnTo>
                    <a:pt x="54" y="48"/>
                  </a:lnTo>
                  <a:lnTo>
                    <a:pt x="33" y="54"/>
                  </a:lnTo>
                  <a:lnTo>
                    <a:pt x="16" y="58"/>
                  </a:lnTo>
                  <a:lnTo>
                    <a:pt x="5" y="62"/>
                  </a:lnTo>
                  <a:lnTo>
                    <a:pt x="0" y="63"/>
                  </a:lnTo>
                  <a:lnTo>
                    <a:pt x="6" y="61"/>
                  </a:lnTo>
                  <a:lnTo>
                    <a:pt x="22" y="54"/>
                  </a:lnTo>
                  <a:lnTo>
                    <a:pt x="45" y="45"/>
                  </a:lnTo>
                  <a:lnTo>
                    <a:pt x="71" y="33"/>
                  </a:lnTo>
                  <a:lnTo>
                    <a:pt x="98" y="23"/>
                  </a:lnTo>
                  <a:lnTo>
                    <a:pt x="124" y="12"/>
                  </a:lnTo>
                  <a:lnTo>
                    <a:pt x="144" y="4"/>
                  </a:lnTo>
                  <a:lnTo>
                    <a:pt x="157" y="0"/>
                  </a:lnTo>
                  <a:lnTo>
                    <a:pt x="166" y="0"/>
                  </a:lnTo>
                  <a:lnTo>
                    <a:pt x="177" y="1"/>
                  </a:lnTo>
                  <a:lnTo>
                    <a:pt x="191" y="4"/>
                  </a:lnTo>
                  <a:lnTo>
                    <a:pt x="205" y="8"/>
                  </a:lnTo>
                  <a:lnTo>
                    <a:pt x="218" y="12"/>
                  </a:lnTo>
                  <a:lnTo>
                    <a:pt x="228" y="16"/>
                  </a:lnTo>
                  <a:lnTo>
                    <a:pt x="236" y="18"/>
                  </a:lnTo>
                  <a:lnTo>
                    <a:pt x="239"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49" name="Google Shape;2049;p41"/>
            <p:cNvSpPr/>
            <p:nvPr/>
          </p:nvSpPr>
          <p:spPr>
            <a:xfrm>
              <a:off x="5205" y="2755"/>
              <a:ext cx="166" cy="215"/>
            </a:xfrm>
            <a:custGeom>
              <a:avLst/>
              <a:gdLst/>
              <a:ahLst/>
              <a:cxnLst/>
              <a:rect l="l" t="t" r="r" b="b"/>
              <a:pathLst>
                <a:path w="332" h="429" extrusionOk="0">
                  <a:moveTo>
                    <a:pt x="43" y="32"/>
                  </a:moveTo>
                  <a:lnTo>
                    <a:pt x="45" y="32"/>
                  </a:lnTo>
                  <a:lnTo>
                    <a:pt x="52" y="33"/>
                  </a:lnTo>
                  <a:lnTo>
                    <a:pt x="63" y="34"/>
                  </a:lnTo>
                  <a:lnTo>
                    <a:pt x="75" y="38"/>
                  </a:lnTo>
                  <a:lnTo>
                    <a:pt x="93" y="45"/>
                  </a:lnTo>
                  <a:lnTo>
                    <a:pt x="111" y="53"/>
                  </a:lnTo>
                  <a:lnTo>
                    <a:pt x="132" y="65"/>
                  </a:lnTo>
                  <a:lnTo>
                    <a:pt x="155" y="81"/>
                  </a:lnTo>
                  <a:lnTo>
                    <a:pt x="178" y="102"/>
                  </a:lnTo>
                  <a:lnTo>
                    <a:pt x="202" y="129"/>
                  </a:lnTo>
                  <a:lnTo>
                    <a:pt x="226" y="161"/>
                  </a:lnTo>
                  <a:lnTo>
                    <a:pt x="249" y="200"/>
                  </a:lnTo>
                  <a:lnTo>
                    <a:pt x="272" y="245"/>
                  </a:lnTo>
                  <a:lnTo>
                    <a:pt x="294" y="298"/>
                  </a:lnTo>
                  <a:lnTo>
                    <a:pt x="314" y="359"/>
                  </a:lnTo>
                  <a:lnTo>
                    <a:pt x="332" y="429"/>
                  </a:lnTo>
                  <a:lnTo>
                    <a:pt x="332" y="425"/>
                  </a:lnTo>
                  <a:lnTo>
                    <a:pt x="331" y="411"/>
                  </a:lnTo>
                  <a:lnTo>
                    <a:pt x="329" y="390"/>
                  </a:lnTo>
                  <a:lnTo>
                    <a:pt x="324" y="363"/>
                  </a:lnTo>
                  <a:lnTo>
                    <a:pt x="318" y="330"/>
                  </a:lnTo>
                  <a:lnTo>
                    <a:pt x="310" y="295"/>
                  </a:lnTo>
                  <a:lnTo>
                    <a:pt x="299" y="257"/>
                  </a:lnTo>
                  <a:lnTo>
                    <a:pt x="284" y="216"/>
                  </a:lnTo>
                  <a:lnTo>
                    <a:pt x="265" y="176"/>
                  </a:lnTo>
                  <a:lnTo>
                    <a:pt x="244" y="138"/>
                  </a:lnTo>
                  <a:lnTo>
                    <a:pt x="216" y="101"/>
                  </a:lnTo>
                  <a:lnTo>
                    <a:pt x="185" y="69"/>
                  </a:lnTo>
                  <a:lnTo>
                    <a:pt x="148" y="41"/>
                  </a:lnTo>
                  <a:lnTo>
                    <a:pt x="104" y="19"/>
                  </a:lnTo>
                  <a:lnTo>
                    <a:pt x="56" y="5"/>
                  </a:lnTo>
                  <a:lnTo>
                    <a:pt x="0" y="0"/>
                  </a:lnTo>
                  <a:lnTo>
                    <a:pt x="0" y="1"/>
                  </a:lnTo>
                  <a:lnTo>
                    <a:pt x="0" y="5"/>
                  </a:lnTo>
                  <a:lnTo>
                    <a:pt x="2" y="11"/>
                  </a:lnTo>
                  <a:lnTo>
                    <a:pt x="4" y="17"/>
                  </a:lnTo>
                  <a:lnTo>
                    <a:pt x="9" y="24"/>
                  </a:lnTo>
                  <a:lnTo>
                    <a:pt x="17" y="28"/>
                  </a:lnTo>
                  <a:lnTo>
                    <a:pt x="28" y="32"/>
                  </a:lnTo>
                  <a:lnTo>
                    <a:pt x="43" y="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50" name="Google Shape;2050;p41"/>
            <p:cNvSpPr/>
            <p:nvPr/>
          </p:nvSpPr>
          <p:spPr>
            <a:xfrm>
              <a:off x="4897" y="2799"/>
              <a:ext cx="98" cy="145"/>
            </a:xfrm>
            <a:custGeom>
              <a:avLst/>
              <a:gdLst/>
              <a:ahLst/>
              <a:cxnLst/>
              <a:rect l="l" t="t" r="r" b="b"/>
              <a:pathLst>
                <a:path w="196" h="290" extrusionOk="0">
                  <a:moveTo>
                    <a:pt x="0" y="19"/>
                  </a:moveTo>
                  <a:lnTo>
                    <a:pt x="1" y="20"/>
                  </a:lnTo>
                  <a:lnTo>
                    <a:pt x="6" y="22"/>
                  </a:lnTo>
                  <a:lnTo>
                    <a:pt x="13" y="27"/>
                  </a:lnTo>
                  <a:lnTo>
                    <a:pt x="22" y="33"/>
                  </a:lnTo>
                  <a:lnTo>
                    <a:pt x="34" y="41"/>
                  </a:lnTo>
                  <a:lnTo>
                    <a:pt x="46" y="51"/>
                  </a:lnTo>
                  <a:lnTo>
                    <a:pt x="60" y="64"/>
                  </a:lnTo>
                  <a:lnTo>
                    <a:pt x="75" y="79"/>
                  </a:lnTo>
                  <a:lnTo>
                    <a:pt x="91" y="96"/>
                  </a:lnTo>
                  <a:lnTo>
                    <a:pt x="107" y="116"/>
                  </a:lnTo>
                  <a:lnTo>
                    <a:pt x="123" y="138"/>
                  </a:lnTo>
                  <a:lnTo>
                    <a:pt x="140" y="163"/>
                  </a:lnTo>
                  <a:lnTo>
                    <a:pt x="156" y="191"/>
                  </a:lnTo>
                  <a:lnTo>
                    <a:pt x="170" y="220"/>
                  </a:lnTo>
                  <a:lnTo>
                    <a:pt x="183" y="254"/>
                  </a:lnTo>
                  <a:lnTo>
                    <a:pt x="196" y="290"/>
                  </a:lnTo>
                  <a:lnTo>
                    <a:pt x="195" y="280"/>
                  </a:lnTo>
                  <a:lnTo>
                    <a:pt x="191" y="255"/>
                  </a:lnTo>
                  <a:lnTo>
                    <a:pt x="183" y="219"/>
                  </a:lnTo>
                  <a:lnTo>
                    <a:pt x="168" y="174"/>
                  </a:lnTo>
                  <a:lnTo>
                    <a:pt x="146" y="127"/>
                  </a:lnTo>
                  <a:lnTo>
                    <a:pt x="115" y="79"/>
                  </a:lnTo>
                  <a:lnTo>
                    <a:pt x="73" y="36"/>
                  </a:lnTo>
                  <a:lnTo>
                    <a:pt x="19" y="0"/>
                  </a:lnTo>
                  <a:lnTo>
                    <a:pt x="0"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51" name="Google Shape;2051;p41"/>
            <p:cNvSpPr/>
            <p:nvPr/>
          </p:nvSpPr>
          <p:spPr>
            <a:xfrm>
              <a:off x="4771" y="2704"/>
              <a:ext cx="436" cy="74"/>
            </a:xfrm>
            <a:custGeom>
              <a:avLst/>
              <a:gdLst/>
              <a:ahLst/>
              <a:cxnLst/>
              <a:rect l="l" t="t" r="r" b="b"/>
              <a:pathLst>
                <a:path w="872" h="149" extrusionOk="0">
                  <a:moveTo>
                    <a:pt x="872" y="14"/>
                  </a:moveTo>
                  <a:lnTo>
                    <a:pt x="871" y="15"/>
                  </a:lnTo>
                  <a:lnTo>
                    <a:pt x="869" y="16"/>
                  </a:lnTo>
                  <a:lnTo>
                    <a:pt x="863" y="20"/>
                  </a:lnTo>
                  <a:lnTo>
                    <a:pt x="856" y="24"/>
                  </a:lnTo>
                  <a:lnTo>
                    <a:pt x="848" y="29"/>
                  </a:lnTo>
                  <a:lnTo>
                    <a:pt x="836" y="35"/>
                  </a:lnTo>
                  <a:lnTo>
                    <a:pt x="824" y="42"/>
                  </a:lnTo>
                  <a:lnTo>
                    <a:pt x="810" y="50"/>
                  </a:lnTo>
                  <a:lnTo>
                    <a:pt x="794" y="57"/>
                  </a:lnTo>
                  <a:lnTo>
                    <a:pt x="775" y="65"/>
                  </a:lnTo>
                  <a:lnTo>
                    <a:pt x="756" y="74"/>
                  </a:lnTo>
                  <a:lnTo>
                    <a:pt x="735" y="82"/>
                  </a:lnTo>
                  <a:lnTo>
                    <a:pt x="712" y="90"/>
                  </a:lnTo>
                  <a:lnTo>
                    <a:pt x="688" y="99"/>
                  </a:lnTo>
                  <a:lnTo>
                    <a:pt x="661" y="107"/>
                  </a:lnTo>
                  <a:lnTo>
                    <a:pt x="634" y="114"/>
                  </a:lnTo>
                  <a:lnTo>
                    <a:pt x="604" y="122"/>
                  </a:lnTo>
                  <a:lnTo>
                    <a:pt x="574" y="128"/>
                  </a:lnTo>
                  <a:lnTo>
                    <a:pt x="541" y="134"/>
                  </a:lnTo>
                  <a:lnTo>
                    <a:pt x="507" y="140"/>
                  </a:lnTo>
                  <a:lnTo>
                    <a:pt x="472" y="143"/>
                  </a:lnTo>
                  <a:lnTo>
                    <a:pt x="435" y="146"/>
                  </a:lnTo>
                  <a:lnTo>
                    <a:pt x="397" y="149"/>
                  </a:lnTo>
                  <a:lnTo>
                    <a:pt x="358" y="149"/>
                  </a:lnTo>
                  <a:lnTo>
                    <a:pt x="318" y="149"/>
                  </a:lnTo>
                  <a:lnTo>
                    <a:pt x="277" y="145"/>
                  </a:lnTo>
                  <a:lnTo>
                    <a:pt x="233" y="142"/>
                  </a:lnTo>
                  <a:lnTo>
                    <a:pt x="189" y="136"/>
                  </a:lnTo>
                  <a:lnTo>
                    <a:pt x="143" y="128"/>
                  </a:lnTo>
                  <a:lnTo>
                    <a:pt x="97" y="119"/>
                  </a:lnTo>
                  <a:lnTo>
                    <a:pt x="48" y="106"/>
                  </a:lnTo>
                  <a:lnTo>
                    <a:pt x="0" y="92"/>
                  </a:lnTo>
                  <a:lnTo>
                    <a:pt x="6" y="93"/>
                  </a:lnTo>
                  <a:lnTo>
                    <a:pt x="23" y="97"/>
                  </a:lnTo>
                  <a:lnTo>
                    <a:pt x="50" y="103"/>
                  </a:lnTo>
                  <a:lnTo>
                    <a:pt x="85" y="108"/>
                  </a:lnTo>
                  <a:lnTo>
                    <a:pt x="127" y="115"/>
                  </a:lnTo>
                  <a:lnTo>
                    <a:pt x="176" y="121"/>
                  </a:lnTo>
                  <a:lnTo>
                    <a:pt x="229" y="126"/>
                  </a:lnTo>
                  <a:lnTo>
                    <a:pt x="286" y="128"/>
                  </a:lnTo>
                  <a:lnTo>
                    <a:pt x="346" y="128"/>
                  </a:lnTo>
                  <a:lnTo>
                    <a:pt x="406" y="126"/>
                  </a:lnTo>
                  <a:lnTo>
                    <a:pt x="465" y="119"/>
                  </a:lnTo>
                  <a:lnTo>
                    <a:pt x="525" y="107"/>
                  </a:lnTo>
                  <a:lnTo>
                    <a:pt x="582" y="90"/>
                  </a:lnTo>
                  <a:lnTo>
                    <a:pt x="634" y="67"/>
                  </a:lnTo>
                  <a:lnTo>
                    <a:pt x="681" y="37"/>
                  </a:lnTo>
                  <a:lnTo>
                    <a:pt x="722" y="0"/>
                  </a:lnTo>
                  <a:lnTo>
                    <a:pt x="872"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52" name="Google Shape;2052;p41"/>
            <p:cNvSpPr/>
            <p:nvPr/>
          </p:nvSpPr>
          <p:spPr>
            <a:xfrm>
              <a:off x="4766" y="2666"/>
              <a:ext cx="366" cy="43"/>
            </a:xfrm>
            <a:custGeom>
              <a:avLst/>
              <a:gdLst/>
              <a:ahLst/>
              <a:cxnLst/>
              <a:rect l="l" t="t" r="r" b="b"/>
              <a:pathLst>
                <a:path w="732" h="85" extrusionOk="0">
                  <a:moveTo>
                    <a:pt x="732" y="57"/>
                  </a:moveTo>
                  <a:lnTo>
                    <a:pt x="728" y="57"/>
                  </a:lnTo>
                  <a:lnTo>
                    <a:pt x="714" y="57"/>
                  </a:lnTo>
                  <a:lnTo>
                    <a:pt x="693" y="57"/>
                  </a:lnTo>
                  <a:lnTo>
                    <a:pt x="667" y="56"/>
                  </a:lnTo>
                  <a:lnTo>
                    <a:pt x="634" y="56"/>
                  </a:lnTo>
                  <a:lnTo>
                    <a:pt x="598" y="53"/>
                  </a:lnTo>
                  <a:lnTo>
                    <a:pt x="558" y="52"/>
                  </a:lnTo>
                  <a:lnTo>
                    <a:pt x="518" y="50"/>
                  </a:lnTo>
                  <a:lnTo>
                    <a:pt x="475" y="46"/>
                  </a:lnTo>
                  <a:lnTo>
                    <a:pt x="435" y="43"/>
                  </a:lnTo>
                  <a:lnTo>
                    <a:pt x="395" y="38"/>
                  </a:lnTo>
                  <a:lnTo>
                    <a:pt x="358" y="32"/>
                  </a:lnTo>
                  <a:lnTo>
                    <a:pt x="326" y="27"/>
                  </a:lnTo>
                  <a:lnTo>
                    <a:pt x="297" y="19"/>
                  </a:lnTo>
                  <a:lnTo>
                    <a:pt x="276" y="11"/>
                  </a:lnTo>
                  <a:lnTo>
                    <a:pt x="261" y="0"/>
                  </a:lnTo>
                  <a:lnTo>
                    <a:pt x="260" y="0"/>
                  </a:lnTo>
                  <a:lnTo>
                    <a:pt x="258" y="2"/>
                  </a:lnTo>
                  <a:lnTo>
                    <a:pt x="252" y="4"/>
                  </a:lnTo>
                  <a:lnTo>
                    <a:pt x="245" y="7"/>
                  </a:lnTo>
                  <a:lnTo>
                    <a:pt x="236" y="9"/>
                  </a:lnTo>
                  <a:lnTo>
                    <a:pt x="225" y="13"/>
                  </a:lnTo>
                  <a:lnTo>
                    <a:pt x="212" y="16"/>
                  </a:lnTo>
                  <a:lnTo>
                    <a:pt x="197" y="20"/>
                  </a:lnTo>
                  <a:lnTo>
                    <a:pt x="179" y="24"/>
                  </a:lnTo>
                  <a:lnTo>
                    <a:pt x="161" y="27"/>
                  </a:lnTo>
                  <a:lnTo>
                    <a:pt x="139" y="30"/>
                  </a:lnTo>
                  <a:lnTo>
                    <a:pt x="115" y="32"/>
                  </a:lnTo>
                  <a:lnTo>
                    <a:pt x="90" y="34"/>
                  </a:lnTo>
                  <a:lnTo>
                    <a:pt x="62" y="35"/>
                  </a:lnTo>
                  <a:lnTo>
                    <a:pt x="32" y="35"/>
                  </a:lnTo>
                  <a:lnTo>
                    <a:pt x="0" y="34"/>
                  </a:lnTo>
                  <a:lnTo>
                    <a:pt x="4" y="66"/>
                  </a:lnTo>
                  <a:lnTo>
                    <a:pt x="5" y="66"/>
                  </a:lnTo>
                  <a:lnTo>
                    <a:pt x="8" y="66"/>
                  </a:lnTo>
                  <a:lnTo>
                    <a:pt x="11" y="67"/>
                  </a:lnTo>
                  <a:lnTo>
                    <a:pt x="17" y="68"/>
                  </a:lnTo>
                  <a:lnTo>
                    <a:pt x="24" y="69"/>
                  </a:lnTo>
                  <a:lnTo>
                    <a:pt x="33" y="69"/>
                  </a:lnTo>
                  <a:lnTo>
                    <a:pt x="43" y="70"/>
                  </a:lnTo>
                  <a:lnTo>
                    <a:pt x="56" y="72"/>
                  </a:lnTo>
                  <a:lnTo>
                    <a:pt x="70" y="73"/>
                  </a:lnTo>
                  <a:lnTo>
                    <a:pt x="85" y="73"/>
                  </a:lnTo>
                  <a:lnTo>
                    <a:pt x="103" y="74"/>
                  </a:lnTo>
                  <a:lnTo>
                    <a:pt x="123" y="74"/>
                  </a:lnTo>
                  <a:lnTo>
                    <a:pt x="144" y="74"/>
                  </a:lnTo>
                  <a:lnTo>
                    <a:pt x="167" y="73"/>
                  </a:lnTo>
                  <a:lnTo>
                    <a:pt x="192" y="72"/>
                  </a:lnTo>
                  <a:lnTo>
                    <a:pt x="219" y="70"/>
                  </a:lnTo>
                  <a:lnTo>
                    <a:pt x="244" y="69"/>
                  </a:lnTo>
                  <a:lnTo>
                    <a:pt x="267" y="70"/>
                  </a:lnTo>
                  <a:lnTo>
                    <a:pt x="290" y="72"/>
                  </a:lnTo>
                  <a:lnTo>
                    <a:pt x="312" y="74"/>
                  </a:lnTo>
                  <a:lnTo>
                    <a:pt x="333" y="76"/>
                  </a:lnTo>
                  <a:lnTo>
                    <a:pt x="356" y="79"/>
                  </a:lnTo>
                  <a:lnTo>
                    <a:pt x="379" y="81"/>
                  </a:lnTo>
                  <a:lnTo>
                    <a:pt x="404" y="83"/>
                  </a:lnTo>
                  <a:lnTo>
                    <a:pt x="431" y="85"/>
                  </a:lnTo>
                  <a:lnTo>
                    <a:pt x="460" y="85"/>
                  </a:lnTo>
                  <a:lnTo>
                    <a:pt x="495" y="85"/>
                  </a:lnTo>
                  <a:lnTo>
                    <a:pt x="532" y="83"/>
                  </a:lnTo>
                  <a:lnTo>
                    <a:pt x="573" y="80"/>
                  </a:lnTo>
                  <a:lnTo>
                    <a:pt x="621" y="74"/>
                  </a:lnTo>
                  <a:lnTo>
                    <a:pt x="674" y="67"/>
                  </a:lnTo>
                  <a:lnTo>
                    <a:pt x="732" y="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53" name="Google Shape;2053;p41"/>
            <p:cNvSpPr/>
            <p:nvPr/>
          </p:nvSpPr>
          <p:spPr>
            <a:xfrm>
              <a:off x="4941" y="2434"/>
              <a:ext cx="232" cy="253"/>
            </a:xfrm>
            <a:custGeom>
              <a:avLst/>
              <a:gdLst/>
              <a:ahLst/>
              <a:cxnLst/>
              <a:rect l="l" t="t" r="r" b="b"/>
              <a:pathLst>
                <a:path w="464" h="506" extrusionOk="0">
                  <a:moveTo>
                    <a:pt x="462" y="506"/>
                  </a:moveTo>
                  <a:lnTo>
                    <a:pt x="463" y="447"/>
                  </a:lnTo>
                  <a:lnTo>
                    <a:pt x="464" y="317"/>
                  </a:lnTo>
                  <a:lnTo>
                    <a:pt x="464" y="180"/>
                  </a:lnTo>
                  <a:lnTo>
                    <a:pt x="462" y="104"/>
                  </a:lnTo>
                  <a:lnTo>
                    <a:pt x="461" y="92"/>
                  </a:lnTo>
                  <a:lnTo>
                    <a:pt x="458" y="79"/>
                  </a:lnTo>
                  <a:lnTo>
                    <a:pt x="455" y="68"/>
                  </a:lnTo>
                  <a:lnTo>
                    <a:pt x="448" y="56"/>
                  </a:lnTo>
                  <a:lnTo>
                    <a:pt x="435" y="45"/>
                  </a:lnTo>
                  <a:lnTo>
                    <a:pt x="416" y="35"/>
                  </a:lnTo>
                  <a:lnTo>
                    <a:pt x="388" y="24"/>
                  </a:lnTo>
                  <a:lnTo>
                    <a:pt x="350" y="15"/>
                  </a:lnTo>
                  <a:lnTo>
                    <a:pt x="324" y="10"/>
                  </a:lnTo>
                  <a:lnTo>
                    <a:pt x="296" y="7"/>
                  </a:lnTo>
                  <a:lnTo>
                    <a:pt x="267" y="3"/>
                  </a:lnTo>
                  <a:lnTo>
                    <a:pt x="238" y="2"/>
                  </a:lnTo>
                  <a:lnTo>
                    <a:pt x="210" y="1"/>
                  </a:lnTo>
                  <a:lnTo>
                    <a:pt x="180" y="0"/>
                  </a:lnTo>
                  <a:lnTo>
                    <a:pt x="152" y="0"/>
                  </a:lnTo>
                  <a:lnTo>
                    <a:pt x="124" y="0"/>
                  </a:lnTo>
                  <a:lnTo>
                    <a:pt x="99" y="1"/>
                  </a:lnTo>
                  <a:lnTo>
                    <a:pt x="75" y="1"/>
                  </a:lnTo>
                  <a:lnTo>
                    <a:pt x="54" y="2"/>
                  </a:lnTo>
                  <a:lnTo>
                    <a:pt x="36" y="3"/>
                  </a:lnTo>
                  <a:lnTo>
                    <a:pt x="21" y="5"/>
                  </a:lnTo>
                  <a:lnTo>
                    <a:pt x="9" y="5"/>
                  </a:lnTo>
                  <a:lnTo>
                    <a:pt x="2" y="6"/>
                  </a:lnTo>
                  <a:lnTo>
                    <a:pt x="0" y="6"/>
                  </a:lnTo>
                  <a:lnTo>
                    <a:pt x="3" y="6"/>
                  </a:lnTo>
                  <a:lnTo>
                    <a:pt x="14" y="7"/>
                  </a:lnTo>
                  <a:lnTo>
                    <a:pt x="31" y="8"/>
                  </a:lnTo>
                  <a:lnTo>
                    <a:pt x="52" y="9"/>
                  </a:lnTo>
                  <a:lnTo>
                    <a:pt x="77" y="10"/>
                  </a:lnTo>
                  <a:lnTo>
                    <a:pt x="106" y="13"/>
                  </a:lnTo>
                  <a:lnTo>
                    <a:pt x="138" y="15"/>
                  </a:lnTo>
                  <a:lnTo>
                    <a:pt x="170" y="17"/>
                  </a:lnTo>
                  <a:lnTo>
                    <a:pt x="204" y="21"/>
                  </a:lnTo>
                  <a:lnTo>
                    <a:pt x="237" y="24"/>
                  </a:lnTo>
                  <a:lnTo>
                    <a:pt x="269" y="28"/>
                  </a:lnTo>
                  <a:lnTo>
                    <a:pt x="299" y="31"/>
                  </a:lnTo>
                  <a:lnTo>
                    <a:pt x="327" y="35"/>
                  </a:lnTo>
                  <a:lnTo>
                    <a:pt x="350" y="39"/>
                  </a:lnTo>
                  <a:lnTo>
                    <a:pt x="368" y="43"/>
                  </a:lnTo>
                  <a:lnTo>
                    <a:pt x="382" y="47"/>
                  </a:lnTo>
                  <a:lnTo>
                    <a:pt x="401" y="61"/>
                  </a:lnTo>
                  <a:lnTo>
                    <a:pt x="416" y="85"/>
                  </a:lnTo>
                  <a:lnTo>
                    <a:pt x="427" y="120"/>
                  </a:lnTo>
                  <a:lnTo>
                    <a:pt x="433" y="167"/>
                  </a:lnTo>
                  <a:lnTo>
                    <a:pt x="436" y="228"/>
                  </a:lnTo>
                  <a:lnTo>
                    <a:pt x="436" y="303"/>
                  </a:lnTo>
                  <a:lnTo>
                    <a:pt x="432" y="394"/>
                  </a:lnTo>
                  <a:lnTo>
                    <a:pt x="425" y="501"/>
                  </a:lnTo>
                  <a:lnTo>
                    <a:pt x="462" y="50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54" name="Google Shape;2054;p41"/>
            <p:cNvSpPr/>
            <p:nvPr/>
          </p:nvSpPr>
          <p:spPr>
            <a:xfrm>
              <a:off x="4912" y="2442"/>
              <a:ext cx="227" cy="49"/>
            </a:xfrm>
            <a:custGeom>
              <a:avLst/>
              <a:gdLst/>
              <a:ahLst/>
              <a:cxnLst/>
              <a:rect l="l" t="t" r="r" b="b"/>
              <a:pathLst>
                <a:path w="454" h="98" extrusionOk="0">
                  <a:moveTo>
                    <a:pt x="454" y="98"/>
                  </a:moveTo>
                  <a:lnTo>
                    <a:pt x="450" y="98"/>
                  </a:lnTo>
                  <a:lnTo>
                    <a:pt x="437" y="97"/>
                  </a:lnTo>
                  <a:lnTo>
                    <a:pt x="416" y="97"/>
                  </a:lnTo>
                  <a:lnTo>
                    <a:pt x="391" y="96"/>
                  </a:lnTo>
                  <a:lnTo>
                    <a:pt x="360" y="94"/>
                  </a:lnTo>
                  <a:lnTo>
                    <a:pt x="324" y="93"/>
                  </a:lnTo>
                  <a:lnTo>
                    <a:pt x="287" y="92"/>
                  </a:lnTo>
                  <a:lnTo>
                    <a:pt x="248" y="90"/>
                  </a:lnTo>
                  <a:lnTo>
                    <a:pt x="209" y="89"/>
                  </a:lnTo>
                  <a:lnTo>
                    <a:pt x="170" y="88"/>
                  </a:lnTo>
                  <a:lnTo>
                    <a:pt x="134" y="85"/>
                  </a:lnTo>
                  <a:lnTo>
                    <a:pt x="99" y="84"/>
                  </a:lnTo>
                  <a:lnTo>
                    <a:pt x="71" y="83"/>
                  </a:lnTo>
                  <a:lnTo>
                    <a:pt x="46" y="82"/>
                  </a:lnTo>
                  <a:lnTo>
                    <a:pt x="29" y="81"/>
                  </a:lnTo>
                  <a:lnTo>
                    <a:pt x="20" y="79"/>
                  </a:lnTo>
                  <a:lnTo>
                    <a:pt x="11" y="75"/>
                  </a:lnTo>
                  <a:lnTo>
                    <a:pt x="4" y="67"/>
                  </a:lnTo>
                  <a:lnTo>
                    <a:pt x="0" y="55"/>
                  </a:lnTo>
                  <a:lnTo>
                    <a:pt x="0" y="41"/>
                  </a:lnTo>
                  <a:lnTo>
                    <a:pt x="3" y="28"/>
                  </a:lnTo>
                  <a:lnTo>
                    <a:pt x="11" y="16"/>
                  </a:lnTo>
                  <a:lnTo>
                    <a:pt x="22" y="6"/>
                  </a:lnTo>
                  <a:lnTo>
                    <a:pt x="38" y="0"/>
                  </a:lnTo>
                  <a:lnTo>
                    <a:pt x="37" y="2"/>
                  </a:lnTo>
                  <a:lnTo>
                    <a:pt x="37" y="7"/>
                  </a:lnTo>
                  <a:lnTo>
                    <a:pt x="37" y="14"/>
                  </a:lnTo>
                  <a:lnTo>
                    <a:pt x="39" y="21"/>
                  </a:lnTo>
                  <a:lnTo>
                    <a:pt x="45" y="30"/>
                  </a:lnTo>
                  <a:lnTo>
                    <a:pt x="57" y="37"/>
                  </a:lnTo>
                  <a:lnTo>
                    <a:pt x="74" y="43"/>
                  </a:lnTo>
                  <a:lnTo>
                    <a:pt x="99" y="46"/>
                  </a:lnTo>
                  <a:lnTo>
                    <a:pt x="115" y="47"/>
                  </a:lnTo>
                  <a:lnTo>
                    <a:pt x="136" y="48"/>
                  </a:lnTo>
                  <a:lnTo>
                    <a:pt x="158" y="51"/>
                  </a:lnTo>
                  <a:lnTo>
                    <a:pt x="183" y="52"/>
                  </a:lnTo>
                  <a:lnTo>
                    <a:pt x="210" y="54"/>
                  </a:lnTo>
                  <a:lnTo>
                    <a:pt x="236" y="56"/>
                  </a:lnTo>
                  <a:lnTo>
                    <a:pt x="265" y="59"/>
                  </a:lnTo>
                  <a:lnTo>
                    <a:pt x="293" y="62"/>
                  </a:lnTo>
                  <a:lnTo>
                    <a:pt x="321" y="66"/>
                  </a:lnTo>
                  <a:lnTo>
                    <a:pt x="347" y="69"/>
                  </a:lnTo>
                  <a:lnTo>
                    <a:pt x="371" y="73"/>
                  </a:lnTo>
                  <a:lnTo>
                    <a:pt x="394" y="77"/>
                  </a:lnTo>
                  <a:lnTo>
                    <a:pt x="415" y="82"/>
                  </a:lnTo>
                  <a:lnTo>
                    <a:pt x="431" y="86"/>
                  </a:lnTo>
                  <a:lnTo>
                    <a:pt x="445" y="92"/>
                  </a:lnTo>
                  <a:lnTo>
                    <a:pt x="454" y="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55" name="Google Shape;2055;p41"/>
            <p:cNvSpPr/>
            <p:nvPr/>
          </p:nvSpPr>
          <p:spPr>
            <a:xfrm>
              <a:off x="4776" y="2238"/>
              <a:ext cx="108" cy="54"/>
            </a:xfrm>
            <a:custGeom>
              <a:avLst/>
              <a:gdLst/>
              <a:ahLst/>
              <a:cxnLst/>
              <a:rect l="l" t="t" r="r" b="b"/>
              <a:pathLst>
                <a:path w="217" h="108" extrusionOk="0">
                  <a:moveTo>
                    <a:pt x="119" y="33"/>
                  </a:moveTo>
                  <a:lnTo>
                    <a:pt x="110" y="35"/>
                  </a:lnTo>
                  <a:lnTo>
                    <a:pt x="99" y="37"/>
                  </a:lnTo>
                  <a:lnTo>
                    <a:pt x="90" y="40"/>
                  </a:lnTo>
                  <a:lnTo>
                    <a:pt x="79" y="45"/>
                  </a:lnTo>
                  <a:lnTo>
                    <a:pt x="68" y="52"/>
                  </a:lnTo>
                  <a:lnTo>
                    <a:pt x="57" y="59"/>
                  </a:lnTo>
                  <a:lnTo>
                    <a:pt x="44" y="69"/>
                  </a:lnTo>
                  <a:lnTo>
                    <a:pt x="32" y="81"/>
                  </a:lnTo>
                  <a:lnTo>
                    <a:pt x="29" y="80"/>
                  </a:lnTo>
                  <a:lnTo>
                    <a:pt x="23" y="77"/>
                  </a:lnTo>
                  <a:lnTo>
                    <a:pt x="17" y="73"/>
                  </a:lnTo>
                  <a:lnTo>
                    <a:pt x="10" y="67"/>
                  </a:lnTo>
                  <a:lnTo>
                    <a:pt x="3" y="59"/>
                  </a:lnTo>
                  <a:lnTo>
                    <a:pt x="0" y="50"/>
                  </a:lnTo>
                  <a:lnTo>
                    <a:pt x="2" y="38"/>
                  </a:lnTo>
                  <a:lnTo>
                    <a:pt x="8" y="24"/>
                  </a:lnTo>
                  <a:lnTo>
                    <a:pt x="13" y="20"/>
                  </a:lnTo>
                  <a:lnTo>
                    <a:pt x="20" y="15"/>
                  </a:lnTo>
                  <a:lnTo>
                    <a:pt x="28" y="10"/>
                  </a:lnTo>
                  <a:lnTo>
                    <a:pt x="37" y="7"/>
                  </a:lnTo>
                  <a:lnTo>
                    <a:pt x="49" y="3"/>
                  </a:lnTo>
                  <a:lnTo>
                    <a:pt x="60" y="2"/>
                  </a:lnTo>
                  <a:lnTo>
                    <a:pt x="73" y="0"/>
                  </a:lnTo>
                  <a:lnTo>
                    <a:pt x="86" y="0"/>
                  </a:lnTo>
                  <a:lnTo>
                    <a:pt x="108" y="1"/>
                  </a:lnTo>
                  <a:lnTo>
                    <a:pt x="131" y="6"/>
                  </a:lnTo>
                  <a:lnTo>
                    <a:pt x="152" y="13"/>
                  </a:lnTo>
                  <a:lnTo>
                    <a:pt x="172" y="23"/>
                  </a:lnTo>
                  <a:lnTo>
                    <a:pt x="189" y="38"/>
                  </a:lnTo>
                  <a:lnTo>
                    <a:pt x="204" y="56"/>
                  </a:lnTo>
                  <a:lnTo>
                    <a:pt x="214" y="81"/>
                  </a:lnTo>
                  <a:lnTo>
                    <a:pt x="217" y="108"/>
                  </a:lnTo>
                  <a:lnTo>
                    <a:pt x="216" y="105"/>
                  </a:lnTo>
                  <a:lnTo>
                    <a:pt x="211" y="96"/>
                  </a:lnTo>
                  <a:lnTo>
                    <a:pt x="203" y="84"/>
                  </a:lnTo>
                  <a:lnTo>
                    <a:pt x="193" y="69"/>
                  </a:lnTo>
                  <a:lnTo>
                    <a:pt x="179" y="55"/>
                  </a:lnTo>
                  <a:lnTo>
                    <a:pt x="162" y="44"/>
                  </a:lnTo>
                  <a:lnTo>
                    <a:pt x="142" y="36"/>
                  </a:lnTo>
                  <a:lnTo>
                    <a:pt x="119" y="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56" name="Google Shape;2056;p41"/>
            <p:cNvSpPr/>
            <p:nvPr/>
          </p:nvSpPr>
          <p:spPr>
            <a:xfrm>
              <a:off x="4495" y="2296"/>
              <a:ext cx="373" cy="188"/>
            </a:xfrm>
            <a:custGeom>
              <a:avLst/>
              <a:gdLst/>
              <a:ahLst/>
              <a:cxnLst/>
              <a:rect l="l" t="t" r="r" b="b"/>
              <a:pathLst>
                <a:path w="747" h="377" extrusionOk="0">
                  <a:moveTo>
                    <a:pt x="747" y="3"/>
                  </a:moveTo>
                  <a:lnTo>
                    <a:pt x="741" y="3"/>
                  </a:lnTo>
                  <a:lnTo>
                    <a:pt x="726" y="3"/>
                  </a:lnTo>
                  <a:lnTo>
                    <a:pt x="703" y="1"/>
                  </a:lnTo>
                  <a:lnTo>
                    <a:pt x="671" y="1"/>
                  </a:lnTo>
                  <a:lnTo>
                    <a:pt x="633" y="0"/>
                  </a:lnTo>
                  <a:lnTo>
                    <a:pt x="588" y="0"/>
                  </a:lnTo>
                  <a:lnTo>
                    <a:pt x="538" y="0"/>
                  </a:lnTo>
                  <a:lnTo>
                    <a:pt x="485" y="1"/>
                  </a:lnTo>
                  <a:lnTo>
                    <a:pt x="428" y="1"/>
                  </a:lnTo>
                  <a:lnTo>
                    <a:pt x="369" y="4"/>
                  </a:lnTo>
                  <a:lnTo>
                    <a:pt x="309" y="6"/>
                  </a:lnTo>
                  <a:lnTo>
                    <a:pt x="249" y="8"/>
                  </a:lnTo>
                  <a:lnTo>
                    <a:pt x="189" y="13"/>
                  </a:lnTo>
                  <a:lnTo>
                    <a:pt x="130" y="18"/>
                  </a:lnTo>
                  <a:lnTo>
                    <a:pt x="75" y="24"/>
                  </a:lnTo>
                  <a:lnTo>
                    <a:pt x="23" y="31"/>
                  </a:lnTo>
                  <a:lnTo>
                    <a:pt x="22" y="31"/>
                  </a:lnTo>
                  <a:lnTo>
                    <a:pt x="18" y="33"/>
                  </a:lnTo>
                  <a:lnTo>
                    <a:pt x="12" y="36"/>
                  </a:lnTo>
                  <a:lnTo>
                    <a:pt x="6" y="42"/>
                  </a:lnTo>
                  <a:lnTo>
                    <a:pt x="1" y="51"/>
                  </a:lnTo>
                  <a:lnTo>
                    <a:pt x="0" y="65"/>
                  </a:lnTo>
                  <a:lnTo>
                    <a:pt x="3" y="84"/>
                  </a:lnTo>
                  <a:lnTo>
                    <a:pt x="9" y="111"/>
                  </a:lnTo>
                  <a:lnTo>
                    <a:pt x="20" y="142"/>
                  </a:lnTo>
                  <a:lnTo>
                    <a:pt x="30" y="175"/>
                  </a:lnTo>
                  <a:lnTo>
                    <a:pt x="39" y="211"/>
                  </a:lnTo>
                  <a:lnTo>
                    <a:pt x="47" y="246"/>
                  </a:lnTo>
                  <a:lnTo>
                    <a:pt x="54" y="281"/>
                  </a:lnTo>
                  <a:lnTo>
                    <a:pt x="59" y="314"/>
                  </a:lnTo>
                  <a:lnTo>
                    <a:pt x="61" y="345"/>
                  </a:lnTo>
                  <a:lnTo>
                    <a:pt x="61" y="371"/>
                  </a:lnTo>
                  <a:lnTo>
                    <a:pt x="117" y="377"/>
                  </a:lnTo>
                  <a:lnTo>
                    <a:pt x="117" y="370"/>
                  </a:lnTo>
                  <a:lnTo>
                    <a:pt x="114" y="351"/>
                  </a:lnTo>
                  <a:lnTo>
                    <a:pt x="112" y="322"/>
                  </a:lnTo>
                  <a:lnTo>
                    <a:pt x="109" y="285"/>
                  </a:lnTo>
                  <a:lnTo>
                    <a:pt x="103" y="243"/>
                  </a:lnTo>
                  <a:lnTo>
                    <a:pt x="95" y="200"/>
                  </a:lnTo>
                  <a:lnTo>
                    <a:pt x="87" y="156"/>
                  </a:lnTo>
                  <a:lnTo>
                    <a:pt x="75" y="115"/>
                  </a:lnTo>
                  <a:lnTo>
                    <a:pt x="74" y="100"/>
                  </a:lnTo>
                  <a:lnTo>
                    <a:pt x="79" y="88"/>
                  </a:lnTo>
                  <a:lnTo>
                    <a:pt x="90" y="76"/>
                  </a:lnTo>
                  <a:lnTo>
                    <a:pt x="109" y="67"/>
                  </a:lnTo>
                  <a:lnTo>
                    <a:pt x="133" y="59"/>
                  </a:lnTo>
                  <a:lnTo>
                    <a:pt x="164" y="53"/>
                  </a:lnTo>
                  <a:lnTo>
                    <a:pt x="200" y="47"/>
                  </a:lnTo>
                  <a:lnTo>
                    <a:pt x="242" y="43"/>
                  </a:lnTo>
                  <a:lnTo>
                    <a:pt x="288" y="38"/>
                  </a:lnTo>
                  <a:lnTo>
                    <a:pt x="340" y="34"/>
                  </a:lnTo>
                  <a:lnTo>
                    <a:pt x="398" y="30"/>
                  </a:lnTo>
                  <a:lnTo>
                    <a:pt x="459" y="26"/>
                  </a:lnTo>
                  <a:lnTo>
                    <a:pt x="524" y="21"/>
                  </a:lnTo>
                  <a:lnTo>
                    <a:pt x="595" y="16"/>
                  </a:lnTo>
                  <a:lnTo>
                    <a:pt x="670" y="9"/>
                  </a:lnTo>
                  <a:lnTo>
                    <a:pt x="747"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57" name="Google Shape;2057;p41"/>
            <p:cNvSpPr/>
            <p:nvPr/>
          </p:nvSpPr>
          <p:spPr>
            <a:xfrm>
              <a:off x="4852" y="2307"/>
              <a:ext cx="60" cy="376"/>
            </a:xfrm>
            <a:custGeom>
              <a:avLst/>
              <a:gdLst/>
              <a:ahLst/>
              <a:cxnLst/>
              <a:rect l="l" t="t" r="r" b="b"/>
              <a:pathLst>
                <a:path w="120" h="753" extrusionOk="0">
                  <a:moveTo>
                    <a:pt x="80" y="0"/>
                  </a:moveTo>
                  <a:lnTo>
                    <a:pt x="83" y="17"/>
                  </a:lnTo>
                  <a:lnTo>
                    <a:pt x="90" y="65"/>
                  </a:lnTo>
                  <a:lnTo>
                    <a:pt x="99" y="137"/>
                  </a:lnTo>
                  <a:lnTo>
                    <a:pt x="110" y="233"/>
                  </a:lnTo>
                  <a:lnTo>
                    <a:pt x="117" y="345"/>
                  </a:lnTo>
                  <a:lnTo>
                    <a:pt x="120" y="469"/>
                  </a:lnTo>
                  <a:lnTo>
                    <a:pt x="117" y="602"/>
                  </a:lnTo>
                  <a:lnTo>
                    <a:pt x="104" y="739"/>
                  </a:lnTo>
                  <a:lnTo>
                    <a:pt x="0" y="753"/>
                  </a:lnTo>
                  <a:lnTo>
                    <a:pt x="5" y="746"/>
                  </a:lnTo>
                  <a:lnTo>
                    <a:pt x="19" y="723"/>
                  </a:lnTo>
                  <a:lnTo>
                    <a:pt x="37" y="679"/>
                  </a:lnTo>
                  <a:lnTo>
                    <a:pt x="56" y="610"/>
                  </a:lnTo>
                  <a:lnTo>
                    <a:pt x="73" y="511"/>
                  </a:lnTo>
                  <a:lnTo>
                    <a:pt x="86" y="379"/>
                  </a:lnTo>
                  <a:lnTo>
                    <a:pt x="89" y="211"/>
                  </a:lnTo>
                  <a:lnTo>
                    <a:pt x="8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58" name="Google Shape;2058;p41"/>
            <p:cNvSpPr/>
            <p:nvPr/>
          </p:nvSpPr>
          <p:spPr>
            <a:xfrm>
              <a:off x="4719" y="2512"/>
              <a:ext cx="51" cy="332"/>
            </a:xfrm>
            <a:custGeom>
              <a:avLst/>
              <a:gdLst/>
              <a:ahLst/>
              <a:cxnLst/>
              <a:rect l="l" t="t" r="r" b="b"/>
              <a:pathLst>
                <a:path w="102" h="662" extrusionOk="0">
                  <a:moveTo>
                    <a:pt x="84" y="662"/>
                  </a:moveTo>
                  <a:lnTo>
                    <a:pt x="87" y="645"/>
                  </a:lnTo>
                  <a:lnTo>
                    <a:pt x="90" y="599"/>
                  </a:lnTo>
                  <a:lnTo>
                    <a:pt x="96" y="528"/>
                  </a:lnTo>
                  <a:lnTo>
                    <a:pt x="99" y="442"/>
                  </a:lnTo>
                  <a:lnTo>
                    <a:pt x="102" y="346"/>
                  </a:lnTo>
                  <a:lnTo>
                    <a:pt x="101" y="246"/>
                  </a:lnTo>
                  <a:lnTo>
                    <a:pt x="94" y="150"/>
                  </a:lnTo>
                  <a:lnTo>
                    <a:pt x="80" y="64"/>
                  </a:lnTo>
                  <a:lnTo>
                    <a:pt x="74" y="43"/>
                  </a:lnTo>
                  <a:lnTo>
                    <a:pt x="66" y="27"/>
                  </a:lnTo>
                  <a:lnTo>
                    <a:pt x="58" y="16"/>
                  </a:lnTo>
                  <a:lnTo>
                    <a:pt x="50" y="8"/>
                  </a:lnTo>
                  <a:lnTo>
                    <a:pt x="42" y="3"/>
                  </a:lnTo>
                  <a:lnTo>
                    <a:pt x="35" y="1"/>
                  </a:lnTo>
                  <a:lnTo>
                    <a:pt x="30" y="0"/>
                  </a:lnTo>
                  <a:lnTo>
                    <a:pt x="29" y="0"/>
                  </a:lnTo>
                  <a:lnTo>
                    <a:pt x="27" y="3"/>
                  </a:lnTo>
                  <a:lnTo>
                    <a:pt x="22" y="12"/>
                  </a:lnTo>
                  <a:lnTo>
                    <a:pt x="13" y="25"/>
                  </a:lnTo>
                  <a:lnTo>
                    <a:pt x="0" y="36"/>
                  </a:lnTo>
                  <a:lnTo>
                    <a:pt x="4" y="35"/>
                  </a:lnTo>
                  <a:lnTo>
                    <a:pt x="14" y="39"/>
                  </a:lnTo>
                  <a:lnTo>
                    <a:pt x="28" y="55"/>
                  </a:lnTo>
                  <a:lnTo>
                    <a:pt x="44" y="93"/>
                  </a:lnTo>
                  <a:lnTo>
                    <a:pt x="60" y="164"/>
                  </a:lnTo>
                  <a:lnTo>
                    <a:pt x="73" y="276"/>
                  </a:lnTo>
                  <a:lnTo>
                    <a:pt x="82" y="440"/>
                  </a:lnTo>
                  <a:lnTo>
                    <a:pt x="84" y="6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59" name="Google Shape;2059;p41"/>
            <p:cNvSpPr/>
            <p:nvPr/>
          </p:nvSpPr>
          <p:spPr>
            <a:xfrm>
              <a:off x="4666" y="2483"/>
              <a:ext cx="68" cy="48"/>
            </a:xfrm>
            <a:custGeom>
              <a:avLst/>
              <a:gdLst/>
              <a:ahLst/>
              <a:cxnLst/>
              <a:rect l="l" t="t" r="r" b="b"/>
              <a:pathLst>
                <a:path w="136" h="95" extrusionOk="0">
                  <a:moveTo>
                    <a:pt x="52" y="95"/>
                  </a:moveTo>
                  <a:lnTo>
                    <a:pt x="0" y="95"/>
                  </a:lnTo>
                  <a:lnTo>
                    <a:pt x="0" y="92"/>
                  </a:lnTo>
                  <a:lnTo>
                    <a:pt x="0" y="84"/>
                  </a:lnTo>
                  <a:lnTo>
                    <a:pt x="1" y="71"/>
                  </a:lnTo>
                  <a:lnTo>
                    <a:pt x="4" y="55"/>
                  </a:lnTo>
                  <a:lnTo>
                    <a:pt x="8" y="40"/>
                  </a:lnTo>
                  <a:lnTo>
                    <a:pt x="16" y="24"/>
                  </a:lnTo>
                  <a:lnTo>
                    <a:pt x="27" y="11"/>
                  </a:lnTo>
                  <a:lnTo>
                    <a:pt x="42" y="2"/>
                  </a:lnTo>
                  <a:lnTo>
                    <a:pt x="59" y="0"/>
                  </a:lnTo>
                  <a:lnTo>
                    <a:pt x="76" y="3"/>
                  </a:lnTo>
                  <a:lnTo>
                    <a:pt x="92" y="11"/>
                  </a:lnTo>
                  <a:lnTo>
                    <a:pt x="106" y="23"/>
                  </a:lnTo>
                  <a:lnTo>
                    <a:pt x="119" y="35"/>
                  </a:lnTo>
                  <a:lnTo>
                    <a:pt x="128" y="47"/>
                  </a:lnTo>
                  <a:lnTo>
                    <a:pt x="134" y="55"/>
                  </a:lnTo>
                  <a:lnTo>
                    <a:pt x="136" y="59"/>
                  </a:lnTo>
                  <a:lnTo>
                    <a:pt x="132" y="55"/>
                  </a:lnTo>
                  <a:lnTo>
                    <a:pt x="121" y="46"/>
                  </a:lnTo>
                  <a:lnTo>
                    <a:pt x="107" y="35"/>
                  </a:lnTo>
                  <a:lnTo>
                    <a:pt x="90" y="27"/>
                  </a:lnTo>
                  <a:lnTo>
                    <a:pt x="74" y="26"/>
                  </a:lnTo>
                  <a:lnTo>
                    <a:pt x="61" y="34"/>
                  </a:lnTo>
                  <a:lnTo>
                    <a:pt x="53" y="56"/>
                  </a:lnTo>
                  <a:lnTo>
                    <a:pt x="52" y="9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60" name="Google Shape;2060;p41"/>
            <p:cNvSpPr/>
            <p:nvPr/>
          </p:nvSpPr>
          <p:spPr>
            <a:xfrm>
              <a:off x="4477" y="2477"/>
              <a:ext cx="191" cy="42"/>
            </a:xfrm>
            <a:custGeom>
              <a:avLst/>
              <a:gdLst/>
              <a:ahLst/>
              <a:cxnLst/>
              <a:rect l="l" t="t" r="r" b="b"/>
              <a:pathLst>
                <a:path w="383" h="85" extrusionOk="0">
                  <a:moveTo>
                    <a:pt x="383" y="10"/>
                  </a:moveTo>
                  <a:lnTo>
                    <a:pt x="379" y="10"/>
                  </a:lnTo>
                  <a:lnTo>
                    <a:pt x="368" y="9"/>
                  </a:lnTo>
                  <a:lnTo>
                    <a:pt x="352" y="8"/>
                  </a:lnTo>
                  <a:lnTo>
                    <a:pt x="330" y="7"/>
                  </a:lnTo>
                  <a:lnTo>
                    <a:pt x="305" y="6"/>
                  </a:lnTo>
                  <a:lnTo>
                    <a:pt x="275" y="5"/>
                  </a:lnTo>
                  <a:lnTo>
                    <a:pt x="243" y="4"/>
                  </a:lnTo>
                  <a:lnTo>
                    <a:pt x="211" y="1"/>
                  </a:lnTo>
                  <a:lnTo>
                    <a:pt x="178" y="1"/>
                  </a:lnTo>
                  <a:lnTo>
                    <a:pt x="147" y="0"/>
                  </a:lnTo>
                  <a:lnTo>
                    <a:pt x="116" y="0"/>
                  </a:lnTo>
                  <a:lnTo>
                    <a:pt x="88" y="1"/>
                  </a:lnTo>
                  <a:lnTo>
                    <a:pt x="63" y="2"/>
                  </a:lnTo>
                  <a:lnTo>
                    <a:pt x="42" y="4"/>
                  </a:lnTo>
                  <a:lnTo>
                    <a:pt x="28" y="7"/>
                  </a:lnTo>
                  <a:lnTo>
                    <a:pt x="19" y="10"/>
                  </a:lnTo>
                  <a:lnTo>
                    <a:pt x="4" y="32"/>
                  </a:lnTo>
                  <a:lnTo>
                    <a:pt x="0" y="57"/>
                  </a:lnTo>
                  <a:lnTo>
                    <a:pt x="3" y="77"/>
                  </a:lnTo>
                  <a:lnTo>
                    <a:pt x="4" y="85"/>
                  </a:lnTo>
                  <a:lnTo>
                    <a:pt x="5" y="82"/>
                  </a:lnTo>
                  <a:lnTo>
                    <a:pt x="7" y="75"/>
                  </a:lnTo>
                  <a:lnTo>
                    <a:pt x="13" y="63"/>
                  </a:lnTo>
                  <a:lnTo>
                    <a:pt x="22" y="51"/>
                  </a:lnTo>
                  <a:lnTo>
                    <a:pt x="36" y="39"/>
                  </a:lnTo>
                  <a:lnTo>
                    <a:pt x="53" y="30"/>
                  </a:lnTo>
                  <a:lnTo>
                    <a:pt x="78" y="24"/>
                  </a:lnTo>
                  <a:lnTo>
                    <a:pt x="108" y="24"/>
                  </a:lnTo>
                  <a:lnTo>
                    <a:pt x="125" y="25"/>
                  </a:lnTo>
                  <a:lnTo>
                    <a:pt x="144" y="27"/>
                  </a:lnTo>
                  <a:lnTo>
                    <a:pt x="166" y="27"/>
                  </a:lnTo>
                  <a:lnTo>
                    <a:pt x="188" y="25"/>
                  </a:lnTo>
                  <a:lnTo>
                    <a:pt x="211" y="25"/>
                  </a:lnTo>
                  <a:lnTo>
                    <a:pt x="233" y="24"/>
                  </a:lnTo>
                  <a:lnTo>
                    <a:pt x="256" y="22"/>
                  </a:lnTo>
                  <a:lnTo>
                    <a:pt x="278" y="21"/>
                  </a:lnTo>
                  <a:lnTo>
                    <a:pt x="300" y="19"/>
                  </a:lnTo>
                  <a:lnTo>
                    <a:pt x="319" y="17"/>
                  </a:lnTo>
                  <a:lnTo>
                    <a:pt x="337" y="15"/>
                  </a:lnTo>
                  <a:lnTo>
                    <a:pt x="352" y="14"/>
                  </a:lnTo>
                  <a:lnTo>
                    <a:pt x="366" y="13"/>
                  </a:lnTo>
                  <a:lnTo>
                    <a:pt x="375" y="12"/>
                  </a:lnTo>
                  <a:lnTo>
                    <a:pt x="381" y="10"/>
                  </a:lnTo>
                  <a:lnTo>
                    <a:pt x="38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61" name="Google Shape;2061;p41"/>
            <p:cNvSpPr/>
            <p:nvPr/>
          </p:nvSpPr>
          <p:spPr>
            <a:xfrm>
              <a:off x="4493" y="2510"/>
              <a:ext cx="161" cy="25"/>
            </a:xfrm>
            <a:custGeom>
              <a:avLst/>
              <a:gdLst/>
              <a:ahLst/>
              <a:cxnLst/>
              <a:rect l="l" t="t" r="r" b="b"/>
              <a:pathLst>
                <a:path w="322" h="51" extrusionOk="0">
                  <a:moveTo>
                    <a:pt x="313" y="51"/>
                  </a:moveTo>
                  <a:lnTo>
                    <a:pt x="0" y="18"/>
                  </a:lnTo>
                  <a:lnTo>
                    <a:pt x="9" y="0"/>
                  </a:lnTo>
                  <a:lnTo>
                    <a:pt x="322" y="9"/>
                  </a:lnTo>
                  <a:lnTo>
                    <a:pt x="313" y="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62" name="Google Shape;2062;p41"/>
            <p:cNvSpPr/>
            <p:nvPr/>
          </p:nvSpPr>
          <p:spPr>
            <a:xfrm>
              <a:off x="4420" y="2267"/>
              <a:ext cx="102" cy="56"/>
            </a:xfrm>
            <a:custGeom>
              <a:avLst/>
              <a:gdLst/>
              <a:ahLst/>
              <a:cxnLst/>
              <a:rect l="l" t="t" r="r" b="b"/>
              <a:pathLst>
                <a:path w="203" h="111" extrusionOk="0">
                  <a:moveTo>
                    <a:pt x="118" y="31"/>
                  </a:moveTo>
                  <a:lnTo>
                    <a:pt x="130" y="32"/>
                  </a:lnTo>
                  <a:lnTo>
                    <a:pt x="141" y="35"/>
                  </a:lnTo>
                  <a:lnTo>
                    <a:pt x="152" y="41"/>
                  </a:lnTo>
                  <a:lnTo>
                    <a:pt x="163" y="49"/>
                  </a:lnTo>
                  <a:lnTo>
                    <a:pt x="173" y="60"/>
                  </a:lnTo>
                  <a:lnTo>
                    <a:pt x="184" y="73"/>
                  </a:lnTo>
                  <a:lnTo>
                    <a:pt x="193" y="91"/>
                  </a:lnTo>
                  <a:lnTo>
                    <a:pt x="202" y="111"/>
                  </a:lnTo>
                  <a:lnTo>
                    <a:pt x="203" y="107"/>
                  </a:lnTo>
                  <a:lnTo>
                    <a:pt x="203" y="94"/>
                  </a:lnTo>
                  <a:lnTo>
                    <a:pt x="203" y="77"/>
                  </a:lnTo>
                  <a:lnTo>
                    <a:pt x="199" y="57"/>
                  </a:lnTo>
                  <a:lnTo>
                    <a:pt x="191" y="36"/>
                  </a:lnTo>
                  <a:lnTo>
                    <a:pt x="177" y="19"/>
                  </a:lnTo>
                  <a:lnTo>
                    <a:pt x="154" y="5"/>
                  </a:lnTo>
                  <a:lnTo>
                    <a:pt x="123" y="0"/>
                  </a:lnTo>
                  <a:lnTo>
                    <a:pt x="96" y="0"/>
                  </a:lnTo>
                  <a:lnTo>
                    <a:pt x="74" y="1"/>
                  </a:lnTo>
                  <a:lnTo>
                    <a:pt x="56" y="4"/>
                  </a:lnTo>
                  <a:lnTo>
                    <a:pt x="41" y="8"/>
                  </a:lnTo>
                  <a:lnTo>
                    <a:pt x="29" y="11"/>
                  </a:lnTo>
                  <a:lnTo>
                    <a:pt x="21" y="15"/>
                  </a:lnTo>
                  <a:lnTo>
                    <a:pt x="17" y="17"/>
                  </a:lnTo>
                  <a:lnTo>
                    <a:pt x="16" y="18"/>
                  </a:lnTo>
                  <a:lnTo>
                    <a:pt x="14" y="19"/>
                  </a:lnTo>
                  <a:lnTo>
                    <a:pt x="10" y="23"/>
                  </a:lnTo>
                  <a:lnTo>
                    <a:pt x="6" y="28"/>
                  </a:lnTo>
                  <a:lnTo>
                    <a:pt x="2" y="36"/>
                  </a:lnTo>
                  <a:lnTo>
                    <a:pt x="0" y="45"/>
                  </a:lnTo>
                  <a:lnTo>
                    <a:pt x="2" y="55"/>
                  </a:lnTo>
                  <a:lnTo>
                    <a:pt x="8" y="66"/>
                  </a:lnTo>
                  <a:lnTo>
                    <a:pt x="20" y="79"/>
                  </a:lnTo>
                  <a:lnTo>
                    <a:pt x="23" y="77"/>
                  </a:lnTo>
                  <a:lnTo>
                    <a:pt x="28" y="71"/>
                  </a:lnTo>
                  <a:lnTo>
                    <a:pt x="38" y="63"/>
                  </a:lnTo>
                  <a:lnTo>
                    <a:pt x="50" y="55"/>
                  </a:lnTo>
                  <a:lnTo>
                    <a:pt x="65" y="46"/>
                  </a:lnTo>
                  <a:lnTo>
                    <a:pt x="81" y="38"/>
                  </a:lnTo>
                  <a:lnTo>
                    <a:pt x="100" y="33"/>
                  </a:lnTo>
                  <a:lnTo>
                    <a:pt x="118" y="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63" name="Google Shape;2063;p41"/>
            <p:cNvSpPr/>
            <p:nvPr/>
          </p:nvSpPr>
          <p:spPr>
            <a:xfrm>
              <a:off x="4451" y="2292"/>
              <a:ext cx="55" cy="10"/>
            </a:xfrm>
            <a:custGeom>
              <a:avLst/>
              <a:gdLst/>
              <a:ahLst/>
              <a:cxnLst/>
              <a:rect l="l" t="t" r="r" b="b"/>
              <a:pathLst>
                <a:path w="108" h="20" extrusionOk="0">
                  <a:moveTo>
                    <a:pt x="4" y="20"/>
                  </a:moveTo>
                  <a:lnTo>
                    <a:pt x="108" y="14"/>
                  </a:lnTo>
                  <a:lnTo>
                    <a:pt x="0" y="0"/>
                  </a:lnTo>
                  <a:lnTo>
                    <a:pt x="4"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64" name="Google Shape;2064;p41"/>
            <p:cNvSpPr/>
            <p:nvPr/>
          </p:nvSpPr>
          <p:spPr>
            <a:xfrm>
              <a:off x="4818" y="2262"/>
              <a:ext cx="33" cy="30"/>
            </a:xfrm>
            <a:custGeom>
              <a:avLst/>
              <a:gdLst/>
              <a:ahLst/>
              <a:cxnLst/>
              <a:rect l="l" t="t" r="r" b="b"/>
              <a:pathLst>
                <a:path w="67" h="60" extrusionOk="0">
                  <a:moveTo>
                    <a:pt x="0" y="23"/>
                  </a:moveTo>
                  <a:lnTo>
                    <a:pt x="3" y="23"/>
                  </a:lnTo>
                  <a:lnTo>
                    <a:pt x="11" y="22"/>
                  </a:lnTo>
                  <a:lnTo>
                    <a:pt x="20" y="22"/>
                  </a:lnTo>
                  <a:lnTo>
                    <a:pt x="33" y="22"/>
                  </a:lnTo>
                  <a:lnTo>
                    <a:pt x="44" y="27"/>
                  </a:lnTo>
                  <a:lnTo>
                    <a:pt x="53" y="33"/>
                  </a:lnTo>
                  <a:lnTo>
                    <a:pt x="61" y="44"/>
                  </a:lnTo>
                  <a:lnTo>
                    <a:pt x="64" y="60"/>
                  </a:lnTo>
                  <a:lnTo>
                    <a:pt x="65" y="58"/>
                  </a:lnTo>
                  <a:lnTo>
                    <a:pt x="66" y="51"/>
                  </a:lnTo>
                  <a:lnTo>
                    <a:pt x="67" y="43"/>
                  </a:lnTo>
                  <a:lnTo>
                    <a:pt x="67" y="32"/>
                  </a:lnTo>
                  <a:lnTo>
                    <a:pt x="65" y="21"/>
                  </a:lnTo>
                  <a:lnTo>
                    <a:pt x="58" y="12"/>
                  </a:lnTo>
                  <a:lnTo>
                    <a:pt x="48" y="4"/>
                  </a:lnTo>
                  <a:lnTo>
                    <a:pt x="31" y="0"/>
                  </a:lnTo>
                  <a:lnTo>
                    <a:pt x="0"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65" name="Google Shape;2065;p41"/>
            <p:cNvSpPr/>
            <p:nvPr/>
          </p:nvSpPr>
          <p:spPr>
            <a:xfrm>
              <a:off x="4529" y="2519"/>
              <a:ext cx="34" cy="70"/>
            </a:xfrm>
            <a:custGeom>
              <a:avLst/>
              <a:gdLst/>
              <a:ahLst/>
              <a:cxnLst/>
              <a:rect l="l" t="t" r="r" b="b"/>
              <a:pathLst>
                <a:path w="68" h="140" extrusionOk="0">
                  <a:moveTo>
                    <a:pt x="7" y="11"/>
                  </a:moveTo>
                  <a:lnTo>
                    <a:pt x="0" y="132"/>
                  </a:lnTo>
                  <a:lnTo>
                    <a:pt x="68" y="140"/>
                  </a:lnTo>
                  <a:lnTo>
                    <a:pt x="59" y="0"/>
                  </a:lnTo>
                  <a:lnTo>
                    <a:pt x="7"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66" name="Google Shape;2066;p41"/>
            <p:cNvSpPr/>
            <p:nvPr/>
          </p:nvSpPr>
          <p:spPr>
            <a:xfrm>
              <a:off x="4481" y="2577"/>
              <a:ext cx="264" cy="173"/>
            </a:xfrm>
            <a:custGeom>
              <a:avLst/>
              <a:gdLst/>
              <a:ahLst/>
              <a:cxnLst/>
              <a:rect l="l" t="t" r="r" b="b"/>
              <a:pathLst>
                <a:path w="529" h="344" extrusionOk="0">
                  <a:moveTo>
                    <a:pt x="520" y="344"/>
                  </a:moveTo>
                  <a:lnTo>
                    <a:pt x="522" y="330"/>
                  </a:lnTo>
                  <a:lnTo>
                    <a:pt x="526" y="294"/>
                  </a:lnTo>
                  <a:lnTo>
                    <a:pt x="529" y="241"/>
                  </a:lnTo>
                  <a:lnTo>
                    <a:pt x="528" y="181"/>
                  </a:lnTo>
                  <a:lnTo>
                    <a:pt x="521" y="122"/>
                  </a:lnTo>
                  <a:lnTo>
                    <a:pt x="504" y="69"/>
                  </a:lnTo>
                  <a:lnTo>
                    <a:pt x="475" y="32"/>
                  </a:lnTo>
                  <a:lnTo>
                    <a:pt x="431" y="18"/>
                  </a:lnTo>
                  <a:lnTo>
                    <a:pt x="404" y="18"/>
                  </a:lnTo>
                  <a:lnTo>
                    <a:pt x="373" y="17"/>
                  </a:lnTo>
                  <a:lnTo>
                    <a:pt x="339" y="17"/>
                  </a:lnTo>
                  <a:lnTo>
                    <a:pt x="305" y="15"/>
                  </a:lnTo>
                  <a:lnTo>
                    <a:pt x="269" y="14"/>
                  </a:lnTo>
                  <a:lnTo>
                    <a:pt x="233" y="12"/>
                  </a:lnTo>
                  <a:lnTo>
                    <a:pt x="197" y="10"/>
                  </a:lnTo>
                  <a:lnTo>
                    <a:pt x="163" y="9"/>
                  </a:lnTo>
                  <a:lnTo>
                    <a:pt x="131" y="8"/>
                  </a:lnTo>
                  <a:lnTo>
                    <a:pt x="100" y="5"/>
                  </a:lnTo>
                  <a:lnTo>
                    <a:pt x="72" y="4"/>
                  </a:lnTo>
                  <a:lnTo>
                    <a:pt x="48" y="2"/>
                  </a:lnTo>
                  <a:lnTo>
                    <a:pt x="28" y="1"/>
                  </a:lnTo>
                  <a:lnTo>
                    <a:pt x="13" y="1"/>
                  </a:lnTo>
                  <a:lnTo>
                    <a:pt x="4" y="0"/>
                  </a:lnTo>
                  <a:lnTo>
                    <a:pt x="0" y="0"/>
                  </a:lnTo>
                  <a:lnTo>
                    <a:pt x="3" y="1"/>
                  </a:lnTo>
                  <a:lnTo>
                    <a:pt x="9" y="2"/>
                  </a:lnTo>
                  <a:lnTo>
                    <a:pt x="19" y="4"/>
                  </a:lnTo>
                  <a:lnTo>
                    <a:pt x="32" y="8"/>
                  </a:lnTo>
                  <a:lnTo>
                    <a:pt x="48" y="11"/>
                  </a:lnTo>
                  <a:lnTo>
                    <a:pt x="66" y="16"/>
                  </a:lnTo>
                  <a:lnTo>
                    <a:pt x="87" y="20"/>
                  </a:lnTo>
                  <a:lnTo>
                    <a:pt x="109" y="25"/>
                  </a:lnTo>
                  <a:lnTo>
                    <a:pt x="133" y="31"/>
                  </a:lnTo>
                  <a:lnTo>
                    <a:pt x="157" y="35"/>
                  </a:lnTo>
                  <a:lnTo>
                    <a:pt x="182" y="40"/>
                  </a:lnTo>
                  <a:lnTo>
                    <a:pt x="208" y="44"/>
                  </a:lnTo>
                  <a:lnTo>
                    <a:pt x="233" y="47"/>
                  </a:lnTo>
                  <a:lnTo>
                    <a:pt x="259" y="49"/>
                  </a:lnTo>
                  <a:lnTo>
                    <a:pt x="282" y="50"/>
                  </a:lnTo>
                  <a:lnTo>
                    <a:pt x="305" y="52"/>
                  </a:lnTo>
                  <a:lnTo>
                    <a:pt x="326" y="52"/>
                  </a:lnTo>
                  <a:lnTo>
                    <a:pt x="347" y="54"/>
                  </a:lnTo>
                  <a:lnTo>
                    <a:pt x="368" y="56"/>
                  </a:lnTo>
                  <a:lnTo>
                    <a:pt x="388" y="61"/>
                  </a:lnTo>
                  <a:lnTo>
                    <a:pt x="405" y="67"/>
                  </a:lnTo>
                  <a:lnTo>
                    <a:pt x="422" y="75"/>
                  </a:lnTo>
                  <a:lnTo>
                    <a:pt x="437" y="86"/>
                  </a:lnTo>
                  <a:lnTo>
                    <a:pt x="451" y="99"/>
                  </a:lnTo>
                  <a:lnTo>
                    <a:pt x="462" y="115"/>
                  </a:lnTo>
                  <a:lnTo>
                    <a:pt x="473" y="135"/>
                  </a:lnTo>
                  <a:lnTo>
                    <a:pt x="480" y="158"/>
                  </a:lnTo>
                  <a:lnTo>
                    <a:pt x="485" y="185"/>
                  </a:lnTo>
                  <a:lnTo>
                    <a:pt x="488" y="215"/>
                  </a:lnTo>
                  <a:lnTo>
                    <a:pt x="487" y="251"/>
                  </a:lnTo>
                  <a:lnTo>
                    <a:pt x="484" y="290"/>
                  </a:lnTo>
                  <a:lnTo>
                    <a:pt x="477" y="335"/>
                  </a:lnTo>
                  <a:lnTo>
                    <a:pt x="520" y="3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67" name="Google Shape;2067;p41"/>
            <p:cNvSpPr/>
            <p:nvPr/>
          </p:nvSpPr>
          <p:spPr>
            <a:xfrm>
              <a:off x="4922" y="2535"/>
              <a:ext cx="221" cy="26"/>
            </a:xfrm>
            <a:custGeom>
              <a:avLst/>
              <a:gdLst/>
              <a:ahLst/>
              <a:cxnLst/>
              <a:rect l="l" t="t" r="r" b="b"/>
              <a:pathLst>
                <a:path w="442" h="51" extrusionOk="0">
                  <a:moveTo>
                    <a:pt x="442" y="42"/>
                  </a:moveTo>
                  <a:lnTo>
                    <a:pt x="438" y="42"/>
                  </a:lnTo>
                  <a:lnTo>
                    <a:pt x="426" y="40"/>
                  </a:lnTo>
                  <a:lnTo>
                    <a:pt x="408" y="38"/>
                  </a:lnTo>
                  <a:lnTo>
                    <a:pt x="385" y="35"/>
                  </a:lnTo>
                  <a:lnTo>
                    <a:pt x="356" y="32"/>
                  </a:lnTo>
                  <a:lnTo>
                    <a:pt x="324" y="27"/>
                  </a:lnTo>
                  <a:lnTo>
                    <a:pt x="288" y="24"/>
                  </a:lnTo>
                  <a:lnTo>
                    <a:pt x="251" y="19"/>
                  </a:lnTo>
                  <a:lnTo>
                    <a:pt x="213" y="15"/>
                  </a:lnTo>
                  <a:lnTo>
                    <a:pt x="175" y="11"/>
                  </a:lnTo>
                  <a:lnTo>
                    <a:pt x="138" y="8"/>
                  </a:lnTo>
                  <a:lnTo>
                    <a:pt x="102" y="4"/>
                  </a:lnTo>
                  <a:lnTo>
                    <a:pt x="70" y="2"/>
                  </a:lnTo>
                  <a:lnTo>
                    <a:pt x="41" y="0"/>
                  </a:lnTo>
                  <a:lnTo>
                    <a:pt x="18" y="0"/>
                  </a:lnTo>
                  <a:lnTo>
                    <a:pt x="0" y="0"/>
                  </a:lnTo>
                  <a:lnTo>
                    <a:pt x="9" y="38"/>
                  </a:lnTo>
                  <a:lnTo>
                    <a:pt x="13" y="38"/>
                  </a:lnTo>
                  <a:lnTo>
                    <a:pt x="24" y="39"/>
                  </a:lnTo>
                  <a:lnTo>
                    <a:pt x="42" y="40"/>
                  </a:lnTo>
                  <a:lnTo>
                    <a:pt x="66" y="41"/>
                  </a:lnTo>
                  <a:lnTo>
                    <a:pt x="93" y="43"/>
                  </a:lnTo>
                  <a:lnTo>
                    <a:pt x="125" y="46"/>
                  </a:lnTo>
                  <a:lnTo>
                    <a:pt x="160" y="47"/>
                  </a:lnTo>
                  <a:lnTo>
                    <a:pt x="196" y="48"/>
                  </a:lnTo>
                  <a:lnTo>
                    <a:pt x="233" y="50"/>
                  </a:lnTo>
                  <a:lnTo>
                    <a:pt x="271" y="51"/>
                  </a:lnTo>
                  <a:lnTo>
                    <a:pt x="306" y="51"/>
                  </a:lnTo>
                  <a:lnTo>
                    <a:pt x="341" y="51"/>
                  </a:lnTo>
                  <a:lnTo>
                    <a:pt x="373" y="50"/>
                  </a:lnTo>
                  <a:lnTo>
                    <a:pt x="401" y="49"/>
                  </a:lnTo>
                  <a:lnTo>
                    <a:pt x="424" y="46"/>
                  </a:lnTo>
                  <a:lnTo>
                    <a:pt x="442" y="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68" name="Google Shape;2068;p41"/>
            <p:cNvSpPr/>
            <p:nvPr/>
          </p:nvSpPr>
          <p:spPr>
            <a:xfrm>
              <a:off x="4829" y="2372"/>
              <a:ext cx="19" cy="231"/>
            </a:xfrm>
            <a:custGeom>
              <a:avLst/>
              <a:gdLst/>
              <a:ahLst/>
              <a:cxnLst/>
              <a:rect l="l" t="t" r="r" b="b"/>
              <a:pathLst>
                <a:path w="39" h="464" extrusionOk="0">
                  <a:moveTo>
                    <a:pt x="5" y="0"/>
                  </a:moveTo>
                  <a:lnTo>
                    <a:pt x="8" y="44"/>
                  </a:lnTo>
                  <a:lnTo>
                    <a:pt x="15" y="155"/>
                  </a:lnTo>
                  <a:lnTo>
                    <a:pt x="14" y="305"/>
                  </a:lnTo>
                  <a:lnTo>
                    <a:pt x="0" y="464"/>
                  </a:lnTo>
                  <a:lnTo>
                    <a:pt x="32" y="454"/>
                  </a:lnTo>
                  <a:lnTo>
                    <a:pt x="34" y="444"/>
                  </a:lnTo>
                  <a:lnTo>
                    <a:pt x="36" y="413"/>
                  </a:lnTo>
                  <a:lnTo>
                    <a:pt x="38" y="367"/>
                  </a:lnTo>
                  <a:lnTo>
                    <a:pt x="39" y="307"/>
                  </a:lnTo>
                  <a:lnTo>
                    <a:pt x="38" y="237"/>
                  </a:lnTo>
                  <a:lnTo>
                    <a:pt x="32" y="161"/>
                  </a:lnTo>
                  <a:lnTo>
                    <a:pt x="22" y="80"/>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69" name="Google Shape;2069;p41"/>
            <p:cNvSpPr/>
            <p:nvPr/>
          </p:nvSpPr>
          <p:spPr>
            <a:xfrm>
              <a:off x="5147" y="2778"/>
              <a:ext cx="81" cy="21"/>
            </a:xfrm>
            <a:custGeom>
              <a:avLst/>
              <a:gdLst/>
              <a:ahLst/>
              <a:cxnLst/>
              <a:rect l="l" t="t" r="r" b="b"/>
              <a:pathLst>
                <a:path w="163" h="42" extrusionOk="0">
                  <a:moveTo>
                    <a:pt x="19" y="32"/>
                  </a:moveTo>
                  <a:lnTo>
                    <a:pt x="149" y="42"/>
                  </a:lnTo>
                  <a:lnTo>
                    <a:pt x="153" y="35"/>
                  </a:lnTo>
                  <a:lnTo>
                    <a:pt x="161" y="19"/>
                  </a:lnTo>
                  <a:lnTo>
                    <a:pt x="163" y="7"/>
                  </a:lnTo>
                  <a:lnTo>
                    <a:pt x="149" y="4"/>
                  </a:lnTo>
                  <a:lnTo>
                    <a:pt x="133" y="7"/>
                  </a:lnTo>
                  <a:lnTo>
                    <a:pt x="112" y="8"/>
                  </a:lnTo>
                  <a:lnTo>
                    <a:pt x="88" y="7"/>
                  </a:lnTo>
                  <a:lnTo>
                    <a:pt x="62" y="6"/>
                  </a:lnTo>
                  <a:lnTo>
                    <a:pt x="38" y="3"/>
                  </a:lnTo>
                  <a:lnTo>
                    <a:pt x="19" y="2"/>
                  </a:lnTo>
                  <a:lnTo>
                    <a:pt x="5" y="0"/>
                  </a:lnTo>
                  <a:lnTo>
                    <a:pt x="0" y="0"/>
                  </a:lnTo>
                  <a:lnTo>
                    <a:pt x="19" y="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70" name="Google Shape;2070;p41"/>
            <p:cNvSpPr/>
            <p:nvPr/>
          </p:nvSpPr>
          <p:spPr>
            <a:xfrm>
              <a:off x="5220" y="2787"/>
              <a:ext cx="43" cy="267"/>
            </a:xfrm>
            <a:custGeom>
              <a:avLst/>
              <a:gdLst/>
              <a:ahLst/>
              <a:cxnLst/>
              <a:rect l="l" t="t" r="r" b="b"/>
              <a:pathLst>
                <a:path w="85" h="534" extrusionOk="0">
                  <a:moveTo>
                    <a:pt x="62" y="0"/>
                  </a:moveTo>
                  <a:lnTo>
                    <a:pt x="65" y="57"/>
                  </a:lnTo>
                  <a:lnTo>
                    <a:pt x="73" y="183"/>
                  </a:lnTo>
                  <a:lnTo>
                    <a:pt x="81" y="318"/>
                  </a:lnTo>
                  <a:lnTo>
                    <a:pt x="85" y="398"/>
                  </a:lnTo>
                  <a:lnTo>
                    <a:pt x="83" y="412"/>
                  </a:lnTo>
                  <a:lnTo>
                    <a:pt x="76" y="422"/>
                  </a:lnTo>
                  <a:lnTo>
                    <a:pt x="64" y="431"/>
                  </a:lnTo>
                  <a:lnTo>
                    <a:pt x="51" y="442"/>
                  </a:lnTo>
                  <a:lnTo>
                    <a:pt x="38" y="454"/>
                  </a:lnTo>
                  <a:lnTo>
                    <a:pt x="24" y="473"/>
                  </a:lnTo>
                  <a:lnTo>
                    <a:pt x="11" y="498"/>
                  </a:lnTo>
                  <a:lnTo>
                    <a:pt x="1" y="534"/>
                  </a:lnTo>
                  <a:lnTo>
                    <a:pt x="1" y="530"/>
                  </a:lnTo>
                  <a:lnTo>
                    <a:pt x="0" y="520"/>
                  </a:lnTo>
                  <a:lnTo>
                    <a:pt x="0" y="504"/>
                  </a:lnTo>
                  <a:lnTo>
                    <a:pt x="2" y="484"/>
                  </a:lnTo>
                  <a:lnTo>
                    <a:pt x="8" y="462"/>
                  </a:lnTo>
                  <a:lnTo>
                    <a:pt x="17" y="439"/>
                  </a:lnTo>
                  <a:lnTo>
                    <a:pt x="32" y="415"/>
                  </a:lnTo>
                  <a:lnTo>
                    <a:pt x="53" y="393"/>
                  </a:lnTo>
                  <a:lnTo>
                    <a:pt x="34" y="5"/>
                  </a:lnTo>
                  <a:lnTo>
                    <a:pt x="6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71" name="Google Shape;2071;p41"/>
            <p:cNvSpPr/>
            <p:nvPr/>
          </p:nvSpPr>
          <p:spPr>
            <a:xfrm>
              <a:off x="5193" y="2808"/>
              <a:ext cx="40" cy="237"/>
            </a:xfrm>
            <a:custGeom>
              <a:avLst/>
              <a:gdLst/>
              <a:ahLst/>
              <a:cxnLst/>
              <a:rect l="l" t="t" r="r" b="b"/>
              <a:pathLst>
                <a:path w="80" h="472" extrusionOk="0">
                  <a:moveTo>
                    <a:pt x="0" y="472"/>
                  </a:moveTo>
                  <a:lnTo>
                    <a:pt x="0" y="468"/>
                  </a:lnTo>
                  <a:lnTo>
                    <a:pt x="3" y="455"/>
                  </a:lnTo>
                  <a:lnTo>
                    <a:pt x="5" y="438"/>
                  </a:lnTo>
                  <a:lnTo>
                    <a:pt x="11" y="416"/>
                  </a:lnTo>
                  <a:lnTo>
                    <a:pt x="17" y="393"/>
                  </a:lnTo>
                  <a:lnTo>
                    <a:pt x="26" y="370"/>
                  </a:lnTo>
                  <a:lnTo>
                    <a:pt x="37" y="348"/>
                  </a:lnTo>
                  <a:lnTo>
                    <a:pt x="51" y="332"/>
                  </a:lnTo>
                  <a:lnTo>
                    <a:pt x="51" y="0"/>
                  </a:lnTo>
                  <a:lnTo>
                    <a:pt x="80" y="341"/>
                  </a:lnTo>
                  <a:lnTo>
                    <a:pt x="78" y="343"/>
                  </a:lnTo>
                  <a:lnTo>
                    <a:pt x="72" y="350"/>
                  </a:lnTo>
                  <a:lnTo>
                    <a:pt x="61" y="362"/>
                  </a:lnTo>
                  <a:lnTo>
                    <a:pt x="51" y="377"/>
                  </a:lnTo>
                  <a:lnTo>
                    <a:pt x="37" y="396"/>
                  </a:lnTo>
                  <a:lnTo>
                    <a:pt x="25" y="418"/>
                  </a:lnTo>
                  <a:lnTo>
                    <a:pt x="12" y="443"/>
                  </a:lnTo>
                  <a:lnTo>
                    <a:pt x="0" y="47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72" name="Google Shape;2072;p41"/>
            <p:cNvSpPr/>
            <p:nvPr/>
          </p:nvSpPr>
          <p:spPr>
            <a:xfrm>
              <a:off x="5062" y="3103"/>
              <a:ext cx="101" cy="30"/>
            </a:xfrm>
            <a:custGeom>
              <a:avLst/>
              <a:gdLst/>
              <a:ahLst/>
              <a:cxnLst/>
              <a:rect l="l" t="t" r="r" b="b"/>
              <a:pathLst>
                <a:path w="200" h="61" extrusionOk="0">
                  <a:moveTo>
                    <a:pt x="200" y="47"/>
                  </a:moveTo>
                  <a:lnTo>
                    <a:pt x="200" y="45"/>
                  </a:lnTo>
                  <a:lnTo>
                    <a:pt x="198" y="40"/>
                  </a:lnTo>
                  <a:lnTo>
                    <a:pt x="196" y="32"/>
                  </a:lnTo>
                  <a:lnTo>
                    <a:pt x="192" y="23"/>
                  </a:lnTo>
                  <a:lnTo>
                    <a:pt x="187" y="15"/>
                  </a:lnTo>
                  <a:lnTo>
                    <a:pt x="178" y="7"/>
                  </a:lnTo>
                  <a:lnTo>
                    <a:pt x="170" y="2"/>
                  </a:lnTo>
                  <a:lnTo>
                    <a:pt x="159" y="0"/>
                  </a:lnTo>
                  <a:lnTo>
                    <a:pt x="143" y="1"/>
                  </a:lnTo>
                  <a:lnTo>
                    <a:pt x="120" y="5"/>
                  </a:lnTo>
                  <a:lnTo>
                    <a:pt x="94" y="11"/>
                  </a:lnTo>
                  <a:lnTo>
                    <a:pt x="67" y="18"/>
                  </a:lnTo>
                  <a:lnTo>
                    <a:pt x="41" y="25"/>
                  </a:lnTo>
                  <a:lnTo>
                    <a:pt x="20" y="31"/>
                  </a:lnTo>
                  <a:lnTo>
                    <a:pt x="6" y="35"/>
                  </a:lnTo>
                  <a:lnTo>
                    <a:pt x="0" y="37"/>
                  </a:lnTo>
                  <a:lnTo>
                    <a:pt x="7" y="35"/>
                  </a:lnTo>
                  <a:lnTo>
                    <a:pt x="26" y="33"/>
                  </a:lnTo>
                  <a:lnTo>
                    <a:pt x="53" y="31"/>
                  </a:lnTo>
                  <a:lnTo>
                    <a:pt x="84" y="30"/>
                  </a:lnTo>
                  <a:lnTo>
                    <a:pt x="115" y="31"/>
                  </a:lnTo>
                  <a:lnTo>
                    <a:pt x="142" y="35"/>
                  </a:lnTo>
                  <a:lnTo>
                    <a:pt x="161" y="45"/>
                  </a:lnTo>
                  <a:lnTo>
                    <a:pt x="168" y="61"/>
                  </a:lnTo>
                  <a:lnTo>
                    <a:pt x="200" y="4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73" name="Google Shape;2073;p41"/>
            <p:cNvSpPr/>
            <p:nvPr/>
          </p:nvSpPr>
          <p:spPr>
            <a:xfrm>
              <a:off x="4783" y="2795"/>
              <a:ext cx="88" cy="382"/>
            </a:xfrm>
            <a:custGeom>
              <a:avLst/>
              <a:gdLst/>
              <a:ahLst/>
              <a:cxnLst/>
              <a:rect l="l" t="t" r="r" b="b"/>
              <a:pathLst>
                <a:path w="176" h="765" extrusionOk="0">
                  <a:moveTo>
                    <a:pt x="63" y="765"/>
                  </a:moveTo>
                  <a:lnTo>
                    <a:pt x="168" y="508"/>
                  </a:lnTo>
                  <a:lnTo>
                    <a:pt x="176" y="9"/>
                  </a:lnTo>
                  <a:lnTo>
                    <a:pt x="119" y="0"/>
                  </a:lnTo>
                  <a:lnTo>
                    <a:pt x="111" y="528"/>
                  </a:lnTo>
                  <a:lnTo>
                    <a:pt x="0" y="696"/>
                  </a:lnTo>
                  <a:lnTo>
                    <a:pt x="63" y="76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74" name="Google Shape;2074;p41"/>
            <p:cNvSpPr/>
            <p:nvPr/>
          </p:nvSpPr>
          <p:spPr>
            <a:xfrm>
              <a:off x="4824" y="2831"/>
              <a:ext cx="63" cy="321"/>
            </a:xfrm>
            <a:custGeom>
              <a:avLst/>
              <a:gdLst/>
              <a:ahLst/>
              <a:cxnLst/>
              <a:rect l="l" t="t" r="r" b="b"/>
              <a:pathLst>
                <a:path w="126" h="641" extrusionOk="0">
                  <a:moveTo>
                    <a:pt x="0" y="641"/>
                  </a:moveTo>
                  <a:lnTo>
                    <a:pt x="3" y="635"/>
                  </a:lnTo>
                  <a:lnTo>
                    <a:pt x="13" y="619"/>
                  </a:lnTo>
                  <a:lnTo>
                    <a:pt x="25" y="596"/>
                  </a:lnTo>
                  <a:lnTo>
                    <a:pt x="41" y="568"/>
                  </a:lnTo>
                  <a:lnTo>
                    <a:pt x="58" y="538"/>
                  </a:lnTo>
                  <a:lnTo>
                    <a:pt x="73" y="509"/>
                  </a:lnTo>
                  <a:lnTo>
                    <a:pt x="85" y="483"/>
                  </a:lnTo>
                  <a:lnTo>
                    <a:pt x="93" y="463"/>
                  </a:lnTo>
                  <a:lnTo>
                    <a:pt x="104" y="373"/>
                  </a:lnTo>
                  <a:lnTo>
                    <a:pt x="115" y="215"/>
                  </a:lnTo>
                  <a:lnTo>
                    <a:pt x="122" y="67"/>
                  </a:lnTo>
                  <a:lnTo>
                    <a:pt x="126" y="0"/>
                  </a:lnTo>
                  <a:lnTo>
                    <a:pt x="98" y="0"/>
                  </a:lnTo>
                  <a:lnTo>
                    <a:pt x="66" y="454"/>
                  </a:lnTo>
                  <a:lnTo>
                    <a:pt x="0" y="6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75" name="Google Shape;2075;p41"/>
            <p:cNvSpPr/>
            <p:nvPr/>
          </p:nvSpPr>
          <p:spPr>
            <a:xfrm>
              <a:off x="4792" y="2867"/>
              <a:ext cx="60" cy="264"/>
            </a:xfrm>
            <a:custGeom>
              <a:avLst/>
              <a:gdLst/>
              <a:ahLst/>
              <a:cxnLst/>
              <a:rect l="l" t="t" r="r" b="b"/>
              <a:pathLst>
                <a:path w="119" h="529" extrusionOk="0">
                  <a:moveTo>
                    <a:pt x="0" y="529"/>
                  </a:moveTo>
                  <a:lnTo>
                    <a:pt x="64" y="370"/>
                  </a:lnTo>
                  <a:lnTo>
                    <a:pt x="87" y="0"/>
                  </a:lnTo>
                  <a:lnTo>
                    <a:pt x="119" y="0"/>
                  </a:lnTo>
                  <a:lnTo>
                    <a:pt x="117" y="56"/>
                  </a:lnTo>
                  <a:lnTo>
                    <a:pt x="111" y="180"/>
                  </a:lnTo>
                  <a:lnTo>
                    <a:pt x="102" y="310"/>
                  </a:lnTo>
                  <a:lnTo>
                    <a:pt x="92" y="384"/>
                  </a:lnTo>
                  <a:lnTo>
                    <a:pt x="84" y="399"/>
                  </a:lnTo>
                  <a:lnTo>
                    <a:pt x="71" y="420"/>
                  </a:lnTo>
                  <a:lnTo>
                    <a:pt x="56" y="444"/>
                  </a:lnTo>
                  <a:lnTo>
                    <a:pt x="41" y="468"/>
                  </a:lnTo>
                  <a:lnTo>
                    <a:pt x="25" y="492"/>
                  </a:lnTo>
                  <a:lnTo>
                    <a:pt x="12" y="511"/>
                  </a:lnTo>
                  <a:lnTo>
                    <a:pt x="3" y="525"/>
                  </a:lnTo>
                  <a:lnTo>
                    <a:pt x="0" y="5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76" name="Google Shape;2076;p41"/>
            <p:cNvSpPr/>
            <p:nvPr/>
          </p:nvSpPr>
          <p:spPr>
            <a:xfrm>
              <a:off x="4724" y="2839"/>
              <a:ext cx="205" cy="308"/>
            </a:xfrm>
            <a:custGeom>
              <a:avLst/>
              <a:gdLst/>
              <a:ahLst/>
              <a:cxnLst/>
              <a:rect l="l" t="t" r="r" b="b"/>
              <a:pathLst>
                <a:path w="410" h="616" extrusionOk="0">
                  <a:moveTo>
                    <a:pt x="410" y="616"/>
                  </a:moveTo>
                  <a:lnTo>
                    <a:pt x="405" y="615"/>
                  </a:lnTo>
                  <a:lnTo>
                    <a:pt x="392" y="611"/>
                  </a:lnTo>
                  <a:lnTo>
                    <a:pt x="373" y="603"/>
                  </a:lnTo>
                  <a:lnTo>
                    <a:pt x="347" y="591"/>
                  </a:lnTo>
                  <a:lnTo>
                    <a:pt x="318" y="575"/>
                  </a:lnTo>
                  <a:lnTo>
                    <a:pt x="284" y="554"/>
                  </a:lnTo>
                  <a:lnTo>
                    <a:pt x="247" y="529"/>
                  </a:lnTo>
                  <a:lnTo>
                    <a:pt x="210" y="498"/>
                  </a:lnTo>
                  <a:lnTo>
                    <a:pt x="172" y="460"/>
                  </a:lnTo>
                  <a:lnTo>
                    <a:pt x="136" y="417"/>
                  </a:lnTo>
                  <a:lnTo>
                    <a:pt x="101" y="366"/>
                  </a:lnTo>
                  <a:lnTo>
                    <a:pt x="70" y="309"/>
                  </a:lnTo>
                  <a:lnTo>
                    <a:pt x="43" y="244"/>
                  </a:lnTo>
                  <a:lnTo>
                    <a:pt x="21" y="172"/>
                  </a:lnTo>
                  <a:lnTo>
                    <a:pt x="7" y="90"/>
                  </a:lnTo>
                  <a:lnTo>
                    <a:pt x="0" y="0"/>
                  </a:lnTo>
                  <a:lnTo>
                    <a:pt x="61" y="5"/>
                  </a:lnTo>
                  <a:lnTo>
                    <a:pt x="59" y="9"/>
                  </a:lnTo>
                  <a:lnTo>
                    <a:pt x="58" y="22"/>
                  </a:lnTo>
                  <a:lnTo>
                    <a:pt x="57" y="43"/>
                  </a:lnTo>
                  <a:lnTo>
                    <a:pt x="57" y="69"/>
                  </a:lnTo>
                  <a:lnTo>
                    <a:pt x="58" y="102"/>
                  </a:lnTo>
                  <a:lnTo>
                    <a:pt x="62" y="140"/>
                  </a:lnTo>
                  <a:lnTo>
                    <a:pt x="69" y="182"/>
                  </a:lnTo>
                  <a:lnTo>
                    <a:pt x="80" y="228"/>
                  </a:lnTo>
                  <a:lnTo>
                    <a:pt x="95" y="276"/>
                  </a:lnTo>
                  <a:lnTo>
                    <a:pt x="117" y="326"/>
                  </a:lnTo>
                  <a:lnTo>
                    <a:pt x="145" y="377"/>
                  </a:lnTo>
                  <a:lnTo>
                    <a:pt x="180" y="427"/>
                  </a:lnTo>
                  <a:lnTo>
                    <a:pt x="223" y="478"/>
                  </a:lnTo>
                  <a:lnTo>
                    <a:pt x="276" y="527"/>
                  </a:lnTo>
                  <a:lnTo>
                    <a:pt x="337" y="574"/>
                  </a:lnTo>
                  <a:lnTo>
                    <a:pt x="410" y="6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77" name="Google Shape;2077;p41"/>
            <p:cNvSpPr/>
            <p:nvPr/>
          </p:nvSpPr>
          <p:spPr>
            <a:xfrm>
              <a:off x="4364" y="2597"/>
              <a:ext cx="322" cy="631"/>
            </a:xfrm>
            <a:custGeom>
              <a:avLst/>
              <a:gdLst/>
              <a:ahLst/>
              <a:cxnLst/>
              <a:rect l="l" t="t" r="r" b="b"/>
              <a:pathLst>
                <a:path w="644" h="1262" extrusionOk="0">
                  <a:moveTo>
                    <a:pt x="0" y="97"/>
                  </a:moveTo>
                  <a:lnTo>
                    <a:pt x="1" y="96"/>
                  </a:lnTo>
                  <a:lnTo>
                    <a:pt x="3" y="92"/>
                  </a:lnTo>
                  <a:lnTo>
                    <a:pt x="8" y="86"/>
                  </a:lnTo>
                  <a:lnTo>
                    <a:pt x="15" y="78"/>
                  </a:lnTo>
                  <a:lnTo>
                    <a:pt x="23" y="70"/>
                  </a:lnTo>
                  <a:lnTo>
                    <a:pt x="33" y="61"/>
                  </a:lnTo>
                  <a:lnTo>
                    <a:pt x="46" y="51"/>
                  </a:lnTo>
                  <a:lnTo>
                    <a:pt x="61" y="41"/>
                  </a:lnTo>
                  <a:lnTo>
                    <a:pt x="78" y="31"/>
                  </a:lnTo>
                  <a:lnTo>
                    <a:pt x="98" y="22"/>
                  </a:lnTo>
                  <a:lnTo>
                    <a:pt x="120" y="14"/>
                  </a:lnTo>
                  <a:lnTo>
                    <a:pt x="144" y="8"/>
                  </a:lnTo>
                  <a:lnTo>
                    <a:pt x="170" y="3"/>
                  </a:lnTo>
                  <a:lnTo>
                    <a:pt x="199" y="0"/>
                  </a:lnTo>
                  <a:lnTo>
                    <a:pt x="231" y="0"/>
                  </a:lnTo>
                  <a:lnTo>
                    <a:pt x="266" y="3"/>
                  </a:lnTo>
                  <a:lnTo>
                    <a:pt x="302" y="11"/>
                  </a:lnTo>
                  <a:lnTo>
                    <a:pt x="337" y="26"/>
                  </a:lnTo>
                  <a:lnTo>
                    <a:pt x="373" y="48"/>
                  </a:lnTo>
                  <a:lnTo>
                    <a:pt x="408" y="77"/>
                  </a:lnTo>
                  <a:lnTo>
                    <a:pt x="441" y="112"/>
                  </a:lnTo>
                  <a:lnTo>
                    <a:pt x="473" y="152"/>
                  </a:lnTo>
                  <a:lnTo>
                    <a:pt x="504" y="197"/>
                  </a:lnTo>
                  <a:lnTo>
                    <a:pt x="532" y="248"/>
                  </a:lnTo>
                  <a:lnTo>
                    <a:pt x="558" y="302"/>
                  </a:lnTo>
                  <a:lnTo>
                    <a:pt x="582" y="361"/>
                  </a:lnTo>
                  <a:lnTo>
                    <a:pt x="601" y="424"/>
                  </a:lnTo>
                  <a:lnTo>
                    <a:pt x="618" y="491"/>
                  </a:lnTo>
                  <a:lnTo>
                    <a:pt x="631" y="560"/>
                  </a:lnTo>
                  <a:lnTo>
                    <a:pt x="639" y="631"/>
                  </a:lnTo>
                  <a:lnTo>
                    <a:pt x="644" y="706"/>
                  </a:lnTo>
                  <a:lnTo>
                    <a:pt x="644" y="782"/>
                  </a:lnTo>
                  <a:lnTo>
                    <a:pt x="640" y="834"/>
                  </a:lnTo>
                  <a:lnTo>
                    <a:pt x="633" y="884"/>
                  </a:lnTo>
                  <a:lnTo>
                    <a:pt x="624" y="930"/>
                  </a:lnTo>
                  <a:lnTo>
                    <a:pt x="613" y="975"/>
                  </a:lnTo>
                  <a:lnTo>
                    <a:pt x="598" y="1016"/>
                  </a:lnTo>
                  <a:lnTo>
                    <a:pt x="580" y="1055"/>
                  </a:lnTo>
                  <a:lnTo>
                    <a:pt x="561" y="1092"/>
                  </a:lnTo>
                  <a:lnTo>
                    <a:pt x="540" y="1125"/>
                  </a:lnTo>
                  <a:lnTo>
                    <a:pt x="516" y="1155"/>
                  </a:lnTo>
                  <a:lnTo>
                    <a:pt x="492" y="1181"/>
                  </a:lnTo>
                  <a:lnTo>
                    <a:pt x="465" y="1204"/>
                  </a:lnTo>
                  <a:lnTo>
                    <a:pt x="438" y="1224"/>
                  </a:lnTo>
                  <a:lnTo>
                    <a:pt x="409" y="1239"/>
                  </a:lnTo>
                  <a:lnTo>
                    <a:pt x="379" y="1250"/>
                  </a:lnTo>
                  <a:lnTo>
                    <a:pt x="349" y="1258"/>
                  </a:lnTo>
                  <a:lnTo>
                    <a:pt x="318" y="1262"/>
                  </a:lnTo>
                  <a:lnTo>
                    <a:pt x="297" y="1262"/>
                  </a:lnTo>
                  <a:lnTo>
                    <a:pt x="276" y="1259"/>
                  </a:lnTo>
                  <a:lnTo>
                    <a:pt x="257" y="1255"/>
                  </a:lnTo>
                  <a:lnTo>
                    <a:pt x="236" y="1249"/>
                  </a:lnTo>
                  <a:lnTo>
                    <a:pt x="215" y="1241"/>
                  </a:lnTo>
                  <a:lnTo>
                    <a:pt x="194" y="1231"/>
                  </a:lnTo>
                  <a:lnTo>
                    <a:pt x="174" y="1218"/>
                  </a:lnTo>
                  <a:lnTo>
                    <a:pt x="154" y="1203"/>
                  </a:lnTo>
                  <a:lnTo>
                    <a:pt x="156" y="1204"/>
                  </a:lnTo>
                  <a:lnTo>
                    <a:pt x="162" y="1208"/>
                  </a:lnTo>
                  <a:lnTo>
                    <a:pt x="173" y="1212"/>
                  </a:lnTo>
                  <a:lnTo>
                    <a:pt x="186" y="1217"/>
                  </a:lnTo>
                  <a:lnTo>
                    <a:pt x="203" y="1223"/>
                  </a:lnTo>
                  <a:lnTo>
                    <a:pt x="221" y="1227"/>
                  </a:lnTo>
                  <a:lnTo>
                    <a:pt x="243" y="1231"/>
                  </a:lnTo>
                  <a:lnTo>
                    <a:pt x="266" y="1233"/>
                  </a:lnTo>
                  <a:lnTo>
                    <a:pt x="281" y="1233"/>
                  </a:lnTo>
                  <a:lnTo>
                    <a:pt x="296" y="1233"/>
                  </a:lnTo>
                  <a:lnTo>
                    <a:pt x="312" y="1231"/>
                  </a:lnTo>
                  <a:lnTo>
                    <a:pt x="327" y="1227"/>
                  </a:lnTo>
                  <a:lnTo>
                    <a:pt x="344" y="1223"/>
                  </a:lnTo>
                  <a:lnTo>
                    <a:pt x="360" y="1217"/>
                  </a:lnTo>
                  <a:lnTo>
                    <a:pt x="376" y="1210"/>
                  </a:lnTo>
                  <a:lnTo>
                    <a:pt x="394" y="1201"/>
                  </a:lnTo>
                  <a:lnTo>
                    <a:pt x="410" y="1189"/>
                  </a:lnTo>
                  <a:lnTo>
                    <a:pt x="426" y="1176"/>
                  </a:lnTo>
                  <a:lnTo>
                    <a:pt x="442" y="1161"/>
                  </a:lnTo>
                  <a:lnTo>
                    <a:pt x="458" y="1143"/>
                  </a:lnTo>
                  <a:lnTo>
                    <a:pt x="474" y="1123"/>
                  </a:lnTo>
                  <a:lnTo>
                    <a:pt x="489" y="1102"/>
                  </a:lnTo>
                  <a:lnTo>
                    <a:pt x="504" y="1076"/>
                  </a:lnTo>
                  <a:lnTo>
                    <a:pt x="518" y="1049"/>
                  </a:lnTo>
                  <a:lnTo>
                    <a:pt x="538" y="997"/>
                  </a:lnTo>
                  <a:lnTo>
                    <a:pt x="553" y="936"/>
                  </a:lnTo>
                  <a:lnTo>
                    <a:pt x="563" y="870"/>
                  </a:lnTo>
                  <a:lnTo>
                    <a:pt x="568" y="797"/>
                  </a:lnTo>
                  <a:lnTo>
                    <a:pt x="567" y="722"/>
                  </a:lnTo>
                  <a:lnTo>
                    <a:pt x="562" y="644"/>
                  </a:lnTo>
                  <a:lnTo>
                    <a:pt x="552" y="566"/>
                  </a:lnTo>
                  <a:lnTo>
                    <a:pt x="538" y="489"/>
                  </a:lnTo>
                  <a:lnTo>
                    <a:pt x="518" y="412"/>
                  </a:lnTo>
                  <a:lnTo>
                    <a:pt x="494" y="341"/>
                  </a:lnTo>
                  <a:lnTo>
                    <a:pt x="466" y="274"/>
                  </a:lnTo>
                  <a:lnTo>
                    <a:pt x="434" y="213"/>
                  </a:lnTo>
                  <a:lnTo>
                    <a:pt x="398" y="160"/>
                  </a:lnTo>
                  <a:lnTo>
                    <a:pt x="358" y="116"/>
                  </a:lnTo>
                  <a:lnTo>
                    <a:pt x="314" y="84"/>
                  </a:lnTo>
                  <a:lnTo>
                    <a:pt x="266" y="63"/>
                  </a:lnTo>
                  <a:lnTo>
                    <a:pt x="265" y="62"/>
                  </a:lnTo>
                  <a:lnTo>
                    <a:pt x="259" y="61"/>
                  </a:lnTo>
                  <a:lnTo>
                    <a:pt x="251" y="59"/>
                  </a:lnTo>
                  <a:lnTo>
                    <a:pt x="241" y="55"/>
                  </a:lnTo>
                  <a:lnTo>
                    <a:pt x="228" y="52"/>
                  </a:lnTo>
                  <a:lnTo>
                    <a:pt x="213" y="49"/>
                  </a:lnTo>
                  <a:lnTo>
                    <a:pt x="196" y="47"/>
                  </a:lnTo>
                  <a:lnTo>
                    <a:pt x="176" y="45"/>
                  </a:lnTo>
                  <a:lnTo>
                    <a:pt x="156" y="45"/>
                  </a:lnTo>
                  <a:lnTo>
                    <a:pt x="135" y="45"/>
                  </a:lnTo>
                  <a:lnTo>
                    <a:pt x="113" y="47"/>
                  </a:lnTo>
                  <a:lnTo>
                    <a:pt x="91" y="52"/>
                  </a:lnTo>
                  <a:lnTo>
                    <a:pt x="68" y="59"/>
                  </a:lnTo>
                  <a:lnTo>
                    <a:pt x="45" y="68"/>
                  </a:lnTo>
                  <a:lnTo>
                    <a:pt x="22" y="81"/>
                  </a:lnTo>
                  <a:lnTo>
                    <a:pt x="0" y="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78" name="Google Shape;2078;p41"/>
            <p:cNvSpPr/>
            <p:nvPr/>
          </p:nvSpPr>
          <p:spPr>
            <a:xfrm>
              <a:off x="4310" y="2636"/>
              <a:ext cx="318" cy="567"/>
            </a:xfrm>
            <a:custGeom>
              <a:avLst/>
              <a:gdLst/>
              <a:ahLst/>
              <a:cxnLst/>
              <a:rect l="l" t="t" r="r" b="b"/>
              <a:pathLst>
                <a:path w="636" h="1133" extrusionOk="0">
                  <a:moveTo>
                    <a:pt x="0" y="192"/>
                  </a:moveTo>
                  <a:lnTo>
                    <a:pt x="2" y="189"/>
                  </a:lnTo>
                  <a:lnTo>
                    <a:pt x="4" y="183"/>
                  </a:lnTo>
                  <a:lnTo>
                    <a:pt x="7" y="173"/>
                  </a:lnTo>
                  <a:lnTo>
                    <a:pt x="13" y="160"/>
                  </a:lnTo>
                  <a:lnTo>
                    <a:pt x="21" y="147"/>
                  </a:lnTo>
                  <a:lnTo>
                    <a:pt x="32" y="129"/>
                  </a:lnTo>
                  <a:lnTo>
                    <a:pt x="43" y="112"/>
                  </a:lnTo>
                  <a:lnTo>
                    <a:pt x="58" y="94"/>
                  </a:lnTo>
                  <a:lnTo>
                    <a:pt x="75" y="76"/>
                  </a:lnTo>
                  <a:lnTo>
                    <a:pt x="95" y="59"/>
                  </a:lnTo>
                  <a:lnTo>
                    <a:pt x="117" y="43"/>
                  </a:lnTo>
                  <a:lnTo>
                    <a:pt x="143" y="28"/>
                  </a:lnTo>
                  <a:lnTo>
                    <a:pt x="171" y="16"/>
                  </a:lnTo>
                  <a:lnTo>
                    <a:pt x="203" y="7"/>
                  </a:lnTo>
                  <a:lnTo>
                    <a:pt x="238" y="1"/>
                  </a:lnTo>
                  <a:lnTo>
                    <a:pt x="277" y="0"/>
                  </a:lnTo>
                  <a:lnTo>
                    <a:pt x="316" y="5"/>
                  </a:lnTo>
                  <a:lnTo>
                    <a:pt x="354" y="19"/>
                  </a:lnTo>
                  <a:lnTo>
                    <a:pt x="390" y="39"/>
                  </a:lnTo>
                  <a:lnTo>
                    <a:pt x="424" y="67"/>
                  </a:lnTo>
                  <a:lnTo>
                    <a:pt x="457" y="101"/>
                  </a:lnTo>
                  <a:lnTo>
                    <a:pt x="487" y="140"/>
                  </a:lnTo>
                  <a:lnTo>
                    <a:pt x="513" y="183"/>
                  </a:lnTo>
                  <a:lnTo>
                    <a:pt x="538" y="231"/>
                  </a:lnTo>
                  <a:lnTo>
                    <a:pt x="561" y="283"/>
                  </a:lnTo>
                  <a:lnTo>
                    <a:pt x="581" y="337"/>
                  </a:lnTo>
                  <a:lnTo>
                    <a:pt x="598" y="392"/>
                  </a:lnTo>
                  <a:lnTo>
                    <a:pt x="612" y="450"/>
                  </a:lnTo>
                  <a:lnTo>
                    <a:pt x="624" y="507"/>
                  </a:lnTo>
                  <a:lnTo>
                    <a:pt x="631" y="565"/>
                  </a:lnTo>
                  <a:lnTo>
                    <a:pt x="635" y="621"/>
                  </a:lnTo>
                  <a:lnTo>
                    <a:pt x="636" y="677"/>
                  </a:lnTo>
                  <a:lnTo>
                    <a:pt x="634" y="720"/>
                  </a:lnTo>
                  <a:lnTo>
                    <a:pt x="629" y="765"/>
                  </a:lnTo>
                  <a:lnTo>
                    <a:pt x="623" y="810"/>
                  </a:lnTo>
                  <a:lnTo>
                    <a:pt x="612" y="855"/>
                  </a:lnTo>
                  <a:lnTo>
                    <a:pt x="600" y="899"/>
                  </a:lnTo>
                  <a:lnTo>
                    <a:pt x="585" y="941"/>
                  </a:lnTo>
                  <a:lnTo>
                    <a:pt x="566" y="981"/>
                  </a:lnTo>
                  <a:lnTo>
                    <a:pt x="547" y="1017"/>
                  </a:lnTo>
                  <a:lnTo>
                    <a:pt x="522" y="1050"/>
                  </a:lnTo>
                  <a:lnTo>
                    <a:pt x="497" y="1079"/>
                  </a:lnTo>
                  <a:lnTo>
                    <a:pt x="468" y="1102"/>
                  </a:lnTo>
                  <a:lnTo>
                    <a:pt x="437" y="1119"/>
                  </a:lnTo>
                  <a:lnTo>
                    <a:pt x="404" y="1130"/>
                  </a:lnTo>
                  <a:lnTo>
                    <a:pt x="367" y="1133"/>
                  </a:lnTo>
                  <a:lnTo>
                    <a:pt x="328" y="1128"/>
                  </a:lnTo>
                  <a:lnTo>
                    <a:pt x="286" y="1116"/>
                  </a:lnTo>
                  <a:lnTo>
                    <a:pt x="290" y="1117"/>
                  </a:lnTo>
                  <a:lnTo>
                    <a:pt x="300" y="1118"/>
                  </a:lnTo>
                  <a:lnTo>
                    <a:pt x="316" y="1119"/>
                  </a:lnTo>
                  <a:lnTo>
                    <a:pt x="337" y="1118"/>
                  </a:lnTo>
                  <a:lnTo>
                    <a:pt x="362" y="1116"/>
                  </a:lnTo>
                  <a:lnTo>
                    <a:pt x="389" y="1110"/>
                  </a:lnTo>
                  <a:lnTo>
                    <a:pt x="419" y="1100"/>
                  </a:lnTo>
                  <a:lnTo>
                    <a:pt x="449" y="1085"/>
                  </a:lnTo>
                  <a:lnTo>
                    <a:pt x="477" y="1063"/>
                  </a:lnTo>
                  <a:lnTo>
                    <a:pt x="506" y="1034"/>
                  </a:lnTo>
                  <a:lnTo>
                    <a:pt x="533" y="997"/>
                  </a:lnTo>
                  <a:lnTo>
                    <a:pt x="557" y="951"/>
                  </a:lnTo>
                  <a:lnTo>
                    <a:pt x="575" y="894"/>
                  </a:lnTo>
                  <a:lnTo>
                    <a:pt x="590" y="827"/>
                  </a:lnTo>
                  <a:lnTo>
                    <a:pt x="598" y="747"/>
                  </a:lnTo>
                  <a:lnTo>
                    <a:pt x="600" y="654"/>
                  </a:lnTo>
                  <a:lnTo>
                    <a:pt x="594" y="559"/>
                  </a:lnTo>
                  <a:lnTo>
                    <a:pt x="582" y="475"/>
                  </a:lnTo>
                  <a:lnTo>
                    <a:pt x="567" y="400"/>
                  </a:lnTo>
                  <a:lnTo>
                    <a:pt x="547" y="334"/>
                  </a:lnTo>
                  <a:lnTo>
                    <a:pt x="523" y="276"/>
                  </a:lnTo>
                  <a:lnTo>
                    <a:pt x="498" y="226"/>
                  </a:lnTo>
                  <a:lnTo>
                    <a:pt x="469" y="182"/>
                  </a:lnTo>
                  <a:lnTo>
                    <a:pt x="441" y="147"/>
                  </a:lnTo>
                  <a:lnTo>
                    <a:pt x="412" y="117"/>
                  </a:lnTo>
                  <a:lnTo>
                    <a:pt x="383" y="91"/>
                  </a:lnTo>
                  <a:lnTo>
                    <a:pt x="355" y="72"/>
                  </a:lnTo>
                  <a:lnTo>
                    <a:pt x="329" y="57"/>
                  </a:lnTo>
                  <a:lnTo>
                    <a:pt x="306" y="46"/>
                  </a:lnTo>
                  <a:lnTo>
                    <a:pt x="285" y="38"/>
                  </a:lnTo>
                  <a:lnTo>
                    <a:pt x="269" y="35"/>
                  </a:lnTo>
                  <a:lnTo>
                    <a:pt x="257" y="33"/>
                  </a:lnTo>
                  <a:lnTo>
                    <a:pt x="248" y="31"/>
                  </a:lnTo>
                  <a:lnTo>
                    <a:pt x="237" y="31"/>
                  </a:lnTo>
                  <a:lnTo>
                    <a:pt x="225" y="31"/>
                  </a:lnTo>
                  <a:lnTo>
                    <a:pt x="211" y="33"/>
                  </a:lnTo>
                  <a:lnTo>
                    <a:pt x="197" y="35"/>
                  </a:lnTo>
                  <a:lnTo>
                    <a:pt x="183" y="37"/>
                  </a:lnTo>
                  <a:lnTo>
                    <a:pt x="165" y="43"/>
                  </a:lnTo>
                  <a:lnTo>
                    <a:pt x="149" y="49"/>
                  </a:lnTo>
                  <a:lnTo>
                    <a:pt x="131" y="58"/>
                  </a:lnTo>
                  <a:lnTo>
                    <a:pt x="113" y="68"/>
                  </a:lnTo>
                  <a:lnTo>
                    <a:pt x="95" y="81"/>
                  </a:lnTo>
                  <a:lnTo>
                    <a:pt x="77" y="97"/>
                  </a:lnTo>
                  <a:lnTo>
                    <a:pt x="57" y="116"/>
                  </a:lnTo>
                  <a:lnTo>
                    <a:pt x="39" y="137"/>
                  </a:lnTo>
                  <a:lnTo>
                    <a:pt x="19" y="163"/>
                  </a:lnTo>
                  <a:lnTo>
                    <a:pt x="0" y="1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79" name="Google Shape;2079;p41"/>
            <p:cNvSpPr/>
            <p:nvPr/>
          </p:nvSpPr>
          <p:spPr>
            <a:xfrm>
              <a:off x="4298" y="2741"/>
              <a:ext cx="131" cy="437"/>
            </a:xfrm>
            <a:custGeom>
              <a:avLst/>
              <a:gdLst/>
              <a:ahLst/>
              <a:cxnLst/>
              <a:rect l="l" t="t" r="r" b="b"/>
              <a:pathLst>
                <a:path w="263" h="873" extrusionOk="0">
                  <a:moveTo>
                    <a:pt x="6" y="414"/>
                  </a:moveTo>
                  <a:lnTo>
                    <a:pt x="3" y="381"/>
                  </a:lnTo>
                  <a:lnTo>
                    <a:pt x="1" y="348"/>
                  </a:lnTo>
                  <a:lnTo>
                    <a:pt x="0" y="313"/>
                  </a:lnTo>
                  <a:lnTo>
                    <a:pt x="0" y="277"/>
                  </a:lnTo>
                  <a:lnTo>
                    <a:pt x="1" y="245"/>
                  </a:lnTo>
                  <a:lnTo>
                    <a:pt x="4" y="213"/>
                  </a:lnTo>
                  <a:lnTo>
                    <a:pt x="7" y="180"/>
                  </a:lnTo>
                  <a:lnTo>
                    <a:pt x="12" y="146"/>
                  </a:lnTo>
                  <a:lnTo>
                    <a:pt x="16" y="111"/>
                  </a:lnTo>
                  <a:lnTo>
                    <a:pt x="23" y="75"/>
                  </a:lnTo>
                  <a:lnTo>
                    <a:pt x="30" y="38"/>
                  </a:lnTo>
                  <a:lnTo>
                    <a:pt x="39" y="0"/>
                  </a:lnTo>
                  <a:lnTo>
                    <a:pt x="36" y="23"/>
                  </a:lnTo>
                  <a:lnTo>
                    <a:pt x="28" y="85"/>
                  </a:lnTo>
                  <a:lnTo>
                    <a:pt x="22" y="179"/>
                  </a:lnTo>
                  <a:lnTo>
                    <a:pt x="23" y="295"/>
                  </a:lnTo>
                  <a:lnTo>
                    <a:pt x="24" y="318"/>
                  </a:lnTo>
                  <a:lnTo>
                    <a:pt x="26" y="341"/>
                  </a:lnTo>
                  <a:lnTo>
                    <a:pt x="28" y="364"/>
                  </a:lnTo>
                  <a:lnTo>
                    <a:pt x="30" y="388"/>
                  </a:lnTo>
                  <a:lnTo>
                    <a:pt x="35" y="421"/>
                  </a:lnTo>
                  <a:lnTo>
                    <a:pt x="39" y="454"/>
                  </a:lnTo>
                  <a:lnTo>
                    <a:pt x="46" y="487"/>
                  </a:lnTo>
                  <a:lnTo>
                    <a:pt x="54" y="520"/>
                  </a:lnTo>
                  <a:lnTo>
                    <a:pt x="63" y="553"/>
                  </a:lnTo>
                  <a:lnTo>
                    <a:pt x="73" y="585"/>
                  </a:lnTo>
                  <a:lnTo>
                    <a:pt x="84" y="619"/>
                  </a:lnTo>
                  <a:lnTo>
                    <a:pt x="97" y="650"/>
                  </a:lnTo>
                  <a:lnTo>
                    <a:pt x="112" y="682"/>
                  </a:lnTo>
                  <a:lnTo>
                    <a:pt x="128" y="712"/>
                  </a:lnTo>
                  <a:lnTo>
                    <a:pt x="145" y="742"/>
                  </a:lnTo>
                  <a:lnTo>
                    <a:pt x="165" y="771"/>
                  </a:lnTo>
                  <a:lnTo>
                    <a:pt x="187" y="799"/>
                  </a:lnTo>
                  <a:lnTo>
                    <a:pt x="210" y="825"/>
                  </a:lnTo>
                  <a:lnTo>
                    <a:pt x="235" y="850"/>
                  </a:lnTo>
                  <a:lnTo>
                    <a:pt x="263" y="873"/>
                  </a:lnTo>
                  <a:lnTo>
                    <a:pt x="261" y="872"/>
                  </a:lnTo>
                  <a:lnTo>
                    <a:pt x="254" y="868"/>
                  </a:lnTo>
                  <a:lnTo>
                    <a:pt x="242" y="861"/>
                  </a:lnTo>
                  <a:lnTo>
                    <a:pt x="228" y="850"/>
                  </a:lnTo>
                  <a:lnTo>
                    <a:pt x="211" y="837"/>
                  </a:lnTo>
                  <a:lnTo>
                    <a:pt x="192" y="819"/>
                  </a:lnTo>
                  <a:lnTo>
                    <a:pt x="171" y="799"/>
                  </a:lnTo>
                  <a:lnTo>
                    <a:pt x="149" y="773"/>
                  </a:lnTo>
                  <a:lnTo>
                    <a:pt x="127" y="744"/>
                  </a:lnTo>
                  <a:lnTo>
                    <a:pt x="105" y="711"/>
                  </a:lnTo>
                  <a:lnTo>
                    <a:pt x="83" y="673"/>
                  </a:lnTo>
                  <a:lnTo>
                    <a:pt x="63" y="631"/>
                  </a:lnTo>
                  <a:lnTo>
                    <a:pt x="44" y="584"/>
                  </a:lnTo>
                  <a:lnTo>
                    <a:pt x="28" y="532"/>
                  </a:lnTo>
                  <a:lnTo>
                    <a:pt x="15" y="476"/>
                  </a:lnTo>
                  <a:lnTo>
                    <a:pt x="6" y="4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80" name="Google Shape;2080;p41"/>
            <p:cNvSpPr/>
            <p:nvPr/>
          </p:nvSpPr>
          <p:spPr>
            <a:xfrm>
              <a:off x="4332" y="2668"/>
              <a:ext cx="133" cy="503"/>
            </a:xfrm>
            <a:custGeom>
              <a:avLst/>
              <a:gdLst/>
              <a:ahLst/>
              <a:cxnLst/>
              <a:rect l="l" t="t" r="r" b="b"/>
              <a:pathLst>
                <a:path w="266" h="1005" extrusionOk="0">
                  <a:moveTo>
                    <a:pt x="4" y="526"/>
                  </a:moveTo>
                  <a:lnTo>
                    <a:pt x="0" y="470"/>
                  </a:lnTo>
                  <a:lnTo>
                    <a:pt x="0" y="411"/>
                  </a:lnTo>
                  <a:lnTo>
                    <a:pt x="6" y="350"/>
                  </a:lnTo>
                  <a:lnTo>
                    <a:pt x="16" y="286"/>
                  </a:lnTo>
                  <a:lnTo>
                    <a:pt x="34" y="219"/>
                  </a:lnTo>
                  <a:lnTo>
                    <a:pt x="58" y="148"/>
                  </a:lnTo>
                  <a:lnTo>
                    <a:pt x="88" y="76"/>
                  </a:lnTo>
                  <a:lnTo>
                    <a:pt x="126" y="0"/>
                  </a:lnTo>
                  <a:lnTo>
                    <a:pt x="120" y="10"/>
                  </a:lnTo>
                  <a:lnTo>
                    <a:pt x="105" y="42"/>
                  </a:lnTo>
                  <a:lnTo>
                    <a:pt x="84" y="92"/>
                  </a:lnTo>
                  <a:lnTo>
                    <a:pt x="62" y="158"/>
                  </a:lnTo>
                  <a:lnTo>
                    <a:pt x="42" y="237"/>
                  </a:lnTo>
                  <a:lnTo>
                    <a:pt x="28" y="329"/>
                  </a:lnTo>
                  <a:lnTo>
                    <a:pt x="23" y="431"/>
                  </a:lnTo>
                  <a:lnTo>
                    <a:pt x="31" y="540"/>
                  </a:lnTo>
                  <a:lnTo>
                    <a:pt x="36" y="568"/>
                  </a:lnTo>
                  <a:lnTo>
                    <a:pt x="42" y="597"/>
                  </a:lnTo>
                  <a:lnTo>
                    <a:pt x="48" y="624"/>
                  </a:lnTo>
                  <a:lnTo>
                    <a:pt x="57" y="653"/>
                  </a:lnTo>
                  <a:lnTo>
                    <a:pt x="66" y="682"/>
                  </a:lnTo>
                  <a:lnTo>
                    <a:pt x="76" y="711"/>
                  </a:lnTo>
                  <a:lnTo>
                    <a:pt x="89" y="740"/>
                  </a:lnTo>
                  <a:lnTo>
                    <a:pt x="101" y="770"/>
                  </a:lnTo>
                  <a:lnTo>
                    <a:pt x="116" y="798"/>
                  </a:lnTo>
                  <a:lnTo>
                    <a:pt x="133" y="828"/>
                  </a:lnTo>
                  <a:lnTo>
                    <a:pt x="151" y="857"/>
                  </a:lnTo>
                  <a:lnTo>
                    <a:pt x="171" y="887"/>
                  </a:lnTo>
                  <a:lnTo>
                    <a:pt x="191" y="917"/>
                  </a:lnTo>
                  <a:lnTo>
                    <a:pt x="214" y="946"/>
                  </a:lnTo>
                  <a:lnTo>
                    <a:pt x="240" y="976"/>
                  </a:lnTo>
                  <a:lnTo>
                    <a:pt x="266" y="1005"/>
                  </a:lnTo>
                  <a:lnTo>
                    <a:pt x="264" y="1002"/>
                  </a:lnTo>
                  <a:lnTo>
                    <a:pt x="256" y="997"/>
                  </a:lnTo>
                  <a:lnTo>
                    <a:pt x="245" y="987"/>
                  </a:lnTo>
                  <a:lnTo>
                    <a:pt x="231" y="974"/>
                  </a:lnTo>
                  <a:lnTo>
                    <a:pt x="212" y="956"/>
                  </a:lnTo>
                  <a:lnTo>
                    <a:pt x="192" y="936"/>
                  </a:lnTo>
                  <a:lnTo>
                    <a:pt x="171" y="910"/>
                  </a:lnTo>
                  <a:lnTo>
                    <a:pt x="148" y="881"/>
                  </a:lnTo>
                  <a:lnTo>
                    <a:pt x="125" y="850"/>
                  </a:lnTo>
                  <a:lnTo>
                    <a:pt x="101" y="815"/>
                  </a:lnTo>
                  <a:lnTo>
                    <a:pt x="80" y="774"/>
                  </a:lnTo>
                  <a:lnTo>
                    <a:pt x="59" y="732"/>
                  </a:lnTo>
                  <a:lnTo>
                    <a:pt x="40" y="685"/>
                  </a:lnTo>
                  <a:lnTo>
                    <a:pt x="24" y="636"/>
                  </a:lnTo>
                  <a:lnTo>
                    <a:pt x="13" y="583"/>
                  </a:lnTo>
                  <a:lnTo>
                    <a:pt x="4" y="5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81" name="Google Shape;2081;p41"/>
            <p:cNvSpPr/>
            <p:nvPr/>
          </p:nvSpPr>
          <p:spPr>
            <a:xfrm>
              <a:off x="4728" y="3123"/>
              <a:ext cx="127" cy="208"/>
            </a:xfrm>
            <a:custGeom>
              <a:avLst/>
              <a:gdLst/>
              <a:ahLst/>
              <a:cxnLst/>
              <a:rect l="l" t="t" r="r" b="b"/>
              <a:pathLst>
                <a:path w="253" h="416" extrusionOk="0">
                  <a:moveTo>
                    <a:pt x="109" y="415"/>
                  </a:moveTo>
                  <a:lnTo>
                    <a:pt x="117" y="416"/>
                  </a:lnTo>
                  <a:lnTo>
                    <a:pt x="125" y="416"/>
                  </a:lnTo>
                  <a:lnTo>
                    <a:pt x="133" y="415"/>
                  </a:lnTo>
                  <a:lnTo>
                    <a:pt x="140" y="414"/>
                  </a:lnTo>
                  <a:lnTo>
                    <a:pt x="145" y="414"/>
                  </a:lnTo>
                  <a:lnTo>
                    <a:pt x="155" y="410"/>
                  </a:lnTo>
                  <a:lnTo>
                    <a:pt x="171" y="403"/>
                  </a:lnTo>
                  <a:lnTo>
                    <a:pt x="191" y="391"/>
                  </a:lnTo>
                  <a:lnTo>
                    <a:pt x="211" y="371"/>
                  </a:lnTo>
                  <a:lnTo>
                    <a:pt x="228" y="342"/>
                  </a:lnTo>
                  <a:lnTo>
                    <a:pt x="243" y="302"/>
                  </a:lnTo>
                  <a:lnTo>
                    <a:pt x="252" y="249"/>
                  </a:lnTo>
                  <a:lnTo>
                    <a:pt x="253" y="219"/>
                  </a:lnTo>
                  <a:lnTo>
                    <a:pt x="252" y="191"/>
                  </a:lnTo>
                  <a:lnTo>
                    <a:pt x="247" y="164"/>
                  </a:lnTo>
                  <a:lnTo>
                    <a:pt x="242" y="139"/>
                  </a:lnTo>
                  <a:lnTo>
                    <a:pt x="234" y="115"/>
                  </a:lnTo>
                  <a:lnTo>
                    <a:pt x="223" y="94"/>
                  </a:lnTo>
                  <a:lnTo>
                    <a:pt x="212" y="75"/>
                  </a:lnTo>
                  <a:lnTo>
                    <a:pt x="198" y="58"/>
                  </a:lnTo>
                  <a:lnTo>
                    <a:pt x="184" y="41"/>
                  </a:lnTo>
                  <a:lnTo>
                    <a:pt x="168" y="29"/>
                  </a:lnTo>
                  <a:lnTo>
                    <a:pt x="152" y="18"/>
                  </a:lnTo>
                  <a:lnTo>
                    <a:pt x="133" y="9"/>
                  </a:lnTo>
                  <a:lnTo>
                    <a:pt x="116" y="3"/>
                  </a:lnTo>
                  <a:lnTo>
                    <a:pt x="98" y="1"/>
                  </a:lnTo>
                  <a:lnTo>
                    <a:pt x="79" y="0"/>
                  </a:lnTo>
                  <a:lnTo>
                    <a:pt x="61" y="2"/>
                  </a:lnTo>
                  <a:lnTo>
                    <a:pt x="63" y="2"/>
                  </a:lnTo>
                  <a:lnTo>
                    <a:pt x="69" y="3"/>
                  </a:lnTo>
                  <a:lnTo>
                    <a:pt x="78" y="5"/>
                  </a:lnTo>
                  <a:lnTo>
                    <a:pt x="90" y="8"/>
                  </a:lnTo>
                  <a:lnTo>
                    <a:pt x="103" y="13"/>
                  </a:lnTo>
                  <a:lnTo>
                    <a:pt x="118" y="20"/>
                  </a:lnTo>
                  <a:lnTo>
                    <a:pt x="133" y="28"/>
                  </a:lnTo>
                  <a:lnTo>
                    <a:pt x="151" y="39"/>
                  </a:lnTo>
                  <a:lnTo>
                    <a:pt x="167" y="53"/>
                  </a:lnTo>
                  <a:lnTo>
                    <a:pt x="182" y="70"/>
                  </a:lnTo>
                  <a:lnTo>
                    <a:pt x="196" y="90"/>
                  </a:lnTo>
                  <a:lnTo>
                    <a:pt x="207" y="114"/>
                  </a:lnTo>
                  <a:lnTo>
                    <a:pt x="216" y="143"/>
                  </a:lnTo>
                  <a:lnTo>
                    <a:pt x="222" y="175"/>
                  </a:lnTo>
                  <a:lnTo>
                    <a:pt x="226" y="212"/>
                  </a:lnTo>
                  <a:lnTo>
                    <a:pt x="223" y="255"/>
                  </a:lnTo>
                  <a:lnTo>
                    <a:pt x="219" y="286"/>
                  </a:lnTo>
                  <a:lnTo>
                    <a:pt x="212" y="311"/>
                  </a:lnTo>
                  <a:lnTo>
                    <a:pt x="201" y="332"/>
                  </a:lnTo>
                  <a:lnTo>
                    <a:pt x="190" y="348"/>
                  </a:lnTo>
                  <a:lnTo>
                    <a:pt x="176" y="361"/>
                  </a:lnTo>
                  <a:lnTo>
                    <a:pt x="161" y="369"/>
                  </a:lnTo>
                  <a:lnTo>
                    <a:pt x="145" y="375"/>
                  </a:lnTo>
                  <a:lnTo>
                    <a:pt x="128" y="377"/>
                  </a:lnTo>
                  <a:lnTo>
                    <a:pt x="105" y="376"/>
                  </a:lnTo>
                  <a:lnTo>
                    <a:pt x="83" y="371"/>
                  </a:lnTo>
                  <a:lnTo>
                    <a:pt x="62" y="364"/>
                  </a:lnTo>
                  <a:lnTo>
                    <a:pt x="42" y="355"/>
                  </a:lnTo>
                  <a:lnTo>
                    <a:pt x="26" y="345"/>
                  </a:lnTo>
                  <a:lnTo>
                    <a:pt x="12" y="334"/>
                  </a:lnTo>
                  <a:lnTo>
                    <a:pt x="3" y="324"/>
                  </a:lnTo>
                  <a:lnTo>
                    <a:pt x="0" y="315"/>
                  </a:lnTo>
                  <a:lnTo>
                    <a:pt x="1" y="324"/>
                  </a:lnTo>
                  <a:lnTo>
                    <a:pt x="7" y="345"/>
                  </a:lnTo>
                  <a:lnTo>
                    <a:pt x="17" y="370"/>
                  </a:lnTo>
                  <a:lnTo>
                    <a:pt x="33" y="389"/>
                  </a:lnTo>
                  <a:lnTo>
                    <a:pt x="39" y="393"/>
                  </a:lnTo>
                  <a:lnTo>
                    <a:pt x="47" y="398"/>
                  </a:lnTo>
                  <a:lnTo>
                    <a:pt x="55" y="401"/>
                  </a:lnTo>
                  <a:lnTo>
                    <a:pt x="64" y="406"/>
                  </a:lnTo>
                  <a:lnTo>
                    <a:pt x="75" y="409"/>
                  </a:lnTo>
                  <a:lnTo>
                    <a:pt x="86" y="411"/>
                  </a:lnTo>
                  <a:lnTo>
                    <a:pt x="98" y="414"/>
                  </a:lnTo>
                  <a:lnTo>
                    <a:pt x="109" y="4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82" name="Google Shape;2082;p41"/>
            <p:cNvSpPr/>
            <p:nvPr/>
          </p:nvSpPr>
          <p:spPr>
            <a:xfrm>
              <a:off x="4707" y="3136"/>
              <a:ext cx="27" cy="140"/>
            </a:xfrm>
            <a:custGeom>
              <a:avLst/>
              <a:gdLst/>
              <a:ahLst/>
              <a:cxnLst/>
              <a:rect l="l" t="t" r="r" b="b"/>
              <a:pathLst>
                <a:path w="54" h="280" extrusionOk="0">
                  <a:moveTo>
                    <a:pt x="54" y="0"/>
                  </a:moveTo>
                  <a:lnTo>
                    <a:pt x="51" y="5"/>
                  </a:lnTo>
                  <a:lnTo>
                    <a:pt x="40" y="18"/>
                  </a:lnTo>
                  <a:lnTo>
                    <a:pt x="28" y="40"/>
                  </a:lnTo>
                  <a:lnTo>
                    <a:pt x="15" y="71"/>
                  </a:lnTo>
                  <a:lnTo>
                    <a:pt x="5" y="110"/>
                  </a:lnTo>
                  <a:lnTo>
                    <a:pt x="0" y="158"/>
                  </a:lnTo>
                  <a:lnTo>
                    <a:pt x="5" y="215"/>
                  </a:lnTo>
                  <a:lnTo>
                    <a:pt x="21" y="280"/>
                  </a:lnTo>
                  <a:lnTo>
                    <a:pt x="50" y="253"/>
                  </a:lnTo>
                  <a:lnTo>
                    <a:pt x="47" y="248"/>
                  </a:lnTo>
                  <a:lnTo>
                    <a:pt x="39" y="237"/>
                  </a:lnTo>
                  <a:lnTo>
                    <a:pt x="31" y="216"/>
                  </a:lnTo>
                  <a:lnTo>
                    <a:pt x="24" y="188"/>
                  </a:lnTo>
                  <a:lnTo>
                    <a:pt x="20" y="152"/>
                  </a:lnTo>
                  <a:lnTo>
                    <a:pt x="22" y="109"/>
                  </a:lnTo>
                  <a:lnTo>
                    <a:pt x="32" y="58"/>
                  </a:lnTo>
                  <a:lnTo>
                    <a:pt x="5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83" name="Google Shape;2083;p41"/>
            <p:cNvSpPr/>
            <p:nvPr/>
          </p:nvSpPr>
          <p:spPr>
            <a:xfrm>
              <a:off x="4738" y="3165"/>
              <a:ext cx="83" cy="118"/>
            </a:xfrm>
            <a:custGeom>
              <a:avLst/>
              <a:gdLst/>
              <a:ahLst/>
              <a:cxnLst/>
              <a:rect l="l" t="t" r="r" b="b"/>
              <a:pathLst>
                <a:path w="166" h="235" extrusionOk="0">
                  <a:moveTo>
                    <a:pt x="0" y="49"/>
                  </a:moveTo>
                  <a:lnTo>
                    <a:pt x="2" y="46"/>
                  </a:lnTo>
                  <a:lnTo>
                    <a:pt x="6" y="39"/>
                  </a:lnTo>
                  <a:lnTo>
                    <a:pt x="14" y="30"/>
                  </a:lnTo>
                  <a:lnTo>
                    <a:pt x="25" y="20"/>
                  </a:lnTo>
                  <a:lnTo>
                    <a:pt x="37" y="10"/>
                  </a:lnTo>
                  <a:lnTo>
                    <a:pt x="53" y="2"/>
                  </a:lnTo>
                  <a:lnTo>
                    <a:pt x="72" y="0"/>
                  </a:lnTo>
                  <a:lnTo>
                    <a:pt x="94" y="2"/>
                  </a:lnTo>
                  <a:lnTo>
                    <a:pt x="119" y="16"/>
                  </a:lnTo>
                  <a:lnTo>
                    <a:pt x="141" y="40"/>
                  </a:lnTo>
                  <a:lnTo>
                    <a:pt x="156" y="72"/>
                  </a:lnTo>
                  <a:lnTo>
                    <a:pt x="165" y="108"/>
                  </a:lnTo>
                  <a:lnTo>
                    <a:pt x="166" y="146"/>
                  </a:lnTo>
                  <a:lnTo>
                    <a:pt x="161" y="182"/>
                  </a:lnTo>
                  <a:lnTo>
                    <a:pt x="146" y="212"/>
                  </a:lnTo>
                  <a:lnTo>
                    <a:pt x="121" y="235"/>
                  </a:lnTo>
                  <a:lnTo>
                    <a:pt x="125" y="229"/>
                  </a:lnTo>
                  <a:lnTo>
                    <a:pt x="132" y="214"/>
                  </a:lnTo>
                  <a:lnTo>
                    <a:pt x="140" y="191"/>
                  </a:lnTo>
                  <a:lnTo>
                    <a:pt x="146" y="163"/>
                  </a:lnTo>
                  <a:lnTo>
                    <a:pt x="148" y="130"/>
                  </a:lnTo>
                  <a:lnTo>
                    <a:pt x="141" y="96"/>
                  </a:lnTo>
                  <a:lnTo>
                    <a:pt x="125" y="62"/>
                  </a:lnTo>
                  <a:lnTo>
                    <a:pt x="94" y="30"/>
                  </a:lnTo>
                  <a:lnTo>
                    <a:pt x="78" y="21"/>
                  </a:lnTo>
                  <a:lnTo>
                    <a:pt x="61" y="19"/>
                  </a:lnTo>
                  <a:lnTo>
                    <a:pt x="45" y="21"/>
                  </a:lnTo>
                  <a:lnTo>
                    <a:pt x="31" y="27"/>
                  </a:lnTo>
                  <a:lnTo>
                    <a:pt x="19" y="34"/>
                  </a:lnTo>
                  <a:lnTo>
                    <a:pt x="8" y="40"/>
                  </a:lnTo>
                  <a:lnTo>
                    <a:pt x="3" y="46"/>
                  </a:lnTo>
                  <a:lnTo>
                    <a:pt x="0" y="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84" name="Google Shape;2084;p41"/>
            <p:cNvSpPr/>
            <p:nvPr/>
          </p:nvSpPr>
          <p:spPr>
            <a:xfrm>
              <a:off x="4736" y="3211"/>
              <a:ext cx="44" cy="72"/>
            </a:xfrm>
            <a:custGeom>
              <a:avLst/>
              <a:gdLst/>
              <a:ahLst/>
              <a:cxnLst/>
              <a:rect l="l" t="t" r="r" b="b"/>
              <a:pathLst>
                <a:path w="87" h="144" extrusionOk="0">
                  <a:moveTo>
                    <a:pt x="3" y="0"/>
                  </a:moveTo>
                  <a:lnTo>
                    <a:pt x="5" y="5"/>
                  </a:lnTo>
                  <a:lnTo>
                    <a:pt x="7" y="16"/>
                  </a:lnTo>
                  <a:lnTo>
                    <a:pt x="13" y="35"/>
                  </a:lnTo>
                  <a:lnTo>
                    <a:pt x="21" y="57"/>
                  </a:lnTo>
                  <a:lnTo>
                    <a:pt x="32" y="81"/>
                  </a:lnTo>
                  <a:lnTo>
                    <a:pt x="47" y="104"/>
                  </a:lnTo>
                  <a:lnTo>
                    <a:pt x="64" y="126"/>
                  </a:lnTo>
                  <a:lnTo>
                    <a:pt x="87" y="144"/>
                  </a:lnTo>
                  <a:lnTo>
                    <a:pt x="83" y="144"/>
                  </a:lnTo>
                  <a:lnTo>
                    <a:pt x="71" y="142"/>
                  </a:lnTo>
                  <a:lnTo>
                    <a:pt x="54" y="136"/>
                  </a:lnTo>
                  <a:lnTo>
                    <a:pt x="37" y="126"/>
                  </a:lnTo>
                  <a:lnTo>
                    <a:pt x="20" y="108"/>
                  </a:lnTo>
                  <a:lnTo>
                    <a:pt x="7" y="83"/>
                  </a:lnTo>
                  <a:lnTo>
                    <a:pt x="0" y="47"/>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85" name="Google Shape;2085;p41"/>
            <p:cNvSpPr/>
            <p:nvPr/>
          </p:nvSpPr>
          <p:spPr>
            <a:xfrm>
              <a:off x="5147" y="3161"/>
              <a:ext cx="130" cy="82"/>
            </a:xfrm>
            <a:custGeom>
              <a:avLst/>
              <a:gdLst/>
              <a:ahLst/>
              <a:cxnLst/>
              <a:rect l="l" t="t" r="r" b="b"/>
              <a:pathLst>
                <a:path w="262" h="164" extrusionOk="0">
                  <a:moveTo>
                    <a:pt x="0" y="75"/>
                  </a:moveTo>
                  <a:lnTo>
                    <a:pt x="1" y="78"/>
                  </a:lnTo>
                  <a:lnTo>
                    <a:pt x="5" y="88"/>
                  </a:lnTo>
                  <a:lnTo>
                    <a:pt x="13" y="101"/>
                  </a:lnTo>
                  <a:lnTo>
                    <a:pt x="23" y="118"/>
                  </a:lnTo>
                  <a:lnTo>
                    <a:pt x="38" y="134"/>
                  </a:lnTo>
                  <a:lnTo>
                    <a:pt x="59" y="148"/>
                  </a:lnTo>
                  <a:lnTo>
                    <a:pt x="84" y="159"/>
                  </a:lnTo>
                  <a:lnTo>
                    <a:pt x="116" y="164"/>
                  </a:lnTo>
                  <a:lnTo>
                    <a:pt x="144" y="163"/>
                  </a:lnTo>
                  <a:lnTo>
                    <a:pt x="171" y="156"/>
                  </a:lnTo>
                  <a:lnTo>
                    <a:pt x="195" y="144"/>
                  </a:lnTo>
                  <a:lnTo>
                    <a:pt x="217" y="126"/>
                  </a:lnTo>
                  <a:lnTo>
                    <a:pt x="235" y="103"/>
                  </a:lnTo>
                  <a:lnTo>
                    <a:pt x="249" y="74"/>
                  </a:lnTo>
                  <a:lnTo>
                    <a:pt x="258" y="39"/>
                  </a:lnTo>
                  <a:lnTo>
                    <a:pt x="262" y="0"/>
                  </a:lnTo>
                  <a:lnTo>
                    <a:pt x="214" y="15"/>
                  </a:lnTo>
                  <a:lnTo>
                    <a:pt x="214" y="21"/>
                  </a:lnTo>
                  <a:lnTo>
                    <a:pt x="213" y="36"/>
                  </a:lnTo>
                  <a:lnTo>
                    <a:pt x="209" y="55"/>
                  </a:lnTo>
                  <a:lnTo>
                    <a:pt x="202" y="78"/>
                  </a:lnTo>
                  <a:lnTo>
                    <a:pt x="189" y="101"/>
                  </a:lnTo>
                  <a:lnTo>
                    <a:pt x="171" y="121"/>
                  </a:lnTo>
                  <a:lnTo>
                    <a:pt x="145" y="134"/>
                  </a:lnTo>
                  <a:lnTo>
                    <a:pt x="112" y="136"/>
                  </a:lnTo>
                  <a:lnTo>
                    <a:pt x="85" y="131"/>
                  </a:lnTo>
                  <a:lnTo>
                    <a:pt x="62" y="123"/>
                  </a:lnTo>
                  <a:lnTo>
                    <a:pt x="44" y="114"/>
                  </a:lnTo>
                  <a:lnTo>
                    <a:pt x="28" y="103"/>
                  </a:lnTo>
                  <a:lnTo>
                    <a:pt x="16" y="92"/>
                  </a:lnTo>
                  <a:lnTo>
                    <a:pt x="7" y="83"/>
                  </a:lnTo>
                  <a:lnTo>
                    <a:pt x="2" y="77"/>
                  </a:lnTo>
                  <a:lnTo>
                    <a:pt x="0" y="7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86" name="Google Shape;2086;p41"/>
            <p:cNvSpPr/>
            <p:nvPr/>
          </p:nvSpPr>
          <p:spPr>
            <a:xfrm>
              <a:off x="5184" y="3173"/>
              <a:ext cx="56" cy="32"/>
            </a:xfrm>
            <a:custGeom>
              <a:avLst/>
              <a:gdLst/>
              <a:ahLst/>
              <a:cxnLst/>
              <a:rect l="l" t="t" r="r" b="b"/>
              <a:pathLst>
                <a:path w="112" h="65" extrusionOk="0">
                  <a:moveTo>
                    <a:pt x="112" y="0"/>
                  </a:moveTo>
                  <a:lnTo>
                    <a:pt x="112" y="3"/>
                  </a:lnTo>
                  <a:lnTo>
                    <a:pt x="109" y="11"/>
                  </a:lnTo>
                  <a:lnTo>
                    <a:pt x="106" y="21"/>
                  </a:lnTo>
                  <a:lnTo>
                    <a:pt x="100" y="33"/>
                  </a:lnTo>
                  <a:lnTo>
                    <a:pt x="93" y="44"/>
                  </a:lnTo>
                  <a:lnTo>
                    <a:pt x="82" y="54"/>
                  </a:lnTo>
                  <a:lnTo>
                    <a:pt x="68" y="62"/>
                  </a:lnTo>
                  <a:lnTo>
                    <a:pt x="51" y="65"/>
                  </a:lnTo>
                  <a:lnTo>
                    <a:pt x="33" y="64"/>
                  </a:lnTo>
                  <a:lnTo>
                    <a:pt x="22" y="59"/>
                  </a:lnTo>
                  <a:lnTo>
                    <a:pt x="13" y="53"/>
                  </a:lnTo>
                  <a:lnTo>
                    <a:pt x="7" y="46"/>
                  </a:lnTo>
                  <a:lnTo>
                    <a:pt x="2" y="39"/>
                  </a:lnTo>
                  <a:lnTo>
                    <a:pt x="1" y="34"/>
                  </a:lnTo>
                  <a:lnTo>
                    <a:pt x="0" y="29"/>
                  </a:lnTo>
                  <a:lnTo>
                    <a:pt x="0" y="28"/>
                  </a:lnTo>
                  <a:lnTo>
                    <a:pt x="23" y="14"/>
                  </a:lnTo>
                  <a:lnTo>
                    <a:pt x="25" y="16"/>
                  </a:lnTo>
                  <a:lnTo>
                    <a:pt x="31" y="22"/>
                  </a:lnTo>
                  <a:lnTo>
                    <a:pt x="40" y="29"/>
                  </a:lnTo>
                  <a:lnTo>
                    <a:pt x="52" y="35"/>
                  </a:lnTo>
                  <a:lnTo>
                    <a:pt x="65" y="37"/>
                  </a:lnTo>
                  <a:lnTo>
                    <a:pt x="79" y="34"/>
                  </a:lnTo>
                  <a:lnTo>
                    <a:pt x="96" y="22"/>
                  </a:lnTo>
                  <a:lnTo>
                    <a:pt x="11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87" name="Google Shape;2087;p41"/>
            <p:cNvSpPr/>
            <p:nvPr/>
          </p:nvSpPr>
          <p:spPr>
            <a:xfrm>
              <a:off x="5142" y="3063"/>
              <a:ext cx="112" cy="51"/>
            </a:xfrm>
            <a:custGeom>
              <a:avLst/>
              <a:gdLst/>
              <a:ahLst/>
              <a:cxnLst/>
              <a:rect l="l" t="t" r="r" b="b"/>
              <a:pathLst>
                <a:path w="223" h="103" extrusionOk="0">
                  <a:moveTo>
                    <a:pt x="223" y="61"/>
                  </a:moveTo>
                  <a:lnTo>
                    <a:pt x="221" y="58"/>
                  </a:lnTo>
                  <a:lnTo>
                    <a:pt x="215" y="51"/>
                  </a:lnTo>
                  <a:lnTo>
                    <a:pt x="206" y="39"/>
                  </a:lnTo>
                  <a:lnTo>
                    <a:pt x="191" y="27"/>
                  </a:lnTo>
                  <a:lnTo>
                    <a:pt x="174" y="15"/>
                  </a:lnTo>
                  <a:lnTo>
                    <a:pt x="151" y="6"/>
                  </a:lnTo>
                  <a:lnTo>
                    <a:pt x="124" y="0"/>
                  </a:lnTo>
                  <a:lnTo>
                    <a:pt x="93" y="0"/>
                  </a:lnTo>
                  <a:lnTo>
                    <a:pt x="63" y="7"/>
                  </a:lnTo>
                  <a:lnTo>
                    <a:pt x="41" y="20"/>
                  </a:lnTo>
                  <a:lnTo>
                    <a:pt x="25" y="37"/>
                  </a:lnTo>
                  <a:lnTo>
                    <a:pt x="14" y="54"/>
                  </a:lnTo>
                  <a:lnTo>
                    <a:pt x="6" y="73"/>
                  </a:lnTo>
                  <a:lnTo>
                    <a:pt x="2" y="88"/>
                  </a:lnTo>
                  <a:lnTo>
                    <a:pt x="0" y="99"/>
                  </a:lnTo>
                  <a:lnTo>
                    <a:pt x="0" y="103"/>
                  </a:lnTo>
                  <a:lnTo>
                    <a:pt x="3" y="97"/>
                  </a:lnTo>
                  <a:lnTo>
                    <a:pt x="13" y="82"/>
                  </a:lnTo>
                  <a:lnTo>
                    <a:pt x="28" y="64"/>
                  </a:lnTo>
                  <a:lnTo>
                    <a:pt x="48" y="46"/>
                  </a:lnTo>
                  <a:lnTo>
                    <a:pt x="74" y="32"/>
                  </a:lnTo>
                  <a:lnTo>
                    <a:pt x="104" y="28"/>
                  </a:lnTo>
                  <a:lnTo>
                    <a:pt x="138" y="38"/>
                  </a:lnTo>
                  <a:lnTo>
                    <a:pt x="177" y="66"/>
                  </a:lnTo>
                  <a:lnTo>
                    <a:pt x="223"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88" name="Google Shape;2088;p41"/>
            <p:cNvSpPr/>
            <p:nvPr/>
          </p:nvSpPr>
          <p:spPr>
            <a:xfrm>
              <a:off x="4511" y="2755"/>
              <a:ext cx="255" cy="95"/>
            </a:xfrm>
            <a:custGeom>
              <a:avLst/>
              <a:gdLst/>
              <a:ahLst/>
              <a:cxnLst/>
              <a:rect l="l" t="t" r="r" b="b"/>
              <a:pathLst>
                <a:path w="509" h="191" extrusionOk="0">
                  <a:moveTo>
                    <a:pt x="0" y="32"/>
                  </a:moveTo>
                  <a:lnTo>
                    <a:pt x="449" y="191"/>
                  </a:lnTo>
                  <a:lnTo>
                    <a:pt x="452" y="191"/>
                  </a:lnTo>
                  <a:lnTo>
                    <a:pt x="460" y="191"/>
                  </a:lnTo>
                  <a:lnTo>
                    <a:pt x="473" y="190"/>
                  </a:lnTo>
                  <a:lnTo>
                    <a:pt x="486" y="184"/>
                  </a:lnTo>
                  <a:lnTo>
                    <a:pt x="497" y="174"/>
                  </a:lnTo>
                  <a:lnTo>
                    <a:pt x="505" y="155"/>
                  </a:lnTo>
                  <a:lnTo>
                    <a:pt x="509" y="130"/>
                  </a:lnTo>
                  <a:lnTo>
                    <a:pt x="504" y="93"/>
                  </a:lnTo>
                  <a:lnTo>
                    <a:pt x="503" y="94"/>
                  </a:lnTo>
                  <a:lnTo>
                    <a:pt x="501" y="98"/>
                  </a:lnTo>
                  <a:lnTo>
                    <a:pt x="495" y="103"/>
                  </a:lnTo>
                  <a:lnTo>
                    <a:pt x="487" y="109"/>
                  </a:lnTo>
                  <a:lnTo>
                    <a:pt x="475" y="115"/>
                  </a:lnTo>
                  <a:lnTo>
                    <a:pt x="460" y="121"/>
                  </a:lnTo>
                  <a:lnTo>
                    <a:pt x="442" y="125"/>
                  </a:lnTo>
                  <a:lnTo>
                    <a:pt x="418" y="129"/>
                  </a:lnTo>
                  <a:lnTo>
                    <a:pt x="389" y="129"/>
                  </a:lnTo>
                  <a:lnTo>
                    <a:pt x="353" y="125"/>
                  </a:lnTo>
                  <a:lnTo>
                    <a:pt x="313" y="118"/>
                  </a:lnTo>
                  <a:lnTo>
                    <a:pt x="266" y="107"/>
                  </a:lnTo>
                  <a:lnTo>
                    <a:pt x="211" y="90"/>
                  </a:lnTo>
                  <a:lnTo>
                    <a:pt x="150" y="66"/>
                  </a:lnTo>
                  <a:lnTo>
                    <a:pt x="81" y="37"/>
                  </a:lnTo>
                  <a:lnTo>
                    <a:pt x="4" y="0"/>
                  </a:lnTo>
                  <a:lnTo>
                    <a:pt x="0" y="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89" name="Google Shape;2089;p41"/>
            <p:cNvSpPr/>
            <p:nvPr/>
          </p:nvSpPr>
          <p:spPr>
            <a:xfrm>
              <a:off x="4952" y="2795"/>
              <a:ext cx="155" cy="67"/>
            </a:xfrm>
            <a:custGeom>
              <a:avLst/>
              <a:gdLst/>
              <a:ahLst/>
              <a:cxnLst/>
              <a:rect l="l" t="t" r="r" b="b"/>
              <a:pathLst>
                <a:path w="310" h="135" extrusionOk="0">
                  <a:moveTo>
                    <a:pt x="310" y="74"/>
                  </a:moveTo>
                  <a:lnTo>
                    <a:pt x="33" y="135"/>
                  </a:lnTo>
                  <a:lnTo>
                    <a:pt x="0" y="100"/>
                  </a:lnTo>
                  <a:lnTo>
                    <a:pt x="300" y="0"/>
                  </a:lnTo>
                  <a:lnTo>
                    <a:pt x="310"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90" name="Google Shape;2090;p41"/>
            <p:cNvSpPr/>
            <p:nvPr/>
          </p:nvSpPr>
          <p:spPr>
            <a:xfrm>
              <a:off x="4985" y="2902"/>
              <a:ext cx="98" cy="103"/>
            </a:xfrm>
            <a:custGeom>
              <a:avLst/>
              <a:gdLst/>
              <a:ahLst/>
              <a:cxnLst/>
              <a:rect l="l" t="t" r="r" b="b"/>
              <a:pathLst>
                <a:path w="195" h="206" extrusionOk="0">
                  <a:moveTo>
                    <a:pt x="195" y="142"/>
                  </a:moveTo>
                  <a:lnTo>
                    <a:pt x="0" y="0"/>
                  </a:lnTo>
                  <a:lnTo>
                    <a:pt x="13" y="56"/>
                  </a:lnTo>
                  <a:lnTo>
                    <a:pt x="177" y="206"/>
                  </a:lnTo>
                  <a:lnTo>
                    <a:pt x="195" y="1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91" name="Google Shape;2091;p41"/>
            <p:cNvSpPr/>
            <p:nvPr/>
          </p:nvSpPr>
          <p:spPr>
            <a:xfrm>
              <a:off x="4927" y="2917"/>
              <a:ext cx="75" cy="165"/>
            </a:xfrm>
            <a:custGeom>
              <a:avLst/>
              <a:gdLst/>
              <a:ahLst/>
              <a:cxnLst/>
              <a:rect l="l" t="t" r="r" b="b"/>
              <a:pathLst>
                <a:path w="151" h="330" extrusionOk="0">
                  <a:moveTo>
                    <a:pt x="38" y="10"/>
                  </a:moveTo>
                  <a:lnTo>
                    <a:pt x="151" y="321"/>
                  </a:lnTo>
                  <a:lnTo>
                    <a:pt x="93" y="330"/>
                  </a:lnTo>
                  <a:lnTo>
                    <a:pt x="0" y="0"/>
                  </a:lnTo>
                  <a:lnTo>
                    <a:pt x="38"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92" name="Google Shape;2092;p41"/>
            <p:cNvSpPr/>
            <p:nvPr/>
          </p:nvSpPr>
          <p:spPr>
            <a:xfrm>
              <a:off x="4871" y="2918"/>
              <a:ext cx="53" cy="140"/>
            </a:xfrm>
            <a:custGeom>
              <a:avLst/>
              <a:gdLst/>
              <a:ahLst/>
              <a:cxnLst/>
              <a:rect l="l" t="t" r="r" b="b"/>
              <a:pathLst>
                <a:path w="107" h="281" extrusionOk="0">
                  <a:moveTo>
                    <a:pt x="107" y="19"/>
                  </a:moveTo>
                  <a:lnTo>
                    <a:pt x="33" y="281"/>
                  </a:lnTo>
                  <a:lnTo>
                    <a:pt x="0" y="249"/>
                  </a:lnTo>
                  <a:lnTo>
                    <a:pt x="75" y="0"/>
                  </a:lnTo>
                  <a:lnTo>
                    <a:pt x="107"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93" name="Google Shape;2093;p41"/>
            <p:cNvSpPr/>
            <p:nvPr/>
          </p:nvSpPr>
          <p:spPr>
            <a:xfrm>
              <a:off x="4787" y="2818"/>
              <a:ext cx="31" cy="145"/>
            </a:xfrm>
            <a:custGeom>
              <a:avLst/>
              <a:gdLst/>
              <a:ahLst/>
              <a:cxnLst/>
              <a:rect l="l" t="t" r="r" b="b"/>
              <a:pathLst>
                <a:path w="61" h="291" extrusionOk="0">
                  <a:moveTo>
                    <a:pt x="28" y="0"/>
                  </a:moveTo>
                  <a:lnTo>
                    <a:pt x="28" y="8"/>
                  </a:lnTo>
                  <a:lnTo>
                    <a:pt x="28" y="31"/>
                  </a:lnTo>
                  <a:lnTo>
                    <a:pt x="28" y="66"/>
                  </a:lnTo>
                  <a:lnTo>
                    <a:pt x="30" y="109"/>
                  </a:lnTo>
                  <a:lnTo>
                    <a:pt x="34" y="155"/>
                  </a:lnTo>
                  <a:lnTo>
                    <a:pt x="41" y="203"/>
                  </a:lnTo>
                  <a:lnTo>
                    <a:pt x="49" y="249"/>
                  </a:lnTo>
                  <a:lnTo>
                    <a:pt x="61" y="291"/>
                  </a:lnTo>
                  <a:lnTo>
                    <a:pt x="59" y="285"/>
                  </a:lnTo>
                  <a:lnTo>
                    <a:pt x="51" y="270"/>
                  </a:lnTo>
                  <a:lnTo>
                    <a:pt x="41" y="245"/>
                  </a:lnTo>
                  <a:lnTo>
                    <a:pt x="29" y="211"/>
                  </a:lnTo>
                  <a:lnTo>
                    <a:pt x="18" y="171"/>
                  </a:lnTo>
                  <a:lnTo>
                    <a:pt x="8" y="122"/>
                  </a:lnTo>
                  <a:lnTo>
                    <a:pt x="1" y="68"/>
                  </a:lnTo>
                  <a:lnTo>
                    <a:pt x="0" y="9"/>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94" name="Google Shape;2094;p41"/>
            <p:cNvSpPr/>
            <p:nvPr/>
          </p:nvSpPr>
          <p:spPr>
            <a:xfrm>
              <a:off x="4435" y="2864"/>
              <a:ext cx="72" cy="110"/>
            </a:xfrm>
            <a:custGeom>
              <a:avLst/>
              <a:gdLst/>
              <a:ahLst/>
              <a:cxnLst/>
              <a:rect l="l" t="t" r="r" b="b"/>
              <a:pathLst>
                <a:path w="143" h="219" extrusionOk="0">
                  <a:moveTo>
                    <a:pt x="87" y="0"/>
                  </a:moveTo>
                  <a:lnTo>
                    <a:pt x="89" y="2"/>
                  </a:lnTo>
                  <a:lnTo>
                    <a:pt x="97" y="8"/>
                  </a:lnTo>
                  <a:lnTo>
                    <a:pt x="108" y="19"/>
                  </a:lnTo>
                  <a:lnTo>
                    <a:pt x="119" y="34"/>
                  </a:lnTo>
                  <a:lnTo>
                    <a:pt x="129" y="55"/>
                  </a:lnTo>
                  <a:lnTo>
                    <a:pt x="139" y="80"/>
                  </a:lnTo>
                  <a:lnTo>
                    <a:pt x="143" y="113"/>
                  </a:lnTo>
                  <a:lnTo>
                    <a:pt x="143" y="149"/>
                  </a:lnTo>
                  <a:lnTo>
                    <a:pt x="135" y="184"/>
                  </a:lnTo>
                  <a:lnTo>
                    <a:pt x="119" y="206"/>
                  </a:lnTo>
                  <a:lnTo>
                    <a:pt x="97" y="217"/>
                  </a:lnTo>
                  <a:lnTo>
                    <a:pt x="73" y="219"/>
                  </a:lnTo>
                  <a:lnTo>
                    <a:pt x="49" y="212"/>
                  </a:lnTo>
                  <a:lnTo>
                    <a:pt x="28" y="195"/>
                  </a:lnTo>
                  <a:lnTo>
                    <a:pt x="11" y="174"/>
                  </a:lnTo>
                  <a:lnTo>
                    <a:pt x="3" y="145"/>
                  </a:lnTo>
                  <a:lnTo>
                    <a:pt x="2" y="123"/>
                  </a:lnTo>
                  <a:lnTo>
                    <a:pt x="0" y="102"/>
                  </a:lnTo>
                  <a:lnTo>
                    <a:pt x="2" y="81"/>
                  </a:lnTo>
                  <a:lnTo>
                    <a:pt x="4" y="63"/>
                  </a:lnTo>
                  <a:lnTo>
                    <a:pt x="9" y="47"/>
                  </a:lnTo>
                  <a:lnTo>
                    <a:pt x="14" y="32"/>
                  </a:lnTo>
                  <a:lnTo>
                    <a:pt x="22" y="19"/>
                  </a:lnTo>
                  <a:lnTo>
                    <a:pt x="32" y="9"/>
                  </a:lnTo>
                  <a:lnTo>
                    <a:pt x="30" y="13"/>
                  </a:lnTo>
                  <a:lnTo>
                    <a:pt x="28" y="27"/>
                  </a:lnTo>
                  <a:lnTo>
                    <a:pt x="26" y="48"/>
                  </a:lnTo>
                  <a:lnTo>
                    <a:pt x="25" y="72"/>
                  </a:lnTo>
                  <a:lnTo>
                    <a:pt x="26" y="99"/>
                  </a:lnTo>
                  <a:lnTo>
                    <a:pt x="29" y="124"/>
                  </a:lnTo>
                  <a:lnTo>
                    <a:pt x="37" y="146"/>
                  </a:lnTo>
                  <a:lnTo>
                    <a:pt x="50" y="163"/>
                  </a:lnTo>
                  <a:lnTo>
                    <a:pt x="65" y="174"/>
                  </a:lnTo>
                  <a:lnTo>
                    <a:pt x="78" y="177"/>
                  </a:lnTo>
                  <a:lnTo>
                    <a:pt x="88" y="175"/>
                  </a:lnTo>
                  <a:lnTo>
                    <a:pt x="97" y="168"/>
                  </a:lnTo>
                  <a:lnTo>
                    <a:pt x="104" y="157"/>
                  </a:lnTo>
                  <a:lnTo>
                    <a:pt x="110" y="144"/>
                  </a:lnTo>
                  <a:lnTo>
                    <a:pt x="113" y="129"/>
                  </a:lnTo>
                  <a:lnTo>
                    <a:pt x="116" y="113"/>
                  </a:lnTo>
                  <a:lnTo>
                    <a:pt x="113" y="71"/>
                  </a:lnTo>
                  <a:lnTo>
                    <a:pt x="103" y="35"/>
                  </a:lnTo>
                  <a:lnTo>
                    <a:pt x="91" y="9"/>
                  </a:lnTo>
                  <a:lnTo>
                    <a:pt x="8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95" name="Google Shape;2095;p41"/>
            <p:cNvSpPr/>
            <p:nvPr/>
          </p:nvSpPr>
          <p:spPr>
            <a:xfrm>
              <a:off x="4446" y="2648"/>
              <a:ext cx="114" cy="254"/>
            </a:xfrm>
            <a:custGeom>
              <a:avLst/>
              <a:gdLst/>
              <a:ahLst/>
              <a:cxnLst/>
              <a:rect l="l" t="t" r="r" b="b"/>
              <a:pathLst>
                <a:path w="228" h="509" extrusionOk="0">
                  <a:moveTo>
                    <a:pt x="46" y="14"/>
                  </a:moveTo>
                  <a:lnTo>
                    <a:pt x="89" y="388"/>
                  </a:lnTo>
                  <a:lnTo>
                    <a:pt x="205" y="146"/>
                  </a:lnTo>
                  <a:lnTo>
                    <a:pt x="228" y="182"/>
                  </a:lnTo>
                  <a:lnTo>
                    <a:pt x="103" y="509"/>
                  </a:lnTo>
                  <a:lnTo>
                    <a:pt x="102" y="505"/>
                  </a:lnTo>
                  <a:lnTo>
                    <a:pt x="98" y="495"/>
                  </a:lnTo>
                  <a:lnTo>
                    <a:pt x="91" y="481"/>
                  </a:lnTo>
                  <a:lnTo>
                    <a:pt x="83" y="466"/>
                  </a:lnTo>
                  <a:lnTo>
                    <a:pt x="73" y="451"/>
                  </a:lnTo>
                  <a:lnTo>
                    <a:pt x="59" y="439"/>
                  </a:lnTo>
                  <a:lnTo>
                    <a:pt x="45" y="432"/>
                  </a:lnTo>
                  <a:lnTo>
                    <a:pt x="28" y="434"/>
                  </a:lnTo>
                  <a:lnTo>
                    <a:pt x="0" y="0"/>
                  </a:lnTo>
                  <a:lnTo>
                    <a:pt x="46"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96" name="Google Shape;2096;p41"/>
            <p:cNvSpPr/>
            <p:nvPr/>
          </p:nvSpPr>
          <p:spPr>
            <a:xfrm>
              <a:off x="4362" y="2704"/>
              <a:ext cx="98" cy="175"/>
            </a:xfrm>
            <a:custGeom>
              <a:avLst/>
              <a:gdLst/>
              <a:ahLst/>
              <a:cxnLst/>
              <a:rect l="l" t="t" r="r" b="b"/>
              <a:pathLst>
                <a:path w="196" h="350" extrusionOk="0">
                  <a:moveTo>
                    <a:pt x="14" y="0"/>
                  </a:moveTo>
                  <a:lnTo>
                    <a:pt x="196" y="322"/>
                  </a:lnTo>
                  <a:lnTo>
                    <a:pt x="159" y="350"/>
                  </a:lnTo>
                  <a:lnTo>
                    <a:pt x="0" y="24"/>
                  </a:lnTo>
                  <a:lnTo>
                    <a:pt x="1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97" name="Google Shape;2097;p41"/>
            <p:cNvSpPr/>
            <p:nvPr/>
          </p:nvSpPr>
          <p:spPr>
            <a:xfrm>
              <a:off x="4338" y="2860"/>
              <a:ext cx="104" cy="53"/>
            </a:xfrm>
            <a:custGeom>
              <a:avLst/>
              <a:gdLst/>
              <a:ahLst/>
              <a:cxnLst/>
              <a:rect l="l" t="t" r="r" b="b"/>
              <a:pathLst>
                <a:path w="206" h="108" extrusionOk="0">
                  <a:moveTo>
                    <a:pt x="206" y="66"/>
                  </a:moveTo>
                  <a:lnTo>
                    <a:pt x="0" y="0"/>
                  </a:lnTo>
                  <a:lnTo>
                    <a:pt x="0" y="28"/>
                  </a:lnTo>
                  <a:lnTo>
                    <a:pt x="200" y="108"/>
                  </a:lnTo>
                  <a:lnTo>
                    <a:pt x="206" y="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98" name="Google Shape;2098;p41"/>
            <p:cNvSpPr/>
            <p:nvPr/>
          </p:nvSpPr>
          <p:spPr>
            <a:xfrm>
              <a:off x="4367" y="2942"/>
              <a:ext cx="91" cy="97"/>
            </a:xfrm>
            <a:custGeom>
              <a:avLst/>
              <a:gdLst/>
              <a:ahLst/>
              <a:cxnLst/>
              <a:rect l="l" t="t" r="r" b="b"/>
              <a:pathLst>
                <a:path w="182" h="196" extrusionOk="0">
                  <a:moveTo>
                    <a:pt x="182" y="43"/>
                  </a:moveTo>
                  <a:lnTo>
                    <a:pt x="14" y="196"/>
                  </a:lnTo>
                  <a:lnTo>
                    <a:pt x="0" y="168"/>
                  </a:lnTo>
                  <a:lnTo>
                    <a:pt x="155" y="0"/>
                  </a:lnTo>
                  <a:lnTo>
                    <a:pt x="182" y="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099" name="Google Shape;2099;p41"/>
            <p:cNvSpPr/>
            <p:nvPr/>
          </p:nvSpPr>
          <p:spPr>
            <a:xfrm>
              <a:off x="4453" y="2963"/>
              <a:ext cx="33" cy="215"/>
            </a:xfrm>
            <a:custGeom>
              <a:avLst/>
              <a:gdLst/>
              <a:ahLst/>
              <a:cxnLst/>
              <a:rect l="l" t="t" r="r" b="b"/>
              <a:pathLst>
                <a:path w="66" h="429" extrusionOk="0">
                  <a:moveTo>
                    <a:pt x="66" y="4"/>
                  </a:moveTo>
                  <a:lnTo>
                    <a:pt x="28" y="429"/>
                  </a:lnTo>
                  <a:lnTo>
                    <a:pt x="0" y="420"/>
                  </a:lnTo>
                  <a:lnTo>
                    <a:pt x="9" y="0"/>
                  </a:lnTo>
                  <a:lnTo>
                    <a:pt x="66"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00" name="Google Shape;2100;p41"/>
            <p:cNvSpPr/>
            <p:nvPr/>
          </p:nvSpPr>
          <p:spPr>
            <a:xfrm>
              <a:off x="4486" y="2939"/>
              <a:ext cx="79" cy="227"/>
            </a:xfrm>
            <a:custGeom>
              <a:avLst/>
              <a:gdLst/>
              <a:ahLst/>
              <a:cxnLst/>
              <a:rect l="l" t="t" r="r" b="b"/>
              <a:pathLst>
                <a:path w="159" h="454" extrusionOk="0">
                  <a:moveTo>
                    <a:pt x="41" y="0"/>
                  </a:moveTo>
                  <a:lnTo>
                    <a:pt x="159" y="439"/>
                  </a:lnTo>
                  <a:lnTo>
                    <a:pt x="135" y="454"/>
                  </a:lnTo>
                  <a:lnTo>
                    <a:pt x="0" y="52"/>
                  </a:lnTo>
                  <a:lnTo>
                    <a:pt x="4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01" name="Google Shape;2101;p41"/>
            <p:cNvSpPr/>
            <p:nvPr/>
          </p:nvSpPr>
          <p:spPr>
            <a:xfrm>
              <a:off x="4502" y="2916"/>
              <a:ext cx="115" cy="136"/>
            </a:xfrm>
            <a:custGeom>
              <a:avLst/>
              <a:gdLst/>
              <a:ahLst/>
              <a:cxnLst/>
              <a:rect l="l" t="t" r="r" b="b"/>
              <a:pathLst>
                <a:path w="229" h="272" extrusionOk="0">
                  <a:moveTo>
                    <a:pt x="0" y="95"/>
                  </a:moveTo>
                  <a:lnTo>
                    <a:pt x="216" y="272"/>
                  </a:lnTo>
                  <a:lnTo>
                    <a:pt x="229" y="211"/>
                  </a:lnTo>
                  <a:lnTo>
                    <a:pt x="0" y="0"/>
                  </a:lnTo>
                  <a:lnTo>
                    <a:pt x="0" y="9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02" name="Google Shape;2102;p41"/>
            <p:cNvSpPr/>
            <p:nvPr/>
          </p:nvSpPr>
          <p:spPr>
            <a:xfrm>
              <a:off x="4497" y="2871"/>
              <a:ext cx="117" cy="61"/>
            </a:xfrm>
            <a:custGeom>
              <a:avLst/>
              <a:gdLst/>
              <a:ahLst/>
              <a:cxnLst/>
              <a:rect l="l" t="t" r="r" b="b"/>
              <a:pathLst>
                <a:path w="234" h="123" extrusionOk="0">
                  <a:moveTo>
                    <a:pt x="14" y="123"/>
                  </a:moveTo>
                  <a:lnTo>
                    <a:pt x="234" y="43"/>
                  </a:lnTo>
                  <a:lnTo>
                    <a:pt x="229" y="0"/>
                  </a:lnTo>
                  <a:lnTo>
                    <a:pt x="0" y="62"/>
                  </a:lnTo>
                  <a:lnTo>
                    <a:pt x="14" y="1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03" name="Google Shape;2103;p41"/>
            <p:cNvSpPr/>
            <p:nvPr/>
          </p:nvSpPr>
          <p:spPr>
            <a:xfrm>
              <a:off x="4537" y="2841"/>
              <a:ext cx="315" cy="152"/>
            </a:xfrm>
            <a:custGeom>
              <a:avLst/>
              <a:gdLst/>
              <a:ahLst/>
              <a:cxnLst/>
              <a:rect l="l" t="t" r="r" b="b"/>
              <a:pathLst>
                <a:path w="629" h="303" extrusionOk="0">
                  <a:moveTo>
                    <a:pt x="629" y="50"/>
                  </a:moveTo>
                  <a:lnTo>
                    <a:pt x="341" y="303"/>
                  </a:lnTo>
                  <a:lnTo>
                    <a:pt x="0" y="205"/>
                  </a:lnTo>
                  <a:lnTo>
                    <a:pt x="337" y="261"/>
                  </a:lnTo>
                  <a:lnTo>
                    <a:pt x="628" y="0"/>
                  </a:lnTo>
                  <a:lnTo>
                    <a:pt x="629"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04" name="Google Shape;2104;p41"/>
            <p:cNvSpPr/>
            <p:nvPr/>
          </p:nvSpPr>
          <p:spPr>
            <a:xfrm>
              <a:off x="4780" y="2762"/>
              <a:ext cx="292" cy="39"/>
            </a:xfrm>
            <a:custGeom>
              <a:avLst/>
              <a:gdLst/>
              <a:ahLst/>
              <a:cxnLst/>
              <a:rect l="l" t="t" r="r" b="b"/>
              <a:pathLst>
                <a:path w="583" h="79" extrusionOk="0">
                  <a:moveTo>
                    <a:pt x="10" y="60"/>
                  </a:moveTo>
                  <a:lnTo>
                    <a:pt x="13" y="62"/>
                  </a:lnTo>
                  <a:lnTo>
                    <a:pt x="24" y="63"/>
                  </a:lnTo>
                  <a:lnTo>
                    <a:pt x="41" y="65"/>
                  </a:lnTo>
                  <a:lnTo>
                    <a:pt x="63" y="68"/>
                  </a:lnTo>
                  <a:lnTo>
                    <a:pt x="91" y="72"/>
                  </a:lnTo>
                  <a:lnTo>
                    <a:pt x="124" y="74"/>
                  </a:lnTo>
                  <a:lnTo>
                    <a:pt x="161" y="77"/>
                  </a:lnTo>
                  <a:lnTo>
                    <a:pt x="200" y="79"/>
                  </a:lnTo>
                  <a:lnTo>
                    <a:pt x="244" y="79"/>
                  </a:lnTo>
                  <a:lnTo>
                    <a:pt x="288" y="78"/>
                  </a:lnTo>
                  <a:lnTo>
                    <a:pt x="337" y="75"/>
                  </a:lnTo>
                  <a:lnTo>
                    <a:pt x="385" y="71"/>
                  </a:lnTo>
                  <a:lnTo>
                    <a:pt x="435" y="64"/>
                  </a:lnTo>
                  <a:lnTo>
                    <a:pt x="485" y="53"/>
                  </a:lnTo>
                  <a:lnTo>
                    <a:pt x="535" y="40"/>
                  </a:lnTo>
                  <a:lnTo>
                    <a:pt x="583" y="24"/>
                  </a:lnTo>
                  <a:lnTo>
                    <a:pt x="579" y="25"/>
                  </a:lnTo>
                  <a:lnTo>
                    <a:pt x="567" y="27"/>
                  </a:lnTo>
                  <a:lnTo>
                    <a:pt x="549" y="30"/>
                  </a:lnTo>
                  <a:lnTo>
                    <a:pt x="525" y="34"/>
                  </a:lnTo>
                  <a:lnTo>
                    <a:pt x="495" y="39"/>
                  </a:lnTo>
                  <a:lnTo>
                    <a:pt x="459" y="43"/>
                  </a:lnTo>
                  <a:lnTo>
                    <a:pt x="420" y="48"/>
                  </a:lnTo>
                  <a:lnTo>
                    <a:pt x="377" y="50"/>
                  </a:lnTo>
                  <a:lnTo>
                    <a:pt x="332" y="52"/>
                  </a:lnTo>
                  <a:lnTo>
                    <a:pt x="285" y="52"/>
                  </a:lnTo>
                  <a:lnTo>
                    <a:pt x="237" y="51"/>
                  </a:lnTo>
                  <a:lnTo>
                    <a:pt x="188" y="48"/>
                  </a:lnTo>
                  <a:lnTo>
                    <a:pt x="139" y="41"/>
                  </a:lnTo>
                  <a:lnTo>
                    <a:pt x="91" y="30"/>
                  </a:lnTo>
                  <a:lnTo>
                    <a:pt x="44" y="18"/>
                  </a:lnTo>
                  <a:lnTo>
                    <a:pt x="0" y="0"/>
                  </a:lnTo>
                  <a:lnTo>
                    <a:pt x="10" y="6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05" name="Google Shape;2105;p41"/>
            <p:cNvSpPr/>
            <p:nvPr/>
          </p:nvSpPr>
          <p:spPr>
            <a:xfrm>
              <a:off x="4458" y="2893"/>
              <a:ext cx="20" cy="35"/>
            </a:xfrm>
            <a:custGeom>
              <a:avLst/>
              <a:gdLst/>
              <a:ahLst/>
              <a:cxnLst/>
              <a:rect l="l" t="t" r="r" b="b"/>
              <a:pathLst>
                <a:path w="42" h="70" extrusionOk="0">
                  <a:moveTo>
                    <a:pt x="42" y="35"/>
                  </a:moveTo>
                  <a:lnTo>
                    <a:pt x="41" y="48"/>
                  </a:lnTo>
                  <a:lnTo>
                    <a:pt x="36" y="60"/>
                  </a:lnTo>
                  <a:lnTo>
                    <a:pt x="29" y="68"/>
                  </a:lnTo>
                  <a:lnTo>
                    <a:pt x="21" y="70"/>
                  </a:lnTo>
                  <a:lnTo>
                    <a:pt x="13" y="68"/>
                  </a:lnTo>
                  <a:lnTo>
                    <a:pt x="6" y="60"/>
                  </a:lnTo>
                  <a:lnTo>
                    <a:pt x="2" y="48"/>
                  </a:lnTo>
                  <a:lnTo>
                    <a:pt x="0" y="35"/>
                  </a:lnTo>
                  <a:lnTo>
                    <a:pt x="2" y="21"/>
                  </a:lnTo>
                  <a:lnTo>
                    <a:pt x="6" y="10"/>
                  </a:lnTo>
                  <a:lnTo>
                    <a:pt x="13" y="2"/>
                  </a:lnTo>
                  <a:lnTo>
                    <a:pt x="21" y="0"/>
                  </a:lnTo>
                  <a:lnTo>
                    <a:pt x="29" y="2"/>
                  </a:lnTo>
                  <a:lnTo>
                    <a:pt x="36" y="10"/>
                  </a:lnTo>
                  <a:lnTo>
                    <a:pt x="41" y="21"/>
                  </a:lnTo>
                  <a:lnTo>
                    <a:pt x="42" y="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06" name="Google Shape;2106;p41"/>
            <p:cNvSpPr/>
            <p:nvPr/>
          </p:nvSpPr>
          <p:spPr>
            <a:xfrm>
              <a:off x="4904" y="2856"/>
              <a:ext cx="50" cy="78"/>
            </a:xfrm>
            <a:custGeom>
              <a:avLst/>
              <a:gdLst/>
              <a:ahLst/>
              <a:cxnLst/>
              <a:rect l="l" t="t" r="r" b="b"/>
              <a:pathLst>
                <a:path w="100" h="157" extrusionOk="0">
                  <a:moveTo>
                    <a:pt x="100" y="79"/>
                  </a:moveTo>
                  <a:lnTo>
                    <a:pt x="99" y="95"/>
                  </a:lnTo>
                  <a:lnTo>
                    <a:pt x="97" y="109"/>
                  </a:lnTo>
                  <a:lnTo>
                    <a:pt x="92" y="122"/>
                  </a:lnTo>
                  <a:lnTo>
                    <a:pt x="85" y="134"/>
                  </a:lnTo>
                  <a:lnTo>
                    <a:pt x="78" y="143"/>
                  </a:lnTo>
                  <a:lnTo>
                    <a:pt x="69" y="151"/>
                  </a:lnTo>
                  <a:lnTo>
                    <a:pt x="60" y="156"/>
                  </a:lnTo>
                  <a:lnTo>
                    <a:pt x="50" y="157"/>
                  </a:lnTo>
                  <a:lnTo>
                    <a:pt x="39" y="156"/>
                  </a:lnTo>
                  <a:lnTo>
                    <a:pt x="30" y="151"/>
                  </a:lnTo>
                  <a:lnTo>
                    <a:pt x="22" y="143"/>
                  </a:lnTo>
                  <a:lnTo>
                    <a:pt x="15" y="134"/>
                  </a:lnTo>
                  <a:lnTo>
                    <a:pt x="8" y="122"/>
                  </a:lnTo>
                  <a:lnTo>
                    <a:pt x="4" y="109"/>
                  </a:lnTo>
                  <a:lnTo>
                    <a:pt x="1" y="95"/>
                  </a:lnTo>
                  <a:lnTo>
                    <a:pt x="0" y="79"/>
                  </a:lnTo>
                  <a:lnTo>
                    <a:pt x="1" y="63"/>
                  </a:lnTo>
                  <a:lnTo>
                    <a:pt x="4" y="48"/>
                  </a:lnTo>
                  <a:lnTo>
                    <a:pt x="8" y="35"/>
                  </a:lnTo>
                  <a:lnTo>
                    <a:pt x="15" y="23"/>
                  </a:lnTo>
                  <a:lnTo>
                    <a:pt x="22" y="13"/>
                  </a:lnTo>
                  <a:lnTo>
                    <a:pt x="30" y="6"/>
                  </a:lnTo>
                  <a:lnTo>
                    <a:pt x="39" y="1"/>
                  </a:lnTo>
                  <a:lnTo>
                    <a:pt x="50" y="0"/>
                  </a:lnTo>
                  <a:lnTo>
                    <a:pt x="60" y="1"/>
                  </a:lnTo>
                  <a:lnTo>
                    <a:pt x="69" y="6"/>
                  </a:lnTo>
                  <a:lnTo>
                    <a:pt x="78" y="13"/>
                  </a:lnTo>
                  <a:lnTo>
                    <a:pt x="85" y="23"/>
                  </a:lnTo>
                  <a:lnTo>
                    <a:pt x="92" y="35"/>
                  </a:lnTo>
                  <a:lnTo>
                    <a:pt x="97" y="48"/>
                  </a:lnTo>
                  <a:lnTo>
                    <a:pt x="99" y="63"/>
                  </a:lnTo>
                  <a:lnTo>
                    <a:pt x="100" y="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07" name="Google Shape;2107;p41"/>
            <p:cNvSpPr/>
            <p:nvPr/>
          </p:nvSpPr>
          <p:spPr>
            <a:xfrm>
              <a:off x="4761" y="3209"/>
              <a:ext cx="22" cy="40"/>
            </a:xfrm>
            <a:custGeom>
              <a:avLst/>
              <a:gdLst/>
              <a:ahLst/>
              <a:cxnLst/>
              <a:rect l="l" t="t" r="r" b="b"/>
              <a:pathLst>
                <a:path w="43" h="79" extrusionOk="0">
                  <a:moveTo>
                    <a:pt x="43" y="39"/>
                  </a:moveTo>
                  <a:lnTo>
                    <a:pt x="42" y="54"/>
                  </a:lnTo>
                  <a:lnTo>
                    <a:pt x="37" y="68"/>
                  </a:lnTo>
                  <a:lnTo>
                    <a:pt x="30" y="76"/>
                  </a:lnTo>
                  <a:lnTo>
                    <a:pt x="22" y="79"/>
                  </a:lnTo>
                  <a:lnTo>
                    <a:pt x="13" y="76"/>
                  </a:lnTo>
                  <a:lnTo>
                    <a:pt x="6" y="68"/>
                  </a:lnTo>
                  <a:lnTo>
                    <a:pt x="2" y="54"/>
                  </a:lnTo>
                  <a:lnTo>
                    <a:pt x="0" y="39"/>
                  </a:lnTo>
                  <a:lnTo>
                    <a:pt x="2" y="24"/>
                  </a:lnTo>
                  <a:lnTo>
                    <a:pt x="6" y="11"/>
                  </a:lnTo>
                  <a:lnTo>
                    <a:pt x="13" y="3"/>
                  </a:lnTo>
                  <a:lnTo>
                    <a:pt x="22" y="0"/>
                  </a:lnTo>
                  <a:lnTo>
                    <a:pt x="30" y="3"/>
                  </a:lnTo>
                  <a:lnTo>
                    <a:pt x="37" y="11"/>
                  </a:lnTo>
                  <a:lnTo>
                    <a:pt x="42" y="24"/>
                  </a:lnTo>
                  <a:lnTo>
                    <a:pt x="43"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08" name="Google Shape;2108;p41"/>
            <p:cNvSpPr/>
            <p:nvPr/>
          </p:nvSpPr>
          <p:spPr>
            <a:xfrm>
              <a:off x="4873" y="2813"/>
              <a:ext cx="54" cy="66"/>
            </a:xfrm>
            <a:custGeom>
              <a:avLst/>
              <a:gdLst/>
              <a:ahLst/>
              <a:cxnLst/>
              <a:rect l="l" t="t" r="r" b="b"/>
              <a:pathLst>
                <a:path w="107" h="133" extrusionOk="0">
                  <a:moveTo>
                    <a:pt x="107" y="113"/>
                  </a:moveTo>
                  <a:lnTo>
                    <a:pt x="0" y="0"/>
                  </a:lnTo>
                  <a:lnTo>
                    <a:pt x="0" y="63"/>
                  </a:lnTo>
                  <a:lnTo>
                    <a:pt x="76" y="133"/>
                  </a:lnTo>
                  <a:lnTo>
                    <a:pt x="107"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2109" name="Google Shape;2109;p41"/>
          <p:cNvGrpSpPr/>
          <p:nvPr/>
        </p:nvGrpSpPr>
        <p:grpSpPr>
          <a:xfrm rot="-3600000">
            <a:off x="7974806" y="3656806"/>
            <a:ext cx="766762" cy="962025"/>
            <a:chOff x="4965" y="2041"/>
            <a:chExt cx="618" cy="712"/>
          </a:xfrm>
        </p:grpSpPr>
        <p:sp>
          <p:nvSpPr>
            <p:cNvPr id="2110" name="Google Shape;2110;p41"/>
            <p:cNvSpPr/>
            <p:nvPr/>
          </p:nvSpPr>
          <p:spPr>
            <a:xfrm>
              <a:off x="4965" y="2041"/>
              <a:ext cx="618" cy="71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11" name="Google Shape;2111;p41"/>
            <p:cNvSpPr/>
            <p:nvPr/>
          </p:nvSpPr>
          <p:spPr>
            <a:xfrm>
              <a:off x="5145" y="2471"/>
              <a:ext cx="223" cy="249"/>
            </a:xfrm>
            <a:custGeom>
              <a:avLst/>
              <a:gdLst/>
              <a:ahLst/>
              <a:cxnLst/>
              <a:rect l="l" t="t" r="r" b="b"/>
              <a:pathLst>
                <a:path w="710" h="795" extrusionOk="0">
                  <a:moveTo>
                    <a:pt x="145" y="53"/>
                  </a:moveTo>
                  <a:lnTo>
                    <a:pt x="0" y="619"/>
                  </a:lnTo>
                  <a:lnTo>
                    <a:pt x="3" y="621"/>
                  </a:lnTo>
                  <a:lnTo>
                    <a:pt x="14" y="629"/>
                  </a:lnTo>
                  <a:lnTo>
                    <a:pt x="30" y="641"/>
                  </a:lnTo>
                  <a:lnTo>
                    <a:pt x="52" y="656"/>
                  </a:lnTo>
                  <a:lnTo>
                    <a:pt x="78" y="672"/>
                  </a:lnTo>
                  <a:lnTo>
                    <a:pt x="109" y="688"/>
                  </a:lnTo>
                  <a:lnTo>
                    <a:pt x="144" y="704"/>
                  </a:lnTo>
                  <a:lnTo>
                    <a:pt x="182" y="718"/>
                  </a:lnTo>
                  <a:lnTo>
                    <a:pt x="201" y="725"/>
                  </a:lnTo>
                  <a:lnTo>
                    <a:pt x="221" y="731"/>
                  </a:lnTo>
                  <a:lnTo>
                    <a:pt x="240" y="736"/>
                  </a:lnTo>
                  <a:lnTo>
                    <a:pt x="260" y="742"/>
                  </a:lnTo>
                  <a:lnTo>
                    <a:pt x="280" y="747"/>
                  </a:lnTo>
                  <a:lnTo>
                    <a:pt x="299" y="751"/>
                  </a:lnTo>
                  <a:lnTo>
                    <a:pt x="318" y="757"/>
                  </a:lnTo>
                  <a:lnTo>
                    <a:pt x="336" y="761"/>
                  </a:lnTo>
                  <a:lnTo>
                    <a:pt x="353" y="765"/>
                  </a:lnTo>
                  <a:lnTo>
                    <a:pt x="372" y="769"/>
                  </a:lnTo>
                  <a:lnTo>
                    <a:pt x="389" y="772"/>
                  </a:lnTo>
                  <a:lnTo>
                    <a:pt x="405" y="776"/>
                  </a:lnTo>
                  <a:lnTo>
                    <a:pt x="421" y="779"/>
                  </a:lnTo>
                  <a:lnTo>
                    <a:pt x="436" y="781"/>
                  </a:lnTo>
                  <a:lnTo>
                    <a:pt x="451" y="784"/>
                  </a:lnTo>
                  <a:lnTo>
                    <a:pt x="465" y="786"/>
                  </a:lnTo>
                  <a:lnTo>
                    <a:pt x="495" y="791"/>
                  </a:lnTo>
                  <a:lnTo>
                    <a:pt x="524" y="793"/>
                  </a:lnTo>
                  <a:lnTo>
                    <a:pt x="550" y="794"/>
                  </a:lnTo>
                  <a:lnTo>
                    <a:pt x="573" y="795"/>
                  </a:lnTo>
                  <a:lnTo>
                    <a:pt x="596" y="795"/>
                  </a:lnTo>
                  <a:lnTo>
                    <a:pt x="616" y="794"/>
                  </a:lnTo>
                  <a:lnTo>
                    <a:pt x="634" y="793"/>
                  </a:lnTo>
                  <a:lnTo>
                    <a:pt x="650" y="791"/>
                  </a:lnTo>
                  <a:lnTo>
                    <a:pt x="664" y="788"/>
                  </a:lnTo>
                  <a:lnTo>
                    <a:pt x="677" y="786"/>
                  </a:lnTo>
                  <a:lnTo>
                    <a:pt x="687" y="784"/>
                  </a:lnTo>
                  <a:lnTo>
                    <a:pt x="695" y="781"/>
                  </a:lnTo>
                  <a:lnTo>
                    <a:pt x="702" y="780"/>
                  </a:lnTo>
                  <a:lnTo>
                    <a:pt x="707" y="778"/>
                  </a:lnTo>
                  <a:lnTo>
                    <a:pt x="709" y="777"/>
                  </a:lnTo>
                  <a:lnTo>
                    <a:pt x="710" y="777"/>
                  </a:lnTo>
                  <a:lnTo>
                    <a:pt x="706" y="196"/>
                  </a:lnTo>
                  <a:lnTo>
                    <a:pt x="549" y="0"/>
                  </a:lnTo>
                  <a:lnTo>
                    <a:pt x="145" y="53"/>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12" name="Google Shape;2112;p41"/>
            <p:cNvSpPr/>
            <p:nvPr/>
          </p:nvSpPr>
          <p:spPr>
            <a:xfrm>
              <a:off x="5190" y="2319"/>
              <a:ext cx="181" cy="213"/>
            </a:xfrm>
            <a:custGeom>
              <a:avLst/>
              <a:gdLst/>
              <a:ahLst/>
              <a:cxnLst/>
              <a:rect l="l" t="t" r="r" b="b"/>
              <a:pathLst>
                <a:path w="576" h="681" extrusionOk="0">
                  <a:moveTo>
                    <a:pt x="359" y="0"/>
                  </a:moveTo>
                  <a:lnTo>
                    <a:pt x="360" y="11"/>
                  </a:lnTo>
                  <a:lnTo>
                    <a:pt x="356" y="30"/>
                  </a:lnTo>
                  <a:lnTo>
                    <a:pt x="349" y="57"/>
                  </a:lnTo>
                  <a:lnTo>
                    <a:pt x="338" y="87"/>
                  </a:lnTo>
                  <a:lnTo>
                    <a:pt x="327" y="118"/>
                  </a:lnTo>
                  <a:lnTo>
                    <a:pt x="317" y="146"/>
                  </a:lnTo>
                  <a:lnTo>
                    <a:pt x="307" y="170"/>
                  </a:lnTo>
                  <a:lnTo>
                    <a:pt x="300" y="187"/>
                  </a:lnTo>
                  <a:lnTo>
                    <a:pt x="291" y="205"/>
                  </a:lnTo>
                  <a:lnTo>
                    <a:pt x="277" y="221"/>
                  </a:lnTo>
                  <a:lnTo>
                    <a:pt x="262" y="235"/>
                  </a:lnTo>
                  <a:lnTo>
                    <a:pt x="246" y="248"/>
                  </a:lnTo>
                  <a:lnTo>
                    <a:pt x="230" y="258"/>
                  </a:lnTo>
                  <a:lnTo>
                    <a:pt x="215" y="267"/>
                  </a:lnTo>
                  <a:lnTo>
                    <a:pt x="203" y="274"/>
                  </a:lnTo>
                  <a:lnTo>
                    <a:pt x="193" y="279"/>
                  </a:lnTo>
                  <a:lnTo>
                    <a:pt x="183" y="284"/>
                  </a:lnTo>
                  <a:lnTo>
                    <a:pt x="168" y="288"/>
                  </a:lnTo>
                  <a:lnTo>
                    <a:pt x="150" y="295"/>
                  </a:lnTo>
                  <a:lnTo>
                    <a:pt x="130" y="303"/>
                  </a:lnTo>
                  <a:lnTo>
                    <a:pt x="110" y="314"/>
                  </a:lnTo>
                  <a:lnTo>
                    <a:pt x="92" y="325"/>
                  </a:lnTo>
                  <a:lnTo>
                    <a:pt x="77" y="338"/>
                  </a:lnTo>
                  <a:lnTo>
                    <a:pt x="67" y="352"/>
                  </a:lnTo>
                  <a:lnTo>
                    <a:pt x="59" y="371"/>
                  </a:lnTo>
                  <a:lnTo>
                    <a:pt x="48" y="398"/>
                  </a:lnTo>
                  <a:lnTo>
                    <a:pt x="37" y="428"/>
                  </a:lnTo>
                  <a:lnTo>
                    <a:pt x="26" y="460"/>
                  </a:lnTo>
                  <a:lnTo>
                    <a:pt x="16" y="490"/>
                  </a:lnTo>
                  <a:lnTo>
                    <a:pt x="8" y="514"/>
                  </a:lnTo>
                  <a:lnTo>
                    <a:pt x="2" y="531"/>
                  </a:lnTo>
                  <a:lnTo>
                    <a:pt x="0" y="538"/>
                  </a:lnTo>
                  <a:lnTo>
                    <a:pt x="1" y="536"/>
                  </a:lnTo>
                  <a:lnTo>
                    <a:pt x="6" y="535"/>
                  </a:lnTo>
                  <a:lnTo>
                    <a:pt x="12" y="532"/>
                  </a:lnTo>
                  <a:lnTo>
                    <a:pt x="24" y="530"/>
                  </a:lnTo>
                  <a:lnTo>
                    <a:pt x="40" y="529"/>
                  </a:lnTo>
                  <a:lnTo>
                    <a:pt x="64" y="528"/>
                  </a:lnTo>
                  <a:lnTo>
                    <a:pt x="95" y="529"/>
                  </a:lnTo>
                  <a:lnTo>
                    <a:pt x="123" y="530"/>
                  </a:lnTo>
                  <a:lnTo>
                    <a:pt x="152" y="532"/>
                  </a:lnTo>
                  <a:lnTo>
                    <a:pt x="179" y="536"/>
                  </a:lnTo>
                  <a:lnTo>
                    <a:pt x="207" y="539"/>
                  </a:lnTo>
                  <a:lnTo>
                    <a:pt x="236" y="544"/>
                  </a:lnTo>
                  <a:lnTo>
                    <a:pt x="262" y="550"/>
                  </a:lnTo>
                  <a:lnTo>
                    <a:pt x="290" y="555"/>
                  </a:lnTo>
                  <a:lnTo>
                    <a:pt x="317" y="561"/>
                  </a:lnTo>
                  <a:lnTo>
                    <a:pt x="341" y="568"/>
                  </a:lnTo>
                  <a:lnTo>
                    <a:pt x="365" y="575"/>
                  </a:lnTo>
                  <a:lnTo>
                    <a:pt x="388" y="581"/>
                  </a:lnTo>
                  <a:lnTo>
                    <a:pt x="410" y="588"/>
                  </a:lnTo>
                  <a:lnTo>
                    <a:pt x="429" y="595"/>
                  </a:lnTo>
                  <a:lnTo>
                    <a:pt x="448" y="602"/>
                  </a:lnTo>
                  <a:lnTo>
                    <a:pt x="464" y="607"/>
                  </a:lnTo>
                  <a:lnTo>
                    <a:pt x="478" y="613"/>
                  </a:lnTo>
                  <a:lnTo>
                    <a:pt x="501" y="625"/>
                  </a:lnTo>
                  <a:lnTo>
                    <a:pt x="519" y="636"/>
                  </a:lnTo>
                  <a:lnTo>
                    <a:pt x="534" y="648"/>
                  </a:lnTo>
                  <a:lnTo>
                    <a:pt x="545" y="658"/>
                  </a:lnTo>
                  <a:lnTo>
                    <a:pt x="553" y="667"/>
                  </a:lnTo>
                  <a:lnTo>
                    <a:pt x="557" y="674"/>
                  </a:lnTo>
                  <a:lnTo>
                    <a:pt x="560" y="679"/>
                  </a:lnTo>
                  <a:lnTo>
                    <a:pt x="561" y="681"/>
                  </a:lnTo>
                  <a:lnTo>
                    <a:pt x="576" y="20"/>
                  </a:lnTo>
                  <a:lnTo>
                    <a:pt x="573" y="20"/>
                  </a:lnTo>
                  <a:lnTo>
                    <a:pt x="565" y="21"/>
                  </a:lnTo>
                  <a:lnTo>
                    <a:pt x="554" y="21"/>
                  </a:lnTo>
                  <a:lnTo>
                    <a:pt x="540" y="21"/>
                  </a:lnTo>
                  <a:lnTo>
                    <a:pt x="526" y="22"/>
                  </a:lnTo>
                  <a:lnTo>
                    <a:pt x="511" y="22"/>
                  </a:lnTo>
                  <a:lnTo>
                    <a:pt x="497" y="21"/>
                  </a:lnTo>
                  <a:lnTo>
                    <a:pt x="487" y="20"/>
                  </a:lnTo>
                  <a:lnTo>
                    <a:pt x="474" y="17"/>
                  </a:lnTo>
                  <a:lnTo>
                    <a:pt x="457" y="14"/>
                  </a:lnTo>
                  <a:lnTo>
                    <a:pt x="436" y="11"/>
                  </a:lnTo>
                  <a:lnTo>
                    <a:pt x="414" y="8"/>
                  </a:lnTo>
                  <a:lnTo>
                    <a:pt x="394" y="5"/>
                  </a:lnTo>
                  <a:lnTo>
                    <a:pt x="375" y="2"/>
                  </a:lnTo>
                  <a:lnTo>
                    <a:pt x="364" y="1"/>
                  </a:lnTo>
                  <a:lnTo>
                    <a:pt x="35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13" name="Google Shape;2113;p41"/>
            <p:cNvSpPr/>
            <p:nvPr/>
          </p:nvSpPr>
          <p:spPr>
            <a:xfrm>
              <a:off x="5169" y="2103"/>
              <a:ext cx="289" cy="190"/>
            </a:xfrm>
            <a:custGeom>
              <a:avLst/>
              <a:gdLst/>
              <a:ahLst/>
              <a:cxnLst/>
              <a:rect l="l" t="t" r="r" b="b"/>
              <a:pathLst>
                <a:path w="924" h="606" extrusionOk="0">
                  <a:moveTo>
                    <a:pt x="124" y="26"/>
                  </a:moveTo>
                  <a:lnTo>
                    <a:pt x="98" y="80"/>
                  </a:lnTo>
                  <a:lnTo>
                    <a:pt x="94" y="160"/>
                  </a:lnTo>
                  <a:lnTo>
                    <a:pt x="201" y="179"/>
                  </a:lnTo>
                  <a:lnTo>
                    <a:pt x="232" y="212"/>
                  </a:lnTo>
                  <a:lnTo>
                    <a:pt x="242" y="267"/>
                  </a:lnTo>
                  <a:lnTo>
                    <a:pt x="69" y="532"/>
                  </a:lnTo>
                  <a:lnTo>
                    <a:pt x="66" y="534"/>
                  </a:lnTo>
                  <a:lnTo>
                    <a:pt x="56" y="538"/>
                  </a:lnTo>
                  <a:lnTo>
                    <a:pt x="44" y="545"/>
                  </a:lnTo>
                  <a:lnTo>
                    <a:pt x="30" y="552"/>
                  </a:lnTo>
                  <a:lnTo>
                    <a:pt x="16" y="560"/>
                  </a:lnTo>
                  <a:lnTo>
                    <a:pt x="6" y="567"/>
                  </a:lnTo>
                  <a:lnTo>
                    <a:pt x="0" y="572"/>
                  </a:lnTo>
                  <a:lnTo>
                    <a:pt x="1" y="575"/>
                  </a:lnTo>
                  <a:lnTo>
                    <a:pt x="9" y="579"/>
                  </a:lnTo>
                  <a:lnTo>
                    <a:pt x="19" y="582"/>
                  </a:lnTo>
                  <a:lnTo>
                    <a:pt x="32" y="588"/>
                  </a:lnTo>
                  <a:lnTo>
                    <a:pt x="46" y="592"/>
                  </a:lnTo>
                  <a:lnTo>
                    <a:pt x="59" y="598"/>
                  </a:lnTo>
                  <a:lnTo>
                    <a:pt x="69" y="602"/>
                  </a:lnTo>
                  <a:lnTo>
                    <a:pt x="77" y="605"/>
                  </a:lnTo>
                  <a:lnTo>
                    <a:pt x="79" y="606"/>
                  </a:lnTo>
                  <a:lnTo>
                    <a:pt x="173" y="448"/>
                  </a:lnTo>
                  <a:lnTo>
                    <a:pt x="176" y="444"/>
                  </a:lnTo>
                  <a:lnTo>
                    <a:pt x="185" y="433"/>
                  </a:lnTo>
                  <a:lnTo>
                    <a:pt x="198" y="417"/>
                  </a:lnTo>
                  <a:lnTo>
                    <a:pt x="214" y="400"/>
                  </a:lnTo>
                  <a:lnTo>
                    <a:pt x="231" y="382"/>
                  </a:lnTo>
                  <a:lnTo>
                    <a:pt x="249" y="365"/>
                  </a:lnTo>
                  <a:lnTo>
                    <a:pt x="265" y="354"/>
                  </a:lnTo>
                  <a:lnTo>
                    <a:pt x="276" y="349"/>
                  </a:lnTo>
                  <a:lnTo>
                    <a:pt x="305" y="353"/>
                  </a:lnTo>
                  <a:lnTo>
                    <a:pt x="334" y="364"/>
                  </a:lnTo>
                  <a:lnTo>
                    <a:pt x="361" y="382"/>
                  </a:lnTo>
                  <a:lnTo>
                    <a:pt x="386" y="401"/>
                  </a:lnTo>
                  <a:lnTo>
                    <a:pt x="406" y="422"/>
                  </a:lnTo>
                  <a:lnTo>
                    <a:pt x="424" y="440"/>
                  </a:lnTo>
                  <a:lnTo>
                    <a:pt x="434" y="453"/>
                  </a:lnTo>
                  <a:lnTo>
                    <a:pt x="438" y="458"/>
                  </a:lnTo>
                  <a:lnTo>
                    <a:pt x="435" y="461"/>
                  </a:lnTo>
                  <a:lnTo>
                    <a:pt x="428" y="471"/>
                  </a:lnTo>
                  <a:lnTo>
                    <a:pt x="420" y="485"/>
                  </a:lnTo>
                  <a:lnTo>
                    <a:pt x="412" y="502"/>
                  </a:lnTo>
                  <a:lnTo>
                    <a:pt x="405" y="521"/>
                  </a:lnTo>
                  <a:lnTo>
                    <a:pt x="402" y="538"/>
                  </a:lnTo>
                  <a:lnTo>
                    <a:pt x="404" y="554"/>
                  </a:lnTo>
                  <a:lnTo>
                    <a:pt x="412" y="566"/>
                  </a:lnTo>
                  <a:lnTo>
                    <a:pt x="419" y="570"/>
                  </a:lnTo>
                  <a:lnTo>
                    <a:pt x="429" y="574"/>
                  </a:lnTo>
                  <a:lnTo>
                    <a:pt x="440" y="579"/>
                  </a:lnTo>
                  <a:lnTo>
                    <a:pt x="452" y="582"/>
                  </a:lnTo>
                  <a:lnTo>
                    <a:pt x="466" y="585"/>
                  </a:lnTo>
                  <a:lnTo>
                    <a:pt x="480" y="589"/>
                  </a:lnTo>
                  <a:lnTo>
                    <a:pt x="495" y="592"/>
                  </a:lnTo>
                  <a:lnTo>
                    <a:pt x="511" y="595"/>
                  </a:lnTo>
                  <a:lnTo>
                    <a:pt x="526" y="597"/>
                  </a:lnTo>
                  <a:lnTo>
                    <a:pt x="542" y="599"/>
                  </a:lnTo>
                  <a:lnTo>
                    <a:pt x="558" y="600"/>
                  </a:lnTo>
                  <a:lnTo>
                    <a:pt x="573" y="603"/>
                  </a:lnTo>
                  <a:lnTo>
                    <a:pt x="587" y="604"/>
                  </a:lnTo>
                  <a:lnTo>
                    <a:pt x="601" y="604"/>
                  </a:lnTo>
                  <a:lnTo>
                    <a:pt x="614" y="605"/>
                  </a:lnTo>
                  <a:lnTo>
                    <a:pt x="624" y="605"/>
                  </a:lnTo>
                  <a:lnTo>
                    <a:pt x="657" y="603"/>
                  </a:lnTo>
                  <a:lnTo>
                    <a:pt x="681" y="597"/>
                  </a:lnTo>
                  <a:lnTo>
                    <a:pt x="695" y="589"/>
                  </a:lnTo>
                  <a:lnTo>
                    <a:pt x="705" y="579"/>
                  </a:lnTo>
                  <a:lnTo>
                    <a:pt x="708" y="569"/>
                  </a:lnTo>
                  <a:lnTo>
                    <a:pt x="709" y="561"/>
                  </a:lnTo>
                  <a:lnTo>
                    <a:pt x="709" y="555"/>
                  </a:lnTo>
                  <a:lnTo>
                    <a:pt x="708" y="553"/>
                  </a:lnTo>
                  <a:lnTo>
                    <a:pt x="693" y="477"/>
                  </a:lnTo>
                  <a:lnTo>
                    <a:pt x="679" y="400"/>
                  </a:lnTo>
                  <a:lnTo>
                    <a:pt x="679" y="398"/>
                  </a:lnTo>
                  <a:lnTo>
                    <a:pt x="679" y="390"/>
                  </a:lnTo>
                  <a:lnTo>
                    <a:pt x="679" y="378"/>
                  </a:lnTo>
                  <a:lnTo>
                    <a:pt x="681" y="363"/>
                  </a:lnTo>
                  <a:lnTo>
                    <a:pt x="685" y="347"/>
                  </a:lnTo>
                  <a:lnTo>
                    <a:pt x="692" y="331"/>
                  </a:lnTo>
                  <a:lnTo>
                    <a:pt x="701" y="315"/>
                  </a:lnTo>
                  <a:lnTo>
                    <a:pt x="716" y="301"/>
                  </a:lnTo>
                  <a:lnTo>
                    <a:pt x="729" y="292"/>
                  </a:lnTo>
                  <a:lnTo>
                    <a:pt x="743" y="286"/>
                  </a:lnTo>
                  <a:lnTo>
                    <a:pt x="755" y="281"/>
                  </a:lnTo>
                  <a:lnTo>
                    <a:pt x="767" y="278"/>
                  </a:lnTo>
                  <a:lnTo>
                    <a:pt x="777" y="276"/>
                  </a:lnTo>
                  <a:lnTo>
                    <a:pt x="786" y="274"/>
                  </a:lnTo>
                  <a:lnTo>
                    <a:pt x="791" y="274"/>
                  </a:lnTo>
                  <a:lnTo>
                    <a:pt x="793" y="274"/>
                  </a:lnTo>
                  <a:lnTo>
                    <a:pt x="924" y="276"/>
                  </a:lnTo>
                  <a:lnTo>
                    <a:pt x="922" y="274"/>
                  </a:lnTo>
                  <a:lnTo>
                    <a:pt x="920" y="271"/>
                  </a:lnTo>
                  <a:lnTo>
                    <a:pt x="915" y="266"/>
                  </a:lnTo>
                  <a:lnTo>
                    <a:pt x="910" y="259"/>
                  </a:lnTo>
                  <a:lnTo>
                    <a:pt x="902" y="251"/>
                  </a:lnTo>
                  <a:lnTo>
                    <a:pt x="891" y="242"/>
                  </a:lnTo>
                  <a:lnTo>
                    <a:pt x="879" y="233"/>
                  </a:lnTo>
                  <a:lnTo>
                    <a:pt x="865" y="221"/>
                  </a:lnTo>
                  <a:lnTo>
                    <a:pt x="849" y="210"/>
                  </a:lnTo>
                  <a:lnTo>
                    <a:pt x="830" y="198"/>
                  </a:lnTo>
                  <a:lnTo>
                    <a:pt x="808" y="187"/>
                  </a:lnTo>
                  <a:lnTo>
                    <a:pt x="785" y="175"/>
                  </a:lnTo>
                  <a:lnTo>
                    <a:pt x="760" y="164"/>
                  </a:lnTo>
                  <a:lnTo>
                    <a:pt x="731" y="152"/>
                  </a:lnTo>
                  <a:lnTo>
                    <a:pt x="701" y="143"/>
                  </a:lnTo>
                  <a:lnTo>
                    <a:pt x="668" y="134"/>
                  </a:lnTo>
                  <a:lnTo>
                    <a:pt x="651" y="130"/>
                  </a:lnTo>
                  <a:lnTo>
                    <a:pt x="631" y="126"/>
                  </a:lnTo>
                  <a:lnTo>
                    <a:pt x="609" y="121"/>
                  </a:lnTo>
                  <a:lnTo>
                    <a:pt x="586" y="118"/>
                  </a:lnTo>
                  <a:lnTo>
                    <a:pt x="562" y="113"/>
                  </a:lnTo>
                  <a:lnTo>
                    <a:pt x="537" y="108"/>
                  </a:lnTo>
                  <a:lnTo>
                    <a:pt x="511" y="105"/>
                  </a:lnTo>
                  <a:lnTo>
                    <a:pt x="487" y="102"/>
                  </a:lnTo>
                  <a:lnTo>
                    <a:pt x="463" y="98"/>
                  </a:lnTo>
                  <a:lnTo>
                    <a:pt x="441" y="95"/>
                  </a:lnTo>
                  <a:lnTo>
                    <a:pt x="421" y="91"/>
                  </a:lnTo>
                  <a:lnTo>
                    <a:pt x="404" y="89"/>
                  </a:lnTo>
                  <a:lnTo>
                    <a:pt x="389" y="87"/>
                  </a:lnTo>
                  <a:lnTo>
                    <a:pt x="378" y="85"/>
                  </a:lnTo>
                  <a:lnTo>
                    <a:pt x="371" y="84"/>
                  </a:lnTo>
                  <a:lnTo>
                    <a:pt x="368" y="84"/>
                  </a:lnTo>
                  <a:lnTo>
                    <a:pt x="259" y="54"/>
                  </a:lnTo>
                  <a:lnTo>
                    <a:pt x="207" y="0"/>
                  </a:lnTo>
                  <a:lnTo>
                    <a:pt x="124" y="26"/>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14" name="Google Shape;2114;p41"/>
            <p:cNvSpPr/>
            <p:nvPr/>
          </p:nvSpPr>
          <p:spPr>
            <a:xfrm>
              <a:off x="5143" y="2101"/>
              <a:ext cx="162" cy="198"/>
            </a:xfrm>
            <a:custGeom>
              <a:avLst/>
              <a:gdLst/>
              <a:ahLst/>
              <a:cxnLst/>
              <a:rect l="l" t="t" r="r" b="b"/>
              <a:pathLst>
                <a:path w="516" h="635" extrusionOk="0">
                  <a:moveTo>
                    <a:pt x="303" y="6"/>
                  </a:moveTo>
                  <a:lnTo>
                    <a:pt x="303" y="15"/>
                  </a:lnTo>
                  <a:lnTo>
                    <a:pt x="297" y="20"/>
                  </a:lnTo>
                  <a:lnTo>
                    <a:pt x="288" y="23"/>
                  </a:lnTo>
                  <a:lnTo>
                    <a:pt x="275" y="25"/>
                  </a:lnTo>
                  <a:lnTo>
                    <a:pt x="260" y="27"/>
                  </a:lnTo>
                  <a:lnTo>
                    <a:pt x="248" y="27"/>
                  </a:lnTo>
                  <a:lnTo>
                    <a:pt x="236" y="28"/>
                  </a:lnTo>
                  <a:lnTo>
                    <a:pt x="229" y="30"/>
                  </a:lnTo>
                  <a:lnTo>
                    <a:pt x="236" y="48"/>
                  </a:lnTo>
                  <a:lnTo>
                    <a:pt x="238" y="67"/>
                  </a:lnTo>
                  <a:lnTo>
                    <a:pt x="237" y="84"/>
                  </a:lnTo>
                  <a:lnTo>
                    <a:pt x="234" y="100"/>
                  </a:lnTo>
                  <a:lnTo>
                    <a:pt x="229" y="116"/>
                  </a:lnTo>
                  <a:lnTo>
                    <a:pt x="224" y="130"/>
                  </a:lnTo>
                  <a:lnTo>
                    <a:pt x="218" y="144"/>
                  </a:lnTo>
                  <a:lnTo>
                    <a:pt x="212" y="156"/>
                  </a:lnTo>
                  <a:lnTo>
                    <a:pt x="217" y="159"/>
                  </a:lnTo>
                  <a:lnTo>
                    <a:pt x="222" y="163"/>
                  </a:lnTo>
                  <a:lnTo>
                    <a:pt x="228" y="165"/>
                  </a:lnTo>
                  <a:lnTo>
                    <a:pt x="234" y="166"/>
                  </a:lnTo>
                  <a:lnTo>
                    <a:pt x="240" y="167"/>
                  </a:lnTo>
                  <a:lnTo>
                    <a:pt x="245" y="168"/>
                  </a:lnTo>
                  <a:lnTo>
                    <a:pt x="252" y="169"/>
                  </a:lnTo>
                  <a:lnTo>
                    <a:pt x="258" y="171"/>
                  </a:lnTo>
                  <a:lnTo>
                    <a:pt x="272" y="163"/>
                  </a:lnTo>
                  <a:lnTo>
                    <a:pt x="283" y="151"/>
                  </a:lnTo>
                  <a:lnTo>
                    <a:pt x="295" y="138"/>
                  </a:lnTo>
                  <a:lnTo>
                    <a:pt x="304" y="123"/>
                  </a:lnTo>
                  <a:lnTo>
                    <a:pt x="312" y="108"/>
                  </a:lnTo>
                  <a:lnTo>
                    <a:pt x="317" y="92"/>
                  </a:lnTo>
                  <a:lnTo>
                    <a:pt x="320" y="76"/>
                  </a:lnTo>
                  <a:lnTo>
                    <a:pt x="320" y="60"/>
                  </a:lnTo>
                  <a:lnTo>
                    <a:pt x="326" y="57"/>
                  </a:lnTo>
                  <a:lnTo>
                    <a:pt x="331" y="58"/>
                  </a:lnTo>
                  <a:lnTo>
                    <a:pt x="336" y="60"/>
                  </a:lnTo>
                  <a:lnTo>
                    <a:pt x="341" y="62"/>
                  </a:lnTo>
                  <a:lnTo>
                    <a:pt x="341" y="95"/>
                  </a:lnTo>
                  <a:lnTo>
                    <a:pt x="335" y="123"/>
                  </a:lnTo>
                  <a:lnTo>
                    <a:pt x="324" y="148"/>
                  </a:lnTo>
                  <a:lnTo>
                    <a:pt x="310" y="167"/>
                  </a:lnTo>
                  <a:lnTo>
                    <a:pt x="296" y="184"/>
                  </a:lnTo>
                  <a:lnTo>
                    <a:pt x="283" y="196"/>
                  </a:lnTo>
                  <a:lnTo>
                    <a:pt x="273" y="204"/>
                  </a:lnTo>
                  <a:lnTo>
                    <a:pt x="268" y="207"/>
                  </a:lnTo>
                  <a:lnTo>
                    <a:pt x="270" y="219"/>
                  </a:lnTo>
                  <a:lnTo>
                    <a:pt x="275" y="227"/>
                  </a:lnTo>
                  <a:lnTo>
                    <a:pt x="285" y="235"/>
                  </a:lnTo>
                  <a:lnTo>
                    <a:pt x="297" y="241"/>
                  </a:lnTo>
                  <a:lnTo>
                    <a:pt x="313" y="247"/>
                  </a:lnTo>
                  <a:lnTo>
                    <a:pt x="331" y="251"/>
                  </a:lnTo>
                  <a:lnTo>
                    <a:pt x="350" y="256"/>
                  </a:lnTo>
                  <a:lnTo>
                    <a:pt x="371" y="262"/>
                  </a:lnTo>
                  <a:lnTo>
                    <a:pt x="392" y="266"/>
                  </a:lnTo>
                  <a:lnTo>
                    <a:pt x="412" y="273"/>
                  </a:lnTo>
                  <a:lnTo>
                    <a:pt x="433" y="281"/>
                  </a:lnTo>
                  <a:lnTo>
                    <a:pt x="452" y="290"/>
                  </a:lnTo>
                  <a:lnTo>
                    <a:pt x="470" y="303"/>
                  </a:lnTo>
                  <a:lnTo>
                    <a:pt x="485" y="317"/>
                  </a:lnTo>
                  <a:lnTo>
                    <a:pt x="496" y="334"/>
                  </a:lnTo>
                  <a:lnTo>
                    <a:pt x="506" y="354"/>
                  </a:lnTo>
                  <a:lnTo>
                    <a:pt x="510" y="373"/>
                  </a:lnTo>
                  <a:lnTo>
                    <a:pt x="514" y="394"/>
                  </a:lnTo>
                  <a:lnTo>
                    <a:pt x="516" y="414"/>
                  </a:lnTo>
                  <a:lnTo>
                    <a:pt x="515" y="434"/>
                  </a:lnTo>
                  <a:lnTo>
                    <a:pt x="513" y="432"/>
                  </a:lnTo>
                  <a:lnTo>
                    <a:pt x="509" y="422"/>
                  </a:lnTo>
                  <a:lnTo>
                    <a:pt x="502" y="403"/>
                  </a:lnTo>
                  <a:lnTo>
                    <a:pt x="492" y="381"/>
                  </a:lnTo>
                  <a:lnTo>
                    <a:pt x="476" y="358"/>
                  </a:lnTo>
                  <a:lnTo>
                    <a:pt x="454" y="337"/>
                  </a:lnTo>
                  <a:lnTo>
                    <a:pt x="426" y="318"/>
                  </a:lnTo>
                  <a:lnTo>
                    <a:pt x="389" y="305"/>
                  </a:lnTo>
                  <a:lnTo>
                    <a:pt x="373" y="300"/>
                  </a:lnTo>
                  <a:lnTo>
                    <a:pt x="354" y="294"/>
                  </a:lnTo>
                  <a:lnTo>
                    <a:pt x="333" y="288"/>
                  </a:lnTo>
                  <a:lnTo>
                    <a:pt x="311" y="284"/>
                  </a:lnTo>
                  <a:lnTo>
                    <a:pt x="291" y="280"/>
                  </a:lnTo>
                  <a:lnTo>
                    <a:pt x="275" y="277"/>
                  </a:lnTo>
                  <a:lnTo>
                    <a:pt x="265" y="275"/>
                  </a:lnTo>
                  <a:lnTo>
                    <a:pt x="260" y="274"/>
                  </a:lnTo>
                  <a:lnTo>
                    <a:pt x="256" y="309"/>
                  </a:lnTo>
                  <a:lnTo>
                    <a:pt x="248" y="345"/>
                  </a:lnTo>
                  <a:lnTo>
                    <a:pt x="236" y="378"/>
                  </a:lnTo>
                  <a:lnTo>
                    <a:pt x="222" y="409"/>
                  </a:lnTo>
                  <a:lnTo>
                    <a:pt x="205" y="439"/>
                  </a:lnTo>
                  <a:lnTo>
                    <a:pt x="186" y="466"/>
                  </a:lnTo>
                  <a:lnTo>
                    <a:pt x="164" y="489"/>
                  </a:lnTo>
                  <a:lnTo>
                    <a:pt x="139" y="507"/>
                  </a:lnTo>
                  <a:lnTo>
                    <a:pt x="128" y="514"/>
                  </a:lnTo>
                  <a:lnTo>
                    <a:pt x="118" y="521"/>
                  </a:lnTo>
                  <a:lnTo>
                    <a:pt x="106" y="527"/>
                  </a:lnTo>
                  <a:lnTo>
                    <a:pt x="95" y="532"/>
                  </a:lnTo>
                  <a:lnTo>
                    <a:pt x="83" y="538"/>
                  </a:lnTo>
                  <a:lnTo>
                    <a:pt x="71" y="543"/>
                  </a:lnTo>
                  <a:lnTo>
                    <a:pt x="60" y="549"/>
                  </a:lnTo>
                  <a:lnTo>
                    <a:pt x="48" y="553"/>
                  </a:lnTo>
                  <a:lnTo>
                    <a:pt x="57" y="561"/>
                  </a:lnTo>
                  <a:lnTo>
                    <a:pt x="67" y="570"/>
                  </a:lnTo>
                  <a:lnTo>
                    <a:pt x="80" y="577"/>
                  </a:lnTo>
                  <a:lnTo>
                    <a:pt x="92" y="584"/>
                  </a:lnTo>
                  <a:lnTo>
                    <a:pt x="106" y="590"/>
                  </a:lnTo>
                  <a:lnTo>
                    <a:pt x="120" y="592"/>
                  </a:lnTo>
                  <a:lnTo>
                    <a:pt x="134" y="593"/>
                  </a:lnTo>
                  <a:lnTo>
                    <a:pt x="148" y="592"/>
                  </a:lnTo>
                  <a:lnTo>
                    <a:pt x="159" y="587"/>
                  </a:lnTo>
                  <a:lnTo>
                    <a:pt x="169" y="578"/>
                  </a:lnTo>
                  <a:lnTo>
                    <a:pt x="180" y="568"/>
                  </a:lnTo>
                  <a:lnTo>
                    <a:pt x="190" y="554"/>
                  </a:lnTo>
                  <a:lnTo>
                    <a:pt x="200" y="539"/>
                  </a:lnTo>
                  <a:lnTo>
                    <a:pt x="211" y="523"/>
                  </a:lnTo>
                  <a:lnTo>
                    <a:pt x="221" y="507"/>
                  </a:lnTo>
                  <a:lnTo>
                    <a:pt x="232" y="489"/>
                  </a:lnTo>
                  <a:lnTo>
                    <a:pt x="243" y="470"/>
                  </a:lnTo>
                  <a:lnTo>
                    <a:pt x="255" y="453"/>
                  </a:lnTo>
                  <a:lnTo>
                    <a:pt x="267" y="436"/>
                  </a:lnTo>
                  <a:lnTo>
                    <a:pt x="280" y="418"/>
                  </a:lnTo>
                  <a:lnTo>
                    <a:pt x="294" y="403"/>
                  </a:lnTo>
                  <a:lnTo>
                    <a:pt x="309" y="390"/>
                  </a:lnTo>
                  <a:lnTo>
                    <a:pt x="325" y="378"/>
                  </a:lnTo>
                  <a:lnTo>
                    <a:pt x="342" y="369"/>
                  </a:lnTo>
                  <a:lnTo>
                    <a:pt x="354" y="372"/>
                  </a:lnTo>
                  <a:lnTo>
                    <a:pt x="370" y="379"/>
                  </a:lnTo>
                  <a:lnTo>
                    <a:pt x="388" y="388"/>
                  </a:lnTo>
                  <a:lnTo>
                    <a:pt x="408" y="400"/>
                  </a:lnTo>
                  <a:lnTo>
                    <a:pt x="427" y="411"/>
                  </a:lnTo>
                  <a:lnTo>
                    <a:pt x="443" y="423"/>
                  </a:lnTo>
                  <a:lnTo>
                    <a:pt x="456" y="433"/>
                  </a:lnTo>
                  <a:lnTo>
                    <a:pt x="463" y="441"/>
                  </a:lnTo>
                  <a:lnTo>
                    <a:pt x="457" y="448"/>
                  </a:lnTo>
                  <a:lnTo>
                    <a:pt x="447" y="448"/>
                  </a:lnTo>
                  <a:lnTo>
                    <a:pt x="432" y="443"/>
                  </a:lnTo>
                  <a:lnTo>
                    <a:pt x="415" y="433"/>
                  </a:lnTo>
                  <a:lnTo>
                    <a:pt x="397" y="423"/>
                  </a:lnTo>
                  <a:lnTo>
                    <a:pt x="380" y="414"/>
                  </a:lnTo>
                  <a:lnTo>
                    <a:pt x="365" y="406"/>
                  </a:lnTo>
                  <a:lnTo>
                    <a:pt x="355" y="403"/>
                  </a:lnTo>
                  <a:lnTo>
                    <a:pt x="333" y="409"/>
                  </a:lnTo>
                  <a:lnTo>
                    <a:pt x="313" y="424"/>
                  </a:lnTo>
                  <a:lnTo>
                    <a:pt x="294" y="445"/>
                  </a:lnTo>
                  <a:lnTo>
                    <a:pt x="276" y="471"/>
                  </a:lnTo>
                  <a:lnTo>
                    <a:pt x="260" y="501"/>
                  </a:lnTo>
                  <a:lnTo>
                    <a:pt x="247" y="531"/>
                  </a:lnTo>
                  <a:lnTo>
                    <a:pt x="233" y="561"/>
                  </a:lnTo>
                  <a:lnTo>
                    <a:pt x="221" y="589"/>
                  </a:lnTo>
                  <a:lnTo>
                    <a:pt x="214" y="598"/>
                  </a:lnTo>
                  <a:lnTo>
                    <a:pt x="206" y="607"/>
                  </a:lnTo>
                  <a:lnTo>
                    <a:pt x="198" y="614"/>
                  </a:lnTo>
                  <a:lnTo>
                    <a:pt x="190" y="621"/>
                  </a:lnTo>
                  <a:lnTo>
                    <a:pt x="180" y="626"/>
                  </a:lnTo>
                  <a:lnTo>
                    <a:pt x="171" y="630"/>
                  </a:lnTo>
                  <a:lnTo>
                    <a:pt x="160" y="633"/>
                  </a:lnTo>
                  <a:lnTo>
                    <a:pt x="149" y="635"/>
                  </a:lnTo>
                  <a:lnTo>
                    <a:pt x="126" y="634"/>
                  </a:lnTo>
                  <a:lnTo>
                    <a:pt x="105" y="629"/>
                  </a:lnTo>
                  <a:lnTo>
                    <a:pt x="85" y="621"/>
                  </a:lnTo>
                  <a:lnTo>
                    <a:pt x="67" y="610"/>
                  </a:lnTo>
                  <a:lnTo>
                    <a:pt x="50" y="597"/>
                  </a:lnTo>
                  <a:lnTo>
                    <a:pt x="32" y="582"/>
                  </a:lnTo>
                  <a:lnTo>
                    <a:pt x="16" y="565"/>
                  </a:lnTo>
                  <a:lnTo>
                    <a:pt x="0" y="547"/>
                  </a:lnTo>
                  <a:lnTo>
                    <a:pt x="2" y="546"/>
                  </a:lnTo>
                  <a:lnTo>
                    <a:pt x="7" y="545"/>
                  </a:lnTo>
                  <a:lnTo>
                    <a:pt x="15" y="542"/>
                  </a:lnTo>
                  <a:lnTo>
                    <a:pt x="25" y="537"/>
                  </a:lnTo>
                  <a:lnTo>
                    <a:pt x="38" y="531"/>
                  </a:lnTo>
                  <a:lnTo>
                    <a:pt x="53" y="524"/>
                  </a:lnTo>
                  <a:lnTo>
                    <a:pt x="68" y="515"/>
                  </a:lnTo>
                  <a:lnTo>
                    <a:pt x="85" y="505"/>
                  </a:lnTo>
                  <a:lnTo>
                    <a:pt x="103" y="492"/>
                  </a:lnTo>
                  <a:lnTo>
                    <a:pt x="120" y="478"/>
                  </a:lnTo>
                  <a:lnTo>
                    <a:pt x="138" y="461"/>
                  </a:lnTo>
                  <a:lnTo>
                    <a:pt x="154" y="444"/>
                  </a:lnTo>
                  <a:lnTo>
                    <a:pt x="171" y="423"/>
                  </a:lnTo>
                  <a:lnTo>
                    <a:pt x="186" y="401"/>
                  </a:lnTo>
                  <a:lnTo>
                    <a:pt x="198" y="376"/>
                  </a:lnTo>
                  <a:lnTo>
                    <a:pt x="209" y="349"/>
                  </a:lnTo>
                  <a:lnTo>
                    <a:pt x="217" y="326"/>
                  </a:lnTo>
                  <a:lnTo>
                    <a:pt x="222" y="301"/>
                  </a:lnTo>
                  <a:lnTo>
                    <a:pt x="221" y="274"/>
                  </a:lnTo>
                  <a:lnTo>
                    <a:pt x="207" y="246"/>
                  </a:lnTo>
                  <a:lnTo>
                    <a:pt x="209" y="232"/>
                  </a:lnTo>
                  <a:lnTo>
                    <a:pt x="211" y="220"/>
                  </a:lnTo>
                  <a:lnTo>
                    <a:pt x="214" y="209"/>
                  </a:lnTo>
                  <a:lnTo>
                    <a:pt x="221" y="198"/>
                  </a:lnTo>
                  <a:lnTo>
                    <a:pt x="211" y="195"/>
                  </a:lnTo>
                  <a:lnTo>
                    <a:pt x="198" y="193"/>
                  </a:lnTo>
                  <a:lnTo>
                    <a:pt x="187" y="190"/>
                  </a:lnTo>
                  <a:lnTo>
                    <a:pt x="175" y="188"/>
                  </a:lnTo>
                  <a:lnTo>
                    <a:pt x="164" y="184"/>
                  </a:lnTo>
                  <a:lnTo>
                    <a:pt x="154" y="178"/>
                  </a:lnTo>
                  <a:lnTo>
                    <a:pt x="148" y="167"/>
                  </a:lnTo>
                  <a:lnTo>
                    <a:pt x="142" y="151"/>
                  </a:lnTo>
                  <a:lnTo>
                    <a:pt x="141" y="133"/>
                  </a:lnTo>
                  <a:lnTo>
                    <a:pt x="143" y="114"/>
                  </a:lnTo>
                  <a:lnTo>
                    <a:pt x="148" y="96"/>
                  </a:lnTo>
                  <a:lnTo>
                    <a:pt x="153" y="78"/>
                  </a:lnTo>
                  <a:lnTo>
                    <a:pt x="159" y="83"/>
                  </a:lnTo>
                  <a:lnTo>
                    <a:pt x="160" y="103"/>
                  </a:lnTo>
                  <a:lnTo>
                    <a:pt x="161" y="128"/>
                  </a:lnTo>
                  <a:lnTo>
                    <a:pt x="167" y="149"/>
                  </a:lnTo>
                  <a:lnTo>
                    <a:pt x="180" y="149"/>
                  </a:lnTo>
                  <a:lnTo>
                    <a:pt x="188" y="145"/>
                  </a:lnTo>
                  <a:lnTo>
                    <a:pt x="194" y="136"/>
                  </a:lnTo>
                  <a:lnTo>
                    <a:pt x="199" y="121"/>
                  </a:lnTo>
                  <a:lnTo>
                    <a:pt x="203" y="92"/>
                  </a:lnTo>
                  <a:lnTo>
                    <a:pt x="200" y="53"/>
                  </a:lnTo>
                  <a:lnTo>
                    <a:pt x="197" y="17"/>
                  </a:lnTo>
                  <a:lnTo>
                    <a:pt x="197" y="1"/>
                  </a:lnTo>
                  <a:lnTo>
                    <a:pt x="210" y="0"/>
                  </a:lnTo>
                  <a:lnTo>
                    <a:pt x="224" y="0"/>
                  </a:lnTo>
                  <a:lnTo>
                    <a:pt x="237" y="0"/>
                  </a:lnTo>
                  <a:lnTo>
                    <a:pt x="250" y="1"/>
                  </a:lnTo>
                  <a:lnTo>
                    <a:pt x="264" y="1"/>
                  </a:lnTo>
                  <a:lnTo>
                    <a:pt x="278" y="2"/>
                  </a:lnTo>
                  <a:lnTo>
                    <a:pt x="290" y="5"/>
                  </a:lnTo>
                  <a:lnTo>
                    <a:pt x="303" y="6"/>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15" name="Google Shape;2115;p41"/>
            <p:cNvSpPr/>
            <p:nvPr/>
          </p:nvSpPr>
          <p:spPr>
            <a:xfrm>
              <a:off x="5256" y="2116"/>
              <a:ext cx="231" cy="112"/>
            </a:xfrm>
            <a:custGeom>
              <a:avLst/>
              <a:gdLst/>
              <a:ahLst/>
              <a:cxnLst/>
              <a:rect l="l" t="t" r="r" b="b"/>
              <a:pathLst>
                <a:path w="739" h="361" extrusionOk="0">
                  <a:moveTo>
                    <a:pt x="480" y="73"/>
                  </a:moveTo>
                  <a:lnTo>
                    <a:pt x="515" y="88"/>
                  </a:lnTo>
                  <a:lnTo>
                    <a:pt x="547" y="105"/>
                  </a:lnTo>
                  <a:lnTo>
                    <a:pt x="577" y="125"/>
                  </a:lnTo>
                  <a:lnTo>
                    <a:pt x="604" y="146"/>
                  </a:lnTo>
                  <a:lnTo>
                    <a:pt x="629" y="166"/>
                  </a:lnTo>
                  <a:lnTo>
                    <a:pt x="651" y="188"/>
                  </a:lnTo>
                  <a:lnTo>
                    <a:pt x="670" y="210"/>
                  </a:lnTo>
                  <a:lnTo>
                    <a:pt x="687" y="232"/>
                  </a:lnTo>
                  <a:lnTo>
                    <a:pt x="701" y="254"/>
                  </a:lnTo>
                  <a:lnTo>
                    <a:pt x="714" y="275"/>
                  </a:lnTo>
                  <a:lnTo>
                    <a:pt x="723" y="294"/>
                  </a:lnTo>
                  <a:lnTo>
                    <a:pt x="731" y="313"/>
                  </a:lnTo>
                  <a:lnTo>
                    <a:pt x="736" y="328"/>
                  </a:lnTo>
                  <a:lnTo>
                    <a:pt x="738" y="341"/>
                  </a:lnTo>
                  <a:lnTo>
                    <a:pt x="739" y="353"/>
                  </a:lnTo>
                  <a:lnTo>
                    <a:pt x="737" y="361"/>
                  </a:lnTo>
                  <a:lnTo>
                    <a:pt x="726" y="351"/>
                  </a:lnTo>
                  <a:lnTo>
                    <a:pt x="715" y="340"/>
                  </a:lnTo>
                  <a:lnTo>
                    <a:pt x="705" y="328"/>
                  </a:lnTo>
                  <a:lnTo>
                    <a:pt x="695" y="315"/>
                  </a:lnTo>
                  <a:lnTo>
                    <a:pt x="684" y="301"/>
                  </a:lnTo>
                  <a:lnTo>
                    <a:pt x="674" y="287"/>
                  </a:lnTo>
                  <a:lnTo>
                    <a:pt x="663" y="275"/>
                  </a:lnTo>
                  <a:lnTo>
                    <a:pt x="652" y="261"/>
                  </a:lnTo>
                  <a:lnTo>
                    <a:pt x="640" y="249"/>
                  </a:lnTo>
                  <a:lnTo>
                    <a:pt x="629" y="238"/>
                  </a:lnTo>
                  <a:lnTo>
                    <a:pt x="616" y="227"/>
                  </a:lnTo>
                  <a:lnTo>
                    <a:pt x="604" y="218"/>
                  </a:lnTo>
                  <a:lnTo>
                    <a:pt x="589" y="211"/>
                  </a:lnTo>
                  <a:lnTo>
                    <a:pt x="573" y="205"/>
                  </a:lnTo>
                  <a:lnTo>
                    <a:pt x="556" y="202"/>
                  </a:lnTo>
                  <a:lnTo>
                    <a:pt x="538" y="202"/>
                  </a:lnTo>
                  <a:lnTo>
                    <a:pt x="532" y="202"/>
                  </a:lnTo>
                  <a:lnTo>
                    <a:pt x="517" y="200"/>
                  </a:lnTo>
                  <a:lnTo>
                    <a:pt x="494" y="197"/>
                  </a:lnTo>
                  <a:lnTo>
                    <a:pt x="463" y="195"/>
                  </a:lnTo>
                  <a:lnTo>
                    <a:pt x="426" y="190"/>
                  </a:lnTo>
                  <a:lnTo>
                    <a:pt x="385" y="186"/>
                  </a:lnTo>
                  <a:lnTo>
                    <a:pt x="340" y="180"/>
                  </a:lnTo>
                  <a:lnTo>
                    <a:pt x="294" y="173"/>
                  </a:lnTo>
                  <a:lnTo>
                    <a:pt x="247" y="165"/>
                  </a:lnTo>
                  <a:lnTo>
                    <a:pt x="199" y="157"/>
                  </a:lnTo>
                  <a:lnTo>
                    <a:pt x="154" y="148"/>
                  </a:lnTo>
                  <a:lnTo>
                    <a:pt x="112" y="139"/>
                  </a:lnTo>
                  <a:lnTo>
                    <a:pt x="74" y="128"/>
                  </a:lnTo>
                  <a:lnTo>
                    <a:pt x="42" y="117"/>
                  </a:lnTo>
                  <a:lnTo>
                    <a:pt x="17" y="104"/>
                  </a:lnTo>
                  <a:lnTo>
                    <a:pt x="0" y="91"/>
                  </a:lnTo>
                  <a:lnTo>
                    <a:pt x="6" y="91"/>
                  </a:lnTo>
                  <a:lnTo>
                    <a:pt x="23" y="93"/>
                  </a:lnTo>
                  <a:lnTo>
                    <a:pt x="50" y="96"/>
                  </a:lnTo>
                  <a:lnTo>
                    <a:pt x="84" y="99"/>
                  </a:lnTo>
                  <a:lnTo>
                    <a:pt x="127" y="104"/>
                  </a:lnTo>
                  <a:lnTo>
                    <a:pt x="173" y="110"/>
                  </a:lnTo>
                  <a:lnTo>
                    <a:pt x="224" y="117"/>
                  </a:lnTo>
                  <a:lnTo>
                    <a:pt x="275" y="122"/>
                  </a:lnTo>
                  <a:lnTo>
                    <a:pt x="327" y="129"/>
                  </a:lnTo>
                  <a:lnTo>
                    <a:pt x="378" y="135"/>
                  </a:lnTo>
                  <a:lnTo>
                    <a:pt x="425" y="141"/>
                  </a:lnTo>
                  <a:lnTo>
                    <a:pt x="467" y="147"/>
                  </a:lnTo>
                  <a:lnTo>
                    <a:pt x="502" y="150"/>
                  </a:lnTo>
                  <a:lnTo>
                    <a:pt x="530" y="154"/>
                  </a:lnTo>
                  <a:lnTo>
                    <a:pt x="548" y="156"/>
                  </a:lnTo>
                  <a:lnTo>
                    <a:pt x="554" y="157"/>
                  </a:lnTo>
                  <a:lnTo>
                    <a:pt x="538" y="140"/>
                  </a:lnTo>
                  <a:lnTo>
                    <a:pt x="516" y="124"/>
                  </a:lnTo>
                  <a:lnTo>
                    <a:pt x="490" y="110"/>
                  </a:lnTo>
                  <a:lnTo>
                    <a:pt x="457" y="96"/>
                  </a:lnTo>
                  <a:lnTo>
                    <a:pt x="422" y="84"/>
                  </a:lnTo>
                  <a:lnTo>
                    <a:pt x="384" y="73"/>
                  </a:lnTo>
                  <a:lnTo>
                    <a:pt x="343" y="64"/>
                  </a:lnTo>
                  <a:lnTo>
                    <a:pt x="301" y="54"/>
                  </a:lnTo>
                  <a:lnTo>
                    <a:pt x="258" y="46"/>
                  </a:lnTo>
                  <a:lnTo>
                    <a:pt x="217" y="40"/>
                  </a:lnTo>
                  <a:lnTo>
                    <a:pt x="175" y="34"/>
                  </a:lnTo>
                  <a:lnTo>
                    <a:pt x="135" y="28"/>
                  </a:lnTo>
                  <a:lnTo>
                    <a:pt x="98" y="23"/>
                  </a:lnTo>
                  <a:lnTo>
                    <a:pt x="65" y="19"/>
                  </a:lnTo>
                  <a:lnTo>
                    <a:pt x="35" y="15"/>
                  </a:lnTo>
                  <a:lnTo>
                    <a:pt x="9" y="12"/>
                  </a:lnTo>
                  <a:lnTo>
                    <a:pt x="20" y="6"/>
                  </a:lnTo>
                  <a:lnTo>
                    <a:pt x="35" y="1"/>
                  </a:lnTo>
                  <a:lnTo>
                    <a:pt x="54" y="0"/>
                  </a:lnTo>
                  <a:lnTo>
                    <a:pt x="78" y="0"/>
                  </a:lnTo>
                  <a:lnTo>
                    <a:pt x="107" y="1"/>
                  </a:lnTo>
                  <a:lnTo>
                    <a:pt x="138" y="4"/>
                  </a:lnTo>
                  <a:lnTo>
                    <a:pt x="172" y="8"/>
                  </a:lnTo>
                  <a:lnTo>
                    <a:pt x="206" y="13"/>
                  </a:lnTo>
                  <a:lnTo>
                    <a:pt x="243" y="20"/>
                  </a:lnTo>
                  <a:lnTo>
                    <a:pt x="280" y="27"/>
                  </a:lnTo>
                  <a:lnTo>
                    <a:pt x="317" y="34"/>
                  </a:lnTo>
                  <a:lnTo>
                    <a:pt x="354" y="42"/>
                  </a:lnTo>
                  <a:lnTo>
                    <a:pt x="388" y="50"/>
                  </a:lnTo>
                  <a:lnTo>
                    <a:pt x="422" y="58"/>
                  </a:lnTo>
                  <a:lnTo>
                    <a:pt x="453" y="65"/>
                  </a:lnTo>
                  <a:lnTo>
                    <a:pt x="480" y="73"/>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16" name="Google Shape;2116;p41"/>
            <p:cNvSpPr/>
            <p:nvPr/>
          </p:nvSpPr>
          <p:spPr>
            <a:xfrm>
              <a:off x="5301" y="2196"/>
              <a:ext cx="164" cy="68"/>
            </a:xfrm>
            <a:custGeom>
              <a:avLst/>
              <a:gdLst/>
              <a:ahLst/>
              <a:cxnLst/>
              <a:rect l="l" t="t" r="r" b="b"/>
              <a:pathLst>
                <a:path w="524" h="218" extrusionOk="0">
                  <a:moveTo>
                    <a:pt x="473" y="19"/>
                  </a:moveTo>
                  <a:lnTo>
                    <a:pt x="485" y="28"/>
                  </a:lnTo>
                  <a:lnTo>
                    <a:pt x="495" y="37"/>
                  </a:lnTo>
                  <a:lnTo>
                    <a:pt x="503" y="46"/>
                  </a:lnTo>
                  <a:lnTo>
                    <a:pt x="511" y="54"/>
                  </a:lnTo>
                  <a:lnTo>
                    <a:pt x="516" y="62"/>
                  </a:lnTo>
                  <a:lnTo>
                    <a:pt x="521" y="68"/>
                  </a:lnTo>
                  <a:lnTo>
                    <a:pt x="523" y="73"/>
                  </a:lnTo>
                  <a:lnTo>
                    <a:pt x="524" y="74"/>
                  </a:lnTo>
                  <a:lnTo>
                    <a:pt x="516" y="74"/>
                  </a:lnTo>
                  <a:lnTo>
                    <a:pt x="501" y="68"/>
                  </a:lnTo>
                  <a:lnTo>
                    <a:pt x="481" y="60"/>
                  </a:lnTo>
                  <a:lnTo>
                    <a:pt x="458" y="50"/>
                  </a:lnTo>
                  <a:lnTo>
                    <a:pt x="433" y="42"/>
                  </a:lnTo>
                  <a:lnTo>
                    <a:pt x="407" y="37"/>
                  </a:lnTo>
                  <a:lnTo>
                    <a:pt x="381" y="38"/>
                  </a:lnTo>
                  <a:lnTo>
                    <a:pt x="358" y="47"/>
                  </a:lnTo>
                  <a:lnTo>
                    <a:pt x="341" y="63"/>
                  </a:lnTo>
                  <a:lnTo>
                    <a:pt x="332" y="84"/>
                  </a:lnTo>
                  <a:lnTo>
                    <a:pt x="328" y="108"/>
                  </a:lnTo>
                  <a:lnTo>
                    <a:pt x="327" y="133"/>
                  </a:lnTo>
                  <a:lnTo>
                    <a:pt x="325" y="158"/>
                  </a:lnTo>
                  <a:lnTo>
                    <a:pt x="319" y="180"/>
                  </a:lnTo>
                  <a:lnTo>
                    <a:pt x="308" y="198"/>
                  </a:lnTo>
                  <a:lnTo>
                    <a:pt x="285" y="212"/>
                  </a:lnTo>
                  <a:lnTo>
                    <a:pt x="279" y="214"/>
                  </a:lnTo>
                  <a:lnTo>
                    <a:pt x="270" y="217"/>
                  </a:lnTo>
                  <a:lnTo>
                    <a:pt x="257" y="218"/>
                  </a:lnTo>
                  <a:lnTo>
                    <a:pt x="242" y="218"/>
                  </a:lnTo>
                  <a:lnTo>
                    <a:pt x="224" y="218"/>
                  </a:lnTo>
                  <a:lnTo>
                    <a:pt x="204" y="218"/>
                  </a:lnTo>
                  <a:lnTo>
                    <a:pt x="183" y="216"/>
                  </a:lnTo>
                  <a:lnTo>
                    <a:pt x="161" y="214"/>
                  </a:lnTo>
                  <a:lnTo>
                    <a:pt x="138" y="212"/>
                  </a:lnTo>
                  <a:lnTo>
                    <a:pt x="115" y="209"/>
                  </a:lnTo>
                  <a:lnTo>
                    <a:pt x="93" y="204"/>
                  </a:lnTo>
                  <a:lnTo>
                    <a:pt x="73" y="201"/>
                  </a:lnTo>
                  <a:lnTo>
                    <a:pt x="53" y="195"/>
                  </a:lnTo>
                  <a:lnTo>
                    <a:pt x="36" y="189"/>
                  </a:lnTo>
                  <a:lnTo>
                    <a:pt x="21" y="183"/>
                  </a:lnTo>
                  <a:lnTo>
                    <a:pt x="9" y="176"/>
                  </a:lnTo>
                  <a:lnTo>
                    <a:pt x="0" y="158"/>
                  </a:lnTo>
                  <a:lnTo>
                    <a:pt x="4" y="158"/>
                  </a:lnTo>
                  <a:lnTo>
                    <a:pt x="12" y="159"/>
                  </a:lnTo>
                  <a:lnTo>
                    <a:pt x="24" y="161"/>
                  </a:lnTo>
                  <a:lnTo>
                    <a:pt x="40" y="164"/>
                  </a:lnTo>
                  <a:lnTo>
                    <a:pt x="60" y="166"/>
                  </a:lnTo>
                  <a:lnTo>
                    <a:pt x="82" y="168"/>
                  </a:lnTo>
                  <a:lnTo>
                    <a:pt x="106" y="172"/>
                  </a:lnTo>
                  <a:lnTo>
                    <a:pt x="130" y="174"/>
                  </a:lnTo>
                  <a:lnTo>
                    <a:pt x="156" y="178"/>
                  </a:lnTo>
                  <a:lnTo>
                    <a:pt x="180" y="180"/>
                  </a:lnTo>
                  <a:lnTo>
                    <a:pt x="203" y="182"/>
                  </a:lnTo>
                  <a:lnTo>
                    <a:pt x="224" y="183"/>
                  </a:lnTo>
                  <a:lnTo>
                    <a:pt x="242" y="184"/>
                  </a:lnTo>
                  <a:lnTo>
                    <a:pt x="257" y="184"/>
                  </a:lnTo>
                  <a:lnTo>
                    <a:pt x="268" y="183"/>
                  </a:lnTo>
                  <a:lnTo>
                    <a:pt x="274" y="182"/>
                  </a:lnTo>
                  <a:lnTo>
                    <a:pt x="280" y="165"/>
                  </a:lnTo>
                  <a:lnTo>
                    <a:pt x="282" y="145"/>
                  </a:lnTo>
                  <a:lnTo>
                    <a:pt x="283" y="127"/>
                  </a:lnTo>
                  <a:lnTo>
                    <a:pt x="283" y="107"/>
                  </a:lnTo>
                  <a:lnTo>
                    <a:pt x="285" y="89"/>
                  </a:lnTo>
                  <a:lnTo>
                    <a:pt x="287" y="70"/>
                  </a:lnTo>
                  <a:lnTo>
                    <a:pt x="294" y="53"/>
                  </a:lnTo>
                  <a:lnTo>
                    <a:pt x="306" y="38"/>
                  </a:lnTo>
                  <a:lnTo>
                    <a:pt x="317" y="27"/>
                  </a:lnTo>
                  <a:lnTo>
                    <a:pt x="334" y="16"/>
                  </a:lnTo>
                  <a:lnTo>
                    <a:pt x="354" y="7"/>
                  </a:lnTo>
                  <a:lnTo>
                    <a:pt x="378" y="2"/>
                  </a:lnTo>
                  <a:lnTo>
                    <a:pt x="402" y="0"/>
                  </a:lnTo>
                  <a:lnTo>
                    <a:pt x="427" y="1"/>
                  </a:lnTo>
                  <a:lnTo>
                    <a:pt x="452" y="7"/>
                  </a:lnTo>
                  <a:lnTo>
                    <a:pt x="473" y="19"/>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17" name="Google Shape;2117;p41"/>
            <p:cNvSpPr/>
            <p:nvPr/>
          </p:nvSpPr>
          <p:spPr>
            <a:xfrm>
              <a:off x="5113" y="2255"/>
              <a:ext cx="287" cy="498"/>
            </a:xfrm>
            <a:custGeom>
              <a:avLst/>
              <a:gdLst/>
              <a:ahLst/>
              <a:cxnLst/>
              <a:rect l="l" t="t" r="r" b="b"/>
              <a:pathLst>
                <a:path w="915" h="1590" extrusionOk="0">
                  <a:moveTo>
                    <a:pt x="581" y="0"/>
                  </a:moveTo>
                  <a:lnTo>
                    <a:pt x="573" y="8"/>
                  </a:lnTo>
                  <a:lnTo>
                    <a:pt x="565" y="20"/>
                  </a:lnTo>
                  <a:lnTo>
                    <a:pt x="558" y="35"/>
                  </a:lnTo>
                  <a:lnTo>
                    <a:pt x="552" y="50"/>
                  </a:lnTo>
                  <a:lnTo>
                    <a:pt x="551" y="67"/>
                  </a:lnTo>
                  <a:lnTo>
                    <a:pt x="552" y="84"/>
                  </a:lnTo>
                  <a:lnTo>
                    <a:pt x="559" y="101"/>
                  </a:lnTo>
                  <a:lnTo>
                    <a:pt x="572" y="118"/>
                  </a:lnTo>
                  <a:lnTo>
                    <a:pt x="575" y="119"/>
                  </a:lnTo>
                  <a:lnTo>
                    <a:pt x="584" y="121"/>
                  </a:lnTo>
                  <a:lnTo>
                    <a:pt x="599" y="126"/>
                  </a:lnTo>
                  <a:lnTo>
                    <a:pt x="619" y="130"/>
                  </a:lnTo>
                  <a:lnTo>
                    <a:pt x="642" y="135"/>
                  </a:lnTo>
                  <a:lnTo>
                    <a:pt x="668" y="141"/>
                  </a:lnTo>
                  <a:lnTo>
                    <a:pt x="696" y="146"/>
                  </a:lnTo>
                  <a:lnTo>
                    <a:pt x="725" y="150"/>
                  </a:lnTo>
                  <a:lnTo>
                    <a:pt x="754" y="154"/>
                  </a:lnTo>
                  <a:lnTo>
                    <a:pt x="781" y="156"/>
                  </a:lnTo>
                  <a:lnTo>
                    <a:pt x="808" y="157"/>
                  </a:lnTo>
                  <a:lnTo>
                    <a:pt x="833" y="154"/>
                  </a:lnTo>
                  <a:lnTo>
                    <a:pt x="854" y="150"/>
                  </a:lnTo>
                  <a:lnTo>
                    <a:pt x="870" y="143"/>
                  </a:lnTo>
                  <a:lnTo>
                    <a:pt x="883" y="133"/>
                  </a:lnTo>
                  <a:lnTo>
                    <a:pt x="888" y="118"/>
                  </a:lnTo>
                  <a:lnTo>
                    <a:pt x="890" y="105"/>
                  </a:lnTo>
                  <a:lnTo>
                    <a:pt x="886" y="93"/>
                  </a:lnTo>
                  <a:lnTo>
                    <a:pt x="884" y="82"/>
                  </a:lnTo>
                  <a:lnTo>
                    <a:pt x="886" y="69"/>
                  </a:lnTo>
                  <a:lnTo>
                    <a:pt x="899" y="69"/>
                  </a:lnTo>
                  <a:lnTo>
                    <a:pt x="908" y="78"/>
                  </a:lnTo>
                  <a:lnTo>
                    <a:pt x="914" y="95"/>
                  </a:lnTo>
                  <a:lnTo>
                    <a:pt x="915" y="115"/>
                  </a:lnTo>
                  <a:lnTo>
                    <a:pt x="913" y="137"/>
                  </a:lnTo>
                  <a:lnTo>
                    <a:pt x="905" y="159"/>
                  </a:lnTo>
                  <a:lnTo>
                    <a:pt x="891" y="176"/>
                  </a:lnTo>
                  <a:lnTo>
                    <a:pt x="871" y="187"/>
                  </a:lnTo>
                  <a:lnTo>
                    <a:pt x="860" y="190"/>
                  </a:lnTo>
                  <a:lnTo>
                    <a:pt x="846" y="192"/>
                  </a:lnTo>
                  <a:lnTo>
                    <a:pt x="831" y="194"/>
                  </a:lnTo>
                  <a:lnTo>
                    <a:pt x="815" y="195"/>
                  </a:lnTo>
                  <a:lnTo>
                    <a:pt x="797" y="196"/>
                  </a:lnTo>
                  <a:lnTo>
                    <a:pt x="779" y="196"/>
                  </a:lnTo>
                  <a:lnTo>
                    <a:pt x="759" y="195"/>
                  </a:lnTo>
                  <a:lnTo>
                    <a:pt x="740" y="194"/>
                  </a:lnTo>
                  <a:lnTo>
                    <a:pt x="720" y="191"/>
                  </a:lnTo>
                  <a:lnTo>
                    <a:pt x="700" y="189"/>
                  </a:lnTo>
                  <a:lnTo>
                    <a:pt x="680" y="187"/>
                  </a:lnTo>
                  <a:lnTo>
                    <a:pt x="660" y="183"/>
                  </a:lnTo>
                  <a:lnTo>
                    <a:pt x="641" y="179"/>
                  </a:lnTo>
                  <a:lnTo>
                    <a:pt x="622" y="174"/>
                  </a:lnTo>
                  <a:lnTo>
                    <a:pt x="605" y="168"/>
                  </a:lnTo>
                  <a:lnTo>
                    <a:pt x="589" y="163"/>
                  </a:lnTo>
                  <a:lnTo>
                    <a:pt x="580" y="206"/>
                  </a:lnTo>
                  <a:lnTo>
                    <a:pt x="568" y="249"/>
                  </a:lnTo>
                  <a:lnTo>
                    <a:pt x="556" y="290"/>
                  </a:lnTo>
                  <a:lnTo>
                    <a:pt x="539" y="331"/>
                  </a:lnTo>
                  <a:lnTo>
                    <a:pt x="519" y="368"/>
                  </a:lnTo>
                  <a:lnTo>
                    <a:pt x="492" y="400"/>
                  </a:lnTo>
                  <a:lnTo>
                    <a:pt x="459" y="429"/>
                  </a:lnTo>
                  <a:lnTo>
                    <a:pt x="417" y="452"/>
                  </a:lnTo>
                  <a:lnTo>
                    <a:pt x="393" y="462"/>
                  </a:lnTo>
                  <a:lnTo>
                    <a:pt x="368" y="475"/>
                  </a:lnTo>
                  <a:lnTo>
                    <a:pt x="345" y="489"/>
                  </a:lnTo>
                  <a:lnTo>
                    <a:pt x="323" y="505"/>
                  </a:lnTo>
                  <a:lnTo>
                    <a:pt x="302" y="523"/>
                  </a:lnTo>
                  <a:lnTo>
                    <a:pt x="285" y="543"/>
                  </a:lnTo>
                  <a:lnTo>
                    <a:pt x="270" y="566"/>
                  </a:lnTo>
                  <a:lnTo>
                    <a:pt x="260" y="590"/>
                  </a:lnTo>
                  <a:lnTo>
                    <a:pt x="257" y="598"/>
                  </a:lnTo>
                  <a:lnTo>
                    <a:pt x="250" y="619"/>
                  </a:lnTo>
                  <a:lnTo>
                    <a:pt x="240" y="652"/>
                  </a:lnTo>
                  <a:lnTo>
                    <a:pt x="227" y="695"/>
                  </a:lnTo>
                  <a:lnTo>
                    <a:pt x="211" y="747"/>
                  </a:lnTo>
                  <a:lnTo>
                    <a:pt x="194" y="804"/>
                  </a:lnTo>
                  <a:lnTo>
                    <a:pt x="176" y="866"/>
                  </a:lnTo>
                  <a:lnTo>
                    <a:pt x="156" y="931"/>
                  </a:lnTo>
                  <a:lnTo>
                    <a:pt x="138" y="997"/>
                  </a:lnTo>
                  <a:lnTo>
                    <a:pt x="118" y="1060"/>
                  </a:lnTo>
                  <a:lnTo>
                    <a:pt x="102" y="1121"/>
                  </a:lnTo>
                  <a:lnTo>
                    <a:pt x="86" y="1178"/>
                  </a:lnTo>
                  <a:lnTo>
                    <a:pt x="73" y="1228"/>
                  </a:lnTo>
                  <a:lnTo>
                    <a:pt x="64" y="1269"/>
                  </a:lnTo>
                  <a:lnTo>
                    <a:pt x="58" y="1300"/>
                  </a:lnTo>
                  <a:lnTo>
                    <a:pt x="57" y="1318"/>
                  </a:lnTo>
                  <a:lnTo>
                    <a:pt x="67" y="1332"/>
                  </a:lnTo>
                  <a:lnTo>
                    <a:pt x="79" y="1343"/>
                  </a:lnTo>
                  <a:lnTo>
                    <a:pt x="90" y="1355"/>
                  </a:lnTo>
                  <a:lnTo>
                    <a:pt x="103" y="1365"/>
                  </a:lnTo>
                  <a:lnTo>
                    <a:pt x="116" y="1375"/>
                  </a:lnTo>
                  <a:lnTo>
                    <a:pt x="129" y="1383"/>
                  </a:lnTo>
                  <a:lnTo>
                    <a:pt x="142" y="1391"/>
                  </a:lnTo>
                  <a:lnTo>
                    <a:pt x="157" y="1399"/>
                  </a:lnTo>
                  <a:lnTo>
                    <a:pt x="171" y="1406"/>
                  </a:lnTo>
                  <a:lnTo>
                    <a:pt x="185" y="1411"/>
                  </a:lnTo>
                  <a:lnTo>
                    <a:pt x="200" y="1418"/>
                  </a:lnTo>
                  <a:lnTo>
                    <a:pt x="215" y="1424"/>
                  </a:lnTo>
                  <a:lnTo>
                    <a:pt x="229" y="1431"/>
                  </a:lnTo>
                  <a:lnTo>
                    <a:pt x="244" y="1438"/>
                  </a:lnTo>
                  <a:lnTo>
                    <a:pt x="257" y="1445"/>
                  </a:lnTo>
                  <a:lnTo>
                    <a:pt x="271" y="1452"/>
                  </a:lnTo>
                  <a:lnTo>
                    <a:pt x="273" y="1453"/>
                  </a:lnTo>
                  <a:lnTo>
                    <a:pt x="282" y="1455"/>
                  </a:lnTo>
                  <a:lnTo>
                    <a:pt x="293" y="1459"/>
                  </a:lnTo>
                  <a:lnTo>
                    <a:pt x="309" y="1463"/>
                  </a:lnTo>
                  <a:lnTo>
                    <a:pt x="329" y="1470"/>
                  </a:lnTo>
                  <a:lnTo>
                    <a:pt x="352" y="1476"/>
                  </a:lnTo>
                  <a:lnTo>
                    <a:pt x="377" y="1483"/>
                  </a:lnTo>
                  <a:lnTo>
                    <a:pt x="406" y="1491"/>
                  </a:lnTo>
                  <a:lnTo>
                    <a:pt x="437" y="1498"/>
                  </a:lnTo>
                  <a:lnTo>
                    <a:pt x="470" y="1505"/>
                  </a:lnTo>
                  <a:lnTo>
                    <a:pt x="505" y="1512"/>
                  </a:lnTo>
                  <a:lnTo>
                    <a:pt x="541" y="1517"/>
                  </a:lnTo>
                  <a:lnTo>
                    <a:pt x="577" y="1522"/>
                  </a:lnTo>
                  <a:lnTo>
                    <a:pt x="614" y="1527"/>
                  </a:lnTo>
                  <a:lnTo>
                    <a:pt x="652" y="1529"/>
                  </a:lnTo>
                  <a:lnTo>
                    <a:pt x="689" y="1530"/>
                  </a:lnTo>
                  <a:lnTo>
                    <a:pt x="713" y="1530"/>
                  </a:lnTo>
                  <a:lnTo>
                    <a:pt x="738" y="1529"/>
                  </a:lnTo>
                  <a:lnTo>
                    <a:pt x="762" y="1528"/>
                  </a:lnTo>
                  <a:lnTo>
                    <a:pt x="786" y="1524"/>
                  </a:lnTo>
                  <a:lnTo>
                    <a:pt x="808" y="1521"/>
                  </a:lnTo>
                  <a:lnTo>
                    <a:pt x="830" y="1515"/>
                  </a:lnTo>
                  <a:lnTo>
                    <a:pt x="852" y="1509"/>
                  </a:lnTo>
                  <a:lnTo>
                    <a:pt x="871" y="1501"/>
                  </a:lnTo>
                  <a:lnTo>
                    <a:pt x="867" y="1512"/>
                  </a:lnTo>
                  <a:lnTo>
                    <a:pt x="863" y="1522"/>
                  </a:lnTo>
                  <a:lnTo>
                    <a:pt x="860" y="1531"/>
                  </a:lnTo>
                  <a:lnTo>
                    <a:pt x="856" y="1540"/>
                  </a:lnTo>
                  <a:lnTo>
                    <a:pt x="850" y="1547"/>
                  </a:lnTo>
                  <a:lnTo>
                    <a:pt x="845" y="1555"/>
                  </a:lnTo>
                  <a:lnTo>
                    <a:pt x="835" y="1561"/>
                  </a:lnTo>
                  <a:lnTo>
                    <a:pt x="824" y="1566"/>
                  </a:lnTo>
                  <a:lnTo>
                    <a:pt x="823" y="1566"/>
                  </a:lnTo>
                  <a:lnTo>
                    <a:pt x="817" y="1568"/>
                  </a:lnTo>
                  <a:lnTo>
                    <a:pt x="809" y="1570"/>
                  </a:lnTo>
                  <a:lnTo>
                    <a:pt x="799" y="1573"/>
                  </a:lnTo>
                  <a:lnTo>
                    <a:pt x="784" y="1576"/>
                  </a:lnTo>
                  <a:lnTo>
                    <a:pt x="768" y="1580"/>
                  </a:lnTo>
                  <a:lnTo>
                    <a:pt x="747" y="1583"/>
                  </a:lnTo>
                  <a:lnTo>
                    <a:pt x="725" y="1585"/>
                  </a:lnTo>
                  <a:lnTo>
                    <a:pt x="718" y="1587"/>
                  </a:lnTo>
                  <a:lnTo>
                    <a:pt x="710" y="1587"/>
                  </a:lnTo>
                  <a:lnTo>
                    <a:pt x="703" y="1588"/>
                  </a:lnTo>
                  <a:lnTo>
                    <a:pt x="695" y="1588"/>
                  </a:lnTo>
                  <a:lnTo>
                    <a:pt x="687" y="1589"/>
                  </a:lnTo>
                  <a:lnTo>
                    <a:pt x="678" y="1589"/>
                  </a:lnTo>
                  <a:lnTo>
                    <a:pt x="670" y="1589"/>
                  </a:lnTo>
                  <a:lnTo>
                    <a:pt x="660" y="1589"/>
                  </a:lnTo>
                  <a:lnTo>
                    <a:pt x="652" y="1589"/>
                  </a:lnTo>
                  <a:lnTo>
                    <a:pt x="644" y="1590"/>
                  </a:lnTo>
                  <a:lnTo>
                    <a:pt x="636" y="1590"/>
                  </a:lnTo>
                  <a:lnTo>
                    <a:pt x="628" y="1590"/>
                  </a:lnTo>
                  <a:lnTo>
                    <a:pt x="619" y="1589"/>
                  </a:lnTo>
                  <a:lnTo>
                    <a:pt x="611" y="1589"/>
                  </a:lnTo>
                  <a:lnTo>
                    <a:pt x="602" y="1589"/>
                  </a:lnTo>
                  <a:lnTo>
                    <a:pt x="592" y="1588"/>
                  </a:lnTo>
                  <a:lnTo>
                    <a:pt x="577" y="1587"/>
                  </a:lnTo>
                  <a:lnTo>
                    <a:pt x="561" y="1585"/>
                  </a:lnTo>
                  <a:lnTo>
                    <a:pt x="544" y="1583"/>
                  </a:lnTo>
                  <a:lnTo>
                    <a:pt x="527" y="1581"/>
                  </a:lnTo>
                  <a:lnTo>
                    <a:pt x="508" y="1577"/>
                  </a:lnTo>
                  <a:lnTo>
                    <a:pt x="489" y="1574"/>
                  </a:lnTo>
                  <a:lnTo>
                    <a:pt x="469" y="1570"/>
                  </a:lnTo>
                  <a:lnTo>
                    <a:pt x="449" y="1566"/>
                  </a:lnTo>
                  <a:lnTo>
                    <a:pt x="430" y="1561"/>
                  </a:lnTo>
                  <a:lnTo>
                    <a:pt x="412" y="1557"/>
                  </a:lnTo>
                  <a:lnTo>
                    <a:pt x="393" y="1552"/>
                  </a:lnTo>
                  <a:lnTo>
                    <a:pt x="376" y="1547"/>
                  </a:lnTo>
                  <a:lnTo>
                    <a:pt x="358" y="1543"/>
                  </a:lnTo>
                  <a:lnTo>
                    <a:pt x="340" y="1538"/>
                  </a:lnTo>
                  <a:lnTo>
                    <a:pt x="322" y="1532"/>
                  </a:lnTo>
                  <a:lnTo>
                    <a:pt x="306" y="1527"/>
                  </a:lnTo>
                  <a:lnTo>
                    <a:pt x="288" y="1522"/>
                  </a:lnTo>
                  <a:lnTo>
                    <a:pt x="273" y="1516"/>
                  </a:lnTo>
                  <a:lnTo>
                    <a:pt x="257" y="1511"/>
                  </a:lnTo>
                  <a:lnTo>
                    <a:pt x="244" y="1506"/>
                  </a:lnTo>
                  <a:lnTo>
                    <a:pt x="230" y="1500"/>
                  </a:lnTo>
                  <a:lnTo>
                    <a:pt x="217" y="1494"/>
                  </a:lnTo>
                  <a:lnTo>
                    <a:pt x="205" y="1490"/>
                  </a:lnTo>
                  <a:lnTo>
                    <a:pt x="195" y="1484"/>
                  </a:lnTo>
                  <a:lnTo>
                    <a:pt x="184" y="1478"/>
                  </a:lnTo>
                  <a:lnTo>
                    <a:pt x="172" y="1471"/>
                  </a:lnTo>
                  <a:lnTo>
                    <a:pt x="159" y="1464"/>
                  </a:lnTo>
                  <a:lnTo>
                    <a:pt x="146" y="1458"/>
                  </a:lnTo>
                  <a:lnTo>
                    <a:pt x="132" y="1449"/>
                  </a:lnTo>
                  <a:lnTo>
                    <a:pt x="118" y="1441"/>
                  </a:lnTo>
                  <a:lnTo>
                    <a:pt x="104" y="1432"/>
                  </a:lnTo>
                  <a:lnTo>
                    <a:pt x="90" y="1422"/>
                  </a:lnTo>
                  <a:lnTo>
                    <a:pt x="77" y="1411"/>
                  </a:lnTo>
                  <a:lnTo>
                    <a:pt x="63" y="1400"/>
                  </a:lnTo>
                  <a:lnTo>
                    <a:pt x="50" y="1388"/>
                  </a:lnTo>
                  <a:lnTo>
                    <a:pt x="39" y="1376"/>
                  </a:lnTo>
                  <a:lnTo>
                    <a:pt x="27" y="1362"/>
                  </a:lnTo>
                  <a:lnTo>
                    <a:pt x="17" y="1348"/>
                  </a:lnTo>
                  <a:lnTo>
                    <a:pt x="9" y="1333"/>
                  </a:lnTo>
                  <a:lnTo>
                    <a:pt x="0" y="1317"/>
                  </a:lnTo>
                  <a:lnTo>
                    <a:pt x="0" y="1301"/>
                  </a:lnTo>
                  <a:lnTo>
                    <a:pt x="6" y="1273"/>
                  </a:lnTo>
                  <a:lnTo>
                    <a:pt x="15" y="1234"/>
                  </a:lnTo>
                  <a:lnTo>
                    <a:pt x="27" y="1186"/>
                  </a:lnTo>
                  <a:lnTo>
                    <a:pt x="42" y="1131"/>
                  </a:lnTo>
                  <a:lnTo>
                    <a:pt x="59" y="1072"/>
                  </a:lnTo>
                  <a:lnTo>
                    <a:pt x="78" y="1008"/>
                  </a:lnTo>
                  <a:lnTo>
                    <a:pt x="97" y="945"/>
                  </a:lnTo>
                  <a:lnTo>
                    <a:pt x="116" y="880"/>
                  </a:lnTo>
                  <a:lnTo>
                    <a:pt x="135" y="819"/>
                  </a:lnTo>
                  <a:lnTo>
                    <a:pt x="153" y="763"/>
                  </a:lnTo>
                  <a:lnTo>
                    <a:pt x="169" y="711"/>
                  </a:lnTo>
                  <a:lnTo>
                    <a:pt x="181" y="668"/>
                  </a:lnTo>
                  <a:lnTo>
                    <a:pt x="192" y="636"/>
                  </a:lnTo>
                  <a:lnTo>
                    <a:pt x="199" y="614"/>
                  </a:lnTo>
                  <a:lnTo>
                    <a:pt x="201" y="607"/>
                  </a:lnTo>
                  <a:lnTo>
                    <a:pt x="204" y="588"/>
                  </a:lnTo>
                  <a:lnTo>
                    <a:pt x="211" y="569"/>
                  </a:lnTo>
                  <a:lnTo>
                    <a:pt x="220" y="551"/>
                  </a:lnTo>
                  <a:lnTo>
                    <a:pt x="232" y="535"/>
                  </a:lnTo>
                  <a:lnTo>
                    <a:pt x="246" y="519"/>
                  </a:lnTo>
                  <a:lnTo>
                    <a:pt x="261" y="504"/>
                  </a:lnTo>
                  <a:lnTo>
                    <a:pt x="277" y="490"/>
                  </a:lnTo>
                  <a:lnTo>
                    <a:pt x="295" y="476"/>
                  </a:lnTo>
                  <a:lnTo>
                    <a:pt x="314" y="463"/>
                  </a:lnTo>
                  <a:lnTo>
                    <a:pt x="332" y="451"/>
                  </a:lnTo>
                  <a:lnTo>
                    <a:pt x="352" y="439"/>
                  </a:lnTo>
                  <a:lnTo>
                    <a:pt x="371" y="429"/>
                  </a:lnTo>
                  <a:lnTo>
                    <a:pt x="391" y="417"/>
                  </a:lnTo>
                  <a:lnTo>
                    <a:pt x="409" y="408"/>
                  </a:lnTo>
                  <a:lnTo>
                    <a:pt x="427" y="398"/>
                  </a:lnTo>
                  <a:lnTo>
                    <a:pt x="444" y="388"/>
                  </a:lnTo>
                  <a:lnTo>
                    <a:pt x="474" y="361"/>
                  </a:lnTo>
                  <a:lnTo>
                    <a:pt x="497" y="332"/>
                  </a:lnTo>
                  <a:lnTo>
                    <a:pt x="513" y="303"/>
                  </a:lnTo>
                  <a:lnTo>
                    <a:pt x="523" y="272"/>
                  </a:lnTo>
                  <a:lnTo>
                    <a:pt x="530" y="241"/>
                  </a:lnTo>
                  <a:lnTo>
                    <a:pt x="534" y="206"/>
                  </a:lnTo>
                  <a:lnTo>
                    <a:pt x="538" y="171"/>
                  </a:lnTo>
                  <a:lnTo>
                    <a:pt x="542" y="131"/>
                  </a:lnTo>
                  <a:lnTo>
                    <a:pt x="522" y="108"/>
                  </a:lnTo>
                  <a:lnTo>
                    <a:pt x="515" y="84"/>
                  </a:lnTo>
                  <a:lnTo>
                    <a:pt x="516" y="61"/>
                  </a:lnTo>
                  <a:lnTo>
                    <a:pt x="526" y="39"/>
                  </a:lnTo>
                  <a:lnTo>
                    <a:pt x="539" y="22"/>
                  </a:lnTo>
                  <a:lnTo>
                    <a:pt x="554" y="8"/>
                  </a:lnTo>
                  <a:lnTo>
                    <a:pt x="569" y="1"/>
                  </a:lnTo>
                  <a:lnTo>
                    <a:pt x="581" y="0"/>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18" name="Google Shape;2118;p41"/>
            <p:cNvSpPr/>
            <p:nvPr/>
          </p:nvSpPr>
          <p:spPr>
            <a:xfrm>
              <a:off x="5302" y="2265"/>
              <a:ext cx="8" cy="22"/>
            </a:xfrm>
            <a:custGeom>
              <a:avLst/>
              <a:gdLst/>
              <a:ahLst/>
              <a:cxnLst/>
              <a:rect l="l" t="t" r="r" b="b"/>
              <a:pathLst>
                <a:path w="25" h="72" extrusionOk="0">
                  <a:moveTo>
                    <a:pt x="6" y="72"/>
                  </a:moveTo>
                  <a:lnTo>
                    <a:pt x="0" y="54"/>
                  </a:lnTo>
                  <a:lnTo>
                    <a:pt x="1" y="36"/>
                  </a:lnTo>
                  <a:lnTo>
                    <a:pt x="7" y="17"/>
                  </a:lnTo>
                  <a:lnTo>
                    <a:pt x="16" y="0"/>
                  </a:lnTo>
                  <a:lnTo>
                    <a:pt x="22" y="7"/>
                  </a:lnTo>
                  <a:lnTo>
                    <a:pt x="25" y="31"/>
                  </a:lnTo>
                  <a:lnTo>
                    <a:pt x="22" y="58"/>
                  </a:lnTo>
                  <a:lnTo>
                    <a:pt x="6" y="72"/>
                  </a:lnTo>
                  <a:close/>
                </a:path>
              </a:pathLst>
            </a:custGeom>
            <a:solidFill>
              <a:schemeClr val="dk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19" name="Google Shape;2119;p41"/>
            <p:cNvSpPr/>
            <p:nvPr/>
          </p:nvSpPr>
          <p:spPr>
            <a:xfrm>
              <a:off x="5329" y="2270"/>
              <a:ext cx="8" cy="24"/>
            </a:xfrm>
            <a:custGeom>
              <a:avLst/>
              <a:gdLst/>
              <a:ahLst/>
              <a:cxnLst/>
              <a:rect l="l" t="t" r="r" b="b"/>
              <a:pathLst>
                <a:path w="24" h="75" extrusionOk="0">
                  <a:moveTo>
                    <a:pt x="23" y="73"/>
                  </a:moveTo>
                  <a:lnTo>
                    <a:pt x="16" y="75"/>
                  </a:lnTo>
                  <a:lnTo>
                    <a:pt x="11" y="73"/>
                  </a:lnTo>
                  <a:lnTo>
                    <a:pt x="5" y="67"/>
                  </a:lnTo>
                  <a:lnTo>
                    <a:pt x="0" y="62"/>
                  </a:lnTo>
                  <a:lnTo>
                    <a:pt x="0" y="47"/>
                  </a:lnTo>
                  <a:lnTo>
                    <a:pt x="5" y="29"/>
                  </a:lnTo>
                  <a:lnTo>
                    <a:pt x="11" y="13"/>
                  </a:lnTo>
                  <a:lnTo>
                    <a:pt x="16" y="0"/>
                  </a:lnTo>
                  <a:lnTo>
                    <a:pt x="24" y="19"/>
                  </a:lnTo>
                  <a:lnTo>
                    <a:pt x="22" y="38"/>
                  </a:lnTo>
                  <a:lnTo>
                    <a:pt x="20" y="57"/>
                  </a:lnTo>
                  <a:lnTo>
                    <a:pt x="23" y="73"/>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20" name="Google Shape;2120;p41"/>
            <p:cNvSpPr/>
            <p:nvPr/>
          </p:nvSpPr>
          <p:spPr>
            <a:xfrm>
              <a:off x="5378" y="2326"/>
              <a:ext cx="16" cy="379"/>
            </a:xfrm>
            <a:custGeom>
              <a:avLst/>
              <a:gdLst/>
              <a:ahLst/>
              <a:cxnLst/>
              <a:rect l="l" t="t" r="r" b="b"/>
              <a:pathLst>
                <a:path w="50" h="1208" extrusionOk="0">
                  <a:moveTo>
                    <a:pt x="35" y="26"/>
                  </a:moveTo>
                  <a:lnTo>
                    <a:pt x="40" y="219"/>
                  </a:lnTo>
                  <a:lnTo>
                    <a:pt x="47" y="599"/>
                  </a:lnTo>
                  <a:lnTo>
                    <a:pt x="50" y="983"/>
                  </a:lnTo>
                  <a:lnTo>
                    <a:pt x="43" y="1186"/>
                  </a:lnTo>
                  <a:lnTo>
                    <a:pt x="40" y="1194"/>
                  </a:lnTo>
                  <a:lnTo>
                    <a:pt x="37" y="1201"/>
                  </a:lnTo>
                  <a:lnTo>
                    <a:pt x="31" y="1204"/>
                  </a:lnTo>
                  <a:lnTo>
                    <a:pt x="25" y="1206"/>
                  </a:lnTo>
                  <a:lnTo>
                    <a:pt x="18" y="1208"/>
                  </a:lnTo>
                  <a:lnTo>
                    <a:pt x="11" y="1206"/>
                  </a:lnTo>
                  <a:lnTo>
                    <a:pt x="5" y="1206"/>
                  </a:lnTo>
                  <a:lnTo>
                    <a:pt x="0" y="1205"/>
                  </a:lnTo>
                  <a:lnTo>
                    <a:pt x="1" y="1021"/>
                  </a:lnTo>
                  <a:lnTo>
                    <a:pt x="4" y="612"/>
                  </a:lnTo>
                  <a:lnTo>
                    <a:pt x="8" y="200"/>
                  </a:lnTo>
                  <a:lnTo>
                    <a:pt x="10" y="0"/>
                  </a:lnTo>
                  <a:lnTo>
                    <a:pt x="20" y="2"/>
                  </a:lnTo>
                  <a:lnTo>
                    <a:pt x="27" y="8"/>
                  </a:lnTo>
                  <a:lnTo>
                    <a:pt x="32" y="16"/>
                  </a:lnTo>
                  <a:lnTo>
                    <a:pt x="35" y="26"/>
                  </a:lnTo>
                  <a:close/>
                </a:path>
              </a:pathLst>
            </a:custGeom>
            <a:solidFill>
              <a:srgbClr val="4C4C4C"/>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21" name="Google Shape;2121;p41"/>
            <p:cNvSpPr/>
            <p:nvPr/>
          </p:nvSpPr>
          <p:spPr>
            <a:xfrm>
              <a:off x="5190" y="2488"/>
              <a:ext cx="178" cy="54"/>
            </a:xfrm>
            <a:custGeom>
              <a:avLst/>
              <a:gdLst/>
              <a:ahLst/>
              <a:cxnLst/>
              <a:rect l="l" t="t" r="r" b="b"/>
              <a:pathLst>
                <a:path w="568" h="173" extrusionOk="0">
                  <a:moveTo>
                    <a:pt x="527" y="133"/>
                  </a:moveTo>
                  <a:lnTo>
                    <a:pt x="519" y="125"/>
                  </a:lnTo>
                  <a:lnTo>
                    <a:pt x="510" y="112"/>
                  </a:lnTo>
                  <a:lnTo>
                    <a:pt x="502" y="100"/>
                  </a:lnTo>
                  <a:lnTo>
                    <a:pt x="501" y="90"/>
                  </a:lnTo>
                  <a:lnTo>
                    <a:pt x="527" y="96"/>
                  </a:lnTo>
                  <a:lnTo>
                    <a:pt x="547" y="106"/>
                  </a:lnTo>
                  <a:lnTo>
                    <a:pt x="560" y="120"/>
                  </a:lnTo>
                  <a:lnTo>
                    <a:pt x="565" y="134"/>
                  </a:lnTo>
                  <a:lnTo>
                    <a:pt x="568" y="148"/>
                  </a:lnTo>
                  <a:lnTo>
                    <a:pt x="565" y="160"/>
                  </a:lnTo>
                  <a:lnTo>
                    <a:pt x="561" y="168"/>
                  </a:lnTo>
                  <a:lnTo>
                    <a:pt x="554" y="173"/>
                  </a:lnTo>
                  <a:lnTo>
                    <a:pt x="548" y="173"/>
                  </a:lnTo>
                  <a:lnTo>
                    <a:pt x="533" y="172"/>
                  </a:lnTo>
                  <a:lnTo>
                    <a:pt x="510" y="171"/>
                  </a:lnTo>
                  <a:lnTo>
                    <a:pt x="479" y="168"/>
                  </a:lnTo>
                  <a:lnTo>
                    <a:pt x="442" y="165"/>
                  </a:lnTo>
                  <a:lnTo>
                    <a:pt x="401" y="160"/>
                  </a:lnTo>
                  <a:lnTo>
                    <a:pt x="356" y="155"/>
                  </a:lnTo>
                  <a:lnTo>
                    <a:pt x="308" y="147"/>
                  </a:lnTo>
                  <a:lnTo>
                    <a:pt x="260" y="137"/>
                  </a:lnTo>
                  <a:lnTo>
                    <a:pt x="212" y="126"/>
                  </a:lnTo>
                  <a:lnTo>
                    <a:pt x="166" y="112"/>
                  </a:lnTo>
                  <a:lnTo>
                    <a:pt x="122" y="95"/>
                  </a:lnTo>
                  <a:lnTo>
                    <a:pt x="82" y="76"/>
                  </a:lnTo>
                  <a:lnTo>
                    <a:pt x="48" y="54"/>
                  </a:lnTo>
                  <a:lnTo>
                    <a:pt x="19" y="29"/>
                  </a:lnTo>
                  <a:lnTo>
                    <a:pt x="0" y="0"/>
                  </a:lnTo>
                  <a:lnTo>
                    <a:pt x="2" y="0"/>
                  </a:lnTo>
                  <a:lnTo>
                    <a:pt x="7" y="2"/>
                  </a:lnTo>
                  <a:lnTo>
                    <a:pt x="16" y="8"/>
                  </a:lnTo>
                  <a:lnTo>
                    <a:pt x="29" y="15"/>
                  </a:lnTo>
                  <a:lnTo>
                    <a:pt x="46" y="23"/>
                  </a:lnTo>
                  <a:lnTo>
                    <a:pt x="67" y="34"/>
                  </a:lnTo>
                  <a:lnTo>
                    <a:pt x="92" y="44"/>
                  </a:lnTo>
                  <a:lnTo>
                    <a:pt x="121" y="55"/>
                  </a:lnTo>
                  <a:lnTo>
                    <a:pt x="155" y="68"/>
                  </a:lnTo>
                  <a:lnTo>
                    <a:pt x="193" y="80"/>
                  </a:lnTo>
                  <a:lnTo>
                    <a:pt x="237" y="91"/>
                  </a:lnTo>
                  <a:lnTo>
                    <a:pt x="284" y="103"/>
                  </a:lnTo>
                  <a:lnTo>
                    <a:pt x="337" y="112"/>
                  </a:lnTo>
                  <a:lnTo>
                    <a:pt x="396" y="121"/>
                  </a:lnTo>
                  <a:lnTo>
                    <a:pt x="458" y="128"/>
                  </a:lnTo>
                  <a:lnTo>
                    <a:pt x="527" y="133"/>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22" name="Google Shape;2122;p41"/>
            <p:cNvSpPr/>
            <p:nvPr/>
          </p:nvSpPr>
          <p:spPr>
            <a:xfrm>
              <a:off x="4984" y="2064"/>
              <a:ext cx="196" cy="57"/>
            </a:xfrm>
            <a:custGeom>
              <a:avLst/>
              <a:gdLst/>
              <a:ahLst/>
              <a:cxnLst/>
              <a:rect l="l" t="t" r="r" b="b"/>
              <a:pathLst>
                <a:path w="625" h="181" extrusionOk="0">
                  <a:moveTo>
                    <a:pt x="625" y="167"/>
                  </a:moveTo>
                  <a:lnTo>
                    <a:pt x="607" y="154"/>
                  </a:lnTo>
                  <a:lnTo>
                    <a:pt x="580" y="142"/>
                  </a:lnTo>
                  <a:lnTo>
                    <a:pt x="546" y="128"/>
                  </a:lnTo>
                  <a:lnTo>
                    <a:pt x="505" y="113"/>
                  </a:lnTo>
                  <a:lnTo>
                    <a:pt x="461" y="99"/>
                  </a:lnTo>
                  <a:lnTo>
                    <a:pt x="412" y="85"/>
                  </a:lnTo>
                  <a:lnTo>
                    <a:pt x="362" y="71"/>
                  </a:lnTo>
                  <a:lnTo>
                    <a:pt x="310" y="59"/>
                  </a:lnTo>
                  <a:lnTo>
                    <a:pt x="258" y="46"/>
                  </a:lnTo>
                  <a:lnTo>
                    <a:pt x="207" y="34"/>
                  </a:lnTo>
                  <a:lnTo>
                    <a:pt x="160" y="24"/>
                  </a:lnTo>
                  <a:lnTo>
                    <a:pt x="116" y="16"/>
                  </a:lnTo>
                  <a:lnTo>
                    <a:pt x="77" y="9"/>
                  </a:lnTo>
                  <a:lnTo>
                    <a:pt x="45" y="3"/>
                  </a:lnTo>
                  <a:lnTo>
                    <a:pt x="21" y="1"/>
                  </a:lnTo>
                  <a:lnTo>
                    <a:pt x="4" y="0"/>
                  </a:lnTo>
                  <a:lnTo>
                    <a:pt x="1" y="2"/>
                  </a:lnTo>
                  <a:lnTo>
                    <a:pt x="0" y="8"/>
                  </a:lnTo>
                  <a:lnTo>
                    <a:pt x="0" y="15"/>
                  </a:lnTo>
                  <a:lnTo>
                    <a:pt x="2" y="17"/>
                  </a:lnTo>
                  <a:lnTo>
                    <a:pt x="17" y="19"/>
                  </a:lnTo>
                  <a:lnTo>
                    <a:pt x="40" y="23"/>
                  </a:lnTo>
                  <a:lnTo>
                    <a:pt x="69" y="29"/>
                  </a:lnTo>
                  <a:lnTo>
                    <a:pt x="105" y="36"/>
                  </a:lnTo>
                  <a:lnTo>
                    <a:pt x="145" y="44"/>
                  </a:lnTo>
                  <a:lnTo>
                    <a:pt x="189" y="53"/>
                  </a:lnTo>
                  <a:lnTo>
                    <a:pt x="236" y="64"/>
                  </a:lnTo>
                  <a:lnTo>
                    <a:pt x="284" y="75"/>
                  </a:lnTo>
                  <a:lnTo>
                    <a:pt x="333" y="87"/>
                  </a:lnTo>
                  <a:lnTo>
                    <a:pt x="382" y="100"/>
                  </a:lnTo>
                  <a:lnTo>
                    <a:pt x="429" y="113"/>
                  </a:lnTo>
                  <a:lnTo>
                    <a:pt x="474" y="127"/>
                  </a:lnTo>
                  <a:lnTo>
                    <a:pt x="517" y="140"/>
                  </a:lnTo>
                  <a:lnTo>
                    <a:pt x="555" y="154"/>
                  </a:lnTo>
                  <a:lnTo>
                    <a:pt x="587" y="167"/>
                  </a:lnTo>
                  <a:lnTo>
                    <a:pt x="614" y="181"/>
                  </a:lnTo>
                  <a:lnTo>
                    <a:pt x="617" y="180"/>
                  </a:lnTo>
                  <a:lnTo>
                    <a:pt x="622" y="176"/>
                  </a:lnTo>
                  <a:lnTo>
                    <a:pt x="625" y="170"/>
                  </a:lnTo>
                  <a:lnTo>
                    <a:pt x="625" y="167"/>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23" name="Google Shape;2123;p41"/>
            <p:cNvSpPr/>
            <p:nvPr/>
          </p:nvSpPr>
          <p:spPr>
            <a:xfrm>
              <a:off x="5011" y="2113"/>
              <a:ext cx="161" cy="27"/>
            </a:xfrm>
            <a:custGeom>
              <a:avLst/>
              <a:gdLst/>
              <a:ahLst/>
              <a:cxnLst/>
              <a:rect l="l" t="t" r="r" b="b"/>
              <a:pathLst>
                <a:path w="513" h="88" extrusionOk="0">
                  <a:moveTo>
                    <a:pt x="512" y="76"/>
                  </a:moveTo>
                  <a:lnTo>
                    <a:pt x="496" y="68"/>
                  </a:lnTo>
                  <a:lnTo>
                    <a:pt x="474" y="60"/>
                  </a:lnTo>
                  <a:lnTo>
                    <a:pt x="445" y="52"/>
                  </a:lnTo>
                  <a:lnTo>
                    <a:pt x="412" y="44"/>
                  </a:lnTo>
                  <a:lnTo>
                    <a:pt x="375" y="37"/>
                  </a:lnTo>
                  <a:lnTo>
                    <a:pt x="336" y="30"/>
                  </a:lnTo>
                  <a:lnTo>
                    <a:pt x="293" y="24"/>
                  </a:lnTo>
                  <a:lnTo>
                    <a:pt x="251" y="19"/>
                  </a:lnTo>
                  <a:lnTo>
                    <a:pt x="209" y="14"/>
                  </a:lnTo>
                  <a:lnTo>
                    <a:pt x="167" y="9"/>
                  </a:lnTo>
                  <a:lnTo>
                    <a:pt x="128" y="6"/>
                  </a:lnTo>
                  <a:lnTo>
                    <a:pt x="94" y="4"/>
                  </a:lnTo>
                  <a:lnTo>
                    <a:pt x="61" y="1"/>
                  </a:lnTo>
                  <a:lnTo>
                    <a:pt x="36" y="0"/>
                  </a:lnTo>
                  <a:lnTo>
                    <a:pt x="17" y="0"/>
                  </a:lnTo>
                  <a:lnTo>
                    <a:pt x="4" y="1"/>
                  </a:lnTo>
                  <a:lnTo>
                    <a:pt x="2" y="4"/>
                  </a:lnTo>
                  <a:lnTo>
                    <a:pt x="0" y="8"/>
                  </a:lnTo>
                  <a:lnTo>
                    <a:pt x="2" y="13"/>
                  </a:lnTo>
                  <a:lnTo>
                    <a:pt x="4" y="15"/>
                  </a:lnTo>
                  <a:lnTo>
                    <a:pt x="15" y="15"/>
                  </a:lnTo>
                  <a:lnTo>
                    <a:pt x="34" y="16"/>
                  </a:lnTo>
                  <a:lnTo>
                    <a:pt x="58" y="18"/>
                  </a:lnTo>
                  <a:lnTo>
                    <a:pt x="87" y="20"/>
                  </a:lnTo>
                  <a:lnTo>
                    <a:pt x="119" y="23"/>
                  </a:lnTo>
                  <a:lnTo>
                    <a:pt x="155" y="26"/>
                  </a:lnTo>
                  <a:lnTo>
                    <a:pt x="193" y="30"/>
                  </a:lnTo>
                  <a:lnTo>
                    <a:pt x="233" y="35"/>
                  </a:lnTo>
                  <a:lnTo>
                    <a:pt x="272" y="39"/>
                  </a:lnTo>
                  <a:lnTo>
                    <a:pt x="313" y="45"/>
                  </a:lnTo>
                  <a:lnTo>
                    <a:pt x="352" y="51"/>
                  </a:lnTo>
                  <a:lnTo>
                    <a:pt x="389" y="58"/>
                  </a:lnTo>
                  <a:lnTo>
                    <a:pt x="423" y="65"/>
                  </a:lnTo>
                  <a:lnTo>
                    <a:pt x="454" y="72"/>
                  </a:lnTo>
                  <a:lnTo>
                    <a:pt x="482" y="80"/>
                  </a:lnTo>
                  <a:lnTo>
                    <a:pt x="504" y="88"/>
                  </a:lnTo>
                  <a:lnTo>
                    <a:pt x="507" y="87"/>
                  </a:lnTo>
                  <a:lnTo>
                    <a:pt x="511" y="83"/>
                  </a:lnTo>
                  <a:lnTo>
                    <a:pt x="513" y="80"/>
                  </a:lnTo>
                  <a:lnTo>
                    <a:pt x="512" y="76"/>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24" name="Google Shape;2124;p41"/>
            <p:cNvSpPr/>
            <p:nvPr/>
          </p:nvSpPr>
          <p:spPr>
            <a:xfrm>
              <a:off x="5007" y="2041"/>
              <a:ext cx="59" cy="19"/>
            </a:xfrm>
            <a:custGeom>
              <a:avLst/>
              <a:gdLst/>
              <a:ahLst/>
              <a:cxnLst/>
              <a:rect l="l" t="t" r="r" b="b"/>
              <a:pathLst>
                <a:path w="190" h="62" extrusionOk="0">
                  <a:moveTo>
                    <a:pt x="190" y="44"/>
                  </a:moveTo>
                  <a:lnTo>
                    <a:pt x="174" y="39"/>
                  </a:lnTo>
                  <a:lnTo>
                    <a:pt x="156" y="35"/>
                  </a:lnTo>
                  <a:lnTo>
                    <a:pt x="141" y="30"/>
                  </a:lnTo>
                  <a:lnTo>
                    <a:pt x="125" y="26"/>
                  </a:lnTo>
                  <a:lnTo>
                    <a:pt x="111" y="22"/>
                  </a:lnTo>
                  <a:lnTo>
                    <a:pt x="96" y="18"/>
                  </a:lnTo>
                  <a:lnTo>
                    <a:pt x="84" y="15"/>
                  </a:lnTo>
                  <a:lnTo>
                    <a:pt x="71" y="13"/>
                  </a:lnTo>
                  <a:lnTo>
                    <a:pt x="58" y="9"/>
                  </a:lnTo>
                  <a:lnTo>
                    <a:pt x="48" y="7"/>
                  </a:lnTo>
                  <a:lnTo>
                    <a:pt x="38" y="5"/>
                  </a:lnTo>
                  <a:lnTo>
                    <a:pt x="29" y="3"/>
                  </a:lnTo>
                  <a:lnTo>
                    <a:pt x="20" y="2"/>
                  </a:lnTo>
                  <a:lnTo>
                    <a:pt x="15" y="1"/>
                  </a:lnTo>
                  <a:lnTo>
                    <a:pt x="9" y="0"/>
                  </a:lnTo>
                  <a:lnTo>
                    <a:pt x="4" y="0"/>
                  </a:lnTo>
                  <a:lnTo>
                    <a:pt x="1" y="2"/>
                  </a:lnTo>
                  <a:lnTo>
                    <a:pt x="0" y="7"/>
                  </a:lnTo>
                  <a:lnTo>
                    <a:pt x="0" y="13"/>
                  </a:lnTo>
                  <a:lnTo>
                    <a:pt x="1" y="15"/>
                  </a:lnTo>
                  <a:lnTo>
                    <a:pt x="11" y="17"/>
                  </a:lnTo>
                  <a:lnTo>
                    <a:pt x="26" y="21"/>
                  </a:lnTo>
                  <a:lnTo>
                    <a:pt x="45" y="24"/>
                  </a:lnTo>
                  <a:lnTo>
                    <a:pt x="67" y="30"/>
                  </a:lnTo>
                  <a:lnTo>
                    <a:pt x="92" y="37"/>
                  </a:lnTo>
                  <a:lnTo>
                    <a:pt x="121" y="45"/>
                  </a:lnTo>
                  <a:lnTo>
                    <a:pt x="151" y="53"/>
                  </a:lnTo>
                  <a:lnTo>
                    <a:pt x="183" y="62"/>
                  </a:lnTo>
                  <a:lnTo>
                    <a:pt x="190" y="44"/>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25" name="Google Shape;2125;p41"/>
            <p:cNvSpPr/>
            <p:nvPr/>
          </p:nvSpPr>
          <p:spPr>
            <a:xfrm>
              <a:off x="5083" y="2062"/>
              <a:ext cx="103" cy="42"/>
            </a:xfrm>
            <a:custGeom>
              <a:avLst/>
              <a:gdLst/>
              <a:ahLst/>
              <a:cxnLst/>
              <a:rect l="l" t="t" r="r" b="b"/>
              <a:pathLst>
                <a:path w="327" h="137" extrusionOk="0">
                  <a:moveTo>
                    <a:pt x="327" y="126"/>
                  </a:moveTo>
                  <a:lnTo>
                    <a:pt x="319" y="119"/>
                  </a:lnTo>
                  <a:lnTo>
                    <a:pt x="309" y="113"/>
                  </a:lnTo>
                  <a:lnTo>
                    <a:pt x="296" y="106"/>
                  </a:lnTo>
                  <a:lnTo>
                    <a:pt x="281" y="98"/>
                  </a:lnTo>
                  <a:lnTo>
                    <a:pt x="265" y="90"/>
                  </a:lnTo>
                  <a:lnTo>
                    <a:pt x="245" y="81"/>
                  </a:lnTo>
                  <a:lnTo>
                    <a:pt x="226" y="73"/>
                  </a:lnTo>
                  <a:lnTo>
                    <a:pt x="204" y="64"/>
                  </a:lnTo>
                  <a:lnTo>
                    <a:pt x="182" y="56"/>
                  </a:lnTo>
                  <a:lnTo>
                    <a:pt x="158" y="48"/>
                  </a:lnTo>
                  <a:lnTo>
                    <a:pt x="134" y="40"/>
                  </a:lnTo>
                  <a:lnTo>
                    <a:pt x="108" y="31"/>
                  </a:lnTo>
                  <a:lnTo>
                    <a:pt x="83" y="23"/>
                  </a:lnTo>
                  <a:lnTo>
                    <a:pt x="57" y="15"/>
                  </a:lnTo>
                  <a:lnTo>
                    <a:pt x="32" y="8"/>
                  </a:lnTo>
                  <a:lnTo>
                    <a:pt x="7" y="0"/>
                  </a:lnTo>
                  <a:lnTo>
                    <a:pt x="0" y="18"/>
                  </a:lnTo>
                  <a:lnTo>
                    <a:pt x="23" y="25"/>
                  </a:lnTo>
                  <a:lnTo>
                    <a:pt x="46" y="32"/>
                  </a:lnTo>
                  <a:lnTo>
                    <a:pt x="69" y="39"/>
                  </a:lnTo>
                  <a:lnTo>
                    <a:pt x="92" y="47"/>
                  </a:lnTo>
                  <a:lnTo>
                    <a:pt x="115" y="54"/>
                  </a:lnTo>
                  <a:lnTo>
                    <a:pt x="138" y="62"/>
                  </a:lnTo>
                  <a:lnTo>
                    <a:pt x="160" y="69"/>
                  </a:lnTo>
                  <a:lnTo>
                    <a:pt x="182" y="77"/>
                  </a:lnTo>
                  <a:lnTo>
                    <a:pt x="203" y="85"/>
                  </a:lnTo>
                  <a:lnTo>
                    <a:pt x="222" y="93"/>
                  </a:lnTo>
                  <a:lnTo>
                    <a:pt x="242" y="100"/>
                  </a:lnTo>
                  <a:lnTo>
                    <a:pt x="259" y="108"/>
                  </a:lnTo>
                  <a:lnTo>
                    <a:pt x="276" y="115"/>
                  </a:lnTo>
                  <a:lnTo>
                    <a:pt x="290" y="123"/>
                  </a:lnTo>
                  <a:lnTo>
                    <a:pt x="304" y="130"/>
                  </a:lnTo>
                  <a:lnTo>
                    <a:pt x="315" y="137"/>
                  </a:lnTo>
                  <a:lnTo>
                    <a:pt x="319" y="137"/>
                  </a:lnTo>
                  <a:lnTo>
                    <a:pt x="324" y="133"/>
                  </a:lnTo>
                  <a:lnTo>
                    <a:pt x="327" y="130"/>
                  </a:lnTo>
                  <a:lnTo>
                    <a:pt x="327" y="126"/>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129"/>
        <p:cNvGrpSpPr/>
        <p:nvPr/>
      </p:nvGrpSpPr>
      <p:grpSpPr>
        <a:xfrm>
          <a:off x="0" y="0"/>
          <a:ext cx="0" cy="0"/>
          <a:chOff x="0" y="0"/>
          <a:chExt cx="0" cy="0"/>
        </a:xfrm>
      </p:grpSpPr>
      <p:grpSp>
        <p:nvGrpSpPr>
          <p:cNvPr id="2130" name="Google Shape;2130;p42"/>
          <p:cNvGrpSpPr/>
          <p:nvPr/>
        </p:nvGrpSpPr>
        <p:grpSpPr>
          <a:xfrm>
            <a:off x="258762" y="300037"/>
            <a:ext cx="8548687" cy="6175375"/>
            <a:chOff x="153" y="230"/>
            <a:chExt cx="5385" cy="3740"/>
          </a:xfrm>
        </p:grpSpPr>
        <p:sp>
          <p:nvSpPr>
            <p:cNvPr id="2131" name="Google Shape;2131;p42"/>
            <p:cNvSpPr/>
            <p:nvPr/>
          </p:nvSpPr>
          <p:spPr>
            <a:xfrm rot="5400000">
              <a:off x="1147" y="-239"/>
              <a:ext cx="3216" cy="4598"/>
            </a:xfrm>
            <a:custGeom>
              <a:avLst/>
              <a:gdLst/>
              <a:ahLst/>
              <a:cxnLst/>
              <a:rect l="l" t="t" r="r" b="b"/>
              <a:pathLst>
                <a:path w="2311" h="2448" extrusionOk="0">
                  <a:moveTo>
                    <a:pt x="144" y="1126"/>
                  </a:moveTo>
                  <a:lnTo>
                    <a:pt x="140" y="1247"/>
                  </a:lnTo>
                  <a:lnTo>
                    <a:pt x="136" y="1366"/>
                  </a:lnTo>
                  <a:lnTo>
                    <a:pt x="127" y="1484"/>
                  </a:lnTo>
                  <a:lnTo>
                    <a:pt x="119" y="1597"/>
                  </a:lnTo>
                  <a:lnTo>
                    <a:pt x="108" y="1706"/>
                  </a:lnTo>
                  <a:lnTo>
                    <a:pt x="95" y="1811"/>
                  </a:lnTo>
                  <a:lnTo>
                    <a:pt x="81" y="1912"/>
                  </a:lnTo>
                  <a:lnTo>
                    <a:pt x="67" y="2006"/>
                  </a:lnTo>
                  <a:lnTo>
                    <a:pt x="59" y="2055"/>
                  </a:lnTo>
                  <a:lnTo>
                    <a:pt x="52" y="2104"/>
                  </a:lnTo>
                  <a:lnTo>
                    <a:pt x="44" y="2150"/>
                  </a:lnTo>
                  <a:lnTo>
                    <a:pt x="36" y="2194"/>
                  </a:lnTo>
                  <a:lnTo>
                    <a:pt x="28" y="2237"/>
                  </a:lnTo>
                  <a:lnTo>
                    <a:pt x="19" y="2279"/>
                  </a:lnTo>
                  <a:lnTo>
                    <a:pt x="11" y="2320"/>
                  </a:lnTo>
                  <a:lnTo>
                    <a:pt x="0" y="2357"/>
                  </a:lnTo>
                  <a:lnTo>
                    <a:pt x="22" y="2351"/>
                  </a:lnTo>
                  <a:lnTo>
                    <a:pt x="45" y="2347"/>
                  </a:lnTo>
                  <a:lnTo>
                    <a:pt x="70" y="2343"/>
                  </a:lnTo>
                  <a:lnTo>
                    <a:pt x="95" y="2338"/>
                  </a:lnTo>
                  <a:lnTo>
                    <a:pt x="121" y="2334"/>
                  </a:lnTo>
                  <a:lnTo>
                    <a:pt x="149" y="2330"/>
                  </a:lnTo>
                  <a:lnTo>
                    <a:pt x="176" y="2327"/>
                  </a:lnTo>
                  <a:lnTo>
                    <a:pt x="205" y="2324"/>
                  </a:lnTo>
                  <a:lnTo>
                    <a:pt x="235" y="2322"/>
                  </a:lnTo>
                  <a:lnTo>
                    <a:pt x="265" y="2320"/>
                  </a:lnTo>
                  <a:lnTo>
                    <a:pt x="297" y="2318"/>
                  </a:lnTo>
                  <a:lnTo>
                    <a:pt x="330" y="2317"/>
                  </a:lnTo>
                  <a:lnTo>
                    <a:pt x="362" y="2315"/>
                  </a:lnTo>
                  <a:lnTo>
                    <a:pt x="396" y="2315"/>
                  </a:lnTo>
                  <a:lnTo>
                    <a:pt x="431" y="2315"/>
                  </a:lnTo>
                  <a:lnTo>
                    <a:pt x="466" y="2315"/>
                  </a:lnTo>
                  <a:lnTo>
                    <a:pt x="502" y="2315"/>
                  </a:lnTo>
                  <a:lnTo>
                    <a:pt x="538" y="2317"/>
                  </a:lnTo>
                  <a:lnTo>
                    <a:pt x="575" y="2317"/>
                  </a:lnTo>
                  <a:lnTo>
                    <a:pt x="613" y="2320"/>
                  </a:lnTo>
                  <a:lnTo>
                    <a:pt x="651" y="2321"/>
                  </a:lnTo>
                  <a:lnTo>
                    <a:pt x="690" y="2322"/>
                  </a:lnTo>
                  <a:lnTo>
                    <a:pt x="729" y="2325"/>
                  </a:lnTo>
                  <a:lnTo>
                    <a:pt x="770" y="2328"/>
                  </a:lnTo>
                  <a:lnTo>
                    <a:pt x="810" y="2332"/>
                  </a:lnTo>
                  <a:lnTo>
                    <a:pt x="850" y="2335"/>
                  </a:lnTo>
                  <a:lnTo>
                    <a:pt x="892" y="2340"/>
                  </a:lnTo>
                  <a:lnTo>
                    <a:pt x="932" y="2344"/>
                  </a:lnTo>
                  <a:lnTo>
                    <a:pt x="974" y="2348"/>
                  </a:lnTo>
                  <a:lnTo>
                    <a:pt x="1017" y="2354"/>
                  </a:lnTo>
                  <a:lnTo>
                    <a:pt x="1059" y="2360"/>
                  </a:lnTo>
                  <a:lnTo>
                    <a:pt x="1102" y="2366"/>
                  </a:lnTo>
                  <a:lnTo>
                    <a:pt x="1104" y="2366"/>
                  </a:lnTo>
                  <a:lnTo>
                    <a:pt x="1117" y="2366"/>
                  </a:lnTo>
                  <a:lnTo>
                    <a:pt x="1131" y="2366"/>
                  </a:lnTo>
                  <a:lnTo>
                    <a:pt x="1144" y="2366"/>
                  </a:lnTo>
                  <a:lnTo>
                    <a:pt x="1158" y="2366"/>
                  </a:lnTo>
                  <a:lnTo>
                    <a:pt x="1173" y="2366"/>
                  </a:lnTo>
                  <a:lnTo>
                    <a:pt x="1186" y="2366"/>
                  </a:lnTo>
                  <a:lnTo>
                    <a:pt x="1200" y="2366"/>
                  </a:lnTo>
                  <a:lnTo>
                    <a:pt x="1213" y="2366"/>
                  </a:lnTo>
                  <a:lnTo>
                    <a:pt x="1249" y="2366"/>
                  </a:lnTo>
                  <a:lnTo>
                    <a:pt x="1284" y="2366"/>
                  </a:lnTo>
                  <a:lnTo>
                    <a:pt x="1318" y="2367"/>
                  </a:lnTo>
                  <a:lnTo>
                    <a:pt x="1353" y="2367"/>
                  </a:lnTo>
                  <a:lnTo>
                    <a:pt x="1387" y="2368"/>
                  </a:lnTo>
                  <a:lnTo>
                    <a:pt x="1422" y="2368"/>
                  </a:lnTo>
                  <a:lnTo>
                    <a:pt x="1456" y="2370"/>
                  </a:lnTo>
                  <a:lnTo>
                    <a:pt x="1490" y="2371"/>
                  </a:lnTo>
                  <a:lnTo>
                    <a:pt x="1523" y="2373"/>
                  </a:lnTo>
                  <a:lnTo>
                    <a:pt x="1556" y="2374"/>
                  </a:lnTo>
                  <a:lnTo>
                    <a:pt x="1589" y="2376"/>
                  </a:lnTo>
                  <a:lnTo>
                    <a:pt x="1622" y="2379"/>
                  </a:lnTo>
                  <a:lnTo>
                    <a:pt x="1654" y="2380"/>
                  </a:lnTo>
                  <a:lnTo>
                    <a:pt x="1685" y="2383"/>
                  </a:lnTo>
                  <a:lnTo>
                    <a:pt x="1717" y="2386"/>
                  </a:lnTo>
                  <a:lnTo>
                    <a:pt x="1749" y="2387"/>
                  </a:lnTo>
                  <a:lnTo>
                    <a:pt x="1779" y="2390"/>
                  </a:lnTo>
                  <a:lnTo>
                    <a:pt x="1809" y="2393"/>
                  </a:lnTo>
                  <a:lnTo>
                    <a:pt x="1840" y="2396"/>
                  </a:lnTo>
                  <a:lnTo>
                    <a:pt x="1868" y="2400"/>
                  </a:lnTo>
                  <a:lnTo>
                    <a:pt x="1899" y="2403"/>
                  </a:lnTo>
                  <a:lnTo>
                    <a:pt x="1927" y="2406"/>
                  </a:lnTo>
                  <a:lnTo>
                    <a:pt x="1955" y="2410"/>
                  </a:lnTo>
                  <a:lnTo>
                    <a:pt x="1984" y="2413"/>
                  </a:lnTo>
                  <a:lnTo>
                    <a:pt x="2011" y="2417"/>
                  </a:lnTo>
                  <a:lnTo>
                    <a:pt x="2038" y="2422"/>
                  </a:lnTo>
                  <a:lnTo>
                    <a:pt x="2064" y="2426"/>
                  </a:lnTo>
                  <a:lnTo>
                    <a:pt x="2090" y="2430"/>
                  </a:lnTo>
                  <a:lnTo>
                    <a:pt x="2116" y="2435"/>
                  </a:lnTo>
                  <a:lnTo>
                    <a:pt x="2141" y="2439"/>
                  </a:lnTo>
                  <a:lnTo>
                    <a:pt x="2165" y="2443"/>
                  </a:lnTo>
                  <a:lnTo>
                    <a:pt x="2190" y="2448"/>
                  </a:lnTo>
                  <a:lnTo>
                    <a:pt x="2172" y="2341"/>
                  </a:lnTo>
                  <a:lnTo>
                    <a:pt x="2159" y="2227"/>
                  </a:lnTo>
                  <a:lnTo>
                    <a:pt x="2146" y="2104"/>
                  </a:lnTo>
                  <a:lnTo>
                    <a:pt x="2138" y="1975"/>
                  </a:lnTo>
                  <a:lnTo>
                    <a:pt x="2131" y="1840"/>
                  </a:lnTo>
                  <a:lnTo>
                    <a:pt x="2128" y="1699"/>
                  </a:lnTo>
                  <a:lnTo>
                    <a:pt x="2126" y="1555"/>
                  </a:lnTo>
                  <a:lnTo>
                    <a:pt x="2128" y="1408"/>
                  </a:lnTo>
                  <a:lnTo>
                    <a:pt x="2135" y="1201"/>
                  </a:lnTo>
                  <a:lnTo>
                    <a:pt x="2146" y="1004"/>
                  </a:lnTo>
                  <a:lnTo>
                    <a:pt x="2164" y="816"/>
                  </a:lnTo>
                  <a:lnTo>
                    <a:pt x="2185" y="644"/>
                  </a:lnTo>
                  <a:lnTo>
                    <a:pt x="2211" y="488"/>
                  </a:lnTo>
                  <a:lnTo>
                    <a:pt x="2241" y="350"/>
                  </a:lnTo>
                  <a:lnTo>
                    <a:pt x="2275" y="233"/>
                  </a:lnTo>
                  <a:lnTo>
                    <a:pt x="2311" y="140"/>
                  </a:lnTo>
                  <a:lnTo>
                    <a:pt x="2290" y="147"/>
                  </a:lnTo>
                  <a:lnTo>
                    <a:pt x="2269" y="153"/>
                  </a:lnTo>
                  <a:lnTo>
                    <a:pt x="2244" y="158"/>
                  </a:lnTo>
                  <a:lnTo>
                    <a:pt x="2220" y="164"/>
                  </a:lnTo>
                  <a:lnTo>
                    <a:pt x="2195" y="170"/>
                  </a:lnTo>
                  <a:lnTo>
                    <a:pt x="2168" y="174"/>
                  </a:lnTo>
                  <a:lnTo>
                    <a:pt x="2139" y="179"/>
                  </a:lnTo>
                  <a:lnTo>
                    <a:pt x="2110" y="183"/>
                  </a:lnTo>
                  <a:lnTo>
                    <a:pt x="2080" y="186"/>
                  </a:lnTo>
                  <a:lnTo>
                    <a:pt x="2048" y="189"/>
                  </a:lnTo>
                  <a:lnTo>
                    <a:pt x="2017" y="192"/>
                  </a:lnTo>
                  <a:lnTo>
                    <a:pt x="1982" y="193"/>
                  </a:lnTo>
                  <a:lnTo>
                    <a:pt x="1948" y="196"/>
                  </a:lnTo>
                  <a:lnTo>
                    <a:pt x="1913" y="196"/>
                  </a:lnTo>
                  <a:lnTo>
                    <a:pt x="1877" y="197"/>
                  </a:lnTo>
                  <a:lnTo>
                    <a:pt x="1840" y="197"/>
                  </a:lnTo>
                  <a:lnTo>
                    <a:pt x="1801" y="197"/>
                  </a:lnTo>
                  <a:lnTo>
                    <a:pt x="1762" y="197"/>
                  </a:lnTo>
                  <a:lnTo>
                    <a:pt x="1723" y="197"/>
                  </a:lnTo>
                  <a:lnTo>
                    <a:pt x="1683" y="196"/>
                  </a:lnTo>
                  <a:lnTo>
                    <a:pt x="1641" y="193"/>
                  </a:lnTo>
                  <a:lnTo>
                    <a:pt x="1601" y="192"/>
                  </a:lnTo>
                  <a:lnTo>
                    <a:pt x="1557" y="189"/>
                  </a:lnTo>
                  <a:lnTo>
                    <a:pt x="1514" y="186"/>
                  </a:lnTo>
                  <a:lnTo>
                    <a:pt x="1471" y="183"/>
                  </a:lnTo>
                  <a:lnTo>
                    <a:pt x="1428" y="179"/>
                  </a:lnTo>
                  <a:lnTo>
                    <a:pt x="1383" y="174"/>
                  </a:lnTo>
                  <a:lnTo>
                    <a:pt x="1338" y="170"/>
                  </a:lnTo>
                  <a:lnTo>
                    <a:pt x="1292" y="164"/>
                  </a:lnTo>
                  <a:lnTo>
                    <a:pt x="1246" y="160"/>
                  </a:lnTo>
                  <a:lnTo>
                    <a:pt x="1200" y="153"/>
                  </a:lnTo>
                  <a:lnTo>
                    <a:pt x="1154" y="147"/>
                  </a:lnTo>
                  <a:lnTo>
                    <a:pt x="1135" y="144"/>
                  </a:lnTo>
                  <a:lnTo>
                    <a:pt x="1115" y="141"/>
                  </a:lnTo>
                  <a:lnTo>
                    <a:pt x="1096" y="138"/>
                  </a:lnTo>
                  <a:lnTo>
                    <a:pt x="1076" y="135"/>
                  </a:lnTo>
                  <a:lnTo>
                    <a:pt x="1058" y="133"/>
                  </a:lnTo>
                  <a:lnTo>
                    <a:pt x="1037" y="128"/>
                  </a:lnTo>
                  <a:lnTo>
                    <a:pt x="1019" y="125"/>
                  </a:lnTo>
                  <a:lnTo>
                    <a:pt x="998" y="122"/>
                  </a:lnTo>
                  <a:lnTo>
                    <a:pt x="926" y="120"/>
                  </a:lnTo>
                  <a:lnTo>
                    <a:pt x="856" y="117"/>
                  </a:lnTo>
                  <a:lnTo>
                    <a:pt x="787" y="112"/>
                  </a:lnTo>
                  <a:lnTo>
                    <a:pt x="721" y="107"/>
                  </a:lnTo>
                  <a:lnTo>
                    <a:pt x="654" y="101"/>
                  </a:lnTo>
                  <a:lnTo>
                    <a:pt x="589" y="95"/>
                  </a:lnTo>
                  <a:lnTo>
                    <a:pt x="528" y="88"/>
                  </a:lnTo>
                  <a:lnTo>
                    <a:pt x="467" y="81"/>
                  </a:lnTo>
                  <a:lnTo>
                    <a:pt x="409" y="72"/>
                  </a:lnTo>
                  <a:lnTo>
                    <a:pt x="353" y="63"/>
                  </a:lnTo>
                  <a:lnTo>
                    <a:pt x="299" y="55"/>
                  </a:lnTo>
                  <a:lnTo>
                    <a:pt x="247" y="45"/>
                  </a:lnTo>
                  <a:lnTo>
                    <a:pt x="198" y="35"/>
                  </a:lnTo>
                  <a:lnTo>
                    <a:pt x="152" y="23"/>
                  </a:lnTo>
                  <a:lnTo>
                    <a:pt x="107" y="12"/>
                  </a:lnTo>
                  <a:lnTo>
                    <a:pt x="65" y="0"/>
                  </a:lnTo>
                  <a:lnTo>
                    <a:pt x="85" y="109"/>
                  </a:lnTo>
                  <a:lnTo>
                    <a:pt x="103" y="229"/>
                  </a:lnTo>
                  <a:lnTo>
                    <a:pt x="119" y="360"/>
                  </a:lnTo>
                  <a:lnTo>
                    <a:pt x="130" y="500"/>
                  </a:lnTo>
                  <a:lnTo>
                    <a:pt x="139" y="648"/>
                  </a:lnTo>
                  <a:lnTo>
                    <a:pt x="144" y="802"/>
                  </a:lnTo>
                  <a:lnTo>
                    <a:pt x="146" y="962"/>
                  </a:lnTo>
                  <a:lnTo>
                    <a:pt x="144" y="1126"/>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32" name="Google Shape;2132;p42"/>
            <p:cNvSpPr/>
            <p:nvPr/>
          </p:nvSpPr>
          <p:spPr>
            <a:xfrm rot="5400000">
              <a:off x="3605" y="-921"/>
              <a:ext cx="275" cy="2817"/>
            </a:xfrm>
            <a:custGeom>
              <a:avLst/>
              <a:gdLst/>
              <a:ahLst/>
              <a:cxnLst/>
              <a:rect l="l" t="t" r="r" b="b"/>
              <a:pathLst>
                <a:path w="197" h="1500" extrusionOk="0">
                  <a:moveTo>
                    <a:pt x="181" y="1500"/>
                  </a:moveTo>
                  <a:lnTo>
                    <a:pt x="186" y="1421"/>
                  </a:lnTo>
                  <a:lnTo>
                    <a:pt x="190" y="1341"/>
                  </a:lnTo>
                  <a:lnTo>
                    <a:pt x="193" y="1260"/>
                  </a:lnTo>
                  <a:lnTo>
                    <a:pt x="196" y="1177"/>
                  </a:lnTo>
                  <a:lnTo>
                    <a:pt x="197" y="1011"/>
                  </a:lnTo>
                  <a:lnTo>
                    <a:pt x="196" y="850"/>
                  </a:lnTo>
                  <a:lnTo>
                    <a:pt x="190" y="694"/>
                  </a:lnTo>
                  <a:lnTo>
                    <a:pt x="181" y="544"/>
                  </a:lnTo>
                  <a:lnTo>
                    <a:pt x="168" y="405"/>
                  </a:lnTo>
                  <a:lnTo>
                    <a:pt x="154" y="274"/>
                  </a:lnTo>
                  <a:lnTo>
                    <a:pt x="135" y="153"/>
                  </a:lnTo>
                  <a:lnTo>
                    <a:pt x="115" y="45"/>
                  </a:lnTo>
                  <a:lnTo>
                    <a:pt x="99" y="41"/>
                  </a:lnTo>
                  <a:lnTo>
                    <a:pt x="84" y="35"/>
                  </a:lnTo>
                  <a:lnTo>
                    <a:pt x="69" y="29"/>
                  </a:lnTo>
                  <a:lnTo>
                    <a:pt x="53" y="23"/>
                  </a:lnTo>
                  <a:lnTo>
                    <a:pt x="40" y="18"/>
                  </a:lnTo>
                  <a:lnTo>
                    <a:pt x="26" y="12"/>
                  </a:lnTo>
                  <a:lnTo>
                    <a:pt x="13" y="6"/>
                  </a:lnTo>
                  <a:lnTo>
                    <a:pt x="0" y="0"/>
                  </a:lnTo>
                  <a:lnTo>
                    <a:pt x="39" y="92"/>
                  </a:lnTo>
                  <a:lnTo>
                    <a:pt x="75" y="210"/>
                  </a:lnTo>
                  <a:lnTo>
                    <a:pt x="105" y="350"/>
                  </a:lnTo>
                  <a:lnTo>
                    <a:pt x="132" y="511"/>
                  </a:lnTo>
                  <a:lnTo>
                    <a:pt x="154" y="690"/>
                  </a:lnTo>
                  <a:lnTo>
                    <a:pt x="171" y="884"/>
                  </a:lnTo>
                  <a:lnTo>
                    <a:pt x="181" y="1090"/>
                  </a:lnTo>
                  <a:lnTo>
                    <a:pt x="184" y="1308"/>
                  </a:lnTo>
                  <a:lnTo>
                    <a:pt x="184" y="1356"/>
                  </a:lnTo>
                  <a:lnTo>
                    <a:pt x="183" y="1405"/>
                  </a:lnTo>
                  <a:lnTo>
                    <a:pt x="183" y="1453"/>
                  </a:lnTo>
                  <a:lnTo>
                    <a:pt x="181" y="150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33" name="Google Shape;2133;p42"/>
            <p:cNvSpPr/>
            <p:nvPr/>
          </p:nvSpPr>
          <p:spPr>
            <a:xfrm rot="5400000">
              <a:off x="-233" y="899"/>
              <a:ext cx="1428" cy="368"/>
            </a:xfrm>
            <a:custGeom>
              <a:avLst/>
              <a:gdLst/>
              <a:ahLst/>
              <a:cxnLst/>
              <a:rect l="l" t="t" r="r" b="b"/>
              <a:pathLst>
                <a:path w="1026" h="196" extrusionOk="0">
                  <a:moveTo>
                    <a:pt x="54" y="43"/>
                  </a:moveTo>
                  <a:lnTo>
                    <a:pt x="46" y="65"/>
                  </a:lnTo>
                  <a:lnTo>
                    <a:pt x="41" y="86"/>
                  </a:lnTo>
                  <a:lnTo>
                    <a:pt x="34" y="106"/>
                  </a:lnTo>
                  <a:lnTo>
                    <a:pt x="28" y="125"/>
                  </a:lnTo>
                  <a:lnTo>
                    <a:pt x="21" y="145"/>
                  </a:lnTo>
                  <a:lnTo>
                    <a:pt x="15" y="162"/>
                  </a:lnTo>
                  <a:lnTo>
                    <a:pt x="8" y="180"/>
                  </a:lnTo>
                  <a:lnTo>
                    <a:pt x="0" y="196"/>
                  </a:lnTo>
                  <a:lnTo>
                    <a:pt x="19" y="188"/>
                  </a:lnTo>
                  <a:lnTo>
                    <a:pt x="39" y="180"/>
                  </a:lnTo>
                  <a:lnTo>
                    <a:pt x="59" y="173"/>
                  </a:lnTo>
                  <a:lnTo>
                    <a:pt x="81" y="165"/>
                  </a:lnTo>
                  <a:lnTo>
                    <a:pt x="104" y="158"/>
                  </a:lnTo>
                  <a:lnTo>
                    <a:pt x="129" y="151"/>
                  </a:lnTo>
                  <a:lnTo>
                    <a:pt x="153" y="144"/>
                  </a:lnTo>
                  <a:lnTo>
                    <a:pt x="179" y="137"/>
                  </a:lnTo>
                  <a:lnTo>
                    <a:pt x="206" y="131"/>
                  </a:lnTo>
                  <a:lnTo>
                    <a:pt x="234" y="124"/>
                  </a:lnTo>
                  <a:lnTo>
                    <a:pt x="261" y="118"/>
                  </a:lnTo>
                  <a:lnTo>
                    <a:pt x="291" y="111"/>
                  </a:lnTo>
                  <a:lnTo>
                    <a:pt x="322" y="105"/>
                  </a:lnTo>
                  <a:lnTo>
                    <a:pt x="352" y="99"/>
                  </a:lnTo>
                  <a:lnTo>
                    <a:pt x="383" y="95"/>
                  </a:lnTo>
                  <a:lnTo>
                    <a:pt x="417" y="89"/>
                  </a:lnTo>
                  <a:lnTo>
                    <a:pt x="450" y="83"/>
                  </a:lnTo>
                  <a:lnTo>
                    <a:pt x="484" y="79"/>
                  </a:lnTo>
                  <a:lnTo>
                    <a:pt x="519" y="75"/>
                  </a:lnTo>
                  <a:lnTo>
                    <a:pt x="553" y="69"/>
                  </a:lnTo>
                  <a:lnTo>
                    <a:pt x="589" y="65"/>
                  </a:lnTo>
                  <a:lnTo>
                    <a:pt x="627" y="62"/>
                  </a:lnTo>
                  <a:lnTo>
                    <a:pt x="664" y="57"/>
                  </a:lnTo>
                  <a:lnTo>
                    <a:pt x="702" y="53"/>
                  </a:lnTo>
                  <a:lnTo>
                    <a:pt x="741" y="50"/>
                  </a:lnTo>
                  <a:lnTo>
                    <a:pt x="780" y="47"/>
                  </a:lnTo>
                  <a:lnTo>
                    <a:pt x="820" y="44"/>
                  </a:lnTo>
                  <a:lnTo>
                    <a:pt x="860" y="42"/>
                  </a:lnTo>
                  <a:lnTo>
                    <a:pt x="901" y="39"/>
                  </a:lnTo>
                  <a:lnTo>
                    <a:pt x="942" y="37"/>
                  </a:lnTo>
                  <a:lnTo>
                    <a:pt x="984" y="34"/>
                  </a:lnTo>
                  <a:lnTo>
                    <a:pt x="1026" y="33"/>
                  </a:lnTo>
                  <a:lnTo>
                    <a:pt x="988" y="29"/>
                  </a:lnTo>
                  <a:lnTo>
                    <a:pt x="951" y="24"/>
                  </a:lnTo>
                  <a:lnTo>
                    <a:pt x="913" y="21"/>
                  </a:lnTo>
                  <a:lnTo>
                    <a:pt x="876" y="17"/>
                  </a:lnTo>
                  <a:lnTo>
                    <a:pt x="840" y="14"/>
                  </a:lnTo>
                  <a:lnTo>
                    <a:pt x="803" y="11"/>
                  </a:lnTo>
                  <a:lnTo>
                    <a:pt x="767" y="8"/>
                  </a:lnTo>
                  <a:lnTo>
                    <a:pt x="732" y="7"/>
                  </a:lnTo>
                  <a:lnTo>
                    <a:pt x="696" y="6"/>
                  </a:lnTo>
                  <a:lnTo>
                    <a:pt x="661" y="4"/>
                  </a:lnTo>
                  <a:lnTo>
                    <a:pt x="627" y="3"/>
                  </a:lnTo>
                  <a:lnTo>
                    <a:pt x="594" y="1"/>
                  </a:lnTo>
                  <a:lnTo>
                    <a:pt x="561" y="0"/>
                  </a:lnTo>
                  <a:lnTo>
                    <a:pt x="527" y="0"/>
                  </a:lnTo>
                  <a:lnTo>
                    <a:pt x="496" y="0"/>
                  </a:lnTo>
                  <a:lnTo>
                    <a:pt x="464" y="0"/>
                  </a:lnTo>
                  <a:lnTo>
                    <a:pt x="432" y="1"/>
                  </a:lnTo>
                  <a:lnTo>
                    <a:pt x="402" y="1"/>
                  </a:lnTo>
                  <a:lnTo>
                    <a:pt x="372" y="3"/>
                  </a:lnTo>
                  <a:lnTo>
                    <a:pt x="343" y="4"/>
                  </a:lnTo>
                  <a:lnTo>
                    <a:pt x="314" y="6"/>
                  </a:lnTo>
                  <a:lnTo>
                    <a:pt x="287" y="7"/>
                  </a:lnTo>
                  <a:lnTo>
                    <a:pt x="260" y="10"/>
                  </a:lnTo>
                  <a:lnTo>
                    <a:pt x="234" y="13"/>
                  </a:lnTo>
                  <a:lnTo>
                    <a:pt x="208" y="16"/>
                  </a:lnTo>
                  <a:lnTo>
                    <a:pt x="183" y="19"/>
                  </a:lnTo>
                  <a:lnTo>
                    <a:pt x="160" y="21"/>
                  </a:lnTo>
                  <a:lnTo>
                    <a:pt x="137" y="26"/>
                  </a:lnTo>
                  <a:lnTo>
                    <a:pt x="114" y="29"/>
                  </a:lnTo>
                  <a:lnTo>
                    <a:pt x="94" y="33"/>
                  </a:lnTo>
                  <a:lnTo>
                    <a:pt x="72" y="39"/>
                  </a:lnTo>
                  <a:lnTo>
                    <a:pt x="54" y="43"/>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34" name="Google Shape;2134;p42"/>
            <p:cNvSpPr/>
            <p:nvPr/>
          </p:nvSpPr>
          <p:spPr>
            <a:xfrm rot="5400000">
              <a:off x="1760" y="571"/>
              <a:ext cx="1907" cy="4891"/>
            </a:xfrm>
            <a:custGeom>
              <a:avLst/>
              <a:gdLst/>
              <a:ahLst/>
              <a:cxnLst/>
              <a:rect l="l" t="t" r="r" b="b"/>
              <a:pathLst>
                <a:path w="1370" h="2604" extrusionOk="0">
                  <a:moveTo>
                    <a:pt x="1370" y="0"/>
                  </a:moveTo>
                  <a:lnTo>
                    <a:pt x="1350" y="10"/>
                  </a:lnTo>
                  <a:lnTo>
                    <a:pt x="1327" y="20"/>
                  </a:lnTo>
                  <a:lnTo>
                    <a:pt x="1304" y="29"/>
                  </a:lnTo>
                  <a:lnTo>
                    <a:pt x="1278" y="39"/>
                  </a:lnTo>
                  <a:lnTo>
                    <a:pt x="1250" y="47"/>
                  </a:lnTo>
                  <a:lnTo>
                    <a:pt x="1222" y="56"/>
                  </a:lnTo>
                  <a:lnTo>
                    <a:pt x="1191" y="65"/>
                  </a:lnTo>
                  <a:lnTo>
                    <a:pt x="1160" y="73"/>
                  </a:lnTo>
                  <a:lnTo>
                    <a:pt x="1127" y="82"/>
                  </a:lnTo>
                  <a:lnTo>
                    <a:pt x="1093" y="89"/>
                  </a:lnTo>
                  <a:lnTo>
                    <a:pt x="1057" y="98"/>
                  </a:lnTo>
                  <a:lnTo>
                    <a:pt x="1020" y="105"/>
                  </a:lnTo>
                  <a:lnTo>
                    <a:pt x="981" y="112"/>
                  </a:lnTo>
                  <a:lnTo>
                    <a:pt x="942" y="118"/>
                  </a:lnTo>
                  <a:lnTo>
                    <a:pt x="902" y="125"/>
                  </a:lnTo>
                  <a:lnTo>
                    <a:pt x="860" y="131"/>
                  </a:lnTo>
                  <a:lnTo>
                    <a:pt x="817" y="137"/>
                  </a:lnTo>
                  <a:lnTo>
                    <a:pt x="772" y="142"/>
                  </a:lnTo>
                  <a:lnTo>
                    <a:pt x="728" y="148"/>
                  </a:lnTo>
                  <a:lnTo>
                    <a:pt x="682" y="153"/>
                  </a:lnTo>
                  <a:lnTo>
                    <a:pt x="634" y="158"/>
                  </a:lnTo>
                  <a:lnTo>
                    <a:pt x="587" y="161"/>
                  </a:lnTo>
                  <a:lnTo>
                    <a:pt x="538" y="165"/>
                  </a:lnTo>
                  <a:lnTo>
                    <a:pt x="489" y="170"/>
                  </a:lnTo>
                  <a:lnTo>
                    <a:pt x="438" y="173"/>
                  </a:lnTo>
                  <a:lnTo>
                    <a:pt x="386" y="176"/>
                  </a:lnTo>
                  <a:lnTo>
                    <a:pt x="334" y="177"/>
                  </a:lnTo>
                  <a:lnTo>
                    <a:pt x="281" y="180"/>
                  </a:lnTo>
                  <a:lnTo>
                    <a:pt x="228" y="181"/>
                  </a:lnTo>
                  <a:lnTo>
                    <a:pt x="175" y="181"/>
                  </a:lnTo>
                  <a:lnTo>
                    <a:pt x="120" y="183"/>
                  </a:lnTo>
                  <a:lnTo>
                    <a:pt x="65" y="183"/>
                  </a:lnTo>
                  <a:lnTo>
                    <a:pt x="57" y="183"/>
                  </a:lnTo>
                  <a:lnTo>
                    <a:pt x="49" y="183"/>
                  </a:lnTo>
                  <a:lnTo>
                    <a:pt x="41" y="183"/>
                  </a:lnTo>
                  <a:lnTo>
                    <a:pt x="33" y="183"/>
                  </a:lnTo>
                  <a:lnTo>
                    <a:pt x="25" y="183"/>
                  </a:lnTo>
                  <a:lnTo>
                    <a:pt x="16" y="183"/>
                  </a:lnTo>
                  <a:lnTo>
                    <a:pt x="9" y="183"/>
                  </a:lnTo>
                  <a:lnTo>
                    <a:pt x="0" y="183"/>
                  </a:lnTo>
                  <a:lnTo>
                    <a:pt x="48" y="190"/>
                  </a:lnTo>
                  <a:lnTo>
                    <a:pt x="95" y="196"/>
                  </a:lnTo>
                  <a:lnTo>
                    <a:pt x="143" y="201"/>
                  </a:lnTo>
                  <a:lnTo>
                    <a:pt x="190" y="206"/>
                  </a:lnTo>
                  <a:lnTo>
                    <a:pt x="237" y="210"/>
                  </a:lnTo>
                  <a:lnTo>
                    <a:pt x="281" y="214"/>
                  </a:lnTo>
                  <a:lnTo>
                    <a:pt x="327" y="219"/>
                  </a:lnTo>
                  <a:lnTo>
                    <a:pt x="372" y="222"/>
                  </a:lnTo>
                  <a:lnTo>
                    <a:pt x="417" y="225"/>
                  </a:lnTo>
                  <a:lnTo>
                    <a:pt x="460" y="227"/>
                  </a:lnTo>
                  <a:lnTo>
                    <a:pt x="502" y="229"/>
                  </a:lnTo>
                  <a:lnTo>
                    <a:pt x="545" y="230"/>
                  </a:lnTo>
                  <a:lnTo>
                    <a:pt x="585" y="232"/>
                  </a:lnTo>
                  <a:lnTo>
                    <a:pt x="625" y="233"/>
                  </a:lnTo>
                  <a:lnTo>
                    <a:pt x="666" y="233"/>
                  </a:lnTo>
                  <a:lnTo>
                    <a:pt x="705" y="232"/>
                  </a:lnTo>
                  <a:lnTo>
                    <a:pt x="742" y="232"/>
                  </a:lnTo>
                  <a:lnTo>
                    <a:pt x="778" y="230"/>
                  </a:lnTo>
                  <a:lnTo>
                    <a:pt x="814" y="229"/>
                  </a:lnTo>
                  <a:lnTo>
                    <a:pt x="849" y="226"/>
                  </a:lnTo>
                  <a:lnTo>
                    <a:pt x="883" y="225"/>
                  </a:lnTo>
                  <a:lnTo>
                    <a:pt x="915" y="222"/>
                  </a:lnTo>
                  <a:lnTo>
                    <a:pt x="947" y="217"/>
                  </a:lnTo>
                  <a:lnTo>
                    <a:pt x="977" y="213"/>
                  </a:lnTo>
                  <a:lnTo>
                    <a:pt x="1006" y="209"/>
                  </a:lnTo>
                  <a:lnTo>
                    <a:pt x="1033" y="204"/>
                  </a:lnTo>
                  <a:lnTo>
                    <a:pt x="1059" y="199"/>
                  </a:lnTo>
                  <a:lnTo>
                    <a:pt x="1085" y="193"/>
                  </a:lnTo>
                  <a:lnTo>
                    <a:pt x="1108" y="187"/>
                  </a:lnTo>
                  <a:lnTo>
                    <a:pt x="1129" y="180"/>
                  </a:lnTo>
                  <a:lnTo>
                    <a:pt x="1151" y="173"/>
                  </a:lnTo>
                  <a:lnTo>
                    <a:pt x="1170" y="165"/>
                  </a:lnTo>
                  <a:lnTo>
                    <a:pt x="1173" y="164"/>
                  </a:lnTo>
                  <a:lnTo>
                    <a:pt x="1178" y="163"/>
                  </a:lnTo>
                  <a:lnTo>
                    <a:pt x="1183" y="161"/>
                  </a:lnTo>
                  <a:lnTo>
                    <a:pt x="1186" y="161"/>
                  </a:lnTo>
                  <a:lnTo>
                    <a:pt x="1184" y="177"/>
                  </a:lnTo>
                  <a:lnTo>
                    <a:pt x="1184" y="180"/>
                  </a:lnTo>
                  <a:lnTo>
                    <a:pt x="1183" y="181"/>
                  </a:lnTo>
                  <a:lnTo>
                    <a:pt x="1145" y="271"/>
                  </a:lnTo>
                  <a:lnTo>
                    <a:pt x="1111" y="384"/>
                  </a:lnTo>
                  <a:lnTo>
                    <a:pt x="1079" y="523"/>
                  </a:lnTo>
                  <a:lnTo>
                    <a:pt x="1052" y="681"/>
                  </a:lnTo>
                  <a:lnTo>
                    <a:pt x="1029" y="857"/>
                  </a:lnTo>
                  <a:lnTo>
                    <a:pt x="1010" y="1048"/>
                  </a:lnTo>
                  <a:lnTo>
                    <a:pt x="997" y="1251"/>
                  </a:lnTo>
                  <a:lnTo>
                    <a:pt x="990" y="1464"/>
                  </a:lnTo>
                  <a:lnTo>
                    <a:pt x="988" y="1612"/>
                  </a:lnTo>
                  <a:lnTo>
                    <a:pt x="990" y="1758"/>
                  </a:lnTo>
                  <a:lnTo>
                    <a:pt x="994" y="1899"/>
                  </a:lnTo>
                  <a:lnTo>
                    <a:pt x="1001" y="2034"/>
                  </a:lnTo>
                  <a:lnTo>
                    <a:pt x="1010" y="2164"/>
                  </a:lnTo>
                  <a:lnTo>
                    <a:pt x="1023" y="2288"/>
                  </a:lnTo>
                  <a:lnTo>
                    <a:pt x="1036" y="2403"/>
                  </a:lnTo>
                  <a:lnTo>
                    <a:pt x="1053" y="2508"/>
                  </a:lnTo>
                  <a:lnTo>
                    <a:pt x="1078" y="2514"/>
                  </a:lnTo>
                  <a:lnTo>
                    <a:pt x="1101" y="2518"/>
                  </a:lnTo>
                  <a:lnTo>
                    <a:pt x="1124" y="2524"/>
                  </a:lnTo>
                  <a:lnTo>
                    <a:pt x="1147" y="2530"/>
                  </a:lnTo>
                  <a:lnTo>
                    <a:pt x="1168" y="2535"/>
                  </a:lnTo>
                  <a:lnTo>
                    <a:pt x="1190" y="2541"/>
                  </a:lnTo>
                  <a:lnTo>
                    <a:pt x="1210" y="2547"/>
                  </a:lnTo>
                  <a:lnTo>
                    <a:pt x="1229" y="2553"/>
                  </a:lnTo>
                  <a:lnTo>
                    <a:pt x="1249" y="2560"/>
                  </a:lnTo>
                  <a:lnTo>
                    <a:pt x="1266" y="2566"/>
                  </a:lnTo>
                  <a:lnTo>
                    <a:pt x="1285" y="2571"/>
                  </a:lnTo>
                  <a:lnTo>
                    <a:pt x="1301" y="2579"/>
                  </a:lnTo>
                  <a:lnTo>
                    <a:pt x="1317" y="2584"/>
                  </a:lnTo>
                  <a:lnTo>
                    <a:pt x="1333" y="2591"/>
                  </a:lnTo>
                  <a:lnTo>
                    <a:pt x="1347" y="2597"/>
                  </a:lnTo>
                  <a:lnTo>
                    <a:pt x="1361" y="2604"/>
                  </a:lnTo>
                  <a:lnTo>
                    <a:pt x="1324" y="2511"/>
                  </a:lnTo>
                  <a:lnTo>
                    <a:pt x="1289" y="2393"/>
                  </a:lnTo>
                  <a:lnTo>
                    <a:pt x="1259" y="2253"/>
                  </a:lnTo>
                  <a:lnTo>
                    <a:pt x="1233" y="2093"/>
                  </a:lnTo>
                  <a:lnTo>
                    <a:pt x="1213" y="1918"/>
                  </a:lnTo>
                  <a:lnTo>
                    <a:pt x="1197" y="1728"/>
                  </a:lnTo>
                  <a:lnTo>
                    <a:pt x="1187" y="1525"/>
                  </a:lnTo>
                  <a:lnTo>
                    <a:pt x="1184" y="1312"/>
                  </a:lnTo>
                  <a:lnTo>
                    <a:pt x="1187" y="1093"/>
                  </a:lnTo>
                  <a:lnTo>
                    <a:pt x="1197" y="885"/>
                  </a:lnTo>
                  <a:lnTo>
                    <a:pt x="1214" y="690"/>
                  </a:lnTo>
                  <a:lnTo>
                    <a:pt x="1236" y="511"/>
                  </a:lnTo>
                  <a:lnTo>
                    <a:pt x="1263" y="350"/>
                  </a:lnTo>
                  <a:lnTo>
                    <a:pt x="1295" y="209"/>
                  </a:lnTo>
                  <a:lnTo>
                    <a:pt x="1331" y="92"/>
                  </a:lnTo>
                  <a:lnTo>
                    <a:pt x="1370" y="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35" name="Google Shape;2135;p42"/>
            <p:cNvSpPr/>
            <p:nvPr/>
          </p:nvSpPr>
          <p:spPr>
            <a:xfrm rot="5400000">
              <a:off x="1036" y="-653"/>
              <a:ext cx="3619" cy="5385"/>
            </a:xfrm>
            <a:custGeom>
              <a:avLst/>
              <a:gdLst/>
              <a:ahLst/>
              <a:cxnLst/>
              <a:rect l="l" t="t" r="r" b="b"/>
              <a:pathLst>
                <a:path w="2600" h="2867" extrusionOk="0">
                  <a:moveTo>
                    <a:pt x="2582" y="9"/>
                  </a:moveTo>
                  <a:lnTo>
                    <a:pt x="2562" y="21"/>
                  </a:lnTo>
                  <a:lnTo>
                    <a:pt x="2539" y="34"/>
                  </a:lnTo>
                  <a:lnTo>
                    <a:pt x="2515" y="45"/>
                  </a:lnTo>
                  <a:lnTo>
                    <a:pt x="2490" y="57"/>
                  </a:lnTo>
                  <a:lnTo>
                    <a:pt x="2463" y="67"/>
                  </a:lnTo>
                  <a:lnTo>
                    <a:pt x="2434" y="78"/>
                  </a:lnTo>
                  <a:lnTo>
                    <a:pt x="2404" y="90"/>
                  </a:lnTo>
                  <a:lnTo>
                    <a:pt x="2372" y="100"/>
                  </a:lnTo>
                  <a:lnTo>
                    <a:pt x="2340" y="111"/>
                  </a:lnTo>
                  <a:lnTo>
                    <a:pt x="2306" y="121"/>
                  </a:lnTo>
                  <a:lnTo>
                    <a:pt x="2271" y="131"/>
                  </a:lnTo>
                  <a:lnTo>
                    <a:pt x="2234" y="142"/>
                  </a:lnTo>
                  <a:lnTo>
                    <a:pt x="2196" y="152"/>
                  </a:lnTo>
                  <a:lnTo>
                    <a:pt x="2157" y="160"/>
                  </a:lnTo>
                  <a:lnTo>
                    <a:pt x="2117" y="170"/>
                  </a:lnTo>
                  <a:lnTo>
                    <a:pt x="2077" y="179"/>
                  </a:lnTo>
                  <a:lnTo>
                    <a:pt x="2035" y="188"/>
                  </a:lnTo>
                  <a:lnTo>
                    <a:pt x="1992" y="196"/>
                  </a:lnTo>
                  <a:lnTo>
                    <a:pt x="1949" y="205"/>
                  </a:lnTo>
                  <a:lnTo>
                    <a:pt x="1904" y="212"/>
                  </a:lnTo>
                  <a:lnTo>
                    <a:pt x="1858" y="219"/>
                  </a:lnTo>
                  <a:lnTo>
                    <a:pt x="1812" y="226"/>
                  </a:lnTo>
                  <a:lnTo>
                    <a:pt x="1764" y="234"/>
                  </a:lnTo>
                  <a:lnTo>
                    <a:pt x="1717" y="241"/>
                  </a:lnTo>
                  <a:lnTo>
                    <a:pt x="1668" y="247"/>
                  </a:lnTo>
                  <a:lnTo>
                    <a:pt x="1619" y="252"/>
                  </a:lnTo>
                  <a:lnTo>
                    <a:pt x="1568" y="258"/>
                  </a:lnTo>
                  <a:lnTo>
                    <a:pt x="1518" y="262"/>
                  </a:lnTo>
                  <a:lnTo>
                    <a:pt x="1468" y="268"/>
                  </a:lnTo>
                  <a:lnTo>
                    <a:pt x="1416" y="273"/>
                  </a:lnTo>
                  <a:lnTo>
                    <a:pt x="1364" y="277"/>
                  </a:lnTo>
                  <a:lnTo>
                    <a:pt x="1312" y="280"/>
                  </a:lnTo>
                  <a:lnTo>
                    <a:pt x="1262" y="283"/>
                  </a:lnTo>
                  <a:lnTo>
                    <a:pt x="1210" y="286"/>
                  </a:lnTo>
                  <a:lnTo>
                    <a:pt x="1161" y="288"/>
                  </a:lnTo>
                  <a:lnTo>
                    <a:pt x="1110" y="290"/>
                  </a:lnTo>
                  <a:lnTo>
                    <a:pt x="1061" y="291"/>
                  </a:lnTo>
                  <a:lnTo>
                    <a:pt x="1012" y="293"/>
                  </a:lnTo>
                  <a:lnTo>
                    <a:pt x="964" y="293"/>
                  </a:lnTo>
                  <a:lnTo>
                    <a:pt x="916" y="293"/>
                  </a:lnTo>
                  <a:lnTo>
                    <a:pt x="868" y="293"/>
                  </a:lnTo>
                  <a:lnTo>
                    <a:pt x="822" y="293"/>
                  </a:lnTo>
                  <a:lnTo>
                    <a:pt x="778" y="291"/>
                  </a:lnTo>
                  <a:lnTo>
                    <a:pt x="732" y="290"/>
                  </a:lnTo>
                  <a:lnTo>
                    <a:pt x="688" y="288"/>
                  </a:lnTo>
                  <a:lnTo>
                    <a:pt x="645" y="286"/>
                  </a:lnTo>
                  <a:lnTo>
                    <a:pt x="602" y="284"/>
                  </a:lnTo>
                  <a:lnTo>
                    <a:pt x="562" y="280"/>
                  </a:lnTo>
                  <a:lnTo>
                    <a:pt x="521" y="277"/>
                  </a:lnTo>
                  <a:lnTo>
                    <a:pt x="481" y="274"/>
                  </a:lnTo>
                  <a:lnTo>
                    <a:pt x="442" y="270"/>
                  </a:lnTo>
                  <a:lnTo>
                    <a:pt x="406" y="265"/>
                  </a:lnTo>
                  <a:lnTo>
                    <a:pt x="369" y="260"/>
                  </a:lnTo>
                  <a:lnTo>
                    <a:pt x="334" y="254"/>
                  </a:lnTo>
                  <a:lnTo>
                    <a:pt x="301" y="250"/>
                  </a:lnTo>
                  <a:lnTo>
                    <a:pt x="268" y="242"/>
                  </a:lnTo>
                  <a:lnTo>
                    <a:pt x="236" y="237"/>
                  </a:lnTo>
                  <a:lnTo>
                    <a:pt x="207" y="229"/>
                  </a:lnTo>
                  <a:lnTo>
                    <a:pt x="179" y="222"/>
                  </a:lnTo>
                  <a:lnTo>
                    <a:pt x="151" y="215"/>
                  </a:lnTo>
                  <a:lnTo>
                    <a:pt x="125" y="208"/>
                  </a:lnTo>
                  <a:lnTo>
                    <a:pt x="101" y="199"/>
                  </a:lnTo>
                  <a:lnTo>
                    <a:pt x="79" y="190"/>
                  </a:lnTo>
                  <a:lnTo>
                    <a:pt x="58" y="182"/>
                  </a:lnTo>
                  <a:lnTo>
                    <a:pt x="32" y="170"/>
                  </a:lnTo>
                  <a:lnTo>
                    <a:pt x="45" y="196"/>
                  </a:lnTo>
                  <a:lnTo>
                    <a:pt x="82" y="291"/>
                  </a:lnTo>
                  <a:lnTo>
                    <a:pt x="114" y="411"/>
                  </a:lnTo>
                  <a:lnTo>
                    <a:pt x="143" y="555"/>
                  </a:lnTo>
                  <a:lnTo>
                    <a:pt x="166" y="719"/>
                  </a:lnTo>
                  <a:lnTo>
                    <a:pt x="183" y="900"/>
                  </a:lnTo>
                  <a:lnTo>
                    <a:pt x="194" y="1096"/>
                  </a:lnTo>
                  <a:lnTo>
                    <a:pt x="200" y="1305"/>
                  </a:lnTo>
                  <a:lnTo>
                    <a:pt x="199" y="1522"/>
                  </a:lnTo>
                  <a:lnTo>
                    <a:pt x="197" y="1609"/>
                  </a:lnTo>
                  <a:lnTo>
                    <a:pt x="194" y="1695"/>
                  </a:lnTo>
                  <a:lnTo>
                    <a:pt x="190" y="1780"/>
                  </a:lnTo>
                  <a:lnTo>
                    <a:pt x="186" y="1865"/>
                  </a:lnTo>
                  <a:lnTo>
                    <a:pt x="206" y="1865"/>
                  </a:lnTo>
                  <a:lnTo>
                    <a:pt x="212" y="1780"/>
                  </a:lnTo>
                  <a:lnTo>
                    <a:pt x="216" y="1695"/>
                  </a:lnTo>
                  <a:lnTo>
                    <a:pt x="219" y="1609"/>
                  </a:lnTo>
                  <a:lnTo>
                    <a:pt x="220" y="1522"/>
                  </a:lnTo>
                  <a:lnTo>
                    <a:pt x="220" y="1311"/>
                  </a:lnTo>
                  <a:lnTo>
                    <a:pt x="216" y="1109"/>
                  </a:lnTo>
                  <a:lnTo>
                    <a:pt x="205" y="918"/>
                  </a:lnTo>
                  <a:lnTo>
                    <a:pt x="189" y="739"/>
                  </a:lnTo>
                  <a:lnTo>
                    <a:pt x="167" y="578"/>
                  </a:lnTo>
                  <a:lnTo>
                    <a:pt x="140" y="434"/>
                  </a:lnTo>
                  <a:lnTo>
                    <a:pt x="109" y="311"/>
                  </a:lnTo>
                  <a:lnTo>
                    <a:pt x="75" y="212"/>
                  </a:lnTo>
                  <a:lnTo>
                    <a:pt x="96" y="221"/>
                  </a:lnTo>
                  <a:lnTo>
                    <a:pt x="121" y="228"/>
                  </a:lnTo>
                  <a:lnTo>
                    <a:pt x="145" y="235"/>
                  </a:lnTo>
                  <a:lnTo>
                    <a:pt x="173" y="242"/>
                  </a:lnTo>
                  <a:lnTo>
                    <a:pt x="200" y="250"/>
                  </a:lnTo>
                  <a:lnTo>
                    <a:pt x="229" y="257"/>
                  </a:lnTo>
                  <a:lnTo>
                    <a:pt x="259" y="262"/>
                  </a:lnTo>
                  <a:lnTo>
                    <a:pt x="291" y="268"/>
                  </a:lnTo>
                  <a:lnTo>
                    <a:pt x="323" y="274"/>
                  </a:lnTo>
                  <a:lnTo>
                    <a:pt x="357" y="280"/>
                  </a:lnTo>
                  <a:lnTo>
                    <a:pt x="392" y="284"/>
                  </a:lnTo>
                  <a:lnTo>
                    <a:pt x="428" y="288"/>
                  </a:lnTo>
                  <a:lnTo>
                    <a:pt x="465" y="293"/>
                  </a:lnTo>
                  <a:lnTo>
                    <a:pt x="503" y="297"/>
                  </a:lnTo>
                  <a:lnTo>
                    <a:pt x="542" y="300"/>
                  </a:lnTo>
                  <a:lnTo>
                    <a:pt x="582" y="303"/>
                  </a:lnTo>
                  <a:lnTo>
                    <a:pt x="622" y="306"/>
                  </a:lnTo>
                  <a:lnTo>
                    <a:pt x="664" y="309"/>
                  </a:lnTo>
                  <a:lnTo>
                    <a:pt x="706" y="310"/>
                  </a:lnTo>
                  <a:lnTo>
                    <a:pt x="749" y="311"/>
                  </a:lnTo>
                  <a:lnTo>
                    <a:pt x="794" y="313"/>
                  </a:lnTo>
                  <a:lnTo>
                    <a:pt x="837" y="314"/>
                  </a:lnTo>
                  <a:lnTo>
                    <a:pt x="883" y="314"/>
                  </a:lnTo>
                  <a:lnTo>
                    <a:pt x="929" y="314"/>
                  </a:lnTo>
                  <a:lnTo>
                    <a:pt x="975" y="314"/>
                  </a:lnTo>
                  <a:lnTo>
                    <a:pt x="1023" y="314"/>
                  </a:lnTo>
                  <a:lnTo>
                    <a:pt x="1070" y="313"/>
                  </a:lnTo>
                  <a:lnTo>
                    <a:pt x="1118" y="311"/>
                  </a:lnTo>
                  <a:lnTo>
                    <a:pt x="1167" y="309"/>
                  </a:lnTo>
                  <a:lnTo>
                    <a:pt x="1214" y="307"/>
                  </a:lnTo>
                  <a:lnTo>
                    <a:pt x="1265" y="304"/>
                  </a:lnTo>
                  <a:lnTo>
                    <a:pt x="1313" y="301"/>
                  </a:lnTo>
                  <a:lnTo>
                    <a:pt x="1364" y="298"/>
                  </a:lnTo>
                  <a:lnTo>
                    <a:pt x="1414" y="294"/>
                  </a:lnTo>
                  <a:lnTo>
                    <a:pt x="1463" y="290"/>
                  </a:lnTo>
                  <a:lnTo>
                    <a:pt x="1512" y="286"/>
                  </a:lnTo>
                  <a:lnTo>
                    <a:pt x="1561" y="280"/>
                  </a:lnTo>
                  <a:lnTo>
                    <a:pt x="1609" y="274"/>
                  </a:lnTo>
                  <a:lnTo>
                    <a:pt x="1658" y="270"/>
                  </a:lnTo>
                  <a:lnTo>
                    <a:pt x="1704" y="262"/>
                  </a:lnTo>
                  <a:lnTo>
                    <a:pt x="1750" y="257"/>
                  </a:lnTo>
                  <a:lnTo>
                    <a:pt x="1796" y="251"/>
                  </a:lnTo>
                  <a:lnTo>
                    <a:pt x="1842" y="244"/>
                  </a:lnTo>
                  <a:lnTo>
                    <a:pt x="1885" y="237"/>
                  </a:lnTo>
                  <a:lnTo>
                    <a:pt x="1930" y="229"/>
                  </a:lnTo>
                  <a:lnTo>
                    <a:pt x="1972" y="221"/>
                  </a:lnTo>
                  <a:lnTo>
                    <a:pt x="2015" y="214"/>
                  </a:lnTo>
                  <a:lnTo>
                    <a:pt x="2055" y="205"/>
                  </a:lnTo>
                  <a:lnTo>
                    <a:pt x="2096" y="196"/>
                  </a:lnTo>
                  <a:lnTo>
                    <a:pt x="2134" y="188"/>
                  </a:lnTo>
                  <a:lnTo>
                    <a:pt x="2173" y="179"/>
                  </a:lnTo>
                  <a:lnTo>
                    <a:pt x="2211" y="169"/>
                  </a:lnTo>
                  <a:lnTo>
                    <a:pt x="2247" y="160"/>
                  </a:lnTo>
                  <a:lnTo>
                    <a:pt x="2281" y="150"/>
                  </a:lnTo>
                  <a:lnTo>
                    <a:pt x="2316" y="140"/>
                  </a:lnTo>
                  <a:lnTo>
                    <a:pt x="2349" y="130"/>
                  </a:lnTo>
                  <a:lnTo>
                    <a:pt x="2381" y="120"/>
                  </a:lnTo>
                  <a:lnTo>
                    <a:pt x="2411" y="110"/>
                  </a:lnTo>
                  <a:lnTo>
                    <a:pt x="2440" y="100"/>
                  </a:lnTo>
                  <a:lnTo>
                    <a:pt x="2467" y="88"/>
                  </a:lnTo>
                  <a:lnTo>
                    <a:pt x="2494" y="77"/>
                  </a:lnTo>
                  <a:lnTo>
                    <a:pt x="2519" y="67"/>
                  </a:lnTo>
                  <a:lnTo>
                    <a:pt x="2543" y="55"/>
                  </a:lnTo>
                  <a:lnTo>
                    <a:pt x="2565" y="44"/>
                  </a:lnTo>
                  <a:lnTo>
                    <a:pt x="2526" y="147"/>
                  </a:lnTo>
                  <a:lnTo>
                    <a:pt x="2492" y="274"/>
                  </a:lnTo>
                  <a:lnTo>
                    <a:pt x="2460" y="421"/>
                  </a:lnTo>
                  <a:lnTo>
                    <a:pt x="2433" y="586"/>
                  </a:lnTo>
                  <a:lnTo>
                    <a:pt x="2411" y="766"/>
                  </a:lnTo>
                  <a:lnTo>
                    <a:pt x="2392" y="961"/>
                  </a:lnTo>
                  <a:lnTo>
                    <a:pt x="2381" y="1165"/>
                  </a:lnTo>
                  <a:lnTo>
                    <a:pt x="2373" y="1378"/>
                  </a:lnTo>
                  <a:lnTo>
                    <a:pt x="2372" y="1584"/>
                  </a:lnTo>
                  <a:lnTo>
                    <a:pt x="2378" y="1783"/>
                  </a:lnTo>
                  <a:lnTo>
                    <a:pt x="2388" y="1971"/>
                  </a:lnTo>
                  <a:lnTo>
                    <a:pt x="2404" y="2147"/>
                  </a:lnTo>
                  <a:lnTo>
                    <a:pt x="2424" y="2307"/>
                  </a:lnTo>
                  <a:lnTo>
                    <a:pt x="2450" y="2451"/>
                  </a:lnTo>
                  <a:lnTo>
                    <a:pt x="2480" y="2575"/>
                  </a:lnTo>
                  <a:lnTo>
                    <a:pt x="2513" y="2676"/>
                  </a:lnTo>
                  <a:lnTo>
                    <a:pt x="2492" y="2667"/>
                  </a:lnTo>
                  <a:lnTo>
                    <a:pt x="2469" y="2658"/>
                  </a:lnTo>
                  <a:lnTo>
                    <a:pt x="2443" y="2651"/>
                  </a:lnTo>
                  <a:lnTo>
                    <a:pt x="2417" y="2642"/>
                  </a:lnTo>
                  <a:lnTo>
                    <a:pt x="2389" y="2635"/>
                  </a:lnTo>
                  <a:lnTo>
                    <a:pt x="2361" y="2629"/>
                  </a:lnTo>
                  <a:lnTo>
                    <a:pt x="2330" y="2622"/>
                  </a:lnTo>
                  <a:lnTo>
                    <a:pt x="2299" y="2616"/>
                  </a:lnTo>
                  <a:lnTo>
                    <a:pt x="2267" y="2611"/>
                  </a:lnTo>
                  <a:lnTo>
                    <a:pt x="2232" y="2605"/>
                  </a:lnTo>
                  <a:lnTo>
                    <a:pt x="2198" y="2599"/>
                  </a:lnTo>
                  <a:lnTo>
                    <a:pt x="2162" y="2595"/>
                  </a:lnTo>
                  <a:lnTo>
                    <a:pt x="2124" y="2591"/>
                  </a:lnTo>
                  <a:lnTo>
                    <a:pt x="2087" y="2586"/>
                  </a:lnTo>
                  <a:lnTo>
                    <a:pt x="2047" y="2583"/>
                  </a:lnTo>
                  <a:lnTo>
                    <a:pt x="2008" y="2579"/>
                  </a:lnTo>
                  <a:lnTo>
                    <a:pt x="1966" y="2576"/>
                  </a:lnTo>
                  <a:lnTo>
                    <a:pt x="1924" y="2573"/>
                  </a:lnTo>
                  <a:lnTo>
                    <a:pt x="1881" y="2572"/>
                  </a:lnTo>
                  <a:lnTo>
                    <a:pt x="1838" y="2570"/>
                  </a:lnTo>
                  <a:lnTo>
                    <a:pt x="1793" y="2569"/>
                  </a:lnTo>
                  <a:lnTo>
                    <a:pt x="1748" y="2568"/>
                  </a:lnTo>
                  <a:lnTo>
                    <a:pt x="1702" y="2568"/>
                  </a:lnTo>
                  <a:lnTo>
                    <a:pt x="1656" y="2568"/>
                  </a:lnTo>
                  <a:lnTo>
                    <a:pt x="1609" y="2568"/>
                  </a:lnTo>
                  <a:lnTo>
                    <a:pt x="1561" y="2568"/>
                  </a:lnTo>
                  <a:lnTo>
                    <a:pt x="1512" y="2569"/>
                  </a:lnTo>
                  <a:lnTo>
                    <a:pt x="1465" y="2570"/>
                  </a:lnTo>
                  <a:lnTo>
                    <a:pt x="1414" y="2572"/>
                  </a:lnTo>
                  <a:lnTo>
                    <a:pt x="1365" y="2575"/>
                  </a:lnTo>
                  <a:lnTo>
                    <a:pt x="1315" y="2578"/>
                  </a:lnTo>
                  <a:lnTo>
                    <a:pt x="1265" y="2580"/>
                  </a:lnTo>
                  <a:lnTo>
                    <a:pt x="1216" y="2583"/>
                  </a:lnTo>
                  <a:lnTo>
                    <a:pt x="1168" y="2588"/>
                  </a:lnTo>
                  <a:lnTo>
                    <a:pt x="1120" y="2592"/>
                  </a:lnTo>
                  <a:lnTo>
                    <a:pt x="1073" y="2595"/>
                  </a:lnTo>
                  <a:lnTo>
                    <a:pt x="1027" y="2601"/>
                  </a:lnTo>
                  <a:lnTo>
                    <a:pt x="981" y="2605"/>
                  </a:lnTo>
                  <a:lnTo>
                    <a:pt x="935" y="2611"/>
                  </a:lnTo>
                  <a:lnTo>
                    <a:pt x="890" y="2616"/>
                  </a:lnTo>
                  <a:lnTo>
                    <a:pt x="845" y="2622"/>
                  </a:lnTo>
                  <a:lnTo>
                    <a:pt x="801" y="2628"/>
                  </a:lnTo>
                  <a:lnTo>
                    <a:pt x="758" y="2634"/>
                  </a:lnTo>
                  <a:lnTo>
                    <a:pt x="714" y="2641"/>
                  </a:lnTo>
                  <a:lnTo>
                    <a:pt x="673" y="2648"/>
                  </a:lnTo>
                  <a:lnTo>
                    <a:pt x="631" y="2655"/>
                  </a:lnTo>
                  <a:lnTo>
                    <a:pt x="590" y="2663"/>
                  </a:lnTo>
                  <a:lnTo>
                    <a:pt x="550" y="2670"/>
                  </a:lnTo>
                  <a:lnTo>
                    <a:pt x="511" y="2678"/>
                  </a:lnTo>
                  <a:lnTo>
                    <a:pt x="474" y="2686"/>
                  </a:lnTo>
                  <a:lnTo>
                    <a:pt x="436" y="2694"/>
                  </a:lnTo>
                  <a:lnTo>
                    <a:pt x="399" y="2703"/>
                  </a:lnTo>
                  <a:lnTo>
                    <a:pt x="364" y="2712"/>
                  </a:lnTo>
                  <a:lnTo>
                    <a:pt x="328" y="2722"/>
                  </a:lnTo>
                  <a:lnTo>
                    <a:pt x="295" y="2730"/>
                  </a:lnTo>
                  <a:lnTo>
                    <a:pt x="262" y="2740"/>
                  </a:lnTo>
                  <a:lnTo>
                    <a:pt x="232" y="2750"/>
                  </a:lnTo>
                  <a:lnTo>
                    <a:pt x="200" y="2759"/>
                  </a:lnTo>
                  <a:lnTo>
                    <a:pt x="171" y="2769"/>
                  </a:lnTo>
                  <a:lnTo>
                    <a:pt x="143" y="2779"/>
                  </a:lnTo>
                  <a:lnTo>
                    <a:pt x="115" y="2791"/>
                  </a:lnTo>
                  <a:lnTo>
                    <a:pt x="89" y="2801"/>
                  </a:lnTo>
                  <a:lnTo>
                    <a:pt x="65" y="2811"/>
                  </a:lnTo>
                  <a:lnTo>
                    <a:pt x="42" y="2822"/>
                  </a:lnTo>
                  <a:lnTo>
                    <a:pt x="71" y="2740"/>
                  </a:lnTo>
                  <a:lnTo>
                    <a:pt x="96" y="2645"/>
                  </a:lnTo>
                  <a:lnTo>
                    <a:pt x="121" y="2537"/>
                  </a:lnTo>
                  <a:lnTo>
                    <a:pt x="143" y="2418"/>
                  </a:lnTo>
                  <a:lnTo>
                    <a:pt x="163" y="2290"/>
                  </a:lnTo>
                  <a:lnTo>
                    <a:pt x="180" y="2154"/>
                  </a:lnTo>
                  <a:lnTo>
                    <a:pt x="194" y="2012"/>
                  </a:lnTo>
                  <a:lnTo>
                    <a:pt x="206" y="1865"/>
                  </a:lnTo>
                  <a:lnTo>
                    <a:pt x="186" y="1865"/>
                  </a:lnTo>
                  <a:lnTo>
                    <a:pt x="173" y="2018"/>
                  </a:lnTo>
                  <a:lnTo>
                    <a:pt x="158" y="2164"/>
                  </a:lnTo>
                  <a:lnTo>
                    <a:pt x="140" y="2304"/>
                  </a:lnTo>
                  <a:lnTo>
                    <a:pt x="118" y="2435"/>
                  </a:lnTo>
                  <a:lnTo>
                    <a:pt x="95" y="2556"/>
                  </a:lnTo>
                  <a:lnTo>
                    <a:pt x="69" y="2665"/>
                  </a:lnTo>
                  <a:lnTo>
                    <a:pt x="42" y="2760"/>
                  </a:lnTo>
                  <a:lnTo>
                    <a:pt x="12" y="2840"/>
                  </a:lnTo>
                  <a:lnTo>
                    <a:pt x="0" y="2867"/>
                  </a:lnTo>
                  <a:lnTo>
                    <a:pt x="26" y="2854"/>
                  </a:lnTo>
                  <a:lnTo>
                    <a:pt x="48" y="2843"/>
                  </a:lnTo>
                  <a:lnTo>
                    <a:pt x="72" y="2832"/>
                  </a:lnTo>
                  <a:lnTo>
                    <a:pt x="96" y="2821"/>
                  </a:lnTo>
                  <a:lnTo>
                    <a:pt x="124" y="2811"/>
                  </a:lnTo>
                  <a:lnTo>
                    <a:pt x="151" y="2799"/>
                  </a:lnTo>
                  <a:lnTo>
                    <a:pt x="180" y="2789"/>
                  </a:lnTo>
                  <a:lnTo>
                    <a:pt x="210" y="2779"/>
                  </a:lnTo>
                  <a:lnTo>
                    <a:pt x="242" y="2769"/>
                  </a:lnTo>
                  <a:lnTo>
                    <a:pt x="275" y="2759"/>
                  </a:lnTo>
                  <a:lnTo>
                    <a:pt x="310" y="2749"/>
                  </a:lnTo>
                  <a:lnTo>
                    <a:pt x="344" y="2740"/>
                  </a:lnTo>
                  <a:lnTo>
                    <a:pt x="380" y="2730"/>
                  </a:lnTo>
                  <a:lnTo>
                    <a:pt x="418" y="2722"/>
                  </a:lnTo>
                  <a:lnTo>
                    <a:pt x="457" y="2713"/>
                  </a:lnTo>
                  <a:lnTo>
                    <a:pt x="495" y="2704"/>
                  </a:lnTo>
                  <a:lnTo>
                    <a:pt x="536" y="2696"/>
                  </a:lnTo>
                  <a:lnTo>
                    <a:pt x="576" y="2688"/>
                  </a:lnTo>
                  <a:lnTo>
                    <a:pt x="618" y="2680"/>
                  </a:lnTo>
                  <a:lnTo>
                    <a:pt x="660" y="2673"/>
                  </a:lnTo>
                  <a:lnTo>
                    <a:pt x="703" y="2665"/>
                  </a:lnTo>
                  <a:lnTo>
                    <a:pt x="747" y="2658"/>
                  </a:lnTo>
                  <a:lnTo>
                    <a:pt x="792" y="2652"/>
                  </a:lnTo>
                  <a:lnTo>
                    <a:pt x="837" y="2645"/>
                  </a:lnTo>
                  <a:lnTo>
                    <a:pt x="883" y="2640"/>
                  </a:lnTo>
                  <a:lnTo>
                    <a:pt x="929" y="2634"/>
                  </a:lnTo>
                  <a:lnTo>
                    <a:pt x="975" y="2628"/>
                  </a:lnTo>
                  <a:lnTo>
                    <a:pt x="1023" y="2622"/>
                  </a:lnTo>
                  <a:lnTo>
                    <a:pt x="1070" y="2618"/>
                  </a:lnTo>
                  <a:lnTo>
                    <a:pt x="1119" y="2614"/>
                  </a:lnTo>
                  <a:lnTo>
                    <a:pt x="1167" y="2609"/>
                  </a:lnTo>
                  <a:lnTo>
                    <a:pt x="1216" y="2605"/>
                  </a:lnTo>
                  <a:lnTo>
                    <a:pt x="1265" y="2602"/>
                  </a:lnTo>
                  <a:lnTo>
                    <a:pt x="1316" y="2599"/>
                  </a:lnTo>
                  <a:lnTo>
                    <a:pt x="1368" y="2596"/>
                  </a:lnTo>
                  <a:lnTo>
                    <a:pt x="1420" y="2593"/>
                  </a:lnTo>
                  <a:lnTo>
                    <a:pt x="1470" y="2592"/>
                  </a:lnTo>
                  <a:lnTo>
                    <a:pt x="1521" y="2591"/>
                  </a:lnTo>
                  <a:lnTo>
                    <a:pt x="1571" y="2589"/>
                  </a:lnTo>
                  <a:lnTo>
                    <a:pt x="1620" y="2589"/>
                  </a:lnTo>
                  <a:lnTo>
                    <a:pt x="1668" y="2588"/>
                  </a:lnTo>
                  <a:lnTo>
                    <a:pt x="1717" y="2589"/>
                  </a:lnTo>
                  <a:lnTo>
                    <a:pt x="1763" y="2589"/>
                  </a:lnTo>
                  <a:lnTo>
                    <a:pt x="1810" y="2591"/>
                  </a:lnTo>
                  <a:lnTo>
                    <a:pt x="1855" y="2592"/>
                  </a:lnTo>
                  <a:lnTo>
                    <a:pt x="1900" y="2593"/>
                  </a:lnTo>
                  <a:lnTo>
                    <a:pt x="1943" y="2596"/>
                  </a:lnTo>
                  <a:lnTo>
                    <a:pt x="1986" y="2599"/>
                  </a:lnTo>
                  <a:lnTo>
                    <a:pt x="2028" y="2602"/>
                  </a:lnTo>
                  <a:lnTo>
                    <a:pt x="2068" y="2605"/>
                  </a:lnTo>
                  <a:lnTo>
                    <a:pt x="2108" y="2609"/>
                  </a:lnTo>
                  <a:lnTo>
                    <a:pt x="2147" y="2614"/>
                  </a:lnTo>
                  <a:lnTo>
                    <a:pt x="2185" y="2618"/>
                  </a:lnTo>
                  <a:lnTo>
                    <a:pt x="2221" y="2624"/>
                  </a:lnTo>
                  <a:lnTo>
                    <a:pt x="2255" y="2629"/>
                  </a:lnTo>
                  <a:lnTo>
                    <a:pt x="2290" y="2635"/>
                  </a:lnTo>
                  <a:lnTo>
                    <a:pt x="2322" y="2641"/>
                  </a:lnTo>
                  <a:lnTo>
                    <a:pt x="2353" y="2648"/>
                  </a:lnTo>
                  <a:lnTo>
                    <a:pt x="2382" y="2655"/>
                  </a:lnTo>
                  <a:lnTo>
                    <a:pt x="2411" y="2663"/>
                  </a:lnTo>
                  <a:lnTo>
                    <a:pt x="2438" y="2670"/>
                  </a:lnTo>
                  <a:lnTo>
                    <a:pt x="2463" y="2678"/>
                  </a:lnTo>
                  <a:lnTo>
                    <a:pt x="2487" y="2687"/>
                  </a:lnTo>
                  <a:lnTo>
                    <a:pt x="2509" y="2696"/>
                  </a:lnTo>
                  <a:lnTo>
                    <a:pt x="2529" y="2704"/>
                  </a:lnTo>
                  <a:lnTo>
                    <a:pt x="2555" y="2717"/>
                  </a:lnTo>
                  <a:lnTo>
                    <a:pt x="2543" y="2691"/>
                  </a:lnTo>
                  <a:lnTo>
                    <a:pt x="2507" y="2595"/>
                  </a:lnTo>
                  <a:lnTo>
                    <a:pt x="2476" y="2474"/>
                  </a:lnTo>
                  <a:lnTo>
                    <a:pt x="2448" y="2330"/>
                  </a:lnTo>
                  <a:lnTo>
                    <a:pt x="2427" y="2167"/>
                  </a:lnTo>
                  <a:lnTo>
                    <a:pt x="2409" y="1987"/>
                  </a:lnTo>
                  <a:lnTo>
                    <a:pt x="2398" y="1794"/>
                  </a:lnTo>
                  <a:lnTo>
                    <a:pt x="2394" y="1590"/>
                  </a:lnTo>
                  <a:lnTo>
                    <a:pt x="2394" y="1378"/>
                  </a:lnTo>
                  <a:lnTo>
                    <a:pt x="2401" y="1158"/>
                  </a:lnTo>
                  <a:lnTo>
                    <a:pt x="2414" y="948"/>
                  </a:lnTo>
                  <a:lnTo>
                    <a:pt x="2433" y="748"/>
                  </a:lnTo>
                  <a:lnTo>
                    <a:pt x="2457" y="562"/>
                  </a:lnTo>
                  <a:lnTo>
                    <a:pt x="2486" y="395"/>
                  </a:lnTo>
                  <a:lnTo>
                    <a:pt x="2519" y="247"/>
                  </a:lnTo>
                  <a:lnTo>
                    <a:pt x="2558" y="123"/>
                  </a:lnTo>
                  <a:lnTo>
                    <a:pt x="2598" y="23"/>
                  </a:lnTo>
                  <a:lnTo>
                    <a:pt x="2598" y="22"/>
                  </a:lnTo>
                  <a:lnTo>
                    <a:pt x="2600" y="19"/>
                  </a:lnTo>
                  <a:lnTo>
                    <a:pt x="2600" y="0"/>
                  </a:lnTo>
                  <a:lnTo>
                    <a:pt x="2597" y="2"/>
                  </a:lnTo>
                  <a:lnTo>
                    <a:pt x="2591" y="5"/>
                  </a:lnTo>
                  <a:lnTo>
                    <a:pt x="2585" y="8"/>
                  </a:lnTo>
                  <a:lnTo>
                    <a:pt x="2582" y="9"/>
                  </a:lnTo>
                  <a:close/>
                </a:path>
              </a:pathLst>
            </a:custGeom>
            <a:solidFill>
              <a:srgbClr val="7FB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2136" name="Google Shape;2136;p42"/>
          <p:cNvSpPr/>
          <p:nvPr/>
        </p:nvSpPr>
        <p:spPr>
          <a:xfrm>
            <a:off x="1347787" y="1993900"/>
            <a:ext cx="6237287" cy="2995612"/>
          </a:xfrm>
          <a:prstGeom prst="rect">
            <a:avLst/>
          </a:prstGeom>
        </p:spPr>
        <p:txBody>
          <a:bodyPr>
            <a:prstTxWarp prst="textPlain">
              <a:avLst/>
            </a:prstTxWarp>
          </a:bodyPr>
          <a:lstStyle/>
          <a:p>
            <a:pPr lvl="0" algn="l"/>
            <a:r>
              <a:rPr b="0" i="0">
                <a:ln>
                  <a:noFill/>
                </a:ln>
                <a:solidFill>
                  <a:srgbClr val="FF45A2"/>
                </a:solidFill>
                <a:latin typeface="Arial"/>
              </a:rPr>
              <a:t>Bloodborne Pathogen Standards  </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140"/>
        <p:cNvGrpSpPr/>
        <p:nvPr/>
      </p:nvGrpSpPr>
      <p:grpSpPr>
        <a:xfrm>
          <a:off x="0" y="0"/>
          <a:ext cx="0" cy="0"/>
          <a:chOff x="0" y="0"/>
          <a:chExt cx="0" cy="0"/>
        </a:xfrm>
      </p:grpSpPr>
      <p:sp>
        <p:nvSpPr>
          <p:cNvPr id="2141" name="Google Shape;2141;p43"/>
          <p:cNvSpPr txBox="1">
            <a:spLocks noGrp="1"/>
          </p:cNvSpPr>
          <p:nvPr>
            <p:ph type="title"/>
          </p:nvPr>
        </p:nvSpPr>
        <p:spPr>
          <a:xfrm>
            <a:off x="0" y="0"/>
            <a:ext cx="8686800" cy="96361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Bloodborne Pathogen Standards</a:t>
            </a:r>
            <a:endParaRPr/>
          </a:p>
        </p:txBody>
      </p:sp>
      <p:sp>
        <p:nvSpPr>
          <p:cNvPr id="2142" name="Google Shape;2142;p43"/>
          <p:cNvSpPr txBox="1">
            <a:spLocks noGrp="1"/>
          </p:cNvSpPr>
          <p:nvPr>
            <p:ph type="body" idx="1"/>
          </p:nvPr>
        </p:nvSpPr>
        <p:spPr>
          <a:xfrm>
            <a:off x="331787" y="1230312"/>
            <a:ext cx="8229600" cy="4129087"/>
          </a:xfrm>
          <a:prstGeom prst="rect">
            <a:avLst/>
          </a:prstGeom>
          <a:noFill/>
          <a:ln>
            <a:noFill/>
          </a:ln>
        </p:spPr>
        <p:txBody>
          <a:bodyPr spcFirstLastPara="1" wrap="square" lIns="91425" tIns="45700" rIns="91425" bIns="45700" anchor="t" anchorCtr="0">
            <a:noAutofit/>
          </a:bodyPr>
          <a:lstStyle/>
          <a:p>
            <a:pPr marL="514350" marR="0" lvl="0" indent="-514350" algn="l" rtl="0">
              <a:lnSpc>
                <a:spcPct val="100000"/>
              </a:lnSpc>
              <a:spcBef>
                <a:spcPts val="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Employees are required to:</a:t>
            </a:r>
            <a:endParaRPr/>
          </a:p>
          <a:p>
            <a:pPr marL="914400" marR="0" lvl="1" indent="-514350" algn="l" rtl="0">
              <a:lnSpc>
                <a:spcPct val="100000"/>
              </a:lnSpc>
              <a:spcBef>
                <a:spcPts val="480"/>
              </a:spcBef>
              <a:spcAft>
                <a:spcPts val="0"/>
              </a:spcAft>
              <a:buClr>
                <a:schemeClr val="dk1"/>
              </a:buClr>
              <a:buSzPts val="2400"/>
              <a:buFont typeface="Arial"/>
              <a:buAutoNum type="arabicPeriod"/>
            </a:pPr>
            <a:r>
              <a:rPr lang="en-US" sz="2400" b="0" i="0" u="none" strike="noStrike" cap="none">
                <a:solidFill>
                  <a:schemeClr val="dk1"/>
                </a:solidFill>
                <a:latin typeface="Arial"/>
                <a:ea typeface="Arial"/>
                <a:cs typeface="Arial"/>
                <a:sym typeface="Arial"/>
              </a:rPr>
              <a:t>Develop a written exposure plan</a:t>
            </a:r>
            <a:endParaRPr/>
          </a:p>
          <a:p>
            <a:pPr marL="914400" marR="0" lvl="1" indent="-514350" algn="l" rtl="0">
              <a:lnSpc>
                <a:spcPct val="100000"/>
              </a:lnSpc>
              <a:spcBef>
                <a:spcPts val="480"/>
              </a:spcBef>
              <a:spcAft>
                <a:spcPts val="0"/>
              </a:spcAft>
              <a:buClr>
                <a:schemeClr val="dk1"/>
              </a:buClr>
              <a:buSzPts val="2400"/>
              <a:buFont typeface="Arial"/>
              <a:buAutoNum type="arabicPeriod"/>
            </a:pPr>
            <a:r>
              <a:rPr lang="en-US" sz="2400" b="0" i="0" u="none" strike="noStrike" cap="none">
                <a:solidFill>
                  <a:schemeClr val="dk1"/>
                </a:solidFill>
                <a:latin typeface="Arial"/>
                <a:ea typeface="Arial"/>
                <a:cs typeface="Arial"/>
                <a:sym typeface="Arial"/>
              </a:rPr>
              <a:t>Identify those at risk</a:t>
            </a:r>
            <a:endParaRPr/>
          </a:p>
          <a:p>
            <a:pPr marL="914400" marR="0" lvl="1" indent="-514350" algn="l" rtl="0">
              <a:lnSpc>
                <a:spcPct val="100000"/>
              </a:lnSpc>
              <a:spcBef>
                <a:spcPts val="480"/>
              </a:spcBef>
              <a:spcAft>
                <a:spcPts val="0"/>
              </a:spcAft>
              <a:buClr>
                <a:schemeClr val="dk1"/>
              </a:buClr>
              <a:buSzPts val="2400"/>
              <a:buFont typeface="Arial"/>
              <a:buAutoNum type="arabicPeriod"/>
            </a:pPr>
            <a:r>
              <a:rPr lang="en-US" sz="2400" b="0" i="0" u="none" strike="noStrike" cap="none">
                <a:solidFill>
                  <a:schemeClr val="dk1"/>
                </a:solidFill>
                <a:latin typeface="Arial"/>
                <a:ea typeface="Arial"/>
                <a:cs typeface="Arial"/>
                <a:sym typeface="Arial"/>
              </a:rPr>
              <a:t>Provide free Hep. B vaccinations</a:t>
            </a:r>
            <a:endParaRPr/>
          </a:p>
          <a:p>
            <a:pPr marL="914400" marR="0" lvl="1" indent="-514350" algn="l" rtl="0">
              <a:lnSpc>
                <a:spcPct val="100000"/>
              </a:lnSpc>
              <a:spcBef>
                <a:spcPts val="480"/>
              </a:spcBef>
              <a:spcAft>
                <a:spcPts val="0"/>
              </a:spcAft>
              <a:buClr>
                <a:schemeClr val="dk1"/>
              </a:buClr>
              <a:buSzPts val="2400"/>
              <a:buFont typeface="Arial"/>
              <a:buAutoNum type="arabicPeriod"/>
            </a:pPr>
            <a:r>
              <a:rPr lang="en-US" sz="2400" b="0" i="0" u="none" strike="noStrike" cap="none">
                <a:solidFill>
                  <a:schemeClr val="dk1"/>
                </a:solidFill>
                <a:latin typeface="Arial"/>
                <a:ea typeface="Arial"/>
                <a:cs typeface="Arial"/>
                <a:sym typeface="Arial"/>
              </a:rPr>
              <a:t>Provide PPE’s</a:t>
            </a:r>
            <a:endParaRPr/>
          </a:p>
          <a:p>
            <a:pPr marL="914400" marR="0" lvl="1" indent="-514350" algn="l" rtl="0">
              <a:lnSpc>
                <a:spcPct val="100000"/>
              </a:lnSpc>
              <a:spcBef>
                <a:spcPts val="480"/>
              </a:spcBef>
              <a:spcAft>
                <a:spcPts val="0"/>
              </a:spcAft>
              <a:buClr>
                <a:schemeClr val="dk1"/>
              </a:buClr>
              <a:buSzPts val="2400"/>
              <a:buFont typeface="Arial"/>
              <a:buAutoNum type="arabicPeriod"/>
            </a:pPr>
            <a:r>
              <a:rPr lang="en-US" sz="2400" b="0" i="0" u="none" strike="noStrike" cap="none">
                <a:solidFill>
                  <a:schemeClr val="dk1"/>
                </a:solidFill>
                <a:latin typeface="Arial"/>
                <a:ea typeface="Arial"/>
                <a:cs typeface="Arial"/>
                <a:sym typeface="Arial"/>
              </a:rPr>
              <a:t>Provide adequate hand washing facilities</a:t>
            </a:r>
            <a:endParaRPr/>
          </a:p>
          <a:p>
            <a:pPr marL="914400" marR="0" lvl="1" indent="-514350" algn="l" rtl="0">
              <a:lnSpc>
                <a:spcPct val="100000"/>
              </a:lnSpc>
              <a:spcBef>
                <a:spcPts val="480"/>
              </a:spcBef>
              <a:spcAft>
                <a:spcPts val="0"/>
              </a:spcAft>
              <a:buClr>
                <a:schemeClr val="dk1"/>
              </a:buClr>
              <a:buSzPts val="2400"/>
              <a:buFont typeface="Arial"/>
              <a:buAutoNum type="arabicPeriod"/>
            </a:pPr>
            <a:r>
              <a:rPr lang="en-US" sz="2400" b="0" i="0" u="none" strike="noStrike" cap="none">
                <a:solidFill>
                  <a:schemeClr val="dk1"/>
                </a:solidFill>
                <a:latin typeface="Arial"/>
                <a:ea typeface="Arial"/>
                <a:cs typeface="Arial"/>
                <a:sym typeface="Arial"/>
              </a:rPr>
              <a:t>Clean and sanitary working conditions</a:t>
            </a:r>
            <a:endParaRPr/>
          </a:p>
          <a:p>
            <a:pPr marL="914400" marR="0" lvl="1" indent="-514350" algn="l" rtl="0">
              <a:lnSpc>
                <a:spcPct val="100000"/>
              </a:lnSpc>
              <a:spcBef>
                <a:spcPts val="480"/>
              </a:spcBef>
              <a:spcAft>
                <a:spcPts val="0"/>
              </a:spcAft>
              <a:buClr>
                <a:schemeClr val="dk1"/>
              </a:buClr>
              <a:buSzPts val="2400"/>
              <a:buFont typeface="Arial"/>
              <a:buAutoNum type="arabicPeriod"/>
            </a:pPr>
            <a:r>
              <a:rPr lang="en-US" sz="2400" b="0" i="0" u="none" strike="noStrike" cap="none">
                <a:solidFill>
                  <a:schemeClr val="dk1"/>
                </a:solidFill>
                <a:latin typeface="Arial"/>
                <a:ea typeface="Arial"/>
                <a:cs typeface="Arial"/>
                <a:sym typeface="Arial"/>
              </a:rPr>
              <a:t>Enforce no eating, drinking, smoking, etc.</a:t>
            </a:r>
            <a:endParaRPr/>
          </a:p>
          <a:p>
            <a:pPr marL="914400" marR="0" lvl="1" indent="-514350" algn="l" rtl="0">
              <a:lnSpc>
                <a:spcPct val="100000"/>
              </a:lnSpc>
              <a:spcBef>
                <a:spcPts val="480"/>
              </a:spcBef>
              <a:spcAft>
                <a:spcPts val="0"/>
              </a:spcAft>
              <a:buClr>
                <a:schemeClr val="dk1"/>
              </a:buClr>
              <a:buSzPts val="2400"/>
              <a:buFont typeface="Arial"/>
              <a:buAutoNum type="arabicPeriod"/>
            </a:pPr>
            <a:r>
              <a:rPr lang="en-US" sz="2400" b="0" i="0" u="none" strike="noStrike" cap="none">
                <a:solidFill>
                  <a:schemeClr val="dk1"/>
                </a:solidFill>
                <a:latin typeface="Arial"/>
                <a:ea typeface="Arial"/>
                <a:cs typeface="Arial"/>
                <a:sym typeface="Arial"/>
              </a:rPr>
              <a:t>Provide sharps containers and bags</a:t>
            </a:r>
            <a:endParaRPr/>
          </a:p>
          <a:p>
            <a:pPr marL="914400" marR="0" lvl="1" indent="-514350" algn="l" rtl="0">
              <a:lnSpc>
                <a:spcPct val="100000"/>
              </a:lnSpc>
              <a:spcBef>
                <a:spcPts val="480"/>
              </a:spcBef>
              <a:spcAft>
                <a:spcPts val="0"/>
              </a:spcAft>
              <a:buClr>
                <a:schemeClr val="dk1"/>
              </a:buClr>
              <a:buSzPts val="2400"/>
              <a:buFont typeface="Arial"/>
              <a:buAutoNum type="arabicPeriod"/>
            </a:pPr>
            <a:r>
              <a:rPr lang="en-US" sz="2400" b="0" i="0" u="none" strike="noStrike" cap="none">
                <a:solidFill>
                  <a:schemeClr val="dk1"/>
                </a:solidFill>
                <a:latin typeface="Arial"/>
                <a:ea typeface="Arial"/>
                <a:cs typeface="Arial"/>
                <a:sym typeface="Arial"/>
              </a:rPr>
              <a:t>Post hazardous material signs</a:t>
            </a:r>
            <a:endParaRPr/>
          </a:p>
          <a:p>
            <a:pPr marL="914400" marR="0" lvl="1" indent="-514350" algn="l" rtl="0">
              <a:lnSpc>
                <a:spcPct val="100000"/>
              </a:lnSpc>
              <a:spcBef>
                <a:spcPts val="480"/>
              </a:spcBef>
              <a:spcAft>
                <a:spcPts val="0"/>
              </a:spcAft>
              <a:buClr>
                <a:schemeClr val="dk1"/>
              </a:buClr>
              <a:buSzPts val="2400"/>
              <a:buFont typeface="Arial"/>
              <a:buAutoNum type="arabicPeriod"/>
            </a:pPr>
            <a:r>
              <a:rPr lang="en-US" sz="2400" b="0" i="0" u="none" strike="noStrike" cap="none">
                <a:solidFill>
                  <a:schemeClr val="dk1"/>
                </a:solidFill>
                <a:latin typeface="Arial"/>
                <a:ea typeface="Arial"/>
                <a:cs typeface="Arial"/>
                <a:sym typeface="Arial"/>
              </a:rPr>
              <a:t>Confidential medical evaluations </a:t>
            </a:r>
            <a:endParaRPr/>
          </a:p>
          <a:p>
            <a:pPr marL="914400" marR="0" lvl="1" indent="-514350" algn="l" rtl="0">
              <a:lnSpc>
                <a:spcPct val="100000"/>
              </a:lnSpc>
              <a:spcBef>
                <a:spcPts val="480"/>
              </a:spcBef>
              <a:spcAft>
                <a:spcPts val="0"/>
              </a:spcAft>
              <a:buClr>
                <a:schemeClr val="dk1"/>
              </a:buClr>
              <a:buSzPts val="2400"/>
              <a:buFont typeface="Arial"/>
              <a:buAutoNum type="arabicPeriod"/>
            </a:pPr>
            <a:r>
              <a:rPr lang="en-US" sz="2400" b="0" i="0" u="none" strike="noStrike" cap="none">
                <a:solidFill>
                  <a:schemeClr val="dk1"/>
                </a:solidFill>
                <a:latin typeface="Arial"/>
                <a:ea typeface="Arial"/>
                <a:cs typeface="Arial"/>
                <a:sym typeface="Arial"/>
              </a:rPr>
              <a:t>Training</a:t>
            </a:r>
            <a:endParaRPr/>
          </a:p>
          <a:p>
            <a:pPr marL="914400" marR="0" lvl="1" indent="-336550" algn="l" rtl="0">
              <a:lnSpc>
                <a:spcPct val="100000"/>
              </a:lnSpc>
              <a:spcBef>
                <a:spcPts val="560"/>
              </a:spcBef>
              <a:spcAft>
                <a:spcPts val="0"/>
              </a:spcAft>
              <a:buClr>
                <a:schemeClr val="dk1"/>
              </a:buClr>
              <a:buSzPts val="2800"/>
              <a:buFont typeface="Arial"/>
              <a:buNone/>
            </a:pPr>
            <a:endParaRPr sz="2800" b="0" i="0" u="none" strike="noStrike" cap="none">
              <a:solidFill>
                <a:schemeClr val="dk1"/>
              </a:solidFill>
              <a:latin typeface="Arial"/>
              <a:ea typeface="Arial"/>
              <a:cs typeface="Arial"/>
              <a:sym typeface="Arial"/>
            </a:endParaRPr>
          </a:p>
          <a:p>
            <a:pPr marL="342900" marR="0" lvl="0" indent="-165100" algn="l" rtl="0">
              <a:spcBef>
                <a:spcPts val="560"/>
              </a:spcBef>
              <a:spcAft>
                <a:spcPts val="0"/>
              </a:spcAft>
              <a:buClr>
                <a:schemeClr val="dk1"/>
              </a:buClr>
              <a:buSzPts val="2800"/>
              <a:buFont typeface="Arial"/>
              <a:buNone/>
            </a:pPr>
            <a:endParaRPr sz="2800" b="0" i="0" u="none" strike="noStrike" cap="none">
              <a:solidFill>
                <a:schemeClr val="dk1"/>
              </a:solidFill>
              <a:latin typeface="Arial"/>
              <a:ea typeface="Arial"/>
              <a:cs typeface="Arial"/>
              <a:sym typeface="Aria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146"/>
        <p:cNvGrpSpPr/>
        <p:nvPr/>
      </p:nvGrpSpPr>
      <p:grpSpPr>
        <a:xfrm>
          <a:off x="0" y="0"/>
          <a:ext cx="0" cy="0"/>
          <a:chOff x="0" y="0"/>
          <a:chExt cx="0" cy="0"/>
        </a:xfrm>
      </p:grpSpPr>
      <p:grpSp>
        <p:nvGrpSpPr>
          <p:cNvPr id="2147" name="Google Shape;2147;p44"/>
          <p:cNvGrpSpPr/>
          <p:nvPr/>
        </p:nvGrpSpPr>
        <p:grpSpPr>
          <a:xfrm>
            <a:off x="258762" y="300037"/>
            <a:ext cx="8548687" cy="6175375"/>
            <a:chOff x="153" y="230"/>
            <a:chExt cx="5385" cy="3740"/>
          </a:xfrm>
        </p:grpSpPr>
        <p:sp>
          <p:nvSpPr>
            <p:cNvPr id="2148" name="Google Shape;2148;p44"/>
            <p:cNvSpPr/>
            <p:nvPr/>
          </p:nvSpPr>
          <p:spPr>
            <a:xfrm rot="5400000">
              <a:off x="1147" y="-239"/>
              <a:ext cx="3216" cy="4598"/>
            </a:xfrm>
            <a:custGeom>
              <a:avLst/>
              <a:gdLst/>
              <a:ahLst/>
              <a:cxnLst/>
              <a:rect l="l" t="t" r="r" b="b"/>
              <a:pathLst>
                <a:path w="2311" h="2448" extrusionOk="0">
                  <a:moveTo>
                    <a:pt x="144" y="1126"/>
                  </a:moveTo>
                  <a:lnTo>
                    <a:pt x="140" y="1247"/>
                  </a:lnTo>
                  <a:lnTo>
                    <a:pt x="136" y="1366"/>
                  </a:lnTo>
                  <a:lnTo>
                    <a:pt x="127" y="1484"/>
                  </a:lnTo>
                  <a:lnTo>
                    <a:pt x="119" y="1597"/>
                  </a:lnTo>
                  <a:lnTo>
                    <a:pt x="108" y="1706"/>
                  </a:lnTo>
                  <a:lnTo>
                    <a:pt x="95" y="1811"/>
                  </a:lnTo>
                  <a:lnTo>
                    <a:pt x="81" y="1912"/>
                  </a:lnTo>
                  <a:lnTo>
                    <a:pt x="67" y="2006"/>
                  </a:lnTo>
                  <a:lnTo>
                    <a:pt x="59" y="2055"/>
                  </a:lnTo>
                  <a:lnTo>
                    <a:pt x="52" y="2104"/>
                  </a:lnTo>
                  <a:lnTo>
                    <a:pt x="44" y="2150"/>
                  </a:lnTo>
                  <a:lnTo>
                    <a:pt x="36" y="2194"/>
                  </a:lnTo>
                  <a:lnTo>
                    <a:pt x="28" y="2237"/>
                  </a:lnTo>
                  <a:lnTo>
                    <a:pt x="19" y="2279"/>
                  </a:lnTo>
                  <a:lnTo>
                    <a:pt x="11" y="2320"/>
                  </a:lnTo>
                  <a:lnTo>
                    <a:pt x="0" y="2357"/>
                  </a:lnTo>
                  <a:lnTo>
                    <a:pt x="22" y="2351"/>
                  </a:lnTo>
                  <a:lnTo>
                    <a:pt x="45" y="2347"/>
                  </a:lnTo>
                  <a:lnTo>
                    <a:pt x="70" y="2343"/>
                  </a:lnTo>
                  <a:lnTo>
                    <a:pt x="95" y="2338"/>
                  </a:lnTo>
                  <a:lnTo>
                    <a:pt x="121" y="2334"/>
                  </a:lnTo>
                  <a:lnTo>
                    <a:pt x="149" y="2330"/>
                  </a:lnTo>
                  <a:lnTo>
                    <a:pt x="176" y="2327"/>
                  </a:lnTo>
                  <a:lnTo>
                    <a:pt x="205" y="2324"/>
                  </a:lnTo>
                  <a:lnTo>
                    <a:pt x="235" y="2322"/>
                  </a:lnTo>
                  <a:lnTo>
                    <a:pt x="265" y="2320"/>
                  </a:lnTo>
                  <a:lnTo>
                    <a:pt x="297" y="2318"/>
                  </a:lnTo>
                  <a:lnTo>
                    <a:pt x="330" y="2317"/>
                  </a:lnTo>
                  <a:lnTo>
                    <a:pt x="362" y="2315"/>
                  </a:lnTo>
                  <a:lnTo>
                    <a:pt x="396" y="2315"/>
                  </a:lnTo>
                  <a:lnTo>
                    <a:pt x="431" y="2315"/>
                  </a:lnTo>
                  <a:lnTo>
                    <a:pt x="466" y="2315"/>
                  </a:lnTo>
                  <a:lnTo>
                    <a:pt x="502" y="2315"/>
                  </a:lnTo>
                  <a:lnTo>
                    <a:pt x="538" y="2317"/>
                  </a:lnTo>
                  <a:lnTo>
                    <a:pt x="575" y="2317"/>
                  </a:lnTo>
                  <a:lnTo>
                    <a:pt x="613" y="2320"/>
                  </a:lnTo>
                  <a:lnTo>
                    <a:pt x="651" y="2321"/>
                  </a:lnTo>
                  <a:lnTo>
                    <a:pt x="690" y="2322"/>
                  </a:lnTo>
                  <a:lnTo>
                    <a:pt x="729" y="2325"/>
                  </a:lnTo>
                  <a:lnTo>
                    <a:pt x="770" y="2328"/>
                  </a:lnTo>
                  <a:lnTo>
                    <a:pt x="810" y="2332"/>
                  </a:lnTo>
                  <a:lnTo>
                    <a:pt x="850" y="2335"/>
                  </a:lnTo>
                  <a:lnTo>
                    <a:pt x="892" y="2340"/>
                  </a:lnTo>
                  <a:lnTo>
                    <a:pt x="932" y="2344"/>
                  </a:lnTo>
                  <a:lnTo>
                    <a:pt x="974" y="2348"/>
                  </a:lnTo>
                  <a:lnTo>
                    <a:pt x="1017" y="2354"/>
                  </a:lnTo>
                  <a:lnTo>
                    <a:pt x="1059" y="2360"/>
                  </a:lnTo>
                  <a:lnTo>
                    <a:pt x="1102" y="2366"/>
                  </a:lnTo>
                  <a:lnTo>
                    <a:pt x="1104" y="2366"/>
                  </a:lnTo>
                  <a:lnTo>
                    <a:pt x="1117" y="2366"/>
                  </a:lnTo>
                  <a:lnTo>
                    <a:pt x="1131" y="2366"/>
                  </a:lnTo>
                  <a:lnTo>
                    <a:pt x="1144" y="2366"/>
                  </a:lnTo>
                  <a:lnTo>
                    <a:pt x="1158" y="2366"/>
                  </a:lnTo>
                  <a:lnTo>
                    <a:pt x="1173" y="2366"/>
                  </a:lnTo>
                  <a:lnTo>
                    <a:pt x="1186" y="2366"/>
                  </a:lnTo>
                  <a:lnTo>
                    <a:pt x="1200" y="2366"/>
                  </a:lnTo>
                  <a:lnTo>
                    <a:pt x="1213" y="2366"/>
                  </a:lnTo>
                  <a:lnTo>
                    <a:pt x="1249" y="2366"/>
                  </a:lnTo>
                  <a:lnTo>
                    <a:pt x="1284" y="2366"/>
                  </a:lnTo>
                  <a:lnTo>
                    <a:pt x="1318" y="2367"/>
                  </a:lnTo>
                  <a:lnTo>
                    <a:pt x="1353" y="2367"/>
                  </a:lnTo>
                  <a:lnTo>
                    <a:pt x="1387" y="2368"/>
                  </a:lnTo>
                  <a:lnTo>
                    <a:pt x="1422" y="2368"/>
                  </a:lnTo>
                  <a:lnTo>
                    <a:pt x="1456" y="2370"/>
                  </a:lnTo>
                  <a:lnTo>
                    <a:pt x="1490" y="2371"/>
                  </a:lnTo>
                  <a:lnTo>
                    <a:pt x="1523" y="2373"/>
                  </a:lnTo>
                  <a:lnTo>
                    <a:pt x="1556" y="2374"/>
                  </a:lnTo>
                  <a:lnTo>
                    <a:pt x="1589" y="2376"/>
                  </a:lnTo>
                  <a:lnTo>
                    <a:pt x="1622" y="2379"/>
                  </a:lnTo>
                  <a:lnTo>
                    <a:pt x="1654" y="2380"/>
                  </a:lnTo>
                  <a:lnTo>
                    <a:pt x="1685" y="2383"/>
                  </a:lnTo>
                  <a:lnTo>
                    <a:pt x="1717" y="2386"/>
                  </a:lnTo>
                  <a:lnTo>
                    <a:pt x="1749" y="2387"/>
                  </a:lnTo>
                  <a:lnTo>
                    <a:pt x="1779" y="2390"/>
                  </a:lnTo>
                  <a:lnTo>
                    <a:pt x="1809" y="2393"/>
                  </a:lnTo>
                  <a:lnTo>
                    <a:pt x="1840" y="2396"/>
                  </a:lnTo>
                  <a:lnTo>
                    <a:pt x="1868" y="2400"/>
                  </a:lnTo>
                  <a:lnTo>
                    <a:pt x="1899" y="2403"/>
                  </a:lnTo>
                  <a:lnTo>
                    <a:pt x="1927" y="2406"/>
                  </a:lnTo>
                  <a:lnTo>
                    <a:pt x="1955" y="2410"/>
                  </a:lnTo>
                  <a:lnTo>
                    <a:pt x="1984" y="2413"/>
                  </a:lnTo>
                  <a:lnTo>
                    <a:pt x="2011" y="2417"/>
                  </a:lnTo>
                  <a:lnTo>
                    <a:pt x="2038" y="2422"/>
                  </a:lnTo>
                  <a:lnTo>
                    <a:pt x="2064" y="2426"/>
                  </a:lnTo>
                  <a:lnTo>
                    <a:pt x="2090" y="2430"/>
                  </a:lnTo>
                  <a:lnTo>
                    <a:pt x="2116" y="2435"/>
                  </a:lnTo>
                  <a:lnTo>
                    <a:pt x="2141" y="2439"/>
                  </a:lnTo>
                  <a:lnTo>
                    <a:pt x="2165" y="2443"/>
                  </a:lnTo>
                  <a:lnTo>
                    <a:pt x="2190" y="2448"/>
                  </a:lnTo>
                  <a:lnTo>
                    <a:pt x="2172" y="2341"/>
                  </a:lnTo>
                  <a:lnTo>
                    <a:pt x="2159" y="2227"/>
                  </a:lnTo>
                  <a:lnTo>
                    <a:pt x="2146" y="2104"/>
                  </a:lnTo>
                  <a:lnTo>
                    <a:pt x="2138" y="1975"/>
                  </a:lnTo>
                  <a:lnTo>
                    <a:pt x="2131" y="1840"/>
                  </a:lnTo>
                  <a:lnTo>
                    <a:pt x="2128" y="1699"/>
                  </a:lnTo>
                  <a:lnTo>
                    <a:pt x="2126" y="1555"/>
                  </a:lnTo>
                  <a:lnTo>
                    <a:pt x="2128" y="1408"/>
                  </a:lnTo>
                  <a:lnTo>
                    <a:pt x="2135" y="1201"/>
                  </a:lnTo>
                  <a:lnTo>
                    <a:pt x="2146" y="1004"/>
                  </a:lnTo>
                  <a:lnTo>
                    <a:pt x="2164" y="816"/>
                  </a:lnTo>
                  <a:lnTo>
                    <a:pt x="2185" y="644"/>
                  </a:lnTo>
                  <a:lnTo>
                    <a:pt x="2211" y="488"/>
                  </a:lnTo>
                  <a:lnTo>
                    <a:pt x="2241" y="350"/>
                  </a:lnTo>
                  <a:lnTo>
                    <a:pt x="2275" y="233"/>
                  </a:lnTo>
                  <a:lnTo>
                    <a:pt x="2311" y="140"/>
                  </a:lnTo>
                  <a:lnTo>
                    <a:pt x="2290" y="147"/>
                  </a:lnTo>
                  <a:lnTo>
                    <a:pt x="2269" y="153"/>
                  </a:lnTo>
                  <a:lnTo>
                    <a:pt x="2244" y="158"/>
                  </a:lnTo>
                  <a:lnTo>
                    <a:pt x="2220" y="164"/>
                  </a:lnTo>
                  <a:lnTo>
                    <a:pt x="2195" y="170"/>
                  </a:lnTo>
                  <a:lnTo>
                    <a:pt x="2168" y="174"/>
                  </a:lnTo>
                  <a:lnTo>
                    <a:pt x="2139" y="179"/>
                  </a:lnTo>
                  <a:lnTo>
                    <a:pt x="2110" y="183"/>
                  </a:lnTo>
                  <a:lnTo>
                    <a:pt x="2080" y="186"/>
                  </a:lnTo>
                  <a:lnTo>
                    <a:pt x="2048" y="189"/>
                  </a:lnTo>
                  <a:lnTo>
                    <a:pt x="2017" y="192"/>
                  </a:lnTo>
                  <a:lnTo>
                    <a:pt x="1982" y="193"/>
                  </a:lnTo>
                  <a:lnTo>
                    <a:pt x="1948" y="196"/>
                  </a:lnTo>
                  <a:lnTo>
                    <a:pt x="1913" y="196"/>
                  </a:lnTo>
                  <a:lnTo>
                    <a:pt x="1877" y="197"/>
                  </a:lnTo>
                  <a:lnTo>
                    <a:pt x="1840" y="197"/>
                  </a:lnTo>
                  <a:lnTo>
                    <a:pt x="1801" y="197"/>
                  </a:lnTo>
                  <a:lnTo>
                    <a:pt x="1762" y="197"/>
                  </a:lnTo>
                  <a:lnTo>
                    <a:pt x="1723" y="197"/>
                  </a:lnTo>
                  <a:lnTo>
                    <a:pt x="1683" y="196"/>
                  </a:lnTo>
                  <a:lnTo>
                    <a:pt x="1641" y="193"/>
                  </a:lnTo>
                  <a:lnTo>
                    <a:pt x="1601" y="192"/>
                  </a:lnTo>
                  <a:lnTo>
                    <a:pt x="1557" y="189"/>
                  </a:lnTo>
                  <a:lnTo>
                    <a:pt x="1514" y="186"/>
                  </a:lnTo>
                  <a:lnTo>
                    <a:pt x="1471" y="183"/>
                  </a:lnTo>
                  <a:lnTo>
                    <a:pt x="1428" y="179"/>
                  </a:lnTo>
                  <a:lnTo>
                    <a:pt x="1383" y="174"/>
                  </a:lnTo>
                  <a:lnTo>
                    <a:pt x="1338" y="170"/>
                  </a:lnTo>
                  <a:lnTo>
                    <a:pt x="1292" y="164"/>
                  </a:lnTo>
                  <a:lnTo>
                    <a:pt x="1246" y="160"/>
                  </a:lnTo>
                  <a:lnTo>
                    <a:pt x="1200" y="153"/>
                  </a:lnTo>
                  <a:lnTo>
                    <a:pt x="1154" y="147"/>
                  </a:lnTo>
                  <a:lnTo>
                    <a:pt x="1135" y="144"/>
                  </a:lnTo>
                  <a:lnTo>
                    <a:pt x="1115" y="141"/>
                  </a:lnTo>
                  <a:lnTo>
                    <a:pt x="1096" y="138"/>
                  </a:lnTo>
                  <a:lnTo>
                    <a:pt x="1076" y="135"/>
                  </a:lnTo>
                  <a:lnTo>
                    <a:pt x="1058" y="133"/>
                  </a:lnTo>
                  <a:lnTo>
                    <a:pt x="1037" y="128"/>
                  </a:lnTo>
                  <a:lnTo>
                    <a:pt x="1019" y="125"/>
                  </a:lnTo>
                  <a:lnTo>
                    <a:pt x="998" y="122"/>
                  </a:lnTo>
                  <a:lnTo>
                    <a:pt x="926" y="120"/>
                  </a:lnTo>
                  <a:lnTo>
                    <a:pt x="856" y="117"/>
                  </a:lnTo>
                  <a:lnTo>
                    <a:pt x="787" y="112"/>
                  </a:lnTo>
                  <a:lnTo>
                    <a:pt x="721" y="107"/>
                  </a:lnTo>
                  <a:lnTo>
                    <a:pt x="654" y="101"/>
                  </a:lnTo>
                  <a:lnTo>
                    <a:pt x="589" y="95"/>
                  </a:lnTo>
                  <a:lnTo>
                    <a:pt x="528" y="88"/>
                  </a:lnTo>
                  <a:lnTo>
                    <a:pt x="467" y="81"/>
                  </a:lnTo>
                  <a:lnTo>
                    <a:pt x="409" y="72"/>
                  </a:lnTo>
                  <a:lnTo>
                    <a:pt x="353" y="63"/>
                  </a:lnTo>
                  <a:lnTo>
                    <a:pt x="299" y="55"/>
                  </a:lnTo>
                  <a:lnTo>
                    <a:pt x="247" y="45"/>
                  </a:lnTo>
                  <a:lnTo>
                    <a:pt x="198" y="35"/>
                  </a:lnTo>
                  <a:lnTo>
                    <a:pt x="152" y="23"/>
                  </a:lnTo>
                  <a:lnTo>
                    <a:pt x="107" y="12"/>
                  </a:lnTo>
                  <a:lnTo>
                    <a:pt x="65" y="0"/>
                  </a:lnTo>
                  <a:lnTo>
                    <a:pt x="85" y="109"/>
                  </a:lnTo>
                  <a:lnTo>
                    <a:pt x="103" y="229"/>
                  </a:lnTo>
                  <a:lnTo>
                    <a:pt x="119" y="360"/>
                  </a:lnTo>
                  <a:lnTo>
                    <a:pt x="130" y="500"/>
                  </a:lnTo>
                  <a:lnTo>
                    <a:pt x="139" y="648"/>
                  </a:lnTo>
                  <a:lnTo>
                    <a:pt x="144" y="802"/>
                  </a:lnTo>
                  <a:lnTo>
                    <a:pt x="146" y="962"/>
                  </a:lnTo>
                  <a:lnTo>
                    <a:pt x="144" y="1126"/>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49" name="Google Shape;2149;p44"/>
            <p:cNvSpPr/>
            <p:nvPr/>
          </p:nvSpPr>
          <p:spPr>
            <a:xfrm rot="5400000">
              <a:off x="3605" y="-921"/>
              <a:ext cx="275" cy="2817"/>
            </a:xfrm>
            <a:custGeom>
              <a:avLst/>
              <a:gdLst/>
              <a:ahLst/>
              <a:cxnLst/>
              <a:rect l="l" t="t" r="r" b="b"/>
              <a:pathLst>
                <a:path w="197" h="1500" extrusionOk="0">
                  <a:moveTo>
                    <a:pt x="181" y="1500"/>
                  </a:moveTo>
                  <a:lnTo>
                    <a:pt x="186" y="1421"/>
                  </a:lnTo>
                  <a:lnTo>
                    <a:pt x="190" y="1341"/>
                  </a:lnTo>
                  <a:lnTo>
                    <a:pt x="193" y="1260"/>
                  </a:lnTo>
                  <a:lnTo>
                    <a:pt x="196" y="1177"/>
                  </a:lnTo>
                  <a:lnTo>
                    <a:pt x="197" y="1011"/>
                  </a:lnTo>
                  <a:lnTo>
                    <a:pt x="196" y="850"/>
                  </a:lnTo>
                  <a:lnTo>
                    <a:pt x="190" y="694"/>
                  </a:lnTo>
                  <a:lnTo>
                    <a:pt x="181" y="544"/>
                  </a:lnTo>
                  <a:lnTo>
                    <a:pt x="168" y="405"/>
                  </a:lnTo>
                  <a:lnTo>
                    <a:pt x="154" y="274"/>
                  </a:lnTo>
                  <a:lnTo>
                    <a:pt x="135" y="153"/>
                  </a:lnTo>
                  <a:lnTo>
                    <a:pt x="115" y="45"/>
                  </a:lnTo>
                  <a:lnTo>
                    <a:pt x="99" y="41"/>
                  </a:lnTo>
                  <a:lnTo>
                    <a:pt x="84" y="35"/>
                  </a:lnTo>
                  <a:lnTo>
                    <a:pt x="69" y="29"/>
                  </a:lnTo>
                  <a:lnTo>
                    <a:pt x="53" y="23"/>
                  </a:lnTo>
                  <a:lnTo>
                    <a:pt x="40" y="18"/>
                  </a:lnTo>
                  <a:lnTo>
                    <a:pt x="26" y="12"/>
                  </a:lnTo>
                  <a:lnTo>
                    <a:pt x="13" y="6"/>
                  </a:lnTo>
                  <a:lnTo>
                    <a:pt x="0" y="0"/>
                  </a:lnTo>
                  <a:lnTo>
                    <a:pt x="39" y="92"/>
                  </a:lnTo>
                  <a:lnTo>
                    <a:pt x="75" y="210"/>
                  </a:lnTo>
                  <a:lnTo>
                    <a:pt x="105" y="350"/>
                  </a:lnTo>
                  <a:lnTo>
                    <a:pt x="132" y="511"/>
                  </a:lnTo>
                  <a:lnTo>
                    <a:pt x="154" y="690"/>
                  </a:lnTo>
                  <a:lnTo>
                    <a:pt x="171" y="884"/>
                  </a:lnTo>
                  <a:lnTo>
                    <a:pt x="181" y="1090"/>
                  </a:lnTo>
                  <a:lnTo>
                    <a:pt x="184" y="1308"/>
                  </a:lnTo>
                  <a:lnTo>
                    <a:pt x="184" y="1356"/>
                  </a:lnTo>
                  <a:lnTo>
                    <a:pt x="183" y="1405"/>
                  </a:lnTo>
                  <a:lnTo>
                    <a:pt x="183" y="1453"/>
                  </a:lnTo>
                  <a:lnTo>
                    <a:pt x="181" y="150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50" name="Google Shape;2150;p44"/>
            <p:cNvSpPr/>
            <p:nvPr/>
          </p:nvSpPr>
          <p:spPr>
            <a:xfrm rot="5400000">
              <a:off x="-233" y="899"/>
              <a:ext cx="1428" cy="368"/>
            </a:xfrm>
            <a:custGeom>
              <a:avLst/>
              <a:gdLst/>
              <a:ahLst/>
              <a:cxnLst/>
              <a:rect l="l" t="t" r="r" b="b"/>
              <a:pathLst>
                <a:path w="1026" h="196" extrusionOk="0">
                  <a:moveTo>
                    <a:pt x="54" y="43"/>
                  </a:moveTo>
                  <a:lnTo>
                    <a:pt x="46" y="65"/>
                  </a:lnTo>
                  <a:lnTo>
                    <a:pt x="41" y="86"/>
                  </a:lnTo>
                  <a:lnTo>
                    <a:pt x="34" y="106"/>
                  </a:lnTo>
                  <a:lnTo>
                    <a:pt x="28" y="125"/>
                  </a:lnTo>
                  <a:lnTo>
                    <a:pt x="21" y="145"/>
                  </a:lnTo>
                  <a:lnTo>
                    <a:pt x="15" y="162"/>
                  </a:lnTo>
                  <a:lnTo>
                    <a:pt x="8" y="180"/>
                  </a:lnTo>
                  <a:lnTo>
                    <a:pt x="0" y="196"/>
                  </a:lnTo>
                  <a:lnTo>
                    <a:pt x="19" y="188"/>
                  </a:lnTo>
                  <a:lnTo>
                    <a:pt x="39" y="180"/>
                  </a:lnTo>
                  <a:lnTo>
                    <a:pt x="59" y="173"/>
                  </a:lnTo>
                  <a:lnTo>
                    <a:pt x="81" y="165"/>
                  </a:lnTo>
                  <a:lnTo>
                    <a:pt x="104" y="158"/>
                  </a:lnTo>
                  <a:lnTo>
                    <a:pt x="129" y="151"/>
                  </a:lnTo>
                  <a:lnTo>
                    <a:pt x="153" y="144"/>
                  </a:lnTo>
                  <a:lnTo>
                    <a:pt x="179" y="137"/>
                  </a:lnTo>
                  <a:lnTo>
                    <a:pt x="206" y="131"/>
                  </a:lnTo>
                  <a:lnTo>
                    <a:pt x="234" y="124"/>
                  </a:lnTo>
                  <a:lnTo>
                    <a:pt x="261" y="118"/>
                  </a:lnTo>
                  <a:lnTo>
                    <a:pt x="291" y="111"/>
                  </a:lnTo>
                  <a:lnTo>
                    <a:pt x="322" y="105"/>
                  </a:lnTo>
                  <a:lnTo>
                    <a:pt x="352" y="99"/>
                  </a:lnTo>
                  <a:lnTo>
                    <a:pt x="383" y="95"/>
                  </a:lnTo>
                  <a:lnTo>
                    <a:pt x="417" y="89"/>
                  </a:lnTo>
                  <a:lnTo>
                    <a:pt x="450" y="83"/>
                  </a:lnTo>
                  <a:lnTo>
                    <a:pt x="484" y="79"/>
                  </a:lnTo>
                  <a:lnTo>
                    <a:pt x="519" y="75"/>
                  </a:lnTo>
                  <a:lnTo>
                    <a:pt x="553" y="69"/>
                  </a:lnTo>
                  <a:lnTo>
                    <a:pt x="589" y="65"/>
                  </a:lnTo>
                  <a:lnTo>
                    <a:pt x="627" y="62"/>
                  </a:lnTo>
                  <a:lnTo>
                    <a:pt x="664" y="57"/>
                  </a:lnTo>
                  <a:lnTo>
                    <a:pt x="702" y="53"/>
                  </a:lnTo>
                  <a:lnTo>
                    <a:pt x="741" y="50"/>
                  </a:lnTo>
                  <a:lnTo>
                    <a:pt x="780" y="47"/>
                  </a:lnTo>
                  <a:lnTo>
                    <a:pt x="820" y="44"/>
                  </a:lnTo>
                  <a:lnTo>
                    <a:pt x="860" y="42"/>
                  </a:lnTo>
                  <a:lnTo>
                    <a:pt x="901" y="39"/>
                  </a:lnTo>
                  <a:lnTo>
                    <a:pt x="942" y="37"/>
                  </a:lnTo>
                  <a:lnTo>
                    <a:pt x="984" y="34"/>
                  </a:lnTo>
                  <a:lnTo>
                    <a:pt x="1026" y="33"/>
                  </a:lnTo>
                  <a:lnTo>
                    <a:pt x="988" y="29"/>
                  </a:lnTo>
                  <a:lnTo>
                    <a:pt x="951" y="24"/>
                  </a:lnTo>
                  <a:lnTo>
                    <a:pt x="913" y="21"/>
                  </a:lnTo>
                  <a:lnTo>
                    <a:pt x="876" y="17"/>
                  </a:lnTo>
                  <a:lnTo>
                    <a:pt x="840" y="14"/>
                  </a:lnTo>
                  <a:lnTo>
                    <a:pt x="803" y="11"/>
                  </a:lnTo>
                  <a:lnTo>
                    <a:pt x="767" y="8"/>
                  </a:lnTo>
                  <a:lnTo>
                    <a:pt x="732" y="7"/>
                  </a:lnTo>
                  <a:lnTo>
                    <a:pt x="696" y="6"/>
                  </a:lnTo>
                  <a:lnTo>
                    <a:pt x="661" y="4"/>
                  </a:lnTo>
                  <a:lnTo>
                    <a:pt x="627" y="3"/>
                  </a:lnTo>
                  <a:lnTo>
                    <a:pt x="594" y="1"/>
                  </a:lnTo>
                  <a:lnTo>
                    <a:pt x="561" y="0"/>
                  </a:lnTo>
                  <a:lnTo>
                    <a:pt x="527" y="0"/>
                  </a:lnTo>
                  <a:lnTo>
                    <a:pt x="496" y="0"/>
                  </a:lnTo>
                  <a:lnTo>
                    <a:pt x="464" y="0"/>
                  </a:lnTo>
                  <a:lnTo>
                    <a:pt x="432" y="1"/>
                  </a:lnTo>
                  <a:lnTo>
                    <a:pt x="402" y="1"/>
                  </a:lnTo>
                  <a:lnTo>
                    <a:pt x="372" y="3"/>
                  </a:lnTo>
                  <a:lnTo>
                    <a:pt x="343" y="4"/>
                  </a:lnTo>
                  <a:lnTo>
                    <a:pt x="314" y="6"/>
                  </a:lnTo>
                  <a:lnTo>
                    <a:pt x="287" y="7"/>
                  </a:lnTo>
                  <a:lnTo>
                    <a:pt x="260" y="10"/>
                  </a:lnTo>
                  <a:lnTo>
                    <a:pt x="234" y="13"/>
                  </a:lnTo>
                  <a:lnTo>
                    <a:pt x="208" y="16"/>
                  </a:lnTo>
                  <a:lnTo>
                    <a:pt x="183" y="19"/>
                  </a:lnTo>
                  <a:lnTo>
                    <a:pt x="160" y="21"/>
                  </a:lnTo>
                  <a:lnTo>
                    <a:pt x="137" y="26"/>
                  </a:lnTo>
                  <a:lnTo>
                    <a:pt x="114" y="29"/>
                  </a:lnTo>
                  <a:lnTo>
                    <a:pt x="94" y="33"/>
                  </a:lnTo>
                  <a:lnTo>
                    <a:pt x="72" y="39"/>
                  </a:lnTo>
                  <a:lnTo>
                    <a:pt x="54" y="43"/>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51" name="Google Shape;2151;p44"/>
            <p:cNvSpPr/>
            <p:nvPr/>
          </p:nvSpPr>
          <p:spPr>
            <a:xfrm rot="5400000">
              <a:off x="1760" y="571"/>
              <a:ext cx="1907" cy="4891"/>
            </a:xfrm>
            <a:custGeom>
              <a:avLst/>
              <a:gdLst/>
              <a:ahLst/>
              <a:cxnLst/>
              <a:rect l="l" t="t" r="r" b="b"/>
              <a:pathLst>
                <a:path w="1370" h="2604" extrusionOk="0">
                  <a:moveTo>
                    <a:pt x="1370" y="0"/>
                  </a:moveTo>
                  <a:lnTo>
                    <a:pt x="1350" y="10"/>
                  </a:lnTo>
                  <a:lnTo>
                    <a:pt x="1327" y="20"/>
                  </a:lnTo>
                  <a:lnTo>
                    <a:pt x="1304" y="29"/>
                  </a:lnTo>
                  <a:lnTo>
                    <a:pt x="1278" y="39"/>
                  </a:lnTo>
                  <a:lnTo>
                    <a:pt x="1250" y="47"/>
                  </a:lnTo>
                  <a:lnTo>
                    <a:pt x="1222" y="56"/>
                  </a:lnTo>
                  <a:lnTo>
                    <a:pt x="1191" y="65"/>
                  </a:lnTo>
                  <a:lnTo>
                    <a:pt x="1160" y="73"/>
                  </a:lnTo>
                  <a:lnTo>
                    <a:pt x="1127" y="82"/>
                  </a:lnTo>
                  <a:lnTo>
                    <a:pt x="1093" y="89"/>
                  </a:lnTo>
                  <a:lnTo>
                    <a:pt x="1057" y="98"/>
                  </a:lnTo>
                  <a:lnTo>
                    <a:pt x="1020" y="105"/>
                  </a:lnTo>
                  <a:lnTo>
                    <a:pt x="981" y="112"/>
                  </a:lnTo>
                  <a:lnTo>
                    <a:pt x="942" y="118"/>
                  </a:lnTo>
                  <a:lnTo>
                    <a:pt x="902" y="125"/>
                  </a:lnTo>
                  <a:lnTo>
                    <a:pt x="860" y="131"/>
                  </a:lnTo>
                  <a:lnTo>
                    <a:pt x="817" y="137"/>
                  </a:lnTo>
                  <a:lnTo>
                    <a:pt x="772" y="142"/>
                  </a:lnTo>
                  <a:lnTo>
                    <a:pt x="728" y="148"/>
                  </a:lnTo>
                  <a:lnTo>
                    <a:pt x="682" y="153"/>
                  </a:lnTo>
                  <a:lnTo>
                    <a:pt x="634" y="158"/>
                  </a:lnTo>
                  <a:lnTo>
                    <a:pt x="587" y="161"/>
                  </a:lnTo>
                  <a:lnTo>
                    <a:pt x="538" y="165"/>
                  </a:lnTo>
                  <a:lnTo>
                    <a:pt x="489" y="170"/>
                  </a:lnTo>
                  <a:lnTo>
                    <a:pt x="438" y="173"/>
                  </a:lnTo>
                  <a:lnTo>
                    <a:pt x="386" y="176"/>
                  </a:lnTo>
                  <a:lnTo>
                    <a:pt x="334" y="177"/>
                  </a:lnTo>
                  <a:lnTo>
                    <a:pt x="281" y="180"/>
                  </a:lnTo>
                  <a:lnTo>
                    <a:pt x="228" y="181"/>
                  </a:lnTo>
                  <a:lnTo>
                    <a:pt x="175" y="181"/>
                  </a:lnTo>
                  <a:lnTo>
                    <a:pt x="120" y="183"/>
                  </a:lnTo>
                  <a:lnTo>
                    <a:pt x="65" y="183"/>
                  </a:lnTo>
                  <a:lnTo>
                    <a:pt x="57" y="183"/>
                  </a:lnTo>
                  <a:lnTo>
                    <a:pt x="49" y="183"/>
                  </a:lnTo>
                  <a:lnTo>
                    <a:pt x="41" y="183"/>
                  </a:lnTo>
                  <a:lnTo>
                    <a:pt x="33" y="183"/>
                  </a:lnTo>
                  <a:lnTo>
                    <a:pt x="25" y="183"/>
                  </a:lnTo>
                  <a:lnTo>
                    <a:pt x="16" y="183"/>
                  </a:lnTo>
                  <a:lnTo>
                    <a:pt x="9" y="183"/>
                  </a:lnTo>
                  <a:lnTo>
                    <a:pt x="0" y="183"/>
                  </a:lnTo>
                  <a:lnTo>
                    <a:pt x="48" y="190"/>
                  </a:lnTo>
                  <a:lnTo>
                    <a:pt x="95" y="196"/>
                  </a:lnTo>
                  <a:lnTo>
                    <a:pt x="143" y="201"/>
                  </a:lnTo>
                  <a:lnTo>
                    <a:pt x="190" y="206"/>
                  </a:lnTo>
                  <a:lnTo>
                    <a:pt x="237" y="210"/>
                  </a:lnTo>
                  <a:lnTo>
                    <a:pt x="281" y="214"/>
                  </a:lnTo>
                  <a:lnTo>
                    <a:pt x="327" y="219"/>
                  </a:lnTo>
                  <a:lnTo>
                    <a:pt x="372" y="222"/>
                  </a:lnTo>
                  <a:lnTo>
                    <a:pt x="417" y="225"/>
                  </a:lnTo>
                  <a:lnTo>
                    <a:pt x="460" y="227"/>
                  </a:lnTo>
                  <a:lnTo>
                    <a:pt x="502" y="229"/>
                  </a:lnTo>
                  <a:lnTo>
                    <a:pt x="545" y="230"/>
                  </a:lnTo>
                  <a:lnTo>
                    <a:pt x="585" y="232"/>
                  </a:lnTo>
                  <a:lnTo>
                    <a:pt x="625" y="233"/>
                  </a:lnTo>
                  <a:lnTo>
                    <a:pt x="666" y="233"/>
                  </a:lnTo>
                  <a:lnTo>
                    <a:pt x="705" y="232"/>
                  </a:lnTo>
                  <a:lnTo>
                    <a:pt x="742" y="232"/>
                  </a:lnTo>
                  <a:lnTo>
                    <a:pt x="778" y="230"/>
                  </a:lnTo>
                  <a:lnTo>
                    <a:pt x="814" y="229"/>
                  </a:lnTo>
                  <a:lnTo>
                    <a:pt x="849" y="226"/>
                  </a:lnTo>
                  <a:lnTo>
                    <a:pt x="883" y="225"/>
                  </a:lnTo>
                  <a:lnTo>
                    <a:pt x="915" y="222"/>
                  </a:lnTo>
                  <a:lnTo>
                    <a:pt x="947" y="217"/>
                  </a:lnTo>
                  <a:lnTo>
                    <a:pt x="977" y="213"/>
                  </a:lnTo>
                  <a:lnTo>
                    <a:pt x="1006" y="209"/>
                  </a:lnTo>
                  <a:lnTo>
                    <a:pt x="1033" y="204"/>
                  </a:lnTo>
                  <a:lnTo>
                    <a:pt x="1059" y="199"/>
                  </a:lnTo>
                  <a:lnTo>
                    <a:pt x="1085" y="193"/>
                  </a:lnTo>
                  <a:lnTo>
                    <a:pt x="1108" y="187"/>
                  </a:lnTo>
                  <a:lnTo>
                    <a:pt x="1129" y="180"/>
                  </a:lnTo>
                  <a:lnTo>
                    <a:pt x="1151" y="173"/>
                  </a:lnTo>
                  <a:lnTo>
                    <a:pt x="1170" y="165"/>
                  </a:lnTo>
                  <a:lnTo>
                    <a:pt x="1173" y="164"/>
                  </a:lnTo>
                  <a:lnTo>
                    <a:pt x="1178" y="163"/>
                  </a:lnTo>
                  <a:lnTo>
                    <a:pt x="1183" y="161"/>
                  </a:lnTo>
                  <a:lnTo>
                    <a:pt x="1186" y="161"/>
                  </a:lnTo>
                  <a:lnTo>
                    <a:pt x="1184" y="177"/>
                  </a:lnTo>
                  <a:lnTo>
                    <a:pt x="1184" y="180"/>
                  </a:lnTo>
                  <a:lnTo>
                    <a:pt x="1183" y="181"/>
                  </a:lnTo>
                  <a:lnTo>
                    <a:pt x="1145" y="271"/>
                  </a:lnTo>
                  <a:lnTo>
                    <a:pt x="1111" y="384"/>
                  </a:lnTo>
                  <a:lnTo>
                    <a:pt x="1079" y="523"/>
                  </a:lnTo>
                  <a:lnTo>
                    <a:pt x="1052" y="681"/>
                  </a:lnTo>
                  <a:lnTo>
                    <a:pt x="1029" y="857"/>
                  </a:lnTo>
                  <a:lnTo>
                    <a:pt x="1010" y="1048"/>
                  </a:lnTo>
                  <a:lnTo>
                    <a:pt x="997" y="1251"/>
                  </a:lnTo>
                  <a:lnTo>
                    <a:pt x="990" y="1464"/>
                  </a:lnTo>
                  <a:lnTo>
                    <a:pt x="988" y="1612"/>
                  </a:lnTo>
                  <a:lnTo>
                    <a:pt x="990" y="1758"/>
                  </a:lnTo>
                  <a:lnTo>
                    <a:pt x="994" y="1899"/>
                  </a:lnTo>
                  <a:lnTo>
                    <a:pt x="1001" y="2034"/>
                  </a:lnTo>
                  <a:lnTo>
                    <a:pt x="1010" y="2164"/>
                  </a:lnTo>
                  <a:lnTo>
                    <a:pt x="1023" y="2288"/>
                  </a:lnTo>
                  <a:lnTo>
                    <a:pt x="1036" y="2403"/>
                  </a:lnTo>
                  <a:lnTo>
                    <a:pt x="1053" y="2508"/>
                  </a:lnTo>
                  <a:lnTo>
                    <a:pt x="1078" y="2514"/>
                  </a:lnTo>
                  <a:lnTo>
                    <a:pt x="1101" y="2518"/>
                  </a:lnTo>
                  <a:lnTo>
                    <a:pt x="1124" y="2524"/>
                  </a:lnTo>
                  <a:lnTo>
                    <a:pt x="1147" y="2530"/>
                  </a:lnTo>
                  <a:lnTo>
                    <a:pt x="1168" y="2535"/>
                  </a:lnTo>
                  <a:lnTo>
                    <a:pt x="1190" y="2541"/>
                  </a:lnTo>
                  <a:lnTo>
                    <a:pt x="1210" y="2547"/>
                  </a:lnTo>
                  <a:lnTo>
                    <a:pt x="1229" y="2553"/>
                  </a:lnTo>
                  <a:lnTo>
                    <a:pt x="1249" y="2560"/>
                  </a:lnTo>
                  <a:lnTo>
                    <a:pt x="1266" y="2566"/>
                  </a:lnTo>
                  <a:lnTo>
                    <a:pt x="1285" y="2571"/>
                  </a:lnTo>
                  <a:lnTo>
                    <a:pt x="1301" y="2579"/>
                  </a:lnTo>
                  <a:lnTo>
                    <a:pt x="1317" y="2584"/>
                  </a:lnTo>
                  <a:lnTo>
                    <a:pt x="1333" y="2591"/>
                  </a:lnTo>
                  <a:lnTo>
                    <a:pt x="1347" y="2597"/>
                  </a:lnTo>
                  <a:lnTo>
                    <a:pt x="1361" y="2604"/>
                  </a:lnTo>
                  <a:lnTo>
                    <a:pt x="1324" y="2511"/>
                  </a:lnTo>
                  <a:lnTo>
                    <a:pt x="1289" y="2393"/>
                  </a:lnTo>
                  <a:lnTo>
                    <a:pt x="1259" y="2253"/>
                  </a:lnTo>
                  <a:lnTo>
                    <a:pt x="1233" y="2093"/>
                  </a:lnTo>
                  <a:lnTo>
                    <a:pt x="1213" y="1918"/>
                  </a:lnTo>
                  <a:lnTo>
                    <a:pt x="1197" y="1728"/>
                  </a:lnTo>
                  <a:lnTo>
                    <a:pt x="1187" y="1525"/>
                  </a:lnTo>
                  <a:lnTo>
                    <a:pt x="1184" y="1312"/>
                  </a:lnTo>
                  <a:lnTo>
                    <a:pt x="1187" y="1093"/>
                  </a:lnTo>
                  <a:lnTo>
                    <a:pt x="1197" y="885"/>
                  </a:lnTo>
                  <a:lnTo>
                    <a:pt x="1214" y="690"/>
                  </a:lnTo>
                  <a:lnTo>
                    <a:pt x="1236" y="511"/>
                  </a:lnTo>
                  <a:lnTo>
                    <a:pt x="1263" y="350"/>
                  </a:lnTo>
                  <a:lnTo>
                    <a:pt x="1295" y="209"/>
                  </a:lnTo>
                  <a:lnTo>
                    <a:pt x="1331" y="92"/>
                  </a:lnTo>
                  <a:lnTo>
                    <a:pt x="1370" y="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52" name="Google Shape;2152;p44"/>
            <p:cNvSpPr/>
            <p:nvPr/>
          </p:nvSpPr>
          <p:spPr>
            <a:xfrm rot="5400000">
              <a:off x="1036" y="-653"/>
              <a:ext cx="3619" cy="5385"/>
            </a:xfrm>
            <a:custGeom>
              <a:avLst/>
              <a:gdLst/>
              <a:ahLst/>
              <a:cxnLst/>
              <a:rect l="l" t="t" r="r" b="b"/>
              <a:pathLst>
                <a:path w="2600" h="2867" extrusionOk="0">
                  <a:moveTo>
                    <a:pt x="2582" y="9"/>
                  </a:moveTo>
                  <a:lnTo>
                    <a:pt x="2562" y="21"/>
                  </a:lnTo>
                  <a:lnTo>
                    <a:pt x="2539" y="34"/>
                  </a:lnTo>
                  <a:lnTo>
                    <a:pt x="2515" y="45"/>
                  </a:lnTo>
                  <a:lnTo>
                    <a:pt x="2490" y="57"/>
                  </a:lnTo>
                  <a:lnTo>
                    <a:pt x="2463" y="67"/>
                  </a:lnTo>
                  <a:lnTo>
                    <a:pt x="2434" y="78"/>
                  </a:lnTo>
                  <a:lnTo>
                    <a:pt x="2404" y="90"/>
                  </a:lnTo>
                  <a:lnTo>
                    <a:pt x="2372" y="100"/>
                  </a:lnTo>
                  <a:lnTo>
                    <a:pt x="2340" y="111"/>
                  </a:lnTo>
                  <a:lnTo>
                    <a:pt x="2306" y="121"/>
                  </a:lnTo>
                  <a:lnTo>
                    <a:pt x="2271" y="131"/>
                  </a:lnTo>
                  <a:lnTo>
                    <a:pt x="2234" y="142"/>
                  </a:lnTo>
                  <a:lnTo>
                    <a:pt x="2196" y="152"/>
                  </a:lnTo>
                  <a:lnTo>
                    <a:pt x="2157" y="160"/>
                  </a:lnTo>
                  <a:lnTo>
                    <a:pt x="2117" y="170"/>
                  </a:lnTo>
                  <a:lnTo>
                    <a:pt x="2077" y="179"/>
                  </a:lnTo>
                  <a:lnTo>
                    <a:pt x="2035" y="188"/>
                  </a:lnTo>
                  <a:lnTo>
                    <a:pt x="1992" y="196"/>
                  </a:lnTo>
                  <a:lnTo>
                    <a:pt x="1949" y="205"/>
                  </a:lnTo>
                  <a:lnTo>
                    <a:pt x="1904" y="212"/>
                  </a:lnTo>
                  <a:lnTo>
                    <a:pt x="1858" y="219"/>
                  </a:lnTo>
                  <a:lnTo>
                    <a:pt x="1812" y="226"/>
                  </a:lnTo>
                  <a:lnTo>
                    <a:pt x="1764" y="234"/>
                  </a:lnTo>
                  <a:lnTo>
                    <a:pt x="1717" y="241"/>
                  </a:lnTo>
                  <a:lnTo>
                    <a:pt x="1668" y="247"/>
                  </a:lnTo>
                  <a:lnTo>
                    <a:pt x="1619" y="252"/>
                  </a:lnTo>
                  <a:lnTo>
                    <a:pt x="1568" y="258"/>
                  </a:lnTo>
                  <a:lnTo>
                    <a:pt x="1518" y="262"/>
                  </a:lnTo>
                  <a:lnTo>
                    <a:pt x="1468" y="268"/>
                  </a:lnTo>
                  <a:lnTo>
                    <a:pt x="1416" y="273"/>
                  </a:lnTo>
                  <a:lnTo>
                    <a:pt x="1364" y="277"/>
                  </a:lnTo>
                  <a:lnTo>
                    <a:pt x="1312" y="280"/>
                  </a:lnTo>
                  <a:lnTo>
                    <a:pt x="1262" y="283"/>
                  </a:lnTo>
                  <a:lnTo>
                    <a:pt x="1210" y="286"/>
                  </a:lnTo>
                  <a:lnTo>
                    <a:pt x="1161" y="288"/>
                  </a:lnTo>
                  <a:lnTo>
                    <a:pt x="1110" y="290"/>
                  </a:lnTo>
                  <a:lnTo>
                    <a:pt x="1061" y="291"/>
                  </a:lnTo>
                  <a:lnTo>
                    <a:pt x="1012" y="293"/>
                  </a:lnTo>
                  <a:lnTo>
                    <a:pt x="964" y="293"/>
                  </a:lnTo>
                  <a:lnTo>
                    <a:pt x="916" y="293"/>
                  </a:lnTo>
                  <a:lnTo>
                    <a:pt x="868" y="293"/>
                  </a:lnTo>
                  <a:lnTo>
                    <a:pt x="822" y="293"/>
                  </a:lnTo>
                  <a:lnTo>
                    <a:pt x="778" y="291"/>
                  </a:lnTo>
                  <a:lnTo>
                    <a:pt x="732" y="290"/>
                  </a:lnTo>
                  <a:lnTo>
                    <a:pt x="688" y="288"/>
                  </a:lnTo>
                  <a:lnTo>
                    <a:pt x="645" y="286"/>
                  </a:lnTo>
                  <a:lnTo>
                    <a:pt x="602" y="284"/>
                  </a:lnTo>
                  <a:lnTo>
                    <a:pt x="562" y="280"/>
                  </a:lnTo>
                  <a:lnTo>
                    <a:pt x="521" y="277"/>
                  </a:lnTo>
                  <a:lnTo>
                    <a:pt x="481" y="274"/>
                  </a:lnTo>
                  <a:lnTo>
                    <a:pt x="442" y="270"/>
                  </a:lnTo>
                  <a:lnTo>
                    <a:pt x="406" y="265"/>
                  </a:lnTo>
                  <a:lnTo>
                    <a:pt x="369" y="260"/>
                  </a:lnTo>
                  <a:lnTo>
                    <a:pt x="334" y="254"/>
                  </a:lnTo>
                  <a:lnTo>
                    <a:pt x="301" y="250"/>
                  </a:lnTo>
                  <a:lnTo>
                    <a:pt x="268" y="242"/>
                  </a:lnTo>
                  <a:lnTo>
                    <a:pt x="236" y="237"/>
                  </a:lnTo>
                  <a:lnTo>
                    <a:pt x="207" y="229"/>
                  </a:lnTo>
                  <a:lnTo>
                    <a:pt x="179" y="222"/>
                  </a:lnTo>
                  <a:lnTo>
                    <a:pt x="151" y="215"/>
                  </a:lnTo>
                  <a:lnTo>
                    <a:pt x="125" y="208"/>
                  </a:lnTo>
                  <a:lnTo>
                    <a:pt x="101" y="199"/>
                  </a:lnTo>
                  <a:lnTo>
                    <a:pt x="79" y="190"/>
                  </a:lnTo>
                  <a:lnTo>
                    <a:pt x="58" y="182"/>
                  </a:lnTo>
                  <a:lnTo>
                    <a:pt x="32" y="170"/>
                  </a:lnTo>
                  <a:lnTo>
                    <a:pt x="45" y="196"/>
                  </a:lnTo>
                  <a:lnTo>
                    <a:pt x="82" y="291"/>
                  </a:lnTo>
                  <a:lnTo>
                    <a:pt x="114" y="411"/>
                  </a:lnTo>
                  <a:lnTo>
                    <a:pt x="143" y="555"/>
                  </a:lnTo>
                  <a:lnTo>
                    <a:pt x="166" y="719"/>
                  </a:lnTo>
                  <a:lnTo>
                    <a:pt x="183" y="900"/>
                  </a:lnTo>
                  <a:lnTo>
                    <a:pt x="194" y="1096"/>
                  </a:lnTo>
                  <a:lnTo>
                    <a:pt x="200" y="1305"/>
                  </a:lnTo>
                  <a:lnTo>
                    <a:pt x="199" y="1522"/>
                  </a:lnTo>
                  <a:lnTo>
                    <a:pt x="197" y="1609"/>
                  </a:lnTo>
                  <a:lnTo>
                    <a:pt x="194" y="1695"/>
                  </a:lnTo>
                  <a:lnTo>
                    <a:pt x="190" y="1780"/>
                  </a:lnTo>
                  <a:lnTo>
                    <a:pt x="186" y="1865"/>
                  </a:lnTo>
                  <a:lnTo>
                    <a:pt x="206" y="1865"/>
                  </a:lnTo>
                  <a:lnTo>
                    <a:pt x="212" y="1780"/>
                  </a:lnTo>
                  <a:lnTo>
                    <a:pt x="216" y="1695"/>
                  </a:lnTo>
                  <a:lnTo>
                    <a:pt x="219" y="1609"/>
                  </a:lnTo>
                  <a:lnTo>
                    <a:pt x="220" y="1522"/>
                  </a:lnTo>
                  <a:lnTo>
                    <a:pt x="220" y="1311"/>
                  </a:lnTo>
                  <a:lnTo>
                    <a:pt x="216" y="1109"/>
                  </a:lnTo>
                  <a:lnTo>
                    <a:pt x="205" y="918"/>
                  </a:lnTo>
                  <a:lnTo>
                    <a:pt x="189" y="739"/>
                  </a:lnTo>
                  <a:lnTo>
                    <a:pt x="167" y="578"/>
                  </a:lnTo>
                  <a:lnTo>
                    <a:pt x="140" y="434"/>
                  </a:lnTo>
                  <a:lnTo>
                    <a:pt x="109" y="311"/>
                  </a:lnTo>
                  <a:lnTo>
                    <a:pt x="75" y="212"/>
                  </a:lnTo>
                  <a:lnTo>
                    <a:pt x="96" y="221"/>
                  </a:lnTo>
                  <a:lnTo>
                    <a:pt x="121" y="228"/>
                  </a:lnTo>
                  <a:lnTo>
                    <a:pt x="145" y="235"/>
                  </a:lnTo>
                  <a:lnTo>
                    <a:pt x="173" y="242"/>
                  </a:lnTo>
                  <a:lnTo>
                    <a:pt x="200" y="250"/>
                  </a:lnTo>
                  <a:lnTo>
                    <a:pt x="229" y="257"/>
                  </a:lnTo>
                  <a:lnTo>
                    <a:pt x="259" y="262"/>
                  </a:lnTo>
                  <a:lnTo>
                    <a:pt x="291" y="268"/>
                  </a:lnTo>
                  <a:lnTo>
                    <a:pt x="323" y="274"/>
                  </a:lnTo>
                  <a:lnTo>
                    <a:pt x="357" y="280"/>
                  </a:lnTo>
                  <a:lnTo>
                    <a:pt x="392" y="284"/>
                  </a:lnTo>
                  <a:lnTo>
                    <a:pt x="428" y="288"/>
                  </a:lnTo>
                  <a:lnTo>
                    <a:pt x="465" y="293"/>
                  </a:lnTo>
                  <a:lnTo>
                    <a:pt x="503" y="297"/>
                  </a:lnTo>
                  <a:lnTo>
                    <a:pt x="542" y="300"/>
                  </a:lnTo>
                  <a:lnTo>
                    <a:pt x="582" y="303"/>
                  </a:lnTo>
                  <a:lnTo>
                    <a:pt x="622" y="306"/>
                  </a:lnTo>
                  <a:lnTo>
                    <a:pt x="664" y="309"/>
                  </a:lnTo>
                  <a:lnTo>
                    <a:pt x="706" y="310"/>
                  </a:lnTo>
                  <a:lnTo>
                    <a:pt x="749" y="311"/>
                  </a:lnTo>
                  <a:lnTo>
                    <a:pt x="794" y="313"/>
                  </a:lnTo>
                  <a:lnTo>
                    <a:pt x="837" y="314"/>
                  </a:lnTo>
                  <a:lnTo>
                    <a:pt x="883" y="314"/>
                  </a:lnTo>
                  <a:lnTo>
                    <a:pt x="929" y="314"/>
                  </a:lnTo>
                  <a:lnTo>
                    <a:pt x="975" y="314"/>
                  </a:lnTo>
                  <a:lnTo>
                    <a:pt x="1023" y="314"/>
                  </a:lnTo>
                  <a:lnTo>
                    <a:pt x="1070" y="313"/>
                  </a:lnTo>
                  <a:lnTo>
                    <a:pt x="1118" y="311"/>
                  </a:lnTo>
                  <a:lnTo>
                    <a:pt x="1167" y="309"/>
                  </a:lnTo>
                  <a:lnTo>
                    <a:pt x="1214" y="307"/>
                  </a:lnTo>
                  <a:lnTo>
                    <a:pt x="1265" y="304"/>
                  </a:lnTo>
                  <a:lnTo>
                    <a:pt x="1313" y="301"/>
                  </a:lnTo>
                  <a:lnTo>
                    <a:pt x="1364" y="298"/>
                  </a:lnTo>
                  <a:lnTo>
                    <a:pt x="1414" y="294"/>
                  </a:lnTo>
                  <a:lnTo>
                    <a:pt x="1463" y="290"/>
                  </a:lnTo>
                  <a:lnTo>
                    <a:pt x="1512" y="286"/>
                  </a:lnTo>
                  <a:lnTo>
                    <a:pt x="1561" y="280"/>
                  </a:lnTo>
                  <a:lnTo>
                    <a:pt x="1609" y="274"/>
                  </a:lnTo>
                  <a:lnTo>
                    <a:pt x="1658" y="270"/>
                  </a:lnTo>
                  <a:lnTo>
                    <a:pt x="1704" y="262"/>
                  </a:lnTo>
                  <a:lnTo>
                    <a:pt x="1750" y="257"/>
                  </a:lnTo>
                  <a:lnTo>
                    <a:pt x="1796" y="251"/>
                  </a:lnTo>
                  <a:lnTo>
                    <a:pt x="1842" y="244"/>
                  </a:lnTo>
                  <a:lnTo>
                    <a:pt x="1885" y="237"/>
                  </a:lnTo>
                  <a:lnTo>
                    <a:pt x="1930" y="229"/>
                  </a:lnTo>
                  <a:lnTo>
                    <a:pt x="1972" y="221"/>
                  </a:lnTo>
                  <a:lnTo>
                    <a:pt x="2015" y="214"/>
                  </a:lnTo>
                  <a:lnTo>
                    <a:pt x="2055" y="205"/>
                  </a:lnTo>
                  <a:lnTo>
                    <a:pt x="2096" y="196"/>
                  </a:lnTo>
                  <a:lnTo>
                    <a:pt x="2134" y="188"/>
                  </a:lnTo>
                  <a:lnTo>
                    <a:pt x="2173" y="179"/>
                  </a:lnTo>
                  <a:lnTo>
                    <a:pt x="2211" y="169"/>
                  </a:lnTo>
                  <a:lnTo>
                    <a:pt x="2247" y="160"/>
                  </a:lnTo>
                  <a:lnTo>
                    <a:pt x="2281" y="150"/>
                  </a:lnTo>
                  <a:lnTo>
                    <a:pt x="2316" y="140"/>
                  </a:lnTo>
                  <a:lnTo>
                    <a:pt x="2349" y="130"/>
                  </a:lnTo>
                  <a:lnTo>
                    <a:pt x="2381" y="120"/>
                  </a:lnTo>
                  <a:lnTo>
                    <a:pt x="2411" y="110"/>
                  </a:lnTo>
                  <a:lnTo>
                    <a:pt x="2440" y="100"/>
                  </a:lnTo>
                  <a:lnTo>
                    <a:pt x="2467" y="88"/>
                  </a:lnTo>
                  <a:lnTo>
                    <a:pt x="2494" y="77"/>
                  </a:lnTo>
                  <a:lnTo>
                    <a:pt x="2519" y="67"/>
                  </a:lnTo>
                  <a:lnTo>
                    <a:pt x="2543" y="55"/>
                  </a:lnTo>
                  <a:lnTo>
                    <a:pt x="2565" y="44"/>
                  </a:lnTo>
                  <a:lnTo>
                    <a:pt x="2526" y="147"/>
                  </a:lnTo>
                  <a:lnTo>
                    <a:pt x="2492" y="274"/>
                  </a:lnTo>
                  <a:lnTo>
                    <a:pt x="2460" y="421"/>
                  </a:lnTo>
                  <a:lnTo>
                    <a:pt x="2433" y="586"/>
                  </a:lnTo>
                  <a:lnTo>
                    <a:pt x="2411" y="766"/>
                  </a:lnTo>
                  <a:lnTo>
                    <a:pt x="2392" y="961"/>
                  </a:lnTo>
                  <a:lnTo>
                    <a:pt x="2381" y="1165"/>
                  </a:lnTo>
                  <a:lnTo>
                    <a:pt x="2373" y="1378"/>
                  </a:lnTo>
                  <a:lnTo>
                    <a:pt x="2372" y="1584"/>
                  </a:lnTo>
                  <a:lnTo>
                    <a:pt x="2378" y="1783"/>
                  </a:lnTo>
                  <a:lnTo>
                    <a:pt x="2388" y="1971"/>
                  </a:lnTo>
                  <a:lnTo>
                    <a:pt x="2404" y="2147"/>
                  </a:lnTo>
                  <a:lnTo>
                    <a:pt x="2424" y="2307"/>
                  </a:lnTo>
                  <a:lnTo>
                    <a:pt x="2450" y="2451"/>
                  </a:lnTo>
                  <a:lnTo>
                    <a:pt x="2480" y="2575"/>
                  </a:lnTo>
                  <a:lnTo>
                    <a:pt x="2513" y="2676"/>
                  </a:lnTo>
                  <a:lnTo>
                    <a:pt x="2492" y="2667"/>
                  </a:lnTo>
                  <a:lnTo>
                    <a:pt x="2469" y="2658"/>
                  </a:lnTo>
                  <a:lnTo>
                    <a:pt x="2443" y="2651"/>
                  </a:lnTo>
                  <a:lnTo>
                    <a:pt x="2417" y="2642"/>
                  </a:lnTo>
                  <a:lnTo>
                    <a:pt x="2389" y="2635"/>
                  </a:lnTo>
                  <a:lnTo>
                    <a:pt x="2361" y="2629"/>
                  </a:lnTo>
                  <a:lnTo>
                    <a:pt x="2330" y="2622"/>
                  </a:lnTo>
                  <a:lnTo>
                    <a:pt x="2299" y="2616"/>
                  </a:lnTo>
                  <a:lnTo>
                    <a:pt x="2267" y="2611"/>
                  </a:lnTo>
                  <a:lnTo>
                    <a:pt x="2232" y="2605"/>
                  </a:lnTo>
                  <a:lnTo>
                    <a:pt x="2198" y="2599"/>
                  </a:lnTo>
                  <a:lnTo>
                    <a:pt x="2162" y="2595"/>
                  </a:lnTo>
                  <a:lnTo>
                    <a:pt x="2124" y="2591"/>
                  </a:lnTo>
                  <a:lnTo>
                    <a:pt x="2087" y="2586"/>
                  </a:lnTo>
                  <a:lnTo>
                    <a:pt x="2047" y="2583"/>
                  </a:lnTo>
                  <a:lnTo>
                    <a:pt x="2008" y="2579"/>
                  </a:lnTo>
                  <a:lnTo>
                    <a:pt x="1966" y="2576"/>
                  </a:lnTo>
                  <a:lnTo>
                    <a:pt x="1924" y="2573"/>
                  </a:lnTo>
                  <a:lnTo>
                    <a:pt x="1881" y="2572"/>
                  </a:lnTo>
                  <a:lnTo>
                    <a:pt x="1838" y="2570"/>
                  </a:lnTo>
                  <a:lnTo>
                    <a:pt x="1793" y="2569"/>
                  </a:lnTo>
                  <a:lnTo>
                    <a:pt x="1748" y="2568"/>
                  </a:lnTo>
                  <a:lnTo>
                    <a:pt x="1702" y="2568"/>
                  </a:lnTo>
                  <a:lnTo>
                    <a:pt x="1656" y="2568"/>
                  </a:lnTo>
                  <a:lnTo>
                    <a:pt x="1609" y="2568"/>
                  </a:lnTo>
                  <a:lnTo>
                    <a:pt x="1561" y="2568"/>
                  </a:lnTo>
                  <a:lnTo>
                    <a:pt x="1512" y="2569"/>
                  </a:lnTo>
                  <a:lnTo>
                    <a:pt x="1465" y="2570"/>
                  </a:lnTo>
                  <a:lnTo>
                    <a:pt x="1414" y="2572"/>
                  </a:lnTo>
                  <a:lnTo>
                    <a:pt x="1365" y="2575"/>
                  </a:lnTo>
                  <a:lnTo>
                    <a:pt x="1315" y="2578"/>
                  </a:lnTo>
                  <a:lnTo>
                    <a:pt x="1265" y="2580"/>
                  </a:lnTo>
                  <a:lnTo>
                    <a:pt x="1216" y="2583"/>
                  </a:lnTo>
                  <a:lnTo>
                    <a:pt x="1168" y="2588"/>
                  </a:lnTo>
                  <a:lnTo>
                    <a:pt x="1120" y="2592"/>
                  </a:lnTo>
                  <a:lnTo>
                    <a:pt x="1073" y="2595"/>
                  </a:lnTo>
                  <a:lnTo>
                    <a:pt x="1027" y="2601"/>
                  </a:lnTo>
                  <a:lnTo>
                    <a:pt x="981" y="2605"/>
                  </a:lnTo>
                  <a:lnTo>
                    <a:pt x="935" y="2611"/>
                  </a:lnTo>
                  <a:lnTo>
                    <a:pt x="890" y="2616"/>
                  </a:lnTo>
                  <a:lnTo>
                    <a:pt x="845" y="2622"/>
                  </a:lnTo>
                  <a:lnTo>
                    <a:pt x="801" y="2628"/>
                  </a:lnTo>
                  <a:lnTo>
                    <a:pt x="758" y="2634"/>
                  </a:lnTo>
                  <a:lnTo>
                    <a:pt x="714" y="2641"/>
                  </a:lnTo>
                  <a:lnTo>
                    <a:pt x="673" y="2648"/>
                  </a:lnTo>
                  <a:lnTo>
                    <a:pt x="631" y="2655"/>
                  </a:lnTo>
                  <a:lnTo>
                    <a:pt x="590" y="2663"/>
                  </a:lnTo>
                  <a:lnTo>
                    <a:pt x="550" y="2670"/>
                  </a:lnTo>
                  <a:lnTo>
                    <a:pt x="511" y="2678"/>
                  </a:lnTo>
                  <a:lnTo>
                    <a:pt x="474" y="2686"/>
                  </a:lnTo>
                  <a:lnTo>
                    <a:pt x="436" y="2694"/>
                  </a:lnTo>
                  <a:lnTo>
                    <a:pt x="399" y="2703"/>
                  </a:lnTo>
                  <a:lnTo>
                    <a:pt x="364" y="2712"/>
                  </a:lnTo>
                  <a:lnTo>
                    <a:pt x="328" y="2722"/>
                  </a:lnTo>
                  <a:lnTo>
                    <a:pt x="295" y="2730"/>
                  </a:lnTo>
                  <a:lnTo>
                    <a:pt x="262" y="2740"/>
                  </a:lnTo>
                  <a:lnTo>
                    <a:pt x="232" y="2750"/>
                  </a:lnTo>
                  <a:lnTo>
                    <a:pt x="200" y="2759"/>
                  </a:lnTo>
                  <a:lnTo>
                    <a:pt x="171" y="2769"/>
                  </a:lnTo>
                  <a:lnTo>
                    <a:pt x="143" y="2779"/>
                  </a:lnTo>
                  <a:lnTo>
                    <a:pt x="115" y="2791"/>
                  </a:lnTo>
                  <a:lnTo>
                    <a:pt x="89" y="2801"/>
                  </a:lnTo>
                  <a:lnTo>
                    <a:pt x="65" y="2811"/>
                  </a:lnTo>
                  <a:lnTo>
                    <a:pt x="42" y="2822"/>
                  </a:lnTo>
                  <a:lnTo>
                    <a:pt x="71" y="2740"/>
                  </a:lnTo>
                  <a:lnTo>
                    <a:pt x="96" y="2645"/>
                  </a:lnTo>
                  <a:lnTo>
                    <a:pt x="121" y="2537"/>
                  </a:lnTo>
                  <a:lnTo>
                    <a:pt x="143" y="2418"/>
                  </a:lnTo>
                  <a:lnTo>
                    <a:pt x="163" y="2290"/>
                  </a:lnTo>
                  <a:lnTo>
                    <a:pt x="180" y="2154"/>
                  </a:lnTo>
                  <a:lnTo>
                    <a:pt x="194" y="2012"/>
                  </a:lnTo>
                  <a:lnTo>
                    <a:pt x="206" y="1865"/>
                  </a:lnTo>
                  <a:lnTo>
                    <a:pt x="186" y="1865"/>
                  </a:lnTo>
                  <a:lnTo>
                    <a:pt x="173" y="2018"/>
                  </a:lnTo>
                  <a:lnTo>
                    <a:pt x="158" y="2164"/>
                  </a:lnTo>
                  <a:lnTo>
                    <a:pt x="140" y="2304"/>
                  </a:lnTo>
                  <a:lnTo>
                    <a:pt x="118" y="2435"/>
                  </a:lnTo>
                  <a:lnTo>
                    <a:pt x="95" y="2556"/>
                  </a:lnTo>
                  <a:lnTo>
                    <a:pt x="69" y="2665"/>
                  </a:lnTo>
                  <a:lnTo>
                    <a:pt x="42" y="2760"/>
                  </a:lnTo>
                  <a:lnTo>
                    <a:pt x="12" y="2840"/>
                  </a:lnTo>
                  <a:lnTo>
                    <a:pt x="0" y="2867"/>
                  </a:lnTo>
                  <a:lnTo>
                    <a:pt x="26" y="2854"/>
                  </a:lnTo>
                  <a:lnTo>
                    <a:pt x="48" y="2843"/>
                  </a:lnTo>
                  <a:lnTo>
                    <a:pt x="72" y="2832"/>
                  </a:lnTo>
                  <a:lnTo>
                    <a:pt x="96" y="2821"/>
                  </a:lnTo>
                  <a:lnTo>
                    <a:pt x="124" y="2811"/>
                  </a:lnTo>
                  <a:lnTo>
                    <a:pt x="151" y="2799"/>
                  </a:lnTo>
                  <a:lnTo>
                    <a:pt x="180" y="2789"/>
                  </a:lnTo>
                  <a:lnTo>
                    <a:pt x="210" y="2779"/>
                  </a:lnTo>
                  <a:lnTo>
                    <a:pt x="242" y="2769"/>
                  </a:lnTo>
                  <a:lnTo>
                    <a:pt x="275" y="2759"/>
                  </a:lnTo>
                  <a:lnTo>
                    <a:pt x="310" y="2749"/>
                  </a:lnTo>
                  <a:lnTo>
                    <a:pt x="344" y="2740"/>
                  </a:lnTo>
                  <a:lnTo>
                    <a:pt x="380" y="2730"/>
                  </a:lnTo>
                  <a:lnTo>
                    <a:pt x="418" y="2722"/>
                  </a:lnTo>
                  <a:lnTo>
                    <a:pt x="457" y="2713"/>
                  </a:lnTo>
                  <a:lnTo>
                    <a:pt x="495" y="2704"/>
                  </a:lnTo>
                  <a:lnTo>
                    <a:pt x="536" y="2696"/>
                  </a:lnTo>
                  <a:lnTo>
                    <a:pt x="576" y="2688"/>
                  </a:lnTo>
                  <a:lnTo>
                    <a:pt x="618" y="2680"/>
                  </a:lnTo>
                  <a:lnTo>
                    <a:pt x="660" y="2673"/>
                  </a:lnTo>
                  <a:lnTo>
                    <a:pt x="703" y="2665"/>
                  </a:lnTo>
                  <a:lnTo>
                    <a:pt x="747" y="2658"/>
                  </a:lnTo>
                  <a:lnTo>
                    <a:pt x="792" y="2652"/>
                  </a:lnTo>
                  <a:lnTo>
                    <a:pt x="837" y="2645"/>
                  </a:lnTo>
                  <a:lnTo>
                    <a:pt x="883" y="2640"/>
                  </a:lnTo>
                  <a:lnTo>
                    <a:pt x="929" y="2634"/>
                  </a:lnTo>
                  <a:lnTo>
                    <a:pt x="975" y="2628"/>
                  </a:lnTo>
                  <a:lnTo>
                    <a:pt x="1023" y="2622"/>
                  </a:lnTo>
                  <a:lnTo>
                    <a:pt x="1070" y="2618"/>
                  </a:lnTo>
                  <a:lnTo>
                    <a:pt x="1119" y="2614"/>
                  </a:lnTo>
                  <a:lnTo>
                    <a:pt x="1167" y="2609"/>
                  </a:lnTo>
                  <a:lnTo>
                    <a:pt x="1216" y="2605"/>
                  </a:lnTo>
                  <a:lnTo>
                    <a:pt x="1265" y="2602"/>
                  </a:lnTo>
                  <a:lnTo>
                    <a:pt x="1316" y="2599"/>
                  </a:lnTo>
                  <a:lnTo>
                    <a:pt x="1368" y="2596"/>
                  </a:lnTo>
                  <a:lnTo>
                    <a:pt x="1420" y="2593"/>
                  </a:lnTo>
                  <a:lnTo>
                    <a:pt x="1470" y="2592"/>
                  </a:lnTo>
                  <a:lnTo>
                    <a:pt x="1521" y="2591"/>
                  </a:lnTo>
                  <a:lnTo>
                    <a:pt x="1571" y="2589"/>
                  </a:lnTo>
                  <a:lnTo>
                    <a:pt x="1620" y="2589"/>
                  </a:lnTo>
                  <a:lnTo>
                    <a:pt x="1668" y="2588"/>
                  </a:lnTo>
                  <a:lnTo>
                    <a:pt x="1717" y="2589"/>
                  </a:lnTo>
                  <a:lnTo>
                    <a:pt x="1763" y="2589"/>
                  </a:lnTo>
                  <a:lnTo>
                    <a:pt x="1810" y="2591"/>
                  </a:lnTo>
                  <a:lnTo>
                    <a:pt x="1855" y="2592"/>
                  </a:lnTo>
                  <a:lnTo>
                    <a:pt x="1900" y="2593"/>
                  </a:lnTo>
                  <a:lnTo>
                    <a:pt x="1943" y="2596"/>
                  </a:lnTo>
                  <a:lnTo>
                    <a:pt x="1986" y="2599"/>
                  </a:lnTo>
                  <a:lnTo>
                    <a:pt x="2028" y="2602"/>
                  </a:lnTo>
                  <a:lnTo>
                    <a:pt x="2068" y="2605"/>
                  </a:lnTo>
                  <a:lnTo>
                    <a:pt x="2108" y="2609"/>
                  </a:lnTo>
                  <a:lnTo>
                    <a:pt x="2147" y="2614"/>
                  </a:lnTo>
                  <a:lnTo>
                    <a:pt x="2185" y="2618"/>
                  </a:lnTo>
                  <a:lnTo>
                    <a:pt x="2221" y="2624"/>
                  </a:lnTo>
                  <a:lnTo>
                    <a:pt x="2255" y="2629"/>
                  </a:lnTo>
                  <a:lnTo>
                    <a:pt x="2290" y="2635"/>
                  </a:lnTo>
                  <a:lnTo>
                    <a:pt x="2322" y="2641"/>
                  </a:lnTo>
                  <a:lnTo>
                    <a:pt x="2353" y="2648"/>
                  </a:lnTo>
                  <a:lnTo>
                    <a:pt x="2382" y="2655"/>
                  </a:lnTo>
                  <a:lnTo>
                    <a:pt x="2411" y="2663"/>
                  </a:lnTo>
                  <a:lnTo>
                    <a:pt x="2438" y="2670"/>
                  </a:lnTo>
                  <a:lnTo>
                    <a:pt x="2463" y="2678"/>
                  </a:lnTo>
                  <a:lnTo>
                    <a:pt x="2487" y="2687"/>
                  </a:lnTo>
                  <a:lnTo>
                    <a:pt x="2509" y="2696"/>
                  </a:lnTo>
                  <a:lnTo>
                    <a:pt x="2529" y="2704"/>
                  </a:lnTo>
                  <a:lnTo>
                    <a:pt x="2555" y="2717"/>
                  </a:lnTo>
                  <a:lnTo>
                    <a:pt x="2543" y="2691"/>
                  </a:lnTo>
                  <a:lnTo>
                    <a:pt x="2507" y="2595"/>
                  </a:lnTo>
                  <a:lnTo>
                    <a:pt x="2476" y="2474"/>
                  </a:lnTo>
                  <a:lnTo>
                    <a:pt x="2448" y="2330"/>
                  </a:lnTo>
                  <a:lnTo>
                    <a:pt x="2427" y="2167"/>
                  </a:lnTo>
                  <a:lnTo>
                    <a:pt x="2409" y="1987"/>
                  </a:lnTo>
                  <a:lnTo>
                    <a:pt x="2398" y="1794"/>
                  </a:lnTo>
                  <a:lnTo>
                    <a:pt x="2394" y="1590"/>
                  </a:lnTo>
                  <a:lnTo>
                    <a:pt x="2394" y="1378"/>
                  </a:lnTo>
                  <a:lnTo>
                    <a:pt x="2401" y="1158"/>
                  </a:lnTo>
                  <a:lnTo>
                    <a:pt x="2414" y="948"/>
                  </a:lnTo>
                  <a:lnTo>
                    <a:pt x="2433" y="748"/>
                  </a:lnTo>
                  <a:lnTo>
                    <a:pt x="2457" y="562"/>
                  </a:lnTo>
                  <a:lnTo>
                    <a:pt x="2486" y="395"/>
                  </a:lnTo>
                  <a:lnTo>
                    <a:pt x="2519" y="247"/>
                  </a:lnTo>
                  <a:lnTo>
                    <a:pt x="2558" y="123"/>
                  </a:lnTo>
                  <a:lnTo>
                    <a:pt x="2598" y="23"/>
                  </a:lnTo>
                  <a:lnTo>
                    <a:pt x="2598" y="22"/>
                  </a:lnTo>
                  <a:lnTo>
                    <a:pt x="2600" y="19"/>
                  </a:lnTo>
                  <a:lnTo>
                    <a:pt x="2600" y="0"/>
                  </a:lnTo>
                  <a:lnTo>
                    <a:pt x="2597" y="2"/>
                  </a:lnTo>
                  <a:lnTo>
                    <a:pt x="2591" y="5"/>
                  </a:lnTo>
                  <a:lnTo>
                    <a:pt x="2585" y="8"/>
                  </a:lnTo>
                  <a:lnTo>
                    <a:pt x="2582" y="9"/>
                  </a:lnTo>
                  <a:close/>
                </a:path>
              </a:pathLst>
            </a:custGeom>
            <a:solidFill>
              <a:srgbClr val="7FB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2153" name="Google Shape;2153;p44"/>
          <p:cNvSpPr/>
          <p:nvPr/>
        </p:nvSpPr>
        <p:spPr>
          <a:xfrm>
            <a:off x="1347788" y="1993900"/>
            <a:ext cx="6237287" cy="2995613"/>
          </a:xfrm>
          <a:prstGeom prst="rect">
            <a:avLst/>
          </a:prstGeom>
        </p:spPr>
        <p:txBody>
          <a:bodyPr>
            <a:prstTxWarp prst="textPlain">
              <a:avLst/>
            </a:prstTxWarp>
          </a:bodyPr>
          <a:lstStyle/>
          <a:p>
            <a:pPr lvl="0" algn="ctr"/>
            <a:r>
              <a:rPr b="0" i="0">
                <a:ln>
                  <a:noFill/>
                </a:ln>
                <a:noFill/>
                <a:latin typeface="Arial"/>
              </a:rPr>
              <a:t>Standard</a:t>
            </a:r>
            <a:br>
              <a:rPr b="0" i="0">
                <a:ln>
                  <a:noFill/>
                </a:ln>
                <a:noFill/>
                <a:latin typeface="Arial"/>
              </a:rPr>
            </a:br>
            <a:r>
              <a:rPr b="0" i="0">
                <a:ln>
                  <a:noFill/>
                </a:ln>
                <a:noFill/>
                <a:latin typeface="Arial"/>
              </a:rPr>
              <a:t>Precautions(pg. 308)</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157"/>
        <p:cNvGrpSpPr/>
        <p:nvPr/>
      </p:nvGrpSpPr>
      <p:grpSpPr>
        <a:xfrm>
          <a:off x="0" y="0"/>
          <a:ext cx="0" cy="0"/>
          <a:chOff x="0" y="0"/>
          <a:chExt cx="0" cy="0"/>
        </a:xfrm>
      </p:grpSpPr>
      <p:sp>
        <p:nvSpPr>
          <p:cNvPr id="2158" name="Google Shape;2158;p45"/>
          <p:cNvSpPr txBox="1">
            <a:spLocks noGrp="1"/>
          </p:cNvSpPr>
          <p:nvPr>
            <p:ph type="title"/>
          </p:nvPr>
        </p:nvSpPr>
        <p:spPr>
          <a:xfrm>
            <a:off x="457200" y="285750"/>
            <a:ext cx="8229600" cy="9144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Standard Precautions</a:t>
            </a:r>
            <a:endParaRPr/>
          </a:p>
        </p:txBody>
      </p:sp>
      <p:sp>
        <p:nvSpPr>
          <p:cNvPr id="2159" name="Google Shape;2159;p45"/>
          <p:cNvSpPr txBox="1">
            <a:spLocks noGrp="1"/>
          </p:cNvSpPr>
          <p:nvPr>
            <p:ph type="body" idx="1"/>
          </p:nvPr>
        </p:nvSpPr>
        <p:spPr>
          <a:xfrm>
            <a:off x="471487" y="1138237"/>
            <a:ext cx="6429375" cy="4278312"/>
          </a:xfrm>
          <a:prstGeom prst="rect">
            <a:avLst/>
          </a:prstGeom>
          <a:noFill/>
          <a:ln>
            <a:noFill/>
          </a:ln>
        </p:spPr>
        <p:txBody>
          <a:bodyPr spcFirstLastPara="1" wrap="square" lIns="91425" tIns="45700" rIns="91425" bIns="45700" anchor="t" anchorCtr="0">
            <a:noAutofit/>
          </a:bodyPr>
          <a:lstStyle/>
          <a:p>
            <a:pPr marL="342900" lvl="0" indent="-342900"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Standard Precautions – CDC procedures to control and prevent infections.  </a:t>
            </a:r>
            <a:endParaRPr/>
          </a:p>
          <a:p>
            <a:pPr marL="342900" lvl="0" indent="-34290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Contains two tiers of precautions:</a:t>
            </a:r>
            <a:endParaRPr/>
          </a:p>
          <a:p>
            <a:pPr marL="742950" lvl="1" indent="-28575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Standard </a:t>
            </a:r>
            <a:endParaRPr/>
          </a:p>
          <a:p>
            <a:pPr marL="742950" lvl="1" indent="-28575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Transmission-Based</a:t>
            </a:r>
            <a:endParaRPr/>
          </a:p>
        </p:txBody>
      </p:sp>
      <p:grpSp>
        <p:nvGrpSpPr>
          <p:cNvPr id="2160" name="Google Shape;2160;p45"/>
          <p:cNvGrpSpPr/>
          <p:nvPr/>
        </p:nvGrpSpPr>
        <p:grpSpPr>
          <a:xfrm>
            <a:off x="5597525" y="2259012"/>
            <a:ext cx="3313112" cy="2895600"/>
            <a:chOff x="2424" y="538"/>
            <a:chExt cx="7733" cy="6712"/>
          </a:xfrm>
        </p:grpSpPr>
        <p:sp>
          <p:nvSpPr>
            <p:cNvPr id="2161" name="Google Shape;2161;p45"/>
            <p:cNvSpPr/>
            <p:nvPr/>
          </p:nvSpPr>
          <p:spPr>
            <a:xfrm>
              <a:off x="2424" y="538"/>
              <a:ext cx="7733" cy="6163"/>
            </a:xfrm>
            <a:custGeom>
              <a:avLst/>
              <a:gdLst/>
              <a:ahLst/>
              <a:cxnLst/>
              <a:rect l="l" t="t" r="r" b="b"/>
              <a:pathLst>
                <a:path w="7733" h="6163" extrusionOk="0">
                  <a:moveTo>
                    <a:pt x="3861" y="113"/>
                  </a:moveTo>
                  <a:lnTo>
                    <a:pt x="3825" y="107"/>
                  </a:lnTo>
                  <a:lnTo>
                    <a:pt x="3735" y="101"/>
                  </a:lnTo>
                  <a:lnTo>
                    <a:pt x="3592" y="95"/>
                  </a:lnTo>
                  <a:lnTo>
                    <a:pt x="3413" y="83"/>
                  </a:lnTo>
                  <a:lnTo>
                    <a:pt x="3198" y="77"/>
                  </a:lnTo>
                  <a:lnTo>
                    <a:pt x="2966" y="71"/>
                  </a:lnTo>
                  <a:lnTo>
                    <a:pt x="2715" y="71"/>
                  </a:lnTo>
                  <a:lnTo>
                    <a:pt x="2464" y="83"/>
                  </a:lnTo>
                  <a:lnTo>
                    <a:pt x="2208" y="89"/>
                  </a:lnTo>
                  <a:lnTo>
                    <a:pt x="1969" y="113"/>
                  </a:lnTo>
                  <a:lnTo>
                    <a:pt x="1754" y="149"/>
                  </a:lnTo>
                  <a:lnTo>
                    <a:pt x="1564" y="191"/>
                  </a:lnTo>
                  <a:lnTo>
                    <a:pt x="1414" y="251"/>
                  </a:lnTo>
                  <a:lnTo>
                    <a:pt x="1307" y="322"/>
                  </a:lnTo>
                  <a:lnTo>
                    <a:pt x="1259" y="418"/>
                  </a:lnTo>
                  <a:lnTo>
                    <a:pt x="1283" y="532"/>
                  </a:lnTo>
                  <a:lnTo>
                    <a:pt x="1319" y="639"/>
                  </a:lnTo>
                  <a:lnTo>
                    <a:pt x="1337" y="729"/>
                  </a:lnTo>
                  <a:lnTo>
                    <a:pt x="1331" y="807"/>
                  </a:lnTo>
                  <a:lnTo>
                    <a:pt x="1307" y="878"/>
                  </a:lnTo>
                  <a:lnTo>
                    <a:pt x="1265" y="932"/>
                  </a:lnTo>
                  <a:lnTo>
                    <a:pt x="1211" y="974"/>
                  </a:lnTo>
                  <a:lnTo>
                    <a:pt x="1146" y="1016"/>
                  </a:lnTo>
                  <a:lnTo>
                    <a:pt x="1068" y="1058"/>
                  </a:lnTo>
                  <a:lnTo>
                    <a:pt x="973" y="1087"/>
                  </a:lnTo>
                  <a:lnTo>
                    <a:pt x="877" y="1129"/>
                  </a:lnTo>
                  <a:lnTo>
                    <a:pt x="776" y="1159"/>
                  </a:lnTo>
                  <a:lnTo>
                    <a:pt x="669" y="1207"/>
                  </a:lnTo>
                  <a:lnTo>
                    <a:pt x="561" y="1255"/>
                  </a:lnTo>
                  <a:lnTo>
                    <a:pt x="454" y="1315"/>
                  </a:lnTo>
                  <a:lnTo>
                    <a:pt x="346" y="1380"/>
                  </a:lnTo>
                  <a:lnTo>
                    <a:pt x="245" y="1464"/>
                  </a:lnTo>
                  <a:lnTo>
                    <a:pt x="155" y="1560"/>
                  </a:lnTo>
                  <a:lnTo>
                    <a:pt x="90" y="1667"/>
                  </a:lnTo>
                  <a:lnTo>
                    <a:pt x="42" y="1781"/>
                  </a:lnTo>
                  <a:lnTo>
                    <a:pt x="12" y="1900"/>
                  </a:lnTo>
                  <a:lnTo>
                    <a:pt x="0" y="2026"/>
                  </a:lnTo>
                  <a:lnTo>
                    <a:pt x="6" y="2163"/>
                  </a:lnTo>
                  <a:lnTo>
                    <a:pt x="18" y="2295"/>
                  </a:lnTo>
                  <a:lnTo>
                    <a:pt x="42" y="2426"/>
                  </a:lnTo>
                  <a:lnTo>
                    <a:pt x="66" y="2552"/>
                  </a:lnTo>
                  <a:lnTo>
                    <a:pt x="96" y="2684"/>
                  </a:lnTo>
                  <a:lnTo>
                    <a:pt x="132" y="2803"/>
                  </a:lnTo>
                  <a:lnTo>
                    <a:pt x="173" y="2917"/>
                  </a:lnTo>
                  <a:lnTo>
                    <a:pt x="203" y="3018"/>
                  </a:lnTo>
                  <a:lnTo>
                    <a:pt x="233" y="3114"/>
                  </a:lnTo>
                  <a:lnTo>
                    <a:pt x="251" y="3192"/>
                  </a:lnTo>
                  <a:lnTo>
                    <a:pt x="269" y="3257"/>
                  </a:lnTo>
                  <a:lnTo>
                    <a:pt x="287" y="3341"/>
                  </a:lnTo>
                  <a:lnTo>
                    <a:pt x="340" y="3467"/>
                  </a:lnTo>
                  <a:lnTo>
                    <a:pt x="412" y="3634"/>
                  </a:lnTo>
                  <a:lnTo>
                    <a:pt x="507" y="3837"/>
                  </a:lnTo>
                  <a:lnTo>
                    <a:pt x="615" y="4058"/>
                  </a:lnTo>
                  <a:lnTo>
                    <a:pt x="740" y="4303"/>
                  </a:lnTo>
                  <a:lnTo>
                    <a:pt x="871" y="4560"/>
                  </a:lnTo>
                  <a:lnTo>
                    <a:pt x="1009" y="4818"/>
                  </a:lnTo>
                  <a:lnTo>
                    <a:pt x="1140" y="5075"/>
                  </a:lnTo>
                  <a:lnTo>
                    <a:pt x="1265" y="5320"/>
                  </a:lnTo>
                  <a:lnTo>
                    <a:pt x="1390" y="5547"/>
                  </a:lnTo>
                  <a:lnTo>
                    <a:pt x="1498" y="5750"/>
                  </a:lnTo>
                  <a:lnTo>
                    <a:pt x="1587" y="5917"/>
                  </a:lnTo>
                  <a:lnTo>
                    <a:pt x="1659" y="6049"/>
                  </a:lnTo>
                  <a:lnTo>
                    <a:pt x="1707" y="6133"/>
                  </a:lnTo>
                  <a:lnTo>
                    <a:pt x="1725" y="6163"/>
                  </a:lnTo>
                  <a:lnTo>
                    <a:pt x="4636" y="6091"/>
                  </a:lnTo>
                  <a:lnTo>
                    <a:pt x="7196" y="5110"/>
                  </a:lnTo>
                  <a:lnTo>
                    <a:pt x="7202" y="5098"/>
                  </a:lnTo>
                  <a:lnTo>
                    <a:pt x="7232" y="5069"/>
                  </a:lnTo>
                  <a:lnTo>
                    <a:pt x="7279" y="5027"/>
                  </a:lnTo>
                  <a:lnTo>
                    <a:pt x="7333" y="4973"/>
                  </a:lnTo>
                  <a:lnTo>
                    <a:pt x="7399" y="4901"/>
                  </a:lnTo>
                  <a:lnTo>
                    <a:pt x="7470" y="4818"/>
                  </a:lnTo>
                  <a:lnTo>
                    <a:pt x="7536" y="4728"/>
                  </a:lnTo>
                  <a:lnTo>
                    <a:pt x="7601" y="4632"/>
                  </a:lnTo>
                  <a:lnTo>
                    <a:pt x="7655" y="4531"/>
                  </a:lnTo>
                  <a:lnTo>
                    <a:pt x="7697" y="4423"/>
                  </a:lnTo>
                  <a:lnTo>
                    <a:pt x="7721" y="4315"/>
                  </a:lnTo>
                  <a:lnTo>
                    <a:pt x="7733" y="4214"/>
                  </a:lnTo>
                  <a:lnTo>
                    <a:pt x="7709" y="4106"/>
                  </a:lnTo>
                  <a:lnTo>
                    <a:pt x="7667" y="4005"/>
                  </a:lnTo>
                  <a:lnTo>
                    <a:pt x="7584" y="3909"/>
                  </a:lnTo>
                  <a:lnTo>
                    <a:pt x="7476" y="3819"/>
                  </a:lnTo>
                  <a:lnTo>
                    <a:pt x="7357" y="3718"/>
                  </a:lnTo>
                  <a:lnTo>
                    <a:pt x="7273" y="3604"/>
                  </a:lnTo>
                  <a:lnTo>
                    <a:pt x="7220" y="3467"/>
                  </a:lnTo>
                  <a:lnTo>
                    <a:pt x="7196" y="3317"/>
                  </a:lnTo>
                  <a:lnTo>
                    <a:pt x="7184" y="3150"/>
                  </a:lnTo>
                  <a:lnTo>
                    <a:pt x="7196" y="2970"/>
                  </a:lnTo>
                  <a:lnTo>
                    <a:pt x="7220" y="2785"/>
                  </a:lnTo>
                  <a:lnTo>
                    <a:pt x="7255" y="2594"/>
                  </a:lnTo>
                  <a:lnTo>
                    <a:pt x="7285" y="2385"/>
                  </a:lnTo>
                  <a:lnTo>
                    <a:pt x="7321" y="2187"/>
                  </a:lnTo>
                  <a:lnTo>
                    <a:pt x="7351" y="1978"/>
                  </a:lnTo>
                  <a:lnTo>
                    <a:pt x="7375" y="1775"/>
                  </a:lnTo>
                  <a:lnTo>
                    <a:pt x="7381" y="1572"/>
                  </a:lnTo>
                  <a:lnTo>
                    <a:pt x="7369" y="1374"/>
                  </a:lnTo>
                  <a:lnTo>
                    <a:pt x="7339" y="1189"/>
                  </a:lnTo>
                  <a:lnTo>
                    <a:pt x="7279" y="1010"/>
                  </a:lnTo>
                  <a:lnTo>
                    <a:pt x="7208" y="836"/>
                  </a:lnTo>
                  <a:lnTo>
                    <a:pt x="7130" y="687"/>
                  </a:lnTo>
                  <a:lnTo>
                    <a:pt x="7047" y="549"/>
                  </a:lnTo>
                  <a:lnTo>
                    <a:pt x="6963" y="436"/>
                  </a:lnTo>
                  <a:lnTo>
                    <a:pt x="6874" y="328"/>
                  </a:lnTo>
                  <a:lnTo>
                    <a:pt x="6778" y="239"/>
                  </a:lnTo>
                  <a:lnTo>
                    <a:pt x="6677" y="161"/>
                  </a:lnTo>
                  <a:lnTo>
                    <a:pt x="6575" y="107"/>
                  </a:lnTo>
                  <a:lnTo>
                    <a:pt x="6468" y="59"/>
                  </a:lnTo>
                  <a:lnTo>
                    <a:pt x="6354" y="23"/>
                  </a:lnTo>
                  <a:lnTo>
                    <a:pt x="6235" y="6"/>
                  </a:lnTo>
                  <a:lnTo>
                    <a:pt x="6116" y="0"/>
                  </a:lnTo>
                  <a:lnTo>
                    <a:pt x="5985" y="0"/>
                  </a:lnTo>
                  <a:lnTo>
                    <a:pt x="5853" y="23"/>
                  </a:lnTo>
                  <a:lnTo>
                    <a:pt x="5710" y="47"/>
                  </a:lnTo>
                  <a:lnTo>
                    <a:pt x="5567" y="89"/>
                  </a:lnTo>
                  <a:lnTo>
                    <a:pt x="5412" y="131"/>
                  </a:lnTo>
                  <a:lnTo>
                    <a:pt x="5263" y="155"/>
                  </a:lnTo>
                  <a:lnTo>
                    <a:pt x="5113" y="179"/>
                  </a:lnTo>
                  <a:lnTo>
                    <a:pt x="4964" y="191"/>
                  </a:lnTo>
                  <a:lnTo>
                    <a:pt x="4815" y="197"/>
                  </a:lnTo>
                  <a:lnTo>
                    <a:pt x="4678" y="197"/>
                  </a:lnTo>
                  <a:lnTo>
                    <a:pt x="4541" y="197"/>
                  </a:lnTo>
                  <a:lnTo>
                    <a:pt x="4415" y="191"/>
                  </a:lnTo>
                  <a:lnTo>
                    <a:pt x="4296" y="179"/>
                  </a:lnTo>
                  <a:lnTo>
                    <a:pt x="4189" y="167"/>
                  </a:lnTo>
                  <a:lnTo>
                    <a:pt x="4093" y="149"/>
                  </a:lnTo>
                  <a:lnTo>
                    <a:pt x="4016" y="143"/>
                  </a:lnTo>
                  <a:lnTo>
                    <a:pt x="3950" y="125"/>
                  </a:lnTo>
                  <a:lnTo>
                    <a:pt x="3902" y="119"/>
                  </a:lnTo>
                  <a:lnTo>
                    <a:pt x="3872" y="113"/>
                  </a:lnTo>
                  <a:lnTo>
                    <a:pt x="3861" y="113"/>
                  </a:lnTo>
                  <a:close/>
                </a:path>
              </a:pathLst>
            </a:custGeom>
            <a:solidFill>
              <a:srgbClr val="F0DE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62" name="Google Shape;2162;p45"/>
            <p:cNvSpPr/>
            <p:nvPr/>
          </p:nvSpPr>
          <p:spPr>
            <a:xfrm>
              <a:off x="3421" y="4471"/>
              <a:ext cx="4289" cy="2283"/>
            </a:xfrm>
            <a:custGeom>
              <a:avLst/>
              <a:gdLst/>
              <a:ahLst/>
              <a:cxnLst/>
              <a:rect l="l" t="t" r="r" b="b"/>
              <a:pathLst>
                <a:path w="4289" h="2283" extrusionOk="0">
                  <a:moveTo>
                    <a:pt x="1348" y="406"/>
                  </a:moveTo>
                  <a:lnTo>
                    <a:pt x="0" y="1602"/>
                  </a:lnTo>
                  <a:lnTo>
                    <a:pt x="2243" y="2283"/>
                  </a:lnTo>
                  <a:lnTo>
                    <a:pt x="4289" y="1225"/>
                  </a:lnTo>
                  <a:lnTo>
                    <a:pt x="1837" y="0"/>
                  </a:lnTo>
                  <a:lnTo>
                    <a:pt x="1348" y="406"/>
                  </a:lnTo>
                  <a:close/>
                </a:path>
              </a:pathLst>
            </a:custGeom>
            <a:solidFill>
              <a:srgbClr val="E6E6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63" name="Google Shape;2163;p45"/>
            <p:cNvSpPr/>
            <p:nvPr/>
          </p:nvSpPr>
          <p:spPr>
            <a:xfrm>
              <a:off x="6356" y="1243"/>
              <a:ext cx="1748" cy="1201"/>
            </a:xfrm>
            <a:custGeom>
              <a:avLst/>
              <a:gdLst/>
              <a:ahLst/>
              <a:cxnLst/>
              <a:rect l="l" t="t" r="r" b="b"/>
              <a:pathLst>
                <a:path w="1748" h="1201" extrusionOk="0">
                  <a:moveTo>
                    <a:pt x="269" y="1154"/>
                  </a:moveTo>
                  <a:lnTo>
                    <a:pt x="263" y="1154"/>
                  </a:lnTo>
                  <a:lnTo>
                    <a:pt x="245" y="1166"/>
                  </a:lnTo>
                  <a:lnTo>
                    <a:pt x="227" y="1183"/>
                  </a:lnTo>
                  <a:lnTo>
                    <a:pt x="209" y="1195"/>
                  </a:lnTo>
                  <a:lnTo>
                    <a:pt x="185" y="1201"/>
                  </a:lnTo>
                  <a:lnTo>
                    <a:pt x="167" y="1201"/>
                  </a:lnTo>
                  <a:lnTo>
                    <a:pt x="161" y="1195"/>
                  </a:lnTo>
                  <a:lnTo>
                    <a:pt x="149" y="1189"/>
                  </a:lnTo>
                  <a:lnTo>
                    <a:pt x="143" y="1178"/>
                  </a:lnTo>
                  <a:lnTo>
                    <a:pt x="143" y="1160"/>
                  </a:lnTo>
                  <a:lnTo>
                    <a:pt x="137" y="1136"/>
                  </a:lnTo>
                  <a:lnTo>
                    <a:pt x="137" y="1118"/>
                  </a:lnTo>
                  <a:lnTo>
                    <a:pt x="137" y="1100"/>
                  </a:lnTo>
                  <a:lnTo>
                    <a:pt x="137" y="1088"/>
                  </a:lnTo>
                  <a:lnTo>
                    <a:pt x="131" y="1058"/>
                  </a:lnTo>
                  <a:lnTo>
                    <a:pt x="131" y="1040"/>
                  </a:lnTo>
                  <a:lnTo>
                    <a:pt x="119" y="1016"/>
                  </a:lnTo>
                  <a:lnTo>
                    <a:pt x="113" y="1010"/>
                  </a:lnTo>
                  <a:lnTo>
                    <a:pt x="96" y="998"/>
                  </a:lnTo>
                  <a:lnTo>
                    <a:pt x="66" y="992"/>
                  </a:lnTo>
                  <a:lnTo>
                    <a:pt x="42" y="986"/>
                  </a:lnTo>
                  <a:lnTo>
                    <a:pt x="24" y="968"/>
                  </a:lnTo>
                  <a:lnTo>
                    <a:pt x="6" y="950"/>
                  </a:lnTo>
                  <a:lnTo>
                    <a:pt x="6" y="932"/>
                  </a:lnTo>
                  <a:lnTo>
                    <a:pt x="0" y="909"/>
                  </a:lnTo>
                  <a:lnTo>
                    <a:pt x="12" y="891"/>
                  </a:lnTo>
                  <a:lnTo>
                    <a:pt x="18" y="867"/>
                  </a:lnTo>
                  <a:lnTo>
                    <a:pt x="42" y="855"/>
                  </a:lnTo>
                  <a:lnTo>
                    <a:pt x="54" y="837"/>
                  </a:lnTo>
                  <a:lnTo>
                    <a:pt x="60" y="819"/>
                  </a:lnTo>
                  <a:lnTo>
                    <a:pt x="60" y="807"/>
                  </a:lnTo>
                  <a:lnTo>
                    <a:pt x="60" y="789"/>
                  </a:lnTo>
                  <a:lnTo>
                    <a:pt x="54" y="771"/>
                  </a:lnTo>
                  <a:lnTo>
                    <a:pt x="48" y="753"/>
                  </a:lnTo>
                  <a:lnTo>
                    <a:pt x="42" y="735"/>
                  </a:lnTo>
                  <a:lnTo>
                    <a:pt x="30" y="711"/>
                  </a:lnTo>
                  <a:lnTo>
                    <a:pt x="24" y="687"/>
                  </a:lnTo>
                  <a:lnTo>
                    <a:pt x="30" y="669"/>
                  </a:lnTo>
                  <a:lnTo>
                    <a:pt x="36" y="657"/>
                  </a:lnTo>
                  <a:lnTo>
                    <a:pt x="54" y="651"/>
                  </a:lnTo>
                  <a:lnTo>
                    <a:pt x="60" y="640"/>
                  </a:lnTo>
                  <a:lnTo>
                    <a:pt x="78" y="628"/>
                  </a:lnTo>
                  <a:lnTo>
                    <a:pt x="90" y="610"/>
                  </a:lnTo>
                  <a:lnTo>
                    <a:pt x="96" y="586"/>
                  </a:lnTo>
                  <a:lnTo>
                    <a:pt x="96" y="556"/>
                  </a:lnTo>
                  <a:lnTo>
                    <a:pt x="90" y="532"/>
                  </a:lnTo>
                  <a:lnTo>
                    <a:pt x="84" y="502"/>
                  </a:lnTo>
                  <a:lnTo>
                    <a:pt x="78" y="484"/>
                  </a:lnTo>
                  <a:lnTo>
                    <a:pt x="66" y="460"/>
                  </a:lnTo>
                  <a:lnTo>
                    <a:pt x="72" y="448"/>
                  </a:lnTo>
                  <a:lnTo>
                    <a:pt x="78" y="442"/>
                  </a:lnTo>
                  <a:lnTo>
                    <a:pt x="102" y="442"/>
                  </a:lnTo>
                  <a:lnTo>
                    <a:pt x="125" y="436"/>
                  </a:lnTo>
                  <a:lnTo>
                    <a:pt x="149" y="436"/>
                  </a:lnTo>
                  <a:lnTo>
                    <a:pt x="167" y="430"/>
                  </a:lnTo>
                  <a:lnTo>
                    <a:pt x="191" y="424"/>
                  </a:lnTo>
                  <a:lnTo>
                    <a:pt x="209" y="406"/>
                  </a:lnTo>
                  <a:lnTo>
                    <a:pt x="221" y="388"/>
                  </a:lnTo>
                  <a:lnTo>
                    <a:pt x="227" y="371"/>
                  </a:lnTo>
                  <a:lnTo>
                    <a:pt x="233" y="353"/>
                  </a:lnTo>
                  <a:lnTo>
                    <a:pt x="227" y="329"/>
                  </a:lnTo>
                  <a:lnTo>
                    <a:pt x="233" y="311"/>
                  </a:lnTo>
                  <a:lnTo>
                    <a:pt x="239" y="293"/>
                  </a:lnTo>
                  <a:lnTo>
                    <a:pt x="257" y="281"/>
                  </a:lnTo>
                  <a:lnTo>
                    <a:pt x="275" y="269"/>
                  </a:lnTo>
                  <a:lnTo>
                    <a:pt x="292" y="263"/>
                  </a:lnTo>
                  <a:lnTo>
                    <a:pt x="316" y="263"/>
                  </a:lnTo>
                  <a:lnTo>
                    <a:pt x="334" y="275"/>
                  </a:lnTo>
                  <a:lnTo>
                    <a:pt x="352" y="269"/>
                  </a:lnTo>
                  <a:lnTo>
                    <a:pt x="370" y="257"/>
                  </a:lnTo>
                  <a:lnTo>
                    <a:pt x="382" y="239"/>
                  </a:lnTo>
                  <a:lnTo>
                    <a:pt x="394" y="215"/>
                  </a:lnTo>
                  <a:lnTo>
                    <a:pt x="406" y="185"/>
                  </a:lnTo>
                  <a:lnTo>
                    <a:pt x="424" y="161"/>
                  </a:lnTo>
                  <a:lnTo>
                    <a:pt x="442" y="143"/>
                  </a:lnTo>
                  <a:lnTo>
                    <a:pt x="466" y="143"/>
                  </a:lnTo>
                  <a:lnTo>
                    <a:pt x="495" y="143"/>
                  </a:lnTo>
                  <a:lnTo>
                    <a:pt x="519" y="143"/>
                  </a:lnTo>
                  <a:lnTo>
                    <a:pt x="543" y="143"/>
                  </a:lnTo>
                  <a:lnTo>
                    <a:pt x="573" y="143"/>
                  </a:lnTo>
                  <a:lnTo>
                    <a:pt x="597" y="143"/>
                  </a:lnTo>
                  <a:lnTo>
                    <a:pt x="621" y="137"/>
                  </a:lnTo>
                  <a:lnTo>
                    <a:pt x="639" y="131"/>
                  </a:lnTo>
                  <a:lnTo>
                    <a:pt x="656" y="113"/>
                  </a:lnTo>
                  <a:lnTo>
                    <a:pt x="668" y="90"/>
                  </a:lnTo>
                  <a:lnTo>
                    <a:pt x="686" y="72"/>
                  </a:lnTo>
                  <a:lnTo>
                    <a:pt x="704" y="54"/>
                  </a:lnTo>
                  <a:lnTo>
                    <a:pt x="728" y="42"/>
                  </a:lnTo>
                  <a:lnTo>
                    <a:pt x="740" y="30"/>
                  </a:lnTo>
                  <a:lnTo>
                    <a:pt x="758" y="30"/>
                  </a:lnTo>
                  <a:lnTo>
                    <a:pt x="776" y="30"/>
                  </a:lnTo>
                  <a:lnTo>
                    <a:pt x="788" y="42"/>
                  </a:lnTo>
                  <a:lnTo>
                    <a:pt x="800" y="54"/>
                  </a:lnTo>
                  <a:lnTo>
                    <a:pt x="818" y="60"/>
                  </a:lnTo>
                  <a:lnTo>
                    <a:pt x="835" y="60"/>
                  </a:lnTo>
                  <a:lnTo>
                    <a:pt x="853" y="60"/>
                  </a:lnTo>
                  <a:lnTo>
                    <a:pt x="877" y="54"/>
                  </a:lnTo>
                  <a:lnTo>
                    <a:pt x="895" y="48"/>
                  </a:lnTo>
                  <a:lnTo>
                    <a:pt x="913" y="36"/>
                  </a:lnTo>
                  <a:lnTo>
                    <a:pt x="931" y="24"/>
                  </a:lnTo>
                  <a:lnTo>
                    <a:pt x="943" y="6"/>
                  </a:lnTo>
                  <a:lnTo>
                    <a:pt x="961" y="0"/>
                  </a:lnTo>
                  <a:lnTo>
                    <a:pt x="973" y="0"/>
                  </a:lnTo>
                  <a:lnTo>
                    <a:pt x="997" y="6"/>
                  </a:lnTo>
                  <a:lnTo>
                    <a:pt x="1014" y="12"/>
                  </a:lnTo>
                  <a:lnTo>
                    <a:pt x="1032" y="18"/>
                  </a:lnTo>
                  <a:lnTo>
                    <a:pt x="1050" y="30"/>
                  </a:lnTo>
                  <a:lnTo>
                    <a:pt x="1062" y="42"/>
                  </a:lnTo>
                  <a:lnTo>
                    <a:pt x="1074" y="54"/>
                  </a:lnTo>
                  <a:lnTo>
                    <a:pt x="1098" y="54"/>
                  </a:lnTo>
                  <a:lnTo>
                    <a:pt x="1122" y="54"/>
                  </a:lnTo>
                  <a:lnTo>
                    <a:pt x="1146" y="54"/>
                  </a:lnTo>
                  <a:lnTo>
                    <a:pt x="1175" y="42"/>
                  </a:lnTo>
                  <a:lnTo>
                    <a:pt x="1199" y="36"/>
                  </a:lnTo>
                  <a:lnTo>
                    <a:pt x="1223" y="30"/>
                  </a:lnTo>
                  <a:lnTo>
                    <a:pt x="1241" y="24"/>
                  </a:lnTo>
                  <a:lnTo>
                    <a:pt x="1259" y="24"/>
                  </a:lnTo>
                  <a:lnTo>
                    <a:pt x="1277" y="42"/>
                  </a:lnTo>
                  <a:lnTo>
                    <a:pt x="1277" y="60"/>
                  </a:lnTo>
                  <a:lnTo>
                    <a:pt x="1283" y="78"/>
                  </a:lnTo>
                  <a:lnTo>
                    <a:pt x="1295" y="90"/>
                  </a:lnTo>
                  <a:lnTo>
                    <a:pt x="1301" y="108"/>
                  </a:lnTo>
                  <a:lnTo>
                    <a:pt x="1313" y="113"/>
                  </a:lnTo>
                  <a:lnTo>
                    <a:pt x="1337" y="113"/>
                  </a:lnTo>
                  <a:lnTo>
                    <a:pt x="1354" y="108"/>
                  </a:lnTo>
                  <a:lnTo>
                    <a:pt x="1384" y="108"/>
                  </a:lnTo>
                  <a:lnTo>
                    <a:pt x="1408" y="108"/>
                  </a:lnTo>
                  <a:lnTo>
                    <a:pt x="1426" y="108"/>
                  </a:lnTo>
                  <a:lnTo>
                    <a:pt x="1444" y="119"/>
                  </a:lnTo>
                  <a:lnTo>
                    <a:pt x="1462" y="137"/>
                  </a:lnTo>
                  <a:lnTo>
                    <a:pt x="1468" y="149"/>
                  </a:lnTo>
                  <a:lnTo>
                    <a:pt x="1474" y="173"/>
                  </a:lnTo>
                  <a:lnTo>
                    <a:pt x="1474" y="191"/>
                  </a:lnTo>
                  <a:lnTo>
                    <a:pt x="1474" y="209"/>
                  </a:lnTo>
                  <a:lnTo>
                    <a:pt x="1474" y="221"/>
                  </a:lnTo>
                  <a:lnTo>
                    <a:pt x="1486" y="233"/>
                  </a:lnTo>
                  <a:lnTo>
                    <a:pt x="1492" y="245"/>
                  </a:lnTo>
                  <a:lnTo>
                    <a:pt x="1510" y="257"/>
                  </a:lnTo>
                  <a:lnTo>
                    <a:pt x="1539" y="263"/>
                  </a:lnTo>
                  <a:lnTo>
                    <a:pt x="1563" y="281"/>
                  </a:lnTo>
                  <a:lnTo>
                    <a:pt x="1569" y="287"/>
                  </a:lnTo>
                  <a:lnTo>
                    <a:pt x="1575" y="305"/>
                  </a:lnTo>
                  <a:lnTo>
                    <a:pt x="1575" y="323"/>
                  </a:lnTo>
                  <a:lnTo>
                    <a:pt x="1575" y="347"/>
                  </a:lnTo>
                  <a:lnTo>
                    <a:pt x="1569" y="365"/>
                  </a:lnTo>
                  <a:lnTo>
                    <a:pt x="1569" y="377"/>
                  </a:lnTo>
                  <a:lnTo>
                    <a:pt x="1581" y="382"/>
                  </a:lnTo>
                  <a:lnTo>
                    <a:pt x="1593" y="388"/>
                  </a:lnTo>
                  <a:lnTo>
                    <a:pt x="1605" y="388"/>
                  </a:lnTo>
                  <a:lnTo>
                    <a:pt x="1617" y="400"/>
                  </a:lnTo>
                  <a:lnTo>
                    <a:pt x="1629" y="418"/>
                  </a:lnTo>
                  <a:lnTo>
                    <a:pt x="1641" y="442"/>
                  </a:lnTo>
                  <a:lnTo>
                    <a:pt x="1641" y="466"/>
                  </a:lnTo>
                  <a:lnTo>
                    <a:pt x="1629" y="496"/>
                  </a:lnTo>
                  <a:lnTo>
                    <a:pt x="1617" y="514"/>
                  </a:lnTo>
                  <a:lnTo>
                    <a:pt x="1605" y="532"/>
                  </a:lnTo>
                  <a:lnTo>
                    <a:pt x="1593" y="550"/>
                  </a:lnTo>
                  <a:lnTo>
                    <a:pt x="1587" y="562"/>
                  </a:lnTo>
                  <a:lnTo>
                    <a:pt x="1593" y="580"/>
                  </a:lnTo>
                  <a:lnTo>
                    <a:pt x="1611" y="592"/>
                  </a:lnTo>
                  <a:lnTo>
                    <a:pt x="1629" y="604"/>
                  </a:lnTo>
                  <a:lnTo>
                    <a:pt x="1647" y="616"/>
                  </a:lnTo>
                  <a:lnTo>
                    <a:pt x="1665" y="634"/>
                  </a:lnTo>
                  <a:lnTo>
                    <a:pt x="1683" y="651"/>
                  </a:lnTo>
                  <a:lnTo>
                    <a:pt x="1695" y="663"/>
                  </a:lnTo>
                  <a:lnTo>
                    <a:pt x="1701" y="687"/>
                  </a:lnTo>
                  <a:lnTo>
                    <a:pt x="1695" y="705"/>
                  </a:lnTo>
                  <a:lnTo>
                    <a:pt x="1677" y="729"/>
                  </a:lnTo>
                  <a:lnTo>
                    <a:pt x="1659" y="747"/>
                  </a:lnTo>
                  <a:lnTo>
                    <a:pt x="1653" y="765"/>
                  </a:lnTo>
                  <a:lnTo>
                    <a:pt x="1653" y="783"/>
                  </a:lnTo>
                  <a:lnTo>
                    <a:pt x="1659" y="795"/>
                  </a:lnTo>
                  <a:lnTo>
                    <a:pt x="1677" y="813"/>
                  </a:lnTo>
                  <a:lnTo>
                    <a:pt x="1701" y="831"/>
                  </a:lnTo>
                  <a:lnTo>
                    <a:pt x="1712" y="843"/>
                  </a:lnTo>
                  <a:lnTo>
                    <a:pt x="1712" y="855"/>
                  </a:lnTo>
                  <a:lnTo>
                    <a:pt x="1706" y="867"/>
                  </a:lnTo>
                  <a:lnTo>
                    <a:pt x="1701" y="873"/>
                  </a:lnTo>
                  <a:lnTo>
                    <a:pt x="1701" y="885"/>
                  </a:lnTo>
                  <a:lnTo>
                    <a:pt x="1701" y="903"/>
                  </a:lnTo>
                  <a:lnTo>
                    <a:pt x="1695" y="920"/>
                  </a:lnTo>
                  <a:lnTo>
                    <a:pt x="1701" y="932"/>
                  </a:lnTo>
                  <a:lnTo>
                    <a:pt x="1706" y="938"/>
                  </a:lnTo>
                  <a:lnTo>
                    <a:pt x="1718" y="950"/>
                  </a:lnTo>
                  <a:lnTo>
                    <a:pt x="1730" y="962"/>
                  </a:lnTo>
                  <a:lnTo>
                    <a:pt x="1736" y="968"/>
                  </a:lnTo>
                  <a:lnTo>
                    <a:pt x="1742" y="980"/>
                  </a:lnTo>
                  <a:lnTo>
                    <a:pt x="1748" y="1004"/>
                  </a:lnTo>
                  <a:lnTo>
                    <a:pt x="1736" y="1016"/>
                  </a:lnTo>
                  <a:lnTo>
                    <a:pt x="1730" y="1034"/>
                  </a:lnTo>
                  <a:lnTo>
                    <a:pt x="1724" y="1046"/>
                  </a:lnTo>
                  <a:lnTo>
                    <a:pt x="1718" y="1058"/>
                  </a:lnTo>
                  <a:lnTo>
                    <a:pt x="1701" y="1070"/>
                  </a:lnTo>
                  <a:lnTo>
                    <a:pt x="1701" y="1076"/>
                  </a:lnTo>
                  <a:lnTo>
                    <a:pt x="1468" y="1016"/>
                  </a:lnTo>
                  <a:lnTo>
                    <a:pt x="1056" y="496"/>
                  </a:lnTo>
                  <a:lnTo>
                    <a:pt x="388" y="891"/>
                  </a:lnTo>
                  <a:lnTo>
                    <a:pt x="269" y="1154"/>
                  </a:lnTo>
                  <a:close/>
                </a:path>
              </a:pathLst>
            </a:cu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64" name="Google Shape;2164;p45"/>
            <p:cNvSpPr/>
            <p:nvPr/>
          </p:nvSpPr>
          <p:spPr>
            <a:xfrm>
              <a:off x="5330" y="3718"/>
              <a:ext cx="1521" cy="1500"/>
            </a:xfrm>
            <a:custGeom>
              <a:avLst/>
              <a:gdLst/>
              <a:ahLst/>
              <a:cxnLst/>
              <a:rect l="l" t="t" r="r" b="b"/>
              <a:pathLst>
                <a:path w="1521" h="1500" extrusionOk="0">
                  <a:moveTo>
                    <a:pt x="1521" y="0"/>
                  </a:moveTo>
                  <a:lnTo>
                    <a:pt x="1450" y="1428"/>
                  </a:lnTo>
                  <a:lnTo>
                    <a:pt x="292" y="1500"/>
                  </a:lnTo>
                  <a:lnTo>
                    <a:pt x="0" y="310"/>
                  </a:lnTo>
                  <a:lnTo>
                    <a:pt x="1521" y="0"/>
                  </a:lnTo>
                  <a:close/>
                </a:path>
              </a:pathLst>
            </a:custGeom>
            <a:solidFill>
              <a:srgbClr val="635E1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65" name="Google Shape;2165;p45"/>
            <p:cNvSpPr/>
            <p:nvPr/>
          </p:nvSpPr>
          <p:spPr>
            <a:xfrm>
              <a:off x="5151" y="3520"/>
              <a:ext cx="1682" cy="742"/>
            </a:xfrm>
            <a:custGeom>
              <a:avLst/>
              <a:gdLst/>
              <a:ahLst/>
              <a:cxnLst/>
              <a:rect l="l" t="t" r="r" b="b"/>
              <a:pathLst>
                <a:path w="1682" h="742" extrusionOk="0">
                  <a:moveTo>
                    <a:pt x="215" y="742"/>
                  </a:moveTo>
                  <a:lnTo>
                    <a:pt x="233" y="736"/>
                  </a:lnTo>
                  <a:lnTo>
                    <a:pt x="274" y="730"/>
                  </a:lnTo>
                  <a:lnTo>
                    <a:pt x="346" y="712"/>
                  </a:lnTo>
                  <a:lnTo>
                    <a:pt x="441" y="688"/>
                  </a:lnTo>
                  <a:lnTo>
                    <a:pt x="543" y="658"/>
                  </a:lnTo>
                  <a:lnTo>
                    <a:pt x="668" y="634"/>
                  </a:lnTo>
                  <a:lnTo>
                    <a:pt x="799" y="598"/>
                  </a:lnTo>
                  <a:lnTo>
                    <a:pt x="937" y="562"/>
                  </a:lnTo>
                  <a:lnTo>
                    <a:pt x="1068" y="520"/>
                  </a:lnTo>
                  <a:lnTo>
                    <a:pt x="1205" y="479"/>
                  </a:lnTo>
                  <a:lnTo>
                    <a:pt x="1324" y="437"/>
                  </a:lnTo>
                  <a:lnTo>
                    <a:pt x="1438" y="395"/>
                  </a:lnTo>
                  <a:lnTo>
                    <a:pt x="1533" y="353"/>
                  </a:lnTo>
                  <a:lnTo>
                    <a:pt x="1605" y="311"/>
                  </a:lnTo>
                  <a:lnTo>
                    <a:pt x="1653" y="269"/>
                  </a:lnTo>
                  <a:lnTo>
                    <a:pt x="1682" y="240"/>
                  </a:lnTo>
                  <a:lnTo>
                    <a:pt x="1671" y="204"/>
                  </a:lnTo>
                  <a:lnTo>
                    <a:pt x="1647" y="168"/>
                  </a:lnTo>
                  <a:lnTo>
                    <a:pt x="1605" y="144"/>
                  </a:lnTo>
                  <a:lnTo>
                    <a:pt x="1551" y="120"/>
                  </a:lnTo>
                  <a:lnTo>
                    <a:pt x="1480" y="90"/>
                  </a:lnTo>
                  <a:lnTo>
                    <a:pt x="1402" y="78"/>
                  </a:lnTo>
                  <a:lnTo>
                    <a:pt x="1318" y="54"/>
                  </a:lnTo>
                  <a:lnTo>
                    <a:pt x="1241" y="42"/>
                  </a:lnTo>
                  <a:lnTo>
                    <a:pt x="1151" y="30"/>
                  </a:lnTo>
                  <a:lnTo>
                    <a:pt x="1068" y="18"/>
                  </a:lnTo>
                  <a:lnTo>
                    <a:pt x="990" y="12"/>
                  </a:lnTo>
                  <a:lnTo>
                    <a:pt x="919" y="6"/>
                  </a:lnTo>
                  <a:lnTo>
                    <a:pt x="859" y="0"/>
                  </a:lnTo>
                  <a:lnTo>
                    <a:pt x="811" y="0"/>
                  </a:lnTo>
                  <a:lnTo>
                    <a:pt x="787" y="0"/>
                  </a:lnTo>
                  <a:lnTo>
                    <a:pt x="776" y="0"/>
                  </a:lnTo>
                  <a:lnTo>
                    <a:pt x="0" y="174"/>
                  </a:lnTo>
                  <a:lnTo>
                    <a:pt x="215" y="742"/>
                  </a:lnTo>
                  <a:close/>
                </a:path>
              </a:pathLst>
            </a:custGeom>
            <a:solidFill>
              <a:srgbClr val="8A964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66" name="Google Shape;2166;p45"/>
            <p:cNvSpPr/>
            <p:nvPr/>
          </p:nvSpPr>
          <p:spPr>
            <a:xfrm>
              <a:off x="7376" y="2600"/>
              <a:ext cx="663" cy="879"/>
            </a:xfrm>
            <a:custGeom>
              <a:avLst/>
              <a:gdLst/>
              <a:ahLst/>
              <a:cxnLst/>
              <a:rect l="l" t="t" r="r" b="b"/>
              <a:pathLst>
                <a:path w="663" h="879" extrusionOk="0">
                  <a:moveTo>
                    <a:pt x="579" y="0"/>
                  </a:moveTo>
                  <a:lnTo>
                    <a:pt x="579" y="0"/>
                  </a:lnTo>
                  <a:lnTo>
                    <a:pt x="585" y="12"/>
                  </a:lnTo>
                  <a:lnTo>
                    <a:pt x="591" y="30"/>
                  </a:lnTo>
                  <a:lnTo>
                    <a:pt x="597" y="60"/>
                  </a:lnTo>
                  <a:lnTo>
                    <a:pt x="609" y="84"/>
                  </a:lnTo>
                  <a:lnTo>
                    <a:pt x="615" y="125"/>
                  </a:lnTo>
                  <a:lnTo>
                    <a:pt x="627" y="161"/>
                  </a:lnTo>
                  <a:lnTo>
                    <a:pt x="639" y="209"/>
                  </a:lnTo>
                  <a:lnTo>
                    <a:pt x="645" y="257"/>
                  </a:lnTo>
                  <a:lnTo>
                    <a:pt x="651" y="305"/>
                  </a:lnTo>
                  <a:lnTo>
                    <a:pt x="657" y="358"/>
                  </a:lnTo>
                  <a:lnTo>
                    <a:pt x="663" y="412"/>
                  </a:lnTo>
                  <a:lnTo>
                    <a:pt x="663" y="466"/>
                  </a:lnTo>
                  <a:lnTo>
                    <a:pt x="663" y="514"/>
                  </a:lnTo>
                  <a:lnTo>
                    <a:pt x="657" y="562"/>
                  </a:lnTo>
                  <a:lnTo>
                    <a:pt x="651" y="616"/>
                  </a:lnTo>
                  <a:lnTo>
                    <a:pt x="633" y="651"/>
                  </a:lnTo>
                  <a:lnTo>
                    <a:pt x="621" y="699"/>
                  </a:lnTo>
                  <a:lnTo>
                    <a:pt x="591" y="729"/>
                  </a:lnTo>
                  <a:lnTo>
                    <a:pt x="567" y="771"/>
                  </a:lnTo>
                  <a:lnTo>
                    <a:pt x="531" y="795"/>
                  </a:lnTo>
                  <a:lnTo>
                    <a:pt x="496" y="819"/>
                  </a:lnTo>
                  <a:lnTo>
                    <a:pt x="454" y="837"/>
                  </a:lnTo>
                  <a:lnTo>
                    <a:pt x="418" y="861"/>
                  </a:lnTo>
                  <a:lnTo>
                    <a:pt x="376" y="867"/>
                  </a:lnTo>
                  <a:lnTo>
                    <a:pt x="334" y="879"/>
                  </a:lnTo>
                  <a:lnTo>
                    <a:pt x="287" y="879"/>
                  </a:lnTo>
                  <a:lnTo>
                    <a:pt x="251" y="879"/>
                  </a:lnTo>
                  <a:lnTo>
                    <a:pt x="209" y="873"/>
                  </a:lnTo>
                  <a:lnTo>
                    <a:pt x="173" y="861"/>
                  </a:lnTo>
                  <a:lnTo>
                    <a:pt x="144" y="843"/>
                  </a:lnTo>
                  <a:lnTo>
                    <a:pt x="120" y="825"/>
                  </a:lnTo>
                  <a:lnTo>
                    <a:pt x="96" y="801"/>
                  </a:lnTo>
                  <a:lnTo>
                    <a:pt x="72" y="771"/>
                  </a:lnTo>
                  <a:lnTo>
                    <a:pt x="54" y="753"/>
                  </a:lnTo>
                  <a:lnTo>
                    <a:pt x="42" y="729"/>
                  </a:lnTo>
                  <a:lnTo>
                    <a:pt x="30" y="705"/>
                  </a:lnTo>
                  <a:lnTo>
                    <a:pt x="18" y="687"/>
                  </a:lnTo>
                  <a:lnTo>
                    <a:pt x="12" y="669"/>
                  </a:lnTo>
                  <a:lnTo>
                    <a:pt x="6" y="651"/>
                  </a:lnTo>
                  <a:lnTo>
                    <a:pt x="0" y="633"/>
                  </a:lnTo>
                  <a:lnTo>
                    <a:pt x="0" y="616"/>
                  </a:lnTo>
                  <a:lnTo>
                    <a:pt x="0" y="604"/>
                  </a:lnTo>
                  <a:lnTo>
                    <a:pt x="0" y="598"/>
                  </a:lnTo>
                  <a:lnTo>
                    <a:pt x="0" y="580"/>
                  </a:lnTo>
                  <a:lnTo>
                    <a:pt x="0" y="574"/>
                  </a:lnTo>
                  <a:lnTo>
                    <a:pt x="579" y="0"/>
                  </a:lnTo>
                  <a:close/>
                </a:path>
              </a:pathLst>
            </a:custGeom>
            <a:solidFill>
              <a:srgbClr val="B34D1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67" name="Google Shape;2167;p45"/>
            <p:cNvSpPr/>
            <p:nvPr/>
          </p:nvSpPr>
          <p:spPr>
            <a:xfrm>
              <a:off x="2603" y="3682"/>
              <a:ext cx="2464" cy="3365"/>
            </a:xfrm>
            <a:custGeom>
              <a:avLst/>
              <a:gdLst/>
              <a:ahLst/>
              <a:cxnLst/>
              <a:rect l="l" t="t" r="r" b="b"/>
              <a:pathLst>
                <a:path w="2464" h="3365" extrusionOk="0">
                  <a:moveTo>
                    <a:pt x="436" y="89"/>
                  </a:moveTo>
                  <a:lnTo>
                    <a:pt x="430" y="83"/>
                  </a:lnTo>
                  <a:lnTo>
                    <a:pt x="418" y="78"/>
                  </a:lnTo>
                  <a:lnTo>
                    <a:pt x="400" y="66"/>
                  </a:lnTo>
                  <a:lnTo>
                    <a:pt x="388" y="54"/>
                  </a:lnTo>
                  <a:lnTo>
                    <a:pt x="364" y="42"/>
                  </a:lnTo>
                  <a:lnTo>
                    <a:pt x="340" y="30"/>
                  </a:lnTo>
                  <a:lnTo>
                    <a:pt x="311" y="18"/>
                  </a:lnTo>
                  <a:lnTo>
                    <a:pt x="287" y="12"/>
                  </a:lnTo>
                  <a:lnTo>
                    <a:pt x="257" y="0"/>
                  </a:lnTo>
                  <a:lnTo>
                    <a:pt x="227" y="6"/>
                  </a:lnTo>
                  <a:lnTo>
                    <a:pt x="203" y="12"/>
                  </a:lnTo>
                  <a:lnTo>
                    <a:pt x="179" y="30"/>
                  </a:lnTo>
                  <a:lnTo>
                    <a:pt x="155" y="48"/>
                  </a:lnTo>
                  <a:lnTo>
                    <a:pt x="144" y="83"/>
                  </a:lnTo>
                  <a:lnTo>
                    <a:pt x="126" y="125"/>
                  </a:lnTo>
                  <a:lnTo>
                    <a:pt x="126" y="185"/>
                  </a:lnTo>
                  <a:lnTo>
                    <a:pt x="120" y="245"/>
                  </a:lnTo>
                  <a:lnTo>
                    <a:pt x="120" y="311"/>
                  </a:lnTo>
                  <a:lnTo>
                    <a:pt x="114" y="370"/>
                  </a:lnTo>
                  <a:lnTo>
                    <a:pt x="114" y="442"/>
                  </a:lnTo>
                  <a:lnTo>
                    <a:pt x="114" y="508"/>
                  </a:lnTo>
                  <a:lnTo>
                    <a:pt x="114" y="568"/>
                  </a:lnTo>
                  <a:lnTo>
                    <a:pt x="108" y="639"/>
                  </a:lnTo>
                  <a:lnTo>
                    <a:pt x="108" y="705"/>
                  </a:lnTo>
                  <a:lnTo>
                    <a:pt x="102" y="771"/>
                  </a:lnTo>
                  <a:lnTo>
                    <a:pt x="96" y="843"/>
                  </a:lnTo>
                  <a:lnTo>
                    <a:pt x="90" y="908"/>
                  </a:lnTo>
                  <a:lnTo>
                    <a:pt x="78" y="974"/>
                  </a:lnTo>
                  <a:lnTo>
                    <a:pt x="66" y="1040"/>
                  </a:lnTo>
                  <a:lnTo>
                    <a:pt x="54" y="1106"/>
                  </a:lnTo>
                  <a:lnTo>
                    <a:pt x="36" y="1171"/>
                  </a:lnTo>
                  <a:lnTo>
                    <a:pt x="18" y="1237"/>
                  </a:lnTo>
                  <a:lnTo>
                    <a:pt x="0" y="1303"/>
                  </a:lnTo>
                  <a:lnTo>
                    <a:pt x="0" y="1375"/>
                  </a:lnTo>
                  <a:lnTo>
                    <a:pt x="12" y="1446"/>
                  </a:lnTo>
                  <a:lnTo>
                    <a:pt x="36" y="1524"/>
                  </a:lnTo>
                  <a:lnTo>
                    <a:pt x="66" y="1602"/>
                  </a:lnTo>
                  <a:lnTo>
                    <a:pt x="108" y="1680"/>
                  </a:lnTo>
                  <a:lnTo>
                    <a:pt x="149" y="1757"/>
                  </a:lnTo>
                  <a:lnTo>
                    <a:pt x="203" y="1835"/>
                  </a:lnTo>
                  <a:lnTo>
                    <a:pt x="251" y="1907"/>
                  </a:lnTo>
                  <a:lnTo>
                    <a:pt x="311" y="1984"/>
                  </a:lnTo>
                  <a:lnTo>
                    <a:pt x="364" y="2056"/>
                  </a:lnTo>
                  <a:lnTo>
                    <a:pt x="418" y="2128"/>
                  </a:lnTo>
                  <a:lnTo>
                    <a:pt x="472" y="2188"/>
                  </a:lnTo>
                  <a:lnTo>
                    <a:pt x="519" y="2247"/>
                  </a:lnTo>
                  <a:lnTo>
                    <a:pt x="567" y="2301"/>
                  </a:lnTo>
                  <a:lnTo>
                    <a:pt x="603" y="2349"/>
                  </a:lnTo>
                  <a:lnTo>
                    <a:pt x="627" y="2385"/>
                  </a:lnTo>
                  <a:lnTo>
                    <a:pt x="651" y="2427"/>
                  </a:lnTo>
                  <a:lnTo>
                    <a:pt x="663" y="2475"/>
                  </a:lnTo>
                  <a:lnTo>
                    <a:pt x="675" y="2516"/>
                  </a:lnTo>
                  <a:lnTo>
                    <a:pt x="680" y="2558"/>
                  </a:lnTo>
                  <a:lnTo>
                    <a:pt x="680" y="2600"/>
                  </a:lnTo>
                  <a:lnTo>
                    <a:pt x="686" y="2648"/>
                  </a:lnTo>
                  <a:lnTo>
                    <a:pt x="686" y="2690"/>
                  </a:lnTo>
                  <a:lnTo>
                    <a:pt x="686" y="2732"/>
                  </a:lnTo>
                  <a:lnTo>
                    <a:pt x="692" y="2773"/>
                  </a:lnTo>
                  <a:lnTo>
                    <a:pt x="698" y="2815"/>
                  </a:lnTo>
                  <a:lnTo>
                    <a:pt x="710" y="2857"/>
                  </a:lnTo>
                  <a:lnTo>
                    <a:pt x="728" y="2893"/>
                  </a:lnTo>
                  <a:lnTo>
                    <a:pt x="752" y="2935"/>
                  </a:lnTo>
                  <a:lnTo>
                    <a:pt x="782" y="2965"/>
                  </a:lnTo>
                  <a:lnTo>
                    <a:pt x="824" y="3007"/>
                  </a:lnTo>
                  <a:lnTo>
                    <a:pt x="871" y="3030"/>
                  </a:lnTo>
                  <a:lnTo>
                    <a:pt x="949" y="3066"/>
                  </a:lnTo>
                  <a:lnTo>
                    <a:pt x="1038" y="3096"/>
                  </a:lnTo>
                  <a:lnTo>
                    <a:pt x="1152" y="3132"/>
                  </a:lnTo>
                  <a:lnTo>
                    <a:pt x="1265" y="3156"/>
                  </a:lnTo>
                  <a:lnTo>
                    <a:pt x="1396" y="3186"/>
                  </a:lnTo>
                  <a:lnTo>
                    <a:pt x="1522" y="3216"/>
                  </a:lnTo>
                  <a:lnTo>
                    <a:pt x="1653" y="3246"/>
                  </a:lnTo>
                  <a:lnTo>
                    <a:pt x="1778" y="3270"/>
                  </a:lnTo>
                  <a:lnTo>
                    <a:pt x="1904" y="3293"/>
                  </a:lnTo>
                  <a:lnTo>
                    <a:pt x="2017" y="3311"/>
                  </a:lnTo>
                  <a:lnTo>
                    <a:pt x="2118" y="3329"/>
                  </a:lnTo>
                  <a:lnTo>
                    <a:pt x="2202" y="3341"/>
                  </a:lnTo>
                  <a:lnTo>
                    <a:pt x="2268" y="3353"/>
                  </a:lnTo>
                  <a:lnTo>
                    <a:pt x="2303" y="3359"/>
                  </a:lnTo>
                  <a:lnTo>
                    <a:pt x="2321" y="3365"/>
                  </a:lnTo>
                  <a:lnTo>
                    <a:pt x="2321" y="3359"/>
                  </a:lnTo>
                  <a:lnTo>
                    <a:pt x="2327" y="3341"/>
                  </a:lnTo>
                  <a:lnTo>
                    <a:pt x="2333" y="3317"/>
                  </a:lnTo>
                  <a:lnTo>
                    <a:pt x="2351" y="3287"/>
                  </a:lnTo>
                  <a:lnTo>
                    <a:pt x="2363" y="3246"/>
                  </a:lnTo>
                  <a:lnTo>
                    <a:pt x="2381" y="3204"/>
                  </a:lnTo>
                  <a:lnTo>
                    <a:pt x="2399" y="3156"/>
                  </a:lnTo>
                  <a:lnTo>
                    <a:pt x="2417" y="3114"/>
                  </a:lnTo>
                  <a:lnTo>
                    <a:pt x="2429" y="3060"/>
                  </a:lnTo>
                  <a:lnTo>
                    <a:pt x="2441" y="3007"/>
                  </a:lnTo>
                  <a:lnTo>
                    <a:pt x="2452" y="2959"/>
                  </a:lnTo>
                  <a:lnTo>
                    <a:pt x="2458" y="2917"/>
                  </a:lnTo>
                  <a:lnTo>
                    <a:pt x="2464" y="2869"/>
                  </a:lnTo>
                  <a:lnTo>
                    <a:pt x="2464" y="2833"/>
                  </a:lnTo>
                  <a:lnTo>
                    <a:pt x="2452" y="2797"/>
                  </a:lnTo>
                  <a:lnTo>
                    <a:pt x="2441" y="2779"/>
                  </a:lnTo>
                  <a:lnTo>
                    <a:pt x="2411" y="2750"/>
                  </a:lnTo>
                  <a:lnTo>
                    <a:pt x="2357" y="2720"/>
                  </a:lnTo>
                  <a:lnTo>
                    <a:pt x="2285" y="2684"/>
                  </a:lnTo>
                  <a:lnTo>
                    <a:pt x="2202" y="2648"/>
                  </a:lnTo>
                  <a:lnTo>
                    <a:pt x="2094" y="2606"/>
                  </a:lnTo>
                  <a:lnTo>
                    <a:pt x="1987" y="2564"/>
                  </a:lnTo>
                  <a:lnTo>
                    <a:pt x="1868" y="2516"/>
                  </a:lnTo>
                  <a:lnTo>
                    <a:pt x="1754" y="2469"/>
                  </a:lnTo>
                  <a:lnTo>
                    <a:pt x="1629" y="2409"/>
                  </a:lnTo>
                  <a:lnTo>
                    <a:pt x="1510" y="2355"/>
                  </a:lnTo>
                  <a:lnTo>
                    <a:pt x="1396" y="2295"/>
                  </a:lnTo>
                  <a:lnTo>
                    <a:pt x="1295" y="2235"/>
                  </a:lnTo>
                  <a:lnTo>
                    <a:pt x="1200" y="2170"/>
                  </a:lnTo>
                  <a:lnTo>
                    <a:pt x="1122" y="2104"/>
                  </a:lnTo>
                  <a:lnTo>
                    <a:pt x="1062" y="2032"/>
                  </a:lnTo>
                  <a:lnTo>
                    <a:pt x="1021" y="1966"/>
                  </a:lnTo>
                  <a:lnTo>
                    <a:pt x="985" y="1883"/>
                  </a:lnTo>
                  <a:lnTo>
                    <a:pt x="949" y="1775"/>
                  </a:lnTo>
                  <a:lnTo>
                    <a:pt x="907" y="1650"/>
                  </a:lnTo>
                  <a:lnTo>
                    <a:pt x="859" y="1512"/>
                  </a:lnTo>
                  <a:lnTo>
                    <a:pt x="812" y="1363"/>
                  </a:lnTo>
                  <a:lnTo>
                    <a:pt x="764" y="1201"/>
                  </a:lnTo>
                  <a:lnTo>
                    <a:pt x="710" y="1046"/>
                  </a:lnTo>
                  <a:lnTo>
                    <a:pt x="669" y="884"/>
                  </a:lnTo>
                  <a:lnTo>
                    <a:pt x="615" y="729"/>
                  </a:lnTo>
                  <a:lnTo>
                    <a:pt x="573" y="580"/>
                  </a:lnTo>
                  <a:lnTo>
                    <a:pt x="531" y="442"/>
                  </a:lnTo>
                  <a:lnTo>
                    <a:pt x="501" y="329"/>
                  </a:lnTo>
                  <a:lnTo>
                    <a:pt x="472" y="221"/>
                  </a:lnTo>
                  <a:lnTo>
                    <a:pt x="448" y="149"/>
                  </a:lnTo>
                  <a:lnTo>
                    <a:pt x="436" y="101"/>
                  </a:lnTo>
                  <a:lnTo>
                    <a:pt x="436" y="89"/>
                  </a:lnTo>
                  <a:close/>
                </a:path>
              </a:pathLst>
            </a:custGeom>
            <a:solidFill>
              <a:srgbClr val="FFD6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68" name="Google Shape;2168;p45"/>
            <p:cNvSpPr/>
            <p:nvPr/>
          </p:nvSpPr>
          <p:spPr>
            <a:xfrm>
              <a:off x="2896" y="3269"/>
              <a:ext cx="2738" cy="2708"/>
            </a:xfrm>
            <a:custGeom>
              <a:avLst/>
              <a:gdLst/>
              <a:ahLst/>
              <a:cxnLst/>
              <a:rect l="l" t="t" r="r" b="b"/>
              <a:pathLst>
                <a:path w="2738" h="2708" extrusionOk="0">
                  <a:moveTo>
                    <a:pt x="1324" y="18"/>
                  </a:moveTo>
                  <a:lnTo>
                    <a:pt x="1306" y="18"/>
                  </a:lnTo>
                  <a:lnTo>
                    <a:pt x="1276" y="24"/>
                  </a:lnTo>
                  <a:lnTo>
                    <a:pt x="1217" y="36"/>
                  </a:lnTo>
                  <a:lnTo>
                    <a:pt x="1151" y="54"/>
                  </a:lnTo>
                  <a:lnTo>
                    <a:pt x="1062" y="72"/>
                  </a:lnTo>
                  <a:lnTo>
                    <a:pt x="966" y="102"/>
                  </a:lnTo>
                  <a:lnTo>
                    <a:pt x="865" y="132"/>
                  </a:lnTo>
                  <a:lnTo>
                    <a:pt x="757" y="174"/>
                  </a:lnTo>
                  <a:lnTo>
                    <a:pt x="638" y="216"/>
                  </a:lnTo>
                  <a:lnTo>
                    <a:pt x="525" y="257"/>
                  </a:lnTo>
                  <a:lnTo>
                    <a:pt x="417" y="305"/>
                  </a:lnTo>
                  <a:lnTo>
                    <a:pt x="310" y="365"/>
                  </a:lnTo>
                  <a:lnTo>
                    <a:pt x="214" y="419"/>
                  </a:lnTo>
                  <a:lnTo>
                    <a:pt x="131" y="485"/>
                  </a:lnTo>
                  <a:lnTo>
                    <a:pt x="53" y="556"/>
                  </a:lnTo>
                  <a:lnTo>
                    <a:pt x="0" y="628"/>
                  </a:lnTo>
                  <a:lnTo>
                    <a:pt x="6" y="628"/>
                  </a:lnTo>
                  <a:lnTo>
                    <a:pt x="29" y="628"/>
                  </a:lnTo>
                  <a:lnTo>
                    <a:pt x="41" y="634"/>
                  </a:lnTo>
                  <a:lnTo>
                    <a:pt x="53" y="640"/>
                  </a:lnTo>
                  <a:lnTo>
                    <a:pt x="71" y="652"/>
                  </a:lnTo>
                  <a:lnTo>
                    <a:pt x="95" y="670"/>
                  </a:lnTo>
                  <a:lnTo>
                    <a:pt x="107" y="682"/>
                  </a:lnTo>
                  <a:lnTo>
                    <a:pt x="131" y="706"/>
                  </a:lnTo>
                  <a:lnTo>
                    <a:pt x="149" y="736"/>
                  </a:lnTo>
                  <a:lnTo>
                    <a:pt x="167" y="771"/>
                  </a:lnTo>
                  <a:lnTo>
                    <a:pt x="185" y="807"/>
                  </a:lnTo>
                  <a:lnTo>
                    <a:pt x="203" y="855"/>
                  </a:lnTo>
                  <a:lnTo>
                    <a:pt x="214" y="909"/>
                  </a:lnTo>
                  <a:lnTo>
                    <a:pt x="232" y="975"/>
                  </a:lnTo>
                  <a:lnTo>
                    <a:pt x="238" y="1046"/>
                  </a:lnTo>
                  <a:lnTo>
                    <a:pt x="238" y="1124"/>
                  </a:lnTo>
                  <a:lnTo>
                    <a:pt x="238" y="1208"/>
                  </a:lnTo>
                  <a:lnTo>
                    <a:pt x="238" y="1297"/>
                  </a:lnTo>
                  <a:lnTo>
                    <a:pt x="232" y="1387"/>
                  </a:lnTo>
                  <a:lnTo>
                    <a:pt x="232" y="1483"/>
                  </a:lnTo>
                  <a:lnTo>
                    <a:pt x="226" y="1578"/>
                  </a:lnTo>
                  <a:lnTo>
                    <a:pt x="232" y="1680"/>
                  </a:lnTo>
                  <a:lnTo>
                    <a:pt x="232" y="1770"/>
                  </a:lnTo>
                  <a:lnTo>
                    <a:pt x="238" y="1865"/>
                  </a:lnTo>
                  <a:lnTo>
                    <a:pt x="250" y="1955"/>
                  </a:lnTo>
                  <a:lnTo>
                    <a:pt x="274" y="2039"/>
                  </a:lnTo>
                  <a:lnTo>
                    <a:pt x="298" y="2116"/>
                  </a:lnTo>
                  <a:lnTo>
                    <a:pt x="328" y="2182"/>
                  </a:lnTo>
                  <a:lnTo>
                    <a:pt x="376" y="2242"/>
                  </a:lnTo>
                  <a:lnTo>
                    <a:pt x="429" y="2296"/>
                  </a:lnTo>
                  <a:lnTo>
                    <a:pt x="483" y="2332"/>
                  </a:lnTo>
                  <a:lnTo>
                    <a:pt x="537" y="2367"/>
                  </a:lnTo>
                  <a:lnTo>
                    <a:pt x="578" y="2397"/>
                  </a:lnTo>
                  <a:lnTo>
                    <a:pt x="626" y="2427"/>
                  </a:lnTo>
                  <a:lnTo>
                    <a:pt x="662" y="2445"/>
                  </a:lnTo>
                  <a:lnTo>
                    <a:pt x="692" y="2475"/>
                  </a:lnTo>
                  <a:lnTo>
                    <a:pt x="722" y="2493"/>
                  </a:lnTo>
                  <a:lnTo>
                    <a:pt x="745" y="2517"/>
                  </a:lnTo>
                  <a:lnTo>
                    <a:pt x="763" y="2535"/>
                  </a:lnTo>
                  <a:lnTo>
                    <a:pt x="781" y="2553"/>
                  </a:lnTo>
                  <a:lnTo>
                    <a:pt x="793" y="2571"/>
                  </a:lnTo>
                  <a:lnTo>
                    <a:pt x="805" y="2601"/>
                  </a:lnTo>
                  <a:lnTo>
                    <a:pt x="811" y="2619"/>
                  </a:lnTo>
                  <a:lnTo>
                    <a:pt x="817" y="2642"/>
                  </a:lnTo>
                  <a:lnTo>
                    <a:pt x="817" y="2672"/>
                  </a:lnTo>
                  <a:lnTo>
                    <a:pt x="817" y="2708"/>
                  </a:lnTo>
                  <a:lnTo>
                    <a:pt x="2738" y="1590"/>
                  </a:lnTo>
                  <a:lnTo>
                    <a:pt x="2738" y="1584"/>
                  </a:lnTo>
                  <a:lnTo>
                    <a:pt x="2738" y="1572"/>
                  </a:lnTo>
                  <a:lnTo>
                    <a:pt x="2732" y="1555"/>
                  </a:lnTo>
                  <a:lnTo>
                    <a:pt x="2732" y="1525"/>
                  </a:lnTo>
                  <a:lnTo>
                    <a:pt x="2726" y="1495"/>
                  </a:lnTo>
                  <a:lnTo>
                    <a:pt x="2720" y="1459"/>
                  </a:lnTo>
                  <a:lnTo>
                    <a:pt x="2720" y="1417"/>
                  </a:lnTo>
                  <a:lnTo>
                    <a:pt x="2714" y="1375"/>
                  </a:lnTo>
                  <a:lnTo>
                    <a:pt x="2708" y="1321"/>
                  </a:lnTo>
                  <a:lnTo>
                    <a:pt x="2702" y="1274"/>
                  </a:lnTo>
                  <a:lnTo>
                    <a:pt x="2696" y="1220"/>
                  </a:lnTo>
                  <a:lnTo>
                    <a:pt x="2690" y="1166"/>
                  </a:lnTo>
                  <a:lnTo>
                    <a:pt x="2679" y="1106"/>
                  </a:lnTo>
                  <a:lnTo>
                    <a:pt x="2673" y="1058"/>
                  </a:lnTo>
                  <a:lnTo>
                    <a:pt x="2661" y="1005"/>
                  </a:lnTo>
                  <a:lnTo>
                    <a:pt x="2661" y="951"/>
                  </a:lnTo>
                  <a:lnTo>
                    <a:pt x="2643" y="903"/>
                  </a:lnTo>
                  <a:lnTo>
                    <a:pt x="2619" y="855"/>
                  </a:lnTo>
                  <a:lnTo>
                    <a:pt x="2589" y="813"/>
                  </a:lnTo>
                  <a:lnTo>
                    <a:pt x="2553" y="777"/>
                  </a:lnTo>
                  <a:lnTo>
                    <a:pt x="2517" y="742"/>
                  </a:lnTo>
                  <a:lnTo>
                    <a:pt x="2482" y="706"/>
                  </a:lnTo>
                  <a:lnTo>
                    <a:pt x="2440" y="670"/>
                  </a:lnTo>
                  <a:lnTo>
                    <a:pt x="2404" y="634"/>
                  </a:lnTo>
                  <a:lnTo>
                    <a:pt x="2368" y="586"/>
                  </a:lnTo>
                  <a:lnTo>
                    <a:pt x="2344" y="544"/>
                  </a:lnTo>
                  <a:lnTo>
                    <a:pt x="2327" y="496"/>
                  </a:lnTo>
                  <a:lnTo>
                    <a:pt x="2321" y="443"/>
                  </a:lnTo>
                  <a:lnTo>
                    <a:pt x="2321" y="377"/>
                  </a:lnTo>
                  <a:lnTo>
                    <a:pt x="2332" y="305"/>
                  </a:lnTo>
                  <a:lnTo>
                    <a:pt x="2368" y="222"/>
                  </a:lnTo>
                  <a:lnTo>
                    <a:pt x="2416" y="132"/>
                  </a:lnTo>
                  <a:lnTo>
                    <a:pt x="2422" y="96"/>
                  </a:lnTo>
                  <a:lnTo>
                    <a:pt x="2398" y="72"/>
                  </a:lnTo>
                  <a:lnTo>
                    <a:pt x="2356" y="42"/>
                  </a:lnTo>
                  <a:lnTo>
                    <a:pt x="2291" y="30"/>
                  </a:lnTo>
                  <a:lnTo>
                    <a:pt x="2207" y="18"/>
                  </a:lnTo>
                  <a:lnTo>
                    <a:pt x="2118" y="6"/>
                  </a:lnTo>
                  <a:lnTo>
                    <a:pt x="2016" y="0"/>
                  </a:lnTo>
                  <a:lnTo>
                    <a:pt x="1915" y="0"/>
                  </a:lnTo>
                  <a:lnTo>
                    <a:pt x="1801" y="0"/>
                  </a:lnTo>
                  <a:lnTo>
                    <a:pt x="1694" y="0"/>
                  </a:lnTo>
                  <a:lnTo>
                    <a:pt x="1599" y="0"/>
                  </a:lnTo>
                  <a:lnTo>
                    <a:pt x="1509" y="6"/>
                  </a:lnTo>
                  <a:lnTo>
                    <a:pt x="1432" y="6"/>
                  </a:lnTo>
                  <a:lnTo>
                    <a:pt x="1372" y="12"/>
                  </a:lnTo>
                  <a:lnTo>
                    <a:pt x="1336" y="12"/>
                  </a:lnTo>
                  <a:lnTo>
                    <a:pt x="1324" y="1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69" name="Google Shape;2169;p45"/>
            <p:cNvSpPr/>
            <p:nvPr/>
          </p:nvSpPr>
          <p:spPr>
            <a:xfrm>
              <a:off x="5169" y="4166"/>
              <a:ext cx="465" cy="610"/>
            </a:xfrm>
            <a:custGeom>
              <a:avLst/>
              <a:gdLst/>
              <a:ahLst/>
              <a:cxnLst/>
              <a:rect l="l" t="t" r="r" b="b"/>
              <a:pathLst>
                <a:path w="465" h="610" extrusionOk="0">
                  <a:moveTo>
                    <a:pt x="0" y="0"/>
                  </a:moveTo>
                  <a:lnTo>
                    <a:pt x="6" y="0"/>
                  </a:lnTo>
                  <a:lnTo>
                    <a:pt x="30" y="6"/>
                  </a:lnTo>
                  <a:lnTo>
                    <a:pt x="42" y="6"/>
                  </a:lnTo>
                  <a:lnTo>
                    <a:pt x="59" y="12"/>
                  </a:lnTo>
                  <a:lnTo>
                    <a:pt x="77" y="18"/>
                  </a:lnTo>
                  <a:lnTo>
                    <a:pt x="101" y="24"/>
                  </a:lnTo>
                  <a:lnTo>
                    <a:pt x="113" y="30"/>
                  </a:lnTo>
                  <a:lnTo>
                    <a:pt x="137" y="36"/>
                  </a:lnTo>
                  <a:lnTo>
                    <a:pt x="155" y="48"/>
                  </a:lnTo>
                  <a:lnTo>
                    <a:pt x="173" y="60"/>
                  </a:lnTo>
                  <a:lnTo>
                    <a:pt x="185" y="66"/>
                  </a:lnTo>
                  <a:lnTo>
                    <a:pt x="203" y="78"/>
                  </a:lnTo>
                  <a:lnTo>
                    <a:pt x="215" y="84"/>
                  </a:lnTo>
                  <a:lnTo>
                    <a:pt x="227" y="96"/>
                  </a:lnTo>
                  <a:lnTo>
                    <a:pt x="233" y="108"/>
                  </a:lnTo>
                  <a:lnTo>
                    <a:pt x="244" y="131"/>
                  </a:lnTo>
                  <a:lnTo>
                    <a:pt x="256" y="161"/>
                  </a:lnTo>
                  <a:lnTo>
                    <a:pt x="274" y="197"/>
                  </a:lnTo>
                  <a:lnTo>
                    <a:pt x="292" y="227"/>
                  </a:lnTo>
                  <a:lnTo>
                    <a:pt x="316" y="269"/>
                  </a:lnTo>
                  <a:lnTo>
                    <a:pt x="334" y="311"/>
                  </a:lnTo>
                  <a:lnTo>
                    <a:pt x="358" y="353"/>
                  </a:lnTo>
                  <a:lnTo>
                    <a:pt x="376" y="395"/>
                  </a:lnTo>
                  <a:lnTo>
                    <a:pt x="394" y="430"/>
                  </a:lnTo>
                  <a:lnTo>
                    <a:pt x="412" y="472"/>
                  </a:lnTo>
                  <a:lnTo>
                    <a:pt x="429" y="508"/>
                  </a:lnTo>
                  <a:lnTo>
                    <a:pt x="441" y="538"/>
                  </a:lnTo>
                  <a:lnTo>
                    <a:pt x="453" y="562"/>
                  </a:lnTo>
                  <a:lnTo>
                    <a:pt x="459" y="580"/>
                  </a:lnTo>
                  <a:lnTo>
                    <a:pt x="465" y="598"/>
                  </a:lnTo>
                  <a:lnTo>
                    <a:pt x="459" y="604"/>
                  </a:lnTo>
                  <a:lnTo>
                    <a:pt x="441" y="610"/>
                  </a:lnTo>
                  <a:lnTo>
                    <a:pt x="429" y="610"/>
                  </a:lnTo>
                  <a:lnTo>
                    <a:pt x="412" y="610"/>
                  </a:lnTo>
                  <a:lnTo>
                    <a:pt x="400" y="610"/>
                  </a:lnTo>
                  <a:lnTo>
                    <a:pt x="388" y="610"/>
                  </a:lnTo>
                  <a:lnTo>
                    <a:pt x="370" y="610"/>
                  </a:lnTo>
                  <a:lnTo>
                    <a:pt x="352" y="604"/>
                  </a:lnTo>
                  <a:lnTo>
                    <a:pt x="334" y="604"/>
                  </a:lnTo>
                  <a:lnTo>
                    <a:pt x="328" y="604"/>
                  </a:lnTo>
                  <a:lnTo>
                    <a:pt x="304" y="604"/>
                  </a:lnTo>
                  <a:lnTo>
                    <a:pt x="298" y="604"/>
                  </a:lnTo>
                  <a:lnTo>
                    <a:pt x="48" y="185"/>
                  </a:lnTo>
                  <a:lnTo>
                    <a:pt x="0" y="0"/>
                  </a:lnTo>
                  <a:close/>
                </a:path>
              </a:pathLst>
            </a:custGeom>
            <a:solidFill>
              <a:srgbClr val="96DE0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70" name="Google Shape;2170;p45"/>
            <p:cNvSpPr/>
            <p:nvPr/>
          </p:nvSpPr>
          <p:spPr>
            <a:xfrm>
              <a:off x="3809" y="3915"/>
              <a:ext cx="2732" cy="2487"/>
            </a:xfrm>
            <a:custGeom>
              <a:avLst/>
              <a:gdLst/>
              <a:ahLst/>
              <a:cxnLst/>
              <a:rect l="l" t="t" r="r" b="b"/>
              <a:pathLst>
                <a:path w="2732" h="2487" extrusionOk="0">
                  <a:moveTo>
                    <a:pt x="590" y="0"/>
                  </a:moveTo>
                  <a:lnTo>
                    <a:pt x="578" y="0"/>
                  </a:lnTo>
                  <a:lnTo>
                    <a:pt x="554" y="12"/>
                  </a:lnTo>
                  <a:lnTo>
                    <a:pt x="525" y="30"/>
                  </a:lnTo>
                  <a:lnTo>
                    <a:pt x="489" y="48"/>
                  </a:lnTo>
                  <a:lnTo>
                    <a:pt x="435" y="72"/>
                  </a:lnTo>
                  <a:lnTo>
                    <a:pt x="381" y="108"/>
                  </a:lnTo>
                  <a:lnTo>
                    <a:pt x="328" y="137"/>
                  </a:lnTo>
                  <a:lnTo>
                    <a:pt x="274" y="179"/>
                  </a:lnTo>
                  <a:lnTo>
                    <a:pt x="214" y="221"/>
                  </a:lnTo>
                  <a:lnTo>
                    <a:pt x="161" y="263"/>
                  </a:lnTo>
                  <a:lnTo>
                    <a:pt x="107" y="311"/>
                  </a:lnTo>
                  <a:lnTo>
                    <a:pt x="71" y="365"/>
                  </a:lnTo>
                  <a:lnTo>
                    <a:pt x="35" y="412"/>
                  </a:lnTo>
                  <a:lnTo>
                    <a:pt x="11" y="460"/>
                  </a:lnTo>
                  <a:lnTo>
                    <a:pt x="0" y="514"/>
                  </a:lnTo>
                  <a:lnTo>
                    <a:pt x="5" y="568"/>
                  </a:lnTo>
                  <a:lnTo>
                    <a:pt x="17" y="616"/>
                  </a:lnTo>
                  <a:lnTo>
                    <a:pt x="35" y="681"/>
                  </a:lnTo>
                  <a:lnTo>
                    <a:pt x="53" y="753"/>
                  </a:lnTo>
                  <a:lnTo>
                    <a:pt x="83" y="831"/>
                  </a:lnTo>
                  <a:lnTo>
                    <a:pt x="113" y="909"/>
                  </a:lnTo>
                  <a:lnTo>
                    <a:pt x="149" y="992"/>
                  </a:lnTo>
                  <a:lnTo>
                    <a:pt x="184" y="1076"/>
                  </a:lnTo>
                  <a:lnTo>
                    <a:pt x="226" y="1160"/>
                  </a:lnTo>
                  <a:lnTo>
                    <a:pt x="268" y="1237"/>
                  </a:lnTo>
                  <a:lnTo>
                    <a:pt x="310" y="1315"/>
                  </a:lnTo>
                  <a:lnTo>
                    <a:pt x="352" y="1387"/>
                  </a:lnTo>
                  <a:lnTo>
                    <a:pt x="405" y="1452"/>
                  </a:lnTo>
                  <a:lnTo>
                    <a:pt x="453" y="1512"/>
                  </a:lnTo>
                  <a:lnTo>
                    <a:pt x="507" y="1560"/>
                  </a:lnTo>
                  <a:lnTo>
                    <a:pt x="554" y="1602"/>
                  </a:lnTo>
                  <a:lnTo>
                    <a:pt x="614" y="1632"/>
                  </a:lnTo>
                  <a:lnTo>
                    <a:pt x="614" y="1644"/>
                  </a:lnTo>
                  <a:lnTo>
                    <a:pt x="614" y="1662"/>
                  </a:lnTo>
                  <a:lnTo>
                    <a:pt x="620" y="1680"/>
                  </a:lnTo>
                  <a:lnTo>
                    <a:pt x="626" y="1710"/>
                  </a:lnTo>
                  <a:lnTo>
                    <a:pt x="638" y="1739"/>
                  </a:lnTo>
                  <a:lnTo>
                    <a:pt x="644" y="1775"/>
                  </a:lnTo>
                  <a:lnTo>
                    <a:pt x="656" y="1811"/>
                  </a:lnTo>
                  <a:lnTo>
                    <a:pt x="668" y="1847"/>
                  </a:lnTo>
                  <a:lnTo>
                    <a:pt x="674" y="1883"/>
                  </a:lnTo>
                  <a:lnTo>
                    <a:pt x="686" y="1919"/>
                  </a:lnTo>
                  <a:lnTo>
                    <a:pt x="704" y="1961"/>
                  </a:lnTo>
                  <a:lnTo>
                    <a:pt x="715" y="1990"/>
                  </a:lnTo>
                  <a:lnTo>
                    <a:pt x="727" y="2020"/>
                  </a:lnTo>
                  <a:lnTo>
                    <a:pt x="745" y="2050"/>
                  </a:lnTo>
                  <a:lnTo>
                    <a:pt x="763" y="2080"/>
                  </a:lnTo>
                  <a:lnTo>
                    <a:pt x="781" y="2104"/>
                  </a:lnTo>
                  <a:lnTo>
                    <a:pt x="805" y="2134"/>
                  </a:lnTo>
                  <a:lnTo>
                    <a:pt x="841" y="2164"/>
                  </a:lnTo>
                  <a:lnTo>
                    <a:pt x="883" y="2200"/>
                  </a:lnTo>
                  <a:lnTo>
                    <a:pt x="930" y="2236"/>
                  </a:lnTo>
                  <a:lnTo>
                    <a:pt x="984" y="2277"/>
                  </a:lnTo>
                  <a:lnTo>
                    <a:pt x="1038" y="2313"/>
                  </a:lnTo>
                  <a:lnTo>
                    <a:pt x="1103" y="2355"/>
                  </a:lnTo>
                  <a:lnTo>
                    <a:pt x="1169" y="2385"/>
                  </a:lnTo>
                  <a:lnTo>
                    <a:pt x="1235" y="2415"/>
                  </a:lnTo>
                  <a:lnTo>
                    <a:pt x="1306" y="2439"/>
                  </a:lnTo>
                  <a:lnTo>
                    <a:pt x="1378" y="2463"/>
                  </a:lnTo>
                  <a:lnTo>
                    <a:pt x="1449" y="2481"/>
                  </a:lnTo>
                  <a:lnTo>
                    <a:pt x="1521" y="2487"/>
                  </a:lnTo>
                  <a:lnTo>
                    <a:pt x="1593" y="2487"/>
                  </a:lnTo>
                  <a:lnTo>
                    <a:pt x="1664" y="2481"/>
                  </a:lnTo>
                  <a:lnTo>
                    <a:pt x="1736" y="2451"/>
                  </a:lnTo>
                  <a:lnTo>
                    <a:pt x="1813" y="2409"/>
                  </a:lnTo>
                  <a:lnTo>
                    <a:pt x="1897" y="2349"/>
                  </a:lnTo>
                  <a:lnTo>
                    <a:pt x="1986" y="2271"/>
                  </a:lnTo>
                  <a:lnTo>
                    <a:pt x="2070" y="2188"/>
                  </a:lnTo>
                  <a:lnTo>
                    <a:pt x="2159" y="2098"/>
                  </a:lnTo>
                  <a:lnTo>
                    <a:pt x="2249" y="2002"/>
                  </a:lnTo>
                  <a:lnTo>
                    <a:pt x="2338" y="1907"/>
                  </a:lnTo>
                  <a:lnTo>
                    <a:pt x="2416" y="1805"/>
                  </a:lnTo>
                  <a:lnTo>
                    <a:pt x="2487" y="1716"/>
                  </a:lnTo>
                  <a:lnTo>
                    <a:pt x="2559" y="1626"/>
                  </a:lnTo>
                  <a:lnTo>
                    <a:pt x="2619" y="1554"/>
                  </a:lnTo>
                  <a:lnTo>
                    <a:pt x="2660" y="1488"/>
                  </a:lnTo>
                  <a:lnTo>
                    <a:pt x="2702" y="1441"/>
                  </a:lnTo>
                  <a:lnTo>
                    <a:pt x="2726" y="1405"/>
                  </a:lnTo>
                  <a:lnTo>
                    <a:pt x="2732" y="1393"/>
                  </a:lnTo>
                  <a:lnTo>
                    <a:pt x="2726" y="1387"/>
                  </a:lnTo>
                  <a:lnTo>
                    <a:pt x="2720" y="1369"/>
                  </a:lnTo>
                  <a:lnTo>
                    <a:pt x="2702" y="1333"/>
                  </a:lnTo>
                  <a:lnTo>
                    <a:pt x="2684" y="1297"/>
                  </a:lnTo>
                  <a:lnTo>
                    <a:pt x="2660" y="1249"/>
                  </a:lnTo>
                  <a:lnTo>
                    <a:pt x="2625" y="1201"/>
                  </a:lnTo>
                  <a:lnTo>
                    <a:pt x="2589" y="1142"/>
                  </a:lnTo>
                  <a:lnTo>
                    <a:pt x="2547" y="1088"/>
                  </a:lnTo>
                  <a:lnTo>
                    <a:pt x="2499" y="1028"/>
                  </a:lnTo>
                  <a:lnTo>
                    <a:pt x="2446" y="974"/>
                  </a:lnTo>
                  <a:lnTo>
                    <a:pt x="2386" y="926"/>
                  </a:lnTo>
                  <a:lnTo>
                    <a:pt x="2320" y="885"/>
                  </a:lnTo>
                  <a:lnTo>
                    <a:pt x="2255" y="843"/>
                  </a:lnTo>
                  <a:lnTo>
                    <a:pt x="2177" y="819"/>
                  </a:lnTo>
                  <a:lnTo>
                    <a:pt x="2094" y="801"/>
                  </a:lnTo>
                  <a:lnTo>
                    <a:pt x="2016" y="801"/>
                  </a:lnTo>
                  <a:lnTo>
                    <a:pt x="1974" y="801"/>
                  </a:lnTo>
                  <a:lnTo>
                    <a:pt x="1933" y="801"/>
                  </a:lnTo>
                  <a:lnTo>
                    <a:pt x="1897" y="801"/>
                  </a:lnTo>
                  <a:lnTo>
                    <a:pt x="1867" y="807"/>
                  </a:lnTo>
                  <a:lnTo>
                    <a:pt x="1831" y="813"/>
                  </a:lnTo>
                  <a:lnTo>
                    <a:pt x="1807" y="819"/>
                  </a:lnTo>
                  <a:lnTo>
                    <a:pt x="1783" y="825"/>
                  </a:lnTo>
                  <a:lnTo>
                    <a:pt x="1766" y="831"/>
                  </a:lnTo>
                  <a:lnTo>
                    <a:pt x="1742" y="837"/>
                  </a:lnTo>
                  <a:lnTo>
                    <a:pt x="1724" y="843"/>
                  </a:lnTo>
                  <a:lnTo>
                    <a:pt x="1712" y="843"/>
                  </a:lnTo>
                  <a:lnTo>
                    <a:pt x="1700" y="849"/>
                  </a:lnTo>
                  <a:lnTo>
                    <a:pt x="1688" y="855"/>
                  </a:lnTo>
                  <a:lnTo>
                    <a:pt x="1682" y="861"/>
                  </a:lnTo>
                  <a:lnTo>
                    <a:pt x="1682" y="855"/>
                  </a:lnTo>
                  <a:lnTo>
                    <a:pt x="1676" y="843"/>
                  </a:lnTo>
                  <a:lnTo>
                    <a:pt x="1670" y="819"/>
                  </a:lnTo>
                  <a:lnTo>
                    <a:pt x="1664" y="795"/>
                  </a:lnTo>
                  <a:lnTo>
                    <a:pt x="1658" y="777"/>
                  </a:lnTo>
                  <a:lnTo>
                    <a:pt x="1652" y="759"/>
                  </a:lnTo>
                  <a:lnTo>
                    <a:pt x="1652" y="741"/>
                  </a:lnTo>
                  <a:lnTo>
                    <a:pt x="1652" y="729"/>
                  </a:lnTo>
                  <a:lnTo>
                    <a:pt x="1646" y="711"/>
                  </a:lnTo>
                  <a:lnTo>
                    <a:pt x="1646" y="693"/>
                  </a:lnTo>
                  <a:lnTo>
                    <a:pt x="1646" y="675"/>
                  </a:lnTo>
                  <a:lnTo>
                    <a:pt x="1652" y="657"/>
                  </a:lnTo>
                  <a:lnTo>
                    <a:pt x="1652" y="640"/>
                  </a:lnTo>
                  <a:lnTo>
                    <a:pt x="1646" y="622"/>
                  </a:lnTo>
                  <a:lnTo>
                    <a:pt x="1640" y="610"/>
                  </a:lnTo>
                  <a:lnTo>
                    <a:pt x="1634" y="598"/>
                  </a:lnTo>
                  <a:lnTo>
                    <a:pt x="1610" y="574"/>
                  </a:lnTo>
                  <a:lnTo>
                    <a:pt x="1587" y="562"/>
                  </a:lnTo>
                  <a:lnTo>
                    <a:pt x="1557" y="544"/>
                  </a:lnTo>
                  <a:lnTo>
                    <a:pt x="1527" y="526"/>
                  </a:lnTo>
                  <a:lnTo>
                    <a:pt x="1509" y="508"/>
                  </a:lnTo>
                  <a:lnTo>
                    <a:pt x="1503" y="490"/>
                  </a:lnTo>
                  <a:lnTo>
                    <a:pt x="1497" y="460"/>
                  </a:lnTo>
                  <a:lnTo>
                    <a:pt x="1497" y="436"/>
                  </a:lnTo>
                  <a:lnTo>
                    <a:pt x="1491" y="406"/>
                  </a:lnTo>
                  <a:lnTo>
                    <a:pt x="1485" y="382"/>
                  </a:lnTo>
                  <a:lnTo>
                    <a:pt x="1479" y="353"/>
                  </a:lnTo>
                  <a:lnTo>
                    <a:pt x="1479" y="335"/>
                  </a:lnTo>
                  <a:lnTo>
                    <a:pt x="1473" y="323"/>
                  </a:lnTo>
                  <a:lnTo>
                    <a:pt x="1473" y="317"/>
                  </a:lnTo>
                  <a:lnTo>
                    <a:pt x="1461" y="311"/>
                  </a:lnTo>
                  <a:lnTo>
                    <a:pt x="1443" y="293"/>
                  </a:lnTo>
                  <a:lnTo>
                    <a:pt x="1419" y="281"/>
                  </a:lnTo>
                  <a:lnTo>
                    <a:pt x="1408" y="275"/>
                  </a:lnTo>
                  <a:lnTo>
                    <a:pt x="1384" y="263"/>
                  </a:lnTo>
                  <a:lnTo>
                    <a:pt x="1366" y="251"/>
                  </a:lnTo>
                  <a:lnTo>
                    <a:pt x="1342" y="233"/>
                  </a:lnTo>
                  <a:lnTo>
                    <a:pt x="1318" y="221"/>
                  </a:lnTo>
                  <a:lnTo>
                    <a:pt x="1294" y="209"/>
                  </a:lnTo>
                  <a:lnTo>
                    <a:pt x="1276" y="203"/>
                  </a:lnTo>
                  <a:lnTo>
                    <a:pt x="1258" y="197"/>
                  </a:lnTo>
                  <a:lnTo>
                    <a:pt x="1241" y="191"/>
                  </a:lnTo>
                  <a:lnTo>
                    <a:pt x="1229" y="185"/>
                  </a:lnTo>
                  <a:lnTo>
                    <a:pt x="1223" y="185"/>
                  </a:lnTo>
                  <a:lnTo>
                    <a:pt x="1205" y="185"/>
                  </a:lnTo>
                  <a:lnTo>
                    <a:pt x="1175" y="179"/>
                  </a:lnTo>
                  <a:lnTo>
                    <a:pt x="1145" y="167"/>
                  </a:lnTo>
                  <a:lnTo>
                    <a:pt x="1103" y="161"/>
                  </a:lnTo>
                  <a:lnTo>
                    <a:pt x="1050" y="143"/>
                  </a:lnTo>
                  <a:lnTo>
                    <a:pt x="996" y="125"/>
                  </a:lnTo>
                  <a:lnTo>
                    <a:pt x="942" y="108"/>
                  </a:lnTo>
                  <a:lnTo>
                    <a:pt x="888" y="96"/>
                  </a:lnTo>
                  <a:lnTo>
                    <a:pt x="829" y="78"/>
                  </a:lnTo>
                  <a:lnTo>
                    <a:pt x="775" y="60"/>
                  </a:lnTo>
                  <a:lnTo>
                    <a:pt x="721" y="42"/>
                  </a:lnTo>
                  <a:lnTo>
                    <a:pt x="680" y="30"/>
                  </a:lnTo>
                  <a:lnTo>
                    <a:pt x="638" y="18"/>
                  </a:lnTo>
                  <a:lnTo>
                    <a:pt x="614" y="6"/>
                  </a:lnTo>
                  <a:lnTo>
                    <a:pt x="596" y="0"/>
                  </a:lnTo>
                  <a:lnTo>
                    <a:pt x="590" y="0"/>
                  </a:lnTo>
                  <a:close/>
                </a:path>
              </a:pathLst>
            </a:custGeom>
            <a:solidFill>
              <a:srgbClr val="1FE0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71" name="Google Shape;2171;p45"/>
            <p:cNvSpPr/>
            <p:nvPr/>
          </p:nvSpPr>
          <p:spPr>
            <a:xfrm>
              <a:off x="6583" y="1614"/>
              <a:ext cx="1474" cy="1625"/>
            </a:xfrm>
            <a:custGeom>
              <a:avLst/>
              <a:gdLst/>
              <a:ahLst/>
              <a:cxnLst/>
              <a:rect l="l" t="t" r="r" b="b"/>
              <a:pathLst>
                <a:path w="1474" h="1625" extrusionOk="0">
                  <a:moveTo>
                    <a:pt x="6" y="765"/>
                  </a:moveTo>
                  <a:lnTo>
                    <a:pt x="12" y="765"/>
                  </a:lnTo>
                  <a:lnTo>
                    <a:pt x="24" y="753"/>
                  </a:lnTo>
                  <a:lnTo>
                    <a:pt x="36" y="735"/>
                  </a:lnTo>
                  <a:lnTo>
                    <a:pt x="48" y="717"/>
                  </a:lnTo>
                  <a:lnTo>
                    <a:pt x="60" y="699"/>
                  </a:lnTo>
                  <a:lnTo>
                    <a:pt x="65" y="681"/>
                  </a:lnTo>
                  <a:lnTo>
                    <a:pt x="60" y="663"/>
                  </a:lnTo>
                  <a:lnTo>
                    <a:pt x="42" y="651"/>
                  </a:lnTo>
                  <a:lnTo>
                    <a:pt x="18" y="633"/>
                  </a:lnTo>
                  <a:lnTo>
                    <a:pt x="6" y="621"/>
                  </a:lnTo>
                  <a:lnTo>
                    <a:pt x="0" y="597"/>
                  </a:lnTo>
                  <a:lnTo>
                    <a:pt x="6" y="579"/>
                  </a:lnTo>
                  <a:lnTo>
                    <a:pt x="18" y="567"/>
                  </a:lnTo>
                  <a:lnTo>
                    <a:pt x="30" y="549"/>
                  </a:lnTo>
                  <a:lnTo>
                    <a:pt x="42" y="532"/>
                  </a:lnTo>
                  <a:lnTo>
                    <a:pt x="60" y="526"/>
                  </a:lnTo>
                  <a:lnTo>
                    <a:pt x="60" y="508"/>
                  </a:lnTo>
                  <a:lnTo>
                    <a:pt x="65" y="478"/>
                  </a:lnTo>
                  <a:lnTo>
                    <a:pt x="60" y="466"/>
                  </a:lnTo>
                  <a:lnTo>
                    <a:pt x="60" y="448"/>
                  </a:lnTo>
                  <a:lnTo>
                    <a:pt x="60" y="430"/>
                  </a:lnTo>
                  <a:lnTo>
                    <a:pt x="60" y="412"/>
                  </a:lnTo>
                  <a:lnTo>
                    <a:pt x="60" y="394"/>
                  </a:lnTo>
                  <a:lnTo>
                    <a:pt x="54" y="376"/>
                  </a:lnTo>
                  <a:lnTo>
                    <a:pt x="54" y="358"/>
                  </a:lnTo>
                  <a:lnTo>
                    <a:pt x="60" y="346"/>
                  </a:lnTo>
                  <a:lnTo>
                    <a:pt x="60" y="322"/>
                  </a:lnTo>
                  <a:lnTo>
                    <a:pt x="71" y="316"/>
                  </a:lnTo>
                  <a:lnTo>
                    <a:pt x="83" y="316"/>
                  </a:lnTo>
                  <a:lnTo>
                    <a:pt x="107" y="328"/>
                  </a:lnTo>
                  <a:lnTo>
                    <a:pt x="119" y="334"/>
                  </a:lnTo>
                  <a:lnTo>
                    <a:pt x="143" y="340"/>
                  </a:lnTo>
                  <a:lnTo>
                    <a:pt x="161" y="346"/>
                  </a:lnTo>
                  <a:lnTo>
                    <a:pt x="173" y="346"/>
                  </a:lnTo>
                  <a:lnTo>
                    <a:pt x="185" y="334"/>
                  </a:lnTo>
                  <a:lnTo>
                    <a:pt x="191" y="310"/>
                  </a:lnTo>
                  <a:lnTo>
                    <a:pt x="191" y="286"/>
                  </a:lnTo>
                  <a:lnTo>
                    <a:pt x="203" y="263"/>
                  </a:lnTo>
                  <a:lnTo>
                    <a:pt x="215" y="245"/>
                  </a:lnTo>
                  <a:lnTo>
                    <a:pt x="233" y="239"/>
                  </a:lnTo>
                  <a:lnTo>
                    <a:pt x="250" y="227"/>
                  </a:lnTo>
                  <a:lnTo>
                    <a:pt x="268" y="221"/>
                  </a:lnTo>
                  <a:lnTo>
                    <a:pt x="280" y="221"/>
                  </a:lnTo>
                  <a:lnTo>
                    <a:pt x="292" y="233"/>
                  </a:lnTo>
                  <a:lnTo>
                    <a:pt x="298" y="239"/>
                  </a:lnTo>
                  <a:lnTo>
                    <a:pt x="316" y="239"/>
                  </a:lnTo>
                  <a:lnTo>
                    <a:pt x="334" y="239"/>
                  </a:lnTo>
                  <a:lnTo>
                    <a:pt x="346" y="233"/>
                  </a:lnTo>
                  <a:lnTo>
                    <a:pt x="352" y="215"/>
                  </a:lnTo>
                  <a:lnTo>
                    <a:pt x="364" y="203"/>
                  </a:lnTo>
                  <a:lnTo>
                    <a:pt x="370" y="185"/>
                  </a:lnTo>
                  <a:lnTo>
                    <a:pt x="370" y="167"/>
                  </a:lnTo>
                  <a:lnTo>
                    <a:pt x="370" y="149"/>
                  </a:lnTo>
                  <a:lnTo>
                    <a:pt x="376" y="137"/>
                  </a:lnTo>
                  <a:lnTo>
                    <a:pt x="388" y="131"/>
                  </a:lnTo>
                  <a:lnTo>
                    <a:pt x="406" y="131"/>
                  </a:lnTo>
                  <a:lnTo>
                    <a:pt x="423" y="125"/>
                  </a:lnTo>
                  <a:lnTo>
                    <a:pt x="447" y="131"/>
                  </a:lnTo>
                  <a:lnTo>
                    <a:pt x="465" y="131"/>
                  </a:lnTo>
                  <a:lnTo>
                    <a:pt x="483" y="137"/>
                  </a:lnTo>
                  <a:lnTo>
                    <a:pt x="507" y="137"/>
                  </a:lnTo>
                  <a:lnTo>
                    <a:pt x="537" y="131"/>
                  </a:lnTo>
                  <a:lnTo>
                    <a:pt x="549" y="125"/>
                  </a:lnTo>
                  <a:lnTo>
                    <a:pt x="561" y="113"/>
                  </a:lnTo>
                  <a:lnTo>
                    <a:pt x="567" y="95"/>
                  </a:lnTo>
                  <a:lnTo>
                    <a:pt x="573" y="83"/>
                  </a:lnTo>
                  <a:lnTo>
                    <a:pt x="579" y="59"/>
                  </a:lnTo>
                  <a:lnTo>
                    <a:pt x="596" y="41"/>
                  </a:lnTo>
                  <a:lnTo>
                    <a:pt x="620" y="29"/>
                  </a:lnTo>
                  <a:lnTo>
                    <a:pt x="638" y="23"/>
                  </a:lnTo>
                  <a:lnTo>
                    <a:pt x="662" y="17"/>
                  </a:lnTo>
                  <a:lnTo>
                    <a:pt x="680" y="17"/>
                  </a:lnTo>
                  <a:lnTo>
                    <a:pt x="692" y="23"/>
                  </a:lnTo>
                  <a:lnTo>
                    <a:pt x="704" y="41"/>
                  </a:lnTo>
                  <a:lnTo>
                    <a:pt x="710" y="53"/>
                  </a:lnTo>
                  <a:lnTo>
                    <a:pt x="728" y="59"/>
                  </a:lnTo>
                  <a:lnTo>
                    <a:pt x="746" y="59"/>
                  </a:lnTo>
                  <a:lnTo>
                    <a:pt x="770" y="59"/>
                  </a:lnTo>
                  <a:lnTo>
                    <a:pt x="793" y="47"/>
                  </a:lnTo>
                  <a:lnTo>
                    <a:pt x="811" y="35"/>
                  </a:lnTo>
                  <a:lnTo>
                    <a:pt x="823" y="23"/>
                  </a:lnTo>
                  <a:lnTo>
                    <a:pt x="835" y="11"/>
                  </a:lnTo>
                  <a:lnTo>
                    <a:pt x="841" y="0"/>
                  </a:lnTo>
                  <a:lnTo>
                    <a:pt x="853" y="0"/>
                  </a:lnTo>
                  <a:lnTo>
                    <a:pt x="865" y="6"/>
                  </a:lnTo>
                  <a:lnTo>
                    <a:pt x="883" y="11"/>
                  </a:lnTo>
                  <a:lnTo>
                    <a:pt x="895" y="23"/>
                  </a:lnTo>
                  <a:lnTo>
                    <a:pt x="907" y="35"/>
                  </a:lnTo>
                  <a:lnTo>
                    <a:pt x="919" y="53"/>
                  </a:lnTo>
                  <a:lnTo>
                    <a:pt x="925" y="65"/>
                  </a:lnTo>
                  <a:lnTo>
                    <a:pt x="931" y="71"/>
                  </a:lnTo>
                  <a:lnTo>
                    <a:pt x="948" y="71"/>
                  </a:lnTo>
                  <a:lnTo>
                    <a:pt x="972" y="65"/>
                  </a:lnTo>
                  <a:lnTo>
                    <a:pt x="1002" y="65"/>
                  </a:lnTo>
                  <a:lnTo>
                    <a:pt x="1026" y="53"/>
                  </a:lnTo>
                  <a:lnTo>
                    <a:pt x="1056" y="53"/>
                  </a:lnTo>
                  <a:lnTo>
                    <a:pt x="1074" y="53"/>
                  </a:lnTo>
                  <a:lnTo>
                    <a:pt x="1092" y="71"/>
                  </a:lnTo>
                  <a:lnTo>
                    <a:pt x="1092" y="89"/>
                  </a:lnTo>
                  <a:lnTo>
                    <a:pt x="1098" y="107"/>
                  </a:lnTo>
                  <a:lnTo>
                    <a:pt x="1098" y="125"/>
                  </a:lnTo>
                  <a:lnTo>
                    <a:pt x="1098" y="149"/>
                  </a:lnTo>
                  <a:lnTo>
                    <a:pt x="1098" y="167"/>
                  </a:lnTo>
                  <a:lnTo>
                    <a:pt x="1104" y="179"/>
                  </a:lnTo>
                  <a:lnTo>
                    <a:pt x="1110" y="197"/>
                  </a:lnTo>
                  <a:lnTo>
                    <a:pt x="1127" y="209"/>
                  </a:lnTo>
                  <a:lnTo>
                    <a:pt x="1139" y="209"/>
                  </a:lnTo>
                  <a:lnTo>
                    <a:pt x="1157" y="215"/>
                  </a:lnTo>
                  <a:lnTo>
                    <a:pt x="1175" y="221"/>
                  </a:lnTo>
                  <a:lnTo>
                    <a:pt x="1187" y="227"/>
                  </a:lnTo>
                  <a:lnTo>
                    <a:pt x="1199" y="233"/>
                  </a:lnTo>
                  <a:lnTo>
                    <a:pt x="1211" y="239"/>
                  </a:lnTo>
                  <a:lnTo>
                    <a:pt x="1217" y="251"/>
                  </a:lnTo>
                  <a:lnTo>
                    <a:pt x="1217" y="269"/>
                  </a:lnTo>
                  <a:lnTo>
                    <a:pt x="1211" y="286"/>
                  </a:lnTo>
                  <a:lnTo>
                    <a:pt x="1217" y="310"/>
                  </a:lnTo>
                  <a:lnTo>
                    <a:pt x="1223" y="328"/>
                  </a:lnTo>
                  <a:lnTo>
                    <a:pt x="1235" y="352"/>
                  </a:lnTo>
                  <a:lnTo>
                    <a:pt x="1247" y="370"/>
                  </a:lnTo>
                  <a:lnTo>
                    <a:pt x="1259" y="388"/>
                  </a:lnTo>
                  <a:lnTo>
                    <a:pt x="1271" y="394"/>
                  </a:lnTo>
                  <a:lnTo>
                    <a:pt x="1283" y="406"/>
                  </a:lnTo>
                  <a:lnTo>
                    <a:pt x="1289" y="412"/>
                  </a:lnTo>
                  <a:lnTo>
                    <a:pt x="1295" y="442"/>
                  </a:lnTo>
                  <a:lnTo>
                    <a:pt x="1295" y="460"/>
                  </a:lnTo>
                  <a:lnTo>
                    <a:pt x="1295" y="478"/>
                  </a:lnTo>
                  <a:lnTo>
                    <a:pt x="1301" y="502"/>
                  </a:lnTo>
                  <a:lnTo>
                    <a:pt x="1301" y="526"/>
                  </a:lnTo>
                  <a:lnTo>
                    <a:pt x="1301" y="543"/>
                  </a:lnTo>
                  <a:lnTo>
                    <a:pt x="1301" y="567"/>
                  </a:lnTo>
                  <a:lnTo>
                    <a:pt x="1306" y="579"/>
                  </a:lnTo>
                  <a:lnTo>
                    <a:pt x="1312" y="603"/>
                  </a:lnTo>
                  <a:lnTo>
                    <a:pt x="1318" y="615"/>
                  </a:lnTo>
                  <a:lnTo>
                    <a:pt x="1330" y="633"/>
                  </a:lnTo>
                  <a:lnTo>
                    <a:pt x="1342" y="639"/>
                  </a:lnTo>
                  <a:lnTo>
                    <a:pt x="1354" y="645"/>
                  </a:lnTo>
                  <a:lnTo>
                    <a:pt x="1372" y="639"/>
                  </a:lnTo>
                  <a:lnTo>
                    <a:pt x="1396" y="645"/>
                  </a:lnTo>
                  <a:lnTo>
                    <a:pt x="1414" y="645"/>
                  </a:lnTo>
                  <a:lnTo>
                    <a:pt x="1438" y="651"/>
                  </a:lnTo>
                  <a:lnTo>
                    <a:pt x="1450" y="657"/>
                  </a:lnTo>
                  <a:lnTo>
                    <a:pt x="1468" y="675"/>
                  </a:lnTo>
                  <a:lnTo>
                    <a:pt x="1468" y="687"/>
                  </a:lnTo>
                  <a:lnTo>
                    <a:pt x="1474" y="705"/>
                  </a:lnTo>
                  <a:lnTo>
                    <a:pt x="1474" y="717"/>
                  </a:lnTo>
                  <a:lnTo>
                    <a:pt x="1474" y="735"/>
                  </a:lnTo>
                  <a:lnTo>
                    <a:pt x="1474" y="753"/>
                  </a:lnTo>
                  <a:lnTo>
                    <a:pt x="1474" y="777"/>
                  </a:lnTo>
                  <a:lnTo>
                    <a:pt x="1474" y="801"/>
                  </a:lnTo>
                  <a:lnTo>
                    <a:pt x="1468" y="824"/>
                  </a:lnTo>
                  <a:lnTo>
                    <a:pt x="1462" y="848"/>
                  </a:lnTo>
                  <a:lnTo>
                    <a:pt x="1462" y="878"/>
                  </a:lnTo>
                  <a:lnTo>
                    <a:pt x="1456" y="902"/>
                  </a:lnTo>
                  <a:lnTo>
                    <a:pt x="1456" y="926"/>
                  </a:lnTo>
                  <a:lnTo>
                    <a:pt x="1444" y="944"/>
                  </a:lnTo>
                  <a:lnTo>
                    <a:pt x="1438" y="968"/>
                  </a:lnTo>
                  <a:lnTo>
                    <a:pt x="1432" y="986"/>
                  </a:lnTo>
                  <a:lnTo>
                    <a:pt x="1426" y="1004"/>
                  </a:lnTo>
                  <a:lnTo>
                    <a:pt x="1414" y="1028"/>
                  </a:lnTo>
                  <a:lnTo>
                    <a:pt x="1396" y="1040"/>
                  </a:lnTo>
                  <a:lnTo>
                    <a:pt x="1384" y="1046"/>
                  </a:lnTo>
                  <a:lnTo>
                    <a:pt x="1378" y="1058"/>
                  </a:lnTo>
                  <a:lnTo>
                    <a:pt x="1366" y="1081"/>
                  </a:lnTo>
                  <a:lnTo>
                    <a:pt x="1360" y="1111"/>
                  </a:lnTo>
                  <a:lnTo>
                    <a:pt x="1348" y="1141"/>
                  </a:lnTo>
                  <a:lnTo>
                    <a:pt x="1336" y="1183"/>
                  </a:lnTo>
                  <a:lnTo>
                    <a:pt x="1318" y="1231"/>
                  </a:lnTo>
                  <a:lnTo>
                    <a:pt x="1306" y="1279"/>
                  </a:lnTo>
                  <a:lnTo>
                    <a:pt x="1295" y="1321"/>
                  </a:lnTo>
                  <a:lnTo>
                    <a:pt x="1277" y="1368"/>
                  </a:lnTo>
                  <a:lnTo>
                    <a:pt x="1253" y="1410"/>
                  </a:lnTo>
                  <a:lnTo>
                    <a:pt x="1235" y="1458"/>
                  </a:lnTo>
                  <a:lnTo>
                    <a:pt x="1211" y="1494"/>
                  </a:lnTo>
                  <a:lnTo>
                    <a:pt x="1187" y="1524"/>
                  </a:lnTo>
                  <a:lnTo>
                    <a:pt x="1157" y="1554"/>
                  </a:lnTo>
                  <a:lnTo>
                    <a:pt x="1127" y="1572"/>
                  </a:lnTo>
                  <a:lnTo>
                    <a:pt x="1092" y="1584"/>
                  </a:lnTo>
                  <a:lnTo>
                    <a:pt x="1056" y="1602"/>
                  </a:lnTo>
                  <a:lnTo>
                    <a:pt x="1020" y="1608"/>
                  </a:lnTo>
                  <a:lnTo>
                    <a:pt x="984" y="1619"/>
                  </a:lnTo>
                  <a:lnTo>
                    <a:pt x="943" y="1625"/>
                  </a:lnTo>
                  <a:lnTo>
                    <a:pt x="901" y="1625"/>
                  </a:lnTo>
                  <a:lnTo>
                    <a:pt x="853" y="1619"/>
                  </a:lnTo>
                  <a:lnTo>
                    <a:pt x="811" y="1613"/>
                  </a:lnTo>
                  <a:lnTo>
                    <a:pt x="764" y="1596"/>
                  </a:lnTo>
                  <a:lnTo>
                    <a:pt x="716" y="1578"/>
                  </a:lnTo>
                  <a:lnTo>
                    <a:pt x="668" y="1548"/>
                  </a:lnTo>
                  <a:lnTo>
                    <a:pt x="620" y="1518"/>
                  </a:lnTo>
                  <a:lnTo>
                    <a:pt x="567" y="1470"/>
                  </a:lnTo>
                  <a:lnTo>
                    <a:pt x="507" y="1416"/>
                  </a:lnTo>
                  <a:lnTo>
                    <a:pt x="453" y="1356"/>
                  </a:lnTo>
                  <a:lnTo>
                    <a:pt x="400" y="1291"/>
                  </a:lnTo>
                  <a:lnTo>
                    <a:pt x="346" y="1219"/>
                  </a:lnTo>
                  <a:lnTo>
                    <a:pt x="298" y="1153"/>
                  </a:lnTo>
                  <a:lnTo>
                    <a:pt x="250" y="1087"/>
                  </a:lnTo>
                  <a:lnTo>
                    <a:pt x="215" y="1040"/>
                  </a:lnTo>
                  <a:lnTo>
                    <a:pt x="173" y="986"/>
                  </a:lnTo>
                  <a:lnTo>
                    <a:pt x="143" y="944"/>
                  </a:lnTo>
                  <a:lnTo>
                    <a:pt x="113" y="908"/>
                  </a:lnTo>
                  <a:lnTo>
                    <a:pt x="89" y="878"/>
                  </a:lnTo>
                  <a:lnTo>
                    <a:pt x="65" y="848"/>
                  </a:lnTo>
                  <a:lnTo>
                    <a:pt x="48" y="824"/>
                  </a:lnTo>
                  <a:lnTo>
                    <a:pt x="36" y="807"/>
                  </a:lnTo>
                  <a:lnTo>
                    <a:pt x="24" y="789"/>
                  </a:lnTo>
                  <a:lnTo>
                    <a:pt x="12" y="771"/>
                  </a:lnTo>
                  <a:lnTo>
                    <a:pt x="6" y="765"/>
                  </a:lnTo>
                  <a:close/>
                </a:path>
              </a:pathLst>
            </a:custGeom>
            <a:solidFill>
              <a:srgbClr val="BF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72" name="Google Shape;2172;p45"/>
            <p:cNvSpPr/>
            <p:nvPr/>
          </p:nvSpPr>
          <p:spPr>
            <a:xfrm>
              <a:off x="7042" y="1877"/>
              <a:ext cx="394" cy="950"/>
            </a:xfrm>
            <a:custGeom>
              <a:avLst/>
              <a:gdLst/>
              <a:ahLst/>
              <a:cxnLst/>
              <a:rect l="l" t="t" r="r" b="b"/>
              <a:pathLst>
                <a:path w="394" h="950" extrusionOk="0">
                  <a:moveTo>
                    <a:pt x="388" y="41"/>
                  </a:moveTo>
                  <a:lnTo>
                    <a:pt x="382" y="41"/>
                  </a:lnTo>
                  <a:lnTo>
                    <a:pt x="370" y="47"/>
                  </a:lnTo>
                  <a:lnTo>
                    <a:pt x="346" y="53"/>
                  </a:lnTo>
                  <a:lnTo>
                    <a:pt x="328" y="65"/>
                  </a:lnTo>
                  <a:lnTo>
                    <a:pt x="299" y="77"/>
                  </a:lnTo>
                  <a:lnTo>
                    <a:pt x="269" y="95"/>
                  </a:lnTo>
                  <a:lnTo>
                    <a:pt x="233" y="113"/>
                  </a:lnTo>
                  <a:lnTo>
                    <a:pt x="203" y="143"/>
                  </a:lnTo>
                  <a:lnTo>
                    <a:pt x="167" y="161"/>
                  </a:lnTo>
                  <a:lnTo>
                    <a:pt x="137" y="191"/>
                  </a:lnTo>
                  <a:lnTo>
                    <a:pt x="108" y="221"/>
                  </a:lnTo>
                  <a:lnTo>
                    <a:pt x="84" y="257"/>
                  </a:lnTo>
                  <a:lnTo>
                    <a:pt x="66" y="286"/>
                  </a:lnTo>
                  <a:lnTo>
                    <a:pt x="54" y="328"/>
                  </a:lnTo>
                  <a:lnTo>
                    <a:pt x="48" y="364"/>
                  </a:lnTo>
                  <a:lnTo>
                    <a:pt x="54" y="406"/>
                  </a:lnTo>
                  <a:lnTo>
                    <a:pt x="60" y="442"/>
                  </a:lnTo>
                  <a:lnTo>
                    <a:pt x="72" y="490"/>
                  </a:lnTo>
                  <a:lnTo>
                    <a:pt x="90" y="532"/>
                  </a:lnTo>
                  <a:lnTo>
                    <a:pt x="108" y="573"/>
                  </a:lnTo>
                  <a:lnTo>
                    <a:pt x="120" y="615"/>
                  </a:lnTo>
                  <a:lnTo>
                    <a:pt x="143" y="657"/>
                  </a:lnTo>
                  <a:lnTo>
                    <a:pt x="161" y="693"/>
                  </a:lnTo>
                  <a:lnTo>
                    <a:pt x="185" y="735"/>
                  </a:lnTo>
                  <a:lnTo>
                    <a:pt x="203" y="765"/>
                  </a:lnTo>
                  <a:lnTo>
                    <a:pt x="221" y="801"/>
                  </a:lnTo>
                  <a:lnTo>
                    <a:pt x="239" y="830"/>
                  </a:lnTo>
                  <a:lnTo>
                    <a:pt x="257" y="854"/>
                  </a:lnTo>
                  <a:lnTo>
                    <a:pt x="275" y="872"/>
                  </a:lnTo>
                  <a:lnTo>
                    <a:pt x="287" y="890"/>
                  </a:lnTo>
                  <a:lnTo>
                    <a:pt x="299" y="902"/>
                  </a:lnTo>
                  <a:lnTo>
                    <a:pt x="311" y="908"/>
                  </a:lnTo>
                  <a:lnTo>
                    <a:pt x="334" y="902"/>
                  </a:lnTo>
                  <a:lnTo>
                    <a:pt x="352" y="890"/>
                  </a:lnTo>
                  <a:lnTo>
                    <a:pt x="376" y="872"/>
                  </a:lnTo>
                  <a:lnTo>
                    <a:pt x="382" y="866"/>
                  </a:lnTo>
                  <a:lnTo>
                    <a:pt x="388" y="866"/>
                  </a:lnTo>
                  <a:lnTo>
                    <a:pt x="394" y="866"/>
                  </a:lnTo>
                  <a:lnTo>
                    <a:pt x="394" y="878"/>
                  </a:lnTo>
                  <a:lnTo>
                    <a:pt x="394" y="902"/>
                  </a:lnTo>
                  <a:lnTo>
                    <a:pt x="382" y="908"/>
                  </a:lnTo>
                  <a:lnTo>
                    <a:pt x="364" y="920"/>
                  </a:lnTo>
                  <a:lnTo>
                    <a:pt x="346" y="926"/>
                  </a:lnTo>
                  <a:lnTo>
                    <a:pt x="334" y="938"/>
                  </a:lnTo>
                  <a:lnTo>
                    <a:pt x="311" y="944"/>
                  </a:lnTo>
                  <a:lnTo>
                    <a:pt x="293" y="950"/>
                  </a:lnTo>
                  <a:lnTo>
                    <a:pt x="275" y="944"/>
                  </a:lnTo>
                  <a:lnTo>
                    <a:pt x="269" y="938"/>
                  </a:lnTo>
                  <a:lnTo>
                    <a:pt x="257" y="920"/>
                  </a:lnTo>
                  <a:lnTo>
                    <a:pt x="239" y="902"/>
                  </a:lnTo>
                  <a:lnTo>
                    <a:pt x="215" y="872"/>
                  </a:lnTo>
                  <a:lnTo>
                    <a:pt x="191" y="836"/>
                  </a:lnTo>
                  <a:lnTo>
                    <a:pt x="161" y="795"/>
                  </a:lnTo>
                  <a:lnTo>
                    <a:pt x="132" y="747"/>
                  </a:lnTo>
                  <a:lnTo>
                    <a:pt x="102" y="693"/>
                  </a:lnTo>
                  <a:lnTo>
                    <a:pt x="78" y="639"/>
                  </a:lnTo>
                  <a:lnTo>
                    <a:pt x="48" y="585"/>
                  </a:lnTo>
                  <a:lnTo>
                    <a:pt x="30" y="526"/>
                  </a:lnTo>
                  <a:lnTo>
                    <a:pt x="12" y="466"/>
                  </a:lnTo>
                  <a:lnTo>
                    <a:pt x="0" y="418"/>
                  </a:lnTo>
                  <a:lnTo>
                    <a:pt x="0" y="364"/>
                  </a:lnTo>
                  <a:lnTo>
                    <a:pt x="6" y="316"/>
                  </a:lnTo>
                  <a:lnTo>
                    <a:pt x="30" y="269"/>
                  </a:lnTo>
                  <a:lnTo>
                    <a:pt x="60" y="233"/>
                  </a:lnTo>
                  <a:lnTo>
                    <a:pt x="96" y="197"/>
                  </a:lnTo>
                  <a:lnTo>
                    <a:pt x="126" y="167"/>
                  </a:lnTo>
                  <a:lnTo>
                    <a:pt x="161" y="137"/>
                  </a:lnTo>
                  <a:lnTo>
                    <a:pt x="191" y="113"/>
                  </a:lnTo>
                  <a:lnTo>
                    <a:pt x="221" y="89"/>
                  </a:lnTo>
                  <a:lnTo>
                    <a:pt x="251" y="71"/>
                  </a:lnTo>
                  <a:lnTo>
                    <a:pt x="275" y="53"/>
                  </a:lnTo>
                  <a:lnTo>
                    <a:pt x="299" y="41"/>
                  </a:lnTo>
                  <a:lnTo>
                    <a:pt x="316" y="29"/>
                  </a:lnTo>
                  <a:lnTo>
                    <a:pt x="334" y="17"/>
                  </a:lnTo>
                  <a:lnTo>
                    <a:pt x="352" y="12"/>
                  </a:lnTo>
                  <a:lnTo>
                    <a:pt x="370" y="6"/>
                  </a:lnTo>
                  <a:lnTo>
                    <a:pt x="388" y="0"/>
                  </a:lnTo>
                  <a:lnTo>
                    <a:pt x="394" y="0"/>
                  </a:lnTo>
                  <a:lnTo>
                    <a:pt x="388" y="41"/>
                  </a:lnTo>
                  <a:close/>
                </a:path>
              </a:pathLst>
            </a:custGeom>
            <a:solidFill>
              <a:srgbClr val="E8635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73" name="Google Shape;2173;p45"/>
            <p:cNvSpPr/>
            <p:nvPr/>
          </p:nvSpPr>
          <p:spPr>
            <a:xfrm>
              <a:off x="4250" y="3915"/>
              <a:ext cx="889" cy="723"/>
            </a:xfrm>
            <a:custGeom>
              <a:avLst/>
              <a:gdLst/>
              <a:ahLst/>
              <a:cxnLst/>
              <a:rect l="l" t="t" r="r" b="b"/>
              <a:pathLst>
                <a:path w="889" h="723" extrusionOk="0">
                  <a:moveTo>
                    <a:pt x="84" y="36"/>
                  </a:moveTo>
                  <a:lnTo>
                    <a:pt x="78" y="36"/>
                  </a:lnTo>
                  <a:lnTo>
                    <a:pt x="72" y="42"/>
                  </a:lnTo>
                  <a:lnTo>
                    <a:pt x="66" y="60"/>
                  </a:lnTo>
                  <a:lnTo>
                    <a:pt x="54" y="84"/>
                  </a:lnTo>
                  <a:lnTo>
                    <a:pt x="42" y="102"/>
                  </a:lnTo>
                  <a:lnTo>
                    <a:pt x="36" y="137"/>
                  </a:lnTo>
                  <a:lnTo>
                    <a:pt x="24" y="167"/>
                  </a:lnTo>
                  <a:lnTo>
                    <a:pt x="12" y="209"/>
                  </a:lnTo>
                  <a:lnTo>
                    <a:pt x="6" y="251"/>
                  </a:lnTo>
                  <a:lnTo>
                    <a:pt x="0" y="293"/>
                  </a:lnTo>
                  <a:lnTo>
                    <a:pt x="0" y="341"/>
                  </a:lnTo>
                  <a:lnTo>
                    <a:pt x="6" y="388"/>
                  </a:lnTo>
                  <a:lnTo>
                    <a:pt x="18" y="436"/>
                  </a:lnTo>
                  <a:lnTo>
                    <a:pt x="36" y="484"/>
                  </a:lnTo>
                  <a:lnTo>
                    <a:pt x="60" y="532"/>
                  </a:lnTo>
                  <a:lnTo>
                    <a:pt x="101" y="580"/>
                  </a:lnTo>
                  <a:lnTo>
                    <a:pt x="131" y="622"/>
                  </a:lnTo>
                  <a:lnTo>
                    <a:pt x="173" y="657"/>
                  </a:lnTo>
                  <a:lnTo>
                    <a:pt x="209" y="681"/>
                  </a:lnTo>
                  <a:lnTo>
                    <a:pt x="245" y="699"/>
                  </a:lnTo>
                  <a:lnTo>
                    <a:pt x="280" y="711"/>
                  </a:lnTo>
                  <a:lnTo>
                    <a:pt x="316" y="723"/>
                  </a:lnTo>
                  <a:lnTo>
                    <a:pt x="352" y="723"/>
                  </a:lnTo>
                  <a:lnTo>
                    <a:pt x="388" y="723"/>
                  </a:lnTo>
                  <a:lnTo>
                    <a:pt x="412" y="717"/>
                  </a:lnTo>
                  <a:lnTo>
                    <a:pt x="442" y="705"/>
                  </a:lnTo>
                  <a:lnTo>
                    <a:pt x="465" y="693"/>
                  </a:lnTo>
                  <a:lnTo>
                    <a:pt x="489" y="675"/>
                  </a:lnTo>
                  <a:lnTo>
                    <a:pt x="507" y="657"/>
                  </a:lnTo>
                  <a:lnTo>
                    <a:pt x="519" y="640"/>
                  </a:lnTo>
                  <a:lnTo>
                    <a:pt x="531" y="622"/>
                  </a:lnTo>
                  <a:lnTo>
                    <a:pt x="543" y="604"/>
                  </a:lnTo>
                  <a:lnTo>
                    <a:pt x="597" y="520"/>
                  </a:lnTo>
                  <a:lnTo>
                    <a:pt x="609" y="520"/>
                  </a:lnTo>
                  <a:lnTo>
                    <a:pt x="632" y="532"/>
                  </a:lnTo>
                  <a:lnTo>
                    <a:pt x="650" y="538"/>
                  </a:lnTo>
                  <a:lnTo>
                    <a:pt x="668" y="544"/>
                  </a:lnTo>
                  <a:lnTo>
                    <a:pt x="692" y="550"/>
                  </a:lnTo>
                  <a:lnTo>
                    <a:pt x="716" y="562"/>
                  </a:lnTo>
                  <a:lnTo>
                    <a:pt x="740" y="562"/>
                  </a:lnTo>
                  <a:lnTo>
                    <a:pt x="764" y="562"/>
                  </a:lnTo>
                  <a:lnTo>
                    <a:pt x="788" y="562"/>
                  </a:lnTo>
                  <a:lnTo>
                    <a:pt x="811" y="562"/>
                  </a:lnTo>
                  <a:lnTo>
                    <a:pt x="829" y="550"/>
                  </a:lnTo>
                  <a:lnTo>
                    <a:pt x="853" y="538"/>
                  </a:lnTo>
                  <a:lnTo>
                    <a:pt x="865" y="520"/>
                  </a:lnTo>
                  <a:lnTo>
                    <a:pt x="883" y="502"/>
                  </a:lnTo>
                  <a:lnTo>
                    <a:pt x="883" y="478"/>
                  </a:lnTo>
                  <a:lnTo>
                    <a:pt x="889" y="454"/>
                  </a:lnTo>
                  <a:lnTo>
                    <a:pt x="883" y="430"/>
                  </a:lnTo>
                  <a:lnTo>
                    <a:pt x="877" y="406"/>
                  </a:lnTo>
                  <a:lnTo>
                    <a:pt x="865" y="382"/>
                  </a:lnTo>
                  <a:lnTo>
                    <a:pt x="853" y="365"/>
                  </a:lnTo>
                  <a:lnTo>
                    <a:pt x="841" y="341"/>
                  </a:lnTo>
                  <a:lnTo>
                    <a:pt x="823" y="329"/>
                  </a:lnTo>
                  <a:lnTo>
                    <a:pt x="805" y="311"/>
                  </a:lnTo>
                  <a:lnTo>
                    <a:pt x="794" y="293"/>
                  </a:lnTo>
                  <a:lnTo>
                    <a:pt x="776" y="275"/>
                  </a:lnTo>
                  <a:lnTo>
                    <a:pt x="764" y="269"/>
                  </a:lnTo>
                  <a:lnTo>
                    <a:pt x="740" y="251"/>
                  </a:lnTo>
                  <a:lnTo>
                    <a:pt x="734" y="251"/>
                  </a:lnTo>
                  <a:lnTo>
                    <a:pt x="149" y="0"/>
                  </a:lnTo>
                  <a:lnTo>
                    <a:pt x="84" y="36"/>
                  </a:lnTo>
                  <a:close/>
                </a:path>
              </a:pathLst>
            </a:custGeom>
            <a:solidFill>
              <a:srgbClr val="7D2BE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74" name="Google Shape;2174;p45"/>
            <p:cNvSpPr/>
            <p:nvPr/>
          </p:nvSpPr>
          <p:spPr>
            <a:xfrm>
              <a:off x="4387" y="3598"/>
              <a:ext cx="537" cy="837"/>
            </a:xfrm>
            <a:custGeom>
              <a:avLst/>
              <a:gdLst/>
              <a:ahLst/>
              <a:cxnLst/>
              <a:rect l="l" t="t" r="r" b="b"/>
              <a:pathLst>
                <a:path w="537" h="837" extrusionOk="0">
                  <a:moveTo>
                    <a:pt x="6" y="12"/>
                  </a:moveTo>
                  <a:lnTo>
                    <a:pt x="0" y="12"/>
                  </a:lnTo>
                  <a:lnTo>
                    <a:pt x="0" y="24"/>
                  </a:lnTo>
                  <a:lnTo>
                    <a:pt x="0" y="48"/>
                  </a:lnTo>
                  <a:lnTo>
                    <a:pt x="0" y="72"/>
                  </a:lnTo>
                  <a:lnTo>
                    <a:pt x="0" y="102"/>
                  </a:lnTo>
                  <a:lnTo>
                    <a:pt x="0" y="138"/>
                  </a:lnTo>
                  <a:lnTo>
                    <a:pt x="0" y="179"/>
                  </a:lnTo>
                  <a:lnTo>
                    <a:pt x="6" y="227"/>
                  </a:lnTo>
                  <a:lnTo>
                    <a:pt x="6" y="269"/>
                  </a:lnTo>
                  <a:lnTo>
                    <a:pt x="6" y="311"/>
                  </a:lnTo>
                  <a:lnTo>
                    <a:pt x="6" y="353"/>
                  </a:lnTo>
                  <a:lnTo>
                    <a:pt x="12" y="395"/>
                  </a:lnTo>
                  <a:lnTo>
                    <a:pt x="12" y="436"/>
                  </a:lnTo>
                  <a:lnTo>
                    <a:pt x="18" y="472"/>
                  </a:lnTo>
                  <a:lnTo>
                    <a:pt x="18" y="502"/>
                  </a:lnTo>
                  <a:lnTo>
                    <a:pt x="30" y="532"/>
                  </a:lnTo>
                  <a:lnTo>
                    <a:pt x="30" y="556"/>
                  </a:lnTo>
                  <a:lnTo>
                    <a:pt x="36" y="580"/>
                  </a:lnTo>
                  <a:lnTo>
                    <a:pt x="42" y="598"/>
                  </a:lnTo>
                  <a:lnTo>
                    <a:pt x="54" y="628"/>
                  </a:lnTo>
                  <a:lnTo>
                    <a:pt x="60" y="646"/>
                  </a:lnTo>
                  <a:lnTo>
                    <a:pt x="72" y="670"/>
                  </a:lnTo>
                  <a:lnTo>
                    <a:pt x="84" y="688"/>
                  </a:lnTo>
                  <a:lnTo>
                    <a:pt x="96" y="711"/>
                  </a:lnTo>
                  <a:lnTo>
                    <a:pt x="108" y="729"/>
                  </a:lnTo>
                  <a:lnTo>
                    <a:pt x="120" y="747"/>
                  </a:lnTo>
                  <a:lnTo>
                    <a:pt x="137" y="759"/>
                  </a:lnTo>
                  <a:lnTo>
                    <a:pt x="155" y="771"/>
                  </a:lnTo>
                  <a:lnTo>
                    <a:pt x="173" y="783"/>
                  </a:lnTo>
                  <a:lnTo>
                    <a:pt x="191" y="795"/>
                  </a:lnTo>
                  <a:lnTo>
                    <a:pt x="209" y="801"/>
                  </a:lnTo>
                  <a:lnTo>
                    <a:pt x="233" y="807"/>
                  </a:lnTo>
                  <a:lnTo>
                    <a:pt x="251" y="807"/>
                  </a:lnTo>
                  <a:lnTo>
                    <a:pt x="275" y="813"/>
                  </a:lnTo>
                  <a:lnTo>
                    <a:pt x="293" y="819"/>
                  </a:lnTo>
                  <a:lnTo>
                    <a:pt x="316" y="819"/>
                  </a:lnTo>
                  <a:lnTo>
                    <a:pt x="334" y="825"/>
                  </a:lnTo>
                  <a:lnTo>
                    <a:pt x="358" y="825"/>
                  </a:lnTo>
                  <a:lnTo>
                    <a:pt x="376" y="831"/>
                  </a:lnTo>
                  <a:lnTo>
                    <a:pt x="400" y="837"/>
                  </a:lnTo>
                  <a:lnTo>
                    <a:pt x="418" y="837"/>
                  </a:lnTo>
                  <a:lnTo>
                    <a:pt x="436" y="837"/>
                  </a:lnTo>
                  <a:lnTo>
                    <a:pt x="448" y="831"/>
                  </a:lnTo>
                  <a:lnTo>
                    <a:pt x="466" y="831"/>
                  </a:lnTo>
                  <a:lnTo>
                    <a:pt x="484" y="825"/>
                  </a:lnTo>
                  <a:lnTo>
                    <a:pt x="501" y="807"/>
                  </a:lnTo>
                  <a:lnTo>
                    <a:pt x="507" y="777"/>
                  </a:lnTo>
                  <a:lnTo>
                    <a:pt x="513" y="753"/>
                  </a:lnTo>
                  <a:lnTo>
                    <a:pt x="513" y="735"/>
                  </a:lnTo>
                  <a:lnTo>
                    <a:pt x="519" y="717"/>
                  </a:lnTo>
                  <a:lnTo>
                    <a:pt x="519" y="705"/>
                  </a:lnTo>
                  <a:lnTo>
                    <a:pt x="525" y="694"/>
                  </a:lnTo>
                  <a:lnTo>
                    <a:pt x="531" y="664"/>
                  </a:lnTo>
                  <a:lnTo>
                    <a:pt x="531" y="640"/>
                  </a:lnTo>
                  <a:lnTo>
                    <a:pt x="537" y="628"/>
                  </a:lnTo>
                  <a:lnTo>
                    <a:pt x="537" y="622"/>
                  </a:lnTo>
                  <a:lnTo>
                    <a:pt x="102" y="0"/>
                  </a:lnTo>
                  <a:lnTo>
                    <a:pt x="6" y="12"/>
                  </a:lnTo>
                  <a:close/>
                </a:path>
              </a:pathLst>
            </a:custGeom>
            <a:solidFill>
              <a:srgbClr val="FCB8A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75" name="Google Shape;2175;p45"/>
            <p:cNvSpPr/>
            <p:nvPr/>
          </p:nvSpPr>
          <p:spPr>
            <a:xfrm>
              <a:off x="7693" y="1936"/>
              <a:ext cx="53" cy="126"/>
            </a:xfrm>
            <a:custGeom>
              <a:avLst/>
              <a:gdLst/>
              <a:ahLst/>
              <a:cxnLst/>
              <a:rect l="l" t="t" r="r" b="b"/>
              <a:pathLst>
                <a:path w="53" h="126" extrusionOk="0">
                  <a:moveTo>
                    <a:pt x="23" y="0"/>
                  </a:moveTo>
                  <a:lnTo>
                    <a:pt x="35" y="12"/>
                  </a:lnTo>
                  <a:lnTo>
                    <a:pt x="47" y="30"/>
                  </a:lnTo>
                  <a:lnTo>
                    <a:pt x="53" y="60"/>
                  </a:lnTo>
                  <a:lnTo>
                    <a:pt x="53" y="90"/>
                  </a:lnTo>
                  <a:lnTo>
                    <a:pt x="47" y="102"/>
                  </a:lnTo>
                  <a:lnTo>
                    <a:pt x="41" y="120"/>
                  </a:lnTo>
                  <a:lnTo>
                    <a:pt x="29" y="126"/>
                  </a:lnTo>
                  <a:lnTo>
                    <a:pt x="17" y="126"/>
                  </a:lnTo>
                  <a:lnTo>
                    <a:pt x="12" y="108"/>
                  </a:lnTo>
                  <a:lnTo>
                    <a:pt x="6" y="96"/>
                  </a:lnTo>
                  <a:lnTo>
                    <a:pt x="0" y="78"/>
                  </a:lnTo>
                  <a:lnTo>
                    <a:pt x="0" y="66"/>
                  </a:lnTo>
                  <a:lnTo>
                    <a:pt x="0" y="48"/>
                  </a:lnTo>
                  <a:lnTo>
                    <a:pt x="0" y="30"/>
                  </a:lnTo>
                  <a:lnTo>
                    <a:pt x="12" y="12"/>
                  </a:lnTo>
                  <a:lnTo>
                    <a:pt x="23" y="0"/>
                  </a:lnTo>
                  <a:close/>
                </a:path>
              </a:pathLst>
            </a:custGeom>
            <a:solidFill>
              <a:srgbClr val="F7F2D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76" name="Google Shape;2176;p45"/>
            <p:cNvSpPr/>
            <p:nvPr/>
          </p:nvSpPr>
          <p:spPr>
            <a:xfrm>
              <a:off x="7514" y="1960"/>
              <a:ext cx="59" cy="120"/>
            </a:xfrm>
            <a:custGeom>
              <a:avLst/>
              <a:gdLst/>
              <a:ahLst/>
              <a:cxnLst/>
              <a:rect l="l" t="t" r="r" b="b"/>
              <a:pathLst>
                <a:path w="59" h="120" extrusionOk="0">
                  <a:moveTo>
                    <a:pt x="23" y="0"/>
                  </a:moveTo>
                  <a:lnTo>
                    <a:pt x="35" y="6"/>
                  </a:lnTo>
                  <a:lnTo>
                    <a:pt x="47" y="24"/>
                  </a:lnTo>
                  <a:lnTo>
                    <a:pt x="53" y="48"/>
                  </a:lnTo>
                  <a:lnTo>
                    <a:pt x="59" y="72"/>
                  </a:lnTo>
                  <a:lnTo>
                    <a:pt x="59" y="90"/>
                  </a:lnTo>
                  <a:lnTo>
                    <a:pt x="53" y="108"/>
                  </a:lnTo>
                  <a:lnTo>
                    <a:pt x="35" y="120"/>
                  </a:lnTo>
                  <a:lnTo>
                    <a:pt x="23" y="120"/>
                  </a:lnTo>
                  <a:lnTo>
                    <a:pt x="12" y="102"/>
                  </a:lnTo>
                  <a:lnTo>
                    <a:pt x="6" y="90"/>
                  </a:lnTo>
                  <a:lnTo>
                    <a:pt x="0" y="72"/>
                  </a:lnTo>
                  <a:lnTo>
                    <a:pt x="0" y="60"/>
                  </a:lnTo>
                  <a:lnTo>
                    <a:pt x="0" y="42"/>
                  </a:lnTo>
                  <a:lnTo>
                    <a:pt x="0" y="24"/>
                  </a:lnTo>
                  <a:lnTo>
                    <a:pt x="12" y="6"/>
                  </a:lnTo>
                  <a:lnTo>
                    <a:pt x="23" y="0"/>
                  </a:lnTo>
                  <a:close/>
                </a:path>
              </a:pathLst>
            </a:custGeom>
            <a:solidFill>
              <a:srgbClr val="F7F2D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77" name="Google Shape;2177;p45"/>
            <p:cNvSpPr/>
            <p:nvPr/>
          </p:nvSpPr>
          <p:spPr>
            <a:xfrm>
              <a:off x="7388" y="2014"/>
              <a:ext cx="54" cy="108"/>
            </a:xfrm>
            <a:custGeom>
              <a:avLst/>
              <a:gdLst/>
              <a:ahLst/>
              <a:cxnLst/>
              <a:rect l="l" t="t" r="r" b="b"/>
              <a:pathLst>
                <a:path w="54" h="108" extrusionOk="0">
                  <a:moveTo>
                    <a:pt x="6" y="0"/>
                  </a:moveTo>
                  <a:lnTo>
                    <a:pt x="24" y="6"/>
                  </a:lnTo>
                  <a:lnTo>
                    <a:pt x="36" y="18"/>
                  </a:lnTo>
                  <a:lnTo>
                    <a:pt x="48" y="36"/>
                  </a:lnTo>
                  <a:lnTo>
                    <a:pt x="54" y="60"/>
                  </a:lnTo>
                  <a:lnTo>
                    <a:pt x="54" y="84"/>
                  </a:lnTo>
                  <a:lnTo>
                    <a:pt x="48" y="102"/>
                  </a:lnTo>
                  <a:lnTo>
                    <a:pt x="36" y="108"/>
                  </a:lnTo>
                  <a:lnTo>
                    <a:pt x="6" y="90"/>
                  </a:lnTo>
                  <a:lnTo>
                    <a:pt x="6" y="78"/>
                  </a:lnTo>
                  <a:lnTo>
                    <a:pt x="0" y="66"/>
                  </a:lnTo>
                  <a:lnTo>
                    <a:pt x="0" y="54"/>
                  </a:lnTo>
                  <a:lnTo>
                    <a:pt x="0" y="42"/>
                  </a:lnTo>
                  <a:lnTo>
                    <a:pt x="0" y="12"/>
                  </a:lnTo>
                  <a:lnTo>
                    <a:pt x="6" y="0"/>
                  </a:lnTo>
                  <a:close/>
                </a:path>
              </a:pathLst>
            </a:custGeom>
            <a:solidFill>
              <a:srgbClr val="F7F2D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78" name="Google Shape;2178;p45"/>
            <p:cNvSpPr/>
            <p:nvPr/>
          </p:nvSpPr>
          <p:spPr>
            <a:xfrm>
              <a:off x="7263" y="2122"/>
              <a:ext cx="54" cy="101"/>
            </a:xfrm>
            <a:custGeom>
              <a:avLst/>
              <a:gdLst/>
              <a:ahLst/>
              <a:cxnLst/>
              <a:rect l="l" t="t" r="r" b="b"/>
              <a:pathLst>
                <a:path w="54" h="101" extrusionOk="0">
                  <a:moveTo>
                    <a:pt x="12" y="0"/>
                  </a:moveTo>
                  <a:lnTo>
                    <a:pt x="36" y="12"/>
                  </a:lnTo>
                  <a:lnTo>
                    <a:pt x="54" y="35"/>
                  </a:lnTo>
                  <a:lnTo>
                    <a:pt x="54" y="53"/>
                  </a:lnTo>
                  <a:lnTo>
                    <a:pt x="54" y="71"/>
                  </a:lnTo>
                  <a:lnTo>
                    <a:pt x="54" y="83"/>
                  </a:lnTo>
                  <a:lnTo>
                    <a:pt x="54" y="95"/>
                  </a:lnTo>
                  <a:lnTo>
                    <a:pt x="42" y="101"/>
                  </a:lnTo>
                  <a:lnTo>
                    <a:pt x="30" y="101"/>
                  </a:lnTo>
                  <a:lnTo>
                    <a:pt x="18" y="89"/>
                  </a:lnTo>
                  <a:lnTo>
                    <a:pt x="6" y="71"/>
                  </a:lnTo>
                  <a:lnTo>
                    <a:pt x="0" y="53"/>
                  </a:lnTo>
                  <a:lnTo>
                    <a:pt x="0" y="30"/>
                  </a:lnTo>
                  <a:lnTo>
                    <a:pt x="6" y="12"/>
                  </a:lnTo>
                  <a:lnTo>
                    <a:pt x="12" y="0"/>
                  </a:lnTo>
                  <a:close/>
                </a:path>
              </a:pathLst>
            </a:custGeom>
            <a:solidFill>
              <a:srgbClr val="F7F2D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79" name="Google Shape;2179;p45"/>
            <p:cNvSpPr/>
            <p:nvPr/>
          </p:nvSpPr>
          <p:spPr>
            <a:xfrm>
              <a:off x="7179" y="2211"/>
              <a:ext cx="66" cy="90"/>
            </a:xfrm>
            <a:custGeom>
              <a:avLst/>
              <a:gdLst/>
              <a:ahLst/>
              <a:cxnLst/>
              <a:rect l="l" t="t" r="r" b="b"/>
              <a:pathLst>
                <a:path w="66" h="90" extrusionOk="0">
                  <a:moveTo>
                    <a:pt x="12" y="0"/>
                  </a:moveTo>
                  <a:lnTo>
                    <a:pt x="30" y="6"/>
                  </a:lnTo>
                  <a:lnTo>
                    <a:pt x="48" y="18"/>
                  </a:lnTo>
                  <a:lnTo>
                    <a:pt x="60" y="36"/>
                  </a:lnTo>
                  <a:lnTo>
                    <a:pt x="66" y="60"/>
                  </a:lnTo>
                  <a:lnTo>
                    <a:pt x="60" y="78"/>
                  </a:lnTo>
                  <a:lnTo>
                    <a:pt x="48" y="90"/>
                  </a:lnTo>
                  <a:lnTo>
                    <a:pt x="30" y="84"/>
                  </a:lnTo>
                  <a:lnTo>
                    <a:pt x="6" y="66"/>
                  </a:lnTo>
                  <a:lnTo>
                    <a:pt x="0" y="48"/>
                  </a:lnTo>
                  <a:lnTo>
                    <a:pt x="0" y="30"/>
                  </a:lnTo>
                  <a:lnTo>
                    <a:pt x="6" y="6"/>
                  </a:lnTo>
                  <a:lnTo>
                    <a:pt x="12" y="0"/>
                  </a:lnTo>
                  <a:close/>
                </a:path>
              </a:pathLst>
            </a:custGeom>
            <a:solidFill>
              <a:srgbClr val="F7F2D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80" name="Google Shape;2180;p45"/>
            <p:cNvSpPr/>
            <p:nvPr/>
          </p:nvSpPr>
          <p:spPr>
            <a:xfrm>
              <a:off x="6911" y="2271"/>
              <a:ext cx="60" cy="114"/>
            </a:xfrm>
            <a:custGeom>
              <a:avLst/>
              <a:gdLst/>
              <a:ahLst/>
              <a:cxnLst/>
              <a:rect l="l" t="t" r="r" b="b"/>
              <a:pathLst>
                <a:path w="60" h="114" extrusionOk="0">
                  <a:moveTo>
                    <a:pt x="30" y="0"/>
                  </a:moveTo>
                  <a:lnTo>
                    <a:pt x="42" y="12"/>
                  </a:lnTo>
                  <a:lnTo>
                    <a:pt x="54" y="30"/>
                  </a:lnTo>
                  <a:lnTo>
                    <a:pt x="54" y="48"/>
                  </a:lnTo>
                  <a:lnTo>
                    <a:pt x="60" y="66"/>
                  </a:lnTo>
                  <a:lnTo>
                    <a:pt x="48" y="96"/>
                  </a:lnTo>
                  <a:lnTo>
                    <a:pt x="42" y="114"/>
                  </a:lnTo>
                  <a:lnTo>
                    <a:pt x="24" y="102"/>
                  </a:lnTo>
                  <a:lnTo>
                    <a:pt x="12" y="90"/>
                  </a:lnTo>
                  <a:lnTo>
                    <a:pt x="0" y="78"/>
                  </a:lnTo>
                  <a:lnTo>
                    <a:pt x="0" y="60"/>
                  </a:lnTo>
                  <a:lnTo>
                    <a:pt x="0" y="48"/>
                  </a:lnTo>
                  <a:lnTo>
                    <a:pt x="6" y="30"/>
                  </a:lnTo>
                  <a:lnTo>
                    <a:pt x="12" y="12"/>
                  </a:lnTo>
                  <a:lnTo>
                    <a:pt x="30" y="0"/>
                  </a:lnTo>
                  <a:close/>
                </a:path>
              </a:pathLst>
            </a:custGeom>
            <a:solidFill>
              <a:srgbClr val="F7F2D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81" name="Google Shape;2181;p45"/>
            <p:cNvSpPr/>
            <p:nvPr/>
          </p:nvSpPr>
          <p:spPr>
            <a:xfrm>
              <a:off x="6804" y="2295"/>
              <a:ext cx="47" cy="120"/>
            </a:xfrm>
            <a:custGeom>
              <a:avLst/>
              <a:gdLst/>
              <a:ahLst/>
              <a:cxnLst/>
              <a:rect l="l" t="t" r="r" b="b"/>
              <a:pathLst>
                <a:path w="47" h="120" extrusionOk="0">
                  <a:moveTo>
                    <a:pt x="6" y="0"/>
                  </a:moveTo>
                  <a:lnTo>
                    <a:pt x="18" y="0"/>
                  </a:lnTo>
                  <a:lnTo>
                    <a:pt x="29" y="12"/>
                  </a:lnTo>
                  <a:lnTo>
                    <a:pt x="35" y="30"/>
                  </a:lnTo>
                  <a:lnTo>
                    <a:pt x="41" y="54"/>
                  </a:lnTo>
                  <a:lnTo>
                    <a:pt x="41" y="72"/>
                  </a:lnTo>
                  <a:lnTo>
                    <a:pt x="47" y="84"/>
                  </a:lnTo>
                  <a:lnTo>
                    <a:pt x="41" y="96"/>
                  </a:lnTo>
                  <a:lnTo>
                    <a:pt x="41" y="114"/>
                  </a:lnTo>
                  <a:lnTo>
                    <a:pt x="35" y="120"/>
                  </a:lnTo>
                  <a:lnTo>
                    <a:pt x="29" y="120"/>
                  </a:lnTo>
                  <a:lnTo>
                    <a:pt x="18" y="114"/>
                  </a:lnTo>
                  <a:lnTo>
                    <a:pt x="6" y="102"/>
                  </a:lnTo>
                  <a:lnTo>
                    <a:pt x="0" y="90"/>
                  </a:lnTo>
                  <a:lnTo>
                    <a:pt x="0" y="78"/>
                  </a:lnTo>
                  <a:lnTo>
                    <a:pt x="0" y="60"/>
                  </a:lnTo>
                  <a:lnTo>
                    <a:pt x="0" y="42"/>
                  </a:lnTo>
                  <a:lnTo>
                    <a:pt x="0" y="18"/>
                  </a:lnTo>
                  <a:lnTo>
                    <a:pt x="6" y="0"/>
                  </a:lnTo>
                  <a:close/>
                </a:path>
              </a:pathLst>
            </a:custGeom>
            <a:solidFill>
              <a:srgbClr val="F7F2D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82" name="Google Shape;2182;p45"/>
            <p:cNvSpPr/>
            <p:nvPr/>
          </p:nvSpPr>
          <p:spPr>
            <a:xfrm>
              <a:off x="6684" y="2349"/>
              <a:ext cx="54" cy="95"/>
            </a:xfrm>
            <a:custGeom>
              <a:avLst/>
              <a:gdLst/>
              <a:ahLst/>
              <a:cxnLst/>
              <a:rect l="l" t="t" r="r" b="b"/>
              <a:pathLst>
                <a:path w="54" h="95" extrusionOk="0">
                  <a:moveTo>
                    <a:pt x="6" y="0"/>
                  </a:moveTo>
                  <a:lnTo>
                    <a:pt x="18" y="0"/>
                  </a:lnTo>
                  <a:lnTo>
                    <a:pt x="36" y="18"/>
                  </a:lnTo>
                  <a:lnTo>
                    <a:pt x="48" y="30"/>
                  </a:lnTo>
                  <a:lnTo>
                    <a:pt x="54" y="54"/>
                  </a:lnTo>
                  <a:lnTo>
                    <a:pt x="48" y="77"/>
                  </a:lnTo>
                  <a:lnTo>
                    <a:pt x="42" y="95"/>
                  </a:lnTo>
                  <a:lnTo>
                    <a:pt x="30" y="95"/>
                  </a:lnTo>
                  <a:lnTo>
                    <a:pt x="24" y="95"/>
                  </a:lnTo>
                  <a:lnTo>
                    <a:pt x="12" y="83"/>
                  </a:lnTo>
                  <a:lnTo>
                    <a:pt x="6" y="77"/>
                  </a:lnTo>
                  <a:lnTo>
                    <a:pt x="0" y="54"/>
                  </a:lnTo>
                  <a:lnTo>
                    <a:pt x="0" y="30"/>
                  </a:lnTo>
                  <a:lnTo>
                    <a:pt x="0" y="6"/>
                  </a:lnTo>
                  <a:lnTo>
                    <a:pt x="6" y="0"/>
                  </a:lnTo>
                  <a:close/>
                </a:path>
              </a:pathLst>
            </a:custGeom>
            <a:solidFill>
              <a:srgbClr val="F7F2D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83" name="Google Shape;2183;p45"/>
            <p:cNvSpPr/>
            <p:nvPr/>
          </p:nvSpPr>
          <p:spPr>
            <a:xfrm>
              <a:off x="4334" y="2737"/>
              <a:ext cx="1312" cy="1507"/>
            </a:xfrm>
            <a:custGeom>
              <a:avLst/>
              <a:gdLst/>
              <a:ahLst/>
              <a:cxnLst/>
              <a:rect l="l" t="t" r="r" b="b"/>
              <a:pathLst>
                <a:path w="1312" h="1507" extrusionOk="0">
                  <a:moveTo>
                    <a:pt x="149" y="885"/>
                  </a:moveTo>
                  <a:lnTo>
                    <a:pt x="143" y="891"/>
                  </a:lnTo>
                  <a:lnTo>
                    <a:pt x="143" y="921"/>
                  </a:lnTo>
                  <a:lnTo>
                    <a:pt x="143" y="933"/>
                  </a:lnTo>
                  <a:lnTo>
                    <a:pt x="143" y="951"/>
                  </a:lnTo>
                  <a:lnTo>
                    <a:pt x="143" y="975"/>
                  </a:lnTo>
                  <a:lnTo>
                    <a:pt x="143" y="999"/>
                  </a:lnTo>
                  <a:lnTo>
                    <a:pt x="143" y="1023"/>
                  </a:lnTo>
                  <a:lnTo>
                    <a:pt x="143" y="1046"/>
                  </a:lnTo>
                  <a:lnTo>
                    <a:pt x="143" y="1076"/>
                  </a:lnTo>
                  <a:lnTo>
                    <a:pt x="155" y="1100"/>
                  </a:lnTo>
                  <a:lnTo>
                    <a:pt x="161" y="1130"/>
                  </a:lnTo>
                  <a:lnTo>
                    <a:pt x="167" y="1154"/>
                  </a:lnTo>
                  <a:lnTo>
                    <a:pt x="179" y="1178"/>
                  </a:lnTo>
                  <a:lnTo>
                    <a:pt x="190" y="1208"/>
                  </a:lnTo>
                  <a:lnTo>
                    <a:pt x="202" y="1226"/>
                  </a:lnTo>
                  <a:lnTo>
                    <a:pt x="220" y="1250"/>
                  </a:lnTo>
                  <a:lnTo>
                    <a:pt x="238" y="1274"/>
                  </a:lnTo>
                  <a:lnTo>
                    <a:pt x="256" y="1291"/>
                  </a:lnTo>
                  <a:lnTo>
                    <a:pt x="274" y="1315"/>
                  </a:lnTo>
                  <a:lnTo>
                    <a:pt x="298" y="1339"/>
                  </a:lnTo>
                  <a:lnTo>
                    <a:pt x="316" y="1357"/>
                  </a:lnTo>
                  <a:lnTo>
                    <a:pt x="340" y="1381"/>
                  </a:lnTo>
                  <a:lnTo>
                    <a:pt x="358" y="1399"/>
                  </a:lnTo>
                  <a:lnTo>
                    <a:pt x="381" y="1417"/>
                  </a:lnTo>
                  <a:lnTo>
                    <a:pt x="399" y="1435"/>
                  </a:lnTo>
                  <a:lnTo>
                    <a:pt x="423" y="1453"/>
                  </a:lnTo>
                  <a:lnTo>
                    <a:pt x="441" y="1465"/>
                  </a:lnTo>
                  <a:lnTo>
                    <a:pt x="465" y="1477"/>
                  </a:lnTo>
                  <a:lnTo>
                    <a:pt x="483" y="1489"/>
                  </a:lnTo>
                  <a:lnTo>
                    <a:pt x="501" y="1501"/>
                  </a:lnTo>
                  <a:lnTo>
                    <a:pt x="513" y="1501"/>
                  </a:lnTo>
                  <a:lnTo>
                    <a:pt x="537" y="1507"/>
                  </a:lnTo>
                  <a:lnTo>
                    <a:pt x="560" y="1507"/>
                  </a:lnTo>
                  <a:lnTo>
                    <a:pt x="596" y="1507"/>
                  </a:lnTo>
                  <a:lnTo>
                    <a:pt x="632" y="1495"/>
                  </a:lnTo>
                  <a:lnTo>
                    <a:pt x="668" y="1483"/>
                  </a:lnTo>
                  <a:lnTo>
                    <a:pt x="710" y="1459"/>
                  </a:lnTo>
                  <a:lnTo>
                    <a:pt x="757" y="1435"/>
                  </a:lnTo>
                  <a:lnTo>
                    <a:pt x="799" y="1399"/>
                  </a:lnTo>
                  <a:lnTo>
                    <a:pt x="853" y="1351"/>
                  </a:lnTo>
                  <a:lnTo>
                    <a:pt x="900" y="1297"/>
                  </a:lnTo>
                  <a:lnTo>
                    <a:pt x="954" y="1238"/>
                  </a:lnTo>
                  <a:lnTo>
                    <a:pt x="1008" y="1160"/>
                  </a:lnTo>
                  <a:lnTo>
                    <a:pt x="1068" y="1076"/>
                  </a:lnTo>
                  <a:lnTo>
                    <a:pt x="1121" y="975"/>
                  </a:lnTo>
                  <a:lnTo>
                    <a:pt x="1181" y="861"/>
                  </a:lnTo>
                  <a:lnTo>
                    <a:pt x="1187" y="849"/>
                  </a:lnTo>
                  <a:lnTo>
                    <a:pt x="1193" y="831"/>
                  </a:lnTo>
                  <a:lnTo>
                    <a:pt x="1199" y="813"/>
                  </a:lnTo>
                  <a:lnTo>
                    <a:pt x="1211" y="789"/>
                  </a:lnTo>
                  <a:lnTo>
                    <a:pt x="1217" y="759"/>
                  </a:lnTo>
                  <a:lnTo>
                    <a:pt x="1229" y="730"/>
                  </a:lnTo>
                  <a:lnTo>
                    <a:pt x="1241" y="700"/>
                  </a:lnTo>
                  <a:lnTo>
                    <a:pt x="1252" y="664"/>
                  </a:lnTo>
                  <a:lnTo>
                    <a:pt x="1264" y="634"/>
                  </a:lnTo>
                  <a:lnTo>
                    <a:pt x="1276" y="598"/>
                  </a:lnTo>
                  <a:lnTo>
                    <a:pt x="1282" y="574"/>
                  </a:lnTo>
                  <a:lnTo>
                    <a:pt x="1288" y="538"/>
                  </a:lnTo>
                  <a:lnTo>
                    <a:pt x="1300" y="514"/>
                  </a:lnTo>
                  <a:lnTo>
                    <a:pt x="1306" y="490"/>
                  </a:lnTo>
                  <a:lnTo>
                    <a:pt x="1312" y="479"/>
                  </a:lnTo>
                  <a:lnTo>
                    <a:pt x="1306" y="461"/>
                  </a:lnTo>
                  <a:lnTo>
                    <a:pt x="1306" y="437"/>
                  </a:lnTo>
                  <a:lnTo>
                    <a:pt x="1300" y="419"/>
                  </a:lnTo>
                  <a:lnTo>
                    <a:pt x="1300" y="395"/>
                  </a:lnTo>
                  <a:lnTo>
                    <a:pt x="1294" y="377"/>
                  </a:lnTo>
                  <a:lnTo>
                    <a:pt x="1288" y="353"/>
                  </a:lnTo>
                  <a:lnTo>
                    <a:pt x="1282" y="329"/>
                  </a:lnTo>
                  <a:lnTo>
                    <a:pt x="1276" y="311"/>
                  </a:lnTo>
                  <a:lnTo>
                    <a:pt x="1270" y="287"/>
                  </a:lnTo>
                  <a:lnTo>
                    <a:pt x="1258" y="269"/>
                  </a:lnTo>
                  <a:lnTo>
                    <a:pt x="1252" y="251"/>
                  </a:lnTo>
                  <a:lnTo>
                    <a:pt x="1247" y="233"/>
                  </a:lnTo>
                  <a:lnTo>
                    <a:pt x="1241" y="216"/>
                  </a:lnTo>
                  <a:lnTo>
                    <a:pt x="1241" y="210"/>
                  </a:lnTo>
                  <a:lnTo>
                    <a:pt x="602" y="0"/>
                  </a:lnTo>
                  <a:lnTo>
                    <a:pt x="125" y="407"/>
                  </a:lnTo>
                  <a:lnTo>
                    <a:pt x="0" y="742"/>
                  </a:lnTo>
                  <a:lnTo>
                    <a:pt x="149" y="885"/>
                  </a:lnTo>
                  <a:close/>
                </a:path>
              </a:pathLst>
            </a:custGeom>
            <a:solidFill>
              <a:srgbClr val="FFCCA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84" name="Google Shape;2184;p45"/>
            <p:cNvSpPr/>
            <p:nvPr/>
          </p:nvSpPr>
          <p:spPr>
            <a:xfrm>
              <a:off x="7203" y="2050"/>
              <a:ext cx="615" cy="329"/>
            </a:xfrm>
            <a:custGeom>
              <a:avLst/>
              <a:gdLst/>
              <a:ahLst/>
              <a:cxnLst/>
              <a:rect l="l" t="t" r="r" b="b"/>
              <a:pathLst>
                <a:path w="615" h="329" extrusionOk="0">
                  <a:moveTo>
                    <a:pt x="0" y="317"/>
                  </a:moveTo>
                  <a:lnTo>
                    <a:pt x="0" y="311"/>
                  </a:lnTo>
                  <a:lnTo>
                    <a:pt x="6" y="299"/>
                  </a:lnTo>
                  <a:lnTo>
                    <a:pt x="18" y="275"/>
                  </a:lnTo>
                  <a:lnTo>
                    <a:pt x="36" y="257"/>
                  </a:lnTo>
                  <a:lnTo>
                    <a:pt x="54" y="221"/>
                  </a:lnTo>
                  <a:lnTo>
                    <a:pt x="78" y="191"/>
                  </a:lnTo>
                  <a:lnTo>
                    <a:pt x="108" y="161"/>
                  </a:lnTo>
                  <a:lnTo>
                    <a:pt x="144" y="131"/>
                  </a:lnTo>
                  <a:lnTo>
                    <a:pt x="179" y="96"/>
                  </a:lnTo>
                  <a:lnTo>
                    <a:pt x="227" y="66"/>
                  </a:lnTo>
                  <a:lnTo>
                    <a:pt x="275" y="42"/>
                  </a:lnTo>
                  <a:lnTo>
                    <a:pt x="334" y="24"/>
                  </a:lnTo>
                  <a:lnTo>
                    <a:pt x="394" y="6"/>
                  </a:lnTo>
                  <a:lnTo>
                    <a:pt x="460" y="0"/>
                  </a:lnTo>
                  <a:lnTo>
                    <a:pt x="531" y="6"/>
                  </a:lnTo>
                  <a:lnTo>
                    <a:pt x="615" y="24"/>
                  </a:lnTo>
                  <a:lnTo>
                    <a:pt x="609" y="30"/>
                  </a:lnTo>
                  <a:lnTo>
                    <a:pt x="603" y="42"/>
                  </a:lnTo>
                  <a:lnTo>
                    <a:pt x="597" y="60"/>
                  </a:lnTo>
                  <a:lnTo>
                    <a:pt x="585" y="78"/>
                  </a:lnTo>
                  <a:lnTo>
                    <a:pt x="573" y="96"/>
                  </a:lnTo>
                  <a:lnTo>
                    <a:pt x="555" y="119"/>
                  </a:lnTo>
                  <a:lnTo>
                    <a:pt x="531" y="143"/>
                  </a:lnTo>
                  <a:lnTo>
                    <a:pt x="496" y="173"/>
                  </a:lnTo>
                  <a:lnTo>
                    <a:pt x="460" y="197"/>
                  </a:lnTo>
                  <a:lnTo>
                    <a:pt x="418" y="221"/>
                  </a:lnTo>
                  <a:lnTo>
                    <a:pt x="370" y="251"/>
                  </a:lnTo>
                  <a:lnTo>
                    <a:pt x="305" y="269"/>
                  </a:lnTo>
                  <a:lnTo>
                    <a:pt x="233" y="293"/>
                  </a:lnTo>
                  <a:lnTo>
                    <a:pt x="155" y="311"/>
                  </a:lnTo>
                  <a:lnTo>
                    <a:pt x="72" y="329"/>
                  </a:lnTo>
                  <a:lnTo>
                    <a:pt x="0" y="317"/>
                  </a:lnTo>
                  <a:close/>
                </a:path>
              </a:pathLst>
            </a:custGeom>
            <a:solidFill>
              <a:srgbClr val="08E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85" name="Google Shape;2185;p45"/>
            <p:cNvSpPr/>
            <p:nvPr/>
          </p:nvSpPr>
          <p:spPr>
            <a:xfrm>
              <a:off x="7305" y="2104"/>
              <a:ext cx="400" cy="209"/>
            </a:xfrm>
            <a:custGeom>
              <a:avLst/>
              <a:gdLst/>
              <a:ahLst/>
              <a:cxnLst/>
              <a:rect l="l" t="t" r="r" b="b"/>
              <a:pathLst>
                <a:path w="400" h="209" extrusionOk="0">
                  <a:moveTo>
                    <a:pt x="0" y="197"/>
                  </a:moveTo>
                  <a:lnTo>
                    <a:pt x="6" y="185"/>
                  </a:lnTo>
                  <a:lnTo>
                    <a:pt x="18" y="161"/>
                  </a:lnTo>
                  <a:lnTo>
                    <a:pt x="30" y="143"/>
                  </a:lnTo>
                  <a:lnTo>
                    <a:pt x="53" y="125"/>
                  </a:lnTo>
                  <a:lnTo>
                    <a:pt x="71" y="101"/>
                  </a:lnTo>
                  <a:lnTo>
                    <a:pt x="95" y="89"/>
                  </a:lnTo>
                  <a:lnTo>
                    <a:pt x="125" y="65"/>
                  </a:lnTo>
                  <a:lnTo>
                    <a:pt x="149" y="48"/>
                  </a:lnTo>
                  <a:lnTo>
                    <a:pt x="185" y="30"/>
                  </a:lnTo>
                  <a:lnTo>
                    <a:pt x="221" y="18"/>
                  </a:lnTo>
                  <a:lnTo>
                    <a:pt x="256" y="6"/>
                  </a:lnTo>
                  <a:lnTo>
                    <a:pt x="304" y="0"/>
                  </a:lnTo>
                  <a:lnTo>
                    <a:pt x="346" y="0"/>
                  </a:lnTo>
                  <a:lnTo>
                    <a:pt x="400" y="6"/>
                  </a:lnTo>
                  <a:lnTo>
                    <a:pt x="394" y="12"/>
                  </a:lnTo>
                  <a:lnTo>
                    <a:pt x="388" y="36"/>
                  </a:lnTo>
                  <a:lnTo>
                    <a:pt x="376" y="42"/>
                  </a:lnTo>
                  <a:lnTo>
                    <a:pt x="364" y="59"/>
                  </a:lnTo>
                  <a:lnTo>
                    <a:pt x="352" y="77"/>
                  </a:lnTo>
                  <a:lnTo>
                    <a:pt x="340" y="95"/>
                  </a:lnTo>
                  <a:lnTo>
                    <a:pt x="322" y="113"/>
                  </a:lnTo>
                  <a:lnTo>
                    <a:pt x="298" y="131"/>
                  </a:lnTo>
                  <a:lnTo>
                    <a:pt x="268" y="149"/>
                  </a:lnTo>
                  <a:lnTo>
                    <a:pt x="238" y="161"/>
                  </a:lnTo>
                  <a:lnTo>
                    <a:pt x="197" y="173"/>
                  </a:lnTo>
                  <a:lnTo>
                    <a:pt x="161" y="191"/>
                  </a:lnTo>
                  <a:lnTo>
                    <a:pt x="107" y="197"/>
                  </a:lnTo>
                  <a:lnTo>
                    <a:pt x="59" y="209"/>
                  </a:lnTo>
                  <a:lnTo>
                    <a:pt x="0" y="197"/>
                  </a:lnTo>
                  <a:close/>
                </a:path>
              </a:pathLst>
            </a:custGeom>
            <a:solidFill>
              <a:srgbClr val="BFEB6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86" name="Google Shape;2186;p45"/>
            <p:cNvSpPr/>
            <p:nvPr/>
          </p:nvSpPr>
          <p:spPr>
            <a:xfrm>
              <a:off x="5682" y="2988"/>
              <a:ext cx="3448" cy="2577"/>
            </a:xfrm>
            <a:custGeom>
              <a:avLst/>
              <a:gdLst/>
              <a:ahLst/>
              <a:cxnLst/>
              <a:rect l="l" t="t" r="r" b="b"/>
              <a:pathLst>
                <a:path w="3448" h="2577" extrusionOk="0">
                  <a:moveTo>
                    <a:pt x="2661" y="0"/>
                  </a:moveTo>
                  <a:lnTo>
                    <a:pt x="2971" y="210"/>
                  </a:lnTo>
                  <a:lnTo>
                    <a:pt x="2977" y="222"/>
                  </a:lnTo>
                  <a:lnTo>
                    <a:pt x="2989" y="251"/>
                  </a:lnTo>
                  <a:lnTo>
                    <a:pt x="3001" y="299"/>
                  </a:lnTo>
                  <a:lnTo>
                    <a:pt x="3025" y="359"/>
                  </a:lnTo>
                  <a:lnTo>
                    <a:pt x="3055" y="437"/>
                  </a:lnTo>
                  <a:lnTo>
                    <a:pt x="3085" y="520"/>
                  </a:lnTo>
                  <a:lnTo>
                    <a:pt x="3114" y="610"/>
                  </a:lnTo>
                  <a:lnTo>
                    <a:pt x="3150" y="718"/>
                  </a:lnTo>
                  <a:lnTo>
                    <a:pt x="3180" y="819"/>
                  </a:lnTo>
                  <a:lnTo>
                    <a:pt x="3216" y="927"/>
                  </a:lnTo>
                  <a:lnTo>
                    <a:pt x="3240" y="1035"/>
                  </a:lnTo>
                  <a:lnTo>
                    <a:pt x="3269" y="1148"/>
                  </a:lnTo>
                  <a:lnTo>
                    <a:pt x="3287" y="1250"/>
                  </a:lnTo>
                  <a:lnTo>
                    <a:pt x="3305" y="1345"/>
                  </a:lnTo>
                  <a:lnTo>
                    <a:pt x="3317" y="1435"/>
                  </a:lnTo>
                  <a:lnTo>
                    <a:pt x="3323" y="1519"/>
                  </a:lnTo>
                  <a:lnTo>
                    <a:pt x="3323" y="1537"/>
                  </a:lnTo>
                  <a:lnTo>
                    <a:pt x="3329" y="1567"/>
                  </a:lnTo>
                  <a:lnTo>
                    <a:pt x="3341" y="1602"/>
                  </a:lnTo>
                  <a:lnTo>
                    <a:pt x="3347" y="1644"/>
                  </a:lnTo>
                  <a:lnTo>
                    <a:pt x="3359" y="1698"/>
                  </a:lnTo>
                  <a:lnTo>
                    <a:pt x="3371" y="1764"/>
                  </a:lnTo>
                  <a:lnTo>
                    <a:pt x="3383" y="1836"/>
                  </a:lnTo>
                  <a:lnTo>
                    <a:pt x="3395" y="1901"/>
                  </a:lnTo>
                  <a:lnTo>
                    <a:pt x="3401" y="1985"/>
                  </a:lnTo>
                  <a:lnTo>
                    <a:pt x="3413" y="2069"/>
                  </a:lnTo>
                  <a:lnTo>
                    <a:pt x="3425" y="2158"/>
                  </a:lnTo>
                  <a:lnTo>
                    <a:pt x="3431" y="2248"/>
                  </a:lnTo>
                  <a:lnTo>
                    <a:pt x="3443" y="2338"/>
                  </a:lnTo>
                  <a:lnTo>
                    <a:pt x="3448" y="2433"/>
                  </a:lnTo>
                  <a:lnTo>
                    <a:pt x="3448" y="2529"/>
                  </a:lnTo>
                  <a:lnTo>
                    <a:pt x="3437" y="2577"/>
                  </a:lnTo>
                  <a:lnTo>
                    <a:pt x="1844" y="2332"/>
                  </a:lnTo>
                  <a:lnTo>
                    <a:pt x="1838" y="2326"/>
                  </a:lnTo>
                  <a:lnTo>
                    <a:pt x="1826" y="2320"/>
                  </a:lnTo>
                  <a:lnTo>
                    <a:pt x="1808" y="2302"/>
                  </a:lnTo>
                  <a:lnTo>
                    <a:pt x="1796" y="2284"/>
                  </a:lnTo>
                  <a:lnTo>
                    <a:pt x="1766" y="2248"/>
                  </a:lnTo>
                  <a:lnTo>
                    <a:pt x="1748" y="2212"/>
                  </a:lnTo>
                  <a:lnTo>
                    <a:pt x="1718" y="2170"/>
                  </a:lnTo>
                  <a:lnTo>
                    <a:pt x="1688" y="2122"/>
                  </a:lnTo>
                  <a:lnTo>
                    <a:pt x="1653" y="2057"/>
                  </a:lnTo>
                  <a:lnTo>
                    <a:pt x="1623" y="1991"/>
                  </a:lnTo>
                  <a:lnTo>
                    <a:pt x="1587" y="1907"/>
                  </a:lnTo>
                  <a:lnTo>
                    <a:pt x="1557" y="1824"/>
                  </a:lnTo>
                  <a:lnTo>
                    <a:pt x="1521" y="1728"/>
                  </a:lnTo>
                  <a:lnTo>
                    <a:pt x="1497" y="1626"/>
                  </a:lnTo>
                  <a:lnTo>
                    <a:pt x="1474" y="1507"/>
                  </a:lnTo>
                  <a:lnTo>
                    <a:pt x="1456" y="1387"/>
                  </a:lnTo>
                  <a:lnTo>
                    <a:pt x="1354" y="1632"/>
                  </a:lnTo>
                  <a:lnTo>
                    <a:pt x="167" y="2146"/>
                  </a:lnTo>
                  <a:lnTo>
                    <a:pt x="161" y="2140"/>
                  </a:lnTo>
                  <a:lnTo>
                    <a:pt x="155" y="2134"/>
                  </a:lnTo>
                  <a:lnTo>
                    <a:pt x="143" y="2128"/>
                  </a:lnTo>
                  <a:lnTo>
                    <a:pt x="131" y="2116"/>
                  </a:lnTo>
                  <a:lnTo>
                    <a:pt x="113" y="2099"/>
                  </a:lnTo>
                  <a:lnTo>
                    <a:pt x="95" y="2081"/>
                  </a:lnTo>
                  <a:lnTo>
                    <a:pt x="77" y="2057"/>
                  </a:lnTo>
                  <a:lnTo>
                    <a:pt x="60" y="2033"/>
                  </a:lnTo>
                  <a:lnTo>
                    <a:pt x="42" y="2003"/>
                  </a:lnTo>
                  <a:lnTo>
                    <a:pt x="30" y="1967"/>
                  </a:lnTo>
                  <a:lnTo>
                    <a:pt x="12" y="1931"/>
                  </a:lnTo>
                  <a:lnTo>
                    <a:pt x="6" y="1895"/>
                  </a:lnTo>
                  <a:lnTo>
                    <a:pt x="0" y="1853"/>
                  </a:lnTo>
                  <a:lnTo>
                    <a:pt x="0" y="1812"/>
                  </a:lnTo>
                  <a:lnTo>
                    <a:pt x="6" y="1764"/>
                  </a:lnTo>
                  <a:lnTo>
                    <a:pt x="24" y="1722"/>
                  </a:lnTo>
                  <a:lnTo>
                    <a:pt x="30" y="1704"/>
                  </a:lnTo>
                  <a:lnTo>
                    <a:pt x="60" y="1692"/>
                  </a:lnTo>
                  <a:lnTo>
                    <a:pt x="101" y="1668"/>
                  </a:lnTo>
                  <a:lnTo>
                    <a:pt x="155" y="1650"/>
                  </a:lnTo>
                  <a:lnTo>
                    <a:pt x="215" y="1620"/>
                  </a:lnTo>
                  <a:lnTo>
                    <a:pt x="286" y="1596"/>
                  </a:lnTo>
                  <a:lnTo>
                    <a:pt x="364" y="1567"/>
                  </a:lnTo>
                  <a:lnTo>
                    <a:pt x="441" y="1537"/>
                  </a:lnTo>
                  <a:lnTo>
                    <a:pt x="525" y="1501"/>
                  </a:lnTo>
                  <a:lnTo>
                    <a:pt x="609" y="1471"/>
                  </a:lnTo>
                  <a:lnTo>
                    <a:pt x="680" y="1429"/>
                  </a:lnTo>
                  <a:lnTo>
                    <a:pt x="758" y="1393"/>
                  </a:lnTo>
                  <a:lnTo>
                    <a:pt x="829" y="1357"/>
                  </a:lnTo>
                  <a:lnTo>
                    <a:pt x="889" y="1321"/>
                  </a:lnTo>
                  <a:lnTo>
                    <a:pt x="937" y="1280"/>
                  </a:lnTo>
                  <a:lnTo>
                    <a:pt x="978" y="1250"/>
                  </a:lnTo>
                  <a:lnTo>
                    <a:pt x="1008" y="1208"/>
                  </a:lnTo>
                  <a:lnTo>
                    <a:pt x="1038" y="1172"/>
                  </a:lnTo>
                  <a:lnTo>
                    <a:pt x="1062" y="1136"/>
                  </a:lnTo>
                  <a:lnTo>
                    <a:pt x="1092" y="1106"/>
                  </a:lnTo>
                  <a:lnTo>
                    <a:pt x="1116" y="1076"/>
                  </a:lnTo>
                  <a:lnTo>
                    <a:pt x="1140" y="1046"/>
                  </a:lnTo>
                  <a:lnTo>
                    <a:pt x="1163" y="1023"/>
                  </a:lnTo>
                  <a:lnTo>
                    <a:pt x="1187" y="999"/>
                  </a:lnTo>
                  <a:lnTo>
                    <a:pt x="1205" y="969"/>
                  </a:lnTo>
                  <a:lnTo>
                    <a:pt x="1223" y="945"/>
                  </a:lnTo>
                  <a:lnTo>
                    <a:pt x="1241" y="921"/>
                  </a:lnTo>
                  <a:lnTo>
                    <a:pt x="1259" y="903"/>
                  </a:lnTo>
                  <a:lnTo>
                    <a:pt x="1271" y="879"/>
                  </a:lnTo>
                  <a:lnTo>
                    <a:pt x="1283" y="855"/>
                  </a:lnTo>
                  <a:lnTo>
                    <a:pt x="1295" y="837"/>
                  </a:lnTo>
                  <a:lnTo>
                    <a:pt x="1301" y="819"/>
                  </a:lnTo>
                  <a:lnTo>
                    <a:pt x="1313" y="795"/>
                  </a:lnTo>
                  <a:lnTo>
                    <a:pt x="1318" y="777"/>
                  </a:lnTo>
                  <a:lnTo>
                    <a:pt x="1330" y="754"/>
                  </a:lnTo>
                  <a:lnTo>
                    <a:pt x="1348" y="736"/>
                  </a:lnTo>
                  <a:lnTo>
                    <a:pt x="1360" y="724"/>
                  </a:lnTo>
                  <a:lnTo>
                    <a:pt x="1378" y="706"/>
                  </a:lnTo>
                  <a:lnTo>
                    <a:pt x="1396" y="688"/>
                  </a:lnTo>
                  <a:lnTo>
                    <a:pt x="1408" y="676"/>
                  </a:lnTo>
                  <a:lnTo>
                    <a:pt x="1426" y="664"/>
                  </a:lnTo>
                  <a:lnTo>
                    <a:pt x="1444" y="652"/>
                  </a:lnTo>
                  <a:lnTo>
                    <a:pt x="1456" y="646"/>
                  </a:lnTo>
                  <a:lnTo>
                    <a:pt x="1474" y="634"/>
                  </a:lnTo>
                  <a:lnTo>
                    <a:pt x="1497" y="616"/>
                  </a:lnTo>
                  <a:lnTo>
                    <a:pt x="1521" y="610"/>
                  </a:lnTo>
                  <a:lnTo>
                    <a:pt x="1533" y="610"/>
                  </a:lnTo>
                  <a:lnTo>
                    <a:pt x="1551" y="604"/>
                  </a:lnTo>
                  <a:lnTo>
                    <a:pt x="1581" y="592"/>
                  </a:lnTo>
                  <a:lnTo>
                    <a:pt x="1623" y="586"/>
                  </a:lnTo>
                  <a:lnTo>
                    <a:pt x="1665" y="574"/>
                  </a:lnTo>
                  <a:lnTo>
                    <a:pt x="1718" y="562"/>
                  </a:lnTo>
                  <a:lnTo>
                    <a:pt x="1772" y="550"/>
                  </a:lnTo>
                  <a:lnTo>
                    <a:pt x="1832" y="532"/>
                  </a:lnTo>
                  <a:lnTo>
                    <a:pt x="1891" y="514"/>
                  </a:lnTo>
                  <a:lnTo>
                    <a:pt x="1963" y="497"/>
                  </a:lnTo>
                  <a:lnTo>
                    <a:pt x="2028" y="473"/>
                  </a:lnTo>
                  <a:lnTo>
                    <a:pt x="2094" y="449"/>
                  </a:lnTo>
                  <a:lnTo>
                    <a:pt x="2160" y="425"/>
                  </a:lnTo>
                  <a:lnTo>
                    <a:pt x="2231" y="401"/>
                  </a:lnTo>
                  <a:lnTo>
                    <a:pt x="2297" y="371"/>
                  </a:lnTo>
                  <a:lnTo>
                    <a:pt x="2357" y="341"/>
                  </a:lnTo>
                  <a:lnTo>
                    <a:pt x="2392" y="317"/>
                  </a:lnTo>
                  <a:lnTo>
                    <a:pt x="2434" y="293"/>
                  </a:lnTo>
                  <a:lnTo>
                    <a:pt x="2464" y="263"/>
                  </a:lnTo>
                  <a:lnTo>
                    <a:pt x="2494" y="234"/>
                  </a:lnTo>
                  <a:lnTo>
                    <a:pt x="2524" y="204"/>
                  </a:lnTo>
                  <a:lnTo>
                    <a:pt x="2548" y="180"/>
                  </a:lnTo>
                  <a:lnTo>
                    <a:pt x="2571" y="150"/>
                  </a:lnTo>
                  <a:lnTo>
                    <a:pt x="2595" y="126"/>
                  </a:lnTo>
                  <a:lnTo>
                    <a:pt x="2607" y="96"/>
                  </a:lnTo>
                  <a:lnTo>
                    <a:pt x="2619" y="72"/>
                  </a:lnTo>
                  <a:lnTo>
                    <a:pt x="2631" y="48"/>
                  </a:lnTo>
                  <a:lnTo>
                    <a:pt x="2643" y="30"/>
                  </a:lnTo>
                  <a:lnTo>
                    <a:pt x="2649" y="18"/>
                  </a:lnTo>
                  <a:lnTo>
                    <a:pt x="2661" y="6"/>
                  </a:lnTo>
                  <a:lnTo>
                    <a:pt x="2661" y="0"/>
                  </a:lnTo>
                  <a:close/>
                </a:path>
              </a:pathLst>
            </a:custGeom>
            <a:solidFill>
              <a:srgbClr val="F7F2D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87" name="Google Shape;2187;p45"/>
            <p:cNvSpPr/>
            <p:nvPr/>
          </p:nvSpPr>
          <p:spPr>
            <a:xfrm>
              <a:off x="6654" y="2373"/>
              <a:ext cx="364" cy="251"/>
            </a:xfrm>
            <a:custGeom>
              <a:avLst/>
              <a:gdLst/>
              <a:ahLst/>
              <a:cxnLst/>
              <a:rect l="l" t="t" r="r" b="b"/>
              <a:pathLst>
                <a:path w="364" h="251" extrusionOk="0">
                  <a:moveTo>
                    <a:pt x="0" y="95"/>
                  </a:moveTo>
                  <a:lnTo>
                    <a:pt x="0" y="89"/>
                  </a:lnTo>
                  <a:lnTo>
                    <a:pt x="6" y="83"/>
                  </a:lnTo>
                  <a:lnTo>
                    <a:pt x="18" y="77"/>
                  </a:lnTo>
                  <a:lnTo>
                    <a:pt x="36" y="71"/>
                  </a:lnTo>
                  <a:lnTo>
                    <a:pt x="48" y="59"/>
                  </a:lnTo>
                  <a:lnTo>
                    <a:pt x="72" y="53"/>
                  </a:lnTo>
                  <a:lnTo>
                    <a:pt x="96" y="42"/>
                  </a:lnTo>
                  <a:lnTo>
                    <a:pt x="126" y="30"/>
                  </a:lnTo>
                  <a:lnTo>
                    <a:pt x="150" y="18"/>
                  </a:lnTo>
                  <a:lnTo>
                    <a:pt x="185" y="12"/>
                  </a:lnTo>
                  <a:lnTo>
                    <a:pt x="209" y="6"/>
                  </a:lnTo>
                  <a:lnTo>
                    <a:pt x="245" y="0"/>
                  </a:lnTo>
                  <a:lnTo>
                    <a:pt x="275" y="0"/>
                  </a:lnTo>
                  <a:lnTo>
                    <a:pt x="305" y="0"/>
                  </a:lnTo>
                  <a:lnTo>
                    <a:pt x="335" y="0"/>
                  </a:lnTo>
                  <a:lnTo>
                    <a:pt x="364" y="12"/>
                  </a:lnTo>
                  <a:lnTo>
                    <a:pt x="358" y="18"/>
                  </a:lnTo>
                  <a:lnTo>
                    <a:pt x="352" y="30"/>
                  </a:lnTo>
                  <a:lnTo>
                    <a:pt x="346" y="48"/>
                  </a:lnTo>
                  <a:lnTo>
                    <a:pt x="335" y="65"/>
                  </a:lnTo>
                  <a:lnTo>
                    <a:pt x="323" y="89"/>
                  </a:lnTo>
                  <a:lnTo>
                    <a:pt x="311" y="113"/>
                  </a:lnTo>
                  <a:lnTo>
                    <a:pt x="299" y="137"/>
                  </a:lnTo>
                  <a:lnTo>
                    <a:pt x="275" y="155"/>
                  </a:lnTo>
                  <a:lnTo>
                    <a:pt x="263" y="179"/>
                  </a:lnTo>
                  <a:lnTo>
                    <a:pt x="239" y="197"/>
                  </a:lnTo>
                  <a:lnTo>
                    <a:pt x="221" y="221"/>
                  </a:lnTo>
                  <a:lnTo>
                    <a:pt x="197" y="233"/>
                  </a:lnTo>
                  <a:lnTo>
                    <a:pt x="173" y="245"/>
                  </a:lnTo>
                  <a:lnTo>
                    <a:pt x="150" y="251"/>
                  </a:lnTo>
                  <a:lnTo>
                    <a:pt x="120" y="251"/>
                  </a:lnTo>
                  <a:lnTo>
                    <a:pt x="0" y="95"/>
                  </a:lnTo>
                  <a:close/>
                </a:path>
              </a:pathLst>
            </a:custGeom>
            <a:solidFill>
              <a:srgbClr val="08E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88" name="Google Shape;2188;p45"/>
            <p:cNvSpPr/>
            <p:nvPr/>
          </p:nvSpPr>
          <p:spPr>
            <a:xfrm>
              <a:off x="4513" y="3317"/>
              <a:ext cx="77" cy="90"/>
            </a:xfrm>
            <a:custGeom>
              <a:avLst/>
              <a:gdLst/>
              <a:ahLst/>
              <a:cxnLst/>
              <a:rect l="l" t="t" r="r" b="b"/>
              <a:pathLst>
                <a:path w="77" h="90" extrusionOk="0">
                  <a:moveTo>
                    <a:pt x="59" y="0"/>
                  </a:moveTo>
                  <a:lnTo>
                    <a:pt x="77" y="6"/>
                  </a:lnTo>
                  <a:lnTo>
                    <a:pt x="77" y="30"/>
                  </a:lnTo>
                  <a:lnTo>
                    <a:pt x="77" y="48"/>
                  </a:lnTo>
                  <a:lnTo>
                    <a:pt x="65" y="72"/>
                  </a:lnTo>
                  <a:lnTo>
                    <a:pt x="47" y="84"/>
                  </a:lnTo>
                  <a:lnTo>
                    <a:pt x="35" y="90"/>
                  </a:lnTo>
                  <a:lnTo>
                    <a:pt x="17" y="84"/>
                  </a:lnTo>
                  <a:lnTo>
                    <a:pt x="6" y="72"/>
                  </a:lnTo>
                  <a:lnTo>
                    <a:pt x="0" y="54"/>
                  </a:lnTo>
                  <a:lnTo>
                    <a:pt x="6" y="42"/>
                  </a:lnTo>
                  <a:lnTo>
                    <a:pt x="11" y="30"/>
                  </a:lnTo>
                  <a:lnTo>
                    <a:pt x="17" y="24"/>
                  </a:lnTo>
                  <a:lnTo>
                    <a:pt x="35" y="12"/>
                  </a:lnTo>
                  <a:lnTo>
                    <a:pt x="59" y="0"/>
                  </a:lnTo>
                  <a:close/>
                </a:path>
              </a:pathLst>
            </a:custGeom>
            <a:solidFill>
              <a:srgbClr val="7817F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89" name="Google Shape;2189;p45"/>
            <p:cNvSpPr/>
            <p:nvPr/>
          </p:nvSpPr>
          <p:spPr>
            <a:xfrm>
              <a:off x="4596" y="3359"/>
              <a:ext cx="54" cy="90"/>
            </a:xfrm>
            <a:custGeom>
              <a:avLst/>
              <a:gdLst/>
              <a:ahLst/>
              <a:cxnLst/>
              <a:rect l="l" t="t" r="r" b="b"/>
              <a:pathLst>
                <a:path w="54" h="90" extrusionOk="0">
                  <a:moveTo>
                    <a:pt x="30" y="0"/>
                  </a:moveTo>
                  <a:lnTo>
                    <a:pt x="48" y="12"/>
                  </a:lnTo>
                  <a:lnTo>
                    <a:pt x="54" y="24"/>
                  </a:lnTo>
                  <a:lnTo>
                    <a:pt x="54" y="48"/>
                  </a:lnTo>
                  <a:lnTo>
                    <a:pt x="54" y="66"/>
                  </a:lnTo>
                  <a:lnTo>
                    <a:pt x="30" y="84"/>
                  </a:lnTo>
                  <a:lnTo>
                    <a:pt x="6" y="90"/>
                  </a:lnTo>
                  <a:lnTo>
                    <a:pt x="0" y="66"/>
                  </a:lnTo>
                  <a:lnTo>
                    <a:pt x="6" y="36"/>
                  </a:lnTo>
                  <a:lnTo>
                    <a:pt x="12" y="18"/>
                  </a:lnTo>
                  <a:lnTo>
                    <a:pt x="30" y="0"/>
                  </a:lnTo>
                  <a:close/>
                </a:path>
              </a:pathLst>
            </a:custGeom>
            <a:solidFill>
              <a:srgbClr val="7817F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90" name="Google Shape;2190;p45"/>
            <p:cNvSpPr/>
            <p:nvPr/>
          </p:nvSpPr>
          <p:spPr>
            <a:xfrm>
              <a:off x="4674" y="3383"/>
              <a:ext cx="47" cy="108"/>
            </a:xfrm>
            <a:custGeom>
              <a:avLst/>
              <a:gdLst/>
              <a:ahLst/>
              <a:cxnLst/>
              <a:rect l="l" t="t" r="r" b="b"/>
              <a:pathLst>
                <a:path w="47" h="108" extrusionOk="0">
                  <a:moveTo>
                    <a:pt x="23" y="0"/>
                  </a:moveTo>
                  <a:lnTo>
                    <a:pt x="35" y="6"/>
                  </a:lnTo>
                  <a:lnTo>
                    <a:pt x="41" y="24"/>
                  </a:lnTo>
                  <a:lnTo>
                    <a:pt x="47" y="42"/>
                  </a:lnTo>
                  <a:lnTo>
                    <a:pt x="47" y="66"/>
                  </a:lnTo>
                  <a:lnTo>
                    <a:pt x="41" y="84"/>
                  </a:lnTo>
                  <a:lnTo>
                    <a:pt x="35" y="96"/>
                  </a:lnTo>
                  <a:lnTo>
                    <a:pt x="23" y="102"/>
                  </a:lnTo>
                  <a:lnTo>
                    <a:pt x="12" y="108"/>
                  </a:lnTo>
                  <a:lnTo>
                    <a:pt x="6" y="90"/>
                  </a:lnTo>
                  <a:lnTo>
                    <a:pt x="0" y="78"/>
                  </a:lnTo>
                  <a:lnTo>
                    <a:pt x="0" y="60"/>
                  </a:lnTo>
                  <a:lnTo>
                    <a:pt x="0" y="48"/>
                  </a:lnTo>
                  <a:lnTo>
                    <a:pt x="6" y="18"/>
                  </a:lnTo>
                  <a:lnTo>
                    <a:pt x="23" y="0"/>
                  </a:lnTo>
                  <a:close/>
                </a:path>
              </a:pathLst>
            </a:custGeom>
            <a:solidFill>
              <a:srgbClr val="7817F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91" name="Google Shape;2191;p45"/>
            <p:cNvSpPr/>
            <p:nvPr/>
          </p:nvSpPr>
          <p:spPr>
            <a:xfrm>
              <a:off x="4745" y="3419"/>
              <a:ext cx="54" cy="101"/>
            </a:xfrm>
            <a:custGeom>
              <a:avLst/>
              <a:gdLst/>
              <a:ahLst/>
              <a:cxnLst/>
              <a:rect l="l" t="t" r="r" b="b"/>
              <a:pathLst>
                <a:path w="54" h="101" extrusionOk="0">
                  <a:moveTo>
                    <a:pt x="18" y="0"/>
                  </a:moveTo>
                  <a:lnTo>
                    <a:pt x="36" y="6"/>
                  </a:lnTo>
                  <a:lnTo>
                    <a:pt x="48" y="18"/>
                  </a:lnTo>
                  <a:lnTo>
                    <a:pt x="54" y="36"/>
                  </a:lnTo>
                  <a:lnTo>
                    <a:pt x="54" y="60"/>
                  </a:lnTo>
                  <a:lnTo>
                    <a:pt x="48" y="72"/>
                  </a:lnTo>
                  <a:lnTo>
                    <a:pt x="42" y="89"/>
                  </a:lnTo>
                  <a:lnTo>
                    <a:pt x="30" y="101"/>
                  </a:lnTo>
                  <a:lnTo>
                    <a:pt x="18" y="101"/>
                  </a:lnTo>
                  <a:lnTo>
                    <a:pt x="6" y="72"/>
                  </a:lnTo>
                  <a:lnTo>
                    <a:pt x="0" y="48"/>
                  </a:lnTo>
                  <a:lnTo>
                    <a:pt x="0" y="18"/>
                  </a:lnTo>
                  <a:lnTo>
                    <a:pt x="18" y="0"/>
                  </a:lnTo>
                  <a:close/>
                </a:path>
              </a:pathLst>
            </a:custGeom>
            <a:solidFill>
              <a:srgbClr val="7817F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92" name="Google Shape;2192;p45"/>
            <p:cNvSpPr/>
            <p:nvPr/>
          </p:nvSpPr>
          <p:spPr>
            <a:xfrm>
              <a:off x="5026" y="3431"/>
              <a:ext cx="65" cy="89"/>
            </a:xfrm>
            <a:custGeom>
              <a:avLst/>
              <a:gdLst/>
              <a:ahLst/>
              <a:cxnLst/>
              <a:rect l="l" t="t" r="r" b="b"/>
              <a:pathLst>
                <a:path w="65" h="89" extrusionOk="0">
                  <a:moveTo>
                    <a:pt x="18" y="0"/>
                  </a:moveTo>
                  <a:lnTo>
                    <a:pt x="29" y="6"/>
                  </a:lnTo>
                  <a:lnTo>
                    <a:pt x="47" y="18"/>
                  </a:lnTo>
                  <a:lnTo>
                    <a:pt x="53" y="36"/>
                  </a:lnTo>
                  <a:lnTo>
                    <a:pt x="65" y="60"/>
                  </a:lnTo>
                  <a:lnTo>
                    <a:pt x="65" y="71"/>
                  </a:lnTo>
                  <a:lnTo>
                    <a:pt x="59" y="83"/>
                  </a:lnTo>
                  <a:lnTo>
                    <a:pt x="47" y="89"/>
                  </a:lnTo>
                  <a:lnTo>
                    <a:pt x="35" y="89"/>
                  </a:lnTo>
                  <a:lnTo>
                    <a:pt x="12" y="71"/>
                  </a:lnTo>
                  <a:lnTo>
                    <a:pt x="0" y="48"/>
                  </a:lnTo>
                  <a:lnTo>
                    <a:pt x="0" y="18"/>
                  </a:lnTo>
                  <a:lnTo>
                    <a:pt x="18" y="0"/>
                  </a:lnTo>
                  <a:close/>
                </a:path>
              </a:pathLst>
            </a:custGeom>
            <a:solidFill>
              <a:srgbClr val="7817F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93" name="Google Shape;2193;p45"/>
            <p:cNvSpPr/>
            <p:nvPr/>
          </p:nvSpPr>
          <p:spPr>
            <a:xfrm>
              <a:off x="4847" y="3437"/>
              <a:ext cx="41" cy="101"/>
            </a:xfrm>
            <a:custGeom>
              <a:avLst/>
              <a:gdLst/>
              <a:ahLst/>
              <a:cxnLst/>
              <a:rect l="l" t="t" r="r" b="b"/>
              <a:pathLst>
                <a:path w="41" h="101" extrusionOk="0">
                  <a:moveTo>
                    <a:pt x="24" y="0"/>
                  </a:moveTo>
                  <a:lnTo>
                    <a:pt x="35" y="6"/>
                  </a:lnTo>
                  <a:lnTo>
                    <a:pt x="41" y="24"/>
                  </a:lnTo>
                  <a:lnTo>
                    <a:pt x="41" y="48"/>
                  </a:lnTo>
                  <a:lnTo>
                    <a:pt x="41" y="71"/>
                  </a:lnTo>
                  <a:lnTo>
                    <a:pt x="35" y="83"/>
                  </a:lnTo>
                  <a:lnTo>
                    <a:pt x="35" y="95"/>
                  </a:lnTo>
                  <a:lnTo>
                    <a:pt x="24" y="101"/>
                  </a:lnTo>
                  <a:lnTo>
                    <a:pt x="6" y="101"/>
                  </a:lnTo>
                  <a:lnTo>
                    <a:pt x="0" y="71"/>
                  </a:lnTo>
                  <a:lnTo>
                    <a:pt x="0" y="48"/>
                  </a:lnTo>
                  <a:lnTo>
                    <a:pt x="0" y="18"/>
                  </a:lnTo>
                  <a:lnTo>
                    <a:pt x="24" y="0"/>
                  </a:lnTo>
                  <a:close/>
                </a:path>
              </a:pathLst>
            </a:custGeom>
            <a:solidFill>
              <a:srgbClr val="7817F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94" name="Google Shape;2194;p45"/>
            <p:cNvSpPr/>
            <p:nvPr/>
          </p:nvSpPr>
          <p:spPr>
            <a:xfrm>
              <a:off x="4918" y="3443"/>
              <a:ext cx="48" cy="83"/>
            </a:xfrm>
            <a:custGeom>
              <a:avLst/>
              <a:gdLst/>
              <a:ahLst/>
              <a:cxnLst/>
              <a:rect l="l" t="t" r="r" b="b"/>
              <a:pathLst>
                <a:path w="48" h="83" extrusionOk="0">
                  <a:moveTo>
                    <a:pt x="18" y="0"/>
                  </a:moveTo>
                  <a:lnTo>
                    <a:pt x="42" y="12"/>
                  </a:lnTo>
                  <a:lnTo>
                    <a:pt x="48" y="36"/>
                  </a:lnTo>
                  <a:lnTo>
                    <a:pt x="48" y="59"/>
                  </a:lnTo>
                  <a:lnTo>
                    <a:pt x="42" y="77"/>
                  </a:lnTo>
                  <a:lnTo>
                    <a:pt x="30" y="83"/>
                  </a:lnTo>
                  <a:lnTo>
                    <a:pt x="18" y="83"/>
                  </a:lnTo>
                  <a:lnTo>
                    <a:pt x="12" y="77"/>
                  </a:lnTo>
                  <a:lnTo>
                    <a:pt x="12" y="71"/>
                  </a:lnTo>
                  <a:lnTo>
                    <a:pt x="6" y="59"/>
                  </a:lnTo>
                  <a:lnTo>
                    <a:pt x="0" y="48"/>
                  </a:lnTo>
                  <a:lnTo>
                    <a:pt x="6" y="30"/>
                  </a:lnTo>
                  <a:lnTo>
                    <a:pt x="12" y="18"/>
                  </a:lnTo>
                  <a:lnTo>
                    <a:pt x="12" y="6"/>
                  </a:lnTo>
                  <a:lnTo>
                    <a:pt x="18" y="0"/>
                  </a:lnTo>
                  <a:close/>
                </a:path>
              </a:pathLst>
            </a:custGeom>
            <a:solidFill>
              <a:srgbClr val="7817F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95" name="Google Shape;2195;p45"/>
            <p:cNvSpPr/>
            <p:nvPr/>
          </p:nvSpPr>
          <p:spPr>
            <a:xfrm>
              <a:off x="5336" y="3467"/>
              <a:ext cx="66" cy="83"/>
            </a:xfrm>
            <a:custGeom>
              <a:avLst/>
              <a:gdLst/>
              <a:ahLst/>
              <a:cxnLst/>
              <a:rect l="l" t="t" r="r" b="b"/>
              <a:pathLst>
                <a:path w="66" h="83" extrusionOk="0">
                  <a:moveTo>
                    <a:pt x="48" y="0"/>
                  </a:moveTo>
                  <a:lnTo>
                    <a:pt x="60" y="12"/>
                  </a:lnTo>
                  <a:lnTo>
                    <a:pt x="66" y="29"/>
                  </a:lnTo>
                  <a:lnTo>
                    <a:pt x="60" y="53"/>
                  </a:lnTo>
                  <a:lnTo>
                    <a:pt x="54" y="77"/>
                  </a:lnTo>
                  <a:lnTo>
                    <a:pt x="30" y="83"/>
                  </a:lnTo>
                  <a:lnTo>
                    <a:pt x="12" y="83"/>
                  </a:lnTo>
                  <a:lnTo>
                    <a:pt x="0" y="59"/>
                  </a:lnTo>
                  <a:lnTo>
                    <a:pt x="6" y="35"/>
                  </a:lnTo>
                  <a:lnTo>
                    <a:pt x="18" y="12"/>
                  </a:lnTo>
                  <a:lnTo>
                    <a:pt x="48" y="0"/>
                  </a:lnTo>
                  <a:close/>
                </a:path>
              </a:pathLst>
            </a:custGeom>
            <a:solidFill>
              <a:srgbClr val="7817F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96" name="Google Shape;2196;p45"/>
            <p:cNvSpPr/>
            <p:nvPr/>
          </p:nvSpPr>
          <p:spPr>
            <a:xfrm>
              <a:off x="5390" y="3520"/>
              <a:ext cx="53" cy="96"/>
            </a:xfrm>
            <a:custGeom>
              <a:avLst/>
              <a:gdLst/>
              <a:ahLst/>
              <a:cxnLst/>
              <a:rect l="l" t="t" r="r" b="b"/>
              <a:pathLst>
                <a:path w="53" h="96" extrusionOk="0">
                  <a:moveTo>
                    <a:pt x="17" y="0"/>
                  </a:moveTo>
                  <a:lnTo>
                    <a:pt x="29" y="6"/>
                  </a:lnTo>
                  <a:lnTo>
                    <a:pt x="41" y="12"/>
                  </a:lnTo>
                  <a:lnTo>
                    <a:pt x="47" y="18"/>
                  </a:lnTo>
                  <a:lnTo>
                    <a:pt x="53" y="36"/>
                  </a:lnTo>
                  <a:lnTo>
                    <a:pt x="41" y="66"/>
                  </a:lnTo>
                  <a:lnTo>
                    <a:pt x="29" y="90"/>
                  </a:lnTo>
                  <a:lnTo>
                    <a:pt x="17" y="96"/>
                  </a:lnTo>
                  <a:lnTo>
                    <a:pt x="6" y="96"/>
                  </a:lnTo>
                  <a:lnTo>
                    <a:pt x="0" y="90"/>
                  </a:lnTo>
                  <a:lnTo>
                    <a:pt x="0" y="78"/>
                  </a:lnTo>
                  <a:lnTo>
                    <a:pt x="0" y="66"/>
                  </a:lnTo>
                  <a:lnTo>
                    <a:pt x="0" y="48"/>
                  </a:lnTo>
                  <a:lnTo>
                    <a:pt x="6" y="30"/>
                  </a:lnTo>
                  <a:lnTo>
                    <a:pt x="12" y="18"/>
                  </a:lnTo>
                  <a:lnTo>
                    <a:pt x="12" y="6"/>
                  </a:lnTo>
                  <a:lnTo>
                    <a:pt x="17" y="0"/>
                  </a:lnTo>
                  <a:close/>
                </a:path>
              </a:pathLst>
            </a:custGeom>
            <a:solidFill>
              <a:srgbClr val="7817F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97" name="Google Shape;2197;p45"/>
            <p:cNvSpPr/>
            <p:nvPr/>
          </p:nvSpPr>
          <p:spPr>
            <a:xfrm>
              <a:off x="5443" y="3568"/>
              <a:ext cx="48" cy="96"/>
            </a:xfrm>
            <a:custGeom>
              <a:avLst/>
              <a:gdLst/>
              <a:ahLst/>
              <a:cxnLst/>
              <a:rect l="l" t="t" r="r" b="b"/>
              <a:pathLst>
                <a:path w="48" h="96" extrusionOk="0">
                  <a:moveTo>
                    <a:pt x="18" y="0"/>
                  </a:moveTo>
                  <a:lnTo>
                    <a:pt x="36" y="6"/>
                  </a:lnTo>
                  <a:lnTo>
                    <a:pt x="48" y="36"/>
                  </a:lnTo>
                  <a:lnTo>
                    <a:pt x="48" y="60"/>
                  </a:lnTo>
                  <a:lnTo>
                    <a:pt x="42" y="84"/>
                  </a:lnTo>
                  <a:lnTo>
                    <a:pt x="30" y="96"/>
                  </a:lnTo>
                  <a:lnTo>
                    <a:pt x="12" y="96"/>
                  </a:lnTo>
                  <a:lnTo>
                    <a:pt x="0" y="72"/>
                  </a:lnTo>
                  <a:lnTo>
                    <a:pt x="0" y="42"/>
                  </a:lnTo>
                  <a:lnTo>
                    <a:pt x="0" y="18"/>
                  </a:lnTo>
                  <a:lnTo>
                    <a:pt x="18" y="0"/>
                  </a:lnTo>
                  <a:close/>
                </a:path>
              </a:pathLst>
            </a:custGeom>
            <a:solidFill>
              <a:srgbClr val="7817F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98" name="Google Shape;2198;p45"/>
            <p:cNvSpPr/>
            <p:nvPr/>
          </p:nvSpPr>
          <p:spPr>
            <a:xfrm>
              <a:off x="4900" y="3933"/>
              <a:ext cx="233" cy="143"/>
            </a:xfrm>
            <a:custGeom>
              <a:avLst/>
              <a:gdLst/>
              <a:ahLst/>
              <a:cxnLst/>
              <a:rect l="l" t="t" r="r" b="b"/>
              <a:pathLst>
                <a:path w="233" h="143" extrusionOk="0">
                  <a:moveTo>
                    <a:pt x="36" y="0"/>
                  </a:moveTo>
                  <a:lnTo>
                    <a:pt x="24" y="6"/>
                  </a:lnTo>
                  <a:lnTo>
                    <a:pt x="12" y="30"/>
                  </a:lnTo>
                  <a:lnTo>
                    <a:pt x="0" y="42"/>
                  </a:lnTo>
                  <a:lnTo>
                    <a:pt x="6" y="60"/>
                  </a:lnTo>
                  <a:lnTo>
                    <a:pt x="6" y="78"/>
                  </a:lnTo>
                  <a:lnTo>
                    <a:pt x="24" y="101"/>
                  </a:lnTo>
                  <a:lnTo>
                    <a:pt x="42" y="119"/>
                  </a:lnTo>
                  <a:lnTo>
                    <a:pt x="72" y="131"/>
                  </a:lnTo>
                  <a:lnTo>
                    <a:pt x="84" y="131"/>
                  </a:lnTo>
                  <a:lnTo>
                    <a:pt x="96" y="137"/>
                  </a:lnTo>
                  <a:lnTo>
                    <a:pt x="114" y="143"/>
                  </a:lnTo>
                  <a:lnTo>
                    <a:pt x="132" y="143"/>
                  </a:lnTo>
                  <a:lnTo>
                    <a:pt x="150" y="143"/>
                  </a:lnTo>
                  <a:lnTo>
                    <a:pt x="179" y="137"/>
                  </a:lnTo>
                  <a:lnTo>
                    <a:pt x="197" y="131"/>
                  </a:lnTo>
                  <a:lnTo>
                    <a:pt x="209" y="119"/>
                  </a:lnTo>
                  <a:lnTo>
                    <a:pt x="233" y="78"/>
                  </a:lnTo>
                  <a:lnTo>
                    <a:pt x="221" y="72"/>
                  </a:lnTo>
                  <a:lnTo>
                    <a:pt x="197" y="66"/>
                  </a:lnTo>
                  <a:lnTo>
                    <a:pt x="179" y="60"/>
                  </a:lnTo>
                  <a:lnTo>
                    <a:pt x="161" y="54"/>
                  </a:lnTo>
                  <a:lnTo>
                    <a:pt x="144" y="48"/>
                  </a:lnTo>
                  <a:lnTo>
                    <a:pt x="126" y="42"/>
                  </a:lnTo>
                  <a:lnTo>
                    <a:pt x="108" y="30"/>
                  </a:lnTo>
                  <a:lnTo>
                    <a:pt x="84" y="24"/>
                  </a:lnTo>
                  <a:lnTo>
                    <a:pt x="72" y="18"/>
                  </a:lnTo>
                  <a:lnTo>
                    <a:pt x="60" y="18"/>
                  </a:lnTo>
                  <a:lnTo>
                    <a:pt x="36" y="6"/>
                  </a:lnTo>
                  <a:lnTo>
                    <a:pt x="36" y="0"/>
                  </a:lnTo>
                  <a:close/>
                </a:path>
              </a:pathLst>
            </a:custGeom>
            <a:solidFill>
              <a:srgbClr val="FF919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199" name="Google Shape;2199;p45"/>
            <p:cNvSpPr/>
            <p:nvPr/>
          </p:nvSpPr>
          <p:spPr>
            <a:xfrm>
              <a:off x="7639" y="4076"/>
              <a:ext cx="221" cy="1297"/>
            </a:xfrm>
            <a:custGeom>
              <a:avLst/>
              <a:gdLst/>
              <a:ahLst/>
              <a:cxnLst/>
              <a:rect l="l" t="t" r="r" b="b"/>
              <a:pathLst>
                <a:path w="221" h="1297" extrusionOk="0">
                  <a:moveTo>
                    <a:pt x="18" y="0"/>
                  </a:moveTo>
                  <a:lnTo>
                    <a:pt x="30" y="18"/>
                  </a:lnTo>
                  <a:lnTo>
                    <a:pt x="42" y="48"/>
                  </a:lnTo>
                  <a:lnTo>
                    <a:pt x="48" y="72"/>
                  </a:lnTo>
                  <a:lnTo>
                    <a:pt x="54" y="102"/>
                  </a:lnTo>
                  <a:lnTo>
                    <a:pt x="54" y="126"/>
                  </a:lnTo>
                  <a:lnTo>
                    <a:pt x="54" y="156"/>
                  </a:lnTo>
                  <a:lnTo>
                    <a:pt x="54" y="186"/>
                  </a:lnTo>
                  <a:lnTo>
                    <a:pt x="54" y="216"/>
                  </a:lnTo>
                  <a:lnTo>
                    <a:pt x="54" y="245"/>
                  </a:lnTo>
                  <a:lnTo>
                    <a:pt x="48" y="275"/>
                  </a:lnTo>
                  <a:lnTo>
                    <a:pt x="48" y="299"/>
                  </a:lnTo>
                  <a:lnTo>
                    <a:pt x="48" y="335"/>
                  </a:lnTo>
                  <a:lnTo>
                    <a:pt x="48" y="359"/>
                  </a:lnTo>
                  <a:lnTo>
                    <a:pt x="54" y="389"/>
                  </a:lnTo>
                  <a:lnTo>
                    <a:pt x="54" y="419"/>
                  </a:lnTo>
                  <a:lnTo>
                    <a:pt x="66" y="449"/>
                  </a:lnTo>
                  <a:lnTo>
                    <a:pt x="66" y="496"/>
                  </a:lnTo>
                  <a:lnTo>
                    <a:pt x="71" y="550"/>
                  </a:lnTo>
                  <a:lnTo>
                    <a:pt x="77" y="598"/>
                  </a:lnTo>
                  <a:lnTo>
                    <a:pt x="89" y="652"/>
                  </a:lnTo>
                  <a:lnTo>
                    <a:pt x="95" y="700"/>
                  </a:lnTo>
                  <a:lnTo>
                    <a:pt x="107" y="754"/>
                  </a:lnTo>
                  <a:lnTo>
                    <a:pt x="113" y="801"/>
                  </a:lnTo>
                  <a:lnTo>
                    <a:pt x="125" y="849"/>
                  </a:lnTo>
                  <a:lnTo>
                    <a:pt x="131" y="897"/>
                  </a:lnTo>
                  <a:lnTo>
                    <a:pt x="143" y="945"/>
                  </a:lnTo>
                  <a:lnTo>
                    <a:pt x="155" y="999"/>
                  </a:lnTo>
                  <a:lnTo>
                    <a:pt x="173" y="1046"/>
                  </a:lnTo>
                  <a:lnTo>
                    <a:pt x="185" y="1094"/>
                  </a:lnTo>
                  <a:lnTo>
                    <a:pt x="197" y="1148"/>
                  </a:lnTo>
                  <a:lnTo>
                    <a:pt x="209" y="1196"/>
                  </a:lnTo>
                  <a:lnTo>
                    <a:pt x="221" y="1250"/>
                  </a:lnTo>
                  <a:lnTo>
                    <a:pt x="209" y="1274"/>
                  </a:lnTo>
                  <a:lnTo>
                    <a:pt x="197" y="1297"/>
                  </a:lnTo>
                  <a:lnTo>
                    <a:pt x="185" y="1280"/>
                  </a:lnTo>
                  <a:lnTo>
                    <a:pt x="167" y="1268"/>
                  </a:lnTo>
                  <a:lnTo>
                    <a:pt x="149" y="1184"/>
                  </a:lnTo>
                  <a:lnTo>
                    <a:pt x="131" y="1106"/>
                  </a:lnTo>
                  <a:lnTo>
                    <a:pt x="113" y="1034"/>
                  </a:lnTo>
                  <a:lnTo>
                    <a:pt x="95" y="957"/>
                  </a:lnTo>
                  <a:lnTo>
                    <a:pt x="77" y="879"/>
                  </a:lnTo>
                  <a:lnTo>
                    <a:pt x="60" y="801"/>
                  </a:lnTo>
                  <a:lnTo>
                    <a:pt x="48" y="724"/>
                  </a:lnTo>
                  <a:lnTo>
                    <a:pt x="36" y="646"/>
                  </a:lnTo>
                  <a:lnTo>
                    <a:pt x="24" y="568"/>
                  </a:lnTo>
                  <a:lnTo>
                    <a:pt x="18" y="490"/>
                  </a:lnTo>
                  <a:lnTo>
                    <a:pt x="6" y="407"/>
                  </a:lnTo>
                  <a:lnTo>
                    <a:pt x="6" y="335"/>
                  </a:lnTo>
                  <a:lnTo>
                    <a:pt x="0" y="251"/>
                  </a:lnTo>
                  <a:lnTo>
                    <a:pt x="0" y="174"/>
                  </a:lnTo>
                  <a:lnTo>
                    <a:pt x="0" y="96"/>
                  </a:lnTo>
                  <a:lnTo>
                    <a:pt x="12" y="12"/>
                  </a:lnTo>
                  <a:lnTo>
                    <a:pt x="12" y="0"/>
                  </a:lnTo>
                  <a:lnTo>
                    <a:pt x="18" y="0"/>
                  </a:lnTo>
                  <a:close/>
                </a:path>
              </a:pathLst>
            </a:custGeom>
            <a:solidFill>
              <a:srgbClr val="F2CC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00" name="Google Shape;2200;p45"/>
            <p:cNvSpPr/>
            <p:nvPr/>
          </p:nvSpPr>
          <p:spPr>
            <a:xfrm>
              <a:off x="6702" y="2432"/>
              <a:ext cx="233" cy="168"/>
            </a:xfrm>
            <a:custGeom>
              <a:avLst/>
              <a:gdLst/>
              <a:ahLst/>
              <a:cxnLst/>
              <a:rect l="l" t="t" r="r" b="b"/>
              <a:pathLst>
                <a:path w="233" h="168" extrusionOk="0">
                  <a:moveTo>
                    <a:pt x="0" y="90"/>
                  </a:moveTo>
                  <a:lnTo>
                    <a:pt x="6" y="84"/>
                  </a:lnTo>
                  <a:lnTo>
                    <a:pt x="24" y="72"/>
                  </a:lnTo>
                  <a:lnTo>
                    <a:pt x="36" y="66"/>
                  </a:lnTo>
                  <a:lnTo>
                    <a:pt x="48" y="60"/>
                  </a:lnTo>
                  <a:lnTo>
                    <a:pt x="66" y="48"/>
                  </a:lnTo>
                  <a:lnTo>
                    <a:pt x="84" y="42"/>
                  </a:lnTo>
                  <a:lnTo>
                    <a:pt x="102" y="36"/>
                  </a:lnTo>
                  <a:lnTo>
                    <a:pt x="120" y="24"/>
                  </a:lnTo>
                  <a:lnTo>
                    <a:pt x="143" y="18"/>
                  </a:lnTo>
                  <a:lnTo>
                    <a:pt x="161" y="12"/>
                  </a:lnTo>
                  <a:lnTo>
                    <a:pt x="179" y="0"/>
                  </a:lnTo>
                  <a:lnTo>
                    <a:pt x="197" y="0"/>
                  </a:lnTo>
                  <a:lnTo>
                    <a:pt x="215" y="0"/>
                  </a:lnTo>
                  <a:lnTo>
                    <a:pt x="233" y="0"/>
                  </a:lnTo>
                  <a:lnTo>
                    <a:pt x="227" y="6"/>
                  </a:lnTo>
                  <a:lnTo>
                    <a:pt x="215" y="24"/>
                  </a:lnTo>
                  <a:lnTo>
                    <a:pt x="197" y="48"/>
                  </a:lnTo>
                  <a:lnTo>
                    <a:pt x="179" y="78"/>
                  </a:lnTo>
                  <a:lnTo>
                    <a:pt x="155" y="108"/>
                  </a:lnTo>
                  <a:lnTo>
                    <a:pt x="125" y="132"/>
                  </a:lnTo>
                  <a:lnTo>
                    <a:pt x="96" y="156"/>
                  </a:lnTo>
                  <a:lnTo>
                    <a:pt x="66" y="168"/>
                  </a:lnTo>
                  <a:lnTo>
                    <a:pt x="0" y="90"/>
                  </a:lnTo>
                  <a:close/>
                </a:path>
              </a:pathLst>
            </a:custGeom>
            <a:solidFill>
              <a:srgbClr val="BFEB6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01" name="Google Shape;2201;p45"/>
            <p:cNvSpPr/>
            <p:nvPr/>
          </p:nvSpPr>
          <p:spPr>
            <a:xfrm>
              <a:off x="7030" y="3174"/>
              <a:ext cx="639" cy="998"/>
            </a:xfrm>
            <a:custGeom>
              <a:avLst/>
              <a:gdLst/>
              <a:ahLst/>
              <a:cxnLst/>
              <a:rect l="l" t="t" r="r" b="b"/>
              <a:pathLst>
                <a:path w="639" h="998" extrusionOk="0">
                  <a:moveTo>
                    <a:pt x="233" y="0"/>
                  </a:moveTo>
                  <a:lnTo>
                    <a:pt x="227" y="6"/>
                  </a:lnTo>
                  <a:lnTo>
                    <a:pt x="203" y="24"/>
                  </a:lnTo>
                  <a:lnTo>
                    <a:pt x="185" y="30"/>
                  </a:lnTo>
                  <a:lnTo>
                    <a:pt x="167" y="42"/>
                  </a:lnTo>
                  <a:lnTo>
                    <a:pt x="149" y="59"/>
                  </a:lnTo>
                  <a:lnTo>
                    <a:pt x="132" y="77"/>
                  </a:lnTo>
                  <a:lnTo>
                    <a:pt x="108" y="89"/>
                  </a:lnTo>
                  <a:lnTo>
                    <a:pt x="90" y="107"/>
                  </a:lnTo>
                  <a:lnTo>
                    <a:pt x="66" y="125"/>
                  </a:lnTo>
                  <a:lnTo>
                    <a:pt x="54" y="143"/>
                  </a:lnTo>
                  <a:lnTo>
                    <a:pt x="36" y="155"/>
                  </a:lnTo>
                  <a:lnTo>
                    <a:pt x="18" y="173"/>
                  </a:lnTo>
                  <a:lnTo>
                    <a:pt x="6" y="185"/>
                  </a:lnTo>
                  <a:lnTo>
                    <a:pt x="0" y="197"/>
                  </a:lnTo>
                  <a:lnTo>
                    <a:pt x="263" y="257"/>
                  </a:lnTo>
                  <a:lnTo>
                    <a:pt x="48" y="502"/>
                  </a:lnTo>
                  <a:lnTo>
                    <a:pt x="54" y="502"/>
                  </a:lnTo>
                  <a:lnTo>
                    <a:pt x="66" y="508"/>
                  </a:lnTo>
                  <a:lnTo>
                    <a:pt x="96" y="520"/>
                  </a:lnTo>
                  <a:lnTo>
                    <a:pt x="126" y="532"/>
                  </a:lnTo>
                  <a:lnTo>
                    <a:pt x="167" y="550"/>
                  </a:lnTo>
                  <a:lnTo>
                    <a:pt x="209" y="568"/>
                  </a:lnTo>
                  <a:lnTo>
                    <a:pt x="257" y="591"/>
                  </a:lnTo>
                  <a:lnTo>
                    <a:pt x="311" y="621"/>
                  </a:lnTo>
                  <a:lnTo>
                    <a:pt x="358" y="651"/>
                  </a:lnTo>
                  <a:lnTo>
                    <a:pt x="412" y="687"/>
                  </a:lnTo>
                  <a:lnTo>
                    <a:pt x="460" y="729"/>
                  </a:lnTo>
                  <a:lnTo>
                    <a:pt x="507" y="777"/>
                  </a:lnTo>
                  <a:lnTo>
                    <a:pt x="549" y="825"/>
                  </a:lnTo>
                  <a:lnTo>
                    <a:pt x="585" y="878"/>
                  </a:lnTo>
                  <a:lnTo>
                    <a:pt x="615" y="932"/>
                  </a:lnTo>
                  <a:lnTo>
                    <a:pt x="639" y="998"/>
                  </a:lnTo>
                  <a:lnTo>
                    <a:pt x="621" y="603"/>
                  </a:lnTo>
                  <a:lnTo>
                    <a:pt x="615" y="597"/>
                  </a:lnTo>
                  <a:lnTo>
                    <a:pt x="609" y="586"/>
                  </a:lnTo>
                  <a:lnTo>
                    <a:pt x="597" y="568"/>
                  </a:lnTo>
                  <a:lnTo>
                    <a:pt x="591" y="550"/>
                  </a:lnTo>
                  <a:lnTo>
                    <a:pt x="573" y="520"/>
                  </a:lnTo>
                  <a:lnTo>
                    <a:pt x="561" y="490"/>
                  </a:lnTo>
                  <a:lnTo>
                    <a:pt x="543" y="454"/>
                  </a:lnTo>
                  <a:lnTo>
                    <a:pt x="531" y="424"/>
                  </a:lnTo>
                  <a:lnTo>
                    <a:pt x="513" y="382"/>
                  </a:lnTo>
                  <a:lnTo>
                    <a:pt x="496" y="346"/>
                  </a:lnTo>
                  <a:lnTo>
                    <a:pt x="484" y="311"/>
                  </a:lnTo>
                  <a:lnTo>
                    <a:pt x="472" y="281"/>
                  </a:lnTo>
                  <a:lnTo>
                    <a:pt x="460" y="245"/>
                  </a:lnTo>
                  <a:lnTo>
                    <a:pt x="460" y="221"/>
                  </a:lnTo>
                  <a:lnTo>
                    <a:pt x="460" y="197"/>
                  </a:lnTo>
                  <a:lnTo>
                    <a:pt x="460" y="179"/>
                  </a:lnTo>
                  <a:lnTo>
                    <a:pt x="460" y="161"/>
                  </a:lnTo>
                  <a:lnTo>
                    <a:pt x="448" y="143"/>
                  </a:lnTo>
                  <a:lnTo>
                    <a:pt x="430" y="119"/>
                  </a:lnTo>
                  <a:lnTo>
                    <a:pt x="412" y="101"/>
                  </a:lnTo>
                  <a:lnTo>
                    <a:pt x="388" y="77"/>
                  </a:lnTo>
                  <a:lnTo>
                    <a:pt x="370" y="65"/>
                  </a:lnTo>
                  <a:lnTo>
                    <a:pt x="358" y="53"/>
                  </a:lnTo>
                  <a:lnTo>
                    <a:pt x="352" y="53"/>
                  </a:lnTo>
                  <a:lnTo>
                    <a:pt x="233" y="0"/>
                  </a:lnTo>
                  <a:close/>
                </a:path>
              </a:pathLst>
            </a:custGeom>
            <a:solidFill>
              <a:srgbClr val="DBDE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02" name="Google Shape;2202;p45"/>
            <p:cNvSpPr/>
            <p:nvPr/>
          </p:nvSpPr>
          <p:spPr>
            <a:xfrm>
              <a:off x="8367" y="4728"/>
              <a:ext cx="668" cy="801"/>
            </a:xfrm>
            <a:custGeom>
              <a:avLst/>
              <a:gdLst/>
              <a:ahLst/>
              <a:cxnLst/>
              <a:rect l="l" t="t" r="r" b="b"/>
              <a:pathLst>
                <a:path w="668" h="801" extrusionOk="0">
                  <a:moveTo>
                    <a:pt x="519" y="0"/>
                  </a:moveTo>
                  <a:lnTo>
                    <a:pt x="519" y="0"/>
                  </a:lnTo>
                  <a:lnTo>
                    <a:pt x="525" y="12"/>
                  </a:lnTo>
                  <a:lnTo>
                    <a:pt x="531" y="30"/>
                  </a:lnTo>
                  <a:lnTo>
                    <a:pt x="543" y="60"/>
                  </a:lnTo>
                  <a:lnTo>
                    <a:pt x="549" y="90"/>
                  </a:lnTo>
                  <a:lnTo>
                    <a:pt x="561" y="125"/>
                  </a:lnTo>
                  <a:lnTo>
                    <a:pt x="579" y="161"/>
                  </a:lnTo>
                  <a:lnTo>
                    <a:pt x="596" y="209"/>
                  </a:lnTo>
                  <a:lnTo>
                    <a:pt x="602" y="251"/>
                  </a:lnTo>
                  <a:lnTo>
                    <a:pt x="620" y="293"/>
                  </a:lnTo>
                  <a:lnTo>
                    <a:pt x="632" y="341"/>
                  </a:lnTo>
                  <a:lnTo>
                    <a:pt x="644" y="382"/>
                  </a:lnTo>
                  <a:lnTo>
                    <a:pt x="656" y="424"/>
                  </a:lnTo>
                  <a:lnTo>
                    <a:pt x="662" y="466"/>
                  </a:lnTo>
                  <a:lnTo>
                    <a:pt x="668" y="508"/>
                  </a:lnTo>
                  <a:lnTo>
                    <a:pt x="668" y="544"/>
                  </a:lnTo>
                  <a:lnTo>
                    <a:pt x="662" y="574"/>
                  </a:lnTo>
                  <a:lnTo>
                    <a:pt x="656" y="604"/>
                  </a:lnTo>
                  <a:lnTo>
                    <a:pt x="650" y="628"/>
                  </a:lnTo>
                  <a:lnTo>
                    <a:pt x="638" y="657"/>
                  </a:lnTo>
                  <a:lnTo>
                    <a:pt x="620" y="681"/>
                  </a:lnTo>
                  <a:lnTo>
                    <a:pt x="608" y="699"/>
                  </a:lnTo>
                  <a:lnTo>
                    <a:pt x="590" y="717"/>
                  </a:lnTo>
                  <a:lnTo>
                    <a:pt x="579" y="741"/>
                  </a:lnTo>
                  <a:lnTo>
                    <a:pt x="555" y="747"/>
                  </a:lnTo>
                  <a:lnTo>
                    <a:pt x="543" y="765"/>
                  </a:lnTo>
                  <a:lnTo>
                    <a:pt x="525" y="777"/>
                  </a:lnTo>
                  <a:lnTo>
                    <a:pt x="513" y="789"/>
                  </a:lnTo>
                  <a:lnTo>
                    <a:pt x="489" y="795"/>
                  </a:lnTo>
                  <a:lnTo>
                    <a:pt x="483" y="801"/>
                  </a:lnTo>
                  <a:lnTo>
                    <a:pt x="477" y="801"/>
                  </a:lnTo>
                  <a:lnTo>
                    <a:pt x="465" y="801"/>
                  </a:lnTo>
                  <a:lnTo>
                    <a:pt x="441" y="795"/>
                  </a:lnTo>
                  <a:lnTo>
                    <a:pt x="423" y="795"/>
                  </a:lnTo>
                  <a:lnTo>
                    <a:pt x="388" y="789"/>
                  </a:lnTo>
                  <a:lnTo>
                    <a:pt x="358" y="789"/>
                  </a:lnTo>
                  <a:lnTo>
                    <a:pt x="322" y="783"/>
                  </a:lnTo>
                  <a:lnTo>
                    <a:pt x="286" y="777"/>
                  </a:lnTo>
                  <a:lnTo>
                    <a:pt x="250" y="771"/>
                  </a:lnTo>
                  <a:lnTo>
                    <a:pt x="215" y="765"/>
                  </a:lnTo>
                  <a:lnTo>
                    <a:pt x="179" y="759"/>
                  </a:lnTo>
                  <a:lnTo>
                    <a:pt x="149" y="759"/>
                  </a:lnTo>
                  <a:lnTo>
                    <a:pt x="125" y="747"/>
                  </a:lnTo>
                  <a:lnTo>
                    <a:pt x="107" y="747"/>
                  </a:lnTo>
                  <a:lnTo>
                    <a:pt x="89" y="741"/>
                  </a:lnTo>
                  <a:lnTo>
                    <a:pt x="83" y="735"/>
                  </a:lnTo>
                  <a:lnTo>
                    <a:pt x="77" y="723"/>
                  </a:lnTo>
                  <a:lnTo>
                    <a:pt x="71" y="705"/>
                  </a:lnTo>
                  <a:lnTo>
                    <a:pt x="65" y="693"/>
                  </a:lnTo>
                  <a:lnTo>
                    <a:pt x="53" y="669"/>
                  </a:lnTo>
                  <a:lnTo>
                    <a:pt x="48" y="651"/>
                  </a:lnTo>
                  <a:lnTo>
                    <a:pt x="42" y="628"/>
                  </a:lnTo>
                  <a:lnTo>
                    <a:pt x="36" y="604"/>
                  </a:lnTo>
                  <a:lnTo>
                    <a:pt x="24" y="580"/>
                  </a:lnTo>
                  <a:lnTo>
                    <a:pt x="18" y="556"/>
                  </a:lnTo>
                  <a:lnTo>
                    <a:pt x="12" y="538"/>
                  </a:lnTo>
                  <a:lnTo>
                    <a:pt x="6" y="520"/>
                  </a:lnTo>
                  <a:lnTo>
                    <a:pt x="0" y="502"/>
                  </a:lnTo>
                  <a:lnTo>
                    <a:pt x="0" y="490"/>
                  </a:lnTo>
                  <a:lnTo>
                    <a:pt x="0" y="484"/>
                  </a:lnTo>
                  <a:lnTo>
                    <a:pt x="51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03" name="Google Shape;2203;p45"/>
            <p:cNvSpPr/>
            <p:nvPr/>
          </p:nvSpPr>
          <p:spPr>
            <a:xfrm>
              <a:off x="7335" y="2863"/>
              <a:ext cx="286" cy="233"/>
            </a:xfrm>
            <a:custGeom>
              <a:avLst/>
              <a:gdLst/>
              <a:ahLst/>
              <a:cxnLst/>
              <a:rect l="l" t="t" r="r" b="b"/>
              <a:pathLst>
                <a:path w="286" h="233" extrusionOk="0">
                  <a:moveTo>
                    <a:pt x="0" y="185"/>
                  </a:moveTo>
                  <a:lnTo>
                    <a:pt x="0" y="179"/>
                  </a:lnTo>
                  <a:lnTo>
                    <a:pt x="6" y="173"/>
                  </a:lnTo>
                  <a:lnTo>
                    <a:pt x="12" y="161"/>
                  </a:lnTo>
                  <a:lnTo>
                    <a:pt x="29" y="155"/>
                  </a:lnTo>
                  <a:lnTo>
                    <a:pt x="41" y="155"/>
                  </a:lnTo>
                  <a:lnTo>
                    <a:pt x="53" y="155"/>
                  </a:lnTo>
                  <a:lnTo>
                    <a:pt x="65" y="149"/>
                  </a:lnTo>
                  <a:lnTo>
                    <a:pt x="83" y="149"/>
                  </a:lnTo>
                  <a:lnTo>
                    <a:pt x="101" y="143"/>
                  </a:lnTo>
                  <a:lnTo>
                    <a:pt x="113" y="137"/>
                  </a:lnTo>
                  <a:lnTo>
                    <a:pt x="131" y="131"/>
                  </a:lnTo>
                  <a:lnTo>
                    <a:pt x="143" y="119"/>
                  </a:lnTo>
                  <a:lnTo>
                    <a:pt x="167" y="95"/>
                  </a:lnTo>
                  <a:lnTo>
                    <a:pt x="191" y="78"/>
                  </a:lnTo>
                  <a:lnTo>
                    <a:pt x="202" y="54"/>
                  </a:lnTo>
                  <a:lnTo>
                    <a:pt x="220" y="36"/>
                  </a:lnTo>
                  <a:lnTo>
                    <a:pt x="232" y="12"/>
                  </a:lnTo>
                  <a:lnTo>
                    <a:pt x="244" y="6"/>
                  </a:lnTo>
                  <a:lnTo>
                    <a:pt x="256" y="0"/>
                  </a:lnTo>
                  <a:lnTo>
                    <a:pt x="274" y="24"/>
                  </a:lnTo>
                  <a:lnTo>
                    <a:pt x="280" y="36"/>
                  </a:lnTo>
                  <a:lnTo>
                    <a:pt x="286" y="54"/>
                  </a:lnTo>
                  <a:lnTo>
                    <a:pt x="280" y="78"/>
                  </a:lnTo>
                  <a:lnTo>
                    <a:pt x="280" y="101"/>
                  </a:lnTo>
                  <a:lnTo>
                    <a:pt x="274" y="125"/>
                  </a:lnTo>
                  <a:lnTo>
                    <a:pt x="256" y="149"/>
                  </a:lnTo>
                  <a:lnTo>
                    <a:pt x="238" y="167"/>
                  </a:lnTo>
                  <a:lnTo>
                    <a:pt x="214" y="191"/>
                  </a:lnTo>
                  <a:lnTo>
                    <a:pt x="191" y="203"/>
                  </a:lnTo>
                  <a:lnTo>
                    <a:pt x="161" y="221"/>
                  </a:lnTo>
                  <a:lnTo>
                    <a:pt x="143" y="221"/>
                  </a:lnTo>
                  <a:lnTo>
                    <a:pt x="131" y="227"/>
                  </a:lnTo>
                  <a:lnTo>
                    <a:pt x="113" y="227"/>
                  </a:lnTo>
                  <a:lnTo>
                    <a:pt x="101" y="233"/>
                  </a:lnTo>
                  <a:lnTo>
                    <a:pt x="77" y="233"/>
                  </a:lnTo>
                  <a:lnTo>
                    <a:pt x="59" y="227"/>
                  </a:lnTo>
                  <a:lnTo>
                    <a:pt x="41" y="221"/>
                  </a:lnTo>
                  <a:lnTo>
                    <a:pt x="29" y="209"/>
                  </a:lnTo>
                  <a:lnTo>
                    <a:pt x="6" y="191"/>
                  </a:lnTo>
                  <a:lnTo>
                    <a:pt x="0" y="185"/>
                  </a:lnTo>
                  <a:close/>
                </a:path>
              </a:pathLst>
            </a:custGeom>
            <a:solidFill>
              <a:srgbClr val="FF919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04" name="Google Shape;2204;p45"/>
            <p:cNvSpPr/>
            <p:nvPr/>
          </p:nvSpPr>
          <p:spPr>
            <a:xfrm>
              <a:off x="4847" y="5122"/>
              <a:ext cx="4791" cy="2128"/>
            </a:xfrm>
            <a:custGeom>
              <a:avLst/>
              <a:gdLst/>
              <a:ahLst/>
              <a:cxnLst/>
              <a:rect l="l" t="t" r="r" b="b"/>
              <a:pathLst>
                <a:path w="4791" h="2128" extrusionOk="0">
                  <a:moveTo>
                    <a:pt x="1694" y="186"/>
                  </a:moveTo>
                  <a:lnTo>
                    <a:pt x="1688" y="186"/>
                  </a:lnTo>
                  <a:lnTo>
                    <a:pt x="1670" y="198"/>
                  </a:lnTo>
                  <a:lnTo>
                    <a:pt x="1634" y="216"/>
                  </a:lnTo>
                  <a:lnTo>
                    <a:pt x="1593" y="234"/>
                  </a:lnTo>
                  <a:lnTo>
                    <a:pt x="1545" y="257"/>
                  </a:lnTo>
                  <a:lnTo>
                    <a:pt x="1485" y="287"/>
                  </a:lnTo>
                  <a:lnTo>
                    <a:pt x="1426" y="323"/>
                  </a:lnTo>
                  <a:lnTo>
                    <a:pt x="1360" y="353"/>
                  </a:lnTo>
                  <a:lnTo>
                    <a:pt x="1294" y="389"/>
                  </a:lnTo>
                  <a:lnTo>
                    <a:pt x="1229" y="425"/>
                  </a:lnTo>
                  <a:lnTo>
                    <a:pt x="1163" y="461"/>
                  </a:lnTo>
                  <a:lnTo>
                    <a:pt x="1103" y="497"/>
                  </a:lnTo>
                  <a:lnTo>
                    <a:pt x="1050" y="526"/>
                  </a:lnTo>
                  <a:lnTo>
                    <a:pt x="1002" y="562"/>
                  </a:lnTo>
                  <a:lnTo>
                    <a:pt x="960" y="586"/>
                  </a:lnTo>
                  <a:lnTo>
                    <a:pt x="936" y="616"/>
                  </a:lnTo>
                  <a:lnTo>
                    <a:pt x="907" y="640"/>
                  </a:lnTo>
                  <a:lnTo>
                    <a:pt x="883" y="658"/>
                  </a:lnTo>
                  <a:lnTo>
                    <a:pt x="859" y="682"/>
                  </a:lnTo>
                  <a:lnTo>
                    <a:pt x="835" y="700"/>
                  </a:lnTo>
                  <a:lnTo>
                    <a:pt x="811" y="724"/>
                  </a:lnTo>
                  <a:lnTo>
                    <a:pt x="787" y="742"/>
                  </a:lnTo>
                  <a:lnTo>
                    <a:pt x="763" y="760"/>
                  </a:lnTo>
                  <a:lnTo>
                    <a:pt x="739" y="783"/>
                  </a:lnTo>
                  <a:lnTo>
                    <a:pt x="710" y="801"/>
                  </a:lnTo>
                  <a:lnTo>
                    <a:pt x="686" y="819"/>
                  </a:lnTo>
                  <a:lnTo>
                    <a:pt x="662" y="837"/>
                  </a:lnTo>
                  <a:lnTo>
                    <a:pt x="638" y="855"/>
                  </a:lnTo>
                  <a:lnTo>
                    <a:pt x="608" y="867"/>
                  </a:lnTo>
                  <a:lnTo>
                    <a:pt x="584" y="885"/>
                  </a:lnTo>
                  <a:lnTo>
                    <a:pt x="555" y="897"/>
                  </a:lnTo>
                  <a:lnTo>
                    <a:pt x="525" y="915"/>
                  </a:lnTo>
                  <a:lnTo>
                    <a:pt x="495" y="927"/>
                  </a:lnTo>
                  <a:lnTo>
                    <a:pt x="465" y="945"/>
                  </a:lnTo>
                  <a:lnTo>
                    <a:pt x="435" y="963"/>
                  </a:lnTo>
                  <a:lnTo>
                    <a:pt x="405" y="987"/>
                  </a:lnTo>
                  <a:lnTo>
                    <a:pt x="376" y="1011"/>
                  </a:lnTo>
                  <a:lnTo>
                    <a:pt x="352" y="1041"/>
                  </a:lnTo>
                  <a:lnTo>
                    <a:pt x="328" y="1064"/>
                  </a:lnTo>
                  <a:lnTo>
                    <a:pt x="304" y="1100"/>
                  </a:lnTo>
                  <a:lnTo>
                    <a:pt x="280" y="1124"/>
                  </a:lnTo>
                  <a:lnTo>
                    <a:pt x="262" y="1160"/>
                  </a:lnTo>
                  <a:lnTo>
                    <a:pt x="244" y="1184"/>
                  </a:lnTo>
                  <a:lnTo>
                    <a:pt x="232" y="1220"/>
                  </a:lnTo>
                  <a:lnTo>
                    <a:pt x="214" y="1250"/>
                  </a:lnTo>
                  <a:lnTo>
                    <a:pt x="203" y="1280"/>
                  </a:lnTo>
                  <a:lnTo>
                    <a:pt x="197" y="1304"/>
                  </a:lnTo>
                  <a:lnTo>
                    <a:pt x="197" y="1339"/>
                  </a:lnTo>
                  <a:lnTo>
                    <a:pt x="191" y="1363"/>
                  </a:lnTo>
                  <a:lnTo>
                    <a:pt x="185" y="1399"/>
                  </a:lnTo>
                  <a:lnTo>
                    <a:pt x="173" y="1441"/>
                  </a:lnTo>
                  <a:lnTo>
                    <a:pt x="161" y="1483"/>
                  </a:lnTo>
                  <a:lnTo>
                    <a:pt x="137" y="1531"/>
                  </a:lnTo>
                  <a:lnTo>
                    <a:pt x="125" y="1579"/>
                  </a:lnTo>
                  <a:lnTo>
                    <a:pt x="101" y="1632"/>
                  </a:lnTo>
                  <a:lnTo>
                    <a:pt x="83" y="1686"/>
                  </a:lnTo>
                  <a:lnTo>
                    <a:pt x="65" y="1734"/>
                  </a:lnTo>
                  <a:lnTo>
                    <a:pt x="47" y="1782"/>
                  </a:lnTo>
                  <a:lnTo>
                    <a:pt x="35" y="1824"/>
                  </a:lnTo>
                  <a:lnTo>
                    <a:pt x="24" y="1865"/>
                  </a:lnTo>
                  <a:lnTo>
                    <a:pt x="12" y="1901"/>
                  </a:lnTo>
                  <a:lnTo>
                    <a:pt x="6" y="1931"/>
                  </a:lnTo>
                  <a:lnTo>
                    <a:pt x="0" y="1955"/>
                  </a:lnTo>
                  <a:lnTo>
                    <a:pt x="6" y="1973"/>
                  </a:lnTo>
                  <a:lnTo>
                    <a:pt x="35" y="1979"/>
                  </a:lnTo>
                  <a:lnTo>
                    <a:pt x="119" y="1997"/>
                  </a:lnTo>
                  <a:lnTo>
                    <a:pt x="244" y="2015"/>
                  </a:lnTo>
                  <a:lnTo>
                    <a:pt x="399" y="2033"/>
                  </a:lnTo>
                  <a:lnTo>
                    <a:pt x="578" y="2051"/>
                  </a:lnTo>
                  <a:lnTo>
                    <a:pt x="781" y="2075"/>
                  </a:lnTo>
                  <a:lnTo>
                    <a:pt x="990" y="2093"/>
                  </a:lnTo>
                  <a:lnTo>
                    <a:pt x="1217" y="2111"/>
                  </a:lnTo>
                  <a:lnTo>
                    <a:pt x="1432" y="2116"/>
                  </a:lnTo>
                  <a:lnTo>
                    <a:pt x="1634" y="2128"/>
                  </a:lnTo>
                  <a:lnTo>
                    <a:pt x="1825" y="2128"/>
                  </a:lnTo>
                  <a:lnTo>
                    <a:pt x="1998" y="2122"/>
                  </a:lnTo>
                  <a:lnTo>
                    <a:pt x="2130" y="2105"/>
                  </a:lnTo>
                  <a:lnTo>
                    <a:pt x="2237" y="2087"/>
                  </a:lnTo>
                  <a:lnTo>
                    <a:pt x="2291" y="2051"/>
                  </a:lnTo>
                  <a:lnTo>
                    <a:pt x="2297" y="2009"/>
                  </a:lnTo>
                  <a:lnTo>
                    <a:pt x="2261" y="1961"/>
                  </a:lnTo>
                  <a:lnTo>
                    <a:pt x="2237" y="1913"/>
                  </a:lnTo>
                  <a:lnTo>
                    <a:pt x="2207" y="1865"/>
                  </a:lnTo>
                  <a:lnTo>
                    <a:pt x="2183" y="1830"/>
                  </a:lnTo>
                  <a:lnTo>
                    <a:pt x="2153" y="1794"/>
                  </a:lnTo>
                  <a:lnTo>
                    <a:pt x="2130" y="1758"/>
                  </a:lnTo>
                  <a:lnTo>
                    <a:pt x="2112" y="1734"/>
                  </a:lnTo>
                  <a:lnTo>
                    <a:pt x="2100" y="1704"/>
                  </a:lnTo>
                  <a:lnTo>
                    <a:pt x="2088" y="1680"/>
                  </a:lnTo>
                  <a:lnTo>
                    <a:pt x="2082" y="1656"/>
                  </a:lnTo>
                  <a:lnTo>
                    <a:pt x="2088" y="1632"/>
                  </a:lnTo>
                  <a:lnTo>
                    <a:pt x="2100" y="1620"/>
                  </a:lnTo>
                  <a:lnTo>
                    <a:pt x="2118" y="1602"/>
                  </a:lnTo>
                  <a:lnTo>
                    <a:pt x="2148" y="1590"/>
                  </a:lnTo>
                  <a:lnTo>
                    <a:pt x="2183" y="1579"/>
                  </a:lnTo>
                  <a:lnTo>
                    <a:pt x="2243" y="1573"/>
                  </a:lnTo>
                  <a:lnTo>
                    <a:pt x="2309" y="1567"/>
                  </a:lnTo>
                  <a:lnTo>
                    <a:pt x="2404" y="1561"/>
                  </a:lnTo>
                  <a:lnTo>
                    <a:pt x="2523" y="1549"/>
                  </a:lnTo>
                  <a:lnTo>
                    <a:pt x="2655" y="1549"/>
                  </a:lnTo>
                  <a:lnTo>
                    <a:pt x="2798" y="1537"/>
                  </a:lnTo>
                  <a:lnTo>
                    <a:pt x="2959" y="1531"/>
                  </a:lnTo>
                  <a:lnTo>
                    <a:pt x="3120" y="1519"/>
                  </a:lnTo>
                  <a:lnTo>
                    <a:pt x="3293" y="1507"/>
                  </a:lnTo>
                  <a:lnTo>
                    <a:pt x="3454" y="1477"/>
                  </a:lnTo>
                  <a:lnTo>
                    <a:pt x="3621" y="1453"/>
                  </a:lnTo>
                  <a:lnTo>
                    <a:pt x="3776" y="1417"/>
                  </a:lnTo>
                  <a:lnTo>
                    <a:pt x="3931" y="1381"/>
                  </a:lnTo>
                  <a:lnTo>
                    <a:pt x="4063" y="1327"/>
                  </a:lnTo>
                  <a:lnTo>
                    <a:pt x="4176" y="1274"/>
                  </a:lnTo>
                  <a:lnTo>
                    <a:pt x="4278" y="1202"/>
                  </a:lnTo>
                  <a:lnTo>
                    <a:pt x="4349" y="1124"/>
                  </a:lnTo>
                  <a:lnTo>
                    <a:pt x="4403" y="1041"/>
                  </a:lnTo>
                  <a:lnTo>
                    <a:pt x="4462" y="963"/>
                  </a:lnTo>
                  <a:lnTo>
                    <a:pt x="4522" y="891"/>
                  </a:lnTo>
                  <a:lnTo>
                    <a:pt x="4576" y="825"/>
                  </a:lnTo>
                  <a:lnTo>
                    <a:pt x="4624" y="760"/>
                  </a:lnTo>
                  <a:lnTo>
                    <a:pt x="4677" y="712"/>
                  </a:lnTo>
                  <a:lnTo>
                    <a:pt x="4719" y="664"/>
                  </a:lnTo>
                  <a:lnTo>
                    <a:pt x="4749" y="622"/>
                  </a:lnTo>
                  <a:lnTo>
                    <a:pt x="4773" y="586"/>
                  </a:lnTo>
                  <a:lnTo>
                    <a:pt x="4791" y="550"/>
                  </a:lnTo>
                  <a:lnTo>
                    <a:pt x="4791" y="526"/>
                  </a:lnTo>
                  <a:lnTo>
                    <a:pt x="4785" y="509"/>
                  </a:lnTo>
                  <a:lnTo>
                    <a:pt x="4761" y="485"/>
                  </a:lnTo>
                  <a:lnTo>
                    <a:pt x="4725" y="479"/>
                  </a:lnTo>
                  <a:lnTo>
                    <a:pt x="4671" y="467"/>
                  </a:lnTo>
                  <a:lnTo>
                    <a:pt x="4606" y="467"/>
                  </a:lnTo>
                  <a:lnTo>
                    <a:pt x="4504" y="461"/>
                  </a:lnTo>
                  <a:lnTo>
                    <a:pt x="4367" y="449"/>
                  </a:lnTo>
                  <a:lnTo>
                    <a:pt x="4200" y="419"/>
                  </a:lnTo>
                  <a:lnTo>
                    <a:pt x="4015" y="395"/>
                  </a:lnTo>
                  <a:lnTo>
                    <a:pt x="3812" y="353"/>
                  </a:lnTo>
                  <a:lnTo>
                    <a:pt x="3597" y="317"/>
                  </a:lnTo>
                  <a:lnTo>
                    <a:pt x="3371" y="275"/>
                  </a:lnTo>
                  <a:lnTo>
                    <a:pt x="3150" y="234"/>
                  </a:lnTo>
                  <a:lnTo>
                    <a:pt x="2923" y="186"/>
                  </a:lnTo>
                  <a:lnTo>
                    <a:pt x="2714" y="144"/>
                  </a:lnTo>
                  <a:lnTo>
                    <a:pt x="2523" y="108"/>
                  </a:lnTo>
                  <a:lnTo>
                    <a:pt x="2356" y="72"/>
                  </a:lnTo>
                  <a:lnTo>
                    <a:pt x="2213" y="42"/>
                  </a:lnTo>
                  <a:lnTo>
                    <a:pt x="2106" y="18"/>
                  </a:lnTo>
                  <a:lnTo>
                    <a:pt x="2034" y="0"/>
                  </a:lnTo>
                  <a:lnTo>
                    <a:pt x="2016" y="0"/>
                  </a:lnTo>
                  <a:lnTo>
                    <a:pt x="1694" y="186"/>
                  </a:lnTo>
                  <a:close/>
                </a:path>
              </a:pathLst>
            </a:custGeom>
            <a:solidFill>
              <a:srgbClr val="94911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05" name="Google Shape;2205;p45"/>
            <p:cNvSpPr/>
            <p:nvPr/>
          </p:nvSpPr>
          <p:spPr>
            <a:xfrm>
              <a:off x="7573" y="2743"/>
              <a:ext cx="943" cy="1411"/>
            </a:xfrm>
            <a:custGeom>
              <a:avLst/>
              <a:gdLst/>
              <a:ahLst/>
              <a:cxnLst/>
              <a:rect l="l" t="t" r="r" b="b"/>
              <a:pathLst>
                <a:path w="943" h="1411" extrusionOk="0">
                  <a:moveTo>
                    <a:pt x="424" y="0"/>
                  </a:moveTo>
                  <a:lnTo>
                    <a:pt x="424" y="0"/>
                  </a:lnTo>
                  <a:lnTo>
                    <a:pt x="442" y="0"/>
                  </a:lnTo>
                  <a:lnTo>
                    <a:pt x="466" y="0"/>
                  </a:lnTo>
                  <a:lnTo>
                    <a:pt x="495" y="12"/>
                  </a:lnTo>
                  <a:lnTo>
                    <a:pt x="531" y="18"/>
                  </a:lnTo>
                  <a:lnTo>
                    <a:pt x="573" y="30"/>
                  </a:lnTo>
                  <a:lnTo>
                    <a:pt x="615" y="36"/>
                  </a:lnTo>
                  <a:lnTo>
                    <a:pt x="663" y="54"/>
                  </a:lnTo>
                  <a:lnTo>
                    <a:pt x="710" y="66"/>
                  </a:lnTo>
                  <a:lnTo>
                    <a:pt x="758" y="90"/>
                  </a:lnTo>
                  <a:lnTo>
                    <a:pt x="800" y="108"/>
                  </a:lnTo>
                  <a:lnTo>
                    <a:pt x="842" y="138"/>
                  </a:lnTo>
                  <a:lnTo>
                    <a:pt x="877" y="162"/>
                  </a:lnTo>
                  <a:lnTo>
                    <a:pt x="907" y="192"/>
                  </a:lnTo>
                  <a:lnTo>
                    <a:pt x="931" y="227"/>
                  </a:lnTo>
                  <a:lnTo>
                    <a:pt x="943" y="269"/>
                  </a:lnTo>
                  <a:lnTo>
                    <a:pt x="937" y="269"/>
                  </a:lnTo>
                  <a:lnTo>
                    <a:pt x="931" y="275"/>
                  </a:lnTo>
                  <a:lnTo>
                    <a:pt x="913" y="281"/>
                  </a:lnTo>
                  <a:lnTo>
                    <a:pt x="895" y="299"/>
                  </a:lnTo>
                  <a:lnTo>
                    <a:pt x="871" y="311"/>
                  </a:lnTo>
                  <a:lnTo>
                    <a:pt x="847" y="329"/>
                  </a:lnTo>
                  <a:lnTo>
                    <a:pt x="824" y="347"/>
                  </a:lnTo>
                  <a:lnTo>
                    <a:pt x="800" y="365"/>
                  </a:lnTo>
                  <a:lnTo>
                    <a:pt x="770" y="383"/>
                  </a:lnTo>
                  <a:lnTo>
                    <a:pt x="740" y="407"/>
                  </a:lnTo>
                  <a:lnTo>
                    <a:pt x="710" y="425"/>
                  </a:lnTo>
                  <a:lnTo>
                    <a:pt x="686" y="443"/>
                  </a:lnTo>
                  <a:lnTo>
                    <a:pt x="663" y="461"/>
                  </a:lnTo>
                  <a:lnTo>
                    <a:pt x="645" y="479"/>
                  </a:lnTo>
                  <a:lnTo>
                    <a:pt x="627" y="496"/>
                  </a:lnTo>
                  <a:lnTo>
                    <a:pt x="621" y="508"/>
                  </a:lnTo>
                  <a:lnTo>
                    <a:pt x="627" y="508"/>
                  </a:lnTo>
                  <a:lnTo>
                    <a:pt x="657" y="502"/>
                  </a:lnTo>
                  <a:lnTo>
                    <a:pt x="668" y="502"/>
                  </a:lnTo>
                  <a:lnTo>
                    <a:pt x="692" y="502"/>
                  </a:lnTo>
                  <a:lnTo>
                    <a:pt x="716" y="502"/>
                  </a:lnTo>
                  <a:lnTo>
                    <a:pt x="740" y="502"/>
                  </a:lnTo>
                  <a:lnTo>
                    <a:pt x="764" y="502"/>
                  </a:lnTo>
                  <a:lnTo>
                    <a:pt x="788" y="502"/>
                  </a:lnTo>
                  <a:lnTo>
                    <a:pt x="812" y="502"/>
                  </a:lnTo>
                  <a:lnTo>
                    <a:pt x="836" y="508"/>
                  </a:lnTo>
                  <a:lnTo>
                    <a:pt x="859" y="514"/>
                  </a:lnTo>
                  <a:lnTo>
                    <a:pt x="877" y="526"/>
                  </a:lnTo>
                  <a:lnTo>
                    <a:pt x="889" y="538"/>
                  </a:lnTo>
                  <a:lnTo>
                    <a:pt x="907" y="556"/>
                  </a:lnTo>
                  <a:lnTo>
                    <a:pt x="901" y="556"/>
                  </a:lnTo>
                  <a:lnTo>
                    <a:pt x="883" y="568"/>
                  </a:lnTo>
                  <a:lnTo>
                    <a:pt x="847" y="580"/>
                  </a:lnTo>
                  <a:lnTo>
                    <a:pt x="812" y="604"/>
                  </a:lnTo>
                  <a:lnTo>
                    <a:pt x="764" y="628"/>
                  </a:lnTo>
                  <a:lnTo>
                    <a:pt x="710" y="664"/>
                  </a:lnTo>
                  <a:lnTo>
                    <a:pt x="645" y="706"/>
                  </a:lnTo>
                  <a:lnTo>
                    <a:pt x="585" y="753"/>
                  </a:lnTo>
                  <a:lnTo>
                    <a:pt x="519" y="807"/>
                  </a:lnTo>
                  <a:lnTo>
                    <a:pt x="448" y="873"/>
                  </a:lnTo>
                  <a:lnTo>
                    <a:pt x="382" y="939"/>
                  </a:lnTo>
                  <a:lnTo>
                    <a:pt x="316" y="1022"/>
                  </a:lnTo>
                  <a:lnTo>
                    <a:pt x="257" y="1100"/>
                  </a:lnTo>
                  <a:lnTo>
                    <a:pt x="197" y="1196"/>
                  </a:lnTo>
                  <a:lnTo>
                    <a:pt x="149" y="1297"/>
                  </a:lnTo>
                  <a:lnTo>
                    <a:pt x="108" y="1411"/>
                  </a:lnTo>
                  <a:lnTo>
                    <a:pt x="0" y="1136"/>
                  </a:lnTo>
                  <a:lnTo>
                    <a:pt x="149" y="951"/>
                  </a:lnTo>
                  <a:lnTo>
                    <a:pt x="149" y="945"/>
                  </a:lnTo>
                  <a:lnTo>
                    <a:pt x="161" y="933"/>
                  </a:lnTo>
                  <a:lnTo>
                    <a:pt x="179" y="915"/>
                  </a:lnTo>
                  <a:lnTo>
                    <a:pt x="203" y="885"/>
                  </a:lnTo>
                  <a:lnTo>
                    <a:pt x="227" y="849"/>
                  </a:lnTo>
                  <a:lnTo>
                    <a:pt x="257" y="813"/>
                  </a:lnTo>
                  <a:lnTo>
                    <a:pt x="287" y="771"/>
                  </a:lnTo>
                  <a:lnTo>
                    <a:pt x="322" y="730"/>
                  </a:lnTo>
                  <a:lnTo>
                    <a:pt x="352" y="676"/>
                  </a:lnTo>
                  <a:lnTo>
                    <a:pt x="382" y="628"/>
                  </a:lnTo>
                  <a:lnTo>
                    <a:pt x="406" y="574"/>
                  </a:lnTo>
                  <a:lnTo>
                    <a:pt x="430" y="526"/>
                  </a:lnTo>
                  <a:lnTo>
                    <a:pt x="448" y="479"/>
                  </a:lnTo>
                  <a:lnTo>
                    <a:pt x="460" y="431"/>
                  </a:lnTo>
                  <a:lnTo>
                    <a:pt x="466" y="383"/>
                  </a:lnTo>
                  <a:lnTo>
                    <a:pt x="466" y="341"/>
                  </a:lnTo>
                  <a:lnTo>
                    <a:pt x="424" y="0"/>
                  </a:lnTo>
                  <a:close/>
                </a:path>
              </a:pathLst>
            </a:custGeom>
            <a:solidFill>
              <a:srgbClr val="DBDE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06" name="Google Shape;2206;p45"/>
            <p:cNvSpPr/>
            <p:nvPr/>
          </p:nvSpPr>
          <p:spPr>
            <a:xfrm>
              <a:off x="6762" y="3395"/>
              <a:ext cx="1814" cy="2421"/>
            </a:xfrm>
            <a:custGeom>
              <a:avLst/>
              <a:gdLst/>
              <a:ahLst/>
              <a:cxnLst/>
              <a:rect l="l" t="t" r="r" b="b"/>
              <a:pathLst>
                <a:path w="1814" h="2421" extrusionOk="0">
                  <a:moveTo>
                    <a:pt x="1521" y="66"/>
                  </a:moveTo>
                  <a:lnTo>
                    <a:pt x="1521" y="54"/>
                  </a:lnTo>
                  <a:lnTo>
                    <a:pt x="1551" y="42"/>
                  </a:lnTo>
                  <a:lnTo>
                    <a:pt x="1563" y="30"/>
                  </a:lnTo>
                  <a:lnTo>
                    <a:pt x="1581" y="24"/>
                  </a:lnTo>
                  <a:lnTo>
                    <a:pt x="1599" y="18"/>
                  </a:lnTo>
                  <a:lnTo>
                    <a:pt x="1623" y="12"/>
                  </a:lnTo>
                  <a:lnTo>
                    <a:pt x="1641" y="0"/>
                  </a:lnTo>
                  <a:lnTo>
                    <a:pt x="1664" y="0"/>
                  </a:lnTo>
                  <a:lnTo>
                    <a:pt x="1688" y="0"/>
                  </a:lnTo>
                  <a:lnTo>
                    <a:pt x="1712" y="12"/>
                  </a:lnTo>
                  <a:lnTo>
                    <a:pt x="1730" y="18"/>
                  </a:lnTo>
                  <a:lnTo>
                    <a:pt x="1754" y="36"/>
                  </a:lnTo>
                  <a:lnTo>
                    <a:pt x="1766" y="60"/>
                  </a:lnTo>
                  <a:lnTo>
                    <a:pt x="1784" y="90"/>
                  </a:lnTo>
                  <a:lnTo>
                    <a:pt x="1790" y="125"/>
                  </a:lnTo>
                  <a:lnTo>
                    <a:pt x="1802" y="173"/>
                  </a:lnTo>
                  <a:lnTo>
                    <a:pt x="1808" y="233"/>
                  </a:lnTo>
                  <a:lnTo>
                    <a:pt x="1814" y="299"/>
                  </a:lnTo>
                  <a:lnTo>
                    <a:pt x="1814" y="376"/>
                  </a:lnTo>
                  <a:lnTo>
                    <a:pt x="1814" y="460"/>
                  </a:lnTo>
                  <a:lnTo>
                    <a:pt x="1802" y="550"/>
                  </a:lnTo>
                  <a:lnTo>
                    <a:pt x="1796" y="651"/>
                  </a:lnTo>
                  <a:lnTo>
                    <a:pt x="1778" y="747"/>
                  </a:lnTo>
                  <a:lnTo>
                    <a:pt x="1754" y="855"/>
                  </a:lnTo>
                  <a:lnTo>
                    <a:pt x="1724" y="962"/>
                  </a:lnTo>
                  <a:lnTo>
                    <a:pt x="1694" y="1076"/>
                  </a:lnTo>
                  <a:lnTo>
                    <a:pt x="1647" y="1189"/>
                  </a:lnTo>
                  <a:lnTo>
                    <a:pt x="1593" y="1303"/>
                  </a:lnTo>
                  <a:lnTo>
                    <a:pt x="1533" y="1417"/>
                  </a:lnTo>
                  <a:lnTo>
                    <a:pt x="1468" y="1530"/>
                  </a:lnTo>
                  <a:lnTo>
                    <a:pt x="1384" y="1638"/>
                  </a:lnTo>
                  <a:lnTo>
                    <a:pt x="1300" y="1739"/>
                  </a:lnTo>
                  <a:lnTo>
                    <a:pt x="1211" y="1835"/>
                  </a:lnTo>
                  <a:lnTo>
                    <a:pt x="1122" y="1925"/>
                  </a:lnTo>
                  <a:lnTo>
                    <a:pt x="1026" y="2002"/>
                  </a:lnTo>
                  <a:lnTo>
                    <a:pt x="937" y="2074"/>
                  </a:lnTo>
                  <a:lnTo>
                    <a:pt x="847" y="2146"/>
                  </a:lnTo>
                  <a:lnTo>
                    <a:pt x="758" y="2206"/>
                  </a:lnTo>
                  <a:lnTo>
                    <a:pt x="674" y="2259"/>
                  </a:lnTo>
                  <a:lnTo>
                    <a:pt x="591" y="2301"/>
                  </a:lnTo>
                  <a:lnTo>
                    <a:pt x="519" y="2343"/>
                  </a:lnTo>
                  <a:lnTo>
                    <a:pt x="453" y="2373"/>
                  </a:lnTo>
                  <a:lnTo>
                    <a:pt x="394" y="2397"/>
                  </a:lnTo>
                  <a:lnTo>
                    <a:pt x="346" y="2409"/>
                  </a:lnTo>
                  <a:lnTo>
                    <a:pt x="304" y="2421"/>
                  </a:lnTo>
                  <a:lnTo>
                    <a:pt x="280" y="2421"/>
                  </a:lnTo>
                  <a:lnTo>
                    <a:pt x="256" y="2409"/>
                  </a:lnTo>
                  <a:lnTo>
                    <a:pt x="233" y="2391"/>
                  </a:lnTo>
                  <a:lnTo>
                    <a:pt x="215" y="2373"/>
                  </a:lnTo>
                  <a:lnTo>
                    <a:pt x="191" y="2349"/>
                  </a:lnTo>
                  <a:lnTo>
                    <a:pt x="161" y="2319"/>
                  </a:lnTo>
                  <a:lnTo>
                    <a:pt x="143" y="2295"/>
                  </a:lnTo>
                  <a:lnTo>
                    <a:pt x="119" y="2259"/>
                  </a:lnTo>
                  <a:lnTo>
                    <a:pt x="101" y="2236"/>
                  </a:lnTo>
                  <a:lnTo>
                    <a:pt x="77" y="2200"/>
                  </a:lnTo>
                  <a:lnTo>
                    <a:pt x="60" y="2170"/>
                  </a:lnTo>
                  <a:lnTo>
                    <a:pt x="42" y="2140"/>
                  </a:lnTo>
                  <a:lnTo>
                    <a:pt x="30" y="2122"/>
                  </a:lnTo>
                  <a:lnTo>
                    <a:pt x="12" y="2098"/>
                  </a:lnTo>
                  <a:lnTo>
                    <a:pt x="6" y="2080"/>
                  </a:lnTo>
                  <a:lnTo>
                    <a:pt x="0" y="2074"/>
                  </a:lnTo>
                  <a:lnTo>
                    <a:pt x="6" y="2062"/>
                  </a:lnTo>
                  <a:lnTo>
                    <a:pt x="36" y="2050"/>
                  </a:lnTo>
                  <a:lnTo>
                    <a:pt x="71" y="2020"/>
                  </a:lnTo>
                  <a:lnTo>
                    <a:pt x="119" y="1990"/>
                  </a:lnTo>
                  <a:lnTo>
                    <a:pt x="179" y="1949"/>
                  </a:lnTo>
                  <a:lnTo>
                    <a:pt x="244" y="1901"/>
                  </a:lnTo>
                  <a:lnTo>
                    <a:pt x="316" y="1853"/>
                  </a:lnTo>
                  <a:lnTo>
                    <a:pt x="394" y="1805"/>
                  </a:lnTo>
                  <a:lnTo>
                    <a:pt x="465" y="1745"/>
                  </a:lnTo>
                  <a:lnTo>
                    <a:pt x="537" y="1692"/>
                  </a:lnTo>
                  <a:lnTo>
                    <a:pt x="608" y="1638"/>
                  </a:lnTo>
                  <a:lnTo>
                    <a:pt x="674" y="1590"/>
                  </a:lnTo>
                  <a:lnTo>
                    <a:pt x="728" y="1536"/>
                  </a:lnTo>
                  <a:lnTo>
                    <a:pt x="769" y="1494"/>
                  </a:lnTo>
                  <a:lnTo>
                    <a:pt x="799" y="1458"/>
                  </a:lnTo>
                  <a:lnTo>
                    <a:pt x="823" y="1429"/>
                  </a:lnTo>
                  <a:lnTo>
                    <a:pt x="966" y="1446"/>
                  </a:lnTo>
                  <a:lnTo>
                    <a:pt x="919" y="1321"/>
                  </a:lnTo>
                  <a:lnTo>
                    <a:pt x="1044" y="1297"/>
                  </a:lnTo>
                  <a:lnTo>
                    <a:pt x="966" y="1255"/>
                  </a:lnTo>
                  <a:lnTo>
                    <a:pt x="972" y="1249"/>
                  </a:lnTo>
                  <a:lnTo>
                    <a:pt x="984" y="1219"/>
                  </a:lnTo>
                  <a:lnTo>
                    <a:pt x="1002" y="1183"/>
                  </a:lnTo>
                  <a:lnTo>
                    <a:pt x="1032" y="1136"/>
                  </a:lnTo>
                  <a:lnTo>
                    <a:pt x="1062" y="1076"/>
                  </a:lnTo>
                  <a:lnTo>
                    <a:pt x="1092" y="1010"/>
                  </a:lnTo>
                  <a:lnTo>
                    <a:pt x="1127" y="932"/>
                  </a:lnTo>
                  <a:lnTo>
                    <a:pt x="1169" y="861"/>
                  </a:lnTo>
                  <a:lnTo>
                    <a:pt x="1205" y="777"/>
                  </a:lnTo>
                  <a:lnTo>
                    <a:pt x="1241" y="699"/>
                  </a:lnTo>
                  <a:lnTo>
                    <a:pt x="1271" y="616"/>
                  </a:lnTo>
                  <a:lnTo>
                    <a:pt x="1306" y="544"/>
                  </a:lnTo>
                  <a:lnTo>
                    <a:pt x="1330" y="466"/>
                  </a:lnTo>
                  <a:lnTo>
                    <a:pt x="1348" y="400"/>
                  </a:lnTo>
                  <a:lnTo>
                    <a:pt x="1360" y="341"/>
                  </a:lnTo>
                  <a:lnTo>
                    <a:pt x="1366" y="299"/>
                  </a:lnTo>
                  <a:lnTo>
                    <a:pt x="1521" y="6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07" name="Google Shape;2207;p45"/>
            <p:cNvSpPr/>
            <p:nvPr/>
          </p:nvSpPr>
          <p:spPr>
            <a:xfrm>
              <a:off x="6398" y="5057"/>
              <a:ext cx="650" cy="299"/>
            </a:xfrm>
            <a:custGeom>
              <a:avLst/>
              <a:gdLst/>
              <a:ahLst/>
              <a:cxnLst/>
              <a:rect l="l" t="t" r="r" b="b"/>
              <a:pathLst>
                <a:path w="650" h="299" extrusionOk="0">
                  <a:moveTo>
                    <a:pt x="0" y="0"/>
                  </a:moveTo>
                  <a:lnTo>
                    <a:pt x="6" y="0"/>
                  </a:lnTo>
                  <a:lnTo>
                    <a:pt x="18" y="0"/>
                  </a:lnTo>
                  <a:lnTo>
                    <a:pt x="48" y="0"/>
                  </a:lnTo>
                  <a:lnTo>
                    <a:pt x="89" y="6"/>
                  </a:lnTo>
                  <a:lnTo>
                    <a:pt x="131" y="6"/>
                  </a:lnTo>
                  <a:lnTo>
                    <a:pt x="185" y="12"/>
                  </a:lnTo>
                  <a:lnTo>
                    <a:pt x="233" y="18"/>
                  </a:lnTo>
                  <a:lnTo>
                    <a:pt x="292" y="30"/>
                  </a:lnTo>
                  <a:lnTo>
                    <a:pt x="346" y="36"/>
                  </a:lnTo>
                  <a:lnTo>
                    <a:pt x="400" y="47"/>
                  </a:lnTo>
                  <a:lnTo>
                    <a:pt x="447" y="53"/>
                  </a:lnTo>
                  <a:lnTo>
                    <a:pt x="501" y="71"/>
                  </a:lnTo>
                  <a:lnTo>
                    <a:pt x="537" y="83"/>
                  </a:lnTo>
                  <a:lnTo>
                    <a:pt x="573" y="101"/>
                  </a:lnTo>
                  <a:lnTo>
                    <a:pt x="597" y="119"/>
                  </a:lnTo>
                  <a:lnTo>
                    <a:pt x="614" y="143"/>
                  </a:lnTo>
                  <a:lnTo>
                    <a:pt x="620" y="149"/>
                  </a:lnTo>
                  <a:lnTo>
                    <a:pt x="638" y="167"/>
                  </a:lnTo>
                  <a:lnTo>
                    <a:pt x="650" y="185"/>
                  </a:lnTo>
                  <a:lnTo>
                    <a:pt x="650" y="203"/>
                  </a:lnTo>
                  <a:lnTo>
                    <a:pt x="638" y="203"/>
                  </a:lnTo>
                  <a:lnTo>
                    <a:pt x="632" y="203"/>
                  </a:lnTo>
                  <a:lnTo>
                    <a:pt x="614" y="203"/>
                  </a:lnTo>
                  <a:lnTo>
                    <a:pt x="602" y="197"/>
                  </a:lnTo>
                  <a:lnTo>
                    <a:pt x="579" y="191"/>
                  </a:lnTo>
                  <a:lnTo>
                    <a:pt x="561" y="185"/>
                  </a:lnTo>
                  <a:lnTo>
                    <a:pt x="537" y="179"/>
                  </a:lnTo>
                  <a:lnTo>
                    <a:pt x="513" y="173"/>
                  </a:lnTo>
                  <a:lnTo>
                    <a:pt x="483" y="161"/>
                  </a:lnTo>
                  <a:lnTo>
                    <a:pt x="459" y="155"/>
                  </a:lnTo>
                  <a:lnTo>
                    <a:pt x="435" y="155"/>
                  </a:lnTo>
                  <a:lnTo>
                    <a:pt x="406" y="155"/>
                  </a:lnTo>
                  <a:lnTo>
                    <a:pt x="382" y="155"/>
                  </a:lnTo>
                  <a:lnTo>
                    <a:pt x="358" y="161"/>
                  </a:lnTo>
                  <a:lnTo>
                    <a:pt x="334" y="173"/>
                  </a:lnTo>
                  <a:lnTo>
                    <a:pt x="316" y="185"/>
                  </a:lnTo>
                  <a:lnTo>
                    <a:pt x="322" y="185"/>
                  </a:lnTo>
                  <a:lnTo>
                    <a:pt x="340" y="197"/>
                  </a:lnTo>
                  <a:lnTo>
                    <a:pt x="358" y="209"/>
                  </a:lnTo>
                  <a:lnTo>
                    <a:pt x="394" y="227"/>
                  </a:lnTo>
                  <a:lnTo>
                    <a:pt x="412" y="239"/>
                  </a:lnTo>
                  <a:lnTo>
                    <a:pt x="435" y="257"/>
                  </a:lnTo>
                  <a:lnTo>
                    <a:pt x="447" y="275"/>
                  </a:lnTo>
                  <a:lnTo>
                    <a:pt x="447" y="293"/>
                  </a:lnTo>
                  <a:lnTo>
                    <a:pt x="435" y="299"/>
                  </a:lnTo>
                  <a:lnTo>
                    <a:pt x="424" y="299"/>
                  </a:lnTo>
                  <a:lnTo>
                    <a:pt x="406" y="299"/>
                  </a:lnTo>
                  <a:lnTo>
                    <a:pt x="388" y="299"/>
                  </a:lnTo>
                  <a:lnTo>
                    <a:pt x="358" y="299"/>
                  </a:lnTo>
                  <a:lnTo>
                    <a:pt x="340" y="293"/>
                  </a:lnTo>
                  <a:lnTo>
                    <a:pt x="310" y="287"/>
                  </a:lnTo>
                  <a:lnTo>
                    <a:pt x="286" y="287"/>
                  </a:lnTo>
                  <a:lnTo>
                    <a:pt x="256" y="275"/>
                  </a:lnTo>
                  <a:lnTo>
                    <a:pt x="233" y="269"/>
                  </a:lnTo>
                  <a:lnTo>
                    <a:pt x="203" y="263"/>
                  </a:lnTo>
                  <a:lnTo>
                    <a:pt x="185" y="263"/>
                  </a:lnTo>
                  <a:lnTo>
                    <a:pt x="167" y="257"/>
                  </a:lnTo>
                  <a:lnTo>
                    <a:pt x="155" y="251"/>
                  </a:lnTo>
                  <a:lnTo>
                    <a:pt x="143" y="251"/>
                  </a:lnTo>
                  <a:lnTo>
                    <a:pt x="0" y="0"/>
                  </a:lnTo>
                  <a:close/>
                </a:path>
              </a:pathLst>
            </a:custGeom>
            <a:solidFill>
              <a:srgbClr val="FCAB9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08" name="Google Shape;2208;p45"/>
            <p:cNvSpPr/>
            <p:nvPr/>
          </p:nvSpPr>
          <p:spPr>
            <a:xfrm>
              <a:off x="8295" y="4525"/>
              <a:ext cx="621" cy="741"/>
            </a:xfrm>
            <a:custGeom>
              <a:avLst/>
              <a:gdLst/>
              <a:ahLst/>
              <a:cxnLst/>
              <a:rect l="l" t="t" r="r" b="b"/>
              <a:pathLst>
                <a:path w="621" h="741" extrusionOk="0">
                  <a:moveTo>
                    <a:pt x="0" y="418"/>
                  </a:moveTo>
                  <a:lnTo>
                    <a:pt x="114" y="741"/>
                  </a:lnTo>
                  <a:lnTo>
                    <a:pt x="114" y="735"/>
                  </a:lnTo>
                  <a:lnTo>
                    <a:pt x="131" y="729"/>
                  </a:lnTo>
                  <a:lnTo>
                    <a:pt x="161" y="711"/>
                  </a:lnTo>
                  <a:lnTo>
                    <a:pt x="191" y="693"/>
                  </a:lnTo>
                  <a:lnTo>
                    <a:pt x="227" y="663"/>
                  </a:lnTo>
                  <a:lnTo>
                    <a:pt x="269" y="633"/>
                  </a:lnTo>
                  <a:lnTo>
                    <a:pt x="316" y="603"/>
                  </a:lnTo>
                  <a:lnTo>
                    <a:pt x="370" y="573"/>
                  </a:lnTo>
                  <a:lnTo>
                    <a:pt x="412" y="532"/>
                  </a:lnTo>
                  <a:lnTo>
                    <a:pt x="460" y="496"/>
                  </a:lnTo>
                  <a:lnTo>
                    <a:pt x="501" y="460"/>
                  </a:lnTo>
                  <a:lnTo>
                    <a:pt x="543" y="424"/>
                  </a:lnTo>
                  <a:lnTo>
                    <a:pt x="573" y="388"/>
                  </a:lnTo>
                  <a:lnTo>
                    <a:pt x="597" y="352"/>
                  </a:lnTo>
                  <a:lnTo>
                    <a:pt x="615" y="316"/>
                  </a:lnTo>
                  <a:lnTo>
                    <a:pt x="621" y="293"/>
                  </a:lnTo>
                  <a:lnTo>
                    <a:pt x="621" y="263"/>
                  </a:lnTo>
                  <a:lnTo>
                    <a:pt x="615" y="239"/>
                  </a:lnTo>
                  <a:lnTo>
                    <a:pt x="615" y="209"/>
                  </a:lnTo>
                  <a:lnTo>
                    <a:pt x="609" y="185"/>
                  </a:lnTo>
                  <a:lnTo>
                    <a:pt x="603" y="155"/>
                  </a:lnTo>
                  <a:lnTo>
                    <a:pt x="591" y="131"/>
                  </a:lnTo>
                  <a:lnTo>
                    <a:pt x="585" y="107"/>
                  </a:lnTo>
                  <a:lnTo>
                    <a:pt x="579" y="89"/>
                  </a:lnTo>
                  <a:lnTo>
                    <a:pt x="567" y="65"/>
                  </a:lnTo>
                  <a:lnTo>
                    <a:pt x="561" y="53"/>
                  </a:lnTo>
                  <a:lnTo>
                    <a:pt x="555" y="36"/>
                  </a:lnTo>
                  <a:lnTo>
                    <a:pt x="549" y="24"/>
                  </a:lnTo>
                  <a:lnTo>
                    <a:pt x="537" y="6"/>
                  </a:lnTo>
                  <a:lnTo>
                    <a:pt x="537" y="0"/>
                  </a:lnTo>
                  <a:lnTo>
                    <a:pt x="0" y="418"/>
                  </a:lnTo>
                  <a:close/>
                </a:path>
              </a:pathLst>
            </a:custGeom>
            <a:solidFill>
              <a:srgbClr val="EDE8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09" name="Google Shape;2209;p45"/>
            <p:cNvSpPr/>
            <p:nvPr/>
          </p:nvSpPr>
          <p:spPr>
            <a:xfrm>
              <a:off x="6100" y="5469"/>
              <a:ext cx="853" cy="532"/>
            </a:xfrm>
            <a:custGeom>
              <a:avLst/>
              <a:gdLst/>
              <a:ahLst/>
              <a:cxnLst/>
              <a:rect l="l" t="t" r="r" b="b"/>
              <a:pathLst>
                <a:path w="853" h="532" extrusionOk="0">
                  <a:moveTo>
                    <a:pt x="662" y="0"/>
                  </a:moveTo>
                  <a:lnTo>
                    <a:pt x="656" y="0"/>
                  </a:lnTo>
                  <a:lnTo>
                    <a:pt x="644" y="0"/>
                  </a:lnTo>
                  <a:lnTo>
                    <a:pt x="620" y="0"/>
                  </a:lnTo>
                  <a:lnTo>
                    <a:pt x="596" y="0"/>
                  </a:lnTo>
                  <a:lnTo>
                    <a:pt x="566" y="0"/>
                  </a:lnTo>
                  <a:lnTo>
                    <a:pt x="531" y="0"/>
                  </a:lnTo>
                  <a:lnTo>
                    <a:pt x="495" y="6"/>
                  </a:lnTo>
                  <a:lnTo>
                    <a:pt x="459" y="12"/>
                  </a:lnTo>
                  <a:lnTo>
                    <a:pt x="423" y="12"/>
                  </a:lnTo>
                  <a:lnTo>
                    <a:pt x="387" y="18"/>
                  </a:lnTo>
                  <a:lnTo>
                    <a:pt x="352" y="18"/>
                  </a:lnTo>
                  <a:lnTo>
                    <a:pt x="322" y="30"/>
                  </a:lnTo>
                  <a:lnTo>
                    <a:pt x="298" y="36"/>
                  </a:lnTo>
                  <a:lnTo>
                    <a:pt x="286" y="42"/>
                  </a:lnTo>
                  <a:lnTo>
                    <a:pt x="274" y="54"/>
                  </a:lnTo>
                  <a:lnTo>
                    <a:pt x="274" y="60"/>
                  </a:lnTo>
                  <a:lnTo>
                    <a:pt x="286" y="72"/>
                  </a:lnTo>
                  <a:lnTo>
                    <a:pt x="304" y="84"/>
                  </a:lnTo>
                  <a:lnTo>
                    <a:pt x="316" y="90"/>
                  </a:lnTo>
                  <a:lnTo>
                    <a:pt x="334" y="102"/>
                  </a:lnTo>
                  <a:lnTo>
                    <a:pt x="346" y="108"/>
                  </a:lnTo>
                  <a:lnTo>
                    <a:pt x="358" y="114"/>
                  </a:lnTo>
                  <a:lnTo>
                    <a:pt x="364" y="126"/>
                  </a:lnTo>
                  <a:lnTo>
                    <a:pt x="364" y="144"/>
                  </a:lnTo>
                  <a:lnTo>
                    <a:pt x="358" y="156"/>
                  </a:lnTo>
                  <a:lnTo>
                    <a:pt x="340" y="162"/>
                  </a:lnTo>
                  <a:lnTo>
                    <a:pt x="322" y="173"/>
                  </a:lnTo>
                  <a:lnTo>
                    <a:pt x="304" y="179"/>
                  </a:lnTo>
                  <a:lnTo>
                    <a:pt x="274" y="191"/>
                  </a:lnTo>
                  <a:lnTo>
                    <a:pt x="250" y="203"/>
                  </a:lnTo>
                  <a:lnTo>
                    <a:pt x="214" y="209"/>
                  </a:lnTo>
                  <a:lnTo>
                    <a:pt x="191" y="221"/>
                  </a:lnTo>
                  <a:lnTo>
                    <a:pt x="155" y="227"/>
                  </a:lnTo>
                  <a:lnTo>
                    <a:pt x="125" y="239"/>
                  </a:lnTo>
                  <a:lnTo>
                    <a:pt x="95" y="245"/>
                  </a:lnTo>
                  <a:lnTo>
                    <a:pt x="71" y="257"/>
                  </a:lnTo>
                  <a:lnTo>
                    <a:pt x="41" y="269"/>
                  </a:lnTo>
                  <a:lnTo>
                    <a:pt x="29" y="275"/>
                  </a:lnTo>
                  <a:lnTo>
                    <a:pt x="17" y="287"/>
                  </a:lnTo>
                  <a:lnTo>
                    <a:pt x="12" y="293"/>
                  </a:lnTo>
                  <a:lnTo>
                    <a:pt x="12" y="305"/>
                  </a:lnTo>
                  <a:lnTo>
                    <a:pt x="23" y="317"/>
                  </a:lnTo>
                  <a:lnTo>
                    <a:pt x="41" y="317"/>
                  </a:lnTo>
                  <a:lnTo>
                    <a:pt x="65" y="323"/>
                  </a:lnTo>
                  <a:lnTo>
                    <a:pt x="83" y="317"/>
                  </a:lnTo>
                  <a:lnTo>
                    <a:pt x="107" y="317"/>
                  </a:lnTo>
                  <a:lnTo>
                    <a:pt x="125" y="317"/>
                  </a:lnTo>
                  <a:lnTo>
                    <a:pt x="131" y="317"/>
                  </a:lnTo>
                  <a:lnTo>
                    <a:pt x="125" y="317"/>
                  </a:lnTo>
                  <a:lnTo>
                    <a:pt x="107" y="323"/>
                  </a:lnTo>
                  <a:lnTo>
                    <a:pt x="83" y="335"/>
                  </a:lnTo>
                  <a:lnTo>
                    <a:pt x="59" y="353"/>
                  </a:lnTo>
                  <a:lnTo>
                    <a:pt x="29" y="365"/>
                  </a:lnTo>
                  <a:lnTo>
                    <a:pt x="12" y="377"/>
                  </a:lnTo>
                  <a:lnTo>
                    <a:pt x="0" y="389"/>
                  </a:lnTo>
                  <a:lnTo>
                    <a:pt x="6" y="401"/>
                  </a:lnTo>
                  <a:lnTo>
                    <a:pt x="23" y="407"/>
                  </a:lnTo>
                  <a:lnTo>
                    <a:pt x="35" y="407"/>
                  </a:lnTo>
                  <a:lnTo>
                    <a:pt x="59" y="407"/>
                  </a:lnTo>
                  <a:lnTo>
                    <a:pt x="83" y="413"/>
                  </a:lnTo>
                  <a:lnTo>
                    <a:pt x="95" y="407"/>
                  </a:lnTo>
                  <a:lnTo>
                    <a:pt x="113" y="407"/>
                  </a:lnTo>
                  <a:lnTo>
                    <a:pt x="125" y="407"/>
                  </a:lnTo>
                  <a:lnTo>
                    <a:pt x="131" y="407"/>
                  </a:lnTo>
                  <a:lnTo>
                    <a:pt x="119" y="407"/>
                  </a:lnTo>
                  <a:lnTo>
                    <a:pt x="107" y="413"/>
                  </a:lnTo>
                  <a:lnTo>
                    <a:pt x="83" y="425"/>
                  </a:lnTo>
                  <a:lnTo>
                    <a:pt x="65" y="430"/>
                  </a:lnTo>
                  <a:lnTo>
                    <a:pt x="41" y="442"/>
                  </a:lnTo>
                  <a:lnTo>
                    <a:pt x="23" y="454"/>
                  </a:lnTo>
                  <a:lnTo>
                    <a:pt x="17" y="460"/>
                  </a:lnTo>
                  <a:lnTo>
                    <a:pt x="23" y="472"/>
                  </a:lnTo>
                  <a:lnTo>
                    <a:pt x="29" y="472"/>
                  </a:lnTo>
                  <a:lnTo>
                    <a:pt x="53" y="478"/>
                  </a:lnTo>
                  <a:lnTo>
                    <a:pt x="77" y="478"/>
                  </a:lnTo>
                  <a:lnTo>
                    <a:pt x="95" y="478"/>
                  </a:lnTo>
                  <a:lnTo>
                    <a:pt x="119" y="472"/>
                  </a:lnTo>
                  <a:lnTo>
                    <a:pt x="137" y="472"/>
                  </a:lnTo>
                  <a:lnTo>
                    <a:pt x="149" y="472"/>
                  </a:lnTo>
                  <a:lnTo>
                    <a:pt x="155" y="472"/>
                  </a:lnTo>
                  <a:lnTo>
                    <a:pt x="143" y="478"/>
                  </a:lnTo>
                  <a:lnTo>
                    <a:pt x="125" y="502"/>
                  </a:lnTo>
                  <a:lnTo>
                    <a:pt x="107" y="526"/>
                  </a:lnTo>
                  <a:lnTo>
                    <a:pt x="119" y="532"/>
                  </a:lnTo>
                  <a:lnTo>
                    <a:pt x="125" y="526"/>
                  </a:lnTo>
                  <a:lnTo>
                    <a:pt x="137" y="526"/>
                  </a:lnTo>
                  <a:lnTo>
                    <a:pt x="161" y="520"/>
                  </a:lnTo>
                  <a:lnTo>
                    <a:pt x="191" y="514"/>
                  </a:lnTo>
                  <a:lnTo>
                    <a:pt x="214" y="508"/>
                  </a:lnTo>
                  <a:lnTo>
                    <a:pt x="250" y="502"/>
                  </a:lnTo>
                  <a:lnTo>
                    <a:pt x="286" y="490"/>
                  </a:lnTo>
                  <a:lnTo>
                    <a:pt x="328" y="484"/>
                  </a:lnTo>
                  <a:lnTo>
                    <a:pt x="369" y="472"/>
                  </a:lnTo>
                  <a:lnTo>
                    <a:pt x="411" y="466"/>
                  </a:lnTo>
                  <a:lnTo>
                    <a:pt x="453" y="448"/>
                  </a:lnTo>
                  <a:lnTo>
                    <a:pt x="495" y="436"/>
                  </a:lnTo>
                  <a:lnTo>
                    <a:pt x="537" y="419"/>
                  </a:lnTo>
                  <a:lnTo>
                    <a:pt x="578" y="407"/>
                  </a:lnTo>
                  <a:lnTo>
                    <a:pt x="614" y="383"/>
                  </a:lnTo>
                  <a:lnTo>
                    <a:pt x="656" y="365"/>
                  </a:lnTo>
                  <a:lnTo>
                    <a:pt x="686" y="347"/>
                  </a:lnTo>
                  <a:lnTo>
                    <a:pt x="716" y="329"/>
                  </a:lnTo>
                  <a:lnTo>
                    <a:pt x="739" y="311"/>
                  </a:lnTo>
                  <a:lnTo>
                    <a:pt x="763" y="299"/>
                  </a:lnTo>
                  <a:lnTo>
                    <a:pt x="781" y="287"/>
                  </a:lnTo>
                  <a:lnTo>
                    <a:pt x="799" y="281"/>
                  </a:lnTo>
                  <a:lnTo>
                    <a:pt x="811" y="275"/>
                  </a:lnTo>
                  <a:lnTo>
                    <a:pt x="823" y="275"/>
                  </a:lnTo>
                  <a:lnTo>
                    <a:pt x="835" y="269"/>
                  </a:lnTo>
                  <a:lnTo>
                    <a:pt x="847" y="269"/>
                  </a:lnTo>
                  <a:lnTo>
                    <a:pt x="853" y="269"/>
                  </a:lnTo>
                  <a:lnTo>
                    <a:pt x="662" y="0"/>
                  </a:lnTo>
                  <a:close/>
                </a:path>
              </a:pathLst>
            </a:custGeom>
            <a:solidFill>
              <a:srgbClr val="B34D1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10" name="Google Shape;2210;p45"/>
            <p:cNvSpPr/>
            <p:nvPr/>
          </p:nvSpPr>
          <p:spPr>
            <a:xfrm>
              <a:off x="7120" y="5517"/>
              <a:ext cx="191" cy="221"/>
            </a:xfrm>
            <a:custGeom>
              <a:avLst/>
              <a:gdLst/>
              <a:ahLst/>
              <a:cxnLst/>
              <a:rect l="l" t="t" r="r" b="b"/>
              <a:pathLst>
                <a:path w="191" h="221" extrusionOk="0">
                  <a:moveTo>
                    <a:pt x="18" y="0"/>
                  </a:moveTo>
                  <a:lnTo>
                    <a:pt x="30" y="12"/>
                  </a:lnTo>
                  <a:lnTo>
                    <a:pt x="54" y="36"/>
                  </a:lnTo>
                  <a:lnTo>
                    <a:pt x="71" y="66"/>
                  </a:lnTo>
                  <a:lnTo>
                    <a:pt x="95" y="90"/>
                  </a:lnTo>
                  <a:lnTo>
                    <a:pt x="113" y="114"/>
                  </a:lnTo>
                  <a:lnTo>
                    <a:pt x="137" y="131"/>
                  </a:lnTo>
                  <a:lnTo>
                    <a:pt x="161" y="149"/>
                  </a:lnTo>
                  <a:lnTo>
                    <a:pt x="191" y="173"/>
                  </a:lnTo>
                  <a:lnTo>
                    <a:pt x="179" y="191"/>
                  </a:lnTo>
                  <a:lnTo>
                    <a:pt x="173" y="221"/>
                  </a:lnTo>
                  <a:lnTo>
                    <a:pt x="155" y="209"/>
                  </a:lnTo>
                  <a:lnTo>
                    <a:pt x="143" y="203"/>
                  </a:lnTo>
                  <a:lnTo>
                    <a:pt x="125" y="197"/>
                  </a:lnTo>
                  <a:lnTo>
                    <a:pt x="107" y="191"/>
                  </a:lnTo>
                  <a:lnTo>
                    <a:pt x="89" y="173"/>
                  </a:lnTo>
                  <a:lnTo>
                    <a:pt x="77" y="161"/>
                  </a:lnTo>
                  <a:lnTo>
                    <a:pt x="59" y="149"/>
                  </a:lnTo>
                  <a:lnTo>
                    <a:pt x="48" y="131"/>
                  </a:lnTo>
                  <a:lnTo>
                    <a:pt x="30" y="119"/>
                  </a:lnTo>
                  <a:lnTo>
                    <a:pt x="24" y="102"/>
                  </a:lnTo>
                  <a:lnTo>
                    <a:pt x="12" y="84"/>
                  </a:lnTo>
                  <a:lnTo>
                    <a:pt x="6" y="66"/>
                  </a:lnTo>
                  <a:lnTo>
                    <a:pt x="0" y="48"/>
                  </a:lnTo>
                  <a:lnTo>
                    <a:pt x="0" y="30"/>
                  </a:lnTo>
                  <a:lnTo>
                    <a:pt x="6" y="12"/>
                  </a:lnTo>
                  <a:lnTo>
                    <a:pt x="18" y="0"/>
                  </a:lnTo>
                  <a:close/>
                </a:path>
              </a:pathLst>
            </a:custGeom>
            <a:solidFill>
              <a:srgbClr val="B3B3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11" name="Google Shape;2211;p45"/>
            <p:cNvSpPr/>
            <p:nvPr/>
          </p:nvSpPr>
          <p:spPr>
            <a:xfrm>
              <a:off x="5014" y="4710"/>
              <a:ext cx="698" cy="466"/>
            </a:xfrm>
            <a:custGeom>
              <a:avLst/>
              <a:gdLst/>
              <a:ahLst/>
              <a:cxnLst/>
              <a:rect l="l" t="t" r="r" b="b"/>
              <a:pathLst>
                <a:path w="698" h="466" extrusionOk="0">
                  <a:moveTo>
                    <a:pt x="692" y="0"/>
                  </a:moveTo>
                  <a:lnTo>
                    <a:pt x="686" y="0"/>
                  </a:lnTo>
                  <a:lnTo>
                    <a:pt x="674" y="0"/>
                  </a:lnTo>
                  <a:lnTo>
                    <a:pt x="662" y="0"/>
                  </a:lnTo>
                  <a:lnTo>
                    <a:pt x="638" y="0"/>
                  </a:lnTo>
                  <a:lnTo>
                    <a:pt x="608" y="6"/>
                  </a:lnTo>
                  <a:lnTo>
                    <a:pt x="584" y="6"/>
                  </a:lnTo>
                  <a:lnTo>
                    <a:pt x="555" y="12"/>
                  </a:lnTo>
                  <a:lnTo>
                    <a:pt x="525" y="18"/>
                  </a:lnTo>
                  <a:lnTo>
                    <a:pt x="489" y="24"/>
                  </a:lnTo>
                  <a:lnTo>
                    <a:pt x="453" y="30"/>
                  </a:lnTo>
                  <a:lnTo>
                    <a:pt x="423" y="42"/>
                  </a:lnTo>
                  <a:lnTo>
                    <a:pt x="393" y="54"/>
                  </a:lnTo>
                  <a:lnTo>
                    <a:pt x="364" y="60"/>
                  </a:lnTo>
                  <a:lnTo>
                    <a:pt x="340" y="72"/>
                  </a:lnTo>
                  <a:lnTo>
                    <a:pt x="322" y="84"/>
                  </a:lnTo>
                  <a:lnTo>
                    <a:pt x="310" y="102"/>
                  </a:lnTo>
                  <a:lnTo>
                    <a:pt x="292" y="114"/>
                  </a:lnTo>
                  <a:lnTo>
                    <a:pt x="280" y="125"/>
                  </a:lnTo>
                  <a:lnTo>
                    <a:pt x="256" y="143"/>
                  </a:lnTo>
                  <a:lnTo>
                    <a:pt x="232" y="167"/>
                  </a:lnTo>
                  <a:lnTo>
                    <a:pt x="203" y="185"/>
                  </a:lnTo>
                  <a:lnTo>
                    <a:pt x="179" y="209"/>
                  </a:lnTo>
                  <a:lnTo>
                    <a:pt x="155" y="233"/>
                  </a:lnTo>
                  <a:lnTo>
                    <a:pt x="131" y="257"/>
                  </a:lnTo>
                  <a:lnTo>
                    <a:pt x="101" y="275"/>
                  </a:lnTo>
                  <a:lnTo>
                    <a:pt x="77" y="299"/>
                  </a:lnTo>
                  <a:lnTo>
                    <a:pt x="47" y="317"/>
                  </a:lnTo>
                  <a:lnTo>
                    <a:pt x="30" y="341"/>
                  </a:lnTo>
                  <a:lnTo>
                    <a:pt x="18" y="359"/>
                  </a:lnTo>
                  <a:lnTo>
                    <a:pt x="6" y="377"/>
                  </a:lnTo>
                  <a:lnTo>
                    <a:pt x="0" y="394"/>
                  </a:lnTo>
                  <a:lnTo>
                    <a:pt x="0" y="406"/>
                  </a:lnTo>
                  <a:lnTo>
                    <a:pt x="6" y="418"/>
                  </a:lnTo>
                  <a:lnTo>
                    <a:pt x="24" y="424"/>
                  </a:lnTo>
                  <a:lnTo>
                    <a:pt x="30" y="424"/>
                  </a:lnTo>
                  <a:lnTo>
                    <a:pt x="47" y="418"/>
                  </a:lnTo>
                  <a:lnTo>
                    <a:pt x="59" y="412"/>
                  </a:lnTo>
                  <a:lnTo>
                    <a:pt x="77" y="406"/>
                  </a:lnTo>
                  <a:lnTo>
                    <a:pt x="95" y="400"/>
                  </a:lnTo>
                  <a:lnTo>
                    <a:pt x="113" y="388"/>
                  </a:lnTo>
                  <a:lnTo>
                    <a:pt x="131" y="383"/>
                  </a:lnTo>
                  <a:lnTo>
                    <a:pt x="155" y="371"/>
                  </a:lnTo>
                  <a:lnTo>
                    <a:pt x="179" y="365"/>
                  </a:lnTo>
                  <a:lnTo>
                    <a:pt x="203" y="359"/>
                  </a:lnTo>
                  <a:lnTo>
                    <a:pt x="226" y="347"/>
                  </a:lnTo>
                  <a:lnTo>
                    <a:pt x="256" y="341"/>
                  </a:lnTo>
                  <a:lnTo>
                    <a:pt x="274" y="335"/>
                  </a:lnTo>
                  <a:lnTo>
                    <a:pt x="298" y="329"/>
                  </a:lnTo>
                  <a:lnTo>
                    <a:pt x="316" y="323"/>
                  </a:lnTo>
                  <a:lnTo>
                    <a:pt x="340" y="317"/>
                  </a:lnTo>
                  <a:lnTo>
                    <a:pt x="358" y="311"/>
                  </a:lnTo>
                  <a:lnTo>
                    <a:pt x="376" y="305"/>
                  </a:lnTo>
                  <a:lnTo>
                    <a:pt x="382" y="299"/>
                  </a:lnTo>
                  <a:lnTo>
                    <a:pt x="399" y="299"/>
                  </a:lnTo>
                  <a:lnTo>
                    <a:pt x="417" y="293"/>
                  </a:lnTo>
                  <a:lnTo>
                    <a:pt x="429" y="299"/>
                  </a:lnTo>
                  <a:lnTo>
                    <a:pt x="435" y="305"/>
                  </a:lnTo>
                  <a:lnTo>
                    <a:pt x="441" y="323"/>
                  </a:lnTo>
                  <a:lnTo>
                    <a:pt x="429" y="335"/>
                  </a:lnTo>
                  <a:lnTo>
                    <a:pt x="417" y="359"/>
                  </a:lnTo>
                  <a:lnTo>
                    <a:pt x="393" y="388"/>
                  </a:lnTo>
                  <a:lnTo>
                    <a:pt x="376" y="412"/>
                  </a:lnTo>
                  <a:lnTo>
                    <a:pt x="358" y="430"/>
                  </a:lnTo>
                  <a:lnTo>
                    <a:pt x="346" y="454"/>
                  </a:lnTo>
                  <a:lnTo>
                    <a:pt x="346" y="460"/>
                  </a:lnTo>
                  <a:lnTo>
                    <a:pt x="358" y="466"/>
                  </a:lnTo>
                  <a:lnTo>
                    <a:pt x="370" y="460"/>
                  </a:lnTo>
                  <a:lnTo>
                    <a:pt x="382" y="460"/>
                  </a:lnTo>
                  <a:lnTo>
                    <a:pt x="399" y="448"/>
                  </a:lnTo>
                  <a:lnTo>
                    <a:pt x="429" y="442"/>
                  </a:lnTo>
                  <a:lnTo>
                    <a:pt x="447" y="436"/>
                  </a:lnTo>
                  <a:lnTo>
                    <a:pt x="477" y="424"/>
                  </a:lnTo>
                  <a:lnTo>
                    <a:pt x="501" y="412"/>
                  </a:lnTo>
                  <a:lnTo>
                    <a:pt x="531" y="406"/>
                  </a:lnTo>
                  <a:lnTo>
                    <a:pt x="555" y="394"/>
                  </a:lnTo>
                  <a:lnTo>
                    <a:pt x="584" y="377"/>
                  </a:lnTo>
                  <a:lnTo>
                    <a:pt x="602" y="365"/>
                  </a:lnTo>
                  <a:lnTo>
                    <a:pt x="632" y="353"/>
                  </a:lnTo>
                  <a:lnTo>
                    <a:pt x="650" y="335"/>
                  </a:lnTo>
                  <a:lnTo>
                    <a:pt x="668" y="323"/>
                  </a:lnTo>
                  <a:lnTo>
                    <a:pt x="686" y="305"/>
                  </a:lnTo>
                  <a:lnTo>
                    <a:pt x="698" y="293"/>
                  </a:lnTo>
                  <a:lnTo>
                    <a:pt x="692" y="0"/>
                  </a:lnTo>
                  <a:close/>
                </a:path>
              </a:pathLst>
            </a:custGeom>
            <a:solidFill>
              <a:srgbClr val="1FE0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12" name="Google Shape;2212;p45"/>
            <p:cNvSpPr/>
            <p:nvPr/>
          </p:nvSpPr>
          <p:spPr>
            <a:xfrm>
              <a:off x="5658" y="5236"/>
              <a:ext cx="698" cy="478"/>
            </a:xfrm>
            <a:custGeom>
              <a:avLst/>
              <a:gdLst/>
              <a:ahLst/>
              <a:cxnLst/>
              <a:rect l="l" t="t" r="r" b="b"/>
              <a:pathLst>
                <a:path w="698" h="478" extrusionOk="0">
                  <a:moveTo>
                    <a:pt x="30" y="233"/>
                  </a:moveTo>
                  <a:lnTo>
                    <a:pt x="30" y="227"/>
                  </a:lnTo>
                  <a:lnTo>
                    <a:pt x="42" y="221"/>
                  </a:lnTo>
                  <a:lnTo>
                    <a:pt x="60" y="209"/>
                  </a:lnTo>
                  <a:lnTo>
                    <a:pt x="78" y="191"/>
                  </a:lnTo>
                  <a:lnTo>
                    <a:pt x="101" y="173"/>
                  </a:lnTo>
                  <a:lnTo>
                    <a:pt x="131" y="155"/>
                  </a:lnTo>
                  <a:lnTo>
                    <a:pt x="161" y="137"/>
                  </a:lnTo>
                  <a:lnTo>
                    <a:pt x="197" y="120"/>
                  </a:lnTo>
                  <a:lnTo>
                    <a:pt x="227" y="96"/>
                  </a:lnTo>
                  <a:lnTo>
                    <a:pt x="257" y="78"/>
                  </a:lnTo>
                  <a:lnTo>
                    <a:pt x="292" y="60"/>
                  </a:lnTo>
                  <a:lnTo>
                    <a:pt x="322" y="42"/>
                  </a:lnTo>
                  <a:lnTo>
                    <a:pt x="346" y="24"/>
                  </a:lnTo>
                  <a:lnTo>
                    <a:pt x="370" y="12"/>
                  </a:lnTo>
                  <a:lnTo>
                    <a:pt x="382" y="0"/>
                  </a:lnTo>
                  <a:lnTo>
                    <a:pt x="400" y="0"/>
                  </a:lnTo>
                  <a:lnTo>
                    <a:pt x="412" y="0"/>
                  </a:lnTo>
                  <a:lnTo>
                    <a:pt x="406" y="18"/>
                  </a:lnTo>
                  <a:lnTo>
                    <a:pt x="394" y="30"/>
                  </a:lnTo>
                  <a:lnTo>
                    <a:pt x="388" y="42"/>
                  </a:lnTo>
                  <a:lnTo>
                    <a:pt x="376" y="60"/>
                  </a:lnTo>
                  <a:lnTo>
                    <a:pt x="370" y="78"/>
                  </a:lnTo>
                  <a:lnTo>
                    <a:pt x="346" y="108"/>
                  </a:lnTo>
                  <a:lnTo>
                    <a:pt x="322" y="131"/>
                  </a:lnTo>
                  <a:lnTo>
                    <a:pt x="310" y="155"/>
                  </a:lnTo>
                  <a:lnTo>
                    <a:pt x="304" y="161"/>
                  </a:lnTo>
                  <a:lnTo>
                    <a:pt x="310" y="161"/>
                  </a:lnTo>
                  <a:lnTo>
                    <a:pt x="334" y="161"/>
                  </a:lnTo>
                  <a:lnTo>
                    <a:pt x="346" y="155"/>
                  </a:lnTo>
                  <a:lnTo>
                    <a:pt x="364" y="155"/>
                  </a:lnTo>
                  <a:lnTo>
                    <a:pt x="382" y="155"/>
                  </a:lnTo>
                  <a:lnTo>
                    <a:pt x="412" y="155"/>
                  </a:lnTo>
                  <a:lnTo>
                    <a:pt x="430" y="149"/>
                  </a:lnTo>
                  <a:lnTo>
                    <a:pt x="459" y="149"/>
                  </a:lnTo>
                  <a:lnTo>
                    <a:pt x="483" y="143"/>
                  </a:lnTo>
                  <a:lnTo>
                    <a:pt x="507" y="137"/>
                  </a:lnTo>
                  <a:lnTo>
                    <a:pt x="531" y="131"/>
                  </a:lnTo>
                  <a:lnTo>
                    <a:pt x="555" y="126"/>
                  </a:lnTo>
                  <a:lnTo>
                    <a:pt x="579" y="120"/>
                  </a:lnTo>
                  <a:lnTo>
                    <a:pt x="609" y="108"/>
                  </a:lnTo>
                  <a:lnTo>
                    <a:pt x="627" y="96"/>
                  </a:lnTo>
                  <a:lnTo>
                    <a:pt x="638" y="90"/>
                  </a:lnTo>
                  <a:lnTo>
                    <a:pt x="650" y="90"/>
                  </a:lnTo>
                  <a:lnTo>
                    <a:pt x="656" y="90"/>
                  </a:lnTo>
                  <a:lnTo>
                    <a:pt x="656" y="102"/>
                  </a:lnTo>
                  <a:lnTo>
                    <a:pt x="650" y="120"/>
                  </a:lnTo>
                  <a:lnTo>
                    <a:pt x="638" y="131"/>
                  </a:lnTo>
                  <a:lnTo>
                    <a:pt x="627" y="149"/>
                  </a:lnTo>
                  <a:lnTo>
                    <a:pt x="609" y="161"/>
                  </a:lnTo>
                  <a:lnTo>
                    <a:pt x="609" y="167"/>
                  </a:lnTo>
                  <a:lnTo>
                    <a:pt x="621" y="161"/>
                  </a:lnTo>
                  <a:lnTo>
                    <a:pt x="638" y="155"/>
                  </a:lnTo>
                  <a:lnTo>
                    <a:pt x="650" y="149"/>
                  </a:lnTo>
                  <a:lnTo>
                    <a:pt x="668" y="143"/>
                  </a:lnTo>
                  <a:lnTo>
                    <a:pt x="686" y="143"/>
                  </a:lnTo>
                  <a:lnTo>
                    <a:pt x="692" y="143"/>
                  </a:lnTo>
                  <a:lnTo>
                    <a:pt x="698" y="155"/>
                  </a:lnTo>
                  <a:lnTo>
                    <a:pt x="686" y="173"/>
                  </a:lnTo>
                  <a:lnTo>
                    <a:pt x="662" y="197"/>
                  </a:lnTo>
                  <a:lnTo>
                    <a:pt x="633" y="215"/>
                  </a:lnTo>
                  <a:lnTo>
                    <a:pt x="615" y="233"/>
                  </a:lnTo>
                  <a:lnTo>
                    <a:pt x="638" y="227"/>
                  </a:lnTo>
                  <a:lnTo>
                    <a:pt x="650" y="227"/>
                  </a:lnTo>
                  <a:lnTo>
                    <a:pt x="662" y="227"/>
                  </a:lnTo>
                  <a:lnTo>
                    <a:pt x="674" y="227"/>
                  </a:lnTo>
                  <a:lnTo>
                    <a:pt x="686" y="233"/>
                  </a:lnTo>
                  <a:lnTo>
                    <a:pt x="674" y="245"/>
                  </a:lnTo>
                  <a:lnTo>
                    <a:pt x="650" y="269"/>
                  </a:lnTo>
                  <a:lnTo>
                    <a:pt x="638" y="281"/>
                  </a:lnTo>
                  <a:lnTo>
                    <a:pt x="621" y="287"/>
                  </a:lnTo>
                  <a:lnTo>
                    <a:pt x="603" y="299"/>
                  </a:lnTo>
                  <a:lnTo>
                    <a:pt x="633" y="293"/>
                  </a:lnTo>
                  <a:lnTo>
                    <a:pt x="656" y="299"/>
                  </a:lnTo>
                  <a:lnTo>
                    <a:pt x="656" y="323"/>
                  </a:lnTo>
                  <a:lnTo>
                    <a:pt x="638" y="329"/>
                  </a:lnTo>
                  <a:lnTo>
                    <a:pt x="627" y="341"/>
                  </a:lnTo>
                  <a:lnTo>
                    <a:pt x="597" y="347"/>
                  </a:lnTo>
                  <a:lnTo>
                    <a:pt x="567" y="365"/>
                  </a:lnTo>
                  <a:lnTo>
                    <a:pt x="525" y="377"/>
                  </a:lnTo>
                  <a:lnTo>
                    <a:pt x="483" y="395"/>
                  </a:lnTo>
                  <a:lnTo>
                    <a:pt x="436" y="412"/>
                  </a:lnTo>
                  <a:lnTo>
                    <a:pt x="388" y="424"/>
                  </a:lnTo>
                  <a:lnTo>
                    <a:pt x="340" y="436"/>
                  </a:lnTo>
                  <a:lnTo>
                    <a:pt x="292" y="454"/>
                  </a:lnTo>
                  <a:lnTo>
                    <a:pt x="239" y="460"/>
                  </a:lnTo>
                  <a:lnTo>
                    <a:pt x="197" y="472"/>
                  </a:lnTo>
                  <a:lnTo>
                    <a:pt x="155" y="472"/>
                  </a:lnTo>
                  <a:lnTo>
                    <a:pt x="119" y="478"/>
                  </a:lnTo>
                  <a:lnTo>
                    <a:pt x="90" y="472"/>
                  </a:lnTo>
                  <a:lnTo>
                    <a:pt x="66" y="472"/>
                  </a:lnTo>
                  <a:lnTo>
                    <a:pt x="42" y="454"/>
                  </a:lnTo>
                  <a:lnTo>
                    <a:pt x="30" y="442"/>
                  </a:lnTo>
                  <a:lnTo>
                    <a:pt x="18" y="424"/>
                  </a:lnTo>
                  <a:lnTo>
                    <a:pt x="6" y="406"/>
                  </a:lnTo>
                  <a:lnTo>
                    <a:pt x="0" y="383"/>
                  </a:lnTo>
                  <a:lnTo>
                    <a:pt x="0" y="365"/>
                  </a:lnTo>
                  <a:lnTo>
                    <a:pt x="0" y="347"/>
                  </a:lnTo>
                  <a:lnTo>
                    <a:pt x="6" y="329"/>
                  </a:lnTo>
                  <a:lnTo>
                    <a:pt x="6" y="305"/>
                  </a:lnTo>
                  <a:lnTo>
                    <a:pt x="6" y="287"/>
                  </a:lnTo>
                  <a:lnTo>
                    <a:pt x="12" y="269"/>
                  </a:lnTo>
                  <a:lnTo>
                    <a:pt x="18" y="257"/>
                  </a:lnTo>
                  <a:lnTo>
                    <a:pt x="24" y="233"/>
                  </a:lnTo>
                  <a:lnTo>
                    <a:pt x="30" y="233"/>
                  </a:lnTo>
                  <a:close/>
                </a:path>
              </a:pathLst>
            </a:custGeom>
            <a:solidFill>
              <a:srgbClr val="FAB5A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13" name="Google Shape;2213;p45"/>
            <p:cNvSpPr/>
            <p:nvPr/>
          </p:nvSpPr>
          <p:spPr>
            <a:xfrm>
              <a:off x="4095" y="2373"/>
              <a:ext cx="1629" cy="1321"/>
            </a:xfrm>
            <a:custGeom>
              <a:avLst/>
              <a:gdLst/>
              <a:ahLst/>
              <a:cxnLst/>
              <a:rect l="l" t="t" r="r" b="b"/>
              <a:pathLst>
                <a:path w="1629" h="1321" extrusionOk="0">
                  <a:moveTo>
                    <a:pt x="388" y="1249"/>
                  </a:moveTo>
                  <a:lnTo>
                    <a:pt x="382" y="1243"/>
                  </a:lnTo>
                  <a:lnTo>
                    <a:pt x="364" y="1231"/>
                  </a:lnTo>
                  <a:lnTo>
                    <a:pt x="352" y="1219"/>
                  </a:lnTo>
                  <a:lnTo>
                    <a:pt x="340" y="1207"/>
                  </a:lnTo>
                  <a:lnTo>
                    <a:pt x="328" y="1183"/>
                  </a:lnTo>
                  <a:lnTo>
                    <a:pt x="328" y="1159"/>
                  </a:lnTo>
                  <a:lnTo>
                    <a:pt x="322" y="1141"/>
                  </a:lnTo>
                  <a:lnTo>
                    <a:pt x="316" y="1123"/>
                  </a:lnTo>
                  <a:lnTo>
                    <a:pt x="316" y="1112"/>
                  </a:lnTo>
                  <a:lnTo>
                    <a:pt x="316" y="1094"/>
                  </a:lnTo>
                  <a:lnTo>
                    <a:pt x="316" y="1070"/>
                  </a:lnTo>
                  <a:lnTo>
                    <a:pt x="316" y="1052"/>
                  </a:lnTo>
                  <a:lnTo>
                    <a:pt x="316" y="1040"/>
                  </a:lnTo>
                  <a:lnTo>
                    <a:pt x="322" y="1022"/>
                  </a:lnTo>
                  <a:lnTo>
                    <a:pt x="322" y="1004"/>
                  </a:lnTo>
                  <a:lnTo>
                    <a:pt x="328" y="992"/>
                  </a:lnTo>
                  <a:lnTo>
                    <a:pt x="328" y="980"/>
                  </a:lnTo>
                  <a:lnTo>
                    <a:pt x="334" y="974"/>
                  </a:lnTo>
                  <a:lnTo>
                    <a:pt x="352" y="962"/>
                  </a:lnTo>
                  <a:lnTo>
                    <a:pt x="370" y="974"/>
                  </a:lnTo>
                  <a:lnTo>
                    <a:pt x="382" y="974"/>
                  </a:lnTo>
                  <a:lnTo>
                    <a:pt x="400" y="968"/>
                  </a:lnTo>
                  <a:lnTo>
                    <a:pt x="418" y="950"/>
                  </a:lnTo>
                  <a:lnTo>
                    <a:pt x="441" y="926"/>
                  </a:lnTo>
                  <a:lnTo>
                    <a:pt x="447" y="890"/>
                  </a:lnTo>
                  <a:lnTo>
                    <a:pt x="459" y="866"/>
                  </a:lnTo>
                  <a:lnTo>
                    <a:pt x="465" y="831"/>
                  </a:lnTo>
                  <a:lnTo>
                    <a:pt x="459" y="813"/>
                  </a:lnTo>
                  <a:lnTo>
                    <a:pt x="453" y="789"/>
                  </a:lnTo>
                  <a:lnTo>
                    <a:pt x="453" y="777"/>
                  </a:lnTo>
                  <a:lnTo>
                    <a:pt x="465" y="759"/>
                  </a:lnTo>
                  <a:lnTo>
                    <a:pt x="489" y="753"/>
                  </a:lnTo>
                  <a:lnTo>
                    <a:pt x="501" y="735"/>
                  </a:lnTo>
                  <a:lnTo>
                    <a:pt x="525" y="723"/>
                  </a:lnTo>
                  <a:lnTo>
                    <a:pt x="549" y="699"/>
                  </a:lnTo>
                  <a:lnTo>
                    <a:pt x="567" y="681"/>
                  </a:lnTo>
                  <a:lnTo>
                    <a:pt x="579" y="657"/>
                  </a:lnTo>
                  <a:lnTo>
                    <a:pt x="602" y="645"/>
                  </a:lnTo>
                  <a:lnTo>
                    <a:pt x="626" y="639"/>
                  </a:lnTo>
                  <a:lnTo>
                    <a:pt x="656" y="633"/>
                  </a:lnTo>
                  <a:lnTo>
                    <a:pt x="680" y="627"/>
                  </a:lnTo>
                  <a:lnTo>
                    <a:pt x="710" y="615"/>
                  </a:lnTo>
                  <a:lnTo>
                    <a:pt x="722" y="603"/>
                  </a:lnTo>
                  <a:lnTo>
                    <a:pt x="728" y="591"/>
                  </a:lnTo>
                  <a:lnTo>
                    <a:pt x="740" y="580"/>
                  </a:lnTo>
                  <a:lnTo>
                    <a:pt x="746" y="562"/>
                  </a:lnTo>
                  <a:lnTo>
                    <a:pt x="752" y="538"/>
                  </a:lnTo>
                  <a:lnTo>
                    <a:pt x="758" y="520"/>
                  </a:lnTo>
                  <a:lnTo>
                    <a:pt x="770" y="502"/>
                  </a:lnTo>
                  <a:lnTo>
                    <a:pt x="776" y="484"/>
                  </a:lnTo>
                  <a:lnTo>
                    <a:pt x="793" y="460"/>
                  </a:lnTo>
                  <a:lnTo>
                    <a:pt x="817" y="448"/>
                  </a:lnTo>
                  <a:lnTo>
                    <a:pt x="835" y="436"/>
                  </a:lnTo>
                  <a:lnTo>
                    <a:pt x="859" y="436"/>
                  </a:lnTo>
                  <a:lnTo>
                    <a:pt x="883" y="442"/>
                  </a:lnTo>
                  <a:lnTo>
                    <a:pt x="907" y="460"/>
                  </a:lnTo>
                  <a:lnTo>
                    <a:pt x="925" y="472"/>
                  </a:lnTo>
                  <a:lnTo>
                    <a:pt x="949" y="472"/>
                  </a:lnTo>
                  <a:lnTo>
                    <a:pt x="978" y="466"/>
                  </a:lnTo>
                  <a:lnTo>
                    <a:pt x="1008" y="460"/>
                  </a:lnTo>
                  <a:lnTo>
                    <a:pt x="1038" y="454"/>
                  </a:lnTo>
                  <a:lnTo>
                    <a:pt x="1062" y="448"/>
                  </a:lnTo>
                  <a:lnTo>
                    <a:pt x="1092" y="448"/>
                  </a:lnTo>
                  <a:lnTo>
                    <a:pt x="1122" y="460"/>
                  </a:lnTo>
                  <a:lnTo>
                    <a:pt x="1133" y="472"/>
                  </a:lnTo>
                  <a:lnTo>
                    <a:pt x="1151" y="496"/>
                  </a:lnTo>
                  <a:lnTo>
                    <a:pt x="1163" y="514"/>
                  </a:lnTo>
                  <a:lnTo>
                    <a:pt x="1175" y="532"/>
                  </a:lnTo>
                  <a:lnTo>
                    <a:pt x="1187" y="550"/>
                  </a:lnTo>
                  <a:lnTo>
                    <a:pt x="1205" y="574"/>
                  </a:lnTo>
                  <a:lnTo>
                    <a:pt x="1217" y="585"/>
                  </a:lnTo>
                  <a:lnTo>
                    <a:pt x="1235" y="591"/>
                  </a:lnTo>
                  <a:lnTo>
                    <a:pt x="1259" y="597"/>
                  </a:lnTo>
                  <a:lnTo>
                    <a:pt x="1289" y="597"/>
                  </a:lnTo>
                  <a:lnTo>
                    <a:pt x="1312" y="597"/>
                  </a:lnTo>
                  <a:lnTo>
                    <a:pt x="1348" y="603"/>
                  </a:lnTo>
                  <a:lnTo>
                    <a:pt x="1366" y="609"/>
                  </a:lnTo>
                  <a:lnTo>
                    <a:pt x="1384" y="621"/>
                  </a:lnTo>
                  <a:lnTo>
                    <a:pt x="1390" y="627"/>
                  </a:lnTo>
                  <a:lnTo>
                    <a:pt x="1396" y="639"/>
                  </a:lnTo>
                  <a:lnTo>
                    <a:pt x="1402" y="651"/>
                  </a:lnTo>
                  <a:lnTo>
                    <a:pt x="1402" y="669"/>
                  </a:lnTo>
                  <a:lnTo>
                    <a:pt x="1402" y="693"/>
                  </a:lnTo>
                  <a:lnTo>
                    <a:pt x="1408" y="717"/>
                  </a:lnTo>
                  <a:lnTo>
                    <a:pt x="1426" y="729"/>
                  </a:lnTo>
                  <a:lnTo>
                    <a:pt x="1444" y="741"/>
                  </a:lnTo>
                  <a:lnTo>
                    <a:pt x="1462" y="741"/>
                  </a:lnTo>
                  <a:lnTo>
                    <a:pt x="1486" y="747"/>
                  </a:lnTo>
                  <a:lnTo>
                    <a:pt x="1503" y="747"/>
                  </a:lnTo>
                  <a:lnTo>
                    <a:pt x="1521" y="747"/>
                  </a:lnTo>
                  <a:lnTo>
                    <a:pt x="1527" y="747"/>
                  </a:lnTo>
                  <a:lnTo>
                    <a:pt x="1527" y="765"/>
                  </a:lnTo>
                  <a:lnTo>
                    <a:pt x="1527" y="789"/>
                  </a:lnTo>
                  <a:lnTo>
                    <a:pt x="1521" y="819"/>
                  </a:lnTo>
                  <a:lnTo>
                    <a:pt x="1521" y="831"/>
                  </a:lnTo>
                  <a:lnTo>
                    <a:pt x="1521" y="849"/>
                  </a:lnTo>
                  <a:lnTo>
                    <a:pt x="1521" y="860"/>
                  </a:lnTo>
                  <a:lnTo>
                    <a:pt x="1521" y="878"/>
                  </a:lnTo>
                  <a:lnTo>
                    <a:pt x="1521" y="896"/>
                  </a:lnTo>
                  <a:lnTo>
                    <a:pt x="1533" y="914"/>
                  </a:lnTo>
                  <a:lnTo>
                    <a:pt x="1539" y="908"/>
                  </a:lnTo>
                  <a:lnTo>
                    <a:pt x="1557" y="902"/>
                  </a:lnTo>
                  <a:lnTo>
                    <a:pt x="1569" y="884"/>
                  </a:lnTo>
                  <a:lnTo>
                    <a:pt x="1581" y="872"/>
                  </a:lnTo>
                  <a:lnTo>
                    <a:pt x="1593" y="849"/>
                  </a:lnTo>
                  <a:lnTo>
                    <a:pt x="1599" y="831"/>
                  </a:lnTo>
                  <a:lnTo>
                    <a:pt x="1605" y="813"/>
                  </a:lnTo>
                  <a:lnTo>
                    <a:pt x="1605" y="801"/>
                  </a:lnTo>
                  <a:lnTo>
                    <a:pt x="1599" y="783"/>
                  </a:lnTo>
                  <a:lnTo>
                    <a:pt x="1605" y="771"/>
                  </a:lnTo>
                  <a:lnTo>
                    <a:pt x="1611" y="753"/>
                  </a:lnTo>
                  <a:lnTo>
                    <a:pt x="1623" y="735"/>
                  </a:lnTo>
                  <a:lnTo>
                    <a:pt x="1629" y="711"/>
                  </a:lnTo>
                  <a:lnTo>
                    <a:pt x="1629" y="693"/>
                  </a:lnTo>
                  <a:lnTo>
                    <a:pt x="1617" y="669"/>
                  </a:lnTo>
                  <a:lnTo>
                    <a:pt x="1599" y="651"/>
                  </a:lnTo>
                  <a:lnTo>
                    <a:pt x="1575" y="633"/>
                  </a:lnTo>
                  <a:lnTo>
                    <a:pt x="1569" y="621"/>
                  </a:lnTo>
                  <a:lnTo>
                    <a:pt x="1569" y="603"/>
                  </a:lnTo>
                  <a:lnTo>
                    <a:pt x="1575" y="597"/>
                  </a:lnTo>
                  <a:lnTo>
                    <a:pt x="1581" y="585"/>
                  </a:lnTo>
                  <a:lnTo>
                    <a:pt x="1593" y="568"/>
                  </a:lnTo>
                  <a:lnTo>
                    <a:pt x="1599" y="550"/>
                  </a:lnTo>
                  <a:lnTo>
                    <a:pt x="1605" y="526"/>
                  </a:lnTo>
                  <a:lnTo>
                    <a:pt x="1593" y="502"/>
                  </a:lnTo>
                  <a:lnTo>
                    <a:pt x="1581" y="478"/>
                  </a:lnTo>
                  <a:lnTo>
                    <a:pt x="1563" y="466"/>
                  </a:lnTo>
                  <a:lnTo>
                    <a:pt x="1539" y="448"/>
                  </a:lnTo>
                  <a:lnTo>
                    <a:pt x="1521" y="430"/>
                  </a:lnTo>
                  <a:lnTo>
                    <a:pt x="1503" y="412"/>
                  </a:lnTo>
                  <a:lnTo>
                    <a:pt x="1486" y="388"/>
                  </a:lnTo>
                  <a:lnTo>
                    <a:pt x="1486" y="364"/>
                  </a:lnTo>
                  <a:lnTo>
                    <a:pt x="1486" y="346"/>
                  </a:lnTo>
                  <a:lnTo>
                    <a:pt x="1486" y="334"/>
                  </a:lnTo>
                  <a:lnTo>
                    <a:pt x="1480" y="322"/>
                  </a:lnTo>
                  <a:lnTo>
                    <a:pt x="1480" y="311"/>
                  </a:lnTo>
                  <a:lnTo>
                    <a:pt x="1474" y="293"/>
                  </a:lnTo>
                  <a:lnTo>
                    <a:pt x="1468" y="281"/>
                  </a:lnTo>
                  <a:lnTo>
                    <a:pt x="1456" y="263"/>
                  </a:lnTo>
                  <a:lnTo>
                    <a:pt x="1444" y="251"/>
                  </a:lnTo>
                  <a:lnTo>
                    <a:pt x="1426" y="239"/>
                  </a:lnTo>
                  <a:lnTo>
                    <a:pt x="1408" y="227"/>
                  </a:lnTo>
                  <a:lnTo>
                    <a:pt x="1390" y="197"/>
                  </a:lnTo>
                  <a:lnTo>
                    <a:pt x="1378" y="173"/>
                  </a:lnTo>
                  <a:lnTo>
                    <a:pt x="1378" y="143"/>
                  </a:lnTo>
                  <a:lnTo>
                    <a:pt x="1378" y="119"/>
                  </a:lnTo>
                  <a:lnTo>
                    <a:pt x="1372" y="101"/>
                  </a:lnTo>
                  <a:lnTo>
                    <a:pt x="1366" y="83"/>
                  </a:lnTo>
                  <a:lnTo>
                    <a:pt x="1348" y="77"/>
                  </a:lnTo>
                  <a:lnTo>
                    <a:pt x="1330" y="83"/>
                  </a:lnTo>
                  <a:lnTo>
                    <a:pt x="1312" y="83"/>
                  </a:lnTo>
                  <a:lnTo>
                    <a:pt x="1295" y="89"/>
                  </a:lnTo>
                  <a:lnTo>
                    <a:pt x="1283" y="89"/>
                  </a:lnTo>
                  <a:lnTo>
                    <a:pt x="1271" y="89"/>
                  </a:lnTo>
                  <a:lnTo>
                    <a:pt x="1241" y="89"/>
                  </a:lnTo>
                  <a:lnTo>
                    <a:pt x="1223" y="83"/>
                  </a:lnTo>
                  <a:lnTo>
                    <a:pt x="1193" y="71"/>
                  </a:lnTo>
                  <a:lnTo>
                    <a:pt x="1175" y="65"/>
                  </a:lnTo>
                  <a:lnTo>
                    <a:pt x="1145" y="53"/>
                  </a:lnTo>
                  <a:lnTo>
                    <a:pt x="1122" y="48"/>
                  </a:lnTo>
                  <a:lnTo>
                    <a:pt x="1098" y="30"/>
                  </a:lnTo>
                  <a:lnTo>
                    <a:pt x="1068" y="18"/>
                  </a:lnTo>
                  <a:lnTo>
                    <a:pt x="1044" y="12"/>
                  </a:lnTo>
                  <a:lnTo>
                    <a:pt x="1020" y="6"/>
                  </a:lnTo>
                  <a:lnTo>
                    <a:pt x="996" y="0"/>
                  </a:lnTo>
                  <a:lnTo>
                    <a:pt x="972" y="6"/>
                  </a:lnTo>
                  <a:lnTo>
                    <a:pt x="955" y="6"/>
                  </a:lnTo>
                  <a:lnTo>
                    <a:pt x="943" y="6"/>
                  </a:lnTo>
                  <a:lnTo>
                    <a:pt x="925" y="18"/>
                  </a:lnTo>
                  <a:lnTo>
                    <a:pt x="913" y="24"/>
                  </a:lnTo>
                  <a:lnTo>
                    <a:pt x="895" y="30"/>
                  </a:lnTo>
                  <a:lnTo>
                    <a:pt x="877" y="36"/>
                  </a:lnTo>
                  <a:lnTo>
                    <a:pt x="865" y="36"/>
                  </a:lnTo>
                  <a:lnTo>
                    <a:pt x="847" y="36"/>
                  </a:lnTo>
                  <a:lnTo>
                    <a:pt x="823" y="24"/>
                  </a:lnTo>
                  <a:lnTo>
                    <a:pt x="799" y="18"/>
                  </a:lnTo>
                  <a:lnTo>
                    <a:pt x="776" y="6"/>
                  </a:lnTo>
                  <a:lnTo>
                    <a:pt x="752" y="0"/>
                  </a:lnTo>
                  <a:lnTo>
                    <a:pt x="728" y="0"/>
                  </a:lnTo>
                  <a:lnTo>
                    <a:pt x="704" y="6"/>
                  </a:lnTo>
                  <a:lnTo>
                    <a:pt x="680" y="18"/>
                  </a:lnTo>
                  <a:lnTo>
                    <a:pt x="662" y="36"/>
                  </a:lnTo>
                  <a:lnTo>
                    <a:pt x="644" y="53"/>
                  </a:lnTo>
                  <a:lnTo>
                    <a:pt x="632" y="65"/>
                  </a:lnTo>
                  <a:lnTo>
                    <a:pt x="614" y="77"/>
                  </a:lnTo>
                  <a:lnTo>
                    <a:pt x="602" y="89"/>
                  </a:lnTo>
                  <a:lnTo>
                    <a:pt x="579" y="95"/>
                  </a:lnTo>
                  <a:lnTo>
                    <a:pt x="555" y="101"/>
                  </a:lnTo>
                  <a:lnTo>
                    <a:pt x="537" y="95"/>
                  </a:lnTo>
                  <a:lnTo>
                    <a:pt x="519" y="95"/>
                  </a:lnTo>
                  <a:lnTo>
                    <a:pt x="501" y="89"/>
                  </a:lnTo>
                  <a:lnTo>
                    <a:pt x="495" y="89"/>
                  </a:lnTo>
                  <a:lnTo>
                    <a:pt x="465" y="83"/>
                  </a:lnTo>
                  <a:lnTo>
                    <a:pt x="447" y="77"/>
                  </a:lnTo>
                  <a:lnTo>
                    <a:pt x="429" y="77"/>
                  </a:lnTo>
                  <a:lnTo>
                    <a:pt x="418" y="83"/>
                  </a:lnTo>
                  <a:lnTo>
                    <a:pt x="412" y="89"/>
                  </a:lnTo>
                  <a:lnTo>
                    <a:pt x="412" y="101"/>
                  </a:lnTo>
                  <a:lnTo>
                    <a:pt x="406" y="119"/>
                  </a:lnTo>
                  <a:lnTo>
                    <a:pt x="406" y="137"/>
                  </a:lnTo>
                  <a:lnTo>
                    <a:pt x="400" y="149"/>
                  </a:lnTo>
                  <a:lnTo>
                    <a:pt x="394" y="167"/>
                  </a:lnTo>
                  <a:lnTo>
                    <a:pt x="382" y="179"/>
                  </a:lnTo>
                  <a:lnTo>
                    <a:pt x="376" y="191"/>
                  </a:lnTo>
                  <a:lnTo>
                    <a:pt x="352" y="203"/>
                  </a:lnTo>
                  <a:lnTo>
                    <a:pt x="322" y="215"/>
                  </a:lnTo>
                  <a:lnTo>
                    <a:pt x="304" y="221"/>
                  </a:lnTo>
                  <a:lnTo>
                    <a:pt x="286" y="221"/>
                  </a:lnTo>
                  <a:lnTo>
                    <a:pt x="268" y="227"/>
                  </a:lnTo>
                  <a:lnTo>
                    <a:pt x="256" y="233"/>
                  </a:lnTo>
                  <a:lnTo>
                    <a:pt x="227" y="245"/>
                  </a:lnTo>
                  <a:lnTo>
                    <a:pt x="209" y="275"/>
                  </a:lnTo>
                  <a:lnTo>
                    <a:pt x="185" y="299"/>
                  </a:lnTo>
                  <a:lnTo>
                    <a:pt x="173" y="328"/>
                  </a:lnTo>
                  <a:lnTo>
                    <a:pt x="161" y="358"/>
                  </a:lnTo>
                  <a:lnTo>
                    <a:pt x="161" y="388"/>
                  </a:lnTo>
                  <a:lnTo>
                    <a:pt x="155" y="412"/>
                  </a:lnTo>
                  <a:lnTo>
                    <a:pt x="143" y="442"/>
                  </a:lnTo>
                  <a:lnTo>
                    <a:pt x="131" y="466"/>
                  </a:lnTo>
                  <a:lnTo>
                    <a:pt x="107" y="490"/>
                  </a:lnTo>
                  <a:lnTo>
                    <a:pt x="83" y="508"/>
                  </a:lnTo>
                  <a:lnTo>
                    <a:pt x="60" y="526"/>
                  </a:lnTo>
                  <a:lnTo>
                    <a:pt x="36" y="556"/>
                  </a:lnTo>
                  <a:lnTo>
                    <a:pt x="24" y="585"/>
                  </a:lnTo>
                  <a:lnTo>
                    <a:pt x="6" y="609"/>
                  </a:lnTo>
                  <a:lnTo>
                    <a:pt x="0" y="645"/>
                  </a:lnTo>
                  <a:lnTo>
                    <a:pt x="0" y="657"/>
                  </a:lnTo>
                  <a:lnTo>
                    <a:pt x="0" y="675"/>
                  </a:lnTo>
                  <a:lnTo>
                    <a:pt x="0" y="687"/>
                  </a:lnTo>
                  <a:lnTo>
                    <a:pt x="6" y="705"/>
                  </a:lnTo>
                  <a:lnTo>
                    <a:pt x="12" y="729"/>
                  </a:lnTo>
                  <a:lnTo>
                    <a:pt x="18" y="753"/>
                  </a:lnTo>
                  <a:lnTo>
                    <a:pt x="24" y="765"/>
                  </a:lnTo>
                  <a:lnTo>
                    <a:pt x="36" y="783"/>
                  </a:lnTo>
                  <a:lnTo>
                    <a:pt x="36" y="795"/>
                  </a:lnTo>
                  <a:lnTo>
                    <a:pt x="36" y="813"/>
                  </a:lnTo>
                  <a:lnTo>
                    <a:pt x="36" y="825"/>
                  </a:lnTo>
                  <a:lnTo>
                    <a:pt x="36" y="837"/>
                  </a:lnTo>
                  <a:lnTo>
                    <a:pt x="30" y="854"/>
                  </a:lnTo>
                  <a:lnTo>
                    <a:pt x="30" y="872"/>
                  </a:lnTo>
                  <a:lnTo>
                    <a:pt x="24" y="896"/>
                  </a:lnTo>
                  <a:lnTo>
                    <a:pt x="24" y="926"/>
                  </a:lnTo>
                  <a:lnTo>
                    <a:pt x="30" y="938"/>
                  </a:lnTo>
                  <a:lnTo>
                    <a:pt x="48" y="962"/>
                  </a:lnTo>
                  <a:lnTo>
                    <a:pt x="60" y="974"/>
                  </a:lnTo>
                  <a:lnTo>
                    <a:pt x="77" y="992"/>
                  </a:lnTo>
                  <a:lnTo>
                    <a:pt x="95" y="1004"/>
                  </a:lnTo>
                  <a:lnTo>
                    <a:pt x="107" y="1022"/>
                  </a:lnTo>
                  <a:lnTo>
                    <a:pt x="125" y="1052"/>
                  </a:lnTo>
                  <a:lnTo>
                    <a:pt x="137" y="1076"/>
                  </a:lnTo>
                  <a:lnTo>
                    <a:pt x="137" y="1094"/>
                  </a:lnTo>
                  <a:lnTo>
                    <a:pt x="143" y="1118"/>
                  </a:lnTo>
                  <a:lnTo>
                    <a:pt x="143" y="1129"/>
                  </a:lnTo>
                  <a:lnTo>
                    <a:pt x="143" y="1141"/>
                  </a:lnTo>
                  <a:lnTo>
                    <a:pt x="143" y="1159"/>
                  </a:lnTo>
                  <a:lnTo>
                    <a:pt x="143" y="1177"/>
                  </a:lnTo>
                  <a:lnTo>
                    <a:pt x="143" y="1195"/>
                  </a:lnTo>
                  <a:lnTo>
                    <a:pt x="143" y="1207"/>
                  </a:lnTo>
                  <a:lnTo>
                    <a:pt x="143" y="1219"/>
                  </a:lnTo>
                  <a:lnTo>
                    <a:pt x="149" y="1231"/>
                  </a:lnTo>
                  <a:lnTo>
                    <a:pt x="149" y="1249"/>
                  </a:lnTo>
                  <a:lnTo>
                    <a:pt x="155" y="1273"/>
                  </a:lnTo>
                  <a:lnTo>
                    <a:pt x="167" y="1285"/>
                  </a:lnTo>
                  <a:lnTo>
                    <a:pt x="179" y="1297"/>
                  </a:lnTo>
                  <a:lnTo>
                    <a:pt x="197" y="1309"/>
                  </a:lnTo>
                  <a:lnTo>
                    <a:pt x="221" y="1321"/>
                  </a:lnTo>
                  <a:lnTo>
                    <a:pt x="245" y="1321"/>
                  </a:lnTo>
                  <a:lnTo>
                    <a:pt x="268" y="1315"/>
                  </a:lnTo>
                  <a:lnTo>
                    <a:pt x="298" y="1303"/>
                  </a:lnTo>
                  <a:lnTo>
                    <a:pt x="328" y="1291"/>
                  </a:lnTo>
                  <a:lnTo>
                    <a:pt x="346" y="1279"/>
                  </a:lnTo>
                  <a:lnTo>
                    <a:pt x="370" y="1261"/>
                  </a:lnTo>
                  <a:lnTo>
                    <a:pt x="382" y="1255"/>
                  </a:lnTo>
                  <a:lnTo>
                    <a:pt x="388" y="1249"/>
                  </a:lnTo>
                  <a:close/>
                </a:path>
              </a:pathLst>
            </a:custGeom>
            <a:solidFill>
              <a:srgbClr val="C0C0C0"/>
            </a:solidFill>
            <a:ln w="9525" cap="flat" cmpd="sng">
              <a:solidFill>
                <a:srgbClr val="96969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14" name="Google Shape;2214;p45"/>
            <p:cNvSpPr/>
            <p:nvPr/>
          </p:nvSpPr>
          <p:spPr>
            <a:xfrm>
              <a:off x="3844" y="2319"/>
              <a:ext cx="686" cy="747"/>
            </a:xfrm>
            <a:custGeom>
              <a:avLst/>
              <a:gdLst/>
              <a:ahLst/>
              <a:cxnLst/>
              <a:rect l="l" t="t" r="r" b="b"/>
              <a:pathLst>
                <a:path w="686" h="747" extrusionOk="0">
                  <a:moveTo>
                    <a:pt x="686" y="102"/>
                  </a:moveTo>
                  <a:lnTo>
                    <a:pt x="686" y="96"/>
                  </a:lnTo>
                  <a:lnTo>
                    <a:pt x="680" y="84"/>
                  </a:lnTo>
                  <a:lnTo>
                    <a:pt x="669" y="66"/>
                  </a:lnTo>
                  <a:lnTo>
                    <a:pt x="663" y="54"/>
                  </a:lnTo>
                  <a:lnTo>
                    <a:pt x="645" y="30"/>
                  </a:lnTo>
                  <a:lnTo>
                    <a:pt x="627" y="18"/>
                  </a:lnTo>
                  <a:lnTo>
                    <a:pt x="603" y="6"/>
                  </a:lnTo>
                  <a:lnTo>
                    <a:pt x="579" y="0"/>
                  </a:lnTo>
                  <a:lnTo>
                    <a:pt x="567" y="0"/>
                  </a:lnTo>
                  <a:lnTo>
                    <a:pt x="549" y="0"/>
                  </a:lnTo>
                  <a:lnTo>
                    <a:pt x="531" y="6"/>
                  </a:lnTo>
                  <a:lnTo>
                    <a:pt x="519" y="12"/>
                  </a:lnTo>
                  <a:lnTo>
                    <a:pt x="490" y="18"/>
                  </a:lnTo>
                  <a:lnTo>
                    <a:pt x="466" y="30"/>
                  </a:lnTo>
                  <a:lnTo>
                    <a:pt x="436" y="36"/>
                  </a:lnTo>
                  <a:lnTo>
                    <a:pt x="406" y="48"/>
                  </a:lnTo>
                  <a:lnTo>
                    <a:pt x="376" y="48"/>
                  </a:lnTo>
                  <a:lnTo>
                    <a:pt x="346" y="42"/>
                  </a:lnTo>
                  <a:lnTo>
                    <a:pt x="317" y="30"/>
                  </a:lnTo>
                  <a:lnTo>
                    <a:pt x="293" y="18"/>
                  </a:lnTo>
                  <a:lnTo>
                    <a:pt x="263" y="12"/>
                  </a:lnTo>
                  <a:lnTo>
                    <a:pt x="245" y="12"/>
                  </a:lnTo>
                  <a:lnTo>
                    <a:pt x="221" y="12"/>
                  </a:lnTo>
                  <a:lnTo>
                    <a:pt x="203" y="30"/>
                  </a:lnTo>
                  <a:lnTo>
                    <a:pt x="191" y="42"/>
                  </a:lnTo>
                  <a:lnTo>
                    <a:pt x="185" y="54"/>
                  </a:lnTo>
                  <a:lnTo>
                    <a:pt x="179" y="72"/>
                  </a:lnTo>
                  <a:lnTo>
                    <a:pt x="173" y="96"/>
                  </a:lnTo>
                  <a:lnTo>
                    <a:pt x="167" y="113"/>
                  </a:lnTo>
                  <a:lnTo>
                    <a:pt x="161" y="125"/>
                  </a:lnTo>
                  <a:lnTo>
                    <a:pt x="155" y="137"/>
                  </a:lnTo>
                  <a:lnTo>
                    <a:pt x="149" y="155"/>
                  </a:lnTo>
                  <a:lnTo>
                    <a:pt x="138" y="173"/>
                  </a:lnTo>
                  <a:lnTo>
                    <a:pt x="126" y="185"/>
                  </a:lnTo>
                  <a:lnTo>
                    <a:pt x="108" y="197"/>
                  </a:lnTo>
                  <a:lnTo>
                    <a:pt x="96" y="215"/>
                  </a:lnTo>
                  <a:lnTo>
                    <a:pt x="84" y="221"/>
                  </a:lnTo>
                  <a:lnTo>
                    <a:pt x="72" y="233"/>
                  </a:lnTo>
                  <a:lnTo>
                    <a:pt x="66" y="245"/>
                  </a:lnTo>
                  <a:lnTo>
                    <a:pt x="60" y="263"/>
                  </a:lnTo>
                  <a:lnTo>
                    <a:pt x="36" y="287"/>
                  </a:lnTo>
                  <a:lnTo>
                    <a:pt x="30" y="317"/>
                  </a:lnTo>
                  <a:lnTo>
                    <a:pt x="24" y="335"/>
                  </a:lnTo>
                  <a:lnTo>
                    <a:pt x="24" y="353"/>
                  </a:lnTo>
                  <a:lnTo>
                    <a:pt x="24" y="365"/>
                  </a:lnTo>
                  <a:lnTo>
                    <a:pt x="24" y="382"/>
                  </a:lnTo>
                  <a:lnTo>
                    <a:pt x="24" y="400"/>
                  </a:lnTo>
                  <a:lnTo>
                    <a:pt x="12" y="424"/>
                  </a:lnTo>
                  <a:lnTo>
                    <a:pt x="6" y="448"/>
                  </a:lnTo>
                  <a:lnTo>
                    <a:pt x="6" y="466"/>
                  </a:lnTo>
                  <a:lnTo>
                    <a:pt x="0" y="490"/>
                  </a:lnTo>
                  <a:lnTo>
                    <a:pt x="12" y="514"/>
                  </a:lnTo>
                  <a:lnTo>
                    <a:pt x="18" y="526"/>
                  </a:lnTo>
                  <a:lnTo>
                    <a:pt x="30" y="544"/>
                  </a:lnTo>
                  <a:lnTo>
                    <a:pt x="48" y="562"/>
                  </a:lnTo>
                  <a:lnTo>
                    <a:pt x="66" y="574"/>
                  </a:lnTo>
                  <a:lnTo>
                    <a:pt x="78" y="580"/>
                  </a:lnTo>
                  <a:lnTo>
                    <a:pt x="84" y="592"/>
                  </a:lnTo>
                  <a:lnTo>
                    <a:pt x="84" y="610"/>
                  </a:lnTo>
                  <a:lnTo>
                    <a:pt x="84" y="628"/>
                  </a:lnTo>
                  <a:lnTo>
                    <a:pt x="78" y="639"/>
                  </a:lnTo>
                  <a:lnTo>
                    <a:pt x="72" y="657"/>
                  </a:lnTo>
                  <a:lnTo>
                    <a:pt x="72" y="681"/>
                  </a:lnTo>
                  <a:lnTo>
                    <a:pt x="84" y="699"/>
                  </a:lnTo>
                  <a:lnTo>
                    <a:pt x="102" y="717"/>
                  </a:lnTo>
                  <a:lnTo>
                    <a:pt x="120" y="729"/>
                  </a:lnTo>
                  <a:lnTo>
                    <a:pt x="132" y="735"/>
                  </a:lnTo>
                  <a:lnTo>
                    <a:pt x="155" y="741"/>
                  </a:lnTo>
                  <a:lnTo>
                    <a:pt x="173" y="741"/>
                  </a:lnTo>
                  <a:lnTo>
                    <a:pt x="185" y="747"/>
                  </a:lnTo>
                  <a:lnTo>
                    <a:pt x="197" y="747"/>
                  </a:lnTo>
                  <a:lnTo>
                    <a:pt x="203" y="747"/>
                  </a:lnTo>
                  <a:lnTo>
                    <a:pt x="686" y="102"/>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15" name="Google Shape;2215;p45"/>
            <p:cNvSpPr/>
            <p:nvPr/>
          </p:nvSpPr>
          <p:spPr>
            <a:xfrm>
              <a:off x="4536" y="3198"/>
              <a:ext cx="609" cy="257"/>
            </a:xfrm>
            <a:custGeom>
              <a:avLst/>
              <a:gdLst/>
              <a:ahLst/>
              <a:cxnLst/>
              <a:rect l="l" t="t" r="r" b="b"/>
              <a:pathLst>
                <a:path w="609" h="257" extrusionOk="0">
                  <a:moveTo>
                    <a:pt x="12" y="0"/>
                  </a:moveTo>
                  <a:lnTo>
                    <a:pt x="18" y="0"/>
                  </a:lnTo>
                  <a:lnTo>
                    <a:pt x="36" y="0"/>
                  </a:lnTo>
                  <a:lnTo>
                    <a:pt x="60" y="0"/>
                  </a:lnTo>
                  <a:lnTo>
                    <a:pt x="96" y="0"/>
                  </a:lnTo>
                  <a:lnTo>
                    <a:pt x="132" y="0"/>
                  </a:lnTo>
                  <a:lnTo>
                    <a:pt x="179" y="6"/>
                  </a:lnTo>
                  <a:lnTo>
                    <a:pt x="227" y="12"/>
                  </a:lnTo>
                  <a:lnTo>
                    <a:pt x="287" y="24"/>
                  </a:lnTo>
                  <a:lnTo>
                    <a:pt x="335" y="29"/>
                  </a:lnTo>
                  <a:lnTo>
                    <a:pt x="388" y="47"/>
                  </a:lnTo>
                  <a:lnTo>
                    <a:pt x="436" y="65"/>
                  </a:lnTo>
                  <a:lnTo>
                    <a:pt x="484" y="89"/>
                  </a:lnTo>
                  <a:lnTo>
                    <a:pt x="525" y="119"/>
                  </a:lnTo>
                  <a:lnTo>
                    <a:pt x="561" y="155"/>
                  </a:lnTo>
                  <a:lnTo>
                    <a:pt x="585" y="197"/>
                  </a:lnTo>
                  <a:lnTo>
                    <a:pt x="609" y="245"/>
                  </a:lnTo>
                  <a:lnTo>
                    <a:pt x="603" y="245"/>
                  </a:lnTo>
                  <a:lnTo>
                    <a:pt x="591" y="245"/>
                  </a:lnTo>
                  <a:lnTo>
                    <a:pt x="567" y="251"/>
                  </a:lnTo>
                  <a:lnTo>
                    <a:pt x="543" y="257"/>
                  </a:lnTo>
                  <a:lnTo>
                    <a:pt x="508" y="257"/>
                  </a:lnTo>
                  <a:lnTo>
                    <a:pt x="466" y="257"/>
                  </a:lnTo>
                  <a:lnTo>
                    <a:pt x="424" y="257"/>
                  </a:lnTo>
                  <a:lnTo>
                    <a:pt x="382" y="257"/>
                  </a:lnTo>
                  <a:lnTo>
                    <a:pt x="329" y="251"/>
                  </a:lnTo>
                  <a:lnTo>
                    <a:pt x="281" y="245"/>
                  </a:lnTo>
                  <a:lnTo>
                    <a:pt x="227" y="227"/>
                  </a:lnTo>
                  <a:lnTo>
                    <a:pt x="179" y="215"/>
                  </a:lnTo>
                  <a:lnTo>
                    <a:pt x="132" y="191"/>
                  </a:lnTo>
                  <a:lnTo>
                    <a:pt x="84" y="161"/>
                  </a:lnTo>
                  <a:lnTo>
                    <a:pt x="42" y="125"/>
                  </a:lnTo>
                  <a:lnTo>
                    <a:pt x="0" y="89"/>
                  </a:lnTo>
                  <a:lnTo>
                    <a:pt x="12" y="0"/>
                  </a:lnTo>
                  <a:close/>
                </a:path>
              </a:pathLst>
            </a:custGeom>
            <a:solidFill>
              <a:srgbClr val="08A3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16" name="Google Shape;2216;p45"/>
            <p:cNvSpPr/>
            <p:nvPr/>
          </p:nvSpPr>
          <p:spPr>
            <a:xfrm>
              <a:off x="4620" y="3251"/>
              <a:ext cx="418" cy="168"/>
            </a:xfrm>
            <a:custGeom>
              <a:avLst/>
              <a:gdLst/>
              <a:ahLst/>
              <a:cxnLst/>
              <a:rect l="l" t="t" r="r" b="b"/>
              <a:pathLst>
                <a:path w="418" h="168" extrusionOk="0">
                  <a:moveTo>
                    <a:pt x="0" y="12"/>
                  </a:moveTo>
                  <a:lnTo>
                    <a:pt x="0" y="6"/>
                  </a:lnTo>
                  <a:lnTo>
                    <a:pt x="12" y="6"/>
                  </a:lnTo>
                  <a:lnTo>
                    <a:pt x="24" y="0"/>
                  </a:lnTo>
                  <a:lnTo>
                    <a:pt x="42" y="0"/>
                  </a:lnTo>
                  <a:lnTo>
                    <a:pt x="66" y="0"/>
                  </a:lnTo>
                  <a:lnTo>
                    <a:pt x="89" y="0"/>
                  </a:lnTo>
                  <a:lnTo>
                    <a:pt x="125" y="0"/>
                  </a:lnTo>
                  <a:lnTo>
                    <a:pt x="155" y="0"/>
                  </a:lnTo>
                  <a:lnTo>
                    <a:pt x="191" y="0"/>
                  </a:lnTo>
                  <a:lnTo>
                    <a:pt x="221" y="12"/>
                  </a:lnTo>
                  <a:lnTo>
                    <a:pt x="256" y="18"/>
                  </a:lnTo>
                  <a:lnTo>
                    <a:pt x="292" y="36"/>
                  </a:lnTo>
                  <a:lnTo>
                    <a:pt x="322" y="48"/>
                  </a:lnTo>
                  <a:lnTo>
                    <a:pt x="358" y="72"/>
                  </a:lnTo>
                  <a:lnTo>
                    <a:pt x="388" y="96"/>
                  </a:lnTo>
                  <a:lnTo>
                    <a:pt x="418" y="132"/>
                  </a:lnTo>
                  <a:lnTo>
                    <a:pt x="406" y="132"/>
                  </a:lnTo>
                  <a:lnTo>
                    <a:pt x="388" y="144"/>
                  </a:lnTo>
                  <a:lnTo>
                    <a:pt x="370" y="150"/>
                  </a:lnTo>
                  <a:lnTo>
                    <a:pt x="358" y="156"/>
                  </a:lnTo>
                  <a:lnTo>
                    <a:pt x="334" y="162"/>
                  </a:lnTo>
                  <a:lnTo>
                    <a:pt x="310" y="168"/>
                  </a:lnTo>
                  <a:lnTo>
                    <a:pt x="286" y="162"/>
                  </a:lnTo>
                  <a:lnTo>
                    <a:pt x="251" y="162"/>
                  </a:lnTo>
                  <a:lnTo>
                    <a:pt x="221" y="156"/>
                  </a:lnTo>
                  <a:lnTo>
                    <a:pt x="191" y="144"/>
                  </a:lnTo>
                  <a:lnTo>
                    <a:pt x="143" y="126"/>
                  </a:lnTo>
                  <a:lnTo>
                    <a:pt x="101" y="114"/>
                  </a:lnTo>
                  <a:lnTo>
                    <a:pt x="60" y="84"/>
                  </a:lnTo>
                  <a:lnTo>
                    <a:pt x="12" y="54"/>
                  </a:lnTo>
                  <a:lnTo>
                    <a:pt x="0" y="12"/>
                  </a:lnTo>
                  <a:close/>
                </a:path>
              </a:pathLst>
            </a:custGeom>
            <a:solidFill>
              <a:srgbClr val="C9E83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17" name="Google Shape;2217;p45"/>
            <p:cNvSpPr/>
            <p:nvPr/>
          </p:nvSpPr>
          <p:spPr>
            <a:xfrm>
              <a:off x="5348" y="3407"/>
              <a:ext cx="233" cy="191"/>
            </a:xfrm>
            <a:custGeom>
              <a:avLst/>
              <a:gdLst/>
              <a:ahLst/>
              <a:cxnLst/>
              <a:rect l="l" t="t" r="r" b="b"/>
              <a:pathLst>
                <a:path w="233" h="191" extrusionOk="0">
                  <a:moveTo>
                    <a:pt x="233" y="6"/>
                  </a:moveTo>
                  <a:lnTo>
                    <a:pt x="227" y="0"/>
                  </a:lnTo>
                  <a:lnTo>
                    <a:pt x="203" y="0"/>
                  </a:lnTo>
                  <a:lnTo>
                    <a:pt x="185" y="0"/>
                  </a:lnTo>
                  <a:lnTo>
                    <a:pt x="173" y="0"/>
                  </a:lnTo>
                  <a:lnTo>
                    <a:pt x="155" y="6"/>
                  </a:lnTo>
                  <a:lnTo>
                    <a:pt x="137" y="6"/>
                  </a:lnTo>
                  <a:lnTo>
                    <a:pt x="113" y="6"/>
                  </a:lnTo>
                  <a:lnTo>
                    <a:pt x="95" y="6"/>
                  </a:lnTo>
                  <a:lnTo>
                    <a:pt x="77" y="12"/>
                  </a:lnTo>
                  <a:lnTo>
                    <a:pt x="59" y="18"/>
                  </a:lnTo>
                  <a:lnTo>
                    <a:pt x="42" y="18"/>
                  </a:lnTo>
                  <a:lnTo>
                    <a:pt x="24" y="18"/>
                  </a:lnTo>
                  <a:lnTo>
                    <a:pt x="6" y="24"/>
                  </a:lnTo>
                  <a:lnTo>
                    <a:pt x="0" y="36"/>
                  </a:lnTo>
                  <a:lnTo>
                    <a:pt x="6" y="54"/>
                  </a:lnTo>
                  <a:lnTo>
                    <a:pt x="18" y="78"/>
                  </a:lnTo>
                  <a:lnTo>
                    <a:pt x="36" y="101"/>
                  </a:lnTo>
                  <a:lnTo>
                    <a:pt x="42" y="113"/>
                  </a:lnTo>
                  <a:lnTo>
                    <a:pt x="59" y="125"/>
                  </a:lnTo>
                  <a:lnTo>
                    <a:pt x="71" y="137"/>
                  </a:lnTo>
                  <a:lnTo>
                    <a:pt x="89" y="155"/>
                  </a:lnTo>
                  <a:lnTo>
                    <a:pt x="101" y="167"/>
                  </a:lnTo>
                  <a:lnTo>
                    <a:pt x="125" y="179"/>
                  </a:lnTo>
                  <a:lnTo>
                    <a:pt x="143" y="185"/>
                  </a:lnTo>
                  <a:lnTo>
                    <a:pt x="167" y="191"/>
                  </a:lnTo>
                  <a:lnTo>
                    <a:pt x="167" y="185"/>
                  </a:lnTo>
                  <a:lnTo>
                    <a:pt x="179" y="161"/>
                  </a:lnTo>
                  <a:lnTo>
                    <a:pt x="179" y="143"/>
                  </a:lnTo>
                  <a:lnTo>
                    <a:pt x="185" y="131"/>
                  </a:lnTo>
                  <a:lnTo>
                    <a:pt x="191" y="113"/>
                  </a:lnTo>
                  <a:lnTo>
                    <a:pt x="203" y="95"/>
                  </a:lnTo>
                  <a:lnTo>
                    <a:pt x="209" y="78"/>
                  </a:lnTo>
                  <a:lnTo>
                    <a:pt x="209" y="60"/>
                  </a:lnTo>
                  <a:lnTo>
                    <a:pt x="215" y="42"/>
                  </a:lnTo>
                  <a:lnTo>
                    <a:pt x="221" y="30"/>
                  </a:lnTo>
                  <a:lnTo>
                    <a:pt x="227" y="12"/>
                  </a:lnTo>
                  <a:lnTo>
                    <a:pt x="233" y="6"/>
                  </a:lnTo>
                  <a:close/>
                </a:path>
              </a:pathLst>
            </a:custGeom>
            <a:solidFill>
              <a:srgbClr val="08A3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18" name="Google Shape;2218;p45"/>
            <p:cNvSpPr/>
            <p:nvPr/>
          </p:nvSpPr>
          <p:spPr>
            <a:xfrm>
              <a:off x="5425" y="3443"/>
              <a:ext cx="156" cy="125"/>
            </a:xfrm>
            <a:custGeom>
              <a:avLst/>
              <a:gdLst/>
              <a:ahLst/>
              <a:cxnLst/>
              <a:rect l="l" t="t" r="r" b="b"/>
              <a:pathLst>
                <a:path w="156" h="125" extrusionOk="0">
                  <a:moveTo>
                    <a:pt x="156" y="12"/>
                  </a:moveTo>
                  <a:lnTo>
                    <a:pt x="150" y="12"/>
                  </a:lnTo>
                  <a:lnTo>
                    <a:pt x="132" y="6"/>
                  </a:lnTo>
                  <a:lnTo>
                    <a:pt x="114" y="6"/>
                  </a:lnTo>
                  <a:lnTo>
                    <a:pt x="90" y="6"/>
                  </a:lnTo>
                  <a:lnTo>
                    <a:pt x="66" y="0"/>
                  </a:lnTo>
                  <a:lnTo>
                    <a:pt x="42" y="0"/>
                  </a:lnTo>
                  <a:lnTo>
                    <a:pt x="18" y="6"/>
                  </a:lnTo>
                  <a:lnTo>
                    <a:pt x="0" y="12"/>
                  </a:lnTo>
                  <a:lnTo>
                    <a:pt x="0" y="18"/>
                  </a:lnTo>
                  <a:lnTo>
                    <a:pt x="6" y="30"/>
                  </a:lnTo>
                  <a:lnTo>
                    <a:pt x="18" y="42"/>
                  </a:lnTo>
                  <a:lnTo>
                    <a:pt x="30" y="65"/>
                  </a:lnTo>
                  <a:lnTo>
                    <a:pt x="48" y="89"/>
                  </a:lnTo>
                  <a:lnTo>
                    <a:pt x="66" y="101"/>
                  </a:lnTo>
                  <a:lnTo>
                    <a:pt x="78" y="119"/>
                  </a:lnTo>
                  <a:lnTo>
                    <a:pt x="96" y="125"/>
                  </a:lnTo>
                  <a:lnTo>
                    <a:pt x="156" y="12"/>
                  </a:lnTo>
                  <a:close/>
                </a:path>
              </a:pathLst>
            </a:custGeom>
            <a:solidFill>
              <a:srgbClr val="C9E83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19" name="Google Shape;2219;p45"/>
            <p:cNvSpPr/>
            <p:nvPr/>
          </p:nvSpPr>
          <p:spPr>
            <a:xfrm>
              <a:off x="4954" y="3072"/>
              <a:ext cx="322" cy="765"/>
            </a:xfrm>
            <a:custGeom>
              <a:avLst/>
              <a:gdLst/>
              <a:ahLst/>
              <a:cxnLst/>
              <a:rect l="l" t="t" r="r" b="b"/>
              <a:pathLst>
                <a:path w="322" h="765" extrusionOk="0">
                  <a:moveTo>
                    <a:pt x="18" y="0"/>
                  </a:moveTo>
                  <a:lnTo>
                    <a:pt x="48" y="0"/>
                  </a:lnTo>
                  <a:lnTo>
                    <a:pt x="78" y="12"/>
                  </a:lnTo>
                  <a:lnTo>
                    <a:pt x="107" y="18"/>
                  </a:lnTo>
                  <a:lnTo>
                    <a:pt x="137" y="36"/>
                  </a:lnTo>
                  <a:lnTo>
                    <a:pt x="167" y="48"/>
                  </a:lnTo>
                  <a:lnTo>
                    <a:pt x="197" y="66"/>
                  </a:lnTo>
                  <a:lnTo>
                    <a:pt x="221" y="84"/>
                  </a:lnTo>
                  <a:lnTo>
                    <a:pt x="251" y="108"/>
                  </a:lnTo>
                  <a:lnTo>
                    <a:pt x="269" y="126"/>
                  </a:lnTo>
                  <a:lnTo>
                    <a:pt x="286" y="155"/>
                  </a:lnTo>
                  <a:lnTo>
                    <a:pt x="304" y="179"/>
                  </a:lnTo>
                  <a:lnTo>
                    <a:pt x="316" y="215"/>
                  </a:lnTo>
                  <a:lnTo>
                    <a:pt x="322" y="239"/>
                  </a:lnTo>
                  <a:lnTo>
                    <a:pt x="322" y="275"/>
                  </a:lnTo>
                  <a:lnTo>
                    <a:pt x="322" y="305"/>
                  </a:lnTo>
                  <a:lnTo>
                    <a:pt x="316" y="347"/>
                  </a:lnTo>
                  <a:lnTo>
                    <a:pt x="310" y="371"/>
                  </a:lnTo>
                  <a:lnTo>
                    <a:pt x="304" y="395"/>
                  </a:lnTo>
                  <a:lnTo>
                    <a:pt x="298" y="419"/>
                  </a:lnTo>
                  <a:lnTo>
                    <a:pt x="298" y="448"/>
                  </a:lnTo>
                  <a:lnTo>
                    <a:pt x="292" y="472"/>
                  </a:lnTo>
                  <a:lnTo>
                    <a:pt x="286" y="496"/>
                  </a:lnTo>
                  <a:lnTo>
                    <a:pt x="280" y="526"/>
                  </a:lnTo>
                  <a:lnTo>
                    <a:pt x="280" y="550"/>
                  </a:lnTo>
                  <a:lnTo>
                    <a:pt x="269" y="574"/>
                  </a:lnTo>
                  <a:lnTo>
                    <a:pt x="263" y="598"/>
                  </a:lnTo>
                  <a:lnTo>
                    <a:pt x="263" y="628"/>
                  </a:lnTo>
                  <a:lnTo>
                    <a:pt x="257" y="652"/>
                  </a:lnTo>
                  <a:lnTo>
                    <a:pt x="245" y="676"/>
                  </a:lnTo>
                  <a:lnTo>
                    <a:pt x="239" y="705"/>
                  </a:lnTo>
                  <a:lnTo>
                    <a:pt x="227" y="729"/>
                  </a:lnTo>
                  <a:lnTo>
                    <a:pt x="221" y="753"/>
                  </a:lnTo>
                  <a:lnTo>
                    <a:pt x="197" y="759"/>
                  </a:lnTo>
                  <a:lnTo>
                    <a:pt x="179" y="765"/>
                  </a:lnTo>
                  <a:lnTo>
                    <a:pt x="167" y="741"/>
                  </a:lnTo>
                  <a:lnTo>
                    <a:pt x="161" y="717"/>
                  </a:lnTo>
                  <a:lnTo>
                    <a:pt x="179" y="699"/>
                  </a:lnTo>
                  <a:lnTo>
                    <a:pt x="191" y="676"/>
                  </a:lnTo>
                  <a:lnTo>
                    <a:pt x="203" y="652"/>
                  </a:lnTo>
                  <a:lnTo>
                    <a:pt x="215" y="634"/>
                  </a:lnTo>
                  <a:lnTo>
                    <a:pt x="221" y="604"/>
                  </a:lnTo>
                  <a:lnTo>
                    <a:pt x="227" y="586"/>
                  </a:lnTo>
                  <a:lnTo>
                    <a:pt x="227" y="556"/>
                  </a:lnTo>
                  <a:lnTo>
                    <a:pt x="233" y="532"/>
                  </a:lnTo>
                  <a:lnTo>
                    <a:pt x="233" y="508"/>
                  </a:lnTo>
                  <a:lnTo>
                    <a:pt x="239" y="484"/>
                  </a:lnTo>
                  <a:lnTo>
                    <a:pt x="239" y="460"/>
                  </a:lnTo>
                  <a:lnTo>
                    <a:pt x="245" y="430"/>
                  </a:lnTo>
                  <a:lnTo>
                    <a:pt x="245" y="407"/>
                  </a:lnTo>
                  <a:lnTo>
                    <a:pt x="251" y="383"/>
                  </a:lnTo>
                  <a:lnTo>
                    <a:pt x="257" y="359"/>
                  </a:lnTo>
                  <a:lnTo>
                    <a:pt x="269" y="335"/>
                  </a:lnTo>
                  <a:lnTo>
                    <a:pt x="269" y="305"/>
                  </a:lnTo>
                  <a:lnTo>
                    <a:pt x="274" y="281"/>
                  </a:lnTo>
                  <a:lnTo>
                    <a:pt x="269" y="257"/>
                  </a:lnTo>
                  <a:lnTo>
                    <a:pt x="269" y="239"/>
                  </a:lnTo>
                  <a:lnTo>
                    <a:pt x="257" y="215"/>
                  </a:lnTo>
                  <a:lnTo>
                    <a:pt x="251" y="191"/>
                  </a:lnTo>
                  <a:lnTo>
                    <a:pt x="233" y="179"/>
                  </a:lnTo>
                  <a:lnTo>
                    <a:pt x="221" y="161"/>
                  </a:lnTo>
                  <a:lnTo>
                    <a:pt x="203" y="144"/>
                  </a:lnTo>
                  <a:lnTo>
                    <a:pt x="185" y="126"/>
                  </a:lnTo>
                  <a:lnTo>
                    <a:pt x="161" y="114"/>
                  </a:lnTo>
                  <a:lnTo>
                    <a:pt x="143" y="108"/>
                  </a:lnTo>
                  <a:lnTo>
                    <a:pt x="119" y="90"/>
                  </a:lnTo>
                  <a:lnTo>
                    <a:pt x="96" y="84"/>
                  </a:lnTo>
                  <a:lnTo>
                    <a:pt x="72" y="78"/>
                  </a:lnTo>
                  <a:lnTo>
                    <a:pt x="54" y="72"/>
                  </a:lnTo>
                  <a:lnTo>
                    <a:pt x="36" y="72"/>
                  </a:lnTo>
                  <a:lnTo>
                    <a:pt x="24" y="66"/>
                  </a:lnTo>
                  <a:lnTo>
                    <a:pt x="12" y="60"/>
                  </a:lnTo>
                  <a:lnTo>
                    <a:pt x="6" y="48"/>
                  </a:lnTo>
                  <a:lnTo>
                    <a:pt x="0" y="36"/>
                  </a:lnTo>
                  <a:lnTo>
                    <a:pt x="0" y="18"/>
                  </a:lnTo>
                  <a:lnTo>
                    <a:pt x="6" y="6"/>
                  </a:lnTo>
                  <a:lnTo>
                    <a:pt x="18" y="0"/>
                  </a:lnTo>
                  <a:close/>
                </a:path>
              </a:pathLst>
            </a:custGeom>
            <a:solidFill>
              <a:srgbClr val="FF919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20" name="Google Shape;2220;p45"/>
            <p:cNvSpPr/>
            <p:nvPr/>
          </p:nvSpPr>
          <p:spPr>
            <a:xfrm>
              <a:off x="4894" y="3915"/>
              <a:ext cx="239" cy="119"/>
            </a:xfrm>
            <a:custGeom>
              <a:avLst/>
              <a:gdLst/>
              <a:ahLst/>
              <a:cxnLst/>
              <a:rect l="l" t="t" r="r" b="b"/>
              <a:pathLst>
                <a:path w="239" h="119" extrusionOk="0">
                  <a:moveTo>
                    <a:pt x="6" y="0"/>
                  </a:moveTo>
                  <a:lnTo>
                    <a:pt x="36" y="12"/>
                  </a:lnTo>
                  <a:lnTo>
                    <a:pt x="60" y="24"/>
                  </a:lnTo>
                  <a:lnTo>
                    <a:pt x="90" y="36"/>
                  </a:lnTo>
                  <a:lnTo>
                    <a:pt x="120" y="42"/>
                  </a:lnTo>
                  <a:lnTo>
                    <a:pt x="150" y="48"/>
                  </a:lnTo>
                  <a:lnTo>
                    <a:pt x="179" y="60"/>
                  </a:lnTo>
                  <a:lnTo>
                    <a:pt x="209" y="66"/>
                  </a:lnTo>
                  <a:lnTo>
                    <a:pt x="239" y="84"/>
                  </a:lnTo>
                  <a:lnTo>
                    <a:pt x="233" y="102"/>
                  </a:lnTo>
                  <a:lnTo>
                    <a:pt x="227" y="119"/>
                  </a:lnTo>
                  <a:lnTo>
                    <a:pt x="209" y="113"/>
                  </a:lnTo>
                  <a:lnTo>
                    <a:pt x="191" y="113"/>
                  </a:lnTo>
                  <a:lnTo>
                    <a:pt x="173" y="113"/>
                  </a:lnTo>
                  <a:lnTo>
                    <a:pt x="156" y="113"/>
                  </a:lnTo>
                  <a:lnTo>
                    <a:pt x="132" y="113"/>
                  </a:lnTo>
                  <a:lnTo>
                    <a:pt x="114" y="108"/>
                  </a:lnTo>
                  <a:lnTo>
                    <a:pt x="90" y="102"/>
                  </a:lnTo>
                  <a:lnTo>
                    <a:pt x="72" y="102"/>
                  </a:lnTo>
                  <a:lnTo>
                    <a:pt x="54" y="96"/>
                  </a:lnTo>
                  <a:lnTo>
                    <a:pt x="36" y="84"/>
                  </a:lnTo>
                  <a:lnTo>
                    <a:pt x="24" y="72"/>
                  </a:lnTo>
                  <a:lnTo>
                    <a:pt x="12" y="60"/>
                  </a:lnTo>
                  <a:lnTo>
                    <a:pt x="0" y="48"/>
                  </a:lnTo>
                  <a:lnTo>
                    <a:pt x="0" y="36"/>
                  </a:lnTo>
                  <a:lnTo>
                    <a:pt x="0" y="18"/>
                  </a:lnTo>
                  <a:lnTo>
                    <a:pt x="6" y="0"/>
                  </a:lnTo>
                  <a:close/>
                </a:path>
              </a:pathLst>
            </a:custGeom>
            <a:solidFill>
              <a:srgbClr val="CF693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21" name="Google Shape;2221;p45"/>
            <p:cNvSpPr/>
            <p:nvPr/>
          </p:nvSpPr>
          <p:spPr>
            <a:xfrm>
              <a:off x="3809" y="4220"/>
              <a:ext cx="1986" cy="1614"/>
            </a:xfrm>
            <a:custGeom>
              <a:avLst/>
              <a:gdLst/>
              <a:ahLst/>
              <a:cxnLst/>
              <a:rect l="l" t="t" r="r" b="b"/>
              <a:pathLst>
                <a:path w="1986" h="1614" extrusionOk="0">
                  <a:moveTo>
                    <a:pt x="155" y="0"/>
                  </a:moveTo>
                  <a:lnTo>
                    <a:pt x="155" y="0"/>
                  </a:lnTo>
                  <a:lnTo>
                    <a:pt x="173" y="6"/>
                  </a:lnTo>
                  <a:lnTo>
                    <a:pt x="190" y="12"/>
                  </a:lnTo>
                  <a:lnTo>
                    <a:pt x="220" y="24"/>
                  </a:lnTo>
                  <a:lnTo>
                    <a:pt x="250" y="42"/>
                  </a:lnTo>
                  <a:lnTo>
                    <a:pt x="286" y="66"/>
                  </a:lnTo>
                  <a:lnTo>
                    <a:pt x="328" y="83"/>
                  </a:lnTo>
                  <a:lnTo>
                    <a:pt x="375" y="119"/>
                  </a:lnTo>
                  <a:lnTo>
                    <a:pt x="417" y="149"/>
                  </a:lnTo>
                  <a:lnTo>
                    <a:pt x="459" y="191"/>
                  </a:lnTo>
                  <a:lnTo>
                    <a:pt x="501" y="233"/>
                  </a:lnTo>
                  <a:lnTo>
                    <a:pt x="542" y="281"/>
                  </a:lnTo>
                  <a:lnTo>
                    <a:pt x="578" y="329"/>
                  </a:lnTo>
                  <a:lnTo>
                    <a:pt x="614" y="388"/>
                  </a:lnTo>
                  <a:lnTo>
                    <a:pt x="638" y="448"/>
                  </a:lnTo>
                  <a:lnTo>
                    <a:pt x="662" y="520"/>
                  </a:lnTo>
                  <a:lnTo>
                    <a:pt x="674" y="586"/>
                  </a:lnTo>
                  <a:lnTo>
                    <a:pt x="698" y="651"/>
                  </a:lnTo>
                  <a:lnTo>
                    <a:pt x="727" y="717"/>
                  </a:lnTo>
                  <a:lnTo>
                    <a:pt x="757" y="777"/>
                  </a:lnTo>
                  <a:lnTo>
                    <a:pt x="787" y="837"/>
                  </a:lnTo>
                  <a:lnTo>
                    <a:pt x="823" y="890"/>
                  </a:lnTo>
                  <a:lnTo>
                    <a:pt x="859" y="938"/>
                  </a:lnTo>
                  <a:lnTo>
                    <a:pt x="894" y="992"/>
                  </a:lnTo>
                  <a:lnTo>
                    <a:pt x="930" y="1028"/>
                  </a:lnTo>
                  <a:lnTo>
                    <a:pt x="960" y="1076"/>
                  </a:lnTo>
                  <a:lnTo>
                    <a:pt x="996" y="1106"/>
                  </a:lnTo>
                  <a:lnTo>
                    <a:pt x="1026" y="1136"/>
                  </a:lnTo>
                  <a:lnTo>
                    <a:pt x="1050" y="1165"/>
                  </a:lnTo>
                  <a:lnTo>
                    <a:pt x="1073" y="1189"/>
                  </a:lnTo>
                  <a:lnTo>
                    <a:pt x="1091" y="1201"/>
                  </a:lnTo>
                  <a:lnTo>
                    <a:pt x="1109" y="1213"/>
                  </a:lnTo>
                  <a:lnTo>
                    <a:pt x="1121" y="1219"/>
                  </a:lnTo>
                  <a:lnTo>
                    <a:pt x="1157" y="1225"/>
                  </a:lnTo>
                  <a:lnTo>
                    <a:pt x="1199" y="1231"/>
                  </a:lnTo>
                  <a:lnTo>
                    <a:pt x="1252" y="1237"/>
                  </a:lnTo>
                  <a:lnTo>
                    <a:pt x="1306" y="1243"/>
                  </a:lnTo>
                  <a:lnTo>
                    <a:pt x="1372" y="1243"/>
                  </a:lnTo>
                  <a:lnTo>
                    <a:pt x="1443" y="1243"/>
                  </a:lnTo>
                  <a:lnTo>
                    <a:pt x="1515" y="1249"/>
                  </a:lnTo>
                  <a:lnTo>
                    <a:pt x="1581" y="1249"/>
                  </a:lnTo>
                  <a:lnTo>
                    <a:pt x="1646" y="1249"/>
                  </a:lnTo>
                  <a:lnTo>
                    <a:pt x="1706" y="1249"/>
                  </a:lnTo>
                  <a:lnTo>
                    <a:pt x="1766" y="1249"/>
                  </a:lnTo>
                  <a:lnTo>
                    <a:pt x="1807" y="1249"/>
                  </a:lnTo>
                  <a:lnTo>
                    <a:pt x="1849" y="1249"/>
                  </a:lnTo>
                  <a:lnTo>
                    <a:pt x="1873" y="1249"/>
                  </a:lnTo>
                  <a:lnTo>
                    <a:pt x="1879" y="1249"/>
                  </a:lnTo>
                  <a:lnTo>
                    <a:pt x="1980" y="1375"/>
                  </a:lnTo>
                  <a:lnTo>
                    <a:pt x="1986" y="1554"/>
                  </a:lnTo>
                  <a:lnTo>
                    <a:pt x="1974" y="1554"/>
                  </a:lnTo>
                  <a:lnTo>
                    <a:pt x="1945" y="1554"/>
                  </a:lnTo>
                  <a:lnTo>
                    <a:pt x="1897" y="1560"/>
                  </a:lnTo>
                  <a:lnTo>
                    <a:pt x="1837" y="1572"/>
                  </a:lnTo>
                  <a:lnTo>
                    <a:pt x="1760" y="1578"/>
                  </a:lnTo>
                  <a:lnTo>
                    <a:pt x="1676" y="1584"/>
                  </a:lnTo>
                  <a:lnTo>
                    <a:pt x="1587" y="1596"/>
                  </a:lnTo>
                  <a:lnTo>
                    <a:pt x="1497" y="1602"/>
                  </a:lnTo>
                  <a:lnTo>
                    <a:pt x="1396" y="1602"/>
                  </a:lnTo>
                  <a:lnTo>
                    <a:pt x="1300" y="1608"/>
                  </a:lnTo>
                  <a:lnTo>
                    <a:pt x="1205" y="1608"/>
                  </a:lnTo>
                  <a:lnTo>
                    <a:pt x="1121" y="1614"/>
                  </a:lnTo>
                  <a:lnTo>
                    <a:pt x="1038" y="1602"/>
                  </a:lnTo>
                  <a:lnTo>
                    <a:pt x="972" y="1596"/>
                  </a:lnTo>
                  <a:lnTo>
                    <a:pt x="918" y="1584"/>
                  </a:lnTo>
                  <a:lnTo>
                    <a:pt x="883" y="1566"/>
                  </a:lnTo>
                  <a:lnTo>
                    <a:pt x="841" y="1542"/>
                  </a:lnTo>
                  <a:lnTo>
                    <a:pt x="805" y="1512"/>
                  </a:lnTo>
                  <a:lnTo>
                    <a:pt x="769" y="1488"/>
                  </a:lnTo>
                  <a:lnTo>
                    <a:pt x="727" y="1464"/>
                  </a:lnTo>
                  <a:lnTo>
                    <a:pt x="680" y="1428"/>
                  </a:lnTo>
                  <a:lnTo>
                    <a:pt x="638" y="1399"/>
                  </a:lnTo>
                  <a:lnTo>
                    <a:pt x="590" y="1363"/>
                  </a:lnTo>
                  <a:lnTo>
                    <a:pt x="542" y="1315"/>
                  </a:lnTo>
                  <a:lnTo>
                    <a:pt x="489" y="1261"/>
                  </a:lnTo>
                  <a:lnTo>
                    <a:pt x="435" y="1201"/>
                  </a:lnTo>
                  <a:lnTo>
                    <a:pt x="381" y="1136"/>
                  </a:lnTo>
                  <a:lnTo>
                    <a:pt x="334" y="1058"/>
                  </a:lnTo>
                  <a:lnTo>
                    <a:pt x="280" y="962"/>
                  </a:lnTo>
                  <a:lnTo>
                    <a:pt x="232" y="861"/>
                  </a:lnTo>
                  <a:lnTo>
                    <a:pt x="179" y="747"/>
                  </a:lnTo>
                  <a:lnTo>
                    <a:pt x="131" y="615"/>
                  </a:lnTo>
                  <a:lnTo>
                    <a:pt x="125" y="610"/>
                  </a:lnTo>
                  <a:lnTo>
                    <a:pt x="119" y="598"/>
                  </a:lnTo>
                  <a:lnTo>
                    <a:pt x="107" y="580"/>
                  </a:lnTo>
                  <a:lnTo>
                    <a:pt x="95" y="556"/>
                  </a:lnTo>
                  <a:lnTo>
                    <a:pt x="77" y="520"/>
                  </a:lnTo>
                  <a:lnTo>
                    <a:pt x="59" y="490"/>
                  </a:lnTo>
                  <a:lnTo>
                    <a:pt x="47" y="448"/>
                  </a:lnTo>
                  <a:lnTo>
                    <a:pt x="35" y="412"/>
                  </a:lnTo>
                  <a:lnTo>
                    <a:pt x="17" y="364"/>
                  </a:lnTo>
                  <a:lnTo>
                    <a:pt x="5" y="317"/>
                  </a:lnTo>
                  <a:lnTo>
                    <a:pt x="0" y="275"/>
                  </a:lnTo>
                  <a:lnTo>
                    <a:pt x="0" y="233"/>
                  </a:lnTo>
                  <a:lnTo>
                    <a:pt x="0" y="185"/>
                  </a:lnTo>
                  <a:lnTo>
                    <a:pt x="11" y="143"/>
                  </a:lnTo>
                  <a:lnTo>
                    <a:pt x="35" y="107"/>
                  </a:lnTo>
                  <a:lnTo>
                    <a:pt x="65" y="77"/>
                  </a:lnTo>
                  <a:lnTo>
                    <a:pt x="155" y="0"/>
                  </a:lnTo>
                  <a:close/>
                </a:path>
              </a:pathLst>
            </a:custGeom>
            <a:solidFill>
              <a:srgbClr val="96DE0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22" name="Google Shape;2222;p45"/>
            <p:cNvSpPr/>
            <p:nvPr/>
          </p:nvSpPr>
          <p:spPr>
            <a:xfrm>
              <a:off x="4298" y="4644"/>
              <a:ext cx="226" cy="191"/>
            </a:xfrm>
            <a:custGeom>
              <a:avLst/>
              <a:gdLst/>
              <a:ahLst/>
              <a:cxnLst/>
              <a:rect l="l" t="t" r="r" b="b"/>
              <a:pathLst>
                <a:path w="226" h="191" extrusionOk="0">
                  <a:moveTo>
                    <a:pt x="12" y="0"/>
                  </a:moveTo>
                  <a:lnTo>
                    <a:pt x="18" y="0"/>
                  </a:lnTo>
                  <a:lnTo>
                    <a:pt x="36" y="6"/>
                  </a:lnTo>
                  <a:lnTo>
                    <a:pt x="53" y="12"/>
                  </a:lnTo>
                  <a:lnTo>
                    <a:pt x="65" y="24"/>
                  </a:lnTo>
                  <a:lnTo>
                    <a:pt x="83" y="36"/>
                  </a:lnTo>
                  <a:lnTo>
                    <a:pt x="101" y="48"/>
                  </a:lnTo>
                  <a:lnTo>
                    <a:pt x="119" y="60"/>
                  </a:lnTo>
                  <a:lnTo>
                    <a:pt x="137" y="78"/>
                  </a:lnTo>
                  <a:lnTo>
                    <a:pt x="155" y="90"/>
                  </a:lnTo>
                  <a:lnTo>
                    <a:pt x="173" y="102"/>
                  </a:lnTo>
                  <a:lnTo>
                    <a:pt x="185" y="120"/>
                  </a:lnTo>
                  <a:lnTo>
                    <a:pt x="197" y="132"/>
                  </a:lnTo>
                  <a:lnTo>
                    <a:pt x="209" y="150"/>
                  </a:lnTo>
                  <a:lnTo>
                    <a:pt x="215" y="168"/>
                  </a:lnTo>
                  <a:lnTo>
                    <a:pt x="221" y="180"/>
                  </a:lnTo>
                  <a:lnTo>
                    <a:pt x="226" y="191"/>
                  </a:lnTo>
                  <a:lnTo>
                    <a:pt x="221" y="191"/>
                  </a:lnTo>
                  <a:lnTo>
                    <a:pt x="203" y="191"/>
                  </a:lnTo>
                  <a:lnTo>
                    <a:pt x="185" y="186"/>
                  </a:lnTo>
                  <a:lnTo>
                    <a:pt x="173" y="180"/>
                  </a:lnTo>
                  <a:lnTo>
                    <a:pt x="149" y="168"/>
                  </a:lnTo>
                  <a:lnTo>
                    <a:pt x="137" y="162"/>
                  </a:lnTo>
                  <a:lnTo>
                    <a:pt x="125" y="156"/>
                  </a:lnTo>
                  <a:lnTo>
                    <a:pt x="119" y="162"/>
                  </a:lnTo>
                  <a:lnTo>
                    <a:pt x="101" y="138"/>
                  </a:lnTo>
                  <a:lnTo>
                    <a:pt x="77" y="120"/>
                  </a:lnTo>
                  <a:lnTo>
                    <a:pt x="53" y="102"/>
                  </a:lnTo>
                  <a:lnTo>
                    <a:pt x="30" y="84"/>
                  </a:lnTo>
                  <a:lnTo>
                    <a:pt x="12" y="66"/>
                  </a:lnTo>
                  <a:lnTo>
                    <a:pt x="0" y="48"/>
                  </a:lnTo>
                  <a:lnTo>
                    <a:pt x="0" y="18"/>
                  </a:lnTo>
                  <a:lnTo>
                    <a:pt x="12" y="0"/>
                  </a:lnTo>
                  <a:close/>
                </a:path>
              </a:pathLst>
            </a:custGeom>
            <a:solidFill>
              <a:srgbClr val="7DB81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23" name="Google Shape;2223;p45"/>
            <p:cNvSpPr/>
            <p:nvPr/>
          </p:nvSpPr>
          <p:spPr>
            <a:xfrm>
              <a:off x="4668" y="5069"/>
              <a:ext cx="298" cy="125"/>
            </a:xfrm>
            <a:custGeom>
              <a:avLst/>
              <a:gdLst/>
              <a:ahLst/>
              <a:cxnLst/>
              <a:rect l="l" t="t" r="r" b="b"/>
              <a:pathLst>
                <a:path w="298" h="125" extrusionOk="0">
                  <a:moveTo>
                    <a:pt x="18" y="0"/>
                  </a:moveTo>
                  <a:lnTo>
                    <a:pt x="41" y="12"/>
                  </a:lnTo>
                  <a:lnTo>
                    <a:pt x="71" y="24"/>
                  </a:lnTo>
                  <a:lnTo>
                    <a:pt x="83" y="29"/>
                  </a:lnTo>
                  <a:lnTo>
                    <a:pt x="101" y="41"/>
                  </a:lnTo>
                  <a:lnTo>
                    <a:pt x="119" y="47"/>
                  </a:lnTo>
                  <a:lnTo>
                    <a:pt x="137" y="47"/>
                  </a:lnTo>
                  <a:lnTo>
                    <a:pt x="149" y="47"/>
                  </a:lnTo>
                  <a:lnTo>
                    <a:pt x="167" y="53"/>
                  </a:lnTo>
                  <a:lnTo>
                    <a:pt x="179" y="53"/>
                  </a:lnTo>
                  <a:lnTo>
                    <a:pt x="197" y="53"/>
                  </a:lnTo>
                  <a:lnTo>
                    <a:pt x="214" y="47"/>
                  </a:lnTo>
                  <a:lnTo>
                    <a:pt x="226" y="47"/>
                  </a:lnTo>
                  <a:lnTo>
                    <a:pt x="244" y="41"/>
                  </a:lnTo>
                  <a:lnTo>
                    <a:pt x="262" y="35"/>
                  </a:lnTo>
                  <a:lnTo>
                    <a:pt x="280" y="47"/>
                  </a:lnTo>
                  <a:lnTo>
                    <a:pt x="298" y="65"/>
                  </a:lnTo>
                  <a:lnTo>
                    <a:pt x="286" y="83"/>
                  </a:lnTo>
                  <a:lnTo>
                    <a:pt x="268" y="101"/>
                  </a:lnTo>
                  <a:lnTo>
                    <a:pt x="250" y="113"/>
                  </a:lnTo>
                  <a:lnTo>
                    <a:pt x="232" y="119"/>
                  </a:lnTo>
                  <a:lnTo>
                    <a:pt x="214" y="125"/>
                  </a:lnTo>
                  <a:lnTo>
                    <a:pt x="191" y="125"/>
                  </a:lnTo>
                  <a:lnTo>
                    <a:pt x="167" y="125"/>
                  </a:lnTo>
                  <a:lnTo>
                    <a:pt x="149" y="125"/>
                  </a:lnTo>
                  <a:lnTo>
                    <a:pt x="119" y="119"/>
                  </a:lnTo>
                  <a:lnTo>
                    <a:pt x="95" y="113"/>
                  </a:lnTo>
                  <a:lnTo>
                    <a:pt x="77" y="101"/>
                  </a:lnTo>
                  <a:lnTo>
                    <a:pt x="59" y="95"/>
                  </a:lnTo>
                  <a:lnTo>
                    <a:pt x="41" y="77"/>
                  </a:lnTo>
                  <a:lnTo>
                    <a:pt x="24" y="65"/>
                  </a:lnTo>
                  <a:lnTo>
                    <a:pt x="12" y="47"/>
                  </a:lnTo>
                  <a:lnTo>
                    <a:pt x="0" y="29"/>
                  </a:lnTo>
                  <a:lnTo>
                    <a:pt x="6" y="12"/>
                  </a:lnTo>
                  <a:lnTo>
                    <a:pt x="18" y="0"/>
                  </a:lnTo>
                  <a:close/>
                </a:path>
              </a:pathLst>
            </a:custGeom>
            <a:solidFill>
              <a:srgbClr val="599E2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24" name="Google Shape;2224;p45"/>
            <p:cNvSpPr/>
            <p:nvPr/>
          </p:nvSpPr>
          <p:spPr>
            <a:xfrm>
              <a:off x="4900" y="5087"/>
              <a:ext cx="132" cy="298"/>
            </a:xfrm>
            <a:custGeom>
              <a:avLst/>
              <a:gdLst/>
              <a:ahLst/>
              <a:cxnLst/>
              <a:rect l="l" t="t" r="r" b="b"/>
              <a:pathLst>
                <a:path w="132" h="298" extrusionOk="0">
                  <a:moveTo>
                    <a:pt x="114" y="0"/>
                  </a:moveTo>
                  <a:lnTo>
                    <a:pt x="126" y="17"/>
                  </a:lnTo>
                  <a:lnTo>
                    <a:pt x="132" y="29"/>
                  </a:lnTo>
                  <a:lnTo>
                    <a:pt x="132" y="47"/>
                  </a:lnTo>
                  <a:lnTo>
                    <a:pt x="132" y="65"/>
                  </a:lnTo>
                  <a:lnTo>
                    <a:pt x="126" y="83"/>
                  </a:lnTo>
                  <a:lnTo>
                    <a:pt x="120" y="101"/>
                  </a:lnTo>
                  <a:lnTo>
                    <a:pt x="114" y="119"/>
                  </a:lnTo>
                  <a:lnTo>
                    <a:pt x="108" y="137"/>
                  </a:lnTo>
                  <a:lnTo>
                    <a:pt x="90" y="155"/>
                  </a:lnTo>
                  <a:lnTo>
                    <a:pt x="84" y="173"/>
                  </a:lnTo>
                  <a:lnTo>
                    <a:pt x="72" y="191"/>
                  </a:lnTo>
                  <a:lnTo>
                    <a:pt x="66" y="209"/>
                  </a:lnTo>
                  <a:lnTo>
                    <a:pt x="54" y="227"/>
                  </a:lnTo>
                  <a:lnTo>
                    <a:pt x="48" y="245"/>
                  </a:lnTo>
                  <a:lnTo>
                    <a:pt x="42" y="269"/>
                  </a:lnTo>
                  <a:lnTo>
                    <a:pt x="42" y="286"/>
                  </a:lnTo>
                  <a:lnTo>
                    <a:pt x="24" y="292"/>
                  </a:lnTo>
                  <a:lnTo>
                    <a:pt x="12" y="298"/>
                  </a:lnTo>
                  <a:lnTo>
                    <a:pt x="0" y="275"/>
                  </a:lnTo>
                  <a:lnTo>
                    <a:pt x="0" y="257"/>
                  </a:lnTo>
                  <a:lnTo>
                    <a:pt x="0" y="239"/>
                  </a:lnTo>
                  <a:lnTo>
                    <a:pt x="0" y="221"/>
                  </a:lnTo>
                  <a:lnTo>
                    <a:pt x="6" y="203"/>
                  </a:lnTo>
                  <a:lnTo>
                    <a:pt x="12" y="179"/>
                  </a:lnTo>
                  <a:lnTo>
                    <a:pt x="18" y="161"/>
                  </a:lnTo>
                  <a:lnTo>
                    <a:pt x="30" y="143"/>
                  </a:lnTo>
                  <a:lnTo>
                    <a:pt x="36" y="125"/>
                  </a:lnTo>
                  <a:lnTo>
                    <a:pt x="48" y="101"/>
                  </a:lnTo>
                  <a:lnTo>
                    <a:pt x="60" y="83"/>
                  </a:lnTo>
                  <a:lnTo>
                    <a:pt x="72" y="65"/>
                  </a:lnTo>
                  <a:lnTo>
                    <a:pt x="84" y="47"/>
                  </a:lnTo>
                  <a:lnTo>
                    <a:pt x="90" y="29"/>
                  </a:lnTo>
                  <a:lnTo>
                    <a:pt x="102" y="17"/>
                  </a:lnTo>
                  <a:lnTo>
                    <a:pt x="114" y="0"/>
                  </a:lnTo>
                  <a:close/>
                </a:path>
              </a:pathLst>
            </a:custGeom>
            <a:solidFill>
              <a:srgbClr val="599E2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25" name="Google Shape;2225;p45"/>
            <p:cNvSpPr/>
            <p:nvPr/>
          </p:nvSpPr>
          <p:spPr>
            <a:xfrm>
              <a:off x="5133" y="5212"/>
              <a:ext cx="90" cy="203"/>
            </a:xfrm>
            <a:custGeom>
              <a:avLst/>
              <a:gdLst/>
              <a:ahLst/>
              <a:cxnLst/>
              <a:rect l="l" t="t" r="r" b="b"/>
              <a:pathLst>
                <a:path w="90" h="203" extrusionOk="0">
                  <a:moveTo>
                    <a:pt x="60" y="0"/>
                  </a:moveTo>
                  <a:lnTo>
                    <a:pt x="84" y="12"/>
                  </a:lnTo>
                  <a:lnTo>
                    <a:pt x="90" y="30"/>
                  </a:lnTo>
                  <a:lnTo>
                    <a:pt x="84" y="54"/>
                  </a:lnTo>
                  <a:lnTo>
                    <a:pt x="78" y="84"/>
                  </a:lnTo>
                  <a:lnTo>
                    <a:pt x="66" y="102"/>
                  </a:lnTo>
                  <a:lnTo>
                    <a:pt x="54" y="132"/>
                  </a:lnTo>
                  <a:lnTo>
                    <a:pt x="48" y="150"/>
                  </a:lnTo>
                  <a:lnTo>
                    <a:pt x="54" y="173"/>
                  </a:lnTo>
                  <a:lnTo>
                    <a:pt x="30" y="191"/>
                  </a:lnTo>
                  <a:lnTo>
                    <a:pt x="18" y="203"/>
                  </a:lnTo>
                  <a:lnTo>
                    <a:pt x="6" y="173"/>
                  </a:lnTo>
                  <a:lnTo>
                    <a:pt x="6" y="150"/>
                  </a:lnTo>
                  <a:lnTo>
                    <a:pt x="0" y="120"/>
                  </a:lnTo>
                  <a:lnTo>
                    <a:pt x="12" y="96"/>
                  </a:lnTo>
                  <a:lnTo>
                    <a:pt x="18" y="66"/>
                  </a:lnTo>
                  <a:lnTo>
                    <a:pt x="30" y="42"/>
                  </a:lnTo>
                  <a:lnTo>
                    <a:pt x="42" y="18"/>
                  </a:lnTo>
                  <a:lnTo>
                    <a:pt x="60" y="0"/>
                  </a:lnTo>
                  <a:close/>
                </a:path>
              </a:pathLst>
            </a:custGeom>
            <a:solidFill>
              <a:srgbClr val="599E2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26" name="Google Shape;2226;p45"/>
            <p:cNvSpPr/>
            <p:nvPr/>
          </p:nvSpPr>
          <p:spPr>
            <a:xfrm>
              <a:off x="5234" y="5248"/>
              <a:ext cx="72" cy="173"/>
            </a:xfrm>
            <a:custGeom>
              <a:avLst/>
              <a:gdLst/>
              <a:ahLst/>
              <a:cxnLst/>
              <a:rect l="l" t="t" r="r" b="b"/>
              <a:pathLst>
                <a:path w="72" h="173" extrusionOk="0">
                  <a:moveTo>
                    <a:pt x="48" y="0"/>
                  </a:moveTo>
                  <a:lnTo>
                    <a:pt x="60" y="18"/>
                  </a:lnTo>
                  <a:lnTo>
                    <a:pt x="72" y="48"/>
                  </a:lnTo>
                  <a:lnTo>
                    <a:pt x="72" y="72"/>
                  </a:lnTo>
                  <a:lnTo>
                    <a:pt x="66" y="102"/>
                  </a:lnTo>
                  <a:lnTo>
                    <a:pt x="60" y="119"/>
                  </a:lnTo>
                  <a:lnTo>
                    <a:pt x="54" y="137"/>
                  </a:lnTo>
                  <a:lnTo>
                    <a:pt x="48" y="155"/>
                  </a:lnTo>
                  <a:lnTo>
                    <a:pt x="48" y="173"/>
                  </a:lnTo>
                  <a:lnTo>
                    <a:pt x="24" y="155"/>
                  </a:lnTo>
                  <a:lnTo>
                    <a:pt x="12" y="137"/>
                  </a:lnTo>
                  <a:lnTo>
                    <a:pt x="0" y="114"/>
                  </a:lnTo>
                  <a:lnTo>
                    <a:pt x="6" y="90"/>
                  </a:lnTo>
                  <a:lnTo>
                    <a:pt x="12" y="66"/>
                  </a:lnTo>
                  <a:lnTo>
                    <a:pt x="24" y="42"/>
                  </a:lnTo>
                  <a:lnTo>
                    <a:pt x="36" y="18"/>
                  </a:lnTo>
                  <a:lnTo>
                    <a:pt x="48" y="0"/>
                  </a:lnTo>
                  <a:close/>
                </a:path>
              </a:pathLst>
            </a:custGeom>
            <a:solidFill>
              <a:srgbClr val="599E2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27" name="Google Shape;2227;p45"/>
            <p:cNvSpPr/>
            <p:nvPr/>
          </p:nvSpPr>
          <p:spPr>
            <a:xfrm>
              <a:off x="5360" y="5332"/>
              <a:ext cx="53" cy="107"/>
            </a:xfrm>
            <a:custGeom>
              <a:avLst/>
              <a:gdLst/>
              <a:ahLst/>
              <a:cxnLst/>
              <a:rect l="l" t="t" r="r" b="b"/>
              <a:pathLst>
                <a:path w="53" h="107" extrusionOk="0">
                  <a:moveTo>
                    <a:pt x="30" y="0"/>
                  </a:moveTo>
                  <a:lnTo>
                    <a:pt x="42" y="6"/>
                  </a:lnTo>
                  <a:lnTo>
                    <a:pt x="53" y="24"/>
                  </a:lnTo>
                  <a:lnTo>
                    <a:pt x="53" y="35"/>
                  </a:lnTo>
                  <a:lnTo>
                    <a:pt x="53" y="59"/>
                  </a:lnTo>
                  <a:lnTo>
                    <a:pt x="47" y="77"/>
                  </a:lnTo>
                  <a:lnTo>
                    <a:pt x="47" y="89"/>
                  </a:lnTo>
                  <a:lnTo>
                    <a:pt x="42" y="101"/>
                  </a:lnTo>
                  <a:lnTo>
                    <a:pt x="42" y="107"/>
                  </a:lnTo>
                  <a:lnTo>
                    <a:pt x="24" y="95"/>
                  </a:lnTo>
                  <a:lnTo>
                    <a:pt x="12" y="83"/>
                  </a:lnTo>
                  <a:lnTo>
                    <a:pt x="0" y="71"/>
                  </a:lnTo>
                  <a:lnTo>
                    <a:pt x="0" y="53"/>
                  </a:lnTo>
                  <a:lnTo>
                    <a:pt x="0" y="35"/>
                  </a:lnTo>
                  <a:lnTo>
                    <a:pt x="12" y="24"/>
                  </a:lnTo>
                  <a:lnTo>
                    <a:pt x="18" y="6"/>
                  </a:lnTo>
                  <a:lnTo>
                    <a:pt x="30" y="0"/>
                  </a:lnTo>
                  <a:close/>
                </a:path>
              </a:pathLst>
            </a:custGeom>
            <a:solidFill>
              <a:srgbClr val="599E2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28" name="Google Shape;2228;p45"/>
            <p:cNvSpPr/>
            <p:nvPr/>
          </p:nvSpPr>
          <p:spPr>
            <a:xfrm>
              <a:off x="3218" y="3855"/>
              <a:ext cx="143" cy="365"/>
            </a:xfrm>
            <a:custGeom>
              <a:avLst/>
              <a:gdLst/>
              <a:ahLst/>
              <a:cxnLst/>
              <a:rect l="l" t="t" r="r" b="b"/>
              <a:pathLst>
                <a:path w="143" h="365" extrusionOk="0">
                  <a:moveTo>
                    <a:pt x="131" y="0"/>
                  </a:moveTo>
                  <a:lnTo>
                    <a:pt x="137" y="18"/>
                  </a:lnTo>
                  <a:lnTo>
                    <a:pt x="143" y="36"/>
                  </a:lnTo>
                  <a:lnTo>
                    <a:pt x="143" y="48"/>
                  </a:lnTo>
                  <a:lnTo>
                    <a:pt x="143" y="66"/>
                  </a:lnTo>
                  <a:lnTo>
                    <a:pt x="137" y="84"/>
                  </a:lnTo>
                  <a:lnTo>
                    <a:pt x="131" y="102"/>
                  </a:lnTo>
                  <a:lnTo>
                    <a:pt x="119" y="120"/>
                  </a:lnTo>
                  <a:lnTo>
                    <a:pt x="113" y="138"/>
                  </a:lnTo>
                  <a:lnTo>
                    <a:pt x="95" y="156"/>
                  </a:lnTo>
                  <a:lnTo>
                    <a:pt x="83" y="173"/>
                  </a:lnTo>
                  <a:lnTo>
                    <a:pt x="71" y="191"/>
                  </a:lnTo>
                  <a:lnTo>
                    <a:pt x="65" y="209"/>
                  </a:lnTo>
                  <a:lnTo>
                    <a:pt x="60" y="227"/>
                  </a:lnTo>
                  <a:lnTo>
                    <a:pt x="54" y="245"/>
                  </a:lnTo>
                  <a:lnTo>
                    <a:pt x="54" y="269"/>
                  </a:lnTo>
                  <a:lnTo>
                    <a:pt x="54" y="287"/>
                  </a:lnTo>
                  <a:lnTo>
                    <a:pt x="42" y="305"/>
                  </a:lnTo>
                  <a:lnTo>
                    <a:pt x="30" y="329"/>
                  </a:lnTo>
                  <a:lnTo>
                    <a:pt x="12" y="347"/>
                  </a:lnTo>
                  <a:lnTo>
                    <a:pt x="6" y="365"/>
                  </a:lnTo>
                  <a:lnTo>
                    <a:pt x="0" y="335"/>
                  </a:lnTo>
                  <a:lnTo>
                    <a:pt x="0" y="311"/>
                  </a:lnTo>
                  <a:lnTo>
                    <a:pt x="0" y="287"/>
                  </a:lnTo>
                  <a:lnTo>
                    <a:pt x="6" y="263"/>
                  </a:lnTo>
                  <a:lnTo>
                    <a:pt x="6" y="239"/>
                  </a:lnTo>
                  <a:lnTo>
                    <a:pt x="12" y="215"/>
                  </a:lnTo>
                  <a:lnTo>
                    <a:pt x="24" y="191"/>
                  </a:lnTo>
                  <a:lnTo>
                    <a:pt x="30" y="168"/>
                  </a:lnTo>
                  <a:lnTo>
                    <a:pt x="42" y="144"/>
                  </a:lnTo>
                  <a:lnTo>
                    <a:pt x="48" y="120"/>
                  </a:lnTo>
                  <a:lnTo>
                    <a:pt x="60" y="96"/>
                  </a:lnTo>
                  <a:lnTo>
                    <a:pt x="71" y="78"/>
                  </a:lnTo>
                  <a:lnTo>
                    <a:pt x="83" y="54"/>
                  </a:lnTo>
                  <a:lnTo>
                    <a:pt x="95" y="36"/>
                  </a:lnTo>
                  <a:lnTo>
                    <a:pt x="113" y="18"/>
                  </a:lnTo>
                  <a:lnTo>
                    <a:pt x="131" y="0"/>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29" name="Google Shape;2229;p45"/>
            <p:cNvSpPr/>
            <p:nvPr/>
          </p:nvSpPr>
          <p:spPr>
            <a:xfrm>
              <a:off x="3307" y="4040"/>
              <a:ext cx="126" cy="311"/>
            </a:xfrm>
            <a:custGeom>
              <a:avLst/>
              <a:gdLst/>
              <a:ahLst/>
              <a:cxnLst/>
              <a:rect l="l" t="t" r="r" b="b"/>
              <a:pathLst>
                <a:path w="126" h="311" extrusionOk="0">
                  <a:moveTo>
                    <a:pt x="108" y="0"/>
                  </a:moveTo>
                  <a:lnTo>
                    <a:pt x="126" y="24"/>
                  </a:lnTo>
                  <a:lnTo>
                    <a:pt x="126" y="48"/>
                  </a:lnTo>
                  <a:lnTo>
                    <a:pt x="120" y="78"/>
                  </a:lnTo>
                  <a:lnTo>
                    <a:pt x="102" y="108"/>
                  </a:lnTo>
                  <a:lnTo>
                    <a:pt x="84" y="138"/>
                  </a:lnTo>
                  <a:lnTo>
                    <a:pt x="72" y="168"/>
                  </a:lnTo>
                  <a:lnTo>
                    <a:pt x="60" y="180"/>
                  </a:lnTo>
                  <a:lnTo>
                    <a:pt x="60" y="198"/>
                  </a:lnTo>
                  <a:lnTo>
                    <a:pt x="54" y="210"/>
                  </a:lnTo>
                  <a:lnTo>
                    <a:pt x="60" y="228"/>
                  </a:lnTo>
                  <a:lnTo>
                    <a:pt x="54" y="246"/>
                  </a:lnTo>
                  <a:lnTo>
                    <a:pt x="54" y="263"/>
                  </a:lnTo>
                  <a:lnTo>
                    <a:pt x="48" y="275"/>
                  </a:lnTo>
                  <a:lnTo>
                    <a:pt x="48" y="299"/>
                  </a:lnTo>
                  <a:lnTo>
                    <a:pt x="30" y="305"/>
                  </a:lnTo>
                  <a:lnTo>
                    <a:pt x="6" y="311"/>
                  </a:lnTo>
                  <a:lnTo>
                    <a:pt x="0" y="287"/>
                  </a:lnTo>
                  <a:lnTo>
                    <a:pt x="0" y="263"/>
                  </a:lnTo>
                  <a:lnTo>
                    <a:pt x="0" y="246"/>
                  </a:lnTo>
                  <a:lnTo>
                    <a:pt x="6" y="222"/>
                  </a:lnTo>
                  <a:lnTo>
                    <a:pt x="6" y="204"/>
                  </a:lnTo>
                  <a:lnTo>
                    <a:pt x="12" y="180"/>
                  </a:lnTo>
                  <a:lnTo>
                    <a:pt x="18" y="156"/>
                  </a:lnTo>
                  <a:lnTo>
                    <a:pt x="24" y="138"/>
                  </a:lnTo>
                  <a:lnTo>
                    <a:pt x="30" y="120"/>
                  </a:lnTo>
                  <a:lnTo>
                    <a:pt x="36" y="102"/>
                  </a:lnTo>
                  <a:lnTo>
                    <a:pt x="48" y="84"/>
                  </a:lnTo>
                  <a:lnTo>
                    <a:pt x="60" y="66"/>
                  </a:lnTo>
                  <a:lnTo>
                    <a:pt x="66" y="48"/>
                  </a:lnTo>
                  <a:lnTo>
                    <a:pt x="84" y="30"/>
                  </a:lnTo>
                  <a:lnTo>
                    <a:pt x="90" y="12"/>
                  </a:lnTo>
                  <a:lnTo>
                    <a:pt x="108" y="0"/>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30" name="Google Shape;2230;p45"/>
            <p:cNvSpPr/>
            <p:nvPr/>
          </p:nvSpPr>
          <p:spPr>
            <a:xfrm>
              <a:off x="3403" y="4232"/>
              <a:ext cx="215" cy="329"/>
            </a:xfrm>
            <a:custGeom>
              <a:avLst/>
              <a:gdLst/>
              <a:ahLst/>
              <a:cxnLst/>
              <a:rect l="l" t="t" r="r" b="b"/>
              <a:pathLst>
                <a:path w="215" h="329" extrusionOk="0">
                  <a:moveTo>
                    <a:pt x="185" y="0"/>
                  </a:moveTo>
                  <a:lnTo>
                    <a:pt x="197" y="12"/>
                  </a:lnTo>
                  <a:lnTo>
                    <a:pt x="209" y="18"/>
                  </a:lnTo>
                  <a:lnTo>
                    <a:pt x="215" y="30"/>
                  </a:lnTo>
                  <a:lnTo>
                    <a:pt x="215" y="42"/>
                  </a:lnTo>
                  <a:lnTo>
                    <a:pt x="209" y="65"/>
                  </a:lnTo>
                  <a:lnTo>
                    <a:pt x="191" y="83"/>
                  </a:lnTo>
                  <a:lnTo>
                    <a:pt x="167" y="107"/>
                  </a:lnTo>
                  <a:lnTo>
                    <a:pt x="143" y="125"/>
                  </a:lnTo>
                  <a:lnTo>
                    <a:pt x="119" y="143"/>
                  </a:lnTo>
                  <a:lnTo>
                    <a:pt x="107" y="167"/>
                  </a:lnTo>
                  <a:lnTo>
                    <a:pt x="83" y="185"/>
                  </a:lnTo>
                  <a:lnTo>
                    <a:pt x="71" y="209"/>
                  </a:lnTo>
                  <a:lnTo>
                    <a:pt x="65" y="233"/>
                  </a:lnTo>
                  <a:lnTo>
                    <a:pt x="59" y="257"/>
                  </a:lnTo>
                  <a:lnTo>
                    <a:pt x="53" y="281"/>
                  </a:lnTo>
                  <a:lnTo>
                    <a:pt x="48" y="305"/>
                  </a:lnTo>
                  <a:lnTo>
                    <a:pt x="36" y="317"/>
                  </a:lnTo>
                  <a:lnTo>
                    <a:pt x="12" y="329"/>
                  </a:lnTo>
                  <a:lnTo>
                    <a:pt x="6" y="299"/>
                  </a:lnTo>
                  <a:lnTo>
                    <a:pt x="0" y="281"/>
                  </a:lnTo>
                  <a:lnTo>
                    <a:pt x="0" y="257"/>
                  </a:lnTo>
                  <a:lnTo>
                    <a:pt x="6" y="233"/>
                  </a:lnTo>
                  <a:lnTo>
                    <a:pt x="12" y="209"/>
                  </a:lnTo>
                  <a:lnTo>
                    <a:pt x="24" y="191"/>
                  </a:lnTo>
                  <a:lnTo>
                    <a:pt x="36" y="167"/>
                  </a:lnTo>
                  <a:lnTo>
                    <a:pt x="53" y="149"/>
                  </a:lnTo>
                  <a:lnTo>
                    <a:pt x="59" y="131"/>
                  </a:lnTo>
                  <a:lnTo>
                    <a:pt x="77" y="107"/>
                  </a:lnTo>
                  <a:lnTo>
                    <a:pt x="95" y="89"/>
                  </a:lnTo>
                  <a:lnTo>
                    <a:pt x="113" y="71"/>
                  </a:lnTo>
                  <a:lnTo>
                    <a:pt x="131" y="54"/>
                  </a:lnTo>
                  <a:lnTo>
                    <a:pt x="149" y="36"/>
                  </a:lnTo>
                  <a:lnTo>
                    <a:pt x="167" y="18"/>
                  </a:lnTo>
                  <a:lnTo>
                    <a:pt x="185" y="0"/>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31" name="Google Shape;2231;p45"/>
            <p:cNvSpPr/>
            <p:nvPr/>
          </p:nvSpPr>
          <p:spPr>
            <a:xfrm>
              <a:off x="3480" y="4519"/>
              <a:ext cx="179" cy="227"/>
            </a:xfrm>
            <a:custGeom>
              <a:avLst/>
              <a:gdLst/>
              <a:ahLst/>
              <a:cxnLst/>
              <a:rect l="l" t="t" r="r" b="b"/>
              <a:pathLst>
                <a:path w="179" h="227" extrusionOk="0">
                  <a:moveTo>
                    <a:pt x="150" y="0"/>
                  </a:moveTo>
                  <a:lnTo>
                    <a:pt x="167" y="6"/>
                  </a:lnTo>
                  <a:lnTo>
                    <a:pt x="179" y="18"/>
                  </a:lnTo>
                  <a:lnTo>
                    <a:pt x="173" y="36"/>
                  </a:lnTo>
                  <a:lnTo>
                    <a:pt x="167" y="59"/>
                  </a:lnTo>
                  <a:lnTo>
                    <a:pt x="150" y="77"/>
                  </a:lnTo>
                  <a:lnTo>
                    <a:pt x="132" y="95"/>
                  </a:lnTo>
                  <a:lnTo>
                    <a:pt x="108" y="113"/>
                  </a:lnTo>
                  <a:lnTo>
                    <a:pt x="96" y="131"/>
                  </a:lnTo>
                  <a:lnTo>
                    <a:pt x="90" y="137"/>
                  </a:lnTo>
                  <a:lnTo>
                    <a:pt x="84" y="149"/>
                  </a:lnTo>
                  <a:lnTo>
                    <a:pt x="72" y="161"/>
                  </a:lnTo>
                  <a:lnTo>
                    <a:pt x="66" y="179"/>
                  </a:lnTo>
                  <a:lnTo>
                    <a:pt x="48" y="209"/>
                  </a:lnTo>
                  <a:lnTo>
                    <a:pt x="36" y="227"/>
                  </a:lnTo>
                  <a:lnTo>
                    <a:pt x="12" y="221"/>
                  </a:lnTo>
                  <a:lnTo>
                    <a:pt x="0" y="215"/>
                  </a:lnTo>
                  <a:lnTo>
                    <a:pt x="0" y="197"/>
                  </a:lnTo>
                  <a:lnTo>
                    <a:pt x="6" y="179"/>
                  </a:lnTo>
                  <a:lnTo>
                    <a:pt x="12" y="161"/>
                  </a:lnTo>
                  <a:lnTo>
                    <a:pt x="18" y="149"/>
                  </a:lnTo>
                  <a:lnTo>
                    <a:pt x="30" y="125"/>
                  </a:lnTo>
                  <a:lnTo>
                    <a:pt x="54" y="95"/>
                  </a:lnTo>
                  <a:lnTo>
                    <a:pt x="72" y="71"/>
                  </a:lnTo>
                  <a:lnTo>
                    <a:pt x="96" y="42"/>
                  </a:lnTo>
                  <a:lnTo>
                    <a:pt x="120" y="18"/>
                  </a:lnTo>
                  <a:lnTo>
                    <a:pt x="150" y="0"/>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32" name="Google Shape;2232;p45"/>
            <p:cNvSpPr/>
            <p:nvPr/>
          </p:nvSpPr>
          <p:spPr>
            <a:xfrm>
              <a:off x="3606" y="4776"/>
              <a:ext cx="125" cy="143"/>
            </a:xfrm>
            <a:custGeom>
              <a:avLst/>
              <a:gdLst/>
              <a:ahLst/>
              <a:cxnLst/>
              <a:rect l="l" t="t" r="r" b="b"/>
              <a:pathLst>
                <a:path w="125" h="143" extrusionOk="0">
                  <a:moveTo>
                    <a:pt x="95" y="0"/>
                  </a:moveTo>
                  <a:lnTo>
                    <a:pt x="113" y="18"/>
                  </a:lnTo>
                  <a:lnTo>
                    <a:pt x="125" y="36"/>
                  </a:lnTo>
                  <a:lnTo>
                    <a:pt x="119" y="54"/>
                  </a:lnTo>
                  <a:lnTo>
                    <a:pt x="101" y="71"/>
                  </a:lnTo>
                  <a:lnTo>
                    <a:pt x="83" y="89"/>
                  </a:lnTo>
                  <a:lnTo>
                    <a:pt x="65" y="107"/>
                  </a:lnTo>
                  <a:lnTo>
                    <a:pt x="47" y="119"/>
                  </a:lnTo>
                  <a:lnTo>
                    <a:pt x="41" y="143"/>
                  </a:lnTo>
                  <a:lnTo>
                    <a:pt x="18" y="137"/>
                  </a:lnTo>
                  <a:lnTo>
                    <a:pt x="6" y="131"/>
                  </a:lnTo>
                  <a:lnTo>
                    <a:pt x="0" y="107"/>
                  </a:lnTo>
                  <a:lnTo>
                    <a:pt x="6" y="83"/>
                  </a:lnTo>
                  <a:lnTo>
                    <a:pt x="12" y="65"/>
                  </a:lnTo>
                  <a:lnTo>
                    <a:pt x="29" y="54"/>
                  </a:lnTo>
                  <a:lnTo>
                    <a:pt x="41" y="36"/>
                  </a:lnTo>
                  <a:lnTo>
                    <a:pt x="59" y="18"/>
                  </a:lnTo>
                  <a:lnTo>
                    <a:pt x="77" y="6"/>
                  </a:lnTo>
                  <a:lnTo>
                    <a:pt x="95" y="0"/>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33" name="Google Shape;2233;p45"/>
            <p:cNvSpPr/>
            <p:nvPr/>
          </p:nvSpPr>
          <p:spPr>
            <a:xfrm>
              <a:off x="3659" y="5021"/>
              <a:ext cx="185" cy="335"/>
            </a:xfrm>
            <a:custGeom>
              <a:avLst/>
              <a:gdLst/>
              <a:ahLst/>
              <a:cxnLst/>
              <a:rect l="l" t="t" r="r" b="b"/>
              <a:pathLst>
                <a:path w="185" h="335" extrusionOk="0">
                  <a:moveTo>
                    <a:pt x="155" y="0"/>
                  </a:moveTo>
                  <a:lnTo>
                    <a:pt x="167" y="6"/>
                  </a:lnTo>
                  <a:lnTo>
                    <a:pt x="179" y="18"/>
                  </a:lnTo>
                  <a:lnTo>
                    <a:pt x="185" y="30"/>
                  </a:lnTo>
                  <a:lnTo>
                    <a:pt x="185" y="48"/>
                  </a:lnTo>
                  <a:lnTo>
                    <a:pt x="173" y="66"/>
                  </a:lnTo>
                  <a:lnTo>
                    <a:pt x="167" y="77"/>
                  </a:lnTo>
                  <a:lnTo>
                    <a:pt x="150" y="83"/>
                  </a:lnTo>
                  <a:lnTo>
                    <a:pt x="138" y="89"/>
                  </a:lnTo>
                  <a:lnTo>
                    <a:pt x="108" y="107"/>
                  </a:lnTo>
                  <a:lnTo>
                    <a:pt x="90" y="137"/>
                  </a:lnTo>
                  <a:lnTo>
                    <a:pt x="72" y="161"/>
                  </a:lnTo>
                  <a:lnTo>
                    <a:pt x="66" y="191"/>
                  </a:lnTo>
                  <a:lnTo>
                    <a:pt x="54" y="221"/>
                  </a:lnTo>
                  <a:lnTo>
                    <a:pt x="48" y="251"/>
                  </a:lnTo>
                  <a:lnTo>
                    <a:pt x="48" y="269"/>
                  </a:lnTo>
                  <a:lnTo>
                    <a:pt x="48" y="287"/>
                  </a:lnTo>
                  <a:lnTo>
                    <a:pt x="48" y="305"/>
                  </a:lnTo>
                  <a:lnTo>
                    <a:pt x="48" y="323"/>
                  </a:lnTo>
                  <a:lnTo>
                    <a:pt x="36" y="329"/>
                  </a:lnTo>
                  <a:lnTo>
                    <a:pt x="24" y="335"/>
                  </a:lnTo>
                  <a:lnTo>
                    <a:pt x="12" y="311"/>
                  </a:lnTo>
                  <a:lnTo>
                    <a:pt x="6" y="287"/>
                  </a:lnTo>
                  <a:lnTo>
                    <a:pt x="0" y="263"/>
                  </a:lnTo>
                  <a:lnTo>
                    <a:pt x="0" y="239"/>
                  </a:lnTo>
                  <a:lnTo>
                    <a:pt x="0" y="215"/>
                  </a:lnTo>
                  <a:lnTo>
                    <a:pt x="6" y="191"/>
                  </a:lnTo>
                  <a:lnTo>
                    <a:pt x="12" y="167"/>
                  </a:lnTo>
                  <a:lnTo>
                    <a:pt x="24" y="143"/>
                  </a:lnTo>
                  <a:lnTo>
                    <a:pt x="30" y="119"/>
                  </a:lnTo>
                  <a:lnTo>
                    <a:pt x="48" y="95"/>
                  </a:lnTo>
                  <a:lnTo>
                    <a:pt x="60" y="77"/>
                  </a:lnTo>
                  <a:lnTo>
                    <a:pt x="78" y="60"/>
                  </a:lnTo>
                  <a:lnTo>
                    <a:pt x="96" y="42"/>
                  </a:lnTo>
                  <a:lnTo>
                    <a:pt x="114" y="24"/>
                  </a:lnTo>
                  <a:lnTo>
                    <a:pt x="132" y="12"/>
                  </a:lnTo>
                  <a:lnTo>
                    <a:pt x="155" y="0"/>
                  </a:lnTo>
                  <a:close/>
                </a:path>
              </a:pathLst>
            </a:custGeom>
            <a:solidFill>
              <a:srgbClr val="BFC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34" name="Google Shape;2234;p45"/>
            <p:cNvSpPr/>
            <p:nvPr/>
          </p:nvSpPr>
          <p:spPr>
            <a:xfrm>
              <a:off x="5915" y="2110"/>
              <a:ext cx="256" cy="633"/>
            </a:xfrm>
            <a:custGeom>
              <a:avLst/>
              <a:gdLst/>
              <a:ahLst/>
              <a:cxnLst/>
              <a:rect l="l" t="t" r="r" b="b"/>
              <a:pathLst>
                <a:path w="256" h="633" extrusionOk="0">
                  <a:moveTo>
                    <a:pt x="29" y="0"/>
                  </a:moveTo>
                  <a:lnTo>
                    <a:pt x="59" y="30"/>
                  </a:lnTo>
                  <a:lnTo>
                    <a:pt x="95" y="53"/>
                  </a:lnTo>
                  <a:lnTo>
                    <a:pt x="119" y="83"/>
                  </a:lnTo>
                  <a:lnTo>
                    <a:pt x="149" y="119"/>
                  </a:lnTo>
                  <a:lnTo>
                    <a:pt x="167" y="155"/>
                  </a:lnTo>
                  <a:lnTo>
                    <a:pt x="185" y="197"/>
                  </a:lnTo>
                  <a:lnTo>
                    <a:pt x="202" y="233"/>
                  </a:lnTo>
                  <a:lnTo>
                    <a:pt x="220" y="275"/>
                  </a:lnTo>
                  <a:lnTo>
                    <a:pt x="226" y="316"/>
                  </a:lnTo>
                  <a:lnTo>
                    <a:pt x="238" y="352"/>
                  </a:lnTo>
                  <a:lnTo>
                    <a:pt x="244" y="394"/>
                  </a:lnTo>
                  <a:lnTo>
                    <a:pt x="256" y="436"/>
                  </a:lnTo>
                  <a:lnTo>
                    <a:pt x="256" y="478"/>
                  </a:lnTo>
                  <a:lnTo>
                    <a:pt x="256" y="520"/>
                  </a:lnTo>
                  <a:lnTo>
                    <a:pt x="256" y="562"/>
                  </a:lnTo>
                  <a:lnTo>
                    <a:pt x="250" y="609"/>
                  </a:lnTo>
                  <a:lnTo>
                    <a:pt x="232" y="615"/>
                  </a:lnTo>
                  <a:lnTo>
                    <a:pt x="214" y="621"/>
                  </a:lnTo>
                  <a:lnTo>
                    <a:pt x="202" y="627"/>
                  </a:lnTo>
                  <a:lnTo>
                    <a:pt x="191" y="633"/>
                  </a:lnTo>
                  <a:lnTo>
                    <a:pt x="179" y="597"/>
                  </a:lnTo>
                  <a:lnTo>
                    <a:pt x="173" y="562"/>
                  </a:lnTo>
                  <a:lnTo>
                    <a:pt x="161" y="520"/>
                  </a:lnTo>
                  <a:lnTo>
                    <a:pt x="155" y="490"/>
                  </a:lnTo>
                  <a:lnTo>
                    <a:pt x="149" y="448"/>
                  </a:lnTo>
                  <a:lnTo>
                    <a:pt x="137" y="418"/>
                  </a:lnTo>
                  <a:lnTo>
                    <a:pt x="125" y="382"/>
                  </a:lnTo>
                  <a:lnTo>
                    <a:pt x="119" y="346"/>
                  </a:lnTo>
                  <a:lnTo>
                    <a:pt x="101" y="311"/>
                  </a:lnTo>
                  <a:lnTo>
                    <a:pt x="95" y="275"/>
                  </a:lnTo>
                  <a:lnTo>
                    <a:pt x="77" y="245"/>
                  </a:lnTo>
                  <a:lnTo>
                    <a:pt x="65" y="209"/>
                  </a:lnTo>
                  <a:lnTo>
                    <a:pt x="47" y="173"/>
                  </a:lnTo>
                  <a:lnTo>
                    <a:pt x="35" y="143"/>
                  </a:lnTo>
                  <a:lnTo>
                    <a:pt x="18" y="113"/>
                  </a:lnTo>
                  <a:lnTo>
                    <a:pt x="0" y="83"/>
                  </a:lnTo>
                  <a:lnTo>
                    <a:pt x="6" y="59"/>
                  </a:lnTo>
                  <a:lnTo>
                    <a:pt x="12" y="36"/>
                  </a:lnTo>
                  <a:lnTo>
                    <a:pt x="23" y="18"/>
                  </a:lnTo>
                  <a:lnTo>
                    <a:pt x="29" y="0"/>
                  </a:lnTo>
                  <a:close/>
                </a:path>
              </a:pathLst>
            </a:custGeom>
            <a:solidFill>
              <a:srgbClr val="599E2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35" name="Google Shape;2235;p45"/>
            <p:cNvSpPr/>
            <p:nvPr/>
          </p:nvSpPr>
          <p:spPr>
            <a:xfrm>
              <a:off x="3737" y="5666"/>
              <a:ext cx="328" cy="891"/>
            </a:xfrm>
            <a:custGeom>
              <a:avLst/>
              <a:gdLst/>
              <a:ahLst/>
              <a:cxnLst/>
              <a:rect l="l" t="t" r="r" b="b"/>
              <a:pathLst>
                <a:path w="328" h="891" extrusionOk="0">
                  <a:moveTo>
                    <a:pt x="268" y="0"/>
                  </a:moveTo>
                  <a:lnTo>
                    <a:pt x="292" y="18"/>
                  </a:lnTo>
                  <a:lnTo>
                    <a:pt x="316" y="36"/>
                  </a:lnTo>
                  <a:lnTo>
                    <a:pt x="322" y="54"/>
                  </a:lnTo>
                  <a:lnTo>
                    <a:pt x="328" y="72"/>
                  </a:lnTo>
                  <a:lnTo>
                    <a:pt x="328" y="84"/>
                  </a:lnTo>
                  <a:lnTo>
                    <a:pt x="322" y="102"/>
                  </a:lnTo>
                  <a:lnTo>
                    <a:pt x="304" y="120"/>
                  </a:lnTo>
                  <a:lnTo>
                    <a:pt x="292" y="138"/>
                  </a:lnTo>
                  <a:lnTo>
                    <a:pt x="274" y="150"/>
                  </a:lnTo>
                  <a:lnTo>
                    <a:pt x="256" y="168"/>
                  </a:lnTo>
                  <a:lnTo>
                    <a:pt x="233" y="186"/>
                  </a:lnTo>
                  <a:lnTo>
                    <a:pt x="221" y="204"/>
                  </a:lnTo>
                  <a:lnTo>
                    <a:pt x="203" y="216"/>
                  </a:lnTo>
                  <a:lnTo>
                    <a:pt x="185" y="239"/>
                  </a:lnTo>
                  <a:lnTo>
                    <a:pt x="179" y="257"/>
                  </a:lnTo>
                  <a:lnTo>
                    <a:pt x="173" y="281"/>
                  </a:lnTo>
                  <a:lnTo>
                    <a:pt x="155" y="311"/>
                  </a:lnTo>
                  <a:lnTo>
                    <a:pt x="143" y="341"/>
                  </a:lnTo>
                  <a:lnTo>
                    <a:pt x="137" y="377"/>
                  </a:lnTo>
                  <a:lnTo>
                    <a:pt x="125" y="407"/>
                  </a:lnTo>
                  <a:lnTo>
                    <a:pt x="119" y="443"/>
                  </a:lnTo>
                  <a:lnTo>
                    <a:pt x="119" y="479"/>
                  </a:lnTo>
                  <a:lnTo>
                    <a:pt x="113" y="508"/>
                  </a:lnTo>
                  <a:lnTo>
                    <a:pt x="113" y="544"/>
                  </a:lnTo>
                  <a:lnTo>
                    <a:pt x="107" y="580"/>
                  </a:lnTo>
                  <a:lnTo>
                    <a:pt x="107" y="616"/>
                  </a:lnTo>
                  <a:lnTo>
                    <a:pt x="113" y="646"/>
                  </a:lnTo>
                  <a:lnTo>
                    <a:pt x="113" y="682"/>
                  </a:lnTo>
                  <a:lnTo>
                    <a:pt x="119" y="718"/>
                  </a:lnTo>
                  <a:lnTo>
                    <a:pt x="119" y="754"/>
                  </a:lnTo>
                  <a:lnTo>
                    <a:pt x="131" y="789"/>
                  </a:lnTo>
                  <a:lnTo>
                    <a:pt x="143" y="825"/>
                  </a:lnTo>
                  <a:lnTo>
                    <a:pt x="125" y="843"/>
                  </a:lnTo>
                  <a:lnTo>
                    <a:pt x="113" y="855"/>
                  </a:lnTo>
                  <a:lnTo>
                    <a:pt x="95" y="873"/>
                  </a:lnTo>
                  <a:lnTo>
                    <a:pt x="83" y="891"/>
                  </a:lnTo>
                  <a:lnTo>
                    <a:pt x="54" y="831"/>
                  </a:lnTo>
                  <a:lnTo>
                    <a:pt x="36" y="777"/>
                  </a:lnTo>
                  <a:lnTo>
                    <a:pt x="18" y="718"/>
                  </a:lnTo>
                  <a:lnTo>
                    <a:pt x="6" y="658"/>
                  </a:lnTo>
                  <a:lnTo>
                    <a:pt x="0" y="592"/>
                  </a:lnTo>
                  <a:lnTo>
                    <a:pt x="0" y="532"/>
                  </a:lnTo>
                  <a:lnTo>
                    <a:pt x="6" y="467"/>
                  </a:lnTo>
                  <a:lnTo>
                    <a:pt x="12" y="407"/>
                  </a:lnTo>
                  <a:lnTo>
                    <a:pt x="24" y="347"/>
                  </a:lnTo>
                  <a:lnTo>
                    <a:pt x="42" y="287"/>
                  </a:lnTo>
                  <a:lnTo>
                    <a:pt x="66" y="228"/>
                  </a:lnTo>
                  <a:lnTo>
                    <a:pt x="95" y="180"/>
                  </a:lnTo>
                  <a:lnTo>
                    <a:pt x="125" y="126"/>
                  </a:lnTo>
                  <a:lnTo>
                    <a:pt x="167" y="84"/>
                  </a:lnTo>
                  <a:lnTo>
                    <a:pt x="215" y="36"/>
                  </a:lnTo>
                  <a:lnTo>
                    <a:pt x="26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36" name="Google Shape;2236;p45"/>
            <p:cNvSpPr/>
            <p:nvPr/>
          </p:nvSpPr>
          <p:spPr>
            <a:xfrm>
              <a:off x="3916" y="5965"/>
              <a:ext cx="209" cy="676"/>
            </a:xfrm>
            <a:custGeom>
              <a:avLst/>
              <a:gdLst/>
              <a:ahLst/>
              <a:cxnLst/>
              <a:rect l="l" t="t" r="r" b="b"/>
              <a:pathLst>
                <a:path w="209" h="676" extrusionOk="0">
                  <a:moveTo>
                    <a:pt x="173" y="0"/>
                  </a:moveTo>
                  <a:lnTo>
                    <a:pt x="191" y="30"/>
                  </a:lnTo>
                  <a:lnTo>
                    <a:pt x="203" y="54"/>
                  </a:lnTo>
                  <a:lnTo>
                    <a:pt x="209" y="84"/>
                  </a:lnTo>
                  <a:lnTo>
                    <a:pt x="209" y="114"/>
                  </a:lnTo>
                  <a:lnTo>
                    <a:pt x="197" y="144"/>
                  </a:lnTo>
                  <a:lnTo>
                    <a:pt x="185" y="174"/>
                  </a:lnTo>
                  <a:lnTo>
                    <a:pt x="173" y="198"/>
                  </a:lnTo>
                  <a:lnTo>
                    <a:pt x="161" y="233"/>
                  </a:lnTo>
                  <a:lnTo>
                    <a:pt x="143" y="263"/>
                  </a:lnTo>
                  <a:lnTo>
                    <a:pt x="125" y="293"/>
                  </a:lnTo>
                  <a:lnTo>
                    <a:pt x="113" y="323"/>
                  </a:lnTo>
                  <a:lnTo>
                    <a:pt x="107" y="359"/>
                  </a:lnTo>
                  <a:lnTo>
                    <a:pt x="101" y="389"/>
                  </a:lnTo>
                  <a:lnTo>
                    <a:pt x="101" y="425"/>
                  </a:lnTo>
                  <a:lnTo>
                    <a:pt x="113" y="461"/>
                  </a:lnTo>
                  <a:lnTo>
                    <a:pt x="137" y="496"/>
                  </a:lnTo>
                  <a:lnTo>
                    <a:pt x="143" y="526"/>
                  </a:lnTo>
                  <a:lnTo>
                    <a:pt x="149" y="556"/>
                  </a:lnTo>
                  <a:lnTo>
                    <a:pt x="155" y="568"/>
                  </a:lnTo>
                  <a:lnTo>
                    <a:pt x="161" y="586"/>
                  </a:lnTo>
                  <a:lnTo>
                    <a:pt x="161" y="604"/>
                  </a:lnTo>
                  <a:lnTo>
                    <a:pt x="173" y="616"/>
                  </a:lnTo>
                  <a:lnTo>
                    <a:pt x="155" y="628"/>
                  </a:lnTo>
                  <a:lnTo>
                    <a:pt x="143" y="646"/>
                  </a:lnTo>
                  <a:lnTo>
                    <a:pt x="125" y="658"/>
                  </a:lnTo>
                  <a:lnTo>
                    <a:pt x="107" y="676"/>
                  </a:lnTo>
                  <a:lnTo>
                    <a:pt x="77" y="634"/>
                  </a:lnTo>
                  <a:lnTo>
                    <a:pt x="48" y="598"/>
                  </a:lnTo>
                  <a:lnTo>
                    <a:pt x="30" y="556"/>
                  </a:lnTo>
                  <a:lnTo>
                    <a:pt x="18" y="514"/>
                  </a:lnTo>
                  <a:lnTo>
                    <a:pt x="6" y="467"/>
                  </a:lnTo>
                  <a:lnTo>
                    <a:pt x="0" y="419"/>
                  </a:lnTo>
                  <a:lnTo>
                    <a:pt x="0" y="377"/>
                  </a:lnTo>
                  <a:lnTo>
                    <a:pt x="6" y="329"/>
                  </a:lnTo>
                  <a:lnTo>
                    <a:pt x="12" y="281"/>
                  </a:lnTo>
                  <a:lnTo>
                    <a:pt x="24" y="233"/>
                  </a:lnTo>
                  <a:lnTo>
                    <a:pt x="42" y="192"/>
                  </a:lnTo>
                  <a:lnTo>
                    <a:pt x="60" y="150"/>
                  </a:lnTo>
                  <a:lnTo>
                    <a:pt x="83" y="108"/>
                  </a:lnTo>
                  <a:lnTo>
                    <a:pt x="107" y="66"/>
                  </a:lnTo>
                  <a:lnTo>
                    <a:pt x="137" y="30"/>
                  </a:lnTo>
                  <a:lnTo>
                    <a:pt x="173"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37" name="Google Shape;2237;p45"/>
            <p:cNvSpPr/>
            <p:nvPr/>
          </p:nvSpPr>
          <p:spPr>
            <a:xfrm>
              <a:off x="4149" y="6228"/>
              <a:ext cx="185" cy="467"/>
            </a:xfrm>
            <a:custGeom>
              <a:avLst/>
              <a:gdLst/>
              <a:ahLst/>
              <a:cxnLst/>
              <a:rect l="l" t="t" r="r" b="b"/>
              <a:pathLst>
                <a:path w="185" h="467" extrusionOk="0">
                  <a:moveTo>
                    <a:pt x="125" y="0"/>
                  </a:moveTo>
                  <a:lnTo>
                    <a:pt x="155" y="12"/>
                  </a:lnTo>
                  <a:lnTo>
                    <a:pt x="167" y="30"/>
                  </a:lnTo>
                  <a:lnTo>
                    <a:pt x="179" y="48"/>
                  </a:lnTo>
                  <a:lnTo>
                    <a:pt x="185" y="66"/>
                  </a:lnTo>
                  <a:lnTo>
                    <a:pt x="179" y="84"/>
                  </a:lnTo>
                  <a:lnTo>
                    <a:pt x="173" y="108"/>
                  </a:lnTo>
                  <a:lnTo>
                    <a:pt x="161" y="126"/>
                  </a:lnTo>
                  <a:lnTo>
                    <a:pt x="155" y="156"/>
                  </a:lnTo>
                  <a:lnTo>
                    <a:pt x="137" y="174"/>
                  </a:lnTo>
                  <a:lnTo>
                    <a:pt x="119" y="198"/>
                  </a:lnTo>
                  <a:lnTo>
                    <a:pt x="107" y="227"/>
                  </a:lnTo>
                  <a:lnTo>
                    <a:pt x="101" y="251"/>
                  </a:lnTo>
                  <a:lnTo>
                    <a:pt x="89" y="275"/>
                  </a:lnTo>
                  <a:lnTo>
                    <a:pt x="89" y="299"/>
                  </a:lnTo>
                  <a:lnTo>
                    <a:pt x="89" y="323"/>
                  </a:lnTo>
                  <a:lnTo>
                    <a:pt x="101" y="347"/>
                  </a:lnTo>
                  <a:lnTo>
                    <a:pt x="89" y="371"/>
                  </a:lnTo>
                  <a:lnTo>
                    <a:pt x="83" y="407"/>
                  </a:lnTo>
                  <a:lnTo>
                    <a:pt x="77" y="419"/>
                  </a:lnTo>
                  <a:lnTo>
                    <a:pt x="77" y="431"/>
                  </a:lnTo>
                  <a:lnTo>
                    <a:pt x="71" y="449"/>
                  </a:lnTo>
                  <a:lnTo>
                    <a:pt x="71" y="467"/>
                  </a:lnTo>
                  <a:lnTo>
                    <a:pt x="41" y="449"/>
                  </a:lnTo>
                  <a:lnTo>
                    <a:pt x="29" y="431"/>
                  </a:lnTo>
                  <a:lnTo>
                    <a:pt x="12" y="407"/>
                  </a:lnTo>
                  <a:lnTo>
                    <a:pt x="0" y="395"/>
                  </a:lnTo>
                  <a:lnTo>
                    <a:pt x="0" y="365"/>
                  </a:lnTo>
                  <a:lnTo>
                    <a:pt x="0" y="335"/>
                  </a:lnTo>
                  <a:lnTo>
                    <a:pt x="0" y="305"/>
                  </a:lnTo>
                  <a:lnTo>
                    <a:pt x="0" y="281"/>
                  </a:lnTo>
                  <a:lnTo>
                    <a:pt x="0" y="251"/>
                  </a:lnTo>
                  <a:lnTo>
                    <a:pt x="0" y="227"/>
                  </a:lnTo>
                  <a:lnTo>
                    <a:pt x="6" y="198"/>
                  </a:lnTo>
                  <a:lnTo>
                    <a:pt x="12" y="174"/>
                  </a:lnTo>
                  <a:lnTo>
                    <a:pt x="17" y="150"/>
                  </a:lnTo>
                  <a:lnTo>
                    <a:pt x="29" y="120"/>
                  </a:lnTo>
                  <a:lnTo>
                    <a:pt x="35" y="96"/>
                  </a:lnTo>
                  <a:lnTo>
                    <a:pt x="47" y="72"/>
                  </a:lnTo>
                  <a:lnTo>
                    <a:pt x="65" y="54"/>
                  </a:lnTo>
                  <a:lnTo>
                    <a:pt x="83" y="30"/>
                  </a:lnTo>
                  <a:lnTo>
                    <a:pt x="101" y="12"/>
                  </a:lnTo>
                  <a:lnTo>
                    <a:pt x="125"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38" name="Google Shape;2238;p45"/>
            <p:cNvSpPr/>
            <p:nvPr/>
          </p:nvSpPr>
          <p:spPr>
            <a:xfrm>
              <a:off x="4387" y="6396"/>
              <a:ext cx="209" cy="364"/>
            </a:xfrm>
            <a:custGeom>
              <a:avLst/>
              <a:gdLst/>
              <a:ahLst/>
              <a:cxnLst/>
              <a:rect l="l" t="t" r="r" b="b"/>
              <a:pathLst>
                <a:path w="209" h="364" extrusionOk="0">
                  <a:moveTo>
                    <a:pt x="155" y="0"/>
                  </a:moveTo>
                  <a:lnTo>
                    <a:pt x="179" y="18"/>
                  </a:lnTo>
                  <a:lnTo>
                    <a:pt x="197" y="36"/>
                  </a:lnTo>
                  <a:lnTo>
                    <a:pt x="203" y="53"/>
                  </a:lnTo>
                  <a:lnTo>
                    <a:pt x="209" y="71"/>
                  </a:lnTo>
                  <a:lnTo>
                    <a:pt x="203" y="89"/>
                  </a:lnTo>
                  <a:lnTo>
                    <a:pt x="197" y="113"/>
                  </a:lnTo>
                  <a:lnTo>
                    <a:pt x="185" y="131"/>
                  </a:lnTo>
                  <a:lnTo>
                    <a:pt x="173" y="155"/>
                  </a:lnTo>
                  <a:lnTo>
                    <a:pt x="155" y="173"/>
                  </a:lnTo>
                  <a:lnTo>
                    <a:pt x="143" y="191"/>
                  </a:lnTo>
                  <a:lnTo>
                    <a:pt x="126" y="209"/>
                  </a:lnTo>
                  <a:lnTo>
                    <a:pt x="114" y="233"/>
                  </a:lnTo>
                  <a:lnTo>
                    <a:pt x="102" y="251"/>
                  </a:lnTo>
                  <a:lnTo>
                    <a:pt x="102" y="275"/>
                  </a:lnTo>
                  <a:lnTo>
                    <a:pt x="102" y="293"/>
                  </a:lnTo>
                  <a:lnTo>
                    <a:pt x="108" y="316"/>
                  </a:lnTo>
                  <a:lnTo>
                    <a:pt x="90" y="340"/>
                  </a:lnTo>
                  <a:lnTo>
                    <a:pt x="78" y="364"/>
                  </a:lnTo>
                  <a:lnTo>
                    <a:pt x="48" y="346"/>
                  </a:lnTo>
                  <a:lnTo>
                    <a:pt x="30" y="328"/>
                  </a:lnTo>
                  <a:lnTo>
                    <a:pt x="12" y="305"/>
                  </a:lnTo>
                  <a:lnTo>
                    <a:pt x="6" y="281"/>
                  </a:lnTo>
                  <a:lnTo>
                    <a:pt x="0" y="257"/>
                  </a:lnTo>
                  <a:lnTo>
                    <a:pt x="0" y="233"/>
                  </a:lnTo>
                  <a:lnTo>
                    <a:pt x="0" y="203"/>
                  </a:lnTo>
                  <a:lnTo>
                    <a:pt x="12" y="179"/>
                  </a:lnTo>
                  <a:lnTo>
                    <a:pt x="24" y="149"/>
                  </a:lnTo>
                  <a:lnTo>
                    <a:pt x="36" y="125"/>
                  </a:lnTo>
                  <a:lnTo>
                    <a:pt x="54" y="101"/>
                  </a:lnTo>
                  <a:lnTo>
                    <a:pt x="72" y="77"/>
                  </a:lnTo>
                  <a:lnTo>
                    <a:pt x="90" y="53"/>
                  </a:lnTo>
                  <a:lnTo>
                    <a:pt x="114" y="30"/>
                  </a:lnTo>
                  <a:lnTo>
                    <a:pt x="137" y="12"/>
                  </a:lnTo>
                  <a:lnTo>
                    <a:pt x="155"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39" name="Google Shape;2239;p45"/>
            <p:cNvSpPr/>
            <p:nvPr/>
          </p:nvSpPr>
          <p:spPr>
            <a:xfrm>
              <a:off x="4674" y="6563"/>
              <a:ext cx="143" cy="401"/>
            </a:xfrm>
            <a:custGeom>
              <a:avLst/>
              <a:gdLst/>
              <a:ahLst/>
              <a:cxnLst/>
              <a:rect l="l" t="t" r="r" b="b"/>
              <a:pathLst>
                <a:path w="143" h="401" extrusionOk="0">
                  <a:moveTo>
                    <a:pt x="89" y="0"/>
                  </a:moveTo>
                  <a:lnTo>
                    <a:pt x="107" y="12"/>
                  </a:lnTo>
                  <a:lnTo>
                    <a:pt x="125" y="30"/>
                  </a:lnTo>
                  <a:lnTo>
                    <a:pt x="137" y="48"/>
                  </a:lnTo>
                  <a:lnTo>
                    <a:pt x="143" y="66"/>
                  </a:lnTo>
                  <a:lnTo>
                    <a:pt x="143" y="84"/>
                  </a:lnTo>
                  <a:lnTo>
                    <a:pt x="143" y="108"/>
                  </a:lnTo>
                  <a:lnTo>
                    <a:pt x="137" y="132"/>
                  </a:lnTo>
                  <a:lnTo>
                    <a:pt x="137" y="155"/>
                  </a:lnTo>
                  <a:lnTo>
                    <a:pt x="125" y="179"/>
                  </a:lnTo>
                  <a:lnTo>
                    <a:pt x="119" y="203"/>
                  </a:lnTo>
                  <a:lnTo>
                    <a:pt x="113" y="227"/>
                  </a:lnTo>
                  <a:lnTo>
                    <a:pt x="113" y="251"/>
                  </a:lnTo>
                  <a:lnTo>
                    <a:pt x="107" y="275"/>
                  </a:lnTo>
                  <a:lnTo>
                    <a:pt x="113" y="305"/>
                  </a:lnTo>
                  <a:lnTo>
                    <a:pt x="119" y="323"/>
                  </a:lnTo>
                  <a:lnTo>
                    <a:pt x="131" y="347"/>
                  </a:lnTo>
                  <a:lnTo>
                    <a:pt x="119" y="359"/>
                  </a:lnTo>
                  <a:lnTo>
                    <a:pt x="113" y="371"/>
                  </a:lnTo>
                  <a:lnTo>
                    <a:pt x="101" y="383"/>
                  </a:lnTo>
                  <a:lnTo>
                    <a:pt x="95" y="401"/>
                  </a:lnTo>
                  <a:lnTo>
                    <a:pt x="71" y="383"/>
                  </a:lnTo>
                  <a:lnTo>
                    <a:pt x="47" y="365"/>
                  </a:lnTo>
                  <a:lnTo>
                    <a:pt x="35" y="341"/>
                  </a:lnTo>
                  <a:lnTo>
                    <a:pt x="23" y="317"/>
                  </a:lnTo>
                  <a:lnTo>
                    <a:pt x="12" y="293"/>
                  </a:lnTo>
                  <a:lnTo>
                    <a:pt x="6" y="263"/>
                  </a:lnTo>
                  <a:lnTo>
                    <a:pt x="0" y="239"/>
                  </a:lnTo>
                  <a:lnTo>
                    <a:pt x="6" y="209"/>
                  </a:lnTo>
                  <a:lnTo>
                    <a:pt x="6" y="179"/>
                  </a:lnTo>
                  <a:lnTo>
                    <a:pt x="12" y="149"/>
                  </a:lnTo>
                  <a:lnTo>
                    <a:pt x="18" y="120"/>
                  </a:lnTo>
                  <a:lnTo>
                    <a:pt x="29" y="96"/>
                  </a:lnTo>
                  <a:lnTo>
                    <a:pt x="35" y="66"/>
                  </a:lnTo>
                  <a:lnTo>
                    <a:pt x="53" y="42"/>
                  </a:lnTo>
                  <a:lnTo>
                    <a:pt x="71" y="18"/>
                  </a:lnTo>
                  <a:lnTo>
                    <a:pt x="8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40" name="Google Shape;2240;p45"/>
            <p:cNvSpPr/>
            <p:nvPr/>
          </p:nvSpPr>
          <p:spPr>
            <a:xfrm>
              <a:off x="2657" y="4602"/>
              <a:ext cx="149" cy="580"/>
            </a:xfrm>
            <a:custGeom>
              <a:avLst/>
              <a:gdLst/>
              <a:ahLst/>
              <a:cxnLst/>
              <a:rect l="l" t="t" r="r" b="b"/>
              <a:pathLst>
                <a:path w="149" h="580" extrusionOk="0">
                  <a:moveTo>
                    <a:pt x="101" y="0"/>
                  </a:moveTo>
                  <a:lnTo>
                    <a:pt x="119" y="18"/>
                  </a:lnTo>
                  <a:lnTo>
                    <a:pt x="137" y="48"/>
                  </a:lnTo>
                  <a:lnTo>
                    <a:pt x="149" y="72"/>
                  </a:lnTo>
                  <a:lnTo>
                    <a:pt x="149" y="108"/>
                  </a:lnTo>
                  <a:lnTo>
                    <a:pt x="143" y="138"/>
                  </a:lnTo>
                  <a:lnTo>
                    <a:pt x="137" y="168"/>
                  </a:lnTo>
                  <a:lnTo>
                    <a:pt x="131" y="204"/>
                  </a:lnTo>
                  <a:lnTo>
                    <a:pt x="119" y="239"/>
                  </a:lnTo>
                  <a:lnTo>
                    <a:pt x="107" y="275"/>
                  </a:lnTo>
                  <a:lnTo>
                    <a:pt x="101" y="311"/>
                  </a:lnTo>
                  <a:lnTo>
                    <a:pt x="90" y="347"/>
                  </a:lnTo>
                  <a:lnTo>
                    <a:pt x="90" y="383"/>
                  </a:lnTo>
                  <a:lnTo>
                    <a:pt x="84" y="419"/>
                  </a:lnTo>
                  <a:lnTo>
                    <a:pt x="90" y="455"/>
                  </a:lnTo>
                  <a:lnTo>
                    <a:pt x="101" y="491"/>
                  </a:lnTo>
                  <a:lnTo>
                    <a:pt x="119" y="526"/>
                  </a:lnTo>
                  <a:lnTo>
                    <a:pt x="95" y="532"/>
                  </a:lnTo>
                  <a:lnTo>
                    <a:pt x="84" y="544"/>
                  </a:lnTo>
                  <a:lnTo>
                    <a:pt x="66" y="562"/>
                  </a:lnTo>
                  <a:lnTo>
                    <a:pt x="54" y="580"/>
                  </a:lnTo>
                  <a:lnTo>
                    <a:pt x="36" y="544"/>
                  </a:lnTo>
                  <a:lnTo>
                    <a:pt x="24" y="508"/>
                  </a:lnTo>
                  <a:lnTo>
                    <a:pt x="12" y="467"/>
                  </a:lnTo>
                  <a:lnTo>
                    <a:pt x="6" y="431"/>
                  </a:lnTo>
                  <a:lnTo>
                    <a:pt x="0" y="395"/>
                  </a:lnTo>
                  <a:lnTo>
                    <a:pt x="0" y="353"/>
                  </a:lnTo>
                  <a:lnTo>
                    <a:pt x="0" y="317"/>
                  </a:lnTo>
                  <a:lnTo>
                    <a:pt x="0" y="281"/>
                  </a:lnTo>
                  <a:lnTo>
                    <a:pt x="0" y="239"/>
                  </a:lnTo>
                  <a:lnTo>
                    <a:pt x="6" y="204"/>
                  </a:lnTo>
                  <a:lnTo>
                    <a:pt x="18" y="168"/>
                  </a:lnTo>
                  <a:lnTo>
                    <a:pt x="30" y="132"/>
                  </a:lnTo>
                  <a:lnTo>
                    <a:pt x="42" y="96"/>
                  </a:lnTo>
                  <a:lnTo>
                    <a:pt x="60" y="60"/>
                  </a:lnTo>
                  <a:lnTo>
                    <a:pt x="78" y="30"/>
                  </a:lnTo>
                  <a:lnTo>
                    <a:pt x="101"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41" name="Google Shape;2241;p45"/>
            <p:cNvSpPr/>
            <p:nvPr/>
          </p:nvSpPr>
          <p:spPr>
            <a:xfrm>
              <a:off x="2776" y="4871"/>
              <a:ext cx="209" cy="514"/>
            </a:xfrm>
            <a:custGeom>
              <a:avLst/>
              <a:gdLst/>
              <a:ahLst/>
              <a:cxnLst/>
              <a:rect l="l" t="t" r="r" b="b"/>
              <a:pathLst>
                <a:path w="209" h="514" extrusionOk="0">
                  <a:moveTo>
                    <a:pt x="149" y="0"/>
                  </a:moveTo>
                  <a:lnTo>
                    <a:pt x="173" y="12"/>
                  </a:lnTo>
                  <a:lnTo>
                    <a:pt x="191" y="30"/>
                  </a:lnTo>
                  <a:lnTo>
                    <a:pt x="203" y="48"/>
                  </a:lnTo>
                  <a:lnTo>
                    <a:pt x="209" y="72"/>
                  </a:lnTo>
                  <a:lnTo>
                    <a:pt x="203" y="84"/>
                  </a:lnTo>
                  <a:lnTo>
                    <a:pt x="197" y="108"/>
                  </a:lnTo>
                  <a:lnTo>
                    <a:pt x="185" y="132"/>
                  </a:lnTo>
                  <a:lnTo>
                    <a:pt x="179" y="156"/>
                  </a:lnTo>
                  <a:lnTo>
                    <a:pt x="161" y="180"/>
                  </a:lnTo>
                  <a:lnTo>
                    <a:pt x="149" y="204"/>
                  </a:lnTo>
                  <a:lnTo>
                    <a:pt x="132" y="227"/>
                  </a:lnTo>
                  <a:lnTo>
                    <a:pt x="120" y="251"/>
                  </a:lnTo>
                  <a:lnTo>
                    <a:pt x="114" y="275"/>
                  </a:lnTo>
                  <a:lnTo>
                    <a:pt x="108" y="299"/>
                  </a:lnTo>
                  <a:lnTo>
                    <a:pt x="102" y="323"/>
                  </a:lnTo>
                  <a:lnTo>
                    <a:pt x="114" y="347"/>
                  </a:lnTo>
                  <a:lnTo>
                    <a:pt x="108" y="365"/>
                  </a:lnTo>
                  <a:lnTo>
                    <a:pt x="108" y="389"/>
                  </a:lnTo>
                  <a:lnTo>
                    <a:pt x="102" y="413"/>
                  </a:lnTo>
                  <a:lnTo>
                    <a:pt x="102" y="437"/>
                  </a:lnTo>
                  <a:lnTo>
                    <a:pt x="96" y="461"/>
                  </a:lnTo>
                  <a:lnTo>
                    <a:pt x="90" y="485"/>
                  </a:lnTo>
                  <a:lnTo>
                    <a:pt x="84" y="502"/>
                  </a:lnTo>
                  <a:lnTo>
                    <a:pt x="84" y="514"/>
                  </a:lnTo>
                  <a:lnTo>
                    <a:pt x="54" y="485"/>
                  </a:lnTo>
                  <a:lnTo>
                    <a:pt x="36" y="461"/>
                  </a:lnTo>
                  <a:lnTo>
                    <a:pt x="18" y="425"/>
                  </a:lnTo>
                  <a:lnTo>
                    <a:pt x="12" y="395"/>
                  </a:lnTo>
                  <a:lnTo>
                    <a:pt x="0" y="365"/>
                  </a:lnTo>
                  <a:lnTo>
                    <a:pt x="6" y="329"/>
                  </a:lnTo>
                  <a:lnTo>
                    <a:pt x="6" y="293"/>
                  </a:lnTo>
                  <a:lnTo>
                    <a:pt x="18" y="257"/>
                  </a:lnTo>
                  <a:lnTo>
                    <a:pt x="24" y="222"/>
                  </a:lnTo>
                  <a:lnTo>
                    <a:pt x="42" y="186"/>
                  </a:lnTo>
                  <a:lnTo>
                    <a:pt x="54" y="150"/>
                  </a:lnTo>
                  <a:lnTo>
                    <a:pt x="72" y="114"/>
                  </a:lnTo>
                  <a:lnTo>
                    <a:pt x="90" y="78"/>
                  </a:lnTo>
                  <a:lnTo>
                    <a:pt x="114" y="54"/>
                  </a:lnTo>
                  <a:lnTo>
                    <a:pt x="126" y="24"/>
                  </a:lnTo>
                  <a:lnTo>
                    <a:pt x="14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42" name="Google Shape;2242;p45"/>
            <p:cNvSpPr/>
            <p:nvPr/>
          </p:nvSpPr>
          <p:spPr>
            <a:xfrm>
              <a:off x="2967" y="5218"/>
              <a:ext cx="197" cy="436"/>
            </a:xfrm>
            <a:custGeom>
              <a:avLst/>
              <a:gdLst/>
              <a:ahLst/>
              <a:cxnLst/>
              <a:rect l="l" t="t" r="r" b="b"/>
              <a:pathLst>
                <a:path w="197" h="436" extrusionOk="0">
                  <a:moveTo>
                    <a:pt x="143" y="0"/>
                  </a:moveTo>
                  <a:lnTo>
                    <a:pt x="167" y="18"/>
                  </a:lnTo>
                  <a:lnTo>
                    <a:pt x="185" y="36"/>
                  </a:lnTo>
                  <a:lnTo>
                    <a:pt x="191" y="60"/>
                  </a:lnTo>
                  <a:lnTo>
                    <a:pt x="197" y="78"/>
                  </a:lnTo>
                  <a:lnTo>
                    <a:pt x="191" y="102"/>
                  </a:lnTo>
                  <a:lnTo>
                    <a:pt x="185" y="126"/>
                  </a:lnTo>
                  <a:lnTo>
                    <a:pt x="173" y="144"/>
                  </a:lnTo>
                  <a:lnTo>
                    <a:pt x="161" y="167"/>
                  </a:lnTo>
                  <a:lnTo>
                    <a:pt x="143" y="191"/>
                  </a:lnTo>
                  <a:lnTo>
                    <a:pt x="132" y="209"/>
                  </a:lnTo>
                  <a:lnTo>
                    <a:pt x="114" y="233"/>
                  </a:lnTo>
                  <a:lnTo>
                    <a:pt x="108" y="257"/>
                  </a:lnTo>
                  <a:lnTo>
                    <a:pt x="96" y="281"/>
                  </a:lnTo>
                  <a:lnTo>
                    <a:pt x="90" y="305"/>
                  </a:lnTo>
                  <a:lnTo>
                    <a:pt x="96" y="335"/>
                  </a:lnTo>
                  <a:lnTo>
                    <a:pt x="108" y="359"/>
                  </a:lnTo>
                  <a:lnTo>
                    <a:pt x="90" y="377"/>
                  </a:lnTo>
                  <a:lnTo>
                    <a:pt x="72" y="407"/>
                  </a:lnTo>
                  <a:lnTo>
                    <a:pt x="48" y="430"/>
                  </a:lnTo>
                  <a:lnTo>
                    <a:pt x="30" y="436"/>
                  </a:lnTo>
                  <a:lnTo>
                    <a:pt x="18" y="407"/>
                  </a:lnTo>
                  <a:lnTo>
                    <a:pt x="6" y="377"/>
                  </a:lnTo>
                  <a:lnTo>
                    <a:pt x="0" y="353"/>
                  </a:lnTo>
                  <a:lnTo>
                    <a:pt x="0" y="323"/>
                  </a:lnTo>
                  <a:lnTo>
                    <a:pt x="0" y="293"/>
                  </a:lnTo>
                  <a:lnTo>
                    <a:pt x="0" y="263"/>
                  </a:lnTo>
                  <a:lnTo>
                    <a:pt x="6" y="233"/>
                  </a:lnTo>
                  <a:lnTo>
                    <a:pt x="18" y="209"/>
                  </a:lnTo>
                  <a:lnTo>
                    <a:pt x="24" y="179"/>
                  </a:lnTo>
                  <a:lnTo>
                    <a:pt x="36" y="149"/>
                  </a:lnTo>
                  <a:lnTo>
                    <a:pt x="48" y="126"/>
                  </a:lnTo>
                  <a:lnTo>
                    <a:pt x="66" y="96"/>
                  </a:lnTo>
                  <a:lnTo>
                    <a:pt x="84" y="72"/>
                  </a:lnTo>
                  <a:lnTo>
                    <a:pt x="102" y="48"/>
                  </a:lnTo>
                  <a:lnTo>
                    <a:pt x="120" y="18"/>
                  </a:lnTo>
                  <a:lnTo>
                    <a:pt x="143"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43" name="Google Shape;2243;p45"/>
            <p:cNvSpPr/>
            <p:nvPr/>
          </p:nvSpPr>
          <p:spPr>
            <a:xfrm>
              <a:off x="3134" y="5565"/>
              <a:ext cx="132" cy="382"/>
            </a:xfrm>
            <a:custGeom>
              <a:avLst/>
              <a:gdLst/>
              <a:ahLst/>
              <a:cxnLst/>
              <a:rect l="l" t="t" r="r" b="b"/>
              <a:pathLst>
                <a:path w="132" h="382" extrusionOk="0">
                  <a:moveTo>
                    <a:pt x="72" y="0"/>
                  </a:moveTo>
                  <a:lnTo>
                    <a:pt x="90" y="24"/>
                  </a:lnTo>
                  <a:lnTo>
                    <a:pt x="108" y="54"/>
                  </a:lnTo>
                  <a:lnTo>
                    <a:pt x="108" y="66"/>
                  </a:lnTo>
                  <a:lnTo>
                    <a:pt x="114" y="77"/>
                  </a:lnTo>
                  <a:lnTo>
                    <a:pt x="120" y="95"/>
                  </a:lnTo>
                  <a:lnTo>
                    <a:pt x="126" y="113"/>
                  </a:lnTo>
                  <a:lnTo>
                    <a:pt x="126" y="125"/>
                  </a:lnTo>
                  <a:lnTo>
                    <a:pt x="132" y="143"/>
                  </a:lnTo>
                  <a:lnTo>
                    <a:pt x="132" y="161"/>
                  </a:lnTo>
                  <a:lnTo>
                    <a:pt x="132" y="179"/>
                  </a:lnTo>
                  <a:lnTo>
                    <a:pt x="132" y="197"/>
                  </a:lnTo>
                  <a:lnTo>
                    <a:pt x="132" y="215"/>
                  </a:lnTo>
                  <a:lnTo>
                    <a:pt x="132" y="233"/>
                  </a:lnTo>
                  <a:lnTo>
                    <a:pt x="132" y="251"/>
                  </a:lnTo>
                  <a:lnTo>
                    <a:pt x="132" y="263"/>
                  </a:lnTo>
                  <a:lnTo>
                    <a:pt x="132" y="281"/>
                  </a:lnTo>
                  <a:lnTo>
                    <a:pt x="132" y="299"/>
                  </a:lnTo>
                  <a:lnTo>
                    <a:pt x="132" y="317"/>
                  </a:lnTo>
                  <a:lnTo>
                    <a:pt x="132" y="329"/>
                  </a:lnTo>
                  <a:lnTo>
                    <a:pt x="132" y="346"/>
                  </a:lnTo>
                  <a:lnTo>
                    <a:pt x="132" y="364"/>
                  </a:lnTo>
                  <a:lnTo>
                    <a:pt x="132" y="382"/>
                  </a:lnTo>
                  <a:lnTo>
                    <a:pt x="96" y="370"/>
                  </a:lnTo>
                  <a:lnTo>
                    <a:pt x="72" y="364"/>
                  </a:lnTo>
                  <a:lnTo>
                    <a:pt x="48" y="346"/>
                  </a:lnTo>
                  <a:lnTo>
                    <a:pt x="30" y="329"/>
                  </a:lnTo>
                  <a:lnTo>
                    <a:pt x="18" y="305"/>
                  </a:lnTo>
                  <a:lnTo>
                    <a:pt x="6" y="281"/>
                  </a:lnTo>
                  <a:lnTo>
                    <a:pt x="0" y="251"/>
                  </a:lnTo>
                  <a:lnTo>
                    <a:pt x="0" y="227"/>
                  </a:lnTo>
                  <a:lnTo>
                    <a:pt x="0" y="197"/>
                  </a:lnTo>
                  <a:lnTo>
                    <a:pt x="0" y="161"/>
                  </a:lnTo>
                  <a:lnTo>
                    <a:pt x="6" y="131"/>
                  </a:lnTo>
                  <a:lnTo>
                    <a:pt x="18" y="101"/>
                  </a:lnTo>
                  <a:lnTo>
                    <a:pt x="30" y="71"/>
                  </a:lnTo>
                  <a:lnTo>
                    <a:pt x="36" y="48"/>
                  </a:lnTo>
                  <a:lnTo>
                    <a:pt x="54" y="18"/>
                  </a:lnTo>
                  <a:lnTo>
                    <a:pt x="72"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44" name="Google Shape;2244;p45"/>
            <p:cNvSpPr/>
            <p:nvPr/>
          </p:nvSpPr>
          <p:spPr>
            <a:xfrm>
              <a:off x="6893" y="1422"/>
              <a:ext cx="60" cy="72"/>
            </a:xfrm>
            <a:custGeom>
              <a:avLst/>
              <a:gdLst/>
              <a:ahLst/>
              <a:cxnLst/>
              <a:rect l="l" t="t" r="r" b="b"/>
              <a:pathLst>
                <a:path w="60" h="72" extrusionOk="0">
                  <a:moveTo>
                    <a:pt x="12" y="6"/>
                  </a:moveTo>
                  <a:lnTo>
                    <a:pt x="24" y="0"/>
                  </a:lnTo>
                  <a:lnTo>
                    <a:pt x="42" y="6"/>
                  </a:lnTo>
                  <a:lnTo>
                    <a:pt x="48" y="12"/>
                  </a:lnTo>
                  <a:lnTo>
                    <a:pt x="60" y="24"/>
                  </a:lnTo>
                  <a:lnTo>
                    <a:pt x="60" y="36"/>
                  </a:lnTo>
                  <a:lnTo>
                    <a:pt x="54" y="54"/>
                  </a:lnTo>
                  <a:lnTo>
                    <a:pt x="42" y="60"/>
                  </a:lnTo>
                  <a:lnTo>
                    <a:pt x="30" y="72"/>
                  </a:lnTo>
                  <a:lnTo>
                    <a:pt x="18" y="66"/>
                  </a:lnTo>
                  <a:lnTo>
                    <a:pt x="12" y="60"/>
                  </a:lnTo>
                  <a:lnTo>
                    <a:pt x="0" y="54"/>
                  </a:lnTo>
                  <a:lnTo>
                    <a:pt x="12" y="48"/>
                  </a:lnTo>
                  <a:lnTo>
                    <a:pt x="30" y="42"/>
                  </a:lnTo>
                  <a:lnTo>
                    <a:pt x="42" y="24"/>
                  </a:lnTo>
                  <a:lnTo>
                    <a:pt x="24" y="12"/>
                  </a:lnTo>
                  <a:lnTo>
                    <a:pt x="12" y="6"/>
                  </a:lnTo>
                  <a:close/>
                </a:path>
              </a:pathLst>
            </a:cu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45" name="Google Shape;2245;p45"/>
            <p:cNvSpPr/>
            <p:nvPr/>
          </p:nvSpPr>
          <p:spPr>
            <a:xfrm>
              <a:off x="7347" y="1273"/>
              <a:ext cx="250" cy="173"/>
            </a:xfrm>
            <a:custGeom>
              <a:avLst/>
              <a:gdLst/>
              <a:ahLst/>
              <a:cxnLst/>
              <a:rect l="l" t="t" r="r" b="b"/>
              <a:pathLst>
                <a:path w="250" h="173" extrusionOk="0">
                  <a:moveTo>
                    <a:pt x="23" y="0"/>
                  </a:moveTo>
                  <a:lnTo>
                    <a:pt x="29" y="6"/>
                  </a:lnTo>
                  <a:lnTo>
                    <a:pt x="29" y="24"/>
                  </a:lnTo>
                  <a:lnTo>
                    <a:pt x="29" y="42"/>
                  </a:lnTo>
                  <a:lnTo>
                    <a:pt x="29" y="54"/>
                  </a:lnTo>
                  <a:lnTo>
                    <a:pt x="29" y="72"/>
                  </a:lnTo>
                  <a:lnTo>
                    <a:pt x="35" y="89"/>
                  </a:lnTo>
                  <a:lnTo>
                    <a:pt x="47" y="101"/>
                  </a:lnTo>
                  <a:lnTo>
                    <a:pt x="65" y="113"/>
                  </a:lnTo>
                  <a:lnTo>
                    <a:pt x="83" y="119"/>
                  </a:lnTo>
                  <a:lnTo>
                    <a:pt x="101" y="131"/>
                  </a:lnTo>
                  <a:lnTo>
                    <a:pt x="131" y="131"/>
                  </a:lnTo>
                  <a:lnTo>
                    <a:pt x="155" y="137"/>
                  </a:lnTo>
                  <a:lnTo>
                    <a:pt x="173" y="125"/>
                  </a:lnTo>
                  <a:lnTo>
                    <a:pt x="196" y="119"/>
                  </a:lnTo>
                  <a:lnTo>
                    <a:pt x="214" y="101"/>
                  </a:lnTo>
                  <a:lnTo>
                    <a:pt x="226" y="83"/>
                  </a:lnTo>
                  <a:lnTo>
                    <a:pt x="214" y="72"/>
                  </a:lnTo>
                  <a:lnTo>
                    <a:pt x="208" y="60"/>
                  </a:lnTo>
                  <a:lnTo>
                    <a:pt x="196" y="60"/>
                  </a:lnTo>
                  <a:lnTo>
                    <a:pt x="184" y="60"/>
                  </a:lnTo>
                  <a:lnTo>
                    <a:pt x="167" y="60"/>
                  </a:lnTo>
                  <a:lnTo>
                    <a:pt x="155" y="60"/>
                  </a:lnTo>
                  <a:lnTo>
                    <a:pt x="143" y="60"/>
                  </a:lnTo>
                  <a:lnTo>
                    <a:pt x="137" y="72"/>
                  </a:lnTo>
                  <a:lnTo>
                    <a:pt x="131" y="78"/>
                  </a:lnTo>
                  <a:lnTo>
                    <a:pt x="131" y="95"/>
                  </a:lnTo>
                  <a:lnTo>
                    <a:pt x="137" y="89"/>
                  </a:lnTo>
                  <a:lnTo>
                    <a:pt x="143" y="83"/>
                  </a:lnTo>
                  <a:lnTo>
                    <a:pt x="155" y="78"/>
                  </a:lnTo>
                  <a:lnTo>
                    <a:pt x="161" y="78"/>
                  </a:lnTo>
                  <a:lnTo>
                    <a:pt x="161" y="83"/>
                  </a:lnTo>
                  <a:lnTo>
                    <a:pt x="161" y="95"/>
                  </a:lnTo>
                  <a:lnTo>
                    <a:pt x="155" y="113"/>
                  </a:lnTo>
                  <a:lnTo>
                    <a:pt x="155" y="125"/>
                  </a:lnTo>
                  <a:lnTo>
                    <a:pt x="137" y="125"/>
                  </a:lnTo>
                  <a:lnTo>
                    <a:pt x="119" y="125"/>
                  </a:lnTo>
                  <a:lnTo>
                    <a:pt x="107" y="113"/>
                  </a:lnTo>
                  <a:lnTo>
                    <a:pt x="101" y="113"/>
                  </a:lnTo>
                  <a:lnTo>
                    <a:pt x="95" y="89"/>
                  </a:lnTo>
                  <a:lnTo>
                    <a:pt x="101" y="72"/>
                  </a:lnTo>
                  <a:lnTo>
                    <a:pt x="107" y="54"/>
                  </a:lnTo>
                  <a:lnTo>
                    <a:pt x="119" y="48"/>
                  </a:lnTo>
                  <a:lnTo>
                    <a:pt x="125" y="36"/>
                  </a:lnTo>
                  <a:lnTo>
                    <a:pt x="143" y="30"/>
                  </a:lnTo>
                  <a:lnTo>
                    <a:pt x="161" y="24"/>
                  </a:lnTo>
                  <a:lnTo>
                    <a:pt x="179" y="24"/>
                  </a:lnTo>
                  <a:lnTo>
                    <a:pt x="190" y="18"/>
                  </a:lnTo>
                  <a:lnTo>
                    <a:pt x="202" y="24"/>
                  </a:lnTo>
                  <a:lnTo>
                    <a:pt x="220" y="30"/>
                  </a:lnTo>
                  <a:lnTo>
                    <a:pt x="232" y="36"/>
                  </a:lnTo>
                  <a:lnTo>
                    <a:pt x="238" y="48"/>
                  </a:lnTo>
                  <a:lnTo>
                    <a:pt x="250" y="60"/>
                  </a:lnTo>
                  <a:lnTo>
                    <a:pt x="250" y="78"/>
                  </a:lnTo>
                  <a:lnTo>
                    <a:pt x="250" y="101"/>
                  </a:lnTo>
                  <a:lnTo>
                    <a:pt x="238" y="113"/>
                  </a:lnTo>
                  <a:lnTo>
                    <a:pt x="226" y="137"/>
                  </a:lnTo>
                  <a:lnTo>
                    <a:pt x="208" y="149"/>
                  </a:lnTo>
                  <a:lnTo>
                    <a:pt x="196" y="161"/>
                  </a:lnTo>
                  <a:lnTo>
                    <a:pt x="173" y="167"/>
                  </a:lnTo>
                  <a:lnTo>
                    <a:pt x="155" y="167"/>
                  </a:lnTo>
                  <a:lnTo>
                    <a:pt x="131" y="167"/>
                  </a:lnTo>
                  <a:lnTo>
                    <a:pt x="113" y="173"/>
                  </a:lnTo>
                  <a:lnTo>
                    <a:pt x="83" y="167"/>
                  </a:lnTo>
                  <a:lnTo>
                    <a:pt x="53" y="149"/>
                  </a:lnTo>
                  <a:lnTo>
                    <a:pt x="29" y="125"/>
                  </a:lnTo>
                  <a:lnTo>
                    <a:pt x="17" y="107"/>
                  </a:lnTo>
                  <a:lnTo>
                    <a:pt x="0" y="78"/>
                  </a:lnTo>
                  <a:lnTo>
                    <a:pt x="0" y="54"/>
                  </a:lnTo>
                  <a:lnTo>
                    <a:pt x="6" y="24"/>
                  </a:lnTo>
                  <a:lnTo>
                    <a:pt x="23" y="0"/>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46" name="Google Shape;2246;p45"/>
            <p:cNvSpPr/>
            <p:nvPr/>
          </p:nvSpPr>
          <p:spPr>
            <a:xfrm>
              <a:off x="7036" y="1309"/>
              <a:ext cx="215" cy="191"/>
            </a:xfrm>
            <a:custGeom>
              <a:avLst/>
              <a:gdLst/>
              <a:ahLst/>
              <a:cxnLst/>
              <a:rect l="l" t="t" r="r" b="b"/>
              <a:pathLst>
                <a:path w="215" h="191" extrusionOk="0">
                  <a:moveTo>
                    <a:pt x="66" y="0"/>
                  </a:moveTo>
                  <a:lnTo>
                    <a:pt x="78" y="6"/>
                  </a:lnTo>
                  <a:lnTo>
                    <a:pt x="96" y="18"/>
                  </a:lnTo>
                  <a:lnTo>
                    <a:pt x="72" y="24"/>
                  </a:lnTo>
                  <a:lnTo>
                    <a:pt x="54" y="42"/>
                  </a:lnTo>
                  <a:lnTo>
                    <a:pt x="42" y="59"/>
                  </a:lnTo>
                  <a:lnTo>
                    <a:pt x="36" y="83"/>
                  </a:lnTo>
                  <a:lnTo>
                    <a:pt x="36" y="101"/>
                  </a:lnTo>
                  <a:lnTo>
                    <a:pt x="42" y="125"/>
                  </a:lnTo>
                  <a:lnTo>
                    <a:pt x="54" y="137"/>
                  </a:lnTo>
                  <a:lnTo>
                    <a:pt x="78" y="155"/>
                  </a:lnTo>
                  <a:lnTo>
                    <a:pt x="96" y="155"/>
                  </a:lnTo>
                  <a:lnTo>
                    <a:pt x="114" y="155"/>
                  </a:lnTo>
                  <a:lnTo>
                    <a:pt x="138" y="143"/>
                  </a:lnTo>
                  <a:lnTo>
                    <a:pt x="161" y="131"/>
                  </a:lnTo>
                  <a:lnTo>
                    <a:pt x="173" y="119"/>
                  </a:lnTo>
                  <a:lnTo>
                    <a:pt x="185" y="101"/>
                  </a:lnTo>
                  <a:lnTo>
                    <a:pt x="179" y="77"/>
                  </a:lnTo>
                  <a:lnTo>
                    <a:pt x="167" y="65"/>
                  </a:lnTo>
                  <a:lnTo>
                    <a:pt x="155" y="59"/>
                  </a:lnTo>
                  <a:lnTo>
                    <a:pt x="138" y="59"/>
                  </a:lnTo>
                  <a:lnTo>
                    <a:pt x="120" y="59"/>
                  </a:lnTo>
                  <a:lnTo>
                    <a:pt x="108" y="65"/>
                  </a:lnTo>
                  <a:lnTo>
                    <a:pt x="102" y="77"/>
                  </a:lnTo>
                  <a:lnTo>
                    <a:pt x="96" y="89"/>
                  </a:lnTo>
                  <a:lnTo>
                    <a:pt x="102" y="89"/>
                  </a:lnTo>
                  <a:lnTo>
                    <a:pt x="114" y="89"/>
                  </a:lnTo>
                  <a:lnTo>
                    <a:pt x="126" y="77"/>
                  </a:lnTo>
                  <a:lnTo>
                    <a:pt x="143" y="77"/>
                  </a:lnTo>
                  <a:lnTo>
                    <a:pt x="143" y="95"/>
                  </a:lnTo>
                  <a:lnTo>
                    <a:pt x="138" y="113"/>
                  </a:lnTo>
                  <a:lnTo>
                    <a:pt x="126" y="119"/>
                  </a:lnTo>
                  <a:lnTo>
                    <a:pt x="114" y="131"/>
                  </a:lnTo>
                  <a:lnTo>
                    <a:pt x="90" y="131"/>
                  </a:lnTo>
                  <a:lnTo>
                    <a:pt x="72" y="125"/>
                  </a:lnTo>
                  <a:lnTo>
                    <a:pt x="66" y="107"/>
                  </a:lnTo>
                  <a:lnTo>
                    <a:pt x="66" y="89"/>
                  </a:lnTo>
                  <a:lnTo>
                    <a:pt x="60" y="71"/>
                  </a:lnTo>
                  <a:lnTo>
                    <a:pt x="66" y="59"/>
                  </a:lnTo>
                  <a:lnTo>
                    <a:pt x="72" y="47"/>
                  </a:lnTo>
                  <a:lnTo>
                    <a:pt x="84" y="36"/>
                  </a:lnTo>
                  <a:lnTo>
                    <a:pt x="108" y="24"/>
                  </a:lnTo>
                  <a:lnTo>
                    <a:pt x="132" y="18"/>
                  </a:lnTo>
                  <a:lnTo>
                    <a:pt x="161" y="18"/>
                  </a:lnTo>
                  <a:lnTo>
                    <a:pt x="185" y="30"/>
                  </a:lnTo>
                  <a:lnTo>
                    <a:pt x="197" y="36"/>
                  </a:lnTo>
                  <a:lnTo>
                    <a:pt x="203" y="47"/>
                  </a:lnTo>
                  <a:lnTo>
                    <a:pt x="209" y="59"/>
                  </a:lnTo>
                  <a:lnTo>
                    <a:pt x="215" y="77"/>
                  </a:lnTo>
                  <a:lnTo>
                    <a:pt x="215" y="101"/>
                  </a:lnTo>
                  <a:lnTo>
                    <a:pt x="203" y="125"/>
                  </a:lnTo>
                  <a:lnTo>
                    <a:pt x="191" y="143"/>
                  </a:lnTo>
                  <a:lnTo>
                    <a:pt x="173" y="167"/>
                  </a:lnTo>
                  <a:lnTo>
                    <a:pt x="149" y="179"/>
                  </a:lnTo>
                  <a:lnTo>
                    <a:pt x="126" y="191"/>
                  </a:lnTo>
                  <a:lnTo>
                    <a:pt x="102" y="191"/>
                  </a:lnTo>
                  <a:lnTo>
                    <a:pt x="78" y="191"/>
                  </a:lnTo>
                  <a:lnTo>
                    <a:pt x="60" y="185"/>
                  </a:lnTo>
                  <a:lnTo>
                    <a:pt x="48" y="179"/>
                  </a:lnTo>
                  <a:lnTo>
                    <a:pt x="36" y="167"/>
                  </a:lnTo>
                  <a:lnTo>
                    <a:pt x="24" y="155"/>
                  </a:lnTo>
                  <a:lnTo>
                    <a:pt x="12" y="131"/>
                  </a:lnTo>
                  <a:lnTo>
                    <a:pt x="6" y="101"/>
                  </a:lnTo>
                  <a:lnTo>
                    <a:pt x="0" y="83"/>
                  </a:lnTo>
                  <a:lnTo>
                    <a:pt x="6" y="71"/>
                  </a:lnTo>
                  <a:lnTo>
                    <a:pt x="6" y="53"/>
                  </a:lnTo>
                  <a:lnTo>
                    <a:pt x="18" y="42"/>
                  </a:lnTo>
                  <a:lnTo>
                    <a:pt x="24" y="24"/>
                  </a:lnTo>
                  <a:lnTo>
                    <a:pt x="36" y="18"/>
                  </a:lnTo>
                  <a:lnTo>
                    <a:pt x="48" y="6"/>
                  </a:lnTo>
                  <a:lnTo>
                    <a:pt x="66" y="0"/>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47" name="Google Shape;2247;p45"/>
            <p:cNvSpPr/>
            <p:nvPr/>
          </p:nvSpPr>
          <p:spPr>
            <a:xfrm>
              <a:off x="6857" y="1386"/>
              <a:ext cx="120" cy="144"/>
            </a:xfrm>
            <a:custGeom>
              <a:avLst/>
              <a:gdLst/>
              <a:ahLst/>
              <a:cxnLst/>
              <a:rect l="l" t="t" r="r" b="b"/>
              <a:pathLst>
                <a:path w="120" h="144" extrusionOk="0">
                  <a:moveTo>
                    <a:pt x="36" y="0"/>
                  </a:moveTo>
                  <a:lnTo>
                    <a:pt x="60" y="0"/>
                  </a:lnTo>
                  <a:lnTo>
                    <a:pt x="84" y="6"/>
                  </a:lnTo>
                  <a:lnTo>
                    <a:pt x="102" y="18"/>
                  </a:lnTo>
                  <a:lnTo>
                    <a:pt x="120" y="42"/>
                  </a:lnTo>
                  <a:lnTo>
                    <a:pt x="120" y="60"/>
                  </a:lnTo>
                  <a:lnTo>
                    <a:pt x="120" y="84"/>
                  </a:lnTo>
                  <a:lnTo>
                    <a:pt x="114" y="108"/>
                  </a:lnTo>
                  <a:lnTo>
                    <a:pt x="96" y="132"/>
                  </a:lnTo>
                  <a:lnTo>
                    <a:pt x="78" y="138"/>
                  </a:lnTo>
                  <a:lnTo>
                    <a:pt x="60" y="144"/>
                  </a:lnTo>
                  <a:lnTo>
                    <a:pt x="42" y="138"/>
                  </a:lnTo>
                  <a:lnTo>
                    <a:pt x="24" y="126"/>
                  </a:lnTo>
                  <a:lnTo>
                    <a:pt x="6" y="114"/>
                  </a:lnTo>
                  <a:lnTo>
                    <a:pt x="0" y="102"/>
                  </a:lnTo>
                  <a:lnTo>
                    <a:pt x="0" y="84"/>
                  </a:lnTo>
                  <a:lnTo>
                    <a:pt x="6" y="66"/>
                  </a:lnTo>
                  <a:lnTo>
                    <a:pt x="12" y="48"/>
                  </a:lnTo>
                  <a:lnTo>
                    <a:pt x="12" y="30"/>
                  </a:lnTo>
                  <a:lnTo>
                    <a:pt x="12" y="24"/>
                  </a:lnTo>
                  <a:lnTo>
                    <a:pt x="12" y="12"/>
                  </a:lnTo>
                  <a:lnTo>
                    <a:pt x="18" y="6"/>
                  </a:lnTo>
                  <a:lnTo>
                    <a:pt x="36" y="6"/>
                  </a:lnTo>
                  <a:lnTo>
                    <a:pt x="36" y="0"/>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48" name="Google Shape;2248;p45"/>
            <p:cNvSpPr/>
            <p:nvPr/>
          </p:nvSpPr>
          <p:spPr>
            <a:xfrm>
              <a:off x="7203" y="1422"/>
              <a:ext cx="203" cy="233"/>
            </a:xfrm>
            <a:custGeom>
              <a:avLst/>
              <a:gdLst/>
              <a:ahLst/>
              <a:cxnLst/>
              <a:rect l="l" t="t" r="r" b="b"/>
              <a:pathLst>
                <a:path w="203" h="233" extrusionOk="0">
                  <a:moveTo>
                    <a:pt x="114" y="0"/>
                  </a:moveTo>
                  <a:lnTo>
                    <a:pt x="126" y="0"/>
                  </a:lnTo>
                  <a:lnTo>
                    <a:pt x="144" y="6"/>
                  </a:lnTo>
                  <a:lnTo>
                    <a:pt x="161" y="12"/>
                  </a:lnTo>
                  <a:lnTo>
                    <a:pt x="173" y="24"/>
                  </a:lnTo>
                  <a:lnTo>
                    <a:pt x="179" y="36"/>
                  </a:lnTo>
                  <a:lnTo>
                    <a:pt x="191" y="54"/>
                  </a:lnTo>
                  <a:lnTo>
                    <a:pt x="197" y="72"/>
                  </a:lnTo>
                  <a:lnTo>
                    <a:pt x="203" y="90"/>
                  </a:lnTo>
                  <a:lnTo>
                    <a:pt x="203" y="108"/>
                  </a:lnTo>
                  <a:lnTo>
                    <a:pt x="203" y="126"/>
                  </a:lnTo>
                  <a:lnTo>
                    <a:pt x="203" y="144"/>
                  </a:lnTo>
                  <a:lnTo>
                    <a:pt x="203" y="162"/>
                  </a:lnTo>
                  <a:lnTo>
                    <a:pt x="191" y="180"/>
                  </a:lnTo>
                  <a:lnTo>
                    <a:pt x="185" y="198"/>
                  </a:lnTo>
                  <a:lnTo>
                    <a:pt x="173" y="215"/>
                  </a:lnTo>
                  <a:lnTo>
                    <a:pt x="167" y="233"/>
                  </a:lnTo>
                  <a:lnTo>
                    <a:pt x="138" y="233"/>
                  </a:lnTo>
                  <a:lnTo>
                    <a:pt x="114" y="233"/>
                  </a:lnTo>
                  <a:lnTo>
                    <a:pt x="90" y="221"/>
                  </a:lnTo>
                  <a:lnTo>
                    <a:pt x="78" y="203"/>
                  </a:lnTo>
                  <a:lnTo>
                    <a:pt x="60" y="186"/>
                  </a:lnTo>
                  <a:lnTo>
                    <a:pt x="60" y="162"/>
                  </a:lnTo>
                  <a:lnTo>
                    <a:pt x="60" y="138"/>
                  </a:lnTo>
                  <a:lnTo>
                    <a:pt x="72" y="114"/>
                  </a:lnTo>
                  <a:lnTo>
                    <a:pt x="78" y="102"/>
                  </a:lnTo>
                  <a:lnTo>
                    <a:pt x="90" y="90"/>
                  </a:lnTo>
                  <a:lnTo>
                    <a:pt x="96" y="78"/>
                  </a:lnTo>
                  <a:lnTo>
                    <a:pt x="108" y="66"/>
                  </a:lnTo>
                  <a:lnTo>
                    <a:pt x="126" y="72"/>
                  </a:lnTo>
                  <a:lnTo>
                    <a:pt x="144" y="90"/>
                  </a:lnTo>
                  <a:lnTo>
                    <a:pt x="150" y="114"/>
                  </a:lnTo>
                  <a:lnTo>
                    <a:pt x="150" y="138"/>
                  </a:lnTo>
                  <a:lnTo>
                    <a:pt x="138" y="150"/>
                  </a:lnTo>
                  <a:lnTo>
                    <a:pt x="132" y="156"/>
                  </a:lnTo>
                  <a:lnTo>
                    <a:pt x="120" y="150"/>
                  </a:lnTo>
                  <a:lnTo>
                    <a:pt x="114" y="150"/>
                  </a:lnTo>
                  <a:lnTo>
                    <a:pt x="114" y="132"/>
                  </a:lnTo>
                  <a:lnTo>
                    <a:pt x="114" y="120"/>
                  </a:lnTo>
                  <a:lnTo>
                    <a:pt x="114" y="108"/>
                  </a:lnTo>
                  <a:lnTo>
                    <a:pt x="114" y="102"/>
                  </a:lnTo>
                  <a:lnTo>
                    <a:pt x="96" y="114"/>
                  </a:lnTo>
                  <a:lnTo>
                    <a:pt x="90" y="132"/>
                  </a:lnTo>
                  <a:lnTo>
                    <a:pt x="90" y="144"/>
                  </a:lnTo>
                  <a:lnTo>
                    <a:pt x="90" y="168"/>
                  </a:lnTo>
                  <a:lnTo>
                    <a:pt x="96" y="180"/>
                  </a:lnTo>
                  <a:lnTo>
                    <a:pt x="114" y="192"/>
                  </a:lnTo>
                  <a:lnTo>
                    <a:pt x="126" y="198"/>
                  </a:lnTo>
                  <a:lnTo>
                    <a:pt x="155" y="198"/>
                  </a:lnTo>
                  <a:lnTo>
                    <a:pt x="167" y="180"/>
                  </a:lnTo>
                  <a:lnTo>
                    <a:pt x="173" y="156"/>
                  </a:lnTo>
                  <a:lnTo>
                    <a:pt x="179" y="132"/>
                  </a:lnTo>
                  <a:lnTo>
                    <a:pt x="179" y="108"/>
                  </a:lnTo>
                  <a:lnTo>
                    <a:pt x="173" y="84"/>
                  </a:lnTo>
                  <a:lnTo>
                    <a:pt x="167" y="66"/>
                  </a:lnTo>
                  <a:lnTo>
                    <a:pt x="155" y="48"/>
                  </a:lnTo>
                  <a:lnTo>
                    <a:pt x="138" y="30"/>
                  </a:lnTo>
                  <a:lnTo>
                    <a:pt x="114" y="30"/>
                  </a:lnTo>
                  <a:lnTo>
                    <a:pt x="96" y="36"/>
                  </a:lnTo>
                  <a:lnTo>
                    <a:pt x="78" y="48"/>
                  </a:lnTo>
                  <a:lnTo>
                    <a:pt x="60" y="60"/>
                  </a:lnTo>
                  <a:lnTo>
                    <a:pt x="42" y="78"/>
                  </a:lnTo>
                  <a:lnTo>
                    <a:pt x="30" y="90"/>
                  </a:lnTo>
                  <a:lnTo>
                    <a:pt x="24" y="114"/>
                  </a:lnTo>
                  <a:lnTo>
                    <a:pt x="18" y="132"/>
                  </a:lnTo>
                  <a:lnTo>
                    <a:pt x="0" y="120"/>
                  </a:lnTo>
                  <a:lnTo>
                    <a:pt x="0" y="102"/>
                  </a:lnTo>
                  <a:lnTo>
                    <a:pt x="0" y="78"/>
                  </a:lnTo>
                  <a:lnTo>
                    <a:pt x="12" y="66"/>
                  </a:lnTo>
                  <a:lnTo>
                    <a:pt x="24" y="48"/>
                  </a:lnTo>
                  <a:lnTo>
                    <a:pt x="42" y="30"/>
                  </a:lnTo>
                  <a:lnTo>
                    <a:pt x="60" y="18"/>
                  </a:lnTo>
                  <a:lnTo>
                    <a:pt x="84" y="12"/>
                  </a:lnTo>
                  <a:lnTo>
                    <a:pt x="96" y="6"/>
                  </a:lnTo>
                  <a:lnTo>
                    <a:pt x="114" y="0"/>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49" name="Google Shape;2249;p45"/>
            <p:cNvSpPr/>
            <p:nvPr/>
          </p:nvSpPr>
          <p:spPr>
            <a:xfrm>
              <a:off x="6660" y="1476"/>
              <a:ext cx="203" cy="191"/>
            </a:xfrm>
            <a:custGeom>
              <a:avLst/>
              <a:gdLst/>
              <a:ahLst/>
              <a:cxnLst/>
              <a:rect l="l" t="t" r="r" b="b"/>
              <a:pathLst>
                <a:path w="203" h="191" extrusionOk="0">
                  <a:moveTo>
                    <a:pt x="114" y="6"/>
                  </a:moveTo>
                  <a:lnTo>
                    <a:pt x="132" y="0"/>
                  </a:lnTo>
                  <a:lnTo>
                    <a:pt x="150" y="6"/>
                  </a:lnTo>
                  <a:lnTo>
                    <a:pt x="167" y="18"/>
                  </a:lnTo>
                  <a:lnTo>
                    <a:pt x="179" y="30"/>
                  </a:lnTo>
                  <a:lnTo>
                    <a:pt x="185" y="42"/>
                  </a:lnTo>
                  <a:lnTo>
                    <a:pt x="197" y="60"/>
                  </a:lnTo>
                  <a:lnTo>
                    <a:pt x="197" y="78"/>
                  </a:lnTo>
                  <a:lnTo>
                    <a:pt x="203" y="102"/>
                  </a:lnTo>
                  <a:lnTo>
                    <a:pt x="197" y="120"/>
                  </a:lnTo>
                  <a:lnTo>
                    <a:pt x="191" y="138"/>
                  </a:lnTo>
                  <a:lnTo>
                    <a:pt x="185" y="149"/>
                  </a:lnTo>
                  <a:lnTo>
                    <a:pt x="173" y="167"/>
                  </a:lnTo>
                  <a:lnTo>
                    <a:pt x="162" y="173"/>
                  </a:lnTo>
                  <a:lnTo>
                    <a:pt x="144" y="185"/>
                  </a:lnTo>
                  <a:lnTo>
                    <a:pt x="126" y="191"/>
                  </a:lnTo>
                  <a:lnTo>
                    <a:pt x="108" y="191"/>
                  </a:lnTo>
                  <a:lnTo>
                    <a:pt x="84" y="191"/>
                  </a:lnTo>
                  <a:lnTo>
                    <a:pt x="60" y="191"/>
                  </a:lnTo>
                  <a:lnTo>
                    <a:pt x="30" y="179"/>
                  </a:lnTo>
                  <a:lnTo>
                    <a:pt x="18" y="161"/>
                  </a:lnTo>
                  <a:lnTo>
                    <a:pt x="6" y="138"/>
                  </a:lnTo>
                  <a:lnTo>
                    <a:pt x="0" y="120"/>
                  </a:lnTo>
                  <a:lnTo>
                    <a:pt x="0" y="96"/>
                  </a:lnTo>
                  <a:lnTo>
                    <a:pt x="12" y="78"/>
                  </a:lnTo>
                  <a:lnTo>
                    <a:pt x="24" y="72"/>
                  </a:lnTo>
                  <a:lnTo>
                    <a:pt x="30" y="72"/>
                  </a:lnTo>
                  <a:lnTo>
                    <a:pt x="30" y="90"/>
                  </a:lnTo>
                  <a:lnTo>
                    <a:pt x="30" y="114"/>
                  </a:lnTo>
                  <a:lnTo>
                    <a:pt x="30" y="126"/>
                  </a:lnTo>
                  <a:lnTo>
                    <a:pt x="30" y="138"/>
                  </a:lnTo>
                  <a:lnTo>
                    <a:pt x="36" y="144"/>
                  </a:lnTo>
                  <a:lnTo>
                    <a:pt x="54" y="149"/>
                  </a:lnTo>
                  <a:lnTo>
                    <a:pt x="66" y="149"/>
                  </a:lnTo>
                  <a:lnTo>
                    <a:pt x="90" y="155"/>
                  </a:lnTo>
                  <a:lnTo>
                    <a:pt x="108" y="155"/>
                  </a:lnTo>
                  <a:lnTo>
                    <a:pt x="132" y="149"/>
                  </a:lnTo>
                  <a:lnTo>
                    <a:pt x="144" y="144"/>
                  </a:lnTo>
                  <a:lnTo>
                    <a:pt x="162" y="132"/>
                  </a:lnTo>
                  <a:lnTo>
                    <a:pt x="173" y="114"/>
                  </a:lnTo>
                  <a:lnTo>
                    <a:pt x="179" y="96"/>
                  </a:lnTo>
                  <a:lnTo>
                    <a:pt x="167" y="66"/>
                  </a:lnTo>
                  <a:lnTo>
                    <a:pt x="150" y="48"/>
                  </a:lnTo>
                  <a:lnTo>
                    <a:pt x="138" y="36"/>
                  </a:lnTo>
                  <a:lnTo>
                    <a:pt x="120" y="42"/>
                  </a:lnTo>
                  <a:lnTo>
                    <a:pt x="108" y="48"/>
                  </a:lnTo>
                  <a:lnTo>
                    <a:pt x="102" y="60"/>
                  </a:lnTo>
                  <a:lnTo>
                    <a:pt x="96" y="72"/>
                  </a:lnTo>
                  <a:lnTo>
                    <a:pt x="96" y="84"/>
                  </a:lnTo>
                  <a:lnTo>
                    <a:pt x="108" y="84"/>
                  </a:lnTo>
                  <a:lnTo>
                    <a:pt x="120" y="84"/>
                  </a:lnTo>
                  <a:lnTo>
                    <a:pt x="126" y="72"/>
                  </a:lnTo>
                  <a:lnTo>
                    <a:pt x="144" y="54"/>
                  </a:lnTo>
                  <a:lnTo>
                    <a:pt x="150" y="72"/>
                  </a:lnTo>
                  <a:lnTo>
                    <a:pt x="144" y="90"/>
                  </a:lnTo>
                  <a:lnTo>
                    <a:pt x="138" y="102"/>
                  </a:lnTo>
                  <a:lnTo>
                    <a:pt x="126" y="120"/>
                  </a:lnTo>
                  <a:lnTo>
                    <a:pt x="108" y="126"/>
                  </a:lnTo>
                  <a:lnTo>
                    <a:pt x="90" y="126"/>
                  </a:lnTo>
                  <a:lnTo>
                    <a:pt x="78" y="114"/>
                  </a:lnTo>
                  <a:lnTo>
                    <a:pt x="66" y="96"/>
                  </a:lnTo>
                  <a:lnTo>
                    <a:pt x="60" y="66"/>
                  </a:lnTo>
                  <a:lnTo>
                    <a:pt x="72" y="42"/>
                  </a:lnTo>
                  <a:lnTo>
                    <a:pt x="90" y="18"/>
                  </a:lnTo>
                  <a:lnTo>
                    <a:pt x="114" y="6"/>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50" name="Google Shape;2250;p45"/>
            <p:cNvSpPr/>
            <p:nvPr/>
          </p:nvSpPr>
          <p:spPr>
            <a:xfrm>
              <a:off x="6917" y="1506"/>
              <a:ext cx="203" cy="191"/>
            </a:xfrm>
            <a:custGeom>
              <a:avLst/>
              <a:gdLst/>
              <a:ahLst/>
              <a:cxnLst/>
              <a:rect l="l" t="t" r="r" b="b"/>
              <a:pathLst>
                <a:path w="203" h="191" extrusionOk="0">
                  <a:moveTo>
                    <a:pt x="119" y="0"/>
                  </a:moveTo>
                  <a:lnTo>
                    <a:pt x="143" y="0"/>
                  </a:lnTo>
                  <a:lnTo>
                    <a:pt x="161" y="6"/>
                  </a:lnTo>
                  <a:lnTo>
                    <a:pt x="173" y="12"/>
                  </a:lnTo>
                  <a:lnTo>
                    <a:pt x="185" y="24"/>
                  </a:lnTo>
                  <a:lnTo>
                    <a:pt x="191" y="42"/>
                  </a:lnTo>
                  <a:lnTo>
                    <a:pt x="203" y="54"/>
                  </a:lnTo>
                  <a:lnTo>
                    <a:pt x="203" y="72"/>
                  </a:lnTo>
                  <a:lnTo>
                    <a:pt x="203" y="96"/>
                  </a:lnTo>
                  <a:lnTo>
                    <a:pt x="197" y="108"/>
                  </a:lnTo>
                  <a:lnTo>
                    <a:pt x="197" y="125"/>
                  </a:lnTo>
                  <a:lnTo>
                    <a:pt x="185" y="143"/>
                  </a:lnTo>
                  <a:lnTo>
                    <a:pt x="179" y="161"/>
                  </a:lnTo>
                  <a:lnTo>
                    <a:pt x="167" y="173"/>
                  </a:lnTo>
                  <a:lnTo>
                    <a:pt x="149" y="179"/>
                  </a:lnTo>
                  <a:lnTo>
                    <a:pt x="131" y="185"/>
                  </a:lnTo>
                  <a:lnTo>
                    <a:pt x="113" y="191"/>
                  </a:lnTo>
                  <a:lnTo>
                    <a:pt x="83" y="185"/>
                  </a:lnTo>
                  <a:lnTo>
                    <a:pt x="60" y="179"/>
                  </a:lnTo>
                  <a:lnTo>
                    <a:pt x="36" y="167"/>
                  </a:lnTo>
                  <a:lnTo>
                    <a:pt x="18" y="149"/>
                  </a:lnTo>
                  <a:lnTo>
                    <a:pt x="0" y="119"/>
                  </a:lnTo>
                  <a:lnTo>
                    <a:pt x="0" y="96"/>
                  </a:lnTo>
                  <a:lnTo>
                    <a:pt x="0" y="72"/>
                  </a:lnTo>
                  <a:lnTo>
                    <a:pt x="12" y="48"/>
                  </a:lnTo>
                  <a:lnTo>
                    <a:pt x="18" y="36"/>
                  </a:lnTo>
                  <a:lnTo>
                    <a:pt x="24" y="24"/>
                  </a:lnTo>
                  <a:lnTo>
                    <a:pt x="42" y="24"/>
                  </a:lnTo>
                  <a:lnTo>
                    <a:pt x="54" y="30"/>
                  </a:lnTo>
                  <a:lnTo>
                    <a:pt x="42" y="42"/>
                  </a:lnTo>
                  <a:lnTo>
                    <a:pt x="30" y="60"/>
                  </a:lnTo>
                  <a:lnTo>
                    <a:pt x="24" y="78"/>
                  </a:lnTo>
                  <a:lnTo>
                    <a:pt x="24" y="96"/>
                  </a:lnTo>
                  <a:lnTo>
                    <a:pt x="24" y="108"/>
                  </a:lnTo>
                  <a:lnTo>
                    <a:pt x="36" y="125"/>
                  </a:lnTo>
                  <a:lnTo>
                    <a:pt x="48" y="137"/>
                  </a:lnTo>
                  <a:lnTo>
                    <a:pt x="66" y="149"/>
                  </a:lnTo>
                  <a:lnTo>
                    <a:pt x="95" y="155"/>
                  </a:lnTo>
                  <a:lnTo>
                    <a:pt x="119" y="155"/>
                  </a:lnTo>
                  <a:lnTo>
                    <a:pt x="143" y="143"/>
                  </a:lnTo>
                  <a:lnTo>
                    <a:pt x="167" y="125"/>
                  </a:lnTo>
                  <a:lnTo>
                    <a:pt x="173" y="102"/>
                  </a:lnTo>
                  <a:lnTo>
                    <a:pt x="179" y="78"/>
                  </a:lnTo>
                  <a:lnTo>
                    <a:pt x="173" y="48"/>
                  </a:lnTo>
                  <a:lnTo>
                    <a:pt x="149" y="36"/>
                  </a:lnTo>
                  <a:lnTo>
                    <a:pt x="125" y="36"/>
                  </a:lnTo>
                  <a:lnTo>
                    <a:pt x="107" y="42"/>
                  </a:lnTo>
                  <a:lnTo>
                    <a:pt x="95" y="48"/>
                  </a:lnTo>
                  <a:lnTo>
                    <a:pt x="89" y="54"/>
                  </a:lnTo>
                  <a:lnTo>
                    <a:pt x="83" y="66"/>
                  </a:lnTo>
                  <a:lnTo>
                    <a:pt x="89" y="84"/>
                  </a:lnTo>
                  <a:lnTo>
                    <a:pt x="101" y="90"/>
                  </a:lnTo>
                  <a:lnTo>
                    <a:pt x="113" y="96"/>
                  </a:lnTo>
                  <a:lnTo>
                    <a:pt x="113" y="84"/>
                  </a:lnTo>
                  <a:lnTo>
                    <a:pt x="113" y="72"/>
                  </a:lnTo>
                  <a:lnTo>
                    <a:pt x="113" y="60"/>
                  </a:lnTo>
                  <a:lnTo>
                    <a:pt x="119" y="54"/>
                  </a:lnTo>
                  <a:lnTo>
                    <a:pt x="131" y="60"/>
                  </a:lnTo>
                  <a:lnTo>
                    <a:pt x="149" y="66"/>
                  </a:lnTo>
                  <a:lnTo>
                    <a:pt x="149" y="84"/>
                  </a:lnTo>
                  <a:lnTo>
                    <a:pt x="143" y="108"/>
                  </a:lnTo>
                  <a:lnTo>
                    <a:pt x="131" y="119"/>
                  </a:lnTo>
                  <a:lnTo>
                    <a:pt x="113" y="131"/>
                  </a:lnTo>
                  <a:lnTo>
                    <a:pt x="95" y="131"/>
                  </a:lnTo>
                  <a:lnTo>
                    <a:pt x="83" y="125"/>
                  </a:lnTo>
                  <a:lnTo>
                    <a:pt x="66" y="114"/>
                  </a:lnTo>
                  <a:lnTo>
                    <a:pt x="66" y="102"/>
                  </a:lnTo>
                  <a:lnTo>
                    <a:pt x="60" y="78"/>
                  </a:lnTo>
                  <a:lnTo>
                    <a:pt x="60" y="60"/>
                  </a:lnTo>
                  <a:lnTo>
                    <a:pt x="60" y="48"/>
                  </a:lnTo>
                  <a:lnTo>
                    <a:pt x="72" y="36"/>
                  </a:lnTo>
                  <a:lnTo>
                    <a:pt x="78" y="18"/>
                  </a:lnTo>
                  <a:lnTo>
                    <a:pt x="89" y="6"/>
                  </a:lnTo>
                  <a:lnTo>
                    <a:pt x="107" y="0"/>
                  </a:lnTo>
                  <a:lnTo>
                    <a:pt x="119" y="0"/>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51" name="Google Shape;2251;p45"/>
            <p:cNvSpPr/>
            <p:nvPr/>
          </p:nvSpPr>
          <p:spPr>
            <a:xfrm>
              <a:off x="6768" y="1667"/>
              <a:ext cx="125" cy="162"/>
            </a:xfrm>
            <a:custGeom>
              <a:avLst/>
              <a:gdLst/>
              <a:ahLst/>
              <a:cxnLst/>
              <a:rect l="l" t="t" r="r" b="b"/>
              <a:pathLst>
                <a:path w="125" h="162" extrusionOk="0">
                  <a:moveTo>
                    <a:pt x="65" y="0"/>
                  </a:moveTo>
                  <a:lnTo>
                    <a:pt x="77" y="0"/>
                  </a:lnTo>
                  <a:lnTo>
                    <a:pt x="95" y="12"/>
                  </a:lnTo>
                  <a:lnTo>
                    <a:pt x="101" y="18"/>
                  </a:lnTo>
                  <a:lnTo>
                    <a:pt x="113" y="30"/>
                  </a:lnTo>
                  <a:lnTo>
                    <a:pt x="119" y="42"/>
                  </a:lnTo>
                  <a:lnTo>
                    <a:pt x="125" y="60"/>
                  </a:lnTo>
                  <a:lnTo>
                    <a:pt x="125" y="78"/>
                  </a:lnTo>
                  <a:lnTo>
                    <a:pt x="125" y="96"/>
                  </a:lnTo>
                  <a:lnTo>
                    <a:pt x="107" y="126"/>
                  </a:lnTo>
                  <a:lnTo>
                    <a:pt x="95" y="150"/>
                  </a:lnTo>
                  <a:lnTo>
                    <a:pt x="77" y="156"/>
                  </a:lnTo>
                  <a:lnTo>
                    <a:pt x="65" y="162"/>
                  </a:lnTo>
                  <a:lnTo>
                    <a:pt x="48" y="162"/>
                  </a:lnTo>
                  <a:lnTo>
                    <a:pt x="30" y="162"/>
                  </a:lnTo>
                  <a:lnTo>
                    <a:pt x="6" y="144"/>
                  </a:lnTo>
                  <a:lnTo>
                    <a:pt x="0" y="120"/>
                  </a:lnTo>
                  <a:lnTo>
                    <a:pt x="6" y="96"/>
                  </a:lnTo>
                  <a:lnTo>
                    <a:pt x="30" y="84"/>
                  </a:lnTo>
                  <a:lnTo>
                    <a:pt x="36" y="84"/>
                  </a:lnTo>
                  <a:lnTo>
                    <a:pt x="54" y="84"/>
                  </a:lnTo>
                  <a:lnTo>
                    <a:pt x="48" y="102"/>
                  </a:lnTo>
                  <a:lnTo>
                    <a:pt x="36" y="114"/>
                  </a:lnTo>
                  <a:lnTo>
                    <a:pt x="54" y="126"/>
                  </a:lnTo>
                  <a:lnTo>
                    <a:pt x="71" y="120"/>
                  </a:lnTo>
                  <a:lnTo>
                    <a:pt x="83" y="102"/>
                  </a:lnTo>
                  <a:lnTo>
                    <a:pt x="95" y="90"/>
                  </a:lnTo>
                  <a:lnTo>
                    <a:pt x="95" y="66"/>
                  </a:lnTo>
                  <a:lnTo>
                    <a:pt x="95" y="48"/>
                  </a:lnTo>
                  <a:lnTo>
                    <a:pt x="83" y="36"/>
                  </a:lnTo>
                  <a:lnTo>
                    <a:pt x="59" y="36"/>
                  </a:lnTo>
                  <a:lnTo>
                    <a:pt x="48" y="42"/>
                  </a:lnTo>
                  <a:lnTo>
                    <a:pt x="36" y="54"/>
                  </a:lnTo>
                  <a:lnTo>
                    <a:pt x="24" y="60"/>
                  </a:lnTo>
                  <a:lnTo>
                    <a:pt x="18" y="66"/>
                  </a:lnTo>
                  <a:lnTo>
                    <a:pt x="12" y="36"/>
                  </a:lnTo>
                  <a:lnTo>
                    <a:pt x="24" y="18"/>
                  </a:lnTo>
                  <a:lnTo>
                    <a:pt x="42" y="6"/>
                  </a:lnTo>
                  <a:lnTo>
                    <a:pt x="65" y="0"/>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52" name="Google Shape;2252;p45"/>
            <p:cNvSpPr/>
            <p:nvPr/>
          </p:nvSpPr>
          <p:spPr>
            <a:xfrm>
              <a:off x="6517" y="1667"/>
              <a:ext cx="203" cy="239"/>
            </a:xfrm>
            <a:custGeom>
              <a:avLst/>
              <a:gdLst/>
              <a:ahLst/>
              <a:cxnLst/>
              <a:rect l="l" t="t" r="r" b="b"/>
              <a:pathLst>
                <a:path w="203" h="239" extrusionOk="0">
                  <a:moveTo>
                    <a:pt x="54" y="6"/>
                  </a:moveTo>
                  <a:lnTo>
                    <a:pt x="78" y="0"/>
                  </a:lnTo>
                  <a:lnTo>
                    <a:pt x="108" y="6"/>
                  </a:lnTo>
                  <a:lnTo>
                    <a:pt x="137" y="12"/>
                  </a:lnTo>
                  <a:lnTo>
                    <a:pt x="167" y="36"/>
                  </a:lnTo>
                  <a:lnTo>
                    <a:pt x="185" y="54"/>
                  </a:lnTo>
                  <a:lnTo>
                    <a:pt x="197" y="78"/>
                  </a:lnTo>
                  <a:lnTo>
                    <a:pt x="203" y="96"/>
                  </a:lnTo>
                  <a:lnTo>
                    <a:pt x="203" y="114"/>
                  </a:lnTo>
                  <a:lnTo>
                    <a:pt x="203" y="126"/>
                  </a:lnTo>
                  <a:lnTo>
                    <a:pt x="203" y="144"/>
                  </a:lnTo>
                  <a:lnTo>
                    <a:pt x="197" y="168"/>
                  </a:lnTo>
                  <a:lnTo>
                    <a:pt x="185" y="192"/>
                  </a:lnTo>
                  <a:lnTo>
                    <a:pt x="173" y="216"/>
                  </a:lnTo>
                  <a:lnTo>
                    <a:pt x="149" y="233"/>
                  </a:lnTo>
                  <a:lnTo>
                    <a:pt x="126" y="239"/>
                  </a:lnTo>
                  <a:lnTo>
                    <a:pt x="96" y="239"/>
                  </a:lnTo>
                  <a:lnTo>
                    <a:pt x="72" y="233"/>
                  </a:lnTo>
                  <a:lnTo>
                    <a:pt x="54" y="216"/>
                  </a:lnTo>
                  <a:lnTo>
                    <a:pt x="42" y="192"/>
                  </a:lnTo>
                  <a:lnTo>
                    <a:pt x="42" y="174"/>
                  </a:lnTo>
                  <a:lnTo>
                    <a:pt x="42" y="150"/>
                  </a:lnTo>
                  <a:lnTo>
                    <a:pt x="48" y="132"/>
                  </a:lnTo>
                  <a:lnTo>
                    <a:pt x="54" y="108"/>
                  </a:lnTo>
                  <a:lnTo>
                    <a:pt x="66" y="96"/>
                  </a:lnTo>
                  <a:lnTo>
                    <a:pt x="84" y="84"/>
                  </a:lnTo>
                  <a:lnTo>
                    <a:pt x="108" y="84"/>
                  </a:lnTo>
                  <a:lnTo>
                    <a:pt x="126" y="90"/>
                  </a:lnTo>
                  <a:lnTo>
                    <a:pt x="137" y="120"/>
                  </a:lnTo>
                  <a:lnTo>
                    <a:pt x="137" y="132"/>
                  </a:lnTo>
                  <a:lnTo>
                    <a:pt x="131" y="150"/>
                  </a:lnTo>
                  <a:lnTo>
                    <a:pt x="126" y="162"/>
                  </a:lnTo>
                  <a:lnTo>
                    <a:pt x="108" y="168"/>
                  </a:lnTo>
                  <a:lnTo>
                    <a:pt x="102" y="162"/>
                  </a:lnTo>
                  <a:lnTo>
                    <a:pt x="90" y="162"/>
                  </a:lnTo>
                  <a:lnTo>
                    <a:pt x="102" y="144"/>
                  </a:lnTo>
                  <a:lnTo>
                    <a:pt x="114" y="132"/>
                  </a:lnTo>
                  <a:lnTo>
                    <a:pt x="108" y="126"/>
                  </a:lnTo>
                  <a:lnTo>
                    <a:pt x="102" y="126"/>
                  </a:lnTo>
                  <a:lnTo>
                    <a:pt x="90" y="126"/>
                  </a:lnTo>
                  <a:lnTo>
                    <a:pt x="84" y="126"/>
                  </a:lnTo>
                  <a:lnTo>
                    <a:pt x="72" y="138"/>
                  </a:lnTo>
                  <a:lnTo>
                    <a:pt x="66" y="156"/>
                  </a:lnTo>
                  <a:lnTo>
                    <a:pt x="66" y="174"/>
                  </a:lnTo>
                  <a:lnTo>
                    <a:pt x="72" y="186"/>
                  </a:lnTo>
                  <a:lnTo>
                    <a:pt x="78" y="198"/>
                  </a:lnTo>
                  <a:lnTo>
                    <a:pt x="96" y="210"/>
                  </a:lnTo>
                  <a:lnTo>
                    <a:pt x="114" y="210"/>
                  </a:lnTo>
                  <a:lnTo>
                    <a:pt x="131" y="210"/>
                  </a:lnTo>
                  <a:lnTo>
                    <a:pt x="149" y="192"/>
                  </a:lnTo>
                  <a:lnTo>
                    <a:pt x="167" y="168"/>
                  </a:lnTo>
                  <a:lnTo>
                    <a:pt x="173" y="138"/>
                  </a:lnTo>
                  <a:lnTo>
                    <a:pt x="173" y="114"/>
                  </a:lnTo>
                  <a:lnTo>
                    <a:pt x="167" y="84"/>
                  </a:lnTo>
                  <a:lnTo>
                    <a:pt x="155" y="66"/>
                  </a:lnTo>
                  <a:lnTo>
                    <a:pt x="131" y="48"/>
                  </a:lnTo>
                  <a:lnTo>
                    <a:pt x="108" y="42"/>
                  </a:lnTo>
                  <a:lnTo>
                    <a:pt x="90" y="36"/>
                  </a:lnTo>
                  <a:lnTo>
                    <a:pt x="78" y="36"/>
                  </a:lnTo>
                  <a:lnTo>
                    <a:pt x="60" y="36"/>
                  </a:lnTo>
                  <a:lnTo>
                    <a:pt x="48" y="48"/>
                  </a:lnTo>
                  <a:lnTo>
                    <a:pt x="36" y="54"/>
                  </a:lnTo>
                  <a:lnTo>
                    <a:pt x="30" y="66"/>
                  </a:lnTo>
                  <a:lnTo>
                    <a:pt x="24" y="78"/>
                  </a:lnTo>
                  <a:lnTo>
                    <a:pt x="30" y="102"/>
                  </a:lnTo>
                  <a:lnTo>
                    <a:pt x="24" y="114"/>
                  </a:lnTo>
                  <a:lnTo>
                    <a:pt x="24" y="126"/>
                  </a:lnTo>
                  <a:lnTo>
                    <a:pt x="12" y="120"/>
                  </a:lnTo>
                  <a:lnTo>
                    <a:pt x="6" y="114"/>
                  </a:lnTo>
                  <a:lnTo>
                    <a:pt x="0" y="96"/>
                  </a:lnTo>
                  <a:lnTo>
                    <a:pt x="0" y="78"/>
                  </a:lnTo>
                  <a:lnTo>
                    <a:pt x="0" y="66"/>
                  </a:lnTo>
                  <a:lnTo>
                    <a:pt x="6" y="48"/>
                  </a:lnTo>
                  <a:lnTo>
                    <a:pt x="24" y="24"/>
                  </a:lnTo>
                  <a:lnTo>
                    <a:pt x="54" y="6"/>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53" name="Google Shape;2253;p45"/>
            <p:cNvSpPr/>
            <p:nvPr/>
          </p:nvSpPr>
          <p:spPr>
            <a:xfrm>
              <a:off x="6434" y="1966"/>
              <a:ext cx="161" cy="221"/>
            </a:xfrm>
            <a:custGeom>
              <a:avLst/>
              <a:gdLst/>
              <a:ahLst/>
              <a:cxnLst/>
              <a:rect l="l" t="t" r="r" b="b"/>
              <a:pathLst>
                <a:path w="161" h="221" extrusionOk="0">
                  <a:moveTo>
                    <a:pt x="71" y="0"/>
                  </a:moveTo>
                  <a:lnTo>
                    <a:pt x="89" y="6"/>
                  </a:lnTo>
                  <a:lnTo>
                    <a:pt x="107" y="18"/>
                  </a:lnTo>
                  <a:lnTo>
                    <a:pt x="89" y="30"/>
                  </a:lnTo>
                  <a:lnTo>
                    <a:pt x="71" y="36"/>
                  </a:lnTo>
                  <a:lnTo>
                    <a:pt x="59" y="36"/>
                  </a:lnTo>
                  <a:lnTo>
                    <a:pt x="47" y="42"/>
                  </a:lnTo>
                  <a:lnTo>
                    <a:pt x="41" y="54"/>
                  </a:lnTo>
                  <a:lnTo>
                    <a:pt x="41" y="66"/>
                  </a:lnTo>
                  <a:lnTo>
                    <a:pt x="35" y="84"/>
                  </a:lnTo>
                  <a:lnTo>
                    <a:pt x="35" y="102"/>
                  </a:lnTo>
                  <a:lnTo>
                    <a:pt x="35" y="126"/>
                  </a:lnTo>
                  <a:lnTo>
                    <a:pt x="35" y="144"/>
                  </a:lnTo>
                  <a:lnTo>
                    <a:pt x="41" y="162"/>
                  </a:lnTo>
                  <a:lnTo>
                    <a:pt x="53" y="174"/>
                  </a:lnTo>
                  <a:lnTo>
                    <a:pt x="71" y="180"/>
                  </a:lnTo>
                  <a:lnTo>
                    <a:pt x="101" y="180"/>
                  </a:lnTo>
                  <a:lnTo>
                    <a:pt x="119" y="168"/>
                  </a:lnTo>
                  <a:lnTo>
                    <a:pt x="131" y="150"/>
                  </a:lnTo>
                  <a:lnTo>
                    <a:pt x="137" y="126"/>
                  </a:lnTo>
                  <a:lnTo>
                    <a:pt x="137" y="108"/>
                  </a:lnTo>
                  <a:lnTo>
                    <a:pt x="119" y="102"/>
                  </a:lnTo>
                  <a:lnTo>
                    <a:pt x="107" y="102"/>
                  </a:lnTo>
                  <a:lnTo>
                    <a:pt x="95" y="108"/>
                  </a:lnTo>
                  <a:lnTo>
                    <a:pt x="83" y="114"/>
                  </a:lnTo>
                  <a:lnTo>
                    <a:pt x="77" y="126"/>
                  </a:lnTo>
                  <a:lnTo>
                    <a:pt x="71" y="132"/>
                  </a:lnTo>
                  <a:lnTo>
                    <a:pt x="77" y="126"/>
                  </a:lnTo>
                  <a:lnTo>
                    <a:pt x="89" y="120"/>
                  </a:lnTo>
                  <a:lnTo>
                    <a:pt x="95" y="114"/>
                  </a:lnTo>
                  <a:lnTo>
                    <a:pt x="107" y="108"/>
                  </a:lnTo>
                  <a:lnTo>
                    <a:pt x="107" y="114"/>
                  </a:lnTo>
                  <a:lnTo>
                    <a:pt x="107" y="126"/>
                  </a:lnTo>
                  <a:lnTo>
                    <a:pt x="107" y="144"/>
                  </a:lnTo>
                  <a:lnTo>
                    <a:pt x="107" y="156"/>
                  </a:lnTo>
                  <a:lnTo>
                    <a:pt x="95" y="162"/>
                  </a:lnTo>
                  <a:lnTo>
                    <a:pt x="83" y="168"/>
                  </a:lnTo>
                  <a:lnTo>
                    <a:pt x="65" y="162"/>
                  </a:lnTo>
                  <a:lnTo>
                    <a:pt x="53" y="162"/>
                  </a:lnTo>
                  <a:lnTo>
                    <a:pt x="35" y="132"/>
                  </a:lnTo>
                  <a:lnTo>
                    <a:pt x="41" y="108"/>
                  </a:lnTo>
                  <a:lnTo>
                    <a:pt x="47" y="84"/>
                  </a:lnTo>
                  <a:lnTo>
                    <a:pt x="71" y="72"/>
                  </a:lnTo>
                  <a:lnTo>
                    <a:pt x="89" y="60"/>
                  </a:lnTo>
                  <a:lnTo>
                    <a:pt x="113" y="60"/>
                  </a:lnTo>
                  <a:lnTo>
                    <a:pt x="137" y="66"/>
                  </a:lnTo>
                  <a:lnTo>
                    <a:pt x="155" y="84"/>
                  </a:lnTo>
                  <a:lnTo>
                    <a:pt x="161" y="114"/>
                  </a:lnTo>
                  <a:lnTo>
                    <a:pt x="161" y="138"/>
                  </a:lnTo>
                  <a:lnTo>
                    <a:pt x="149" y="168"/>
                  </a:lnTo>
                  <a:lnTo>
                    <a:pt x="137" y="191"/>
                  </a:lnTo>
                  <a:lnTo>
                    <a:pt x="113" y="209"/>
                  </a:lnTo>
                  <a:lnTo>
                    <a:pt x="89" y="221"/>
                  </a:lnTo>
                  <a:lnTo>
                    <a:pt x="65" y="215"/>
                  </a:lnTo>
                  <a:lnTo>
                    <a:pt x="35" y="209"/>
                  </a:lnTo>
                  <a:lnTo>
                    <a:pt x="18" y="180"/>
                  </a:lnTo>
                  <a:lnTo>
                    <a:pt x="6" y="150"/>
                  </a:lnTo>
                  <a:lnTo>
                    <a:pt x="0" y="120"/>
                  </a:lnTo>
                  <a:lnTo>
                    <a:pt x="6" y="90"/>
                  </a:lnTo>
                  <a:lnTo>
                    <a:pt x="12" y="60"/>
                  </a:lnTo>
                  <a:lnTo>
                    <a:pt x="30" y="36"/>
                  </a:lnTo>
                  <a:lnTo>
                    <a:pt x="41" y="12"/>
                  </a:lnTo>
                  <a:lnTo>
                    <a:pt x="71" y="0"/>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54" name="Google Shape;2254;p45"/>
            <p:cNvSpPr/>
            <p:nvPr/>
          </p:nvSpPr>
          <p:spPr>
            <a:xfrm>
              <a:off x="7675" y="1398"/>
              <a:ext cx="173" cy="204"/>
            </a:xfrm>
            <a:custGeom>
              <a:avLst/>
              <a:gdLst/>
              <a:ahLst/>
              <a:cxnLst/>
              <a:rect l="l" t="t" r="r" b="b"/>
              <a:pathLst>
                <a:path w="173" h="204" extrusionOk="0">
                  <a:moveTo>
                    <a:pt x="35" y="0"/>
                  </a:moveTo>
                  <a:lnTo>
                    <a:pt x="47" y="0"/>
                  </a:lnTo>
                  <a:lnTo>
                    <a:pt x="47" y="12"/>
                  </a:lnTo>
                  <a:lnTo>
                    <a:pt x="47" y="24"/>
                  </a:lnTo>
                  <a:lnTo>
                    <a:pt x="41" y="36"/>
                  </a:lnTo>
                  <a:lnTo>
                    <a:pt x="24" y="60"/>
                  </a:lnTo>
                  <a:lnTo>
                    <a:pt x="30" y="84"/>
                  </a:lnTo>
                  <a:lnTo>
                    <a:pt x="24" y="102"/>
                  </a:lnTo>
                  <a:lnTo>
                    <a:pt x="35" y="126"/>
                  </a:lnTo>
                  <a:lnTo>
                    <a:pt x="41" y="144"/>
                  </a:lnTo>
                  <a:lnTo>
                    <a:pt x="65" y="162"/>
                  </a:lnTo>
                  <a:lnTo>
                    <a:pt x="83" y="168"/>
                  </a:lnTo>
                  <a:lnTo>
                    <a:pt x="101" y="168"/>
                  </a:lnTo>
                  <a:lnTo>
                    <a:pt x="125" y="156"/>
                  </a:lnTo>
                  <a:lnTo>
                    <a:pt x="143" y="138"/>
                  </a:lnTo>
                  <a:lnTo>
                    <a:pt x="149" y="114"/>
                  </a:lnTo>
                  <a:lnTo>
                    <a:pt x="149" y="102"/>
                  </a:lnTo>
                  <a:lnTo>
                    <a:pt x="137" y="84"/>
                  </a:lnTo>
                  <a:lnTo>
                    <a:pt x="125" y="72"/>
                  </a:lnTo>
                  <a:lnTo>
                    <a:pt x="107" y="60"/>
                  </a:lnTo>
                  <a:lnTo>
                    <a:pt x="95" y="66"/>
                  </a:lnTo>
                  <a:lnTo>
                    <a:pt x="77" y="72"/>
                  </a:lnTo>
                  <a:lnTo>
                    <a:pt x="65" y="90"/>
                  </a:lnTo>
                  <a:lnTo>
                    <a:pt x="65" y="102"/>
                  </a:lnTo>
                  <a:lnTo>
                    <a:pt x="71" y="108"/>
                  </a:lnTo>
                  <a:lnTo>
                    <a:pt x="77" y="108"/>
                  </a:lnTo>
                  <a:lnTo>
                    <a:pt x="95" y="108"/>
                  </a:lnTo>
                  <a:lnTo>
                    <a:pt x="101" y="108"/>
                  </a:lnTo>
                  <a:lnTo>
                    <a:pt x="113" y="114"/>
                  </a:lnTo>
                  <a:lnTo>
                    <a:pt x="107" y="126"/>
                  </a:lnTo>
                  <a:lnTo>
                    <a:pt x="101" y="138"/>
                  </a:lnTo>
                  <a:lnTo>
                    <a:pt x="83" y="138"/>
                  </a:lnTo>
                  <a:lnTo>
                    <a:pt x="71" y="144"/>
                  </a:lnTo>
                  <a:lnTo>
                    <a:pt x="53" y="132"/>
                  </a:lnTo>
                  <a:lnTo>
                    <a:pt x="41" y="126"/>
                  </a:lnTo>
                  <a:lnTo>
                    <a:pt x="35" y="114"/>
                  </a:lnTo>
                  <a:lnTo>
                    <a:pt x="35" y="102"/>
                  </a:lnTo>
                  <a:lnTo>
                    <a:pt x="41" y="78"/>
                  </a:lnTo>
                  <a:lnTo>
                    <a:pt x="59" y="54"/>
                  </a:lnTo>
                  <a:lnTo>
                    <a:pt x="77" y="36"/>
                  </a:lnTo>
                  <a:lnTo>
                    <a:pt x="101" y="24"/>
                  </a:lnTo>
                  <a:lnTo>
                    <a:pt x="125" y="30"/>
                  </a:lnTo>
                  <a:lnTo>
                    <a:pt x="155" y="48"/>
                  </a:lnTo>
                  <a:lnTo>
                    <a:pt x="161" y="66"/>
                  </a:lnTo>
                  <a:lnTo>
                    <a:pt x="173" y="84"/>
                  </a:lnTo>
                  <a:lnTo>
                    <a:pt x="173" y="102"/>
                  </a:lnTo>
                  <a:lnTo>
                    <a:pt x="173" y="114"/>
                  </a:lnTo>
                  <a:lnTo>
                    <a:pt x="167" y="132"/>
                  </a:lnTo>
                  <a:lnTo>
                    <a:pt x="161" y="150"/>
                  </a:lnTo>
                  <a:lnTo>
                    <a:pt x="155" y="162"/>
                  </a:lnTo>
                  <a:lnTo>
                    <a:pt x="143" y="180"/>
                  </a:lnTo>
                  <a:lnTo>
                    <a:pt x="125" y="186"/>
                  </a:lnTo>
                  <a:lnTo>
                    <a:pt x="113" y="198"/>
                  </a:lnTo>
                  <a:lnTo>
                    <a:pt x="95" y="204"/>
                  </a:lnTo>
                  <a:lnTo>
                    <a:pt x="83" y="204"/>
                  </a:lnTo>
                  <a:lnTo>
                    <a:pt x="65" y="204"/>
                  </a:lnTo>
                  <a:lnTo>
                    <a:pt x="53" y="198"/>
                  </a:lnTo>
                  <a:lnTo>
                    <a:pt x="41" y="186"/>
                  </a:lnTo>
                  <a:lnTo>
                    <a:pt x="35" y="174"/>
                  </a:lnTo>
                  <a:lnTo>
                    <a:pt x="18" y="150"/>
                  </a:lnTo>
                  <a:lnTo>
                    <a:pt x="12" y="126"/>
                  </a:lnTo>
                  <a:lnTo>
                    <a:pt x="0" y="102"/>
                  </a:lnTo>
                  <a:lnTo>
                    <a:pt x="0" y="84"/>
                  </a:lnTo>
                  <a:lnTo>
                    <a:pt x="0" y="54"/>
                  </a:lnTo>
                  <a:lnTo>
                    <a:pt x="6" y="36"/>
                  </a:lnTo>
                  <a:lnTo>
                    <a:pt x="18" y="12"/>
                  </a:lnTo>
                  <a:lnTo>
                    <a:pt x="35" y="0"/>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55" name="Google Shape;2255;p45"/>
            <p:cNvSpPr/>
            <p:nvPr/>
          </p:nvSpPr>
          <p:spPr>
            <a:xfrm>
              <a:off x="7472" y="1422"/>
              <a:ext cx="185" cy="209"/>
            </a:xfrm>
            <a:custGeom>
              <a:avLst/>
              <a:gdLst/>
              <a:ahLst/>
              <a:cxnLst/>
              <a:rect l="l" t="t" r="r" b="b"/>
              <a:pathLst>
                <a:path w="185" h="209" extrusionOk="0">
                  <a:moveTo>
                    <a:pt x="89" y="6"/>
                  </a:moveTo>
                  <a:lnTo>
                    <a:pt x="107" y="0"/>
                  </a:lnTo>
                  <a:lnTo>
                    <a:pt x="125" y="6"/>
                  </a:lnTo>
                  <a:lnTo>
                    <a:pt x="137" y="12"/>
                  </a:lnTo>
                  <a:lnTo>
                    <a:pt x="149" y="18"/>
                  </a:lnTo>
                  <a:lnTo>
                    <a:pt x="173" y="42"/>
                  </a:lnTo>
                  <a:lnTo>
                    <a:pt x="185" y="72"/>
                  </a:lnTo>
                  <a:lnTo>
                    <a:pt x="185" y="84"/>
                  </a:lnTo>
                  <a:lnTo>
                    <a:pt x="185" y="102"/>
                  </a:lnTo>
                  <a:lnTo>
                    <a:pt x="185" y="120"/>
                  </a:lnTo>
                  <a:lnTo>
                    <a:pt x="185" y="132"/>
                  </a:lnTo>
                  <a:lnTo>
                    <a:pt x="173" y="150"/>
                  </a:lnTo>
                  <a:lnTo>
                    <a:pt x="167" y="168"/>
                  </a:lnTo>
                  <a:lnTo>
                    <a:pt x="155" y="180"/>
                  </a:lnTo>
                  <a:lnTo>
                    <a:pt x="143" y="192"/>
                  </a:lnTo>
                  <a:lnTo>
                    <a:pt x="125" y="203"/>
                  </a:lnTo>
                  <a:lnTo>
                    <a:pt x="107" y="209"/>
                  </a:lnTo>
                  <a:lnTo>
                    <a:pt x="89" y="209"/>
                  </a:lnTo>
                  <a:lnTo>
                    <a:pt x="77" y="203"/>
                  </a:lnTo>
                  <a:lnTo>
                    <a:pt x="59" y="192"/>
                  </a:lnTo>
                  <a:lnTo>
                    <a:pt x="48" y="180"/>
                  </a:lnTo>
                  <a:lnTo>
                    <a:pt x="48" y="156"/>
                  </a:lnTo>
                  <a:lnTo>
                    <a:pt x="54" y="138"/>
                  </a:lnTo>
                  <a:lnTo>
                    <a:pt x="54" y="114"/>
                  </a:lnTo>
                  <a:lnTo>
                    <a:pt x="65" y="96"/>
                  </a:lnTo>
                  <a:lnTo>
                    <a:pt x="77" y="78"/>
                  </a:lnTo>
                  <a:lnTo>
                    <a:pt x="107" y="78"/>
                  </a:lnTo>
                  <a:lnTo>
                    <a:pt x="113" y="90"/>
                  </a:lnTo>
                  <a:lnTo>
                    <a:pt x="125" y="102"/>
                  </a:lnTo>
                  <a:lnTo>
                    <a:pt x="125" y="120"/>
                  </a:lnTo>
                  <a:lnTo>
                    <a:pt x="125" y="132"/>
                  </a:lnTo>
                  <a:lnTo>
                    <a:pt x="113" y="138"/>
                  </a:lnTo>
                  <a:lnTo>
                    <a:pt x="107" y="150"/>
                  </a:lnTo>
                  <a:lnTo>
                    <a:pt x="101" y="138"/>
                  </a:lnTo>
                  <a:lnTo>
                    <a:pt x="101" y="126"/>
                  </a:lnTo>
                  <a:lnTo>
                    <a:pt x="101" y="114"/>
                  </a:lnTo>
                  <a:lnTo>
                    <a:pt x="101" y="108"/>
                  </a:lnTo>
                  <a:lnTo>
                    <a:pt x="89" y="114"/>
                  </a:lnTo>
                  <a:lnTo>
                    <a:pt x="83" y="132"/>
                  </a:lnTo>
                  <a:lnTo>
                    <a:pt x="77" y="144"/>
                  </a:lnTo>
                  <a:lnTo>
                    <a:pt x="77" y="156"/>
                  </a:lnTo>
                  <a:lnTo>
                    <a:pt x="83" y="168"/>
                  </a:lnTo>
                  <a:lnTo>
                    <a:pt x="89" y="180"/>
                  </a:lnTo>
                  <a:lnTo>
                    <a:pt x="107" y="168"/>
                  </a:lnTo>
                  <a:lnTo>
                    <a:pt x="125" y="156"/>
                  </a:lnTo>
                  <a:lnTo>
                    <a:pt x="143" y="138"/>
                  </a:lnTo>
                  <a:lnTo>
                    <a:pt x="155" y="120"/>
                  </a:lnTo>
                  <a:lnTo>
                    <a:pt x="161" y="96"/>
                  </a:lnTo>
                  <a:lnTo>
                    <a:pt x="161" y="78"/>
                  </a:lnTo>
                  <a:lnTo>
                    <a:pt x="149" y="60"/>
                  </a:lnTo>
                  <a:lnTo>
                    <a:pt x="137" y="48"/>
                  </a:lnTo>
                  <a:lnTo>
                    <a:pt x="113" y="36"/>
                  </a:lnTo>
                  <a:lnTo>
                    <a:pt x="89" y="36"/>
                  </a:lnTo>
                  <a:lnTo>
                    <a:pt x="71" y="48"/>
                  </a:lnTo>
                  <a:lnTo>
                    <a:pt x="54" y="66"/>
                  </a:lnTo>
                  <a:lnTo>
                    <a:pt x="36" y="78"/>
                  </a:lnTo>
                  <a:lnTo>
                    <a:pt x="30" y="102"/>
                  </a:lnTo>
                  <a:lnTo>
                    <a:pt x="24" y="126"/>
                  </a:lnTo>
                  <a:lnTo>
                    <a:pt x="36" y="150"/>
                  </a:lnTo>
                  <a:lnTo>
                    <a:pt x="24" y="150"/>
                  </a:lnTo>
                  <a:lnTo>
                    <a:pt x="18" y="156"/>
                  </a:lnTo>
                  <a:lnTo>
                    <a:pt x="6" y="132"/>
                  </a:lnTo>
                  <a:lnTo>
                    <a:pt x="0" y="108"/>
                  </a:lnTo>
                  <a:lnTo>
                    <a:pt x="6" y="84"/>
                  </a:lnTo>
                  <a:lnTo>
                    <a:pt x="18" y="66"/>
                  </a:lnTo>
                  <a:lnTo>
                    <a:pt x="30" y="42"/>
                  </a:lnTo>
                  <a:lnTo>
                    <a:pt x="48" y="24"/>
                  </a:lnTo>
                  <a:lnTo>
                    <a:pt x="71" y="12"/>
                  </a:lnTo>
                  <a:lnTo>
                    <a:pt x="89" y="6"/>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56" name="Google Shape;2256;p45"/>
            <p:cNvSpPr/>
            <p:nvPr/>
          </p:nvSpPr>
          <p:spPr>
            <a:xfrm>
              <a:off x="7705" y="1602"/>
              <a:ext cx="238" cy="227"/>
            </a:xfrm>
            <a:custGeom>
              <a:avLst/>
              <a:gdLst/>
              <a:ahLst/>
              <a:cxnLst/>
              <a:rect l="l" t="t" r="r" b="b"/>
              <a:pathLst>
                <a:path w="238" h="227" extrusionOk="0">
                  <a:moveTo>
                    <a:pt x="101" y="6"/>
                  </a:moveTo>
                  <a:lnTo>
                    <a:pt x="125" y="0"/>
                  </a:lnTo>
                  <a:lnTo>
                    <a:pt x="143" y="0"/>
                  </a:lnTo>
                  <a:lnTo>
                    <a:pt x="161" y="6"/>
                  </a:lnTo>
                  <a:lnTo>
                    <a:pt x="179" y="18"/>
                  </a:lnTo>
                  <a:lnTo>
                    <a:pt x="190" y="23"/>
                  </a:lnTo>
                  <a:lnTo>
                    <a:pt x="208" y="41"/>
                  </a:lnTo>
                  <a:lnTo>
                    <a:pt x="220" y="59"/>
                  </a:lnTo>
                  <a:lnTo>
                    <a:pt x="232" y="77"/>
                  </a:lnTo>
                  <a:lnTo>
                    <a:pt x="238" y="95"/>
                  </a:lnTo>
                  <a:lnTo>
                    <a:pt x="238" y="119"/>
                  </a:lnTo>
                  <a:lnTo>
                    <a:pt x="238" y="137"/>
                  </a:lnTo>
                  <a:lnTo>
                    <a:pt x="238" y="155"/>
                  </a:lnTo>
                  <a:lnTo>
                    <a:pt x="226" y="173"/>
                  </a:lnTo>
                  <a:lnTo>
                    <a:pt x="214" y="191"/>
                  </a:lnTo>
                  <a:lnTo>
                    <a:pt x="196" y="203"/>
                  </a:lnTo>
                  <a:lnTo>
                    <a:pt x="179" y="221"/>
                  </a:lnTo>
                  <a:lnTo>
                    <a:pt x="161" y="227"/>
                  </a:lnTo>
                  <a:lnTo>
                    <a:pt x="143" y="227"/>
                  </a:lnTo>
                  <a:lnTo>
                    <a:pt x="125" y="227"/>
                  </a:lnTo>
                  <a:lnTo>
                    <a:pt x="107" y="227"/>
                  </a:lnTo>
                  <a:lnTo>
                    <a:pt x="83" y="221"/>
                  </a:lnTo>
                  <a:lnTo>
                    <a:pt x="71" y="215"/>
                  </a:lnTo>
                  <a:lnTo>
                    <a:pt x="59" y="197"/>
                  </a:lnTo>
                  <a:lnTo>
                    <a:pt x="47" y="191"/>
                  </a:lnTo>
                  <a:lnTo>
                    <a:pt x="41" y="173"/>
                  </a:lnTo>
                  <a:lnTo>
                    <a:pt x="41" y="155"/>
                  </a:lnTo>
                  <a:lnTo>
                    <a:pt x="47" y="137"/>
                  </a:lnTo>
                  <a:lnTo>
                    <a:pt x="59" y="125"/>
                  </a:lnTo>
                  <a:lnTo>
                    <a:pt x="65" y="95"/>
                  </a:lnTo>
                  <a:lnTo>
                    <a:pt x="83" y="83"/>
                  </a:lnTo>
                  <a:lnTo>
                    <a:pt x="107" y="77"/>
                  </a:lnTo>
                  <a:lnTo>
                    <a:pt x="125" y="77"/>
                  </a:lnTo>
                  <a:lnTo>
                    <a:pt x="143" y="83"/>
                  </a:lnTo>
                  <a:lnTo>
                    <a:pt x="161" y="95"/>
                  </a:lnTo>
                  <a:lnTo>
                    <a:pt x="173" y="113"/>
                  </a:lnTo>
                  <a:lnTo>
                    <a:pt x="173" y="143"/>
                  </a:lnTo>
                  <a:lnTo>
                    <a:pt x="161" y="149"/>
                  </a:lnTo>
                  <a:lnTo>
                    <a:pt x="149" y="161"/>
                  </a:lnTo>
                  <a:lnTo>
                    <a:pt x="137" y="173"/>
                  </a:lnTo>
                  <a:lnTo>
                    <a:pt x="131" y="179"/>
                  </a:lnTo>
                  <a:lnTo>
                    <a:pt x="119" y="173"/>
                  </a:lnTo>
                  <a:lnTo>
                    <a:pt x="107" y="173"/>
                  </a:lnTo>
                  <a:lnTo>
                    <a:pt x="101" y="149"/>
                  </a:lnTo>
                  <a:lnTo>
                    <a:pt x="107" y="143"/>
                  </a:lnTo>
                  <a:lnTo>
                    <a:pt x="113" y="137"/>
                  </a:lnTo>
                  <a:lnTo>
                    <a:pt x="119" y="137"/>
                  </a:lnTo>
                  <a:lnTo>
                    <a:pt x="137" y="143"/>
                  </a:lnTo>
                  <a:lnTo>
                    <a:pt x="149" y="131"/>
                  </a:lnTo>
                  <a:lnTo>
                    <a:pt x="131" y="119"/>
                  </a:lnTo>
                  <a:lnTo>
                    <a:pt x="119" y="107"/>
                  </a:lnTo>
                  <a:lnTo>
                    <a:pt x="95" y="113"/>
                  </a:lnTo>
                  <a:lnTo>
                    <a:pt x="83" y="125"/>
                  </a:lnTo>
                  <a:lnTo>
                    <a:pt x="71" y="137"/>
                  </a:lnTo>
                  <a:lnTo>
                    <a:pt x="77" y="161"/>
                  </a:lnTo>
                  <a:lnTo>
                    <a:pt x="77" y="173"/>
                  </a:lnTo>
                  <a:lnTo>
                    <a:pt x="89" y="191"/>
                  </a:lnTo>
                  <a:lnTo>
                    <a:pt x="107" y="191"/>
                  </a:lnTo>
                  <a:lnTo>
                    <a:pt x="131" y="191"/>
                  </a:lnTo>
                  <a:lnTo>
                    <a:pt x="149" y="191"/>
                  </a:lnTo>
                  <a:lnTo>
                    <a:pt x="167" y="185"/>
                  </a:lnTo>
                  <a:lnTo>
                    <a:pt x="179" y="173"/>
                  </a:lnTo>
                  <a:lnTo>
                    <a:pt x="196" y="161"/>
                  </a:lnTo>
                  <a:lnTo>
                    <a:pt x="208" y="143"/>
                  </a:lnTo>
                  <a:lnTo>
                    <a:pt x="214" y="125"/>
                  </a:lnTo>
                  <a:lnTo>
                    <a:pt x="214" y="107"/>
                  </a:lnTo>
                  <a:lnTo>
                    <a:pt x="202" y="89"/>
                  </a:lnTo>
                  <a:lnTo>
                    <a:pt x="184" y="65"/>
                  </a:lnTo>
                  <a:lnTo>
                    <a:pt x="161" y="47"/>
                  </a:lnTo>
                  <a:lnTo>
                    <a:pt x="131" y="41"/>
                  </a:lnTo>
                  <a:lnTo>
                    <a:pt x="107" y="41"/>
                  </a:lnTo>
                  <a:lnTo>
                    <a:pt x="77" y="53"/>
                  </a:lnTo>
                  <a:lnTo>
                    <a:pt x="53" y="71"/>
                  </a:lnTo>
                  <a:lnTo>
                    <a:pt x="41" y="77"/>
                  </a:lnTo>
                  <a:lnTo>
                    <a:pt x="35" y="89"/>
                  </a:lnTo>
                  <a:lnTo>
                    <a:pt x="29" y="107"/>
                  </a:lnTo>
                  <a:lnTo>
                    <a:pt x="29" y="125"/>
                  </a:lnTo>
                  <a:lnTo>
                    <a:pt x="17" y="125"/>
                  </a:lnTo>
                  <a:lnTo>
                    <a:pt x="5" y="131"/>
                  </a:lnTo>
                  <a:lnTo>
                    <a:pt x="0" y="107"/>
                  </a:lnTo>
                  <a:lnTo>
                    <a:pt x="5" y="83"/>
                  </a:lnTo>
                  <a:lnTo>
                    <a:pt x="11" y="65"/>
                  </a:lnTo>
                  <a:lnTo>
                    <a:pt x="29" y="47"/>
                  </a:lnTo>
                  <a:lnTo>
                    <a:pt x="47" y="29"/>
                  </a:lnTo>
                  <a:lnTo>
                    <a:pt x="65" y="18"/>
                  </a:lnTo>
                  <a:lnTo>
                    <a:pt x="83" y="12"/>
                  </a:lnTo>
                  <a:lnTo>
                    <a:pt x="101" y="6"/>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57" name="Google Shape;2257;p45"/>
            <p:cNvSpPr/>
            <p:nvPr/>
          </p:nvSpPr>
          <p:spPr>
            <a:xfrm>
              <a:off x="7860" y="1835"/>
              <a:ext cx="167" cy="179"/>
            </a:xfrm>
            <a:custGeom>
              <a:avLst/>
              <a:gdLst/>
              <a:ahLst/>
              <a:cxnLst/>
              <a:rect l="l" t="t" r="r" b="b"/>
              <a:pathLst>
                <a:path w="167" h="179" extrusionOk="0">
                  <a:moveTo>
                    <a:pt x="53" y="0"/>
                  </a:moveTo>
                  <a:lnTo>
                    <a:pt x="65" y="12"/>
                  </a:lnTo>
                  <a:lnTo>
                    <a:pt x="71" y="18"/>
                  </a:lnTo>
                  <a:lnTo>
                    <a:pt x="65" y="24"/>
                  </a:lnTo>
                  <a:lnTo>
                    <a:pt x="59" y="36"/>
                  </a:lnTo>
                  <a:lnTo>
                    <a:pt x="41" y="54"/>
                  </a:lnTo>
                  <a:lnTo>
                    <a:pt x="29" y="71"/>
                  </a:lnTo>
                  <a:lnTo>
                    <a:pt x="29" y="89"/>
                  </a:lnTo>
                  <a:lnTo>
                    <a:pt x="35" y="107"/>
                  </a:lnTo>
                  <a:lnTo>
                    <a:pt x="47" y="119"/>
                  </a:lnTo>
                  <a:lnTo>
                    <a:pt x="65" y="131"/>
                  </a:lnTo>
                  <a:lnTo>
                    <a:pt x="83" y="137"/>
                  </a:lnTo>
                  <a:lnTo>
                    <a:pt x="95" y="137"/>
                  </a:lnTo>
                  <a:lnTo>
                    <a:pt x="113" y="131"/>
                  </a:lnTo>
                  <a:lnTo>
                    <a:pt x="131" y="119"/>
                  </a:lnTo>
                  <a:lnTo>
                    <a:pt x="137" y="107"/>
                  </a:lnTo>
                  <a:lnTo>
                    <a:pt x="137" y="89"/>
                  </a:lnTo>
                  <a:lnTo>
                    <a:pt x="131" y="83"/>
                  </a:lnTo>
                  <a:lnTo>
                    <a:pt x="119" y="83"/>
                  </a:lnTo>
                  <a:lnTo>
                    <a:pt x="101" y="83"/>
                  </a:lnTo>
                  <a:lnTo>
                    <a:pt x="95" y="83"/>
                  </a:lnTo>
                  <a:lnTo>
                    <a:pt x="95" y="89"/>
                  </a:lnTo>
                  <a:lnTo>
                    <a:pt x="95" y="101"/>
                  </a:lnTo>
                  <a:lnTo>
                    <a:pt x="95" y="113"/>
                  </a:lnTo>
                  <a:lnTo>
                    <a:pt x="95" y="125"/>
                  </a:lnTo>
                  <a:lnTo>
                    <a:pt x="83" y="125"/>
                  </a:lnTo>
                  <a:lnTo>
                    <a:pt x="71" y="119"/>
                  </a:lnTo>
                  <a:lnTo>
                    <a:pt x="65" y="89"/>
                  </a:lnTo>
                  <a:lnTo>
                    <a:pt x="71" y="71"/>
                  </a:lnTo>
                  <a:lnTo>
                    <a:pt x="83" y="54"/>
                  </a:lnTo>
                  <a:lnTo>
                    <a:pt x="107" y="42"/>
                  </a:lnTo>
                  <a:lnTo>
                    <a:pt x="125" y="42"/>
                  </a:lnTo>
                  <a:lnTo>
                    <a:pt x="149" y="48"/>
                  </a:lnTo>
                  <a:lnTo>
                    <a:pt x="155" y="54"/>
                  </a:lnTo>
                  <a:lnTo>
                    <a:pt x="161" y="65"/>
                  </a:lnTo>
                  <a:lnTo>
                    <a:pt x="167" y="77"/>
                  </a:lnTo>
                  <a:lnTo>
                    <a:pt x="167" y="95"/>
                  </a:lnTo>
                  <a:lnTo>
                    <a:pt x="161" y="119"/>
                  </a:lnTo>
                  <a:lnTo>
                    <a:pt x="149" y="137"/>
                  </a:lnTo>
                  <a:lnTo>
                    <a:pt x="137" y="149"/>
                  </a:lnTo>
                  <a:lnTo>
                    <a:pt x="119" y="167"/>
                  </a:lnTo>
                  <a:lnTo>
                    <a:pt x="95" y="173"/>
                  </a:lnTo>
                  <a:lnTo>
                    <a:pt x="77" y="179"/>
                  </a:lnTo>
                  <a:lnTo>
                    <a:pt x="53" y="167"/>
                  </a:lnTo>
                  <a:lnTo>
                    <a:pt x="41" y="155"/>
                  </a:lnTo>
                  <a:lnTo>
                    <a:pt x="18" y="131"/>
                  </a:lnTo>
                  <a:lnTo>
                    <a:pt x="6" y="113"/>
                  </a:lnTo>
                  <a:lnTo>
                    <a:pt x="0" y="89"/>
                  </a:lnTo>
                  <a:lnTo>
                    <a:pt x="0" y="71"/>
                  </a:lnTo>
                  <a:lnTo>
                    <a:pt x="6" y="48"/>
                  </a:lnTo>
                  <a:lnTo>
                    <a:pt x="18" y="30"/>
                  </a:lnTo>
                  <a:lnTo>
                    <a:pt x="29" y="12"/>
                  </a:lnTo>
                  <a:lnTo>
                    <a:pt x="53" y="0"/>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58" name="Google Shape;2258;p45"/>
            <p:cNvSpPr/>
            <p:nvPr/>
          </p:nvSpPr>
          <p:spPr>
            <a:xfrm>
              <a:off x="7907" y="2044"/>
              <a:ext cx="126" cy="203"/>
            </a:xfrm>
            <a:custGeom>
              <a:avLst/>
              <a:gdLst/>
              <a:ahLst/>
              <a:cxnLst/>
              <a:rect l="l" t="t" r="r" b="b"/>
              <a:pathLst>
                <a:path w="126" h="203" extrusionOk="0">
                  <a:moveTo>
                    <a:pt x="30" y="0"/>
                  </a:moveTo>
                  <a:lnTo>
                    <a:pt x="54" y="0"/>
                  </a:lnTo>
                  <a:lnTo>
                    <a:pt x="84" y="18"/>
                  </a:lnTo>
                  <a:lnTo>
                    <a:pt x="102" y="36"/>
                  </a:lnTo>
                  <a:lnTo>
                    <a:pt x="120" y="66"/>
                  </a:lnTo>
                  <a:lnTo>
                    <a:pt x="126" y="90"/>
                  </a:lnTo>
                  <a:lnTo>
                    <a:pt x="126" y="119"/>
                  </a:lnTo>
                  <a:lnTo>
                    <a:pt x="126" y="137"/>
                  </a:lnTo>
                  <a:lnTo>
                    <a:pt x="126" y="149"/>
                  </a:lnTo>
                  <a:lnTo>
                    <a:pt x="126" y="167"/>
                  </a:lnTo>
                  <a:lnTo>
                    <a:pt x="120" y="179"/>
                  </a:lnTo>
                  <a:lnTo>
                    <a:pt x="96" y="197"/>
                  </a:lnTo>
                  <a:lnTo>
                    <a:pt x="72" y="203"/>
                  </a:lnTo>
                  <a:lnTo>
                    <a:pt x="48" y="197"/>
                  </a:lnTo>
                  <a:lnTo>
                    <a:pt x="24" y="179"/>
                  </a:lnTo>
                  <a:lnTo>
                    <a:pt x="6" y="161"/>
                  </a:lnTo>
                  <a:lnTo>
                    <a:pt x="0" y="137"/>
                  </a:lnTo>
                  <a:lnTo>
                    <a:pt x="0" y="113"/>
                  </a:lnTo>
                  <a:lnTo>
                    <a:pt x="24" y="96"/>
                  </a:lnTo>
                  <a:lnTo>
                    <a:pt x="36" y="90"/>
                  </a:lnTo>
                  <a:lnTo>
                    <a:pt x="54" y="90"/>
                  </a:lnTo>
                  <a:lnTo>
                    <a:pt x="66" y="102"/>
                  </a:lnTo>
                  <a:lnTo>
                    <a:pt x="72" y="108"/>
                  </a:lnTo>
                  <a:lnTo>
                    <a:pt x="72" y="125"/>
                  </a:lnTo>
                  <a:lnTo>
                    <a:pt x="72" y="143"/>
                  </a:lnTo>
                  <a:lnTo>
                    <a:pt x="60" y="137"/>
                  </a:lnTo>
                  <a:lnTo>
                    <a:pt x="48" y="125"/>
                  </a:lnTo>
                  <a:lnTo>
                    <a:pt x="36" y="125"/>
                  </a:lnTo>
                  <a:lnTo>
                    <a:pt x="24" y="137"/>
                  </a:lnTo>
                  <a:lnTo>
                    <a:pt x="36" y="149"/>
                  </a:lnTo>
                  <a:lnTo>
                    <a:pt x="54" y="161"/>
                  </a:lnTo>
                  <a:lnTo>
                    <a:pt x="78" y="167"/>
                  </a:lnTo>
                  <a:lnTo>
                    <a:pt x="96" y="161"/>
                  </a:lnTo>
                  <a:lnTo>
                    <a:pt x="102" y="143"/>
                  </a:lnTo>
                  <a:lnTo>
                    <a:pt x="102" y="125"/>
                  </a:lnTo>
                  <a:lnTo>
                    <a:pt x="102" y="102"/>
                  </a:lnTo>
                  <a:lnTo>
                    <a:pt x="102" y="90"/>
                  </a:lnTo>
                  <a:lnTo>
                    <a:pt x="90" y="72"/>
                  </a:lnTo>
                  <a:lnTo>
                    <a:pt x="84" y="54"/>
                  </a:lnTo>
                  <a:lnTo>
                    <a:pt x="66" y="48"/>
                  </a:lnTo>
                  <a:lnTo>
                    <a:pt x="48" y="36"/>
                  </a:lnTo>
                  <a:lnTo>
                    <a:pt x="36" y="48"/>
                  </a:lnTo>
                  <a:lnTo>
                    <a:pt x="36" y="60"/>
                  </a:lnTo>
                  <a:lnTo>
                    <a:pt x="30" y="72"/>
                  </a:lnTo>
                  <a:lnTo>
                    <a:pt x="18" y="78"/>
                  </a:lnTo>
                  <a:lnTo>
                    <a:pt x="6" y="54"/>
                  </a:lnTo>
                  <a:lnTo>
                    <a:pt x="6" y="36"/>
                  </a:lnTo>
                  <a:lnTo>
                    <a:pt x="12" y="12"/>
                  </a:lnTo>
                  <a:lnTo>
                    <a:pt x="30" y="0"/>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59" name="Google Shape;2259;p45"/>
            <p:cNvSpPr/>
            <p:nvPr/>
          </p:nvSpPr>
          <p:spPr>
            <a:xfrm>
              <a:off x="6493" y="2241"/>
              <a:ext cx="138" cy="185"/>
            </a:xfrm>
            <a:custGeom>
              <a:avLst/>
              <a:gdLst/>
              <a:ahLst/>
              <a:cxnLst/>
              <a:rect l="l" t="t" r="r" b="b"/>
              <a:pathLst>
                <a:path w="138" h="185" extrusionOk="0">
                  <a:moveTo>
                    <a:pt x="30" y="6"/>
                  </a:moveTo>
                  <a:lnTo>
                    <a:pt x="54" y="0"/>
                  </a:lnTo>
                  <a:lnTo>
                    <a:pt x="78" y="6"/>
                  </a:lnTo>
                  <a:lnTo>
                    <a:pt x="96" y="12"/>
                  </a:lnTo>
                  <a:lnTo>
                    <a:pt x="120" y="30"/>
                  </a:lnTo>
                  <a:lnTo>
                    <a:pt x="126" y="54"/>
                  </a:lnTo>
                  <a:lnTo>
                    <a:pt x="138" y="78"/>
                  </a:lnTo>
                  <a:lnTo>
                    <a:pt x="132" y="102"/>
                  </a:lnTo>
                  <a:lnTo>
                    <a:pt x="126" y="132"/>
                  </a:lnTo>
                  <a:lnTo>
                    <a:pt x="114" y="144"/>
                  </a:lnTo>
                  <a:lnTo>
                    <a:pt x="102" y="156"/>
                  </a:lnTo>
                  <a:lnTo>
                    <a:pt x="90" y="168"/>
                  </a:lnTo>
                  <a:lnTo>
                    <a:pt x="72" y="180"/>
                  </a:lnTo>
                  <a:lnTo>
                    <a:pt x="54" y="185"/>
                  </a:lnTo>
                  <a:lnTo>
                    <a:pt x="36" y="185"/>
                  </a:lnTo>
                  <a:lnTo>
                    <a:pt x="24" y="180"/>
                  </a:lnTo>
                  <a:lnTo>
                    <a:pt x="12" y="162"/>
                  </a:lnTo>
                  <a:lnTo>
                    <a:pt x="0" y="144"/>
                  </a:lnTo>
                  <a:lnTo>
                    <a:pt x="0" y="132"/>
                  </a:lnTo>
                  <a:lnTo>
                    <a:pt x="0" y="114"/>
                  </a:lnTo>
                  <a:lnTo>
                    <a:pt x="6" y="96"/>
                  </a:lnTo>
                  <a:lnTo>
                    <a:pt x="18" y="78"/>
                  </a:lnTo>
                  <a:lnTo>
                    <a:pt x="30" y="72"/>
                  </a:lnTo>
                  <a:lnTo>
                    <a:pt x="42" y="66"/>
                  </a:lnTo>
                  <a:lnTo>
                    <a:pt x="60" y="66"/>
                  </a:lnTo>
                  <a:lnTo>
                    <a:pt x="66" y="78"/>
                  </a:lnTo>
                  <a:lnTo>
                    <a:pt x="84" y="90"/>
                  </a:lnTo>
                  <a:lnTo>
                    <a:pt x="78" y="102"/>
                  </a:lnTo>
                  <a:lnTo>
                    <a:pt x="78" y="120"/>
                  </a:lnTo>
                  <a:lnTo>
                    <a:pt x="60" y="108"/>
                  </a:lnTo>
                  <a:lnTo>
                    <a:pt x="48" y="102"/>
                  </a:lnTo>
                  <a:lnTo>
                    <a:pt x="42" y="108"/>
                  </a:lnTo>
                  <a:lnTo>
                    <a:pt x="36" y="120"/>
                  </a:lnTo>
                  <a:lnTo>
                    <a:pt x="30" y="132"/>
                  </a:lnTo>
                  <a:lnTo>
                    <a:pt x="30" y="144"/>
                  </a:lnTo>
                  <a:lnTo>
                    <a:pt x="42" y="144"/>
                  </a:lnTo>
                  <a:lnTo>
                    <a:pt x="60" y="156"/>
                  </a:lnTo>
                  <a:lnTo>
                    <a:pt x="78" y="138"/>
                  </a:lnTo>
                  <a:lnTo>
                    <a:pt x="90" y="120"/>
                  </a:lnTo>
                  <a:lnTo>
                    <a:pt x="102" y="102"/>
                  </a:lnTo>
                  <a:lnTo>
                    <a:pt x="102" y="78"/>
                  </a:lnTo>
                  <a:lnTo>
                    <a:pt x="90" y="60"/>
                  </a:lnTo>
                  <a:lnTo>
                    <a:pt x="84" y="42"/>
                  </a:lnTo>
                  <a:lnTo>
                    <a:pt x="66" y="36"/>
                  </a:lnTo>
                  <a:lnTo>
                    <a:pt x="42" y="36"/>
                  </a:lnTo>
                  <a:lnTo>
                    <a:pt x="30" y="42"/>
                  </a:lnTo>
                  <a:lnTo>
                    <a:pt x="18" y="54"/>
                  </a:lnTo>
                  <a:lnTo>
                    <a:pt x="6" y="42"/>
                  </a:lnTo>
                  <a:lnTo>
                    <a:pt x="6" y="30"/>
                  </a:lnTo>
                  <a:lnTo>
                    <a:pt x="12" y="12"/>
                  </a:lnTo>
                  <a:lnTo>
                    <a:pt x="30" y="6"/>
                  </a:lnTo>
                  <a:close/>
                </a:path>
              </a:pathLst>
            </a:custGeom>
            <a:solidFill>
              <a:srgbClr val="E85C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60" name="Google Shape;2260;p45"/>
            <p:cNvSpPr/>
            <p:nvPr/>
          </p:nvSpPr>
          <p:spPr>
            <a:xfrm>
              <a:off x="7323" y="2845"/>
              <a:ext cx="286" cy="221"/>
            </a:xfrm>
            <a:custGeom>
              <a:avLst/>
              <a:gdLst/>
              <a:ahLst/>
              <a:cxnLst/>
              <a:rect l="l" t="t" r="r" b="b"/>
              <a:pathLst>
                <a:path w="286" h="221" extrusionOk="0">
                  <a:moveTo>
                    <a:pt x="268" y="0"/>
                  </a:moveTo>
                  <a:lnTo>
                    <a:pt x="274" y="18"/>
                  </a:lnTo>
                  <a:lnTo>
                    <a:pt x="286" y="48"/>
                  </a:lnTo>
                  <a:lnTo>
                    <a:pt x="286" y="66"/>
                  </a:lnTo>
                  <a:lnTo>
                    <a:pt x="274" y="96"/>
                  </a:lnTo>
                  <a:lnTo>
                    <a:pt x="262" y="113"/>
                  </a:lnTo>
                  <a:lnTo>
                    <a:pt x="244" y="137"/>
                  </a:lnTo>
                  <a:lnTo>
                    <a:pt x="226" y="155"/>
                  </a:lnTo>
                  <a:lnTo>
                    <a:pt x="208" y="173"/>
                  </a:lnTo>
                  <a:lnTo>
                    <a:pt x="179" y="191"/>
                  </a:lnTo>
                  <a:lnTo>
                    <a:pt x="149" y="203"/>
                  </a:lnTo>
                  <a:lnTo>
                    <a:pt x="119" y="209"/>
                  </a:lnTo>
                  <a:lnTo>
                    <a:pt x="95" y="221"/>
                  </a:lnTo>
                  <a:lnTo>
                    <a:pt x="65" y="215"/>
                  </a:lnTo>
                  <a:lnTo>
                    <a:pt x="41" y="215"/>
                  </a:lnTo>
                  <a:lnTo>
                    <a:pt x="18" y="203"/>
                  </a:lnTo>
                  <a:lnTo>
                    <a:pt x="0" y="197"/>
                  </a:lnTo>
                  <a:lnTo>
                    <a:pt x="6" y="173"/>
                  </a:lnTo>
                  <a:lnTo>
                    <a:pt x="12" y="149"/>
                  </a:lnTo>
                  <a:lnTo>
                    <a:pt x="30" y="149"/>
                  </a:lnTo>
                  <a:lnTo>
                    <a:pt x="53" y="149"/>
                  </a:lnTo>
                  <a:lnTo>
                    <a:pt x="65" y="149"/>
                  </a:lnTo>
                  <a:lnTo>
                    <a:pt x="89" y="149"/>
                  </a:lnTo>
                  <a:lnTo>
                    <a:pt x="107" y="143"/>
                  </a:lnTo>
                  <a:lnTo>
                    <a:pt x="125" y="137"/>
                  </a:lnTo>
                  <a:lnTo>
                    <a:pt x="143" y="125"/>
                  </a:lnTo>
                  <a:lnTo>
                    <a:pt x="161" y="119"/>
                  </a:lnTo>
                  <a:lnTo>
                    <a:pt x="173" y="108"/>
                  </a:lnTo>
                  <a:lnTo>
                    <a:pt x="191" y="96"/>
                  </a:lnTo>
                  <a:lnTo>
                    <a:pt x="208" y="78"/>
                  </a:lnTo>
                  <a:lnTo>
                    <a:pt x="220" y="66"/>
                  </a:lnTo>
                  <a:lnTo>
                    <a:pt x="232" y="54"/>
                  </a:lnTo>
                  <a:lnTo>
                    <a:pt x="244" y="36"/>
                  </a:lnTo>
                  <a:lnTo>
                    <a:pt x="256" y="12"/>
                  </a:lnTo>
                  <a:lnTo>
                    <a:pt x="268" y="0"/>
                  </a:lnTo>
                  <a:close/>
                </a:path>
              </a:pathLst>
            </a:custGeom>
            <a:solidFill>
              <a:srgbClr val="FA3B6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61" name="Google Shape;2261;p45"/>
            <p:cNvSpPr/>
            <p:nvPr/>
          </p:nvSpPr>
          <p:spPr>
            <a:xfrm>
              <a:off x="5813" y="2731"/>
              <a:ext cx="424" cy="1244"/>
            </a:xfrm>
            <a:custGeom>
              <a:avLst/>
              <a:gdLst/>
              <a:ahLst/>
              <a:cxnLst/>
              <a:rect l="l" t="t" r="r" b="b"/>
              <a:pathLst>
                <a:path w="424" h="1244" extrusionOk="0">
                  <a:moveTo>
                    <a:pt x="84" y="42"/>
                  </a:moveTo>
                  <a:lnTo>
                    <a:pt x="84" y="48"/>
                  </a:lnTo>
                  <a:lnTo>
                    <a:pt x="96" y="66"/>
                  </a:lnTo>
                  <a:lnTo>
                    <a:pt x="108" y="78"/>
                  </a:lnTo>
                  <a:lnTo>
                    <a:pt x="114" y="96"/>
                  </a:lnTo>
                  <a:lnTo>
                    <a:pt x="125" y="114"/>
                  </a:lnTo>
                  <a:lnTo>
                    <a:pt x="137" y="138"/>
                  </a:lnTo>
                  <a:lnTo>
                    <a:pt x="137" y="162"/>
                  </a:lnTo>
                  <a:lnTo>
                    <a:pt x="149" y="186"/>
                  </a:lnTo>
                  <a:lnTo>
                    <a:pt x="155" y="210"/>
                  </a:lnTo>
                  <a:lnTo>
                    <a:pt x="167" y="239"/>
                  </a:lnTo>
                  <a:lnTo>
                    <a:pt x="167" y="269"/>
                  </a:lnTo>
                  <a:lnTo>
                    <a:pt x="173" y="299"/>
                  </a:lnTo>
                  <a:lnTo>
                    <a:pt x="173" y="329"/>
                  </a:lnTo>
                  <a:lnTo>
                    <a:pt x="173" y="359"/>
                  </a:lnTo>
                  <a:lnTo>
                    <a:pt x="167" y="389"/>
                  </a:lnTo>
                  <a:lnTo>
                    <a:pt x="155" y="419"/>
                  </a:lnTo>
                  <a:lnTo>
                    <a:pt x="143" y="455"/>
                  </a:lnTo>
                  <a:lnTo>
                    <a:pt x="131" y="491"/>
                  </a:lnTo>
                  <a:lnTo>
                    <a:pt x="114" y="526"/>
                  </a:lnTo>
                  <a:lnTo>
                    <a:pt x="96" y="568"/>
                  </a:lnTo>
                  <a:lnTo>
                    <a:pt x="78" y="604"/>
                  </a:lnTo>
                  <a:lnTo>
                    <a:pt x="60" y="646"/>
                  </a:lnTo>
                  <a:lnTo>
                    <a:pt x="42" y="688"/>
                  </a:lnTo>
                  <a:lnTo>
                    <a:pt x="30" y="730"/>
                  </a:lnTo>
                  <a:lnTo>
                    <a:pt x="18" y="771"/>
                  </a:lnTo>
                  <a:lnTo>
                    <a:pt x="6" y="813"/>
                  </a:lnTo>
                  <a:lnTo>
                    <a:pt x="0" y="855"/>
                  </a:lnTo>
                  <a:lnTo>
                    <a:pt x="0" y="897"/>
                  </a:lnTo>
                  <a:lnTo>
                    <a:pt x="6" y="939"/>
                  </a:lnTo>
                  <a:lnTo>
                    <a:pt x="18" y="987"/>
                  </a:lnTo>
                  <a:lnTo>
                    <a:pt x="24" y="1023"/>
                  </a:lnTo>
                  <a:lnTo>
                    <a:pt x="42" y="1058"/>
                  </a:lnTo>
                  <a:lnTo>
                    <a:pt x="54" y="1088"/>
                  </a:lnTo>
                  <a:lnTo>
                    <a:pt x="66" y="1118"/>
                  </a:lnTo>
                  <a:lnTo>
                    <a:pt x="78" y="1142"/>
                  </a:lnTo>
                  <a:lnTo>
                    <a:pt x="90" y="1160"/>
                  </a:lnTo>
                  <a:lnTo>
                    <a:pt x="108" y="1178"/>
                  </a:lnTo>
                  <a:lnTo>
                    <a:pt x="120" y="1196"/>
                  </a:lnTo>
                  <a:lnTo>
                    <a:pt x="137" y="1220"/>
                  </a:lnTo>
                  <a:lnTo>
                    <a:pt x="155" y="1232"/>
                  </a:lnTo>
                  <a:lnTo>
                    <a:pt x="167" y="1244"/>
                  </a:lnTo>
                  <a:lnTo>
                    <a:pt x="173" y="1244"/>
                  </a:lnTo>
                  <a:lnTo>
                    <a:pt x="304" y="1232"/>
                  </a:lnTo>
                  <a:lnTo>
                    <a:pt x="304" y="1226"/>
                  </a:lnTo>
                  <a:lnTo>
                    <a:pt x="310" y="1220"/>
                  </a:lnTo>
                  <a:lnTo>
                    <a:pt x="316" y="1214"/>
                  </a:lnTo>
                  <a:lnTo>
                    <a:pt x="334" y="1196"/>
                  </a:lnTo>
                  <a:lnTo>
                    <a:pt x="340" y="1172"/>
                  </a:lnTo>
                  <a:lnTo>
                    <a:pt x="358" y="1154"/>
                  </a:lnTo>
                  <a:lnTo>
                    <a:pt x="370" y="1124"/>
                  </a:lnTo>
                  <a:lnTo>
                    <a:pt x="388" y="1094"/>
                  </a:lnTo>
                  <a:lnTo>
                    <a:pt x="394" y="1052"/>
                  </a:lnTo>
                  <a:lnTo>
                    <a:pt x="406" y="1011"/>
                  </a:lnTo>
                  <a:lnTo>
                    <a:pt x="412" y="969"/>
                  </a:lnTo>
                  <a:lnTo>
                    <a:pt x="418" y="921"/>
                  </a:lnTo>
                  <a:lnTo>
                    <a:pt x="418" y="861"/>
                  </a:lnTo>
                  <a:lnTo>
                    <a:pt x="412" y="807"/>
                  </a:lnTo>
                  <a:lnTo>
                    <a:pt x="400" y="742"/>
                  </a:lnTo>
                  <a:lnTo>
                    <a:pt x="382" y="676"/>
                  </a:lnTo>
                  <a:lnTo>
                    <a:pt x="358" y="604"/>
                  </a:lnTo>
                  <a:lnTo>
                    <a:pt x="346" y="544"/>
                  </a:lnTo>
                  <a:lnTo>
                    <a:pt x="328" y="485"/>
                  </a:lnTo>
                  <a:lnTo>
                    <a:pt x="322" y="437"/>
                  </a:lnTo>
                  <a:lnTo>
                    <a:pt x="316" y="383"/>
                  </a:lnTo>
                  <a:lnTo>
                    <a:pt x="316" y="341"/>
                  </a:lnTo>
                  <a:lnTo>
                    <a:pt x="316" y="293"/>
                  </a:lnTo>
                  <a:lnTo>
                    <a:pt x="322" y="263"/>
                  </a:lnTo>
                  <a:lnTo>
                    <a:pt x="322" y="227"/>
                  </a:lnTo>
                  <a:lnTo>
                    <a:pt x="334" y="192"/>
                  </a:lnTo>
                  <a:lnTo>
                    <a:pt x="346" y="162"/>
                  </a:lnTo>
                  <a:lnTo>
                    <a:pt x="358" y="138"/>
                  </a:lnTo>
                  <a:lnTo>
                    <a:pt x="370" y="114"/>
                  </a:lnTo>
                  <a:lnTo>
                    <a:pt x="382" y="90"/>
                  </a:lnTo>
                  <a:lnTo>
                    <a:pt x="400" y="66"/>
                  </a:lnTo>
                  <a:lnTo>
                    <a:pt x="418" y="48"/>
                  </a:lnTo>
                  <a:lnTo>
                    <a:pt x="424" y="30"/>
                  </a:lnTo>
                  <a:lnTo>
                    <a:pt x="424" y="18"/>
                  </a:lnTo>
                  <a:lnTo>
                    <a:pt x="412" y="6"/>
                  </a:lnTo>
                  <a:lnTo>
                    <a:pt x="394" y="0"/>
                  </a:lnTo>
                  <a:lnTo>
                    <a:pt x="370" y="0"/>
                  </a:lnTo>
                  <a:lnTo>
                    <a:pt x="340" y="0"/>
                  </a:lnTo>
                  <a:lnTo>
                    <a:pt x="310" y="0"/>
                  </a:lnTo>
                  <a:lnTo>
                    <a:pt x="275" y="6"/>
                  </a:lnTo>
                  <a:lnTo>
                    <a:pt x="239" y="6"/>
                  </a:lnTo>
                  <a:lnTo>
                    <a:pt x="203" y="12"/>
                  </a:lnTo>
                  <a:lnTo>
                    <a:pt x="173" y="18"/>
                  </a:lnTo>
                  <a:lnTo>
                    <a:pt x="143" y="24"/>
                  </a:lnTo>
                  <a:lnTo>
                    <a:pt x="120" y="30"/>
                  </a:lnTo>
                  <a:lnTo>
                    <a:pt x="102" y="36"/>
                  </a:lnTo>
                  <a:lnTo>
                    <a:pt x="84" y="36"/>
                  </a:lnTo>
                  <a:lnTo>
                    <a:pt x="84" y="42"/>
                  </a:lnTo>
                  <a:close/>
                </a:path>
              </a:pathLst>
            </a:custGeom>
            <a:solidFill>
              <a:srgbClr val="6E0A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62" name="Google Shape;2262;p45"/>
            <p:cNvSpPr/>
            <p:nvPr/>
          </p:nvSpPr>
          <p:spPr>
            <a:xfrm>
              <a:off x="5503" y="1482"/>
              <a:ext cx="722" cy="873"/>
            </a:xfrm>
            <a:custGeom>
              <a:avLst/>
              <a:gdLst/>
              <a:ahLst/>
              <a:cxnLst/>
              <a:rect l="l" t="t" r="r" b="b"/>
              <a:pathLst>
                <a:path w="722" h="873" extrusionOk="0">
                  <a:moveTo>
                    <a:pt x="280" y="412"/>
                  </a:moveTo>
                  <a:lnTo>
                    <a:pt x="280" y="401"/>
                  </a:lnTo>
                  <a:lnTo>
                    <a:pt x="280" y="383"/>
                  </a:lnTo>
                  <a:lnTo>
                    <a:pt x="280" y="359"/>
                  </a:lnTo>
                  <a:lnTo>
                    <a:pt x="286" y="323"/>
                  </a:lnTo>
                  <a:lnTo>
                    <a:pt x="286" y="281"/>
                  </a:lnTo>
                  <a:lnTo>
                    <a:pt x="292" y="239"/>
                  </a:lnTo>
                  <a:lnTo>
                    <a:pt x="304" y="191"/>
                  </a:lnTo>
                  <a:lnTo>
                    <a:pt x="310" y="149"/>
                  </a:lnTo>
                  <a:lnTo>
                    <a:pt x="316" y="102"/>
                  </a:lnTo>
                  <a:lnTo>
                    <a:pt x="328" y="66"/>
                  </a:lnTo>
                  <a:lnTo>
                    <a:pt x="334" y="36"/>
                  </a:lnTo>
                  <a:lnTo>
                    <a:pt x="340" y="18"/>
                  </a:lnTo>
                  <a:lnTo>
                    <a:pt x="352" y="0"/>
                  </a:lnTo>
                  <a:lnTo>
                    <a:pt x="364" y="6"/>
                  </a:lnTo>
                  <a:lnTo>
                    <a:pt x="370" y="18"/>
                  </a:lnTo>
                  <a:lnTo>
                    <a:pt x="382" y="54"/>
                  </a:lnTo>
                  <a:lnTo>
                    <a:pt x="388" y="90"/>
                  </a:lnTo>
                  <a:lnTo>
                    <a:pt x="394" y="132"/>
                  </a:lnTo>
                  <a:lnTo>
                    <a:pt x="394" y="167"/>
                  </a:lnTo>
                  <a:lnTo>
                    <a:pt x="400" y="203"/>
                  </a:lnTo>
                  <a:lnTo>
                    <a:pt x="400" y="239"/>
                  </a:lnTo>
                  <a:lnTo>
                    <a:pt x="400" y="275"/>
                  </a:lnTo>
                  <a:lnTo>
                    <a:pt x="400" y="305"/>
                  </a:lnTo>
                  <a:lnTo>
                    <a:pt x="400" y="335"/>
                  </a:lnTo>
                  <a:lnTo>
                    <a:pt x="394" y="359"/>
                  </a:lnTo>
                  <a:lnTo>
                    <a:pt x="394" y="377"/>
                  </a:lnTo>
                  <a:lnTo>
                    <a:pt x="388" y="395"/>
                  </a:lnTo>
                  <a:lnTo>
                    <a:pt x="388" y="418"/>
                  </a:lnTo>
                  <a:lnTo>
                    <a:pt x="388" y="430"/>
                  </a:lnTo>
                  <a:lnTo>
                    <a:pt x="382" y="442"/>
                  </a:lnTo>
                  <a:lnTo>
                    <a:pt x="382" y="448"/>
                  </a:lnTo>
                  <a:lnTo>
                    <a:pt x="382" y="442"/>
                  </a:lnTo>
                  <a:lnTo>
                    <a:pt x="388" y="436"/>
                  </a:lnTo>
                  <a:lnTo>
                    <a:pt x="394" y="424"/>
                  </a:lnTo>
                  <a:lnTo>
                    <a:pt x="400" y="407"/>
                  </a:lnTo>
                  <a:lnTo>
                    <a:pt x="412" y="389"/>
                  </a:lnTo>
                  <a:lnTo>
                    <a:pt x="424" y="371"/>
                  </a:lnTo>
                  <a:lnTo>
                    <a:pt x="441" y="347"/>
                  </a:lnTo>
                  <a:lnTo>
                    <a:pt x="459" y="329"/>
                  </a:lnTo>
                  <a:lnTo>
                    <a:pt x="477" y="305"/>
                  </a:lnTo>
                  <a:lnTo>
                    <a:pt x="495" y="287"/>
                  </a:lnTo>
                  <a:lnTo>
                    <a:pt x="507" y="275"/>
                  </a:lnTo>
                  <a:lnTo>
                    <a:pt x="531" y="263"/>
                  </a:lnTo>
                  <a:lnTo>
                    <a:pt x="543" y="257"/>
                  </a:lnTo>
                  <a:lnTo>
                    <a:pt x="561" y="257"/>
                  </a:lnTo>
                  <a:lnTo>
                    <a:pt x="579" y="263"/>
                  </a:lnTo>
                  <a:lnTo>
                    <a:pt x="597" y="281"/>
                  </a:lnTo>
                  <a:lnTo>
                    <a:pt x="603" y="299"/>
                  </a:lnTo>
                  <a:lnTo>
                    <a:pt x="609" y="317"/>
                  </a:lnTo>
                  <a:lnTo>
                    <a:pt x="609" y="335"/>
                  </a:lnTo>
                  <a:lnTo>
                    <a:pt x="603" y="353"/>
                  </a:lnTo>
                  <a:lnTo>
                    <a:pt x="597" y="371"/>
                  </a:lnTo>
                  <a:lnTo>
                    <a:pt x="585" y="383"/>
                  </a:lnTo>
                  <a:lnTo>
                    <a:pt x="573" y="401"/>
                  </a:lnTo>
                  <a:lnTo>
                    <a:pt x="567" y="418"/>
                  </a:lnTo>
                  <a:lnTo>
                    <a:pt x="531" y="442"/>
                  </a:lnTo>
                  <a:lnTo>
                    <a:pt x="507" y="466"/>
                  </a:lnTo>
                  <a:lnTo>
                    <a:pt x="489" y="478"/>
                  </a:lnTo>
                  <a:lnTo>
                    <a:pt x="483" y="484"/>
                  </a:lnTo>
                  <a:lnTo>
                    <a:pt x="495" y="484"/>
                  </a:lnTo>
                  <a:lnTo>
                    <a:pt x="507" y="484"/>
                  </a:lnTo>
                  <a:lnTo>
                    <a:pt x="531" y="484"/>
                  </a:lnTo>
                  <a:lnTo>
                    <a:pt x="549" y="484"/>
                  </a:lnTo>
                  <a:lnTo>
                    <a:pt x="573" y="490"/>
                  </a:lnTo>
                  <a:lnTo>
                    <a:pt x="603" y="496"/>
                  </a:lnTo>
                  <a:lnTo>
                    <a:pt x="626" y="502"/>
                  </a:lnTo>
                  <a:lnTo>
                    <a:pt x="650" y="508"/>
                  </a:lnTo>
                  <a:lnTo>
                    <a:pt x="674" y="520"/>
                  </a:lnTo>
                  <a:lnTo>
                    <a:pt x="692" y="526"/>
                  </a:lnTo>
                  <a:lnTo>
                    <a:pt x="710" y="538"/>
                  </a:lnTo>
                  <a:lnTo>
                    <a:pt x="716" y="550"/>
                  </a:lnTo>
                  <a:lnTo>
                    <a:pt x="722" y="562"/>
                  </a:lnTo>
                  <a:lnTo>
                    <a:pt x="722" y="580"/>
                  </a:lnTo>
                  <a:lnTo>
                    <a:pt x="716" y="598"/>
                  </a:lnTo>
                  <a:lnTo>
                    <a:pt x="692" y="610"/>
                  </a:lnTo>
                  <a:lnTo>
                    <a:pt x="674" y="622"/>
                  </a:lnTo>
                  <a:lnTo>
                    <a:pt x="650" y="628"/>
                  </a:lnTo>
                  <a:lnTo>
                    <a:pt x="632" y="634"/>
                  </a:lnTo>
                  <a:lnTo>
                    <a:pt x="609" y="628"/>
                  </a:lnTo>
                  <a:lnTo>
                    <a:pt x="585" y="628"/>
                  </a:lnTo>
                  <a:lnTo>
                    <a:pt x="561" y="616"/>
                  </a:lnTo>
                  <a:lnTo>
                    <a:pt x="537" y="610"/>
                  </a:lnTo>
                  <a:lnTo>
                    <a:pt x="513" y="598"/>
                  </a:lnTo>
                  <a:lnTo>
                    <a:pt x="495" y="592"/>
                  </a:lnTo>
                  <a:lnTo>
                    <a:pt x="471" y="580"/>
                  </a:lnTo>
                  <a:lnTo>
                    <a:pt x="453" y="574"/>
                  </a:lnTo>
                  <a:lnTo>
                    <a:pt x="430" y="556"/>
                  </a:lnTo>
                  <a:lnTo>
                    <a:pt x="424" y="550"/>
                  </a:lnTo>
                  <a:lnTo>
                    <a:pt x="430" y="556"/>
                  </a:lnTo>
                  <a:lnTo>
                    <a:pt x="441" y="574"/>
                  </a:lnTo>
                  <a:lnTo>
                    <a:pt x="447" y="586"/>
                  </a:lnTo>
                  <a:lnTo>
                    <a:pt x="453" y="598"/>
                  </a:lnTo>
                  <a:lnTo>
                    <a:pt x="465" y="616"/>
                  </a:lnTo>
                  <a:lnTo>
                    <a:pt x="471" y="640"/>
                  </a:lnTo>
                  <a:lnTo>
                    <a:pt x="477" y="658"/>
                  </a:lnTo>
                  <a:lnTo>
                    <a:pt x="483" y="681"/>
                  </a:lnTo>
                  <a:lnTo>
                    <a:pt x="489" y="705"/>
                  </a:lnTo>
                  <a:lnTo>
                    <a:pt x="489" y="729"/>
                  </a:lnTo>
                  <a:lnTo>
                    <a:pt x="489" y="759"/>
                  </a:lnTo>
                  <a:lnTo>
                    <a:pt x="483" y="783"/>
                  </a:lnTo>
                  <a:lnTo>
                    <a:pt x="471" y="813"/>
                  </a:lnTo>
                  <a:lnTo>
                    <a:pt x="465" y="837"/>
                  </a:lnTo>
                  <a:lnTo>
                    <a:pt x="447" y="861"/>
                  </a:lnTo>
                  <a:lnTo>
                    <a:pt x="430" y="873"/>
                  </a:lnTo>
                  <a:lnTo>
                    <a:pt x="418" y="873"/>
                  </a:lnTo>
                  <a:lnTo>
                    <a:pt x="406" y="861"/>
                  </a:lnTo>
                  <a:lnTo>
                    <a:pt x="394" y="843"/>
                  </a:lnTo>
                  <a:lnTo>
                    <a:pt x="382" y="825"/>
                  </a:lnTo>
                  <a:lnTo>
                    <a:pt x="370" y="801"/>
                  </a:lnTo>
                  <a:lnTo>
                    <a:pt x="358" y="777"/>
                  </a:lnTo>
                  <a:lnTo>
                    <a:pt x="346" y="741"/>
                  </a:lnTo>
                  <a:lnTo>
                    <a:pt x="340" y="711"/>
                  </a:lnTo>
                  <a:lnTo>
                    <a:pt x="334" y="681"/>
                  </a:lnTo>
                  <a:lnTo>
                    <a:pt x="328" y="658"/>
                  </a:lnTo>
                  <a:lnTo>
                    <a:pt x="322" y="634"/>
                  </a:lnTo>
                  <a:lnTo>
                    <a:pt x="316" y="616"/>
                  </a:lnTo>
                  <a:lnTo>
                    <a:pt x="316" y="604"/>
                  </a:lnTo>
                  <a:lnTo>
                    <a:pt x="316" y="598"/>
                  </a:lnTo>
                  <a:lnTo>
                    <a:pt x="310" y="610"/>
                  </a:lnTo>
                  <a:lnTo>
                    <a:pt x="298" y="622"/>
                  </a:lnTo>
                  <a:lnTo>
                    <a:pt x="292" y="640"/>
                  </a:lnTo>
                  <a:lnTo>
                    <a:pt x="280" y="658"/>
                  </a:lnTo>
                  <a:lnTo>
                    <a:pt x="268" y="675"/>
                  </a:lnTo>
                  <a:lnTo>
                    <a:pt x="251" y="693"/>
                  </a:lnTo>
                  <a:lnTo>
                    <a:pt x="239" y="717"/>
                  </a:lnTo>
                  <a:lnTo>
                    <a:pt x="221" y="735"/>
                  </a:lnTo>
                  <a:lnTo>
                    <a:pt x="197" y="753"/>
                  </a:lnTo>
                  <a:lnTo>
                    <a:pt x="179" y="765"/>
                  </a:lnTo>
                  <a:lnTo>
                    <a:pt x="161" y="777"/>
                  </a:lnTo>
                  <a:lnTo>
                    <a:pt x="137" y="777"/>
                  </a:lnTo>
                  <a:lnTo>
                    <a:pt x="113" y="777"/>
                  </a:lnTo>
                  <a:lnTo>
                    <a:pt x="95" y="771"/>
                  </a:lnTo>
                  <a:lnTo>
                    <a:pt x="78" y="759"/>
                  </a:lnTo>
                  <a:lnTo>
                    <a:pt x="60" y="735"/>
                  </a:lnTo>
                  <a:lnTo>
                    <a:pt x="54" y="717"/>
                  </a:lnTo>
                  <a:lnTo>
                    <a:pt x="48" y="699"/>
                  </a:lnTo>
                  <a:lnTo>
                    <a:pt x="54" y="675"/>
                  </a:lnTo>
                  <a:lnTo>
                    <a:pt x="60" y="658"/>
                  </a:lnTo>
                  <a:lnTo>
                    <a:pt x="78" y="634"/>
                  </a:lnTo>
                  <a:lnTo>
                    <a:pt x="95" y="616"/>
                  </a:lnTo>
                  <a:lnTo>
                    <a:pt x="119" y="598"/>
                  </a:lnTo>
                  <a:lnTo>
                    <a:pt x="137" y="580"/>
                  </a:lnTo>
                  <a:lnTo>
                    <a:pt x="161" y="562"/>
                  </a:lnTo>
                  <a:lnTo>
                    <a:pt x="179" y="544"/>
                  </a:lnTo>
                  <a:lnTo>
                    <a:pt x="203" y="538"/>
                  </a:lnTo>
                  <a:lnTo>
                    <a:pt x="215" y="526"/>
                  </a:lnTo>
                  <a:lnTo>
                    <a:pt x="227" y="520"/>
                  </a:lnTo>
                  <a:lnTo>
                    <a:pt x="239" y="514"/>
                  </a:lnTo>
                  <a:lnTo>
                    <a:pt x="245" y="514"/>
                  </a:lnTo>
                  <a:lnTo>
                    <a:pt x="239" y="514"/>
                  </a:lnTo>
                  <a:lnTo>
                    <a:pt x="227" y="514"/>
                  </a:lnTo>
                  <a:lnTo>
                    <a:pt x="215" y="514"/>
                  </a:lnTo>
                  <a:lnTo>
                    <a:pt x="197" y="520"/>
                  </a:lnTo>
                  <a:lnTo>
                    <a:pt x="173" y="520"/>
                  </a:lnTo>
                  <a:lnTo>
                    <a:pt x="149" y="520"/>
                  </a:lnTo>
                  <a:lnTo>
                    <a:pt x="125" y="514"/>
                  </a:lnTo>
                  <a:lnTo>
                    <a:pt x="101" y="514"/>
                  </a:lnTo>
                  <a:lnTo>
                    <a:pt x="78" y="502"/>
                  </a:lnTo>
                  <a:lnTo>
                    <a:pt x="54" y="496"/>
                  </a:lnTo>
                  <a:lnTo>
                    <a:pt x="36" y="484"/>
                  </a:lnTo>
                  <a:lnTo>
                    <a:pt x="18" y="466"/>
                  </a:lnTo>
                  <a:lnTo>
                    <a:pt x="6" y="436"/>
                  </a:lnTo>
                  <a:lnTo>
                    <a:pt x="0" y="412"/>
                  </a:lnTo>
                  <a:lnTo>
                    <a:pt x="6" y="371"/>
                  </a:lnTo>
                  <a:lnTo>
                    <a:pt x="18" y="335"/>
                  </a:lnTo>
                  <a:lnTo>
                    <a:pt x="30" y="293"/>
                  </a:lnTo>
                  <a:lnTo>
                    <a:pt x="48" y="263"/>
                  </a:lnTo>
                  <a:lnTo>
                    <a:pt x="60" y="245"/>
                  </a:lnTo>
                  <a:lnTo>
                    <a:pt x="83" y="239"/>
                  </a:lnTo>
                  <a:lnTo>
                    <a:pt x="107" y="239"/>
                  </a:lnTo>
                  <a:lnTo>
                    <a:pt x="125" y="245"/>
                  </a:lnTo>
                  <a:lnTo>
                    <a:pt x="149" y="257"/>
                  </a:lnTo>
                  <a:lnTo>
                    <a:pt x="173" y="275"/>
                  </a:lnTo>
                  <a:lnTo>
                    <a:pt x="191" y="293"/>
                  </a:lnTo>
                  <a:lnTo>
                    <a:pt x="215" y="317"/>
                  </a:lnTo>
                  <a:lnTo>
                    <a:pt x="227" y="341"/>
                  </a:lnTo>
                  <a:lnTo>
                    <a:pt x="245" y="365"/>
                  </a:lnTo>
                  <a:lnTo>
                    <a:pt x="256" y="377"/>
                  </a:lnTo>
                  <a:lnTo>
                    <a:pt x="268" y="395"/>
                  </a:lnTo>
                  <a:lnTo>
                    <a:pt x="274" y="407"/>
                  </a:lnTo>
                  <a:lnTo>
                    <a:pt x="280" y="412"/>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63" name="Google Shape;2263;p45"/>
            <p:cNvSpPr/>
            <p:nvPr/>
          </p:nvSpPr>
          <p:spPr>
            <a:xfrm>
              <a:off x="5765" y="1912"/>
              <a:ext cx="144" cy="138"/>
            </a:xfrm>
            <a:custGeom>
              <a:avLst/>
              <a:gdLst/>
              <a:ahLst/>
              <a:cxnLst/>
              <a:rect l="l" t="t" r="r" b="b"/>
              <a:pathLst>
                <a:path w="144" h="138" extrusionOk="0">
                  <a:moveTo>
                    <a:pt x="72" y="138"/>
                  </a:moveTo>
                  <a:lnTo>
                    <a:pt x="96" y="132"/>
                  </a:lnTo>
                  <a:lnTo>
                    <a:pt x="126" y="120"/>
                  </a:lnTo>
                  <a:lnTo>
                    <a:pt x="138" y="96"/>
                  </a:lnTo>
                  <a:lnTo>
                    <a:pt x="144" y="72"/>
                  </a:lnTo>
                  <a:lnTo>
                    <a:pt x="138" y="42"/>
                  </a:lnTo>
                  <a:lnTo>
                    <a:pt x="126" y="18"/>
                  </a:lnTo>
                  <a:lnTo>
                    <a:pt x="96" y="6"/>
                  </a:lnTo>
                  <a:lnTo>
                    <a:pt x="72" y="0"/>
                  </a:lnTo>
                  <a:lnTo>
                    <a:pt x="42" y="6"/>
                  </a:lnTo>
                  <a:lnTo>
                    <a:pt x="24" y="18"/>
                  </a:lnTo>
                  <a:lnTo>
                    <a:pt x="6" y="42"/>
                  </a:lnTo>
                  <a:lnTo>
                    <a:pt x="0" y="72"/>
                  </a:lnTo>
                  <a:lnTo>
                    <a:pt x="6" y="96"/>
                  </a:lnTo>
                  <a:lnTo>
                    <a:pt x="24" y="120"/>
                  </a:lnTo>
                  <a:lnTo>
                    <a:pt x="42" y="132"/>
                  </a:lnTo>
                  <a:lnTo>
                    <a:pt x="72" y="138"/>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64" name="Google Shape;2264;p45"/>
            <p:cNvSpPr/>
            <p:nvPr/>
          </p:nvSpPr>
          <p:spPr>
            <a:xfrm>
              <a:off x="7412" y="2193"/>
              <a:ext cx="96" cy="96"/>
            </a:xfrm>
            <a:custGeom>
              <a:avLst/>
              <a:gdLst/>
              <a:ahLst/>
              <a:cxnLst/>
              <a:rect l="l" t="t" r="r" b="b"/>
              <a:pathLst>
                <a:path w="96" h="96" extrusionOk="0">
                  <a:moveTo>
                    <a:pt x="48" y="96"/>
                  </a:moveTo>
                  <a:lnTo>
                    <a:pt x="66" y="90"/>
                  </a:lnTo>
                  <a:lnTo>
                    <a:pt x="78" y="78"/>
                  </a:lnTo>
                  <a:lnTo>
                    <a:pt x="90" y="66"/>
                  </a:lnTo>
                  <a:lnTo>
                    <a:pt x="96" y="54"/>
                  </a:lnTo>
                  <a:lnTo>
                    <a:pt x="90" y="30"/>
                  </a:lnTo>
                  <a:lnTo>
                    <a:pt x="78" y="12"/>
                  </a:lnTo>
                  <a:lnTo>
                    <a:pt x="66" y="0"/>
                  </a:lnTo>
                  <a:lnTo>
                    <a:pt x="48" y="0"/>
                  </a:lnTo>
                  <a:lnTo>
                    <a:pt x="30" y="0"/>
                  </a:lnTo>
                  <a:lnTo>
                    <a:pt x="18" y="12"/>
                  </a:lnTo>
                  <a:lnTo>
                    <a:pt x="6" y="30"/>
                  </a:lnTo>
                  <a:lnTo>
                    <a:pt x="0" y="54"/>
                  </a:lnTo>
                  <a:lnTo>
                    <a:pt x="6" y="66"/>
                  </a:lnTo>
                  <a:lnTo>
                    <a:pt x="18" y="78"/>
                  </a:lnTo>
                  <a:lnTo>
                    <a:pt x="30" y="90"/>
                  </a:lnTo>
                  <a:lnTo>
                    <a:pt x="48" y="96"/>
                  </a:lnTo>
                  <a:close/>
                </a:path>
              </a:pathLst>
            </a:custGeom>
            <a:solidFill>
              <a:srgbClr val="7D2BE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65" name="Google Shape;2265;p45"/>
            <p:cNvSpPr/>
            <p:nvPr/>
          </p:nvSpPr>
          <p:spPr>
            <a:xfrm>
              <a:off x="6750" y="2504"/>
              <a:ext cx="77" cy="84"/>
            </a:xfrm>
            <a:custGeom>
              <a:avLst/>
              <a:gdLst/>
              <a:ahLst/>
              <a:cxnLst/>
              <a:rect l="l" t="t" r="r" b="b"/>
              <a:pathLst>
                <a:path w="77" h="84" extrusionOk="0">
                  <a:moveTo>
                    <a:pt x="42" y="84"/>
                  </a:moveTo>
                  <a:lnTo>
                    <a:pt x="54" y="78"/>
                  </a:lnTo>
                  <a:lnTo>
                    <a:pt x="66" y="72"/>
                  </a:lnTo>
                  <a:lnTo>
                    <a:pt x="72" y="54"/>
                  </a:lnTo>
                  <a:lnTo>
                    <a:pt x="77" y="42"/>
                  </a:lnTo>
                  <a:lnTo>
                    <a:pt x="72" y="24"/>
                  </a:lnTo>
                  <a:lnTo>
                    <a:pt x="66" y="12"/>
                  </a:lnTo>
                  <a:lnTo>
                    <a:pt x="54" y="0"/>
                  </a:lnTo>
                  <a:lnTo>
                    <a:pt x="42" y="0"/>
                  </a:lnTo>
                  <a:lnTo>
                    <a:pt x="18" y="0"/>
                  </a:lnTo>
                  <a:lnTo>
                    <a:pt x="6" y="12"/>
                  </a:lnTo>
                  <a:lnTo>
                    <a:pt x="0" y="24"/>
                  </a:lnTo>
                  <a:lnTo>
                    <a:pt x="0" y="42"/>
                  </a:lnTo>
                  <a:lnTo>
                    <a:pt x="0" y="54"/>
                  </a:lnTo>
                  <a:lnTo>
                    <a:pt x="6" y="72"/>
                  </a:lnTo>
                  <a:lnTo>
                    <a:pt x="18" y="78"/>
                  </a:lnTo>
                  <a:lnTo>
                    <a:pt x="42" y="84"/>
                  </a:lnTo>
                  <a:close/>
                </a:path>
              </a:pathLst>
            </a:custGeom>
            <a:solidFill>
              <a:srgbClr val="7D2BE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66" name="Google Shape;2266;p45"/>
            <p:cNvSpPr/>
            <p:nvPr/>
          </p:nvSpPr>
          <p:spPr>
            <a:xfrm>
              <a:off x="7042" y="5451"/>
              <a:ext cx="167" cy="168"/>
            </a:xfrm>
            <a:custGeom>
              <a:avLst/>
              <a:gdLst/>
              <a:ahLst/>
              <a:cxnLst/>
              <a:rect l="l" t="t" r="r" b="b"/>
              <a:pathLst>
                <a:path w="167" h="168" extrusionOk="0">
                  <a:moveTo>
                    <a:pt x="90" y="168"/>
                  </a:moveTo>
                  <a:lnTo>
                    <a:pt x="102" y="168"/>
                  </a:lnTo>
                  <a:lnTo>
                    <a:pt x="120" y="162"/>
                  </a:lnTo>
                  <a:lnTo>
                    <a:pt x="132" y="150"/>
                  </a:lnTo>
                  <a:lnTo>
                    <a:pt x="143" y="138"/>
                  </a:lnTo>
                  <a:lnTo>
                    <a:pt x="155" y="126"/>
                  </a:lnTo>
                  <a:lnTo>
                    <a:pt x="161" y="114"/>
                  </a:lnTo>
                  <a:lnTo>
                    <a:pt x="167" y="96"/>
                  </a:lnTo>
                  <a:lnTo>
                    <a:pt x="167" y="78"/>
                  </a:lnTo>
                  <a:lnTo>
                    <a:pt x="167" y="66"/>
                  </a:lnTo>
                  <a:lnTo>
                    <a:pt x="161" y="48"/>
                  </a:lnTo>
                  <a:lnTo>
                    <a:pt x="155" y="30"/>
                  </a:lnTo>
                  <a:lnTo>
                    <a:pt x="143" y="24"/>
                  </a:lnTo>
                  <a:lnTo>
                    <a:pt x="132" y="12"/>
                  </a:lnTo>
                  <a:lnTo>
                    <a:pt x="120" y="6"/>
                  </a:lnTo>
                  <a:lnTo>
                    <a:pt x="102" y="0"/>
                  </a:lnTo>
                  <a:lnTo>
                    <a:pt x="90" y="0"/>
                  </a:lnTo>
                  <a:lnTo>
                    <a:pt x="66" y="0"/>
                  </a:lnTo>
                  <a:lnTo>
                    <a:pt x="48" y="6"/>
                  </a:lnTo>
                  <a:lnTo>
                    <a:pt x="36" y="12"/>
                  </a:lnTo>
                  <a:lnTo>
                    <a:pt x="24" y="24"/>
                  </a:lnTo>
                  <a:lnTo>
                    <a:pt x="12" y="30"/>
                  </a:lnTo>
                  <a:lnTo>
                    <a:pt x="6" y="48"/>
                  </a:lnTo>
                  <a:lnTo>
                    <a:pt x="0" y="66"/>
                  </a:lnTo>
                  <a:lnTo>
                    <a:pt x="0" y="78"/>
                  </a:lnTo>
                  <a:lnTo>
                    <a:pt x="0" y="96"/>
                  </a:lnTo>
                  <a:lnTo>
                    <a:pt x="6" y="114"/>
                  </a:lnTo>
                  <a:lnTo>
                    <a:pt x="12" y="126"/>
                  </a:lnTo>
                  <a:lnTo>
                    <a:pt x="24" y="138"/>
                  </a:lnTo>
                  <a:lnTo>
                    <a:pt x="36" y="150"/>
                  </a:lnTo>
                  <a:lnTo>
                    <a:pt x="48" y="162"/>
                  </a:lnTo>
                  <a:lnTo>
                    <a:pt x="66" y="168"/>
                  </a:lnTo>
                  <a:lnTo>
                    <a:pt x="90" y="168"/>
                  </a:lnTo>
                  <a:close/>
                </a:path>
              </a:pathLst>
            </a:custGeom>
            <a:solidFill>
              <a:srgbClr val="C0C0C0"/>
            </a:solidFill>
            <a:ln w="9525" cap="flat" cmpd="sng">
              <a:solidFill>
                <a:srgbClr val="80808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67" name="Google Shape;2267;p45"/>
            <p:cNvSpPr/>
            <p:nvPr/>
          </p:nvSpPr>
          <p:spPr>
            <a:xfrm>
              <a:off x="7496" y="3329"/>
              <a:ext cx="489" cy="496"/>
            </a:xfrm>
            <a:custGeom>
              <a:avLst/>
              <a:gdLst/>
              <a:ahLst/>
              <a:cxnLst/>
              <a:rect l="l" t="t" r="r" b="b"/>
              <a:pathLst>
                <a:path w="489" h="496" extrusionOk="0">
                  <a:moveTo>
                    <a:pt x="0" y="96"/>
                  </a:moveTo>
                  <a:lnTo>
                    <a:pt x="35" y="239"/>
                  </a:lnTo>
                  <a:lnTo>
                    <a:pt x="113" y="496"/>
                  </a:lnTo>
                  <a:lnTo>
                    <a:pt x="399" y="167"/>
                  </a:lnTo>
                  <a:lnTo>
                    <a:pt x="489" y="0"/>
                  </a:lnTo>
                  <a:lnTo>
                    <a:pt x="0" y="96"/>
                  </a:lnTo>
                  <a:close/>
                </a:path>
              </a:pathLst>
            </a:custGeom>
            <a:solidFill>
              <a:srgbClr val="FF919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68" name="Google Shape;2268;p45"/>
            <p:cNvSpPr/>
            <p:nvPr/>
          </p:nvSpPr>
          <p:spPr>
            <a:xfrm>
              <a:off x="4083" y="4477"/>
              <a:ext cx="107" cy="113"/>
            </a:xfrm>
            <a:custGeom>
              <a:avLst/>
              <a:gdLst/>
              <a:ahLst/>
              <a:cxnLst/>
              <a:rect l="l" t="t" r="r" b="b"/>
              <a:pathLst>
                <a:path w="107" h="113" extrusionOk="0">
                  <a:moveTo>
                    <a:pt x="54" y="113"/>
                  </a:moveTo>
                  <a:lnTo>
                    <a:pt x="72" y="107"/>
                  </a:lnTo>
                  <a:lnTo>
                    <a:pt x="89" y="95"/>
                  </a:lnTo>
                  <a:lnTo>
                    <a:pt x="107" y="78"/>
                  </a:lnTo>
                  <a:lnTo>
                    <a:pt x="107" y="54"/>
                  </a:lnTo>
                  <a:lnTo>
                    <a:pt x="107" y="36"/>
                  </a:lnTo>
                  <a:lnTo>
                    <a:pt x="89" y="18"/>
                  </a:lnTo>
                  <a:lnTo>
                    <a:pt x="72" y="0"/>
                  </a:lnTo>
                  <a:lnTo>
                    <a:pt x="54" y="0"/>
                  </a:lnTo>
                  <a:lnTo>
                    <a:pt x="30" y="0"/>
                  </a:lnTo>
                  <a:lnTo>
                    <a:pt x="12" y="18"/>
                  </a:lnTo>
                  <a:lnTo>
                    <a:pt x="0" y="36"/>
                  </a:lnTo>
                  <a:lnTo>
                    <a:pt x="0" y="54"/>
                  </a:lnTo>
                  <a:lnTo>
                    <a:pt x="0" y="78"/>
                  </a:lnTo>
                  <a:lnTo>
                    <a:pt x="12" y="95"/>
                  </a:lnTo>
                  <a:lnTo>
                    <a:pt x="30" y="107"/>
                  </a:lnTo>
                  <a:lnTo>
                    <a:pt x="54" y="113"/>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69" name="Google Shape;2269;p45"/>
            <p:cNvSpPr/>
            <p:nvPr/>
          </p:nvSpPr>
          <p:spPr>
            <a:xfrm>
              <a:off x="4322" y="5176"/>
              <a:ext cx="101" cy="108"/>
            </a:xfrm>
            <a:custGeom>
              <a:avLst/>
              <a:gdLst/>
              <a:ahLst/>
              <a:cxnLst/>
              <a:rect l="l" t="t" r="r" b="b"/>
              <a:pathLst>
                <a:path w="101" h="108" extrusionOk="0">
                  <a:moveTo>
                    <a:pt x="47" y="108"/>
                  </a:moveTo>
                  <a:lnTo>
                    <a:pt x="65" y="102"/>
                  </a:lnTo>
                  <a:lnTo>
                    <a:pt x="89" y="90"/>
                  </a:lnTo>
                  <a:lnTo>
                    <a:pt x="101" y="72"/>
                  </a:lnTo>
                  <a:lnTo>
                    <a:pt x="101" y="54"/>
                  </a:lnTo>
                  <a:lnTo>
                    <a:pt x="101" y="30"/>
                  </a:lnTo>
                  <a:lnTo>
                    <a:pt x="89" y="12"/>
                  </a:lnTo>
                  <a:lnTo>
                    <a:pt x="65" y="6"/>
                  </a:lnTo>
                  <a:lnTo>
                    <a:pt x="47" y="0"/>
                  </a:lnTo>
                  <a:lnTo>
                    <a:pt x="29" y="6"/>
                  </a:lnTo>
                  <a:lnTo>
                    <a:pt x="12" y="12"/>
                  </a:lnTo>
                  <a:lnTo>
                    <a:pt x="0" y="30"/>
                  </a:lnTo>
                  <a:lnTo>
                    <a:pt x="0" y="54"/>
                  </a:lnTo>
                  <a:lnTo>
                    <a:pt x="0" y="72"/>
                  </a:lnTo>
                  <a:lnTo>
                    <a:pt x="12" y="90"/>
                  </a:lnTo>
                  <a:lnTo>
                    <a:pt x="29" y="102"/>
                  </a:lnTo>
                  <a:lnTo>
                    <a:pt x="47" y="108"/>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70" name="Google Shape;2270;p45"/>
            <p:cNvSpPr/>
            <p:nvPr/>
          </p:nvSpPr>
          <p:spPr>
            <a:xfrm>
              <a:off x="4578" y="4704"/>
              <a:ext cx="90" cy="90"/>
            </a:xfrm>
            <a:custGeom>
              <a:avLst/>
              <a:gdLst/>
              <a:ahLst/>
              <a:cxnLst/>
              <a:rect l="l" t="t" r="r" b="b"/>
              <a:pathLst>
                <a:path w="90" h="90" extrusionOk="0">
                  <a:moveTo>
                    <a:pt x="48" y="90"/>
                  </a:moveTo>
                  <a:lnTo>
                    <a:pt x="66" y="84"/>
                  </a:lnTo>
                  <a:lnTo>
                    <a:pt x="78" y="72"/>
                  </a:lnTo>
                  <a:lnTo>
                    <a:pt x="84" y="60"/>
                  </a:lnTo>
                  <a:lnTo>
                    <a:pt x="90" y="42"/>
                  </a:lnTo>
                  <a:lnTo>
                    <a:pt x="84" y="24"/>
                  </a:lnTo>
                  <a:lnTo>
                    <a:pt x="78" y="12"/>
                  </a:lnTo>
                  <a:lnTo>
                    <a:pt x="66" y="0"/>
                  </a:lnTo>
                  <a:lnTo>
                    <a:pt x="48" y="0"/>
                  </a:lnTo>
                  <a:lnTo>
                    <a:pt x="30" y="0"/>
                  </a:lnTo>
                  <a:lnTo>
                    <a:pt x="12" y="12"/>
                  </a:lnTo>
                  <a:lnTo>
                    <a:pt x="6" y="24"/>
                  </a:lnTo>
                  <a:lnTo>
                    <a:pt x="0" y="42"/>
                  </a:lnTo>
                  <a:lnTo>
                    <a:pt x="6" y="60"/>
                  </a:lnTo>
                  <a:lnTo>
                    <a:pt x="12" y="72"/>
                  </a:lnTo>
                  <a:lnTo>
                    <a:pt x="30" y="84"/>
                  </a:lnTo>
                  <a:lnTo>
                    <a:pt x="48" y="90"/>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71" name="Google Shape;2271;p45"/>
            <p:cNvSpPr/>
            <p:nvPr/>
          </p:nvSpPr>
          <p:spPr>
            <a:xfrm>
              <a:off x="4847" y="4818"/>
              <a:ext cx="119" cy="125"/>
            </a:xfrm>
            <a:custGeom>
              <a:avLst/>
              <a:gdLst/>
              <a:ahLst/>
              <a:cxnLst/>
              <a:rect l="l" t="t" r="r" b="b"/>
              <a:pathLst>
                <a:path w="119" h="125" extrusionOk="0">
                  <a:moveTo>
                    <a:pt x="65" y="125"/>
                  </a:moveTo>
                  <a:lnTo>
                    <a:pt x="83" y="119"/>
                  </a:lnTo>
                  <a:lnTo>
                    <a:pt x="101" y="107"/>
                  </a:lnTo>
                  <a:lnTo>
                    <a:pt x="113" y="83"/>
                  </a:lnTo>
                  <a:lnTo>
                    <a:pt x="119" y="65"/>
                  </a:lnTo>
                  <a:lnTo>
                    <a:pt x="113" y="35"/>
                  </a:lnTo>
                  <a:lnTo>
                    <a:pt x="101" y="17"/>
                  </a:lnTo>
                  <a:lnTo>
                    <a:pt x="83" y="6"/>
                  </a:lnTo>
                  <a:lnTo>
                    <a:pt x="65" y="0"/>
                  </a:lnTo>
                  <a:lnTo>
                    <a:pt x="35" y="6"/>
                  </a:lnTo>
                  <a:lnTo>
                    <a:pt x="18" y="17"/>
                  </a:lnTo>
                  <a:lnTo>
                    <a:pt x="6" y="35"/>
                  </a:lnTo>
                  <a:lnTo>
                    <a:pt x="0" y="65"/>
                  </a:lnTo>
                  <a:lnTo>
                    <a:pt x="6" y="83"/>
                  </a:lnTo>
                  <a:lnTo>
                    <a:pt x="18" y="107"/>
                  </a:lnTo>
                  <a:lnTo>
                    <a:pt x="35" y="119"/>
                  </a:lnTo>
                  <a:lnTo>
                    <a:pt x="65" y="125"/>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72" name="Google Shape;2272;p45"/>
            <p:cNvSpPr/>
            <p:nvPr/>
          </p:nvSpPr>
          <p:spPr>
            <a:xfrm>
              <a:off x="4966" y="4561"/>
              <a:ext cx="95" cy="89"/>
            </a:xfrm>
            <a:custGeom>
              <a:avLst/>
              <a:gdLst/>
              <a:ahLst/>
              <a:cxnLst/>
              <a:rect l="l" t="t" r="r" b="b"/>
              <a:pathLst>
                <a:path w="95" h="89" extrusionOk="0">
                  <a:moveTo>
                    <a:pt x="48" y="89"/>
                  </a:moveTo>
                  <a:lnTo>
                    <a:pt x="66" y="83"/>
                  </a:lnTo>
                  <a:lnTo>
                    <a:pt x="78" y="77"/>
                  </a:lnTo>
                  <a:lnTo>
                    <a:pt x="89" y="59"/>
                  </a:lnTo>
                  <a:lnTo>
                    <a:pt x="95" y="41"/>
                  </a:lnTo>
                  <a:lnTo>
                    <a:pt x="89" y="23"/>
                  </a:lnTo>
                  <a:lnTo>
                    <a:pt x="78" y="11"/>
                  </a:lnTo>
                  <a:lnTo>
                    <a:pt x="66" y="0"/>
                  </a:lnTo>
                  <a:lnTo>
                    <a:pt x="48" y="0"/>
                  </a:lnTo>
                  <a:lnTo>
                    <a:pt x="24" y="0"/>
                  </a:lnTo>
                  <a:lnTo>
                    <a:pt x="12" y="11"/>
                  </a:lnTo>
                  <a:lnTo>
                    <a:pt x="0" y="23"/>
                  </a:lnTo>
                  <a:lnTo>
                    <a:pt x="0" y="41"/>
                  </a:lnTo>
                  <a:lnTo>
                    <a:pt x="0" y="59"/>
                  </a:lnTo>
                  <a:lnTo>
                    <a:pt x="12" y="77"/>
                  </a:lnTo>
                  <a:lnTo>
                    <a:pt x="24" y="83"/>
                  </a:lnTo>
                  <a:lnTo>
                    <a:pt x="48" y="89"/>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73" name="Google Shape;2273;p45"/>
            <p:cNvSpPr/>
            <p:nvPr/>
          </p:nvSpPr>
          <p:spPr>
            <a:xfrm>
              <a:off x="5217" y="4632"/>
              <a:ext cx="101" cy="102"/>
            </a:xfrm>
            <a:custGeom>
              <a:avLst/>
              <a:gdLst/>
              <a:ahLst/>
              <a:cxnLst/>
              <a:rect l="l" t="t" r="r" b="b"/>
              <a:pathLst>
                <a:path w="101" h="102" extrusionOk="0">
                  <a:moveTo>
                    <a:pt x="53" y="102"/>
                  </a:moveTo>
                  <a:lnTo>
                    <a:pt x="65" y="96"/>
                  </a:lnTo>
                  <a:lnTo>
                    <a:pt x="83" y="84"/>
                  </a:lnTo>
                  <a:lnTo>
                    <a:pt x="95" y="72"/>
                  </a:lnTo>
                  <a:lnTo>
                    <a:pt x="101" y="54"/>
                  </a:lnTo>
                  <a:lnTo>
                    <a:pt x="95" y="30"/>
                  </a:lnTo>
                  <a:lnTo>
                    <a:pt x="83" y="12"/>
                  </a:lnTo>
                  <a:lnTo>
                    <a:pt x="65" y="0"/>
                  </a:lnTo>
                  <a:lnTo>
                    <a:pt x="53" y="0"/>
                  </a:lnTo>
                  <a:lnTo>
                    <a:pt x="29" y="0"/>
                  </a:lnTo>
                  <a:lnTo>
                    <a:pt x="11" y="12"/>
                  </a:lnTo>
                  <a:lnTo>
                    <a:pt x="0" y="30"/>
                  </a:lnTo>
                  <a:lnTo>
                    <a:pt x="0" y="54"/>
                  </a:lnTo>
                  <a:lnTo>
                    <a:pt x="0" y="72"/>
                  </a:lnTo>
                  <a:lnTo>
                    <a:pt x="11" y="84"/>
                  </a:lnTo>
                  <a:lnTo>
                    <a:pt x="29" y="96"/>
                  </a:lnTo>
                  <a:lnTo>
                    <a:pt x="53" y="102"/>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74" name="Google Shape;2274;p45"/>
            <p:cNvSpPr/>
            <p:nvPr/>
          </p:nvSpPr>
          <p:spPr>
            <a:xfrm>
              <a:off x="4799" y="5613"/>
              <a:ext cx="107" cy="101"/>
            </a:xfrm>
            <a:custGeom>
              <a:avLst/>
              <a:gdLst/>
              <a:ahLst/>
              <a:cxnLst/>
              <a:rect l="l" t="t" r="r" b="b"/>
              <a:pathLst>
                <a:path w="107" h="101" extrusionOk="0">
                  <a:moveTo>
                    <a:pt x="54" y="101"/>
                  </a:moveTo>
                  <a:lnTo>
                    <a:pt x="72" y="95"/>
                  </a:lnTo>
                  <a:lnTo>
                    <a:pt x="89" y="83"/>
                  </a:lnTo>
                  <a:lnTo>
                    <a:pt x="101" y="65"/>
                  </a:lnTo>
                  <a:lnTo>
                    <a:pt x="107" y="47"/>
                  </a:lnTo>
                  <a:lnTo>
                    <a:pt x="101" y="29"/>
                  </a:lnTo>
                  <a:lnTo>
                    <a:pt x="89" y="18"/>
                  </a:lnTo>
                  <a:lnTo>
                    <a:pt x="72" y="6"/>
                  </a:lnTo>
                  <a:lnTo>
                    <a:pt x="54" y="0"/>
                  </a:lnTo>
                  <a:lnTo>
                    <a:pt x="30" y="6"/>
                  </a:lnTo>
                  <a:lnTo>
                    <a:pt x="18" y="18"/>
                  </a:lnTo>
                  <a:lnTo>
                    <a:pt x="6" y="29"/>
                  </a:lnTo>
                  <a:lnTo>
                    <a:pt x="0" y="47"/>
                  </a:lnTo>
                  <a:lnTo>
                    <a:pt x="6" y="65"/>
                  </a:lnTo>
                  <a:lnTo>
                    <a:pt x="18" y="83"/>
                  </a:lnTo>
                  <a:lnTo>
                    <a:pt x="30" y="95"/>
                  </a:lnTo>
                  <a:lnTo>
                    <a:pt x="54" y="101"/>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75" name="Google Shape;2275;p45"/>
            <p:cNvSpPr/>
            <p:nvPr/>
          </p:nvSpPr>
          <p:spPr>
            <a:xfrm>
              <a:off x="4626" y="5385"/>
              <a:ext cx="83" cy="84"/>
            </a:xfrm>
            <a:custGeom>
              <a:avLst/>
              <a:gdLst/>
              <a:ahLst/>
              <a:cxnLst/>
              <a:rect l="l" t="t" r="r" b="b"/>
              <a:pathLst>
                <a:path w="83" h="84" extrusionOk="0">
                  <a:moveTo>
                    <a:pt x="42" y="84"/>
                  </a:moveTo>
                  <a:lnTo>
                    <a:pt x="71" y="66"/>
                  </a:lnTo>
                  <a:lnTo>
                    <a:pt x="83" y="42"/>
                  </a:lnTo>
                  <a:lnTo>
                    <a:pt x="77" y="24"/>
                  </a:lnTo>
                  <a:lnTo>
                    <a:pt x="71" y="12"/>
                  </a:lnTo>
                  <a:lnTo>
                    <a:pt x="54" y="0"/>
                  </a:lnTo>
                  <a:lnTo>
                    <a:pt x="42" y="0"/>
                  </a:lnTo>
                  <a:lnTo>
                    <a:pt x="24" y="0"/>
                  </a:lnTo>
                  <a:lnTo>
                    <a:pt x="12" y="12"/>
                  </a:lnTo>
                  <a:lnTo>
                    <a:pt x="0" y="24"/>
                  </a:lnTo>
                  <a:lnTo>
                    <a:pt x="0" y="42"/>
                  </a:lnTo>
                  <a:lnTo>
                    <a:pt x="0" y="54"/>
                  </a:lnTo>
                  <a:lnTo>
                    <a:pt x="12" y="66"/>
                  </a:lnTo>
                  <a:lnTo>
                    <a:pt x="24" y="78"/>
                  </a:lnTo>
                  <a:lnTo>
                    <a:pt x="42" y="84"/>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76" name="Google Shape;2276;p45"/>
            <p:cNvSpPr/>
            <p:nvPr/>
          </p:nvSpPr>
          <p:spPr>
            <a:xfrm>
              <a:off x="5109" y="5607"/>
              <a:ext cx="114" cy="119"/>
            </a:xfrm>
            <a:custGeom>
              <a:avLst/>
              <a:gdLst/>
              <a:ahLst/>
              <a:cxnLst/>
              <a:rect l="l" t="t" r="r" b="b"/>
              <a:pathLst>
                <a:path w="114" h="119" extrusionOk="0">
                  <a:moveTo>
                    <a:pt x="54" y="119"/>
                  </a:moveTo>
                  <a:lnTo>
                    <a:pt x="78" y="113"/>
                  </a:lnTo>
                  <a:lnTo>
                    <a:pt x="96" y="101"/>
                  </a:lnTo>
                  <a:lnTo>
                    <a:pt x="108" y="83"/>
                  </a:lnTo>
                  <a:lnTo>
                    <a:pt x="114" y="59"/>
                  </a:lnTo>
                  <a:lnTo>
                    <a:pt x="108" y="35"/>
                  </a:lnTo>
                  <a:lnTo>
                    <a:pt x="96" y="18"/>
                  </a:lnTo>
                  <a:lnTo>
                    <a:pt x="78" y="6"/>
                  </a:lnTo>
                  <a:lnTo>
                    <a:pt x="54" y="0"/>
                  </a:lnTo>
                  <a:lnTo>
                    <a:pt x="30" y="6"/>
                  </a:lnTo>
                  <a:lnTo>
                    <a:pt x="12" y="18"/>
                  </a:lnTo>
                  <a:lnTo>
                    <a:pt x="0" y="35"/>
                  </a:lnTo>
                  <a:lnTo>
                    <a:pt x="0" y="59"/>
                  </a:lnTo>
                  <a:lnTo>
                    <a:pt x="0" y="83"/>
                  </a:lnTo>
                  <a:lnTo>
                    <a:pt x="12" y="101"/>
                  </a:lnTo>
                  <a:lnTo>
                    <a:pt x="30" y="113"/>
                  </a:lnTo>
                  <a:lnTo>
                    <a:pt x="54" y="119"/>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77" name="Google Shape;2277;p45"/>
            <p:cNvSpPr/>
            <p:nvPr/>
          </p:nvSpPr>
          <p:spPr>
            <a:xfrm>
              <a:off x="5473" y="5541"/>
              <a:ext cx="84" cy="90"/>
            </a:xfrm>
            <a:custGeom>
              <a:avLst/>
              <a:gdLst/>
              <a:ahLst/>
              <a:cxnLst/>
              <a:rect l="l" t="t" r="r" b="b"/>
              <a:pathLst>
                <a:path w="84" h="90" extrusionOk="0">
                  <a:moveTo>
                    <a:pt x="42" y="90"/>
                  </a:moveTo>
                  <a:lnTo>
                    <a:pt x="60" y="84"/>
                  </a:lnTo>
                  <a:lnTo>
                    <a:pt x="72" y="72"/>
                  </a:lnTo>
                  <a:lnTo>
                    <a:pt x="84" y="60"/>
                  </a:lnTo>
                  <a:lnTo>
                    <a:pt x="84" y="42"/>
                  </a:lnTo>
                  <a:lnTo>
                    <a:pt x="84" y="30"/>
                  </a:lnTo>
                  <a:lnTo>
                    <a:pt x="72" y="12"/>
                  </a:lnTo>
                  <a:lnTo>
                    <a:pt x="60" y="0"/>
                  </a:lnTo>
                  <a:lnTo>
                    <a:pt x="42" y="0"/>
                  </a:lnTo>
                  <a:lnTo>
                    <a:pt x="24" y="0"/>
                  </a:lnTo>
                  <a:lnTo>
                    <a:pt x="12" y="12"/>
                  </a:lnTo>
                  <a:lnTo>
                    <a:pt x="0" y="30"/>
                  </a:lnTo>
                  <a:lnTo>
                    <a:pt x="0" y="42"/>
                  </a:lnTo>
                  <a:lnTo>
                    <a:pt x="0" y="60"/>
                  </a:lnTo>
                  <a:lnTo>
                    <a:pt x="12" y="72"/>
                  </a:lnTo>
                  <a:lnTo>
                    <a:pt x="24" y="84"/>
                  </a:lnTo>
                  <a:lnTo>
                    <a:pt x="42" y="90"/>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78" name="Google Shape;2278;p45"/>
            <p:cNvSpPr/>
            <p:nvPr/>
          </p:nvSpPr>
          <p:spPr>
            <a:xfrm>
              <a:off x="4996" y="5965"/>
              <a:ext cx="131" cy="132"/>
            </a:xfrm>
            <a:custGeom>
              <a:avLst/>
              <a:gdLst/>
              <a:ahLst/>
              <a:cxnLst/>
              <a:rect l="l" t="t" r="r" b="b"/>
              <a:pathLst>
                <a:path w="131" h="132" extrusionOk="0">
                  <a:moveTo>
                    <a:pt x="65" y="132"/>
                  </a:moveTo>
                  <a:lnTo>
                    <a:pt x="89" y="126"/>
                  </a:lnTo>
                  <a:lnTo>
                    <a:pt x="107" y="114"/>
                  </a:lnTo>
                  <a:lnTo>
                    <a:pt x="125" y="90"/>
                  </a:lnTo>
                  <a:lnTo>
                    <a:pt x="131" y="72"/>
                  </a:lnTo>
                  <a:lnTo>
                    <a:pt x="125" y="42"/>
                  </a:lnTo>
                  <a:lnTo>
                    <a:pt x="107" y="18"/>
                  </a:lnTo>
                  <a:lnTo>
                    <a:pt x="89" y="6"/>
                  </a:lnTo>
                  <a:lnTo>
                    <a:pt x="65" y="0"/>
                  </a:lnTo>
                  <a:lnTo>
                    <a:pt x="42" y="6"/>
                  </a:lnTo>
                  <a:lnTo>
                    <a:pt x="18" y="18"/>
                  </a:lnTo>
                  <a:lnTo>
                    <a:pt x="6" y="42"/>
                  </a:lnTo>
                  <a:lnTo>
                    <a:pt x="0" y="72"/>
                  </a:lnTo>
                  <a:lnTo>
                    <a:pt x="6" y="90"/>
                  </a:lnTo>
                  <a:lnTo>
                    <a:pt x="18" y="114"/>
                  </a:lnTo>
                  <a:lnTo>
                    <a:pt x="42" y="126"/>
                  </a:lnTo>
                  <a:lnTo>
                    <a:pt x="65" y="132"/>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79" name="Google Shape;2279;p45"/>
            <p:cNvSpPr/>
            <p:nvPr/>
          </p:nvSpPr>
          <p:spPr>
            <a:xfrm>
              <a:off x="4721" y="5953"/>
              <a:ext cx="84" cy="78"/>
            </a:xfrm>
            <a:custGeom>
              <a:avLst/>
              <a:gdLst/>
              <a:ahLst/>
              <a:cxnLst/>
              <a:rect l="l" t="t" r="r" b="b"/>
              <a:pathLst>
                <a:path w="84" h="78" extrusionOk="0">
                  <a:moveTo>
                    <a:pt x="42" y="78"/>
                  </a:moveTo>
                  <a:lnTo>
                    <a:pt x="54" y="72"/>
                  </a:lnTo>
                  <a:lnTo>
                    <a:pt x="72" y="66"/>
                  </a:lnTo>
                  <a:lnTo>
                    <a:pt x="78" y="48"/>
                  </a:lnTo>
                  <a:lnTo>
                    <a:pt x="84" y="36"/>
                  </a:lnTo>
                  <a:lnTo>
                    <a:pt x="78" y="24"/>
                  </a:lnTo>
                  <a:lnTo>
                    <a:pt x="72" y="12"/>
                  </a:lnTo>
                  <a:lnTo>
                    <a:pt x="54" y="0"/>
                  </a:lnTo>
                  <a:lnTo>
                    <a:pt x="42" y="0"/>
                  </a:lnTo>
                  <a:lnTo>
                    <a:pt x="12" y="12"/>
                  </a:lnTo>
                  <a:lnTo>
                    <a:pt x="0" y="36"/>
                  </a:lnTo>
                  <a:lnTo>
                    <a:pt x="0" y="48"/>
                  </a:lnTo>
                  <a:lnTo>
                    <a:pt x="12" y="66"/>
                  </a:lnTo>
                  <a:lnTo>
                    <a:pt x="24" y="72"/>
                  </a:lnTo>
                  <a:lnTo>
                    <a:pt x="42" y="78"/>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80" name="Google Shape;2280;p45"/>
            <p:cNvSpPr/>
            <p:nvPr/>
          </p:nvSpPr>
          <p:spPr>
            <a:xfrm>
              <a:off x="5348" y="5911"/>
              <a:ext cx="59" cy="60"/>
            </a:xfrm>
            <a:custGeom>
              <a:avLst/>
              <a:gdLst/>
              <a:ahLst/>
              <a:cxnLst/>
              <a:rect l="l" t="t" r="r" b="b"/>
              <a:pathLst>
                <a:path w="59" h="60" extrusionOk="0">
                  <a:moveTo>
                    <a:pt x="30" y="60"/>
                  </a:moveTo>
                  <a:lnTo>
                    <a:pt x="48" y="48"/>
                  </a:lnTo>
                  <a:lnTo>
                    <a:pt x="59" y="30"/>
                  </a:lnTo>
                  <a:lnTo>
                    <a:pt x="48" y="6"/>
                  </a:lnTo>
                  <a:lnTo>
                    <a:pt x="30" y="0"/>
                  </a:lnTo>
                  <a:lnTo>
                    <a:pt x="6" y="6"/>
                  </a:lnTo>
                  <a:lnTo>
                    <a:pt x="0" y="30"/>
                  </a:lnTo>
                  <a:lnTo>
                    <a:pt x="6" y="48"/>
                  </a:lnTo>
                  <a:lnTo>
                    <a:pt x="30" y="60"/>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81" name="Google Shape;2281;p45"/>
            <p:cNvSpPr/>
            <p:nvPr/>
          </p:nvSpPr>
          <p:spPr>
            <a:xfrm>
              <a:off x="5563" y="5260"/>
              <a:ext cx="101" cy="96"/>
            </a:xfrm>
            <a:custGeom>
              <a:avLst/>
              <a:gdLst/>
              <a:ahLst/>
              <a:cxnLst/>
              <a:rect l="l" t="t" r="r" b="b"/>
              <a:pathLst>
                <a:path w="101" h="96" extrusionOk="0">
                  <a:moveTo>
                    <a:pt x="53" y="96"/>
                  </a:moveTo>
                  <a:lnTo>
                    <a:pt x="65" y="90"/>
                  </a:lnTo>
                  <a:lnTo>
                    <a:pt x="83" y="84"/>
                  </a:lnTo>
                  <a:lnTo>
                    <a:pt x="95" y="66"/>
                  </a:lnTo>
                  <a:lnTo>
                    <a:pt x="101" y="48"/>
                  </a:lnTo>
                  <a:lnTo>
                    <a:pt x="95" y="24"/>
                  </a:lnTo>
                  <a:lnTo>
                    <a:pt x="83" y="12"/>
                  </a:lnTo>
                  <a:lnTo>
                    <a:pt x="65" y="0"/>
                  </a:lnTo>
                  <a:lnTo>
                    <a:pt x="53" y="0"/>
                  </a:lnTo>
                  <a:lnTo>
                    <a:pt x="29" y="0"/>
                  </a:lnTo>
                  <a:lnTo>
                    <a:pt x="18" y="12"/>
                  </a:lnTo>
                  <a:lnTo>
                    <a:pt x="6" y="24"/>
                  </a:lnTo>
                  <a:lnTo>
                    <a:pt x="0" y="48"/>
                  </a:lnTo>
                  <a:lnTo>
                    <a:pt x="6" y="66"/>
                  </a:lnTo>
                  <a:lnTo>
                    <a:pt x="18" y="84"/>
                  </a:lnTo>
                  <a:lnTo>
                    <a:pt x="29" y="90"/>
                  </a:lnTo>
                  <a:lnTo>
                    <a:pt x="53" y="96"/>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82" name="Google Shape;2282;p45"/>
            <p:cNvSpPr/>
            <p:nvPr/>
          </p:nvSpPr>
          <p:spPr>
            <a:xfrm>
              <a:off x="5217" y="5116"/>
              <a:ext cx="77" cy="72"/>
            </a:xfrm>
            <a:custGeom>
              <a:avLst/>
              <a:gdLst/>
              <a:ahLst/>
              <a:cxnLst/>
              <a:rect l="l" t="t" r="r" b="b"/>
              <a:pathLst>
                <a:path w="77" h="72" extrusionOk="0">
                  <a:moveTo>
                    <a:pt x="41" y="72"/>
                  </a:moveTo>
                  <a:lnTo>
                    <a:pt x="53" y="66"/>
                  </a:lnTo>
                  <a:lnTo>
                    <a:pt x="65" y="66"/>
                  </a:lnTo>
                  <a:lnTo>
                    <a:pt x="71" y="48"/>
                  </a:lnTo>
                  <a:lnTo>
                    <a:pt x="77" y="36"/>
                  </a:lnTo>
                  <a:lnTo>
                    <a:pt x="71" y="18"/>
                  </a:lnTo>
                  <a:lnTo>
                    <a:pt x="65" y="12"/>
                  </a:lnTo>
                  <a:lnTo>
                    <a:pt x="53" y="0"/>
                  </a:lnTo>
                  <a:lnTo>
                    <a:pt x="41" y="0"/>
                  </a:lnTo>
                  <a:lnTo>
                    <a:pt x="11" y="12"/>
                  </a:lnTo>
                  <a:lnTo>
                    <a:pt x="0" y="36"/>
                  </a:lnTo>
                  <a:lnTo>
                    <a:pt x="0" y="48"/>
                  </a:lnTo>
                  <a:lnTo>
                    <a:pt x="11" y="66"/>
                  </a:lnTo>
                  <a:lnTo>
                    <a:pt x="23" y="66"/>
                  </a:lnTo>
                  <a:lnTo>
                    <a:pt x="41" y="72"/>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83" name="Google Shape;2283;p45"/>
            <p:cNvSpPr/>
            <p:nvPr/>
          </p:nvSpPr>
          <p:spPr>
            <a:xfrm>
              <a:off x="4990" y="5326"/>
              <a:ext cx="95" cy="83"/>
            </a:xfrm>
            <a:custGeom>
              <a:avLst/>
              <a:gdLst/>
              <a:ahLst/>
              <a:cxnLst/>
              <a:rect l="l" t="t" r="r" b="b"/>
              <a:pathLst>
                <a:path w="95" h="83" extrusionOk="0">
                  <a:moveTo>
                    <a:pt x="54" y="83"/>
                  </a:moveTo>
                  <a:lnTo>
                    <a:pt x="65" y="83"/>
                  </a:lnTo>
                  <a:lnTo>
                    <a:pt x="77" y="71"/>
                  </a:lnTo>
                  <a:lnTo>
                    <a:pt x="89" y="59"/>
                  </a:lnTo>
                  <a:lnTo>
                    <a:pt x="95" y="41"/>
                  </a:lnTo>
                  <a:lnTo>
                    <a:pt x="89" y="24"/>
                  </a:lnTo>
                  <a:lnTo>
                    <a:pt x="77" y="12"/>
                  </a:lnTo>
                  <a:lnTo>
                    <a:pt x="65" y="0"/>
                  </a:lnTo>
                  <a:lnTo>
                    <a:pt x="54" y="0"/>
                  </a:lnTo>
                  <a:lnTo>
                    <a:pt x="30" y="0"/>
                  </a:lnTo>
                  <a:lnTo>
                    <a:pt x="18" y="12"/>
                  </a:lnTo>
                  <a:lnTo>
                    <a:pt x="6" y="24"/>
                  </a:lnTo>
                  <a:lnTo>
                    <a:pt x="0" y="41"/>
                  </a:lnTo>
                  <a:lnTo>
                    <a:pt x="6" y="59"/>
                  </a:lnTo>
                  <a:lnTo>
                    <a:pt x="18" y="71"/>
                  </a:lnTo>
                  <a:lnTo>
                    <a:pt x="30" y="83"/>
                  </a:lnTo>
                  <a:lnTo>
                    <a:pt x="54" y="83"/>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84" name="Google Shape;2284;p45"/>
            <p:cNvSpPr/>
            <p:nvPr/>
          </p:nvSpPr>
          <p:spPr>
            <a:xfrm>
              <a:off x="5688" y="5098"/>
              <a:ext cx="60" cy="60"/>
            </a:xfrm>
            <a:custGeom>
              <a:avLst/>
              <a:gdLst/>
              <a:ahLst/>
              <a:cxnLst/>
              <a:rect l="l" t="t" r="r" b="b"/>
              <a:pathLst>
                <a:path w="60" h="60" extrusionOk="0">
                  <a:moveTo>
                    <a:pt x="30" y="60"/>
                  </a:moveTo>
                  <a:lnTo>
                    <a:pt x="48" y="48"/>
                  </a:lnTo>
                  <a:lnTo>
                    <a:pt x="60" y="30"/>
                  </a:lnTo>
                  <a:lnTo>
                    <a:pt x="48" y="6"/>
                  </a:lnTo>
                  <a:lnTo>
                    <a:pt x="30" y="0"/>
                  </a:lnTo>
                  <a:lnTo>
                    <a:pt x="6" y="6"/>
                  </a:lnTo>
                  <a:lnTo>
                    <a:pt x="0" y="30"/>
                  </a:lnTo>
                  <a:lnTo>
                    <a:pt x="6" y="48"/>
                  </a:lnTo>
                  <a:lnTo>
                    <a:pt x="30" y="60"/>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85" name="Google Shape;2285;p45"/>
            <p:cNvSpPr/>
            <p:nvPr/>
          </p:nvSpPr>
          <p:spPr>
            <a:xfrm>
              <a:off x="6123" y="5230"/>
              <a:ext cx="78" cy="78"/>
            </a:xfrm>
            <a:custGeom>
              <a:avLst/>
              <a:gdLst/>
              <a:ahLst/>
              <a:cxnLst/>
              <a:rect l="l" t="t" r="r" b="b"/>
              <a:pathLst>
                <a:path w="78" h="78" extrusionOk="0">
                  <a:moveTo>
                    <a:pt x="42" y="78"/>
                  </a:moveTo>
                  <a:lnTo>
                    <a:pt x="54" y="72"/>
                  </a:lnTo>
                  <a:lnTo>
                    <a:pt x="66" y="66"/>
                  </a:lnTo>
                  <a:lnTo>
                    <a:pt x="72" y="54"/>
                  </a:lnTo>
                  <a:lnTo>
                    <a:pt x="78" y="36"/>
                  </a:lnTo>
                  <a:lnTo>
                    <a:pt x="66" y="6"/>
                  </a:lnTo>
                  <a:lnTo>
                    <a:pt x="42" y="0"/>
                  </a:lnTo>
                  <a:lnTo>
                    <a:pt x="24" y="0"/>
                  </a:lnTo>
                  <a:lnTo>
                    <a:pt x="12" y="6"/>
                  </a:lnTo>
                  <a:lnTo>
                    <a:pt x="0" y="18"/>
                  </a:lnTo>
                  <a:lnTo>
                    <a:pt x="0" y="36"/>
                  </a:lnTo>
                  <a:lnTo>
                    <a:pt x="0" y="54"/>
                  </a:lnTo>
                  <a:lnTo>
                    <a:pt x="12" y="66"/>
                  </a:lnTo>
                  <a:lnTo>
                    <a:pt x="24" y="72"/>
                  </a:lnTo>
                  <a:lnTo>
                    <a:pt x="42" y="78"/>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86" name="Google Shape;2286;p45"/>
            <p:cNvSpPr/>
            <p:nvPr/>
          </p:nvSpPr>
          <p:spPr>
            <a:xfrm>
              <a:off x="5861" y="5182"/>
              <a:ext cx="60" cy="60"/>
            </a:xfrm>
            <a:custGeom>
              <a:avLst/>
              <a:gdLst/>
              <a:ahLst/>
              <a:cxnLst/>
              <a:rect l="l" t="t" r="r" b="b"/>
              <a:pathLst>
                <a:path w="60" h="60" extrusionOk="0">
                  <a:moveTo>
                    <a:pt x="30" y="60"/>
                  </a:moveTo>
                  <a:lnTo>
                    <a:pt x="48" y="54"/>
                  </a:lnTo>
                  <a:lnTo>
                    <a:pt x="60" y="30"/>
                  </a:lnTo>
                  <a:lnTo>
                    <a:pt x="48" y="6"/>
                  </a:lnTo>
                  <a:lnTo>
                    <a:pt x="30" y="0"/>
                  </a:lnTo>
                  <a:lnTo>
                    <a:pt x="12" y="6"/>
                  </a:lnTo>
                  <a:lnTo>
                    <a:pt x="0" y="30"/>
                  </a:lnTo>
                  <a:lnTo>
                    <a:pt x="12" y="54"/>
                  </a:lnTo>
                  <a:lnTo>
                    <a:pt x="30" y="60"/>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87" name="Google Shape;2287;p45"/>
            <p:cNvSpPr/>
            <p:nvPr/>
          </p:nvSpPr>
          <p:spPr>
            <a:xfrm>
              <a:off x="4011" y="2415"/>
              <a:ext cx="591" cy="705"/>
            </a:xfrm>
            <a:custGeom>
              <a:avLst/>
              <a:gdLst/>
              <a:ahLst/>
              <a:cxnLst/>
              <a:rect l="l" t="t" r="r" b="b"/>
              <a:pathLst>
                <a:path w="591" h="705" extrusionOk="0">
                  <a:moveTo>
                    <a:pt x="591" y="65"/>
                  </a:moveTo>
                  <a:lnTo>
                    <a:pt x="585" y="47"/>
                  </a:lnTo>
                  <a:lnTo>
                    <a:pt x="579" y="23"/>
                  </a:lnTo>
                  <a:lnTo>
                    <a:pt x="567" y="11"/>
                  </a:lnTo>
                  <a:lnTo>
                    <a:pt x="555" y="0"/>
                  </a:lnTo>
                  <a:lnTo>
                    <a:pt x="537" y="0"/>
                  </a:lnTo>
                  <a:lnTo>
                    <a:pt x="519" y="6"/>
                  </a:lnTo>
                  <a:lnTo>
                    <a:pt x="502" y="11"/>
                  </a:lnTo>
                  <a:lnTo>
                    <a:pt x="478" y="17"/>
                  </a:lnTo>
                  <a:lnTo>
                    <a:pt x="448" y="35"/>
                  </a:lnTo>
                  <a:lnTo>
                    <a:pt x="412" y="59"/>
                  </a:lnTo>
                  <a:lnTo>
                    <a:pt x="370" y="83"/>
                  </a:lnTo>
                  <a:lnTo>
                    <a:pt x="329" y="113"/>
                  </a:lnTo>
                  <a:lnTo>
                    <a:pt x="281" y="149"/>
                  </a:lnTo>
                  <a:lnTo>
                    <a:pt x="239" y="191"/>
                  </a:lnTo>
                  <a:lnTo>
                    <a:pt x="185" y="233"/>
                  </a:lnTo>
                  <a:lnTo>
                    <a:pt x="144" y="280"/>
                  </a:lnTo>
                  <a:lnTo>
                    <a:pt x="102" y="328"/>
                  </a:lnTo>
                  <a:lnTo>
                    <a:pt x="66" y="388"/>
                  </a:lnTo>
                  <a:lnTo>
                    <a:pt x="36" y="442"/>
                  </a:lnTo>
                  <a:lnTo>
                    <a:pt x="18" y="508"/>
                  </a:lnTo>
                  <a:lnTo>
                    <a:pt x="0" y="573"/>
                  </a:lnTo>
                  <a:lnTo>
                    <a:pt x="0" y="645"/>
                  </a:lnTo>
                  <a:lnTo>
                    <a:pt x="0" y="651"/>
                  </a:lnTo>
                  <a:lnTo>
                    <a:pt x="6" y="663"/>
                  </a:lnTo>
                  <a:lnTo>
                    <a:pt x="12" y="675"/>
                  </a:lnTo>
                  <a:lnTo>
                    <a:pt x="30" y="693"/>
                  </a:lnTo>
                  <a:lnTo>
                    <a:pt x="48" y="705"/>
                  </a:lnTo>
                  <a:lnTo>
                    <a:pt x="72" y="705"/>
                  </a:lnTo>
                  <a:lnTo>
                    <a:pt x="84" y="693"/>
                  </a:lnTo>
                  <a:lnTo>
                    <a:pt x="102" y="687"/>
                  </a:lnTo>
                  <a:lnTo>
                    <a:pt x="120" y="669"/>
                  </a:lnTo>
                  <a:lnTo>
                    <a:pt x="138" y="657"/>
                  </a:lnTo>
                  <a:lnTo>
                    <a:pt x="155" y="627"/>
                  </a:lnTo>
                  <a:lnTo>
                    <a:pt x="179" y="591"/>
                  </a:lnTo>
                  <a:lnTo>
                    <a:pt x="209" y="549"/>
                  </a:lnTo>
                  <a:lnTo>
                    <a:pt x="245" y="508"/>
                  </a:lnTo>
                  <a:lnTo>
                    <a:pt x="281" y="460"/>
                  </a:lnTo>
                  <a:lnTo>
                    <a:pt x="317" y="412"/>
                  </a:lnTo>
                  <a:lnTo>
                    <a:pt x="358" y="364"/>
                  </a:lnTo>
                  <a:lnTo>
                    <a:pt x="400" y="316"/>
                  </a:lnTo>
                  <a:lnTo>
                    <a:pt x="430" y="263"/>
                  </a:lnTo>
                  <a:lnTo>
                    <a:pt x="466" y="215"/>
                  </a:lnTo>
                  <a:lnTo>
                    <a:pt x="502" y="173"/>
                  </a:lnTo>
                  <a:lnTo>
                    <a:pt x="531" y="137"/>
                  </a:lnTo>
                  <a:lnTo>
                    <a:pt x="555" y="107"/>
                  </a:lnTo>
                  <a:lnTo>
                    <a:pt x="579" y="83"/>
                  </a:lnTo>
                  <a:lnTo>
                    <a:pt x="585" y="65"/>
                  </a:lnTo>
                  <a:lnTo>
                    <a:pt x="591" y="65"/>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88" name="Google Shape;2288;p45"/>
            <p:cNvSpPr/>
            <p:nvPr/>
          </p:nvSpPr>
          <p:spPr>
            <a:xfrm>
              <a:off x="7120" y="3945"/>
              <a:ext cx="83" cy="448"/>
            </a:xfrm>
            <a:custGeom>
              <a:avLst/>
              <a:gdLst/>
              <a:ahLst/>
              <a:cxnLst/>
              <a:rect l="l" t="t" r="r" b="b"/>
              <a:pathLst>
                <a:path w="83" h="448" extrusionOk="0">
                  <a:moveTo>
                    <a:pt x="18" y="0"/>
                  </a:moveTo>
                  <a:lnTo>
                    <a:pt x="30" y="18"/>
                  </a:lnTo>
                  <a:lnTo>
                    <a:pt x="42" y="48"/>
                  </a:lnTo>
                  <a:lnTo>
                    <a:pt x="54" y="72"/>
                  </a:lnTo>
                  <a:lnTo>
                    <a:pt x="65" y="101"/>
                  </a:lnTo>
                  <a:lnTo>
                    <a:pt x="71" y="125"/>
                  </a:lnTo>
                  <a:lnTo>
                    <a:pt x="77" y="155"/>
                  </a:lnTo>
                  <a:lnTo>
                    <a:pt x="77" y="185"/>
                  </a:lnTo>
                  <a:lnTo>
                    <a:pt x="83" y="215"/>
                  </a:lnTo>
                  <a:lnTo>
                    <a:pt x="77" y="245"/>
                  </a:lnTo>
                  <a:lnTo>
                    <a:pt x="77" y="275"/>
                  </a:lnTo>
                  <a:lnTo>
                    <a:pt x="71" y="305"/>
                  </a:lnTo>
                  <a:lnTo>
                    <a:pt x="65" y="335"/>
                  </a:lnTo>
                  <a:lnTo>
                    <a:pt x="59" y="364"/>
                  </a:lnTo>
                  <a:lnTo>
                    <a:pt x="48" y="394"/>
                  </a:lnTo>
                  <a:lnTo>
                    <a:pt x="36" y="418"/>
                  </a:lnTo>
                  <a:lnTo>
                    <a:pt x="30" y="448"/>
                  </a:lnTo>
                  <a:lnTo>
                    <a:pt x="18" y="436"/>
                  </a:lnTo>
                  <a:lnTo>
                    <a:pt x="0" y="418"/>
                  </a:lnTo>
                  <a:lnTo>
                    <a:pt x="0" y="394"/>
                  </a:lnTo>
                  <a:lnTo>
                    <a:pt x="6" y="376"/>
                  </a:lnTo>
                  <a:lnTo>
                    <a:pt x="6" y="352"/>
                  </a:lnTo>
                  <a:lnTo>
                    <a:pt x="12" y="335"/>
                  </a:lnTo>
                  <a:lnTo>
                    <a:pt x="18" y="311"/>
                  </a:lnTo>
                  <a:lnTo>
                    <a:pt x="18" y="293"/>
                  </a:lnTo>
                  <a:lnTo>
                    <a:pt x="24" y="269"/>
                  </a:lnTo>
                  <a:lnTo>
                    <a:pt x="30" y="245"/>
                  </a:lnTo>
                  <a:lnTo>
                    <a:pt x="30" y="227"/>
                  </a:lnTo>
                  <a:lnTo>
                    <a:pt x="30" y="203"/>
                  </a:lnTo>
                  <a:lnTo>
                    <a:pt x="30" y="179"/>
                  </a:lnTo>
                  <a:lnTo>
                    <a:pt x="30" y="167"/>
                  </a:lnTo>
                  <a:lnTo>
                    <a:pt x="24" y="143"/>
                  </a:lnTo>
                  <a:lnTo>
                    <a:pt x="18" y="119"/>
                  </a:lnTo>
                  <a:lnTo>
                    <a:pt x="12" y="101"/>
                  </a:lnTo>
                  <a:lnTo>
                    <a:pt x="6" y="83"/>
                  </a:lnTo>
                  <a:lnTo>
                    <a:pt x="6" y="66"/>
                  </a:lnTo>
                  <a:lnTo>
                    <a:pt x="6" y="36"/>
                  </a:lnTo>
                  <a:lnTo>
                    <a:pt x="12" y="6"/>
                  </a:lnTo>
                  <a:lnTo>
                    <a:pt x="18" y="0"/>
                  </a:lnTo>
                  <a:close/>
                </a:path>
              </a:pathLst>
            </a:custGeom>
            <a:solidFill>
              <a:srgbClr val="BDB5A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89" name="Google Shape;2289;p45"/>
            <p:cNvSpPr/>
            <p:nvPr/>
          </p:nvSpPr>
          <p:spPr>
            <a:xfrm>
              <a:off x="6589" y="4220"/>
              <a:ext cx="334" cy="352"/>
            </a:xfrm>
            <a:custGeom>
              <a:avLst/>
              <a:gdLst/>
              <a:ahLst/>
              <a:cxnLst/>
              <a:rect l="l" t="t" r="r" b="b"/>
              <a:pathLst>
                <a:path w="334" h="352" extrusionOk="0">
                  <a:moveTo>
                    <a:pt x="101" y="6"/>
                  </a:moveTo>
                  <a:lnTo>
                    <a:pt x="113" y="0"/>
                  </a:lnTo>
                  <a:lnTo>
                    <a:pt x="137" y="0"/>
                  </a:lnTo>
                  <a:lnTo>
                    <a:pt x="155" y="0"/>
                  </a:lnTo>
                  <a:lnTo>
                    <a:pt x="173" y="6"/>
                  </a:lnTo>
                  <a:lnTo>
                    <a:pt x="191" y="12"/>
                  </a:lnTo>
                  <a:lnTo>
                    <a:pt x="209" y="24"/>
                  </a:lnTo>
                  <a:lnTo>
                    <a:pt x="227" y="30"/>
                  </a:lnTo>
                  <a:lnTo>
                    <a:pt x="244" y="48"/>
                  </a:lnTo>
                  <a:lnTo>
                    <a:pt x="262" y="60"/>
                  </a:lnTo>
                  <a:lnTo>
                    <a:pt x="274" y="77"/>
                  </a:lnTo>
                  <a:lnTo>
                    <a:pt x="286" y="95"/>
                  </a:lnTo>
                  <a:lnTo>
                    <a:pt x="298" y="113"/>
                  </a:lnTo>
                  <a:lnTo>
                    <a:pt x="310" y="131"/>
                  </a:lnTo>
                  <a:lnTo>
                    <a:pt x="322" y="149"/>
                  </a:lnTo>
                  <a:lnTo>
                    <a:pt x="328" y="167"/>
                  </a:lnTo>
                  <a:lnTo>
                    <a:pt x="334" y="191"/>
                  </a:lnTo>
                  <a:lnTo>
                    <a:pt x="304" y="203"/>
                  </a:lnTo>
                  <a:lnTo>
                    <a:pt x="280" y="215"/>
                  </a:lnTo>
                  <a:lnTo>
                    <a:pt x="250" y="209"/>
                  </a:lnTo>
                  <a:lnTo>
                    <a:pt x="221" y="209"/>
                  </a:lnTo>
                  <a:lnTo>
                    <a:pt x="191" y="197"/>
                  </a:lnTo>
                  <a:lnTo>
                    <a:pt x="161" y="197"/>
                  </a:lnTo>
                  <a:lnTo>
                    <a:pt x="137" y="197"/>
                  </a:lnTo>
                  <a:lnTo>
                    <a:pt x="107" y="203"/>
                  </a:lnTo>
                  <a:lnTo>
                    <a:pt x="113" y="215"/>
                  </a:lnTo>
                  <a:lnTo>
                    <a:pt x="125" y="239"/>
                  </a:lnTo>
                  <a:lnTo>
                    <a:pt x="137" y="263"/>
                  </a:lnTo>
                  <a:lnTo>
                    <a:pt x="143" y="293"/>
                  </a:lnTo>
                  <a:lnTo>
                    <a:pt x="149" y="311"/>
                  </a:lnTo>
                  <a:lnTo>
                    <a:pt x="143" y="335"/>
                  </a:lnTo>
                  <a:lnTo>
                    <a:pt x="131" y="346"/>
                  </a:lnTo>
                  <a:lnTo>
                    <a:pt x="113" y="352"/>
                  </a:lnTo>
                  <a:lnTo>
                    <a:pt x="101" y="329"/>
                  </a:lnTo>
                  <a:lnTo>
                    <a:pt x="95" y="305"/>
                  </a:lnTo>
                  <a:lnTo>
                    <a:pt x="77" y="281"/>
                  </a:lnTo>
                  <a:lnTo>
                    <a:pt x="65" y="257"/>
                  </a:lnTo>
                  <a:lnTo>
                    <a:pt x="54" y="233"/>
                  </a:lnTo>
                  <a:lnTo>
                    <a:pt x="36" y="209"/>
                  </a:lnTo>
                  <a:lnTo>
                    <a:pt x="18" y="191"/>
                  </a:lnTo>
                  <a:lnTo>
                    <a:pt x="0" y="173"/>
                  </a:lnTo>
                  <a:lnTo>
                    <a:pt x="6" y="155"/>
                  </a:lnTo>
                  <a:lnTo>
                    <a:pt x="18" y="143"/>
                  </a:lnTo>
                  <a:lnTo>
                    <a:pt x="30" y="131"/>
                  </a:lnTo>
                  <a:lnTo>
                    <a:pt x="42" y="125"/>
                  </a:lnTo>
                  <a:lnTo>
                    <a:pt x="59" y="119"/>
                  </a:lnTo>
                  <a:lnTo>
                    <a:pt x="77" y="119"/>
                  </a:lnTo>
                  <a:lnTo>
                    <a:pt x="95" y="119"/>
                  </a:lnTo>
                  <a:lnTo>
                    <a:pt x="107" y="125"/>
                  </a:lnTo>
                  <a:lnTo>
                    <a:pt x="125" y="125"/>
                  </a:lnTo>
                  <a:lnTo>
                    <a:pt x="143" y="125"/>
                  </a:lnTo>
                  <a:lnTo>
                    <a:pt x="161" y="125"/>
                  </a:lnTo>
                  <a:lnTo>
                    <a:pt x="179" y="131"/>
                  </a:lnTo>
                  <a:lnTo>
                    <a:pt x="191" y="137"/>
                  </a:lnTo>
                  <a:lnTo>
                    <a:pt x="209" y="137"/>
                  </a:lnTo>
                  <a:lnTo>
                    <a:pt x="227" y="137"/>
                  </a:lnTo>
                  <a:lnTo>
                    <a:pt x="244" y="143"/>
                  </a:lnTo>
                  <a:lnTo>
                    <a:pt x="233" y="119"/>
                  </a:lnTo>
                  <a:lnTo>
                    <a:pt x="227" y="107"/>
                  </a:lnTo>
                  <a:lnTo>
                    <a:pt x="215" y="95"/>
                  </a:lnTo>
                  <a:lnTo>
                    <a:pt x="203" y="89"/>
                  </a:lnTo>
                  <a:lnTo>
                    <a:pt x="185" y="83"/>
                  </a:lnTo>
                  <a:lnTo>
                    <a:pt x="167" y="83"/>
                  </a:lnTo>
                  <a:lnTo>
                    <a:pt x="149" y="77"/>
                  </a:lnTo>
                  <a:lnTo>
                    <a:pt x="131" y="77"/>
                  </a:lnTo>
                  <a:lnTo>
                    <a:pt x="113" y="72"/>
                  </a:lnTo>
                  <a:lnTo>
                    <a:pt x="101" y="66"/>
                  </a:lnTo>
                  <a:lnTo>
                    <a:pt x="89" y="60"/>
                  </a:lnTo>
                  <a:lnTo>
                    <a:pt x="83" y="54"/>
                  </a:lnTo>
                  <a:lnTo>
                    <a:pt x="77" y="42"/>
                  </a:lnTo>
                  <a:lnTo>
                    <a:pt x="77" y="36"/>
                  </a:lnTo>
                  <a:lnTo>
                    <a:pt x="83" y="24"/>
                  </a:lnTo>
                  <a:lnTo>
                    <a:pt x="101" y="6"/>
                  </a:lnTo>
                  <a:close/>
                </a:path>
              </a:pathLst>
            </a:custGeom>
            <a:solidFill>
              <a:srgbClr val="BDB5A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90" name="Google Shape;2290;p45"/>
            <p:cNvSpPr/>
            <p:nvPr/>
          </p:nvSpPr>
          <p:spPr>
            <a:xfrm>
              <a:off x="7663" y="4614"/>
              <a:ext cx="358" cy="496"/>
            </a:xfrm>
            <a:custGeom>
              <a:avLst/>
              <a:gdLst/>
              <a:ahLst/>
              <a:cxnLst/>
              <a:rect l="l" t="t" r="r" b="b"/>
              <a:pathLst>
                <a:path w="358" h="496" extrusionOk="0">
                  <a:moveTo>
                    <a:pt x="89" y="0"/>
                  </a:moveTo>
                  <a:lnTo>
                    <a:pt x="107" y="6"/>
                  </a:lnTo>
                  <a:lnTo>
                    <a:pt x="125" y="12"/>
                  </a:lnTo>
                  <a:lnTo>
                    <a:pt x="143" y="18"/>
                  </a:lnTo>
                  <a:lnTo>
                    <a:pt x="167" y="30"/>
                  </a:lnTo>
                  <a:lnTo>
                    <a:pt x="185" y="42"/>
                  </a:lnTo>
                  <a:lnTo>
                    <a:pt x="203" y="54"/>
                  </a:lnTo>
                  <a:lnTo>
                    <a:pt x="221" y="72"/>
                  </a:lnTo>
                  <a:lnTo>
                    <a:pt x="244" y="90"/>
                  </a:lnTo>
                  <a:lnTo>
                    <a:pt x="256" y="102"/>
                  </a:lnTo>
                  <a:lnTo>
                    <a:pt x="274" y="120"/>
                  </a:lnTo>
                  <a:lnTo>
                    <a:pt x="286" y="138"/>
                  </a:lnTo>
                  <a:lnTo>
                    <a:pt x="304" y="156"/>
                  </a:lnTo>
                  <a:lnTo>
                    <a:pt x="316" y="174"/>
                  </a:lnTo>
                  <a:lnTo>
                    <a:pt x="334" y="198"/>
                  </a:lnTo>
                  <a:lnTo>
                    <a:pt x="340" y="216"/>
                  </a:lnTo>
                  <a:lnTo>
                    <a:pt x="358" y="239"/>
                  </a:lnTo>
                  <a:lnTo>
                    <a:pt x="334" y="251"/>
                  </a:lnTo>
                  <a:lnTo>
                    <a:pt x="316" y="269"/>
                  </a:lnTo>
                  <a:lnTo>
                    <a:pt x="280" y="257"/>
                  </a:lnTo>
                  <a:lnTo>
                    <a:pt x="256" y="251"/>
                  </a:lnTo>
                  <a:lnTo>
                    <a:pt x="226" y="233"/>
                  </a:lnTo>
                  <a:lnTo>
                    <a:pt x="203" y="227"/>
                  </a:lnTo>
                  <a:lnTo>
                    <a:pt x="173" y="216"/>
                  </a:lnTo>
                  <a:lnTo>
                    <a:pt x="149" y="210"/>
                  </a:lnTo>
                  <a:lnTo>
                    <a:pt x="119" y="204"/>
                  </a:lnTo>
                  <a:lnTo>
                    <a:pt x="95" y="210"/>
                  </a:lnTo>
                  <a:lnTo>
                    <a:pt x="95" y="221"/>
                  </a:lnTo>
                  <a:lnTo>
                    <a:pt x="101" y="239"/>
                  </a:lnTo>
                  <a:lnTo>
                    <a:pt x="107" y="257"/>
                  </a:lnTo>
                  <a:lnTo>
                    <a:pt x="113" y="275"/>
                  </a:lnTo>
                  <a:lnTo>
                    <a:pt x="119" y="293"/>
                  </a:lnTo>
                  <a:lnTo>
                    <a:pt x="125" y="311"/>
                  </a:lnTo>
                  <a:lnTo>
                    <a:pt x="131" y="329"/>
                  </a:lnTo>
                  <a:lnTo>
                    <a:pt x="137" y="347"/>
                  </a:lnTo>
                  <a:lnTo>
                    <a:pt x="143" y="365"/>
                  </a:lnTo>
                  <a:lnTo>
                    <a:pt x="143" y="383"/>
                  </a:lnTo>
                  <a:lnTo>
                    <a:pt x="149" y="401"/>
                  </a:lnTo>
                  <a:lnTo>
                    <a:pt x="155" y="419"/>
                  </a:lnTo>
                  <a:lnTo>
                    <a:pt x="155" y="437"/>
                  </a:lnTo>
                  <a:lnTo>
                    <a:pt x="155" y="455"/>
                  </a:lnTo>
                  <a:lnTo>
                    <a:pt x="149" y="473"/>
                  </a:lnTo>
                  <a:lnTo>
                    <a:pt x="149" y="496"/>
                  </a:lnTo>
                  <a:lnTo>
                    <a:pt x="131" y="479"/>
                  </a:lnTo>
                  <a:lnTo>
                    <a:pt x="107" y="461"/>
                  </a:lnTo>
                  <a:lnTo>
                    <a:pt x="101" y="443"/>
                  </a:lnTo>
                  <a:lnTo>
                    <a:pt x="95" y="425"/>
                  </a:lnTo>
                  <a:lnTo>
                    <a:pt x="89" y="401"/>
                  </a:lnTo>
                  <a:lnTo>
                    <a:pt x="89" y="389"/>
                  </a:lnTo>
                  <a:lnTo>
                    <a:pt x="83" y="365"/>
                  </a:lnTo>
                  <a:lnTo>
                    <a:pt x="77" y="347"/>
                  </a:lnTo>
                  <a:lnTo>
                    <a:pt x="77" y="329"/>
                  </a:lnTo>
                  <a:lnTo>
                    <a:pt x="71" y="311"/>
                  </a:lnTo>
                  <a:lnTo>
                    <a:pt x="65" y="293"/>
                  </a:lnTo>
                  <a:lnTo>
                    <a:pt x="59" y="269"/>
                  </a:lnTo>
                  <a:lnTo>
                    <a:pt x="53" y="257"/>
                  </a:lnTo>
                  <a:lnTo>
                    <a:pt x="47" y="239"/>
                  </a:lnTo>
                  <a:lnTo>
                    <a:pt x="42" y="216"/>
                  </a:lnTo>
                  <a:lnTo>
                    <a:pt x="30" y="204"/>
                  </a:lnTo>
                  <a:lnTo>
                    <a:pt x="18" y="186"/>
                  </a:lnTo>
                  <a:lnTo>
                    <a:pt x="0" y="174"/>
                  </a:lnTo>
                  <a:lnTo>
                    <a:pt x="0" y="144"/>
                  </a:lnTo>
                  <a:lnTo>
                    <a:pt x="0" y="120"/>
                  </a:lnTo>
                  <a:lnTo>
                    <a:pt x="30" y="114"/>
                  </a:lnTo>
                  <a:lnTo>
                    <a:pt x="53" y="114"/>
                  </a:lnTo>
                  <a:lnTo>
                    <a:pt x="83" y="120"/>
                  </a:lnTo>
                  <a:lnTo>
                    <a:pt x="107" y="126"/>
                  </a:lnTo>
                  <a:lnTo>
                    <a:pt x="137" y="132"/>
                  </a:lnTo>
                  <a:lnTo>
                    <a:pt x="161" y="138"/>
                  </a:lnTo>
                  <a:lnTo>
                    <a:pt x="191" y="144"/>
                  </a:lnTo>
                  <a:lnTo>
                    <a:pt x="221" y="156"/>
                  </a:lnTo>
                  <a:lnTo>
                    <a:pt x="203" y="126"/>
                  </a:lnTo>
                  <a:lnTo>
                    <a:pt x="173" y="114"/>
                  </a:lnTo>
                  <a:lnTo>
                    <a:pt x="143" y="102"/>
                  </a:lnTo>
                  <a:lnTo>
                    <a:pt x="113" y="90"/>
                  </a:lnTo>
                  <a:lnTo>
                    <a:pt x="89" y="72"/>
                  </a:lnTo>
                  <a:lnTo>
                    <a:pt x="71" y="54"/>
                  </a:lnTo>
                  <a:lnTo>
                    <a:pt x="65" y="42"/>
                  </a:lnTo>
                  <a:lnTo>
                    <a:pt x="71" y="30"/>
                  </a:lnTo>
                  <a:lnTo>
                    <a:pt x="77" y="18"/>
                  </a:lnTo>
                  <a:lnTo>
                    <a:pt x="89" y="0"/>
                  </a:lnTo>
                  <a:close/>
                </a:path>
              </a:pathLst>
            </a:custGeom>
            <a:solidFill>
              <a:srgbClr val="BDB5A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91" name="Google Shape;2291;p45"/>
            <p:cNvSpPr/>
            <p:nvPr/>
          </p:nvSpPr>
          <p:spPr>
            <a:xfrm>
              <a:off x="7370" y="4363"/>
              <a:ext cx="167" cy="293"/>
            </a:xfrm>
            <a:custGeom>
              <a:avLst/>
              <a:gdLst/>
              <a:ahLst/>
              <a:cxnLst/>
              <a:rect l="l" t="t" r="r" b="b"/>
              <a:pathLst>
                <a:path w="167" h="293" extrusionOk="0">
                  <a:moveTo>
                    <a:pt x="30" y="0"/>
                  </a:moveTo>
                  <a:lnTo>
                    <a:pt x="0" y="293"/>
                  </a:lnTo>
                  <a:lnTo>
                    <a:pt x="167" y="0"/>
                  </a:lnTo>
                  <a:lnTo>
                    <a:pt x="30" y="0"/>
                  </a:lnTo>
                  <a:close/>
                </a:path>
              </a:pathLst>
            </a:custGeom>
            <a:solidFill>
              <a:srgbClr val="F7F2D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92" name="Google Shape;2292;p45"/>
            <p:cNvSpPr/>
            <p:nvPr/>
          </p:nvSpPr>
          <p:spPr>
            <a:xfrm>
              <a:off x="5154" y="4878"/>
              <a:ext cx="96" cy="96"/>
            </a:xfrm>
            <a:custGeom>
              <a:avLst/>
              <a:gdLst/>
              <a:ahLst/>
              <a:cxnLst/>
              <a:rect l="l" t="t" r="r" b="b"/>
              <a:pathLst>
                <a:path w="96" h="96" extrusionOk="0">
                  <a:moveTo>
                    <a:pt x="48" y="96"/>
                  </a:moveTo>
                  <a:lnTo>
                    <a:pt x="66" y="90"/>
                  </a:lnTo>
                  <a:lnTo>
                    <a:pt x="78" y="78"/>
                  </a:lnTo>
                  <a:lnTo>
                    <a:pt x="90" y="60"/>
                  </a:lnTo>
                  <a:lnTo>
                    <a:pt x="96" y="48"/>
                  </a:lnTo>
                  <a:lnTo>
                    <a:pt x="90" y="24"/>
                  </a:lnTo>
                  <a:lnTo>
                    <a:pt x="78" y="12"/>
                  </a:lnTo>
                  <a:lnTo>
                    <a:pt x="66" y="0"/>
                  </a:lnTo>
                  <a:lnTo>
                    <a:pt x="48" y="0"/>
                  </a:lnTo>
                  <a:lnTo>
                    <a:pt x="24" y="0"/>
                  </a:lnTo>
                  <a:lnTo>
                    <a:pt x="12" y="12"/>
                  </a:lnTo>
                  <a:lnTo>
                    <a:pt x="0" y="24"/>
                  </a:lnTo>
                  <a:lnTo>
                    <a:pt x="0" y="48"/>
                  </a:lnTo>
                  <a:lnTo>
                    <a:pt x="0" y="60"/>
                  </a:lnTo>
                  <a:lnTo>
                    <a:pt x="12" y="78"/>
                  </a:lnTo>
                  <a:lnTo>
                    <a:pt x="24" y="90"/>
                  </a:lnTo>
                  <a:lnTo>
                    <a:pt x="48" y="96"/>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93" name="Google Shape;2293;p45"/>
            <p:cNvSpPr/>
            <p:nvPr/>
          </p:nvSpPr>
          <p:spPr>
            <a:xfrm>
              <a:off x="6064" y="4944"/>
              <a:ext cx="336" cy="118"/>
            </a:xfrm>
            <a:custGeom>
              <a:avLst/>
              <a:gdLst/>
              <a:ahLst/>
              <a:cxnLst/>
              <a:rect l="l" t="t" r="r" b="b"/>
              <a:pathLst>
                <a:path w="304" h="86" extrusionOk="0">
                  <a:moveTo>
                    <a:pt x="0" y="80"/>
                  </a:moveTo>
                  <a:cubicBezTo>
                    <a:pt x="74" y="55"/>
                    <a:pt x="142" y="44"/>
                    <a:pt x="208" y="0"/>
                  </a:cubicBezTo>
                  <a:cubicBezTo>
                    <a:pt x="229" y="5"/>
                    <a:pt x="255" y="2"/>
                    <a:pt x="272" y="16"/>
                  </a:cubicBezTo>
                  <a:cubicBezTo>
                    <a:pt x="285" y="27"/>
                    <a:pt x="304" y="60"/>
                    <a:pt x="288" y="64"/>
                  </a:cubicBezTo>
                  <a:cubicBezTo>
                    <a:pt x="194" y="86"/>
                    <a:pt x="96" y="75"/>
                    <a:pt x="0" y="80"/>
                  </a:cubicBezTo>
                  <a:close/>
                </a:path>
              </a:pathLst>
            </a:custGeom>
            <a:solidFill>
              <a:srgbClr val="635E1A"/>
            </a:solidFill>
            <a:ln w="9525" cap="flat" cmpd="sng">
              <a:solidFill>
                <a:srgbClr val="635E1A"/>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94" name="Google Shape;2294;p45"/>
            <p:cNvSpPr/>
            <p:nvPr/>
          </p:nvSpPr>
          <p:spPr>
            <a:xfrm rot="-1080000">
              <a:off x="5625" y="4691"/>
              <a:ext cx="137" cy="303"/>
            </a:xfrm>
            <a:custGeom>
              <a:avLst/>
              <a:gdLst/>
              <a:ahLst/>
              <a:cxnLst/>
              <a:rect l="l" t="t" r="r" b="b"/>
              <a:pathLst>
                <a:path w="118" h="255" extrusionOk="0">
                  <a:moveTo>
                    <a:pt x="0" y="0"/>
                  </a:moveTo>
                  <a:cubicBezTo>
                    <a:pt x="97" y="32"/>
                    <a:pt x="118" y="22"/>
                    <a:pt x="32" y="224"/>
                  </a:cubicBezTo>
                  <a:cubicBezTo>
                    <a:pt x="19" y="255"/>
                    <a:pt x="0" y="128"/>
                    <a:pt x="0" y="128"/>
                  </a:cubicBezTo>
                  <a:cubicBezTo>
                    <a:pt x="17" y="9"/>
                    <a:pt x="43" y="43"/>
                    <a:pt x="0" y="0"/>
                  </a:cubicBezTo>
                  <a:close/>
                </a:path>
              </a:pathLst>
            </a:custGeom>
            <a:solidFill>
              <a:srgbClr val="B34D1A"/>
            </a:solidFill>
            <a:ln w="9525" cap="flat" cmpd="sng">
              <a:solidFill>
                <a:srgbClr val="B34D1A"/>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95" name="Google Shape;2295;p45"/>
            <p:cNvSpPr/>
            <p:nvPr/>
          </p:nvSpPr>
          <p:spPr>
            <a:xfrm>
              <a:off x="5328" y="4168"/>
              <a:ext cx="1216" cy="1203"/>
            </a:xfrm>
            <a:custGeom>
              <a:avLst/>
              <a:gdLst/>
              <a:ahLst/>
              <a:cxnLst/>
              <a:rect l="l" t="t" r="r" b="b"/>
              <a:pathLst>
                <a:path w="1216" h="1203" extrusionOk="0">
                  <a:moveTo>
                    <a:pt x="304" y="552"/>
                  </a:moveTo>
                  <a:cubicBezTo>
                    <a:pt x="309" y="627"/>
                    <a:pt x="301" y="704"/>
                    <a:pt x="320" y="776"/>
                  </a:cubicBezTo>
                  <a:cubicBezTo>
                    <a:pt x="324" y="792"/>
                    <a:pt x="353" y="784"/>
                    <a:pt x="368" y="792"/>
                  </a:cubicBezTo>
                  <a:cubicBezTo>
                    <a:pt x="553" y="895"/>
                    <a:pt x="386" y="832"/>
                    <a:pt x="528" y="872"/>
                  </a:cubicBezTo>
                  <a:cubicBezTo>
                    <a:pt x="544" y="877"/>
                    <a:pt x="559" y="888"/>
                    <a:pt x="576" y="888"/>
                  </a:cubicBezTo>
                  <a:cubicBezTo>
                    <a:pt x="747" y="893"/>
                    <a:pt x="917" y="888"/>
                    <a:pt x="1088" y="888"/>
                  </a:cubicBezTo>
                  <a:cubicBezTo>
                    <a:pt x="1126" y="1078"/>
                    <a:pt x="1076" y="881"/>
                    <a:pt x="1136" y="1016"/>
                  </a:cubicBezTo>
                  <a:cubicBezTo>
                    <a:pt x="1188" y="1133"/>
                    <a:pt x="1129" y="1099"/>
                    <a:pt x="1216" y="1128"/>
                  </a:cubicBezTo>
                  <a:cubicBezTo>
                    <a:pt x="991" y="1203"/>
                    <a:pt x="633" y="1126"/>
                    <a:pt x="384" y="1112"/>
                  </a:cubicBezTo>
                  <a:cubicBezTo>
                    <a:pt x="368" y="1101"/>
                    <a:pt x="353" y="1089"/>
                    <a:pt x="336" y="1080"/>
                  </a:cubicBezTo>
                  <a:cubicBezTo>
                    <a:pt x="321" y="1072"/>
                    <a:pt x="300" y="1076"/>
                    <a:pt x="288" y="1064"/>
                  </a:cubicBezTo>
                  <a:cubicBezTo>
                    <a:pt x="130" y="906"/>
                    <a:pt x="288" y="1032"/>
                    <a:pt x="176" y="920"/>
                  </a:cubicBezTo>
                  <a:cubicBezTo>
                    <a:pt x="145" y="828"/>
                    <a:pt x="154" y="867"/>
                    <a:pt x="144" y="712"/>
                  </a:cubicBezTo>
                  <a:cubicBezTo>
                    <a:pt x="121" y="369"/>
                    <a:pt x="218" y="452"/>
                    <a:pt x="80" y="360"/>
                  </a:cubicBezTo>
                  <a:cubicBezTo>
                    <a:pt x="24" y="276"/>
                    <a:pt x="64" y="349"/>
                    <a:pt x="32" y="232"/>
                  </a:cubicBezTo>
                  <a:cubicBezTo>
                    <a:pt x="23" y="199"/>
                    <a:pt x="0" y="136"/>
                    <a:pt x="0" y="136"/>
                  </a:cubicBezTo>
                  <a:cubicBezTo>
                    <a:pt x="3" y="122"/>
                    <a:pt x="8" y="28"/>
                    <a:pt x="64" y="56"/>
                  </a:cubicBezTo>
                  <a:cubicBezTo>
                    <a:pt x="79" y="64"/>
                    <a:pt x="72" y="89"/>
                    <a:pt x="80" y="104"/>
                  </a:cubicBezTo>
                  <a:cubicBezTo>
                    <a:pt x="156" y="256"/>
                    <a:pt x="61" y="0"/>
                    <a:pt x="144" y="248"/>
                  </a:cubicBezTo>
                  <a:cubicBezTo>
                    <a:pt x="158" y="289"/>
                    <a:pt x="168" y="356"/>
                    <a:pt x="192" y="392"/>
                  </a:cubicBezTo>
                  <a:cubicBezTo>
                    <a:pt x="223" y="438"/>
                    <a:pt x="297" y="518"/>
                    <a:pt x="304" y="584"/>
                  </a:cubicBezTo>
                  <a:cubicBezTo>
                    <a:pt x="308" y="621"/>
                    <a:pt x="304" y="659"/>
                    <a:pt x="304" y="696"/>
                  </a:cubicBezTo>
                </a:path>
              </a:pathLst>
            </a:custGeom>
            <a:solidFill>
              <a:srgbClr val="96DE0A"/>
            </a:solidFill>
            <a:ln w="9525" cap="flat" cmpd="sng">
              <a:solidFill>
                <a:srgbClr val="96DE0A"/>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96" name="Google Shape;2296;p45"/>
            <p:cNvSpPr/>
            <p:nvPr/>
          </p:nvSpPr>
          <p:spPr>
            <a:xfrm>
              <a:off x="5519" y="4898"/>
              <a:ext cx="119" cy="125"/>
            </a:xfrm>
            <a:custGeom>
              <a:avLst/>
              <a:gdLst/>
              <a:ahLst/>
              <a:cxnLst/>
              <a:rect l="l" t="t" r="r" b="b"/>
              <a:pathLst>
                <a:path w="119" h="125" extrusionOk="0">
                  <a:moveTo>
                    <a:pt x="65" y="125"/>
                  </a:moveTo>
                  <a:lnTo>
                    <a:pt x="83" y="119"/>
                  </a:lnTo>
                  <a:lnTo>
                    <a:pt x="101" y="107"/>
                  </a:lnTo>
                  <a:lnTo>
                    <a:pt x="113" y="83"/>
                  </a:lnTo>
                  <a:lnTo>
                    <a:pt x="119" y="65"/>
                  </a:lnTo>
                  <a:lnTo>
                    <a:pt x="113" y="35"/>
                  </a:lnTo>
                  <a:lnTo>
                    <a:pt x="101" y="17"/>
                  </a:lnTo>
                  <a:lnTo>
                    <a:pt x="83" y="6"/>
                  </a:lnTo>
                  <a:lnTo>
                    <a:pt x="65" y="0"/>
                  </a:lnTo>
                  <a:lnTo>
                    <a:pt x="35" y="6"/>
                  </a:lnTo>
                  <a:lnTo>
                    <a:pt x="18" y="17"/>
                  </a:lnTo>
                  <a:lnTo>
                    <a:pt x="6" y="35"/>
                  </a:lnTo>
                  <a:lnTo>
                    <a:pt x="0" y="65"/>
                  </a:lnTo>
                  <a:lnTo>
                    <a:pt x="6" y="83"/>
                  </a:lnTo>
                  <a:lnTo>
                    <a:pt x="18" y="107"/>
                  </a:lnTo>
                  <a:lnTo>
                    <a:pt x="35" y="119"/>
                  </a:lnTo>
                  <a:lnTo>
                    <a:pt x="65" y="125"/>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97" name="Google Shape;2297;p45"/>
            <p:cNvSpPr/>
            <p:nvPr/>
          </p:nvSpPr>
          <p:spPr>
            <a:xfrm>
              <a:off x="5858" y="5096"/>
              <a:ext cx="101" cy="108"/>
            </a:xfrm>
            <a:custGeom>
              <a:avLst/>
              <a:gdLst/>
              <a:ahLst/>
              <a:cxnLst/>
              <a:rect l="l" t="t" r="r" b="b"/>
              <a:pathLst>
                <a:path w="101" h="108" extrusionOk="0">
                  <a:moveTo>
                    <a:pt x="47" y="108"/>
                  </a:moveTo>
                  <a:lnTo>
                    <a:pt x="65" y="102"/>
                  </a:lnTo>
                  <a:lnTo>
                    <a:pt x="89" y="90"/>
                  </a:lnTo>
                  <a:lnTo>
                    <a:pt x="101" y="72"/>
                  </a:lnTo>
                  <a:lnTo>
                    <a:pt x="101" y="54"/>
                  </a:lnTo>
                  <a:lnTo>
                    <a:pt x="101" y="30"/>
                  </a:lnTo>
                  <a:lnTo>
                    <a:pt x="89" y="12"/>
                  </a:lnTo>
                  <a:lnTo>
                    <a:pt x="65" y="6"/>
                  </a:lnTo>
                  <a:lnTo>
                    <a:pt x="47" y="0"/>
                  </a:lnTo>
                  <a:lnTo>
                    <a:pt x="29" y="6"/>
                  </a:lnTo>
                  <a:lnTo>
                    <a:pt x="12" y="12"/>
                  </a:lnTo>
                  <a:lnTo>
                    <a:pt x="0" y="30"/>
                  </a:lnTo>
                  <a:lnTo>
                    <a:pt x="0" y="54"/>
                  </a:lnTo>
                  <a:lnTo>
                    <a:pt x="0" y="72"/>
                  </a:lnTo>
                  <a:lnTo>
                    <a:pt x="12" y="90"/>
                  </a:lnTo>
                  <a:lnTo>
                    <a:pt x="29" y="102"/>
                  </a:lnTo>
                  <a:lnTo>
                    <a:pt x="47" y="108"/>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298" name="Google Shape;2298;p45"/>
            <p:cNvSpPr/>
            <p:nvPr/>
          </p:nvSpPr>
          <p:spPr>
            <a:xfrm>
              <a:off x="6157" y="5191"/>
              <a:ext cx="78" cy="78"/>
            </a:xfrm>
            <a:custGeom>
              <a:avLst/>
              <a:gdLst/>
              <a:ahLst/>
              <a:cxnLst/>
              <a:rect l="l" t="t" r="r" b="b"/>
              <a:pathLst>
                <a:path w="78" h="78" extrusionOk="0">
                  <a:moveTo>
                    <a:pt x="42" y="78"/>
                  </a:moveTo>
                  <a:lnTo>
                    <a:pt x="54" y="72"/>
                  </a:lnTo>
                  <a:lnTo>
                    <a:pt x="66" y="66"/>
                  </a:lnTo>
                  <a:lnTo>
                    <a:pt x="72" y="54"/>
                  </a:lnTo>
                  <a:lnTo>
                    <a:pt x="78" y="42"/>
                  </a:lnTo>
                  <a:lnTo>
                    <a:pt x="72" y="24"/>
                  </a:lnTo>
                  <a:lnTo>
                    <a:pt x="66" y="12"/>
                  </a:lnTo>
                  <a:lnTo>
                    <a:pt x="54" y="0"/>
                  </a:lnTo>
                  <a:lnTo>
                    <a:pt x="42" y="0"/>
                  </a:lnTo>
                  <a:lnTo>
                    <a:pt x="24" y="0"/>
                  </a:lnTo>
                  <a:lnTo>
                    <a:pt x="12" y="12"/>
                  </a:lnTo>
                  <a:lnTo>
                    <a:pt x="0" y="24"/>
                  </a:lnTo>
                  <a:lnTo>
                    <a:pt x="0" y="42"/>
                  </a:lnTo>
                  <a:lnTo>
                    <a:pt x="12" y="66"/>
                  </a:lnTo>
                  <a:lnTo>
                    <a:pt x="42" y="78"/>
                  </a:lnTo>
                  <a:close/>
                </a:path>
              </a:pathLst>
            </a:custGeom>
            <a:solidFill>
              <a:srgbClr val="FF00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2299" name="Google Shape;2299;p45"/>
          <p:cNvSpPr txBox="1"/>
          <p:nvPr/>
        </p:nvSpPr>
        <p:spPr>
          <a:xfrm>
            <a:off x="477837" y="5194300"/>
            <a:ext cx="8048625" cy="1190625"/>
          </a:xfrm>
          <a:prstGeom prst="rect">
            <a:avLst/>
          </a:prstGeom>
          <a:noFill/>
          <a:ln>
            <a:noFill/>
          </a:ln>
        </p:spPr>
        <p:txBody>
          <a:bodyPr spcFirstLastPara="1" wrap="square" lIns="91425" tIns="45700" rIns="91425" bIns="45700" anchor="t" anchorCtr="0">
            <a:spAutoFit/>
          </a:bodyPr>
          <a:lstStyle/>
          <a:p>
            <a:pPr marL="288925" marR="0" lvl="0" indent="-288925"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Standard precautions are used for the care of all residents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303"/>
        <p:cNvGrpSpPr/>
        <p:nvPr/>
      </p:nvGrpSpPr>
      <p:grpSpPr>
        <a:xfrm>
          <a:off x="0" y="0"/>
          <a:ext cx="0" cy="0"/>
          <a:chOff x="0" y="0"/>
          <a:chExt cx="0" cy="0"/>
        </a:xfrm>
      </p:grpSpPr>
      <p:sp>
        <p:nvSpPr>
          <p:cNvPr id="2304" name="Google Shape;2304;p46"/>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HANDWASHING</a:t>
            </a:r>
            <a:endParaRPr/>
          </a:p>
        </p:txBody>
      </p:sp>
      <p:sp>
        <p:nvSpPr>
          <p:cNvPr id="2305" name="Google Shape;2305;p46"/>
          <p:cNvSpPr txBox="1">
            <a:spLocks noGrp="1"/>
          </p:cNvSpPr>
          <p:nvPr>
            <p:ph type="body" idx="1"/>
          </p:nvPr>
        </p:nvSpPr>
        <p:spPr>
          <a:xfrm>
            <a:off x="457200" y="1825625"/>
            <a:ext cx="5992812" cy="4706937"/>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Handwashing</a:t>
            </a:r>
            <a:endParaRPr/>
          </a:p>
          <a:p>
            <a:pPr marL="742950" lvl="1" indent="-285750" algn="l" rtl="0">
              <a:lnSpc>
                <a:spcPct val="10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After touching blood, body fluids, secretions, excretions, and contaminated items, whether or not gloves are worn </a:t>
            </a:r>
            <a:endParaRPr/>
          </a:p>
        </p:txBody>
      </p:sp>
      <p:grpSp>
        <p:nvGrpSpPr>
          <p:cNvPr id="2306" name="Google Shape;2306;p46"/>
          <p:cNvGrpSpPr/>
          <p:nvPr/>
        </p:nvGrpSpPr>
        <p:grpSpPr>
          <a:xfrm flipH="1">
            <a:off x="5854701" y="2493962"/>
            <a:ext cx="2959100" cy="3613150"/>
            <a:chOff x="3560" y="962"/>
            <a:chExt cx="1565" cy="1503"/>
          </a:xfrm>
        </p:grpSpPr>
        <p:sp>
          <p:nvSpPr>
            <p:cNvPr id="2307" name="Google Shape;2307;p46"/>
            <p:cNvSpPr/>
            <p:nvPr/>
          </p:nvSpPr>
          <p:spPr>
            <a:xfrm>
              <a:off x="3560" y="962"/>
              <a:ext cx="1565" cy="1503"/>
            </a:xfrm>
            <a:custGeom>
              <a:avLst/>
              <a:gdLst/>
              <a:ahLst/>
              <a:cxnLst/>
              <a:rect l="l" t="t" r="r" b="b"/>
              <a:pathLst>
                <a:path w="3130" h="3006" extrusionOk="0">
                  <a:moveTo>
                    <a:pt x="1894" y="550"/>
                  </a:moveTo>
                  <a:lnTo>
                    <a:pt x="1896" y="548"/>
                  </a:lnTo>
                  <a:lnTo>
                    <a:pt x="1905" y="544"/>
                  </a:lnTo>
                  <a:lnTo>
                    <a:pt x="1911" y="538"/>
                  </a:lnTo>
                  <a:lnTo>
                    <a:pt x="1917" y="534"/>
                  </a:lnTo>
                  <a:lnTo>
                    <a:pt x="1926" y="529"/>
                  </a:lnTo>
                  <a:lnTo>
                    <a:pt x="1936" y="523"/>
                  </a:lnTo>
                  <a:lnTo>
                    <a:pt x="1945" y="517"/>
                  </a:lnTo>
                  <a:lnTo>
                    <a:pt x="1955" y="510"/>
                  </a:lnTo>
                  <a:lnTo>
                    <a:pt x="1961" y="506"/>
                  </a:lnTo>
                  <a:lnTo>
                    <a:pt x="1966" y="502"/>
                  </a:lnTo>
                  <a:lnTo>
                    <a:pt x="1974" y="498"/>
                  </a:lnTo>
                  <a:lnTo>
                    <a:pt x="1980" y="494"/>
                  </a:lnTo>
                  <a:lnTo>
                    <a:pt x="1987" y="489"/>
                  </a:lnTo>
                  <a:lnTo>
                    <a:pt x="1993" y="485"/>
                  </a:lnTo>
                  <a:lnTo>
                    <a:pt x="1999" y="481"/>
                  </a:lnTo>
                  <a:lnTo>
                    <a:pt x="2006" y="477"/>
                  </a:lnTo>
                  <a:lnTo>
                    <a:pt x="2014" y="472"/>
                  </a:lnTo>
                  <a:lnTo>
                    <a:pt x="2020" y="468"/>
                  </a:lnTo>
                  <a:lnTo>
                    <a:pt x="2027" y="462"/>
                  </a:lnTo>
                  <a:lnTo>
                    <a:pt x="2037" y="458"/>
                  </a:lnTo>
                  <a:lnTo>
                    <a:pt x="2042" y="453"/>
                  </a:lnTo>
                  <a:lnTo>
                    <a:pt x="2050" y="449"/>
                  </a:lnTo>
                  <a:lnTo>
                    <a:pt x="2058" y="441"/>
                  </a:lnTo>
                  <a:lnTo>
                    <a:pt x="2065" y="437"/>
                  </a:lnTo>
                  <a:lnTo>
                    <a:pt x="2073" y="432"/>
                  </a:lnTo>
                  <a:lnTo>
                    <a:pt x="2080" y="426"/>
                  </a:lnTo>
                  <a:lnTo>
                    <a:pt x="2088" y="420"/>
                  </a:lnTo>
                  <a:lnTo>
                    <a:pt x="2098" y="416"/>
                  </a:lnTo>
                  <a:lnTo>
                    <a:pt x="2103" y="409"/>
                  </a:lnTo>
                  <a:lnTo>
                    <a:pt x="2113" y="405"/>
                  </a:lnTo>
                  <a:lnTo>
                    <a:pt x="2120" y="399"/>
                  </a:lnTo>
                  <a:lnTo>
                    <a:pt x="2128" y="394"/>
                  </a:lnTo>
                  <a:lnTo>
                    <a:pt x="2136" y="388"/>
                  </a:lnTo>
                  <a:lnTo>
                    <a:pt x="2143" y="382"/>
                  </a:lnTo>
                  <a:lnTo>
                    <a:pt x="2151" y="378"/>
                  </a:lnTo>
                  <a:lnTo>
                    <a:pt x="2160" y="373"/>
                  </a:lnTo>
                  <a:lnTo>
                    <a:pt x="2166" y="365"/>
                  </a:lnTo>
                  <a:lnTo>
                    <a:pt x="2174" y="359"/>
                  </a:lnTo>
                  <a:lnTo>
                    <a:pt x="2181" y="354"/>
                  </a:lnTo>
                  <a:lnTo>
                    <a:pt x="2189" y="348"/>
                  </a:lnTo>
                  <a:lnTo>
                    <a:pt x="2196" y="342"/>
                  </a:lnTo>
                  <a:lnTo>
                    <a:pt x="2204" y="337"/>
                  </a:lnTo>
                  <a:lnTo>
                    <a:pt x="2212" y="331"/>
                  </a:lnTo>
                  <a:lnTo>
                    <a:pt x="2219" y="325"/>
                  </a:lnTo>
                  <a:lnTo>
                    <a:pt x="2225" y="319"/>
                  </a:lnTo>
                  <a:lnTo>
                    <a:pt x="2231" y="314"/>
                  </a:lnTo>
                  <a:lnTo>
                    <a:pt x="2238" y="308"/>
                  </a:lnTo>
                  <a:lnTo>
                    <a:pt x="2246" y="302"/>
                  </a:lnTo>
                  <a:lnTo>
                    <a:pt x="2252" y="297"/>
                  </a:lnTo>
                  <a:lnTo>
                    <a:pt x="2257" y="293"/>
                  </a:lnTo>
                  <a:lnTo>
                    <a:pt x="2265" y="287"/>
                  </a:lnTo>
                  <a:lnTo>
                    <a:pt x="2271" y="283"/>
                  </a:lnTo>
                  <a:lnTo>
                    <a:pt x="2271" y="280"/>
                  </a:lnTo>
                  <a:lnTo>
                    <a:pt x="2274" y="276"/>
                  </a:lnTo>
                  <a:lnTo>
                    <a:pt x="2278" y="268"/>
                  </a:lnTo>
                  <a:lnTo>
                    <a:pt x="2286" y="261"/>
                  </a:lnTo>
                  <a:lnTo>
                    <a:pt x="2293" y="251"/>
                  </a:lnTo>
                  <a:lnTo>
                    <a:pt x="2305" y="243"/>
                  </a:lnTo>
                  <a:lnTo>
                    <a:pt x="2310" y="238"/>
                  </a:lnTo>
                  <a:lnTo>
                    <a:pt x="2316" y="234"/>
                  </a:lnTo>
                  <a:lnTo>
                    <a:pt x="2324" y="230"/>
                  </a:lnTo>
                  <a:lnTo>
                    <a:pt x="2331" y="226"/>
                  </a:lnTo>
                  <a:lnTo>
                    <a:pt x="2337" y="222"/>
                  </a:lnTo>
                  <a:lnTo>
                    <a:pt x="2347" y="219"/>
                  </a:lnTo>
                  <a:lnTo>
                    <a:pt x="2356" y="217"/>
                  </a:lnTo>
                  <a:lnTo>
                    <a:pt x="2366" y="217"/>
                  </a:lnTo>
                  <a:lnTo>
                    <a:pt x="2375" y="215"/>
                  </a:lnTo>
                  <a:lnTo>
                    <a:pt x="2385" y="215"/>
                  </a:lnTo>
                  <a:lnTo>
                    <a:pt x="2396" y="215"/>
                  </a:lnTo>
                  <a:lnTo>
                    <a:pt x="2407" y="219"/>
                  </a:lnTo>
                  <a:lnTo>
                    <a:pt x="2417" y="221"/>
                  </a:lnTo>
                  <a:lnTo>
                    <a:pt x="2430" y="224"/>
                  </a:lnTo>
                  <a:lnTo>
                    <a:pt x="2436" y="226"/>
                  </a:lnTo>
                  <a:lnTo>
                    <a:pt x="2442" y="230"/>
                  </a:lnTo>
                  <a:lnTo>
                    <a:pt x="2449" y="232"/>
                  </a:lnTo>
                  <a:lnTo>
                    <a:pt x="2455" y="236"/>
                  </a:lnTo>
                  <a:lnTo>
                    <a:pt x="2461" y="240"/>
                  </a:lnTo>
                  <a:lnTo>
                    <a:pt x="2468" y="243"/>
                  </a:lnTo>
                  <a:lnTo>
                    <a:pt x="2474" y="247"/>
                  </a:lnTo>
                  <a:lnTo>
                    <a:pt x="2482" y="253"/>
                  </a:lnTo>
                  <a:lnTo>
                    <a:pt x="2489" y="259"/>
                  </a:lnTo>
                  <a:lnTo>
                    <a:pt x="2495" y="264"/>
                  </a:lnTo>
                  <a:lnTo>
                    <a:pt x="2503" y="270"/>
                  </a:lnTo>
                  <a:lnTo>
                    <a:pt x="2512" y="278"/>
                  </a:lnTo>
                  <a:lnTo>
                    <a:pt x="2788" y="527"/>
                  </a:lnTo>
                  <a:lnTo>
                    <a:pt x="2792" y="530"/>
                  </a:lnTo>
                  <a:lnTo>
                    <a:pt x="2797" y="536"/>
                  </a:lnTo>
                  <a:lnTo>
                    <a:pt x="2807" y="546"/>
                  </a:lnTo>
                  <a:lnTo>
                    <a:pt x="2809" y="550"/>
                  </a:lnTo>
                  <a:lnTo>
                    <a:pt x="2812" y="555"/>
                  </a:lnTo>
                  <a:lnTo>
                    <a:pt x="2818" y="563"/>
                  </a:lnTo>
                  <a:lnTo>
                    <a:pt x="2822" y="569"/>
                  </a:lnTo>
                  <a:lnTo>
                    <a:pt x="2828" y="574"/>
                  </a:lnTo>
                  <a:lnTo>
                    <a:pt x="2831" y="582"/>
                  </a:lnTo>
                  <a:lnTo>
                    <a:pt x="2835" y="589"/>
                  </a:lnTo>
                  <a:lnTo>
                    <a:pt x="2839" y="599"/>
                  </a:lnTo>
                  <a:lnTo>
                    <a:pt x="2843" y="607"/>
                  </a:lnTo>
                  <a:lnTo>
                    <a:pt x="2845" y="616"/>
                  </a:lnTo>
                  <a:lnTo>
                    <a:pt x="2847" y="626"/>
                  </a:lnTo>
                  <a:lnTo>
                    <a:pt x="2850" y="635"/>
                  </a:lnTo>
                  <a:lnTo>
                    <a:pt x="2850" y="645"/>
                  </a:lnTo>
                  <a:lnTo>
                    <a:pt x="2852" y="654"/>
                  </a:lnTo>
                  <a:lnTo>
                    <a:pt x="2852" y="664"/>
                  </a:lnTo>
                  <a:lnTo>
                    <a:pt x="2852" y="675"/>
                  </a:lnTo>
                  <a:lnTo>
                    <a:pt x="2849" y="684"/>
                  </a:lnTo>
                  <a:lnTo>
                    <a:pt x="2847" y="694"/>
                  </a:lnTo>
                  <a:lnTo>
                    <a:pt x="2843" y="705"/>
                  </a:lnTo>
                  <a:lnTo>
                    <a:pt x="2837" y="715"/>
                  </a:lnTo>
                  <a:lnTo>
                    <a:pt x="2830" y="726"/>
                  </a:lnTo>
                  <a:lnTo>
                    <a:pt x="2824" y="738"/>
                  </a:lnTo>
                  <a:lnTo>
                    <a:pt x="2814" y="747"/>
                  </a:lnTo>
                  <a:lnTo>
                    <a:pt x="2807" y="759"/>
                  </a:lnTo>
                  <a:lnTo>
                    <a:pt x="2803" y="762"/>
                  </a:lnTo>
                  <a:lnTo>
                    <a:pt x="2797" y="768"/>
                  </a:lnTo>
                  <a:lnTo>
                    <a:pt x="2792" y="772"/>
                  </a:lnTo>
                  <a:lnTo>
                    <a:pt x="2788" y="780"/>
                  </a:lnTo>
                  <a:lnTo>
                    <a:pt x="2782" y="785"/>
                  </a:lnTo>
                  <a:lnTo>
                    <a:pt x="2776" y="793"/>
                  </a:lnTo>
                  <a:lnTo>
                    <a:pt x="2767" y="800"/>
                  </a:lnTo>
                  <a:lnTo>
                    <a:pt x="2759" y="810"/>
                  </a:lnTo>
                  <a:lnTo>
                    <a:pt x="2752" y="819"/>
                  </a:lnTo>
                  <a:lnTo>
                    <a:pt x="2744" y="829"/>
                  </a:lnTo>
                  <a:lnTo>
                    <a:pt x="2734" y="838"/>
                  </a:lnTo>
                  <a:lnTo>
                    <a:pt x="2725" y="850"/>
                  </a:lnTo>
                  <a:lnTo>
                    <a:pt x="2715" y="859"/>
                  </a:lnTo>
                  <a:lnTo>
                    <a:pt x="2706" y="871"/>
                  </a:lnTo>
                  <a:lnTo>
                    <a:pt x="2696" y="880"/>
                  </a:lnTo>
                  <a:lnTo>
                    <a:pt x="2685" y="894"/>
                  </a:lnTo>
                  <a:lnTo>
                    <a:pt x="2676" y="903"/>
                  </a:lnTo>
                  <a:lnTo>
                    <a:pt x="2664" y="915"/>
                  </a:lnTo>
                  <a:lnTo>
                    <a:pt x="2653" y="924"/>
                  </a:lnTo>
                  <a:lnTo>
                    <a:pt x="2643" y="934"/>
                  </a:lnTo>
                  <a:lnTo>
                    <a:pt x="2634" y="943"/>
                  </a:lnTo>
                  <a:lnTo>
                    <a:pt x="2624" y="954"/>
                  </a:lnTo>
                  <a:lnTo>
                    <a:pt x="2613" y="962"/>
                  </a:lnTo>
                  <a:lnTo>
                    <a:pt x="2603" y="970"/>
                  </a:lnTo>
                  <a:lnTo>
                    <a:pt x="2594" y="975"/>
                  </a:lnTo>
                  <a:lnTo>
                    <a:pt x="2584" y="983"/>
                  </a:lnTo>
                  <a:lnTo>
                    <a:pt x="2575" y="989"/>
                  </a:lnTo>
                  <a:lnTo>
                    <a:pt x="2567" y="994"/>
                  </a:lnTo>
                  <a:lnTo>
                    <a:pt x="2561" y="998"/>
                  </a:lnTo>
                  <a:lnTo>
                    <a:pt x="2556" y="1002"/>
                  </a:lnTo>
                  <a:lnTo>
                    <a:pt x="2411" y="865"/>
                  </a:lnTo>
                  <a:lnTo>
                    <a:pt x="2407" y="867"/>
                  </a:lnTo>
                  <a:lnTo>
                    <a:pt x="2400" y="871"/>
                  </a:lnTo>
                  <a:lnTo>
                    <a:pt x="2396" y="873"/>
                  </a:lnTo>
                  <a:lnTo>
                    <a:pt x="2390" y="877"/>
                  </a:lnTo>
                  <a:lnTo>
                    <a:pt x="2385" y="880"/>
                  </a:lnTo>
                  <a:lnTo>
                    <a:pt x="2377" y="886"/>
                  </a:lnTo>
                  <a:lnTo>
                    <a:pt x="2369" y="890"/>
                  </a:lnTo>
                  <a:lnTo>
                    <a:pt x="2360" y="896"/>
                  </a:lnTo>
                  <a:lnTo>
                    <a:pt x="2352" y="901"/>
                  </a:lnTo>
                  <a:lnTo>
                    <a:pt x="2343" y="907"/>
                  </a:lnTo>
                  <a:lnTo>
                    <a:pt x="2333" y="913"/>
                  </a:lnTo>
                  <a:lnTo>
                    <a:pt x="2324" y="920"/>
                  </a:lnTo>
                  <a:lnTo>
                    <a:pt x="2314" y="928"/>
                  </a:lnTo>
                  <a:lnTo>
                    <a:pt x="2305" y="935"/>
                  </a:lnTo>
                  <a:lnTo>
                    <a:pt x="2293" y="941"/>
                  </a:lnTo>
                  <a:lnTo>
                    <a:pt x="2284" y="951"/>
                  </a:lnTo>
                  <a:lnTo>
                    <a:pt x="2274" y="958"/>
                  </a:lnTo>
                  <a:lnTo>
                    <a:pt x="2265" y="966"/>
                  </a:lnTo>
                  <a:lnTo>
                    <a:pt x="2255" y="973"/>
                  </a:lnTo>
                  <a:lnTo>
                    <a:pt x="2246" y="983"/>
                  </a:lnTo>
                  <a:lnTo>
                    <a:pt x="2238" y="991"/>
                  </a:lnTo>
                  <a:lnTo>
                    <a:pt x="2231" y="1000"/>
                  </a:lnTo>
                  <a:lnTo>
                    <a:pt x="2221" y="1008"/>
                  </a:lnTo>
                  <a:lnTo>
                    <a:pt x="2215" y="1017"/>
                  </a:lnTo>
                  <a:lnTo>
                    <a:pt x="2208" y="1025"/>
                  </a:lnTo>
                  <a:lnTo>
                    <a:pt x="2204" y="1032"/>
                  </a:lnTo>
                  <a:lnTo>
                    <a:pt x="2196" y="1040"/>
                  </a:lnTo>
                  <a:lnTo>
                    <a:pt x="2195" y="1048"/>
                  </a:lnTo>
                  <a:lnTo>
                    <a:pt x="2191" y="1055"/>
                  </a:lnTo>
                  <a:lnTo>
                    <a:pt x="2191" y="1063"/>
                  </a:lnTo>
                  <a:lnTo>
                    <a:pt x="2193" y="1065"/>
                  </a:lnTo>
                  <a:lnTo>
                    <a:pt x="2200" y="1069"/>
                  </a:lnTo>
                  <a:lnTo>
                    <a:pt x="2206" y="1070"/>
                  </a:lnTo>
                  <a:lnTo>
                    <a:pt x="2214" y="1074"/>
                  </a:lnTo>
                  <a:lnTo>
                    <a:pt x="2221" y="1078"/>
                  </a:lnTo>
                  <a:lnTo>
                    <a:pt x="2233" y="1084"/>
                  </a:lnTo>
                  <a:lnTo>
                    <a:pt x="2236" y="1086"/>
                  </a:lnTo>
                  <a:lnTo>
                    <a:pt x="2244" y="1088"/>
                  </a:lnTo>
                  <a:lnTo>
                    <a:pt x="2250" y="1089"/>
                  </a:lnTo>
                  <a:lnTo>
                    <a:pt x="2255" y="1093"/>
                  </a:lnTo>
                  <a:lnTo>
                    <a:pt x="2263" y="1095"/>
                  </a:lnTo>
                  <a:lnTo>
                    <a:pt x="2271" y="1097"/>
                  </a:lnTo>
                  <a:lnTo>
                    <a:pt x="2278" y="1101"/>
                  </a:lnTo>
                  <a:lnTo>
                    <a:pt x="2288" y="1105"/>
                  </a:lnTo>
                  <a:lnTo>
                    <a:pt x="2293" y="1107"/>
                  </a:lnTo>
                  <a:lnTo>
                    <a:pt x="2303" y="1108"/>
                  </a:lnTo>
                  <a:lnTo>
                    <a:pt x="2312" y="1110"/>
                  </a:lnTo>
                  <a:lnTo>
                    <a:pt x="2324" y="1114"/>
                  </a:lnTo>
                  <a:lnTo>
                    <a:pt x="2333" y="1116"/>
                  </a:lnTo>
                  <a:lnTo>
                    <a:pt x="2343" y="1120"/>
                  </a:lnTo>
                  <a:lnTo>
                    <a:pt x="2352" y="1122"/>
                  </a:lnTo>
                  <a:lnTo>
                    <a:pt x="2366" y="1124"/>
                  </a:lnTo>
                  <a:lnTo>
                    <a:pt x="2377" y="1126"/>
                  </a:lnTo>
                  <a:lnTo>
                    <a:pt x="2388" y="1127"/>
                  </a:lnTo>
                  <a:lnTo>
                    <a:pt x="2400" y="1129"/>
                  </a:lnTo>
                  <a:lnTo>
                    <a:pt x="2413" y="1131"/>
                  </a:lnTo>
                  <a:lnTo>
                    <a:pt x="2426" y="1133"/>
                  </a:lnTo>
                  <a:lnTo>
                    <a:pt x="2440" y="1135"/>
                  </a:lnTo>
                  <a:lnTo>
                    <a:pt x="2455" y="1137"/>
                  </a:lnTo>
                  <a:lnTo>
                    <a:pt x="2468" y="1139"/>
                  </a:lnTo>
                  <a:lnTo>
                    <a:pt x="2484" y="1139"/>
                  </a:lnTo>
                  <a:lnTo>
                    <a:pt x="2499" y="1141"/>
                  </a:lnTo>
                  <a:lnTo>
                    <a:pt x="2514" y="1141"/>
                  </a:lnTo>
                  <a:lnTo>
                    <a:pt x="2531" y="1143"/>
                  </a:lnTo>
                  <a:lnTo>
                    <a:pt x="2546" y="1143"/>
                  </a:lnTo>
                  <a:lnTo>
                    <a:pt x="2563" y="1145"/>
                  </a:lnTo>
                  <a:lnTo>
                    <a:pt x="2580" y="1145"/>
                  </a:lnTo>
                  <a:lnTo>
                    <a:pt x="2599" y="1147"/>
                  </a:lnTo>
                  <a:lnTo>
                    <a:pt x="2617" y="1145"/>
                  </a:lnTo>
                  <a:lnTo>
                    <a:pt x="2636" y="1145"/>
                  </a:lnTo>
                  <a:lnTo>
                    <a:pt x="2655" y="1143"/>
                  </a:lnTo>
                  <a:lnTo>
                    <a:pt x="2676" y="1143"/>
                  </a:lnTo>
                  <a:lnTo>
                    <a:pt x="2695" y="1143"/>
                  </a:lnTo>
                  <a:lnTo>
                    <a:pt x="2715" y="1141"/>
                  </a:lnTo>
                  <a:lnTo>
                    <a:pt x="2734" y="1141"/>
                  </a:lnTo>
                  <a:lnTo>
                    <a:pt x="2757" y="1139"/>
                  </a:lnTo>
                  <a:lnTo>
                    <a:pt x="2780" y="1137"/>
                  </a:lnTo>
                  <a:lnTo>
                    <a:pt x="2801" y="1133"/>
                  </a:lnTo>
                  <a:lnTo>
                    <a:pt x="2824" y="1131"/>
                  </a:lnTo>
                  <a:lnTo>
                    <a:pt x="2847" y="1129"/>
                  </a:lnTo>
                  <a:lnTo>
                    <a:pt x="2871" y="1126"/>
                  </a:lnTo>
                  <a:lnTo>
                    <a:pt x="2896" y="1122"/>
                  </a:lnTo>
                  <a:lnTo>
                    <a:pt x="2921" y="1120"/>
                  </a:lnTo>
                  <a:lnTo>
                    <a:pt x="2946" y="1116"/>
                  </a:lnTo>
                  <a:lnTo>
                    <a:pt x="2947" y="1114"/>
                  </a:lnTo>
                  <a:lnTo>
                    <a:pt x="2953" y="1112"/>
                  </a:lnTo>
                  <a:lnTo>
                    <a:pt x="2957" y="1110"/>
                  </a:lnTo>
                  <a:lnTo>
                    <a:pt x="2963" y="1108"/>
                  </a:lnTo>
                  <a:lnTo>
                    <a:pt x="2970" y="1107"/>
                  </a:lnTo>
                  <a:lnTo>
                    <a:pt x="2978" y="1105"/>
                  </a:lnTo>
                  <a:lnTo>
                    <a:pt x="2984" y="1103"/>
                  </a:lnTo>
                  <a:lnTo>
                    <a:pt x="2991" y="1103"/>
                  </a:lnTo>
                  <a:lnTo>
                    <a:pt x="2999" y="1099"/>
                  </a:lnTo>
                  <a:lnTo>
                    <a:pt x="3008" y="1099"/>
                  </a:lnTo>
                  <a:lnTo>
                    <a:pt x="3016" y="1099"/>
                  </a:lnTo>
                  <a:lnTo>
                    <a:pt x="3025" y="1099"/>
                  </a:lnTo>
                  <a:lnTo>
                    <a:pt x="3035" y="1099"/>
                  </a:lnTo>
                  <a:lnTo>
                    <a:pt x="3044" y="1101"/>
                  </a:lnTo>
                  <a:lnTo>
                    <a:pt x="3054" y="1101"/>
                  </a:lnTo>
                  <a:lnTo>
                    <a:pt x="3062" y="1105"/>
                  </a:lnTo>
                  <a:lnTo>
                    <a:pt x="3069" y="1107"/>
                  </a:lnTo>
                  <a:lnTo>
                    <a:pt x="3079" y="1112"/>
                  </a:lnTo>
                  <a:lnTo>
                    <a:pt x="3086" y="1116"/>
                  </a:lnTo>
                  <a:lnTo>
                    <a:pt x="3094" y="1122"/>
                  </a:lnTo>
                  <a:lnTo>
                    <a:pt x="3100" y="1129"/>
                  </a:lnTo>
                  <a:lnTo>
                    <a:pt x="3107" y="1139"/>
                  </a:lnTo>
                  <a:lnTo>
                    <a:pt x="3113" y="1147"/>
                  </a:lnTo>
                  <a:lnTo>
                    <a:pt x="3119" y="1158"/>
                  </a:lnTo>
                  <a:lnTo>
                    <a:pt x="3120" y="1166"/>
                  </a:lnTo>
                  <a:lnTo>
                    <a:pt x="3122" y="1171"/>
                  </a:lnTo>
                  <a:lnTo>
                    <a:pt x="3124" y="1177"/>
                  </a:lnTo>
                  <a:lnTo>
                    <a:pt x="3126" y="1186"/>
                  </a:lnTo>
                  <a:lnTo>
                    <a:pt x="3126" y="1192"/>
                  </a:lnTo>
                  <a:lnTo>
                    <a:pt x="3128" y="1202"/>
                  </a:lnTo>
                  <a:lnTo>
                    <a:pt x="3128" y="1209"/>
                  </a:lnTo>
                  <a:lnTo>
                    <a:pt x="3130" y="1219"/>
                  </a:lnTo>
                  <a:lnTo>
                    <a:pt x="3130" y="1228"/>
                  </a:lnTo>
                  <a:lnTo>
                    <a:pt x="3130" y="1238"/>
                  </a:lnTo>
                  <a:lnTo>
                    <a:pt x="3130" y="1247"/>
                  </a:lnTo>
                  <a:lnTo>
                    <a:pt x="3130" y="1261"/>
                  </a:lnTo>
                  <a:lnTo>
                    <a:pt x="3090" y="1673"/>
                  </a:lnTo>
                  <a:lnTo>
                    <a:pt x="3092" y="1679"/>
                  </a:lnTo>
                  <a:lnTo>
                    <a:pt x="3092" y="1688"/>
                  </a:lnTo>
                  <a:lnTo>
                    <a:pt x="3092" y="1698"/>
                  </a:lnTo>
                  <a:lnTo>
                    <a:pt x="3092" y="1704"/>
                  </a:lnTo>
                  <a:lnTo>
                    <a:pt x="3092" y="1709"/>
                  </a:lnTo>
                  <a:lnTo>
                    <a:pt x="3092" y="1717"/>
                  </a:lnTo>
                  <a:lnTo>
                    <a:pt x="3092" y="1725"/>
                  </a:lnTo>
                  <a:lnTo>
                    <a:pt x="3090" y="1732"/>
                  </a:lnTo>
                  <a:lnTo>
                    <a:pt x="3086" y="1742"/>
                  </a:lnTo>
                  <a:lnTo>
                    <a:pt x="3084" y="1749"/>
                  </a:lnTo>
                  <a:lnTo>
                    <a:pt x="3084" y="1757"/>
                  </a:lnTo>
                  <a:lnTo>
                    <a:pt x="3081" y="1764"/>
                  </a:lnTo>
                  <a:lnTo>
                    <a:pt x="3075" y="1772"/>
                  </a:lnTo>
                  <a:lnTo>
                    <a:pt x="3069" y="1780"/>
                  </a:lnTo>
                  <a:lnTo>
                    <a:pt x="3065" y="1787"/>
                  </a:lnTo>
                  <a:lnTo>
                    <a:pt x="3058" y="1793"/>
                  </a:lnTo>
                  <a:lnTo>
                    <a:pt x="3052" y="1801"/>
                  </a:lnTo>
                  <a:lnTo>
                    <a:pt x="3044" y="1806"/>
                  </a:lnTo>
                  <a:lnTo>
                    <a:pt x="3037" y="1814"/>
                  </a:lnTo>
                  <a:lnTo>
                    <a:pt x="3031" y="1818"/>
                  </a:lnTo>
                  <a:lnTo>
                    <a:pt x="3025" y="1820"/>
                  </a:lnTo>
                  <a:lnTo>
                    <a:pt x="3020" y="1821"/>
                  </a:lnTo>
                  <a:lnTo>
                    <a:pt x="3014" y="1823"/>
                  </a:lnTo>
                  <a:lnTo>
                    <a:pt x="3006" y="1827"/>
                  </a:lnTo>
                  <a:lnTo>
                    <a:pt x="3001" y="1829"/>
                  </a:lnTo>
                  <a:lnTo>
                    <a:pt x="2995" y="1831"/>
                  </a:lnTo>
                  <a:lnTo>
                    <a:pt x="2989" y="1833"/>
                  </a:lnTo>
                  <a:lnTo>
                    <a:pt x="2980" y="1833"/>
                  </a:lnTo>
                  <a:lnTo>
                    <a:pt x="2972" y="1835"/>
                  </a:lnTo>
                  <a:lnTo>
                    <a:pt x="2966" y="1837"/>
                  </a:lnTo>
                  <a:lnTo>
                    <a:pt x="2959" y="1837"/>
                  </a:lnTo>
                  <a:lnTo>
                    <a:pt x="2949" y="1837"/>
                  </a:lnTo>
                  <a:lnTo>
                    <a:pt x="2942" y="1839"/>
                  </a:lnTo>
                  <a:lnTo>
                    <a:pt x="2932" y="1839"/>
                  </a:lnTo>
                  <a:lnTo>
                    <a:pt x="2923" y="1839"/>
                  </a:lnTo>
                  <a:lnTo>
                    <a:pt x="2921" y="1839"/>
                  </a:lnTo>
                  <a:lnTo>
                    <a:pt x="2919" y="1839"/>
                  </a:lnTo>
                  <a:lnTo>
                    <a:pt x="2913" y="1839"/>
                  </a:lnTo>
                  <a:lnTo>
                    <a:pt x="2908" y="1840"/>
                  </a:lnTo>
                  <a:lnTo>
                    <a:pt x="2900" y="1840"/>
                  </a:lnTo>
                  <a:lnTo>
                    <a:pt x="2892" y="1840"/>
                  </a:lnTo>
                  <a:lnTo>
                    <a:pt x="2881" y="1842"/>
                  </a:lnTo>
                  <a:lnTo>
                    <a:pt x="2871" y="1844"/>
                  </a:lnTo>
                  <a:lnTo>
                    <a:pt x="2864" y="1844"/>
                  </a:lnTo>
                  <a:lnTo>
                    <a:pt x="2856" y="1844"/>
                  </a:lnTo>
                  <a:lnTo>
                    <a:pt x="2850" y="1846"/>
                  </a:lnTo>
                  <a:lnTo>
                    <a:pt x="2845" y="1846"/>
                  </a:lnTo>
                  <a:lnTo>
                    <a:pt x="2837" y="1846"/>
                  </a:lnTo>
                  <a:lnTo>
                    <a:pt x="2830" y="1846"/>
                  </a:lnTo>
                  <a:lnTo>
                    <a:pt x="2822" y="1848"/>
                  </a:lnTo>
                  <a:lnTo>
                    <a:pt x="2814" y="1848"/>
                  </a:lnTo>
                  <a:lnTo>
                    <a:pt x="2807" y="1848"/>
                  </a:lnTo>
                  <a:lnTo>
                    <a:pt x="2797" y="1850"/>
                  </a:lnTo>
                  <a:lnTo>
                    <a:pt x="2790" y="1850"/>
                  </a:lnTo>
                  <a:lnTo>
                    <a:pt x="2782" y="1850"/>
                  </a:lnTo>
                  <a:lnTo>
                    <a:pt x="2773" y="1850"/>
                  </a:lnTo>
                  <a:lnTo>
                    <a:pt x="2765" y="1852"/>
                  </a:lnTo>
                  <a:lnTo>
                    <a:pt x="2755" y="1854"/>
                  </a:lnTo>
                  <a:lnTo>
                    <a:pt x="2748" y="1854"/>
                  </a:lnTo>
                  <a:lnTo>
                    <a:pt x="2738" y="1854"/>
                  </a:lnTo>
                  <a:lnTo>
                    <a:pt x="2729" y="1854"/>
                  </a:lnTo>
                  <a:lnTo>
                    <a:pt x="2719" y="1854"/>
                  </a:lnTo>
                  <a:lnTo>
                    <a:pt x="2708" y="1854"/>
                  </a:lnTo>
                  <a:lnTo>
                    <a:pt x="2698" y="1854"/>
                  </a:lnTo>
                  <a:lnTo>
                    <a:pt x="2689" y="1854"/>
                  </a:lnTo>
                  <a:lnTo>
                    <a:pt x="2679" y="1854"/>
                  </a:lnTo>
                  <a:lnTo>
                    <a:pt x="2670" y="1854"/>
                  </a:lnTo>
                  <a:lnTo>
                    <a:pt x="2660" y="1854"/>
                  </a:lnTo>
                  <a:lnTo>
                    <a:pt x="2651" y="1854"/>
                  </a:lnTo>
                  <a:lnTo>
                    <a:pt x="2641" y="1854"/>
                  </a:lnTo>
                  <a:lnTo>
                    <a:pt x="2632" y="1854"/>
                  </a:lnTo>
                  <a:lnTo>
                    <a:pt x="2622" y="1852"/>
                  </a:lnTo>
                  <a:lnTo>
                    <a:pt x="2613" y="1852"/>
                  </a:lnTo>
                  <a:lnTo>
                    <a:pt x="2603" y="1850"/>
                  </a:lnTo>
                  <a:lnTo>
                    <a:pt x="2596" y="1850"/>
                  </a:lnTo>
                  <a:lnTo>
                    <a:pt x="2584" y="1848"/>
                  </a:lnTo>
                  <a:lnTo>
                    <a:pt x="2575" y="1848"/>
                  </a:lnTo>
                  <a:lnTo>
                    <a:pt x="2565" y="1846"/>
                  </a:lnTo>
                  <a:lnTo>
                    <a:pt x="2556" y="1846"/>
                  </a:lnTo>
                  <a:lnTo>
                    <a:pt x="2546" y="1844"/>
                  </a:lnTo>
                  <a:lnTo>
                    <a:pt x="2539" y="1844"/>
                  </a:lnTo>
                  <a:lnTo>
                    <a:pt x="2529" y="1842"/>
                  </a:lnTo>
                  <a:lnTo>
                    <a:pt x="2522" y="1840"/>
                  </a:lnTo>
                  <a:lnTo>
                    <a:pt x="2512" y="1839"/>
                  </a:lnTo>
                  <a:lnTo>
                    <a:pt x="2504" y="1837"/>
                  </a:lnTo>
                  <a:lnTo>
                    <a:pt x="2495" y="1835"/>
                  </a:lnTo>
                  <a:lnTo>
                    <a:pt x="2489" y="1833"/>
                  </a:lnTo>
                  <a:lnTo>
                    <a:pt x="2482" y="1831"/>
                  </a:lnTo>
                  <a:lnTo>
                    <a:pt x="2474" y="1829"/>
                  </a:lnTo>
                  <a:lnTo>
                    <a:pt x="2466" y="1827"/>
                  </a:lnTo>
                  <a:lnTo>
                    <a:pt x="2461" y="1825"/>
                  </a:lnTo>
                  <a:lnTo>
                    <a:pt x="2474" y="1734"/>
                  </a:lnTo>
                  <a:lnTo>
                    <a:pt x="2398" y="1723"/>
                  </a:lnTo>
                  <a:lnTo>
                    <a:pt x="2398" y="1728"/>
                  </a:lnTo>
                  <a:lnTo>
                    <a:pt x="2398" y="1732"/>
                  </a:lnTo>
                  <a:lnTo>
                    <a:pt x="2398" y="1736"/>
                  </a:lnTo>
                  <a:lnTo>
                    <a:pt x="2398" y="1742"/>
                  </a:lnTo>
                  <a:lnTo>
                    <a:pt x="2400" y="1747"/>
                  </a:lnTo>
                  <a:lnTo>
                    <a:pt x="2400" y="1753"/>
                  </a:lnTo>
                  <a:lnTo>
                    <a:pt x="2400" y="1761"/>
                  </a:lnTo>
                  <a:lnTo>
                    <a:pt x="2400" y="1768"/>
                  </a:lnTo>
                  <a:lnTo>
                    <a:pt x="2402" y="1778"/>
                  </a:lnTo>
                  <a:lnTo>
                    <a:pt x="2402" y="1785"/>
                  </a:lnTo>
                  <a:lnTo>
                    <a:pt x="2404" y="1795"/>
                  </a:lnTo>
                  <a:lnTo>
                    <a:pt x="2404" y="1806"/>
                  </a:lnTo>
                  <a:lnTo>
                    <a:pt x="2404" y="1818"/>
                  </a:lnTo>
                  <a:lnTo>
                    <a:pt x="2404" y="1829"/>
                  </a:lnTo>
                  <a:lnTo>
                    <a:pt x="2404" y="1840"/>
                  </a:lnTo>
                  <a:lnTo>
                    <a:pt x="2404" y="1854"/>
                  </a:lnTo>
                  <a:lnTo>
                    <a:pt x="2404" y="1865"/>
                  </a:lnTo>
                  <a:lnTo>
                    <a:pt x="2402" y="1879"/>
                  </a:lnTo>
                  <a:lnTo>
                    <a:pt x="2400" y="1892"/>
                  </a:lnTo>
                  <a:lnTo>
                    <a:pt x="2400" y="1905"/>
                  </a:lnTo>
                  <a:lnTo>
                    <a:pt x="2398" y="1920"/>
                  </a:lnTo>
                  <a:lnTo>
                    <a:pt x="2396" y="1934"/>
                  </a:lnTo>
                  <a:lnTo>
                    <a:pt x="2394" y="1949"/>
                  </a:lnTo>
                  <a:lnTo>
                    <a:pt x="2392" y="1962"/>
                  </a:lnTo>
                  <a:lnTo>
                    <a:pt x="2390" y="1979"/>
                  </a:lnTo>
                  <a:lnTo>
                    <a:pt x="2387" y="1994"/>
                  </a:lnTo>
                  <a:lnTo>
                    <a:pt x="2385" y="2010"/>
                  </a:lnTo>
                  <a:lnTo>
                    <a:pt x="2381" y="2025"/>
                  </a:lnTo>
                  <a:lnTo>
                    <a:pt x="2377" y="2042"/>
                  </a:lnTo>
                  <a:lnTo>
                    <a:pt x="2371" y="2057"/>
                  </a:lnTo>
                  <a:lnTo>
                    <a:pt x="2368" y="2072"/>
                  </a:lnTo>
                  <a:lnTo>
                    <a:pt x="2362" y="2090"/>
                  </a:lnTo>
                  <a:lnTo>
                    <a:pt x="2356" y="2105"/>
                  </a:lnTo>
                  <a:lnTo>
                    <a:pt x="2350" y="2120"/>
                  </a:lnTo>
                  <a:lnTo>
                    <a:pt x="2343" y="2137"/>
                  </a:lnTo>
                  <a:lnTo>
                    <a:pt x="2335" y="2152"/>
                  </a:lnTo>
                  <a:lnTo>
                    <a:pt x="2329" y="2169"/>
                  </a:lnTo>
                  <a:lnTo>
                    <a:pt x="2320" y="2185"/>
                  </a:lnTo>
                  <a:lnTo>
                    <a:pt x="2310" y="2202"/>
                  </a:lnTo>
                  <a:lnTo>
                    <a:pt x="2301" y="2217"/>
                  </a:lnTo>
                  <a:lnTo>
                    <a:pt x="2293" y="2232"/>
                  </a:lnTo>
                  <a:lnTo>
                    <a:pt x="2282" y="2247"/>
                  </a:lnTo>
                  <a:lnTo>
                    <a:pt x="2271" y="2263"/>
                  </a:lnTo>
                  <a:lnTo>
                    <a:pt x="2259" y="2278"/>
                  </a:lnTo>
                  <a:lnTo>
                    <a:pt x="2248" y="2293"/>
                  </a:lnTo>
                  <a:lnTo>
                    <a:pt x="2233" y="2306"/>
                  </a:lnTo>
                  <a:lnTo>
                    <a:pt x="2219" y="2320"/>
                  </a:lnTo>
                  <a:lnTo>
                    <a:pt x="2204" y="2333"/>
                  </a:lnTo>
                  <a:lnTo>
                    <a:pt x="2189" y="2346"/>
                  </a:lnTo>
                  <a:lnTo>
                    <a:pt x="2172" y="2360"/>
                  </a:lnTo>
                  <a:lnTo>
                    <a:pt x="2156" y="2371"/>
                  </a:lnTo>
                  <a:lnTo>
                    <a:pt x="2137" y="2382"/>
                  </a:lnTo>
                  <a:lnTo>
                    <a:pt x="2120" y="2396"/>
                  </a:lnTo>
                  <a:lnTo>
                    <a:pt x="2099" y="2407"/>
                  </a:lnTo>
                  <a:lnTo>
                    <a:pt x="2080" y="2417"/>
                  </a:lnTo>
                  <a:lnTo>
                    <a:pt x="2060" y="2428"/>
                  </a:lnTo>
                  <a:lnTo>
                    <a:pt x="2039" y="2437"/>
                  </a:lnTo>
                  <a:lnTo>
                    <a:pt x="2016" y="2447"/>
                  </a:lnTo>
                  <a:lnTo>
                    <a:pt x="1991" y="2455"/>
                  </a:lnTo>
                  <a:lnTo>
                    <a:pt x="1966" y="2462"/>
                  </a:lnTo>
                  <a:lnTo>
                    <a:pt x="1944" y="2472"/>
                  </a:lnTo>
                  <a:lnTo>
                    <a:pt x="1940" y="2472"/>
                  </a:lnTo>
                  <a:lnTo>
                    <a:pt x="1938" y="2476"/>
                  </a:lnTo>
                  <a:lnTo>
                    <a:pt x="1930" y="2481"/>
                  </a:lnTo>
                  <a:lnTo>
                    <a:pt x="1925" y="2487"/>
                  </a:lnTo>
                  <a:lnTo>
                    <a:pt x="1919" y="2491"/>
                  </a:lnTo>
                  <a:lnTo>
                    <a:pt x="1913" y="2496"/>
                  </a:lnTo>
                  <a:lnTo>
                    <a:pt x="1907" y="2502"/>
                  </a:lnTo>
                  <a:lnTo>
                    <a:pt x="1902" y="2510"/>
                  </a:lnTo>
                  <a:lnTo>
                    <a:pt x="1896" y="2515"/>
                  </a:lnTo>
                  <a:lnTo>
                    <a:pt x="1888" y="2521"/>
                  </a:lnTo>
                  <a:lnTo>
                    <a:pt x="1883" y="2529"/>
                  </a:lnTo>
                  <a:lnTo>
                    <a:pt x="1875" y="2536"/>
                  </a:lnTo>
                  <a:lnTo>
                    <a:pt x="1866" y="2544"/>
                  </a:lnTo>
                  <a:lnTo>
                    <a:pt x="1858" y="2552"/>
                  </a:lnTo>
                  <a:lnTo>
                    <a:pt x="1848" y="2559"/>
                  </a:lnTo>
                  <a:lnTo>
                    <a:pt x="1839" y="2569"/>
                  </a:lnTo>
                  <a:lnTo>
                    <a:pt x="1829" y="2578"/>
                  </a:lnTo>
                  <a:lnTo>
                    <a:pt x="1820" y="2588"/>
                  </a:lnTo>
                  <a:lnTo>
                    <a:pt x="1809" y="2597"/>
                  </a:lnTo>
                  <a:lnTo>
                    <a:pt x="1799" y="2607"/>
                  </a:lnTo>
                  <a:lnTo>
                    <a:pt x="1788" y="2616"/>
                  </a:lnTo>
                  <a:lnTo>
                    <a:pt x="1778" y="2626"/>
                  </a:lnTo>
                  <a:lnTo>
                    <a:pt x="1765" y="2637"/>
                  </a:lnTo>
                  <a:lnTo>
                    <a:pt x="1755" y="2649"/>
                  </a:lnTo>
                  <a:lnTo>
                    <a:pt x="1744" y="2658"/>
                  </a:lnTo>
                  <a:lnTo>
                    <a:pt x="1732" y="2669"/>
                  </a:lnTo>
                  <a:lnTo>
                    <a:pt x="1719" y="2681"/>
                  </a:lnTo>
                  <a:lnTo>
                    <a:pt x="1708" y="2692"/>
                  </a:lnTo>
                  <a:lnTo>
                    <a:pt x="1696" y="2702"/>
                  </a:lnTo>
                  <a:lnTo>
                    <a:pt x="1683" y="2713"/>
                  </a:lnTo>
                  <a:lnTo>
                    <a:pt x="1670" y="2725"/>
                  </a:lnTo>
                  <a:lnTo>
                    <a:pt x="1656" y="2736"/>
                  </a:lnTo>
                  <a:lnTo>
                    <a:pt x="1643" y="2745"/>
                  </a:lnTo>
                  <a:lnTo>
                    <a:pt x="1630" y="2757"/>
                  </a:lnTo>
                  <a:lnTo>
                    <a:pt x="1616" y="2770"/>
                  </a:lnTo>
                  <a:lnTo>
                    <a:pt x="1603" y="2782"/>
                  </a:lnTo>
                  <a:lnTo>
                    <a:pt x="1590" y="2791"/>
                  </a:lnTo>
                  <a:lnTo>
                    <a:pt x="1577" y="2803"/>
                  </a:lnTo>
                  <a:lnTo>
                    <a:pt x="1561" y="2814"/>
                  </a:lnTo>
                  <a:lnTo>
                    <a:pt x="1550" y="2825"/>
                  </a:lnTo>
                  <a:lnTo>
                    <a:pt x="1535" y="2835"/>
                  </a:lnTo>
                  <a:lnTo>
                    <a:pt x="1521" y="2846"/>
                  </a:lnTo>
                  <a:lnTo>
                    <a:pt x="1508" y="2858"/>
                  </a:lnTo>
                  <a:lnTo>
                    <a:pt x="1495" y="2869"/>
                  </a:lnTo>
                  <a:lnTo>
                    <a:pt x="1481" y="2879"/>
                  </a:lnTo>
                  <a:lnTo>
                    <a:pt x="1468" y="2888"/>
                  </a:lnTo>
                  <a:lnTo>
                    <a:pt x="1453" y="2898"/>
                  </a:lnTo>
                  <a:lnTo>
                    <a:pt x="1442" y="2909"/>
                  </a:lnTo>
                  <a:lnTo>
                    <a:pt x="1426" y="2917"/>
                  </a:lnTo>
                  <a:lnTo>
                    <a:pt x="1413" y="2926"/>
                  </a:lnTo>
                  <a:lnTo>
                    <a:pt x="1400" y="2936"/>
                  </a:lnTo>
                  <a:lnTo>
                    <a:pt x="1388" y="2945"/>
                  </a:lnTo>
                  <a:lnTo>
                    <a:pt x="1375" y="2953"/>
                  </a:lnTo>
                  <a:lnTo>
                    <a:pt x="1362" y="2960"/>
                  </a:lnTo>
                  <a:lnTo>
                    <a:pt x="1348" y="2966"/>
                  </a:lnTo>
                  <a:lnTo>
                    <a:pt x="1337" y="2976"/>
                  </a:lnTo>
                  <a:lnTo>
                    <a:pt x="1324" y="2981"/>
                  </a:lnTo>
                  <a:lnTo>
                    <a:pt x="1312" y="2989"/>
                  </a:lnTo>
                  <a:lnTo>
                    <a:pt x="1301" y="2996"/>
                  </a:lnTo>
                  <a:lnTo>
                    <a:pt x="1289" y="3002"/>
                  </a:lnTo>
                  <a:lnTo>
                    <a:pt x="1284" y="3004"/>
                  </a:lnTo>
                  <a:lnTo>
                    <a:pt x="1280" y="3004"/>
                  </a:lnTo>
                  <a:lnTo>
                    <a:pt x="1274" y="3004"/>
                  </a:lnTo>
                  <a:lnTo>
                    <a:pt x="1269" y="3006"/>
                  </a:lnTo>
                  <a:lnTo>
                    <a:pt x="1261" y="3004"/>
                  </a:lnTo>
                  <a:lnTo>
                    <a:pt x="1253" y="3004"/>
                  </a:lnTo>
                  <a:lnTo>
                    <a:pt x="1244" y="3004"/>
                  </a:lnTo>
                  <a:lnTo>
                    <a:pt x="1238" y="3004"/>
                  </a:lnTo>
                  <a:lnTo>
                    <a:pt x="1229" y="3002"/>
                  </a:lnTo>
                  <a:lnTo>
                    <a:pt x="1217" y="3000"/>
                  </a:lnTo>
                  <a:lnTo>
                    <a:pt x="1208" y="3000"/>
                  </a:lnTo>
                  <a:lnTo>
                    <a:pt x="1196" y="2998"/>
                  </a:lnTo>
                  <a:lnTo>
                    <a:pt x="1185" y="2996"/>
                  </a:lnTo>
                  <a:lnTo>
                    <a:pt x="1173" y="2995"/>
                  </a:lnTo>
                  <a:lnTo>
                    <a:pt x="1162" y="2991"/>
                  </a:lnTo>
                  <a:lnTo>
                    <a:pt x="1151" y="2991"/>
                  </a:lnTo>
                  <a:lnTo>
                    <a:pt x="1137" y="2987"/>
                  </a:lnTo>
                  <a:lnTo>
                    <a:pt x="1124" y="2983"/>
                  </a:lnTo>
                  <a:lnTo>
                    <a:pt x="1111" y="2981"/>
                  </a:lnTo>
                  <a:lnTo>
                    <a:pt x="1097" y="2977"/>
                  </a:lnTo>
                  <a:lnTo>
                    <a:pt x="1082" y="2974"/>
                  </a:lnTo>
                  <a:lnTo>
                    <a:pt x="1069" y="2970"/>
                  </a:lnTo>
                  <a:lnTo>
                    <a:pt x="1056" y="2966"/>
                  </a:lnTo>
                  <a:lnTo>
                    <a:pt x="1040" y="2964"/>
                  </a:lnTo>
                  <a:lnTo>
                    <a:pt x="1027" y="2960"/>
                  </a:lnTo>
                  <a:lnTo>
                    <a:pt x="1012" y="2955"/>
                  </a:lnTo>
                  <a:lnTo>
                    <a:pt x="997" y="2951"/>
                  </a:lnTo>
                  <a:lnTo>
                    <a:pt x="981" y="2947"/>
                  </a:lnTo>
                  <a:lnTo>
                    <a:pt x="966" y="2943"/>
                  </a:lnTo>
                  <a:lnTo>
                    <a:pt x="951" y="2939"/>
                  </a:lnTo>
                  <a:lnTo>
                    <a:pt x="936" y="2936"/>
                  </a:lnTo>
                  <a:lnTo>
                    <a:pt x="922" y="2932"/>
                  </a:lnTo>
                  <a:lnTo>
                    <a:pt x="907" y="2926"/>
                  </a:lnTo>
                  <a:lnTo>
                    <a:pt x="892" y="2922"/>
                  </a:lnTo>
                  <a:lnTo>
                    <a:pt x="877" y="2919"/>
                  </a:lnTo>
                  <a:lnTo>
                    <a:pt x="864" y="2913"/>
                  </a:lnTo>
                  <a:lnTo>
                    <a:pt x="846" y="2909"/>
                  </a:lnTo>
                  <a:lnTo>
                    <a:pt x="833" y="2905"/>
                  </a:lnTo>
                  <a:lnTo>
                    <a:pt x="820" y="2900"/>
                  </a:lnTo>
                  <a:lnTo>
                    <a:pt x="807" y="2896"/>
                  </a:lnTo>
                  <a:lnTo>
                    <a:pt x="791" y="2892"/>
                  </a:lnTo>
                  <a:lnTo>
                    <a:pt x="778" y="2888"/>
                  </a:lnTo>
                  <a:lnTo>
                    <a:pt x="767" y="2884"/>
                  </a:lnTo>
                  <a:lnTo>
                    <a:pt x="753" y="2880"/>
                  </a:lnTo>
                  <a:lnTo>
                    <a:pt x="740" y="2877"/>
                  </a:lnTo>
                  <a:lnTo>
                    <a:pt x="729" y="2873"/>
                  </a:lnTo>
                  <a:lnTo>
                    <a:pt x="717" y="2869"/>
                  </a:lnTo>
                  <a:lnTo>
                    <a:pt x="708" y="2865"/>
                  </a:lnTo>
                  <a:lnTo>
                    <a:pt x="696" y="2861"/>
                  </a:lnTo>
                  <a:lnTo>
                    <a:pt x="687" y="2858"/>
                  </a:lnTo>
                  <a:lnTo>
                    <a:pt x="677" y="2856"/>
                  </a:lnTo>
                  <a:lnTo>
                    <a:pt x="668" y="2852"/>
                  </a:lnTo>
                  <a:lnTo>
                    <a:pt x="658" y="2850"/>
                  </a:lnTo>
                  <a:lnTo>
                    <a:pt x="652" y="2846"/>
                  </a:lnTo>
                  <a:lnTo>
                    <a:pt x="645" y="2844"/>
                  </a:lnTo>
                  <a:lnTo>
                    <a:pt x="639" y="2842"/>
                  </a:lnTo>
                  <a:lnTo>
                    <a:pt x="633" y="2841"/>
                  </a:lnTo>
                  <a:lnTo>
                    <a:pt x="628" y="2839"/>
                  </a:lnTo>
                  <a:lnTo>
                    <a:pt x="624" y="2837"/>
                  </a:lnTo>
                  <a:lnTo>
                    <a:pt x="620" y="2837"/>
                  </a:lnTo>
                  <a:lnTo>
                    <a:pt x="614" y="2835"/>
                  </a:lnTo>
                  <a:lnTo>
                    <a:pt x="613" y="2833"/>
                  </a:lnTo>
                  <a:lnTo>
                    <a:pt x="613" y="2831"/>
                  </a:lnTo>
                  <a:lnTo>
                    <a:pt x="609" y="2825"/>
                  </a:lnTo>
                  <a:lnTo>
                    <a:pt x="607" y="2820"/>
                  </a:lnTo>
                  <a:lnTo>
                    <a:pt x="605" y="2810"/>
                  </a:lnTo>
                  <a:lnTo>
                    <a:pt x="601" y="2801"/>
                  </a:lnTo>
                  <a:lnTo>
                    <a:pt x="597" y="2795"/>
                  </a:lnTo>
                  <a:lnTo>
                    <a:pt x="597" y="2789"/>
                  </a:lnTo>
                  <a:lnTo>
                    <a:pt x="594" y="2782"/>
                  </a:lnTo>
                  <a:lnTo>
                    <a:pt x="592" y="2778"/>
                  </a:lnTo>
                  <a:lnTo>
                    <a:pt x="590" y="2770"/>
                  </a:lnTo>
                  <a:lnTo>
                    <a:pt x="588" y="2763"/>
                  </a:lnTo>
                  <a:lnTo>
                    <a:pt x="584" y="2753"/>
                  </a:lnTo>
                  <a:lnTo>
                    <a:pt x="582" y="2745"/>
                  </a:lnTo>
                  <a:lnTo>
                    <a:pt x="578" y="2738"/>
                  </a:lnTo>
                  <a:lnTo>
                    <a:pt x="576" y="2728"/>
                  </a:lnTo>
                  <a:lnTo>
                    <a:pt x="573" y="2721"/>
                  </a:lnTo>
                  <a:lnTo>
                    <a:pt x="571" y="2711"/>
                  </a:lnTo>
                  <a:lnTo>
                    <a:pt x="569" y="2702"/>
                  </a:lnTo>
                  <a:lnTo>
                    <a:pt x="565" y="2692"/>
                  </a:lnTo>
                  <a:lnTo>
                    <a:pt x="561" y="2683"/>
                  </a:lnTo>
                  <a:lnTo>
                    <a:pt x="559" y="2673"/>
                  </a:lnTo>
                  <a:lnTo>
                    <a:pt x="556" y="2664"/>
                  </a:lnTo>
                  <a:lnTo>
                    <a:pt x="552" y="2652"/>
                  </a:lnTo>
                  <a:lnTo>
                    <a:pt x="548" y="2641"/>
                  </a:lnTo>
                  <a:lnTo>
                    <a:pt x="546" y="2631"/>
                  </a:lnTo>
                  <a:lnTo>
                    <a:pt x="542" y="2620"/>
                  </a:lnTo>
                  <a:lnTo>
                    <a:pt x="538" y="2609"/>
                  </a:lnTo>
                  <a:lnTo>
                    <a:pt x="535" y="2597"/>
                  </a:lnTo>
                  <a:lnTo>
                    <a:pt x="531" y="2586"/>
                  </a:lnTo>
                  <a:lnTo>
                    <a:pt x="527" y="2572"/>
                  </a:lnTo>
                  <a:lnTo>
                    <a:pt x="525" y="2563"/>
                  </a:lnTo>
                  <a:lnTo>
                    <a:pt x="521" y="2550"/>
                  </a:lnTo>
                  <a:lnTo>
                    <a:pt x="517" y="2538"/>
                  </a:lnTo>
                  <a:lnTo>
                    <a:pt x="514" y="2527"/>
                  </a:lnTo>
                  <a:lnTo>
                    <a:pt x="510" y="2515"/>
                  </a:lnTo>
                  <a:lnTo>
                    <a:pt x="508" y="2502"/>
                  </a:lnTo>
                  <a:lnTo>
                    <a:pt x="504" y="2491"/>
                  </a:lnTo>
                  <a:lnTo>
                    <a:pt x="500" y="2477"/>
                  </a:lnTo>
                  <a:lnTo>
                    <a:pt x="498" y="2466"/>
                  </a:lnTo>
                  <a:lnTo>
                    <a:pt x="495" y="2455"/>
                  </a:lnTo>
                  <a:lnTo>
                    <a:pt x="491" y="2441"/>
                  </a:lnTo>
                  <a:lnTo>
                    <a:pt x="487" y="2430"/>
                  </a:lnTo>
                  <a:lnTo>
                    <a:pt x="485" y="2417"/>
                  </a:lnTo>
                  <a:lnTo>
                    <a:pt x="481" y="2403"/>
                  </a:lnTo>
                  <a:lnTo>
                    <a:pt x="478" y="2392"/>
                  </a:lnTo>
                  <a:lnTo>
                    <a:pt x="476" y="2379"/>
                  </a:lnTo>
                  <a:lnTo>
                    <a:pt x="474" y="2367"/>
                  </a:lnTo>
                  <a:lnTo>
                    <a:pt x="472" y="2354"/>
                  </a:lnTo>
                  <a:lnTo>
                    <a:pt x="468" y="2342"/>
                  </a:lnTo>
                  <a:lnTo>
                    <a:pt x="466" y="2329"/>
                  </a:lnTo>
                  <a:lnTo>
                    <a:pt x="464" y="2318"/>
                  </a:lnTo>
                  <a:lnTo>
                    <a:pt x="460" y="2306"/>
                  </a:lnTo>
                  <a:lnTo>
                    <a:pt x="459" y="2295"/>
                  </a:lnTo>
                  <a:lnTo>
                    <a:pt x="457" y="2283"/>
                  </a:lnTo>
                  <a:lnTo>
                    <a:pt x="457" y="2272"/>
                  </a:lnTo>
                  <a:lnTo>
                    <a:pt x="455" y="2261"/>
                  </a:lnTo>
                  <a:lnTo>
                    <a:pt x="453" y="2251"/>
                  </a:lnTo>
                  <a:lnTo>
                    <a:pt x="449" y="2247"/>
                  </a:lnTo>
                  <a:lnTo>
                    <a:pt x="445" y="2240"/>
                  </a:lnTo>
                  <a:lnTo>
                    <a:pt x="440" y="2232"/>
                  </a:lnTo>
                  <a:lnTo>
                    <a:pt x="436" y="2225"/>
                  </a:lnTo>
                  <a:lnTo>
                    <a:pt x="430" y="2215"/>
                  </a:lnTo>
                  <a:lnTo>
                    <a:pt x="424" y="2207"/>
                  </a:lnTo>
                  <a:lnTo>
                    <a:pt x="421" y="2202"/>
                  </a:lnTo>
                  <a:lnTo>
                    <a:pt x="419" y="2196"/>
                  </a:lnTo>
                  <a:lnTo>
                    <a:pt x="415" y="2188"/>
                  </a:lnTo>
                  <a:lnTo>
                    <a:pt x="411" y="2185"/>
                  </a:lnTo>
                  <a:lnTo>
                    <a:pt x="409" y="2177"/>
                  </a:lnTo>
                  <a:lnTo>
                    <a:pt x="405" y="2169"/>
                  </a:lnTo>
                  <a:lnTo>
                    <a:pt x="402" y="2162"/>
                  </a:lnTo>
                  <a:lnTo>
                    <a:pt x="398" y="2156"/>
                  </a:lnTo>
                  <a:lnTo>
                    <a:pt x="394" y="2147"/>
                  </a:lnTo>
                  <a:lnTo>
                    <a:pt x="392" y="2141"/>
                  </a:lnTo>
                  <a:lnTo>
                    <a:pt x="386" y="2131"/>
                  </a:lnTo>
                  <a:lnTo>
                    <a:pt x="384" y="2124"/>
                  </a:lnTo>
                  <a:lnTo>
                    <a:pt x="379" y="2116"/>
                  </a:lnTo>
                  <a:lnTo>
                    <a:pt x="377" y="2107"/>
                  </a:lnTo>
                  <a:lnTo>
                    <a:pt x="373" y="2099"/>
                  </a:lnTo>
                  <a:lnTo>
                    <a:pt x="369" y="2090"/>
                  </a:lnTo>
                  <a:lnTo>
                    <a:pt x="365" y="2080"/>
                  </a:lnTo>
                  <a:lnTo>
                    <a:pt x="362" y="2071"/>
                  </a:lnTo>
                  <a:lnTo>
                    <a:pt x="358" y="2059"/>
                  </a:lnTo>
                  <a:lnTo>
                    <a:pt x="354" y="2050"/>
                  </a:lnTo>
                  <a:lnTo>
                    <a:pt x="352" y="2040"/>
                  </a:lnTo>
                  <a:lnTo>
                    <a:pt x="348" y="2029"/>
                  </a:lnTo>
                  <a:lnTo>
                    <a:pt x="344" y="2019"/>
                  </a:lnTo>
                  <a:lnTo>
                    <a:pt x="343" y="2008"/>
                  </a:lnTo>
                  <a:lnTo>
                    <a:pt x="341" y="1996"/>
                  </a:lnTo>
                  <a:lnTo>
                    <a:pt x="337" y="1985"/>
                  </a:lnTo>
                  <a:lnTo>
                    <a:pt x="333" y="1974"/>
                  </a:lnTo>
                  <a:lnTo>
                    <a:pt x="331" y="1962"/>
                  </a:lnTo>
                  <a:lnTo>
                    <a:pt x="327" y="1951"/>
                  </a:lnTo>
                  <a:lnTo>
                    <a:pt x="327" y="1939"/>
                  </a:lnTo>
                  <a:lnTo>
                    <a:pt x="325" y="1926"/>
                  </a:lnTo>
                  <a:lnTo>
                    <a:pt x="324" y="1917"/>
                  </a:lnTo>
                  <a:lnTo>
                    <a:pt x="320" y="1903"/>
                  </a:lnTo>
                  <a:lnTo>
                    <a:pt x="320" y="1890"/>
                  </a:lnTo>
                  <a:lnTo>
                    <a:pt x="318" y="1877"/>
                  </a:lnTo>
                  <a:lnTo>
                    <a:pt x="318" y="1865"/>
                  </a:lnTo>
                  <a:lnTo>
                    <a:pt x="316" y="1850"/>
                  </a:lnTo>
                  <a:lnTo>
                    <a:pt x="316" y="1839"/>
                  </a:lnTo>
                  <a:lnTo>
                    <a:pt x="316" y="1825"/>
                  </a:lnTo>
                  <a:lnTo>
                    <a:pt x="316" y="1812"/>
                  </a:lnTo>
                  <a:lnTo>
                    <a:pt x="316" y="1799"/>
                  </a:lnTo>
                  <a:lnTo>
                    <a:pt x="316" y="1785"/>
                  </a:lnTo>
                  <a:lnTo>
                    <a:pt x="316" y="1770"/>
                  </a:lnTo>
                  <a:lnTo>
                    <a:pt x="318" y="1759"/>
                  </a:lnTo>
                  <a:lnTo>
                    <a:pt x="318" y="1744"/>
                  </a:lnTo>
                  <a:lnTo>
                    <a:pt x="320" y="1730"/>
                  </a:lnTo>
                  <a:lnTo>
                    <a:pt x="322" y="1717"/>
                  </a:lnTo>
                  <a:lnTo>
                    <a:pt x="325" y="1704"/>
                  </a:lnTo>
                  <a:lnTo>
                    <a:pt x="324" y="1702"/>
                  </a:lnTo>
                  <a:lnTo>
                    <a:pt x="320" y="1702"/>
                  </a:lnTo>
                  <a:lnTo>
                    <a:pt x="314" y="1700"/>
                  </a:lnTo>
                  <a:lnTo>
                    <a:pt x="308" y="1698"/>
                  </a:lnTo>
                  <a:lnTo>
                    <a:pt x="299" y="1692"/>
                  </a:lnTo>
                  <a:lnTo>
                    <a:pt x="289" y="1690"/>
                  </a:lnTo>
                  <a:lnTo>
                    <a:pt x="280" y="1685"/>
                  </a:lnTo>
                  <a:lnTo>
                    <a:pt x="268" y="1681"/>
                  </a:lnTo>
                  <a:lnTo>
                    <a:pt x="261" y="1675"/>
                  </a:lnTo>
                  <a:lnTo>
                    <a:pt x="255" y="1673"/>
                  </a:lnTo>
                  <a:lnTo>
                    <a:pt x="248" y="1669"/>
                  </a:lnTo>
                  <a:lnTo>
                    <a:pt x="242" y="1666"/>
                  </a:lnTo>
                  <a:lnTo>
                    <a:pt x="232" y="1662"/>
                  </a:lnTo>
                  <a:lnTo>
                    <a:pt x="227" y="1658"/>
                  </a:lnTo>
                  <a:lnTo>
                    <a:pt x="217" y="1654"/>
                  </a:lnTo>
                  <a:lnTo>
                    <a:pt x="211" y="1650"/>
                  </a:lnTo>
                  <a:lnTo>
                    <a:pt x="202" y="1645"/>
                  </a:lnTo>
                  <a:lnTo>
                    <a:pt x="194" y="1641"/>
                  </a:lnTo>
                  <a:lnTo>
                    <a:pt x="187" y="1635"/>
                  </a:lnTo>
                  <a:lnTo>
                    <a:pt x="179" y="1631"/>
                  </a:lnTo>
                  <a:lnTo>
                    <a:pt x="170" y="1624"/>
                  </a:lnTo>
                  <a:lnTo>
                    <a:pt x="164" y="1620"/>
                  </a:lnTo>
                  <a:lnTo>
                    <a:pt x="156" y="1614"/>
                  </a:lnTo>
                  <a:lnTo>
                    <a:pt x="149" y="1609"/>
                  </a:lnTo>
                  <a:lnTo>
                    <a:pt x="139" y="1601"/>
                  </a:lnTo>
                  <a:lnTo>
                    <a:pt x="132" y="1595"/>
                  </a:lnTo>
                  <a:lnTo>
                    <a:pt x="124" y="1588"/>
                  </a:lnTo>
                  <a:lnTo>
                    <a:pt x="116" y="1580"/>
                  </a:lnTo>
                  <a:lnTo>
                    <a:pt x="107" y="1574"/>
                  </a:lnTo>
                  <a:lnTo>
                    <a:pt x="101" y="1567"/>
                  </a:lnTo>
                  <a:lnTo>
                    <a:pt x="93" y="1559"/>
                  </a:lnTo>
                  <a:lnTo>
                    <a:pt x="86" y="1551"/>
                  </a:lnTo>
                  <a:lnTo>
                    <a:pt x="78" y="1542"/>
                  </a:lnTo>
                  <a:lnTo>
                    <a:pt x="71" y="1534"/>
                  </a:lnTo>
                  <a:lnTo>
                    <a:pt x="65" y="1525"/>
                  </a:lnTo>
                  <a:lnTo>
                    <a:pt x="59" y="1517"/>
                  </a:lnTo>
                  <a:lnTo>
                    <a:pt x="52" y="1508"/>
                  </a:lnTo>
                  <a:lnTo>
                    <a:pt x="46" y="1498"/>
                  </a:lnTo>
                  <a:lnTo>
                    <a:pt x="40" y="1489"/>
                  </a:lnTo>
                  <a:lnTo>
                    <a:pt x="36" y="1481"/>
                  </a:lnTo>
                  <a:lnTo>
                    <a:pt x="29" y="1470"/>
                  </a:lnTo>
                  <a:lnTo>
                    <a:pt x="25" y="1460"/>
                  </a:lnTo>
                  <a:lnTo>
                    <a:pt x="19" y="1449"/>
                  </a:lnTo>
                  <a:lnTo>
                    <a:pt x="17" y="1437"/>
                  </a:lnTo>
                  <a:lnTo>
                    <a:pt x="14" y="1426"/>
                  </a:lnTo>
                  <a:lnTo>
                    <a:pt x="10" y="1416"/>
                  </a:lnTo>
                  <a:lnTo>
                    <a:pt x="8" y="1403"/>
                  </a:lnTo>
                  <a:lnTo>
                    <a:pt x="6" y="1394"/>
                  </a:lnTo>
                  <a:lnTo>
                    <a:pt x="2" y="1380"/>
                  </a:lnTo>
                  <a:lnTo>
                    <a:pt x="0" y="1369"/>
                  </a:lnTo>
                  <a:lnTo>
                    <a:pt x="0" y="1356"/>
                  </a:lnTo>
                  <a:lnTo>
                    <a:pt x="0" y="1344"/>
                  </a:lnTo>
                  <a:lnTo>
                    <a:pt x="0" y="1331"/>
                  </a:lnTo>
                  <a:lnTo>
                    <a:pt x="0" y="1318"/>
                  </a:lnTo>
                  <a:lnTo>
                    <a:pt x="2" y="1304"/>
                  </a:lnTo>
                  <a:lnTo>
                    <a:pt x="6" y="1291"/>
                  </a:lnTo>
                  <a:lnTo>
                    <a:pt x="175" y="1243"/>
                  </a:lnTo>
                  <a:lnTo>
                    <a:pt x="168" y="1059"/>
                  </a:lnTo>
                  <a:lnTo>
                    <a:pt x="168" y="1055"/>
                  </a:lnTo>
                  <a:lnTo>
                    <a:pt x="173" y="1053"/>
                  </a:lnTo>
                  <a:lnTo>
                    <a:pt x="177" y="1050"/>
                  </a:lnTo>
                  <a:lnTo>
                    <a:pt x="181" y="1048"/>
                  </a:lnTo>
                  <a:lnTo>
                    <a:pt x="187" y="1044"/>
                  </a:lnTo>
                  <a:lnTo>
                    <a:pt x="192" y="1042"/>
                  </a:lnTo>
                  <a:lnTo>
                    <a:pt x="200" y="1038"/>
                  </a:lnTo>
                  <a:lnTo>
                    <a:pt x="208" y="1034"/>
                  </a:lnTo>
                  <a:lnTo>
                    <a:pt x="213" y="1032"/>
                  </a:lnTo>
                  <a:lnTo>
                    <a:pt x="225" y="1029"/>
                  </a:lnTo>
                  <a:lnTo>
                    <a:pt x="232" y="1025"/>
                  </a:lnTo>
                  <a:lnTo>
                    <a:pt x="242" y="1021"/>
                  </a:lnTo>
                  <a:lnTo>
                    <a:pt x="253" y="1017"/>
                  </a:lnTo>
                  <a:lnTo>
                    <a:pt x="265" y="1015"/>
                  </a:lnTo>
                  <a:lnTo>
                    <a:pt x="274" y="1012"/>
                  </a:lnTo>
                  <a:lnTo>
                    <a:pt x="287" y="1008"/>
                  </a:lnTo>
                  <a:lnTo>
                    <a:pt x="293" y="1006"/>
                  </a:lnTo>
                  <a:lnTo>
                    <a:pt x="299" y="1006"/>
                  </a:lnTo>
                  <a:lnTo>
                    <a:pt x="306" y="1004"/>
                  </a:lnTo>
                  <a:lnTo>
                    <a:pt x="312" y="1004"/>
                  </a:lnTo>
                  <a:lnTo>
                    <a:pt x="318" y="1002"/>
                  </a:lnTo>
                  <a:lnTo>
                    <a:pt x="325" y="1000"/>
                  </a:lnTo>
                  <a:lnTo>
                    <a:pt x="331" y="1000"/>
                  </a:lnTo>
                  <a:lnTo>
                    <a:pt x="337" y="1000"/>
                  </a:lnTo>
                  <a:lnTo>
                    <a:pt x="344" y="1000"/>
                  </a:lnTo>
                  <a:lnTo>
                    <a:pt x="352" y="1000"/>
                  </a:lnTo>
                  <a:lnTo>
                    <a:pt x="360" y="1000"/>
                  </a:lnTo>
                  <a:lnTo>
                    <a:pt x="367" y="1000"/>
                  </a:lnTo>
                  <a:lnTo>
                    <a:pt x="373" y="1000"/>
                  </a:lnTo>
                  <a:lnTo>
                    <a:pt x="379" y="1000"/>
                  </a:lnTo>
                  <a:lnTo>
                    <a:pt x="386" y="1000"/>
                  </a:lnTo>
                  <a:lnTo>
                    <a:pt x="394" y="1002"/>
                  </a:lnTo>
                  <a:lnTo>
                    <a:pt x="402" y="1002"/>
                  </a:lnTo>
                  <a:lnTo>
                    <a:pt x="409" y="1004"/>
                  </a:lnTo>
                  <a:lnTo>
                    <a:pt x="417" y="1006"/>
                  </a:lnTo>
                  <a:lnTo>
                    <a:pt x="424" y="1008"/>
                  </a:lnTo>
                  <a:lnTo>
                    <a:pt x="432" y="1008"/>
                  </a:lnTo>
                  <a:lnTo>
                    <a:pt x="440" y="1010"/>
                  </a:lnTo>
                  <a:lnTo>
                    <a:pt x="447" y="1012"/>
                  </a:lnTo>
                  <a:lnTo>
                    <a:pt x="455" y="1015"/>
                  </a:lnTo>
                  <a:lnTo>
                    <a:pt x="462" y="1017"/>
                  </a:lnTo>
                  <a:lnTo>
                    <a:pt x="472" y="1021"/>
                  </a:lnTo>
                  <a:lnTo>
                    <a:pt x="478" y="1025"/>
                  </a:lnTo>
                  <a:lnTo>
                    <a:pt x="487" y="1029"/>
                  </a:lnTo>
                  <a:lnTo>
                    <a:pt x="485" y="1025"/>
                  </a:lnTo>
                  <a:lnTo>
                    <a:pt x="485" y="1019"/>
                  </a:lnTo>
                  <a:lnTo>
                    <a:pt x="483" y="1013"/>
                  </a:lnTo>
                  <a:lnTo>
                    <a:pt x="483" y="1008"/>
                  </a:lnTo>
                  <a:lnTo>
                    <a:pt x="483" y="1000"/>
                  </a:lnTo>
                  <a:lnTo>
                    <a:pt x="483" y="994"/>
                  </a:lnTo>
                  <a:lnTo>
                    <a:pt x="481" y="985"/>
                  </a:lnTo>
                  <a:lnTo>
                    <a:pt x="481" y="975"/>
                  </a:lnTo>
                  <a:lnTo>
                    <a:pt x="481" y="966"/>
                  </a:lnTo>
                  <a:lnTo>
                    <a:pt x="481" y="956"/>
                  </a:lnTo>
                  <a:lnTo>
                    <a:pt x="479" y="943"/>
                  </a:lnTo>
                  <a:lnTo>
                    <a:pt x="479" y="932"/>
                  </a:lnTo>
                  <a:lnTo>
                    <a:pt x="479" y="918"/>
                  </a:lnTo>
                  <a:lnTo>
                    <a:pt x="481" y="905"/>
                  </a:lnTo>
                  <a:lnTo>
                    <a:pt x="481" y="890"/>
                  </a:lnTo>
                  <a:lnTo>
                    <a:pt x="481" y="877"/>
                  </a:lnTo>
                  <a:lnTo>
                    <a:pt x="481" y="859"/>
                  </a:lnTo>
                  <a:lnTo>
                    <a:pt x="481" y="844"/>
                  </a:lnTo>
                  <a:lnTo>
                    <a:pt x="481" y="827"/>
                  </a:lnTo>
                  <a:lnTo>
                    <a:pt x="483" y="810"/>
                  </a:lnTo>
                  <a:lnTo>
                    <a:pt x="483" y="793"/>
                  </a:lnTo>
                  <a:lnTo>
                    <a:pt x="487" y="776"/>
                  </a:lnTo>
                  <a:lnTo>
                    <a:pt x="487" y="757"/>
                  </a:lnTo>
                  <a:lnTo>
                    <a:pt x="491" y="738"/>
                  </a:lnTo>
                  <a:lnTo>
                    <a:pt x="495" y="719"/>
                  </a:lnTo>
                  <a:lnTo>
                    <a:pt x="498" y="700"/>
                  </a:lnTo>
                  <a:lnTo>
                    <a:pt x="500" y="679"/>
                  </a:lnTo>
                  <a:lnTo>
                    <a:pt x="504" y="660"/>
                  </a:lnTo>
                  <a:lnTo>
                    <a:pt x="510" y="641"/>
                  </a:lnTo>
                  <a:lnTo>
                    <a:pt x="516" y="622"/>
                  </a:lnTo>
                  <a:lnTo>
                    <a:pt x="519" y="599"/>
                  </a:lnTo>
                  <a:lnTo>
                    <a:pt x="527" y="580"/>
                  </a:lnTo>
                  <a:lnTo>
                    <a:pt x="533" y="557"/>
                  </a:lnTo>
                  <a:lnTo>
                    <a:pt x="538" y="538"/>
                  </a:lnTo>
                  <a:lnTo>
                    <a:pt x="546" y="517"/>
                  </a:lnTo>
                  <a:lnTo>
                    <a:pt x="554" y="496"/>
                  </a:lnTo>
                  <a:lnTo>
                    <a:pt x="563" y="475"/>
                  </a:lnTo>
                  <a:lnTo>
                    <a:pt x="573" y="454"/>
                  </a:lnTo>
                  <a:lnTo>
                    <a:pt x="582" y="434"/>
                  </a:lnTo>
                  <a:lnTo>
                    <a:pt x="594" y="413"/>
                  </a:lnTo>
                  <a:lnTo>
                    <a:pt x="605" y="392"/>
                  </a:lnTo>
                  <a:lnTo>
                    <a:pt x="616" y="371"/>
                  </a:lnTo>
                  <a:lnTo>
                    <a:pt x="628" y="352"/>
                  </a:lnTo>
                  <a:lnTo>
                    <a:pt x="643" y="331"/>
                  </a:lnTo>
                  <a:lnTo>
                    <a:pt x="656" y="312"/>
                  </a:lnTo>
                  <a:lnTo>
                    <a:pt x="672" y="293"/>
                  </a:lnTo>
                  <a:lnTo>
                    <a:pt x="687" y="274"/>
                  </a:lnTo>
                  <a:lnTo>
                    <a:pt x="704" y="253"/>
                  </a:lnTo>
                  <a:lnTo>
                    <a:pt x="721" y="234"/>
                  </a:lnTo>
                  <a:lnTo>
                    <a:pt x="740" y="217"/>
                  </a:lnTo>
                  <a:lnTo>
                    <a:pt x="759" y="200"/>
                  </a:lnTo>
                  <a:lnTo>
                    <a:pt x="778" y="183"/>
                  </a:lnTo>
                  <a:lnTo>
                    <a:pt x="801" y="165"/>
                  </a:lnTo>
                  <a:lnTo>
                    <a:pt x="822" y="150"/>
                  </a:lnTo>
                  <a:lnTo>
                    <a:pt x="845" y="135"/>
                  </a:lnTo>
                  <a:lnTo>
                    <a:pt x="869" y="120"/>
                  </a:lnTo>
                  <a:lnTo>
                    <a:pt x="894" y="105"/>
                  </a:lnTo>
                  <a:lnTo>
                    <a:pt x="921" y="91"/>
                  </a:lnTo>
                  <a:lnTo>
                    <a:pt x="945" y="78"/>
                  </a:lnTo>
                  <a:lnTo>
                    <a:pt x="974" y="67"/>
                  </a:lnTo>
                  <a:lnTo>
                    <a:pt x="1002" y="55"/>
                  </a:lnTo>
                  <a:lnTo>
                    <a:pt x="1035" y="44"/>
                  </a:lnTo>
                  <a:lnTo>
                    <a:pt x="1063" y="34"/>
                  </a:lnTo>
                  <a:lnTo>
                    <a:pt x="1094" y="25"/>
                  </a:lnTo>
                  <a:lnTo>
                    <a:pt x="1122" y="17"/>
                  </a:lnTo>
                  <a:lnTo>
                    <a:pt x="1151" y="13"/>
                  </a:lnTo>
                  <a:lnTo>
                    <a:pt x="1177" y="8"/>
                  </a:lnTo>
                  <a:lnTo>
                    <a:pt x="1206" y="4"/>
                  </a:lnTo>
                  <a:lnTo>
                    <a:pt x="1232" y="0"/>
                  </a:lnTo>
                  <a:lnTo>
                    <a:pt x="1259" y="0"/>
                  </a:lnTo>
                  <a:lnTo>
                    <a:pt x="1284" y="0"/>
                  </a:lnTo>
                  <a:lnTo>
                    <a:pt x="1307" y="0"/>
                  </a:lnTo>
                  <a:lnTo>
                    <a:pt x="1331" y="4"/>
                  </a:lnTo>
                  <a:lnTo>
                    <a:pt x="1356" y="6"/>
                  </a:lnTo>
                  <a:lnTo>
                    <a:pt x="1379" y="10"/>
                  </a:lnTo>
                  <a:lnTo>
                    <a:pt x="1400" y="15"/>
                  </a:lnTo>
                  <a:lnTo>
                    <a:pt x="1421" y="21"/>
                  </a:lnTo>
                  <a:lnTo>
                    <a:pt x="1443" y="29"/>
                  </a:lnTo>
                  <a:lnTo>
                    <a:pt x="1462" y="34"/>
                  </a:lnTo>
                  <a:lnTo>
                    <a:pt x="1483" y="44"/>
                  </a:lnTo>
                  <a:lnTo>
                    <a:pt x="1502" y="51"/>
                  </a:lnTo>
                  <a:lnTo>
                    <a:pt x="1523" y="61"/>
                  </a:lnTo>
                  <a:lnTo>
                    <a:pt x="1540" y="70"/>
                  </a:lnTo>
                  <a:lnTo>
                    <a:pt x="1558" y="82"/>
                  </a:lnTo>
                  <a:lnTo>
                    <a:pt x="1575" y="91"/>
                  </a:lnTo>
                  <a:lnTo>
                    <a:pt x="1594" y="105"/>
                  </a:lnTo>
                  <a:lnTo>
                    <a:pt x="1609" y="116"/>
                  </a:lnTo>
                  <a:lnTo>
                    <a:pt x="1624" y="129"/>
                  </a:lnTo>
                  <a:lnTo>
                    <a:pt x="1639" y="143"/>
                  </a:lnTo>
                  <a:lnTo>
                    <a:pt x="1655" y="156"/>
                  </a:lnTo>
                  <a:lnTo>
                    <a:pt x="1668" y="169"/>
                  </a:lnTo>
                  <a:lnTo>
                    <a:pt x="1683" y="183"/>
                  </a:lnTo>
                  <a:lnTo>
                    <a:pt x="1696" y="198"/>
                  </a:lnTo>
                  <a:lnTo>
                    <a:pt x="1710" y="213"/>
                  </a:lnTo>
                  <a:lnTo>
                    <a:pt x="1719" y="226"/>
                  </a:lnTo>
                  <a:lnTo>
                    <a:pt x="1732" y="241"/>
                  </a:lnTo>
                  <a:lnTo>
                    <a:pt x="1742" y="257"/>
                  </a:lnTo>
                  <a:lnTo>
                    <a:pt x="1753" y="270"/>
                  </a:lnTo>
                  <a:lnTo>
                    <a:pt x="1763" y="285"/>
                  </a:lnTo>
                  <a:lnTo>
                    <a:pt x="1774" y="300"/>
                  </a:lnTo>
                  <a:lnTo>
                    <a:pt x="1784" y="314"/>
                  </a:lnTo>
                  <a:lnTo>
                    <a:pt x="1793" y="331"/>
                  </a:lnTo>
                  <a:lnTo>
                    <a:pt x="1801" y="344"/>
                  </a:lnTo>
                  <a:lnTo>
                    <a:pt x="1809" y="357"/>
                  </a:lnTo>
                  <a:lnTo>
                    <a:pt x="1816" y="373"/>
                  </a:lnTo>
                  <a:lnTo>
                    <a:pt x="1826" y="386"/>
                  </a:lnTo>
                  <a:lnTo>
                    <a:pt x="1831" y="399"/>
                  </a:lnTo>
                  <a:lnTo>
                    <a:pt x="1839" y="413"/>
                  </a:lnTo>
                  <a:lnTo>
                    <a:pt x="1845" y="426"/>
                  </a:lnTo>
                  <a:lnTo>
                    <a:pt x="1850" y="439"/>
                  </a:lnTo>
                  <a:lnTo>
                    <a:pt x="1856" y="451"/>
                  </a:lnTo>
                  <a:lnTo>
                    <a:pt x="1860" y="462"/>
                  </a:lnTo>
                  <a:lnTo>
                    <a:pt x="1866" y="473"/>
                  </a:lnTo>
                  <a:lnTo>
                    <a:pt x="1869" y="483"/>
                  </a:lnTo>
                  <a:lnTo>
                    <a:pt x="1873" y="492"/>
                  </a:lnTo>
                  <a:lnTo>
                    <a:pt x="1877" y="502"/>
                  </a:lnTo>
                  <a:lnTo>
                    <a:pt x="1879" y="510"/>
                  </a:lnTo>
                  <a:lnTo>
                    <a:pt x="1885" y="519"/>
                  </a:lnTo>
                  <a:lnTo>
                    <a:pt x="1885" y="525"/>
                  </a:lnTo>
                  <a:lnTo>
                    <a:pt x="1886" y="530"/>
                  </a:lnTo>
                  <a:lnTo>
                    <a:pt x="1888" y="536"/>
                  </a:lnTo>
                  <a:lnTo>
                    <a:pt x="1892" y="542"/>
                  </a:lnTo>
                  <a:lnTo>
                    <a:pt x="1894" y="548"/>
                  </a:lnTo>
                  <a:lnTo>
                    <a:pt x="1894" y="550"/>
                  </a:lnTo>
                  <a:close/>
                </a:path>
              </a:pathLst>
            </a:custGeom>
            <a:solidFill>
              <a:srgbClr val="E6E6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08" name="Google Shape;2308;p46"/>
            <p:cNvSpPr/>
            <p:nvPr/>
          </p:nvSpPr>
          <p:spPr>
            <a:xfrm>
              <a:off x="4378" y="1225"/>
              <a:ext cx="59" cy="67"/>
            </a:xfrm>
            <a:custGeom>
              <a:avLst/>
              <a:gdLst/>
              <a:ahLst/>
              <a:cxnLst/>
              <a:rect l="l" t="t" r="r" b="b"/>
              <a:pathLst>
                <a:path w="118" h="133" extrusionOk="0">
                  <a:moveTo>
                    <a:pt x="0" y="5"/>
                  </a:moveTo>
                  <a:lnTo>
                    <a:pt x="50" y="0"/>
                  </a:lnTo>
                  <a:lnTo>
                    <a:pt x="118" y="72"/>
                  </a:lnTo>
                  <a:lnTo>
                    <a:pt x="97" y="133"/>
                  </a:lnTo>
                  <a:lnTo>
                    <a:pt x="31" y="110"/>
                  </a:lnTo>
                  <a:lnTo>
                    <a:pt x="0" y="5"/>
                  </a:lnTo>
                  <a:close/>
                </a:path>
              </a:pathLst>
            </a:custGeom>
            <a:solidFill>
              <a:srgbClr val="C4D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09" name="Google Shape;2309;p46"/>
            <p:cNvSpPr/>
            <p:nvPr/>
          </p:nvSpPr>
          <p:spPr>
            <a:xfrm>
              <a:off x="4296" y="1251"/>
              <a:ext cx="42" cy="77"/>
            </a:xfrm>
            <a:custGeom>
              <a:avLst/>
              <a:gdLst/>
              <a:ahLst/>
              <a:cxnLst/>
              <a:rect l="l" t="t" r="r" b="b"/>
              <a:pathLst>
                <a:path w="84" h="154" extrusionOk="0">
                  <a:moveTo>
                    <a:pt x="25" y="0"/>
                  </a:moveTo>
                  <a:lnTo>
                    <a:pt x="84" y="38"/>
                  </a:lnTo>
                  <a:lnTo>
                    <a:pt x="72" y="143"/>
                  </a:lnTo>
                  <a:lnTo>
                    <a:pt x="30" y="154"/>
                  </a:lnTo>
                  <a:lnTo>
                    <a:pt x="0" y="103"/>
                  </a:lnTo>
                  <a:lnTo>
                    <a:pt x="25" y="0"/>
                  </a:lnTo>
                  <a:close/>
                </a:path>
              </a:pathLst>
            </a:custGeom>
            <a:solidFill>
              <a:srgbClr val="C4D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10" name="Google Shape;2310;p46"/>
            <p:cNvSpPr/>
            <p:nvPr/>
          </p:nvSpPr>
          <p:spPr>
            <a:xfrm>
              <a:off x="3843" y="2079"/>
              <a:ext cx="633" cy="334"/>
            </a:xfrm>
            <a:custGeom>
              <a:avLst/>
              <a:gdLst/>
              <a:ahLst/>
              <a:cxnLst/>
              <a:rect l="l" t="t" r="r" b="b"/>
              <a:pathLst>
                <a:path w="1266" h="667" extrusionOk="0">
                  <a:moveTo>
                    <a:pt x="0" y="0"/>
                  </a:moveTo>
                  <a:lnTo>
                    <a:pt x="133" y="171"/>
                  </a:lnTo>
                  <a:lnTo>
                    <a:pt x="329" y="264"/>
                  </a:lnTo>
                  <a:lnTo>
                    <a:pt x="559" y="302"/>
                  </a:lnTo>
                  <a:lnTo>
                    <a:pt x="561" y="302"/>
                  </a:lnTo>
                  <a:lnTo>
                    <a:pt x="567" y="300"/>
                  </a:lnTo>
                  <a:lnTo>
                    <a:pt x="570" y="300"/>
                  </a:lnTo>
                  <a:lnTo>
                    <a:pt x="578" y="300"/>
                  </a:lnTo>
                  <a:lnTo>
                    <a:pt x="584" y="299"/>
                  </a:lnTo>
                  <a:lnTo>
                    <a:pt x="591" y="299"/>
                  </a:lnTo>
                  <a:lnTo>
                    <a:pt x="599" y="299"/>
                  </a:lnTo>
                  <a:lnTo>
                    <a:pt x="608" y="297"/>
                  </a:lnTo>
                  <a:lnTo>
                    <a:pt x="618" y="295"/>
                  </a:lnTo>
                  <a:lnTo>
                    <a:pt x="629" y="295"/>
                  </a:lnTo>
                  <a:lnTo>
                    <a:pt x="639" y="295"/>
                  </a:lnTo>
                  <a:lnTo>
                    <a:pt x="650" y="293"/>
                  </a:lnTo>
                  <a:lnTo>
                    <a:pt x="660" y="293"/>
                  </a:lnTo>
                  <a:lnTo>
                    <a:pt x="673" y="293"/>
                  </a:lnTo>
                  <a:lnTo>
                    <a:pt x="683" y="291"/>
                  </a:lnTo>
                  <a:lnTo>
                    <a:pt x="694" y="289"/>
                  </a:lnTo>
                  <a:lnTo>
                    <a:pt x="705" y="287"/>
                  </a:lnTo>
                  <a:lnTo>
                    <a:pt x="717" y="287"/>
                  </a:lnTo>
                  <a:lnTo>
                    <a:pt x="726" y="287"/>
                  </a:lnTo>
                  <a:lnTo>
                    <a:pt x="738" y="285"/>
                  </a:lnTo>
                  <a:lnTo>
                    <a:pt x="747" y="285"/>
                  </a:lnTo>
                  <a:lnTo>
                    <a:pt x="759" y="285"/>
                  </a:lnTo>
                  <a:lnTo>
                    <a:pt x="766" y="283"/>
                  </a:lnTo>
                  <a:lnTo>
                    <a:pt x="776" y="283"/>
                  </a:lnTo>
                  <a:lnTo>
                    <a:pt x="783" y="281"/>
                  </a:lnTo>
                  <a:lnTo>
                    <a:pt x="793" y="281"/>
                  </a:lnTo>
                  <a:lnTo>
                    <a:pt x="799" y="281"/>
                  </a:lnTo>
                  <a:lnTo>
                    <a:pt x="806" y="281"/>
                  </a:lnTo>
                  <a:lnTo>
                    <a:pt x="810" y="281"/>
                  </a:lnTo>
                  <a:lnTo>
                    <a:pt x="816" y="281"/>
                  </a:lnTo>
                  <a:lnTo>
                    <a:pt x="818" y="281"/>
                  </a:lnTo>
                  <a:lnTo>
                    <a:pt x="825" y="280"/>
                  </a:lnTo>
                  <a:lnTo>
                    <a:pt x="835" y="278"/>
                  </a:lnTo>
                  <a:lnTo>
                    <a:pt x="844" y="278"/>
                  </a:lnTo>
                  <a:lnTo>
                    <a:pt x="850" y="276"/>
                  </a:lnTo>
                  <a:lnTo>
                    <a:pt x="856" y="274"/>
                  </a:lnTo>
                  <a:lnTo>
                    <a:pt x="863" y="274"/>
                  </a:lnTo>
                  <a:lnTo>
                    <a:pt x="871" y="272"/>
                  </a:lnTo>
                  <a:lnTo>
                    <a:pt x="877" y="270"/>
                  </a:lnTo>
                  <a:lnTo>
                    <a:pt x="886" y="268"/>
                  </a:lnTo>
                  <a:lnTo>
                    <a:pt x="894" y="268"/>
                  </a:lnTo>
                  <a:lnTo>
                    <a:pt x="903" y="266"/>
                  </a:lnTo>
                  <a:lnTo>
                    <a:pt x="909" y="264"/>
                  </a:lnTo>
                  <a:lnTo>
                    <a:pt x="918" y="262"/>
                  </a:lnTo>
                  <a:lnTo>
                    <a:pt x="926" y="261"/>
                  </a:lnTo>
                  <a:lnTo>
                    <a:pt x="937" y="259"/>
                  </a:lnTo>
                  <a:lnTo>
                    <a:pt x="945" y="257"/>
                  </a:lnTo>
                  <a:lnTo>
                    <a:pt x="955" y="255"/>
                  </a:lnTo>
                  <a:lnTo>
                    <a:pt x="964" y="253"/>
                  </a:lnTo>
                  <a:lnTo>
                    <a:pt x="975" y="251"/>
                  </a:lnTo>
                  <a:lnTo>
                    <a:pt x="985" y="249"/>
                  </a:lnTo>
                  <a:lnTo>
                    <a:pt x="994" y="247"/>
                  </a:lnTo>
                  <a:lnTo>
                    <a:pt x="1004" y="243"/>
                  </a:lnTo>
                  <a:lnTo>
                    <a:pt x="1013" y="243"/>
                  </a:lnTo>
                  <a:lnTo>
                    <a:pt x="1023" y="240"/>
                  </a:lnTo>
                  <a:lnTo>
                    <a:pt x="1034" y="238"/>
                  </a:lnTo>
                  <a:lnTo>
                    <a:pt x="1046" y="236"/>
                  </a:lnTo>
                  <a:lnTo>
                    <a:pt x="1055" y="234"/>
                  </a:lnTo>
                  <a:lnTo>
                    <a:pt x="1065" y="232"/>
                  </a:lnTo>
                  <a:lnTo>
                    <a:pt x="1074" y="230"/>
                  </a:lnTo>
                  <a:lnTo>
                    <a:pt x="1084" y="226"/>
                  </a:lnTo>
                  <a:lnTo>
                    <a:pt x="1095" y="224"/>
                  </a:lnTo>
                  <a:lnTo>
                    <a:pt x="1105" y="222"/>
                  </a:lnTo>
                  <a:lnTo>
                    <a:pt x="1114" y="221"/>
                  </a:lnTo>
                  <a:lnTo>
                    <a:pt x="1124" y="217"/>
                  </a:lnTo>
                  <a:lnTo>
                    <a:pt x="1133" y="217"/>
                  </a:lnTo>
                  <a:lnTo>
                    <a:pt x="1143" y="213"/>
                  </a:lnTo>
                  <a:lnTo>
                    <a:pt x="1150" y="213"/>
                  </a:lnTo>
                  <a:lnTo>
                    <a:pt x="1160" y="209"/>
                  </a:lnTo>
                  <a:lnTo>
                    <a:pt x="1169" y="209"/>
                  </a:lnTo>
                  <a:lnTo>
                    <a:pt x="1177" y="207"/>
                  </a:lnTo>
                  <a:lnTo>
                    <a:pt x="1185" y="205"/>
                  </a:lnTo>
                  <a:lnTo>
                    <a:pt x="1192" y="203"/>
                  </a:lnTo>
                  <a:lnTo>
                    <a:pt x="1200" y="203"/>
                  </a:lnTo>
                  <a:lnTo>
                    <a:pt x="1207" y="200"/>
                  </a:lnTo>
                  <a:lnTo>
                    <a:pt x="1213" y="200"/>
                  </a:lnTo>
                  <a:lnTo>
                    <a:pt x="1221" y="198"/>
                  </a:lnTo>
                  <a:lnTo>
                    <a:pt x="1226" y="196"/>
                  </a:lnTo>
                  <a:lnTo>
                    <a:pt x="1238" y="194"/>
                  </a:lnTo>
                  <a:lnTo>
                    <a:pt x="1247" y="192"/>
                  </a:lnTo>
                  <a:lnTo>
                    <a:pt x="1255" y="190"/>
                  </a:lnTo>
                  <a:lnTo>
                    <a:pt x="1261" y="188"/>
                  </a:lnTo>
                  <a:lnTo>
                    <a:pt x="1264" y="188"/>
                  </a:lnTo>
                  <a:lnTo>
                    <a:pt x="1266" y="188"/>
                  </a:lnTo>
                  <a:lnTo>
                    <a:pt x="715" y="667"/>
                  </a:lnTo>
                  <a:lnTo>
                    <a:pt x="124" y="506"/>
                  </a:lnTo>
                  <a:lnTo>
                    <a:pt x="15" y="122"/>
                  </a:lnTo>
                  <a:lnTo>
                    <a:pt x="0" y="0"/>
                  </a:lnTo>
                  <a:close/>
                </a:path>
              </a:pathLst>
            </a:custGeom>
            <a:solidFill>
              <a:srgbClr val="C2E0C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11" name="Google Shape;2311;p46"/>
            <p:cNvSpPr/>
            <p:nvPr/>
          </p:nvSpPr>
          <p:spPr>
            <a:xfrm>
              <a:off x="4855" y="1554"/>
              <a:ext cx="226" cy="286"/>
            </a:xfrm>
            <a:custGeom>
              <a:avLst/>
              <a:gdLst/>
              <a:ahLst/>
              <a:cxnLst/>
              <a:rect l="l" t="t" r="r" b="b"/>
              <a:pathLst>
                <a:path w="453" h="572" extrusionOk="0">
                  <a:moveTo>
                    <a:pt x="453" y="0"/>
                  </a:moveTo>
                  <a:lnTo>
                    <a:pt x="144" y="39"/>
                  </a:lnTo>
                  <a:lnTo>
                    <a:pt x="0" y="559"/>
                  </a:lnTo>
                  <a:lnTo>
                    <a:pt x="154" y="572"/>
                  </a:lnTo>
                  <a:lnTo>
                    <a:pt x="399" y="540"/>
                  </a:lnTo>
                  <a:lnTo>
                    <a:pt x="453" y="0"/>
                  </a:lnTo>
                  <a:close/>
                </a:path>
              </a:pathLst>
            </a:custGeom>
            <a:solidFill>
              <a:srgbClr val="87BD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12" name="Google Shape;2312;p46"/>
            <p:cNvSpPr/>
            <p:nvPr/>
          </p:nvSpPr>
          <p:spPr>
            <a:xfrm>
              <a:off x="4685" y="1125"/>
              <a:ext cx="258" cy="259"/>
            </a:xfrm>
            <a:custGeom>
              <a:avLst/>
              <a:gdLst/>
              <a:ahLst/>
              <a:cxnLst/>
              <a:rect l="l" t="t" r="r" b="b"/>
              <a:pathLst>
                <a:path w="517" h="519" extrusionOk="0">
                  <a:moveTo>
                    <a:pt x="161" y="0"/>
                  </a:moveTo>
                  <a:lnTo>
                    <a:pt x="0" y="154"/>
                  </a:lnTo>
                  <a:lnTo>
                    <a:pt x="285" y="519"/>
                  </a:lnTo>
                  <a:lnTo>
                    <a:pt x="517" y="312"/>
                  </a:lnTo>
                  <a:lnTo>
                    <a:pt x="161" y="0"/>
                  </a:lnTo>
                  <a:close/>
                </a:path>
              </a:pathLst>
            </a:custGeom>
            <a:solidFill>
              <a:srgbClr val="87BD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13" name="Google Shape;2313;p46"/>
            <p:cNvSpPr/>
            <p:nvPr/>
          </p:nvSpPr>
          <p:spPr>
            <a:xfrm rot="10800000" flipH="1">
              <a:off x="3911" y="1524"/>
              <a:ext cx="694" cy="604"/>
            </a:xfrm>
            <a:custGeom>
              <a:avLst/>
              <a:gdLst/>
              <a:ahLst/>
              <a:cxnLst/>
              <a:rect l="l" t="t" r="r" b="b"/>
              <a:pathLst>
                <a:path w="1388" h="1207" extrusionOk="0">
                  <a:moveTo>
                    <a:pt x="635" y="148"/>
                  </a:moveTo>
                  <a:lnTo>
                    <a:pt x="363" y="184"/>
                  </a:lnTo>
                  <a:lnTo>
                    <a:pt x="144" y="338"/>
                  </a:lnTo>
                  <a:lnTo>
                    <a:pt x="4" y="566"/>
                  </a:lnTo>
                  <a:lnTo>
                    <a:pt x="0" y="804"/>
                  </a:lnTo>
                  <a:lnTo>
                    <a:pt x="97" y="1019"/>
                  </a:lnTo>
                  <a:lnTo>
                    <a:pt x="103" y="1023"/>
                  </a:lnTo>
                  <a:lnTo>
                    <a:pt x="106" y="1026"/>
                  </a:lnTo>
                  <a:lnTo>
                    <a:pt x="110" y="1030"/>
                  </a:lnTo>
                  <a:lnTo>
                    <a:pt x="116" y="1034"/>
                  </a:lnTo>
                  <a:lnTo>
                    <a:pt x="122" y="1040"/>
                  </a:lnTo>
                  <a:lnTo>
                    <a:pt x="127" y="1044"/>
                  </a:lnTo>
                  <a:lnTo>
                    <a:pt x="133" y="1049"/>
                  </a:lnTo>
                  <a:lnTo>
                    <a:pt x="141" y="1055"/>
                  </a:lnTo>
                  <a:lnTo>
                    <a:pt x="148" y="1063"/>
                  </a:lnTo>
                  <a:lnTo>
                    <a:pt x="156" y="1068"/>
                  </a:lnTo>
                  <a:lnTo>
                    <a:pt x="163" y="1074"/>
                  </a:lnTo>
                  <a:lnTo>
                    <a:pt x="171" y="1082"/>
                  </a:lnTo>
                  <a:lnTo>
                    <a:pt x="181" y="1089"/>
                  </a:lnTo>
                  <a:lnTo>
                    <a:pt x="188" y="1095"/>
                  </a:lnTo>
                  <a:lnTo>
                    <a:pt x="198" y="1101"/>
                  </a:lnTo>
                  <a:lnTo>
                    <a:pt x="205" y="1108"/>
                  </a:lnTo>
                  <a:lnTo>
                    <a:pt x="215" y="1114"/>
                  </a:lnTo>
                  <a:lnTo>
                    <a:pt x="222" y="1120"/>
                  </a:lnTo>
                  <a:lnTo>
                    <a:pt x="230" y="1125"/>
                  </a:lnTo>
                  <a:lnTo>
                    <a:pt x="238" y="1131"/>
                  </a:lnTo>
                  <a:lnTo>
                    <a:pt x="243" y="1137"/>
                  </a:lnTo>
                  <a:lnTo>
                    <a:pt x="249" y="1140"/>
                  </a:lnTo>
                  <a:lnTo>
                    <a:pt x="257" y="1144"/>
                  </a:lnTo>
                  <a:lnTo>
                    <a:pt x="260" y="1148"/>
                  </a:lnTo>
                  <a:lnTo>
                    <a:pt x="268" y="1152"/>
                  </a:lnTo>
                  <a:lnTo>
                    <a:pt x="276" y="1158"/>
                  </a:lnTo>
                  <a:lnTo>
                    <a:pt x="281" y="1159"/>
                  </a:lnTo>
                  <a:lnTo>
                    <a:pt x="285" y="1159"/>
                  </a:lnTo>
                  <a:lnTo>
                    <a:pt x="293" y="1159"/>
                  </a:lnTo>
                  <a:lnTo>
                    <a:pt x="298" y="1159"/>
                  </a:lnTo>
                  <a:lnTo>
                    <a:pt x="304" y="1161"/>
                  </a:lnTo>
                  <a:lnTo>
                    <a:pt x="310" y="1163"/>
                  </a:lnTo>
                  <a:lnTo>
                    <a:pt x="317" y="1165"/>
                  </a:lnTo>
                  <a:lnTo>
                    <a:pt x="325" y="1167"/>
                  </a:lnTo>
                  <a:lnTo>
                    <a:pt x="333" y="1169"/>
                  </a:lnTo>
                  <a:lnTo>
                    <a:pt x="342" y="1171"/>
                  </a:lnTo>
                  <a:lnTo>
                    <a:pt x="352" y="1173"/>
                  </a:lnTo>
                  <a:lnTo>
                    <a:pt x="359" y="1175"/>
                  </a:lnTo>
                  <a:lnTo>
                    <a:pt x="369" y="1177"/>
                  </a:lnTo>
                  <a:lnTo>
                    <a:pt x="378" y="1178"/>
                  </a:lnTo>
                  <a:lnTo>
                    <a:pt x="388" y="1182"/>
                  </a:lnTo>
                  <a:lnTo>
                    <a:pt x="395" y="1184"/>
                  </a:lnTo>
                  <a:lnTo>
                    <a:pt x="405" y="1186"/>
                  </a:lnTo>
                  <a:lnTo>
                    <a:pt x="414" y="1188"/>
                  </a:lnTo>
                  <a:lnTo>
                    <a:pt x="424" y="1190"/>
                  </a:lnTo>
                  <a:lnTo>
                    <a:pt x="432" y="1192"/>
                  </a:lnTo>
                  <a:lnTo>
                    <a:pt x="439" y="1194"/>
                  </a:lnTo>
                  <a:lnTo>
                    <a:pt x="449" y="1196"/>
                  </a:lnTo>
                  <a:lnTo>
                    <a:pt x="456" y="1199"/>
                  </a:lnTo>
                  <a:lnTo>
                    <a:pt x="462" y="1199"/>
                  </a:lnTo>
                  <a:lnTo>
                    <a:pt x="470" y="1201"/>
                  </a:lnTo>
                  <a:lnTo>
                    <a:pt x="475" y="1201"/>
                  </a:lnTo>
                  <a:lnTo>
                    <a:pt x="481" y="1203"/>
                  </a:lnTo>
                  <a:lnTo>
                    <a:pt x="489" y="1205"/>
                  </a:lnTo>
                  <a:lnTo>
                    <a:pt x="496" y="1207"/>
                  </a:lnTo>
                  <a:lnTo>
                    <a:pt x="496" y="1205"/>
                  </a:lnTo>
                  <a:lnTo>
                    <a:pt x="502" y="1205"/>
                  </a:lnTo>
                  <a:lnTo>
                    <a:pt x="506" y="1205"/>
                  </a:lnTo>
                  <a:lnTo>
                    <a:pt x="513" y="1205"/>
                  </a:lnTo>
                  <a:lnTo>
                    <a:pt x="519" y="1205"/>
                  </a:lnTo>
                  <a:lnTo>
                    <a:pt x="529" y="1205"/>
                  </a:lnTo>
                  <a:lnTo>
                    <a:pt x="532" y="1205"/>
                  </a:lnTo>
                  <a:lnTo>
                    <a:pt x="538" y="1205"/>
                  </a:lnTo>
                  <a:lnTo>
                    <a:pt x="546" y="1205"/>
                  </a:lnTo>
                  <a:lnTo>
                    <a:pt x="551" y="1205"/>
                  </a:lnTo>
                  <a:lnTo>
                    <a:pt x="557" y="1203"/>
                  </a:lnTo>
                  <a:lnTo>
                    <a:pt x="561" y="1203"/>
                  </a:lnTo>
                  <a:lnTo>
                    <a:pt x="568" y="1203"/>
                  </a:lnTo>
                  <a:lnTo>
                    <a:pt x="574" y="1203"/>
                  </a:lnTo>
                  <a:lnTo>
                    <a:pt x="582" y="1203"/>
                  </a:lnTo>
                  <a:lnTo>
                    <a:pt x="587" y="1203"/>
                  </a:lnTo>
                  <a:lnTo>
                    <a:pt x="593" y="1203"/>
                  </a:lnTo>
                  <a:lnTo>
                    <a:pt x="601" y="1203"/>
                  </a:lnTo>
                  <a:lnTo>
                    <a:pt x="608" y="1203"/>
                  </a:lnTo>
                  <a:lnTo>
                    <a:pt x="614" y="1203"/>
                  </a:lnTo>
                  <a:lnTo>
                    <a:pt x="622" y="1203"/>
                  </a:lnTo>
                  <a:lnTo>
                    <a:pt x="629" y="1203"/>
                  </a:lnTo>
                  <a:lnTo>
                    <a:pt x="635" y="1203"/>
                  </a:lnTo>
                  <a:lnTo>
                    <a:pt x="644" y="1203"/>
                  </a:lnTo>
                  <a:lnTo>
                    <a:pt x="650" y="1203"/>
                  </a:lnTo>
                  <a:lnTo>
                    <a:pt x="660" y="1203"/>
                  </a:lnTo>
                  <a:lnTo>
                    <a:pt x="665" y="1201"/>
                  </a:lnTo>
                  <a:lnTo>
                    <a:pt x="673" y="1201"/>
                  </a:lnTo>
                  <a:lnTo>
                    <a:pt x="679" y="1201"/>
                  </a:lnTo>
                  <a:lnTo>
                    <a:pt x="686" y="1201"/>
                  </a:lnTo>
                  <a:lnTo>
                    <a:pt x="692" y="1201"/>
                  </a:lnTo>
                  <a:lnTo>
                    <a:pt x="700" y="1201"/>
                  </a:lnTo>
                  <a:lnTo>
                    <a:pt x="707" y="1201"/>
                  </a:lnTo>
                  <a:lnTo>
                    <a:pt x="715" y="1201"/>
                  </a:lnTo>
                  <a:lnTo>
                    <a:pt x="721" y="1199"/>
                  </a:lnTo>
                  <a:lnTo>
                    <a:pt x="726" y="1199"/>
                  </a:lnTo>
                  <a:lnTo>
                    <a:pt x="734" y="1199"/>
                  </a:lnTo>
                  <a:lnTo>
                    <a:pt x="740" y="1199"/>
                  </a:lnTo>
                  <a:lnTo>
                    <a:pt x="745" y="1199"/>
                  </a:lnTo>
                  <a:lnTo>
                    <a:pt x="751" y="1199"/>
                  </a:lnTo>
                  <a:lnTo>
                    <a:pt x="757" y="1199"/>
                  </a:lnTo>
                  <a:lnTo>
                    <a:pt x="762" y="1199"/>
                  </a:lnTo>
                  <a:lnTo>
                    <a:pt x="772" y="1199"/>
                  </a:lnTo>
                  <a:lnTo>
                    <a:pt x="781" y="1199"/>
                  </a:lnTo>
                  <a:lnTo>
                    <a:pt x="789" y="1199"/>
                  </a:lnTo>
                  <a:lnTo>
                    <a:pt x="797" y="1199"/>
                  </a:lnTo>
                  <a:lnTo>
                    <a:pt x="802" y="1199"/>
                  </a:lnTo>
                  <a:lnTo>
                    <a:pt x="806" y="1199"/>
                  </a:lnTo>
                  <a:lnTo>
                    <a:pt x="808" y="1199"/>
                  </a:lnTo>
                  <a:lnTo>
                    <a:pt x="810" y="1199"/>
                  </a:lnTo>
                  <a:lnTo>
                    <a:pt x="1063" y="1127"/>
                  </a:lnTo>
                  <a:lnTo>
                    <a:pt x="1249" y="1013"/>
                  </a:lnTo>
                  <a:lnTo>
                    <a:pt x="1361" y="844"/>
                  </a:lnTo>
                  <a:lnTo>
                    <a:pt x="1388" y="614"/>
                  </a:lnTo>
                  <a:lnTo>
                    <a:pt x="1361" y="439"/>
                  </a:lnTo>
                  <a:lnTo>
                    <a:pt x="1145" y="420"/>
                  </a:lnTo>
                  <a:lnTo>
                    <a:pt x="890" y="462"/>
                  </a:lnTo>
                  <a:lnTo>
                    <a:pt x="770" y="452"/>
                  </a:lnTo>
                  <a:lnTo>
                    <a:pt x="789" y="418"/>
                  </a:lnTo>
                  <a:lnTo>
                    <a:pt x="1078" y="338"/>
                  </a:lnTo>
                  <a:lnTo>
                    <a:pt x="916" y="277"/>
                  </a:lnTo>
                  <a:lnTo>
                    <a:pt x="994" y="0"/>
                  </a:lnTo>
                  <a:lnTo>
                    <a:pt x="810" y="9"/>
                  </a:lnTo>
                  <a:lnTo>
                    <a:pt x="635" y="148"/>
                  </a:lnTo>
                  <a:close/>
                </a:path>
              </a:pathLst>
            </a:custGeom>
            <a:solidFill>
              <a:srgbClr val="FFE6B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14" name="Google Shape;2314;p46"/>
            <p:cNvSpPr/>
            <p:nvPr/>
          </p:nvSpPr>
          <p:spPr>
            <a:xfrm>
              <a:off x="4135" y="1904"/>
              <a:ext cx="170" cy="143"/>
            </a:xfrm>
            <a:custGeom>
              <a:avLst/>
              <a:gdLst/>
              <a:ahLst/>
              <a:cxnLst/>
              <a:rect l="l" t="t" r="r" b="b"/>
              <a:pathLst>
                <a:path w="340" h="285" extrusionOk="0">
                  <a:moveTo>
                    <a:pt x="283" y="34"/>
                  </a:moveTo>
                  <a:lnTo>
                    <a:pt x="186" y="0"/>
                  </a:lnTo>
                  <a:lnTo>
                    <a:pt x="89" y="4"/>
                  </a:lnTo>
                  <a:lnTo>
                    <a:pt x="11" y="71"/>
                  </a:lnTo>
                  <a:lnTo>
                    <a:pt x="0" y="152"/>
                  </a:lnTo>
                  <a:lnTo>
                    <a:pt x="60" y="272"/>
                  </a:lnTo>
                  <a:lnTo>
                    <a:pt x="173" y="285"/>
                  </a:lnTo>
                  <a:lnTo>
                    <a:pt x="300" y="232"/>
                  </a:lnTo>
                  <a:lnTo>
                    <a:pt x="340" y="139"/>
                  </a:lnTo>
                  <a:lnTo>
                    <a:pt x="283" y="34"/>
                  </a:lnTo>
                  <a:close/>
                </a:path>
              </a:pathLst>
            </a:custGeom>
            <a:solidFill>
              <a:srgbClr val="C2E0C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15" name="Google Shape;2315;p46"/>
            <p:cNvSpPr/>
            <p:nvPr/>
          </p:nvSpPr>
          <p:spPr>
            <a:xfrm>
              <a:off x="3778" y="1032"/>
              <a:ext cx="929" cy="1203"/>
            </a:xfrm>
            <a:custGeom>
              <a:avLst/>
              <a:gdLst/>
              <a:ahLst/>
              <a:cxnLst/>
              <a:rect l="l" t="t" r="r" b="b"/>
              <a:pathLst>
                <a:path w="1857" h="2405" extrusionOk="0">
                  <a:moveTo>
                    <a:pt x="888" y="901"/>
                  </a:moveTo>
                  <a:lnTo>
                    <a:pt x="494" y="895"/>
                  </a:lnTo>
                  <a:lnTo>
                    <a:pt x="450" y="580"/>
                  </a:lnTo>
                  <a:lnTo>
                    <a:pt x="534" y="355"/>
                  </a:lnTo>
                  <a:lnTo>
                    <a:pt x="650" y="237"/>
                  </a:lnTo>
                  <a:lnTo>
                    <a:pt x="770" y="211"/>
                  </a:lnTo>
                  <a:lnTo>
                    <a:pt x="897" y="256"/>
                  </a:lnTo>
                  <a:lnTo>
                    <a:pt x="1009" y="409"/>
                  </a:lnTo>
                  <a:lnTo>
                    <a:pt x="1230" y="298"/>
                  </a:lnTo>
                  <a:lnTo>
                    <a:pt x="1095" y="102"/>
                  </a:lnTo>
                  <a:lnTo>
                    <a:pt x="880" y="0"/>
                  </a:lnTo>
                  <a:lnTo>
                    <a:pt x="696" y="9"/>
                  </a:lnTo>
                  <a:lnTo>
                    <a:pt x="498" y="110"/>
                  </a:lnTo>
                  <a:lnTo>
                    <a:pt x="344" y="247"/>
                  </a:lnTo>
                  <a:lnTo>
                    <a:pt x="342" y="247"/>
                  </a:lnTo>
                  <a:lnTo>
                    <a:pt x="338" y="253"/>
                  </a:lnTo>
                  <a:lnTo>
                    <a:pt x="336" y="256"/>
                  </a:lnTo>
                  <a:lnTo>
                    <a:pt x="332" y="260"/>
                  </a:lnTo>
                  <a:lnTo>
                    <a:pt x="329" y="266"/>
                  </a:lnTo>
                  <a:lnTo>
                    <a:pt x="327" y="272"/>
                  </a:lnTo>
                  <a:lnTo>
                    <a:pt x="321" y="277"/>
                  </a:lnTo>
                  <a:lnTo>
                    <a:pt x="317" y="285"/>
                  </a:lnTo>
                  <a:lnTo>
                    <a:pt x="312" y="293"/>
                  </a:lnTo>
                  <a:lnTo>
                    <a:pt x="308" y="300"/>
                  </a:lnTo>
                  <a:lnTo>
                    <a:pt x="302" y="308"/>
                  </a:lnTo>
                  <a:lnTo>
                    <a:pt x="296" y="315"/>
                  </a:lnTo>
                  <a:lnTo>
                    <a:pt x="293" y="325"/>
                  </a:lnTo>
                  <a:lnTo>
                    <a:pt x="287" y="334"/>
                  </a:lnTo>
                  <a:lnTo>
                    <a:pt x="281" y="342"/>
                  </a:lnTo>
                  <a:lnTo>
                    <a:pt x="275" y="351"/>
                  </a:lnTo>
                  <a:lnTo>
                    <a:pt x="270" y="359"/>
                  </a:lnTo>
                  <a:lnTo>
                    <a:pt x="266" y="369"/>
                  </a:lnTo>
                  <a:lnTo>
                    <a:pt x="260" y="376"/>
                  </a:lnTo>
                  <a:lnTo>
                    <a:pt x="256" y="386"/>
                  </a:lnTo>
                  <a:lnTo>
                    <a:pt x="251" y="393"/>
                  </a:lnTo>
                  <a:lnTo>
                    <a:pt x="247" y="403"/>
                  </a:lnTo>
                  <a:lnTo>
                    <a:pt x="243" y="409"/>
                  </a:lnTo>
                  <a:lnTo>
                    <a:pt x="239" y="416"/>
                  </a:lnTo>
                  <a:lnTo>
                    <a:pt x="236" y="424"/>
                  </a:lnTo>
                  <a:lnTo>
                    <a:pt x="234" y="431"/>
                  </a:lnTo>
                  <a:lnTo>
                    <a:pt x="230" y="435"/>
                  </a:lnTo>
                  <a:lnTo>
                    <a:pt x="228" y="443"/>
                  </a:lnTo>
                  <a:lnTo>
                    <a:pt x="226" y="447"/>
                  </a:lnTo>
                  <a:lnTo>
                    <a:pt x="226" y="452"/>
                  </a:lnTo>
                  <a:lnTo>
                    <a:pt x="224" y="456"/>
                  </a:lnTo>
                  <a:lnTo>
                    <a:pt x="222" y="460"/>
                  </a:lnTo>
                  <a:lnTo>
                    <a:pt x="220" y="467"/>
                  </a:lnTo>
                  <a:lnTo>
                    <a:pt x="218" y="475"/>
                  </a:lnTo>
                  <a:lnTo>
                    <a:pt x="216" y="483"/>
                  </a:lnTo>
                  <a:lnTo>
                    <a:pt x="215" y="494"/>
                  </a:lnTo>
                  <a:lnTo>
                    <a:pt x="213" y="504"/>
                  </a:lnTo>
                  <a:lnTo>
                    <a:pt x="211" y="515"/>
                  </a:lnTo>
                  <a:lnTo>
                    <a:pt x="207" y="526"/>
                  </a:lnTo>
                  <a:lnTo>
                    <a:pt x="205" y="538"/>
                  </a:lnTo>
                  <a:lnTo>
                    <a:pt x="201" y="543"/>
                  </a:lnTo>
                  <a:lnTo>
                    <a:pt x="201" y="551"/>
                  </a:lnTo>
                  <a:lnTo>
                    <a:pt x="199" y="557"/>
                  </a:lnTo>
                  <a:lnTo>
                    <a:pt x="199" y="564"/>
                  </a:lnTo>
                  <a:lnTo>
                    <a:pt x="197" y="570"/>
                  </a:lnTo>
                  <a:lnTo>
                    <a:pt x="196" y="578"/>
                  </a:lnTo>
                  <a:lnTo>
                    <a:pt x="194" y="583"/>
                  </a:lnTo>
                  <a:lnTo>
                    <a:pt x="192" y="589"/>
                  </a:lnTo>
                  <a:lnTo>
                    <a:pt x="190" y="597"/>
                  </a:lnTo>
                  <a:lnTo>
                    <a:pt x="190" y="604"/>
                  </a:lnTo>
                  <a:lnTo>
                    <a:pt x="188" y="610"/>
                  </a:lnTo>
                  <a:lnTo>
                    <a:pt x="188" y="618"/>
                  </a:lnTo>
                  <a:lnTo>
                    <a:pt x="186" y="623"/>
                  </a:lnTo>
                  <a:lnTo>
                    <a:pt x="184" y="629"/>
                  </a:lnTo>
                  <a:lnTo>
                    <a:pt x="182" y="635"/>
                  </a:lnTo>
                  <a:lnTo>
                    <a:pt x="180" y="642"/>
                  </a:lnTo>
                  <a:lnTo>
                    <a:pt x="178" y="648"/>
                  </a:lnTo>
                  <a:lnTo>
                    <a:pt x="178" y="656"/>
                  </a:lnTo>
                  <a:lnTo>
                    <a:pt x="177" y="661"/>
                  </a:lnTo>
                  <a:lnTo>
                    <a:pt x="175" y="667"/>
                  </a:lnTo>
                  <a:lnTo>
                    <a:pt x="173" y="673"/>
                  </a:lnTo>
                  <a:lnTo>
                    <a:pt x="171" y="678"/>
                  </a:lnTo>
                  <a:lnTo>
                    <a:pt x="171" y="684"/>
                  </a:lnTo>
                  <a:lnTo>
                    <a:pt x="169" y="692"/>
                  </a:lnTo>
                  <a:lnTo>
                    <a:pt x="167" y="701"/>
                  </a:lnTo>
                  <a:lnTo>
                    <a:pt x="165" y="713"/>
                  </a:lnTo>
                  <a:lnTo>
                    <a:pt x="161" y="720"/>
                  </a:lnTo>
                  <a:lnTo>
                    <a:pt x="161" y="730"/>
                  </a:lnTo>
                  <a:lnTo>
                    <a:pt x="159" y="736"/>
                  </a:lnTo>
                  <a:lnTo>
                    <a:pt x="159" y="743"/>
                  </a:lnTo>
                  <a:lnTo>
                    <a:pt x="156" y="753"/>
                  </a:lnTo>
                  <a:lnTo>
                    <a:pt x="156" y="755"/>
                  </a:lnTo>
                  <a:lnTo>
                    <a:pt x="178" y="1177"/>
                  </a:lnTo>
                  <a:lnTo>
                    <a:pt x="42" y="1378"/>
                  </a:lnTo>
                  <a:lnTo>
                    <a:pt x="0" y="1633"/>
                  </a:lnTo>
                  <a:lnTo>
                    <a:pt x="0" y="1637"/>
                  </a:lnTo>
                  <a:lnTo>
                    <a:pt x="0" y="1642"/>
                  </a:lnTo>
                  <a:lnTo>
                    <a:pt x="2" y="1650"/>
                  </a:lnTo>
                  <a:lnTo>
                    <a:pt x="2" y="1660"/>
                  </a:lnTo>
                  <a:lnTo>
                    <a:pt x="4" y="1671"/>
                  </a:lnTo>
                  <a:lnTo>
                    <a:pt x="4" y="1677"/>
                  </a:lnTo>
                  <a:lnTo>
                    <a:pt x="5" y="1682"/>
                  </a:lnTo>
                  <a:lnTo>
                    <a:pt x="5" y="1690"/>
                  </a:lnTo>
                  <a:lnTo>
                    <a:pt x="9" y="1698"/>
                  </a:lnTo>
                  <a:lnTo>
                    <a:pt x="9" y="1703"/>
                  </a:lnTo>
                  <a:lnTo>
                    <a:pt x="11" y="1713"/>
                  </a:lnTo>
                  <a:lnTo>
                    <a:pt x="11" y="1720"/>
                  </a:lnTo>
                  <a:lnTo>
                    <a:pt x="13" y="1728"/>
                  </a:lnTo>
                  <a:lnTo>
                    <a:pt x="13" y="1736"/>
                  </a:lnTo>
                  <a:lnTo>
                    <a:pt x="15" y="1745"/>
                  </a:lnTo>
                  <a:lnTo>
                    <a:pt x="17" y="1755"/>
                  </a:lnTo>
                  <a:lnTo>
                    <a:pt x="19" y="1764"/>
                  </a:lnTo>
                  <a:lnTo>
                    <a:pt x="21" y="1774"/>
                  </a:lnTo>
                  <a:lnTo>
                    <a:pt x="23" y="1783"/>
                  </a:lnTo>
                  <a:lnTo>
                    <a:pt x="23" y="1793"/>
                  </a:lnTo>
                  <a:lnTo>
                    <a:pt x="26" y="1802"/>
                  </a:lnTo>
                  <a:lnTo>
                    <a:pt x="28" y="1812"/>
                  </a:lnTo>
                  <a:lnTo>
                    <a:pt x="30" y="1821"/>
                  </a:lnTo>
                  <a:lnTo>
                    <a:pt x="30" y="1831"/>
                  </a:lnTo>
                  <a:lnTo>
                    <a:pt x="34" y="1840"/>
                  </a:lnTo>
                  <a:lnTo>
                    <a:pt x="36" y="1850"/>
                  </a:lnTo>
                  <a:lnTo>
                    <a:pt x="38" y="1859"/>
                  </a:lnTo>
                  <a:lnTo>
                    <a:pt x="38" y="1869"/>
                  </a:lnTo>
                  <a:lnTo>
                    <a:pt x="40" y="1878"/>
                  </a:lnTo>
                  <a:lnTo>
                    <a:pt x="42" y="1888"/>
                  </a:lnTo>
                  <a:lnTo>
                    <a:pt x="43" y="1897"/>
                  </a:lnTo>
                  <a:lnTo>
                    <a:pt x="45" y="1907"/>
                  </a:lnTo>
                  <a:lnTo>
                    <a:pt x="47" y="1916"/>
                  </a:lnTo>
                  <a:lnTo>
                    <a:pt x="49" y="1926"/>
                  </a:lnTo>
                  <a:lnTo>
                    <a:pt x="51" y="1933"/>
                  </a:lnTo>
                  <a:lnTo>
                    <a:pt x="51" y="1943"/>
                  </a:lnTo>
                  <a:lnTo>
                    <a:pt x="55" y="1950"/>
                  </a:lnTo>
                  <a:lnTo>
                    <a:pt x="57" y="1958"/>
                  </a:lnTo>
                  <a:lnTo>
                    <a:pt x="59" y="1968"/>
                  </a:lnTo>
                  <a:lnTo>
                    <a:pt x="59" y="1975"/>
                  </a:lnTo>
                  <a:lnTo>
                    <a:pt x="62" y="1983"/>
                  </a:lnTo>
                  <a:lnTo>
                    <a:pt x="64" y="1988"/>
                  </a:lnTo>
                  <a:lnTo>
                    <a:pt x="64" y="1996"/>
                  </a:lnTo>
                  <a:lnTo>
                    <a:pt x="66" y="2002"/>
                  </a:lnTo>
                  <a:lnTo>
                    <a:pt x="68" y="2009"/>
                  </a:lnTo>
                  <a:lnTo>
                    <a:pt x="72" y="2021"/>
                  </a:lnTo>
                  <a:lnTo>
                    <a:pt x="74" y="2030"/>
                  </a:lnTo>
                  <a:lnTo>
                    <a:pt x="76" y="2038"/>
                  </a:lnTo>
                  <a:lnTo>
                    <a:pt x="80" y="2044"/>
                  </a:lnTo>
                  <a:lnTo>
                    <a:pt x="83" y="2047"/>
                  </a:lnTo>
                  <a:lnTo>
                    <a:pt x="85" y="2049"/>
                  </a:lnTo>
                  <a:lnTo>
                    <a:pt x="91" y="2049"/>
                  </a:lnTo>
                  <a:lnTo>
                    <a:pt x="97" y="2055"/>
                  </a:lnTo>
                  <a:lnTo>
                    <a:pt x="101" y="2059"/>
                  </a:lnTo>
                  <a:lnTo>
                    <a:pt x="106" y="2065"/>
                  </a:lnTo>
                  <a:lnTo>
                    <a:pt x="110" y="2070"/>
                  </a:lnTo>
                  <a:lnTo>
                    <a:pt x="116" y="2076"/>
                  </a:lnTo>
                  <a:lnTo>
                    <a:pt x="120" y="2082"/>
                  </a:lnTo>
                  <a:lnTo>
                    <a:pt x="125" y="2089"/>
                  </a:lnTo>
                  <a:lnTo>
                    <a:pt x="129" y="2097"/>
                  </a:lnTo>
                  <a:lnTo>
                    <a:pt x="137" y="2104"/>
                  </a:lnTo>
                  <a:lnTo>
                    <a:pt x="142" y="2112"/>
                  </a:lnTo>
                  <a:lnTo>
                    <a:pt x="148" y="2122"/>
                  </a:lnTo>
                  <a:lnTo>
                    <a:pt x="154" y="2127"/>
                  </a:lnTo>
                  <a:lnTo>
                    <a:pt x="159" y="2137"/>
                  </a:lnTo>
                  <a:lnTo>
                    <a:pt x="163" y="2144"/>
                  </a:lnTo>
                  <a:lnTo>
                    <a:pt x="171" y="2152"/>
                  </a:lnTo>
                  <a:lnTo>
                    <a:pt x="175" y="2160"/>
                  </a:lnTo>
                  <a:lnTo>
                    <a:pt x="180" y="2169"/>
                  </a:lnTo>
                  <a:lnTo>
                    <a:pt x="186" y="2177"/>
                  </a:lnTo>
                  <a:lnTo>
                    <a:pt x="190" y="2184"/>
                  </a:lnTo>
                  <a:lnTo>
                    <a:pt x="194" y="2190"/>
                  </a:lnTo>
                  <a:lnTo>
                    <a:pt x="199" y="2198"/>
                  </a:lnTo>
                  <a:lnTo>
                    <a:pt x="201" y="2203"/>
                  </a:lnTo>
                  <a:lnTo>
                    <a:pt x="205" y="2209"/>
                  </a:lnTo>
                  <a:lnTo>
                    <a:pt x="209" y="2213"/>
                  </a:lnTo>
                  <a:lnTo>
                    <a:pt x="213" y="2219"/>
                  </a:lnTo>
                  <a:lnTo>
                    <a:pt x="215" y="2222"/>
                  </a:lnTo>
                  <a:lnTo>
                    <a:pt x="216" y="2226"/>
                  </a:lnTo>
                  <a:lnTo>
                    <a:pt x="445" y="2367"/>
                  </a:lnTo>
                  <a:lnTo>
                    <a:pt x="690" y="2405"/>
                  </a:lnTo>
                  <a:lnTo>
                    <a:pt x="1061" y="2374"/>
                  </a:lnTo>
                  <a:lnTo>
                    <a:pt x="1348" y="2300"/>
                  </a:lnTo>
                  <a:lnTo>
                    <a:pt x="1589" y="2173"/>
                  </a:lnTo>
                  <a:lnTo>
                    <a:pt x="1795" y="1931"/>
                  </a:lnTo>
                  <a:lnTo>
                    <a:pt x="1857" y="1663"/>
                  </a:lnTo>
                  <a:lnTo>
                    <a:pt x="1831" y="1454"/>
                  </a:lnTo>
                  <a:lnTo>
                    <a:pt x="1616" y="1428"/>
                  </a:lnTo>
                  <a:lnTo>
                    <a:pt x="1654" y="1717"/>
                  </a:lnTo>
                  <a:lnTo>
                    <a:pt x="1563" y="1931"/>
                  </a:lnTo>
                  <a:lnTo>
                    <a:pt x="1374" y="2089"/>
                  </a:lnTo>
                  <a:lnTo>
                    <a:pt x="1150" y="2160"/>
                  </a:lnTo>
                  <a:lnTo>
                    <a:pt x="888" y="2186"/>
                  </a:lnTo>
                  <a:lnTo>
                    <a:pt x="696" y="2177"/>
                  </a:lnTo>
                  <a:lnTo>
                    <a:pt x="488" y="2110"/>
                  </a:lnTo>
                  <a:lnTo>
                    <a:pt x="304" y="1922"/>
                  </a:lnTo>
                  <a:lnTo>
                    <a:pt x="253" y="1677"/>
                  </a:lnTo>
                  <a:lnTo>
                    <a:pt x="293" y="1469"/>
                  </a:lnTo>
                  <a:lnTo>
                    <a:pt x="437" y="1291"/>
                  </a:lnTo>
                  <a:lnTo>
                    <a:pt x="675" y="1171"/>
                  </a:lnTo>
                  <a:lnTo>
                    <a:pt x="893" y="1120"/>
                  </a:lnTo>
                  <a:lnTo>
                    <a:pt x="971" y="979"/>
                  </a:lnTo>
                  <a:lnTo>
                    <a:pt x="1061" y="861"/>
                  </a:lnTo>
                  <a:lnTo>
                    <a:pt x="941" y="909"/>
                  </a:lnTo>
                  <a:lnTo>
                    <a:pt x="888" y="901"/>
                  </a:lnTo>
                  <a:close/>
                </a:path>
              </a:pathLst>
            </a:custGeom>
            <a:solidFill>
              <a:srgbClr val="E6FF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16" name="Google Shape;2316;p46"/>
            <p:cNvSpPr/>
            <p:nvPr/>
          </p:nvSpPr>
          <p:spPr>
            <a:xfrm>
              <a:off x="4851" y="1562"/>
              <a:ext cx="226" cy="278"/>
            </a:xfrm>
            <a:custGeom>
              <a:avLst/>
              <a:gdLst/>
              <a:ahLst/>
              <a:cxnLst/>
              <a:rect l="l" t="t" r="r" b="b"/>
              <a:pathLst>
                <a:path w="451" h="557" extrusionOk="0">
                  <a:moveTo>
                    <a:pt x="219" y="9"/>
                  </a:moveTo>
                  <a:lnTo>
                    <a:pt x="219" y="9"/>
                  </a:lnTo>
                  <a:lnTo>
                    <a:pt x="217" y="13"/>
                  </a:lnTo>
                  <a:lnTo>
                    <a:pt x="213" y="19"/>
                  </a:lnTo>
                  <a:lnTo>
                    <a:pt x="211" y="26"/>
                  </a:lnTo>
                  <a:lnTo>
                    <a:pt x="210" y="30"/>
                  </a:lnTo>
                  <a:lnTo>
                    <a:pt x="208" y="36"/>
                  </a:lnTo>
                  <a:lnTo>
                    <a:pt x="206" y="42"/>
                  </a:lnTo>
                  <a:lnTo>
                    <a:pt x="204" y="47"/>
                  </a:lnTo>
                  <a:lnTo>
                    <a:pt x="202" y="55"/>
                  </a:lnTo>
                  <a:lnTo>
                    <a:pt x="200" y="61"/>
                  </a:lnTo>
                  <a:lnTo>
                    <a:pt x="198" y="68"/>
                  </a:lnTo>
                  <a:lnTo>
                    <a:pt x="196" y="78"/>
                  </a:lnTo>
                  <a:lnTo>
                    <a:pt x="192" y="85"/>
                  </a:lnTo>
                  <a:lnTo>
                    <a:pt x="191" y="93"/>
                  </a:lnTo>
                  <a:lnTo>
                    <a:pt x="187" y="102"/>
                  </a:lnTo>
                  <a:lnTo>
                    <a:pt x="183" y="112"/>
                  </a:lnTo>
                  <a:lnTo>
                    <a:pt x="181" y="120"/>
                  </a:lnTo>
                  <a:lnTo>
                    <a:pt x="177" y="129"/>
                  </a:lnTo>
                  <a:lnTo>
                    <a:pt x="173" y="139"/>
                  </a:lnTo>
                  <a:lnTo>
                    <a:pt x="172" y="150"/>
                  </a:lnTo>
                  <a:lnTo>
                    <a:pt x="168" y="159"/>
                  </a:lnTo>
                  <a:lnTo>
                    <a:pt x="164" y="169"/>
                  </a:lnTo>
                  <a:lnTo>
                    <a:pt x="160" y="178"/>
                  </a:lnTo>
                  <a:lnTo>
                    <a:pt x="158" y="190"/>
                  </a:lnTo>
                  <a:lnTo>
                    <a:pt x="152" y="201"/>
                  </a:lnTo>
                  <a:lnTo>
                    <a:pt x="151" y="213"/>
                  </a:lnTo>
                  <a:lnTo>
                    <a:pt x="147" y="222"/>
                  </a:lnTo>
                  <a:lnTo>
                    <a:pt x="143" y="236"/>
                  </a:lnTo>
                  <a:lnTo>
                    <a:pt x="139" y="245"/>
                  </a:lnTo>
                  <a:lnTo>
                    <a:pt x="135" y="256"/>
                  </a:lnTo>
                  <a:lnTo>
                    <a:pt x="132" y="266"/>
                  </a:lnTo>
                  <a:lnTo>
                    <a:pt x="130" y="279"/>
                  </a:lnTo>
                  <a:lnTo>
                    <a:pt x="124" y="289"/>
                  </a:lnTo>
                  <a:lnTo>
                    <a:pt x="122" y="300"/>
                  </a:lnTo>
                  <a:lnTo>
                    <a:pt x="118" y="310"/>
                  </a:lnTo>
                  <a:lnTo>
                    <a:pt x="114" y="323"/>
                  </a:lnTo>
                  <a:lnTo>
                    <a:pt x="111" y="332"/>
                  </a:lnTo>
                  <a:lnTo>
                    <a:pt x="107" y="342"/>
                  </a:lnTo>
                  <a:lnTo>
                    <a:pt x="105" y="351"/>
                  </a:lnTo>
                  <a:lnTo>
                    <a:pt x="101" y="363"/>
                  </a:lnTo>
                  <a:lnTo>
                    <a:pt x="97" y="372"/>
                  </a:lnTo>
                  <a:lnTo>
                    <a:pt x="95" y="384"/>
                  </a:lnTo>
                  <a:lnTo>
                    <a:pt x="92" y="393"/>
                  </a:lnTo>
                  <a:lnTo>
                    <a:pt x="90" y="403"/>
                  </a:lnTo>
                  <a:lnTo>
                    <a:pt x="86" y="412"/>
                  </a:lnTo>
                  <a:lnTo>
                    <a:pt x="82" y="420"/>
                  </a:lnTo>
                  <a:lnTo>
                    <a:pt x="80" y="429"/>
                  </a:lnTo>
                  <a:lnTo>
                    <a:pt x="78" y="437"/>
                  </a:lnTo>
                  <a:lnTo>
                    <a:pt x="75" y="445"/>
                  </a:lnTo>
                  <a:lnTo>
                    <a:pt x="73" y="454"/>
                  </a:lnTo>
                  <a:lnTo>
                    <a:pt x="71" y="462"/>
                  </a:lnTo>
                  <a:lnTo>
                    <a:pt x="71" y="467"/>
                  </a:lnTo>
                  <a:lnTo>
                    <a:pt x="67" y="473"/>
                  </a:lnTo>
                  <a:lnTo>
                    <a:pt x="67" y="481"/>
                  </a:lnTo>
                  <a:lnTo>
                    <a:pt x="63" y="485"/>
                  </a:lnTo>
                  <a:lnTo>
                    <a:pt x="63" y="492"/>
                  </a:lnTo>
                  <a:lnTo>
                    <a:pt x="61" y="500"/>
                  </a:lnTo>
                  <a:lnTo>
                    <a:pt x="61" y="509"/>
                  </a:lnTo>
                  <a:lnTo>
                    <a:pt x="63" y="509"/>
                  </a:lnTo>
                  <a:lnTo>
                    <a:pt x="69" y="509"/>
                  </a:lnTo>
                  <a:lnTo>
                    <a:pt x="73" y="509"/>
                  </a:lnTo>
                  <a:lnTo>
                    <a:pt x="80" y="511"/>
                  </a:lnTo>
                  <a:lnTo>
                    <a:pt x="86" y="513"/>
                  </a:lnTo>
                  <a:lnTo>
                    <a:pt x="95" y="513"/>
                  </a:lnTo>
                  <a:lnTo>
                    <a:pt x="103" y="513"/>
                  </a:lnTo>
                  <a:lnTo>
                    <a:pt x="114" y="515"/>
                  </a:lnTo>
                  <a:lnTo>
                    <a:pt x="124" y="515"/>
                  </a:lnTo>
                  <a:lnTo>
                    <a:pt x="135" y="515"/>
                  </a:lnTo>
                  <a:lnTo>
                    <a:pt x="141" y="515"/>
                  </a:lnTo>
                  <a:lnTo>
                    <a:pt x="147" y="515"/>
                  </a:lnTo>
                  <a:lnTo>
                    <a:pt x="152" y="515"/>
                  </a:lnTo>
                  <a:lnTo>
                    <a:pt x="160" y="517"/>
                  </a:lnTo>
                  <a:lnTo>
                    <a:pt x="166" y="517"/>
                  </a:lnTo>
                  <a:lnTo>
                    <a:pt x="173" y="517"/>
                  </a:lnTo>
                  <a:lnTo>
                    <a:pt x="181" y="517"/>
                  </a:lnTo>
                  <a:lnTo>
                    <a:pt x="187" y="517"/>
                  </a:lnTo>
                  <a:lnTo>
                    <a:pt x="194" y="517"/>
                  </a:lnTo>
                  <a:lnTo>
                    <a:pt x="200" y="517"/>
                  </a:lnTo>
                  <a:lnTo>
                    <a:pt x="208" y="517"/>
                  </a:lnTo>
                  <a:lnTo>
                    <a:pt x="215" y="517"/>
                  </a:lnTo>
                  <a:lnTo>
                    <a:pt x="223" y="515"/>
                  </a:lnTo>
                  <a:lnTo>
                    <a:pt x="230" y="515"/>
                  </a:lnTo>
                  <a:lnTo>
                    <a:pt x="238" y="515"/>
                  </a:lnTo>
                  <a:lnTo>
                    <a:pt x="246" y="515"/>
                  </a:lnTo>
                  <a:lnTo>
                    <a:pt x="253" y="515"/>
                  </a:lnTo>
                  <a:lnTo>
                    <a:pt x="261" y="515"/>
                  </a:lnTo>
                  <a:lnTo>
                    <a:pt x="268" y="513"/>
                  </a:lnTo>
                  <a:lnTo>
                    <a:pt x="276" y="513"/>
                  </a:lnTo>
                  <a:lnTo>
                    <a:pt x="284" y="513"/>
                  </a:lnTo>
                  <a:lnTo>
                    <a:pt x="293" y="513"/>
                  </a:lnTo>
                  <a:lnTo>
                    <a:pt x="301" y="511"/>
                  </a:lnTo>
                  <a:lnTo>
                    <a:pt x="308" y="511"/>
                  </a:lnTo>
                  <a:lnTo>
                    <a:pt x="316" y="509"/>
                  </a:lnTo>
                  <a:lnTo>
                    <a:pt x="324" y="507"/>
                  </a:lnTo>
                  <a:lnTo>
                    <a:pt x="331" y="507"/>
                  </a:lnTo>
                  <a:lnTo>
                    <a:pt x="341" y="505"/>
                  </a:lnTo>
                  <a:lnTo>
                    <a:pt x="348" y="504"/>
                  </a:lnTo>
                  <a:lnTo>
                    <a:pt x="356" y="502"/>
                  </a:lnTo>
                  <a:lnTo>
                    <a:pt x="364" y="500"/>
                  </a:lnTo>
                  <a:lnTo>
                    <a:pt x="371" y="500"/>
                  </a:lnTo>
                  <a:lnTo>
                    <a:pt x="379" y="498"/>
                  </a:lnTo>
                  <a:lnTo>
                    <a:pt x="386" y="496"/>
                  </a:lnTo>
                  <a:lnTo>
                    <a:pt x="394" y="492"/>
                  </a:lnTo>
                  <a:lnTo>
                    <a:pt x="403" y="492"/>
                  </a:lnTo>
                  <a:lnTo>
                    <a:pt x="411" y="488"/>
                  </a:lnTo>
                  <a:lnTo>
                    <a:pt x="417" y="486"/>
                  </a:lnTo>
                  <a:lnTo>
                    <a:pt x="424" y="485"/>
                  </a:lnTo>
                  <a:lnTo>
                    <a:pt x="434" y="483"/>
                  </a:lnTo>
                  <a:lnTo>
                    <a:pt x="451" y="523"/>
                  </a:lnTo>
                  <a:lnTo>
                    <a:pt x="449" y="523"/>
                  </a:lnTo>
                  <a:lnTo>
                    <a:pt x="447" y="523"/>
                  </a:lnTo>
                  <a:lnTo>
                    <a:pt x="443" y="523"/>
                  </a:lnTo>
                  <a:lnTo>
                    <a:pt x="438" y="525"/>
                  </a:lnTo>
                  <a:lnTo>
                    <a:pt x="430" y="525"/>
                  </a:lnTo>
                  <a:lnTo>
                    <a:pt x="422" y="526"/>
                  </a:lnTo>
                  <a:lnTo>
                    <a:pt x="411" y="528"/>
                  </a:lnTo>
                  <a:lnTo>
                    <a:pt x="400" y="532"/>
                  </a:lnTo>
                  <a:lnTo>
                    <a:pt x="394" y="532"/>
                  </a:lnTo>
                  <a:lnTo>
                    <a:pt x="388" y="532"/>
                  </a:lnTo>
                  <a:lnTo>
                    <a:pt x="381" y="534"/>
                  </a:lnTo>
                  <a:lnTo>
                    <a:pt x="375" y="534"/>
                  </a:lnTo>
                  <a:lnTo>
                    <a:pt x="367" y="536"/>
                  </a:lnTo>
                  <a:lnTo>
                    <a:pt x="360" y="536"/>
                  </a:lnTo>
                  <a:lnTo>
                    <a:pt x="352" y="538"/>
                  </a:lnTo>
                  <a:lnTo>
                    <a:pt x="346" y="540"/>
                  </a:lnTo>
                  <a:lnTo>
                    <a:pt x="337" y="540"/>
                  </a:lnTo>
                  <a:lnTo>
                    <a:pt x="331" y="542"/>
                  </a:lnTo>
                  <a:lnTo>
                    <a:pt x="322" y="542"/>
                  </a:lnTo>
                  <a:lnTo>
                    <a:pt x="314" y="544"/>
                  </a:lnTo>
                  <a:lnTo>
                    <a:pt x="305" y="544"/>
                  </a:lnTo>
                  <a:lnTo>
                    <a:pt x="297" y="545"/>
                  </a:lnTo>
                  <a:lnTo>
                    <a:pt x="287" y="545"/>
                  </a:lnTo>
                  <a:lnTo>
                    <a:pt x="280" y="549"/>
                  </a:lnTo>
                  <a:lnTo>
                    <a:pt x="270" y="549"/>
                  </a:lnTo>
                  <a:lnTo>
                    <a:pt x="261" y="549"/>
                  </a:lnTo>
                  <a:lnTo>
                    <a:pt x="251" y="549"/>
                  </a:lnTo>
                  <a:lnTo>
                    <a:pt x="244" y="551"/>
                  </a:lnTo>
                  <a:lnTo>
                    <a:pt x="234" y="551"/>
                  </a:lnTo>
                  <a:lnTo>
                    <a:pt x="225" y="551"/>
                  </a:lnTo>
                  <a:lnTo>
                    <a:pt x="213" y="553"/>
                  </a:lnTo>
                  <a:lnTo>
                    <a:pt x="206" y="553"/>
                  </a:lnTo>
                  <a:lnTo>
                    <a:pt x="196" y="553"/>
                  </a:lnTo>
                  <a:lnTo>
                    <a:pt x="187" y="553"/>
                  </a:lnTo>
                  <a:lnTo>
                    <a:pt x="177" y="553"/>
                  </a:lnTo>
                  <a:lnTo>
                    <a:pt x="168" y="555"/>
                  </a:lnTo>
                  <a:lnTo>
                    <a:pt x="158" y="555"/>
                  </a:lnTo>
                  <a:lnTo>
                    <a:pt x="149" y="555"/>
                  </a:lnTo>
                  <a:lnTo>
                    <a:pt x="139" y="555"/>
                  </a:lnTo>
                  <a:lnTo>
                    <a:pt x="132" y="557"/>
                  </a:lnTo>
                  <a:lnTo>
                    <a:pt x="122" y="555"/>
                  </a:lnTo>
                  <a:lnTo>
                    <a:pt x="113" y="553"/>
                  </a:lnTo>
                  <a:lnTo>
                    <a:pt x="103" y="553"/>
                  </a:lnTo>
                  <a:lnTo>
                    <a:pt x="94" y="553"/>
                  </a:lnTo>
                  <a:lnTo>
                    <a:pt x="84" y="551"/>
                  </a:lnTo>
                  <a:lnTo>
                    <a:pt x="76" y="551"/>
                  </a:lnTo>
                  <a:lnTo>
                    <a:pt x="69" y="549"/>
                  </a:lnTo>
                  <a:lnTo>
                    <a:pt x="61" y="549"/>
                  </a:lnTo>
                  <a:lnTo>
                    <a:pt x="52" y="547"/>
                  </a:lnTo>
                  <a:lnTo>
                    <a:pt x="44" y="545"/>
                  </a:lnTo>
                  <a:lnTo>
                    <a:pt x="35" y="544"/>
                  </a:lnTo>
                  <a:lnTo>
                    <a:pt x="29" y="544"/>
                  </a:lnTo>
                  <a:lnTo>
                    <a:pt x="19" y="540"/>
                  </a:lnTo>
                  <a:lnTo>
                    <a:pt x="14" y="540"/>
                  </a:lnTo>
                  <a:lnTo>
                    <a:pt x="6" y="536"/>
                  </a:lnTo>
                  <a:lnTo>
                    <a:pt x="0" y="534"/>
                  </a:lnTo>
                  <a:lnTo>
                    <a:pt x="172" y="0"/>
                  </a:lnTo>
                  <a:lnTo>
                    <a:pt x="219" y="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17" name="Google Shape;2317;p46"/>
            <p:cNvSpPr/>
            <p:nvPr/>
          </p:nvSpPr>
          <p:spPr>
            <a:xfrm>
              <a:off x="4205" y="1197"/>
              <a:ext cx="727" cy="581"/>
            </a:xfrm>
            <a:custGeom>
              <a:avLst/>
              <a:gdLst/>
              <a:ahLst/>
              <a:cxnLst/>
              <a:rect l="l" t="t" r="r" b="b"/>
              <a:pathLst>
                <a:path w="1455" h="1161" extrusionOk="0">
                  <a:moveTo>
                    <a:pt x="955" y="0"/>
                  </a:moveTo>
                  <a:lnTo>
                    <a:pt x="719" y="167"/>
                  </a:lnTo>
                  <a:lnTo>
                    <a:pt x="542" y="281"/>
                  </a:lnTo>
                  <a:lnTo>
                    <a:pt x="276" y="414"/>
                  </a:lnTo>
                  <a:lnTo>
                    <a:pt x="128" y="475"/>
                  </a:lnTo>
                  <a:lnTo>
                    <a:pt x="8" y="576"/>
                  </a:lnTo>
                  <a:lnTo>
                    <a:pt x="0" y="633"/>
                  </a:lnTo>
                  <a:lnTo>
                    <a:pt x="35" y="642"/>
                  </a:lnTo>
                  <a:lnTo>
                    <a:pt x="92" y="580"/>
                  </a:lnTo>
                  <a:lnTo>
                    <a:pt x="196" y="540"/>
                  </a:lnTo>
                  <a:lnTo>
                    <a:pt x="88" y="703"/>
                  </a:lnTo>
                  <a:lnTo>
                    <a:pt x="31" y="794"/>
                  </a:lnTo>
                  <a:lnTo>
                    <a:pt x="35" y="874"/>
                  </a:lnTo>
                  <a:lnTo>
                    <a:pt x="75" y="865"/>
                  </a:lnTo>
                  <a:lnTo>
                    <a:pt x="149" y="734"/>
                  </a:lnTo>
                  <a:lnTo>
                    <a:pt x="236" y="654"/>
                  </a:lnTo>
                  <a:lnTo>
                    <a:pt x="196" y="773"/>
                  </a:lnTo>
                  <a:lnTo>
                    <a:pt x="154" y="888"/>
                  </a:lnTo>
                  <a:lnTo>
                    <a:pt x="168" y="962"/>
                  </a:lnTo>
                  <a:lnTo>
                    <a:pt x="196" y="962"/>
                  </a:lnTo>
                  <a:lnTo>
                    <a:pt x="229" y="853"/>
                  </a:lnTo>
                  <a:lnTo>
                    <a:pt x="386" y="650"/>
                  </a:lnTo>
                  <a:lnTo>
                    <a:pt x="386" y="699"/>
                  </a:lnTo>
                  <a:lnTo>
                    <a:pt x="303" y="834"/>
                  </a:lnTo>
                  <a:lnTo>
                    <a:pt x="284" y="941"/>
                  </a:lnTo>
                  <a:lnTo>
                    <a:pt x="320" y="922"/>
                  </a:lnTo>
                  <a:lnTo>
                    <a:pt x="495" y="986"/>
                  </a:lnTo>
                  <a:lnTo>
                    <a:pt x="210" y="1072"/>
                  </a:lnTo>
                  <a:lnTo>
                    <a:pt x="196" y="1106"/>
                  </a:lnTo>
                  <a:lnTo>
                    <a:pt x="377" y="1116"/>
                  </a:lnTo>
                  <a:lnTo>
                    <a:pt x="582" y="1085"/>
                  </a:lnTo>
                  <a:lnTo>
                    <a:pt x="1056" y="1120"/>
                  </a:lnTo>
                  <a:lnTo>
                    <a:pt x="1324" y="1161"/>
                  </a:lnTo>
                  <a:lnTo>
                    <a:pt x="1455" y="766"/>
                  </a:lnTo>
                  <a:lnTo>
                    <a:pt x="1246" y="768"/>
                  </a:lnTo>
                  <a:lnTo>
                    <a:pt x="991" y="734"/>
                  </a:lnTo>
                  <a:lnTo>
                    <a:pt x="790" y="654"/>
                  </a:lnTo>
                  <a:lnTo>
                    <a:pt x="801" y="545"/>
                  </a:lnTo>
                  <a:lnTo>
                    <a:pt x="961" y="368"/>
                  </a:lnTo>
                  <a:lnTo>
                    <a:pt x="1149" y="247"/>
                  </a:lnTo>
                  <a:lnTo>
                    <a:pt x="955" y="0"/>
                  </a:lnTo>
                  <a:close/>
                </a:path>
              </a:pathLst>
            </a:custGeom>
            <a:solidFill>
              <a:srgbClr val="FFDBB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18" name="Google Shape;2318;p46"/>
            <p:cNvSpPr/>
            <p:nvPr/>
          </p:nvSpPr>
          <p:spPr>
            <a:xfrm>
              <a:off x="4409" y="1880"/>
              <a:ext cx="29" cy="54"/>
            </a:xfrm>
            <a:custGeom>
              <a:avLst/>
              <a:gdLst/>
              <a:ahLst/>
              <a:cxnLst/>
              <a:rect l="l" t="t" r="r" b="b"/>
              <a:pathLst>
                <a:path w="57" h="106" extrusionOk="0">
                  <a:moveTo>
                    <a:pt x="0" y="0"/>
                  </a:moveTo>
                  <a:lnTo>
                    <a:pt x="4" y="106"/>
                  </a:lnTo>
                  <a:lnTo>
                    <a:pt x="4" y="104"/>
                  </a:lnTo>
                  <a:lnTo>
                    <a:pt x="10" y="104"/>
                  </a:lnTo>
                  <a:lnTo>
                    <a:pt x="15" y="104"/>
                  </a:lnTo>
                  <a:lnTo>
                    <a:pt x="23" y="102"/>
                  </a:lnTo>
                  <a:lnTo>
                    <a:pt x="29" y="100"/>
                  </a:lnTo>
                  <a:lnTo>
                    <a:pt x="36" y="99"/>
                  </a:lnTo>
                  <a:lnTo>
                    <a:pt x="40" y="95"/>
                  </a:lnTo>
                  <a:lnTo>
                    <a:pt x="44" y="91"/>
                  </a:lnTo>
                  <a:lnTo>
                    <a:pt x="44" y="85"/>
                  </a:lnTo>
                  <a:lnTo>
                    <a:pt x="48" y="80"/>
                  </a:lnTo>
                  <a:lnTo>
                    <a:pt x="52" y="72"/>
                  </a:lnTo>
                  <a:lnTo>
                    <a:pt x="55" y="64"/>
                  </a:lnTo>
                  <a:lnTo>
                    <a:pt x="55" y="61"/>
                  </a:lnTo>
                  <a:lnTo>
                    <a:pt x="57" y="55"/>
                  </a:lnTo>
                  <a:lnTo>
                    <a:pt x="55" y="47"/>
                  </a:lnTo>
                  <a:lnTo>
                    <a:pt x="55" y="42"/>
                  </a:lnTo>
                  <a:lnTo>
                    <a:pt x="53" y="34"/>
                  </a:lnTo>
                  <a:lnTo>
                    <a:pt x="50" y="24"/>
                  </a:lnTo>
                  <a:lnTo>
                    <a:pt x="44" y="15"/>
                  </a:lnTo>
                  <a:lnTo>
                    <a:pt x="36" y="5"/>
                  </a:lnTo>
                  <a:lnTo>
                    <a:pt x="0" y="0"/>
                  </a:lnTo>
                  <a:close/>
                </a:path>
              </a:pathLst>
            </a:custGeom>
            <a:solidFill>
              <a:srgbClr val="C4D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19" name="Google Shape;2319;p46"/>
            <p:cNvSpPr/>
            <p:nvPr/>
          </p:nvSpPr>
          <p:spPr>
            <a:xfrm>
              <a:off x="4343" y="1801"/>
              <a:ext cx="26" cy="46"/>
            </a:xfrm>
            <a:custGeom>
              <a:avLst/>
              <a:gdLst/>
              <a:ahLst/>
              <a:cxnLst/>
              <a:rect l="l" t="t" r="r" b="b"/>
              <a:pathLst>
                <a:path w="53" h="91" extrusionOk="0">
                  <a:moveTo>
                    <a:pt x="6" y="0"/>
                  </a:moveTo>
                  <a:lnTo>
                    <a:pt x="53" y="19"/>
                  </a:lnTo>
                  <a:lnTo>
                    <a:pt x="48" y="91"/>
                  </a:lnTo>
                  <a:lnTo>
                    <a:pt x="0" y="66"/>
                  </a:lnTo>
                  <a:lnTo>
                    <a:pt x="6" y="0"/>
                  </a:lnTo>
                  <a:close/>
                </a:path>
              </a:pathLst>
            </a:custGeom>
            <a:solidFill>
              <a:srgbClr val="C4D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20" name="Google Shape;2320;p46"/>
            <p:cNvSpPr/>
            <p:nvPr/>
          </p:nvSpPr>
          <p:spPr>
            <a:xfrm>
              <a:off x="4427" y="1780"/>
              <a:ext cx="52" cy="61"/>
            </a:xfrm>
            <a:custGeom>
              <a:avLst/>
              <a:gdLst/>
              <a:ahLst/>
              <a:cxnLst/>
              <a:rect l="l" t="t" r="r" b="b"/>
              <a:pathLst>
                <a:path w="105" h="124" extrusionOk="0">
                  <a:moveTo>
                    <a:pt x="0" y="17"/>
                  </a:moveTo>
                  <a:lnTo>
                    <a:pt x="88" y="0"/>
                  </a:lnTo>
                  <a:lnTo>
                    <a:pt x="105" y="114"/>
                  </a:lnTo>
                  <a:lnTo>
                    <a:pt x="57" y="124"/>
                  </a:lnTo>
                  <a:lnTo>
                    <a:pt x="10" y="63"/>
                  </a:lnTo>
                  <a:lnTo>
                    <a:pt x="0" y="17"/>
                  </a:lnTo>
                  <a:close/>
                </a:path>
              </a:pathLst>
            </a:custGeom>
            <a:solidFill>
              <a:srgbClr val="C4D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21" name="Google Shape;2321;p46"/>
            <p:cNvSpPr/>
            <p:nvPr/>
          </p:nvSpPr>
          <p:spPr>
            <a:xfrm>
              <a:off x="4189" y="1954"/>
              <a:ext cx="21" cy="16"/>
            </a:xfrm>
            <a:custGeom>
              <a:avLst/>
              <a:gdLst/>
              <a:ahLst/>
              <a:cxnLst/>
              <a:rect l="l" t="t" r="r" b="b"/>
              <a:pathLst>
                <a:path w="44" h="32" extrusionOk="0">
                  <a:moveTo>
                    <a:pt x="8" y="29"/>
                  </a:moveTo>
                  <a:lnTo>
                    <a:pt x="4" y="25"/>
                  </a:lnTo>
                  <a:lnTo>
                    <a:pt x="2" y="15"/>
                  </a:lnTo>
                  <a:lnTo>
                    <a:pt x="0" y="11"/>
                  </a:lnTo>
                  <a:lnTo>
                    <a:pt x="2" y="6"/>
                  </a:lnTo>
                  <a:lnTo>
                    <a:pt x="6" y="4"/>
                  </a:lnTo>
                  <a:lnTo>
                    <a:pt x="13" y="2"/>
                  </a:lnTo>
                  <a:lnTo>
                    <a:pt x="23" y="0"/>
                  </a:lnTo>
                  <a:lnTo>
                    <a:pt x="31" y="2"/>
                  </a:lnTo>
                  <a:lnTo>
                    <a:pt x="36" y="4"/>
                  </a:lnTo>
                  <a:lnTo>
                    <a:pt x="40" y="8"/>
                  </a:lnTo>
                  <a:lnTo>
                    <a:pt x="42" y="11"/>
                  </a:lnTo>
                  <a:lnTo>
                    <a:pt x="44" y="15"/>
                  </a:lnTo>
                  <a:lnTo>
                    <a:pt x="40" y="21"/>
                  </a:lnTo>
                  <a:lnTo>
                    <a:pt x="36" y="29"/>
                  </a:lnTo>
                  <a:lnTo>
                    <a:pt x="25" y="32"/>
                  </a:lnTo>
                  <a:lnTo>
                    <a:pt x="17" y="32"/>
                  </a:lnTo>
                  <a:lnTo>
                    <a:pt x="10" y="30"/>
                  </a:lnTo>
                  <a:lnTo>
                    <a:pt x="8" y="2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22" name="Google Shape;2322;p46"/>
            <p:cNvSpPr/>
            <p:nvPr/>
          </p:nvSpPr>
          <p:spPr>
            <a:xfrm>
              <a:off x="4192" y="1974"/>
              <a:ext cx="21" cy="19"/>
            </a:xfrm>
            <a:custGeom>
              <a:avLst/>
              <a:gdLst/>
              <a:ahLst/>
              <a:cxnLst/>
              <a:rect l="l" t="t" r="r" b="b"/>
              <a:pathLst>
                <a:path w="42" h="38" extrusionOk="0">
                  <a:moveTo>
                    <a:pt x="5" y="38"/>
                  </a:moveTo>
                  <a:lnTo>
                    <a:pt x="4" y="34"/>
                  </a:lnTo>
                  <a:lnTo>
                    <a:pt x="2" y="30"/>
                  </a:lnTo>
                  <a:lnTo>
                    <a:pt x="0" y="25"/>
                  </a:lnTo>
                  <a:lnTo>
                    <a:pt x="0" y="19"/>
                  </a:lnTo>
                  <a:lnTo>
                    <a:pt x="0" y="11"/>
                  </a:lnTo>
                  <a:lnTo>
                    <a:pt x="4" y="6"/>
                  </a:lnTo>
                  <a:lnTo>
                    <a:pt x="9" y="2"/>
                  </a:lnTo>
                  <a:lnTo>
                    <a:pt x="19" y="0"/>
                  </a:lnTo>
                  <a:lnTo>
                    <a:pt x="26" y="0"/>
                  </a:lnTo>
                  <a:lnTo>
                    <a:pt x="34" y="4"/>
                  </a:lnTo>
                  <a:lnTo>
                    <a:pt x="38" y="8"/>
                  </a:lnTo>
                  <a:lnTo>
                    <a:pt x="42" y="13"/>
                  </a:lnTo>
                  <a:lnTo>
                    <a:pt x="42" y="19"/>
                  </a:lnTo>
                  <a:lnTo>
                    <a:pt x="42" y="25"/>
                  </a:lnTo>
                  <a:lnTo>
                    <a:pt x="38" y="28"/>
                  </a:lnTo>
                  <a:lnTo>
                    <a:pt x="32" y="32"/>
                  </a:lnTo>
                  <a:lnTo>
                    <a:pt x="26" y="34"/>
                  </a:lnTo>
                  <a:lnTo>
                    <a:pt x="21" y="38"/>
                  </a:lnTo>
                  <a:lnTo>
                    <a:pt x="15" y="38"/>
                  </a:lnTo>
                  <a:lnTo>
                    <a:pt x="11" y="38"/>
                  </a:lnTo>
                  <a:lnTo>
                    <a:pt x="5" y="3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23" name="Google Shape;2323;p46"/>
            <p:cNvSpPr/>
            <p:nvPr/>
          </p:nvSpPr>
          <p:spPr>
            <a:xfrm>
              <a:off x="4195" y="1999"/>
              <a:ext cx="25" cy="22"/>
            </a:xfrm>
            <a:custGeom>
              <a:avLst/>
              <a:gdLst/>
              <a:ahLst/>
              <a:cxnLst/>
              <a:rect l="l" t="t" r="r" b="b"/>
              <a:pathLst>
                <a:path w="50" h="44" extrusionOk="0">
                  <a:moveTo>
                    <a:pt x="14" y="42"/>
                  </a:moveTo>
                  <a:lnTo>
                    <a:pt x="10" y="40"/>
                  </a:lnTo>
                  <a:lnTo>
                    <a:pt x="8" y="36"/>
                  </a:lnTo>
                  <a:lnTo>
                    <a:pt x="4" y="29"/>
                  </a:lnTo>
                  <a:lnTo>
                    <a:pt x="2" y="25"/>
                  </a:lnTo>
                  <a:lnTo>
                    <a:pt x="0" y="17"/>
                  </a:lnTo>
                  <a:lnTo>
                    <a:pt x="2" y="10"/>
                  </a:lnTo>
                  <a:lnTo>
                    <a:pt x="4" y="8"/>
                  </a:lnTo>
                  <a:lnTo>
                    <a:pt x="8" y="6"/>
                  </a:lnTo>
                  <a:lnTo>
                    <a:pt x="14" y="2"/>
                  </a:lnTo>
                  <a:lnTo>
                    <a:pt x="21" y="2"/>
                  </a:lnTo>
                  <a:lnTo>
                    <a:pt x="27" y="0"/>
                  </a:lnTo>
                  <a:lnTo>
                    <a:pt x="33" y="2"/>
                  </a:lnTo>
                  <a:lnTo>
                    <a:pt x="37" y="2"/>
                  </a:lnTo>
                  <a:lnTo>
                    <a:pt x="42" y="6"/>
                  </a:lnTo>
                  <a:lnTo>
                    <a:pt x="46" y="10"/>
                  </a:lnTo>
                  <a:lnTo>
                    <a:pt x="50" y="17"/>
                  </a:lnTo>
                  <a:lnTo>
                    <a:pt x="50" y="23"/>
                  </a:lnTo>
                  <a:lnTo>
                    <a:pt x="48" y="31"/>
                  </a:lnTo>
                  <a:lnTo>
                    <a:pt x="42" y="36"/>
                  </a:lnTo>
                  <a:lnTo>
                    <a:pt x="40" y="40"/>
                  </a:lnTo>
                  <a:lnTo>
                    <a:pt x="29" y="42"/>
                  </a:lnTo>
                  <a:lnTo>
                    <a:pt x="21" y="44"/>
                  </a:lnTo>
                  <a:lnTo>
                    <a:pt x="16" y="42"/>
                  </a:lnTo>
                  <a:lnTo>
                    <a:pt x="14"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24" name="Google Shape;2324;p46"/>
            <p:cNvSpPr/>
            <p:nvPr/>
          </p:nvSpPr>
          <p:spPr>
            <a:xfrm>
              <a:off x="4160" y="1982"/>
              <a:ext cx="24" cy="23"/>
            </a:xfrm>
            <a:custGeom>
              <a:avLst/>
              <a:gdLst/>
              <a:ahLst/>
              <a:cxnLst/>
              <a:rect l="l" t="t" r="r" b="b"/>
              <a:pathLst>
                <a:path w="48" h="46" extrusionOk="0">
                  <a:moveTo>
                    <a:pt x="13" y="44"/>
                  </a:moveTo>
                  <a:lnTo>
                    <a:pt x="11" y="42"/>
                  </a:lnTo>
                  <a:lnTo>
                    <a:pt x="8" y="36"/>
                  </a:lnTo>
                  <a:lnTo>
                    <a:pt x="4" y="31"/>
                  </a:lnTo>
                  <a:lnTo>
                    <a:pt x="2" y="25"/>
                  </a:lnTo>
                  <a:lnTo>
                    <a:pt x="0" y="17"/>
                  </a:lnTo>
                  <a:lnTo>
                    <a:pt x="4" y="10"/>
                  </a:lnTo>
                  <a:lnTo>
                    <a:pt x="6" y="8"/>
                  </a:lnTo>
                  <a:lnTo>
                    <a:pt x="11" y="4"/>
                  </a:lnTo>
                  <a:lnTo>
                    <a:pt x="15" y="2"/>
                  </a:lnTo>
                  <a:lnTo>
                    <a:pt x="23" y="2"/>
                  </a:lnTo>
                  <a:lnTo>
                    <a:pt x="29" y="0"/>
                  </a:lnTo>
                  <a:lnTo>
                    <a:pt x="34" y="0"/>
                  </a:lnTo>
                  <a:lnTo>
                    <a:pt x="38" y="2"/>
                  </a:lnTo>
                  <a:lnTo>
                    <a:pt x="42" y="6"/>
                  </a:lnTo>
                  <a:lnTo>
                    <a:pt x="46" y="12"/>
                  </a:lnTo>
                  <a:lnTo>
                    <a:pt x="48" y="19"/>
                  </a:lnTo>
                  <a:lnTo>
                    <a:pt x="44" y="27"/>
                  </a:lnTo>
                  <a:lnTo>
                    <a:pt x="42" y="36"/>
                  </a:lnTo>
                  <a:lnTo>
                    <a:pt x="40" y="42"/>
                  </a:lnTo>
                  <a:lnTo>
                    <a:pt x="40" y="44"/>
                  </a:lnTo>
                  <a:lnTo>
                    <a:pt x="36" y="44"/>
                  </a:lnTo>
                  <a:lnTo>
                    <a:pt x="29" y="46"/>
                  </a:lnTo>
                  <a:lnTo>
                    <a:pt x="19" y="46"/>
                  </a:lnTo>
                  <a:lnTo>
                    <a:pt x="13" y="4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25" name="Google Shape;2325;p46"/>
            <p:cNvSpPr/>
            <p:nvPr/>
          </p:nvSpPr>
          <p:spPr>
            <a:xfrm>
              <a:off x="4155" y="1947"/>
              <a:ext cx="25" cy="23"/>
            </a:xfrm>
            <a:custGeom>
              <a:avLst/>
              <a:gdLst/>
              <a:ahLst/>
              <a:cxnLst/>
              <a:rect l="l" t="t" r="r" b="b"/>
              <a:pathLst>
                <a:path w="49" h="45" extrusionOk="0">
                  <a:moveTo>
                    <a:pt x="15" y="45"/>
                  </a:moveTo>
                  <a:lnTo>
                    <a:pt x="13" y="43"/>
                  </a:lnTo>
                  <a:lnTo>
                    <a:pt x="9" y="40"/>
                  </a:lnTo>
                  <a:lnTo>
                    <a:pt x="3" y="32"/>
                  </a:lnTo>
                  <a:lnTo>
                    <a:pt x="1" y="24"/>
                  </a:lnTo>
                  <a:lnTo>
                    <a:pt x="0" y="17"/>
                  </a:lnTo>
                  <a:lnTo>
                    <a:pt x="1" y="9"/>
                  </a:lnTo>
                  <a:lnTo>
                    <a:pt x="3" y="7"/>
                  </a:lnTo>
                  <a:lnTo>
                    <a:pt x="7" y="4"/>
                  </a:lnTo>
                  <a:lnTo>
                    <a:pt x="13" y="2"/>
                  </a:lnTo>
                  <a:lnTo>
                    <a:pt x="22" y="2"/>
                  </a:lnTo>
                  <a:lnTo>
                    <a:pt x="28" y="0"/>
                  </a:lnTo>
                  <a:lnTo>
                    <a:pt x="34" y="0"/>
                  </a:lnTo>
                  <a:lnTo>
                    <a:pt x="40" y="0"/>
                  </a:lnTo>
                  <a:lnTo>
                    <a:pt x="43" y="2"/>
                  </a:lnTo>
                  <a:lnTo>
                    <a:pt x="47" y="7"/>
                  </a:lnTo>
                  <a:lnTo>
                    <a:pt x="49" y="15"/>
                  </a:lnTo>
                  <a:lnTo>
                    <a:pt x="49" y="23"/>
                  </a:lnTo>
                  <a:lnTo>
                    <a:pt x="47" y="28"/>
                  </a:lnTo>
                  <a:lnTo>
                    <a:pt x="47" y="34"/>
                  </a:lnTo>
                  <a:lnTo>
                    <a:pt x="47" y="36"/>
                  </a:lnTo>
                  <a:lnTo>
                    <a:pt x="41" y="36"/>
                  </a:lnTo>
                  <a:lnTo>
                    <a:pt x="34" y="42"/>
                  </a:lnTo>
                  <a:lnTo>
                    <a:pt x="22" y="45"/>
                  </a:lnTo>
                  <a:lnTo>
                    <a:pt x="15" y="4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26" name="Google Shape;2326;p46"/>
            <p:cNvSpPr/>
            <p:nvPr/>
          </p:nvSpPr>
          <p:spPr>
            <a:xfrm>
              <a:off x="4228" y="1986"/>
              <a:ext cx="26" cy="18"/>
            </a:xfrm>
            <a:custGeom>
              <a:avLst/>
              <a:gdLst/>
              <a:ahLst/>
              <a:cxnLst/>
              <a:rect l="l" t="t" r="r" b="b"/>
              <a:pathLst>
                <a:path w="51" h="36" extrusionOk="0">
                  <a:moveTo>
                    <a:pt x="15" y="36"/>
                  </a:moveTo>
                  <a:lnTo>
                    <a:pt x="13" y="34"/>
                  </a:lnTo>
                  <a:lnTo>
                    <a:pt x="9" y="32"/>
                  </a:lnTo>
                  <a:lnTo>
                    <a:pt x="6" y="28"/>
                  </a:lnTo>
                  <a:lnTo>
                    <a:pt x="2" y="24"/>
                  </a:lnTo>
                  <a:lnTo>
                    <a:pt x="0" y="17"/>
                  </a:lnTo>
                  <a:lnTo>
                    <a:pt x="0" y="11"/>
                  </a:lnTo>
                  <a:lnTo>
                    <a:pt x="0" y="9"/>
                  </a:lnTo>
                  <a:lnTo>
                    <a:pt x="4" y="7"/>
                  </a:lnTo>
                  <a:lnTo>
                    <a:pt x="8" y="5"/>
                  </a:lnTo>
                  <a:lnTo>
                    <a:pt x="13" y="4"/>
                  </a:lnTo>
                  <a:lnTo>
                    <a:pt x="23" y="0"/>
                  </a:lnTo>
                  <a:lnTo>
                    <a:pt x="30" y="0"/>
                  </a:lnTo>
                  <a:lnTo>
                    <a:pt x="38" y="0"/>
                  </a:lnTo>
                  <a:lnTo>
                    <a:pt x="44" y="2"/>
                  </a:lnTo>
                  <a:lnTo>
                    <a:pt x="46" y="5"/>
                  </a:lnTo>
                  <a:lnTo>
                    <a:pt x="48" y="9"/>
                  </a:lnTo>
                  <a:lnTo>
                    <a:pt x="49" y="17"/>
                  </a:lnTo>
                  <a:lnTo>
                    <a:pt x="51" y="24"/>
                  </a:lnTo>
                  <a:lnTo>
                    <a:pt x="48" y="28"/>
                  </a:lnTo>
                  <a:lnTo>
                    <a:pt x="44" y="34"/>
                  </a:lnTo>
                  <a:lnTo>
                    <a:pt x="38" y="36"/>
                  </a:lnTo>
                  <a:lnTo>
                    <a:pt x="32" y="36"/>
                  </a:lnTo>
                  <a:lnTo>
                    <a:pt x="27" y="36"/>
                  </a:lnTo>
                  <a:lnTo>
                    <a:pt x="21" y="36"/>
                  </a:lnTo>
                  <a:lnTo>
                    <a:pt x="17" y="36"/>
                  </a:lnTo>
                  <a:lnTo>
                    <a:pt x="15" y="3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27" name="Google Shape;2327;p46"/>
            <p:cNvSpPr/>
            <p:nvPr/>
          </p:nvSpPr>
          <p:spPr>
            <a:xfrm>
              <a:off x="4222" y="1953"/>
              <a:ext cx="26" cy="21"/>
            </a:xfrm>
            <a:custGeom>
              <a:avLst/>
              <a:gdLst/>
              <a:ahLst/>
              <a:cxnLst/>
              <a:rect l="l" t="t" r="r" b="b"/>
              <a:pathLst>
                <a:path w="53" h="42" extrusionOk="0">
                  <a:moveTo>
                    <a:pt x="17" y="40"/>
                  </a:moveTo>
                  <a:lnTo>
                    <a:pt x="15" y="38"/>
                  </a:lnTo>
                  <a:lnTo>
                    <a:pt x="11" y="34"/>
                  </a:lnTo>
                  <a:lnTo>
                    <a:pt x="5" y="31"/>
                  </a:lnTo>
                  <a:lnTo>
                    <a:pt x="2" y="25"/>
                  </a:lnTo>
                  <a:lnTo>
                    <a:pt x="0" y="19"/>
                  </a:lnTo>
                  <a:lnTo>
                    <a:pt x="2" y="13"/>
                  </a:lnTo>
                  <a:lnTo>
                    <a:pt x="3" y="12"/>
                  </a:lnTo>
                  <a:lnTo>
                    <a:pt x="7" y="8"/>
                  </a:lnTo>
                  <a:lnTo>
                    <a:pt x="13" y="6"/>
                  </a:lnTo>
                  <a:lnTo>
                    <a:pt x="22" y="4"/>
                  </a:lnTo>
                  <a:lnTo>
                    <a:pt x="28" y="0"/>
                  </a:lnTo>
                  <a:lnTo>
                    <a:pt x="34" y="0"/>
                  </a:lnTo>
                  <a:lnTo>
                    <a:pt x="40" y="0"/>
                  </a:lnTo>
                  <a:lnTo>
                    <a:pt x="43" y="4"/>
                  </a:lnTo>
                  <a:lnTo>
                    <a:pt x="49" y="6"/>
                  </a:lnTo>
                  <a:lnTo>
                    <a:pt x="53" y="13"/>
                  </a:lnTo>
                  <a:lnTo>
                    <a:pt x="53" y="17"/>
                  </a:lnTo>
                  <a:lnTo>
                    <a:pt x="53" y="25"/>
                  </a:lnTo>
                  <a:lnTo>
                    <a:pt x="51" y="29"/>
                  </a:lnTo>
                  <a:lnTo>
                    <a:pt x="51" y="31"/>
                  </a:lnTo>
                  <a:lnTo>
                    <a:pt x="49" y="32"/>
                  </a:lnTo>
                  <a:lnTo>
                    <a:pt x="42" y="40"/>
                  </a:lnTo>
                  <a:lnTo>
                    <a:pt x="34" y="40"/>
                  </a:lnTo>
                  <a:lnTo>
                    <a:pt x="30" y="42"/>
                  </a:lnTo>
                  <a:lnTo>
                    <a:pt x="22" y="42"/>
                  </a:lnTo>
                  <a:lnTo>
                    <a:pt x="17" y="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28" name="Google Shape;2328;p46"/>
            <p:cNvSpPr/>
            <p:nvPr/>
          </p:nvSpPr>
          <p:spPr>
            <a:xfrm>
              <a:off x="4230" y="1921"/>
              <a:ext cx="25" cy="25"/>
            </a:xfrm>
            <a:custGeom>
              <a:avLst/>
              <a:gdLst/>
              <a:ahLst/>
              <a:cxnLst/>
              <a:rect l="l" t="t" r="r" b="b"/>
              <a:pathLst>
                <a:path w="49" h="50" extrusionOk="0">
                  <a:moveTo>
                    <a:pt x="17" y="42"/>
                  </a:moveTo>
                  <a:lnTo>
                    <a:pt x="15" y="40"/>
                  </a:lnTo>
                  <a:lnTo>
                    <a:pt x="11" y="35"/>
                  </a:lnTo>
                  <a:lnTo>
                    <a:pt x="5" y="29"/>
                  </a:lnTo>
                  <a:lnTo>
                    <a:pt x="4" y="21"/>
                  </a:lnTo>
                  <a:lnTo>
                    <a:pt x="0" y="14"/>
                  </a:lnTo>
                  <a:lnTo>
                    <a:pt x="0" y="6"/>
                  </a:lnTo>
                  <a:lnTo>
                    <a:pt x="2" y="2"/>
                  </a:lnTo>
                  <a:lnTo>
                    <a:pt x="5" y="2"/>
                  </a:lnTo>
                  <a:lnTo>
                    <a:pt x="9" y="0"/>
                  </a:lnTo>
                  <a:lnTo>
                    <a:pt x="17" y="2"/>
                  </a:lnTo>
                  <a:lnTo>
                    <a:pt x="23" y="2"/>
                  </a:lnTo>
                  <a:lnTo>
                    <a:pt x="30" y="2"/>
                  </a:lnTo>
                  <a:lnTo>
                    <a:pt x="34" y="2"/>
                  </a:lnTo>
                  <a:lnTo>
                    <a:pt x="40" y="6"/>
                  </a:lnTo>
                  <a:lnTo>
                    <a:pt x="44" y="8"/>
                  </a:lnTo>
                  <a:lnTo>
                    <a:pt x="47" y="14"/>
                  </a:lnTo>
                  <a:lnTo>
                    <a:pt x="49" y="19"/>
                  </a:lnTo>
                  <a:lnTo>
                    <a:pt x="49" y="23"/>
                  </a:lnTo>
                  <a:lnTo>
                    <a:pt x="49" y="25"/>
                  </a:lnTo>
                  <a:lnTo>
                    <a:pt x="47" y="29"/>
                  </a:lnTo>
                  <a:lnTo>
                    <a:pt x="44" y="35"/>
                  </a:lnTo>
                  <a:lnTo>
                    <a:pt x="42" y="42"/>
                  </a:lnTo>
                  <a:lnTo>
                    <a:pt x="36" y="46"/>
                  </a:lnTo>
                  <a:lnTo>
                    <a:pt x="30" y="50"/>
                  </a:lnTo>
                  <a:lnTo>
                    <a:pt x="25" y="48"/>
                  </a:lnTo>
                  <a:lnTo>
                    <a:pt x="17"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29" name="Google Shape;2329;p46"/>
            <p:cNvSpPr/>
            <p:nvPr/>
          </p:nvSpPr>
          <p:spPr>
            <a:xfrm>
              <a:off x="4263" y="1939"/>
              <a:ext cx="23" cy="25"/>
            </a:xfrm>
            <a:custGeom>
              <a:avLst/>
              <a:gdLst/>
              <a:ahLst/>
              <a:cxnLst/>
              <a:rect l="l" t="t" r="r" b="b"/>
              <a:pathLst>
                <a:path w="48" h="49" extrusionOk="0">
                  <a:moveTo>
                    <a:pt x="12" y="49"/>
                  </a:moveTo>
                  <a:lnTo>
                    <a:pt x="8" y="41"/>
                  </a:lnTo>
                  <a:lnTo>
                    <a:pt x="6" y="34"/>
                  </a:lnTo>
                  <a:lnTo>
                    <a:pt x="4" y="26"/>
                  </a:lnTo>
                  <a:lnTo>
                    <a:pt x="2" y="20"/>
                  </a:lnTo>
                  <a:lnTo>
                    <a:pt x="0" y="15"/>
                  </a:lnTo>
                  <a:lnTo>
                    <a:pt x="2" y="7"/>
                  </a:lnTo>
                  <a:lnTo>
                    <a:pt x="4" y="5"/>
                  </a:lnTo>
                  <a:lnTo>
                    <a:pt x="8" y="3"/>
                  </a:lnTo>
                  <a:lnTo>
                    <a:pt x="12" y="3"/>
                  </a:lnTo>
                  <a:lnTo>
                    <a:pt x="19" y="3"/>
                  </a:lnTo>
                  <a:lnTo>
                    <a:pt x="29" y="0"/>
                  </a:lnTo>
                  <a:lnTo>
                    <a:pt x="37" y="0"/>
                  </a:lnTo>
                  <a:lnTo>
                    <a:pt x="40" y="0"/>
                  </a:lnTo>
                  <a:lnTo>
                    <a:pt x="46" y="0"/>
                  </a:lnTo>
                  <a:lnTo>
                    <a:pt x="46" y="1"/>
                  </a:lnTo>
                  <a:lnTo>
                    <a:pt x="48" y="5"/>
                  </a:lnTo>
                  <a:lnTo>
                    <a:pt x="48" y="11"/>
                  </a:lnTo>
                  <a:lnTo>
                    <a:pt x="48" y="20"/>
                  </a:lnTo>
                  <a:lnTo>
                    <a:pt x="46" y="26"/>
                  </a:lnTo>
                  <a:lnTo>
                    <a:pt x="40" y="32"/>
                  </a:lnTo>
                  <a:lnTo>
                    <a:pt x="35" y="38"/>
                  </a:lnTo>
                  <a:lnTo>
                    <a:pt x="29" y="41"/>
                  </a:lnTo>
                  <a:lnTo>
                    <a:pt x="21" y="43"/>
                  </a:lnTo>
                  <a:lnTo>
                    <a:pt x="16" y="47"/>
                  </a:lnTo>
                  <a:lnTo>
                    <a:pt x="12" y="47"/>
                  </a:lnTo>
                  <a:lnTo>
                    <a:pt x="12" y="4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30" name="Google Shape;2330;p46"/>
            <p:cNvSpPr/>
            <p:nvPr/>
          </p:nvSpPr>
          <p:spPr>
            <a:xfrm>
              <a:off x="4262" y="1970"/>
              <a:ext cx="22" cy="21"/>
            </a:xfrm>
            <a:custGeom>
              <a:avLst/>
              <a:gdLst/>
              <a:ahLst/>
              <a:cxnLst/>
              <a:rect l="l" t="t" r="r" b="b"/>
              <a:pathLst>
                <a:path w="43" h="42" extrusionOk="0">
                  <a:moveTo>
                    <a:pt x="13" y="42"/>
                  </a:moveTo>
                  <a:lnTo>
                    <a:pt x="9" y="40"/>
                  </a:lnTo>
                  <a:lnTo>
                    <a:pt x="7" y="37"/>
                  </a:lnTo>
                  <a:lnTo>
                    <a:pt x="3" y="31"/>
                  </a:lnTo>
                  <a:lnTo>
                    <a:pt x="1" y="25"/>
                  </a:lnTo>
                  <a:lnTo>
                    <a:pt x="0" y="18"/>
                  </a:lnTo>
                  <a:lnTo>
                    <a:pt x="0" y="10"/>
                  </a:lnTo>
                  <a:lnTo>
                    <a:pt x="1" y="8"/>
                  </a:lnTo>
                  <a:lnTo>
                    <a:pt x="5" y="4"/>
                  </a:lnTo>
                  <a:lnTo>
                    <a:pt x="9" y="2"/>
                  </a:lnTo>
                  <a:lnTo>
                    <a:pt x="17" y="2"/>
                  </a:lnTo>
                  <a:lnTo>
                    <a:pt x="26" y="0"/>
                  </a:lnTo>
                  <a:lnTo>
                    <a:pt x="34" y="0"/>
                  </a:lnTo>
                  <a:lnTo>
                    <a:pt x="39" y="4"/>
                  </a:lnTo>
                  <a:lnTo>
                    <a:pt x="43" y="6"/>
                  </a:lnTo>
                  <a:lnTo>
                    <a:pt x="43" y="16"/>
                  </a:lnTo>
                  <a:lnTo>
                    <a:pt x="41" y="23"/>
                  </a:lnTo>
                  <a:lnTo>
                    <a:pt x="34" y="31"/>
                  </a:lnTo>
                  <a:lnTo>
                    <a:pt x="24" y="37"/>
                  </a:lnTo>
                  <a:lnTo>
                    <a:pt x="15" y="40"/>
                  </a:lnTo>
                  <a:lnTo>
                    <a:pt x="13"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31" name="Google Shape;2331;p46"/>
            <p:cNvSpPr/>
            <p:nvPr/>
          </p:nvSpPr>
          <p:spPr>
            <a:xfrm>
              <a:off x="4189" y="1924"/>
              <a:ext cx="21" cy="23"/>
            </a:xfrm>
            <a:custGeom>
              <a:avLst/>
              <a:gdLst/>
              <a:ahLst/>
              <a:cxnLst/>
              <a:rect l="l" t="t" r="r" b="b"/>
              <a:pathLst>
                <a:path w="44" h="46" extrusionOk="0">
                  <a:moveTo>
                    <a:pt x="10" y="40"/>
                  </a:moveTo>
                  <a:lnTo>
                    <a:pt x="8" y="38"/>
                  </a:lnTo>
                  <a:lnTo>
                    <a:pt x="6" y="36"/>
                  </a:lnTo>
                  <a:lnTo>
                    <a:pt x="2" y="31"/>
                  </a:lnTo>
                  <a:lnTo>
                    <a:pt x="2" y="25"/>
                  </a:lnTo>
                  <a:lnTo>
                    <a:pt x="0" y="19"/>
                  </a:lnTo>
                  <a:lnTo>
                    <a:pt x="4" y="13"/>
                  </a:lnTo>
                  <a:lnTo>
                    <a:pt x="6" y="10"/>
                  </a:lnTo>
                  <a:lnTo>
                    <a:pt x="10" y="8"/>
                  </a:lnTo>
                  <a:lnTo>
                    <a:pt x="15" y="4"/>
                  </a:lnTo>
                  <a:lnTo>
                    <a:pt x="23" y="4"/>
                  </a:lnTo>
                  <a:lnTo>
                    <a:pt x="29" y="0"/>
                  </a:lnTo>
                  <a:lnTo>
                    <a:pt x="34" y="0"/>
                  </a:lnTo>
                  <a:lnTo>
                    <a:pt x="36" y="0"/>
                  </a:lnTo>
                  <a:lnTo>
                    <a:pt x="40" y="4"/>
                  </a:lnTo>
                  <a:lnTo>
                    <a:pt x="44" y="8"/>
                  </a:lnTo>
                  <a:lnTo>
                    <a:pt x="44" y="17"/>
                  </a:lnTo>
                  <a:lnTo>
                    <a:pt x="40" y="25"/>
                  </a:lnTo>
                  <a:lnTo>
                    <a:pt x="38" y="31"/>
                  </a:lnTo>
                  <a:lnTo>
                    <a:pt x="34" y="36"/>
                  </a:lnTo>
                  <a:lnTo>
                    <a:pt x="34" y="38"/>
                  </a:lnTo>
                  <a:lnTo>
                    <a:pt x="32" y="42"/>
                  </a:lnTo>
                  <a:lnTo>
                    <a:pt x="29" y="46"/>
                  </a:lnTo>
                  <a:lnTo>
                    <a:pt x="23" y="46"/>
                  </a:lnTo>
                  <a:lnTo>
                    <a:pt x="19" y="46"/>
                  </a:lnTo>
                  <a:lnTo>
                    <a:pt x="13" y="44"/>
                  </a:lnTo>
                  <a:lnTo>
                    <a:pt x="10" y="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32" name="Google Shape;2332;p46"/>
            <p:cNvSpPr/>
            <p:nvPr/>
          </p:nvSpPr>
          <p:spPr>
            <a:xfrm>
              <a:off x="4147" y="1798"/>
              <a:ext cx="58" cy="87"/>
            </a:xfrm>
            <a:custGeom>
              <a:avLst/>
              <a:gdLst/>
              <a:ahLst/>
              <a:cxnLst/>
              <a:rect l="l" t="t" r="r" b="b"/>
              <a:pathLst>
                <a:path w="116" h="175" extrusionOk="0">
                  <a:moveTo>
                    <a:pt x="116" y="0"/>
                  </a:moveTo>
                  <a:lnTo>
                    <a:pt x="25" y="99"/>
                  </a:lnTo>
                  <a:lnTo>
                    <a:pt x="0" y="173"/>
                  </a:lnTo>
                  <a:lnTo>
                    <a:pt x="35" y="175"/>
                  </a:lnTo>
                  <a:lnTo>
                    <a:pt x="35" y="171"/>
                  </a:lnTo>
                  <a:lnTo>
                    <a:pt x="42" y="166"/>
                  </a:lnTo>
                  <a:lnTo>
                    <a:pt x="50" y="158"/>
                  </a:lnTo>
                  <a:lnTo>
                    <a:pt x="59" y="149"/>
                  </a:lnTo>
                  <a:lnTo>
                    <a:pt x="67" y="137"/>
                  </a:lnTo>
                  <a:lnTo>
                    <a:pt x="77" y="128"/>
                  </a:lnTo>
                  <a:lnTo>
                    <a:pt x="82" y="118"/>
                  </a:lnTo>
                  <a:lnTo>
                    <a:pt x="86" y="114"/>
                  </a:lnTo>
                  <a:lnTo>
                    <a:pt x="86" y="109"/>
                  </a:lnTo>
                  <a:lnTo>
                    <a:pt x="86" y="105"/>
                  </a:lnTo>
                  <a:lnTo>
                    <a:pt x="88" y="97"/>
                  </a:lnTo>
                  <a:lnTo>
                    <a:pt x="90" y="90"/>
                  </a:lnTo>
                  <a:lnTo>
                    <a:pt x="94" y="80"/>
                  </a:lnTo>
                  <a:lnTo>
                    <a:pt x="96" y="71"/>
                  </a:lnTo>
                  <a:lnTo>
                    <a:pt x="97" y="61"/>
                  </a:lnTo>
                  <a:lnTo>
                    <a:pt x="101" y="52"/>
                  </a:lnTo>
                  <a:lnTo>
                    <a:pt x="103" y="40"/>
                  </a:lnTo>
                  <a:lnTo>
                    <a:pt x="105" y="31"/>
                  </a:lnTo>
                  <a:lnTo>
                    <a:pt x="107" y="21"/>
                  </a:lnTo>
                  <a:lnTo>
                    <a:pt x="111" y="14"/>
                  </a:lnTo>
                  <a:lnTo>
                    <a:pt x="113" y="8"/>
                  </a:lnTo>
                  <a:lnTo>
                    <a:pt x="115" y="2"/>
                  </a:lnTo>
                  <a:lnTo>
                    <a:pt x="116" y="0"/>
                  </a:lnTo>
                  <a:close/>
                </a:path>
              </a:pathLst>
            </a:custGeom>
            <a:solidFill>
              <a:srgbClr val="C4D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33" name="Google Shape;2333;p46"/>
            <p:cNvSpPr/>
            <p:nvPr/>
          </p:nvSpPr>
          <p:spPr>
            <a:xfrm>
              <a:off x="4027" y="1294"/>
              <a:ext cx="227" cy="223"/>
            </a:xfrm>
            <a:custGeom>
              <a:avLst/>
              <a:gdLst/>
              <a:ahLst/>
              <a:cxnLst/>
              <a:rect l="l" t="t" r="r" b="b"/>
              <a:pathLst>
                <a:path w="454" h="446" extrusionOk="0">
                  <a:moveTo>
                    <a:pt x="97" y="446"/>
                  </a:moveTo>
                  <a:lnTo>
                    <a:pt x="152" y="275"/>
                  </a:lnTo>
                  <a:lnTo>
                    <a:pt x="74" y="329"/>
                  </a:lnTo>
                  <a:lnTo>
                    <a:pt x="17" y="273"/>
                  </a:lnTo>
                  <a:lnTo>
                    <a:pt x="53" y="220"/>
                  </a:lnTo>
                  <a:lnTo>
                    <a:pt x="85" y="230"/>
                  </a:lnTo>
                  <a:lnTo>
                    <a:pt x="152" y="186"/>
                  </a:lnTo>
                  <a:lnTo>
                    <a:pt x="55" y="100"/>
                  </a:lnTo>
                  <a:lnTo>
                    <a:pt x="0" y="76"/>
                  </a:lnTo>
                  <a:lnTo>
                    <a:pt x="70" y="0"/>
                  </a:lnTo>
                  <a:lnTo>
                    <a:pt x="89" y="15"/>
                  </a:lnTo>
                  <a:lnTo>
                    <a:pt x="106" y="62"/>
                  </a:lnTo>
                  <a:lnTo>
                    <a:pt x="217" y="146"/>
                  </a:lnTo>
                  <a:lnTo>
                    <a:pt x="352" y="76"/>
                  </a:lnTo>
                  <a:lnTo>
                    <a:pt x="376" y="20"/>
                  </a:lnTo>
                  <a:lnTo>
                    <a:pt x="445" y="30"/>
                  </a:lnTo>
                  <a:lnTo>
                    <a:pt x="454" y="112"/>
                  </a:lnTo>
                  <a:lnTo>
                    <a:pt x="397" y="129"/>
                  </a:lnTo>
                  <a:lnTo>
                    <a:pt x="289" y="197"/>
                  </a:lnTo>
                  <a:lnTo>
                    <a:pt x="342" y="243"/>
                  </a:lnTo>
                  <a:lnTo>
                    <a:pt x="388" y="270"/>
                  </a:lnTo>
                  <a:lnTo>
                    <a:pt x="340" y="334"/>
                  </a:lnTo>
                  <a:lnTo>
                    <a:pt x="289" y="321"/>
                  </a:lnTo>
                  <a:lnTo>
                    <a:pt x="264" y="281"/>
                  </a:lnTo>
                  <a:lnTo>
                    <a:pt x="260" y="275"/>
                  </a:lnTo>
                  <a:lnTo>
                    <a:pt x="255" y="268"/>
                  </a:lnTo>
                  <a:lnTo>
                    <a:pt x="245" y="264"/>
                  </a:lnTo>
                  <a:lnTo>
                    <a:pt x="238" y="270"/>
                  </a:lnTo>
                  <a:lnTo>
                    <a:pt x="234" y="273"/>
                  </a:lnTo>
                  <a:lnTo>
                    <a:pt x="232" y="281"/>
                  </a:lnTo>
                  <a:lnTo>
                    <a:pt x="230" y="283"/>
                  </a:lnTo>
                  <a:lnTo>
                    <a:pt x="228" y="289"/>
                  </a:lnTo>
                  <a:lnTo>
                    <a:pt x="226" y="294"/>
                  </a:lnTo>
                  <a:lnTo>
                    <a:pt x="226" y="302"/>
                  </a:lnTo>
                  <a:lnTo>
                    <a:pt x="222" y="308"/>
                  </a:lnTo>
                  <a:lnTo>
                    <a:pt x="220" y="313"/>
                  </a:lnTo>
                  <a:lnTo>
                    <a:pt x="219" y="321"/>
                  </a:lnTo>
                  <a:lnTo>
                    <a:pt x="217" y="329"/>
                  </a:lnTo>
                  <a:lnTo>
                    <a:pt x="213" y="334"/>
                  </a:lnTo>
                  <a:lnTo>
                    <a:pt x="211" y="342"/>
                  </a:lnTo>
                  <a:lnTo>
                    <a:pt x="209" y="349"/>
                  </a:lnTo>
                  <a:lnTo>
                    <a:pt x="209" y="359"/>
                  </a:lnTo>
                  <a:lnTo>
                    <a:pt x="205" y="365"/>
                  </a:lnTo>
                  <a:lnTo>
                    <a:pt x="203" y="372"/>
                  </a:lnTo>
                  <a:lnTo>
                    <a:pt x="201" y="378"/>
                  </a:lnTo>
                  <a:lnTo>
                    <a:pt x="200" y="386"/>
                  </a:lnTo>
                  <a:lnTo>
                    <a:pt x="196" y="391"/>
                  </a:lnTo>
                  <a:lnTo>
                    <a:pt x="196" y="399"/>
                  </a:lnTo>
                  <a:lnTo>
                    <a:pt x="194" y="405"/>
                  </a:lnTo>
                  <a:lnTo>
                    <a:pt x="192" y="412"/>
                  </a:lnTo>
                  <a:lnTo>
                    <a:pt x="190" y="422"/>
                  </a:lnTo>
                  <a:lnTo>
                    <a:pt x="186" y="429"/>
                  </a:lnTo>
                  <a:lnTo>
                    <a:pt x="186" y="433"/>
                  </a:lnTo>
                  <a:lnTo>
                    <a:pt x="186" y="435"/>
                  </a:lnTo>
                  <a:lnTo>
                    <a:pt x="97" y="446"/>
                  </a:lnTo>
                  <a:close/>
                </a:path>
              </a:pathLst>
            </a:custGeom>
            <a:solidFill>
              <a:srgbClr val="87BD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34" name="Google Shape;2334;p46"/>
            <p:cNvSpPr/>
            <p:nvPr/>
          </p:nvSpPr>
          <p:spPr>
            <a:xfrm>
              <a:off x="3611" y="1511"/>
              <a:ext cx="271" cy="252"/>
            </a:xfrm>
            <a:custGeom>
              <a:avLst/>
              <a:gdLst/>
              <a:ahLst/>
              <a:cxnLst/>
              <a:rect l="l" t="t" r="r" b="b"/>
              <a:pathLst>
                <a:path w="542" h="506" extrusionOk="0">
                  <a:moveTo>
                    <a:pt x="542" y="369"/>
                  </a:moveTo>
                  <a:lnTo>
                    <a:pt x="323" y="221"/>
                  </a:lnTo>
                  <a:lnTo>
                    <a:pt x="451" y="184"/>
                  </a:lnTo>
                  <a:lnTo>
                    <a:pt x="462" y="133"/>
                  </a:lnTo>
                  <a:lnTo>
                    <a:pt x="392" y="67"/>
                  </a:lnTo>
                  <a:lnTo>
                    <a:pt x="365" y="97"/>
                  </a:lnTo>
                  <a:lnTo>
                    <a:pt x="363" y="133"/>
                  </a:lnTo>
                  <a:lnTo>
                    <a:pt x="266" y="175"/>
                  </a:lnTo>
                  <a:lnTo>
                    <a:pt x="270" y="50"/>
                  </a:lnTo>
                  <a:lnTo>
                    <a:pt x="240" y="6"/>
                  </a:lnTo>
                  <a:lnTo>
                    <a:pt x="173" y="0"/>
                  </a:lnTo>
                  <a:lnTo>
                    <a:pt x="158" y="32"/>
                  </a:lnTo>
                  <a:lnTo>
                    <a:pt x="200" y="93"/>
                  </a:lnTo>
                  <a:lnTo>
                    <a:pt x="192" y="211"/>
                  </a:lnTo>
                  <a:lnTo>
                    <a:pt x="82" y="261"/>
                  </a:lnTo>
                  <a:lnTo>
                    <a:pt x="34" y="228"/>
                  </a:lnTo>
                  <a:lnTo>
                    <a:pt x="30" y="232"/>
                  </a:lnTo>
                  <a:lnTo>
                    <a:pt x="27" y="236"/>
                  </a:lnTo>
                  <a:lnTo>
                    <a:pt x="19" y="245"/>
                  </a:lnTo>
                  <a:lnTo>
                    <a:pt x="13" y="255"/>
                  </a:lnTo>
                  <a:lnTo>
                    <a:pt x="6" y="262"/>
                  </a:lnTo>
                  <a:lnTo>
                    <a:pt x="2" y="270"/>
                  </a:lnTo>
                  <a:lnTo>
                    <a:pt x="0" y="276"/>
                  </a:lnTo>
                  <a:lnTo>
                    <a:pt x="4" y="278"/>
                  </a:lnTo>
                  <a:lnTo>
                    <a:pt x="10" y="280"/>
                  </a:lnTo>
                  <a:lnTo>
                    <a:pt x="15" y="287"/>
                  </a:lnTo>
                  <a:lnTo>
                    <a:pt x="19" y="291"/>
                  </a:lnTo>
                  <a:lnTo>
                    <a:pt x="21" y="299"/>
                  </a:lnTo>
                  <a:lnTo>
                    <a:pt x="25" y="306"/>
                  </a:lnTo>
                  <a:lnTo>
                    <a:pt x="29" y="314"/>
                  </a:lnTo>
                  <a:lnTo>
                    <a:pt x="30" y="319"/>
                  </a:lnTo>
                  <a:lnTo>
                    <a:pt x="34" y="327"/>
                  </a:lnTo>
                  <a:lnTo>
                    <a:pt x="38" y="333"/>
                  </a:lnTo>
                  <a:lnTo>
                    <a:pt x="40" y="340"/>
                  </a:lnTo>
                  <a:lnTo>
                    <a:pt x="44" y="348"/>
                  </a:lnTo>
                  <a:lnTo>
                    <a:pt x="46" y="352"/>
                  </a:lnTo>
                  <a:lnTo>
                    <a:pt x="112" y="314"/>
                  </a:lnTo>
                  <a:lnTo>
                    <a:pt x="192" y="291"/>
                  </a:lnTo>
                  <a:lnTo>
                    <a:pt x="183" y="396"/>
                  </a:lnTo>
                  <a:lnTo>
                    <a:pt x="143" y="458"/>
                  </a:lnTo>
                  <a:lnTo>
                    <a:pt x="203" y="506"/>
                  </a:lnTo>
                  <a:lnTo>
                    <a:pt x="270" y="479"/>
                  </a:lnTo>
                  <a:lnTo>
                    <a:pt x="245" y="405"/>
                  </a:lnTo>
                  <a:lnTo>
                    <a:pt x="251" y="295"/>
                  </a:lnTo>
                  <a:lnTo>
                    <a:pt x="489" y="462"/>
                  </a:lnTo>
                  <a:lnTo>
                    <a:pt x="542" y="369"/>
                  </a:lnTo>
                  <a:close/>
                </a:path>
              </a:pathLst>
            </a:custGeom>
            <a:solidFill>
              <a:srgbClr val="87BD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35" name="Google Shape;2335;p46"/>
            <p:cNvSpPr/>
            <p:nvPr/>
          </p:nvSpPr>
          <p:spPr>
            <a:xfrm>
              <a:off x="4184" y="1930"/>
              <a:ext cx="21" cy="23"/>
            </a:xfrm>
            <a:custGeom>
              <a:avLst/>
              <a:gdLst/>
              <a:ahLst/>
              <a:cxnLst/>
              <a:rect l="l" t="t" r="r" b="b"/>
              <a:pathLst>
                <a:path w="41" h="45" extrusionOk="0">
                  <a:moveTo>
                    <a:pt x="9" y="39"/>
                  </a:moveTo>
                  <a:lnTo>
                    <a:pt x="3" y="34"/>
                  </a:lnTo>
                  <a:lnTo>
                    <a:pt x="0" y="24"/>
                  </a:lnTo>
                  <a:lnTo>
                    <a:pt x="0" y="19"/>
                  </a:lnTo>
                  <a:lnTo>
                    <a:pt x="3" y="13"/>
                  </a:lnTo>
                  <a:lnTo>
                    <a:pt x="5" y="9"/>
                  </a:lnTo>
                  <a:lnTo>
                    <a:pt x="9" y="5"/>
                  </a:lnTo>
                  <a:lnTo>
                    <a:pt x="15" y="3"/>
                  </a:lnTo>
                  <a:lnTo>
                    <a:pt x="22" y="1"/>
                  </a:lnTo>
                  <a:lnTo>
                    <a:pt x="28" y="0"/>
                  </a:lnTo>
                  <a:lnTo>
                    <a:pt x="32" y="0"/>
                  </a:lnTo>
                  <a:lnTo>
                    <a:pt x="36" y="0"/>
                  </a:lnTo>
                  <a:lnTo>
                    <a:pt x="40" y="1"/>
                  </a:lnTo>
                  <a:lnTo>
                    <a:pt x="41" y="7"/>
                  </a:lnTo>
                  <a:lnTo>
                    <a:pt x="41" y="17"/>
                  </a:lnTo>
                  <a:lnTo>
                    <a:pt x="38" y="24"/>
                  </a:lnTo>
                  <a:lnTo>
                    <a:pt x="36" y="32"/>
                  </a:lnTo>
                  <a:lnTo>
                    <a:pt x="32" y="36"/>
                  </a:lnTo>
                  <a:lnTo>
                    <a:pt x="32" y="39"/>
                  </a:lnTo>
                  <a:lnTo>
                    <a:pt x="30" y="41"/>
                  </a:lnTo>
                  <a:lnTo>
                    <a:pt x="26" y="45"/>
                  </a:lnTo>
                  <a:lnTo>
                    <a:pt x="22" y="45"/>
                  </a:lnTo>
                  <a:lnTo>
                    <a:pt x="19" y="45"/>
                  </a:lnTo>
                  <a:lnTo>
                    <a:pt x="13" y="43"/>
                  </a:lnTo>
                  <a:lnTo>
                    <a:pt x="9"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36" name="Google Shape;2336;p46"/>
            <p:cNvSpPr/>
            <p:nvPr/>
          </p:nvSpPr>
          <p:spPr>
            <a:xfrm>
              <a:off x="4183" y="1959"/>
              <a:ext cx="21" cy="16"/>
            </a:xfrm>
            <a:custGeom>
              <a:avLst/>
              <a:gdLst/>
              <a:ahLst/>
              <a:cxnLst/>
              <a:rect l="l" t="t" r="r" b="b"/>
              <a:pathLst>
                <a:path w="42" h="33" extrusionOk="0">
                  <a:moveTo>
                    <a:pt x="7" y="29"/>
                  </a:moveTo>
                  <a:lnTo>
                    <a:pt x="4" y="25"/>
                  </a:lnTo>
                  <a:lnTo>
                    <a:pt x="2" y="18"/>
                  </a:lnTo>
                  <a:lnTo>
                    <a:pt x="0" y="12"/>
                  </a:lnTo>
                  <a:lnTo>
                    <a:pt x="2" y="8"/>
                  </a:lnTo>
                  <a:lnTo>
                    <a:pt x="5" y="4"/>
                  </a:lnTo>
                  <a:lnTo>
                    <a:pt x="15" y="2"/>
                  </a:lnTo>
                  <a:lnTo>
                    <a:pt x="23" y="0"/>
                  </a:lnTo>
                  <a:lnTo>
                    <a:pt x="30" y="0"/>
                  </a:lnTo>
                  <a:lnTo>
                    <a:pt x="36" y="2"/>
                  </a:lnTo>
                  <a:lnTo>
                    <a:pt x="40" y="8"/>
                  </a:lnTo>
                  <a:lnTo>
                    <a:pt x="42" y="10"/>
                  </a:lnTo>
                  <a:lnTo>
                    <a:pt x="42" y="18"/>
                  </a:lnTo>
                  <a:lnTo>
                    <a:pt x="40" y="21"/>
                  </a:lnTo>
                  <a:lnTo>
                    <a:pt x="38" y="27"/>
                  </a:lnTo>
                  <a:lnTo>
                    <a:pt x="30" y="31"/>
                  </a:lnTo>
                  <a:lnTo>
                    <a:pt x="24" y="33"/>
                  </a:lnTo>
                  <a:lnTo>
                    <a:pt x="19" y="33"/>
                  </a:lnTo>
                  <a:lnTo>
                    <a:pt x="15" y="33"/>
                  </a:lnTo>
                  <a:lnTo>
                    <a:pt x="9" y="31"/>
                  </a:lnTo>
                  <a:lnTo>
                    <a:pt x="7"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37" name="Google Shape;2337;p46"/>
            <p:cNvSpPr/>
            <p:nvPr/>
          </p:nvSpPr>
          <p:spPr>
            <a:xfrm>
              <a:off x="4187" y="1980"/>
              <a:ext cx="21" cy="19"/>
            </a:xfrm>
            <a:custGeom>
              <a:avLst/>
              <a:gdLst/>
              <a:ahLst/>
              <a:cxnLst/>
              <a:rect l="l" t="t" r="r" b="b"/>
              <a:pathLst>
                <a:path w="42" h="38" extrusionOk="0">
                  <a:moveTo>
                    <a:pt x="6" y="36"/>
                  </a:moveTo>
                  <a:lnTo>
                    <a:pt x="4" y="35"/>
                  </a:lnTo>
                  <a:lnTo>
                    <a:pt x="4" y="29"/>
                  </a:lnTo>
                  <a:lnTo>
                    <a:pt x="0" y="23"/>
                  </a:lnTo>
                  <a:lnTo>
                    <a:pt x="0" y="17"/>
                  </a:lnTo>
                  <a:lnTo>
                    <a:pt x="0" y="12"/>
                  </a:lnTo>
                  <a:lnTo>
                    <a:pt x="4" y="6"/>
                  </a:lnTo>
                  <a:lnTo>
                    <a:pt x="8" y="2"/>
                  </a:lnTo>
                  <a:lnTo>
                    <a:pt x="17" y="0"/>
                  </a:lnTo>
                  <a:lnTo>
                    <a:pt x="27" y="0"/>
                  </a:lnTo>
                  <a:lnTo>
                    <a:pt x="35" y="4"/>
                  </a:lnTo>
                  <a:lnTo>
                    <a:pt x="40" y="8"/>
                  </a:lnTo>
                  <a:lnTo>
                    <a:pt x="42" y="14"/>
                  </a:lnTo>
                  <a:lnTo>
                    <a:pt x="42" y="19"/>
                  </a:lnTo>
                  <a:lnTo>
                    <a:pt x="42" y="23"/>
                  </a:lnTo>
                  <a:lnTo>
                    <a:pt x="38" y="29"/>
                  </a:lnTo>
                  <a:lnTo>
                    <a:pt x="33" y="35"/>
                  </a:lnTo>
                  <a:lnTo>
                    <a:pt x="27" y="36"/>
                  </a:lnTo>
                  <a:lnTo>
                    <a:pt x="21" y="36"/>
                  </a:lnTo>
                  <a:lnTo>
                    <a:pt x="16" y="36"/>
                  </a:lnTo>
                  <a:lnTo>
                    <a:pt x="14" y="38"/>
                  </a:lnTo>
                  <a:lnTo>
                    <a:pt x="6" y="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38" name="Google Shape;2338;p46"/>
            <p:cNvSpPr/>
            <p:nvPr/>
          </p:nvSpPr>
          <p:spPr>
            <a:xfrm>
              <a:off x="4074" y="1420"/>
              <a:ext cx="48" cy="94"/>
            </a:xfrm>
            <a:custGeom>
              <a:avLst/>
              <a:gdLst/>
              <a:ahLst/>
              <a:cxnLst/>
              <a:rect l="l" t="t" r="r" b="b"/>
              <a:pathLst>
                <a:path w="97" h="189" extrusionOk="0">
                  <a:moveTo>
                    <a:pt x="0" y="189"/>
                  </a:moveTo>
                  <a:lnTo>
                    <a:pt x="51" y="14"/>
                  </a:lnTo>
                  <a:lnTo>
                    <a:pt x="97" y="0"/>
                  </a:lnTo>
                  <a:lnTo>
                    <a:pt x="44" y="189"/>
                  </a:lnTo>
                  <a:lnTo>
                    <a:pt x="0" y="1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39" name="Google Shape;2339;p46"/>
            <p:cNvSpPr/>
            <p:nvPr/>
          </p:nvSpPr>
          <p:spPr>
            <a:xfrm>
              <a:off x="4061" y="1335"/>
              <a:ext cx="125" cy="106"/>
            </a:xfrm>
            <a:custGeom>
              <a:avLst/>
              <a:gdLst/>
              <a:ahLst/>
              <a:cxnLst/>
              <a:rect l="l" t="t" r="r" b="b"/>
              <a:pathLst>
                <a:path w="249" h="213" extrusionOk="0">
                  <a:moveTo>
                    <a:pt x="249" y="192"/>
                  </a:moveTo>
                  <a:lnTo>
                    <a:pt x="25" y="0"/>
                  </a:lnTo>
                  <a:lnTo>
                    <a:pt x="0" y="27"/>
                  </a:lnTo>
                  <a:lnTo>
                    <a:pt x="215" y="213"/>
                  </a:lnTo>
                  <a:lnTo>
                    <a:pt x="249" y="19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40" name="Google Shape;2340;p46"/>
            <p:cNvSpPr/>
            <p:nvPr/>
          </p:nvSpPr>
          <p:spPr>
            <a:xfrm>
              <a:off x="4085" y="1310"/>
              <a:ext cx="121" cy="107"/>
            </a:xfrm>
            <a:custGeom>
              <a:avLst/>
              <a:gdLst/>
              <a:ahLst/>
              <a:cxnLst/>
              <a:rect l="l" t="t" r="r" b="b"/>
              <a:pathLst>
                <a:path w="241" h="215" extrusionOk="0">
                  <a:moveTo>
                    <a:pt x="11" y="0"/>
                  </a:moveTo>
                  <a:lnTo>
                    <a:pt x="241" y="184"/>
                  </a:lnTo>
                  <a:lnTo>
                    <a:pt x="220" y="215"/>
                  </a:lnTo>
                  <a:lnTo>
                    <a:pt x="0" y="36"/>
                  </a:lnTo>
                  <a:lnTo>
                    <a:pt x="11"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41" name="Google Shape;2341;p46"/>
            <p:cNvSpPr/>
            <p:nvPr/>
          </p:nvSpPr>
          <p:spPr>
            <a:xfrm>
              <a:off x="3734" y="1541"/>
              <a:ext cx="29" cy="182"/>
            </a:xfrm>
            <a:custGeom>
              <a:avLst/>
              <a:gdLst/>
              <a:ahLst/>
              <a:cxnLst/>
              <a:rect l="l" t="t" r="r" b="b"/>
              <a:pathLst>
                <a:path w="57" h="365" extrusionOk="0">
                  <a:moveTo>
                    <a:pt x="31" y="365"/>
                  </a:moveTo>
                  <a:lnTo>
                    <a:pt x="57" y="11"/>
                  </a:lnTo>
                  <a:lnTo>
                    <a:pt x="19" y="0"/>
                  </a:lnTo>
                  <a:lnTo>
                    <a:pt x="0" y="348"/>
                  </a:lnTo>
                  <a:lnTo>
                    <a:pt x="31" y="36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42" name="Google Shape;2342;p46"/>
            <p:cNvSpPr/>
            <p:nvPr/>
          </p:nvSpPr>
          <p:spPr>
            <a:xfrm>
              <a:off x="3701" y="1547"/>
              <a:ext cx="23" cy="166"/>
            </a:xfrm>
            <a:custGeom>
              <a:avLst/>
              <a:gdLst/>
              <a:ahLst/>
              <a:cxnLst/>
              <a:rect l="l" t="t" r="r" b="b"/>
              <a:pathLst>
                <a:path w="45" h="333" extrusionOk="0">
                  <a:moveTo>
                    <a:pt x="34" y="333"/>
                  </a:moveTo>
                  <a:lnTo>
                    <a:pt x="34" y="329"/>
                  </a:lnTo>
                  <a:lnTo>
                    <a:pt x="34" y="327"/>
                  </a:lnTo>
                  <a:lnTo>
                    <a:pt x="34" y="320"/>
                  </a:lnTo>
                  <a:lnTo>
                    <a:pt x="34" y="314"/>
                  </a:lnTo>
                  <a:lnTo>
                    <a:pt x="34" y="306"/>
                  </a:lnTo>
                  <a:lnTo>
                    <a:pt x="34" y="297"/>
                  </a:lnTo>
                  <a:lnTo>
                    <a:pt x="34" y="286"/>
                  </a:lnTo>
                  <a:lnTo>
                    <a:pt x="34" y="276"/>
                  </a:lnTo>
                  <a:lnTo>
                    <a:pt x="34" y="270"/>
                  </a:lnTo>
                  <a:lnTo>
                    <a:pt x="34" y="263"/>
                  </a:lnTo>
                  <a:lnTo>
                    <a:pt x="34" y="257"/>
                  </a:lnTo>
                  <a:lnTo>
                    <a:pt x="34" y="251"/>
                  </a:lnTo>
                  <a:lnTo>
                    <a:pt x="34" y="244"/>
                  </a:lnTo>
                  <a:lnTo>
                    <a:pt x="34" y="236"/>
                  </a:lnTo>
                  <a:lnTo>
                    <a:pt x="34" y="230"/>
                  </a:lnTo>
                  <a:lnTo>
                    <a:pt x="36" y="225"/>
                  </a:lnTo>
                  <a:lnTo>
                    <a:pt x="36" y="217"/>
                  </a:lnTo>
                  <a:lnTo>
                    <a:pt x="36" y="209"/>
                  </a:lnTo>
                  <a:lnTo>
                    <a:pt x="36" y="202"/>
                  </a:lnTo>
                  <a:lnTo>
                    <a:pt x="36" y="196"/>
                  </a:lnTo>
                  <a:lnTo>
                    <a:pt x="36" y="189"/>
                  </a:lnTo>
                  <a:lnTo>
                    <a:pt x="38" y="181"/>
                  </a:lnTo>
                  <a:lnTo>
                    <a:pt x="38" y="173"/>
                  </a:lnTo>
                  <a:lnTo>
                    <a:pt x="38" y="166"/>
                  </a:lnTo>
                  <a:lnTo>
                    <a:pt x="38" y="158"/>
                  </a:lnTo>
                  <a:lnTo>
                    <a:pt x="38" y="151"/>
                  </a:lnTo>
                  <a:lnTo>
                    <a:pt x="38" y="143"/>
                  </a:lnTo>
                  <a:lnTo>
                    <a:pt x="38" y="135"/>
                  </a:lnTo>
                  <a:lnTo>
                    <a:pt x="38" y="128"/>
                  </a:lnTo>
                  <a:lnTo>
                    <a:pt x="40" y="120"/>
                  </a:lnTo>
                  <a:lnTo>
                    <a:pt x="40" y="112"/>
                  </a:lnTo>
                  <a:lnTo>
                    <a:pt x="42" y="107"/>
                  </a:lnTo>
                  <a:lnTo>
                    <a:pt x="42" y="99"/>
                  </a:lnTo>
                  <a:lnTo>
                    <a:pt x="42" y="93"/>
                  </a:lnTo>
                  <a:lnTo>
                    <a:pt x="42" y="86"/>
                  </a:lnTo>
                  <a:lnTo>
                    <a:pt x="42" y="80"/>
                  </a:lnTo>
                  <a:lnTo>
                    <a:pt x="42" y="74"/>
                  </a:lnTo>
                  <a:lnTo>
                    <a:pt x="42" y="67"/>
                  </a:lnTo>
                  <a:lnTo>
                    <a:pt x="42" y="61"/>
                  </a:lnTo>
                  <a:lnTo>
                    <a:pt x="43" y="57"/>
                  </a:lnTo>
                  <a:lnTo>
                    <a:pt x="43" y="46"/>
                  </a:lnTo>
                  <a:lnTo>
                    <a:pt x="43" y="38"/>
                  </a:lnTo>
                  <a:lnTo>
                    <a:pt x="43" y="29"/>
                  </a:lnTo>
                  <a:lnTo>
                    <a:pt x="43" y="23"/>
                  </a:lnTo>
                  <a:lnTo>
                    <a:pt x="43" y="16"/>
                  </a:lnTo>
                  <a:lnTo>
                    <a:pt x="43" y="14"/>
                  </a:lnTo>
                  <a:lnTo>
                    <a:pt x="43" y="10"/>
                  </a:lnTo>
                  <a:lnTo>
                    <a:pt x="45" y="10"/>
                  </a:lnTo>
                  <a:lnTo>
                    <a:pt x="15" y="0"/>
                  </a:lnTo>
                  <a:lnTo>
                    <a:pt x="0" y="324"/>
                  </a:lnTo>
                  <a:lnTo>
                    <a:pt x="34" y="33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43" name="Google Shape;2343;p46"/>
            <p:cNvSpPr/>
            <p:nvPr/>
          </p:nvSpPr>
          <p:spPr>
            <a:xfrm>
              <a:off x="3745" y="1637"/>
              <a:ext cx="129" cy="101"/>
            </a:xfrm>
            <a:custGeom>
              <a:avLst/>
              <a:gdLst/>
              <a:ahLst/>
              <a:cxnLst/>
              <a:rect l="l" t="t" r="r" b="b"/>
              <a:pathLst>
                <a:path w="259" h="201" extrusionOk="0">
                  <a:moveTo>
                    <a:pt x="4" y="0"/>
                  </a:moveTo>
                  <a:lnTo>
                    <a:pt x="259" y="167"/>
                  </a:lnTo>
                  <a:lnTo>
                    <a:pt x="259" y="173"/>
                  </a:lnTo>
                  <a:lnTo>
                    <a:pt x="259" y="179"/>
                  </a:lnTo>
                  <a:lnTo>
                    <a:pt x="259" y="186"/>
                  </a:lnTo>
                  <a:lnTo>
                    <a:pt x="257" y="192"/>
                  </a:lnTo>
                  <a:lnTo>
                    <a:pt x="253" y="198"/>
                  </a:lnTo>
                  <a:lnTo>
                    <a:pt x="247" y="201"/>
                  </a:lnTo>
                  <a:lnTo>
                    <a:pt x="242" y="201"/>
                  </a:lnTo>
                  <a:lnTo>
                    <a:pt x="238" y="200"/>
                  </a:lnTo>
                  <a:lnTo>
                    <a:pt x="234" y="200"/>
                  </a:lnTo>
                  <a:lnTo>
                    <a:pt x="228" y="196"/>
                  </a:lnTo>
                  <a:lnTo>
                    <a:pt x="223" y="194"/>
                  </a:lnTo>
                  <a:lnTo>
                    <a:pt x="215" y="190"/>
                  </a:lnTo>
                  <a:lnTo>
                    <a:pt x="207" y="184"/>
                  </a:lnTo>
                  <a:lnTo>
                    <a:pt x="200" y="181"/>
                  </a:lnTo>
                  <a:lnTo>
                    <a:pt x="192" y="177"/>
                  </a:lnTo>
                  <a:lnTo>
                    <a:pt x="183" y="169"/>
                  </a:lnTo>
                  <a:lnTo>
                    <a:pt x="173" y="163"/>
                  </a:lnTo>
                  <a:lnTo>
                    <a:pt x="162" y="158"/>
                  </a:lnTo>
                  <a:lnTo>
                    <a:pt x="152" y="152"/>
                  </a:lnTo>
                  <a:lnTo>
                    <a:pt x="141" y="144"/>
                  </a:lnTo>
                  <a:lnTo>
                    <a:pt x="131" y="139"/>
                  </a:lnTo>
                  <a:lnTo>
                    <a:pt x="120" y="131"/>
                  </a:lnTo>
                  <a:lnTo>
                    <a:pt x="110" y="125"/>
                  </a:lnTo>
                  <a:lnTo>
                    <a:pt x="99" y="118"/>
                  </a:lnTo>
                  <a:lnTo>
                    <a:pt x="88" y="112"/>
                  </a:lnTo>
                  <a:lnTo>
                    <a:pt x="78" y="105"/>
                  </a:lnTo>
                  <a:lnTo>
                    <a:pt x="69" y="99"/>
                  </a:lnTo>
                  <a:lnTo>
                    <a:pt x="59" y="93"/>
                  </a:lnTo>
                  <a:lnTo>
                    <a:pt x="50" y="86"/>
                  </a:lnTo>
                  <a:lnTo>
                    <a:pt x="40" y="80"/>
                  </a:lnTo>
                  <a:lnTo>
                    <a:pt x="33" y="76"/>
                  </a:lnTo>
                  <a:lnTo>
                    <a:pt x="25" y="68"/>
                  </a:lnTo>
                  <a:lnTo>
                    <a:pt x="17" y="65"/>
                  </a:lnTo>
                  <a:lnTo>
                    <a:pt x="12" y="61"/>
                  </a:lnTo>
                  <a:lnTo>
                    <a:pt x="8" y="59"/>
                  </a:lnTo>
                  <a:lnTo>
                    <a:pt x="2" y="53"/>
                  </a:lnTo>
                  <a:lnTo>
                    <a:pt x="0" y="53"/>
                  </a:lnTo>
                  <a:lnTo>
                    <a:pt x="4"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44" name="Google Shape;2344;p46"/>
            <p:cNvSpPr/>
            <p:nvPr/>
          </p:nvSpPr>
          <p:spPr>
            <a:xfrm>
              <a:off x="4118" y="1414"/>
              <a:ext cx="51" cy="104"/>
            </a:xfrm>
            <a:custGeom>
              <a:avLst/>
              <a:gdLst/>
              <a:ahLst/>
              <a:cxnLst/>
              <a:rect l="l" t="t" r="r" b="b"/>
              <a:pathLst>
                <a:path w="101" h="209" extrusionOk="0">
                  <a:moveTo>
                    <a:pt x="0" y="209"/>
                  </a:moveTo>
                  <a:lnTo>
                    <a:pt x="61" y="0"/>
                  </a:lnTo>
                  <a:lnTo>
                    <a:pt x="101" y="27"/>
                  </a:lnTo>
                  <a:lnTo>
                    <a:pt x="48" y="207"/>
                  </a:lnTo>
                  <a:lnTo>
                    <a:pt x="0" y="20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45" name="Google Shape;2345;p46"/>
            <p:cNvSpPr/>
            <p:nvPr/>
          </p:nvSpPr>
          <p:spPr>
            <a:xfrm>
              <a:off x="3761" y="1610"/>
              <a:ext cx="140" cy="91"/>
            </a:xfrm>
            <a:custGeom>
              <a:avLst/>
              <a:gdLst/>
              <a:ahLst/>
              <a:cxnLst/>
              <a:rect l="l" t="t" r="r" b="b"/>
              <a:pathLst>
                <a:path w="281" h="180" extrusionOk="0">
                  <a:moveTo>
                    <a:pt x="0" y="21"/>
                  </a:moveTo>
                  <a:lnTo>
                    <a:pt x="264" y="180"/>
                  </a:lnTo>
                  <a:lnTo>
                    <a:pt x="281" y="140"/>
                  </a:lnTo>
                  <a:lnTo>
                    <a:pt x="57" y="0"/>
                  </a:lnTo>
                  <a:lnTo>
                    <a:pt x="0" y="2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46" name="Google Shape;2346;p46"/>
            <p:cNvSpPr/>
            <p:nvPr/>
          </p:nvSpPr>
          <p:spPr>
            <a:xfrm>
              <a:off x="4190" y="2005"/>
              <a:ext cx="23" cy="21"/>
            </a:xfrm>
            <a:custGeom>
              <a:avLst/>
              <a:gdLst/>
              <a:ahLst/>
              <a:cxnLst/>
              <a:rect l="l" t="t" r="r" b="b"/>
              <a:pathLst>
                <a:path w="48" h="42" extrusionOk="0">
                  <a:moveTo>
                    <a:pt x="11" y="42"/>
                  </a:moveTo>
                  <a:lnTo>
                    <a:pt x="10" y="40"/>
                  </a:lnTo>
                  <a:lnTo>
                    <a:pt x="8" y="34"/>
                  </a:lnTo>
                  <a:lnTo>
                    <a:pt x="4" y="28"/>
                  </a:lnTo>
                  <a:lnTo>
                    <a:pt x="2" y="23"/>
                  </a:lnTo>
                  <a:lnTo>
                    <a:pt x="0" y="15"/>
                  </a:lnTo>
                  <a:lnTo>
                    <a:pt x="2" y="7"/>
                  </a:lnTo>
                  <a:lnTo>
                    <a:pt x="4" y="5"/>
                  </a:lnTo>
                  <a:lnTo>
                    <a:pt x="8" y="4"/>
                  </a:lnTo>
                  <a:lnTo>
                    <a:pt x="13" y="2"/>
                  </a:lnTo>
                  <a:lnTo>
                    <a:pt x="21" y="2"/>
                  </a:lnTo>
                  <a:lnTo>
                    <a:pt x="27" y="0"/>
                  </a:lnTo>
                  <a:lnTo>
                    <a:pt x="32" y="0"/>
                  </a:lnTo>
                  <a:lnTo>
                    <a:pt x="36" y="2"/>
                  </a:lnTo>
                  <a:lnTo>
                    <a:pt x="42" y="4"/>
                  </a:lnTo>
                  <a:lnTo>
                    <a:pt x="46" y="9"/>
                  </a:lnTo>
                  <a:lnTo>
                    <a:pt x="48" y="15"/>
                  </a:lnTo>
                  <a:lnTo>
                    <a:pt x="48" y="23"/>
                  </a:lnTo>
                  <a:lnTo>
                    <a:pt x="46" y="28"/>
                  </a:lnTo>
                  <a:lnTo>
                    <a:pt x="42" y="34"/>
                  </a:lnTo>
                  <a:lnTo>
                    <a:pt x="38" y="38"/>
                  </a:lnTo>
                  <a:lnTo>
                    <a:pt x="29" y="42"/>
                  </a:lnTo>
                  <a:lnTo>
                    <a:pt x="21" y="42"/>
                  </a:lnTo>
                  <a:lnTo>
                    <a:pt x="15" y="42"/>
                  </a:lnTo>
                  <a:lnTo>
                    <a:pt x="11" y="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47" name="Google Shape;2347;p46"/>
            <p:cNvSpPr/>
            <p:nvPr/>
          </p:nvSpPr>
          <p:spPr>
            <a:xfrm>
              <a:off x="4224" y="1992"/>
              <a:ext cx="24" cy="19"/>
            </a:xfrm>
            <a:custGeom>
              <a:avLst/>
              <a:gdLst/>
              <a:ahLst/>
              <a:cxnLst/>
              <a:rect l="l" t="t" r="r" b="b"/>
              <a:pathLst>
                <a:path w="50" h="38" extrusionOk="0">
                  <a:moveTo>
                    <a:pt x="16" y="38"/>
                  </a:moveTo>
                  <a:lnTo>
                    <a:pt x="14" y="34"/>
                  </a:lnTo>
                  <a:lnTo>
                    <a:pt x="10" y="32"/>
                  </a:lnTo>
                  <a:lnTo>
                    <a:pt x="6" y="27"/>
                  </a:lnTo>
                  <a:lnTo>
                    <a:pt x="2" y="23"/>
                  </a:lnTo>
                  <a:lnTo>
                    <a:pt x="0" y="17"/>
                  </a:lnTo>
                  <a:lnTo>
                    <a:pt x="0" y="12"/>
                  </a:lnTo>
                  <a:lnTo>
                    <a:pt x="2" y="8"/>
                  </a:lnTo>
                  <a:lnTo>
                    <a:pt x="12" y="4"/>
                  </a:lnTo>
                  <a:lnTo>
                    <a:pt x="21" y="0"/>
                  </a:lnTo>
                  <a:lnTo>
                    <a:pt x="31" y="0"/>
                  </a:lnTo>
                  <a:lnTo>
                    <a:pt x="37" y="0"/>
                  </a:lnTo>
                  <a:lnTo>
                    <a:pt x="42" y="4"/>
                  </a:lnTo>
                  <a:lnTo>
                    <a:pt x="44" y="6"/>
                  </a:lnTo>
                  <a:lnTo>
                    <a:pt x="48" y="12"/>
                  </a:lnTo>
                  <a:lnTo>
                    <a:pt x="48" y="15"/>
                  </a:lnTo>
                  <a:lnTo>
                    <a:pt x="50" y="25"/>
                  </a:lnTo>
                  <a:lnTo>
                    <a:pt x="48" y="31"/>
                  </a:lnTo>
                  <a:lnTo>
                    <a:pt x="44" y="34"/>
                  </a:lnTo>
                  <a:lnTo>
                    <a:pt x="39" y="36"/>
                  </a:lnTo>
                  <a:lnTo>
                    <a:pt x="33" y="38"/>
                  </a:lnTo>
                  <a:lnTo>
                    <a:pt x="27" y="38"/>
                  </a:lnTo>
                  <a:lnTo>
                    <a:pt x="21" y="38"/>
                  </a:lnTo>
                  <a:lnTo>
                    <a:pt x="18" y="38"/>
                  </a:lnTo>
                  <a:lnTo>
                    <a:pt x="16"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48" name="Google Shape;2348;p46"/>
            <p:cNvSpPr/>
            <p:nvPr/>
          </p:nvSpPr>
          <p:spPr>
            <a:xfrm>
              <a:off x="4216" y="1959"/>
              <a:ext cx="27" cy="20"/>
            </a:xfrm>
            <a:custGeom>
              <a:avLst/>
              <a:gdLst/>
              <a:ahLst/>
              <a:cxnLst/>
              <a:rect l="l" t="t" r="r" b="b"/>
              <a:pathLst>
                <a:path w="54" h="40" extrusionOk="0">
                  <a:moveTo>
                    <a:pt x="17" y="39"/>
                  </a:moveTo>
                  <a:lnTo>
                    <a:pt x="15" y="37"/>
                  </a:lnTo>
                  <a:lnTo>
                    <a:pt x="10" y="35"/>
                  </a:lnTo>
                  <a:lnTo>
                    <a:pt x="6" y="29"/>
                  </a:lnTo>
                  <a:lnTo>
                    <a:pt x="2" y="25"/>
                  </a:lnTo>
                  <a:lnTo>
                    <a:pt x="0" y="18"/>
                  </a:lnTo>
                  <a:lnTo>
                    <a:pt x="2" y="12"/>
                  </a:lnTo>
                  <a:lnTo>
                    <a:pt x="4" y="10"/>
                  </a:lnTo>
                  <a:lnTo>
                    <a:pt x="8" y="6"/>
                  </a:lnTo>
                  <a:lnTo>
                    <a:pt x="14" y="4"/>
                  </a:lnTo>
                  <a:lnTo>
                    <a:pt x="23" y="2"/>
                  </a:lnTo>
                  <a:lnTo>
                    <a:pt x="29" y="0"/>
                  </a:lnTo>
                  <a:lnTo>
                    <a:pt x="34" y="0"/>
                  </a:lnTo>
                  <a:lnTo>
                    <a:pt x="38" y="0"/>
                  </a:lnTo>
                  <a:lnTo>
                    <a:pt x="44" y="0"/>
                  </a:lnTo>
                  <a:lnTo>
                    <a:pt x="50" y="4"/>
                  </a:lnTo>
                  <a:lnTo>
                    <a:pt x="54" y="10"/>
                  </a:lnTo>
                  <a:lnTo>
                    <a:pt x="54" y="16"/>
                  </a:lnTo>
                  <a:lnTo>
                    <a:pt x="54" y="21"/>
                  </a:lnTo>
                  <a:lnTo>
                    <a:pt x="54" y="25"/>
                  </a:lnTo>
                  <a:lnTo>
                    <a:pt x="54" y="27"/>
                  </a:lnTo>
                  <a:lnTo>
                    <a:pt x="52" y="31"/>
                  </a:lnTo>
                  <a:lnTo>
                    <a:pt x="42" y="37"/>
                  </a:lnTo>
                  <a:lnTo>
                    <a:pt x="36" y="39"/>
                  </a:lnTo>
                  <a:lnTo>
                    <a:pt x="31" y="40"/>
                  </a:lnTo>
                  <a:lnTo>
                    <a:pt x="23" y="40"/>
                  </a:lnTo>
                  <a:lnTo>
                    <a:pt x="17"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49" name="Google Shape;2349;p46"/>
            <p:cNvSpPr/>
            <p:nvPr/>
          </p:nvSpPr>
          <p:spPr>
            <a:xfrm>
              <a:off x="4226" y="1927"/>
              <a:ext cx="23" cy="25"/>
            </a:xfrm>
            <a:custGeom>
              <a:avLst/>
              <a:gdLst/>
              <a:ahLst/>
              <a:cxnLst/>
              <a:rect l="l" t="t" r="r" b="b"/>
              <a:pathLst>
                <a:path w="48" h="49" extrusionOk="0">
                  <a:moveTo>
                    <a:pt x="17" y="42"/>
                  </a:moveTo>
                  <a:lnTo>
                    <a:pt x="15" y="40"/>
                  </a:lnTo>
                  <a:lnTo>
                    <a:pt x="12" y="36"/>
                  </a:lnTo>
                  <a:lnTo>
                    <a:pt x="6" y="28"/>
                  </a:lnTo>
                  <a:lnTo>
                    <a:pt x="4" y="21"/>
                  </a:lnTo>
                  <a:lnTo>
                    <a:pt x="0" y="11"/>
                  </a:lnTo>
                  <a:lnTo>
                    <a:pt x="0" y="6"/>
                  </a:lnTo>
                  <a:lnTo>
                    <a:pt x="2" y="2"/>
                  </a:lnTo>
                  <a:lnTo>
                    <a:pt x="6" y="2"/>
                  </a:lnTo>
                  <a:lnTo>
                    <a:pt x="10" y="0"/>
                  </a:lnTo>
                  <a:lnTo>
                    <a:pt x="17" y="2"/>
                  </a:lnTo>
                  <a:lnTo>
                    <a:pt x="23" y="2"/>
                  </a:lnTo>
                  <a:lnTo>
                    <a:pt x="31" y="2"/>
                  </a:lnTo>
                  <a:lnTo>
                    <a:pt x="35" y="2"/>
                  </a:lnTo>
                  <a:lnTo>
                    <a:pt x="38" y="4"/>
                  </a:lnTo>
                  <a:lnTo>
                    <a:pt x="44" y="7"/>
                  </a:lnTo>
                  <a:lnTo>
                    <a:pt x="48" y="11"/>
                  </a:lnTo>
                  <a:lnTo>
                    <a:pt x="48" y="19"/>
                  </a:lnTo>
                  <a:lnTo>
                    <a:pt x="48" y="23"/>
                  </a:lnTo>
                  <a:lnTo>
                    <a:pt x="46" y="28"/>
                  </a:lnTo>
                  <a:lnTo>
                    <a:pt x="42" y="34"/>
                  </a:lnTo>
                  <a:lnTo>
                    <a:pt x="40" y="40"/>
                  </a:lnTo>
                  <a:lnTo>
                    <a:pt x="35" y="45"/>
                  </a:lnTo>
                  <a:lnTo>
                    <a:pt x="31" y="49"/>
                  </a:lnTo>
                  <a:lnTo>
                    <a:pt x="25" y="47"/>
                  </a:lnTo>
                  <a:lnTo>
                    <a:pt x="17" y="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50" name="Google Shape;2350;p46"/>
            <p:cNvSpPr/>
            <p:nvPr/>
          </p:nvSpPr>
          <p:spPr>
            <a:xfrm>
              <a:off x="4257" y="1945"/>
              <a:ext cx="25" cy="25"/>
            </a:xfrm>
            <a:custGeom>
              <a:avLst/>
              <a:gdLst/>
              <a:ahLst/>
              <a:cxnLst/>
              <a:rect l="l" t="t" r="r" b="b"/>
              <a:pathLst>
                <a:path w="49" h="49" extrusionOk="0">
                  <a:moveTo>
                    <a:pt x="11" y="49"/>
                  </a:moveTo>
                  <a:lnTo>
                    <a:pt x="10" y="42"/>
                  </a:lnTo>
                  <a:lnTo>
                    <a:pt x="8" y="36"/>
                  </a:lnTo>
                  <a:lnTo>
                    <a:pt x="4" y="28"/>
                  </a:lnTo>
                  <a:lnTo>
                    <a:pt x="2" y="21"/>
                  </a:lnTo>
                  <a:lnTo>
                    <a:pt x="0" y="13"/>
                  </a:lnTo>
                  <a:lnTo>
                    <a:pt x="2" y="9"/>
                  </a:lnTo>
                  <a:lnTo>
                    <a:pt x="4" y="6"/>
                  </a:lnTo>
                  <a:lnTo>
                    <a:pt x="8" y="4"/>
                  </a:lnTo>
                  <a:lnTo>
                    <a:pt x="11" y="4"/>
                  </a:lnTo>
                  <a:lnTo>
                    <a:pt x="17" y="4"/>
                  </a:lnTo>
                  <a:lnTo>
                    <a:pt x="27" y="2"/>
                  </a:lnTo>
                  <a:lnTo>
                    <a:pt x="36" y="2"/>
                  </a:lnTo>
                  <a:lnTo>
                    <a:pt x="42" y="0"/>
                  </a:lnTo>
                  <a:lnTo>
                    <a:pt x="46" y="2"/>
                  </a:lnTo>
                  <a:lnTo>
                    <a:pt x="48" y="2"/>
                  </a:lnTo>
                  <a:lnTo>
                    <a:pt x="48" y="6"/>
                  </a:lnTo>
                  <a:lnTo>
                    <a:pt x="48" y="9"/>
                  </a:lnTo>
                  <a:lnTo>
                    <a:pt x="49" y="19"/>
                  </a:lnTo>
                  <a:lnTo>
                    <a:pt x="48" y="27"/>
                  </a:lnTo>
                  <a:lnTo>
                    <a:pt x="42" y="32"/>
                  </a:lnTo>
                  <a:lnTo>
                    <a:pt x="36" y="38"/>
                  </a:lnTo>
                  <a:lnTo>
                    <a:pt x="30" y="44"/>
                  </a:lnTo>
                  <a:lnTo>
                    <a:pt x="23" y="46"/>
                  </a:lnTo>
                  <a:lnTo>
                    <a:pt x="17" y="47"/>
                  </a:lnTo>
                  <a:lnTo>
                    <a:pt x="13" y="47"/>
                  </a:lnTo>
                  <a:lnTo>
                    <a:pt x="11" y="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51" name="Google Shape;2351;p46"/>
            <p:cNvSpPr/>
            <p:nvPr/>
          </p:nvSpPr>
          <p:spPr>
            <a:xfrm>
              <a:off x="4256" y="1974"/>
              <a:ext cx="23" cy="23"/>
            </a:xfrm>
            <a:custGeom>
              <a:avLst/>
              <a:gdLst/>
              <a:ahLst/>
              <a:cxnLst/>
              <a:rect l="l" t="t" r="r" b="b"/>
              <a:pathLst>
                <a:path w="46" h="46" extrusionOk="0">
                  <a:moveTo>
                    <a:pt x="13" y="46"/>
                  </a:moveTo>
                  <a:lnTo>
                    <a:pt x="12" y="42"/>
                  </a:lnTo>
                  <a:lnTo>
                    <a:pt x="10" y="38"/>
                  </a:lnTo>
                  <a:lnTo>
                    <a:pt x="6" y="32"/>
                  </a:lnTo>
                  <a:lnTo>
                    <a:pt x="2" y="27"/>
                  </a:lnTo>
                  <a:lnTo>
                    <a:pt x="0" y="19"/>
                  </a:lnTo>
                  <a:lnTo>
                    <a:pt x="2" y="13"/>
                  </a:lnTo>
                  <a:lnTo>
                    <a:pt x="2" y="9"/>
                  </a:lnTo>
                  <a:lnTo>
                    <a:pt x="8" y="6"/>
                  </a:lnTo>
                  <a:lnTo>
                    <a:pt x="12" y="4"/>
                  </a:lnTo>
                  <a:lnTo>
                    <a:pt x="17" y="4"/>
                  </a:lnTo>
                  <a:lnTo>
                    <a:pt x="27" y="0"/>
                  </a:lnTo>
                  <a:lnTo>
                    <a:pt x="36" y="2"/>
                  </a:lnTo>
                  <a:lnTo>
                    <a:pt x="42" y="4"/>
                  </a:lnTo>
                  <a:lnTo>
                    <a:pt x="46" y="8"/>
                  </a:lnTo>
                  <a:lnTo>
                    <a:pt x="46" y="17"/>
                  </a:lnTo>
                  <a:lnTo>
                    <a:pt x="44" y="25"/>
                  </a:lnTo>
                  <a:lnTo>
                    <a:pt x="40" y="28"/>
                  </a:lnTo>
                  <a:lnTo>
                    <a:pt x="36" y="30"/>
                  </a:lnTo>
                  <a:lnTo>
                    <a:pt x="31" y="34"/>
                  </a:lnTo>
                  <a:lnTo>
                    <a:pt x="27" y="38"/>
                  </a:lnTo>
                  <a:lnTo>
                    <a:pt x="17" y="42"/>
                  </a:lnTo>
                  <a:lnTo>
                    <a:pt x="13" y="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52" name="Google Shape;2352;p46"/>
            <p:cNvSpPr/>
            <p:nvPr/>
          </p:nvSpPr>
          <p:spPr>
            <a:xfrm>
              <a:off x="4374" y="1304"/>
              <a:ext cx="32" cy="41"/>
            </a:xfrm>
            <a:custGeom>
              <a:avLst/>
              <a:gdLst/>
              <a:ahLst/>
              <a:cxnLst/>
              <a:rect l="l" t="t" r="r" b="b"/>
              <a:pathLst>
                <a:path w="65" h="82" extrusionOk="0">
                  <a:moveTo>
                    <a:pt x="2" y="27"/>
                  </a:moveTo>
                  <a:lnTo>
                    <a:pt x="4" y="33"/>
                  </a:lnTo>
                  <a:lnTo>
                    <a:pt x="9" y="42"/>
                  </a:lnTo>
                  <a:lnTo>
                    <a:pt x="15" y="50"/>
                  </a:lnTo>
                  <a:lnTo>
                    <a:pt x="25" y="59"/>
                  </a:lnTo>
                  <a:lnTo>
                    <a:pt x="30" y="67"/>
                  </a:lnTo>
                  <a:lnTo>
                    <a:pt x="36" y="75"/>
                  </a:lnTo>
                  <a:lnTo>
                    <a:pt x="42" y="80"/>
                  </a:lnTo>
                  <a:lnTo>
                    <a:pt x="44" y="82"/>
                  </a:lnTo>
                  <a:lnTo>
                    <a:pt x="47" y="80"/>
                  </a:lnTo>
                  <a:lnTo>
                    <a:pt x="57" y="78"/>
                  </a:lnTo>
                  <a:lnTo>
                    <a:pt x="61" y="75"/>
                  </a:lnTo>
                  <a:lnTo>
                    <a:pt x="65" y="73"/>
                  </a:lnTo>
                  <a:lnTo>
                    <a:pt x="65" y="69"/>
                  </a:lnTo>
                  <a:lnTo>
                    <a:pt x="65" y="63"/>
                  </a:lnTo>
                  <a:lnTo>
                    <a:pt x="59" y="54"/>
                  </a:lnTo>
                  <a:lnTo>
                    <a:pt x="55" y="44"/>
                  </a:lnTo>
                  <a:lnTo>
                    <a:pt x="47" y="35"/>
                  </a:lnTo>
                  <a:lnTo>
                    <a:pt x="44" y="25"/>
                  </a:lnTo>
                  <a:lnTo>
                    <a:pt x="36" y="14"/>
                  </a:lnTo>
                  <a:lnTo>
                    <a:pt x="32" y="6"/>
                  </a:lnTo>
                  <a:lnTo>
                    <a:pt x="28" y="0"/>
                  </a:lnTo>
                  <a:lnTo>
                    <a:pt x="27" y="0"/>
                  </a:lnTo>
                  <a:lnTo>
                    <a:pt x="23" y="0"/>
                  </a:lnTo>
                  <a:lnTo>
                    <a:pt x="17" y="0"/>
                  </a:lnTo>
                  <a:lnTo>
                    <a:pt x="11" y="2"/>
                  </a:lnTo>
                  <a:lnTo>
                    <a:pt x="4" y="6"/>
                  </a:lnTo>
                  <a:lnTo>
                    <a:pt x="2" y="12"/>
                  </a:lnTo>
                  <a:lnTo>
                    <a:pt x="0" y="18"/>
                  </a:lnTo>
                  <a:lnTo>
                    <a:pt x="2" y="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53" name="Google Shape;2353;p46"/>
            <p:cNvSpPr/>
            <p:nvPr/>
          </p:nvSpPr>
          <p:spPr>
            <a:xfrm>
              <a:off x="4077" y="1315"/>
              <a:ext cx="121" cy="107"/>
            </a:xfrm>
            <a:custGeom>
              <a:avLst/>
              <a:gdLst/>
              <a:ahLst/>
              <a:cxnLst/>
              <a:rect l="l" t="t" r="r" b="b"/>
              <a:pathLst>
                <a:path w="241" h="215" extrusionOk="0">
                  <a:moveTo>
                    <a:pt x="11" y="0"/>
                  </a:moveTo>
                  <a:lnTo>
                    <a:pt x="241" y="185"/>
                  </a:lnTo>
                  <a:lnTo>
                    <a:pt x="218" y="215"/>
                  </a:lnTo>
                  <a:lnTo>
                    <a:pt x="0" y="35"/>
                  </a:lnTo>
                  <a:lnTo>
                    <a:pt x="1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54" name="Google Shape;2354;p46"/>
            <p:cNvSpPr/>
            <p:nvPr/>
          </p:nvSpPr>
          <p:spPr>
            <a:xfrm>
              <a:off x="4160" y="1407"/>
              <a:ext cx="67" cy="65"/>
            </a:xfrm>
            <a:custGeom>
              <a:avLst/>
              <a:gdLst/>
              <a:ahLst/>
              <a:cxnLst/>
              <a:rect l="l" t="t" r="r" b="b"/>
              <a:pathLst>
                <a:path w="133" h="129" extrusionOk="0">
                  <a:moveTo>
                    <a:pt x="38" y="55"/>
                  </a:moveTo>
                  <a:lnTo>
                    <a:pt x="36" y="57"/>
                  </a:lnTo>
                  <a:lnTo>
                    <a:pt x="36" y="63"/>
                  </a:lnTo>
                  <a:lnTo>
                    <a:pt x="36" y="70"/>
                  </a:lnTo>
                  <a:lnTo>
                    <a:pt x="40" y="78"/>
                  </a:lnTo>
                  <a:lnTo>
                    <a:pt x="44" y="85"/>
                  </a:lnTo>
                  <a:lnTo>
                    <a:pt x="51" y="89"/>
                  </a:lnTo>
                  <a:lnTo>
                    <a:pt x="57" y="87"/>
                  </a:lnTo>
                  <a:lnTo>
                    <a:pt x="63" y="85"/>
                  </a:lnTo>
                  <a:lnTo>
                    <a:pt x="72" y="82"/>
                  </a:lnTo>
                  <a:lnTo>
                    <a:pt x="84" y="76"/>
                  </a:lnTo>
                  <a:lnTo>
                    <a:pt x="91" y="68"/>
                  </a:lnTo>
                  <a:lnTo>
                    <a:pt x="97" y="61"/>
                  </a:lnTo>
                  <a:lnTo>
                    <a:pt x="99" y="57"/>
                  </a:lnTo>
                  <a:lnTo>
                    <a:pt x="101" y="51"/>
                  </a:lnTo>
                  <a:lnTo>
                    <a:pt x="97" y="44"/>
                  </a:lnTo>
                  <a:lnTo>
                    <a:pt x="89" y="38"/>
                  </a:lnTo>
                  <a:lnTo>
                    <a:pt x="84" y="34"/>
                  </a:lnTo>
                  <a:lnTo>
                    <a:pt x="78" y="34"/>
                  </a:lnTo>
                  <a:lnTo>
                    <a:pt x="72" y="32"/>
                  </a:lnTo>
                  <a:lnTo>
                    <a:pt x="69" y="30"/>
                  </a:lnTo>
                  <a:lnTo>
                    <a:pt x="59" y="30"/>
                  </a:lnTo>
                  <a:lnTo>
                    <a:pt x="57" y="30"/>
                  </a:lnTo>
                  <a:lnTo>
                    <a:pt x="53" y="0"/>
                  </a:lnTo>
                  <a:lnTo>
                    <a:pt x="76" y="0"/>
                  </a:lnTo>
                  <a:lnTo>
                    <a:pt x="80" y="0"/>
                  </a:lnTo>
                  <a:lnTo>
                    <a:pt x="86" y="0"/>
                  </a:lnTo>
                  <a:lnTo>
                    <a:pt x="91" y="2"/>
                  </a:lnTo>
                  <a:lnTo>
                    <a:pt x="97" y="2"/>
                  </a:lnTo>
                  <a:lnTo>
                    <a:pt x="105" y="6"/>
                  </a:lnTo>
                  <a:lnTo>
                    <a:pt x="112" y="7"/>
                  </a:lnTo>
                  <a:lnTo>
                    <a:pt x="120" y="13"/>
                  </a:lnTo>
                  <a:lnTo>
                    <a:pt x="124" y="17"/>
                  </a:lnTo>
                  <a:lnTo>
                    <a:pt x="129" y="25"/>
                  </a:lnTo>
                  <a:lnTo>
                    <a:pt x="131" y="32"/>
                  </a:lnTo>
                  <a:lnTo>
                    <a:pt x="133" y="42"/>
                  </a:lnTo>
                  <a:lnTo>
                    <a:pt x="131" y="47"/>
                  </a:lnTo>
                  <a:lnTo>
                    <a:pt x="131" y="51"/>
                  </a:lnTo>
                  <a:lnTo>
                    <a:pt x="129" y="59"/>
                  </a:lnTo>
                  <a:lnTo>
                    <a:pt x="127" y="64"/>
                  </a:lnTo>
                  <a:lnTo>
                    <a:pt x="124" y="72"/>
                  </a:lnTo>
                  <a:lnTo>
                    <a:pt x="120" y="78"/>
                  </a:lnTo>
                  <a:lnTo>
                    <a:pt x="114" y="85"/>
                  </a:lnTo>
                  <a:lnTo>
                    <a:pt x="110" y="95"/>
                  </a:lnTo>
                  <a:lnTo>
                    <a:pt x="103" y="103"/>
                  </a:lnTo>
                  <a:lnTo>
                    <a:pt x="95" y="110"/>
                  </a:lnTo>
                  <a:lnTo>
                    <a:pt x="89" y="116"/>
                  </a:lnTo>
                  <a:lnTo>
                    <a:pt x="84" y="120"/>
                  </a:lnTo>
                  <a:lnTo>
                    <a:pt x="78" y="123"/>
                  </a:lnTo>
                  <a:lnTo>
                    <a:pt x="70" y="127"/>
                  </a:lnTo>
                  <a:lnTo>
                    <a:pt x="67" y="127"/>
                  </a:lnTo>
                  <a:lnTo>
                    <a:pt x="61" y="129"/>
                  </a:lnTo>
                  <a:lnTo>
                    <a:pt x="51" y="129"/>
                  </a:lnTo>
                  <a:lnTo>
                    <a:pt x="42" y="127"/>
                  </a:lnTo>
                  <a:lnTo>
                    <a:pt x="34" y="123"/>
                  </a:lnTo>
                  <a:lnTo>
                    <a:pt x="29" y="120"/>
                  </a:lnTo>
                  <a:lnTo>
                    <a:pt x="21" y="112"/>
                  </a:lnTo>
                  <a:lnTo>
                    <a:pt x="15" y="104"/>
                  </a:lnTo>
                  <a:lnTo>
                    <a:pt x="11" y="97"/>
                  </a:lnTo>
                  <a:lnTo>
                    <a:pt x="8" y="91"/>
                  </a:lnTo>
                  <a:lnTo>
                    <a:pt x="4" y="83"/>
                  </a:lnTo>
                  <a:lnTo>
                    <a:pt x="2" y="80"/>
                  </a:lnTo>
                  <a:lnTo>
                    <a:pt x="0" y="76"/>
                  </a:lnTo>
                  <a:lnTo>
                    <a:pt x="11" y="47"/>
                  </a:lnTo>
                  <a:lnTo>
                    <a:pt x="38" y="5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55" name="Google Shape;2355;p46"/>
            <p:cNvSpPr/>
            <p:nvPr/>
          </p:nvSpPr>
          <p:spPr>
            <a:xfrm>
              <a:off x="3831" y="1008"/>
              <a:ext cx="590" cy="672"/>
            </a:xfrm>
            <a:custGeom>
              <a:avLst/>
              <a:gdLst/>
              <a:ahLst/>
              <a:cxnLst/>
              <a:rect l="l" t="t" r="r" b="b"/>
              <a:pathLst>
                <a:path w="1179" h="1345" extrusionOk="0">
                  <a:moveTo>
                    <a:pt x="411" y="1075"/>
                  </a:moveTo>
                  <a:lnTo>
                    <a:pt x="411" y="1073"/>
                  </a:lnTo>
                  <a:lnTo>
                    <a:pt x="409" y="1067"/>
                  </a:lnTo>
                  <a:lnTo>
                    <a:pt x="407" y="1061"/>
                  </a:lnTo>
                  <a:lnTo>
                    <a:pt x="405" y="1056"/>
                  </a:lnTo>
                  <a:lnTo>
                    <a:pt x="403" y="1050"/>
                  </a:lnTo>
                  <a:lnTo>
                    <a:pt x="401" y="1042"/>
                  </a:lnTo>
                  <a:lnTo>
                    <a:pt x="399" y="1035"/>
                  </a:lnTo>
                  <a:lnTo>
                    <a:pt x="398" y="1025"/>
                  </a:lnTo>
                  <a:lnTo>
                    <a:pt x="394" y="1016"/>
                  </a:lnTo>
                  <a:lnTo>
                    <a:pt x="392" y="1006"/>
                  </a:lnTo>
                  <a:lnTo>
                    <a:pt x="390" y="995"/>
                  </a:lnTo>
                  <a:lnTo>
                    <a:pt x="388" y="983"/>
                  </a:lnTo>
                  <a:lnTo>
                    <a:pt x="384" y="970"/>
                  </a:lnTo>
                  <a:lnTo>
                    <a:pt x="382" y="959"/>
                  </a:lnTo>
                  <a:lnTo>
                    <a:pt x="380" y="943"/>
                  </a:lnTo>
                  <a:lnTo>
                    <a:pt x="377" y="930"/>
                  </a:lnTo>
                  <a:lnTo>
                    <a:pt x="375" y="915"/>
                  </a:lnTo>
                  <a:lnTo>
                    <a:pt x="373" y="902"/>
                  </a:lnTo>
                  <a:lnTo>
                    <a:pt x="369" y="884"/>
                  </a:lnTo>
                  <a:lnTo>
                    <a:pt x="367" y="869"/>
                  </a:lnTo>
                  <a:lnTo>
                    <a:pt x="365" y="854"/>
                  </a:lnTo>
                  <a:lnTo>
                    <a:pt x="363" y="837"/>
                  </a:lnTo>
                  <a:lnTo>
                    <a:pt x="361" y="820"/>
                  </a:lnTo>
                  <a:lnTo>
                    <a:pt x="360" y="803"/>
                  </a:lnTo>
                  <a:lnTo>
                    <a:pt x="358" y="786"/>
                  </a:lnTo>
                  <a:lnTo>
                    <a:pt x="356" y="768"/>
                  </a:lnTo>
                  <a:lnTo>
                    <a:pt x="356" y="749"/>
                  </a:lnTo>
                  <a:lnTo>
                    <a:pt x="354" y="732"/>
                  </a:lnTo>
                  <a:lnTo>
                    <a:pt x="354" y="711"/>
                  </a:lnTo>
                  <a:lnTo>
                    <a:pt x="354" y="694"/>
                  </a:lnTo>
                  <a:lnTo>
                    <a:pt x="354" y="675"/>
                  </a:lnTo>
                  <a:lnTo>
                    <a:pt x="354" y="656"/>
                  </a:lnTo>
                  <a:lnTo>
                    <a:pt x="354" y="637"/>
                  </a:lnTo>
                  <a:lnTo>
                    <a:pt x="356" y="620"/>
                  </a:lnTo>
                  <a:lnTo>
                    <a:pt x="356" y="601"/>
                  </a:lnTo>
                  <a:lnTo>
                    <a:pt x="358" y="582"/>
                  </a:lnTo>
                  <a:lnTo>
                    <a:pt x="361" y="563"/>
                  </a:lnTo>
                  <a:lnTo>
                    <a:pt x="363" y="546"/>
                  </a:lnTo>
                  <a:lnTo>
                    <a:pt x="365" y="527"/>
                  </a:lnTo>
                  <a:lnTo>
                    <a:pt x="369" y="508"/>
                  </a:lnTo>
                  <a:lnTo>
                    <a:pt x="373" y="491"/>
                  </a:lnTo>
                  <a:lnTo>
                    <a:pt x="379" y="474"/>
                  </a:lnTo>
                  <a:lnTo>
                    <a:pt x="382" y="457"/>
                  </a:lnTo>
                  <a:lnTo>
                    <a:pt x="390" y="439"/>
                  </a:lnTo>
                  <a:lnTo>
                    <a:pt x="396" y="422"/>
                  </a:lnTo>
                  <a:lnTo>
                    <a:pt x="403" y="407"/>
                  </a:lnTo>
                  <a:lnTo>
                    <a:pt x="411" y="392"/>
                  </a:lnTo>
                  <a:lnTo>
                    <a:pt x="419" y="375"/>
                  </a:lnTo>
                  <a:lnTo>
                    <a:pt x="428" y="360"/>
                  </a:lnTo>
                  <a:lnTo>
                    <a:pt x="438" y="346"/>
                  </a:lnTo>
                  <a:lnTo>
                    <a:pt x="447" y="331"/>
                  </a:lnTo>
                  <a:lnTo>
                    <a:pt x="458" y="318"/>
                  </a:lnTo>
                  <a:lnTo>
                    <a:pt x="470" y="306"/>
                  </a:lnTo>
                  <a:lnTo>
                    <a:pt x="483" y="293"/>
                  </a:lnTo>
                  <a:lnTo>
                    <a:pt x="496" y="282"/>
                  </a:lnTo>
                  <a:lnTo>
                    <a:pt x="510" y="270"/>
                  </a:lnTo>
                  <a:lnTo>
                    <a:pt x="525" y="261"/>
                  </a:lnTo>
                  <a:lnTo>
                    <a:pt x="542" y="251"/>
                  </a:lnTo>
                  <a:lnTo>
                    <a:pt x="557" y="242"/>
                  </a:lnTo>
                  <a:lnTo>
                    <a:pt x="576" y="236"/>
                  </a:lnTo>
                  <a:lnTo>
                    <a:pt x="593" y="228"/>
                  </a:lnTo>
                  <a:lnTo>
                    <a:pt x="614" y="223"/>
                  </a:lnTo>
                  <a:lnTo>
                    <a:pt x="614" y="221"/>
                  </a:lnTo>
                  <a:lnTo>
                    <a:pt x="622" y="219"/>
                  </a:lnTo>
                  <a:lnTo>
                    <a:pt x="626" y="219"/>
                  </a:lnTo>
                  <a:lnTo>
                    <a:pt x="631" y="217"/>
                  </a:lnTo>
                  <a:lnTo>
                    <a:pt x="637" y="217"/>
                  </a:lnTo>
                  <a:lnTo>
                    <a:pt x="647" y="217"/>
                  </a:lnTo>
                  <a:lnTo>
                    <a:pt x="652" y="215"/>
                  </a:lnTo>
                  <a:lnTo>
                    <a:pt x="662" y="213"/>
                  </a:lnTo>
                  <a:lnTo>
                    <a:pt x="671" y="213"/>
                  </a:lnTo>
                  <a:lnTo>
                    <a:pt x="681" y="215"/>
                  </a:lnTo>
                  <a:lnTo>
                    <a:pt x="690" y="215"/>
                  </a:lnTo>
                  <a:lnTo>
                    <a:pt x="702" y="217"/>
                  </a:lnTo>
                  <a:lnTo>
                    <a:pt x="708" y="217"/>
                  </a:lnTo>
                  <a:lnTo>
                    <a:pt x="713" y="219"/>
                  </a:lnTo>
                  <a:lnTo>
                    <a:pt x="719" y="219"/>
                  </a:lnTo>
                  <a:lnTo>
                    <a:pt x="727" y="221"/>
                  </a:lnTo>
                  <a:lnTo>
                    <a:pt x="732" y="221"/>
                  </a:lnTo>
                  <a:lnTo>
                    <a:pt x="738" y="223"/>
                  </a:lnTo>
                  <a:lnTo>
                    <a:pt x="744" y="225"/>
                  </a:lnTo>
                  <a:lnTo>
                    <a:pt x="751" y="228"/>
                  </a:lnTo>
                  <a:lnTo>
                    <a:pt x="757" y="228"/>
                  </a:lnTo>
                  <a:lnTo>
                    <a:pt x="763" y="230"/>
                  </a:lnTo>
                  <a:lnTo>
                    <a:pt x="770" y="234"/>
                  </a:lnTo>
                  <a:lnTo>
                    <a:pt x="776" y="238"/>
                  </a:lnTo>
                  <a:lnTo>
                    <a:pt x="782" y="240"/>
                  </a:lnTo>
                  <a:lnTo>
                    <a:pt x="789" y="244"/>
                  </a:lnTo>
                  <a:lnTo>
                    <a:pt x="795" y="247"/>
                  </a:lnTo>
                  <a:lnTo>
                    <a:pt x="803" y="251"/>
                  </a:lnTo>
                  <a:lnTo>
                    <a:pt x="808" y="255"/>
                  </a:lnTo>
                  <a:lnTo>
                    <a:pt x="816" y="261"/>
                  </a:lnTo>
                  <a:lnTo>
                    <a:pt x="824" y="265"/>
                  </a:lnTo>
                  <a:lnTo>
                    <a:pt x="831" y="270"/>
                  </a:lnTo>
                  <a:lnTo>
                    <a:pt x="839" y="274"/>
                  </a:lnTo>
                  <a:lnTo>
                    <a:pt x="844" y="280"/>
                  </a:lnTo>
                  <a:lnTo>
                    <a:pt x="850" y="287"/>
                  </a:lnTo>
                  <a:lnTo>
                    <a:pt x="858" y="293"/>
                  </a:lnTo>
                  <a:lnTo>
                    <a:pt x="865" y="299"/>
                  </a:lnTo>
                  <a:lnTo>
                    <a:pt x="871" y="306"/>
                  </a:lnTo>
                  <a:lnTo>
                    <a:pt x="877" y="314"/>
                  </a:lnTo>
                  <a:lnTo>
                    <a:pt x="884" y="324"/>
                  </a:lnTo>
                  <a:lnTo>
                    <a:pt x="892" y="331"/>
                  </a:lnTo>
                  <a:lnTo>
                    <a:pt x="898" y="339"/>
                  </a:lnTo>
                  <a:lnTo>
                    <a:pt x="903" y="348"/>
                  </a:lnTo>
                  <a:lnTo>
                    <a:pt x="911" y="358"/>
                  </a:lnTo>
                  <a:lnTo>
                    <a:pt x="917" y="367"/>
                  </a:lnTo>
                  <a:lnTo>
                    <a:pt x="922" y="377"/>
                  </a:lnTo>
                  <a:lnTo>
                    <a:pt x="930" y="388"/>
                  </a:lnTo>
                  <a:lnTo>
                    <a:pt x="938" y="400"/>
                  </a:lnTo>
                  <a:lnTo>
                    <a:pt x="1122" y="303"/>
                  </a:lnTo>
                  <a:lnTo>
                    <a:pt x="1120" y="301"/>
                  </a:lnTo>
                  <a:lnTo>
                    <a:pt x="1118" y="297"/>
                  </a:lnTo>
                  <a:lnTo>
                    <a:pt x="1114" y="291"/>
                  </a:lnTo>
                  <a:lnTo>
                    <a:pt x="1111" y="287"/>
                  </a:lnTo>
                  <a:lnTo>
                    <a:pt x="1103" y="278"/>
                  </a:lnTo>
                  <a:lnTo>
                    <a:pt x="1097" y="266"/>
                  </a:lnTo>
                  <a:lnTo>
                    <a:pt x="1090" y="257"/>
                  </a:lnTo>
                  <a:lnTo>
                    <a:pt x="1080" y="246"/>
                  </a:lnTo>
                  <a:lnTo>
                    <a:pt x="1076" y="238"/>
                  </a:lnTo>
                  <a:lnTo>
                    <a:pt x="1071" y="232"/>
                  </a:lnTo>
                  <a:lnTo>
                    <a:pt x="1063" y="227"/>
                  </a:lnTo>
                  <a:lnTo>
                    <a:pt x="1059" y="219"/>
                  </a:lnTo>
                  <a:lnTo>
                    <a:pt x="1052" y="211"/>
                  </a:lnTo>
                  <a:lnTo>
                    <a:pt x="1046" y="206"/>
                  </a:lnTo>
                  <a:lnTo>
                    <a:pt x="1038" y="198"/>
                  </a:lnTo>
                  <a:lnTo>
                    <a:pt x="1035" y="192"/>
                  </a:lnTo>
                  <a:lnTo>
                    <a:pt x="1025" y="183"/>
                  </a:lnTo>
                  <a:lnTo>
                    <a:pt x="1019" y="177"/>
                  </a:lnTo>
                  <a:lnTo>
                    <a:pt x="1010" y="168"/>
                  </a:lnTo>
                  <a:lnTo>
                    <a:pt x="1004" y="162"/>
                  </a:lnTo>
                  <a:lnTo>
                    <a:pt x="997" y="154"/>
                  </a:lnTo>
                  <a:lnTo>
                    <a:pt x="987" y="147"/>
                  </a:lnTo>
                  <a:lnTo>
                    <a:pt x="979" y="141"/>
                  </a:lnTo>
                  <a:lnTo>
                    <a:pt x="972" y="133"/>
                  </a:lnTo>
                  <a:lnTo>
                    <a:pt x="962" y="126"/>
                  </a:lnTo>
                  <a:lnTo>
                    <a:pt x="953" y="118"/>
                  </a:lnTo>
                  <a:lnTo>
                    <a:pt x="943" y="112"/>
                  </a:lnTo>
                  <a:lnTo>
                    <a:pt x="934" y="107"/>
                  </a:lnTo>
                  <a:lnTo>
                    <a:pt x="922" y="99"/>
                  </a:lnTo>
                  <a:lnTo>
                    <a:pt x="913" y="92"/>
                  </a:lnTo>
                  <a:lnTo>
                    <a:pt x="903" y="88"/>
                  </a:lnTo>
                  <a:lnTo>
                    <a:pt x="894" y="82"/>
                  </a:lnTo>
                  <a:lnTo>
                    <a:pt x="882" y="74"/>
                  </a:lnTo>
                  <a:lnTo>
                    <a:pt x="871" y="71"/>
                  </a:lnTo>
                  <a:lnTo>
                    <a:pt x="860" y="65"/>
                  </a:lnTo>
                  <a:lnTo>
                    <a:pt x="850" y="61"/>
                  </a:lnTo>
                  <a:lnTo>
                    <a:pt x="839" y="55"/>
                  </a:lnTo>
                  <a:lnTo>
                    <a:pt x="825" y="52"/>
                  </a:lnTo>
                  <a:lnTo>
                    <a:pt x="814" y="48"/>
                  </a:lnTo>
                  <a:lnTo>
                    <a:pt x="804" y="46"/>
                  </a:lnTo>
                  <a:lnTo>
                    <a:pt x="791" y="44"/>
                  </a:lnTo>
                  <a:lnTo>
                    <a:pt x="780" y="40"/>
                  </a:lnTo>
                  <a:lnTo>
                    <a:pt x="766" y="38"/>
                  </a:lnTo>
                  <a:lnTo>
                    <a:pt x="755" y="36"/>
                  </a:lnTo>
                  <a:lnTo>
                    <a:pt x="742" y="36"/>
                  </a:lnTo>
                  <a:lnTo>
                    <a:pt x="728" y="36"/>
                  </a:lnTo>
                  <a:lnTo>
                    <a:pt x="717" y="36"/>
                  </a:lnTo>
                  <a:lnTo>
                    <a:pt x="704" y="36"/>
                  </a:lnTo>
                  <a:lnTo>
                    <a:pt x="690" y="36"/>
                  </a:lnTo>
                  <a:lnTo>
                    <a:pt x="677" y="38"/>
                  </a:lnTo>
                  <a:lnTo>
                    <a:pt x="664" y="42"/>
                  </a:lnTo>
                  <a:lnTo>
                    <a:pt x="650" y="46"/>
                  </a:lnTo>
                  <a:lnTo>
                    <a:pt x="637" y="48"/>
                  </a:lnTo>
                  <a:lnTo>
                    <a:pt x="622" y="54"/>
                  </a:lnTo>
                  <a:lnTo>
                    <a:pt x="609" y="59"/>
                  </a:lnTo>
                  <a:lnTo>
                    <a:pt x="595" y="65"/>
                  </a:lnTo>
                  <a:lnTo>
                    <a:pt x="582" y="71"/>
                  </a:lnTo>
                  <a:lnTo>
                    <a:pt x="567" y="78"/>
                  </a:lnTo>
                  <a:lnTo>
                    <a:pt x="552" y="84"/>
                  </a:lnTo>
                  <a:lnTo>
                    <a:pt x="538" y="92"/>
                  </a:lnTo>
                  <a:lnTo>
                    <a:pt x="525" y="97"/>
                  </a:lnTo>
                  <a:lnTo>
                    <a:pt x="512" y="105"/>
                  </a:lnTo>
                  <a:lnTo>
                    <a:pt x="498" y="112"/>
                  </a:lnTo>
                  <a:lnTo>
                    <a:pt x="485" y="122"/>
                  </a:lnTo>
                  <a:lnTo>
                    <a:pt x="472" y="128"/>
                  </a:lnTo>
                  <a:lnTo>
                    <a:pt x="460" y="135"/>
                  </a:lnTo>
                  <a:lnTo>
                    <a:pt x="447" y="143"/>
                  </a:lnTo>
                  <a:lnTo>
                    <a:pt x="436" y="152"/>
                  </a:lnTo>
                  <a:lnTo>
                    <a:pt x="422" y="162"/>
                  </a:lnTo>
                  <a:lnTo>
                    <a:pt x="411" y="173"/>
                  </a:lnTo>
                  <a:lnTo>
                    <a:pt x="399" y="183"/>
                  </a:lnTo>
                  <a:lnTo>
                    <a:pt x="388" y="192"/>
                  </a:lnTo>
                  <a:lnTo>
                    <a:pt x="375" y="202"/>
                  </a:lnTo>
                  <a:lnTo>
                    <a:pt x="365" y="213"/>
                  </a:lnTo>
                  <a:lnTo>
                    <a:pt x="354" y="223"/>
                  </a:lnTo>
                  <a:lnTo>
                    <a:pt x="344" y="236"/>
                  </a:lnTo>
                  <a:lnTo>
                    <a:pt x="331" y="246"/>
                  </a:lnTo>
                  <a:lnTo>
                    <a:pt x="322" y="259"/>
                  </a:lnTo>
                  <a:lnTo>
                    <a:pt x="312" y="272"/>
                  </a:lnTo>
                  <a:lnTo>
                    <a:pt x="303" y="284"/>
                  </a:lnTo>
                  <a:lnTo>
                    <a:pt x="291" y="297"/>
                  </a:lnTo>
                  <a:lnTo>
                    <a:pt x="282" y="310"/>
                  </a:lnTo>
                  <a:lnTo>
                    <a:pt x="272" y="324"/>
                  </a:lnTo>
                  <a:lnTo>
                    <a:pt x="263" y="341"/>
                  </a:lnTo>
                  <a:lnTo>
                    <a:pt x="253" y="354"/>
                  </a:lnTo>
                  <a:lnTo>
                    <a:pt x="247" y="369"/>
                  </a:lnTo>
                  <a:lnTo>
                    <a:pt x="238" y="386"/>
                  </a:lnTo>
                  <a:lnTo>
                    <a:pt x="232" y="403"/>
                  </a:lnTo>
                  <a:lnTo>
                    <a:pt x="223" y="419"/>
                  </a:lnTo>
                  <a:lnTo>
                    <a:pt x="215" y="436"/>
                  </a:lnTo>
                  <a:lnTo>
                    <a:pt x="207" y="453"/>
                  </a:lnTo>
                  <a:lnTo>
                    <a:pt x="200" y="472"/>
                  </a:lnTo>
                  <a:lnTo>
                    <a:pt x="194" y="489"/>
                  </a:lnTo>
                  <a:lnTo>
                    <a:pt x="187" y="508"/>
                  </a:lnTo>
                  <a:lnTo>
                    <a:pt x="181" y="527"/>
                  </a:lnTo>
                  <a:lnTo>
                    <a:pt x="175" y="550"/>
                  </a:lnTo>
                  <a:lnTo>
                    <a:pt x="169" y="569"/>
                  </a:lnTo>
                  <a:lnTo>
                    <a:pt x="164" y="590"/>
                  </a:lnTo>
                  <a:lnTo>
                    <a:pt x="158" y="613"/>
                  </a:lnTo>
                  <a:lnTo>
                    <a:pt x="154" y="635"/>
                  </a:lnTo>
                  <a:lnTo>
                    <a:pt x="150" y="658"/>
                  </a:lnTo>
                  <a:lnTo>
                    <a:pt x="145" y="681"/>
                  </a:lnTo>
                  <a:lnTo>
                    <a:pt x="143" y="706"/>
                  </a:lnTo>
                  <a:lnTo>
                    <a:pt x="139" y="732"/>
                  </a:lnTo>
                  <a:lnTo>
                    <a:pt x="135" y="755"/>
                  </a:lnTo>
                  <a:lnTo>
                    <a:pt x="133" y="782"/>
                  </a:lnTo>
                  <a:lnTo>
                    <a:pt x="130" y="806"/>
                  </a:lnTo>
                  <a:lnTo>
                    <a:pt x="128" y="837"/>
                  </a:lnTo>
                  <a:lnTo>
                    <a:pt x="126" y="863"/>
                  </a:lnTo>
                  <a:lnTo>
                    <a:pt x="124" y="892"/>
                  </a:lnTo>
                  <a:lnTo>
                    <a:pt x="124" y="921"/>
                  </a:lnTo>
                  <a:lnTo>
                    <a:pt x="124" y="953"/>
                  </a:lnTo>
                  <a:lnTo>
                    <a:pt x="122" y="981"/>
                  </a:lnTo>
                  <a:lnTo>
                    <a:pt x="122" y="1014"/>
                  </a:lnTo>
                  <a:lnTo>
                    <a:pt x="122" y="1046"/>
                  </a:lnTo>
                  <a:lnTo>
                    <a:pt x="124" y="1078"/>
                  </a:lnTo>
                  <a:lnTo>
                    <a:pt x="124" y="1111"/>
                  </a:lnTo>
                  <a:lnTo>
                    <a:pt x="126" y="1147"/>
                  </a:lnTo>
                  <a:lnTo>
                    <a:pt x="126" y="1181"/>
                  </a:lnTo>
                  <a:lnTo>
                    <a:pt x="130" y="1217"/>
                  </a:lnTo>
                  <a:lnTo>
                    <a:pt x="128" y="1225"/>
                  </a:lnTo>
                  <a:lnTo>
                    <a:pt x="126" y="1232"/>
                  </a:lnTo>
                  <a:lnTo>
                    <a:pt x="122" y="1242"/>
                  </a:lnTo>
                  <a:lnTo>
                    <a:pt x="118" y="1251"/>
                  </a:lnTo>
                  <a:lnTo>
                    <a:pt x="110" y="1261"/>
                  </a:lnTo>
                  <a:lnTo>
                    <a:pt x="103" y="1272"/>
                  </a:lnTo>
                  <a:lnTo>
                    <a:pt x="95" y="1284"/>
                  </a:lnTo>
                  <a:lnTo>
                    <a:pt x="90" y="1293"/>
                  </a:lnTo>
                  <a:lnTo>
                    <a:pt x="82" y="1303"/>
                  </a:lnTo>
                  <a:lnTo>
                    <a:pt x="74" y="1312"/>
                  </a:lnTo>
                  <a:lnTo>
                    <a:pt x="67" y="1320"/>
                  </a:lnTo>
                  <a:lnTo>
                    <a:pt x="63" y="1329"/>
                  </a:lnTo>
                  <a:lnTo>
                    <a:pt x="55" y="1335"/>
                  </a:lnTo>
                  <a:lnTo>
                    <a:pt x="53" y="1339"/>
                  </a:lnTo>
                  <a:lnTo>
                    <a:pt x="50" y="1341"/>
                  </a:lnTo>
                  <a:lnTo>
                    <a:pt x="50" y="1345"/>
                  </a:lnTo>
                  <a:lnTo>
                    <a:pt x="0" y="1268"/>
                  </a:lnTo>
                  <a:lnTo>
                    <a:pt x="65" y="1171"/>
                  </a:lnTo>
                  <a:lnTo>
                    <a:pt x="65" y="1170"/>
                  </a:lnTo>
                  <a:lnTo>
                    <a:pt x="63" y="1162"/>
                  </a:lnTo>
                  <a:lnTo>
                    <a:pt x="63" y="1154"/>
                  </a:lnTo>
                  <a:lnTo>
                    <a:pt x="61" y="1149"/>
                  </a:lnTo>
                  <a:lnTo>
                    <a:pt x="61" y="1141"/>
                  </a:lnTo>
                  <a:lnTo>
                    <a:pt x="61" y="1133"/>
                  </a:lnTo>
                  <a:lnTo>
                    <a:pt x="57" y="1122"/>
                  </a:lnTo>
                  <a:lnTo>
                    <a:pt x="57" y="1111"/>
                  </a:lnTo>
                  <a:lnTo>
                    <a:pt x="55" y="1099"/>
                  </a:lnTo>
                  <a:lnTo>
                    <a:pt x="55" y="1088"/>
                  </a:lnTo>
                  <a:lnTo>
                    <a:pt x="53" y="1075"/>
                  </a:lnTo>
                  <a:lnTo>
                    <a:pt x="53" y="1059"/>
                  </a:lnTo>
                  <a:lnTo>
                    <a:pt x="52" y="1044"/>
                  </a:lnTo>
                  <a:lnTo>
                    <a:pt x="52" y="1029"/>
                  </a:lnTo>
                  <a:lnTo>
                    <a:pt x="50" y="1012"/>
                  </a:lnTo>
                  <a:lnTo>
                    <a:pt x="50" y="995"/>
                  </a:lnTo>
                  <a:lnTo>
                    <a:pt x="50" y="976"/>
                  </a:lnTo>
                  <a:lnTo>
                    <a:pt x="50" y="959"/>
                  </a:lnTo>
                  <a:lnTo>
                    <a:pt x="50" y="938"/>
                  </a:lnTo>
                  <a:lnTo>
                    <a:pt x="50" y="917"/>
                  </a:lnTo>
                  <a:lnTo>
                    <a:pt x="50" y="898"/>
                  </a:lnTo>
                  <a:lnTo>
                    <a:pt x="53" y="877"/>
                  </a:lnTo>
                  <a:lnTo>
                    <a:pt x="53" y="854"/>
                  </a:lnTo>
                  <a:lnTo>
                    <a:pt x="55" y="833"/>
                  </a:lnTo>
                  <a:lnTo>
                    <a:pt x="55" y="810"/>
                  </a:lnTo>
                  <a:lnTo>
                    <a:pt x="59" y="789"/>
                  </a:lnTo>
                  <a:lnTo>
                    <a:pt x="61" y="767"/>
                  </a:lnTo>
                  <a:lnTo>
                    <a:pt x="65" y="742"/>
                  </a:lnTo>
                  <a:lnTo>
                    <a:pt x="67" y="719"/>
                  </a:lnTo>
                  <a:lnTo>
                    <a:pt x="72" y="696"/>
                  </a:lnTo>
                  <a:lnTo>
                    <a:pt x="76" y="671"/>
                  </a:lnTo>
                  <a:lnTo>
                    <a:pt x="82" y="647"/>
                  </a:lnTo>
                  <a:lnTo>
                    <a:pt x="86" y="622"/>
                  </a:lnTo>
                  <a:lnTo>
                    <a:pt x="93" y="599"/>
                  </a:lnTo>
                  <a:lnTo>
                    <a:pt x="99" y="574"/>
                  </a:lnTo>
                  <a:lnTo>
                    <a:pt x="107" y="550"/>
                  </a:lnTo>
                  <a:lnTo>
                    <a:pt x="114" y="525"/>
                  </a:lnTo>
                  <a:lnTo>
                    <a:pt x="124" y="502"/>
                  </a:lnTo>
                  <a:lnTo>
                    <a:pt x="133" y="476"/>
                  </a:lnTo>
                  <a:lnTo>
                    <a:pt x="143" y="453"/>
                  </a:lnTo>
                  <a:lnTo>
                    <a:pt x="152" y="428"/>
                  </a:lnTo>
                  <a:lnTo>
                    <a:pt x="164" y="405"/>
                  </a:lnTo>
                  <a:lnTo>
                    <a:pt x="175" y="382"/>
                  </a:lnTo>
                  <a:lnTo>
                    <a:pt x="188" y="360"/>
                  </a:lnTo>
                  <a:lnTo>
                    <a:pt x="200" y="337"/>
                  </a:lnTo>
                  <a:lnTo>
                    <a:pt x="217" y="314"/>
                  </a:lnTo>
                  <a:lnTo>
                    <a:pt x="230" y="291"/>
                  </a:lnTo>
                  <a:lnTo>
                    <a:pt x="247" y="270"/>
                  </a:lnTo>
                  <a:lnTo>
                    <a:pt x="263" y="247"/>
                  </a:lnTo>
                  <a:lnTo>
                    <a:pt x="282" y="227"/>
                  </a:lnTo>
                  <a:lnTo>
                    <a:pt x="301" y="206"/>
                  </a:lnTo>
                  <a:lnTo>
                    <a:pt x="320" y="187"/>
                  </a:lnTo>
                  <a:lnTo>
                    <a:pt x="341" y="168"/>
                  </a:lnTo>
                  <a:lnTo>
                    <a:pt x="363" y="149"/>
                  </a:lnTo>
                  <a:lnTo>
                    <a:pt x="384" y="130"/>
                  </a:lnTo>
                  <a:lnTo>
                    <a:pt x="409" y="112"/>
                  </a:lnTo>
                  <a:lnTo>
                    <a:pt x="434" y="95"/>
                  </a:lnTo>
                  <a:lnTo>
                    <a:pt x="460" y="80"/>
                  </a:lnTo>
                  <a:lnTo>
                    <a:pt x="485" y="65"/>
                  </a:lnTo>
                  <a:lnTo>
                    <a:pt x="514" y="52"/>
                  </a:lnTo>
                  <a:lnTo>
                    <a:pt x="542" y="38"/>
                  </a:lnTo>
                  <a:lnTo>
                    <a:pt x="574" y="27"/>
                  </a:lnTo>
                  <a:lnTo>
                    <a:pt x="574" y="25"/>
                  </a:lnTo>
                  <a:lnTo>
                    <a:pt x="578" y="25"/>
                  </a:lnTo>
                  <a:lnTo>
                    <a:pt x="584" y="21"/>
                  </a:lnTo>
                  <a:lnTo>
                    <a:pt x="592" y="19"/>
                  </a:lnTo>
                  <a:lnTo>
                    <a:pt x="599" y="17"/>
                  </a:lnTo>
                  <a:lnTo>
                    <a:pt x="611" y="14"/>
                  </a:lnTo>
                  <a:lnTo>
                    <a:pt x="614" y="12"/>
                  </a:lnTo>
                  <a:lnTo>
                    <a:pt x="622" y="12"/>
                  </a:lnTo>
                  <a:lnTo>
                    <a:pt x="630" y="10"/>
                  </a:lnTo>
                  <a:lnTo>
                    <a:pt x="637" y="10"/>
                  </a:lnTo>
                  <a:lnTo>
                    <a:pt x="643" y="8"/>
                  </a:lnTo>
                  <a:lnTo>
                    <a:pt x="652" y="6"/>
                  </a:lnTo>
                  <a:lnTo>
                    <a:pt x="658" y="4"/>
                  </a:lnTo>
                  <a:lnTo>
                    <a:pt x="668" y="2"/>
                  </a:lnTo>
                  <a:lnTo>
                    <a:pt x="675" y="2"/>
                  </a:lnTo>
                  <a:lnTo>
                    <a:pt x="687" y="0"/>
                  </a:lnTo>
                  <a:lnTo>
                    <a:pt x="696" y="0"/>
                  </a:lnTo>
                  <a:lnTo>
                    <a:pt x="706" y="0"/>
                  </a:lnTo>
                  <a:lnTo>
                    <a:pt x="715" y="0"/>
                  </a:lnTo>
                  <a:lnTo>
                    <a:pt x="725" y="0"/>
                  </a:lnTo>
                  <a:lnTo>
                    <a:pt x="736" y="0"/>
                  </a:lnTo>
                  <a:lnTo>
                    <a:pt x="746" y="0"/>
                  </a:lnTo>
                  <a:lnTo>
                    <a:pt x="757" y="0"/>
                  </a:lnTo>
                  <a:lnTo>
                    <a:pt x="768" y="2"/>
                  </a:lnTo>
                  <a:lnTo>
                    <a:pt x="780" y="2"/>
                  </a:lnTo>
                  <a:lnTo>
                    <a:pt x="793" y="6"/>
                  </a:lnTo>
                  <a:lnTo>
                    <a:pt x="803" y="8"/>
                  </a:lnTo>
                  <a:lnTo>
                    <a:pt x="814" y="10"/>
                  </a:lnTo>
                  <a:lnTo>
                    <a:pt x="825" y="12"/>
                  </a:lnTo>
                  <a:lnTo>
                    <a:pt x="839" y="14"/>
                  </a:lnTo>
                  <a:lnTo>
                    <a:pt x="850" y="17"/>
                  </a:lnTo>
                  <a:lnTo>
                    <a:pt x="862" y="21"/>
                  </a:lnTo>
                  <a:lnTo>
                    <a:pt x="875" y="25"/>
                  </a:lnTo>
                  <a:lnTo>
                    <a:pt x="888" y="31"/>
                  </a:lnTo>
                  <a:lnTo>
                    <a:pt x="900" y="35"/>
                  </a:lnTo>
                  <a:lnTo>
                    <a:pt x="913" y="40"/>
                  </a:lnTo>
                  <a:lnTo>
                    <a:pt x="926" y="48"/>
                  </a:lnTo>
                  <a:lnTo>
                    <a:pt x="938" y="54"/>
                  </a:lnTo>
                  <a:lnTo>
                    <a:pt x="951" y="61"/>
                  </a:lnTo>
                  <a:lnTo>
                    <a:pt x="964" y="69"/>
                  </a:lnTo>
                  <a:lnTo>
                    <a:pt x="976" y="78"/>
                  </a:lnTo>
                  <a:lnTo>
                    <a:pt x="989" y="88"/>
                  </a:lnTo>
                  <a:lnTo>
                    <a:pt x="1000" y="95"/>
                  </a:lnTo>
                  <a:lnTo>
                    <a:pt x="1014" y="107"/>
                  </a:lnTo>
                  <a:lnTo>
                    <a:pt x="1027" y="116"/>
                  </a:lnTo>
                  <a:lnTo>
                    <a:pt x="1038" y="128"/>
                  </a:lnTo>
                  <a:lnTo>
                    <a:pt x="1052" y="141"/>
                  </a:lnTo>
                  <a:lnTo>
                    <a:pt x="1063" y="152"/>
                  </a:lnTo>
                  <a:lnTo>
                    <a:pt x="1076" y="166"/>
                  </a:lnTo>
                  <a:lnTo>
                    <a:pt x="1088" y="183"/>
                  </a:lnTo>
                  <a:lnTo>
                    <a:pt x="1099" y="196"/>
                  </a:lnTo>
                  <a:lnTo>
                    <a:pt x="1113" y="211"/>
                  </a:lnTo>
                  <a:lnTo>
                    <a:pt x="1122" y="228"/>
                  </a:lnTo>
                  <a:lnTo>
                    <a:pt x="1135" y="246"/>
                  </a:lnTo>
                  <a:lnTo>
                    <a:pt x="1147" y="265"/>
                  </a:lnTo>
                  <a:lnTo>
                    <a:pt x="1158" y="284"/>
                  </a:lnTo>
                  <a:lnTo>
                    <a:pt x="1168" y="303"/>
                  </a:lnTo>
                  <a:lnTo>
                    <a:pt x="1179" y="325"/>
                  </a:lnTo>
                  <a:lnTo>
                    <a:pt x="917" y="460"/>
                  </a:lnTo>
                  <a:lnTo>
                    <a:pt x="913" y="457"/>
                  </a:lnTo>
                  <a:lnTo>
                    <a:pt x="911" y="449"/>
                  </a:lnTo>
                  <a:lnTo>
                    <a:pt x="907" y="441"/>
                  </a:lnTo>
                  <a:lnTo>
                    <a:pt x="903" y="436"/>
                  </a:lnTo>
                  <a:lnTo>
                    <a:pt x="900" y="428"/>
                  </a:lnTo>
                  <a:lnTo>
                    <a:pt x="896" y="420"/>
                  </a:lnTo>
                  <a:lnTo>
                    <a:pt x="890" y="411"/>
                  </a:lnTo>
                  <a:lnTo>
                    <a:pt x="884" y="401"/>
                  </a:lnTo>
                  <a:lnTo>
                    <a:pt x="879" y="390"/>
                  </a:lnTo>
                  <a:lnTo>
                    <a:pt x="871" y="381"/>
                  </a:lnTo>
                  <a:lnTo>
                    <a:pt x="863" y="369"/>
                  </a:lnTo>
                  <a:lnTo>
                    <a:pt x="856" y="358"/>
                  </a:lnTo>
                  <a:lnTo>
                    <a:pt x="848" y="348"/>
                  </a:lnTo>
                  <a:lnTo>
                    <a:pt x="841" y="337"/>
                  </a:lnTo>
                  <a:lnTo>
                    <a:pt x="829" y="327"/>
                  </a:lnTo>
                  <a:lnTo>
                    <a:pt x="820" y="316"/>
                  </a:lnTo>
                  <a:lnTo>
                    <a:pt x="808" y="306"/>
                  </a:lnTo>
                  <a:lnTo>
                    <a:pt x="799" y="299"/>
                  </a:lnTo>
                  <a:lnTo>
                    <a:pt x="793" y="293"/>
                  </a:lnTo>
                  <a:lnTo>
                    <a:pt x="785" y="289"/>
                  </a:lnTo>
                  <a:lnTo>
                    <a:pt x="780" y="285"/>
                  </a:lnTo>
                  <a:lnTo>
                    <a:pt x="772" y="282"/>
                  </a:lnTo>
                  <a:lnTo>
                    <a:pt x="766" y="278"/>
                  </a:lnTo>
                  <a:lnTo>
                    <a:pt x="761" y="274"/>
                  </a:lnTo>
                  <a:lnTo>
                    <a:pt x="753" y="272"/>
                  </a:lnTo>
                  <a:lnTo>
                    <a:pt x="747" y="270"/>
                  </a:lnTo>
                  <a:lnTo>
                    <a:pt x="738" y="266"/>
                  </a:lnTo>
                  <a:lnTo>
                    <a:pt x="732" y="263"/>
                  </a:lnTo>
                  <a:lnTo>
                    <a:pt x="725" y="261"/>
                  </a:lnTo>
                  <a:lnTo>
                    <a:pt x="717" y="261"/>
                  </a:lnTo>
                  <a:lnTo>
                    <a:pt x="709" y="259"/>
                  </a:lnTo>
                  <a:lnTo>
                    <a:pt x="702" y="257"/>
                  </a:lnTo>
                  <a:lnTo>
                    <a:pt x="694" y="257"/>
                  </a:lnTo>
                  <a:lnTo>
                    <a:pt x="687" y="257"/>
                  </a:lnTo>
                  <a:lnTo>
                    <a:pt x="677" y="257"/>
                  </a:lnTo>
                  <a:lnTo>
                    <a:pt x="669" y="257"/>
                  </a:lnTo>
                  <a:lnTo>
                    <a:pt x="660" y="259"/>
                  </a:lnTo>
                  <a:lnTo>
                    <a:pt x="652" y="263"/>
                  </a:lnTo>
                  <a:lnTo>
                    <a:pt x="643" y="263"/>
                  </a:lnTo>
                  <a:lnTo>
                    <a:pt x="635" y="265"/>
                  </a:lnTo>
                  <a:lnTo>
                    <a:pt x="626" y="268"/>
                  </a:lnTo>
                  <a:lnTo>
                    <a:pt x="618" y="272"/>
                  </a:lnTo>
                  <a:lnTo>
                    <a:pt x="609" y="276"/>
                  </a:lnTo>
                  <a:lnTo>
                    <a:pt x="597" y="280"/>
                  </a:lnTo>
                  <a:lnTo>
                    <a:pt x="590" y="282"/>
                  </a:lnTo>
                  <a:lnTo>
                    <a:pt x="582" y="287"/>
                  </a:lnTo>
                  <a:lnTo>
                    <a:pt x="571" y="291"/>
                  </a:lnTo>
                  <a:lnTo>
                    <a:pt x="565" y="297"/>
                  </a:lnTo>
                  <a:lnTo>
                    <a:pt x="555" y="301"/>
                  </a:lnTo>
                  <a:lnTo>
                    <a:pt x="550" y="308"/>
                  </a:lnTo>
                  <a:lnTo>
                    <a:pt x="540" y="312"/>
                  </a:lnTo>
                  <a:lnTo>
                    <a:pt x="533" y="318"/>
                  </a:lnTo>
                  <a:lnTo>
                    <a:pt x="527" y="324"/>
                  </a:lnTo>
                  <a:lnTo>
                    <a:pt x="521" y="331"/>
                  </a:lnTo>
                  <a:lnTo>
                    <a:pt x="514" y="337"/>
                  </a:lnTo>
                  <a:lnTo>
                    <a:pt x="506" y="343"/>
                  </a:lnTo>
                  <a:lnTo>
                    <a:pt x="500" y="350"/>
                  </a:lnTo>
                  <a:lnTo>
                    <a:pt x="495" y="360"/>
                  </a:lnTo>
                  <a:lnTo>
                    <a:pt x="489" y="365"/>
                  </a:lnTo>
                  <a:lnTo>
                    <a:pt x="481" y="375"/>
                  </a:lnTo>
                  <a:lnTo>
                    <a:pt x="477" y="382"/>
                  </a:lnTo>
                  <a:lnTo>
                    <a:pt x="472" y="392"/>
                  </a:lnTo>
                  <a:lnTo>
                    <a:pt x="466" y="400"/>
                  </a:lnTo>
                  <a:lnTo>
                    <a:pt x="462" y="409"/>
                  </a:lnTo>
                  <a:lnTo>
                    <a:pt x="457" y="419"/>
                  </a:lnTo>
                  <a:lnTo>
                    <a:pt x="453" y="428"/>
                  </a:lnTo>
                  <a:lnTo>
                    <a:pt x="449" y="438"/>
                  </a:lnTo>
                  <a:lnTo>
                    <a:pt x="445" y="447"/>
                  </a:lnTo>
                  <a:lnTo>
                    <a:pt x="441" y="459"/>
                  </a:lnTo>
                  <a:lnTo>
                    <a:pt x="438" y="470"/>
                  </a:lnTo>
                  <a:lnTo>
                    <a:pt x="434" y="479"/>
                  </a:lnTo>
                  <a:lnTo>
                    <a:pt x="430" y="491"/>
                  </a:lnTo>
                  <a:lnTo>
                    <a:pt x="428" y="502"/>
                  </a:lnTo>
                  <a:lnTo>
                    <a:pt x="426" y="516"/>
                  </a:lnTo>
                  <a:lnTo>
                    <a:pt x="424" y="527"/>
                  </a:lnTo>
                  <a:lnTo>
                    <a:pt x="420" y="540"/>
                  </a:lnTo>
                  <a:lnTo>
                    <a:pt x="419" y="552"/>
                  </a:lnTo>
                  <a:lnTo>
                    <a:pt x="417" y="567"/>
                  </a:lnTo>
                  <a:lnTo>
                    <a:pt x="415" y="578"/>
                  </a:lnTo>
                  <a:lnTo>
                    <a:pt x="415" y="593"/>
                  </a:lnTo>
                  <a:lnTo>
                    <a:pt x="413" y="607"/>
                  </a:lnTo>
                  <a:lnTo>
                    <a:pt x="413" y="622"/>
                  </a:lnTo>
                  <a:lnTo>
                    <a:pt x="411" y="635"/>
                  </a:lnTo>
                  <a:lnTo>
                    <a:pt x="411" y="651"/>
                  </a:lnTo>
                  <a:lnTo>
                    <a:pt x="411" y="666"/>
                  </a:lnTo>
                  <a:lnTo>
                    <a:pt x="411" y="681"/>
                  </a:lnTo>
                  <a:lnTo>
                    <a:pt x="411" y="698"/>
                  </a:lnTo>
                  <a:lnTo>
                    <a:pt x="411" y="713"/>
                  </a:lnTo>
                  <a:lnTo>
                    <a:pt x="413" y="728"/>
                  </a:lnTo>
                  <a:lnTo>
                    <a:pt x="415" y="747"/>
                  </a:lnTo>
                  <a:lnTo>
                    <a:pt x="415" y="763"/>
                  </a:lnTo>
                  <a:lnTo>
                    <a:pt x="417" y="782"/>
                  </a:lnTo>
                  <a:lnTo>
                    <a:pt x="419" y="799"/>
                  </a:lnTo>
                  <a:lnTo>
                    <a:pt x="420" y="816"/>
                  </a:lnTo>
                  <a:lnTo>
                    <a:pt x="422" y="835"/>
                  </a:lnTo>
                  <a:lnTo>
                    <a:pt x="424" y="854"/>
                  </a:lnTo>
                  <a:lnTo>
                    <a:pt x="428" y="873"/>
                  </a:lnTo>
                  <a:lnTo>
                    <a:pt x="430" y="894"/>
                  </a:lnTo>
                  <a:lnTo>
                    <a:pt x="434" y="913"/>
                  </a:lnTo>
                  <a:lnTo>
                    <a:pt x="438" y="932"/>
                  </a:lnTo>
                  <a:lnTo>
                    <a:pt x="441" y="953"/>
                  </a:lnTo>
                  <a:lnTo>
                    <a:pt x="445" y="974"/>
                  </a:lnTo>
                  <a:lnTo>
                    <a:pt x="447" y="995"/>
                  </a:lnTo>
                  <a:lnTo>
                    <a:pt x="453" y="1016"/>
                  </a:lnTo>
                  <a:lnTo>
                    <a:pt x="458" y="1038"/>
                  </a:lnTo>
                  <a:lnTo>
                    <a:pt x="464" y="1061"/>
                  </a:lnTo>
                  <a:lnTo>
                    <a:pt x="411" y="107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56" name="Google Shape;2356;p46"/>
            <p:cNvSpPr/>
            <p:nvPr/>
          </p:nvSpPr>
          <p:spPr>
            <a:xfrm>
              <a:off x="3785" y="1682"/>
              <a:ext cx="942" cy="541"/>
            </a:xfrm>
            <a:custGeom>
              <a:avLst/>
              <a:gdLst/>
              <a:ahLst/>
              <a:cxnLst/>
              <a:rect l="l" t="t" r="r" b="b"/>
              <a:pathLst>
                <a:path w="1884" h="1082" extrusionOk="0">
                  <a:moveTo>
                    <a:pt x="91" y="23"/>
                  </a:moveTo>
                  <a:lnTo>
                    <a:pt x="89" y="25"/>
                  </a:lnTo>
                  <a:lnTo>
                    <a:pt x="89" y="29"/>
                  </a:lnTo>
                  <a:lnTo>
                    <a:pt x="86" y="35"/>
                  </a:lnTo>
                  <a:lnTo>
                    <a:pt x="84" y="44"/>
                  </a:lnTo>
                  <a:lnTo>
                    <a:pt x="82" y="50"/>
                  </a:lnTo>
                  <a:lnTo>
                    <a:pt x="80" y="55"/>
                  </a:lnTo>
                  <a:lnTo>
                    <a:pt x="78" y="61"/>
                  </a:lnTo>
                  <a:lnTo>
                    <a:pt x="78" y="71"/>
                  </a:lnTo>
                  <a:lnTo>
                    <a:pt x="76" y="76"/>
                  </a:lnTo>
                  <a:lnTo>
                    <a:pt x="74" y="86"/>
                  </a:lnTo>
                  <a:lnTo>
                    <a:pt x="72" y="95"/>
                  </a:lnTo>
                  <a:lnTo>
                    <a:pt x="70" y="105"/>
                  </a:lnTo>
                  <a:lnTo>
                    <a:pt x="68" y="114"/>
                  </a:lnTo>
                  <a:lnTo>
                    <a:pt x="67" y="124"/>
                  </a:lnTo>
                  <a:lnTo>
                    <a:pt x="65" y="135"/>
                  </a:lnTo>
                  <a:lnTo>
                    <a:pt x="63" y="147"/>
                  </a:lnTo>
                  <a:lnTo>
                    <a:pt x="61" y="158"/>
                  </a:lnTo>
                  <a:lnTo>
                    <a:pt x="61" y="171"/>
                  </a:lnTo>
                  <a:lnTo>
                    <a:pt x="59" y="183"/>
                  </a:lnTo>
                  <a:lnTo>
                    <a:pt x="57" y="198"/>
                  </a:lnTo>
                  <a:lnTo>
                    <a:pt x="55" y="209"/>
                  </a:lnTo>
                  <a:lnTo>
                    <a:pt x="53" y="225"/>
                  </a:lnTo>
                  <a:lnTo>
                    <a:pt x="53" y="238"/>
                  </a:lnTo>
                  <a:lnTo>
                    <a:pt x="53" y="253"/>
                  </a:lnTo>
                  <a:lnTo>
                    <a:pt x="53" y="268"/>
                  </a:lnTo>
                  <a:lnTo>
                    <a:pt x="53" y="284"/>
                  </a:lnTo>
                  <a:lnTo>
                    <a:pt x="53" y="301"/>
                  </a:lnTo>
                  <a:lnTo>
                    <a:pt x="53" y="316"/>
                  </a:lnTo>
                  <a:lnTo>
                    <a:pt x="53" y="331"/>
                  </a:lnTo>
                  <a:lnTo>
                    <a:pt x="53" y="348"/>
                  </a:lnTo>
                  <a:lnTo>
                    <a:pt x="53" y="363"/>
                  </a:lnTo>
                  <a:lnTo>
                    <a:pt x="55" y="381"/>
                  </a:lnTo>
                  <a:lnTo>
                    <a:pt x="57" y="398"/>
                  </a:lnTo>
                  <a:lnTo>
                    <a:pt x="59" y="415"/>
                  </a:lnTo>
                  <a:lnTo>
                    <a:pt x="61" y="432"/>
                  </a:lnTo>
                  <a:lnTo>
                    <a:pt x="65" y="451"/>
                  </a:lnTo>
                  <a:lnTo>
                    <a:pt x="67" y="468"/>
                  </a:lnTo>
                  <a:lnTo>
                    <a:pt x="70" y="485"/>
                  </a:lnTo>
                  <a:lnTo>
                    <a:pt x="72" y="502"/>
                  </a:lnTo>
                  <a:lnTo>
                    <a:pt x="78" y="521"/>
                  </a:lnTo>
                  <a:lnTo>
                    <a:pt x="82" y="540"/>
                  </a:lnTo>
                  <a:lnTo>
                    <a:pt x="88" y="557"/>
                  </a:lnTo>
                  <a:lnTo>
                    <a:pt x="93" y="576"/>
                  </a:lnTo>
                  <a:lnTo>
                    <a:pt x="99" y="597"/>
                  </a:lnTo>
                  <a:lnTo>
                    <a:pt x="105" y="614"/>
                  </a:lnTo>
                  <a:lnTo>
                    <a:pt x="110" y="633"/>
                  </a:lnTo>
                  <a:lnTo>
                    <a:pt x="118" y="651"/>
                  </a:lnTo>
                  <a:lnTo>
                    <a:pt x="126" y="670"/>
                  </a:lnTo>
                  <a:lnTo>
                    <a:pt x="133" y="689"/>
                  </a:lnTo>
                  <a:lnTo>
                    <a:pt x="143" y="708"/>
                  </a:lnTo>
                  <a:lnTo>
                    <a:pt x="154" y="727"/>
                  </a:lnTo>
                  <a:lnTo>
                    <a:pt x="165" y="746"/>
                  </a:lnTo>
                  <a:lnTo>
                    <a:pt x="175" y="765"/>
                  </a:lnTo>
                  <a:lnTo>
                    <a:pt x="186" y="782"/>
                  </a:lnTo>
                  <a:lnTo>
                    <a:pt x="198" y="801"/>
                  </a:lnTo>
                  <a:lnTo>
                    <a:pt x="211" y="818"/>
                  </a:lnTo>
                  <a:lnTo>
                    <a:pt x="224" y="837"/>
                  </a:lnTo>
                  <a:lnTo>
                    <a:pt x="240" y="854"/>
                  </a:lnTo>
                  <a:lnTo>
                    <a:pt x="255" y="873"/>
                  </a:lnTo>
                  <a:lnTo>
                    <a:pt x="270" y="892"/>
                  </a:lnTo>
                  <a:lnTo>
                    <a:pt x="272" y="894"/>
                  </a:lnTo>
                  <a:lnTo>
                    <a:pt x="276" y="898"/>
                  </a:lnTo>
                  <a:lnTo>
                    <a:pt x="281" y="903"/>
                  </a:lnTo>
                  <a:lnTo>
                    <a:pt x="289" y="907"/>
                  </a:lnTo>
                  <a:lnTo>
                    <a:pt x="299" y="915"/>
                  </a:lnTo>
                  <a:lnTo>
                    <a:pt x="302" y="919"/>
                  </a:lnTo>
                  <a:lnTo>
                    <a:pt x="308" y="922"/>
                  </a:lnTo>
                  <a:lnTo>
                    <a:pt x="314" y="926"/>
                  </a:lnTo>
                  <a:lnTo>
                    <a:pt x="321" y="932"/>
                  </a:lnTo>
                  <a:lnTo>
                    <a:pt x="327" y="934"/>
                  </a:lnTo>
                  <a:lnTo>
                    <a:pt x="335" y="940"/>
                  </a:lnTo>
                  <a:lnTo>
                    <a:pt x="342" y="943"/>
                  </a:lnTo>
                  <a:lnTo>
                    <a:pt x="352" y="949"/>
                  </a:lnTo>
                  <a:lnTo>
                    <a:pt x="359" y="953"/>
                  </a:lnTo>
                  <a:lnTo>
                    <a:pt x="369" y="959"/>
                  </a:lnTo>
                  <a:lnTo>
                    <a:pt x="378" y="962"/>
                  </a:lnTo>
                  <a:lnTo>
                    <a:pt x="390" y="968"/>
                  </a:lnTo>
                  <a:lnTo>
                    <a:pt x="401" y="972"/>
                  </a:lnTo>
                  <a:lnTo>
                    <a:pt x="413" y="976"/>
                  </a:lnTo>
                  <a:lnTo>
                    <a:pt x="424" y="981"/>
                  </a:lnTo>
                  <a:lnTo>
                    <a:pt x="437" y="985"/>
                  </a:lnTo>
                  <a:lnTo>
                    <a:pt x="449" y="991"/>
                  </a:lnTo>
                  <a:lnTo>
                    <a:pt x="464" y="995"/>
                  </a:lnTo>
                  <a:lnTo>
                    <a:pt x="477" y="1000"/>
                  </a:lnTo>
                  <a:lnTo>
                    <a:pt x="492" y="1004"/>
                  </a:lnTo>
                  <a:lnTo>
                    <a:pt x="508" y="1008"/>
                  </a:lnTo>
                  <a:lnTo>
                    <a:pt x="523" y="1012"/>
                  </a:lnTo>
                  <a:lnTo>
                    <a:pt x="538" y="1016"/>
                  </a:lnTo>
                  <a:lnTo>
                    <a:pt x="555" y="1019"/>
                  </a:lnTo>
                  <a:lnTo>
                    <a:pt x="572" y="1021"/>
                  </a:lnTo>
                  <a:lnTo>
                    <a:pt x="591" y="1025"/>
                  </a:lnTo>
                  <a:lnTo>
                    <a:pt x="608" y="1027"/>
                  </a:lnTo>
                  <a:lnTo>
                    <a:pt x="629" y="1031"/>
                  </a:lnTo>
                  <a:lnTo>
                    <a:pt x="648" y="1033"/>
                  </a:lnTo>
                  <a:lnTo>
                    <a:pt x="669" y="1033"/>
                  </a:lnTo>
                  <a:lnTo>
                    <a:pt x="688" y="1035"/>
                  </a:lnTo>
                  <a:lnTo>
                    <a:pt x="711" y="1037"/>
                  </a:lnTo>
                  <a:lnTo>
                    <a:pt x="732" y="1037"/>
                  </a:lnTo>
                  <a:lnTo>
                    <a:pt x="757" y="1037"/>
                  </a:lnTo>
                  <a:lnTo>
                    <a:pt x="780" y="1037"/>
                  </a:lnTo>
                  <a:lnTo>
                    <a:pt x="804" y="1037"/>
                  </a:lnTo>
                  <a:lnTo>
                    <a:pt x="827" y="1035"/>
                  </a:lnTo>
                  <a:lnTo>
                    <a:pt x="854" y="1035"/>
                  </a:lnTo>
                  <a:lnTo>
                    <a:pt x="878" y="1033"/>
                  </a:lnTo>
                  <a:lnTo>
                    <a:pt x="907" y="1029"/>
                  </a:lnTo>
                  <a:lnTo>
                    <a:pt x="932" y="1027"/>
                  </a:lnTo>
                  <a:lnTo>
                    <a:pt x="960" y="1023"/>
                  </a:lnTo>
                  <a:lnTo>
                    <a:pt x="989" y="1019"/>
                  </a:lnTo>
                  <a:lnTo>
                    <a:pt x="1019" y="1016"/>
                  </a:lnTo>
                  <a:lnTo>
                    <a:pt x="1048" y="1010"/>
                  </a:lnTo>
                  <a:lnTo>
                    <a:pt x="1080" y="1004"/>
                  </a:lnTo>
                  <a:lnTo>
                    <a:pt x="1110" y="998"/>
                  </a:lnTo>
                  <a:lnTo>
                    <a:pt x="1145" y="991"/>
                  </a:lnTo>
                  <a:lnTo>
                    <a:pt x="1177" y="983"/>
                  </a:lnTo>
                  <a:lnTo>
                    <a:pt x="1209" y="976"/>
                  </a:lnTo>
                  <a:lnTo>
                    <a:pt x="1244" y="966"/>
                  </a:lnTo>
                  <a:lnTo>
                    <a:pt x="1280" y="959"/>
                  </a:lnTo>
                  <a:lnTo>
                    <a:pt x="1312" y="947"/>
                  </a:lnTo>
                  <a:lnTo>
                    <a:pt x="1346" y="936"/>
                  </a:lnTo>
                  <a:lnTo>
                    <a:pt x="1377" y="924"/>
                  </a:lnTo>
                  <a:lnTo>
                    <a:pt x="1407" y="913"/>
                  </a:lnTo>
                  <a:lnTo>
                    <a:pt x="1436" y="898"/>
                  </a:lnTo>
                  <a:lnTo>
                    <a:pt x="1464" y="886"/>
                  </a:lnTo>
                  <a:lnTo>
                    <a:pt x="1489" y="871"/>
                  </a:lnTo>
                  <a:lnTo>
                    <a:pt x="1515" y="860"/>
                  </a:lnTo>
                  <a:lnTo>
                    <a:pt x="1540" y="844"/>
                  </a:lnTo>
                  <a:lnTo>
                    <a:pt x="1561" y="829"/>
                  </a:lnTo>
                  <a:lnTo>
                    <a:pt x="1584" y="812"/>
                  </a:lnTo>
                  <a:lnTo>
                    <a:pt x="1605" y="799"/>
                  </a:lnTo>
                  <a:lnTo>
                    <a:pt x="1622" y="782"/>
                  </a:lnTo>
                  <a:lnTo>
                    <a:pt x="1641" y="767"/>
                  </a:lnTo>
                  <a:lnTo>
                    <a:pt x="1660" y="749"/>
                  </a:lnTo>
                  <a:lnTo>
                    <a:pt x="1677" y="734"/>
                  </a:lnTo>
                  <a:lnTo>
                    <a:pt x="1690" y="715"/>
                  </a:lnTo>
                  <a:lnTo>
                    <a:pt x="1706" y="698"/>
                  </a:lnTo>
                  <a:lnTo>
                    <a:pt x="1719" y="681"/>
                  </a:lnTo>
                  <a:lnTo>
                    <a:pt x="1732" y="664"/>
                  </a:lnTo>
                  <a:lnTo>
                    <a:pt x="1742" y="647"/>
                  </a:lnTo>
                  <a:lnTo>
                    <a:pt x="1753" y="630"/>
                  </a:lnTo>
                  <a:lnTo>
                    <a:pt x="1763" y="613"/>
                  </a:lnTo>
                  <a:lnTo>
                    <a:pt x="1772" y="595"/>
                  </a:lnTo>
                  <a:lnTo>
                    <a:pt x="1780" y="576"/>
                  </a:lnTo>
                  <a:lnTo>
                    <a:pt x="1789" y="559"/>
                  </a:lnTo>
                  <a:lnTo>
                    <a:pt x="1795" y="540"/>
                  </a:lnTo>
                  <a:lnTo>
                    <a:pt x="1801" y="523"/>
                  </a:lnTo>
                  <a:lnTo>
                    <a:pt x="1806" y="504"/>
                  </a:lnTo>
                  <a:lnTo>
                    <a:pt x="1812" y="487"/>
                  </a:lnTo>
                  <a:lnTo>
                    <a:pt x="1816" y="470"/>
                  </a:lnTo>
                  <a:lnTo>
                    <a:pt x="1822" y="453"/>
                  </a:lnTo>
                  <a:lnTo>
                    <a:pt x="1823" y="436"/>
                  </a:lnTo>
                  <a:lnTo>
                    <a:pt x="1827" y="419"/>
                  </a:lnTo>
                  <a:lnTo>
                    <a:pt x="1829" y="400"/>
                  </a:lnTo>
                  <a:lnTo>
                    <a:pt x="1831" y="384"/>
                  </a:lnTo>
                  <a:lnTo>
                    <a:pt x="1833" y="367"/>
                  </a:lnTo>
                  <a:lnTo>
                    <a:pt x="1833" y="352"/>
                  </a:lnTo>
                  <a:lnTo>
                    <a:pt x="1833" y="337"/>
                  </a:lnTo>
                  <a:lnTo>
                    <a:pt x="1835" y="322"/>
                  </a:lnTo>
                  <a:lnTo>
                    <a:pt x="1833" y="305"/>
                  </a:lnTo>
                  <a:lnTo>
                    <a:pt x="1833" y="289"/>
                  </a:lnTo>
                  <a:lnTo>
                    <a:pt x="1833" y="276"/>
                  </a:lnTo>
                  <a:lnTo>
                    <a:pt x="1833" y="263"/>
                  </a:lnTo>
                  <a:lnTo>
                    <a:pt x="1831" y="249"/>
                  </a:lnTo>
                  <a:lnTo>
                    <a:pt x="1829" y="236"/>
                  </a:lnTo>
                  <a:lnTo>
                    <a:pt x="1829" y="223"/>
                  </a:lnTo>
                  <a:lnTo>
                    <a:pt x="1827" y="213"/>
                  </a:lnTo>
                  <a:lnTo>
                    <a:pt x="1825" y="200"/>
                  </a:lnTo>
                  <a:lnTo>
                    <a:pt x="1823" y="189"/>
                  </a:lnTo>
                  <a:lnTo>
                    <a:pt x="1822" y="179"/>
                  </a:lnTo>
                  <a:lnTo>
                    <a:pt x="1820" y="170"/>
                  </a:lnTo>
                  <a:lnTo>
                    <a:pt x="1816" y="160"/>
                  </a:lnTo>
                  <a:lnTo>
                    <a:pt x="1816" y="152"/>
                  </a:lnTo>
                  <a:lnTo>
                    <a:pt x="1814" y="145"/>
                  </a:lnTo>
                  <a:lnTo>
                    <a:pt x="1812" y="137"/>
                  </a:lnTo>
                  <a:lnTo>
                    <a:pt x="1810" y="131"/>
                  </a:lnTo>
                  <a:lnTo>
                    <a:pt x="1808" y="126"/>
                  </a:lnTo>
                  <a:lnTo>
                    <a:pt x="1806" y="120"/>
                  </a:lnTo>
                  <a:lnTo>
                    <a:pt x="1806" y="118"/>
                  </a:lnTo>
                  <a:lnTo>
                    <a:pt x="1804" y="112"/>
                  </a:lnTo>
                  <a:lnTo>
                    <a:pt x="1804" y="111"/>
                  </a:lnTo>
                  <a:lnTo>
                    <a:pt x="1861" y="111"/>
                  </a:lnTo>
                  <a:lnTo>
                    <a:pt x="1861" y="112"/>
                  </a:lnTo>
                  <a:lnTo>
                    <a:pt x="1861" y="118"/>
                  </a:lnTo>
                  <a:lnTo>
                    <a:pt x="1863" y="122"/>
                  </a:lnTo>
                  <a:lnTo>
                    <a:pt x="1865" y="128"/>
                  </a:lnTo>
                  <a:lnTo>
                    <a:pt x="1865" y="133"/>
                  </a:lnTo>
                  <a:lnTo>
                    <a:pt x="1867" y="141"/>
                  </a:lnTo>
                  <a:lnTo>
                    <a:pt x="1869" y="147"/>
                  </a:lnTo>
                  <a:lnTo>
                    <a:pt x="1871" y="156"/>
                  </a:lnTo>
                  <a:lnTo>
                    <a:pt x="1873" y="166"/>
                  </a:lnTo>
                  <a:lnTo>
                    <a:pt x="1875" y="175"/>
                  </a:lnTo>
                  <a:lnTo>
                    <a:pt x="1875" y="185"/>
                  </a:lnTo>
                  <a:lnTo>
                    <a:pt x="1877" y="196"/>
                  </a:lnTo>
                  <a:lnTo>
                    <a:pt x="1879" y="209"/>
                  </a:lnTo>
                  <a:lnTo>
                    <a:pt x="1880" y="223"/>
                  </a:lnTo>
                  <a:lnTo>
                    <a:pt x="1880" y="234"/>
                  </a:lnTo>
                  <a:lnTo>
                    <a:pt x="1882" y="247"/>
                  </a:lnTo>
                  <a:lnTo>
                    <a:pt x="1882" y="261"/>
                  </a:lnTo>
                  <a:lnTo>
                    <a:pt x="1884" y="276"/>
                  </a:lnTo>
                  <a:lnTo>
                    <a:pt x="1884" y="289"/>
                  </a:lnTo>
                  <a:lnTo>
                    <a:pt x="1884" y="306"/>
                  </a:lnTo>
                  <a:lnTo>
                    <a:pt x="1884" y="322"/>
                  </a:lnTo>
                  <a:lnTo>
                    <a:pt x="1884" y="339"/>
                  </a:lnTo>
                  <a:lnTo>
                    <a:pt x="1884" y="356"/>
                  </a:lnTo>
                  <a:lnTo>
                    <a:pt x="1882" y="373"/>
                  </a:lnTo>
                  <a:lnTo>
                    <a:pt x="1880" y="390"/>
                  </a:lnTo>
                  <a:lnTo>
                    <a:pt x="1879" y="407"/>
                  </a:lnTo>
                  <a:lnTo>
                    <a:pt x="1877" y="424"/>
                  </a:lnTo>
                  <a:lnTo>
                    <a:pt x="1875" y="443"/>
                  </a:lnTo>
                  <a:lnTo>
                    <a:pt x="1871" y="462"/>
                  </a:lnTo>
                  <a:lnTo>
                    <a:pt x="1867" y="481"/>
                  </a:lnTo>
                  <a:lnTo>
                    <a:pt x="1861" y="498"/>
                  </a:lnTo>
                  <a:lnTo>
                    <a:pt x="1858" y="517"/>
                  </a:lnTo>
                  <a:lnTo>
                    <a:pt x="1850" y="536"/>
                  </a:lnTo>
                  <a:lnTo>
                    <a:pt x="1844" y="555"/>
                  </a:lnTo>
                  <a:lnTo>
                    <a:pt x="1837" y="573"/>
                  </a:lnTo>
                  <a:lnTo>
                    <a:pt x="1829" y="592"/>
                  </a:lnTo>
                  <a:lnTo>
                    <a:pt x="1822" y="611"/>
                  </a:lnTo>
                  <a:lnTo>
                    <a:pt x="1812" y="632"/>
                  </a:lnTo>
                  <a:lnTo>
                    <a:pt x="1801" y="649"/>
                  </a:lnTo>
                  <a:lnTo>
                    <a:pt x="1791" y="668"/>
                  </a:lnTo>
                  <a:lnTo>
                    <a:pt x="1778" y="685"/>
                  </a:lnTo>
                  <a:lnTo>
                    <a:pt x="1766" y="704"/>
                  </a:lnTo>
                  <a:lnTo>
                    <a:pt x="1753" y="723"/>
                  </a:lnTo>
                  <a:lnTo>
                    <a:pt x="1738" y="740"/>
                  </a:lnTo>
                  <a:lnTo>
                    <a:pt x="1725" y="759"/>
                  </a:lnTo>
                  <a:lnTo>
                    <a:pt x="1709" y="776"/>
                  </a:lnTo>
                  <a:lnTo>
                    <a:pt x="1690" y="793"/>
                  </a:lnTo>
                  <a:lnTo>
                    <a:pt x="1673" y="810"/>
                  </a:lnTo>
                  <a:lnTo>
                    <a:pt x="1652" y="825"/>
                  </a:lnTo>
                  <a:lnTo>
                    <a:pt x="1633" y="843"/>
                  </a:lnTo>
                  <a:lnTo>
                    <a:pt x="1611" y="858"/>
                  </a:lnTo>
                  <a:lnTo>
                    <a:pt x="1588" y="873"/>
                  </a:lnTo>
                  <a:lnTo>
                    <a:pt x="1565" y="888"/>
                  </a:lnTo>
                  <a:lnTo>
                    <a:pt x="1540" y="903"/>
                  </a:lnTo>
                  <a:lnTo>
                    <a:pt x="1514" y="915"/>
                  </a:lnTo>
                  <a:lnTo>
                    <a:pt x="1487" y="930"/>
                  </a:lnTo>
                  <a:lnTo>
                    <a:pt x="1456" y="941"/>
                  </a:lnTo>
                  <a:lnTo>
                    <a:pt x="1428" y="955"/>
                  </a:lnTo>
                  <a:lnTo>
                    <a:pt x="1396" y="966"/>
                  </a:lnTo>
                  <a:lnTo>
                    <a:pt x="1363" y="978"/>
                  </a:lnTo>
                  <a:lnTo>
                    <a:pt x="1329" y="987"/>
                  </a:lnTo>
                  <a:lnTo>
                    <a:pt x="1295" y="998"/>
                  </a:lnTo>
                  <a:lnTo>
                    <a:pt x="1293" y="998"/>
                  </a:lnTo>
                  <a:lnTo>
                    <a:pt x="1287" y="1000"/>
                  </a:lnTo>
                  <a:lnTo>
                    <a:pt x="1282" y="1000"/>
                  </a:lnTo>
                  <a:lnTo>
                    <a:pt x="1276" y="1002"/>
                  </a:lnTo>
                  <a:lnTo>
                    <a:pt x="1270" y="1004"/>
                  </a:lnTo>
                  <a:lnTo>
                    <a:pt x="1263" y="1008"/>
                  </a:lnTo>
                  <a:lnTo>
                    <a:pt x="1253" y="1008"/>
                  </a:lnTo>
                  <a:lnTo>
                    <a:pt x="1245" y="1010"/>
                  </a:lnTo>
                  <a:lnTo>
                    <a:pt x="1236" y="1014"/>
                  </a:lnTo>
                  <a:lnTo>
                    <a:pt x="1226" y="1017"/>
                  </a:lnTo>
                  <a:lnTo>
                    <a:pt x="1215" y="1019"/>
                  </a:lnTo>
                  <a:lnTo>
                    <a:pt x="1204" y="1023"/>
                  </a:lnTo>
                  <a:lnTo>
                    <a:pt x="1190" y="1027"/>
                  </a:lnTo>
                  <a:lnTo>
                    <a:pt x="1177" y="1029"/>
                  </a:lnTo>
                  <a:lnTo>
                    <a:pt x="1162" y="1033"/>
                  </a:lnTo>
                  <a:lnTo>
                    <a:pt x="1148" y="1037"/>
                  </a:lnTo>
                  <a:lnTo>
                    <a:pt x="1131" y="1038"/>
                  </a:lnTo>
                  <a:lnTo>
                    <a:pt x="1118" y="1042"/>
                  </a:lnTo>
                  <a:lnTo>
                    <a:pt x="1101" y="1046"/>
                  </a:lnTo>
                  <a:lnTo>
                    <a:pt x="1084" y="1048"/>
                  </a:lnTo>
                  <a:lnTo>
                    <a:pt x="1067" y="1052"/>
                  </a:lnTo>
                  <a:lnTo>
                    <a:pt x="1050" y="1056"/>
                  </a:lnTo>
                  <a:lnTo>
                    <a:pt x="1031" y="1057"/>
                  </a:lnTo>
                  <a:lnTo>
                    <a:pt x="1012" y="1061"/>
                  </a:lnTo>
                  <a:lnTo>
                    <a:pt x="993" y="1063"/>
                  </a:lnTo>
                  <a:lnTo>
                    <a:pt x="974" y="1067"/>
                  </a:lnTo>
                  <a:lnTo>
                    <a:pt x="953" y="1069"/>
                  </a:lnTo>
                  <a:lnTo>
                    <a:pt x="934" y="1073"/>
                  </a:lnTo>
                  <a:lnTo>
                    <a:pt x="915" y="1075"/>
                  </a:lnTo>
                  <a:lnTo>
                    <a:pt x="894" y="1078"/>
                  </a:lnTo>
                  <a:lnTo>
                    <a:pt x="871" y="1078"/>
                  </a:lnTo>
                  <a:lnTo>
                    <a:pt x="850" y="1080"/>
                  </a:lnTo>
                  <a:lnTo>
                    <a:pt x="829" y="1080"/>
                  </a:lnTo>
                  <a:lnTo>
                    <a:pt x="808" y="1082"/>
                  </a:lnTo>
                  <a:lnTo>
                    <a:pt x="785" y="1082"/>
                  </a:lnTo>
                  <a:lnTo>
                    <a:pt x="762" y="1082"/>
                  </a:lnTo>
                  <a:lnTo>
                    <a:pt x="740" y="1082"/>
                  </a:lnTo>
                  <a:lnTo>
                    <a:pt x="719" y="1082"/>
                  </a:lnTo>
                  <a:lnTo>
                    <a:pt x="696" y="1080"/>
                  </a:lnTo>
                  <a:lnTo>
                    <a:pt x="675" y="1080"/>
                  </a:lnTo>
                  <a:lnTo>
                    <a:pt x="652" y="1078"/>
                  </a:lnTo>
                  <a:lnTo>
                    <a:pt x="631" y="1076"/>
                  </a:lnTo>
                  <a:lnTo>
                    <a:pt x="608" y="1073"/>
                  </a:lnTo>
                  <a:lnTo>
                    <a:pt x="586" y="1071"/>
                  </a:lnTo>
                  <a:lnTo>
                    <a:pt x="563" y="1069"/>
                  </a:lnTo>
                  <a:lnTo>
                    <a:pt x="542" y="1065"/>
                  </a:lnTo>
                  <a:lnTo>
                    <a:pt x="519" y="1059"/>
                  </a:lnTo>
                  <a:lnTo>
                    <a:pt x="496" y="1054"/>
                  </a:lnTo>
                  <a:lnTo>
                    <a:pt x="475" y="1048"/>
                  </a:lnTo>
                  <a:lnTo>
                    <a:pt x="456" y="1042"/>
                  </a:lnTo>
                  <a:lnTo>
                    <a:pt x="434" y="1035"/>
                  </a:lnTo>
                  <a:lnTo>
                    <a:pt x="413" y="1029"/>
                  </a:lnTo>
                  <a:lnTo>
                    <a:pt x="392" y="1019"/>
                  </a:lnTo>
                  <a:lnTo>
                    <a:pt x="373" y="1012"/>
                  </a:lnTo>
                  <a:lnTo>
                    <a:pt x="352" y="1002"/>
                  </a:lnTo>
                  <a:lnTo>
                    <a:pt x="333" y="993"/>
                  </a:lnTo>
                  <a:lnTo>
                    <a:pt x="314" y="981"/>
                  </a:lnTo>
                  <a:lnTo>
                    <a:pt x="295" y="970"/>
                  </a:lnTo>
                  <a:lnTo>
                    <a:pt x="276" y="957"/>
                  </a:lnTo>
                  <a:lnTo>
                    <a:pt x="259" y="945"/>
                  </a:lnTo>
                  <a:lnTo>
                    <a:pt x="242" y="932"/>
                  </a:lnTo>
                  <a:lnTo>
                    <a:pt x="226" y="917"/>
                  </a:lnTo>
                  <a:lnTo>
                    <a:pt x="223" y="915"/>
                  </a:lnTo>
                  <a:lnTo>
                    <a:pt x="221" y="913"/>
                  </a:lnTo>
                  <a:lnTo>
                    <a:pt x="217" y="907"/>
                  </a:lnTo>
                  <a:lnTo>
                    <a:pt x="211" y="902"/>
                  </a:lnTo>
                  <a:lnTo>
                    <a:pt x="202" y="892"/>
                  </a:lnTo>
                  <a:lnTo>
                    <a:pt x="194" y="881"/>
                  </a:lnTo>
                  <a:lnTo>
                    <a:pt x="188" y="875"/>
                  </a:lnTo>
                  <a:lnTo>
                    <a:pt x="183" y="869"/>
                  </a:lnTo>
                  <a:lnTo>
                    <a:pt x="177" y="862"/>
                  </a:lnTo>
                  <a:lnTo>
                    <a:pt x="173" y="854"/>
                  </a:lnTo>
                  <a:lnTo>
                    <a:pt x="167" y="846"/>
                  </a:lnTo>
                  <a:lnTo>
                    <a:pt x="160" y="837"/>
                  </a:lnTo>
                  <a:lnTo>
                    <a:pt x="154" y="827"/>
                  </a:lnTo>
                  <a:lnTo>
                    <a:pt x="148" y="820"/>
                  </a:lnTo>
                  <a:lnTo>
                    <a:pt x="143" y="810"/>
                  </a:lnTo>
                  <a:lnTo>
                    <a:pt x="137" y="801"/>
                  </a:lnTo>
                  <a:lnTo>
                    <a:pt x="129" y="789"/>
                  </a:lnTo>
                  <a:lnTo>
                    <a:pt x="124" y="780"/>
                  </a:lnTo>
                  <a:lnTo>
                    <a:pt x="116" y="767"/>
                  </a:lnTo>
                  <a:lnTo>
                    <a:pt x="110" y="755"/>
                  </a:lnTo>
                  <a:lnTo>
                    <a:pt x="103" y="742"/>
                  </a:lnTo>
                  <a:lnTo>
                    <a:pt x="97" y="730"/>
                  </a:lnTo>
                  <a:lnTo>
                    <a:pt x="89" y="715"/>
                  </a:lnTo>
                  <a:lnTo>
                    <a:pt x="84" y="702"/>
                  </a:lnTo>
                  <a:lnTo>
                    <a:pt x="78" y="689"/>
                  </a:lnTo>
                  <a:lnTo>
                    <a:pt x="72" y="675"/>
                  </a:lnTo>
                  <a:lnTo>
                    <a:pt x="67" y="658"/>
                  </a:lnTo>
                  <a:lnTo>
                    <a:pt x="59" y="643"/>
                  </a:lnTo>
                  <a:lnTo>
                    <a:pt x="53" y="628"/>
                  </a:lnTo>
                  <a:lnTo>
                    <a:pt x="48" y="611"/>
                  </a:lnTo>
                  <a:lnTo>
                    <a:pt x="42" y="594"/>
                  </a:lnTo>
                  <a:lnTo>
                    <a:pt x="36" y="576"/>
                  </a:lnTo>
                  <a:lnTo>
                    <a:pt x="32" y="559"/>
                  </a:lnTo>
                  <a:lnTo>
                    <a:pt x="29" y="542"/>
                  </a:lnTo>
                  <a:lnTo>
                    <a:pt x="23" y="523"/>
                  </a:lnTo>
                  <a:lnTo>
                    <a:pt x="19" y="506"/>
                  </a:lnTo>
                  <a:lnTo>
                    <a:pt x="15" y="487"/>
                  </a:lnTo>
                  <a:lnTo>
                    <a:pt x="11" y="468"/>
                  </a:lnTo>
                  <a:lnTo>
                    <a:pt x="10" y="447"/>
                  </a:lnTo>
                  <a:lnTo>
                    <a:pt x="8" y="426"/>
                  </a:lnTo>
                  <a:lnTo>
                    <a:pt x="6" y="407"/>
                  </a:lnTo>
                  <a:lnTo>
                    <a:pt x="4" y="386"/>
                  </a:lnTo>
                  <a:lnTo>
                    <a:pt x="2" y="363"/>
                  </a:lnTo>
                  <a:lnTo>
                    <a:pt x="0" y="343"/>
                  </a:lnTo>
                  <a:lnTo>
                    <a:pt x="0" y="320"/>
                  </a:lnTo>
                  <a:lnTo>
                    <a:pt x="0" y="297"/>
                  </a:lnTo>
                  <a:lnTo>
                    <a:pt x="0" y="274"/>
                  </a:lnTo>
                  <a:lnTo>
                    <a:pt x="2" y="251"/>
                  </a:lnTo>
                  <a:lnTo>
                    <a:pt x="4" y="227"/>
                  </a:lnTo>
                  <a:lnTo>
                    <a:pt x="8" y="204"/>
                  </a:lnTo>
                  <a:lnTo>
                    <a:pt x="10" y="179"/>
                  </a:lnTo>
                  <a:lnTo>
                    <a:pt x="13" y="154"/>
                  </a:lnTo>
                  <a:lnTo>
                    <a:pt x="17" y="130"/>
                  </a:lnTo>
                  <a:lnTo>
                    <a:pt x="23" y="105"/>
                  </a:lnTo>
                  <a:lnTo>
                    <a:pt x="29" y="78"/>
                  </a:lnTo>
                  <a:lnTo>
                    <a:pt x="34" y="52"/>
                  </a:lnTo>
                  <a:lnTo>
                    <a:pt x="42" y="25"/>
                  </a:lnTo>
                  <a:lnTo>
                    <a:pt x="51" y="0"/>
                  </a:lnTo>
                  <a:lnTo>
                    <a:pt x="91" y="2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57" name="Google Shape;2357;p46"/>
            <p:cNvSpPr/>
            <p:nvPr/>
          </p:nvSpPr>
          <p:spPr>
            <a:xfrm>
              <a:off x="3850" y="2057"/>
              <a:ext cx="682" cy="360"/>
            </a:xfrm>
            <a:custGeom>
              <a:avLst/>
              <a:gdLst/>
              <a:ahLst/>
              <a:cxnLst/>
              <a:rect l="l" t="t" r="r" b="b"/>
              <a:pathLst>
                <a:path w="1364" h="721" extrusionOk="0">
                  <a:moveTo>
                    <a:pt x="48" y="84"/>
                  </a:moveTo>
                  <a:lnTo>
                    <a:pt x="192" y="523"/>
                  </a:lnTo>
                  <a:lnTo>
                    <a:pt x="740" y="677"/>
                  </a:lnTo>
                  <a:lnTo>
                    <a:pt x="740" y="675"/>
                  </a:lnTo>
                  <a:lnTo>
                    <a:pt x="744" y="671"/>
                  </a:lnTo>
                  <a:lnTo>
                    <a:pt x="751" y="666"/>
                  </a:lnTo>
                  <a:lnTo>
                    <a:pt x="761" y="658"/>
                  </a:lnTo>
                  <a:lnTo>
                    <a:pt x="766" y="652"/>
                  </a:lnTo>
                  <a:lnTo>
                    <a:pt x="772" y="649"/>
                  </a:lnTo>
                  <a:lnTo>
                    <a:pt x="778" y="643"/>
                  </a:lnTo>
                  <a:lnTo>
                    <a:pt x="787" y="637"/>
                  </a:lnTo>
                  <a:lnTo>
                    <a:pt x="793" y="632"/>
                  </a:lnTo>
                  <a:lnTo>
                    <a:pt x="803" y="624"/>
                  </a:lnTo>
                  <a:lnTo>
                    <a:pt x="812" y="618"/>
                  </a:lnTo>
                  <a:lnTo>
                    <a:pt x="822" y="611"/>
                  </a:lnTo>
                  <a:lnTo>
                    <a:pt x="829" y="603"/>
                  </a:lnTo>
                  <a:lnTo>
                    <a:pt x="839" y="595"/>
                  </a:lnTo>
                  <a:lnTo>
                    <a:pt x="850" y="586"/>
                  </a:lnTo>
                  <a:lnTo>
                    <a:pt x="862" y="578"/>
                  </a:lnTo>
                  <a:lnTo>
                    <a:pt x="871" y="569"/>
                  </a:lnTo>
                  <a:lnTo>
                    <a:pt x="882" y="561"/>
                  </a:lnTo>
                  <a:lnTo>
                    <a:pt x="894" y="552"/>
                  </a:lnTo>
                  <a:lnTo>
                    <a:pt x="907" y="544"/>
                  </a:lnTo>
                  <a:lnTo>
                    <a:pt x="919" y="533"/>
                  </a:lnTo>
                  <a:lnTo>
                    <a:pt x="930" y="523"/>
                  </a:lnTo>
                  <a:lnTo>
                    <a:pt x="943" y="514"/>
                  </a:lnTo>
                  <a:lnTo>
                    <a:pt x="955" y="504"/>
                  </a:lnTo>
                  <a:lnTo>
                    <a:pt x="968" y="493"/>
                  </a:lnTo>
                  <a:lnTo>
                    <a:pt x="981" y="483"/>
                  </a:lnTo>
                  <a:lnTo>
                    <a:pt x="995" y="474"/>
                  </a:lnTo>
                  <a:lnTo>
                    <a:pt x="1006" y="464"/>
                  </a:lnTo>
                  <a:lnTo>
                    <a:pt x="1017" y="453"/>
                  </a:lnTo>
                  <a:lnTo>
                    <a:pt x="1031" y="443"/>
                  </a:lnTo>
                  <a:lnTo>
                    <a:pt x="1042" y="432"/>
                  </a:lnTo>
                  <a:lnTo>
                    <a:pt x="1055" y="422"/>
                  </a:lnTo>
                  <a:lnTo>
                    <a:pt x="1067" y="413"/>
                  </a:lnTo>
                  <a:lnTo>
                    <a:pt x="1080" y="401"/>
                  </a:lnTo>
                  <a:lnTo>
                    <a:pt x="1092" y="392"/>
                  </a:lnTo>
                  <a:lnTo>
                    <a:pt x="1105" y="382"/>
                  </a:lnTo>
                  <a:lnTo>
                    <a:pt x="1116" y="371"/>
                  </a:lnTo>
                  <a:lnTo>
                    <a:pt x="1128" y="362"/>
                  </a:lnTo>
                  <a:lnTo>
                    <a:pt x="1139" y="352"/>
                  </a:lnTo>
                  <a:lnTo>
                    <a:pt x="1151" y="343"/>
                  </a:lnTo>
                  <a:lnTo>
                    <a:pt x="1162" y="333"/>
                  </a:lnTo>
                  <a:lnTo>
                    <a:pt x="1171" y="324"/>
                  </a:lnTo>
                  <a:lnTo>
                    <a:pt x="1183" y="314"/>
                  </a:lnTo>
                  <a:lnTo>
                    <a:pt x="1192" y="308"/>
                  </a:lnTo>
                  <a:lnTo>
                    <a:pt x="1202" y="297"/>
                  </a:lnTo>
                  <a:lnTo>
                    <a:pt x="1211" y="289"/>
                  </a:lnTo>
                  <a:lnTo>
                    <a:pt x="1219" y="282"/>
                  </a:lnTo>
                  <a:lnTo>
                    <a:pt x="1229" y="274"/>
                  </a:lnTo>
                  <a:lnTo>
                    <a:pt x="1236" y="266"/>
                  </a:lnTo>
                  <a:lnTo>
                    <a:pt x="1244" y="259"/>
                  </a:lnTo>
                  <a:lnTo>
                    <a:pt x="1251" y="251"/>
                  </a:lnTo>
                  <a:lnTo>
                    <a:pt x="1259" y="247"/>
                  </a:lnTo>
                  <a:lnTo>
                    <a:pt x="1263" y="240"/>
                  </a:lnTo>
                  <a:lnTo>
                    <a:pt x="1268" y="234"/>
                  </a:lnTo>
                  <a:lnTo>
                    <a:pt x="1272" y="228"/>
                  </a:lnTo>
                  <a:lnTo>
                    <a:pt x="1278" y="225"/>
                  </a:lnTo>
                  <a:lnTo>
                    <a:pt x="1284" y="217"/>
                  </a:lnTo>
                  <a:lnTo>
                    <a:pt x="1287" y="211"/>
                  </a:lnTo>
                  <a:lnTo>
                    <a:pt x="1364" y="189"/>
                  </a:lnTo>
                  <a:lnTo>
                    <a:pt x="1360" y="190"/>
                  </a:lnTo>
                  <a:lnTo>
                    <a:pt x="1358" y="196"/>
                  </a:lnTo>
                  <a:lnTo>
                    <a:pt x="1352" y="198"/>
                  </a:lnTo>
                  <a:lnTo>
                    <a:pt x="1350" y="204"/>
                  </a:lnTo>
                  <a:lnTo>
                    <a:pt x="1346" y="208"/>
                  </a:lnTo>
                  <a:lnTo>
                    <a:pt x="1341" y="215"/>
                  </a:lnTo>
                  <a:lnTo>
                    <a:pt x="1333" y="223"/>
                  </a:lnTo>
                  <a:lnTo>
                    <a:pt x="1325" y="232"/>
                  </a:lnTo>
                  <a:lnTo>
                    <a:pt x="1316" y="240"/>
                  </a:lnTo>
                  <a:lnTo>
                    <a:pt x="1306" y="251"/>
                  </a:lnTo>
                  <a:lnTo>
                    <a:pt x="1301" y="257"/>
                  </a:lnTo>
                  <a:lnTo>
                    <a:pt x="1295" y="263"/>
                  </a:lnTo>
                  <a:lnTo>
                    <a:pt x="1289" y="268"/>
                  </a:lnTo>
                  <a:lnTo>
                    <a:pt x="1284" y="276"/>
                  </a:lnTo>
                  <a:lnTo>
                    <a:pt x="1276" y="284"/>
                  </a:lnTo>
                  <a:lnTo>
                    <a:pt x="1268" y="291"/>
                  </a:lnTo>
                  <a:lnTo>
                    <a:pt x="1261" y="297"/>
                  </a:lnTo>
                  <a:lnTo>
                    <a:pt x="1253" y="306"/>
                  </a:lnTo>
                  <a:lnTo>
                    <a:pt x="1244" y="312"/>
                  </a:lnTo>
                  <a:lnTo>
                    <a:pt x="1236" y="322"/>
                  </a:lnTo>
                  <a:lnTo>
                    <a:pt x="1227" y="329"/>
                  </a:lnTo>
                  <a:lnTo>
                    <a:pt x="1217" y="339"/>
                  </a:lnTo>
                  <a:lnTo>
                    <a:pt x="1208" y="348"/>
                  </a:lnTo>
                  <a:lnTo>
                    <a:pt x="1196" y="358"/>
                  </a:lnTo>
                  <a:lnTo>
                    <a:pt x="1185" y="367"/>
                  </a:lnTo>
                  <a:lnTo>
                    <a:pt x="1175" y="379"/>
                  </a:lnTo>
                  <a:lnTo>
                    <a:pt x="1162" y="388"/>
                  </a:lnTo>
                  <a:lnTo>
                    <a:pt x="1151" y="398"/>
                  </a:lnTo>
                  <a:lnTo>
                    <a:pt x="1137" y="409"/>
                  </a:lnTo>
                  <a:lnTo>
                    <a:pt x="1126" y="421"/>
                  </a:lnTo>
                  <a:lnTo>
                    <a:pt x="1111" y="432"/>
                  </a:lnTo>
                  <a:lnTo>
                    <a:pt x="1097" y="443"/>
                  </a:lnTo>
                  <a:lnTo>
                    <a:pt x="1082" y="457"/>
                  </a:lnTo>
                  <a:lnTo>
                    <a:pt x="1069" y="470"/>
                  </a:lnTo>
                  <a:lnTo>
                    <a:pt x="1052" y="483"/>
                  </a:lnTo>
                  <a:lnTo>
                    <a:pt x="1036" y="495"/>
                  </a:lnTo>
                  <a:lnTo>
                    <a:pt x="1019" y="510"/>
                  </a:lnTo>
                  <a:lnTo>
                    <a:pt x="1002" y="523"/>
                  </a:lnTo>
                  <a:lnTo>
                    <a:pt x="985" y="536"/>
                  </a:lnTo>
                  <a:lnTo>
                    <a:pt x="966" y="552"/>
                  </a:lnTo>
                  <a:lnTo>
                    <a:pt x="947" y="567"/>
                  </a:lnTo>
                  <a:lnTo>
                    <a:pt x="928" y="584"/>
                  </a:lnTo>
                  <a:lnTo>
                    <a:pt x="907" y="599"/>
                  </a:lnTo>
                  <a:lnTo>
                    <a:pt x="888" y="614"/>
                  </a:lnTo>
                  <a:lnTo>
                    <a:pt x="865" y="632"/>
                  </a:lnTo>
                  <a:lnTo>
                    <a:pt x="846" y="649"/>
                  </a:lnTo>
                  <a:lnTo>
                    <a:pt x="822" y="666"/>
                  </a:lnTo>
                  <a:lnTo>
                    <a:pt x="801" y="683"/>
                  </a:lnTo>
                  <a:lnTo>
                    <a:pt x="776" y="702"/>
                  </a:lnTo>
                  <a:lnTo>
                    <a:pt x="753" y="721"/>
                  </a:lnTo>
                  <a:lnTo>
                    <a:pt x="152" y="557"/>
                  </a:lnTo>
                  <a:lnTo>
                    <a:pt x="152" y="555"/>
                  </a:lnTo>
                  <a:lnTo>
                    <a:pt x="150" y="552"/>
                  </a:lnTo>
                  <a:lnTo>
                    <a:pt x="147" y="546"/>
                  </a:lnTo>
                  <a:lnTo>
                    <a:pt x="145" y="536"/>
                  </a:lnTo>
                  <a:lnTo>
                    <a:pt x="143" y="531"/>
                  </a:lnTo>
                  <a:lnTo>
                    <a:pt x="141" y="523"/>
                  </a:lnTo>
                  <a:lnTo>
                    <a:pt x="139" y="517"/>
                  </a:lnTo>
                  <a:lnTo>
                    <a:pt x="135" y="512"/>
                  </a:lnTo>
                  <a:lnTo>
                    <a:pt x="133" y="504"/>
                  </a:lnTo>
                  <a:lnTo>
                    <a:pt x="131" y="497"/>
                  </a:lnTo>
                  <a:lnTo>
                    <a:pt x="128" y="487"/>
                  </a:lnTo>
                  <a:lnTo>
                    <a:pt x="126" y="479"/>
                  </a:lnTo>
                  <a:lnTo>
                    <a:pt x="122" y="470"/>
                  </a:lnTo>
                  <a:lnTo>
                    <a:pt x="118" y="460"/>
                  </a:lnTo>
                  <a:lnTo>
                    <a:pt x="116" y="451"/>
                  </a:lnTo>
                  <a:lnTo>
                    <a:pt x="112" y="441"/>
                  </a:lnTo>
                  <a:lnTo>
                    <a:pt x="109" y="432"/>
                  </a:lnTo>
                  <a:lnTo>
                    <a:pt x="105" y="422"/>
                  </a:lnTo>
                  <a:lnTo>
                    <a:pt x="103" y="411"/>
                  </a:lnTo>
                  <a:lnTo>
                    <a:pt x="99" y="400"/>
                  </a:lnTo>
                  <a:lnTo>
                    <a:pt x="95" y="388"/>
                  </a:lnTo>
                  <a:lnTo>
                    <a:pt x="92" y="377"/>
                  </a:lnTo>
                  <a:lnTo>
                    <a:pt x="88" y="365"/>
                  </a:lnTo>
                  <a:lnTo>
                    <a:pt x="84" y="354"/>
                  </a:lnTo>
                  <a:lnTo>
                    <a:pt x="80" y="343"/>
                  </a:lnTo>
                  <a:lnTo>
                    <a:pt x="76" y="329"/>
                  </a:lnTo>
                  <a:lnTo>
                    <a:pt x="72" y="318"/>
                  </a:lnTo>
                  <a:lnTo>
                    <a:pt x="71" y="306"/>
                  </a:lnTo>
                  <a:lnTo>
                    <a:pt x="65" y="293"/>
                  </a:lnTo>
                  <a:lnTo>
                    <a:pt x="61" y="282"/>
                  </a:lnTo>
                  <a:lnTo>
                    <a:pt x="57" y="268"/>
                  </a:lnTo>
                  <a:lnTo>
                    <a:pt x="53" y="257"/>
                  </a:lnTo>
                  <a:lnTo>
                    <a:pt x="50" y="244"/>
                  </a:lnTo>
                  <a:lnTo>
                    <a:pt x="46" y="232"/>
                  </a:lnTo>
                  <a:lnTo>
                    <a:pt x="44" y="221"/>
                  </a:lnTo>
                  <a:lnTo>
                    <a:pt x="40" y="208"/>
                  </a:lnTo>
                  <a:lnTo>
                    <a:pt x="36" y="196"/>
                  </a:lnTo>
                  <a:lnTo>
                    <a:pt x="33" y="183"/>
                  </a:lnTo>
                  <a:lnTo>
                    <a:pt x="29" y="171"/>
                  </a:lnTo>
                  <a:lnTo>
                    <a:pt x="27" y="162"/>
                  </a:lnTo>
                  <a:lnTo>
                    <a:pt x="23" y="149"/>
                  </a:lnTo>
                  <a:lnTo>
                    <a:pt x="21" y="137"/>
                  </a:lnTo>
                  <a:lnTo>
                    <a:pt x="19" y="128"/>
                  </a:lnTo>
                  <a:lnTo>
                    <a:pt x="17" y="118"/>
                  </a:lnTo>
                  <a:lnTo>
                    <a:pt x="14" y="107"/>
                  </a:lnTo>
                  <a:lnTo>
                    <a:pt x="12" y="95"/>
                  </a:lnTo>
                  <a:lnTo>
                    <a:pt x="10" y="86"/>
                  </a:lnTo>
                  <a:lnTo>
                    <a:pt x="8" y="76"/>
                  </a:lnTo>
                  <a:lnTo>
                    <a:pt x="6" y="67"/>
                  </a:lnTo>
                  <a:lnTo>
                    <a:pt x="4" y="59"/>
                  </a:lnTo>
                  <a:lnTo>
                    <a:pt x="2" y="50"/>
                  </a:lnTo>
                  <a:lnTo>
                    <a:pt x="2" y="44"/>
                  </a:lnTo>
                  <a:lnTo>
                    <a:pt x="2" y="36"/>
                  </a:lnTo>
                  <a:lnTo>
                    <a:pt x="0" y="29"/>
                  </a:lnTo>
                  <a:lnTo>
                    <a:pt x="0" y="23"/>
                  </a:lnTo>
                  <a:lnTo>
                    <a:pt x="0" y="17"/>
                  </a:lnTo>
                  <a:lnTo>
                    <a:pt x="0" y="6"/>
                  </a:lnTo>
                  <a:lnTo>
                    <a:pt x="4" y="0"/>
                  </a:lnTo>
                  <a:lnTo>
                    <a:pt x="48" y="8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58" name="Google Shape;2358;p46"/>
            <p:cNvSpPr/>
            <p:nvPr/>
          </p:nvSpPr>
          <p:spPr>
            <a:xfrm>
              <a:off x="3843" y="1653"/>
              <a:ext cx="91" cy="127"/>
            </a:xfrm>
            <a:custGeom>
              <a:avLst/>
              <a:gdLst/>
              <a:ahLst/>
              <a:cxnLst/>
              <a:rect l="l" t="t" r="r" b="b"/>
              <a:pathLst>
                <a:path w="183" h="253" extrusionOk="0">
                  <a:moveTo>
                    <a:pt x="0" y="228"/>
                  </a:moveTo>
                  <a:lnTo>
                    <a:pt x="148" y="0"/>
                  </a:lnTo>
                  <a:lnTo>
                    <a:pt x="183" y="27"/>
                  </a:lnTo>
                  <a:lnTo>
                    <a:pt x="40" y="253"/>
                  </a:lnTo>
                  <a:lnTo>
                    <a:pt x="0" y="22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59" name="Google Shape;2359;p46"/>
            <p:cNvSpPr/>
            <p:nvPr/>
          </p:nvSpPr>
          <p:spPr>
            <a:xfrm>
              <a:off x="4036" y="1515"/>
              <a:ext cx="113" cy="25"/>
            </a:xfrm>
            <a:custGeom>
              <a:avLst/>
              <a:gdLst/>
              <a:ahLst/>
              <a:cxnLst/>
              <a:rect l="l" t="t" r="r" b="b"/>
              <a:pathLst>
                <a:path w="224" h="49" extrusionOk="0">
                  <a:moveTo>
                    <a:pt x="0" y="0"/>
                  </a:moveTo>
                  <a:lnTo>
                    <a:pt x="224" y="9"/>
                  </a:lnTo>
                  <a:lnTo>
                    <a:pt x="217" y="49"/>
                  </a:lnTo>
                  <a:lnTo>
                    <a:pt x="6" y="43"/>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60" name="Google Shape;2360;p46"/>
            <p:cNvSpPr/>
            <p:nvPr/>
          </p:nvSpPr>
          <p:spPr>
            <a:xfrm>
              <a:off x="3909" y="1574"/>
              <a:ext cx="724" cy="551"/>
            </a:xfrm>
            <a:custGeom>
              <a:avLst/>
              <a:gdLst/>
              <a:ahLst/>
              <a:cxnLst/>
              <a:rect l="l" t="t" r="r" b="b"/>
              <a:pathLst>
                <a:path w="1447" h="1101" extrusionOk="0">
                  <a:moveTo>
                    <a:pt x="683" y="0"/>
                  </a:moveTo>
                  <a:lnTo>
                    <a:pt x="681" y="0"/>
                  </a:lnTo>
                  <a:lnTo>
                    <a:pt x="677" y="0"/>
                  </a:lnTo>
                  <a:lnTo>
                    <a:pt x="671" y="0"/>
                  </a:lnTo>
                  <a:lnTo>
                    <a:pt x="666" y="0"/>
                  </a:lnTo>
                  <a:lnTo>
                    <a:pt x="656" y="0"/>
                  </a:lnTo>
                  <a:lnTo>
                    <a:pt x="647" y="0"/>
                  </a:lnTo>
                  <a:lnTo>
                    <a:pt x="641" y="0"/>
                  </a:lnTo>
                  <a:lnTo>
                    <a:pt x="633" y="0"/>
                  </a:lnTo>
                  <a:lnTo>
                    <a:pt x="628" y="0"/>
                  </a:lnTo>
                  <a:lnTo>
                    <a:pt x="622" y="0"/>
                  </a:lnTo>
                  <a:lnTo>
                    <a:pt x="614" y="0"/>
                  </a:lnTo>
                  <a:lnTo>
                    <a:pt x="607" y="0"/>
                  </a:lnTo>
                  <a:lnTo>
                    <a:pt x="599" y="2"/>
                  </a:lnTo>
                  <a:lnTo>
                    <a:pt x="591" y="2"/>
                  </a:lnTo>
                  <a:lnTo>
                    <a:pt x="582" y="2"/>
                  </a:lnTo>
                  <a:lnTo>
                    <a:pt x="574" y="4"/>
                  </a:lnTo>
                  <a:lnTo>
                    <a:pt x="565" y="4"/>
                  </a:lnTo>
                  <a:lnTo>
                    <a:pt x="555" y="6"/>
                  </a:lnTo>
                  <a:lnTo>
                    <a:pt x="546" y="8"/>
                  </a:lnTo>
                  <a:lnTo>
                    <a:pt x="536" y="10"/>
                  </a:lnTo>
                  <a:lnTo>
                    <a:pt x="527" y="12"/>
                  </a:lnTo>
                  <a:lnTo>
                    <a:pt x="517" y="14"/>
                  </a:lnTo>
                  <a:lnTo>
                    <a:pt x="506" y="16"/>
                  </a:lnTo>
                  <a:lnTo>
                    <a:pt x="496" y="19"/>
                  </a:lnTo>
                  <a:lnTo>
                    <a:pt x="485" y="21"/>
                  </a:lnTo>
                  <a:lnTo>
                    <a:pt x="475" y="25"/>
                  </a:lnTo>
                  <a:lnTo>
                    <a:pt x="464" y="27"/>
                  </a:lnTo>
                  <a:lnTo>
                    <a:pt x="453" y="31"/>
                  </a:lnTo>
                  <a:lnTo>
                    <a:pt x="439" y="35"/>
                  </a:lnTo>
                  <a:lnTo>
                    <a:pt x="430" y="38"/>
                  </a:lnTo>
                  <a:lnTo>
                    <a:pt x="417" y="40"/>
                  </a:lnTo>
                  <a:lnTo>
                    <a:pt x="405" y="46"/>
                  </a:lnTo>
                  <a:lnTo>
                    <a:pt x="394" y="50"/>
                  </a:lnTo>
                  <a:lnTo>
                    <a:pt x="382" y="57"/>
                  </a:lnTo>
                  <a:lnTo>
                    <a:pt x="369" y="61"/>
                  </a:lnTo>
                  <a:lnTo>
                    <a:pt x="358" y="67"/>
                  </a:lnTo>
                  <a:lnTo>
                    <a:pt x="346" y="73"/>
                  </a:lnTo>
                  <a:lnTo>
                    <a:pt x="333" y="80"/>
                  </a:lnTo>
                  <a:lnTo>
                    <a:pt x="321" y="86"/>
                  </a:lnTo>
                  <a:lnTo>
                    <a:pt x="308" y="92"/>
                  </a:lnTo>
                  <a:lnTo>
                    <a:pt x="297" y="99"/>
                  </a:lnTo>
                  <a:lnTo>
                    <a:pt x="285" y="109"/>
                  </a:lnTo>
                  <a:lnTo>
                    <a:pt x="272" y="115"/>
                  </a:lnTo>
                  <a:lnTo>
                    <a:pt x="259" y="124"/>
                  </a:lnTo>
                  <a:lnTo>
                    <a:pt x="245" y="132"/>
                  </a:lnTo>
                  <a:lnTo>
                    <a:pt x="234" y="141"/>
                  </a:lnTo>
                  <a:lnTo>
                    <a:pt x="223" y="151"/>
                  </a:lnTo>
                  <a:lnTo>
                    <a:pt x="209" y="160"/>
                  </a:lnTo>
                  <a:lnTo>
                    <a:pt x="198" y="172"/>
                  </a:lnTo>
                  <a:lnTo>
                    <a:pt x="186" y="183"/>
                  </a:lnTo>
                  <a:lnTo>
                    <a:pt x="173" y="194"/>
                  </a:lnTo>
                  <a:lnTo>
                    <a:pt x="164" y="206"/>
                  </a:lnTo>
                  <a:lnTo>
                    <a:pt x="150" y="219"/>
                  </a:lnTo>
                  <a:lnTo>
                    <a:pt x="139" y="231"/>
                  </a:lnTo>
                  <a:lnTo>
                    <a:pt x="128" y="244"/>
                  </a:lnTo>
                  <a:lnTo>
                    <a:pt x="118" y="257"/>
                  </a:lnTo>
                  <a:lnTo>
                    <a:pt x="105" y="270"/>
                  </a:lnTo>
                  <a:lnTo>
                    <a:pt x="95" y="286"/>
                  </a:lnTo>
                  <a:lnTo>
                    <a:pt x="84" y="301"/>
                  </a:lnTo>
                  <a:lnTo>
                    <a:pt x="74" y="316"/>
                  </a:lnTo>
                  <a:lnTo>
                    <a:pt x="65" y="331"/>
                  </a:lnTo>
                  <a:lnTo>
                    <a:pt x="57" y="346"/>
                  </a:lnTo>
                  <a:lnTo>
                    <a:pt x="48" y="364"/>
                  </a:lnTo>
                  <a:lnTo>
                    <a:pt x="40" y="379"/>
                  </a:lnTo>
                  <a:lnTo>
                    <a:pt x="32" y="396"/>
                  </a:lnTo>
                  <a:lnTo>
                    <a:pt x="29" y="415"/>
                  </a:lnTo>
                  <a:lnTo>
                    <a:pt x="21" y="430"/>
                  </a:lnTo>
                  <a:lnTo>
                    <a:pt x="15" y="449"/>
                  </a:lnTo>
                  <a:lnTo>
                    <a:pt x="12" y="466"/>
                  </a:lnTo>
                  <a:lnTo>
                    <a:pt x="8" y="485"/>
                  </a:lnTo>
                  <a:lnTo>
                    <a:pt x="6" y="502"/>
                  </a:lnTo>
                  <a:lnTo>
                    <a:pt x="4" y="521"/>
                  </a:lnTo>
                  <a:lnTo>
                    <a:pt x="2" y="540"/>
                  </a:lnTo>
                  <a:lnTo>
                    <a:pt x="2" y="559"/>
                  </a:lnTo>
                  <a:lnTo>
                    <a:pt x="0" y="578"/>
                  </a:lnTo>
                  <a:lnTo>
                    <a:pt x="0" y="596"/>
                  </a:lnTo>
                  <a:lnTo>
                    <a:pt x="0" y="615"/>
                  </a:lnTo>
                  <a:lnTo>
                    <a:pt x="4" y="634"/>
                  </a:lnTo>
                  <a:lnTo>
                    <a:pt x="6" y="651"/>
                  </a:lnTo>
                  <a:lnTo>
                    <a:pt x="10" y="670"/>
                  </a:lnTo>
                  <a:lnTo>
                    <a:pt x="13" y="687"/>
                  </a:lnTo>
                  <a:lnTo>
                    <a:pt x="19" y="708"/>
                  </a:lnTo>
                  <a:lnTo>
                    <a:pt x="23" y="725"/>
                  </a:lnTo>
                  <a:lnTo>
                    <a:pt x="31" y="742"/>
                  </a:lnTo>
                  <a:lnTo>
                    <a:pt x="34" y="761"/>
                  </a:lnTo>
                  <a:lnTo>
                    <a:pt x="44" y="778"/>
                  </a:lnTo>
                  <a:lnTo>
                    <a:pt x="51" y="795"/>
                  </a:lnTo>
                  <a:lnTo>
                    <a:pt x="61" y="812"/>
                  </a:lnTo>
                  <a:lnTo>
                    <a:pt x="69" y="829"/>
                  </a:lnTo>
                  <a:lnTo>
                    <a:pt x="80" y="847"/>
                  </a:lnTo>
                  <a:lnTo>
                    <a:pt x="91" y="862"/>
                  </a:lnTo>
                  <a:lnTo>
                    <a:pt x="103" y="877"/>
                  </a:lnTo>
                  <a:lnTo>
                    <a:pt x="114" y="892"/>
                  </a:lnTo>
                  <a:lnTo>
                    <a:pt x="128" y="909"/>
                  </a:lnTo>
                  <a:lnTo>
                    <a:pt x="141" y="923"/>
                  </a:lnTo>
                  <a:lnTo>
                    <a:pt x="156" y="938"/>
                  </a:lnTo>
                  <a:lnTo>
                    <a:pt x="171" y="951"/>
                  </a:lnTo>
                  <a:lnTo>
                    <a:pt x="188" y="964"/>
                  </a:lnTo>
                  <a:lnTo>
                    <a:pt x="205" y="978"/>
                  </a:lnTo>
                  <a:lnTo>
                    <a:pt x="223" y="989"/>
                  </a:lnTo>
                  <a:lnTo>
                    <a:pt x="240" y="1001"/>
                  </a:lnTo>
                  <a:lnTo>
                    <a:pt x="261" y="1014"/>
                  </a:lnTo>
                  <a:lnTo>
                    <a:pt x="280" y="1023"/>
                  </a:lnTo>
                  <a:lnTo>
                    <a:pt x="299" y="1035"/>
                  </a:lnTo>
                  <a:lnTo>
                    <a:pt x="321" y="1044"/>
                  </a:lnTo>
                  <a:lnTo>
                    <a:pt x="344" y="1054"/>
                  </a:lnTo>
                  <a:lnTo>
                    <a:pt x="367" y="1061"/>
                  </a:lnTo>
                  <a:lnTo>
                    <a:pt x="390" y="1069"/>
                  </a:lnTo>
                  <a:lnTo>
                    <a:pt x="415" y="1075"/>
                  </a:lnTo>
                  <a:lnTo>
                    <a:pt x="439" y="1082"/>
                  </a:lnTo>
                  <a:lnTo>
                    <a:pt x="466" y="1086"/>
                  </a:lnTo>
                  <a:lnTo>
                    <a:pt x="493" y="1092"/>
                  </a:lnTo>
                  <a:lnTo>
                    <a:pt x="519" y="1094"/>
                  </a:lnTo>
                  <a:lnTo>
                    <a:pt x="550" y="1099"/>
                  </a:lnTo>
                  <a:lnTo>
                    <a:pt x="578" y="1099"/>
                  </a:lnTo>
                  <a:lnTo>
                    <a:pt x="607" y="1101"/>
                  </a:lnTo>
                  <a:lnTo>
                    <a:pt x="639" y="1101"/>
                  </a:lnTo>
                  <a:lnTo>
                    <a:pt x="669" y="1101"/>
                  </a:lnTo>
                  <a:lnTo>
                    <a:pt x="702" y="1099"/>
                  </a:lnTo>
                  <a:lnTo>
                    <a:pt x="736" y="1096"/>
                  </a:lnTo>
                  <a:lnTo>
                    <a:pt x="770" y="1094"/>
                  </a:lnTo>
                  <a:lnTo>
                    <a:pt x="806" y="1090"/>
                  </a:lnTo>
                  <a:lnTo>
                    <a:pt x="841" y="1084"/>
                  </a:lnTo>
                  <a:lnTo>
                    <a:pt x="873" y="1077"/>
                  </a:lnTo>
                  <a:lnTo>
                    <a:pt x="903" y="1071"/>
                  </a:lnTo>
                  <a:lnTo>
                    <a:pt x="936" y="1065"/>
                  </a:lnTo>
                  <a:lnTo>
                    <a:pt x="964" y="1058"/>
                  </a:lnTo>
                  <a:lnTo>
                    <a:pt x="993" y="1050"/>
                  </a:lnTo>
                  <a:lnTo>
                    <a:pt x="1021" y="1042"/>
                  </a:lnTo>
                  <a:lnTo>
                    <a:pt x="1048" y="1035"/>
                  </a:lnTo>
                  <a:lnTo>
                    <a:pt x="1072" y="1025"/>
                  </a:lnTo>
                  <a:lnTo>
                    <a:pt x="1097" y="1016"/>
                  </a:lnTo>
                  <a:lnTo>
                    <a:pt x="1122" y="1006"/>
                  </a:lnTo>
                  <a:lnTo>
                    <a:pt x="1145" y="997"/>
                  </a:lnTo>
                  <a:lnTo>
                    <a:pt x="1166" y="987"/>
                  </a:lnTo>
                  <a:lnTo>
                    <a:pt x="1187" y="978"/>
                  </a:lnTo>
                  <a:lnTo>
                    <a:pt x="1206" y="966"/>
                  </a:lnTo>
                  <a:lnTo>
                    <a:pt x="1225" y="957"/>
                  </a:lnTo>
                  <a:lnTo>
                    <a:pt x="1240" y="945"/>
                  </a:lnTo>
                  <a:lnTo>
                    <a:pt x="1257" y="934"/>
                  </a:lnTo>
                  <a:lnTo>
                    <a:pt x="1274" y="921"/>
                  </a:lnTo>
                  <a:lnTo>
                    <a:pt x="1289" y="909"/>
                  </a:lnTo>
                  <a:lnTo>
                    <a:pt x="1303" y="896"/>
                  </a:lnTo>
                  <a:lnTo>
                    <a:pt x="1316" y="885"/>
                  </a:lnTo>
                  <a:lnTo>
                    <a:pt x="1329" y="873"/>
                  </a:lnTo>
                  <a:lnTo>
                    <a:pt x="1341" y="860"/>
                  </a:lnTo>
                  <a:lnTo>
                    <a:pt x="1352" y="847"/>
                  </a:lnTo>
                  <a:lnTo>
                    <a:pt x="1363" y="833"/>
                  </a:lnTo>
                  <a:lnTo>
                    <a:pt x="1371" y="820"/>
                  </a:lnTo>
                  <a:lnTo>
                    <a:pt x="1381" y="807"/>
                  </a:lnTo>
                  <a:lnTo>
                    <a:pt x="1388" y="793"/>
                  </a:lnTo>
                  <a:lnTo>
                    <a:pt x="1398" y="780"/>
                  </a:lnTo>
                  <a:lnTo>
                    <a:pt x="1403" y="765"/>
                  </a:lnTo>
                  <a:lnTo>
                    <a:pt x="1411" y="753"/>
                  </a:lnTo>
                  <a:lnTo>
                    <a:pt x="1415" y="738"/>
                  </a:lnTo>
                  <a:lnTo>
                    <a:pt x="1420" y="725"/>
                  </a:lnTo>
                  <a:lnTo>
                    <a:pt x="1424" y="710"/>
                  </a:lnTo>
                  <a:lnTo>
                    <a:pt x="1430" y="694"/>
                  </a:lnTo>
                  <a:lnTo>
                    <a:pt x="1434" y="681"/>
                  </a:lnTo>
                  <a:lnTo>
                    <a:pt x="1436" y="666"/>
                  </a:lnTo>
                  <a:lnTo>
                    <a:pt x="1439" y="651"/>
                  </a:lnTo>
                  <a:lnTo>
                    <a:pt x="1441" y="637"/>
                  </a:lnTo>
                  <a:lnTo>
                    <a:pt x="1443" y="622"/>
                  </a:lnTo>
                  <a:lnTo>
                    <a:pt x="1443" y="609"/>
                  </a:lnTo>
                  <a:lnTo>
                    <a:pt x="1445" y="594"/>
                  </a:lnTo>
                  <a:lnTo>
                    <a:pt x="1445" y="580"/>
                  </a:lnTo>
                  <a:lnTo>
                    <a:pt x="1445" y="565"/>
                  </a:lnTo>
                  <a:lnTo>
                    <a:pt x="1445" y="552"/>
                  </a:lnTo>
                  <a:lnTo>
                    <a:pt x="1445" y="537"/>
                  </a:lnTo>
                  <a:lnTo>
                    <a:pt x="1447" y="523"/>
                  </a:lnTo>
                  <a:lnTo>
                    <a:pt x="1445" y="508"/>
                  </a:lnTo>
                  <a:lnTo>
                    <a:pt x="1443" y="495"/>
                  </a:lnTo>
                  <a:lnTo>
                    <a:pt x="1443" y="481"/>
                  </a:lnTo>
                  <a:lnTo>
                    <a:pt x="1441" y="466"/>
                  </a:lnTo>
                  <a:lnTo>
                    <a:pt x="1439" y="453"/>
                  </a:lnTo>
                  <a:lnTo>
                    <a:pt x="1439" y="440"/>
                  </a:lnTo>
                  <a:lnTo>
                    <a:pt x="1436" y="428"/>
                  </a:lnTo>
                  <a:lnTo>
                    <a:pt x="1436" y="415"/>
                  </a:lnTo>
                  <a:lnTo>
                    <a:pt x="1432" y="400"/>
                  </a:lnTo>
                  <a:lnTo>
                    <a:pt x="1432" y="388"/>
                  </a:lnTo>
                  <a:lnTo>
                    <a:pt x="1428" y="375"/>
                  </a:lnTo>
                  <a:lnTo>
                    <a:pt x="1426" y="364"/>
                  </a:lnTo>
                  <a:lnTo>
                    <a:pt x="1424" y="350"/>
                  </a:lnTo>
                  <a:lnTo>
                    <a:pt x="1422" y="339"/>
                  </a:lnTo>
                  <a:lnTo>
                    <a:pt x="1420" y="327"/>
                  </a:lnTo>
                  <a:lnTo>
                    <a:pt x="1419" y="318"/>
                  </a:lnTo>
                  <a:lnTo>
                    <a:pt x="1371" y="318"/>
                  </a:lnTo>
                  <a:lnTo>
                    <a:pt x="1373" y="324"/>
                  </a:lnTo>
                  <a:lnTo>
                    <a:pt x="1373" y="327"/>
                  </a:lnTo>
                  <a:lnTo>
                    <a:pt x="1375" y="333"/>
                  </a:lnTo>
                  <a:lnTo>
                    <a:pt x="1377" y="337"/>
                  </a:lnTo>
                  <a:lnTo>
                    <a:pt x="1381" y="345"/>
                  </a:lnTo>
                  <a:lnTo>
                    <a:pt x="1381" y="350"/>
                  </a:lnTo>
                  <a:lnTo>
                    <a:pt x="1382" y="358"/>
                  </a:lnTo>
                  <a:lnTo>
                    <a:pt x="1384" y="367"/>
                  </a:lnTo>
                  <a:lnTo>
                    <a:pt x="1388" y="377"/>
                  </a:lnTo>
                  <a:lnTo>
                    <a:pt x="1390" y="386"/>
                  </a:lnTo>
                  <a:lnTo>
                    <a:pt x="1392" y="396"/>
                  </a:lnTo>
                  <a:lnTo>
                    <a:pt x="1394" y="405"/>
                  </a:lnTo>
                  <a:lnTo>
                    <a:pt x="1398" y="419"/>
                  </a:lnTo>
                  <a:lnTo>
                    <a:pt x="1398" y="430"/>
                  </a:lnTo>
                  <a:lnTo>
                    <a:pt x="1400" y="442"/>
                  </a:lnTo>
                  <a:lnTo>
                    <a:pt x="1400" y="455"/>
                  </a:lnTo>
                  <a:lnTo>
                    <a:pt x="1401" y="468"/>
                  </a:lnTo>
                  <a:lnTo>
                    <a:pt x="1403" y="481"/>
                  </a:lnTo>
                  <a:lnTo>
                    <a:pt x="1405" y="495"/>
                  </a:lnTo>
                  <a:lnTo>
                    <a:pt x="1405" y="508"/>
                  </a:lnTo>
                  <a:lnTo>
                    <a:pt x="1405" y="525"/>
                  </a:lnTo>
                  <a:lnTo>
                    <a:pt x="1405" y="539"/>
                  </a:lnTo>
                  <a:lnTo>
                    <a:pt x="1405" y="554"/>
                  </a:lnTo>
                  <a:lnTo>
                    <a:pt x="1401" y="569"/>
                  </a:lnTo>
                  <a:lnTo>
                    <a:pt x="1401" y="584"/>
                  </a:lnTo>
                  <a:lnTo>
                    <a:pt x="1400" y="599"/>
                  </a:lnTo>
                  <a:lnTo>
                    <a:pt x="1398" y="616"/>
                  </a:lnTo>
                  <a:lnTo>
                    <a:pt x="1394" y="632"/>
                  </a:lnTo>
                  <a:lnTo>
                    <a:pt x="1392" y="649"/>
                  </a:lnTo>
                  <a:lnTo>
                    <a:pt x="1386" y="666"/>
                  </a:lnTo>
                  <a:lnTo>
                    <a:pt x="1382" y="681"/>
                  </a:lnTo>
                  <a:lnTo>
                    <a:pt x="1375" y="696"/>
                  </a:lnTo>
                  <a:lnTo>
                    <a:pt x="1371" y="713"/>
                  </a:lnTo>
                  <a:lnTo>
                    <a:pt x="1363" y="729"/>
                  </a:lnTo>
                  <a:lnTo>
                    <a:pt x="1356" y="746"/>
                  </a:lnTo>
                  <a:lnTo>
                    <a:pt x="1346" y="761"/>
                  </a:lnTo>
                  <a:lnTo>
                    <a:pt x="1339" y="778"/>
                  </a:lnTo>
                  <a:lnTo>
                    <a:pt x="1327" y="793"/>
                  </a:lnTo>
                  <a:lnTo>
                    <a:pt x="1318" y="809"/>
                  </a:lnTo>
                  <a:lnTo>
                    <a:pt x="1304" y="824"/>
                  </a:lnTo>
                  <a:lnTo>
                    <a:pt x="1293" y="839"/>
                  </a:lnTo>
                  <a:lnTo>
                    <a:pt x="1278" y="852"/>
                  </a:lnTo>
                  <a:lnTo>
                    <a:pt x="1265" y="867"/>
                  </a:lnTo>
                  <a:lnTo>
                    <a:pt x="1247" y="883"/>
                  </a:lnTo>
                  <a:lnTo>
                    <a:pt x="1232" y="898"/>
                  </a:lnTo>
                  <a:lnTo>
                    <a:pt x="1213" y="911"/>
                  </a:lnTo>
                  <a:lnTo>
                    <a:pt x="1194" y="923"/>
                  </a:lnTo>
                  <a:lnTo>
                    <a:pt x="1173" y="936"/>
                  </a:lnTo>
                  <a:lnTo>
                    <a:pt x="1152" y="949"/>
                  </a:lnTo>
                  <a:lnTo>
                    <a:pt x="1130" y="961"/>
                  </a:lnTo>
                  <a:lnTo>
                    <a:pt x="1107" y="972"/>
                  </a:lnTo>
                  <a:lnTo>
                    <a:pt x="1080" y="982"/>
                  </a:lnTo>
                  <a:lnTo>
                    <a:pt x="1055" y="995"/>
                  </a:lnTo>
                  <a:lnTo>
                    <a:pt x="1027" y="1002"/>
                  </a:lnTo>
                  <a:lnTo>
                    <a:pt x="998" y="1012"/>
                  </a:lnTo>
                  <a:lnTo>
                    <a:pt x="966" y="1020"/>
                  </a:lnTo>
                  <a:lnTo>
                    <a:pt x="934" y="1027"/>
                  </a:lnTo>
                  <a:lnTo>
                    <a:pt x="899" y="1035"/>
                  </a:lnTo>
                  <a:lnTo>
                    <a:pt x="867" y="1042"/>
                  </a:lnTo>
                  <a:lnTo>
                    <a:pt x="831" y="1048"/>
                  </a:lnTo>
                  <a:lnTo>
                    <a:pt x="793" y="1054"/>
                  </a:lnTo>
                  <a:lnTo>
                    <a:pt x="753" y="1056"/>
                  </a:lnTo>
                  <a:lnTo>
                    <a:pt x="715" y="1059"/>
                  </a:lnTo>
                  <a:lnTo>
                    <a:pt x="681" y="1061"/>
                  </a:lnTo>
                  <a:lnTo>
                    <a:pt x="647" y="1061"/>
                  </a:lnTo>
                  <a:lnTo>
                    <a:pt x="612" y="1061"/>
                  </a:lnTo>
                  <a:lnTo>
                    <a:pt x="580" y="1059"/>
                  </a:lnTo>
                  <a:lnTo>
                    <a:pt x="550" y="1058"/>
                  </a:lnTo>
                  <a:lnTo>
                    <a:pt x="519" y="1054"/>
                  </a:lnTo>
                  <a:lnTo>
                    <a:pt x="491" y="1050"/>
                  </a:lnTo>
                  <a:lnTo>
                    <a:pt x="462" y="1044"/>
                  </a:lnTo>
                  <a:lnTo>
                    <a:pt x="436" y="1039"/>
                  </a:lnTo>
                  <a:lnTo>
                    <a:pt x="411" y="1033"/>
                  </a:lnTo>
                  <a:lnTo>
                    <a:pt x="384" y="1025"/>
                  </a:lnTo>
                  <a:lnTo>
                    <a:pt x="363" y="1018"/>
                  </a:lnTo>
                  <a:lnTo>
                    <a:pt x="340" y="1008"/>
                  </a:lnTo>
                  <a:lnTo>
                    <a:pt x="320" y="999"/>
                  </a:lnTo>
                  <a:lnTo>
                    <a:pt x="297" y="987"/>
                  </a:lnTo>
                  <a:lnTo>
                    <a:pt x="278" y="978"/>
                  </a:lnTo>
                  <a:lnTo>
                    <a:pt x="259" y="964"/>
                  </a:lnTo>
                  <a:lnTo>
                    <a:pt x="242" y="953"/>
                  </a:lnTo>
                  <a:lnTo>
                    <a:pt x="224" y="940"/>
                  </a:lnTo>
                  <a:lnTo>
                    <a:pt x="209" y="928"/>
                  </a:lnTo>
                  <a:lnTo>
                    <a:pt x="194" y="913"/>
                  </a:lnTo>
                  <a:lnTo>
                    <a:pt x="181" y="900"/>
                  </a:lnTo>
                  <a:lnTo>
                    <a:pt x="167" y="885"/>
                  </a:lnTo>
                  <a:lnTo>
                    <a:pt x="156" y="869"/>
                  </a:lnTo>
                  <a:lnTo>
                    <a:pt x="143" y="854"/>
                  </a:lnTo>
                  <a:lnTo>
                    <a:pt x="133" y="839"/>
                  </a:lnTo>
                  <a:lnTo>
                    <a:pt x="122" y="824"/>
                  </a:lnTo>
                  <a:lnTo>
                    <a:pt x="114" y="807"/>
                  </a:lnTo>
                  <a:lnTo>
                    <a:pt x="105" y="791"/>
                  </a:lnTo>
                  <a:lnTo>
                    <a:pt x="99" y="774"/>
                  </a:lnTo>
                  <a:lnTo>
                    <a:pt x="91" y="757"/>
                  </a:lnTo>
                  <a:lnTo>
                    <a:pt x="86" y="740"/>
                  </a:lnTo>
                  <a:lnTo>
                    <a:pt x="78" y="723"/>
                  </a:lnTo>
                  <a:lnTo>
                    <a:pt x="74" y="706"/>
                  </a:lnTo>
                  <a:lnTo>
                    <a:pt x="69" y="687"/>
                  </a:lnTo>
                  <a:lnTo>
                    <a:pt x="67" y="672"/>
                  </a:lnTo>
                  <a:lnTo>
                    <a:pt x="63" y="653"/>
                  </a:lnTo>
                  <a:lnTo>
                    <a:pt x="61" y="637"/>
                  </a:lnTo>
                  <a:lnTo>
                    <a:pt x="59" y="620"/>
                  </a:lnTo>
                  <a:lnTo>
                    <a:pt x="57" y="603"/>
                  </a:lnTo>
                  <a:lnTo>
                    <a:pt x="57" y="586"/>
                  </a:lnTo>
                  <a:lnTo>
                    <a:pt x="57" y="569"/>
                  </a:lnTo>
                  <a:lnTo>
                    <a:pt x="57" y="552"/>
                  </a:lnTo>
                  <a:lnTo>
                    <a:pt x="59" y="535"/>
                  </a:lnTo>
                  <a:lnTo>
                    <a:pt x="59" y="520"/>
                  </a:lnTo>
                  <a:lnTo>
                    <a:pt x="63" y="504"/>
                  </a:lnTo>
                  <a:lnTo>
                    <a:pt x="65" y="489"/>
                  </a:lnTo>
                  <a:lnTo>
                    <a:pt x="67" y="472"/>
                  </a:lnTo>
                  <a:lnTo>
                    <a:pt x="70" y="457"/>
                  </a:lnTo>
                  <a:lnTo>
                    <a:pt x="74" y="443"/>
                  </a:lnTo>
                  <a:lnTo>
                    <a:pt x="78" y="428"/>
                  </a:lnTo>
                  <a:lnTo>
                    <a:pt x="82" y="415"/>
                  </a:lnTo>
                  <a:lnTo>
                    <a:pt x="86" y="402"/>
                  </a:lnTo>
                  <a:lnTo>
                    <a:pt x="93" y="390"/>
                  </a:lnTo>
                  <a:lnTo>
                    <a:pt x="97" y="377"/>
                  </a:lnTo>
                  <a:lnTo>
                    <a:pt x="103" y="367"/>
                  </a:lnTo>
                  <a:lnTo>
                    <a:pt x="110" y="356"/>
                  </a:lnTo>
                  <a:lnTo>
                    <a:pt x="116" y="346"/>
                  </a:lnTo>
                  <a:lnTo>
                    <a:pt x="122" y="337"/>
                  </a:lnTo>
                  <a:lnTo>
                    <a:pt x="129" y="327"/>
                  </a:lnTo>
                  <a:lnTo>
                    <a:pt x="137" y="320"/>
                  </a:lnTo>
                  <a:lnTo>
                    <a:pt x="145" y="312"/>
                  </a:lnTo>
                  <a:lnTo>
                    <a:pt x="145" y="310"/>
                  </a:lnTo>
                  <a:lnTo>
                    <a:pt x="150" y="301"/>
                  </a:lnTo>
                  <a:lnTo>
                    <a:pt x="154" y="293"/>
                  </a:lnTo>
                  <a:lnTo>
                    <a:pt x="158" y="288"/>
                  </a:lnTo>
                  <a:lnTo>
                    <a:pt x="164" y="280"/>
                  </a:lnTo>
                  <a:lnTo>
                    <a:pt x="173" y="270"/>
                  </a:lnTo>
                  <a:lnTo>
                    <a:pt x="179" y="259"/>
                  </a:lnTo>
                  <a:lnTo>
                    <a:pt x="188" y="250"/>
                  </a:lnTo>
                  <a:lnTo>
                    <a:pt x="192" y="242"/>
                  </a:lnTo>
                  <a:lnTo>
                    <a:pt x="198" y="238"/>
                  </a:lnTo>
                  <a:lnTo>
                    <a:pt x="205" y="232"/>
                  </a:lnTo>
                  <a:lnTo>
                    <a:pt x="211" y="227"/>
                  </a:lnTo>
                  <a:lnTo>
                    <a:pt x="217" y="221"/>
                  </a:lnTo>
                  <a:lnTo>
                    <a:pt x="223" y="213"/>
                  </a:lnTo>
                  <a:lnTo>
                    <a:pt x="228" y="208"/>
                  </a:lnTo>
                  <a:lnTo>
                    <a:pt x="236" y="202"/>
                  </a:lnTo>
                  <a:lnTo>
                    <a:pt x="242" y="194"/>
                  </a:lnTo>
                  <a:lnTo>
                    <a:pt x="251" y="189"/>
                  </a:lnTo>
                  <a:lnTo>
                    <a:pt x="259" y="181"/>
                  </a:lnTo>
                  <a:lnTo>
                    <a:pt x="266" y="177"/>
                  </a:lnTo>
                  <a:lnTo>
                    <a:pt x="274" y="170"/>
                  </a:lnTo>
                  <a:lnTo>
                    <a:pt x="282" y="164"/>
                  </a:lnTo>
                  <a:lnTo>
                    <a:pt x="289" y="158"/>
                  </a:lnTo>
                  <a:lnTo>
                    <a:pt x="299" y="151"/>
                  </a:lnTo>
                  <a:lnTo>
                    <a:pt x="308" y="145"/>
                  </a:lnTo>
                  <a:lnTo>
                    <a:pt x="320" y="137"/>
                  </a:lnTo>
                  <a:lnTo>
                    <a:pt x="329" y="132"/>
                  </a:lnTo>
                  <a:lnTo>
                    <a:pt x="339" y="126"/>
                  </a:lnTo>
                  <a:lnTo>
                    <a:pt x="348" y="120"/>
                  </a:lnTo>
                  <a:lnTo>
                    <a:pt x="359" y="115"/>
                  </a:lnTo>
                  <a:lnTo>
                    <a:pt x="369" y="109"/>
                  </a:lnTo>
                  <a:lnTo>
                    <a:pt x="382" y="103"/>
                  </a:lnTo>
                  <a:lnTo>
                    <a:pt x="394" y="97"/>
                  </a:lnTo>
                  <a:lnTo>
                    <a:pt x="405" y="94"/>
                  </a:lnTo>
                  <a:lnTo>
                    <a:pt x="418" y="88"/>
                  </a:lnTo>
                  <a:lnTo>
                    <a:pt x="432" y="84"/>
                  </a:lnTo>
                  <a:lnTo>
                    <a:pt x="445" y="78"/>
                  </a:lnTo>
                  <a:lnTo>
                    <a:pt x="456" y="75"/>
                  </a:lnTo>
                  <a:lnTo>
                    <a:pt x="470" y="71"/>
                  </a:lnTo>
                  <a:lnTo>
                    <a:pt x="485" y="67"/>
                  </a:lnTo>
                  <a:lnTo>
                    <a:pt x="498" y="63"/>
                  </a:lnTo>
                  <a:lnTo>
                    <a:pt x="513" y="59"/>
                  </a:lnTo>
                  <a:lnTo>
                    <a:pt x="527" y="56"/>
                  </a:lnTo>
                  <a:lnTo>
                    <a:pt x="544" y="54"/>
                  </a:lnTo>
                  <a:lnTo>
                    <a:pt x="559" y="50"/>
                  </a:lnTo>
                  <a:lnTo>
                    <a:pt x="574" y="48"/>
                  </a:lnTo>
                  <a:lnTo>
                    <a:pt x="590" y="46"/>
                  </a:lnTo>
                  <a:lnTo>
                    <a:pt x="607" y="46"/>
                  </a:lnTo>
                  <a:lnTo>
                    <a:pt x="624" y="46"/>
                  </a:lnTo>
                  <a:lnTo>
                    <a:pt x="643" y="44"/>
                  </a:lnTo>
                  <a:lnTo>
                    <a:pt x="660" y="44"/>
                  </a:lnTo>
                  <a:lnTo>
                    <a:pt x="679" y="46"/>
                  </a:lnTo>
                  <a:lnTo>
                    <a:pt x="683"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61" name="Google Shape;2361;p46"/>
            <p:cNvSpPr/>
            <p:nvPr/>
          </p:nvSpPr>
          <p:spPr>
            <a:xfrm>
              <a:off x="4135" y="1457"/>
              <a:ext cx="92" cy="22"/>
            </a:xfrm>
            <a:custGeom>
              <a:avLst/>
              <a:gdLst/>
              <a:ahLst/>
              <a:cxnLst/>
              <a:rect l="l" t="t" r="r" b="b"/>
              <a:pathLst>
                <a:path w="182" h="43" extrusionOk="0">
                  <a:moveTo>
                    <a:pt x="5" y="0"/>
                  </a:moveTo>
                  <a:lnTo>
                    <a:pt x="182" y="11"/>
                  </a:lnTo>
                  <a:lnTo>
                    <a:pt x="159" y="43"/>
                  </a:lnTo>
                  <a:lnTo>
                    <a:pt x="0" y="38"/>
                  </a:lnTo>
                  <a:lnTo>
                    <a:pt x="5"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62" name="Google Shape;2362;p46"/>
            <p:cNvSpPr/>
            <p:nvPr/>
          </p:nvSpPr>
          <p:spPr>
            <a:xfrm>
              <a:off x="3736" y="1523"/>
              <a:ext cx="106" cy="118"/>
            </a:xfrm>
            <a:custGeom>
              <a:avLst/>
              <a:gdLst/>
              <a:ahLst/>
              <a:cxnLst/>
              <a:rect l="l" t="t" r="r" b="b"/>
              <a:pathLst>
                <a:path w="211" h="236" extrusionOk="0">
                  <a:moveTo>
                    <a:pt x="6" y="236"/>
                  </a:moveTo>
                  <a:lnTo>
                    <a:pt x="183" y="165"/>
                  </a:lnTo>
                  <a:lnTo>
                    <a:pt x="185" y="163"/>
                  </a:lnTo>
                  <a:lnTo>
                    <a:pt x="188" y="163"/>
                  </a:lnTo>
                  <a:lnTo>
                    <a:pt x="194" y="159"/>
                  </a:lnTo>
                  <a:lnTo>
                    <a:pt x="202" y="156"/>
                  </a:lnTo>
                  <a:lnTo>
                    <a:pt x="204" y="150"/>
                  </a:lnTo>
                  <a:lnTo>
                    <a:pt x="205" y="146"/>
                  </a:lnTo>
                  <a:lnTo>
                    <a:pt x="207" y="139"/>
                  </a:lnTo>
                  <a:lnTo>
                    <a:pt x="209" y="133"/>
                  </a:lnTo>
                  <a:lnTo>
                    <a:pt x="209" y="123"/>
                  </a:lnTo>
                  <a:lnTo>
                    <a:pt x="211" y="114"/>
                  </a:lnTo>
                  <a:lnTo>
                    <a:pt x="211" y="106"/>
                  </a:lnTo>
                  <a:lnTo>
                    <a:pt x="211" y="101"/>
                  </a:lnTo>
                  <a:lnTo>
                    <a:pt x="209" y="95"/>
                  </a:lnTo>
                  <a:lnTo>
                    <a:pt x="209" y="87"/>
                  </a:lnTo>
                  <a:lnTo>
                    <a:pt x="207" y="80"/>
                  </a:lnTo>
                  <a:lnTo>
                    <a:pt x="205" y="72"/>
                  </a:lnTo>
                  <a:lnTo>
                    <a:pt x="202" y="66"/>
                  </a:lnTo>
                  <a:lnTo>
                    <a:pt x="200" y="59"/>
                  </a:lnTo>
                  <a:lnTo>
                    <a:pt x="196" y="51"/>
                  </a:lnTo>
                  <a:lnTo>
                    <a:pt x="192" y="45"/>
                  </a:lnTo>
                  <a:lnTo>
                    <a:pt x="190" y="40"/>
                  </a:lnTo>
                  <a:lnTo>
                    <a:pt x="186" y="34"/>
                  </a:lnTo>
                  <a:lnTo>
                    <a:pt x="177" y="23"/>
                  </a:lnTo>
                  <a:lnTo>
                    <a:pt x="167" y="15"/>
                  </a:lnTo>
                  <a:lnTo>
                    <a:pt x="158" y="7"/>
                  </a:lnTo>
                  <a:lnTo>
                    <a:pt x="150" y="4"/>
                  </a:lnTo>
                  <a:lnTo>
                    <a:pt x="141" y="0"/>
                  </a:lnTo>
                  <a:lnTo>
                    <a:pt x="131" y="0"/>
                  </a:lnTo>
                  <a:lnTo>
                    <a:pt x="122" y="2"/>
                  </a:lnTo>
                  <a:lnTo>
                    <a:pt x="114" y="9"/>
                  </a:lnTo>
                  <a:lnTo>
                    <a:pt x="110" y="11"/>
                  </a:lnTo>
                  <a:lnTo>
                    <a:pt x="107" y="19"/>
                  </a:lnTo>
                  <a:lnTo>
                    <a:pt x="105" y="25"/>
                  </a:lnTo>
                  <a:lnTo>
                    <a:pt x="103" y="32"/>
                  </a:lnTo>
                  <a:lnTo>
                    <a:pt x="99" y="38"/>
                  </a:lnTo>
                  <a:lnTo>
                    <a:pt x="97" y="47"/>
                  </a:lnTo>
                  <a:lnTo>
                    <a:pt x="97" y="51"/>
                  </a:lnTo>
                  <a:lnTo>
                    <a:pt x="95" y="57"/>
                  </a:lnTo>
                  <a:lnTo>
                    <a:pt x="95" y="63"/>
                  </a:lnTo>
                  <a:lnTo>
                    <a:pt x="95" y="70"/>
                  </a:lnTo>
                  <a:lnTo>
                    <a:pt x="8" y="114"/>
                  </a:lnTo>
                  <a:lnTo>
                    <a:pt x="8" y="140"/>
                  </a:lnTo>
                  <a:lnTo>
                    <a:pt x="116" y="93"/>
                  </a:lnTo>
                  <a:lnTo>
                    <a:pt x="116" y="91"/>
                  </a:lnTo>
                  <a:lnTo>
                    <a:pt x="116" y="87"/>
                  </a:lnTo>
                  <a:lnTo>
                    <a:pt x="116" y="82"/>
                  </a:lnTo>
                  <a:lnTo>
                    <a:pt x="120" y="76"/>
                  </a:lnTo>
                  <a:lnTo>
                    <a:pt x="120" y="68"/>
                  </a:lnTo>
                  <a:lnTo>
                    <a:pt x="122" y="61"/>
                  </a:lnTo>
                  <a:lnTo>
                    <a:pt x="124" y="53"/>
                  </a:lnTo>
                  <a:lnTo>
                    <a:pt x="127" y="45"/>
                  </a:lnTo>
                  <a:lnTo>
                    <a:pt x="131" y="40"/>
                  </a:lnTo>
                  <a:lnTo>
                    <a:pt x="135" y="36"/>
                  </a:lnTo>
                  <a:lnTo>
                    <a:pt x="139" y="34"/>
                  </a:lnTo>
                  <a:lnTo>
                    <a:pt x="146" y="36"/>
                  </a:lnTo>
                  <a:lnTo>
                    <a:pt x="150" y="40"/>
                  </a:lnTo>
                  <a:lnTo>
                    <a:pt x="158" y="49"/>
                  </a:lnTo>
                  <a:lnTo>
                    <a:pt x="162" y="53"/>
                  </a:lnTo>
                  <a:lnTo>
                    <a:pt x="167" y="61"/>
                  </a:lnTo>
                  <a:lnTo>
                    <a:pt x="171" y="68"/>
                  </a:lnTo>
                  <a:lnTo>
                    <a:pt x="177" y="78"/>
                  </a:lnTo>
                  <a:lnTo>
                    <a:pt x="177" y="80"/>
                  </a:lnTo>
                  <a:lnTo>
                    <a:pt x="177" y="85"/>
                  </a:lnTo>
                  <a:lnTo>
                    <a:pt x="179" y="95"/>
                  </a:lnTo>
                  <a:lnTo>
                    <a:pt x="181" y="106"/>
                  </a:lnTo>
                  <a:lnTo>
                    <a:pt x="179" y="116"/>
                  </a:lnTo>
                  <a:lnTo>
                    <a:pt x="177" y="125"/>
                  </a:lnTo>
                  <a:lnTo>
                    <a:pt x="173" y="131"/>
                  </a:lnTo>
                  <a:lnTo>
                    <a:pt x="165" y="135"/>
                  </a:lnTo>
                  <a:lnTo>
                    <a:pt x="162" y="135"/>
                  </a:lnTo>
                  <a:lnTo>
                    <a:pt x="156" y="137"/>
                  </a:lnTo>
                  <a:lnTo>
                    <a:pt x="146" y="139"/>
                  </a:lnTo>
                  <a:lnTo>
                    <a:pt x="135" y="142"/>
                  </a:lnTo>
                  <a:lnTo>
                    <a:pt x="127" y="142"/>
                  </a:lnTo>
                  <a:lnTo>
                    <a:pt x="122" y="146"/>
                  </a:lnTo>
                  <a:lnTo>
                    <a:pt x="114" y="148"/>
                  </a:lnTo>
                  <a:lnTo>
                    <a:pt x="108" y="150"/>
                  </a:lnTo>
                  <a:lnTo>
                    <a:pt x="99" y="152"/>
                  </a:lnTo>
                  <a:lnTo>
                    <a:pt x="93" y="156"/>
                  </a:lnTo>
                  <a:lnTo>
                    <a:pt x="86" y="158"/>
                  </a:lnTo>
                  <a:lnTo>
                    <a:pt x="78" y="159"/>
                  </a:lnTo>
                  <a:lnTo>
                    <a:pt x="70" y="163"/>
                  </a:lnTo>
                  <a:lnTo>
                    <a:pt x="63" y="165"/>
                  </a:lnTo>
                  <a:lnTo>
                    <a:pt x="55" y="167"/>
                  </a:lnTo>
                  <a:lnTo>
                    <a:pt x="50" y="169"/>
                  </a:lnTo>
                  <a:lnTo>
                    <a:pt x="42" y="171"/>
                  </a:lnTo>
                  <a:lnTo>
                    <a:pt x="34" y="173"/>
                  </a:lnTo>
                  <a:lnTo>
                    <a:pt x="29" y="175"/>
                  </a:lnTo>
                  <a:lnTo>
                    <a:pt x="23" y="179"/>
                  </a:lnTo>
                  <a:lnTo>
                    <a:pt x="11" y="180"/>
                  </a:lnTo>
                  <a:lnTo>
                    <a:pt x="6" y="184"/>
                  </a:lnTo>
                  <a:lnTo>
                    <a:pt x="0" y="186"/>
                  </a:lnTo>
                  <a:lnTo>
                    <a:pt x="6" y="23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63" name="Google Shape;2363;p46"/>
            <p:cNvSpPr/>
            <p:nvPr/>
          </p:nvSpPr>
          <p:spPr>
            <a:xfrm>
              <a:off x="4222" y="1690"/>
              <a:ext cx="41" cy="57"/>
            </a:xfrm>
            <a:custGeom>
              <a:avLst/>
              <a:gdLst/>
              <a:ahLst/>
              <a:cxnLst/>
              <a:rect l="l" t="t" r="r" b="b"/>
              <a:pathLst>
                <a:path w="81" h="114" extrusionOk="0">
                  <a:moveTo>
                    <a:pt x="61" y="0"/>
                  </a:moveTo>
                  <a:lnTo>
                    <a:pt x="0" y="94"/>
                  </a:lnTo>
                  <a:lnTo>
                    <a:pt x="21" y="114"/>
                  </a:lnTo>
                  <a:lnTo>
                    <a:pt x="81" y="16"/>
                  </a:lnTo>
                  <a:lnTo>
                    <a:pt x="61"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64" name="Google Shape;2364;p46"/>
            <p:cNvSpPr/>
            <p:nvPr/>
          </p:nvSpPr>
          <p:spPr>
            <a:xfrm>
              <a:off x="4408" y="1978"/>
              <a:ext cx="18" cy="44"/>
            </a:xfrm>
            <a:custGeom>
              <a:avLst/>
              <a:gdLst/>
              <a:ahLst/>
              <a:cxnLst/>
              <a:rect l="l" t="t" r="r" b="b"/>
              <a:pathLst>
                <a:path w="36" h="87" extrusionOk="0">
                  <a:moveTo>
                    <a:pt x="0" y="83"/>
                  </a:moveTo>
                  <a:lnTo>
                    <a:pt x="0" y="0"/>
                  </a:lnTo>
                  <a:lnTo>
                    <a:pt x="36" y="0"/>
                  </a:lnTo>
                  <a:lnTo>
                    <a:pt x="33" y="87"/>
                  </a:lnTo>
                  <a:lnTo>
                    <a:pt x="0" y="8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65" name="Google Shape;2365;p46"/>
            <p:cNvSpPr/>
            <p:nvPr/>
          </p:nvSpPr>
          <p:spPr>
            <a:xfrm>
              <a:off x="4504" y="1843"/>
              <a:ext cx="48" cy="56"/>
            </a:xfrm>
            <a:custGeom>
              <a:avLst/>
              <a:gdLst/>
              <a:ahLst/>
              <a:cxnLst/>
              <a:rect l="l" t="t" r="r" b="b"/>
              <a:pathLst>
                <a:path w="95" h="112" extrusionOk="0">
                  <a:moveTo>
                    <a:pt x="0" y="22"/>
                  </a:moveTo>
                  <a:lnTo>
                    <a:pt x="2" y="24"/>
                  </a:lnTo>
                  <a:lnTo>
                    <a:pt x="4" y="28"/>
                  </a:lnTo>
                  <a:lnTo>
                    <a:pt x="10" y="34"/>
                  </a:lnTo>
                  <a:lnTo>
                    <a:pt x="14" y="39"/>
                  </a:lnTo>
                  <a:lnTo>
                    <a:pt x="21" y="47"/>
                  </a:lnTo>
                  <a:lnTo>
                    <a:pt x="27" y="55"/>
                  </a:lnTo>
                  <a:lnTo>
                    <a:pt x="35" y="64"/>
                  </a:lnTo>
                  <a:lnTo>
                    <a:pt x="40" y="70"/>
                  </a:lnTo>
                  <a:lnTo>
                    <a:pt x="48" y="77"/>
                  </a:lnTo>
                  <a:lnTo>
                    <a:pt x="56" y="85"/>
                  </a:lnTo>
                  <a:lnTo>
                    <a:pt x="63" y="93"/>
                  </a:lnTo>
                  <a:lnTo>
                    <a:pt x="69" y="98"/>
                  </a:lnTo>
                  <a:lnTo>
                    <a:pt x="76" y="104"/>
                  </a:lnTo>
                  <a:lnTo>
                    <a:pt x="82" y="108"/>
                  </a:lnTo>
                  <a:lnTo>
                    <a:pt x="88" y="112"/>
                  </a:lnTo>
                  <a:lnTo>
                    <a:pt x="95" y="79"/>
                  </a:lnTo>
                  <a:lnTo>
                    <a:pt x="23" y="0"/>
                  </a:lnTo>
                  <a:lnTo>
                    <a:pt x="0" y="2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66" name="Google Shape;2366;p46"/>
            <p:cNvSpPr/>
            <p:nvPr/>
          </p:nvSpPr>
          <p:spPr>
            <a:xfrm>
              <a:off x="4138" y="1895"/>
              <a:ext cx="191" cy="161"/>
            </a:xfrm>
            <a:custGeom>
              <a:avLst/>
              <a:gdLst/>
              <a:ahLst/>
              <a:cxnLst/>
              <a:rect l="l" t="t" r="r" b="b"/>
              <a:pathLst>
                <a:path w="383" h="323" extrusionOk="0">
                  <a:moveTo>
                    <a:pt x="166" y="282"/>
                  </a:moveTo>
                  <a:lnTo>
                    <a:pt x="173" y="282"/>
                  </a:lnTo>
                  <a:lnTo>
                    <a:pt x="181" y="282"/>
                  </a:lnTo>
                  <a:lnTo>
                    <a:pt x="189" y="280"/>
                  </a:lnTo>
                  <a:lnTo>
                    <a:pt x="198" y="280"/>
                  </a:lnTo>
                  <a:lnTo>
                    <a:pt x="206" y="280"/>
                  </a:lnTo>
                  <a:lnTo>
                    <a:pt x="213" y="278"/>
                  </a:lnTo>
                  <a:lnTo>
                    <a:pt x="221" y="278"/>
                  </a:lnTo>
                  <a:lnTo>
                    <a:pt x="229" y="276"/>
                  </a:lnTo>
                  <a:lnTo>
                    <a:pt x="236" y="274"/>
                  </a:lnTo>
                  <a:lnTo>
                    <a:pt x="244" y="272"/>
                  </a:lnTo>
                  <a:lnTo>
                    <a:pt x="251" y="270"/>
                  </a:lnTo>
                  <a:lnTo>
                    <a:pt x="259" y="268"/>
                  </a:lnTo>
                  <a:lnTo>
                    <a:pt x="265" y="264"/>
                  </a:lnTo>
                  <a:lnTo>
                    <a:pt x="272" y="261"/>
                  </a:lnTo>
                  <a:lnTo>
                    <a:pt x="280" y="259"/>
                  </a:lnTo>
                  <a:lnTo>
                    <a:pt x="287" y="255"/>
                  </a:lnTo>
                  <a:lnTo>
                    <a:pt x="297" y="247"/>
                  </a:lnTo>
                  <a:lnTo>
                    <a:pt x="308" y="238"/>
                  </a:lnTo>
                  <a:lnTo>
                    <a:pt x="318" y="228"/>
                  </a:lnTo>
                  <a:lnTo>
                    <a:pt x="327" y="217"/>
                  </a:lnTo>
                  <a:lnTo>
                    <a:pt x="329" y="209"/>
                  </a:lnTo>
                  <a:lnTo>
                    <a:pt x="333" y="204"/>
                  </a:lnTo>
                  <a:lnTo>
                    <a:pt x="335" y="196"/>
                  </a:lnTo>
                  <a:lnTo>
                    <a:pt x="339" y="190"/>
                  </a:lnTo>
                  <a:lnTo>
                    <a:pt x="339" y="181"/>
                  </a:lnTo>
                  <a:lnTo>
                    <a:pt x="341" y="173"/>
                  </a:lnTo>
                  <a:lnTo>
                    <a:pt x="343" y="166"/>
                  </a:lnTo>
                  <a:lnTo>
                    <a:pt x="343" y="156"/>
                  </a:lnTo>
                  <a:lnTo>
                    <a:pt x="343" y="148"/>
                  </a:lnTo>
                  <a:lnTo>
                    <a:pt x="343" y="141"/>
                  </a:lnTo>
                  <a:lnTo>
                    <a:pt x="341" y="133"/>
                  </a:lnTo>
                  <a:lnTo>
                    <a:pt x="341" y="128"/>
                  </a:lnTo>
                  <a:lnTo>
                    <a:pt x="339" y="120"/>
                  </a:lnTo>
                  <a:lnTo>
                    <a:pt x="335" y="114"/>
                  </a:lnTo>
                  <a:lnTo>
                    <a:pt x="333" y="109"/>
                  </a:lnTo>
                  <a:lnTo>
                    <a:pt x="333" y="103"/>
                  </a:lnTo>
                  <a:lnTo>
                    <a:pt x="325" y="93"/>
                  </a:lnTo>
                  <a:lnTo>
                    <a:pt x="322" y="84"/>
                  </a:lnTo>
                  <a:lnTo>
                    <a:pt x="314" y="76"/>
                  </a:lnTo>
                  <a:lnTo>
                    <a:pt x="306" y="69"/>
                  </a:lnTo>
                  <a:lnTo>
                    <a:pt x="295" y="63"/>
                  </a:lnTo>
                  <a:lnTo>
                    <a:pt x="286" y="57"/>
                  </a:lnTo>
                  <a:lnTo>
                    <a:pt x="280" y="53"/>
                  </a:lnTo>
                  <a:lnTo>
                    <a:pt x="274" y="52"/>
                  </a:lnTo>
                  <a:lnTo>
                    <a:pt x="268" y="50"/>
                  </a:lnTo>
                  <a:lnTo>
                    <a:pt x="263" y="50"/>
                  </a:lnTo>
                  <a:lnTo>
                    <a:pt x="255" y="46"/>
                  </a:lnTo>
                  <a:lnTo>
                    <a:pt x="249" y="46"/>
                  </a:lnTo>
                  <a:lnTo>
                    <a:pt x="244" y="44"/>
                  </a:lnTo>
                  <a:lnTo>
                    <a:pt x="236" y="42"/>
                  </a:lnTo>
                  <a:lnTo>
                    <a:pt x="229" y="42"/>
                  </a:lnTo>
                  <a:lnTo>
                    <a:pt x="223" y="40"/>
                  </a:lnTo>
                  <a:lnTo>
                    <a:pt x="215" y="40"/>
                  </a:lnTo>
                  <a:lnTo>
                    <a:pt x="208" y="40"/>
                  </a:lnTo>
                  <a:lnTo>
                    <a:pt x="208" y="31"/>
                  </a:lnTo>
                  <a:lnTo>
                    <a:pt x="208" y="23"/>
                  </a:lnTo>
                  <a:lnTo>
                    <a:pt x="206" y="14"/>
                  </a:lnTo>
                  <a:lnTo>
                    <a:pt x="206" y="6"/>
                  </a:lnTo>
                  <a:lnTo>
                    <a:pt x="215" y="6"/>
                  </a:lnTo>
                  <a:lnTo>
                    <a:pt x="223" y="6"/>
                  </a:lnTo>
                  <a:lnTo>
                    <a:pt x="232" y="8"/>
                  </a:lnTo>
                  <a:lnTo>
                    <a:pt x="242" y="10"/>
                  </a:lnTo>
                  <a:lnTo>
                    <a:pt x="248" y="10"/>
                  </a:lnTo>
                  <a:lnTo>
                    <a:pt x="257" y="12"/>
                  </a:lnTo>
                  <a:lnTo>
                    <a:pt x="265" y="15"/>
                  </a:lnTo>
                  <a:lnTo>
                    <a:pt x="274" y="17"/>
                  </a:lnTo>
                  <a:lnTo>
                    <a:pt x="282" y="19"/>
                  </a:lnTo>
                  <a:lnTo>
                    <a:pt x="289" y="23"/>
                  </a:lnTo>
                  <a:lnTo>
                    <a:pt x="297" y="25"/>
                  </a:lnTo>
                  <a:lnTo>
                    <a:pt x="305" y="29"/>
                  </a:lnTo>
                  <a:lnTo>
                    <a:pt x="310" y="33"/>
                  </a:lnTo>
                  <a:lnTo>
                    <a:pt x="316" y="36"/>
                  </a:lnTo>
                  <a:lnTo>
                    <a:pt x="324" y="40"/>
                  </a:lnTo>
                  <a:lnTo>
                    <a:pt x="331" y="46"/>
                  </a:lnTo>
                  <a:lnTo>
                    <a:pt x="341" y="53"/>
                  </a:lnTo>
                  <a:lnTo>
                    <a:pt x="352" y="65"/>
                  </a:lnTo>
                  <a:lnTo>
                    <a:pt x="356" y="71"/>
                  </a:lnTo>
                  <a:lnTo>
                    <a:pt x="360" y="78"/>
                  </a:lnTo>
                  <a:lnTo>
                    <a:pt x="364" y="84"/>
                  </a:lnTo>
                  <a:lnTo>
                    <a:pt x="367" y="91"/>
                  </a:lnTo>
                  <a:lnTo>
                    <a:pt x="369" y="97"/>
                  </a:lnTo>
                  <a:lnTo>
                    <a:pt x="373" y="105"/>
                  </a:lnTo>
                  <a:lnTo>
                    <a:pt x="375" y="112"/>
                  </a:lnTo>
                  <a:lnTo>
                    <a:pt x="379" y="120"/>
                  </a:lnTo>
                  <a:lnTo>
                    <a:pt x="379" y="129"/>
                  </a:lnTo>
                  <a:lnTo>
                    <a:pt x="381" y="137"/>
                  </a:lnTo>
                  <a:lnTo>
                    <a:pt x="383" y="147"/>
                  </a:lnTo>
                  <a:lnTo>
                    <a:pt x="383" y="156"/>
                  </a:lnTo>
                  <a:lnTo>
                    <a:pt x="383" y="166"/>
                  </a:lnTo>
                  <a:lnTo>
                    <a:pt x="381" y="175"/>
                  </a:lnTo>
                  <a:lnTo>
                    <a:pt x="379" y="183"/>
                  </a:lnTo>
                  <a:lnTo>
                    <a:pt x="377" y="192"/>
                  </a:lnTo>
                  <a:lnTo>
                    <a:pt x="375" y="200"/>
                  </a:lnTo>
                  <a:lnTo>
                    <a:pt x="371" y="209"/>
                  </a:lnTo>
                  <a:lnTo>
                    <a:pt x="367" y="217"/>
                  </a:lnTo>
                  <a:lnTo>
                    <a:pt x="365" y="226"/>
                  </a:lnTo>
                  <a:lnTo>
                    <a:pt x="360" y="234"/>
                  </a:lnTo>
                  <a:lnTo>
                    <a:pt x="356" y="242"/>
                  </a:lnTo>
                  <a:lnTo>
                    <a:pt x="350" y="247"/>
                  </a:lnTo>
                  <a:lnTo>
                    <a:pt x="345" y="255"/>
                  </a:lnTo>
                  <a:lnTo>
                    <a:pt x="339" y="261"/>
                  </a:lnTo>
                  <a:lnTo>
                    <a:pt x="331" y="266"/>
                  </a:lnTo>
                  <a:lnTo>
                    <a:pt x="325" y="272"/>
                  </a:lnTo>
                  <a:lnTo>
                    <a:pt x="318" y="280"/>
                  </a:lnTo>
                  <a:lnTo>
                    <a:pt x="310" y="283"/>
                  </a:lnTo>
                  <a:lnTo>
                    <a:pt x="303" y="287"/>
                  </a:lnTo>
                  <a:lnTo>
                    <a:pt x="295" y="293"/>
                  </a:lnTo>
                  <a:lnTo>
                    <a:pt x="287" y="297"/>
                  </a:lnTo>
                  <a:lnTo>
                    <a:pt x="278" y="301"/>
                  </a:lnTo>
                  <a:lnTo>
                    <a:pt x="270" y="304"/>
                  </a:lnTo>
                  <a:lnTo>
                    <a:pt x="261" y="308"/>
                  </a:lnTo>
                  <a:lnTo>
                    <a:pt x="253" y="312"/>
                  </a:lnTo>
                  <a:lnTo>
                    <a:pt x="244" y="314"/>
                  </a:lnTo>
                  <a:lnTo>
                    <a:pt x="234" y="316"/>
                  </a:lnTo>
                  <a:lnTo>
                    <a:pt x="225" y="320"/>
                  </a:lnTo>
                  <a:lnTo>
                    <a:pt x="215" y="322"/>
                  </a:lnTo>
                  <a:lnTo>
                    <a:pt x="206" y="322"/>
                  </a:lnTo>
                  <a:lnTo>
                    <a:pt x="194" y="323"/>
                  </a:lnTo>
                  <a:lnTo>
                    <a:pt x="185" y="323"/>
                  </a:lnTo>
                  <a:lnTo>
                    <a:pt x="177" y="323"/>
                  </a:lnTo>
                  <a:lnTo>
                    <a:pt x="166" y="323"/>
                  </a:lnTo>
                  <a:lnTo>
                    <a:pt x="156" y="323"/>
                  </a:lnTo>
                  <a:lnTo>
                    <a:pt x="147" y="322"/>
                  </a:lnTo>
                  <a:lnTo>
                    <a:pt x="139" y="322"/>
                  </a:lnTo>
                  <a:lnTo>
                    <a:pt x="130" y="320"/>
                  </a:lnTo>
                  <a:lnTo>
                    <a:pt x="120" y="316"/>
                  </a:lnTo>
                  <a:lnTo>
                    <a:pt x="113" y="314"/>
                  </a:lnTo>
                  <a:lnTo>
                    <a:pt x="105" y="312"/>
                  </a:lnTo>
                  <a:lnTo>
                    <a:pt x="95" y="310"/>
                  </a:lnTo>
                  <a:lnTo>
                    <a:pt x="88" y="306"/>
                  </a:lnTo>
                  <a:lnTo>
                    <a:pt x="80" y="303"/>
                  </a:lnTo>
                  <a:lnTo>
                    <a:pt x="75" y="299"/>
                  </a:lnTo>
                  <a:lnTo>
                    <a:pt x="67" y="295"/>
                  </a:lnTo>
                  <a:lnTo>
                    <a:pt x="61" y="289"/>
                  </a:lnTo>
                  <a:lnTo>
                    <a:pt x="55" y="285"/>
                  </a:lnTo>
                  <a:lnTo>
                    <a:pt x="50" y="282"/>
                  </a:lnTo>
                  <a:lnTo>
                    <a:pt x="42" y="276"/>
                  </a:lnTo>
                  <a:lnTo>
                    <a:pt x="38" y="270"/>
                  </a:lnTo>
                  <a:lnTo>
                    <a:pt x="33" y="263"/>
                  </a:lnTo>
                  <a:lnTo>
                    <a:pt x="27" y="259"/>
                  </a:lnTo>
                  <a:lnTo>
                    <a:pt x="23" y="251"/>
                  </a:lnTo>
                  <a:lnTo>
                    <a:pt x="19" y="244"/>
                  </a:lnTo>
                  <a:lnTo>
                    <a:pt x="16" y="236"/>
                  </a:lnTo>
                  <a:lnTo>
                    <a:pt x="14" y="230"/>
                  </a:lnTo>
                  <a:lnTo>
                    <a:pt x="10" y="221"/>
                  </a:lnTo>
                  <a:lnTo>
                    <a:pt x="6" y="213"/>
                  </a:lnTo>
                  <a:lnTo>
                    <a:pt x="4" y="206"/>
                  </a:lnTo>
                  <a:lnTo>
                    <a:pt x="4" y="198"/>
                  </a:lnTo>
                  <a:lnTo>
                    <a:pt x="0" y="188"/>
                  </a:lnTo>
                  <a:lnTo>
                    <a:pt x="0" y="179"/>
                  </a:lnTo>
                  <a:lnTo>
                    <a:pt x="0" y="169"/>
                  </a:lnTo>
                  <a:lnTo>
                    <a:pt x="0" y="160"/>
                  </a:lnTo>
                  <a:lnTo>
                    <a:pt x="0" y="150"/>
                  </a:lnTo>
                  <a:lnTo>
                    <a:pt x="0" y="141"/>
                  </a:lnTo>
                  <a:lnTo>
                    <a:pt x="0" y="131"/>
                  </a:lnTo>
                  <a:lnTo>
                    <a:pt x="4" y="124"/>
                  </a:lnTo>
                  <a:lnTo>
                    <a:pt x="4" y="114"/>
                  </a:lnTo>
                  <a:lnTo>
                    <a:pt x="6" y="107"/>
                  </a:lnTo>
                  <a:lnTo>
                    <a:pt x="10" y="99"/>
                  </a:lnTo>
                  <a:lnTo>
                    <a:pt x="14" y="93"/>
                  </a:lnTo>
                  <a:lnTo>
                    <a:pt x="16" y="86"/>
                  </a:lnTo>
                  <a:lnTo>
                    <a:pt x="19" y="78"/>
                  </a:lnTo>
                  <a:lnTo>
                    <a:pt x="23" y="71"/>
                  </a:lnTo>
                  <a:lnTo>
                    <a:pt x="27" y="67"/>
                  </a:lnTo>
                  <a:lnTo>
                    <a:pt x="33" y="59"/>
                  </a:lnTo>
                  <a:lnTo>
                    <a:pt x="38" y="53"/>
                  </a:lnTo>
                  <a:lnTo>
                    <a:pt x="44" y="48"/>
                  </a:lnTo>
                  <a:lnTo>
                    <a:pt x="50" y="44"/>
                  </a:lnTo>
                  <a:lnTo>
                    <a:pt x="55" y="36"/>
                  </a:lnTo>
                  <a:lnTo>
                    <a:pt x="61" y="33"/>
                  </a:lnTo>
                  <a:lnTo>
                    <a:pt x="69" y="29"/>
                  </a:lnTo>
                  <a:lnTo>
                    <a:pt x="76" y="25"/>
                  </a:lnTo>
                  <a:lnTo>
                    <a:pt x="82" y="21"/>
                  </a:lnTo>
                  <a:lnTo>
                    <a:pt x="90" y="17"/>
                  </a:lnTo>
                  <a:lnTo>
                    <a:pt x="97" y="15"/>
                  </a:lnTo>
                  <a:lnTo>
                    <a:pt x="105" y="12"/>
                  </a:lnTo>
                  <a:lnTo>
                    <a:pt x="113" y="10"/>
                  </a:lnTo>
                  <a:lnTo>
                    <a:pt x="122" y="8"/>
                  </a:lnTo>
                  <a:lnTo>
                    <a:pt x="130" y="6"/>
                  </a:lnTo>
                  <a:lnTo>
                    <a:pt x="139" y="4"/>
                  </a:lnTo>
                  <a:lnTo>
                    <a:pt x="149" y="2"/>
                  </a:lnTo>
                  <a:lnTo>
                    <a:pt x="158" y="0"/>
                  </a:lnTo>
                  <a:lnTo>
                    <a:pt x="168" y="0"/>
                  </a:lnTo>
                  <a:lnTo>
                    <a:pt x="177" y="0"/>
                  </a:lnTo>
                  <a:lnTo>
                    <a:pt x="177" y="8"/>
                  </a:lnTo>
                  <a:lnTo>
                    <a:pt x="179" y="19"/>
                  </a:lnTo>
                  <a:lnTo>
                    <a:pt x="179" y="31"/>
                  </a:lnTo>
                  <a:lnTo>
                    <a:pt x="181" y="40"/>
                  </a:lnTo>
                  <a:lnTo>
                    <a:pt x="173" y="40"/>
                  </a:lnTo>
                  <a:lnTo>
                    <a:pt x="168" y="40"/>
                  </a:lnTo>
                  <a:lnTo>
                    <a:pt x="162" y="42"/>
                  </a:lnTo>
                  <a:lnTo>
                    <a:pt x="154" y="44"/>
                  </a:lnTo>
                  <a:lnTo>
                    <a:pt x="149" y="44"/>
                  </a:lnTo>
                  <a:lnTo>
                    <a:pt x="141" y="46"/>
                  </a:lnTo>
                  <a:lnTo>
                    <a:pt x="135" y="48"/>
                  </a:lnTo>
                  <a:lnTo>
                    <a:pt x="130" y="52"/>
                  </a:lnTo>
                  <a:lnTo>
                    <a:pt x="124" y="52"/>
                  </a:lnTo>
                  <a:lnTo>
                    <a:pt x="118" y="53"/>
                  </a:lnTo>
                  <a:lnTo>
                    <a:pt x="111" y="57"/>
                  </a:lnTo>
                  <a:lnTo>
                    <a:pt x="105" y="61"/>
                  </a:lnTo>
                  <a:lnTo>
                    <a:pt x="94" y="67"/>
                  </a:lnTo>
                  <a:lnTo>
                    <a:pt x="84" y="74"/>
                  </a:lnTo>
                  <a:lnTo>
                    <a:pt x="75" y="80"/>
                  </a:lnTo>
                  <a:lnTo>
                    <a:pt x="65" y="90"/>
                  </a:lnTo>
                  <a:lnTo>
                    <a:pt x="61" y="95"/>
                  </a:lnTo>
                  <a:lnTo>
                    <a:pt x="57" y="101"/>
                  </a:lnTo>
                  <a:lnTo>
                    <a:pt x="54" y="107"/>
                  </a:lnTo>
                  <a:lnTo>
                    <a:pt x="52" y="112"/>
                  </a:lnTo>
                  <a:lnTo>
                    <a:pt x="48" y="118"/>
                  </a:lnTo>
                  <a:lnTo>
                    <a:pt x="44" y="124"/>
                  </a:lnTo>
                  <a:lnTo>
                    <a:pt x="42" y="129"/>
                  </a:lnTo>
                  <a:lnTo>
                    <a:pt x="42" y="137"/>
                  </a:lnTo>
                  <a:lnTo>
                    <a:pt x="40" y="145"/>
                  </a:lnTo>
                  <a:lnTo>
                    <a:pt x="38" y="150"/>
                  </a:lnTo>
                  <a:lnTo>
                    <a:pt x="38" y="158"/>
                  </a:lnTo>
                  <a:lnTo>
                    <a:pt x="38" y="168"/>
                  </a:lnTo>
                  <a:lnTo>
                    <a:pt x="38" y="173"/>
                  </a:lnTo>
                  <a:lnTo>
                    <a:pt x="38" y="179"/>
                  </a:lnTo>
                  <a:lnTo>
                    <a:pt x="40" y="185"/>
                  </a:lnTo>
                  <a:lnTo>
                    <a:pt x="42" y="192"/>
                  </a:lnTo>
                  <a:lnTo>
                    <a:pt x="44" y="202"/>
                  </a:lnTo>
                  <a:lnTo>
                    <a:pt x="48" y="215"/>
                  </a:lnTo>
                  <a:lnTo>
                    <a:pt x="52" y="225"/>
                  </a:lnTo>
                  <a:lnTo>
                    <a:pt x="57" y="234"/>
                  </a:lnTo>
                  <a:lnTo>
                    <a:pt x="65" y="242"/>
                  </a:lnTo>
                  <a:lnTo>
                    <a:pt x="73" y="251"/>
                  </a:lnTo>
                  <a:lnTo>
                    <a:pt x="78" y="257"/>
                  </a:lnTo>
                  <a:lnTo>
                    <a:pt x="88" y="263"/>
                  </a:lnTo>
                  <a:lnTo>
                    <a:pt x="92" y="264"/>
                  </a:lnTo>
                  <a:lnTo>
                    <a:pt x="97" y="268"/>
                  </a:lnTo>
                  <a:lnTo>
                    <a:pt x="103" y="270"/>
                  </a:lnTo>
                  <a:lnTo>
                    <a:pt x="111" y="274"/>
                  </a:lnTo>
                  <a:lnTo>
                    <a:pt x="114" y="276"/>
                  </a:lnTo>
                  <a:lnTo>
                    <a:pt x="122" y="276"/>
                  </a:lnTo>
                  <a:lnTo>
                    <a:pt x="128" y="278"/>
                  </a:lnTo>
                  <a:lnTo>
                    <a:pt x="135" y="280"/>
                  </a:lnTo>
                  <a:lnTo>
                    <a:pt x="141" y="280"/>
                  </a:lnTo>
                  <a:lnTo>
                    <a:pt x="149" y="282"/>
                  </a:lnTo>
                  <a:lnTo>
                    <a:pt x="156" y="282"/>
                  </a:lnTo>
                  <a:lnTo>
                    <a:pt x="166" y="28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67" name="Google Shape;2367;p46"/>
            <p:cNvSpPr/>
            <p:nvPr/>
          </p:nvSpPr>
          <p:spPr>
            <a:xfrm>
              <a:off x="4270" y="1139"/>
              <a:ext cx="113" cy="73"/>
            </a:xfrm>
            <a:custGeom>
              <a:avLst/>
              <a:gdLst/>
              <a:ahLst/>
              <a:cxnLst/>
              <a:rect l="l" t="t" r="r" b="b"/>
              <a:pathLst>
                <a:path w="224" h="146" extrusionOk="0">
                  <a:moveTo>
                    <a:pt x="36" y="146"/>
                  </a:moveTo>
                  <a:lnTo>
                    <a:pt x="36" y="140"/>
                  </a:lnTo>
                  <a:lnTo>
                    <a:pt x="36" y="135"/>
                  </a:lnTo>
                  <a:lnTo>
                    <a:pt x="38" y="127"/>
                  </a:lnTo>
                  <a:lnTo>
                    <a:pt x="40" y="119"/>
                  </a:lnTo>
                  <a:lnTo>
                    <a:pt x="41" y="108"/>
                  </a:lnTo>
                  <a:lnTo>
                    <a:pt x="47" y="99"/>
                  </a:lnTo>
                  <a:lnTo>
                    <a:pt x="53" y="89"/>
                  </a:lnTo>
                  <a:lnTo>
                    <a:pt x="60" y="80"/>
                  </a:lnTo>
                  <a:lnTo>
                    <a:pt x="64" y="74"/>
                  </a:lnTo>
                  <a:lnTo>
                    <a:pt x="70" y="70"/>
                  </a:lnTo>
                  <a:lnTo>
                    <a:pt x="76" y="64"/>
                  </a:lnTo>
                  <a:lnTo>
                    <a:pt x="83" y="61"/>
                  </a:lnTo>
                  <a:lnTo>
                    <a:pt x="89" y="57"/>
                  </a:lnTo>
                  <a:lnTo>
                    <a:pt x="97" y="53"/>
                  </a:lnTo>
                  <a:lnTo>
                    <a:pt x="104" y="51"/>
                  </a:lnTo>
                  <a:lnTo>
                    <a:pt x="114" y="47"/>
                  </a:lnTo>
                  <a:lnTo>
                    <a:pt x="125" y="45"/>
                  </a:lnTo>
                  <a:lnTo>
                    <a:pt x="135" y="43"/>
                  </a:lnTo>
                  <a:lnTo>
                    <a:pt x="138" y="43"/>
                  </a:lnTo>
                  <a:lnTo>
                    <a:pt x="146" y="43"/>
                  </a:lnTo>
                  <a:lnTo>
                    <a:pt x="152" y="43"/>
                  </a:lnTo>
                  <a:lnTo>
                    <a:pt x="157" y="43"/>
                  </a:lnTo>
                  <a:lnTo>
                    <a:pt x="165" y="43"/>
                  </a:lnTo>
                  <a:lnTo>
                    <a:pt x="171" y="43"/>
                  </a:lnTo>
                  <a:lnTo>
                    <a:pt x="176" y="43"/>
                  </a:lnTo>
                  <a:lnTo>
                    <a:pt x="184" y="45"/>
                  </a:lnTo>
                  <a:lnTo>
                    <a:pt x="192" y="45"/>
                  </a:lnTo>
                  <a:lnTo>
                    <a:pt x="199" y="47"/>
                  </a:lnTo>
                  <a:lnTo>
                    <a:pt x="207" y="47"/>
                  </a:lnTo>
                  <a:lnTo>
                    <a:pt x="216" y="51"/>
                  </a:lnTo>
                  <a:lnTo>
                    <a:pt x="224" y="11"/>
                  </a:lnTo>
                  <a:lnTo>
                    <a:pt x="220" y="9"/>
                  </a:lnTo>
                  <a:lnTo>
                    <a:pt x="214" y="7"/>
                  </a:lnTo>
                  <a:lnTo>
                    <a:pt x="209" y="5"/>
                  </a:lnTo>
                  <a:lnTo>
                    <a:pt x="203" y="5"/>
                  </a:lnTo>
                  <a:lnTo>
                    <a:pt x="197" y="3"/>
                  </a:lnTo>
                  <a:lnTo>
                    <a:pt x="190" y="3"/>
                  </a:lnTo>
                  <a:lnTo>
                    <a:pt x="182" y="2"/>
                  </a:lnTo>
                  <a:lnTo>
                    <a:pt x="175" y="2"/>
                  </a:lnTo>
                  <a:lnTo>
                    <a:pt x="165" y="0"/>
                  </a:lnTo>
                  <a:lnTo>
                    <a:pt x="157" y="0"/>
                  </a:lnTo>
                  <a:lnTo>
                    <a:pt x="148" y="0"/>
                  </a:lnTo>
                  <a:lnTo>
                    <a:pt x="138" y="0"/>
                  </a:lnTo>
                  <a:lnTo>
                    <a:pt x="129" y="2"/>
                  </a:lnTo>
                  <a:lnTo>
                    <a:pt x="119" y="3"/>
                  </a:lnTo>
                  <a:lnTo>
                    <a:pt x="108" y="3"/>
                  </a:lnTo>
                  <a:lnTo>
                    <a:pt x="99" y="7"/>
                  </a:lnTo>
                  <a:lnTo>
                    <a:pt x="89" y="9"/>
                  </a:lnTo>
                  <a:lnTo>
                    <a:pt x="80" y="13"/>
                  </a:lnTo>
                  <a:lnTo>
                    <a:pt x="70" y="17"/>
                  </a:lnTo>
                  <a:lnTo>
                    <a:pt x="60" y="22"/>
                  </a:lnTo>
                  <a:lnTo>
                    <a:pt x="51" y="28"/>
                  </a:lnTo>
                  <a:lnTo>
                    <a:pt x="43" y="36"/>
                  </a:lnTo>
                  <a:lnTo>
                    <a:pt x="34" y="41"/>
                  </a:lnTo>
                  <a:lnTo>
                    <a:pt x="26" y="51"/>
                  </a:lnTo>
                  <a:lnTo>
                    <a:pt x="21" y="61"/>
                  </a:lnTo>
                  <a:lnTo>
                    <a:pt x="15" y="72"/>
                  </a:lnTo>
                  <a:lnTo>
                    <a:pt x="11" y="78"/>
                  </a:lnTo>
                  <a:lnTo>
                    <a:pt x="7" y="83"/>
                  </a:lnTo>
                  <a:lnTo>
                    <a:pt x="5" y="89"/>
                  </a:lnTo>
                  <a:lnTo>
                    <a:pt x="5" y="97"/>
                  </a:lnTo>
                  <a:lnTo>
                    <a:pt x="2" y="102"/>
                  </a:lnTo>
                  <a:lnTo>
                    <a:pt x="0" y="112"/>
                  </a:lnTo>
                  <a:lnTo>
                    <a:pt x="0" y="119"/>
                  </a:lnTo>
                  <a:lnTo>
                    <a:pt x="0" y="129"/>
                  </a:lnTo>
                  <a:lnTo>
                    <a:pt x="36" y="14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68" name="Google Shape;2368;p46"/>
            <p:cNvSpPr/>
            <p:nvPr/>
          </p:nvSpPr>
          <p:spPr>
            <a:xfrm>
              <a:off x="4185" y="1100"/>
              <a:ext cx="583" cy="411"/>
            </a:xfrm>
            <a:custGeom>
              <a:avLst/>
              <a:gdLst/>
              <a:ahLst/>
              <a:cxnLst/>
              <a:rect l="l" t="t" r="r" b="b"/>
              <a:pathLst>
                <a:path w="1165" h="823" extrusionOk="0">
                  <a:moveTo>
                    <a:pt x="1127" y="0"/>
                  </a:moveTo>
                  <a:lnTo>
                    <a:pt x="1125" y="0"/>
                  </a:lnTo>
                  <a:lnTo>
                    <a:pt x="1121" y="4"/>
                  </a:lnTo>
                  <a:lnTo>
                    <a:pt x="1116" y="9"/>
                  </a:lnTo>
                  <a:lnTo>
                    <a:pt x="1108" y="17"/>
                  </a:lnTo>
                  <a:lnTo>
                    <a:pt x="1102" y="19"/>
                  </a:lnTo>
                  <a:lnTo>
                    <a:pt x="1097" y="24"/>
                  </a:lnTo>
                  <a:lnTo>
                    <a:pt x="1091" y="28"/>
                  </a:lnTo>
                  <a:lnTo>
                    <a:pt x="1085" y="36"/>
                  </a:lnTo>
                  <a:lnTo>
                    <a:pt x="1078" y="42"/>
                  </a:lnTo>
                  <a:lnTo>
                    <a:pt x="1072" y="47"/>
                  </a:lnTo>
                  <a:lnTo>
                    <a:pt x="1064" y="55"/>
                  </a:lnTo>
                  <a:lnTo>
                    <a:pt x="1057" y="62"/>
                  </a:lnTo>
                  <a:lnTo>
                    <a:pt x="1047" y="70"/>
                  </a:lnTo>
                  <a:lnTo>
                    <a:pt x="1038" y="78"/>
                  </a:lnTo>
                  <a:lnTo>
                    <a:pt x="1028" y="85"/>
                  </a:lnTo>
                  <a:lnTo>
                    <a:pt x="1017" y="95"/>
                  </a:lnTo>
                  <a:lnTo>
                    <a:pt x="1007" y="102"/>
                  </a:lnTo>
                  <a:lnTo>
                    <a:pt x="996" y="112"/>
                  </a:lnTo>
                  <a:lnTo>
                    <a:pt x="984" y="121"/>
                  </a:lnTo>
                  <a:lnTo>
                    <a:pt x="973" y="131"/>
                  </a:lnTo>
                  <a:lnTo>
                    <a:pt x="962" y="140"/>
                  </a:lnTo>
                  <a:lnTo>
                    <a:pt x="948" y="150"/>
                  </a:lnTo>
                  <a:lnTo>
                    <a:pt x="935" y="159"/>
                  </a:lnTo>
                  <a:lnTo>
                    <a:pt x="924" y="173"/>
                  </a:lnTo>
                  <a:lnTo>
                    <a:pt x="908" y="182"/>
                  </a:lnTo>
                  <a:lnTo>
                    <a:pt x="895" y="194"/>
                  </a:lnTo>
                  <a:lnTo>
                    <a:pt x="882" y="203"/>
                  </a:lnTo>
                  <a:lnTo>
                    <a:pt x="867" y="216"/>
                  </a:lnTo>
                  <a:lnTo>
                    <a:pt x="851" y="226"/>
                  </a:lnTo>
                  <a:lnTo>
                    <a:pt x="836" y="237"/>
                  </a:lnTo>
                  <a:lnTo>
                    <a:pt x="821" y="249"/>
                  </a:lnTo>
                  <a:lnTo>
                    <a:pt x="804" y="260"/>
                  </a:lnTo>
                  <a:lnTo>
                    <a:pt x="787" y="272"/>
                  </a:lnTo>
                  <a:lnTo>
                    <a:pt x="771" y="285"/>
                  </a:lnTo>
                  <a:lnTo>
                    <a:pt x="754" y="294"/>
                  </a:lnTo>
                  <a:lnTo>
                    <a:pt x="739" y="308"/>
                  </a:lnTo>
                  <a:lnTo>
                    <a:pt x="720" y="319"/>
                  </a:lnTo>
                  <a:lnTo>
                    <a:pt x="703" y="331"/>
                  </a:lnTo>
                  <a:lnTo>
                    <a:pt x="684" y="342"/>
                  </a:lnTo>
                  <a:lnTo>
                    <a:pt x="667" y="355"/>
                  </a:lnTo>
                  <a:lnTo>
                    <a:pt x="648" y="367"/>
                  </a:lnTo>
                  <a:lnTo>
                    <a:pt x="629" y="378"/>
                  </a:lnTo>
                  <a:lnTo>
                    <a:pt x="612" y="389"/>
                  </a:lnTo>
                  <a:lnTo>
                    <a:pt x="593" y="403"/>
                  </a:lnTo>
                  <a:lnTo>
                    <a:pt x="574" y="412"/>
                  </a:lnTo>
                  <a:lnTo>
                    <a:pt x="555" y="426"/>
                  </a:lnTo>
                  <a:lnTo>
                    <a:pt x="536" y="435"/>
                  </a:lnTo>
                  <a:lnTo>
                    <a:pt x="515" y="447"/>
                  </a:lnTo>
                  <a:lnTo>
                    <a:pt x="496" y="458"/>
                  </a:lnTo>
                  <a:lnTo>
                    <a:pt x="475" y="469"/>
                  </a:lnTo>
                  <a:lnTo>
                    <a:pt x="456" y="479"/>
                  </a:lnTo>
                  <a:lnTo>
                    <a:pt x="435" y="490"/>
                  </a:lnTo>
                  <a:lnTo>
                    <a:pt x="414" y="500"/>
                  </a:lnTo>
                  <a:lnTo>
                    <a:pt x="395" y="509"/>
                  </a:lnTo>
                  <a:lnTo>
                    <a:pt x="374" y="521"/>
                  </a:lnTo>
                  <a:lnTo>
                    <a:pt x="353" y="530"/>
                  </a:lnTo>
                  <a:lnTo>
                    <a:pt x="332" y="540"/>
                  </a:lnTo>
                  <a:lnTo>
                    <a:pt x="311" y="549"/>
                  </a:lnTo>
                  <a:lnTo>
                    <a:pt x="292" y="559"/>
                  </a:lnTo>
                  <a:lnTo>
                    <a:pt x="271" y="568"/>
                  </a:lnTo>
                  <a:lnTo>
                    <a:pt x="270" y="568"/>
                  </a:lnTo>
                  <a:lnTo>
                    <a:pt x="268" y="568"/>
                  </a:lnTo>
                  <a:lnTo>
                    <a:pt x="264" y="570"/>
                  </a:lnTo>
                  <a:lnTo>
                    <a:pt x="258" y="574"/>
                  </a:lnTo>
                  <a:lnTo>
                    <a:pt x="249" y="576"/>
                  </a:lnTo>
                  <a:lnTo>
                    <a:pt x="241" y="580"/>
                  </a:lnTo>
                  <a:lnTo>
                    <a:pt x="231" y="583"/>
                  </a:lnTo>
                  <a:lnTo>
                    <a:pt x="222" y="591"/>
                  </a:lnTo>
                  <a:lnTo>
                    <a:pt x="214" y="593"/>
                  </a:lnTo>
                  <a:lnTo>
                    <a:pt x="209" y="595"/>
                  </a:lnTo>
                  <a:lnTo>
                    <a:pt x="203" y="599"/>
                  </a:lnTo>
                  <a:lnTo>
                    <a:pt x="197" y="602"/>
                  </a:lnTo>
                  <a:lnTo>
                    <a:pt x="192" y="604"/>
                  </a:lnTo>
                  <a:lnTo>
                    <a:pt x="184" y="608"/>
                  </a:lnTo>
                  <a:lnTo>
                    <a:pt x="178" y="612"/>
                  </a:lnTo>
                  <a:lnTo>
                    <a:pt x="173" y="616"/>
                  </a:lnTo>
                  <a:lnTo>
                    <a:pt x="165" y="620"/>
                  </a:lnTo>
                  <a:lnTo>
                    <a:pt x="159" y="623"/>
                  </a:lnTo>
                  <a:lnTo>
                    <a:pt x="152" y="627"/>
                  </a:lnTo>
                  <a:lnTo>
                    <a:pt x="144" y="631"/>
                  </a:lnTo>
                  <a:lnTo>
                    <a:pt x="138" y="635"/>
                  </a:lnTo>
                  <a:lnTo>
                    <a:pt x="131" y="640"/>
                  </a:lnTo>
                  <a:lnTo>
                    <a:pt x="125" y="644"/>
                  </a:lnTo>
                  <a:lnTo>
                    <a:pt x="117" y="650"/>
                  </a:lnTo>
                  <a:lnTo>
                    <a:pt x="112" y="654"/>
                  </a:lnTo>
                  <a:lnTo>
                    <a:pt x="104" y="659"/>
                  </a:lnTo>
                  <a:lnTo>
                    <a:pt x="96" y="663"/>
                  </a:lnTo>
                  <a:lnTo>
                    <a:pt x="89" y="669"/>
                  </a:lnTo>
                  <a:lnTo>
                    <a:pt x="83" y="673"/>
                  </a:lnTo>
                  <a:lnTo>
                    <a:pt x="77" y="678"/>
                  </a:lnTo>
                  <a:lnTo>
                    <a:pt x="70" y="682"/>
                  </a:lnTo>
                  <a:lnTo>
                    <a:pt x="64" y="688"/>
                  </a:lnTo>
                  <a:lnTo>
                    <a:pt x="58" y="692"/>
                  </a:lnTo>
                  <a:lnTo>
                    <a:pt x="53" y="697"/>
                  </a:lnTo>
                  <a:lnTo>
                    <a:pt x="47" y="703"/>
                  </a:lnTo>
                  <a:lnTo>
                    <a:pt x="41" y="707"/>
                  </a:lnTo>
                  <a:lnTo>
                    <a:pt x="32" y="718"/>
                  </a:lnTo>
                  <a:lnTo>
                    <a:pt x="24" y="730"/>
                  </a:lnTo>
                  <a:lnTo>
                    <a:pt x="15" y="739"/>
                  </a:lnTo>
                  <a:lnTo>
                    <a:pt x="9" y="751"/>
                  </a:lnTo>
                  <a:lnTo>
                    <a:pt x="3" y="760"/>
                  </a:lnTo>
                  <a:lnTo>
                    <a:pt x="1" y="772"/>
                  </a:lnTo>
                  <a:lnTo>
                    <a:pt x="0" y="781"/>
                  </a:lnTo>
                  <a:lnTo>
                    <a:pt x="0" y="793"/>
                  </a:lnTo>
                  <a:lnTo>
                    <a:pt x="1" y="802"/>
                  </a:lnTo>
                  <a:lnTo>
                    <a:pt x="7" y="813"/>
                  </a:lnTo>
                  <a:lnTo>
                    <a:pt x="13" y="817"/>
                  </a:lnTo>
                  <a:lnTo>
                    <a:pt x="17" y="817"/>
                  </a:lnTo>
                  <a:lnTo>
                    <a:pt x="22" y="819"/>
                  </a:lnTo>
                  <a:lnTo>
                    <a:pt x="28" y="821"/>
                  </a:lnTo>
                  <a:lnTo>
                    <a:pt x="36" y="823"/>
                  </a:lnTo>
                  <a:lnTo>
                    <a:pt x="41" y="821"/>
                  </a:lnTo>
                  <a:lnTo>
                    <a:pt x="47" y="821"/>
                  </a:lnTo>
                  <a:lnTo>
                    <a:pt x="55" y="821"/>
                  </a:lnTo>
                  <a:lnTo>
                    <a:pt x="64" y="819"/>
                  </a:lnTo>
                  <a:lnTo>
                    <a:pt x="72" y="813"/>
                  </a:lnTo>
                  <a:lnTo>
                    <a:pt x="81" y="810"/>
                  </a:lnTo>
                  <a:lnTo>
                    <a:pt x="89" y="802"/>
                  </a:lnTo>
                  <a:lnTo>
                    <a:pt x="98" y="794"/>
                  </a:lnTo>
                  <a:lnTo>
                    <a:pt x="106" y="783"/>
                  </a:lnTo>
                  <a:lnTo>
                    <a:pt x="116" y="775"/>
                  </a:lnTo>
                  <a:lnTo>
                    <a:pt x="125" y="766"/>
                  </a:lnTo>
                  <a:lnTo>
                    <a:pt x="135" y="760"/>
                  </a:lnTo>
                  <a:lnTo>
                    <a:pt x="144" y="753"/>
                  </a:lnTo>
                  <a:lnTo>
                    <a:pt x="154" y="747"/>
                  </a:lnTo>
                  <a:lnTo>
                    <a:pt x="163" y="741"/>
                  </a:lnTo>
                  <a:lnTo>
                    <a:pt x="173" y="737"/>
                  </a:lnTo>
                  <a:lnTo>
                    <a:pt x="180" y="734"/>
                  </a:lnTo>
                  <a:lnTo>
                    <a:pt x="188" y="730"/>
                  </a:lnTo>
                  <a:lnTo>
                    <a:pt x="195" y="726"/>
                  </a:lnTo>
                  <a:lnTo>
                    <a:pt x="201" y="726"/>
                  </a:lnTo>
                  <a:lnTo>
                    <a:pt x="211" y="722"/>
                  </a:lnTo>
                  <a:lnTo>
                    <a:pt x="214" y="722"/>
                  </a:lnTo>
                  <a:lnTo>
                    <a:pt x="243" y="682"/>
                  </a:lnTo>
                  <a:lnTo>
                    <a:pt x="241" y="682"/>
                  </a:lnTo>
                  <a:lnTo>
                    <a:pt x="237" y="682"/>
                  </a:lnTo>
                  <a:lnTo>
                    <a:pt x="231" y="682"/>
                  </a:lnTo>
                  <a:lnTo>
                    <a:pt x="224" y="686"/>
                  </a:lnTo>
                  <a:lnTo>
                    <a:pt x="218" y="686"/>
                  </a:lnTo>
                  <a:lnTo>
                    <a:pt x="212" y="688"/>
                  </a:lnTo>
                  <a:lnTo>
                    <a:pt x="209" y="688"/>
                  </a:lnTo>
                  <a:lnTo>
                    <a:pt x="203" y="690"/>
                  </a:lnTo>
                  <a:lnTo>
                    <a:pt x="195" y="692"/>
                  </a:lnTo>
                  <a:lnTo>
                    <a:pt x="192" y="694"/>
                  </a:lnTo>
                  <a:lnTo>
                    <a:pt x="184" y="696"/>
                  </a:lnTo>
                  <a:lnTo>
                    <a:pt x="178" y="699"/>
                  </a:lnTo>
                  <a:lnTo>
                    <a:pt x="171" y="699"/>
                  </a:lnTo>
                  <a:lnTo>
                    <a:pt x="163" y="703"/>
                  </a:lnTo>
                  <a:lnTo>
                    <a:pt x="157" y="705"/>
                  </a:lnTo>
                  <a:lnTo>
                    <a:pt x="152" y="709"/>
                  </a:lnTo>
                  <a:lnTo>
                    <a:pt x="144" y="713"/>
                  </a:lnTo>
                  <a:lnTo>
                    <a:pt x="136" y="715"/>
                  </a:lnTo>
                  <a:lnTo>
                    <a:pt x="131" y="718"/>
                  </a:lnTo>
                  <a:lnTo>
                    <a:pt x="123" y="724"/>
                  </a:lnTo>
                  <a:lnTo>
                    <a:pt x="116" y="728"/>
                  </a:lnTo>
                  <a:lnTo>
                    <a:pt x="110" y="734"/>
                  </a:lnTo>
                  <a:lnTo>
                    <a:pt x="104" y="737"/>
                  </a:lnTo>
                  <a:lnTo>
                    <a:pt x="96" y="743"/>
                  </a:lnTo>
                  <a:lnTo>
                    <a:pt x="91" y="749"/>
                  </a:lnTo>
                  <a:lnTo>
                    <a:pt x="85" y="756"/>
                  </a:lnTo>
                  <a:lnTo>
                    <a:pt x="79" y="762"/>
                  </a:lnTo>
                  <a:lnTo>
                    <a:pt x="76" y="770"/>
                  </a:lnTo>
                  <a:lnTo>
                    <a:pt x="72" y="770"/>
                  </a:lnTo>
                  <a:lnTo>
                    <a:pt x="68" y="774"/>
                  </a:lnTo>
                  <a:lnTo>
                    <a:pt x="58" y="777"/>
                  </a:lnTo>
                  <a:lnTo>
                    <a:pt x="51" y="779"/>
                  </a:lnTo>
                  <a:lnTo>
                    <a:pt x="43" y="779"/>
                  </a:lnTo>
                  <a:lnTo>
                    <a:pt x="41" y="775"/>
                  </a:lnTo>
                  <a:lnTo>
                    <a:pt x="41" y="772"/>
                  </a:lnTo>
                  <a:lnTo>
                    <a:pt x="41" y="768"/>
                  </a:lnTo>
                  <a:lnTo>
                    <a:pt x="45" y="760"/>
                  </a:lnTo>
                  <a:lnTo>
                    <a:pt x="51" y="753"/>
                  </a:lnTo>
                  <a:lnTo>
                    <a:pt x="53" y="747"/>
                  </a:lnTo>
                  <a:lnTo>
                    <a:pt x="57" y="741"/>
                  </a:lnTo>
                  <a:lnTo>
                    <a:pt x="60" y="736"/>
                  </a:lnTo>
                  <a:lnTo>
                    <a:pt x="68" y="730"/>
                  </a:lnTo>
                  <a:lnTo>
                    <a:pt x="74" y="724"/>
                  </a:lnTo>
                  <a:lnTo>
                    <a:pt x="79" y="718"/>
                  </a:lnTo>
                  <a:lnTo>
                    <a:pt x="87" y="713"/>
                  </a:lnTo>
                  <a:lnTo>
                    <a:pt x="96" y="707"/>
                  </a:lnTo>
                  <a:lnTo>
                    <a:pt x="106" y="699"/>
                  </a:lnTo>
                  <a:lnTo>
                    <a:pt x="116" y="694"/>
                  </a:lnTo>
                  <a:lnTo>
                    <a:pt x="125" y="688"/>
                  </a:lnTo>
                  <a:lnTo>
                    <a:pt x="135" y="682"/>
                  </a:lnTo>
                  <a:lnTo>
                    <a:pt x="144" y="675"/>
                  </a:lnTo>
                  <a:lnTo>
                    <a:pt x="154" y="671"/>
                  </a:lnTo>
                  <a:lnTo>
                    <a:pt x="163" y="665"/>
                  </a:lnTo>
                  <a:lnTo>
                    <a:pt x="174" y="659"/>
                  </a:lnTo>
                  <a:lnTo>
                    <a:pt x="184" y="654"/>
                  </a:lnTo>
                  <a:lnTo>
                    <a:pt x="193" y="648"/>
                  </a:lnTo>
                  <a:lnTo>
                    <a:pt x="203" y="642"/>
                  </a:lnTo>
                  <a:lnTo>
                    <a:pt x="212" y="639"/>
                  </a:lnTo>
                  <a:lnTo>
                    <a:pt x="222" y="633"/>
                  </a:lnTo>
                  <a:lnTo>
                    <a:pt x="231" y="629"/>
                  </a:lnTo>
                  <a:lnTo>
                    <a:pt x="239" y="625"/>
                  </a:lnTo>
                  <a:lnTo>
                    <a:pt x="247" y="621"/>
                  </a:lnTo>
                  <a:lnTo>
                    <a:pt x="254" y="618"/>
                  </a:lnTo>
                  <a:lnTo>
                    <a:pt x="260" y="614"/>
                  </a:lnTo>
                  <a:lnTo>
                    <a:pt x="264" y="612"/>
                  </a:lnTo>
                  <a:lnTo>
                    <a:pt x="270" y="610"/>
                  </a:lnTo>
                  <a:lnTo>
                    <a:pt x="275" y="608"/>
                  </a:lnTo>
                  <a:lnTo>
                    <a:pt x="279" y="608"/>
                  </a:lnTo>
                  <a:lnTo>
                    <a:pt x="279" y="606"/>
                  </a:lnTo>
                  <a:lnTo>
                    <a:pt x="283" y="604"/>
                  </a:lnTo>
                  <a:lnTo>
                    <a:pt x="289" y="601"/>
                  </a:lnTo>
                  <a:lnTo>
                    <a:pt x="298" y="599"/>
                  </a:lnTo>
                  <a:lnTo>
                    <a:pt x="302" y="595"/>
                  </a:lnTo>
                  <a:lnTo>
                    <a:pt x="309" y="593"/>
                  </a:lnTo>
                  <a:lnTo>
                    <a:pt x="315" y="589"/>
                  </a:lnTo>
                  <a:lnTo>
                    <a:pt x="323" y="587"/>
                  </a:lnTo>
                  <a:lnTo>
                    <a:pt x="328" y="583"/>
                  </a:lnTo>
                  <a:lnTo>
                    <a:pt x="338" y="580"/>
                  </a:lnTo>
                  <a:lnTo>
                    <a:pt x="346" y="576"/>
                  </a:lnTo>
                  <a:lnTo>
                    <a:pt x="355" y="572"/>
                  </a:lnTo>
                  <a:lnTo>
                    <a:pt x="365" y="566"/>
                  </a:lnTo>
                  <a:lnTo>
                    <a:pt x="374" y="561"/>
                  </a:lnTo>
                  <a:lnTo>
                    <a:pt x="385" y="557"/>
                  </a:lnTo>
                  <a:lnTo>
                    <a:pt x="397" y="551"/>
                  </a:lnTo>
                  <a:lnTo>
                    <a:pt x="406" y="545"/>
                  </a:lnTo>
                  <a:lnTo>
                    <a:pt x="420" y="540"/>
                  </a:lnTo>
                  <a:lnTo>
                    <a:pt x="431" y="532"/>
                  </a:lnTo>
                  <a:lnTo>
                    <a:pt x="444" y="526"/>
                  </a:lnTo>
                  <a:lnTo>
                    <a:pt x="458" y="521"/>
                  </a:lnTo>
                  <a:lnTo>
                    <a:pt x="469" y="513"/>
                  </a:lnTo>
                  <a:lnTo>
                    <a:pt x="484" y="505"/>
                  </a:lnTo>
                  <a:lnTo>
                    <a:pt x="498" y="498"/>
                  </a:lnTo>
                  <a:lnTo>
                    <a:pt x="513" y="490"/>
                  </a:lnTo>
                  <a:lnTo>
                    <a:pt x="528" y="483"/>
                  </a:lnTo>
                  <a:lnTo>
                    <a:pt x="543" y="473"/>
                  </a:lnTo>
                  <a:lnTo>
                    <a:pt x="559" y="466"/>
                  </a:lnTo>
                  <a:lnTo>
                    <a:pt x="574" y="456"/>
                  </a:lnTo>
                  <a:lnTo>
                    <a:pt x="591" y="447"/>
                  </a:lnTo>
                  <a:lnTo>
                    <a:pt x="606" y="437"/>
                  </a:lnTo>
                  <a:lnTo>
                    <a:pt x="623" y="428"/>
                  </a:lnTo>
                  <a:lnTo>
                    <a:pt x="638" y="416"/>
                  </a:lnTo>
                  <a:lnTo>
                    <a:pt x="657" y="407"/>
                  </a:lnTo>
                  <a:lnTo>
                    <a:pt x="675" y="395"/>
                  </a:lnTo>
                  <a:lnTo>
                    <a:pt x="694" y="386"/>
                  </a:lnTo>
                  <a:lnTo>
                    <a:pt x="709" y="374"/>
                  </a:lnTo>
                  <a:lnTo>
                    <a:pt x="728" y="361"/>
                  </a:lnTo>
                  <a:lnTo>
                    <a:pt x="747" y="350"/>
                  </a:lnTo>
                  <a:lnTo>
                    <a:pt x="766" y="338"/>
                  </a:lnTo>
                  <a:lnTo>
                    <a:pt x="785" y="325"/>
                  </a:lnTo>
                  <a:lnTo>
                    <a:pt x="804" y="313"/>
                  </a:lnTo>
                  <a:lnTo>
                    <a:pt x="823" y="300"/>
                  </a:lnTo>
                  <a:lnTo>
                    <a:pt x="844" y="289"/>
                  </a:lnTo>
                  <a:lnTo>
                    <a:pt x="863" y="274"/>
                  </a:lnTo>
                  <a:lnTo>
                    <a:pt x="882" y="260"/>
                  </a:lnTo>
                  <a:lnTo>
                    <a:pt x="901" y="245"/>
                  </a:lnTo>
                  <a:lnTo>
                    <a:pt x="922" y="232"/>
                  </a:lnTo>
                  <a:lnTo>
                    <a:pt x="941" y="216"/>
                  </a:lnTo>
                  <a:lnTo>
                    <a:pt x="962" y="201"/>
                  </a:lnTo>
                  <a:lnTo>
                    <a:pt x="981" y="186"/>
                  </a:lnTo>
                  <a:lnTo>
                    <a:pt x="1003" y="171"/>
                  </a:lnTo>
                  <a:lnTo>
                    <a:pt x="1022" y="154"/>
                  </a:lnTo>
                  <a:lnTo>
                    <a:pt x="1041" y="139"/>
                  </a:lnTo>
                  <a:lnTo>
                    <a:pt x="1062" y="121"/>
                  </a:lnTo>
                  <a:lnTo>
                    <a:pt x="1083" y="106"/>
                  </a:lnTo>
                  <a:lnTo>
                    <a:pt x="1102" y="87"/>
                  </a:lnTo>
                  <a:lnTo>
                    <a:pt x="1123" y="70"/>
                  </a:lnTo>
                  <a:lnTo>
                    <a:pt x="1144" y="53"/>
                  </a:lnTo>
                  <a:lnTo>
                    <a:pt x="1165" y="36"/>
                  </a:lnTo>
                  <a:lnTo>
                    <a:pt x="1127"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69" name="Google Shape;2369;p46"/>
            <p:cNvSpPr/>
            <p:nvPr/>
          </p:nvSpPr>
          <p:spPr>
            <a:xfrm>
              <a:off x="4674" y="1161"/>
              <a:ext cx="278" cy="216"/>
            </a:xfrm>
            <a:custGeom>
              <a:avLst/>
              <a:gdLst/>
              <a:ahLst/>
              <a:cxnLst/>
              <a:rect l="l" t="t" r="r" b="b"/>
              <a:pathLst>
                <a:path w="555" h="434" extrusionOk="0">
                  <a:moveTo>
                    <a:pt x="45" y="0"/>
                  </a:moveTo>
                  <a:lnTo>
                    <a:pt x="49" y="2"/>
                  </a:lnTo>
                  <a:lnTo>
                    <a:pt x="51" y="6"/>
                  </a:lnTo>
                  <a:lnTo>
                    <a:pt x="55" y="14"/>
                  </a:lnTo>
                  <a:lnTo>
                    <a:pt x="61" y="19"/>
                  </a:lnTo>
                  <a:lnTo>
                    <a:pt x="68" y="29"/>
                  </a:lnTo>
                  <a:lnTo>
                    <a:pt x="70" y="35"/>
                  </a:lnTo>
                  <a:lnTo>
                    <a:pt x="74" y="38"/>
                  </a:lnTo>
                  <a:lnTo>
                    <a:pt x="78" y="46"/>
                  </a:lnTo>
                  <a:lnTo>
                    <a:pt x="83" y="52"/>
                  </a:lnTo>
                  <a:lnTo>
                    <a:pt x="87" y="57"/>
                  </a:lnTo>
                  <a:lnTo>
                    <a:pt x="93" y="63"/>
                  </a:lnTo>
                  <a:lnTo>
                    <a:pt x="97" y="69"/>
                  </a:lnTo>
                  <a:lnTo>
                    <a:pt x="102" y="76"/>
                  </a:lnTo>
                  <a:lnTo>
                    <a:pt x="106" y="82"/>
                  </a:lnTo>
                  <a:lnTo>
                    <a:pt x="112" y="90"/>
                  </a:lnTo>
                  <a:lnTo>
                    <a:pt x="116" y="97"/>
                  </a:lnTo>
                  <a:lnTo>
                    <a:pt x="123" y="105"/>
                  </a:lnTo>
                  <a:lnTo>
                    <a:pt x="127" y="113"/>
                  </a:lnTo>
                  <a:lnTo>
                    <a:pt x="133" y="120"/>
                  </a:lnTo>
                  <a:lnTo>
                    <a:pt x="139" y="128"/>
                  </a:lnTo>
                  <a:lnTo>
                    <a:pt x="144" y="135"/>
                  </a:lnTo>
                  <a:lnTo>
                    <a:pt x="150" y="143"/>
                  </a:lnTo>
                  <a:lnTo>
                    <a:pt x="158" y="153"/>
                  </a:lnTo>
                  <a:lnTo>
                    <a:pt x="163" y="160"/>
                  </a:lnTo>
                  <a:lnTo>
                    <a:pt x="169" y="170"/>
                  </a:lnTo>
                  <a:lnTo>
                    <a:pt x="175" y="177"/>
                  </a:lnTo>
                  <a:lnTo>
                    <a:pt x="182" y="185"/>
                  </a:lnTo>
                  <a:lnTo>
                    <a:pt x="186" y="192"/>
                  </a:lnTo>
                  <a:lnTo>
                    <a:pt x="194" y="200"/>
                  </a:lnTo>
                  <a:lnTo>
                    <a:pt x="199" y="208"/>
                  </a:lnTo>
                  <a:lnTo>
                    <a:pt x="205" y="217"/>
                  </a:lnTo>
                  <a:lnTo>
                    <a:pt x="211" y="225"/>
                  </a:lnTo>
                  <a:lnTo>
                    <a:pt x="218" y="232"/>
                  </a:lnTo>
                  <a:lnTo>
                    <a:pt x="222" y="240"/>
                  </a:lnTo>
                  <a:lnTo>
                    <a:pt x="228" y="248"/>
                  </a:lnTo>
                  <a:lnTo>
                    <a:pt x="234" y="255"/>
                  </a:lnTo>
                  <a:lnTo>
                    <a:pt x="239" y="263"/>
                  </a:lnTo>
                  <a:lnTo>
                    <a:pt x="245" y="268"/>
                  </a:lnTo>
                  <a:lnTo>
                    <a:pt x="251" y="276"/>
                  </a:lnTo>
                  <a:lnTo>
                    <a:pt x="256" y="284"/>
                  </a:lnTo>
                  <a:lnTo>
                    <a:pt x="262" y="291"/>
                  </a:lnTo>
                  <a:lnTo>
                    <a:pt x="266" y="297"/>
                  </a:lnTo>
                  <a:lnTo>
                    <a:pt x="272" y="303"/>
                  </a:lnTo>
                  <a:lnTo>
                    <a:pt x="275" y="308"/>
                  </a:lnTo>
                  <a:lnTo>
                    <a:pt x="281" y="314"/>
                  </a:lnTo>
                  <a:lnTo>
                    <a:pt x="289" y="324"/>
                  </a:lnTo>
                  <a:lnTo>
                    <a:pt x="296" y="335"/>
                  </a:lnTo>
                  <a:lnTo>
                    <a:pt x="302" y="343"/>
                  </a:lnTo>
                  <a:lnTo>
                    <a:pt x="310" y="350"/>
                  </a:lnTo>
                  <a:lnTo>
                    <a:pt x="315" y="356"/>
                  </a:lnTo>
                  <a:lnTo>
                    <a:pt x="319" y="360"/>
                  </a:lnTo>
                  <a:lnTo>
                    <a:pt x="319" y="358"/>
                  </a:lnTo>
                  <a:lnTo>
                    <a:pt x="325" y="354"/>
                  </a:lnTo>
                  <a:lnTo>
                    <a:pt x="331" y="348"/>
                  </a:lnTo>
                  <a:lnTo>
                    <a:pt x="342" y="341"/>
                  </a:lnTo>
                  <a:lnTo>
                    <a:pt x="346" y="335"/>
                  </a:lnTo>
                  <a:lnTo>
                    <a:pt x="353" y="331"/>
                  </a:lnTo>
                  <a:lnTo>
                    <a:pt x="359" y="326"/>
                  </a:lnTo>
                  <a:lnTo>
                    <a:pt x="367" y="322"/>
                  </a:lnTo>
                  <a:lnTo>
                    <a:pt x="372" y="316"/>
                  </a:lnTo>
                  <a:lnTo>
                    <a:pt x="380" y="308"/>
                  </a:lnTo>
                  <a:lnTo>
                    <a:pt x="388" y="303"/>
                  </a:lnTo>
                  <a:lnTo>
                    <a:pt x="397" y="297"/>
                  </a:lnTo>
                  <a:lnTo>
                    <a:pt x="405" y="289"/>
                  </a:lnTo>
                  <a:lnTo>
                    <a:pt x="414" y="282"/>
                  </a:lnTo>
                  <a:lnTo>
                    <a:pt x="422" y="274"/>
                  </a:lnTo>
                  <a:lnTo>
                    <a:pt x="431" y="268"/>
                  </a:lnTo>
                  <a:lnTo>
                    <a:pt x="439" y="259"/>
                  </a:lnTo>
                  <a:lnTo>
                    <a:pt x="447" y="251"/>
                  </a:lnTo>
                  <a:lnTo>
                    <a:pt x="456" y="244"/>
                  </a:lnTo>
                  <a:lnTo>
                    <a:pt x="466" y="236"/>
                  </a:lnTo>
                  <a:lnTo>
                    <a:pt x="473" y="227"/>
                  </a:lnTo>
                  <a:lnTo>
                    <a:pt x="481" y="219"/>
                  </a:lnTo>
                  <a:lnTo>
                    <a:pt x="488" y="210"/>
                  </a:lnTo>
                  <a:lnTo>
                    <a:pt x="496" y="202"/>
                  </a:lnTo>
                  <a:lnTo>
                    <a:pt x="504" y="194"/>
                  </a:lnTo>
                  <a:lnTo>
                    <a:pt x="511" y="185"/>
                  </a:lnTo>
                  <a:lnTo>
                    <a:pt x="517" y="177"/>
                  </a:lnTo>
                  <a:lnTo>
                    <a:pt x="525" y="170"/>
                  </a:lnTo>
                  <a:lnTo>
                    <a:pt x="555" y="196"/>
                  </a:lnTo>
                  <a:lnTo>
                    <a:pt x="553" y="196"/>
                  </a:lnTo>
                  <a:lnTo>
                    <a:pt x="549" y="202"/>
                  </a:lnTo>
                  <a:lnTo>
                    <a:pt x="544" y="208"/>
                  </a:lnTo>
                  <a:lnTo>
                    <a:pt x="536" y="219"/>
                  </a:lnTo>
                  <a:lnTo>
                    <a:pt x="530" y="225"/>
                  </a:lnTo>
                  <a:lnTo>
                    <a:pt x="525" y="230"/>
                  </a:lnTo>
                  <a:lnTo>
                    <a:pt x="519" y="236"/>
                  </a:lnTo>
                  <a:lnTo>
                    <a:pt x="513" y="244"/>
                  </a:lnTo>
                  <a:lnTo>
                    <a:pt x="505" y="251"/>
                  </a:lnTo>
                  <a:lnTo>
                    <a:pt x="500" y="261"/>
                  </a:lnTo>
                  <a:lnTo>
                    <a:pt x="492" y="268"/>
                  </a:lnTo>
                  <a:lnTo>
                    <a:pt x="485" y="278"/>
                  </a:lnTo>
                  <a:lnTo>
                    <a:pt x="477" y="287"/>
                  </a:lnTo>
                  <a:lnTo>
                    <a:pt x="467" y="295"/>
                  </a:lnTo>
                  <a:lnTo>
                    <a:pt x="458" y="305"/>
                  </a:lnTo>
                  <a:lnTo>
                    <a:pt x="450" y="314"/>
                  </a:lnTo>
                  <a:lnTo>
                    <a:pt x="439" y="324"/>
                  </a:lnTo>
                  <a:lnTo>
                    <a:pt x="429" y="335"/>
                  </a:lnTo>
                  <a:lnTo>
                    <a:pt x="420" y="345"/>
                  </a:lnTo>
                  <a:lnTo>
                    <a:pt x="410" y="356"/>
                  </a:lnTo>
                  <a:lnTo>
                    <a:pt x="397" y="365"/>
                  </a:lnTo>
                  <a:lnTo>
                    <a:pt x="388" y="375"/>
                  </a:lnTo>
                  <a:lnTo>
                    <a:pt x="376" y="384"/>
                  </a:lnTo>
                  <a:lnTo>
                    <a:pt x="367" y="394"/>
                  </a:lnTo>
                  <a:lnTo>
                    <a:pt x="359" y="400"/>
                  </a:lnTo>
                  <a:lnTo>
                    <a:pt x="353" y="403"/>
                  </a:lnTo>
                  <a:lnTo>
                    <a:pt x="348" y="409"/>
                  </a:lnTo>
                  <a:lnTo>
                    <a:pt x="342" y="413"/>
                  </a:lnTo>
                  <a:lnTo>
                    <a:pt x="336" y="419"/>
                  </a:lnTo>
                  <a:lnTo>
                    <a:pt x="329" y="422"/>
                  </a:lnTo>
                  <a:lnTo>
                    <a:pt x="325" y="428"/>
                  </a:lnTo>
                  <a:lnTo>
                    <a:pt x="319" y="434"/>
                  </a:lnTo>
                  <a:lnTo>
                    <a:pt x="0" y="29"/>
                  </a:lnTo>
                  <a:lnTo>
                    <a:pt x="45"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70" name="Google Shape;2370;p46"/>
            <p:cNvSpPr/>
            <p:nvPr/>
          </p:nvSpPr>
          <p:spPr>
            <a:xfrm>
              <a:off x="4509" y="1292"/>
              <a:ext cx="281" cy="291"/>
            </a:xfrm>
            <a:custGeom>
              <a:avLst/>
              <a:gdLst/>
              <a:ahLst/>
              <a:cxnLst/>
              <a:rect l="l" t="t" r="r" b="b"/>
              <a:pathLst>
                <a:path w="563" h="582" extrusionOk="0">
                  <a:moveTo>
                    <a:pt x="563" y="38"/>
                  </a:moveTo>
                  <a:lnTo>
                    <a:pt x="561" y="38"/>
                  </a:lnTo>
                  <a:lnTo>
                    <a:pt x="559" y="40"/>
                  </a:lnTo>
                  <a:lnTo>
                    <a:pt x="553" y="42"/>
                  </a:lnTo>
                  <a:lnTo>
                    <a:pt x="547" y="45"/>
                  </a:lnTo>
                  <a:lnTo>
                    <a:pt x="540" y="51"/>
                  </a:lnTo>
                  <a:lnTo>
                    <a:pt x="532" y="57"/>
                  </a:lnTo>
                  <a:lnTo>
                    <a:pt x="521" y="63"/>
                  </a:lnTo>
                  <a:lnTo>
                    <a:pt x="511" y="70"/>
                  </a:lnTo>
                  <a:lnTo>
                    <a:pt x="506" y="74"/>
                  </a:lnTo>
                  <a:lnTo>
                    <a:pt x="498" y="78"/>
                  </a:lnTo>
                  <a:lnTo>
                    <a:pt x="492" y="82"/>
                  </a:lnTo>
                  <a:lnTo>
                    <a:pt x="487" y="85"/>
                  </a:lnTo>
                  <a:lnTo>
                    <a:pt x="479" y="89"/>
                  </a:lnTo>
                  <a:lnTo>
                    <a:pt x="471" y="95"/>
                  </a:lnTo>
                  <a:lnTo>
                    <a:pt x="464" y="99"/>
                  </a:lnTo>
                  <a:lnTo>
                    <a:pt x="458" y="104"/>
                  </a:lnTo>
                  <a:lnTo>
                    <a:pt x="449" y="110"/>
                  </a:lnTo>
                  <a:lnTo>
                    <a:pt x="443" y="114"/>
                  </a:lnTo>
                  <a:lnTo>
                    <a:pt x="435" y="120"/>
                  </a:lnTo>
                  <a:lnTo>
                    <a:pt x="428" y="125"/>
                  </a:lnTo>
                  <a:lnTo>
                    <a:pt x="420" y="131"/>
                  </a:lnTo>
                  <a:lnTo>
                    <a:pt x="412" y="137"/>
                  </a:lnTo>
                  <a:lnTo>
                    <a:pt x="405" y="140"/>
                  </a:lnTo>
                  <a:lnTo>
                    <a:pt x="399" y="148"/>
                  </a:lnTo>
                  <a:lnTo>
                    <a:pt x="390" y="154"/>
                  </a:lnTo>
                  <a:lnTo>
                    <a:pt x="382" y="158"/>
                  </a:lnTo>
                  <a:lnTo>
                    <a:pt x="374" y="163"/>
                  </a:lnTo>
                  <a:lnTo>
                    <a:pt x="367" y="171"/>
                  </a:lnTo>
                  <a:lnTo>
                    <a:pt x="357" y="175"/>
                  </a:lnTo>
                  <a:lnTo>
                    <a:pt x="350" y="180"/>
                  </a:lnTo>
                  <a:lnTo>
                    <a:pt x="342" y="186"/>
                  </a:lnTo>
                  <a:lnTo>
                    <a:pt x="336" y="194"/>
                  </a:lnTo>
                  <a:lnTo>
                    <a:pt x="329" y="199"/>
                  </a:lnTo>
                  <a:lnTo>
                    <a:pt x="321" y="205"/>
                  </a:lnTo>
                  <a:lnTo>
                    <a:pt x="314" y="211"/>
                  </a:lnTo>
                  <a:lnTo>
                    <a:pt x="306" y="217"/>
                  </a:lnTo>
                  <a:lnTo>
                    <a:pt x="298" y="222"/>
                  </a:lnTo>
                  <a:lnTo>
                    <a:pt x="293" y="228"/>
                  </a:lnTo>
                  <a:lnTo>
                    <a:pt x="287" y="236"/>
                  </a:lnTo>
                  <a:lnTo>
                    <a:pt x="281" y="241"/>
                  </a:lnTo>
                  <a:lnTo>
                    <a:pt x="276" y="247"/>
                  </a:lnTo>
                  <a:lnTo>
                    <a:pt x="268" y="253"/>
                  </a:lnTo>
                  <a:lnTo>
                    <a:pt x="262" y="258"/>
                  </a:lnTo>
                  <a:lnTo>
                    <a:pt x="258" y="262"/>
                  </a:lnTo>
                  <a:lnTo>
                    <a:pt x="247" y="274"/>
                  </a:lnTo>
                  <a:lnTo>
                    <a:pt x="239" y="285"/>
                  </a:lnTo>
                  <a:lnTo>
                    <a:pt x="232" y="294"/>
                  </a:lnTo>
                  <a:lnTo>
                    <a:pt x="226" y="304"/>
                  </a:lnTo>
                  <a:lnTo>
                    <a:pt x="222" y="313"/>
                  </a:lnTo>
                  <a:lnTo>
                    <a:pt x="219" y="323"/>
                  </a:lnTo>
                  <a:lnTo>
                    <a:pt x="217" y="329"/>
                  </a:lnTo>
                  <a:lnTo>
                    <a:pt x="215" y="333"/>
                  </a:lnTo>
                  <a:lnTo>
                    <a:pt x="215" y="342"/>
                  </a:lnTo>
                  <a:lnTo>
                    <a:pt x="213" y="346"/>
                  </a:lnTo>
                  <a:lnTo>
                    <a:pt x="213" y="352"/>
                  </a:lnTo>
                  <a:lnTo>
                    <a:pt x="209" y="357"/>
                  </a:lnTo>
                  <a:lnTo>
                    <a:pt x="209" y="365"/>
                  </a:lnTo>
                  <a:lnTo>
                    <a:pt x="207" y="371"/>
                  </a:lnTo>
                  <a:lnTo>
                    <a:pt x="207" y="376"/>
                  </a:lnTo>
                  <a:lnTo>
                    <a:pt x="205" y="384"/>
                  </a:lnTo>
                  <a:lnTo>
                    <a:pt x="205" y="393"/>
                  </a:lnTo>
                  <a:lnTo>
                    <a:pt x="203" y="401"/>
                  </a:lnTo>
                  <a:lnTo>
                    <a:pt x="201" y="409"/>
                  </a:lnTo>
                  <a:lnTo>
                    <a:pt x="201" y="416"/>
                  </a:lnTo>
                  <a:lnTo>
                    <a:pt x="200" y="426"/>
                  </a:lnTo>
                  <a:lnTo>
                    <a:pt x="200" y="435"/>
                  </a:lnTo>
                  <a:lnTo>
                    <a:pt x="198" y="445"/>
                  </a:lnTo>
                  <a:lnTo>
                    <a:pt x="198" y="454"/>
                  </a:lnTo>
                  <a:lnTo>
                    <a:pt x="198" y="464"/>
                  </a:lnTo>
                  <a:lnTo>
                    <a:pt x="196" y="473"/>
                  </a:lnTo>
                  <a:lnTo>
                    <a:pt x="196" y="483"/>
                  </a:lnTo>
                  <a:lnTo>
                    <a:pt x="196" y="492"/>
                  </a:lnTo>
                  <a:lnTo>
                    <a:pt x="196" y="504"/>
                  </a:lnTo>
                  <a:lnTo>
                    <a:pt x="196" y="513"/>
                  </a:lnTo>
                  <a:lnTo>
                    <a:pt x="196" y="523"/>
                  </a:lnTo>
                  <a:lnTo>
                    <a:pt x="198" y="532"/>
                  </a:lnTo>
                  <a:lnTo>
                    <a:pt x="198" y="544"/>
                  </a:lnTo>
                  <a:lnTo>
                    <a:pt x="196" y="544"/>
                  </a:lnTo>
                  <a:lnTo>
                    <a:pt x="192" y="549"/>
                  </a:lnTo>
                  <a:lnTo>
                    <a:pt x="186" y="555"/>
                  </a:lnTo>
                  <a:lnTo>
                    <a:pt x="181" y="564"/>
                  </a:lnTo>
                  <a:lnTo>
                    <a:pt x="171" y="570"/>
                  </a:lnTo>
                  <a:lnTo>
                    <a:pt x="162" y="578"/>
                  </a:lnTo>
                  <a:lnTo>
                    <a:pt x="152" y="582"/>
                  </a:lnTo>
                  <a:lnTo>
                    <a:pt x="141" y="582"/>
                  </a:lnTo>
                  <a:lnTo>
                    <a:pt x="135" y="580"/>
                  </a:lnTo>
                  <a:lnTo>
                    <a:pt x="129" y="578"/>
                  </a:lnTo>
                  <a:lnTo>
                    <a:pt x="122" y="574"/>
                  </a:lnTo>
                  <a:lnTo>
                    <a:pt x="118" y="568"/>
                  </a:lnTo>
                  <a:lnTo>
                    <a:pt x="110" y="561"/>
                  </a:lnTo>
                  <a:lnTo>
                    <a:pt x="106" y="553"/>
                  </a:lnTo>
                  <a:lnTo>
                    <a:pt x="103" y="547"/>
                  </a:lnTo>
                  <a:lnTo>
                    <a:pt x="101" y="542"/>
                  </a:lnTo>
                  <a:lnTo>
                    <a:pt x="99" y="536"/>
                  </a:lnTo>
                  <a:lnTo>
                    <a:pt x="97" y="530"/>
                  </a:lnTo>
                  <a:lnTo>
                    <a:pt x="93" y="523"/>
                  </a:lnTo>
                  <a:lnTo>
                    <a:pt x="91" y="515"/>
                  </a:lnTo>
                  <a:lnTo>
                    <a:pt x="89" y="506"/>
                  </a:lnTo>
                  <a:lnTo>
                    <a:pt x="87" y="498"/>
                  </a:lnTo>
                  <a:lnTo>
                    <a:pt x="84" y="488"/>
                  </a:lnTo>
                  <a:lnTo>
                    <a:pt x="84" y="479"/>
                  </a:lnTo>
                  <a:lnTo>
                    <a:pt x="82" y="467"/>
                  </a:lnTo>
                  <a:lnTo>
                    <a:pt x="80" y="456"/>
                  </a:lnTo>
                  <a:lnTo>
                    <a:pt x="78" y="445"/>
                  </a:lnTo>
                  <a:lnTo>
                    <a:pt x="76" y="431"/>
                  </a:lnTo>
                  <a:lnTo>
                    <a:pt x="74" y="418"/>
                  </a:lnTo>
                  <a:lnTo>
                    <a:pt x="74" y="405"/>
                  </a:lnTo>
                  <a:lnTo>
                    <a:pt x="72" y="390"/>
                  </a:lnTo>
                  <a:lnTo>
                    <a:pt x="72" y="374"/>
                  </a:lnTo>
                  <a:lnTo>
                    <a:pt x="72" y="357"/>
                  </a:lnTo>
                  <a:lnTo>
                    <a:pt x="72" y="342"/>
                  </a:lnTo>
                  <a:lnTo>
                    <a:pt x="27" y="365"/>
                  </a:lnTo>
                  <a:lnTo>
                    <a:pt x="0" y="323"/>
                  </a:lnTo>
                  <a:lnTo>
                    <a:pt x="106" y="293"/>
                  </a:lnTo>
                  <a:lnTo>
                    <a:pt x="106" y="294"/>
                  </a:lnTo>
                  <a:lnTo>
                    <a:pt x="106" y="302"/>
                  </a:lnTo>
                  <a:lnTo>
                    <a:pt x="106" y="306"/>
                  </a:lnTo>
                  <a:lnTo>
                    <a:pt x="106" y="313"/>
                  </a:lnTo>
                  <a:lnTo>
                    <a:pt x="106" y="319"/>
                  </a:lnTo>
                  <a:lnTo>
                    <a:pt x="106" y="329"/>
                  </a:lnTo>
                  <a:lnTo>
                    <a:pt x="106" y="334"/>
                  </a:lnTo>
                  <a:lnTo>
                    <a:pt x="106" y="344"/>
                  </a:lnTo>
                  <a:lnTo>
                    <a:pt x="108" y="353"/>
                  </a:lnTo>
                  <a:lnTo>
                    <a:pt x="108" y="365"/>
                  </a:lnTo>
                  <a:lnTo>
                    <a:pt x="108" y="374"/>
                  </a:lnTo>
                  <a:lnTo>
                    <a:pt x="110" y="384"/>
                  </a:lnTo>
                  <a:lnTo>
                    <a:pt x="110" y="395"/>
                  </a:lnTo>
                  <a:lnTo>
                    <a:pt x="112" y="407"/>
                  </a:lnTo>
                  <a:lnTo>
                    <a:pt x="112" y="416"/>
                  </a:lnTo>
                  <a:lnTo>
                    <a:pt x="116" y="428"/>
                  </a:lnTo>
                  <a:lnTo>
                    <a:pt x="116" y="437"/>
                  </a:lnTo>
                  <a:lnTo>
                    <a:pt x="118" y="448"/>
                  </a:lnTo>
                  <a:lnTo>
                    <a:pt x="118" y="458"/>
                  </a:lnTo>
                  <a:lnTo>
                    <a:pt x="120" y="467"/>
                  </a:lnTo>
                  <a:lnTo>
                    <a:pt x="122" y="477"/>
                  </a:lnTo>
                  <a:lnTo>
                    <a:pt x="125" y="487"/>
                  </a:lnTo>
                  <a:lnTo>
                    <a:pt x="125" y="492"/>
                  </a:lnTo>
                  <a:lnTo>
                    <a:pt x="127" y="500"/>
                  </a:lnTo>
                  <a:lnTo>
                    <a:pt x="129" y="506"/>
                  </a:lnTo>
                  <a:lnTo>
                    <a:pt x="133" y="511"/>
                  </a:lnTo>
                  <a:lnTo>
                    <a:pt x="139" y="519"/>
                  </a:lnTo>
                  <a:lnTo>
                    <a:pt x="144" y="523"/>
                  </a:lnTo>
                  <a:lnTo>
                    <a:pt x="171" y="312"/>
                  </a:lnTo>
                  <a:lnTo>
                    <a:pt x="171" y="308"/>
                  </a:lnTo>
                  <a:lnTo>
                    <a:pt x="175" y="304"/>
                  </a:lnTo>
                  <a:lnTo>
                    <a:pt x="177" y="298"/>
                  </a:lnTo>
                  <a:lnTo>
                    <a:pt x="181" y="294"/>
                  </a:lnTo>
                  <a:lnTo>
                    <a:pt x="182" y="289"/>
                  </a:lnTo>
                  <a:lnTo>
                    <a:pt x="188" y="283"/>
                  </a:lnTo>
                  <a:lnTo>
                    <a:pt x="192" y="275"/>
                  </a:lnTo>
                  <a:lnTo>
                    <a:pt x="198" y="268"/>
                  </a:lnTo>
                  <a:lnTo>
                    <a:pt x="205" y="260"/>
                  </a:lnTo>
                  <a:lnTo>
                    <a:pt x="213" y="253"/>
                  </a:lnTo>
                  <a:lnTo>
                    <a:pt x="219" y="243"/>
                  </a:lnTo>
                  <a:lnTo>
                    <a:pt x="228" y="234"/>
                  </a:lnTo>
                  <a:lnTo>
                    <a:pt x="238" y="222"/>
                  </a:lnTo>
                  <a:lnTo>
                    <a:pt x="249" y="213"/>
                  </a:lnTo>
                  <a:lnTo>
                    <a:pt x="253" y="207"/>
                  </a:lnTo>
                  <a:lnTo>
                    <a:pt x="258" y="201"/>
                  </a:lnTo>
                  <a:lnTo>
                    <a:pt x="266" y="194"/>
                  </a:lnTo>
                  <a:lnTo>
                    <a:pt x="272" y="190"/>
                  </a:lnTo>
                  <a:lnTo>
                    <a:pt x="277" y="182"/>
                  </a:lnTo>
                  <a:lnTo>
                    <a:pt x="285" y="177"/>
                  </a:lnTo>
                  <a:lnTo>
                    <a:pt x="291" y="171"/>
                  </a:lnTo>
                  <a:lnTo>
                    <a:pt x="298" y="165"/>
                  </a:lnTo>
                  <a:lnTo>
                    <a:pt x="304" y="158"/>
                  </a:lnTo>
                  <a:lnTo>
                    <a:pt x="312" y="150"/>
                  </a:lnTo>
                  <a:lnTo>
                    <a:pt x="319" y="144"/>
                  </a:lnTo>
                  <a:lnTo>
                    <a:pt x="329" y="139"/>
                  </a:lnTo>
                  <a:lnTo>
                    <a:pt x="336" y="131"/>
                  </a:lnTo>
                  <a:lnTo>
                    <a:pt x="344" y="125"/>
                  </a:lnTo>
                  <a:lnTo>
                    <a:pt x="352" y="120"/>
                  </a:lnTo>
                  <a:lnTo>
                    <a:pt x="363" y="112"/>
                  </a:lnTo>
                  <a:lnTo>
                    <a:pt x="371" y="104"/>
                  </a:lnTo>
                  <a:lnTo>
                    <a:pt x="380" y="97"/>
                  </a:lnTo>
                  <a:lnTo>
                    <a:pt x="390" y="89"/>
                  </a:lnTo>
                  <a:lnTo>
                    <a:pt x="399" y="83"/>
                  </a:lnTo>
                  <a:lnTo>
                    <a:pt x="409" y="76"/>
                  </a:lnTo>
                  <a:lnTo>
                    <a:pt x="420" y="70"/>
                  </a:lnTo>
                  <a:lnTo>
                    <a:pt x="430" y="63"/>
                  </a:lnTo>
                  <a:lnTo>
                    <a:pt x="443" y="55"/>
                  </a:lnTo>
                  <a:lnTo>
                    <a:pt x="452" y="49"/>
                  </a:lnTo>
                  <a:lnTo>
                    <a:pt x="464" y="42"/>
                  </a:lnTo>
                  <a:lnTo>
                    <a:pt x="475" y="34"/>
                  </a:lnTo>
                  <a:lnTo>
                    <a:pt x="489" y="26"/>
                  </a:lnTo>
                  <a:lnTo>
                    <a:pt x="500" y="19"/>
                  </a:lnTo>
                  <a:lnTo>
                    <a:pt x="513" y="13"/>
                  </a:lnTo>
                  <a:lnTo>
                    <a:pt x="525" y="5"/>
                  </a:lnTo>
                  <a:lnTo>
                    <a:pt x="540" y="0"/>
                  </a:lnTo>
                  <a:lnTo>
                    <a:pt x="563" y="3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71" name="Google Shape;2371;p46"/>
            <p:cNvSpPr/>
            <p:nvPr/>
          </p:nvSpPr>
          <p:spPr>
            <a:xfrm>
              <a:off x="4595" y="1500"/>
              <a:ext cx="488" cy="75"/>
            </a:xfrm>
            <a:custGeom>
              <a:avLst/>
              <a:gdLst/>
              <a:ahLst/>
              <a:cxnLst/>
              <a:rect l="l" t="t" r="r" b="b"/>
              <a:pathLst>
                <a:path w="977" h="150" extrusionOk="0">
                  <a:moveTo>
                    <a:pt x="0" y="0"/>
                  </a:moveTo>
                  <a:lnTo>
                    <a:pt x="2" y="2"/>
                  </a:lnTo>
                  <a:lnTo>
                    <a:pt x="6" y="4"/>
                  </a:lnTo>
                  <a:lnTo>
                    <a:pt x="11" y="10"/>
                  </a:lnTo>
                  <a:lnTo>
                    <a:pt x="17" y="12"/>
                  </a:lnTo>
                  <a:lnTo>
                    <a:pt x="27" y="17"/>
                  </a:lnTo>
                  <a:lnTo>
                    <a:pt x="30" y="21"/>
                  </a:lnTo>
                  <a:lnTo>
                    <a:pt x="36" y="23"/>
                  </a:lnTo>
                  <a:lnTo>
                    <a:pt x="44" y="27"/>
                  </a:lnTo>
                  <a:lnTo>
                    <a:pt x="49" y="31"/>
                  </a:lnTo>
                  <a:lnTo>
                    <a:pt x="55" y="34"/>
                  </a:lnTo>
                  <a:lnTo>
                    <a:pt x="63" y="36"/>
                  </a:lnTo>
                  <a:lnTo>
                    <a:pt x="70" y="40"/>
                  </a:lnTo>
                  <a:lnTo>
                    <a:pt x="78" y="44"/>
                  </a:lnTo>
                  <a:lnTo>
                    <a:pt x="87" y="46"/>
                  </a:lnTo>
                  <a:lnTo>
                    <a:pt x="95" y="51"/>
                  </a:lnTo>
                  <a:lnTo>
                    <a:pt x="105" y="53"/>
                  </a:lnTo>
                  <a:lnTo>
                    <a:pt x="116" y="57"/>
                  </a:lnTo>
                  <a:lnTo>
                    <a:pt x="126" y="61"/>
                  </a:lnTo>
                  <a:lnTo>
                    <a:pt x="137" y="65"/>
                  </a:lnTo>
                  <a:lnTo>
                    <a:pt x="148" y="67"/>
                  </a:lnTo>
                  <a:lnTo>
                    <a:pt x="160" y="72"/>
                  </a:lnTo>
                  <a:lnTo>
                    <a:pt x="173" y="74"/>
                  </a:lnTo>
                  <a:lnTo>
                    <a:pt x="186" y="80"/>
                  </a:lnTo>
                  <a:lnTo>
                    <a:pt x="200" y="82"/>
                  </a:lnTo>
                  <a:lnTo>
                    <a:pt x="215" y="88"/>
                  </a:lnTo>
                  <a:lnTo>
                    <a:pt x="228" y="90"/>
                  </a:lnTo>
                  <a:lnTo>
                    <a:pt x="243" y="91"/>
                  </a:lnTo>
                  <a:lnTo>
                    <a:pt x="259" y="95"/>
                  </a:lnTo>
                  <a:lnTo>
                    <a:pt x="276" y="97"/>
                  </a:lnTo>
                  <a:lnTo>
                    <a:pt x="291" y="99"/>
                  </a:lnTo>
                  <a:lnTo>
                    <a:pt x="310" y="101"/>
                  </a:lnTo>
                  <a:lnTo>
                    <a:pt x="327" y="105"/>
                  </a:lnTo>
                  <a:lnTo>
                    <a:pt x="346" y="107"/>
                  </a:lnTo>
                  <a:lnTo>
                    <a:pt x="365" y="107"/>
                  </a:lnTo>
                  <a:lnTo>
                    <a:pt x="384" y="109"/>
                  </a:lnTo>
                  <a:lnTo>
                    <a:pt x="405" y="109"/>
                  </a:lnTo>
                  <a:lnTo>
                    <a:pt x="426" y="112"/>
                  </a:lnTo>
                  <a:lnTo>
                    <a:pt x="445" y="112"/>
                  </a:lnTo>
                  <a:lnTo>
                    <a:pt x="468" y="112"/>
                  </a:lnTo>
                  <a:lnTo>
                    <a:pt x="491" y="112"/>
                  </a:lnTo>
                  <a:lnTo>
                    <a:pt x="515" y="114"/>
                  </a:lnTo>
                  <a:lnTo>
                    <a:pt x="538" y="112"/>
                  </a:lnTo>
                  <a:lnTo>
                    <a:pt x="563" y="112"/>
                  </a:lnTo>
                  <a:lnTo>
                    <a:pt x="588" y="110"/>
                  </a:lnTo>
                  <a:lnTo>
                    <a:pt x="614" y="109"/>
                  </a:lnTo>
                  <a:lnTo>
                    <a:pt x="639" y="107"/>
                  </a:lnTo>
                  <a:lnTo>
                    <a:pt x="665" y="105"/>
                  </a:lnTo>
                  <a:lnTo>
                    <a:pt x="694" y="103"/>
                  </a:lnTo>
                  <a:lnTo>
                    <a:pt x="723" y="101"/>
                  </a:lnTo>
                  <a:lnTo>
                    <a:pt x="751" y="97"/>
                  </a:lnTo>
                  <a:lnTo>
                    <a:pt x="780" y="93"/>
                  </a:lnTo>
                  <a:lnTo>
                    <a:pt x="810" y="88"/>
                  </a:lnTo>
                  <a:lnTo>
                    <a:pt x="842" y="84"/>
                  </a:lnTo>
                  <a:lnTo>
                    <a:pt x="873" y="78"/>
                  </a:lnTo>
                  <a:lnTo>
                    <a:pt x="907" y="72"/>
                  </a:lnTo>
                  <a:lnTo>
                    <a:pt x="937" y="67"/>
                  </a:lnTo>
                  <a:lnTo>
                    <a:pt x="974" y="61"/>
                  </a:lnTo>
                  <a:lnTo>
                    <a:pt x="977" y="114"/>
                  </a:lnTo>
                  <a:lnTo>
                    <a:pt x="974" y="114"/>
                  </a:lnTo>
                  <a:lnTo>
                    <a:pt x="970" y="114"/>
                  </a:lnTo>
                  <a:lnTo>
                    <a:pt x="964" y="114"/>
                  </a:lnTo>
                  <a:lnTo>
                    <a:pt x="958" y="116"/>
                  </a:lnTo>
                  <a:lnTo>
                    <a:pt x="953" y="116"/>
                  </a:lnTo>
                  <a:lnTo>
                    <a:pt x="945" y="118"/>
                  </a:lnTo>
                  <a:lnTo>
                    <a:pt x="937" y="118"/>
                  </a:lnTo>
                  <a:lnTo>
                    <a:pt x="928" y="122"/>
                  </a:lnTo>
                  <a:lnTo>
                    <a:pt x="918" y="122"/>
                  </a:lnTo>
                  <a:lnTo>
                    <a:pt x="909" y="124"/>
                  </a:lnTo>
                  <a:lnTo>
                    <a:pt x="897" y="124"/>
                  </a:lnTo>
                  <a:lnTo>
                    <a:pt x="886" y="126"/>
                  </a:lnTo>
                  <a:lnTo>
                    <a:pt x="873" y="128"/>
                  </a:lnTo>
                  <a:lnTo>
                    <a:pt x="861" y="129"/>
                  </a:lnTo>
                  <a:lnTo>
                    <a:pt x="846" y="131"/>
                  </a:lnTo>
                  <a:lnTo>
                    <a:pt x="833" y="131"/>
                  </a:lnTo>
                  <a:lnTo>
                    <a:pt x="818" y="133"/>
                  </a:lnTo>
                  <a:lnTo>
                    <a:pt x="802" y="135"/>
                  </a:lnTo>
                  <a:lnTo>
                    <a:pt x="787" y="135"/>
                  </a:lnTo>
                  <a:lnTo>
                    <a:pt x="770" y="139"/>
                  </a:lnTo>
                  <a:lnTo>
                    <a:pt x="753" y="139"/>
                  </a:lnTo>
                  <a:lnTo>
                    <a:pt x="738" y="141"/>
                  </a:lnTo>
                  <a:lnTo>
                    <a:pt x="721" y="143"/>
                  </a:lnTo>
                  <a:lnTo>
                    <a:pt x="702" y="143"/>
                  </a:lnTo>
                  <a:lnTo>
                    <a:pt x="683" y="145"/>
                  </a:lnTo>
                  <a:lnTo>
                    <a:pt x="665" y="147"/>
                  </a:lnTo>
                  <a:lnTo>
                    <a:pt x="646" y="147"/>
                  </a:lnTo>
                  <a:lnTo>
                    <a:pt x="627" y="148"/>
                  </a:lnTo>
                  <a:lnTo>
                    <a:pt x="608" y="148"/>
                  </a:lnTo>
                  <a:lnTo>
                    <a:pt x="589" y="150"/>
                  </a:lnTo>
                  <a:lnTo>
                    <a:pt x="569" y="150"/>
                  </a:lnTo>
                  <a:lnTo>
                    <a:pt x="550" y="150"/>
                  </a:lnTo>
                  <a:lnTo>
                    <a:pt x="529" y="150"/>
                  </a:lnTo>
                  <a:lnTo>
                    <a:pt x="510" y="150"/>
                  </a:lnTo>
                  <a:lnTo>
                    <a:pt x="487" y="150"/>
                  </a:lnTo>
                  <a:lnTo>
                    <a:pt x="468" y="150"/>
                  </a:lnTo>
                  <a:lnTo>
                    <a:pt x="447" y="150"/>
                  </a:lnTo>
                  <a:lnTo>
                    <a:pt x="428" y="150"/>
                  </a:lnTo>
                  <a:lnTo>
                    <a:pt x="407" y="148"/>
                  </a:lnTo>
                  <a:lnTo>
                    <a:pt x="386" y="147"/>
                  </a:lnTo>
                  <a:lnTo>
                    <a:pt x="365" y="145"/>
                  </a:lnTo>
                  <a:lnTo>
                    <a:pt x="346" y="143"/>
                  </a:lnTo>
                  <a:lnTo>
                    <a:pt x="327" y="141"/>
                  </a:lnTo>
                  <a:lnTo>
                    <a:pt x="308" y="139"/>
                  </a:lnTo>
                  <a:lnTo>
                    <a:pt x="287" y="137"/>
                  </a:lnTo>
                  <a:lnTo>
                    <a:pt x="268" y="135"/>
                  </a:lnTo>
                  <a:lnTo>
                    <a:pt x="249" y="131"/>
                  </a:lnTo>
                  <a:lnTo>
                    <a:pt x="230" y="128"/>
                  </a:lnTo>
                  <a:lnTo>
                    <a:pt x="211" y="124"/>
                  </a:lnTo>
                  <a:lnTo>
                    <a:pt x="194" y="120"/>
                  </a:lnTo>
                  <a:lnTo>
                    <a:pt x="175" y="114"/>
                  </a:lnTo>
                  <a:lnTo>
                    <a:pt x="158" y="110"/>
                  </a:lnTo>
                  <a:lnTo>
                    <a:pt x="141" y="105"/>
                  </a:lnTo>
                  <a:lnTo>
                    <a:pt x="124" y="101"/>
                  </a:lnTo>
                  <a:lnTo>
                    <a:pt x="106" y="95"/>
                  </a:lnTo>
                  <a:lnTo>
                    <a:pt x="91" y="88"/>
                  </a:lnTo>
                  <a:lnTo>
                    <a:pt x="74" y="82"/>
                  </a:lnTo>
                  <a:lnTo>
                    <a:pt x="61" y="74"/>
                  </a:lnTo>
                  <a:lnTo>
                    <a:pt x="46" y="67"/>
                  </a:lnTo>
                  <a:lnTo>
                    <a:pt x="34" y="59"/>
                  </a:lnTo>
                  <a:lnTo>
                    <a:pt x="21" y="51"/>
                  </a:lnTo>
                  <a:lnTo>
                    <a:pt x="10" y="44"/>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72" name="Google Shape;2372;p46"/>
            <p:cNvSpPr/>
            <p:nvPr/>
          </p:nvSpPr>
          <p:spPr>
            <a:xfrm>
              <a:off x="4287" y="1634"/>
              <a:ext cx="586" cy="146"/>
            </a:xfrm>
            <a:custGeom>
              <a:avLst/>
              <a:gdLst/>
              <a:ahLst/>
              <a:cxnLst/>
              <a:rect l="l" t="t" r="r" b="b"/>
              <a:pathLst>
                <a:path w="1171" h="291" extrusionOk="0">
                  <a:moveTo>
                    <a:pt x="158" y="0"/>
                  </a:moveTo>
                  <a:lnTo>
                    <a:pt x="374" y="92"/>
                  </a:lnTo>
                  <a:lnTo>
                    <a:pt x="369" y="120"/>
                  </a:lnTo>
                  <a:lnTo>
                    <a:pt x="367" y="120"/>
                  </a:lnTo>
                  <a:lnTo>
                    <a:pt x="365" y="120"/>
                  </a:lnTo>
                  <a:lnTo>
                    <a:pt x="359" y="120"/>
                  </a:lnTo>
                  <a:lnTo>
                    <a:pt x="354" y="122"/>
                  </a:lnTo>
                  <a:lnTo>
                    <a:pt x="348" y="122"/>
                  </a:lnTo>
                  <a:lnTo>
                    <a:pt x="338" y="126"/>
                  </a:lnTo>
                  <a:lnTo>
                    <a:pt x="327" y="126"/>
                  </a:lnTo>
                  <a:lnTo>
                    <a:pt x="317" y="130"/>
                  </a:lnTo>
                  <a:lnTo>
                    <a:pt x="312" y="130"/>
                  </a:lnTo>
                  <a:lnTo>
                    <a:pt x="306" y="130"/>
                  </a:lnTo>
                  <a:lnTo>
                    <a:pt x="298" y="131"/>
                  </a:lnTo>
                  <a:lnTo>
                    <a:pt x="293" y="131"/>
                  </a:lnTo>
                  <a:lnTo>
                    <a:pt x="285" y="133"/>
                  </a:lnTo>
                  <a:lnTo>
                    <a:pt x="279" y="135"/>
                  </a:lnTo>
                  <a:lnTo>
                    <a:pt x="272" y="137"/>
                  </a:lnTo>
                  <a:lnTo>
                    <a:pt x="264" y="139"/>
                  </a:lnTo>
                  <a:lnTo>
                    <a:pt x="257" y="139"/>
                  </a:lnTo>
                  <a:lnTo>
                    <a:pt x="251" y="143"/>
                  </a:lnTo>
                  <a:lnTo>
                    <a:pt x="243" y="143"/>
                  </a:lnTo>
                  <a:lnTo>
                    <a:pt x="236" y="145"/>
                  </a:lnTo>
                  <a:lnTo>
                    <a:pt x="228" y="147"/>
                  </a:lnTo>
                  <a:lnTo>
                    <a:pt x="220" y="149"/>
                  </a:lnTo>
                  <a:lnTo>
                    <a:pt x="213" y="149"/>
                  </a:lnTo>
                  <a:lnTo>
                    <a:pt x="207" y="152"/>
                  </a:lnTo>
                  <a:lnTo>
                    <a:pt x="198" y="152"/>
                  </a:lnTo>
                  <a:lnTo>
                    <a:pt x="190" y="154"/>
                  </a:lnTo>
                  <a:lnTo>
                    <a:pt x="182" y="156"/>
                  </a:lnTo>
                  <a:lnTo>
                    <a:pt x="175" y="158"/>
                  </a:lnTo>
                  <a:lnTo>
                    <a:pt x="167" y="160"/>
                  </a:lnTo>
                  <a:lnTo>
                    <a:pt x="160" y="162"/>
                  </a:lnTo>
                  <a:lnTo>
                    <a:pt x="154" y="162"/>
                  </a:lnTo>
                  <a:lnTo>
                    <a:pt x="146" y="164"/>
                  </a:lnTo>
                  <a:lnTo>
                    <a:pt x="139" y="166"/>
                  </a:lnTo>
                  <a:lnTo>
                    <a:pt x="133" y="168"/>
                  </a:lnTo>
                  <a:lnTo>
                    <a:pt x="125" y="169"/>
                  </a:lnTo>
                  <a:lnTo>
                    <a:pt x="120" y="171"/>
                  </a:lnTo>
                  <a:lnTo>
                    <a:pt x="114" y="171"/>
                  </a:lnTo>
                  <a:lnTo>
                    <a:pt x="106" y="173"/>
                  </a:lnTo>
                  <a:lnTo>
                    <a:pt x="103" y="175"/>
                  </a:lnTo>
                  <a:lnTo>
                    <a:pt x="97" y="177"/>
                  </a:lnTo>
                  <a:lnTo>
                    <a:pt x="85" y="179"/>
                  </a:lnTo>
                  <a:lnTo>
                    <a:pt x="78" y="183"/>
                  </a:lnTo>
                  <a:lnTo>
                    <a:pt x="68" y="187"/>
                  </a:lnTo>
                  <a:lnTo>
                    <a:pt x="63" y="188"/>
                  </a:lnTo>
                  <a:lnTo>
                    <a:pt x="55" y="194"/>
                  </a:lnTo>
                  <a:lnTo>
                    <a:pt x="53" y="200"/>
                  </a:lnTo>
                  <a:lnTo>
                    <a:pt x="59" y="202"/>
                  </a:lnTo>
                  <a:lnTo>
                    <a:pt x="68" y="204"/>
                  </a:lnTo>
                  <a:lnTo>
                    <a:pt x="74" y="204"/>
                  </a:lnTo>
                  <a:lnTo>
                    <a:pt x="80" y="204"/>
                  </a:lnTo>
                  <a:lnTo>
                    <a:pt x="89" y="204"/>
                  </a:lnTo>
                  <a:lnTo>
                    <a:pt x="99" y="206"/>
                  </a:lnTo>
                  <a:lnTo>
                    <a:pt x="108" y="204"/>
                  </a:lnTo>
                  <a:lnTo>
                    <a:pt x="118" y="204"/>
                  </a:lnTo>
                  <a:lnTo>
                    <a:pt x="123" y="202"/>
                  </a:lnTo>
                  <a:lnTo>
                    <a:pt x="129" y="202"/>
                  </a:lnTo>
                  <a:lnTo>
                    <a:pt x="135" y="202"/>
                  </a:lnTo>
                  <a:lnTo>
                    <a:pt x="141" y="202"/>
                  </a:lnTo>
                  <a:lnTo>
                    <a:pt x="146" y="200"/>
                  </a:lnTo>
                  <a:lnTo>
                    <a:pt x="154" y="200"/>
                  </a:lnTo>
                  <a:lnTo>
                    <a:pt x="160" y="198"/>
                  </a:lnTo>
                  <a:lnTo>
                    <a:pt x="165" y="198"/>
                  </a:lnTo>
                  <a:lnTo>
                    <a:pt x="173" y="198"/>
                  </a:lnTo>
                  <a:lnTo>
                    <a:pt x="180" y="198"/>
                  </a:lnTo>
                  <a:lnTo>
                    <a:pt x="186" y="196"/>
                  </a:lnTo>
                  <a:lnTo>
                    <a:pt x="194" y="196"/>
                  </a:lnTo>
                  <a:lnTo>
                    <a:pt x="200" y="194"/>
                  </a:lnTo>
                  <a:lnTo>
                    <a:pt x="207" y="194"/>
                  </a:lnTo>
                  <a:lnTo>
                    <a:pt x="213" y="192"/>
                  </a:lnTo>
                  <a:lnTo>
                    <a:pt x="220" y="192"/>
                  </a:lnTo>
                  <a:lnTo>
                    <a:pt x="226" y="190"/>
                  </a:lnTo>
                  <a:lnTo>
                    <a:pt x="234" y="190"/>
                  </a:lnTo>
                  <a:lnTo>
                    <a:pt x="241" y="188"/>
                  </a:lnTo>
                  <a:lnTo>
                    <a:pt x="247" y="188"/>
                  </a:lnTo>
                  <a:lnTo>
                    <a:pt x="255" y="187"/>
                  </a:lnTo>
                  <a:lnTo>
                    <a:pt x="262" y="187"/>
                  </a:lnTo>
                  <a:lnTo>
                    <a:pt x="268" y="183"/>
                  </a:lnTo>
                  <a:lnTo>
                    <a:pt x="276" y="183"/>
                  </a:lnTo>
                  <a:lnTo>
                    <a:pt x="281" y="183"/>
                  </a:lnTo>
                  <a:lnTo>
                    <a:pt x="289" y="181"/>
                  </a:lnTo>
                  <a:lnTo>
                    <a:pt x="295" y="181"/>
                  </a:lnTo>
                  <a:lnTo>
                    <a:pt x="302" y="181"/>
                  </a:lnTo>
                  <a:lnTo>
                    <a:pt x="308" y="179"/>
                  </a:lnTo>
                  <a:lnTo>
                    <a:pt x="314" y="177"/>
                  </a:lnTo>
                  <a:lnTo>
                    <a:pt x="321" y="175"/>
                  </a:lnTo>
                  <a:lnTo>
                    <a:pt x="327" y="175"/>
                  </a:lnTo>
                  <a:lnTo>
                    <a:pt x="333" y="175"/>
                  </a:lnTo>
                  <a:lnTo>
                    <a:pt x="338" y="173"/>
                  </a:lnTo>
                  <a:lnTo>
                    <a:pt x="344" y="173"/>
                  </a:lnTo>
                  <a:lnTo>
                    <a:pt x="352" y="173"/>
                  </a:lnTo>
                  <a:lnTo>
                    <a:pt x="361" y="171"/>
                  </a:lnTo>
                  <a:lnTo>
                    <a:pt x="371" y="169"/>
                  </a:lnTo>
                  <a:lnTo>
                    <a:pt x="382" y="168"/>
                  </a:lnTo>
                  <a:lnTo>
                    <a:pt x="392" y="168"/>
                  </a:lnTo>
                  <a:lnTo>
                    <a:pt x="395" y="168"/>
                  </a:lnTo>
                  <a:lnTo>
                    <a:pt x="403" y="168"/>
                  </a:lnTo>
                  <a:lnTo>
                    <a:pt x="414" y="169"/>
                  </a:lnTo>
                  <a:lnTo>
                    <a:pt x="420" y="169"/>
                  </a:lnTo>
                  <a:lnTo>
                    <a:pt x="426" y="169"/>
                  </a:lnTo>
                  <a:lnTo>
                    <a:pt x="433" y="169"/>
                  </a:lnTo>
                  <a:lnTo>
                    <a:pt x="441" y="169"/>
                  </a:lnTo>
                  <a:lnTo>
                    <a:pt x="450" y="169"/>
                  </a:lnTo>
                  <a:lnTo>
                    <a:pt x="460" y="171"/>
                  </a:lnTo>
                  <a:lnTo>
                    <a:pt x="470" y="171"/>
                  </a:lnTo>
                  <a:lnTo>
                    <a:pt x="481" y="173"/>
                  </a:lnTo>
                  <a:lnTo>
                    <a:pt x="490" y="173"/>
                  </a:lnTo>
                  <a:lnTo>
                    <a:pt x="502" y="173"/>
                  </a:lnTo>
                  <a:lnTo>
                    <a:pt x="511" y="175"/>
                  </a:lnTo>
                  <a:lnTo>
                    <a:pt x="525" y="175"/>
                  </a:lnTo>
                  <a:lnTo>
                    <a:pt x="536" y="175"/>
                  </a:lnTo>
                  <a:lnTo>
                    <a:pt x="549" y="177"/>
                  </a:lnTo>
                  <a:lnTo>
                    <a:pt x="563" y="179"/>
                  </a:lnTo>
                  <a:lnTo>
                    <a:pt x="578" y="181"/>
                  </a:lnTo>
                  <a:lnTo>
                    <a:pt x="589" y="181"/>
                  </a:lnTo>
                  <a:lnTo>
                    <a:pt x="605" y="183"/>
                  </a:lnTo>
                  <a:lnTo>
                    <a:pt x="618" y="183"/>
                  </a:lnTo>
                  <a:lnTo>
                    <a:pt x="633" y="185"/>
                  </a:lnTo>
                  <a:lnTo>
                    <a:pt x="648" y="187"/>
                  </a:lnTo>
                  <a:lnTo>
                    <a:pt x="665" y="188"/>
                  </a:lnTo>
                  <a:lnTo>
                    <a:pt x="681" y="188"/>
                  </a:lnTo>
                  <a:lnTo>
                    <a:pt x="696" y="190"/>
                  </a:lnTo>
                  <a:lnTo>
                    <a:pt x="711" y="190"/>
                  </a:lnTo>
                  <a:lnTo>
                    <a:pt x="728" y="192"/>
                  </a:lnTo>
                  <a:lnTo>
                    <a:pt x="743" y="192"/>
                  </a:lnTo>
                  <a:lnTo>
                    <a:pt x="759" y="196"/>
                  </a:lnTo>
                  <a:lnTo>
                    <a:pt x="776" y="196"/>
                  </a:lnTo>
                  <a:lnTo>
                    <a:pt x="791" y="198"/>
                  </a:lnTo>
                  <a:lnTo>
                    <a:pt x="808" y="200"/>
                  </a:lnTo>
                  <a:lnTo>
                    <a:pt x="825" y="202"/>
                  </a:lnTo>
                  <a:lnTo>
                    <a:pt x="840" y="204"/>
                  </a:lnTo>
                  <a:lnTo>
                    <a:pt x="855" y="206"/>
                  </a:lnTo>
                  <a:lnTo>
                    <a:pt x="873" y="206"/>
                  </a:lnTo>
                  <a:lnTo>
                    <a:pt x="890" y="207"/>
                  </a:lnTo>
                  <a:lnTo>
                    <a:pt x="905" y="209"/>
                  </a:lnTo>
                  <a:lnTo>
                    <a:pt x="922" y="211"/>
                  </a:lnTo>
                  <a:lnTo>
                    <a:pt x="937" y="213"/>
                  </a:lnTo>
                  <a:lnTo>
                    <a:pt x="954" y="215"/>
                  </a:lnTo>
                  <a:lnTo>
                    <a:pt x="970" y="215"/>
                  </a:lnTo>
                  <a:lnTo>
                    <a:pt x="985" y="217"/>
                  </a:lnTo>
                  <a:lnTo>
                    <a:pt x="1000" y="219"/>
                  </a:lnTo>
                  <a:lnTo>
                    <a:pt x="1015" y="221"/>
                  </a:lnTo>
                  <a:lnTo>
                    <a:pt x="1029" y="223"/>
                  </a:lnTo>
                  <a:lnTo>
                    <a:pt x="1044" y="225"/>
                  </a:lnTo>
                  <a:lnTo>
                    <a:pt x="1057" y="226"/>
                  </a:lnTo>
                  <a:lnTo>
                    <a:pt x="1072" y="228"/>
                  </a:lnTo>
                  <a:lnTo>
                    <a:pt x="1086" y="230"/>
                  </a:lnTo>
                  <a:lnTo>
                    <a:pt x="1099" y="232"/>
                  </a:lnTo>
                  <a:lnTo>
                    <a:pt x="1112" y="234"/>
                  </a:lnTo>
                  <a:lnTo>
                    <a:pt x="1125" y="236"/>
                  </a:lnTo>
                  <a:lnTo>
                    <a:pt x="1137" y="236"/>
                  </a:lnTo>
                  <a:lnTo>
                    <a:pt x="1148" y="240"/>
                  </a:lnTo>
                  <a:lnTo>
                    <a:pt x="1160" y="242"/>
                  </a:lnTo>
                  <a:lnTo>
                    <a:pt x="1171" y="244"/>
                  </a:lnTo>
                  <a:lnTo>
                    <a:pt x="1162" y="291"/>
                  </a:lnTo>
                  <a:lnTo>
                    <a:pt x="1160" y="291"/>
                  </a:lnTo>
                  <a:lnTo>
                    <a:pt x="1156" y="289"/>
                  </a:lnTo>
                  <a:lnTo>
                    <a:pt x="1148" y="287"/>
                  </a:lnTo>
                  <a:lnTo>
                    <a:pt x="1139" y="287"/>
                  </a:lnTo>
                  <a:lnTo>
                    <a:pt x="1133" y="285"/>
                  </a:lnTo>
                  <a:lnTo>
                    <a:pt x="1125" y="285"/>
                  </a:lnTo>
                  <a:lnTo>
                    <a:pt x="1118" y="284"/>
                  </a:lnTo>
                  <a:lnTo>
                    <a:pt x="1110" y="284"/>
                  </a:lnTo>
                  <a:lnTo>
                    <a:pt x="1103" y="280"/>
                  </a:lnTo>
                  <a:lnTo>
                    <a:pt x="1095" y="280"/>
                  </a:lnTo>
                  <a:lnTo>
                    <a:pt x="1086" y="278"/>
                  </a:lnTo>
                  <a:lnTo>
                    <a:pt x="1076" y="278"/>
                  </a:lnTo>
                  <a:lnTo>
                    <a:pt x="1067" y="276"/>
                  </a:lnTo>
                  <a:lnTo>
                    <a:pt x="1055" y="276"/>
                  </a:lnTo>
                  <a:lnTo>
                    <a:pt x="1044" y="274"/>
                  </a:lnTo>
                  <a:lnTo>
                    <a:pt x="1034" y="272"/>
                  </a:lnTo>
                  <a:lnTo>
                    <a:pt x="1021" y="270"/>
                  </a:lnTo>
                  <a:lnTo>
                    <a:pt x="1009" y="268"/>
                  </a:lnTo>
                  <a:lnTo>
                    <a:pt x="996" y="266"/>
                  </a:lnTo>
                  <a:lnTo>
                    <a:pt x="985" y="266"/>
                  </a:lnTo>
                  <a:lnTo>
                    <a:pt x="971" y="265"/>
                  </a:lnTo>
                  <a:lnTo>
                    <a:pt x="958" y="261"/>
                  </a:lnTo>
                  <a:lnTo>
                    <a:pt x="945" y="259"/>
                  </a:lnTo>
                  <a:lnTo>
                    <a:pt x="932" y="259"/>
                  </a:lnTo>
                  <a:lnTo>
                    <a:pt x="916" y="257"/>
                  </a:lnTo>
                  <a:lnTo>
                    <a:pt x="901" y="255"/>
                  </a:lnTo>
                  <a:lnTo>
                    <a:pt x="888" y="253"/>
                  </a:lnTo>
                  <a:lnTo>
                    <a:pt x="873" y="251"/>
                  </a:lnTo>
                  <a:lnTo>
                    <a:pt x="857" y="249"/>
                  </a:lnTo>
                  <a:lnTo>
                    <a:pt x="842" y="247"/>
                  </a:lnTo>
                  <a:lnTo>
                    <a:pt x="827" y="246"/>
                  </a:lnTo>
                  <a:lnTo>
                    <a:pt x="812" y="244"/>
                  </a:lnTo>
                  <a:lnTo>
                    <a:pt x="795" y="242"/>
                  </a:lnTo>
                  <a:lnTo>
                    <a:pt x="779" y="240"/>
                  </a:lnTo>
                  <a:lnTo>
                    <a:pt x="764" y="238"/>
                  </a:lnTo>
                  <a:lnTo>
                    <a:pt x="749" y="236"/>
                  </a:lnTo>
                  <a:lnTo>
                    <a:pt x="732" y="234"/>
                  </a:lnTo>
                  <a:lnTo>
                    <a:pt x="717" y="234"/>
                  </a:lnTo>
                  <a:lnTo>
                    <a:pt x="700" y="232"/>
                  </a:lnTo>
                  <a:lnTo>
                    <a:pt x="684" y="230"/>
                  </a:lnTo>
                  <a:lnTo>
                    <a:pt x="667" y="228"/>
                  </a:lnTo>
                  <a:lnTo>
                    <a:pt x="652" y="228"/>
                  </a:lnTo>
                  <a:lnTo>
                    <a:pt x="635" y="226"/>
                  </a:lnTo>
                  <a:lnTo>
                    <a:pt x="622" y="226"/>
                  </a:lnTo>
                  <a:lnTo>
                    <a:pt x="605" y="225"/>
                  </a:lnTo>
                  <a:lnTo>
                    <a:pt x="589" y="223"/>
                  </a:lnTo>
                  <a:lnTo>
                    <a:pt x="572" y="223"/>
                  </a:lnTo>
                  <a:lnTo>
                    <a:pt x="559" y="221"/>
                  </a:lnTo>
                  <a:lnTo>
                    <a:pt x="542" y="219"/>
                  </a:lnTo>
                  <a:lnTo>
                    <a:pt x="528" y="219"/>
                  </a:lnTo>
                  <a:lnTo>
                    <a:pt x="513" y="219"/>
                  </a:lnTo>
                  <a:lnTo>
                    <a:pt x="500" y="219"/>
                  </a:lnTo>
                  <a:lnTo>
                    <a:pt x="485" y="217"/>
                  </a:lnTo>
                  <a:lnTo>
                    <a:pt x="471" y="217"/>
                  </a:lnTo>
                  <a:lnTo>
                    <a:pt x="456" y="217"/>
                  </a:lnTo>
                  <a:lnTo>
                    <a:pt x="445" y="217"/>
                  </a:lnTo>
                  <a:lnTo>
                    <a:pt x="431" y="217"/>
                  </a:lnTo>
                  <a:lnTo>
                    <a:pt x="418" y="217"/>
                  </a:lnTo>
                  <a:lnTo>
                    <a:pt x="405" y="217"/>
                  </a:lnTo>
                  <a:lnTo>
                    <a:pt x="395" y="217"/>
                  </a:lnTo>
                  <a:lnTo>
                    <a:pt x="393" y="217"/>
                  </a:lnTo>
                  <a:lnTo>
                    <a:pt x="390" y="217"/>
                  </a:lnTo>
                  <a:lnTo>
                    <a:pt x="384" y="217"/>
                  </a:lnTo>
                  <a:lnTo>
                    <a:pt x="376" y="219"/>
                  </a:lnTo>
                  <a:lnTo>
                    <a:pt x="367" y="219"/>
                  </a:lnTo>
                  <a:lnTo>
                    <a:pt x="355" y="223"/>
                  </a:lnTo>
                  <a:lnTo>
                    <a:pt x="348" y="223"/>
                  </a:lnTo>
                  <a:lnTo>
                    <a:pt x="342" y="223"/>
                  </a:lnTo>
                  <a:lnTo>
                    <a:pt x="335" y="225"/>
                  </a:lnTo>
                  <a:lnTo>
                    <a:pt x="329" y="226"/>
                  </a:lnTo>
                  <a:lnTo>
                    <a:pt x="321" y="226"/>
                  </a:lnTo>
                  <a:lnTo>
                    <a:pt x="314" y="226"/>
                  </a:lnTo>
                  <a:lnTo>
                    <a:pt x="304" y="228"/>
                  </a:lnTo>
                  <a:lnTo>
                    <a:pt x="296" y="230"/>
                  </a:lnTo>
                  <a:lnTo>
                    <a:pt x="289" y="230"/>
                  </a:lnTo>
                  <a:lnTo>
                    <a:pt x="279" y="230"/>
                  </a:lnTo>
                  <a:lnTo>
                    <a:pt x="272" y="232"/>
                  </a:lnTo>
                  <a:lnTo>
                    <a:pt x="262" y="232"/>
                  </a:lnTo>
                  <a:lnTo>
                    <a:pt x="253" y="232"/>
                  </a:lnTo>
                  <a:lnTo>
                    <a:pt x="243" y="234"/>
                  </a:lnTo>
                  <a:lnTo>
                    <a:pt x="234" y="234"/>
                  </a:lnTo>
                  <a:lnTo>
                    <a:pt x="226" y="236"/>
                  </a:lnTo>
                  <a:lnTo>
                    <a:pt x="217" y="236"/>
                  </a:lnTo>
                  <a:lnTo>
                    <a:pt x="207" y="238"/>
                  </a:lnTo>
                  <a:lnTo>
                    <a:pt x="198" y="240"/>
                  </a:lnTo>
                  <a:lnTo>
                    <a:pt x="188" y="240"/>
                  </a:lnTo>
                  <a:lnTo>
                    <a:pt x="179" y="240"/>
                  </a:lnTo>
                  <a:lnTo>
                    <a:pt x="169" y="240"/>
                  </a:lnTo>
                  <a:lnTo>
                    <a:pt x="160" y="240"/>
                  </a:lnTo>
                  <a:lnTo>
                    <a:pt x="150" y="242"/>
                  </a:lnTo>
                  <a:lnTo>
                    <a:pt x="141" y="242"/>
                  </a:lnTo>
                  <a:lnTo>
                    <a:pt x="131" y="242"/>
                  </a:lnTo>
                  <a:lnTo>
                    <a:pt x="122" y="242"/>
                  </a:lnTo>
                  <a:lnTo>
                    <a:pt x="114" y="242"/>
                  </a:lnTo>
                  <a:lnTo>
                    <a:pt x="104" y="242"/>
                  </a:lnTo>
                  <a:lnTo>
                    <a:pt x="95" y="242"/>
                  </a:lnTo>
                  <a:lnTo>
                    <a:pt x="87" y="242"/>
                  </a:lnTo>
                  <a:lnTo>
                    <a:pt x="80" y="242"/>
                  </a:lnTo>
                  <a:lnTo>
                    <a:pt x="70" y="240"/>
                  </a:lnTo>
                  <a:lnTo>
                    <a:pt x="63" y="240"/>
                  </a:lnTo>
                  <a:lnTo>
                    <a:pt x="57" y="240"/>
                  </a:lnTo>
                  <a:lnTo>
                    <a:pt x="51" y="240"/>
                  </a:lnTo>
                  <a:lnTo>
                    <a:pt x="44" y="236"/>
                  </a:lnTo>
                  <a:lnTo>
                    <a:pt x="36" y="236"/>
                  </a:lnTo>
                  <a:lnTo>
                    <a:pt x="32" y="234"/>
                  </a:lnTo>
                  <a:lnTo>
                    <a:pt x="26" y="234"/>
                  </a:lnTo>
                  <a:lnTo>
                    <a:pt x="17" y="230"/>
                  </a:lnTo>
                  <a:lnTo>
                    <a:pt x="9" y="226"/>
                  </a:lnTo>
                  <a:lnTo>
                    <a:pt x="4" y="221"/>
                  </a:lnTo>
                  <a:lnTo>
                    <a:pt x="0" y="217"/>
                  </a:lnTo>
                  <a:lnTo>
                    <a:pt x="0" y="209"/>
                  </a:lnTo>
                  <a:lnTo>
                    <a:pt x="2" y="206"/>
                  </a:lnTo>
                  <a:lnTo>
                    <a:pt x="0" y="202"/>
                  </a:lnTo>
                  <a:lnTo>
                    <a:pt x="2" y="196"/>
                  </a:lnTo>
                  <a:lnTo>
                    <a:pt x="4" y="188"/>
                  </a:lnTo>
                  <a:lnTo>
                    <a:pt x="7" y="183"/>
                  </a:lnTo>
                  <a:lnTo>
                    <a:pt x="9" y="181"/>
                  </a:lnTo>
                  <a:lnTo>
                    <a:pt x="15" y="177"/>
                  </a:lnTo>
                  <a:lnTo>
                    <a:pt x="19" y="173"/>
                  </a:lnTo>
                  <a:lnTo>
                    <a:pt x="25" y="171"/>
                  </a:lnTo>
                  <a:lnTo>
                    <a:pt x="30" y="166"/>
                  </a:lnTo>
                  <a:lnTo>
                    <a:pt x="38" y="162"/>
                  </a:lnTo>
                  <a:lnTo>
                    <a:pt x="47" y="158"/>
                  </a:lnTo>
                  <a:lnTo>
                    <a:pt x="57" y="154"/>
                  </a:lnTo>
                  <a:lnTo>
                    <a:pt x="66" y="149"/>
                  </a:lnTo>
                  <a:lnTo>
                    <a:pt x="78" y="145"/>
                  </a:lnTo>
                  <a:lnTo>
                    <a:pt x="84" y="143"/>
                  </a:lnTo>
                  <a:lnTo>
                    <a:pt x="91" y="141"/>
                  </a:lnTo>
                  <a:lnTo>
                    <a:pt x="97" y="137"/>
                  </a:lnTo>
                  <a:lnTo>
                    <a:pt x="106" y="137"/>
                  </a:lnTo>
                  <a:lnTo>
                    <a:pt x="112" y="133"/>
                  </a:lnTo>
                  <a:lnTo>
                    <a:pt x="122" y="131"/>
                  </a:lnTo>
                  <a:lnTo>
                    <a:pt x="129" y="130"/>
                  </a:lnTo>
                  <a:lnTo>
                    <a:pt x="139" y="128"/>
                  </a:lnTo>
                  <a:lnTo>
                    <a:pt x="146" y="124"/>
                  </a:lnTo>
                  <a:lnTo>
                    <a:pt x="156" y="122"/>
                  </a:lnTo>
                  <a:lnTo>
                    <a:pt x="165" y="120"/>
                  </a:lnTo>
                  <a:lnTo>
                    <a:pt x="177" y="118"/>
                  </a:lnTo>
                  <a:lnTo>
                    <a:pt x="186" y="114"/>
                  </a:lnTo>
                  <a:lnTo>
                    <a:pt x="200" y="112"/>
                  </a:lnTo>
                  <a:lnTo>
                    <a:pt x="209" y="111"/>
                  </a:lnTo>
                  <a:lnTo>
                    <a:pt x="222" y="109"/>
                  </a:lnTo>
                  <a:lnTo>
                    <a:pt x="236" y="105"/>
                  </a:lnTo>
                  <a:lnTo>
                    <a:pt x="247" y="103"/>
                  </a:lnTo>
                  <a:lnTo>
                    <a:pt x="262" y="101"/>
                  </a:lnTo>
                  <a:lnTo>
                    <a:pt x="277" y="99"/>
                  </a:lnTo>
                  <a:lnTo>
                    <a:pt x="141" y="46"/>
                  </a:lnTo>
                  <a:lnTo>
                    <a:pt x="15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73" name="Google Shape;2373;p46"/>
            <p:cNvSpPr/>
            <p:nvPr/>
          </p:nvSpPr>
          <p:spPr>
            <a:xfrm>
              <a:off x="4386" y="1605"/>
              <a:ext cx="77" cy="44"/>
            </a:xfrm>
            <a:custGeom>
              <a:avLst/>
              <a:gdLst/>
              <a:ahLst/>
              <a:cxnLst/>
              <a:rect l="l" t="t" r="r" b="b"/>
              <a:pathLst>
                <a:path w="154" h="90" extrusionOk="0">
                  <a:moveTo>
                    <a:pt x="0" y="27"/>
                  </a:moveTo>
                  <a:lnTo>
                    <a:pt x="138" y="90"/>
                  </a:lnTo>
                  <a:lnTo>
                    <a:pt x="154" y="59"/>
                  </a:lnTo>
                  <a:lnTo>
                    <a:pt x="19" y="0"/>
                  </a:lnTo>
                  <a:lnTo>
                    <a:pt x="0" y="2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74" name="Google Shape;2374;p46"/>
            <p:cNvSpPr/>
            <p:nvPr/>
          </p:nvSpPr>
          <p:spPr>
            <a:xfrm>
              <a:off x="4438" y="1394"/>
              <a:ext cx="135" cy="182"/>
            </a:xfrm>
            <a:custGeom>
              <a:avLst/>
              <a:gdLst/>
              <a:ahLst/>
              <a:cxnLst/>
              <a:rect l="l" t="t" r="r" b="b"/>
              <a:pathLst>
                <a:path w="270" h="365" extrusionOk="0">
                  <a:moveTo>
                    <a:pt x="27" y="282"/>
                  </a:moveTo>
                  <a:lnTo>
                    <a:pt x="31" y="282"/>
                  </a:lnTo>
                  <a:lnTo>
                    <a:pt x="36" y="284"/>
                  </a:lnTo>
                  <a:lnTo>
                    <a:pt x="42" y="284"/>
                  </a:lnTo>
                  <a:lnTo>
                    <a:pt x="52" y="287"/>
                  </a:lnTo>
                  <a:lnTo>
                    <a:pt x="59" y="291"/>
                  </a:lnTo>
                  <a:lnTo>
                    <a:pt x="69" y="293"/>
                  </a:lnTo>
                  <a:lnTo>
                    <a:pt x="80" y="297"/>
                  </a:lnTo>
                  <a:lnTo>
                    <a:pt x="92" y="301"/>
                  </a:lnTo>
                  <a:lnTo>
                    <a:pt x="101" y="304"/>
                  </a:lnTo>
                  <a:lnTo>
                    <a:pt x="111" y="308"/>
                  </a:lnTo>
                  <a:lnTo>
                    <a:pt x="120" y="310"/>
                  </a:lnTo>
                  <a:lnTo>
                    <a:pt x="130" y="314"/>
                  </a:lnTo>
                  <a:lnTo>
                    <a:pt x="133" y="316"/>
                  </a:lnTo>
                  <a:lnTo>
                    <a:pt x="141" y="320"/>
                  </a:lnTo>
                  <a:lnTo>
                    <a:pt x="145" y="320"/>
                  </a:lnTo>
                  <a:lnTo>
                    <a:pt x="147" y="322"/>
                  </a:lnTo>
                  <a:lnTo>
                    <a:pt x="143" y="318"/>
                  </a:lnTo>
                  <a:lnTo>
                    <a:pt x="137" y="310"/>
                  </a:lnTo>
                  <a:lnTo>
                    <a:pt x="131" y="303"/>
                  </a:lnTo>
                  <a:lnTo>
                    <a:pt x="128" y="297"/>
                  </a:lnTo>
                  <a:lnTo>
                    <a:pt x="122" y="289"/>
                  </a:lnTo>
                  <a:lnTo>
                    <a:pt x="116" y="282"/>
                  </a:lnTo>
                  <a:lnTo>
                    <a:pt x="109" y="270"/>
                  </a:lnTo>
                  <a:lnTo>
                    <a:pt x="101" y="261"/>
                  </a:lnTo>
                  <a:lnTo>
                    <a:pt x="93" y="251"/>
                  </a:lnTo>
                  <a:lnTo>
                    <a:pt x="88" y="240"/>
                  </a:lnTo>
                  <a:lnTo>
                    <a:pt x="84" y="234"/>
                  </a:lnTo>
                  <a:lnTo>
                    <a:pt x="78" y="226"/>
                  </a:lnTo>
                  <a:lnTo>
                    <a:pt x="74" y="221"/>
                  </a:lnTo>
                  <a:lnTo>
                    <a:pt x="71" y="215"/>
                  </a:lnTo>
                  <a:lnTo>
                    <a:pt x="67" y="209"/>
                  </a:lnTo>
                  <a:lnTo>
                    <a:pt x="63" y="204"/>
                  </a:lnTo>
                  <a:lnTo>
                    <a:pt x="59" y="196"/>
                  </a:lnTo>
                  <a:lnTo>
                    <a:pt x="57" y="190"/>
                  </a:lnTo>
                  <a:lnTo>
                    <a:pt x="52" y="183"/>
                  </a:lnTo>
                  <a:lnTo>
                    <a:pt x="48" y="177"/>
                  </a:lnTo>
                  <a:lnTo>
                    <a:pt x="44" y="169"/>
                  </a:lnTo>
                  <a:lnTo>
                    <a:pt x="40" y="164"/>
                  </a:lnTo>
                  <a:lnTo>
                    <a:pt x="36" y="156"/>
                  </a:lnTo>
                  <a:lnTo>
                    <a:pt x="35" y="149"/>
                  </a:lnTo>
                  <a:lnTo>
                    <a:pt x="31" y="143"/>
                  </a:lnTo>
                  <a:lnTo>
                    <a:pt x="27" y="137"/>
                  </a:lnTo>
                  <a:lnTo>
                    <a:pt x="25" y="130"/>
                  </a:lnTo>
                  <a:lnTo>
                    <a:pt x="21" y="122"/>
                  </a:lnTo>
                  <a:lnTo>
                    <a:pt x="17" y="116"/>
                  </a:lnTo>
                  <a:lnTo>
                    <a:pt x="15" y="110"/>
                  </a:lnTo>
                  <a:lnTo>
                    <a:pt x="14" y="103"/>
                  </a:lnTo>
                  <a:lnTo>
                    <a:pt x="10" y="97"/>
                  </a:lnTo>
                  <a:lnTo>
                    <a:pt x="8" y="91"/>
                  </a:lnTo>
                  <a:lnTo>
                    <a:pt x="8" y="86"/>
                  </a:lnTo>
                  <a:lnTo>
                    <a:pt x="6" y="78"/>
                  </a:lnTo>
                  <a:lnTo>
                    <a:pt x="4" y="72"/>
                  </a:lnTo>
                  <a:lnTo>
                    <a:pt x="2" y="67"/>
                  </a:lnTo>
                  <a:lnTo>
                    <a:pt x="2" y="61"/>
                  </a:lnTo>
                  <a:lnTo>
                    <a:pt x="0" y="50"/>
                  </a:lnTo>
                  <a:lnTo>
                    <a:pt x="0" y="40"/>
                  </a:lnTo>
                  <a:lnTo>
                    <a:pt x="0" y="29"/>
                  </a:lnTo>
                  <a:lnTo>
                    <a:pt x="4" y="21"/>
                  </a:lnTo>
                  <a:lnTo>
                    <a:pt x="8" y="12"/>
                  </a:lnTo>
                  <a:lnTo>
                    <a:pt x="14" y="6"/>
                  </a:lnTo>
                  <a:lnTo>
                    <a:pt x="15" y="4"/>
                  </a:lnTo>
                  <a:lnTo>
                    <a:pt x="19" y="2"/>
                  </a:lnTo>
                  <a:lnTo>
                    <a:pt x="25" y="0"/>
                  </a:lnTo>
                  <a:lnTo>
                    <a:pt x="35" y="0"/>
                  </a:lnTo>
                  <a:lnTo>
                    <a:pt x="40" y="0"/>
                  </a:lnTo>
                  <a:lnTo>
                    <a:pt x="48" y="4"/>
                  </a:lnTo>
                  <a:lnTo>
                    <a:pt x="54" y="8"/>
                  </a:lnTo>
                  <a:lnTo>
                    <a:pt x="61" y="14"/>
                  </a:lnTo>
                  <a:lnTo>
                    <a:pt x="69" y="17"/>
                  </a:lnTo>
                  <a:lnTo>
                    <a:pt x="78" y="27"/>
                  </a:lnTo>
                  <a:lnTo>
                    <a:pt x="84" y="31"/>
                  </a:lnTo>
                  <a:lnTo>
                    <a:pt x="88" y="36"/>
                  </a:lnTo>
                  <a:lnTo>
                    <a:pt x="93" y="42"/>
                  </a:lnTo>
                  <a:lnTo>
                    <a:pt x="101" y="50"/>
                  </a:lnTo>
                  <a:lnTo>
                    <a:pt x="103" y="55"/>
                  </a:lnTo>
                  <a:lnTo>
                    <a:pt x="109" y="59"/>
                  </a:lnTo>
                  <a:lnTo>
                    <a:pt x="114" y="67"/>
                  </a:lnTo>
                  <a:lnTo>
                    <a:pt x="122" y="74"/>
                  </a:lnTo>
                  <a:lnTo>
                    <a:pt x="131" y="84"/>
                  </a:lnTo>
                  <a:lnTo>
                    <a:pt x="137" y="90"/>
                  </a:lnTo>
                  <a:lnTo>
                    <a:pt x="141" y="95"/>
                  </a:lnTo>
                  <a:lnTo>
                    <a:pt x="149" y="101"/>
                  </a:lnTo>
                  <a:lnTo>
                    <a:pt x="154" y="109"/>
                  </a:lnTo>
                  <a:lnTo>
                    <a:pt x="160" y="112"/>
                  </a:lnTo>
                  <a:lnTo>
                    <a:pt x="166" y="120"/>
                  </a:lnTo>
                  <a:lnTo>
                    <a:pt x="173" y="126"/>
                  </a:lnTo>
                  <a:lnTo>
                    <a:pt x="181" y="131"/>
                  </a:lnTo>
                  <a:lnTo>
                    <a:pt x="187" y="139"/>
                  </a:lnTo>
                  <a:lnTo>
                    <a:pt x="194" y="145"/>
                  </a:lnTo>
                  <a:lnTo>
                    <a:pt x="202" y="152"/>
                  </a:lnTo>
                  <a:lnTo>
                    <a:pt x="209" y="160"/>
                  </a:lnTo>
                  <a:lnTo>
                    <a:pt x="215" y="164"/>
                  </a:lnTo>
                  <a:lnTo>
                    <a:pt x="225" y="171"/>
                  </a:lnTo>
                  <a:lnTo>
                    <a:pt x="230" y="177"/>
                  </a:lnTo>
                  <a:lnTo>
                    <a:pt x="238" y="183"/>
                  </a:lnTo>
                  <a:lnTo>
                    <a:pt x="246" y="188"/>
                  </a:lnTo>
                  <a:lnTo>
                    <a:pt x="253" y="196"/>
                  </a:lnTo>
                  <a:lnTo>
                    <a:pt x="261" y="200"/>
                  </a:lnTo>
                  <a:lnTo>
                    <a:pt x="270" y="207"/>
                  </a:lnTo>
                  <a:lnTo>
                    <a:pt x="253" y="240"/>
                  </a:lnTo>
                  <a:lnTo>
                    <a:pt x="251" y="238"/>
                  </a:lnTo>
                  <a:lnTo>
                    <a:pt x="246" y="234"/>
                  </a:lnTo>
                  <a:lnTo>
                    <a:pt x="236" y="226"/>
                  </a:lnTo>
                  <a:lnTo>
                    <a:pt x="227" y="217"/>
                  </a:lnTo>
                  <a:lnTo>
                    <a:pt x="219" y="211"/>
                  </a:lnTo>
                  <a:lnTo>
                    <a:pt x="213" y="206"/>
                  </a:lnTo>
                  <a:lnTo>
                    <a:pt x="206" y="200"/>
                  </a:lnTo>
                  <a:lnTo>
                    <a:pt x="198" y="194"/>
                  </a:lnTo>
                  <a:lnTo>
                    <a:pt x="190" y="187"/>
                  </a:lnTo>
                  <a:lnTo>
                    <a:pt x="183" y="181"/>
                  </a:lnTo>
                  <a:lnTo>
                    <a:pt x="173" y="173"/>
                  </a:lnTo>
                  <a:lnTo>
                    <a:pt x="166" y="168"/>
                  </a:lnTo>
                  <a:lnTo>
                    <a:pt x="156" y="160"/>
                  </a:lnTo>
                  <a:lnTo>
                    <a:pt x="149" y="152"/>
                  </a:lnTo>
                  <a:lnTo>
                    <a:pt x="139" y="143"/>
                  </a:lnTo>
                  <a:lnTo>
                    <a:pt x="131" y="137"/>
                  </a:lnTo>
                  <a:lnTo>
                    <a:pt x="122" y="128"/>
                  </a:lnTo>
                  <a:lnTo>
                    <a:pt x="114" y="120"/>
                  </a:lnTo>
                  <a:lnTo>
                    <a:pt x="107" y="112"/>
                  </a:lnTo>
                  <a:lnTo>
                    <a:pt x="101" y="107"/>
                  </a:lnTo>
                  <a:lnTo>
                    <a:pt x="93" y="99"/>
                  </a:lnTo>
                  <a:lnTo>
                    <a:pt x="86" y="93"/>
                  </a:lnTo>
                  <a:lnTo>
                    <a:pt x="78" y="86"/>
                  </a:lnTo>
                  <a:lnTo>
                    <a:pt x="74" y="80"/>
                  </a:lnTo>
                  <a:lnTo>
                    <a:pt x="65" y="69"/>
                  </a:lnTo>
                  <a:lnTo>
                    <a:pt x="57" y="59"/>
                  </a:lnTo>
                  <a:lnTo>
                    <a:pt x="55" y="57"/>
                  </a:lnTo>
                  <a:lnTo>
                    <a:pt x="52" y="55"/>
                  </a:lnTo>
                  <a:lnTo>
                    <a:pt x="48" y="53"/>
                  </a:lnTo>
                  <a:lnTo>
                    <a:pt x="44" y="55"/>
                  </a:lnTo>
                  <a:lnTo>
                    <a:pt x="42" y="57"/>
                  </a:lnTo>
                  <a:lnTo>
                    <a:pt x="42" y="59"/>
                  </a:lnTo>
                  <a:lnTo>
                    <a:pt x="42" y="65"/>
                  </a:lnTo>
                  <a:lnTo>
                    <a:pt x="44" y="72"/>
                  </a:lnTo>
                  <a:lnTo>
                    <a:pt x="44" y="80"/>
                  </a:lnTo>
                  <a:lnTo>
                    <a:pt x="50" y="91"/>
                  </a:lnTo>
                  <a:lnTo>
                    <a:pt x="52" y="97"/>
                  </a:lnTo>
                  <a:lnTo>
                    <a:pt x="54" y="103"/>
                  </a:lnTo>
                  <a:lnTo>
                    <a:pt x="57" y="110"/>
                  </a:lnTo>
                  <a:lnTo>
                    <a:pt x="61" y="120"/>
                  </a:lnTo>
                  <a:lnTo>
                    <a:pt x="65" y="126"/>
                  </a:lnTo>
                  <a:lnTo>
                    <a:pt x="67" y="131"/>
                  </a:lnTo>
                  <a:lnTo>
                    <a:pt x="74" y="139"/>
                  </a:lnTo>
                  <a:lnTo>
                    <a:pt x="76" y="145"/>
                  </a:lnTo>
                  <a:lnTo>
                    <a:pt x="78" y="149"/>
                  </a:lnTo>
                  <a:lnTo>
                    <a:pt x="82" y="156"/>
                  </a:lnTo>
                  <a:lnTo>
                    <a:pt x="86" y="162"/>
                  </a:lnTo>
                  <a:lnTo>
                    <a:pt x="90" y="169"/>
                  </a:lnTo>
                  <a:lnTo>
                    <a:pt x="95" y="175"/>
                  </a:lnTo>
                  <a:lnTo>
                    <a:pt x="99" y="183"/>
                  </a:lnTo>
                  <a:lnTo>
                    <a:pt x="105" y="190"/>
                  </a:lnTo>
                  <a:lnTo>
                    <a:pt x="109" y="198"/>
                  </a:lnTo>
                  <a:lnTo>
                    <a:pt x="114" y="206"/>
                  </a:lnTo>
                  <a:lnTo>
                    <a:pt x="118" y="213"/>
                  </a:lnTo>
                  <a:lnTo>
                    <a:pt x="124" y="223"/>
                  </a:lnTo>
                  <a:lnTo>
                    <a:pt x="130" y="230"/>
                  </a:lnTo>
                  <a:lnTo>
                    <a:pt x="135" y="240"/>
                  </a:lnTo>
                  <a:lnTo>
                    <a:pt x="141" y="247"/>
                  </a:lnTo>
                  <a:lnTo>
                    <a:pt x="149" y="257"/>
                  </a:lnTo>
                  <a:lnTo>
                    <a:pt x="154" y="264"/>
                  </a:lnTo>
                  <a:lnTo>
                    <a:pt x="160" y="274"/>
                  </a:lnTo>
                  <a:lnTo>
                    <a:pt x="168" y="280"/>
                  </a:lnTo>
                  <a:lnTo>
                    <a:pt x="173" y="291"/>
                  </a:lnTo>
                  <a:lnTo>
                    <a:pt x="181" y="297"/>
                  </a:lnTo>
                  <a:lnTo>
                    <a:pt x="187" y="306"/>
                  </a:lnTo>
                  <a:lnTo>
                    <a:pt x="192" y="314"/>
                  </a:lnTo>
                  <a:lnTo>
                    <a:pt x="200" y="322"/>
                  </a:lnTo>
                  <a:lnTo>
                    <a:pt x="189" y="365"/>
                  </a:lnTo>
                  <a:lnTo>
                    <a:pt x="185" y="363"/>
                  </a:lnTo>
                  <a:lnTo>
                    <a:pt x="183" y="363"/>
                  </a:lnTo>
                  <a:lnTo>
                    <a:pt x="177" y="363"/>
                  </a:lnTo>
                  <a:lnTo>
                    <a:pt x="171" y="363"/>
                  </a:lnTo>
                  <a:lnTo>
                    <a:pt x="160" y="361"/>
                  </a:lnTo>
                  <a:lnTo>
                    <a:pt x="150" y="358"/>
                  </a:lnTo>
                  <a:lnTo>
                    <a:pt x="147" y="358"/>
                  </a:lnTo>
                  <a:lnTo>
                    <a:pt x="141" y="356"/>
                  </a:lnTo>
                  <a:lnTo>
                    <a:pt x="133" y="356"/>
                  </a:lnTo>
                  <a:lnTo>
                    <a:pt x="130" y="356"/>
                  </a:lnTo>
                  <a:lnTo>
                    <a:pt x="122" y="354"/>
                  </a:lnTo>
                  <a:lnTo>
                    <a:pt x="114" y="352"/>
                  </a:lnTo>
                  <a:lnTo>
                    <a:pt x="107" y="348"/>
                  </a:lnTo>
                  <a:lnTo>
                    <a:pt x="101" y="348"/>
                  </a:lnTo>
                  <a:lnTo>
                    <a:pt x="93" y="344"/>
                  </a:lnTo>
                  <a:lnTo>
                    <a:pt x="86" y="344"/>
                  </a:lnTo>
                  <a:lnTo>
                    <a:pt x="78" y="341"/>
                  </a:lnTo>
                  <a:lnTo>
                    <a:pt x="71" y="339"/>
                  </a:lnTo>
                  <a:lnTo>
                    <a:pt x="61" y="337"/>
                  </a:lnTo>
                  <a:lnTo>
                    <a:pt x="54" y="333"/>
                  </a:lnTo>
                  <a:lnTo>
                    <a:pt x="48" y="329"/>
                  </a:lnTo>
                  <a:lnTo>
                    <a:pt x="40" y="327"/>
                  </a:lnTo>
                  <a:lnTo>
                    <a:pt x="31" y="322"/>
                  </a:lnTo>
                  <a:lnTo>
                    <a:pt x="25" y="320"/>
                  </a:lnTo>
                  <a:lnTo>
                    <a:pt x="15" y="316"/>
                  </a:lnTo>
                  <a:lnTo>
                    <a:pt x="10" y="312"/>
                  </a:lnTo>
                  <a:lnTo>
                    <a:pt x="27" y="28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75" name="Google Shape;2375;p46"/>
            <p:cNvSpPr/>
            <p:nvPr/>
          </p:nvSpPr>
          <p:spPr>
            <a:xfrm>
              <a:off x="4213" y="1405"/>
              <a:ext cx="270" cy="267"/>
            </a:xfrm>
            <a:custGeom>
              <a:avLst/>
              <a:gdLst/>
              <a:ahLst/>
              <a:cxnLst/>
              <a:rect l="l" t="t" r="r" b="b"/>
              <a:pathLst>
                <a:path w="540" h="534" extrusionOk="0">
                  <a:moveTo>
                    <a:pt x="256" y="0"/>
                  </a:moveTo>
                  <a:lnTo>
                    <a:pt x="252" y="2"/>
                  </a:lnTo>
                  <a:lnTo>
                    <a:pt x="243" y="11"/>
                  </a:lnTo>
                  <a:lnTo>
                    <a:pt x="235" y="17"/>
                  </a:lnTo>
                  <a:lnTo>
                    <a:pt x="230" y="23"/>
                  </a:lnTo>
                  <a:lnTo>
                    <a:pt x="222" y="32"/>
                  </a:lnTo>
                  <a:lnTo>
                    <a:pt x="213" y="42"/>
                  </a:lnTo>
                  <a:lnTo>
                    <a:pt x="201" y="51"/>
                  </a:lnTo>
                  <a:lnTo>
                    <a:pt x="190" y="63"/>
                  </a:lnTo>
                  <a:lnTo>
                    <a:pt x="184" y="68"/>
                  </a:lnTo>
                  <a:lnTo>
                    <a:pt x="178" y="74"/>
                  </a:lnTo>
                  <a:lnTo>
                    <a:pt x="173" y="80"/>
                  </a:lnTo>
                  <a:lnTo>
                    <a:pt x="167" y="87"/>
                  </a:lnTo>
                  <a:lnTo>
                    <a:pt x="161" y="95"/>
                  </a:lnTo>
                  <a:lnTo>
                    <a:pt x="155" y="101"/>
                  </a:lnTo>
                  <a:lnTo>
                    <a:pt x="148" y="108"/>
                  </a:lnTo>
                  <a:lnTo>
                    <a:pt x="144" y="116"/>
                  </a:lnTo>
                  <a:lnTo>
                    <a:pt x="136" y="124"/>
                  </a:lnTo>
                  <a:lnTo>
                    <a:pt x="131" y="131"/>
                  </a:lnTo>
                  <a:lnTo>
                    <a:pt x="123" y="139"/>
                  </a:lnTo>
                  <a:lnTo>
                    <a:pt x="119" y="148"/>
                  </a:lnTo>
                  <a:lnTo>
                    <a:pt x="112" y="156"/>
                  </a:lnTo>
                  <a:lnTo>
                    <a:pt x="106" y="164"/>
                  </a:lnTo>
                  <a:lnTo>
                    <a:pt x="100" y="171"/>
                  </a:lnTo>
                  <a:lnTo>
                    <a:pt x="93" y="181"/>
                  </a:lnTo>
                  <a:lnTo>
                    <a:pt x="87" y="188"/>
                  </a:lnTo>
                  <a:lnTo>
                    <a:pt x="81" y="198"/>
                  </a:lnTo>
                  <a:lnTo>
                    <a:pt x="76" y="205"/>
                  </a:lnTo>
                  <a:lnTo>
                    <a:pt x="70" y="215"/>
                  </a:lnTo>
                  <a:lnTo>
                    <a:pt x="64" y="224"/>
                  </a:lnTo>
                  <a:lnTo>
                    <a:pt x="59" y="232"/>
                  </a:lnTo>
                  <a:lnTo>
                    <a:pt x="53" y="241"/>
                  </a:lnTo>
                  <a:lnTo>
                    <a:pt x="49" y="251"/>
                  </a:lnTo>
                  <a:lnTo>
                    <a:pt x="41" y="259"/>
                  </a:lnTo>
                  <a:lnTo>
                    <a:pt x="38" y="268"/>
                  </a:lnTo>
                  <a:lnTo>
                    <a:pt x="34" y="278"/>
                  </a:lnTo>
                  <a:lnTo>
                    <a:pt x="30" y="287"/>
                  </a:lnTo>
                  <a:lnTo>
                    <a:pt x="26" y="297"/>
                  </a:lnTo>
                  <a:lnTo>
                    <a:pt x="22" y="306"/>
                  </a:lnTo>
                  <a:lnTo>
                    <a:pt x="19" y="314"/>
                  </a:lnTo>
                  <a:lnTo>
                    <a:pt x="15" y="323"/>
                  </a:lnTo>
                  <a:lnTo>
                    <a:pt x="13" y="333"/>
                  </a:lnTo>
                  <a:lnTo>
                    <a:pt x="9" y="342"/>
                  </a:lnTo>
                  <a:lnTo>
                    <a:pt x="7" y="352"/>
                  </a:lnTo>
                  <a:lnTo>
                    <a:pt x="5" y="361"/>
                  </a:lnTo>
                  <a:lnTo>
                    <a:pt x="3" y="369"/>
                  </a:lnTo>
                  <a:lnTo>
                    <a:pt x="1" y="378"/>
                  </a:lnTo>
                  <a:lnTo>
                    <a:pt x="0" y="386"/>
                  </a:lnTo>
                  <a:lnTo>
                    <a:pt x="0" y="395"/>
                  </a:lnTo>
                  <a:lnTo>
                    <a:pt x="0" y="405"/>
                  </a:lnTo>
                  <a:lnTo>
                    <a:pt x="0" y="415"/>
                  </a:lnTo>
                  <a:lnTo>
                    <a:pt x="1" y="422"/>
                  </a:lnTo>
                  <a:lnTo>
                    <a:pt x="3" y="432"/>
                  </a:lnTo>
                  <a:lnTo>
                    <a:pt x="5" y="434"/>
                  </a:lnTo>
                  <a:lnTo>
                    <a:pt x="11" y="437"/>
                  </a:lnTo>
                  <a:lnTo>
                    <a:pt x="17" y="439"/>
                  </a:lnTo>
                  <a:lnTo>
                    <a:pt x="26" y="443"/>
                  </a:lnTo>
                  <a:lnTo>
                    <a:pt x="36" y="443"/>
                  </a:lnTo>
                  <a:lnTo>
                    <a:pt x="47" y="437"/>
                  </a:lnTo>
                  <a:lnTo>
                    <a:pt x="53" y="434"/>
                  </a:lnTo>
                  <a:lnTo>
                    <a:pt x="59" y="428"/>
                  </a:lnTo>
                  <a:lnTo>
                    <a:pt x="64" y="420"/>
                  </a:lnTo>
                  <a:lnTo>
                    <a:pt x="70" y="411"/>
                  </a:lnTo>
                  <a:lnTo>
                    <a:pt x="72" y="405"/>
                  </a:lnTo>
                  <a:lnTo>
                    <a:pt x="74" y="399"/>
                  </a:lnTo>
                  <a:lnTo>
                    <a:pt x="78" y="394"/>
                  </a:lnTo>
                  <a:lnTo>
                    <a:pt x="81" y="388"/>
                  </a:lnTo>
                  <a:lnTo>
                    <a:pt x="85" y="382"/>
                  </a:lnTo>
                  <a:lnTo>
                    <a:pt x="87" y="375"/>
                  </a:lnTo>
                  <a:lnTo>
                    <a:pt x="93" y="369"/>
                  </a:lnTo>
                  <a:lnTo>
                    <a:pt x="97" y="363"/>
                  </a:lnTo>
                  <a:lnTo>
                    <a:pt x="100" y="356"/>
                  </a:lnTo>
                  <a:lnTo>
                    <a:pt x="106" y="350"/>
                  </a:lnTo>
                  <a:lnTo>
                    <a:pt x="110" y="342"/>
                  </a:lnTo>
                  <a:lnTo>
                    <a:pt x="116" y="335"/>
                  </a:lnTo>
                  <a:lnTo>
                    <a:pt x="119" y="329"/>
                  </a:lnTo>
                  <a:lnTo>
                    <a:pt x="125" y="323"/>
                  </a:lnTo>
                  <a:lnTo>
                    <a:pt x="129" y="316"/>
                  </a:lnTo>
                  <a:lnTo>
                    <a:pt x="135" y="310"/>
                  </a:lnTo>
                  <a:lnTo>
                    <a:pt x="138" y="302"/>
                  </a:lnTo>
                  <a:lnTo>
                    <a:pt x="144" y="297"/>
                  </a:lnTo>
                  <a:lnTo>
                    <a:pt x="148" y="289"/>
                  </a:lnTo>
                  <a:lnTo>
                    <a:pt x="154" y="283"/>
                  </a:lnTo>
                  <a:lnTo>
                    <a:pt x="157" y="278"/>
                  </a:lnTo>
                  <a:lnTo>
                    <a:pt x="163" y="270"/>
                  </a:lnTo>
                  <a:lnTo>
                    <a:pt x="167" y="264"/>
                  </a:lnTo>
                  <a:lnTo>
                    <a:pt x="173" y="261"/>
                  </a:lnTo>
                  <a:lnTo>
                    <a:pt x="180" y="249"/>
                  </a:lnTo>
                  <a:lnTo>
                    <a:pt x="190" y="240"/>
                  </a:lnTo>
                  <a:lnTo>
                    <a:pt x="197" y="230"/>
                  </a:lnTo>
                  <a:lnTo>
                    <a:pt x="205" y="226"/>
                  </a:lnTo>
                  <a:lnTo>
                    <a:pt x="201" y="228"/>
                  </a:lnTo>
                  <a:lnTo>
                    <a:pt x="197" y="236"/>
                  </a:lnTo>
                  <a:lnTo>
                    <a:pt x="194" y="241"/>
                  </a:lnTo>
                  <a:lnTo>
                    <a:pt x="190" y="249"/>
                  </a:lnTo>
                  <a:lnTo>
                    <a:pt x="186" y="257"/>
                  </a:lnTo>
                  <a:lnTo>
                    <a:pt x="182" y="266"/>
                  </a:lnTo>
                  <a:lnTo>
                    <a:pt x="178" y="276"/>
                  </a:lnTo>
                  <a:lnTo>
                    <a:pt x="173" y="287"/>
                  </a:lnTo>
                  <a:lnTo>
                    <a:pt x="169" y="291"/>
                  </a:lnTo>
                  <a:lnTo>
                    <a:pt x="167" y="297"/>
                  </a:lnTo>
                  <a:lnTo>
                    <a:pt x="165" y="304"/>
                  </a:lnTo>
                  <a:lnTo>
                    <a:pt x="163" y="310"/>
                  </a:lnTo>
                  <a:lnTo>
                    <a:pt x="159" y="316"/>
                  </a:lnTo>
                  <a:lnTo>
                    <a:pt x="155" y="321"/>
                  </a:lnTo>
                  <a:lnTo>
                    <a:pt x="154" y="329"/>
                  </a:lnTo>
                  <a:lnTo>
                    <a:pt x="152" y="335"/>
                  </a:lnTo>
                  <a:lnTo>
                    <a:pt x="148" y="340"/>
                  </a:lnTo>
                  <a:lnTo>
                    <a:pt x="146" y="348"/>
                  </a:lnTo>
                  <a:lnTo>
                    <a:pt x="144" y="356"/>
                  </a:lnTo>
                  <a:lnTo>
                    <a:pt x="142" y="361"/>
                  </a:lnTo>
                  <a:lnTo>
                    <a:pt x="138" y="369"/>
                  </a:lnTo>
                  <a:lnTo>
                    <a:pt x="136" y="375"/>
                  </a:lnTo>
                  <a:lnTo>
                    <a:pt x="135" y="382"/>
                  </a:lnTo>
                  <a:lnTo>
                    <a:pt x="133" y="388"/>
                  </a:lnTo>
                  <a:lnTo>
                    <a:pt x="129" y="395"/>
                  </a:lnTo>
                  <a:lnTo>
                    <a:pt x="129" y="401"/>
                  </a:lnTo>
                  <a:lnTo>
                    <a:pt x="127" y="409"/>
                  </a:lnTo>
                  <a:lnTo>
                    <a:pt x="127" y="416"/>
                  </a:lnTo>
                  <a:lnTo>
                    <a:pt x="123" y="422"/>
                  </a:lnTo>
                  <a:lnTo>
                    <a:pt x="123" y="428"/>
                  </a:lnTo>
                  <a:lnTo>
                    <a:pt x="121" y="435"/>
                  </a:lnTo>
                  <a:lnTo>
                    <a:pt x="121" y="441"/>
                  </a:lnTo>
                  <a:lnTo>
                    <a:pt x="119" y="447"/>
                  </a:lnTo>
                  <a:lnTo>
                    <a:pt x="119" y="454"/>
                  </a:lnTo>
                  <a:lnTo>
                    <a:pt x="119" y="460"/>
                  </a:lnTo>
                  <a:lnTo>
                    <a:pt x="119" y="466"/>
                  </a:lnTo>
                  <a:lnTo>
                    <a:pt x="119" y="477"/>
                  </a:lnTo>
                  <a:lnTo>
                    <a:pt x="119" y="489"/>
                  </a:lnTo>
                  <a:lnTo>
                    <a:pt x="121" y="498"/>
                  </a:lnTo>
                  <a:lnTo>
                    <a:pt x="125" y="508"/>
                  </a:lnTo>
                  <a:lnTo>
                    <a:pt x="129" y="515"/>
                  </a:lnTo>
                  <a:lnTo>
                    <a:pt x="135" y="523"/>
                  </a:lnTo>
                  <a:lnTo>
                    <a:pt x="140" y="529"/>
                  </a:lnTo>
                  <a:lnTo>
                    <a:pt x="152" y="534"/>
                  </a:lnTo>
                  <a:lnTo>
                    <a:pt x="155" y="534"/>
                  </a:lnTo>
                  <a:lnTo>
                    <a:pt x="163" y="534"/>
                  </a:lnTo>
                  <a:lnTo>
                    <a:pt x="173" y="532"/>
                  </a:lnTo>
                  <a:lnTo>
                    <a:pt x="174" y="527"/>
                  </a:lnTo>
                  <a:lnTo>
                    <a:pt x="180" y="525"/>
                  </a:lnTo>
                  <a:lnTo>
                    <a:pt x="184" y="517"/>
                  </a:lnTo>
                  <a:lnTo>
                    <a:pt x="190" y="513"/>
                  </a:lnTo>
                  <a:lnTo>
                    <a:pt x="195" y="504"/>
                  </a:lnTo>
                  <a:lnTo>
                    <a:pt x="199" y="494"/>
                  </a:lnTo>
                  <a:lnTo>
                    <a:pt x="201" y="489"/>
                  </a:lnTo>
                  <a:lnTo>
                    <a:pt x="203" y="483"/>
                  </a:lnTo>
                  <a:lnTo>
                    <a:pt x="205" y="475"/>
                  </a:lnTo>
                  <a:lnTo>
                    <a:pt x="209" y="470"/>
                  </a:lnTo>
                  <a:lnTo>
                    <a:pt x="209" y="462"/>
                  </a:lnTo>
                  <a:lnTo>
                    <a:pt x="211" y="454"/>
                  </a:lnTo>
                  <a:lnTo>
                    <a:pt x="214" y="445"/>
                  </a:lnTo>
                  <a:lnTo>
                    <a:pt x="216" y="439"/>
                  </a:lnTo>
                  <a:lnTo>
                    <a:pt x="218" y="430"/>
                  </a:lnTo>
                  <a:lnTo>
                    <a:pt x="222" y="422"/>
                  </a:lnTo>
                  <a:lnTo>
                    <a:pt x="226" y="415"/>
                  </a:lnTo>
                  <a:lnTo>
                    <a:pt x="228" y="409"/>
                  </a:lnTo>
                  <a:lnTo>
                    <a:pt x="232" y="399"/>
                  </a:lnTo>
                  <a:lnTo>
                    <a:pt x="235" y="392"/>
                  </a:lnTo>
                  <a:lnTo>
                    <a:pt x="239" y="384"/>
                  </a:lnTo>
                  <a:lnTo>
                    <a:pt x="243" y="376"/>
                  </a:lnTo>
                  <a:lnTo>
                    <a:pt x="249" y="369"/>
                  </a:lnTo>
                  <a:lnTo>
                    <a:pt x="252" y="361"/>
                  </a:lnTo>
                  <a:lnTo>
                    <a:pt x="258" y="356"/>
                  </a:lnTo>
                  <a:lnTo>
                    <a:pt x="262" y="348"/>
                  </a:lnTo>
                  <a:lnTo>
                    <a:pt x="268" y="340"/>
                  </a:lnTo>
                  <a:lnTo>
                    <a:pt x="271" y="333"/>
                  </a:lnTo>
                  <a:lnTo>
                    <a:pt x="277" y="325"/>
                  </a:lnTo>
                  <a:lnTo>
                    <a:pt x="281" y="318"/>
                  </a:lnTo>
                  <a:lnTo>
                    <a:pt x="287" y="312"/>
                  </a:lnTo>
                  <a:lnTo>
                    <a:pt x="292" y="304"/>
                  </a:lnTo>
                  <a:lnTo>
                    <a:pt x="298" y="297"/>
                  </a:lnTo>
                  <a:lnTo>
                    <a:pt x="306" y="291"/>
                  </a:lnTo>
                  <a:lnTo>
                    <a:pt x="311" y="283"/>
                  </a:lnTo>
                  <a:lnTo>
                    <a:pt x="317" y="278"/>
                  </a:lnTo>
                  <a:lnTo>
                    <a:pt x="323" y="270"/>
                  </a:lnTo>
                  <a:lnTo>
                    <a:pt x="330" y="264"/>
                  </a:lnTo>
                  <a:lnTo>
                    <a:pt x="336" y="257"/>
                  </a:lnTo>
                  <a:lnTo>
                    <a:pt x="342" y="251"/>
                  </a:lnTo>
                  <a:lnTo>
                    <a:pt x="349" y="245"/>
                  </a:lnTo>
                  <a:lnTo>
                    <a:pt x="357" y="241"/>
                  </a:lnTo>
                  <a:lnTo>
                    <a:pt x="355" y="243"/>
                  </a:lnTo>
                  <a:lnTo>
                    <a:pt x="349" y="251"/>
                  </a:lnTo>
                  <a:lnTo>
                    <a:pt x="346" y="255"/>
                  </a:lnTo>
                  <a:lnTo>
                    <a:pt x="340" y="261"/>
                  </a:lnTo>
                  <a:lnTo>
                    <a:pt x="336" y="268"/>
                  </a:lnTo>
                  <a:lnTo>
                    <a:pt x="332" y="276"/>
                  </a:lnTo>
                  <a:lnTo>
                    <a:pt x="325" y="283"/>
                  </a:lnTo>
                  <a:lnTo>
                    <a:pt x="321" y="293"/>
                  </a:lnTo>
                  <a:lnTo>
                    <a:pt x="313" y="302"/>
                  </a:lnTo>
                  <a:lnTo>
                    <a:pt x="308" y="314"/>
                  </a:lnTo>
                  <a:lnTo>
                    <a:pt x="302" y="323"/>
                  </a:lnTo>
                  <a:lnTo>
                    <a:pt x="296" y="335"/>
                  </a:lnTo>
                  <a:lnTo>
                    <a:pt x="292" y="340"/>
                  </a:lnTo>
                  <a:lnTo>
                    <a:pt x="289" y="346"/>
                  </a:lnTo>
                  <a:lnTo>
                    <a:pt x="287" y="352"/>
                  </a:lnTo>
                  <a:lnTo>
                    <a:pt x="285" y="359"/>
                  </a:lnTo>
                  <a:lnTo>
                    <a:pt x="277" y="369"/>
                  </a:lnTo>
                  <a:lnTo>
                    <a:pt x="271" y="382"/>
                  </a:lnTo>
                  <a:lnTo>
                    <a:pt x="268" y="386"/>
                  </a:lnTo>
                  <a:lnTo>
                    <a:pt x="266" y="394"/>
                  </a:lnTo>
                  <a:lnTo>
                    <a:pt x="264" y="399"/>
                  </a:lnTo>
                  <a:lnTo>
                    <a:pt x="262" y="405"/>
                  </a:lnTo>
                  <a:lnTo>
                    <a:pt x="256" y="416"/>
                  </a:lnTo>
                  <a:lnTo>
                    <a:pt x="252" y="428"/>
                  </a:lnTo>
                  <a:lnTo>
                    <a:pt x="251" y="432"/>
                  </a:lnTo>
                  <a:lnTo>
                    <a:pt x="249" y="439"/>
                  </a:lnTo>
                  <a:lnTo>
                    <a:pt x="247" y="445"/>
                  </a:lnTo>
                  <a:lnTo>
                    <a:pt x="247" y="451"/>
                  </a:lnTo>
                  <a:lnTo>
                    <a:pt x="243" y="460"/>
                  </a:lnTo>
                  <a:lnTo>
                    <a:pt x="243" y="470"/>
                  </a:lnTo>
                  <a:lnTo>
                    <a:pt x="243" y="479"/>
                  </a:lnTo>
                  <a:lnTo>
                    <a:pt x="243" y="489"/>
                  </a:lnTo>
                  <a:lnTo>
                    <a:pt x="243" y="496"/>
                  </a:lnTo>
                  <a:lnTo>
                    <a:pt x="247" y="504"/>
                  </a:lnTo>
                  <a:lnTo>
                    <a:pt x="251" y="510"/>
                  </a:lnTo>
                  <a:lnTo>
                    <a:pt x="256" y="517"/>
                  </a:lnTo>
                  <a:lnTo>
                    <a:pt x="264" y="523"/>
                  </a:lnTo>
                  <a:lnTo>
                    <a:pt x="273" y="523"/>
                  </a:lnTo>
                  <a:lnTo>
                    <a:pt x="279" y="521"/>
                  </a:lnTo>
                  <a:lnTo>
                    <a:pt x="283" y="517"/>
                  </a:lnTo>
                  <a:lnTo>
                    <a:pt x="287" y="513"/>
                  </a:lnTo>
                  <a:lnTo>
                    <a:pt x="292" y="508"/>
                  </a:lnTo>
                  <a:lnTo>
                    <a:pt x="296" y="500"/>
                  </a:lnTo>
                  <a:lnTo>
                    <a:pt x="302" y="492"/>
                  </a:lnTo>
                  <a:lnTo>
                    <a:pt x="306" y="483"/>
                  </a:lnTo>
                  <a:lnTo>
                    <a:pt x="311" y="475"/>
                  </a:lnTo>
                  <a:lnTo>
                    <a:pt x="317" y="464"/>
                  </a:lnTo>
                  <a:lnTo>
                    <a:pt x="323" y="454"/>
                  </a:lnTo>
                  <a:lnTo>
                    <a:pt x="325" y="447"/>
                  </a:lnTo>
                  <a:lnTo>
                    <a:pt x="328" y="443"/>
                  </a:lnTo>
                  <a:lnTo>
                    <a:pt x="332" y="435"/>
                  </a:lnTo>
                  <a:lnTo>
                    <a:pt x="336" y="430"/>
                  </a:lnTo>
                  <a:lnTo>
                    <a:pt x="340" y="422"/>
                  </a:lnTo>
                  <a:lnTo>
                    <a:pt x="342" y="416"/>
                  </a:lnTo>
                  <a:lnTo>
                    <a:pt x="346" y="409"/>
                  </a:lnTo>
                  <a:lnTo>
                    <a:pt x="349" y="401"/>
                  </a:lnTo>
                  <a:lnTo>
                    <a:pt x="353" y="394"/>
                  </a:lnTo>
                  <a:lnTo>
                    <a:pt x="357" y="388"/>
                  </a:lnTo>
                  <a:lnTo>
                    <a:pt x="363" y="380"/>
                  </a:lnTo>
                  <a:lnTo>
                    <a:pt x="367" y="375"/>
                  </a:lnTo>
                  <a:lnTo>
                    <a:pt x="370" y="365"/>
                  </a:lnTo>
                  <a:lnTo>
                    <a:pt x="376" y="359"/>
                  </a:lnTo>
                  <a:lnTo>
                    <a:pt x="380" y="350"/>
                  </a:lnTo>
                  <a:lnTo>
                    <a:pt x="386" y="344"/>
                  </a:lnTo>
                  <a:lnTo>
                    <a:pt x="391" y="337"/>
                  </a:lnTo>
                  <a:lnTo>
                    <a:pt x="397" y="329"/>
                  </a:lnTo>
                  <a:lnTo>
                    <a:pt x="403" y="321"/>
                  </a:lnTo>
                  <a:lnTo>
                    <a:pt x="410" y="316"/>
                  </a:lnTo>
                  <a:lnTo>
                    <a:pt x="414" y="306"/>
                  </a:lnTo>
                  <a:lnTo>
                    <a:pt x="422" y="299"/>
                  </a:lnTo>
                  <a:lnTo>
                    <a:pt x="427" y="291"/>
                  </a:lnTo>
                  <a:lnTo>
                    <a:pt x="435" y="285"/>
                  </a:lnTo>
                  <a:lnTo>
                    <a:pt x="441" y="276"/>
                  </a:lnTo>
                  <a:lnTo>
                    <a:pt x="448" y="270"/>
                  </a:lnTo>
                  <a:lnTo>
                    <a:pt x="456" y="261"/>
                  </a:lnTo>
                  <a:lnTo>
                    <a:pt x="465" y="255"/>
                  </a:lnTo>
                  <a:lnTo>
                    <a:pt x="473" y="247"/>
                  </a:lnTo>
                  <a:lnTo>
                    <a:pt x="481" y="240"/>
                  </a:lnTo>
                  <a:lnTo>
                    <a:pt x="490" y="232"/>
                  </a:lnTo>
                  <a:lnTo>
                    <a:pt x="500" y="226"/>
                  </a:lnTo>
                  <a:lnTo>
                    <a:pt x="507" y="219"/>
                  </a:lnTo>
                  <a:lnTo>
                    <a:pt x="517" y="213"/>
                  </a:lnTo>
                  <a:lnTo>
                    <a:pt x="528" y="207"/>
                  </a:lnTo>
                  <a:lnTo>
                    <a:pt x="540" y="200"/>
                  </a:lnTo>
                  <a:lnTo>
                    <a:pt x="519" y="169"/>
                  </a:lnTo>
                  <a:lnTo>
                    <a:pt x="517" y="169"/>
                  </a:lnTo>
                  <a:lnTo>
                    <a:pt x="511" y="173"/>
                  </a:lnTo>
                  <a:lnTo>
                    <a:pt x="505" y="175"/>
                  </a:lnTo>
                  <a:lnTo>
                    <a:pt x="502" y="181"/>
                  </a:lnTo>
                  <a:lnTo>
                    <a:pt x="496" y="183"/>
                  </a:lnTo>
                  <a:lnTo>
                    <a:pt x="490" y="190"/>
                  </a:lnTo>
                  <a:lnTo>
                    <a:pt x="483" y="194"/>
                  </a:lnTo>
                  <a:lnTo>
                    <a:pt x="475" y="200"/>
                  </a:lnTo>
                  <a:lnTo>
                    <a:pt x="469" y="207"/>
                  </a:lnTo>
                  <a:lnTo>
                    <a:pt x="462" y="213"/>
                  </a:lnTo>
                  <a:lnTo>
                    <a:pt x="452" y="221"/>
                  </a:lnTo>
                  <a:lnTo>
                    <a:pt x="443" y="230"/>
                  </a:lnTo>
                  <a:lnTo>
                    <a:pt x="435" y="240"/>
                  </a:lnTo>
                  <a:lnTo>
                    <a:pt x="425" y="249"/>
                  </a:lnTo>
                  <a:lnTo>
                    <a:pt x="414" y="257"/>
                  </a:lnTo>
                  <a:lnTo>
                    <a:pt x="405" y="268"/>
                  </a:lnTo>
                  <a:lnTo>
                    <a:pt x="395" y="278"/>
                  </a:lnTo>
                  <a:lnTo>
                    <a:pt x="386" y="289"/>
                  </a:lnTo>
                  <a:lnTo>
                    <a:pt x="382" y="295"/>
                  </a:lnTo>
                  <a:lnTo>
                    <a:pt x="376" y="302"/>
                  </a:lnTo>
                  <a:lnTo>
                    <a:pt x="372" y="306"/>
                  </a:lnTo>
                  <a:lnTo>
                    <a:pt x="367" y="314"/>
                  </a:lnTo>
                  <a:lnTo>
                    <a:pt x="363" y="319"/>
                  </a:lnTo>
                  <a:lnTo>
                    <a:pt x="357" y="325"/>
                  </a:lnTo>
                  <a:lnTo>
                    <a:pt x="351" y="333"/>
                  </a:lnTo>
                  <a:lnTo>
                    <a:pt x="349" y="340"/>
                  </a:lnTo>
                  <a:lnTo>
                    <a:pt x="344" y="346"/>
                  </a:lnTo>
                  <a:lnTo>
                    <a:pt x="340" y="352"/>
                  </a:lnTo>
                  <a:lnTo>
                    <a:pt x="334" y="359"/>
                  </a:lnTo>
                  <a:lnTo>
                    <a:pt x="330" y="367"/>
                  </a:lnTo>
                  <a:lnTo>
                    <a:pt x="327" y="373"/>
                  </a:lnTo>
                  <a:lnTo>
                    <a:pt x="323" y="380"/>
                  </a:lnTo>
                  <a:lnTo>
                    <a:pt x="319" y="388"/>
                  </a:lnTo>
                  <a:lnTo>
                    <a:pt x="315" y="395"/>
                  </a:lnTo>
                  <a:lnTo>
                    <a:pt x="311" y="401"/>
                  </a:lnTo>
                  <a:lnTo>
                    <a:pt x="308" y="411"/>
                  </a:lnTo>
                  <a:lnTo>
                    <a:pt x="304" y="416"/>
                  </a:lnTo>
                  <a:lnTo>
                    <a:pt x="302" y="426"/>
                  </a:lnTo>
                  <a:lnTo>
                    <a:pt x="298" y="432"/>
                  </a:lnTo>
                  <a:lnTo>
                    <a:pt x="294" y="441"/>
                  </a:lnTo>
                  <a:lnTo>
                    <a:pt x="290" y="449"/>
                  </a:lnTo>
                  <a:lnTo>
                    <a:pt x="289" y="458"/>
                  </a:lnTo>
                  <a:lnTo>
                    <a:pt x="289" y="456"/>
                  </a:lnTo>
                  <a:lnTo>
                    <a:pt x="289" y="454"/>
                  </a:lnTo>
                  <a:lnTo>
                    <a:pt x="287" y="447"/>
                  </a:lnTo>
                  <a:lnTo>
                    <a:pt x="289" y="441"/>
                  </a:lnTo>
                  <a:lnTo>
                    <a:pt x="289" y="435"/>
                  </a:lnTo>
                  <a:lnTo>
                    <a:pt x="289" y="432"/>
                  </a:lnTo>
                  <a:lnTo>
                    <a:pt x="289" y="426"/>
                  </a:lnTo>
                  <a:lnTo>
                    <a:pt x="290" y="420"/>
                  </a:lnTo>
                  <a:lnTo>
                    <a:pt x="292" y="413"/>
                  </a:lnTo>
                  <a:lnTo>
                    <a:pt x="294" y="405"/>
                  </a:lnTo>
                  <a:lnTo>
                    <a:pt x="298" y="397"/>
                  </a:lnTo>
                  <a:lnTo>
                    <a:pt x="302" y="390"/>
                  </a:lnTo>
                  <a:lnTo>
                    <a:pt x="306" y="380"/>
                  </a:lnTo>
                  <a:lnTo>
                    <a:pt x="308" y="371"/>
                  </a:lnTo>
                  <a:lnTo>
                    <a:pt x="313" y="359"/>
                  </a:lnTo>
                  <a:lnTo>
                    <a:pt x="319" y="348"/>
                  </a:lnTo>
                  <a:lnTo>
                    <a:pt x="321" y="342"/>
                  </a:lnTo>
                  <a:lnTo>
                    <a:pt x="325" y="335"/>
                  </a:lnTo>
                  <a:lnTo>
                    <a:pt x="328" y="329"/>
                  </a:lnTo>
                  <a:lnTo>
                    <a:pt x="332" y="323"/>
                  </a:lnTo>
                  <a:lnTo>
                    <a:pt x="334" y="316"/>
                  </a:lnTo>
                  <a:lnTo>
                    <a:pt x="338" y="310"/>
                  </a:lnTo>
                  <a:lnTo>
                    <a:pt x="342" y="304"/>
                  </a:lnTo>
                  <a:lnTo>
                    <a:pt x="348" y="297"/>
                  </a:lnTo>
                  <a:lnTo>
                    <a:pt x="351" y="289"/>
                  </a:lnTo>
                  <a:lnTo>
                    <a:pt x="357" y="281"/>
                  </a:lnTo>
                  <a:lnTo>
                    <a:pt x="361" y="274"/>
                  </a:lnTo>
                  <a:lnTo>
                    <a:pt x="367" y="266"/>
                  </a:lnTo>
                  <a:lnTo>
                    <a:pt x="372" y="257"/>
                  </a:lnTo>
                  <a:lnTo>
                    <a:pt x="378" y="249"/>
                  </a:lnTo>
                  <a:lnTo>
                    <a:pt x="384" y="241"/>
                  </a:lnTo>
                  <a:lnTo>
                    <a:pt x="391" y="234"/>
                  </a:lnTo>
                  <a:lnTo>
                    <a:pt x="395" y="224"/>
                  </a:lnTo>
                  <a:lnTo>
                    <a:pt x="403" y="213"/>
                  </a:lnTo>
                  <a:lnTo>
                    <a:pt x="410" y="203"/>
                  </a:lnTo>
                  <a:lnTo>
                    <a:pt x="418" y="196"/>
                  </a:lnTo>
                  <a:lnTo>
                    <a:pt x="424" y="186"/>
                  </a:lnTo>
                  <a:lnTo>
                    <a:pt x="431" y="177"/>
                  </a:lnTo>
                  <a:lnTo>
                    <a:pt x="439" y="167"/>
                  </a:lnTo>
                  <a:lnTo>
                    <a:pt x="448" y="158"/>
                  </a:lnTo>
                  <a:lnTo>
                    <a:pt x="425" y="126"/>
                  </a:lnTo>
                  <a:lnTo>
                    <a:pt x="422" y="126"/>
                  </a:lnTo>
                  <a:lnTo>
                    <a:pt x="416" y="131"/>
                  </a:lnTo>
                  <a:lnTo>
                    <a:pt x="410" y="133"/>
                  </a:lnTo>
                  <a:lnTo>
                    <a:pt x="406" y="137"/>
                  </a:lnTo>
                  <a:lnTo>
                    <a:pt x="401" y="141"/>
                  </a:lnTo>
                  <a:lnTo>
                    <a:pt x="395" y="146"/>
                  </a:lnTo>
                  <a:lnTo>
                    <a:pt x="387" y="150"/>
                  </a:lnTo>
                  <a:lnTo>
                    <a:pt x="380" y="156"/>
                  </a:lnTo>
                  <a:lnTo>
                    <a:pt x="372" y="162"/>
                  </a:lnTo>
                  <a:lnTo>
                    <a:pt x="365" y="169"/>
                  </a:lnTo>
                  <a:lnTo>
                    <a:pt x="355" y="177"/>
                  </a:lnTo>
                  <a:lnTo>
                    <a:pt x="346" y="186"/>
                  </a:lnTo>
                  <a:lnTo>
                    <a:pt x="336" y="196"/>
                  </a:lnTo>
                  <a:lnTo>
                    <a:pt x="328" y="207"/>
                  </a:lnTo>
                  <a:lnTo>
                    <a:pt x="317" y="217"/>
                  </a:lnTo>
                  <a:lnTo>
                    <a:pt x="306" y="226"/>
                  </a:lnTo>
                  <a:lnTo>
                    <a:pt x="302" y="232"/>
                  </a:lnTo>
                  <a:lnTo>
                    <a:pt x="296" y="238"/>
                  </a:lnTo>
                  <a:lnTo>
                    <a:pt x="290" y="245"/>
                  </a:lnTo>
                  <a:lnTo>
                    <a:pt x="287" y="251"/>
                  </a:lnTo>
                  <a:lnTo>
                    <a:pt x="279" y="257"/>
                  </a:lnTo>
                  <a:lnTo>
                    <a:pt x="275" y="264"/>
                  </a:lnTo>
                  <a:lnTo>
                    <a:pt x="270" y="272"/>
                  </a:lnTo>
                  <a:lnTo>
                    <a:pt x="264" y="280"/>
                  </a:lnTo>
                  <a:lnTo>
                    <a:pt x="260" y="285"/>
                  </a:lnTo>
                  <a:lnTo>
                    <a:pt x="254" y="295"/>
                  </a:lnTo>
                  <a:lnTo>
                    <a:pt x="251" y="302"/>
                  </a:lnTo>
                  <a:lnTo>
                    <a:pt x="245" y="310"/>
                  </a:lnTo>
                  <a:lnTo>
                    <a:pt x="239" y="316"/>
                  </a:lnTo>
                  <a:lnTo>
                    <a:pt x="235" y="325"/>
                  </a:lnTo>
                  <a:lnTo>
                    <a:pt x="230" y="333"/>
                  </a:lnTo>
                  <a:lnTo>
                    <a:pt x="226" y="342"/>
                  </a:lnTo>
                  <a:lnTo>
                    <a:pt x="220" y="350"/>
                  </a:lnTo>
                  <a:lnTo>
                    <a:pt x="216" y="357"/>
                  </a:lnTo>
                  <a:lnTo>
                    <a:pt x="211" y="367"/>
                  </a:lnTo>
                  <a:lnTo>
                    <a:pt x="207" y="376"/>
                  </a:lnTo>
                  <a:lnTo>
                    <a:pt x="201" y="386"/>
                  </a:lnTo>
                  <a:lnTo>
                    <a:pt x="197" y="395"/>
                  </a:lnTo>
                  <a:lnTo>
                    <a:pt x="192" y="405"/>
                  </a:lnTo>
                  <a:lnTo>
                    <a:pt x="190" y="416"/>
                  </a:lnTo>
                  <a:lnTo>
                    <a:pt x="184" y="426"/>
                  </a:lnTo>
                  <a:lnTo>
                    <a:pt x="182" y="435"/>
                  </a:lnTo>
                  <a:lnTo>
                    <a:pt x="178" y="447"/>
                  </a:lnTo>
                  <a:lnTo>
                    <a:pt x="174" y="458"/>
                  </a:lnTo>
                  <a:lnTo>
                    <a:pt x="173" y="460"/>
                  </a:lnTo>
                  <a:lnTo>
                    <a:pt x="171" y="468"/>
                  </a:lnTo>
                  <a:lnTo>
                    <a:pt x="165" y="473"/>
                  </a:lnTo>
                  <a:lnTo>
                    <a:pt x="159" y="481"/>
                  </a:lnTo>
                  <a:lnTo>
                    <a:pt x="154" y="481"/>
                  </a:lnTo>
                  <a:lnTo>
                    <a:pt x="152" y="473"/>
                  </a:lnTo>
                  <a:lnTo>
                    <a:pt x="150" y="466"/>
                  </a:lnTo>
                  <a:lnTo>
                    <a:pt x="150" y="456"/>
                  </a:lnTo>
                  <a:lnTo>
                    <a:pt x="150" y="449"/>
                  </a:lnTo>
                  <a:lnTo>
                    <a:pt x="150" y="443"/>
                  </a:lnTo>
                  <a:lnTo>
                    <a:pt x="152" y="434"/>
                  </a:lnTo>
                  <a:lnTo>
                    <a:pt x="154" y="426"/>
                  </a:lnTo>
                  <a:lnTo>
                    <a:pt x="154" y="422"/>
                  </a:lnTo>
                  <a:lnTo>
                    <a:pt x="155" y="416"/>
                  </a:lnTo>
                  <a:lnTo>
                    <a:pt x="155" y="411"/>
                  </a:lnTo>
                  <a:lnTo>
                    <a:pt x="157" y="405"/>
                  </a:lnTo>
                  <a:lnTo>
                    <a:pt x="161" y="399"/>
                  </a:lnTo>
                  <a:lnTo>
                    <a:pt x="163" y="394"/>
                  </a:lnTo>
                  <a:lnTo>
                    <a:pt x="165" y="384"/>
                  </a:lnTo>
                  <a:lnTo>
                    <a:pt x="169" y="376"/>
                  </a:lnTo>
                  <a:lnTo>
                    <a:pt x="173" y="367"/>
                  </a:lnTo>
                  <a:lnTo>
                    <a:pt x="176" y="357"/>
                  </a:lnTo>
                  <a:lnTo>
                    <a:pt x="180" y="348"/>
                  </a:lnTo>
                  <a:lnTo>
                    <a:pt x="184" y="337"/>
                  </a:lnTo>
                  <a:lnTo>
                    <a:pt x="190" y="325"/>
                  </a:lnTo>
                  <a:lnTo>
                    <a:pt x="197" y="316"/>
                  </a:lnTo>
                  <a:lnTo>
                    <a:pt x="199" y="308"/>
                  </a:lnTo>
                  <a:lnTo>
                    <a:pt x="201" y="302"/>
                  </a:lnTo>
                  <a:lnTo>
                    <a:pt x="205" y="297"/>
                  </a:lnTo>
                  <a:lnTo>
                    <a:pt x="209" y="291"/>
                  </a:lnTo>
                  <a:lnTo>
                    <a:pt x="211" y="285"/>
                  </a:lnTo>
                  <a:lnTo>
                    <a:pt x="214" y="278"/>
                  </a:lnTo>
                  <a:lnTo>
                    <a:pt x="218" y="272"/>
                  </a:lnTo>
                  <a:lnTo>
                    <a:pt x="222" y="266"/>
                  </a:lnTo>
                  <a:lnTo>
                    <a:pt x="226" y="259"/>
                  </a:lnTo>
                  <a:lnTo>
                    <a:pt x="228" y="253"/>
                  </a:lnTo>
                  <a:lnTo>
                    <a:pt x="233" y="245"/>
                  </a:lnTo>
                  <a:lnTo>
                    <a:pt x="237" y="240"/>
                  </a:lnTo>
                  <a:lnTo>
                    <a:pt x="241" y="234"/>
                  </a:lnTo>
                  <a:lnTo>
                    <a:pt x="245" y="226"/>
                  </a:lnTo>
                  <a:lnTo>
                    <a:pt x="251" y="221"/>
                  </a:lnTo>
                  <a:lnTo>
                    <a:pt x="254" y="213"/>
                  </a:lnTo>
                  <a:lnTo>
                    <a:pt x="258" y="207"/>
                  </a:lnTo>
                  <a:lnTo>
                    <a:pt x="264" y="200"/>
                  </a:lnTo>
                  <a:lnTo>
                    <a:pt x="268" y="194"/>
                  </a:lnTo>
                  <a:lnTo>
                    <a:pt x="273" y="186"/>
                  </a:lnTo>
                  <a:lnTo>
                    <a:pt x="277" y="181"/>
                  </a:lnTo>
                  <a:lnTo>
                    <a:pt x="285" y="175"/>
                  </a:lnTo>
                  <a:lnTo>
                    <a:pt x="289" y="167"/>
                  </a:lnTo>
                  <a:lnTo>
                    <a:pt x="294" y="162"/>
                  </a:lnTo>
                  <a:lnTo>
                    <a:pt x="300" y="156"/>
                  </a:lnTo>
                  <a:lnTo>
                    <a:pt x="306" y="148"/>
                  </a:lnTo>
                  <a:lnTo>
                    <a:pt x="311" y="143"/>
                  </a:lnTo>
                  <a:lnTo>
                    <a:pt x="317" y="137"/>
                  </a:lnTo>
                  <a:lnTo>
                    <a:pt x="323" y="129"/>
                  </a:lnTo>
                  <a:lnTo>
                    <a:pt x="330" y="124"/>
                  </a:lnTo>
                  <a:lnTo>
                    <a:pt x="336" y="118"/>
                  </a:lnTo>
                  <a:lnTo>
                    <a:pt x="342" y="112"/>
                  </a:lnTo>
                  <a:lnTo>
                    <a:pt x="317" y="72"/>
                  </a:lnTo>
                  <a:lnTo>
                    <a:pt x="313" y="74"/>
                  </a:lnTo>
                  <a:lnTo>
                    <a:pt x="308" y="78"/>
                  </a:lnTo>
                  <a:lnTo>
                    <a:pt x="302" y="82"/>
                  </a:lnTo>
                  <a:lnTo>
                    <a:pt x="296" y="86"/>
                  </a:lnTo>
                  <a:lnTo>
                    <a:pt x="290" y="91"/>
                  </a:lnTo>
                  <a:lnTo>
                    <a:pt x="285" y="97"/>
                  </a:lnTo>
                  <a:lnTo>
                    <a:pt x="275" y="105"/>
                  </a:lnTo>
                  <a:lnTo>
                    <a:pt x="268" y="110"/>
                  </a:lnTo>
                  <a:lnTo>
                    <a:pt x="258" y="118"/>
                  </a:lnTo>
                  <a:lnTo>
                    <a:pt x="249" y="127"/>
                  </a:lnTo>
                  <a:lnTo>
                    <a:pt x="239" y="137"/>
                  </a:lnTo>
                  <a:lnTo>
                    <a:pt x="228" y="146"/>
                  </a:lnTo>
                  <a:lnTo>
                    <a:pt x="218" y="156"/>
                  </a:lnTo>
                  <a:lnTo>
                    <a:pt x="209" y="167"/>
                  </a:lnTo>
                  <a:lnTo>
                    <a:pt x="197" y="177"/>
                  </a:lnTo>
                  <a:lnTo>
                    <a:pt x="186" y="188"/>
                  </a:lnTo>
                  <a:lnTo>
                    <a:pt x="180" y="194"/>
                  </a:lnTo>
                  <a:lnTo>
                    <a:pt x="174" y="200"/>
                  </a:lnTo>
                  <a:lnTo>
                    <a:pt x="169" y="207"/>
                  </a:lnTo>
                  <a:lnTo>
                    <a:pt x="163" y="213"/>
                  </a:lnTo>
                  <a:lnTo>
                    <a:pt x="157" y="219"/>
                  </a:lnTo>
                  <a:lnTo>
                    <a:pt x="152" y="224"/>
                  </a:lnTo>
                  <a:lnTo>
                    <a:pt x="146" y="230"/>
                  </a:lnTo>
                  <a:lnTo>
                    <a:pt x="140" y="238"/>
                  </a:lnTo>
                  <a:lnTo>
                    <a:pt x="136" y="243"/>
                  </a:lnTo>
                  <a:lnTo>
                    <a:pt x="131" y="251"/>
                  </a:lnTo>
                  <a:lnTo>
                    <a:pt x="125" y="257"/>
                  </a:lnTo>
                  <a:lnTo>
                    <a:pt x="121" y="264"/>
                  </a:lnTo>
                  <a:lnTo>
                    <a:pt x="114" y="272"/>
                  </a:lnTo>
                  <a:lnTo>
                    <a:pt x="110" y="278"/>
                  </a:lnTo>
                  <a:lnTo>
                    <a:pt x="104" y="285"/>
                  </a:lnTo>
                  <a:lnTo>
                    <a:pt x="100" y="293"/>
                  </a:lnTo>
                  <a:lnTo>
                    <a:pt x="95" y="299"/>
                  </a:lnTo>
                  <a:lnTo>
                    <a:pt x="91" y="306"/>
                  </a:lnTo>
                  <a:lnTo>
                    <a:pt x="85" y="314"/>
                  </a:lnTo>
                  <a:lnTo>
                    <a:pt x="83" y="323"/>
                  </a:lnTo>
                  <a:lnTo>
                    <a:pt x="78" y="329"/>
                  </a:lnTo>
                  <a:lnTo>
                    <a:pt x="74" y="337"/>
                  </a:lnTo>
                  <a:lnTo>
                    <a:pt x="70" y="344"/>
                  </a:lnTo>
                  <a:lnTo>
                    <a:pt x="66" y="352"/>
                  </a:lnTo>
                  <a:lnTo>
                    <a:pt x="64" y="359"/>
                  </a:lnTo>
                  <a:lnTo>
                    <a:pt x="60" y="367"/>
                  </a:lnTo>
                  <a:lnTo>
                    <a:pt x="57" y="375"/>
                  </a:lnTo>
                  <a:lnTo>
                    <a:pt x="55" y="384"/>
                  </a:lnTo>
                  <a:lnTo>
                    <a:pt x="53" y="384"/>
                  </a:lnTo>
                  <a:lnTo>
                    <a:pt x="49" y="390"/>
                  </a:lnTo>
                  <a:lnTo>
                    <a:pt x="43" y="394"/>
                  </a:lnTo>
                  <a:lnTo>
                    <a:pt x="38" y="399"/>
                  </a:lnTo>
                  <a:lnTo>
                    <a:pt x="32" y="399"/>
                  </a:lnTo>
                  <a:lnTo>
                    <a:pt x="30" y="394"/>
                  </a:lnTo>
                  <a:lnTo>
                    <a:pt x="30" y="386"/>
                  </a:lnTo>
                  <a:lnTo>
                    <a:pt x="32" y="378"/>
                  </a:lnTo>
                  <a:lnTo>
                    <a:pt x="32" y="375"/>
                  </a:lnTo>
                  <a:lnTo>
                    <a:pt x="32" y="369"/>
                  </a:lnTo>
                  <a:lnTo>
                    <a:pt x="34" y="361"/>
                  </a:lnTo>
                  <a:lnTo>
                    <a:pt x="38" y="356"/>
                  </a:lnTo>
                  <a:lnTo>
                    <a:pt x="38" y="346"/>
                  </a:lnTo>
                  <a:lnTo>
                    <a:pt x="41" y="338"/>
                  </a:lnTo>
                  <a:lnTo>
                    <a:pt x="43" y="329"/>
                  </a:lnTo>
                  <a:lnTo>
                    <a:pt x="49" y="318"/>
                  </a:lnTo>
                  <a:lnTo>
                    <a:pt x="55" y="306"/>
                  </a:lnTo>
                  <a:lnTo>
                    <a:pt x="60" y="297"/>
                  </a:lnTo>
                  <a:lnTo>
                    <a:pt x="64" y="289"/>
                  </a:lnTo>
                  <a:lnTo>
                    <a:pt x="66" y="285"/>
                  </a:lnTo>
                  <a:lnTo>
                    <a:pt x="72" y="278"/>
                  </a:lnTo>
                  <a:lnTo>
                    <a:pt x="76" y="272"/>
                  </a:lnTo>
                  <a:lnTo>
                    <a:pt x="78" y="266"/>
                  </a:lnTo>
                  <a:lnTo>
                    <a:pt x="81" y="261"/>
                  </a:lnTo>
                  <a:lnTo>
                    <a:pt x="85" y="253"/>
                  </a:lnTo>
                  <a:lnTo>
                    <a:pt x="91" y="247"/>
                  </a:lnTo>
                  <a:lnTo>
                    <a:pt x="93" y="241"/>
                  </a:lnTo>
                  <a:lnTo>
                    <a:pt x="97" y="234"/>
                  </a:lnTo>
                  <a:lnTo>
                    <a:pt x="102" y="228"/>
                  </a:lnTo>
                  <a:lnTo>
                    <a:pt x="106" y="222"/>
                  </a:lnTo>
                  <a:lnTo>
                    <a:pt x="110" y="217"/>
                  </a:lnTo>
                  <a:lnTo>
                    <a:pt x="116" y="209"/>
                  </a:lnTo>
                  <a:lnTo>
                    <a:pt x="119" y="203"/>
                  </a:lnTo>
                  <a:lnTo>
                    <a:pt x="125" y="198"/>
                  </a:lnTo>
                  <a:lnTo>
                    <a:pt x="129" y="190"/>
                  </a:lnTo>
                  <a:lnTo>
                    <a:pt x="135" y="184"/>
                  </a:lnTo>
                  <a:lnTo>
                    <a:pt x="138" y="177"/>
                  </a:lnTo>
                  <a:lnTo>
                    <a:pt x="146" y="171"/>
                  </a:lnTo>
                  <a:lnTo>
                    <a:pt x="150" y="165"/>
                  </a:lnTo>
                  <a:lnTo>
                    <a:pt x="155" y="158"/>
                  </a:lnTo>
                  <a:lnTo>
                    <a:pt x="159" y="152"/>
                  </a:lnTo>
                  <a:lnTo>
                    <a:pt x="165" y="146"/>
                  </a:lnTo>
                  <a:lnTo>
                    <a:pt x="169" y="139"/>
                  </a:lnTo>
                  <a:lnTo>
                    <a:pt x="174" y="133"/>
                  </a:lnTo>
                  <a:lnTo>
                    <a:pt x="178" y="126"/>
                  </a:lnTo>
                  <a:lnTo>
                    <a:pt x="184" y="122"/>
                  </a:lnTo>
                  <a:lnTo>
                    <a:pt x="188" y="114"/>
                  </a:lnTo>
                  <a:lnTo>
                    <a:pt x="194" y="108"/>
                  </a:lnTo>
                  <a:lnTo>
                    <a:pt x="197" y="103"/>
                  </a:lnTo>
                  <a:lnTo>
                    <a:pt x="203" y="97"/>
                  </a:lnTo>
                  <a:lnTo>
                    <a:pt x="213" y="87"/>
                  </a:lnTo>
                  <a:lnTo>
                    <a:pt x="224" y="78"/>
                  </a:lnTo>
                  <a:lnTo>
                    <a:pt x="232" y="68"/>
                  </a:lnTo>
                  <a:lnTo>
                    <a:pt x="241" y="59"/>
                  </a:lnTo>
                  <a:lnTo>
                    <a:pt x="249" y="51"/>
                  </a:lnTo>
                  <a:lnTo>
                    <a:pt x="258" y="44"/>
                  </a:lnTo>
                  <a:lnTo>
                    <a:pt x="264" y="36"/>
                  </a:lnTo>
                  <a:lnTo>
                    <a:pt x="271" y="32"/>
                  </a:lnTo>
                  <a:lnTo>
                    <a:pt x="279" y="27"/>
                  </a:lnTo>
                  <a:lnTo>
                    <a:pt x="287" y="25"/>
                  </a:lnTo>
                  <a:lnTo>
                    <a:pt x="256"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76" name="Google Shape;2376;p46"/>
            <p:cNvSpPr/>
            <p:nvPr/>
          </p:nvSpPr>
          <p:spPr>
            <a:xfrm>
              <a:off x="4130" y="1795"/>
              <a:ext cx="73" cy="105"/>
            </a:xfrm>
            <a:custGeom>
              <a:avLst/>
              <a:gdLst/>
              <a:ahLst/>
              <a:cxnLst/>
              <a:rect l="l" t="t" r="r" b="b"/>
              <a:pathLst>
                <a:path w="147" h="211" extrusionOk="0">
                  <a:moveTo>
                    <a:pt x="128" y="0"/>
                  </a:moveTo>
                  <a:lnTo>
                    <a:pt x="126" y="0"/>
                  </a:lnTo>
                  <a:lnTo>
                    <a:pt x="120" y="5"/>
                  </a:lnTo>
                  <a:lnTo>
                    <a:pt x="112" y="9"/>
                  </a:lnTo>
                  <a:lnTo>
                    <a:pt x="103" y="19"/>
                  </a:lnTo>
                  <a:lnTo>
                    <a:pt x="95" y="24"/>
                  </a:lnTo>
                  <a:lnTo>
                    <a:pt x="90" y="30"/>
                  </a:lnTo>
                  <a:lnTo>
                    <a:pt x="84" y="36"/>
                  </a:lnTo>
                  <a:lnTo>
                    <a:pt x="76" y="41"/>
                  </a:lnTo>
                  <a:lnTo>
                    <a:pt x="71" y="49"/>
                  </a:lnTo>
                  <a:lnTo>
                    <a:pt x="65" y="57"/>
                  </a:lnTo>
                  <a:lnTo>
                    <a:pt x="57" y="62"/>
                  </a:lnTo>
                  <a:lnTo>
                    <a:pt x="52" y="72"/>
                  </a:lnTo>
                  <a:lnTo>
                    <a:pt x="44" y="78"/>
                  </a:lnTo>
                  <a:lnTo>
                    <a:pt x="38" y="87"/>
                  </a:lnTo>
                  <a:lnTo>
                    <a:pt x="31" y="95"/>
                  </a:lnTo>
                  <a:lnTo>
                    <a:pt x="25" y="104"/>
                  </a:lnTo>
                  <a:lnTo>
                    <a:pt x="19" y="112"/>
                  </a:lnTo>
                  <a:lnTo>
                    <a:pt x="15" y="121"/>
                  </a:lnTo>
                  <a:lnTo>
                    <a:pt x="12" y="131"/>
                  </a:lnTo>
                  <a:lnTo>
                    <a:pt x="8" y="140"/>
                  </a:lnTo>
                  <a:lnTo>
                    <a:pt x="4" y="148"/>
                  </a:lnTo>
                  <a:lnTo>
                    <a:pt x="2" y="157"/>
                  </a:lnTo>
                  <a:lnTo>
                    <a:pt x="0" y="165"/>
                  </a:lnTo>
                  <a:lnTo>
                    <a:pt x="0" y="174"/>
                  </a:lnTo>
                  <a:lnTo>
                    <a:pt x="0" y="184"/>
                  </a:lnTo>
                  <a:lnTo>
                    <a:pt x="0" y="192"/>
                  </a:lnTo>
                  <a:lnTo>
                    <a:pt x="4" y="201"/>
                  </a:lnTo>
                  <a:lnTo>
                    <a:pt x="8" y="211"/>
                  </a:lnTo>
                  <a:lnTo>
                    <a:pt x="12" y="211"/>
                  </a:lnTo>
                  <a:lnTo>
                    <a:pt x="15" y="211"/>
                  </a:lnTo>
                  <a:lnTo>
                    <a:pt x="21" y="211"/>
                  </a:lnTo>
                  <a:lnTo>
                    <a:pt x="29" y="211"/>
                  </a:lnTo>
                  <a:lnTo>
                    <a:pt x="36" y="209"/>
                  </a:lnTo>
                  <a:lnTo>
                    <a:pt x="44" y="207"/>
                  </a:lnTo>
                  <a:lnTo>
                    <a:pt x="55" y="205"/>
                  </a:lnTo>
                  <a:lnTo>
                    <a:pt x="65" y="197"/>
                  </a:lnTo>
                  <a:lnTo>
                    <a:pt x="74" y="190"/>
                  </a:lnTo>
                  <a:lnTo>
                    <a:pt x="78" y="184"/>
                  </a:lnTo>
                  <a:lnTo>
                    <a:pt x="84" y="178"/>
                  </a:lnTo>
                  <a:lnTo>
                    <a:pt x="90" y="173"/>
                  </a:lnTo>
                  <a:lnTo>
                    <a:pt x="95" y="165"/>
                  </a:lnTo>
                  <a:lnTo>
                    <a:pt x="99" y="157"/>
                  </a:lnTo>
                  <a:lnTo>
                    <a:pt x="105" y="148"/>
                  </a:lnTo>
                  <a:lnTo>
                    <a:pt x="109" y="138"/>
                  </a:lnTo>
                  <a:lnTo>
                    <a:pt x="114" y="129"/>
                  </a:lnTo>
                  <a:lnTo>
                    <a:pt x="114" y="123"/>
                  </a:lnTo>
                  <a:lnTo>
                    <a:pt x="118" y="117"/>
                  </a:lnTo>
                  <a:lnTo>
                    <a:pt x="120" y="112"/>
                  </a:lnTo>
                  <a:lnTo>
                    <a:pt x="122" y="106"/>
                  </a:lnTo>
                  <a:lnTo>
                    <a:pt x="124" y="98"/>
                  </a:lnTo>
                  <a:lnTo>
                    <a:pt x="128" y="93"/>
                  </a:lnTo>
                  <a:lnTo>
                    <a:pt x="128" y="85"/>
                  </a:lnTo>
                  <a:lnTo>
                    <a:pt x="131" y="79"/>
                  </a:lnTo>
                  <a:lnTo>
                    <a:pt x="99" y="79"/>
                  </a:lnTo>
                  <a:lnTo>
                    <a:pt x="97" y="83"/>
                  </a:lnTo>
                  <a:lnTo>
                    <a:pt x="95" y="87"/>
                  </a:lnTo>
                  <a:lnTo>
                    <a:pt x="93" y="95"/>
                  </a:lnTo>
                  <a:lnTo>
                    <a:pt x="92" y="102"/>
                  </a:lnTo>
                  <a:lnTo>
                    <a:pt x="88" y="112"/>
                  </a:lnTo>
                  <a:lnTo>
                    <a:pt x="84" y="121"/>
                  </a:lnTo>
                  <a:lnTo>
                    <a:pt x="80" y="131"/>
                  </a:lnTo>
                  <a:lnTo>
                    <a:pt x="74" y="138"/>
                  </a:lnTo>
                  <a:lnTo>
                    <a:pt x="69" y="148"/>
                  </a:lnTo>
                  <a:lnTo>
                    <a:pt x="63" y="155"/>
                  </a:lnTo>
                  <a:lnTo>
                    <a:pt x="57" y="165"/>
                  </a:lnTo>
                  <a:lnTo>
                    <a:pt x="50" y="171"/>
                  </a:lnTo>
                  <a:lnTo>
                    <a:pt x="42" y="174"/>
                  </a:lnTo>
                  <a:lnTo>
                    <a:pt x="34" y="178"/>
                  </a:lnTo>
                  <a:lnTo>
                    <a:pt x="27" y="180"/>
                  </a:lnTo>
                  <a:lnTo>
                    <a:pt x="27" y="178"/>
                  </a:lnTo>
                  <a:lnTo>
                    <a:pt x="29" y="174"/>
                  </a:lnTo>
                  <a:lnTo>
                    <a:pt x="31" y="167"/>
                  </a:lnTo>
                  <a:lnTo>
                    <a:pt x="33" y="161"/>
                  </a:lnTo>
                  <a:lnTo>
                    <a:pt x="36" y="152"/>
                  </a:lnTo>
                  <a:lnTo>
                    <a:pt x="42" y="142"/>
                  </a:lnTo>
                  <a:lnTo>
                    <a:pt x="48" y="131"/>
                  </a:lnTo>
                  <a:lnTo>
                    <a:pt x="55" y="119"/>
                  </a:lnTo>
                  <a:lnTo>
                    <a:pt x="57" y="114"/>
                  </a:lnTo>
                  <a:lnTo>
                    <a:pt x="61" y="106"/>
                  </a:lnTo>
                  <a:lnTo>
                    <a:pt x="65" y="100"/>
                  </a:lnTo>
                  <a:lnTo>
                    <a:pt x="71" y="95"/>
                  </a:lnTo>
                  <a:lnTo>
                    <a:pt x="74" y="89"/>
                  </a:lnTo>
                  <a:lnTo>
                    <a:pt x="78" y="83"/>
                  </a:lnTo>
                  <a:lnTo>
                    <a:pt x="84" y="76"/>
                  </a:lnTo>
                  <a:lnTo>
                    <a:pt x="92" y="70"/>
                  </a:lnTo>
                  <a:lnTo>
                    <a:pt x="95" y="64"/>
                  </a:lnTo>
                  <a:lnTo>
                    <a:pt x="103" y="59"/>
                  </a:lnTo>
                  <a:lnTo>
                    <a:pt x="109" y="53"/>
                  </a:lnTo>
                  <a:lnTo>
                    <a:pt x="116" y="49"/>
                  </a:lnTo>
                  <a:lnTo>
                    <a:pt x="122" y="45"/>
                  </a:lnTo>
                  <a:lnTo>
                    <a:pt x="130" y="41"/>
                  </a:lnTo>
                  <a:lnTo>
                    <a:pt x="137" y="38"/>
                  </a:lnTo>
                  <a:lnTo>
                    <a:pt x="147" y="36"/>
                  </a:lnTo>
                  <a:lnTo>
                    <a:pt x="12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77" name="Google Shape;2377;p46"/>
            <p:cNvSpPr/>
            <p:nvPr/>
          </p:nvSpPr>
          <p:spPr>
            <a:xfrm>
              <a:off x="4086" y="1738"/>
              <a:ext cx="54" cy="53"/>
            </a:xfrm>
            <a:custGeom>
              <a:avLst/>
              <a:gdLst/>
              <a:ahLst/>
              <a:cxnLst/>
              <a:rect l="l" t="t" r="r" b="b"/>
              <a:pathLst>
                <a:path w="108" h="107" extrusionOk="0">
                  <a:moveTo>
                    <a:pt x="108" y="33"/>
                  </a:moveTo>
                  <a:lnTo>
                    <a:pt x="104" y="33"/>
                  </a:lnTo>
                  <a:lnTo>
                    <a:pt x="102" y="35"/>
                  </a:lnTo>
                  <a:lnTo>
                    <a:pt x="95" y="37"/>
                  </a:lnTo>
                  <a:lnTo>
                    <a:pt x="91" y="42"/>
                  </a:lnTo>
                  <a:lnTo>
                    <a:pt x="82" y="44"/>
                  </a:lnTo>
                  <a:lnTo>
                    <a:pt x="76" y="50"/>
                  </a:lnTo>
                  <a:lnTo>
                    <a:pt x="68" y="56"/>
                  </a:lnTo>
                  <a:lnTo>
                    <a:pt x="61" y="61"/>
                  </a:lnTo>
                  <a:lnTo>
                    <a:pt x="55" y="65"/>
                  </a:lnTo>
                  <a:lnTo>
                    <a:pt x="51" y="69"/>
                  </a:lnTo>
                  <a:lnTo>
                    <a:pt x="49" y="73"/>
                  </a:lnTo>
                  <a:lnTo>
                    <a:pt x="51" y="77"/>
                  </a:lnTo>
                  <a:lnTo>
                    <a:pt x="55" y="77"/>
                  </a:lnTo>
                  <a:lnTo>
                    <a:pt x="63" y="77"/>
                  </a:lnTo>
                  <a:lnTo>
                    <a:pt x="66" y="75"/>
                  </a:lnTo>
                  <a:lnTo>
                    <a:pt x="74" y="73"/>
                  </a:lnTo>
                  <a:lnTo>
                    <a:pt x="82" y="71"/>
                  </a:lnTo>
                  <a:lnTo>
                    <a:pt x="91" y="71"/>
                  </a:lnTo>
                  <a:lnTo>
                    <a:pt x="91" y="101"/>
                  </a:lnTo>
                  <a:lnTo>
                    <a:pt x="87" y="101"/>
                  </a:lnTo>
                  <a:lnTo>
                    <a:pt x="83" y="103"/>
                  </a:lnTo>
                  <a:lnTo>
                    <a:pt x="74" y="103"/>
                  </a:lnTo>
                  <a:lnTo>
                    <a:pt x="63" y="105"/>
                  </a:lnTo>
                  <a:lnTo>
                    <a:pt x="57" y="105"/>
                  </a:lnTo>
                  <a:lnTo>
                    <a:pt x="49" y="105"/>
                  </a:lnTo>
                  <a:lnTo>
                    <a:pt x="44" y="105"/>
                  </a:lnTo>
                  <a:lnTo>
                    <a:pt x="38" y="107"/>
                  </a:lnTo>
                  <a:lnTo>
                    <a:pt x="24" y="107"/>
                  </a:lnTo>
                  <a:lnTo>
                    <a:pt x="15" y="105"/>
                  </a:lnTo>
                  <a:lnTo>
                    <a:pt x="7" y="101"/>
                  </a:lnTo>
                  <a:lnTo>
                    <a:pt x="2" y="96"/>
                  </a:lnTo>
                  <a:lnTo>
                    <a:pt x="0" y="92"/>
                  </a:lnTo>
                  <a:lnTo>
                    <a:pt x="0" y="88"/>
                  </a:lnTo>
                  <a:lnTo>
                    <a:pt x="2" y="82"/>
                  </a:lnTo>
                  <a:lnTo>
                    <a:pt x="4" y="77"/>
                  </a:lnTo>
                  <a:lnTo>
                    <a:pt x="7" y="69"/>
                  </a:lnTo>
                  <a:lnTo>
                    <a:pt x="13" y="63"/>
                  </a:lnTo>
                  <a:lnTo>
                    <a:pt x="21" y="54"/>
                  </a:lnTo>
                  <a:lnTo>
                    <a:pt x="30" y="46"/>
                  </a:lnTo>
                  <a:lnTo>
                    <a:pt x="34" y="40"/>
                  </a:lnTo>
                  <a:lnTo>
                    <a:pt x="40" y="35"/>
                  </a:lnTo>
                  <a:lnTo>
                    <a:pt x="47" y="29"/>
                  </a:lnTo>
                  <a:lnTo>
                    <a:pt x="53" y="25"/>
                  </a:lnTo>
                  <a:lnTo>
                    <a:pt x="59" y="19"/>
                  </a:lnTo>
                  <a:lnTo>
                    <a:pt x="68" y="12"/>
                  </a:lnTo>
                  <a:lnTo>
                    <a:pt x="76" y="6"/>
                  </a:lnTo>
                  <a:lnTo>
                    <a:pt x="85" y="0"/>
                  </a:lnTo>
                  <a:lnTo>
                    <a:pt x="108" y="3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78" name="Google Shape;2378;p46"/>
            <p:cNvSpPr/>
            <p:nvPr/>
          </p:nvSpPr>
          <p:spPr>
            <a:xfrm>
              <a:off x="4379" y="1882"/>
              <a:ext cx="43" cy="71"/>
            </a:xfrm>
            <a:custGeom>
              <a:avLst/>
              <a:gdLst/>
              <a:ahLst/>
              <a:cxnLst/>
              <a:rect l="l" t="t" r="r" b="b"/>
              <a:pathLst>
                <a:path w="88" h="141" extrusionOk="0">
                  <a:moveTo>
                    <a:pt x="48" y="12"/>
                  </a:moveTo>
                  <a:lnTo>
                    <a:pt x="48" y="12"/>
                  </a:lnTo>
                  <a:lnTo>
                    <a:pt x="48" y="16"/>
                  </a:lnTo>
                  <a:lnTo>
                    <a:pt x="46" y="23"/>
                  </a:lnTo>
                  <a:lnTo>
                    <a:pt x="46" y="31"/>
                  </a:lnTo>
                  <a:lnTo>
                    <a:pt x="46" y="40"/>
                  </a:lnTo>
                  <a:lnTo>
                    <a:pt x="46" y="50"/>
                  </a:lnTo>
                  <a:lnTo>
                    <a:pt x="46" y="59"/>
                  </a:lnTo>
                  <a:lnTo>
                    <a:pt x="46" y="69"/>
                  </a:lnTo>
                  <a:lnTo>
                    <a:pt x="46" y="77"/>
                  </a:lnTo>
                  <a:lnTo>
                    <a:pt x="46" y="86"/>
                  </a:lnTo>
                  <a:lnTo>
                    <a:pt x="48" y="92"/>
                  </a:lnTo>
                  <a:lnTo>
                    <a:pt x="52" y="96"/>
                  </a:lnTo>
                  <a:lnTo>
                    <a:pt x="54" y="97"/>
                  </a:lnTo>
                  <a:lnTo>
                    <a:pt x="57" y="96"/>
                  </a:lnTo>
                  <a:lnTo>
                    <a:pt x="61" y="92"/>
                  </a:lnTo>
                  <a:lnTo>
                    <a:pt x="67" y="84"/>
                  </a:lnTo>
                  <a:lnTo>
                    <a:pt x="71" y="84"/>
                  </a:lnTo>
                  <a:lnTo>
                    <a:pt x="80" y="90"/>
                  </a:lnTo>
                  <a:lnTo>
                    <a:pt x="84" y="94"/>
                  </a:lnTo>
                  <a:lnTo>
                    <a:pt x="88" y="101"/>
                  </a:lnTo>
                  <a:lnTo>
                    <a:pt x="88" y="105"/>
                  </a:lnTo>
                  <a:lnTo>
                    <a:pt x="88" y="111"/>
                  </a:lnTo>
                  <a:lnTo>
                    <a:pt x="86" y="116"/>
                  </a:lnTo>
                  <a:lnTo>
                    <a:pt x="84" y="122"/>
                  </a:lnTo>
                  <a:lnTo>
                    <a:pt x="80" y="128"/>
                  </a:lnTo>
                  <a:lnTo>
                    <a:pt x="75" y="134"/>
                  </a:lnTo>
                  <a:lnTo>
                    <a:pt x="67" y="137"/>
                  </a:lnTo>
                  <a:lnTo>
                    <a:pt x="59" y="141"/>
                  </a:lnTo>
                  <a:lnTo>
                    <a:pt x="50" y="141"/>
                  </a:lnTo>
                  <a:lnTo>
                    <a:pt x="42" y="141"/>
                  </a:lnTo>
                  <a:lnTo>
                    <a:pt x="33" y="139"/>
                  </a:lnTo>
                  <a:lnTo>
                    <a:pt x="25" y="137"/>
                  </a:lnTo>
                  <a:lnTo>
                    <a:pt x="16" y="130"/>
                  </a:lnTo>
                  <a:lnTo>
                    <a:pt x="10" y="122"/>
                  </a:lnTo>
                  <a:lnTo>
                    <a:pt x="6" y="115"/>
                  </a:lnTo>
                  <a:lnTo>
                    <a:pt x="4" y="111"/>
                  </a:lnTo>
                  <a:lnTo>
                    <a:pt x="2" y="103"/>
                  </a:lnTo>
                  <a:lnTo>
                    <a:pt x="2" y="96"/>
                  </a:lnTo>
                  <a:lnTo>
                    <a:pt x="0" y="86"/>
                  </a:lnTo>
                  <a:lnTo>
                    <a:pt x="0" y="78"/>
                  </a:lnTo>
                  <a:lnTo>
                    <a:pt x="0" y="67"/>
                  </a:lnTo>
                  <a:lnTo>
                    <a:pt x="2" y="58"/>
                  </a:lnTo>
                  <a:lnTo>
                    <a:pt x="2" y="52"/>
                  </a:lnTo>
                  <a:lnTo>
                    <a:pt x="2" y="44"/>
                  </a:lnTo>
                  <a:lnTo>
                    <a:pt x="4" y="39"/>
                  </a:lnTo>
                  <a:lnTo>
                    <a:pt x="6" y="33"/>
                  </a:lnTo>
                  <a:lnTo>
                    <a:pt x="8" y="25"/>
                  </a:lnTo>
                  <a:lnTo>
                    <a:pt x="10" y="19"/>
                  </a:lnTo>
                  <a:lnTo>
                    <a:pt x="12" y="12"/>
                  </a:lnTo>
                  <a:lnTo>
                    <a:pt x="16" y="6"/>
                  </a:lnTo>
                  <a:lnTo>
                    <a:pt x="18" y="0"/>
                  </a:lnTo>
                  <a:lnTo>
                    <a:pt x="21" y="0"/>
                  </a:lnTo>
                  <a:lnTo>
                    <a:pt x="27" y="0"/>
                  </a:lnTo>
                  <a:lnTo>
                    <a:pt x="35" y="4"/>
                  </a:lnTo>
                  <a:lnTo>
                    <a:pt x="44" y="8"/>
                  </a:lnTo>
                  <a:lnTo>
                    <a:pt x="48" y="1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79" name="Google Shape;2379;p46"/>
            <p:cNvSpPr/>
            <p:nvPr/>
          </p:nvSpPr>
          <p:spPr>
            <a:xfrm>
              <a:off x="4415" y="1791"/>
              <a:ext cx="75" cy="74"/>
            </a:xfrm>
            <a:custGeom>
              <a:avLst/>
              <a:gdLst/>
              <a:ahLst/>
              <a:cxnLst/>
              <a:rect l="l" t="t" r="r" b="b"/>
              <a:pathLst>
                <a:path w="150" h="148" extrusionOk="0">
                  <a:moveTo>
                    <a:pt x="41" y="9"/>
                  </a:moveTo>
                  <a:lnTo>
                    <a:pt x="41" y="15"/>
                  </a:lnTo>
                  <a:lnTo>
                    <a:pt x="41" y="19"/>
                  </a:lnTo>
                  <a:lnTo>
                    <a:pt x="41" y="25"/>
                  </a:lnTo>
                  <a:lnTo>
                    <a:pt x="43" y="32"/>
                  </a:lnTo>
                  <a:lnTo>
                    <a:pt x="45" y="42"/>
                  </a:lnTo>
                  <a:lnTo>
                    <a:pt x="45" y="51"/>
                  </a:lnTo>
                  <a:lnTo>
                    <a:pt x="49" y="61"/>
                  </a:lnTo>
                  <a:lnTo>
                    <a:pt x="51" y="68"/>
                  </a:lnTo>
                  <a:lnTo>
                    <a:pt x="55" y="78"/>
                  </a:lnTo>
                  <a:lnTo>
                    <a:pt x="59" y="87"/>
                  </a:lnTo>
                  <a:lnTo>
                    <a:pt x="62" y="95"/>
                  </a:lnTo>
                  <a:lnTo>
                    <a:pt x="68" y="101"/>
                  </a:lnTo>
                  <a:lnTo>
                    <a:pt x="74" y="106"/>
                  </a:lnTo>
                  <a:lnTo>
                    <a:pt x="80" y="110"/>
                  </a:lnTo>
                  <a:lnTo>
                    <a:pt x="87" y="112"/>
                  </a:lnTo>
                  <a:lnTo>
                    <a:pt x="93" y="108"/>
                  </a:lnTo>
                  <a:lnTo>
                    <a:pt x="97" y="105"/>
                  </a:lnTo>
                  <a:lnTo>
                    <a:pt x="99" y="99"/>
                  </a:lnTo>
                  <a:lnTo>
                    <a:pt x="100" y="93"/>
                  </a:lnTo>
                  <a:lnTo>
                    <a:pt x="99" y="84"/>
                  </a:lnTo>
                  <a:lnTo>
                    <a:pt x="99" y="76"/>
                  </a:lnTo>
                  <a:lnTo>
                    <a:pt x="97" y="65"/>
                  </a:lnTo>
                  <a:lnTo>
                    <a:pt x="95" y="55"/>
                  </a:lnTo>
                  <a:lnTo>
                    <a:pt x="89" y="44"/>
                  </a:lnTo>
                  <a:lnTo>
                    <a:pt x="87" y="34"/>
                  </a:lnTo>
                  <a:lnTo>
                    <a:pt x="83" y="25"/>
                  </a:lnTo>
                  <a:lnTo>
                    <a:pt x="80" y="17"/>
                  </a:lnTo>
                  <a:lnTo>
                    <a:pt x="78" y="9"/>
                  </a:lnTo>
                  <a:lnTo>
                    <a:pt x="76" y="6"/>
                  </a:lnTo>
                  <a:lnTo>
                    <a:pt x="74" y="0"/>
                  </a:lnTo>
                  <a:lnTo>
                    <a:pt x="119" y="0"/>
                  </a:lnTo>
                  <a:lnTo>
                    <a:pt x="119" y="2"/>
                  </a:lnTo>
                  <a:lnTo>
                    <a:pt x="121" y="6"/>
                  </a:lnTo>
                  <a:lnTo>
                    <a:pt x="123" y="13"/>
                  </a:lnTo>
                  <a:lnTo>
                    <a:pt x="129" y="23"/>
                  </a:lnTo>
                  <a:lnTo>
                    <a:pt x="129" y="27"/>
                  </a:lnTo>
                  <a:lnTo>
                    <a:pt x="131" y="32"/>
                  </a:lnTo>
                  <a:lnTo>
                    <a:pt x="133" y="40"/>
                  </a:lnTo>
                  <a:lnTo>
                    <a:pt x="137" y="46"/>
                  </a:lnTo>
                  <a:lnTo>
                    <a:pt x="138" y="51"/>
                  </a:lnTo>
                  <a:lnTo>
                    <a:pt x="140" y="59"/>
                  </a:lnTo>
                  <a:lnTo>
                    <a:pt x="142" y="65"/>
                  </a:lnTo>
                  <a:lnTo>
                    <a:pt x="146" y="72"/>
                  </a:lnTo>
                  <a:lnTo>
                    <a:pt x="146" y="78"/>
                  </a:lnTo>
                  <a:lnTo>
                    <a:pt x="148" y="86"/>
                  </a:lnTo>
                  <a:lnTo>
                    <a:pt x="148" y="91"/>
                  </a:lnTo>
                  <a:lnTo>
                    <a:pt x="150" y="99"/>
                  </a:lnTo>
                  <a:lnTo>
                    <a:pt x="148" y="105"/>
                  </a:lnTo>
                  <a:lnTo>
                    <a:pt x="148" y="110"/>
                  </a:lnTo>
                  <a:lnTo>
                    <a:pt x="148" y="116"/>
                  </a:lnTo>
                  <a:lnTo>
                    <a:pt x="148" y="122"/>
                  </a:lnTo>
                  <a:lnTo>
                    <a:pt x="142" y="131"/>
                  </a:lnTo>
                  <a:lnTo>
                    <a:pt x="137" y="141"/>
                  </a:lnTo>
                  <a:lnTo>
                    <a:pt x="131" y="143"/>
                  </a:lnTo>
                  <a:lnTo>
                    <a:pt x="127" y="146"/>
                  </a:lnTo>
                  <a:lnTo>
                    <a:pt x="121" y="146"/>
                  </a:lnTo>
                  <a:lnTo>
                    <a:pt x="114" y="148"/>
                  </a:lnTo>
                  <a:lnTo>
                    <a:pt x="106" y="148"/>
                  </a:lnTo>
                  <a:lnTo>
                    <a:pt x="99" y="148"/>
                  </a:lnTo>
                  <a:lnTo>
                    <a:pt x="93" y="146"/>
                  </a:lnTo>
                  <a:lnTo>
                    <a:pt x="85" y="144"/>
                  </a:lnTo>
                  <a:lnTo>
                    <a:pt x="78" y="143"/>
                  </a:lnTo>
                  <a:lnTo>
                    <a:pt x="72" y="139"/>
                  </a:lnTo>
                  <a:lnTo>
                    <a:pt x="66" y="137"/>
                  </a:lnTo>
                  <a:lnTo>
                    <a:pt x="60" y="135"/>
                  </a:lnTo>
                  <a:lnTo>
                    <a:pt x="49" y="125"/>
                  </a:lnTo>
                  <a:lnTo>
                    <a:pt x="41" y="116"/>
                  </a:lnTo>
                  <a:lnTo>
                    <a:pt x="32" y="105"/>
                  </a:lnTo>
                  <a:lnTo>
                    <a:pt x="24" y="95"/>
                  </a:lnTo>
                  <a:lnTo>
                    <a:pt x="21" y="89"/>
                  </a:lnTo>
                  <a:lnTo>
                    <a:pt x="17" y="84"/>
                  </a:lnTo>
                  <a:lnTo>
                    <a:pt x="15" y="76"/>
                  </a:lnTo>
                  <a:lnTo>
                    <a:pt x="11" y="70"/>
                  </a:lnTo>
                  <a:lnTo>
                    <a:pt x="7" y="59"/>
                  </a:lnTo>
                  <a:lnTo>
                    <a:pt x="3" y="49"/>
                  </a:lnTo>
                  <a:lnTo>
                    <a:pt x="0" y="38"/>
                  </a:lnTo>
                  <a:lnTo>
                    <a:pt x="0" y="28"/>
                  </a:lnTo>
                  <a:lnTo>
                    <a:pt x="0" y="21"/>
                  </a:lnTo>
                  <a:lnTo>
                    <a:pt x="2" y="15"/>
                  </a:lnTo>
                  <a:lnTo>
                    <a:pt x="41" y="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80" name="Google Shape;2380;p46"/>
            <p:cNvSpPr/>
            <p:nvPr/>
          </p:nvSpPr>
          <p:spPr>
            <a:xfrm>
              <a:off x="4333" y="1810"/>
              <a:ext cx="42" cy="54"/>
            </a:xfrm>
            <a:custGeom>
              <a:avLst/>
              <a:gdLst/>
              <a:ahLst/>
              <a:cxnLst/>
              <a:rect l="l" t="t" r="r" b="b"/>
              <a:pathLst>
                <a:path w="84" h="108" extrusionOk="0">
                  <a:moveTo>
                    <a:pt x="31" y="0"/>
                  </a:moveTo>
                  <a:lnTo>
                    <a:pt x="31" y="4"/>
                  </a:lnTo>
                  <a:lnTo>
                    <a:pt x="31" y="9"/>
                  </a:lnTo>
                  <a:lnTo>
                    <a:pt x="32" y="17"/>
                  </a:lnTo>
                  <a:lnTo>
                    <a:pt x="32" y="23"/>
                  </a:lnTo>
                  <a:lnTo>
                    <a:pt x="32" y="32"/>
                  </a:lnTo>
                  <a:lnTo>
                    <a:pt x="34" y="40"/>
                  </a:lnTo>
                  <a:lnTo>
                    <a:pt x="36" y="49"/>
                  </a:lnTo>
                  <a:lnTo>
                    <a:pt x="38" y="55"/>
                  </a:lnTo>
                  <a:lnTo>
                    <a:pt x="40" y="59"/>
                  </a:lnTo>
                  <a:lnTo>
                    <a:pt x="40" y="61"/>
                  </a:lnTo>
                  <a:lnTo>
                    <a:pt x="44" y="61"/>
                  </a:lnTo>
                  <a:lnTo>
                    <a:pt x="46" y="55"/>
                  </a:lnTo>
                  <a:lnTo>
                    <a:pt x="50" y="46"/>
                  </a:lnTo>
                  <a:lnTo>
                    <a:pt x="50" y="38"/>
                  </a:lnTo>
                  <a:lnTo>
                    <a:pt x="51" y="32"/>
                  </a:lnTo>
                  <a:lnTo>
                    <a:pt x="53" y="23"/>
                  </a:lnTo>
                  <a:lnTo>
                    <a:pt x="57" y="13"/>
                  </a:lnTo>
                  <a:lnTo>
                    <a:pt x="84" y="21"/>
                  </a:lnTo>
                  <a:lnTo>
                    <a:pt x="84" y="25"/>
                  </a:lnTo>
                  <a:lnTo>
                    <a:pt x="84" y="29"/>
                  </a:lnTo>
                  <a:lnTo>
                    <a:pt x="84" y="36"/>
                  </a:lnTo>
                  <a:lnTo>
                    <a:pt x="84" y="42"/>
                  </a:lnTo>
                  <a:lnTo>
                    <a:pt x="84" y="51"/>
                  </a:lnTo>
                  <a:lnTo>
                    <a:pt x="82" y="61"/>
                  </a:lnTo>
                  <a:lnTo>
                    <a:pt x="82" y="70"/>
                  </a:lnTo>
                  <a:lnTo>
                    <a:pt x="80" y="80"/>
                  </a:lnTo>
                  <a:lnTo>
                    <a:pt x="76" y="87"/>
                  </a:lnTo>
                  <a:lnTo>
                    <a:pt x="72" y="93"/>
                  </a:lnTo>
                  <a:lnTo>
                    <a:pt x="69" y="101"/>
                  </a:lnTo>
                  <a:lnTo>
                    <a:pt x="63" y="106"/>
                  </a:lnTo>
                  <a:lnTo>
                    <a:pt x="55" y="108"/>
                  </a:lnTo>
                  <a:lnTo>
                    <a:pt x="46" y="108"/>
                  </a:lnTo>
                  <a:lnTo>
                    <a:pt x="38" y="108"/>
                  </a:lnTo>
                  <a:lnTo>
                    <a:pt x="27" y="103"/>
                  </a:lnTo>
                  <a:lnTo>
                    <a:pt x="19" y="97"/>
                  </a:lnTo>
                  <a:lnTo>
                    <a:pt x="12" y="89"/>
                  </a:lnTo>
                  <a:lnTo>
                    <a:pt x="8" y="84"/>
                  </a:lnTo>
                  <a:lnTo>
                    <a:pt x="4" y="74"/>
                  </a:lnTo>
                  <a:lnTo>
                    <a:pt x="2" y="65"/>
                  </a:lnTo>
                  <a:lnTo>
                    <a:pt x="0" y="55"/>
                  </a:lnTo>
                  <a:lnTo>
                    <a:pt x="2" y="48"/>
                  </a:lnTo>
                  <a:lnTo>
                    <a:pt x="2" y="38"/>
                  </a:lnTo>
                  <a:lnTo>
                    <a:pt x="2" y="29"/>
                  </a:lnTo>
                  <a:lnTo>
                    <a:pt x="4" y="19"/>
                  </a:lnTo>
                  <a:lnTo>
                    <a:pt x="6" y="13"/>
                  </a:lnTo>
                  <a:lnTo>
                    <a:pt x="6" y="6"/>
                  </a:lnTo>
                  <a:lnTo>
                    <a:pt x="10" y="2"/>
                  </a:lnTo>
                  <a:lnTo>
                    <a:pt x="10" y="0"/>
                  </a:lnTo>
                  <a:lnTo>
                    <a:pt x="12" y="0"/>
                  </a:lnTo>
                  <a:lnTo>
                    <a:pt x="31"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81" name="Google Shape;2381;p46"/>
            <p:cNvSpPr/>
            <p:nvPr/>
          </p:nvSpPr>
          <p:spPr>
            <a:xfrm>
              <a:off x="3692" y="1493"/>
              <a:ext cx="71" cy="70"/>
            </a:xfrm>
            <a:custGeom>
              <a:avLst/>
              <a:gdLst/>
              <a:ahLst/>
              <a:cxnLst/>
              <a:rect l="l" t="t" r="r" b="b"/>
              <a:pathLst>
                <a:path w="140" h="139" extrusionOk="0">
                  <a:moveTo>
                    <a:pt x="62" y="106"/>
                  </a:moveTo>
                  <a:lnTo>
                    <a:pt x="59" y="103"/>
                  </a:lnTo>
                  <a:lnTo>
                    <a:pt x="53" y="97"/>
                  </a:lnTo>
                  <a:lnTo>
                    <a:pt x="45" y="89"/>
                  </a:lnTo>
                  <a:lnTo>
                    <a:pt x="41" y="80"/>
                  </a:lnTo>
                  <a:lnTo>
                    <a:pt x="38" y="74"/>
                  </a:lnTo>
                  <a:lnTo>
                    <a:pt x="36" y="68"/>
                  </a:lnTo>
                  <a:lnTo>
                    <a:pt x="36" y="61"/>
                  </a:lnTo>
                  <a:lnTo>
                    <a:pt x="36" y="57"/>
                  </a:lnTo>
                  <a:lnTo>
                    <a:pt x="38" y="49"/>
                  </a:lnTo>
                  <a:lnTo>
                    <a:pt x="41" y="44"/>
                  </a:lnTo>
                  <a:lnTo>
                    <a:pt x="47" y="40"/>
                  </a:lnTo>
                  <a:lnTo>
                    <a:pt x="57" y="34"/>
                  </a:lnTo>
                  <a:lnTo>
                    <a:pt x="59" y="34"/>
                  </a:lnTo>
                  <a:lnTo>
                    <a:pt x="64" y="34"/>
                  </a:lnTo>
                  <a:lnTo>
                    <a:pt x="72" y="36"/>
                  </a:lnTo>
                  <a:lnTo>
                    <a:pt x="83" y="40"/>
                  </a:lnTo>
                  <a:lnTo>
                    <a:pt x="91" y="47"/>
                  </a:lnTo>
                  <a:lnTo>
                    <a:pt x="98" y="57"/>
                  </a:lnTo>
                  <a:lnTo>
                    <a:pt x="102" y="63"/>
                  </a:lnTo>
                  <a:lnTo>
                    <a:pt x="104" y="70"/>
                  </a:lnTo>
                  <a:lnTo>
                    <a:pt x="104" y="76"/>
                  </a:lnTo>
                  <a:lnTo>
                    <a:pt x="106" y="80"/>
                  </a:lnTo>
                  <a:lnTo>
                    <a:pt x="106" y="85"/>
                  </a:lnTo>
                  <a:lnTo>
                    <a:pt x="106" y="93"/>
                  </a:lnTo>
                  <a:lnTo>
                    <a:pt x="123" y="110"/>
                  </a:lnTo>
                  <a:lnTo>
                    <a:pt x="140" y="101"/>
                  </a:lnTo>
                  <a:lnTo>
                    <a:pt x="140" y="97"/>
                  </a:lnTo>
                  <a:lnTo>
                    <a:pt x="140" y="95"/>
                  </a:lnTo>
                  <a:lnTo>
                    <a:pt x="140" y="87"/>
                  </a:lnTo>
                  <a:lnTo>
                    <a:pt x="140" y="80"/>
                  </a:lnTo>
                  <a:lnTo>
                    <a:pt x="138" y="70"/>
                  </a:lnTo>
                  <a:lnTo>
                    <a:pt x="138" y="63"/>
                  </a:lnTo>
                  <a:lnTo>
                    <a:pt x="137" y="53"/>
                  </a:lnTo>
                  <a:lnTo>
                    <a:pt x="133" y="44"/>
                  </a:lnTo>
                  <a:lnTo>
                    <a:pt x="129" y="32"/>
                  </a:lnTo>
                  <a:lnTo>
                    <a:pt x="123" y="23"/>
                  </a:lnTo>
                  <a:lnTo>
                    <a:pt x="116" y="15"/>
                  </a:lnTo>
                  <a:lnTo>
                    <a:pt x="108" y="9"/>
                  </a:lnTo>
                  <a:lnTo>
                    <a:pt x="102" y="6"/>
                  </a:lnTo>
                  <a:lnTo>
                    <a:pt x="97" y="4"/>
                  </a:lnTo>
                  <a:lnTo>
                    <a:pt x="89" y="2"/>
                  </a:lnTo>
                  <a:lnTo>
                    <a:pt x="83" y="2"/>
                  </a:lnTo>
                  <a:lnTo>
                    <a:pt x="76" y="0"/>
                  </a:lnTo>
                  <a:lnTo>
                    <a:pt x="68" y="0"/>
                  </a:lnTo>
                  <a:lnTo>
                    <a:pt x="59" y="0"/>
                  </a:lnTo>
                  <a:lnTo>
                    <a:pt x="51" y="4"/>
                  </a:lnTo>
                  <a:lnTo>
                    <a:pt x="41" y="6"/>
                  </a:lnTo>
                  <a:lnTo>
                    <a:pt x="32" y="7"/>
                  </a:lnTo>
                  <a:lnTo>
                    <a:pt x="24" y="9"/>
                  </a:lnTo>
                  <a:lnTo>
                    <a:pt x="21" y="13"/>
                  </a:lnTo>
                  <a:lnTo>
                    <a:pt x="9" y="21"/>
                  </a:lnTo>
                  <a:lnTo>
                    <a:pt x="5" y="30"/>
                  </a:lnTo>
                  <a:lnTo>
                    <a:pt x="0" y="36"/>
                  </a:lnTo>
                  <a:lnTo>
                    <a:pt x="0" y="47"/>
                  </a:lnTo>
                  <a:lnTo>
                    <a:pt x="0" y="55"/>
                  </a:lnTo>
                  <a:lnTo>
                    <a:pt x="3" y="64"/>
                  </a:lnTo>
                  <a:lnTo>
                    <a:pt x="7" y="72"/>
                  </a:lnTo>
                  <a:lnTo>
                    <a:pt x="11" y="80"/>
                  </a:lnTo>
                  <a:lnTo>
                    <a:pt x="17" y="87"/>
                  </a:lnTo>
                  <a:lnTo>
                    <a:pt x="22" y="95"/>
                  </a:lnTo>
                  <a:lnTo>
                    <a:pt x="26" y="101"/>
                  </a:lnTo>
                  <a:lnTo>
                    <a:pt x="30" y="104"/>
                  </a:lnTo>
                  <a:lnTo>
                    <a:pt x="32" y="108"/>
                  </a:lnTo>
                  <a:lnTo>
                    <a:pt x="34" y="110"/>
                  </a:lnTo>
                  <a:lnTo>
                    <a:pt x="43" y="139"/>
                  </a:lnTo>
                  <a:lnTo>
                    <a:pt x="62" y="10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82" name="Google Shape;2382;p46"/>
            <p:cNvSpPr/>
            <p:nvPr/>
          </p:nvSpPr>
          <p:spPr>
            <a:xfrm>
              <a:off x="3605" y="1600"/>
              <a:ext cx="103" cy="82"/>
            </a:xfrm>
            <a:custGeom>
              <a:avLst/>
              <a:gdLst/>
              <a:ahLst/>
              <a:cxnLst/>
              <a:rect l="l" t="t" r="r" b="b"/>
              <a:pathLst>
                <a:path w="207" h="163" extrusionOk="0">
                  <a:moveTo>
                    <a:pt x="199" y="0"/>
                  </a:moveTo>
                  <a:lnTo>
                    <a:pt x="102" y="42"/>
                  </a:lnTo>
                  <a:lnTo>
                    <a:pt x="100" y="40"/>
                  </a:lnTo>
                  <a:lnTo>
                    <a:pt x="97" y="38"/>
                  </a:lnTo>
                  <a:lnTo>
                    <a:pt x="93" y="32"/>
                  </a:lnTo>
                  <a:lnTo>
                    <a:pt x="87" y="30"/>
                  </a:lnTo>
                  <a:lnTo>
                    <a:pt x="80" y="25"/>
                  </a:lnTo>
                  <a:lnTo>
                    <a:pt x="74" y="19"/>
                  </a:lnTo>
                  <a:lnTo>
                    <a:pt x="66" y="15"/>
                  </a:lnTo>
                  <a:lnTo>
                    <a:pt x="59" y="13"/>
                  </a:lnTo>
                  <a:lnTo>
                    <a:pt x="49" y="9"/>
                  </a:lnTo>
                  <a:lnTo>
                    <a:pt x="42" y="11"/>
                  </a:lnTo>
                  <a:lnTo>
                    <a:pt x="32" y="13"/>
                  </a:lnTo>
                  <a:lnTo>
                    <a:pt x="24" y="19"/>
                  </a:lnTo>
                  <a:lnTo>
                    <a:pt x="21" y="21"/>
                  </a:lnTo>
                  <a:lnTo>
                    <a:pt x="17" y="26"/>
                  </a:lnTo>
                  <a:lnTo>
                    <a:pt x="13" y="30"/>
                  </a:lnTo>
                  <a:lnTo>
                    <a:pt x="11" y="38"/>
                  </a:lnTo>
                  <a:lnTo>
                    <a:pt x="7" y="44"/>
                  </a:lnTo>
                  <a:lnTo>
                    <a:pt x="3" y="53"/>
                  </a:lnTo>
                  <a:lnTo>
                    <a:pt x="0" y="61"/>
                  </a:lnTo>
                  <a:lnTo>
                    <a:pt x="0" y="72"/>
                  </a:lnTo>
                  <a:lnTo>
                    <a:pt x="0" y="74"/>
                  </a:lnTo>
                  <a:lnTo>
                    <a:pt x="0" y="80"/>
                  </a:lnTo>
                  <a:lnTo>
                    <a:pt x="3" y="85"/>
                  </a:lnTo>
                  <a:lnTo>
                    <a:pt x="7" y="97"/>
                  </a:lnTo>
                  <a:lnTo>
                    <a:pt x="11" y="106"/>
                  </a:lnTo>
                  <a:lnTo>
                    <a:pt x="15" y="118"/>
                  </a:lnTo>
                  <a:lnTo>
                    <a:pt x="23" y="127"/>
                  </a:lnTo>
                  <a:lnTo>
                    <a:pt x="30" y="140"/>
                  </a:lnTo>
                  <a:lnTo>
                    <a:pt x="38" y="148"/>
                  </a:lnTo>
                  <a:lnTo>
                    <a:pt x="47" y="156"/>
                  </a:lnTo>
                  <a:lnTo>
                    <a:pt x="53" y="158"/>
                  </a:lnTo>
                  <a:lnTo>
                    <a:pt x="59" y="161"/>
                  </a:lnTo>
                  <a:lnTo>
                    <a:pt x="64" y="161"/>
                  </a:lnTo>
                  <a:lnTo>
                    <a:pt x="70" y="163"/>
                  </a:lnTo>
                  <a:lnTo>
                    <a:pt x="78" y="161"/>
                  </a:lnTo>
                  <a:lnTo>
                    <a:pt x="83" y="160"/>
                  </a:lnTo>
                  <a:lnTo>
                    <a:pt x="91" y="156"/>
                  </a:lnTo>
                  <a:lnTo>
                    <a:pt x="99" y="154"/>
                  </a:lnTo>
                  <a:lnTo>
                    <a:pt x="104" y="148"/>
                  </a:lnTo>
                  <a:lnTo>
                    <a:pt x="114" y="142"/>
                  </a:lnTo>
                  <a:lnTo>
                    <a:pt x="121" y="135"/>
                  </a:lnTo>
                  <a:lnTo>
                    <a:pt x="131" y="125"/>
                  </a:lnTo>
                  <a:lnTo>
                    <a:pt x="207" y="108"/>
                  </a:lnTo>
                  <a:lnTo>
                    <a:pt x="201" y="68"/>
                  </a:lnTo>
                  <a:lnTo>
                    <a:pt x="116" y="89"/>
                  </a:lnTo>
                  <a:lnTo>
                    <a:pt x="112" y="91"/>
                  </a:lnTo>
                  <a:lnTo>
                    <a:pt x="106" y="99"/>
                  </a:lnTo>
                  <a:lnTo>
                    <a:pt x="100" y="102"/>
                  </a:lnTo>
                  <a:lnTo>
                    <a:pt x="95" y="108"/>
                  </a:lnTo>
                  <a:lnTo>
                    <a:pt x="89" y="112"/>
                  </a:lnTo>
                  <a:lnTo>
                    <a:pt x="83" y="116"/>
                  </a:lnTo>
                  <a:lnTo>
                    <a:pt x="76" y="118"/>
                  </a:lnTo>
                  <a:lnTo>
                    <a:pt x="70" y="118"/>
                  </a:lnTo>
                  <a:lnTo>
                    <a:pt x="62" y="118"/>
                  </a:lnTo>
                  <a:lnTo>
                    <a:pt x="57" y="114"/>
                  </a:lnTo>
                  <a:lnTo>
                    <a:pt x="51" y="108"/>
                  </a:lnTo>
                  <a:lnTo>
                    <a:pt x="45" y="99"/>
                  </a:lnTo>
                  <a:lnTo>
                    <a:pt x="42" y="93"/>
                  </a:lnTo>
                  <a:lnTo>
                    <a:pt x="42" y="87"/>
                  </a:lnTo>
                  <a:lnTo>
                    <a:pt x="40" y="80"/>
                  </a:lnTo>
                  <a:lnTo>
                    <a:pt x="38" y="72"/>
                  </a:lnTo>
                  <a:lnTo>
                    <a:pt x="38" y="70"/>
                  </a:lnTo>
                  <a:lnTo>
                    <a:pt x="40" y="64"/>
                  </a:lnTo>
                  <a:lnTo>
                    <a:pt x="42" y="59"/>
                  </a:lnTo>
                  <a:lnTo>
                    <a:pt x="45" y="55"/>
                  </a:lnTo>
                  <a:lnTo>
                    <a:pt x="51" y="53"/>
                  </a:lnTo>
                  <a:lnTo>
                    <a:pt x="61" y="53"/>
                  </a:lnTo>
                  <a:lnTo>
                    <a:pt x="66" y="55"/>
                  </a:lnTo>
                  <a:lnTo>
                    <a:pt x="74" y="59"/>
                  </a:lnTo>
                  <a:lnTo>
                    <a:pt x="80" y="64"/>
                  </a:lnTo>
                  <a:lnTo>
                    <a:pt x="91" y="74"/>
                  </a:lnTo>
                  <a:lnTo>
                    <a:pt x="97" y="74"/>
                  </a:lnTo>
                  <a:lnTo>
                    <a:pt x="102" y="72"/>
                  </a:lnTo>
                  <a:lnTo>
                    <a:pt x="110" y="70"/>
                  </a:lnTo>
                  <a:lnTo>
                    <a:pt x="119" y="66"/>
                  </a:lnTo>
                  <a:lnTo>
                    <a:pt x="129" y="63"/>
                  </a:lnTo>
                  <a:lnTo>
                    <a:pt x="138" y="59"/>
                  </a:lnTo>
                  <a:lnTo>
                    <a:pt x="150" y="55"/>
                  </a:lnTo>
                  <a:lnTo>
                    <a:pt x="159" y="49"/>
                  </a:lnTo>
                  <a:lnTo>
                    <a:pt x="171" y="47"/>
                  </a:lnTo>
                  <a:lnTo>
                    <a:pt x="178" y="42"/>
                  </a:lnTo>
                  <a:lnTo>
                    <a:pt x="188" y="40"/>
                  </a:lnTo>
                  <a:lnTo>
                    <a:pt x="196" y="36"/>
                  </a:lnTo>
                  <a:lnTo>
                    <a:pt x="201" y="34"/>
                  </a:lnTo>
                  <a:lnTo>
                    <a:pt x="205" y="32"/>
                  </a:lnTo>
                  <a:lnTo>
                    <a:pt x="207" y="32"/>
                  </a:lnTo>
                  <a:lnTo>
                    <a:pt x="19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83" name="Google Shape;2383;p46"/>
            <p:cNvSpPr/>
            <p:nvPr/>
          </p:nvSpPr>
          <p:spPr>
            <a:xfrm>
              <a:off x="3677" y="1704"/>
              <a:ext cx="87" cy="63"/>
            </a:xfrm>
            <a:custGeom>
              <a:avLst/>
              <a:gdLst/>
              <a:ahLst/>
              <a:cxnLst/>
              <a:rect l="l" t="t" r="r" b="b"/>
              <a:pathLst>
                <a:path w="173" h="127" extrusionOk="0">
                  <a:moveTo>
                    <a:pt x="55" y="10"/>
                  </a:moveTo>
                  <a:lnTo>
                    <a:pt x="53" y="10"/>
                  </a:lnTo>
                  <a:lnTo>
                    <a:pt x="50" y="10"/>
                  </a:lnTo>
                  <a:lnTo>
                    <a:pt x="44" y="11"/>
                  </a:lnTo>
                  <a:lnTo>
                    <a:pt x="38" y="15"/>
                  </a:lnTo>
                  <a:lnTo>
                    <a:pt x="31" y="17"/>
                  </a:lnTo>
                  <a:lnTo>
                    <a:pt x="23" y="23"/>
                  </a:lnTo>
                  <a:lnTo>
                    <a:pt x="15" y="27"/>
                  </a:lnTo>
                  <a:lnTo>
                    <a:pt x="10" y="34"/>
                  </a:lnTo>
                  <a:lnTo>
                    <a:pt x="4" y="40"/>
                  </a:lnTo>
                  <a:lnTo>
                    <a:pt x="2" y="48"/>
                  </a:lnTo>
                  <a:lnTo>
                    <a:pt x="0" y="55"/>
                  </a:lnTo>
                  <a:lnTo>
                    <a:pt x="2" y="65"/>
                  </a:lnTo>
                  <a:lnTo>
                    <a:pt x="8" y="74"/>
                  </a:lnTo>
                  <a:lnTo>
                    <a:pt x="15" y="84"/>
                  </a:lnTo>
                  <a:lnTo>
                    <a:pt x="21" y="89"/>
                  </a:lnTo>
                  <a:lnTo>
                    <a:pt x="29" y="95"/>
                  </a:lnTo>
                  <a:lnTo>
                    <a:pt x="36" y="103"/>
                  </a:lnTo>
                  <a:lnTo>
                    <a:pt x="48" y="108"/>
                  </a:lnTo>
                  <a:lnTo>
                    <a:pt x="55" y="112"/>
                  </a:lnTo>
                  <a:lnTo>
                    <a:pt x="65" y="118"/>
                  </a:lnTo>
                  <a:lnTo>
                    <a:pt x="74" y="122"/>
                  </a:lnTo>
                  <a:lnTo>
                    <a:pt x="84" y="126"/>
                  </a:lnTo>
                  <a:lnTo>
                    <a:pt x="91" y="126"/>
                  </a:lnTo>
                  <a:lnTo>
                    <a:pt x="101" y="127"/>
                  </a:lnTo>
                  <a:lnTo>
                    <a:pt x="109" y="127"/>
                  </a:lnTo>
                  <a:lnTo>
                    <a:pt x="116" y="127"/>
                  </a:lnTo>
                  <a:lnTo>
                    <a:pt x="124" y="126"/>
                  </a:lnTo>
                  <a:lnTo>
                    <a:pt x="129" y="126"/>
                  </a:lnTo>
                  <a:lnTo>
                    <a:pt x="135" y="122"/>
                  </a:lnTo>
                  <a:lnTo>
                    <a:pt x="143" y="120"/>
                  </a:lnTo>
                  <a:lnTo>
                    <a:pt x="152" y="112"/>
                  </a:lnTo>
                  <a:lnTo>
                    <a:pt x="162" y="103"/>
                  </a:lnTo>
                  <a:lnTo>
                    <a:pt x="164" y="97"/>
                  </a:lnTo>
                  <a:lnTo>
                    <a:pt x="168" y="91"/>
                  </a:lnTo>
                  <a:lnTo>
                    <a:pt x="169" y="86"/>
                  </a:lnTo>
                  <a:lnTo>
                    <a:pt x="171" y="80"/>
                  </a:lnTo>
                  <a:lnTo>
                    <a:pt x="171" y="72"/>
                  </a:lnTo>
                  <a:lnTo>
                    <a:pt x="173" y="67"/>
                  </a:lnTo>
                  <a:lnTo>
                    <a:pt x="173" y="59"/>
                  </a:lnTo>
                  <a:lnTo>
                    <a:pt x="173" y="53"/>
                  </a:lnTo>
                  <a:lnTo>
                    <a:pt x="171" y="46"/>
                  </a:lnTo>
                  <a:lnTo>
                    <a:pt x="169" y="40"/>
                  </a:lnTo>
                  <a:lnTo>
                    <a:pt x="168" y="32"/>
                  </a:lnTo>
                  <a:lnTo>
                    <a:pt x="164" y="25"/>
                  </a:lnTo>
                  <a:lnTo>
                    <a:pt x="160" y="19"/>
                  </a:lnTo>
                  <a:lnTo>
                    <a:pt x="156" y="13"/>
                  </a:lnTo>
                  <a:lnTo>
                    <a:pt x="150" y="6"/>
                  </a:lnTo>
                  <a:lnTo>
                    <a:pt x="145" y="0"/>
                  </a:lnTo>
                  <a:lnTo>
                    <a:pt x="114" y="23"/>
                  </a:lnTo>
                  <a:lnTo>
                    <a:pt x="116" y="25"/>
                  </a:lnTo>
                  <a:lnTo>
                    <a:pt x="118" y="30"/>
                  </a:lnTo>
                  <a:lnTo>
                    <a:pt x="120" y="36"/>
                  </a:lnTo>
                  <a:lnTo>
                    <a:pt x="124" y="42"/>
                  </a:lnTo>
                  <a:lnTo>
                    <a:pt x="126" y="49"/>
                  </a:lnTo>
                  <a:lnTo>
                    <a:pt x="128" y="57"/>
                  </a:lnTo>
                  <a:lnTo>
                    <a:pt x="129" y="67"/>
                  </a:lnTo>
                  <a:lnTo>
                    <a:pt x="128" y="72"/>
                  </a:lnTo>
                  <a:lnTo>
                    <a:pt x="128" y="78"/>
                  </a:lnTo>
                  <a:lnTo>
                    <a:pt x="124" y="84"/>
                  </a:lnTo>
                  <a:lnTo>
                    <a:pt x="118" y="87"/>
                  </a:lnTo>
                  <a:lnTo>
                    <a:pt x="109" y="89"/>
                  </a:lnTo>
                  <a:lnTo>
                    <a:pt x="99" y="89"/>
                  </a:lnTo>
                  <a:lnTo>
                    <a:pt x="91" y="87"/>
                  </a:lnTo>
                  <a:lnTo>
                    <a:pt x="86" y="87"/>
                  </a:lnTo>
                  <a:lnTo>
                    <a:pt x="76" y="84"/>
                  </a:lnTo>
                  <a:lnTo>
                    <a:pt x="69" y="82"/>
                  </a:lnTo>
                  <a:lnTo>
                    <a:pt x="67" y="80"/>
                  </a:lnTo>
                  <a:lnTo>
                    <a:pt x="63" y="76"/>
                  </a:lnTo>
                  <a:lnTo>
                    <a:pt x="55" y="70"/>
                  </a:lnTo>
                  <a:lnTo>
                    <a:pt x="53" y="65"/>
                  </a:lnTo>
                  <a:lnTo>
                    <a:pt x="52" y="53"/>
                  </a:lnTo>
                  <a:lnTo>
                    <a:pt x="53" y="44"/>
                  </a:lnTo>
                  <a:lnTo>
                    <a:pt x="57" y="38"/>
                  </a:lnTo>
                  <a:lnTo>
                    <a:pt x="63" y="32"/>
                  </a:lnTo>
                  <a:lnTo>
                    <a:pt x="71" y="27"/>
                  </a:lnTo>
                  <a:lnTo>
                    <a:pt x="82" y="21"/>
                  </a:lnTo>
                  <a:lnTo>
                    <a:pt x="78" y="0"/>
                  </a:lnTo>
                  <a:lnTo>
                    <a:pt x="55"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84" name="Google Shape;2384;p46"/>
            <p:cNvSpPr/>
            <p:nvPr/>
          </p:nvSpPr>
          <p:spPr>
            <a:xfrm>
              <a:off x="4301" y="1239"/>
              <a:ext cx="56" cy="95"/>
            </a:xfrm>
            <a:custGeom>
              <a:avLst/>
              <a:gdLst/>
              <a:ahLst/>
              <a:cxnLst/>
              <a:rect l="l" t="t" r="r" b="b"/>
              <a:pathLst>
                <a:path w="113" h="190" extrusionOk="0">
                  <a:moveTo>
                    <a:pt x="58" y="8"/>
                  </a:moveTo>
                  <a:lnTo>
                    <a:pt x="58" y="8"/>
                  </a:lnTo>
                  <a:lnTo>
                    <a:pt x="56" y="12"/>
                  </a:lnTo>
                  <a:lnTo>
                    <a:pt x="52" y="19"/>
                  </a:lnTo>
                  <a:lnTo>
                    <a:pt x="50" y="29"/>
                  </a:lnTo>
                  <a:lnTo>
                    <a:pt x="48" y="33"/>
                  </a:lnTo>
                  <a:lnTo>
                    <a:pt x="48" y="38"/>
                  </a:lnTo>
                  <a:lnTo>
                    <a:pt x="44" y="44"/>
                  </a:lnTo>
                  <a:lnTo>
                    <a:pt x="44" y="52"/>
                  </a:lnTo>
                  <a:lnTo>
                    <a:pt x="42" y="57"/>
                  </a:lnTo>
                  <a:lnTo>
                    <a:pt x="40" y="63"/>
                  </a:lnTo>
                  <a:lnTo>
                    <a:pt x="39" y="71"/>
                  </a:lnTo>
                  <a:lnTo>
                    <a:pt x="39" y="78"/>
                  </a:lnTo>
                  <a:lnTo>
                    <a:pt x="37" y="84"/>
                  </a:lnTo>
                  <a:lnTo>
                    <a:pt x="35" y="90"/>
                  </a:lnTo>
                  <a:lnTo>
                    <a:pt x="35" y="97"/>
                  </a:lnTo>
                  <a:lnTo>
                    <a:pt x="35" y="103"/>
                  </a:lnTo>
                  <a:lnTo>
                    <a:pt x="35" y="109"/>
                  </a:lnTo>
                  <a:lnTo>
                    <a:pt x="35" y="114"/>
                  </a:lnTo>
                  <a:lnTo>
                    <a:pt x="35" y="120"/>
                  </a:lnTo>
                  <a:lnTo>
                    <a:pt x="35" y="126"/>
                  </a:lnTo>
                  <a:lnTo>
                    <a:pt x="37" y="135"/>
                  </a:lnTo>
                  <a:lnTo>
                    <a:pt x="40" y="143"/>
                  </a:lnTo>
                  <a:lnTo>
                    <a:pt x="46" y="149"/>
                  </a:lnTo>
                  <a:lnTo>
                    <a:pt x="54" y="151"/>
                  </a:lnTo>
                  <a:lnTo>
                    <a:pt x="61" y="149"/>
                  </a:lnTo>
                  <a:lnTo>
                    <a:pt x="67" y="145"/>
                  </a:lnTo>
                  <a:lnTo>
                    <a:pt x="71" y="139"/>
                  </a:lnTo>
                  <a:lnTo>
                    <a:pt x="77" y="133"/>
                  </a:lnTo>
                  <a:lnTo>
                    <a:pt x="77" y="124"/>
                  </a:lnTo>
                  <a:lnTo>
                    <a:pt x="78" y="114"/>
                  </a:lnTo>
                  <a:lnTo>
                    <a:pt x="80" y="103"/>
                  </a:lnTo>
                  <a:lnTo>
                    <a:pt x="80" y="92"/>
                  </a:lnTo>
                  <a:lnTo>
                    <a:pt x="80" y="80"/>
                  </a:lnTo>
                  <a:lnTo>
                    <a:pt x="78" y="71"/>
                  </a:lnTo>
                  <a:lnTo>
                    <a:pt x="78" y="61"/>
                  </a:lnTo>
                  <a:lnTo>
                    <a:pt x="78" y="52"/>
                  </a:lnTo>
                  <a:lnTo>
                    <a:pt x="77" y="44"/>
                  </a:lnTo>
                  <a:lnTo>
                    <a:pt x="77" y="38"/>
                  </a:lnTo>
                  <a:lnTo>
                    <a:pt x="77" y="35"/>
                  </a:lnTo>
                  <a:lnTo>
                    <a:pt x="109" y="31"/>
                  </a:lnTo>
                  <a:lnTo>
                    <a:pt x="109" y="33"/>
                  </a:lnTo>
                  <a:lnTo>
                    <a:pt x="109" y="38"/>
                  </a:lnTo>
                  <a:lnTo>
                    <a:pt x="111" y="46"/>
                  </a:lnTo>
                  <a:lnTo>
                    <a:pt x="111" y="55"/>
                  </a:lnTo>
                  <a:lnTo>
                    <a:pt x="111" y="61"/>
                  </a:lnTo>
                  <a:lnTo>
                    <a:pt x="111" y="69"/>
                  </a:lnTo>
                  <a:lnTo>
                    <a:pt x="111" y="74"/>
                  </a:lnTo>
                  <a:lnTo>
                    <a:pt x="113" y="82"/>
                  </a:lnTo>
                  <a:lnTo>
                    <a:pt x="113" y="88"/>
                  </a:lnTo>
                  <a:lnTo>
                    <a:pt x="113" y="95"/>
                  </a:lnTo>
                  <a:lnTo>
                    <a:pt x="113" y="103"/>
                  </a:lnTo>
                  <a:lnTo>
                    <a:pt x="113" y="112"/>
                  </a:lnTo>
                  <a:lnTo>
                    <a:pt x="111" y="118"/>
                  </a:lnTo>
                  <a:lnTo>
                    <a:pt x="109" y="126"/>
                  </a:lnTo>
                  <a:lnTo>
                    <a:pt x="107" y="133"/>
                  </a:lnTo>
                  <a:lnTo>
                    <a:pt x="107" y="141"/>
                  </a:lnTo>
                  <a:lnTo>
                    <a:pt x="103" y="147"/>
                  </a:lnTo>
                  <a:lnTo>
                    <a:pt x="101" y="152"/>
                  </a:lnTo>
                  <a:lnTo>
                    <a:pt x="97" y="160"/>
                  </a:lnTo>
                  <a:lnTo>
                    <a:pt x="96" y="166"/>
                  </a:lnTo>
                  <a:lnTo>
                    <a:pt x="88" y="175"/>
                  </a:lnTo>
                  <a:lnTo>
                    <a:pt x="78" y="183"/>
                  </a:lnTo>
                  <a:lnTo>
                    <a:pt x="73" y="185"/>
                  </a:lnTo>
                  <a:lnTo>
                    <a:pt x="67" y="189"/>
                  </a:lnTo>
                  <a:lnTo>
                    <a:pt x="61" y="189"/>
                  </a:lnTo>
                  <a:lnTo>
                    <a:pt x="54" y="190"/>
                  </a:lnTo>
                  <a:lnTo>
                    <a:pt x="46" y="189"/>
                  </a:lnTo>
                  <a:lnTo>
                    <a:pt x="40" y="187"/>
                  </a:lnTo>
                  <a:lnTo>
                    <a:pt x="33" y="185"/>
                  </a:lnTo>
                  <a:lnTo>
                    <a:pt x="27" y="183"/>
                  </a:lnTo>
                  <a:lnTo>
                    <a:pt x="18" y="173"/>
                  </a:lnTo>
                  <a:lnTo>
                    <a:pt x="12" y="166"/>
                  </a:lnTo>
                  <a:lnTo>
                    <a:pt x="8" y="158"/>
                  </a:lnTo>
                  <a:lnTo>
                    <a:pt x="6" y="152"/>
                  </a:lnTo>
                  <a:lnTo>
                    <a:pt x="4" y="145"/>
                  </a:lnTo>
                  <a:lnTo>
                    <a:pt x="4" y="139"/>
                  </a:lnTo>
                  <a:lnTo>
                    <a:pt x="2" y="131"/>
                  </a:lnTo>
                  <a:lnTo>
                    <a:pt x="0" y="126"/>
                  </a:lnTo>
                  <a:lnTo>
                    <a:pt x="0" y="118"/>
                  </a:lnTo>
                  <a:lnTo>
                    <a:pt x="2" y="112"/>
                  </a:lnTo>
                  <a:lnTo>
                    <a:pt x="2" y="103"/>
                  </a:lnTo>
                  <a:lnTo>
                    <a:pt x="2" y="95"/>
                  </a:lnTo>
                  <a:lnTo>
                    <a:pt x="4" y="88"/>
                  </a:lnTo>
                  <a:lnTo>
                    <a:pt x="6" y="80"/>
                  </a:lnTo>
                  <a:lnTo>
                    <a:pt x="6" y="71"/>
                  </a:lnTo>
                  <a:lnTo>
                    <a:pt x="8" y="63"/>
                  </a:lnTo>
                  <a:lnTo>
                    <a:pt x="10" y="55"/>
                  </a:lnTo>
                  <a:lnTo>
                    <a:pt x="14" y="50"/>
                  </a:lnTo>
                  <a:lnTo>
                    <a:pt x="14" y="42"/>
                  </a:lnTo>
                  <a:lnTo>
                    <a:pt x="16" y="35"/>
                  </a:lnTo>
                  <a:lnTo>
                    <a:pt x="18" y="29"/>
                  </a:lnTo>
                  <a:lnTo>
                    <a:pt x="21" y="21"/>
                  </a:lnTo>
                  <a:lnTo>
                    <a:pt x="23" y="16"/>
                  </a:lnTo>
                  <a:lnTo>
                    <a:pt x="25" y="10"/>
                  </a:lnTo>
                  <a:lnTo>
                    <a:pt x="27" y="4"/>
                  </a:lnTo>
                  <a:lnTo>
                    <a:pt x="31" y="0"/>
                  </a:lnTo>
                  <a:lnTo>
                    <a:pt x="58" y="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85" name="Google Shape;2385;p46"/>
            <p:cNvSpPr/>
            <p:nvPr/>
          </p:nvSpPr>
          <p:spPr>
            <a:xfrm>
              <a:off x="4129" y="1285"/>
              <a:ext cx="135" cy="110"/>
            </a:xfrm>
            <a:custGeom>
              <a:avLst/>
              <a:gdLst/>
              <a:ahLst/>
              <a:cxnLst/>
              <a:rect l="l" t="t" r="r" b="b"/>
              <a:pathLst>
                <a:path w="270" h="219" extrusionOk="0">
                  <a:moveTo>
                    <a:pt x="36" y="164"/>
                  </a:moveTo>
                  <a:lnTo>
                    <a:pt x="168" y="86"/>
                  </a:lnTo>
                  <a:lnTo>
                    <a:pt x="166" y="82"/>
                  </a:lnTo>
                  <a:lnTo>
                    <a:pt x="166" y="75"/>
                  </a:lnTo>
                  <a:lnTo>
                    <a:pt x="166" y="65"/>
                  </a:lnTo>
                  <a:lnTo>
                    <a:pt x="168" y="56"/>
                  </a:lnTo>
                  <a:lnTo>
                    <a:pt x="173" y="46"/>
                  </a:lnTo>
                  <a:lnTo>
                    <a:pt x="183" y="40"/>
                  </a:lnTo>
                  <a:lnTo>
                    <a:pt x="190" y="38"/>
                  </a:lnTo>
                  <a:lnTo>
                    <a:pt x="200" y="38"/>
                  </a:lnTo>
                  <a:lnTo>
                    <a:pt x="204" y="38"/>
                  </a:lnTo>
                  <a:lnTo>
                    <a:pt x="209" y="40"/>
                  </a:lnTo>
                  <a:lnTo>
                    <a:pt x="215" y="44"/>
                  </a:lnTo>
                  <a:lnTo>
                    <a:pt x="221" y="48"/>
                  </a:lnTo>
                  <a:lnTo>
                    <a:pt x="223" y="50"/>
                  </a:lnTo>
                  <a:lnTo>
                    <a:pt x="227" y="59"/>
                  </a:lnTo>
                  <a:lnTo>
                    <a:pt x="229" y="63"/>
                  </a:lnTo>
                  <a:lnTo>
                    <a:pt x="230" y="69"/>
                  </a:lnTo>
                  <a:lnTo>
                    <a:pt x="234" y="77"/>
                  </a:lnTo>
                  <a:lnTo>
                    <a:pt x="236" y="84"/>
                  </a:lnTo>
                  <a:lnTo>
                    <a:pt x="236" y="90"/>
                  </a:lnTo>
                  <a:lnTo>
                    <a:pt x="236" y="96"/>
                  </a:lnTo>
                  <a:lnTo>
                    <a:pt x="234" y="99"/>
                  </a:lnTo>
                  <a:lnTo>
                    <a:pt x="230" y="103"/>
                  </a:lnTo>
                  <a:lnTo>
                    <a:pt x="227" y="107"/>
                  </a:lnTo>
                  <a:lnTo>
                    <a:pt x="219" y="107"/>
                  </a:lnTo>
                  <a:lnTo>
                    <a:pt x="213" y="107"/>
                  </a:lnTo>
                  <a:lnTo>
                    <a:pt x="209" y="107"/>
                  </a:lnTo>
                  <a:lnTo>
                    <a:pt x="204" y="105"/>
                  </a:lnTo>
                  <a:lnTo>
                    <a:pt x="200" y="105"/>
                  </a:lnTo>
                  <a:lnTo>
                    <a:pt x="67" y="187"/>
                  </a:lnTo>
                  <a:lnTo>
                    <a:pt x="92" y="219"/>
                  </a:lnTo>
                  <a:lnTo>
                    <a:pt x="206" y="139"/>
                  </a:lnTo>
                  <a:lnTo>
                    <a:pt x="208" y="141"/>
                  </a:lnTo>
                  <a:lnTo>
                    <a:pt x="217" y="143"/>
                  </a:lnTo>
                  <a:lnTo>
                    <a:pt x="221" y="145"/>
                  </a:lnTo>
                  <a:lnTo>
                    <a:pt x="229" y="145"/>
                  </a:lnTo>
                  <a:lnTo>
                    <a:pt x="234" y="145"/>
                  </a:lnTo>
                  <a:lnTo>
                    <a:pt x="242" y="145"/>
                  </a:lnTo>
                  <a:lnTo>
                    <a:pt x="248" y="141"/>
                  </a:lnTo>
                  <a:lnTo>
                    <a:pt x="253" y="137"/>
                  </a:lnTo>
                  <a:lnTo>
                    <a:pt x="257" y="134"/>
                  </a:lnTo>
                  <a:lnTo>
                    <a:pt x="263" y="126"/>
                  </a:lnTo>
                  <a:lnTo>
                    <a:pt x="265" y="120"/>
                  </a:lnTo>
                  <a:lnTo>
                    <a:pt x="267" y="116"/>
                  </a:lnTo>
                  <a:lnTo>
                    <a:pt x="267" y="109"/>
                  </a:lnTo>
                  <a:lnTo>
                    <a:pt x="270" y="103"/>
                  </a:lnTo>
                  <a:lnTo>
                    <a:pt x="270" y="96"/>
                  </a:lnTo>
                  <a:lnTo>
                    <a:pt x="270" y="90"/>
                  </a:lnTo>
                  <a:lnTo>
                    <a:pt x="270" y="80"/>
                  </a:lnTo>
                  <a:lnTo>
                    <a:pt x="270" y="73"/>
                  </a:lnTo>
                  <a:lnTo>
                    <a:pt x="267" y="63"/>
                  </a:lnTo>
                  <a:lnTo>
                    <a:pt x="265" y="54"/>
                  </a:lnTo>
                  <a:lnTo>
                    <a:pt x="263" y="46"/>
                  </a:lnTo>
                  <a:lnTo>
                    <a:pt x="261" y="38"/>
                  </a:lnTo>
                  <a:lnTo>
                    <a:pt x="255" y="31"/>
                  </a:lnTo>
                  <a:lnTo>
                    <a:pt x="253" y="25"/>
                  </a:lnTo>
                  <a:lnTo>
                    <a:pt x="248" y="19"/>
                  </a:lnTo>
                  <a:lnTo>
                    <a:pt x="244" y="16"/>
                  </a:lnTo>
                  <a:lnTo>
                    <a:pt x="234" y="8"/>
                  </a:lnTo>
                  <a:lnTo>
                    <a:pt x="225" y="4"/>
                  </a:lnTo>
                  <a:lnTo>
                    <a:pt x="217" y="2"/>
                  </a:lnTo>
                  <a:lnTo>
                    <a:pt x="211" y="0"/>
                  </a:lnTo>
                  <a:lnTo>
                    <a:pt x="206" y="0"/>
                  </a:lnTo>
                  <a:lnTo>
                    <a:pt x="200" y="2"/>
                  </a:lnTo>
                  <a:lnTo>
                    <a:pt x="194" y="2"/>
                  </a:lnTo>
                  <a:lnTo>
                    <a:pt x="187" y="2"/>
                  </a:lnTo>
                  <a:lnTo>
                    <a:pt x="183" y="2"/>
                  </a:lnTo>
                  <a:lnTo>
                    <a:pt x="177" y="6"/>
                  </a:lnTo>
                  <a:lnTo>
                    <a:pt x="166" y="10"/>
                  </a:lnTo>
                  <a:lnTo>
                    <a:pt x="158" y="18"/>
                  </a:lnTo>
                  <a:lnTo>
                    <a:pt x="149" y="25"/>
                  </a:lnTo>
                  <a:lnTo>
                    <a:pt x="143" y="35"/>
                  </a:lnTo>
                  <a:lnTo>
                    <a:pt x="141" y="38"/>
                  </a:lnTo>
                  <a:lnTo>
                    <a:pt x="139" y="46"/>
                  </a:lnTo>
                  <a:lnTo>
                    <a:pt x="139" y="52"/>
                  </a:lnTo>
                  <a:lnTo>
                    <a:pt x="139" y="58"/>
                  </a:lnTo>
                  <a:lnTo>
                    <a:pt x="0" y="134"/>
                  </a:lnTo>
                  <a:lnTo>
                    <a:pt x="36" y="16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86" name="Google Shape;2386;p46"/>
            <p:cNvSpPr/>
            <p:nvPr/>
          </p:nvSpPr>
          <p:spPr>
            <a:xfrm>
              <a:off x="4380" y="1204"/>
              <a:ext cx="76" cy="83"/>
            </a:xfrm>
            <a:custGeom>
              <a:avLst/>
              <a:gdLst/>
              <a:ahLst/>
              <a:cxnLst/>
              <a:rect l="l" t="t" r="r" b="b"/>
              <a:pathLst>
                <a:path w="152" h="165" extrusionOk="0">
                  <a:moveTo>
                    <a:pt x="31" y="21"/>
                  </a:moveTo>
                  <a:lnTo>
                    <a:pt x="31" y="26"/>
                  </a:lnTo>
                  <a:lnTo>
                    <a:pt x="31" y="32"/>
                  </a:lnTo>
                  <a:lnTo>
                    <a:pt x="31" y="40"/>
                  </a:lnTo>
                  <a:lnTo>
                    <a:pt x="31" y="47"/>
                  </a:lnTo>
                  <a:lnTo>
                    <a:pt x="33" y="57"/>
                  </a:lnTo>
                  <a:lnTo>
                    <a:pt x="35" y="68"/>
                  </a:lnTo>
                  <a:lnTo>
                    <a:pt x="38" y="78"/>
                  </a:lnTo>
                  <a:lnTo>
                    <a:pt x="40" y="87"/>
                  </a:lnTo>
                  <a:lnTo>
                    <a:pt x="44" y="97"/>
                  </a:lnTo>
                  <a:lnTo>
                    <a:pt x="50" y="106"/>
                  </a:lnTo>
                  <a:lnTo>
                    <a:pt x="57" y="114"/>
                  </a:lnTo>
                  <a:lnTo>
                    <a:pt x="63" y="118"/>
                  </a:lnTo>
                  <a:lnTo>
                    <a:pt x="71" y="122"/>
                  </a:lnTo>
                  <a:lnTo>
                    <a:pt x="80" y="122"/>
                  </a:lnTo>
                  <a:lnTo>
                    <a:pt x="90" y="122"/>
                  </a:lnTo>
                  <a:lnTo>
                    <a:pt x="97" y="116"/>
                  </a:lnTo>
                  <a:lnTo>
                    <a:pt x="105" y="110"/>
                  </a:lnTo>
                  <a:lnTo>
                    <a:pt x="107" y="104"/>
                  </a:lnTo>
                  <a:lnTo>
                    <a:pt x="107" y="97"/>
                  </a:lnTo>
                  <a:lnTo>
                    <a:pt x="105" y="89"/>
                  </a:lnTo>
                  <a:lnTo>
                    <a:pt x="101" y="82"/>
                  </a:lnTo>
                  <a:lnTo>
                    <a:pt x="95" y="72"/>
                  </a:lnTo>
                  <a:lnTo>
                    <a:pt x="90" y="65"/>
                  </a:lnTo>
                  <a:lnTo>
                    <a:pt x="82" y="57"/>
                  </a:lnTo>
                  <a:lnTo>
                    <a:pt x="76" y="49"/>
                  </a:lnTo>
                  <a:lnTo>
                    <a:pt x="69" y="44"/>
                  </a:lnTo>
                  <a:lnTo>
                    <a:pt x="63" y="38"/>
                  </a:lnTo>
                  <a:lnTo>
                    <a:pt x="57" y="32"/>
                  </a:lnTo>
                  <a:lnTo>
                    <a:pt x="54" y="28"/>
                  </a:lnTo>
                  <a:lnTo>
                    <a:pt x="50" y="26"/>
                  </a:lnTo>
                  <a:lnTo>
                    <a:pt x="67" y="0"/>
                  </a:lnTo>
                  <a:lnTo>
                    <a:pt x="73" y="4"/>
                  </a:lnTo>
                  <a:lnTo>
                    <a:pt x="78" y="11"/>
                  </a:lnTo>
                  <a:lnTo>
                    <a:pt x="88" y="19"/>
                  </a:lnTo>
                  <a:lnTo>
                    <a:pt x="93" y="25"/>
                  </a:lnTo>
                  <a:lnTo>
                    <a:pt x="97" y="28"/>
                  </a:lnTo>
                  <a:lnTo>
                    <a:pt x="103" y="34"/>
                  </a:lnTo>
                  <a:lnTo>
                    <a:pt x="109" y="42"/>
                  </a:lnTo>
                  <a:lnTo>
                    <a:pt x="114" y="45"/>
                  </a:lnTo>
                  <a:lnTo>
                    <a:pt x="120" y="53"/>
                  </a:lnTo>
                  <a:lnTo>
                    <a:pt x="126" y="59"/>
                  </a:lnTo>
                  <a:lnTo>
                    <a:pt x="131" y="66"/>
                  </a:lnTo>
                  <a:lnTo>
                    <a:pt x="135" y="72"/>
                  </a:lnTo>
                  <a:lnTo>
                    <a:pt x="139" y="80"/>
                  </a:lnTo>
                  <a:lnTo>
                    <a:pt x="143" y="85"/>
                  </a:lnTo>
                  <a:lnTo>
                    <a:pt x="147" y="93"/>
                  </a:lnTo>
                  <a:lnTo>
                    <a:pt x="149" y="99"/>
                  </a:lnTo>
                  <a:lnTo>
                    <a:pt x="151" y="106"/>
                  </a:lnTo>
                  <a:lnTo>
                    <a:pt x="152" y="112"/>
                  </a:lnTo>
                  <a:lnTo>
                    <a:pt x="152" y="120"/>
                  </a:lnTo>
                  <a:lnTo>
                    <a:pt x="151" y="131"/>
                  </a:lnTo>
                  <a:lnTo>
                    <a:pt x="145" y="142"/>
                  </a:lnTo>
                  <a:lnTo>
                    <a:pt x="139" y="146"/>
                  </a:lnTo>
                  <a:lnTo>
                    <a:pt x="133" y="150"/>
                  </a:lnTo>
                  <a:lnTo>
                    <a:pt x="126" y="156"/>
                  </a:lnTo>
                  <a:lnTo>
                    <a:pt x="116" y="160"/>
                  </a:lnTo>
                  <a:lnTo>
                    <a:pt x="107" y="163"/>
                  </a:lnTo>
                  <a:lnTo>
                    <a:pt x="97" y="163"/>
                  </a:lnTo>
                  <a:lnTo>
                    <a:pt x="88" y="163"/>
                  </a:lnTo>
                  <a:lnTo>
                    <a:pt x="80" y="165"/>
                  </a:lnTo>
                  <a:lnTo>
                    <a:pt x="73" y="163"/>
                  </a:lnTo>
                  <a:lnTo>
                    <a:pt x="65" y="160"/>
                  </a:lnTo>
                  <a:lnTo>
                    <a:pt x="59" y="158"/>
                  </a:lnTo>
                  <a:lnTo>
                    <a:pt x="54" y="154"/>
                  </a:lnTo>
                  <a:lnTo>
                    <a:pt x="46" y="148"/>
                  </a:lnTo>
                  <a:lnTo>
                    <a:pt x="42" y="144"/>
                  </a:lnTo>
                  <a:lnTo>
                    <a:pt x="36" y="139"/>
                  </a:lnTo>
                  <a:lnTo>
                    <a:pt x="33" y="133"/>
                  </a:lnTo>
                  <a:lnTo>
                    <a:pt x="27" y="125"/>
                  </a:lnTo>
                  <a:lnTo>
                    <a:pt x="23" y="120"/>
                  </a:lnTo>
                  <a:lnTo>
                    <a:pt x="19" y="112"/>
                  </a:lnTo>
                  <a:lnTo>
                    <a:pt x="17" y="104"/>
                  </a:lnTo>
                  <a:lnTo>
                    <a:pt x="16" y="97"/>
                  </a:lnTo>
                  <a:lnTo>
                    <a:pt x="12" y="89"/>
                  </a:lnTo>
                  <a:lnTo>
                    <a:pt x="10" y="82"/>
                  </a:lnTo>
                  <a:lnTo>
                    <a:pt x="8" y="76"/>
                  </a:lnTo>
                  <a:lnTo>
                    <a:pt x="6" y="68"/>
                  </a:lnTo>
                  <a:lnTo>
                    <a:pt x="4" y="61"/>
                  </a:lnTo>
                  <a:lnTo>
                    <a:pt x="2" y="53"/>
                  </a:lnTo>
                  <a:lnTo>
                    <a:pt x="2" y="47"/>
                  </a:lnTo>
                  <a:lnTo>
                    <a:pt x="0" y="42"/>
                  </a:lnTo>
                  <a:lnTo>
                    <a:pt x="0" y="36"/>
                  </a:lnTo>
                  <a:lnTo>
                    <a:pt x="0" y="32"/>
                  </a:lnTo>
                  <a:lnTo>
                    <a:pt x="0" y="28"/>
                  </a:lnTo>
                  <a:lnTo>
                    <a:pt x="0" y="23"/>
                  </a:lnTo>
                  <a:lnTo>
                    <a:pt x="0" y="21"/>
                  </a:lnTo>
                  <a:lnTo>
                    <a:pt x="31" y="2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87" name="Google Shape;2387;p46"/>
            <p:cNvSpPr/>
            <p:nvPr/>
          </p:nvSpPr>
          <p:spPr>
            <a:xfrm>
              <a:off x="4034" y="1274"/>
              <a:ext cx="64" cy="70"/>
            </a:xfrm>
            <a:custGeom>
              <a:avLst/>
              <a:gdLst/>
              <a:ahLst/>
              <a:cxnLst/>
              <a:rect l="l" t="t" r="r" b="b"/>
              <a:pathLst>
                <a:path w="129" h="140" extrusionOk="0">
                  <a:moveTo>
                    <a:pt x="120" y="62"/>
                  </a:moveTo>
                  <a:lnTo>
                    <a:pt x="120" y="60"/>
                  </a:lnTo>
                  <a:lnTo>
                    <a:pt x="120" y="59"/>
                  </a:lnTo>
                  <a:lnTo>
                    <a:pt x="120" y="53"/>
                  </a:lnTo>
                  <a:lnTo>
                    <a:pt x="120" y="47"/>
                  </a:lnTo>
                  <a:lnTo>
                    <a:pt x="120" y="41"/>
                  </a:lnTo>
                  <a:lnTo>
                    <a:pt x="118" y="34"/>
                  </a:lnTo>
                  <a:lnTo>
                    <a:pt x="116" y="26"/>
                  </a:lnTo>
                  <a:lnTo>
                    <a:pt x="116" y="21"/>
                  </a:lnTo>
                  <a:lnTo>
                    <a:pt x="110" y="13"/>
                  </a:lnTo>
                  <a:lnTo>
                    <a:pt x="107" y="7"/>
                  </a:lnTo>
                  <a:lnTo>
                    <a:pt x="101" y="3"/>
                  </a:lnTo>
                  <a:lnTo>
                    <a:pt x="95" y="2"/>
                  </a:lnTo>
                  <a:lnTo>
                    <a:pt x="86" y="0"/>
                  </a:lnTo>
                  <a:lnTo>
                    <a:pt x="76" y="2"/>
                  </a:lnTo>
                  <a:lnTo>
                    <a:pt x="71" y="3"/>
                  </a:lnTo>
                  <a:lnTo>
                    <a:pt x="65" y="7"/>
                  </a:lnTo>
                  <a:lnTo>
                    <a:pt x="57" y="9"/>
                  </a:lnTo>
                  <a:lnTo>
                    <a:pt x="52" y="15"/>
                  </a:lnTo>
                  <a:lnTo>
                    <a:pt x="42" y="19"/>
                  </a:lnTo>
                  <a:lnTo>
                    <a:pt x="36" y="24"/>
                  </a:lnTo>
                  <a:lnTo>
                    <a:pt x="31" y="28"/>
                  </a:lnTo>
                  <a:lnTo>
                    <a:pt x="25" y="36"/>
                  </a:lnTo>
                  <a:lnTo>
                    <a:pt x="15" y="45"/>
                  </a:lnTo>
                  <a:lnTo>
                    <a:pt x="10" y="57"/>
                  </a:lnTo>
                  <a:lnTo>
                    <a:pt x="4" y="68"/>
                  </a:lnTo>
                  <a:lnTo>
                    <a:pt x="2" y="80"/>
                  </a:lnTo>
                  <a:lnTo>
                    <a:pt x="0" y="89"/>
                  </a:lnTo>
                  <a:lnTo>
                    <a:pt x="2" y="102"/>
                  </a:lnTo>
                  <a:lnTo>
                    <a:pt x="4" y="110"/>
                  </a:lnTo>
                  <a:lnTo>
                    <a:pt x="8" y="118"/>
                  </a:lnTo>
                  <a:lnTo>
                    <a:pt x="14" y="125"/>
                  </a:lnTo>
                  <a:lnTo>
                    <a:pt x="21" y="133"/>
                  </a:lnTo>
                  <a:lnTo>
                    <a:pt x="29" y="138"/>
                  </a:lnTo>
                  <a:lnTo>
                    <a:pt x="38" y="140"/>
                  </a:lnTo>
                  <a:lnTo>
                    <a:pt x="42" y="140"/>
                  </a:lnTo>
                  <a:lnTo>
                    <a:pt x="48" y="140"/>
                  </a:lnTo>
                  <a:lnTo>
                    <a:pt x="55" y="140"/>
                  </a:lnTo>
                  <a:lnTo>
                    <a:pt x="61" y="140"/>
                  </a:lnTo>
                  <a:lnTo>
                    <a:pt x="84" y="135"/>
                  </a:lnTo>
                  <a:lnTo>
                    <a:pt x="80" y="108"/>
                  </a:lnTo>
                  <a:lnTo>
                    <a:pt x="76" y="108"/>
                  </a:lnTo>
                  <a:lnTo>
                    <a:pt x="69" y="108"/>
                  </a:lnTo>
                  <a:lnTo>
                    <a:pt x="59" y="106"/>
                  </a:lnTo>
                  <a:lnTo>
                    <a:pt x="50" y="104"/>
                  </a:lnTo>
                  <a:lnTo>
                    <a:pt x="40" y="99"/>
                  </a:lnTo>
                  <a:lnTo>
                    <a:pt x="36" y="91"/>
                  </a:lnTo>
                  <a:lnTo>
                    <a:pt x="36" y="83"/>
                  </a:lnTo>
                  <a:lnTo>
                    <a:pt x="38" y="78"/>
                  </a:lnTo>
                  <a:lnTo>
                    <a:pt x="40" y="70"/>
                  </a:lnTo>
                  <a:lnTo>
                    <a:pt x="48" y="60"/>
                  </a:lnTo>
                  <a:lnTo>
                    <a:pt x="53" y="51"/>
                  </a:lnTo>
                  <a:lnTo>
                    <a:pt x="59" y="45"/>
                  </a:lnTo>
                  <a:lnTo>
                    <a:pt x="65" y="43"/>
                  </a:lnTo>
                  <a:lnTo>
                    <a:pt x="72" y="43"/>
                  </a:lnTo>
                  <a:lnTo>
                    <a:pt x="82" y="47"/>
                  </a:lnTo>
                  <a:lnTo>
                    <a:pt x="90" y="57"/>
                  </a:lnTo>
                  <a:lnTo>
                    <a:pt x="91" y="62"/>
                  </a:lnTo>
                  <a:lnTo>
                    <a:pt x="95" y="70"/>
                  </a:lnTo>
                  <a:lnTo>
                    <a:pt x="97" y="74"/>
                  </a:lnTo>
                  <a:lnTo>
                    <a:pt x="99" y="81"/>
                  </a:lnTo>
                  <a:lnTo>
                    <a:pt x="101" y="89"/>
                  </a:lnTo>
                  <a:lnTo>
                    <a:pt x="103" y="95"/>
                  </a:lnTo>
                  <a:lnTo>
                    <a:pt x="129" y="97"/>
                  </a:lnTo>
                  <a:lnTo>
                    <a:pt x="120" y="6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88" name="Google Shape;2388;p46"/>
            <p:cNvSpPr/>
            <p:nvPr/>
          </p:nvSpPr>
          <p:spPr>
            <a:xfrm>
              <a:off x="4812" y="1274"/>
              <a:ext cx="60" cy="58"/>
            </a:xfrm>
            <a:custGeom>
              <a:avLst/>
              <a:gdLst/>
              <a:ahLst/>
              <a:cxnLst/>
              <a:rect l="l" t="t" r="r" b="b"/>
              <a:pathLst>
                <a:path w="120" h="116" extrusionOk="0">
                  <a:moveTo>
                    <a:pt x="59" y="87"/>
                  </a:moveTo>
                  <a:lnTo>
                    <a:pt x="69" y="81"/>
                  </a:lnTo>
                  <a:lnTo>
                    <a:pt x="76" y="74"/>
                  </a:lnTo>
                  <a:lnTo>
                    <a:pt x="80" y="68"/>
                  </a:lnTo>
                  <a:lnTo>
                    <a:pt x="84" y="62"/>
                  </a:lnTo>
                  <a:lnTo>
                    <a:pt x="86" y="55"/>
                  </a:lnTo>
                  <a:lnTo>
                    <a:pt x="86" y="51"/>
                  </a:lnTo>
                  <a:lnTo>
                    <a:pt x="84" y="43"/>
                  </a:lnTo>
                  <a:lnTo>
                    <a:pt x="80" y="38"/>
                  </a:lnTo>
                  <a:lnTo>
                    <a:pt x="75" y="34"/>
                  </a:lnTo>
                  <a:lnTo>
                    <a:pt x="69" y="32"/>
                  </a:lnTo>
                  <a:lnTo>
                    <a:pt x="67" y="24"/>
                  </a:lnTo>
                  <a:lnTo>
                    <a:pt x="65" y="17"/>
                  </a:lnTo>
                  <a:lnTo>
                    <a:pt x="63" y="9"/>
                  </a:lnTo>
                  <a:lnTo>
                    <a:pt x="63" y="2"/>
                  </a:lnTo>
                  <a:lnTo>
                    <a:pt x="75" y="2"/>
                  </a:lnTo>
                  <a:lnTo>
                    <a:pt x="84" y="5"/>
                  </a:lnTo>
                  <a:lnTo>
                    <a:pt x="94" y="9"/>
                  </a:lnTo>
                  <a:lnTo>
                    <a:pt x="103" y="17"/>
                  </a:lnTo>
                  <a:lnTo>
                    <a:pt x="109" y="24"/>
                  </a:lnTo>
                  <a:lnTo>
                    <a:pt x="115" y="34"/>
                  </a:lnTo>
                  <a:lnTo>
                    <a:pt x="118" y="43"/>
                  </a:lnTo>
                  <a:lnTo>
                    <a:pt x="120" y="55"/>
                  </a:lnTo>
                  <a:lnTo>
                    <a:pt x="118" y="64"/>
                  </a:lnTo>
                  <a:lnTo>
                    <a:pt x="115" y="76"/>
                  </a:lnTo>
                  <a:lnTo>
                    <a:pt x="109" y="85"/>
                  </a:lnTo>
                  <a:lnTo>
                    <a:pt x="99" y="97"/>
                  </a:lnTo>
                  <a:lnTo>
                    <a:pt x="88" y="104"/>
                  </a:lnTo>
                  <a:lnTo>
                    <a:pt x="78" y="110"/>
                  </a:lnTo>
                  <a:lnTo>
                    <a:pt x="67" y="114"/>
                  </a:lnTo>
                  <a:lnTo>
                    <a:pt x="57" y="116"/>
                  </a:lnTo>
                  <a:lnTo>
                    <a:pt x="50" y="116"/>
                  </a:lnTo>
                  <a:lnTo>
                    <a:pt x="44" y="114"/>
                  </a:lnTo>
                  <a:lnTo>
                    <a:pt x="38" y="112"/>
                  </a:lnTo>
                  <a:lnTo>
                    <a:pt x="35" y="112"/>
                  </a:lnTo>
                  <a:lnTo>
                    <a:pt x="23" y="104"/>
                  </a:lnTo>
                  <a:lnTo>
                    <a:pt x="16" y="99"/>
                  </a:lnTo>
                  <a:lnTo>
                    <a:pt x="8" y="89"/>
                  </a:lnTo>
                  <a:lnTo>
                    <a:pt x="4" y="80"/>
                  </a:lnTo>
                  <a:lnTo>
                    <a:pt x="0" y="68"/>
                  </a:lnTo>
                  <a:lnTo>
                    <a:pt x="0" y="57"/>
                  </a:lnTo>
                  <a:lnTo>
                    <a:pt x="0" y="45"/>
                  </a:lnTo>
                  <a:lnTo>
                    <a:pt x="4" y="36"/>
                  </a:lnTo>
                  <a:lnTo>
                    <a:pt x="10" y="26"/>
                  </a:lnTo>
                  <a:lnTo>
                    <a:pt x="18" y="19"/>
                  </a:lnTo>
                  <a:lnTo>
                    <a:pt x="27" y="11"/>
                  </a:lnTo>
                  <a:lnTo>
                    <a:pt x="37" y="5"/>
                  </a:lnTo>
                  <a:lnTo>
                    <a:pt x="48" y="2"/>
                  </a:lnTo>
                  <a:lnTo>
                    <a:pt x="59" y="0"/>
                  </a:lnTo>
                  <a:lnTo>
                    <a:pt x="59" y="7"/>
                  </a:lnTo>
                  <a:lnTo>
                    <a:pt x="59" y="17"/>
                  </a:lnTo>
                  <a:lnTo>
                    <a:pt x="59" y="24"/>
                  </a:lnTo>
                  <a:lnTo>
                    <a:pt x="59" y="32"/>
                  </a:lnTo>
                  <a:lnTo>
                    <a:pt x="48" y="34"/>
                  </a:lnTo>
                  <a:lnTo>
                    <a:pt x="40" y="38"/>
                  </a:lnTo>
                  <a:lnTo>
                    <a:pt x="35" y="45"/>
                  </a:lnTo>
                  <a:lnTo>
                    <a:pt x="33" y="55"/>
                  </a:lnTo>
                  <a:lnTo>
                    <a:pt x="33" y="59"/>
                  </a:lnTo>
                  <a:lnTo>
                    <a:pt x="35" y="64"/>
                  </a:lnTo>
                  <a:lnTo>
                    <a:pt x="37" y="70"/>
                  </a:lnTo>
                  <a:lnTo>
                    <a:pt x="40" y="74"/>
                  </a:lnTo>
                  <a:lnTo>
                    <a:pt x="48" y="81"/>
                  </a:lnTo>
                  <a:lnTo>
                    <a:pt x="59" y="8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89" name="Google Shape;2389;p46"/>
            <p:cNvSpPr/>
            <p:nvPr/>
          </p:nvSpPr>
          <p:spPr>
            <a:xfrm>
              <a:off x="4925" y="1744"/>
              <a:ext cx="60" cy="57"/>
            </a:xfrm>
            <a:custGeom>
              <a:avLst/>
              <a:gdLst/>
              <a:ahLst/>
              <a:cxnLst/>
              <a:rect l="l" t="t" r="r" b="b"/>
              <a:pathLst>
                <a:path w="119" h="114" extrusionOk="0">
                  <a:moveTo>
                    <a:pt x="57" y="83"/>
                  </a:moveTo>
                  <a:lnTo>
                    <a:pt x="66" y="80"/>
                  </a:lnTo>
                  <a:lnTo>
                    <a:pt x="76" y="72"/>
                  </a:lnTo>
                  <a:lnTo>
                    <a:pt x="80" y="64"/>
                  </a:lnTo>
                  <a:lnTo>
                    <a:pt x="81" y="59"/>
                  </a:lnTo>
                  <a:lnTo>
                    <a:pt x="85" y="55"/>
                  </a:lnTo>
                  <a:lnTo>
                    <a:pt x="85" y="49"/>
                  </a:lnTo>
                  <a:lnTo>
                    <a:pt x="83" y="42"/>
                  </a:lnTo>
                  <a:lnTo>
                    <a:pt x="80" y="36"/>
                  </a:lnTo>
                  <a:lnTo>
                    <a:pt x="74" y="32"/>
                  </a:lnTo>
                  <a:lnTo>
                    <a:pt x="68" y="30"/>
                  </a:lnTo>
                  <a:lnTo>
                    <a:pt x="64" y="23"/>
                  </a:lnTo>
                  <a:lnTo>
                    <a:pt x="64" y="15"/>
                  </a:lnTo>
                  <a:lnTo>
                    <a:pt x="61" y="7"/>
                  </a:lnTo>
                  <a:lnTo>
                    <a:pt x="61" y="2"/>
                  </a:lnTo>
                  <a:lnTo>
                    <a:pt x="70" y="2"/>
                  </a:lnTo>
                  <a:lnTo>
                    <a:pt x="81" y="5"/>
                  </a:lnTo>
                  <a:lnTo>
                    <a:pt x="91" y="9"/>
                  </a:lnTo>
                  <a:lnTo>
                    <a:pt x="100" y="17"/>
                  </a:lnTo>
                  <a:lnTo>
                    <a:pt x="106" y="23"/>
                  </a:lnTo>
                  <a:lnTo>
                    <a:pt x="114" y="32"/>
                  </a:lnTo>
                  <a:lnTo>
                    <a:pt x="118" y="42"/>
                  </a:lnTo>
                  <a:lnTo>
                    <a:pt x="119" y="53"/>
                  </a:lnTo>
                  <a:lnTo>
                    <a:pt x="118" y="63"/>
                  </a:lnTo>
                  <a:lnTo>
                    <a:pt x="114" y="74"/>
                  </a:lnTo>
                  <a:lnTo>
                    <a:pt x="106" y="83"/>
                  </a:lnTo>
                  <a:lnTo>
                    <a:pt x="99" y="95"/>
                  </a:lnTo>
                  <a:lnTo>
                    <a:pt x="87" y="102"/>
                  </a:lnTo>
                  <a:lnTo>
                    <a:pt x="78" y="108"/>
                  </a:lnTo>
                  <a:lnTo>
                    <a:pt x="66" y="112"/>
                  </a:lnTo>
                  <a:lnTo>
                    <a:pt x="55" y="114"/>
                  </a:lnTo>
                  <a:lnTo>
                    <a:pt x="49" y="114"/>
                  </a:lnTo>
                  <a:lnTo>
                    <a:pt x="43" y="112"/>
                  </a:lnTo>
                  <a:lnTo>
                    <a:pt x="38" y="110"/>
                  </a:lnTo>
                  <a:lnTo>
                    <a:pt x="34" y="108"/>
                  </a:lnTo>
                  <a:lnTo>
                    <a:pt x="23" y="102"/>
                  </a:lnTo>
                  <a:lnTo>
                    <a:pt x="15" y="97"/>
                  </a:lnTo>
                  <a:lnTo>
                    <a:pt x="7" y="87"/>
                  </a:lnTo>
                  <a:lnTo>
                    <a:pt x="3" y="78"/>
                  </a:lnTo>
                  <a:lnTo>
                    <a:pt x="0" y="66"/>
                  </a:lnTo>
                  <a:lnTo>
                    <a:pt x="0" y="57"/>
                  </a:lnTo>
                  <a:lnTo>
                    <a:pt x="0" y="45"/>
                  </a:lnTo>
                  <a:lnTo>
                    <a:pt x="3" y="36"/>
                  </a:lnTo>
                  <a:lnTo>
                    <a:pt x="9" y="26"/>
                  </a:lnTo>
                  <a:lnTo>
                    <a:pt x="17" y="19"/>
                  </a:lnTo>
                  <a:lnTo>
                    <a:pt x="24" y="11"/>
                  </a:lnTo>
                  <a:lnTo>
                    <a:pt x="34" y="5"/>
                  </a:lnTo>
                  <a:lnTo>
                    <a:pt x="43" y="2"/>
                  </a:lnTo>
                  <a:lnTo>
                    <a:pt x="53" y="0"/>
                  </a:lnTo>
                  <a:lnTo>
                    <a:pt x="53" y="5"/>
                  </a:lnTo>
                  <a:lnTo>
                    <a:pt x="55" y="15"/>
                  </a:lnTo>
                  <a:lnTo>
                    <a:pt x="55" y="23"/>
                  </a:lnTo>
                  <a:lnTo>
                    <a:pt x="57" y="30"/>
                  </a:lnTo>
                  <a:lnTo>
                    <a:pt x="47" y="32"/>
                  </a:lnTo>
                  <a:lnTo>
                    <a:pt x="40" y="38"/>
                  </a:lnTo>
                  <a:lnTo>
                    <a:pt x="34" y="44"/>
                  </a:lnTo>
                  <a:lnTo>
                    <a:pt x="32" y="53"/>
                  </a:lnTo>
                  <a:lnTo>
                    <a:pt x="34" y="63"/>
                  </a:lnTo>
                  <a:lnTo>
                    <a:pt x="38" y="74"/>
                  </a:lnTo>
                  <a:lnTo>
                    <a:pt x="45" y="82"/>
                  </a:lnTo>
                  <a:lnTo>
                    <a:pt x="57" y="8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90" name="Google Shape;2390;p46"/>
            <p:cNvSpPr/>
            <p:nvPr/>
          </p:nvSpPr>
          <p:spPr>
            <a:xfrm>
              <a:off x="3825" y="2064"/>
              <a:ext cx="682" cy="359"/>
            </a:xfrm>
            <a:custGeom>
              <a:avLst/>
              <a:gdLst/>
              <a:ahLst/>
              <a:cxnLst/>
              <a:rect l="l" t="t" r="r" b="b"/>
              <a:pathLst>
                <a:path w="1363" h="718" extrusionOk="0">
                  <a:moveTo>
                    <a:pt x="49" y="85"/>
                  </a:moveTo>
                  <a:lnTo>
                    <a:pt x="194" y="522"/>
                  </a:lnTo>
                  <a:lnTo>
                    <a:pt x="739" y="676"/>
                  </a:lnTo>
                  <a:lnTo>
                    <a:pt x="741" y="675"/>
                  </a:lnTo>
                  <a:lnTo>
                    <a:pt x="745" y="671"/>
                  </a:lnTo>
                  <a:lnTo>
                    <a:pt x="753" y="665"/>
                  </a:lnTo>
                  <a:lnTo>
                    <a:pt x="762" y="657"/>
                  </a:lnTo>
                  <a:lnTo>
                    <a:pt x="766" y="654"/>
                  </a:lnTo>
                  <a:lnTo>
                    <a:pt x="774" y="648"/>
                  </a:lnTo>
                  <a:lnTo>
                    <a:pt x="779" y="642"/>
                  </a:lnTo>
                  <a:lnTo>
                    <a:pt x="789" y="637"/>
                  </a:lnTo>
                  <a:lnTo>
                    <a:pt x="795" y="631"/>
                  </a:lnTo>
                  <a:lnTo>
                    <a:pt x="804" y="625"/>
                  </a:lnTo>
                  <a:lnTo>
                    <a:pt x="814" y="618"/>
                  </a:lnTo>
                  <a:lnTo>
                    <a:pt x="823" y="612"/>
                  </a:lnTo>
                  <a:lnTo>
                    <a:pt x="831" y="602"/>
                  </a:lnTo>
                  <a:lnTo>
                    <a:pt x="840" y="595"/>
                  </a:lnTo>
                  <a:lnTo>
                    <a:pt x="852" y="585"/>
                  </a:lnTo>
                  <a:lnTo>
                    <a:pt x="861" y="578"/>
                  </a:lnTo>
                  <a:lnTo>
                    <a:pt x="873" y="568"/>
                  </a:lnTo>
                  <a:lnTo>
                    <a:pt x="884" y="561"/>
                  </a:lnTo>
                  <a:lnTo>
                    <a:pt x="895" y="551"/>
                  </a:lnTo>
                  <a:lnTo>
                    <a:pt x="907" y="543"/>
                  </a:lnTo>
                  <a:lnTo>
                    <a:pt x="920" y="532"/>
                  </a:lnTo>
                  <a:lnTo>
                    <a:pt x="931" y="522"/>
                  </a:lnTo>
                  <a:lnTo>
                    <a:pt x="943" y="513"/>
                  </a:lnTo>
                  <a:lnTo>
                    <a:pt x="956" y="503"/>
                  </a:lnTo>
                  <a:lnTo>
                    <a:pt x="970" y="492"/>
                  </a:lnTo>
                  <a:lnTo>
                    <a:pt x="983" y="483"/>
                  </a:lnTo>
                  <a:lnTo>
                    <a:pt x="994" y="473"/>
                  </a:lnTo>
                  <a:lnTo>
                    <a:pt x="1008" y="464"/>
                  </a:lnTo>
                  <a:lnTo>
                    <a:pt x="1019" y="454"/>
                  </a:lnTo>
                  <a:lnTo>
                    <a:pt x="1032" y="443"/>
                  </a:lnTo>
                  <a:lnTo>
                    <a:pt x="1044" y="433"/>
                  </a:lnTo>
                  <a:lnTo>
                    <a:pt x="1057" y="422"/>
                  </a:lnTo>
                  <a:lnTo>
                    <a:pt x="1068" y="412"/>
                  </a:lnTo>
                  <a:lnTo>
                    <a:pt x="1082" y="401"/>
                  </a:lnTo>
                  <a:lnTo>
                    <a:pt x="1093" y="391"/>
                  </a:lnTo>
                  <a:lnTo>
                    <a:pt x="1106" y="382"/>
                  </a:lnTo>
                  <a:lnTo>
                    <a:pt x="1116" y="372"/>
                  </a:lnTo>
                  <a:lnTo>
                    <a:pt x="1127" y="361"/>
                  </a:lnTo>
                  <a:lnTo>
                    <a:pt x="1141" y="351"/>
                  </a:lnTo>
                  <a:lnTo>
                    <a:pt x="1152" y="342"/>
                  </a:lnTo>
                  <a:lnTo>
                    <a:pt x="1162" y="332"/>
                  </a:lnTo>
                  <a:lnTo>
                    <a:pt x="1173" y="323"/>
                  </a:lnTo>
                  <a:lnTo>
                    <a:pt x="1184" y="315"/>
                  </a:lnTo>
                  <a:lnTo>
                    <a:pt x="1194" y="308"/>
                  </a:lnTo>
                  <a:lnTo>
                    <a:pt x="1203" y="298"/>
                  </a:lnTo>
                  <a:lnTo>
                    <a:pt x="1213" y="289"/>
                  </a:lnTo>
                  <a:lnTo>
                    <a:pt x="1220" y="281"/>
                  </a:lnTo>
                  <a:lnTo>
                    <a:pt x="1230" y="273"/>
                  </a:lnTo>
                  <a:lnTo>
                    <a:pt x="1238" y="266"/>
                  </a:lnTo>
                  <a:lnTo>
                    <a:pt x="1245" y="258"/>
                  </a:lnTo>
                  <a:lnTo>
                    <a:pt x="1251" y="252"/>
                  </a:lnTo>
                  <a:lnTo>
                    <a:pt x="1259" y="247"/>
                  </a:lnTo>
                  <a:lnTo>
                    <a:pt x="1264" y="239"/>
                  </a:lnTo>
                  <a:lnTo>
                    <a:pt x="1268" y="233"/>
                  </a:lnTo>
                  <a:lnTo>
                    <a:pt x="1274" y="228"/>
                  </a:lnTo>
                  <a:lnTo>
                    <a:pt x="1278" y="226"/>
                  </a:lnTo>
                  <a:lnTo>
                    <a:pt x="1285" y="216"/>
                  </a:lnTo>
                  <a:lnTo>
                    <a:pt x="1289" y="211"/>
                  </a:lnTo>
                  <a:lnTo>
                    <a:pt x="1363" y="188"/>
                  </a:lnTo>
                  <a:lnTo>
                    <a:pt x="1361" y="190"/>
                  </a:lnTo>
                  <a:lnTo>
                    <a:pt x="1357" y="194"/>
                  </a:lnTo>
                  <a:lnTo>
                    <a:pt x="1354" y="197"/>
                  </a:lnTo>
                  <a:lnTo>
                    <a:pt x="1352" y="201"/>
                  </a:lnTo>
                  <a:lnTo>
                    <a:pt x="1346" y="207"/>
                  </a:lnTo>
                  <a:lnTo>
                    <a:pt x="1342" y="214"/>
                  </a:lnTo>
                  <a:lnTo>
                    <a:pt x="1335" y="220"/>
                  </a:lnTo>
                  <a:lnTo>
                    <a:pt x="1327" y="230"/>
                  </a:lnTo>
                  <a:lnTo>
                    <a:pt x="1317" y="239"/>
                  </a:lnTo>
                  <a:lnTo>
                    <a:pt x="1308" y="251"/>
                  </a:lnTo>
                  <a:lnTo>
                    <a:pt x="1302" y="256"/>
                  </a:lnTo>
                  <a:lnTo>
                    <a:pt x="1297" y="262"/>
                  </a:lnTo>
                  <a:lnTo>
                    <a:pt x="1291" y="268"/>
                  </a:lnTo>
                  <a:lnTo>
                    <a:pt x="1283" y="275"/>
                  </a:lnTo>
                  <a:lnTo>
                    <a:pt x="1276" y="281"/>
                  </a:lnTo>
                  <a:lnTo>
                    <a:pt x="1270" y="289"/>
                  </a:lnTo>
                  <a:lnTo>
                    <a:pt x="1262" y="296"/>
                  </a:lnTo>
                  <a:lnTo>
                    <a:pt x="1255" y="306"/>
                  </a:lnTo>
                  <a:lnTo>
                    <a:pt x="1245" y="311"/>
                  </a:lnTo>
                  <a:lnTo>
                    <a:pt x="1238" y="321"/>
                  </a:lnTo>
                  <a:lnTo>
                    <a:pt x="1228" y="329"/>
                  </a:lnTo>
                  <a:lnTo>
                    <a:pt x="1219" y="338"/>
                  </a:lnTo>
                  <a:lnTo>
                    <a:pt x="1207" y="348"/>
                  </a:lnTo>
                  <a:lnTo>
                    <a:pt x="1198" y="357"/>
                  </a:lnTo>
                  <a:lnTo>
                    <a:pt x="1186" y="367"/>
                  </a:lnTo>
                  <a:lnTo>
                    <a:pt x="1177" y="376"/>
                  </a:lnTo>
                  <a:lnTo>
                    <a:pt x="1163" y="386"/>
                  </a:lnTo>
                  <a:lnTo>
                    <a:pt x="1152" y="397"/>
                  </a:lnTo>
                  <a:lnTo>
                    <a:pt x="1139" y="408"/>
                  </a:lnTo>
                  <a:lnTo>
                    <a:pt x="1125" y="420"/>
                  </a:lnTo>
                  <a:lnTo>
                    <a:pt x="1112" y="429"/>
                  </a:lnTo>
                  <a:lnTo>
                    <a:pt x="1099" y="443"/>
                  </a:lnTo>
                  <a:lnTo>
                    <a:pt x="1084" y="456"/>
                  </a:lnTo>
                  <a:lnTo>
                    <a:pt x="1070" y="469"/>
                  </a:lnTo>
                  <a:lnTo>
                    <a:pt x="1053" y="481"/>
                  </a:lnTo>
                  <a:lnTo>
                    <a:pt x="1038" y="494"/>
                  </a:lnTo>
                  <a:lnTo>
                    <a:pt x="1021" y="507"/>
                  </a:lnTo>
                  <a:lnTo>
                    <a:pt x="1004" y="522"/>
                  </a:lnTo>
                  <a:lnTo>
                    <a:pt x="985" y="536"/>
                  </a:lnTo>
                  <a:lnTo>
                    <a:pt x="968" y="551"/>
                  </a:lnTo>
                  <a:lnTo>
                    <a:pt x="949" y="566"/>
                  </a:lnTo>
                  <a:lnTo>
                    <a:pt x="930" y="583"/>
                  </a:lnTo>
                  <a:lnTo>
                    <a:pt x="909" y="597"/>
                  </a:lnTo>
                  <a:lnTo>
                    <a:pt x="888" y="614"/>
                  </a:lnTo>
                  <a:lnTo>
                    <a:pt x="867" y="629"/>
                  </a:lnTo>
                  <a:lnTo>
                    <a:pt x="848" y="648"/>
                  </a:lnTo>
                  <a:lnTo>
                    <a:pt x="823" y="663"/>
                  </a:lnTo>
                  <a:lnTo>
                    <a:pt x="800" y="682"/>
                  </a:lnTo>
                  <a:lnTo>
                    <a:pt x="777" y="699"/>
                  </a:lnTo>
                  <a:lnTo>
                    <a:pt x="755" y="718"/>
                  </a:lnTo>
                  <a:lnTo>
                    <a:pt x="154" y="557"/>
                  </a:lnTo>
                  <a:lnTo>
                    <a:pt x="154" y="555"/>
                  </a:lnTo>
                  <a:lnTo>
                    <a:pt x="152" y="551"/>
                  </a:lnTo>
                  <a:lnTo>
                    <a:pt x="148" y="543"/>
                  </a:lnTo>
                  <a:lnTo>
                    <a:pt x="146" y="536"/>
                  </a:lnTo>
                  <a:lnTo>
                    <a:pt x="144" y="530"/>
                  </a:lnTo>
                  <a:lnTo>
                    <a:pt x="141" y="522"/>
                  </a:lnTo>
                  <a:lnTo>
                    <a:pt x="139" y="517"/>
                  </a:lnTo>
                  <a:lnTo>
                    <a:pt x="137" y="509"/>
                  </a:lnTo>
                  <a:lnTo>
                    <a:pt x="135" y="503"/>
                  </a:lnTo>
                  <a:lnTo>
                    <a:pt x="131" y="496"/>
                  </a:lnTo>
                  <a:lnTo>
                    <a:pt x="129" y="486"/>
                  </a:lnTo>
                  <a:lnTo>
                    <a:pt x="127" y="479"/>
                  </a:lnTo>
                  <a:lnTo>
                    <a:pt x="123" y="469"/>
                  </a:lnTo>
                  <a:lnTo>
                    <a:pt x="120" y="460"/>
                  </a:lnTo>
                  <a:lnTo>
                    <a:pt x="118" y="450"/>
                  </a:lnTo>
                  <a:lnTo>
                    <a:pt x="114" y="441"/>
                  </a:lnTo>
                  <a:lnTo>
                    <a:pt x="110" y="429"/>
                  </a:lnTo>
                  <a:lnTo>
                    <a:pt x="106" y="420"/>
                  </a:lnTo>
                  <a:lnTo>
                    <a:pt x="102" y="410"/>
                  </a:lnTo>
                  <a:lnTo>
                    <a:pt x="101" y="399"/>
                  </a:lnTo>
                  <a:lnTo>
                    <a:pt x="95" y="387"/>
                  </a:lnTo>
                  <a:lnTo>
                    <a:pt x="93" y="376"/>
                  </a:lnTo>
                  <a:lnTo>
                    <a:pt x="87" y="365"/>
                  </a:lnTo>
                  <a:lnTo>
                    <a:pt x="85" y="351"/>
                  </a:lnTo>
                  <a:lnTo>
                    <a:pt x="82" y="340"/>
                  </a:lnTo>
                  <a:lnTo>
                    <a:pt x="78" y="329"/>
                  </a:lnTo>
                  <a:lnTo>
                    <a:pt x="74" y="317"/>
                  </a:lnTo>
                  <a:lnTo>
                    <a:pt x="72" y="306"/>
                  </a:lnTo>
                  <a:lnTo>
                    <a:pt x="66" y="292"/>
                  </a:lnTo>
                  <a:lnTo>
                    <a:pt x="63" y="279"/>
                  </a:lnTo>
                  <a:lnTo>
                    <a:pt x="59" y="268"/>
                  </a:lnTo>
                  <a:lnTo>
                    <a:pt x="55" y="254"/>
                  </a:lnTo>
                  <a:lnTo>
                    <a:pt x="51" y="243"/>
                  </a:lnTo>
                  <a:lnTo>
                    <a:pt x="47" y="230"/>
                  </a:lnTo>
                  <a:lnTo>
                    <a:pt x="44" y="218"/>
                  </a:lnTo>
                  <a:lnTo>
                    <a:pt x="42" y="207"/>
                  </a:lnTo>
                  <a:lnTo>
                    <a:pt x="38" y="194"/>
                  </a:lnTo>
                  <a:lnTo>
                    <a:pt x="34" y="182"/>
                  </a:lnTo>
                  <a:lnTo>
                    <a:pt x="30" y="171"/>
                  </a:lnTo>
                  <a:lnTo>
                    <a:pt x="28" y="159"/>
                  </a:lnTo>
                  <a:lnTo>
                    <a:pt x="25" y="148"/>
                  </a:lnTo>
                  <a:lnTo>
                    <a:pt x="23" y="138"/>
                  </a:lnTo>
                  <a:lnTo>
                    <a:pt x="21" y="127"/>
                  </a:lnTo>
                  <a:lnTo>
                    <a:pt x="17" y="118"/>
                  </a:lnTo>
                  <a:lnTo>
                    <a:pt x="15" y="106"/>
                  </a:lnTo>
                  <a:lnTo>
                    <a:pt x="13" y="97"/>
                  </a:lnTo>
                  <a:lnTo>
                    <a:pt x="11" y="87"/>
                  </a:lnTo>
                  <a:lnTo>
                    <a:pt x="9" y="78"/>
                  </a:lnTo>
                  <a:lnTo>
                    <a:pt x="6" y="68"/>
                  </a:lnTo>
                  <a:lnTo>
                    <a:pt x="6" y="59"/>
                  </a:lnTo>
                  <a:lnTo>
                    <a:pt x="4" y="51"/>
                  </a:lnTo>
                  <a:lnTo>
                    <a:pt x="4" y="43"/>
                  </a:lnTo>
                  <a:lnTo>
                    <a:pt x="2" y="36"/>
                  </a:lnTo>
                  <a:lnTo>
                    <a:pt x="0" y="28"/>
                  </a:lnTo>
                  <a:lnTo>
                    <a:pt x="0" y="22"/>
                  </a:lnTo>
                  <a:lnTo>
                    <a:pt x="0" y="17"/>
                  </a:lnTo>
                  <a:lnTo>
                    <a:pt x="0" y="7"/>
                  </a:lnTo>
                  <a:lnTo>
                    <a:pt x="4" y="0"/>
                  </a:lnTo>
                  <a:lnTo>
                    <a:pt x="49" y="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91" name="Google Shape;2391;p46"/>
            <p:cNvSpPr/>
            <p:nvPr/>
          </p:nvSpPr>
          <p:spPr>
            <a:xfrm>
              <a:off x="3890" y="1588"/>
              <a:ext cx="723" cy="550"/>
            </a:xfrm>
            <a:custGeom>
              <a:avLst/>
              <a:gdLst/>
              <a:ahLst/>
              <a:cxnLst/>
              <a:rect l="l" t="t" r="r" b="b"/>
              <a:pathLst>
                <a:path w="1445" h="1101" extrusionOk="0">
                  <a:moveTo>
                    <a:pt x="683" y="0"/>
                  </a:moveTo>
                  <a:lnTo>
                    <a:pt x="681" y="0"/>
                  </a:lnTo>
                  <a:lnTo>
                    <a:pt x="677" y="0"/>
                  </a:lnTo>
                  <a:lnTo>
                    <a:pt x="671" y="0"/>
                  </a:lnTo>
                  <a:lnTo>
                    <a:pt x="667" y="0"/>
                  </a:lnTo>
                  <a:lnTo>
                    <a:pt x="658" y="0"/>
                  </a:lnTo>
                  <a:lnTo>
                    <a:pt x="647" y="0"/>
                  </a:lnTo>
                  <a:lnTo>
                    <a:pt x="641" y="0"/>
                  </a:lnTo>
                  <a:lnTo>
                    <a:pt x="635" y="0"/>
                  </a:lnTo>
                  <a:lnTo>
                    <a:pt x="628" y="0"/>
                  </a:lnTo>
                  <a:lnTo>
                    <a:pt x="624" y="0"/>
                  </a:lnTo>
                  <a:lnTo>
                    <a:pt x="614" y="0"/>
                  </a:lnTo>
                  <a:lnTo>
                    <a:pt x="607" y="0"/>
                  </a:lnTo>
                  <a:lnTo>
                    <a:pt x="599" y="2"/>
                  </a:lnTo>
                  <a:lnTo>
                    <a:pt x="591" y="2"/>
                  </a:lnTo>
                  <a:lnTo>
                    <a:pt x="582" y="2"/>
                  </a:lnTo>
                  <a:lnTo>
                    <a:pt x="574" y="4"/>
                  </a:lnTo>
                  <a:lnTo>
                    <a:pt x="565" y="4"/>
                  </a:lnTo>
                  <a:lnTo>
                    <a:pt x="557" y="8"/>
                  </a:lnTo>
                  <a:lnTo>
                    <a:pt x="546" y="8"/>
                  </a:lnTo>
                  <a:lnTo>
                    <a:pt x="536" y="10"/>
                  </a:lnTo>
                  <a:lnTo>
                    <a:pt x="527" y="11"/>
                  </a:lnTo>
                  <a:lnTo>
                    <a:pt x="517" y="13"/>
                  </a:lnTo>
                  <a:lnTo>
                    <a:pt x="506" y="15"/>
                  </a:lnTo>
                  <a:lnTo>
                    <a:pt x="494" y="19"/>
                  </a:lnTo>
                  <a:lnTo>
                    <a:pt x="485" y="21"/>
                  </a:lnTo>
                  <a:lnTo>
                    <a:pt x="475" y="25"/>
                  </a:lnTo>
                  <a:lnTo>
                    <a:pt x="464" y="27"/>
                  </a:lnTo>
                  <a:lnTo>
                    <a:pt x="451" y="30"/>
                  </a:lnTo>
                  <a:lnTo>
                    <a:pt x="439" y="34"/>
                  </a:lnTo>
                  <a:lnTo>
                    <a:pt x="430" y="38"/>
                  </a:lnTo>
                  <a:lnTo>
                    <a:pt x="416" y="40"/>
                  </a:lnTo>
                  <a:lnTo>
                    <a:pt x="405" y="46"/>
                  </a:lnTo>
                  <a:lnTo>
                    <a:pt x="394" y="51"/>
                  </a:lnTo>
                  <a:lnTo>
                    <a:pt x="382" y="57"/>
                  </a:lnTo>
                  <a:lnTo>
                    <a:pt x="369" y="61"/>
                  </a:lnTo>
                  <a:lnTo>
                    <a:pt x="358" y="67"/>
                  </a:lnTo>
                  <a:lnTo>
                    <a:pt x="344" y="72"/>
                  </a:lnTo>
                  <a:lnTo>
                    <a:pt x="333" y="80"/>
                  </a:lnTo>
                  <a:lnTo>
                    <a:pt x="320" y="86"/>
                  </a:lnTo>
                  <a:lnTo>
                    <a:pt x="308" y="91"/>
                  </a:lnTo>
                  <a:lnTo>
                    <a:pt x="297" y="99"/>
                  </a:lnTo>
                  <a:lnTo>
                    <a:pt x="283" y="108"/>
                  </a:lnTo>
                  <a:lnTo>
                    <a:pt x="272" y="114"/>
                  </a:lnTo>
                  <a:lnTo>
                    <a:pt x="259" y="124"/>
                  </a:lnTo>
                  <a:lnTo>
                    <a:pt x="245" y="131"/>
                  </a:lnTo>
                  <a:lnTo>
                    <a:pt x="234" y="141"/>
                  </a:lnTo>
                  <a:lnTo>
                    <a:pt x="221" y="150"/>
                  </a:lnTo>
                  <a:lnTo>
                    <a:pt x="209" y="160"/>
                  </a:lnTo>
                  <a:lnTo>
                    <a:pt x="198" y="171"/>
                  </a:lnTo>
                  <a:lnTo>
                    <a:pt x="186" y="183"/>
                  </a:lnTo>
                  <a:lnTo>
                    <a:pt x="173" y="194"/>
                  </a:lnTo>
                  <a:lnTo>
                    <a:pt x="162" y="205"/>
                  </a:lnTo>
                  <a:lnTo>
                    <a:pt x="150" y="219"/>
                  </a:lnTo>
                  <a:lnTo>
                    <a:pt x="139" y="230"/>
                  </a:lnTo>
                  <a:lnTo>
                    <a:pt x="126" y="243"/>
                  </a:lnTo>
                  <a:lnTo>
                    <a:pt x="116" y="257"/>
                  </a:lnTo>
                  <a:lnTo>
                    <a:pt x="105" y="270"/>
                  </a:lnTo>
                  <a:lnTo>
                    <a:pt x="95" y="285"/>
                  </a:lnTo>
                  <a:lnTo>
                    <a:pt x="82" y="300"/>
                  </a:lnTo>
                  <a:lnTo>
                    <a:pt x="72" y="316"/>
                  </a:lnTo>
                  <a:lnTo>
                    <a:pt x="63" y="331"/>
                  </a:lnTo>
                  <a:lnTo>
                    <a:pt x="55" y="346"/>
                  </a:lnTo>
                  <a:lnTo>
                    <a:pt x="46" y="363"/>
                  </a:lnTo>
                  <a:lnTo>
                    <a:pt x="38" y="378"/>
                  </a:lnTo>
                  <a:lnTo>
                    <a:pt x="32" y="396"/>
                  </a:lnTo>
                  <a:lnTo>
                    <a:pt x="27" y="415"/>
                  </a:lnTo>
                  <a:lnTo>
                    <a:pt x="19" y="430"/>
                  </a:lnTo>
                  <a:lnTo>
                    <a:pt x="15" y="449"/>
                  </a:lnTo>
                  <a:lnTo>
                    <a:pt x="10" y="466"/>
                  </a:lnTo>
                  <a:lnTo>
                    <a:pt x="8" y="485"/>
                  </a:lnTo>
                  <a:lnTo>
                    <a:pt x="4" y="502"/>
                  </a:lnTo>
                  <a:lnTo>
                    <a:pt x="2" y="521"/>
                  </a:lnTo>
                  <a:lnTo>
                    <a:pt x="0" y="540"/>
                  </a:lnTo>
                  <a:lnTo>
                    <a:pt x="0" y="559"/>
                  </a:lnTo>
                  <a:lnTo>
                    <a:pt x="0" y="578"/>
                  </a:lnTo>
                  <a:lnTo>
                    <a:pt x="0" y="595"/>
                  </a:lnTo>
                  <a:lnTo>
                    <a:pt x="0" y="614"/>
                  </a:lnTo>
                  <a:lnTo>
                    <a:pt x="2" y="633"/>
                  </a:lnTo>
                  <a:lnTo>
                    <a:pt x="6" y="650"/>
                  </a:lnTo>
                  <a:lnTo>
                    <a:pt x="8" y="669"/>
                  </a:lnTo>
                  <a:lnTo>
                    <a:pt x="12" y="686"/>
                  </a:lnTo>
                  <a:lnTo>
                    <a:pt x="17" y="707"/>
                  </a:lnTo>
                  <a:lnTo>
                    <a:pt x="23" y="724"/>
                  </a:lnTo>
                  <a:lnTo>
                    <a:pt x="29" y="742"/>
                  </a:lnTo>
                  <a:lnTo>
                    <a:pt x="34" y="761"/>
                  </a:lnTo>
                  <a:lnTo>
                    <a:pt x="42" y="778"/>
                  </a:lnTo>
                  <a:lnTo>
                    <a:pt x="50" y="795"/>
                  </a:lnTo>
                  <a:lnTo>
                    <a:pt x="59" y="812"/>
                  </a:lnTo>
                  <a:lnTo>
                    <a:pt x="69" y="829"/>
                  </a:lnTo>
                  <a:lnTo>
                    <a:pt x="80" y="846"/>
                  </a:lnTo>
                  <a:lnTo>
                    <a:pt x="89" y="861"/>
                  </a:lnTo>
                  <a:lnTo>
                    <a:pt x="101" y="877"/>
                  </a:lnTo>
                  <a:lnTo>
                    <a:pt x="112" y="892"/>
                  </a:lnTo>
                  <a:lnTo>
                    <a:pt x="126" y="909"/>
                  </a:lnTo>
                  <a:lnTo>
                    <a:pt x="139" y="922"/>
                  </a:lnTo>
                  <a:lnTo>
                    <a:pt x="154" y="937"/>
                  </a:lnTo>
                  <a:lnTo>
                    <a:pt x="169" y="951"/>
                  </a:lnTo>
                  <a:lnTo>
                    <a:pt x="186" y="964"/>
                  </a:lnTo>
                  <a:lnTo>
                    <a:pt x="202" y="977"/>
                  </a:lnTo>
                  <a:lnTo>
                    <a:pt x="221" y="989"/>
                  </a:lnTo>
                  <a:lnTo>
                    <a:pt x="238" y="1000"/>
                  </a:lnTo>
                  <a:lnTo>
                    <a:pt x="257" y="1013"/>
                  </a:lnTo>
                  <a:lnTo>
                    <a:pt x="276" y="1023"/>
                  </a:lnTo>
                  <a:lnTo>
                    <a:pt x="299" y="1034"/>
                  </a:lnTo>
                  <a:lnTo>
                    <a:pt x="320" y="1044"/>
                  </a:lnTo>
                  <a:lnTo>
                    <a:pt x="342" y="1053"/>
                  </a:lnTo>
                  <a:lnTo>
                    <a:pt x="363" y="1061"/>
                  </a:lnTo>
                  <a:lnTo>
                    <a:pt x="388" y="1069"/>
                  </a:lnTo>
                  <a:lnTo>
                    <a:pt x="413" y="1074"/>
                  </a:lnTo>
                  <a:lnTo>
                    <a:pt x="437" y="1082"/>
                  </a:lnTo>
                  <a:lnTo>
                    <a:pt x="464" y="1086"/>
                  </a:lnTo>
                  <a:lnTo>
                    <a:pt x="491" y="1091"/>
                  </a:lnTo>
                  <a:lnTo>
                    <a:pt x="517" y="1093"/>
                  </a:lnTo>
                  <a:lnTo>
                    <a:pt x="548" y="1099"/>
                  </a:lnTo>
                  <a:lnTo>
                    <a:pt x="576" y="1099"/>
                  </a:lnTo>
                  <a:lnTo>
                    <a:pt x="607" y="1101"/>
                  </a:lnTo>
                  <a:lnTo>
                    <a:pt x="637" y="1101"/>
                  </a:lnTo>
                  <a:lnTo>
                    <a:pt x="669" y="1101"/>
                  </a:lnTo>
                  <a:lnTo>
                    <a:pt x="702" y="1099"/>
                  </a:lnTo>
                  <a:lnTo>
                    <a:pt x="734" y="1095"/>
                  </a:lnTo>
                  <a:lnTo>
                    <a:pt x="768" y="1093"/>
                  </a:lnTo>
                  <a:lnTo>
                    <a:pt x="804" y="1090"/>
                  </a:lnTo>
                  <a:lnTo>
                    <a:pt x="839" y="1084"/>
                  </a:lnTo>
                  <a:lnTo>
                    <a:pt x="871" y="1076"/>
                  </a:lnTo>
                  <a:lnTo>
                    <a:pt x="901" y="1071"/>
                  </a:lnTo>
                  <a:lnTo>
                    <a:pt x="934" y="1065"/>
                  </a:lnTo>
                  <a:lnTo>
                    <a:pt x="962" y="1057"/>
                  </a:lnTo>
                  <a:lnTo>
                    <a:pt x="993" y="1050"/>
                  </a:lnTo>
                  <a:lnTo>
                    <a:pt x="1019" y="1040"/>
                  </a:lnTo>
                  <a:lnTo>
                    <a:pt x="1048" y="1032"/>
                  </a:lnTo>
                  <a:lnTo>
                    <a:pt x="1072" y="1023"/>
                  </a:lnTo>
                  <a:lnTo>
                    <a:pt x="1095" y="1015"/>
                  </a:lnTo>
                  <a:lnTo>
                    <a:pt x="1120" y="1006"/>
                  </a:lnTo>
                  <a:lnTo>
                    <a:pt x="1143" y="996"/>
                  </a:lnTo>
                  <a:lnTo>
                    <a:pt x="1164" y="985"/>
                  </a:lnTo>
                  <a:lnTo>
                    <a:pt x="1185" y="975"/>
                  </a:lnTo>
                  <a:lnTo>
                    <a:pt x="1204" y="964"/>
                  </a:lnTo>
                  <a:lnTo>
                    <a:pt x="1223" y="955"/>
                  </a:lnTo>
                  <a:lnTo>
                    <a:pt x="1240" y="943"/>
                  </a:lnTo>
                  <a:lnTo>
                    <a:pt x="1255" y="932"/>
                  </a:lnTo>
                  <a:lnTo>
                    <a:pt x="1272" y="920"/>
                  </a:lnTo>
                  <a:lnTo>
                    <a:pt x="1287" y="909"/>
                  </a:lnTo>
                  <a:lnTo>
                    <a:pt x="1301" y="896"/>
                  </a:lnTo>
                  <a:lnTo>
                    <a:pt x="1314" y="884"/>
                  </a:lnTo>
                  <a:lnTo>
                    <a:pt x="1327" y="871"/>
                  </a:lnTo>
                  <a:lnTo>
                    <a:pt x="1341" y="859"/>
                  </a:lnTo>
                  <a:lnTo>
                    <a:pt x="1350" y="846"/>
                  </a:lnTo>
                  <a:lnTo>
                    <a:pt x="1361" y="833"/>
                  </a:lnTo>
                  <a:lnTo>
                    <a:pt x="1369" y="820"/>
                  </a:lnTo>
                  <a:lnTo>
                    <a:pt x="1379" y="806"/>
                  </a:lnTo>
                  <a:lnTo>
                    <a:pt x="1386" y="791"/>
                  </a:lnTo>
                  <a:lnTo>
                    <a:pt x="1396" y="778"/>
                  </a:lnTo>
                  <a:lnTo>
                    <a:pt x="1401" y="764"/>
                  </a:lnTo>
                  <a:lnTo>
                    <a:pt x="1409" y="751"/>
                  </a:lnTo>
                  <a:lnTo>
                    <a:pt x="1413" y="736"/>
                  </a:lnTo>
                  <a:lnTo>
                    <a:pt x="1419" y="723"/>
                  </a:lnTo>
                  <a:lnTo>
                    <a:pt x="1422" y="707"/>
                  </a:lnTo>
                  <a:lnTo>
                    <a:pt x="1428" y="694"/>
                  </a:lnTo>
                  <a:lnTo>
                    <a:pt x="1432" y="679"/>
                  </a:lnTo>
                  <a:lnTo>
                    <a:pt x="1436" y="666"/>
                  </a:lnTo>
                  <a:lnTo>
                    <a:pt x="1438" y="650"/>
                  </a:lnTo>
                  <a:lnTo>
                    <a:pt x="1439" y="637"/>
                  </a:lnTo>
                  <a:lnTo>
                    <a:pt x="1441" y="622"/>
                  </a:lnTo>
                  <a:lnTo>
                    <a:pt x="1443" y="608"/>
                  </a:lnTo>
                  <a:lnTo>
                    <a:pt x="1443" y="593"/>
                  </a:lnTo>
                  <a:lnTo>
                    <a:pt x="1445" y="580"/>
                  </a:lnTo>
                  <a:lnTo>
                    <a:pt x="1445" y="565"/>
                  </a:lnTo>
                  <a:lnTo>
                    <a:pt x="1445" y="551"/>
                  </a:lnTo>
                  <a:lnTo>
                    <a:pt x="1445" y="536"/>
                  </a:lnTo>
                  <a:lnTo>
                    <a:pt x="1445" y="523"/>
                  </a:lnTo>
                  <a:lnTo>
                    <a:pt x="1443" y="508"/>
                  </a:lnTo>
                  <a:lnTo>
                    <a:pt x="1443" y="494"/>
                  </a:lnTo>
                  <a:lnTo>
                    <a:pt x="1441" y="481"/>
                  </a:lnTo>
                  <a:lnTo>
                    <a:pt x="1439" y="466"/>
                  </a:lnTo>
                  <a:lnTo>
                    <a:pt x="1438" y="453"/>
                  </a:lnTo>
                  <a:lnTo>
                    <a:pt x="1438" y="439"/>
                  </a:lnTo>
                  <a:lnTo>
                    <a:pt x="1436" y="428"/>
                  </a:lnTo>
                  <a:lnTo>
                    <a:pt x="1434" y="415"/>
                  </a:lnTo>
                  <a:lnTo>
                    <a:pt x="1430" y="401"/>
                  </a:lnTo>
                  <a:lnTo>
                    <a:pt x="1430" y="388"/>
                  </a:lnTo>
                  <a:lnTo>
                    <a:pt x="1426" y="375"/>
                  </a:lnTo>
                  <a:lnTo>
                    <a:pt x="1426" y="363"/>
                  </a:lnTo>
                  <a:lnTo>
                    <a:pt x="1422" y="350"/>
                  </a:lnTo>
                  <a:lnTo>
                    <a:pt x="1420" y="340"/>
                  </a:lnTo>
                  <a:lnTo>
                    <a:pt x="1419" y="327"/>
                  </a:lnTo>
                  <a:lnTo>
                    <a:pt x="1419" y="318"/>
                  </a:lnTo>
                  <a:lnTo>
                    <a:pt x="1369" y="318"/>
                  </a:lnTo>
                  <a:lnTo>
                    <a:pt x="1373" y="323"/>
                  </a:lnTo>
                  <a:lnTo>
                    <a:pt x="1373" y="327"/>
                  </a:lnTo>
                  <a:lnTo>
                    <a:pt x="1375" y="333"/>
                  </a:lnTo>
                  <a:lnTo>
                    <a:pt x="1375" y="337"/>
                  </a:lnTo>
                  <a:lnTo>
                    <a:pt x="1379" y="344"/>
                  </a:lnTo>
                  <a:lnTo>
                    <a:pt x="1379" y="350"/>
                  </a:lnTo>
                  <a:lnTo>
                    <a:pt x="1382" y="358"/>
                  </a:lnTo>
                  <a:lnTo>
                    <a:pt x="1384" y="367"/>
                  </a:lnTo>
                  <a:lnTo>
                    <a:pt x="1386" y="377"/>
                  </a:lnTo>
                  <a:lnTo>
                    <a:pt x="1388" y="386"/>
                  </a:lnTo>
                  <a:lnTo>
                    <a:pt x="1390" y="396"/>
                  </a:lnTo>
                  <a:lnTo>
                    <a:pt x="1392" y="405"/>
                  </a:lnTo>
                  <a:lnTo>
                    <a:pt x="1396" y="418"/>
                  </a:lnTo>
                  <a:lnTo>
                    <a:pt x="1396" y="430"/>
                  </a:lnTo>
                  <a:lnTo>
                    <a:pt x="1398" y="441"/>
                  </a:lnTo>
                  <a:lnTo>
                    <a:pt x="1400" y="454"/>
                  </a:lnTo>
                  <a:lnTo>
                    <a:pt x="1401" y="468"/>
                  </a:lnTo>
                  <a:lnTo>
                    <a:pt x="1401" y="481"/>
                  </a:lnTo>
                  <a:lnTo>
                    <a:pt x="1403" y="494"/>
                  </a:lnTo>
                  <a:lnTo>
                    <a:pt x="1403" y="508"/>
                  </a:lnTo>
                  <a:lnTo>
                    <a:pt x="1403" y="525"/>
                  </a:lnTo>
                  <a:lnTo>
                    <a:pt x="1403" y="538"/>
                  </a:lnTo>
                  <a:lnTo>
                    <a:pt x="1403" y="553"/>
                  </a:lnTo>
                  <a:lnTo>
                    <a:pt x="1401" y="569"/>
                  </a:lnTo>
                  <a:lnTo>
                    <a:pt x="1401" y="584"/>
                  </a:lnTo>
                  <a:lnTo>
                    <a:pt x="1400" y="599"/>
                  </a:lnTo>
                  <a:lnTo>
                    <a:pt x="1396" y="616"/>
                  </a:lnTo>
                  <a:lnTo>
                    <a:pt x="1394" y="631"/>
                  </a:lnTo>
                  <a:lnTo>
                    <a:pt x="1392" y="648"/>
                  </a:lnTo>
                  <a:lnTo>
                    <a:pt x="1386" y="666"/>
                  </a:lnTo>
                  <a:lnTo>
                    <a:pt x="1382" y="681"/>
                  </a:lnTo>
                  <a:lnTo>
                    <a:pt x="1375" y="698"/>
                  </a:lnTo>
                  <a:lnTo>
                    <a:pt x="1369" y="713"/>
                  </a:lnTo>
                  <a:lnTo>
                    <a:pt x="1363" y="728"/>
                  </a:lnTo>
                  <a:lnTo>
                    <a:pt x="1356" y="745"/>
                  </a:lnTo>
                  <a:lnTo>
                    <a:pt x="1346" y="761"/>
                  </a:lnTo>
                  <a:lnTo>
                    <a:pt x="1339" y="778"/>
                  </a:lnTo>
                  <a:lnTo>
                    <a:pt x="1327" y="791"/>
                  </a:lnTo>
                  <a:lnTo>
                    <a:pt x="1316" y="808"/>
                  </a:lnTo>
                  <a:lnTo>
                    <a:pt x="1303" y="823"/>
                  </a:lnTo>
                  <a:lnTo>
                    <a:pt x="1291" y="839"/>
                  </a:lnTo>
                  <a:lnTo>
                    <a:pt x="1278" y="852"/>
                  </a:lnTo>
                  <a:lnTo>
                    <a:pt x="1263" y="867"/>
                  </a:lnTo>
                  <a:lnTo>
                    <a:pt x="1245" y="882"/>
                  </a:lnTo>
                  <a:lnTo>
                    <a:pt x="1230" y="897"/>
                  </a:lnTo>
                  <a:lnTo>
                    <a:pt x="1211" y="911"/>
                  </a:lnTo>
                  <a:lnTo>
                    <a:pt x="1192" y="924"/>
                  </a:lnTo>
                  <a:lnTo>
                    <a:pt x="1171" y="936"/>
                  </a:lnTo>
                  <a:lnTo>
                    <a:pt x="1152" y="949"/>
                  </a:lnTo>
                  <a:lnTo>
                    <a:pt x="1128" y="960"/>
                  </a:lnTo>
                  <a:lnTo>
                    <a:pt x="1105" y="972"/>
                  </a:lnTo>
                  <a:lnTo>
                    <a:pt x="1078" y="981"/>
                  </a:lnTo>
                  <a:lnTo>
                    <a:pt x="1053" y="994"/>
                  </a:lnTo>
                  <a:lnTo>
                    <a:pt x="1025" y="1002"/>
                  </a:lnTo>
                  <a:lnTo>
                    <a:pt x="996" y="1012"/>
                  </a:lnTo>
                  <a:lnTo>
                    <a:pt x="964" y="1019"/>
                  </a:lnTo>
                  <a:lnTo>
                    <a:pt x="934" y="1027"/>
                  </a:lnTo>
                  <a:lnTo>
                    <a:pt x="899" y="1034"/>
                  </a:lnTo>
                  <a:lnTo>
                    <a:pt x="865" y="1042"/>
                  </a:lnTo>
                  <a:lnTo>
                    <a:pt x="829" y="1048"/>
                  </a:lnTo>
                  <a:lnTo>
                    <a:pt x="791" y="1053"/>
                  </a:lnTo>
                  <a:lnTo>
                    <a:pt x="751" y="1055"/>
                  </a:lnTo>
                  <a:lnTo>
                    <a:pt x="715" y="1059"/>
                  </a:lnTo>
                  <a:lnTo>
                    <a:pt x="679" y="1061"/>
                  </a:lnTo>
                  <a:lnTo>
                    <a:pt x="645" y="1061"/>
                  </a:lnTo>
                  <a:lnTo>
                    <a:pt x="610" y="1061"/>
                  </a:lnTo>
                  <a:lnTo>
                    <a:pt x="578" y="1059"/>
                  </a:lnTo>
                  <a:lnTo>
                    <a:pt x="548" y="1057"/>
                  </a:lnTo>
                  <a:lnTo>
                    <a:pt x="519" y="1055"/>
                  </a:lnTo>
                  <a:lnTo>
                    <a:pt x="489" y="1050"/>
                  </a:lnTo>
                  <a:lnTo>
                    <a:pt x="460" y="1044"/>
                  </a:lnTo>
                  <a:lnTo>
                    <a:pt x="434" y="1038"/>
                  </a:lnTo>
                  <a:lnTo>
                    <a:pt x="409" y="1032"/>
                  </a:lnTo>
                  <a:lnTo>
                    <a:pt x="384" y="1025"/>
                  </a:lnTo>
                  <a:lnTo>
                    <a:pt x="361" y="1017"/>
                  </a:lnTo>
                  <a:lnTo>
                    <a:pt x="339" y="1008"/>
                  </a:lnTo>
                  <a:lnTo>
                    <a:pt x="318" y="998"/>
                  </a:lnTo>
                  <a:lnTo>
                    <a:pt x="297" y="987"/>
                  </a:lnTo>
                  <a:lnTo>
                    <a:pt x="276" y="977"/>
                  </a:lnTo>
                  <a:lnTo>
                    <a:pt x="257" y="964"/>
                  </a:lnTo>
                  <a:lnTo>
                    <a:pt x="240" y="953"/>
                  </a:lnTo>
                  <a:lnTo>
                    <a:pt x="223" y="939"/>
                  </a:lnTo>
                  <a:lnTo>
                    <a:pt x="209" y="928"/>
                  </a:lnTo>
                  <a:lnTo>
                    <a:pt x="192" y="913"/>
                  </a:lnTo>
                  <a:lnTo>
                    <a:pt x="179" y="899"/>
                  </a:lnTo>
                  <a:lnTo>
                    <a:pt x="166" y="884"/>
                  </a:lnTo>
                  <a:lnTo>
                    <a:pt x="154" y="869"/>
                  </a:lnTo>
                  <a:lnTo>
                    <a:pt x="141" y="854"/>
                  </a:lnTo>
                  <a:lnTo>
                    <a:pt x="131" y="839"/>
                  </a:lnTo>
                  <a:lnTo>
                    <a:pt x="122" y="823"/>
                  </a:lnTo>
                  <a:lnTo>
                    <a:pt x="112" y="806"/>
                  </a:lnTo>
                  <a:lnTo>
                    <a:pt x="105" y="791"/>
                  </a:lnTo>
                  <a:lnTo>
                    <a:pt x="97" y="774"/>
                  </a:lnTo>
                  <a:lnTo>
                    <a:pt x="89" y="757"/>
                  </a:lnTo>
                  <a:lnTo>
                    <a:pt x="84" y="740"/>
                  </a:lnTo>
                  <a:lnTo>
                    <a:pt x="78" y="723"/>
                  </a:lnTo>
                  <a:lnTo>
                    <a:pt x="74" y="705"/>
                  </a:lnTo>
                  <a:lnTo>
                    <a:pt x="69" y="686"/>
                  </a:lnTo>
                  <a:lnTo>
                    <a:pt x="67" y="671"/>
                  </a:lnTo>
                  <a:lnTo>
                    <a:pt x="63" y="654"/>
                  </a:lnTo>
                  <a:lnTo>
                    <a:pt x="61" y="637"/>
                  </a:lnTo>
                  <a:lnTo>
                    <a:pt x="57" y="620"/>
                  </a:lnTo>
                  <a:lnTo>
                    <a:pt x="55" y="603"/>
                  </a:lnTo>
                  <a:lnTo>
                    <a:pt x="55" y="586"/>
                  </a:lnTo>
                  <a:lnTo>
                    <a:pt x="55" y="569"/>
                  </a:lnTo>
                  <a:lnTo>
                    <a:pt x="55" y="551"/>
                  </a:lnTo>
                  <a:lnTo>
                    <a:pt x="59" y="534"/>
                  </a:lnTo>
                  <a:lnTo>
                    <a:pt x="59" y="519"/>
                  </a:lnTo>
                  <a:lnTo>
                    <a:pt x="63" y="504"/>
                  </a:lnTo>
                  <a:lnTo>
                    <a:pt x="63" y="489"/>
                  </a:lnTo>
                  <a:lnTo>
                    <a:pt x="67" y="472"/>
                  </a:lnTo>
                  <a:lnTo>
                    <a:pt x="70" y="456"/>
                  </a:lnTo>
                  <a:lnTo>
                    <a:pt x="72" y="443"/>
                  </a:lnTo>
                  <a:lnTo>
                    <a:pt x="76" y="428"/>
                  </a:lnTo>
                  <a:lnTo>
                    <a:pt x="80" y="415"/>
                  </a:lnTo>
                  <a:lnTo>
                    <a:pt x="86" y="401"/>
                  </a:lnTo>
                  <a:lnTo>
                    <a:pt x="91" y="390"/>
                  </a:lnTo>
                  <a:lnTo>
                    <a:pt x="97" y="377"/>
                  </a:lnTo>
                  <a:lnTo>
                    <a:pt x="103" y="365"/>
                  </a:lnTo>
                  <a:lnTo>
                    <a:pt x="108" y="354"/>
                  </a:lnTo>
                  <a:lnTo>
                    <a:pt x="114" y="344"/>
                  </a:lnTo>
                  <a:lnTo>
                    <a:pt x="122" y="335"/>
                  </a:lnTo>
                  <a:lnTo>
                    <a:pt x="127" y="327"/>
                  </a:lnTo>
                  <a:lnTo>
                    <a:pt x="135" y="318"/>
                  </a:lnTo>
                  <a:lnTo>
                    <a:pt x="143" y="312"/>
                  </a:lnTo>
                  <a:lnTo>
                    <a:pt x="145" y="308"/>
                  </a:lnTo>
                  <a:lnTo>
                    <a:pt x="150" y="300"/>
                  </a:lnTo>
                  <a:lnTo>
                    <a:pt x="152" y="293"/>
                  </a:lnTo>
                  <a:lnTo>
                    <a:pt x="158" y="285"/>
                  </a:lnTo>
                  <a:lnTo>
                    <a:pt x="164" y="278"/>
                  </a:lnTo>
                  <a:lnTo>
                    <a:pt x="173" y="268"/>
                  </a:lnTo>
                  <a:lnTo>
                    <a:pt x="179" y="259"/>
                  </a:lnTo>
                  <a:lnTo>
                    <a:pt x="188" y="247"/>
                  </a:lnTo>
                  <a:lnTo>
                    <a:pt x="192" y="242"/>
                  </a:lnTo>
                  <a:lnTo>
                    <a:pt x="198" y="236"/>
                  </a:lnTo>
                  <a:lnTo>
                    <a:pt x="204" y="230"/>
                  </a:lnTo>
                  <a:lnTo>
                    <a:pt x="209" y="224"/>
                  </a:lnTo>
                  <a:lnTo>
                    <a:pt x="215" y="219"/>
                  </a:lnTo>
                  <a:lnTo>
                    <a:pt x="221" y="213"/>
                  </a:lnTo>
                  <a:lnTo>
                    <a:pt x="228" y="205"/>
                  </a:lnTo>
                  <a:lnTo>
                    <a:pt x="234" y="202"/>
                  </a:lnTo>
                  <a:lnTo>
                    <a:pt x="240" y="194"/>
                  </a:lnTo>
                  <a:lnTo>
                    <a:pt x="249" y="188"/>
                  </a:lnTo>
                  <a:lnTo>
                    <a:pt x="257" y="181"/>
                  </a:lnTo>
                  <a:lnTo>
                    <a:pt x="264" y="177"/>
                  </a:lnTo>
                  <a:lnTo>
                    <a:pt x="272" y="169"/>
                  </a:lnTo>
                  <a:lnTo>
                    <a:pt x="281" y="164"/>
                  </a:lnTo>
                  <a:lnTo>
                    <a:pt x="289" y="158"/>
                  </a:lnTo>
                  <a:lnTo>
                    <a:pt x="299" y="150"/>
                  </a:lnTo>
                  <a:lnTo>
                    <a:pt x="308" y="145"/>
                  </a:lnTo>
                  <a:lnTo>
                    <a:pt x="318" y="137"/>
                  </a:lnTo>
                  <a:lnTo>
                    <a:pt x="327" y="131"/>
                  </a:lnTo>
                  <a:lnTo>
                    <a:pt x="337" y="126"/>
                  </a:lnTo>
                  <a:lnTo>
                    <a:pt x="346" y="120"/>
                  </a:lnTo>
                  <a:lnTo>
                    <a:pt x="358" y="114"/>
                  </a:lnTo>
                  <a:lnTo>
                    <a:pt x="369" y="108"/>
                  </a:lnTo>
                  <a:lnTo>
                    <a:pt x="380" y="103"/>
                  </a:lnTo>
                  <a:lnTo>
                    <a:pt x="392" y="97"/>
                  </a:lnTo>
                  <a:lnTo>
                    <a:pt x="405" y="93"/>
                  </a:lnTo>
                  <a:lnTo>
                    <a:pt x="416" y="88"/>
                  </a:lnTo>
                  <a:lnTo>
                    <a:pt x="430" y="84"/>
                  </a:lnTo>
                  <a:lnTo>
                    <a:pt x="443" y="78"/>
                  </a:lnTo>
                  <a:lnTo>
                    <a:pt x="456" y="74"/>
                  </a:lnTo>
                  <a:lnTo>
                    <a:pt x="468" y="70"/>
                  </a:lnTo>
                  <a:lnTo>
                    <a:pt x="483" y="67"/>
                  </a:lnTo>
                  <a:lnTo>
                    <a:pt x="496" y="63"/>
                  </a:lnTo>
                  <a:lnTo>
                    <a:pt x="512" y="59"/>
                  </a:lnTo>
                  <a:lnTo>
                    <a:pt x="527" y="55"/>
                  </a:lnTo>
                  <a:lnTo>
                    <a:pt x="542" y="53"/>
                  </a:lnTo>
                  <a:lnTo>
                    <a:pt x="557" y="51"/>
                  </a:lnTo>
                  <a:lnTo>
                    <a:pt x="572" y="48"/>
                  </a:lnTo>
                  <a:lnTo>
                    <a:pt x="590" y="46"/>
                  </a:lnTo>
                  <a:lnTo>
                    <a:pt x="607" y="46"/>
                  </a:lnTo>
                  <a:lnTo>
                    <a:pt x="624" y="46"/>
                  </a:lnTo>
                  <a:lnTo>
                    <a:pt x="641" y="44"/>
                  </a:lnTo>
                  <a:lnTo>
                    <a:pt x="658" y="44"/>
                  </a:lnTo>
                  <a:lnTo>
                    <a:pt x="677" y="46"/>
                  </a:lnTo>
                  <a:lnTo>
                    <a:pt x="6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92" name="Google Shape;2392;p46"/>
            <p:cNvSpPr/>
            <p:nvPr/>
          </p:nvSpPr>
          <p:spPr>
            <a:xfrm>
              <a:off x="3769" y="1700"/>
              <a:ext cx="943" cy="541"/>
            </a:xfrm>
            <a:custGeom>
              <a:avLst/>
              <a:gdLst/>
              <a:ahLst/>
              <a:cxnLst/>
              <a:rect l="l" t="t" r="r" b="b"/>
              <a:pathLst>
                <a:path w="1886" h="1082" extrusionOk="0">
                  <a:moveTo>
                    <a:pt x="89" y="23"/>
                  </a:moveTo>
                  <a:lnTo>
                    <a:pt x="89" y="23"/>
                  </a:lnTo>
                  <a:lnTo>
                    <a:pt x="87" y="29"/>
                  </a:lnTo>
                  <a:lnTo>
                    <a:pt x="83" y="35"/>
                  </a:lnTo>
                  <a:lnTo>
                    <a:pt x="81" y="44"/>
                  </a:lnTo>
                  <a:lnTo>
                    <a:pt x="79" y="48"/>
                  </a:lnTo>
                  <a:lnTo>
                    <a:pt x="79" y="56"/>
                  </a:lnTo>
                  <a:lnTo>
                    <a:pt x="76" y="61"/>
                  </a:lnTo>
                  <a:lnTo>
                    <a:pt x="76" y="69"/>
                  </a:lnTo>
                  <a:lnTo>
                    <a:pt x="74" y="76"/>
                  </a:lnTo>
                  <a:lnTo>
                    <a:pt x="72" y="86"/>
                  </a:lnTo>
                  <a:lnTo>
                    <a:pt x="70" y="94"/>
                  </a:lnTo>
                  <a:lnTo>
                    <a:pt x="68" y="105"/>
                  </a:lnTo>
                  <a:lnTo>
                    <a:pt x="66" y="115"/>
                  </a:lnTo>
                  <a:lnTo>
                    <a:pt x="64" y="124"/>
                  </a:lnTo>
                  <a:lnTo>
                    <a:pt x="62" y="135"/>
                  </a:lnTo>
                  <a:lnTo>
                    <a:pt x="62" y="147"/>
                  </a:lnTo>
                  <a:lnTo>
                    <a:pt x="59" y="158"/>
                  </a:lnTo>
                  <a:lnTo>
                    <a:pt x="59" y="170"/>
                  </a:lnTo>
                  <a:lnTo>
                    <a:pt x="57" y="183"/>
                  </a:lnTo>
                  <a:lnTo>
                    <a:pt x="57" y="196"/>
                  </a:lnTo>
                  <a:lnTo>
                    <a:pt x="55" y="210"/>
                  </a:lnTo>
                  <a:lnTo>
                    <a:pt x="53" y="223"/>
                  </a:lnTo>
                  <a:lnTo>
                    <a:pt x="53" y="238"/>
                  </a:lnTo>
                  <a:lnTo>
                    <a:pt x="53" y="253"/>
                  </a:lnTo>
                  <a:lnTo>
                    <a:pt x="53" y="267"/>
                  </a:lnTo>
                  <a:lnTo>
                    <a:pt x="53" y="284"/>
                  </a:lnTo>
                  <a:lnTo>
                    <a:pt x="53" y="299"/>
                  </a:lnTo>
                  <a:lnTo>
                    <a:pt x="53" y="314"/>
                  </a:lnTo>
                  <a:lnTo>
                    <a:pt x="53" y="331"/>
                  </a:lnTo>
                  <a:lnTo>
                    <a:pt x="53" y="346"/>
                  </a:lnTo>
                  <a:lnTo>
                    <a:pt x="53" y="364"/>
                  </a:lnTo>
                  <a:lnTo>
                    <a:pt x="55" y="381"/>
                  </a:lnTo>
                  <a:lnTo>
                    <a:pt x="57" y="396"/>
                  </a:lnTo>
                  <a:lnTo>
                    <a:pt x="59" y="415"/>
                  </a:lnTo>
                  <a:lnTo>
                    <a:pt x="60" y="432"/>
                  </a:lnTo>
                  <a:lnTo>
                    <a:pt x="64" y="451"/>
                  </a:lnTo>
                  <a:lnTo>
                    <a:pt x="66" y="468"/>
                  </a:lnTo>
                  <a:lnTo>
                    <a:pt x="68" y="485"/>
                  </a:lnTo>
                  <a:lnTo>
                    <a:pt x="72" y="502"/>
                  </a:lnTo>
                  <a:lnTo>
                    <a:pt x="78" y="521"/>
                  </a:lnTo>
                  <a:lnTo>
                    <a:pt x="81" y="540"/>
                  </a:lnTo>
                  <a:lnTo>
                    <a:pt x="85" y="558"/>
                  </a:lnTo>
                  <a:lnTo>
                    <a:pt x="93" y="578"/>
                  </a:lnTo>
                  <a:lnTo>
                    <a:pt x="98" y="597"/>
                  </a:lnTo>
                  <a:lnTo>
                    <a:pt x="104" y="615"/>
                  </a:lnTo>
                  <a:lnTo>
                    <a:pt x="110" y="634"/>
                  </a:lnTo>
                  <a:lnTo>
                    <a:pt x="118" y="651"/>
                  </a:lnTo>
                  <a:lnTo>
                    <a:pt x="127" y="670"/>
                  </a:lnTo>
                  <a:lnTo>
                    <a:pt x="135" y="689"/>
                  </a:lnTo>
                  <a:lnTo>
                    <a:pt x="144" y="708"/>
                  </a:lnTo>
                  <a:lnTo>
                    <a:pt x="154" y="727"/>
                  </a:lnTo>
                  <a:lnTo>
                    <a:pt x="163" y="746"/>
                  </a:lnTo>
                  <a:lnTo>
                    <a:pt x="173" y="765"/>
                  </a:lnTo>
                  <a:lnTo>
                    <a:pt x="186" y="782"/>
                  </a:lnTo>
                  <a:lnTo>
                    <a:pt x="197" y="801"/>
                  </a:lnTo>
                  <a:lnTo>
                    <a:pt x="211" y="818"/>
                  </a:lnTo>
                  <a:lnTo>
                    <a:pt x="224" y="837"/>
                  </a:lnTo>
                  <a:lnTo>
                    <a:pt x="239" y="854"/>
                  </a:lnTo>
                  <a:lnTo>
                    <a:pt x="253" y="873"/>
                  </a:lnTo>
                  <a:lnTo>
                    <a:pt x="270" y="892"/>
                  </a:lnTo>
                  <a:lnTo>
                    <a:pt x="272" y="894"/>
                  </a:lnTo>
                  <a:lnTo>
                    <a:pt x="275" y="898"/>
                  </a:lnTo>
                  <a:lnTo>
                    <a:pt x="281" y="904"/>
                  </a:lnTo>
                  <a:lnTo>
                    <a:pt x="287" y="907"/>
                  </a:lnTo>
                  <a:lnTo>
                    <a:pt x="296" y="915"/>
                  </a:lnTo>
                  <a:lnTo>
                    <a:pt x="302" y="919"/>
                  </a:lnTo>
                  <a:lnTo>
                    <a:pt x="308" y="923"/>
                  </a:lnTo>
                  <a:lnTo>
                    <a:pt x="313" y="926"/>
                  </a:lnTo>
                  <a:lnTo>
                    <a:pt x="321" y="932"/>
                  </a:lnTo>
                  <a:lnTo>
                    <a:pt x="327" y="936"/>
                  </a:lnTo>
                  <a:lnTo>
                    <a:pt x="334" y="940"/>
                  </a:lnTo>
                  <a:lnTo>
                    <a:pt x="342" y="945"/>
                  </a:lnTo>
                  <a:lnTo>
                    <a:pt x="349" y="949"/>
                  </a:lnTo>
                  <a:lnTo>
                    <a:pt x="359" y="953"/>
                  </a:lnTo>
                  <a:lnTo>
                    <a:pt x="368" y="959"/>
                  </a:lnTo>
                  <a:lnTo>
                    <a:pt x="378" y="962"/>
                  </a:lnTo>
                  <a:lnTo>
                    <a:pt x="389" y="968"/>
                  </a:lnTo>
                  <a:lnTo>
                    <a:pt x="399" y="972"/>
                  </a:lnTo>
                  <a:lnTo>
                    <a:pt x="410" y="976"/>
                  </a:lnTo>
                  <a:lnTo>
                    <a:pt x="424" y="981"/>
                  </a:lnTo>
                  <a:lnTo>
                    <a:pt x="435" y="985"/>
                  </a:lnTo>
                  <a:lnTo>
                    <a:pt x="448" y="991"/>
                  </a:lnTo>
                  <a:lnTo>
                    <a:pt x="462" y="997"/>
                  </a:lnTo>
                  <a:lnTo>
                    <a:pt x="477" y="1001"/>
                  </a:lnTo>
                  <a:lnTo>
                    <a:pt x="492" y="1006"/>
                  </a:lnTo>
                  <a:lnTo>
                    <a:pt x="505" y="1008"/>
                  </a:lnTo>
                  <a:lnTo>
                    <a:pt x="522" y="1012"/>
                  </a:lnTo>
                  <a:lnTo>
                    <a:pt x="538" y="1016"/>
                  </a:lnTo>
                  <a:lnTo>
                    <a:pt x="555" y="1020"/>
                  </a:lnTo>
                  <a:lnTo>
                    <a:pt x="570" y="1021"/>
                  </a:lnTo>
                  <a:lnTo>
                    <a:pt x="591" y="1025"/>
                  </a:lnTo>
                  <a:lnTo>
                    <a:pt x="608" y="1027"/>
                  </a:lnTo>
                  <a:lnTo>
                    <a:pt x="629" y="1029"/>
                  </a:lnTo>
                  <a:lnTo>
                    <a:pt x="648" y="1031"/>
                  </a:lnTo>
                  <a:lnTo>
                    <a:pt x="667" y="1033"/>
                  </a:lnTo>
                  <a:lnTo>
                    <a:pt x="688" y="1033"/>
                  </a:lnTo>
                  <a:lnTo>
                    <a:pt x="711" y="1035"/>
                  </a:lnTo>
                  <a:lnTo>
                    <a:pt x="732" y="1035"/>
                  </a:lnTo>
                  <a:lnTo>
                    <a:pt x="754" y="1037"/>
                  </a:lnTo>
                  <a:lnTo>
                    <a:pt x="777" y="1037"/>
                  </a:lnTo>
                  <a:lnTo>
                    <a:pt x="804" y="1037"/>
                  </a:lnTo>
                  <a:lnTo>
                    <a:pt x="827" y="1035"/>
                  </a:lnTo>
                  <a:lnTo>
                    <a:pt x="851" y="1033"/>
                  </a:lnTo>
                  <a:lnTo>
                    <a:pt x="878" y="1031"/>
                  </a:lnTo>
                  <a:lnTo>
                    <a:pt x="905" y="1029"/>
                  </a:lnTo>
                  <a:lnTo>
                    <a:pt x="931" y="1025"/>
                  </a:lnTo>
                  <a:lnTo>
                    <a:pt x="960" y="1023"/>
                  </a:lnTo>
                  <a:lnTo>
                    <a:pt x="988" y="1018"/>
                  </a:lnTo>
                  <a:lnTo>
                    <a:pt x="1019" y="1016"/>
                  </a:lnTo>
                  <a:lnTo>
                    <a:pt x="1047" y="1008"/>
                  </a:lnTo>
                  <a:lnTo>
                    <a:pt x="1078" y="1002"/>
                  </a:lnTo>
                  <a:lnTo>
                    <a:pt x="1110" y="997"/>
                  </a:lnTo>
                  <a:lnTo>
                    <a:pt x="1142" y="991"/>
                  </a:lnTo>
                  <a:lnTo>
                    <a:pt x="1175" y="981"/>
                  </a:lnTo>
                  <a:lnTo>
                    <a:pt x="1209" y="974"/>
                  </a:lnTo>
                  <a:lnTo>
                    <a:pt x="1243" y="964"/>
                  </a:lnTo>
                  <a:lnTo>
                    <a:pt x="1277" y="957"/>
                  </a:lnTo>
                  <a:lnTo>
                    <a:pt x="1312" y="945"/>
                  </a:lnTo>
                  <a:lnTo>
                    <a:pt x="1344" y="934"/>
                  </a:lnTo>
                  <a:lnTo>
                    <a:pt x="1376" y="923"/>
                  </a:lnTo>
                  <a:lnTo>
                    <a:pt x="1407" y="911"/>
                  </a:lnTo>
                  <a:lnTo>
                    <a:pt x="1433" y="896"/>
                  </a:lnTo>
                  <a:lnTo>
                    <a:pt x="1464" y="885"/>
                  </a:lnTo>
                  <a:lnTo>
                    <a:pt x="1488" y="869"/>
                  </a:lnTo>
                  <a:lnTo>
                    <a:pt x="1515" y="858"/>
                  </a:lnTo>
                  <a:lnTo>
                    <a:pt x="1538" y="843"/>
                  </a:lnTo>
                  <a:lnTo>
                    <a:pt x="1561" y="827"/>
                  </a:lnTo>
                  <a:lnTo>
                    <a:pt x="1582" y="812"/>
                  </a:lnTo>
                  <a:lnTo>
                    <a:pt x="1604" y="797"/>
                  </a:lnTo>
                  <a:lnTo>
                    <a:pt x="1621" y="782"/>
                  </a:lnTo>
                  <a:lnTo>
                    <a:pt x="1641" y="765"/>
                  </a:lnTo>
                  <a:lnTo>
                    <a:pt x="1660" y="750"/>
                  </a:lnTo>
                  <a:lnTo>
                    <a:pt x="1677" y="732"/>
                  </a:lnTo>
                  <a:lnTo>
                    <a:pt x="1690" y="715"/>
                  </a:lnTo>
                  <a:lnTo>
                    <a:pt x="1705" y="698"/>
                  </a:lnTo>
                  <a:lnTo>
                    <a:pt x="1718" y="681"/>
                  </a:lnTo>
                  <a:lnTo>
                    <a:pt x="1730" y="664"/>
                  </a:lnTo>
                  <a:lnTo>
                    <a:pt x="1741" y="645"/>
                  </a:lnTo>
                  <a:lnTo>
                    <a:pt x="1753" y="628"/>
                  </a:lnTo>
                  <a:lnTo>
                    <a:pt x="1762" y="611"/>
                  </a:lnTo>
                  <a:lnTo>
                    <a:pt x="1774" y="594"/>
                  </a:lnTo>
                  <a:lnTo>
                    <a:pt x="1781" y="575"/>
                  </a:lnTo>
                  <a:lnTo>
                    <a:pt x="1789" y="558"/>
                  </a:lnTo>
                  <a:lnTo>
                    <a:pt x="1795" y="538"/>
                  </a:lnTo>
                  <a:lnTo>
                    <a:pt x="1802" y="521"/>
                  </a:lnTo>
                  <a:lnTo>
                    <a:pt x="1808" y="504"/>
                  </a:lnTo>
                  <a:lnTo>
                    <a:pt x="1812" y="487"/>
                  </a:lnTo>
                  <a:lnTo>
                    <a:pt x="1817" y="468"/>
                  </a:lnTo>
                  <a:lnTo>
                    <a:pt x="1821" y="453"/>
                  </a:lnTo>
                  <a:lnTo>
                    <a:pt x="1825" y="434"/>
                  </a:lnTo>
                  <a:lnTo>
                    <a:pt x="1827" y="417"/>
                  </a:lnTo>
                  <a:lnTo>
                    <a:pt x="1829" y="400"/>
                  </a:lnTo>
                  <a:lnTo>
                    <a:pt x="1831" y="383"/>
                  </a:lnTo>
                  <a:lnTo>
                    <a:pt x="1831" y="367"/>
                  </a:lnTo>
                  <a:lnTo>
                    <a:pt x="1833" y="352"/>
                  </a:lnTo>
                  <a:lnTo>
                    <a:pt x="1833" y="335"/>
                  </a:lnTo>
                  <a:lnTo>
                    <a:pt x="1834" y="320"/>
                  </a:lnTo>
                  <a:lnTo>
                    <a:pt x="1833" y="305"/>
                  </a:lnTo>
                  <a:lnTo>
                    <a:pt x="1833" y="289"/>
                  </a:lnTo>
                  <a:lnTo>
                    <a:pt x="1831" y="274"/>
                  </a:lnTo>
                  <a:lnTo>
                    <a:pt x="1831" y="261"/>
                  </a:lnTo>
                  <a:lnTo>
                    <a:pt x="1829" y="248"/>
                  </a:lnTo>
                  <a:lnTo>
                    <a:pt x="1829" y="234"/>
                  </a:lnTo>
                  <a:lnTo>
                    <a:pt x="1827" y="223"/>
                  </a:lnTo>
                  <a:lnTo>
                    <a:pt x="1827" y="211"/>
                  </a:lnTo>
                  <a:lnTo>
                    <a:pt x="1825" y="198"/>
                  </a:lnTo>
                  <a:lnTo>
                    <a:pt x="1821" y="189"/>
                  </a:lnTo>
                  <a:lnTo>
                    <a:pt x="1819" y="179"/>
                  </a:lnTo>
                  <a:lnTo>
                    <a:pt x="1819" y="170"/>
                  </a:lnTo>
                  <a:lnTo>
                    <a:pt x="1815" y="160"/>
                  </a:lnTo>
                  <a:lnTo>
                    <a:pt x="1815" y="151"/>
                  </a:lnTo>
                  <a:lnTo>
                    <a:pt x="1812" y="143"/>
                  </a:lnTo>
                  <a:lnTo>
                    <a:pt x="1812" y="137"/>
                  </a:lnTo>
                  <a:lnTo>
                    <a:pt x="1810" y="130"/>
                  </a:lnTo>
                  <a:lnTo>
                    <a:pt x="1808" y="126"/>
                  </a:lnTo>
                  <a:lnTo>
                    <a:pt x="1806" y="120"/>
                  </a:lnTo>
                  <a:lnTo>
                    <a:pt x="1806" y="116"/>
                  </a:lnTo>
                  <a:lnTo>
                    <a:pt x="1804" y="111"/>
                  </a:lnTo>
                  <a:lnTo>
                    <a:pt x="1861" y="111"/>
                  </a:lnTo>
                  <a:lnTo>
                    <a:pt x="1863" y="118"/>
                  </a:lnTo>
                  <a:lnTo>
                    <a:pt x="1863" y="120"/>
                  </a:lnTo>
                  <a:lnTo>
                    <a:pt x="1865" y="128"/>
                  </a:lnTo>
                  <a:lnTo>
                    <a:pt x="1865" y="134"/>
                  </a:lnTo>
                  <a:lnTo>
                    <a:pt x="1869" y="139"/>
                  </a:lnTo>
                  <a:lnTo>
                    <a:pt x="1869" y="147"/>
                  </a:lnTo>
                  <a:lnTo>
                    <a:pt x="1871" y="154"/>
                  </a:lnTo>
                  <a:lnTo>
                    <a:pt x="1872" y="164"/>
                  </a:lnTo>
                  <a:lnTo>
                    <a:pt x="1874" y="173"/>
                  </a:lnTo>
                  <a:lnTo>
                    <a:pt x="1874" y="183"/>
                  </a:lnTo>
                  <a:lnTo>
                    <a:pt x="1878" y="196"/>
                  </a:lnTo>
                  <a:lnTo>
                    <a:pt x="1878" y="208"/>
                  </a:lnTo>
                  <a:lnTo>
                    <a:pt x="1880" y="221"/>
                  </a:lnTo>
                  <a:lnTo>
                    <a:pt x="1880" y="232"/>
                  </a:lnTo>
                  <a:lnTo>
                    <a:pt x="1882" y="248"/>
                  </a:lnTo>
                  <a:lnTo>
                    <a:pt x="1882" y="259"/>
                  </a:lnTo>
                  <a:lnTo>
                    <a:pt x="1884" y="276"/>
                  </a:lnTo>
                  <a:lnTo>
                    <a:pt x="1884" y="289"/>
                  </a:lnTo>
                  <a:lnTo>
                    <a:pt x="1884" y="305"/>
                  </a:lnTo>
                  <a:lnTo>
                    <a:pt x="1884" y="322"/>
                  </a:lnTo>
                  <a:lnTo>
                    <a:pt x="1886" y="339"/>
                  </a:lnTo>
                  <a:lnTo>
                    <a:pt x="1884" y="354"/>
                  </a:lnTo>
                  <a:lnTo>
                    <a:pt x="1882" y="371"/>
                  </a:lnTo>
                  <a:lnTo>
                    <a:pt x="1880" y="388"/>
                  </a:lnTo>
                  <a:lnTo>
                    <a:pt x="1880" y="407"/>
                  </a:lnTo>
                  <a:lnTo>
                    <a:pt x="1876" y="424"/>
                  </a:lnTo>
                  <a:lnTo>
                    <a:pt x="1874" y="442"/>
                  </a:lnTo>
                  <a:lnTo>
                    <a:pt x="1871" y="461"/>
                  </a:lnTo>
                  <a:lnTo>
                    <a:pt x="1869" y="480"/>
                  </a:lnTo>
                  <a:lnTo>
                    <a:pt x="1863" y="499"/>
                  </a:lnTo>
                  <a:lnTo>
                    <a:pt x="1857" y="518"/>
                  </a:lnTo>
                  <a:lnTo>
                    <a:pt x="1852" y="535"/>
                  </a:lnTo>
                  <a:lnTo>
                    <a:pt x="1844" y="554"/>
                  </a:lnTo>
                  <a:lnTo>
                    <a:pt x="1836" y="573"/>
                  </a:lnTo>
                  <a:lnTo>
                    <a:pt x="1829" y="592"/>
                  </a:lnTo>
                  <a:lnTo>
                    <a:pt x="1821" y="611"/>
                  </a:lnTo>
                  <a:lnTo>
                    <a:pt x="1812" y="630"/>
                  </a:lnTo>
                  <a:lnTo>
                    <a:pt x="1802" y="649"/>
                  </a:lnTo>
                  <a:lnTo>
                    <a:pt x="1791" y="666"/>
                  </a:lnTo>
                  <a:lnTo>
                    <a:pt x="1777" y="685"/>
                  </a:lnTo>
                  <a:lnTo>
                    <a:pt x="1766" y="704"/>
                  </a:lnTo>
                  <a:lnTo>
                    <a:pt x="1753" y="721"/>
                  </a:lnTo>
                  <a:lnTo>
                    <a:pt x="1739" y="738"/>
                  </a:lnTo>
                  <a:lnTo>
                    <a:pt x="1724" y="757"/>
                  </a:lnTo>
                  <a:lnTo>
                    <a:pt x="1709" y="774"/>
                  </a:lnTo>
                  <a:lnTo>
                    <a:pt x="1692" y="791"/>
                  </a:lnTo>
                  <a:lnTo>
                    <a:pt x="1673" y="808"/>
                  </a:lnTo>
                  <a:lnTo>
                    <a:pt x="1652" y="824"/>
                  </a:lnTo>
                  <a:lnTo>
                    <a:pt x="1633" y="841"/>
                  </a:lnTo>
                  <a:lnTo>
                    <a:pt x="1610" y="856"/>
                  </a:lnTo>
                  <a:lnTo>
                    <a:pt x="1589" y="871"/>
                  </a:lnTo>
                  <a:lnTo>
                    <a:pt x="1564" y="886"/>
                  </a:lnTo>
                  <a:lnTo>
                    <a:pt x="1540" y="902"/>
                  </a:lnTo>
                  <a:lnTo>
                    <a:pt x="1513" y="913"/>
                  </a:lnTo>
                  <a:lnTo>
                    <a:pt x="1486" y="928"/>
                  </a:lnTo>
                  <a:lnTo>
                    <a:pt x="1458" y="940"/>
                  </a:lnTo>
                  <a:lnTo>
                    <a:pt x="1428" y="953"/>
                  </a:lnTo>
                  <a:lnTo>
                    <a:pt x="1395" y="964"/>
                  </a:lnTo>
                  <a:lnTo>
                    <a:pt x="1363" y="976"/>
                  </a:lnTo>
                  <a:lnTo>
                    <a:pt x="1329" y="985"/>
                  </a:lnTo>
                  <a:lnTo>
                    <a:pt x="1296" y="997"/>
                  </a:lnTo>
                  <a:lnTo>
                    <a:pt x="1293" y="997"/>
                  </a:lnTo>
                  <a:lnTo>
                    <a:pt x="1287" y="999"/>
                  </a:lnTo>
                  <a:lnTo>
                    <a:pt x="1281" y="999"/>
                  </a:lnTo>
                  <a:lnTo>
                    <a:pt x="1277" y="1001"/>
                  </a:lnTo>
                  <a:lnTo>
                    <a:pt x="1270" y="1002"/>
                  </a:lnTo>
                  <a:lnTo>
                    <a:pt x="1264" y="1006"/>
                  </a:lnTo>
                  <a:lnTo>
                    <a:pt x="1255" y="1006"/>
                  </a:lnTo>
                  <a:lnTo>
                    <a:pt x="1245" y="1008"/>
                  </a:lnTo>
                  <a:lnTo>
                    <a:pt x="1236" y="1012"/>
                  </a:lnTo>
                  <a:lnTo>
                    <a:pt x="1226" y="1016"/>
                  </a:lnTo>
                  <a:lnTo>
                    <a:pt x="1215" y="1018"/>
                  </a:lnTo>
                  <a:lnTo>
                    <a:pt x="1203" y="1021"/>
                  </a:lnTo>
                  <a:lnTo>
                    <a:pt x="1190" y="1025"/>
                  </a:lnTo>
                  <a:lnTo>
                    <a:pt x="1177" y="1027"/>
                  </a:lnTo>
                  <a:lnTo>
                    <a:pt x="1161" y="1031"/>
                  </a:lnTo>
                  <a:lnTo>
                    <a:pt x="1148" y="1035"/>
                  </a:lnTo>
                  <a:lnTo>
                    <a:pt x="1133" y="1037"/>
                  </a:lnTo>
                  <a:lnTo>
                    <a:pt x="1118" y="1040"/>
                  </a:lnTo>
                  <a:lnTo>
                    <a:pt x="1101" y="1044"/>
                  </a:lnTo>
                  <a:lnTo>
                    <a:pt x="1083" y="1046"/>
                  </a:lnTo>
                  <a:lnTo>
                    <a:pt x="1066" y="1050"/>
                  </a:lnTo>
                  <a:lnTo>
                    <a:pt x="1049" y="1054"/>
                  </a:lnTo>
                  <a:lnTo>
                    <a:pt x="1030" y="1058"/>
                  </a:lnTo>
                  <a:lnTo>
                    <a:pt x="1011" y="1059"/>
                  </a:lnTo>
                  <a:lnTo>
                    <a:pt x="992" y="1063"/>
                  </a:lnTo>
                  <a:lnTo>
                    <a:pt x="973" y="1067"/>
                  </a:lnTo>
                  <a:lnTo>
                    <a:pt x="954" y="1069"/>
                  </a:lnTo>
                  <a:lnTo>
                    <a:pt x="935" y="1071"/>
                  </a:lnTo>
                  <a:lnTo>
                    <a:pt x="914" y="1073"/>
                  </a:lnTo>
                  <a:lnTo>
                    <a:pt x="893" y="1077"/>
                  </a:lnTo>
                  <a:lnTo>
                    <a:pt x="872" y="1078"/>
                  </a:lnTo>
                  <a:lnTo>
                    <a:pt x="850" y="1078"/>
                  </a:lnTo>
                  <a:lnTo>
                    <a:pt x="829" y="1080"/>
                  </a:lnTo>
                  <a:lnTo>
                    <a:pt x="808" y="1080"/>
                  </a:lnTo>
                  <a:lnTo>
                    <a:pt x="785" y="1080"/>
                  </a:lnTo>
                  <a:lnTo>
                    <a:pt x="762" y="1080"/>
                  </a:lnTo>
                  <a:lnTo>
                    <a:pt x="741" y="1080"/>
                  </a:lnTo>
                  <a:lnTo>
                    <a:pt x="718" y="1082"/>
                  </a:lnTo>
                  <a:lnTo>
                    <a:pt x="697" y="1080"/>
                  </a:lnTo>
                  <a:lnTo>
                    <a:pt x="675" y="1078"/>
                  </a:lnTo>
                  <a:lnTo>
                    <a:pt x="652" y="1077"/>
                  </a:lnTo>
                  <a:lnTo>
                    <a:pt x="631" y="1077"/>
                  </a:lnTo>
                  <a:lnTo>
                    <a:pt x="608" y="1073"/>
                  </a:lnTo>
                  <a:lnTo>
                    <a:pt x="585" y="1071"/>
                  </a:lnTo>
                  <a:lnTo>
                    <a:pt x="564" y="1067"/>
                  </a:lnTo>
                  <a:lnTo>
                    <a:pt x="542" y="1063"/>
                  </a:lnTo>
                  <a:lnTo>
                    <a:pt x="521" y="1059"/>
                  </a:lnTo>
                  <a:lnTo>
                    <a:pt x="498" y="1054"/>
                  </a:lnTo>
                  <a:lnTo>
                    <a:pt x="477" y="1046"/>
                  </a:lnTo>
                  <a:lnTo>
                    <a:pt x="456" y="1042"/>
                  </a:lnTo>
                  <a:lnTo>
                    <a:pt x="433" y="1035"/>
                  </a:lnTo>
                  <a:lnTo>
                    <a:pt x="414" y="1027"/>
                  </a:lnTo>
                  <a:lnTo>
                    <a:pt x="393" y="1020"/>
                  </a:lnTo>
                  <a:lnTo>
                    <a:pt x="374" y="1012"/>
                  </a:lnTo>
                  <a:lnTo>
                    <a:pt x="353" y="1001"/>
                  </a:lnTo>
                  <a:lnTo>
                    <a:pt x="334" y="991"/>
                  </a:lnTo>
                  <a:lnTo>
                    <a:pt x="313" y="980"/>
                  </a:lnTo>
                  <a:lnTo>
                    <a:pt x="296" y="968"/>
                  </a:lnTo>
                  <a:lnTo>
                    <a:pt x="277" y="957"/>
                  </a:lnTo>
                  <a:lnTo>
                    <a:pt x="260" y="945"/>
                  </a:lnTo>
                  <a:lnTo>
                    <a:pt x="243" y="930"/>
                  </a:lnTo>
                  <a:lnTo>
                    <a:pt x="226" y="917"/>
                  </a:lnTo>
                  <a:lnTo>
                    <a:pt x="224" y="915"/>
                  </a:lnTo>
                  <a:lnTo>
                    <a:pt x="222" y="913"/>
                  </a:lnTo>
                  <a:lnTo>
                    <a:pt x="216" y="907"/>
                  </a:lnTo>
                  <a:lnTo>
                    <a:pt x="211" y="902"/>
                  </a:lnTo>
                  <a:lnTo>
                    <a:pt x="203" y="892"/>
                  </a:lnTo>
                  <a:lnTo>
                    <a:pt x="194" y="881"/>
                  </a:lnTo>
                  <a:lnTo>
                    <a:pt x="188" y="875"/>
                  </a:lnTo>
                  <a:lnTo>
                    <a:pt x="184" y="867"/>
                  </a:lnTo>
                  <a:lnTo>
                    <a:pt x="178" y="860"/>
                  </a:lnTo>
                  <a:lnTo>
                    <a:pt x="173" y="854"/>
                  </a:lnTo>
                  <a:lnTo>
                    <a:pt x="167" y="845"/>
                  </a:lnTo>
                  <a:lnTo>
                    <a:pt x="161" y="837"/>
                  </a:lnTo>
                  <a:lnTo>
                    <a:pt x="154" y="827"/>
                  </a:lnTo>
                  <a:lnTo>
                    <a:pt x="150" y="818"/>
                  </a:lnTo>
                  <a:lnTo>
                    <a:pt x="142" y="808"/>
                  </a:lnTo>
                  <a:lnTo>
                    <a:pt x="137" y="799"/>
                  </a:lnTo>
                  <a:lnTo>
                    <a:pt x="129" y="789"/>
                  </a:lnTo>
                  <a:lnTo>
                    <a:pt x="123" y="778"/>
                  </a:lnTo>
                  <a:lnTo>
                    <a:pt x="116" y="765"/>
                  </a:lnTo>
                  <a:lnTo>
                    <a:pt x="110" y="753"/>
                  </a:lnTo>
                  <a:lnTo>
                    <a:pt x="102" y="740"/>
                  </a:lnTo>
                  <a:lnTo>
                    <a:pt x="97" y="729"/>
                  </a:lnTo>
                  <a:lnTo>
                    <a:pt x="91" y="715"/>
                  </a:lnTo>
                  <a:lnTo>
                    <a:pt x="83" y="702"/>
                  </a:lnTo>
                  <a:lnTo>
                    <a:pt x="78" y="687"/>
                  </a:lnTo>
                  <a:lnTo>
                    <a:pt x="72" y="673"/>
                  </a:lnTo>
                  <a:lnTo>
                    <a:pt x="66" y="658"/>
                  </a:lnTo>
                  <a:lnTo>
                    <a:pt x="59" y="643"/>
                  </a:lnTo>
                  <a:lnTo>
                    <a:pt x="53" y="626"/>
                  </a:lnTo>
                  <a:lnTo>
                    <a:pt x="47" y="611"/>
                  </a:lnTo>
                  <a:lnTo>
                    <a:pt x="41" y="594"/>
                  </a:lnTo>
                  <a:lnTo>
                    <a:pt x="38" y="577"/>
                  </a:lnTo>
                  <a:lnTo>
                    <a:pt x="32" y="559"/>
                  </a:lnTo>
                  <a:lnTo>
                    <a:pt x="28" y="542"/>
                  </a:lnTo>
                  <a:lnTo>
                    <a:pt x="22" y="523"/>
                  </a:lnTo>
                  <a:lnTo>
                    <a:pt x="19" y="504"/>
                  </a:lnTo>
                  <a:lnTo>
                    <a:pt x="15" y="485"/>
                  </a:lnTo>
                  <a:lnTo>
                    <a:pt x="11" y="466"/>
                  </a:lnTo>
                  <a:lnTo>
                    <a:pt x="9" y="445"/>
                  </a:lnTo>
                  <a:lnTo>
                    <a:pt x="5" y="426"/>
                  </a:lnTo>
                  <a:lnTo>
                    <a:pt x="3" y="405"/>
                  </a:lnTo>
                  <a:lnTo>
                    <a:pt x="3" y="386"/>
                  </a:lnTo>
                  <a:lnTo>
                    <a:pt x="2" y="364"/>
                  </a:lnTo>
                  <a:lnTo>
                    <a:pt x="0" y="343"/>
                  </a:lnTo>
                  <a:lnTo>
                    <a:pt x="0" y="320"/>
                  </a:lnTo>
                  <a:lnTo>
                    <a:pt x="0" y="297"/>
                  </a:lnTo>
                  <a:lnTo>
                    <a:pt x="0" y="274"/>
                  </a:lnTo>
                  <a:lnTo>
                    <a:pt x="2" y="251"/>
                  </a:lnTo>
                  <a:lnTo>
                    <a:pt x="3" y="227"/>
                  </a:lnTo>
                  <a:lnTo>
                    <a:pt x="5" y="204"/>
                  </a:lnTo>
                  <a:lnTo>
                    <a:pt x="9" y="179"/>
                  </a:lnTo>
                  <a:lnTo>
                    <a:pt x="13" y="154"/>
                  </a:lnTo>
                  <a:lnTo>
                    <a:pt x="17" y="128"/>
                  </a:lnTo>
                  <a:lnTo>
                    <a:pt x="22" y="103"/>
                  </a:lnTo>
                  <a:lnTo>
                    <a:pt x="28" y="78"/>
                  </a:lnTo>
                  <a:lnTo>
                    <a:pt x="34" y="52"/>
                  </a:lnTo>
                  <a:lnTo>
                    <a:pt x="40" y="25"/>
                  </a:lnTo>
                  <a:lnTo>
                    <a:pt x="49" y="0"/>
                  </a:lnTo>
                  <a:lnTo>
                    <a:pt x="89"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93" name="Google Shape;2393;p46"/>
            <p:cNvSpPr/>
            <p:nvPr/>
          </p:nvSpPr>
          <p:spPr>
            <a:xfrm flipH="1">
              <a:off x="4123" y="1895"/>
              <a:ext cx="191" cy="161"/>
            </a:xfrm>
            <a:custGeom>
              <a:avLst/>
              <a:gdLst/>
              <a:ahLst/>
              <a:cxnLst/>
              <a:rect l="l" t="t" r="r" b="b"/>
              <a:pathLst>
                <a:path w="382" h="323" extrusionOk="0">
                  <a:moveTo>
                    <a:pt x="165" y="282"/>
                  </a:moveTo>
                  <a:lnTo>
                    <a:pt x="173" y="282"/>
                  </a:lnTo>
                  <a:lnTo>
                    <a:pt x="181" y="282"/>
                  </a:lnTo>
                  <a:lnTo>
                    <a:pt x="188" y="280"/>
                  </a:lnTo>
                  <a:lnTo>
                    <a:pt x="198" y="280"/>
                  </a:lnTo>
                  <a:lnTo>
                    <a:pt x="205" y="280"/>
                  </a:lnTo>
                  <a:lnTo>
                    <a:pt x="213" y="278"/>
                  </a:lnTo>
                  <a:lnTo>
                    <a:pt x="220" y="278"/>
                  </a:lnTo>
                  <a:lnTo>
                    <a:pt x="230" y="276"/>
                  </a:lnTo>
                  <a:lnTo>
                    <a:pt x="236" y="274"/>
                  </a:lnTo>
                  <a:lnTo>
                    <a:pt x="245" y="272"/>
                  </a:lnTo>
                  <a:lnTo>
                    <a:pt x="251" y="270"/>
                  </a:lnTo>
                  <a:lnTo>
                    <a:pt x="259" y="268"/>
                  </a:lnTo>
                  <a:lnTo>
                    <a:pt x="266" y="264"/>
                  </a:lnTo>
                  <a:lnTo>
                    <a:pt x="274" y="261"/>
                  </a:lnTo>
                  <a:lnTo>
                    <a:pt x="279" y="259"/>
                  </a:lnTo>
                  <a:lnTo>
                    <a:pt x="287" y="255"/>
                  </a:lnTo>
                  <a:lnTo>
                    <a:pt x="298" y="247"/>
                  </a:lnTo>
                  <a:lnTo>
                    <a:pt x="308" y="238"/>
                  </a:lnTo>
                  <a:lnTo>
                    <a:pt x="317" y="228"/>
                  </a:lnTo>
                  <a:lnTo>
                    <a:pt x="327" y="217"/>
                  </a:lnTo>
                  <a:lnTo>
                    <a:pt x="329" y="209"/>
                  </a:lnTo>
                  <a:lnTo>
                    <a:pt x="333" y="204"/>
                  </a:lnTo>
                  <a:lnTo>
                    <a:pt x="335" y="196"/>
                  </a:lnTo>
                  <a:lnTo>
                    <a:pt x="338" y="190"/>
                  </a:lnTo>
                  <a:lnTo>
                    <a:pt x="338" y="181"/>
                  </a:lnTo>
                  <a:lnTo>
                    <a:pt x="342" y="173"/>
                  </a:lnTo>
                  <a:lnTo>
                    <a:pt x="342" y="166"/>
                  </a:lnTo>
                  <a:lnTo>
                    <a:pt x="344" y="156"/>
                  </a:lnTo>
                  <a:lnTo>
                    <a:pt x="342" y="148"/>
                  </a:lnTo>
                  <a:lnTo>
                    <a:pt x="342" y="141"/>
                  </a:lnTo>
                  <a:lnTo>
                    <a:pt x="342" y="133"/>
                  </a:lnTo>
                  <a:lnTo>
                    <a:pt x="340" y="128"/>
                  </a:lnTo>
                  <a:lnTo>
                    <a:pt x="338" y="120"/>
                  </a:lnTo>
                  <a:lnTo>
                    <a:pt x="336" y="114"/>
                  </a:lnTo>
                  <a:lnTo>
                    <a:pt x="335" y="109"/>
                  </a:lnTo>
                  <a:lnTo>
                    <a:pt x="333" y="103"/>
                  </a:lnTo>
                  <a:lnTo>
                    <a:pt x="327" y="93"/>
                  </a:lnTo>
                  <a:lnTo>
                    <a:pt x="319" y="84"/>
                  </a:lnTo>
                  <a:lnTo>
                    <a:pt x="312" y="76"/>
                  </a:lnTo>
                  <a:lnTo>
                    <a:pt x="304" y="69"/>
                  </a:lnTo>
                  <a:lnTo>
                    <a:pt x="295" y="63"/>
                  </a:lnTo>
                  <a:lnTo>
                    <a:pt x="283" y="57"/>
                  </a:lnTo>
                  <a:lnTo>
                    <a:pt x="272" y="52"/>
                  </a:lnTo>
                  <a:lnTo>
                    <a:pt x="262" y="50"/>
                  </a:lnTo>
                  <a:lnTo>
                    <a:pt x="255" y="46"/>
                  </a:lnTo>
                  <a:lnTo>
                    <a:pt x="247" y="46"/>
                  </a:lnTo>
                  <a:lnTo>
                    <a:pt x="241" y="44"/>
                  </a:lnTo>
                  <a:lnTo>
                    <a:pt x="236" y="42"/>
                  </a:lnTo>
                  <a:lnTo>
                    <a:pt x="228" y="42"/>
                  </a:lnTo>
                  <a:lnTo>
                    <a:pt x="220" y="40"/>
                  </a:lnTo>
                  <a:lnTo>
                    <a:pt x="213" y="40"/>
                  </a:lnTo>
                  <a:lnTo>
                    <a:pt x="207" y="40"/>
                  </a:lnTo>
                  <a:lnTo>
                    <a:pt x="207" y="31"/>
                  </a:lnTo>
                  <a:lnTo>
                    <a:pt x="207" y="21"/>
                  </a:lnTo>
                  <a:lnTo>
                    <a:pt x="207" y="12"/>
                  </a:lnTo>
                  <a:lnTo>
                    <a:pt x="207" y="4"/>
                  </a:lnTo>
                  <a:lnTo>
                    <a:pt x="215" y="4"/>
                  </a:lnTo>
                  <a:lnTo>
                    <a:pt x="224" y="4"/>
                  </a:lnTo>
                  <a:lnTo>
                    <a:pt x="232" y="6"/>
                  </a:lnTo>
                  <a:lnTo>
                    <a:pt x="241" y="8"/>
                  </a:lnTo>
                  <a:lnTo>
                    <a:pt x="249" y="8"/>
                  </a:lnTo>
                  <a:lnTo>
                    <a:pt x="259" y="10"/>
                  </a:lnTo>
                  <a:lnTo>
                    <a:pt x="266" y="12"/>
                  </a:lnTo>
                  <a:lnTo>
                    <a:pt x="276" y="15"/>
                  </a:lnTo>
                  <a:lnTo>
                    <a:pt x="283" y="17"/>
                  </a:lnTo>
                  <a:lnTo>
                    <a:pt x="291" y="19"/>
                  </a:lnTo>
                  <a:lnTo>
                    <a:pt x="298" y="23"/>
                  </a:lnTo>
                  <a:lnTo>
                    <a:pt x="304" y="27"/>
                  </a:lnTo>
                  <a:lnTo>
                    <a:pt x="312" y="31"/>
                  </a:lnTo>
                  <a:lnTo>
                    <a:pt x="317" y="34"/>
                  </a:lnTo>
                  <a:lnTo>
                    <a:pt x="325" y="40"/>
                  </a:lnTo>
                  <a:lnTo>
                    <a:pt x="333" y="44"/>
                  </a:lnTo>
                  <a:lnTo>
                    <a:pt x="342" y="53"/>
                  </a:lnTo>
                  <a:lnTo>
                    <a:pt x="352" y="65"/>
                  </a:lnTo>
                  <a:lnTo>
                    <a:pt x="355" y="71"/>
                  </a:lnTo>
                  <a:lnTo>
                    <a:pt x="361" y="76"/>
                  </a:lnTo>
                  <a:lnTo>
                    <a:pt x="363" y="84"/>
                  </a:lnTo>
                  <a:lnTo>
                    <a:pt x="369" y="90"/>
                  </a:lnTo>
                  <a:lnTo>
                    <a:pt x="371" y="97"/>
                  </a:lnTo>
                  <a:lnTo>
                    <a:pt x="373" y="105"/>
                  </a:lnTo>
                  <a:lnTo>
                    <a:pt x="376" y="112"/>
                  </a:lnTo>
                  <a:lnTo>
                    <a:pt x="378" y="120"/>
                  </a:lnTo>
                  <a:lnTo>
                    <a:pt x="380" y="129"/>
                  </a:lnTo>
                  <a:lnTo>
                    <a:pt x="380" y="137"/>
                  </a:lnTo>
                  <a:lnTo>
                    <a:pt x="382" y="147"/>
                  </a:lnTo>
                  <a:lnTo>
                    <a:pt x="382" y="156"/>
                  </a:lnTo>
                  <a:lnTo>
                    <a:pt x="382" y="166"/>
                  </a:lnTo>
                  <a:lnTo>
                    <a:pt x="380" y="175"/>
                  </a:lnTo>
                  <a:lnTo>
                    <a:pt x="378" y="183"/>
                  </a:lnTo>
                  <a:lnTo>
                    <a:pt x="378" y="192"/>
                  </a:lnTo>
                  <a:lnTo>
                    <a:pt x="375" y="200"/>
                  </a:lnTo>
                  <a:lnTo>
                    <a:pt x="371" y="209"/>
                  </a:lnTo>
                  <a:lnTo>
                    <a:pt x="369" y="217"/>
                  </a:lnTo>
                  <a:lnTo>
                    <a:pt x="365" y="226"/>
                  </a:lnTo>
                  <a:lnTo>
                    <a:pt x="359" y="234"/>
                  </a:lnTo>
                  <a:lnTo>
                    <a:pt x="354" y="242"/>
                  </a:lnTo>
                  <a:lnTo>
                    <a:pt x="348" y="247"/>
                  </a:lnTo>
                  <a:lnTo>
                    <a:pt x="344" y="255"/>
                  </a:lnTo>
                  <a:lnTo>
                    <a:pt x="336" y="261"/>
                  </a:lnTo>
                  <a:lnTo>
                    <a:pt x="331" y="266"/>
                  </a:lnTo>
                  <a:lnTo>
                    <a:pt x="325" y="272"/>
                  </a:lnTo>
                  <a:lnTo>
                    <a:pt x="317" y="280"/>
                  </a:lnTo>
                  <a:lnTo>
                    <a:pt x="310" y="283"/>
                  </a:lnTo>
                  <a:lnTo>
                    <a:pt x="302" y="287"/>
                  </a:lnTo>
                  <a:lnTo>
                    <a:pt x="293" y="293"/>
                  </a:lnTo>
                  <a:lnTo>
                    <a:pt x="285" y="297"/>
                  </a:lnTo>
                  <a:lnTo>
                    <a:pt x="278" y="301"/>
                  </a:lnTo>
                  <a:lnTo>
                    <a:pt x="268" y="304"/>
                  </a:lnTo>
                  <a:lnTo>
                    <a:pt x="260" y="308"/>
                  </a:lnTo>
                  <a:lnTo>
                    <a:pt x="253" y="312"/>
                  </a:lnTo>
                  <a:lnTo>
                    <a:pt x="241" y="314"/>
                  </a:lnTo>
                  <a:lnTo>
                    <a:pt x="232" y="316"/>
                  </a:lnTo>
                  <a:lnTo>
                    <a:pt x="222" y="320"/>
                  </a:lnTo>
                  <a:lnTo>
                    <a:pt x="215" y="322"/>
                  </a:lnTo>
                  <a:lnTo>
                    <a:pt x="205" y="322"/>
                  </a:lnTo>
                  <a:lnTo>
                    <a:pt x="196" y="323"/>
                  </a:lnTo>
                  <a:lnTo>
                    <a:pt x="186" y="323"/>
                  </a:lnTo>
                  <a:lnTo>
                    <a:pt x="177" y="323"/>
                  </a:lnTo>
                  <a:lnTo>
                    <a:pt x="167" y="323"/>
                  </a:lnTo>
                  <a:lnTo>
                    <a:pt x="158" y="323"/>
                  </a:lnTo>
                  <a:lnTo>
                    <a:pt x="148" y="322"/>
                  </a:lnTo>
                  <a:lnTo>
                    <a:pt x="139" y="322"/>
                  </a:lnTo>
                  <a:lnTo>
                    <a:pt x="129" y="320"/>
                  </a:lnTo>
                  <a:lnTo>
                    <a:pt x="120" y="316"/>
                  </a:lnTo>
                  <a:lnTo>
                    <a:pt x="112" y="314"/>
                  </a:lnTo>
                  <a:lnTo>
                    <a:pt x="105" y="312"/>
                  </a:lnTo>
                  <a:lnTo>
                    <a:pt x="95" y="310"/>
                  </a:lnTo>
                  <a:lnTo>
                    <a:pt x="87" y="306"/>
                  </a:lnTo>
                  <a:lnTo>
                    <a:pt x="80" y="303"/>
                  </a:lnTo>
                  <a:lnTo>
                    <a:pt x="72" y="299"/>
                  </a:lnTo>
                  <a:lnTo>
                    <a:pt x="66" y="295"/>
                  </a:lnTo>
                  <a:lnTo>
                    <a:pt x="61" y="289"/>
                  </a:lnTo>
                  <a:lnTo>
                    <a:pt x="53" y="285"/>
                  </a:lnTo>
                  <a:lnTo>
                    <a:pt x="47" y="282"/>
                  </a:lnTo>
                  <a:lnTo>
                    <a:pt x="42" y="276"/>
                  </a:lnTo>
                  <a:lnTo>
                    <a:pt x="36" y="270"/>
                  </a:lnTo>
                  <a:lnTo>
                    <a:pt x="30" y="263"/>
                  </a:lnTo>
                  <a:lnTo>
                    <a:pt x="27" y="259"/>
                  </a:lnTo>
                  <a:lnTo>
                    <a:pt x="21" y="251"/>
                  </a:lnTo>
                  <a:lnTo>
                    <a:pt x="19" y="244"/>
                  </a:lnTo>
                  <a:lnTo>
                    <a:pt x="15" y="236"/>
                  </a:lnTo>
                  <a:lnTo>
                    <a:pt x="11" y="230"/>
                  </a:lnTo>
                  <a:lnTo>
                    <a:pt x="9" y="221"/>
                  </a:lnTo>
                  <a:lnTo>
                    <a:pt x="6" y="213"/>
                  </a:lnTo>
                  <a:lnTo>
                    <a:pt x="4" y="206"/>
                  </a:lnTo>
                  <a:lnTo>
                    <a:pt x="2" y="198"/>
                  </a:lnTo>
                  <a:lnTo>
                    <a:pt x="0" y="188"/>
                  </a:lnTo>
                  <a:lnTo>
                    <a:pt x="0" y="179"/>
                  </a:lnTo>
                  <a:lnTo>
                    <a:pt x="0" y="169"/>
                  </a:lnTo>
                  <a:lnTo>
                    <a:pt x="0" y="160"/>
                  </a:lnTo>
                  <a:lnTo>
                    <a:pt x="0" y="150"/>
                  </a:lnTo>
                  <a:lnTo>
                    <a:pt x="0" y="141"/>
                  </a:lnTo>
                  <a:lnTo>
                    <a:pt x="0" y="131"/>
                  </a:lnTo>
                  <a:lnTo>
                    <a:pt x="2" y="124"/>
                  </a:lnTo>
                  <a:lnTo>
                    <a:pt x="4" y="114"/>
                  </a:lnTo>
                  <a:lnTo>
                    <a:pt x="6" y="107"/>
                  </a:lnTo>
                  <a:lnTo>
                    <a:pt x="9" y="99"/>
                  </a:lnTo>
                  <a:lnTo>
                    <a:pt x="11" y="93"/>
                  </a:lnTo>
                  <a:lnTo>
                    <a:pt x="15" y="86"/>
                  </a:lnTo>
                  <a:lnTo>
                    <a:pt x="19" y="78"/>
                  </a:lnTo>
                  <a:lnTo>
                    <a:pt x="23" y="71"/>
                  </a:lnTo>
                  <a:lnTo>
                    <a:pt x="27" y="67"/>
                  </a:lnTo>
                  <a:lnTo>
                    <a:pt x="30" y="59"/>
                  </a:lnTo>
                  <a:lnTo>
                    <a:pt x="36" y="53"/>
                  </a:lnTo>
                  <a:lnTo>
                    <a:pt x="44" y="48"/>
                  </a:lnTo>
                  <a:lnTo>
                    <a:pt x="49" y="44"/>
                  </a:lnTo>
                  <a:lnTo>
                    <a:pt x="55" y="36"/>
                  </a:lnTo>
                  <a:lnTo>
                    <a:pt x="61" y="33"/>
                  </a:lnTo>
                  <a:lnTo>
                    <a:pt x="68" y="29"/>
                  </a:lnTo>
                  <a:lnTo>
                    <a:pt x="74" y="25"/>
                  </a:lnTo>
                  <a:lnTo>
                    <a:pt x="82" y="21"/>
                  </a:lnTo>
                  <a:lnTo>
                    <a:pt x="89" y="17"/>
                  </a:lnTo>
                  <a:lnTo>
                    <a:pt x="97" y="15"/>
                  </a:lnTo>
                  <a:lnTo>
                    <a:pt x="106" y="12"/>
                  </a:lnTo>
                  <a:lnTo>
                    <a:pt x="114" y="10"/>
                  </a:lnTo>
                  <a:lnTo>
                    <a:pt x="122" y="8"/>
                  </a:lnTo>
                  <a:lnTo>
                    <a:pt x="131" y="6"/>
                  </a:lnTo>
                  <a:lnTo>
                    <a:pt x="141" y="4"/>
                  </a:lnTo>
                  <a:lnTo>
                    <a:pt x="148" y="2"/>
                  </a:lnTo>
                  <a:lnTo>
                    <a:pt x="158" y="0"/>
                  </a:lnTo>
                  <a:lnTo>
                    <a:pt x="167" y="0"/>
                  </a:lnTo>
                  <a:lnTo>
                    <a:pt x="177" y="0"/>
                  </a:lnTo>
                  <a:lnTo>
                    <a:pt x="177" y="8"/>
                  </a:lnTo>
                  <a:lnTo>
                    <a:pt x="177" y="19"/>
                  </a:lnTo>
                  <a:lnTo>
                    <a:pt x="177" y="31"/>
                  </a:lnTo>
                  <a:lnTo>
                    <a:pt x="179" y="40"/>
                  </a:lnTo>
                  <a:lnTo>
                    <a:pt x="171" y="40"/>
                  </a:lnTo>
                  <a:lnTo>
                    <a:pt x="165" y="40"/>
                  </a:lnTo>
                  <a:lnTo>
                    <a:pt x="160" y="42"/>
                  </a:lnTo>
                  <a:lnTo>
                    <a:pt x="154" y="44"/>
                  </a:lnTo>
                  <a:lnTo>
                    <a:pt x="148" y="44"/>
                  </a:lnTo>
                  <a:lnTo>
                    <a:pt x="141" y="46"/>
                  </a:lnTo>
                  <a:lnTo>
                    <a:pt x="135" y="48"/>
                  </a:lnTo>
                  <a:lnTo>
                    <a:pt x="129" y="52"/>
                  </a:lnTo>
                  <a:lnTo>
                    <a:pt x="124" y="52"/>
                  </a:lnTo>
                  <a:lnTo>
                    <a:pt x="116" y="53"/>
                  </a:lnTo>
                  <a:lnTo>
                    <a:pt x="110" y="57"/>
                  </a:lnTo>
                  <a:lnTo>
                    <a:pt x="105" y="61"/>
                  </a:lnTo>
                  <a:lnTo>
                    <a:pt x="95" y="67"/>
                  </a:lnTo>
                  <a:lnTo>
                    <a:pt x="85" y="74"/>
                  </a:lnTo>
                  <a:lnTo>
                    <a:pt x="74" y="80"/>
                  </a:lnTo>
                  <a:lnTo>
                    <a:pt x="65" y="90"/>
                  </a:lnTo>
                  <a:lnTo>
                    <a:pt x="61" y="95"/>
                  </a:lnTo>
                  <a:lnTo>
                    <a:pt x="57" y="101"/>
                  </a:lnTo>
                  <a:lnTo>
                    <a:pt x="53" y="107"/>
                  </a:lnTo>
                  <a:lnTo>
                    <a:pt x="51" y="112"/>
                  </a:lnTo>
                  <a:lnTo>
                    <a:pt x="47" y="118"/>
                  </a:lnTo>
                  <a:lnTo>
                    <a:pt x="44" y="124"/>
                  </a:lnTo>
                  <a:lnTo>
                    <a:pt x="42" y="129"/>
                  </a:lnTo>
                  <a:lnTo>
                    <a:pt x="42" y="137"/>
                  </a:lnTo>
                  <a:lnTo>
                    <a:pt x="40" y="145"/>
                  </a:lnTo>
                  <a:lnTo>
                    <a:pt x="38" y="150"/>
                  </a:lnTo>
                  <a:lnTo>
                    <a:pt x="38" y="158"/>
                  </a:lnTo>
                  <a:lnTo>
                    <a:pt x="38" y="168"/>
                  </a:lnTo>
                  <a:lnTo>
                    <a:pt x="38" y="173"/>
                  </a:lnTo>
                  <a:lnTo>
                    <a:pt x="40" y="179"/>
                  </a:lnTo>
                  <a:lnTo>
                    <a:pt x="42" y="185"/>
                  </a:lnTo>
                  <a:lnTo>
                    <a:pt x="42" y="192"/>
                  </a:lnTo>
                  <a:lnTo>
                    <a:pt x="46" y="202"/>
                  </a:lnTo>
                  <a:lnTo>
                    <a:pt x="49" y="215"/>
                  </a:lnTo>
                  <a:lnTo>
                    <a:pt x="53" y="225"/>
                  </a:lnTo>
                  <a:lnTo>
                    <a:pt x="59" y="234"/>
                  </a:lnTo>
                  <a:lnTo>
                    <a:pt x="65" y="242"/>
                  </a:lnTo>
                  <a:lnTo>
                    <a:pt x="72" y="251"/>
                  </a:lnTo>
                  <a:lnTo>
                    <a:pt x="78" y="257"/>
                  </a:lnTo>
                  <a:lnTo>
                    <a:pt x="87" y="263"/>
                  </a:lnTo>
                  <a:lnTo>
                    <a:pt x="97" y="268"/>
                  </a:lnTo>
                  <a:lnTo>
                    <a:pt x="108" y="274"/>
                  </a:lnTo>
                  <a:lnTo>
                    <a:pt x="114" y="276"/>
                  </a:lnTo>
                  <a:lnTo>
                    <a:pt x="122" y="276"/>
                  </a:lnTo>
                  <a:lnTo>
                    <a:pt x="127" y="278"/>
                  </a:lnTo>
                  <a:lnTo>
                    <a:pt x="135" y="280"/>
                  </a:lnTo>
                  <a:lnTo>
                    <a:pt x="141" y="280"/>
                  </a:lnTo>
                  <a:lnTo>
                    <a:pt x="148" y="282"/>
                  </a:lnTo>
                  <a:lnTo>
                    <a:pt x="156" y="282"/>
                  </a:lnTo>
                  <a:lnTo>
                    <a:pt x="165" y="28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94" name="Google Shape;2394;p46"/>
            <p:cNvSpPr/>
            <p:nvPr/>
          </p:nvSpPr>
          <p:spPr>
            <a:xfrm>
              <a:off x="4139" y="1791"/>
              <a:ext cx="73" cy="106"/>
            </a:xfrm>
            <a:custGeom>
              <a:avLst/>
              <a:gdLst/>
              <a:ahLst/>
              <a:cxnLst/>
              <a:rect l="l" t="t" r="r" b="b"/>
              <a:pathLst>
                <a:path w="147" h="213" extrusionOk="0">
                  <a:moveTo>
                    <a:pt x="128" y="0"/>
                  </a:moveTo>
                  <a:lnTo>
                    <a:pt x="126" y="0"/>
                  </a:lnTo>
                  <a:lnTo>
                    <a:pt x="120" y="6"/>
                  </a:lnTo>
                  <a:lnTo>
                    <a:pt x="112" y="9"/>
                  </a:lnTo>
                  <a:lnTo>
                    <a:pt x="103" y="21"/>
                  </a:lnTo>
                  <a:lnTo>
                    <a:pt x="95" y="25"/>
                  </a:lnTo>
                  <a:lnTo>
                    <a:pt x="90" y="30"/>
                  </a:lnTo>
                  <a:lnTo>
                    <a:pt x="84" y="36"/>
                  </a:lnTo>
                  <a:lnTo>
                    <a:pt x="76" y="42"/>
                  </a:lnTo>
                  <a:lnTo>
                    <a:pt x="71" y="49"/>
                  </a:lnTo>
                  <a:lnTo>
                    <a:pt x="65" y="57"/>
                  </a:lnTo>
                  <a:lnTo>
                    <a:pt x="57" y="65"/>
                  </a:lnTo>
                  <a:lnTo>
                    <a:pt x="52" y="72"/>
                  </a:lnTo>
                  <a:lnTo>
                    <a:pt x="44" y="78"/>
                  </a:lnTo>
                  <a:lnTo>
                    <a:pt x="38" y="87"/>
                  </a:lnTo>
                  <a:lnTo>
                    <a:pt x="31" y="95"/>
                  </a:lnTo>
                  <a:lnTo>
                    <a:pt x="25" y="105"/>
                  </a:lnTo>
                  <a:lnTo>
                    <a:pt x="19" y="112"/>
                  </a:lnTo>
                  <a:lnTo>
                    <a:pt x="15" y="122"/>
                  </a:lnTo>
                  <a:lnTo>
                    <a:pt x="12" y="131"/>
                  </a:lnTo>
                  <a:lnTo>
                    <a:pt x="8" y="141"/>
                  </a:lnTo>
                  <a:lnTo>
                    <a:pt x="4" y="148"/>
                  </a:lnTo>
                  <a:lnTo>
                    <a:pt x="2" y="158"/>
                  </a:lnTo>
                  <a:lnTo>
                    <a:pt x="0" y="165"/>
                  </a:lnTo>
                  <a:lnTo>
                    <a:pt x="0" y="175"/>
                  </a:lnTo>
                  <a:lnTo>
                    <a:pt x="0" y="184"/>
                  </a:lnTo>
                  <a:lnTo>
                    <a:pt x="2" y="192"/>
                  </a:lnTo>
                  <a:lnTo>
                    <a:pt x="4" y="201"/>
                  </a:lnTo>
                  <a:lnTo>
                    <a:pt x="8" y="211"/>
                  </a:lnTo>
                  <a:lnTo>
                    <a:pt x="12" y="211"/>
                  </a:lnTo>
                  <a:lnTo>
                    <a:pt x="15" y="211"/>
                  </a:lnTo>
                  <a:lnTo>
                    <a:pt x="21" y="213"/>
                  </a:lnTo>
                  <a:lnTo>
                    <a:pt x="29" y="211"/>
                  </a:lnTo>
                  <a:lnTo>
                    <a:pt x="36" y="209"/>
                  </a:lnTo>
                  <a:lnTo>
                    <a:pt x="46" y="207"/>
                  </a:lnTo>
                  <a:lnTo>
                    <a:pt x="55" y="203"/>
                  </a:lnTo>
                  <a:lnTo>
                    <a:pt x="65" y="198"/>
                  </a:lnTo>
                  <a:lnTo>
                    <a:pt x="74" y="188"/>
                  </a:lnTo>
                  <a:lnTo>
                    <a:pt x="80" y="182"/>
                  </a:lnTo>
                  <a:lnTo>
                    <a:pt x="84" y="179"/>
                  </a:lnTo>
                  <a:lnTo>
                    <a:pt x="90" y="171"/>
                  </a:lnTo>
                  <a:lnTo>
                    <a:pt x="95" y="165"/>
                  </a:lnTo>
                  <a:lnTo>
                    <a:pt x="99" y="156"/>
                  </a:lnTo>
                  <a:lnTo>
                    <a:pt x="105" y="148"/>
                  </a:lnTo>
                  <a:lnTo>
                    <a:pt x="109" y="139"/>
                  </a:lnTo>
                  <a:lnTo>
                    <a:pt x="114" y="129"/>
                  </a:lnTo>
                  <a:lnTo>
                    <a:pt x="116" y="122"/>
                  </a:lnTo>
                  <a:lnTo>
                    <a:pt x="118" y="118"/>
                  </a:lnTo>
                  <a:lnTo>
                    <a:pt x="120" y="110"/>
                  </a:lnTo>
                  <a:lnTo>
                    <a:pt x="122" y="105"/>
                  </a:lnTo>
                  <a:lnTo>
                    <a:pt x="124" y="99"/>
                  </a:lnTo>
                  <a:lnTo>
                    <a:pt x="128" y="91"/>
                  </a:lnTo>
                  <a:lnTo>
                    <a:pt x="128" y="86"/>
                  </a:lnTo>
                  <a:lnTo>
                    <a:pt x="131" y="78"/>
                  </a:lnTo>
                  <a:lnTo>
                    <a:pt x="101" y="78"/>
                  </a:lnTo>
                  <a:lnTo>
                    <a:pt x="99" y="78"/>
                  </a:lnTo>
                  <a:lnTo>
                    <a:pt x="99" y="84"/>
                  </a:lnTo>
                  <a:lnTo>
                    <a:pt x="95" y="87"/>
                  </a:lnTo>
                  <a:lnTo>
                    <a:pt x="95" y="93"/>
                  </a:lnTo>
                  <a:lnTo>
                    <a:pt x="92" y="101"/>
                  </a:lnTo>
                  <a:lnTo>
                    <a:pt x="90" y="110"/>
                  </a:lnTo>
                  <a:lnTo>
                    <a:pt x="84" y="120"/>
                  </a:lnTo>
                  <a:lnTo>
                    <a:pt x="82" y="129"/>
                  </a:lnTo>
                  <a:lnTo>
                    <a:pt x="76" y="137"/>
                  </a:lnTo>
                  <a:lnTo>
                    <a:pt x="71" y="146"/>
                  </a:lnTo>
                  <a:lnTo>
                    <a:pt x="65" y="156"/>
                  </a:lnTo>
                  <a:lnTo>
                    <a:pt x="59" y="163"/>
                  </a:lnTo>
                  <a:lnTo>
                    <a:pt x="52" y="169"/>
                  </a:lnTo>
                  <a:lnTo>
                    <a:pt x="44" y="173"/>
                  </a:lnTo>
                  <a:lnTo>
                    <a:pt x="36" y="177"/>
                  </a:lnTo>
                  <a:lnTo>
                    <a:pt x="29" y="179"/>
                  </a:lnTo>
                  <a:lnTo>
                    <a:pt x="29" y="177"/>
                  </a:lnTo>
                  <a:lnTo>
                    <a:pt x="29" y="173"/>
                  </a:lnTo>
                  <a:lnTo>
                    <a:pt x="31" y="167"/>
                  </a:lnTo>
                  <a:lnTo>
                    <a:pt x="34" y="160"/>
                  </a:lnTo>
                  <a:lnTo>
                    <a:pt x="38" y="150"/>
                  </a:lnTo>
                  <a:lnTo>
                    <a:pt x="42" y="141"/>
                  </a:lnTo>
                  <a:lnTo>
                    <a:pt x="48" y="129"/>
                  </a:lnTo>
                  <a:lnTo>
                    <a:pt x="55" y="118"/>
                  </a:lnTo>
                  <a:lnTo>
                    <a:pt x="57" y="112"/>
                  </a:lnTo>
                  <a:lnTo>
                    <a:pt x="61" y="105"/>
                  </a:lnTo>
                  <a:lnTo>
                    <a:pt x="65" y="99"/>
                  </a:lnTo>
                  <a:lnTo>
                    <a:pt x="71" y="93"/>
                  </a:lnTo>
                  <a:lnTo>
                    <a:pt x="74" y="87"/>
                  </a:lnTo>
                  <a:lnTo>
                    <a:pt x="80" y="82"/>
                  </a:lnTo>
                  <a:lnTo>
                    <a:pt x="84" y="74"/>
                  </a:lnTo>
                  <a:lnTo>
                    <a:pt x="92" y="68"/>
                  </a:lnTo>
                  <a:lnTo>
                    <a:pt x="95" y="63"/>
                  </a:lnTo>
                  <a:lnTo>
                    <a:pt x="103" y="57"/>
                  </a:lnTo>
                  <a:lnTo>
                    <a:pt x="109" y="51"/>
                  </a:lnTo>
                  <a:lnTo>
                    <a:pt x="116" y="47"/>
                  </a:lnTo>
                  <a:lnTo>
                    <a:pt x="122" y="44"/>
                  </a:lnTo>
                  <a:lnTo>
                    <a:pt x="130" y="40"/>
                  </a:lnTo>
                  <a:lnTo>
                    <a:pt x="137" y="36"/>
                  </a:lnTo>
                  <a:lnTo>
                    <a:pt x="147" y="34"/>
                  </a:lnTo>
                  <a:lnTo>
                    <a:pt x="1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95" name="Google Shape;2395;p46"/>
            <p:cNvSpPr/>
            <p:nvPr/>
          </p:nvSpPr>
          <p:spPr>
            <a:xfrm>
              <a:off x="4334" y="1799"/>
              <a:ext cx="42" cy="55"/>
            </a:xfrm>
            <a:custGeom>
              <a:avLst/>
              <a:gdLst/>
              <a:ahLst/>
              <a:cxnLst/>
              <a:rect l="l" t="t" r="r" b="b"/>
              <a:pathLst>
                <a:path w="84" h="110" extrusionOk="0">
                  <a:moveTo>
                    <a:pt x="30" y="0"/>
                  </a:moveTo>
                  <a:lnTo>
                    <a:pt x="30" y="4"/>
                  </a:lnTo>
                  <a:lnTo>
                    <a:pt x="30" y="10"/>
                  </a:lnTo>
                  <a:lnTo>
                    <a:pt x="30" y="17"/>
                  </a:lnTo>
                  <a:lnTo>
                    <a:pt x="30" y="25"/>
                  </a:lnTo>
                  <a:lnTo>
                    <a:pt x="32" y="34"/>
                  </a:lnTo>
                  <a:lnTo>
                    <a:pt x="32" y="42"/>
                  </a:lnTo>
                  <a:lnTo>
                    <a:pt x="36" y="52"/>
                  </a:lnTo>
                  <a:lnTo>
                    <a:pt x="36" y="55"/>
                  </a:lnTo>
                  <a:lnTo>
                    <a:pt x="38" y="61"/>
                  </a:lnTo>
                  <a:lnTo>
                    <a:pt x="40" y="61"/>
                  </a:lnTo>
                  <a:lnTo>
                    <a:pt x="44" y="61"/>
                  </a:lnTo>
                  <a:lnTo>
                    <a:pt x="46" y="55"/>
                  </a:lnTo>
                  <a:lnTo>
                    <a:pt x="49" y="48"/>
                  </a:lnTo>
                  <a:lnTo>
                    <a:pt x="49" y="40"/>
                  </a:lnTo>
                  <a:lnTo>
                    <a:pt x="53" y="34"/>
                  </a:lnTo>
                  <a:lnTo>
                    <a:pt x="53" y="25"/>
                  </a:lnTo>
                  <a:lnTo>
                    <a:pt x="57" y="15"/>
                  </a:lnTo>
                  <a:lnTo>
                    <a:pt x="84" y="23"/>
                  </a:lnTo>
                  <a:lnTo>
                    <a:pt x="84" y="27"/>
                  </a:lnTo>
                  <a:lnTo>
                    <a:pt x="84" y="31"/>
                  </a:lnTo>
                  <a:lnTo>
                    <a:pt x="84" y="36"/>
                  </a:lnTo>
                  <a:lnTo>
                    <a:pt x="84" y="44"/>
                  </a:lnTo>
                  <a:lnTo>
                    <a:pt x="84" y="53"/>
                  </a:lnTo>
                  <a:lnTo>
                    <a:pt x="82" y="63"/>
                  </a:lnTo>
                  <a:lnTo>
                    <a:pt x="82" y="72"/>
                  </a:lnTo>
                  <a:lnTo>
                    <a:pt x="80" y="80"/>
                  </a:lnTo>
                  <a:lnTo>
                    <a:pt x="78" y="90"/>
                  </a:lnTo>
                  <a:lnTo>
                    <a:pt x="72" y="95"/>
                  </a:lnTo>
                  <a:lnTo>
                    <a:pt x="68" y="103"/>
                  </a:lnTo>
                  <a:lnTo>
                    <a:pt x="61" y="107"/>
                  </a:lnTo>
                  <a:lnTo>
                    <a:pt x="55" y="110"/>
                  </a:lnTo>
                  <a:lnTo>
                    <a:pt x="46" y="110"/>
                  </a:lnTo>
                  <a:lnTo>
                    <a:pt x="36" y="110"/>
                  </a:lnTo>
                  <a:lnTo>
                    <a:pt x="27" y="105"/>
                  </a:lnTo>
                  <a:lnTo>
                    <a:pt x="17" y="97"/>
                  </a:lnTo>
                  <a:lnTo>
                    <a:pt x="11" y="90"/>
                  </a:lnTo>
                  <a:lnTo>
                    <a:pt x="8" y="84"/>
                  </a:lnTo>
                  <a:lnTo>
                    <a:pt x="2" y="74"/>
                  </a:lnTo>
                  <a:lnTo>
                    <a:pt x="2" y="67"/>
                  </a:lnTo>
                  <a:lnTo>
                    <a:pt x="0" y="55"/>
                  </a:lnTo>
                  <a:lnTo>
                    <a:pt x="0" y="48"/>
                  </a:lnTo>
                  <a:lnTo>
                    <a:pt x="0" y="38"/>
                  </a:lnTo>
                  <a:lnTo>
                    <a:pt x="2" y="29"/>
                  </a:lnTo>
                  <a:lnTo>
                    <a:pt x="2" y="19"/>
                  </a:lnTo>
                  <a:lnTo>
                    <a:pt x="4" y="13"/>
                  </a:lnTo>
                  <a:lnTo>
                    <a:pt x="6" y="8"/>
                  </a:lnTo>
                  <a:lnTo>
                    <a:pt x="8" y="2"/>
                  </a:lnTo>
                  <a:lnTo>
                    <a:pt x="10" y="0"/>
                  </a:lnTo>
                  <a:lnTo>
                    <a:pt x="3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96" name="Google Shape;2396;p46"/>
            <p:cNvSpPr/>
            <p:nvPr/>
          </p:nvSpPr>
          <p:spPr>
            <a:xfrm>
              <a:off x="4419" y="1780"/>
              <a:ext cx="74" cy="74"/>
            </a:xfrm>
            <a:custGeom>
              <a:avLst/>
              <a:gdLst/>
              <a:ahLst/>
              <a:cxnLst/>
              <a:rect l="l" t="t" r="r" b="b"/>
              <a:pathLst>
                <a:path w="149" h="148" extrusionOk="0">
                  <a:moveTo>
                    <a:pt x="42" y="10"/>
                  </a:moveTo>
                  <a:lnTo>
                    <a:pt x="42" y="13"/>
                  </a:lnTo>
                  <a:lnTo>
                    <a:pt x="42" y="17"/>
                  </a:lnTo>
                  <a:lnTo>
                    <a:pt x="42" y="25"/>
                  </a:lnTo>
                  <a:lnTo>
                    <a:pt x="42" y="31"/>
                  </a:lnTo>
                  <a:lnTo>
                    <a:pt x="44" y="40"/>
                  </a:lnTo>
                  <a:lnTo>
                    <a:pt x="46" y="50"/>
                  </a:lnTo>
                  <a:lnTo>
                    <a:pt x="50" y="61"/>
                  </a:lnTo>
                  <a:lnTo>
                    <a:pt x="52" y="69"/>
                  </a:lnTo>
                  <a:lnTo>
                    <a:pt x="55" y="78"/>
                  </a:lnTo>
                  <a:lnTo>
                    <a:pt x="59" y="88"/>
                  </a:lnTo>
                  <a:lnTo>
                    <a:pt x="63" y="93"/>
                  </a:lnTo>
                  <a:lnTo>
                    <a:pt x="67" y="99"/>
                  </a:lnTo>
                  <a:lnTo>
                    <a:pt x="73" y="105"/>
                  </a:lnTo>
                  <a:lnTo>
                    <a:pt x="80" y="109"/>
                  </a:lnTo>
                  <a:lnTo>
                    <a:pt x="88" y="110"/>
                  </a:lnTo>
                  <a:lnTo>
                    <a:pt x="92" y="107"/>
                  </a:lnTo>
                  <a:lnTo>
                    <a:pt x="97" y="105"/>
                  </a:lnTo>
                  <a:lnTo>
                    <a:pt x="99" y="97"/>
                  </a:lnTo>
                  <a:lnTo>
                    <a:pt x="101" y="91"/>
                  </a:lnTo>
                  <a:lnTo>
                    <a:pt x="99" y="82"/>
                  </a:lnTo>
                  <a:lnTo>
                    <a:pt x="99" y="74"/>
                  </a:lnTo>
                  <a:lnTo>
                    <a:pt x="97" y="63"/>
                  </a:lnTo>
                  <a:lnTo>
                    <a:pt x="95" y="53"/>
                  </a:lnTo>
                  <a:lnTo>
                    <a:pt x="90" y="44"/>
                  </a:lnTo>
                  <a:lnTo>
                    <a:pt x="88" y="32"/>
                  </a:lnTo>
                  <a:lnTo>
                    <a:pt x="84" y="23"/>
                  </a:lnTo>
                  <a:lnTo>
                    <a:pt x="80" y="17"/>
                  </a:lnTo>
                  <a:lnTo>
                    <a:pt x="78" y="10"/>
                  </a:lnTo>
                  <a:lnTo>
                    <a:pt x="74" y="4"/>
                  </a:lnTo>
                  <a:lnTo>
                    <a:pt x="74" y="0"/>
                  </a:lnTo>
                  <a:lnTo>
                    <a:pt x="118" y="0"/>
                  </a:lnTo>
                  <a:lnTo>
                    <a:pt x="118" y="2"/>
                  </a:lnTo>
                  <a:lnTo>
                    <a:pt x="120" y="6"/>
                  </a:lnTo>
                  <a:lnTo>
                    <a:pt x="124" y="12"/>
                  </a:lnTo>
                  <a:lnTo>
                    <a:pt x="128" y="21"/>
                  </a:lnTo>
                  <a:lnTo>
                    <a:pt x="130" y="27"/>
                  </a:lnTo>
                  <a:lnTo>
                    <a:pt x="131" y="31"/>
                  </a:lnTo>
                  <a:lnTo>
                    <a:pt x="133" y="38"/>
                  </a:lnTo>
                  <a:lnTo>
                    <a:pt x="135" y="44"/>
                  </a:lnTo>
                  <a:lnTo>
                    <a:pt x="139" y="50"/>
                  </a:lnTo>
                  <a:lnTo>
                    <a:pt x="141" y="57"/>
                  </a:lnTo>
                  <a:lnTo>
                    <a:pt x="143" y="63"/>
                  </a:lnTo>
                  <a:lnTo>
                    <a:pt x="145" y="70"/>
                  </a:lnTo>
                  <a:lnTo>
                    <a:pt x="147" y="78"/>
                  </a:lnTo>
                  <a:lnTo>
                    <a:pt x="147" y="84"/>
                  </a:lnTo>
                  <a:lnTo>
                    <a:pt x="149" y="90"/>
                  </a:lnTo>
                  <a:lnTo>
                    <a:pt x="149" y="97"/>
                  </a:lnTo>
                  <a:lnTo>
                    <a:pt x="149" y="103"/>
                  </a:lnTo>
                  <a:lnTo>
                    <a:pt x="149" y="109"/>
                  </a:lnTo>
                  <a:lnTo>
                    <a:pt x="147" y="114"/>
                  </a:lnTo>
                  <a:lnTo>
                    <a:pt x="147" y="122"/>
                  </a:lnTo>
                  <a:lnTo>
                    <a:pt x="143" y="131"/>
                  </a:lnTo>
                  <a:lnTo>
                    <a:pt x="135" y="139"/>
                  </a:lnTo>
                  <a:lnTo>
                    <a:pt x="131" y="141"/>
                  </a:lnTo>
                  <a:lnTo>
                    <a:pt x="126" y="145"/>
                  </a:lnTo>
                  <a:lnTo>
                    <a:pt x="120" y="145"/>
                  </a:lnTo>
                  <a:lnTo>
                    <a:pt x="114" y="148"/>
                  </a:lnTo>
                  <a:lnTo>
                    <a:pt x="105" y="147"/>
                  </a:lnTo>
                  <a:lnTo>
                    <a:pt x="97" y="147"/>
                  </a:lnTo>
                  <a:lnTo>
                    <a:pt x="92" y="145"/>
                  </a:lnTo>
                  <a:lnTo>
                    <a:pt x="86" y="145"/>
                  </a:lnTo>
                  <a:lnTo>
                    <a:pt x="78" y="141"/>
                  </a:lnTo>
                  <a:lnTo>
                    <a:pt x="71" y="139"/>
                  </a:lnTo>
                  <a:lnTo>
                    <a:pt x="65" y="135"/>
                  </a:lnTo>
                  <a:lnTo>
                    <a:pt x="61" y="133"/>
                  </a:lnTo>
                  <a:lnTo>
                    <a:pt x="48" y="126"/>
                  </a:lnTo>
                  <a:lnTo>
                    <a:pt x="40" y="116"/>
                  </a:lnTo>
                  <a:lnTo>
                    <a:pt x="31" y="105"/>
                  </a:lnTo>
                  <a:lnTo>
                    <a:pt x="25" y="95"/>
                  </a:lnTo>
                  <a:lnTo>
                    <a:pt x="19" y="90"/>
                  </a:lnTo>
                  <a:lnTo>
                    <a:pt x="17" y="84"/>
                  </a:lnTo>
                  <a:lnTo>
                    <a:pt x="14" y="78"/>
                  </a:lnTo>
                  <a:lnTo>
                    <a:pt x="12" y="72"/>
                  </a:lnTo>
                  <a:lnTo>
                    <a:pt x="8" y="65"/>
                  </a:lnTo>
                  <a:lnTo>
                    <a:pt x="6" y="59"/>
                  </a:lnTo>
                  <a:lnTo>
                    <a:pt x="4" y="53"/>
                  </a:lnTo>
                  <a:lnTo>
                    <a:pt x="4" y="50"/>
                  </a:lnTo>
                  <a:lnTo>
                    <a:pt x="0" y="38"/>
                  </a:lnTo>
                  <a:lnTo>
                    <a:pt x="0" y="29"/>
                  </a:lnTo>
                  <a:lnTo>
                    <a:pt x="0" y="19"/>
                  </a:lnTo>
                  <a:lnTo>
                    <a:pt x="2" y="13"/>
                  </a:lnTo>
                  <a:lnTo>
                    <a:pt x="42"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97" name="Google Shape;2397;p46"/>
            <p:cNvSpPr/>
            <p:nvPr/>
          </p:nvSpPr>
          <p:spPr>
            <a:xfrm>
              <a:off x="4392" y="1880"/>
              <a:ext cx="38" cy="68"/>
            </a:xfrm>
            <a:custGeom>
              <a:avLst/>
              <a:gdLst/>
              <a:ahLst/>
              <a:cxnLst/>
              <a:rect l="l" t="t" r="r" b="b"/>
              <a:pathLst>
                <a:path w="76" h="135" extrusionOk="0">
                  <a:moveTo>
                    <a:pt x="40" y="5"/>
                  </a:moveTo>
                  <a:lnTo>
                    <a:pt x="38" y="5"/>
                  </a:lnTo>
                  <a:lnTo>
                    <a:pt x="38" y="9"/>
                  </a:lnTo>
                  <a:lnTo>
                    <a:pt x="38" y="15"/>
                  </a:lnTo>
                  <a:lnTo>
                    <a:pt x="38" y="24"/>
                  </a:lnTo>
                  <a:lnTo>
                    <a:pt x="36" y="32"/>
                  </a:lnTo>
                  <a:lnTo>
                    <a:pt x="36" y="42"/>
                  </a:lnTo>
                  <a:lnTo>
                    <a:pt x="36" y="51"/>
                  </a:lnTo>
                  <a:lnTo>
                    <a:pt x="38" y="62"/>
                  </a:lnTo>
                  <a:lnTo>
                    <a:pt x="38" y="70"/>
                  </a:lnTo>
                  <a:lnTo>
                    <a:pt x="38" y="78"/>
                  </a:lnTo>
                  <a:lnTo>
                    <a:pt x="38" y="83"/>
                  </a:lnTo>
                  <a:lnTo>
                    <a:pt x="42" y="89"/>
                  </a:lnTo>
                  <a:lnTo>
                    <a:pt x="44" y="89"/>
                  </a:lnTo>
                  <a:lnTo>
                    <a:pt x="48" y="87"/>
                  </a:lnTo>
                  <a:lnTo>
                    <a:pt x="51" y="83"/>
                  </a:lnTo>
                  <a:lnTo>
                    <a:pt x="57" y="74"/>
                  </a:lnTo>
                  <a:lnTo>
                    <a:pt x="61" y="76"/>
                  </a:lnTo>
                  <a:lnTo>
                    <a:pt x="70" y="81"/>
                  </a:lnTo>
                  <a:lnTo>
                    <a:pt x="72" y="85"/>
                  </a:lnTo>
                  <a:lnTo>
                    <a:pt x="76" y="93"/>
                  </a:lnTo>
                  <a:lnTo>
                    <a:pt x="76" y="97"/>
                  </a:lnTo>
                  <a:lnTo>
                    <a:pt x="76" y="100"/>
                  </a:lnTo>
                  <a:lnTo>
                    <a:pt x="74" y="108"/>
                  </a:lnTo>
                  <a:lnTo>
                    <a:pt x="74" y="114"/>
                  </a:lnTo>
                  <a:lnTo>
                    <a:pt x="70" y="119"/>
                  </a:lnTo>
                  <a:lnTo>
                    <a:pt x="65" y="125"/>
                  </a:lnTo>
                  <a:lnTo>
                    <a:pt x="59" y="129"/>
                  </a:lnTo>
                  <a:lnTo>
                    <a:pt x="53" y="133"/>
                  </a:lnTo>
                  <a:lnTo>
                    <a:pt x="46" y="135"/>
                  </a:lnTo>
                  <a:lnTo>
                    <a:pt x="38" y="135"/>
                  </a:lnTo>
                  <a:lnTo>
                    <a:pt x="30" y="133"/>
                  </a:lnTo>
                  <a:lnTo>
                    <a:pt x="25" y="131"/>
                  </a:lnTo>
                  <a:lnTo>
                    <a:pt x="17" y="125"/>
                  </a:lnTo>
                  <a:lnTo>
                    <a:pt x="11" y="116"/>
                  </a:lnTo>
                  <a:lnTo>
                    <a:pt x="8" y="110"/>
                  </a:lnTo>
                  <a:lnTo>
                    <a:pt x="6" y="104"/>
                  </a:lnTo>
                  <a:lnTo>
                    <a:pt x="4" y="97"/>
                  </a:lnTo>
                  <a:lnTo>
                    <a:pt x="2" y="91"/>
                  </a:lnTo>
                  <a:lnTo>
                    <a:pt x="0" y="81"/>
                  </a:lnTo>
                  <a:lnTo>
                    <a:pt x="0" y="72"/>
                  </a:lnTo>
                  <a:lnTo>
                    <a:pt x="0" y="62"/>
                  </a:lnTo>
                  <a:lnTo>
                    <a:pt x="0" y="53"/>
                  </a:lnTo>
                  <a:lnTo>
                    <a:pt x="0" y="45"/>
                  </a:lnTo>
                  <a:lnTo>
                    <a:pt x="0" y="40"/>
                  </a:lnTo>
                  <a:lnTo>
                    <a:pt x="0" y="34"/>
                  </a:lnTo>
                  <a:lnTo>
                    <a:pt x="2" y="26"/>
                  </a:lnTo>
                  <a:lnTo>
                    <a:pt x="2" y="19"/>
                  </a:lnTo>
                  <a:lnTo>
                    <a:pt x="4" y="13"/>
                  </a:lnTo>
                  <a:lnTo>
                    <a:pt x="6" y="5"/>
                  </a:lnTo>
                  <a:lnTo>
                    <a:pt x="8" y="0"/>
                  </a:lnTo>
                  <a:lnTo>
                    <a:pt x="4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98" name="Google Shape;2398;p46"/>
            <p:cNvSpPr/>
            <p:nvPr/>
          </p:nvSpPr>
          <p:spPr>
            <a:xfrm>
              <a:off x="4097" y="1742"/>
              <a:ext cx="54" cy="52"/>
            </a:xfrm>
            <a:custGeom>
              <a:avLst/>
              <a:gdLst/>
              <a:ahLst/>
              <a:cxnLst/>
              <a:rect l="l" t="t" r="r" b="b"/>
              <a:pathLst>
                <a:path w="108" h="105" extrusionOk="0">
                  <a:moveTo>
                    <a:pt x="108" y="31"/>
                  </a:moveTo>
                  <a:lnTo>
                    <a:pt x="106" y="31"/>
                  </a:lnTo>
                  <a:lnTo>
                    <a:pt x="104" y="32"/>
                  </a:lnTo>
                  <a:lnTo>
                    <a:pt x="97" y="34"/>
                  </a:lnTo>
                  <a:lnTo>
                    <a:pt x="93" y="40"/>
                  </a:lnTo>
                  <a:lnTo>
                    <a:pt x="83" y="44"/>
                  </a:lnTo>
                  <a:lnTo>
                    <a:pt x="76" y="50"/>
                  </a:lnTo>
                  <a:lnTo>
                    <a:pt x="68" y="53"/>
                  </a:lnTo>
                  <a:lnTo>
                    <a:pt x="62" y="59"/>
                  </a:lnTo>
                  <a:lnTo>
                    <a:pt x="57" y="63"/>
                  </a:lnTo>
                  <a:lnTo>
                    <a:pt x="53" y="69"/>
                  </a:lnTo>
                  <a:lnTo>
                    <a:pt x="51" y="70"/>
                  </a:lnTo>
                  <a:lnTo>
                    <a:pt x="51" y="72"/>
                  </a:lnTo>
                  <a:lnTo>
                    <a:pt x="55" y="72"/>
                  </a:lnTo>
                  <a:lnTo>
                    <a:pt x="62" y="72"/>
                  </a:lnTo>
                  <a:lnTo>
                    <a:pt x="68" y="70"/>
                  </a:lnTo>
                  <a:lnTo>
                    <a:pt x="74" y="70"/>
                  </a:lnTo>
                  <a:lnTo>
                    <a:pt x="81" y="69"/>
                  </a:lnTo>
                  <a:lnTo>
                    <a:pt x="91" y="67"/>
                  </a:lnTo>
                  <a:lnTo>
                    <a:pt x="91" y="99"/>
                  </a:lnTo>
                  <a:lnTo>
                    <a:pt x="87" y="99"/>
                  </a:lnTo>
                  <a:lnTo>
                    <a:pt x="81" y="101"/>
                  </a:lnTo>
                  <a:lnTo>
                    <a:pt x="72" y="103"/>
                  </a:lnTo>
                  <a:lnTo>
                    <a:pt x="62" y="105"/>
                  </a:lnTo>
                  <a:lnTo>
                    <a:pt x="55" y="105"/>
                  </a:lnTo>
                  <a:lnTo>
                    <a:pt x="49" y="105"/>
                  </a:lnTo>
                  <a:lnTo>
                    <a:pt x="43" y="105"/>
                  </a:lnTo>
                  <a:lnTo>
                    <a:pt x="36" y="105"/>
                  </a:lnTo>
                  <a:lnTo>
                    <a:pt x="24" y="105"/>
                  </a:lnTo>
                  <a:lnTo>
                    <a:pt x="15" y="105"/>
                  </a:lnTo>
                  <a:lnTo>
                    <a:pt x="7" y="99"/>
                  </a:lnTo>
                  <a:lnTo>
                    <a:pt x="1" y="95"/>
                  </a:lnTo>
                  <a:lnTo>
                    <a:pt x="0" y="89"/>
                  </a:lnTo>
                  <a:lnTo>
                    <a:pt x="0" y="86"/>
                  </a:lnTo>
                  <a:lnTo>
                    <a:pt x="1" y="80"/>
                  </a:lnTo>
                  <a:lnTo>
                    <a:pt x="5" y="76"/>
                  </a:lnTo>
                  <a:lnTo>
                    <a:pt x="7" y="69"/>
                  </a:lnTo>
                  <a:lnTo>
                    <a:pt x="15" y="61"/>
                  </a:lnTo>
                  <a:lnTo>
                    <a:pt x="21" y="53"/>
                  </a:lnTo>
                  <a:lnTo>
                    <a:pt x="32" y="44"/>
                  </a:lnTo>
                  <a:lnTo>
                    <a:pt x="36" y="38"/>
                  </a:lnTo>
                  <a:lnTo>
                    <a:pt x="41" y="34"/>
                  </a:lnTo>
                  <a:lnTo>
                    <a:pt x="47" y="29"/>
                  </a:lnTo>
                  <a:lnTo>
                    <a:pt x="55" y="25"/>
                  </a:lnTo>
                  <a:lnTo>
                    <a:pt x="60" y="17"/>
                  </a:lnTo>
                  <a:lnTo>
                    <a:pt x="70" y="11"/>
                  </a:lnTo>
                  <a:lnTo>
                    <a:pt x="78" y="4"/>
                  </a:lnTo>
                  <a:lnTo>
                    <a:pt x="87" y="0"/>
                  </a:lnTo>
                  <a:lnTo>
                    <a:pt x="108" y="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399" name="Google Shape;2399;p46"/>
            <p:cNvSpPr/>
            <p:nvPr/>
          </p:nvSpPr>
          <p:spPr>
            <a:xfrm>
              <a:off x="4210" y="1688"/>
              <a:ext cx="40" cy="59"/>
            </a:xfrm>
            <a:custGeom>
              <a:avLst/>
              <a:gdLst/>
              <a:ahLst/>
              <a:cxnLst/>
              <a:rect l="l" t="t" r="r" b="b"/>
              <a:pathLst>
                <a:path w="80" h="117" extrusionOk="0">
                  <a:moveTo>
                    <a:pt x="57" y="0"/>
                  </a:moveTo>
                  <a:lnTo>
                    <a:pt x="0" y="91"/>
                  </a:lnTo>
                  <a:lnTo>
                    <a:pt x="19" y="117"/>
                  </a:lnTo>
                  <a:lnTo>
                    <a:pt x="80" y="19"/>
                  </a:lnTo>
                  <a:lnTo>
                    <a:pt x="5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00" name="Google Shape;2400;p46"/>
            <p:cNvSpPr/>
            <p:nvPr/>
          </p:nvSpPr>
          <p:spPr>
            <a:xfrm>
              <a:off x="4391" y="1988"/>
              <a:ext cx="18" cy="44"/>
            </a:xfrm>
            <a:custGeom>
              <a:avLst/>
              <a:gdLst/>
              <a:ahLst/>
              <a:cxnLst/>
              <a:rect l="l" t="t" r="r" b="b"/>
              <a:pathLst>
                <a:path w="36" h="89" extrusionOk="0">
                  <a:moveTo>
                    <a:pt x="0" y="83"/>
                  </a:moveTo>
                  <a:lnTo>
                    <a:pt x="0" y="0"/>
                  </a:lnTo>
                  <a:lnTo>
                    <a:pt x="36" y="0"/>
                  </a:lnTo>
                  <a:lnTo>
                    <a:pt x="34" y="89"/>
                  </a:lnTo>
                  <a:lnTo>
                    <a:pt x="0" y="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01" name="Google Shape;2401;p46"/>
            <p:cNvSpPr/>
            <p:nvPr/>
          </p:nvSpPr>
          <p:spPr>
            <a:xfrm>
              <a:off x="4426" y="1402"/>
              <a:ext cx="136" cy="184"/>
            </a:xfrm>
            <a:custGeom>
              <a:avLst/>
              <a:gdLst/>
              <a:ahLst/>
              <a:cxnLst/>
              <a:rect l="l" t="t" r="r" b="b"/>
              <a:pathLst>
                <a:path w="272" h="367" extrusionOk="0">
                  <a:moveTo>
                    <a:pt x="27" y="284"/>
                  </a:moveTo>
                  <a:lnTo>
                    <a:pt x="29" y="284"/>
                  </a:lnTo>
                  <a:lnTo>
                    <a:pt x="37" y="286"/>
                  </a:lnTo>
                  <a:lnTo>
                    <a:pt x="40" y="286"/>
                  </a:lnTo>
                  <a:lnTo>
                    <a:pt x="50" y="289"/>
                  </a:lnTo>
                  <a:lnTo>
                    <a:pt x="59" y="293"/>
                  </a:lnTo>
                  <a:lnTo>
                    <a:pt x="71" y="295"/>
                  </a:lnTo>
                  <a:lnTo>
                    <a:pt x="80" y="299"/>
                  </a:lnTo>
                  <a:lnTo>
                    <a:pt x="92" y="303"/>
                  </a:lnTo>
                  <a:lnTo>
                    <a:pt x="101" y="306"/>
                  </a:lnTo>
                  <a:lnTo>
                    <a:pt x="111" y="310"/>
                  </a:lnTo>
                  <a:lnTo>
                    <a:pt x="120" y="312"/>
                  </a:lnTo>
                  <a:lnTo>
                    <a:pt x="130" y="316"/>
                  </a:lnTo>
                  <a:lnTo>
                    <a:pt x="135" y="318"/>
                  </a:lnTo>
                  <a:lnTo>
                    <a:pt x="141" y="322"/>
                  </a:lnTo>
                  <a:lnTo>
                    <a:pt x="145" y="322"/>
                  </a:lnTo>
                  <a:lnTo>
                    <a:pt x="147" y="324"/>
                  </a:lnTo>
                  <a:lnTo>
                    <a:pt x="143" y="320"/>
                  </a:lnTo>
                  <a:lnTo>
                    <a:pt x="137" y="312"/>
                  </a:lnTo>
                  <a:lnTo>
                    <a:pt x="134" y="306"/>
                  </a:lnTo>
                  <a:lnTo>
                    <a:pt x="128" y="301"/>
                  </a:lnTo>
                  <a:lnTo>
                    <a:pt x="122" y="291"/>
                  </a:lnTo>
                  <a:lnTo>
                    <a:pt x="116" y="284"/>
                  </a:lnTo>
                  <a:lnTo>
                    <a:pt x="109" y="274"/>
                  </a:lnTo>
                  <a:lnTo>
                    <a:pt x="101" y="265"/>
                  </a:lnTo>
                  <a:lnTo>
                    <a:pt x="94" y="253"/>
                  </a:lnTo>
                  <a:lnTo>
                    <a:pt x="88" y="242"/>
                  </a:lnTo>
                  <a:lnTo>
                    <a:pt x="84" y="236"/>
                  </a:lnTo>
                  <a:lnTo>
                    <a:pt x="80" y="230"/>
                  </a:lnTo>
                  <a:lnTo>
                    <a:pt x="75" y="223"/>
                  </a:lnTo>
                  <a:lnTo>
                    <a:pt x="73" y="217"/>
                  </a:lnTo>
                  <a:lnTo>
                    <a:pt x="67" y="211"/>
                  </a:lnTo>
                  <a:lnTo>
                    <a:pt x="63" y="206"/>
                  </a:lnTo>
                  <a:lnTo>
                    <a:pt x="59" y="198"/>
                  </a:lnTo>
                  <a:lnTo>
                    <a:pt x="58" y="192"/>
                  </a:lnTo>
                  <a:lnTo>
                    <a:pt x="54" y="187"/>
                  </a:lnTo>
                  <a:lnTo>
                    <a:pt x="48" y="179"/>
                  </a:lnTo>
                  <a:lnTo>
                    <a:pt x="44" y="171"/>
                  </a:lnTo>
                  <a:lnTo>
                    <a:pt x="40" y="166"/>
                  </a:lnTo>
                  <a:lnTo>
                    <a:pt x="38" y="158"/>
                  </a:lnTo>
                  <a:lnTo>
                    <a:pt x="35" y="152"/>
                  </a:lnTo>
                  <a:lnTo>
                    <a:pt x="31" y="145"/>
                  </a:lnTo>
                  <a:lnTo>
                    <a:pt x="29" y="139"/>
                  </a:lnTo>
                  <a:lnTo>
                    <a:pt x="25" y="132"/>
                  </a:lnTo>
                  <a:lnTo>
                    <a:pt x="21" y="126"/>
                  </a:lnTo>
                  <a:lnTo>
                    <a:pt x="19" y="118"/>
                  </a:lnTo>
                  <a:lnTo>
                    <a:pt x="16" y="113"/>
                  </a:lnTo>
                  <a:lnTo>
                    <a:pt x="14" y="105"/>
                  </a:lnTo>
                  <a:lnTo>
                    <a:pt x="12" y="99"/>
                  </a:lnTo>
                  <a:lnTo>
                    <a:pt x="10" y="93"/>
                  </a:lnTo>
                  <a:lnTo>
                    <a:pt x="8" y="88"/>
                  </a:lnTo>
                  <a:lnTo>
                    <a:pt x="6" y="82"/>
                  </a:lnTo>
                  <a:lnTo>
                    <a:pt x="4" y="74"/>
                  </a:lnTo>
                  <a:lnTo>
                    <a:pt x="2" y="69"/>
                  </a:lnTo>
                  <a:lnTo>
                    <a:pt x="2" y="63"/>
                  </a:lnTo>
                  <a:lnTo>
                    <a:pt x="0" y="52"/>
                  </a:lnTo>
                  <a:lnTo>
                    <a:pt x="2" y="42"/>
                  </a:lnTo>
                  <a:lnTo>
                    <a:pt x="2" y="31"/>
                  </a:lnTo>
                  <a:lnTo>
                    <a:pt x="4" y="23"/>
                  </a:lnTo>
                  <a:lnTo>
                    <a:pt x="8" y="14"/>
                  </a:lnTo>
                  <a:lnTo>
                    <a:pt x="14" y="6"/>
                  </a:lnTo>
                  <a:lnTo>
                    <a:pt x="16" y="4"/>
                  </a:lnTo>
                  <a:lnTo>
                    <a:pt x="19" y="4"/>
                  </a:lnTo>
                  <a:lnTo>
                    <a:pt x="27" y="0"/>
                  </a:lnTo>
                  <a:lnTo>
                    <a:pt x="37" y="4"/>
                  </a:lnTo>
                  <a:lnTo>
                    <a:pt x="40" y="4"/>
                  </a:lnTo>
                  <a:lnTo>
                    <a:pt x="48" y="6"/>
                  </a:lnTo>
                  <a:lnTo>
                    <a:pt x="54" y="10"/>
                  </a:lnTo>
                  <a:lnTo>
                    <a:pt x="63" y="16"/>
                  </a:lnTo>
                  <a:lnTo>
                    <a:pt x="71" y="21"/>
                  </a:lnTo>
                  <a:lnTo>
                    <a:pt x="80" y="31"/>
                  </a:lnTo>
                  <a:lnTo>
                    <a:pt x="84" y="35"/>
                  </a:lnTo>
                  <a:lnTo>
                    <a:pt x="90" y="40"/>
                  </a:lnTo>
                  <a:lnTo>
                    <a:pt x="94" y="46"/>
                  </a:lnTo>
                  <a:lnTo>
                    <a:pt x="99" y="54"/>
                  </a:lnTo>
                  <a:lnTo>
                    <a:pt x="103" y="57"/>
                  </a:lnTo>
                  <a:lnTo>
                    <a:pt x="107" y="61"/>
                  </a:lnTo>
                  <a:lnTo>
                    <a:pt x="115" y="69"/>
                  </a:lnTo>
                  <a:lnTo>
                    <a:pt x="122" y="76"/>
                  </a:lnTo>
                  <a:lnTo>
                    <a:pt x="132" y="86"/>
                  </a:lnTo>
                  <a:lnTo>
                    <a:pt x="135" y="92"/>
                  </a:lnTo>
                  <a:lnTo>
                    <a:pt x="143" y="97"/>
                  </a:lnTo>
                  <a:lnTo>
                    <a:pt x="149" y="103"/>
                  </a:lnTo>
                  <a:lnTo>
                    <a:pt x="154" y="111"/>
                  </a:lnTo>
                  <a:lnTo>
                    <a:pt x="160" y="114"/>
                  </a:lnTo>
                  <a:lnTo>
                    <a:pt x="168" y="122"/>
                  </a:lnTo>
                  <a:lnTo>
                    <a:pt x="173" y="128"/>
                  </a:lnTo>
                  <a:lnTo>
                    <a:pt x="181" y="135"/>
                  </a:lnTo>
                  <a:lnTo>
                    <a:pt x="187" y="141"/>
                  </a:lnTo>
                  <a:lnTo>
                    <a:pt x="194" y="147"/>
                  </a:lnTo>
                  <a:lnTo>
                    <a:pt x="202" y="154"/>
                  </a:lnTo>
                  <a:lnTo>
                    <a:pt x="212" y="162"/>
                  </a:lnTo>
                  <a:lnTo>
                    <a:pt x="217" y="166"/>
                  </a:lnTo>
                  <a:lnTo>
                    <a:pt x="225" y="173"/>
                  </a:lnTo>
                  <a:lnTo>
                    <a:pt x="232" y="179"/>
                  </a:lnTo>
                  <a:lnTo>
                    <a:pt x="240" y="187"/>
                  </a:lnTo>
                  <a:lnTo>
                    <a:pt x="248" y="190"/>
                  </a:lnTo>
                  <a:lnTo>
                    <a:pt x="255" y="198"/>
                  </a:lnTo>
                  <a:lnTo>
                    <a:pt x="263" y="204"/>
                  </a:lnTo>
                  <a:lnTo>
                    <a:pt x="272" y="209"/>
                  </a:lnTo>
                  <a:lnTo>
                    <a:pt x="253" y="242"/>
                  </a:lnTo>
                  <a:lnTo>
                    <a:pt x="251" y="240"/>
                  </a:lnTo>
                  <a:lnTo>
                    <a:pt x="246" y="236"/>
                  </a:lnTo>
                  <a:lnTo>
                    <a:pt x="236" y="228"/>
                  </a:lnTo>
                  <a:lnTo>
                    <a:pt x="227" y="219"/>
                  </a:lnTo>
                  <a:lnTo>
                    <a:pt x="219" y="213"/>
                  </a:lnTo>
                  <a:lnTo>
                    <a:pt x="213" y="208"/>
                  </a:lnTo>
                  <a:lnTo>
                    <a:pt x="206" y="202"/>
                  </a:lnTo>
                  <a:lnTo>
                    <a:pt x="198" y="196"/>
                  </a:lnTo>
                  <a:lnTo>
                    <a:pt x="191" y="189"/>
                  </a:lnTo>
                  <a:lnTo>
                    <a:pt x="183" y="183"/>
                  </a:lnTo>
                  <a:lnTo>
                    <a:pt x="173" y="175"/>
                  </a:lnTo>
                  <a:lnTo>
                    <a:pt x="168" y="170"/>
                  </a:lnTo>
                  <a:lnTo>
                    <a:pt x="156" y="162"/>
                  </a:lnTo>
                  <a:lnTo>
                    <a:pt x="149" y="154"/>
                  </a:lnTo>
                  <a:lnTo>
                    <a:pt x="141" y="147"/>
                  </a:lnTo>
                  <a:lnTo>
                    <a:pt x="134" y="139"/>
                  </a:lnTo>
                  <a:lnTo>
                    <a:pt x="124" y="132"/>
                  </a:lnTo>
                  <a:lnTo>
                    <a:pt x="116" y="124"/>
                  </a:lnTo>
                  <a:lnTo>
                    <a:pt x="109" y="116"/>
                  </a:lnTo>
                  <a:lnTo>
                    <a:pt x="101" y="111"/>
                  </a:lnTo>
                  <a:lnTo>
                    <a:pt x="94" y="103"/>
                  </a:lnTo>
                  <a:lnTo>
                    <a:pt x="88" y="95"/>
                  </a:lnTo>
                  <a:lnTo>
                    <a:pt x="80" y="90"/>
                  </a:lnTo>
                  <a:lnTo>
                    <a:pt x="75" y="84"/>
                  </a:lnTo>
                  <a:lnTo>
                    <a:pt x="65" y="71"/>
                  </a:lnTo>
                  <a:lnTo>
                    <a:pt x="59" y="63"/>
                  </a:lnTo>
                  <a:lnTo>
                    <a:pt x="58" y="61"/>
                  </a:lnTo>
                  <a:lnTo>
                    <a:pt x="54" y="59"/>
                  </a:lnTo>
                  <a:lnTo>
                    <a:pt x="48" y="57"/>
                  </a:lnTo>
                  <a:lnTo>
                    <a:pt x="46" y="57"/>
                  </a:lnTo>
                  <a:lnTo>
                    <a:pt x="44" y="59"/>
                  </a:lnTo>
                  <a:lnTo>
                    <a:pt x="44" y="63"/>
                  </a:lnTo>
                  <a:lnTo>
                    <a:pt x="42" y="67"/>
                  </a:lnTo>
                  <a:lnTo>
                    <a:pt x="44" y="74"/>
                  </a:lnTo>
                  <a:lnTo>
                    <a:pt x="44" y="78"/>
                  </a:lnTo>
                  <a:lnTo>
                    <a:pt x="46" y="82"/>
                  </a:lnTo>
                  <a:lnTo>
                    <a:pt x="48" y="88"/>
                  </a:lnTo>
                  <a:lnTo>
                    <a:pt x="50" y="93"/>
                  </a:lnTo>
                  <a:lnTo>
                    <a:pt x="54" y="99"/>
                  </a:lnTo>
                  <a:lnTo>
                    <a:pt x="56" y="107"/>
                  </a:lnTo>
                  <a:lnTo>
                    <a:pt x="59" y="114"/>
                  </a:lnTo>
                  <a:lnTo>
                    <a:pt x="63" y="124"/>
                  </a:lnTo>
                  <a:lnTo>
                    <a:pt x="65" y="128"/>
                  </a:lnTo>
                  <a:lnTo>
                    <a:pt x="69" y="135"/>
                  </a:lnTo>
                  <a:lnTo>
                    <a:pt x="75" y="143"/>
                  </a:lnTo>
                  <a:lnTo>
                    <a:pt x="77" y="147"/>
                  </a:lnTo>
                  <a:lnTo>
                    <a:pt x="80" y="152"/>
                  </a:lnTo>
                  <a:lnTo>
                    <a:pt x="84" y="158"/>
                  </a:lnTo>
                  <a:lnTo>
                    <a:pt x="88" y="166"/>
                  </a:lnTo>
                  <a:lnTo>
                    <a:pt x="92" y="171"/>
                  </a:lnTo>
                  <a:lnTo>
                    <a:pt x="97" y="179"/>
                  </a:lnTo>
                  <a:lnTo>
                    <a:pt x="101" y="187"/>
                  </a:lnTo>
                  <a:lnTo>
                    <a:pt x="107" y="194"/>
                  </a:lnTo>
                  <a:lnTo>
                    <a:pt x="111" y="200"/>
                  </a:lnTo>
                  <a:lnTo>
                    <a:pt x="116" y="209"/>
                  </a:lnTo>
                  <a:lnTo>
                    <a:pt x="120" y="217"/>
                  </a:lnTo>
                  <a:lnTo>
                    <a:pt x="126" y="225"/>
                  </a:lnTo>
                  <a:lnTo>
                    <a:pt x="132" y="232"/>
                  </a:lnTo>
                  <a:lnTo>
                    <a:pt x="137" y="242"/>
                  </a:lnTo>
                  <a:lnTo>
                    <a:pt x="143" y="249"/>
                  </a:lnTo>
                  <a:lnTo>
                    <a:pt x="151" y="259"/>
                  </a:lnTo>
                  <a:lnTo>
                    <a:pt x="154" y="267"/>
                  </a:lnTo>
                  <a:lnTo>
                    <a:pt x="162" y="276"/>
                  </a:lnTo>
                  <a:lnTo>
                    <a:pt x="168" y="284"/>
                  </a:lnTo>
                  <a:lnTo>
                    <a:pt x="173" y="293"/>
                  </a:lnTo>
                  <a:lnTo>
                    <a:pt x="181" y="301"/>
                  </a:lnTo>
                  <a:lnTo>
                    <a:pt x="187" y="310"/>
                  </a:lnTo>
                  <a:lnTo>
                    <a:pt x="194" y="318"/>
                  </a:lnTo>
                  <a:lnTo>
                    <a:pt x="200" y="325"/>
                  </a:lnTo>
                  <a:lnTo>
                    <a:pt x="189" y="367"/>
                  </a:lnTo>
                  <a:lnTo>
                    <a:pt x="187" y="367"/>
                  </a:lnTo>
                  <a:lnTo>
                    <a:pt x="183" y="367"/>
                  </a:lnTo>
                  <a:lnTo>
                    <a:pt x="179" y="365"/>
                  </a:lnTo>
                  <a:lnTo>
                    <a:pt x="172" y="365"/>
                  </a:lnTo>
                  <a:lnTo>
                    <a:pt x="162" y="363"/>
                  </a:lnTo>
                  <a:lnTo>
                    <a:pt x="153" y="362"/>
                  </a:lnTo>
                  <a:lnTo>
                    <a:pt x="147" y="362"/>
                  </a:lnTo>
                  <a:lnTo>
                    <a:pt x="143" y="360"/>
                  </a:lnTo>
                  <a:lnTo>
                    <a:pt x="135" y="358"/>
                  </a:lnTo>
                  <a:lnTo>
                    <a:pt x="132" y="358"/>
                  </a:lnTo>
                  <a:lnTo>
                    <a:pt x="124" y="356"/>
                  </a:lnTo>
                  <a:lnTo>
                    <a:pt x="116" y="354"/>
                  </a:lnTo>
                  <a:lnTo>
                    <a:pt x="109" y="352"/>
                  </a:lnTo>
                  <a:lnTo>
                    <a:pt x="101" y="350"/>
                  </a:lnTo>
                  <a:lnTo>
                    <a:pt x="94" y="348"/>
                  </a:lnTo>
                  <a:lnTo>
                    <a:pt x="88" y="346"/>
                  </a:lnTo>
                  <a:lnTo>
                    <a:pt x="80" y="344"/>
                  </a:lnTo>
                  <a:lnTo>
                    <a:pt x="73" y="343"/>
                  </a:lnTo>
                  <a:lnTo>
                    <a:pt x="63" y="339"/>
                  </a:lnTo>
                  <a:lnTo>
                    <a:pt x="56" y="337"/>
                  </a:lnTo>
                  <a:lnTo>
                    <a:pt x="48" y="333"/>
                  </a:lnTo>
                  <a:lnTo>
                    <a:pt x="40" y="329"/>
                  </a:lnTo>
                  <a:lnTo>
                    <a:pt x="33" y="325"/>
                  </a:lnTo>
                  <a:lnTo>
                    <a:pt x="27" y="322"/>
                  </a:lnTo>
                  <a:lnTo>
                    <a:pt x="18" y="318"/>
                  </a:lnTo>
                  <a:lnTo>
                    <a:pt x="12" y="314"/>
                  </a:lnTo>
                  <a:lnTo>
                    <a:pt x="27" y="28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02" name="Google Shape;2402;p46"/>
            <p:cNvSpPr/>
            <p:nvPr/>
          </p:nvSpPr>
          <p:spPr>
            <a:xfrm>
              <a:off x="3824" y="1656"/>
              <a:ext cx="92" cy="127"/>
            </a:xfrm>
            <a:custGeom>
              <a:avLst/>
              <a:gdLst/>
              <a:ahLst/>
              <a:cxnLst/>
              <a:rect l="l" t="t" r="r" b="b"/>
              <a:pathLst>
                <a:path w="184" h="255" extrusionOk="0">
                  <a:moveTo>
                    <a:pt x="0" y="228"/>
                  </a:moveTo>
                  <a:lnTo>
                    <a:pt x="148" y="0"/>
                  </a:lnTo>
                  <a:lnTo>
                    <a:pt x="184" y="27"/>
                  </a:lnTo>
                  <a:lnTo>
                    <a:pt x="38" y="255"/>
                  </a:lnTo>
                  <a:lnTo>
                    <a:pt x="0" y="2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03" name="Google Shape;2403;p46"/>
            <p:cNvSpPr/>
            <p:nvPr/>
          </p:nvSpPr>
          <p:spPr>
            <a:xfrm>
              <a:off x="4285" y="1645"/>
              <a:ext cx="586" cy="145"/>
            </a:xfrm>
            <a:custGeom>
              <a:avLst/>
              <a:gdLst/>
              <a:ahLst/>
              <a:cxnLst/>
              <a:rect l="l" t="t" r="r" b="b"/>
              <a:pathLst>
                <a:path w="1173" h="291" extrusionOk="0">
                  <a:moveTo>
                    <a:pt x="160" y="0"/>
                  </a:moveTo>
                  <a:lnTo>
                    <a:pt x="375" y="88"/>
                  </a:lnTo>
                  <a:lnTo>
                    <a:pt x="371" y="118"/>
                  </a:lnTo>
                  <a:lnTo>
                    <a:pt x="367" y="118"/>
                  </a:lnTo>
                  <a:lnTo>
                    <a:pt x="365" y="118"/>
                  </a:lnTo>
                  <a:lnTo>
                    <a:pt x="360" y="118"/>
                  </a:lnTo>
                  <a:lnTo>
                    <a:pt x="356" y="122"/>
                  </a:lnTo>
                  <a:lnTo>
                    <a:pt x="348" y="122"/>
                  </a:lnTo>
                  <a:lnTo>
                    <a:pt x="339" y="124"/>
                  </a:lnTo>
                  <a:lnTo>
                    <a:pt x="329" y="124"/>
                  </a:lnTo>
                  <a:lnTo>
                    <a:pt x="320" y="128"/>
                  </a:lnTo>
                  <a:lnTo>
                    <a:pt x="312" y="128"/>
                  </a:lnTo>
                  <a:lnTo>
                    <a:pt x="306" y="128"/>
                  </a:lnTo>
                  <a:lnTo>
                    <a:pt x="299" y="129"/>
                  </a:lnTo>
                  <a:lnTo>
                    <a:pt x="293" y="131"/>
                  </a:lnTo>
                  <a:lnTo>
                    <a:pt x="285" y="131"/>
                  </a:lnTo>
                  <a:lnTo>
                    <a:pt x="280" y="133"/>
                  </a:lnTo>
                  <a:lnTo>
                    <a:pt x="272" y="135"/>
                  </a:lnTo>
                  <a:lnTo>
                    <a:pt x="266" y="137"/>
                  </a:lnTo>
                  <a:lnTo>
                    <a:pt x="259" y="139"/>
                  </a:lnTo>
                  <a:lnTo>
                    <a:pt x="251" y="141"/>
                  </a:lnTo>
                  <a:lnTo>
                    <a:pt x="244" y="141"/>
                  </a:lnTo>
                  <a:lnTo>
                    <a:pt x="236" y="143"/>
                  </a:lnTo>
                  <a:lnTo>
                    <a:pt x="228" y="145"/>
                  </a:lnTo>
                  <a:lnTo>
                    <a:pt x="223" y="147"/>
                  </a:lnTo>
                  <a:lnTo>
                    <a:pt x="213" y="148"/>
                  </a:lnTo>
                  <a:lnTo>
                    <a:pt x="207" y="150"/>
                  </a:lnTo>
                  <a:lnTo>
                    <a:pt x="198" y="150"/>
                  </a:lnTo>
                  <a:lnTo>
                    <a:pt x="190" y="152"/>
                  </a:lnTo>
                  <a:lnTo>
                    <a:pt x="183" y="154"/>
                  </a:lnTo>
                  <a:lnTo>
                    <a:pt x="177" y="156"/>
                  </a:lnTo>
                  <a:lnTo>
                    <a:pt x="169" y="158"/>
                  </a:lnTo>
                  <a:lnTo>
                    <a:pt x="162" y="160"/>
                  </a:lnTo>
                  <a:lnTo>
                    <a:pt x="154" y="160"/>
                  </a:lnTo>
                  <a:lnTo>
                    <a:pt x="147" y="162"/>
                  </a:lnTo>
                  <a:lnTo>
                    <a:pt x="139" y="164"/>
                  </a:lnTo>
                  <a:lnTo>
                    <a:pt x="133" y="166"/>
                  </a:lnTo>
                  <a:lnTo>
                    <a:pt x="128" y="167"/>
                  </a:lnTo>
                  <a:lnTo>
                    <a:pt x="120" y="169"/>
                  </a:lnTo>
                  <a:lnTo>
                    <a:pt x="114" y="169"/>
                  </a:lnTo>
                  <a:lnTo>
                    <a:pt x="109" y="171"/>
                  </a:lnTo>
                  <a:lnTo>
                    <a:pt x="103" y="173"/>
                  </a:lnTo>
                  <a:lnTo>
                    <a:pt x="99" y="175"/>
                  </a:lnTo>
                  <a:lnTo>
                    <a:pt x="86" y="177"/>
                  </a:lnTo>
                  <a:lnTo>
                    <a:pt x="78" y="181"/>
                  </a:lnTo>
                  <a:lnTo>
                    <a:pt x="69" y="185"/>
                  </a:lnTo>
                  <a:lnTo>
                    <a:pt x="65" y="186"/>
                  </a:lnTo>
                  <a:lnTo>
                    <a:pt x="55" y="192"/>
                  </a:lnTo>
                  <a:lnTo>
                    <a:pt x="55" y="198"/>
                  </a:lnTo>
                  <a:lnTo>
                    <a:pt x="59" y="200"/>
                  </a:lnTo>
                  <a:lnTo>
                    <a:pt x="69" y="202"/>
                  </a:lnTo>
                  <a:lnTo>
                    <a:pt x="74" y="202"/>
                  </a:lnTo>
                  <a:lnTo>
                    <a:pt x="82" y="202"/>
                  </a:lnTo>
                  <a:lnTo>
                    <a:pt x="91" y="202"/>
                  </a:lnTo>
                  <a:lnTo>
                    <a:pt x="101" y="204"/>
                  </a:lnTo>
                  <a:lnTo>
                    <a:pt x="110" y="202"/>
                  </a:lnTo>
                  <a:lnTo>
                    <a:pt x="120" y="202"/>
                  </a:lnTo>
                  <a:lnTo>
                    <a:pt x="126" y="200"/>
                  </a:lnTo>
                  <a:lnTo>
                    <a:pt x="129" y="200"/>
                  </a:lnTo>
                  <a:lnTo>
                    <a:pt x="137" y="200"/>
                  </a:lnTo>
                  <a:lnTo>
                    <a:pt x="143" y="200"/>
                  </a:lnTo>
                  <a:lnTo>
                    <a:pt x="148" y="198"/>
                  </a:lnTo>
                  <a:lnTo>
                    <a:pt x="154" y="198"/>
                  </a:lnTo>
                  <a:lnTo>
                    <a:pt x="162" y="196"/>
                  </a:lnTo>
                  <a:lnTo>
                    <a:pt x="167" y="196"/>
                  </a:lnTo>
                  <a:lnTo>
                    <a:pt x="173" y="196"/>
                  </a:lnTo>
                  <a:lnTo>
                    <a:pt x="181" y="196"/>
                  </a:lnTo>
                  <a:lnTo>
                    <a:pt x="188" y="194"/>
                  </a:lnTo>
                  <a:lnTo>
                    <a:pt x="196" y="194"/>
                  </a:lnTo>
                  <a:lnTo>
                    <a:pt x="202" y="192"/>
                  </a:lnTo>
                  <a:lnTo>
                    <a:pt x="207" y="192"/>
                  </a:lnTo>
                  <a:lnTo>
                    <a:pt x="215" y="190"/>
                  </a:lnTo>
                  <a:lnTo>
                    <a:pt x="221" y="190"/>
                  </a:lnTo>
                  <a:lnTo>
                    <a:pt x="226" y="188"/>
                  </a:lnTo>
                  <a:lnTo>
                    <a:pt x="234" y="188"/>
                  </a:lnTo>
                  <a:lnTo>
                    <a:pt x="242" y="186"/>
                  </a:lnTo>
                  <a:lnTo>
                    <a:pt x="249" y="186"/>
                  </a:lnTo>
                  <a:lnTo>
                    <a:pt x="257" y="185"/>
                  </a:lnTo>
                  <a:lnTo>
                    <a:pt x="263" y="185"/>
                  </a:lnTo>
                  <a:lnTo>
                    <a:pt x="268" y="183"/>
                  </a:lnTo>
                  <a:lnTo>
                    <a:pt x="276" y="183"/>
                  </a:lnTo>
                  <a:lnTo>
                    <a:pt x="283" y="183"/>
                  </a:lnTo>
                  <a:lnTo>
                    <a:pt x="289" y="181"/>
                  </a:lnTo>
                  <a:lnTo>
                    <a:pt x="297" y="179"/>
                  </a:lnTo>
                  <a:lnTo>
                    <a:pt x="304" y="179"/>
                  </a:lnTo>
                  <a:lnTo>
                    <a:pt x="310" y="177"/>
                  </a:lnTo>
                  <a:lnTo>
                    <a:pt x="316" y="177"/>
                  </a:lnTo>
                  <a:lnTo>
                    <a:pt x="321" y="175"/>
                  </a:lnTo>
                  <a:lnTo>
                    <a:pt x="329" y="175"/>
                  </a:lnTo>
                  <a:lnTo>
                    <a:pt x="333" y="175"/>
                  </a:lnTo>
                  <a:lnTo>
                    <a:pt x="341" y="173"/>
                  </a:lnTo>
                  <a:lnTo>
                    <a:pt x="346" y="171"/>
                  </a:lnTo>
                  <a:lnTo>
                    <a:pt x="354" y="171"/>
                  </a:lnTo>
                  <a:lnTo>
                    <a:pt x="363" y="169"/>
                  </a:lnTo>
                  <a:lnTo>
                    <a:pt x="375" y="169"/>
                  </a:lnTo>
                  <a:lnTo>
                    <a:pt x="384" y="167"/>
                  </a:lnTo>
                  <a:lnTo>
                    <a:pt x="394" y="167"/>
                  </a:lnTo>
                  <a:lnTo>
                    <a:pt x="399" y="167"/>
                  </a:lnTo>
                  <a:lnTo>
                    <a:pt x="407" y="167"/>
                  </a:lnTo>
                  <a:lnTo>
                    <a:pt x="417" y="167"/>
                  </a:lnTo>
                  <a:lnTo>
                    <a:pt x="422" y="167"/>
                  </a:lnTo>
                  <a:lnTo>
                    <a:pt x="428" y="167"/>
                  </a:lnTo>
                  <a:lnTo>
                    <a:pt x="436" y="167"/>
                  </a:lnTo>
                  <a:lnTo>
                    <a:pt x="445" y="169"/>
                  </a:lnTo>
                  <a:lnTo>
                    <a:pt x="453" y="169"/>
                  </a:lnTo>
                  <a:lnTo>
                    <a:pt x="462" y="169"/>
                  </a:lnTo>
                  <a:lnTo>
                    <a:pt x="472" y="171"/>
                  </a:lnTo>
                  <a:lnTo>
                    <a:pt x="483" y="171"/>
                  </a:lnTo>
                  <a:lnTo>
                    <a:pt x="493" y="171"/>
                  </a:lnTo>
                  <a:lnTo>
                    <a:pt x="504" y="173"/>
                  </a:lnTo>
                  <a:lnTo>
                    <a:pt x="515" y="175"/>
                  </a:lnTo>
                  <a:lnTo>
                    <a:pt x="527" y="175"/>
                  </a:lnTo>
                  <a:lnTo>
                    <a:pt x="540" y="175"/>
                  </a:lnTo>
                  <a:lnTo>
                    <a:pt x="552" y="177"/>
                  </a:lnTo>
                  <a:lnTo>
                    <a:pt x="567" y="177"/>
                  </a:lnTo>
                  <a:lnTo>
                    <a:pt x="580" y="179"/>
                  </a:lnTo>
                  <a:lnTo>
                    <a:pt x="593" y="179"/>
                  </a:lnTo>
                  <a:lnTo>
                    <a:pt x="607" y="181"/>
                  </a:lnTo>
                  <a:lnTo>
                    <a:pt x="622" y="181"/>
                  </a:lnTo>
                  <a:lnTo>
                    <a:pt x="637" y="183"/>
                  </a:lnTo>
                  <a:lnTo>
                    <a:pt x="650" y="185"/>
                  </a:lnTo>
                  <a:lnTo>
                    <a:pt x="666" y="186"/>
                  </a:lnTo>
                  <a:lnTo>
                    <a:pt x="683" y="186"/>
                  </a:lnTo>
                  <a:lnTo>
                    <a:pt x="698" y="188"/>
                  </a:lnTo>
                  <a:lnTo>
                    <a:pt x="713" y="188"/>
                  </a:lnTo>
                  <a:lnTo>
                    <a:pt x="728" y="192"/>
                  </a:lnTo>
                  <a:lnTo>
                    <a:pt x="746" y="192"/>
                  </a:lnTo>
                  <a:lnTo>
                    <a:pt x="761" y="194"/>
                  </a:lnTo>
                  <a:lnTo>
                    <a:pt x="778" y="194"/>
                  </a:lnTo>
                  <a:lnTo>
                    <a:pt x="793" y="196"/>
                  </a:lnTo>
                  <a:lnTo>
                    <a:pt x="808" y="198"/>
                  </a:lnTo>
                  <a:lnTo>
                    <a:pt x="825" y="200"/>
                  </a:lnTo>
                  <a:lnTo>
                    <a:pt x="842" y="202"/>
                  </a:lnTo>
                  <a:lnTo>
                    <a:pt x="858" y="204"/>
                  </a:lnTo>
                  <a:lnTo>
                    <a:pt x="875" y="204"/>
                  </a:lnTo>
                  <a:lnTo>
                    <a:pt x="892" y="205"/>
                  </a:lnTo>
                  <a:lnTo>
                    <a:pt x="907" y="207"/>
                  </a:lnTo>
                  <a:lnTo>
                    <a:pt x="922" y="209"/>
                  </a:lnTo>
                  <a:lnTo>
                    <a:pt x="939" y="211"/>
                  </a:lnTo>
                  <a:lnTo>
                    <a:pt x="957" y="213"/>
                  </a:lnTo>
                  <a:lnTo>
                    <a:pt x="972" y="213"/>
                  </a:lnTo>
                  <a:lnTo>
                    <a:pt x="985" y="215"/>
                  </a:lnTo>
                  <a:lnTo>
                    <a:pt x="1000" y="217"/>
                  </a:lnTo>
                  <a:lnTo>
                    <a:pt x="1015" y="219"/>
                  </a:lnTo>
                  <a:lnTo>
                    <a:pt x="1029" y="221"/>
                  </a:lnTo>
                  <a:lnTo>
                    <a:pt x="1044" y="223"/>
                  </a:lnTo>
                  <a:lnTo>
                    <a:pt x="1059" y="225"/>
                  </a:lnTo>
                  <a:lnTo>
                    <a:pt x="1073" y="226"/>
                  </a:lnTo>
                  <a:lnTo>
                    <a:pt x="1086" y="228"/>
                  </a:lnTo>
                  <a:lnTo>
                    <a:pt x="1099" y="230"/>
                  </a:lnTo>
                  <a:lnTo>
                    <a:pt x="1112" y="232"/>
                  </a:lnTo>
                  <a:lnTo>
                    <a:pt x="1126" y="234"/>
                  </a:lnTo>
                  <a:lnTo>
                    <a:pt x="1137" y="236"/>
                  </a:lnTo>
                  <a:lnTo>
                    <a:pt x="1149" y="238"/>
                  </a:lnTo>
                  <a:lnTo>
                    <a:pt x="1160" y="240"/>
                  </a:lnTo>
                  <a:lnTo>
                    <a:pt x="1173" y="244"/>
                  </a:lnTo>
                  <a:lnTo>
                    <a:pt x="1164" y="291"/>
                  </a:lnTo>
                  <a:lnTo>
                    <a:pt x="1162" y="289"/>
                  </a:lnTo>
                  <a:lnTo>
                    <a:pt x="1158" y="289"/>
                  </a:lnTo>
                  <a:lnTo>
                    <a:pt x="1150" y="287"/>
                  </a:lnTo>
                  <a:lnTo>
                    <a:pt x="1141" y="287"/>
                  </a:lnTo>
                  <a:lnTo>
                    <a:pt x="1133" y="283"/>
                  </a:lnTo>
                  <a:lnTo>
                    <a:pt x="1128" y="283"/>
                  </a:lnTo>
                  <a:lnTo>
                    <a:pt x="1120" y="282"/>
                  </a:lnTo>
                  <a:lnTo>
                    <a:pt x="1112" y="282"/>
                  </a:lnTo>
                  <a:lnTo>
                    <a:pt x="1105" y="280"/>
                  </a:lnTo>
                  <a:lnTo>
                    <a:pt x="1097" y="280"/>
                  </a:lnTo>
                  <a:lnTo>
                    <a:pt x="1088" y="278"/>
                  </a:lnTo>
                  <a:lnTo>
                    <a:pt x="1078" y="278"/>
                  </a:lnTo>
                  <a:lnTo>
                    <a:pt x="1069" y="276"/>
                  </a:lnTo>
                  <a:lnTo>
                    <a:pt x="1057" y="274"/>
                  </a:lnTo>
                  <a:lnTo>
                    <a:pt x="1046" y="272"/>
                  </a:lnTo>
                  <a:lnTo>
                    <a:pt x="1035" y="272"/>
                  </a:lnTo>
                  <a:lnTo>
                    <a:pt x="1023" y="270"/>
                  </a:lnTo>
                  <a:lnTo>
                    <a:pt x="1012" y="268"/>
                  </a:lnTo>
                  <a:lnTo>
                    <a:pt x="998" y="266"/>
                  </a:lnTo>
                  <a:lnTo>
                    <a:pt x="987" y="264"/>
                  </a:lnTo>
                  <a:lnTo>
                    <a:pt x="974" y="263"/>
                  </a:lnTo>
                  <a:lnTo>
                    <a:pt x="960" y="261"/>
                  </a:lnTo>
                  <a:lnTo>
                    <a:pt x="947" y="259"/>
                  </a:lnTo>
                  <a:lnTo>
                    <a:pt x="932" y="257"/>
                  </a:lnTo>
                  <a:lnTo>
                    <a:pt x="919" y="255"/>
                  </a:lnTo>
                  <a:lnTo>
                    <a:pt x="903" y="255"/>
                  </a:lnTo>
                  <a:lnTo>
                    <a:pt x="888" y="253"/>
                  </a:lnTo>
                  <a:lnTo>
                    <a:pt x="875" y="251"/>
                  </a:lnTo>
                  <a:lnTo>
                    <a:pt x="860" y="247"/>
                  </a:lnTo>
                  <a:lnTo>
                    <a:pt x="844" y="247"/>
                  </a:lnTo>
                  <a:lnTo>
                    <a:pt x="829" y="245"/>
                  </a:lnTo>
                  <a:lnTo>
                    <a:pt x="814" y="244"/>
                  </a:lnTo>
                  <a:lnTo>
                    <a:pt x="797" y="240"/>
                  </a:lnTo>
                  <a:lnTo>
                    <a:pt x="782" y="240"/>
                  </a:lnTo>
                  <a:lnTo>
                    <a:pt x="765" y="238"/>
                  </a:lnTo>
                  <a:lnTo>
                    <a:pt x="751" y="236"/>
                  </a:lnTo>
                  <a:lnTo>
                    <a:pt x="734" y="234"/>
                  </a:lnTo>
                  <a:lnTo>
                    <a:pt x="717" y="232"/>
                  </a:lnTo>
                  <a:lnTo>
                    <a:pt x="702" y="230"/>
                  </a:lnTo>
                  <a:lnTo>
                    <a:pt x="685" y="230"/>
                  </a:lnTo>
                  <a:lnTo>
                    <a:pt x="669" y="228"/>
                  </a:lnTo>
                  <a:lnTo>
                    <a:pt x="654" y="228"/>
                  </a:lnTo>
                  <a:lnTo>
                    <a:pt x="637" y="226"/>
                  </a:lnTo>
                  <a:lnTo>
                    <a:pt x="622" y="226"/>
                  </a:lnTo>
                  <a:lnTo>
                    <a:pt x="607" y="223"/>
                  </a:lnTo>
                  <a:lnTo>
                    <a:pt x="590" y="223"/>
                  </a:lnTo>
                  <a:lnTo>
                    <a:pt x="574" y="221"/>
                  </a:lnTo>
                  <a:lnTo>
                    <a:pt x="559" y="221"/>
                  </a:lnTo>
                  <a:lnTo>
                    <a:pt x="544" y="219"/>
                  </a:lnTo>
                  <a:lnTo>
                    <a:pt x="531" y="219"/>
                  </a:lnTo>
                  <a:lnTo>
                    <a:pt x="515" y="217"/>
                  </a:lnTo>
                  <a:lnTo>
                    <a:pt x="500" y="217"/>
                  </a:lnTo>
                  <a:lnTo>
                    <a:pt x="487" y="215"/>
                  </a:lnTo>
                  <a:lnTo>
                    <a:pt x="472" y="215"/>
                  </a:lnTo>
                  <a:lnTo>
                    <a:pt x="458" y="215"/>
                  </a:lnTo>
                  <a:lnTo>
                    <a:pt x="445" y="215"/>
                  </a:lnTo>
                  <a:lnTo>
                    <a:pt x="434" y="215"/>
                  </a:lnTo>
                  <a:lnTo>
                    <a:pt x="420" y="215"/>
                  </a:lnTo>
                  <a:lnTo>
                    <a:pt x="407" y="215"/>
                  </a:lnTo>
                  <a:lnTo>
                    <a:pt x="398" y="215"/>
                  </a:lnTo>
                  <a:lnTo>
                    <a:pt x="394" y="215"/>
                  </a:lnTo>
                  <a:lnTo>
                    <a:pt x="392" y="215"/>
                  </a:lnTo>
                  <a:lnTo>
                    <a:pt x="384" y="215"/>
                  </a:lnTo>
                  <a:lnTo>
                    <a:pt x="377" y="219"/>
                  </a:lnTo>
                  <a:lnTo>
                    <a:pt x="367" y="219"/>
                  </a:lnTo>
                  <a:lnTo>
                    <a:pt x="358" y="221"/>
                  </a:lnTo>
                  <a:lnTo>
                    <a:pt x="350" y="221"/>
                  </a:lnTo>
                  <a:lnTo>
                    <a:pt x="342" y="221"/>
                  </a:lnTo>
                  <a:lnTo>
                    <a:pt x="337" y="223"/>
                  </a:lnTo>
                  <a:lnTo>
                    <a:pt x="331" y="225"/>
                  </a:lnTo>
                  <a:lnTo>
                    <a:pt x="321" y="225"/>
                  </a:lnTo>
                  <a:lnTo>
                    <a:pt x="314" y="226"/>
                  </a:lnTo>
                  <a:lnTo>
                    <a:pt x="306" y="226"/>
                  </a:lnTo>
                  <a:lnTo>
                    <a:pt x="299" y="228"/>
                  </a:lnTo>
                  <a:lnTo>
                    <a:pt x="289" y="228"/>
                  </a:lnTo>
                  <a:lnTo>
                    <a:pt x="280" y="228"/>
                  </a:lnTo>
                  <a:lnTo>
                    <a:pt x="272" y="230"/>
                  </a:lnTo>
                  <a:lnTo>
                    <a:pt x="263" y="230"/>
                  </a:lnTo>
                  <a:lnTo>
                    <a:pt x="253" y="230"/>
                  </a:lnTo>
                  <a:lnTo>
                    <a:pt x="244" y="232"/>
                  </a:lnTo>
                  <a:lnTo>
                    <a:pt x="234" y="232"/>
                  </a:lnTo>
                  <a:lnTo>
                    <a:pt x="226" y="234"/>
                  </a:lnTo>
                  <a:lnTo>
                    <a:pt x="217" y="236"/>
                  </a:lnTo>
                  <a:lnTo>
                    <a:pt x="207" y="236"/>
                  </a:lnTo>
                  <a:lnTo>
                    <a:pt x="198" y="238"/>
                  </a:lnTo>
                  <a:lnTo>
                    <a:pt x="188" y="238"/>
                  </a:lnTo>
                  <a:lnTo>
                    <a:pt x="179" y="238"/>
                  </a:lnTo>
                  <a:lnTo>
                    <a:pt x="169" y="238"/>
                  </a:lnTo>
                  <a:lnTo>
                    <a:pt x="160" y="238"/>
                  </a:lnTo>
                  <a:lnTo>
                    <a:pt x="150" y="240"/>
                  </a:lnTo>
                  <a:lnTo>
                    <a:pt x="141" y="240"/>
                  </a:lnTo>
                  <a:lnTo>
                    <a:pt x="131" y="240"/>
                  </a:lnTo>
                  <a:lnTo>
                    <a:pt x="122" y="240"/>
                  </a:lnTo>
                  <a:lnTo>
                    <a:pt x="114" y="240"/>
                  </a:lnTo>
                  <a:lnTo>
                    <a:pt x="105" y="240"/>
                  </a:lnTo>
                  <a:lnTo>
                    <a:pt x="97" y="240"/>
                  </a:lnTo>
                  <a:lnTo>
                    <a:pt x="88" y="240"/>
                  </a:lnTo>
                  <a:lnTo>
                    <a:pt x="80" y="240"/>
                  </a:lnTo>
                  <a:lnTo>
                    <a:pt x="72" y="238"/>
                  </a:lnTo>
                  <a:lnTo>
                    <a:pt x="65" y="238"/>
                  </a:lnTo>
                  <a:lnTo>
                    <a:pt x="59" y="238"/>
                  </a:lnTo>
                  <a:lnTo>
                    <a:pt x="53" y="238"/>
                  </a:lnTo>
                  <a:lnTo>
                    <a:pt x="46" y="236"/>
                  </a:lnTo>
                  <a:lnTo>
                    <a:pt x="38" y="234"/>
                  </a:lnTo>
                  <a:lnTo>
                    <a:pt x="32" y="232"/>
                  </a:lnTo>
                  <a:lnTo>
                    <a:pt x="29" y="232"/>
                  </a:lnTo>
                  <a:lnTo>
                    <a:pt x="17" y="228"/>
                  </a:lnTo>
                  <a:lnTo>
                    <a:pt x="12" y="225"/>
                  </a:lnTo>
                  <a:lnTo>
                    <a:pt x="4" y="219"/>
                  </a:lnTo>
                  <a:lnTo>
                    <a:pt x="2" y="215"/>
                  </a:lnTo>
                  <a:lnTo>
                    <a:pt x="0" y="209"/>
                  </a:lnTo>
                  <a:lnTo>
                    <a:pt x="2" y="204"/>
                  </a:lnTo>
                  <a:lnTo>
                    <a:pt x="2" y="200"/>
                  </a:lnTo>
                  <a:lnTo>
                    <a:pt x="2" y="194"/>
                  </a:lnTo>
                  <a:lnTo>
                    <a:pt x="4" y="188"/>
                  </a:lnTo>
                  <a:lnTo>
                    <a:pt x="10" y="183"/>
                  </a:lnTo>
                  <a:lnTo>
                    <a:pt x="12" y="179"/>
                  </a:lnTo>
                  <a:lnTo>
                    <a:pt x="15" y="177"/>
                  </a:lnTo>
                  <a:lnTo>
                    <a:pt x="21" y="173"/>
                  </a:lnTo>
                  <a:lnTo>
                    <a:pt x="27" y="169"/>
                  </a:lnTo>
                  <a:lnTo>
                    <a:pt x="32" y="166"/>
                  </a:lnTo>
                  <a:lnTo>
                    <a:pt x="40" y="162"/>
                  </a:lnTo>
                  <a:lnTo>
                    <a:pt x="48" y="156"/>
                  </a:lnTo>
                  <a:lnTo>
                    <a:pt x="57" y="152"/>
                  </a:lnTo>
                  <a:lnTo>
                    <a:pt x="61" y="150"/>
                  </a:lnTo>
                  <a:lnTo>
                    <a:pt x="67" y="148"/>
                  </a:lnTo>
                  <a:lnTo>
                    <a:pt x="72" y="145"/>
                  </a:lnTo>
                  <a:lnTo>
                    <a:pt x="80" y="145"/>
                  </a:lnTo>
                  <a:lnTo>
                    <a:pt x="86" y="141"/>
                  </a:lnTo>
                  <a:lnTo>
                    <a:pt x="91" y="139"/>
                  </a:lnTo>
                  <a:lnTo>
                    <a:pt x="99" y="137"/>
                  </a:lnTo>
                  <a:lnTo>
                    <a:pt x="107" y="135"/>
                  </a:lnTo>
                  <a:lnTo>
                    <a:pt x="112" y="133"/>
                  </a:lnTo>
                  <a:lnTo>
                    <a:pt x="122" y="131"/>
                  </a:lnTo>
                  <a:lnTo>
                    <a:pt x="129" y="128"/>
                  </a:lnTo>
                  <a:lnTo>
                    <a:pt x="139" y="126"/>
                  </a:lnTo>
                  <a:lnTo>
                    <a:pt x="148" y="124"/>
                  </a:lnTo>
                  <a:lnTo>
                    <a:pt x="158" y="122"/>
                  </a:lnTo>
                  <a:lnTo>
                    <a:pt x="167" y="118"/>
                  </a:lnTo>
                  <a:lnTo>
                    <a:pt x="179" y="116"/>
                  </a:lnTo>
                  <a:lnTo>
                    <a:pt x="188" y="114"/>
                  </a:lnTo>
                  <a:lnTo>
                    <a:pt x="200" y="110"/>
                  </a:lnTo>
                  <a:lnTo>
                    <a:pt x="213" y="109"/>
                  </a:lnTo>
                  <a:lnTo>
                    <a:pt x="225" y="107"/>
                  </a:lnTo>
                  <a:lnTo>
                    <a:pt x="238" y="105"/>
                  </a:lnTo>
                  <a:lnTo>
                    <a:pt x="251" y="101"/>
                  </a:lnTo>
                  <a:lnTo>
                    <a:pt x="264" y="99"/>
                  </a:lnTo>
                  <a:lnTo>
                    <a:pt x="280" y="97"/>
                  </a:lnTo>
                  <a:lnTo>
                    <a:pt x="143" y="46"/>
                  </a:lnTo>
                  <a:lnTo>
                    <a:pt x="16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04" name="Google Shape;2404;p46"/>
            <p:cNvSpPr/>
            <p:nvPr/>
          </p:nvSpPr>
          <p:spPr>
            <a:xfrm>
              <a:off x="4507" y="1314"/>
              <a:ext cx="280" cy="291"/>
            </a:xfrm>
            <a:custGeom>
              <a:avLst/>
              <a:gdLst/>
              <a:ahLst/>
              <a:cxnLst/>
              <a:rect l="l" t="t" r="r" b="b"/>
              <a:pathLst>
                <a:path w="561" h="581" extrusionOk="0">
                  <a:moveTo>
                    <a:pt x="561" y="39"/>
                  </a:moveTo>
                  <a:lnTo>
                    <a:pt x="559" y="39"/>
                  </a:lnTo>
                  <a:lnTo>
                    <a:pt x="557" y="41"/>
                  </a:lnTo>
                  <a:lnTo>
                    <a:pt x="551" y="43"/>
                  </a:lnTo>
                  <a:lnTo>
                    <a:pt x="546" y="47"/>
                  </a:lnTo>
                  <a:lnTo>
                    <a:pt x="538" y="51"/>
                  </a:lnTo>
                  <a:lnTo>
                    <a:pt x="531" y="58"/>
                  </a:lnTo>
                  <a:lnTo>
                    <a:pt x="519" y="62"/>
                  </a:lnTo>
                  <a:lnTo>
                    <a:pt x="510" y="72"/>
                  </a:lnTo>
                  <a:lnTo>
                    <a:pt x="504" y="76"/>
                  </a:lnTo>
                  <a:lnTo>
                    <a:pt x="496" y="77"/>
                  </a:lnTo>
                  <a:lnTo>
                    <a:pt x="491" y="81"/>
                  </a:lnTo>
                  <a:lnTo>
                    <a:pt x="485" y="87"/>
                  </a:lnTo>
                  <a:lnTo>
                    <a:pt x="477" y="91"/>
                  </a:lnTo>
                  <a:lnTo>
                    <a:pt x="472" y="96"/>
                  </a:lnTo>
                  <a:lnTo>
                    <a:pt x="464" y="100"/>
                  </a:lnTo>
                  <a:lnTo>
                    <a:pt x="458" y="106"/>
                  </a:lnTo>
                  <a:lnTo>
                    <a:pt x="449" y="110"/>
                  </a:lnTo>
                  <a:lnTo>
                    <a:pt x="443" y="115"/>
                  </a:lnTo>
                  <a:lnTo>
                    <a:pt x="434" y="119"/>
                  </a:lnTo>
                  <a:lnTo>
                    <a:pt x="428" y="127"/>
                  </a:lnTo>
                  <a:lnTo>
                    <a:pt x="420" y="131"/>
                  </a:lnTo>
                  <a:lnTo>
                    <a:pt x="413" y="136"/>
                  </a:lnTo>
                  <a:lnTo>
                    <a:pt x="405" y="142"/>
                  </a:lnTo>
                  <a:lnTo>
                    <a:pt x="397" y="148"/>
                  </a:lnTo>
                  <a:lnTo>
                    <a:pt x="390" y="154"/>
                  </a:lnTo>
                  <a:lnTo>
                    <a:pt x="382" y="159"/>
                  </a:lnTo>
                  <a:lnTo>
                    <a:pt x="373" y="165"/>
                  </a:lnTo>
                  <a:lnTo>
                    <a:pt x="367" y="171"/>
                  </a:lnTo>
                  <a:lnTo>
                    <a:pt x="358" y="176"/>
                  </a:lnTo>
                  <a:lnTo>
                    <a:pt x="352" y="182"/>
                  </a:lnTo>
                  <a:lnTo>
                    <a:pt x="342" y="188"/>
                  </a:lnTo>
                  <a:lnTo>
                    <a:pt x="337" y="193"/>
                  </a:lnTo>
                  <a:lnTo>
                    <a:pt x="329" y="199"/>
                  </a:lnTo>
                  <a:lnTo>
                    <a:pt x="321" y="205"/>
                  </a:lnTo>
                  <a:lnTo>
                    <a:pt x="314" y="211"/>
                  </a:lnTo>
                  <a:lnTo>
                    <a:pt x="308" y="216"/>
                  </a:lnTo>
                  <a:lnTo>
                    <a:pt x="301" y="222"/>
                  </a:lnTo>
                  <a:lnTo>
                    <a:pt x="293" y="228"/>
                  </a:lnTo>
                  <a:lnTo>
                    <a:pt x="287" y="235"/>
                  </a:lnTo>
                  <a:lnTo>
                    <a:pt x="281" y="241"/>
                  </a:lnTo>
                  <a:lnTo>
                    <a:pt x="276" y="247"/>
                  </a:lnTo>
                  <a:lnTo>
                    <a:pt x="270" y="252"/>
                  </a:lnTo>
                  <a:lnTo>
                    <a:pt x="262" y="258"/>
                  </a:lnTo>
                  <a:lnTo>
                    <a:pt x="259" y="264"/>
                  </a:lnTo>
                  <a:lnTo>
                    <a:pt x="247" y="275"/>
                  </a:lnTo>
                  <a:lnTo>
                    <a:pt x="240" y="287"/>
                  </a:lnTo>
                  <a:lnTo>
                    <a:pt x="232" y="296"/>
                  </a:lnTo>
                  <a:lnTo>
                    <a:pt x="226" y="306"/>
                  </a:lnTo>
                  <a:lnTo>
                    <a:pt x="223" y="315"/>
                  </a:lnTo>
                  <a:lnTo>
                    <a:pt x="221" y="325"/>
                  </a:lnTo>
                  <a:lnTo>
                    <a:pt x="219" y="325"/>
                  </a:lnTo>
                  <a:lnTo>
                    <a:pt x="219" y="328"/>
                  </a:lnTo>
                  <a:lnTo>
                    <a:pt x="217" y="334"/>
                  </a:lnTo>
                  <a:lnTo>
                    <a:pt x="215" y="342"/>
                  </a:lnTo>
                  <a:lnTo>
                    <a:pt x="213" y="347"/>
                  </a:lnTo>
                  <a:lnTo>
                    <a:pt x="211" y="351"/>
                  </a:lnTo>
                  <a:lnTo>
                    <a:pt x="211" y="359"/>
                  </a:lnTo>
                  <a:lnTo>
                    <a:pt x="209" y="365"/>
                  </a:lnTo>
                  <a:lnTo>
                    <a:pt x="207" y="372"/>
                  </a:lnTo>
                  <a:lnTo>
                    <a:pt x="207" y="378"/>
                  </a:lnTo>
                  <a:lnTo>
                    <a:pt x="205" y="385"/>
                  </a:lnTo>
                  <a:lnTo>
                    <a:pt x="205" y="393"/>
                  </a:lnTo>
                  <a:lnTo>
                    <a:pt x="204" y="401"/>
                  </a:lnTo>
                  <a:lnTo>
                    <a:pt x="202" y="410"/>
                  </a:lnTo>
                  <a:lnTo>
                    <a:pt x="200" y="418"/>
                  </a:lnTo>
                  <a:lnTo>
                    <a:pt x="200" y="427"/>
                  </a:lnTo>
                  <a:lnTo>
                    <a:pt x="198" y="435"/>
                  </a:lnTo>
                  <a:lnTo>
                    <a:pt x="196" y="444"/>
                  </a:lnTo>
                  <a:lnTo>
                    <a:pt x="196" y="454"/>
                  </a:lnTo>
                  <a:lnTo>
                    <a:pt x="196" y="463"/>
                  </a:lnTo>
                  <a:lnTo>
                    <a:pt x="194" y="473"/>
                  </a:lnTo>
                  <a:lnTo>
                    <a:pt x="194" y="484"/>
                  </a:lnTo>
                  <a:lnTo>
                    <a:pt x="194" y="494"/>
                  </a:lnTo>
                  <a:lnTo>
                    <a:pt x="194" y="503"/>
                  </a:lnTo>
                  <a:lnTo>
                    <a:pt x="194" y="513"/>
                  </a:lnTo>
                  <a:lnTo>
                    <a:pt x="194" y="522"/>
                  </a:lnTo>
                  <a:lnTo>
                    <a:pt x="196" y="534"/>
                  </a:lnTo>
                  <a:lnTo>
                    <a:pt x="196" y="543"/>
                  </a:lnTo>
                  <a:lnTo>
                    <a:pt x="194" y="545"/>
                  </a:lnTo>
                  <a:lnTo>
                    <a:pt x="192" y="549"/>
                  </a:lnTo>
                  <a:lnTo>
                    <a:pt x="185" y="557"/>
                  </a:lnTo>
                  <a:lnTo>
                    <a:pt x="179" y="564"/>
                  </a:lnTo>
                  <a:lnTo>
                    <a:pt x="169" y="570"/>
                  </a:lnTo>
                  <a:lnTo>
                    <a:pt x="160" y="577"/>
                  </a:lnTo>
                  <a:lnTo>
                    <a:pt x="150" y="581"/>
                  </a:lnTo>
                  <a:lnTo>
                    <a:pt x="139" y="581"/>
                  </a:lnTo>
                  <a:lnTo>
                    <a:pt x="133" y="579"/>
                  </a:lnTo>
                  <a:lnTo>
                    <a:pt x="127" y="577"/>
                  </a:lnTo>
                  <a:lnTo>
                    <a:pt x="122" y="574"/>
                  </a:lnTo>
                  <a:lnTo>
                    <a:pt x="116" y="568"/>
                  </a:lnTo>
                  <a:lnTo>
                    <a:pt x="110" y="560"/>
                  </a:lnTo>
                  <a:lnTo>
                    <a:pt x="107" y="551"/>
                  </a:lnTo>
                  <a:lnTo>
                    <a:pt x="103" y="547"/>
                  </a:lnTo>
                  <a:lnTo>
                    <a:pt x="101" y="541"/>
                  </a:lnTo>
                  <a:lnTo>
                    <a:pt x="99" y="534"/>
                  </a:lnTo>
                  <a:lnTo>
                    <a:pt x="97" y="530"/>
                  </a:lnTo>
                  <a:lnTo>
                    <a:pt x="93" y="520"/>
                  </a:lnTo>
                  <a:lnTo>
                    <a:pt x="91" y="513"/>
                  </a:lnTo>
                  <a:lnTo>
                    <a:pt x="89" y="505"/>
                  </a:lnTo>
                  <a:lnTo>
                    <a:pt x="88" y="498"/>
                  </a:lnTo>
                  <a:lnTo>
                    <a:pt x="84" y="486"/>
                  </a:lnTo>
                  <a:lnTo>
                    <a:pt x="82" y="477"/>
                  </a:lnTo>
                  <a:lnTo>
                    <a:pt x="80" y="467"/>
                  </a:lnTo>
                  <a:lnTo>
                    <a:pt x="80" y="456"/>
                  </a:lnTo>
                  <a:lnTo>
                    <a:pt x="78" y="443"/>
                  </a:lnTo>
                  <a:lnTo>
                    <a:pt x="76" y="431"/>
                  </a:lnTo>
                  <a:lnTo>
                    <a:pt x="74" y="418"/>
                  </a:lnTo>
                  <a:lnTo>
                    <a:pt x="72" y="404"/>
                  </a:lnTo>
                  <a:lnTo>
                    <a:pt x="72" y="389"/>
                  </a:lnTo>
                  <a:lnTo>
                    <a:pt x="70" y="374"/>
                  </a:lnTo>
                  <a:lnTo>
                    <a:pt x="70" y="357"/>
                  </a:lnTo>
                  <a:lnTo>
                    <a:pt x="70" y="342"/>
                  </a:lnTo>
                  <a:lnTo>
                    <a:pt x="27" y="363"/>
                  </a:lnTo>
                  <a:lnTo>
                    <a:pt x="0" y="325"/>
                  </a:lnTo>
                  <a:lnTo>
                    <a:pt x="105" y="294"/>
                  </a:lnTo>
                  <a:lnTo>
                    <a:pt x="105" y="296"/>
                  </a:lnTo>
                  <a:lnTo>
                    <a:pt x="105" y="304"/>
                  </a:lnTo>
                  <a:lnTo>
                    <a:pt x="105" y="308"/>
                  </a:lnTo>
                  <a:lnTo>
                    <a:pt x="105" y="313"/>
                  </a:lnTo>
                  <a:lnTo>
                    <a:pt x="105" y="321"/>
                  </a:lnTo>
                  <a:lnTo>
                    <a:pt x="107" y="328"/>
                  </a:lnTo>
                  <a:lnTo>
                    <a:pt x="107" y="336"/>
                  </a:lnTo>
                  <a:lnTo>
                    <a:pt x="107" y="346"/>
                  </a:lnTo>
                  <a:lnTo>
                    <a:pt x="108" y="355"/>
                  </a:lnTo>
                  <a:lnTo>
                    <a:pt x="110" y="365"/>
                  </a:lnTo>
                  <a:lnTo>
                    <a:pt x="110" y="374"/>
                  </a:lnTo>
                  <a:lnTo>
                    <a:pt x="110" y="384"/>
                  </a:lnTo>
                  <a:lnTo>
                    <a:pt x="112" y="395"/>
                  </a:lnTo>
                  <a:lnTo>
                    <a:pt x="114" y="406"/>
                  </a:lnTo>
                  <a:lnTo>
                    <a:pt x="114" y="416"/>
                  </a:lnTo>
                  <a:lnTo>
                    <a:pt x="114" y="427"/>
                  </a:lnTo>
                  <a:lnTo>
                    <a:pt x="116" y="437"/>
                  </a:lnTo>
                  <a:lnTo>
                    <a:pt x="118" y="446"/>
                  </a:lnTo>
                  <a:lnTo>
                    <a:pt x="120" y="456"/>
                  </a:lnTo>
                  <a:lnTo>
                    <a:pt x="122" y="467"/>
                  </a:lnTo>
                  <a:lnTo>
                    <a:pt x="122" y="475"/>
                  </a:lnTo>
                  <a:lnTo>
                    <a:pt x="126" y="484"/>
                  </a:lnTo>
                  <a:lnTo>
                    <a:pt x="126" y="490"/>
                  </a:lnTo>
                  <a:lnTo>
                    <a:pt x="129" y="498"/>
                  </a:lnTo>
                  <a:lnTo>
                    <a:pt x="131" y="503"/>
                  </a:lnTo>
                  <a:lnTo>
                    <a:pt x="133" y="511"/>
                  </a:lnTo>
                  <a:lnTo>
                    <a:pt x="139" y="517"/>
                  </a:lnTo>
                  <a:lnTo>
                    <a:pt x="145" y="520"/>
                  </a:lnTo>
                  <a:lnTo>
                    <a:pt x="169" y="311"/>
                  </a:lnTo>
                  <a:lnTo>
                    <a:pt x="169" y="309"/>
                  </a:lnTo>
                  <a:lnTo>
                    <a:pt x="173" y="304"/>
                  </a:lnTo>
                  <a:lnTo>
                    <a:pt x="175" y="298"/>
                  </a:lnTo>
                  <a:lnTo>
                    <a:pt x="179" y="294"/>
                  </a:lnTo>
                  <a:lnTo>
                    <a:pt x="183" y="289"/>
                  </a:lnTo>
                  <a:lnTo>
                    <a:pt x="186" y="285"/>
                  </a:lnTo>
                  <a:lnTo>
                    <a:pt x="192" y="275"/>
                  </a:lnTo>
                  <a:lnTo>
                    <a:pt x="198" y="268"/>
                  </a:lnTo>
                  <a:lnTo>
                    <a:pt x="204" y="260"/>
                  </a:lnTo>
                  <a:lnTo>
                    <a:pt x="211" y="252"/>
                  </a:lnTo>
                  <a:lnTo>
                    <a:pt x="219" y="243"/>
                  </a:lnTo>
                  <a:lnTo>
                    <a:pt x="228" y="233"/>
                  </a:lnTo>
                  <a:lnTo>
                    <a:pt x="238" y="222"/>
                  </a:lnTo>
                  <a:lnTo>
                    <a:pt x="249" y="212"/>
                  </a:lnTo>
                  <a:lnTo>
                    <a:pt x="253" y="207"/>
                  </a:lnTo>
                  <a:lnTo>
                    <a:pt x="259" y="201"/>
                  </a:lnTo>
                  <a:lnTo>
                    <a:pt x="264" y="193"/>
                  </a:lnTo>
                  <a:lnTo>
                    <a:pt x="272" y="190"/>
                  </a:lnTo>
                  <a:lnTo>
                    <a:pt x="278" y="182"/>
                  </a:lnTo>
                  <a:lnTo>
                    <a:pt x="283" y="176"/>
                  </a:lnTo>
                  <a:lnTo>
                    <a:pt x="289" y="171"/>
                  </a:lnTo>
                  <a:lnTo>
                    <a:pt x="297" y="165"/>
                  </a:lnTo>
                  <a:lnTo>
                    <a:pt x="302" y="157"/>
                  </a:lnTo>
                  <a:lnTo>
                    <a:pt x="310" y="150"/>
                  </a:lnTo>
                  <a:lnTo>
                    <a:pt x="318" y="144"/>
                  </a:lnTo>
                  <a:lnTo>
                    <a:pt x="327" y="138"/>
                  </a:lnTo>
                  <a:lnTo>
                    <a:pt x="335" y="131"/>
                  </a:lnTo>
                  <a:lnTo>
                    <a:pt x="342" y="125"/>
                  </a:lnTo>
                  <a:lnTo>
                    <a:pt x="352" y="119"/>
                  </a:lnTo>
                  <a:lnTo>
                    <a:pt x="361" y="112"/>
                  </a:lnTo>
                  <a:lnTo>
                    <a:pt x="371" y="104"/>
                  </a:lnTo>
                  <a:lnTo>
                    <a:pt x="378" y="96"/>
                  </a:lnTo>
                  <a:lnTo>
                    <a:pt x="388" y="89"/>
                  </a:lnTo>
                  <a:lnTo>
                    <a:pt x="399" y="83"/>
                  </a:lnTo>
                  <a:lnTo>
                    <a:pt x="409" y="76"/>
                  </a:lnTo>
                  <a:lnTo>
                    <a:pt x="420" y="70"/>
                  </a:lnTo>
                  <a:lnTo>
                    <a:pt x="430" y="62"/>
                  </a:lnTo>
                  <a:lnTo>
                    <a:pt x="441" y="55"/>
                  </a:lnTo>
                  <a:lnTo>
                    <a:pt x="453" y="49"/>
                  </a:lnTo>
                  <a:lnTo>
                    <a:pt x="464" y="41"/>
                  </a:lnTo>
                  <a:lnTo>
                    <a:pt x="475" y="34"/>
                  </a:lnTo>
                  <a:lnTo>
                    <a:pt x="487" y="28"/>
                  </a:lnTo>
                  <a:lnTo>
                    <a:pt x="500" y="20"/>
                  </a:lnTo>
                  <a:lnTo>
                    <a:pt x="513" y="13"/>
                  </a:lnTo>
                  <a:lnTo>
                    <a:pt x="527" y="7"/>
                  </a:lnTo>
                  <a:lnTo>
                    <a:pt x="540" y="0"/>
                  </a:lnTo>
                  <a:lnTo>
                    <a:pt x="561"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05" name="Google Shape;2405;p46"/>
            <p:cNvSpPr/>
            <p:nvPr/>
          </p:nvSpPr>
          <p:spPr>
            <a:xfrm>
              <a:off x="4190" y="1115"/>
              <a:ext cx="584" cy="412"/>
            </a:xfrm>
            <a:custGeom>
              <a:avLst/>
              <a:gdLst/>
              <a:ahLst/>
              <a:cxnLst/>
              <a:rect l="l" t="t" r="r" b="b"/>
              <a:pathLst>
                <a:path w="1167" h="823" extrusionOk="0">
                  <a:moveTo>
                    <a:pt x="1129" y="0"/>
                  </a:moveTo>
                  <a:lnTo>
                    <a:pt x="1127" y="0"/>
                  </a:lnTo>
                  <a:lnTo>
                    <a:pt x="1126" y="4"/>
                  </a:lnTo>
                  <a:lnTo>
                    <a:pt x="1118" y="8"/>
                  </a:lnTo>
                  <a:lnTo>
                    <a:pt x="1110" y="15"/>
                  </a:lnTo>
                  <a:lnTo>
                    <a:pt x="1107" y="19"/>
                  </a:lnTo>
                  <a:lnTo>
                    <a:pt x="1101" y="25"/>
                  </a:lnTo>
                  <a:lnTo>
                    <a:pt x="1093" y="29"/>
                  </a:lnTo>
                  <a:lnTo>
                    <a:pt x="1089" y="34"/>
                  </a:lnTo>
                  <a:lnTo>
                    <a:pt x="1082" y="42"/>
                  </a:lnTo>
                  <a:lnTo>
                    <a:pt x="1074" y="48"/>
                  </a:lnTo>
                  <a:lnTo>
                    <a:pt x="1067" y="55"/>
                  </a:lnTo>
                  <a:lnTo>
                    <a:pt x="1059" y="63"/>
                  </a:lnTo>
                  <a:lnTo>
                    <a:pt x="1049" y="69"/>
                  </a:lnTo>
                  <a:lnTo>
                    <a:pt x="1040" y="76"/>
                  </a:lnTo>
                  <a:lnTo>
                    <a:pt x="1030" y="84"/>
                  </a:lnTo>
                  <a:lnTo>
                    <a:pt x="1021" y="93"/>
                  </a:lnTo>
                  <a:lnTo>
                    <a:pt x="1010" y="103"/>
                  </a:lnTo>
                  <a:lnTo>
                    <a:pt x="1000" y="110"/>
                  </a:lnTo>
                  <a:lnTo>
                    <a:pt x="987" y="120"/>
                  </a:lnTo>
                  <a:lnTo>
                    <a:pt x="977" y="131"/>
                  </a:lnTo>
                  <a:lnTo>
                    <a:pt x="964" y="141"/>
                  </a:lnTo>
                  <a:lnTo>
                    <a:pt x="951" y="150"/>
                  </a:lnTo>
                  <a:lnTo>
                    <a:pt x="939" y="160"/>
                  </a:lnTo>
                  <a:lnTo>
                    <a:pt x="926" y="171"/>
                  </a:lnTo>
                  <a:lnTo>
                    <a:pt x="913" y="181"/>
                  </a:lnTo>
                  <a:lnTo>
                    <a:pt x="897" y="194"/>
                  </a:lnTo>
                  <a:lnTo>
                    <a:pt x="884" y="204"/>
                  </a:lnTo>
                  <a:lnTo>
                    <a:pt x="871" y="215"/>
                  </a:lnTo>
                  <a:lnTo>
                    <a:pt x="854" y="226"/>
                  </a:lnTo>
                  <a:lnTo>
                    <a:pt x="838" y="238"/>
                  </a:lnTo>
                  <a:lnTo>
                    <a:pt x="823" y="249"/>
                  </a:lnTo>
                  <a:lnTo>
                    <a:pt x="808" y="261"/>
                  </a:lnTo>
                  <a:lnTo>
                    <a:pt x="791" y="270"/>
                  </a:lnTo>
                  <a:lnTo>
                    <a:pt x="774" y="283"/>
                  </a:lnTo>
                  <a:lnTo>
                    <a:pt x="757" y="295"/>
                  </a:lnTo>
                  <a:lnTo>
                    <a:pt x="741" y="308"/>
                  </a:lnTo>
                  <a:lnTo>
                    <a:pt x="722" y="320"/>
                  </a:lnTo>
                  <a:lnTo>
                    <a:pt x="705" y="331"/>
                  </a:lnTo>
                  <a:lnTo>
                    <a:pt x="686" y="342"/>
                  </a:lnTo>
                  <a:lnTo>
                    <a:pt x="669" y="354"/>
                  </a:lnTo>
                  <a:lnTo>
                    <a:pt x="650" y="365"/>
                  </a:lnTo>
                  <a:lnTo>
                    <a:pt x="633" y="378"/>
                  </a:lnTo>
                  <a:lnTo>
                    <a:pt x="614" y="390"/>
                  </a:lnTo>
                  <a:lnTo>
                    <a:pt x="597" y="403"/>
                  </a:lnTo>
                  <a:lnTo>
                    <a:pt x="576" y="413"/>
                  </a:lnTo>
                  <a:lnTo>
                    <a:pt x="557" y="424"/>
                  </a:lnTo>
                  <a:lnTo>
                    <a:pt x="538" y="436"/>
                  </a:lnTo>
                  <a:lnTo>
                    <a:pt x="519" y="447"/>
                  </a:lnTo>
                  <a:lnTo>
                    <a:pt x="498" y="458"/>
                  </a:lnTo>
                  <a:lnTo>
                    <a:pt x="477" y="468"/>
                  </a:lnTo>
                  <a:lnTo>
                    <a:pt x="458" y="479"/>
                  </a:lnTo>
                  <a:lnTo>
                    <a:pt x="439" y="491"/>
                  </a:lnTo>
                  <a:lnTo>
                    <a:pt x="418" y="500"/>
                  </a:lnTo>
                  <a:lnTo>
                    <a:pt x="397" y="510"/>
                  </a:lnTo>
                  <a:lnTo>
                    <a:pt x="376" y="519"/>
                  </a:lnTo>
                  <a:lnTo>
                    <a:pt x="357" y="531"/>
                  </a:lnTo>
                  <a:lnTo>
                    <a:pt x="335" y="538"/>
                  </a:lnTo>
                  <a:lnTo>
                    <a:pt x="316" y="548"/>
                  </a:lnTo>
                  <a:lnTo>
                    <a:pt x="295" y="557"/>
                  </a:lnTo>
                  <a:lnTo>
                    <a:pt x="274" y="569"/>
                  </a:lnTo>
                  <a:lnTo>
                    <a:pt x="272" y="569"/>
                  </a:lnTo>
                  <a:lnTo>
                    <a:pt x="270" y="569"/>
                  </a:lnTo>
                  <a:lnTo>
                    <a:pt x="266" y="571"/>
                  </a:lnTo>
                  <a:lnTo>
                    <a:pt x="260" y="572"/>
                  </a:lnTo>
                  <a:lnTo>
                    <a:pt x="253" y="576"/>
                  </a:lnTo>
                  <a:lnTo>
                    <a:pt x="243" y="580"/>
                  </a:lnTo>
                  <a:lnTo>
                    <a:pt x="234" y="584"/>
                  </a:lnTo>
                  <a:lnTo>
                    <a:pt x="224" y="591"/>
                  </a:lnTo>
                  <a:lnTo>
                    <a:pt x="219" y="593"/>
                  </a:lnTo>
                  <a:lnTo>
                    <a:pt x="211" y="597"/>
                  </a:lnTo>
                  <a:lnTo>
                    <a:pt x="205" y="599"/>
                  </a:lnTo>
                  <a:lnTo>
                    <a:pt x="200" y="603"/>
                  </a:lnTo>
                  <a:lnTo>
                    <a:pt x="194" y="607"/>
                  </a:lnTo>
                  <a:lnTo>
                    <a:pt x="186" y="609"/>
                  </a:lnTo>
                  <a:lnTo>
                    <a:pt x="181" y="612"/>
                  </a:lnTo>
                  <a:lnTo>
                    <a:pt x="175" y="616"/>
                  </a:lnTo>
                  <a:lnTo>
                    <a:pt x="167" y="620"/>
                  </a:lnTo>
                  <a:lnTo>
                    <a:pt x="160" y="624"/>
                  </a:lnTo>
                  <a:lnTo>
                    <a:pt x="152" y="629"/>
                  </a:lnTo>
                  <a:lnTo>
                    <a:pt x="146" y="633"/>
                  </a:lnTo>
                  <a:lnTo>
                    <a:pt x="139" y="635"/>
                  </a:lnTo>
                  <a:lnTo>
                    <a:pt x="133" y="641"/>
                  </a:lnTo>
                  <a:lnTo>
                    <a:pt x="127" y="645"/>
                  </a:lnTo>
                  <a:lnTo>
                    <a:pt x="120" y="650"/>
                  </a:lnTo>
                  <a:lnTo>
                    <a:pt x="112" y="654"/>
                  </a:lnTo>
                  <a:lnTo>
                    <a:pt x="105" y="660"/>
                  </a:lnTo>
                  <a:lnTo>
                    <a:pt x="97" y="664"/>
                  </a:lnTo>
                  <a:lnTo>
                    <a:pt x="91" y="669"/>
                  </a:lnTo>
                  <a:lnTo>
                    <a:pt x="85" y="673"/>
                  </a:lnTo>
                  <a:lnTo>
                    <a:pt x="78" y="679"/>
                  </a:lnTo>
                  <a:lnTo>
                    <a:pt x="72" y="683"/>
                  </a:lnTo>
                  <a:lnTo>
                    <a:pt x="66" y="688"/>
                  </a:lnTo>
                  <a:lnTo>
                    <a:pt x="61" y="692"/>
                  </a:lnTo>
                  <a:lnTo>
                    <a:pt x="53" y="698"/>
                  </a:lnTo>
                  <a:lnTo>
                    <a:pt x="49" y="704"/>
                  </a:lnTo>
                  <a:lnTo>
                    <a:pt x="44" y="709"/>
                  </a:lnTo>
                  <a:lnTo>
                    <a:pt x="34" y="719"/>
                  </a:lnTo>
                  <a:lnTo>
                    <a:pt x="27" y="730"/>
                  </a:lnTo>
                  <a:lnTo>
                    <a:pt x="17" y="740"/>
                  </a:lnTo>
                  <a:lnTo>
                    <a:pt x="11" y="749"/>
                  </a:lnTo>
                  <a:lnTo>
                    <a:pt x="6" y="761"/>
                  </a:lnTo>
                  <a:lnTo>
                    <a:pt x="2" y="772"/>
                  </a:lnTo>
                  <a:lnTo>
                    <a:pt x="0" y="782"/>
                  </a:lnTo>
                  <a:lnTo>
                    <a:pt x="2" y="791"/>
                  </a:lnTo>
                  <a:lnTo>
                    <a:pt x="4" y="802"/>
                  </a:lnTo>
                  <a:lnTo>
                    <a:pt x="9" y="814"/>
                  </a:lnTo>
                  <a:lnTo>
                    <a:pt x="17" y="816"/>
                  </a:lnTo>
                  <a:lnTo>
                    <a:pt x="19" y="818"/>
                  </a:lnTo>
                  <a:lnTo>
                    <a:pt x="25" y="820"/>
                  </a:lnTo>
                  <a:lnTo>
                    <a:pt x="30" y="821"/>
                  </a:lnTo>
                  <a:lnTo>
                    <a:pt x="36" y="823"/>
                  </a:lnTo>
                  <a:lnTo>
                    <a:pt x="44" y="821"/>
                  </a:lnTo>
                  <a:lnTo>
                    <a:pt x="51" y="821"/>
                  </a:lnTo>
                  <a:lnTo>
                    <a:pt x="59" y="821"/>
                  </a:lnTo>
                  <a:lnTo>
                    <a:pt x="66" y="818"/>
                  </a:lnTo>
                  <a:lnTo>
                    <a:pt x="74" y="814"/>
                  </a:lnTo>
                  <a:lnTo>
                    <a:pt x="84" y="808"/>
                  </a:lnTo>
                  <a:lnTo>
                    <a:pt x="91" y="801"/>
                  </a:lnTo>
                  <a:lnTo>
                    <a:pt x="101" y="793"/>
                  </a:lnTo>
                  <a:lnTo>
                    <a:pt x="108" y="783"/>
                  </a:lnTo>
                  <a:lnTo>
                    <a:pt x="118" y="776"/>
                  </a:lnTo>
                  <a:lnTo>
                    <a:pt x="127" y="766"/>
                  </a:lnTo>
                  <a:lnTo>
                    <a:pt x="137" y="761"/>
                  </a:lnTo>
                  <a:lnTo>
                    <a:pt x="146" y="753"/>
                  </a:lnTo>
                  <a:lnTo>
                    <a:pt x="156" y="747"/>
                  </a:lnTo>
                  <a:lnTo>
                    <a:pt x="165" y="744"/>
                  </a:lnTo>
                  <a:lnTo>
                    <a:pt x="175" y="740"/>
                  </a:lnTo>
                  <a:lnTo>
                    <a:pt x="182" y="736"/>
                  </a:lnTo>
                  <a:lnTo>
                    <a:pt x="192" y="732"/>
                  </a:lnTo>
                  <a:lnTo>
                    <a:pt x="198" y="728"/>
                  </a:lnTo>
                  <a:lnTo>
                    <a:pt x="203" y="728"/>
                  </a:lnTo>
                  <a:lnTo>
                    <a:pt x="213" y="725"/>
                  </a:lnTo>
                  <a:lnTo>
                    <a:pt x="217" y="725"/>
                  </a:lnTo>
                  <a:lnTo>
                    <a:pt x="245" y="685"/>
                  </a:lnTo>
                  <a:lnTo>
                    <a:pt x="243" y="685"/>
                  </a:lnTo>
                  <a:lnTo>
                    <a:pt x="240" y="685"/>
                  </a:lnTo>
                  <a:lnTo>
                    <a:pt x="234" y="685"/>
                  </a:lnTo>
                  <a:lnTo>
                    <a:pt x="226" y="687"/>
                  </a:lnTo>
                  <a:lnTo>
                    <a:pt x="215" y="688"/>
                  </a:lnTo>
                  <a:lnTo>
                    <a:pt x="205" y="692"/>
                  </a:lnTo>
                  <a:lnTo>
                    <a:pt x="200" y="692"/>
                  </a:lnTo>
                  <a:lnTo>
                    <a:pt x="194" y="694"/>
                  </a:lnTo>
                  <a:lnTo>
                    <a:pt x="186" y="696"/>
                  </a:lnTo>
                  <a:lnTo>
                    <a:pt x="182" y="700"/>
                  </a:lnTo>
                  <a:lnTo>
                    <a:pt x="175" y="702"/>
                  </a:lnTo>
                  <a:lnTo>
                    <a:pt x="167" y="704"/>
                  </a:lnTo>
                  <a:lnTo>
                    <a:pt x="160" y="707"/>
                  </a:lnTo>
                  <a:lnTo>
                    <a:pt x="154" y="711"/>
                  </a:lnTo>
                  <a:lnTo>
                    <a:pt x="146" y="713"/>
                  </a:lnTo>
                  <a:lnTo>
                    <a:pt x="139" y="717"/>
                  </a:lnTo>
                  <a:lnTo>
                    <a:pt x="133" y="721"/>
                  </a:lnTo>
                  <a:lnTo>
                    <a:pt x="127" y="726"/>
                  </a:lnTo>
                  <a:lnTo>
                    <a:pt x="120" y="728"/>
                  </a:lnTo>
                  <a:lnTo>
                    <a:pt x="112" y="734"/>
                  </a:lnTo>
                  <a:lnTo>
                    <a:pt x="106" y="738"/>
                  </a:lnTo>
                  <a:lnTo>
                    <a:pt x="101" y="745"/>
                  </a:lnTo>
                  <a:lnTo>
                    <a:pt x="93" y="749"/>
                  </a:lnTo>
                  <a:lnTo>
                    <a:pt x="87" y="757"/>
                  </a:lnTo>
                  <a:lnTo>
                    <a:pt x="84" y="763"/>
                  </a:lnTo>
                  <a:lnTo>
                    <a:pt x="78" y="770"/>
                  </a:lnTo>
                  <a:lnTo>
                    <a:pt x="76" y="772"/>
                  </a:lnTo>
                  <a:lnTo>
                    <a:pt x="70" y="774"/>
                  </a:lnTo>
                  <a:lnTo>
                    <a:pt x="61" y="778"/>
                  </a:lnTo>
                  <a:lnTo>
                    <a:pt x="53" y="782"/>
                  </a:lnTo>
                  <a:lnTo>
                    <a:pt x="46" y="780"/>
                  </a:lnTo>
                  <a:lnTo>
                    <a:pt x="44" y="778"/>
                  </a:lnTo>
                  <a:lnTo>
                    <a:pt x="42" y="772"/>
                  </a:lnTo>
                  <a:lnTo>
                    <a:pt x="44" y="766"/>
                  </a:lnTo>
                  <a:lnTo>
                    <a:pt x="46" y="761"/>
                  </a:lnTo>
                  <a:lnTo>
                    <a:pt x="51" y="753"/>
                  </a:lnTo>
                  <a:lnTo>
                    <a:pt x="59" y="740"/>
                  </a:lnTo>
                  <a:lnTo>
                    <a:pt x="68" y="730"/>
                  </a:lnTo>
                  <a:lnTo>
                    <a:pt x="76" y="723"/>
                  </a:lnTo>
                  <a:lnTo>
                    <a:pt x="84" y="719"/>
                  </a:lnTo>
                  <a:lnTo>
                    <a:pt x="89" y="711"/>
                  </a:lnTo>
                  <a:lnTo>
                    <a:pt x="101" y="706"/>
                  </a:lnTo>
                  <a:lnTo>
                    <a:pt x="106" y="700"/>
                  </a:lnTo>
                  <a:lnTo>
                    <a:pt x="118" y="694"/>
                  </a:lnTo>
                  <a:lnTo>
                    <a:pt x="127" y="687"/>
                  </a:lnTo>
                  <a:lnTo>
                    <a:pt x="137" y="683"/>
                  </a:lnTo>
                  <a:lnTo>
                    <a:pt x="146" y="675"/>
                  </a:lnTo>
                  <a:lnTo>
                    <a:pt x="156" y="669"/>
                  </a:lnTo>
                  <a:lnTo>
                    <a:pt x="167" y="666"/>
                  </a:lnTo>
                  <a:lnTo>
                    <a:pt x="177" y="660"/>
                  </a:lnTo>
                  <a:lnTo>
                    <a:pt x="186" y="652"/>
                  </a:lnTo>
                  <a:lnTo>
                    <a:pt x="198" y="648"/>
                  </a:lnTo>
                  <a:lnTo>
                    <a:pt x="207" y="643"/>
                  </a:lnTo>
                  <a:lnTo>
                    <a:pt x="217" y="639"/>
                  </a:lnTo>
                  <a:lnTo>
                    <a:pt x="224" y="633"/>
                  </a:lnTo>
                  <a:lnTo>
                    <a:pt x="234" y="629"/>
                  </a:lnTo>
                  <a:lnTo>
                    <a:pt x="241" y="626"/>
                  </a:lnTo>
                  <a:lnTo>
                    <a:pt x="249" y="622"/>
                  </a:lnTo>
                  <a:lnTo>
                    <a:pt x="255" y="618"/>
                  </a:lnTo>
                  <a:lnTo>
                    <a:pt x="262" y="614"/>
                  </a:lnTo>
                  <a:lnTo>
                    <a:pt x="266" y="612"/>
                  </a:lnTo>
                  <a:lnTo>
                    <a:pt x="272" y="610"/>
                  </a:lnTo>
                  <a:lnTo>
                    <a:pt x="278" y="607"/>
                  </a:lnTo>
                  <a:lnTo>
                    <a:pt x="281" y="607"/>
                  </a:lnTo>
                  <a:lnTo>
                    <a:pt x="285" y="605"/>
                  </a:lnTo>
                  <a:lnTo>
                    <a:pt x="291" y="601"/>
                  </a:lnTo>
                  <a:lnTo>
                    <a:pt x="300" y="597"/>
                  </a:lnTo>
                  <a:lnTo>
                    <a:pt x="304" y="595"/>
                  </a:lnTo>
                  <a:lnTo>
                    <a:pt x="310" y="591"/>
                  </a:lnTo>
                  <a:lnTo>
                    <a:pt x="317" y="590"/>
                  </a:lnTo>
                  <a:lnTo>
                    <a:pt x="325" y="588"/>
                  </a:lnTo>
                  <a:lnTo>
                    <a:pt x="331" y="582"/>
                  </a:lnTo>
                  <a:lnTo>
                    <a:pt x="340" y="580"/>
                  </a:lnTo>
                  <a:lnTo>
                    <a:pt x="348" y="574"/>
                  </a:lnTo>
                  <a:lnTo>
                    <a:pt x="357" y="572"/>
                  </a:lnTo>
                  <a:lnTo>
                    <a:pt x="367" y="567"/>
                  </a:lnTo>
                  <a:lnTo>
                    <a:pt x="376" y="561"/>
                  </a:lnTo>
                  <a:lnTo>
                    <a:pt x="386" y="555"/>
                  </a:lnTo>
                  <a:lnTo>
                    <a:pt x="397" y="552"/>
                  </a:lnTo>
                  <a:lnTo>
                    <a:pt x="409" y="546"/>
                  </a:lnTo>
                  <a:lnTo>
                    <a:pt x="420" y="538"/>
                  </a:lnTo>
                  <a:lnTo>
                    <a:pt x="433" y="532"/>
                  </a:lnTo>
                  <a:lnTo>
                    <a:pt x="447" y="527"/>
                  </a:lnTo>
                  <a:lnTo>
                    <a:pt x="458" y="519"/>
                  </a:lnTo>
                  <a:lnTo>
                    <a:pt x="471" y="513"/>
                  </a:lnTo>
                  <a:lnTo>
                    <a:pt x="485" y="506"/>
                  </a:lnTo>
                  <a:lnTo>
                    <a:pt x="500" y="498"/>
                  </a:lnTo>
                  <a:lnTo>
                    <a:pt x="515" y="491"/>
                  </a:lnTo>
                  <a:lnTo>
                    <a:pt x="529" y="483"/>
                  </a:lnTo>
                  <a:lnTo>
                    <a:pt x="546" y="474"/>
                  </a:lnTo>
                  <a:lnTo>
                    <a:pt x="561" y="466"/>
                  </a:lnTo>
                  <a:lnTo>
                    <a:pt x="576" y="456"/>
                  </a:lnTo>
                  <a:lnTo>
                    <a:pt x="591" y="447"/>
                  </a:lnTo>
                  <a:lnTo>
                    <a:pt x="608" y="437"/>
                  </a:lnTo>
                  <a:lnTo>
                    <a:pt x="625" y="428"/>
                  </a:lnTo>
                  <a:lnTo>
                    <a:pt x="641" y="417"/>
                  </a:lnTo>
                  <a:lnTo>
                    <a:pt x="660" y="407"/>
                  </a:lnTo>
                  <a:lnTo>
                    <a:pt x="677" y="398"/>
                  </a:lnTo>
                  <a:lnTo>
                    <a:pt x="694" y="386"/>
                  </a:lnTo>
                  <a:lnTo>
                    <a:pt x="711" y="375"/>
                  </a:lnTo>
                  <a:lnTo>
                    <a:pt x="730" y="363"/>
                  </a:lnTo>
                  <a:lnTo>
                    <a:pt x="749" y="350"/>
                  </a:lnTo>
                  <a:lnTo>
                    <a:pt x="768" y="339"/>
                  </a:lnTo>
                  <a:lnTo>
                    <a:pt x="785" y="325"/>
                  </a:lnTo>
                  <a:lnTo>
                    <a:pt x="806" y="312"/>
                  </a:lnTo>
                  <a:lnTo>
                    <a:pt x="825" y="301"/>
                  </a:lnTo>
                  <a:lnTo>
                    <a:pt x="844" y="287"/>
                  </a:lnTo>
                  <a:lnTo>
                    <a:pt x="863" y="274"/>
                  </a:lnTo>
                  <a:lnTo>
                    <a:pt x="882" y="261"/>
                  </a:lnTo>
                  <a:lnTo>
                    <a:pt x="903" y="245"/>
                  </a:lnTo>
                  <a:lnTo>
                    <a:pt x="924" y="232"/>
                  </a:lnTo>
                  <a:lnTo>
                    <a:pt x="943" y="217"/>
                  </a:lnTo>
                  <a:lnTo>
                    <a:pt x="962" y="202"/>
                  </a:lnTo>
                  <a:lnTo>
                    <a:pt x="983" y="186"/>
                  </a:lnTo>
                  <a:lnTo>
                    <a:pt x="1004" y="171"/>
                  </a:lnTo>
                  <a:lnTo>
                    <a:pt x="1023" y="154"/>
                  </a:lnTo>
                  <a:lnTo>
                    <a:pt x="1044" y="139"/>
                  </a:lnTo>
                  <a:lnTo>
                    <a:pt x="1065" y="122"/>
                  </a:lnTo>
                  <a:lnTo>
                    <a:pt x="1086" y="107"/>
                  </a:lnTo>
                  <a:lnTo>
                    <a:pt x="1105" y="89"/>
                  </a:lnTo>
                  <a:lnTo>
                    <a:pt x="1126" y="72"/>
                  </a:lnTo>
                  <a:lnTo>
                    <a:pt x="1146" y="55"/>
                  </a:lnTo>
                  <a:lnTo>
                    <a:pt x="1167" y="38"/>
                  </a:lnTo>
                  <a:lnTo>
                    <a:pt x="11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06" name="Google Shape;2406;p46"/>
            <p:cNvSpPr/>
            <p:nvPr/>
          </p:nvSpPr>
          <p:spPr>
            <a:xfrm>
              <a:off x="4289" y="1250"/>
              <a:ext cx="55" cy="94"/>
            </a:xfrm>
            <a:custGeom>
              <a:avLst/>
              <a:gdLst/>
              <a:ahLst/>
              <a:cxnLst/>
              <a:rect l="l" t="t" r="r" b="b"/>
              <a:pathLst>
                <a:path w="110" h="188" extrusionOk="0">
                  <a:moveTo>
                    <a:pt x="57" y="8"/>
                  </a:moveTo>
                  <a:lnTo>
                    <a:pt x="55" y="8"/>
                  </a:lnTo>
                  <a:lnTo>
                    <a:pt x="55" y="13"/>
                  </a:lnTo>
                  <a:lnTo>
                    <a:pt x="51" y="19"/>
                  </a:lnTo>
                  <a:lnTo>
                    <a:pt x="49" y="29"/>
                  </a:lnTo>
                  <a:lnTo>
                    <a:pt x="45" y="38"/>
                  </a:lnTo>
                  <a:lnTo>
                    <a:pt x="43" y="50"/>
                  </a:lnTo>
                  <a:lnTo>
                    <a:pt x="40" y="57"/>
                  </a:lnTo>
                  <a:lnTo>
                    <a:pt x="40" y="63"/>
                  </a:lnTo>
                  <a:lnTo>
                    <a:pt x="38" y="69"/>
                  </a:lnTo>
                  <a:lnTo>
                    <a:pt x="38" y="76"/>
                  </a:lnTo>
                  <a:lnTo>
                    <a:pt x="36" y="84"/>
                  </a:lnTo>
                  <a:lnTo>
                    <a:pt x="34" y="89"/>
                  </a:lnTo>
                  <a:lnTo>
                    <a:pt x="32" y="95"/>
                  </a:lnTo>
                  <a:lnTo>
                    <a:pt x="32" y="103"/>
                  </a:lnTo>
                  <a:lnTo>
                    <a:pt x="32" y="108"/>
                  </a:lnTo>
                  <a:lnTo>
                    <a:pt x="32" y="114"/>
                  </a:lnTo>
                  <a:lnTo>
                    <a:pt x="32" y="120"/>
                  </a:lnTo>
                  <a:lnTo>
                    <a:pt x="32" y="126"/>
                  </a:lnTo>
                  <a:lnTo>
                    <a:pt x="34" y="135"/>
                  </a:lnTo>
                  <a:lnTo>
                    <a:pt x="38" y="143"/>
                  </a:lnTo>
                  <a:lnTo>
                    <a:pt x="43" y="147"/>
                  </a:lnTo>
                  <a:lnTo>
                    <a:pt x="53" y="150"/>
                  </a:lnTo>
                  <a:lnTo>
                    <a:pt x="59" y="147"/>
                  </a:lnTo>
                  <a:lnTo>
                    <a:pt x="64" y="145"/>
                  </a:lnTo>
                  <a:lnTo>
                    <a:pt x="70" y="137"/>
                  </a:lnTo>
                  <a:lnTo>
                    <a:pt x="74" y="131"/>
                  </a:lnTo>
                  <a:lnTo>
                    <a:pt x="74" y="122"/>
                  </a:lnTo>
                  <a:lnTo>
                    <a:pt x="76" y="112"/>
                  </a:lnTo>
                  <a:lnTo>
                    <a:pt x="78" y="101"/>
                  </a:lnTo>
                  <a:lnTo>
                    <a:pt x="80" y="91"/>
                  </a:lnTo>
                  <a:lnTo>
                    <a:pt x="78" y="78"/>
                  </a:lnTo>
                  <a:lnTo>
                    <a:pt x="76" y="69"/>
                  </a:lnTo>
                  <a:lnTo>
                    <a:pt x="76" y="59"/>
                  </a:lnTo>
                  <a:lnTo>
                    <a:pt x="76" y="50"/>
                  </a:lnTo>
                  <a:lnTo>
                    <a:pt x="74" y="42"/>
                  </a:lnTo>
                  <a:lnTo>
                    <a:pt x="74" y="38"/>
                  </a:lnTo>
                  <a:lnTo>
                    <a:pt x="74" y="32"/>
                  </a:lnTo>
                  <a:lnTo>
                    <a:pt x="106" y="31"/>
                  </a:lnTo>
                  <a:lnTo>
                    <a:pt x="106" y="36"/>
                  </a:lnTo>
                  <a:lnTo>
                    <a:pt x="108" y="44"/>
                  </a:lnTo>
                  <a:lnTo>
                    <a:pt x="108" y="55"/>
                  </a:lnTo>
                  <a:lnTo>
                    <a:pt x="108" y="59"/>
                  </a:lnTo>
                  <a:lnTo>
                    <a:pt x="108" y="67"/>
                  </a:lnTo>
                  <a:lnTo>
                    <a:pt x="108" y="74"/>
                  </a:lnTo>
                  <a:lnTo>
                    <a:pt x="110" y="82"/>
                  </a:lnTo>
                  <a:lnTo>
                    <a:pt x="108" y="88"/>
                  </a:lnTo>
                  <a:lnTo>
                    <a:pt x="108" y="95"/>
                  </a:lnTo>
                  <a:lnTo>
                    <a:pt x="108" y="103"/>
                  </a:lnTo>
                  <a:lnTo>
                    <a:pt x="108" y="110"/>
                  </a:lnTo>
                  <a:lnTo>
                    <a:pt x="106" y="118"/>
                  </a:lnTo>
                  <a:lnTo>
                    <a:pt x="106" y="126"/>
                  </a:lnTo>
                  <a:lnTo>
                    <a:pt x="104" y="133"/>
                  </a:lnTo>
                  <a:lnTo>
                    <a:pt x="102" y="139"/>
                  </a:lnTo>
                  <a:lnTo>
                    <a:pt x="100" y="147"/>
                  </a:lnTo>
                  <a:lnTo>
                    <a:pt x="99" y="152"/>
                  </a:lnTo>
                  <a:lnTo>
                    <a:pt x="97" y="160"/>
                  </a:lnTo>
                  <a:lnTo>
                    <a:pt x="93" y="166"/>
                  </a:lnTo>
                  <a:lnTo>
                    <a:pt x="85" y="175"/>
                  </a:lnTo>
                  <a:lnTo>
                    <a:pt x="76" y="183"/>
                  </a:lnTo>
                  <a:lnTo>
                    <a:pt x="70" y="185"/>
                  </a:lnTo>
                  <a:lnTo>
                    <a:pt x="64" y="186"/>
                  </a:lnTo>
                  <a:lnTo>
                    <a:pt x="59" y="188"/>
                  </a:lnTo>
                  <a:lnTo>
                    <a:pt x="53" y="188"/>
                  </a:lnTo>
                  <a:lnTo>
                    <a:pt x="43" y="186"/>
                  </a:lnTo>
                  <a:lnTo>
                    <a:pt x="38" y="186"/>
                  </a:lnTo>
                  <a:lnTo>
                    <a:pt x="30" y="183"/>
                  </a:lnTo>
                  <a:lnTo>
                    <a:pt x="26" y="181"/>
                  </a:lnTo>
                  <a:lnTo>
                    <a:pt x="17" y="171"/>
                  </a:lnTo>
                  <a:lnTo>
                    <a:pt x="11" y="164"/>
                  </a:lnTo>
                  <a:lnTo>
                    <a:pt x="7" y="156"/>
                  </a:lnTo>
                  <a:lnTo>
                    <a:pt x="5" y="150"/>
                  </a:lnTo>
                  <a:lnTo>
                    <a:pt x="3" y="145"/>
                  </a:lnTo>
                  <a:lnTo>
                    <a:pt x="2" y="137"/>
                  </a:lnTo>
                  <a:lnTo>
                    <a:pt x="2" y="129"/>
                  </a:lnTo>
                  <a:lnTo>
                    <a:pt x="0" y="124"/>
                  </a:lnTo>
                  <a:lnTo>
                    <a:pt x="0" y="116"/>
                  </a:lnTo>
                  <a:lnTo>
                    <a:pt x="2" y="110"/>
                  </a:lnTo>
                  <a:lnTo>
                    <a:pt x="2" y="101"/>
                  </a:lnTo>
                  <a:lnTo>
                    <a:pt x="2" y="93"/>
                  </a:lnTo>
                  <a:lnTo>
                    <a:pt x="2" y="86"/>
                  </a:lnTo>
                  <a:lnTo>
                    <a:pt x="3" y="78"/>
                  </a:lnTo>
                  <a:lnTo>
                    <a:pt x="3" y="69"/>
                  </a:lnTo>
                  <a:lnTo>
                    <a:pt x="5" y="61"/>
                  </a:lnTo>
                  <a:lnTo>
                    <a:pt x="7" y="55"/>
                  </a:lnTo>
                  <a:lnTo>
                    <a:pt x="9" y="48"/>
                  </a:lnTo>
                  <a:lnTo>
                    <a:pt x="11" y="40"/>
                  </a:lnTo>
                  <a:lnTo>
                    <a:pt x="13" y="32"/>
                  </a:lnTo>
                  <a:lnTo>
                    <a:pt x="15" y="27"/>
                  </a:lnTo>
                  <a:lnTo>
                    <a:pt x="19" y="21"/>
                  </a:lnTo>
                  <a:lnTo>
                    <a:pt x="21" y="8"/>
                  </a:lnTo>
                  <a:lnTo>
                    <a:pt x="26" y="0"/>
                  </a:lnTo>
                  <a:lnTo>
                    <a:pt x="57"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07" name="Google Shape;2407;p46"/>
            <p:cNvSpPr/>
            <p:nvPr/>
          </p:nvSpPr>
          <p:spPr>
            <a:xfrm>
              <a:off x="4371" y="1218"/>
              <a:ext cx="77" cy="81"/>
            </a:xfrm>
            <a:custGeom>
              <a:avLst/>
              <a:gdLst/>
              <a:ahLst/>
              <a:cxnLst/>
              <a:rect l="l" t="t" r="r" b="b"/>
              <a:pathLst>
                <a:path w="154" h="164" extrusionOk="0">
                  <a:moveTo>
                    <a:pt x="29" y="21"/>
                  </a:moveTo>
                  <a:lnTo>
                    <a:pt x="29" y="25"/>
                  </a:lnTo>
                  <a:lnTo>
                    <a:pt x="29" y="31"/>
                  </a:lnTo>
                  <a:lnTo>
                    <a:pt x="31" y="39"/>
                  </a:lnTo>
                  <a:lnTo>
                    <a:pt x="31" y="46"/>
                  </a:lnTo>
                  <a:lnTo>
                    <a:pt x="33" y="56"/>
                  </a:lnTo>
                  <a:lnTo>
                    <a:pt x="34" y="65"/>
                  </a:lnTo>
                  <a:lnTo>
                    <a:pt x="38" y="78"/>
                  </a:lnTo>
                  <a:lnTo>
                    <a:pt x="40" y="86"/>
                  </a:lnTo>
                  <a:lnTo>
                    <a:pt x="44" y="96"/>
                  </a:lnTo>
                  <a:lnTo>
                    <a:pt x="50" y="105"/>
                  </a:lnTo>
                  <a:lnTo>
                    <a:pt x="55" y="113"/>
                  </a:lnTo>
                  <a:lnTo>
                    <a:pt x="61" y="116"/>
                  </a:lnTo>
                  <a:lnTo>
                    <a:pt x="71" y="120"/>
                  </a:lnTo>
                  <a:lnTo>
                    <a:pt x="78" y="120"/>
                  </a:lnTo>
                  <a:lnTo>
                    <a:pt x="90" y="120"/>
                  </a:lnTo>
                  <a:lnTo>
                    <a:pt x="97" y="115"/>
                  </a:lnTo>
                  <a:lnTo>
                    <a:pt x="103" y="109"/>
                  </a:lnTo>
                  <a:lnTo>
                    <a:pt x="105" y="103"/>
                  </a:lnTo>
                  <a:lnTo>
                    <a:pt x="107" y="96"/>
                  </a:lnTo>
                  <a:lnTo>
                    <a:pt x="103" y="88"/>
                  </a:lnTo>
                  <a:lnTo>
                    <a:pt x="101" y="78"/>
                  </a:lnTo>
                  <a:lnTo>
                    <a:pt x="95" y="71"/>
                  </a:lnTo>
                  <a:lnTo>
                    <a:pt x="90" y="63"/>
                  </a:lnTo>
                  <a:lnTo>
                    <a:pt x="84" y="54"/>
                  </a:lnTo>
                  <a:lnTo>
                    <a:pt x="76" y="46"/>
                  </a:lnTo>
                  <a:lnTo>
                    <a:pt x="69" y="39"/>
                  </a:lnTo>
                  <a:lnTo>
                    <a:pt x="63" y="35"/>
                  </a:lnTo>
                  <a:lnTo>
                    <a:pt x="57" y="27"/>
                  </a:lnTo>
                  <a:lnTo>
                    <a:pt x="52" y="25"/>
                  </a:lnTo>
                  <a:lnTo>
                    <a:pt x="50" y="21"/>
                  </a:lnTo>
                  <a:lnTo>
                    <a:pt x="67" y="0"/>
                  </a:lnTo>
                  <a:lnTo>
                    <a:pt x="69" y="0"/>
                  </a:lnTo>
                  <a:lnTo>
                    <a:pt x="74" y="4"/>
                  </a:lnTo>
                  <a:lnTo>
                    <a:pt x="80" y="10"/>
                  </a:lnTo>
                  <a:lnTo>
                    <a:pt x="90" y="19"/>
                  </a:lnTo>
                  <a:lnTo>
                    <a:pt x="99" y="27"/>
                  </a:lnTo>
                  <a:lnTo>
                    <a:pt x="110" y="39"/>
                  </a:lnTo>
                  <a:lnTo>
                    <a:pt x="114" y="44"/>
                  </a:lnTo>
                  <a:lnTo>
                    <a:pt x="120" y="52"/>
                  </a:lnTo>
                  <a:lnTo>
                    <a:pt x="126" y="58"/>
                  </a:lnTo>
                  <a:lnTo>
                    <a:pt x="131" y="65"/>
                  </a:lnTo>
                  <a:lnTo>
                    <a:pt x="135" y="71"/>
                  </a:lnTo>
                  <a:lnTo>
                    <a:pt x="139" y="78"/>
                  </a:lnTo>
                  <a:lnTo>
                    <a:pt x="143" y="84"/>
                  </a:lnTo>
                  <a:lnTo>
                    <a:pt x="147" y="92"/>
                  </a:lnTo>
                  <a:lnTo>
                    <a:pt x="148" y="97"/>
                  </a:lnTo>
                  <a:lnTo>
                    <a:pt x="150" y="105"/>
                  </a:lnTo>
                  <a:lnTo>
                    <a:pt x="152" y="111"/>
                  </a:lnTo>
                  <a:lnTo>
                    <a:pt x="154" y="118"/>
                  </a:lnTo>
                  <a:lnTo>
                    <a:pt x="150" y="124"/>
                  </a:lnTo>
                  <a:lnTo>
                    <a:pt x="150" y="130"/>
                  </a:lnTo>
                  <a:lnTo>
                    <a:pt x="147" y="135"/>
                  </a:lnTo>
                  <a:lnTo>
                    <a:pt x="143" y="141"/>
                  </a:lnTo>
                  <a:lnTo>
                    <a:pt x="139" y="147"/>
                  </a:lnTo>
                  <a:lnTo>
                    <a:pt x="131" y="151"/>
                  </a:lnTo>
                  <a:lnTo>
                    <a:pt x="124" y="154"/>
                  </a:lnTo>
                  <a:lnTo>
                    <a:pt x="116" y="160"/>
                  </a:lnTo>
                  <a:lnTo>
                    <a:pt x="105" y="162"/>
                  </a:lnTo>
                  <a:lnTo>
                    <a:pt x="95" y="164"/>
                  </a:lnTo>
                  <a:lnTo>
                    <a:pt x="88" y="164"/>
                  </a:lnTo>
                  <a:lnTo>
                    <a:pt x="80" y="164"/>
                  </a:lnTo>
                  <a:lnTo>
                    <a:pt x="71" y="160"/>
                  </a:lnTo>
                  <a:lnTo>
                    <a:pt x="63" y="158"/>
                  </a:lnTo>
                  <a:lnTo>
                    <a:pt x="57" y="156"/>
                  </a:lnTo>
                  <a:lnTo>
                    <a:pt x="52" y="153"/>
                  </a:lnTo>
                  <a:lnTo>
                    <a:pt x="46" y="147"/>
                  </a:lnTo>
                  <a:lnTo>
                    <a:pt x="40" y="143"/>
                  </a:lnTo>
                  <a:lnTo>
                    <a:pt x="34" y="137"/>
                  </a:lnTo>
                  <a:lnTo>
                    <a:pt x="33" y="132"/>
                  </a:lnTo>
                  <a:lnTo>
                    <a:pt x="27" y="124"/>
                  </a:lnTo>
                  <a:lnTo>
                    <a:pt x="23" y="116"/>
                  </a:lnTo>
                  <a:lnTo>
                    <a:pt x="19" y="111"/>
                  </a:lnTo>
                  <a:lnTo>
                    <a:pt x="17" y="103"/>
                  </a:lnTo>
                  <a:lnTo>
                    <a:pt x="15" y="96"/>
                  </a:lnTo>
                  <a:lnTo>
                    <a:pt x="12" y="88"/>
                  </a:lnTo>
                  <a:lnTo>
                    <a:pt x="10" y="80"/>
                  </a:lnTo>
                  <a:lnTo>
                    <a:pt x="8" y="73"/>
                  </a:lnTo>
                  <a:lnTo>
                    <a:pt x="6" y="65"/>
                  </a:lnTo>
                  <a:lnTo>
                    <a:pt x="6" y="59"/>
                  </a:lnTo>
                  <a:lnTo>
                    <a:pt x="4" y="54"/>
                  </a:lnTo>
                  <a:lnTo>
                    <a:pt x="4" y="48"/>
                  </a:lnTo>
                  <a:lnTo>
                    <a:pt x="2" y="42"/>
                  </a:lnTo>
                  <a:lnTo>
                    <a:pt x="0" y="37"/>
                  </a:lnTo>
                  <a:lnTo>
                    <a:pt x="0" y="31"/>
                  </a:lnTo>
                  <a:lnTo>
                    <a:pt x="0" y="27"/>
                  </a:lnTo>
                  <a:lnTo>
                    <a:pt x="0" y="21"/>
                  </a:lnTo>
                  <a:lnTo>
                    <a:pt x="29"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08" name="Google Shape;2408;p46"/>
            <p:cNvSpPr/>
            <p:nvPr/>
          </p:nvSpPr>
          <p:spPr>
            <a:xfrm>
              <a:off x="3819" y="1022"/>
              <a:ext cx="589" cy="651"/>
            </a:xfrm>
            <a:custGeom>
              <a:avLst/>
              <a:gdLst/>
              <a:ahLst/>
              <a:cxnLst/>
              <a:rect l="l" t="t" r="r" b="b"/>
              <a:pathLst>
                <a:path w="1179" h="1302" extrusionOk="0">
                  <a:moveTo>
                    <a:pt x="413" y="1074"/>
                  </a:moveTo>
                  <a:lnTo>
                    <a:pt x="413" y="1072"/>
                  </a:lnTo>
                  <a:lnTo>
                    <a:pt x="409" y="1066"/>
                  </a:lnTo>
                  <a:lnTo>
                    <a:pt x="407" y="1061"/>
                  </a:lnTo>
                  <a:lnTo>
                    <a:pt x="407" y="1055"/>
                  </a:lnTo>
                  <a:lnTo>
                    <a:pt x="405" y="1049"/>
                  </a:lnTo>
                  <a:lnTo>
                    <a:pt x="404" y="1044"/>
                  </a:lnTo>
                  <a:lnTo>
                    <a:pt x="400" y="1034"/>
                  </a:lnTo>
                  <a:lnTo>
                    <a:pt x="398" y="1027"/>
                  </a:lnTo>
                  <a:lnTo>
                    <a:pt x="396" y="1015"/>
                  </a:lnTo>
                  <a:lnTo>
                    <a:pt x="394" y="1006"/>
                  </a:lnTo>
                  <a:lnTo>
                    <a:pt x="390" y="994"/>
                  </a:lnTo>
                  <a:lnTo>
                    <a:pt x="388" y="983"/>
                  </a:lnTo>
                  <a:lnTo>
                    <a:pt x="386" y="969"/>
                  </a:lnTo>
                  <a:lnTo>
                    <a:pt x="385" y="958"/>
                  </a:lnTo>
                  <a:lnTo>
                    <a:pt x="381" y="943"/>
                  </a:lnTo>
                  <a:lnTo>
                    <a:pt x="379" y="930"/>
                  </a:lnTo>
                  <a:lnTo>
                    <a:pt x="377" y="914"/>
                  </a:lnTo>
                  <a:lnTo>
                    <a:pt x="373" y="901"/>
                  </a:lnTo>
                  <a:lnTo>
                    <a:pt x="371" y="886"/>
                  </a:lnTo>
                  <a:lnTo>
                    <a:pt x="369" y="869"/>
                  </a:lnTo>
                  <a:lnTo>
                    <a:pt x="366" y="853"/>
                  </a:lnTo>
                  <a:lnTo>
                    <a:pt x="366" y="836"/>
                  </a:lnTo>
                  <a:lnTo>
                    <a:pt x="362" y="819"/>
                  </a:lnTo>
                  <a:lnTo>
                    <a:pt x="362" y="802"/>
                  </a:lnTo>
                  <a:lnTo>
                    <a:pt x="360" y="785"/>
                  </a:lnTo>
                  <a:lnTo>
                    <a:pt x="358" y="768"/>
                  </a:lnTo>
                  <a:lnTo>
                    <a:pt x="356" y="749"/>
                  </a:lnTo>
                  <a:lnTo>
                    <a:pt x="356" y="732"/>
                  </a:lnTo>
                  <a:lnTo>
                    <a:pt x="356" y="713"/>
                  </a:lnTo>
                  <a:lnTo>
                    <a:pt x="356" y="696"/>
                  </a:lnTo>
                  <a:lnTo>
                    <a:pt x="354" y="677"/>
                  </a:lnTo>
                  <a:lnTo>
                    <a:pt x="354" y="656"/>
                  </a:lnTo>
                  <a:lnTo>
                    <a:pt x="356" y="637"/>
                  </a:lnTo>
                  <a:lnTo>
                    <a:pt x="356" y="620"/>
                  </a:lnTo>
                  <a:lnTo>
                    <a:pt x="358" y="601"/>
                  </a:lnTo>
                  <a:lnTo>
                    <a:pt x="360" y="582"/>
                  </a:lnTo>
                  <a:lnTo>
                    <a:pt x="362" y="564"/>
                  </a:lnTo>
                  <a:lnTo>
                    <a:pt x="366" y="545"/>
                  </a:lnTo>
                  <a:lnTo>
                    <a:pt x="367" y="526"/>
                  </a:lnTo>
                  <a:lnTo>
                    <a:pt x="371" y="509"/>
                  </a:lnTo>
                  <a:lnTo>
                    <a:pt x="375" y="490"/>
                  </a:lnTo>
                  <a:lnTo>
                    <a:pt x="381" y="473"/>
                  </a:lnTo>
                  <a:lnTo>
                    <a:pt x="385" y="456"/>
                  </a:lnTo>
                  <a:lnTo>
                    <a:pt x="390" y="441"/>
                  </a:lnTo>
                  <a:lnTo>
                    <a:pt x="398" y="424"/>
                  </a:lnTo>
                  <a:lnTo>
                    <a:pt x="405" y="409"/>
                  </a:lnTo>
                  <a:lnTo>
                    <a:pt x="411" y="391"/>
                  </a:lnTo>
                  <a:lnTo>
                    <a:pt x="419" y="374"/>
                  </a:lnTo>
                  <a:lnTo>
                    <a:pt x="428" y="359"/>
                  </a:lnTo>
                  <a:lnTo>
                    <a:pt x="438" y="346"/>
                  </a:lnTo>
                  <a:lnTo>
                    <a:pt x="447" y="331"/>
                  </a:lnTo>
                  <a:lnTo>
                    <a:pt x="459" y="319"/>
                  </a:lnTo>
                  <a:lnTo>
                    <a:pt x="470" y="306"/>
                  </a:lnTo>
                  <a:lnTo>
                    <a:pt x="483" y="295"/>
                  </a:lnTo>
                  <a:lnTo>
                    <a:pt x="497" y="281"/>
                  </a:lnTo>
                  <a:lnTo>
                    <a:pt x="510" y="272"/>
                  </a:lnTo>
                  <a:lnTo>
                    <a:pt x="525" y="260"/>
                  </a:lnTo>
                  <a:lnTo>
                    <a:pt x="542" y="253"/>
                  </a:lnTo>
                  <a:lnTo>
                    <a:pt x="558" y="243"/>
                  </a:lnTo>
                  <a:lnTo>
                    <a:pt x="577" y="236"/>
                  </a:lnTo>
                  <a:lnTo>
                    <a:pt x="594" y="228"/>
                  </a:lnTo>
                  <a:lnTo>
                    <a:pt x="615" y="224"/>
                  </a:lnTo>
                  <a:lnTo>
                    <a:pt x="617" y="222"/>
                  </a:lnTo>
                  <a:lnTo>
                    <a:pt x="622" y="220"/>
                  </a:lnTo>
                  <a:lnTo>
                    <a:pt x="626" y="218"/>
                  </a:lnTo>
                  <a:lnTo>
                    <a:pt x="634" y="218"/>
                  </a:lnTo>
                  <a:lnTo>
                    <a:pt x="637" y="217"/>
                  </a:lnTo>
                  <a:lnTo>
                    <a:pt x="647" y="217"/>
                  </a:lnTo>
                  <a:lnTo>
                    <a:pt x="653" y="217"/>
                  </a:lnTo>
                  <a:lnTo>
                    <a:pt x="662" y="215"/>
                  </a:lnTo>
                  <a:lnTo>
                    <a:pt x="672" y="215"/>
                  </a:lnTo>
                  <a:lnTo>
                    <a:pt x="681" y="217"/>
                  </a:lnTo>
                  <a:lnTo>
                    <a:pt x="691" y="217"/>
                  </a:lnTo>
                  <a:lnTo>
                    <a:pt x="704" y="217"/>
                  </a:lnTo>
                  <a:lnTo>
                    <a:pt x="708" y="217"/>
                  </a:lnTo>
                  <a:lnTo>
                    <a:pt x="715" y="218"/>
                  </a:lnTo>
                  <a:lnTo>
                    <a:pt x="721" y="220"/>
                  </a:lnTo>
                  <a:lnTo>
                    <a:pt x="727" y="222"/>
                  </a:lnTo>
                  <a:lnTo>
                    <a:pt x="733" y="222"/>
                  </a:lnTo>
                  <a:lnTo>
                    <a:pt x="740" y="224"/>
                  </a:lnTo>
                  <a:lnTo>
                    <a:pt x="746" y="226"/>
                  </a:lnTo>
                  <a:lnTo>
                    <a:pt x="752" y="228"/>
                  </a:lnTo>
                  <a:lnTo>
                    <a:pt x="759" y="230"/>
                  </a:lnTo>
                  <a:lnTo>
                    <a:pt x="765" y="232"/>
                  </a:lnTo>
                  <a:lnTo>
                    <a:pt x="771" y="236"/>
                  </a:lnTo>
                  <a:lnTo>
                    <a:pt x="778" y="237"/>
                  </a:lnTo>
                  <a:lnTo>
                    <a:pt x="784" y="241"/>
                  </a:lnTo>
                  <a:lnTo>
                    <a:pt x="790" y="243"/>
                  </a:lnTo>
                  <a:lnTo>
                    <a:pt x="797" y="247"/>
                  </a:lnTo>
                  <a:lnTo>
                    <a:pt x="805" y="251"/>
                  </a:lnTo>
                  <a:lnTo>
                    <a:pt x="810" y="255"/>
                  </a:lnTo>
                  <a:lnTo>
                    <a:pt x="818" y="260"/>
                  </a:lnTo>
                  <a:lnTo>
                    <a:pt x="824" y="264"/>
                  </a:lnTo>
                  <a:lnTo>
                    <a:pt x="831" y="270"/>
                  </a:lnTo>
                  <a:lnTo>
                    <a:pt x="839" y="275"/>
                  </a:lnTo>
                  <a:lnTo>
                    <a:pt x="845" y="279"/>
                  </a:lnTo>
                  <a:lnTo>
                    <a:pt x="852" y="287"/>
                  </a:lnTo>
                  <a:lnTo>
                    <a:pt x="860" y="293"/>
                  </a:lnTo>
                  <a:lnTo>
                    <a:pt x="866" y="298"/>
                  </a:lnTo>
                  <a:lnTo>
                    <a:pt x="873" y="306"/>
                  </a:lnTo>
                  <a:lnTo>
                    <a:pt x="881" y="314"/>
                  </a:lnTo>
                  <a:lnTo>
                    <a:pt x="887" y="321"/>
                  </a:lnTo>
                  <a:lnTo>
                    <a:pt x="894" y="329"/>
                  </a:lnTo>
                  <a:lnTo>
                    <a:pt x="900" y="338"/>
                  </a:lnTo>
                  <a:lnTo>
                    <a:pt x="907" y="348"/>
                  </a:lnTo>
                  <a:lnTo>
                    <a:pt x="913" y="357"/>
                  </a:lnTo>
                  <a:lnTo>
                    <a:pt x="919" y="367"/>
                  </a:lnTo>
                  <a:lnTo>
                    <a:pt x="926" y="376"/>
                  </a:lnTo>
                  <a:lnTo>
                    <a:pt x="932" y="386"/>
                  </a:lnTo>
                  <a:lnTo>
                    <a:pt x="940" y="399"/>
                  </a:lnTo>
                  <a:lnTo>
                    <a:pt x="1122" y="304"/>
                  </a:lnTo>
                  <a:lnTo>
                    <a:pt x="1120" y="302"/>
                  </a:lnTo>
                  <a:lnTo>
                    <a:pt x="1118" y="298"/>
                  </a:lnTo>
                  <a:lnTo>
                    <a:pt x="1115" y="293"/>
                  </a:lnTo>
                  <a:lnTo>
                    <a:pt x="1111" y="287"/>
                  </a:lnTo>
                  <a:lnTo>
                    <a:pt x="1103" y="277"/>
                  </a:lnTo>
                  <a:lnTo>
                    <a:pt x="1098" y="268"/>
                  </a:lnTo>
                  <a:lnTo>
                    <a:pt x="1090" y="258"/>
                  </a:lnTo>
                  <a:lnTo>
                    <a:pt x="1080" y="247"/>
                  </a:lnTo>
                  <a:lnTo>
                    <a:pt x="1077" y="239"/>
                  </a:lnTo>
                  <a:lnTo>
                    <a:pt x="1071" y="234"/>
                  </a:lnTo>
                  <a:lnTo>
                    <a:pt x="1063" y="226"/>
                  </a:lnTo>
                  <a:lnTo>
                    <a:pt x="1060" y="220"/>
                  </a:lnTo>
                  <a:lnTo>
                    <a:pt x="1052" y="213"/>
                  </a:lnTo>
                  <a:lnTo>
                    <a:pt x="1046" y="207"/>
                  </a:lnTo>
                  <a:lnTo>
                    <a:pt x="1041" y="199"/>
                  </a:lnTo>
                  <a:lnTo>
                    <a:pt x="1035" y="192"/>
                  </a:lnTo>
                  <a:lnTo>
                    <a:pt x="1027" y="184"/>
                  </a:lnTo>
                  <a:lnTo>
                    <a:pt x="1020" y="177"/>
                  </a:lnTo>
                  <a:lnTo>
                    <a:pt x="1012" y="169"/>
                  </a:lnTo>
                  <a:lnTo>
                    <a:pt x="1004" y="163"/>
                  </a:lnTo>
                  <a:lnTo>
                    <a:pt x="997" y="156"/>
                  </a:lnTo>
                  <a:lnTo>
                    <a:pt x="989" y="148"/>
                  </a:lnTo>
                  <a:lnTo>
                    <a:pt x="980" y="141"/>
                  </a:lnTo>
                  <a:lnTo>
                    <a:pt x="972" y="135"/>
                  </a:lnTo>
                  <a:lnTo>
                    <a:pt x="963" y="127"/>
                  </a:lnTo>
                  <a:lnTo>
                    <a:pt x="953" y="120"/>
                  </a:lnTo>
                  <a:lnTo>
                    <a:pt x="944" y="112"/>
                  </a:lnTo>
                  <a:lnTo>
                    <a:pt x="936" y="106"/>
                  </a:lnTo>
                  <a:lnTo>
                    <a:pt x="925" y="99"/>
                  </a:lnTo>
                  <a:lnTo>
                    <a:pt x="915" y="93"/>
                  </a:lnTo>
                  <a:lnTo>
                    <a:pt x="904" y="87"/>
                  </a:lnTo>
                  <a:lnTo>
                    <a:pt x="894" y="82"/>
                  </a:lnTo>
                  <a:lnTo>
                    <a:pt x="883" y="76"/>
                  </a:lnTo>
                  <a:lnTo>
                    <a:pt x="873" y="70"/>
                  </a:lnTo>
                  <a:lnTo>
                    <a:pt x="862" y="64"/>
                  </a:lnTo>
                  <a:lnTo>
                    <a:pt x="850" y="61"/>
                  </a:lnTo>
                  <a:lnTo>
                    <a:pt x="839" y="55"/>
                  </a:lnTo>
                  <a:lnTo>
                    <a:pt x="828" y="51"/>
                  </a:lnTo>
                  <a:lnTo>
                    <a:pt x="816" y="49"/>
                  </a:lnTo>
                  <a:lnTo>
                    <a:pt x="805" y="45"/>
                  </a:lnTo>
                  <a:lnTo>
                    <a:pt x="793" y="44"/>
                  </a:lnTo>
                  <a:lnTo>
                    <a:pt x="780" y="40"/>
                  </a:lnTo>
                  <a:lnTo>
                    <a:pt x="769" y="38"/>
                  </a:lnTo>
                  <a:lnTo>
                    <a:pt x="757" y="36"/>
                  </a:lnTo>
                  <a:lnTo>
                    <a:pt x="744" y="36"/>
                  </a:lnTo>
                  <a:lnTo>
                    <a:pt x="731" y="36"/>
                  </a:lnTo>
                  <a:lnTo>
                    <a:pt x="717" y="36"/>
                  </a:lnTo>
                  <a:lnTo>
                    <a:pt x="706" y="36"/>
                  </a:lnTo>
                  <a:lnTo>
                    <a:pt x="691" y="36"/>
                  </a:lnTo>
                  <a:lnTo>
                    <a:pt x="677" y="40"/>
                  </a:lnTo>
                  <a:lnTo>
                    <a:pt x="664" y="42"/>
                  </a:lnTo>
                  <a:lnTo>
                    <a:pt x="651" y="45"/>
                  </a:lnTo>
                  <a:lnTo>
                    <a:pt x="637" y="49"/>
                  </a:lnTo>
                  <a:lnTo>
                    <a:pt x="622" y="53"/>
                  </a:lnTo>
                  <a:lnTo>
                    <a:pt x="609" y="59"/>
                  </a:lnTo>
                  <a:lnTo>
                    <a:pt x="596" y="66"/>
                  </a:lnTo>
                  <a:lnTo>
                    <a:pt x="582" y="70"/>
                  </a:lnTo>
                  <a:lnTo>
                    <a:pt x="567" y="78"/>
                  </a:lnTo>
                  <a:lnTo>
                    <a:pt x="554" y="83"/>
                  </a:lnTo>
                  <a:lnTo>
                    <a:pt x="539" y="91"/>
                  </a:lnTo>
                  <a:lnTo>
                    <a:pt x="525" y="97"/>
                  </a:lnTo>
                  <a:lnTo>
                    <a:pt x="512" y="104"/>
                  </a:lnTo>
                  <a:lnTo>
                    <a:pt x="497" y="112"/>
                  </a:lnTo>
                  <a:lnTo>
                    <a:pt x="485" y="120"/>
                  </a:lnTo>
                  <a:lnTo>
                    <a:pt x="470" y="127"/>
                  </a:lnTo>
                  <a:lnTo>
                    <a:pt x="457" y="137"/>
                  </a:lnTo>
                  <a:lnTo>
                    <a:pt x="444" y="144"/>
                  </a:lnTo>
                  <a:lnTo>
                    <a:pt x="432" y="154"/>
                  </a:lnTo>
                  <a:lnTo>
                    <a:pt x="419" y="161"/>
                  </a:lnTo>
                  <a:lnTo>
                    <a:pt x="405" y="171"/>
                  </a:lnTo>
                  <a:lnTo>
                    <a:pt x="392" y="180"/>
                  </a:lnTo>
                  <a:lnTo>
                    <a:pt x="381" y="192"/>
                  </a:lnTo>
                  <a:lnTo>
                    <a:pt x="369" y="201"/>
                  </a:lnTo>
                  <a:lnTo>
                    <a:pt x="356" y="211"/>
                  </a:lnTo>
                  <a:lnTo>
                    <a:pt x="345" y="220"/>
                  </a:lnTo>
                  <a:lnTo>
                    <a:pt x="333" y="234"/>
                  </a:lnTo>
                  <a:lnTo>
                    <a:pt x="320" y="245"/>
                  </a:lnTo>
                  <a:lnTo>
                    <a:pt x="309" y="256"/>
                  </a:lnTo>
                  <a:lnTo>
                    <a:pt x="297" y="270"/>
                  </a:lnTo>
                  <a:lnTo>
                    <a:pt x="288" y="281"/>
                  </a:lnTo>
                  <a:lnTo>
                    <a:pt x="276" y="295"/>
                  </a:lnTo>
                  <a:lnTo>
                    <a:pt x="267" y="308"/>
                  </a:lnTo>
                  <a:lnTo>
                    <a:pt x="257" y="321"/>
                  </a:lnTo>
                  <a:lnTo>
                    <a:pt x="248" y="336"/>
                  </a:lnTo>
                  <a:lnTo>
                    <a:pt x="238" y="350"/>
                  </a:lnTo>
                  <a:lnTo>
                    <a:pt x="229" y="365"/>
                  </a:lnTo>
                  <a:lnTo>
                    <a:pt x="219" y="382"/>
                  </a:lnTo>
                  <a:lnTo>
                    <a:pt x="212" y="399"/>
                  </a:lnTo>
                  <a:lnTo>
                    <a:pt x="202" y="414"/>
                  </a:lnTo>
                  <a:lnTo>
                    <a:pt x="193" y="430"/>
                  </a:lnTo>
                  <a:lnTo>
                    <a:pt x="185" y="447"/>
                  </a:lnTo>
                  <a:lnTo>
                    <a:pt x="177" y="466"/>
                  </a:lnTo>
                  <a:lnTo>
                    <a:pt x="170" y="485"/>
                  </a:lnTo>
                  <a:lnTo>
                    <a:pt x="162" y="504"/>
                  </a:lnTo>
                  <a:lnTo>
                    <a:pt x="156" y="523"/>
                  </a:lnTo>
                  <a:lnTo>
                    <a:pt x="151" y="544"/>
                  </a:lnTo>
                  <a:lnTo>
                    <a:pt x="143" y="563"/>
                  </a:lnTo>
                  <a:lnTo>
                    <a:pt x="137" y="584"/>
                  </a:lnTo>
                  <a:lnTo>
                    <a:pt x="132" y="606"/>
                  </a:lnTo>
                  <a:lnTo>
                    <a:pt x="128" y="629"/>
                  </a:lnTo>
                  <a:lnTo>
                    <a:pt x="124" y="652"/>
                  </a:lnTo>
                  <a:lnTo>
                    <a:pt x="118" y="675"/>
                  </a:lnTo>
                  <a:lnTo>
                    <a:pt x="116" y="698"/>
                  </a:lnTo>
                  <a:lnTo>
                    <a:pt x="115" y="724"/>
                  </a:lnTo>
                  <a:lnTo>
                    <a:pt x="111" y="749"/>
                  </a:lnTo>
                  <a:lnTo>
                    <a:pt x="107" y="774"/>
                  </a:lnTo>
                  <a:lnTo>
                    <a:pt x="105" y="800"/>
                  </a:lnTo>
                  <a:lnTo>
                    <a:pt x="105" y="827"/>
                  </a:lnTo>
                  <a:lnTo>
                    <a:pt x="103" y="853"/>
                  </a:lnTo>
                  <a:lnTo>
                    <a:pt x="101" y="882"/>
                  </a:lnTo>
                  <a:lnTo>
                    <a:pt x="101" y="912"/>
                  </a:lnTo>
                  <a:lnTo>
                    <a:pt x="103" y="943"/>
                  </a:lnTo>
                  <a:lnTo>
                    <a:pt x="103" y="971"/>
                  </a:lnTo>
                  <a:lnTo>
                    <a:pt x="105" y="1004"/>
                  </a:lnTo>
                  <a:lnTo>
                    <a:pt x="105" y="1034"/>
                  </a:lnTo>
                  <a:lnTo>
                    <a:pt x="109" y="1068"/>
                  </a:lnTo>
                  <a:lnTo>
                    <a:pt x="111" y="1101"/>
                  </a:lnTo>
                  <a:lnTo>
                    <a:pt x="115" y="1135"/>
                  </a:lnTo>
                  <a:lnTo>
                    <a:pt x="118" y="1169"/>
                  </a:lnTo>
                  <a:lnTo>
                    <a:pt x="124" y="1205"/>
                  </a:lnTo>
                  <a:lnTo>
                    <a:pt x="54" y="1302"/>
                  </a:lnTo>
                  <a:lnTo>
                    <a:pt x="0" y="1268"/>
                  </a:lnTo>
                  <a:lnTo>
                    <a:pt x="67" y="1171"/>
                  </a:lnTo>
                  <a:lnTo>
                    <a:pt x="65" y="1167"/>
                  </a:lnTo>
                  <a:lnTo>
                    <a:pt x="65" y="1160"/>
                  </a:lnTo>
                  <a:lnTo>
                    <a:pt x="63" y="1154"/>
                  </a:lnTo>
                  <a:lnTo>
                    <a:pt x="63" y="1148"/>
                  </a:lnTo>
                  <a:lnTo>
                    <a:pt x="61" y="1141"/>
                  </a:lnTo>
                  <a:lnTo>
                    <a:pt x="61" y="1131"/>
                  </a:lnTo>
                  <a:lnTo>
                    <a:pt x="59" y="1122"/>
                  </a:lnTo>
                  <a:lnTo>
                    <a:pt x="58" y="1110"/>
                  </a:lnTo>
                  <a:lnTo>
                    <a:pt x="58" y="1099"/>
                  </a:lnTo>
                  <a:lnTo>
                    <a:pt x="56" y="1087"/>
                  </a:lnTo>
                  <a:lnTo>
                    <a:pt x="56" y="1072"/>
                  </a:lnTo>
                  <a:lnTo>
                    <a:pt x="54" y="1059"/>
                  </a:lnTo>
                  <a:lnTo>
                    <a:pt x="54" y="1044"/>
                  </a:lnTo>
                  <a:lnTo>
                    <a:pt x="54" y="1028"/>
                  </a:lnTo>
                  <a:lnTo>
                    <a:pt x="52" y="1009"/>
                  </a:lnTo>
                  <a:lnTo>
                    <a:pt x="52" y="992"/>
                  </a:lnTo>
                  <a:lnTo>
                    <a:pt x="52" y="975"/>
                  </a:lnTo>
                  <a:lnTo>
                    <a:pt x="52" y="956"/>
                  </a:lnTo>
                  <a:lnTo>
                    <a:pt x="52" y="935"/>
                  </a:lnTo>
                  <a:lnTo>
                    <a:pt x="52" y="916"/>
                  </a:lnTo>
                  <a:lnTo>
                    <a:pt x="52" y="895"/>
                  </a:lnTo>
                  <a:lnTo>
                    <a:pt x="54" y="874"/>
                  </a:lnTo>
                  <a:lnTo>
                    <a:pt x="54" y="853"/>
                  </a:lnTo>
                  <a:lnTo>
                    <a:pt x="56" y="831"/>
                  </a:lnTo>
                  <a:lnTo>
                    <a:pt x="58" y="810"/>
                  </a:lnTo>
                  <a:lnTo>
                    <a:pt x="61" y="787"/>
                  </a:lnTo>
                  <a:lnTo>
                    <a:pt x="63" y="764"/>
                  </a:lnTo>
                  <a:lnTo>
                    <a:pt x="65" y="741"/>
                  </a:lnTo>
                  <a:lnTo>
                    <a:pt x="69" y="717"/>
                  </a:lnTo>
                  <a:lnTo>
                    <a:pt x="75" y="696"/>
                  </a:lnTo>
                  <a:lnTo>
                    <a:pt x="78" y="671"/>
                  </a:lnTo>
                  <a:lnTo>
                    <a:pt x="82" y="646"/>
                  </a:lnTo>
                  <a:lnTo>
                    <a:pt x="88" y="622"/>
                  </a:lnTo>
                  <a:lnTo>
                    <a:pt x="96" y="599"/>
                  </a:lnTo>
                  <a:lnTo>
                    <a:pt x="99" y="574"/>
                  </a:lnTo>
                  <a:lnTo>
                    <a:pt x="107" y="549"/>
                  </a:lnTo>
                  <a:lnTo>
                    <a:pt x="115" y="525"/>
                  </a:lnTo>
                  <a:lnTo>
                    <a:pt x="124" y="502"/>
                  </a:lnTo>
                  <a:lnTo>
                    <a:pt x="134" y="475"/>
                  </a:lnTo>
                  <a:lnTo>
                    <a:pt x="143" y="452"/>
                  </a:lnTo>
                  <a:lnTo>
                    <a:pt x="153" y="428"/>
                  </a:lnTo>
                  <a:lnTo>
                    <a:pt x="164" y="405"/>
                  </a:lnTo>
                  <a:lnTo>
                    <a:pt x="175" y="380"/>
                  </a:lnTo>
                  <a:lnTo>
                    <a:pt x="189" y="357"/>
                  </a:lnTo>
                  <a:lnTo>
                    <a:pt x="202" y="336"/>
                  </a:lnTo>
                  <a:lnTo>
                    <a:pt x="217" y="314"/>
                  </a:lnTo>
                  <a:lnTo>
                    <a:pt x="231" y="291"/>
                  </a:lnTo>
                  <a:lnTo>
                    <a:pt x="248" y="268"/>
                  </a:lnTo>
                  <a:lnTo>
                    <a:pt x="265" y="245"/>
                  </a:lnTo>
                  <a:lnTo>
                    <a:pt x="282" y="226"/>
                  </a:lnTo>
                  <a:lnTo>
                    <a:pt x="301" y="205"/>
                  </a:lnTo>
                  <a:lnTo>
                    <a:pt x="320" y="184"/>
                  </a:lnTo>
                  <a:lnTo>
                    <a:pt x="341" y="165"/>
                  </a:lnTo>
                  <a:lnTo>
                    <a:pt x="364" y="148"/>
                  </a:lnTo>
                  <a:lnTo>
                    <a:pt x="386" y="129"/>
                  </a:lnTo>
                  <a:lnTo>
                    <a:pt x="409" y="112"/>
                  </a:lnTo>
                  <a:lnTo>
                    <a:pt x="434" y="95"/>
                  </a:lnTo>
                  <a:lnTo>
                    <a:pt x="461" y="80"/>
                  </a:lnTo>
                  <a:lnTo>
                    <a:pt x="485" y="64"/>
                  </a:lnTo>
                  <a:lnTo>
                    <a:pt x="514" y="51"/>
                  </a:lnTo>
                  <a:lnTo>
                    <a:pt x="544" y="38"/>
                  </a:lnTo>
                  <a:lnTo>
                    <a:pt x="575" y="26"/>
                  </a:lnTo>
                  <a:lnTo>
                    <a:pt x="575" y="25"/>
                  </a:lnTo>
                  <a:lnTo>
                    <a:pt x="579" y="25"/>
                  </a:lnTo>
                  <a:lnTo>
                    <a:pt x="584" y="23"/>
                  </a:lnTo>
                  <a:lnTo>
                    <a:pt x="592" y="19"/>
                  </a:lnTo>
                  <a:lnTo>
                    <a:pt x="599" y="17"/>
                  </a:lnTo>
                  <a:lnTo>
                    <a:pt x="611" y="15"/>
                  </a:lnTo>
                  <a:lnTo>
                    <a:pt x="617" y="11"/>
                  </a:lnTo>
                  <a:lnTo>
                    <a:pt x="622" y="11"/>
                  </a:lnTo>
                  <a:lnTo>
                    <a:pt x="630" y="9"/>
                  </a:lnTo>
                  <a:lnTo>
                    <a:pt x="637" y="9"/>
                  </a:lnTo>
                  <a:lnTo>
                    <a:pt x="643" y="7"/>
                  </a:lnTo>
                  <a:lnTo>
                    <a:pt x="653" y="6"/>
                  </a:lnTo>
                  <a:lnTo>
                    <a:pt x="660" y="4"/>
                  </a:lnTo>
                  <a:lnTo>
                    <a:pt x="668" y="2"/>
                  </a:lnTo>
                  <a:lnTo>
                    <a:pt x="677" y="2"/>
                  </a:lnTo>
                  <a:lnTo>
                    <a:pt x="687" y="0"/>
                  </a:lnTo>
                  <a:lnTo>
                    <a:pt x="696" y="0"/>
                  </a:lnTo>
                  <a:lnTo>
                    <a:pt x="706" y="0"/>
                  </a:lnTo>
                  <a:lnTo>
                    <a:pt x="715" y="0"/>
                  </a:lnTo>
                  <a:lnTo>
                    <a:pt x="725" y="0"/>
                  </a:lnTo>
                  <a:lnTo>
                    <a:pt x="736" y="0"/>
                  </a:lnTo>
                  <a:lnTo>
                    <a:pt x="746" y="0"/>
                  </a:lnTo>
                  <a:lnTo>
                    <a:pt x="757" y="0"/>
                  </a:lnTo>
                  <a:lnTo>
                    <a:pt x="769" y="2"/>
                  </a:lnTo>
                  <a:lnTo>
                    <a:pt x="780" y="2"/>
                  </a:lnTo>
                  <a:lnTo>
                    <a:pt x="793" y="6"/>
                  </a:lnTo>
                  <a:lnTo>
                    <a:pt x="803" y="7"/>
                  </a:lnTo>
                  <a:lnTo>
                    <a:pt x="814" y="9"/>
                  </a:lnTo>
                  <a:lnTo>
                    <a:pt x="828" y="11"/>
                  </a:lnTo>
                  <a:lnTo>
                    <a:pt x="839" y="15"/>
                  </a:lnTo>
                  <a:lnTo>
                    <a:pt x="850" y="17"/>
                  </a:lnTo>
                  <a:lnTo>
                    <a:pt x="864" y="21"/>
                  </a:lnTo>
                  <a:lnTo>
                    <a:pt x="875" y="25"/>
                  </a:lnTo>
                  <a:lnTo>
                    <a:pt x="888" y="30"/>
                  </a:lnTo>
                  <a:lnTo>
                    <a:pt x="900" y="34"/>
                  </a:lnTo>
                  <a:lnTo>
                    <a:pt x="913" y="42"/>
                  </a:lnTo>
                  <a:lnTo>
                    <a:pt x="926" y="47"/>
                  </a:lnTo>
                  <a:lnTo>
                    <a:pt x="938" y="53"/>
                  </a:lnTo>
                  <a:lnTo>
                    <a:pt x="951" y="61"/>
                  </a:lnTo>
                  <a:lnTo>
                    <a:pt x="964" y="68"/>
                  </a:lnTo>
                  <a:lnTo>
                    <a:pt x="978" y="78"/>
                  </a:lnTo>
                  <a:lnTo>
                    <a:pt x="989" y="87"/>
                  </a:lnTo>
                  <a:lnTo>
                    <a:pt x="1001" y="95"/>
                  </a:lnTo>
                  <a:lnTo>
                    <a:pt x="1014" y="106"/>
                  </a:lnTo>
                  <a:lnTo>
                    <a:pt x="1025" y="116"/>
                  </a:lnTo>
                  <a:lnTo>
                    <a:pt x="1039" y="129"/>
                  </a:lnTo>
                  <a:lnTo>
                    <a:pt x="1050" y="141"/>
                  </a:lnTo>
                  <a:lnTo>
                    <a:pt x="1063" y="154"/>
                  </a:lnTo>
                  <a:lnTo>
                    <a:pt x="1075" y="165"/>
                  </a:lnTo>
                  <a:lnTo>
                    <a:pt x="1088" y="182"/>
                  </a:lnTo>
                  <a:lnTo>
                    <a:pt x="1098" y="196"/>
                  </a:lnTo>
                  <a:lnTo>
                    <a:pt x="1111" y="211"/>
                  </a:lnTo>
                  <a:lnTo>
                    <a:pt x="1122" y="228"/>
                  </a:lnTo>
                  <a:lnTo>
                    <a:pt x="1136" y="245"/>
                  </a:lnTo>
                  <a:lnTo>
                    <a:pt x="1145" y="264"/>
                  </a:lnTo>
                  <a:lnTo>
                    <a:pt x="1157" y="283"/>
                  </a:lnTo>
                  <a:lnTo>
                    <a:pt x="1168" y="302"/>
                  </a:lnTo>
                  <a:lnTo>
                    <a:pt x="1179" y="325"/>
                  </a:lnTo>
                  <a:lnTo>
                    <a:pt x="917" y="460"/>
                  </a:lnTo>
                  <a:lnTo>
                    <a:pt x="913" y="456"/>
                  </a:lnTo>
                  <a:lnTo>
                    <a:pt x="911" y="447"/>
                  </a:lnTo>
                  <a:lnTo>
                    <a:pt x="907" y="441"/>
                  </a:lnTo>
                  <a:lnTo>
                    <a:pt x="904" y="435"/>
                  </a:lnTo>
                  <a:lnTo>
                    <a:pt x="900" y="426"/>
                  </a:lnTo>
                  <a:lnTo>
                    <a:pt x="896" y="418"/>
                  </a:lnTo>
                  <a:lnTo>
                    <a:pt x="890" y="409"/>
                  </a:lnTo>
                  <a:lnTo>
                    <a:pt x="885" y="399"/>
                  </a:lnTo>
                  <a:lnTo>
                    <a:pt x="879" y="390"/>
                  </a:lnTo>
                  <a:lnTo>
                    <a:pt x="873" y="380"/>
                  </a:lnTo>
                  <a:lnTo>
                    <a:pt x="864" y="369"/>
                  </a:lnTo>
                  <a:lnTo>
                    <a:pt x="856" y="357"/>
                  </a:lnTo>
                  <a:lnTo>
                    <a:pt x="849" y="348"/>
                  </a:lnTo>
                  <a:lnTo>
                    <a:pt x="841" y="338"/>
                  </a:lnTo>
                  <a:lnTo>
                    <a:pt x="829" y="325"/>
                  </a:lnTo>
                  <a:lnTo>
                    <a:pt x="820" y="315"/>
                  </a:lnTo>
                  <a:lnTo>
                    <a:pt x="810" y="306"/>
                  </a:lnTo>
                  <a:lnTo>
                    <a:pt x="799" y="296"/>
                  </a:lnTo>
                  <a:lnTo>
                    <a:pt x="793" y="293"/>
                  </a:lnTo>
                  <a:lnTo>
                    <a:pt x="786" y="287"/>
                  </a:lnTo>
                  <a:lnTo>
                    <a:pt x="780" y="285"/>
                  </a:lnTo>
                  <a:lnTo>
                    <a:pt x="774" y="281"/>
                  </a:lnTo>
                  <a:lnTo>
                    <a:pt x="767" y="277"/>
                  </a:lnTo>
                  <a:lnTo>
                    <a:pt x="761" y="274"/>
                  </a:lnTo>
                  <a:lnTo>
                    <a:pt x="753" y="272"/>
                  </a:lnTo>
                  <a:lnTo>
                    <a:pt x="748" y="270"/>
                  </a:lnTo>
                  <a:lnTo>
                    <a:pt x="740" y="266"/>
                  </a:lnTo>
                  <a:lnTo>
                    <a:pt x="733" y="262"/>
                  </a:lnTo>
                  <a:lnTo>
                    <a:pt x="725" y="260"/>
                  </a:lnTo>
                  <a:lnTo>
                    <a:pt x="717" y="260"/>
                  </a:lnTo>
                  <a:lnTo>
                    <a:pt x="710" y="258"/>
                  </a:lnTo>
                  <a:lnTo>
                    <a:pt x="702" y="258"/>
                  </a:lnTo>
                  <a:lnTo>
                    <a:pt x="694" y="258"/>
                  </a:lnTo>
                  <a:lnTo>
                    <a:pt x="687" y="258"/>
                  </a:lnTo>
                  <a:lnTo>
                    <a:pt x="679" y="258"/>
                  </a:lnTo>
                  <a:lnTo>
                    <a:pt x="670" y="258"/>
                  </a:lnTo>
                  <a:lnTo>
                    <a:pt x="662" y="258"/>
                  </a:lnTo>
                  <a:lnTo>
                    <a:pt x="655" y="260"/>
                  </a:lnTo>
                  <a:lnTo>
                    <a:pt x="645" y="262"/>
                  </a:lnTo>
                  <a:lnTo>
                    <a:pt x="636" y="264"/>
                  </a:lnTo>
                  <a:lnTo>
                    <a:pt x="628" y="268"/>
                  </a:lnTo>
                  <a:lnTo>
                    <a:pt x="618" y="272"/>
                  </a:lnTo>
                  <a:lnTo>
                    <a:pt x="609" y="275"/>
                  </a:lnTo>
                  <a:lnTo>
                    <a:pt x="599" y="277"/>
                  </a:lnTo>
                  <a:lnTo>
                    <a:pt x="590" y="281"/>
                  </a:lnTo>
                  <a:lnTo>
                    <a:pt x="582" y="287"/>
                  </a:lnTo>
                  <a:lnTo>
                    <a:pt x="573" y="289"/>
                  </a:lnTo>
                  <a:lnTo>
                    <a:pt x="565" y="295"/>
                  </a:lnTo>
                  <a:lnTo>
                    <a:pt x="558" y="300"/>
                  </a:lnTo>
                  <a:lnTo>
                    <a:pt x="550" y="306"/>
                  </a:lnTo>
                  <a:lnTo>
                    <a:pt x="542" y="312"/>
                  </a:lnTo>
                  <a:lnTo>
                    <a:pt x="535" y="317"/>
                  </a:lnTo>
                  <a:lnTo>
                    <a:pt x="529" y="323"/>
                  </a:lnTo>
                  <a:lnTo>
                    <a:pt x="521" y="331"/>
                  </a:lnTo>
                  <a:lnTo>
                    <a:pt x="514" y="336"/>
                  </a:lnTo>
                  <a:lnTo>
                    <a:pt x="508" y="342"/>
                  </a:lnTo>
                  <a:lnTo>
                    <a:pt x="502" y="350"/>
                  </a:lnTo>
                  <a:lnTo>
                    <a:pt x="497" y="359"/>
                  </a:lnTo>
                  <a:lnTo>
                    <a:pt x="489" y="365"/>
                  </a:lnTo>
                  <a:lnTo>
                    <a:pt x="483" y="374"/>
                  </a:lnTo>
                  <a:lnTo>
                    <a:pt x="478" y="382"/>
                  </a:lnTo>
                  <a:lnTo>
                    <a:pt x="474" y="391"/>
                  </a:lnTo>
                  <a:lnTo>
                    <a:pt x="468" y="399"/>
                  </a:lnTo>
                  <a:lnTo>
                    <a:pt x="463" y="409"/>
                  </a:lnTo>
                  <a:lnTo>
                    <a:pt x="459" y="418"/>
                  </a:lnTo>
                  <a:lnTo>
                    <a:pt x="455" y="428"/>
                  </a:lnTo>
                  <a:lnTo>
                    <a:pt x="451" y="437"/>
                  </a:lnTo>
                  <a:lnTo>
                    <a:pt x="445" y="447"/>
                  </a:lnTo>
                  <a:lnTo>
                    <a:pt x="444" y="458"/>
                  </a:lnTo>
                  <a:lnTo>
                    <a:pt x="440" y="469"/>
                  </a:lnTo>
                  <a:lnTo>
                    <a:pt x="436" y="479"/>
                  </a:lnTo>
                  <a:lnTo>
                    <a:pt x="434" y="490"/>
                  </a:lnTo>
                  <a:lnTo>
                    <a:pt x="432" y="504"/>
                  </a:lnTo>
                  <a:lnTo>
                    <a:pt x="428" y="515"/>
                  </a:lnTo>
                  <a:lnTo>
                    <a:pt x="426" y="528"/>
                  </a:lnTo>
                  <a:lnTo>
                    <a:pt x="423" y="540"/>
                  </a:lnTo>
                  <a:lnTo>
                    <a:pt x="421" y="551"/>
                  </a:lnTo>
                  <a:lnTo>
                    <a:pt x="419" y="566"/>
                  </a:lnTo>
                  <a:lnTo>
                    <a:pt x="417" y="578"/>
                  </a:lnTo>
                  <a:lnTo>
                    <a:pt x="417" y="593"/>
                  </a:lnTo>
                  <a:lnTo>
                    <a:pt x="415" y="606"/>
                  </a:lnTo>
                  <a:lnTo>
                    <a:pt x="415" y="622"/>
                  </a:lnTo>
                  <a:lnTo>
                    <a:pt x="415" y="635"/>
                  </a:lnTo>
                  <a:lnTo>
                    <a:pt x="413" y="650"/>
                  </a:lnTo>
                  <a:lnTo>
                    <a:pt x="413" y="665"/>
                  </a:lnTo>
                  <a:lnTo>
                    <a:pt x="415" y="680"/>
                  </a:lnTo>
                  <a:lnTo>
                    <a:pt x="415" y="698"/>
                  </a:lnTo>
                  <a:lnTo>
                    <a:pt x="415" y="713"/>
                  </a:lnTo>
                  <a:lnTo>
                    <a:pt x="415" y="730"/>
                  </a:lnTo>
                  <a:lnTo>
                    <a:pt x="417" y="747"/>
                  </a:lnTo>
                  <a:lnTo>
                    <a:pt x="417" y="764"/>
                  </a:lnTo>
                  <a:lnTo>
                    <a:pt x="419" y="781"/>
                  </a:lnTo>
                  <a:lnTo>
                    <a:pt x="421" y="798"/>
                  </a:lnTo>
                  <a:lnTo>
                    <a:pt x="424" y="817"/>
                  </a:lnTo>
                  <a:lnTo>
                    <a:pt x="424" y="834"/>
                  </a:lnTo>
                  <a:lnTo>
                    <a:pt x="426" y="853"/>
                  </a:lnTo>
                  <a:lnTo>
                    <a:pt x="430" y="873"/>
                  </a:lnTo>
                  <a:lnTo>
                    <a:pt x="434" y="893"/>
                  </a:lnTo>
                  <a:lnTo>
                    <a:pt x="436" y="912"/>
                  </a:lnTo>
                  <a:lnTo>
                    <a:pt x="440" y="933"/>
                  </a:lnTo>
                  <a:lnTo>
                    <a:pt x="444" y="952"/>
                  </a:lnTo>
                  <a:lnTo>
                    <a:pt x="447" y="975"/>
                  </a:lnTo>
                  <a:lnTo>
                    <a:pt x="451" y="994"/>
                  </a:lnTo>
                  <a:lnTo>
                    <a:pt x="455" y="1017"/>
                  </a:lnTo>
                  <a:lnTo>
                    <a:pt x="461" y="1040"/>
                  </a:lnTo>
                  <a:lnTo>
                    <a:pt x="466" y="1063"/>
                  </a:lnTo>
                  <a:lnTo>
                    <a:pt x="413" y="10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09" name="Google Shape;2409;p46"/>
            <p:cNvSpPr/>
            <p:nvPr/>
          </p:nvSpPr>
          <p:spPr>
            <a:xfrm>
              <a:off x="4028" y="1371"/>
              <a:ext cx="112" cy="81"/>
            </a:xfrm>
            <a:custGeom>
              <a:avLst/>
              <a:gdLst/>
              <a:ahLst/>
              <a:cxnLst/>
              <a:rect l="l" t="t" r="r" b="b"/>
              <a:pathLst>
                <a:path w="224" h="161" extrusionOk="0">
                  <a:moveTo>
                    <a:pt x="142" y="0"/>
                  </a:moveTo>
                  <a:lnTo>
                    <a:pt x="82" y="32"/>
                  </a:lnTo>
                  <a:lnTo>
                    <a:pt x="78" y="30"/>
                  </a:lnTo>
                  <a:lnTo>
                    <a:pt x="68" y="28"/>
                  </a:lnTo>
                  <a:lnTo>
                    <a:pt x="61" y="28"/>
                  </a:lnTo>
                  <a:lnTo>
                    <a:pt x="55" y="28"/>
                  </a:lnTo>
                  <a:lnTo>
                    <a:pt x="47" y="28"/>
                  </a:lnTo>
                  <a:lnTo>
                    <a:pt x="42" y="30"/>
                  </a:lnTo>
                  <a:lnTo>
                    <a:pt x="32" y="30"/>
                  </a:lnTo>
                  <a:lnTo>
                    <a:pt x="26" y="34"/>
                  </a:lnTo>
                  <a:lnTo>
                    <a:pt x="19" y="36"/>
                  </a:lnTo>
                  <a:lnTo>
                    <a:pt x="13" y="43"/>
                  </a:lnTo>
                  <a:lnTo>
                    <a:pt x="7" y="49"/>
                  </a:lnTo>
                  <a:lnTo>
                    <a:pt x="4" y="59"/>
                  </a:lnTo>
                  <a:lnTo>
                    <a:pt x="2" y="62"/>
                  </a:lnTo>
                  <a:lnTo>
                    <a:pt x="0" y="68"/>
                  </a:lnTo>
                  <a:lnTo>
                    <a:pt x="0" y="76"/>
                  </a:lnTo>
                  <a:lnTo>
                    <a:pt x="0" y="83"/>
                  </a:lnTo>
                  <a:lnTo>
                    <a:pt x="0" y="87"/>
                  </a:lnTo>
                  <a:lnTo>
                    <a:pt x="0" y="95"/>
                  </a:lnTo>
                  <a:lnTo>
                    <a:pt x="0" y="100"/>
                  </a:lnTo>
                  <a:lnTo>
                    <a:pt x="4" y="106"/>
                  </a:lnTo>
                  <a:lnTo>
                    <a:pt x="7" y="117"/>
                  </a:lnTo>
                  <a:lnTo>
                    <a:pt x="13" y="129"/>
                  </a:lnTo>
                  <a:lnTo>
                    <a:pt x="21" y="136"/>
                  </a:lnTo>
                  <a:lnTo>
                    <a:pt x="30" y="144"/>
                  </a:lnTo>
                  <a:lnTo>
                    <a:pt x="40" y="150"/>
                  </a:lnTo>
                  <a:lnTo>
                    <a:pt x="49" y="155"/>
                  </a:lnTo>
                  <a:lnTo>
                    <a:pt x="59" y="157"/>
                  </a:lnTo>
                  <a:lnTo>
                    <a:pt x="70" y="161"/>
                  </a:lnTo>
                  <a:lnTo>
                    <a:pt x="82" y="161"/>
                  </a:lnTo>
                  <a:lnTo>
                    <a:pt x="91" y="161"/>
                  </a:lnTo>
                  <a:lnTo>
                    <a:pt x="101" y="157"/>
                  </a:lnTo>
                  <a:lnTo>
                    <a:pt x="110" y="154"/>
                  </a:lnTo>
                  <a:lnTo>
                    <a:pt x="118" y="148"/>
                  </a:lnTo>
                  <a:lnTo>
                    <a:pt x="125" y="140"/>
                  </a:lnTo>
                  <a:lnTo>
                    <a:pt x="144" y="108"/>
                  </a:lnTo>
                  <a:lnTo>
                    <a:pt x="224" y="68"/>
                  </a:lnTo>
                  <a:lnTo>
                    <a:pt x="201" y="41"/>
                  </a:lnTo>
                  <a:lnTo>
                    <a:pt x="108" y="89"/>
                  </a:lnTo>
                  <a:lnTo>
                    <a:pt x="104" y="93"/>
                  </a:lnTo>
                  <a:lnTo>
                    <a:pt x="101" y="100"/>
                  </a:lnTo>
                  <a:lnTo>
                    <a:pt x="95" y="104"/>
                  </a:lnTo>
                  <a:lnTo>
                    <a:pt x="91" y="110"/>
                  </a:lnTo>
                  <a:lnTo>
                    <a:pt x="85" y="116"/>
                  </a:lnTo>
                  <a:lnTo>
                    <a:pt x="82" y="121"/>
                  </a:lnTo>
                  <a:lnTo>
                    <a:pt x="68" y="125"/>
                  </a:lnTo>
                  <a:lnTo>
                    <a:pt x="59" y="123"/>
                  </a:lnTo>
                  <a:lnTo>
                    <a:pt x="53" y="119"/>
                  </a:lnTo>
                  <a:lnTo>
                    <a:pt x="49" y="112"/>
                  </a:lnTo>
                  <a:lnTo>
                    <a:pt x="47" y="106"/>
                  </a:lnTo>
                  <a:lnTo>
                    <a:pt x="47" y="102"/>
                  </a:lnTo>
                  <a:lnTo>
                    <a:pt x="44" y="95"/>
                  </a:lnTo>
                  <a:lnTo>
                    <a:pt x="44" y="89"/>
                  </a:lnTo>
                  <a:lnTo>
                    <a:pt x="45" y="83"/>
                  </a:lnTo>
                  <a:lnTo>
                    <a:pt x="51" y="76"/>
                  </a:lnTo>
                  <a:lnTo>
                    <a:pt x="55" y="70"/>
                  </a:lnTo>
                  <a:lnTo>
                    <a:pt x="63" y="68"/>
                  </a:lnTo>
                  <a:lnTo>
                    <a:pt x="66" y="66"/>
                  </a:lnTo>
                  <a:lnTo>
                    <a:pt x="70" y="66"/>
                  </a:lnTo>
                  <a:lnTo>
                    <a:pt x="76" y="66"/>
                  </a:lnTo>
                  <a:lnTo>
                    <a:pt x="83" y="68"/>
                  </a:lnTo>
                  <a:lnTo>
                    <a:pt x="163" y="24"/>
                  </a:lnTo>
                  <a:lnTo>
                    <a:pt x="142"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10" name="Google Shape;2410;p46"/>
            <p:cNvSpPr/>
            <p:nvPr/>
          </p:nvSpPr>
          <p:spPr>
            <a:xfrm>
              <a:off x="4032" y="1502"/>
              <a:ext cx="111" cy="25"/>
            </a:xfrm>
            <a:custGeom>
              <a:avLst/>
              <a:gdLst/>
              <a:ahLst/>
              <a:cxnLst/>
              <a:rect l="l" t="t" r="r" b="b"/>
              <a:pathLst>
                <a:path w="223" h="49" extrusionOk="0">
                  <a:moveTo>
                    <a:pt x="0" y="0"/>
                  </a:moveTo>
                  <a:lnTo>
                    <a:pt x="223" y="9"/>
                  </a:lnTo>
                  <a:lnTo>
                    <a:pt x="215" y="49"/>
                  </a:lnTo>
                  <a:lnTo>
                    <a:pt x="4" y="4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11" name="Google Shape;2411;p46"/>
            <p:cNvSpPr/>
            <p:nvPr/>
          </p:nvSpPr>
          <p:spPr>
            <a:xfrm>
              <a:off x="4130" y="1470"/>
              <a:ext cx="91" cy="22"/>
            </a:xfrm>
            <a:custGeom>
              <a:avLst/>
              <a:gdLst/>
              <a:ahLst/>
              <a:cxnLst/>
              <a:rect l="l" t="t" r="r" b="b"/>
              <a:pathLst>
                <a:path w="183" h="44" extrusionOk="0">
                  <a:moveTo>
                    <a:pt x="6" y="0"/>
                  </a:moveTo>
                  <a:lnTo>
                    <a:pt x="183" y="10"/>
                  </a:lnTo>
                  <a:lnTo>
                    <a:pt x="158" y="44"/>
                  </a:lnTo>
                  <a:lnTo>
                    <a:pt x="0" y="36"/>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12" name="Google Shape;2412;p46"/>
            <p:cNvSpPr/>
            <p:nvPr/>
          </p:nvSpPr>
          <p:spPr>
            <a:xfrm>
              <a:off x="3739" y="1539"/>
              <a:ext cx="105" cy="102"/>
            </a:xfrm>
            <a:custGeom>
              <a:avLst/>
              <a:gdLst/>
              <a:ahLst/>
              <a:cxnLst/>
              <a:rect l="l" t="t" r="r" b="b"/>
              <a:pathLst>
                <a:path w="211" h="204" extrusionOk="0">
                  <a:moveTo>
                    <a:pt x="4" y="204"/>
                  </a:moveTo>
                  <a:lnTo>
                    <a:pt x="175" y="145"/>
                  </a:lnTo>
                  <a:lnTo>
                    <a:pt x="177" y="145"/>
                  </a:lnTo>
                  <a:lnTo>
                    <a:pt x="180" y="147"/>
                  </a:lnTo>
                  <a:lnTo>
                    <a:pt x="188" y="147"/>
                  </a:lnTo>
                  <a:lnTo>
                    <a:pt x="198" y="145"/>
                  </a:lnTo>
                  <a:lnTo>
                    <a:pt x="201" y="143"/>
                  </a:lnTo>
                  <a:lnTo>
                    <a:pt x="203" y="139"/>
                  </a:lnTo>
                  <a:lnTo>
                    <a:pt x="205" y="133"/>
                  </a:lnTo>
                  <a:lnTo>
                    <a:pt x="209" y="127"/>
                  </a:lnTo>
                  <a:lnTo>
                    <a:pt x="211" y="120"/>
                  </a:lnTo>
                  <a:lnTo>
                    <a:pt x="211" y="110"/>
                  </a:lnTo>
                  <a:lnTo>
                    <a:pt x="211" y="107"/>
                  </a:lnTo>
                  <a:lnTo>
                    <a:pt x="211" y="101"/>
                  </a:lnTo>
                  <a:lnTo>
                    <a:pt x="211" y="93"/>
                  </a:lnTo>
                  <a:lnTo>
                    <a:pt x="211" y="88"/>
                  </a:lnTo>
                  <a:lnTo>
                    <a:pt x="207" y="80"/>
                  </a:lnTo>
                  <a:lnTo>
                    <a:pt x="205" y="72"/>
                  </a:lnTo>
                  <a:lnTo>
                    <a:pt x="203" y="65"/>
                  </a:lnTo>
                  <a:lnTo>
                    <a:pt x="201" y="57"/>
                  </a:lnTo>
                  <a:lnTo>
                    <a:pt x="196" y="51"/>
                  </a:lnTo>
                  <a:lnTo>
                    <a:pt x="194" y="46"/>
                  </a:lnTo>
                  <a:lnTo>
                    <a:pt x="190" y="38"/>
                  </a:lnTo>
                  <a:lnTo>
                    <a:pt x="186" y="34"/>
                  </a:lnTo>
                  <a:lnTo>
                    <a:pt x="177" y="21"/>
                  </a:lnTo>
                  <a:lnTo>
                    <a:pt x="169" y="13"/>
                  </a:lnTo>
                  <a:lnTo>
                    <a:pt x="159" y="6"/>
                  </a:lnTo>
                  <a:lnTo>
                    <a:pt x="150" y="2"/>
                  </a:lnTo>
                  <a:lnTo>
                    <a:pt x="140" y="0"/>
                  </a:lnTo>
                  <a:lnTo>
                    <a:pt x="131" y="0"/>
                  </a:lnTo>
                  <a:lnTo>
                    <a:pt x="121" y="2"/>
                  </a:lnTo>
                  <a:lnTo>
                    <a:pt x="116" y="10"/>
                  </a:lnTo>
                  <a:lnTo>
                    <a:pt x="110" y="12"/>
                  </a:lnTo>
                  <a:lnTo>
                    <a:pt x="108" y="17"/>
                  </a:lnTo>
                  <a:lnTo>
                    <a:pt x="104" y="23"/>
                  </a:lnTo>
                  <a:lnTo>
                    <a:pt x="102" y="31"/>
                  </a:lnTo>
                  <a:lnTo>
                    <a:pt x="99" y="38"/>
                  </a:lnTo>
                  <a:lnTo>
                    <a:pt x="99" y="48"/>
                  </a:lnTo>
                  <a:lnTo>
                    <a:pt x="97" y="51"/>
                  </a:lnTo>
                  <a:lnTo>
                    <a:pt x="97" y="57"/>
                  </a:lnTo>
                  <a:lnTo>
                    <a:pt x="97" y="63"/>
                  </a:lnTo>
                  <a:lnTo>
                    <a:pt x="97" y="70"/>
                  </a:lnTo>
                  <a:lnTo>
                    <a:pt x="9" y="110"/>
                  </a:lnTo>
                  <a:lnTo>
                    <a:pt x="9" y="139"/>
                  </a:lnTo>
                  <a:lnTo>
                    <a:pt x="118" y="91"/>
                  </a:lnTo>
                  <a:lnTo>
                    <a:pt x="118" y="89"/>
                  </a:lnTo>
                  <a:lnTo>
                    <a:pt x="118" y="86"/>
                  </a:lnTo>
                  <a:lnTo>
                    <a:pt x="118" y="80"/>
                  </a:lnTo>
                  <a:lnTo>
                    <a:pt x="120" y="74"/>
                  </a:lnTo>
                  <a:lnTo>
                    <a:pt x="120" y="65"/>
                  </a:lnTo>
                  <a:lnTo>
                    <a:pt x="121" y="59"/>
                  </a:lnTo>
                  <a:lnTo>
                    <a:pt x="125" y="51"/>
                  </a:lnTo>
                  <a:lnTo>
                    <a:pt x="127" y="46"/>
                  </a:lnTo>
                  <a:lnTo>
                    <a:pt x="131" y="38"/>
                  </a:lnTo>
                  <a:lnTo>
                    <a:pt x="135" y="36"/>
                  </a:lnTo>
                  <a:lnTo>
                    <a:pt x="140" y="34"/>
                  </a:lnTo>
                  <a:lnTo>
                    <a:pt x="146" y="36"/>
                  </a:lnTo>
                  <a:lnTo>
                    <a:pt x="152" y="38"/>
                  </a:lnTo>
                  <a:lnTo>
                    <a:pt x="159" y="48"/>
                  </a:lnTo>
                  <a:lnTo>
                    <a:pt x="161" y="51"/>
                  </a:lnTo>
                  <a:lnTo>
                    <a:pt x="167" y="59"/>
                  </a:lnTo>
                  <a:lnTo>
                    <a:pt x="171" y="67"/>
                  </a:lnTo>
                  <a:lnTo>
                    <a:pt x="177" y="76"/>
                  </a:lnTo>
                  <a:lnTo>
                    <a:pt x="179" y="82"/>
                  </a:lnTo>
                  <a:lnTo>
                    <a:pt x="179" y="89"/>
                  </a:lnTo>
                  <a:lnTo>
                    <a:pt x="180" y="99"/>
                  </a:lnTo>
                  <a:lnTo>
                    <a:pt x="180" y="107"/>
                  </a:lnTo>
                  <a:lnTo>
                    <a:pt x="179" y="114"/>
                  </a:lnTo>
                  <a:lnTo>
                    <a:pt x="175" y="116"/>
                  </a:lnTo>
                  <a:lnTo>
                    <a:pt x="169" y="118"/>
                  </a:lnTo>
                  <a:lnTo>
                    <a:pt x="0" y="169"/>
                  </a:lnTo>
                  <a:lnTo>
                    <a:pt x="4" y="20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13" name="Google Shape;2413;p46"/>
            <p:cNvSpPr/>
            <p:nvPr/>
          </p:nvSpPr>
          <p:spPr>
            <a:xfrm>
              <a:off x="3605" y="1613"/>
              <a:ext cx="103" cy="82"/>
            </a:xfrm>
            <a:custGeom>
              <a:avLst/>
              <a:gdLst/>
              <a:ahLst/>
              <a:cxnLst/>
              <a:rect l="l" t="t" r="r" b="b"/>
              <a:pathLst>
                <a:path w="207" h="164" extrusionOk="0">
                  <a:moveTo>
                    <a:pt x="199" y="0"/>
                  </a:moveTo>
                  <a:lnTo>
                    <a:pt x="102" y="42"/>
                  </a:lnTo>
                  <a:lnTo>
                    <a:pt x="100" y="40"/>
                  </a:lnTo>
                  <a:lnTo>
                    <a:pt x="97" y="38"/>
                  </a:lnTo>
                  <a:lnTo>
                    <a:pt x="93" y="33"/>
                  </a:lnTo>
                  <a:lnTo>
                    <a:pt x="87" y="29"/>
                  </a:lnTo>
                  <a:lnTo>
                    <a:pt x="80" y="23"/>
                  </a:lnTo>
                  <a:lnTo>
                    <a:pt x="74" y="19"/>
                  </a:lnTo>
                  <a:lnTo>
                    <a:pt x="66" y="16"/>
                  </a:lnTo>
                  <a:lnTo>
                    <a:pt x="59" y="14"/>
                  </a:lnTo>
                  <a:lnTo>
                    <a:pt x="49" y="10"/>
                  </a:lnTo>
                  <a:lnTo>
                    <a:pt x="42" y="10"/>
                  </a:lnTo>
                  <a:lnTo>
                    <a:pt x="32" y="12"/>
                  </a:lnTo>
                  <a:lnTo>
                    <a:pt x="24" y="18"/>
                  </a:lnTo>
                  <a:lnTo>
                    <a:pt x="21" y="21"/>
                  </a:lnTo>
                  <a:lnTo>
                    <a:pt x="17" y="25"/>
                  </a:lnTo>
                  <a:lnTo>
                    <a:pt x="13" y="31"/>
                  </a:lnTo>
                  <a:lnTo>
                    <a:pt x="11" y="37"/>
                  </a:lnTo>
                  <a:lnTo>
                    <a:pt x="7" y="42"/>
                  </a:lnTo>
                  <a:lnTo>
                    <a:pt x="3" y="54"/>
                  </a:lnTo>
                  <a:lnTo>
                    <a:pt x="0" y="61"/>
                  </a:lnTo>
                  <a:lnTo>
                    <a:pt x="0" y="73"/>
                  </a:lnTo>
                  <a:lnTo>
                    <a:pt x="0" y="75"/>
                  </a:lnTo>
                  <a:lnTo>
                    <a:pt x="0" y="80"/>
                  </a:lnTo>
                  <a:lnTo>
                    <a:pt x="3" y="86"/>
                  </a:lnTo>
                  <a:lnTo>
                    <a:pt x="7" y="97"/>
                  </a:lnTo>
                  <a:lnTo>
                    <a:pt x="11" y="107"/>
                  </a:lnTo>
                  <a:lnTo>
                    <a:pt x="15" y="118"/>
                  </a:lnTo>
                  <a:lnTo>
                    <a:pt x="23" y="128"/>
                  </a:lnTo>
                  <a:lnTo>
                    <a:pt x="30" y="141"/>
                  </a:lnTo>
                  <a:lnTo>
                    <a:pt x="38" y="149"/>
                  </a:lnTo>
                  <a:lnTo>
                    <a:pt x="47" y="156"/>
                  </a:lnTo>
                  <a:lnTo>
                    <a:pt x="53" y="158"/>
                  </a:lnTo>
                  <a:lnTo>
                    <a:pt x="59" y="162"/>
                  </a:lnTo>
                  <a:lnTo>
                    <a:pt x="64" y="162"/>
                  </a:lnTo>
                  <a:lnTo>
                    <a:pt x="70" y="164"/>
                  </a:lnTo>
                  <a:lnTo>
                    <a:pt x="78" y="162"/>
                  </a:lnTo>
                  <a:lnTo>
                    <a:pt x="83" y="160"/>
                  </a:lnTo>
                  <a:lnTo>
                    <a:pt x="91" y="158"/>
                  </a:lnTo>
                  <a:lnTo>
                    <a:pt x="99" y="154"/>
                  </a:lnTo>
                  <a:lnTo>
                    <a:pt x="104" y="149"/>
                  </a:lnTo>
                  <a:lnTo>
                    <a:pt x="114" y="143"/>
                  </a:lnTo>
                  <a:lnTo>
                    <a:pt x="121" y="135"/>
                  </a:lnTo>
                  <a:lnTo>
                    <a:pt x="131" y="126"/>
                  </a:lnTo>
                  <a:lnTo>
                    <a:pt x="207" y="109"/>
                  </a:lnTo>
                  <a:lnTo>
                    <a:pt x="201" y="71"/>
                  </a:lnTo>
                  <a:lnTo>
                    <a:pt x="116" y="90"/>
                  </a:lnTo>
                  <a:lnTo>
                    <a:pt x="112" y="92"/>
                  </a:lnTo>
                  <a:lnTo>
                    <a:pt x="106" y="99"/>
                  </a:lnTo>
                  <a:lnTo>
                    <a:pt x="100" y="103"/>
                  </a:lnTo>
                  <a:lnTo>
                    <a:pt x="95" y="109"/>
                  </a:lnTo>
                  <a:lnTo>
                    <a:pt x="89" y="113"/>
                  </a:lnTo>
                  <a:lnTo>
                    <a:pt x="83" y="116"/>
                  </a:lnTo>
                  <a:lnTo>
                    <a:pt x="76" y="118"/>
                  </a:lnTo>
                  <a:lnTo>
                    <a:pt x="70" y="118"/>
                  </a:lnTo>
                  <a:lnTo>
                    <a:pt x="62" y="118"/>
                  </a:lnTo>
                  <a:lnTo>
                    <a:pt x="57" y="114"/>
                  </a:lnTo>
                  <a:lnTo>
                    <a:pt x="51" y="109"/>
                  </a:lnTo>
                  <a:lnTo>
                    <a:pt x="45" y="99"/>
                  </a:lnTo>
                  <a:lnTo>
                    <a:pt x="42" y="94"/>
                  </a:lnTo>
                  <a:lnTo>
                    <a:pt x="42" y="88"/>
                  </a:lnTo>
                  <a:lnTo>
                    <a:pt x="40" y="80"/>
                  </a:lnTo>
                  <a:lnTo>
                    <a:pt x="38" y="73"/>
                  </a:lnTo>
                  <a:lnTo>
                    <a:pt x="38" y="71"/>
                  </a:lnTo>
                  <a:lnTo>
                    <a:pt x="40" y="65"/>
                  </a:lnTo>
                  <a:lnTo>
                    <a:pt x="42" y="59"/>
                  </a:lnTo>
                  <a:lnTo>
                    <a:pt x="45" y="56"/>
                  </a:lnTo>
                  <a:lnTo>
                    <a:pt x="51" y="54"/>
                  </a:lnTo>
                  <a:lnTo>
                    <a:pt x="61" y="54"/>
                  </a:lnTo>
                  <a:lnTo>
                    <a:pt x="66" y="56"/>
                  </a:lnTo>
                  <a:lnTo>
                    <a:pt x="74" y="59"/>
                  </a:lnTo>
                  <a:lnTo>
                    <a:pt x="80" y="65"/>
                  </a:lnTo>
                  <a:lnTo>
                    <a:pt x="91" y="75"/>
                  </a:lnTo>
                  <a:lnTo>
                    <a:pt x="97" y="75"/>
                  </a:lnTo>
                  <a:lnTo>
                    <a:pt x="102" y="73"/>
                  </a:lnTo>
                  <a:lnTo>
                    <a:pt x="110" y="71"/>
                  </a:lnTo>
                  <a:lnTo>
                    <a:pt x="119" y="67"/>
                  </a:lnTo>
                  <a:lnTo>
                    <a:pt x="129" y="63"/>
                  </a:lnTo>
                  <a:lnTo>
                    <a:pt x="138" y="59"/>
                  </a:lnTo>
                  <a:lnTo>
                    <a:pt x="150" y="56"/>
                  </a:lnTo>
                  <a:lnTo>
                    <a:pt x="159" y="50"/>
                  </a:lnTo>
                  <a:lnTo>
                    <a:pt x="171" y="48"/>
                  </a:lnTo>
                  <a:lnTo>
                    <a:pt x="178" y="42"/>
                  </a:lnTo>
                  <a:lnTo>
                    <a:pt x="188" y="40"/>
                  </a:lnTo>
                  <a:lnTo>
                    <a:pt x="196" y="37"/>
                  </a:lnTo>
                  <a:lnTo>
                    <a:pt x="201" y="35"/>
                  </a:lnTo>
                  <a:lnTo>
                    <a:pt x="205" y="33"/>
                  </a:lnTo>
                  <a:lnTo>
                    <a:pt x="207" y="33"/>
                  </a:lnTo>
                  <a:lnTo>
                    <a:pt x="19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14" name="Google Shape;2414;p46"/>
            <p:cNvSpPr/>
            <p:nvPr/>
          </p:nvSpPr>
          <p:spPr>
            <a:xfrm>
              <a:off x="3684" y="1503"/>
              <a:ext cx="70" cy="68"/>
            </a:xfrm>
            <a:custGeom>
              <a:avLst/>
              <a:gdLst/>
              <a:ahLst/>
              <a:cxnLst/>
              <a:rect l="l" t="t" r="r" b="b"/>
              <a:pathLst>
                <a:path w="140" h="137" extrusionOk="0">
                  <a:moveTo>
                    <a:pt x="64" y="103"/>
                  </a:moveTo>
                  <a:lnTo>
                    <a:pt x="60" y="101"/>
                  </a:lnTo>
                  <a:lnTo>
                    <a:pt x="57" y="95"/>
                  </a:lnTo>
                  <a:lnTo>
                    <a:pt x="47" y="87"/>
                  </a:lnTo>
                  <a:lnTo>
                    <a:pt x="41" y="78"/>
                  </a:lnTo>
                  <a:lnTo>
                    <a:pt x="38" y="66"/>
                  </a:lnTo>
                  <a:lnTo>
                    <a:pt x="38" y="55"/>
                  </a:lnTo>
                  <a:lnTo>
                    <a:pt x="39" y="49"/>
                  </a:lnTo>
                  <a:lnTo>
                    <a:pt x="43" y="44"/>
                  </a:lnTo>
                  <a:lnTo>
                    <a:pt x="49" y="38"/>
                  </a:lnTo>
                  <a:lnTo>
                    <a:pt x="58" y="34"/>
                  </a:lnTo>
                  <a:lnTo>
                    <a:pt x="60" y="32"/>
                  </a:lnTo>
                  <a:lnTo>
                    <a:pt x="66" y="34"/>
                  </a:lnTo>
                  <a:lnTo>
                    <a:pt x="76" y="34"/>
                  </a:lnTo>
                  <a:lnTo>
                    <a:pt x="85" y="40"/>
                  </a:lnTo>
                  <a:lnTo>
                    <a:pt x="89" y="42"/>
                  </a:lnTo>
                  <a:lnTo>
                    <a:pt x="93" y="45"/>
                  </a:lnTo>
                  <a:lnTo>
                    <a:pt x="96" y="49"/>
                  </a:lnTo>
                  <a:lnTo>
                    <a:pt x="100" y="55"/>
                  </a:lnTo>
                  <a:lnTo>
                    <a:pt x="102" y="61"/>
                  </a:lnTo>
                  <a:lnTo>
                    <a:pt x="104" y="68"/>
                  </a:lnTo>
                  <a:lnTo>
                    <a:pt x="104" y="74"/>
                  </a:lnTo>
                  <a:lnTo>
                    <a:pt x="106" y="78"/>
                  </a:lnTo>
                  <a:lnTo>
                    <a:pt x="106" y="84"/>
                  </a:lnTo>
                  <a:lnTo>
                    <a:pt x="106" y="91"/>
                  </a:lnTo>
                  <a:lnTo>
                    <a:pt x="125" y="108"/>
                  </a:lnTo>
                  <a:lnTo>
                    <a:pt x="140" y="97"/>
                  </a:lnTo>
                  <a:lnTo>
                    <a:pt x="140" y="95"/>
                  </a:lnTo>
                  <a:lnTo>
                    <a:pt x="140" y="91"/>
                  </a:lnTo>
                  <a:lnTo>
                    <a:pt x="140" y="85"/>
                  </a:lnTo>
                  <a:lnTo>
                    <a:pt x="140" y="78"/>
                  </a:lnTo>
                  <a:lnTo>
                    <a:pt x="138" y="68"/>
                  </a:lnTo>
                  <a:lnTo>
                    <a:pt x="138" y="61"/>
                  </a:lnTo>
                  <a:lnTo>
                    <a:pt x="136" y="51"/>
                  </a:lnTo>
                  <a:lnTo>
                    <a:pt x="134" y="42"/>
                  </a:lnTo>
                  <a:lnTo>
                    <a:pt x="131" y="32"/>
                  </a:lnTo>
                  <a:lnTo>
                    <a:pt x="125" y="23"/>
                  </a:lnTo>
                  <a:lnTo>
                    <a:pt x="117" y="13"/>
                  </a:lnTo>
                  <a:lnTo>
                    <a:pt x="110" y="7"/>
                  </a:lnTo>
                  <a:lnTo>
                    <a:pt x="102" y="6"/>
                  </a:lnTo>
                  <a:lnTo>
                    <a:pt x="96" y="4"/>
                  </a:lnTo>
                  <a:lnTo>
                    <a:pt x="91" y="2"/>
                  </a:lnTo>
                  <a:lnTo>
                    <a:pt x="85" y="2"/>
                  </a:lnTo>
                  <a:lnTo>
                    <a:pt x="77" y="0"/>
                  </a:lnTo>
                  <a:lnTo>
                    <a:pt x="70" y="0"/>
                  </a:lnTo>
                  <a:lnTo>
                    <a:pt x="60" y="0"/>
                  </a:lnTo>
                  <a:lnTo>
                    <a:pt x="53" y="4"/>
                  </a:lnTo>
                  <a:lnTo>
                    <a:pt x="43" y="4"/>
                  </a:lnTo>
                  <a:lnTo>
                    <a:pt x="34" y="6"/>
                  </a:lnTo>
                  <a:lnTo>
                    <a:pt x="26" y="9"/>
                  </a:lnTo>
                  <a:lnTo>
                    <a:pt x="22" y="13"/>
                  </a:lnTo>
                  <a:lnTo>
                    <a:pt x="13" y="19"/>
                  </a:lnTo>
                  <a:lnTo>
                    <a:pt x="5" y="28"/>
                  </a:lnTo>
                  <a:lnTo>
                    <a:pt x="1" y="34"/>
                  </a:lnTo>
                  <a:lnTo>
                    <a:pt x="0" y="45"/>
                  </a:lnTo>
                  <a:lnTo>
                    <a:pt x="1" y="55"/>
                  </a:lnTo>
                  <a:lnTo>
                    <a:pt x="5" y="65"/>
                  </a:lnTo>
                  <a:lnTo>
                    <a:pt x="7" y="72"/>
                  </a:lnTo>
                  <a:lnTo>
                    <a:pt x="13" y="80"/>
                  </a:lnTo>
                  <a:lnTo>
                    <a:pt x="17" y="87"/>
                  </a:lnTo>
                  <a:lnTo>
                    <a:pt x="22" y="95"/>
                  </a:lnTo>
                  <a:lnTo>
                    <a:pt x="26" y="101"/>
                  </a:lnTo>
                  <a:lnTo>
                    <a:pt x="30" y="104"/>
                  </a:lnTo>
                  <a:lnTo>
                    <a:pt x="32" y="106"/>
                  </a:lnTo>
                  <a:lnTo>
                    <a:pt x="34" y="108"/>
                  </a:lnTo>
                  <a:lnTo>
                    <a:pt x="47" y="137"/>
                  </a:lnTo>
                  <a:lnTo>
                    <a:pt x="64" y="1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15" name="Google Shape;2415;p46"/>
            <p:cNvSpPr/>
            <p:nvPr/>
          </p:nvSpPr>
          <p:spPr>
            <a:xfrm>
              <a:off x="4595" y="1511"/>
              <a:ext cx="488" cy="76"/>
            </a:xfrm>
            <a:custGeom>
              <a:avLst/>
              <a:gdLst/>
              <a:ahLst/>
              <a:cxnLst/>
              <a:rect l="l" t="t" r="r" b="b"/>
              <a:pathLst>
                <a:path w="977" h="152" extrusionOk="0">
                  <a:moveTo>
                    <a:pt x="0" y="0"/>
                  </a:moveTo>
                  <a:lnTo>
                    <a:pt x="2" y="2"/>
                  </a:lnTo>
                  <a:lnTo>
                    <a:pt x="6" y="6"/>
                  </a:lnTo>
                  <a:lnTo>
                    <a:pt x="11" y="10"/>
                  </a:lnTo>
                  <a:lnTo>
                    <a:pt x="17" y="13"/>
                  </a:lnTo>
                  <a:lnTo>
                    <a:pt x="27" y="17"/>
                  </a:lnTo>
                  <a:lnTo>
                    <a:pt x="30" y="21"/>
                  </a:lnTo>
                  <a:lnTo>
                    <a:pt x="36" y="25"/>
                  </a:lnTo>
                  <a:lnTo>
                    <a:pt x="44" y="27"/>
                  </a:lnTo>
                  <a:lnTo>
                    <a:pt x="49" y="30"/>
                  </a:lnTo>
                  <a:lnTo>
                    <a:pt x="55" y="34"/>
                  </a:lnTo>
                  <a:lnTo>
                    <a:pt x="63" y="36"/>
                  </a:lnTo>
                  <a:lnTo>
                    <a:pt x="70" y="40"/>
                  </a:lnTo>
                  <a:lnTo>
                    <a:pt x="78" y="44"/>
                  </a:lnTo>
                  <a:lnTo>
                    <a:pt x="87" y="46"/>
                  </a:lnTo>
                  <a:lnTo>
                    <a:pt x="95" y="51"/>
                  </a:lnTo>
                  <a:lnTo>
                    <a:pt x="105" y="53"/>
                  </a:lnTo>
                  <a:lnTo>
                    <a:pt x="116" y="59"/>
                  </a:lnTo>
                  <a:lnTo>
                    <a:pt x="126" y="61"/>
                  </a:lnTo>
                  <a:lnTo>
                    <a:pt x="137" y="65"/>
                  </a:lnTo>
                  <a:lnTo>
                    <a:pt x="148" y="69"/>
                  </a:lnTo>
                  <a:lnTo>
                    <a:pt x="160" y="72"/>
                  </a:lnTo>
                  <a:lnTo>
                    <a:pt x="173" y="76"/>
                  </a:lnTo>
                  <a:lnTo>
                    <a:pt x="186" y="80"/>
                  </a:lnTo>
                  <a:lnTo>
                    <a:pt x="200" y="84"/>
                  </a:lnTo>
                  <a:lnTo>
                    <a:pt x="215" y="88"/>
                  </a:lnTo>
                  <a:lnTo>
                    <a:pt x="228" y="89"/>
                  </a:lnTo>
                  <a:lnTo>
                    <a:pt x="243" y="93"/>
                  </a:lnTo>
                  <a:lnTo>
                    <a:pt x="259" y="95"/>
                  </a:lnTo>
                  <a:lnTo>
                    <a:pt x="276" y="97"/>
                  </a:lnTo>
                  <a:lnTo>
                    <a:pt x="291" y="101"/>
                  </a:lnTo>
                  <a:lnTo>
                    <a:pt x="310" y="103"/>
                  </a:lnTo>
                  <a:lnTo>
                    <a:pt x="327" y="105"/>
                  </a:lnTo>
                  <a:lnTo>
                    <a:pt x="346" y="107"/>
                  </a:lnTo>
                  <a:lnTo>
                    <a:pt x="365" y="108"/>
                  </a:lnTo>
                  <a:lnTo>
                    <a:pt x="384" y="110"/>
                  </a:lnTo>
                  <a:lnTo>
                    <a:pt x="405" y="110"/>
                  </a:lnTo>
                  <a:lnTo>
                    <a:pt x="426" y="112"/>
                  </a:lnTo>
                  <a:lnTo>
                    <a:pt x="445" y="112"/>
                  </a:lnTo>
                  <a:lnTo>
                    <a:pt x="468" y="114"/>
                  </a:lnTo>
                  <a:lnTo>
                    <a:pt x="491" y="114"/>
                  </a:lnTo>
                  <a:lnTo>
                    <a:pt x="515" y="114"/>
                  </a:lnTo>
                  <a:lnTo>
                    <a:pt x="538" y="114"/>
                  </a:lnTo>
                  <a:lnTo>
                    <a:pt x="563" y="112"/>
                  </a:lnTo>
                  <a:lnTo>
                    <a:pt x="588" y="112"/>
                  </a:lnTo>
                  <a:lnTo>
                    <a:pt x="614" y="110"/>
                  </a:lnTo>
                  <a:lnTo>
                    <a:pt x="639" y="108"/>
                  </a:lnTo>
                  <a:lnTo>
                    <a:pt x="665" y="107"/>
                  </a:lnTo>
                  <a:lnTo>
                    <a:pt x="694" y="103"/>
                  </a:lnTo>
                  <a:lnTo>
                    <a:pt x="723" y="101"/>
                  </a:lnTo>
                  <a:lnTo>
                    <a:pt x="751" y="97"/>
                  </a:lnTo>
                  <a:lnTo>
                    <a:pt x="780" y="93"/>
                  </a:lnTo>
                  <a:lnTo>
                    <a:pt x="810" y="88"/>
                  </a:lnTo>
                  <a:lnTo>
                    <a:pt x="842" y="84"/>
                  </a:lnTo>
                  <a:lnTo>
                    <a:pt x="873" y="78"/>
                  </a:lnTo>
                  <a:lnTo>
                    <a:pt x="907" y="74"/>
                  </a:lnTo>
                  <a:lnTo>
                    <a:pt x="937" y="67"/>
                  </a:lnTo>
                  <a:lnTo>
                    <a:pt x="974" y="61"/>
                  </a:lnTo>
                  <a:lnTo>
                    <a:pt x="977" y="114"/>
                  </a:lnTo>
                  <a:lnTo>
                    <a:pt x="974" y="114"/>
                  </a:lnTo>
                  <a:lnTo>
                    <a:pt x="970" y="114"/>
                  </a:lnTo>
                  <a:lnTo>
                    <a:pt x="964" y="114"/>
                  </a:lnTo>
                  <a:lnTo>
                    <a:pt x="958" y="116"/>
                  </a:lnTo>
                  <a:lnTo>
                    <a:pt x="953" y="118"/>
                  </a:lnTo>
                  <a:lnTo>
                    <a:pt x="945" y="120"/>
                  </a:lnTo>
                  <a:lnTo>
                    <a:pt x="937" y="120"/>
                  </a:lnTo>
                  <a:lnTo>
                    <a:pt x="928" y="122"/>
                  </a:lnTo>
                  <a:lnTo>
                    <a:pt x="918" y="122"/>
                  </a:lnTo>
                  <a:lnTo>
                    <a:pt x="909" y="124"/>
                  </a:lnTo>
                  <a:lnTo>
                    <a:pt x="897" y="126"/>
                  </a:lnTo>
                  <a:lnTo>
                    <a:pt x="886" y="127"/>
                  </a:lnTo>
                  <a:lnTo>
                    <a:pt x="873" y="129"/>
                  </a:lnTo>
                  <a:lnTo>
                    <a:pt x="861" y="131"/>
                  </a:lnTo>
                  <a:lnTo>
                    <a:pt x="846" y="131"/>
                  </a:lnTo>
                  <a:lnTo>
                    <a:pt x="833" y="133"/>
                  </a:lnTo>
                  <a:lnTo>
                    <a:pt x="818" y="133"/>
                  </a:lnTo>
                  <a:lnTo>
                    <a:pt x="802" y="137"/>
                  </a:lnTo>
                  <a:lnTo>
                    <a:pt x="787" y="137"/>
                  </a:lnTo>
                  <a:lnTo>
                    <a:pt x="770" y="139"/>
                  </a:lnTo>
                  <a:lnTo>
                    <a:pt x="753" y="141"/>
                  </a:lnTo>
                  <a:lnTo>
                    <a:pt x="738" y="143"/>
                  </a:lnTo>
                  <a:lnTo>
                    <a:pt x="721" y="145"/>
                  </a:lnTo>
                  <a:lnTo>
                    <a:pt x="702" y="145"/>
                  </a:lnTo>
                  <a:lnTo>
                    <a:pt x="683" y="146"/>
                  </a:lnTo>
                  <a:lnTo>
                    <a:pt x="665" y="148"/>
                  </a:lnTo>
                  <a:lnTo>
                    <a:pt x="646" y="148"/>
                  </a:lnTo>
                  <a:lnTo>
                    <a:pt x="627" y="150"/>
                  </a:lnTo>
                  <a:lnTo>
                    <a:pt x="608" y="150"/>
                  </a:lnTo>
                  <a:lnTo>
                    <a:pt x="589" y="152"/>
                  </a:lnTo>
                  <a:lnTo>
                    <a:pt x="569" y="152"/>
                  </a:lnTo>
                  <a:lnTo>
                    <a:pt x="550" y="152"/>
                  </a:lnTo>
                  <a:lnTo>
                    <a:pt x="529" y="152"/>
                  </a:lnTo>
                  <a:lnTo>
                    <a:pt x="510" y="152"/>
                  </a:lnTo>
                  <a:lnTo>
                    <a:pt x="487" y="150"/>
                  </a:lnTo>
                  <a:lnTo>
                    <a:pt x="468" y="150"/>
                  </a:lnTo>
                  <a:lnTo>
                    <a:pt x="447" y="150"/>
                  </a:lnTo>
                  <a:lnTo>
                    <a:pt x="428" y="150"/>
                  </a:lnTo>
                  <a:lnTo>
                    <a:pt x="407" y="148"/>
                  </a:lnTo>
                  <a:lnTo>
                    <a:pt x="386" y="148"/>
                  </a:lnTo>
                  <a:lnTo>
                    <a:pt x="365" y="146"/>
                  </a:lnTo>
                  <a:lnTo>
                    <a:pt x="346" y="146"/>
                  </a:lnTo>
                  <a:lnTo>
                    <a:pt x="327" y="145"/>
                  </a:lnTo>
                  <a:lnTo>
                    <a:pt x="308" y="141"/>
                  </a:lnTo>
                  <a:lnTo>
                    <a:pt x="287" y="139"/>
                  </a:lnTo>
                  <a:lnTo>
                    <a:pt x="268" y="137"/>
                  </a:lnTo>
                  <a:lnTo>
                    <a:pt x="249" y="133"/>
                  </a:lnTo>
                  <a:lnTo>
                    <a:pt x="230" y="129"/>
                  </a:lnTo>
                  <a:lnTo>
                    <a:pt x="211" y="126"/>
                  </a:lnTo>
                  <a:lnTo>
                    <a:pt x="194" y="122"/>
                  </a:lnTo>
                  <a:lnTo>
                    <a:pt x="175" y="118"/>
                  </a:lnTo>
                  <a:lnTo>
                    <a:pt x="158" y="112"/>
                  </a:lnTo>
                  <a:lnTo>
                    <a:pt x="141" y="107"/>
                  </a:lnTo>
                  <a:lnTo>
                    <a:pt x="124" y="103"/>
                  </a:lnTo>
                  <a:lnTo>
                    <a:pt x="106" y="97"/>
                  </a:lnTo>
                  <a:lnTo>
                    <a:pt x="91" y="91"/>
                  </a:lnTo>
                  <a:lnTo>
                    <a:pt x="74" y="84"/>
                  </a:lnTo>
                  <a:lnTo>
                    <a:pt x="61" y="78"/>
                  </a:lnTo>
                  <a:lnTo>
                    <a:pt x="46" y="69"/>
                  </a:lnTo>
                  <a:lnTo>
                    <a:pt x="34" y="61"/>
                  </a:lnTo>
                  <a:lnTo>
                    <a:pt x="21" y="53"/>
                  </a:lnTo>
                  <a:lnTo>
                    <a:pt x="10" y="4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16" name="Google Shape;2416;p46"/>
            <p:cNvSpPr/>
            <p:nvPr/>
          </p:nvSpPr>
          <p:spPr>
            <a:xfrm>
              <a:off x="4669" y="1186"/>
              <a:ext cx="278" cy="218"/>
            </a:xfrm>
            <a:custGeom>
              <a:avLst/>
              <a:gdLst/>
              <a:ahLst/>
              <a:cxnLst/>
              <a:rect l="l" t="t" r="r" b="b"/>
              <a:pathLst>
                <a:path w="557" h="435" extrusionOk="0">
                  <a:moveTo>
                    <a:pt x="50" y="0"/>
                  </a:moveTo>
                  <a:lnTo>
                    <a:pt x="54" y="4"/>
                  </a:lnTo>
                  <a:lnTo>
                    <a:pt x="55" y="7"/>
                  </a:lnTo>
                  <a:lnTo>
                    <a:pt x="61" y="13"/>
                  </a:lnTo>
                  <a:lnTo>
                    <a:pt x="65" y="21"/>
                  </a:lnTo>
                  <a:lnTo>
                    <a:pt x="73" y="30"/>
                  </a:lnTo>
                  <a:lnTo>
                    <a:pt x="74" y="34"/>
                  </a:lnTo>
                  <a:lnTo>
                    <a:pt x="78" y="40"/>
                  </a:lnTo>
                  <a:lnTo>
                    <a:pt x="82" y="45"/>
                  </a:lnTo>
                  <a:lnTo>
                    <a:pt x="88" y="53"/>
                  </a:lnTo>
                  <a:lnTo>
                    <a:pt x="92" y="57"/>
                  </a:lnTo>
                  <a:lnTo>
                    <a:pt x="97" y="62"/>
                  </a:lnTo>
                  <a:lnTo>
                    <a:pt x="101" y="70"/>
                  </a:lnTo>
                  <a:lnTo>
                    <a:pt x="107" y="78"/>
                  </a:lnTo>
                  <a:lnTo>
                    <a:pt x="111" y="83"/>
                  </a:lnTo>
                  <a:lnTo>
                    <a:pt x="116" y="89"/>
                  </a:lnTo>
                  <a:lnTo>
                    <a:pt x="120" y="97"/>
                  </a:lnTo>
                  <a:lnTo>
                    <a:pt x="128" y="106"/>
                  </a:lnTo>
                  <a:lnTo>
                    <a:pt x="133" y="112"/>
                  </a:lnTo>
                  <a:lnTo>
                    <a:pt x="137" y="121"/>
                  </a:lnTo>
                  <a:lnTo>
                    <a:pt x="143" y="127"/>
                  </a:lnTo>
                  <a:lnTo>
                    <a:pt x="151" y="137"/>
                  </a:lnTo>
                  <a:lnTo>
                    <a:pt x="154" y="144"/>
                  </a:lnTo>
                  <a:lnTo>
                    <a:pt x="162" y="152"/>
                  </a:lnTo>
                  <a:lnTo>
                    <a:pt x="168" y="159"/>
                  </a:lnTo>
                  <a:lnTo>
                    <a:pt x="173" y="169"/>
                  </a:lnTo>
                  <a:lnTo>
                    <a:pt x="179" y="177"/>
                  </a:lnTo>
                  <a:lnTo>
                    <a:pt x="185" y="186"/>
                  </a:lnTo>
                  <a:lnTo>
                    <a:pt x="190" y="194"/>
                  </a:lnTo>
                  <a:lnTo>
                    <a:pt x="196" y="201"/>
                  </a:lnTo>
                  <a:lnTo>
                    <a:pt x="202" y="209"/>
                  </a:lnTo>
                  <a:lnTo>
                    <a:pt x="208" y="218"/>
                  </a:lnTo>
                  <a:lnTo>
                    <a:pt x="215" y="226"/>
                  </a:lnTo>
                  <a:lnTo>
                    <a:pt x="221" y="234"/>
                  </a:lnTo>
                  <a:lnTo>
                    <a:pt x="227" y="241"/>
                  </a:lnTo>
                  <a:lnTo>
                    <a:pt x="232" y="249"/>
                  </a:lnTo>
                  <a:lnTo>
                    <a:pt x="238" y="256"/>
                  </a:lnTo>
                  <a:lnTo>
                    <a:pt x="242" y="264"/>
                  </a:lnTo>
                  <a:lnTo>
                    <a:pt x="247" y="270"/>
                  </a:lnTo>
                  <a:lnTo>
                    <a:pt x="253" y="277"/>
                  </a:lnTo>
                  <a:lnTo>
                    <a:pt x="259" y="285"/>
                  </a:lnTo>
                  <a:lnTo>
                    <a:pt x="265" y="293"/>
                  </a:lnTo>
                  <a:lnTo>
                    <a:pt x="268" y="298"/>
                  </a:lnTo>
                  <a:lnTo>
                    <a:pt x="274" y="304"/>
                  </a:lnTo>
                  <a:lnTo>
                    <a:pt x="278" y="310"/>
                  </a:lnTo>
                  <a:lnTo>
                    <a:pt x="284" y="315"/>
                  </a:lnTo>
                  <a:lnTo>
                    <a:pt x="291" y="325"/>
                  </a:lnTo>
                  <a:lnTo>
                    <a:pt x="299" y="336"/>
                  </a:lnTo>
                  <a:lnTo>
                    <a:pt x="305" y="344"/>
                  </a:lnTo>
                  <a:lnTo>
                    <a:pt x="310" y="351"/>
                  </a:lnTo>
                  <a:lnTo>
                    <a:pt x="316" y="357"/>
                  </a:lnTo>
                  <a:lnTo>
                    <a:pt x="320" y="361"/>
                  </a:lnTo>
                  <a:lnTo>
                    <a:pt x="322" y="359"/>
                  </a:lnTo>
                  <a:lnTo>
                    <a:pt x="325" y="355"/>
                  </a:lnTo>
                  <a:lnTo>
                    <a:pt x="333" y="350"/>
                  </a:lnTo>
                  <a:lnTo>
                    <a:pt x="344" y="342"/>
                  </a:lnTo>
                  <a:lnTo>
                    <a:pt x="348" y="336"/>
                  </a:lnTo>
                  <a:lnTo>
                    <a:pt x="354" y="332"/>
                  </a:lnTo>
                  <a:lnTo>
                    <a:pt x="362" y="327"/>
                  </a:lnTo>
                  <a:lnTo>
                    <a:pt x="367" y="323"/>
                  </a:lnTo>
                  <a:lnTo>
                    <a:pt x="375" y="315"/>
                  </a:lnTo>
                  <a:lnTo>
                    <a:pt x="382" y="310"/>
                  </a:lnTo>
                  <a:lnTo>
                    <a:pt x="390" y="304"/>
                  </a:lnTo>
                  <a:lnTo>
                    <a:pt x="400" y="298"/>
                  </a:lnTo>
                  <a:lnTo>
                    <a:pt x="407" y="291"/>
                  </a:lnTo>
                  <a:lnTo>
                    <a:pt x="417" y="283"/>
                  </a:lnTo>
                  <a:lnTo>
                    <a:pt x="424" y="275"/>
                  </a:lnTo>
                  <a:lnTo>
                    <a:pt x="434" y="268"/>
                  </a:lnTo>
                  <a:lnTo>
                    <a:pt x="441" y="260"/>
                  </a:lnTo>
                  <a:lnTo>
                    <a:pt x="451" y="253"/>
                  </a:lnTo>
                  <a:lnTo>
                    <a:pt x="459" y="245"/>
                  </a:lnTo>
                  <a:lnTo>
                    <a:pt x="468" y="237"/>
                  </a:lnTo>
                  <a:lnTo>
                    <a:pt x="476" y="228"/>
                  </a:lnTo>
                  <a:lnTo>
                    <a:pt x="483" y="220"/>
                  </a:lnTo>
                  <a:lnTo>
                    <a:pt x="491" y="211"/>
                  </a:lnTo>
                  <a:lnTo>
                    <a:pt x="498" y="203"/>
                  </a:lnTo>
                  <a:lnTo>
                    <a:pt x="506" y="194"/>
                  </a:lnTo>
                  <a:lnTo>
                    <a:pt x="514" y="186"/>
                  </a:lnTo>
                  <a:lnTo>
                    <a:pt x="519" y="178"/>
                  </a:lnTo>
                  <a:lnTo>
                    <a:pt x="527" y="171"/>
                  </a:lnTo>
                  <a:lnTo>
                    <a:pt x="557" y="196"/>
                  </a:lnTo>
                  <a:lnTo>
                    <a:pt x="556" y="197"/>
                  </a:lnTo>
                  <a:lnTo>
                    <a:pt x="552" y="201"/>
                  </a:lnTo>
                  <a:lnTo>
                    <a:pt x="546" y="209"/>
                  </a:lnTo>
                  <a:lnTo>
                    <a:pt x="538" y="220"/>
                  </a:lnTo>
                  <a:lnTo>
                    <a:pt x="533" y="224"/>
                  </a:lnTo>
                  <a:lnTo>
                    <a:pt x="529" y="230"/>
                  </a:lnTo>
                  <a:lnTo>
                    <a:pt x="521" y="237"/>
                  </a:lnTo>
                  <a:lnTo>
                    <a:pt x="516" y="245"/>
                  </a:lnTo>
                  <a:lnTo>
                    <a:pt x="510" y="253"/>
                  </a:lnTo>
                  <a:lnTo>
                    <a:pt x="504" y="260"/>
                  </a:lnTo>
                  <a:lnTo>
                    <a:pt x="497" y="270"/>
                  </a:lnTo>
                  <a:lnTo>
                    <a:pt x="489" y="279"/>
                  </a:lnTo>
                  <a:lnTo>
                    <a:pt x="479" y="287"/>
                  </a:lnTo>
                  <a:lnTo>
                    <a:pt x="470" y="296"/>
                  </a:lnTo>
                  <a:lnTo>
                    <a:pt x="460" y="306"/>
                  </a:lnTo>
                  <a:lnTo>
                    <a:pt x="453" y="315"/>
                  </a:lnTo>
                  <a:lnTo>
                    <a:pt x="441" y="325"/>
                  </a:lnTo>
                  <a:lnTo>
                    <a:pt x="432" y="334"/>
                  </a:lnTo>
                  <a:lnTo>
                    <a:pt x="422" y="344"/>
                  </a:lnTo>
                  <a:lnTo>
                    <a:pt x="411" y="355"/>
                  </a:lnTo>
                  <a:lnTo>
                    <a:pt x="400" y="365"/>
                  </a:lnTo>
                  <a:lnTo>
                    <a:pt x="390" y="374"/>
                  </a:lnTo>
                  <a:lnTo>
                    <a:pt x="379" y="384"/>
                  </a:lnTo>
                  <a:lnTo>
                    <a:pt x="367" y="395"/>
                  </a:lnTo>
                  <a:lnTo>
                    <a:pt x="362" y="399"/>
                  </a:lnTo>
                  <a:lnTo>
                    <a:pt x="356" y="405"/>
                  </a:lnTo>
                  <a:lnTo>
                    <a:pt x="348" y="409"/>
                  </a:lnTo>
                  <a:lnTo>
                    <a:pt x="344" y="414"/>
                  </a:lnTo>
                  <a:lnTo>
                    <a:pt x="337" y="418"/>
                  </a:lnTo>
                  <a:lnTo>
                    <a:pt x="331" y="424"/>
                  </a:lnTo>
                  <a:lnTo>
                    <a:pt x="325" y="429"/>
                  </a:lnTo>
                  <a:lnTo>
                    <a:pt x="320" y="435"/>
                  </a:lnTo>
                  <a:lnTo>
                    <a:pt x="0" y="30"/>
                  </a:lnTo>
                  <a:lnTo>
                    <a:pt x="5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17" name="Google Shape;2417;p46"/>
            <p:cNvSpPr/>
            <p:nvPr/>
          </p:nvSpPr>
          <p:spPr>
            <a:xfrm>
              <a:off x="4272" y="1155"/>
              <a:ext cx="112" cy="72"/>
            </a:xfrm>
            <a:custGeom>
              <a:avLst/>
              <a:gdLst/>
              <a:ahLst/>
              <a:cxnLst/>
              <a:rect l="l" t="t" r="r" b="b"/>
              <a:pathLst>
                <a:path w="225" h="144" extrusionOk="0">
                  <a:moveTo>
                    <a:pt x="37" y="144"/>
                  </a:moveTo>
                  <a:lnTo>
                    <a:pt x="37" y="141"/>
                  </a:lnTo>
                  <a:lnTo>
                    <a:pt x="37" y="135"/>
                  </a:lnTo>
                  <a:lnTo>
                    <a:pt x="38" y="125"/>
                  </a:lnTo>
                  <a:lnTo>
                    <a:pt x="40" y="118"/>
                  </a:lnTo>
                  <a:lnTo>
                    <a:pt x="44" y="108"/>
                  </a:lnTo>
                  <a:lnTo>
                    <a:pt x="48" y="99"/>
                  </a:lnTo>
                  <a:lnTo>
                    <a:pt x="54" y="87"/>
                  </a:lnTo>
                  <a:lnTo>
                    <a:pt x="63" y="78"/>
                  </a:lnTo>
                  <a:lnTo>
                    <a:pt x="65" y="72"/>
                  </a:lnTo>
                  <a:lnTo>
                    <a:pt x="71" y="68"/>
                  </a:lnTo>
                  <a:lnTo>
                    <a:pt x="77" y="63"/>
                  </a:lnTo>
                  <a:lnTo>
                    <a:pt x="82" y="59"/>
                  </a:lnTo>
                  <a:lnTo>
                    <a:pt x="90" y="55"/>
                  </a:lnTo>
                  <a:lnTo>
                    <a:pt x="97" y="53"/>
                  </a:lnTo>
                  <a:lnTo>
                    <a:pt x="105" y="49"/>
                  </a:lnTo>
                  <a:lnTo>
                    <a:pt x="115" y="48"/>
                  </a:lnTo>
                  <a:lnTo>
                    <a:pt x="124" y="44"/>
                  </a:lnTo>
                  <a:lnTo>
                    <a:pt x="135" y="42"/>
                  </a:lnTo>
                  <a:lnTo>
                    <a:pt x="139" y="42"/>
                  </a:lnTo>
                  <a:lnTo>
                    <a:pt x="145" y="42"/>
                  </a:lnTo>
                  <a:lnTo>
                    <a:pt x="153" y="42"/>
                  </a:lnTo>
                  <a:lnTo>
                    <a:pt x="158" y="42"/>
                  </a:lnTo>
                  <a:lnTo>
                    <a:pt x="164" y="42"/>
                  </a:lnTo>
                  <a:lnTo>
                    <a:pt x="172" y="42"/>
                  </a:lnTo>
                  <a:lnTo>
                    <a:pt x="177" y="42"/>
                  </a:lnTo>
                  <a:lnTo>
                    <a:pt x="187" y="44"/>
                  </a:lnTo>
                  <a:lnTo>
                    <a:pt x="192" y="44"/>
                  </a:lnTo>
                  <a:lnTo>
                    <a:pt x="202" y="46"/>
                  </a:lnTo>
                  <a:lnTo>
                    <a:pt x="208" y="48"/>
                  </a:lnTo>
                  <a:lnTo>
                    <a:pt x="217" y="49"/>
                  </a:lnTo>
                  <a:lnTo>
                    <a:pt x="225" y="11"/>
                  </a:lnTo>
                  <a:lnTo>
                    <a:pt x="223" y="9"/>
                  </a:lnTo>
                  <a:lnTo>
                    <a:pt x="215" y="8"/>
                  </a:lnTo>
                  <a:lnTo>
                    <a:pt x="211" y="6"/>
                  </a:lnTo>
                  <a:lnTo>
                    <a:pt x="206" y="6"/>
                  </a:lnTo>
                  <a:lnTo>
                    <a:pt x="198" y="4"/>
                  </a:lnTo>
                  <a:lnTo>
                    <a:pt x="192" y="4"/>
                  </a:lnTo>
                  <a:lnTo>
                    <a:pt x="185" y="2"/>
                  </a:lnTo>
                  <a:lnTo>
                    <a:pt x="177" y="2"/>
                  </a:lnTo>
                  <a:lnTo>
                    <a:pt x="168" y="0"/>
                  </a:lnTo>
                  <a:lnTo>
                    <a:pt x="160" y="0"/>
                  </a:lnTo>
                  <a:lnTo>
                    <a:pt x="151" y="0"/>
                  </a:lnTo>
                  <a:lnTo>
                    <a:pt x="141" y="0"/>
                  </a:lnTo>
                  <a:lnTo>
                    <a:pt x="132" y="0"/>
                  </a:lnTo>
                  <a:lnTo>
                    <a:pt x="122" y="2"/>
                  </a:lnTo>
                  <a:lnTo>
                    <a:pt x="111" y="2"/>
                  </a:lnTo>
                  <a:lnTo>
                    <a:pt x="99" y="6"/>
                  </a:lnTo>
                  <a:lnTo>
                    <a:pt x="90" y="8"/>
                  </a:lnTo>
                  <a:lnTo>
                    <a:pt x="80" y="11"/>
                  </a:lnTo>
                  <a:lnTo>
                    <a:pt x="71" y="15"/>
                  </a:lnTo>
                  <a:lnTo>
                    <a:pt x="61" y="21"/>
                  </a:lnTo>
                  <a:lnTo>
                    <a:pt x="52" y="27"/>
                  </a:lnTo>
                  <a:lnTo>
                    <a:pt x="44" y="32"/>
                  </a:lnTo>
                  <a:lnTo>
                    <a:pt x="35" y="40"/>
                  </a:lnTo>
                  <a:lnTo>
                    <a:pt x="29" y="49"/>
                  </a:lnTo>
                  <a:lnTo>
                    <a:pt x="21" y="57"/>
                  </a:lnTo>
                  <a:lnTo>
                    <a:pt x="16" y="70"/>
                  </a:lnTo>
                  <a:lnTo>
                    <a:pt x="12" y="74"/>
                  </a:lnTo>
                  <a:lnTo>
                    <a:pt x="10" y="82"/>
                  </a:lnTo>
                  <a:lnTo>
                    <a:pt x="6" y="87"/>
                  </a:lnTo>
                  <a:lnTo>
                    <a:pt x="6" y="95"/>
                  </a:lnTo>
                  <a:lnTo>
                    <a:pt x="2" y="101"/>
                  </a:lnTo>
                  <a:lnTo>
                    <a:pt x="2" y="108"/>
                  </a:lnTo>
                  <a:lnTo>
                    <a:pt x="0" y="116"/>
                  </a:lnTo>
                  <a:lnTo>
                    <a:pt x="0" y="125"/>
                  </a:lnTo>
                  <a:lnTo>
                    <a:pt x="37" y="1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18" name="Google Shape;2418;p46"/>
            <p:cNvSpPr/>
            <p:nvPr/>
          </p:nvSpPr>
          <p:spPr>
            <a:xfrm>
              <a:off x="3731" y="1645"/>
              <a:ext cx="131" cy="101"/>
            </a:xfrm>
            <a:custGeom>
              <a:avLst/>
              <a:gdLst/>
              <a:ahLst/>
              <a:cxnLst/>
              <a:rect l="l" t="t" r="r" b="b"/>
              <a:pathLst>
                <a:path w="260" h="204" extrusionOk="0">
                  <a:moveTo>
                    <a:pt x="5" y="0"/>
                  </a:moveTo>
                  <a:lnTo>
                    <a:pt x="258" y="167"/>
                  </a:lnTo>
                  <a:lnTo>
                    <a:pt x="258" y="171"/>
                  </a:lnTo>
                  <a:lnTo>
                    <a:pt x="258" y="179"/>
                  </a:lnTo>
                  <a:lnTo>
                    <a:pt x="260" y="186"/>
                  </a:lnTo>
                  <a:lnTo>
                    <a:pt x="256" y="192"/>
                  </a:lnTo>
                  <a:lnTo>
                    <a:pt x="254" y="198"/>
                  </a:lnTo>
                  <a:lnTo>
                    <a:pt x="249" y="202"/>
                  </a:lnTo>
                  <a:lnTo>
                    <a:pt x="241" y="204"/>
                  </a:lnTo>
                  <a:lnTo>
                    <a:pt x="237" y="202"/>
                  </a:lnTo>
                  <a:lnTo>
                    <a:pt x="233" y="200"/>
                  </a:lnTo>
                  <a:lnTo>
                    <a:pt x="228" y="196"/>
                  </a:lnTo>
                  <a:lnTo>
                    <a:pt x="222" y="194"/>
                  </a:lnTo>
                  <a:lnTo>
                    <a:pt x="216" y="190"/>
                  </a:lnTo>
                  <a:lnTo>
                    <a:pt x="209" y="186"/>
                  </a:lnTo>
                  <a:lnTo>
                    <a:pt x="199" y="181"/>
                  </a:lnTo>
                  <a:lnTo>
                    <a:pt x="192" y="177"/>
                  </a:lnTo>
                  <a:lnTo>
                    <a:pt x="182" y="169"/>
                  </a:lnTo>
                  <a:lnTo>
                    <a:pt x="173" y="164"/>
                  </a:lnTo>
                  <a:lnTo>
                    <a:pt x="161" y="158"/>
                  </a:lnTo>
                  <a:lnTo>
                    <a:pt x="152" y="152"/>
                  </a:lnTo>
                  <a:lnTo>
                    <a:pt x="140" y="145"/>
                  </a:lnTo>
                  <a:lnTo>
                    <a:pt x="131" y="139"/>
                  </a:lnTo>
                  <a:lnTo>
                    <a:pt x="119" y="131"/>
                  </a:lnTo>
                  <a:lnTo>
                    <a:pt x="110" y="126"/>
                  </a:lnTo>
                  <a:lnTo>
                    <a:pt x="98" y="118"/>
                  </a:lnTo>
                  <a:lnTo>
                    <a:pt x="87" y="110"/>
                  </a:lnTo>
                  <a:lnTo>
                    <a:pt x="78" y="105"/>
                  </a:lnTo>
                  <a:lnTo>
                    <a:pt x="68" y="99"/>
                  </a:lnTo>
                  <a:lnTo>
                    <a:pt x="59" y="91"/>
                  </a:lnTo>
                  <a:lnTo>
                    <a:pt x="49" y="86"/>
                  </a:lnTo>
                  <a:lnTo>
                    <a:pt x="39" y="80"/>
                  </a:lnTo>
                  <a:lnTo>
                    <a:pt x="32" y="74"/>
                  </a:lnTo>
                  <a:lnTo>
                    <a:pt x="24" y="69"/>
                  </a:lnTo>
                  <a:lnTo>
                    <a:pt x="17" y="65"/>
                  </a:lnTo>
                  <a:lnTo>
                    <a:pt x="11" y="61"/>
                  </a:lnTo>
                  <a:lnTo>
                    <a:pt x="7" y="57"/>
                  </a:lnTo>
                  <a:lnTo>
                    <a:pt x="1" y="53"/>
                  </a:lnTo>
                  <a:lnTo>
                    <a:pt x="0" y="53"/>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19" name="Google Shape;2419;p46"/>
            <p:cNvSpPr/>
            <p:nvPr/>
          </p:nvSpPr>
          <p:spPr>
            <a:xfrm>
              <a:off x="4025" y="1468"/>
              <a:ext cx="65" cy="25"/>
            </a:xfrm>
            <a:custGeom>
              <a:avLst/>
              <a:gdLst/>
              <a:ahLst/>
              <a:cxnLst/>
              <a:rect l="l" t="t" r="r" b="b"/>
              <a:pathLst>
                <a:path w="129" h="51" extrusionOk="0">
                  <a:moveTo>
                    <a:pt x="6" y="11"/>
                  </a:moveTo>
                  <a:lnTo>
                    <a:pt x="129" y="0"/>
                  </a:lnTo>
                  <a:lnTo>
                    <a:pt x="118" y="43"/>
                  </a:lnTo>
                  <a:lnTo>
                    <a:pt x="0" y="51"/>
                  </a:lnTo>
                  <a:lnTo>
                    <a:pt x="6"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20" name="Google Shape;2420;p46"/>
            <p:cNvSpPr/>
            <p:nvPr/>
          </p:nvSpPr>
          <p:spPr>
            <a:xfrm>
              <a:off x="4205" y="1895"/>
              <a:ext cx="28" cy="20"/>
            </a:xfrm>
            <a:custGeom>
              <a:avLst/>
              <a:gdLst/>
              <a:ahLst/>
              <a:cxnLst/>
              <a:rect l="l" t="t" r="r" b="b"/>
              <a:pathLst>
                <a:path w="57" h="40" extrusionOk="0">
                  <a:moveTo>
                    <a:pt x="14" y="40"/>
                  </a:moveTo>
                  <a:lnTo>
                    <a:pt x="44" y="40"/>
                  </a:lnTo>
                  <a:lnTo>
                    <a:pt x="57" y="23"/>
                  </a:lnTo>
                  <a:lnTo>
                    <a:pt x="44" y="4"/>
                  </a:lnTo>
                  <a:lnTo>
                    <a:pt x="14" y="0"/>
                  </a:lnTo>
                  <a:lnTo>
                    <a:pt x="0" y="19"/>
                  </a:lnTo>
                  <a:lnTo>
                    <a:pt x="14" y="4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21" name="Google Shape;2421;p46"/>
            <p:cNvSpPr/>
            <p:nvPr/>
          </p:nvSpPr>
          <p:spPr>
            <a:xfrm>
              <a:off x="3669" y="1706"/>
              <a:ext cx="87" cy="65"/>
            </a:xfrm>
            <a:custGeom>
              <a:avLst/>
              <a:gdLst/>
              <a:ahLst/>
              <a:cxnLst/>
              <a:rect l="l" t="t" r="r" b="b"/>
              <a:pathLst>
                <a:path w="175" h="129" extrusionOk="0">
                  <a:moveTo>
                    <a:pt x="55" y="9"/>
                  </a:moveTo>
                  <a:lnTo>
                    <a:pt x="53" y="9"/>
                  </a:lnTo>
                  <a:lnTo>
                    <a:pt x="51" y="11"/>
                  </a:lnTo>
                  <a:lnTo>
                    <a:pt x="44" y="11"/>
                  </a:lnTo>
                  <a:lnTo>
                    <a:pt x="38" y="15"/>
                  </a:lnTo>
                  <a:lnTo>
                    <a:pt x="31" y="19"/>
                  </a:lnTo>
                  <a:lnTo>
                    <a:pt x="23" y="23"/>
                  </a:lnTo>
                  <a:lnTo>
                    <a:pt x="15" y="28"/>
                  </a:lnTo>
                  <a:lnTo>
                    <a:pt x="10" y="34"/>
                  </a:lnTo>
                  <a:lnTo>
                    <a:pt x="4" y="40"/>
                  </a:lnTo>
                  <a:lnTo>
                    <a:pt x="0" y="47"/>
                  </a:lnTo>
                  <a:lnTo>
                    <a:pt x="0" y="55"/>
                  </a:lnTo>
                  <a:lnTo>
                    <a:pt x="2" y="64"/>
                  </a:lnTo>
                  <a:lnTo>
                    <a:pt x="6" y="74"/>
                  </a:lnTo>
                  <a:lnTo>
                    <a:pt x="13" y="85"/>
                  </a:lnTo>
                  <a:lnTo>
                    <a:pt x="19" y="89"/>
                  </a:lnTo>
                  <a:lnTo>
                    <a:pt x="27" y="97"/>
                  </a:lnTo>
                  <a:lnTo>
                    <a:pt x="36" y="102"/>
                  </a:lnTo>
                  <a:lnTo>
                    <a:pt x="46" y="108"/>
                  </a:lnTo>
                  <a:lnTo>
                    <a:pt x="55" y="114"/>
                  </a:lnTo>
                  <a:lnTo>
                    <a:pt x="65" y="120"/>
                  </a:lnTo>
                  <a:lnTo>
                    <a:pt x="74" y="121"/>
                  </a:lnTo>
                  <a:lnTo>
                    <a:pt x="84" y="125"/>
                  </a:lnTo>
                  <a:lnTo>
                    <a:pt x="91" y="125"/>
                  </a:lnTo>
                  <a:lnTo>
                    <a:pt x="101" y="129"/>
                  </a:lnTo>
                  <a:lnTo>
                    <a:pt x="108" y="129"/>
                  </a:lnTo>
                  <a:lnTo>
                    <a:pt x="116" y="129"/>
                  </a:lnTo>
                  <a:lnTo>
                    <a:pt x="124" y="125"/>
                  </a:lnTo>
                  <a:lnTo>
                    <a:pt x="129" y="125"/>
                  </a:lnTo>
                  <a:lnTo>
                    <a:pt x="135" y="123"/>
                  </a:lnTo>
                  <a:lnTo>
                    <a:pt x="143" y="121"/>
                  </a:lnTo>
                  <a:lnTo>
                    <a:pt x="146" y="116"/>
                  </a:lnTo>
                  <a:lnTo>
                    <a:pt x="152" y="112"/>
                  </a:lnTo>
                  <a:lnTo>
                    <a:pt x="158" y="108"/>
                  </a:lnTo>
                  <a:lnTo>
                    <a:pt x="162" y="104"/>
                  </a:lnTo>
                  <a:lnTo>
                    <a:pt x="164" y="97"/>
                  </a:lnTo>
                  <a:lnTo>
                    <a:pt x="167" y="91"/>
                  </a:lnTo>
                  <a:lnTo>
                    <a:pt x="169" y="85"/>
                  </a:lnTo>
                  <a:lnTo>
                    <a:pt x="171" y="80"/>
                  </a:lnTo>
                  <a:lnTo>
                    <a:pt x="173" y="72"/>
                  </a:lnTo>
                  <a:lnTo>
                    <a:pt x="175" y="66"/>
                  </a:lnTo>
                  <a:lnTo>
                    <a:pt x="175" y="61"/>
                  </a:lnTo>
                  <a:lnTo>
                    <a:pt x="175" y="53"/>
                  </a:lnTo>
                  <a:lnTo>
                    <a:pt x="171" y="45"/>
                  </a:lnTo>
                  <a:lnTo>
                    <a:pt x="169" y="40"/>
                  </a:lnTo>
                  <a:lnTo>
                    <a:pt x="167" y="32"/>
                  </a:lnTo>
                  <a:lnTo>
                    <a:pt x="164" y="26"/>
                  </a:lnTo>
                  <a:lnTo>
                    <a:pt x="160" y="19"/>
                  </a:lnTo>
                  <a:lnTo>
                    <a:pt x="154" y="13"/>
                  </a:lnTo>
                  <a:lnTo>
                    <a:pt x="150" y="7"/>
                  </a:lnTo>
                  <a:lnTo>
                    <a:pt x="145" y="2"/>
                  </a:lnTo>
                  <a:lnTo>
                    <a:pt x="116" y="23"/>
                  </a:lnTo>
                  <a:lnTo>
                    <a:pt x="116" y="26"/>
                  </a:lnTo>
                  <a:lnTo>
                    <a:pt x="118" y="30"/>
                  </a:lnTo>
                  <a:lnTo>
                    <a:pt x="122" y="36"/>
                  </a:lnTo>
                  <a:lnTo>
                    <a:pt x="124" y="43"/>
                  </a:lnTo>
                  <a:lnTo>
                    <a:pt x="127" y="51"/>
                  </a:lnTo>
                  <a:lnTo>
                    <a:pt x="127" y="59"/>
                  </a:lnTo>
                  <a:lnTo>
                    <a:pt x="131" y="66"/>
                  </a:lnTo>
                  <a:lnTo>
                    <a:pt x="129" y="72"/>
                  </a:lnTo>
                  <a:lnTo>
                    <a:pt x="127" y="80"/>
                  </a:lnTo>
                  <a:lnTo>
                    <a:pt x="124" y="85"/>
                  </a:lnTo>
                  <a:lnTo>
                    <a:pt x="118" y="89"/>
                  </a:lnTo>
                  <a:lnTo>
                    <a:pt x="108" y="89"/>
                  </a:lnTo>
                  <a:lnTo>
                    <a:pt x="99" y="89"/>
                  </a:lnTo>
                  <a:lnTo>
                    <a:pt x="91" y="89"/>
                  </a:lnTo>
                  <a:lnTo>
                    <a:pt x="86" y="87"/>
                  </a:lnTo>
                  <a:lnTo>
                    <a:pt x="78" y="85"/>
                  </a:lnTo>
                  <a:lnTo>
                    <a:pt x="69" y="81"/>
                  </a:lnTo>
                  <a:lnTo>
                    <a:pt x="67" y="80"/>
                  </a:lnTo>
                  <a:lnTo>
                    <a:pt x="63" y="78"/>
                  </a:lnTo>
                  <a:lnTo>
                    <a:pt x="55" y="70"/>
                  </a:lnTo>
                  <a:lnTo>
                    <a:pt x="53" y="64"/>
                  </a:lnTo>
                  <a:lnTo>
                    <a:pt x="51" y="55"/>
                  </a:lnTo>
                  <a:lnTo>
                    <a:pt x="55" y="45"/>
                  </a:lnTo>
                  <a:lnTo>
                    <a:pt x="57" y="38"/>
                  </a:lnTo>
                  <a:lnTo>
                    <a:pt x="65" y="34"/>
                  </a:lnTo>
                  <a:lnTo>
                    <a:pt x="72" y="26"/>
                  </a:lnTo>
                  <a:lnTo>
                    <a:pt x="82" y="21"/>
                  </a:lnTo>
                  <a:lnTo>
                    <a:pt x="78" y="0"/>
                  </a:lnTo>
                  <a:lnTo>
                    <a:pt x="55"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22" name="Google Shape;2422;p46"/>
            <p:cNvSpPr/>
            <p:nvPr/>
          </p:nvSpPr>
          <p:spPr>
            <a:xfrm>
              <a:off x="3727" y="1547"/>
              <a:ext cx="27" cy="180"/>
            </a:xfrm>
            <a:custGeom>
              <a:avLst/>
              <a:gdLst/>
              <a:ahLst/>
              <a:cxnLst/>
              <a:rect l="l" t="t" r="r" b="b"/>
              <a:pathLst>
                <a:path w="55" h="362" extrusionOk="0">
                  <a:moveTo>
                    <a:pt x="32" y="362"/>
                  </a:moveTo>
                  <a:lnTo>
                    <a:pt x="55" y="8"/>
                  </a:lnTo>
                  <a:lnTo>
                    <a:pt x="19" y="0"/>
                  </a:lnTo>
                  <a:lnTo>
                    <a:pt x="0" y="346"/>
                  </a:lnTo>
                  <a:lnTo>
                    <a:pt x="32" y="3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23" name="Google Shape;2423;p46"/>
            <p:cNvSpPr/>
            <p:nvPr/>
          </p:nvSpPr>
          <p:spPr>
            <a:xfrm>
              <a:off x="3694" y="1550"/>
              <a:ext cx="22" cy="167"/>
            </a:xfrm>
            <a:custGeom>
              <a:avLst/>
              <a:gdLst/>
              <a:ahLst/>
              <a:cxnLst/>
              <a:rect l="l" t="t" r="r" b="b"/>
              <a:pathLst>
                <a:path w="44" h="333" extrusionOk="0">
                  <a:moveTo>
                    <a:pt x="33" y="333"/>
                  </a:moveTo>
                  <a:lnTo>
                    <a:pt x="33" y="331"/>
                  </a:lnTo>
                  <a:lnTo>
                    <a:pt x="33" y="327"/>
                  </a:lnTo>
                  <a:lnTo>
                    <a:pt x="33" y="321"/>
                  </a:lnTo>
                  <a:lnTo>
                    <a:pt x="33" y="316"/>
                  </a:lnTo>
                  <a:lnTo>
                    <a:pt x="33" y="306"/>
                  </a:lnTo>
                  <a:lnTo>
                    <a:pt x="33" y="297"/>
                  </a:lnTo>
                  <a:lnTo>
                    <a:pt x="33" y="287"/>
                  </a:lnTo>
                  <a:lnTo>
                    <a:pt x="33" y="278"/>
                  </a:lnTo>
                  <a:lnTo>
                    <a:pt x="33" y="270"/>
                  </a:lnTo>
                  <a:lnTo>
                    <a:pt x="33" y="264"/>
                  </a:lnTo>
                  <a:lnTo>
                    <a:pt x="33" y="259"/>
                  </a:lnTo>
                  <a:lnTo>
                    <a:pt x="33" y="251"/>
                  </a:lnTo>
                  <a:lnTo>
                    <a:pt x="33" y="243"/>
                  </a:lnTo>
                  <a:lnTo>
                    <a:pt x="33" y="238"/>
                  </a:lnTo>
                  <a:lnTo>
                    <a:pt x="33" y="232"/>
                  </a:lnTo>
                  <a:lnTo>
                    <a:pt x="35" y="224"/>
                  </a:lnTo>
                  <a:lnTo>
                    <a:pt x="35" y="217"/>
                  </a:lnTo>
                  <a:lnTo>
                    <a:pt x="35" y="209"/>
                  </a:lnTo>
                  <a:lnTo>
                    <a:pt x="35" y="201"/>
                  </a:lnTo>
                  <a:lnTo>
                    <a:pt x="37" y="196"/>
                  </a:lnTo>
                  <a:lnTo>
                    <a:pt x="37" y="188"/>
                  </a:lnTo>
                  <a:lnTo>
                    <a:pt x="37" y="181"/>
                  </a:lnTo>
                  <a:lnTo>
                    <a:pt x="37" y="173"/>
                  </a:lnTo>
                  <a:lnTo>
                    <a:pt x="38" y="167"/>
                  </a:lnTo>
                  <a:lnTo>
                    <a:pt x="38" y="158"/>
                  </a:lnTo>
                  <a:lnTo>
                    <a:pt x="38" y="152"/>
                  </a:lnTo>
                  <a:lnTo>
                    <a:pt x="38" y="144"/>
                  </a:lnTo>
                  <a:lnTo>
                    <a:pt x="38" y="137"/>
                  </a:lnTo>
                  <a:lnTo>
                    <a:pt x="38" y="129"/>
                  </a:lnTo>
                  <a:lnTo>
                    <a:pt x="38" y="122"/>
                  </a:lnTo>
                  <a:lnTo>
                    <a:pt x="38" y="114"/>
                  </a:lnTo>
                  <a:lnTo>
                    <a:pt x="40" y="108"/>
                  </a:lnTo>
                  <a:lnTo>
                    <a:pt x="40" y="101"/>
                  </a:lnTo>
                  <a:lnTo>
                    <a:pt x="40" y="95"/>
                  </a:lnTo>
                  <a:lnTo>
                    <a:pt x="40" y="87"/>
                  </a:lnTo>
                  <a:lnTo>
                    <a:pt x="40" y="82"/>
                  </a:lnTo>
                  <a:lnTo>
                    <a:pt x="40" y="76"/>
                  </a:lnTo>
                  <a:lnTo>
                    <a:pt x="40" y="68"/>
                  </a:lnTo>
                  <a:lnTo>
                    <a:pt x="40" y="65"/>
                  </a:lnTo>
                  <a:lnTo>
                    <a:pt x="42" y="59"/>
                  </a:lnTo>
                  <a:lnTo>
                    <a:pt x="42" y="47"/>
                  </a:lnTo>
                  <a:lnTo>
                    <a:pt x="42" y="40"/>
                  </a:lnTo>
                  <a:lnTo>
                    <a:pt x="42" y="30"/>
                  </a:lnTo>
                  <a:lnTo>
                    <a:pt x="42" y="25"/>
                  </a:lnTo>
                  <a:lnTo>
                    <a:pt x="42" y="17"/>
                  </a:lnTo>
                  <a:lnTo>
                    <a:pt x="42" y="15"/>
                  </a:lnTo>
                  <a:lnTo>
                    <a:pt x="42" y="11"/>
                  </a:lnTo>
                  <a:lnTo>
                    <a:pt x="44" y="11"/>
                  </a:lnTo>
                  <a:lnTo>
                    <a:pt x="14" y="0"/>
                  </a:lnTo>
                  <a:lnTo>
                    <a:pt x="0" y="325"/>
                  </a:lnTo>
                  <a:lnTo>
                    <a:pt x="33" y="3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24" name="Google Shape;2424;p46"/>
            <p:cNvSpPr/>
            <p:nvPr/>
          </p:nvSpPr>
          <p:spPr>
            <a:xfrm>
              <a:off x="4108" y="1415"/>
              <a:ext cx="51" cy="105"/>
            </a:xfrm>
            <a:custGeom>
              <a:avLst/>
              <a:gdLst/>
              <a:ahLst/>
              <a:cxnLst/>
              <a:rect l="l" t="t" r="r" b="b"/>
              <a:pathLst>
                <a:path w="102" h="211" extrusionOk="0">
                  <a:moveTo>
                    <a:pt x="0" y="211"/>
                  </a:moveTo>
                  <a:lnTo>
                    <a:pt x="62" y="0"/>
                  </a:lnTo>
                  <a:lnTo>
                    <a:pt x="102" y="27"/>
                  </a:lnTo>
                  <a:lnTo>
                    <a:pt x="49" y="207"/>
                  </a:lnTo>
                  <a:lnTo>
                    <a:pt x="0" y="2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25" name="Google Shape;2425;p46"/>
            <p:cNvSpPr/>
            <p:nvPr/>
          </p:nvSpPr>
          <p:spPr>
            <a:xfrm>
              <a:off x="4025" y="1285"/>
              <a:ext cx="65" cy="70"/>
            </a:xfrm>
            <a:custGeom>
              <a:avLst/>
              <a:gdLst/>
              <a:ahLst/>
              <a:cxnLst/>
              <a:rect l="l" t="t" r="r" b="b"/>
              <a:pathLst>
                <a:path w="129" h="139" extrusionOk="0">
                  <a:moveTo>
                    <a:pt x="120" y="65"/>
                  </a:moveTo>
                  <a:lnTo>
                    <a:pt x="120" y="63"/>
                  </a:lnTo>
                  <a:lnTo>
                    <a:pt x="120" y="59"/>
                  </a:lnTo>
                  <a:lnTo>
                    <a:pt x="120" y="54"/>
                  </a:lnTo>
                  <a:lnTo>
                    <a:pt x="120" y="48"/>
                  </a:lnTo>
                  <a:lnTo>
                    <a:pt x="120" y="40"/>
                  </a:lnTo>
                  <a:lnTo>
                    <a:pt x="118" y="35"/>
                  </a:lnTo>
                  <a:lnTo>
                    <a:pt x="116" y="27"/>
                  </a:lnTo>
                  <a:lnTo>
                    <a:pt x="116" y="21"/>
                  </a:lnTo>
                  <a:lnTo>
                    <a:pt x="110" y="14"/>
                  </a:lnTo>
                  <a:lnTo>
                    <a:pt x="107" y="8"/>
                  </a:lnTo>
                  <a:lnTo>
                    <a:pt x="101" y="4"/>
                  </a:lnTo>
                  <a:lnTo>
                    <a:pt x="93" y="2"/>
                  </a:lnTo>
                  <a:lnTo>
                    <a:pt x="84" y="0"/>
                  </a:lnTo>
                  <a:lnTo>
                    <a:pt x="74" y="2"/>
                  </a:lnTo>
                  <a:lnTo>
                    <a:pt x="69" y="4"/>
                  </a:lnTo>
                  <a:lnTo>
                    <a:pt x="63" y="8"/>
                  </a:lnTo>
                  <a:lnTo>
                    <a:pt x="57" y="12"/>
                  </a:lnTo>
                  <a:lnTo>
                    <a:pt x="50" y="16"/>
                  </a:lnTo>
                  <a:lnTo>
                    <a:pt x="42" y="19"/>
                  </a:lnTo>
                  <a:lnTo>
                    <a:pt x="36" y="25"/>
                  </a:lnTo>
                  <a:lnTo>
                    <a:pt x="29" y="29"/>
                  </a:lnTo>
                  <a:lnTo>
                    <a:pt x="23" y="35"/>
                  </a:lnTo>
                  <a:lnTo>
                    <a:pt x="13" y="46"/>
                  </a:lnTo>
                  <a:lnTo>
                    <a:pt x="8" y="58"/>
                  </a:lnTo>
                  <a:lnTo>
                    <a:pt x="2" y="69"/>
                  </a:lnTo>
                  <a:lnTo>
                    <a:pt x="0" y="80"/>
                  </a:lnTo>
                  <a:lnTo>
                    <a:pt x="0" y="90"/>
                  </a:lnTo>
                  <a:lnTo>
                    <a:pt x="0" y="101"/>
                  </a:lnTo>
                  <a:lnTo>
                    <a:pt x="2" y="109"/>
                  </a:lnTo>
                  <a:lnTo>
                    <a:pt x="6" y="118"/>
                  </a:lnTo>
                  <a:lnTo>
                    <a:pt x="11" y="126"/>
                  </a:lnTo>
                  <a:lnTo>
                    <a:pt x="19" y="134"/>
                  </a:lnTo>
                  <a:lnTo>
                    <a:pt x="27" y="137"/>
                  </a:lnTo>
                  <a:lnTo>
                    <a:pt x="38" y="139"/>
                  </a:lnTo>
                  <a:lnTo>
                    <a:pt x="42" y="139"/>
                  </a:lnTo>
                  <a:lnTo>
                    <a:pt x="48" y="139"/>
                  </a:lnTo>
                  <a:lnTo>
                    <a:pt x="55" y="139"/>
                  </a:lnTo>
                  <a:lnTo>
                    <a:pt x="61" y="139"/>
                  </a:lnTo>
                  <a:lnTo>
                    <a:pt x="82" y="137"/>
                  </a:lnTo>
                  <a:lnTo>
                    <a:pt x="78" y="111"/>
                  </a:lnTo>
                  <a:lnTo>
                    <a:pt x="74" y="109"/>
                  </a:lnTo>
                  <a:lnTo>
                    <a:pt x="67" y="109"/>
                  </a:lnTo>
                  <a:lnTo>
                    <a:pt x="57" y="107"/>
                  </a:lnTo>
                  <a:lnTo>
                    <a:pt x="48" y="105"/>
                  </a:lnTo>
                  <a:lnTo>
                    <a:pt x="40" y="99"/>
                  </a:lnTo>
                  <a:lnTo>
                    <a:pt x="36" y="90"/>
                  </a:lnTo>
                  <a:lnTo>
                    <a:pt x="36" y="84"/>
                  </a:lnTo>
                  <a:lnTo>
                    <a:pt x="38" y="77"/>
                  </a:lnTo>
                  <a:lnTo>
                    <a:pt x="40" y="69"/>
                  </a:lnTo>
                  <a:lnTo>
                    <a:pt x="48" y="61"/>
                  </a:lnTo>
                  <a:lnTo>
                    <a:pt x="53" y="52"/>
                  </a:lnTo>
                  <a:lnTo>
                    <a:pt x="59" y="48"/>
                  </a:lnTo>
                  <a:lnTo>
                    <a:pt x="65" y="44"/>
                  </a:lnTo>
                  <a:lnTo>
                    <a:pt x="72" y="44"/>
                  </a:lnTo>
                  <a:lnTo>
                    <a:pt x="80" y="48"/>
                  </a:lnTo>
                  <a:lnTo>
                    <a:pt x="89" y="58"/>
                  </a:lnTo>
                  <a:lnTo>
                    <a:pt x="91" y="63"/>
                  </a:lnTo>
                  <a:lnTo>
                    <a:pt x="93" y="69"/>
                  </a:lnTo>
                  <a:lnTo>
                    <a:pt x="97" y="75"/>
                  </a:lnTo>
                  <a:lnTo>
                    <a:pt x="99" y="82"/>
                  </a:lnTo>
                  <a:lnTo>
                    <a:pt x="101" y="90"/>
                  </a:lnTo>
                  <a:lnTo>
                    <a:pt x="103" y="94"/>
                  </a:lnTo>
                  <a:lnTo>
                    <a:pt x="129" y="97"/>
                  </a:lnTo>
                  <a:lnTo>
                    <a:pt x="120"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26" name="Google Shape;2426;p46"/>
            <p:cNvSpPr/>
            <p:nvPr/>
          </p:nvSpPr>
          <p:spPr>
            <a:xfrm>
              <a:off x="4129" y="1296"/>
              <a:ext cx="135" cy="109"/>
            </a:xfrm>
            <a:custGeom>
              <a:avLst/>
              <a:gdLst/>
              <a:ahLst/>
              <a:cxnLst/>
              <a:rect l="l" t="t" r="r" b="b"/>
              <a:pathLst>
                <a:path w="270" h="219" extrusionOk="0">
                  <a:moveTo>
                    <a:pt x="36" y="162"/>
                  </a:moveTo>
                  <a:lnTo>
                    <a:pt x="168" y="84"/>
                  </a:lnTo>
                  <a:lnTo>
                    <a:pt x="166" y="80"/>
                  </a:lnTo>
                  <a:lnTo>
                    <a:pt x="166" y="73"/>
                  </a:lnTo>
                  <a:lnTo>
                    <a:pt x="166" y="63"/>
                  </a:lnTo>
                  <a:lnTo>
                    <a:pt x="168" y="54"/>
                  </a:lnTo>
                  <a:lnTo>
                    <a:pt x="173" y="44"/>
                  </a:lnTo>
                  <a:lnTo>
                    <a:pt x="183" y="38"/>
                  </a:lnTo>
                  <a:lnTo>
                    <a:pt x="190" y="37"/>
                  </a:lnTo>
                  <a:lnTo>
                    <a:pt x="200" y="38"/>
                  </a:lnTo>
                  <a:lnTo>
                    <a:pt x="204" y="38"/>
                  </a:lnTo>
                  <a:lnTo>
                    <a:pt x="209" y="40"/>
                  </a:lnTo>
                  <a:lnTo>
                    <a:pt x="215" y="44"/>
                  </a:lnTo>
                  <a:lnTo>
                    <a:pt x="221" y="46"/>
                  </a:lnTo>
                  <a:lnTo>
                    <a:pt x="223" y="48"/>
                  </a:lnTo>
                  <a:lnTo>
                    <a:pt x="227" y="57"/>
                  </a:lnTo>
                  <a:lnTo>
                    <a:pt x="229" y="63"/>
                  </a:lnTo>
                  <a:lnTo>
                    <a:pt x="230" y="69"/>
                  </a:lnTo>
                  <a:lnTo>
                    <a:pt x="234" y="75"/>
                  </a:lnTo>
                  <a:lnTo>
                    <a:pt x="236" y="82"/>
                  </a:lnTo>
                  <a:lnTo>
                    <a:pt x="236" y="88"/>
                  </a:lnTo>
                  <a:lnTo>
                    <a:pt x="236" y="94"/>
                  </a:lnTo>
                  <a:lnTo>
                    <a:pt x="234" y="97"/>
                  </a:lnTo>
                  <a:lnTo>
                    <a:pt x="230" y="103"/>
                  </a:lnTo>
                  <a:lnTo>
                    <a:pt x="227" y="105"/>
                  </a:lnTo>
                  <a:lnTo>
                    <a:pt x="219" y="107"/>
                  </a:lnTo>
                  <a:lnTo>
                    <a:pt x="213" y="105"/>
                  </a:lnTo>
                  <a:lnTo>
                    <a:pt x="209" y="105"/>
                  </a:lnTo>
                  <a:lnTo>
                    <a:pt x="204" y="105"/>
                  </a:lnTo>
                  <a:lnTo>
                    <a:pt x="200" y="105"/>
                  </a:lnTo>
                  <a:lnTo>
                    <a:pt x="67" y="185"/>
                  </a:lnTo>
                  <a:lnTo>
                    <a:pt x="92" y="219"/>
                  </a:lnTo>
                  <a:lnTo>
                    <a:pt x="206" y="139"/>
                  </a:lnTo>
                  <a:lnTo>
                    <a:pt x="208" y="139"/>
                  </a:lnTo>
                  <a:lnTo>
                    <a:pt x="217" y="141"/>
                  </a:lnTo>
                  <a:lnTo>
                    <a:pt x="221" y="143"/>
                  </a:lnTo>
                  <a:lnTo>
                    <a:pt x="229" y="143"/>
                  </a:lnTo>
                  <a:lnTo>
                    <a:pt x="234" y="143"/>
                  </a:lnTo>
                  <a:lnTo>
                    <a:pt x="242" y="143"/>
                  </a:lnTo>
                  <a:lnTo>
                    <a:pt x="248" y="139"/>
                  </a:lnTo>
                  <a:lnTo>
                    <a:pt x="253" y="135"/>
                  </a:lnTo>
                  <a:lnTo>
                    <a:pt x="257" y="132"/>
                  </a:lnTo>
                  <a:lnTo>
                    <a:pt x="263" y="124"/>
                  </a:lnTo>
                  <a:lnTo>
                    <a:pt x="265" y="118"/>
                  </a:lnTo>
                  <a:lnTo>
                    <a:pt x="267" y="114"/>
                  </a:lnTo>
                  <a:lnTo>
                    <a:pt x="267" y="109"/>
                  </a:lnTo>
                  <a:lnTo>
                    <a:pt x="270" y="103"/>
                  </a:lnTo>
                  <a:lnTo>
                    <a:pt x="270" y="95"/>
                  </a:lnTo>
                  <a:lnTo>
                    <a:pt x="270" y="88"/>
                  </a:lnTo>
                  <a:lnTo>
                    <a:pt x="270" y="80"/>
                  </a:lnTo>
                  <a:lnTo>
                    <a:pt x="270" y="71"/>
                  </a:lnTo>
                  <a:lnTo>
                    <a:pt x="267" y="61"/>
                  </a:lnTo>
                  <a:lnTo>
                    <a:pt x="265" y="54"/>
                  </a:lnTo>
                  <a:lnTo>
                    <a:pt x="263" y="44"/>
                  </a:lnTo>
                  <a:lnTo>
                    <a:pt x="261" y="38"/>
                  </a:lnTo>
                  <a:lnTo>
                    <a:pt x="255" y="31"/>
                  </a:lnTo>
                  <a:lnTo>
                    <a:pt x="253" y="25"/>
                  </a:lnTo>
                  <a:lnTo>
                    <a:pt x="248" y="19"/>
                  </a:lnTo>
                  <a:lnTo>
                    <a:pt x="244" y="16"/>
                  </a:lnTo>
                  <a:lnTo>
                    <a:pt x="234" y="8"/>
                  </a:lnTo>
                  <a:lnTo>
                    <a:pt x="225" y="2"/>
                  </a:lnTo>
                  <a:lnTo>
                    <a:pt x="217" y="0"/>
                  </a:lnTo>
                  <a:lnTo>
                    <a:pt x="211" y="0"/>
                  </a:lnTo>
                  <a:lnTo>
                    <a:pt x="206" y="0"/>
                  </a:lnTo>
                  <a:lnTo>
                    <a:pt x="200" y="0"/>
                  </a:lnTo>
                  <a:lnTo>
                    <a:pt x="194" y="0"/>
                  </a:lnTo>
                  <a:lnTo>
                    <a:pt x="187" y="0"/>
                  </a:lnTo>
                  <a:lnTo>
                    <a:pt x="183" y="0"/>
                  </a:lnTo>
                  <a:lnTo>
                    <a:pt x="177" y="4"/>
                  </a:lnTo>
                  <a:lnTo>
                    <a:pt x="166" y="8"/>
                  </a:lnTo>
                  <a:lnTo>
                    <a:pt x="158" y="16"/>
                  </a:lnTo>
                  <a:lnTo>
                    <a:pt x="149" y="23"/>
                  </a:lnTo>
                  <a:lnTo>
                    <a:pt x="143" y="33"/>
                  </a:lnTo>
                  <a:lnTo>
                    <a:pt x="141" y="37"/>
                  </a:lnTo>
                  <a:lnTo>
                    <a:pt x="139" y="44"/>
                  </a:lnTo>
                  <a:lnTo>
                    <a:pt x="139" y="50"/>
                  </a:lnTo>
                  <a:lnTo>
                    <a:pt x="139" y="56"/>
                  </a:lnTo>
                  <a:lnTo>
                    <a:pt x="0" y="132"/>
                  </a:lnTo>
                  <a:lnTo>
                    <a:pt x="36"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27" name="Google Shape;2427;p46"/>
            <p:cNvSpPr/>
            <p:nvPr/>
          </p:nvSpPr>
          <p:spPr>
            <a:xfrm>
              <a:off x="4026" y="1383"/>
              <a:ext cx="113" cy="81"/>
            </a:xfrm>
            <a:custGeom>
              <a:avLst/>
              <a:gdLst/>
              <a:ahLst/>
              <a:cxnLst/>
              <a:rect l="l" t="t" r="r" b="b"/>
              <a:pathLst>
                <a:path w="226" h="162" extrusionOk="0">
                  <a:moveTo>
                    <a:pt x="144" y="0"/>
                  </a:moveTo>
                  <a:lnTo>
                    <a:pt x="82" y="33"/>
                  </a:lnTo>
                  <a:lnTo>
                    <a:pt x="78" y="29"/>
                  </a:lnTo>
                  <a:lnTo>
                    <a:pt x="70" y="29"/>
                  </a:lnTo>
                  <a:lnTo>
                    <a:pt x="63" y="27"/>
                  </a:lnTo>
                  <a:lnTo>
                    <a:pt x="57" y="27"/>
                  </a:lnTo>
                  <a:lnTo>
                    <a:pt x="49" y="27"/>
                  </a:lnTo>
                  <a:lnTo>
                    <a:pt x="44" y="29"/>
                  </a:lnTo>
                  <a:lnTo>
                    <a:pt x="34" y="31"/>
                  </a:lnTo>
                  <a:lnTo>
                    <a:pt x="27" y="35"/>
                  </a:lnTo>
                  <a:lnTo>
                    <a:pt x="21" y="36"/>
                  </a:lnTo>
                  <a:lnTo>
                    <a:pt x="13" y="44"/>
                  </a:lnTo>
                  <a:lnTo>
                    <a:pt x="8" y="50"/>
                  </a:lnTo>
                  <a:lnTo>
                    <a:pt x="4" y="59"/>
                  </a:lnTo>
                  <a:lnTo>
                    <a:pt x="2" y="63"/>
                  </a:lnTo>
                  <a:lnTo>
                    <a:pt x="2" y="69"/>
                  </a:lnTo>
                  <a:lnTo>
                    <a:pt x="2" y="76"/>
                  </a:lnTo>
                  <a:lnTo>
                    <a:pt x="2" y="82"/>
                  </a:lnTo>
                  <a:lnTo>
                    <a:pt x="0" y="88"/>
                  </a:lnTo>
                  <a:lnTo>
                    <a:pt x="0" y="95"/>
                  </a:lnTo>
                  <a:lnTo>
                    <a:pt x="2" y="101"/>
                  </a:lnTo>
                  <a:lnTo>
                    <a:pt x="4" y="107"/>
                  </a:lnTo>
                  <a:lnTo>
                    <a:pt x="8" y="118"/>
                  </a:lnTo>
                  <a:lnTo>
                    <a:pt x="15" y="130"/>
                  </a:lnTo>
                  <a:lnTo>
                    <a:pt x="21" y="137"/>
                  </a:lnTo>
                  <a:lnTo>
                    <a:pt x="30" y="143"/>
                  </a:lnTo>
                  <a:lnTo>
                    <a:pt x="40" y="151"/>
                  </a:lnTo>
                  <a:lnTo>
                    <a:pt x="51" y="156"/>
                  </a:lnTo>
                  <a:lnTo>
                    <a:pt x="61" y="158"/>
                  </a:lnTo>
                  <a:lnTo>
                    <a:pt x="72" y="162"/>
                  </a:lnTo>
                  <a:lnTo>
                    <a:pt x="82" y="162"/>
                  </a:lnTo>
                  <a:lnTo>
                    <a:pt x="93" y="162"/>
                  </a:lnTo>
                  <a:lnTo>
                    <a:pt x="101" y="158"/>
                  </a:lnTo>
                  <a:lnTo>
                    <a:pt x="112" y="154"/>
                  </a:lnTo>
                  <a:lnTo>
                    <a:pt x="120" y="149"/>
                  </a:lnTo>
                  <a:lnTo>
                    <a:pt x="127" y="141"/>
                  </a:lnTo>
                  <a:lnTo>
                    <a:pt x="146" y="109"/>
                  </a:lnTo>
                  <a:lnTo>
                    <a:pt x="226" y="69"/>
                  </a:lnTo>
                  <a:lnTo>
                    <a:pt x="203" y="42"/>
                  </a:lnTo>
                  <a:lnTo>
                    <a:pt x="108" y="90"/>
                  </a:lnTo>
                  <a:lnTo>
                    <a:pt x="106" y="93"/>
                  </a:lnTo>
                  <a:lnTo>
                    <a:pt x="101" y="101"/>
                  </a:lnTo>
                  <a:lnTo>
                    <a:pt x="95" y="105"/>
                  </a:lnTo>
                  <a:lnTo>
                    <a:pt x="91" y="111"/>
                  </a:lnTo>
                  <a:lnTo>
                    <a:pt x="87" y="116"/>
                  </a:lnTo>
                  <a:lnTo>
                    <a:pt x="82" y="122"/>
                  </a:lnTo>
                  <a:lnTo>
                    <a:pt x="70" y="126"/>
                  </a:lnTo>
                  <a:lnTo>
                    <a:pt x="61" y="124"/>
                  </a:lnTo>
                  <a:lnTo>
                    <a:pt x="55" y="120"/>
                  </a:lnTo>
                  <a:lnTo>
                    <a:pt x="51" y="112"/>
                  </a:lnTo>
                  <a:lnTo>
                    <a:pt x="49" y="107"/>
                  </a:lnTo>
                  <a:lnTo>
                    <a:pt x="48" y="103"/>
                  </a:lnTo>
                  <a:lnTo>
                    <a:pt x="46" y="95"/>
                  </a:lnTo>
                  <a:lnTo>
                    <a:pt x="46" y="90"/>
                  </a:lnTo>
                  <a:lnTo>
                    <a:pt x="48" y="84"/>
                  </a:lnTo>
                  <a:lnTo>
                    <a:pt x="53" y="76"/>
                  </a:lnTo>
                  <a:lnTo>
                    <a:pt x="57" y="71"/>
                  </a:lnTo>
                  <a:lnTo>
                    <a:pt x="65" y="69"/>
                  </a:lnTo>
                  <a:lnTo>
                    <a:pt x="68" y="67"/>
                  </a:lnTo>
                  <a:lnTo>
                    <a:pt x="72" y="67"/>
                  </a:lnTo>
                  <a:lnTo>
                    <a:pt x="80" y="67"/>
                  </a:lnTo>
                  <a:lnTo>
                    <a:pt x="86" y="69"/>
                  </a:lnTo>
                  <a:lnTo>
                    <a:pt x="167" y="23"/>
                  </a:lnTo>
                  <a:lnTo>
                    <a:pt x="14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28" name="Google Shape;2428;p46"/>
            <p:cNvSpPr/>
            <p:nvPr/>
          </p:nvSpPr>
          <p:spPr>
            <a:xfrm>
              <a:off x="4054" y="1338"/>
              <a:ext cx="125" cy="109"/>
            </a:xfrm>
            <a:custGeom>
              <a:avLst/>
              <a:gdLst/>
              <a:ahLst/>
              <a:cxnLst/>
              <a:rect l="l" t="t" r="r" b="b"/>
              <a:pathLst>
                <a:path w="251" h="217" extrusionOk="0">
                  <a:moveTo>
                    <a:pt x="251" y="192"/>
                  </a:moveTo>
                  <a:lnTo>
                    <a:pt x="25" y="0"/>
                  </a:lnTo>
                  <a:lnTo>
                    <a:pt x="0" y="30"/>
                  </a:lnTo>
                  <a:lnTo>
                    <a:pt x="213" y="217"/>
                  </a:lnTo>
                  <a:lnTo>
                    <a:pt x="251" y="1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29" name="Google Shape;2429;p46"/>
            <p:cNvSpPr/>
            <p:nvPr/>
          </p:nvSpPr>
          <p:spPr>
            <a:xfrm>
              <a:off x="3749" y="1616"/>
              <a:ext cx="140" cy="90"/>
            </a:xfrm>
            <a:custGeom>
              <a:avLst/>
              <a:gdLst/>
              <a:ahLst/>
              <a:cxnLst/>
              <a:rect l="l" t="t" r="r" b="b"/>
              <a:pathLst>
                <a:path w="279" h="181" extrusionOk="0">
                  <a:moveTo>
                    <a:pt x="0" y="23"/>
                  </a:moveTo>
                  <a:lnTo>
                    <a:pt x="262" y="181"/>
                  </a:lnTo>
                  <a:lnTo>
                    <a:pt x="279" y="141"/>
                  </a:lnTo>
                  <a:lnTo>
                    <a:pt x="57" y="0"/>
                  </a:lnTo>
                  <a:lnTo>
                    <a:pt x="0"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30" name="Google Shape;2430;p46"/>
            <p:cNvSpPr/>
            <p:nvPr/>
          </p:nvSpPr>
          <p:spPr>
            <a:xfrm>
              <a:off x="4380" y="1614"/>
              <a:ext cx="76" cy="46"/>
            </a:xfrm>
            <a:custGeom>
              <a:avLst/>
              <a:gdLst/>
              <a:ahLst/>
              <a:cxnLst/>
              <a:rect l="l" t="t" r="r" b="b"/>
              <a:pathLst>
                <a:path w="152" h="92" extrusionOk="0">
                  <a:moveTo>
                    <a:pt x="0" y="29"/>
                  </a:moveTo>
                  <a:lnTo>
                    <a:pt x="141" y="92"/>
                  </a:lnTo>
                  <a:lnTo>
                    <a:pt x="152" y="61"/>
                  </a:lnTo>
                  <a:lnTo>
                    <a:pt x="19"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31" name="Google Shape;2431;p46"/>
            <p:cNvSpPr/>
            <p:nvPr/>
          </p:nvSpPr>
          <p:spPr>
            <a:xfrm>
              <a:off x="4405" y="1574"/>
              <a:ext cx="76" cy="31"/>
            </a:xfrm>
            <a:custGeom>
              <a:avLst/>
              <a:gdLst/>
              <a:ahLst/>
              <a:cxnLst/>
              <a:rect l="l" t="t" r="r" b="b"/>
              <a:pathLst>
                <a:path w="152" h="61" extrusionOk="0">
                  <a:moveTo>
                    <a:pt x="0" y="33"/>
                  </a:moveTo>
                  <a:lnTo>
                    <a:pt x="2" y="33"/>
                  </a:lnTo>
                  <a:lnTo>
                    <a:pt x="7" y="33"/>
                  </a:lnTo>
                  <a:lnTo>
                    <a:pt x="15" y="35"/>
                  </a:lnTo>
                  <a:lnTo>
                    <a:pt x="26" y="37"/>
                  </a:lnTo>
                  <a:lnTo>
                    <a:pt x="30" y="37"/>
                  </a:lnTo>
                  <a:lnTo>
                    <a:pt x="36" y="38"/>
                  </a:lnTo>
                  <a:lnTo>
                    <a:pt x="41" y="38"/>
                  </a:lnTo>
                  <a:lnTo>
                    <a:pt x="47" y="40"/>
                  </a:lnTo>
                  <a:lnTo>
                    <a:pt x="53" y="40"/>
                  </a:lnTo>
                  <a:lnTo>
                    <a:pt x="60" y="44"/>
                  </a:lnTo>
                  <a:lnTo>
                    <a:pt x="66" y="44"/>
                  </a:lnTo>
                  <a:lnTo>
                    <a:pt x="72" y="46"/>
                  </a:lnTo>
                  <a:lnTo>
                    <a:pt x="78" y="46"/>
                  </a:lnTo>
                  <a:lnTo>
                    <a:pt x="85" y="48"/>
                  </a:lnTo>
                  <a:lnTo>
                    <a:pt x="89" y="48"/>
                  </a:lnTo>
                  <a:lnTo>
                    <a:pt x="97" y="50"/>
                  </a:lnTo>
                  <a:lnTo>
                    <a:pt x="106" y="54"/>
                  </a:lnTo>
                  <a:lnTo>
                    <a:pt x="118" y="56"/>
                  </a:lnTo>
                  <a:lnTo>
                    <a:pt x="125" y="56"/>
                  </a:lnTo>
                  <a:lnTo>
                    <a:pt x="131" y="57"/>
                  </a:lnTo>
                  <a:lnTo>
                    <a:pt x="135" y="59"/>
                  </a:lnTo>
                  <a:lnTo>
                    <a:pt x="138" y="61"/>
                  </a:lnTo>
                  <a:lnTo>
                    <a:pt x="152" y="27"/>
                  </a:lnTo>
                  <a:lnTo>
                    <a:pt x="24" y="0"/>
                  </a:lnTo>
                  <a:lnTo>
                    <a:pt x="0" y="3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32" name="Google Shape;2432;p46"/>
            <p:cNvSpPr/>
            <p:nvPr/>
          </p:nvSpPr>
          <p:spPr>
            <a:xfrm>
              <a:off x="4402" y="1584"/>
              <a:ext cx="74" cy="30"/>
            </a:xfrm>
            <a:custGeom>
              <a:avLst/>
              <a:gdLst/>
              <a:ahLst/>
              <a:cxnLst/>
              <a:rect l="l" t="t" r="r" b="b"/>
              <a:pathLst>
                <a:path w="148" h="61" extrusionOk="0">
                  <a:moveTo>
                    <a:pt x="0" y="33"/>
                  </a:moveTo>
                  <a:lnTo>
                    <a:pt x="2" y="33"/>
                  </a:lnTo>
                  <a:lnTo>
                    <a:pt x="8" y="33"/>
                  </a:lnTo>
                  <a:lnTo>
                    <a:pt x="15" y="35"/>
                  </a:lnTo>
                  <a:lnTo>
                    <a:pt x="27" y="37"/>
                  </a:lnTo>
                  <a:lnTo>
                    <a:pt x="36" y="38"/>
                  </a:lnTo>
                  <a:lnTo>
                    <a:pt x="48" y="40"/>
                  </a:lnTo>
                  <a:lnTo>
                    <a:pt x="53" y="42"/>
                  </a:lnTo>
                  <a:lnTo>
                    <a:pt x="59" y="44"/>
                  </a:lnTo>
                  <a:lnTo>
                    <a:pt x="65" y="44"/>
                  </a:lnTo>
                  <a:lnTo>
                    <a:pt x="72" y="46"/>
                  </a:lnTo>
                  <a:lnTo>
                    <a:pt x="78" y="46"/>
                  </a:lnTo>
                  <a:lnTo>
                    <a:pt x="84" y="48"/>
                  </a:lnTo>
                  <a:lnTo>
                    <a:pt x="89" y="48"/>
                  </a:lnTo>
                  <a:lnTo>
                    <a:pt x="95" y="52"/>
                  </a:lnTo>
                  <a:lnTo>
                    <a:pt x="105" y="54"/>
                  </a:lnTo>
                  <a:lnTo>
                    <a:pt x="116" y="56"/>
                  </a:lnTo>
                  <a:lnTo>
                    <a:pt x="124" y="58"/>
                  </a:lnTo>
                  <a:lnTo>
                    <a:pt x="129" y="59"/>
                  </a:lnTo>
                  <a:lnTo>
                    <a:pt x="133" y="61"/>
                  </a:lnTo>
                  <a:lnTo>
                    <a:pt x="137" y="61"/>
                  </a:lnTo>
                  <a:lnTo>
                    <a:pt x="148" y="29"/>
                  </a:lnTo>
                  <a:lnTo>
                    <a:pt x="23" y="0"/>
                  </a:lnTo>
                  <a:lnTo>
                    <a:pt x="0" y="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33" name="Google Shape;2433;p46"/>
            <p:cNvSpPr/>
            <p:nvPr/>
          </p:nvSpPr>
          <p:spPr>
            <a:xfrm>
              <a:off x="4064" y="1423"/>
              <a:ext cx="49" cy="95"/>
            </a:xfrm>
            <a:custGeom>
              <a:avLst/>
              <a:gdLst/>
              <a:ahLst/>
              <a:cxnLst/>
              <a:rect l="l" t="t" r="r" b="b"/>
              <a:pathLst>
                <a:path w="97" h="190" extrusionOk="0">
                  <a:moveTo>
                    <a:pt x="0" y="190"/>
                  </a:moveTo>
                  <a:lnTo>
                    <a:pt x="53" y="15"/>
                  </a:lnTo>
                  <a:lnTo>
                    <a:pt x="97" y="0"/>
                  </a:lnTo>
                  <a:lnTo>
                    <a:pt x="46" y="190"/>
                  </a:lnTo>
                  <a:lnTo>
                    <a:pt x="0" y="19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34" name="Google Shape;2434;p46"/>
            <p:cNvSpPr/>
            <p:nvPr/>
          </p:nvSpPr>
          <p:spPr>
            <a:xfrm>
              <a:off x="4291" y="1356"/>
              <a:ext cx="16" cy="50"/>
            </a:xfrm>
            <a:custGeom>
              <a:avLst/>
              <a:gdLst/>
              <a:ahLst/>
              <a:cxnLst/>
              <a:rect l="l" t="t" r="r" b="b"/>
              <a:pathLst>
                <a:path w="33" h="101" extrusionOk="0">
                  <a:moveTo>
                    <a:pt x="10" y="12"/>
                  </a:moveTo>
                  <a:lnTo>
                    <a:pt x="8" y="19"/>
                  </a:lnTo>
                  <a:lnTo>
                    <a:pt x="6" y="27"/>
                  </a:lnTo>
                  <a:lnTo>
                    <a:pt x="4" y="32"/>
                  </a:lnTo>
                  <a:lnTo>
                    <a:pt x="2" y="44"/>
                  </a:lnTo>
                  <a:lnTo>
                    <a:pt x="0" y="51"/>
                  </a:lnTo>
                  <a:lnTo>
                    <a:pt x="0" y="59"/>
                  </a:lnTo>
                  <a:lnTo>
                    <a:pt x="0" y="67"/>
                  </a:lnTo>
                  <a:lnTo>
                    <a:pt x="0" y="76"/>
                  </a:lnTo>
                  <a:lnTo>
                    <a:pt x="0" y="82"/>
                  </a:lnTo>
                  <a:lnTo>
                    <a:pt x="2" y="90"/>
                  </a:lnTo>
                  <a:lnTo>
                    <a:pt x="6" y="93"/>
                  </a:lnTo>
                  <a:lnTo>
                    <a:pt x="10" y="99"/>
                  </a:lnTo>
                  <a:lnTo>
                    <a:pt x="16" y="101"/>
                  </a:lnTo>
                  <a:lnTo>
                    <a:pt x="21" y="101"/>
                  </a:lnTo>
                  <a:lnTo>
                    <a:pt x="25" y="99"/>
                  </a:lnTo>
                  <a:lnTo>
                    <a:pt x="29" y="93"/>
                  </a:lnTo>
                  <a:lnTo>
                    <a:pt x="31" y="88"/>
                  </a:lnTo>
                  <a:lnTo>
                    <a:pt x="33" y="84"/>
                  </a:lnTo>
                  <a:lnTo>
                    <a:pt x="33" y="78"/>
                  </a:lnTo>
                  <a:lnTo>
                    <a:pt x="33" y="72"/>
                  </a:lnTo>
                  <a:lnTo>
                    <a:pt x="31" y="67"/>
                  </a:lnTo>
                  <a:lnTo>
                    <a:pt x="31" y="59"/>
                  </a:lnTo>
                  <a:lnTo>
                    <a:pt x="29" y="51"/>
                  </a:lnTo>
                  <a:lnTo>
                    <a:pt x="29" y="44"/>
                  </a:lnTo>
                  <a:lnTo>
                    <a:pt x="25" y="34"/>
                  </a:lnTo>
                  <a:lnTo>
                    <a:pt x="23" y="27"/>
                  </a:lnTo>
                  <a:lnTo>
                    <a:pt x="21" y="21"/>
                  </a:lnTo>
                  <a:lnTo>
                    <a:pt x="19" y="15"/>
                  </a:lnTo>
                  <a:lnTo>
                    <a:pt x="16" y="4"/>
                  </a:lnTo>
                  <a:lnTo>
                    <a:pt x="12" y="0"/>
                  </a:lnTo>
                  <a:lnTo>
                    <a:pt x="10"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35" name="Google Shape;2435;p46"/>
            <p:cNvSpPr/>
            <p:nvPr/>
          </p:nvSpPr>
          <p:spPr>
            <a:xfrm>
              <a:off x="4352" y="1341"/>
              <a:ext cx="21" cy="36"/>
            </a:xfrm>
            <a:custGeom>
              <a:avLst/>
              <a:gdLst/>
              <a:ahLst/>
              <a:cxnLst/>
              <a:rect l="l" t="t" r="r" b="b"/>
              <a:pathLst>
                <a:path w="42" h="72" extrusionOk="0">
                  <a:moveTo>
                    <a:pt x="0" y="0"/>
                  </a:moveTo>
                  <a:lnTo>
                    <a:pt x="0" y="5"/>
                  </a:lnTo>
                  <a:lnTo>
                    <a:pt x="0" y="9"/>
                  </a:lnTo>
                  <a:lnTo>
                    <a:pt x="2" y="17"/>
                  </a:lnTo>
                  <a:lnTo>
                    <a:pt x="2" y="22"/>
                  </a:lnTo>
                  <a:lnTo>
                    <a:pt x="2" y="32"/>
                  </a:lnTo>
                  <a:lnTo>
                    <a:pt x="4" y="41"/>
                  </a:lnTo>
                  <a:lnTo>
                    <a:pt x="8" y="49"/>
                  </a:lnTo>
                  <a:lnTo>
                    <a:pt x="8" y="57"/>
                  </a:lnTo>
                  <a:lnTo>
                    <a:pt x="10" y="62"/>
                  </a:lnTo>
                  <a:lnTo>
                    <a:pt x="13" y="66"/>
                  </a:lnTo>
                  <a:lnTo>
                    <a:pt x="17" y="72"/>
                  </a:lnTo>
                  <a:lnTo>
                    <a:pt x="19" y="72"/>
                  </a:lnTo>
                  <a:lnTo>
                    <a:pt x="25" y="70"/>
                  </a:lnTo>
                  <a:lnTo>
                    <a:pt x="29" y="64"/>
                  </a:lnTo>
                  <a:lnTo>
                    <a:pt x="36" y="57"/>
                  </a:lnTo>
                  <a:lnTo>
                    <a:pt x="38" y="47"/>
                  </a:lnTo>
                  <a:lnTo>
                    <a:pt x="42" y="38"/>
                  </a:lnTo>
                  <a:lnTo>
                    <a:pt x="42" y="30"/>
                  </a:lnTo>
                  <a:lnTo>
                    <a:pt x="42" y="22"/>
                  </a:lnTo>
                  <a:lnTo>
                    <a:pt x="36" y="13"/>
                  </a:lnTo>
                  <a:lnTo>
                    <a:pt x="29" y="7"/>
                  </a:lnTo>
                  <a:lnTo>
                    <a:pt x="19" y="2"/>
                  </a:lnTo>
                  <a:lnTo>
                    <a:pt x="10" y="0"/>
                  </a:lnTo>
                  <a:lnTo>
                    <a:pt x="2"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36" name="Google Shape;2436;p46"/>
            <p:cNvSpPr/>
            <p:nvPr/>
          </p:nvSpPr>
          <p:spPr>
            <a:xfrm>
              <a:off x="4455" y="1280"/>
              <a:ext cx="33" cy="36"/>
            </a:xfrm>
            <a:custGeom>
              <a:avLst/>
              <a:gdLst/>
              <a:ahLst/>
              <a:cxnLst/>
              <a:rect l="l" t="t" r="r" b="b"/>
              <a:pathLst>
                <a:path w="66" h="72" extrusionOk="0">
                  <a:moveTo>
                    <a:pt x="1" y="25"/>
                  </a:moveTo>
                  <a:lnTo>
                    <a:pt x="1" y="25"/>
                  </a:lnTo>
                  <a:lnTo>
                    <a:pt x="7" y="30"/>
                  </a:lnTo>
                  <a:lnTo>
                    <a:pt x="13" y="38"/>
                  </a:lnTo>
                  <a:lnTo>
                    <a:pt x="19" y="48"/>
                  </a:lnTo>
                  <a:lnTo>
                    <a:pt x="26" y="55"/>
                  </a:lnTo>
                  <a:lnTo>
                    <a:pt x="34" y="63"/>
                  </a:lnTo>
                  <a:lnTo>
                    <a:pt x="41" y="69"/>
                  </a:lnTo>
                  <a:lnTo>
                    <a:pt x="47" y="72"/>
                  </a:lnTo>
                  <a:lnTo>
                    <a:pt x="55" y="69"/>
                  </a:lnTo>
                  <a:lnTo>
                    <a:pt x="60" y="61"/>
                  </a:lnTo>
                  <a:lnTo>
                    <a:pt x="64" y="53"/>
                  </a:lnTo>
                  <a:lnTo>
                    <a:pt x="66" y="51"/>
                  </a:lnTo>
                  <a:lnTo>
                    <a:pt x="22" y="0"/>
                  </a:lnTo>
                  <a:lnTo>
                    <a:pt x="17" y="2"/>
                  </a:lnTo>
                  <a:lnTo>
                    <a:pt x="9" y="6"/>
                  </a:lnTo>
                  <a:lnTo>
                    <a:pt x="0" y="13"/>
                  </a:lnTo>
                  <a:lnTo>
                    <a:pt x="1"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37" name="Google Shape;2437;p46"/>
            <p:cNvSpPr/>
            <p:nvPr/>
          </p:nvSpPr>
          <p:spPr>
            <a:xfrm>
              <a:off x="4805" y="1274"/>
              <a:ext cx="59" cy="57"/>
            </a:xfrm>
            <a:custGeom>
              <a:avLst/>
              <a:gdLst/>
              <a:ahLst/>
              <a:cxnLst/>
              <a:rect l="l" t="t" r="r" b="b"/>
              <a:pathLst>
                <a:path w="118" h="114" extrusionOk="0">
                  <a:moveTo>
                    <a:pt x="55" y="85"/>
                  </a:moveTo>
                  <a:lnTo>
                    <a:pt x="65" y="80"/>
                  </a:lnTo>
                  <a:lnTo>
                    <a:pt x="74" y="72"/>
                  </a:lnTo>
                  <a:lnTo>
                    <a:pt x="76" y="66"/>
                  </a:lnTo>
                  <a:lnTo>
                    <a:pt x="80" y="60"/>
                  </a:lnTo>
                  <a:lnTo>
                    <a:pt x="82" y="55"/>
                  </a:lnTo>
                  <a:lnTo>
                    <a:pt x="84" y="51"/>
                  </a:lnTo>
                  <a:lnTo>
                    <a:pt x="82" y="41"/>
                  </a:lnTo>
                  <a:lnTo>
                    <a:pt x="78" y="36"/>
                  </a:lnTo>
                  <a:lnTo>
                    <a:pt x="72" y="32"/>
                  </a:lnTo>
                  <a:lnTo>
                    <a:pt x="65" y="32"/>
                  </a:lnTo>
                  <a:lnTo>
                    <a:pt x="65" y="24"/>
                  </a:lnTo>
                  <a:lnTo>
                    <a:pt x="65" y="15"/>
                  </a:lnTo>
                  <a:lnTo>
                    <a:pt x="65" y="5"/>
                  </a:lnTo>
                  <a:lnTo>
                    <a:pt x="65" y="0"/>
                  </a:lnTo>
                  <a:lnTo>
                    <a:pt x="74" y="0"/>
                  </a:lnTo>
                  <a:lnTo>
                    <a:pt x="86" y="3"/>
                  </a:lnTo>
                  <a:lnTo>
                    <a:pt x="93" y="9"/>
                  </a:lnTo>
                  <a:lnTo>
                    <a:pt x="103" y="17"/>
                  </a:lnTo>
                  <a:lnTo>
                    <a:pt x="109" y="22"/>
                  </a:lnTo>
                  <a:lnTo>
                    <a:pt x="112" y="32"/>
                  </a:lnTo>
                  <a:lnTo>
                    <a:pt x="116" y="41"/>
                  </a:lnTo>
                  <a:lnTo>
                    <a:pt x="118" y="53"/>
                  </a:lnTo>
                  <a:lnTo>
                    <a:pt x="116" y="64"/>
                  </a:lnTo>
                  <a:lnTo>
                    <a:pt x="110" y="74"/>
                  </a:lnTo>
                  <a:lnTo>
                    <a:pt x="105" y="85"/>
                  </a:lnTo>
                  <a:lnTo>
                    <a:pt x="95" y="95"/>
                  </a:lnTo>
                  <a:lnTo>
                    <a:pt x="86" y="102"/>
                  </a:lnTo>
                  <a:lnTo>
                    <a:pt x="76" y="108"/>
                  </a:lnTo>
                  <a:lnTo>
                    <a:pt x="65" y="112"/>
                  </a:lnTo>
                  <a:lnTo>
                    <a:pt x="53" y="114"/>
                  </a:lnTo>
                  <a:lnTo>
                    <a:pt x="42" y="112"/>
                  </a:lnTo>
                  <a:lnTo>
                    <a:pt x="33" y="108"/>
                  </a:lnTo>
                  <a:lnTo>
                    <a:pt x="23" y="102"/>
                  </a:lnTo>
                  <a:lnTo>
                    <a:pt x="15" y="97"/>
                  </a:lnTo>
                  <a:lnTo>
                    <a:pt x="8" y="87"/>
                  </a:lnTo>
                  <a:lnTo>
                    <a:pt x="2" y="78"/>
                  </a:lnTo>
                  <a:lnTo>
                    <a:pt x="0" y="68"/>
                  </a:lnTo>
                  <a:lnTo>
                    <a:pt x="0" y="57"/>
                  </a:lnTo>
                  <a:lnTo>
                    <a:pt x="0" y="45"/>
                  </a:lnTo>
                  <a:lnTo>
                    <a:pt x="4" y="36"/>
                  </a:lnTo>
                  <a:lnTo>
                    <a:pt x="10" y="26"/>
                  </a:lnTo>
                  <a:lnTo>
                    <a:pt x="17" y="19"/>
                  </a:lnTo>
                  <a:lnTo>
                    <a:pt x="25" y="9"/>
                  </a:lnTo>
                  <a:lnTo>
                    <a:pt x="34" y="3"/>
                  </a:lnTo>
                  <a:lnTo>
                    <a:pt x="46" y="0"/>
                  </a:lnTo>
                  <a:lnTo>
                    <a:pt x="55" y="0"/>
                  </a:lnTo>
                  <a:lnTo>
                    <a:pt x="55" y="5"/>
                  </a:lnTo>
                  <a:lnTo>
                    <a:pt x="55" y="15"/>
                  </a:lnTo>
                  <a:lnTo>
                    <a:pt x="55" y="24"/>
                  </a:lnTo>
                  <a:lnTo>
                    <a:pt x="55" y="32"/>
                  </a:lnTo>
                  <a:lnTo>
                    <a:pt x="46" y="34"/>
                  </a:lnTo>
                  <a:lnTo>
                    <a:pt x="38" y="38"/>
                  </a:lnTo>
                  <a:lnTo>
                    <a:pt x="33" y="43"/>
                  </a:lnTo>
                  <a:lnTo>
                    <a:pt x="33" y="53"/>
                  </a:lnTo>
                  <a:lnTo>
                    <a:pt x="33" y="64"/>
                  </a:lnTo>
                  <a:lnTo>
                    <a:pt x="38" y="74"/>
                  </a:lnTo>
                  <a:lnTo>
                    <a:pt x="46" y="81"/>
                  </a:lnTo>
                  <a:lnTo>
                    <a:pt x="55" y="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38" name="Google Shape;2438;p46"/>
            <p:cNvSpPr/>
            <p:nvPr/>
          </p:nvSpPr>
          <p:spPr>
            <a:xfrm>
              <a:off x="4828" y="1274"/>
              <a:ext cx="14" cy="16"/>
            </a:xfrm>
            <a:custGeom>
              <a:avLst/>
              <a:gdLst/>
              <a:ahLst/>
              <a:cxnLst/>
              <a:rect l="l" t="t" r="r" b="b"/>
              <a:pathLst>
                <a:path w="26" h="32" extrusionOk="0">
                  <a:moveTo>
                    <a:pt x="7" y="32"/>
                  </a:moveTo>
                  <a:lnTo>
                    <a:pt x="19" y="30"/>
                  </a:lnTo>
                  <a:lnTo>
                    <a:pt x="26" y="19"/>
                  </a:lnTo>
                  <a:lnTo>
                    <a:pt x="19" y="0"/>
                  </a:lnTo>
                  <a:lnTo>
                    <a:pt x="7" y="0"/>
                  </a:lnTo>
                  <a:lnTo>
                    <a:pt x="0" y="21"/>
                  </a:lnTo>
                  <a:lnTo>
                    <a:pt x="7" y="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39" name="Google Shape;2439;p46"/>
            <p:cNvSpPr/>
            <p:nvPr/>
          </p:nvSpPr>
          <p:spPr>
            <a:xfrm>
              <a:off x="4836" y="1570"/>
              <a:ext cx="225" cy="278"/>
            </a:xfrm>
            <a:custGeom>
              <a:avLst/>
              <a:gdLst/>
              <a:ahLst/>
              <a:cxnLst/>
              <a:rect l="l" t="t" r="r" b="b"/>
              <a:pathLst>
                <a:path w="451" h="555" extrusionOk="0">
                  <a:moveTo>
                    <a:pt x="217" y="7"/>
                  </a:moveTo>
                  <a:lnTo>
                    <a:pt x="217" y="7"/>
                  </a:lnTo>
                  <a:lnTo>
                    <a:pt x="215" y="11"/>
                  </a:lnTo>
                  <a:lnTo>
                    <a:pt x="213" y="17"/>
                  </a:lnTo>
                  <a:lnTo>
                    <a:pt x="211" y="26"/>
                  </a:lnTo>
                  <a:lnTo>
                    <a:pt x="207" y="28"/>
                  </a:lnTo>
                  <a:lnTo>
                    <a:pt x="205" y="34"/>
                  </a:lnTo>
                  <a:lnTo>
                    <a:pt x="203" y="42"/>
                  </a:lnTo>
                  <a:lnTo>
                    <a:pt x="203" y="47"/>
                  </a:lnTo>
                  <a:lnTo>
                    <a:pt x="200" y="53"/>
                  </a:lnTo>
                  <a:lnTo>
                    <a:pt x="198" y="61"/>
                  </a:lnTo>
                  <a:lnTo>
                    <a:pt x="196" y="68"/>
                  </a:lnTo>
                  <a:lnTo>
                    <a:pt x="194" y="78"/>
                  </a:lnTo>
                  <a:lnTo>
                    <a:pt x="190" y="84"/>
                  </a:lnTo>
                  <a:lnTo>
                    <a:pt x="188" y="91"/>
                  </a:lnTo>
                  <a:lnTo>
                    <a:pt x="184" y="101"/>
                  </a:lnTo>
                  <a:lnTo>
                    <a:pt x="181" y="110"/>
                  </a:lnTo>
                  <a:lnTo>
                    <a:pt x="179" y="118"/>
                  </a:lnTo>
                  <a:lnTo>
                    <a:pt x="175" y="127"/>
                  </a:lnTo>
                  <a:lnTo>
                    <a:pt x="171" y="139"/>
                  </a:lnTo>
                  <a:lnTo>
                    <a:pt x="169" y="150"/>
                  </a:lnTo>
                  <a:lnTo>
                    <a:pt x="165" y="160"/>
                  </a:lnTo>
                  <a:lnTo>
                    <a:pt x="162" y="169"/>
                  </a:lnTo>
                  <a:lnTo>
                    <a:pt x="160" y="179"/>
                  </a:lnTo>
                  <a:lnTo>
                    <a:pt x="156" y="190"/>
                  </a:lnTo>
                  <a:lnTo>
                    <a:pt x="152" y="201"/>
                  </a:lnTo>
                  <a:lnTo>
                    <a:pt x="148" y="213"/>
                  </a:lnTo>
                  <a:lnTo>
                    <a:pt x="144" y="222"/>
                  </a:lnTo>
                  <a:lnTo>
                    <a:pt x="143" y="236"/>
                  </a:lnTo>
                  <a:lnTo>
                    <a:pt x="137" y="245"/>
                  </a:lnTo>
                  <a:lnTo>
                    <a:pt x="135" y="257"/>
                  </a:lnTo>
                  <a:lnTo>
                    <a:pt x="129" y="266"/>
                  </a:lnTo>
                  <a:lnTo>
                    <a:pt x="127" y="279"/>
                  </a:lnTo>
                  <a:lnTo>
                    <a:pt x="124" y="289"/>
                  </a:lnTo>
                  <a:lnTo>
                    <a:pt x="120" y="300"/>
                  </a:lnTo>
                  <a:lnTo>
                    <a:pt x="116" y="310"/>
                  </a:lnTo>
                  <a:lnTo>
                    <a:pt x="112" y="323"/>
                  </a:lnTo>
                  <a:lnTo>
                    <a:pt x="110" y="333"/>
                  </a:lnTo>
                  <a:lnTo>
                    <a:pt x="106" y="342"/>
                  </a:lnTo>
                  <a:lnTo>
                    <a:pt x="103" y="352"/>
                  </a:lnTo>
                  <a:lnTo>
                    <a:pt x="101" y="363"/>
                  </a:lnTo>
                  <a:lnTo>
                    <a:pt x="97" y="373"/>
                  </a:lnTo>
                  <a:lnTo>
                    <a:pt x="93" y="384"/>
                  </a:lnTo>
                  <a:lnTo>
                    <a:pt x="91" y="393"/>
                  </a:lnTo>
                  <a:lnTo>
                    <a:pt x="89" y="403"/>
                  </a:lnTo>
                  <a:lnTo>
                    <a:pt x="86" y="412"/>
                  </a:lnTo>
                  <a:lnTo>
                    <a:pt x="82" y="420"/>
                  </a:lnTo>
                  <a:lnTo>
                    <a:pt x="80" y="430"/>
                  </a:lnTo>
                  <a:lnTo>
                    <a:pt x="78" y="437"/>
                  </a:lnTo>
                  <a:lnTo>
                    <a:pt x="74" y="445"/>
                  </a:lnTo>
                  <a:lnTo>
                    <a:pt x="72" y="454"/>
                  </a:lnTo>
                  <a:lnTo>
                    <a:pt x="70" y="462"/>
                  </a:lnTo>
                  <a:lnTo>
                    <a:pt x="70" y="468"/>
                  </a:lnTo>
                  <a:lnTo>
                    <a:pt x="67" y="473"/>
                  </a:lnTo>
                  <a:lnTo>
                    <a:pt x="67" y="481"/>
                  </a:lnTo>
                  <a:lnTo>
                    <a:pt x="65" y="485"/>
                  </a:lnTo>
                  <a:lnTo>
                    <a:pt x="63" y="490"/>
                  </a:lnTo>
                  <a:lnTo>
                    <a:pt x="61" y="500"/>
                  </a:lnTo>
                  <a:lnTo>
                    <a:pt x="61" y="508"/>
                  </a:lnTo>
                  <a:lnTo>
                    <a:pt x="63" y="508"/>
                  </a:lnTo>
                  <a:lnTo>
                    <a:pt x="70" y="509"/>
                  </a:lnTo>
                  <a:lnTo>
                    <a:pt x="74" y="509"/>
                  </a:lnTo>
                  <a:lnTo>
                    <a:pt x="80" y="509"/>
                  </a:lnTo>
                  <a:lnTo>
                    <a:pt x="87" y="511"/>
                  </a:lnTo>
                  <a:lnTo>
                    <a:pt x="97" y="511"/>
                  </a:lnTo>
                  <a:lnTo>
                    <a:pt x="103" y="511"/>
                  </a:lnTo>
                  <a:lnTo>
                    <a:pt x="114" y="513"/>
                  </a:lnTo>
                  <a:lnTo>
                    <a:pt x="124" y="513"/>
                  </a:lnTo>
                  <a:lnTo>
                    <a:pt x="135" y="515"/>
                  </a:lnTo>
                  <a:lnTo>
                    <a:pt x="141" y="515"/>
                  </a:lnTo>
                  <a:lnTo>
                    <a:pt x="146" y="515"/>
                  </a:lnTo>
                  <a:lnTo>
                    <a:pt x="154" y="515"/>
                  </a:lnTo>
                  <a:lnTo>
                    <a:pt x="160" y="515"/>
                  </a:lnTo>
                  <a:lnTo>
                    <a:pt x="167" y="515"/>
                  </a:lnTo>
                  <a:lnTo>
                    <a:pt x="173" y="517"/>
                  </a:lnTo>
                  <a:lnTo>
                    <a:pt x="181" y="517"/>
                  </a:lnTo>
                  <a:lnTo>
                    <a:pt x="188" y="517"/>
                  </a:lnTo>
                  <a:lnTo>
                    <a:pt x="194" y="517"/>
                  </a:lnTo>
                  <a:lnTo>
                    <a:pt x="200" y="517"/>
                  </a:lnTo>
                  <a:lnTo>
                    <a:pt x="207" y="517"/>
                  </a:lnTo>
                  <a:lnTo>
                    <a:pt x="215" y="517"/>
                  </a:lnTo>
                  <a:lnTo>
                    <a:pt x="222" y="515"/>
                  </a:lnTo>
                  <a:lnTo>
                    <a:pt x="230" y="515"/>
                  </a:lnTo>
                  <a:lnTo>
                    <a:pt x="238" y="515"/>
                  </a:lnTo>
                  <a:lnTo>
                    <a:pt x="245" y="515"/>
                  </a:lnTo>
                  <a:lnTo>
                    <a:pt x="251" y="515"/>
                  </a:lnTo>
                  <a:lnTo>
                    <a:pt x="260" y="515"/>
                  </a:lnTo>
                  <a:lnTo>
                    <a:pt x="268" y="513"/>
                  </a:lnTo>
                  <a:lnTo>
                    <a:pt x="276" y="513"/>
                  </a:lnTo>
                  <a:lnTo>
                    <a:pt x="283" y="511"/>
                  </a:lnTo>
                  <a:lnTo>
                    <a:pt x="293" y="511"/>
                  </a:lnTo>
                  <a:lnTo>
                    <a:pt x="300" y="511"/>
                  </a:lnTo>
                  <a:lnTo>
                    <a:pt x="308" y="511"/>
                  </a:lnTo>
                  <a:lnTo>
                    <a:pt x="316" y="509"/>
                  </a:lnTo>
                  <a:lnTo>
                    <a:pt x="323" y="508"/>
                  </a:lnTo>
                  <a:lnTo>
                    <a:pt x="331" y="508"/>
                  </a:lnTo>
                  <a:lnTo>
                    <a:pt x="340" y="506"/>
                  </a:lnTo>
                  <a:lnTo>
                    <a:pt x="348" y="504"/>
                  </a:lnTo>
                  <a:lnTo>
                    <a:pt x="356" y="502"/>
                  </a:lnTo>
                  <a:lnTo>
                    <a:pt x="363" y="500"/>
                  </a:lnTo>
                  <a:lnTo>
                    <a:pt x="373" y="500"/>
                  </a:lnTo>
                  <a:lnTo>
                    <a:pt x="380" y="496"/>
                  </a:lnTo>
                  <a:lnTo>
                    <a:pt x="388" y="496"/>
                  </a:lnTo>
                  <a:lnTo>
                    <a:pt x="394" y="492"/>
                  </a:lnTo>
                  <a:lnTo>
                    <a:pt x="403" y="490"/>
                  </a:lnTo>
                  <a:lnTo>
                    <a:pt x="411" y="488"/>
                  </a:lnTo>
                  <a:lnTo>
                    <a:pt x="418" y="485"/>
                  </a:lnTo>
                  <a:lnTo>
                    <a:pt x="426" y="483"/>
                  </a:lnTo>
                  <a:lnTo>
                    <a:pt x="433" y="481"/>
                  </a:lnTo>
                  <a:lnTo>
                    <a:pt x="451" y="521"/>
                  </a:lnTo>
                  <a:lnTo>
                    <a:pt x="449" y="521"/>
                  </a:lnTo>
                  <a:lnTo>
                    <a:pt x="447" y="521"/>
                  </a:lnTo>
                  <a:lnTo>
                    <a:pt x="443" y="523"/>
                  </a:lnTo>
                  <a:lnTo>
                    <a:pt x="437" y="523"/>
                  </a:lnTo>
                  <a:lnTo>
                    <a:pt x="430" y="525"/>
                  </a:lnTo>
                  <a:lnTo>
                    <a:pt x="420" y="527"/>
                  </a:lnTo>
                  <a:lnTo>
                    <a:pt x="411" y="527"/>
                  </a:lnTo>
                  <a:lnTo>
                    <a:pt x="399" y="530"/>
                  </a:lnTo>
                  <a:lnTo>
                    <a:pt x="394" y="530"/>
                  </a:lnTo>
                  <a:lnTo>
                    <a:pt x="388" y="532"/>
                  </a:lnTo>
                  <a:lnTo>
                    <a:pt x="380" y="532"/>
                  </a:lnTo>
                  <a:lnTo>
                    <a:pt x="375" y="534"/>
                  </a:lnTo>
                  <a:lnTo>
                    <a:pt x="367" y="534"/>
                  </a:lnTo>
                  <a:lnTo>
                    <a:pt x="359" y="536"/>
                  </a:lnTo>
                  <a:lnTo>
                    <a:pt x="352" y="536"/>
                  </a:lnTo>
                  <a:lnTo>
                    <a:pt x="346" y="540"/>
                  </a:lnTo>
                  <a:lnTo>
                    <a:pt x="336" y="540"/>
                  </a:lnTo>
                  <a:lnTo>
                    <a:pt x="329" y="542"/>
                  </a:lnTo>
                  <a:lnTo>
                    <a:pt x="321" y="542"/>
                  </a:lnTo>
                  <a:lnTo>
                    <a:pt x="314" y="544"/>
                  </a:lnTo>
                  <a:lnTo>
                    <a:pt x="304" y="544"/>
                  </a:lnTo>
                  <a:lnTo>
                    <a:pt x="297" y="546"/>
                  </a:lnTo>
                  <a:lnTo>
                    <a:pt x="287" y="546"/>
                  </a:lnTo>
                  <a:lnTo>
                    <a:pt x="279" y="549"/>
                  </a:lnTo>
                  <a:lnTo>
                    <a:pt x="270" y="549"/>
                  </a:lnTo>
                  <a:lnTo>
                    <a:pt x="260" y="549"/>
                  </a:lnTo>
                  <a:lnTo>
                    <a:pt x="251" y="549"/>
                  </a:lnTo>
                  <a:lnTo>
                    <a:pt x="241" y="551"/>
                  </a:lnTo>
                  <a:lnTo>
                    <a:pt x="232" y="551"/>
                  </a:lnTo>
                  <a:lnTo>
                    <a:pt x="222" y="551"/>
                  </a:lnTo>
                  <a:lnTo>
                    <a:pt x="213" y="553"/>
                  </a:lnTo>
                  <a:lnTo>
                    <a:pt x="205" y="553"/>
                  </a:lnTo>
                  <a:lnTo>
                    <a:pt x="196" y="553"/>
                  </a:lnTo>
                  <a:lnTo>
                    <a:pt x="186" y="553"/>
                  </a:lnTo>
                  <a:lnTo>
                    <a:pt x="177" y="553"/>
                  </a:lnTo>
                  <a:lnTo>
                    <a:pt x="167" y="555"/>
                  </a:lnTo>
                  <a:lnTo>
                    <a:pt x="156" y="555"/>
                  </a:lnTo>
                  <a:lnTo>
                    <a:pt x="148" y="555"/>
                  </a:lnTo>
                  <a:lnTo>
                    <a:pt x="139" y="555"/>
                  </a:lnTo>
                  <a:lnTo>
                    <a:pt x="129" y="555"/>
                  </a:lnTo>
                  <a:lnTo>
                    <a:pt x="120" y="555"/>
                  </a:lnTo>
                  <a:lnTo>
                    <a:pt x="110" y="553"/>
                  </a:lnTo>
                  <a:lnTo>
                    <a:pt x="101" y="553"/>
                  </a:lnTo>
                  <a:lnTo>
                    <a:pt x="93" y="553"/>
                  </a:lnTo>
                  <a:lnTo>
                    <a:pt x="84" y="551"/>
                  </a:lnTo>
                  <a:lnTo>
                    <a:pt x="76" y="551"/>
                  </a:lnTo>
                  <a:lnTo>
                    <a:pt x="67" y="549"/>
                  </a:lnTo>
                  <a:lnTo>
                    <a:pt x="61" y="549"/>
                  </a:lnTo>
                  <a:lnTo>
                    <a:pt x="49" y="547"/>
                  </a:lnTo>
                  <a:lnTo>
                    <a:pt x="44" y="546"/>
                  </a:lnTo>
                  <a:lnTo>
                    <a:pt x="34" y="544"/>
                  </a:lnTo>
                  <a:lnTo>
                    <a:pt x="28" y="544"/>
                  </a:lnTo>
                  <a:lnTo>
                    <a:pt x="19" y="540"/>
                  </a:lnTo>
                  <a:lnTo>
                    <a:pt x="11" y="540"/>
                  </a:lnTo>
                  <a:lnTo>
                    <a:pt x="6" y="536"/>
                  </a:lnTo>
                  <a:lnTo>
                    <a:pt x="0" y="534"/>
                  </a:lnTo>
                  <a:lnTo>
                    <a:pt x="171" y="0"/>
                  </a:lnTo>
                  <a:lnTo>
                    <a:pt x="217"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40" name="Google Shape;2440;p46"/>
            <p:cNvSpPr/>
            <p:nvPr/>
          </p:nvSpPr>
          <p:spPr>
            <a:xfrm>
              <a:off x="4916" y="1744"/>
              <a:ext cx="60" cy="57"/>
            </a:xfrm>
            <a:custGeom>
              <a:avLst/>
              <a:gdLst/>
              <a:ahLst/>
              <a:cxnLst/>
              <a:rect l="l" t="t" r="r" b="b"/>
              <a:pathLst>
                <a:path w="119" h="114" extrusionOk="0">
                  <a:moveTo>
                    <a:pt x="57" y="83"/>
                  </a:moveTo>
                  <a:lnTo>
                    <a:pt x="66" y="80"/>
                  </a:lnTo>
                  <a:lnTo>
                    <a:pt x="76" y="72"/>
                  </a:lnTo>
                  <a:lnTo>
                    <a:pt x="78" y="64"/>
                  </a:lnTo>
                  <a:lnTo>
                    <a:pt x="81" y="59"/>
                  </a:lnTo>
                  <a:lnTo>
                    <a:pt x="83" y="55"/>
                  </a:lnTo>
                  <a:lnTo>
                    <a:pt x="83" y="49"/>
                  </a:lnTo>
                  <a:lnTo>
                    <a:pt x="81" y="42"/>
                  </a:lnTo>
                  <a:lnTo>
                    <a:pt x="80" y="36"/>
                  </a:lnTo>
                  <a:lnTo>
                    <a:pt x="72" y="32"/>
                  </a:lnTo>
                  <a:lnTo>
                    <a:pt x="66" y="30"/>
                  </a:lnTo>
                  <a:lnTo>
                    <a:pt x="66" y="23"/>
                  </a:lnTo>
                  <a:lnTo>
                    <a:pt x="66" y="15"/>
                  </a:lnTo>
                  <a:lnTo>
                    <a:pt x="66" y="5"/>
                  </a:lnTo>
                  <a:lnTo>
                    <a:pt x="66" y="0"/>
                  </a:lnTo>
                  <a:lnTo>
                    <a:pt x="76" y="2"/>
                  </a:lnTo>
                  <a:lnTo>
                    <a:pt x="85" y="4"/>
                  </a:lnTo>
                  <a:lnTo>
                    <a:pt x="95" y="9"/>
                  </a:lnTo>
                  <a:lnTo>
                    <a:pt x="102" y="15"/>
                  </a:lnTo>
                  <a:lnTo>
                    <a:pt x="108" y="23"/>
                  </a:lnTo>
                  <a:lnTo>
                    <a:pt x="114" y="32"/>
                  </a:lnTo>
                  <a:lnTo>
                    <a:pt x="118" y="42"/>
                  </a:lnTo>
                  <a:lnTo>
                    <a:pt x="119" y="53"/>
                  </a:lnTo>
                  <a:lnTo>
                    <a:pt x="118" y="63"/>
                  </a:lnTo>
                  <a:lnTo>
                    <a:pt x="114" y="74"/>
                  </a:lnTo>
                  <a:lnTo>
                    <a:pt x="106" y="83"/>
                  </a:lnTo>
                  <a:lnTo>
                    <a:pt x="99" y="95"/>
                  </a:lnTo>
                  <a:lnTo>
                    <a:pt x="87" y="102"/>
                  </a:lnTo>
                  <a:lnTo>
                    <a:pt x="78" y="108"/>
                  </a:lnTo>
                  <a:lnTo>
                    <a:pt x="64" y="112"/>
                  </a:lnTo>
                  <a:lnTo>
                    <a:pt x="55" y="114"/>
                  </a:lnTo>
                  <a:lnTo>
                    <a:pt x="47" y="114"/>
                  </a:lnTo>
                  <a:lnTo>
                    <a:pt x="42" y="112"/>
                  </a:lnTo>
                  <a:lnTo>
                    <a:pt x="36" y="110"/>
                  </a:lnTo>
                  <a:lnTo>
                    <a:pt x="32" y="108"/>
                  </a:lnTo>
                  <a:lnTo>
                    <a:pt x="22" y="102"/>
                  </a:lnTo>
                  <a:lnTo>
                    <a:pt x="15" y="97"/>
                  </a:lnTo>
                  <a:lnTo>
                    <a:pt x="7" y="87"/>
                  </a:lnTo>
                  <a:lnTo>
                    <a:pt x="2" y="78"/>
                  </a:lnTo>
                  <a:lnTo>
                    <a:pt x="0" y="66"/>
                  </a:lnTo>
                  <a:lnTo>
                    <a:pt x="0" y="57"/>
                  </a:lnTo>
                  <a:lnTo>
                    <a:pt x="0" y="45"/>
                  </a:lnTo>
                  <a:lnTo>
                    <a:pt x="3" y="36"/>
                  </a:lnTo>
                  <a:lnTo>
                    <a:pt x="9" y="26"/>
                  </a:lnTo>
                  <a:lnTo>
                    <a:pt x="17" y="19"/>
                  </a:lnTo>
                  <a:lnTo>
                    <a:pt x="26" y="11"/>
                  </a:lnTo>
                  <a:lnTo>
                    <a:pt x="36" y="5"/>
                  </a:lnTo>
                  <a:lnTo>
                    <a:pt x="45" y="2"/>
                  </a:lnTo>
                  <a:lnTo>
                    <a:pt x="57" y="0"/>
                  </a:lnTo>
                  <a:lnTo>
                    <a:pt x="57" y="5"/>
                  </a:lnTo>
                  <a:lnTo>
                    <a:pt x="57" y="15"/>
                  </a:lnTo>
                  <a:lnTo>
                    <a:pt x="57" y="23"/>
                  </a:lnTo>
                  <a:lnTo>
                    <a:pt x="57" y="30"/>
                  </a:lnTo>
                  <a:lnTo>
                    <a:pt x="47" y="32"/>
                  </a:lnTo>
                  <a:lnTo>
                    <a:pt x="40" y="38"/>
                  </a:lnTo>
                  <a:lnTo>
                    <a:pt x="34" y="44"/>
                  </a:lnTo>
                  <a:lnTo>
                    <a:pt x="32" y="53"/>
                  </a:lnTo>
                  <a:lnTo>
                    <a:pt x="34" y="63"/>
                  </a:lnTo>
                  <a:lnTo>
                    <a:pt x="38" y="74"/>
                  </a:lnTo>
                  <a:lnTo>
                    <a:pt x="45" y="82"/>
                  </a:lnTo>
                  <a:lnTo>
                    <a:pt x="57" y="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41" name="Google Shape;2441;p46"/>
            <p:cNvSpPr/>
            <p:nvPr/>
          </p:nvSpPr>
          <p:spPr>
            <a:xfrm>
              <a:off x="4940" y="1744"/>
              <a:ext cx="13" cy="16"/>
            </a:xfrm>
            <a:custGeom>
              <a:avLst/>
              <a:gdLst/>
              <a:ahLst/>
              <a:cxnLst/>
              <a:rect l="l" t="t" r="r" b="b"/>
              <a:pathLst>
                <a:path w="27" h="30" extrusionOk="0">
                  <a:moveTo>
                    <a:pt x="10" y="30"/>
                  </a:moveTo>
                  <a:lnTo>
                    <a:pt x="19" y="30"/>
                  </a:lnTo>
                  <a:lnTo>
                    <a:pt x="27" y="21"/>
                  </a:lnTo>
                  <a:lnTo>
                    <a:pt x="19" y="0"/>
                  </a:lnTo>
                  <a:lnTo>
                    <a:pt x="10" y="0"/>
                  </a:lnTo>
                  <a:lnTo>
                    <a:pt x="0" y="21"/>
                  </a:lnTo>
                  <a:lnTo>
                    <a:pt x="1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42" name="Google Shape;2442;p46"/>
            <p:cNvSpPr/>
            <p:nvPr/>
          </p:nvSpPr>
          <p:spPr>
            <a:xfrm>
              <a:off x="4501" y="1855"/>
              <a:ext cx="47" cy="56"/>
            </a:xfrm>
            <a:custGeom>
              <a:avLst/>
              <a:gdLst/>
              <a:ahLst/>
              <a:cxnLst/>
              <a:rect l="l" t="t" r="r" b="b"/>
              <a:pathLst>
                <a:path w="93" h="113" extrusionOk="0">
                  <a:moveTo>
                    <a:pt x="0" y="21"/>
                  </a:moveTo>
                  <a:lnTo>
                    <a:pt x="2" y="25"/>
                  </a:lnTo>
                  <a:lnTo>
                    <a:pt x="3" y="29"/>
                  </a:lnTo>
                  <a:lnTo>
                    <a:pt x="9" y="35"/>
                  </a:lnTo>
                  <a:lnTo>
                    <a:pt x="13" y="40"/>
                  </a:lnTo>
                  <a:lnTo>
                    <a:pt x="19" y="48"/>
                  </a:lnTo>
                  <a:lnTo>
                    <a:pt x="26" y="55"/>
                  </a:lnTo>
                  <a:lnTo>
                    <a:pt x="32" y="63"/>
                  </a:lnTo>
                  <a:lnTo>
                    <a:pt x="40" y="71"/>
                  </a:lnTo>
                  <a:lnTo>
                    <a:pt x="47" y="78"/>
                  </a:lnTo>
                  <a:lnTo>
                    <a:pt x="55" y="86"/>
                  </a:lnTo>
                  <a:lnTo>
                    <a:pt x="62" y="94"/>
                  </a:lnTo>
                  <a:lnTo>
                    <a:pt x="68" y="99"/>
                  </a:lnTo>
                  <a:lnTo>
                    <a:pt x="76" y="105"/>
                  </a:lnTo>
                  <a:lnTo>
                    <a:pt x="81" y="109"/>
                  </a:lnTo>
                  <a:lnTo>
                    <a:pt x="87" y="113"/>
                  </a:lnTo>
                  <a:lnTo>
                    <a:pt x="93" y="78"/>
                  </a:lnTo>
                  <a:lnTo>
                    <a:pt x="21" y="0"/>
                  </a:lnTo>
                  <a:lnTo>
                    <a:pt x="0"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43" name="Google Shape;2443;p46"/>
            <p:cNvSpPr/>
            <p:nvPr/>
          </p:nvSpPr>
          <p:spPr>
            <a:xfrm>
              <a:off x="4213" y="1425"/>
              <a:ext cx="270" cy="267"/>
            </a:xfrm>
            <a:custGeom>
              <a:avLst/>
              <a:gdLst/>
              <a:ahLst/>
              <a:cxnLst/>
              <a:rect l="l" t="t" r="r" b="b"/>
              <a:pathLst>
                <a:path w="540" h="534" extrusionOk="0">
                  <a:moveTo>
                    <a:pt x="256" y="0"/>
                  </a:moveTo>
                  <a:lnTo>
                    <a:pt x="252" y="2"/>
                  </a:lnTo>
                  <a:lnTo>
                    <a:pt x="243" y="11"/>
                  </a:lnTo>
                  <a:lnTo>
                    <a:pt x="235" y="15"/>
                  </a:lnTo>
                  <a:lnTo>
                    <a:pt x="230" y="23"/>
                  </a:lnTo>
                  <a:lnTo>
                    <a:pt x="222" y="30"/>
                  </a:lnTo>
                  <a:lnTo>
                    <a:pt x="213" y="42"/>
                  </a:lnTo>
                  <a:lnTo>
                    <a:pt x="201" y="51"/>
                  </a:lnTo>
                  <a:lnTo>
                    <a:pt x="190" y="63"/>
                  </a:lnTo>
                  <a:lnTo>
                    <a:pt x="184" y="67"/>
                  </a:lnTo>
                  <a:lnTo>
                    <a:pt x="178" y="74"/>
                  </a:lnTo>
                  <a:lnTo>
                    <a:pt x="173" y="80"/>
                  </a:lnTo>
                  <a:lnTo>
                    <a:pt x="167" y="87"/>
                  </a:lnTo>
                  <a:lnTo>
                    <a:pt x="161" y="93"/>
                  </a:lnTo>
                  <a:lnTo>
                    <a:pt x="155" y="101"/>
                  </a:lnTo>
                  <a:lnTo>
                    <a:pt x="148" y="108"/>
                  </a:lnTo>
                  <a:lnTo>
                    <a:pt x="144" y="116"/>
                  </a:lnTo>
                  <a:lnTo>
                    <a:pt x="136" y="124"/>
                  </a:lnTo>
                  <a:lnTo>
                    <a:pt x="131" y="131"/>
                  </a:lnTo>
                  <a:lnTo>
                    <a:pt x="123" y="139"/>
                  </a:lnTo>
                  <a:lnTo>
                    <a:pt x="119" y="146"/>
                  </a:lnTo>
                  <a:lnTo>
                    <a:pt x="112" y="154"/>
                  </a:lnTo>
                  <a:lnTo>
                    <a:pt x="106" y="163"/>
                  </a:lnTo>
                  <a:lnTo>
                    <a:pt x="100" y="171"/>
                  </a:lnTo>
                  <a:lnTo>
                    <a:pt x="93" y="179"/>
                  </a:lnTo>
                  <a:lnTo>
                    <a:pt x="87" y="188"/>
                  </a:lnTo>
                  <a:lnTo>
                    <a:pt x="81" y="196"/>
                  </a:lnTo>
                  <a:lnTo>
                    <a:pt x="76" y="205"/>
                  </a:lnTo>
                  <a:lnTo>
                    <a:pt x="70" y="215"/>
                  </a:lnTo>
                  <a:lnTo>
                    <a:pt x="64" y="222"/>
                  </a:lnTo>
                  <a:lnTo>
                    <a:pt x="59" y="232"/>
                  </a:lnTo>
                  <a:lnTo>
                    <a:pt x="53" y="241"/>
                  </a:lnTo>
                  <a:lnTo>
                    <a:pt x="49" y="251"/>
                  </a:lnTo>
                  <a:lnTo>
                    <a:pt x="41" y="259"/>
                  </a:lnTo>
                  <a:lnTo>
                    <a:pt x="38" y="268"/>
                  </a:lnTo>
                  <a:lnTo>
                    <a:pt x="34" y="278"/>
                  </a:lnTo>
                  <a:lnTo>
                    <a:pt x="30" y="289"/>
                  </a:lnTo>
                  <a:lnTo>
                    <a:pt x="26" y="297"/>
                  </a:lnTo>
                  <a:lnTo>
                    <a:pt x="22" y="306"/>
                  </a:lnTo>
                  <a:lnTo>
                    <a:pt x="19" y="316"/>
                  </a:lnTo>
                  <a:lnTo>
                    <a:pt x="15" y="325"/>
                  </a:lnTo>
                  <a:lnTo>
                    <a:pt x="13" y="333"/>
                  </a:lnTo>
                  <a:lnTo>
                    <a:pt x="9" y="342"/>
                  </a:lnTo>
                  <a:lnTo>
                    <a:pt x="7" y="352"/>
                  </a:lnTo>
                  <a:lnTo>
                    <a:pt x="5" y="361"/>
                  </a:lnTo>
                  <a:lnTo>
                    <a:pt x="3" y="371"/>
                  </a:lnTo>
                  <a:lnTo>
                    <a:pt x="1" y="378"/>
                  </a:lnTo>
                  <a:lnTo>
                    <a:pt x="0" y="388"/>
                  </a:lnTo>
                  <a:lnTo>
                    <a:pt x="0" y="397"/>
                  </a:lnTo>
                  <a:lnTo>
                    <a:pt x="0" y="405"/>
                  </a:lnTo>
                  <a:lnTo>
                    <a:pt x="0" y="414"/>
                  </a:lnTo>
                  <a:lnTo>
                    <a:pt x="1" y="424"/>
                  </a:lnTo>
                  <a:lnTo>
                    <a:pt x="3" y="433"/>
                  </a:lnTo>
                  <a:lnTo>
                    <a:pt x="5" y="433"/>
                  </a:lnTo>
                  <a:lnTo>
                    <a:pt x="11" y="437"/>
                  </a:lnTo>
                  <a:lnTo>
                    <a:pt x="17" y="441"/>
                  </a:lnTo>
                  <a:lnTo>
                    <a:pt x="26" y="443"/>
                  </a:lnTo>
                  <a:lnTo>
                    <a:pt x="36" y="443"/>
                  </a:lnTo>
                  <a:lnTo>
                    <a:pt x="47" y="439"/>
                  </a:lnTo>
                  <a:lnTo>
                    <a:pt x="53" y="433"/>
                  </a:lnTo>
                  <a:lnTo>
                    <a:pt x="59" y="428"/>
                  </a:lnTo>
                  <a:lnTo>
                    <a:pt x="64" y="420"/>
                  </a:lnTo>
                  <a:lnTo>
                    <a:pt x="70" y="413"/>
                  </a:lnTo>
                  <a:lnTo>
                    <a:pt x="72" y="405"/>
                  </a:lnTo>
                  <a:lnTo>
                    <a:pt x="74" y="399"/>
                  </a:lnTo>
                  <a:lnTo>
                    <a:pt x="78" y="392"/>
                  </a:lnTo>
                  <a:lnTo>
                    <a:pt x="81" y="388"/>
                  </a:lnTo>
                  <a:lnTo>
                    <a:pt x="85" y="380"/>
                  </a:lnTo>
                  <a:lnTo>
                    <a:pt x="87" y="375"/>
                  </a:lnTo>
                  <a:lnTo>
                    <a:pt x="93" y="369"/>
                  </a:lnTo>
                  <a:lnTo>
                    <a:pt x="97" y="361"/>
                  </a:lnTo>
                  <a:lnTo>
                    <a:pt x="100" y="354"/>
                  </a:lnTo>
                  <a:lnTo>
                    <a:pt x="106" y="348"/>
                  </a:lnTo>
                  <a:lnTo>
                    <a:pt x="110" y="340"/>
                  </a:lnTo>
                  <a:lnTo>
                    <a:pt x="116" y="335"/>
                  </a:lnTo>
                  <a:lnTo>
                    <a:pt x="119" y="327"/>
                  </a:lnTo>
                  <a:lnTo>
                    <a:pt x="125" y="321"/>
                  </a:lnTo>
                  <a:lnTo>
                    <a:pt x="129" y="316"/>
                  </a:lnTo>
                  <a:lnTo>
                    <a:pt x="135" y="308"/>
                  </a:lnTo>
                  <a:lnTo>
                    <a:pt x="138" y="300"/>
                  </a:lnTo>
                  <a:lnTo>
                    <a:pt x="144" y="295"/>
                  </a:lnTo>
                  <a:lnTo>
                    <a:pt x="148" y="289"/>
                  </a:lnTo>
                  <a:lnTo>
                    <a:pt x="154" y="281"/>
                  </a:lnTo>
                  <a:lnTo>
                    <a:pt x="157" y="276"/>
                  </a:lnTo>
                  <a:lnTo>
                    <a:pt x="163" y="268"/>
                  </a:lnTo>
                  <a:lnTo>
                    <a:pt x="167" y="264"/>
                  </a:lnTo>
                  <a:lnTo>
                    <a:pt x="173" y="259"/>
                  </a:lnTo>
                  <a:lnTo>
                    <a:pt x="180" y="247"/>
                  </a:lnTo>
                  <a:lnTo>
                    <a:pt x="190" y="240"/>
                  </a:lnTo>
                  <a:lnTo>
                    <a:pt x="197" y="230"/>
                  </a:lnTo>
                  <a:lnTo>
                    <a:pt x="205" y="224"/>
                  </a:lnTo>
                  <a:lnTo>
                    <a:pt x="201" y="228"/>
                  </a:lnTo>
                  <a:lnTo>
                    <a:pt x="197" y="236"/>
                  </a:lnTo>
                  <a:lnTo>
                    <a:pt x="194" y="241"/>
                  </a:lnTo>
                  <a:lnTo>
                    <a:pt x="190" y="249"/>
                  </a:lnTo>
                  <a:lnTo>
                    <a:pt x="186" y="257"/>
                  </a:lnTo>
                  <a:lnTo>
                    <a:pt x="182" y="266"/>
                  </a:lnTo>
                  <a:lnTo>
                    <a:pt x="178" y="276"/>
                  </a:lnTo>
                  <a:lnTo>
                    <a:pt x="173" y="285"/>
                  </a:lnTo>
                  <a:lnTo>
                    <a:pt x="169" y="291"/>
                  </a:lnTo>
                  <a:lnTo>
                    <a:pt x="167" y="297"/>
                  </a:lnTo>
                  <a:lnTo>
                    <a:pt x="165" y="302"/>
                  </a:lnTo>
                  <a:lnTo>
                    <a:pt x="163" y="310"/>
                  </a:lnTo>
                  <a:lnTo>
                    <a:pt x="159" y="316"/>
                  </a:lnTo>
                  <a:lnTo>
                    <a:pt x="155" y="321"/>
                  </a:lnTo>
                  <a:lnTo>
                    <a:pt x="154" y="327"/>
                  </a:lnTo>
                  <a:lnTo>
                    <a:pt x="152" y="335"/>
                  </a:lnTo>
                  <a:lnTo>
                    <a:pt x="148" y="340"/>
                  </a:lnTo>
                  <a:lnTo>
                    <a:pt x="146" y="348"/>
                  </a:lnTo>
                  <a:lnTo>
                    <a:pt x="144" y="354"/>
                  </a:lnTo>
                  <a:lnTo>
                    <a:pt x="142" y="361"/>
                  </a:lnTo>
                  <a:lnTo>
                    <a:pt x="138" y="369"/>
                  </a:lnTo>
                  <a:lnTo>
                    <a:pt x="136" y="375"/>
                  </a:lnTo>
                  <a:lnTo>
                    <a:pt x="135" y="380"/>
                  </a:lnTo>
                  <a:lnTo>
                    <a:pt x="133" y="388"/>
                  </a:lnTo>
                  <a:lnTo>
                    <a:pt x="129" y="394"/>
                  </a:lnTo>
                  <a:lnTo>
                    <a:pt x="129" y="401"/>
                  </a:lnTo>
                  <a:lnTo>
                    <a:pt x="127" y="407"/>
                  </a:lnTo>
                  <a:lnTo>
                    <a:pt x="127" y="414"/>
                  </a:lnTo>
                  <a:lnTo>
                    <a:pt x="123" y="420"/>
                  </a:lnTo>
                  <a:lnTo>
                    <a:pt x="123" y="426"/>
                  </a:lnTo>
                  <a:lnTo>
                    <a:pt x="121" y="433"/>
                  </a:lnTo>
                  <a:lnTo>
                    <a:pt x="121" y="439"/>
                  </a:lnTo>
                  <a:lnTo>
                    <a:pt x="119" y="447"/>
                  </a:lnTo>
                  <a:lnTo>
                    <a:pt x="119" y="452"/>
                  </a:lnTo>
                  <a:lnTo>
                    <a:pt x="119" y="458"/>
                  </a:lnTo>
                  <a:lnTo>
                    <a:pt x="119" y="466"/>
                  </a:lnTo>
                  <a:lnTo>
                    <a:pt x="119" y="475"/>
                  </a:lnTo>
                  <a:lnTo>
                    <a:pt x="119" y="487"/>
                  </a:lnTo>
                  <a:lnTo>
                    <a:pt x="121" y="496"/>
                  </a:lnTo>
                  <a:lnTo>
                    <a:pt x="125" y="506"/>
                  </a:lnTo>
                  <a:lnTo>
                    <a:pt x="129" y="513"/>
                  </a:lnTo>
                  <a:lnTo>
                    <a:pt x="135" y="521"/>
                  </a:lnTo>
                  <a:lnTo>
                    <a:pt x="140" y="527"/>
                  </a:lnTo>
                  <a:lnTo>
                    <a:pt x="152" y="534"/>
                  </a:lnTo>
                  <a:lnTo>
                    <a:pt x="155" y="534"/>
                  </a:lnTo>
                  <a:lnTo>
                    <a:pt x="163" y="532"/>
                  </a:lnTo>
                  <a:lnTo>
                    <a:pt x="173" y="530"/>
                  </a:lnTo>
                  <a:lnTo>
                    <a:pt x="174" y="527"/>
                  </a:lnTo>
                  <a:lnTo>
                    <a:pt x="180" y="523"/>
                  </a:lnTo>
                  <a:lnTo>
                    <a:pt x="184" y="517"/>
                  </a:lnTo>
                  <a:lnTo>
                    <a:pt x="190" y="511"/>
                  </a:lnTo>
                  <a:lnTo>
                    <a:pt x="195" y="502"/>
                  </a:lnTo>
                  <a:lnTo>
                    <a:pt x="199" y="492"/>
                  </a:lnTo>
                  <a:lnTo>
                    <a:pt x="201" y="487"/>
                  </a:lnTo>
                  <a:lnTo>
                    <a:pt x="203" y="483"/>
                  </a:lnTo>
                  <a:lnTo>
                    <a:pt x="205" y="475"/>
                  </a:lnTo>
                  <a:lnTo>
                    <a:pt x="209" y="470"/>
                  </a:lnTo>
                  <a:lnTo>
                    <a:pt x="209" y="460"/>
                  </a:lnTo>
                  <a:lnTo>
                    <a:pt x="211" y="452"/>
                  </a:lnTo>
                  <a:lnTo>
                    <a:pt x="214" y="445"/>
                  </a:lnTo>
                  <a:lnTo>
                    <a:pt x="216" y="439"/>
                  </a:lnTo>
                  <a:lnTo>
                    <a:pt x="218" y="430"/>
                  </a:lnTo>
                  <a:lnTo>
                    <a:pt x="222" y="422"/>
                  </a:lnTo>
                  <a:lnTo>
                    <a:pt x="226" y="414"/>
                  </a:lnTo>
                  <a:lnTo>
                    <a:pt x="228" y="407"/>
                  </a:lnTo>
                  <a:lnTo>
                    <a:pt x="232" y="399"/>
                  </a:lnTo>
                  <a:lnTo>
                    <a:pt x="235" y="392"/>
                  </a:lnTo>
                  <a:lnTo>
                    <a:pt x="239" y="384"/>
                  </a:lnTo>
                  <a:lnTo>
                    <a:pt x="243" y="376"/>
                  </a:lnTo>
                  <a:lnTo>
                    <a:pt x="249" y="369"/>
                  </a:lnTo>
                  <a:lnTo>
                    <a:pt x="252" y="361"/>
                  </a:lnTo>
                  <a:lnTo>
                    <a:pt x="258" y="354"/>
                  </a:lnTo>
                  <a:lnTo>
                    <a:pt x="262" y="348"/>
                  </a:lnTo>
                  <a:lnTo>
                    <a:pt x="268" y="338"/>
                  </a:lnTo>
                  <a:lnTo>
                    <a:pt x="271" y="333"/>
                  </a:lnTo>
                  <a:lnTo>
                    <a:pt x="277" y="325"/>
                  </a:lnTo>
                  <a:lnTo>
                    <a:pt x="281" y="317"/>
                  </a:lnTo>
                  <a:lnTo>
                    <a:pt x="287" y="310"/>
                  </a:lnTo>
                  <a:lnTo>
                    <a:pt x="292" y="302"/>
                  </a:lnTo>
                  <a:lnTo>
                    <a:pt x="298" y="297"/>
                  </a:lnTo>
                  <a:lnTo>
                    <a:pt x="306" y="291"/>
                  </a:lnTo>
                  <a:lnTo>
                    <a:pt x="311" y="283"/>
                  </a:lnTo>
                  <a:lnTo>
                    <a:pt x="317" y="276"/>
                  </a:lnTo>
                  <a:lnTo>
                    <a:pt x="323" y="270"/>
                  </a:lnTo>
                  <a:lnTo>
                    <a:pt x="330" y="264"/>
                  </a:lnTo>
                  <a:lnTo>
                    <a:pt x="336" y="257"/>
                  </a:lnTo>
                  <a:lnTo>
                    <a:pt x="342" y="251"/>
                  </a:lnTo>
                  <a:lnTo>
                    <a:pt x="349" y="245"/>
                  </a:lnTo>
                  <a:lnTo>
                    <a:pt x="357" y="240"/>
                  </a:lnTo>
                  <a:lnTo>
                    <a:pt x="355" y="241"/>
                  </a:lnTo>
                  <a:lnTo>
                    <a:pt x="349" y="249"/>
                  </a:lnTo>
                  <a:lnTo>
                    <a:pt x="346" y="255"/>
                  </a:lnTo>
                  <a:lnTo>
                    <a:pt x="340" y="260"/>
                  </a:lnTo>
                  <a:lnTo>
                    <a:pt x="336" y="266"/>
                  </a:lnTo>
                  <a:lnTo>
                    <a:pt x="332" y="276"/>
                  </a:lnTo>
                  <a:lnTo>
                    <a:pt x="325" y="283"/>
                  </a:lnTo>
                  <a:lnTo>
                    <a:pt x="321" y="293"/>
                  </a:lnTo>
                  <a:lnTo>
                    <a:pt x="313" y="302"/>
                  </a:lnTo>
                  <a:lnTo>
                    <a:pt x="308" y="312"/>
                  </a:lnTo>
                  <a:lnTo>
                    <a:pt x="302" y="321"/>
                  </a:lnTo>
                  <a:lnTo>
                    <a:pt x="296" y="335"/>
                  </a:lnTo>
                  <a:lnTo>
                    <a:pt x="292" y="338"/>
                  </a:lnTo>
                  <a:lnTo>
                    <a:pt x="289" y="346"/>
                  </a:lnTo>
                  <a:lnTo>
                    <a:pt x="287" y="352"/>
                  </a:lnTo>
                  <a:lnTo>
                    <a:pt x="285" y="359"/>
                  </a:lnTo>
                  <a:lnTo>
                    <a:pt x="277" y="369"/>
                  </a:lnTo>
                  <a:lnTo>
                    <a:pt x="271" y="380"/>
                  </a:lnTo>
                  <a:lnTo>
                    <a:pt x="268" y="386"/>
                  </a:lnTo>
                  <a:lnTo>
                    <a:pt x="266" y="392"/>
                  </a:lnTo>
                  <a:lnTo>
                    <a:pt x="264" y="399"/>
                  </a:lnTo>
                  <a:lnTo>
                    <a:pt x="262" y="405"/>
                  </a:lnTo>
                  <a:lnTo>
                    <a:pt x="256" y="416"/>
                  </a:lnTo>
                  <a:lnTo>
                    <a:pt x="252" y="428"/>
                  </a:lnTo>
                  <a:lnTo>
                    <a:pt x="251" y="433"/>
                  </a:lnTo>
                  <a:lnTo>
                    <a:pt x="249" y="439"/>
                  </a:lnTo>
                  <a:lnTo>
                    <a:pt x="247" y="445"/>
                  </a:lnTo>
                  <a:lnTo>
                    <a:pt x="247" y="451"/>
                  </a:lnTo>
                  <a:lnTo>
                    <a:pt x="243" y="460"/>
                  </a:lnTo>
                  <a:lnTo>
                    <a:pt x="243" y="470"/>
                  </a:lnTo>
                  <a:lnTo>
                    <a:pt x="243" y="479"/>
                  </a:lnTo>
                  <a:lnTo>
                    <a:pt x="243" y="490"/>
                  </a:lnTo>
                  <a:lnTo>
                    <a:pt x="243" y="496"/>
                  </a:lnTo>
                  <a:lnTo>
                    <a:pt x="247" y="504"/>
                  </a:lnTo>
                  <a:lnTo>
                    <a:pt x="251" y="511"/>
                  </a:lnTo>
                  <a:lnTo>
                    <a:pt x="256" y="517"/>
                  </a:lnTo>
                  <a:lnTo>
                    <a:pt x="264" y="523"/>
                  </a:lnTo>
                  <a:lnTo>
                    <a:pt x="273" y="523"/>
                  </a:lnTo>
                  <a:lnTo>
                    <a:pt x="283" y="517"/>
                  </a:lnTo>
                  <a:lnTo>
                    <a:pt x="292" y="510"/>
                  </a:lnTo>
                  <a:lnTo>
                    <a:pt x="296" y="502"/>
                  </a:lnTo>
                  <a:lnTo>
                    <a:pt x="302" y="494"/>
                  </a:lnTo>
                  <a:lnTo>
                    <a:pt x="306" y="485"/>
                  </a:lnTo>
                  <a:lnTo>
                    <a:pt x="311" y="475"/>
                  </a:lnTo>
                  <a:lnTo>
                    <a:pt x="317" y="464"/>
                  </a:lnTo>
                  <a:lnTo>
                    <a:pt x="323" y="452"/>
                  </a:lnTo>
                  <a:lnTo>
                    <a:pt x="325" y="447"/>
                  </a:lnTo>
                  <a:lnTo>
                    <a:pt x="328" y="441"/>
                  </a:lnTo>
                  <a:lnTo>
                    <a:pt x="332" y="435"/>
                  </a:lnTo>
                  <a:lnTo>
                    <a:pt x="336" y="430"/>
                  </a:lnTo>
                  <a:lnTo>
                    <a:pt x="340" y="422"/>
                  </a:lnTo>
                  <a:lnTo>
                    <a:pt x="342" y="416"/>
                  </a:lnTo>
                  <a:lnTo>
                    <a:pt x="346" y="409"/>
                  </a:lnTo>
                  <a:lnTo>
                    <a:pt x="349" y="403"/>
                  </a:lnTo>
                  <a:lnTo>
                    <a:pt x="353" y="395"/>
                  </a:lnTo>
                  <a:lnTo>
                    <a:pt x="357" y="388"/>
                  </a:lnTo>
                  <a:lnTo>
                    <a:pt x="363" y="380"/>
                  </a:lnTo>
                  <a:lnTo>
                    <a:pt x="367" y="375"/>
                  </a:lnTo>
                  <a:lnTo>
                    <a:pt x="370" y="365"/>
                  </a:lnTo>
                  <a:lnTo>
                    <a:pt x="376" y="359"/>
                  </a:lnTo>
                  <a:lnTo>
                    <a:pt x="380" y="352"/>
                  </a:lnTo>
                  <a:lnTo>
                    <a:pt x="386" y="344"/>
                  </a:lnTo>
                  <a:lnTo>
                    <a:pt x="391" y="336"/>
                  </a:lnTo>
                  <a:lnTo>
                    <a:pt x="397" y="329"/>
                  </a:lnTo>
                  <a:lnTo>
                    <a:pt x="403" y="321"/>
                  </a:lnTo>
                  <a:lnTo>
                    <a:pt x="410" y="316"/>
                  </a:lnTo>
                  <a:lnTo>
                    <a:pt x="414" y="306"/>
                  </a:lnTo>
                  <a:lnTo>
                    <a:pt x="422" y="298"/>
                  </a:lnTo>
                  <a:lnTo>
                    <a:pt x="427" y="291"/>
                  </a:lnTo>
                  <a:lnTo>
                    <a:pt x="435" y="283"/>
                  </a:lnTo>
                  <a:lnTo>
                    <a:pt x="441" y="276"/>
                  </a:lnTo>
                  <a:lnTo>
                    <a:pt x="448" y="268"/>
                  </a:lnTo>
                  <a:lnTo>
                    <a:pt x="456" y="262"/>
                  </a:lnTo>
                  <a:lnTo>
                    <a:pt x="465" y="255"/>
                  </a:lnTo>
                  <a:lnTo>
                    <a:pt x="473" y="247"/>
                  </a:lnTo>
                  <a:lnTo>
                    <a:pt x="481" y="240"/>
                  </a:lnTo>
                  <a:lnTo>
                    <a:pt x="490" y="232"/>
                  </a:lnTo>
                  <a:lnTo>
                    <a:pt x="500" y="226"/>
                  </a:lnTo>
                  <a:lnTo>
                    <a:pt x="507" y="221"/>
                  </a:lnTo>
                  <a:lnTo>
                    <a:pt x="517" y="213"/>
                  </a:lnTo>
                  <a:lnTo>
                    <a:pt x="528" y="207"/>
                  </a:lnTo>
                  <a:lnTo>
                    <a:pt x="540" y="201"/>
                  </a:lnTo>
                  <a:lnTo>
                    <a:pt x="519" y="167"/>
                  </a:lnTo>
                  <a:lnTo>
                    <a:pt x="517" y="167"/>
                  </a:lnTo>
                  <a:lnTo>
                    <a:pt x="511" y="171"/>
                  </a:lnTo>
                  <a:lnTo>
                    <a:pt x="505" y="173"/>
                  </a:lnTo>
                  <a:lnTo>
                    <a:pt x="502" y="179"/>
                  </a:lnTo>
                  <a:lnTo>
                    <a:pt x="496" y="181"/>
                  </a:lnTo>
                  <a:lnTo>
                    <a:pt x="490" y="188"/>
                  </a:lnTo>
                  <a:lnTo>
                    <a:pt x="483" y="192"/>
                  </a:lnTo>
                  <a:lnTo>
                    <a:pt x="475" y="198"/>
                  </a:lnTo>
                  <a:lnTo>
                    <a:pt x="469" y="205"/>
                  </a:lnTo>
                  <a:lnTo>
                    <a:pt x="462" y="213"/>
                  </a:lnTo>
                  <a:lnTo>
                    <a:pt x="452" y="221"/>
                  </a:lnTo>
                  <a:lnTo>
                    <a:pt x="443" y="228"/>
                  </a:lnTo>
                  <a:lnTo>
                    <a:pt x="435" y="238"/>
                  </a:lnTo>
                  <a:lnTo>
                    <a:pt x="425" y="247"/>
                  </a:lnTo>
                  <a:lnTo>
                    <a:pt x="414" y="257"/>
                  </a:lnTo>
                  <a:lnTo>
                    <a:pt x="405" y="266"/>
                  </a:lnTo>
                  <a:lnTo>
                    <a:pt x="395" y="278"/>
                  </a:lnTo>
                  <a:lnTo>
                    <a:pt x="386" y="289"/>
                  </a:lnTo>
                  <a:lnTo>
                    <a:pt x="382" y="295"/>
                  </a:lnTo>
                  <a:lnTo>
                    <a:pt x="376" y="300"/>
                  </a:lnTo>
                  <a:lnTo>
                    <a:pt x="372" y="306"/>
                  </a:lnTo>
                  <a:lnTo>
                    <a:pt x="367" y="312"/>
                  </a:lnTo>
                  <a:lnTo>
                    <a:pt x="363" y="319"/>
                  </a:lnTo>
                  <a:lnTo>
                    <a:pt x="357" y="325"/>
                  </a:lnTo>
                  <a:lnTo>
                    <a:pt x="351" y="333"/>
                  </a:lnTo>
                  <a:lnTo>
                    <a:pt x="349" y="338"/>
                  </a:lnTo>
                  <a:lnTo>
                    <a:pt x="344" y="346"/>
                  </a:lnTo>
                  <a:lnTo>
                    <a:pt x="340" y="352"/>
                  </a:lnTo>
                  <a:lnTo>
                    <a:pt x="334" y="359"/>
                  </a:lnTo>
                  <a:lnTo>
                    <a:pt x="330" y="365"/>
                  </a:lnTo>
                  <a:lnTo>
                    <a:pt x="327" y="373"/>
                  </a:lnTo>
                  <a:lnTo>
                    <a:pt x="323" y="380"/>
                  </a:lnTo>
                  <a:lnTo>
                    <a:pt x="319" y="388"/>
                  </a:lnTo>
                  <a:lnTo>
                    <a:pt x="315" y="395"/>
                  </a:lnTo>
                  <a:lnTo>
                    <a:pt x="311" y="401"/>
                  </a:lnTo>
                  <a:lnTo>
                    <a:pt x="308" y="409"/>
                  </a:lnTo>
                  <a:lnTo>
                    <a:pt x="304" y="416"/>
                  </a:lnTo>
                  <a:lnTo>
                    <a:pt x="302" y="424"/>
                  </a:lnTo>
                  <a:lnTo>
                    <a:pt x="298" y="432"/>
                  </a:lnTo>
                  <a:lnTo>
                    <a:pt x="294" y="441"/>
                  </a:lnTo>
                  <a:lnTo>
                    <a:pt x="290" y="449"/>
                  </a:lnTo>
                  <a:lnTo>
                    <a:pt x="289" y="458"/>
                  </a:lnTo>
                  <a:lnTo>
                    <a:pt x="289" y="456"/>
                  </a:lnTo>
                  <a:lnTo>
                    <a:pt x="289" y="452"/>
                  </a:lnTo>
                  <a:lnTo>
                    <a:pt x="287" y="449"/>
                  </a:lnTo>
                  <a:lnTo>
                    <a:pt x="289" y="441"/>
                  </a:lnTo>
                  <a:lnTo>
                    <a:pt x="289" y="435"/>
                  </a:lnTo>
                  <a:lnTo>
                    <a:pt x="289" y="432"/>
                  </a:lnTo>
                  <a:lnTo>
                    <a:pt x="289" y="426"/>
                  </a:lnTo>
                  <a:lnTo>
                    <a:pt x="290" y="420"/>
                  </a:lnTo>
                  <a:lnTo>
                    <a:pt x="292" y="413"/>
                  </a:lnTo>
                  <a:lnTo>
                    <a:pt x="294" y="407"/>
                  </a:lnTo>
                  <a:lnTo>
                    <a:pt x="298" y="397"/>
                  </a:lnTo>
                  <a:lnTo>
                    <a:pt x="302" y="390"/>
                  </a:lnTo>
                  <a:lnTo>
                    <a:pt x="306" y="380"/>
                  </a:lnTo>
                  <a:lnTo>
                    <a:pt x="308" y="371"/>
                  </a:lnTo>
                  <a:lnTo>
                    <a:pt x="313" y="359"/>
                  </a:lnTo>
                  <a:lnTo>
                    <a:pt x="319" y="348"/>
                  </a:lnTo>
                  <a:lnTo>
                    <a:pt x="321" y="342"/>
                  </a:lnTo>
                  <a:lnTo>
                    <a:pt x="325" y="335"/>
                  </a:lnTo>
                  <a:lnTo>
                    <a:pt x="328" y="329"/>
                  </a:lnTo>
                  <a:lnTo>
                    <a:pt x="332" y="323"/>
                  </a:lnTo>
                  <a:lnTo>
                    <a:pt x="334" y="316"/>
                  </a:lnTo>
                  <a:lnTo>
                    <a:pt x="338" y="310"/>
                  </a:lnTo>
                  <a:lnTo>
                    <a:pt x="342" y="302"/>
                  </a:lnTo>
                  <a:lnTo>
                    <a:pt x="348" y="297"/>
                  </a:lnTo>
                  <a:lnTo>
                    <a:pt x="351" y="289"/>
                  </a:lnTo>
                  <a:lnTo>
                    <a:pt x="357" y="281"/>
                  </a:lnTo>
                  <a:lnTo>
                    <a:pt x="361" y="274"/>
                  </a:lnTo>
                  <a:lnTo>
                    <a:pt x="367" y="266"/>
                  </a:lnTo>
                  <a:lnTo>
                    <a:pt x="372" y="257"/>
                  </a:lnTo>
                  <a:lnTo>
                    <a:pt x="378" y="249"/>
                  </a:lnTo>
                  <a:lnTo>
                    <a:pt x="384" y="240"/>
                  </a:lnTo>
                  <a:lnTo>
                    <a:pt x="391" y="232"/>
                  </a:lnTo>
                  <a:lnTo>
                    <a:pt x="395" y="222"/>
                  </a:lnTo>
                  <a:lnTo>
                    <a:pt x="403" y="215"/>
                  </a:lnTo>
                  <a:lnTo>
                    <a:pt x="410" y="205"/>
                  </a:lnTo>
                  <a:lnTo>
                    <a:pt x="418" y="196"/>
                  </a:lnTo>
                  <a:lnTo>
                    <a:pt x="424" y="186"/>
                  </a:lnTo>
                  <a:lnTo>
                    <a:pt x="431" y="177"/>
                  </a:lnTo>
                  <a:lnTo>
                    <a:pt x="439" y="167"/>
                  </a:lnTo>
                  <a:lnTo>
                    <a:pt x="448" y="158"/>
                  </a:lnTo>
                  <a:lnTo>
                    <a:pt x="425" y="125"/>
                  </a:lnTo>
                  <a:lnTo>
                    <a:pt x="422" y="125"/>
                  </a:lnTo>
                  <a:lnTo>
                    <a:pt x="416" y="129"/>
                  </a:lnTo>
                  <a:lnTo>
                    <a:pt x="410" y="133"/>
                  </a:lnTo>
                  <a:lnTo>
                    <a:pt x="406" y="135"/>
                  </a:lnTo>
                  <a:lnTo>
                    <a:pt x="401" y="141"/>
                  </a:lnTo>
                  <a:lnTo>
                    <a:pt x="395" y="144"/>
                  </a:lnTo>
                  <a:lnTo>
                    <a:pt x="387" y="150"/>
                  </a:lnTo>
                  <a:lnTo>
                    <a:pt x="380" y="156"/>
                  </a:lnTo>
                  <a:lnTo>
                    <a:pt x="372" y="162"/>
                  </a:lnTo>
                  <a:lnTo>
                    <a:pt x="365" y="169"/>
                  </a:lnTo>
                  <a:lnTo>
                    <a:pt x="355" y="177"/>
                  </a:lnTo>
                  <a:lnTo>
                    <a:pt x="346" y="186"/>
                  </a:lnTo>
                  <a:lnTo>
                    <a:pt x="336" y="196"/>
                  </a:lnTo>
                  <a:lnTo>
                    <a:pt x="328" y="205"/>
                  </a:lnTo>
                  <a:lnTo>
                    <a:pt x="317" y="215"/>
                  </a:lnTo>
                  <a:lnTo>
                    <a:pt x="306" y="226"/>
                  </a:lnTo>
                  <a:lnTo>
                    <a:pt x="302" y="232"/>
                  </a:lnTo>
                  <a:lnTo>
                    <a:pt x="296" y="238"/>
                  </a:lnTo>
                  <a:lnTo>
                    <a:pt x="290" y="245"/>
                  </a:lnTo>
                  <a:lnTo>
                    <a:pt x="287" y="251"/>
                  </a:lnTo>
                  <a:lnTo>
                    <a:pt x="279" y="257"/>
                  </a:lnTo>
                  <a:lnTo>
                    <a:pt x="275" y="264"/>
                  </a:lnTo>
                  <a:lnTo>
                    <a:pt x="270" y="272"/>
                  </a:lnTo>
                  <a:lnTo>
                    <a:pt x="264" y="278"/>
                  </a:lnTo>
                  <a:lnTo>
                    <a:pt x="260" y="285"/>
                  </a:lnTo>
                  <a:lnTo>
                    <a:pt x="254" y="293"/>
                  </a:lnTo>
                  <a:lnTo>
                    <a:pt x="251" y="300"/>
                  </a:lnTo>
                  <a:lnTo>
                    <a:pt x="245" y="310"/>
                  </a:lnTo>
                  <a:lnTo>
                    <a:pt x="239" y="316"/>
                  </a:lnTo>
                  <a:lnTo>
                    <a:pt x="235" y="325"/>
                  </a:lnTo>
                  <a:lnTo>
                    <a:pt x="230" y="333"/>
                  </a:lnTo>
                  <a:lnTo>
                    <a:pt x="226" y="342"/>
                  </a:lnTo>
                  <a:lnTo>
                    <a:pt x="220" y="348"/>
                  </a:lnTo>
                  <a:lnTo>
                    <a:pt x="216" y="357"/>
                  </a:lnTo>
                  <a:lnTo>
                    <a:pt x="211" y="367"/>
                  </a:lnTo>
                  <a:lnTo>
                    <a:pt x="207" y="376"/>
                  </a:lnTo>
                  <a:lnTo>
                    <a:pt x="201" y="386"/>
                  </a:lnTo>
                  <a:lnTo>
                    <a:pt x="197" y="395"/>
                  </a:lnTo>
                  <a:lnTo>
                    <a:pt x="192" y="405"/>
                  </a:lnTo>
                  <a:lnTo>
                    <a:pt x="190" y="414"/>
                  </a:lnTo>
                  <a:lnTo>
                    <a:pt x="184" y="424"/>
                  </a:lnTo>
                  <a:lnTo>
                    <a:pt x="182" y="435"/>
                  </a:lnTo>
                  <a:lnTo>
                    <a:pt x="178" y="447"/>
                  </a:lnTo>
                  <a:lnTo>
                    <a:pt x="174" y="458"/>
                  </a:lnTo>
                  <a:lnTo>
                    <a:pt x="173" y="460"/>
                  </a:lnTo>
                  <a:lnTo>
                    <a:pt x="171" y="468"/>
                  </a:lnTo>
                  <a:lnTo>
                    <a:pt x="165" y="473"/>
                  </a:lnTo>
                  <a:lnTo>
                    <a:pt x="159" y="479"/>
                  </a:lnTo>
                  <a:lnTo>
                    <a:pt x="154" y="479"/>
                  </a:lnTo>
                  <a:lnTo>
                    <a:pt x="152" y="473"/>
                  </a:lnTo>
                  <a:lnTo>
                    <a:pt x="150" y="466"/>
                  </a:lnTo>
                  <a:lnTo>
                    <a:pt x="150" y="456"/>
                  </a:lnTo>
                  <a:lnTo>
                    <a:pt x="150" y="449"/>
                  </a:lnTo>
                  <a:lnTo>
                    <a:pt x="150" y="441"/>
                  </a:lnTo>
                  <a:lnTo>
                    <a:pt x="152" y="433"/>
                  </a:lnTo>
                  <a:lnTo>
                    <a:pt x="154" y="424"/>
                  </a:lnTo>
                  <a:lnTo>
                    <a:pt x="154" y="422"/>
                  </a:lnTo>
                  <a:lnTo>
                    <a:pt x="155" y="416"/>
                  </a:lnTo>
                  <a:lnTo>
                    <a:pt x="155" y="411"/>
                  </a:lnTo>
                  <a:lnTo>
                    <a:pt x="157" y="405"/>
                  </a:lnTo>
                  <a:lnTo>
                    <a:pt x="161" y="399"/>
                  </a:lnTo>
                  <a:lnTo>
                    <a:pt x="163" y="392"/>
                  </a:lnTo>
                  <a:lnTo>
                    <a:pt x="165" y="384"/>
                  </a:lnTo>
                  <a:lnTo>
                    <a:pt x="169" y="376"/>
                  </a:lnTo>
                  <a:lnTo>
                    <a:pt x="173" y="367"/>
                  </a:lnTo>
                  <a:lnTo>
                    <a:pt x="176" y="357"/>
                  </a:lnTo>
                  <a:lnTo>
                    <a:pt x="180" y="346"/>
                  </a:lnTo>
                  <a:lnTo>
                    <a:pt x="184" y="336"/>
                  </a:lnTo>
                  <a:lnTo>
                    <a:pt x="190" y="325"/>
                  </a:lnTo>
                  <a:lnTo>
                    <a:pt x="197" y="316"/>
                  </a:lnTo>
                  <a:lnTo>
                    <a:pt x="199" y="308"/>
                  </a:lnTo>
                  <a:lnTo>
                    <a:pt x="201" y="302"/>
                  </a:lnTo>
                  <a:lnTo>
                    <a:pt x="205" y="295"/>
                  </a:lnTo>
                  <a:lnTo>
                    <a:pt x="209" y="291"/>
                  </a:lnTo>
                  <a:lnTo>
                    <a:pt x="211" y="283"/>
                  </a:lnTo>
                  <a:lnTo>
                    <a:pt x="214" y="278"/>
                  </a:lnTo>
                  <a:lnTo>
                    <a:pt x="218" y="272"/>
                  </a:lnTo>
                  <a:lnTo>
                    <a:pt x="222" y="266"/>
                  </a:lnTo>
                  <a:lnTo>
                    <a:pt x="226" y="259"/>
                  </a:lnTo>
                  <a:lnTo>
                    <a:pt x="228" y="251"/>
                  </a:lnTo>
                  <a:lnTo>
                    <a:pt x="233" y="245"/>
                  </a:lnTo>
                  <a:lnTo>
                    <a:pt x="237" y="240"/>
                  </a:lnTo>
                  <a:lnTo>
                    <a:pt x="241" y="232"/>
                  </a:lnTo>
                  <a:lnTo>
                    <a:pt x="245" y="226"/>
                  </a:lnTo>
                  <a:lnTo>
                    <a:pt x="251" y="221"/>
                  </a:lnTo>
                  <a:lnTo>
                    <a:pt x="254" y="213"/>
                  </a:lnTo>
                  <a:lnTo>
                    <a:pt x="258" y="205"/>
                  </a:lnTo>
                  <a:lnTo>
                    <a:pt x="264" y="200"/>
                  </a:lnTo>
                  <a:lnTo>
                    <a:pt x="268" y="194"/>
                  </a:lnTo>
                  <a:lnTo>
                    <a:pt x="273" y="186"/>
                  </a:lnTo>
                  <a:lnTo>
                    <a:pt x="277" y="181"/>
                  </a:lnTo>
                  <a:lnTo>
                    <a:pt x="285" y="173"/>
                  </a:lnTo>
                  <a:lnTo>
                    <a:pt x="289" y="167"/>
                  </a:lnTo>
                  <a:lnTo>
                    <a:pt x="294" y="162"/>
                  </a:lnTo>
                  <a:lnTo>
                    <a:pt x="300" y="154"/>
                  </a:lnTo>
                  <a:lnTo>
                    <a:pt x="306" y="148"/>
                  </a:lnTo>
                  <a:lnTo>
                    <a:pt x="311" y="143"/>
                  </a:lnTo>
                  <a:lnTo>
                    <a:pt x="317" y="135"/>
                  </a:lnTo>
                  <a:lnTo>
                    <a:pt x="323" y="129"/>
                  </a:lnTo>
                  <a:lnTo>
                    <a:pt x="330" y="124"/>
                  </a:lnTo>
                  <a:lnTo>
                    <a:pt x="336" y="118"/>
                  </a:lnTo>
                  <a:lnTo>
                    <a:pt x="342" y="112"/>
                  </a:lnTo>
                  <a:lnTo>
                    <a:pt x="317" y="72"/>
                  </a:lnTo>
                  <a:lnTo>
                    <a:pt x="313" y="74"/>
                  </a:lnTo>
                  <a:lnTo>
                    <a:pt x="308" y="78"/>
                  </a:lnTo>
                  <a:lnTo>
                    <a:pt x="302" y="82"/>
                  </a:lnTo>
                  <a:lnTo>
                    <a:pt x="296" y="86"/>
                  </a:lnTo>
                  <a:lnTo>
                    <a:pt x="290" y="91"/>
                  </a:lnTo>
                  <a:lnTo>
                    <a:pt x="285" y="97"/>
                  </a:lnTo>
                  <a:lnTo>
                    <a:pt x="275" y="103"/>
                  </a:lnTo>
                  <a:lnTo>
                    <a:pt x="268" y="110"/>
                  </a:lnTo>
                  <a:lnTo>
                    <a:pt x="258" y="118"/>
                  </a:lnTo>
                  <a:lnTo>
                    <a:pt x="249" y="127"/>
                  </a:lnTo>
                  <a:lnTo>
                    <a:pt x="239" y="135"/>
                  </a:lnTo>
                  <a:lnTo>
                    <a:pt x="228" y="144"/>
                  </a:lnTo>
                  <a:lnTo>
                    <a:pt x="218" y="154"/>
                  </a:lnTo>
                  <a:lnTo>
                    <a:pt x="209" y="167"/>
                  </a:lnTo>
                  <a:lnTo>
                    <a:pt x="197" y="177"/>
                  </a:lnTo>
                  <a:lnTo>
                    <a:pt x="186" y="188"/>
                  </a:lnTo>
                  <a:lnTo>
                    <a:pt x="180" y="194"/>
                  </a:lnTo>
                  <a:lnTo>
                    <a:pt x="174" y="200"/>
                  </a:lnTo>
                  <a:lnTo>
                    <a:pt x="169" y="205"/>
                  </a:lnTo>
                  <a:lnTo>
                    <a:pt x="163" y="213"/>
                  </a:lnTo>
                  <a:lnTo>
                    <a:pt x="157" y="217"/>
                  </a:lnTo>
                  <a:lnTo>
                    <a:pt x="152" y="224"/>
                  </a:lnTo>
                  <a:lnTo>
                    <a:pt x="146" y="230"/>
                  </a:lnTo>
                  <a:lnTo>
                    <a:pt x="140" y="238"/>
                  </a:lnTo>
                  <a:lnTo>
                    <a:pt x="136" y="243"/>
                  </a:lnTo>
                  <a:lnTo>
                    <a:pt x="131" y="251"/>
                  </a:lnTo>
                  <a:lnTo>
                    <a:pt x="125" y="257"/>
                  </a:lnTo>
                  <a:lnTo>
                    <a:pt x="121" y="264"/>
                  </a:lnTo>
                  <a:lnTo>
                    <a:pt x="114" y="272"/>
                  </a:lnTo>
                  <a:lnTo>
                    <a:pt x="110" y="278"/>
                  </a:lnTo>
                  <a:lnTo>
                    <a:pt x="104" y="285"/>
                  </a:lnTo>
                  <a:lnTo>
                    <a:pt x="100" y="293"/>
                  </a:lnTo>
                  <a:lnTo>
                    <a:pt x="95" y="298"/>
                  </a:lnTo>
                  <a:lnTo>
                    <a:pt x="91" y="306"/>
                  </a:lnTo>
                  <a:lnTo>
                    <a:pt x="85" y="314"/>
                  </a:lnTo>
                  <a:lnTo>
                    <a:pt x="83" y="321"/>
                  </a:lnTo>
                  <a:lnTo>
                    <a:pt x="78" y="329"/>
                  </a:lnTo>
                  <a:lnTo>
                    <a:pt x="74" y="336"/>
                  </a:lnTo>
                  <a:lnTo>
                    <a:pt x="70" y="344"/>
                  </a:lnTo>
                  <a:lnTo>
                    <a:pt x="66" y="352"/>
                  </a:lnTo>
                  <a:lnTo>
                    <a:pt x="64" y="359"/>
                  </a:lnTo>
                  <a:lnTo>
                    <a:pt x="60" y="367"/>
                  </a:lnTo>
                  <a:lnTo>
                    <a:pt x="57" y="375"/>
                  </a:lnTo>
                  <a:lnTo>
                    <a:pt x="55" y="382"/>
                  </a:lnTo>
                  <a:lnTo>
                    <a:pt x="53" y="384"/>
                  </a:lnTo>
                  <a:lnTo>
                    <a:pt x="49" y="390"/>
                  </a:lnTo>
                  <a:lnTo>
                    <a:pt x="43" y="394"/>
                  </a:lnTo>
                  <a:lnTo>
                    <a:pt x="38" y="399"/>
                  </a:lnTo>
                  <a:lnTo>
                    <a:pt x="32" y="397"/>
                  </a:lnTo>
                  <a:lnTo>
                    <a:pt x="30" y="392"/>
                  </a:lnTo>
                  <a:lnTo>
                    <a:pt x="30" y="386"/>
                  </a:lnTo>
                  <a:lnTo>
                    <a:pt x="32" y="378"/>
                  </a:lnTo>
                  <a:lnTo>
                    <a:pt x="32" y="371"/>
                  </a:lnTo>
                  <a:lnTo>
                    <a:pt x="32" y="365"/>
                  </a:lnTo>
                  <a:lnTo>
                    <a:pt x="34" y="359"/>
                  </a:lnTo>
                  <a:lnTo>
                    <a:pt x="38" y="354"/>
                  </a:lnTo>
                  <a:lnTo>
                    <a:pt x="38" y="344"/>
                  </a:lnTo>
                  <a:lnTo>
                    <a:pt x="41" y="336"/>
                  </a:lnTo>
                  <a:lnTo>
                    <a:pt x="43" y="327"/>
                  </a:lnTo>
                  <a:lnTo>
                    <a:pt x="49" y="317"/>
                  </a:lnTo>
                  <a:lnTo>
                    <a:pt x="55" y="304"/>
                  </a:lnTo>
                  <a:lnTo>
                    <a:pt x="60" y="295"/>
                  </a:lnTo>
                  <a:lnTo>
                    <a:pt x="66" y="283"/>
                  </a:lnTo>
                  <a:lnTo>
                    <a:pt x="76" y="272"/>
                  </a:lnTo>
                  <a:lnTo>
                    <a:pt x="78" y="266"/>
                  </a:lnTo>
                  <a:lnTo>
                    <a:pt x="81" y="259"/>
                  </a:lnTo>
                  <a:lnTo>
                    <a:pt x="85" y="253"/>
                  </a:lnTo>
                  <a:lnTo>
                    <a:pt x="91" y="247"/>
                  </a:lnTo>
                  <a:lnTo>
                    <a:pt x="93" y="240"/>
                  </a:lnTo>
                  <a:lnTo>
                    <a:pt x="97" y="234"/>
                  </a:lnTo>
                  <a:lnTo>
                    <a:pt x="102" y="228"/>
                  </a:lnTo>
                  <a:lnTo>
                    <a:pt x="106" y="222"/>
                  </a:lnTo>
                  <a:lnTo>
                    <a:pt x="110" y="215"/>
                  </a:lnTo>
                  <a:lnTo>
                    <a:pt x="116" y="209"/>
                  </a:lnTo>
                  <a:lnTo>
                    <a:pt x="119" y="203"/>
                  </a:lnTo>
                  <a:lnTo>
                    <a:pt x="125" y="196"/>
                  </a:lnTo>
                  <a:lnTo>
                    <a:pt x="129" y="190"/>
                  </a:lnTo>
                  <a:lnTo>
                    <a:pt x="135" y="184"/>
                  </a:lnTo>
                  <a:lnTo>
                    <a:pt x="138" y="177"/>
                  </a:lnTo>
                  <a:lnTo>
                    <a:pt x="146" y="171"/>
                  </a:lnTo>
                  <a:lnTo>
                    <a:pt x="150" y="163"/>
                  </a:lnTo>
                  <a:lnTo>
                    <a:pt x="155" y="158"/>
                  </a:lnTo>
                  <a:lnTo>
                    <a:pt x="159" y="152"/>
                  </a:lnTo>
                  <a:lnTo>
                    <a:pt x="165" y="144"/>
                  </a:lnTo>
                  <a:lnTo>
                    <a:pt x="169" y="139"/>
                  </a:lnTo>
                  <a:lnTo>
                    <a:pt x="174" y="133"/>
                  </a:lnTo>
                  <a:lnTo>
                    <a:pt x="178" y="125"/>
                  </a:lnTo>
                  <a:lnTo>
                    <a:pt x="184" y="120"/>
                  </a:lnTo>
                  <a:lnTo>
                    <a:pt x="188" y="114"/>
                  </a:lnTo>
                  <a:lnTo>
                    <a:pt x="194" y="108"/>
                  </a:lnTo>
                  <a:lnTo>
                    <a:pt x="197" y="103"/>
                  </a:lnTo>
                  <a:lnTo>
                    <a:pt x="203" y="97"/>
                  </a:lnTo>
                  <a:lnTo>
                    <a:pt x="213" y="87"/>
                  </a:lnTo>
                  <a:lnTo>
                    <a:pt x="224" y="78"/>
                  </a:lnTo>
                  <a:lnTo>
                    <a:pt x="232" y="67"/>
                  </a:lnTo>
                  <a:lnTo>
                    <a:pt x="241" y="59"/>
                  </a:lnTo>
                  <a:lnTo>
                    <a:pt x="249" y="49"/>
                  </a:lnTo>
                  <a:lnTo>
                    <a:pt x="258" y="44"/>
                  </a:lnTo>
                  <a:lnTo>
                    <a:pt x="264" y="36"/>
                  </a:lnTo>
                  <a:lnTo>
                    <a:pt x="271" y="30"/>
                  </a:lnTo>
                  <a:lnTo>
                    <a:pt x="279" y="27"/>
                  </a:lnTo>
                  <a:lnTo>
                    <a:pt x="287" y="23"/>
                  </a:lnTo>
                  <a:lnTo>
                    <a:pt x="2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44" name="Google Shape;2444;p46"/>
            <p:cNvSpPr/>
            <p:nvPr/>
          </p:nvSpPr>
          <p:spPr>
            <a:xfrm>
              <a:off x="4150" y="1952"/>
              <a:ext cx="25" cy="23"/>
            </a:xfrm>
            <a:custGeom>
              <a:avLst/>
              <a:gdLst/>
              <a:ahLst/>
              <a:cxnLst/>
              <a:rect l="l" t="t" r="r" b="b"/>
              <a:pathLst>
                <a:path w="52" h="48" extrusionOk="0">
                  <a:moveTo>
                    <a:pt x="15" y="46"/>
                  </a:moveTo>
                  <a:lnTo>
                    <a:pt x="13" y="44"/>
                  </a:lnTo>
                  <a:lnTo>
                    <a:pt x="10" y="40"/>
                  </a:lnTo>
                  <a:lnTo>
                    <a:pt x="4" y="34"/>
                  </a:lnTo>
                  <a:lnTo>
                    <a:pt x="2" y="27"/>
                  </a:lnTo>
                  <a:lnTo>
                    <a:pt x="0" y="19"/>
                  </a:lnTo>
                  <a:lnTo>
                    <a:pt x="2" y="12"/>
                  </a:lnTo>
                  <a:lnTo>
                    <a:pt x="4" y="8"/>
                  </a:lnTo>
                  <a:lnTo>
                    <a:pt x="10" y="6"/>
                  </a:lnTo>
                  <a:lnTo>
                    <a:pt x="15" y="2"/>
                  </a:lnTo>
                  <a:lnTo>
                    <a:pt x="21" y="2"/>
                  </a:lnTo>
                  <a:lnTo>
                    <a:pt x="29" y="0"/>
                  </a:lnTo>
                  <a:lnTo>
                    <a:pt x="34" y="2"/>
                  </a:lnTo>
                  <a:lnTo>
                    <a:pt x="40" y="2"/>
                  </a:lnTo>
                  <a:lnTo>
                    <a:pt x="44" y="6"/>
                  </a:lnTo>
                  <a:lnTo>
                    <a:pt x="50" y="10"/>
                  </a:lnTo>
                  <a:lnTo>
                    <a:pt x="52" y="17"/>
                  </a:lnTo>
                  <a:lnTo>
                    <a:pt x="50" y="25"/>
                  </a:lnTo>
                  <a:lnTo>
                    <a:pt x="50" y="31"/>
                  </a:lnTo>
                  <a:lnTo>
                    <a:pt x="46" y="36"/>
                  </a:lnTo>
                  <a:lnTo>
                    <a:pt x="46" y="38"/>
                  </a:lnTo>
                  <a:lnTo>
                    <a:pt x="42" y="40"/>
                  </a:lnTo>
                  <a:lnTo>
                    <a:pt x="34" y="44"/>
                  </a:lnTo>
                  <a:lnTo>
                    <a:pt x="23" y="48"/>
                  </a:lnTo>
                  <a:lnTo>
                    <a:pt x="15" y="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45" name="Google Shape;2445;p46"/>
            <p:cNvSpPr/>
            <p:nvPr/>
          </p:nvSpPr>
          <p:spPr>
            <a:xfrm>
              <a:off x="4154" y="1987"/>
              <a:ext cx="24" cy="24"/>
            </a:xfrm>
            <a:custGeom>
              <a:avLst/>
              <a:gdLst/>
              <a:ahLst/>
              <a:cxnLst/>
              <a:rect l="l" t="t" r="r" b="b"/>
              <a:pathLst>
                <a:path w="47" h="47" extrusionOk="0">
                  <a:moveTo>
                    <a:pt x="11" y="45"/>
                  </a:moveTo>
                  <a:lnTo>
                    <a:pt x="9" y="43"/>
                  </a:lnTo>
                  <a:lnTo>
                    <a:pt x="7" y="40"/>
                  </a:lnTo>
                  <a:lnTo>
                    <a:pt x="3" y="32"/>
                  </a:lnTo>
                  <a:lnTo>
                    <a:pt x="2" y="24"/>
                  </a:lnTo>
                  <a:lnTo>
                    <a:pt x="0" y="17"/>
                  </a:lnTo>
                  <a:lnTo>
                    <a:pt x="3" y="9"/>
                  </a:lnTo>
                  <a:lnTo>
                    <a:pt x="5" y="7"/>
                  </a:lnTo>
                  <a:lnTo>
                    <a:pt x="9" y="3"/>
                  </a:lnTo>
                  <a:lnTo>
                    <a:pt x="17" y="2"/>
                  </a:lnTo>
                  <a:lnTo>
                    <a:pt x="24" y="2"/>
                  </a:lnTo>
                  <a:lnTo>
                    <a:pt x="28" y="0"/>
                  </a:lnTo>
                  <a:lnTo>
                    <a:pt x="36" y="0"/>
                  </a:lnTo>
                  <a:lnTo>
                    <a:pt x="40" y="2"/>
                  </a:lnTo>
                  <a:lnTo>
                    <a:pt x="43" y="5"/>
                  </a:lnTo>
                  <a:lnTo>
                    <a:pt x="45" y="11"/>
                  </a:lnTo>
                  <a:lnTo>
                    <a:pt x="47" y="21"/>
                  </a:lnTo>
                  <a:lnTo>
                    <a:pt x="45" y="30"/>
                  </a:lnTo>
                  <a:lnTo>
                    <a:pt x="43" y="38"/>
                  </a:lnTo>
                  <a:lnTo>
                    <a:pt x="42" y="43"/>
                  </a:lnTo>
                  <a:lnTo>
                    <a:pt x="42" y="47"/>
                  </a:lnTo>
                  <a:lnTo>
                    <a:pt x="38" y="47"/>
                  </a:lnTo>
                  <a:lnTo>
                    <a:pt x="28" y="47"/>
                  </a:lnTo>
                  <a:lnTo>
                    <a:pt x="19" y="47"/>
                  </a:lnTo>
                  <a:lnTo>
                    <a:pt x="11" y="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46" name="Google Shape;2446;p46"/>
            <p:cNvSpPr/>
            <p:nvPr/>
          </p:nvSpPr>
          <p:spPr>
            <a:xfrm>
              <a:off x="4266" y="1773"/>
              <a:ext cx="24" cy="54"/>
            </a:xfrm>
            <a:custGeom>
              <a:avLst/>
              <a:gdLst/>
              <a:ahLst/>
              <a:cxnLst/>
              <a:rect l="l" t="t" r="r" b="b"/>
              <a:pathLst>
                <a:path w="50" h="108" extrusionOk="0">
                  <a:moveTo>
                    <a:pt x="27" y="0"/>
                  </a:moveTo>
                  <a:lnTo>
                    <a:pt x="0" y="101"/>
                  </a:lnTo>
                  <a:lnTo>
                    <a:pt x="29" y="108"/>
                  </a:lnTo>
                  <a:lnTo>
                    <a:pt x="50" y="17"/>
                  </a:lnTo>
                  <a:lnTo>
                    <a:pt x="27"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47" name="Google Shape;2447;p46"/>
            <p:cNvSpPr/>
            <p:nvPr/>
          </p:nvSpPr>
          <p:spPr>
            <a:xfrm>
              <a:off x="4256" y="1775"/>
              <a:ext cx="24" cy="54"/>
            </a:xfrm>
            <a:custGeom>
              <a:avLst/>
              <a:gdLst/>
              <a:ahLst/>
              <a:cxnLst/>
              <a:rect l="l" t="t" r="r" b="b"/>
              <a:pathLst>
                <a:path w="48" h="108" extrusionOk="0">
                  <a:moveTo>
                    <a:pt x="27" y="0"/>
                  </a:moveTo>
                  <a:lnTo>
                    <a:pt x="0" y="102"/>
                  </a:lnTo>
                  <a:lnTo>
                    <a:pt x="29" y="108"/>
                  </a:lnTo>
                  <a:lnTo>
                    <a:pt x="48" y="19"/>
                  </a:lnTo>
                  <a:lnTo>
                    <a:pt x="2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451"/>
        <p:cNvGrpSpPr/>
        <p:nvPr/>
      </p:nvGrpSpPr>
      <p:grpSpPr>
        <a:xfrm>
          <a:off x="0" y="0"/>
          <a:ext cx="0" cy="0"/>
          <a:chOff x="0" y="0"/>
          <a:chExt cx="0" cy="0"/>
        </a:xfrm>
      </p:grpSpPr>
      <p:sp>
        <p:nvSpPr>
          <p:cNvPr id="2452" name="Google Shape;2452;p47"/>
          <p:cNvSpPr txBox="1">
            <a:spLocks noGrp="1"/>
          </p:cNvSpPr>
          <p:nvPr>
            <p:ph type="title"/>
          </p:nvPr>
        </p:nvSpPr>
        <p:spPr>
          <a:xfrm>
            <a:off x="457200" y="285750"/>
            <a:ext cx="8247062" cy="138906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HANDWASHING</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2453" name="Google Shape;2453;p47"/>
          <p:cNvSpPr txBox="1">
            <a:spLocks noGrp="1"/>
          </p:cNvSpPr>
          <p:nvPr>
            <p:ph type="body" idx="1"/>
          </p:nvPr>
        </p:nvSpPr>
        <p:spPr>
          <a:xfrm>
            <a:off x="457200" y="1844675"/>
            <a:ext cx="6378575" cy="4840287"/>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Handwashing </a:t>
            </a:r>
            <a:r>
              <a:rPr lang="en-US" sz="3200" b="0" i="0" u="none">
                <a:solidFill>
                  <a:schemeClr val="dk1"/>
                </a:solidFill>
                <a:latin typeface="Arial"/>
                <a:ea typeface="Arial"/>
                <a:cs typeface="Arial"/>
                <a:sym typeface="Arial"/>
              </a:rPr>
              <a:t>(continued)</a:t>
            </a:r>
            <a:endParaRPr/>
          </a:p>
          <a:p>
            <a:pPr marL="742950" lvl="1" indent="-285750" algn="l" rtl="0">
              <a:lnSpc>
                <a:spcPct val="10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Immediately after gloves are removed, between resident contacts, and when otherwise indicated to prevent transfer of microorganisms to other residents or environments</a:t>
            </a:r>
            <a:endParaRPr/>
          </a:p>
        </p:txBody>
      </p:sp>
      <p:grpSp>
        <p:nvGrpSpPr>
          <p:cNvPr id="2454" name="Google Shape;2454;p47"/>
          <p:cNvGrpSpPr/>
          <p:nvPr/>
        </p:nvGrpSpPr>
        <p:grpSpPr>
          <a:xfrm>
            <a:off x="6580187" y="3309937"/>
            <a:ext cx="2152650" cy="2055812"/>
            <a:chOff x="4145" y="2085"/>
            <a:chExt cx="1356" cy="1295"/>
          </a:xfrm>
        </p:grpSpPr>
        <p:sp>
          <p:nvSpPr>
            <p:cNvPr id="2455" name="Google Shape;2455;p47"/>
            <p:cNvSpPr/>
            <p:nvPr/>
          </p:nvSpPr>
          <p:spPr>
            <a:xfrm>
              <a:off x="4145" y="2086"/>
              <a:ext cx="1356" cy="1294"/>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56" name="Google Shape;2456;p47"/>
            <p:cNvSpPr/>
            <p:nvPr/>
          </p:nvSpPr>
          <p:spPr>
            <a:xfrm>
              <a:off x="4145" y="2085"/>
              <a:ext cx="1356" cy="1295"/>
            </a:xfrm>
            <a:custGeom>
              <a:avLst/>
              <a:gdLst/>
              <a:ahLst/>
              <a:cxnLst/>
              <a:rect l="l" t="t" r="r" b="b"/>
              <a:pathLst>
                <a:path w="7633" h="7287" extrusionOk="0">
                  <a:moveTo>
                    <a:pt x="1917" y="7242"/>
                  </a:moveTo>
                  <a:lnTo>
                    <a:pt x="1868" y="7239"/>
                  </a:lnTo>
                  <a:lnTo>
                    <a:pt x="1818" y="7236"/>
                  </a:lnTo>
                  <a:lnTo>
                    <a:pt x="1768" y="7232"/>
                  </a:lnTo>
                  <a:lnTo>
                    <a:pt x="1718" y="7229"/>
                  </a:lnTo>
                  <a:lnTo>
                    <a:pt x="1669" y="7227"/>
                  </a:lnTo>
                  <a:lnTo>
                    <a:pt x="1618" y="7224"/>
                  </a:lnTo>
                  <a:lnTo>
                    <a:pt x="1569" y="7221"/>
                  </a:lnTo>
                  <a:lnTo>
                    <a:pt x="1519" y="7218"/>
                  </a:lnTo>
                  <a:lnTo>
                    <a:pt x="1468" y="7215"/>
                  </a:lnTo>
                  <a:lnTo>
                    <a:pt x="1418" y="7210"/>
                  </a:lnTo>
                  <a:lnTo>
                    <a:pt x="1368" y="7205"/>
                  </a:lnTo>
                  <a:lnTo>
                    <a:pt x="1318" y="7199"/>
                  </a:lnTo>
                  <a:lnTo>
                    <a:pt x="1267" y="7193"/>
                  </a:lnTo>
                  <a:lnTo>
                    <a:pt x="1217" y="7185"/>
                  </a:lnTo>
                  <a:lnTo>
                    <a:pt x="1167" y="7177"/>
                  </a:lnTo>
                  <a:lnTo>
                    <a:pt x="1115" y="7166"/>
                  </a:lnTo>
                  <a:lnTo>
                    <a:pt x="1065" y="7156"/>
                  </a:lnTo>
                  <a:lnTo>
                    <a:pt x="1014" y="7143"/>
                  </a:lnTo>
                  <a:lnTo>
                    <a:pt x="962" y="7130"/>
                  </a:lnTo>
                  <a:lnTo>
                    <a:pt x="911" y="7114"/>
                  </a:lnTo>
                  <a:lnTo>
                    <a:pt x="859" y="7096"/>
                  </a:lnTo>
                  <a:lnTo>
                    <a:pt x="807" y="7077"/>
                  </a:lnTo>
                  <a:lnTo>
                    <a:pt x="756" y="7056"/>
                  </a:lnTo>
                  <a:lnTo>
                    <a:pt x="703" y="7032"/>
                  </a:lnTo>
                  <a:lnTo>
                    <a:pt x="651" y="7007"/>
                  </a:lnTo>
                  <a:lnTo>
                    <a:pt x="598" y="6980"/>
                  </a:lnTo>
                  <a:lnTo>
                    <a:pt x="546" y="6949"/>
                  </a:lnTo>
                  <a:lnTo>
                    <a:pt x="494" y="6917"/>
                  </a:lnTo>
                  <a:lnTo>
                    <a:pt x="440" y="6881"/>
                  </a:lnTo>
                  <a:lnTo>
                    <a:pt x="387" y="6844"/>
                  </a:lnTo>
                  <a:lnTo>
                    <a:pt x="333" y="6803"/>
                  </a:lnTo>
                  <a:lnTo>
                    <a:pt x="280" y="6759"/>
                  </a:lnTo>
                  <a:lnTo>
                    <a:pt x="247" y="6666"/>
                  </a:lnTo>
                  <a:lnTo>
                    <a:pt x="218" y="6575"/>
                  </a:lnTo>
                  <a:lnTo>
                    <a:pt x="190" y="6483"/>
                  </a:lnTo>
                  <a:lnTo>
                    <a:pt x="165" y="6392"/>
                  </a:lnTo>
                  <a:lnTo>
                    <a:pt x="143" y="6300"/>
                  </a:lnTo>
                  <a:lnTo>
                    <a:pt x="122" y="6208"/>
                  </a:lnTo>
                  <a:lnTo>
                    <a:pt x="103" y="6117"/>
                  </a:lnTo>
                  <a:lnTo>
                    <a:pt x="86" y="6026"/>
                  </a:lnTo>
                  <a:lnTo>
                    <a:pt x="71" y="5935"/>
                  </a:lnTo>
                  <a:lnTo>
                    <a:pt x="58" y="5843"/>
                  </a:lnTo>
                  <a:lnTo>
                    <a:pt x="46" y="5752"/>
                  </a:lnTo>
                  <a:lnTo>
                    <a:pt x="37" y="5661"/>
                  </a:lnTo>
                  <a:lnTo>
                    <a:pt x="27" y="5570"/>
                  </a:lnTo>
                  <a:lnTo>
                    <a:pt x="21" y="5480"/>
                  </a:lnTo>
                  <a:lnTo>
                    <a:pt x="15" y="5388"/>
                  </a:lnTo>
                  <a:lnTo>
                    <a:pt x="9" y="5298"/>
                  </a:lnTo>
                  <a:lnTo>
                    <a:pt x="6" y="5208"/>
                  </a:lnTo>
                  <a:lnTo>
                    <a:pt x="3" y="5117"/>
                  </a:lnTo>
                  <a:lnTo>
                    <a:pt x="1" y="5028"/>
                  </a:lnTo>
                  <a:lnTo>
                    <a:pt x="0" y="4938"/>
                  </a:lnTo>
                  <a:lnTo>
                    <a:pt x="0" y="4847"/>
                  </a:lnTo>
                  <a:lnTo>
                    <a:pt x="0" y="4757"/>
                  </a:lnTo>
                  <a:lnTo>
                    <a:pt x="0" y="4668"/>
                  </a:lnTo>
                  <a:lnTo>
                    <a:pt x="1" y="4579"/>
                  </a:lnTo>
                  <a:lnTo>
                    <a:pt x="2" y="4490"/>
                  </a:lnTo>
                  <a:lnTo>
                    <a:pt x="3" y="4401"/>
                  </a:lnTo>
                  <a:lnTo>
                    <a:pt x="5" y="4312"/>
                  </a:lnTo>
                  <a:lnTo>
                    <a:pt x="6" y="4224"/>
                  </a:lnTo>
                  <a:lnTo>
                    <a:pt x="7" y="4136"/>
                  </a:lnTo>
                  <a:lnTo>
                    <a:pt x="8" y="4047"/>
                  </a:lnTo>
                  <a:lnTo>
                    <a:pt x="9" y="3960"/>
                  </a:lnTo>
                  <a:lnTo>
                    <a:pt x="9" y="3871"/>
                  </a:lnTo>
                  <a:lnTo>
                    <a:pt x="184" y="733"/>
                  </a:lnTo>
                  <a:lnTo>
                    <a:pt x="320" y="603"/>
                  </a:lnTo>
                  <a:lnTo>
                    <a:pt x="544" y="243"/>
                  </a:lnTo>
                  <a:lnTo>
                    <a:pt x="674" y="203"/>
                  </a:lnTo>
                  <a:lnTo>
                    <a:pt x="1692" y="68"/>
                  </a:lnTo>
                  <a:lnTo>
                    <a:pt x="1863" y="74"/>
                  </a:lnTo>
                  <a:lnTo>
                    <a:pt x="2033" y="78"/>
                  </a:lnTo>
                  <a:lnTo>
                    <a:pt x="2204" y="80"/>
                  </a:lnTo>
                  <a:lnTo>
                    <a:pt x="2375" y="78"/>
                  </a:lnTo>
                  <a:lnTo>
                    <a:pt x="2545" y="75"/>
                  </a:lnTo>
                  <a:lnTo>
                    <a:pt x="2716" y="71"/>
                  </a:lnTo>
                  <a:lnTo>
                    <a:pt x="2887" y="65"/>
                  </a:lnTo>
                  <a:lnTo>
                    <a:pt x="3057" y="58"/>
                  </a:lnTo>
                  <a:lnTo>
                    <a:pt x="3227" y="50"/>
                  </a:lnTo>
                  <a:lnTo>
                    <a:pt x="3398" y="43"/>
                  </a:lnTo>
                  <a:lnTo>
                    <a:pt x="3568" y="34"/>
                  </a:lnTo>
                  <a:lnTo>
                    <a:pt x="3739" y="26"/>
                  </a:lnTo>
                  <a:lnTo>
                    <a:pt x="3909" y="19"/>
                  </a:lnTo>
                  <a:lnTo>
                    <a:pt x="4080" y="12"/>
                  </a:lnTo>
                  <a:lnTo>
                    <a:pt x="4249" y="7"/>
                  </a:lnTo>
                  <a:lnTo>
                    <a:pt x="4419" y="3"/>
                  </a:lnTo>
                  <a:lnTo>
                    <a:pt x="4590" y="1"/>
                  </a:lnTo>
                  <a:lnTo>
                    <a:pt x="4760" y="0"/>
                  </a:lnTo>
                  <a:lnTo>
                    <a:pt x="4931" y="2"/>
                  </a:lnTo>
                  <a:lnTo>
                    <a:pt x="5101" y="6"/>
                  </a:lnTo>
                  <a:lnTo>
                    <a:pt x="5270" y="13"/>
                  </a:lnTo>
                  <a:lnTo>
                    <a:pt x="5441" y="25"/>
                  </a:lnTo>
                  <a:lnTo>
                    <a:pt x="5611" y="39"/>
                  </a:lnTo>
                  <a:lnTo>
                    <a:pt x="5781" y="56"/>
                  </a:lnTo>
                  <a:lnTo>
                    <a:pt x="5952" y="78"/>
                  </a:lnTo>
                  <a:lnTo>
                    <a:pt x="6121" y="105"/>
                  </a:lnTo>
                  <a:lnTo>
                    <a:pt x="6292" y="136"/>
                  </a:lnTo>
                  <a:lnTo>
                    <a:pt x="6462" y="172"/>
                  </a:lnTo>
                  <a:lnTo>
                    <a:pt x="6632" y="214"/>
                  </a:lnTo>
                  <a:lnTo>
                    <a:pt x="6803" y="260"/>
                  </a:lnTo>
                  <a:lnTo>
                    <a:pt x="6973" y="313"/>
                  </a:lnTo>
                  <a:lnTo>
                    <a:pt x="7143" y="372"/>
                  </a:lnTo>
                  <a:lnTo>
                    <a:pt x="7414" y="817"/>
                  </a:lnTo>
                  <a:lnTo>
                    <a:pt x="7452" y="941"/>
                  </a:lnTo>
                  <a:lnTo>
                    <a:pt x="7484" y="1065"/>
                  </a:lnTo>
                  <a:lnTo>
                    <a:pt x="7510" y="1189"/>
                  </a:lnTo>
                  <a:lnTo>
                    <a:pt x="7533" y="1313"/>
                  </a:lnTo>
                  <a:lnTo>
                    <a:pt x="7550" y="1437"/>
                  </a:lnTo>
                  <a:lnTo>
                    <a:pt x="7564" y="1560"/>
                  </a:lnTo>
                  <a:lnTo>
                    <a:pt x="7573" y="1684"/>
                  </a:lnTo>
                  <a:lnTo>
                    <a:pt x="7580" y="1806"/>
                  </a:lnTo>
                  <a:lnTo>
                    <a:pt x="7583" y="1930"/>
                  </a:lnTo>
                  <a:lnTo>
                    <a:pt x="7583" y="2053"/>
                  </a:lnTo>
                  <a:lnTo>
                    <a:pt x="7580" y="2175"/>
                  </a:lnTo>
                  <a:lnTo>
                    <a:pt x="7575" y="2297"/>
                  </a:lnTo>
                  <a:lnTo>
                    <a:pt x="7569" y="2419"/>
                  </a:lnTo>
                  <a:lnTo>
                    <a:pt x="7561" y="2541"/>
                  </a:lnTo>
                  <a:lnTo>
                    <a:pt x="7551" y="2664"/>
                  </a:lnTo>
                  <a:lnTo>
                    <a:pt x="7542" y="2785"/>
                  </a:lnTo>
                  <a:lnTo>
                    <a:pt x="7531" y="2907"/>
                  </a:lnTo>
                  <a:lnTo>
                    <a:pt x="7521" y="3029"/>
                  </a:lnTo>
                  <a:lnTo>
                    <a:pt x="7510" y="3150"/>
                  </a:lnTo>
                  <a:lnTo>
                    <a:pt x="7500" y="3271"/>
                  </a:lnTo>
                  <a:lnTo>
                    <a:pt x="7491" y="3392"/>
                  </a:lnTo>
                  <a:lnTo>
                    <a:pt x="7483" y="3513"/>
                  </a:lnTo>
                  <a:lnTo>
                    <a:pt x="7477" y="3635"/>
                  </a:lnTo>
                  <a:lnTo>
                    <a:pt x="7473" y="3755"/>
                  </a:lnTo>
                  <a:lnTo>
                    <a:pt x="7469" y="3876"/>
                  </a:lnTo>
                  <a:lnTo>
                    <a:pt x="7469" y="3996"/>
                  </a:lnTo>
                  <a:lnTo>
                    <a:pt x="7473" y="4116"/>
                  </a:lnTo>
                  <a:lnTo>
                    <a:pt x="7479" y="4236"/>
                  </a:lnTo>
                  <a:lnTo>
                    <a:pt x="7489" y="4357"/>
                  </a:lnTo>
                  <a:lnTo>
                    <a:pt x="7503" y="4476"/>
                  </a:lnTo>
                  <a:lnTo>
                    <a:pt x="7521" y="4597"/>
                  </a:lnTo>
                  <a:lnTo>
                    <a:pt x="7543" y="4716"/>
                  </a:lnTo>
                  <a:lnTo>
                    <a:pt x="7498" y="5166"/>
                  </a:lnTo>
                  <a:lnTo>
                    <a:pt x="7583" y="5430"/>
                  </a:lnTo>
                  <a:lnTo>
                    <a:pt x="7633" y="5599"/>
                  </a:lnTo>
                  <a:lnTo>
                    <a:pt x="7453" y="5870"/>
                  </a:lnTo>
                  <a:lnTo>
                    <a:pt x="7453" y="5884"/>
                  </a:lnTo>
                  <a:lnTo>
                    <a:pt x="7453" y="5896"/>
                  </a:lnTo>
                  <a:lnTo>
                    <a:pt x="7453" y="5904"/>
                  </a:lnTo>
                  <a:lnTo>
                    <a:pt x="7453" y="5909"/>
                  </a:lnTo>
                  <a:lnTo>
                    <a:pt x="7453" y="5913"/>
                  </a:lnTo>
                  <a:lnTo>
                    <a:pt x="7453" y="5914"/>
                  </a:lnTo>
                  <a:lnTo>
                    <a:pt x="7453" y="5915"/>
                  </a:lnTo>
                  <a:lnTo>
                    <a:pt x="7317" y="6533"/>
                  </a:lnTo>
                  <a:lnTo>
                    <a:pt x="7182" y="6797"/>
                  </a:lnTo>
                  <a:lnTo>
                    <a:pt x="7014" y="6939"/>
                  </a:lnTo>
                  <a:lnTo>
                    <a:pt x="6939" y="6975"/>
                  </a:lnTo>
                  <a:lnTo>
                    <a:pt x="6864" y="7007"/>
                  </a:lnTo>
                  <a:lnTo>
                    <a:pt x="6789" y="7036"/>
                  </a:lnTo>
                  <a:lnTo>
                    <a:pt x="6714" y="7063"/>
                  </a:lnTo>
                  <a:lnTo>
                    <a:pt x="6639" y="7087"/>
                  </a:lnTo>
                  <a:lnTo>
                    <a:pt x="6565" y="7108"/>
                  </a:lnTo>
                  <a:lnTo>
                    <a:pt x="6490" y="7127"/>
                  </a:lnTo>
                  <a:lnTo>
                    <a:pt x="6415" y="7142"/>
                  </a:lnTo>
                  <a:lnTo>
                    <a:pt x="6341" y="7156"/>
                  </a:lnTo>
                  <a:lnTo>
                    <a:pt x="6266" y="7169"/>
                  </a:lnTo>
                  <a:lnTo>
                    <a:pt x="6191" y="7178"/>
                  </a:lnTo>
                  <a:lnTo>
                    <a:pt x="6116" y="7186"/>
                  </a:lnTo>
                  <a:lnTo>
                    <a:pt x="6042" y="7193"/>
                  </a:lnTo>
                  <a:lnTo>
                    <a:pt x="5966" y="7198"/>
                  </a:lnTo>
                  <a:lnTo>
                    <a:pt x="5892" y="7201"/>
                  </a:lnTo>
                  <a:lnTo>
                    <a:pt x="5818" y="7204"/>
                  </a:lnTo>
                  <a:lnTo>
                    <a:pt x="5742" y="7205"/>
                  </a:lnTo>
                  <a:lnTo>
                    <a:pt x="5668" y="7206"/>
                  </a:lnTo>
                  <a:lnTo>
                    <a:pt x="5592" y="7206"/>
                  </a:lnTo>
                  <a:lnTo>
                    <a:pt x="5518" y="7205"/>
                  </a:lnTo>
                  <a:lnTo>
                    <a:pt x="5442" y="7204"/>
                  </a:lnTo>
                  <a:lnTo>
                    <a:pt x="5367" y="7202"/>
                  </a:lnTo>
                  <a:lnTo>
                    <a:pt x="5292" y="7201"/>
                  </a:lnTo>
                  <a:lnTo>
                    <a:pt x="5217" y="7199"/>
                  </a:lnTo>
                  <a:lnTo>
                    <a:pt x="5141" y="7198"/>
                  </a:lnTo>
                  <a:lnTo>
                    <a:pt x="5066" y="7196"/>
                  </a:lnTo>
                  <a:lnTo>
                    <a:pt x="4990" y="7196"/>
                  </a:lnTo>
                  <a:lnTo>
                    <a:pt x="4915" y="7195"/>
                  </a:lnTo>
                  <a:lnTo>
                    <a:pt x="4840" y="7196"/>
                  </a:lnTo>
                  <a:lnTo>
                    <a:pt x="4764" y="7197"/>
                  </a:lnTo>
                  <a:lnTo>
                    <a:pt x="4688" y="7200"/>
                  </a:lnTo>
                  <a:lnTo>
                    <a:pt x="4612" y="7203"/>
                  </a:lnTo>
                  <a:lnTo>
                    <a:pt x="2007" y="7287"/>
                  </a:lnTo>
                  <a:lnTo>
                    <a:pt x="1917" y="7242"/>
                  </a:lnTo>
                  <a:close/>
                </a:path>
              </a:pathLst>
            </a:custGeom>
            <a:solidFill>
              <a:srgbClr val="0000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57" name="Google Shape;2457;p47"/>
            <p:cNvSpPr/>
            <p:nvPr/>
          </p:nvSpPr>
          <p:spPr>
            <a:xfrm>
              <a:off x="4224" y="3168"/>
              <a:ext cx="1182" cy="150"/>
            </a:xfrm>
            <a:custGeom>
              <a:avLst/>
              <a:gdLst/>
              <a:ahLst/>
              <a:cxnLst/>
              <a:rect l="l" t="t" r="r" b="b"/>
              <a:pathLst>
                <a:path w="6648" h="844" extrusionOk="0">
                  <a:moveTo>
                    <a:pt x="843" y="799"/>
                  </a:moveTo>
                  <a:lnTo>
                    <a:pt x="134" y="664"/>
                  </a:lnTo>
                  <a:lnTo>
                    <a:pt x="44" y="438"/>
                  </a:lnTo>
                  <a:lnTo>
                    <a:pt x="0" y="39"/>
                  </a:lnTo>
                  <a:lnTo>
                    <a:pt x="42" y="63"/>
                  </a:lnTo>
                  <a:lnTo>
                    <a:pt x="82" y="85"/>
                  </a:lnTo>
                  <a:lnTo>
                    <a:pt x="123" y="106"/>
                  </a:lnTo>
                  <a:lnTo>
                    <a:pt x="164" y="126"/>
                  </a:lnTo>
                  <a:lnTo>
                    <a:pt x="205" y="144"/>
                  </a:lnTo>
                  <a:lnTo>
                    <a:pt x="246" y="159"/>
                  </a:lnTo>
                  <a:lnTo>
                    <a:pt x="286" y="175"/>
                  </a:lnTo>
                  <a:lnTo>
                    <a:pt x="326" y="188"/>
                  </a:lnTo>
                  <a:lnTo>
                    <a:pt x="365" y="200"/>
                  </a:lnTo>
                  <a:lnTo>
                    <a:pt x="406" y="211"/>
                  </a:lnTo>
                  <a:lnTo>
                    <a:pt x="446" y="219"/>
                  </a:lnTo>
                  <a:lnTo>
                    <a:pt x="485" y="227"/>
                  </a:lnTo>
                  <a:lnTo>
                    <a:pt x="525" y="233"/>
                  </a:lnTo>
                  <a:lnTo>
                    <a:pt x="565" y="238"/>
                  </a:lnTo>
                  <a:lnTo>
                    <a:pt x="604" y="241"/>
                  </a:lnTo>
                  <a:lnTo>
                    <a:pt x="644" y="242"/>
                  </a:lnTo>
                  <a:lnTo>
                    <a:pt x="683" y="243"/>
                  </a:lnTo>
                  <a:lnTo>
                    <a:pt x="723" y="242"/>
                  </a:lnTo>
                  <a:lnTo>
                    <a:pt x="763" y="239"/>
                  </a:lnTo>
                  <a:lnTo>
                    <a:pt x="803" y="236"/>
                  </a:lnTo>
                  <a:lnTo>
                    <a:pt x="841" y="231"/>
                  </a:lnTo>
                  <a:lnTo>
                    <a:pt x="881" y="223"/>
                  </a:lnTo>
                  <a:lnTo>
                    <a:pt x="922" y="216"/>
                  </a:lnTo>
                  <a:lnTo>
                    <a:pt x="962" y="207"/>
                  </a:lnTo>
                  <a:lnTo>
                    <a:pt x="1002" y="196"/>
                  </a:lnTo>
                  <a:lnTo>
                    <a:pt x="1042" y="184"/>
                  </a:lnTo>
                  <a:lnTo>
                    <a:pt x="1082" y="170"/>
                  </a:lnTo>
                  <a:lnTo>
                    <a:pt x="1123" y="155"/>
                  </a:lnTo>
                  <a:lnTo>
                    <a:pt x="1164" y="139"/>
                  </a:lnTo>
                  <a:lnTo>
                    <a:pt x="1205" y="123"/>
                  </a:lnTo>
                  <a:lnTo>
                    <a:pt x="1246" y="104"/>
                  </a:lnTo>
                  <a:lnTo>
                    <a:pt x="1288" y="84"/>
                  </a:lnTo>
                  <a:lnTo>
                    <a:pt x="1642" y="264"/>
                  </a:lnTo>
                  <a:lnTo>
                    <a:pt x="1667" y="272"/>
                  </a:lnTo>
                  <a:lnTo>
                    <a:pt x="1691" y="279"/>
                  </a:lnTo>
                  <a:lnTo>
                    <a:pt x="1717" y="285"/>
                  </a:lnTo>
                  <a:lnTo>
                    <a:pt x="1742" y="292"/>
                  </a:lnTo>
                  <a:lnTo>
                    <a:pt x="1766" y="298"/>
                  </a:lnTo>
                  <a:lnTo>
                    <a:pt x="1791" y="303"/>
                  </a:lnTo>
                  <a:lnTo>
                    <a:pt x="1815" y="307"/>
                  </a:lnTo>
                  <a:lnTo>
                    <a:pt x="1840" y="312"/>
                  </a:lnTo>
                  <a:lnTo>
                    <a:pt x="1865" y="316"/>
                  </a:lnTo>
                  <a:lnTo>
                    <a:pt x="1890" y="320"/>
                  </a:lnTo>
                  <a:lnTo>
                    <a:pt x="1915" y="323"/>
                  </a:lnTo>
                  <a:lnTo>
                    <a:pt x="1940" y="325"/>
                  </a:lnTo>
                  <a:lnTo>
                    <a:pt x="1965" y="327"/>
                  </a:lnTo>
                  <a:lnTo>
                    <a:pt x="1989" y="329"/>
                  </a:lnTo>
                  <a:lnTo>
                    <a:pt x="2014" y="331"/>
                  </a:lnTo>
                  <a:lnTo>
                    <a:pt x="2039" y="332"/>
                  </a:lnTo>
                  <a:lnTo>
                    <a:pt x="2065" y="332"/>
                  </a:lnTo>
                  <a:lnTo>
                    <a:pt x="2089" y="333"/>
                  </a:lnTo>
                  <a:lnTo>
                    <a:pt x="2114" y="333"/>
                  </a:lnTo>
                  <a:lnTo>
                    <a:pt x="2139" y="332"/>
                  </a:lnTo>
                  <a:lnTo>
                    <a:pt x="2164" y="332"/>
                  </a:lnTo>
                  <a:lnTo>
                    <a:pt x="2189" y="331"/>
                  </a:lnTo>
                  <a:lnTo>
                    <a:pt x="2214" y="329"/>
                  </a:lnTo>
                  <a:lnTo>
                    <a:pt x="2240" y="328"/>
                  </a:lnTo>
                  <a:lnTo>
                    <a:pt x="2264" y="326"/>
                  </a:lnTo>
                  <a:lnTo>
                    <a:pt x="2289" y="323"/>
                  </a:lnTo>
                  <a:lnTo>
                    <a:pt x="2314" y="321"/>
                  </a:lnTo>
                  <a:lnTo>
                    <a:pt x="2340" y="318"/>
                  </a:lnTo>
                  <a:lnTo>
                    <a:pt x="2365" y="315"/>
                  </a:lnTo>
                  <a:lnTo>
                    <a:pt x="2391" y="311"/>
                  </a:lnTo>
                  <a:lnTo>
                    <a:pt x="2416" y="307"/>
                  </a:lnTo>
                  <a:lnTo>
                    <a:pt x="2441" y="303"/>
                  </a:lnTo>
                  <a:lnTo>
                    <a:pt x="2470" y="290"/>
                  </a:lnTo>
                  <a:lnTo>
                    <a:pt x="2493" y="281"/>
                  </a:lnTo>
                  <a:lnTo>
                    <a:pt x="2509" y="274"/>
                  </a:lnTo>
                  <a:lnTo>
                    <a:pt x="2519" y="269"/>
                  </a:lnTo>
                  <a:lnTo>
                    <a:pt x="2526" y="266"/>
                  </a:lnTo>
                  <a:lnTo>
                    <a:pt x="2530" y="265"/>
                  </a:lnTo>
                  <a:lnTo>
                    <a:pt x="2531" y="264"/>
                  </a:lnTo>
                  <a:lnTo>
                    <a:pt x="2564" y="264"/>
                  </a:lnTo>
                  <a:lnTo>
                    <a:pt x="2596" y="265"/>
                  </a:lnTo>
                  <a:lnTo>
                    <a:pt x="2627" y="266"/>
                  </a:lnTo>
                  <a:lnTo>
                    <a:pt x="2658" y="267"/>
                  </a:lnTo>
                  <a:lnTo>
                    <a:pt x="2688" y="269"/>
                  </a:lnTo>
                  <a:lnTo>
                    <a:pt x="2718" y="272"/>
                  </a:lnTo>
                  <a:lnTo>
                    <a:pt x="2747" y="275"/>
                  </a:lnTo>
                  <a:lnTo>
                    <a:pt x="2775" y="277"/>
                  </a:lnTo>
                  <a:lnTo>
                    <a:pt x="2802" y="280"/>
                  </a:lnTo>
                  <a:lnTo>
                    <a:pt x="2831" y="284"/>
                  </a:lnTo>
                  <a:lnTo>
                    <a:pt x="2858" y="287"/>
                  </a:lnTo>
                  <a:lnTo>
                    <a:pt x="2884" y="290"/>
                  </a:lnTo>
                  <a:lnTo>
                    <a:pt x="2910" y="295"/>
                  </a:lnTo>
                  <a:lnTo>
                    <a:pt x="2938" y="299"/>
                  </a:lnTo>
                  <a:lnTo>
                    <a:pt x="2963" y="302"/>
                  </a:lnTo>
                  <a:lnTo>
                    <a:pt x="2989" y="306"/>
                  </a:lnTo>
                  <a:lnTo>
                    <a:pt x="3015" y="310"/>
                  </a:lnTo>
                  <a:lnTo>
                    <a:pt x="3040" y="314"/>
                  </a:lnTo>
                  <a:lnTo>
                    <a:pt x="3067" y="318"/>
                  </a:lnTo>
                  <a:lnTo>
                    <a:pt x="3092" y="322"/>
                  </a:lnTo>
                  <a:lnTo>
                    <a:pt x="3118" y="325"/>
                  </a:lnTo>
                  <a:lnTo>
                    <a:pt x="3143" y="328"/>
                  </a:lnTo>
                  <a:lnTo>
                    <a:pt x="3169" y="332"/>
                  </a:lnTo>
                  <a:lnTo>
                    <a:pt x="3196" y="334"/>
                  </a:lnTo>
                  <a:lnTo>
                    <a:pt x="3222" y="338"/>
                  </a:lnTo>
                  <a:lnTo>
                    <a:pt x="3248" y="341"/>
                  </a:lnTo>
                  <a:lnTo>
                    <a:pt x="3274" y="343"/>
                  </a:lnTo>
                  <a:lnTo>
                    <a:pt x="3301" y="345"/>
                  </a:lnTo>
                  <a:lnTo>
                    <a:pt x="3329" y="346"/>
                  </a:lnTo>
                  <a:lnTo>
                    <a:pt x="3357" y="347"/>
                  </a:lnTo>
                  <a:lnTo>
                    <a:pt x="3385" y="348"/>
                  </a:lnTo>
                  <a:lnTo>
                    <a:pt x="3414" y="348"/>
                  </a:lnTo>
                  <a:lnTo>
                    <a:pt x="3594" y="264"/>
                  </a:lnTo>
                  <a:lnTo>
                    <a:pt x="3858" y="39"/>
                  </a:lnTo>
                  <a:lnTo>
                    <a:pt x="4128" y="219"/>
                  </a:lnTo>
                  <a:lnTo>
                    <a:pt x="4161" y="227"/>
                  </a:lnTo>
                  <a:lnTo>
                    <a:pt x="4193" y="234"/>
                  </a:lnTo>
                  <a:lnTo>
                    <a:pt x="4226" y="239"/>
                  </a:lnTo>
                  <a:lnTo>
                    <a:pt x="4257" y="244"/>
                  </a:lnTo>
                  <a:lnTo>
                    <a:pt x="4290" y="250"/>
                  </a:lnTo>
                  <a:lnTo>
                    <a:pt x="4321" y="253"/>
                  </a:lnTo>
                  <a:lnTo>
                    <a:pt x="4353" y="256"/>
                  </a:lnTo>
                  <a:lnTo>
                    <a:pt x="4385" y="258"/>
                  </a:lnTo>
                  <a:lnTo>
                    <a:pt x="4417" y="259"/>
                  </a:lnTo>
                  <a:lnTo>
                    <a:pt x="4448" y="259"/>
                  </a:lnTo>
                  <a:lnTo>
                    <a:pt x="4479" y="258"/>
                  </a:lnTo>
                  <a:lnTo>
                    <a:pt x="4510" y="256"/>
                  </a:lnTo>
                  <a:lnTo>
                    <a:pt x="4541" y="254"/>
                  </a:lnTo>
                  <a:lnTo>
                    <a:pt x="4573" y="251"/>
                  </a:lnTo>
                  <a:lnTo>
                    <a:pt x="4603" y="245"/>
                  </a:lnTo>
                  <a:lnTo>
                    <a:pt x="4635" y="240"/>
                  </a:lnTo>
                  <a:lnTo>
                    <a:pt x="4666" y="234"/>
                  </a:lnTo>
                  <a:lnTo>
                    <a:pt x="4697" y="225"/>
                  </a:lnTo>
                  <a:lnTo>
                    <a:pt x="4728" y="217"/>
                  </a:lnTo>
                  <a:lnTo>
                    <a:pt x="4759" y="208"/>
                  </a:lnTo>
                  <a:lnTo>
                    <a:pt x="4791" y="197"/>
                  </a:lnTo>
                  <a:lnTo>
                    <a:pt x="4821" y="185"/>
                  </a:lnTo>
                  <a:lnTo>
                    <a:pt x="4853" y="172"/>
                  </a:lnTo>
                  <a:lnTo>
                    <a:pt x="4884" y="157"/>
                  </a:lnTo>
                  <a:lnTo>
                    <a:pt x="4917" y="143"/>
                  </a:lnTo>
                  <a:lnTo>
                    <a:pt x="4948" y="126"/>
                  </a:lnTo>
                  <a:lnTo>
                    <a:pt x="4980" y="108"/>
                  </a:lnTo>
                  <a:lnTo>
                    <a:pt x="5012" y="89"/>
                  </a:lnTo>
                  <a:lnTo>
                    <a:pt x="5044" y="68"/>
                  </a:lnTo>
                  <a:lnTo>
                    <a:pt x="5076" y="47"/>
                  </a:lnTo>
                  <a:lnTo>
                    <a:pt x="5109" y="24"/>
                  </a:lnTo>
                  <a:lnTo>
                    <a:pt x="5141" y="0"/>
                  </a:lnTo>
                  <a:lnTo>
                    <a:pt x="5175" y="24"/>
                  </a:lnTo>
                  <a:lnTo>
                    <a:pt x="5208" y="46"/>
                  </a:lnTo>
                  <a:lnTo>
                    <a:pt x="5242" y="66"/>
                  </a:lnTo>
                  <a:lnTo>
                    <a:pt x="5275" y="85"/>
                  </a:lnTo>
                  <a:lnTo>
                    <a:pt x="5309" y="102"/>
                  </a:lnTo>
                  <a:lnTo>
                    <a:pt x="5342" y="117"/>
                  </a:lnTo>
                  <a:lnTo>
                    <a:pt x="5376" y="132"/>
                  </a:lnTo>
                  <a:lnTo>
                    <a:pt x="5408" y="145"/>
                  </a:lnTo>
                  <a:lnTo>
                    <a:pt x="5442" y="155"/>
                  </a:lnTo>
                  <a:lnTo>
                    <a:pt x="5474" y="166"/>
                  </a:lnTo>
                  <a:lnTo>
                    <a:pt x="5508" y="174"/>
                  </a:lnTo>
                  <a:lnTo>
                    <a:pt x="5540" y="181"/>
                  </a:lnTo>
                  <a:lnTo>
                    <a:pt x="5573" y="187"/>
                  </a:lnTo>
                  <a:lnTo>
                    <a:pt x="5605" y="192"/>
                  </a:lnTo>
                  <a:lnTo>
                    <a:pt x="5638" y="195"/>
                  </a:lnTo>
                  <a:lnTo>
                    <a:pt x="5670" y="198"/>
                  </a:lnTo>
                  <a:lnTo>
                    <a:pt x="5702" y="199"/>
                  </a:lnTo>
                  <a:lnTo>
                    <a:pt x="5734" y="200"/>
                  </a:lnTo>
                  <a:lnTo>
                    <a:pt x="5766" y="200"/>
                  </a:lnTo>
                  <a:lnTo>
                    <a:pt x="5797" y="199"/>
                  </a:lnTo>
                  <a:lnTo>
                    <a:pt x="5829" y="197"/>
                  </a:lnTo>
                  <a:lnTo>
                    <a:pt x="5860" y="194"/>
                  </a:lnTo>
                  <a:lnTo>
                    <a:pt x="5892" y="191"/>
                  </a:lnTo>
                  <a:lnTo>
                    <a:pt x="5923" y="187"/>
                  </a:lnTo>
                  <a:lnTo>
                    <a:pt x="5953" y="181"/>
                  </a:lnTo>
                  <a:lnTo>
                    <a:pt x="5985" y="176"/>
                  </a:lnTo>
                  <a:lnTo>
                    <a:pt x="6015" y="170"/>
                  </a:lnTo>
                  <a:lnTo>
                    <a:pt x="6046" y="164"/>
                  </a:lnTo>
                  <a:lnTo>
                    <a:pt x="6076" y="157"/>
                  </a:lnTo>
                  <a:lnTo>
                    <a:pt x="6105" y="150"/>
                  </a:lnTo>
                  <a:lnTo>
                    <a:pt x="6136" y="142"/>
                  </a:lnTo>
                  <a:lnTo>
                    <a:pt x="6165" y="134"/>
                  </a:lnTo>
                  <a:lnTo>
                    <a:pt x="6192" y="117"/>
                  </a:lnTo>
                  <a:lnTo>
                    <a:pt x="6213" y="105"/>
                  </a:lnTo>
                  <a:lnTo>
                    <a:pt x="6228" y="97"/>
                  </a:lnTo>
                  <a:lnTo>
                    <a:pt x="6239" y="90"/>
                  </a:lnTo>
                  <a:lnTo>
                    <a:pt x="6245" y="87"/>
                  </a:lnTo>
                  <a:lnTo>
                    <a:pt x="6248" y="85"/>
                  </a:lnTo>
                  <a:lnTo>
                    <a:pt x="6249" y="84"/>
                  </a:lnTo>
                  <a:lnTo>
                    <a:pt x="6648" y="134"/>
                  </a:lnTo>
                  <a:lnTo>
                    <a:pt x="6339" y="619"/>
                  </a:lnTo>
                  <a:lnTo>
                    <a:pt x="6251" y="643"/>
                  </a:lnTo>
                  <a:lnTo>
                    <a:pt x="6164" y="665"/>
                  </a:lnTo>
                  <a:lnTo>
                    <a:pt x="6077" y="685"/>
                  </a:lnTo>
                  <a:lnTo>
                    <a:pt x="5989" y="705"/>
                  </a:lnTo>
                  <a:lnTo>
                    <a:pt x="5902" y="721"/>
                  </a:lnTo>
                  <a:lnTo>
                    <a:pt x="5814" y="737"/>
                  </a:lnTo>
                  <a:lnTo>
                    <a:pt x="5727" y="752"/>
                  </a:lnTo>
                  <a:lnTo>
                    <a:pt x="5640" y="764"/>
                  </a:lnTo>
                  <a:lnTo>
                    <a:pt x="5552" y="776"/>
                  </a:lnTo>
                  <a:lnTo>
                    <a:pt x="5465" y="786"/>
                  </a:lnTo>
                  <a:lnTo>
                    <a:pt x="5378" y="796"/>
                  </a:lnTo>
                  <a:lnTo>
                    <a:pt x="5291" y="804"/>
                  </a:lnTo>
                  <a:lnTo>
                    <a:pt x="5204" y="810"/>
                  </a:lnTo>
                  <a:lnTo>
                    <a:pt x="5116" y="816"/>
                  </a:lnTo>
                  <a:lnTo>
                    <a:pt x="5029" y="821"/>
                  </a:lnTo>
                  <a:lnTo>
                    <a:pt x="4942" y="825"/>
                  </a:lnTo>
                  <a:lnTo>
                    <a:pt x="4855" y="827"/>
                  </a:lnTo>
                  <a:lnTo>
                    <a:pt x="4768" y="829"/>
                  </a:lnTo>
                  <a:lnTo>
                    <a:pt x="4681" y="830"/>
                  </a:lnTo>
                  <a:lnTo>
                    <a:pt x="4594" y="831"/>
                  </a:lnTo>
                  <a:lnTo>
                    <a:pt x="4507" y="831"/>
                  </a:lnTo>
                  <a:lnTo>
                    <a:pt x="4420" y="830"/>
                  </a:lnTo>
                  <a:lnTo>
                    <a:pt x="4332" y="829"/>
                  </a:lnTo>
                  <a:lnTo>
                    <a:pt x="4245" y="827"/>
                  </a:lnTo>
                  <a:lnTo>
                    <a:pt x="4158" y="824"/>
                  </a:lnTo>
                  <a:lnTo>
                    <a:pt x="4071" y="822"/>
                  </a:lnTo>
                  <a:lnTo>
                    <a:pt x="3984" y="819"/>
                  </a:lnTo>
                  <a:lnTo>
                    <a:pt x="3897" y="815"/>
                  </a:lnTo>
                  <a:lnTo>
                    <a:pt x="3810" y="811"/>
                  </a:lnTo>
                  <a:lnTo>
                    <a:pt x="3723" y="807"/>
                  </a:lnTo>
                  <a:lnTo>
                    <a:pt x="3636" y="803"/>
                  </a:lnTo>
                  <a:lnTo>
                    <a:pt x="3549" y="799"/>
                  </a:lnTo>
                  <a:lnTo>
                    <a:pt x="939" y="844"/>
                  </a:lnTo>
                  <a:lnTo>
                    <a:pt x="843" y="799"/>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58" name="Google Shape;2458;p47"/>
            <p:cNvSpPr/>
            <p:nvPr/>
          </p:nvSpPr>
          <p:spPr>
            <a:xfrm>
              <a:off x="4524" y="2994"/>
              <a:ext cx="134" cy="198"/>
            </a:xfrm>
            <a:custGeom>
              <a:avLst/>
              <a:gdLst/>
              <a:ahLst/>
              <a:cxnLst/>
              <a:rect l="l" t="t" r="r" b="b"/>
              <a:pathLst>
                <a:path w="755" h="1114" extrusionOk="0">
                  <a:moveTo>
                    <a:pt x="220" y="1063"/>
                  </a:moveTo>
                  <a:lnTo>
                    <a:pt x="0" y="934"/>
                  </a:lnTo>
                  <a:lnTo>
                    <a:pt x="755" y="0"/>
                  </a:lnTo>
                  <a:lnTo>
                    <a:pt x="665" y="884"/>
                  </a:lnTo>
                  <a:lnTo>
                    <a:pt x="715" y="1114"/>
                  </a:lnTo>
                  <a:lnTo>
                    <a:pt x="316" y="1114"/>
                  </a:lnTo>
                  <a:lnTo>
                    <a:pt x="220" y="106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59" name="Google Shape;2459;p47"/>
            <p:cNvSpPr/>
            <p:nvPr/>
          </p:nvSpPr>
          <p:spPr>
            <a:xfrm>
              <a:off x="4752" y="2688"/>
              <a:ext cx="669" cy="495"/>
            </a:xfrm>
            <a:custGeom>
              <a:avLst/>
              <a:gdLst/>
              <a:ahLst/>
              <a:cxnLst/>
              <a:rect l="l" t="t" r="r" b="b"/>
              <a:pathLst>
                <a:path w="3764" h="2791" extrusionOk="0">
                  <a:moveTo>
                    <a:pt x="1464" y="2746"/>
                  </a:moveTo>
                  <a:lnTo>
                    <a:pt x="1373" y="2746"/>
                  </a:lnTo>
                  <a:lnTo>
                    <a:pt x="1108" y="2571"/>
                  </a:lnTo>
                  <a:lnTo>
                    <a:pt x="1063" y="2262"/>
                  </a:lnTo>
                  <a:lnTo>
                    <a:pt x="889" y="2262"/>
                  </a:lnTo>
                  <a:lnTo>
                    <a:pt x="799" y="2392"/>
                  </a:lnTo>
                  <a:lnTo>
                    <a:pt x="580" y="2661"/>
                  </a:lnTo>
                  <a:lnTo>
                    <a:pt x="96" y="2746"/>
                  </a:lnTo>
                  <a:lnTo>
                    <a:pt x="64" y="2732"/>
                  </a:lnTo>
                  <a:lnTo>
                    <a:pt x="40" y="2723"/>
                  </a:lnTo>
                  <a:lnTo>
                    <a:pt x="23" y="2715"/>
                  </a:lnTo>
                  <a:lnTo>
                    <a:pt x="12" y="2711"/>
                  </a:lnTo>
                  <a:lnTo>
                    <a:pt x="5" y="2708"/>
                  </a:lnTo>
                  <a:lnTo>
                    <a:pt x="1" y="2707"/>
                  </a:lnTo>
                  <a:lnTo>
                    <a:pt x="0" y="2706"/>
                  </a:lnTo>
                  <a:lnTo>
                    <a:pt x="309" y="1548"/>
                  </a:lnTo>
                  <a:lnTo>
                    <a:pt x="1063" y="1643"/>
                  </a:lnTo>
                  <a:lnTo>
                    <a:pt x="1105" y="1638"/>
                  </a:lnTo>
                  <a:lnTo>
                    <a:pt x="1149" y="1630"/>
                  </a:lnTo>
                  <a:lnTo>
                    <a:pt x="1193" y="1620"/>
                  </a:lnTo>
                  <a:lnTo>
                    <a:pt x="1239" y="1608"/>
                  </a:lnTo>
                  <a:lnTo>
                    <a:pt x="1285" y="1594"/>
                  </a:lnTo>
                  <a:lnTo>
                    <a:pt x="1332" y="1578"/>
                  </a:lnTo>
                  <a:lnTo>
                    <a:pt x="1380" y="1559"/>
                  </a:lnTo>
                  <a:lnTo>
                    <a:pt x="1428" y="1539"/>
                  </a:lnTo>
                  <a:lnTo>
                    <a:pt x="1476" y="1517"/>
                  </a:lnTo>
                  <a:lnTo>
                    <a:pt x="1525" y="1493"/>
                  </a:lnTo>
                  <a:lnTo>
                    <a:pt x="1575" y="1468"/>
                  </a:lnTo>
                  <a:lnTo>
                    <a:pt x="1623" y="1440"/>
                  </a:lnTo>
                  <a:lnTo>
                    <a:pt x="1672" y="1411"/>
                  </a:lnTo>
                  <a:lnTo>
                    <a:pt x="1721" y="1380"/>
                  </a:lnTo>
                  <a:lnTo>
                    <a:pt x="1770" y="1348"/>
                  </a:lnTo>
                  <a:lnTo>
                    <a:pt x="1818" y="1315"/>
                  </a:lnTo>
                  <a:lnTo>
                    <a:pt x="1865" y="1279"/>
                  </a:lnTo>
                  <a:lnTo>
                    <a:pt x="1911" y="1243"/>
                  </a:lnTo>
                  <a:lnTo>
                    <a:pt x="1957" y="1205"/>
                  </a:lnTo>
                  <a:lnTo>
                    <a:pt x="2003" y="1166"/>
                  </a:lnTo>
                  <a:lnTo>
                    <a:pt x="2047" y="1125"/>
                  </a:lnTo>
                  <a:lnTo>
                    <a:pt x="2090" y="1084"/>
                  </a:lnTo>
                  <a:lnTo>
                    <a:pt x="2132" y="1041"/>
                  </a:lnTo>
                  <a:lnTo>
                    <a:pt x="2173" y="998"/>
                  </a:lnTo>
                  <a:lnTo>
                    <a:pt x="2212" y="953"/>
                  </a:lnTo>
                  <a:lnTo>
                    <a:pt x="2250" y="908"/>
                  </a:lnTo>
                  <a:lnTo>
                    <a:pt x="2285" y="862"/>
                  </a:lnTo>
                  <a:lnTo>
                    <a:pt x="2320" y="815"/>
                  </a:lnTo>
                  <a:lnTo>
                    <a:pt x="2352" y="767"/>
                  </a:lnTo>
                  <a:lnTo>
                    <a:pt x="2382" y="718"/>
                  </a:lnTo>
                  <a:lnTo>
                    <a:pt x="2410" y="669"/>
                  </a:lnTo>
                  <a:lnTo>
                    <a:pt x="2436" y="619"/>
                  </a:lnTo>
                  <a:lnTo>
                    <a:pt x="2971" y="450"/>
                  </a:lnTo>
                  <a:lnTo>
                    <a:pt x="2986" y="433"/>
                  </a:lnTo>
                  <a:lnTo>
                    <a:pt x="2997" y="421"/>
                  </a:lnTo>
                  <a:lnTo>
                    <a:pt x="3005" y="412"/>
                  </a:lnTo>
                  <a:lnTo>
                    <a:pt x="3011" y="406"/>
                  </a:lnTo>
                  <a:lnTo>
                    <a:pt x="3014" y="403"/>
                  </a:lnTo>
                  <a:lnTo>
                    <a:pt x="3015" y="401"/>
                  </a:lnTo>
                  <a:lnTo>
                    <a:pt x="3016" y="400"/>
                  </a:lnTo>
                  <a:lnTo>
                    <a:pt x="3370" y="134"/>
                  </a:lnTo>
                  <a:lnTo>
                    <a:pt x="3764" y="0"/>
                  </a:lnTo>
                  <a:lnTo>
                    <a:pt x="3679" y="450"/>
                  </a:lnTo>
                  <a:lnTo>
                    <a:pt x="3764" y="2611"/>
                  </a:lnTo>
                  <a:lnTo>
                    <a:pt x="3736" y="2611"/>
                  </a:lnTo>
                  <a:lnTo>
                    <a:pt x="3715" y="2611"/>
                  </a:lnTo>
                  <a:lnTo>
                    <a:pt x="3700" y="2611"/>
                  </a:lnTo>
                  <a:lnTo>
                    <a:pt x="3690" y="2611"/>
                  </a:lnTo>
                  <a:lnTo>
                    <a:pt x="3684" y="2611"/>
                  </a:lnTo>
                  <a:lnTo>
                    <a:pt x="3680" y="2611"/>
                  </a:lnTo>
                  <a:lnTo>
                    <a:pt x="3679" y="2611"/>
                  </a:lnTo>
                  <a:lnTo>
                    <a:pt x="3460" y="2262"/>
                  </a:lnTo>
                  <a:lnTo>
                    <a:pt x="3429" y="2271"/>
                  </a:lnTo>
                  <a:lnTo>
                    <a:pt x="3403" y="2285"/>
                  </a:lnTo>
                  <a:lnTo>
                    <a:pt x="3381" y="2299"/>
                  </a:lnTo>
                  <a:lnTo>
                    <a:pt x="3361" y="2317"/>
                  </a:lnTo>
                  <a:lnTo>
                    <a:pt x="3345" y="2337"/>
                  </a:lnTo>
                  <a:lnTo>
                    <a:pt x="3330" y="2358"/>
                  </a:lnTo>
                  <a:lnTo>
                    <a:pt x="3318" y="2381"/>
                  </a:lnTo>
                  <a:lnTo>
                    <a:pt x="3305" y="2404"/>
                  </a:lnTo>
                  <a:lnTo>
                    <a:pt x="3293" y="2429"/>
                  </a:lnTo>
                  <a:lnTo>
                    <a:pt x="3280" y="2456"/>
                  </a:lnTo>
                  <a:lnTo>
                    <a:pt x="3266" y="2482"/>
                  </a:lnTo>
                  <a:lnTo>
                    <a:pt x="3250" y="2508"/>
                  </a:lnTo>
                  <a:lnTo>
                    <a:pt x="3231" y="2534"/>
                  </a:lnTo>
                  <a:lnTo>
                    <a:pt x="3209" y="2560"/>
                  </a:lnTo>
                  <a:lnTo>
                    <a:pt x="3183" y="2586"/>
                  </a:lnTo>
                  <a:lnTo>
                    <a:pt x="3151" y="2611"/>
                  </a:lnTo>
                  <a:lnTo>
                    <a:pt x="2836" y="2706"/>
                  </a:lnTo>
                  <a:lnTo>
                    <a:pt x="2707" y="2746"/>
                  </a:lnTo>
                  <a:lnTo>
                    <a:pt x="2436" y="2571"/>
                  </a:lnTo>
                  <a:lnTo>
                    <a:pt x="2436" y="2556"/>
                  </a:lnTo>
                  <a:lnTo>
                    <a:pt x="2436" y="2545"/>
                  </a:lnTo>
                  <a:lnTo>
                    <a:pt x="2436" y="2536"/>
                  </a:lnTo>
                  <a:lnTo>
                    <a:pt x="2436" y="2531"/>
                  </a:lnTo>
                  <a:lnTo>
                    <a:pt x="2436" y="2528"/>
                  </a:lnTo>
                  <a:lnTo>
                    <a:pt x="2436" y="2527"/>
                  </a:lnTo>
                  <a:lnTo>
                    <a:pt x="2436" y="2526"/>
                  </a:lnTo>
                  <a:lnTo>
                    <a:pt x="2396" y="2346"/>
                  </a:lnTo>
                  <a:lnTo>
                    <a:pt x="2267" y="2307"/>
                  </a:lnTo>
                  <a:lnTo>
                    <a:pt x="2037" y="2611"/>
                  </a:lnTo>
                  <a:lnTo>
                    <a:pt x="1868" y="2746"/>
                  </a:lnTo>
                  <a:lnTo>
                    <a:pt x="1553" y="2791"/>
                  </a:lnTo>
                  <a:lnTo>
                    <a:pt x="1464" y="274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60" name="Google Shape;2460;p47"/>
            <p:cNvSpPr/>
            <p:nvPr/>
          </p:nvSpPr>
          <p:spPr>
            <a:xfrm>
              <a:off x="4209" y="2152"/>
              <a:ext cx="1212" cy="1023"/>
            </a:xfrm>
            <a:custGeom>
              <a:avLst/>
              <a:gdLst/>
              <a:ahLst/>
              <a:cxnLst/>
              <a:rect l="l" t="t" r="r" b="b"/>
              <a:pathLst>
                <a:path w="6818" h="5762" extrusionOk="0">
                  <a:moveTo>
                    <a:pt x="760" y="5723"/>
                  </a:moveTo>
                  <a:lnTo>
                    <a:pt x="399" y="5723"/>
                  </a:lnTo>
                  <a:lnTo>
                    <a:pt x="0" y="5408"/>
                  </a:lnTo>
                  <a:lnTo>
                    <a:pt x="45" y="4794"/>
                  </a:lnTo>
                  <a:lnTo>
                    <a:pt x="84" y="3731"/>
                  </a:lnTo>
                  <a:lnTo>
                    <a:pt x="45" y="1464"/>
                  </a:lnTo>
                  <a:lnTo>
                    <a:pt x="84" y="665"/>
                  </a:lnTo>
                  <a:lnTo>
                    <a:pt x="1288" y="665"/>
                  </a:lnTo>
                  <a:lnTo>
                    <a:pt x="1328" y="1109"/>
                  </a:lnTo>
                  <a:lnTo>
                    <a:pt x="1463" y="1243"/>
                  </a:lnTo>
                  <a:lnTo>
                    <a:pt x="2616" y="1289"/>
                  </a:lnTo>
                  <a:lnTo>
                    <a:pt x="2790" y="895"/>
                  </a:lnTo>
                  <a:lnTo>
                    <a:pt x="2790" y="535"/>
                  </a:lnTo>
                  <a:lnTo>
                    <a:pt x="2790" y="264"/>
                  </a:lnTo>
                  <a:lnTo>
                    <a:pt x="2751" y="0"/>
                  </a:lnTo>
                  <a:lnTo>
                    <a:pt x="6155" y="51"/>
                  </a:lnTo>
                  <a:lnTo>
                    <a:pt x="6514" y="135"/>
                  </a:lnTo>
                  <a:lnTo>
                    <a:pt x="6818" y="665"/>
                  </a:lnTo>
                  <a:lnTo>
                    <a:pt x="6818" y="682"/>
                  </a:lnTo>
                  <a:lnTo>
                    <a:pt x="6818" y="694"/>
                  </a:lnTo>
                  <a:lnTo>
                    <a:pt x="6818" y="702"/>
                  </a:lnTo>
                  <a:lnTo>
                    <a:pt x="6818" y="709"/>
                  </a:lnTo>
                  <a:lnTo>
                    <a:pt x="6818" y="712"/>
                  </a:lnTo>
                  <a:lnTo>
                    <a:pt x="6818" y="714"/>
                  </a:lnTo>
                  <a:lnTo>
                    <a:pt x="6818" y="715"/>
                  </a:lnTo>
                  <a:lnTo>
                    <a:pt x="6554" y="1160"/>
                  </a:lnTo>
                  <a:lnTo>
                    <a:pt x="6425" y="1198"/>
                  </a:lnTo>
                  <a:lnTo>
                    <a:pt x="5891" y="1559"/>
                  </a:lnTo>
                  <a:lnTo>
                    <a:pt x="5845" y="1579"/>
                  </a:lnTo>
                  <a:lnTo>
                    <a:pt x="5800" y="1597"/>
                  </a:lnTo>
                  <a:lnTo>
                    <a:pt x="5756" y="1615"/>
                  </a:lnTo>
                  <a:lnTo>
                    <a:pt x="5712" y="1631"/>
                  </a:lnTo>
                  <a:lnTo>
                    <a:pt x="5669" y="1647"/>
                  </a:lnTo>
                  <a:lnTo>
                    <a:pt x="5626" y="1663"/>
                  </a:lnTo>
                  <a:lnTo>
                    <a:pt x="5583" y="1676"/>
                  </a:lnTo>
                  <a:lnTo>
                    <a:pt x="5540" y="1690"/>
                  </a:lnTo>
                  <a:lnTo>
                    <a:pt x="5498" y="1702"/>
                  </a:lnTo>
                  <a:lnTo>
                    <a:pt x="5457" y="1713"/>
                  </a:lnTo>
                  <a:lnTo>
                    <a:pt x="5414" y="1725"/>
                  </a:lnTo>
                  <a:lnTo>
                    <a:pt x="5373" y="1734"/>
                  </a:lnTo>
                  <a:lnTo>
                    <a:pt x="5331" y="1742"/>
                  </a:lnTo>
                  <a:lnTo>
                    <a:pt x="5289" y="1751"/>
                  </a:lnTo>
                  <a:lnTo>
                    <a:pt x="5248" y="1758"/>
                  </a:lnTo>
                  <a:lnTo>
                    <a:pt x="5206" y="1764"/>
                  </a:lnTo>
                  <a:lnTo>
                    <a:pt x="5164" y="1771"/>
                  </a:lnTo>
                  <a:lnTo>
                    <a:pt x="5123" y="1776"/>
                  </a:lnTo>
                  <a:lnTo>
                    <a:pt x="5081" y="1780"/>
                  </a:lnTo>
                  <a:lnTo>
                    <a:pt x="5039" y="1783"/>
                  </a:lnTo>
                  <a:lnTo>
                    <a:pt x="4997" y="1786"/>
                  </a:lnTo>
                  <a:lnTo>
                    <a:pt x="4956" y="1789"/>
                  </a:lnTo>
                  <a:lnTo>
                    <a:pt x="4913" y="1790"/>
                  </a:lnTo>
                  <a:lnTo>
                    <a:pt x="4871" y="1791"/>
                  </a:lnTo>
                  <a:lnTo>
                    <a:pt x="4828" y="1791"/>
                  </a:lnTo>
                  <a:lnTo>
                    <a:pt x="4785" y="1790"/>
                  </a:lnTo>
                  <a:lnTo>
                    <a:pt x="4741" y="1789"/>
                  </a:lnTo>
                  <a:lnTo>
                    <a:pt x="4697" y="1786"/>
                  </a:lnTo>
                  <a:lnTo>
                    <a:pt x="4653" y="1784"/>
                  </a:lnTo>
                  <a:lnTo>
                    <a:pt x="4609" y="1781"/>
                  </a:lnTo>
                  <a:lnTo>
                    <a:pt x="4563" y="1777"/>
                  </a:lnTo>
                  <a:lnTo>
                    <a:pt x="4517" y="1773"/>
                  </a:lnTo>
                  <a:lnTo>
                    <a:pt x="4343" y="1559"/>
                  </a:lnTo>
                  <a:lnTo>
                    <a:pt x="4248" y="1243"/>
                  </a:lnTo>
                  <a:lnTo>
                    <a:pt x="4079" y="844"/>
                  </a:lnTo>
                  <a:lnTo>
                    <a:pt x="4079" y="829"/>
                  </a:lnTo>
                  <a:lnTo>
                    <a:pt x="4079" y="818"/>
                  </a:lnTo>
                  <a:lnTo>
                    <a:pt x="4079" y="809"/>
                  </a:lnTo>
                  <a:lnTo>
                    <a:pt x="4079" y="804"/>
                  </a:lnTo>
                  <a:lnTo>
                    <a:pt x="4079" y="801"/>
                  </a:lnTo>
                  <a:lnTo>
                    <a:pt x="4079" y="800"/>
                  </a:lnTo>
                  <a:lnTo>
                    <a:pt x="4079" y="799"/>
                  </a:lnTo>
                  <a:lnTo>
                    <a:pt x="3719" y="665"/>
                  </a:lnTo>
                  <a:lnTo>
                    <a:pt x="3699" y="690"/>
                  </a:lnTo>
                  <a:lnTo>
                    <a:pt x="3681" y="715"/>
                  </a:lnTo>
                  <a:lnTo>
                    <a:pt x="3665" y="740"/>
                  </a:lnTo>
                  <a:lnTo>
                    <a:pt x="3649" y="765"/>
                  </a:lnTo>
                  <a:lnTo>
                    <a:pt x="3637" y="791"/>
                  </a:lnTo>
                  <a:lnTo>
                    <a:pt x="3624" y="816"/>
                  </a:lnTo>
                  <a:lnTo>
                    <a:pt x="3614" y="841"/>
                  </a:lnTo>
                  <a:lnTo>
                    <a:pt x="3604" y="866"/>
                  </a:lnTo>
                  <a:lnTo>
                    <a:pt x="3596" y="891"/>
                  </a:lnTo>
                  <a:lnTo>
                    <a:pt x="3589" y="916"/>
                  </a:lnTo>
                  <a:lnTo>
                    <a:pt x="3582" y="941"/>
                  </a:lnTo>
                  <a:lnTo>
                    <a:pt x="3577" y="966"/>
                  </a:lnTo>
                  <a:lnTo>
                    <a:pt x="3573" y="991"/>
                  </a:lnTo>
                  <a:lnTo>
                    <a:pt x="3570" y="1016"/>
                  </a:lnTo>
                  <a:lnTo>
                    <a:pt x="3567" y="1041"/>
                  </a:lnTo>
                  <a:lnTo>
                    <a:pt x="3565" y="1065"/>
                  </a:lnTo>
                  <a:lnTo>
                    <a:pt x="3562" y="1090"/>
                  </a:lnTo>
                  <a:lnTo>
                    <a:pt x="3560" y="1116"/>
                  </a:lnTo>
                  <a:lnTo>
                    <a:pt x="3559" y="1141"/>
                  </a:lnTo>
                  <a:lnTo>
                    <a:pt x="3559" y="1165"/>
                  </a:lnTo>
                  <a:lnTo>
                    <a:pt x="3558" y="1190"/>
                  </a:lnTo>
                  <a:lnTo>
                    <a:pt x="3558" y="1215"/>
                  </a:lnTo>
                  <a:lnTo>
                    <a:pt x="3557" y="1240"/>
                  </a:lnTo>
                  <a:lnTo>
                    <a:pt x="3557" y="1264"/>
                  </a:lnTo>
                  <a:lnTo>
                    <a:pt x="3557" y="1290"/>
                  </a:lnTo>
                  <a:lnTo>
                    <a:pt x="3556" y="1315"/>
                  </a:lnTo>
                  <a:lnTo>
                    <a:pt x="3555" y="1339"/>
                  </a:lnTo>
                  <a:lnTo>
                    <a:pt x="3554" y="1364"/>
                  </a:lnTo>
                  <a:lnTo>
                    <a:pt x="3553" y="1389"/>
                  </a:lnTo>
                  <a:lnTo>
                    <a:pt x="3551" y="1414"/>
                  </a:lnTo>
                  <a:lnTo>
                    <a:pt x="3548" y="1438"/>
                  </a:lnTo>
                  <a:lnTo>
                    <a:pt x="3545" y="1464"/>
                  </a:lnTo>
                  <a:lnTo>
                    <a:pt x="3545" y="1863"/>
                  </a:lnTo>
                  <a:lnTo>
                    <a:pt x="3530" y="1878"/>
                  </a:lnTo>
                  <a:lnTo>
                    <a:pt x="3518" y="1889"/>
                  </a:lnTo>
                  <a:lnTo>
                    <a:pt x="3510" y="1898"/>
                  </a:lnTo>
                  <a:lnTo>
                    <a:pt x="3505" y="1903"/>
                  </a:lnTo>
                  <a:lnTo>
                    <a:pt x="3502" y="1906"/>
                  </a:lnTo>
                  <a:lnTo>
                    <a:pt x="3501" y="1907"/>
                  </a:lnTo>
                  <a:lnTo>
                    <a:pt x="3500" y="1908"/>
                  </a:lnTo>
                  <a:lnTo>
                    <a:pt x="3015" y="1863"/>
                  </a:lnTo>
                  <a:lnTo>
                    <a:pt x="2835" y="2042"/>
                  </a:lnTo>
                  <a:lnTo>
                    <a:pt x="2571" y="2132"/>
                  </a:lnTo>
                  <a:lnTo>
                    <a:pt x="2391" y="2308"/>
                  </a:lnTo>
                  <a:lnTo>
                    <a:pt x="1508" y="2353"/>
                  </a:lnTo>
                  <a:lnTo>
                    <a:pt x="664" y="2487"/>
                  </a:lnTo>
                  <a:lnTo>
                    <a:pt x="651" y="2487"/>
                  </a:lnTo>
                  <a:lnTo>
                    <a:pt x="641" y="2487"/>
                  </a:lnTo>
                  <a:lnTo>
                    <a:pt x="634" y="2487"/>
                  </a:lnTo>
                  <a:lnTo>
                    <a:pt x="630" y="2487"/>
                  </a:lnTo>
                  <a:lnTo>
                    <a:pt x="626" y="2487"/>
                  </a:lnTo>
                  <a:lnTo>
                    <a:pt x="625" y="2487"/>
                  </a:lnTo>
                  <a:lnTo>
                    <a:pt x="624" y="2487"/>
                  </a:lnTo>
                  <a:lnTo>
                    <a:pt x="444" y="2622"/>
                  </a:lnTo>
                  <a:lnTo>
                    <a:pt x="444" y="2752"/>
                  </a:lnTo>
                  <a:lnTo>
                    <a:pt x="486" y="2776"/>
                  </a:lnTo>
                  <a:lnTo>
                    <a:pt x="527" y="2798"/>
                  </a:lnTo>
                  <a:lnTo>
                    <a:pt x="567" y="2820"/>
                  </a:lnTo>
                  <a:lnTo>
                    <a:pt x="606" y="2839"/>
                  </a:lnTo>
                  <a:lnTo>
                    <a:pt x="646" y="2858"/>
                  </a:lnTo>
                  <a:lnTo>
                    <a:pt x="686" y="2875"/>
                  </a:lnTo>
                  <a:lnTo>
                    <a:pt x="725" y="2891"/>
                  </a:lnTo>
                  <a:lnTo>
                    <a:pt x="764" y="2906"/>
                  </a:lnTo>
                  <a:lnTo>
                    <a:pt x="801" y="2920"/>
                  </a:lnTo>
                  <a:lnTo>
                    <a:pt x="840" y="2933"/>
                  </a:lnTo>
                  <a:lnTo>
                    <a:pt x="878" y="2945"/>
                  </a:lnTo>
                  <a:lnTo>
                    <a:pt x="916" y="2956"/>
                  </a:lnTo>
                  <a:lnTo>
                    <a:pt x="953" y="2967"/>
                  </a:lnTo>
                  <a:lnTo>
                    <a:pt x="991" y="2976"/>
                  </a:lnTo>
                  <a:lnTo>
                    <a:pt x="1029" y="2986"/>
                  </a:lnTo>
                  <a:lnTo>
                    <a:pt x="1067" y="2994"/>
                  </a:lnTo>
                  <a:lnTo>
                    <a:pt x="1103" y="3003"/>
                  </a:lnTo>
                  <a:lnTo>
                    <a:pt x="1141" y="3010"/>
                  </a:lnTo>
                  <a:lnTo>
                    <a:pt x="1179" y="3017"/>
                  </a:lnTo>
                  <a:lnTo>
                    <a:pt x="1217" y="3025"/>
                  </a:lnTo>
                  <a:lnTo>
                    <a:pt x="1254" y="3031"/>
                  </a:lnTo>
                  <a:lnTo>
                    <a:pt x="1292" y="3037"/>
                  </a:lnTo>
                  <a:lnTo>
                    <a:pt x="1331" y="3043"/>
                  </a:lnTo>
                  <a:lnTo>
                    <a:pt x="1369" y="3050"/>
                  </a:lnTo>
                  <a:lnTo>
                    <a:pt x="1407" y="3056"/>
                  </a:lnTo>
                  <a:lnTo>
                    <a:pt x="1446" y="3062"/>
                  </a:lnTo>
                  <a:lnTo>
                    <a:pt x="1486" y="3070"/>
                  </a:lnTo>
                  <a:lnTo>
                    <a:pt x="1526" y="3076"/>
                  </a:lnTo>
                  <a:lnTo>
                    <a:pt x="1566" y="3083"/>
                  </a:lnTo>
                  <a:lnTo>
                    <a:pt x="1605" y="3091"/>
                  </a:lnTo>
                  <a:lnTo>
                    <a:pt x="1646" y="3098"/>
                  </a:lnTo>
                  <a:lnTo>
                    <a:pt x="1688" y="3106"/>
                  </a:lnTo>
                  <a:lnTo>
                    <a:pt x="1192" y="3416"/>
                  </a:lnTo>
                  <a:lnTo>
                    <a:pt x="973" y="3596"/>
                  </a:lnTo>
                  <a:lnTo>
                    <a:pt x="579" y="3815"/>
                  </a:lnTo>
                  <a:lnTo>
                    <a:pt x="399" y="3950"/>
                  </a:lnTo>
                  <a:lnTo>
                    <a:pt x="399" y="4214"/>
                  </a:lnTo>
                  <a:lnTo>
                    <a:pt x="1508" y="4214"/>
                  </a:lnTo>
                  <a:lnTo>
                    <a:pt x="1991" y="4034"/>
                  </a:lnTo>
                  <a:lnTo>
                    <a:pt x="1960" y="4068"/>
                  </a:lnTo>
                  <a:lnTo>
                    <a:pt x="1929" y="4100"/>
                  </a:lnTo>
                  <a:lnTo>
                    <a:pt x="1901" y="4132"/>
                  </a:lnTo>
                  <a:lnTo>
                    <a:pt x="1874" y="4163"/>
                  </a:lnTo>
                  <a:lnTo>
                    <a:pt x="1848" y="4194"/>
                  </a:lnTo>
                  <a:lnTo>
                    <a:pt x="1823" y="4224"/>
                  </a:lnTo>
                  <a:lnTo>
                    <a:pt x="1800" y="4253"/>
                  </a:lnTo>
                  <a:lnTo>
                    <a:pt x="1778" y="4282"/>
                  </a:lnTo>
                  <a:lnTo>
                    <a:pt x="1757" y="4310"/>
                  </a:lnTo>
                  <a:lnTo>
                    <a:pt x="1738" y="4338"/>
                  </a:lnTo>
                  <a:lnTo>
                    <a:pt x="1719" y="4365"/>
                  </a:lnTo>
                  <a:lnTo>
                    <a:pt x="1701" y="4393"/>
                  </a:lnTo>
                  <a:lnTo>
                    <a:pt x="1683" y="4419"/>
                  </a:lnTo>
                  <a:lnTo>
                    <a:pt x="1666" y="4445"/>
                  </a:lnTo>
                  <a:lnTo>
                    <a:pt x="1649" y="4472"/>
                  </a:lnTo>
                  <a:lnTo>
                    <a:pt x="1634" y="4498"/>
                  </a:lnTo>
                  <a:lnTo>
                    <a:pt x="1618" y="4524"/>
                  </a:lnTo>
                  <a:lnTo>
                    <a:pt x="1603" y="4550"/>
                  </a:lnTo>
                  <a:lnTo>
                    <a:pt x="1588" y="4575"/>
                  </a:lnTo>
                  <a:lnTo>
                    <a:pt x="1573" y="4601"/>
                  </a:lnTo>
                  <a:lnTo>
                    <a:pt x="1558" y="4626"/>
                  </a:lnTo>
                  <a:lnTo>
                    <a:pt x="1544" y="4653"/>
                  </a:lnTo>
                  <a:lnTo>
                    <a:pt x="1528" y="4679"/>
                  </a:lnTo>
                  <a:lnTo>
                    <a:pt x="1513" y="4704"/>
                  </a:lnTo>
                  <a:lnTo>
                    <a:pt x="1497" y="4730"/>
                  </a:lnTo>
                  <a:lnTo>
                    <a:pt x="1482" y="4758"/>
                  </a:lnTo>
                  <a:lnTo>
                    <a:pt x="1465" y="4784"/>
                  </a:lnTo>
                  <a:lnTo>
                    <a:pt x="1448" y="4811"/>
                  </a:lnTo>
                  <a:lnTo>
                    <a:pt x="1430" y="4838"/>
                  </a:lnTo>
                  <a:lnTo>
                    <a:pt x="1412" y="4867"/>
                  </a:lnTo>
                  <a:lnTo>
                    <a:pt x="1393" y="4895"/>
                  </a:lnTo>
                  <a:lnTo>
                    <a:pt x="1373" y="4923"/>
                  </a:lnTo>
                  <a:lnTo>
                    <a:pt x="1288" y="5627"/>
                  </a:lnTo>
                  <a:lnTo>
                    <a:pt x="843" y="5762"/>
                  </a:lnTo>
                  <a:lnTo>
                    <a:pt x="760" y="572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61" name="Google Shape;2461;p47"/>
            <p:cNvSpPr/>
            <p:nvPr/>
          </p:nvSpPr>
          <p:spPr>
            <a:xfrm>
              <a:off x="4335" y="2318"/>
              <a:ext cx="1095" cy="818"/>
            </a:xfrm>
            <a:custGeom>
              <a:avLst/>
              <a:gdLst/>
              <a:ahLst/>
              <a:cxnLst/>
              <a:rect l="l" t="t" r="r" b="b"/>
              <a:pathLst>
                <a:path w="6161" h="4608" extrusionOk="0">
                  <a:moveTo>
                    <a:pt x="1992" y="4608"/>
                  </a:moveTo>
                  <a:lnTo>
                    <a:pt x="2171" y="3280"/>
                  </a:lnTo>
                  <a:lnTo>
                    <a:pt x="2156" y="3266"/>
                  </a:lnTo>
                  <a:lnTo>
                    <a:pt x="2146" y="3254"/>
                  </a:lnTo>
                  <a:lnTo>
                    <a:pt x="2138" y="3246"/>
                  </a:lnTo>
                  <a:lnTo>
                    <a:pt x="2132" y="3241"/>
                  </a:lnTo>
                  <a:lnTo>
                    <a:pt x="2129" y="3237"/>
                  </a:lnTo>
                  <a:lnTo>
                    <a:pt x="2128" y="3236"/>
                  </a:lnTo>
                  <a:lnTo>
                    <a:pt x="2127" y="3235"/>
                  </a:lnTo>
                  <a:lnTo>
                    <a:pt x="1907" y="3409"/>
                  </a:lnTo>
                  <a:lnTo>
                    <a:pt x="799" y="4474"/>
                  </a:lnTo>
                  <a:lnTo>
                    <a:pt x="1683" y="2965"/>
                  </a:lnTo>
                  <a:lnTo>
                    <a:pt x="1683" y="2796"/>
                  </a:lnTo>
                  <a:lnTo>
                    <a:pt x="1463" y="2746"/>
                  </a:lnTo>
                  <a:lnTo>
                    <a:pt x="1198" y="2881"/>
                  </a:lnTo>
                  <a:lnTo>
                    <a:pt x="0" y="3196"/>
                  </a:lnTo>
                  <a:lnTo>
                    <a:pt x="34" y="3159"/>
                  </a:lnTo>
                  <a:lnTo>
                    <a:pt x="66" y="3124"/>
                  </a:lnTo>
                  <a:lnTo>
                    <a:pt x="100" y="3092"/>
                  </a:lnTo>
                  <a:lnTo>
                    <a:pt x="133" y="3061"/>
                  </a:lnTo>
                  <a:lnTo>
                    <a:pt x="167" y="3032"/>
                  </a:lnTo>
                  <a:lnTo>
                    <a:pt x="200" y="3004"/>
                  </a:lnTo>
                  <a:lnTo>
                    <a:pt x="234" y="2977"/>
                  </a:lnTo>
                  <a:lnTo>
                    <a:pt x="268" y="2952"/>
                  </a:lnTo>
                  <a:lnTo>
                    <a:pt x="302" y="2929"/>
                  </a:lnTo>
                  <a:lnTo>
                    <a:pt x="336" y="2906"/>
                  </a:lnTo>
                  <a:lnTo>
                    <a:pt x="370" y="2884"/>
                  </a:lnTo>
                  <a:lnTo>
                    <a:pt x="405" y="2864"/>
                  </a:lnTo>
                  <a:lnTo>
                    <a:pt x="439" y="2844"/>
                  </a:lnTo>
                  <a:lnTo>
                    <a:pt x="474" y="2824"/>
                  </a:lnTo>
                  <a:lnTo>
                    <a:pt x="509" y="2806"/>
                  </a:lnTo>
                  <a:lnTo>
                    <a:pt x="544" y="2788"/>
                  </a:lnTo>
                  <a:lnTo>
                    <a:pt x="580" y="2770"/>
                  </a:lnTo>
                  <a:lnTo>
                    <a:pt x="616" y="2753"/>
                  </a:lnTo>
                  <a:lnTo>
                    <a:pt x="651" y="2735"/>
                  </a:lnTo>
                  <a:lnTo>
                    <a:pt x="688" y="2719"/>
                  </a:lnTo>
                  <a:lnTo>
                    <a:pt x="725" y="2701"/>
                  </a:lnTo>
                  <a:lnTo>
                    <a:pt x="761" y="2684"/>
                  </a:lnTo>
                  <a:lnTo>
                    <a:pt x="798" y="2666"/>
                  </a:lnTo>
                  <a:lnTo>
                    <a:pt x="836" y="2648"/>
                  </a:lnTo>
                  <a:lnTo>
                    <a:pt x="873" y="2630"/>
                  </a:lnTo>
                  <a:lnTo>
                    <a:pt x="911" y="2612"/>
                  </a:lnTo>
                  <a:lnTo>
                    <a:pt x="950" y="2592"/>
                  </a:lnTo>
                  <a:lnTo>
                    <a:pt x="989" y="2572"/>
                  </a:lnTo>
                  <a:lnTo>
                    <a:pt x="1028" y="2551"/>
                  </a:lnTo>
                  <a:lnTo>
                    <a:pt x="1067" y="2529"/>
                  </a:lnTo>
                  <a:lnTo>
                    <a:pt x="1107" y="2506"/>
                  </a:lnTo>
                  <a:lnTo>
                    <a:pt x="1148" y="2482"/>
                  </a:lnTo>
                  <a:lnTo>
                    <a:pt x="1180" y="2467"/>
                  </a:lnTo>
                  <a:lnTo>
                    <a:pt x="1204" y="2455"/>
                  </a:lnTo>
                  <a:lnTo>
                    <a:pt x="1220" y="2447"/>
                  </a:lnTo>
                  <a:lnTo>
                    <a:pt x="1232" y="2442"/>
                  </a:lnTo>
                  <a:lnTo>
                    <a:pt x="1238" y="2439"/>
                  </a:lnTo>
                  <a:lnTo>
                    <a:pt x="1242" y="2438"/>
                  </a:lnTo>
                  <a:lnTo>
                    <a:pt x="1243" y="2437"/>
                  </a:lnTo>
                  <a:lnTo>
                    <a:pt x="1379" y="2082"/>
                  </a:lnTo>
                  <a:lnTo>
                    <a:pt x="90" y="1772"/>
                  </a:lnTo>
                  <a:lnTo>
                    <a:pt x="883" y="1598"/>
                  </a:lnTo>
                  <a:lnTo>
                    <a:pt x="1327" y="1598"/>
                  </a:lnTo>
                  <a:lnTo>
                    <a:pt x="1643" y="1733"/>
                  </a:lnTo>
                  <a:lnTo>
                    <a:pt x="1598" y="2482"/>
                  </a:lnTo>
                  <a:lnTo>
                    <a:pt x="1862" y="2661"/>
                  </a:lnTo>
                  <a:lnTo>
                    <a:pt x="2082" y="2661"/>
                  </a:lnTo>
                  <a:lnTo>
                    <a:pt x="2082" y="2675"/>
                  </a:lnTo>
                  <a:lnTo>
                    <a:pt x="2082" y="2684"/>
                  </a:lnTo>
                  <a:lnTo>
                    <a:pt x="2082" y="2691"/>
                  </a:lnTo>
                  <a:lnTo>
                    <a:pt x="2082" y="2695"/>
                  </a:lnTo>
                  <a:lnTo>
                    <a:pt x="2082" y="2699"/>
                  </a:lnTo>
                  <a:lnTo>
                    <a:pt x="2082" y="2700"/>
                  </a:lnTo>
                  <a:lnTo>
                    <a:pt x="2082" y="2701"/>
                  </a:lnTo>
                  <a:lnTo>
                    <a:pt x="2526" y="2836"/>
                  </a:lnTo>
                  <a:lnTo>
                    <a:pt x="2746" y="2746"/>
                  </a:lnTo>
                  <a:lnTo>
                    <a:pt x="2874" y="2881"/>
                  </a:lnTo>
                  <a:lnTo>
                    <a:pt x="3055" y="2881"/>
                  </a:lnTo>
                  <a:lnTo>
                    <a:pt x="3274" y="2746"/>
                  </a:lnTo>
                  <a:lnTo>
                    <a:pt x="3589" y="2836"/>
                  </a:lnTo>
                  <a:lnTo>
                    <a:pt x="3938" y="2532"/>
                  </a:lnTo>
                  <a:lnTo>
                    <a:pt x="4298" y="2301"/>
                  </a:lnTo>
                  <a:lnTo>
                    <a:pt x="4349" y="2133"/>
                  </a:lnTo>
                  <a:lnTo>
                    <a:pt x="4214" y="1817"/>
                  </a:lnTo>
                  <a:lnTo>
                    <a:pt x="4118" y="1508"/>
                  </a:lnTo>
                  <a:lnTo>
                    <a:pt x="4103" y="1494"/>
                  </a:lnTo>
                  <a:lnTo>
                    <a:pt x="4092" y="1485"/>
                  </a:lnTo>
                  <a:lnTo>
                    <a:pt x="4084" y="1477"/>
                  </a:lnTo>
                  <a:lnTo>
                    <a:pt x="4079" y="1473"/>
                  </a:lnTo>
                  <a:lnTo>
                    <a:pt x="4076" y="1470"/>
                  </a:lnTo>
                  <a:lnTo>
                    <a:pt x="4075" y="1469"/>
                  </a:lnTo>
                  <a:lnTo>
                    <a:pt x="4074" y="1468"/>
                  </a:lnTo>
                  <a:lnTo>
                    <a:pt x="3504" y="1237"/>
                  </a:lnTo>
                  <a:lnTo>
                    <a:pt x="3274" y="1289"/>
                  </a:lnTo>
                  <a:lnTo>
                    <a:pt x="3274" y="1259"/>
                  </a:lnTo>
                  <a:lnTo>
                    <a:pt x="3274" y="1236"/>
                  </a:lnTo>
                  <a:lnTo>
                    <a:pt x="3274" y="1220"/>
                  </a:lnTo>
                  <a:lnTo>
                    <a:pt x="3274" y="1210"/>
                  </a:lnTo>
                  <a:lnTo>
                    <a:pt x="3274" y="1204"/>
                  </a:lnTo>
                  <a:lnTo>
                    <a:pt x="3274" y="1199"/>
                  </a:lnTo>
                  <a:lnTo>
                    <a:pt x="3274" y="1198"/>
                  </a:lnTo>
                  <a:lnTo>
                    <a:pt x="3262" y="1165"/>
                  </a:lnTo>
                  <a:lnTo>
                    <a:pt x="3251" y="1131"/>
                  </a:lnTo>
                  <a:lnTo>
                    <a:pt x="3240" y="1098"/>
                  </a:lnTo>
                  <a:lnTo>
                    <a:pt x="3230" y="1064"/>
                  </a:lnTo>
                  <a:lnTo>
                    <a:pt x="3219" y="1031"/>
                  </a:lnTo>
                  <a:lnTo>
                    <a:pt x="3210" y="997"/>
                  </a:lnTo>
                  <a:lnTo>
                    <a:pt x="3200" y="964"/>
                  </a:lnTo>
                  <a:lnTo>
                    <a:pt x="3192" y="931"/>
                  </a:lnTo>
                  <a:lnTo>
                    <a:pt x="3184" y="898"/>
                  </a:lnTo>
                  <a:lnTo>
                    <a:pt x="3176" y="865"/>
                  </a:lnTo>
                  <a:lnTo>
                    <a:pt x="3168" y="832"/>
                  </a:lnTo>
                  <a:lnTo>
                    <a:pt x="3161" y="799"/>
                  </a:lnTo>
                  <a:lnTo>
                    <a:pt x="3154" y="767"/>
                  </a:lnTo>
                  <a:lnTo>
                    <a:pt x="3147" y="734"/>
                  </a:lnTo>
                  <a:lnTo>
                    <a:pt x="3141" y="702"/>
                  </a:lnTo>
                  <a:lnTo>
                    <a:pt x="3134" y="669"/>
                  </a:lnTo>
                  <a:lnTo>
                    <a:pt x="3129" y="638"/>
                  </a:lnTo>
                  <a:lnTo>
                    <a:pt x="3123" y="605"/>
                  </a:lnTo>
                  <a:lnTo>
                    <a:pt x="3118" y="574"/>
                  </a:lnTo>
                  <a:lnTo>
                    <a:pt x="3112" y="542"/>
                  </a:lnTo>
                  <a:lnTo>
                    <a:pt x="3107" y="511"/>
                  </a:lnTo>
                  <a:lnTo>
                    <a:pt x="3102" y="479"/>
                  </a:lnTo>
                  <a:lnTo>
                    <a:pt x="3097" y="448"/>
                  </a:lnTo>
                  <a:lnTo>
                    <a:pt x="3092" y="416"/>
                  </a:lnTo>
                  <a:lnTo>
                    <a:pt x="3087" y="386"/>
                  </a:lnTo>
                  <a:lnTo>
                    <a:pt x="3083" y="355"/>
                  </a:lnTo>
                  <a:lnTo>
                    <a:pt x="3078" y="324"/>
                  </a:lnTo>
                  <a:lnTo>
                    <a:pt x="3074" y="294"/>
                  </a:lnTo>
                  <a:lnTo>
                    <a:pt x="3068" y="263"/>
                  </a:lnTo>
                  <a:lnTo>
                    <a:pt x="3064" y="234"/>
                  </a:lnTo>
                  <a:lnTo>
                    <a:pt x="3059" y="204"/>
                  </a:lnTo>
                  <a:lnTo>
                    <a:pt x="3055" y="174"/>
                  </a:lnTo>
                  <a:lnTo>
                    <a:pt x="3235" y="0"/>
                  </a:lnTo>
                  <a:lnTo>
                    <a:pt x="3325" y="490"/>
                  </a:lnTo>
                  <a:lnTo>
                    <a:pt x="3409" y="624"/>
                  </a:lnTo>
                  <a:lnTo>
                    <a:pt x="3454" y="838"/>
                  </a:lnTo>
                  <a:lnTo>
                    <a:pt x="3989" y="1108"/>
                  </a:lnTo>
                  <a:lnTo>
                    <a:pt x="4214" y="1058"/>
                  </a:lnTo>
                  <a:lnTo>
                    <a:pt x="4478" y="1372"/>
                  </a:lnTo>
                  <a:lnTo>
                    <a:pt x="4518" y="1153"/>
                  </a:lnTo>
                  <a:lnTo>
                    <a:pt x="4573" y="1137"/>
                  </a:lnTo>
                  <a:lnTo>
                    <a:pt x="4626" y="1119"/>
                  </a:lnTo>
                  <a:lnTo>
                    <a:pt x="4679" y="1102"/>
                  </a:lnTo>
                  <a:lnTo>
                    <a:pt x="4733" y="1083"/>
                  </a:lnTo>
                  <a:lnTo>
                    <a:pt x="4786" y="1065"/>
                  </a:lnTo>
                  <a:lnTo>
                    <a:pt x="4839" y="1046"/>
                  </a:lnTo>
                  <a:lnTo>
                    <a:pt x="4891" y="1028"/>
                  </a:lnTo>
                  <a:lnTo>
                    <a:pt x="4944" y="1008"/>
                  </a:lnTo>
                  <a:lnTo>
                    <a:pt x="4996" y="988"/>
                  </a:lnTo>
                  <a:lnTo>
                    <a:pt x="5047" y="967"/>
                  </a:lnTo>
                  <a:lnTo>
                    <a:pt x="5100" y="946"/>
                  </a:lnTo>
                  <a:lnTo>
                    <a:pt x="5151" y="925"/>
                  </a:lnTo>
                  <a:lnTo>
                    <a:pt x="5203" y="902"/>
                  </a:lnTo>
                  <a:lnTo>
                    <a:pt x="5254" y="879"/>
                  </a:lnTo>
                  <a:lnTo>
                    <a:pt x="5305" y="855"/>
                  </a:lnTo>
                  <a:lnTo>
                    <a:pt x="5356" y="830"/>
                  </a:lnTo>
                  <a:lnTo>
                    <a:pt x="5407" y="805"/>
                  </a:lnTo>
                  <a:lnTo>
                    <a:pt x="5457" y="779"/>
                  </a:lnTo>
                  <a:lnTo>
                    <a:pt x="5508" y="752"/>
                  </a:lnTo>
                  <a:lnTo>
                    <a:pt x="5559" y="725"/>
                  </a:lnTo>
                  <a:lnTo>
                    <a:pt x="5609" y="695"/>
                  </a:lnTo>
                  <a:lnTo>
                    <a:pt x="5660" y="666"/>
                  </a:lnTo>
                  <a:lnTo>
                    <a:pt x="5710" y="635"/>
                  </a:lnTo>
                  <a:lnTo>
                    <a:pt x="5760" y="603"/>
                  </a:lnTo>
                  <a:lnTo>
                    <a:pt x="5809" y="570"/>
                  </a:lnTo>
                  <a:lnTo>
                    <a:pt x="5860" y="537"/>
                  </a:lnTo>
                  <a:lnTo>
                    <a:pt x="5910" y="502"/>
                  </a:lnTo>
                  <a:lnTo>
                    <a:pt x="5960" y="466"/>
                  </a:lnTo>
                  <a:lnTo>
                    <a:pt x="6011" y="429"/>
                  </a:lnTo>
                  <a:lnTo>
                    <a:pt x="6060" y="390"/>
                  </a:lnTo>
                  <a:lnTo>
                    <a:pt x="6110" y="350"/>
                  </a:lnTo>
                  <a:lnTo>
                    <a:pt x="6161" y="309"/>
                  </a:lnTo>
                  <a:lnTo>
                    <a:pt x="6161" y="1733"/>
                  </a:lnTo>
                  <a:lnTo>
                    <a:pt x="6116" y="1766"/>
                  </a:lnTo>
                  <a:lnTo>
                    <a:pt x="6070" y="1796"/>
                  </a:lnTo>
                  <a:lnTo>
                    <a:pt x="6025" y="1825"/>
                  </a:lnTo>
                  <a:lnTo>
                    <a:pt x="5980" y="1855"/>
                  </a:lnTo>
                  <a:lnTo>
                    <a:pt x="5936" y="1882"/>
                  </a:lnTo>
                  <a:lnTo>
                    <a:pt x="5891" y="1908"/>
                  </a:lnTo>
                  <a:lnTo>
                    <a:pt x="5847" y="1934"/>
                  </a:lnTo>
                  <a:lnTo>
                    <a:pt x="5803" y="1958"/>
                  </a:lnTo>
                  <a:lnTo>
                    <a:pt x="5759" y="1983"/>
                  </a:lnTo>
                  <a:lnTo>
                    <a:pt x="5716" y="2006"/>
                  </a:lnTo>
                  <a:lnTo>
                    <a:pt x="5672" y="2028"/>
                  </a:lnTo>
                  <a:lnTo>
                    <a:pt x="5629" y="2049"/>
                  </a:lnTo>
                  <a:lnTo>
                    <a:pt x="5585" y="2070"/>
                  </a:lnTo>
                  <a:lnTo>
                    <a:pt x="5542" y="2090"/>
                  </a:lnTo>
                  <a:lnTo>
                    <a:pt x="5499" y="2109"/>
                  </a:lnTo>
                  <a:lnTo>
                    <a:pt x="5456" y="2128"/>
                  </a:lnTo>
                  <a:lnTo>
                    <a:pt x="5413" y="2146"/>
                  </a:lnTo>
                  <a:lnTo>
                    <a:pt x="5371" y="2165"/>
                  </a:lnTo>
                  <a:lnTo>
                    <a:pt x="5328" y="2182"/>
                  </a:lnTo>
                  <a:lnTo>
                    <a:pt x="5286" y="2200"/>
                  </a:lnTo>
                  <a:lnTo>
                    <a:pt x="5243" y="2216"/>
                  </a:lnTo>
                  <a:lnTo>
                    <a:pt x="5201" y="2233"/>
                  </a:lnTo>
                  <a:lnTo>
                    <a:pt x="5160" y="2250"/>
                  </a:lnTo>
                  <a:lnTo>
                    <a:pt x="5117" y="2266"/>
                  </a:lnTo>
                  <a:lnTo>
                    <a:pt x="5075" y="2282"/>
                  </a:lnTo>
                  <a:lnTo>
                    <a:pt x="5033" y="2298"/>
                  </a:lnTo>
                  <a:lnTo>
                    <a:pt x="4991" y="2315"/>
                  </a:lnTo>
                  <a:lnTo>
                    <a:pt x="4949" y="2331"/>
                  </a:lnTo>
                  <a:lnTo>
                    <a:pt x="4907" y="2347"/>
                  </a:lnTo>
                  <a:lnTo>
                    <a:pt x="4866" y="2363"/>
                  </a:lnTo>
                  <a:lnTo>
                    <a:pt x="4824" y="2380"/>
                  </a:lnTo>
                  <a:lnTo>
                    <a:pt x="4782" y="2397"/>
                  </a:lnTo>
                  <a:lnTo>
                    <a:pt x="4697" y="2133"/>
                  </a:lnTo>
                  <a:lnTo>
                    <a:pt x="4683" y="2116"/>
                  </a:lnTo>
                  <a:lnTo>
                    <a:pt x="4671" y="2103"/>
                  </a:lnTo>
                  <a:lnTo>
                    <a:pt x="4663" y="2095"/>
                  </a:lnTo>
                  <a:lnTo>
                    <a:pt x="4657" y="2088"/>
                  </a:lnTo>
                  <a:lnTo>
                    <a:pt x="4654" y="2085"/>
                  </a:lnTo>
                  <a:lnTo>
                    <a:pt x="4653" y="2083"/>
                  </a:lnTo>
                  <a:lnTo>
                    <a:pt x="4652" y="2082"/>
                  </a:lnTo>
                  <a:lnTo>
                    <a:pt x="4651" y="2128"/>
                  </a:lnTo>
                  <a:lnTo>
                    <a:pt x="4646" y="2176"/>
                  </a:lnTo>
                  <a:lnTo>
                    <a:pt x="4639" y="2224"/>
                  </a:lnTo>
                  <a:lnTo>
                    <a:pt x="4628" y="2273"/>
                  </a:lnTo>
                  <a:lnTo>
                    <a:pt x="4614" y="2322"/>
                  </a:lnTo>
                  <a:lnTo>
                    <a:pt x="4599" y="2373"/>
                  </a:lnTo>
                  <a:lnTo>
                    <a:pt x="4581" y="2424"/>
                  </a:lnTo>
                  <a:lnTo>
                    <a:pt x="4560" y="2475"/>
                  </a:lnTo>
                  <a:lnTo>
                    <a:pt x="4536" y="2527"/>
                  </a:lnTo>
                  <a:lnTo>
                    <a:pt x="4511" y="2578"/>
                  </a:lnTo>
                  <a:lnTo>
                    <a:pt x="4482" y="2629"/>
                  </a:lnTo>
                  <a:lnTo>
                    <a:pt x="4453" y="2681"/>
                  </a:lnTo>
                  <a:lnTo>
                    <a:pt x="4421" y="2731"/>
                  </a:lnTo>
                  <a:lnTo>
                    <a:pt x="4386" y="2781"/>
                  </a:lnTo>
                  <a:lnTo>
                    <a:pt x="4350" y="2831"/>
                  </a:lnTo>
                  <a:lnTo>
                    <a:pt x="4313" y="2879"/>
                  </a:lnTo>
                  <a:lnTo>
                    <a:pt x="4273" y="2926"/>
                  </a:lnTo>
                  <a:lnTo>
                    <a:pt x="4232" y="2972"/>
                  </a:lnTo>
                  <a:lnTo>
                    <a:pt x="4190" y="3017"/>
                  </a:lnTo>
                  <a:lnTo>
                    <a:pt x="4146" y="3060"/>
                  </a:lnTo>
                  <a:lnTo>
                    <a:pt x="4100" y="3102"/>
                  </a:lnTo>
                  <a:lnTo>
                    <a:pt x="4054" y="3142"/>
                  </a:lnTo>
                  <a:lnTo>
                    <a:pt x="4005" y="3180"/>
                  </a:lnTo>
                  <a:lnTo>
                    <a:pt x="3957" y="3215"/>
                  </a:lnTo>
                  <a:lnTo>
                    <a:pt x="3907" y="3249"/>
                  </a:lnTo>
                  <a:lnTo>
                    <a:pt x="3857" y="3280"/>
                  </a:lnTo>
                  <a:lnTo>
                    <a:pt x="3805" y="3309"/>
                  </a:lnTo>
                  <a:lnTo>
                    <a:pt x="3753" y="3335"/>
                  </a:lnTo>
                  <a:lnTo>
                    <a:pt x="3700" y="3358"/>
                  </a:lnTo>
                  <a:lnTo>
                    <a:pt x="3647" y="3379"/>
                  </a:lnTo>
                  <a:lnTo>
                    <a:pt x="3594" y="3396"/>
                  </a:lnTo>
                  <a:lnTo>
                    <a:pt x="3539" y="3409"/>
                  </a:lnTo>
                  <a:lnTo>
                    <a:pt x="2655" y="3326"/>
                  </a:lnTo>
                  <a:lnTo>
                    <a:pt x="2526" y="3326"/>
                  </a:lnTo>
                  <a:lnTo>
                    <a:pt x="2507" y="3363"/>
                  </a:lnTo>
                  <a:lnTo>
                    <a:pt x="2488" y="3400"/>
                  </a:lnTo>
                  <a:lnTo>
                    <a:pt x="2470" y="3438"/>
                  </a:lnTo>
                  <a:lnTo>
                    <a:pt x="2453" y="3475"/>
                  </a:lnTo>
                  <a:lnTo>
                    <a:pt x="2437" y="3513"/>
                  </a:lnTo>
                  <a:lnTo>
                    <a:pt x="2424" y="3550"/>
                  </a:lnTo>
                  <a:lnTo>
                    <a:pt x="2409" y="3588"/>
                  </a:lnTo>
                  <a:lnTo>
                    <a:pt x="2396" y="3625"/>
                  </a:lnTo>
                  <a:lnTo>
                    <a:pt x="2384" y="3662"/>
                  </a:lnTo>
                  <a:lnTo>
                    <a:pt x="2372" y="3700"/>
                  </a:lnTo>
                  <a:lnTo>
                    <a:pt x="2361" y="3738"/>
                  </a:lnTo>
                  <a:lnTo>
                    <a:pt x="2350" y="3775"/>
                  </a:lnTo>
                  <a:lnTo>
                    <a:pt x="2340" y="3812"/>
                  </a:lnTo>
                  <a:lnTo>
                    <a:pt x="2330" y="3850"/>
                  </a:lnTo>
                  <a:lnTo>
                    <a:pt x="2321" y="3887"/>
                  </a:lnTo>
                  <a:lnTo>
                    <a:pt x="2312" y="3924"/>
                  </a:lnTo>
                  <a:lnTo>
                    <a:pt x="2302" y="3962"/>
                  </a:lnTo>
                  <a:lnTo>
                    <a:pt x="2293" y="4000"/>
                  </a:lnTo>
                  <a:lnTo>
                    <a:pt x="2283" y="4037"/>
                  </a:lnTo>
                  <a:lnTo>
                    <a:pt x="2274" y="4074"/>
                  </a:lnTo>
                  <a:lnTo>
                    <a:pt x="2264" y="4112"/>
                  </a:lnTo>
                  <a:lnTo>
                    <a:pt x="2255" y="4150"/>
                  </a:lnTo>
                  <a:lnTo>
                    <a:pt x="2244" y="4187"/>
                  </a:lnTo>
                  <a:lnTo>
                    <a:pt x="2234" y="4224"/>
                  </a:lnTo>
                  <a:lnTo>
                    <a:pt x="2224" y="4262"/>
                  </a:lnTo>
                  <a:lnTo>
                    <a:pt x="2212" y="4299"/>
                  </a:lnTo>
                  <a:lnTo>
                    <a:pt x="2199" y="4336"/>
                  </a:lnTo>
                  <a:lnTo>
                    <a:pt x="2187" y="4374"/>
                  </a:lnTo>
                  <a:lnTo>
                    <a:pt x="2173" y="4412"/>
                  </a:lnTo>
                  <a:lnTo>
                    <a:pt x="2159" y="4449"/>
                  </a:lnTo>
                  <a:lnTo>
                    <a:pt x="2144" y="4486"/>
                  </a:lnTo>
                  <a:lnTo>
                    <a:pt x="2127" y="4524"/>
                  </a:lnTo>
                  <a:lnTo>
                    <a:pt x="1992" y="4608"/>
                  </a:lnTo>
                  <a:close/>
                </a:path>
              </a:pathLst>
            </a:custGeom>
            <a:solidFill>
              <a:srgbClr val="FF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62" name="Google Shape;2462;p47"/>
            <p:cNvSpPr/>
            <p:nvPr/>
          </p:nvSpPr>
          <p:spPr>
            <a:xfrm>
              <a:off x="5209" y="2917"/>
              <a:ext cx="87" cy="101"/>
            </a:xfrm>
            <a:custGeom>
              <a:avLst/>
              <a:gdLst/>
              <a:ahLst/>
              <a:cxnLst/>
              <a:rect l="l" t="t" r="r" b="b"/>
              <a:pathLst>
                <a:path w="490" h="568" extrusionOk="0">
                  <a:moveTo>
                    <a:pt x="0" y="523"/>
                  </a:moveTo>
                  <a:lnTo>
                    <a:pt x="0" y="523"/>
                  </a:lnTo>
                  <a:lnTo>
                    <a:pt x="226" y="169"/>
                  </a:lnTo>
                  <a:lnTo>
                    <a:pt x="241" y="144"/>
                  </a:lnTo>
                  <a:lnTo>
                    <a:pt x="257" y="120"/>
                  </a:lnTo>
                  <a:lnTo>
                    <a:pt x="274" y="98"/>
                  </a:lnTo>
                  <a:lnTo>
                    <a:pt x="290" y="79"/>
                  </a:lnTo>
                  <a:lnTo>
                    <a:pt x="306" y="61"/>
                  </a:lnTo>
                  <a:lnTo>
                    <a:pt x="322" y="44"/>
                  </a:lnTo>
                  <a:lnTo>
                    <a:pt x="339" y="30"/>
                  </a:lnTo>
                  <a:lnTo>
                    <a:pt x="356" y="19"/>
                  </a:lnTo>
                  <a:lnTo>
                    <a:pt x="372" y="10"/>
                  </a:lnTo>
                  <a:lnTo>
                    <a:pt x="389" y="4"/>
                  </a:lnTo>
                  <a:lnTo>
                    <a:pt x="406" y="0"/>
                  </a:lnTo>
                  <a:lnTo>
                    <a:pt x="423" y="0"/>
                  </a:lnTo>
                  <a:lnTo>
                    <a:pt x="440" y="3"/>
                  </a:lnTo>
                  <a:lnTo>
                    <a:pt x="456" y="9"/>
                  </a:lnTo>
                  <a:lnTo>
                    <a:pt x="473" y="20"/>
                  </a:lnTo>
                  <a:lnTo>
                    <a:pt x="490" y="33"/>
                  </a:lnTo>
                  <a:lnTo>
                    <a:pt x="96" y="568"/>
                  </a:lnTo>
                  <a:lnTo>
                    <a:pt x="0" y="523"/>
                  </a:lnTo>
                  <a:close/>
                </a:path>
              </a:pathLst>
            </a:custGeom>
            <a:solidFill>
              <a:srgbClr val="0000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63" name="Google Shape;2463;p47"/>
            <p:cNvSpPr/>
            <p:nvPr/>
          </p:nvSpPr>
          <p:spPr>
            <a:xfrm>
              <a:off x="5076" y="2844"/>
              <a:ext cx="188" cy="166"/>
            </a:xfrm>
            <a:custGeom>
              <a:avLst/>
              <a:gdLst/>
              <a:ahLst/>
              <a:cxnLst/>
              <a:rect l="l" t="t" r="r" b="b"/>
              <a:pathLst>
                <a:path w="1058" h="934" extrusionOk="0">
                  <a:moveTo>
                    <a:pt x="0" y="894"/>
                  </a:moveTo>
                  <a:lnTo>
                    <a:pt x="0" y="894"/>
                  </a:lnTo>
                  <a:lnTo>
                    <a:pt x="393" y="534"/>
                  </a:lnTo>
                  <a:lnTo>
                    <a:pt x="928" y="0"/>
                  </a:lnTo>
                  <a:lnTo>
                    <a:pt x="1058" y="134"/>
                  </a:lnTo>
                  <a:lnTo>
                    <a:pt x="573" y="714"/>
                  </a:lnTo>
                  <a:lnTo>
                    <a:pt x="84" y="934"/>
                  </a:lnTo>
                  <a:lnTo>
                    <a:pt x="0" y="894"/>
                  </a:lnTo>
                  <a:close/>
                </a:path>
              </a:pathLst>
            </a:custGeom>
            <a:solidFill>
              <a:srgbClr val="0000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64" name="Google Shape;2464;p47"/>
            <p:cNvSpPr/>
            <p:nvPr/>
          </p:nvSpPr>
          <p:spPr>
            <a:xfrm>
              <a:off x="4651" y="2648"/>
              <a:ext cx="416" cy="135"/>
            </a:xfrm>
            <a:custGeom>
              <a:avLst/>
              <a:gdLst/>
              <a:ahLst/>
              <a:cxnLst/>
              <a:rect l="l" t="t" r="r" b="b"/>
              <a:pathLst>
                <a:path w="2341" h="754" extrusionOk="0">
                  <a:moveTo>
                    <a:pt x="394" y="703"/>
                  </a:moveTo>
                  <a:lnTo>
                    <a:pt x="394" y="573"/>
                  </a:lnTo>
                  <a:lnTo>
                    <a:pt x="40" y="573"/>
                  </a:lnTo>
                  <a:lnTo>
                    <a:pt x="169" y="354"/>
                  </a:lnTo>
                  <a:lnTo>
                    <a:pt x="0" y="271"/>
                  </a:lnTo>
                  <a:lnTo>
                    <a:pt x="28" y="239"/>
                  </a:lnTo>
                  <a:lnTo>
                    <a:pt x="49" y="215"/>
                  </a:lnTo>
                  <a:lnTo>
                    <a:pt x="64" y="197"/>
                  </a:lnTo>
                  <a:lnTo>
                    <a:pt x="74" y="186"/>
                  </a:lnTo>
                  <a:lnTo>
                    <a:pt x="81" y="179"/>
                  </a:lnTo>
                  <a:lnTo>
                    <a:pt x="84" y="175"/>
                  </a:lnTo>
                  <a:lnTo>
                    <a:pt x="85" y="174"/>
                  </a:lnTo>
                  <a:lnTo>
                    <a:pt x="122" y="182"/>
                  </a:lnTo>
                  <a:lnTo>
                    <a:pt x="158" y="192"/>
                  </a:lnTo>
                  <a:lnTo>
                    <a:pt x="195" y="199"/>
                  </a:lnTo>
                  <a:lnTo>
                    <a:pt x="231" y="208"/>
                  </a:lnTo>
                  <a:lnTo>
                    <a:pt x="266" y="215"/>
                  </a:lnTo>
                  <a:lnTo>
                    <a:pt x="301" y="222"/>
                  </a:lnTo>
                  <a:lnTo>
                    <a:pt x="335" y="230"/>
                  </a:lnTo>
                  <a:lnTo>
                    <a:pt x="370" y="236"/>
                  </a:lnTo>
                  <a:lnTo>
                    <a:pt x="404" y="242"/>
                  </a:lnTo>
                  <a:lnTo>
                    <a:pt x="437" y="249"/>
                  </a:lnTo>
                  <a:lnTo>
                    <a:pt x="471" y="254"/>
                  </a:lnTo>
                  <a:lnTo>
                    <a:pt x="503" y="259"/>
                  </a:lnTo>
                  <a:lnTo>
                    <a:pt x="536" y="264"/>
                  </a:lnTo>
                  <a:lnTo>
                    <a:pt x="568" y="269"/>
                  </a:lnTo>
                  <a:lnTo>
                    <a:pt x="601" y="274"/>
                  </a:lnTo>
                  <a:lnTo>
                    <a:pt x="633" y="278"/>
                  </a:lnTo>
                  <a:lnTo>
                    <a:pt x="666" y="282"/>
                  </a:lnTo>
                  <a:lnTo>
                    <a:pt x="697" y="285"/>
                  </a:lnTo>
                  <a:lnTo>
                    <a:pt x="730" y="288"/>
                  </a:lnTo>
                  <a:lnTo>
                    <a:pt x="761" y="291"/>
                  </a:lnTo>
                  <a:lnTo>
                    <a:pt x="792" y="295"/>
                  </a:lnTo>
                  <a:lnTo>
                    <a:pt x="825" y="298"/>
                  </a:lnTo>
                  <a:lnTo>
                    <a:pt x="856" y="300"/>
                  </a:lnTo>
                  <a:lnTo>
                    <a:pt x="889" y="302"/>
                  </a:lnTo>
                  <a:lnTo>
                    <a:pt x="920" y="304"/>
                  </a:lnTo>
                  <a:lnTo>
                    <a:pt x="953" y="305"/>
                  </a:lnTo>
                  <a:lnTo>
                    <a:pt x="984" y="306"/>
                  </a:lnTo>
                  <a:lnTo>
                    <a:pt x="1017" y="307"/>
                  </a:lnTo>
                  <a:lnTo>
                    <a:pt x="1049" y="308"/>
                  </a:lnTo>
                  <a:lnTo>
                    <a:pt x="1082" y="309"/>
                  </a:lnTo>
                  <a:lnTo>
                    <a:pt x="1114" y="309"/>
                  </a:lnTo>
                  <a:lnTo>
                    <a:pt x="1148" y="309"/>
                  </a:lnTo>
                  <a:lnTo>
                    <a:pt x="1457" y="40"/>
                  </a:lnTo>
                  <a:lnTo>
                    <a:pt x="1677" y="0"/>
                  </a:lnTo>
                  <a:lnTo>
                    <a:pt x="1677" y="29"/>
                  </a:lnTo>
                  <a:lnTo>
                    <a:pt x="1677" y="52"/>
                  </a:lnTo>
                  <a:lnTo>
                    <a:pt x="1677" y="68"/>
                  </a:lnTo>
                  <a:lnTo>
                    <a:pt x="1677" y="79"/>
                  </a:lnTo>
                  <a:lnTo>
                    <a:pt x="1677" y="85"/>
                  </a:lnTo>
                  <a:lnTo>
                    <a:pt x="1677" y="89"/>
                  </a:lnTo>
                  <a:lnTo>
                    <a:pt x="1677" y="90"/>
                  </a:lnTo>
                  <a:lnTo>
                    <a:pt x="1896" y="40"/>
                  </a:lnTo>
                  <a:lnTo>
                    <a:pt x="1928" y="40"/>
                  </a:lnTo>
                  <a:lnTo>
                    <a:pt x="1952" y="40"/>
                  </a:lnTo>
                  <a:lnTo>
                    <a:pt x="1969" y="40"/>
                  </a:lnTo>
                  <a:lnTo>
                    <a:pt x="1980" y="40"/>
                  </a:lnTo>
                  <a:lnTo>
                    <a:pt x="1986" y="40"/>
                  </a:lnTo>
                  <a:lnTo>
                    <a:pt x="1991" y="40"/>
                  </a:lnTo>
                  <a:lnTo>
                    <a:pt x="1992" y="40"/>
                  </a:lnTo>
                  <a:lnTo>
                    <a:pt x="2341" y="135"/>
                  </a:lnTo>
                  <a:lnTo>
                    <a:pt x="2296" y="490"/>
                  </a:lnTo>
                  <a:lnTo>
                    <a:pt x="2031" y="354"/>
                  </a:lnTo>
                  <a:lnTo>
                    <a:pt x="1856" y="670"/>
                  </a:lnTo>
                  <a:lnTo>
                    <a:pt x="1842" y="670"/>
                  </a:lnTo>
                  <a:lnTo>
                    <a:pt x="1830" y="670"/>
                  </a:lnTo>
                  <a:lnTo>
                    <a:pt x="1822" y="670"/>
                  </a:lnTo>
                  <a:lnTo>
                    <a:pt x="1817" y="670"/>
                  </a:lnTo>
                  <a:lnTo>
                    <a:pt x="1813" y="670"/>
                  </a:lnTo>
                  <a:lnTo>
                    <a:pt x="1812" y="670"/>
                  </a:lnTo>
                  <a:lnTo>
                    <a:pt x="1811" y="670"/>
                  </a:lnTo>
                  <a:lnTo>
                    <a:pt x="1547" y="535"/>
                  </a:lnTo>
                  <a:lnTo>
                    <a:pt x="1278" y="754"/>
                  </a:lnTo>
                  <a:lnTo>
                    <a:pt x="968" y="670"/>
                  </a:lnTo>
                  <a:lnTo>
                    <a:pt x="968" y="490"/>
                  </a:lnTo>
                  <a:lnTo>
                    <a:pt x="748" y="670"/>
                  </a:lnTo>
                  <a:lnTo>
                    <a:pt x="484" y="754"/>
                  </a:lnTo>
                  <a:lnTo>
                    <a:pt x="394" y="703"/>
                  </a:lnTo>
                  <a:close/>
                </a:path>
              </a:pathLst>
            </a:custGeom>
            <a:solidFill>
              <a:srgbClr val="FF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65" name="Google Shape;2465;p47"/>
            <p:cNvSpPr/>
            <p:nvPr/>
          </p:nvSpPr>
          <p:spPr>
            <a:xfrm>
              <a:off x="4699" y="2586"/>
              <a:ext cx="336" cy="86"/>
            </a:xfrm>
            <a:custGeom>
              <a:avLst/>
              <a:gdLst/>
              <a:ahLst/>
              <a:cxnLst/>
              <a:rect l="l" t="t" r="r" b="b"/>
              <a:pathLst>
                <a:path w="1890" h="484" extrusionOk="0">
                  <a:moveTo>
                    <a:pt x="259" y="444"/>
                  </a:moveTo>
                  <a:lnTo>
                    <a:pt x="0" y="394"/>
                  </a:lnTo>
                  <a:lnTo>
                    <a:pt x="298" y="0"/>
                  </a:lnTo>
                  <a:lnTo>
                    <a:pt x="1851" y="0"/>
                  </a:lnTo>
                  <a:lnTo>
                    <a:pt x="1890" y="180"/>
                  </a:lnTo>
                  <a:lnTo>
                    <a:pt x="1513" y="270"/>
                  </a:lnTo>
                  <a:lnTo>
                    <a:pt x="1142" y="265"/>
                  </a:lnTo>
                  <a:lnTo>
                    <a:pt x="962" y="444"/>
                  </a:lnTo>
                  <a:lnTo>
                    <a:pt x="343" y="484"/>
                  </a:lnTo>
                  <a:lnTo>
                    <a:pt x="259" y="444"/>
                  </a:lnTo>
                  <a:close/>
                </a:path>
              </a:pathLst>
            </a:custGeom>
            <a:solidFill>
              <a:srgbClr val="FF99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66" name="Google Shape;2466;p47"/>
            <p:cNvSpPr/>
            <p:nvPr/>
          </p:nvSpPr>
          <p:spPr>
            <a:xfrm>
              <a:off x="4651" y="2570"/>
              <a:ext cx="39" cy="49"/>
            </a:xfrm>
            <a:custGeom>
              <a:avLst/>
              <a:gdLst/>
              <a:ahLst/>
              <a:cxnLst/>
              <a:rect l="l" t="t" r="r" b="b"/>
              <a:pathLst>
                <a:path w="218" h="276" extrusionOk="0">
                  <a:moveTo>
                    <a:pt x="0" y="269"/>
                  </a:moveTo>
                  <a:lnTo>
                    <a:pt x="129" y="0"/>
                  </a:lnTo>
                  <a:lnTo>
                    <a:pt x="143" y="0"/>
                  </a:lnTo>
                  <a:lnTo>
                    <a:pt x="152" y="0"/>
                  </a:lnTo>
                  <a:lnTo>
                    <a:pt x="159" y="0"/>
                  </a:lnTo>
                  <a:lnTo>
                    <a:pt x="164" y="0"/>
                  </a:lnTo>
                  <a:lnTo>
                    <a:pt x="167" y="0"/>
                  </a:lnTo>
                  <a:lnTo>
                    <a:pt x="168" y="0"/>
                  </a:lnTo>
                  <a:lnTo>
                    <a:pt x="169" y="0"/>
                  </a:lnTo>
                  <a:lnTo>
                    <a:pt x="170" y="26"/>
                  </a:lnTo>
                  <a:lnTo>
                    <a:pt x="174" y="52"/>
                  </a:lnTo>
                  <a:lnTo>
                    <a:pt x="180" y="78"/>
                  </a:lnTo>
                  <a:lnTo>
                    <a:pt x="187" y="106"/>
                  </a:lnTo>
                  <a:lnTo>
                    <a:pt x="195" y="131"/>
                  </a:lnTo>
                  <a:lnTo>
                    <a:pt x="202" y="156"/>
                  </a:lnTo>
                  <a:lnTo>
                    <a:pt x="209" y="180"/>
                  </a:lnTo>
                  <a:lnTo>
                    <a:pt x="214" y="202"/>
                  </a:lnTo>
                  <a:lnTo>
                    <a:pt x="217" y="222"/>
                  </a:lnTo>
                  <a:lnTo>
                    <a:pt x="218" y="240"/>
                  </a:lnTo>
                  <a:lnTo>
                    <a:pt x="215" y="253"/>
                  </a:lnTo>
                  <a:lnTo>
                    <a:pt x="209" y="265"/>
                  </a:lnTo>
                  <a:lnTo>
                    <a:pt x="197" y="272"/>
                  </a:lnTo>
                  <a:lnTo>
                    <a:pt x="180" y="276"/>
                  </a:lnTo>
                  <a:lnTo>
                    <a:pt x="158" y="275"/>
                  </a:lnTo>
                  <a:lnTo>
                    <a:pt x="129" y="269"/>
                  </a:lnTo>
                  <a:lnTo>
                    <a:pt x="0" y="269"/>
                  </a:lnTo>
                  <a:close/>
                </a:path>
              </a:pathLst>
            </a:custGeom>
            <a:solidFill>
              <a:srgbClr val="FF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67" name="Google Shape;2467;p47"/>
            <p:cNvSpPr/>
            <p:nvPr/>
          </p:nvSpPr>
          <p:spPr>
            <a:xfrm>
              <a:off x="4721" y="2531"/>
              <a:ext cx="63" cy="31"/>
            </a:xfrm>
            <a:custGeom>
              <a:avLst/>
              <a:gdLst/>
              <a:ahLst/>
              <a:cxnLst/>
              <a:rect l="l" t="t" r="r" b="b"/>
              <a:pathLst>
                <a:path w="354" h="175" extrusionOk="0">
                  <a:moveTo>
                    <a:pt x="0" y="175"/>
                  </a:moveTo>
                  <a:lnTo>
                    <a:pt x="40" y="0"/>
                  </a:lnTo>
                  <a:lnTo>
                    <a:pt x="354" y="175"/>
                  </a:lnTo>
                  <a:lnTo>
                    <a:pt x="90" y="175"/>
                  </a:lnTo>
                  <a:lnTo>
                    <a:pt x="0" y="175"/>
                  </a:lnTo>
                  <a:close/>
                </a:path>
              </a:pathLst>
            </a:custGeom>
            <a:solidFill>
              <a:srgbClr val="FF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68" name="Google Shape;2468;p47"/>
            <p:cNvSpPr/>
            <p:nvPr/>
          </p:nvSpPr>
          <p:spPr>
            <a:xfrm>
              <a:off x="4280" y="2476"/>
              <a:ext cx="78" cy="55"/>
            </a:xfrm>
            <a:custGeom>
              <a:avLst/>
              <a:gdLst/>
              <a:ahLst/>
              <a:cxnLst/>
              <a:rect l="l" t="t" r="r" b="b"/>
              <a:pathLst>
                <a:path w="434" h="310" extrusionOk="0">
                  <a:moveTo>
                    <a:pt x="0" y="310"/>
                  </a:moveTo>
                  <a:lnTo>
                    <a:pt x="0" y="215"/>
                  </a:lnTo>
                  <a:lnTo>
                    <a:pt x="156" y="28"/>
                  </a:lnTo>
                  <a:lnTo>
                    <a:pt x="172" y="28"/>
                  </a:lnTo>
                  <a:lnTo>
                    <a:pt x="180" y="28"/>
                  </a:lnTo>
                  <a:lnTo>
                    <a:pt x="184" y="28"/>
                  </a:lnTo>
                  <a:lnTo>
                    <a:pt x="206" y="18"/>
                  </a:lnTo>
                  <a:lnTo>
                    <a:pt x="221" y="12"/>
                  </a:lnTo>
                  <a:lnTo>
                    <a:pt x="234" y="7"/>
                  </a:lnTo>
                  <a:lnTo>
                    <a:pt x="241" y="3"/>
                  </a:lnTo>
                  <a:lnTo>
                    <a:pt x="246" y="1"/>
                  </a:lnTo>
                  <a:lnTo>
                    <a:pt x="249" y="0"/>
                  </a:lnTo>
                  <a:lnTo>
                    <a:pt x="250" y="0"/>
                  </a:lnTo>
                  <a:lnTo>
                    <a:pt x="434" y="28"/>
                  </a:lnTo>
                  <a:lnTo>
                    <a:pt x="367" y="153"/>
                  </a:lnTo>
                  <a:lnTo>
                    <a:pt x="250" y="184"/>
                  </a:lnTo>
                  <a:lnTo>
                    <a:pt x="62" y="310"/>
                  </a:lnTo>
                  <a:lnTo>
                    <a:pt x="0" y="310"/>
                  </a:lnTo>
                  <a:close/>
                </a:path>
              </a:pathLst>
            </a:custGeom>
            <a:solidFill>
              <a:srgbClr val="0000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69" name="Google Shape;2469;p47"/>
            <p:cNvSpPr/>
            <p:nvPr/>
          </p:nvSpPr>
          <p:spPr>
            <a:xfrm>
              <a:off x="4502" y="2405"/>
              <a:ext cx="32" cy="125"/>
            </a:xfrm>
            <a:custGeom>
              <a:avLst/>
              <a:gdLst/>
              <a:ahLst/>
              <a:cxnLst/>
              <a:rect l="l" t="t" r="r" b="b"/>
              <a:pathLst>
                <a:path w="181" h="709" extrusionOk="0">
                  <a:moveTo>
                    <a:pt x="0" y="709"/>
                  </a:moveTo>
                  <a:lnTo>
                    <a:pt x="45" y="0"/>
                  </a:lnTo>
                  <a:lnTo>
                    <a:pt x="73" y="0"/>
                  </a:lnTo>
                  <a:lnTo>
                    <a:pt x="94" y="0"/>
                  </a:lnTo>
                  <a:lnTo>
                    <a:pt x="108" y="0"/>
                  </a:lnTo>
                  <a:lnTo>
                    <a:pt x="119" y="0"/>
                  </a:lnTo>
                  <a:lnTo>
                    <a:pt x="125" y="0"/>
                  </a:lnTo>
                  <a:lnTo>
                    <a:pt x="128" y="0"/>
                  </a:lnTo>
                  <a:lnTo>
                    <a:pt x="129" y="0"/>
                  </a:lnTo>
                  <a:lnTo>
                    <a:pt x="181" y="619"/>
                  </a:lnTo>
                  <a:lnTo>
                    <a:pt x="164" y="649"/>
                  </a:lnTo>
                  <a:lnTo>
                    <a:pt x="151" y="672"/>
                  </a:lnTo>
                  <a:lnTo>
                    <a:pt x="142" y="687"/>
                  </a:lnTo>
                  <a:lnTo>
                    <a:pt x="135" y="698"/>
                  </a:lnTo>
                  <a:lnTo>
                    <a:pt x="132" y="704"/>
                  </a:lnTo>
                  <a:lnTo>
                    <a:pt x="130" y="708"/>
                  </a:lnTo>
                  <a:lnTo>
                    <a:pt x="129" y="709"/>
                  </a:lnTo>
                  <a:lnTo>
                    <a:pt x="0" y="709"/>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70" name="Google Shape;2470;p47"/>
            <p:cNvSpPr/>
            <p:nvPr/>
          </p:nvSpPr>
          <p:spPr>
            <a:xfrm>
              <a:off x="4571" y="2420"/>
              <a:ext cx="48" cy="102"/>
            </a:xfrm>
            <a:custGeom>
              <a:avLst/>
              <a:gdLst/>
              <a:ahLst/>
              <a:cxnLst/>
              <a:rect l="l" t="t" r="r" b="b"/>
              <a:pathLst>
                <a:path w="270" h="578" extrusionOk="0">
                  <a:moveTo>
                    <a:pt x="51" y="533"/>
                  </a:moveTo>
                  <a:lnTo>
                    <a:pt x="0" y="89"/>
                  </a:lnTo>
                  <a:lnTo>
                    <a:pt x="17" y="59"/>
                  </a:lnTo>
                  <a:lnTo>
                    <a:pt x="30" y="37"/>
                  </a:lnTo>
                  <a:lnTo>
                    <a:pt x="38" y="22"/>
                  </a:lnTo>
                  <a:lnTo>
                    <a:pt x="44" y="11"/>
                  </a:lnTo>
                  <a:lnTo>
                    <a:pt x="48" y="4"/>
                  </a:lnTo>
                  <a:lnTo>
                    <a:pt x="50" y="1"/>
                  </a:lnTo>
                  <a:lnTo>
                    <a:pt x="51" y="0"/>
                  </a:lnTo>
                  <a:lnTo>
                    <a:pt x="270" y="89"/>
                  </a:lnTo>
                  <a:lnTo>
                    <a:pt x="136" y="578"/>
                  </a:lnTo>
                  <a:lnTo>
                    <a:pt x="51" y="533"/>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71" name="Google Shape;2471;p47"/>
            <p:cNvSpPr/>
            <p:nvPr/>
          </p:nvSpPr>
          <p:spPr>
            <a:xfrm>
              <a:off x="4651" y="2412"/>
              <a:ext cx="38" cy="79"/>
            </a:xfrm>
            <a:custGeom>
              <a:avLst/>
              <a:gdLst/>
              <a:ahLst/>
              <a:cxnLst/>
              <a:rect l="l" t="t" r="r" b="b"/>
              <a:pathLst>
                <a:path w="214" h="444" extrusionOk="0">
                  <a:moveTo>
                    <a:pt x="0" y="444"/>
                  </a:moveTo>
                  <a:lnTo>
                    <a:pt x="0" y="264"/>
                  </a:lnTo>
                  <a:lnTo>
                    <a:pt x="39" y="0"/>
                  </a:lnTo>
                  <a:lnTo>
                    <a:pt x="214" y="95"/>
                  </a:lnTo>
                  <a:lnTo>
                    <a:pt x="214" y="309"/>
                  </a:lnTo>
                  <a:lnTo>
                    <a:pt x="84" y="444"/>
                  </a:lnTo>
                  <a:lnTo>
                    <a:pt x="0" y="444"/>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72" name="Google Shape;2472;p47"/>
            <p:cNvSpPr/>
            <p:nvPr/>
          </p:nvSpPr>
          <p:spPr>
            <a:xfrm>
              <a:off x="4288" y="2381"/>
              <a:ext cx="63" cy="55"/>
            </a:xfrm>
            <a:custGeom>
              <a:avLst/>
              <a:gdLst/>
              <a:ahLst/>
              <a:cxnLst/>
              <a:rect l="l" t="t" r="r" b="b"/>
              <a:pathLst>
                <a:path w="354" h="304" extrusionOk="0">
                  <a:moveTo>
                    <a:pt x="0" y="264"/>
                  </a:moveTo>
                  <a:lnTo>
                    <a:pt x="135" y="0"/>
                  </a:lnTo>
                  <a:lnTo>
                    <a:pt x="150" y="0"/>
                  </a:lnTo>
                  <a:lnTo>
                    <a:pt x="161" y="0"/>
                  </a:lnTo>
                  <a:lnTo>
                    <a:pt x="170" y="0"/>
                  </a:lnTo>
                  <a:lnTo>
                    <a:pt x="175" y="0"/>
                  </a:lnTo>
                  <a:lnTo>
                    <a:pt x="178" y="0"/>
                  </a:lnTo>
                  <a:lnTo>
                    <a:pt x="179" y="0"/>
                  </a:lnTo>
                  <a:lnTo>
                    <a:pt x="180" y="0"/>
                  </a:lnTo>
                  <a:lnTo>
                    <a:pt x="354" y="214"/>
                  </a:lnTo>
                  <a:lnTo>
                    <a:pt x="85" y="304"/>
                  </a:lnTo>
                  <a:lnTo>
                    <a:pt x="0" y="264"/>
                  </a:lnTo>
                  <a:close/>
                </a:path>
              </a:pathLst>
            </a:custGeom>
            <a:solidFill>
              <a:srgbClr val="0000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73" name="Google Shape;2473;p47"/>
            <p:cNvSpPr/>
            <p:nvPr/>
          </p:nvSpPr>
          <p:spPr>
            <a:xfrm>
              <a:off x="4996" y="2255"/>
              <a:ext cx="63" cy="133"/>
            </a:xfrm>
            <a:custGeom>
              <a:avLst/>
              <a:gdLst/>
              <a:ahLst/>
              <a:cxnLst/>
              <a:rect l="l" t="t" r="r" b="b"/>
              <a:pathLst>
                <a:path w="355" h="748" extrusionOk="0">
                  <a:moveTo>
                    <a:pt x="181" y="748"/>
                  </a:moveTo>
                  <a:lnTo>
                    <a:pt x="91" y="529"/>
                  </a:lnTo>
                  <a:lnTo>
                    <a:pt x="0" y="265"/>
                  </a:lnTo>
                  <a:lnTo>
                    <a:pt x="0" y="45"/>
                  </a:lnTo>
                  <a:lnTo>
                    <a:pt x="17" y="30"/>
                  </a:lnTo>
                  <a:lnTo>
                    <a:pt x="30" y="19"/>
                  </a:lnTo>
                  <a:lnTo>
                    <a:pt x="38" y="10"/>
                  </a:lnTo>
                  <a:lnTo>
                    <a:pt x="44" y="5"/>
                  </a:lnTo>
                  <a:lnTo>
                    <a:pt x="48" y="2"/>
                  </a:lnTo>
                  <a:lnTo>
                    <a:pt x="50" y="1"/>
                  </a:lnTo>
                  <a:lnTo>
                    <a:pt x="51" y="0"/>
                  </a:lnTo>
                  <a:lnTo>
                    <a:pt x="219" y="265"/>
                  </a:lnTo>
                  <a:lnTo>
                    <a:pt x="355" y="748"/>
                  </a:lnTo>
                  <a:lnTo>
                    <a:pt x="271" y="748"/>
                  </a:lnTo>
                  <a:lnTo>
                    <a:pt x="181" y="748"/>
                  </a:lnTo>
                  <a:close/>
                </a:path>
              </a:pathLst>
            </a:custGeom>
            <a:solidFill>
              <a:srgbClr val="0000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74" name="Google Shape;2474;p47"/>
            <p:cNvSpPr/>
            <p:nvPr/>
          </p:nvSpPr>
          <p:spPr>
            <a:xfrm>
              <a:off x="5052" y="2255"/>
              <a:ext cx="47" cy="103"/>
            </a:xfrm>
            <a:custGeom>
              <a:avLst/>
              <a:gdLst/>
              <a:ahLst/>
              <a:cxnLst/>
              <a:rect l="l" t="t" r="r" b="b"/>
              <a:pathLst>
                <a:path w="264" h="580" extrusionOk="0">
                  <a:moveTo>
                    <a:pt x="135" y="529"/>
                  </a:moveTo>
                  <a:lnTo>
                    <a:pt x="0" y="264"/>
                  </a:lnTo>
                  <a:lnTo>
                    <a:pt x="0" y="249"/>
                  </a:lnTo>
                  <a:lnTo>
                    <a:pt x="0" y="239"/>
                  </a:lnTo>
                  <a:lnTo>
                    <a:pt x="0" y="230"/>
                  </a:lnTo>
                  <a:lnTo>
                    <a:pt x="0" y="225"/>
                  </a:lnTo>
                  <a:lnTo>
                    <a:pt x="0" y="222"/>
                  </a:lnTo>
                  <a:lnTo>
                    <a:pt x="0" y="221"/>
                  </a:lnTo>
                  <a:lnTo>
                    <a:pt x="0" y="220"/>
                  </a:lnTo>
                  <a:lnTo>
                    <a:pt x="40" y="0"/>
                  </a:lnTo>
                  <a:lnTo>
                    <a:pt x="219" y="85"/>
                  </a:lnTo>
                  <a:lnTo>
                    <a:pt x="264" y="315"/>
                  </a:lnTo>
                  <a:lnTo>
                    <a:pt x="219" y="580"/>
                  </a:lnTo>
                  <a:lnTo>
                    <a:pt x="135" y="529"/>
                  </a:lnTo>
                  <a:close/>
                </a:path>
              </a:pathLst>
            </a:custGeom>
            <a:solidFill>
              <a:srgbClr val="0000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75" name="Google Shape;2475;p47"/>
            <p:cNvSpPr/>
            <p:nvPr/>
          </p:nvSpPr>
          <p:spPr>
            <a:xfrm>
              <a:off x="4486" y="2260"/>
              <a:ext cx="193" cy="87"/>
            </a:xfrm>
            <a:custGeom>
              <a:avLst/>
              <a:gdLst/>
              <a:ahLst/>
              <a:cxnLst/>
              <a:rect l="l" t="t" r="r" b="b"/>
              <a:pathLst>
                <a:path w="1088" h="491" extrusionOk="0">
                  <a:moveTo>
                    <a:pt x="0" y="455"/>
                  </a:moveTo>
                  <a:lnTo>
                    <a:pt x="0" y="236"/>
                  </a:lnTo>
                  <a:lnTo>
                    <a:pt x="1080" y="0"/>
                  </a:lnTo>
                  <a:lnTo>
                    <a:pt x="1086" y="21"/>
                  </a:lnTo>
                  <a:lnTo>
                    <a:pt x="1088" y="48"/>
                  </a:lnTo>
                  <a:lnTo>
                    <a:pt x="1088" y="82"/>
                  </a:lnTo>
                  <a:lnTo>
                    <a:pt x="1085" y="120"/>
                  </a:lnTo>
                  <a:lnTo>
                    <a:pt x="1081" y="161"/>
                  </a:lnTo>
                  <a:lnTo>
                    <a:pt x="1073" y="205"/>
                  </a:lnTo>
                  <a:lnTo>
                    <a:pt x="1066" y="249"/>
                  </a:lnTo>
                  <a:lnTo>
                    <a:pt x="1057" y="293"/>
                  </a:lnTo>
                  <a:lnTo>
                    <a:pt x="1046" y="336"/>
                  </a:lnTo>
                  <a:lnTo>
                    <a:pt x="1035" y="376"/>
                  </a:lnTo>
                  <a:lnTo>
                    <a:pt x="1023" y="411"/>
                  </a:lnTo>
                  <a:lnTo>
                    <a:pt x="1012" y="442"/>
                  </a:lnTo>
                  <a:lnTo>
                    <a:pt x="1001" y="466"/>
                  </a:lnTo>
                  <a:lnTo>
                    <a:pt x="991" y="482"/>
                  </a:lnTo>
                  <a:lnTo>
                    <a:pt x="981" y="491"/>
                  </a:lnTo>
                  <a:lnTo>
                    <a:pt x="973" y="489"/>
                  </a:lnTo>
                  <a:lnTo>
                    <a:pt x="90" y="455"/>
                  </a:lnTo>
                  <a:lnTo>
                    <a:pt x="0" y="455"/>
                  </a:lnTo>
                  <a:close/>
                </a:path>
              </a:pathLst>
            </a:custGeom>
            <a:solidFill>
              <a:srgbClr val="E5E5E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76" name="Google Shape;2476;p47"/>
            <p:cNvSpPr/>
            <p:nvPr/>
          </p:nvSpPr>
          <p:spPr>
            <a:xfrm>
              <a:off x="4232" y="2152"/>
              <a:ext cx="434" cy="111"/>
            </a:xfrm>
            <a:custGeom>
              <a:avLst/>
              <a:gdLst/>
              <a:ahLst/>
              <a:cxnLst/>
              <a:rect l="l" t="t" r="r" b="b"/>
              <a:pathLst>
                <a:path w="2441" h="625" extrusionOk="0">
                  <a:moveTo>
                    <a:pt x="1333" y="580"/>
                  </a:moveTo>
                  <a:lnTo>
                    <a:pt x="1243" y="495"/>
                  </a:lnTo>
                  <a:lnTo>
                    <a:pt x="1024" y="495"/>
                  </a:lnTo>
                  <a:lnTo>
                    <a:pt x="0" y="495"/>
                  </a:lnTo>
                  <a:lnTo>
                    <a:pt x="314" y="135"/>
                  </a:lnTo>
                  <a:lnTo>
                    <a:pt x="376" y="115"/>
                  </a:lnTo>
                  <a:lnTo>
                    <a:pt x="438" y="99"/>
                  </a:lnTo>
                  <a:lnTo>
                    <a:pt x="500" y="83"/>
                  </a:lnTo>
                  <a:lnTo>
                    <a:pt x="561" y="68"/>
                  </a:lnTo>
                  <a:lnTo>
                    <a:pt x="622" y="57"/>
                  </a:lnTo>
                  <a:lnTo>
                    <a:pt x="684" y="46"/>
                  </a:lnTo>
                  <a:lnTo>
                    <a:pt x="745" y="37"/>
                  </a:lnTo>
                  <a:lnTo>
                    <a:pt x="806" y="28"/>
                  </a:lnTo>
                  <a:lnTo>
                    <a:pt x="865" y="22"/>
                  </a:lnTo>
                  <a:lnTo>
                    <a:pt x="926" y="17"/>
                  </a:lnTo>
                  <a:lnTo>
                    <a:pt x="987" y="13"/>
                  </a:lnTo>
                  <a:lnTo>
                    <a:pt x="1047" y="10"/>
                  </a:lnTo>
                  <a:lnTo>
                    <a:pt x="1108" y="7"/>
                  </a:lnTo>
                  <a:lnTo>
                    <a:pt x="1167" y="5"/>
                  </a:lnTo>
                  <a:lnTo>
                    <a:pt x="1228" y="4"/>
                  </a:lnTo>
                  <a:lnTo>
                    <a:pt x="1288" y="4"/>
                  </a:lnTo>
                  <a:lnTo>
                    <a:pt x="1348" y="4"/>
                  </a:lnTo>
                  <a:lnTo>
                    <a:pt x="1408" y="5"/>
                  </a:lnTo>
                  <a:lnTo>
                    <a:pt x="1468" y="6"/>
                  </a:lnTo>
                  <a:lnTo>
                    <a:pt x="1528" y="7"/>
                  </a:lnTo>
                  <a:lnTo>
                    <a:pt x="1589" y="9"/>
                  </a:lnTo>
                  <a:lnTo>
                    <a:pt x="1650" y="10"/>
                  </a:lnTo>
                  <a:lnTo>
                    <a:pt x="1709" y="11"/>
                  </a:lnTo>
                  <a:lnTo>
                    <a:pt x="1770" y="12"/>
                  </a:lnTo>
                  <a:lnTo>
                    <a:pt x="1831" y="13"/>
                  </a:lnTo>
                  <a:lnTo>
                    <a:pt x="1892" y="13"/>
                  </a:lnTo>
                  <a:lnTo>
                    <a:pt x="1952" y="13"/>
                  </a:lnTo>
                  <a:lnTo>
                    <a:pt x="2013" y="12"/>
                  </a:lnTo>
                  <a:lnTo>
                    <a:pt x="2075" y="10"/>
                  </a:lnTo>
                  <a:lnTo>
                    <a:pt x="2137" y="7"/>
                  </a:lnTo>
                  <a:lnTo>
                    <a:pt x="2199" y="4"/>
                  </a:lnTo>
                  <a:lnTo>
                    <a:pt x="2261" y="0"/>
                  </a:lnTo>
                  <a:lnTo>
                    <a:pt x="2441" y="445"/>
                  </a:lnTo>
                  <a:lnTo>
                    <a:pt x="2042" y="535"/>
                  </a:lnTo>
                  <a:lnTo>
                    <a:pt x="1423" y="625"/>
                  </a:lnTo>
                  <a:lnTo>
                    <a:pt x="1333" y="580"/>
                  </a:lnTo>
                  <a:close/>
                </a:path>
              </a:pathLst>
            </a:custGeom>
            <a:solidFill>
              <a:srgbClr val="99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77" name="Google Shape;2477;p47"/>
            <p:cNvSpPr/>
            <p:nvPr/>
          </p:nvSpPr>
          <p:spPr>
            <a:xfrm>
              <a:off x="4795" y="2519"/>
              <a:ext cx="97" cy="35"/>
            </a:xfrm>
            <a:custGeom>
              <a:avLst/>
              <a:gdLst/>
              <a:ahLst/>
              <a:cxnLst/>
              <a:rect l="l" t="t" r="r" b="b"/>
              <a:pathLst>
                <a:path w="541" h="199" extrusionOk="0">
                  <a:moveTo>
                    <a:pt x="57" y="199"/>
                  </a:moveTo>
                  <a:lnTo>
                    <a:pt x="0" y="85"/>
                  </a:lnTo>
                  <a:lnTo>
                    <a:pt x="137" y="25"/>
                  </a:lnTo>
                  <a:lnTo>
                    <a:pt x="142" y="23"/>
                  </a:lnTo>
                  <a:lnTo>
                    <a:pt x="157" y="20"/>
                  </a:lnTo>
                  <a:lnTo>
                    <a:pt x="178" y="16"/>
                  </a:lnTo>
                  <a:lnTo>
                    <a:pt x="204" y="11"/>
                  </a:lnTo>
                  <a:lnTo>
                    <a:pt x="231" y="7"/>
                  </a:lnTo>
                  <a:lnTo>
                    <a:pt x="258" y="4"/>
                  </a:lnTo>
                  <a:lnTo>
                    <a:pt x="282" y="3"/>
                  </a:lnTo>
                  <a:lnTo>
                    <a:pt x="301" y="5"/>
                  </a:lnTo>
                  <a:lnTo>
                    <a:pt x="317" y="7"/>
                  </a:lnTo>
                  <a:lnTo>
                    <a:pt x="334" y="6"/>
                  </a:lnTo>
                  <a:lnTo>
                    <a:pt x="353" y="3"/>
                  </a:lnTo>
                  <a:lnTo>
                    <a:pt x="371" y="0"/>
                  </a:lnTo>
                  <a:lnTo>
                    <a:pt x="389" y="1"/>
                  </a:lnTo>
                  <a:lnTo>
                    <a:pt x="408" y="6"/>
                  </a:lnTo>
                  <a:lnTo>
                    <a:pt x="426" y="17"/>
                  </a:lnTo>
                  <a:lnTo>
                    <a:pt x="442" y="35"/>
                  </a:lnTo>
                  <a:lnTo>
                    <a:pt x="457" y="59"/>
                  </a:lnTo>
                  <a:lnTo>
                    <a:pt x="474" y="85"/>
                  </a:lnTo>
                  <a:lnTo>
                    <a:pt x="491" y="113"/>
                  </a:lnTo>
                  <a:lnTo>
                    <a:pt x="507" y="139"/>
                  </a:lnTo>
                  <a:lnTo>
                    <a:pt x="520" y="163"/>
                  </a:lnTo>
                  <a:lnTo>
                    <a:pt x="532" y="182"/>
                  </a:lnTo>
                  <a:lnTo>
                    <a:pt x="538" y="194"/>
                  </a:lnTo>
                  <a:lnTo>
                    <a:pt x="541" y="199"/>
                  </a:lnTo>
                  <a:lnTo>
                    <a:pt x="57" y="199"/>
                  </a:lnTo>
                  <a:close/>
                </a:path>
              </a:pathLst>
            </a:custGeom>
            <a:solidFill>
              <a:srgbClr val="FF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481"/>
        <p:cNvGrpSpPr/>
        <p:nvPr/>
      </p:nvGrpSpPr>
      <p:grpSpPr>
        <a:xfrm>
          <a:off x="0" y="0"/>
          <a:ext cx="0" cy="0"/>
          <a:chOff x="0" y="0"/>
          <a:chExt cx="0" cy="0"/>
        </a:xfrm>
      </p:grpSpPr>
      <p:sp>
        <p:nvSpPr>
          <p:cNvPr id="2482" name="Google Shape;2482;p48"/>
          <p:cNvSpPr txBox="1">
            <a:spLocks noGrp="1"/>
          </p:cNvSpPr>
          <p:nvPr>
            <p:ph type="title"/>
          </p:nvPr>
        </p:nvSpPr>
        <p:spPr>
          <a:xfrm>
            <a:off x="457200" y="285750"/>
            <a:ext cx="8247062" cy="138906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HANDWASHING</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2483" name="Google Shape;2483;p48"/>
          <p:cNvSpPr txBox="1">
            <a:spLocks noGrp="1"/>
          </p:cNvSpPr>
          <p:nvPr>
            <p:ph type="body" idx="1"/>
          </p:nvPr>
        </p:nvSpPr>
        <p:spPr>
          <a:xfrm>
            <a:off x="457200" y="1930400"/>
            <a:ext cx="5830887" cy="4602162"/>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Handwashing </a:t>
            </a:r>
            <a:r>
              <a:rPr lang="en-US" sz="3200" b="0" i="0" u="none">
                <a:solidFill>
                  <a:schemeClr val="dk1"/>
                </a:solidFill>
                <a:latin typeface="Arial"/>
                <a:ea typeface="Arial"/>
                <a:cs typeface="Arial"/>
                <a:sym typeface="Arial"/>
              </a:rPr>
              <a:t>(continued)</a:t>
            </a:r>
            <a:endParaRPr/>
          </a:p>
          <a:p>
            <a:pPr marL="742950" lvl="1" indent="-285750" algn="l" rtl="0">
              <a:lnSpc>
                <a:spcPct val="10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Between tasks and procedures on the same resident to prevent cross-contamination of different body sites </a:t>
            </a:r>
            <a:endParaRPr/>
          </a:p>
        </p:txBody>
      </p:sp>
      <p:sp>
        <p:nvSpPr>
          <p:cNvPr id="2484" name="Google Shape;2484;p48"/>
          <p:cNvSpPr/>
          <p:nvPr/>
        </p:nvSpPr>
        <p:spPr>
          <a:xfrm>
            <a:off x="6076950" y="4286250"/>
            <a:ext cx="6350" cy="11112"/>
          </a:xfrm>
          <a:custGeom>
            <a:avLst/>
            <a:gdLst/>
            <a:ahLst/>
            <a:cxnLst/>
            <a:rect l="l" t="t" r="r" b="b"/>
            <a:pathLst>
              <a:path w="10" h="15" extrusionOk="0">
                <a:moveTo>
                  <a:pt x="10" y="0"/>
                </a:moveTo>
                <a:lnTo>
                  <a:pt x="5" y="10"/>
                </a:lnTo>
                <a:lnTo>
                  <a:pt x="0" y="15"/>
                </a:lnTo>
                <a:lnTo>
                  <a:pt x="5" y="10"/>
                </a:lnTo>
                <a:lnTo>
                  <a:pt x="10" y="0"/>
                </a:lnTo>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85" name="Google Shape;2485;p48"/>
          <p:cNvSpPr/>
          <p:nvPr/>
        </p:nvSpPr>
        <p:spPr>
          <a:xfrm>
            <a:off x="7739062" y="3914775"/>
            <a:ext cx="0" cy="0"/>
          </a:xfrm>
          <a:custGeom>
            <a:avLst/>
            <a:gdLst/>
            <a:ahLst/>
            <a:cxnLst/>
            <a:rect l="l" t="t" r="r" b="b"/>
            <a:pathLst>
              <a:path w="120000" h="120000" extrusionOk="0">
                <a:moveTo>
                  <a:pt x="0" y="0"/>
                </a:moveTo>
                <a:lnTo>
                  <a:pt x="0" y="0"/>
                </a:lnTo>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nvGrpSpPr>
          <p:cNvPr id="2486" name="Google Shape;2486;p48"/>
          <p:cNvGrpSpPr/>
          <p:nvPr/>
        </p:nvGrpSpPr>
        <p:grpSpPr>
          <a:xfrm>
            <a:off x="5699125" y="2824162"/>
            <a:ext cx="2874962" cy="2713037"/>
            <a:chOff x="3523" y="1894"/>
            <a:chExt cx="1811" cy="1709"/>
          </a:xfrm>
        </p:grpSpPr>
        <p:sp>
          <p:nvSpPr>
            <p:cNvPr id="2487" name="Google Shape;2487;p48"/>
            <p:cNvSpPr txBox="1"/>
            <p:nvPr/>
          </p:nvSpPr>
          <p:spPr>
            <a:xfrm>
              <a:off x="3523" y="1894"/>
              <a:ext cx="1811" cy="1709"/>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88" name="Google Shape;2488;p48"/>
            <p:cNvSpPr/>
            <p:nvPr/>
          </p:nvSpPr>
          <p:spPr>
            <a:xfrm>
              <a:off x="3533" y="1911"/>
              <a:ext cx="1789" cy="1677"/>
            </a:xfrm>
            <a:custGeom>
              <a:avLst/>
              <a:gdLst/>
              <a:ahLst/>
              <a:cxnLst/>
              <a:rect l="l" t="t" r="r" b="b"/>
              <a:pathLst>
                <a:path w="4305" h="4005" extrusionOk="0">
                  <a:moveTo>
                    <a:pt x="4300" y="3450"/>
                  </a:moveTo>
                  <a:lnTo>
                    <a:pt x="4280" y="3420"/>
                  </a:lnTo>
                  <a:lnTo>
                    <a:pt x="4250" y="3370"/>
                  </a:lnTo>
                  <a:lnTo>
                    <a:pt x="4205" y="3310"/>
                  </a:lnTo>
                  <a:lnTo>
                    <a:pt x="4155" y="3235"/>
                  </a:lnTo>
                  <a:lnTo>
                    <a:pt x="4095" y="3145"/>
                  </a:lnTo>
                  <a:lnTo>
                    <a:pt x="4030" y="3055"/>
                  </a:lnTo>
                  <a:lnTo>
                    <a:pt x="3965" y="2955"/>
                  </a:lnTo>
                  <a:lnTo>
                    <a:pt x="3895" y="2855"/>
                  </a:lnTo>
                  <a:lnTo>
                    <a:pt x="3825" y="2755"/>
                  </a:lnTo>
                  <a:lnTo>
                    <a:pt x="3755" y="2655"/>
                  </a:lnTo>
                  <a:lnTo>
                    <a:pt x="3690" y="2560"/>
                  </a:lnTo>
                  <a:lnTo>
                    <a:pt x="3630" y="2470"/>
                  </a:lnTo>
                  <a:lnTo>
                    <a:pt x="3575" y="2395"/>
                  </a:lnTo>
                  <a:lnTo>
                    <a:pt x="3525" y="2325"/>
                  </a:lnTo>
                  <a:lnTo>
                    <a:pt x="3485" y="2275"/>
                  </a:lnTo>
                  <a:lnTo>
                    <a:pt x="3460" y="2240"/>
                  </a:lnTo>
                  <a:lnTo>
                    <a:pt x="3445" y="2225"/>
                  </a:lnTo>
                  <a:lnTo>
                    <a:pt x="3430" y="2200"/>
                  </a:lnTo>
                  <a:lnTo>
                    <a:pt x="3415" y="2150"/>
                  </a:lnTo>
                  <a:lnTo>
                    <a:pt x="3395" y="2075"/>
                  </a:lnTo>
                  <a:lnTo>
                    <a:pt x="3375" y="1980"/>
                  </a:lnTo>
                  <a:lnTo>
                    <a:pt x="3355" y="1875"/>
                  </a:lnTo>
                  <a:lnTo>
                    <a:pt x="3335" y="1755"/>
                  </a:lnTo>
                  <a:lnTo>
                    <a:pt x="3315" y="1635"/>
                  </a:lnTo>
                  <a:lnTo>
                    <a:pt x="3295" y="1510"/>
                  </a:lnTo>
                  <a:lnTo>
                    <a:pt x="3295" y="1505"/>
                  </a:lnTo>
                  <a:lnTo>
                    <a:pt x="3290" y="1495"/>
                  </a:lnTo>
                  <a:lnTo>
                    <a:pt x="3280" y="1470"/>
                  </a:lnTo>
                  <a:lnTo>
                    <a:pt x="3270" y="1435"/>
                  </a:lnTo>
                  <a:lnTo>
                    <a:pt x="3260" y="1385"/>
                  </a:lnTo>
                  <a:lnTo>
                    <a:pt x="3255" y="1335"/>
                  </a:lnTo>
                  <a:lnTo>
                    <a:pt x="3265" y="1280"/>
                  </a:lnTo>
                  <a:lnTo>
                    <a:pt x="3265" y="1265"/>
                  </a:lnTo>
                  <a:lnTo>
                    <a:pt x="3265" y="1250"/>
                  </a:lnTo>
                  <a:lnTo>
                    <a:pt x="3265" y="1235"/>
                  </a:lnTo>
                  <a:lnTo>
                    <a:pt x="3265" y="1215"/>
                  </a:lnTo>
                  <a:lnTo>
                    <a:pt x="3265" y="1195"/>
                  </a:lnTo>
                  <a:lnTo>
                    <a:pt x="3265" y="1190"/>
                  </a:lnTo>
                  <a:lnTo>
                    <a:pt x="3265" y="1185"/>
                  </a:lnTo>
                  <a:lnTo>
                    <a:pt x="3260" y="1185"/>
                  </a:lnTo>
                  <a:lnTo>
                    <a:pt x="3255" y="1140"/>
                  </a:lnTo>
                  <a:lnTo>
                    <a:pt x="3235" y="1085"/>
                  </a:lnTo>
                  <a:lnTo>
                    <a:pt x="3200" y="1025"/>
                  </a:lnTo>
                  <a:lnTo>
                    <a:pt x="3175" y="955"/>
                  </a:lnTo>
                  <a:lnTo>
                    <a:pt x="3155" y="890"/>
                  </a:lnTo>
                  <a:lnTo>
                    <a:pt x="3130" y="820"/>
                  </a:lnTo>
                  <a:lnTo>
                    <a:pt x="3110" y="760"/>
                  </a:lnTo>
                  <a:lnTo>
                    <a:pt x="3095" y="715"/>
                  </a:lnTo>
                  <a:lnTo>
                    <a:pt x="3085" y="680"/>
                  </a:lnTo>
                  <a:lnTo>
                    <a:pt x="3080" y="670"/>
                  </a:lnTo>
                  <a:lnTo>
                    <a:pt x="3075" y="665"/>
                  </a:lnTo>
                  <a:lnTo>
                    <a:pt x="3075" y="660"/>
                  </a:lnTo>
                  <a:lnTo>
                    <a:pt x="3060" y="655"/>
                  </a:lnTo>
                  <a:lnTo>
                    <a:pt x="3030" y="635"/>
                  </a:lnTo>
                  <a:lnTo>
                    <a:pt x="2985" y="615"/>
                  </a:lnTo>
                  <a:lnTo>
                    <a:pt x="2935" y="585"/>
                  </a:lnTo>
                  <a:lnTo>
                    <a:pt x="2885" y="555"/>
                  </a:lnTo>
                  <a:lnTo>
                    <a:pt x="2840" y="525"/>
                  </a:lnTo>
                  <a:lnTo>
                    <a:pt x="2775" y="490"/>
                  </a:lnTo>
                  <a:lnTo>
                    <a:pt x="2705" y="445"/>
                  </a:lnTo>
                  <a:lnTo>
                    <a:pt x="2635" y="400"/>
                  </a:lnTo>
                  <a:lnTo>
                    <a:pt x="2570" y="365"/>
                  </a:lnTo>
                  <a:lnTo>
                    <a:pt x="2510" y="335"/>
                  </a:lnTo>
                  <a:lnTo>
                    <a:pt x="2465" y="315"/>
                  </a:lnTo>
                  <a:lnTo>
                    <a:pt x="2430" y="305"/>
                  </a:lnTo>
                  <a:lnTo>
                    <a:pt x="2395" y="320"/>
                  </a:lnTo>
                  <a:lnTo>
                    <a:pt x="2370" y="345"/>
                  </a:lnTo>
                  <a:lnTo>
                    <a:pt x="2350" y="380"/>
                  </a:lnTo>
                  <a:lnTo>
                    <a:pt x="2340" y="415"/>
                  </a:lnTo>
                  <a:lnTo>
                    <a:pt x="2265" y="345"/>
                  </a:lnTo>
                  <a:lnTo>
                    <a:pt x="2195" y="275"/>
                  </a:lnTo>
                  <a:lnTo>
                    <a:pt x="2125" y="210"/>
                  </a:lnTo>
                  <a:lnTo>
                    <a:pt x="2065" y="155"/>
                  </a:lnTo>
                  <a:lnTo>
                    <a:pt x="2015" y="115"/>
                  </a:lnTo>
                  <a:lnTo>
                    <a:pt x="1985" y="90"/>
                  </a:lnTo>
                  <a:lnTo>
                    <a:pt x="1925" y="65"/>
                  </a:lnTo>
                  <a:lnTo>
                    <a:pt x="1840" y="40"/>
                  </a:lnTo>
                  <a:lnTo>
                    <a:pt x="1735" y="20"/>
                  </a:lnTo>
                  <a:lnTo>
                    <a:pt x="1625" y="10"/>
                  </a:lnTo>
                  <a:lnTo>
                    <a:pt x="1510" y="0"/>
                  </a:lnTo>
                  <a:lnTo>
                    <a:pt x="1405" y="5"/>
                  </a:lnTo>
                  <a:lnTo>
                    <a:pt x="1330" y="25"/>
                  </a:lnTo>
                  <a:lnTo>
                    <a:pt x="1265" y="60"/>
                  </a:lnTo>
                  <a:lnTo>
                    <a:pt x="1200" y="115"/>
                  </a:lnTo>
                  <a:lnTo>
                    <a:pt x="1145" y="170"/>
                  </a:lnTo>
                  <a:lnTo>
                    <a:pt x="1100" y="230"/>
                  </a:lnTo>
                  <a:lnTo>
                    <a:pt x="1065" y="285"/>
                  </a:lnTo>
                  <a:lnTo>
                    <a:pt x="1045" y="305"/>
                  </a:lnTo>
                  <a:lnTo>
                    <a:pt x="1030" y="325"/>
                  </a:lnTo>
                  <a:lnTo>
                    <a:pt x="1025" y="350"/>
                  </a:lnTo>
                  <a:lnTo>
                    <a:pt x="1020" y="360"/>
                  </a:lnTo>
                  <a:lnTo>
                    <a:pt x="1005" y="395"/>
                  </a:lnTo>
                  <a:lnTo>
                    <a:pt x="980" y="445"/>
                  </a:lnTo>
                  <a:lnTo>
                    <a:pt x="935" y="540"/>
                  </a:lnTo>
                  <a:lnTo>
                    <a:pt x="880" y="640"/>
                  </a:lnTo>
                  <a:lnTo>
                    <a:pt x="850" y="690"/>
                  </a:lnTo>
                  <a:lnTo>
                    <a:pt x="820" y="735"/>
                  </a:lnTo>
                  <a:lnTo>
                    <a:pt x="765" y="815"/>
                  </a:lnTo>
                  <a:lnTo>
                    <a:pt x="725" y="885"/>
                  </a:lnTo>
                  <a:lnTo>
                    <a:pt x="715" y="915"/>
                  </a:lnTo>
                  <a:lnTo>
                    <a:pt x="710" y="960"/>
                  </a:lnTo>
                  <a:lnTo>
                    <a:pt x="705" y="1020"/>
                  </a:lnTo>
                  <a:lnTo>
                    <a:pt x="705" y="1030"/>
                  </a:lnTo>
                  <a:lnTo>
                    <a:pt x="705" y="1035"/>
                  </a:lnTo>
                  <a:lnTo>
                    <a:pt x="700" y="1140"/>
                  </a:lnTo>
                  <a:lnTo>
                    <a:pt x="705" y="1260"/>
                  </a:lnTo>
                  <a:lnTo>
                    <a:pt x="705" y="1385"/>
                  </a:lnTo>
                  <a:lnTo>
                    <a:pt x="705" y="1495"/>
                  </a:lnTo>
                  <a:lnTo>
                    <a:pt x="710" y="1605"/>
                  </a:lnTo>
                  <a:lnTo>
                    <a:pt x="710" y="1700"/>
                  </a:lnTo>
                  <a:lnTo>
                    <a:pt x="705" y="1785"/>
                  </a:lnTo>
                  <a:lnTo>
                    <a:pt x="700" y="1850"/>
                  </a:lnTo>
                  <a:lnTo>
                    <a:pt x="690" y="1890"/>
                  </a:lnTo>
                  <a:lnTo>
                    <a:pt x="670" y="1925"/>
                  </a:lnTo>
                  <a:lnTo>
                    <a:pt x="640" y="1975"/>
                  </a:lnTo>
                  <a:lnTo>
                    <a:pt x="600" y="2040"/>
                  </a:lnTo>
                  <a:lnTo>
                    <a:pt x="550" y="2115"/>
                  </a:lnTo>
                  <a:lnTo>
                    <a:pt x="490" y="2200"/>
                  </a:lnTo>
                  <a:lnTo>
                    <a:pt x="430" y="2285"/>
                  </a:lnTo>
                  <a:lnTo>
                    <a:pt x="365" y="2380"/>
                  </a:lnTo>
                  <a:lnTo>
                    <a:pt x="295" y="2470"/>
                  </a:lnTo>
                  <a:lnTo>
                    <a:pt x="235" y="2560"/>
                  </a:lnTo>
                  <a:lnTo>
                    <a:pt x="170" y="2645"/>
                  </a:lnTo>
                  <a:lnTo>
                    <a:pt x="120" y="2720"/>
                  </a:lnTo>
                  <a:lnTo>
                    <a:pt x="70" y="2785"/>
                  </a:lnTo>
                  <a:lnTo>
                    <a:pt x="35" y="2835"/>
                  </a:lnTo>
                  <a:lnTo>
                    <a:pt x="10" y="2865"/>
                  </a:lnTo>
                  <a:lnTo>
                    <a:pt x="5" y="2880"/>
                  </a:lnTo>
                  <a:lnTo>
                    <a:pt x="0" y="2890"/>
                  </a:lnTo>
                  <a:lnTo>
                    <a:pt x="5" y="2895"/>
                  </a:lnTo>
                  <a:lnTo>
                    <a:pt x="5" y="2925"/>
                  </a:lnTo>
                  <a:lnTo>
                    <a:pt x="10" y="2965"/>
                  </a:lnTo>
                  <a:lnTo>
                    <a:pt x="15" y="3015"/>
                  </a:lnTo>
                  <a:lnTo>
                    <a:pt x="30" y="3075"/>
                  </a:lnTo>
                  <a:lnTo>
                    <a:pt x="50" y="3140"/>
                  </a:lnTo>
                  <a:lnTo>
                    <a:pt x="75" y="3210"/>
                  </a:lnTo>
                  <a:lnTo>
                    <a:pt x="110" y="3275"/>
                  </a:lnTo>
                  <a:lnTo>
                    <a:pt x="155" y="3345"/>
                  </a:lnTo>
                  <a:lnTo>
                    <a:pt x="215" y="3405"/>
                  </a:lnTo>
                  <a:lnTo>
                    <a:pt x="280" y="3460"/>
                  </a:lnTo>
                  <a:lnTo>
                    <a:pt x="365" y="3510"/>
                  </a:lnTo>
                  <a:lnTo>
                    <a:pt x="460" y="3545"/>
                  </a:lnTo>
                  <a:lnTo>
                    <a:pt x="575" y="3565"/>
                  </a:lnTo>
                  <a:lnTo>
                    <a:pt x="705" y="3570"/>
                  </a:lnTo>
                  <a:lnTo>
                    <a:pt x="710" y="3560"/>
                  </a:lnTo>
                  <a:lnTo>
                    <a:pt x="730" y="3525"/>
                  </a:lnTo>
                  <a:lnTo>
                    <a:pt x="755" y="3475"/>
                  </a:lnTo>
                  <a:lnTo>
                    <a:pt x="790" y="3405"/>
                  </a:lnTo>
                  <a:lnTo>
                    <a:pt x="835" y="3320"/>
                  </a:lnTo>
                  <a:lnTo>
                    <a:pt x="885" y="3225"/>
                  </a:lnTo>
                  <a:lnTo>
                    <a:pt x="935" y="3120"/>
                  </a:lnTo>
                  <a:lnTo>
                    <a:pt x="995" y="3005"/>
                  </a:lnTo>
                  <a:lnTo>
                    <a:pt x="1055" y="2885"/>
                  </a:lnTo>
                  <a:lnTo>
                    <a:pt x="1115" y="2760"/>
                  </a:lnTo>
                  <a:lnTo>
                    <a:pt x="1180" y="2640"/>
                  </a:lnTo>
                  <a:lnTo>
                    <a:pt x="1240" y="2515"/>
                  </a:lnTo>
                  <a:lnTo>
                    <a:pt x="1300" y="2400"/>
                  </a:lnTo>
                  <a:lnTo>
                    <a:pt x="1355" y="2285"/>
                  </a:lnTo>
                  <a:lnTo>
                    <a:pt x="1405" y="2180"/>
                  </a:lnTo>
                  <a:lnTo>
                    <a:pt x="1355" y="2285"/>
                  </a:lnTo>
                  <a:lnTo>
                    <a:pt x="1300" y="2395"/>
                  </a:lnTo>
                  <a:lnTo>
                    <a:pt x="1240" y="2515"/>
                  </a:lnTo>
                  <a:lnTo>
                    <a:pt x="1180" y="2635"/>
                  </a:lnTo>
                  <a:lnTo>
                    <a:pt x="1120" y="2760"/>
                  </a:lnTo>
                  <a:lnTo>
                    <a:pt x="1055" y="2880"/>
                  </a:lnTo>
                  <a:lnTo>
                    <a:pt x="995" y="3000"/>
                  </a:lnTo>
                  <a:lnTo>
                    <a:pt x="940" y="3115"/>
                  </a:lnTo>
                  <a:lnTo>
                    <a:pt x="885" y="3220"/>
                  </a:lnTo>
                  <a:lnTo>
                    <a:pt x="835" y="3315"/>
                  </a:lnTo>
                  <a:lnTo>
                    <a:pt x="795" y="3400"/>
                  </a:lnTo>
                  <a:lnTo>
                    <a:pt x="760" y="3470"/>
                  </a:lnTo>
                  <a:lnTo>
                    <a:pt x="730" y="3520"/>
                  </a:lnTo>
                  <a:lnTo>
                    <a:pt x="715" y="3555"/>
                  </a:lnTo>
                  <a:lnTo>
                    <a:pt x="705" y="3570"/>
                  </a:lnTo>
                  <a:lnTo>
                    <a:pt x="705" y="3575"/>
                  </a:lnTo>
                  <a:lnTo>
                    <a:pt x="705" y="3580"/>
                  </a:lnTo>
                  <a:lnTo>
                    <a:pt x="710" y="3585"/>
                  </a:lnTo>
                  <a:lnTo>
                    <a:pt x="720" y="3590"/>
                  </a:lnTo>
                  <a:lnTo>
                    <a:pt x="725" y="3585"/>
                  </a:lnTo>
                  <a:lnTo>
                    <a:pt x="730" y="3580"/>
                  </a:lnTo>
                  <a:lnTo>
                    <a:pt x="740" y="3560"/>
                  </a:lnTo>
                  <a:lnTo>
                    <a:pt x="760" y="3520"/>
                  </a:lnTo>
                  <a:lnTo>
                    <a:pt x="795" y="3455"/>
                  </a:lnTo>
                  <a:lnTo>
                    <a:pt x="835" y="3380"/>
                  </a:lnTo>
                  <a:lnTo>
                    <a:pt x="880" y="3285"/>
                  </a:lnTo>
                  <a:lnTo>
                    <a:pt x="930" y="3185"/>
                  </a:lnTo>
                  <a:lnTo>
                    <a:pt x="990" y="3070"/>
                  </a:lnTo>
                  <a:lnTo>
                    <a:pt x="1050" y="2950"/>
                  </a:lnTo>
                  <a:lnTo>
                    <a:pt x="1115" y="2830"/>
                  </a:lnTo>
                  <a:lnTo>
                    <a:pt x="1175" y="2700"/>
                  </a:lnTo>
                  <a:lnTo>
                    <a:pt x="1240" y="2575"/>
                  </a:lnTo>
                  <a:lnTo>
                    <a:pt x="1300" y="2455"/>
                  </a:lnTo>
                  <a:lnTo>
                    <a:pt x="1360" y="2335"/>
                  </a:lnTo>
                  <a:lnTo>
                    <a:pt x="1410" y="2225"/>
                  </a:lnTo>
                  <a:lnTo>
                    <a:pt x="1460" y="2125"/>
                  </a:lnTo>
                  <a:lnTo>
                    <a:pt x="1500" y="2035"/>
                  </a:lnTo>
                  <a:lnTo>
                    <a:pt x="1535" y="1960"/>
                  </a:lnTo>
                  <a:lnTo>
                    <a:pt x="1555" y="1905"/>
                  </a:lnTo>
                  <a:lnTo>
                    <a:pt x="1745" y="2470"/>
                  </a:lnTo>
                  <a:lnTo>
                    <a:pt x="1750" y="2480"/>
                  </a:lnTo>
                  <a:lnTo>
                    <a:pt x="1760" y="2480"/>
                  </a:lnTo>
                  <a:lnTo>
                    <a:pt x="1765" y="2475"/>
                  </a:lnTo>
                  <a:lnTo>
                    <a:pt x="1770" y="2470"/>
                  </a:lnTo>
                  <a:lnTo>
                    <a:pt x="1775" y="2370"/>
                  </a:lnTo>
                  <a:lnTo>
                    <a:pt x="1795" y="2280"/>
                  </a:lnTo>
                  <a:lnTo>
                    <a:pt x="1800" y="2275"/>
                  </a:lnTo>
                  <a:lnTo>
                    <a:pt x="1835" y="2235"/>
                  </a:lnTo>
                  <a:lnTo>
                    <a:pt x="1885" y="2195"/>
                  </a:lnTo>
                  <a:lnTo>
                    <a:pt x="1965" y="2220"/>
                  </a:lnTo>
                  <a:lnTo>
                    <a:pt x="2060" y="2250"/>
                  </a:lnTo>
                  <a:lnTo>
                    <a:pt x="2170" y="2300"/>
                  </a:lnTo>
                  <a:lnTo>
                    <a:pt x="2290" y="2355"/>
                  </a:lnTo>
                  <a:lnTo>
                    <a:pt x="2415" y="2415"/>
                  </a:lnTo>
                  <a:lnTo>
                    <a:pt x="2550" y="2485"/>
                  </a:lnTo>
                  <a:lnTo>
                    <a:pt x="2680" y="2555"/>
                  </a:lnTo>
                  <a:lnTo>
                    <a:pt x="2815" y="2630"/>
                  </a:lnTo>
                  <a:lnTo>
                    <a:pt x="2940" y="2700"/>
                  </a:lnTo>
                  <a:lnTo>
                    <a:pt x="3055" y="2765"/>
                  </a:lnTo>
                  <a:lnTo>
                    <a:pt x="3160" y="2825"/>
                  </a:lnTo>
                  <a:lnTo>
                    <a:pt x="3155" y="2835"/>
                  </a:lnTo>
                  <a:lnTo>
                    <a:pt x="3155" y="2840"/>
                  </a:lnTo>
                  <a:lnTo>
                    <a:pt x="3540" y="4000"/>
                  </a:lnTo>
                  <a:lnTo>
                    <a:pt x="3545" y="4005"/>
                  </a:lnTo>
                  <a:lnTo>
                    <a:pt x="3550" y="4005"/>
                  </a:lnTo>
                  <a:lnTo>
                    <a:pt x="3555" y="4005"/>
                  </a:lnTo>
                  <a:lnTo>
                    <a:pt x="3565" y="4005"/>
                  </a:lnTo>
                  <a:lnTo>
                    <a:pt x="3565" y="4000"/>
                  </a:lnTo>
                  <a:lnTo>
                    <a:pt x="3565" y="3990"/>
                  </a:lnTo>
                  <a:lnTo>
                    <a:pt x="3585" y="3990"/>
                  </a:lnTo>
                  <a:lnTo>
                    <a:pt x="3615" y="3990"/>
                  </a:lnTo>
                  <a:lnTo>
                    <a:pt x="3660" y="3985"/>
                  </a:lnTo>
                  <a:lnTo>
                    <a:pt x="3715" y="3980"/>
                  </a:lnTo>
                  <a:lnTo>
                    <a:pt x="3780" y="3970"/>
                  </a:lnTo>
                  <a:lnTo>
                    <a:pt x="3850" y="3955"/>
                  </a:lnTo>
                  <a:lnTo>
                    <a:pt x="3920" y="3935"/>
                  </a:lnTo>
                  <a:lnTo>
                    <a:pt x="3990" y="3905"/>
                  </a:lnTo>
                  <a:lnTo>
                    <a:pt x="4055" y="3870"/>
                  </a:lnTo>
                  <a:lnTo>
                    <a:pt x="4120" y="3830"/>
                  </a:lnTo>
                  <a:lnTo>
                    <a:pt x="4175" y="3775"/>
                  </a:lnTo>
                  <a:lnTo>
                    <a:pt x="4220" y="3710"/>
                  </a:lnTo>
                  <a:lnTo>
                    <a:pt x="4250" y="3635"/>
                  </a:lnTo>
                  <a:lnTo>
                    <a:pt x="4265" y="3545"/>
                  </a:lnTo>
                  <a:lnTo>
                    <a:pt x="4265" y="3440"/>
                  </a:lnTo>
                  <a:lnTo>
                    <a:pt x="3400" y="2220"/>
                  </a:lnTo>
                  <a:lnTo>
                    <a:pt x="3400" y="2215"/>
                  </a:lnTo>
                  <a:lnTo>
                    <a:pt x="3400" y="2205"/>
                  </a:lnTo>
                  <a:lnTo>
                    <a:pt x="3395" y="2190"/>
                  </a:lnTo>
                  <a:lnTo>
                    <a:pt x="3390" y="2170"/>
                  </a:lnTo>
                  <a:lnTo>
                    <a:pt x="3390" y="2145"/>
                  </a:lnTo>
                  <a:lnTo>
                    <a:pt x="3405" y="2190"/>
                  </a:lnTo>
                  <a:lnTo>
                    <a:pt x="3415" y="2225"/>
                  </a:lnTo>
                  <a:lnTo>
                    <a:pt x="3430" y="2245"/>
                  </a:lnTo>
                  <a:lnTo>
                    <a:pt x="3445" y="2260"/>
                  </a:lnTo>
                  <a:lnTo>
                    <a:pt x="3470" y="2295"/>
                  </a:lnTo>
                  <a:lnTo>
                    <a:pt x="3510" y="2345"/>
                  </a:lnTo>
                  <a:lnTo>
                    <a:pt x="3560" y="2415"/>
                  </a:lnTo>
                  <a:lnTo>
                    <a:pt x="3615" y="2495"/>
                  </a:lnTo>
                  <a:lnTo>
                    <a:pt x="3680" y="2585"/>
                  </a:lnTo>
                  <a:lnTo>
                    <a:pt x="3750" y="2685"/>
                  </a:lnTo>
                  <a:lnTo>
                    <a:pt x="3825" y="2795"/>
                  </a:lnTo>
                  <a:lnTo>
                    <a:pt x="3900" y="2905"/>
                  </a:lnTo>
                  <a:lnTo>
                    <a:pt x="3980" y="3020"/>
                  </a:lnTo>
                  <a:lnTo>
                    <a:pt x="4055" y="3135"/>
                  </a:lnTo>
                  <a:lnTo>
                    <a:pt x="4135" y="3250"/>
                  </a:lnTo>
                  <a:lnTo>
                    <a:pt x="4210" y="3360"/>
                  </a:lnTo>
                  <a:lnTo>
                    <a:pt x="4280" y="3465"/>
                  </a:lnTo>
                  <a:lnTo>
                    <a:pt x="4285" y="3470"/>
                  </a:lnTo>
                  <a:lnTo>
                    <a:pt x="4295" y="3470"/>
                  </a:lnTo>
                  <a:lnTo>
                    <a:pt x="4300" y="3470"/>
                  </a:lnTo>
                  <a:lnTo>
                    <a:pt x="4305" y="3465"/>
                  </a:lnTo>
                  <a:lnTo>
                    <a:pt x="4305" y="3455"/>
                  </a:lnTo>
                  <a:lnTo>
                    <a:pt x="4300" y="3450"/>
                  </a:lnTo>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89" name="Google Shape;2489;p48"/>
            <p:cNvSpPr/>
            <p:nvPr/>
          </p:nvSpPr>
          <p:spPr>
            <a:xfrm>
              <a:off x="3535" y="1957"/>
              <a:ext cx="1770" cy="1625"/>
            </a:xfrm>
            <a:custGeom>
              <a:avLst/>
              <a:gdLst/>
              <a:ahLst/>
              <a:cxnLst/>
              <a:rect l="l" t="t" r="r" b="b"/>
              <a:pathLst>
                <a:path w="4260" h="3880" extrusionOk="0">
                  <a:moveTo>
                    <a:pt x="0" y="2770"/>
                  </a:moveTo>
                  <a:lnTo>
                    <a:pt x="0" y="2780"/>
                  </a:lnTo>
                  <a:lnTo>
                    <a:pt x="0" y="2805"/>
                  </a:lnTo>
                  <a:lnTo>
                    <a:pt x="5" y="2845"/>
                  </a:lnTo>
                  <a:lnTo>
                    <a:pt x="10" y="2895"/>
                  </a:lnTo>
                  <a:lnTo>
                    <a:pt x="25" y="2955"/>
                  </a:lnTo>
                  <a:lnTo>
                    <a:pt x="40" y="3020"/>
                  </a:lnTo>
                  <a:lnTo>
                    <a:pt x="65" y="3090"/>
                  </a:lnTo>
                  <a:lnTo>
                    <a:pt x="100" y="3160"/>
                  </a:lnTo>
                  <a:lnTo>
                    <a:pt x="145" y="3225"/>
                  </a:lnTo>
                  <a:lnTo>
                    <a:pt x="205" y="3290"/>
                  </a:lnTo>
                  <a:lnTo>
                    <a:pt x="270" y="3350"/>
                  </a:lnTo>
                  <a:lnTo>
                    <a:pt x="355" y="3395"/>
                  </a:lnTo>
                  <a:lnTo>
                    <a:pt x="455" y="3435"/>
                  </a:lnTo>
                  <a:lnTo>
                    <a:pt x="570" y="3455"/>
                  </a:lnTo>
                  <a:lnTo>
                    <a:pt x="700" y="3460"/>
                  </a:lnTo>
                  <a:lnTo>
                    <a:pt x="710" y="3445"/>
                  </a:lnTo>
                  <a:lnTo>
                    <a:pt x="725" y="3410"/>
                  </a:lnTo>
                  <a:lnTo>
                    <a:pt x="755" y="3355"/>
                  </a:lnTo>
                  <a:lnTo>
                    <a:pt x="795" y="3280"/>
                  </a:lnTo>
                  <a:lnTo>
                    <a:pt x="840" y="3185"/>
                  </a:lnTo>
                  <a:lnTo>
                    <a:pt x="895" y="3085"/>
                  </a:lnTo>
                  <a:lnTo>
                    <a:pt x="955" y="2970"/>
                  </a:lnTo>
                  <a:lnTo>
                    <a:pt x="1015" y="2845"/>
                  </a:lnTo>
                  <a:lnTo>
                    <a:pt x="1080" y="2720"/>
                  </a:lnTo>
                  <a:lnTo>
                    <a:pt x="1145" y="2590"/>
                  </a:lnTo>
                  <a:lnTo>
                    <a:pt x="1210" y="2460"/>
                  </a:lnTo>
                  <a:lnTo>
                    <a:pt x="1270" y="2335"/>
                  </a:lnTo>
                  <a:lnTo>
                    <a:pt x="1330" y="2215"/>
                  </a:lnTo>
                  <a:lnTo>
                    <a:pt x="1385" y="2100"/>
                  </a:lnTo>
                  <a:lnTo>
                    <a:pt x="1435" y="2000"/>
                  </a:lnTo>
                  <a:lnTo>
                    <a:pt x="1475" y="1910"/>
                  </a:lnTo>
                  <a:lnTo>
                    <a:pt x="1510" y="1835"/>
                  </a:lnTo>
                  <a:lnTo>
                    <a:pt x="1530" y="1785"/>
                  </a:lnTo>
                  <a:lnTo>
                    <a:pt x="1540" y="1750"/>
                  </a:lnTo>
                  <a:lnTo>
                    <a:pt x="3165" y="2705"/>
                  </a:lnTo>
                  <a:lnTo>
                    <a:pt x="3165" y="2720"/>
                  </a:lnTo>
                  <a:lnTo>
                    <a:pt x="3180" y="2760"/>
                  </a:lnTo>
                  <a:lnTo>
                    <a:pt x="3195" y="2815"/>
                  </a:lnTo>
                  <a:lnTo>
                    <a:pt x="3220" y="2890"/>
                  </a:lnTo>
                  <a:lnTo>
                    <a:pt x="3245" y="2980"/>
                  </a:lnTo>
                  <a:lnTo>
                    <a:pt x="3275" y="3080"/>
                  </a:lnTo>
                  <a:lnTo>
                    <a:pt x="3310" y="3185"/>
                  </a:lnTo>
                  <a:lnTo>
                    <a:pt x="3345" y="3295"/>
                  </a:lnTo>
                  <a:lnTo>
                    <a:pt x="3380" y="3405"/>
                  </a:lnTo>
                  <a:lnTo>
                    <a:pt x="3415" y="3510"/>
                  </a:lnTo>
                  <a:lnTo>
                    <a:pt x="3450" y="3610"/>
                  </a:lnTo>
                  <a:lnTo>
                    <a:pt x="3480" y="3700"/>
                  </a:lnTo>
                  <a:lnTo>
                    <a:pt x="3505" y="3775"/>
                  </a:lnTo>
                  <a:lnTo>
                    <a:pt x="3530" y="3830"/>
                  </a:lnTo>
                  <a:lnTo>
                    <a:pt x="3550" y="3870"/>
                  </a:lnTo>
                  <a:lnTo>
                    <a:pt x="3560" y="3880"/>
                  </a:lnTo>
                  <a:lnTo>
                    <a:pt x="3580" y="3880"/>
                  </a:lnTo>
                  <a:lnTo>
                    <a:pt x="3610" y="3880"/>
                  </a:lnTo>
                  <a:lnTo>
                    <a:pt x="3660" y="3875"/>
                  </a:lnTo>
                  <a:lnTo>
                    <a:pt x="3715" y="3870"/>
                  </a:lnTo>
                  <a:lnTo>
                    <a:pt x="3775" y="3860"/>
                  </a:lnTo>
                  <a:lnTo>
                    <a:pt x="3845" y="3845"/>
                  </a:lnTo>
                  <a:lnTo>
                    <a:pt x="3915" y="3825"/>
                  </a:lnTo>
                  <a:lnTo>
                    <a:pt x="3985" y="3800"/>
                  </a:lnTo>
                  <a:lnTo>
                    <a:pt x="4050" y="3765"/>
                  </a:lnTo>
                  <a:lnTo>
                    <a:pt x="4115" y="3720"/>
                  </a:lnTo>
                  <a:lnTo>
                    <a:pt x="4170" y="3665"/>
                  </a:lnTo>
                  <a:lnTo>
                    <a:pt x="4215" y="3600"/>
                  </a:lnTo>
                  <a:lnTo>
                    <a:pt x="4245" y="3525"/>
                  </a:lnTo>
                  <a:lnTo>
                    <a:pt x="4260" y="3435"/>
                  </a:lnTo>
                  <a:lnTo>
                    <a:pt x="4260" y="3330"/>
                  </a:lnTo>
                  <a:lnTo>
                    <a:pt x="3395" y="2110"/>
                  </a:lnTo>
                  <a:lnTo>
                    <a:pt x="3395" y="2095"/>
                  </a:lnTo>
                  <a:lnTo>
                    <a:pt x="3385" y="2050"/>
                  </a:lnTo>
                  <a:lnTo>
                    <a:pt x="3375" y="1985"/>
                  </a:lnTo>
                  <a:lnTo>
                    <a:pt x="3365" y="1900"/>
                  </a:lnTo>
                  <a:lnTo>
                    <a:pt x="3350" y="1805"/>
                  </a:lnTo>
                  <a:lnTo>
                    <a:pt x="3330" y="1705"/>
                  </a:lnTo>
                  <a:lnTo>
                    <a:pt x="3315" y="1600"/>
                  </a:lnTo>
                  <a:lnTo>
                    <a:pt x="3295" y="1495"/>
                  </a:lnTo>
                  <a:lnTo>
                    <a:pt x="3275" y="1400"/>
                  </a:lnTo>
                  <a:lnTo>
                    <a:pt x="3255" y="1320"/>
                  </a:lnTo>
                  <a:lnTo>
                    <a:pt x="3240" y="1255"/>
                  </a:lnTo>
                  <a:lnTo>
                    <a:pt x="3225" y="1215"/>
                  </a:lnTo>
                  <a:lnTo>
                    <a:pt x="3230" y="1210"/>
                  </a:lnTo>
                  <a:lnTo>
                    <a:pt x="3240" y="1190"/>
                  </a:lnTo>
                  <a:lnTo>
                    <a:pt x="3255" y="1160"/>
                  </a:lnTo>
                  <a:lnTo>
                    <a:pt x="3260" y="1115"/>
                  </a:lnTo>
                  <a:lnTo>
                    <a:pt x="3255" y="1055"/>
                  </a:lnTo>
                  <a:lnTo>
                    <a:pt x="3235" y="985"/>
                  </a:lnTo>
                  <a:lnTo>
                    <a:pt x="3190" y="905"/>
                  </a:lnTo>
                  <a:lnTo>
                    <a:pt x="3090" y="770"/>
                  </a:lnTo>
                  <a:lnTo>
                    <a:pt x="2990" y="660"/>
                  </a:lnTo>
                  <a:lnTo>
                    <a:pt x="2890" y="575"/>
                  </a:lnTo>
                  <a:lnTo>
                    <a:pt x="2790" y="510"/>
                  </a:lnTo>
                  <a:lnTo>
                    <a:pt x="2695" y="465"/>
                  </a:lnTo>
                  <a:lnTo>
                    <a:pt x="2605" y="435"/>
                  </a:lnTo>
                  <a:lnTo>
                    <a:pt x="2525" y="420"/>
                  </a:lnTo>
                  <a:lnTo>
                    <a:pt x="2455" y="415"/>
                  </a:lnTo>
                  <a:lnTo>
                    <a:pt x="2395" y="415"/>
                  </a:lnTo>
                  <a:lnTo>
                    <a:pt x="2355" y="415"/>
                  </a:lnTo>
                  <a:lnTo>
                    <a:pt x="2325" y="420"/>
                  </a:lnTo>
                  <a:lnTo>
                    <a:pt x="2315" y="425"/>
                  </a:lnTo>
                  <a:lnTo>
                    <a:pt x="2305" y="415"/>
                  </a:lnTo>
                  <a:lnTo>
                    <a:pt x="2285" y="385"/>
                  </a:lnTo>
                  <a:lnTo>
                    <a:pt x="2245" y="345"/>
                  </a:lnTo>
                  <a:lnTo>
                    <a:pt x="2190" y="290"/>
                  </a:lnTo>
                  <a:lnTo>
                    <a:pt x="2125" y="235"/>
                  </a:lnTo>
                  <a:lnTo>
                    <a:pt x="2045" y="175"/>
                  </a:lnTo>
                  <a:lnTo>
                    <a:pt x="1960" y="120"/>
                  </a:lnTo>
                  <a:lnTo>
                    <a:pt x="1860" y="70"/>
                  </a:lnTo>
                  <a:lnTo>
                    <a:pt x="1755" y="30"/>
                  </a:lnTo>
                  <a:lnTo>
                    <a:pt x="1645" y="5"/>
                  </a:lnTo>
                  <a:lnTo>
                    <a:pt x="1525" y="0"/>
                  </a:lnTo>
                  <a:lnTo>
                    <a:pt x="1400" y="15"/>
                  </a:lnTo>
                  <a:lnTo>
                    <a:pt x="1270" y="55"/>
                  </a:lnTo>
                  <a:lnTo>
                    <a:pt x="1260" y="60"/>
                  </a:lnTo>
                  <a:lnTo>
                    <a:pt x="1235" y="70"/>
                  </a:lnTo>
                  <a:lnTo>
                    <a:pt x="1195" y="90"/>
                  </a:lnTo>
                  <a:lnTo>
                    <a:pt x="1150" y="110"/>
                  </a:lnTo>
                  <a:lnTo>
                    <a:pt x="1105" y="140"/>
                  </a:lnTo>
                  <a:lnTo>
                    <a:pt x="1065" y="170"/>
                  </a:lnTo>
                  <a:lnTo>
                    <a:pt x="1035" y="205"/>
                  </a:lnTo>
                  <a:lnTo>
                    <a:pt x="1020" y="240"/>
                  </a:lnTo>
                  <a:lnTo>
                    <a:pt x="1015" y="250"/>
                  </a:lnTo>
                  <a:lnTo>
                    <a:pt x="1005" y="275"/>
                  </a:lnTo>
                  <a:lnTo>
                    <a:pt x="980" y="320"/>
                  </a:lnTo>
                  <a:lnTo>
                    <a:pt x="955" y="375"/>
                  </a:lnTo>
                  <a:lnTo>
                    <a:pt x="925" y="435"/>
                  </a:lnTo>
                  <a:lnTo>
                    <a:pt x="895" y="500"/>
                  </a:lnTo>
                  <a:lnTo>
                    <a:pt x="860" y="565"/>
                  </a:lnTo>
                  <a:lnTo>
                    <a:pt x="825" y="625"/>
                  </a:lnTo>
                  <a:lnTo>
                    <a:pt x="790" y="680"/>
                  </a:lnTo>
                  <a:lnTo>
                    <a:pt x="765" y="715"/>
                  </a:lnTo>
                  <a:lnTo>
                    <a:pt x="755" y="725"/>
                  </a:lnTo>
                  <a:lnTo>
                    <a:pt x="745" y="750"/>
                  </a:lnTo>
                  <a:lnTo>
                    <a:pt x="725" y="790"/>
                  </a:lnTo>
                  <a:lnTo>
                    <a:pt x="710" y="840"/>
                  </a:lnTo>
                  <a:lnTo>
                    <a:pt x="700" y="905"/>
                  </a:lnTo>
                  <a:lnTo>
                    <a:pt x="700" y="975"/>
                  </a:lnTo>
                  <a:lnTo>
                    <a:pt x="720" y="1055"/>
                  </a:lnTo>
                  <a:lnTo>
                    <a:pt x="720" y="1070"/>
                  </a:lnTo>
                  <a:lnTo>
                    <a:pt x="720" y="1115"/>
                  </a:lnTo>
                  <a:lnTo>
                    <a:pt x="720" y="1180"/>
                  </a:lnTo>
                  <a:lnTo>
                    <a:pt x="725" y="1265"/>
                  </a:lnTo>
                  <a:lnTo>
                    <a:pt x="725" y="1355"/>
                  </a:lnTo>
                  <a:lnTo>
                    <a:pt x="725" y="1450"/>
                  </a:lnTo>
                  <a:lnTo>
                    <a:pt x="725" y="1545"/>
                  </a:lnTo>
                  <a:lnTo>
                    <a:pt x="725" y="1635"/>
                  </a:lnTo>
                  <a:lnTo>
                    <a:pt x="720" y="1705"/>
                  </a:lnTo>
                  <a:lnTo>
                    <a:pt x="715" y="1760"/>
                  </a:lnTo>
                  <a:lnTo>
                    <a:pt x="710" y="1790"/>
                  </a:lnTo>
                  <a:lnTo>
                    <a:pt x="695" y="1815"/>
                  </a:lnTo>
                  <a:lnTo>
                    <a:pt x="670" y="1850"/>
                  </a:lnTo>
                  <a:lnTo>
                    <a:pt x="630" y="1905"/>
                  </a:lnTo>
                  <a:lnTo>
                    <a:pt x="585" y="1970"/>
                  </a:lnTo>
                  <a:lnTo>
                    <a:pt x="530" y="2045"/>
                  </a:lnTo>
                  <a:lnTo>
                    <a:pt x="470" y="2125"/>
                  </a:lnTo>
                  <a:lnTo>
                    <a:pt x="405" y="2215"/>
                  </a:lnTo>
                  <a:lnTo>
                    <a:pt x="340" y="2305"/>
                  </a:lnTo>
                  <a:lnTo>
                    <a:pt x="275" y="2390"/>
                  </a:lnTo>
                  <a:lnTo>
                    <a:pt x="215" y="2475"/>
                  </a:lnTo>
                  <a:lnTo>
                    <a:pt x="155" y="2555"/>
                  </a:lnTo>
                  <a:lnTo>
                    <a:pt x="105" y="2625"/>
                  </a:lnTo>
                  <a:lnTo>
                    <a:pt x="60" y="2685"/>
                  </a:lnTo>
                  <a:lnTo>
                    <a:pt x="30" y="2730"/>
                  </a:lnTo>
                  <a:lnTo>
                    <a:pt x="5" y="2760"/>
                  </a:lnTo>
                  <a:lnTo>
                    <a:pt x="0" y="2770"/>
                  </a:lnTo>
                  <a:close/>
                </a:path>
              </a:pathLst>
            </a:custGeom>
            <a:solidFill>
              <a:srgbClr val="FCA1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90" name="Google Shape;2490;p48"/>
            <p:cNvSpPr/>
            <p:nvPr/>
          </p:nvSpPr>
          <p:spPr>
            <a:xfrm>
              <a:off x="3533" y="1913"/>
              <a:ext cx="1789" cy="1677"/>
            </a:xfrm>
            <a:custGeom>
              <a:avLst/>
              <a:gdLst/>
              <a:ahLst/>
              <a:cxnLst/>
              <a:rect l="l" t="t" r="r" b="b"/>
              <a:pathLst>
                <a:path w="4305" h="4005" extrusionOk="0">
                  <a:moveTo>
                    <a:pt x="3300" y="2230"/>
                  </a:moveTo>
                  <a:lnTo>
                    <a:pt x="3300" y="2225"/>
                  </a:lnTo>
                  <a:lnTo>
                    <a:pt x="3295" y="2220"/>
                  </a:lnTo>
                  <a:lnTo>
                    <a:pt x="3265" y="2170"/>
                  </a:lnTo>
                  <a:lnTo>
                    <a:pt x="3230" y="2100"/>
                  </a:lnTo>
                  <a:lnTo>
                    <a:pt x="3190" y="2020"/>
                  </a:lnTo>
                  <a:lnTo>
                    <a:pt x="3150" y="1925"/>
                  </a:lnTo>
                  <a:lnTo>
                    <a:pt x="3115" y="1830"/>
                  </a:lnTo>
                  <a:lnTo>
                    <a:pt x="3075" y="1730"/>
                  </a:lnTo>
                  <a:lnTo>
                    <a:pt x="3040" y="1630"/>
                  </a:lnTo>
                  <a:lnTo>
                    <a:pt x="3005" y="1535"/>
                  </a:lnTo>
                  <a:lnTo>
                    <a:pt x="2975" y="1450"/>
                  </a:lnTo>
                  <a:lnTo>
                    <a:pt x="2950" y="1380"/>
                  </a:lnTo>
                  <a:lnTo>
                    <a:pt x="2930" y="1320"/>
                  </a:lnTo>
                  <a:lnTo>
                    <a:pt x="2915" y="1280"/>
                  </a:lnTo>
                  <a:lnTo>
                    <a:pt x="2910" y="1270"/>
                  </a:lnTo>
                  <a:lnTo>
                    <a:pt x="2910" y="1260"/>
                  </a:lnTo>
                  <a:lnTo>
                    <a:pt x="2905" y="1260"/>
                  </a:lnTo>
                  <a:lnTo>
                    <a:pt x="2760" y="1225"/>
                  </a:lnTo>
                  <a:lnTo>
                    <a:pt x="2645" y="1195"/>
                  </a:lnTo>
                  <a:lnTo>
                    <a:pt x="2555" y="1160"/>
                  </a:lnTo>
                  <a:lnTo>
                    <a:pt x="2485" y="1130"/>
                  </a:lnTo>
                  <a:lnTo>
                    <a:pt x="2440" y="1105"/>
                  </a:lnTo>
                  <a:lnTo>
                    <a:pt x="2405" y="1080"/>
                  </a:lnTo>
                  <a:lnTo>
                    <a:pt x="2385" y="1065"/>
                  </a:lnTo>
                  <a:lnTo>
                    <a:pt x="2480" y="1050"/>
                  </a:lnTo>
                  <a:lnTo>
                    <a:pt x="2595" y="1040"/>
                  </a:lnTo>
                  <a:lnTo>
                    <a:pt x="2710" y="1030"/>
                  </a:lnTo>
                  <a:lnTo>
                    <a:pt x="2815" y="1025"/>
                  </a:lnTo>
                  <a:lnTo>
                    <a:pt x="2825" y="1030"/>
                  </a:lnTo>
                  <a:lnTo>
                    <a:pt x="2830" y="1030"/>
                  </a:lnTo>
                  <a:lnTo>
                    <a:pt x="2835" y="1030"/>
                  </a:lnTo>
                  <a:lnTo>
                    <a:pt x="2845" y="1030"/>
                  </a:lnTo>
                  <a:lnTo>
                    <a:pt x="2845" y="1025"/>
                  </a:lnTo>
                  <a:lnTo>
                    <a:pt x="2875" y="1025"/>
                  </a:lnTo>
                  <a:lnTo>
                    <a:pt x="2895" y="1025"/>
                  </a:lnTo>
                  <a:lnTo>
                    <a:pt x="2910" y="1030"/>
                  </a:lnTo>
                  <a:lnTo>
                    <a:pt x="2945" y="1050"/>
                  </a:lnTo>
                  <a:lnTo>
                    <a:pt x="2980" y="1080"/>
                  </a:lnTo>
                  <a:lnTo>
                    <a:pt x="3020" y="1120"/>
                  </a:lnTo>
                  <a:lnTo>
                    <a:pt x="3060" y="1170"/>
                  </a:lnTo>
                  <a:lnTo>
                    <a:pt x="3100" y="1215"/>
                  </a:lnTo>
                  <a:lnTo>
                    <a:pt x="3135" y="1260"/>
                  </a:lnTo>
                  <a:lnTo>
                    <a:pt x="3165" y="1295"/>
                  </a:lnTo>
                  <a:lnTo>
                    <a:pt x="3185" y="1320"/>
                  </a:lnTo>
                  <a:lnTo>
                    <a:pt x="3190" y="1330"/>
                  </a:lnTo>
                  <a:lnTo>
                    <a:pt x="3195" y="1335"/>
                  </a:lnTo>
                  <a:lnTo>
                    <a:pt x="3205" y="1335"/>
                  </a:lnTo>
                  <a:lnTo>
                    <a:pt x="3210" y="1330"/>
                  </a:lnTo>
                  <a:lnTo>
                    <a:pt x="3215" y="1325"/>
                  </a:lnTo>
                  <a:lnTo>
                    <a:pt x="3215" y="1320"/>
                  </a:lnTo>
                  <a:lnTo>
                    <a:pt x="3210" y="1315"/>
                  </a:lnTo>
                  <a:lnTo>
                    <a:pt x="3205" y="1300"/>
                  </a:lnTo>
                  <a:lnTo>
                    <a:pt x="3180" y="1275"/>
                  </a:lnTo>
                  <a:lnTo>
                    <a:pt x="3150" y="1240"/>
                  </a:lnTo>
                  <a:lnTo>
                    <a:pt x="3115" y="1195"/>
                  </a:lnTo>
                  <a:lnTo>
                    <a:pt x="3075" y="1145"/>
                  </a:lnTo>
                  <a:lnTo>
                    <a:pt x="3035" y="1100"/>
                  </a:lnTo>
                  <a:lnTo>
                    <a:pt x="2990" y="1060"/>
                  </a:lnTo>
                  <a:lnTo>
                    <a:pt x="2955" y="1030"/>
                  </a:lnTo>
                  <a:lnTo>
                    <a:pt x="2920" y="1010"/>
                  </a:lnTo>
                  <a:lnTo>
                    <a:pt x="2885" y="1000"/>
                  </a:lnTo>
                  <a:lnTo>
                    <a:pt x="2825" y="1000"/>
                  </a:lnTo>
                  <a:lnTo>
                    <a:pt x="2755" y="945"/>
                  </a:lnTo>
                  <a:lnTo>
                    <a:pt x="2755" y="940"/>
                  </a:lnTo>
                  <a:lnTo>
                    <a:pt x="2750" y="940"/>
                  </a:lnTo>
                  <a:lnTo>
                    <a:pt x="2630" y="930"/>
                  </a:lnTo>
                  <a:lnTo>
                    <a:pt x="2530" y="910"/>
                  </a:lnTo>
                  <a:lnTo>
                    <a:pt x="2440" y="875"/>
                  </a:lnTo>
                  <a:lnTo>
                    <a:pt x="2365" y="840"/>
                  </a:lnTo>
                  <a:lnTo>
                    <a:pt x="2310" y="800"/>
                  </a:lnTo>
                  <a:lnTo>
                    <a:pt x="2265" y="765"/>
                  </a:lnTo>
                  <a:lnTo>
                    <a:pt x="2235" y="740"/>
                  </a:lnTo>
                  <a:lnTo>
                    <a:pt x="2300" y="725"/>
                  </a:lnTo>
                  <a:lnTo>
                    <a:pt x="2385" y="705"/>
                  </a:lnTo>
                  <a:lnTo>
                    <a:pt x="2470" y="685"/>
                  </a:lnTo>
                  <a:lnTo>
                    <a:pt x="2560" y="665"/>
                  </a:lnTo>
                  <a:lnTo>
                    <a:pt x="2645" y="655"/>
                  </a:lnTo>
                  <a:lnTo>
                    <a:pt x="2725" y="645"/>
                  </a:lnTo>
                  <a:lnTo>
                    <a:pt x="2785" y="650"/>
                  </a:lnTo>
                  <a:lnTo>
                    <a:pt x="2825" y="660"/>
                  </a:lnTo>
                  <a:lnTo>
                    <a:pt x="2860" y="690"/>
                  </a:lnTo>
                  <a:lnTo>
                    <a:pt x="2910" y="735"/>
                  </a:lnTo>
                  <a:lnTo>
                    <a:pt x="2960" y="795"/>
                  </a:lnTo>
                  <a:lnTo>
                    <a:pt x="3015" y="865"/>
                  </a:lnTo>
                  <a:lnTo>
                    <a:pt x="3070" y="935"/>
                  </a:lnTo>
                  <a:lnTo>
                    <a:pt x="3125" y="1010"/>
                  </a:lnTo>
                  <a:lnTo>
                    <a:pt x="3170" y="1085"/>
                  </a:lnTo>
                  <a:lnTo>
                    <a:pt x="3210" y="1150"/>
                  </a:lnTo>
                  <a:lnTo>
                    <a:pt x="3235" y="1210"/>
                  </a:lnTo>
                  <a:lnTo>
                    <a:pt x="3240" y="1255"/>
                  </a:lnTo>
                  <a:lnTo>
                    <a:pt x="3240" y="1260"/>
                  </a:lnTo>
                  <a:lnTo>
                    <a:pt x="3240" y="1270"/>
                  </a:lnTo>
                  <a:lnTo>
                    <a:pt x="3235" y="1305"/>
                  </a:lnTo>
                  <a:lnTo>
                    <a:pt x="3230" y="1340"/>
                  </a:lnTo>
                  <a:lnTo>
                    <a:pt x="3235" y="1405"/>
                  </a:lnTo>
                  <a:lnTo>
                    <a:pt x="3250" y="1455"/>
                  </a:lnTo>
                  <a:lnTo>
                    <a:pt x="3265" y="1490"/>
                  </a:lnTo>
                  <a:lnTo>
                    <a:pt x="3275" y="1510"/>
                  </a:lnTo>
                  <a:lnTo>
                    <a:pt x="3285" y="1580"/>
                  </a:lnTo>
                  <a:lnTo>
                    <a:pt x="3300" y="1665"/>
                  </a:lnTo>
                  <a:lnTo>
                    <a:pt x="3315" y="1765"/>
                  </a:lnTo>
                  <a:lnTo>
                    <a:pt x="3330" y="1870"/>
                  </a:lnTo>
                  <a:lnTo>
                    <a:pt x="3350" y="1975"/>
                  </a:lnTo>
                  <a:lnTo>
                    <a:pt x="3370" y="2070"/>
                  </a:lnTo>
                  <a:lnTo>
                    <a:pt x="3395" y="2150"/>
                  </a:lnTo>
                  <a:lnTo>
                    <a:pt x="3410" y="2210"/>
                  </a:lnTo>
                  <a:lnTo>
                    <a:pt x="3430" y="2240"/>
                  </a:lnTo>
                  <a:lnTo>
                    <a:pt x="3445" y="2255"/>
                  </a:lnTo>
                  <a:lnTo>
                    <a:pt x="3470" y="2290"/>
                  </a:lnTo>
                  <a:lnTo>
                    <a:pt x="3510" y="2340"/>
                  </a:lnTo>
                  <a:lnTo>
                    <a:pt x="3560" y="2410"/>
                  </a:lnTo>
                  <a:lnTo>
                    <a:pt x="3615" y="2490"/>
                  </a:lnTo>
                  <a:lnTo>
                    <a:pt x="3680" y="2580"/>
                  </a:lnTo>
                  <a:lnTo>
                    <a:pt x="3750" y="2680"/>
                  </a:lnTo>
                  <a:lnTo>
                    <a:pt x="3825" y="2790"/>
                  </a:lnTo>
                  <a:lnTo>
                    <a:pt x="3900" y="2900"/>
                  </a:lnTo>
                  <a:lnTo>
                    <a:pt x="3980" y="3015"/>
                  </a:lnTo>
                  <a:lnTo>
                    <a:pt x="4060" y="3130"/>
                  </a:lnTo>
                  <a:lnTo>
                    <a:pt x="4135" y="3245"/>
                  </a:lnTo>
                  <a:lnTo>
                    <a:pt x="4210" y="3355"/>
                  </a:lnTo>
                  <a:lnTo>
                    <a:pt x="4285" y="3460"/>
                  </a:lnTo>
                  <a:lnTo>
                    <a:pt x="4285" y="3465"/>
                  </a:lnTo>
                  <a:lnTo>
                    <a:pt x="4295" y="3465"/>
                  </a:lnTo>
                  <a:lnTo>
                    <a:pt x="4300" y="3465"/>
                  </a:lnTo>
                  <a:lnTo>
                    <a:pt x="4305" y="3460"/>
                  </a:lnTo>
                  <a:lnTo>
                    <a:pt x="4305" y="3450"/>
                  </a:lnTo>
                  <a:lnTo>
                    <a:pt x="4305" y="3445"/>
                  </a:lnTo>
                  <a:lnTo>
                    <a:pt x="4280" y="3415"/>
                  </a:lnTo>
                  <a:lnTo>
                    <a:pt x="4250" y="3365"/>
                  </a:lnTo>
                  <a:lnTo>
                    <a:pt x="4205" y="3305"/>
                  </a:lnTo>
                  <a:lnTo>
                    <a:pt x="4155" y="3230"/>
                  </a:lnTo>
                  <a:lnTo>
                    <a:pt x="4095" y="3140"/>
                  </a:lnTo>
                  <a:lnTo>
                    <a:pt x="4035" y="3050"/>
                  </a:lnTo>
                  <a:lnTo>
                    <a:pt x="3965" y="2950"/>
                  </a:lnTo>
                  <a:lnTo>
                    <a:pt x="3895" y="2850"/>
                  </a:lnTo>
                  <a:lnTo>
                    <a:pt x="3825" y="2750"/>
                  </a:lnTo>
                  <a:lnTo>
                    <a:pt x="3760" y="2650"/>
                  </a:lnTo>
                  <a:lnTo>
                    <a:pt x="3690" y="2555"/>
                  </a:lnTo>
                  <a:lnTo>
                    <a:pt x="3630" y="2465"/>
                  </a:lnTo>
                  <a:lnTo>
                    <a:pt x="3575" y="2390"/>
                  </a:lnTo>
                  <a:lnTo>
                    <a:pt x="3525" y="2320"/>
                  </a:lnTo>
                  <a:lnTo>
                    <a:pt x="3490" y="2270"/>
                  </a:lnTo>
                  <a:lnTo>
                    <a:pt x="3460" y="2235"/>
                  </a:lnTo>
                  <a:lnTo>
                    <a:pt x="3445" y="2220"/>
                  </a:lnTo>
                  <a:lnTo>
                    <a:pt x="3430" y="2195"/>
                  </a:lnTo>
                  <a:lnTo>
                    <a:pt x="3415" y="2145"/>
                  </a:lnTo>
                  <a:lnTo>
                    <a:pt x="3395" y="2070"/>
                  </a:lnTo>
                  <a:lnTo>
                    <a:pt x="3380" y="1975"/>
                  </a:lnTo>
                  <a:lnTo>
                    <a:pt x="3360" y="1870"/>
                  </a:lnTo>
                  <a:lnTo>
                    <a:pt x="3335" y="1750"/>
                  </a:lnTo>
                  <a:lnTo>
                    <a:pt x="3315" y="1630"/>
                  </a:lnTo>
                  <a:lnTo>
                    <a:pt x="3300" y="1505"/>
                  </a:lnTo>
                  <a:lnTo>
                    <a:pt x="3295" y="1500"/>
                  </a:lnTo>
                  <a:lnTo>
                    <a:pt x="3290" y="1490"/>
                  </a:lnTo>
                  <a:lnTo>
                    <a:pt x="3280" y="1465"/>
                  </a:lnTo>
                  <a:lnTo>
                    <a:pt x="3270" y="1430"/>
                  </a:lnTo>
                  <a:lnTo>
                    <a:pt x="3260" y="1385"/>
                  </a:lnTo>
                  <a:lnTo>
                    <a:pt x="3255" y="1330"/>
                  </a:lnTo>
                  <a:lnTo>
                    <a:pt x="3265" y="1275"/>
                  </a:lnTo>
                  <a:lnTo>
                    <a:pt x="3265" y="1260"/>
                  </a:lnTo>
                  <a:lnTo>
                    <a:pt x="3265" y="1240"/>
                  </a:lnTo>
                  <a:lnTo>
                    <a:pt x="3265" y="1220"/>
                  </a:lnTo>
                  <a:lnTo>
                    <a:pt x="3255" y="1200"/>
                  </a:lnTo>
                  <a:lnTo>
                    <a:pt x="3260" y="1200"/>
                  </a:lnTo>
                  <a:lnTo>
                    <a:pt x="3265" y="1195"/>
                  </a:lnTo>
                  <a:lnTo>
                    <a:pt x="3265" y="1190"/>
                  </a:lnTo>
                  <a:lnTo>
                    <a:pt x="3265" y="1180"/>
                  </a:lnTo>
                  <a:lnTo>
                    <a:pt x="3250" y="1150"/>
                  </a:lnTo>
                  <a:lnTo>
                    <a:pt x="3230" y="1105"/>
                  </a:lnTo>
                  <a:lnTo>
                    <a:pt x="3210" y="1040"/>
                  </a:lnTo>
                  <a:lnTo>
                    <a:pt x="3185" y="975"/>
                  </a:lnTo>
                  <a:lnTo>
                    <a:pt x="3160" y="900"/>
                  </a:lnTo>
                  <a:lnTo>
                    <a:pt x="3135" y="830"/>
                  </a:lnTo>
                  <a:lnTo>
                    <a:pt x="3115" y="765"/>
                  </a:lnTo>
                  <a:lnTo>
                    <a:pt x="3095" y="715"/>
                  </a:lnTo>
                  <a:lnTo>
                    <a:pt x="3085" y="675"/>
                  </a:lnTo>
                  <a:lnTo>
                    <a:pt x="3080" y="665"/>
                  </a:lnTo>
                  <a:lnTo>
                    <a:pt x="3075" y="660"/>
                  </a:lnTo>
                  <a:lnTo>
                    <a:pt x="3075" y="655"/>
                  </a:lnTo>
                  <a:lnTo>
                    <a:pt x="3060" y="650"/>
                  </a:lnTo>
                  <a:lnTo>
                    <a:pt x="3030" y="635"/>
                  </a:lnTo>
                  <a:lnTo>
                    <a:pt x="2985" y="610"/>
                  </a:lnTo>
                  <a:lnTo>
                    <a:pt x="2935" y="580"/>
                  </a:lnTo>
                  <a:lnTo>
                    <a:pt x="2885" y="550"/>
                  </a:lnTo>
                  <a:lnTo>
                    <a:pt x="2840" y="525"/>
                  </a:lnTo>
                  <a:lnTo>
                    <a:pt x="2775" y="485"/>
                  </a:lnTo>
                  <a:lnTo>
                    <a:pt x="2705" y="440"/>
                  </a:lnTo>
                  <a:lnTo>
                    <a:pt x="2635" y="395"/>
                  </a:lnTo>
                  <a:lnTo>
                    <a:pt x="2570" y="360"/>
                  </a:lnTo>
                  <a:lnTo>
                    <a:pt x="2510" y="330"/>
                  </a:lnTo>
                  <a:lnTo>
                    <a:pt x="2465" y="310"/>
                  </a:lnTo>
                  <a:lnTo>
                    <a:pt x="2430" y="305"/>
                  </a:lnTo>
                  <a:lnTo>
                    <a:pt x="2395" y="315"/>
                  </a:lnTo>
                  <a:lnTo>
                    <a:pt x="2370" y="340"/>
                  </a:lnTo>
                  <a:lnTo>
                    <a:pt x="2355" y="375"/>
                  </a:lnTo>
                  <a:lnTo>
                    <a:pt x="2340" y="410"/>
                  </a:lnTo>
                  <a:lnTo>
                    <a:pt x="2265" y="340"/>
                  </a:lnTo>
                  <a:lnTo>
                    <a:pt x="2195" y="275"/>
                  </a:lnTo>
                  <a:lnTo>
                    <a:pt x="2125" y="205"/>
                  </a:lnTo>
                  <a:lnTo>
                    <a:pt x="2065" y="150"/>
                  </a:lnTo>
                  <a:lnTo>
                    <a:pt x="2015" y="110"/>
                  </a:lnTo>
                  <a:lnTo>
                    <a:pt x="1985" y="85"/>
                  </a:lnTo>
                  <a:lnTo>
                    <a:pt x="1925" y="60"/>
                  </a:lnTo>
                  <a:lnTo>
                    <a:pt x="1840" y="35"/>
                  </a:lnTo>
                  <a:lnTo>
                    <a:pt x="1740" y="20"/>
                  </a:lnTo>
                  <a:lnTo>
                    <a:pt x="1625" y="5"/>
                  </a:lnTo>
                  <a:lnTo>
                    <a:pt x="1510" y="0"/>
                  </a:lnTo>
                  <a:lnTo>
                    <a:pt x="1405" y="0"/>
                  </a:lnTo>
                  <a:lnTo>
                    <a:pt x="1340" y="15"/>
                  </a:lnTo>
                  <a:lnTo>
                    <a:pt x="1275" y="50"/>
                  </a:lnTo>
                  <a:lnTo>
                    <a:pt x="1215" y="95"/>
                  </a:lnTo>
                  <a:lnTo>
                    <a:pt x="1165" y="145"/>
                  </a:lnTo>
                  <a:lnTo>
                    <a:pt x="1120" y="200"/>
                  </a:lnTo>
                  <a:lnTo>
                    <a:pt x="1080" y="250"/>
                  </a:lnTo>
                  <a:lnTo>
                    <a:pt x="1055" y="295"/>
                  </a:lnTo>
                  <a:lnTo>
                    <a:pt x="1035" y="330"/>
                  </a:lnTo>
                  <a:lnTo>
                    <a:pt x="1025" y="345"/>
                  </a:lnTo>
                  <a:lnTo>
                    <a:pt x="1020" y="355"/>
                  </a:lnTo>
                  <a:lnTo>
                    <a:pt x="1005" y="390"/>
                  </a:lnTo>
                  <a:lnTo>
                    <a:pt x="975" y="450"/>
                  </a:lnTo>
                  <a:lnTo>
                    <a:pt x="940" y="530"/>
                  </a:lnTo>
                  <a:lnTo>
                    <a:pt x="890" y="630"/>
                  </a:lnTo>
                  <a:lnTo>
                    <a:pt x="820" y="730"/>
                  </a:lnTo>
                  <a:lnTo>
                    <a:pt x="765" y="810"/>
                  </a:lnTo>
                  <a:lnTo>
                    <a:pt x="725" y="880"/>
                  </a:lnTo>
                  <a:lnTo>
                    <a:pt x="715" y="920"/>
                  </a:lnTo>
                  <a:lnTo>
                    <a:pt x="705" y="985"/>
                  </a:lnTo>
                  <a:lnTo>
                    <a:pt x="705" y="1065"/>
                  </a:lnTo>
                  <a:lnTo>
                    <a:pt x="705" y="1160"/>
                  </a:lnTo>
                  <a:lnTo>
                    <a:pt x="705" y="1270"/>
                  </a:lnTo>
                  <a:lnTo>
                    <a:pt x="705" y="1380"/>
                  </a:lnTo>
                  <a:lnTo>
                    <a:pt x="710" y="1490"/>
                  </a:lnTo>
                  <a:lnTo>
                    <a:pt x="710" y="1600"/>
                  </a:lnTo>
                  <a:lnTo>
                    <a:pt x="710" y="1695"/>
                  </a:lnTo>
                  <a:lnTo>
                    <a:pt x="705" y="1780"/>
                  </a:lnTo>
                  <a:lnTo>
                    <a:pt x="700" y="1845"/>
                  </a:lnTo>
                  <a:lnTo>
                    <a:pt x="690" y="1890"/>
                  </a:lnTo>
                  <a:lnTo>
                    <a:pt x="675" y="1920"/>
                  </a:lnTo>
                  <a:lnTo>
                    <a:pt x="640" y="1970"/>
                  </a:lnTo>
                  <a:lnTo>
                    <a:pt x="600" y="2035"/>
                  </a:lnTo>
                  <a:lnTo>
                    <a:pt x="550" y="2110"/>
                  </a:lnTo>
                  <a:lnTo>
                    <a:pt x="490" y="2195"/>
                  </a:lnTo>
                  <a:lnTo>
                    <a:pt x="430" y="2280"/>
                  </a:lnTo>
                  <a:lnTo>
                    <a:pt x="365" y="2375"/>
                  </a:lnTo>
                  <a:lnTo>
                    <a:pt x="300" y="2465"/>
                  </a:lnTo>
                  <a:lnTo>
                    <a:pt x="235" y="2555"/>
                  </a:lnTo>
                  <a:lnTo>
                    <a:pt x="175" y="2640"/>
                  </a:lnTo>
                  <a:lnTo>
                    <a:pt x="120" y="2715"/>
                  </a:lnTo>
                  <a:lnTo>
                    <a:pt x="75" y="2780"/>
                  </a:lnTo>
                  <a:lnTo>
                    <a:pt x="35" y="2830"/>
                  </a:lnTo>
                  <a:lnTo>
                    <a:pt x="15" y="2865"/>
                  </a:lnTo>
                  <a:lnTo>
                    <a:pt x="5" y="2875"/>
                  </a:lnTo>
                  <a:lnTo>
                    <a:pt x="0" y="2880"/>
                  </a:lnTo>
                  <a:lnTo>
                    <a:pt x="0" y="2890"/>
                  </a:lnTo>
                  <a:lnTo>
                    <a:pt x="5" y="2895"/>
                  </a:lnTo>
                  <a:lnTo>
                    <a:pt x="10" y="2895"/>
                  </a:lnTo>
                  <a:lnTo>
                    <a:pt x="20" y="2895"/>
                  </a:lnTo>
                  <a:lnTo>
                    <a:pt x="25" y="2890"/>
                  </a:lnTo>
                  <a:lnTo>
                    <a:pt x="35" y="2875"/>
                  </a:lnTo>
                  <a:lnTo>
                    <a:pt x="65" y="2835"/>
                  </a:lnTo>
                  <a:lnTo>
                    <a:pt x="100" y="2785"/>
                  </a:lnTo>
                  <a:lnTo>
                    <a:pt x="150" y="2720"/>
                  </a:lnTo>
                  <a:lnTo>
                    <a:pt x="205" y="2645"/>
                  </a:lnTo>
                  <a:lnTo>
                    <a:pt x="265" y="2560"/>
                  </a:lnTo>
                  <a:lnTo>
                    <a:pt x="325" y="2470"/>
                  </a:lnTo>
                  <a:lnTo>
                    <a:pt x="390" y="2380"/>
                  </a:lnTo>
                  <a:lnTo>
                    <a:pt x="455" y="2285"/>
                  </a:lnTo>
                  <a:lnTo>
                    <a:pt x="520" y="2200"/>
                  </a:lnTo>
                  <a:lnTo>
                    <a:pt x="575" y="2115"/>
                  </a:lnTo>
                  <a:lnTo>
                    <a:pt x="625" y="2040"/>
                  </a:lnTo>
                  <a:lnTo>
                    <a:pt x="665" y="1980"/>
                  </a:lnTo>
                  <a:lnTo>
                    <a:pt x="695" y="1930"/>
                  </a:lnTo>
                  <a:lnTo>
                    <a:pt x="715" y="1895"/>
                  </a:lnTo>
                  <a:lnTo>
                    <a:pt x="725" y="1855"/>
                  </a:lnTo>
                  <a:lnTo>
                    <a:pt x="730" y="1795"/>
                  </a:lnTo>
                  <a:lnTo>
                    <a:pt x="735" y="1720"/>
                  </a:lnTo>
                  <a:lnTo>
                    <a:pt x="735" y="1630"/>
                  </a:lnTo>
                  <a:lnTo>
                    <a:pt x="735" y="1510"/>
                  </a:lnTo>
                  <a:lnTo>
                    <a:pt x="730" y="1380"/>
                  </a:lnTo>
                  <a:lnTo>
                    <a:pt x="730" y="1255"/>
                  </a:lnTo>
                  <a:lnTo>
                    <a:pt x="730" y="1135"/>
                  </a:lnTo>
                  <a:lnTo>
                    <a:pt x="730" y="1050"/>
                  </a:lnTo>
                  <a:lnTo>
                    <a:pt x="730" y="980"/>
                  </a:lnTo>
                  <a:lnTo>
                    <a:pt x="735" y="925"/>
                  </a:lnTo>
                  <a:lnTo>
                    <a:pt x="745" y="890"/>
                  </a:lnTo>
                  <a:lnTo>
                    <a:pt x="790" y="820"/>
                  </a:lnTo>
                  <a:lnTo>
                    <a:pt x="840" y="745"/>
                  </a:lnTo>
                  <a:lnTo>
                    <a:pt x="910" y="640"/>
                  </a:lnTo>
                  <a:lnTo>
                    <a:pt x="965" y="540"/>
                  </a:lnTo>
                  <a:lnTo>
                    <a:pt x="1000" y="455"/>
                  </a:lnTo>
                  <a:lnTo>
                    <a:pt x="1030" y="395"/>
                  </a:lnTo>
                  <a:lnTo>
                    <a:pt x="1035" y="460"/>
                  </a:lnTo>
                  <a:lnTo>
                    <a:pt x="1035" y="545"/>
                  </a:lnTo>
                  <a:lnTo>
                    <a:pt x="1035" y="625"/>
                  </a:lnTo>
                  <a:lnTo>
                    <a:pt x="1025" y="705"/>
                  </a:lnTo>
                  <a:lnTo>
                    <a:pt x="1015" y="725"/>
                  </a:lnTo>
                  <a:lnTo>
                    <a:pt x="1010" y="745"/>
                  </a:lnTo>
                  <a:lnTo>
                    <a:pt x="1000" y="760"/>
                  </a:lnTo>
                  <a:lnTo>
                    <a:pt x="995" y="770"/>
                  </a:lnTo>
                  <a:lnTo>
                    <a:pt x="995" y="775"/>
                  </a:lnTo>
                  <a:lnTo>
                    <a:pt x="990" y="780"/>
                  </a:lnTo>
                  <a:lnTo>
                    <a:pt x="990" y="785"/>
                  </a:lnTo>
                  <a:lnTo>
                    <a:pt x="995" y="790"/>
                  </a:lnTo>
                  <a:lnTo>
                    <a:pt x="1000" y="795"/>
                  </a:lnTo>
                  <a:lnTo>
                    <a:pt x="1005" y="795"/>
                  </a:lnTo>
                  <a:lnTo>
                    <a:pt x="1010" y="795"/>
                  </a:lnTo>
                  <a:lnTo>
                    <a:pt x="995" y="855"/>
                  </a:lnTo>
                  <a:lnTo>
                    <a:pt x="970" y="915"/>
                  </a:lnTo>
                  <a:lnTo>
                    <a:pt x="935" y="960"/>
                  </a:lnTo>
                  <a:lnTo>
                    <a:pt x="895" y="990"/>
                  </a:lnTo>
                  <a:lnTo>
                    <a:pt x="890" y="995"/>
                  </a:lnTo>
                  <a:lnTo>
                    <a:pt x="890" y="1005"/>
                  </a:lnTo>
                  <a:lnTo>
                    <a:pt x="890" y="1010"/>
                  </a:lnTo>
                  <a:lnTo>
                    <a:pt x="895" y="1015"/>
                  </a:lnTo>
                  <a:lnTo>
                    <a:pt x="905" y="1015"/>
                  </a:lnTo>
                  <a:lnTo>
                    <a:pt x="910" y="1015"/>
                  </a:lnTo>
                  <a:lnTo>
                    <a:pt x="955" y="975"/>
                  </a:lnTo>
                  <a:lnTo>
                    <a:pt x="995" y="920"/>
                  </a:lnTo>
                  <a:lnTo>
                    <a:pt x="1020" y="860"/>
                  </a:lnTo>
                  <a:lnTo>
                    <a:pt x="1040" y="785"/>
                  </a:lnTo>
                  <a:lnTo>
                    <a:pt x="1050" y="710"/>
                  </a:lnTo>
                  <a:lnTo>
                    <a:pt x="1080" y="655"/>
                  </a:lnTo>
                  <a:lnTo>
                    <a:pt x="1105" y="590"/>
                  </a:lnTo>
                  <a:lnTo>
                    <a:pt x="1130" y="535"/>
                  </a:lnTo>
                  <a:lnTo>
                    <a:pt x="1150" y="490"/>
                  </a:lnTo>
                  <a:lnTo>
                    <a:pt x="1165" y="445"/>
                  </a:lnTo>
                  <a:lnTo>
                    <a:pt x="1180" y="395"/>
                  </a:lnTo>
                  <a:lnTo>
                    <a:pt x="1195" y="340"/>
                  </a:lnTo>
                  <a:lnTo>
                    <a:pt x="1215" y="285"/>
                  </a:lnTo>
                  <a:lnTo>
                    <a:pt x="1235" y="245"/>
                  </a:lnTo>
                  <a:lnTo>
                    <a:pt x="1255" y="225"/>
                  </a:lnTo>
                  <a:lnTo>
                    <a:pt x="1275" y="225"/>
                  </a:lnTo>
                  <a:lnTo>
                    <a:pt x="1290" y="220"/>
                  </a:lnTo>
                  <a:lnTo>
                    <a:pt x="1310" y="210"/>
                  </a:lnTo>
                  <a:lnTo>
                    <a:pt x="1325" y="205"/>
                  </a:lnTo>
                  <a:lnTo>
                    <a:pt x="1340" y="200"/>
                  </a:lnTo>
                  <a:lnTo>
                    <a:pt x="1350" y="200"/>
                  </a:lnTo>
                  <a:lnTo>
                    <a:pt x="1360" y="200"/>
                  </a:lnTo>
                  <a:lnTo>
                    <a:pt x="1370" y="200"/>
                  </a:lnTo>
                  <a:lnTo>
                    <a:pt x="1380" y="210"/>
                  </a:lnTo>
                  <a:lnTo>
                    <a:pt x="1390" y="225"/>
                  </a:lnTo>
                  <a:lnTo>
                    <a:pt x="1395" y="250"/>
                  </a:lnTo>
                  <a:lnTo>
                    <a:pt x="1395" y="295"/>
                  </a:lnTo>
                  <a:lnTo>
                    <a:pt x="1395" y="360"/>
                  </a:lnTo>
                  <a:lnTo>
                    <a:pt x="1395" y="430"/>
                  </a:lnTo>
                  <a:lnTo>
                    <a:pt x="1385" y="505"/>
                  </a:lnTo>
                  <a:lnTo>
                    <a:pt x="1380" y="575"/>
                  </a:lnTo>
                  <a:lnTo>
                    <a:pt x="1375" y="645"/>
                  </a:lnTo>
                  <a:lnTo>
                    <a:pt x="1365" y="700"/>
                  </a:lnTo>
                  <a:lnTo>
                    <a:pt x="1360" y="735"/>
                  </a:lnTo>
                  <a:lnTo>
                    <a:pt x="1360" y="750"/>
                  </a:lnTo>
                  <a:lnTo>
                    <a:pt x="1360" y="755"/>
                  </a:lnTo>
                  <a:lnTo>
                    <a:pt x="1365" y="760"/>
                  </a:lnTo>
                  <a:lnTo>
                    <a:pt x="1375" y="765"/>
                  </a:lnTo>
                  <a:lnTo>
                    <a:pt x="1380" y="760"/>
                  </a:lnTo>
                  <a:lnTo>
                    <a:pt x="1395" y="750"/>
                  </a:lnTo>
                  <a:lnTo>
                    <a:pt x="1425" y="730"/>
                  </a:lnTo>
                  <a:lnTo>
                    <a:pt x="1465" y="700"/>
                  </a:lnTo>
                  <a:lnTo>
                    <a:pt x="1515" y="660"/>
                  </a:lnTo>
                  <a:lnTo>
                    <a:pt x="1565" y="620"/>
                  </a:lnTo>
                  <a:lnTo>
                    <a:pt x="1610" y="570"/>
                  </a:lnTo>
                  <a:lnTo>
                    <a:pt x="1650" y="525"/>
                  </a:lnTo>
                  <a:lnTo>
                    <a:pt x="1675" y="475"/>
                  </a:lnTo>
                  <a:lnTo>
                    <a:pt x="1685" y="435"/>
                  </a:lnTo>
                  <a:lnTo>
                    <a:pt x="1685" y="385"/>
                  </a:lnTo>
                  <a:lnTo>
                    <a:pt x="1680" y="345"/>
                  </a:lnTo>
                  <a:lnTo>
                    <a:pt x="1680" y="295"/>
                  </a:lnTo>
                  <a:lnTo>
                    <a:pt x="1685" y="265"/>
                  </a:lnTo>
                  <a:lnTo>
                    <a:pt x="1715" y="240"/>
                  </a:lnTo>
                  <a:lnTo>
                    <a:pt x="1720" y="240"/>
                  </a:lnTo>
                  <a:lnTo>
                    <a:pt x="1770" y="215"/>
                  </a:lnTo>
                  <a:lnTo>
                    <a:pt x="1825" y="200"/>
                  </a:lnTo>
                  <a:lnTo>
                    <a:pt x="1885" y="205"/>
                  </a:lnTo>
                  <a:lnTo>
                    <a:pt x="1880" y="215"/>
                  </a:lnTo>
                  <a:lnTo>
                    <a:pt x="1885" y="220"/>
                  </a:lnTo>
                  <a:lnTo>
                    <a:pt x="1925" y="295"/>
                  </a:lnTo>
                  <a:lnTo>
                    <a:pt x="1945" y="370"/>
                  </a:lnTo>
                  <a:lnTo>
                    <a:pt x="1945" y="445"/>
                  </a:lnTo>
                  <a:lnTo>
                    <a:pt x="1925" y="520"/>
                  </a:lnTo>
                  <a:lnTo>
                    <a:pt x="1895" y="585"/>
                  </a:lnTo>
                  <a:lnTo>
                    <a:pt x="1860" y="645"/>
                  </a:lnTo>
                  <a:lnTo>
                    <a:pt x="1820" y="700"/>
                  </a:lnTo>
                  <a:lnTo>
                    <a:pt x="1785" y="745"/>
                  </a:lnTo>
                  <a:lnTo>
                    <a:pt x="1750" y="780"/>
                  </a:lnTo>
                  <a:lnTo>
                    <a:pt x="1725" y="800"/>
                  </a:lnTo>
                  <a:lnTo>
                    <a:pt x="1715" y="810"/>
                  </a:lnTo>
                  <a:lnTo>
                    <a:pt x="1715" y="815"/>
                  </a:lnTo>
                  <a:lnTo>
                    <a:pt x="1715" y="820"/>
                  </a:lnTo>
                  <a:lnTo>
                    <a:pt x="1715" y="825"/>
                  </a:lnTo>
                  <a:lnTo>
                    <a:pt x="1720" y="830"/>
                  </a:lnTo>
                  <a:lnTo>
                    <a:pt x="1725" y="830"/>
                  </a:lnTo>
                  <a:lnTo>
                    <a:pt x="1735" y="830"/>
                  </a:lnTo>
                  <a:lnTo>
                    <a:pt x="1745" y="820"/>
                  </a:lnTo>
                  <a:lnTo>
                    <a:pt x="1765" y="800"/>
                  </a:lnTo>
                  <a:lnTo>
                    <a:pt x="1800" y="765"/>
                  </a:lnTo>
                  <a:lnTo>
                    <a:pt x="1840" y="720"/>
                  </a:lnTo>
                  <a:lnTo>
                    <a:pt x="1880" y="665"/>
                  </a:lnTo>
                  <a:lnTo>
                    <a:pt x="1915" y="600"/>
                  </a:lnTo>
                  <a:lnTo>
                    <a:pt x="1950" y="530"/>
                  </a:lnTo>
                  <a:lnTo>
                    <a:pt x="1975" y="545"/>
                  </a:lnTo>
                  <a:lnTo>
                    <a:pt x="2005" y="565"/>
                  </a:lnTo>
                  <a:lnTo>
                    <a:pt x="2035" y="600"/>
                  </a:lnTo>
                  <a:lnTo>
                    <a:pt x="2060" y="645"/>
                  </a:lnTo>
                  <a:lnTo>
                    <a:pt x="2060" y="700"/>
                  </a:lnTo>
                  <a:lnTo>
                    <a:pt x="2040" y="765"/>
                  </a:lnTo>
                  <a:lnTo>
                    <a:pt x="2005" y="835"/>
                  </a:lnTo>
                  <a:lnTo>
                    <a:pt x="1945" y="915"/>
                  </a:lnTo>
                  <a:lnTo>
                    <a:pt x="1870" y="995"/>
                  </a:lnTo>
                  <a:lnTo>
                    <a:pt x="1865" y="1000"/>
                  </a:lnTo>
                  <a:lnTo>
                    <a:pt x="1865" y="1005"/>
                  </a:lnTo>
                  <a:lnTo>
                    <a:pt x="1865" y="1010"/>
                  </a:lnTo>
                  <a:lnTo>
                    <a:pt x="1875" y="1015"/>
                  </a:lnTo>
                  <a:lnTo>
                    <a:pt x="1880" y="1015"/>
                  </a:lnTo>
                  <a:lnTo>
                    <a:pt x="1885" y="1010"/>
                  </a:lnTo>
                  <a:lnTo>
                    <a:pt x="1975" y="920"/>
                  </a:lnTo>
                  <a:lnTo>
                    <a:pt x="2035" y="830"/>
                  </a:lnTo>
                  <a:lnTo>
                    <a:pt x="2035" y="885"/>
                  </a:lnTo>
                  <a:lnTo>
                    <a:pt x="2020" y="940"/>
                  </a:lnTo>
                  <a:lnTo>
                    <a:pt x="2000" y="985"/>
                  </a:lnTo>
                  <a:lnTo>
                    <a:pt x="1980" y="1030"/>
                  </a:lnTo>
                  <a:lnTo>
                    <a:pt x="1955" y="1065"/>
                  </a:lnTo>
                  <a:lnTo>
                    <a:pt x="1940" y="1085"/>
                  </a:lnTo>
                  <a:lnTo>
                    <a:pt x="1935" y="1095"/>
                  </a:lnTo>
                  <a:lnTo>
                    <a:pt x="1930" y="1100"/>
                  </a:lnTo>
                  <a:lnTo>
                    <a:pt x="1930" y="1105"/>
                  </a:lnTo>
                  <a:lnTo>
                    <a:pt x="1920" y="1220"/>
                  </a:lnTo>
                  <a:lnTo>
                    <a:pt x="1890" y="1320"/>
                  </a:lnTo>
                  <a:lnTo>
                    <a:pt x="1850" y="1415"/>
                  </a:lnTo>
                  <a:lnTo>
                    <a:pt x="1800" y="1495"/>
                  </a:lnTo>
                  <a:lnTo>
                    <a:pt x="1740" y="1570"/>
                  </a:lnTo>
                  <a:lnTo>
                    <a:pt x="1685" y="1640"/>
                  </a:lnTo>
                  <a:lnTo>
                    <a:pt x="1625" y="1715"/>
                  </a:lnTo>
                  <a:lnTo>
                    <a:pt x="1575" y="1785"/>
                  </a:lnTo>
                  <a:lnTo>
                    <a:pt x="1545" y="1855"/>
                  </a:lnTo>
                  <a:lnTo>
                    <a:pt x="1530" y="1895"/>
                  </a:lnTo>
                  <a:lnTo>
                    <a:pt x="1505" y="1955"/>
                  </a:lnTo>
                  <a:lnTo>
                    <a:pt x="1475" y="2030"/>
                  </a:lnTo>
                  <a:lnTo>
                    <a:pt x="1430" y="2120"/>
                  </a:lnTo>
                  <a:lnTo>
                    <a:pt x="1380" y="2225"/>
                  </a:lnTo>
                  <a:lnTo>
                    <a:pt x="1325" y="2335"/>
                  </a:lnTo>
                  <a:lnTo>
                    <a:pt x="1270" y="2455"/>
                  </a:lnTo>
                  <a:lnTo>
                    <a:pt x="1205" y="2580"/>
                  </a:lnTo>
                  <a:lnTo>
                    <a:pt x="1145" y="2710"/>
                  </a:lnTo>
                  <a:lnTo>
                    <a:pt x="1080" y="2835"/>
                  </a:lnTo>
                  <a:lnTo>
                    <a:pt x="1015" y="2960"/>
                  </a:lnTo>
                  <a:lnTo>
                    <a:pt x="955" y="3080"/>
                  </a:lnTo>
                  <a:lnTo>
                    <a:pt x="900" y="3190"/>
                  </a:lnTo>
                  <a:lnTo>
                    <a:pt x="845" y="3295"/>
                  </a:lnTo>
                  <a:lnTo>
                    <a:pt x="800" y="3385"/>
                  </a:lnTo>
                  <a:lnTo>
                    <a:pt x="765" y="3455"/>
                  </a:lnTo>
                  <a:lnTo>
                    <a:pt x="735" y="3515"/>
                  </a:lnTo>
                  <a:lnTo>
                    <a:pt x="715" y="3550"/>
                  </a:lnTo>
                  <a:lnTo>
                    <a:pt x="705" y="3565"/>
                  </a:lnTo>
                  <a:lnTo>
                    <a:pt x="705" y="3570"/>
                  </a:lnTo>
                  <a:lnTo>
                    <a:pt x="710" y="3575"/>
                  </a:lnTo>
                  <a:lnTo>
                    <a:pt x="715" y="3580"/>
                  </a:lnTo>
                  <a:lnTo>
                    <a:pt x="720" y="3585"/>
                  </a:lnTo>
                  <a:lnTo>
                    <a:pt x="725" y="3580"/>
                  </a:lnTo>
                  <a:lnTo>
                    <a:pt x="730" y="3575"/>
                  </a:lnTo>
                  <a:lnTo>
                    <a:pt x="740" y="3555"/>
                  </a:lnTo>
                  <a:lnTo>
                    <a:pt x="760" y="3515"/>
                  </a:lnTo>
                  <a:lnTo>
                    <a:pt x="795" y="3450"/>
                  </a:lnTo>
                  <a:lnTo>
                    <a:pt x="835" y="3375"/>
                  </a:lnTo>
                  <a:lnTo>
                    <a:pt x="880" y="3280"/>
                  </a:lnTo>
                  <a:lnTo>
                    <a:pt x="935" y="3180"/>
                  </a:lnTo>
                  <a:lnTo>
                    <a:pt x="990" y="3065"/>
                  </a:lnTo>
                  <a:lnTo>
                    <a:pt x="1050" y="2945"/>
                  </a:lnTo>
                  <a:lnTo>
                    <a:pt x="1115" y="2825"/>
                  </a:lnTo>
                  <a:lnTo>
                    <a:pt x="1175" y="2695"/>
                  </a:lnTo>
                  <a:lnTo>
                    <a:pt x="1240" y="2570"/>
                  </a:lnTo>
                  <a:lnTo>
                    <a:pt x="1300" y="2450"/>
                  </a:lnTo>
                  <a:lnTo>
                    <a:pt x="1360" y="2330"/>
                  </a:lnTo>
                  <a:lnTo>
                    <a:pt x="1410" y="2220"/>
                  </a:lnTo>
                  <a:lnTo>
                    <a:pt x="1460" y="2120"/>
                  </a:lnTo>
                  <a:lnTo>
                    <a:pt x="1500" y="2030"/>
                  </a:lnTo>
                  <a:lnTo>
                    <a:pt x="1535" y="1955"/>
                  </a:lnTo>
                  <a:lnTo>
                    <a:pt x="1555" y="1900"/>
                  </a:lnTo>
                  <a:lnTo>
                    <a:pt x="1745" y="2465"/>
                  </a:lnTo>
                  <a:lnTo>
                    <a:pt x="1750" y="2475"/>
                  </a:lnTo>
                  <a:lnTo>
                    <a:pt x="1760" y="2475"/>
                  </a:lnTo>
                  <a:lnTo>
                    <a:pt x="1770" y="2470"/>
                  </a:lnTo>
                  <a:lnTo>
                    <a:pt x="1770" y="2465"/>
                  </a:lnTo>
                  <a:lnTo>
                    <a:pt x="1780" y="2365"/>
                  </a:lnTo>
                  <a:lnTo>
                    <a:pt x="1795" y="2275"/>
                  </a:lnTo>
                  <a:lnTo>
                    <a:pt x="1800" y="2270"/>
                  </a:lnTo>
                  <a:lnTo>
                    <a:pt x="1805" y="2270"/>
                  </a:lnTo>
                  <a:lnTo>
                    <a:pt x="1840" y="2230"/>
                  </a:lnTo>
                  <a:lnTo>
                    <a:pt x="1885" y="2190"/>
                  </a:lnTo>
                  <a:lnTo>
                    <a:pt x="1965" y="2215"/>
                  </a:lnTo>
                  <a:lnTo>
                    <a:pt x="2060" y="2245"/>
                  </a:lnTo>
                  <a:lnTo>
                    <a:pt x="2170" y="2295"/>
                  </a:lnTo>
                  <a:lnTo>
                    <a:pt x="2290" y="2350"/>
                  </a:lnTo>
                  <a:lnTo>
                    <a:pt x="2420" y="2415"/>
                  </a:lnTo>
                  <a:lnTo>
                    <a:pt x="2550" y="2480"/>
                  </a:lnTo>
                  <a:lnTo>
                    <a:pt x="2685" y="2550"/>
                  </a:lnTo>
                  <a:lnTo>
                    <a:pt x="2815" y="2625"/>
                  </a:lnTo>
                  <a:lnTo>
                    <a:pt x="2940" y="2695"/>
                  </a:lnTo>
                  <a:lnTo>
                    <a:pt x="3055" y="2760"/>
                  </a:lnTo>
                  <a:lnTo>
                    <a:pt x="3160" y="2820"/>
                  </a:lnTo>
                  <a:lnTo>
                    <a:pt x="3155" y="2830"/>
                  </a:lnTo>
                  <a:lnTo>
                    <a:pt x="3155" y="2835"/>
                  </a:lnTo>
                  <a:lnTo>
                    <a:pt x="3545" y="3995"/>
                  </a:lnTo>
                  <a:lnTo>
                    <a:pt x="3545" y="4000"/>
                  </a:lnTo>
                  <a:lnTo>
                    <a:pt x="3550" y="4005"/>
                  </a:lnTo>
                  <a:lnTo>
                    <a:pt x="3560" y="4000"/>
                  </a:lnTo>
                  <a:lnTo>
                    <a:pt x="3565" y="4000"/>
                  </a:lnTo>
                  <a:lnTo>
                    <a:pt x="3565" y="3995"/>
                  </a:lnTo>
                  <a:lnTo>
                    <a:pt x="3565" y="3985"/>
                  </a:lnTo>
                  <a:lnTo>
                    <a:pt x="3180" y="2835"/>
                  </a:lnTo>
                  <a:lnTo>
                    <a:pt x="3255" y="2875"/>
                  </a:lnTo>
                  <a:lnTo>
                    <a:pt x="3310" y="2910"/>
                  </a:lnTo>
                  <a:lnTo>
                    <a:pt x="3355" y="2935"/>
                  </a:lnTo>
                  <a:lnTo>
                    <a:pt x="3385" y="2955"/>
                  </a:lnTo>
                  <a:lnTo>
                    <a:pt x="3395" y="2960"/>
                  </a:lnTo>
                  <a:lnTo>
                    <a:pt x="3405" y="2960"/>
                  </a:lnTo>
                  <a:lnTo>
                    <a:pt x="3410" y="2960"/>
                  </a:lnTo>
                  <a:lnTo>
                    <a:pt x="3415" y="2955"/>
                  </a:lnTo>
                  <a:lnTo>
                    <a:pt x="3415" y="2950"/>
                  </a:lnTo>
                  <a:lnTo>
                    <a:pt x="3315" y="2295"/>
                  </a:lnTo>
                  <a:lnTo>
                    <a:pt x="3315" y="2290"/>
                  </a:lnTo>
                  <a:lnTo>
                    <a:pt x="3300" y="2230"/>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91" name="Google Shape;2491;p48"/>
            <p:cNvSpPr/>
            <p:nvPr/>
          </p:nvSpPr>
          <p:spPr>
            <a:xfrm>
              <a:off x="3970" y="1921"/>
              <a:ext cx="924" cy="997"/>
            </a:xfrm>
            <a:custGeom>
              <a:avLst/>
              <a:gdLst/>
              <a:ahLst/>
              <a:cxnLst/>
              <a:rect l="l" t="t" r="r" b="b"/>
              <a:pathLst>
                <a:path w="2225" h="2380" extrusionOk="0">
                  <a:moveTo>
                    <a:pt x="2220" y="2210"/>
                  </a:moveTo>
                  <a:lnTo>
                    <a:pt x="2140" y="2135"/>
                  </a:lnTo>
                  <a:lnTo>
                    <a:pt x="2040" y="2075"/>
                  </a:lnTo>
                  <a:lnTo>
                    <a:pt x="1930" y="2025"/>
                  </a:lnTo>
                  <a:lnTo>
                    <a:pt x="1810" y="1990"/>
                  </a:lnTo>
                  <a:lnTo>
                    <a:pt x="1695" y="1965"/>
                  </a:lnTo>
                  <a:lnTo>
                    <a:pt x="1585" y="1945"/>
                  </a:lnTo>
                  <a:lnTo>
                    <a:pt x="1480" y="1935"/>
                  </a:lnTo>
                  <a:lnTo>
                    <a:pt x="1395" y="1930"/>
                  </a:lnTo>
                  <a:lnTo>
                    <a:pt x="1330" y="1925"/>
                  </a:lnTo>
                  <a:lnTo>
                    <a:pt x="1290" y="1925"/>
                  </a:lnTo>
                  <a:lnTo>
                    <a:pt x="1280" y="1865"/>
                  </a:lnTo>
                  <a:lnTo>
                    <a:pt x="1265" y="1800"/>
                  </a:lnTo>
                  <a:lnTo>
                    <a:pt x="1240" y="1730"/>
                  </a:lnTo>
                  <a:lnTo>
                    <a:pt x="1205" y="1680"/>
                  </a:lnTo>
                  <a:lnTo>
                    <a:pt x="1180" y="1640"/>
                  </a:lnTo>
                  <a:lnTo>
                    <a:pt x="1150" y="1575"/>
                  </a:lnTo>
                  <a:lnTo>
                    <a:pt x="1120" y="1490"/>
                  </a:lnTo>
                  <a:lnTo>
                    <a:pt x="1090" y="1390"/>
                  </a:lnTo>
                  <a:lnTo>
                    <a:pt x="1060" y="1285"/>
                  </a:lnTo>
                  <a:lnTo>
                    <a:pt x="1035" y="1180"/>
                  </a:lnTo>
                  <a:lnTo>
                    <a:pt x="1010" y="1085"/>
                  </a:lnTo>
                  <a:lnTo>
                    <a:pt x="990" y="995"/>
                  </a:lnTo>
                  <a:lnTo>
                    <a:pt x="985" y="990"/>
                  </a:lnTo>
                  <a:lnTo>
                    <a:pt x="980" y="990"/>
                  </a:lnTo>
                  <a:lnTo>
                    <a:pt x="975" y="990"/>
                  </a:lnTo>
                  <a:lnTo>
                    <a:pt x="970" y="990"/>
                  </a:lnTo>
                  <a:lnTo>
                    <a:pt x="965" y="1000"/>
                  </a:lnTo>
                  <a:lnTo>
                    <a:pt x="965" y="1005"/>
                  </a:lnTo>
                  <a:lnTo>
                    <a:pt x="970" y="1025"/>
                  </a:lnTo>
                  <a:lnTo>
                    <a:pt x="980" y="1070"/>
                  </a:lnTo>
                  <a:lnTo>
                    <a:pt x="995" y="1140"/>
                  </a:lnTo>
                  <a:lnTo>
                    <a:pt x="1015" y="1220"/>
                  </a:lnTo>
                  <a:lnTo>
                    <a:pt x="1040" y="1310"/>
                  </a:lnTo>
                  <a:lnTo>
                    <a:pt x="1065" y="1400"/>
                  </a:lnTo>
                  <a:lnTo>
                    <a:pt x="1095" y="1490"/>
                  </a:lnTo>
                  <a:lnTo>
                    <a:pt x="1120" y="1570"/>
                  </a:lnTo>
                  <a:lnTo>
                    <a:pt x="1150" y="1635"/>
                  </a:lnTo>
                  <a:lnTo>
                    <a:pt x="1175" y="1685"/>
                  </a:lnTo>
                  <a:lnTo>
                    <a:pt x="1140" y="1705"/>
                  </a:lnTo>
                  <a:lnTo>
                    <a:pt x="1090" y="1740"/>
                  </a:lnTo>
                  <a:lnTo>
                    <a:pt x="1030" y="1790"/>
                  </a:lnTo>
                  <a:lnTo>
                    <a:pt x="960" y="1855"/>
                  </a:lnTo>
                  <a:lnTo>
                    <a:pt x="890" y="1930"/>
                  </a:lnTo>
                  <a:lnTo>
                    <a:pt x="825" y="2025"/>
                  </a:lnTo>
                  <a:lnTo>
                    <a:pt x="765" y="2125"/>
                  </a:lnTo>
                  <a:lnTo>
                    <a:pt x="725" y="2245"/>
                  </a:lnTo>
                  <a:lnTo>
                    <a:pt x="700" y="2380"/>
                  </a:lnTo>
                  <a:lnTo>
                    <a:pt x="685" y="2335"/>
                  </a:lnTo>
                  <a:lnTo>
                    <a:pt x="665" y="2275"/>
                  </a:lnTo>
                  <a:lnTo>
                    <a:pt x="645" y="2205"/>
                  </a:lnTo>
                  <a:lnTo>
                    <a:pt x="615" y="2130"/>
                  </a:lnTo>
                  <a:lnTo>
                    <a:pt x="590" y="2050"/>
                  </a:lnTo>
                  <a:lnTo>
                    <a:pt x="565" y="1975"/>
                  </a:lnTo>
                  <a:lnTo>
                    <a:pt x="545" y="1915"/>
                  </a:lnTo>
                  <a:lnTo>
                    <a:pt x="530" y="1865"/>
                  </a:lnTo>
                  <a:lnTo>
                    <a:pt x="520" y="1840"/>
                  </a:lnTo>
                  <a:lnTo>
                    <a:pt x="550" y="1775"/>
                  </a:lnTo>
                  <a:lnTo>
                    <a:pt x="595" y="1710"/>
                  </a:lnTo>
                  <a:lnTo>
                    <a:pt x="655" y="1635"/>
                  </a:lnTo>
                  <a:lnTo>
                    <a:pt x="710" y="1565"/>
                  </a:lnTo>
                  <a:lnTo>
                    <a:pt x="770" y="1490"/>
                  </a:lnTo>
                  <a:lnTo>
                    <a:pt x="820" y="1405"/>
                  </a:lnTo>
                  <a:lnTo>
                    <a:pt x="865" y="1310"/>
                  </a:lnTo>
                  <a:lnTo>
                    <a:pt x="895" y="1205"/>
                  </a:lnTo>
                  <a:lnTo>
                    <a:pt x="905" y="1090"/>
                  </a:lnTo>
                  <a:lnTo>
                    <a:pt x="920" y="1070"/>
                  </a:lnTo>
                  <a:lnTo>
                    <a:pt x="940" y="1040"/>
                  </a:lnTo>
                  <a:lnTo>
                    <a:pt x="965" y="995"/>
                  </a:lnTo>
                  <a:lnTo>
                    <a:pt x="990" y="945"/>
                  </a:lnTo>
                  <a:lnTo>
                    <a:pt x="1005" y="890"/>
                  </a:lnTo>
                  <a:lnTo>
                    <a:pt x="1010" y="830"/>
                  </a:lnTo>
                  <a:lnTo>
                    <a:pt x="1010" y="805"/>
                  </a:lnTo>
                  <a:lnTo>
                    <a:pt x="1005" y="780"/>
                  </a:lnTo>
                  <a:lnTo>
                    <a:pt x="1005" y="775"/>
                  </a:lnTo>
                  <a:lnTo>
                    <a:pt x="1035" y="695"/>
                  </a:lnTo>
                  <a:lnTo>
                    <a:pt x="1030" y="620"/>
                  </a:lnTo>
                  <a:lnTo>
                    <a:pt x="1015" y="575"/>
                  </a:lnTo>
                  <a:lnTo>
                    <a:pt x="985" y="540"/>
                  </a:lnTo>
                  <a:lnTo>
                    <a:pt x="955" y="515"/>
                  </a:lnTo>
                  <a:lnTo>
                    <a:pt x="925" y="495"/>
                  </a:lnTo>
                  <a:lnTo>
                    <a:pt x="905" y="490"/>
                  </a:lnTo>
                  <a:lnTo>
                    <a:pt x="920" y="420"/>
                  </a:lnTo>
                  <a:lnTo>
                    <a:pt x="920" y="350"/>
                  </a:lnTo>
                  <a:lnTo>
                    <a:pt x="905" y="280"/>
                  </a:lnTo>
                  <a:lnTo>
                    <a:pt x="865" y="205"/>
                  </a:lnTo>
                  <a:lnTo>
                    <a:pt x="885" y="220"/>
                  </a:lnTo>
                  <a:lnTo>
                    <a:pt x="900" y="245"/>
                  </a:lnTo>
                  <a:lnTo>
                    <a:pt x="915" y="270"/>
                  </a:lnTo>
                  <a:lnTo>
                    <a:pt x="945" y="315"/>
                  </a:lnTo>
                  <a:lnTo>
                    <a:pt x="980" y="375"/>
                  </a:lnTo>
                  <a:lnTo>
                    <a:pt x="1025" y="445"/>
                  </a:lnTo>
                  <a:lnTo>
                    <a:pt x="1070" y="510"/>
                  </a:lnTo>
                  <a:lnTo>
                    <a:pt x="1120" y="575"/>
                  </a:lnTo>
                  <a:lnTo>
                    <a:pt x="1165" y="630"/>
                  </a:lnTo>
                  <a:lnTo>
                    <a:pt x="1210" y="665"/>
                  </a:lnTo>
                  <a:lnTo>
                    <a:pt x="1245" y="675"/>
                  </a:lnTo>
                  <a:lnTo>
                    <a:pt x="1250" y="675"/>
                  </a:lnTo>
                  <a:lnTo>
                    <a:pt x="1255" y="670"/>
                  </a:lnTo>
                  <a:lnTo>
                    <a:pt x="1260" y="665"/>
                  </a:lnTo>
                  <a:lnTo>
                    <a:pt x="1255" y="660"/>
                  </a:lnTo>
                  <a:lnTo>
                    <a:pt x="1250" y="655"/>
                  </a:lnTo>
                  <a:lnTo>
                    <a:pt x="1245" y="650"/>
                  </a:lnTo>
                  <a:lnTo>
                    <a:pt x="1220" y="640"/>
                  </a:lnTo>
                  <a:lnTo>
                    <a:pt x="1180" y="605"/>
                  </a:lnTo>
                  <a:lnTo>
                    <a:pt x="1135" y="555"/>
                  </a:lnTo>
                  <a:lnTo>
                    <a:pt x="1085" y="490"/>
                  </a:lnTo>
                  <a:lnTo>
                    <a:pt x="1035" y="415"/>
                  </a:lnTo>
                  <a:lnTo>
                    <a:pt x="985" y="335"/>
                  </a:lnTo>
                  <a:lnTo>
                    <a:pt x="940" y="255"/>
                  </a:lnTo>
                  <a:lnTo>
                    <a:pt x="900" y="200"/>
                  </a:lnTo>
                  <a:lnTo>
                    <a:pt x="855" y="170"/>
                  </a:lnTo>
                  <a:lnTo>
                    <a:pt x="815" y="155"/>
                  </a:lnTo>
                  <a:lnTo>
                    <a:pt x="770" y="155"/>
                  </a:lnTo>
                  <a:lnTo>
                    <a:pt x="730" y="165"/>
                  </a:lnTo>
                  <a:lnTo>
                    <a:pt x="695" y="180"/>
                  </a:lnTo>
                  <a:lnTo>
                    <a:pt x="660" y="195"/>
                  </a:lnTo>
                  <a:lnTo>
                    <a:pt x="655" y="200"/>
                  </a:lnTo>
                  <a:lnTo>
                    <a:pt x="625" y="220"/>
                  </a:lnTo>
                  <a:lnTo>
                    <a:pt x="610" y="250"/>
                  </a:lnTo>
                  <a:lnTo>
                    <a:pt x="605" y="280"/>
                  </a:lnTo>
                  <a:lnTo>
                    <a:pt x="605" y="305"/>
                  </a:lnTo>
                  <a:lnTo>
                    <a:pt x="605" y="330"/>
                  </a:lnTo>
                  <a:lnTo>
                    <a:pt x="610" y="365"/>
                  </a:lnTo>
                  <a:lnTo>
                    <a:pt x="610" y="415"/>
                  </a:lnTo>
                  <a:lnTo>
                    <a:pt x="600" y="450"/>
                  </a:lnTo>
                  <a:lnTo>
                    <a:pt x="575" y="495"/>
                  </a:lnTo>
                  <a:lnTo>
                    <a:pt x="535" y="540"/>
                  </a:lnTo>
                  <a:lnTo>
                    <a:pt x="485" y="590"/>
                  </a:lnTo>
                  <a:lnTo>
                    <a:pt x="435" y="635"/>
                  </a:lnTo>
                  <a:lnTo>
                    <a:pt x="385" y="675"/>
                  </a:lnTo>
                  <a:lnTo>
                    <a:pt x="340" y="705"/>
                  </a:lnTo>
                  <a:lnTo>
                    <a:pt x="345" y="645"/>
                  </a:lnTo>
                  <a:lnTo>
                    <a:pt x="355" y="565"/>
                  </a:lnTo>
                  <a:lnTo>
                    <a:pt x="365" y="470"/>
                  </a:lnTo>
                  <a:lnTo>
                    <a:pt x="370" y="380"/>
                  </a:lnTo>
                  <a:lnTo>
                    <a:pt x="370" y="295"/>
                  </a:lnTo>
                  <a:lnTo>
                    <a:pt x="370" y="270"/>
                  </a:lnTo>
                  <a:lnTo>
                    <a:pt x="370" y="245"/>
                  </a:lnTo>
                  <a:lnTo>
                    <a:pt x="370" y="225"/>
                  </a:lnTo>
                  <a:lnTo>
                    <a:pt x="365" y="205"/>
                  </a:lnTo>
                  <a:lnTo>
                    <a:pt x="355" y="185"/>
                  </a:lnTo>
                  <a:lnTo>
                    <a:pt x="345" y="170"/>
                  </a:lnTo>
                  <a:lnTo>
                    <a:pt x="335" y="160"/>
                  </a:lnTo>
                  <a:lnTo>
                    <a:pt x="310" y="155"/>
                  </a:lnTo>
                  <a:lnTo>
                    <a:pt x="280" y="160"/>
                  </a:lnTo>
                  <a:lnTo>
                    <a:pt x="250" y="170"/>
                  </a:lnTo>
                  <a:lnTo>
                    <a:pt x="235" y="175"/>
                  </a:lnTo>
                  <a:lnTo>
                    <a:pt x="220" y="180"/>
                  </a:lnTo>
                  <a:lnTo>
                    <a:pt x="205" y="180"/>
                  </a:lnTo>
                  <a:lnTo>
                    <a:pt x="180" y="190"/>
                  </a:lnTo>
                  <a:lnTo>
                    <a:pt x="160" y="220"/>
                  </a:lnTo>
                  <a:lnTo>
                    <a:pt x="140" y="260"/>
                  </a:lnTo>
                  <a:lnTo>
                    <a:pt x="125" y="310"/>
                  </a:lnTo>
                  <a:lnTo>
                    <a:pt x="105" y="365"/>
                  </a:lnTo>
                  <a:lnTo>
                    <a:pt x="90" y="415"/>
                  </a:lnTo>
                  <a:lnTo>
                    <a:pt x="75" y="460"/>
                  </a:lnTo>
                  <a:lnTo>
                    <a:pt x="60" y="500"/>
                  </a:lnTo>
                  <a:lnTo>
                    <a:pt x="35" y="555"/>
                  </a:lnTo>
                  <a:lnTo>
                    <a:pt x="10" y="615"/>
                  </a:lnTo>
                  <a:lnTo>
                    <a:pt x="10" y="535"/>
                  </a:lnTo>
                  <a:lnTo>
                    <a:pt x="10" y="465"/>
                  </a:lnTo>
                  <a:lnTo>
                    <a:pt x="5" y="405"/>
                  </a:lnTo>
                  <a:lnTo>
                    <a:pt x="5" y="355"/>
                  </a:lnTo>
                  <a:lnTo>
                    <a:pt x="0" y="330"/>
                  </a:lnTo>
                  <a:lnTo>
                    <a:pt x="15" y="310"/>
                  </a:lnTo>
                  <a:lnTo>
                    <a:pt x="40" y="270"/>
                  </a:lnTo>
                  <a:lnTo>
                    <a:pt x="75" y="220"/>
                  </a:lnTo>
                  <a:lnTo>
                    <a:pt x="120" y="160"/>
                  </a:lnTo>
                  <a:lnTo>
                    <a:pt x="170" y="105"/>
                  </a:lnTo>
                  <a:lnTo>
                    <a:pt x="230" y="60"/>
                  </a:lnTo>
                  <a:lnTo>
                    <a:pt x="290" y="25"/>
                  </a:lnTo>
                  <a:lnTo>
                    <a:pt x="360" y="5"/>
                  </a:lnTo>
                  <a:lnTo>
                    <a:pt x="460" y="0"/>
                  </a:lnTo>
                  <a:lnTo>
                    <a:pt x="575" y="10"/>
                  </a:lnTo>
                  <a:lnTo>
                    <a:pt x="680" y="20"/>
                  </a:lnTo>
                  <a:lnTo>
                    <a:pt x="780" y="40"/>
                  </a:lnTo>
                  <a:lnTo>
                    <a:pt x="865" y="65"/>
                  </a:lnTo>
                  <a:lnTo>
                    <a:pt x="920" y="90"/>
                  </a:lnTo>
                  <a:lnTo>
                    <a:pt x="945" y="105"/>
                  </a:lnTo>
                  <a:lnTo>
                    <a:pt x="980" y="135"/>
                  </a:lnTo>
                  <a:lnTo>
                    <a:pt x="1025" y="175"/>
                  </a:lnTo>
                  <a:lnTo>
                    <a:pt x="1075" y="220"/>
                  </a:lnTo>
                  <a:lnTo>
                    <a:pt x="1130" y="270"/>
                  </a:lnTo>
                  <a:lnTo>
                    <a:pt x="1205" y="345"/>
                  </a:lnTo>
                  <a:lnTo>
                    <a:pt x="1285" y="415"/>
                  </a:lnTo>
                  <a:lnTo>
                    <a:pt x="1285" y="425"/>
                  </a:lnTo>
                  <a:lnTo>
                    <a:pt x="1285" y="430"/>
                  </a:lnTo>
                  <a:lnTo>
                    <a:pt x="1285" y="435"/>
                  </a:lnTo>
                  <a:lnTo>
                    <a:pt x="1290" y="440"/>
                  </a:lnTo>
                  <a:lnTo>
                    <a:pt x="1295" y="440"/>
                  </a:lnTo>
                  <a:lnTo>
                    <a:pt x="1300" y="440"/>
                  </a:lnTo>
                  <a:lnTo>
                    <a:pt x="1305" y="435"/>
                  </a:lnTo>
                  <a:lnTo>
                    <a:pt x="1375" y="495"/>
                  </a:lnTo>
                  <a:lnTo>
                    <a:pt x="1435" y="545"/>
                  </a:lnTo>
                  <a:lnTo>
                    <a:pt x="1490" y="590"/>
                  </a:lnTo>
                  <a:lnTo>
                    <a:pt x="1540" y="615"/>
                  </a:lnTo>
                  <a:lnTo>
                    <a:pt x="1450" y="630"/>
                  </a:lnTo>
                  <a:lnTo>
                    <a:pt x="1365" y="650"/>
                  </a:lnTo>
                  <a:lnTo>
                    <a:pt x="1290" y="670"/>
                  </a:lnTo>
                  <a:lnTo>
                    <a:pt x="1225" y="685"/>
                  </a:lnTo>
                  <a:lnTo>
                    <a:pt x="1180" y="695"/>
                  </a:lnTo>
                  <a:lnTo>
                    <a:pt x="1160" y="705"/>
                  </a:lnTo>
                  <a:lnTo>
                    <a:pt x="1155" y="705"/>
                  </a:lnTo>
                  <a:lnTo>
                    <a:pt x="1150" y="710"/>
                  </a:lnTo>
                  <a:lnTo>
                    <a:pt x="1150" y="715"/>
                  </a:lnTo>
                  <a:lnTo>
                    <a:pt x="1150" y="720"/>
                  </a:lnTo>
                  <a:lnTo>
                    <a:pt x="1150" y="725"/>
                  </a:lnTo>
                  <a:lnTo>
                    <a:pt x="1160" y="735"/>
                  </a:lnTo>
                  <a:lnTo>
                    <a:pt x="1190" y="760"/>
                  </a:lnTo>
                  <a:lnTo>
                    <a:pt x="1230" y="795"/>
                  </a:lnTo>
                  <a:lnTo>
                    <a:pt x="1290" y="835"/>
                  </a:lnTo>
                  <a:lnTo>
                    <a:pt x="1370" y="875"/>
                  </a:lnTo>
                  <a:lnTo>
                    <a:pt x="1460" y="910"/>
                  </a:lnTo>
                  <a:lnTo>
                    <a:pt x="1570" y="935"/>
                  </a:lnTo>
                  <a:lnTo>
                    <a:pt x="1695" y="945"/>
                  </a:lnTo>
                  <a:lnTo>
                    <a:pt x="1700" y="950"/>
                  </a:lnTo>
                  <a:lnTo>
                    <a:pt x="1705" y="955"/>
                  </a:lnTo>
                  <a:lnTo>
                    <a:pt x="1715" y="960"/>
                  </a:lnTo>
                  <a:lnTo>
                    <a:pt x="1725" y="970"/>
                  </a:lnTo>
                  <a:lnTo>
                    <a:pt x="1735" y="980"/>
                  </a:lnTo>
                  <a:lnTo>
                    <a:pt x="1660" y="985"/>
                  </a:lnTo>
                  <a:lnTo>
                    <a:pt x="1580" y="990"/>
                  </a:lnTo>
                  <a:lnTo>
                    <a:pt x="1505" y="995"/>
                  </a:lnTo>
                  <a:lnTo>
                    <a:pt x="1435" y="1005"/>
                  </a:lnTo>
                  <a:lnTo>
                    <a:pt x="1375" y="1015"/>
                  </a:lnTo>
                  <a:lnTo>
                    <a:pt x="1330" y="1020"/>
                  </a:lnTo>
                  <a:lnTo>
                    <a:pt x="1310" y="1020"/>
                  </a:lnTo>
                  <a:lnTo>
                    <a:pt x="1305" y="1025"/>
                  </a:lnTo>
                  <a:lnTo>
                    <a:pt x="1300" y="1025"/>
                  </a:lnTo>
                  <a:lnTo>
                    <a:pt x="1300" y="1030"/>
                  </a:lnTo>
                  <a:lnTo>
                    <a:pt x="1300" y="1035"/>
                  </a:lnTo>
                  <a:lnTo>
                    <a:pt x="1300" y="1040"/>
                  </a:lnTo>
                  <a:lnTo>
                    <a:pt x="1305" y="1045"/>
                  </a:lnTo>
                  <a:lnTo>
                    <a:pt x="1315" y="1055"/>
                  </a:lnTo>
                  <a:lnTo>
                    <a:pt x="1335" y="1075"/>
                  </a:lnTo>
                  <a:lnTo>
                    <a:pt x="1370" y="1100"/>
                  </a:lnTo>
                  <a:lnTo>
                    <a:pt x="1420" y="1130"/>
                  </a:lnTo>
                  <a:lnTo>
                    <a:pt x="1490" y="1160"/>
                  </a:lnTo>
                  <a:lnTo>
                    <a:pt x="1580" y="1195"/>
                  </a:lnTo>
                  <a:lnTo>
                    <a:pt x="1695" y="1230"/>
                  </a:lnTo>
                  <a:lnTo>
                    <a:pt x="1840" y="1260"/>
                  </a:lnTo>
                  <a:lnTo>
                    <a:pt x="1850" y="1295"/>
                  </a:lnTo>
                  <a:lnTo>
                    <a:pt x="1870" y="1345"/>
                  </a:lnTo>
                  <a:lnTo>
                    <a:pt x="1890" y="1415"/>
                  </a:lnTo>
                  <a:lnTo>
                    <a:pt x="1920" y="1500"/>
                  </a:lnTo>
                  <a:lnTo>
                    <a:pt x="1955" y="1595"/>
                  </a:lnTo>
                  <a:lnTo>
                    <a:pt x="1995" y="1700"/>
                  </a:lnTo>
                  <a:lnTo>
                    <a:pt x="2035" y="1805"/>
                  </a:lnTo>
                  <a:lnTo>
                    <a:pt x="2075" y="1905"/>
                  </a:lnTo>
                  <a:lnTo>
                    <a:pt x="2115" y="2000"/>
                  </a:lnTo>
                  <a:lnTo>
                    <a:pt x="2155" y="2090"/>
                  </a:lnTo>
                  <a:lnTo>
                    <a:pt x="2190" y="2160"/>
                  </a:lnTo>
                  <a:lnTo>
                    <a:pt x="2225" y="2215"/>
                  </a:lnTo>
                  <a:lnTo>
                    <a:pt x="2220" y="2210"/>
                  </a:lnTo>
                  <a:close/>
                </a:path>
              </a:pathLst>
            </a:custGeom>
            <a:solidFill>
              <a:srgbClr val="D1B27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92" name="Google Shape;2492;p48"/>
            <p:cNvSpPr/>
            <p:nvPr/>
          </p:nvSpPr>
          <p:spPr>
            <a:xfrm>
              <a:off x="4331" y="2738"/>
              <a:ext cx="608" cy="400"/>
            </a:xfrm>
            <a:custGeom>
              <a:avLst/>
              <a:gdLst/>
              <a:ahLst/>
              <a:cxnLst/>
              <a:rect l="l" t="t" r="r" b="b"/>
              <a:pathLst>
                <a:path w="1465" h="955" extrusionOk="0">
                  <a:moveTo>
                    <a:pt x="1370" y="330"/>
                  </a:moveTo>
                  <a:lnTo>
                    <a:pt x="1375" y="350"/>
                  </a:lnTo>
                  <a:lnTo>
                    <a:pt x="1380" y="395"/>
                  </a:lnTo>
                  <a:lnTo>
                    <a:pt x="1390" y="460"/>
                  </a:lnTo>
                  <a:lnTo>
                    <a:pt x="1405" y="540"/>
                  </a:lnTo>
                  <a:lnTo>
                    <a:pt x="1415" y="625"/>
                  </a:lnTo>
                  <a:lnTo>
                    <a:pt x="1430" y="715"/>
                  </a:lnTo>
                  <a:lnTo>
                    <a:pt x="1445" y="800"/>
                  </a:lnTo>
                  <a:lnTo>
                    <a:pt x="1455" y="870"/>
                  </a:lnTo>
                  <a:lnTo>
                    <a:pt x="1465" y="925"/>
                  </a:lnTo>
                  <a:lnTo>
                    <a:pt x="1465" y="955"/>
                  </a:lnTo>
                  <a:lnTo>
                    <a:pt x="1420" y="925"/>
                  </a:lnTo>
                  <a:lnTo>
                    <a:pt x="1350" y="885"/>
                  </a:lnTo>
                  <a:lnTo>
                    <a:pt x="1265" y="835"/>
                  </a:lnTo>
                  <a:lnTo>
                    <a:pt x="1165" y="780"/>
                  </a:lnTo>
                  <a:lnTo>
                    <a:pt x="1050" y="715"/>
                  </a:lnTo>
                  <a:lnTo>
                    <a:pt x="930" y="645"/>
                  </a:lnTo>
                  <a:lnTo>
                    <a:pt x="805" y="575"/>
                  </a:lnTo>
                  <a:lnTo>
                    <a:pt x="670" y="505"/>
                  </a:lnTo>
                  <a:lnTo>
                    <a:pt x="540" y="435"/>
                  </a:lnTo>
                  <a:lnTo>
                    <a:pt x="415" y="375"/>
                  </a:lnTo>
                  <a:lnTo>
                    <a:pt x="295" y="315"/>
                  </a:lnTo>
                  <a:lnTo>
                    <a:pt x="180" y="265"/>
                  </a:lnTo>
                  <a:lnTo>
                    <a:pt x="80" y="230"/>
                  </a:lnTo>
                  <a:lnTo>
                    <a:pt x="0" y="205"/>
                  </a:lnTo>
                  <a:lnTo>
                    <a:pt x="70" y="165"/>
                  </a:lnTo>
                  <a:lnTo>
                    <a:pt x="150" y="135"/>
                  </a:lnTo>
                  <a:lnTo>
                    <a:pt x="230" y="105"/>
                  </a:lnTo>
                  <a:lnTo>
                    <a:pt x="300" y="85"/>
                  </a:lnTo>
                  <a:lnTo>
                    <a:pt x="355" y="65"/>
                  </a:lnTo>
                  <a:lnTo>
                    <a:pt x="395" y="55"/>
                  </a:lnTo>
                  <a:lnTo>
                    <a:pt x="410" y="50"/>
                  </a:lnTo>
                  <a:lnTo>
                    <a:pt x="420" y="50"/>
                  </a:lnTo>
                  <a:lnTo>
                    <a:pt x="420" y="40"/>
                  </a:lnTo>
                  <a:lnTo>
                    <a:pt x="420" y="35"/>
                  </a:lnTo>
                  <a:lnTo>
                    <a:pt x="420" y="20"/>
                  </a:lnTo>
                  <a:lnTo>
                    <a:pt x="420" y="0"/>
                  </a:lnTo>
                  <a:lnTo>
                    <a:pt x="460" y="5"/>
                  </a:lnTo>
                  <a:lnTo>
                    <a:pt x="520" y="5"/>
                  </a:lnTo>
                  <a:lnTo>
                    <a:pt x="600" y="10"/>
                  </a:lnTo>
                  <a:lnTo>
                    <a:pt x="695" y="20"/>
                  </a:lnTo>
                  <a:lnTo>
                    <a:pt x="800" y="35"/>
                  </a:lnTo>
                  <a:lnTo>
                    <a:pt x="910" y="60"/>
                  </a:lnTo>
                  <a:lnTo>
                    <a:pt x="1020" y="90"/>
                  </a:lnTo>
                  <a:lnTo>
                    <a:pt x="1125" y="135"/>
                  </a:lnTo>
                  <a:lnTo>
                    <a:pt x="1225" y="185"/>
                  </a:lnTo>
                  <a:lnTo>
                    <a:pt x="1305" y="250"/>
                  </a:lnTo>
                  <a:lnTo>
                    <a:pt x="1370" y="330"/>
                  </a:lnTo>
                  <a:close/>
                </a:path>
              </a:pathLst>
            </a:custGeom>
            <a:solidFill>
              <a:srgbClr val="D1B27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93" name="Google Shape;2493;p48"/>
            <p:cNvSpPr/>
            <p:nvPr/>
          </p:nvSpPr>
          <p:spPr>
            <a:xfrm>
              <a:off x="4287" y="2635"/>
              <a:ext cx="208" cy="208"/>
            </a:xfrm>
            <a:custGeom>
              <a:avLst/>
              <a:gdLst/>
              <a:ahLst/>
              <a:cxnLst/>
              <a:rect l="l" t="t" r="r" b="b"/>
              <a:pathLst>
                <a:path w="500" h="495" extrusionOk="0">
                  <a:moveTo>
                    <a:pt x="430" y="0"/>
                  </a:moveTo>
                  <a:lnTo>
                    <a:pt x="460" y="50"/>
                  </a:lnTo>
                  <a:lnTo>
                    <a:pt x="480" y="115"/>
                  </a:lnTo>
                  <a:lnTo>
                    <a:pt x="495" y="180"/>
                  </a:lnTo>
                  <a:lnTo>
                    <a:pt x="500" y="240"/>
                  </a:lnTo>
                  <a:lnTo>
                    <a:pt x="500" y="275"/>
                  </a:lnTo>
                  <a:lnTo>
                    <a:pt x="460" y="285"/>
                  </a:lnTo>
                  <a:lnTo>
                    <a:pt x="400" y="305"/>
                  </a:lnTo>
                  <a:lnTo>
                    <a:pt x="320" y="330"/>
                  </a:lnTo>
                  <a:lnTo>
                    <a:pt x="235" y="360"/>
                  </a:lnTo>
                  <a:lnTo>
                    <a:pt x="145" y="395"/>
                  </a:lnTo>
                  <a:lnTo>
                    <a:pt x="65" y="440"/>
                  </a:lnTo>
                  <a:lnTo>
                    <a:pt x="55" y="440"/>
                  </a:lnTo>
                  <a:lnTo>
                    <a:pt x="50" y="445"/>
                  </a:lnTo>
                  <a:lnTo>
                    <a:pt x="50" y="450"/>
                  </a:lnTo>
                  <a:lnTo>
                    <a:pt x="50" y="455"/>
                  </a:lnTo>
                  <a:lnTo>
                    <a:pt x="20" y="475"/>
                  </a:lnTo>
                  <a:lnTo>
                    <a:pt x="0" y="495"/>
                  </a:lnTo>
                  <a:lnTo>
                    <a:pt x="45" y="385"/>
                  </a:lnTo>
                  <a:lnTo>
                    <a:pt x="105" y="295"/>
                  </a:lnTo>
                  <a:lnTo>
                    <a:pt x="165" y="215"/>
                  </a:lnTo>
                  <a:lnTo>
                    <a:pt x="235" y="145"/>
                  </a:lnTo>
                  <a:lnTo>
                    <a:pt x="295" y="90"/>
                  </a:lnTo>
                  <a:lnTo>
                    <a:pt x="355" y="45"/>
                  </a:lnTo>
                  <a:lnTo>
                    <a:pt x="400" y="15"/>
                  </a:lnTo>
                  <a:lnTo>
                    <a:pt x="430" y="0"/>
                  </a:lnTo>
                  <a:close/>
                </a:path>
              </a:pathLst>
            </a:custGeom>
            <a:solidFill>
              <a:srgbClr val="D1B27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94" name="Google Shape;2494;p48"/>
            <p:cNvSpPr/>
            <p:nvPr/>
          </p:nvSpPr>
          <p:spPr>
            <a:xfrm>
              <a:off x="4516" y="2051"/>
              <a:ext cx="342" cy="308"/>
            </a:xfrm>
            <a:custGeom>
              <a:avLst/>
              <a:gdLst/>
              <a:ahLst/>
              <a:cxnLst/>
              <a:rect l="l" t="t" r="r" b="b"/>
              <a:pathLst>
                <a:path w="825" h="735" extrusionOk="0">
                  <a:moveTo>
                    <a:pt x="475" y="310"/>
                  </a:moveTo>
                  <a:lnTo>
                    <a:pt x="440" y="295"/>
                  </a:lnTo>
                  <a:lnTo>
                    <a:pt x="390" y="290"/>
                  </a:lnTo>
                  <a:lnTo>
                    <a:pt x="330" y="295"/>
                  </a:lnTo>
                  <a:lnTo>
                    <a:pt x="260" y="300"/>
                  </a:lnTo>
                  <a:lnTo>
                    <a:pt x="260" y="295"/>
                  </a:lnTo>
                  <a:lnTo>
                    <a:pt x="255" y="290"/>
                  </a:lnTo>
                  <a:lnTo>
                    <a:pt x="220" y="275"/>
                  </a:lnTo>
                  <a:lnTo>
                    <a:pt x="175" y="245"/>
                  </a:lnTo>
                  <a:lnTo>
                    <a:pt x="120" y="205"/>
                  </a:lnTo>
                  <a:lnTo>
                    <a:pt x="60" y="155"/>
                  </a:lnTo>
                  <a:lnTo>
                    <a:pt x="0" y="95"/>
                  </a:lnTo>
                  <a:lnTo>
                    <a:pt x="5" y="65"/>
                  </a:lnTo>
                  <a:lnTo>
                    <a:pt x="20" y="30"/>
                  </a:lnTo>
                  <a:lnTo>
                    <a:pt x="40" y="10"/>
                  </a:lnTo>
                  <a:lnTo>
                    <a:pt x="65" y="0"/>
                  </a:lnTo>
                  <a:lnTo>
                    <a:pt x="95" y="5"/>
                  </a:lnTo>
                  <a:lnTo>
                    <a:pt x="135" y="20"/>
                  </a:lnTo>
                  <a:lnTo>
                    <a:pt x="185" y="50"/>
                  </a:lnTo>
                  <a:lnTo>
                    <a:pt x="240" y="80"/>
                  </a:lnTo>
                  <a:lnTo>
                    <a:pt x="300" y="110"/>
                  </a:lnTo>
                  <a:lnTo>
                    <a:pt x="350" y="145"/>
                  </a:lnTo>
                  <a:lnTo>
                    <a:pt x="400" y="175"/>
                  </a:lnTo>
                  <a:lnTo>
                    <a:pt x="460" y="215"/>
                  </a:lnTo>
                  <a:lnTo>
                    <a:pt x="505" y="240"/>
                  </a:lnTo>
                  <a:lnTo>
                    <a:pt x="550" y="265"/>
                  </a:lnTo>
                  <a:lnTo>
                    <a:pt x="600" y="295"/>
                  </a:lnTo>
                  <a:lnTo>
                    <a:pt x="640" y="315"/>
                  </a:lnTo>
                  <a:lnTo>
                    <a:pt x="675" y="335"/>
                  </a:lnTo>
                  <a:lnTo>
                    <a:pt x="695" y="345"/>
                  </a:lnTo>
                  <a:lnTo>
                    <a:pt x="700" y="370"/>
                  </a:lnTo>
                  <a:lnTo>
                    <a:pt x="715" y="410"/>
                  </a:lnTo>
                  <a:lnTo>
                    <a:pt x="735" y="470"/>
                  </a:lnTo>
                  <a:lnTo>
                    <a:pt x="755" y="530"/>
                  </a:lnTo>
                  <a:lnTo>
                    <a:pt x="780" y="600"/>
                  </a:lnTo>
                  <a:lnTo>
                    <a:pt x="805" y="670"/>
                  </a:lnTo>
                  <a:lnTo>
                    <a:pt x="825" y="735"/>
                  </a:lnTo>
                  <a:lnTo>
                    <a:pt x="780" y="660"/>
                  </a:lnTo>
                  <a:lnTo>
                    <a:pt x="725" y="585"/>
                  </a:lnTo>
                  <a:lnTo>
                    <a:pt x="665" y="510"/>
                  </a:lnTo>
                  <a:lnTo>
                    <a:pt x="610" y="445"/>
                  </a:lnTo>
                  <a:lnTo>
                    <a:pt x="555" y="385"/>
                  </a:lnTo>
                  <a:lnTo>
                    <a:pt x="510" y="340"/>
                  </a:lnTo>
                  <a:lnTo>
                    <a:pt x="475" y="310"/>
                  </a:lnTo>
                  <a:close/>
                </a:path>
              </a:pathLst>
            </a:custGeom>
            <a:solidFill>
              <a:srgbClr val="FCA1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95" name="Google Shape;2495;p48"/>
            <p:cNvSpPr/>
            <p:nvPr/>
          </p:nvSpPr>
          <p:spPr>
            <a:xfrm>
              <a:off x="4138" y="1934"/>
              <a:ext cx="147" cy="84"/>
            </a:xfrm>
            <a:custGeom>
              <a:avLst/>
              <a:gdLst/>
              <a:ahLst/>
              <a:cxnLst/>
              <a:rect l="l" t="t" r="r" b="b"/>
              <a:pathLst>
                <a:path w="355" h="200" extrusionOk="0">
                  <a:moveTo>
                    <a:pt x="0" y="0"/>
                  </a:moveTo>
                  <a:lnTo>
                    <a:pt x="15" y="0"/>
                  </a:lnTo>
                  <a:lnTo>
                    <a:pt x="50" y="5"/>
                  </a:lnTo>
                  <a:lnTo>
                    <a:pt x="105" y="10"/>
                  </a:lnTo>
                  <a:lnTo>
                    <a:pt x="165" y="15"/>
                  </a:lnTo>
                  <a:lnTo>
                    <a:pt x="230" y="20"/>
                  </a:lnTo>
                  <a:lnTo>
                    <a:pt x="285" y="30"/>
                  </a:lnTo>
                  <a:lnTo>
                    <a:pt x="330" y="40"/>
                  </a:lnTo>
                  <a:lnTo>
                    <a:pt x="355" y="55"/>
                  </a:lnTo>
                  <a:lnTo>
                    <a:pt x="345" y="65"/>
                  </a:lnTo>
                  <a:lnTo>
                    <a:pt x="300" y="90"/>
                  </a:lnTo>
                  <a:lnTo>
                    <a:pt x="250" y="105"/>
                  </a:lnTo>
                  <a:lnTo>
                    <a:pt x="205" y="120"/>
                  </a:lnTo>
                  <a:lnTo>
                    <a:pt x="175" y="130"/>
                  </a:lnTo>
                  <a:lnTo>
                    <a:pt x="160" y="135"/>
                  </a:lnTo>
                  <a:lnTo>
                    <a:pt x="155" y="140"/>
                  </a:lnTo>
                  <a:lnTo>
                    <a:pt x="140" y="160"/>
                  </a:lnTo>
                  <a:lnTo>
                    <a:pt x="120" y="180"/>
                  </a:lnTo>
                  <a:lnTo>
                    <a:pt x="100" y="195"/>
                  </a:lnTo>
                  <a:lnTo>
                    <a:pt x="75" y="200"/>
                  </a:lnTo>
                  <a:lnTo>
                    <a:pt x="55" y="185"/>
                  </a:lnTo>
                  <a:lnTo>
                    <a:pt x="35" y="145"/>
                  </a:lnTo>
                  <a:lnTo>
                    <a:pt x="20" y="95"/>
                  </a:lnTo>
                  <a:lnTo>
                    <a:pt x="10" y="50"/>
                  </a:lnTo>
                  <a:lnTo>
                    <a:pt x="0" y="15"/>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96" name="Google Shape;2496;p48"/>
            <p:cNvSpPr/>
            <p:nvPr/>
          </p:nvSpPr>
          <p:spPr>
            <a:xfrm>
              <a:off x="4526" y="2487"/>
              <a:ext cx="276" cy="274"/>
            </a:xfrm>
            <a:custGeom>
              <a:avLst/>
              <a:gdLst/>
              <a:ahLst/>
              <a:cxnLst/>
              <a:rect l="l" t="t" r="r" b="b"/>
              <a:pathLst>
                <a:path w="665" h="655" extrusionOk="0">
                  <a:moveTo>
                    <a:pt x="480" y="0"/>
                  </a:moveTo>
                  <a:lnTo>
                    <a:pt x="665" y="655"/>
                  </a:lnTo>
                  <a:lnTo>
                    <a:pt x="655" y="645"/>
                  </a:lnTo>
                  <a:lnTo>
                    <a:pt x="620" y="630"/>
                  </a:lnTo>
                  <a:lnTo>
                    <a:pt x="565" y="605"/>
                  </a:lnTo>
                  <a:lnTo>
                    <a:pt x="495" y="580"/>
                  </a:lnTo>
                  <a:lnTo>
                    <a:pt x="415" y="550"/>
                  </a:lnTo>
                  <a:lnTo>
                    <a:pt x="320" y="520"/>
                  </a:lnTo>
                  <a:lnTo>
                    <a:pt x="215" y="495"/>
                  </a:lnTo>
                  <a:lnTo>
                    <a:pt x="110" y="475"/>
                  </a:lnTo>
                  <a:lnTo>
                    <a:pt x="0" y="465"/>
                  </a:lnTo>
                  <a:lnTo>
                    <a:pt x="15" y="465"/>
                  </a:lnTo>
                  <a:lnTo>
                    <a:pt x="55" y="465"/>
                  </a:lnTo>
                  <a:lnTo>
                    <a:pt x="115" y="465"/>
                  </a:lnTo>
                  <a:lnTo>
                    <a:pt x="190" y="465"/>
                  </a:lnTo>
                  <a:lnTo>
                    <a:pt x="265" y="465"/>
                  </a:lnTo>
                  <a:lnTo>
                    <a:pt x="340" y="460"/>
                  </a:lnTo>
                  <a:lnTo>
                    <a:pt x="405" y="460"/>
                  </a:lnTo>
                  <a:lnTo>
                    <a:pt x="455" y="455"/>
                  </a:lnTo>
                  <a:lnTo>
                    <a:pt x="480" y="455"/>
                  </a:lnTo>
                  <a:lnTo>
                    <a:pt x="480" y="435"/>
                  </a:lnTo>
                  <a:lnTo>
                    <a:pt x="480" y="400"/>
                  </a:lnTo>
                  <a:lnTo>
                    <a:pt x="465" y="350"/>
                  </a:lnTo>
                  <a:lnTo>
                    <a:pt x="455" y="285"/>
                  </a:lnTo>
                  <a:lnTo>
                    <a:pt x="435" y="220"/>
                  </a:lnTo>
                  <a:lnTo>
                    <a:pt x="415" y="155"/>
                  </a:lnTo>
                  <a:lnTo>
                    <a:pt x="400" y="95"/>
                  </a:lnTo>
                  <a:lnTo>
                    <a:pt x="385" y="45"/>
                  </a:lnTo>
                  <a:lnTo>
                    <a:pt x="375" y="10"/>
                  </a:lnTo>
                  <a:lnTo>
                    <a:pt x="370" y="0"/>
                  </a:lnTo>
                  <a:lnTo>
                    <a:pt x="48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97" name="Google Shape;2497;p48"/>
            <p:cNvSpPr/>
            <p:nvPr/>
          </p:nvSpPr>
          <p:spPr>
            <a:xfrm>
              <a:off x="3583" y="2363"/>
              <a:ext cx="349" cy="894"/>
            </a:xfrm>
            <a:custGeom>
              <a:avLst/>
              <a:gdLst/>
              <a:ahLst/>
              <a:cxnLst/>
              <a:rect l="l" t="t" r="r" b="b"/>
              <a:pathLst>
                <a:path w="840" h="2135" extrusionOk="0">
                  <a:moveTo>
                    <a:pt x="680" y="0"/>
                  </a:moveTo>
                  <a:lnTo>
                    <a:pt x="685" y="35"/>
                  </a:lnTo>
                  <a:lnTo>
                    <a:pt x="690" y="100"/>
                  </a:lnTo>
                  <a:lnTo>
                    <a:pt x="690" y="185"/>
                  </a:lnTo>
                  <a:lnTo>
                    <a:pt x="690" y="285"/>
                  </a:lnTo>
                  <a:lnTo>
                    <a:pt x="695" y="395"/>
                  </a:lnTo>
                  <a:lnTo>
                    <a:pt x="695" y="510"/>
                  </a:lnTo>
                  <a:lnTo>
                    <a:pt x="695" y="615"/>
                  </a:lnTo>
                  <a:lnTo>
                    <a:pt x="695" y="710"/>
                  </a:lnTo>
                  <a:lnTo>
                    <a:pt x="695" y="785"/>
                  </a:lnTo>
                  <a:lnTo>
                    <a:pt x="695" y="835"/>
                  </a:lnTo>
                  <a:lnTo>
                    <a:pt x="695" y="855"/>
                  </a:lnTo>
                  <a:lnTo>
                    <a:pt x="0" y="1920"/>
                  </a:lnTo>
                  <a:lnTo>
                    <a:pt x="0" y="1930"/>
                  </a:lnTo>
                  <a:lnTo>
                    <a:pt x="5" y="1960"/>
                  </a:lnTo>
                  <a:lnTo>
                    <a:pt x="5" y="2000"/>
                  </a:lnTo>
                  <a:lnTo>
                    <a:pt x="15" y="2045"/>
                  </a:lnTo>
                  <a:lnTo>
                    <a:pt x="25" y="2085"/>
                  </a:lnTo>
                  <a:lnTo>
                    <a:pt x="40" y="2120"/>
                  </a:lnTo>
                  <a:lnTo>
                    <a:pt x="65" y="2135"/>
                  </a:lnTo>
                  <a:lnTo>
                    <a:pt x="95" y="2135"/>
                  </a:lnTo>
                  <a:lnTo>
                    <a:pt x="115" y="2115"/>
                  </a:lnTo>
                  <a:lnTo>
                    <a:pt x="150" y="2075"/>
                  </a:lnTo>
                  <a:lnTo>
                    <a:pt x="190" y="2015"/>
                  </a:lnTo>
                  <a:lnTo>
                    <a:pt x="240" y="1940"/>
                  </a:lnTo>
                  <a:lnTo>
                    <a:pt x="290" y="1850"/>
                  </a:lnTo>
                  <a:lnTo>
                    <a:pt x="350" y="1750"/>
                  </a:lnTo>
                  <a:lnTo>
                    <a:pt x="410" y="1645"/>
                  </a:lnTo>
                  <a:lnTo>
                    <a:pt x="475" y="1535"/>
                  </a:lnTo>
                  <a:lnTo>
                    <a:pt x="535" y="1425"/>
                  </a:lnTo>
                  <a:lnTo>
                    <a:pt x="595" y="1315"/>
                  </a:lnTo>
                  <a:lnTo>
                    <a:pt x="650" y="1210"/>
                  </a:lnTo>
                  <a:lnTo>
                    <a:pt x="705" y="1115"/>
                  </a:lnTo>
                  <a:lnTo>
                    <a:pt x="750" y="1030"/>
                  </a:lnTo>
                  <a:lnTo>
                    <a:pt x="790" y="955"/>
                  </a:lnTo>
                  <a:lnTo>
                    <a:pt x="815" y="900"/>
                  </a:lnTo>
                  <a:lnTo>
                    <a:pt x="835" y="865"/>
                  </a:lnTo>
                  <a:lnTo>
                    <a:pt x="840" y="855"/>
                  </a:lnTo>
                  <a:lnTo>
                    <a:pt x="680" y="0"/>
                  </a:lnTo>
                  <a:close/>
                </a:path>
              </a:pathLst>
            </a:custGeom>
            <a:solidFill>
              <a:srgbClr val="FFE0D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98" name="Google Shape;2498;p48"/>
            <p:cNvSpPr/>
            <p:nvPr/>
          </p:nvSpPr>
          <p:spPr>
            <a:xfrm>
              <a:off x="3978" y="2057"/>
              <a:ext cx="100" cy="229"/>
            </a:xfrm>
            <a:custGeom>
              <a:avLst/>
              <a:gdLst/>
              <a:ahLst/>
              <a:cxnLst/>
              <a:rect l="l" t="t" r="r" b="b"/>
              <a:pathLst>
                <a:path w="240" h="545" extrusionOk="0">
                  <a:moveTo>
                    <a:pt x="210" y="0"/>
                  </a:moveTo>
                  <a:lnTo>
                    <a:pt x="0" y="545"/>
                  </a:lnTo>
                  <a:lnTo>
                    <a:pt x="5" y="545"/>
                  </a:lnTo>
                  <a:lnTo>
                    <a:pt x="25" y="540"/>
                  </a:lnTo>
                  <a:lnTo>
                    <a:pt x="50" y="530"/>
                  </a:lnTo>
                  <a:lnTo>
                    <a:pt x="85" y="510"/>
                  </a:lnTo>
                  <a:lnTo>
                    <a:pt x="120" y="490"/>
                  </a:lnTo>
                  <a:lnTo>
                    <a:pt x="155" y="455"/>
                  </a:lnTo>
                  <a:lnTo>
                    <a:pt x="190" y="415"/>
                  </a:lnTo>
                  <a:lnTo>
                    <a:pt x="215" y="360"/>
                  </a:lnTo>
                  <a:lnTo>
                    <a:pt x="235" y="290"/>
                  </a:lnTo>
                  <a:lnTo>
                    <a:pt x="240" y="210"/>
                  </a:lnTo>
                  <a:lnTo>
                    <a:pt x="235" y="110"/>
                  </a:lnTo>
                  <a:lnTo>
                    <a:pt x="210" y="0"/>
                  </a:lnTo>
                  <a:close/>
                </a:path>
              </a:pathLst>
            </a:custGeom>
            <a:solidFill>
              <a:srgbClr val="FFE0D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499" name="Google Shape;2499;p48"/>
            <p:cNvSpPr/>
            <p:nvPr/>
          </p:nvSpPr>
          <p:spPr>
            <a:xfrm>
              <a:off x="4138" y="2028"/>
              <a:ext cx="164" cy="247"/>
            </a:xfrm>
            <a:custGeom>
              <a:avLst/>
              <a:gdLst/>
              <a:ahLst/>
              <a:cxnLst/>
              <a:rect l="l" t="t" r="r" b="b"/>
              <a:pathLst>
                <a:path w="395" h="590" extrusionOk="0">
                  <a:moveTo>
                    <a:pt x="0" y="520"/>
                  </a:moveTo>
                  <a:lnTo>
                    <a:pt x="10" y="515"/>
                  </a:lnTo>
                  <a:lnTo>
                    <a:pt x="35" y="500"/>
                  </a:lnTo>
                  <a:lnTo>
                    <a:pt x="75" y="470"/>
                  </a:lnTo>
                  <a:lnTo>
                    <a:pt x="120" y="435"/>
                  </a:lnTo>
                  <a:lnTo>
                    <a:pt x="165" y="395"/>
                  </a:lnTo>
                  <a:lnTo>
                    <a:pt x="210" y="355"/>
                  </a:lnTo>
                  <a:lnTo>
                    <a:pt x="250" y="305"/>
                  </a:lnTo>
                  <a:lnTo>
                    <a:pt x="280" y="260"/>
                  </a:lnTo>
                  <a:lnTo>
                    <a:pt x="295" y="215"/>
                  </a:lnTo>
                  <a:lnTo>
                    <a:pt x="300" y="125"/>
                  </a:lnTo>
                  <a:lnTo>
                    <a:pt x="300" y="60"/>
                  </a:lnTo>
                  <a:lnTo>
                    <a:pt x="295" y="15"/>
                  </a:lnTo>
                  <a:lnTo>
                    <a:pt x="295" y="0"/>
                  </a:lnTo>
                  <a:lnTo>
                    <a:pt x="300" y="5"/>
                  </a:lnTo>
                  <a:lnTo>
                    <a:pt x="320" y="20"/>
                  </a:lnTo>
                  <a:lnTo>
                    <a:pt x="345" y="45"/>
                  </a:lnTo>
                  <a:lnTo>
                    <a:pt x="370" y="75"/>
                  </a:lnTo>
                  <a:lnTo>
                    <a:pt x="390" y="115"/>
                  </a:lnTo>
                  <a:lnTo>
                    <a:pt x="395" y="160"/>
                  </a:lnTo>
                  <a:lnTo>
                    <a:pt x="385" y="210"/>
                  </a:lnTo>
                  <a:lnTo>
                    <a:pt x="345" y="270"/>
                  </a:lnTo>
                  <a:lnTo>
                    <a:pt x="305" y="320"/>
                  </a:lnTo>
                  <a:lnTo>
                    <a:pt x="270" y="375"/>
                  </a:lnTo>
                  <a:lnTo>
                    <a:pt x="230" y="435"/>
                  </a:lnTo>
                  <a:lnTo>
                    <a:pt x="195" y="485"/>
                  </a:lnTo>
                  <a:lnTo>
                    <a:pt x="160" y="535"/>
                  </a:lnTo>
                  <a:lnTo>
                    <a:pt x="125" y="570"/>
                  </a:lnTo>
                  <a:lnTo>
                    <a:pt x="90" y="590"/>
                  </a:lnTo>
                  <a:lnTo>
                    <a:pt x="60" y="590"/>
                  </a:lnTo>
                  <a:lnTo>
                    <a:pt x="30" y="570"/>
                  </a:lnTo>
                  <a:lnTo>
                    <a:pt x="0" y="520"/>
                  </a:lnTo>
                  <a:close/>
                </a:path>
              </a:pathLst>
            </a:custGeom>
            <a:solidFill>
              <a:srgbClr val="FFE0D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00" name="Google Shape;2500;p48"/>
            <p:cNvSpPr/>
            <p:nvPr/>
          </p:nvSpPr>
          <p:spPr>
            <a:xfrm>
              <a:off x="4991" y="2933"/>
              <a:ext cx="272" cy="498"/>
            </a:xfrm>
            <a:custGeom>
              <a:avLst/>
              <a:gdLst/>
              <a:ahLst/>
              <a:cxnLst/>
              <a:rect l="l" t="t" r="r" b="b"/>
              <a:pathLst>
                <a:path w="655" h="1190" extrusionOk="0">
                  <a:moveTo>
                    <a:pt x="0" y="0"/>
                  </a:moveTo>
                  <a:lnTo>
                    <a:pt x="5" y="10"/>
                  </a:lnTo>
                  <a:lnTo>
                    <a:pt x="25" y="40"/>
                  </a:lnTo>
                  <a:lnTo>
                    <a:pt x="60" y="85"/>
                  </a:lnTo>
                  <a:lnTo>
                    <a:pt x="100" y="145"/>
                  </a:lnTo>
                  <a:lnTo>
                    <a:pt x="145" y="215"/>
                  </a:lnTo>
                  <a:lnTo>
                    <a:pt x="200" y="295"/>
                  </a:lnTo>
                  <a:lnTo>
                    <a:pt x="260" y="380"/>
                  </a:lnTo>
                  <a:lnTo>
                    <a:pt x="320" y="465"/>
                  </a:lnTo>
                  <a:lnTo>
                    <a:pt x="380" y="555"/>
                  </a:lnTo>
                  <a:lnTo>
                    <a:pt x="440" y="645"/>
                  </a:lnTo>
                  <a:lnTo>
                    <a:pt x="495" y="730"/>
                  </a:lnTo>
                  <a:lnTo>
                    <a:pt x="545" y="805"/>
                  </a:lnTo>
                  <a:lnTo>
                    <a:pt x="585" y="875"/>
                  </a:lnTo>
                  <a:lnTo>
                    <a:pt x="620" y="930"/>
                  </a:lnTo>
                  <a:lnTo>
                    <a:pt x="640" y="975"/>
                  </a:lnTo>
                  <a:lnTo>
                    <a:pt x="650" y="1000"/>
                  </a:lnTo>
                  <a:lnTo>
                    <a:pt x="655" y="1055"/>
                  </a:lnTo>
                  <a:lnTo>
                    <a:pt x="650" y="1105"/>
                  </a:lnTo>
                  <a:lnTo>
                    <a:pt x="640" y="1150"/>
                  </a:lnTo>
                  <a:lnTo>
                    <a:pt x="630" y="1175"/>
                  </a:lnTo>
                  <a:lnTo>
                    <a:pt x="625" y="1190"/>
                  </a:lnTo>
                  <a:lnTo>
                    <a:pt x="10" y="190"/>
                  </a:lnTo>
                  <a:lnTo>
                    <a:pt x="0" y="0"/>
                  </a:lnTo>
                  <a:close/>
                </a:path>
              </a:pathLst>
            </a:custGeom>
            <a:solidFill>
              <a:srgbClr val="FFE0D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01" name="Google Shape;2501;p48"/>
            <p:cNvSpPr/>
            <p:nvPr/>
          </p:nvSpPr>
          <p:spPr>
            <a:xfrm>
              <a:off x="4742" y="2376"/>
              <a:ext cx="150" cy="356"/>
            </a:xfrm>
            <a:custGeom>
              <a:avLst/>
              <a:gdLst/>
              <a:ahLst/>
              <a:cxnLst/>
              <a:rect l="l" t="t" r="r" b="b"/>
              <a:pathLst>
                <a:path w="360" h="850" extrusionOk="0">
                  <a:moveTo>
                    <a:pt x="0" y="0"/>
                  </a:moveTo>
                  <a:lnTo>
                    <a:pt x="25" y="25"/>
                  </a:lnTo>
                  <a:lnTo>
                    <a:pt x="60" y="70"/>
                  </a:lnTo>
                  <a:lnTo>
                    <a:pt x="105" y="120"/>
                  </a:lnTo>
                  <a:lnTo>
                    <a:pt x="150" y="180"/>
                  </a:lnTo>
                  <a:lnTo>
                    <a:pt x="190" y="240"/>
                  </a:lnTo>
                  <a:lnTo>
                    <a:pt x="230" y="305"/>
                  </a:lnTo>
                  <a:lnTo>
                    <a:pt x="260" y="360"/>
                  </a:lnTo>
                  <a:lnTo>
                    <a:pt x="280" y="410"/>
                  </a:lnTo>
                  <a:lnTo>
                    <a:pt x="290" y="465"/>
                  </a:lnTo>
                  <a:lnTo>
                    <a:pt x="300" y="530"/>
                  </a:lnTo>
                  <a:lnTo>
                    <a:pt x="315" y="605"/>
                  </a:lnTo>
                  <a:lnTo>
                    <a:pt x="330" y="675"/>
                  </a:lnTo>
                  <a:lnTo>
                    <a:pt x="340" y="745"/>
                  </a:lnTo>
                  <a:lnTo>
                    <a:pt x="350" y="800"/>
                  </a:lnTo>
                  <a:lnTo>
                    <a:pt x="355" y="835"/>
                  </a:lnTo>
                  <a:lnTo>
                    <a:pt x="360" y="850"/>
                  </a:lnTo>
                  <a:lnTo>
                    <a:pt x="170" y="370"/>
                  </a:lnTo>
                  <a:lnTo>
                    <a:pt x="0" y="0"/>
                  </a:lnTo>
                  <a:close/>
                </a:path>
              </a:pathLst>
            </a:custGeom>
            <a:solidFill>
              <a:srgbClr val="FFE0D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02" name="Google Shape;2502;p48"/>
            <p:cNvSpPr/>
            <p:nvPr/>
          </p:nvSpPr>
          <p:spPr>
            <a:xfrm>
              <a:off x="4520" y="2210"/>
              <a:ext cx="166" cy="36"/>
            </a:xfrm>
            <a:custGeom>
              <a:avLst/>
              <a:gdLst/>
              <a:ahLst/>
              <a:cxnLst/>
              <a:rect l="l" t="t" r="r" b="b"/>
              <a:pathLst>
                <a:path w="400" h="85" extrusionOk="0">
                  <a:moveTo>
                    <a:pt x="0" y="45"/>
                  </a:moveTo>
                  <a:lnTo>
                    <a:pt x="15" y="45"/>
                  </a:lnTo>
                  <a:lnTo>
                    <a:pt x="50" y="35"/>
                  </a:lnTo>
                  <a:lnTo>
                    <a:pt x="105" y="25"/>
                  </a:lnTo>
                  <a:lnTo>
                    <a:pt x="165" y="15"/>
                  </a:lnTo>
                  <a:lnTo>
                    <a:pt x="235" y="10"/>
                  </a:lnTo>
                  <a:lnTo>
                    <a:pt x="295" y="5"/>
                  </a:lnTo>
                  <a:lnTo>
                    <a:pt x="350" y="0"/>
                  </a:lnTo>
                  <a:lnTo>
                    <a:pt x="385" y="5"/>
                  </a:lnTo>
                  <a:lnTo>
                    <a:pt x="400" y="20"/>
                  </a:lnTo>
                  <a:lnTo>
                    <a:pt x="390" y="35"/>
                  </a:lnTo>
                  <a:lnTo>
                    <a:pt x="355" y="50"/>
                  </a:lnTo>
                  <a:lnTo>
                    <a:pt x="310" y="65"/>
                  </a:lnTo>
                  <a:lnTo>
                    <a:pt x="255" y="75"/>
                  </a:lnTo>
                  <a:lnTo>
                    <a:pt x="195" y="85"/>
                  </a:lnTo>
                  <a:lnTo>
                    <a:pt x="135" y="85"/>
                  </a:lnTo>
                  <a:lnTo>
                    <a:pt x="80" y="85"/>
                  </a:lnTo>
                  <a:lnTo>
                    <a:pt x="35" y="80"/>
                  </a:lnTo>
                  <a:lnTo>
                    <a:pt x="10" y="65"/>
                  </a:lnTo>
                  <a:lnTo>
                    <a:pt x="0" y="45"/>
                  </a:lnTo>
                  <a:close/>
                </a:path>
              </a:pathLst>
            </a:custGeom>
            <a:solidFill>
              <a:srgbClr val="FFE0D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506"/>
        <p:cNvGrpSpPr/>
        <p:nvPr/>
      </p:nvGrpSpPr>
      <p:grpSpPr>
        <a:xfrm>
          <a:off x="0" y="0"/>
          <a:ext cx="0" cy="0"/>
          <a:chOff x="0" y="0"/>
          <a:chExt cx="0" cy="0"/>
        </a:xfrm>
      </p:grpSpPr>
      <p:sp>
        <p:nvSpPr>
          <p:cNvPr id="2507" name="Google Shape;2507;p49"/>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GLOVES</a:t>
            </a:r>
            <a:endParaRPr/>
          </a:p>
        </p:txBody>
      </p:sp>
      <p:sp>
        <p:nvSpPr>
          <p:cNvPr id="2508" name="Google Shape;2508;p49"/>
          <p:cNvSpPr txBox="1">
            <a:spLocks noGrp="1"/>
          </p:cNvSpPr>
          <p:nvPr>
            <p:ph type="body" idx="1"/>
          </p:nvPr>
        </p:nvSpPr>
        <p:spPr>
          <a:xfrm>
            <a:off x="444500" y="1617662"/>
            <a:ext cx="8285162" cy="4786312"/>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Wear gloves (clean, nonsterile gloves) when:</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touching blood, body fluids, secretions, excretions, and contaminated items </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before touching mucous membranes and non-intact skin </a:t>
            </a:r>
            <a:endParaRPr/>
          </a:p>
        </p:txBody>
      </p:sp>
      <p:grpSp>
        <p:nvGrpSpPr>
          <p:cNvPr id="2509" name="Google Shape;2509;p49"/>
          <p:cNvGrpSpPr/>
          <p:nvPr/>
        </p:nvGrpSpPr>
        <p:grpSpPr>
          <a:xfrm rot="-2160000">
            <a:off x="6113462" y="3429000"/>
            <a:ext cx="2755900" cy="1336675"/>
            <a:chOff x="3812" y="3250"/>
            <a:chExt cx="1736" cy="809"/>
          </a:xfrm>
        </p:grpSpPr>
        <p:sp>
          <p:nvSpPr>
            <p:cNvPr id="2510" name="Google Shape;2510;p49"/>
            <p:cNvSpPr/>
            <p:nvPr/>
          </p:nvSpPr>
          <p:spPr>
            <a:xfrm>
              <a:off x="3812" y="3250"/>
              <a:ext cx="1736" cy="809"/>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11" name="Google Shape;2511;p49"/>
            <p:cNvSpPr/>
            <p:nvPr/>
          </p:nvSpPr>
          <p:spPr>
            <a:xfrm>
              <a:off x="3855" y="3286"/>
              <a:ext cx="1633" cy="732"/>
            </a:xfrm>
            <a:custGeom>
              <a:avLst/>
              <a:gdLst/>
              <a:ahLst/>
              <a:cxnLst/>
              <a:rect l="l" t="t" r="r" b="b"/>
              <a:pathLst>
                <a:path w="1633" h="732" extrusionOk="0">
                  <a:moveTo>
                    <a:pt x="165" y="50"/>
                  </a:moveTo>
                  <a:lnTo>
                    <a:pt x="220" y="64"/>
                  </a:lnTo>
                  <a:lnTo>
                    <a:pt x="260" y="140"/>
                  </a:lnTo>
                  <a:lnTo>
                    <a:pt x="347" y="127"/>
                  </a:lnTo>
                  <a:lnTo>
                    <a:pt x="428" y="170"/>
                  </a:lnTo>
                  <a:lnTo>
                    <a:pt x="564" y="134"/>
                  </a:lnTo>
                  <a:lnTo>
                    <a:pt x="723" y="138"/>
                  </a:lnTo>
                  <a:lnTo>
                    <a:pt x="846" y="83"/>
                  </a:lnTo>
                  <a:lnTo>
                    <a:pt x="957" y="64"/>
                  </a:lnTo>
                  <a:lnTo>
                    <a:pt x="1098" y="0"/>
                  </a:lnTo>
                  <a:lnTo>
                    <a:pt x="1119" y="10"/>
                  </a:lnTo>
                  <a:lnTo>
                    <a:pt x="1113" y="50"/>
                  </a:lnTo>
                  <a:lnTo>
                    <a:pt x="972" y="113"/>
                  </a:lnTo>
                  <a:lnTo>
                    <a:pt x="973" y="129"/>
                  </a:lnTo>
                  <a:lnTo>
                    <a:pt x="1014" y="134"/>
                  </a:lnTo>
                  <a:lnTo>
                    <a:pt x="1054" y="99"/>
                  </a:lnTo>
                  <a:lnTo>
                    <a:pt x="1165" y="73"/>
                  </a:lnTo>
                  <a:lnTo>
                    <a:pt x="1284" y="89"/>
                  </a:lnTo>
                  <a:lnTo>
                    <a:pt x="1286" y="134"/>
                  </a:lnTo>
                  <a:lnTo>
                    <a:pt x="1209" y="131"/>
                  </a:lnTo>
                  <a:lnTo>
                    <a:pt x="1135" y="165"/>
                  </a:lnTo>
                  <a:lnTo>
                    <a:pt x="1336" y="191"/>
                  </a:lnTo>
                  <a:lnTo>
                    <a:pt x="1351" y="216"/>
                  </a:lnTo>
                  <a:lnTo>
                    <a:pt x="1328" y="272"/>
                  </a:lnTo>
                  <a:lnTo>
                    <a:pt x="1496" y="256"/>
                  </a:lnTo>
                  <a:lnTo>
                    <a:pt x="1512" y="291"/>
                  </a:lnTo>
                  <a:lnTo>
                    <a:pt x="1503" y="327"/>
                  </a:lnTo>
                  <a:lnTo>
                    <a:pt x="1370" y="359"/>
                  </a:lnTo>
                  <a:lnTo>
                    <a:pt x="1457" y="392"/>
                  </a:lnTo>
                  <a:lnTo>
                    <a:pt x="1517" y="399"/>
                  </a:lnTo>
                  <a:lnTo>
                    <a:pt x="1618" y="395"/>
                  </a:lnTo>
                  <a:lnTo>
                    <a:pt x="1633" y="426"/>
                  </a:lnTo>
                  <a:lnTo>
                    <a:pt x="1614" y="449"/>
                  </a:lnTo>
                  <a:lnTo>
                    <a:pt x="1531" y="459"/>
                  </a:lnTo>
                  <a:lnTo>
                    <a:pt x="1522" y="473"/>
                  </a:lnTo>
                  <a:lnTo>
                    <a:pt x="1544" y="491"/>
                  </a:lnTo>
                  <a:lnTo>
                    <a:pt x="1550" y="514"/>
                  </a:lnTo>
                  <a:lnTo>
                    <a:pt x="1477" y="551"/>
                  </a:lnTo>
                  <a:lnTo>
                    <a:pt x="1398" y="553"/>
                  </a:lnTo>
                  <a:lnTo>
                    <a:pt x="1124" y="529"/>
                  </a:lnTo>
                  <a:lnTo>
                    <a:pt x="1072" y="540"/>
                  </a:lnTo>
                  <a:lnTo>
                    <a:pt x="1038" y="560"/>
                  </a:lnTo>
                  <a:lnTo>
                    <a:pt x="1032" y="581"/>
                  </a:lnTo>
                  <a:lnTo>
                    <a:pt x="1095" y="632"/>
                  </a:lnTo>
                  <a:lnTo>
                    <a:pt x="1144" y="646"/>
                  </a:lnTo>
                  <a:lnTo>
                    <a:pt x="1159" y="678"/>
                  </a:lnTo>
                  <a:lnTo>
                    <a:pt x="1154" y="695"/>
                  </a:lnTo>
                  <a:lnTo>
                    <a:pt x="1132" y="710"/>
                  </a:lnTo>
                  <a:lnTo>
                    <a:pt x="1053" y="702"/>
                  </a:lnTo>
                  <a:lnTo>
                    <a:pt x="1008" y="676"/>
                  </a:lnTo>
                  <a:lnTo>
                    <a:pt x="964" y="638"/>
                  </a:lnTo>
                  <a:lnTo>
                    <a:pt x="889" y="632"/>
                  </a:lnTo>
                  <a:lnTo>
                    <a:pt x="850" y="683"/>
                  </a:lnTo>
                  <a:lnTo>
                    <a:pt x="748" y="687"/>
                  </a:lnTo>
                  <a:lnTo>
                    <a:pt x="669" y="732"/>
                  </a:lnTo>
                  <a:lnTo>
                    <a:pt x="561" y="722"/>
                  </a:lnTo>
                  <a:lnTo>
                    <a:pt x="525" y="706"/>
                  </a:lnTo>
                  <a:lnTo>
                    <a:pt x="477" y="654"/>
                  </a:lnTo>
                  <a:lnTo>
                    <a:pt x="434" y="648"/>
                  </a:lnTo>
                  <a:lnTo>
                    <a:pt x="407" y="662"/>
                  </a:lnTo>
                  <a:lnTo>
                    <a:pt x="290" y="683"/>
                  </a:lnTo>
                  <a:lnTo>
                    <a:pt x="187" y="725"/>
                  </a:lnTo>
                  <a:lnTo>
                    <a:pt x="146" y="724"/>
                  </a:lnTo>
                  <a:lnTo>
                    <a:pt x="135" y="689"/>
                  </a:lnTo>
                  <a:lnTo>
                    <a:pt x="212" y="475"/>
                  </a:lnTo>
                  <a:lnTo>
                    <a:pt x="141" y="473"/>
                  </a:lnTo>
                  <a:lnTo>
                    <a:pt x="89" y="494"/>
                  </a:lnTo>
                  <a:lnTo>
                    <a:pt x="41" y="530"/>
                  </a:lnTo>
                  <a:lnTo>
                    <a:pt x="39" y="529"/>
                  </a:lnTo>
                  <a:lnTo>
                    <a:pt x="35" y="527"/>
                  </a:lnTo>
                  <a:lnTo>
                    <a:pt x="32" y="527"/>
                  </a:lnTo>
                  <a:lnTo>
                    <a:pt x="28" y="526"/>
                  </a:lnTo>
                  <a:lnTo>
                    <a:pt x="25" y="524"/>
                  </a:lnTo>
                  <a:lnTo>
                    <a:pt x="22" y="522"/>
                  </a:lnTo>
                  <a:lnTo>
                    <a:pt x="17" y="521"/>
                  </a:lnTo>
                  <a:lnTo>
                    <a:pt x="14" y="521"/>
                  </a:lnTo>
                  <a:lnTo>
                    <a:pt x="9" y="519"/>
                  </a:lnTo>
                  <a:lnTo>
                    <a:pt x="8" y="519"/>
                  </a:lnTo>
                  <a:lnTo>
                    <a:pt x="1" y="516"/>
                  </a:lnTo>
                  <a:lnTo>
                    <a:pt x="0" y="518"/>
                  </a:lnTo>
                  <a:lnTo>
                    <a:pt x="0" y="516"/>
                  </a:lnTo>
                  <a:lnTo>
                    <a:pt x="0" y="514"/>
                  </a:lnTo>
                  <a:lnTo>
                    <a:pt x="0" y="510"/>
                  </a:lnTo>
                  <a:lnTo>
                    <a:pt x="0" y="505"/>
                  </a:lnTo>
                  <a:lnTo>
                    <a:pt x="0" y="502"/>
                  </a:lnTo>
                  <a:lnTo>
                    <a:pt x="0" y="499"/>
                  </a:lnTo>
                  <a:lnTo>
                    <a:pt x="0" y="495"/>
                  </a:lnTo>
                  <a:lnTo>
                    <a:pt x="0" y="491"/>
                  </a:lnTo>
                  <a:lnTo>
                    <a:pt x="0" y="487"/>
                  </a:lnTo>
                  <a:lnTo>
                    <a:pt x="0" y="484"/>
                  </a:lnTo>
                  <a:lnTo>
                    <a:pt x="0" y="480"/>
                  </a:lnTo>
                  <a:lnTo>
                    <a:pt x="1" y="476"/>
                  </a:lnTo>
                  <a:lnTo>
                    <a:pt x="1" y="473"/>
                  </a:lnTo>
                  <a:lnTo>
                    <a:pt x="1" y="468"/>
                  </a:lnTo>
                  <a:lnTo>
                    <a:pt x="1" y="465"/>
                  </a:lnTo>
                  <a:lnTo>
                    <a:pt x="1" y="461"/>
                  </a:lnTo>
                  <a:lnTo>
                    <a:pt x="1" y="457"/>
                  </a:lnTo>
                  <a:lnTo>
                    <a:pt x="1" y="454"/>
                  </a:lnTo>
                  <a:lnTo>
                    <a:pt x="1" y="451"/>
                  </a:lnTo>
                  <a:lnTo>
                    <a:pt x="1" y="448"/>
                  </a:lnTo>
                  <a:lnTo>
                    <a:pt x="1" y="443"/>
                  </a:lnTo>
                  <a:lnTo>
                    <a:pt x="1" y="438"/>
                  </a:lnTo>
                  <a:lnTo>
                    <a:pt x="1" y="437"/>
                  </a:lnTo>
                  <a:lnTo>
                    <a:pt x="1" y="435"/>
                  </a:lnTo>
                  <a:lnTo>
                    <a:pt x="73" y="340"/>
                  </a:lnTo>
                  <a:lnTo>
                    <a:pt x="95" y="256"/>
                  </a:lnTo>
                  <a:lnTo>
                    <a:pt x="92" y="108"/>
                  </a:lnTo>
                  <a:lnTo>
                    <a:pt x="111" y="73"/>
                  </a:lnTo>
                  <a:lnTo>
                    <a:pt x="165" y="50"/>
                  </a:lnTo>
                  <a:close/>
                </a:path>
              </a:pathLst>
            </a:custGeom>
            <a:solidFill>
              <a:srgbClr val="F7F5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12" name="Google Shape;2512;p49"/>
            <p:cNvSpPr/>
            <p:nvPr/>
          </p:nvSpPr>
          <p:spPr>
            <a:xfrm>
              <a:off x="4032" y="3761"/>
              <a:ext cx="257" cy="193"/>
            </a:xfrm>
            <a:custGeom>
              <a:avLst/>
              <a:gdLst/>
              <a:ahLst/>
              <a:cxnLst/>
              <a:rect l="l" t="t" r="r" b="b"/>
              <a:pathLst>
                <a:path w="257" h="193" extrusionOk="0">
                  <a:moveTo>
                    <a:pt x="0" y="119"/>
                  </a:moveTo>
                  <a:lnTo>
                    <a:pt x="24" y="117"/>
                  </a:lnTo>
                  <a:lnTo>
                    <a:pt x="24" y="119"/>
                  </a:lnTo>
                  <a:lnTo>
                    <a:pt x="27" y="122"/>
                  </a:lnTo>
                  <a:lnTo>
                    <a:pt x="30" y="127"/>
                  </a:lnTo>
                  <a:lnTo>
                    <a:pt x="34" y="131"/>
                  </a:lnTo>
                  <a:lnTo>
                    <a:pt x="38" y="136"/>
                  </a:lnTo>
                  <a:lnTo>
                    <a:pt x="45" y="141"/>
                  </a:lnTo>
                  <a:lnTo>
                    <a:pt x="46" y="141"/>
                  </a:lnTo>
                  <a:lnTo>
                    <a:pt x="50" y="143"/>
                  </a:lnTo>
                  <a:lnTo>
                    <a:pt x="54" y="141"/>
                  </a:lnTo>
                  <a:lnTo>
                    <a:pt x="57" y="141"/>
                  </a:lnTo>
                  <a:lnTo>
                    <a:pt x="61" y="138"/>
                  </a:lnTo>
                  <a:lnTo>
                    <a:pt x="64" y="135"/>
                  </a:lnTo>
                  <a:lnTo>
                    <a:pt x="67" y="131"/>
                  </a:lnTo>
                  <a:lnTo>
                    <a:pt x="70" y="128"/>
                  </a:lnTo>
                  <a:lnTo>
                    <a:pt x="73" y="125"/>
                  </a:lnTo>
                  <a:lnTo>
                    <a:pt x="78" y="122"/>
                  </a:lnTo>
                  <a:lnTo>
                    <a:pt x="81" y="117"/>
                  </a:lnTo>
                  <a:lnTo>
                    <a:pt x="86" y="114"/>
                  </a:lnTo>
                  <a:lnTo>
                    <a:pt x="89" y="111"/>
                  </a:lnTo>
                  <a:lnTo>
                    <a:pt x="92" y="108"/>
                  </a:lnTo>
                  <a:lnTo>
                    <a:pt x="94" y="104"/>
                  </a:lnTo>
                  <a:lnTo>
                    <a:pt x="97" y="103"/>
                  </a:lnTo>
                  <a:lnTo>
                    <a:pt x="100" y="100"/>
                  </a:lnTo>
                  <a:lnTo>
                    <a:pt x="102" y="98"/>
                  </a:lnTo>
                  <a:lnTo>
                    <a:pt x="103" y="97"/>
                  </a:lnTo>
                  <a:lnTo>
                    <a:pt x="107" y="93"/>
                  </a:lnTo>
                  <a:lnTo>
                    <a:pt x="110" y="92"/>
                  </a:lnTo>
                  <a:lnTo>
                    <a:pt x="113" y="89"/>
                  </a:lnTo>
                  <a:lnTo>
                    <a:pt x="118" y="87"/>
                  </a:lnTo>
                  <a:lnTo>
                    <a:pt x="121" y="85"/>
                  </a:lnTo>
                  <a:lnTo>
                    <a:pt x="127" y="82"/>
                  </a:lnTo>
                  <a:lnTo>
                    <a:pt x="130" y="81"/>
                  </a:lnTo>
                  <a:lnTo>
                    <a:pt x="135" y="81"/>
                  </a:lnTo>
                  <a:lnTo>
                    <a:pt x="138" y="81"/>
                  </a:lnTo>
                  <a:lnTo>
                    <a:pt x="141" y="81"/>
                  </a:lnTo>
                  <a:lnTo>
                    <a:pt x="143" y="82"/>
                  </a:lnTo>
                  <a:lnTo>
                    <a:pt x="145" y="87"/>
                  </a:lnTo>
                  <a:lnTo>
                    <a:pt x="145" y="89"/>
                  </a:lnTo>
                  <a:lnTo>
                    <a:pt x="145" y="92"/>
                  </a:lnTo>
                  <a:lnTo>
                    <a:pt x="143" y="95"/>
                  </a:lnTo>
                  <a:lnTo>
                    <a:pt x="143" y="98"/>
                  </a:lnTo>
                  <a:lnTo>
                    <a:pt x="118" y="135"/>
                  </a:lnTo>
                  <a:lnTo>
                    <a:pt x="143" y="139"/>
                  </a:lnTo>
                  <a:lnTo>
                    <a:pt x="138" y="157"/>
                  </a:lnTo>
                  <a:lnTo>
                    <a:pt x="184" y="157"/>
                  </a:lnTo>
                  <a:lnTo>
                    <a:pt x="186" y="158"/>
                  </a:lnTo>
                  <a:lnTo>
                    <a:pt x="189" y="160"/>
                  </a:lnTo>
                  <a:lnTo>
                    <a:pt x="194" y="163"/>
                  </a:lnTo>
                  <a:lnTo>
                    <a:pt x="199" y="168"/>
                  </a:lnTo>
                  <a:lnTo>
                    <a:pt x="203" y="173"/>
                  </a:lnTo>
                  <a:lnTo>
                    <a:pt x="208" y="181"/>
                  </a:lnTo>
                  <a:lnTo>
                    <a:pt x="208" y="182"/>
                  </a:lnTo>
                  <a:lnTo>
                    <a:pt x="210" y="187"/>
                  </a:lnTo>
                  <a:lnTo>
                    <a:pt x="210" y="190"/>
                  </a:lnTo>
                  <a:lnTo>
                    <a:pt x="208" y="193"/>
                  </a:lnTo>
                  <a:lnTo>
                    <a:pt x="232" y="190"/>
                  </a:lnTo>
                  <a:lnTo>
                    <a:pt x="257" y="176"/>
                  </a:lnTo>
                  <a:lnTo>
                    <a:pt x="214" y="146"/>
                  </a:lnTo>
                  <a:lnTo>
                    <a:pt x="160" y="43"/>
                  </a:lnTo>
                  <a:lnTo>
                    <a:pt x="143" y="24"/>
                  </a:lnTo>
                  <a:lnTo>
                    <a:pt x="91" y="0"/>
                  </a:lnTo>
                  <a:lnTo>
                    <a:pt x="35" y="5"/>
                  </a:lnTo>
                  <a:lnTo>
                    <a:pt x="0" y="119"/>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13" name="Google Shape;2513;p49"/>
            <p:cNvSpPr/>
            <p:nvPr/>
          </p:nvSpPr>
          <p:spPr>
            <a:xfrm>
              <a:off x="3853" y="3390"/>
              <a:ext cx="211" cy="409"/>
            </a:xfrm>
            <a:custGeom>
              <a:avLst/>
              <a:gdLst/>
              <a:ahLst/>
              <a:cxnLst/>
              <a:rect l="l" t="t" r="r" b="b"/>
              <a:pathLst>
                <a:path w="211" h="409" extrusionOk="0">
                  <a:moveTo>
                    <a:pt x="146" y="0"/>
                  </a:moveTo>
                  <a:lnTo>
                    <a:pt x="133" y="46"/>
                  </a:lnTo>
                  <a:lnTo>
                    <a:pt x="129" y="82"/>
                  </a:lnTo>
                  <a:lnTo>
                    <a:pt x="129" y="84"/>
                  </a:lnTo>
                  <a:lnTo>
                    <a:pt x="130" y="87"/>
                  </a:lnTo>
                  <a:lnTo>
                    <a:pt x="130" y="90"/>
                  </a:lnTo>
                  <a:lnTo>
                    <a:pt x="130" y="93"/>
                  </a:lnTo>
                  <a:lnTo>
                    <a:pt x="130" y="96"/>
                  </a:lnTo>
                  <a:lnTo>
                    <a:pt x="132" y="101"/>
                  </a:lnTo>
                  <a:lnTo>
                    <a:pt x="132" y="106"/>
                  </a:lnTo>
                  <a:lnTo>
                    <a:pt x="132" y="111"/>
                  </a:lnTo>
                  <a:lnTo>
                    <a:pt x="132" y="115"/>
                  </a:lnTo>
                  <a:lnTo>
                    <a:pt x="132" y="122"/>
                  </a:lnTo>
                  <a:lnTo>
                    <a:pt x="132" y="126"/>
                  </a:lnTo>
                  <a:lnTo>
                    <a:pt x="133" y="133"/>
                  </a:lnTo>
                  <a:lnTo>
                    <a:pt x="133" y="139"/>
                  </a:lnTo>
                  <a:lnTo>
                    <a:pt x="133" y="146"/>
                  </a:lnTo>
                  <a:lnTo>
                    <a:pt x="133" y="150"/>
                  </a:lnTo>
                  <a:lnTo>
                    <a:pt x="133" y="155"/>
                  </a:lnTo>
                  <a:lnTo>
                    <a:pt x="133" y="161"/>
                  </a:lnTo>
                  <a:lnTo>
                    <a:pt x="135" y="166"/>
                  </a:lnTo>
                  <a:lnTo>
                    <a:pt x="135" y="171"/>
                  </a:lnTo>
                  <a:lnTo>
                    <a:pt x="135" y="176"/>
                  </a:lnTo>
                  <a:lnTo>
                    <a:pt x="135" y="180"/>
                  </a:lnTo>
                  <a:lnTo>
                    <a:pt x="135" y="185"/>
                  </a:lnTo>
                  <a:lnTo>
                    <a:pt x="135" y="188"/>
                  </a:lnTo>
                  <a:lnTo>
                    <a:pt x="135" y="192"/>
                  </a:lnTo>
                  <a:lnTo>
                    <a:pt x="133" y="196"/>
                  </a:lnTo>
                  <a:lnTo>
                    <a:pt x="133" y="199"/>
                  </a:lnTo>
                  <a:lnTo>
                    <a:pt x="133" y="203"/>
                  </a:lnTo>
                  <a:lnTo>
                    <a:pt x="132" y="207"/>
                  </a:lnTo>
                  <a:lnTo>
                    <a:pt x="132" y="211"/>
                  </a:lnTo>
                  <a:lnTo>
                    <a:pt x="130" y="214"/>
                  </a:lnTo>
                  <a:lnTo>
                    <a:pt x="127" y="218"/>
                  </a:lnTo>
                  <a:lnTo>
                    <a:pt x="124" y="225"/>
                  </a:lnTo>
                  <a:lnTo>
                    <a:pt x="121" y="230"/>
                  </a:lnTo>
                  <a:lnTo>
                    <a:pt x="118" y="236"/>
                  </a:lnTo>
                  <a:lnTo>
                    <a:pt x="114" y="239"/>
                  </a:lnTo>
                  <a:lnTo>
                    <a:pt x="113" y="242"/>
                  </a:lnTo>
                  <a:lnTo>
                    <a:pt x="111" y="245"/>
                  </a:lnTo>
                  <a:lnTo>
                    <a:pt x="57" y="337"/>
                  </a:lnTo>
                  <a:lnTo>
                    <a:pt x="56" y="336"/>
                  </a:lnTo>
                  <a:lnTo>
                    <a:pt x="53" y="333"/>
                  </a:lnTo>
                  <a:lnTo>
                    <a:pt x="49" y="330"/>
                  </a:lnTo>
                  <a:lnTo>
                    <a:pt x="48" y="326"/>
                  </a:lnTo>
                  <a:lnTo>
                    <a:pt x="48" y="322"/>
                  </a:lnTo>
                  <a:lnTo>
                    <a:pt x="48" y="317"/>
                  </a:lnTo>
                  <a:lnTo>
                    <a:pt x="48" y="314"/>
                  </a:lnTo>
                  <a:lnTo>
                    <a:pt x="48" y="311"/>
                  </a:lnTo>
                  <a:lnTo>
                    <a:pt x="48" y="307"/>
                  </a:lnTo>
                  <a:lnTo>
                    <a:pt x="48" y="306"/>
                  </a:lnTo>
                  <a:lnTo>
                    <a:pt x="48" y="299"/>
                  </a:lnTo>
                  <a:lnTo>
                    <a:pt x="46" y="296"/>
                  </a:lnTo>
                  <a:lnTo>
                    <a:pt x="45" y="293"/>
                  </a:lnTo>
                  <a:lnTo>
                    <a:pt x="43" y="291"/>
                  </a:lnTo>
                  <a:lnTo>
                    <a:pt x="43" y="290"/>
                  </a:lnTo>
                  <a:lnTo>
                    <a:pt x="0" y="347"/>
                  </a:lnTo>
                  <a:lnTo>
                    <a:pt x="8" y="395"/>
                  </a:lnTo>
                  <a:lnTo>
                    <a:pt x="10" y="396"/>
                  </a:lnTo>
                  <a:lnTo>
                    <a:pt x="13" y="401"/>
                  </a:lnTo>
                  <a:lnTo>
                    <a:pt x="18" y="406"/>
                  </a:lnTo>
                  <a:lnTo>
                    <a:pt x="22" y="409"/>
                  </a:lnTo>
                  <a:lnTo>
                    <a:pt x="24" y="407"/>
                  </a:lnTo>
                  <a:lnTo>
                    <a:pt x="29" y="407"/>
                  </a:lnTo>
                  <a:lnTo>
                    <a:pt x="34" y="406"/>
                  </a:lnTo>
                  <a:lnTo>
                    <a:pt x="38" y="403"/>
                  </a:lnTo>
                  <a:lnTo>
                    <a:pt x="41" y="401"/>
                  </a:lnTo>
                  <a:lnTo>
                    <a:pt x="43" y="399"/>
                  </a:lnTo>
                  <a:lnTo>
                    <a:pt x="48" y="396"/>
                  </a:lnTo>
                  <a:lnTo>
                    <a:pt x="51" y="395"/>
                  </a:lnTo>
                  <a:lnTo>
                    <a:pt x="54" y="391"/>
                  </a:lnTo>
                  <a:lnTo>
                    <a:pt x="57" y="388"/>
                  </a:lnTo>
                  <a:lnTo>
                    <a:pt x="62" y="383"/>
                  </a:lnTo>
                  <a:lnTo>
                    <a:pt x="65" y="380"/>
                  </a:lnTo>
                  <a:lnTo>
                    <a:pt x="70" y="376"/>
                  </a:lnTo>
                  <a:lnTo>
                    <a:pt x="75" y="371"/>
                  </a:lnTo>
                  <a:lnTo>
                    <a:pt x="79" y="366"/>
                  </a:lnTo>
                  <a:lnTo>
                    <a:pt x="86" y="361"/>
                  </a:lnTo>
                  <a:lnTo>
                    <a:pt x="89" y="358"/>
                  </a:lnTo>
                  <a:lnTo>
                    <a:pt x="92" y="353"/>
                  </a:lnTo>
                  <a:lnTo>
                    <a:pt x="95" y="350"/>
                  </a:lnTo>
                  <a:lnTo>
                    <a:pt x="99" y="347"/>
                  </a:lnTo>
                  <a:lnTo>
                    <a:pt x="102" y="344"/>
                  </a:lnTo>
                  <a:lnTo>
                    <a:pt x="105" y="341"/>
                  </a:lnTo>
                  <a:lnTo>
                    <a:pt x="108" y="337"/>
                  </a:lnTo>
                  <a:lnTo>
                    <a:pt x="111" y="334"/>
                  </a:lnTo>
                  <a:lnTo>
                    <a:pt x="114" y="331"/>
                  </a:lnTo>
                  <a:lnTo>
                    <a:pt x="118" y="326"/>
                  </a:lnTo>
                  <a:lnTo>
                    <a:pt x="121" y="323"/>
                  </a:lnTo>
                  <a:lnTo>
                    <a:pt x="124" y="320"/>
                  </a:lnTo>
                  <a:lnTo>
                    <a:pt x="127" y="315"/>
                  </a:lnTo>
                  <a:lnTo>
                    <a:pt x="130" y="312"/>
                  </a:lnTo>
                  <a:lnTo>
                    <a:pt x="133" y="309"/>
                  </a:lnTo>
                  <a:lnTo>
                    <a:pt x="137" y="306"/>
                  </a:lnTo>
                  <a:lnTo>
                    <a:pt x="138" y="301"/>
                  </a:lnTo>
                  <a:lnTo>
                    <a:pt x="141" y="298"/>
                  </a:lnTo>
                  <a:lnTo>
                    <a:pt x="144" y="295"/>
                  </a:lnTo>
                  <a:lnTo>
                    <a:pt x="148" y="291"/>
                  </a:lnTo>
                  <a:lnTo>
                    <a:pt x="151" y="285"/>
                  </a:lnTo>
                  <a:lnTo>
                    <a:pt x="156" y="279"/>
                  </a:lnTo>
                  <a:lnTo>
                    <a:pt x="157" y="276"/>
                  </a:lnTo>
                  <a:lnTo>
                    <a:pt x="159" y="272"/>
                  </a:lnTo>
                  <a:lnTo>
                    <a:pt x="159" y="268"/>
                  </a:lnTo>
                  <a:lnTo>
                    <a:pt x="160" y="266"/>
                  </a:lnTo>
                  <a:lnTo>
                    <a:pt x="162" y="258"/>
                  </a:lnTo>
                  <a:lnTo>
                    <a:pt x="164" y="253"/>
                  </a:lnTo>
                  <a:lnTo>
                    <a:pt x="165" y="247"/>
                  </a:lnTo>
                  <a:lnTo>
                    <a:pt x="165" y="241"/>
                  </a:lnTo>
                  <a:lnTo>
                    <a:pt x="165" y="236"/>
                  </a:lnTo>
                  <a:lnTo>
                    <a:pt x="167" y="233"/>
                  </a:lnTo>
                  <a:lnTo>
                    <a:pt x="165" y="226"/>
                  </a:lnTo>
                  <a:lnTo>
                    <a:pt x="165" y="223"/>
                  </a:lnTo>
                  <a:lnTo>
                    <a:pt x="165" y="220"/>
                  </a:lnTo>
                  <a:lnTo>
                    <a:pt x="165" y="217"/>
                  </a:lnTo>
                  <a:lnTo>
                    <a:pt x="165" y="214"/>
                  </a:lnTo>
                  <a:lnTo>
                    <a:pt x="165" y="212"/>
                  </a:lnTo>
                  <a:lnTo>
                    <a:pt x="165" y="211"/>
                  </a:lnTo>
                  <a:lnTo>
                    <a:pt x="165" y="209"/>
                  </a:lnTo>
                  <a:lnTo>
                    <a:pt x="165" y="204"/>
                  </a:lnTo>
                  <a:lnTo>
                    <a:pt x="165" y="201"/>
                  </a:lnTo>
                  <a:lnTo>
                    <a:pt x="165" y="198"/>
                  </a:lnTo>
                  <a:lnTo>
                    <a:pt x="165" y="195"/>
                  </a:lnTo>
                  <a:lnTo>
                    <a:pt x="167" y="192"/>
                  </a:lnTo>
                  <a:lnTo>
                    <a:pt x="167" y="190"/>
                  </a:lnTo>
                  <a:lnTo>
                    <a:pt x="167" y="185"/>
                  </a:lnTo>
                  <a:lnTo>
                    <a:pt x="167" y="182"/>
                  </a:lnTo>
                  <a:lnTo>
                    <a:pt x="168" y="179"/>
                  </a:lnTo>
                  <a:lnTo>
                    <a:pt x="170" y="177"/>
                  </a:lnTo>
                  <a:lnTo>
                    <a:pt x="170" y="172"/>
                  </a:lnTo>
                  <a:lnTo>
                    <a:pt x="170" y="168"/>
                  </a:lnTo>
                  <a:lnTo>
                    <a:pt x="170" y="165"/>
                  </a:lnTo>
                  <a:lnTo>
                    <a:pt x="171" y="161"/>
                  </a:lnTo>
                  <a:lnTo>
                    <a:pt x="171" y="157"/>
                  </a:lnTo>
                  <a:lnTo>
                    <a:pt x="173" y="152"/>
                  </a:lnTo>
                  <a:lnTo>
                    <a:pt x="173" y="149"/>
                  </a:lnTo>
                  <a:lnTo>
                    <a:pt x="175" y="146"/>
                  </a:lnTo>
                  <a:lnTo>
                    <a:pt x="175" y="142"/>
                  </a:lnTo>
                  <a:lnTo>
                    <a:pt x="176" y="138"/>
                  </a:lnTo>
                  <a:lnTo>
                    <a:pt x="178" y="134"/>
                  </a:lnTo>
                  <a:lnTo>
                    <a:pt x="178" y="131"/>
                  </a:lnTo>
                  <a:lnTo>
                    <a:pt x="179" y="128"/>
                  </a:lnTo>
                  <a:lnTo>
                    <a:pt x="181" y="125"/>
                  </a:lnTo>
                  <a:lnTo>
                    <a:pt x="181" y="122"/>
                  </a:lnTo>
                  <a:lnTo>
                    <a:pt x="184" y="120"/>
                  </a:lnTo>
                  <a:lnTo>
                    <a:pt x="186" y="115"/>
                  </a:lnTo>
                  <a:lnTo>
                    <a:pt x="187" y="109"/>
                  </a:lnTo>
                  <a:lnTo>
                    <a:pt x="190" y="106"/>
                  </a:lnTo>
                  <a:lnTo>
                    <a:pt x="194" y="101"/>
                  </a:lnTo>
                  <a:lnTo>
                    <a:pt x="195" y="96"/>
                  </a:lnTo>
                  <a:lnTo>
                    <a:pt x="198" y="92"/>
                  </a:lnTo>
                  <a:lnTo>
                    <a:pt x="202" y="87"/>
                  </a:lnTo>
                  <a:lnTo>
                    <a:pt x="205" y="82"/>
                  </a:lnTo>
                  <a:lnTo>
                    <a:pt x="206" y="76"/>
                  </a:lnTo>
                  <a:lnTo>
                    <a:pt x="208" y="71"/>
                  </a:lnTo>
                  <a:lnTo>
                    <a:pt x="209" y="65"/>
                  </a:lnTo>
                  <a:lnTo>
                    <a:pt x="211" y="60"/>
                  </a:lnTo>
                  <a:lnTo>
                    <a:pt x="211" y="54"/>
                  </a:lnTo>
                  <a:lnTo>
                    <a:pt x="211" y="47"/>
                  </a:lnTo>
                  <a:lnTo>
                    <a:pt x="209" y="44"/>
                  </a:lnTo>
                  <a:lnTo>
                    <a:pt x="209" y="41"/>
                  </a:lnTo>
                  <a:lnTo>
                    <a:pt x="209" y="38"/>
                  </a:lnTo>
                  <a:lnTo>
                    <a:pt x="208" y="34"/>
                  </a:lnTo>
                  <a:lnTo>
                    <a:pt x="206" y="31"/>
                  </a:lnTo>
                  <a:lnTo>
                    <a:pt x="205" y="28"/>
                  </a:lnTo>
                  <a:lnTo>
                    <a:pt x="203" y="25"/>
                  </a:lnTo>
                  <a:lnTo>
                    <a:pt x="202" y="22"/>
                  </a:lnTo>
                  <a:lnTo>
                    <a:pt x="197" y="17"/>
                  </a:lnTo>
                  <a:lnTo>
                    <a:pt x="194" y="14"/>
                  </a:lnTo>
                  <a:lnTo>
                    <a:pt x="189" y="9"/>
                  </a:lnTo>
                  <a:lnTo>
                    <a:pt x="183" y="6"/>
                  </a:lnTo>
                  <a:lnTo>
                    <a:pt x="178" y="4"/>
                  </a:lnTo>
                  <a:lnTo>
                    <a:pt x="173" y="3"/>
                  </a:lnTo>
                  <a:lnTo>
                    <a:pt x="168" y="1"/>
                  </a:lnTo>
                  <a:lnTo>
                    <a:pt x="162" y="0"/>
                  </a:lnTo>
                  <a:lnTo>
                    <a:pt x="159" y="0"/>
                  </a:lnTo>
                  <a:lnTo>
                    <a:pt x="154" y="0"/>
                  </a:lnTo>
                  <a:lnTo>
                    <a:pt x="151" y="0"/>
                  </a:lnTo>
                  <a:lnTo>
                    <a:pt x="148" y="0"/>
                  </a:lnTo>
                  <a:lnTo>
                    <a:pt x="146" y="0"/>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14" name="Google Shape;2514;p49"/>
            <p:cNvSpPr/>
            <p:nvPr/>
          </p:nvSpPr>
          <p:spPr>
            <a:xfrm>
              <a:off x="4072" y="3361"/>
              <a:ext cx="726" cy="219"/>
            </a:xfrm>
            <a:custGeom>
              <a:avLst/>
              <a:gdLst/>
              <a:ahLst/>
              <a:cxnLst/>
              <a:rect l="l" t="t" r="r" b="b"/>
              <a:pathLst>
                <a:path w="726" h="219" extrusionOk="0">
                  <a:moveTo>
                    <a:pt x="14" y="157"/>
                  </a:moveTo>
                  <a:lnTo>
                    <a:pt x="13" y="157"/>
                  </a:lnTo>
                  <a:lnTo>
                    <a:pt x="13" y="160"/>
                  </a:lnTo>
                  <a:lnTo>
                    <a:pt x="11" y="163"/>
                  </a:lnTo>
                  <a:lnTo>
                    <a:pt x="10" y="168"/>
                  </a:lnTo>
                  <a:lnTo>
                    <a:pt x="8" y="173"/>
                  </a:lnTo>
                  <a:lnTo>
                    <a:pt x="6" y="178"/>
                  </a:lnTo>
                  <a:lnTo>
                    <a:pt x="5" y="181"/>
                  </a:lnTo>
                  <a:lnTo>
                    <a:pt x="5" y="184"/>
                  </a:lnTo>
                  <a:lnTo>
                    <a:pt x="3" y="187"/>
                  </a:lnTo>
                  <a:lnTo>
                    <a:pt x="3" y="190"/>
                  </a:lnTo>
                  <a:lnTo>
                    <a:pt x="2" y="197"/>
                  </a:lnTo>
                  <a:lnTo>
                    <a:pt x="0" y="201"/>
                  </a:lnTo>
                  <a:lnTo>
                    <a:pt x="0" y="208"/>
                  </a:lnTo>
                  <a:lnTo>
                    <a:pt x="0" y="211"/>
                  </a:lnTo>
                  <a:lnTo>
                    <a:pt x="0" y="214"/>
                  </a:lnTo>
                  <a:lnTo>
                    <a:pt x="2" y="217"/>
                  </a:lnTo>
                  <a:lnTo>
                    <a:pt x="3" y="219"/>
                  </a:lnTo>
                  <a:lnTo>
                    <a:pt x="6" y="217"/>
                  </a:lnTo>
                  <a:lnTo>
                    <a:pt x="8" y="216"/>
                  </a:lnTo>
                  <a:lnTo>
                    <a:pt x="13" y="213"/>
                  </a:lnTo>
                  <a:lnTo>
                    <a:pt x="16" y="209"/>
                  </a:lnTo>
                  <a:lnTo>
                    <a:pt x="21" y="206"/>
                  </a:lnTo>
                  <a:lnTo>
                    <a:pt x="25" y="201"/>
                  </a:lnTo>
                  <a:lnTo>
                    <a:pt x="30" y="197"/>
                  </a:lnTo>
                  <a:lnTo>
                    <a:pt x="35" y="190"/>
                  </a:lnTo>
                  <a:lnTo>
                    <a:pt x="40" y="186"/>
                  </a:lnTo>
                  <a:lnTo>
                    <a:pt x="44" y="179"/>
                  </a:lnTo>
                  <a:lnTo>
                    <a:pt x="49" y="173"/>
                  </a:lnTo>
                  <a:lnTo>
                    <a:pt x="54" y="167"/>
                  </a:lnTo>
                  <a:lnTo>
                    <a:pt x="59" y="162"/>
                  </a:lnTo>
                  <a:lnTo>
                    <a:pt x="62" y="155"/>
                  </a:lnTo>
                  <a:lnTo>
                    <a:pt x="67" y="149"/>
                  </a:lnTo>
                  <a:lnTo>
                    <a:pt x="70" y="143"/>
                  </a:lnTo>
                  <a:lnTo>
                    <a:pt x="73" y="136"/>
                  </a:lnTo>
                  <a:lnTo>
                    <a:pt x="75" y="130"/>
                  </a:lnTo>
                  <a:lnTo>
                    <a:pt x="79" y="125"/>
                  </a:lnTo>
                  <a:lnTo>
                    <a:pt x="82" y="119"/>
                  </a:lnTo>
                  <a:lnTo>
                    <a:pt x="86" y="114"/>
                  </a:lnTo>
                  <a:lnTo>
                    <a:pt x="89" y="109"/>
                  </a:lnTo>
                  <a:lnTo>
                    <a:pt x="94" y="106"/>
                  </a:lnTo>
                  <a:lnTo>
                    <a:pt x="97" y="102"/>
                  </a:lnTo>
                  <a:lnTo>
                    <a:pt x="101" y="100"/>
                  </a:lnTo>
                  <a:lnTo>
                    <a:pt x="105" y="95"/>
                  </a:lnTo>
                  <a:lnTo>
                    <a:pt x="109" y="94"/>
                  </a:lnTo>
                  <a:lnTo>
                    <a:pt x="113" y="92"/>
                  </a:lnTo>
                  <a:lnTo>
                    <a:pt x="116" y="92"/>
                  </a:lnTo>
                  <a:lnTo>
                    <a:pt x="120" y="90"/>
                  </a:lnTo>
                  <a:lnTo>
                    <a:pt x="124" y="92"/>
                  </a:lnTo>
                  <a:lnTo>
                    <a:pt x="127" y="94"/>
                  </a:lnTo>
                  <a:lnTo>
                    <a:pt x="130" y="95"/>
                  </a:lnTo>
                  <a:lnTo>
                    <a:pt x="133" y="97"/>
                  </a:lnTo>
                  <a:lnTo>
                    <a:pt x="135" y="100"/>
                  </a:lnTo>
                  <a:lnTo>
                    <a:pt x="138" y="103"/>
                  </a:lnTo>
                  <a:lnTo>
                    <a:pt x="141" y="106"/>
                  </a:lnTo>
                  <a:lnTo>
                    <a:pt x="146" y="111"/>
                  </a:lnTo>
                  <a:lnTo>
                    <a:pt x="149" y="114"/>
                  </a:lnTo>
                  <a:lnTo>
                    <a:pt x="152" y="119"/>
                  </a:lnTo>
                  <a:lnTo>
                    <a:pt x="157" y="124"/>
                  </a:lnTo>
                  <a:lnTo>
                    <a:pt x="160" y="127"/>
                  </a:lnTo>
                  <a:lnTo>
                    <a:pt x="165" y="132"/>
                  </a:lnTo>
                  <a:lnTo>
                    <a:pt x="170" y="135"/>
                  </a:lnTo>
                  <a:lnTo>
                    <a:pt x="176" y="140"/>
                  </a:lnTo>
                  <a:lnTo>
                    <a:pt x="178" y="141"/>
                  </a:lnTo>
                  <a:lnTo>
                    <a:pt x="181" y="141"/>
                  </a:lnTo>
                  <a:lnTo>
                    <a:pt x="184" y="143"/>
                  </a:lnTo>
                  <a:lnTo>
                    <a:pt x="187" y="144"/>
                  </a:lnTo>
                  <a:lnTo>
                    <a:pt x="190" y="144"/>
                  </a:lnTo>
                  <a:lnTo>
                    <a:pt x="193" y="146"/>
                  </a:lnTo>
                  <a:lnTo>
                    <a:pt x="197" y="148"/>
                  </a:lnTo>
                  <a:lnTo>
                    <a:pt x="201" y="148"/>
                  </a:lnTo>
                  <a:lnTo>
                    <a:pt x="205" y="148"/>
                  </a:lnTo>
                  <a:lnTo>
                    <a:pt x="208" y="148"/>
                  </a:lnTo>
                  <a:lnTo>
                    <a:pt x="212" y="148"/>
                  </a:lnTo>
                  <a:lnTo>
                    <a:pt x="217" y="149"/>
                  </a:lnTo>
                  <a:lnTo>
                    <a:pt x="222" y="149"/>
                  </a:lnTo>
                  <a:lnTo>
                    <a:pt x="227" y="149"/>
                  </a:lnTo>
                  <a:lnTo>
                    <a:pt x="233" y="149"/>
                  </a:lnTo>
                  <a:lnTo>
                    <a:pt x="238" y="149"/>
                  </a:lnTo>
                  <a:lnTo>
                    <a:pt x="243" y="148"/>
                  </a:lnTo>
                  <a:lnTo>
                    <a:pt x="249" y="148"/>
                  </a:lnTo>
                  <a:lnTo>
                    <a:pt x="254" y="148"/>
                  </a:lnTo>
                  <a:lnTo>
                    <a:pt x="258" y="148"/>
                  </a:lnTo>
                  <a:lnTo>
                    <a:pt x="265" y="146"/>
                  </a:lnTo>
                  <a:lnTo>
                    <a:pt x="270" y="146"/>
                  </a:lnTo>
                  <a:lnTo>
                    <a:pt x="274" y="144"/>
                  </a:lnTo>
                  <a:lnTo>
                    <a:pt x="279" y="144"/>
                  </a:lnTo>
                  <a:lnTo>
                    <a:pt x="284" y="143"/>
                  </a:lnTo>
                  <a:lnTo>
                    <a:pt x="289" y="143"/>
                  </a:lnTo>
                  <a:lnTo>
                    <a:pt x="292" y="141"/>
                  </a:lnTo>
                  <a:lnTo>
                    <a:pt x="296" y="141"/>
                  </a:lnTo>
                  <a:lnTo>
                    <a:pt x="300" y="140"/>
                  </a:lnTo>
                  <a:lnTo>
                    <a:pt x="303" y="140"/>
                  </a:lnTo>
                  <a:lnTo>
                    <a:pt x="306" y="138"/>
                  </a:lnTo>
                  <a:lnTo>
                    <a:pt x="309" y="138"/>
                  </a:lnTo>
                  <a:lnTo>
                    <a:pt x="312" y="135"/>
                  </a:lnTo>
                  <a:lnTo>
                    <a:pt x="314" y="133"/>
                  </a:lnTo>
                  <a:lnTo>
                    <a:pt x="314" y="132"/>
                  </a:lnTo>
                  <a:lnTo>
                    <a:pt x="311" y="130"/>
                  </a:lnTo>
                  <a:lnTo>
                    <a:pt x="306" y="127"/>
                  </a:lnTo>
                  <a:lnTo>
                    <a:pt x="301" y="124"/>
                  </a:lnTo>
                  <a:lnTo>
                    <a:pt x="298" y="121"/>
                  </a:lnTo>
                  <a:lnTo>
                    <a:pt x="295" y="119"/>
                  </a:lnTo>
                  <a:lnTo>
                    <a:pt x="289" y="116"/>
                  </a:lnTo>
                  <a:lnTo>
                    <a:pt x="287" y="113"/>
                  </a:lnTo>
                  <a:lnTo>
                    <a:pt x="285" y="108"/>
                  </a:lnTo>
                  <a:lnTo>
                    <a:pt x="289" y="106"/>
                  </a:lnTo>
                  <a:lnTo>
                    <a:pt x="290" y="106"/>
                  </a:lnTo>
                  <a:lnTo>
                    <a:pt x="295" y="105"/>
                  </a:lnTo>
                  <a:lnTo>
                    <a:pt x="298" y="105"/>
                  </a:lnTo>
                  <a:lnTo>
                    <a:pt x="303" y="105"/>
                  </a:lnTo>
                  <a:lnTo>
                    <a:pt x="306" y="105"/>
                  </a:lnTo>
                  <a:lnTo>
                    <a:pt x="309" y="103"/>
                  </a:lnTo>
                  <a:lnTo>
                    <a:pt x="314" y="103"/>
                  </a:lnTo>
                  <a:lnTo>
                    <a:pt x="320" y="103"/>
                  </a:lnTo>
                  <a:lnTo>
                    <a:pt x="322" y="102"/>
                  </a:lnTo>
                  <a:lnTo>
                    <a:pt x="325" y="102"/>
                  </a:lnTo>
                  <a:lnTo>
                    <a:pt x="328" y="102"/>
                  </a:lnTo>
                  <a:lnTo>
                    <a:pt x="331" y="102"/>
                  </a:lnTo>
                  <a:lnTo>
                    <a:pt x="335" y="102"/>
                  </a:lnTo>
                  <a:lnTo>
                    <a:pt x="339" y="102"/>
                  </a:lnTo>
                  <a:lnTo>
                    <a:pt x="342" y="102"/>
                  </a:lnTo>
                  <a:lnTo>
                    <a:pt x="347" y="102"/>
                  </a:lnTo>
                  <a:lnTo>
                    <a:pt x="350" y="102"/>
                  </a:lnTo>
                  <a:lnTo>
                    <a:pt x="355" y="102"/>
                  </a:lnTo>
                  <a:lnTo>
                    <a:pt x="360" y="100"/>
                  </a:lnTo>
                  <a:lnTo>
                    <a:pt x="365" y="100"/>
                  </a:lnTo>
                  <a:lnTo>
                    <a:pt x="369" y="100"/>
                  </a:lnTo>
                  <a:lnTo>
                    <a:pt x="374" y="100"/>
                  </a:lnTo>
                  <a:lnTo>
                    <a:pt x="379" y="100"/>
                  </a:lnTo>
                  <a:lnTo>
                    <a:pt x="384" y="100"/>
                  </a:lnTo>
                  <a:lnTo>
                    <a:pt x="388" y="100"/>
                  </a:lnTo>
                  <a:lnTo>
                    <a:pt x="393" y="100"/>
                  </a:lnTo>
                  <a:lnTo>
                    <a:pt x="398" y="100"/>
                  </a:lnTo>
                  <a:lnTo>
                    <a:pt x="403" y="100"/>
                  </a:lnTo>
                  <a:lnTo>
                    <a:pt x="407" y="98"/>
                  </a:lnTo>
                  <a:lnTo>
                    <a:pt x="412" y="98"/>
                  </a:lnTo>
                  <a:lnTo>
                    <a:pt x="419" y="98"/>
                  </a:lnTo>
                  <a:lnTo>
                    <a:pt x="423" y="98"/>
                  </a:lnTo>
                  <a:lnTo>
                    <a:pt x="428" y="98"/>
                  </a:lnTo>
                  <a:lnTo>
                    <a:pt x="433" y="97"/>
                  </a:lnTo>
                  <a:lnTo>
                    <a:pt x="438" y="97"/>
                  </a:lnTo>
                  <a:lnTo>
                    <a:pt x="442" y="97"/>
                  </a:lnTo>
                  <a:lnTo>
                    <a:pt x="447" y="97"/>
                  </a:lnTo>
                  <a:lnTo>
                    <a:pt x="452" y="97"/>
                  </a:lnTo>
                  <a:lnTo>
                    <a:pt x="457" y="97"/>
                  </a:lnTo>
                  <a:lnTo>
                    <a:pt x="461" y="97"/>
                  </a:lnTo>
                  <a:lnTo>
                    <a:pt x="466" y="95"/>
                  </a:lnTo>
                  <a:lnTo>
                    <a:pt x="471" y="95"/>
                  </a:lnTo>
                  <a:lnTo>
                    <a:pt x="476" y="95"/>
                  </a:lnTo>
                  <a:lnTo>
                    <a:pt x="480" y="95"/>
                  </a:lnTo>
                  <a:lnTo>
                    <a:pt x="485" y="95"/>
                  </a:lnTo>
                  <a:lnTo>
                    <a:pt x="490" y="95"/>
                  </a:lnTo>
                  <a:lnTo>
                    <a:pt x="493" y="95"/>
                  </a:lnTo>
                  <a:lnTo>
                    <a:pt x="498" y="95"/>
                  </a:lnTo>
                  <a:lnTo>
                    <a:pt x="501" y="94"/>
                  </a:lnTo>
                  <a:lnTo>
                    <a:pt x="506" y="94"/>
                  </a:lnTo>
                  <a:lnTo>
                    <a:pt x="509" y="94"/>
                  </a:lnTo>
                  <a:lnTo>
                    <a:pt x="512" y="94"/>
                  </a:lnTo>
                  <a:lnTo>
                    <a:pt x="515" y="94"/>
                  </a:lnTo>
                  <a:lnTo>
                    <a:pt x="520" y="94"/>
                  </a:lnTo>
                  <a:lnTo>
                    <a:pt x="523" y="94"/>
                  </a:lnTo>
                  <a:lnTo>
                    <a:pt x="526" y="94"/>
                  </a:lnTo>
                  <a:lnTo>
                    <a:pt x="531" y="92"/>
                  </a:lnTo>
                  <a:lnTo>
                    <a:pt x="536" y="92"/>
                  </a:lnTo>
                  <a:lnTo>
                    <a:pt x="539" y="92"/>
                  </a:lnTo>
                  <a:lnTo>
                    <a:pt x="544" y="92"/>
                  </a:lnTo>
                  <a:lnTo>
                    <a:pt x="549" y="90"/>
                  </a:lnTo>
                  <a:lnTo>
                    <a:pt x="553" y="90"/>
                  </a:lnTo>
                  <a:lnTo>
                    <a:pt x="558" y="89"/>
                  </a:lnTo>
                  <a:lnTo>
                    <a:pt x="563" y="87"/>
                  </a:lnTo>
                  <a:lnTo>
                    <a:pt x="568" y="86"/>
                  </a:lnTo>
                  <a:lnTo>
                    <a:pt x="574" y="84"/>
                  </a:lnTo>
                  <a:lnTo>
                    <a:pt x="579" y="83"/>
                  </a:lnTo>
                  <a:lnTo>
                    <a:pt x="583" y="83"/>
                  </a:lnTo>
                  <a:lnTo>
                    <a:pt x="588" y="79"/>
                  </a:lnTo>
                  <a:lnTo>
                    <a:pt x="591" y="79"/>
                  </a:lnTo>
                  <a:lnTo>
                    <a:pt x="596" y="78"/>
                  </a:lnTo>
                  <a:lnTo>
                    <a:pt x="599" y="76"/>
                  </a:lnTo>
                  <a:lnTo>
                    <a:pt x="604" y="75"/>
                  </a:lnTo>
                  <a:lnTo>
                    <a:pt x="606" y="75"/>
                  </a:lnTo>
                  <a:lnTo>
                    <a:pt x="661" y="67"/>
                  </a:lnTo>
                  <a:lnTo>
                    <a:pt x="660" y="67"/>
                  </a:lnTo>
                  <a:lnTo>
                    <a:pt x="660" y="63"/>
                  </a:lnTo>
                  <a:lnTo>
                    <a:pt x="658" y="60"/>
                  </a:lnTo>
                  <a:lnTo>
                    <a:pt x="658" y="56"/>
                  </a:lnTo>
                  <a:lnTo>
                    <a:pt x="658" y="49"/>
                  </a:lnTo>
                  <a:lnTo>
                    <a:pt x="660" y="44"/>
                  </a:lnTo>
                  <a:lnTo>
                    <a:pt x="661" y="41"/>
                  </a:lnTo>
                  <a:lnTo>
                    <a:pt x="663" y="40"/>
                  </a:lnTo>
                  <a:lnTo>
                    <a:pt x="664" y="37"/>
                  </a:lnTo>
                  <a:lnTo>
                    <a:pt x="669" y="35"/>
                  </a:lnTo>
                  <a:lnTo>
                    <a:pt x="672" y="32"/>
                  </a:lnTo>
                  <a:lnTo>
                    <a:pt x="675" y="30"/>
                  </a:lnTo>
                  <a:lnTo>
                    <a:pt x="680" y="27"/>
                  </a:lnTo>
                  <a:lnTo>
                    <a:pt x="685" y="24"/>
                  </a:lnTo>
                  <a:lnTo>
                    <a:pt x="690" y="21"/>
                  </a:lnTo>
                  <a:lnTo>
                    <a:pt x="694" y="19"/>
                  </a:lnTo>
                  <a:lnTo>
                    <a:pt x="699" y="16"/>
                  </a:lnTo>
                  <a:lnTo>
                    <a:pt x="704" y="13"/>
                  </a:lnTo>
                  <a:lnTo>
                    <a:pt x="709" y="11"/>
                  </a:lnTo>
                  <a:lnTo>
                    <a:pt x="712" y="8"/>
                  </a:lnTo>
                  <a:lnTo>
                    <a:pt x="717" y="6"/>
                  </a:lnTo>
                  <a:lnTo>
                    <a:pt x="720" y="5"/>
                  </a:lnTo>
                  <a:lnTo>
                    <a:pt x="725" y="2"/>
                  </a:lnTo>
                  <a:lnTo>
                    <a:pt x="726" y="0"/>
                  </a:lnTo>
                  <a:lnTo>
                    <a:pt x="642" y="5"/>
                  </a:lnTo>
                  <a:lnTo>
                    <a:pt x="534" y="49"/>
                  </a:lnTo>
                  <a:lnTo>
                    <a:pt x="445" y="63"/>
                  </a:lnTo>
                  <a:lnTo>
                    <a:pt x="350" y="54"/>
                  </a:lnTo>
                  <a:lnTo>
                    <a:pt x="211" y="94"/>
                  </a:lnTo>
                  <a:lnTo>
                    <a:pt x="136" y="56"/>
                  </a:lnTo>
                  <a:lnTo>
                    <a:pt x="43" y="65"/>
                  </a:lnTo>
                  <a:lnTo>
                    <a:pt x="14" y="157"/>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15" name="Google Shape;2515;p49"/>
            <p:cNvSpPr/>
            <p:nvPr/>
          </p:nvSpPr>
          <p:spPr>
            <a:xfrm>
              <a:off x="4686" y="3456"/>
              <a:ext cx="237" cy="70"/>
            </a:xfrm>
            <a:custGeom>
              <a:avLst/>
              <a:gdLst/>
              <a:ahLst/>
              <a:cxnLst/>
              <a:rect l="l" t="t" r="r" b="b"/>
              <a:pathLst>
                <a:path w="237" h="70" extrusionOk="0">
                  <a:moveTo>
                    <a:pt x="12" y="49"/>
                  </a:moveTo>
                  <a:lnTo>
                    <a:pt x="12" y="48"/>
                  </a:lnTo>
                  <a:lnTo>
                    <a:pt x="9" y="48"/>
                  </a:lnTo>
                  <a:lnTo>
                    <a:pt x="6" y="45"/>
                  </a:lnTo>
                  <a:lnTo>
                    <a:pt x="3" y="41"/>
                  </a:lnTo>
                  <a:lnTo>
                    <a:pt x="1" y="38"/>
                  </a:lnTo>
                  <a:lnTo>
                    <a:pt x="0" y="34"/>
                  </a:lnTo>
                  <a:lnTo>
                    <a:pt x="0" y="30"/>
                  </a:lnTo>
                  <a:lnTo>
                    <a:pt x="3" y="26"/>
                  </a:lnTo>
                  <a:lnTo>
                    <a:pt x="6" y="24"/>
                  </a:lnTo>
                  <a:lnTo>
                    <a:pt x="11" y="21"/>
                  </a:lnTo>
                  <a:lnTo>
                    <a:pt x="12" y="19"/>
                  </a:lnTo>
                  <a:lnTo>
                    <a:pt x="15" y="18"/>
                  </a:lnTo>
                  <a:lnTo>
                    <a:pt x="19" y="16"/>
                  </a:lnTo>
                  <a:lnTo>
                    <a:pt x="23" y="16"/>
                  </a:lnTo>
                  <a:lnTo>
                    <a:pt x="27" y="13"/>
                  </a:lnTo>
                  <a:lnTo>
                    <a:pt x="30" y="13"/>
                  </a:lnTo>
                  <a:lnTo>
                    <a:pt x="33" y="11"/>
                  </a:lnTo>
                  <a:lnTo>
                    <a:pt x="38" y="10"/>
                  </a:lnTo>
                  <a:lnTo>
                    <a:pt x="42" y="8"/>
                  </a:lnTo>
                  <a:lnTo>
                    <a:pt x="47" y="8"/>
                  </a:lnTo>
                  <a:lnTo>
                    <a:pt x="50" y="7"/>
                  </a:lnTo>
                  <a:lnTo>
                    <a:pt x="55" y="7"/>
                  </a:lnTo>
                  <a:lnTo>
                    <a:pt x="60" y="5"/>
                  </a:lnTo>
                  <a:lnTo>
                    <a:pt x="65" y="3"/>
                  </a:lnTo>
                  <a:lnTo>
                    <a:pt x="69" y="2"/>
                  </a:lnTo>
                  <a:lnTo>
                    <a:pt x="74" y="2"/>
                  </a:lnTo>
                  <a:lnTo>
                    <a:pt x="77" y="0"/>
                  </a:lnTo>
                  <a:lnTo>
                    <a:pt x="82" y="0"/>
                  </a:lnTo>
                  <a:lnTo>
                    <a:pt x="87" y="0"/>
                  </a:lnTo>
                  <a:lnTo>
                    <a:pt x="92" y="0"/>
                  </a:lnTo>
                  <a:lnTo>
                    <a:pt x="95" y="0"/>
                  </a:lnTo>
                  <a:lnTo>
                    <a:pt x="99" y="0"/>
                  </a:lnTo>
                  <a:lnTo>
                    <a:pt x="103" y="0"/>
                  </a:lnTo>
                  <a:lnTo>
                    <a:pt x="107" y="0"/>
                  </a:lnTo>
                  <a:lnTo>
                    <a:pt x="111" y="0"/>
                  </a:lnTo>
                  <a:lnTo>
                    <a:pt x="114" y="0"/>
                  </a:lnTo>
                  <a:lnTo>
                    <a:pt x="117" y="2"/>
                  </a:lnTo>
                  <a:lnTo>
                    <a:pt x="120" y="3"/>
                  </a:lnTo>
                  <a:lnTo>
                    <a:pt x="122" y="3"/>
                  </a:lnTo>
                  <a:lnTo>
                    <a:pt x="125" y="5"/>
                  </a:lnTo>
                  <a:lnTo>
                    <a:pt x="128" y="5"/>
                  </a:lnTo>
                  <a:lnTo>
                    <a:pt x="133" y="7"/>
                  </a:lnTo>
                  <a:lnTo>
                    <a:pt x="136" y="8"/>
                  </a:lnTo>
                  <a:lnTo>
                    <a:pt x="141" y="10"/>
                  </a:lnTo>
                  <a:lnTo>
                    <a:pt x="144" y="11"/>
                  </a:lnTo>
                  <a:lnTo>
                    <a:pt x="150" y="13"/>
                  </a:lnTo>
                  <a:lnTo>
                    <a:pt x="153" y="14"/>
                  </a:lnTo>
                  <a:lnTo>
                    <a:pt x="158" y="16"/>
                  </a:lnTo>
                  <a:lnTo>
                    <a:pt x="163" y="18"/>
                  </a:lnTo>
                  <a:lnTo>
                    <a:pt x="169" y="19"/>
                  </a:lnTo>
                  <a:lnTo>
                    <a:pt x="174" y="19"/>
                  </a:lnTo>
                  <a:lnTo>
                    <a:pt x="179" y="21"/>
                  </a:lnTo>
                  <a:lnTo>
                    <a:pt x="183" y="24"/>
                  </a:lnTo>
                  <a:lnTo>
                    <a:pt x="188" y="26"/>
                  </a:lnTo>
                  <a:lnTo>
                    <a:pt x="193" y="26"/>
                  </a:lnTo>
                  <a:lnTo>
                    <a:pt x="198" y="27"/>
                  </a:lnTo>
                  <a:lnTo>
                    <a:pt x="202" y="29"/>
                  </a:lnTo>
                  <a:lnTo>
                    <a:pt x="207" y="30"/>
                  </a:lnTo>
                  <a:lnTo>
                    <a:pt x="210" y="30"/>
                  </a:lnTo>
                  <a:lnTo>
                    <a:pt x="215" y="32"/>
                  </a:lnTo>
                  <a:lnTo>
                    <a:pt x="218" y="34"/>
                  </a:lnTo>
                  <a:lnTo>
                    <a:pt x="223" y="35"/>
                  </a:lnTo>
                  <a:lnTo>
                    <a:pt x="225" y="35"/>
                  </a:lnTo>
                  <a:lnTo>
                    <a:pt x="228" y="35"/>
                  </a:lnTo>
                  <a:lnTo>
                    <a:pt x="231" y="37"/>
                  </a:lnTo>
                  <a:lnTo>
                    <a:pt x="234" y="37"/>
                  </a:lnTo>
                  <a:lnTo>
                    <a:pt x="236" y="38"/>
                  </a:lnTo>
                  <a:lnTo>
                    <a:pt x="237" y="40"/>
                  </a:lnTo>
                  <a:lnTo>
                    <a:pt x="174" y="59"/>
                  </a:lnTo>
                  <a:lnTo>
                    <a:pt x="84" y="70"/>
                  </a:lnTo>
                  <a:lnTo>
                    <a:pt x="12" y="49"/>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16" name="Google Shape;2516;p49"/>
            <p:cNvSpPr/>
            <p:nvPr/>
          </p:nvSpPr>
          <p:spPr>
            <a:xfrm>
              <a:off x="4963" y="3490"/>
              <a:ext cx="206" cy="68"/>
            </a:xfrm>
            <a:custGeom>
              <a:avLst/>
              <a:gdLst/>
              <a:ahLst/>
              <a:cxnLst/>
              <a:rect l="l" t="t" r="r" b="b"/>
              <a:pathLst>
                <a:path w="206" h="68" extrusionOk="0">
                  <a:moveTo>
                    <a:pt x="0" y="9"/>
                  </a:moveTo>
                  <a:lnTo>
                    <a:pt x="2" y="9"/>
                  </a:lnTo>
                  <a:lnTo>
                    <a:pt x="3" y="7"/>
                  </a:lnTo>
                  <a:lnTo>
                    <a:pt x="5" y="6"/>
                  </a:lnTo>
                  <a:lnTo>
                    <a:pt x="8" y="6"/>
                  </a:lnTo>
                  <a:lnTo>
                    <a:pt x="11" y="4"/>
                  </a:lnTo>
                  <a:lnTo>
                    <a:pt x="14" y="3"/>
                  </a:lnTo>
                  <a:lnTo>
                    <a:pt x="17" y="1"/>
                  </a:lnTo>
                  <a:lnTo>
                    <a:pt x="21" y="1"/>
                  </a:lnTo>
                  <a:lnTo>
                    <a:pt x="25" y="0"/>
                  </a:lnTo>
                  <a:lnTo>
                    <a:pt x="32" y="0"/>
                  </a:lnTo>
                  <a:lnTo>
                    <a:pt x="33" y="0"/>
                  </a:lnTo>
                  <a:lnTo>
                    <a:pt x="36" y="0"/>
                  </a:lnTo>
                  <a:lnTo>
                    <a:pt x="40" y="0"/>
                  </a:lnTo>
                  <a:lnTo>
                    <a:pt x="43" y="0"/>
                  </a:lnTo>
                  <a:lnTo>
                    <a:pt x="46" y="0"/>
                  </a:lnTo>
                  <a:lnTo>
                    <a:pt x="49" y="0"/>
                  </a:lnTo>
                  <a:lnTo>
                    <a:pt x="54" y="0"/>
                  </a:lnTo>
                  <a:lnTo>
                    <a:pt x="57" y="1"/>
                  </a:lnTo>
                  <a:lnTo>
                    <a:pt x="62" y="1"/>
                  </a:lnTo>
                  <a:lnTo>
                    <a:pt x="65" y="1"/>
                  </a:lnTo>
                  <a:lnTo>
                    <a:pt x="70" y="3"/>
                  </a:lnTo>
                  <a:lnTo>
                    <a:pt x="75" y="3"/>
                  </a:lnTo>
                  <a:lnTo>
                    <a:pt x="81" y="4"/>
                  </a:lnTo>
                  <a:lnTo>
                    <a:pt x="86" y="6"/>
                  </a:lnTo>
                  <a:lnTo>
                    <a:pt x="92" y="7"/>
                  </a:lnTo>
                  <a:lnTo>
                    <a:pt x="98" y="9"/>
                  </a:lnTo>
                  <a:lnTo>
                    <a:pt x="103" y="11"/>
                  </a:lnTo>
                  <a:lnTo>
                    <a:pt x="109" y="12"/>
                  </a:lnTo>
                  <a:lnTo>
                    <a:pt x="113" y="14"/>
                  </a:lnTo>
                  <a:lnTo>
                    <a:pt x="116" y="14"/>
                  </a:lnTo>
                  <a:lnTo>
                    <a:pt x="119" y="15"/>
                  </a:lnTo>
                  <a:lnTo>
                    <a:pt x="122" y="17"/>
                  </a:lnTo>
                  <a:lnTo>
                    <a:pt x="128" y="19"/>
                  </a:lnTo>
                  <a:lnTo>
                    <a:pt x="135" y="20"/>
                  </a:lnTo>
                  <a:lnTo>
                    <a:pt x="138" y="22"/>
                  </a:lnTo>
                  <a:lnTo>
                    <a:pt x="141" y="23"/>
                  </a:lnTo>
                  <a:lnTo>
                    <a:pt x="144" y="23"/>
                  </a:lnTo>
                  <a:lnTo>
                    <a:pt x="147" y="25"/>
                  </a:lnTo>
                  <a:lnTo>
                    <a:pt x="152" y="26"/>
                  </a:lnTo>
                  <a:lnTo>
                    <a:pt x="159" y="30"/>
                  </a:lnTo>
                  <a:lnTo>
                    <a:pt x="163" y="31"/>
                  </a:lnTo>
                  <a:lnTo>
                    <a:pt x="170" y="33"/>
                  </a:lnTo>
                  <a:lnTo>
                    <a:pt x="174" y="34"/>
                  </a:lnTo>
                  <a:lnTo>
                    <a:pt x="179" y="36"/>
                  </a:lnTo>
                  <a:lnTo>
                    <a:pt x="184" y="38"/>
                  </a:lnTo>
                  <a:lnTo>
                    <a:pt x="189" y="41"/>
                  </a:lnTo>
                  <a:lnTo>
                    <a:pt x="192" y="41"/>
                  </a:lnTo>
                  <a:lnTo>
                    <a:pt x="195" y="42"/>
                  </a:lnTo>
                  <a:lnTo>
                    <a:pt x="198" y="44"/>
                  </a:lnTo>
                  <a:lnTo>
                    <a:pt x="201" y="44"/>
                  </a:lnTo>
                  <a:lnTo>
                    <a:pt x="205" y="46"/>
                  </a:lnTo>
                  <a:lnTo>
                    <a:pt x="206" y="47"/>
                  </a:lnTo>
                  <a:lnTo>
                    <a:pt x="198" y="68"/>
                  </a:lnTo>
                  <a:lnTo>
                    <a:pt x="94" y="66"/>
                  </a:lnTo>
                  <a:lnTo>
                    <a:pt x="27" y="46"/>
                  </a:lnTo>
                  <a:lnTo>
                    <a:pt x="0" y="9"/>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17" name="Google Shape;2517;p49"/>
            <p:cNvSpPr/>
            <p:nvPr/>
          </p:nvSpPr>
          <p:spPr>
            <a:xfrm>
              <a:off x="4505" y="3735"/>
              <a:ext cx="658" cy="191"/>
            </a:xfrm>
            <a:custGeom>
              <a:avLst/>
              <a:gdLst/>
              <a:ahLst/>
              <a:cxnLst/>
              <a:rect l="l" t="t" r="r" b="b"/>
              <a:pathLst>
                <a:path w="658" h="191" extrusionOk="0">
                  <a:moveTo>
                    <a:pt x="0" y="38"/>
                  </a:moveTo>
                  <a:lnTo>
                    <a:pt x="8" y="105"/>
                  </a:lnTo>
                  <a:lnTo>
                    <a:pt x="44" y="145"/>
                  </a:lnTo>
                  <a:lnTo>
                    <a:pt x="123" y="143"/>
                  </a:lnTo>
                  <a:lnTo>
                    <a:pt x="225" y="100"/>
                  </a:lnTo>
                  <a:lnTo>
                    <a:pt x="280" y="110"/>
                  </a:lnTo>
                  <a:lnTo>
                    <a:pt x="285" y="132"/>
                  </a:lnTo>
                  <a:lnTo>
                    <a:pt x="265" y="172"/>
                  </a:lnTo>
                  <a:lnTo>
                    <a:pt x="317" y="191"/>
                  </a:lnTo>
                  <a:lnTo>
                    <a:pt x="317" y="189"/>
                  </a:lnTo>
                  <a:lnTo>
                    <a:pt x="314" y="186"/>
                  </a:lnTo>
                  <a:lnTo>
                    <a:pt x="312" y="180"/>
                  </a:lnTo>
                  <a:lnTo>
                    <a:pt x="309" y="175"/>
                  </a:lnTo>
                  <a:lnTo>
                    <a:pt x="309" y="170"/>
                  </a:lnTo>
                  <a:lnTo>
                    <a:pt x="307" y="167"/>
                  </a:lnTo>
                  <a:lnTo>
                    <a:pt x="307" y="164"/>
                  </a:lnTo>
                  <a:lnTo>
                    <a:pt x="309" y="161"/>
                  </a:lnTo>
                  <a:lnTo>
                    <a:pt x="309" y="156"/>
                  </a:lnTo>
                  <a:lnTo>
                    <a:pt x="312" y="153"/>
                  </a:lnTo>
                  <a:lnTo>
                    <a:pt x="314" y="150"/>
                  </a:lnTo>
                  <a:lnTo>
                    <a:pt x="317" y="148"/>
                  </a:lnTo>
                  <a:lnTo>
                    <a:pt x="322" y="145"/>
                  </a:lnTo>
                  <a:lnTo>
                    <a:pt x="325" y="143"/>
                  </a:lnTo>
                  <a:lnTo>
                    <a:pt x="328" y="142"/>
                  </a:lnTo>
                  <a:lnTo>
                    <a:pt x="333" y="140"/>
                  </a:lnTo>
                  <a:lnTo>
                    <a:pt x="338" y="138"/>
                  </a:lnTo>
                  <a:lnTo>
                    <a:pt x="342" y="138"/>
                  </a:lnTo>
                  <a:lnTo>
                    <a:pt x="345" y="137"/>
                  </a:lnTo>
                  <a:lnTo>
                    <a:pt x="350" y="137"/>
                  </a:lnTo>
                  <a:lnTo>
                    <a:pt x="355" y="137"/>
                  </a:lnTo>
                  <a:lnTo>
                    <a:pt x="358" y="137"/>
                  </a:lnTo>
                  <a:lnTo>
                    <a:pt x="361" y="137"/>
                  </a:lnTo>
                  <a:lnTo>
                    <a:pt x="364" y="137"/>
                  </a:lnTo>
                  <a:lnTo>
                    <a:pt x="369" y="137"/>
                  </a:lnTo>
                  <a:lnTo>
                    <a:pt x="371" y="137"/>
                  </a:lnTo>
                  <a:lnTo>
                    <a:pt x="312" y="84"/>
                  </a:lnTo>
                  <a:lnTo>
                    <a:pt x="317" y="86"/>
                  </a:lnTo>
                  <a:lnTo>
                    <a:pt x="320" y="86"/>
                  </a:lnTo>
                  <a:lnTo>
                    <a:pt x="325" y="88"/>
                  </a:lnTo>
                  <a:lnTo>
                    <a:pt x="328" y="88"/>
                  </a:lnTo>
                  <a:lnTo>
                    <a:pt x="333" y="89"/>
                  </a:lnTo>
                  <a:lnTo>
                    <a:pt x="338" y="89"/>
                  </a:lnTo>
                  <a:lnTo>
                    <a:pt x="342" y="89"/>
                  </a:lnTo>
                  <a:lnTo>
                    <a:pt x="347" y="89"/>
                  </a:lnTo>
                  <a:lnTo>
                    <a:pt x="352" y="88"/>
                  </a:lnTo>
                  <a:lnTo>
                    <a:pt x="357" y="86"/>
                  </a:lnTo>
                  <a:lnTo>
                    <a:pt x="360" y="84"/>
                  </a:lnTo>
                  <a:lnTo>
                    <a:pt x="363" y="83"/>
                  </a:lnTo>
                  <a:lnTo>
                    <a:pt x="368" y="80"/>
                  </a:lnTo>
                  <a:lnTo>
                    <a:pt x="369" y="77"/>
                  </a:lnTo>
                  <a:lnTo>
                    <a:pt x="372" y="72"/>
                  </a:lnTo>
                  <a:lnTo>
                    <a:pt x="376" y="69"/>
                  </a:lnTo>
                  <a:lnTo>
                    <a:pt x="379" y="67"/>
                  </a:lnTo>
                  <a:lnTo>
                    <a:pt x="382" y="64"/>
                  </a:lnTo>
                  <a:lnTo>
                    <a:pt x="385" y="61"/>
                  </a:lnTo>
                  <a:lnTo>
                    <a:pt x="388" y="59"/>
                  </a:lnTo>
                  <a:lnTo>
                    <a:pt x="391" y="58"/>
                  </a:lnTo>
                  <a:lnTo>
                    <a:pt x="398" y="54"/>
                  </a:lnTo>
                  <a:lnTo>
                    <a:pt x="403" y="53"/>
                  </a:lnTo>
                  <a:lnTo>
                    <a:pt x="407" y="51"/>
                  </a:lnTo>
                  <a:lnTo>
                    <a:pt x="410" y="51"/>
                  </a:lnTo>
                  <a:lnTo>
                    <a:pt x="412" y="51"/>
                  </a:lnTo>
                  <a:lnTo>
                    <a:pt x="414" y="53"/>
                  </a:lnTo>
                  <a:lnTo>
                    <a:pt x="417" y="54"/>
                  </a:lnTo>
                  <a:lnTo>
                    <a:pt x="422" y="56"/>
                  </a:lnTo>
                  <a:lnTo>
                    <a:pt x="425" y="58"/>
                  </a:lnTo>
                  <a:lnTo>
                    <a:pt x="429" y="59"/>
                  </a:lnTo>
                  <a:lnTo>
                    <a:pt x="434" y="61"/>
                  </a:lnTo>
                  <a:lnTo>
                    <a:pt x="439" y="64"/>
                  </a:lnTo>
                  <a:lnTo>
                    <a:pt x="442" y="65"/>
                  </a:lnTo>
                  <a:lnTo>
                    <a:pt x="447" y="69"/>
                  </a:lnTo>
                  <a:lnTo>
                    <a:pt x="452" y="70"/>
                  </a:lnTo>
                  <a:lnTo>
                    <a:pt x="455" y="72"/>
                  </a:lnTo>
                  <a:lnTo>
                    <a:pt x="458" y="73"/>
                  </a:lnTo>
                  <a:lnTo>
                    <a:pt x="461" y="75"/>
                  </a:lnTo>
                  <a:lnTo>
                    <a:pt x="461" y="77"/>
                  </a:lnTo>
                  <a:lnTo>
                    <a:pt x="463" y="77"/>
                  </a:lnTo>
                  <a:lnTo>
                    <a:pt x="553" y="78"/>
                  </a:lnTo>
                  <a:lnTo>
                    <a:pt x="555" y="78"/>
                  </a:lnTo>
                  <a:lnTo>
                    <a:pt x="559" y="78"/>
                  </a:lnTo>
                  <a:lnTo>
                    <a:pt x="563" y="77"/>
                  </a:lnTo>
                  <a:lnTo>
                    <a:pt x="567" y="77"/>
                  </a:lnTo>
                  <a:lnTo>
                    <a:pt x="572" y="77"/>
                  </a:lnTo>
                  <a:lnTo>
                    <a:pt x="577" y="75"/>
                  </a:lnTo>
                  <a:lnTo>
                    <a:pt x="582" y="73"/>
                  </a:lnTo>
                  <a:lnTo>
                    <a:pt x="588" y="72"/>
                  </a:lnTo>
                  <a:lnTo>
                    <a:pt x="591" y="70"/>
                  </a:lnTo>
                  <a:lnTo>
                    <a:pt x="594" y="70"/>
                  </a:lnTo>
                  <a:lnTo>
                    <a:pt x="598" y="69"/>
                  </a:lnTo>
                  <a:lnTo>
                    <a:pt x="602" y="67"/>
                  </a:lnTo>
                  <a:lnTo>
                    <a:pt x="604" y="65"/>
                  </a:lnTo>
                  <a:lnTo>
                    <a:pt x="609" y="62"/>
                  </a:lnTo>
                  <a:lnTo>
                    <a:pt x="612" y="61"/>
                  </a:lnTo>
                  <a:lnTo>
                    <a:pt x="615" y="59"/>
                  </a:lnTo>
                  <a:lnTo>
                    <a:pt x="618" y="56"/>
                  </a:lnTo>
                  <a:lnTo>
                    <a:pt x="621" y="54"/>
                  </a:lnTo>
                  <a:lnTo>
                    <a:pt x="626" y="51"/>
                  </a:lnTo>
                  <a:lnTo>
                    <a:pt x="629" y="48"/>
                  </a:lnTo>
                  <a:lnTo>
                    <a:pt x="632" y="45"/>
                  </a:lnTo>
                  <a:lnTo>
                    <a:pt x="634" y="42"/>
                  </a:lnTo>
                  <a:lnTo>
                    <a:pt x="637" y="38"/>
                  </a:lnTo>
                  <a:lnTo>
                    <a:pt x="640" y="37"/>
                  </a:lnTo>
                  <a:lnTo>
                    <a:pt x="643" y="31"/>
                  </a:lnTo>
                  <a:lnTo>
                    <a:pt x="648" y="27"/>
                  </a:lnTo>
                  <a:lnTo>
                    <a:pt x="651" y="24"/>
                  </a:lnTo>
                  <a:lnTo>
                    <a:pt x="653" y="21"/>
                  </a:lnTo>
                  <a:lnTo>
                    <a:pt x="655" y="18"/>
                  </a:lnTo>
                  <a:lnTo>
                    <a:pt x="656" y="16"/>
                  </a:lnTo>
                  <a:lnTo>
                    <a:pt x="658" y="13"/>
                  </a:lnTo>
                  <a:lnTo>
                    <a:pt x="658" y="12"/>
                  </a:lnTo>
                  <a:lnTo>
                    <a:pt x="658" y="10"/>
                  </a:lnTo>
                  <a:lnTo>
                    <a:pt x="624" y="0"/>
                  </a:lnTo>
                  <a:lnTo>
                    <a:pt x="586" y="35"/>
                  </a:lnTo>
                  <a:lnTo>
                    <a:pt x="513" y="50"/>
                  </a:lnTo>
                  <a:lnTo>
                    <a:pt x="407" y="31"/>
                  </a:lnTo>
                  <a:lnTo>
                    <a:pt x="255" y="50"/>
                  </a:lnTo>
                  <a:lnTo>
                    <a:pt x="0" y="38"/>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18" name="Google Shape;2518;p49"/>
            <p:cNvSpPr/>
            <p:nvPr/>
          </p:nvSpPr>
          <p:spPr>
            <a:xfrm>
              <a:off x="4698" y="3594"/>
              <a:ext cx="379" cy="99"/>
            </a:xfrm>
            <a:custGeom>
              <a:avLst/>
              <a:gdLst/>
              <a:ahLst/>
              <a:cxnLst/>
              <a:rect l="l" t="t" r="r" b="b"/>
              <a:pathLst>
                <a:path w="379" h="99" extrusionOk="0">
                  <a:moveTo>
                    <a:pt x="278" y="89"/>
                  </a:moveTo>
                  <a:lnTo>
                    <a:pt x="210" y="59"/>
                  </a:lnTo>
                  <a:lnTo>
                    <a:pt x="210" y="57"/>
                  </a:lnTo>
                  <a:lnTo>
                    <a:pt x="211" y="53"/>
                  </a:lnTo>
                  <a:lnTo>
                    <a:pt x="211" y="51"/>
                  </a:lnTo>
                  <a:lnTo>
                    <a:pt x="214" y="49"/>
                  </a:lnTo>
                  <a:lnTo>
                    <a:pt x="217" y="49"/>
                  </a:lnTo>
                  <a:lnTo>
                    <a:pt x="221" y="51"/>
                  </a:lnTo>
                  <a:lnTo>
                    <a:pt x="222" y="53"/>
                  </a:lnTo>
                  <a:lnTo>
                    <a:pt x="227" y="54"/>
                  </a:lnTo>
                  <a:lnTo>
                    <a:pt x="230" y="57"/>
                  </a:lnTo>
                  <a:lnTo>
                    <a:pt x="236" y="59"/>
                  </a:lnTo>
                  <a:lnTo>
                    <a:pt x="241" y="62"/>
                  </a:lnTo>
                  <a:lnTo>
                    <a:pt x="248" y="65"/>
                  </a:lnTo>
                  <a:lnTo>
                    <a:pt x="251" y="68"/>
                  </a:lnTo>
                  <a:lnTo>
                    <a:pt x="254" y="70"/>
                  </a:lnTo>
                  <a:lnTo>
                    <a:pt x="259" y="72"/>
                  </a:lnTo>
                  <a:lnTo>
                    <a:pt x="262" y="73"/>
                  </a:lnTo>
                  <a:lnTo>
                    <a:pt x="267" y="76"/>
                  </a:lnTo>
                  <a:lnTo>
                    <a:pt x="273" y="80"/>
                  </a:lnTo>
                  <a:lnTo>
                    <a:pt x="279" y="83"/>
                  </a:lnTo>
                  <a:lnTo>
                    <a:pt x="284" y="86"/>
                  </a:lnTo>
                  <a:lnTo>
                    <a:pt x="289" y="87"/>
                  </a:lnTo>
                  <a:lnTo>
                    <a:pt x="292" y="89"/>
                  </a:lnTo>
                  <a:lnTo>
                    <a:pt x="294" y="91"/>
                  </a:lnTo>
                  <a:lnTo>
                    <a:pt x="295" y="92"/>
                  </a:lnTo>
                  <a:lnTo>
                    <a:pt x="379" y="70"/>
                  </a:lnTo>
                  <a:lnTo>
                    <a:pt x="102" y="0"/>
                  </a:lnTo>
                  <a:lnTo>
                    <a:pt x="27" y="2"/>
                  </a:lnTo>
                  <a:lnTo>
                    <a:pt x="0" y="51"/>
                  </a:lnTo>
                  <a:lnTo>
                    <a:pt x="91" y="29"/>
                  </a:lnTo>
                  <a:lnTo>
                    <a:pt x="121" y="48"/>
                  </a:lnTo>
                  <a:lnTo>
                    <a:pt x="203" y="99"/>
                  </a:lnTo>
                  <a:lnTo>
                    <a:pt x="278" y="89"/>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19" name="Google Shape;2519;p49"/>
            <p:cNvSpPr/>
            <p:nvPr/>
          </p:nvSpPr>
          <p:spPr>
            <a:xfrm>
              <a:off x="5171" y="3647"/>
              <a:ext cx="155" cy="65"/>
            </a:xfrm>
            <a:custGeom>
              <a:avLst/>
              <a:gdLst/>
              <a:ahLst/>
              <a:cxnLst/>
              <a:rect l="l" t="t" r="r" b="b"/>
              <a:pathLst>
                <a:path w="155" h="65" extrusionOk="0">
                  <a:moveTo>
                    <a:pt x="0" y="17"/>
                  </a:moveTo>
                  <a:lnTo>
                    <a:pt x="0" y="19"/>
                  </a:lnTo>
                  <a:lnTo>
                    <a:pt x="0" y="23"/>
                  </a:lnTo>
                  <a:lnTo>
                    <a:pt x="0" y="27"/>
                  </a:lnTo>
                  <a:lnTo>
                    <a:pt x="1" y="30"/>
                  </a:lnTo>
                  <a:lnTo>
                    <a:pt x="3" y="34"/>
                  </a:lnTo>
                  <a:lnTo>
                    <a:pt x="6" y="39"/>
                  </a:lnTo>
                  <a:lnTo>
                    <a:pt x="8" y="42"/>
                  </a:lnTo>
                  <a:lnTo>
                    <a:pt x="11" y="47"/>
                  </a:lnTo>
                  <a:lnTo>
                    <a:pt x="16" y="52"/>
                  </a:lnTo>
                  <a:lnTo>
                    <a:pt x="22" y="55"/>
                  </a:lnTo>
                  <a:lnTo>
                    <a:pt x="23" y="57"/>
                  </a:lnTo>
                  <a:lnTo>
                    <a:pt x="28" y="58"/>
                  </a:lnTo>
                  <a:lnTo>
                    <a:pt x="31" y="60"/>
                  </a:lnTo>
                  <a:lnTo>
                    <a:pt x="36" y="61"/>
                  </a:lnTo>
                  <a:lnTo>
                    <a:pt x="39" y="63"/>
                  </a:lnTo>
                  <a:lnTo>
                    <a:pt x="44" y="63"/>
                  </a:lnTo>
                  <a:lnTo>
                    <a:pt x="50" y="65"/>
                  </a:lnTo>
                  <a:lnTo>
                    <a:pt x="55" y="65"/>
                  </a:lnTo>
                  <a:lnTo>
                    <a:pt x="60" y="65"/>
                  </a:lnTo>
                  <a:lnTo>
                    <a:pt x="66" y="65"/>
                  </a:lnTo>
                  <a:lnTo>
                    <a:pt x="71" y="65"/>
                  </a:lnTo>
                  <a:lnTo>
                    <a:pt x="76" y="65"/>
                  </a:lnTo>
                  <a:lnTo>
                    <a:pt x="81" y="65"/>
                  </a:lnTo>
                  <a:lnTo>
                    <a:pt x="87" y="65"/>
                  </a:lnTo>
                  <a:lnTo>
                    <a:pt x="92" y="63"/>
                  </a:lnTo>
                  <a:lnTo>
                    <a:pt x="96" y="63"/>
                  </a:lnTo>
                  <a:lnTo>
                    <a:pt x="100" y="63"/>
                  </a:lnTo>
                  <a:lnTo>
                    <a:pt x="104" y="61"/>
                  </a:lnTo>
                  <a:lnTo>
                    <a:pt x="107" y="60"/>
                  </a:lnTo>
                  <a:lnTo>
                    <a:pt x="112" y="60"/>
                  </a:lnTo>
                  <a:lnTo>
                    <a:pt x="117" y="58"/>
                  </a:lnTo>
                  <a:lnTo>
                    <a:pt x="120" y="57"/>
                  </a:lnTo>
                  <a:lnTo>
                    <a:pt x="123" y="55"/>
                  </a:lnTo>
                  <a:lnTo>
                    <a:pt x="127" y="55"/>
                  </a:lnTo>
                  <a:lnTo>
                    <a:pt x="133" y="52"/>
                  </a:lnTo>
                  <a:lnTo>
                    <a:pt x="138" y="50"/>
                  </a:lnTo>
                  <a:lnTo>
                    <a:pt x="142" y="47"/>
                  </a:lnTo>
                  <a:lnTo>
                    <a:pt x="147" y="46"/>
                  </a:lnTo>
                  <a:lnTo>
                    <a:pt x="150" y="44"/>
                  </a:lnTo>
                  <a:lnTo>
                    <a:pt x="152" y="42"/>
                  </a:lnTo>
                  <a:lnTo>
                    <a:pt x="153" y="42"/>
                  </a:lnTo>
                  <a:lnTo>
                    <a:pt x="155" y="42"/>
                  </a:lnTo>
                  <a:lnTo>
                    <a:pt x="65" y="0"/>
                  </a:lnTo>
                  <a:lnTo>
                    <a:pt x="0" y="17"/>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20" name="Google Shape;2520;p49"/>
            <p:cNvSpPr/>
            <p:nvPr/>
          </p:nvSpPr>
          <p:spPr>
            <a:xfrm>
              <a:off x="4265" y="3807"/>
              <a:ext cx="272" cy="166"/>
            </a:xfrm>
            <a:custGeom>
              <a:avLst/>
              <a:gdLst/>
              <a:ahLst/>
              <a:cxnLst/>
              <a:rect l="l" t="t" r="r" b="b"/>
              <a:pathLst>
                <a:path w="272" h="166" extrusionOk="0">
                  <a:moveTo>
                    <a:pt x="10" y="11"/>
                  </a:moveTo>
                  <a:lnTo>
                    <a:pt x="7" y="11"/>
                  </a:lnTo>
                  <a:lnTo>
                    <a:pt x="4" y="12"/>
                  </a:lnTo>
                  <a:lnTo>
                    <a:pt x="2" y="16"/>
                  </a:lnTo>
                  <a:lnTo>
                    <a:pt x="2" y="20"/>
                  </a:lnTo>
                  <a:lnTo>
                    <a:pt x="0" y="25"/>
                  </a:lnTo>
                  <a:lnTo>
                    <a:pt x="0" y="30"/>
                  </a:lnTo>
                  <a:lnTo>
                    <a:pt x="0" y="36"/>
                  </a:lnTo>
                  <a:lnTo>
                    <a:pt x="2" y="43"/>
                  </a:lnTo>
                  <a:lnTo>
                    <a:pt x="2" y="47"/>
                  </a:lnTo>
                  <a:lnTo>
                    <a:pt x="4" y="54"/>
                  </a:lnTo>
                  <a:lnTo>
                    <a:pt x="5" y="58"/>
                  </a:lnTo>
                  <a:lnTo>
                    <a:pt x="7" y="63"/>
                  </a:lnTo>
                  <a:lnTo>
                    <a:pt x="8" y="68"/>
                  </a:lnTo>
                  <a:lnTo>
                    <a:pt x="12" y="71"/>
                  </a:lnTo>
                  <a:lnTo>
                    <a:pt x="13" y="73"/>
                  </a:lnTo>
                  <a:lnTo>
                    <a:pt x="16" y="74"/>
                  </a:lnTo>
                  <a:lnTo>
                    <a:pt x="18" y="73"/>
                  </a:lnTo>
                  <a:lnTo>
                    <a:pt x="21" y="73"/>
                  </a:lnTo>
                  <a:lnTo>
                    <a:pt x="24" y="73"/>
                  </a:lnTo>
                  <a:lnTo>
                    <a:pt x="27" y="71"/>
                  </a:lnTo>
                  <a:lnTo>
                    <a:pt x="31" y="70"/>
                  </a:lnTo>
                  <a:lnTo>
                    <a:pt x="34" y="70"/>
                  </a:lnTo>
                  <a:lnTo>
                    <a:pt x="38" y="68"/>
                  </a:lnTo>
                  <a:lnTo>
                    <a:pt x="43" y="68"/>
                  </a:lnTo>
                  <a:lnTo>
                    <a:pt x="46" y="66"/>
                  </a:lnTo>
                  <a:lnTo>
                    <a:pt x="51" y="66"/>
                  </a:lnTo>
                  <a:lnTo>
                    <a:pt x="54" y="66"/>
                  </a:lnTo>
                  <a:lnTo>
                    <a:pt x="59" y="66"/>
                  </a:lnTo>
                  <a:lnTo>
                    <a:pt x="62" y="66"/>
                  </a:lnTo>
                  <a:lnTo>
                    <a:pt x="67" y="70"/>
                  </a:lnTo>
                  <a:lnTo>
                    <a:pt x="70" y="71"/>
                  </a:lnTo>
                  <a:lnTo>
                    <a:pt x="75" y="74"/>
                  </a:lnTo>
                  <a:lnTo>
                    <a:pt x="77" y="78"/>
                  </a:lnTo>
                  <a:lnTo>
                    <a:pt x="80" y="82"/>
                  </a:lnTo>
                  <a:lnTo>
                    <a:pt x="81" y="85"/>
                  </a:lnTo>
                  <a:lnTo>
                    <a:pt x="84" y="93"/>
                  </a:lnTo>
                  <a:lnTo>
                    <a:pt x="86" y="95"/>
                  </a:lnTo>
                  <a:lnTo>
                    <a:pt x="86" y="98"/>
                  </a:lnTo>
                  <a:lnTo>
                    <a:pt x="88" y="101"/>
                  </a:lnTo>
                  <a:lnTo>
                    <a:pt x="89" y="104"/>
                  </a:lnTo>
                  <a:lnTo>
                    <a:pt x="91" y="108"/>
                  </a:lnTo>
                  <a:lnTo>
                    <a:pt x="92" y="112"/>
                  </a:lnTo>
                  <a:lnTo>
                    <a:pt x="94" y="116"/>
                  </a:lnTo>
                  <a:lnTo>
                    <a:pt x="96" y="119"/>
                  </a:lnTo>
                  <a:lnTo>
                    <a:pt x="97" y="122"/>
                  </a:lnTo>
                  <a:lnTo>
                    <a:pt x="99" y="125"/>
                  </a:lnTo>
                  <a:lnTo>
                    <a:pt x="102" y="128"/>
                  </a:lnTo>
                  <a:lnTo>
                    <a:pt x="103" y="131"/>
                  </a:lnTo>
                  <a:lnTo>
                    <a:pt x="105" y="135"/>
                  </a:lnTo>
                  <a:lnTo>
                    <a:pt x="108" y="138"/>
                  </a:lnTo>
                  <a:lnTo>
                    <a:pt x="111" y="141"/>
                  </a:lnTo>
                  <a:lnTo>
                    <a:pt x="115" y="144"/>
                  </a:lnTo>
                  <a:lnTo>
                    <a:pt x="118" y="147"/>
                  </a:lnTo>
                  <a:lnTo>
                    <a:pt x="121" y="149"/>
                  </a:lnTo>
                  <a:lnTo>
                    <a:pt x="124" y="152"/>
                  </a:lnTo>
                  <a:lnTo>
                    <a:pt x="127" y="155"/>
                  </a:lnTo>
                  <a:lnTo>
                    <a:pt x="132" y="157"/>
                  </a:lnTo>
                  <a:lnTo>
                    <a:pt x="135" y="158"/>
                  </a:lnTo>
                  <a:lnTo>
                    <a:pt x="140" y="160"/>
                  </a:lnTo>
                  <a:lnTo>
                    <a:pt x="146" y="162"/>
                  </a:lnTo>
                  <a:lnTo>
                    <a:pt x="151" y="163"/>
                  </a:lnTo>
                  <a:lnTo>
                    <a:pt x="156" y="163"/>
                  </a:lnTo>
                  <a:lnTo>
                    <a:pt x="161" y="165"/>
                  </a:lnTo>
                  <a:lnTo>
                    <a:pt x="167" y="165"/>
                  </a:lnTo>
                  <a:lnTo>
                    <a:pt x="173" y="165"/>
                  </a:lnTo>
                  <a:lnTo>
                    <a:pt x="180" y="166"/>
                  </a:lnTo>
                  <a:lnTo>
                    <a:pt x="183" y="166"/>
                  </a:lnTo>
                  <a:lnTo>
                    <a:pt x="186" y="166"/>
                  </a:lnTo>
                  <a:lnTo>
                    <a:pt x="189" y="166"/>
                  </a:lnTo>
                  <a:lnTo>
                    <a:pt x="192" y="166"/>
                  </a:lnTo>
                  <a:lnTo>
                    <a:pt x="195" y="166"/>
                  </a:lnTo>
                  <a:lnTo>
                    <a:pt x="199" y="166"/>
                  </a:lnTo>
                  <a:lnTo>
                    <a:pt x="202" y="166"/>
                  </a:lnTo>
                  <a:lnTo>
                    <a:pt x="205" y="166"/>
                  </a:lnTo>
                  <a:lnTo>
                    <a:pt x="208" y="165"/>
                  </a:lnTo>
                  <a:lnTo>
                    <a:pt x="211" y="165"/>
                  </a:lnTo>
                  <a:lnTo>
                    <a:pt x="214" y="165"/>
                  </a:lnTo>
                  <a:lnTo>
                    <a:pt x="218" y="165"/>
                  </a:lnTo>
                  <a:lnTo>
                    <a:pt x="224" y="165"/>
                  </a:lnTo>
                  <a:lnTo>
                    <a:pt x="230" y="165"/>
                  </a:lnTo>
                  <a:lnTo>
                    <a:pt x="235" y="163"/>
                  </a:lnTo>
                  <a:lnTo>
                    <a:pt x="241" y="163"/>
                  </a:lnTo>
                  <a:lnTo>
                    <a:pt x="246" y="162"/>
                  </a:lnTo>
                  <a:lnTo>
                    <a:pt x="251" y="160"/>
                  </a:lnTo>
                  <a:lnTo>
                    <a:pt x="256" y="160"/>
                  </a:lnTo>
                  <a:lnTo>
                    <a:pt x="260" y="158"/>
                  </a:lnTo>
                  <a:lnTo>
                    <a:pt x="264" y="157"/>
                  </a:lnTo>
                  <a:lnTo>
                    <a:pt x="267" y="155"/>
                  </a:lnTo>
                  <a:lnTo>
                    <a:pt x="268" y="155"/>
                  </a:lnTo>
                  <a:lnTo>
                    <a:pt x="272" y="154"/>
                  </a:lnTo>
                  <a:lnTo>
                    <a:pt x="272" y="150"/>
                  </a:lnTo>
                  <a:lnTo>
                    <a:pt x="272" y="147"/>
                  </a:lnTo>
                  <a:lnTo>
                    <a:pt x="268" y="146"/>
                  </a:lnTo>
                  <a:lnTo>
                    <a:pt x="267" y="144"/>
                  </a:lnTo>
                  <a:lnTo>
                    <a:pt x="264" y="144"/>
                  </a:lnTo>
                  <a:lnTo>
                    <a:pt x="259" y="143"/>
                  </a:lnTo>
                  <a:lnTo>
                    <a:pt x="252" y="141"/>
                  </a:lnTo>
                  <a:lnTo>
                    <a:pt x="248" y="139"/>
                  </a:lnTo>
                  <a:lnTo>
                    <a:pt x="241" y="138"/>
                  </a:lnTo>
                  <a:lnTo>
                    <a:pt x="237" y="136"/>
                  </a:lnTo>
                  <a:lnTo>
                    <a:pt x="230" y="135"/>
                  </a:lnTo>
                  <a:lnTo>
                    <a:pt x="226" y="133"/>
                  </a:lnTo>
                  <a:lnTo>
                    <a:pt x="221" y="131"/>
                  </a:lnTo>
                  <a:lnTo>
                    <a:pt x="214" y="130"/>
                  </a:lnTo>
                  <a:lnTo>
                    <a:pt x="210" y="128"/>
                  </a:lnTo>
                  <a:lnTo>
                    <a:pt x="203" y="127"/>
                  </a:lnTo>
                  <a:lnTo>
                    <a:pt x="199" y="125"/>
                  </a:lnTo>
                  <a:lnTo>
                    <a:pt x="194" y="125"/>
                  </a:lnTo>
                  <a:lnTo>
                    <a:pt x="187" y="124"/>
                  </a:lnTo>
                  <a:lnTo>
                    <a:pt x="183" y="120"/>
                  </a:lnTo>
                  <a:lnTo>
                    <a:pt x="178" y="120"/>
                  </a:lnTo>
                  <a:lnTo>
                    <a:pt x="173" y="119"/>
                  </a:lnTo>
                  <a:lnTo>
                    <a:pt x="168" y="116"/>
                  </a:lnTo>
                  <a:lnTo>
                    <a:pt x="164" y="114"/>
                  </a:lnTo>
                  <a:lnTo>
                    <a:pt x="159" y="112"/>
                  </a:lnTo>
                  <a:lnTo>
                    <a:pt x="156" y="111"/>
                  </a:lnTo>
                  <a:lnTo>
                    <a:pt x="151" y="109"/>
                  </a:lnTo>
                  <a:lnTo>
                    <a:pt x="148" y="108"/>
                  </a:lnTo>
                  <a:lnTo>
                    <a:pt x="145" y="106"/>
                  </a:lnTo>
                  <a:lnTo>
                    <a:pt x="142" y="104"/>
                  </a:lnTo>
                  <a:lnTo>
                    <a:pt x="137" y="100"/>
                  </a:lnTo>
                  <a:lnTo>
                    <a:pt x="132" y="97"/>
                  </a:lnTo>
                  <a:lnTo>
                    <a:pt x="129" y="92"/>
                  </a:lnTo>
                  <a:lnTo>
                    <a:pt x="129" y="89"/>
                  </a:lnTo>
                  <a:lnTo>
                    <a:pt x="129" y="82"/>
                  </a:lnTo>
                  <a:lnTo>
                    <a:pt x="129" y="76"/>
                  </a:lnTo>
                  <a:lnTo>
                    <a:pt x="129" y="71"/>
                  </a:lnTo>
                  <a:lnTo>
                    <a:pt x="129" y="65"/>
                  </a:lnTo>
                  <a:lnTo>
                    <a:pt x="129" y="62"/>
                  </a:lnTo>
                  <a:lnTo>
                    <a:pt x="130" y="58"/>
                  </a:lnTo>
                  <a:lnTo>
                    <a:pt x="130" y="54"/>
                  </a:lnTo>
                  <a:lnTo>
                    <a:pt x="130" y="52"/>
                  </a:lnTo>
                  <a:lnTo>
                    <a:pt x="130" y="46"/>
                  </a:lnTo>
                  <a:lnTo>
                    <a:pt x="132" y="39"/>
                  </a:lnTo>
                  <a:lnTo>
                    <a:pt x="130" y="33"/>
                  </a:lnTo>
                  <a:lnTo>
                    <a:pt x="129" y="27"/>
                  </a:lnTo>
                  <a:lnTo>
                    <a:pt x="126" y="20"/>
                  </a:lnTo>
                  <a:lnTo>
                    <a:pt x="122" y="17"/>
                  </a:lnTo>
                  <a:lnTo>
                    <a:pt x="121" y="14"/>
                  </a:lnTo>
                  <a:lnTo>
                    <a:pt x="118" y="11"/>
                  </a:lnTo>
                  <a:lnTo>
                    <a:pt x="115" y="9"/>
                  </a:lnTo>
                  <a:lnTo>
                    <a:pt x="111" y="8"/>
                  </a:lnTo>
                  <a:lnTo>
                    <a:pt x="108" y="6"/>
                  </a:lnTo>
                  <a:lnTo>
                    <a:pt x="105" y="5"/>
                  </a:lnTo>
                  <a:lnTo>
                    <a:pt x="100" y="3"/>
                  </a:lnTo>
                  <a:lnTo>
                    <a:pt x="97" y="3"/>
                  </a:lnTo>
                  <a:lnTo>
                    <a:pt x="91" y="1"/>
                  </a:lnTo>
                  <a:lnTo>
                    <a:pt x="86" y="1"/>
                  </a:lnTo>
                  <a:lnTo>
                    <a:pt x="81" y="0"/>
                  </a:lnTo>
                  <a:lnTo>
                    <a:pt x="78" y="0"/>
                  </a:lnTo>
                  <a:lnTo>
                    <a:pt x="73" y="0"/>
                  </a:lnTo>
                  <a:lnTo>
                    <a:pt x="69" y="0"/>
                  </a:lnTo>
                  <a:lnTo>
                    <a:pt x="65" y="0"/>
                  </a:lnTo>
                  <a:lnTo>
                    <a:pt x="61" y="0"/>
                  </a:lnTo>
                  <a:lnTo>
                    <a:pt x="57" y="0"/>
                  </a:lnTo>
                  <a:lnTo>
                    <a:pt x="53" y="0"/>
                  </a:lnTo>
                  <a:lnTo>
                    <a:pt x="50" y="0"/>
                  </a:lnTo>
                  <a:lnTo>
                    <a:pt x="46" y="0"/>
                  </a:lnTo>
                  <a:lnTo>
                    <a:pt x="43" y="0"/>
                  </a:lnTo>
                  <a:lnTo>
                    <a:pt x="38" y="1"/>
                  </a:lnTo>
                  <a:lnTo>
                    <a:pt x="37" y="1"/>
                  </a:lnTo>
                  <a:lnTo>
                    <a:pt x="34" y="3"/>
                  </a:lnTo>
                  <a:lnTo>
                    <a:pt x="27" y="3"/>
                  </a:lnTo>
                  <a:lnTo>
                    <a:pt x="23" y="5"/>
                  </a:lnTo>
                  <a:lnTo>
                    <a:pt x="19" y="6"/>
                  </a:lnTo>
                  <a:lnTo>
                    <a:pt x="15" y="8"/>
                  </a:lnTo>
                  <a:lnTo>
                    <a:pt x="12" y="9"/>
                  </a:lnTo>
                  <a:lnTo>
                    <a:pt x="10" y="11"/>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21" name="Google Shape;2521;p49"/>
            <p:cNvSpPr/>
            <p:nvPr/>
          </p:nvSpPr>
          <p:spPr>
            <a:xfrm>
              <a:off x="3899" y="3534"/>
              <a:ext cx="122" cy="224"/>
            </a:xfrm>
            <a:custGeom>
              <a:avLst/>
              <a:gdLst/>
              <a:ahLst/>
              <a:cxnLst/>
              <a:rect l="l" t="t" r="r" b="b"/>
              <a:pathLst>
                <a:path w="122" h="224" extrusionOk="0">
                  <a:moveTo>
                    <a:pt x="119" y="2"/>
                  </a:moveTo>
                  <a:lnTo>
                    <a:pt x="118" y="0"/>
                  </a:lnTo>
                  <a:lnTo>
                    <a:pt x="116" y="3"/>
                  </a:lnTo>
                  <a:lnTo>
                    <a:pt x="114" y="8"/>
                  </a:lnTo>
                  <a:lnTo>
                    <a:pt x="114" y="13"/>
                  </a:lnTo>
                  <a:lnTo>
                    <a:pt x="114" y="17"/>
                  </a:lnTo>
                  <a:lnTo>
                    <a:pt x="114" y="22"/>
                  </a:lnTo>
                  <a:lnTo>
                    <a:pt x="114" y="27"/>
                  </a:lnTo>
                  <a:lnTo>
                    <a:pt x="114" y="30"/>
                  </a:lnTo>
                  <a:lnTo>
                    <a:pt x="113" y="35"/>
                  </a:lnTo>
                  <a:lnTo>
                    <a:pt x="113" y="41"/>
                  </a:lnTo>
                  <a:lnTo>
                    <a:pt x="113" y="44"/>
                  </a:lnTo>
                  <a:lnTo>
                    <a:pt x="111" y="49"/>
                  </a:lnTo>
                  <a:lnTo>
                    <a:pt x="110" y="54"/>
                  </a:lnTo>
                  <a:lnTo>
                    <a:pt x="110" y="59"/>
                  </a:lnTo>
                  <a:lnTo>
                    <a:pt x="108" y="62"/>
                  </a:lnTo>
                  <a:lnTo>
                    <a:pt x="106" y="67"/>
                  </a:lnTo>
                  <a:lnTo>
                    <a:pt x="105" y="71"/>
                  </a:lnTo>
                  <a:lnTo>
                    <a:pt x="103" y="76"/>
                  </a:lnTo>
                  <a:lnTo>
                    <a:pt x="102" y="81"/>
                  </a:lnTo>
                  <a:lnTo>
                    <a:pt x="100" y="84"/>
                  </a:lnTo>
                  <a:lnTo>
                    <a:pt x="98" y="89"/>
                  </a:lnTo>
                  <a:lnTo>
                    <a:pt x="97" y="94"/>
                  </a:lnTo>
                  <a:lnTo>
                    <a:pt x="94" y="97"/>
                  </a:lnTo>
                  <a:lnTo>
                    <a:pt x="92" y="101"/>
                  </a:lnTo>
                  <a:lnTo>
                    <a:pt x="89" y="105"/>
                  </a:lnTo>
                  <a:lnTo>
                    <a:pt x="87" y="109"/>
                  </a:lnTo>
                  <a:lnTo>
                    <a:pt x="84" y="113"/>
                  </a:lnTo>
                  <a:lnTo>
                    <a:pt x="81" y="117"/>
                  </a:lnTo>
                  <a:lnTo>
                    <a:pt x="79" y="121"/>
                  </a:lnTo>
                  <a:lnTo>
                    <a:pt x="76" y="125"/>
                  </a:lnTo>
                  <a:lnTo>
                    <a:pt x="73" y="128"/>
                  </a:lnTo>
                  <a:lnTo>
                    <a:pt x="70" y="133"/>
                  </a:lnTo>
                  <a:lnTo>
                    <a:pt x="67" y="136"/>
                  </a:lnTo>
                  <a:lnTo>
                    <a:pt x="65" y="141"/>
                  </a:lnTo>
                  <a:lnTo>
                    <a:pt x="59" y="146"/>
                  </a:lnTo>
                  <a:lnTo>
                    <a:pt x="54" y="152"/>
                  </a:lnTo>
                  <a:lnTo>
                    <a:pt x="48" y="159"/>
                  </a:lnTo>
                  <a:lnTo>
                    <a:pt x="43" y="165"/>
                  </a:lnTo>
                  <a:lnTo>
                    <a:pt x="46" y="159"/>
                  </a:lnTo>
                  <a:lnTo>
                    <a:pt x="48" y="154"/>
                  </a:lnTo>
                  <a:lnTo>
                    <a:pt x="49" y="149"/>
                  </a:lnTo>
                  <a:lnTo>
                    <a:pt x="53" y="144"/>
                  </a:lnTo>
                  <a:lnTo>
                    <a:pt x="54" y="138"/>
                  </a:lnTo>
                  <a:lnTo>
                    <a:pt x="56" y="133"/>
                  </a:lnTo>
                  <a:lnTo>
                    <a:pt x="59" y="128"/>
                  </a:lnTo>
                  <a:lnTo>
                    <a:pt x="60" y="124"/>
                  </a:lnTo>
                  <a:lnTo>
                    <a:pt x="62" y="119"/>
                  </a:lnTo>
                  <a:lnTo>
                    <a:pt x="65" y="114"/>
                  </a:lnTo>
                  <a:lnTo>
                    <a:pt x="67" y="108"/>
                  </a:lnTo>
                  <a:lnTo>
                    <a:pt x="68" y="103"/>
                  </a:lnTo>
                  <a:lnTo>
                    <a:pt x="70" y="98"/>
                  </a:lnTo>
                  <a:lnTo>
                    <a:pt x="72" y="94"/>
                  </a:lnTo>
                  <a:lnTo>
                    <a:pt x="72" y="89"/>
                  </a:lnTo>
                  <a:lnTo>
                    <a:pt x="73" y="84"/>
                  </a:lnTo>
                  <a:lnTo>
                    <a:pt x="73" y="82"/>
                  </a:lnTo>
                  <a:lnTo>
                    <a:pt x="70" y="86"/>
                  </a:lnTo>
                  <a:lnTo>
                    <a:pt x="67" y="89"/>
                  </a:lnTo>
                  <a:lnTo>
                    <a:pt x="65" y="94"/>
                  </a:lnTo>
                  <a:lnTo>
                    <a:pt x="62" y="97"/>
                  </a:lnTo>
                  <a:lnTo>
                    <a:pt x="59" y="101"/>
                  </a:lnTo>
                  <a:lnTo>
                    <a:pt x="57" y="105"/>
                  </a:lnTo>
                  <a:lnTo>
                    <a:pt x="54" y="109"/>
                  </a:lnTo>
                  <a:lnTo>
                    <a:pt x="53" y="113"/>
                  </a:lnTo>
                  <a:lnTo>
                    <a:pt x="49" y="117"/>
                  </a:lnTo>
                  <a:lnTo>
                    <a:pt x="48" y="121"/>
                  </a:lnTo>
                  <a:lnTo>
                    <a:pt x="45" y="125"/>
                  </a:lnTo>
                  <a:lnTo>
                    <a:pt x="43" y="128"/>
                  </a:lnTo>
                  <a:lnTo>
                    <a:pt x="41" y="132"/>
                  </a:lnTo>
                  <a:lnTo>
                    <a:pt x="38" y="136"/>
                  </a:lnTo>
                  <a:lnTo>
                    <a:pt x="37" y="141"/>
                  </a:lnTo>
                  <a:lnTo>
                    <a:pt x="35" y="144"/>
                  </a:lnTo>
                  <a:lnTo>
                    <a:pt x="32" y="147"/>
                  </a:lnTo>
                  <a:lnTo>
                    <a:pt x="29" y="152"/>
                  </a:lnTo>
                  <a:lnTo>
                    <a:pt x="27" y="155"/>
                  </a:lnTo>
                  <a:lnTo>
                    <a:pt x="26" y="160"/>
                  </a:lnTo>
                  <a:lnTo>
                    <a:pt x="22" y="163"/>
                  </a:lnTo>
                  <a:lnTo>
                    <a:pt x="21" y="168"/>
                  </a:lnTo>
                  <a:lnTo>
                    <a:pt x="19" y="171"/>
                  </a:lnTo>
                  <a:lnTo>
                    <a:pt x="18" y="176"/>
                  </a:lnTo>
                  <a:lnTo>
                    <a:pt x="14" y="179"/>
                  </a:lnTo>
                  <a:lnTo>
                    <a:pt x="13" y="184"/>
                  </a:lnTo>
                  <a:lnTo>
                    <a:pt x="10" y="187"/>
                  </a:lnTo>
                  <a:lnTo>
                    <a:pt x="8" y="192"/>
                  </a:lnTo>
                  <a:lnTo>
                    <a:pt x="7" y="197"/>
                  </a:lnTo>
                  <a:lnTo>
                    <a:pt x="5" y="200"/>
                  </a:lnTo>
                  <a:lnTo>
                    <a:pt x="3" y="205"/>
                  </a:lnTo>
                  <a:lnTo>
                    <a:pt x="2" y="209"/>
                  </a:lnTo>
                  <a:lnTo>
                    <a:pt x="0" y="213"/>
                  </a:lnTo>
                  <a:lnTo>
                    <a:pt x="0" y="216"/>
                  </a:lnTo>
                  <a:lnTo>
                    <a:pt x="2" y="219"/>
                  </a:lnTo>
                  <a:lnTo>
                    <a:pt x="5" y="220"/>
                  </a:lnTo>
                  <a:lnTo>
                    <a:pt x="7" y="222"/>
                  </a:lnTo>
                  <a:lnTo>
                    <a:pt x="10" y="224"/>
                  </a:lnTo>
                  <a:lnTo>
                    <a:pt x="13" y="222"/>
                  </a:lnTo>
                  <a:lnTo>
                    <a:pt x="16" y="220"/>
                  </a:lnTo>
                  <a:lnTo>
                    <a:pt x="22" y="214"/>
                  </a:lnTo>
                  <a:lnTo>
                    <a:pt x="27" y="208"/>
                  </a:lnTo>
                  <a:lnTo>
                    <a:pt x="32" y="201"/>
                  </a:lnTo>
                  <a:lnTo>
                    <a:pt x="40" y="197"/>
                  </a:lnTo>
                  <a:lnTo>
                    <a:pt x="45" y="190"/>
                  </a:lnTo>
                  <a:lnTo>
                    <a:pt x="51" y="184"/>
                  </a:lnTo>
                  <a:lnTo>
                    <a:pt x="56" y="178"/>
                  </a:lnTo>
                  <a:lnTo>
                    <a:pt x="62" y="173"/>
                  </a:lnTo>
                  <a:lnTo>
                    <a:pt x="68" y="167"/>
                  </a:lnTo>
                  <a:lnTo>
                    <a:pt x="73" y="160"/>
                  </a:lnTo>
                  <a:lnTo>
                    <a:pt x="79" y="155"/>
                  </a:lnTo>
                  <a:lnTo>
                    <a:pt x="86" y="149"/>
                  </a:lnTo>
                  <a:lnTo>
                    <a:pt x="87" y="146"/>
                  </a:lnTo>
                  <a:lnTo>
                    <a:pt x="91" y="143"/>
                  </a:lnTo>
                  <a:lnTo>
                    <a:pt x="92" y="138"/>
                  </a:lnTo>
                  <a:lnTo>
                    <a:pt x="95" y="136"/>
                  </a:lnTo>
                  <a:lnTo>
                    <a:pt x="97" y="132"/>
                  </a:lnTo>
                  <a:lnTo>
                    <a:pt x="100" y="128"/>
                  </a:lnTo>
                  <a:lnTo>
                    <a:pt x="102" y="125"/>
                  </a:lnTo>
                  <a:lnTo>
                    <a:pt x="105" y="122"/>
                  </a:lnTo>
                  <a:lnTo>
                    <a:pt x="106" y="119"/>
                  </a:lnTo>
                  <a:lnTo>
                    <a:pt x="108" y="114"/>
                  </a:lnTo>
                  <a:lnTo>
                    <a:pt x="110" y="111"/>
                  </a:lnTo>
                  <a:lnTo>
                    <a:pt x="111" y="108"/>
                  </a:lnTo>
                  <a:lnTo>
                    <a:pt x="113" y="103"/>
                  </a:lnTo>
                  <a:lnTo>
                    <a:pt x="114" y="100"/>
                  </a:lnTo>
                  <a:lnTo>
                    <a:pt x="114" y="97"/>
                  </a:lnTo>
                  <a:lnTo>
                    <a:pt x="116" y="94"/>
                  </a:lnTo>
                  <a:lnTo>
                    <a:pt x="118" y="89"/>
                  </a:lnTo>
                  <a:lnTo>
                    <a:pt x="119" y="86"/>
                  </a:lnTo>
                  <a:lnTo>
                    <a:pt x="119" y="81"/>
                  </a:lnTo>
                  <a:lnTo>
                    <a:pt x="121" y="78"/>
                  </a:lnTo>
                  <a:lnTo>
                    <a:pt x="121" y="73"/>
                  </a:lnTo>
                  <a:lnTo>
                    <a:pt x="121" y="70"/>
                  </a:lnTo>
                  <a:lnTo>
                    <a:pt x="121" y="67"/>
                  </a:lnTo>
                  <a:lnTo>
                    <a:pt x="122" y="63"/>
                  </a:lnTo>
                  <a:lnTo>
                    <a:pt x="122" y="59"/>
                  </a:lnTo>
                  <a:lnTo>
                    <a:pt x="122" y="55"/>
                  </a:lnTo>
                  <a:lnTo>
                    <a:pt x="122" y="51"/>
                  </a:lnTo>
                  <a:lnTo>
                    <a:pt x="122" y="48"/>
                  </a:lnTo>
                  <a:lnTo>
                    <a:pt x="122" y="43"/>
                  </a:lnTo>
                  <a:lnTo>
                    <a:pt x="122" y="40"/>
                  </a:lnTo>
                  <a:lnTo>
                    <a:pt x="122" y="35"/>
                  </a:lnTo>
                  <a:lnTo>
                    <a:pt x="122" y="32"/>
                  </a:lnTo>
                  <a:lnTo>
                    <a:pt x="121" y="28"/>
                  </a:lnTo>
                  <a:lnTo>
                    <a:pt x="121" y="24"/>
                  </a:lnTo>
                  <a:lnTo>
                    <a:pt x="121" y="19"/>
                  </a:lnTo>
                  <a:lnTo>
                    <a:pt x="121" y="16"/>
                  </a:lnTo>
                  <a:lnTo>
                    <a:pt x="119" y="13"/>
                  </a:lnTo>
                  <a:lnTo>
                    <a:pt x="119" y="8"/>
                  </a:lnTo>
                  <a:lnTo>
                    <a:pt x="119" y="5"/>
                  </a:lnTo>
                  <a:lnTo>
                    <a:pt x="119"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22" name="Google Shape;2522;p49"/>
            <p:cNvSpPr/>
            <p:nvPr/>
          </p:nvSpPr>
          <p:spPr>
            <a:xfrm>
              <a:off x="3983" y="3374"/>
              <a:ext cx="51" cy="160"/>
            </a:xfrm>
            <a:custGeom>
              <a:avLst/>
              <a:gdLst/>
              <a:ahLst/>
              <a:cxnLst/>
              <a:rect l="l" t="t" r="r" b="b"/>
              <a:pathLst>
                <a:path w="51" h="160" extrusionOk="0">
                  <a:moveTo>
                    <a:pt x="24" y="1"/>
                  </a:moveTo>
                  <a:lnTo>
                    <a:pt x="21" y="0"/>
                  </a:lnTo>
                  <a:lnTo>
                    <a:pt x="19" y="0"/>
                  </a:lnTo>
                  <a:lnTo>
                    <a:pt x="16" y="3"/>
                  </a:lnTo>
                  <a:lnTo>
                    <a:pt x="14" y="4"/>
                  </a:lnTo>
                  <a:lnTo>
                    <a:pt x="13" y="9"/>
                  </a:lnTo>
                  <a:lnTo>
                    <a:pt x="11" y="14"/>
                  </a:lnTo>
                  <a:lnTo>
                    <a:pt x="8" y="19"/>
                  </a:lnTo>
                  <a:lnTo>
                    <a:pt x="8" y="24"/>
                  </a:lnTo>
                  <a:lnTo>
                    <a:pt x="7" y="28"/>
                  </a:lnTo>
                  <a:lnTo>
                    <a:pt x="7" y="35"/>
                  </a:lnTo>
                  <a:lnTo>
                    <a:pt x="5" y="39"/>
                  </a:lnTo>
                  <a:lnTo>
                    <a:pt x="5" y="44"/>
                  </a:lnTo>
                  <a:lnTo>
                    <a:pt x="5" y="49"/>
                  </a:lnTo>
                  <a:lnTo>
                    <a:pt x="3" y="54"/>
                  </a:lnTo>
                  <a:lnTo>
                    <a:pt x="3" y="58"/>
                  </a:lnTo>
                  <a:lnTo>
                    <a:pt x="3" y="65"/>
                  </a:lnTo>
                  <a:lnTo>
                    <a:pt x="2" y="70"/>
                  </a:lnTo>
                  <a:lnTo>
                    <a:pt x="2" y="74"/>
                  </a:lnTo>
                  <a:lnTo>
                    <a:pt x="2" y="81"/>
                  </a:lnTo>
                  <a:lnTo>
                    <a:pt x="0" y="85"/>
                  </a:lnTo>
                  <a:lnTo>
                    <a:pt x="2" y="87"/>
                  </a:lnTo>
                  <a:lnTo>
                    <a:pt x="2" y="85"/>
                  </a:lnTo>
                  <a:lnTo>
                    <a:pt x="2" y="81"/>
                  </a:lnTo>
                  <a:lnTo>
                    <a:pt x="3" y="77"/>
                  </a:lnTo>
                  <a:lnTo>
                    <a:pt x="3" y="74"/>
                  </a:lnTo>
                  <a:lnTo>
                    <a:pt x="5" y="71"/>
                  </a:lnTo>
                  <a:lnTo>
                    <a:pt x="5" y="66"/>
                  </a:lnTo>
                  <a:lnTo>
                    <a:pt x="5" y="63"/>
                  </a:lnTo>
                  <a:lnTo>
                    <a:pt x="7" y="60"/>
                  </a:lnTo>
                  <a:lnTo>
                    <a:pt x="7" y="57"/>
                  </a:lnTo>
                  <a:lnTo>
                    <a:pt x="8" y="52"/>
                  </a:lnTo>
                  <a:lnTo>
                    <a:pt x="8" y="49"/>
                  </a:lnTo>
                  <a:lnTo>
                    <a:pt x="10" y="46"/>
                  </a:lnTo>
                  <a:lnTo>
                    <a:pt x="11" y="41"/>
                  </a:lnTo>
                  <a:lnTo>
                    <a:pt x="13" y="38"/>
                  </a:lnTo>
                  <a:lnTo>
                    <a:pt x="14" y="35"/>
                  </a:lnTo>
                  <a:lnTo>
                    <a:pt x="16" y="31"/>
                  </a:lnTo>
                  <a:lnTo>
                    <a:pt x="18" y="28"/>
                  </a:lnTo>
                  <a:lnTo>
                    <a:pt x="18" y="31"/>
                  </a:lnTo>
                  <a:lnTo>
                    <a:pt x="18" y="35"/>
                  </a:lnTo>
                  <a:lnTo>
                    <a:pt x="19" y="39"/>
                  </a:lnTo>
                  <a:lnTo>
                    <a:pt x="19" y="43"/>
                  </a:lnTo>
                  <a:lnTo>
                    <a:pt x="19" y="47"/>
                  </a:lnTo>
                  <a:lnTo>
                    <a:pt x="21" y="52"/>
                  </a:lnTo>
                  <a:lnTo>
                    <a:pt x="21" y="55"/>
                  </a:lnTo>
                  <a:lnTo>
                    <a:pt x="22" y="60"/>
                  </a:lnTo>
                  <a:lnTo>
                    <a:pt x="22" y="63"/>
                  </a:lnTo>
                  <a:lnTo>
                    <a:pt x="24" y="66"/>
                  </a:lnTo>
                  <a:lnTo>
                    <a:pt x="24" y="71"/>
                  </a:lnTo>
                  <a:lnTo>
                    <a:pt x="26" y="76"/>
                  </a:lnTo>
                  <a:lnTo>
                    <a:pt x="26" y="79"/>
                  </a:lnTo>
                  <a:lnTo>
                    <a:pt x="26" y="84"/>
                  </a:lnTo>
                  <a:lnTo>
                    <a:pt x="27" y="87"/>
                  </a:lnTo>
                  <a:lnTo>
                    <a:pt x="29" y="92"/>
                  </a:lnTo>
                  <a:lnTo>
                    <a:pt x="29" y="95"/>
                  </a:lnTo>
                  <a:lnTo>
                    <a:pt x="29" y="100"/>
                  </a:lnTo>
                  <a:lnTo>
                    <a:pt x="29" y="103"/>
                  </a:lnTo>
                  <a:lnTo>
                    <a:pt x="30" y="108"/>
                  </a:lnTo>
                  <a:lnTo>
                    <a:pt x="30" y="112"/>
                  </a:lnTo>
                  <a:lnTo>
                    <a:pt x="30" y="116"/>
                  </a:lnTo>
                  <a:lnTo>
                    <a:pt x="32" y="120"/>
                  </a:lnTo>
                  <a:lnTo>
                    <a:pt x="32" y="125"/>
                  </a:lnTo>
                  <a:lnTo>
                    <a:pt x="32" y="128"/>
                  </a:lnTo>
                  <a:lnTo>
                    <a:pt x="32" y="133"/>
                  </a:lnTo>
                  <a:lnTo>
                    <a:pt x="32" y="136"/>
                  </a:lnTo>
                  <a:lnTo>
                    <a:pt x="32" y="141"/>
                  </a:lnTo>
                  <a:lnTo>
                    <a:pt x="32" y="146"/>
                  </a:lnTo>
                  <a:lnTo>
                    <a:pt x="32" y="149"/>
                  </a:lnTo>
                  <a:lnTo>
                    <a:pt x="32" y="154"/>
                  </a:lnTo>
                  <a:lnTo>
                    <a:pt x="34" y="158"/>
                  </a:lnTo>
                  <a:lnTo>
                    <a:pt x="34" y="160"/>
                  </a:lnTo>
                  <a:lnTo>
                    <a:pt x="35" y="160"/>
                  </a:lnTo>
                  <a:lnTo>
                    <a:pt x="37" y="160"/>
                  </a:lnTo>
                  <a:lnTo>
                    <a:pt x="38" y="158"/>
                  </a:lnTo>
                  <a:lnTo>
                    <a:pt x="38" y="154"/>
                  </a:lnTo>
                  <a:lnTo>
                    <a:pt x="38" y="149"/>
                  </a:lnTo>
                  <a:lnTo>
                    <a:pt x="40" y="144"/>
                  </a:lnTo>
                  <a:lnTo>
                    <a:pt x="40" y="139"/>
                  </a:lnTo>
                  <a:lnTo>
                    <a:pt x="41" y="135"/>
                  </a:lnTo>
                  <a:lnTo>
                    <a:pt x="41" y="128"/>
                  </a:lnTo>
                  <a:lnTo>
                    <a:pt x="43" y="123"/>
                  </a:lnTo>
                  <a:lnTo>
                    <a:pt x="45" y="119"/>
                  </a:lnTo>
                  <a:lnTo>
                    <a:pt x="45" y="112"/>
                  </a:lnTo>
                  <a:lnTo>
                    <a:pt x="46" y="108"/>
                  </a:lnTo>
                  <a:lnTo>
                    <a:pt x="48" y="101"/>
                  </a:lnTo>
                  <a:lnTo>
                    <a:pt x="48" y="96"/>
                  </a:lnTo>
                  <a:lnTo>
                    <a:pt x="49" y="92"/>
                  </a:lnTo>
                  <a:lnTo>
                    <a:pt x="49" y="85"/>
                  </a:lnTo>
                  <a:lnTo>
                    <a:pt x="49" y="81"/>
                  </a:lnTo>
                  <a:lnTo>
                    <a:pt x="51" y="74"/>
                  </a:lnTo>
                  <a:lnTo>
                    <a:pt x="51" y="70"/>
                  </a:lnTo>
                  <a:lnTo>
                    <a:pt x="51" y="63"/>
                  </a:lnTo>
                  <a:lnTo>
                    <a:pt x="51" y="58"/>
                  </a:lnTo>
                  <a:lnTo>
                    <a:pt x="51" y="52"/>
                  </a:lnTo>
                  <a:lnTo>
                    <a:pt x="49" y="47"/>
                  </a:lnTo>
                  <a:lnTo>
                    <a:pt x="49" y="43"/>
                  </a:lnTo>
                  <a:lnTo>
                    <a:pt x="48" y="38"/>
                  </a:lnTo>
                  <a:lnTo>
                    <a:pt x="48" y="33"/>
                  </a:lnTo>
                  <a:lnTo>
                    <a:pt x="45" y="28"/>
                  </a:lnTo>
                  <a:lnTo>
                    <a:pt x="43" y="24"/>
                  </a:lnTo>
                  <a:lnTo>
                    <a:pt x="41" y="19"/>
                  </a:lnTo>
                  <a:lnTo>
                    <a:pt x="38" y="16"/>
                  </a:lnTo>
                  <a:lnTo>
                    <a:pt x="35" y="11"/>
                  </a:lnTo>
                  <a:lnTo>
                    <a:pt x="32" y="8"/>
                  </a:lnTo>
                  <a:lnTo>
                    <a:pt x="29" y="4"/>
                  </a:lnTo>
                  <a:lnTo>
                    <a:pt x="2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23" name="Google Shape;2523;p49"/>
            <p:cNvSpPr/>
            <p:nvPr/>
          </p:nvSpPr>
          <p:spPr>
            <a:xfrm>
              <a:off x="3833" y="3326"/>
              <a:ext cx="380" cy="500"/>
            </a:xfrm>
            <a:custGeom>
              <a:avLst/>
              <a:gdLst/>
              <a:ahLst/>
              <a:cxnLst/>
              <a:rect l="l" t="t" r="r" b="b"/>
              <a:pathLst>
                <a:path w="380" h="500" extrusionOk="0">
                  <a:moveTo>
                    <a:pt x="256" y="216"/>
                  </a:moveTo>
                  <a:lnTo>
                    <a:pt x="256" y="213"/>
                  </a:lnTo>
                  <a:lnTo>
                    <a:pt x="256" y="210"/>
                  </a:lnTo>
                  <a:lnTo>
                    <a:pt x="258" y="206"/>
                  </a:lnTo>
                  <a:lnTo>
                    <a:pt x="258" y="202"/>
                  </a:lnTo>
                  <a:lnTo>
                    <a:pt x="260" y="198"/>
                  </a:lnTo>
                  <a:lnTo>
                    <a:pt x="260" y="195"/>
                  </a:lnTo>
                  <a:lnTo>
                    <a:pt x="261" y="190"/>
                  </a:lnTo>
                  <a:lnTo>
                    <a:pt x="263" y="187"/>
                  </a:lnTo>
                  <a:lnTo>
                    <a:pt x="263" y="183"/>
                  </a:lnTo>
                  <a:lnTo>
                    <a:pt x="264" y="179"/>
                  </a:lnTo>
                  <a:lnTo>
                    <a:pt x="264" y="175"/>
                  </a:lnTo>
                  <a:lnTo>
                    <a:pt x="266" y="171"/>
                  </a:lnTo>
                  <a:lnTo>
                    <a:pt x="268" y="167"/>
                  </a:lnTo>
                  <a:lnTo>
                    <a:pt x="269" y="164"/>
                  </a:lnTo>
                  <a:lnTo>
                    <a:pt x="269" y="160"/>
                  </a:lnTo>
                  <a:lnTo>
                    <a:pt x="271" y="156"/>
                  </a:lnTo>
                  <a:lnTo>
                    <a:pt x="272" y="151"/>
                  </a:lnTo>
                  <a:lnTo>
                    <a:pt x="272" y="148"/>
                  </a:lnTo>
                  <a:lnTo>
                    <a:pt x="274" y="143"/>
                  </a:lnTo>
                  <a:lnTo>
                    <a:pt x="275" y="140"/>
                  </a:lnTo>
                  <a:lnTo>
                    <a:pt x="277" y="137"/>
                  </a:lnTo>
                  <a:lnTo>
                    <a:pt x="277" y="132"/>
                  </a:lnTo>
                  <a:lnTo>
                    <a:pt x="279" y="129"/>
                  </a:lnTo>
                  <a:lnTo>
                    <a:pt x="280" y="124"/>
                  </a:lnTo>
                  <a:lnTo>
                    <a:pt x="280" y="121"/>
                  </a:lnTo>
                  <a:lnTo>
                    <a:pt x="282" y="116"/>
                  </a:lnTo>
                  <a:lnTo>
                    <a:pt x="282" y="113"/>
                  </a:lnTo>
                  <a:lnTo>
                    <a:pt x="283" y="108"/>
                  </a:lnTo>
                  <a:lnTo>
                    <a:pt x="283" y="105"/>
                  </a:lnTo>
                  <a:lnTo>
                    <a:pt x="285" y="100"/>
                  </a:lnTo>
                  <a:lnTo>
                    <a:pt x="285" y="97"/>
                  </a:lnTo>
                  <a:lnTo>
                    <a:pt x="287" y="94"/>
                  </a:lnTo>
                  <a:lnTo>
                    <a:pt x="287" y="89"/>
                  </a:lnTo>
                  <a:lnTo>
                    <a:pt x="287" y="86"/>
                  </a:lnTo>
                  <a:lnTo>
                    <a:pt x="287" y="81"/>
                  </a:lnTo>
                  <a:lnTo>
                    <a:pt x="287" y="78"/>
                  </a:lnTo>
                  <a:lnTo>
                    <a:pt x="287" y="75"/>
                  </a:lnTo>
                  <a:lnTo>
                    <a:pt x="287" y="72"/>
                  </a:lnTo>
                  <a:lnTo>
                    <a:pt x="287" y="67"/>
                  </a:lnTo>
                  <a:lnTo>
                    <a:pt x="287" y="64"/>
                  </a:lnTo>
                  <a:lnTo>
                    <a:pt x="285" y="60"/>
                  </a:lnTo>
                  <a:lnTo>
                    <a:pt x="285" y="57"/>
                  </a:lnTo>
                  <a:lnTo>
                    <a:pt x="283" y="54"/>
                  </a:lnTo>
                  <a:lnTo>
                    <a:pt x="283" y="51"/>
                  </a:lnTo>
                  <a:lnTo>
                    <a:pt x="282" y="45"/>
                  </a:lnTo>
                  <a:lnTo>
                    <a:pt x="279" y="38"/>
                  </a:lnTo>
                  <a:lnTo>
                    <a:pt x="275" y="32"/>
                  </a:lnTo>
                  <a:lnTo>
                    <a:pt x="271" y="27"/>
                  </a:lnTo>
                  <a:lnTo>
                    <a:pt x="266" y="22"/>
                  </a:lnTo>
                  <a:lnTo>
                    <a:pt x="260" y="18"/>
                  </a:lnTo>
                  <a:lnTo>
                    <a:pt x="256" y="14"/>
                  </a:lnTo>
                  <a:lnTo>
                    <a:pt x="253" y="13"/>
                  </a:lnTo>
                  <a:lnTo>
                    <a:pt x="249" y="11"/>
                  </a:lnTo>
                  <a:lnTo>
                    <a:pt x="245" y="10"/>
                  </a:lnTo>
                  <a:lnTo>
                    <a:pt x="241" y="6"/>
                  </a:lnTo>
                  <a:lnTo>
                    <a:pt x="237" y="5"/>
                  </a:lnTo>
                  <a:lnTo>
                    <a:pt x="233" y="5"/>
                  </a:lnTo>
                  <a:lnTo>
                    <a:pt x="228" y="3"/>
                  </a:lnTo>
                  <a:lnTo>
                    <a:pt x="225" y="2"/>
                  </a:lnTo>
                  <a:lnTo>
                    <a:pt x="222" y="2"/>
                  </a:lnTo>
                  <a:lnTo>
                    <a:pt x="218" y="0"/>
                  </a:lnTo>
                  <a:lnTo>
                    <a:pt x="215" y="0"/>
                  </a:lnTo>
                  <a:lnTo>
                    <a:pt x="210" y="0"/>
                  </a:lnTo>
                  <a:lnTo>
                    <a:pt x="207" y="0"/>
                  </a:lnTo>
                  <a:lnTo>
                    <a:pt x="203" y="0"/>
                  </a:lnTo>
                  <a:lnTo>
                    <a:pt x="199" y="2"/>
                  </a:lnTo>
                  <a:lnTo>
                    <a:pt x="195" y="2"/>
                  </a:lnTo>
                  <a:lnTo>
                    <a:pt x="191" y="2"/>
                  </a:lnTo>
                  <a:lnTo>
                    <a:pt x="187" y="2"/>
                  </a:lnTo>
                  <a:lnTo>
                    <a:pt x="182" y="3"/>
                  </a:lnTo>
                  <a:lnTo>
                    <a:pt x="177" y="5"/>
                  </a:lnTo>
                  <a:lnTo>
                    <a:pt x="174" y="5"/>
                  </a:lnTo>
                  <a:lnTo>
                    <a:pt x="169" y="6"/>
                  </a:lnTo>
                  <a:lnTo>
                    <a:pt x="166" y="8"/>
                  </a:lnTo>
                  <a:lnTo>
                    <a:pt x="161" y="10"/>
                  </a:lnTo>
                  <a:lnTo>
                    <a:pt x="157" y="11"/>
                  </a:lnTo>
                  <a:lnTo>
                    <a:pt x="152" y="13"/>
                  </a:lnTo>
                  <a:lnTo>
                    <a:pt x="149" y="14"/>
                  </a:lnTo>
                  <a:lnTo>
                    <a:pt x="144" y="16"/>
                  </a:lnTo>
                  <a:lnTo>
                    <a:pt x="141" y="18"/>
                  </a:lnTo>
                  <a:lnTo>
                    <a:pt x="138" y="19"/>
                  </a:lnTo>
                  <a:lnTo>
                    <a:pt x="134" y="22"/>
                  </a:lnTo>
                  <a:lnTo>
                    <a:pt x="131" y="24"/>
                  </a:lnTo>
                  <a:lnTo>
                    <a:pt x="128" y="26"/>
                  </a:lnTo>
                  <a:lnTo>
                    <a:pt x="125" y="29"/>
                  </a:lnTo>
                  <a:lnTo>
                    <a:pt x="123" y="30"/>
                  </a:lnTo>
                  <a:lnTo>
                    <a:pt x="119" y="37"/>
                  </a:lnTo>
                  <a:lnTo>
                    <a:pt x="117" y="41"/>
                  </a:lnTo>
                  <a:lnTo>
                    <a:pt x="114" y="48"/>
                  </a:lnTo>
                  <a:lnTo>
                    <a:pt x="112" y="52"/>
                  </a:lnTo>
                  <a:lnTo>
                    <a:pt x="109" y="57"/>
                  </a:lnTo>
                  <a:lnTo>
                    <a:pt x="109" y="64"/>
                  </a:lnTo>
                  <a:lnTo>
                    <a:pt x="107" y="68"/>
                  </a:lnTo>
                  <a:lnTo>
                    <a:pt x="106" y="73"/>
                  </a:lnTo>
                  <a:lnTo>
                    <a:pt x="104" y="78"/>
                  </a:lnTo>
                  <a:lnTo>
                    <a:pt x="104" y="84"/>
                  </a:lnTo>
                  <a:lnTo>
                    <a:pt x="103" y="89"/>
                  </a:lnTo>
                  <a:lnTo>
                    <a:pt x="103" y="95"/>
                  </a:lnTo>
                  <a:lnTo>
                    <a:pt x="103" y="100"/>
                  </a:lnTo>
                  <a:lnTo>
                    <a:pt x="103" y="106"/>
                  </a:lnTo>
                  <a:lnTo>
                    <a:pt x="101" y="111"/>
                  </a:lnTo>
                  <a:lnTo>
                    <a:pt x="101" y="118"/>
                  </a:lnTo>
                  <a:lnTo>
                    <a:pt x="101" y="124"/>
                  </a:lnTo>
                  <a:lnTo>
                    <a:pt x="103" y="129"/>
                  </a:lnTo>
                  <a:lnTo>
                    <a:pt x="103" y="135"/>
                  </a:lnTo>
                  <a:lnTo>
                    <a:pt x="103" y="140"/>
                  </a:lnTo>
                  <a:lnTo>
                    <a:pt x="103" y="146"/>
                  </a:lnTo>
                  <a:lnTo>
                    <a:pt x="103" y="151"/>
                  </a:lnTo>
                  <a:lnTo>
                    <a:pt x="103" y="156"/>
                  </a:lnTo>
                  <a:lnTo>
                    <a:pt x="103" y="162"/>
                  </a:lnTo>
                  <a:lnTo>
                    <a:pt x="104" y="168"/>
                  </a:lnTo>
                  <a:lnTo>
                    <a:pt x="104" y="173"/>
                  </a:lnTo>
                  <a:lnTo>
                    <a:pt x="104" y="179"/>
                  </a:lnTo>
                  <a:lnTo>
                    <a:pt x="106" y="184"/>
                  </a:lnTo>
                  <a:lnTo>
                    <a:pt x="106" y="190"/>
                  </a:lnTo>
                  <a:lnTo>
                    <a:pt x="106" y="195"/>
                  </a:lnTo>
                  <a:lnTo>
                    <a:pt x="106" y="202"/>
                  </a:lnTo>
                  <a:lnTo>
                    <a:pt x="106" y="206"/>
                  </a:lnTo>
                  <a:lnTo>
                    <a:pt x="106" y="213"/>
                  </a:lnTo>
                  <a:lnTo>
                    <a:pt x="106" y="219"/>
                  </a:lnTo>
                  <a:lnTo>
                    <a:pt x="106" y="222"/>
                  </a:lnTo>
                  <a:lnTo>
                    <a:pt x="104" y="225"/>
                  </a:lnTo>
                  <a:lnTo>
                    <a:pt x="104" y="230"/>
                  </a:lnTo>
                  <a:lnTo>
                    <a:pt x="104" y="233"/>
                  </a:lnTo>
                  <a:lnTo>
                    <a:pt x="103" y="236"/>
                  </a:lnTo>
                  <a:lnTo>
                    <a:pt x="103" y="241"/>
                  </a:lnTo>
                  <a:lnTo>
                    <a:pt x="103" y="244"/>
                  </a:lnTo>
                  <a:lnTo>
                    <a:pt x="101" y="248"/>
                  </a:lnTo>
                  <a:lnTo>
                    <a:pt x="101" y="251"/>
                  </a:lnTo>
                  <a:lnTo>
                    <a:pt x="99" y="254"/>
                  </a:lnTo>
                  <a:lnTo>
                    <a:pt x="98" y="257"/>
                  </a:lnTo>
                  <a:lnTo>
                    <a:pt x="98" y="262"/>
                  </a:lnTo>
                  <a:lnTo>
                    <a:pt x="96" y="265"/>
                  </a:lnTo>
                  <a:lnTo>
                    <a:pt x="96" y="268"/>
                  </a:lnTo>
                  <a:lnTo>
                    <a:pt x="95" y="271"/>
                  </a:lnTo>
                  <a:lnTo>
                    <a:pt x="93" y="275"/>
                  </a:lnTo>
                  <a:lnTo>
                    <a:pt x="90" y="281"/>
                  </a:lnTo>
                  <a:lnTo>
                    <a:pt x="88" y="287"/>
                  </a:lnTo>
                  <a:lnTo>
                    <a:pt x="85" y="290"/>
                  </a:lnTo>
                  <a:lnTo>
                    <a:pt x="84" y="294"/>
                  </a:lnTo>
                  <a:lnTo>
                    <a:pt x="82" y="297"/>
                  </a:lnTo>
                  <a:lnTo>
                    <a:pt x="82" y="300"/>
                  </a:lnTo>
                  <a:lnTo>
                    <a:pt x="77" y="306"/>
                  </a:lnTo>
                  <a:lnTo>
                    <a:pt x="74" y="311"/>
                  </a:lnTo>
                  <a:lnTo>
                    <a:pt x="71" y="317"/>
                  </a:lnTo>
                  <a:lnTo>
                    <a:pt x="68" y="324"/>
                  </a:lnTo>
                  <a:lnTo>
                    <a:pt x="63" y="330"/>
                  </a:lnTo>
                  <a:lnTo>
                    <a:pt x="60" y="335"/>
                  </a:lnTo>
                  <a:lnTo>
                    <a:pt x="55" y="341"/>
                  </a:lnTo>
                  <a:lnTo>
                    <a:pt x="52" y="346"/>
                  </a:lnTo>
                  <a:lnTo>
                    <a:pt x="47" y="352"/>
                  </a:lnTo>
                  <a:lnTo>
                    <a:pt x="42" y="359"/>
                  </a:lnTo>
                  <a:lnTo>
                    <a:pt x="39" y="363"/>
                  </a:lnTo>
                  <a:lnTo>
                    <a:pt x="36" y="370"/>
                  </a:lnTo>
                  <a:lnTo>
                    <a:pt x="31" y="375"/>
                  </a:lnTo>
                  <a:lnTo>
                    <a:pt x="28" y="381"/>
                  </a:lnTo>
                  <a:lnTo>
                    <a:pt x="23" y="387"/>
                  </a:lnTo>
                  <a:lnTo>
                    <a:pt x="20" y="394"/>
                  </a:lnTo>
                  <a:lnTo>
                    <a:pt x="17" y="400"/>
                  </a:lnTo>
                  <a:lnTo>
                    <a:pt x="14" y="406"/>
                  </a:lnTo>
                  <a:lnTo>
                    <a:pt x="12" y="409"/>
                  </a:lnTo>
                  <a:lnTo>
                    <a:pt x="11" y="413"/>
                  </a:lnTo>
                  <a:lnTo>
                    <a:pt x="9" y="416"/>
                  </a:lnTo>
                  <a:lnTo>
                    <a:pt x="8" y="421"/>
                  </a:lnTo>
                  <a:lnTo>
                    <a:pt x="6" y="425"/>
                  </a:lnTo>
                  <a:lnTo>
                    <a:pt x="4" y="432"/>
                  </a:lnTo>
                  <a:lnTo>
                    <a:pt x="1" y="436"/>
                  </a:lnTo>
                  <a:lnTo>
                    <a:pt x="1" y="441"/>
                  </a:lnTo>
                  <a:lnTo>
                    <a:pt x="0" y="446"/>
                  </a:lnTo>
                  <a:lnTo>
                    <a:pt x="0" y="452"/>
                  </a:lnTo>
                  <a:lnTo>
                    <a:pt x="0" y="457"/>
                  </a:lnTo>
                  <a:lnTo>
                    <a:pt x="1" y="462"/>
                  </a:lnTo>
                  <a:lnTo>
                    <a:pt x="3" y="467"/>
                  </a:lnTo>
                  <a:lnTo>
                    <a:pt x="4" y="471"/>
                  </a:lnTo>
                  <a:lnTo>
                    <a:pt x="6" y="474"/>
                  </a:lnTo>
                  <a:lnTo>
                    <a:pt x="11" y="479"/>
                  </a:lnTo>
                  <a:lnTo>
                    <a:pt x="14" y="484"/>
                  </a:lnTo>
                  <a:lnTo>
                    <a:pt x="17" y="487"/>
                  </a:lnTo>
                  <a:lnTo>
                    <a:pt x="23" y="492"/>
                  </a:lnTo>
                  <a:lnTo>
                    <a:pt x="28" y="495"/>
                  </a:lnTo>
                  <a:lnTo>
                    <a:pt x="34" y="498"/>
                  </a:lnTo>
                  <a:lnTo>
                    <a:pt x="39" y="500"/>
                  </a:lnTo>
                  <a:lnTo>
                    <a:pt x="46" y="500"/>
                  </a:lnTo>
                  <a:lnTo>
                    <a:pt x="52" y="500"/>
                  </a:lnTo>
                  <a:lnTo>
                    <a:pt x="55" y="498"/>
                  </a:lnTo>
                  <a:lnTo>
                    <a:pt x="58" y="497"/>
                  </a:lnTo>
                  <a:lnTo>
                    <a:pt x="61" y="495"/>
                  </a:lnTo>
                  <a:lnTo>
                    <a:pt x="65" y="495"/>
                  </a:lnTo>
                  <a:lnTo>
                    <a:pt x="68" y="493"/>
                  </a:lnTo>
                  <a:lnTo>
                    <a:pt x="71" y="492"/>
                  </a:lnTo>
                  <a:lnTo>
                    <a:pt x="74" y="492"/>
                  </a:lnTo>
                  <a:lnTo>
                    <a:pt x="79" y="490"/>
                  </a:lnTo>
                  <a:lnTo>
                    <a:pt x="84" y="486"/>
                  </a:lnTo>
                  <a:lnTo>
                    <a:pt x="90" y="482"/>
                  </a:lnTo>
                  <a:lnTo>
                    <a:pt x="96" y="478"/>
                  </a:lnTo>
                  <a:lnTo>
                    <a:pt x="103" y="474"/>
                  </a:lnTo>
                  <a:lnTo>
                    <a:pt x="107" y="471"/>
                  </a:lnTo>
                  <a:lnTo>
                    <a:pt x="112" y="468"/>
                  </a:lnTo>
                  <a:lnTo>
                    <a:pt x="117" y="463"/>
                  </a:lnTo>
                  <a:lnTo>
                    <a:pt x="122" y="462"/>
                  </a:lnTo>
                  <a:lnTo>
                    <a:pt x="125" y="459"/>
                  </a:lnTo>
                  <a:lnTo>
                    <a:pt x="128" y="457"/>
                  </a:lnTo>
                  <a:lnTo>
                    <a:pt x="131" y="455"/>
                  </a:lnTo>
                  <a:lnTo>
                    <a:pt x="136" y="452"/>
                  </a:lnTo>
                  <a:lnTo>
                    <a:pt x="139" y="451"/>
                  </a:lnTo>
                  <a:lnTo>
                    <a:pt x="142" y="449"/>
                  </a:lnTo>
                  <a:lnTo>
                    <a:pt x="145" y="447"/>
                  </a:lnTo>
                  <a:lnTo>
                    <a:pt x="150" y="447"/>
                  </a:lnTo>
                  <a:lnTo>
                    <a:pt x="153" y="446"/>
                  </a:lnTo>
                  <a:lnTo>
                    <a:pt x="157" y="444"/>
                  </a:lnTo>
                  <a:lnTo>
                    <a:pt x="160" y="443"/>
                  </a:lnTo>
                  <a:lnTo>
                    <a:pt x="163" y="443"/>
                  </a:lnTo>
                  <a:lnTo>
                    <a:pt x="168" y="441"/>
                  </a:lnTo>
                  <a:lnTo>
                    <a:pt x="171" y="441"/>
                  </a:lnTo>
                  <a:lnTo>
                    <a:pt x="174" y="441"/>
                  </a:lnTo>
                  <a:lnTo>
                    <a:pt x="179" y="441"/>
                  </a:lnTo>
                  <a:lnTo>
                    <a:pt x="182" y="441"/>
                  </a:lnTo>
                  <a:lnTo>
                    <a:pt x="185" y="441"/>
                  </a:lnTo>
                  <a:lnTo>
                    <a:pt x="188" y="441"/>
                  </a:lnTo>
                  <a:lnTo>
                    <a:pt x="191" y="441"/>
                  </a:lnTo>
                  <a:lnTo>
                    <a:pt x="195" y="441"/>
                  </a:lnTo>
                  <a:lnTo>
                    <a:pt x="199" y="441"/>
                  </a:lnTo>
                  <a:lnTo>
                    <a:pt x="203" y="441"/>
                  </a:lnTo>
                  <a:lnTo>
                    <a:pt x="207" y="441"/>
                  </a:lnTo>
                  <a:lnTo>
                    <a:pt x="210" y="441"/>
                  </a:lnTo>
                  <a:lnTo>
                    <a:pt x="215" y="441"/>
                  </a:lnTo>
                  <a:lnTo>
                    <a:pt x="218" y="441"/>
                  </a:lnTo>
                  <a:lnTo>
                    <a:pt x="223" y="443"/>
                  </a:lnTo>
                  <a:lnTo>
                    <a:pt x="226" y="443"/>
                  </a:lnTo>
                  <a:lnTo>
                    <a:pt x="229" y="443"/>
                  </a:lnTo>
                  <a:lnTo>
                    <a:pt x="234" y="443"/>
                  </a:lnTo>
                  <a:lnTo>
                    <a:pt x="239" y="444"/>
                  </a:lnTo>
                  <a:lnTo>
                    <a:pt x="242" y="444"/>
                  </a:lnTo>
                  <a:lnTo>
                    <a:pt x="247" y="444"/>
                  </a:lnTo>
                  <a:lnTo>
                    <a:pt x="250" y="444"/>
                  </a:lnTo>
                  <a:lnTo>
                    <a:pt x="255" y="444"/>
                  </a:lnTo>
                  <a:lnTo>
                    <a:pt x="260" y="443"/>
                  </a:lnTo>
                  <a:lnTo>
                    <a:pt x="264" y="443"/>
                  </a:lnTo>
                  <a:lnTo>
                    <a:pt x="268" y="443"/>
                  </a:lnTo>
                  <a:lnTo>
                    <a:pt x="272" y="443"/>
                  </a:lnTo>
                  <a:lnTo>
                    <a:pt x="275" y="443"/>
                  </a:lnTo>
                  <a:lnTo>
                    <a:pt x="280" y="441"/>
                  </a:lnTo>
                  <a:lnTo>
                    <a:pt x="283" y="441"/>
                  </a:lnTo>
                  <a:lnTo>
                    <a:pt x="288" y="441"/>
                  </a:lnTo>
                  <a:lnTo>
                    <a:pt x="293" y="441"/>
                  </a:lnTo>
                  <a:lnTo>
                    <a:pt x="298" y="441"/>
                  </a:lnTo>
                  <a:lnTo>
                    <a:pt x="301" y="441"/>
                  </a:lnTo>
                  <a:lnTo>
                    <a:pt x="306" y="441"/>
                  </a:lnTo>
                  <a:lnTo>
                    <a:pt x="309" y="440"/>
                  </a:lnTo>
                  <a:lnTo>
                    <a:pt x="314" y="440"/>
                  </a:lnTo>
                  <a:lnTo>
                    <a:pt x="318" y="440"/>
                  </a:lnTo>
                  <a:lnTo>
                    <a:pt x="323" y="440"/>
                  </a:lnTo>
                  <a:lnTo>
                    <a:pt x="326" y="438"/>
                  </a:lnTo>
                  <a:lnTo>
                    <a:pt x="331" y="438"/>
                  </a:lnTo>
                  <a:lnTo>
                    <a:pt x="336" y="438"/>
                  </a:lnTo>
                  <a:lnTo>
                    <a:pt x="339" y="438"/>
                  </a:lnTo>
                  <a:lnTo>
                    <a:pt x="344" y="438"/>
                  </a:lnTo>
                  <a:lnTo>
                    <a:pt x="348" y="438"/>
                  </a:lnTo>
                  <a:lnTo>
                    <a:pt x="353" y="438"/>
                  </a:lnTo>
                  <a:lnTo>
                    <a:pt x="356" y="438"/>
                  </a:lnTo>
                  <a:lnTo>
                    <a:pt x="361" y="438"/>
                  </a:lnTo>
                  <a:lnTo>
                    <a:pt x="366" y="438"/>
                  </a:lnTo>
                  <a:lnTo>
                    <a:pt x="371" y="440"/>
                  </a:lnTo>
                  <a:lnTo>
                    <a:pt x="375" y="440"/>
                  </a:lnTo>
                  <a:lnTo>
                    <a:pt x="379" y="440"/>
                  </a:lnTo>
                  <a:lnTo>
                    <a:pt x="380" y="435"/>
                  </a:lnTo>
                  <a:lnTo>
                    <a:pt x="380" y="430"/>
                  </a:lnTo>
                  <a:lnTo>
                    <a:pt x="377" y="428"/>
                  </a:lnTo>
                  <a:lnTo>
                    <a:pt x="372" y="427"/>
                  </a:lnTo>
                  <a:lnTo>
                    <a:pt x="369" y="427"/>
                  </a:lnTo>
                  <a:lnTo>
                    <a:pt x="366" y="425"/>
                  </a:lnTo>
                  <a:lnTo>
                    <a:pt x="361" y="425"/>
                  </a:lnTo>
                  <a:lnTo>
                    <a:pt x="358" y="425"/>
                  </a:lnTo>
                  <a:lnTo>
                    <a:pt x="355" y="424"/>
                  </a:lnTo>
                  <a:lnTo>
                    <a:pt x="352" y="424"/>
                  </a:lnTo>
                  <a:lnTo>
                    <a:pt x="348" y="424"/>
                  </a:lnTo>
                  <a:lnTo>
                    <a:pt x="344" y="422"/>
                  </a:lnTo>
                  <a:lnTo>
                    <a:pt x="340" y="422"/>
                  </a:lnTo>
                  <a:lnTo>
                    <a:pt x="337" y="422"/>
                  </a:lnTo>
                  <a:lnTo>
                    <a:pt x="334" y="422"/>
                  </a:lnTo>
                  <a:lnTo>
                    <a:pt x="331" y="422"/>
                  </a:lnTo>
                  <a:lnTo>
                    <a:pt x="326" y="422"/>
                  </a:lnTo>
                  <a:lnTo>
                    <a:pt x="323" y="422"/>
                  </a:lnTo>
                  <a:lnTo>
                    <a:pt x="320" y="422"/>
                  </a:lnTo>
                  <a:lnTo>
                    <a:pt x="317" y="422"/>
                  </a:lnTo>
                  <a:lnTo>
                    <a:pt x="314" y="422"/>
                  </a:lnTo>
                  <a:lnTo>
                    <a:pt x="310" y="422"/>
                  </a:lnTo>
                  <a:lnTo>
                    <a:pt x="307" y="422"/>
                  </a:lnTo>
                  <a:lnTo>
                    <a:pt x="302" y="422"/>
                  </a:lnTo>
                  <a:lnTo>
                    <a:pt x="299" y="422"/>
                  </a:lnTo>
                  <a:lnTo>
                    <a:pt x="296" y="422"/>
                  </a:lnTo>
                  <a:lnTo>
                    <a:pt x="293" y="424"/>
                  </a:lnTo>
                  <a:lnTo>
                    <a:pt x="290" y="424"/>
                  </a:lnTo>
                  <a:lnTo>
                    <a:pt x="287" y="424"/>
                  </a:lnTo>
                  <a:lnTo>
                    <a:pt x="283" y="424"/>
                  </a:lnTo>
                  <a:lnTo>
                    <a:pt x="279" y="425"/>
                  </a:lnTo>
                  <a:lnTo>
                    <a:pt x="275" y="425"/>
                  </a:lnTo>
                  <a:lnTo>
                    <a:pt x="272" y="425"/>
                  </a:lnTo>
                  <a:lnTo>
                    <a:pt x="269" y="425"/>
                  </a:lnTo>
                  <a:lnTo>
                    <a:pt x="266" y="427"/>
                  </a:lnTo>
                  <a:lnTo>
                    <a:pt x="263" y="427"/>
                  </a:lnTo>
                  <a:lnTo>
                    <a:pt x="258" y="427"/>
                  </a:lnTo>
                  <a:lnTo>
                    <a:pt x="255" y="427"/>
                  </a:lnTo>
                  <a:lnTo>
                    <a:pt x="252" y="427"/>
                  </a:lnTo>
                  <a:lnTo>
                    <a:pt x="249" y="425"/>
                  </a:lnTo>
                  <a:lnTo>
                    <a:pt x="245" y="425"/>
                  </a:lnTo>
                  <a:lnTo>
                    <a:pt x="241" y="425"/>
                  </a:lnTo>
                  <a:lnTo>
                    <a:pt x="239" y="425"/>
                  </a:lnTo>
                  <a:lnTo>
                    <a:pt x="234" y="425"/>
                  </a:lnTo>
                  <a:lnTo>
                    <a:pt x="231" y="425"/>
                  </a:lnTo>
                  <a:lnTo>
                    <a:pt x="228" y="425"/>
                  </a:lnTo>
                  <a:lnTo>
                    <a:pt x="223" y="425"/>
                  </a:lnTo>
                  <a:lnTo>
                    <a:pt x="220" y="424"/>
                  </a:lnTo>
                  <a:lnTo>
                    <a:pt x="217" y="424"/>
                  </a:lnTo>
                  <a:lnTo>
                    <a:pt x="212" y="424"/>
                  </a:lnTo>
                  <a:lnTo>
                    <a:pt x="209" y="424"/>
                  </a:lnTo>
                  <a:lnTo>
                    <a:pt x="206" y="422"/>
                  </a:lnTo>
                  <a:lnTo>
                    <a:pt x="201" y="422"/>
                  </a:lnTo>
                  <a:lnTo>
                    <a:pt x="198" y="422"/>
                  </a:lnTo>
                  <a:lnTo>
                    <a:pt x="195" y="422"/>
                  </a:lnTo>
                  <a:lnTo>
                    <a:pt x="191" y="422"/>
                  </a:lnTo>
                  <a:lnTo>
                    <a:pt x="188" y="422"/>
                  </a:lnTo>
                  <a:lnTo>
                    <a:pt x="185" y="422"/>
                  </a:lnTo>
                  <a:lnTo>
                    <a:pt x="180" y="422"/>
                  </a:lnTo>
                  <a:lnTo>
                    <a:pt x="177" y="422"/>
                  </a:lnTo>
                  <a:lnTo>
                    <a:pt x="174" y="422"/>
                  </a:lnTo>
                  <a:lnTo>
                    <a:pt x="171" y="422"/>
                  </a:lnTo>
                  <a:lnTo>
                    <a:pt x="168" y="424"/>
                  </a:lnTo>
                  <a:lnTo>
                    <a:pt x="161" y="425"/>
                  </a:lnTo>
                  <a:lnTo>
                    <a:pt x="155" y="428"/>
                  </a:lnTo>
                  <a:lnTo>
                    <a:pt x="152" y="428"/>
                  </a:lnTo>
                  <a:lnTo>
                    <a:pt x="147" y="430"/>
                  </a:lnTo>
                  <a:lnTo>
                    <a:pt x="144" y="432"/>
                  </a:lnTo>
                  <a:lnTo>
                    <a:pt x="141" y="433"/>
                  </a:lnTo>
                  <a:lnTo>
                    <a:pt x="138" y="435"/>
                  </a:lnTo>
                  <a:lnTo>
                    <a:pt x="133" y="436"/>
                  </a:lnTo>
                  <a:lnTo>
                    <a:pt x="130" y="438"/>
                  </a:lnTo>
                  <a:lnTo>
                    <a:pt x="126" y="441"/>
                  </a:lnTo>
                  <a:lnTo>
                    <a:pt x="123" y="443"/>
                  </a:lnTo>
                  <a:lnTo>
                    <a:pt x="120" y="444"/>
                  </a:lnTo>
                  <a:lnTo>
                    <a:pt x="115" y="447"/>
                  </a:lnTo>
                  <a:lnTo>
                    <a:pt x="114" y="449"/>
                  </a:lnTo>
                  <a:lnTo>
                    <a:pt x="109" y="451"/>
                  </a:lnTo>
                  <a:lnTo>
                    <a:pt x="106" y="454"/>
                  </a:lnTo>
                  <a:lnTo>
                    <a:pt x="103" y="455"/>
                  </a:lnTo>
                  <a:lnTo>
                    <a:pt x="99" y="459"/>
                  </a:lnTo>
                  <a:lnTo>
                    <a:pt x="96" y="462"/>
                  </a:lnTo>
                  <a:lnTo>
                    <a:pt x="92" y="463"/>
                  </a:lnTo>
                  <a:lnTo>
                    <a:pt x="88" y="467"/>
                  </a:lnTo>
                  <a:lnTo>
                    <a:pt x="84" y="470"/>
                  </a:lnTo>
                  <a:lnTo>
                    <a:pt x="77" y="473"/>
                  </a:lnTo>
                  <a:lnTo>
                    <a:pt x="73" y="476"/>
                  </a:lnTo>
                  <a:lnTo>
                    <a:pt x="68" y="478"/>
                  </a:lnTo>
                  <a:lnTo>
                    <a:pt x="63" y="479"/>
                  </a:lnTo>
                  <a:lnTo>
                    <a:pt x="58" y="479"/>
                  </a:lnTo>
                  <a:lnTo>
                    <a:pt x="55" y="478"/>
                  </a:lnTo>
                  <a:lnTo>
                    <a:pt x="50" y="474"/>
                  </a:lnTo>
                  <a:lnTo>
                    <a:pt x="47" y="471"/>
                  </a:lnTo>
                  <a:lnTo>
                    <a:pt x="44" y="467"/>
                  </a:lnTo>
                  <a:lnTo>
                    <a:pt x="41" y="462"/>
                  </a:lnTo>
                  <a:lnTo>
                    <a:pt x="39" y="459"/>
                  </a:lnTo>
                  <a:lnTo>
                    <a:pt x="38" y="455"/>
                  </a:lnTo>
                  <a:lnTo>
                    <a:pt x="38" y="451"/>
                  </a:lnTo>
                  <a:lnTo>
                    <a:pt x="36" y="447"/>
                  </a:lnTo>
                  <a:lnTo>
                    <a:pt x="34" y="443"/>
                  </a:lnTo>
                  <a:lnTo>
                    <a:pt x="34" y="440"/>
                  </a:lnTo>
                  <a:lnTo>
                    <a:pt x="33" y="435"/>
                  </a:lnTo>
                  <a:lnTo>
                    <a:pt x="33" y="430"/>
                  </a:lnTo>
                  <a:lnTo>
                    <a:pt x="31" y="424"/>
                  </a:lnTo>
                  <a:lnTo>
                    <a:pt x="31" y="419"/>
                  </a:lnTo>
                  <a:lnTo>
                    <a:pt x="30" y="413"/>
                  </a:lnTo>
                  <a:lnTo>
                    <a:pt x="30" y="408"/>
                  </a:lnTo>
                  <a:lnTo>
                    <a:pt x="33" y="401"/>
                  </a:lnTo>
                  <a:lnTo>
                    <a:pt x="36" y="395"/>
                  </a:lnTo>
                  <a:lnTo>
                    <a:pt x="41" y="390"/>
                  </a:lnTo>
                  <a:lnTo>
                    <a:pt x="44" y="386"/>
                  </a:lnTo>
                  <a:lnTo>
                    <a:pt x="47" y="379"/>
                  </a:lnTo>
                  <a:lnTo>
                    <a:pt x="52" y="375"/>
                  </a:lnTo>
                  <a:lnTo>
                    <a:pt x="57" y="370"/>
                  </a:lnTo>
                  <a:lnTo>
                    <a:pt x="61" y="363"/>
                  </a:lnTo>
                  <a:lnTo>
                    <a:pt x="65" y="359"/>
                  </a:lnTo>
                  <a:lnTo>
                    <a:pt x="68" y="352"/>
                  </a:lnTo>
                  <a:lnTo>
                    <a:pt x="71" y="348"/>
                  </a:lnTo>
                  <a:lnTo>
                    <a:pt x="74" y="343"/>
                  </a:lnTo>
                  <a:lnTo>
                    <a:pt x="77" y="336"/>
                  </a:lnTo>
                  <a:lnTo>
                    <a:pt x="82" y="332"/>
                  </a:lnTo>
                  <a:lnTo>
                    <a:pt x="84" y="325"/>
                  </a:lnTo>
                  <a:lnTo>
                    <a:pt x="88" y="321"/>
                  </a:lnTo>
                  <a:lnTo>
                    <a:pt x="90" y="314"/>
                  </a:lnTo>
                  <a:lnTo>
                    <a:pt x="93" y="308"/>
                  </a:lnTo>
                  <a:lnTo>
                    <a:pt x="95" y="302"/>
                  </a:lnTo>
                  <a:lnTo>
                    <a:pt x="98" y="297"/>
                  </a:lnTo>
                  <a:lnTo>
                    <a:pt x="101" y="290"/>
                  </a:lnTo>
                  <a:lnTo>
                    <a:pt x="103" y="284"/>
                  </a:lnTo>
                  <a:lnTo>
                    <a:pt x="106" y="278"/>
                  </a:lnTo>
                  <a:lnTo>
                    <a:pt x="107" y="273"/>
                  </a:lnTo>
                  <a:lnTo>
                    <a:pt x="107" y="268"/>
                  </a:lnTo>
                  <a:lnTo>
                    <a:pt x="109" y="265"/>
                  </a:lnTo>
                  <a:lnTo>
                    <a:pt x="109" y="262"/>
                  </a:lnTo>
                  <a:lnTo>
                    <a:pt x="111" y="260"/>
                  </a:lnTo>
                  <a:lnTo>
                    <a:pt x="112" y="256"/>
                  </a:lnTo>
                  <a:lnTo>
                    <a:pt x="112" y="252"/>
                  </a:lnTo>
                  <a:lnTo>
                    <a:pt x="114" y="249"/>
                  </a:lnTo>
                  <a:lnTo>
                    <a:pt x="114" y="246"/>
                  </a:lnTo>
                  <a:lnTo>
                    <a:pt x="114" y="243"/>
                  </a:lnTo>
                  <a:lnTo>
                    <a:pt x="115" y="241"/>
                  </a:lnTo>
                  <a:lnTo>
                    <a:pt x="115" y="236"/>
                  </a:lnTo>
                  <a:lnTo>
                    <a:pt x="117" y="235"/>
                  </a:lnTo>
                  <a:lnTo>
                    <a:pt x="117" y="227"/>
                  </a:lnTo>
                  <a:lnTo>
                    <a:pt x="120" y="222"/>
                  </a:lnTo>
                  <a:lnTo>
                    <a:pt x="120" y="216"/>
                  </a:lnTo>
                  <a:lnTo>
                    <a:pt x="120" y="210"/>
                  </a:lnTo>
                  <a:lnTo>
                    <a:pt x="122" y="203"/>
                  </a:lnTo>
                  <a:lnTo>
                    <a:pt x="122" y="197"/>
                  </a:lnTo>
                  <a:lnTo>
                    <a:pt x="122" y="190"/>
                  </a:lnTo>
                  <a:lnTo>
                    <a:pt x="122" y="186"/>
                  </a:lnTo>
                  <a:lnTo>
                    <a:pt x="122" y="179"/>
                  </a:lnTo>
                  <a:lnTo>
                    <a:pt x="123" y="173"/>
                  </a:lnTo>
                  <a:lnTo>
                    <a:pt x="122" y="167"/>
                  </a:lnTo>
                  <a:lnTo>
                    <a:pt x="122" y="162"/>
                  </a:lnTo>
                  <a:lnTo>
                    <a:pt x="122" y="156"/>
                  </a:lnTo>
                  <a:lnTo>
                    <a:pt x="122" y="149"/>
                  </a:lnTo>
                  <a:lnTo>
                    <a:pt x="120" y="144"/>
                  </a:lnTo>
                  <a:lnTo>
                    <a:pt x="120" y="138"/>
                  </a:lnTo>
                  <a:lnTo>
                    <a:pt x="120" y="132"/>
                  </a:lnTo>
                  <a:lnTo>
                    <a:pt x="120" y="127"/>
                  </a:lnTo>
                  <a:lnTo>
                    <a:pt x="120" y="121"/>
                  </a:lnTo>
                  <a:lnTo>
                    <a:pt x="120" y="116"/>
                  </a:lnTo>
                  <a:lnTo>
                    <a:pt x="120" y="111"/>
                  </a:lnTo>
                  <a:lnTo>
                    <a:pt x="120" y="105"/>
                  </a:lnTo>
                  <a:lnTo>
                    <a:pt x="120" y="100"/>
                  </a:lnTo>
                  <a:lnTo>
                    <a:pt x="120" y="97"/>
                  </a:lnTo>
                  <a:lnTo>
                    <a:pt x="122" y="92"/>
                  </a:lnTo>
                  <a:lnTo>
                    <a:pt x="122" y="89"/>
                  </a:lnTo>
                  <a:lnTo>
                    <a:pt x="123" y="84"/>
                  </a:lnTo>
                  <a:lnTo>
                    <a:pt x="125" y="81"/>
                  </a:lnTo>
                  <a:lnTo>
                    <a:pt x="125" y="78"/>
                  </a:lnTo>
                  <a:lnTo>
                    <a:pt x="126" y="75"/>
                  </a:lnTo>
                  <a:lnTo>
                    <a:pt x="126" y="70"/>
                  </a:lnTo>
                  <a:lnTo>
                    <a:pt x="128" y="67"/>
                  </a:lnTo>
                  <a:lnTo>
                    <a:pt x="130" y="64"/>
                  </a:lnTo>
                  <a:lnTo>
                    <a:pt x="131" y="62"/>
                  </a:lnTo>
                  <a:lnTo>
                    <a:pt x="133" y="56"/>
                  </a:lnTo>
                  <a:lnTo>
                    <a:pt x="138" y="51"/>
                  </a:lnTo>
                  <a:lnTo>
                    <a:pt x="139" y="46"/>
                  </a:lnTo>
                  <a:lnTo>
                    <a:pt x="142" y="43"/>
                  </a:lnTo>
                  <a:lnTo>
                    <a:pt x="145" y="38"/>
                  </a:lnTo>
                  <a:lnTo>
                    <a:pt x="150" y="35"/>
                  </a:lnTo>
                  <a:lnTo>
                    <a:pt x="153" y="33"/>
                  </a:lnTo>
                  <a:lnTo>
                    <a:pt x="158" y="30"/>
                  </a:lnTo>
                  <a:lnTo>
                    <a:pt x="161" y="29"/>
                  </a:lnTo>
                  <a:lnTo>
                    <a:pt x="166" y="29"/>
                  </a:lnTo>
                  <a:lnTo>
                    <a:pt x="171" y="26"/>
                  </a:lnTo>
                  <a:lnTo>
                    <a:pt x="176" y="26"/>
                  </a:lnTo>
                  <a:lnTo>
                    <a:pt x="180" y="26"/>
                  </a:lnTo>
                  <a:lnTo>
                    <a:pt x="185" y="27"/>
                  </a:lnTo>
                  <a:lnTo>
                    <a:pt x="190" y="29"/>
                  </a:lnTo>
                  <a:lnTo>
                    <a:pt x="195" y="30"/>
                  </a:lnTo>
                  <a:lnTo>
                    <a:pt x="201" y="32"/>
                  </a:lnTo>
                  <a:lnTo>
                    <a:pt x="207" y="35"/>
                  </a:lnTo>
                  <a:lnTo>
                    <a:pt x="214" y="37"/>
                  </a:lnTo>
                  <a:lnTo>
                    <a:pt x="220" y="41"/>
                  </a:lnTo>
                  <a:lnTo>
                    <a:pt x="223" y="43"/>
                  </a:lnTo>
                  <a:lnTo>
                    <a:pt x="225" y="45"/>
                  </a:lnTo>
                  <a:lnTo>
                    <a:pt x="229" y="48"/>
                  </a:lnTo>
                  <a:lnTo>
                    <a:pt x="233" y="51"/>
                  </a:lnTo>
                  <a:lnTo>
                    <a:pt x="236" y="52"/>
                  </a:lnTo>
                  <a:lnTo>
                    <a:pt x="239" y="54"/>
                  </a:lnTo>
                  <a:lnTo>
                    <a:pt x="244" y="57"/>
                  </a:lnTo>
                  <a:lnTo>
                    <a:pt x="247" y="60"/>
                  </a:lnTo>
                  <a:lnTo>
                    <a:pt x="250" y="64"/>
                  </a:lnTo>
                  <a:lnTo>
                    <a:pt x="253" y="65"/>
                  </a:lnTo>
                  <a:lnTo>
                    <a:pt x="256" y="70"/>
                  </a:lnTo>
                  <a:lnTo>
                    <a:pt x="261" y="73"/>
                  </a:lnTo>
                  <a:lnTo>
                    <a:pt x="261" y="76"/>
                  </a:lnTo>
                  <a:lnTo>
                    <a:pt x="263" y="81"/>
                  </a:lnTo>
                  <a:lnTo>
                    <a:pt x="263" y="84"/>
                  </a:lnTo>
                  <a:lnTo>
                    <a:pt x="264" y="89"/>
                  </a:lnTo>
                  <a:lnTo>
                    <a:pt x="264" y="94"/>
                  </a:lnTo>
                  <a:lnTo>
                    <a:pt x="264" y="98"/>
                  </a:lnTo>
                  <a:lnTo>
                    <a:pt x="263" y="102"/>
                  </a:lnTo>
                  <a:lnTo>
                    <a:pt x="263" y="108"/>
                  </a:lnTo>
                  <a:lnTo>
                    <a:pt x="263" y="111"/>
                  </a:lnTo>
                  <a:lnTo>
                    <a:pt x="261" y="116"/>
                  </a:lnTo>
                  <a:lnTo>
                    <a:pt x="260" y="121"/>
                  </a:lnTo>
                  <a:lnTo>
                    <a:pt x="260" y="125"/>
                  </a:lnTo>
                  <a:lnTo>
                    <a:pt x="258" y="130"/>
                  </a:lnTo>
                  <a:lnTo>
                    <a:pt x="256" y="135"/>
                  </a:lnTo>
                  <a:lnTo>
                    <a:pt x="255" y="140"/>
                  </a:lnTo>
                  <a:lnTo>
                    <a:pt x="253" y="144"/>
                  </a:lnTo>
                  <a:lnTo>
                    <a:pt x="252" y="149"/>
                  </a:lnTo>
                  <a:lnTo>
                    <a:pt x="249" y="154"/>
                  </a:lnTo>
                  <a:lnTo>
                    <a:pt x="247" y="159"/>
                  </a:lnTo>
                  <a:lnTo>
                    <a:pt x="245" y="162"/>
                  </a:lnTo>
                  <a:lnTo>
                    <a:pt x="244" y="167"/>
                  </a:lnTo>
                  <a:lnTo>
                    <a:pt x="242" y="171"/>
                  </a:lnTo>
                  <a:lnTo>
                    <a:pt x="241" y="176"/>
                  </a:lnTo>
                  <a:lnTo>
                    <a:pt x="239" y="181"/>
                  </a:lnTo>
                  <a:lnTo>
                    <a:pt x="236" y="186"/>
                  </a:lnTo>
                  <a:lnTo>
                    <a:pt x="234" y="190"/>
                  </a:lnTo>
                  <a:lnTo>
                    <a:pt x="233" y="194"/>
                  </a:lnTo>
                  <a:lnTo>
                    <a:pt x="233" y="198"/>
                  </a:lnTo>
                  <a:lnTo>
                    <a:pt x="229" y="203"/>
                  </a:lnTo>
                  <a:lnTo>
                    <a:pt x="229" y="208"/>
                  </a:lnTo>
                  <a:lnTo>
                    <a:pt x="228" y="213"/>
                  </a:lnTo>
                  <a:lnTo>
                    <a:pt x="228" y="216"/>
                  </a:lnTo>
                  <a:lnTo>
                    <a:pt x="229" y="217"/>
                  </a:lnTo>
                  <a:lnTo>
                    <a:pt x="233" y="219"/>
                  </a:lnTo>
                  <a:lnTo>
                    <a:pt x="236" y="219"/>
                  </a:lnTo>
                  <a:lnTo>
                    <a:pt x="241" y="221"/>
                  </a:lnTo>
                  <a:lnTo>
                    <a:pt x="245" y="219"/>
                  </a:lnTo>
                  <a:lnTo>
                    <a:pt x="250" y="219"/>
                  </a:lnTo>
                  <a:lnTo>
                    <a:pt x="253" y="217"/>
                  </a:lnTo>
                  <a:lnTo>
                    <a:pt x="256" y="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24" name="Google Shape;2524;p49"/>
            <p:cNvSpPr/>
            <p:nvPr/>
          </p:nvSpPr>
          <p:spPr>
            <a:xfrm>
              <a:off x="4625" y="3615"/>
              <a:ext cx="528" cy="103"/>
            </a:xfrm>
            <a:custGeom>
              <a:avLst/>
              <a:gdLst/>
              <a:ahLst/>
              <a:cxnLst/>
              <a:rect l="l" t="t" r="r" b="b"/>
              <a:pathLst>
                <a:path w="528" h="103" extrusionOk="0">
                  <a:moveTo>
                    <a:pt x="0" y="33"/>
                  </a:moveTo>
                  <a:lnTo>
                    <a:pt x="3" y="35"/>
                  </a:lnTo>
                  <a:lnTo>
                    <a:pt x="8" y="36"/>
                  </a:lnTo>
                  <a:lnTo>
                    <a:pt x="11" y="38"/>
                  </a:lnTo>
                  <a:lnTo>
                    <a:pt x="16" y="38"/>
                  </a:lnTo>
                  <a:lnTo>
                    <a:pt x="19" y="40"/>
                  </a:lnTo>
                  <a:lnTo>
                    <a:pt x="24" y="40"/>
                  </a:lnTo>
                  <a:lnTo>
                    <a:pt x="27" y="41"/>
                  </a:lnTo>
                  <a:lnTo>
                    <a:pt x="32" y="41"/>
                  </a:lnTo>
                  <a:lnTo>
                    <a:pt x="35" y="41"/>
                  </a:lnTo>
                  <a:lnTo>
                    <a:pt x="40" y="41"/>
                  </a:lnTo>
                  <a:lnTo>
                    <a:pt x="43" y="41"/>
                  </a:lnTo>
                  <a:lnTo>
                    <a:pt x="48" y="41"/>
                  </a:lnTo>
                  <a:lnTo>
                    <a:pt x="51" y="40"/>
                  </a:lnTo>
                  <a:lnTo>
                    <a:pt x="56" y="40"/>
                  </a:lnTo>
                  <a:lnTo>
                    <a:pt x="61" y="38"/>
                  </a:lnTo>
                  <a:lnTo>
                    <a:pt x="67" y="38"/>
                  </a:lnTo>
                  <a:lnTo>
                    <a:pt x="70" y="36"/>
                  </a:lnTo>
                  <a:lnTo>
                    <a:pt x="76" y="36"/>
                  </a:lnTo>
                  <a:lnTo>
                    <a:pt x="81" y="35"/>
                  </a:lnTo>
                  <a:lnTo>
                    <a:pt x="86" y="33"/>
                  </a:lnTo>
                  <a:lnTo>
                    <a:pt x="91" y="32"/>
                  </a:lnTo>
                  <a:lnTo>
                    <a:pt x="95" y="30"/>
                  </a:lnTo>
                  <a:lnTo>
                    <a:pt x="100" y="28"/>
                  </a:lnTo>
                  <a:lnTo>
                    <a:pt x="105" y="27"/>
                  </a:lnTo>
                  <a:lnTo>
                    <a:pt x="110" y="25"/>
                  </a:lnTo>
                  <a:lnTo>
                    <a:pt x="114" y="25"/>
                  </a:lnTo>
                  <a:lnTo>
                    <a:pt x="119" y="24"/>
                  </a:lnTo>
                  <a:lnTo>
                    <a:pt x="126" y="22"/>
                  </a:lnTo>
                  <a:lnTo>
                    <a:pt x="130" y="20"/>
                  </a:lnTo>
                  <a:lnTo>
                    <a:pt x="135" y="20"/>
                  </a:lnTo>
                  <a:lnTo>
                    <a:pt x="141" y="19"/>
                  </a:lnTo>
                  <a:lnTo>
                    <a:pt x="146" y="19"/>
                  </a:lnTo>
                  <a:lnTo>
                    <a:pt x="153" y="19"/>
                  </a:lnTo>
                  <a:lnTo>
                    <a:pt x="157" y="19"/>
                  </a:lnTo>
                  <a:lnTo>
                    <a:pt x="164" y="20"/>
                  </a:lnTo>
                  <a:lnTo>
                    <a:pt x="170" y="22"/>
                  </a:lnTo>
                  <a:lnTo>
                    <a:pt x="175" y="25"/>
                  </a:lnTo>
                  <a:lnTo>
                    <a:pt x="181" y="28"/>
                  </a:lnTo>
                  <a:lnTo>
                    <a:pt x="187" y="32"/>
                  </a:lnTo>
                  <a:lnTo>
                    <a:pt x="194" y="36"/>
                  </a:lnTo>
                  <a:lnTo>
                    <a:pt x="198" y="40"/>
                  </a:lnTo>
                  <a:lnTo>
                    <a:pt x="203" y="44"/>
                  </a:lnTo>
                  <a:lnTo>
                    <a:pt x="210" y="47"/>
                  </a:lnTo>
                  <a:lnTo>
                    <a:pt x="216" y="52"/>
                  </a:lnTo>
                  <a:lnTo>
                    <a:pt x="221" y="57"/>
                  </a:lnTo>
                  <a:lnTo>
                    <a:pt x="225" y="60"/>
                  </a:lnTo>
                  <a:lnTo>
                    <a:pt x="232" y="63"/>
                  </a:lnTo>
                  <a:lnTo>
                    <a:pt x="237" y="68"/>
                  </a:lnTo>
                  <a:lnTo>
                    <a:pt x="240" y="70"/>
                  </a:lnTo>
                  <a:lnTo>
                    <a:pt x="243" y="73"/>
                  </a:lnTo>
                  <a:lnTo>
                    <a:pt x="248" y="74"/>
                  </a:lnTo>
                  <a:lnTo>
                    <a:pt x="251" y="76"/>
                  </a:lnTo>
                  <a:lnTo>
                    <a:pt x="256" y="78"/>
                  </a:lnTo>
                  <a:lnTo>
                    <a:pt x="259" y="79"/>
                  </a:lnTo>
                  <a:lnTo>
                    <a:pt x="263" y="81"/>
                  </a:lnTo>
                  <a:lnTo>
                    <a:pt x="268" y="82"/>
                  </a:lnTo>
                  <a:lnTo>
                    <a:pt x="271" y="84"/>
                  </a:lnTo>
                  <a:lnTo>
                    <a:pt x="276" y="84"/>
                  </a:lnTo>
                  <a:lnTo>
                    <a:pt x="279" y="86"/>
                  </a:lnTo>
                  <a:lnTo>
                    <a:pt x="284" y="87"/>
                  </a:lnTo>
                  <a:lnTo>
                    <a:pt x="289" y="87"/>
                  </a:lnTo>
                  <a:lnTo>
                    <a:pt x="294" y="87"/>
                  </a:lnTo>
                  <a:lnTo>
                    <a:pt x="297" y="87"/>
                  </a:lnTo>
                  <a:lnTo>
                    <a:pt x="302" y="89"/>
                  </a:lnTo>
                  <a:lnTo>
                    <a:pt x="306" y="89"/>
                  </a:lnTo>
                  <a:lnTo>
                    <a:pt x="311" y="89"/>
                  </a:lnTo>
                  <a:lnTo>
                    <a:pt x="314" y="89"/>
                  </a:lnTo>
                  <a:lnTo>
                    <a:pt x="319" y="89"/>
                  </a:lnTo>
                  <a:lnTo>
                    <a:pt x="324" y="89"/>
                  </a:lnTo>
                  <a:lnTo>
                    <a:pt x="328" y="89"/>
                  </a:lnTo>
                  <a:lnTo>
                    <a:pt x="333" y="89"/>
                  </a:lnTo>
                  <a:lnTo>
                    <a:pt x="338" y="89"/>
                  </a:lnTo>
                  <a:lnTo>
                    <a:pt x="341" y="89"/>
                  </a:lnTo>
                  <a:lnTo>
                    <a:pt x="346" y="87"/>
                  </a:lnTo>
                  <a:lnTo>
                    <a:pt x="351" y="87"/>
                  </a:lnTo>
                  <a:lnTo>
                    <a:pt x="357" y="87"/>
                  </a:lnTo>
                  <a:lnTo>
                    <a:pt x="360" y="87"/>
                  </a:lnTo>
                  <a:lnTo>
                    <a:pt x="365" y="87"/>
                  </a:lnTo>
                  <a:lnTo>
                    <a:pt x="370" y="86"/>
                  </a:lnTo>
                  <a:lnTo>
                    <a:pt x="374" y="86"/>
                  </a:lnTo>
                  <a:lnTo>
                    <a:pt x="379" y="86"/>
                  </a:lnTo>
                  <a:lnTo>
                    <a:pt x="384" y="86"/>
                  </a:lnTo>
                  <a:lnTo>
                    <a:pt x="389" y="84"/>
                  </a:lnTo>
                  <a:lnTo>
                    <a:pt x="393" y="84"/>
                  </a:lnTo>
                  <a:lnTo>
                    <a:pt x="397" y="84"/>
                  </a:lnTo>
                  <a:lnTo>
                    <a:pt x="401" y="82"/>
                  </a:lnTo>
                  <a:lnTo>
                    <a:pt x="406" y="82"/>
                  </a:lnTo>
                  <a:lnTo>
                    <a:pt x="411" y="82"/>
                  </a:lnTo>
                  <a:lnTo>
                    <a:pt x="416" y="82"/>
                  </a:lnTo>
                  <a:lnTo>
                    <a:pt x="419" y="82"/>
                  </a:lnTo>
                  <a:lnTo>
                    <a:pt x="424" y="81"/>
                  </a:lnTo>
                  <a:lnTo>
                    <a:pt x="428" y="81"/>
                  </a:lnTo>
                  <a:lnTo>
                    <a:pt x="433" y="81"/>
                  </a:lnTo>
                  <a:lnTo>
                    <a:pt x="438" y="81"/>
                  </a:lnTo>
                  <a:lnTo>
                    <a:pt x="443" y="82"/>
                  </a:lnTo>
                  <a:lnTo>
                    <a:pt x="447" y="82"/>
                  </a:lnTo>
                  <a:lnTo>
                    <a:pt x="451" y="82"/>
                  </a:lnTo>
                  <a:lnTo>
                    <a:pt x="455" y="82"/>
                  </a:lnTo>
                  <a:lnTo>
                    <a:pt x="458" y="84"/>
                  </a:lnTo>
                  <a:lnTo>
                    <a:pt x="463" y="84"/>
                  </a:lnTo>
                  <a:lnTo>
                    <a:pt x="468" y="84"/>
                  </a:lnTo>
                  <a:lnTo>
                    <a:pt x="471" y="86"/>
                  </a:lnTo>
                  <a:lnTo>
                    <a:pt x="476" y="86"/>
                  </a:lnTo>
                  <a:lnTo>
                    <a:pt x="481" y="87"/>
                  </a:lnTo>
                  <a:lnTo>
                    <a:pt x="484" y="89"/>
                  </a:lnTo>
                  <a:lnTo>
                    <a:pt x="489" y="90"/>
                  </a:lnTo>
                  <a:lnTo>
                    <a:pt x="492" y="92"/>
                  </a:lnTo>
                  <a:lnTo>
                    <a:pt x="497" y="93"/>
                  </a:lnTo>
                  <a:lnTo>
                    <a:pt x="500" y="95"/>
                  </a:lnTo>
                  <a:lnTo>
                    <a:pt x="503" y="97"/>
                  </a:lnTo>
                  <a:lnTo>
                    <a:pt x="508" y="98"/>
                  </a:lnTo>
                  <a:lnTo>
                    <a:pt x="512" y="101"/>
                  </a:lnTo>
                  <a:lnTo>
                    <a:pt x="516" y="103"/>
                  </a:lnTo>
                  <a:lnTo>
                    <a:pt x="520" y="103"/>
                  </a:lnTo>
                  <a:lnTo>
                    <a:pt x="523" y="101"/>
                  </a:lnTo>
                  <a:lnTo>
                    <a:pt x="527" y="98"/>
                  </a:lnTo>
                  <a:lnTo>
                    <a:pt x="528" y="95"/>
                  </a:lnTo>
                  <a:lnTo>
                    <a:pt x="528" y="90"/>
                  </a:lnTo>
                  <a:lnTo>
                    <a:pt x="527" y="87"/>
                  </a:lnTo>
                  <a:lnTo>
                    <a:pt x="525" y="84"/>
                  </a:lnTo>
                  <a:lnTo>
                    <a:pt x="520" y="81"/>
                  </a:lnTo>
                  <a:lnTo>
                    <a:pt x="517" y="78"/>
                  </a:lnTo>
                  <a:lnTo>
                    <a:pt x="512" y="76"/>
                  </a:lnTo>
                  <a:lnTo>
                    <a:pt x="509" y="74"/>
                  </a:lnTo>
                  <a:lnTo>
                    <a:pt x="506" y="73"/>
                  </a:lnTo>
                  <a:lnTo>
                    <a:pt x="501" y="71"/>
                  </a:lnTo>
                  <a:lnTo>
                    <a:pt x="497" y="68"/>
                  </a:lnTo>
                  <a:lnTo>
                    <a:pt x="493" y="68"/>
                  </a:lnTo>
                  <a:lnTo>
                    <a:pt x="489" y="66"/>
                  </a:lnTo>
                  <a:lnTo>
                    <a:pt x="485" y="65"/>
                  </a:lnTo>
                  <a:lnTo>
                    <a:pt x="481" y="63"/>
                  </a:lnTo>
                  <a:lnTo>
                    <a:pt x="478" y="63"/>
                  </a:lnTo>
                  <a:lnTo>
                    <a:pt x="473" y="62"/>
                  </a:lnTo>
                  <a:lnTo>
                    <a:pt x="468" y="62"/>
                  </a:lnTo>
                  <a:lnTo>
                    <a:pt x="465" y="60"/>
                  </a:lnTo>
                  <a:lnTo>
                    <a:pt x="460" y="60"/>
                  </a:lnTo>
                  <a:lnTo>
                    <a:pt x="457" y="60"/>
                  </a:lnTo>
                  <a:lnTo>
                    <a:pt x="452" y="59"/>
                  </a:lnTo>
                  <a:lnTo>
                    <a:pt x="447" y="59"/>
                  </a:lnTo>
                  <a:lnTo>
                    <a:pt x="443" y="59"/>
                  </a:lnTo>
                  <a:lnTo>
                    <a:pt x="438" y="59"/>
                  </a:lnTo>
                  <a:lnTo>
                    <a:pt x="435" y="59"/>
                  </a:lnTo>
                  <a:lnTo>
                    <a:pt x="430" y="59"/>
                  </a:lnTo>
                  <a:lnTo>
                    <a:pt x="425" y="59"/>
                  </a:lnTo>
                  <a:lnTo>
                    <a:pt x="420" y="59"/>
                  </a:lnTo>
                  <a:lnTo>
                    <a:pt x="417" y="59"/>
                  </a:lnTo>
                  <a:lnTo>
                    <a:pt x="413" y="59"/>
                  </a:lnTo>
                  <a:lnTo>
                    <a:pt x="408" y="59"/>
                  </a:lnTo>
                  <a:lnTo>
                    <a:pt x="403" y="59"/>
                  </a:lnTo>
                  <a:lnTo>
                    <a:pt x="398" y="60"/>
                  </a:lnTo>
                  <a:lnTo>
                    <a:pt x="393" y="60"/>
                  </a:lnTo>
                  <a:lnTo>
                    <a:pt x="390" y="60"/>
                  </a:lnTo>
                  <a:lnTo>
                    <a:pt x="384" y="60"/>
                  </a:lnTo>
                  <a:lnTo>
                    <a:pt x="381" y="60"/>
                  </a:lnTo>
                  <a:lnTo>
                    <a:pt x="376" y="60"/>
                  </a:lnTo>
                  <a:lnTo>
                    <a:pt x="371" y="62"/>
                  </a:lnTo>
                  <a:lnTo>
                    <a:pt x="365" y="62"/>
                  </a:lnTo>
                  <a:lnTo>
                    <a:pt x="362" y="62"/>
                  </a:lnTo>
                  <a:lnTo>
                    <a:pt x="357" y="62"/>
                  </a:lnTo>
                  <a:lnTo>
                    <a:pt x="352" y="62"/>
                  </a:lnTo>
                  <a:lnTo>
                    <a:pt x="348" y="62"/>
                  </a:lnTo>
                  <a:lnTo>
                    <a:pt x="343" y="62"/>
                  </a:lnTo>
                  <a:lnTo>
                    <a:pt x="338" y="62"/>
                  </a:lnTo>
                  <a:lnTo>
                    <a:pt x="333" y="62"/>
                  </a:lnTo>
                  <a:lnTo>
                    <a:pt x="328" y="62"/>
                  </a:lnTo>
                  <a:lnTo>
                    <a:pt x="325" y="62"/>
                  </a:lnTo>
                  <a:lnTo>
                    <a:pt x="321" y="62"/>
                  </a:lnTo>
                  <a:lnTo>
                    <a:pt x="316" y="63"/>
                  </a:lnTo>
                  <a:lnTo>
                    <a:pt x="311" y="62"/>
                  </a:lnTo>
                  <a:lnTo>
                    <a:pt x="308" y="62"/>
                  </a:lnTo>
                  <a:lnTo>
                    <a:pt x="303" y="62"/>
                  </a:lnTo>
                  <a:lnTo>
                    <a:pt x="298" y="62"/>
                  </a:lnTo>
                  <a:lnTo>
                    <a:pt x="294" y="60"/>
                  </a:lnTo>
                  <a:lnTo>
                    <a:pt x="290" y="60"/>
                  </a:lnTo>
                  <a:lnTo>
                    <a:pt x="286" y="60"/>
                  </a:lnTo>
                  <a:lnTo>
                    <a:pt x="281" y="59"/>
                  </a:lnTo>
                  <a:lnTo>
                    <a:pt x="276" y="57"/>
                  </a:lnTo>
                  <a:lnTo>
                    <a:pt x="273" y="57"/>
                  </a:lnTo>
                  <a:lnTo>
                    <a:pt x="268" y="55"/>
                  </a:lnTo>
                  <a:lnTo>
                    <a:pt x="265" y="55"/>
                  </a:lnTo>
                  <a:lnTo>
                    <a:pt x="260" y="52"/>
                  </a:lnTo>
                  <a:lnTo>
                    <a:pt x="256" y="52"/>
                  </a:lnTo>
                  <a:lnTo>
                    <a:pt x="252" y="51"/>
                  </a:lnTo>
                  <a:lnTo>
                    <a:pt x="249" y="49"/>
                  </a:lnTo>
                  <a:lnTo>
                    <a:pt x="243" y="46"/>
                  </a:lnTo>
                  <a:lnTo>
                    <a:pt x="238" y="43"/>
                  </a:lnTo>
                  <a:lnTo>
                    <a:pt x="233" y="40"/>
                  </a:lnTo>
                  <a:lnTo>
                    <a:pt x="229" y="36"/>
                  </a:lnTo>
                  <a:lnTo>
                    <a:pt x="224" y="32"/>
                  </a:lnTo>
                  <a:lnTo>
                    <a:pt x="219" y="28"/>
                  </a:lnTo>
                  <a:lnTo>
                    <a:pt x="214" y="24"/>
                  </a:lnTo>
                  <a:lnTo>
                    <a:pt x="210" y="20"/>
                  </a:lnTo>
                  <a:lnTo>
                    <a:pt x="205" y="16"/>
                  </a:lnTo>
                  <a:lnTo>
                    <a:pt x="200" y="13"/>
                  </a:lnTo>
                  <a:lnTo>
                    <a:pt x="194" y="9"/>
                  </a:lnTo>
                  <a:lnTo>
                    <a:pt x="189" y="8"/>
                  </a:lnTo>
                  <a:lnTo>
                    <a:pt x="184" y="3"/>
                  </a:lnTo>
                  <a:lnTo>
                    <a:pt x="178" y="1"/>
                  </a:lnTo>
                  <a:lnTo>
                    <a:pt x="173" y="1"/>
                  </a:lnTo>
                  <a:lnTo>
                    <a:pt x="167" y="1"/>
                  </a:lnTo>
                  <a:lnTo>
                    <a:pt x="160" y="0"/>
                  </a:lnTo>
                  <a:lnTo>
                    <a:pt x="156" y="0"/>
                  </a:lnTo>
                  <a:lnTo>
                    <a:pt x="151" y="0"/>
                  </a:lnTo>
                  <a:lnTo>
                    <a:pt x="145" y="1"/>
                  </a:lnTo>
                  <a:lnTo>
                    <a:pt x="140" y="1"/>
                  </a:lnTo>
                  <a:lnTo>
                    <a:pt x="135" y="1"/>
                  </a:lnTo>
                  <a:lnTo>
                    <a:pt x="129" y="3"/>
                  </a:lnTo>
                  <a:lnTo>
                    <a:pt x="124" y="3"/>
                  </a:lnTo>
                  <a:lnTo>
                    <a:pt x="119" y="5"/>
                  </a:lnTo>
                  <a:lnTo>
                    <a:pt x="114" y="6"/>
                  </a:lnTo>
                  <a:lnTo>
                    <a:pt x="110" y="6"/>
                  </a:lnTo>
                  <a:lnTo>
                    <a:pt x="103" y="8"/>
                  </a:lnTo>
                  <a:lnTo>
                    <a:pt x="99" y="9"/>
                  </a:lnTo>
                  <a:lnTo>
                    <a:pt x="94" y="11"/>
                  </a:lnTo>
                  <a:lnTo>
                    <a:pt x="89" y="13"/>
                  </a:lnTo>
                  <a:lnTo>
                    <a:pt x="84" y="14"/>
                  </a:lnTo>
                  <a:lnTo>
                    <a:pt x="80" y="16"/>
                  </a:lnTo>
                  <a:lnTo>
                    <a:pt x="73" y="17"/>
                  </a:lnTo>
                  <a:lnTo>
                    <a:pt x="68" y="19"/>
                  </a:lnTo>
                  <a:lnTo>
                    <a:pt x="64" y="20"/>
                  </a:lnTo>
                  <a:lnTo>
                    <a:pt x="57" y="20"/>
                  </a:lnTo>
                  <a:lnTo>
                    <a:pt x="53" y="22"/>
                  </a:lnTo>
                  <a:lnTo>
                    <a:pt x="48" y="24"/>
                  </a:lnTo>
                  <a:lnTo>
                    <a:pt x="43" y="25"/>
                  </a:lnTo>
                  <a:lnTo>
                    <a:pt x="38" y="25"/>
                  </a:lnTo>
                  <a:lnTo>
                    <a:pt x="32" y="27"/>
                  </a:lnTo>
                  <a:lnTo>
                    <a:pt x="27" y="28"/>
                  </a:lnTo>
                  <a:lnTo>
                    <a:pt x="22" y="30"/>
                  </a:lnTo>
                  <a:lnTo>
                    <a:pt x="16" y="30"/>
                  </a:lnTo>
                  <a:lnTo>
                    <a:pt x="11" y="30"/>
                  </a:lnTo>
                  <a:lnTo>
                    <a:pt x="7" y="32"/>
                  </a:lnTo>
                  <a:lnTo>
                    <a:pt x="2" y="32"/>
                  </a:lnTo>
                  <a:lnTo>
                    <a:pt x="0" y="32"/>
                  </a:lnTo>
                  <a:lnTo>
                    <a:pt x="0" y="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25" name="Google Shape;2525;p49"/>
            <p:cNvSpPr/>
            <p:nvPr/>
          </p:nvSpPr>
          <p:spPr>
            <a:xfrm>
              <a:off x="4679" y="3540"/>
              <a:ext cx="596" cy="137"/>
            </a:xfrm>
            <a:custGeom>
              <a:avLst/>
              <a:gdLst/>
              <a:ahLst/>
              <a:cxnLst/>
              <a:rect l="l" t="t" r="r" b="b"/>
              <a:pathLst>
                <a:path w="596" h="137" extrusionOk="0">
                  <a:moveTo>
                    <a:pt x="27" y="102"/>
                  </a:moveTo>
                  <a:lnTo>
                    <a:pt x="29" y="97"/>
                  </a:lnTo>
                  <a:lnTo>
                    <a:pt x="30" y="94"/>
                  </a:lnTo>
                  <a:lnTo>
                    <a:pt x="32" y="89"/>
                  </a:lnTo>
                  <a:lnTo>
                    <a:pt x="34" y="86"/>
                  </a:lnTo>
                  <a:lnTo>
                    <a:pt x="38" y="80"/>
                  </a:lnTo>
                  <a:lnTo>
                    <a:pt x="45" y="75"/>
                  </a:lnTo>
                  <a:lnTo>
                    <a:pt x="48" y="72"/>
                  </a:lnTo>
                  <a:lnTo>
                    <a:pt x="51" y="70"/>
                  </a:lnTo>
                  <a:lnTo>
                    <a:pt x="54" y="68"/>
                  </a:lnTo>
                  <a:lnTo>
                    <a:pt x="57" y="67"/>
                  </a:lnTo>
                  <a:lnTo>
                    <a:pt x="62" y="65"/>
                  </a:lnTo>
                  <a:lnTo>
                    <a:pt x="65" y="65"/>
                  </a:lnTo>
                  <a:lnTo>
                    <a:pt x="70" y="64"/>
                  </a:lnTo>
                  <a:lnTo>
                    <a:pt x="75" y="64"/>
                  </a:lnTo>
                  <a:lnTo>
                    <a:pt x="79" y="62"/>
                  </a:lnTo>
                  <a:lnTo>
                    <a:pt x="84" y="62"/>
                  </a:lnTo>
                  <a:lnTo>
                    <a:pt x="89" y="61"/>
                  </a:lnTo>
                  <a:lnTo>
                    <a:pt x="94" y="61"/>
                  </a:lnTo>
                  <a:lnTo>
                    <a:pt x="99" y="61"/>
                  </a:lnTo>
                  <a:lnTo>
                    <a:pt x="105" y="61"/>
                  </a:lnTo>
                  <a:lnTo>
                    <a:pt x="110" y="62"/>
                  </a:lnTo>
                  <a:lnTo>
                    <a:pt x="116" y="64"/>
                  </a:lnTo>
                  <a:lnTo>
                    <a:pt x="121" y="64"/>
                  </a:lnTo>
                  <a:lnTo>
                    <a:pt x="125" y="64"/>
                  </a:lnTo>
                  <a:lnTo>
                    <a:pt x="132" y="64"/>
                  </a:lnTo>
                  <a:lnTo>
                    <a:pt x="138" y="65"/>
                  </a:lnTo>
                  <a:lnTo>
                    <a:pt x="143" y="67"/>
                  </a:lnTo>
                  <a:lnTo>
                    <a:pt x="149" y="67"/>
                  </a:lnTo>
                  <a:lnTo>
                    <a:pt x="156" y="70"/>
                  </a:lnTo>
                  <a:lnTo>
                    <a:pt x="162" y="72"/>
                  </a:lnTo>
                  <a:lnTo>
                    <a:pt x="167" y="72"/>
                  </a:lnTo>
                  <a:lnTo>
                    <a:pt x="173" y="73"/>
                  </a:lnTo>
                  <a:lnTo>
                    <a:pt x="179" y="75"/>
                  </a:lnTo>
                  <a:lnTo>
                    <a:pt x="186" y="76"/>
                  </a:lnTo>
                  <a:lnTo>
                    <a:pt x="190" y="78"/>
                  </a:lnTo>
                  <a:lnTo>
                    <a:pt x="197" y="80"/>
                  </a:lnTo>
                  <a:lnTo>
                    <a:pt x="203" y="81"/>
                  </a:lnTo>
                  <a:lnTo>
                    <a:pt x="209" y="83"/>
                  </a:lnTo>
                  <a:lnTo>
                    <a:pt x="214" y="86"/>
                  </a:lnTo>
                  <a:lnTo>
                    <a:pt x="221" y="88"/>
                  </a:lnTo>
                  <a:lnTo>
                    <a:pt x="225" y="89"/>
                  </a:lnTo>
                  <a:lnTo>
                    <a:pt x="232" y="91"/>
                  </a:lnTo>
                  <a:lnTo>
                    <a:pt x="236" y="92"/>
                  </a:lnTo>
                  <a:lnTo>
                    <a:pt x="243" y="94"/>
                  </a:lnTo>
                  <a:lnTo>
                    <a:pt x="248" y="95"/>
                  </a:lnTo>
                  <a:lnTo>
                    <a:pt x="254" y="99"/>
                  </a:lnTo>
                  <a:lnTo>
                    <a:pt x="259" y="100"/>
                  </a:lnTo>
                  <a:lnTo>
                    <a:pt x="263" y="102"/>
                  </a:lnTo>
                  <a:lnTo>
                    <a:pt x="268" y="103"/>
                  </a:lnTo>
                  <a:lnTo>
                    <a:pt x="273" y="105"/>
                  </a:lnTo>
                  <a:lnTo>
                    <a:pt x="278" y="107"/>
                  </a:lnTo>
                  <a:lnTo>
                    <a:pt x="282" y="108"/>
                  </a:lnTo>
                  <a:lnTo>
                    <a:pt x="287" y="110"/>
                  </a:lnTo>
                  <a:lnTo>
                    <a:pt x="292" y="111"/>
                  </a:lnTo>
                  <a:lnTo>
                    <a:pt x="295" y="113"/>
                  </a:lnTo>
                  <a:lnTo>
                    <a:pt x="298" y="115"/>
                  </a:lnTo>
                  <a:lnTo>
                    <a:pt x="303" y="116"/>
                  </a:lnTo>
                  <a:lnTo>
                    <a:pt x="306" y="118"/>
                  </a:lnTo>
                  <a:lnTo>
                    <a:pt x="309" y="118"/>
                  </a:lnTo>
                  <a:lnTo>
                    <a:pt x="313" y="119"/>
                  </a:lnTo>
                  <a:lnTo>
                    <a:pt x="316" y="119"/>
                  </a:lnTo>
                  <a:lnTo>
                    <a:pt x="319" y="121"/>
                  </a:lnTo>
                  <a:lnTo>
                    <a:pt x="322" y="122"/>
                  </a:lnTo>
                  <a:lnTo>
                    <a:pt x="325" y="122"/>
                  </a:lnTo>
                  <a:lnTo>
                    <a:pt x="328" y="122"/>
                  </a:lnTo>
                  <a:lnTo>
                    <a:pt x="332" y="124"/>
                  </a:lnTo>
                  <a:lnTo>
                    <a:pt x="335" y="124"/>
                  </a:lnTo>
                  <a:lnTo>
                    <a:pt x="338" y="126"/>
                  </a:lnTo>
                  <a:lnTo>
                    <a:pt x="341" y="126"/>
                  </a:lnTo>
                  <a:lnTo>
                    <a:pt x="346" y="127"/>
                  </a:lnTo>
                  <a:lnTo>
                    <a:pt x="349" y="127"/>
                  </a:lnTo>
                  <a:lnTo>
                    <a:pt x="352" y="129"/>
                  </a:lnTo>
                  <a:lnTo>
                    <a:pt x="355" y="129"/>
                  </a:lnTo>
                  <a:lnTo>
                    <a:pt x="359" y="130"/>
                  </a:lnTo>
                  <a:lnTo>
                    <a:pt x="363" y="130"/>
                  </a:lnTo>
                  <a:lnTo>
                    <a:pt x="366" y="130"/>
                  </a:lnTo>
                  <a:lnTo>
                    <a:pt x="370" y="130"/>
                  </a:lnTo>
                  <a:lnTo>
                    <a:pt x="373" y="132"/>
                  </a:lnTo>
                  <a:lnTo>
                    <a:pt x="376" y="132"/>
                  </a:lnTo>
                  <a:lnTo>
                    <a:pt x="381" y="132"/>
                  </a:lnTo>
                  <a:lnTo>
                    <a:pt x="384" y="132"/>
                  </a:lnTo>
                  <a:lnTo>
                    <a:pt x="387" y="134"/>
                  </a:lnTo>
                  <a:lnTo>
                    <a:pt x="390" y="134"/>
                  </a:lnTo>
                  <a:lnTo>
                    <a:pt x="393" y="134"/>
                  </a:lnTo>
                  <a:lnTo>
                    <a:pt x="398" y="135"/>
                  </a:lnTo>
                  <a:lnTo>
                    <a:pt x="401" y="135"/>
                  </a:lnTo>
                  <a:lnTo>
                    <a:pt x="404" y="135"/>
                  </a:lnTo>
                  <a:lnTo>
                    <a:pt x="408" y="135"/>
                  </a:lnTo>
                  <a:lnTo>
                    <a:pt x="412" y="135"/>
                  </a:lnTo>
                  <a:lnTo>
                    <a:pt x="416" y="135"/>
                  </a:lnTo>
                  <a:lnTo>
                    <a:pt x="419" y="135"/>
                  </a:lnTo>
                  <a:lnTo>
                    <a:pt x="424" y="137"/>
                  </a:lnTo>
                  <a:lnTo>
                    <a:pt x="427" y="137"/>
                  </a:lnTo>
                  <a:lnTo>
                    <a:pt x="431" y="137"/>
                  </a:lnTo>
                  <a:lnTo>
                    <a:pt x="435" y="137"/>
                  </a:lnTo>
                  <a:lnTo>
                    <a:pt x="438" y="137"/>
                  </a:lnTo>
                  <a:lnTo>
                    <a:pt x="441" y="137"/>
                  </a:lnTo>
                  <a:lnTo>
                    <a:pt x="446" y="137"/>
                  </a:lnTo>
                  <a:lnTo>
                    <a:pt x="449" y="137"/>
                  </a:lnTo>
                  <a:lnTo>
                    <a:pt x="452" y="137"/>
                  </a:lnTo>
                  <a:lnTo>
                    <a:pt x="455" y="137"/>
                  </a:lnTo>
                  <a:lnTo>
                    <a:pt x="460" y="137"/>
                  </a:lnTo>
                  <a:lnTo>
                    <a:pt x="463" y="135"/>
                  </a:lnTo>
                  <a:lnTo>
                    <a:pt x="466" y="135"/>
                  </a:lnTo>
                  <a:lnTo>
                    <a:pt x="469" y="135"/>
                  </a:lnTo>
                  <a:lnTo>
                    <a:pt x="474" y="135"/>
                  </a:lnTo>
                  <a:lnTo>
                    <a:pt x="477" y="135"/>
                  </a:lnTo>
                  <a:lnTo>
                    <a:pt x="481" y="135"/>
                  </a:lnTo>
                  <a:lnTo>
                    <a:pt x="484" y="134"/>
                  </a:lnTo>
                  <a:lnTo>
                    <a:pt x="489" y="134"/>
                  </a:lnTo>
                  <a:lnTo>
                    <a:pt x="492" y="132"/>
                  </a:lnTo>
                  <a:lnTo>
                    <a:pt x="495" y="132"/>
                  </a:lnTo>
                  <a:lnTo>
                    <a:pt x="498" y="132"/>
                  </a:lnTo>
                  <a:lnTo>
                    <a:pt x="503" y="132"/>
                  </a:lnTo>
                  <a:lnTo>
                    <a:pt x="506" y="130"/>
                  </a:lnTo>
                  <a:lnTo>
                    <a:pt x="509" y="130"/>
                  </a:lnTo>
                  <a:lnTo>
                    <a:pt x="512" y="130"/>
                  </a:lnTo>
                  <a:lnTo>
                    <a:pt x="515" y="130"/>
                  </a:lnTo>
                  <a:lnTo>
                    <a:pt x="520" y="129"/>
                  </a:lnTo>
                  <a:lnTo>
                    <a:pt x="523" y="127"/>
                  </a:lnTo>
                  <a:lnTo>
                    <a:pt x="527" y="127"/>
                  </a:lnTo>
                  <a:lnTo>
                    <a:pt x="530" y="127"/>
                  </a:lnTo>
                  <a:lnTo>
                    <a:pt x="533" y="126"/>
                  </a:lnTo>
                  <a:lnTo>
                    <a:pt x="538" y="126"/>
                  </a:lnTo>
                  <a:lnTo>
                    <a:pt x="541" y="124"/>
                  </a:lnTo>
                  <a:lnTo>
                    <a:pt x="544" y="124"/>
                  </a:lnTo>
                  <a:lnTo>
                    <a:pt x="550" y="122"/>
                  </a:lnTo>
                  <a:lnTo>
                    <a:pt x="555" y="119"/>
                  </a:lnTo>
                  <a:lnTo>
                    <a:pt x="561" y="116"/>
                  </a:lnTo>
                  <a:lnTo>
                    <a:pt x="566" y="113"/>
                  </a:lnTo>
                  <a:lnTo>
                    <a:pt x="573" y="110"/>
                  </a:lnTo>
                  <a:lnTo>
                    <a:pt x="577" y="107"/>
                  </a:lnTo>
                  <a:lnTo>
                    <a:pt x="582" y="102"/>
                  </a:lnTo>
                  <a:lnTo>
                    <a:pt x="587" y="97"/>
                  </a:lnTo>
                  <a:lnTo>
                    <a:pt x="590" y="92"/>
                  </a:lnTo>
                  <a:lnTo>
                    <a:pt x="593" y="88"/>
                  </a:lnTo>
                  <a:lnTo>
                    <a:pt x="595" y="81"/>
                  </a:lnTo>
                  <a:lnTo>
                    <a:pt x="596" y="76"/>
                  </a:lnTo>
                  <a:lnTo>
                    <a:pt x="596" y="70"/>
                  </a:lnTo>
                  <a:lnTo>
                    <a:pt x="595" y="64"/>
                  </a:lnTo>
                  <a:lnTo>
                    <a:pt x="593" y="59"/>
                  </a:lnTo>
                  <a:lnTo>
                    <a:pt x="592" y="53"/>
                  </a:lnTo>
                  <a:lnTo>
                    <a:pt x="587" y="46"/>
                  </a:lnTo>
                  <a:lnTo>
                    <a:pt x="584" y="42"/>
                  </a:lnTo>
                  <a:lnTo>
                    <a:pt x="579" y="37"/>
                  </a:lnTo>
                  <a:lnTo>
                    <a:pt x="574" y="34"/>
                  </a:lnTo>
                  <a:lnTo>
                    <a:pt x="568" y="29"/>
                  </a:lnTo>
                  <a:lnTo>
                    <a:pt x="563" y="27"/>
                  </a:lnTo>
                  <a:lnTo>
                    <a:pt x="557" y="22"/>
                  </a:lnTo>
                  <a:lnTo>
                    <a:pt x="550" y="21"/>
                  </a:lnTo>
                  <a:lnTo>
                    <a:pt x="547" y="19"/>
                  </a:lnTo>
                  <a:lnTo>
                    <a:pt x="544" y="18"/>
                  </a:lnTo>
                  <a:lnTo>
                    <a:pt x="539" y="18"/>
                  </a:lnTo>
                  <a:lnTo>
                    <a:pt x="536" y="16"/>
                  </a:lnTo>
                  <a:lnTo>
                    <a:pt x="533" y="16"/>
                  </a:lnTo>
                  <a:lnTo>
                    <a:pt x="530" y="15"/>
                  </a:lnTo>
                  <a:lnTo>
                    <a:pt x="527" y="13"/>
                  </a:lnTo>
                  <a:lnTo>
                    <a:pt x="522" y="13"/>
                  </a:lnTo>
                  <a:lnTo>
                    <a:pt x="519" y="13"/>
                  </a:lnTo>
                  <a:lnTo>
                    <a:pt x="515" y="11"/>
                  </a:lnTo>
                  <a:lnTo>
                    <a:pt x="511" y="11"/>
                  </a:lnTo>
                  <a:lnTo>
                    <a:pt x="508" y="11"/>
                  </a:lnTo>
                  <a:lnTo>
                    <a:pt x="503" y="11"/>
                  </a:lnTo>
                  <a:lnTo>
                    <a:pt x="500" y="10"/>
                  </a:lnTo>
                  <a:lnTo>
                    <a:pt x="496" y="10"/>
                  </a:lnTo>
                  <a:lnTo>
                    <a:pt x="492" y="10"/>
                  </a:lnTo>
                  <a:lnTo>
                    <a:pt x="489" y="10"/>
                  </a:lnTo>
                  <a:lnTo>
                    <a:pt x="484" y="10"/>
                  </a:lnTo>
                  <a:lnTo>
                    <a:pt x="479" y="8"/>
                  </a:lnTo>
                  <a:lnTo>
                    <a:pt x="476" y="8"/>
                  </a:lnTo>
                  <a:lnTo>
                    <a:pt x="473" y="8"/>
                  </a:lnTo>
                  <a:lnTo>
                    <a:pt x="468" y="8"/>
                  </a:lnTo>
                  <a:lnTo>
                    <a:pt x="465" y="8"/>
                  </a:lnTo>
                  <a:lnTo>
                    <a:pt x="460" y="8"/>
                  </a:lnTo>
                  <a:lnTo>
                    <a:pt x="457" y="8"/>
                  </a:lnTo>
                  <a:lnTo>
                    <a:pt x="452" y="8"/>
                  </a:lnTo>
                  <a:lnTo>
                    <a:pt x="449" y="8"/>
                  </a:lnTo>
                  <a:lnTo>
                    <a:pt x="446" y="8"/>
                  </a:lnTo>
                  <a:lnTo>
                    <a:pt x="441" y="7"/>
                  </a:lnTo>
                  <a:lnTo>
                    <a:pt x="438" y="7"/>
                  </a:lnTo>
                  <a:lnTo>
                    <a:pt x="435" y="7"/>
                  </a:lnTo>
                  <a:lnTo>
                    <a:pt x="431" y="7"/>
                  </a:lnTo>
                  <a:lnTo>
                    <a:pt x="427" y="7"/>
                  </a:lnTo>
                  <a:lnTo>
                    <a:pt x="424" y="7"/>
                  </a:lnTo>
                  <a:lnTo>
                    <a:pt x="420" y="7"/>
                  </a:lnTo>
                  <a:lnTo>
                    <a:pt x="417" y="7"/>
                  </a:lnTo>
                  <a:lnTo>
                    <a:pt x="412" y="5"/>
                  </a:lnTo>
                  <a:lnTo>
                    <a:pt x="409" y="5"/>
                  </a:lnTo>
                  <a:lnTo>
                    <a:pt x="406" y="5"/>
                  </a:lnTo>
                  <a:lnTo>
                    <a:pt x="403" y="5"/>
                  </a:lnTo>
                  <a:lnTo>
                    <a:pt x="400" y="5"/>
                  </a:lnTo>
                  <a:lnTo>
                    <a:pt x="397" y="3"/>
                  </a:lnTo>
                  <a:lnTo>
                    <a:pt x="393" y="3"/>
                  </a:lnTo>
                  <a:lnTo>
                    <a:pt x="392" y="3"/>
                  </a:lnTo>
                  <a:lnTo>
                    <a:pt x="385" y="2"/>
                  </a:lnTo>
                  <a:lnTo>
                    <a:pt x="381" y="2"/>
                  </a:lnTo>
                  <a:lnTo>
                    <a:pt x="376" y="0"/>
                  </a:lnTo>
                  <a:lnTo>
                    <a:pt x="371" y="2"/>
                  </a:lnTo>
                  <a:lnTo>
                    <a:pt x="368" y="5"/>
                  </a:lnTo>
                  <a:lnTo>
                    <a:pt x="366" y="8"/>
                  </a:lnTo>
                  <a:lnTo>
                    <a:pt x="365" y="11"/>
                  </a:lnTo>
                  <a:lnTo>
                    <a:pt x="365" y="16"/>
                  </a:lnTo>
                  <a:lnTo>
                    <a:pt x="368" y="19"/>
                  </a:lnTo>
                  <a:lnTo>
                    <a:pt x="371" y="22"/>
                  </a:lnTo>
                  <a:lnTo>
                    <a:pt x="376" y="22"/>
                  </a:lnTo>
                  <a:lnTo>
                    <a:pt x="381" y="24"/>
                  </a:lnTo>
                  <a:lnTo>
                    <a:pt x="384" y="27"/>
                  </a:lnTo>
                  <a:lnTo>
                    <a:pt x="389" y="29"/>
                  </a:lnTo>
                  <a:lnTo>
                    <a:pt x="393" y="29"/>
                  </a:lnTo>
                  <a:lnTo>
                    <a:pt x="398" y="30"/>
                  </a:lnTo>
                  <a:lnTo>
                    <a:pt x="401" y="32"/>
                  </a:lnTo>
                  <a:lnTo>
                    <a:pt x="406" y="34"/>
                  </a:lnTo>
                  <a:lnTo>
                    <a:pt x="411" y="34"/>
                  </a:lnTo>
                  <a:lnTo>
                    <a:pt x="414" y="35"/>
                  </a:lnTo>
                  <a:lnTo>
                    <a:pt x="419" y="35"/>
                  </a:lnTo>
                  <a:lnTo>
                    <a:pt x="424" y="37"/>
                  </a:lnTo>
                  <a:lnTo>
                    <a:pt x="428" y="37"/>
                  </a:lnTo>
                  <a:lnTo>
                    <a:pt x="431" y="37"/>
                  </a:lnTo>
                  <a:lnTo>
                    <a:pt x="438" y="37"/>
                  </a:lnTo>
                  <a:lnTo>
                    <a:pt x="443" y="38"/>
                  </a:lnTo>
                  <a:lnTo>
                    <a:pt x="447" y="38"/>
                  </a:lnTo>
                  <a:lnTo>
                    <a:pt x="454" y="40"/>
                  </a:lnTo>
                  <a:lnTo>
                    <a:pt x="460" y="40"/>
                  </a:lnTo>
                  <a:lnTo>
                    <a:pt x="465" y="40"/>
                  </a:lnTo>
                  <a:lnTo>
                    <a:pt x="471" y="40"/>
                  </a:lnTo>
                  <a:lnTo>
                    <a:pt x="477" y="40"/>
                  </a:lnTo>
                  <a:lnTo>
                    <a:pt x="482" y="42"/>
                  </a:lnTo>
                  <a:lnTo>
                    <a:pt x="489" y="42"/>
                  </a:lnTo>
                  <a:lnTo>
                    <a:pt x="493" y="42"/>
                  </a:lnTo>
                  <a:lnTo>
                    <a:pt x="498" y="43"/>
                  </a:lnTo>
                  <a:lnTo>
                    <a:pt x="503" y="43"/>
                  </a:lnTo>
                  <a:lnTo>
                    <a:pt x="508" y="43"/>
                  </a:lnTo>
                  <a:lnTo>
                    <a:pt x="514" y="43"/>
                  </a:lnTo>
                  <a:lnTo>
                    <a:pt x="519" y="45"/>
                  </a:lnTo>
                  <a:lnTo>
                    <a:pt x="523" y="45"/>
                  </a:lnTo>
                  <a:lnTo>
                    <a:pt x="530" y="45"/>
                  </a:lnTo>
                  <a:lnTo>
                    <a:pt x="531" y="48"/>
                  </a:lnTo>
                  <a:lnTo>
                    <a:pt x="533" y="51"/>
                  </a:lnTo>
                  <a:lnTo>
                    <a:pt x="534" y="54"/>
                  </a:lnTo>
                  <a:lnTo>
                    <a:pt x="536" y="57"/>
                  </a:lnTo>
                  <a:lnTo>
                    <a:pt x="539" y="64"/>
                  </a:lnTo>
                  <a:lnTo>
                    <a:pt x="542" y="70"/>
                  </a:lnTo>
                  <a:lnTo>
                    <a:pt x="544" y="75"/>
                  </a:lnTo>
                  <a:lnTo>
                    <a:pt x="544" y="78"/>
                  </a:lnTo>
                  <a:lnTo>
                    <a:pt x="544" y="83"/>
                  </a:lnTo>
                  <a:lnTo>
                    <a:pt x="546" y="88"/>
                  </a:lnTo>
                  <a:lnTo>
                    <a:pt x="544" y="91"/>
                  </a:lnTo>
                  <a:lnTo>
                    <a:pt x="542" y="94"/>
                  </a:lnTo>
                  <a:lnTo>
                    <a:pt x="539" y="95"/>
                  </a:lnTo>
                  <a:lnTo>
                    <a:pt x="538" y="99"/>
                  </a:lnTo>
                  <a:lnTo>
                    <a:pt x="533" y="100"/>
                  </a:lnTo>
                  <a:lnTo>
                    <a:pt x="530" y="102"/>
                  </a:lnTo>
                  <a:lnTo>
                    <a:pt x="525" y="102"/>
                  </a:lnTo>
                  <a:lnTo>
                    <a:pt x="520" y="103"/>
                  </a:lnTo>
                  <a:lnTo>
                    <a:pt x="515" y="105"/>
                  </a:lnTo>
                  <a:lnTo>
                    <a:pt x="511" y="105"/>
                  </a:lnTo>
                  <a:lnTo>
                    <a:pt x="508" y="105"/>
                  </a:lnTo>
                  <a:lnTo>
                    <a:pt x="503" y="107"/>
                  </a:lnTo>
                  <a:lnTo>
                    <a:pt x="498" y="107"/>
                  </a:lnTo>
                  <a:lnTo>
                    <a:pt x="495" y="108"/>
                  </a:lnTo>
                  <a:lnTo>
                    <a:pt x="490" y="108"/>
                  </a:lnTo>
                  <a:lnTo>
                    <a:pt x="485" y="110"/>
                  </a:lnTo>
                  <a:lnTo>
                    <a:pt x="482" y="110"/>
                  </a:lnTo>
                  <a:lnTo>
                    <a:pt x="477" y="110"/>
                  </a:lnTo>
                  <a:lnTo>
                    <a:pt x="473" y="110"/>
                  </a:lnTo>
                  <a:lnTo>
                    <a:pt x="469" y="111"/>
                  </a:lnTo>
                  <a:lnTo>
                    <a:pt x="465" y="111"/>
                  </a:lnTo>
                  <a:lnTo>
                    <a:pt x="462" y="111"/>
                  </a:lnTo>
                  <a:lnTo>
                    <a:pt x="457" y="111"/>
                  </a:lnTo>
                  <a:lnTo>
                    <a:pt x="454" y="111"/>
                  </a:lnTo>
                  <a:lnTo>
                    <a:pt x="449" y="111"/>
                  </a:lnTo>
                  <a:lnTo>
                    <a:pt x="444" y="111"/>
                  </a:lnTo>
                  <a:lnTo>
                    <a:pt x="439" y="111"/>
                  </a:lnTo>
                  <a:lnTo>
                    <a:pt x="436" y="111"/>
                  </a:lnTo>
                  <a:lnTo>
                    <a:pt x="431" y="111"/>
                  </a:lnTo>
                  <a:lnTo>
                    <a:pt x="428" y="111"/>
                  </a:lnTo>
                  <a:lnTo>
                    <a:pt x="424" y="111"/>
                  </a:lnTo>
                  <a:lnTo>
                    <a:pt x="419" y="111"/>
                  </a:lnTo>
                  <a:lnTo>
                    <a:pt x="414" y="110"/>
                  </a:lnTo>
                  <a:lnTo>
                    <a:pt x="411" y="110"/>
                  </a:lnTo>
                  <a:lnTo>
                    <a:pt x="406" y="108"/>
                  </a:lnTo>
                  <a:lnTo>
                    <a:pt x="403" y="108"/>
                  </a:lnTo>
                  <a:lnTo>
                    <a:pt x="398" y="108"/>
                  </a:lnTo>
                  <a:lnTo>
                    <a:pt x="395" y="108"/>
                  </a:lnTo>
                  <a:lnTo>
                    <a:pt x="390" y="108"/>
                  </a:lnTo>
                  <a:lnTo>
                    <a:pt x="387" y="108"/>
                  </a:lnTo>
                  <a:lnTo>
                    <a:pt x="382" y="107"/>
                  </a:lnTo>
                  <a:lnTo>
                    <a:pt x="378" y="107"/>
                  </a:lnTo>
                  <a:lnTo>
                    <a:pt x="373" y="105"/>
                  </a:lnTo>
                  <a:lnTo>
                    <a:pt x="370" y="105"/>
                  </a:lnTo>
                  <a:lnTo>
                    <a:pt x="365" y="103"/>
                  </a:lnTo>
                  <a:lnTo>
                    <a:pt x="362" y="102"/>
                  </a:lnTo>
                  <a:lnTo>
                    <a:pt x="357" y="102"/>
                  </a:lnTo>
                  <a:lnTo>
                    <a:pt x="352" y="102"/>
                  </a:lnTo>
                  <a:lnTo>
                    <a:pt x="349" y="100"/>
                  </a:lnTo>
                  <a:lnTo>
                    <a:pt x="344" y="100"/>
                  </a:lnTo>
                  <a:lnTo>
                    <a:pt x="339" y="99"/>
                  </a:lnTo>
                  <a:lnTo>
                    <a:pt x="336" y="97"/>
                  </a:lnTo>
                  <a:lnTo>
                    <a:pt x="332" y="97"/>
                  </a:lnTo>
                  <a:lnTo>
                    <a:pt x="328" y="95"/>
                  </a:lnTo>
                  <a:lnTo>
                    <a:pt x="324" y="95"/>
                  </a:lnTo>
                  <a:lnTo>
                    <a:pt x="320" y="94"/>
                  </a:lnTo>
                  <a:lnTo>
                    <a:pt x="316" y="92"/>
                  </a:lnTo>
                  <a:lnTo>
                    <a:pt x="311" y="92"/>
                  </a:lnTo>
                  <a:lnTo>
                    <a:pt x="308" y="91"/>
                  </a:lnTo>
                  <a:lnTo>
                    <a:pt x="303" y="89"/>
                  </a:lnTo>
                  <a:lnTo>
                    <a:pt x="298" y="89"/>
                  </a:lnTo>
                  <a:lnTo>
                    <a:pt x="295" y="88"/>
                  </a:lnTo>
                  <a:lnTo>
                    <a:pt x="290" y="86"/>
                  </a:lnTo>
                  <a:lnTo>
                    <a:pt x="287" y="86"/>
                  </a:lnTo>
                  <a:lnTo>
                    <a:pt x="284" y="84"/>
                  </a:lnTo>
                  <a:lnTo>
                    <a:pt x="279" y="83"/>
                  </a:lnTo>
                  <a:lnTo>
                    <a:pt x="274" y="83"/>
                  </a:lnTo>
                  <a:lnTo>
                    <a:pt x="271" y="81"/>
                  </a:lnTo>
                  <a:lnTo>
                    <a:pt x="268" y="81"/>
                  </a:lnTo>
                  <a:lnTo>
                    <a:pt x="263" y="80"/>
                  </a:lnTo>
                  <a:lnTo>
                    <a:pt x="260" y="78"/>
                  </a:lnTo>
                  <a:lnTo>
                    <a:pt x="257" y="78"/>
                  </a:lnTo>
                  <a:lnTo>
                    <a:pt x="252" y="76"/>
                  </a:lnTo>
                  <a:lnTo>
                    <a:pt x="249" y="75"/>
                  </a:lnTo>
                  <a:lnTo>
                    <a:pt x="244" y="73"/>
                  </a:lnTo>
                  <a:lnTo>
                    <a:pt x="241" y="72"/>
                  </a:lnTo>
                  <a:lnTo>
                    <a:pt x="238" y="70"/>
                  </a:lnTo>
                  <a:lnTo>
                    <a:pt x="233" y="70"/>
                  </a:lnTo>
                  <a:lnTo>
                    <a:pt x="230" y="68"/>
                  </a:lnTo>
                  <a:lnTo>
                    <a:pt x="225" y="67"/>
                  </a:lnTo>
                  <a:lnTo>
                    <a:pt x="221" y="65"/>
                  </a:lnTo>
                  <a:lnTo>
                    <a:pt x="217" y="64"/>
                  </a:lnTo>
                  <a:lnTo>
                    <a:pt x="213" y="62"/>
                  </a:lnTo>
                  <a:lnTo>
                    <a:pt x="208" y="61"/>
                  </a:lnTo>
                  <a:lnTo>
                    <a:pt x="203" y="59"/>
                  </a:lnTo>
                  <a:lnTo>
                    <a:pt x="198" y="57"/>
                  </a:lnTo>
                  <a:lnTo>
                    <a:pt x="194" y="56"/>
                  </a:lnTo>
                  <a:lnTo>
                    <a:pt x="189" y="54"/>
                  </a:lnTo>
                  <a:lnTo>
                    <a:pt x="184" y="53"/>
                  </a:lnTo>
                  <a:lnTo>
                    <a:pt x="179" y="51"/>
                  </a:lnTo>
                  <a:lnTo>
                    <a:pt x="175" y="51"/>
                  </a:lnTo>
                  <a:lnTo>
                    <a:pt x="170" y="49"/>
                  </a:lnTo>
                  <a:lnTo>
                    <a:pt x="165" y="48"/>
                  </a:lnTo>
                  <a:lnTo>
                    <a:pt x="160" y="46"/>
                  </a:lnTo>
                  <a:lnTo>
                    <a:pt x="156" y="45"/>
                  </a:lnTo>
                  <a:lnTo>
                    <a:pt x="151" y="43"/>
                  </a:lnTo>
                  <a:lnTo>
                    <a:pt x="146" y="42"/>
                  </a:lnTo>
                  <a:lnTo>
                    <a:pt x="140" y="42"/>
                  </a:lnTo>
                  <a:lnTo>
                    <a:pt x="135" y="40"/>
                  </a:lnTo>
                  <a:lnTo>
                    <a:pt x="130" y="40"/>
                  </a:lnTo>
                  <a:lnTo>
                    <a:pt x="125" y="38"/>
                  </a:lnTo>
                  <a:lnTo>
                    <a:pt x="121" y="37"/>
                  </a:lnTo>
                  <a:lnTo>
                    <a:pt x="116" y="37"/>
                  </a:lnTo>
                  <a:lnTo>
                    <a:pt x="111" y="37"/>
                  </a:lnTo>
                  <a:lnTo>
                    <a:pt x="106" y="35"/>
                  </a:lnTo>
                  <a:lnTo>
                    <a:pt x="102" y="35"/>
                  </a:lnTo>
                  <a:lnTo>
                    <a:pt x="97" y="35"/>
                  </a:lnTo>
                  <a:lnTo>
                    <a:pt x="92" y="35"/>
                  </a:lnTo>
                  <a:lnTo>
                    <a:pt x="87" y="35"/>
                  </a:lnTo>
                  <a:lnTo>
                    <a:pt x="84" y="35"/>
                  </a:lnTo>
                  <a:lnTo>
                    <a:pt x="79" y="35"/>
                  </a:lnTo>
                  <a:lnTo>
                    <a:pt x="75" y="35"/>
                  </a:lnTo>
                  <a:lnTo>
                    <a:pt x="70" y="35"/>
                  </a:lnTo>
                  <a:lnTo>
                    <a:pt x="65" y="37"/>
                  </a:lnTo>
                  <a:lnTo>
                    <a:pt x="62" y="37"/>
                  </a:lnTo>
                  <a:lnTo>
                    <a:pt x="57" y="38"/>
                  </a:lnTo>
                  <a:lnTo>
                    <a:pt x="54" y="40"/>
                  </a:lnTo>
                  <a:lnTo>
                    <a:pt x="49" y="40"/>
                  </a:lnTo>
                  <a:lnTo>
                    <a:pt x="46" y="42"/>
                  </a:lnTo>
                  <a:lnTo>
                    <a:pt x="43" y="43"/>
                  </a:lnTo>
                  <a:lnTo>
                    <a:pt x="38" y="45"/>
                  </a:lnTo>
                  <a:lnTo>
                    <a:pt x="35" y="46"/>
                  </a:lnTo>
                  <a:lnTo>
                    <a:pt x="32" y="49"/>
                  </a:lnTo>
                  <a:lnTo>
                    <a:pt x="29" y="51"/>
                  </a:lnTo>
                  <a:lnTo>
                    <a:pt x="26" y="54"/>
                  </a:lnTo>
                  <a:lnTo>
                    <a:pt x="22" y="57"/>
                  </a:lnTo>
                  <a:lnTo>
                    <a:pt x="19" y="59"/>
                  </a:lnTo>
                  <a:lnTo>
                    <a:pt x="16" y="64"/>
                  </a:lnTo>
                  <a:lnTo>
                    <a:pt x="14" y="65"/>
                  </a:lnTo>
                  <a:lnTo>
                    <a:pt x="11" y="70"/>
                  </a:lnTo>
                  <a:lnTo>
                    <a:pt x="10" y="73"/>
                  </a:lnTo>
                  <a:lnTo>
                    <a:pt x="8" y="76"/>
                  </a:lnTo>
                  <a:lnTo>
                    <a:pt x="5" y="81"/>
                  </a:lnTo>
                  <a:lnTo>
                    <a:pt x="3" y="86"/>
                  </a:lnTo>
                  <a:lnTo>
                    <a:pt x="2" y="91"/>
                  </a:lnTo>
                  <a:lnTo>
                    <a:pt x="2" y="95"/>
                  </a:lnTo>
                  <a:lnTo>
                    <a:pt x="0" y="102"/>
                  </a:lnTo>
                  <a:lnTo>
                    <a:pt x="2" y="107"/>
                  </a:lnTo>
                  <a:lnTo>
                    <a:pt x="7" y="110"/>
                  </a:lnTo>
                  <a:lnTo>
                    <a:pt x="11" y="111"/>
                  </a:lnTo>
                  <a:lnTo>
                    <a:pt x="16" y="111"/>
                  </a:lnTo>
                  <a:lnTo>
                    <a:pt x="21" y="110"/>
                  </a:lnTo>
                  <a:lnTo>
                    <a:pt x="26" y="107"/>
                  </a:lnTo>
                  <a:lnTo>
                    <a:pt x="27" y="1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26" name="Google Shape;2526;p49"/>
            <p:cNvSpPr/>
            <p:nvPr/>
          </p:nvSpPr>
          <p:spPr>
            <a:xfrm>
              <a:off x="4687" y="3488"/>
              <a:ext cx="333" cy="60"/>
            </a:xfrm>
            <a:custGeom>
              <a:avLst/>
              <a:gdLst/>
              <a:ahLst/>
              <a:cxnLst/>
              <a:rect l="l" t="t" r="r" b="b"/>
              <a:pathLst>
                <a:path w="333" h="60" extrusionOk="0">
                  <a:moveTo>
                    <a:pt x="325" y="30"/>
                  </a:moveTo>
                  <a:lnTo>
                    <a:pt x="319" y="27"/>
                  </a:lnTo>
                  <a:lnTo>
                    <a:pt x="312" y="24"/>
                  </a:lnTo>
                  <a:lnTo>
                    <a:pt x="306" y="21"/>
                  </a:lnTo>
                  <a:lnTo>
                    <a:pt x="300" y="17"/>
                  </a:lnTo>
                  <a:lnTo>
                    <a:pt x="297" y="16"/>
                  </a:lnTo>
                  <a:lnTo>
                    <a:pt x="293" y="14"/>
                  </a:lnTo>
                  <a:lnTo>
                    <a:pt x="290" y="13"/>
                  </a:lnTo>
                  <a:lnTo>
                    <a:pt x="287" y="11"/>
                  </a:lnTo>
                  <a:lnTo>
                    <a:pt x="284" y="9"/>
                  </a:lnTo>
                  <a:lnTo>
                    <a:pt x="281" y="9"/>
                  </a:lnTo>
                  <a:lnTo>
                    <a:pt x="278" y="8"/>
                  </a:lnTo>
                  <a:lnTo>
                    <a:pt x="274" y="8"/>
                  </a:lnTo>
                  <a:lnTo>
                    <a:pt x="271" y="5"/>
                  </a:lnTo>
                  <a:lnTo>
                    <a:pt x="266" y="5"/>
                  </a:lnTo>
                  <a:lnTo>
                    <a:pt x="263" y="3"/>
                  </a:lnTo>
                  <a:lnTo>
                    <a:pt x="260" y="3"/>
                  </a:lnTo>
                  <a:lnTo>
                    <a:pt x="257" y="2"/>
                  </a:lnTo>
                  <a:lnTo>
                    <a:pt x="254" y="2"/>
                  </a:lnTo>
                  <a:lnTo>
                    <a:pt x="251" y="2"/>
                  </a:lnTo>
                  <a:lnTo>
                    <a:pt x="247" y="2"/>
                  </a:lnTo>
                  <a:lnTo>
                    <a:pt x="244" y="0"/>
                  </a:lnTo>
                  <a:lnTo>
                    <a:pt x="241" y="0"/>
                  </a:lnTo>
                  <a:lnTo>
                    <a:pt x="236" y="0"/>
                  </a:lnTo>
                  <a:lnTo>
                    <a:pt x="233" y="2"/>
                  </a:lnTo>
                  <a:lnTo>
                    <a:pt x="230" y="2"/>
                  </a:lnTo>
                  <a:lnTo>
                    <a:pt x="227" y="2"/>
                  </a:lnTo>
                  <a:lnTo>
                    <a:pt x="224" y="3"/>
                  </a:lnTo>
                  <a:lnTo>
                    <a:pt x="221" y="3"/>
                  </a:lnTo>
                  <a:lnTo>
                    <a:pt x="217" y="3"/>
                  </a:lnTo>
                  <a:lnTo>
                    <a:pt x="214" y="5"/>
                  </a:lnTo>
                  <a:lnTo>
                    <a:pt x="211" y="5"/>
                  </a:lnTo>
                  <a:lnTo>
                    <a:pt x="206" y="6"/>
                  </a:lnTo>
                  <a:lnTo>
                    <a:pt x="203" y="8"/>
                  </a:lnTo>
                  <a:lnTo>
                    <a:pt x="200" y="8"/>
                  </a:lnTo>
                  <a:lnTo>
                    <a:pt x="197" y="9"/>
                  </a:lnTo>
                  <a:lnTo>
                    <a:pt x="194" y="9"/>
                  </a:lnTo>
                  <a:lnTo>
                    <a:pt x="189" y="9"/>
                  </a:lnTo>
                  <a:lnTo>
                    <a:pt x="186" y="11"/>
                  </a:lnTo>
                  <a:lnTo>
                    <a:pt x="182" y="11"/>
                  </a:lnTo>
                  <a:lnTo>
                    <a:pt x="179" y="13"/>
                  </a:lnTo>
                  <a:lnTo>
                    <a:pt x="176" y="14"/>
                  </a:lnTo>
                  <a:lnTo>
                    <a:pt x="173" y="14"/>
                  </a:lnTo>
                  <a:lnTo>
                    <a:pt x="170" y="16"/>
                  </a:lnTo>
                  <a:lnTo>
                    <a:pt x="167" y="16"/>
                  </a:lnTo>
                  <a:lnTo>
                    <a:pt x="163" y="16"/>
                  </a:lnTo>
                  <a:lnTo>
                    <a:pt x="160" y="17"/>
                  </a:lnTo>
                  <a:lnTo>
                    <a:pt x="157" y="17"/>
                  </a:lnTo>
                  <a:lnTo>
                    <a:pt x="154" y="19"/>
                  </a:lnTo>
                  <a:lnTo>
                    <a:pt x="151" y="19"/>
                  </a:lnTo>
                  <a:lnTo>
                    <a:pt x="148" y="21"/>
                  </a:lnTo>
                  <a:lnTo>
                    <a:pt x="144" y="21"/>
                  </a:lnTo>
                  <a:lnTo>
                    <a:pt x="141" y="22"/>
                  </a:lnTo>
                  <a:lnTo>
                    <a:pt x="135" y="22"/>
                  </a:lnTo>
                  <a:lnTo>
                    <a:pt x="130" y="24"/>
                  </a:lnTo>
                  <a:lnTo>
                    <a:pt x="122" y="24"/>
                  </a:lnTo>
                  <a:lnTo>
                    <a:pt x="117" y="25"/>
                  </a:lnTo>
                  <a:lnTo>
                    <a:pt x="114" y="25"/>
                  </a:lnTo>
                  <a:lnTo>
                    <a:pt x="110" y="25"/>
                  </a:lnTo>
                  <a:lnTo>
                    <a:pt x="108" y="25"/>
                  </a:lnTo>
                  <a:lnTo>
                    <a:pt x="105" y="27"/>
                  </a:lnTo>
                  <a:lnTo>
                    <a:pt x="102" y="27"/>
                  </a:lnTo>
                  <a:lnTo>
                    <a:pt x="97" y="27"/>
                  </a:lnTo>
                  <a:lnTo>
                    <a:pt x="95" y="27"/>
                  </a:lnTo>
                  <a:lnTo>
                    <a:pt x="92" y="27"/>
                  </a:lnTo>
                  <a:lnTo>
                    <a:pt x="89" y="27"/>
                  </a:lnTo>
                  <a:lnTo>
                    <a:pt x="84" y="27"/>
                  </a:lnTo>
                  <a:lnTo>
                    <a:pt x="81" y="25"/>
                  </a:lnTo>
                  <a:lnTo>
                    <a:pt x="79" y="25"/>
                  </a:lnTo>
                  <a:lnTo>
                    <a:pt x="76" y="25"/>
                  </a:lnTo>
                  <a:lnTo>
                    <a:pt x="71" y="25"/>
                  </a:lnTo>
                  <a:lnTo>
                    <a:pt x="68" y="24"/>
                  </a:lnTo>
                  <a:lnTo>
                    <a:pt x="67" y="24"/>
                  </a:lnTo>
                  <a:lnTo>
                    <a:pt x="62" y="24"/>
                  </a:lnTo>
                  <a:lnTo>
                    <a:pt x="59" y="22"/>
                  </a:lnTo>
                  <a:lnTo>
                    <a:pt x="56" y="22"/>
                  </a:lnTo>
                  <a:lnTo>
                    <a:pt x="52" y="22"/>
                  </a:lnTo>
                  <a:lnTo>
                    <a:pt x="49" y="21"/>
                  </a:lnTo>
                  <a:lnTo>
                    <a:pt x="46" y="21"/>
                  </a:lnTo>
                  <a:lnTo>
                    <a:pt x="43" y="19"/>
                  </a:lnTo>
                  <a:lnTo>
                    <a:pt x="40" y="19"/>
                  </a:lnTo>
                  <a:lnTo>
                    <a:pt x="37" y="17"/>
                  </a:lnTo>
                  <a:lnTo>
                    <a:pt x="33" y="16"/>
                  </a:lnTo>
                  <a:lnTo>
                    <a:pt x="30" y="14"/>
                  </a:lnTo>
                  <a:lnTo>
                    <a:pt x="27" y="14"/>
                  </a:lnTo>
                  <a:lnTo>
                    <a:pt x="24" y="11"/>
                  </a:lnTo>
                  <a:lnTo>
                    <a:pt x="19" y="11"/>
                  </a:lnTo>
                  <a:lnTo>
                    <a:pt x="16" y="9"/>
                  </a:lnTo>
                  <a:lnTo>
                    <a:pt x="13" y="8"/>
                  </a:lnTo>
                  <a:lnTo>
                    <a:pt x="8" y="6"/>
                  </a:lnTo>
                  <a:lnTo>
                    <a:pt x="5" y="6"/>
                  </a:lnTo>
                  <a:lnTo>
                    <a:pt x="2" y="8"/>
                  </a:lnTo>
                  <a:lnTo>
                    <a:pt x="0" y="11"/>
                  </a:lnTo>
                  <a:lnTo>
                    <a:pt x="0" y="14"/>
                  </a:lnTo>
                  <a:lnTo>
                    <a:pt x="0" y="17"/>
                  </a:lnTo>
                  <a:lnTo>
                    <a:pt x="0" y="21"/>
                  </a:lnTo>
                  <a:lnTo>
                    <a:pt x="5" y="24"/>
                  </a:lnTo>
                  <a:lnTo>
                    <a:pt x="6" y="25"/>
                  </a:lnTo>
                  <a:lnTo>
                    <a:pt x="10" y="27"/>
                  </a:lnTo>
                  <a:lnTo>
                    <a:pt x="13" y="28"/>
                  </a:lnTo>
                  <a:lnTo>
                    <a:pt x="18" y="32"/>
                  </a:lnTo>
                  <a:lnTo>
                    <a:pt x="21" y="33"/>
                  </a:lnTo>
                  <a:lnTo>
                    <a:pt x="24" y="35"/>
                  </a:lnTo>
                  <a:lnTo>
                    <a:pt x="27" y="36"/>
                  </a:lnTo>
                  <a:lnTo>
                    <a:pt x="30" y="38"/>
                  </a:lnTo>
                  <a:lnTo>
                    <a:pt x="35" y="38"/>
                  </a:lnTo>
                  <a:lnTo>
                    <a:pt x="38" y="40"/>
                  </a:lnTo>
                  <a:lnTo>
                    <a:pt x="41" y="41"/>
                  </a:lnTo>
                  <a:lnTo>
                    <a:pt x="46" y="43"/>
                  </a:lnTo>
                  <a:lnTo>
                    <a:pt x="49" y="43"/>
                  </a:lnTo>
                  <a:lnTo>
                    <a:pt x="52" y="44"/>
                  </a:lnTo>
                  <a:lnTo>
                    <a:pt x="57" y="44"/>
                  </a:lnTo>
                  <a:lnTo>
                    <a:pt x="60" y="46"/>
                  </a:lnTo>
                  <a:lnTo>
                    <a:pt x="65" y="46"/>
                  </a:lnTo>
                  <a:lnTo>
                    <a:pt x="68" y="46"/>
                  </a:lnTo>
                  <a:lnTo>
                    <a:pt x="71" y="46"/>
                  </a:lnTo>
                  <a:lnTo>
                    <a:pt x="76" y="48"/>
                  </a:lnTo>
                  <a:lnTo>
                    <a:pt x="79" y="48"/>
                  </a:lnTo>
                  <a:lnTo>
                    <a:pt x="84" y="48"/>
                  </a:lnTo>
                  <a:lnTo>
                    <a:pt x="87" y="48"/>
                  </a:lnTo>
                  <a:lnTo>
                    <a:pt x="92" y="48"/>
                  </a:lnTo>
                  <a:lnTo>
                    <a:pt x="95" y="48"/>
                  </a:lnTo>
                  <a:lnTo>
                    <a:pt x="98" y="48"/>
                  </a:lnTo>
                  <a:lnTo>
                    <a:pt x="103" y="48"/>
                  </a:lnTo>
                  <a:lnTo>
                    <a:pt x="108" y="48"/>
                  </a:lnTo>
                  <a:lnTo>
                    <a:pt x="111" y="48"/>
                  </a:lnTo>
                  <a:lnTo>
                    <a:pt x="116" y="48"/>
                  </a:lnTo>
                  <a:lnTo>
                    <a:pt x="119" y="48"/>
                  </a:lnTo>
                  <a:lnTo>
                    <a:pt x="124" y="48"/>
                  </a:lnTo>
                  <a:lnTo>
                    <a:pt x="130" y="46"/>
                  </a:lnTo>
                  <a:lnTo>
                    <a:pt x="135" y="46"/>
                  </a:lnTo>
                  <a:lnTo>
                    <a:pt x="141" y="44"/>
                  </a:lnTo>
                  <a:lnTo>
                    <a:pt x="148" y="44"/>
                  </a:lnTo>
                  <a:lnTo>
                    <a:pt x="152" y="43"/>
                  </a:lnTo>
                  <a:lnTo>
                    <a:pt x="159" y="43"/>
                  </a:lnTo>
                  <a:lnTo>
                    <a:pt x="165" y="43"/>
                  </a:lnTo>
                  <a:lnTo>
                    <a:pt x="171" y="43"/>
                  </a:lnTo>
                  <a:lnTo>
                    <a:pt x="176" y="41"/>
                  </a:lnTo>
                  <a:lnTo>
                    <a:pt x="182" y="40"/>
                  </a:lnTo>
                  <a:lnTo>
                    <a:pt x="187" y="40"/>
                  </a:lnTo>
                  <a:lnTo>
                    <a:pt x="194" y="40"/>
                  </a:lnTo>
                  <a:lnTo>
                    <a:pt x="198" y="38"/>
                  </a:lnTo>
                  <a:lnTo>
                    <a:pt x="205" y="38"/>
                  </a:lnTo>
                  <a:lnTo>
                    <a:pt x="211" y="38"/>
                  </a:lnTo>
                  <a:lnTo>
                    <a:pt x="216" y="38"/>
                  </a:lnTo>
                  <a:lnTo>
                    <a:pt x="222" y="38"/>
                  </a:lnTo>
                  <a:lnTo>
                    <a:pt x="227" y="38"/>
                  </a:lnTo>
                  <a:lnTo>
                    <a:pt x="232" y="38"/>
                  </a:lnTo>
                  <a:lnTo>
                    <a:pt x="238" y="38"/>
                  </a:lnTo>
                  <a:lnTo>
                    <a:pt x="243" y="38"/>
                  </a:lnTo>
                  <a:lnTo>
                    <a:pt x="249" y="38"/>
                  </a:lnTo>
                  <a:lnTo>
                    <a:pt x="254" y="40"/>
                  </a:lnTo>
                  <a:lnTo>
                    <a:pt x="260" y="41"/>
                  </a:lnTo>
                  <a:lnTo>
                    <a:pt x="265" y="41"/>
                  </a:lnTo>
                  <a:lnTo>
                    <a:pt x="271" y="43"/>
                  </a:lnTo>
                  <a:lnTo>
                    <a:pt x="278" y="44"/>
                  </a:lnTo>
                  <a:lnTo>
                    <a:pt x="282" y="48"/>
                  </a:lnTo>
                  <a:lnTo>
                    <a:pt x="289" y="49"/>
                  </a:lnTo>
                  <a:lnTo>
                    <a:pt x="295" y="52"/>
                  </a:lnTo>
                  <a:lnTo>
                    <a:pt x="298" y="52"/>
                  </a:lnTo>
                  <a:lnTo>
                    <a:pt x="301" y="54"/>
                  </a:lnTo>
                  <a:lnTo>
                    <a:pt x="305" y="57"/>
                  </a:lnTo>
                  <a:lnTo>
                    <a:pt x="308" y="59"/>
                  </a:lnTo>
                  <a:lnTo>
                    <a:pt x="311" y="59"/>
                  </a:lnTo>
                  <a:lnTo>
                    <a:pt x="314" y="60"/>
                  </a:lnTo>
                  <a:lnTo>
                    <a:pt x="317" y="59"/>
                  </a:lnTo>
                  <a:lnTo>
                    <a:pt x="320" y="59"/>
                  </a:lnTo>
                  <a:lnTo>
                    <a:pt x="325" y="57"/>
                  </a:lnTo>
                  <a:lnTo>
                    <a:pt x="330" y="52"/>
                  </a:lnTo>
                  <a:lnTo>
                    <a:pt x="331" y="46"/>
                  </a:lnTo>
                  <a:lnTo>
                    <a:pt x="333" y="40"/>
                  </a:lnTo>
                  <a:lnTo>
                    <a:pt x="331" y="36"/>
                  </a:lnTo>
                  <a:lnTo>
                    <a:pt x="330" y="35"/>
                  </a:lnTo>
                  <a:lnTo>
                    <a:pt x="327" y="32"/>
                  </a:lnTo>
                  <a:lnTo>
                    <a:pt x="325"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27" name="Google Shape;2527;p49"/>
            <p:cNvSpPr/>
            <p:nvPr/>
          </p:nvSpPr>
          <p:spPr>
            <a:xfrm>
              <a:off x="4652" y="3407"/>
              <a:ext cx="571" cy="160"/>
            </a:xfrm>
            <a:custGeom>
              <a:avLst/>
              <a:gdLst/>
              <a:ahLst/>
              <a:cxnLst/>
              <a:rect l="l" t="t" r="r" b="b"/>
              <a:pathLst>
                <a:path w="571" h="160" extrusionOk="0">
                  <a:moveTo>
                    <a:pt x="522" y="157"/>
                  </a:moveTo>
                  <a:lnTo>
                    <a:pt x="527" y="154"/>
                  </a:lnTo>
                  <a:lnTo>
                    <a:pt x="531" y="151"/>
                  </a:lnTo>
                  <a:lnTo>
                    <a:pt x="536" y="146"/>
                  </a:lnTo>
                  <a:lnTo>
                    <a:pt x="541" y="143"/>
                  </a:lnTo>
                  <a:lnTo>
                    <a:pt x="546" y="140"/>
                  </a:lnTo>
                  <a:lnTo>
                    <a:pt x="549" y="135"/>
                  </a:lnTo>
                  <a:lnTo>
                    <a:pt x="554" y="132"/>
                  </a:lnTo>
                  <a:lnTo>
                    <a:pt x="558" y="129"/>
                  </a:lnTo>
                  <a:lnTo>
                    <a:pt x="561" y="124"/>
                  </a:lnTo>
                  <a:lnTo>
                    <a:pt x="565" y="119"/>
                  </a:lnTo>
                  <a:lnTo>
                    <a:pt x="566" y="114"/>
                  </a:lnTo>
                  <a:lnTo>
                    <a:pt x="569" y="109"/>
                  </a:lnTo>
                  <a:lnTo>
                    <a:pt x="571" y="105"/>
                  </a:lnTo>
                  <a:lnTo>
                    <a:pt x="571" y="100"/>
                  </a:lnTo>
                  <a:lnTo>
                    <a:pt x="571" y="94"/>
                  </a:lnTo>
                  <a:lnTo>
                    <a:pt x="569" y="89"/>
                  </a:lnTo>
                  <a:lnTo>
                    <a:pt x="568" y="84"/>
                  </a:lnTo>
                  <a:lnTo>
                    <a:pt x="566" y="81"/>
                  </a:lnTo>
                  <a:lnTo>
                    <a:pt x="565" y="78"/>
                  </a:lnTo>
                  <a:lnTo>
                    <a:pt x="563" y="75"/>
                  </a:lnTo>
                  <a:lnTo>
                    <a:pt x="558" y="70"/>
                  </a:lnTo>
                  <a:lnTo>
                    <a:pt x="554" y="67"/>
                  </a:lnTo>
                  <a:lnTo>
                    <a:pt x="552" y="65"/>
                  </a:lnTo>
                  <a:lnTo>
                    <a:pt x="549" y="62"/>
                  </a:lnTo>
                  <a:lnTo>
                    <a:pt x="546" y="60"/>
                  </a:lnTo>
                  <a:lnTo>
                    <a:pt x="542" y="60"/>
                  </a:lnTo>
                  <a:lnTo>
                    <a:pt x="539" y="59"/>
                  </a:lnTo>
                  <a:lnTo>
                    <a:pt x="535" y="57"/>
                  </a:lnTo>
                  <a:lnTo>
                    <a:pt x="531" y="56"/>
                  </a:lnTo>
                  <a:lnTo>
                    <a:pt x="528" y="56"/>
                  </a:lnTo>
                  <a:lnTo>
                    <a:pt x="523" y="54"/>
                  </a:lnTo>
                  <a:lnTo>
                    <a:pt x="520" y="54"/>
                  </a:lnTo>
                  <a:lnTo>
                    <a:pt x="517" y="52"/>
                  </a:lnTo>
                  <a:lnTo>
                    <a:pt x="512" y="52"/>
                  </a:lnTo>
                  <a:lnTo>
                    <a:pt x="509" y="52"/>
                  </a:lnTo>
                  <a:lnTo>
                    <a:pt x="504" y="51"/>
                  </a:lnTo>
                  <a:lnTo>
                    <a:pt x="501" y="51"/>
                  </a:lnTo>
                  <a:lnTo>
                    <a:pt x="498" y="51"/>
                  </a:lnTo>
                  <a:lnTo>
                    <a:pt x="493" y="51"/>
                  </a:lnTo>
                  <a:lnTo>
                    <a:pt x="490" y="51"/>
                  </a:lnTo>
                  <a:lnTo>
                    <a:pt x="487" y="51"/>
                  </a:lnTo>
                  <a:lnTo>
                    <a:pt x="484" y="51"/>
                  </a:lnTo>
                  <a:lnTo>
                    <a:pt x="481" y="51"/>
                  </a:lnTo>
                  <a:lnTo>
                    <a:pt x="477" y="51"/>
                  </a:lnTo>
                  <a:lnTo>
                    <a:pt x="474" y="51"/>
                  </a:lnTo>
                  <a:lnTo>
                    <a:pt x="473" y="51"/>
                  </a:lnTo>
                  <a:lnTo>
                    <a:pt x="468" y="51"/>
                  </a:lnTo>
                  <a:lnTo>
                    <a:pt x="465" y="49"/>
                  </a:lnTo>
                  <a:lnTo>
                    <a:pt x="460" y="49"/>
                  </a:lnTo>
                  <a:lnTo>
                    <a:pt x="457" y="49"/>
                  </a:lnTo>
                  <a:lnTo>
                    <a:pt x="452" y="49"/>
                  </a:lnTo>
                  <a:lnTo>
                    <a:pt x="449" y="49"/>
                  </a:lnTo>
                  <a:lnTo>
                    <a:pt x="446" y="49"/>
                  </a:lnTo>
                  <a:lnTo>
                    <a:pt x="441" y="49"/>
                  </a:lnTo>
                  <a:lnTo>
                    <a:pt x="438" y="48"/>
                  </a:lnTo>
                  <a:lnTo>
                    <a:pt x="435" y="48"/>
                  </a:lnTo>
                  <a:lnTo>
                    <a:pt x="430" y="48"/>
                  </a:lnTo>
                  <a:lnTo>
                    <a:pt x="427" y="48"/>
                  </a:lnTo>
                  <a:lnTo>
                    <a:pt x="422" y="46"/>
                  </a:lnTo>
                  <a:lnTo>
                    <a:pt x="419" y="46"/>
                  </a:lnTo>
                  <a:lnTo>
                    <a:pt x="416" y="46"/>
                  </a:lnTo>
                  <a:lnTo>
                    <a:pt x="412" y="46"/>
                  </a:lnTo>
                  <a:lnTo>
                    <a:pt x="408" y="44"/>
                  </a:lnTo>
                  <a:lnTo>
                    <a:pt x="405" y="44"/>
                  </a:lnTo>
                  <a:lnTo>
                    <a:pt x="401" y="43"/>
                  </a:lnTo>
                  <a:lnTo>
                    <a:pt x="398" y="43"/>
                  </a:lnTo>
                  <a:lnTo>
                    <a:pt x="395" y="43"/>
                  </a:lnTo>
                  <a:lnTo>
                    <a:pt x="390" y="43"/>
                  </a:lnTo>
                  <a:lnTo>
                    <a:pt x="387" y="41"/>
                  </a:lnTo>
                  <a:lnTo>
                    <a:pt x="384" y="41"/>
                  </a:lnTo>
                  <a:lnTo>
                    <a:pt x="381" y="40"/>
                  </a:lnTo>
                  <a:lnTo>
                    <a:pt x="378" y="40"/>
                  </a:lnTo>
                  <a:lnTo>
                    <a:pt x="373" y="40"/>
                  </a:lnTo>
                  <a:lnTo>
                    <a:pt x="370" y="40"/>
                  </a:lnTo>
                  <a:lnTo>
                    <a:pt x="366" y="38"/>
                  </a:lnTo>
                  <a:lnTo>
                    <a:pt x="363" y="38"/>
                  </a:lnTo>
                  <a:lnTo>
                    <a:pt x="360" y="37"/>
                  </a:lnTo>
                  <a:lnTo>
                    <a:pt x="355" y="37"/>
                  </a:lnTo>
                  <a:lnTo>
                    <a:pt x="352" y="37"/>
                  </a:lnTo>
                  <a:lnTo>
                    <a:pt x="349" y="35"/>
                  </a:lnTo>
                  <a:lnTo>
                    <a:pt x="346" y="33"/>
                  </a:lnTo>
                  <a:lnTo>
                    <a:pt x="341" y="33"/>
                  </a:lnTo>
                  <a:lnTo>
                    <a:pt x="338" y="32"/>
                  </a:lnTo>
                  <a:lnTo>
                    <a:pt x="335" y="32"/>
                  </a:lnTo>
                  <a:lnTo>
                    <a:pt x="332" y="32"/>
                  </a:lnTo>
                  <a:lnTo>
                    <a:pt x="328" y="30"/>
                  </a:lnTo>
                  <a:lnTo>
                    <a:pt x="324" y="30"/>
                  </a:lnTo>
                  <a:lnTo>
                    <a:pt x="321" y="29"/>
                  </a:lnTo>
                  <a:lnTo>
                    <a:pt x="317" y="27"/>
                  </a:lnTo>
                  <a:lnTo>
                    <a:pt x="314" y="27"/>
                  </a:lnTo>
                  <a:lnTo>
                    <a:pt x="311" y="25"/>
                  </a:lnTo>
                  <a:lnTo>
                    <a:pt x="306" y="25"/>
                  </a:lnTo>
                  <a:lnTo>
                    <a:pt x="303" y="25"/>
                  </a:lnTo>
                  <a:lnTo>
                    <a:pt x="300" y="24"/>
                  </a:lnTo>
                  <a:lnTo>
                    <a:pt x="295" y="24"/>
                  </a:lnTo>
                  <a:lnTo>
                    <a:pt x="292" y="22"/>
                  </a:lnTo>
                  <a:lnTo>
                    <a:pt x="289" y="21"/>
                  </a:lnTo>
                  <a:lnTo>
                    <a:pt x="286" y="21"/>
                  </a:lnTo>
                  <a:lnTo>
                    <a:pt x="282" y="19"/>
                  </a:lnTo>
                  <a:lnTo>
                    <a:pt x="278" y="19"/>
                  </a:lnTo>
                  <a:lnTo>
                    <a:pt x="275" y="17"/>
                  </a:lnTo>
                  <a:lnTo>
                    <a:pt x="271" y="17"/>
                  </a:lnTo>
                  <a:lnTo>
                    <a:pt x="268" y="14"/>
                  </a:lnTo>
                  <a:lnTo>
                    <a:pt x="265" y="14"/>
                  </a:lnTo>
                  <a:lnTo>
                    <a:pt x="260" y="13"/>
                  </a:lnTo>
                  <a:lnTo>
                    <a:pt x="257" y="13"/>
                  </a:lnTo>
                  <a:lnTo>
                    <a:pt x="254" y="11"/>
                  </a:lnTo>
                  <a:lnTo>
                    <a:pt x="251" y="10"/>
                  </a:lnTo>
                  <a:lnTo>
                    <a:pt x="248" y="10"/>
                  </a:lnTo>
                  <a:lnTo>
                    <a:pt x="244" y="8"/>
                  </a:lnTo>
                  <a:lnTo>
                    <a:pt x="240" y="6"/>
                  </a:lnTo>
                  <a:lnTo>
                    <a:pt x="236" y="6"/>
                  </a:lnTo>
                  <a:lnTo>
                    <a:pt x="232" y="5"/>
                  </a:lnTo>
                  <a:lnTo>
                    <a:pt x="229" y="3"/>
                  </a:lnTo>
                  <a:lnTo>
                    <a:pt x="224" y="3"/>
                  </a:lnTo>
                  <a:lnTo>
                    <a:pt x="221" y="2"/>
                  </a:lnTo>
                  <a:lnTo>
                    <a:pt x="217" y="2"/>
                  </a:lnTo>
                  <a:lnTo>
                    <a:pt x="214" y="2"/>
                  </a:lnTo>
                  <a:lnTo>
                    <a:pt x="210" y="2"/>
                  </a:lnTo>
                  <a:lnTo>
                    <a:pt x="206" y="0"/>
                  </a:lnTo>
                  <a:lnTo>
                    <a:pt x="203" y="0"/>
                  </a:lnTo>
                  <a:lnTo>
                    <a:pt x="198" y="0"/>
                  </a:lnTo>
                  <a:lnTo>
                    <a:pt x="195" y="0"/>
                  </a:lnTo>
                  <a:lnTo>
                    <a:pt x="192" y="0"/>
                  </a:lnTo>
                  <a:lnTo>
                    <a:pt x="187" y="0"/>
                  </a:lnTo>
                  <a:lnTo>
                    <a:pt x="184" y="0"/>
                  </a:lnTo>
                  <a:lnTo>
                    <a:pt x="181" y="0"/>
                  </a:lnTo>
                  <a:lnTo>
                    <a:pt x="176" y="0"/>
                  </a:lnTo>
                  <a:lnTo>
                    <a:pt x="173" y="0"/>
                  </a:lnTo>
                  <a:lnTo>
                    <a:pt x="170" y="0"/>
                  </a:lnTo>
                  <a:lnTo>
                    <a:pt x="165" y="0"/>
                  </a:lnTo>
                  <a:lnTo>
                    <a:pt x="162" y="0"/>
                  </a:lnTo>
                  <a:lnTo>
                    <a:pt x="157" y="0"/>
                  </a:lnTo>
                  <a:lnTo>
                    <a:pt x="154" y="2"/>
                  </a:lnTo>
                  <a:lnTo>
                    <a:pt x="151" y="2"/>
                  </a:lnTo>
                  <a:lnTo>
                    <a:pt x="146" y="2"/>
                  </a:lnTo>
                  <a:lnTo>
                    <a:pt x="143" y="2"/>
                  </a:lnTo>
                  <a:lnTo>
                    <a:pt x="140" y="3"/>
                  </a:lnTo>
                  <a:lnTo>
                    <a:pt x="135" y="3"/>
                  </a:lnTo>
                  <a:lnTo>
                    <a:pt x="132" y="3"/>
                  </a:lnTo>
                  <a:lnTo>
                    <a:pt x="127" y="5"/>
                  </a:lnTo>
                  <a:lnTo>
                    <a:pt x="124" y="6"/>
                  </a:lnTo>
                  <a:lnTo>
                    <a:pt x="121" y="6"/>
                  </a:lnTo>
                  <a:lnTo>
                    <a:pt x="116" y="6"/>
                  </a:lnTo>
                  <a:lnTo>
                    <a:pt x="113" y="6"/>
                  </a:lnTo>
                  <a:lnTo>
                    <a:pt x="108" y="8"/>
                  </a:lnTo>
                  <a:lnTo>
                    <a:pt x="105" y="8"/>
                  </a:lnTo>
                  <a:lnTo>
                    <a:pt x="100" y="10"/>
                  </a:lnTo>
                  <a:lnTo>
                    <a:pt x="97" y="10"/>
                  </a:lnTo>
                  <a:lnTo>
                    <a:pt x="92" y="11"/>
                  </a:lnTo>
                  <a:lnTo>
                    <a:pt x="89" y="11"/>
                  </a:lnTo>
                  <a:lnTo>
                    <a:pt x="84" y="13"/>
                  </a:lnTo>
                  <a:lnTo>
                    <a:pt x="81" y="13"/>
                  </a:lnTo>
                  <a:lnTo>
                    <a:pt x="78" y="14"/>
                  </a:lnTo>
                  <a:lnTo>
                    <a:pt x="73" y="14"/>
                  </a:lnTo>
                  <a:lnTo>
                    <a:pt x="70" y="16"/>
                  </a:lnTo>
                  <a:lnTo>
                    <a:pt x="67" y="16"/>
                  </a:lnTo>
                  <a:lnTo>
                    <a:pt x="64" y="17"/>
                  </a:lnTo>
                  <a:lnTo>
                    <a:pt x="59" y="17"/>
                  </a:lnTo>
                  <a:lnTo>
                    <a:pt x="56" y="19"/>
                  </a:lnTo>
                  <a:lnTo>
                    <a:pt x="51" y="19"/>
                  </a:lnTo>
                  <a:lnTo>
                    <a:pt x="48" y="19"/>
                  </a:lnTo>
                  <a:lnTo>
                    <a:pt x="43" y="21"/>
                  </a:lnTo>
                  <a:lnTo>
                    <a:pt x="40" y="21"/>
                  </a:lnTo>
                  <a:lnTo>
                    <a:pt x="37" y="21"/>
                  </a:lnTo>
                  <a:lnTo>
                    <a:pt x="34" y="22"/>
                  </a:lnTo>
                  <a:lnTo>
                    <a:pt x="29" y="22"/>
                  </a:lnTo>
                  <a:lnTo>
                    <a:pt x="26" y="24"/>
                  </a:lnTo>
                  <a:lnTo>
                    <a:pt x="22" y="24"/>
                  </a:lnTo>
                  <a:lnTo>
                    <a:pt x="19" y="25"/>
                  </a:lnTo>
                  <a:lnTo>
                    <a:pt x="16" y="25"/>
                  </a:lnTo>
                  <a:lnTo>
                    <a:pt x="11" y="25"/>
                  </a:lnTo>
                  <a:lnTo>
                    <a:pt x="8" y="25"/>
                  </a:lnTo>
                  <a:lnTo>
                    <a:pt x="5" y="27"/>
                  </a:lnTo>
                  <a:lnTo>
                    <a:pt x="2" y="29"/>
                  </a:lnTo>
                  <a:lnTo>
                    <a:pt x="0" y="32"/>
                  </a:lnTo>
                  <a:lnTo>
                    <a:pt x="2" y="35"/>
                  </a:lnTo>
                  <a:lnTo>
                    <a:pt x="5" y="37"/>
                  </a:lnTo>
                  <a:lnTo>
                    <a:pt x="8" y="37"/>
                  </a:lnTo>
                  <a:lnTo>
                    <a:pt x="11" y="37"/>
                  </a:lnTo>
                  <a:lnTo>
                    <a:pt x="15" y="37"/>
                  </a:lnTo>
                  <a:lnTo>
                    <a:pt x="18" y="37"/>
                  </a:lnTo>
                  <a:lnTo>
                    <a:pt x="21" y="37"/>
                  </a:lnTo>
                  <a:lnTo>
                    <a:pt x="24" y="37"/>
                  </a:lnTo>
                  <a:lnTo>
                    <a:pt x="29" y="37"/>
                  </a:lnTo>
                  <a:lnTo>
                    <a:pt x="32" y="37"/>
                  </a:lnTo>
                  <a:lnTo>
                    <a:pt x="35" y="35"/>
                  </a:lnTo>
                  <a:lnTo>
                    <a:pt x="38" y="35"/>
                  </a:lnTo>
                  <a:lnTo>
                    <a:pt x="41" y="35"/>
                  </a:lnTo>
                  <a:lnTo>
                    <a:pt x="45" y="35"/>
                  </a:lnTo>
                  <a:lnTo>
                    <a:pt x="48" y="33"/>
                  </a:lnTo>
                  <a:lnTo>
                    <a:pt x="53" y="33"/>
                  </a:lnTo>
                  <a:lnTo>
                    <a:pt x="56" y="33"/>
                  </a:lnTo>
                  <a:lnTo>
                    <a:pt x="59" y="33"/>
                  </a:lnTo>
                  <a:lnTo>
                    <a:pt x="62" y="33"/>
                  </a:lnTo>
                  <a:lnTo>
                    <a:pt x="65" y="33"/>
                  </a:lnTo>
                  <a:lnTo>
                    <a:pt x="68" y="32"/>
                  </a:lnTo>
                  <a:lnTo>
                    <a:pt x="72" y="32"/>
                  </a:lnTo>
                  <a:lnTo>
                    <a:pt x="75" y="32"/>
                  </a:lnTo>
                  <a:lnTo>
                    <a:pt x="78" y="32"/>
                  </a:lnTo>
                  <a:lnTo>
                    <a:pt x="81" y="30"/>
                  </a:lnTo>
                  <a:lnTo>
                    <a:pt x="84" y="30"/>
                  </a:lnTo>
                  <a:lnTo>
                    <a:pt x="87" y="30"/>
                  </a:lnTo>
                  <a:lnTo>
                    <a:pt x="91" y="30"/>
                  </a:lnTo>
                  <a:lnTo>
                    <a:pt x="95" y="29"/>
                  </a:lnTo>
                  <a:lnTo>
                    <a:pt x="99" y="29"/>
                  </a:lnTo>
                  <a:lnTo>
                    <a:pt x="102" y="29"/>
                  </a:lnTo>
                  <a:lnTo>
                    <a:pt x="105" y="27"/>
                  </a:lnTo>
                  <a:lnTo>
                    <a:pt x="108" y="27"/>
                  </a:lnTo>
                  <a:lnTo>
                    <a:pt x="113" y="27"/>
                  </a:lnTo>
                  <a:lnTo>
                    <a:pt x="114" y="25"/>
                  </a:lnTo>
                  <a:lnTo>
                    <a:pt x="119" y="25"/>
                  </a:lnTo>
                  <a:lnTo>
                    <a:pt x="122" y="25"/>
                  </a:lnTo>
                  <a:lnTo>
                    <a:pt x="126" y="25"/>
                  </a:lnTo>
                  <a:lnTo>
                    <a:pt x="129" y="24"/>
                  </a:lnTo>
                  <a:lnTo>
                    <a:pt x="132" y="24"/>
                  </a:lnTo>
                  <a:lnTo>
                    <a:pt x="137" y="24"/>
                  </a:lnTo>
                  <a:lnTo>
                    <a:pt x="140" y="24"/>
                  </a:lnTo>
                  <a:lnTo>
                    <a:pt x="143" y="22"/>
                  </a:lnTo>
                  <a:lnTo>
                    <a:pt x="146" y="22"/>
                  </a:lnTo>
                  <a:lnTo>
                    <a:pt x="149" y="22"/>
                  </a:lnTo>
                  <a:lnTo>
                    <a:pt x="152" y="22"/>
                  </a:lnTo>
                  <a:lnTo>
                    <a:pt x="156" y="22"/>
                  </a:lnTo>
                  <a:lnTo>
                    <a:pt x="159" y="22"/>
                  </a:lnTo>
                  <a:lnTo>
                    <a:pt x="162" y="22"/>
                  </a:lnTo>
                  <a:lnTo>
                    <a:pt x="165" y="22"/>
                  </a:lnTo>
                  <a:lnTo>
                    <a:pt x="171" y="22"/>
                  </a:lnTo>
                  <a:lnTo>
                    <a:pt x="178" y="22"/>
                  </a:lnTo>
                  <a:lnTo>
                    <a:pt x="181" y="22"/>
                  </a:lnTo>
                  <a:lnTo>
                    <a:pt x="184" y="22"/>
                  </a:lnTo>
                  <a:lnTo>
                    <a:pt x="187" y="24"/>
                  </a:lnTo>
                  <a:lnTo>
                    <a:pt x="191" y="24"/>
                  </a:lnTo>
                  <a:lnTo>
                    <a:pt x="197" y="24"/>
                  </a:lnTo>
                  <a:lnTo>
                    <a:pt x="203" y="25"/>
                  </a:lnTo>
                  <a:lnTo>
                    <a:pt x="205" y="25"/>
                  </a:lnTo>
                  <a:lnTo>
                    <a:pt x="210" y="25"/>
                  </a:lnTo>
                  <a:lnTo>
                    <a:pt x="211" y="25"/>
                  </a:lnTo>
                  <a:lnTo>
                    <a:pt x="216" y="27"/>
                  </a:lnTo>
                  <a:lnTo>
                    <a:pt x="221" y="27"/>
                  </a:lnTo>
                  <a:lnTo>
                    <a:pt x="227" y="29"/>
                  </a:lnTo>
                  <a:lnTo>
                    <a:pt x="233" y="29"/>
                  </a:lnTo>
                  <a:lnTo>
                    <a:pt x="240" y="30"/>
                  </a:lnTo>
                  <a:lnTo>
                    <a:pt x="244" y="32"/>
                  </a:lnTo>
                  <a:lnTo>
                    <a:pt x="251" y="33"/>
                  </a:lnTo>
                  <a:lnTo>
                    <a:pt x="254" y="33"/>
                  </a:lnTo>
                  <a:lnTo>
                    <a:pt x="257" y="35"/>
                  </a:lnTo>
                  <a:lnTo>
                    <a:pt x="260" y="35"/>
                  </a:lnTo>
                  <a:lnTo>
                    <a:pt x="263" y="37"/>
                  </a:lnTo>
                  <a:lnTo>
                    <a:pt x="270" y="38"/>
                  </a:lnTo>
                  <a:lnTo>
                    <a:pt x="276" y="40"/>
                  </a:lnTo>
                  <a:lnTo>
                    <a:pt x="282" y="41"/>
                  </a:lnTo>
                  <a:lnTo>
                    <a:pt x="289" y="43"/>
                  </a:lnTo>
                  <a:lnTo>
                    <a:pt x="292" y="43"/>
                  </a:lnTo>
                  <a:lnTo>
                    <a:pt x="295" y="44"/>
                  </a:lnTo>
                  <a:lnTo>
                    <a:pt x="298" y="44"/>
                  </a:lnTo>
                  <a:lnTo>
                    <a:pt x="301" y="48"/>
                  </a:lnTo>
                  <a:lnTo>
                    <a:pt x="305" y="48"/>
                  </a:lnTo>
                  <a:lnTo>
                    <a:pt x="308" y="49"/>
                  </a:lnTo>
                  <a:lnTo>
                    <a:pt x="311" y="49"/>
                  </a:lnTo>
                  <a:lnTo>
                    <a:pt x="314" y="51"/>
                  </a:lnTo>
                  <a:lnTo>
                    <a:pt x="319" y="51"/>
                  </a:lnTo>
                  <a:lnTo>
                    <a:pt x="322" y="52"/>
                  </a:lnTo>
                  <a:lnTo>
                    <a:pt x="325" y="54"/>
                  </a:lnTo>
                  <a:lnTo>
                    <a:pt x="328" y="56"/>
                  </a:lnTo>
                  <a:lnTo>
                    <a:pt x="332" y="56"/>
                  </a:lnTo>
                  <a:lnTo>
                    <a:pt x="336" y="57"/>
                  </a:lnTo>
                  <a:lnTo>
                    <a:pt x="340" y="57"/>
                  </a:lnTo>
                  <a:lnTo>
                    <a:pt x="343" y="59"/>
                  </a:lnTo>
                  <a:lnTo>
                    <a:pt x="347" y="60"/>
                  </a:lnTo>
                  <a:lnTo>
                    <a:pt x="351" y="60"/>
                  </a:lnTo>
                  <a:lnTo>
                    <a:pt x="354" y="60"/>
                  </a:lnTo>
                  <a:lnTo>
                    <a:pt x="357" y="62"/>
                  </a:lnTo>
                  <a:lnTo>
                    <a:pt x="362" y="62"/>
                  </a:lnTo>
                  <a:lnTo>
                    <a:pt x="365" y="63"/>
                  </a:lnTo>
                  <a:lnTo>
                    <a:pt x="368" y="65"/>
                  </a:lnTo>
                  <a:lnTo>
                    <a:pt x="373" y="65"/>
                  </a:lnTo>
                  <a:lnTo>
                    <a:pt x="376" y="65"/>
                  </a:lnTo>
                  <a:lnTo>
                    <a:pt x="379" y="67"/>
                  </a:lnTo>
                  <a:lnTo>
                    <a:pt x="382" y="67"/>
                  </a:lnTo>
                  <a:lnTo>
                    <a:pt x="387" y="67"/>
                  </a:lnTo>
                  <a:lnTo>
                    <a:pt x="390" y="68"/>
                  </a:lnTo>
                  <a:lnTo>
                    <a:pt x="393" y="68"/>
                  </a:lnTo>
                  <a:lnTo>
                    <a:pt x="397" y="68"/>
                  </a:lnTo>
                  <a:lnTo>
                    <a:pt x="401" y="70"/>
                  </a:lnTo>
                  <a:lnTo>
                    <a:pt x="405" y="70"/>
                  </a:lnTo>
                  <a:lnTo>
                    <a:pt x="408" y="70"/>
                  </a:lnTo>
                  <a:lnTo>
                    <a:pt x="411" y="70"/>
                  </a:lnTo>
                  <a:lnTo>
                    <a:pt x="416" y="70"/>
                  </a:lnTo>
                  <a:lnTo>
                    <a:pt x="419" y="70"/>
                  </a:lnTo>
                  <a:lnTo>
                    <a:pt x="424" y="71"/>
                  </a:lnTo>
                  <a:lnTo>
                    <a:pt x="427" y="71"/>
                  </a:lnTo>
                  <a:lnTo>
                    <a:pt x="431" y="73"/>
                  </a:lnTo>
                  <a:lnTo>
                    <a:pt x="435" y="73"/>
                  </a:lnTo>
                  <a:lnTo>
                    <a:pt x="438" y="73"/>
                  </a:lnTo>
                  <a:lnTo>
                    <a:pt x="443" y="73"/>
                  </a:lnTo>
                  <a:lnTo>
                    <a:pt x="446" y="73"/>
                  </a:lnTo>
                  <a:lnTo>
                    <a:pt x="451" y="73"/>
                  </a:lnTo>
                  <a:lnTo>
                    <a:pt x="454" y="73"/>
                  </a:lnTo>
                  <a:lnTo>
                    <a:pt x="458" y="73"/>
                  </a:lnTo>
                  <a:lnTo>
                    <a:pt x="462" y="73"/>
                  </a:lnTo>
                  <a:lnTo>
                    <a:pt x="465" y="73"/>
                  </a:lnTo>
                  <a:lnTo>
                    <a:pt x="470" y="73"/>
                  </a:lnTo>
                  <a:lnTo>
                    <a:pt x="473" y="73"/>
                  </a:lnTo>
                  <a:lnTo>
                    <a:pt x="477" y="73"/>
                  </a:lnTo>
                  <a:lnTo>
                    <a:pt x="481" y="73"/>
                  </a:lnTo>
                  <a:lnTo>
                    <a:pt x="485" y="73"/>
                  </a:lnTo>
                  <a:lnTo>
                    <a:pt x="489" y="73"/>
                  </a:lnTo>
                  <a:lnTo>
                    <a:pt x="493" y="75"/>
                  </a:lnTo>
                  <a:lnTo>
                    <a:pt x="496" y="75"/>
                  </a:lnTo>
                  <a:lnTo>
                    <a:pt x="501" y="75"/>
                  </a:lnTo>
                  <a:lnTo>
                    <a:pt x="506" y="75"/>
                  </a:lnTo>
                  <a:lnTo>
                    <a:pt x="509" y="75"/>
                  </a:lnTo>
                  <a:lnTo>
                    <a:pt x="512" y="75"/>
                  </a:lnTo>
                  <a:lnTo>
                    <a:pt x="516" y="76"/>
                  </a:lnTo>
                  <a:lnTo>
                    <a:pt x="519" y="76"/>
                  </a:lnTo>
                  <a:lnTo>
                    <a:pt x="522" y="78"/>
                  </a:lnTo>
                  <a:lnTo>
                    <a:pt x="527" y="79"/>
                  </a:lnTo>
                  <a:lnTo>
                    <a:pt x="531" y="81"/>
                  </a:lnTo>
                  <a:lnTo>
                    <a:pt x="535" y="83"/>
                  </a:lnTo>
                  <a:lnTo>
                    <a:pt x="539" y="86"/>
                  </a:lnTo>
                  <a:lnTo>
                    <a:pt x="542" y="89"/>
                  </a:lnTo>
                  <a:lnTo>
                    <a:pt x="542" y="95"/>
                  </a:lnTo>
                  <a:lnTo>
                    <a:pt x="542" y="100"/>
                  </a:lnTo>
                  <a:lnTo>
                    <a:pt x="541" y="106"/>
                  </a:lnTo>
                  <a:lnTo>
                    <a:pt x="536" y="111"/>
                  </a:lnTo>
                  <a:lnTo>
                    <a:pt x="531" y="117"/>
                  </a:lnTo>
                  <a:lnTo>
                    <a:pt x="525" y="122"/>
                  </a:lnTo>
                  <a:lnTo>
                    <a:pt x="520" y="127"/>
                  </a:lnTo>
                  <a:lnTo>
                    <a:pt x="516" y="132"/>
                  </a:lnTo>
                  <a:lnTo>
                    <a:pt x="511" y="135"/>
                  </a:lnTo>
                  <a:lnTo>
                    <a:pt x="506" y="138"/>
                  </a:lnTo>
                  <a:lnTo>
                    <a:pt x="504" y="140"/>
                  </a:lnTo>
                  <a:lnTo>
                    <a:pt x="500" y="144"/>
                  </a:lnTo>
                  <a:lnTo>
                    <a:pt x="500" y="148"/>
                  </a:lnTo>
                  <a:lnTo>
                    <a:pt x="500" y="152"/>
                  </a:lnTo>
                  <a:lnTo>
                    <a:pt x="503" y="155"/>
                  </a:lnTo>
                  <a:lnTo>
                    <a:pt x="506" y="159"/>
                  </a:lnTo>
                  <a:lnTo>
                    <a:pt x="511" y="160"/>
                  </a:lnTo>
                  <a:lnTo>
                    <a:pt x="517" y="160"/>
                  </a:lnTo>
                  <a:lnTo>
                    <a:pt x="522" y="1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28" name="Google Shape;2528;p49"/>
            <p:cNvSpPr/>
            <p:nvPr/>
          </p:nvSpPr>
          <p:spPr>
            <a:xfrm>
              <a:off x="4107" y="3282"/>
              <a:ext cx="885" cy="188"/>
            </a:xfrm>
            <a:custGeom>
              <a:avLst/>
              <a:gdLst/>
              <a:ahLst/>
              <a:cxnLst/>
              <a:rect l="l" t="t" r="r" b="b"/>
              <a:pathLst>
                <a:path w="885" h="188" extrusionOk="0">
                  <a:moveTo>
                    <a:pt x="1" y="158"/>
                  </a:moveTo>
                  <a:lnTo>
                    <a:pt x="6" y="158"/>
                  </a:lnTo>
                  <a:lnTo>
                    <a:pt x="11" y="158"/>
                  </a:lnTo>
                  <a:lnTo>
                    <a:pt x="16" y="157"/>
                  </a:lnTo>
                  <a:lnTo>
                    <a:pt x="20" y="157"/>
                  </a:lnTo>
                  <a:lnTo>
                    <a:pt x="24" y="155"/>
                  </a:lnTo>
                  <a:lnTo>
                    <a:pt x="28" y="154"/>
                  </a:lnTo>
                  <a:lnTo>
                    <a:pt x="33" y="152"/>
                  </a:lnTo>
                  <a:lnTo>
                    <a:pt x="38" y="150"/>
                  </a:lnTo>
                  <a:lnTo>
                    <a:pt x="43" y="149"/>
                  </a:lnTo>
                  <a:lnTo>
                    <a:pt x="47" y="147"/>
                  </a:lnTo>
                  <a:lnTo>
                    <a:pt x="51" y="146"/>
                  </a:lnTo>
                  <a:lnTo>
                    <a:pt x="55" y="146"/>
                  </a:lnTo>
                  <a:lnTo>
                    <a:pt x="60" y="144"/>
                  </a:lnTo>
                  <a:lnTo>
                    <a:pt x="65" y="142"/>
                  </a:lnTo>
                  <a:lnTo>
                    <a:pt x="70" y="142"/>
                  </a:lnTo>
                  <a:lnTo>
                    <a:pt x="74" y="142"/>
                  </a:lnTo>
                  <a:lnTo>
                    <a:pt x="81" y="142"/>
                  </a:lnTo>
                  <a:lnTo>
                    <a:pt x="87" y="142"/>
                  </a:lnTo>
                  <a:lnTo>
                    <a:pt x="92" y="144"/>
                  </a:lnTo>
                  <a:lnTo>
                    <a:pt x="98" y="146"/>
                  </a:lnTo>
                  <a:lnTo>
                    <a:pt x="103" y="147"/>
                  </a:lnTo>
                  <a:lnTo>
                    <a:pt x="108" y="150"/>
                  </a:lnTo>
                  <a:lnTo>
                    <a:pt x="112" y="152"/>
                  </a:lnTo>
                  <a:lnTo>
                    <a:pt x="117" y="155"/>
                  </a:lnTo>
                  <a:lnTo>
                    <a:pt x="122" y="158"/>
                  </a:lnTo>
                  <a:lnTo>
                    <a:pt x="125" y="162"/>
                  </a:lnTo>
                  <a:lnTo>
                    <a:pt x="130" y="165"/>
                  </a:lnTo>
                  <a:lnTo>
                    <a:pt x="135" y="168"/>
                  </a:lnTo>
                  <a:lnTo>
                    <a:pt x="138" y="171"/>
                  </a:lnTo>
                  <a:lnTo>
                    <a:pt x="143" y="174"/>
                  </a:lnTo>
                  <a:lnTo>
                    <a:pt x="147" y="179"/>
                  </a:lnTo>
                  <a:lnTo>
                    <a:pt x="152" y="182"/>
                  </a:lnTo>
                  <a:lnTo>
                    <a:pt x="158" y="184"/>
                  </a:lnTo>
                  <a:lnTo>
                    <a:pt x="163" y="185"/>
                  </a:lnTo>
                  <a:lnTo>
                    <a:pt x="170" y="187"/>
                  </a:lnTo>
                  <a:lnTo>
                    <a:pt x="176" y="188"/>
                  </a:lnTo>
                  <a:lnTo>
                    <a:pt x="177" y="187"/>
                  </a:lnTo>
                  <a:lnTo>
                    <a:pt x="182" y="187"/>
                  </a:lnTo>
                  <a:lnTo>
                    <a:pt x="184" y="187"/>
                  </a:lnTo>
                  <a:lnTo>
                    <a:pt x="189" y="187"/>
                  </a:lnTo>
                  <a:lnTo>
                    <a:pt x="190" y="185"/>
                  </a:lnTo>
                  <a:lnTo>
                    <a:pt x="195" y="185"/>
                  </a:lnTo>
                  <a:lnTo>
                    <a:pt x="198" y="185"/>
                  </a:lnTo>
                  <a:lnTo>
                    <a:pt x="201" y="184"/>
                  </a:lnTo>
                  <a:lnTo>
                    <a:pt x="204" y="184"/>
                  </a:lnTo>
                  <a:lnTo>
                    <a:pt x="208" y="182"/>
                  </a:lnTo>
                  <a:lnTo>
                    <a:pt x="211" y="181"/>
                  </a:lnTo>
                  <a:lnTo>
                    <a:pt x="214" y="179"/>
                  </a:lnTo>
                  <a:lnTo>
                    <a:pt x="217" y="179"/>
                  </a:lnTo>
                  <a:lnTo>
                    <a:pt x="220" y="177"/>
                  </a:lnTo>
                  <a:lnTo>
                    <a:pt x="223" y="176"/>
                  </a:lnTo>
                  <a:lnTo>
                    <a:pt x="227" y="174"/>
                  </a:lnTo>
                  <a:lnTo>
                    <a:pt x="233" y="173"/>
                  </a:lnTo>
                  <a:lnTo>
                    <a:pt x="239" y="169"/>
                  </a:lnTo>
                  <a:lnTo>
                    <a:pt x="244" y="168"/>
                  </a:lnTo>
                  <a:lnTo>
                    <a:pt x="250" y="166"/>
                  </a:lnTo>
                  <a:lnTo>
                    <a:pt x="255" y="163"/>
                  </a:lnTo>
                  <a:lnTo>
                    <a:pt x="261" y="162"/>
                  </a:lnTo>
                  <a:lnTo>
                    <a:pt x="268" y="158"/>
                  </a:lnTo>
                  <a:lnTo>
                    <a:pt x="274" y="157"/>
                  </a:lnTo>
                  <a:lnTo>
                    <a:pt x="279" y="155"/>
                  </a:lnTo>
                  <a:lnTo>
                    <a:pt x="285" y="155"/>
                  </a:lnTo>
                  <a:lnTo>
                    <a:pt x="292" y="154"/>
                  </a:lnTo>
                  <a:lnTo>
                    <a:pt x="298" y="152"/>
                  </a:lnTo>
                  <a:lnTo>
                    <a:pt x="303" y="152"/>
                  </a:lnTo>
                  <a:lnTo>
                    <a:pt x="309" y="150"/>
                  </a:lnTo>
                  <a:lnTo>
                    <a:pt x="314" y="150"/>
                  </a:lnTo>
                  <a:lnTo>
                    <a:pt x="320" y="150"/>
                  </a:lnTo>
                  <a:lnTo>
                    <a:pt x="326" y="150"/>
                  </a:lnTo>
                  <a:lnTo>
                    <a:pt x="333" y="150"/>
                  </a:lnTo>
                  <a:lnTo>
                    <a:pt x="338" y="150"/>
                  </a:lnTo>
                  <a:lnTo>
                    <a:pt x="344" y="150"/>
                  </a:lnTo>
                  <a:lnTo>
                    <a:pt x="350" y="150"/>
                  </a:lnTo>
                  <a:lnTo>
                    <a:pt x="357" y="150"/>
                  </a:lnTo>
                  <a:lnTo>
                    <a:pt x="361" y="150"/>
                  </a:lnTo>
                  <a:lnTo>
                    <a:pt x="368" y="150"/>
                  </a:lnTo>
                  <a:lnTo>
                    <a:pt x="372" y="150"/>
                  </a:lnTo>
                  <a:lnTo>
                    <a:pt x="379" y="150"/>
                  </a:lnTo>
                  <a:lnTo>
                    <a:pt x="385" y="152"/>
                  </a:lnTo>
                  <a:lnTo>
                    <a:pt x="391" y="152"/>
                  </a:lnTo>
                  <a:lnTo>
                    <a:pt x="396" y="152"/>
                  </a:lnTo>
                  <a:lnTo>
                    <a:pt x="403" y="152"/>
                  </a:lnTo>
                  <a:lnTo>
                    <a:pt x="409" y="152"/>
                  </a:lnTo>
                  <a:lnTo>
                    <a:pt x="415" y="152"/>
                  </a:lnTo>
                  <a:lnTo>
                    <a:pt x="422" y="152"/>
                  </a:lnTo>
                  <a:lnTo>
                    <a:pt x="426" y="152"/>
                  </a:lnTo>
                  <a:lnTo>
                    <a:pt x="430" y="152"/>
                  </a:lnTo>
                  <a:lnTo>
                    <a:pt x="433" y="152"/>
                  </a:lnTo>
                  <a:lnTo>
                    <a:pt x="436" y="152"/>
                  </a:lnTo>
                  <a:lnTo>
                    <a:pt x="441" y="152"/>
                  </a:lnTo>
                  <a:lnTo>
                    <a:pt x="444" y="150"/>
                  </a:lnTo>
                  <a:lnTo>
                    <a:pt x="449" y="150"/>
                  </a:lnTo>
                  <a:lnTo>
                    <a:pt x="453" y="150"/>
                  </a:lnTo>
                  <a:lnTo>
                    <a:pt x="458" y="150"/>
                  </a:lnTo>
                  <a:lnTo>
                    <a:pt x="463" y="149"/>
                  </a:lnTo>
                  <a:lnTo>
                    <a:pt x="468" y="149"/>
                  </a:lnTo>
                  <a:lnTo>
                    <a:pt x="472" y="147"/>
                  </a:lnTo>
                  <a:lnTo>
                    <a:pt x="477" y="146"/>
                  </a:lnTo>
                  <a:lnTo>
                    <a:pt x="482" y="146"/>
                  </a:lnTo>
                  <a:lnTo>
                    <a:pt x="487" y="144"/>
                  </a:lnTo>
                  <a:lnTo>
                    <a:pt x="491" y="142"/>
                  </a:lnTo>
                  <a:lnTo>
                    <a:pt x="496" y="142"/>
                  </a:lnTo>
                  <a:lnTo>
                    <a:pt x="499" y="139"/>
                  </a:lnTo>
                  <a:lnTo>
                    <a:pt x="504" y="139"/>
                  </a:lnTo>
                  <a:lnTo>
                    <a:pt x="509" y="138"/>
                  </a:lnTo>
                  <a:lnTo>
                    <a:pt x="514" y="136"/>
                  </a:lnTo>
                  <a:lnTo>
                    <a:pt x="518" y="135"/>
                  </a:lnTo>
                  <a:lnTo>
                    <a:pt x="521" y="133"/>
                  </a:lnTo>
                  <a:lnTo>
                    <a:pt x="526" y="131"/>
                  </a:lnTo>
                  <a:lnTo>
                    <a:pt x="531" y="128"/>
                  </a:lnTo>
                  <a:lnTo>
                    <a:pt x="534" y="127"/>
                  </a:lnTo>
                  <a:lnTo>
                    <a:pt x="539" y="125"/>
                  </a:lnTo>
                  <a:lnTo>
                    <a:pt x="544" y="123"/>
                  </a:lnTo>
                  <a:lnTo>
                    <a:pt x="548" y="122"/>
                  </a:lnTo>
                  <a:lnTo>
                    <a:pt x="552" y="120"/>
                  </a:lnTo>
                  <a:lnTo>
                    <a:pt x="556" y="119"/>
                  </a:lnTo>
                  <a:lnTo>
                    <a:pt x="560" y="116"/>
                  </a:lnTo>
                  <a:lnTo>
                    <a:pt x="564" y="114"/>
                  </a:lnTo>
                  <a:lnTo>
                    <a:pt x="569" y="111"/>
                  </a:lnTo>
                  <a:lnTo>
                    <a:pt x="572" y="109"/>
                  </a:lnTo>
                  <a:lnTo>
                    <a:pt x="577" y="108"/>
                  </a:lnTo>
                  <a:lnTo>
                    <a:pt x="582" y="106"/>
                  </a:lnTo>
                  <a:lnTo>
                    <a:pt x="585" y="103"/>
                  </a:lnTo>
                  <a:lnTo>
                    <a:pt x="588" y="101"/>
                  </a:lnTo>
                  <a:lnTo>
                    <a:pt x="593" y="100"/>
                  </a:lnTo>
                  <a:lnTo>
                    <a:pt x="598" y="98"/>
                  </a:lnTo>
                  <a:lnTo>
                    <a:pt x="601" y="96"/>
                  </a:lnTo>
                  <a:lnTo>
                    <a:pt x="604" y="95"/>
                  </a:lnTo>
                  <a:lnTo>
                    <a:pt x="609" y="95"/>
                  </a:lnTo>
                  <a:lnTo>
                    <a:pt x="613" y="93"/>
                  </a:lnTo>
                  <a:lnTo>
                    <a:pt x="617" y="92"/>
                  </a:lnTo>
                  <a:lnTo>
                    <a:pt x="621" y="92"/>
                  </a:lnTo>
                  <a:lnTo>
                    <a:pt x="625" y="90"/>
                  </a:lnTo>
                  <a:lnTo>
                    <a:pt x="629" y="90"/>
                  </a:lnTo>
                  <a:lnTo>
                    <a:pt x="634" y="90"/>
                  </a:lnTo>
                  <a:lnTo>
                    <a:pt x="637" y="89"/>
                  </a:lnTo>
                  <a:lnTo>
                    <a:pt x="642" y="89"/>
                  </a:lnTo>
                  <a:lnTo>
                    <a:pt x="647" y="89"/>
                  </a:lnTo>
                  <a:lnTo>
                    <a:pt x="650" y="89"/>
                  </a:lnTo>
                  <a:lnTo>
                    <a:pt x="655" y="87"/>
                  </a:lnTo>
                  <a:lnTo>
                    <a:pt x="658" y="87"/>
                  </a:lnTo>
                  <a:lnTo>
                    <a:pt x="663" y="85"/>
                  </a:lnTo>
                  <a:lnTo>
                    <a:pt x="666" y="85"/>
                  </a:lnTo>
                  <a:lnTo>
                    <a:pt x="671" y="85"/>
                  </a:lnTo>
                  <a:lnTo>
                    <a:pt x="675" y="84"/>
                  </a:lnTo>
                  <a:lnTo>
                    <a:pt x="678" y="84"/>
                  </a:lnTo>
                  <a:lnTo>
                    <a:pt x="683" y="84"/>
                  </a:lnTo>
                  <a:lnTo>
                    <a:pt x="686" y="82"/>
                  </a:lnTo>
                  <a:lnTo>
                    <a:pt x="691" y="81"/>
                  </a:lnTo>
                  <a:lnTo>
                    <a:pt x="694" y="81"/>
                  </a:lnTo>
                  <a:lnTo>
                    <a:pt x="699" y="79"/>
                  </a:lnTo>
                  <a:lnTo>
                    <a:pt x="702" y="77"/>
                  </a:lnTo>
                  <a:lnTo>
                    <a:pt x="707" y="76"/>
                  </a:lnTo>
                  <a:lnTo>
                    <a:pt x="712" y="74"/>
                  </a:lnTo>
                  <a:lnTo>
                    <a:pt x="715" y="73"/>
                  </a:lnTo>
                  <a:lnTo>
                    <a:pt x="718" y="71"/>
                  </a:lnTo>
                  <a:lnTo>
                    <a:pt x="723" y="70"/>
                  </a:lnTo>
                  <a:lnTo>
                    <a:pt x="726" y="68"/>
                  </a:lnTo>
                  <a:lnTo>
                    <a:pt x="731" y="65"/>
                  </a:lnTo>
                  <a:lnTo>
                    <a:pt x="736" y="63"/>
                  </a:lnTo>
                  <a:lnTo>
                    <a:pt x="739" y="62"/>
                  </a:lnTo>
                  <a:lnTo>
                    <a:pt x="743" y="60"/>
                  </a:lnTo>
                  <a:lnTo>
                    <a:pt x="747" y="57"/>
                  </a:lnTo>
                  <a:lnTo>
                    <a:pt x="751" y="55"/>
                  </a:lnTo>
                  <a:lnTo>
                    <a:pt x="755" y="54"/>
                  </a:lnTo>
                  <a:lnTo>
                    <a:pt x="759" y="52"/>
                  </a:lnTo>
                  <a:lnTo>
                    <a:pt x="764" y="49"/>
                  </a:lnTo>
                  <a:lnTo>
                    <a:pt x="767" y="47"/>
                  </a:lnTo>
                  <a:lnTo>
                    <a:pt x="772" y="46"/>
                  </a:lnTo>
                  <a:lnTo>
                    <a:pt x="775" y="44"/>
                  </a:lnTo>
                  <a:lnTo>
                    <a:pt x="780" y="43"/>
                  </a:lnTo>
                  <a:lnTo>
                    <a:pt x="783" y="39"/>
                  </a:lnTo>
                  <a:lnTo>
                    <a:pt x="786" y="39"/>
                  </a:lnTo>
                  <a:lnTo>
                    <a:pt x="789" y="38"/>
                  </a:lnTo>
                  <a:lnTo>
                    <a:pt x="793" y="36"/>
                  </a:lnTo>
                  <a:lnTo>
                    <a:pt x="797" y="35"/>
                  </a:lnTo>
                  <a:lnTo>
                    <a:pt x="801" y="33"/>
                  </a:lnTo>
                  <a:lnTo>
                    <a:pt x="805" y="31"/>
                  </a:lnTo>
                  <a:lnTo>
                    <a:pt x="808" y="30"/>
                  </a:lnTo>
                  <a:lnTo>
                    <a:pt x="812" y="30"/>
                  </a:lnTo>
                  <a:lnTo>
                    <a:pt x="816" y="28"/>
                  </a:lnTo>
                  <a:lnTo>
                    <a:pt x="820" y="27"/>
                  </a:lnTo>
                  <a:lnTo>
                    <a:pt x="823" y="25"/>
                  </a:lnTo>
                  <a:lnTo>
                    <a:pt x="827" y="24"/>
                  </a:lnTo>
                  <a:lnTo>
                    <a:pt x="832" y="24"/>
                  </a:lnTo>
                  <a:lnTo>
                    <a:pt x="837" y="22"/>
                  </a:lnTo>
                  <a:lnTo>
                    <a:pt x="840" y="20"/>
                  </a:lnTo>
                  <a:lnTo>
                    <a:pt x="843" y="19"/>
                  </a:lnTo>
                  <a:lnTo>
                    <a:pt x="846" y="17"/>
                  </a:lnTo>
                  <a:lnTo>
                    <a:pt x="850" y="17"/>
                  </a:lnTo>
                  <a:lnTo>
                    <a:pt x="854" y="17"/>
                  </a:lnTo>
                  <a:lnTo>
                    <a:pt x="858" y="20"/>
                  </a:lnTo>
                  <a:lnTo>
                    <a:pt x="858" y="22"/>
                  </a:lnTo>
                  <a:lnTo>
                    <a:pt x="858" y="24"/>
                  </a:lnTo>
                  <a:lnTo>
                    <a:pt x="858" y="27"/>
                  </a:lnTo>
                  <a:lnTo>
                    <a:pt x="858" y="31"/>
                  </a:lnTo>
                  <a:lnTo>
                    <a:pt x="856" y="35"/>
                  </a:lnTo>
                  <a:lnTo>
                    <a:pt x="854" y="39"/>
                  </a:lnTo>
                  <a:lnTo>
                    <a:pt x="853" y="43"/>
                  </a:lnTo>
                  <a:lnTo>
                    <a:pt x="853" y="44"/>
                  </a:lnTo>
                  <a:lnTo>
                    <a:pt x="851" y="49"/>
                  </a:lnTo>
                  <a:lnTo>
                    <a:pt x="851" y="52"/>
                  </a:lnTo>
                  <a:lnTo>
                    <a:pt x="845" y="54"/>
                  </a:lnTo>
                  <a:lnTo>
                    <a:pt x="839" y="57"/>
                  </a:lnTo>
                  <a:lnTo>
                    <a:pt x="832" y="60"/>
                  </a:lnTo>
                  <a:lnTo>
                    <a:pt x="827" y="63"/>
                  </a:lnTo>
                  <a:lnTo>
                    <a:pt x="821" y="66"/>
                  </a:lnTo>
                  <a:lnTo>
                    <a:pt x="816" y="70"/>
                  </a:lnTo>
                  <a:lnTo>
                    <a:pt x="810" y="71"/>
                  </a:lnTo>
                  <a:lnTo>
                    <a:pt x="804" y="73"/>
                  </a:lnTo>
                  <a:lnTo>
                    <a:pt x="799" y="74"/>
                  </a:lnTo>
                  <a:lnTo>
                    <a:pt x="796" y="74"/>
                  </a:lnTo>
                  <a:lnTo>
                    <a:pt x="791" y="76"/>
                  </a:lnTo>
                  <a:lnTo>
                    <a:pt x="788" y="77"/>
                  </a:lnTo>
                  <a:lnTo>
                    <a:pt x="785" y="77"/>
                  </a:lnTo>
                  <a:lnTo>
                    <a:pt x="781" y="79"/>
                  </a:lnTo>
                  <a:lnTo>
                    <a:pt x="778" y="79"/>
                  </a:lnTo>
                  <a:lnTo>
                    <a:pt x="775" y="81"/>
                  </a:lnTo>
                  <a:lnTo>
                    <a:pt x="769" y="82"/>
                  </a:lnTo>
                  <a:lnTo>
                    <a:pt x="762" y="85"/>
                  </a:lnTo>
                  <a:lnTo>
                    <a:pt x="758" y="87"/>
                  </a:lnTo>
                  <a:lnTo>
                    <a:pt x="753" y="90"/>
                  </a:lnTo>
                  <a:lnTo>
                    <a:pt x="747" y="92"/>
                  </a:lnTo>
                  <a:lnTo>
                    <a:pt x="742" y="96"/>
                  </a:lnTo>
                  <a:lnTo>
                    <a:pt x="736" y="100"/>
                  </a:lnTo>
                  <a:lnTo>
                    <a:pt x="731" y="103"/>
                  </a:lnTo>
                  <a:lnTo>
                    <a:pt x="724" y="108"/>
                  </a:lnTo>
                  <a:lnTo>
                    <a:pt x="720" y="112"/>
                  </a:lnTo>
                  <a:lnTo>
                    <a:pt x="715" y="117"/>
                  </a:lnTo>
                  <a:lnTo>
                    <a:pt x="710" y="123"/>
                  </a:lnTo>
                  <a:lnTo>
                    <a:pt x="707" y="128"/>
                  </a:lnTo>
                  <a:lnTo>
                    <a:pt x="709" y="133"/>
                  </a:lnTo>
                  <a:lnTo>
                    <a:pt x="710" y="135"/>
                  </a:lnTo>
                  <a:lnTo>
                    <a:pt x="713" y="136"/>
                  </a:lnTo>
                  <a:lnTo>
                    <a:pt x="716" y="136"/>
                  </a:lnTo>
                  <a:lnTo>
                    <a:pt x="720" y="135"/>
                  </a:lnTo>
                  <a:lnTo>
                    <a:pt x="724" y="133"/>
                  </a:lnTo>
                  <a:lnTo>
                    <a:pt x="729" y="130"/>
                  </a:lnTo>
                  <a:lnTo>
                    <a:pt x="732" y="128"/>
                  </a:lnTo>
                  <a:lnTo>
                    <a:pt x="737" y="125"/>
                  </a:lnTo>
                  <a:lnTo>
                    <a:pt x="740" y="123"/>
                  </a:lnTo>
                  <a:lnTo>
                    <a:pt x="745" y="120"/>
                  </a:lnTo>
                  <a:lnTo>
                    <a:pt x="750" y="119"/>
                  </a:lnTo>
                  <a:lnTo>
                    <a:pt x="755" y="117"/>
                  </a:lnTo>
                  <a:lnTo>
                    <a:pt x="758" y="114"/>
                  </a:lnTo>
                  <a:lnTo>
                    <a:pt x="762" y="112"/>
                  </a:lnTo>
                  <a:lnTo>
                    <a:pt x="767" y="109"/>
                  </a:lnTo>
                  <a:lnTo>
                    <a:pt x="772" y="108"/>
                  </a:lnTo>
                  <a:lnTo>
                    <a:pt x="775" y="106"/>
                  </a:lnTo>
                  <a:lnTo>
                    <a:pt x="780" y="103"/>
                  </a:lnTo>
                  <a:lnTo>
                    <a:pt x="785" y="101"/>
                  </a:lnTo>
                  <a:lnTo>
                    <a:pt x="789" y="100"/>
                  </a:lnTo>
                  <a:lnTo>
                    <a:pt x="793" y="96"/>
                  </a:lnTo>
                  <a:lnTo>
                    <a:pt x="797" y="95"/>
                  </a:lnTo>
                  <a:lnTo>
                    <a:pt x="802" y="92"/>
                  </a:lnTo>
                  <a:lnTo>
                    <a:pt x="805" y="90"/>
                  </a:lnTo>
                  <a:lnTo>
                    <a:pt x="810" y="89"/>
                  </a:lnTo>
                  <a:lnTo>
                    <a:pt x="815" y="87"/>
                  </a:lnTo>
                  <a:lnTo>
                    <a:pt x="820" y="84"/>
                  </a:lnTo>
                  <a:lnTo>
                    <a:pt x="823" y="82"/>
                  </a:lnTo>
                  <a:lnTo>
                    <a:pt x="827" y="81"/>
                  </a:lnTo>
                  <a:lnTo>
                    <a:pt x="832" y="77"/>
                  </a:lnTo>
                  <a:lnTo>
                    <a:pt x="837" y="76"/>
                  </a:lnTo>
                  <a:lnTo>
                    <a:pt x="840" y="74"/>
                  </a:lnTo>
                  <a:lnTo>
                    <a:pt x="845" y="71"/>
                  </a:lnTo>
                  <a:lnTo>
                    <a:pt x="850" y="70"/>
                  </a:lnTo>
                  <a:lnTo>
                    <a:pt x="853" y="68"/>
                  </a:lnTo>
                  <a:lnTo>
                    <a:pt x="858" y="66"/>
                  </a:lnTo>
                  <a:lnTo>
                    <a:pt x="861" y="63"/>
                  </a:lnTo>
                  <a:lnTo>
                    <a:pt x="864" y="60"/>
                  </a:lnTo>
                  <a:lnTo>
                    <a:pt x="867" y="57"/>
                  </a:lnTo>
                  <a:lnTo>
                    <a:pt x="870" y="55"/>
                  </a:lnTo>
                  <a:lnTo>
                    <a:pt x="873" y="52"/>
                  </a:lnTo>
                  <a:lnTo>
                    <a:pt x="877" y="49"/>
                  </a:lnTo>
                  <a:lnTo>
                    <a:pt x="878" y="46"/>
                  </a:lnTo>
                  <a:lnTo>
                    <a:pt x="881" y="43"/>
                  </a:lnTo>
                  <a:lnTo>
                    <a:pt x="881" y="39"/>
                  </a:lnTo>
                  <a:lnTo>
                    <a:pt x="883" y="36"/>
                  </a:lnTo>
                  <a:lnTo>
                    <a:pt x="883" y="33"/>
                  </a:lnTo>
                  <a:lnTo>
                    <a:pt x="885" y="30"/>
                  </a:lnTo>
                  <a:lnTo>
                    <a:pt x="885" y="25"/>
                  </a:lnTo>
                  <a:lnTo>
                    <a:pt x="885" y="22"/>
                  </a:lnTo>
                  <a:lnTo>
                    <a:pt x="883" y="19"/>
                  </a:lnTo>
                  <a:lnTo>
                    <a:pt x="883" y="14"/>
                  </a:lnTo>
                  <a:lnTo>
                    <a:pt x="881" y="11"/>
                  </a:lnTo>
                  <a:lnTo>
                    <a:pt x="878" y="8"/>
                  </a:lnTo>
                  <a:lnTo>
                    <a:pt x="875" y="4"/>
                  </a:lnTo>
                  <a:lnTo>
                    <a:pt x="872" y="3"/>
                  </a:lnTo>
                  <a:lnTo>
                    <a:pt x="867" y="1"/>
                  </a:lnTo>
                  <a:lnTo>
                    <a:pt x="864" y="0"/>
                  </a:lnTo>
                  <a:lnTo>
                    <a:pt x="859" y="0"/>
                  </a:lnTo>
                  <a:lnTo>
                    <a:pt x="854" y="0"/>
                  </a:lnTo>
                  <a:lnTo>
                    <a:pt x="850" y="0"/>
                  </a:lnTo>
                  <a:lnTo>
                    <a:pt x="843" y="0"/>
                  </a:lnTo>
                  <a:lnTo>
                    <a:pt x="839" y="0"/>
                  </a:lnTo>
                  <a:lnTo>
                    <a:pt x="832" y="1"/>
                  </a:lnTo>
                  <a:lnTo>
                    <a:pt x="826" y="3"/>
                  </a:lnTo>
                  <a:lnTo>
                    <a:pt x="820" y="4"/>
                  </a:lnTo>
                  <a:lnTo>
                    <a:pt x="815" y="6"/>
                  </a:lnTo>
                  <a:lnTo>
                    <a:pt x="808" y="8"/>
                  </a:lnTo>
                  <a:lnTo>
                    <a:pt x="805" y="9"/>
                  </a:lnTo>
                  <a:lnTo>
                    <a:pt x="802" y="9"/>
                  </a:lnTo>
                  <a:lnTo>
                    <a:pt x="799" y="11"/>
                  </a:lnTo>
                  <a:lnTo>
                    <a:pt x="796" y="12"/>
                  </a:lnTo>
                  <a:lnTo>
                    <a:pt x="789" y="14"/>
                  </a:lnTo>
                  <a:lnTo>
                    <a:pt x="783" y="17"/>
                  </a:lnTo>
                  <a:lnTo>
                    <a:pt x="777" y="19"/>
                  </a:lnTo>
                  <a:lnTo>
                    <a:pt x="772" y="22"/>
                  </a:lnTo>
                  <a:lnTo>
                    <a:pt x="766" y="24"/>
                  </a:lnTo>
                  <a:lnTo>
                    <a:pt x="761" y="27"/>
                  </a:lnTo>
                  <a:lnTo>
                    <a:pt x="755" y="30"/>
                  </a:lnTo>
                  <a:lnTo>
                    <a:pt x="750" y="31"/>
                  </a:lnTo>
                  <a:lnTo>
                    <a:pt x="745" y="33"/>
                  </a:lnTo>
                  <a:lnTo>
                    <a:pt x="742" y="36"/>
                  </a:lnTo>
                  <a:lnTo>
                    <a:pt x="737" y="38"/>
                  </a:lnTo>
                  <a:lnTo>
                    <a:pt x="736" y="39"/>
                  </a:lnTo>
                  <a:lnTo>
                    <a:pt x="731" y="41"/>
                  </a:lnTo>
                  <a:lnTo>
                    <a:pt x="729" y="43"/>
                  </a:lnTo>
                  <a:lnTo>
                    <a:pt x="726" y="43"/>
                  </a:lnTo>
                  <a:lnTo>
                    <a:pt x="723" y="44"/>
                  </a:lnTo>
                  <a:lnTo>
                    <a:pt x="720" y="46"/>
                  </a:lnTo>
                  <a:lnTo>
                    <a:pt x="716" y="47"/>
                  </a:lnTo>
                  <a:lnTo>
                    <a:pt x="710" y="49"/>
                  </a:lnTo>
                  <a:lnTo>
                    <a:pt x="704" y="50"/>
                  </a:lnTo>
                  <a:lnTo>
                    <a:pt x="701" y="52"/>
                  </a:lnTo>
                  <a:lnTo>
                    <a:pt x="697" y="52"/>
                  </a:lnTo>
                  <a:lnTo>
                    <a:pt x="694" y="54"/>
                  </a:lnTo>
                  <a:lnTo>
                    <a:pt x="691" y="54"/>
                  </a:lnTo>
                  <a:lnTo>
                    <a:pt x="685" y="55"/>
                  </a:lnTo>
                  <a:lnTo>
                    <a:pt x="678" y="57"/>
                  </a:lnTo>
                  <a:lnTo>
                    <a:pt x="675" y="57"/>
                  </a:lnTo>
                  <a:lnTo>
                    <a:pt x="672" y="57"/>
                  </a:lnTo>
                  <a:lnTo>
                    <a:pt x="669" y="58"/>
                  </a:lnTo>
                  <a:lnTo>
                    <a:pt x="666" y="58"/>
                  </a:lnTo>
                  <a:lnTo>
                    <a:pt x="659" y="60"/>
                  </a:lnTo>
                  <a:lnTo>
                    <a:pt x="655" y="62"/>
                  </a:lnTo>
                  <a:lnTo>
                    <a:pt x="651" y="62"/>
                  </a:lnTo>
                  <a:lnTo>
                    <a:pt x="647" y="62"/>
                  </a:lnTo>
                  <a:lnTo>
                    <a:pt x="644" y="62"/>
                  </a:lnTo>
                  <a:lnTo>
                    <a:pt x="640" y="63"/>
                  </a:lnTo>
                  <a:lnTo>
                    <a:pt x="637" y="63"/>
                  </a:lnTo>
                  <a:lnTo>
                    <a:pt x="634" y="63"/>
                  </a:lnTo>
                  <a:lnTo>
                    <a:pt x="631" y="65"/>
                  </a:lnTo>
                  <a:lnTo>
                    <a:pt x="628" y="66"/>
                  </a:lnTo>
                  <a:lnTo>
                    <a:pt x="623" y="66"/>
                  </a:lnTo>
                  <a:lnTo>
                    <a:pt x="617" y="68"/>
                  </a:lnTo>
                  <a:lnTo>
                    <a:pt x="612" y="68"/>
                  </a:lnTo>
                  <a:lnTo>
                    <a:pt x="607" y="70"/>
                  </a:lnTo>
                  <a:lnTo>
                    <a:pt x="602" y="73"/>
                  </a:lnTo>
                  <a:lnTo>
                    <a:pt x="596" y="74"/>
                  </a:lnTo>
                  <a:lnTo>
                    <a:pt x="591" y="76"/>
                  </a:lnTo>
                  <a:lnTo>
                    <a:pt x="586" y="79"/>
                  </a:lnTo>
                  <a:lnTo>
                    <a:pt x="582" y="81"/>
                  </a:lnTo>
                  <a:lnTo>
                    <a:pt x="577" y="84"/>
                  </a:lnTo>
                  <a:lnTo>
                    <a:pt x="572" y="85"/>
                  </a:lnTo>
                  <a:lnTo>
                    <a:pt x="567" y="89"/>
                  </a:lnTo>
                  <a:lnTo>
                    <a:pt x="563" y="90"/>
                  </a:lnTo>
                  <a:lnTo>
                    <a:pt x="558" y="93"/>
                  </a:lnTo>
                  <a:lnTo>
                    <a:pt x="555" y="95"/>
                  </a:lnTo>
                  <a:lnTo>
                    <a:pt x="550" y="98"/>
                  </a:lnTo>
                  <a:lnTo>
                    <a:pt x="545" y="100"/>
                  </a:lnTo>
                  <a:lnTo>
                    <a:pt x="540" y="103"/>
                  </a:lnTo>
                  <a:lnTo>
                    <a:pt x="536" y="104"/>
                  </a:lnTo>
                  <a:lnTo>
                    <a:pt x="531" y="108"/>
                  </a:lnTo>
                  <a:lnTo>
                    <a:pt x="526" y="109"/>
                  </a:lnTo>
                  <a:lnTo>
                    <a:pt x="521" y="111"/>
                  </a:lnTo>
                  <a:lnTo>
                    <a:pt x="518" y="112"/>
                  </a:lnTo>
                  <a:lnTo>
                    <a:pt x="514" y="114"/>
                  </a:lnTo>
                  <a:lnTo>
                    <a:pt x="507" y="116"/>
                  </a:lnTo>
                  <a:lnTo>
                    <a:pt x="502" y="117"/>
                  </a:lnTo>
                  <a:lnTo>
                    <a:pt x="498" y="119"/>
                  </a:lnTo>
                  <a:lnTo>
                    <a:pt x="493" y="120"/>
                  </a:lnTo>
                  <a:lnTo>
                    <a:pt x="488" y="120"/>
                  </a:lnTo>
                  <a:lnTo>
                    <a:pt x="483" y="122"/>
                  </a:lnTo>
                  <a:lnTo>
                    <a:pt x="479" y="123"/>
                  </a:lnTo>
                  <a:lnTo>
                    <a:pt x="474" y="125"/>
                  </a:lnTo>
                  <a:lnTo>
                    <a:pt x="469" y="125"/>
                  </a:lnTo>
                  <a:lnTo>
                    <a:pt x="464" y="127"/>
                  </a:lnTo>
                  <a:lnTo>
                    <a:pt x="458" y="127"/>
                  </a:lnTo>
                  <a:lnTo>
                    <a:pt x="453" y="128"/>
                  </a:lnTo>
                  <a:lnTo>
                    <a:pt x="449" y="128"/>
                  </a:lnTo>
                  <a:lnTo>
                    <a:pt x="444" y="128"/>
                  </a:lnTo>
                  <a:lnTo>
                    <a:pt x="437" y="128"/>
                  </a:lnTo>
                  <a:lnTo>
                    <a:pt x="434" y="130"/>
                  </a:lnTo>
                  <a:lnTo>
                    <a:pt x="428" y="130"/>
                  </a:lnTo>
                  <a:lnTo>
                    <a:pt x="423" y="131"/>
                  </a:lnTo>
                  <a:lnTo>
                    <a:pt x="418" y="131"/>
                  </a:lnTo>
                  <a:lnTo>
                    <a:pt x="412" y="131"/>
                  </a:lnTo>
                  <a:lnTo>
                    <a:pt x="407" y="131"/>
                  </a:lnTo>
                  <a:lnTo>
                    <a:pt x="403" y="131"/>
                  </a:lnTo>
                  <a:lnTo>
                    <a:pt x="398" y="131"/>
                  </a:lnTo>
                  <a:lnTo>
                    <a:pt x="393" y="133"/>
                  </a:lnTo>
                  <a:lnTo>
                    <a:pt x="388" y="131"/>
                  </a:lnTo>
                  <a:lnTo>
                    <a:pt x="382" y="131"/>
                  </a:lnTo>
                  <a:lnTo>
                    <a:pt x="377" y="130"/>
                  </a:lnTo>
                  <a:lnTo>
                    <a:pt x="371" y="130"/>
                  </a:lnTo>
                  <a:lnTo>
                    <a:pt x="366" y="128"/>
                  </a:lnTo>
                  <a:lnTo>
                    <a:pt x="360" y="128"/>
                  </a:lnTo>
                  <a:lnTo>
                    <a:pt x="355" y="127"/>
                  </a:lnTo>
                  <a:lnTo>
                    <a:pt x="350" y="127"/>
                  </a:lnTo>
                  <a:lnTo>
                    <a:pt x="344" y="125"/>
                  </a:lnTo>
                  <a:lnTo>
                    <a:pt x="338" y="125"/>
                  </a:lnTo>
                  <a:lnTo>
                    <a:pt x="333" y="125"/>
                  </a:lnTo>
                  <a:lnTo>
                    <a:pt x="326" y="125"/>
                  </a:lnTo>
                  <a:lnTo>
                    <a:pt x="320" y="125"/>
                  </a:lnTo>
                  <a:lnTo>
                    <a:pt x="315" y="125"/>
                  </a:lnTo>
                  <a:lnTo>
                    <a:pt x="309" y="125"/>
                  </a:lnTo>
                  <a:lnTo>
                    <a:pt x="304" y="127"/>
                  </a:lnTo>
                  <a:lnTo>
                    <a:pt x="300" y="127"/>
                  </a:lnTo>
                  <a:lnTo>
                    <a:pt x="295" y="127"/>
                  </a:lnTo>
                  <a:lnTo>
                    <a:pt x="290" y="128"/>
                  </a:lnTo>
                  <a:lnTo>
                    <a:pt x="285" y="130"/>
                  </a:lnTo>
                  <a:lnTo>
                    <a:pt x="279" y="131"/>
                  </a:lnTo>
                  <a:lnTo>
                    <a:pt x="274" y="133"/>
                  </a:lnTo>
                  <a:lnTo>
                    <a:pt x="269" y="135"/>
                  </a:lnTo>
                  <a:lnTo>
                    <a:pt x="265" y="136"/>
                  </a:lnTo>
                  <a:lnTo>
                    <a:pt x="258" y="138"/>
                  </a:lnTo>
                  <a:lnTo>
                    <a:pt x="254" y="139"/>
                  </a:lnTo>
                  <a:lnTo>
                    <a:pt x="247" y="142"/>
                  </a:lnTo>
                  <a:lnTo>
                    <a:pt x="242" y="144"/>
                  </a:lnTo>
                  <a:lnTo>
                    <a:pt x="236" y="146"/>
                  </a:lnTo>
                  <a:lnTo>
                    <a:pt x="230" y="147"/>
                  </a:lnTo>
                  <a:lnTo>
                    <a:pt x="225" y="149"/>
                  </a:lnTo>
                  <a:lnTo>
                    <a:pt x="219" y="150"/>
                  </a:lnTo>
                  <a:lnTo>
                    <a:pt x="214" y="152"/>
                  </a:lnTo>
                  <a:lnTo>
                    <a:pt x="208" y="152"/>
                  </a:lnTo>
                  <a:lnTo>
                    <a:pt x="201" y="154"/>
                  </a:lnTo>
                  <a:lnTo>
                    <a:pt x="196" y="155"/>
                  </a:lnTo>
                  <a:lnTo>
                    <a:pt x="190" y="155"/>
                  </a:lnTo>
                  <a:lnTo>
                    <a:pt x="185" y="155"/>
                  </a:lnTo>
                  <a:lnTo>
                    <a:pt x="181" y="155"/>
                  </a:lnTo>
                  <a:lnTo>
                    <a:pt x="176" y="157"/>
                  </a:lnTo>
                  <a:lnTo>
                    <a:pt x="170" y="155"/>
                  </a:lnTo>
                  <a:lnTo>
                    <a:pt x="165" y="155"/>
                  </a:lnTo>
                  <a:lnTo>
                    <a:pt x="160" y="154"/>
                  </a:lnTo>
                  <a:lnTo>
                    <a:pt x="155" y="152"/>
                  </a:lnTo>
                  <a:lnTo>
                    <a:pt x="150" y="150"/>
                  </a:lnTo>
                  <a:lnTo>
                    <a:pt x="147" y="149"/>
                  </a:lnTo>
                  <a:lnTo>
                    <a:pt x="143" y="146"/>
                  </a:lnTo>
                  <a:lnTo>
                    <a:pt x="139" y="142"/>
                  </a:lnTo>
                  <a:lnTo>
                    <a:pt x="135" y="139"/>
                  </a:lnTo>
                  <a:lnTo>
                    <a:pt x="131" y="136"/>
                  </a:lnTo>
                  <a:lnTo>
                    <a:pt x="127" y="133"/>
                  </a:lnTo>
                  <a:lnTo>
                    <a:pt x="124" y="131"/>
                  </a:lnTo>
                  <a:lnTo>
                    <a:pt x="119" y="128"/>
                  </a:lnTo>
                  <a:lnTo>
                    <a:pt x="116" y="127"/>
                  </a:lnTo>
                  <a:lnTo>
                    <a:pt x="111" y="125"/>
                  </a:lnTo>
                  <a:lnTo>
                    <a:pt x="106" y="125"/>
                  </a:lnTo>
                  <a:lnTo>
                    <a:pt x="103" y="123"/>
                  </a:lnTo>
                  <a:lnTo>
                    <a:pt x="98" y="122"/>
                  </a:lnTo>
                  <a:lnTo>
                    <a:pt x="93" y="122"/>
                  </a:lnTo>
                  <a:lnTo>
                    <a:pt x="89" y="122"/>
                  </a:lnTo>
                  <a:lnTo>
                    <a:pt x="85" y="122"/>
                  </a:lnTo>
                  <a:lnTo>
                    <a:pt x="81" y="122"/>
                  </a:lnTo>
                  <a:lnTo>
                    <a:pt x="76" y="122"/>
                  </a:lnTo>
                  <a:lnTo>
                    <a:pt x="73" y="122"/>
                  </a:lnTo>
                  <a:lnTo>
                    <a:pt x="66" y="122"/>
                  </a:lnTo>
                  <a:lnTo>
                    <a:pt x="63" y="123"/>
                  </a:lnTo>
                  <a:lnTo>
                    <a:pt x="57" y="123"/>
                  </a:lnTo>
                  <a:lnTo>
                    <a:pt x="54" y="125"/>
                  </a:lnTo>
                  <a:lnTo>
                    <a:pt x="49" y="125"/>
                  </a:lnTo>
                  <a:lnTo>
                    <a:pt x="44" y="127"/>
                  </a:lnTo>
                  <a:lnTo>
                    <a:pt x="40" y="128"/>
                  </a:lnTo>
                  <a:lnTo>
                    <a:pt x="36" y="130"/>
                  </a:lnTo>
                  <a:lnTo>
                    <a:pt x="32" y="131"/>
                  </a:lnTo>
                  <a:lnTo>
                    <a:pt x="27" y="131"/>
                  </a:lnTo>
                  <a:lnTo>
                    <a:pt x="22" y="133"/>
                  </a:lnTo>
                  <a:lnTo>
                    <a:pt x="19" y="135"/>
                  </a:lnTo>
                  <a:lnTo>
                    <a:pt x="14" y="136"/>
                  </a:lnTo>
                  <a:lnTo>
                    <a:pt x="9" y="138"/>
                  </a:lnTo>
                  <a:lnTo>
                    <a:pt x="5" y="138"/>
                  </a:lnTo>
                  <a:lnTo>
                    <a:pt x="1" y="139"/>
                  </a:lnTo>
                  <a:lnTo>
                    <a:pt x="0" y="141"/>
                  </a:lnTo>
                  <a:lnTo>
                    <a:pt x="1" y="142"/>
                  </a:lnTo>
                  <a:lnTo>
                    <a:pt x="1" y="1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29" name="Google Shape;2529;p49"/>
            <p:cNvSpPr/>
            <p:nvPr/>
          </p:nvSpPr>
          <p:spPr>
            <a:xfrm>
              <a:off x="3985" y="3764"/>
              <a:ext cx="296" cy="257"/>
            </a:xfrm>
            <a:custGeom>
              <a:avLst/>
              <a:gdLst/>
              <a:ahLst/>
              <a:cxnLst/>
              <a:rect l="l" t="t" r="r" b="b"/>
              <a:pathLst>
                <a:path w="296" h="257" extrusionOk="0">
                  <a:moveTo>
                    <a:pt x="76" y="0"/>
                  </a:moveTo>
                  <a:lnTo>
                    <a:pt x="73" y="3"/>
                  </a:lnTo>
                  <a:lnTo>
                    <a:pt x="71" y="9"/>
                  </a:lnTo>
                  <a:lnTo>
                    <a:pt x="70" y="14"/>
                  </a:lnTo>
                  <a:lnTo>
                    <a:pt x="66" y="19"/>
                  </a:lnTo>
                  <a:lnTo>
                    <a:pt x="65" y="24"/>
                  </a:lnTo>
                  <a:lnTo>
                    <a:pt x="63" y="29"/>
                  </a:lnTo>
                  <a:lnTo>
                    <a:pt x="60" y="33"/>
                  </a:lnTo>
                  <a:lnTo>
                    <a:pt x="58" y="40"/>
                  </a:lnTo>
                  <a:lnTo>
                    <a:pt x="57" y="44"/>
                  </a:lnTo>
                  <a:lnTo>
                    <a:pt x="55" y="49"/>
                  </a:lnTo>
                  <a:lnTo>
                    <a:pt x="54" y="54"/>
                  </a:lnTo>
                  <a:lnTo>
                    <a:pt x="52" y="59"/>
                  </a:lnTo>
                  <a:lnTo>
                    <a:pt x="51" y="63"/>
                  </a:lnTo>
                  <a:lnTo>
                    <a:pt x="49" y="68"/>
                  </a:lnTo>
                  <a:lnTo>
                    <a:pt x="47" y="75"/>
                  </a:lnTo>
                  <a:lnTo>
                    <a:pt x="46" y="79"/>
                  </a:lnTo>
                  <a:lnTo>
                    <a:pt x="43" y="84"/>
                  </a:lnTo>
                  <a:lnTo>
                    <a:pt x="41" y="89"/>
                  </a:lnTo>
                  <a:lnTo>
                    <a:pt x="39" y="95"/>
                  </a:lnTo>
                  <a:lnTo>
                    <a:pt x="38" y="100"/>
                  </a:lnTo>
                  <a:lnTo>
                    <a:pt x="36" y="105"/>
                  </a:lnTo>
                  <a:lnTo>
                    <a:pt x="35" y="109"/>
                  </a:lnTo>
                  <a:lnTo>
                    <a:pt x="33" y="114"/>
                  </a:lnTo>
                  <a:lnTo>
                    <a:pt x="32" y="121"/>
                  </a:lnTo>
                  <a:lnTo>
                    <a:pt x="28" y="125"/>
                  </a:lnTo>
                  <a:lnTo>
                    <a:pt x="27" y="130"/>
                  </a:lnTo>
                  <a:lnTo>
                    <a:pt x="25" y="136"/>
                  </a:lnTo>
                  <a:lnTo>
                    <a:pt x="24" y="141"/>
                  </a:lnTo>
                  <a:lnTo>
                    <a:pt x="20" y="146"/>
                  </a:lnTo>
                  <a:lnTo>
                    <a:pt x="19" y="151"/>
                  </a:lnTo>
                  <a:lnTo>
                    <a:pt x="17" y="157"/>
                  </a:lnTo>
                  <a:lnTo>
                    <a:pt x="16" y="162"/>
                  </a:lnTo>
                  <a:lnTo>
                    <a:pt x="12" y="167"/>
                  </a:lnTo>
                  <a:lnTo>
                    <a:pt x="11" y="170"/>
                  </a:lnTo>
                  <a:lnTo>
                    <a:pt x="8" y="176"/>
                  </a:lnTo>
                  <a:lnTo>
                    <a:pt x="6" y="181"/>
                  </a:lnTo>
                  <a:lnTo>
                    <a:pt x="5" y="186"/>
                  </a:lnTo>
                  <a:lnTo>
                    <a:pt x="3" y="192"/>
                  </a:lnTo>
                  <a:lnTo>
                    <a:pt x="1" y="197"/>
                  </a:lnTo>
                  <a:lnTo>
                    <a:pt x="1" y="201"/>
                  </a:lnTo>
                  <a:lnTo>
                    <a:pt x="0" y="208"/>
                  </a:lnTo>
                  <a:lnTo>
                    <a:pt x="0" y="213"/>
                  </a:lnTo>
                  <a:lnTo>
                    <a:pt x="0" y="217"/>
                  </a:lnTo>
                  <a:lnTo>
                    <a:pt x="0" y="222"/>
                  </a:lnTo>
                  <a:lnTo>
                    <a:pt x="1" y="227"/>
                  </a:lnTo>
                  <a:lnTo>
                    <a:pt x="3" y="233"/>
                  </a:lnTo>
                  <a:lnTo>
                    <a:pt x="5" y="238"/>
                  </a:lnTo>
                  <a:lnTo>
                    <a:pt x="8" y="243"/>
                  </a:lnTo>
                  <a:lnTo>
                    <a:pt x="11" y="246"/>
                  </a:lnTo>
                  <a:lnTo>
                    <a:pt x="14" y="249"/>
                  </a:lnTo>
                  <a:lnTo>
                    <a:pt x="19" y="252"/>
                  </a:lnTo>
                  <a:lnTo>
                    <a:pt x="24" y="254"/>
                  </a:lnTo>
                  <a:lnTo>
                    <a:pt x="28" y="255"/>
                  </a:lnTo>
                  <a:lnTo>
                    <a:pt x="35" y="257"/>
                  </a:lnTo>
                  <a:lnTo>
                    <a:pt x="39" y="257"/>
                  </a:lnTo>
                  <a:lnTo>
                    <a:pt x="46" y="257"/>
                  </a:lnTo>
                  <a:lnTo>
                    <a:pt x="52" y="257"/>
                  </a:lnTo>
                  <a:lnTo>
                    <a:pt x="57" y="257"/>
                  </a:lnTo>
                  <a:lnTo>
                    <a:pt x="63" y="255"/>
                  </a:lnTo>
                  <a:lnTo>
                    <a:pt x="70" y="254"/>
                  </a:lnTo>
                  <a:lnTo>
                    <a:pt x="74" y="252"/>
                  </a:lnTo>
                  <a:lnTo>
                    <a:pt x="79" y="252"/>
                  </a:lnTo>
                  <a:lnTo>
                    <a:pt x="84" y="251"/>
                  </a:lnTo>
                  <a:lnTo>
                    <a:pt x="89" y="249"/>
                  </a:lnTo>
                  <a:lnTo>
                    <a:pt x="92" y="246"/>
                  </a:lnTo>
                  <a:lnTo>
                    <a:pt x="95" y="244"/>
                  </a:lnTo>
                  <a:lnTo>
                    <a:pt x="100" y="243"/>
                  </a:lnTo>
                  <a:lnTo>
                    <a:pt x="103" y="241"/>
                  </a:lnTo>
                  <a:lnTo>
                    <a:pt x="106" y="239"/>
                  </a:lnTo>
                  <a:lnTo>
                    <a:pt x="111" y="238"/>
                  </a:lnTo>
                  <a:lnTo>
                    <a:pt x="114" y="236"/>
                  </a:lnTo>
                  <a:lnTo>
                    <a:pt x="117" y="235"/>
                  </a:lnTo>
                  <a:lnTo>
                    <a:pt x="120" y="233"/>
                  </a:lnTo>
                  <a:lnTo>
                    <a:pt x="123" y="232"/>
                  </a:lnTo>
                  <a:lnTo>
                    <a:pt x="127" y="228"/>
                  </a:lnTo>
                  <a:lnTo>
                    <a:pt x="131" y="227"/>
                  </a:lnTo>
                  <a:lnTo>
                    <a:pt x="135" y="225"/>
                  </a:lnTo>
                  <a:lnTo>
                    <a:pt x="138" y="224"/>
                  </a:lnTo>
                  <a:lnTo>
                    <a:pt x="141" y="222"/>
                  </a:lnTo>
                  <a:lnTo>
                    <a:pt x="144" y="220"/>
                  </a:lnTo>
                  <a:lnTo>
                    <a:pt x="149" y="219"/>
                  </a:lnTo>
                  <a:lnTo>
                    <a:pt x="152" y="217"/>
                  </a:lnTo>
                  <a:lnTo>
                    <a:pt x="155" y="216"/>
                  </a:lnTo>
                  <a:lnTo>
                    <a:pt x="158" y="216"/>
                  </a:lnTo>
                  <a:lnTo>
                    <a:pt x="162" y="214"/>
                  </a:lnTo>
                  <a:lnTo>
                    <a:pt x="166" y="213"/>
                  </a:lnTo>
                  <a:lnTo>
                    <a:pt x="169" y="211"/>
                  </a:lnTo>
                  <a:lnTo>
                    <a:pt x="174" y="211"/>
                  </a:lnTo>
                  <a:lnTo>
                    <a:pt x="177" y="209"/>
                  </a:lnTo>
                  <a:lnTo>
                    <a:pt x="181" y="208"/>
                  </a:lnTo>
                  <a:lnTo>
                    <a:pt x="185" y="208"/>
                  </a:lnTo>
                  <a:lnTo>
                    <a:pt x="190" y="208"/>
                  </a:lnTo>
                  <a:lnTo>
                    <a:pt x="193" y="206"/>
                  </a:lnTo>
                  <a:lnTo>
                    <a:pt x="198" y="205"/>
                  </a:lnTo>
                  <a:lnTo>
                    <a:pt x="203" y="205"/>
                  </a:lnTo>
                  <a:lnTo>
                    <a:pt x="207" y="205"/>
                  </a:lnTo>
                  <a:lnTo>
                    <a:pt x="214" y="205"/>
                  </a:lnTo>
                  <a:lnTo>
                    <a:pt x="219" y="205"/>
                  </a:lnTo>
                  <a:lnTo>
                    <a:pt x="225" y="203"/>
                  </a:lnTo>
                  <a:lnTo>
                    <a:pt x="230" y="203"/>
                  </a:lnTo>
                  <a:lnTo>
                    <a:pt x="234" y="203"/>
                  </a:lnTo>
                  <a:lnTo>
                    <a:pt x="241" y="203"/>
                  </a:lnTo>
                  <a:lnTo>
                    <a:pt x="246" y="201"/>
                  </a:lnTo>
                  <a:lnTo>
                    <a:pt x="252" y="201"/>
                  </a:lnTo>
                  <a:lnTo>
                    <a:pt x="257" y="200"/>
                  </a:lnTo>
                  <a:lnTo>
                    <a:pt x="261" y="198"/>
                  </a:lnTo>
                  <a:lnTo>
                    <a:pt x="266" y="198"/>
                  </a:lnTo>
                  <a:lnTo>
                    <a:pt x="271" y="197"/>
                  </a:lnTo>
                  <a:lnTo>
                    <a:pt x="277" y="193"/>
                  </a:lnTo>
                  <a:lnTo>
                    <a:pt x="282" y="192"/>
                  </a:lnTo>
                  <a:lnTo>
                    <a:pt x="287" y="190"/>
                  </a:lnTo>
                  <a:lnTo>
                    <a:pt x="293" y="189"/>
                  </a:lnTo>
                  <a:lnTo>
                    <a:pt x="296" y="184"/>
                  </a:lnTo>
                  <a:lnTo>
                    <a:pt x="295" y="179"/>
                  </a:lnTo>
                  <a:lnTo>
                    <a:pt x="292" y="174"/>
                  </a:lnTo>
                  <a:lnTo>
                    <a:pt x="287" y="174"/>
                  </a:lnTo>
                  <a:lnTo>
                    <a:pt x="282" y="174"/>
                  </a:lnTo>
                  <a:lnTo>
                    <a:pt x="279" y="178"/>
                  </a:lnTo>
                  <a:lnTo>
                    <a:pt x="274" y="178"/>
                  </a:lnTo>
                  <a:lnTo>
                    <a:pt x="269" y="179"/>
                  </a:lnTo>
                  <a:lnTo>
                    <a:pt x="265" y="179"/>
                  </a:lnTo>
                  <a:lnTo>
                    <a:pt x="261" y="181"/>
                  </a:lnTo>
                  <a:lnTo>
                    <a:pt x="257" y="182"/>
                  </a:lnTo>
                  <a:lnTo>
                    <a:pt x="253" y="184"/>
                  </a:lnTo>
                  <a:lnTo>
                    <a:pt x="249" y="184"/>
                  </a:lnTo>
                  <a:lnTo>
                    <a:pt x="246" y="184"/>
                  </a:lnTo>
                  <a:lnTo>
                    <a:pt x="241" y="186"/>
                  </a:lnTo>
                  <a:lnTo>
                    <a:pt x="238" y="186"/>
                  </a:lnTo>
                  <a:lnTo>
                    <a:pt x="233" y="187"/>
                  </a:lnTo>
                  <a:lnTo>
                    <a:pt x="230" y="187"/>
                  </a:lnTo>
                  <a:lnTo>
                    <a:pt x="225" y="189"/>
                  </a:lnTo>
                  <a:lnTo>
                    <a:pt x="222" y="190"/>
                  </a:lnTo>
                  <a:lnTo>
                    <a:pt x="217" y="190"/>
                  </a:lnTo>
                  <a:lnTo>
                    <a:pt x="214" y="190"/>
                  </a:lnTo>
                  <a:lnTo>
                    <a:pt x="209" y="190"/>
                  </a:lnTo>
                  <a:lnTo>
                    <a:pt x="206" y="192"/>
                  </a:lnTo>
                  <a:lnTo>
                    <a:pt x="201" y="192"/>
                  </a:lnTo>
                  <a:lnTo>
                    <a:pt x="196" y="193"/>
                  </a:lnTo>
                  <a:lnTo>
                    <a:pt x="193" y="193"/>
                  </a:lnTo>
                  <a:lnTo>
                    <a:pt x="190" y="195"/>
                  </a:lnTo>
                  <a:lnTo>
                    <a:pt x="185" y="195"/>
                  </a:lnTo>
                  <a:lnTo>
                    <a:pt x="181" y="197"/>
                  </a:lnTo>
                  <a:lnTo>
                    <a:pt x="177" y="197"/>
                  </a:lnTo>
                  <a:lnTo>
                    <a:pt x="173" y="197"/>
                  </a:lnTo>
                  <a:lnTo>
                    <a:pt x="168" y="198"/>
                  </a:lnTo>
                  <a:lnTo>
                    <a:pt x="165" y="198"/>
                  </a:lnTo>
                  <a:lnTo>
                    <a:pt x="160" y="200"/>
                  </a:lnTo>
                  <a:lnTo>
                    <a:pt x="157" y="201"/>
                  </a:lnTo>
                  <a:lnTo>
                    <a:pt x="154" y="201"/>
                  </a:lnTo>
                  <a:lnTo>
                    <a:pt x="150" y="201"/>
                  </a:lnTo>
                  <a:lnTo>
                    <a:pt x="147" y="203"/>
                  </a:lnTo>
                  <a:lnTo>
                    <a:pt x="144" y="205"/>
                  </a:lnTo>
                  <a:lnTo>
                    <a:pt x="139" y="205"/>
                  </a:lnTo>
                  <a:lnTo>
                    <a:pt x="135" y="208"/>
                  </a:lnTo>
                  <a:lnTo>
                    <a:pt x="130" y="209"/>
                  </a:lnTo>
                  <a:lnTo>
                    <a:pt x="125" y="211"/>
                  </a:lnTo>
                  <a:lnTo>
                    <a:pt x="120" y="214"/>
                  </a:lnTo>
                  <a:lnTo>
                    <a:pt x="114" y="216"/>
                  </a:lnTo>
                  <a:lnTo>
                    <a:pt x="109" y="217"/>
                  </a:lnTo>
                  <a:lnTo>
                    <a:pt x="104" y="220"/>
                  </a:lnTo>
                  <a:lnTo>
                    <a:pt x="98" y="224"/>
                  </a:lnTo>
                  <a:lnTo>
                    <a:pt x="93" y="225"/>
                  </a:lnTo>
                  <a:lnTo>
                    <a:pt x="87" y="228"/>
                  </a:lnTo>
                  <a:lnTo>
                    <a:pt x="82" y="230"/>
                  </a:lnTo>
                  <a:lnTo>
                    <a:pt x="76" y="232"/>
                  </a:lnTo>
                  <a:lnTo>
                    <a:pt x="71" y="233"/>
                  </a:lnTo>
                  <a:lnTo>
                    <a:pt x="65" y="235"/>
                  </a:lnTo>
                  <a:lnTo>
                    <a:pt x="60" y="236"/>
                  </a:lnTo>
                  <a:lnTo>
                    <a:pt x="55" y="236"/>
                  </a:lnTo>
                  <a:lnTo>
                    <a:pt x="49" y="238"/>
                  </a:lnTo>
                  <a:lnTo>
                    <a:pt x="46" y="238"/>
                  </a:lnTo>
                  <a:lnTo>
                    <a:pt x="41" y="238"/>
                  </a:lnTo>
                  <a:lnTo>
                    <a:pt x="38" y="236"/>
                  </a:lnTo>
                  <a:lnTo>
                    <a:pt x="33" y="236"/>
                  </a:lnTo>
                  <a:lnTo>
                    <a:pt x="30" y="235"/>
                  </a:lnTo>
                  <a:lnTo>
                    <a:pt x="28" y="233"/>
                  </a:lnTo>
                  <a:lnTo>
                    <a:pt x="25" y="230"/>
                  </a:lnTo>
                  <a:lnTo>
                    <a:pt x="24" y="227"/>
                  </a:lnTo>
                  <a:lnTo>
                    <a:pt x="22" y="224"/>
                  </a:lnTo>
                  <a:lnTo>
                    <a:pt x="22" y="219"/>
                  </a:lnTo>
                  <a:lnTo>
                    <a:pt x="20" y="214"/>
                  </a:lnTo>
                  <a:lnTo>
                    <a:pt x="20" y="209"/>
                  </a:lnTo>
                  <a:lnTo>
                    <a:pt x="20" y="205"/>
                  </a:lnTo>
                  <a:lnTo>
                    <a:pt x="22" y="201"/>
                  </a:lnTo>
                  <a:lnTo>
                    <a:pt x="22" y="197"/>
                  </a:lnTo>
                  <a:lnTo>
                    <a:pt x="24" y="192"/>
                  </a:lnTo>
                  <a:lnTo>
                    <a:pt x="27" y="187"/>
                  </a:lnTo>
                  <a:lnTo>
                    <a:pt x="28" y="182"/>
                  </a:lnTo>
                  <a:lnTo>
                    <a:pt x="30" y="178"/>
                  </a:lnTo>
                  <a:lnTo>
                    <a:pt x="32" y="173"/>
                  </a:lnTo>
                  <a:lnTo>
                    <a:pt x="33" y="168"/>
                  </a:lnTo>
                  <a:lnTo>
                    <a:pt x="36" y="163"/>
                  </a:lnTo>
                  <a:lnTo>
                    <a:pt x="38" y="159"/>
                  </a:lnTo>
                  <a:lnTo>
                    <a:pt x="39" y="154"/>
                  </a:lnTo>
                  <a:lnTo>
                    <a:pt x="41" y="151"/>
                  </a:lnTo>
                  <a:lnTo>
                    <a:pt x="43" y="147"/>
                  </a:lnTo>
                  <a:lnTo>
                    <a:pt x="46" y="141"/>
                  </a:lnTo>
                  <a:lnTo>
                    <a:pt x="47" y="138"/>
                  </a:lnTo>
                  <a:lnTo>
                    <a:pt x="49" y="132"/>
                  </a:lnTo>
                  <a:lnTo>
                    <a:pt x="51" y="128"/>
                  </a:lnTo>
                  <a:lnTo>
                    <a:pt x="52" y="124"/>
                  </a:lnTo>
                  <a:lnTo>
                    <a:pt x="54" y="119"/>
                  </a:lnTo>
                  <a:lnTo>
                    <a:pt x="57" y="114"/>
                  </a:lnTo>
                  <a:lnTo>
                    <a:pt x="58" y="109"/>
                  </a:lnTo>
                  <a:lnTo>
                    <a:pt x="60" y="106"/>
                  </a:lnTo>
                  <a:lnTo>
                    <a:pt x="63" y="101"/>
                  </a:lnTo>
                  <a:lnTo>
                    <a:pt x="65" y="97"/>
                  </a:lnTo>
                  <a:lnTo>
                    <a:pt x="66" y="92"/>
                  </a:lnTo>
                  <a:lnTo>
                    <a:pt x="68" y="87"/>
                  </a:lnTo>
                  <a:lnTo>
                    <a:pt x="70" y="84"/>
                  </a:lnTo>
                  <a:lnTo>
                    <a:pt x="71" y="79"/>
                  </a:lnTo>
                  <a:lnTo>
                    <a:pt x="74" y="75"/>
                  </a:lnTo>
                  <a:lnTo>
                    <a:pt x="76" y="70"/>
                  </a:lnTo>
                  <a:lnTo>
                    <a:pt x="77" y="65"/>
                  </a:lnTo>
                  <a:lnTo>
                    <a:pt x="79" y="60"/>
                  </a:lnTo>
                  <a:lnTo>
                    <a:pt x="81" y="55"/>
                  </a:lnTo>
                  <a:lnTo>
                    <a:pt x="82" y="52"/>
                  </a:lnTo>
                  <a:lnTo>
                    <a:pt x="84" y="48"/>
                  </a:lnTo>
                  <a:lnTo>
                    <a:pt x="85" y="43"/>
                  </a:lnTo>
                  <a:lnTo>
                    <a:pt x="87" y="38"/>
                  </a:lnTo>
                  <a:lnTo>
                    <a:pt x="89" y="33"/>
                  </a:lnTo>
                  <a:lnTo>
                    <a:pt x="89" y="29"/>
                  </a:lnTo>
                  <a:lnTo>
                    <a:pt x="90" y="24"/>
                  </a:lnTo>
                  <a:lnTo>
                    <a:pt x="92" y="19"/>
                  </a:lnTo>
                  <a:lnTo>
                    <a:pt x="93" y="14"/>
                  </a:lnTo>
                  <a:lnTo>
                    <a:pt x="93" y="9"/>
                  </a:lnTo>
                  <a:lnTo>
                    <a:pt x="95" y="5"/>
                  </a:lnTo>
                  <a:lnTo>
                    <a:pt x="97" y="2"/>
                  </a:lnTo>
                  <a:lnTo>
                    <a:pt x="95" y="0"/>
                  </a:lnTo>
                  <a:lnTo>
                    <a:pt x="7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30" name="Google Shape;2530;p49"/>
            <p:cNvSpPr/>
            <p:nvPr/>
          </p:nvSpPr>
          <p:spPr>
            <a:xfrm>
              <a:off x="4137" y="3902"/>
              <a:ext cx="98" cy="43"/>
            </a:xfrm>
            <a:custGeom>
              <a:avLst/>
              <a:gdLst/>
              <a:ahLst/>
              <a:cxnLst/>
              <a:rect l="l" t="t" r="r" b="b"/>
              <a:pathLst>
                <a:path w="98" h="43" extrusionOk="0">
                  <a:moveTo>
                    <a:pt x="0" y="43"/>
                  </a:moveTo>
                  <a:lnTo>
                    <a:pt x="3" y="41"/>
                  </a:lnTo>
                  <a:lnTo>
                    <a:pt x="6" y="40"/>
                  </a:lnTo>
                  <a:lnTo>
                    <a:pt x="10" y="38"/>
                  </a:lnTo>
                  <a:lnTo>
                    <a:pt x="14" y="36"/>
                  </a:lnTo>
                  <a:lnTo>
                    <a:pt x="17" y="35"/>
                  </a:lnTo>
                  <a:lnTo>
                    <a:pt x="21" y="35"/>
                  </a:lnTo>
                  <a:lnTo>
                    <a:pt x="25" y="33"/>
                  </a:lnTo>
                  <a:lnTo>
                    <a:pt x="29" y="33"/>
                  </a:lnTo>
                  <a:lnTo>
                    <a:pt x="32" y="32"/>
                  </a:lnTo>
                  <a:lnTo>
                    <a:pt x="35" y="30"/>
                  </a:lnTo>
                  <a:lnTo>
                    <a:pt x="40" y="30"/>
                  </a:lnTo>
                  <a:lnTo>
                    <a:pt x="43" y="29"/>
                  </a:lnTo>
                  <a:lnTo>
                    <a:pt x="46" y="29"/>
                  </a:lnTo>
                  <a:lnTo>
                    <a:pt x="51" y="29"/>
                  </a:lnTo>
                  <a:lnTo>
                    <a:pt x="54" y="27"/>
                  </a:lnTo>
                  <a:lnTo>
                    <a:pt x="59" y="27"/>
                  </a:lnTo>
                  <a:lnTo>
                    <a:pt x="63" y="25"/>
                  </a:lnTo>
                  <a:lnTo>
                    <a:pt x="70" y="25"/>
                  </a:lnTo>
                  <a:lnTo>
                    <a:pt x="75" y="24"/>
                  </a:lnTo>
                  <a:lnTo>
                    <a:pt x="81" y="24"/>
                  </a:lnTo>
                  <a:lnTo>
                    <a:pt x="86" y="21"/>
                  </a:lnTo>
                  <a:lnTo>
                    <a:pt x="90" y="19"/>
                  </a:lnTo>
                  <a:lnTo>
                    <a:pt x="95" y="14"/>
                  </a:lnTo>
                  <a:lnTo>
                    <a:pt x="98" y="11"/>
                  </a:lnTo>
                  <a:lnTo>
                    <a:pt x="98" y="8"/>
                  </a:lnTo>
                  <a:lnTo>
                    <a:pt x="98" y="5"/>
                  </a:lnTo>
                  <a:lnTo>
                    <a:pt x="97" y="2"/>
                  </a:lnTo>
                  <a:lnTo>
                    <a:pt x="94" y="0"/>
                  </a:lnTo>
                  <a:lnTo>
                    <a:pt x="87" y="0"/>
                  </a:lnTo>
                  <a:lnTo>
                    <a:pt x="82" y="0"/>
                  </a:lnTo>
                  <a:lnTo>
                    <a:pt x="76" y="2"/>
                  </a:lnTo>
                  <a:lnTo>
                    <a:pt x="71" y="3"/>
                  </a:lnTo>
                  <a:lnTo>
                    <a:pt x="65" y="5"/>
                  </a:lnTo>
                  <a:lnTo>
                    <a:pt x="60" y="8"/>
                  </a:lnTo>
                  <a:lnTo>
                    <a:pt x="55" y="11"/>
                  </a:lnTo>
                  <a:lnTo>
                    <a:pt x="49" y="13"/>
                  </a:lnTo>
                  <a:lnTo>
                    <a:pt x="46" y="14"/>
                  </a:lnTo>
                  <a:lnTo>
                    <a:pt x="43" y="16"/>
                  </a:lnTo>
                  <a:lnTo>
                    <a:pt x="40" y="17"/>
                  </a:lnTo>
                  <a:lnTo>
                    <a:pt x="36" y="19"/>
                  </a:lnTo>
                  <a:lnTo>
                    <a:pt x="33" y="19"/>
                  </a:lnTo>
                  <a:lnTo>
                    <a:pt x="29" y="21"/>
                  </a:lnTo>
                  <a:lnTo>
                    <a:pt x="25" y="22"/>
                  </a:lnTo>
                  <a:lnTo>
                    <a:pt x="22" y="24"/>
                  </a:lnTo>
                  <a:lnTo>
                    <a:pt x="19" y="25"/>
                  </a:lnTo>
                  <a:lnTo>
                    <a:pt x="16" y="29"/>
                  </a:lnTo>
                  <a:lnTo>
                    <a:pt x="13" y="30"/>
                  </a:lnTo>
                  <a:lnTo>
                    <a:pt x="10" y="32"/>
                  </a:lnTo>
                  <a:lnTo>
                    <a:pt x="5" y="36"/>
                  </a:lnTo>
                  <a:lnTo>
                    <a:pt x="0" y="41"/>
                  </a:lnTo>
                  <a:lnTo>
                    <a:pt x="0" y="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31" name="Google Shape;2531;p49"/>
            <p:cNvSpPr/>
            <p:nvPr/>
          </p:nvSpPr>
          <p:spPr>
            <a:xfrm>
              <a:off x="4487" y="3716"/>
              <a:ext cx="657" cy="110"/>
            </a:xfrm>
            <a:custGeom>
              <a:avLst/>
              <a:gdLst/>
              <a:ahLst/>
              <a:cxnLst/>
              <a:rect l="l" t="t" r="r" b="b"/>
              <a:pathLst>
                <a:path w="657" h="110" extrusionOk="0">
                  <a:moveTo>
                    <a:pt x="641" y="5"/>
                  </a:moveTo>
                  <a:lnTo>
                    <a:pt x="638" y="10"/>
                  </a:lnTo>
                  <a:lnTo>
                    <a:pt x="633" y="15"/>
                  </a:lnTo>
                  <a:lnTo>
                    <a:pt x="630" y="18"/>
                  </a:lnTo>
                  <a:lnTo>
                    <a:pt x="627" y="23"/>
                  </a:lnTo>
                  <a:lnTo>
                    <a:pt x="622" y="26"/>
                  </a:lnTo>
                  <a:lnTo>
                    <a:pt x="617" y="31"/>
                  </a:lnTo>
                  <a:lnTo>
                    <a:pt x="614" y="34"/>
                  </a:lnTo>
                  <a:lnTo>
                    <a:pt x="609" y="37"/>
                  </a:lnTo>
                  <a:lnTo>
                    <a:pt x="604" y="40"/>
                  </a:lnTo>
                  <a:lnTo>
                    <a:pt x="600" y="43"/>
                  </a:lnTo>
                  <a:lnTo>
                    <a:pt x="595" y="45"/>
                  </a:lnTo>
                  <a:lnTo>
                    <a:pt x="590" y="48"/>
                  </a:lnTo>
                  <a:lnTo>
                    <a:pt x="585" y="50"/>
                  </a:lnTo>
                  <a:lnTo>
                    <a:pt x="581" y="51"/>
                  </a:lnTo>
                  <a:lnTo>
                    <a:pt x="574" y="53"/>
                  </a:lnTo>
                  <a:lnTo>
                    <a:pt x="571" y="54"/>
                  </a:lnTo>
                  <a:lnTo>
                    <a:pt x="565" y="56"/>
                  </a:lnTo>
                  <a:lnTo>
                    <a:pt x="558" y="56"/>
                  </a:lnTo>
                  <a:lnTo>
                    <a:pt x="554" y="57"/>
                  </a:lnTo>
                  <a:lnTo>
                    <a:pt x="549" y="57"/>
                  </a:lnTo>
                  <a:lnTo>
                    <a:pt x="543" y="57"/>
                  </a:lnTo>
                  <a:lnTo>
                    <a:pt x="536" y="57"/>
                  </a:lnTo>
                  <a:lnTo>
                    <a:pt x="531" y="57"/>
                  </a:lnTo>
                  <a:lnTo>
                    <a:pt x="527" y="59"/>
                  </a:lnTo>
                  <a:lnTo>
                    <a:pt x="520" y="57"/>
                  </a:lnTo>
                  <a:lnTo>
                    <a:pt x="514" y="57"/>
                  </a:lnTo>
                  <a:lnTo>
                    <a:pt x="509" y="57"/>
                  </a:lnTo>
                  <a:lnTo>
                    <a:pt x="503" y="56"/>
                  </a:lnTo>
                  <a:lnTo>
                    <a:pt x="498" y="56"/>
                  </a:lnTo>
                  <a:lnTo>
                    <a:pt x="493" y="54"/>
                  </a:lnTo>
                  <a:lnTo>
                    <a:pt x="489" y="53"/>
                  </a:lnTo>
                  <a:lnTo>
                    <a:pt x="482" y="51"/>
                  </a:lnTo>
                  <a:lnTo>
                    <a:pt x="478" y="50"/>
                  </a:lnTo>
                  <a:lnTo>
                    <a:pt x="474" y="50"/>
                  </a:lnTo>
                  <a:lnTo>
                    <a:pt x="470" y="48"/>
                  </a:lnTo>
                  <a:lnTo>
                    <a:pt x="466" y="46"/>
                  </a:lnTo>
                  <a:lnTo>
                    <a:pt x="462" y="45"/>
                  </a:lnTo>
                  <a:lnTo>
                    <a:pt x="459" y="45"/>
                  </a:lnTo>
                  <a:lnTo>
                    <a:pt x="454" y="43"/>
                  </a:lnTo>
                  <a:lnTo>
                    <a:pt x="451" y="43"/>
                  </a:lnTo>
                  <a:lnTo>
                    <a:pt x="446" y="42"/>
                  </a:lnTo>
                  <a:lnTo>
                    <a:pt x="443" y="42"/>
                  </a:lnTo>
                  <a:lnTo>
                    <a:pt x="438" y="42"/>
                  </a:lnTo>
                  <a:lnTo>
                    <a:pt x="435" y="42"/>
                  </a:lnTo>
                  <a:lnTo>
                    <a:pt x="430" y="40"/>
                  </a:lnTo>
                  <a:lnTo>
                    <a:pt x="427" y="40"/>
                  </a:lnTo>
                  <a:lnTo>
                    <a:pt x="424" y="40"/>
                  </a:lnTo>
                  <a:lnTo>
                    <a:pt x="419" y="40"/>
                  </a:lnTo>
                  <a:lnTo>
                    <a:pt x="416" y="38"/>
                  </a:lnTo>
                  <a:lnTo>
                    <a:pt x="411" y="38"/>
                  </a:lnTo>
                  <a:lnTo>
                    <a:pt x="408" y="38"/>
                  </a:lnTo>
                  <a:lnTo>
                    <a:pt x="405" y="38"/>
                  </a:lnTo>
                  <a:lnTo>
                    <a:pt x="400" y="38"/>
                  </a:lnTo>
                  <a:lnTo>
                    <a:pt x="395" y="38"/>
                  </a:lnTo>
                  <a:lnTo>
                    <a:pt x="392" y="38"/>
                  </a:lnTo>
                  <a:lnTo>
                    <a:pt x="389" y="40"/>
                  </a:lnTo>
                  <a:lnTo>
                    <a:pt x="384" y="40"/>
                  </a:lnTo>
                  <a:lnTo>
                    <a:pt x="381" y="40"/>
                  </a:lnTo>
                  <a:lnTo>
                    <a:pt x="376" y="42"/>
                  </a:lnTo>
                  <a:lnTo>
                    <a:pt x="373" y="42"/>
                  </a:lnTo>
                  <a:lnTo>
                    <a:pt x="368" y="42"/>
                  </a:lnTo>
                  <a:lnTo>
                    <a:pt x="363" y="43"/>
                  </a:lnTo>
                  <a:lnTo>
                    <a:pt x="360" y="43"/>
                  </a:lnTo>
                  <a:lnTo>
                    <a:pt x="356" y="45"/>
                  </a:lnTo>
                  <a:lnTo>
                    <a:pt x="351" y="45"/>
                  </a:lnTo>
                  <a:lnTo>
                    <a:pt x="344" y="45"/>
                  </a:lnTo>
                  <a:lnTo>
                    <a:pt x="340" y="46"/>
                  </a:lnTo>
                  <a:lnTo>
                    <a:pt x="335" y="46"/>
                  </a:lnTo>
                  <a:lnTo>
                    <a:pt x="329" y="48"/>
                  </a:lnTo>
                  <a:lnTo>
                    <a:pt x="324" y="48"/>
                  </a:lnTo>
                  <a:lnTo>
                    <a:pt x="319" y="48"/>
                  </a:lnTo>
                  <a:lnTo>
                    <a:pt x="313" y="50"/>
                  </a:lnTo>
                  <a:lnTo>
                    <a:pt x="308" y="50"/>
                  </a:lnTo>
                  <a:lnTo>
                    <a:pt x="302" y="50"/>
                  </a:lnTo>
                  <a:lnTo>
                    <a:pt x="297" y="50"/>
                  </a:lnTo>
                  <a:lnTo>
                    <a:pt x="292" y="50"/>
                  </a:lnTo>
                  <a:lnTo>
                    <a:pt x="286" y="50"/>
                  </a:lnTo>
                  <a:lnTo>
                    <a:pt x="281" y="51"/>
                  </a:lnTo>
                  <a:lnTo>
                    <a:pt x="276" y="51"/>
                  </a:lnTo>
                  <a:lnTo>
                    <a:pt x="271" y="51"/>
                  </a:lnTo>
                  <a:lnTo>
                    <a:pt x="265" y="51"/>
                  </a:lnTo>
                  <a:lnTo>
                    <a:pt x="260" y="51"/>
                  </a:lnTo>
                  <a:lnTo>
                    <a:pt x="254" y="51"/>
                  </a:lnTo>
                  <a:lnTo>
                    <a:pt x="249" y="51"/>
                  </a:lnTo>
                  <a:lnTo>
                    <a:pt x="243" y="50"/>
                  </a:lnTo>
                  <a:lnTo>
                    <a:pt x="238" y="50"/>
                  </a:lnTo>
                  <a:lnTo>
                    <a:pt x="233" y="50"/>
                  </a:lnTo>
                  <a:lnTo>
                    <a:pt x="229" y="50"/>
                  </a:lnTo>
                  <a:lnTo>
                    <a:pt x="222" y="50"/>
                  </a:lnTo>
                  <a:lnTo>
                    <a:pt x="218" y="50"/>
                  </a:lnTo>
                  <a:lnTo>
                    <a:pt x="211" y="50"/>
                  </a:lnTo>
                  <a:lnTo>
                    <a:pt x="206" y="50"/>
                  </a:lnTo>
                  <a:lnTo>
                    <a:pt x="202" y="48"/>
                  </a:lnTo>
                  <a:lnTo>
                    <a:pt x="195" y="48"/>
                  </a:lnTo>
                  <a:lnTo>
                    <a:pt x="191" y="48"/>
                  </a:lnTo>
                  <a:lnTo>
                    <a:pt x="186" y="48"/>
                  </a:lnTo>
                  <a:lnTo>
                    <a:pt x="180" y="48"/>
                  </a:lnTo>
                  <a:lnTo>
                    <a:pt x="175" y="46"/>
                  </a:lnTo>
                  <a:lnTo>
                    <a:pt x="168" y="46"/>
                  </a:lnTo>
                  <a:lnTo>
                    <a:pt x="164" y="46"/>
                  </a:lnTo>
                  <a:lnTo>
                    <a:pt x="157" y="45"/>
                  </a:lnTo>
                  <a:lnTo>
                    <a:pt x="153" y="45"/>
                  </a:lnTo>
                  <a:lnTo>
                    <a:pt x="148" y="45"/>
                  </a:lnTo>
                  <a:lnTo>
                    <a:pt x="141" y="45"/>
                  </a:lnTo>
                  <a:lnTo>
                    <a:pt x="137" y="45"/>
                  </a:lnTo>
                  <a:lnTo>
                    <a:pt x="130" y="43"/>
                  </a:lnTo>
                  <a:lnTo>
                    <a:pt x="126" y="43"/>
                  </a:lnTo>
                  <a:lnTo>
                    <a:pt x="121" y="43"/>
                  </a:lnTo>
                  <a:lnTo>
                    <a:pt x="115" y="43"/>
                  </a:lnTo>
                  <a:lnTo>
                    <a:pt x="110" y="43"/>
                  </a:lnTo>
                  <a:lnTo>
                    <a:pt x="105" y="43"/>
                  </a:lnTo>
                  <a:lnTo>
                    <a:pt x="99" y="43"/>
                  </a:lnTo>
                  <a:lnTo>
                    <a:pt x="94" y="42"/>
                  </a:lnTo>
                  <a:lnTo>
                    <a:pt x="88" y="42"/>
                  </a:lnTo>
                  <a:lnTo>
                    <a:pt x="83" y="42"/>
                  </a:lnTo>
                  <a:lnTo>
                    <a:pt x="76" y="42"/>
                  </a:lnTo>
                  <a:lnTo>
                    <a:pt x="72" y="42"/>
                  </a:lnTo>
                  <a:lnTo>
                    <a:pt x="67" y="42"/>
                  </a:lnTo>
                  <a:lnTo>
                    <a:pt x="62" y="42"/>
                  </a:lnTo>
                  <a:lnTo>
                    <a:pt x="56" y="42"/>
                  </a:lnTo>
                  <a:lnTo>
                    <a:pt x="51" y="42"/>
                  </a:lnTo>
                  <a:lnTo>
                    <a:pt x="45" y="42"/>
                  </a:lnTo>
                  <a:lnTo>
                    <a:pt x="40" y="42"/>
                  </a:lnTo>
                  <a:lnTo>
                    <a:pt x="34" y="43"/>
                  </a:lnTo>
                  <a:lnTo>
                    <a:pt x="29" y="43"/>
                  </a:lnTo>
                  <a:lnTo>
                    <a:pt x="24" y="43"/>
                  </a:lnTo>
                  <a:lnTo>
                    <a:pt x="19" y="43"/>
                  </a:lnTo>
                  <a:lnTo>
                    <a:pt x="13" y="45"/>
                  </a:lnTo>
                  <a:lnTo>
                    <a:pt x="10" y="45"/>
                  </a:lnTo>
                  <a:lnTo>
                    <a:pt x="7" y="45"/>
                  </a:lnTo>
                  <a:lnTo>
                    <a:pt x="5" y="46"/>
                  </a:lnTo>
                  <a:lnTo>
                    <a:pt x="4" y="50"/>
                  </a:lnTo>
                  <a:lnTo>
                    <a:pt x="0" y="54"/>
                  </a:lnTo>
                  <a:lnTo>
                    <a:pt x="0" y="59"/>
                  </a:lnTo>
                  <a:lnTo>
                    <a:pt x="0" y="64"/>
                  </a:lnTo>
                  <a:lnTo>
                    <a:pt x="4" y="69"/>
                  </a:lnTo>
                  <a:lnTo>
                    <a:pt x="5" y="69"/>
                  </a:lnTo>
                  <a:lnTo>
                    <a:pt x="7" y="72"/>
                  </a:lnTo>
                  <a:lnTo>
                    <a:pt x="10" y="72"/>
                  </a:lnTo>
                  <a:lnTo>
                    <a:pt x="13" y="72"/>
                  </a:lnTo>
                  <a:lnTo>
                    <a:pt x="18" y="72"/>
                  </a:lnTo>
                  <a:lnTo>
                    <a:pt x="23" y="72"/>
                  </a:lnTo>
                  <a:lnTo>
                    <a:pt x="27" y="70"/>
                  </a:lnTo>
                  <a:lnTo>
                    <a:pt x="32" y="70"/>
                  </a:lnTo>
                  <a:lnTo>
                    <a:pt x="37" y="70"/>
                  </a:lnTo>
                  <a:lnTo>
                    <a:pt x="42" y="70"/>
                  </a:lnTo>
                  <a:lnTo>
                    <a:pt x="46" y="69"/>
                  </a:lnTo>
                  <a:lnTo>
                    <a:pt x="51" y="69"/>
                  </a:lnTo>
                  <a:lnTo>
                    <a:pt x="56" y="69"/>
                  </a:lnTo>
                  <a:lnTo>
                    <a:pt x="61" y="69"/>
                  </a:lnTo>
                  <a:lnTo>
                    <a:pt x="65" y="69"/>
                  </a:lnTo>
                  <a:lnTo>
                    <a:pt x="70" y="69"/>
                  </a:lnTo>
                  <a:lnTo>
                    <a:pt x="75" y="69"/>
                  </a:lnTo>
                  <a:lnTo>
                    <a:pt x="81" y="69"/>
                  </a:lnTo>
                  <a:lnTo>
                    <a:pt x="86" y="69"/>
                  </a:lnTo>
                  <a:lnTo>
                    <a:pt x="91" y="69"/>
                  </a:lnTo>
                  <a:lnTo>
                    <a:pt x="86" y="72"/>
                  </a:lnTo>
                  <a:lnTo>
                    <a:pt x="81" y="73"/>
                  </a:lnTo>
                  <a:lnTo>
                    <a:pt x="76" y="77"/>
                  </a:lnTo>
                  <a:lnTo>
                    <a:pt x="70" y="80"/>
                  </a:lnTo>
                  <a:lnTo>
                    <a:pt x="67" y="84"/>
                  </a:lnTo>
                  <a:lnTo>
                    <a:pt x="62" y="89"/>
                  </a:lnTo>
                  <a:lnTo>
                    <a:pt x="59" y="94"/>
                  </a:lnTo>
                  <a:lnTo>
                    <a:pt x="56" y="100"/>
                  </a:lnTo>
                  <a:lnTo>
                    <a:pt x="51" y="103"/>
                  </a:lnTo>
                  <a:lnTo>
                    <a:pt x="48" y="110"/>
                  </a:lnTo>
                  <a:lnTo>
                    <a:pt x="50" y="110"/>
                  </a:lnTo>
                  <a:lnTo>
                    <a:pt x="53" y="105"/>
                  </a:lnTo>
                  <a:lnTo>
                    <a:pt x="57" y="102"/>
                  </a:lnTo>
                  <a:lnTo>
                    <a:pt x="64" y="97"/>
                  </a:lnTo>
                  <a:lnTo>
                    <a:pt x="69" y="94"/>
                  </a:lnTo>
                  <a:lnTo>
                    <a:pt x="73" y="91"/>
                  </a:lnTo>
                  <a:lnTo>
                    <a:pt x="80" y="89"/>
                  </a:lnTo>
                  <a:lnTo>
                    <a:pt x="86" y="86"/>
                  </a:lnTo>
                  <a:lnTo>
                    <a:pt x="91" y="84"/>
                  </a:lnTo>
                  <a:lnTo>
                    <a:pt x="95" y="83"/>
                  </a:lnTo>
                  <a:lnTo>
                    <a:pt x="100" y="81"/>
                  </a:lnTo>
                  <a:lnTo>
                    <a:pt x="107" y="80"/>
                  </a:lnTo>
                  <a:lnTo>
                    <a:pt x="111" y="80"/>
                  </a:lnTo>
                  <a:lnTo>
                    <a:pt x="116" y="78"/>
                  </a:lnTo>
                  <a:lnTo>
                    <a:pt x="121" y="77"/>
                  </a:lnTo>
                  <a:lnTo>
                    <a:pt x="126" y="75"/>
                  </a:lnTo>
                  <a:lnTo>
                    <a:pt x="130" y="73"/>
                  </a:lnTo>
                  <a:lnTo>
                    <a:pt x="134" y="72"/>
                  </a:lnTo>
                  <a:lnTo>
                    <a:pt x="135" y="69"/>
                  </a:lnTo>
                  <a:lnTo>
                    <a:pt x="140" y="69"/>
                  </a:lnTo>
                  <a:lnTo>
                    <a:pt x="146" y="69"/>
                  </a:lnTo>
                  <a:lnTo>
                    <a:pt x="149" y="69"/>
                  </a:lnTo>
                  <a:lnTo>
                    <a:pt x="153" y="69"/>
                  </a:lnTo>
                  <a:lnTo>
                    <a:pt x="156" y="69"/>
                  </a:lnTo>
                  <a:lnTo>
                    <a:pt x="159" y="70"/>
                  </a:lnTo>
                  <a:lnTo>
                    <a:pt x="162" y="70"/>
                  </a:lnTo>
                  <a:lnTo>
                    <a:pt x="165" y="70"/>
                  </a:lnTo>
                  <a:lnTo>
                    <a:pt x="168" y="70"/>
                  </a:lnTo>
                  <a:lnTo>
                    <a:pt x="172" y="70"/>
                  </a:lnTo>
                  <a:lnTo>
                    <a:pt x="175" y="70"/>
                  </a:lnTo>
                  <a:lnTo>
                    <a:pt x="178" y="72"/>
                  </a:lnTo>
                  <a:lnTo>
                    <a:pt x="181" y="72"/>
                  </a:lnTo>
                  <a:lnTo>
                    <a:pt x="184" y="72"/>
                  </a:lnTo>
                  <a:lnTo>
                    <a:pt x="191" y="72"/>
                  </a:lnTo>
                  <a:lnTo>
                    <a:pt x="197" y="73"/>
                  </a:lnTo>
                  <a:lnTo>
                    <a:pt x="200" y="73"/>
                  </a:lnTo>
                  <a:lnTo>
                    <a:pt x="203" y="73"/>
                  </a:lnTo>
                  <a:lnTo>
                    <a:pt x="206" y="75"/>
                  </a:lnTo>
                  <a:lnTo>
                    <a:pt x="210" y="75"/>
                  </a:lnTo>
                  <a:lnTo>
                    <a:pt x="216" y="75"/>
                  </a:lnTo>
                  <a:lnTo>
                    <a:pt x="222" y="77"/>
                  </a:lnTo>
                  <a:lnTo>
                    <a:pt x="226" y="78"/>
                  </a:lnTo>
                  <a:lnTo>
                    <a:pt x="229" y="78"/>
                  </a:lnTo>
                  <a:lnTo>
                    <a:pt x="232" y="78"/>
                  </a:lnTo>
                  <a:lnTo>
                    <a:pt x="235" y="80"/>
                  </a:lnTo>
                  <a:lnTo>
                    <a:pt x="238" y="80"/>
                  </a:lnTo>
                  <a:lnTo>
                    <a:pt x="241" y="80"/>
                  </a:lnTo>
                  <a:lnTo>
                    <a:pt x="245" y="81"/>
                  </a:lnTo>
                  <a:lnTo>
                    <a:pt x="248" y="81"/>
                  </a:lnTo>
                  <a:lnTo>
                    <a:pt x="252" y="81"/>
                  </a:lnTo>
                  <a:lnTo>
                    <a:pt x="256" y="81"/>
                  </a:lnTo>
                  <a:lnTo>
                    <a:pt x="259" y="81"/>
                  </a:lnTo>
                  <a:lnTo>
                    <a:pt x="262" y="81"/>
                  </a:lnTo>
                  <a:lnTo>
                    <a:pt x="265" y="81"/>
                  </a:lnTo>
                  <a:lnTo>
                    <a:pt x="268" y="81"/>
                  </a:lnTo>
                  <a:lnTo>
                    <a:pt x="271" y="81"/>
                  </a:lnTo>
                  <a:lnTo>
                    <a:pt x="276" y="81"/>
                  </a:lnTo>
                  <a:lnTo>
                    <a:pt x="279" y="81"/>
                  </a:lnTo>
                  <a:lnTo>
                    <a:pt x="283" y="81"/>
                  </a:lnTo>
                  <a:lnTo>
                    <a:pt x="286" y="81"/>
                  </a:lnTo>
                  <a:lnTo>
                    <a:pt x="289" y="81"/>
                  </a:lnTo>
                  <a:lnTo>
                    <a:pt x="292" y="80"/>
                  </a:lnTo>
                  <a:lnTo>
                    <a:pt x="295" y="80"/>
                  </a:lnTo>
                  <a:lnTo>
                    <a:pt x="298" y="80"/>
                  </a:lnTo>
                  <a:lnTo>
                    <a:pt x="303" y="78"/>
                  </a:lnTo>
                  <a:lnTo>
                    <a:pt x="306" y="78"/>
                  </a:lnTo>
                  <a:lnTo>
                    <a:pt x="310" y="78"/>
                  </a:lnTo>
                  <a:lnTo>
                    <a:pt x="313" y="77"/>
                  </a:lnTo>
                  <a:lnTo>
                    <a:pt x="316" y="77"/>
                  </a:lnTo>
                  <a:lnTo>
                    <a:pt x="319" y="75"/>
                  </a:lnTo>
                  <a:lnTo>
                    <a:pt x="322" y="75"/>
                  </a:lnTo>
                  <a:lnTo>
                    <a:pt x="325" y="73"/>
                  </a:lnTo>
                  <a:lnTo>
                    <a:pt x="330" y="73"/>
                  </a:lnTo>
                  <a:lnTo>
                    <a:pt x="333" y="73"/>
                  </a:lnTo>
                  <a:lnTo>
                    <a:pt x="336" y="72"/>
                  </a:lnTo>
                  <a:lnTo>
                    <a:pt x="340" y="72"/>
                  </a:lnTo>
                  <a:lnTo>
                    <a:pt x="343" y="72"/>
                  </a:lnTo>
                  <a:lnTo>
                    <a:pt x="346" y="70"/>
                  </a:lnTo>
                  <a:lnTo>
                    <a:pt x="349" y="69"/>
                  </a:lnTo>
                  <a:lnTo>
                    <a:pt x="352" y="69"/>
                  </a:lnTo>
                  <a:lnTo>
                    <a:pt x="357" y="67"/>
                  </a:lnTo>
                  <a:lnTo>
                    <a:pt x="359" y="67"/>
                  </a:lnTo>
                  <a:lnTo>
                    <a:pt x="363" y="65"/>
                  </a:lnTo>
                  <a:lnTo>
                    <a:pt x="367" y="65"/>
                  </a:lnTo>
                  <a:lnTo>
                    <a:pt x="370" y="65"/>
                  </a:lnTo>
                  <a:lnTo>
                    <a:pt x="373" y="64"/>
                  </a:lnTo>
                  <a:lnTo>
                    <a:pt x="376" y="62"/>
                  </a:lnTo>
                  <a:lnTo>
                    <a:pt x="379" y="62"/>
                  </a:lnTo>
                  <a:lnTo>
                    <a:pt x="384" y="62"/>
                  </a:lnTo>
                  <a:lnTo>
                    <a:pt x="387" y="62"/>
                  </a:lnTo>
                  <a:lnTo>
                    <a:pt x="390" y="61"/>
                  </a:lnTo>
                  <a:lnTo>
                    <a:pt x="394" y="61"/>
                  </a:lnTo>
                  <a:lnTo>
                    <a:pt x="397" y="61"/>
                  </a:lnTo>
                  <a:lnTo>
                    <a:pt x="400" y="61"/>
                  </a:lnTo>
                  <a:lnTo>
                    <a:pt x="405" y="59"/>
                  </a:lnTo>
                  <a:lnTo>
                    <a:pt x="408" y="59"/>
                  </a:lnTo>
                  <a:lnTo>
                    <a:pt x="411" y="59"/>
                  </a:lnTo>
                  <a:lnTo>
                    <a:pt x="414" y="59"/>
                  </a:lnTo>
                  <a:lnTo>
                    <a:pt x="417" y="59"/>
                  </a:lnTo>
                  <a:lnTo>
                    <a:pt x="422" y="59"/>
                  </a:lnTo>
                  <a:lnTo>
                    <a:pt x="425" y="59"/>
                  </a:lnTo>
                  <a:lnTo>
                    <a:pt x="428" y="59"/>
                  </a:lnTo>
                  <a:lnTo>
                    <a:pt x="432" y="59"/>
                  </a:lnTo>
                  <a:lnTo>
                    <a:pt x="435" y="59"/>
                  </a:lnTo>
                  <a:lnTo>
                    <a:pt x="440" y="61"/>
                  </a:lnTo>
                  <a:lnTo>
                    <a:pt x="443" y="61"/>
                  </a:lnTo>
                  <a:lnTo>
                    <a:pt x="446" y="61"/>
                  </a:lnTo>
                  <a:lnTo>
                    <a:pt x="449" y="62"/>
                  </a:lnTo>
                  <a:lnTo>
                    <a:pt x="454" y="62"/>
                  </a:lnTo>
                  <a:lnTo>
                    <a:pt x="459" y="64"/>
                  </a:lnTo>
                  <a:lnTo>
                    <a:pt x="463" y="65"/>
                  </a:lnTo>
                  <a:lnTo>
                    <a:pt x="468" y="65"/>
                  </a:lnTo>
                  <a:lnTo>
                    <a:pt x="473" y="67"/>
                  </a:lnTo>
                  <a:lnTo>
                    <a:pt x="478" y="69"/>
                  </a:lnTo>
                  <a:lnTo>
                    <a:pt x="482" y="70"/>
                  </a:lnTo>
                  <a:lnTo>
                    <a:pt x="487" y="70"/>
                  </a:lnTo>
                  <a:lnTo>
                    <a:pt x="490" y="72"/>
                  </a:lnTo>
                  <a:lnTo>
                    <a:pt x="495" y="73"/>
                  </a:lnTo>
                  <a:lnTo>
                    <a:pt x="500" y="73"/>
                  </a:lnTo>
                  <a:lnTo>
                    <a:pt x="503" y="75"/>
                  </a:lnTo>
                  <a:lnTo>
                    <a:pt x="508" y="75"/>
                  </a:lnTo>
                  <a:lnTo>
                    <a:pt x="511" y="77"/>
                  </a:lnTo>
                  <a:lnTo>
                    <a:pt x="516" y="77"/>
                  </a:lnTo>
                  <a:lnTo>
                    <a:pt x="519" y="78"/>
                  </a:lnTo>
                  <a:lnTo>
                    <a:pt x="524" y="78"/>
                  </a:lnTo>
                  <a:lnTo>
                    <a:pt x="527" y="78"/>
                  </a:lnTo>
                  <a:lnTo>
                    <a:pt x="531" y="78"/>
                  </a:lnTo>
                  <a:lnTo>
                    <a:pt x="535" y="78"/>
                  </a:lnTo>
                  <a:lnTo>
                    <a:pt x="538" y="80"/>
                  </a:lnTo>
                  <a:lnTo>
                    <a:pt x="543" y="78"/>
                  </a:lnTo>
                  <a:lnTo>
                    <a:pt x="546" y="78"/>
                  </a:lnTo>
                  <a:lnTo>
                    <a:pt x="551" y="78"/>
                  </a:lnTo>
                  <a:lnTo>
                    <a:pt x="555" y="78"/>
                  </a:lnTo>
                  <a:lnTo>
                    <a:pt x="558" y="78"/>
                  </a:lnTo>
                  <a:lnTo>
                    <a:pt x="563" y="77"/>
                  </a:lnTo>
                  <a:lnTo>
                    <a:pt x="568" y="77"/>
                  </a:lnTo>
                  <a:lnTo>
                    <a:pt x="573" y="75"/>
                  </a:lnTo>
                  <a:lnTo>
                    <a:pt x="577" y="75"/>
                  </a:lnTo>
                  <a:lnTo>
                    <a:pt x="582" y="73"/>
                  </a:lnTo>
                  <a:lnTo>
                    <a:pt x="587" y="72"/>
                  </a:lnTo>
                  <a:lnTo>
                    <a:pt x="593" y="70"/>
                  </a:lnTo>
                  <a:lnTo>
                    <a:pt x="598" y="69"/>
                  </a:lnTo>
                  <a:lnTo>
                    <a:pt x="603" y="67"/>
                  </a:lnTo>
                  <a:lnTo>
                    <a:pt x="609" y="64"/>
                  </a:lnTo>
                  <a:lnTo>
                    <a:pt x="614" y="61"/>
                  </a:lnTo>
                  <a:lnTo>
                    <a:pt x="619" y="57"/>
                  </a:lnTo>
                  <a:lnTo>
                    <a:pt x="623" y="56"/>
                  </a:lnTo>
                  <a:lnTo>
                    <a:pt x="628" y="51"/>
                  </a:lnTo>
                  <a:lnTo>
                    <a:pt x="633" y="50"/>
                  </a:lnTo>
                  <a:lnTo>
                    <a:pt x="638" y="45"/>
                  </a:lnTo>
                  <a:lnTo>
                    <a:pt x="641" y="42"/>
                  </a:lnTo>
                  <a:lnTo>
                    <a:pt x="644" y="37"/>
                  </a:lnTo>
                  <a:lnTo>
                    <a:pt x="647" y="32"/>
                  </a:lnTo>
                  <a:lnTo>
                    <a:pt x="650" y="27"/>
                  </a:lnTo>
                  <a:lnTo>
                    <a:pt x="652" y="21"/>
                  </a:lnTo>
                  <a:lnTo>
                    <a:pt x="654" y="16"/>
                  </a:lnTo>
                  <a:lnTo>
                    <a:pt x="657" y="11"/>
                  </a:lnTo>
                  <a:lnTo>
                    <a:pt x="657" y="8"/>
                  </a:lnTo>
                  <a:lnTo>
                    <a:pt x="655" y="5"/>
                  </a:lnTo>
                  <a:lnTo>
                    <a:pt x="654" y="2"/>
                  </a:lnTo>
                  <a:lnTo>
                    <a:pt x="650" y="2"/>
                  </a:lnTo>
                  <a:lnTo>
                    <a:pt x="649" y="0"/>
                  </a:lnTo>
                  <a:lnTo>
                    <a:pt x="646" y="0"/>
                  </a:lnTo>
                  <a:lnTo>
                    <a:pt x="642" y="2"/>
                  </a:lnTo>
                  <a:lnTo>
                    <a:pt x="641"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32" name="Google Shape;2532;p49"/>
            <p:cNvSpPr/>
            <p:nvPr/>
          </p:nvSpPr>
          <p:spPr>
            <a:xfrm>
              <a:off x="4040" y="3748"/>
              <a:ext cx="983" cy="279"/>
            </a:xfrm>
            <a:custGeom>
              <a:avLst/>
              <a:gdLst/>
              <a:ahLst/>
              <a:cxnLst/>
              <a:rect l="l" t="t" r="r" b="b"/>
              <a:pathLst>
                <a:path w="983" h="279" extrusionOk="0">
                  <a:moveTo>
                    <a:pt x="958" y="175"/>
                  </a:moveTo>
                  <a:lnTo>
                    <a:pt x="953" y="173"/>
                  </a:lnTo>
                  <a:lnTo>
                    <a:pt x="950" y="173"/>
                  </a:lnTo>
                  <a:lnTo>
                    <a:pt x="945" y="171"/>
                  </a:lnTo>
                  <a:lnTo>
                    <a:pt x="942" y="171"/>
                  </a:lnTo>
                  <a:lnTo>
                    <a:pt x="939" y="170"/>
                  </a:lnTo>
                  <a:lnTo>
                    <a:pt x="936" y="168"/>
                  </a:lnTo>
                  <a:lnTo>
                    <a:pt x="931" y="167"/>
                  </a:lnTo>
                  <a:lnTo>
                    <a:pt x="928" y="167"/>
                  </a:lnTo>
                  <a:lnTo>
                    <a:pt x="925" y="165"/>
                  </a:lnTo>
                  <a:lnTo>
                    <a:pt x="921" y="163"/>
                  </a:lnTo>
                  <a:lnTo>
                    <a:pt x="918" y="163"/>
                  </a:lnTo>
                  <a:lnTo>
                    <a:pt x="915" y="162"/>
                  </a:lnTo>
                  <a:lnTo>
                    <a:pt x="909" y="159"/>
                  </a:lnTo>
                  <a:lnTo>
                    <a:pt x="904" y="156"/>
                  </a:lnTo>
                  <a:lnTo>
                    <a:pt x="896" y="152"/>
                  </a:lnTo>
                  <a:lnTo>
                    <a:pt x="891" y="148"/>
                  </a:lnTo>
                  <a:lnTo>
                    <a:pt x="887" y="144"/>
                  </a:lnTo>
                  <a:lnTo>
                    <a:pt x="880" y="141"/>
                  </a:lnTo>
                  <a:lnTo>
                    <a:pt x="875" y="137"/>
                  </a:lnTo>
                  <a:lnTo>
                    <a:pt x="871" y="132"/>
                  </a:lnTo>
                  <a:lnTo>
                    <a:pt x="864" y="129"/>
                  </a:lnTo>
                  <a:lnTo>
                    <a:pt x="860" y="124"/>
                  </a:lnTo>
                  <a:lnTo>
                    <a:pt x="855" y="119"/>
                  </a:lnTo>
                  <a:lnTo>
                    <a:pt x="850" y="114"/>
                  </a:lnTo>
                  <a:lnTo>
                    <a:pt x="845" y="111"/>
                  </a:lnTo>
                  <a:lnTo>
                    <a:pt x="841" y="106"/>
                  </a:lnTo>
                  <a:lnTo>
                    <a:pt x="834" y="102"/>
                  </a:lnTo>
                  <a:lnTo>
                    <a:pt x="829" y="98"/>
                  </a:lnTo>
                  <a:lnTo>
                    <a:pt x="825" y="94"/>
                  </a:lnTo>
                  <a:lnTo>
                    <a:pt x="820" y="89"/>
                  </a:lnTo>
                  <a:lnTo>
                    <a:pt x="814" y="84"/>
                  </a:lnTo>
                  <a:lnTo>
                    <a:pt x="809" y="79"/>
                  </a:lnTo>
                  <a:lnTo>
                    <a:pt x="803" y="76"/>
                  </a:lnTo>
                  <a:lnTo>
                    <a:pt x="796" y="73"/>
                  </a:lnTo>
                  <a:lnTo>
                    <a:pt x="790" y="70"/>
                  </a:lnTo>
                  <a:lnTo>
                    <a:pt x="785" y="65"/>
                  </a:lnTo>
                  <a:lnTo>
                    <a:pt x="780" y="64"/>
                  </a:lnTo>
                  <a:lnTo>
                    <a:pt x="779" y="62"/>
                  </a:lnTo>
                  <a:lnTo>
                    <a:pt x="774" y="60"/>
                  </a:lnTo>
                  <a:lnTo>
                    <a:pt x="772" y="60"/>
                  </a:lnTo>
                  <a:lnTo>
                    <a:pt x="768" y="59"/>
                  </a:lnTo>
                  <a:lnTo>
                    <a:pt x="764" y="59"/>
                  </a:lnTo>
                  <a:lnTo>
                    <a:pt x="761" y="60"/>
                  </a:lnTo>
                  <a:lnTo>
                    <a:pt x="761" y="64"/>
                  </a:lnTo>
                  <a:lnTo>
                    <a:pt x="760" y="65"/>
                  </a:lnTo>
                  <a:lnTo>
                    <a:pt x="760" y="68"/>
                  </a:lnTo>
                  <a:lnTo>
                    <a:pt x="761" y="71"/>
                  </a:lnTo>
                  <a:lnTo>
                    <a:pt x="764" y="73"/>
                  </a:lnTo>
                  <a:lnTo>
                    <a:pt x="768" y="76"/>
                  </a:lnTo>
                  <a:lnTo>
                    <a:pt x="772" y="79"/>
                  </a:lnTo>
                  <a:lnTo>
                    <a:pt x="776" y="83"/>
                  </a:lnTo>
                  <a:lnTo>
                    <a:pt x="780" y="86"/>
                  </a:lnTo>
                  <a:lnTo>
                    <a:pt x="783" y="89"/>
                  </a:lnTo>
                  <a:lnTo>
                    <a:pt x="787" y="92"/>
                  </a:lnTo>
                  <a:lnTo>
                    <a:pt x="791" y="95"/>
                  </a:lnTo>
                  <a:lnTo>
                    <a:pt x="796" y="100"/>
                  </a:lnTo>
                  <a:lnTo>
                    <a:pt x="799" y="102"/>
                  </a:lnTo>
                  <a:lnTo>
                    <a:pt x="803" y="106"/>
                  </a:lnTo>
                  <a:lnTo>
                    <a:pt x="807" y="110"/>
                  </a:lnTo>
                  <a:lnTo>
                    <a:pt x="810" y="113"/>
                  </a:lnTo>
                  <a:lnTo>
                    <a:pt x="815" y="116"/>
                  </a:lnTo>
                  <a:lnTo>
                    <a:pt x="820" y="119"/>
                  </a:lnTo>
                  <a:lnTo>
                    <a:pt x="823" y="122"/>
                  </a:lnTo>
                  <a:lnTo>
                    <a:pt x="828" y="125"/>
                  </a:lnTo>
                  <a:lnTo>
                    <a:pt x="831" y="129"/>
                  </a:lnTo>
                  <a:lnTo>
                    <a:pt x="834" y="132"/>
                  </a:lnTo>
                  <a:lnTo>
                    <a:pt x="839" y="135"/>
                  </a:lnTo>
                  <a:lnTo>
                    <a:pt x="842" y="138"/>
                  </a:lnTo>
                  <a:lnTo>
                    <a:pt x="847" y="141"/>
                  </a:lnTo>
                  <a:lnTo>
                    <a:pt x="852" y="144"/>
                  </a:lnTo>
                  <a:lnTo>
                    <a:pt x="855" y="148"/>
                  </a:lnTo>
                  <a:lnTo>
                    <a:pt x="860" y="151"/>
                  </a:lnTo>
                  <a:lnTo>
                    <a:pt x="864" y="154"/>
                  </a:lnTo>
                  <a:lnTo>
                    <a:pt x="869" y="156"/>
                  </a:lnTo>
                  <a:lnTo>
                    <a:pt x="872" y="159"/>
                  </a:lnTo>
                  <a:lnTo>
                    <a:pt x="877" y="162"/>
                  </a:lnTo>
                  <a:lnTo>
                    <a:pt x="882" y="165"/>
                  </a:lnTo>
                  <a:lnTo>
                    <a:pt x="887" y="167"/>
                  </a:lnTo>
                  <a:lnTo>
                    <a:pt x="890" y="170"/>
                  </a:lnTo>
                  <a:lnTo>
                    <a:pt x="896" y="173"/>
                  </a:lnTo>
                  <a:lnTo>
                    <a:pt x="901" y="175"/>
                  </a:lnTo>
                  <a:lnTo>
                    <a:pt x="906" y="178"/>
                  </a:lnTo>
                  <a:lnTo>
                    <a:pt x="912" y="179"/>
                  </a:lnTo>
                  <a:lnTo>
                    <a:pt x="918" y="183"/>
                  </a:lnTo>
                  <a:lnTo>
                    <a:pt x="925" y="183"/>
                  </a:lnTo>
                  <a:lnTo>
                    <a:pt x="931" y="184"/>
                  </a:lnTo>
                  <a:lnTo>
                    <a:pt x="934" y="184"/>
                  </a:lnTo>
                  <a:lnTo>
                    <a:pt x="937" y="184"/>
                  </a:lnTo>
                  <a:lnTo>
                    <a:pt x="940" y="186"/>
                  </a:lnTo>
                  <a:lnTo>
                    <a:pt x="944" y="186"/>
                  </a:lnTo>
                  <a:lnTo>
                    <a:pt x="947" y="190"/>
                  </a:lnTo>
                  <a:lnTo>
                    <a:pt x="948" y="195"/>
                  </a:lnTo>
                  <a:lnTo>
                    <a:pt x="952" y="200"/>
                  </a:lnTo>
                  <a:lnTo>
                    <a:pt x="955" y="206"/>
                  </a:lnTo>
                  <a:lnTo>
                    <a:pt x="958" y="209"/>
                  </a:lnTo>
                  <a:lnTo>
                    <a:pt x="961" y="214"/>
                  </a:lnTo>
                  <a:lnTo>
                    <a:pt x="964" y="219"/>
                  </a:lnTo>
                  <a:lnTo>
                    <a:pt x="967" y="225"/>
                  </a:lnTo>
                  <a:lnTo>
                    <a:pt x="964" y="229"/>
                  </a:lnTo>
                  <a:lnTo>
                    <a:pt x="959" y="232"/>
                  </a:lnTo>
                  <a:lnTo>
                    <a:pt x="956" y="235"/>
                  </a:lnTo>
                  <a:lnTo>
                    <a:pt x="952" y="238"/>
                  </a:lnTo>
                  <a:lnTo>
                    <a:pt x="947" y="238"/>
                  </a:lnTo>
                  <a:lnTo>
                    <a:pt x="942" y="240"/>
                  </a:lnTo>
                  <a:lnTo>
                    <a:pt x="937" y="240"/>
                  </a:lnTo>
                  <a:lnTo>
                    <a:pt x="933" y="240"/>
                  </a:lnTo>
                  <a:lnTo>
                    <a:pt x="928" y="240"/>
                  </a:lnTo>
                  <a:lnTo>
                    <a:pt x="925" y="240"/>
                  </a:lnTo>
                  <a:lnTo>
                    <a:pt x="920" y="238"/>
                  </a:lnTo>
                  <a:lnTo>
                    <a:pt x="915" y="238"/>
                  </a:lnTo>
                  <a:lnTo>
                    <a:pt x="910" y="238"/>
                  </a:lnTo>
                  <a:lnTo>
                    <a:pt x="906" y="238"/>
                  </a:lnTo>
                  <a:lnTo>
                    <a:pt x="901" y="236"/>
                  </a:lnTo>
                  <a:lnTo>
                    <a:pt x="898" y="236"/>
                  </a:lnTo>
                  <a:lnTo>
                    <a:pt x="893" y="236"/>
                  </a:lnTo>
                  <a:lnTo>
                    <a:pt x="887" y="235"/>
                  </a:lnTo>
                  <a:lnTo>
                    <a:pt x="882" y="233"/>
                  </a:lnTo>
                  <a:lnTo>
                    <a:pt x="877" y="233"/>
                  </a:lnTo>
                  <a:lnTo>
                    <a:pt x="872" y="232"/>
                  </a:lnTo>
                  <a:lnTo>
                    <a:pt x="869" y="230"/>
                  </a:lnTo>
                  <a:lnTo>
                    <a:pt x="864" y="227"/>
                  </a:lnTo>
                  <a:lnTo>
                    <a:pt x="861" y="225"/>
                  </a:lnTo>
                  <a:lnTo>
                    <a:pt x="856" y="222"/>
                  </a:lnTo>
                  <a:lnTo>
                    <a:pt x="853" y="221"/>
                  </a:lnTo>
                  <a:lnTo>
                    <a:pt x="848" y="217"/>
                  </a:lnTo>
                  <a:lnTo>
                    <a:pt x="845" y="214"/>
                  </a:lnTo>
                  <a:lnTo>
                    <a:pt x="842" y="213"/>
                  </a:lnTo>
                  <a:lnTo>
                    <a:pt x="839" y="209"/>
                  </a:lnTo>
                  <a:lnTo>
                    <a:pt x="834" y="206"/>
                  </a:lnTo>
                  <a:lnTo>
                    <a:pt x="831" y="203"/>
                  </a:lnTo>
                  <a:lnTo>
                    <a:pt x="828" y="200"/>
                  </a:lnTo>
                  <a:lnTo>
                    <a:pt x="823" y="197"/>
                  </a:lnTo>
                  <a:lnTo>
                    <a:pt x="820" y="194"/>
                  </a:lnTo>
                  <a:lnTo>
                    <a:pt x="817" y="190"/>
                  </a:lnTo>
                  <a:lnTo>
                    <a:pt x="812" y="187"/>
                  </a:lnTo>
                  <a:lnTo>
                    <a:pt x="809" y="184"/>
                  </a:lnTo>
                  <a:lnTo>
                    <a:pt x="806" y="181"/>
                  </a:lnTo>
                  <a:lnTo>
                    <a:pt x="803" y="178"/>
                  </a:lnTo>
                  <a:lnTo>
                    <a:pt x="798" y="175"/>
                  </a:lnTo>
                  <a:lnTo>
                    <a:pt x="793" y="173"/>
                  </a:lnTo>
                  <a:lnTo>
                    <a:pt x="790" y="170"/>
                  </a:lnTo>
                  <a:lnTo>
                    <a:pt x="787" y="168"/>
                  </a:lnTo>
                  <a:lnTo>
                    <a:pt x="782" y="165"/>
                  </a:lnTo>
                  <a:lnTo>
                    <a:pt x="777" y="163"/>
                  </a:lnTo>
                  <a:lnTo>
                    <a:pt x="772" y="162"/>
                  </a:lnTo>
                  <a:lnTo>
                    <a:pt x="769" y="160"/>
                  </a:lnTo>
                  <a:lnTo>
                    <a:pt x="764" y="159"/>
                  </a:lnTo>
                  <a:lnTo>
                    <a:pt x="761" y="159"/>
                  </a:lnTo>
                  <a:lnTo>
                    <a:pt x="757" y="157"/>
                  </a:lnTo>
                  <a:lnTo>
                    <a:pt x="753" y="157"/>
                  </a:lnTo>
                  <a:lnTo>
                    <a:pt x="750" y="156"/>
                  </a:lnTo>
                  <a:lnTo>
                    <a:pt x="745" y="156"/>
                  </a:lnTo>
                  <a:lnTo>
                    <a:pt x="742" y="156"/>
                  </a:lnTo>
                  <a:lnTo>
                    <a:pt x="739" y="156"/>
                  </a:lnTo>
                  <a:lnTo>
                    <a:pt x="742" y="154"/>
                  </a:lnTo>
                  <a:lnTo>
                    <a:pt x="745" y="151"/>
                  </a:lnTo>
                  <a:lnTo>
                    <a:pt x="749" y="148"/>
                  </a:lnTo>
                  <a:lnTo>
                    <a:pt x="750" y="144"/>
                  </a:lnTo>
                  <a:lnTo>
                    <a:pt x="753" y="141"/>
                  </a:lnTo>
                  <a:lnTo>
                    <a:pt x="757" y="137"/>
                  </a:lnTo>
                  <a:lnTo>
                    <a:pt x="758" y="133"/>
                  </a:lnTo>
                  <a:lnTo>
                    <a:pt x="760" y="130"/>
                  </a:lnTo>
                  <a:lnTo>
                    <a:pt x="760" y="127"/>
                  </a:lnTo>
                  <a:lnTo>
                    <a:pt x="761" y="124"/>
                  </a:lnTo>
                  <a:lnTo>
                    <a:pt x="761" y="119"/>
                  </a:lnTo>
                  <a:lnTo>
                    <a:pt x="761" y="116"/>
                  </a:lnTo>
                  <a:lnTo>
                    <a:pt x="760" y="111"/>
                  </a:lnTo>
                  <a:lnTo>
                    <a:pt x="758" y="108"/>
                  </a:lnTo>
                  <a:lnTo>
                    <a:pt x="757" y="105"/>
                  </a:lnTo>
                  <a:lnTo>
                    <a:pt x="753" y="100"/>
                  </a:lnTo>
                  <a:lnTo>
                    <a:pt x="749" y="95"/>
                  </a:lnTo>
                  <a:lnTo>
                    <a:pt x="745" y="92"/>
                  </a:lnTo>
                  <a:lnTo>
                    <a:pt x="741" y="87"/>
                  </a:lnTo>
                  <a:lnTo>
                    <a:pt x="738" y="84"/>
                  </a:lnTo>
                  <a:lnTo>
                    <a:pt x="733" y="81"/>
                  </a:lnTo>
                  <a:lnTo>
                    <a:pt x="728" y="79"/>
                  </a:lnTo>
                  <a:lnTo>
                    <a:pt x="723" y="78"/>
                  </a:lnTo>
                  <a:lnTo>
                    <a:pt x="718" y="76"/>
                  </a:lnTo>
                  <a:lnTo>
                    <a:pt x="714" y="75"/>
                  </a:lnTo>
                  <a:lnTo>
                    <a:pt x="709" y="75"/>
                  </a:lnTo>
                  <a:lnTo>
                    <a:pt x="704" y="73"/>
                  </a:lnTo>
                  <a:lnTo>
                    <a:pt x="699" y="73"/>
                  </a:lnTo>
                  <a:lnTo>
                    <a:pt x="695" y="73"/>
                  </a:lnTo>
                  <a:lnTo>
                    <a:pt x="688" y="73"/>
                  </a:lnTo>
                  <a:lnTo>
                    <a:pt x="684" y="75"/>
                  </a:lnTo>
                  <a:lnTo>
                    <a:pt x="679" y="76"/>
                  </a:lnTo>
                  <a:lnTo>
                    <a:pt x="673" y="76"/>
                  </a:lnTo>
                  <a:lnTo>
                    <a:pt x="668" y="78"/>
                  </a:lnTo>
                  <a:lnTo>
                    <a:pt x="661" y="78"/>
                  </a:lnTo>
                  <a:lnTo>
                    <a:pt x="657" y="79"/>
                  </a:lnTo>
                  <a:lnTo>
                    <a:pt x="652" y="81"/>
                  </a:lnTo>
                  <a:lnTo>
                    <a:pt x="646" y="83"/>
                  </a:lnTo>
                  <a:lnTo>
                    <a:pt x="641" y="84"/>
                  </a:lnTo>
                  <a:lnTo>
                    <a:pt x="634" y="87"/>
                  </a:lnTo>
                  <a:lnTo>
                    <a:pt x="630" y="89"/>
                  </a:lnTo>
                  <a:lnTo>
                    <a:pt x="623" y="91"/>
                  </a:lnTo>
                  <a:lnTo>
                    <a:pt x="619" y="94"/>
                  </a:lnTo>
                  <a:lnTo>
                    <a:pt x="612" y="95"/>
                  </a:lnTo>
                  <a:lnTo>
                    <a:pt x="607" y="97"/>
                  </a:lnTo>
                  <a:lnTo>
                    <a:pt x="601" y="100"/>
                  </a:lnTo>
                  <a:lnTo>
                    <a:pt x="596" y="102"/>
                  </a:lnTo>
                  <a:lnTo>
                    <a:pt x="592" y="105"/>
                  </a:lnTo>
                  <a:lnTo>
                    <a:pt x="585" y="106"/>
                  </a:lnTo>
                  <a:lnTo>
                    <a:pt x="581" y="108"/>
                  </a:lnTo>
                  <a:lnTo>
                    <a:pt x="576" y="110"/>
                  </a:lnTo>
                  <a:lnTo>
                    <a:pt x="569" y="111"/>
                  </a:lnTo>
                  <a:lnTo>
                    <a:pt x="565" y="113"/>
                  </a:lnTo>
                  <a:lnTo>
                    <a:pt x="560" y="114"/>
                  </a:lnTo>
                  <a:lnTo>
                    <a:pt x="555" y="114"/>
                  </a:lnTo>
                  <a:lnTo>
                    <a:pt x="550" y="116"/>
                  </a:lnTo>
                  <a:lnTo>
                    <a:pt x="546" y="117"/>
                  </a:lnTo>
                  <a:lnTo>
                    <a:pt x="541" y="117"/>
                  </a:lnTo>
                  <a:lnTo>
                    <a:pt x="536" y="117"/>
                  </a:lnTo>
                  <a:lnTo>
                    <a:pt x="531" y="117"/>
                  </a:lnTo>
                  <a:lnTo>
                    <a:pt x="527" y="117"/>
                  </a:lnTo>
                  <a:lnTo>
                    <a:pt x="523" y="117"/>
                  </a:lnTo>
                  <a:lnTo>
                    <a:pt x="520" y="117"/>
                  </a:lnTo>
                  <a:lnTo>
                    <a:pt x="516" y="116"/>
                  </a:lnTo>
                  <a:lnTo>
                    <a:pt x="512" y="114"/>
                  </a:lnTo>
                  <a:lnTo>
                    <a:pt x="509" y="113"/>
                  </a:lnTo>
                  <a:lnTo>
                    <a:pt x="504" y="111"/>
                  </a:lnTo>
                  <a:lnTo>
                    <a:pt x="503" y="108"/>
                  </a:lnTo>
                  <a:lnTo>
                    <a:pt x="498" y="105"/>
                  </a:lnTo>
                  <a:lnTo>
                    <a:pt x="497" y="102"/>
                  </a:lnTo>
                  <a:lnTo>
                    <a:pt x="493" y="98"/>
                  </a:lnTo>
                  <a:lnTo>
                    <a:pt x="492" y="94"/>
                  </a:lnTo>
                  <a:lnTo>
                    <a:pt x="489" y="89"/>
                  </a:lnTo>
                  <a:lnTo>
                    <a:pt x="487" y="84"/>
                  </a:lnTo>
                  <a:lnTo>
                    <a:pt x="485" y="78"/>
                  </a:lnTo>
                  <a:lnTo>
                    <a:pt x="484" y="73"/>
                  </a:lnTo>
                  <a:lnTo>
                    <a:pt x="482" y="65"/>
                  </a:lnTo>
                  <a:lnTo>
                    <a:pt x="482" y="59"/>
                  </a:lnTo>
                  <a:lnTo>
                    <a:pt x="481" y="51"/>
                  </a:lnTo>
                  <a:lnTo>
                    <a:pt x="481" y="43"/>
                  </a:lnTo>
                  <a:lnTo>
                    <a:pt x="479" y="38"/>
                  </a:lnTo>
                  <a:lnTo>
                    <a:pt x="477" y="35"/>
                  </a:lnTo>
                  <a:lnTo>
                    <a:pt x="473" y="33"/>
                  </a:lnTo>
                  <a:lnTo>
                    <a:pt x="470" y="32"/>
                  </a:lnTo>
                  <a:lnTo>
                    <a:pt x="465" y="30"/>
                  </a:lnTo>
                  <a:lnTo>
                    <a:pt x="462" y="33"/>
                  </a:lnTo>
                  <a:lnTo>
                    <a:pt x="458" y="35"/>
                  </a:lnTo>
                  <a:lnTo>
                    <a:pt x="458" y="40"/>
                  </a:lnTo>
                  <a:lnTo>
                    <a:pt x="457" y="43"/>
                  </a:lnTo>
                  <a:lnTo>
                    <a:pt x="455" y="46"/>
                  </a:lnTo>
                  <a:lnTo>
                    <a:pt x="455" y="49"/>
                  </a:lnTo>
                  <a:lnTo>
                    <a:pt x="454" y="54"/>
                  </a:lnTo>
                  <a:lnTo>
                    <a:pt x="454" y="57"/>
                  </a:lnTo>
                  <a:lnTo>
                    <a:pt x="454" y="60"/>
                  </a:lnTo>
                  <a:lnTo>
                    <a:pt x="454" y="64"/>
                  </a:lnTo>
                  <a:lnTo>
                    <a:pt x="454" y="67"/>
                  </a:lnTo>
                  <a:lnTo>
                    <a:pt x="452" y="71"/>
                  </a:lnTo>
                  <a:lnTo>
                    <a:pt x="452" y="78"/>
                  </a:lnTo>
                  <a:lnTo>
                    <a:pt x="454" y="84"/>
                  </a:lnTo>
                  <a:lnTo>
                    <a:pt x="454" y="91"/>
                  </a:lnTo>
                  <a:lnTo>
                    <a:pt x="455" y="95"/>
                  </a:lnTo>
                  <a:lnTo>
                    <a:pt x="457" y="100"/>
                  </a:lnTo>
                  <a:lnTo>
                    <a:pt x="458" y="105"/>
                  </a:lnTo>
                  <a:lnTo>
                    <a:pt x="460" y="110"/>
                  </a:lnTo>
                  <a:lnTo>
                    <a:pt x="462" y="114"/>
                  </a:lnTo>
                  <a:lnTo>
                    <a:pt x="465" y="117"/>
                  </a:lnTo>
                  <a:lnTo>
                    <a:pt x="468" y="122"/>
                  </a:lnTo>
                  <a:lnTo>
                    <a:pt x="473" y="125"/>
                  </a:lnTo>
                  <a:lnTo>
                    <a:pt x="476" y="129"/>
                  </a:lnTo>
                  <a:lnTo>
                    <a:pt x="479" y="132"/>
                  </a:lnTo>
                  <a:lnTo>
                    <a:pt x="484" y="135"/>
                  </a:lnTo>
                  <a:lnTo>
                    <a:pt x="489" y="138"/>
                  </a:lnTo>
                  <a:lnTo>
                    <a:pt x="492" y="140"/>
                  </a:lnTo>
                  <a:lnTo>
                    <a:pt x="498" y="143"/>
                  </a:lnTo>
                  <a:lnTo>
                    <a:pt x="503" y="144"/>
                  </a:lnTo>
                  <a:lnTo>
                    <a:pt x="509" y="146"/>
                  </a:lnTo>
                  <a:lnTo>
                    <a:pt x="514" y="146"/>
                  </a:lnTo>
                  <a:lnTo>
                    <a:pt x="520" y="148"/>
                  </a:lnTo>
                  <a:lnTo>
                    <a:pt x="523" y="148"/>
                  </a:lnTo>
                  <a:lnTo>
                    <a:pt x="527" y="148"/>
                  </a:lnTo>
                  <a:lnTo>
                    <a:pt x="530" y="149"/>
                  </a:lnTo>
                  <a:lnTo>
                    <a:pt x="533" y="149"/>
                  </a:lnTo>
                  <a:lnTo>
                    <a:pt x="538" y="149"/>
                  </a:lnTo>
                  <a:lnTo>
                    <a:pt x="541" y="149"/>
                  </a:lnTo>
                  <a:lnTo>
                    <a:pt x="544" y="149"/>
                  </a:lnTo>
                  <a:lnTo>
                    <a:pt x="547" y="149"/>
                  </a:lnTo>
                  <a:lnTo>
                    <a:pt x="550" y="149"/>
                  </a:lnTo>
                  <a:lnTo>
                    <a:pt x="555" y="149"/>
                  </a:lnTo>
                  <a:lnTo>
                    <a:pt x="558" y="149"/>
                  </a:lnTo>
                  <a:lnTo>
                    <a:pt x="563" y="149"/>
                  </a:lnTo>
                  <a:lnTo>
                    <a:pt x="568" y="148"/>
                  </a:lnTo>
                  <a:lnTo>
                    <a:pt x="571" y="148"/>
                  </a:lnTo>
                  <a:lnTo>
                    <a:pt x="576" y="146"/>
                  </a:lnTo>
                  <a:lnTo>
                    <a:pt x="581" y="144"/>
                  </a:lnTo>
                  <a:lnTo>
                    <a:pt x="584" y="144"/>
                  </a:lnTo>
                  <a:lnTo>
                    <a:pt x="588" y="143"/>
                  </a:lnTo>
                  <a:lnTo>
                    <a:pt x="592" y="141"/>
                  </a:lnTo>
                  <a:lnTo>
                    <a:pt x="596" y="141"/>
                  </a:lnTo>
                  <a:lnTo>
                    <a:pt x="600" y="138"/>
                  </a:lnTo>
                  <a:lnTo>
                    <a:pt x="604" y="137"/>
                  </a:lnTo>
                  <a:lnTo>
                    <a:pt x="607" y="135"/>
                  </a:lnTo>
                  <a:lnTo>
                    <a:pt x="612" y="133"/>
                  </a:lnTo>
                  <a:lnTo>
                    <a:pt x="615" y="132"/>
                  </a:lnTo>
                  <a:lnTo>
                    <a:pt x="620" y="130"/>
                  </a:lnTo>
                  <a:lnTo>
                    <a:pt x="623" y="129"/>
                  </a:lnTo>
                  <a:lnTo>
                    <a:pt x="628" y="127"/>
                  </a:lnTo>
                  <a:lnTo>
                    <a:pt x="631" y="124"/>
                  </a:lnTo>
                  <a:lnTo>
                    <a:pt x="636" y="122"/>
                  </a:lnTo>
                  <a:lnTo>
                    <a:pt x="641" y="121"/>
                  </a:lnTo>
                  <a:lnTo>
                    <a:pt x="644" y="119"/>
                  </a:lnTo>
                  <a:lnTo>
                    <a:pt x="647" y="116"/>
                  </a:lnTo>
                  <a:lnTo>
                    <a:pt x="652" y="114"/>
                  </a:lnTo>
                  <a:lnTo>
                    <a:pt x="655" y="113"/>
                  </a:lnTo>
                  <a:lnTo>
                    <a:pt x="660" y="111"/>
                  </a:lnTo>
                  <a:lnTo>
                    <a:pt x="665" y="110"/>
                  </a:lnTo>
                  <a:lnTo>
                    <a:pt x="668" y="108"/>
                  </a:lnTo>
                  <a:lnTo>
                    <a:pt x="673" y="106"/>
                  </a:lnTo>
                  <a:lnTo>
                    <a:pt x="676" y="105"/>
                  </a:lnTo>
                  <a:lnTo>
                    <a:pt x="680" y="102"/>
                  </a:lnTo>
                  <a:lnTo>
                    <a:pt x="684" y="100"/>
                  </a:lnTo>
                  <a:lnTo>
                    <a:pt x="688" y="100"/>
                  </a:lnTo>
                  <a:lnTo>
                    <a:pt x="693" y="98"/>
                  </a:lnTo>
                  <a:lnTo>
                    <a:pt x="696" y="100"/>
                  </a:lnTo>
                  <a:lnTo>
                    <a:pt x="701" y="102"/>
                  </a:lnTo>
                  <a:lnTo>
                    <a:pt x="704" y="103"/>
                  </a:lnTo>
                  <a:lnTo>
                    <a:pt x="709" y="105"/>
                  </a:lnTo>
                  <a:lnTo>
                    <a:pt x="712" y="106"/>
                  </a:lnTo>
                  <a:lnTo>
                    <a:pt x="715" y="108"/>
                  </a:lnTo>
                  <a:lnTo>
                    <a:pt x="718" y="110"/>
                  </a:lnTo>
                  <a:lnTo>
                    <a:pt x="720" y="111"/>
                  </a:lnTo>
                  <a:lnTo>
                    <a:pt x="725" y="114"/>
                  </a:lnTo>
                  <a:lnTo>
                    <a:pt x="730" y="117"/>
                  </a:lnTo>
                  <a:lnTo>
                    <a:pt x="733" y="121"/>
                  </a:lnTo>
                  <a:lnTo>
                    <a:pt x="734" y="124"/>
                  </a:lnTo>
                  <a:lnTo>
                    <a:pt x="736" y="130"/>
                  </a:lnTo>
                  <a:lnTo>
                    <a:pt x="734" y="137"/>
                  </a:lnTo>
                  <a:lnTo>
                    <a:pt x="733" y="140"/>
                  </a:lnTo>
                  <a:lnTo>
                    <a:pt x="730" y="143"/>
                  </a:lnTo>
                  <a:lnTo>
                    <a:pt x="726" y="144"/>
                  </a:lnTo>
                  <a:lnTo>
                    <a:pt x="723" y="149"/>
                  </a:lnTo>
                  <a:lnTo>
                    <a:pt x="718" y="151"/>
                  </a:lnTo>
                  <a:lnTo>
                    <a:pt x="715" y="152"/>
                  </a:lnTo>
                  <a:lnTo>
                    <a:pt x="712" y="156"/>
                  </a:lnTo>
                  <a:lnTo>
                    <a:pt x="709" y="159"/>
                  </a:lnTo>
                  <a:lnTo>
                    <a:pt x="706" y="160"/>
                  </a:lnTo>
                  <a:lnTo>
                    <a:pt x="704" y="163"/>
                  </a:lnTo>
                  <a:lnTo>
                    <a:pt x="701" y="167"/>
                  </a:lnTo>
                  <a:lnTo>
                    <a:pt x="699" y="170"/>
                  </a:lnTo>
                  <a:lnTo>
                    <a:pt x="695" y="175"/>
                  </a:lnTo>
                  <a:lnTo>
                    <a:pt x="688" y="179"/>
                  </a:lnTo>
                  <a:lnTo>
                    <a:pt x="684" y="184"/>
                  </a:lnTo>
                  <a:lnTo>
                    <a:pt x="680" y="189"/>
                  </a:lnTo>
                  <a:lnTo>
                    <a:pt x="676" y="192"/>
                  </a:lnTo>
                  <a:lnTo>
                    <a:pt x="671" y="195"/>
                  </a:lnTo>
                  <a:lnTo>
                    <a:pt x="666" y="198"/>
                  </a:lnTo>
                  <a:lnTo>
                    <a:pt x="661" y="202"/>
                  </a:lnTo>
                  <a:lnTo>
                    <a:pt x="657" y="203"/>
                  </a:lnTo>
                  <a:lnTo>
                    <a:pt x="652" y="206"/>
                  </a:lnTo>
                  <a:lnTo>
                    <a:pt x="646" y="206"/>
                  </a:lnTo>
                  <a:lnTo>
                    <a:pt x="641" y="208"/>
                  </a:lnTo>
                  <a:lnTo>
                    <a:pt x="634" y="209"/>
                  </a:lnTo>
                  <a:lnTo>
                    <a:pt x="630" y="209"/>
                  </a:lnTo>
                  <a:lnTo>
                    <a:pt x="623" y="209"/>
                  </a:lnTo>
                  <a:lnTo>
                    <a:pt x="617" y="211"/>
                  </a:lnTo>
                  <a:lnTo>
                    <a:pt x="612" y="209"/>
                  </a:lnTo>
                  <a:lnTo>
                    <a:pt x="609" y="209"/>
                  </a:lnTo>
                  <a:lnTo>
                    <a:pt x="606" y="209"/>
                  </a:lnTo>
                  <a:lnTo>
                    <a:pt x="601" y="209"/>
                  </a:lnTo>
                  <a:lnTo>
                    <a:pt x="598" y="209"/>
                  </a:lnTo>
                  <a:lnTo>
                    <a:pt x="595" y="209"/>
                  </a:lnTo>
                  <a:lnTo>
                    <a:pt x="592" y="209"/>
                  </a:lnTo>
                  <a:lnTo>
                    <a:pt x="588" y="211"/>
                  </a:lnTo>
                  <a:lnTo>
                    <a:pt x="582" y="211"/>
                  </a:lnTo>
                  <a:lnTo>
                    <a:pt x="577" y="213"/>
                  </a:lnTo>
                  <a:lnTo>
                    <a:pt x="571" y="214"/>
                  </a:lnTo>
                  <a:lnTo>
                    <a:pt x="566" y="216"/>
                  </a:lnTo>
                  <a:lnTo>
                    <a:pt x="560" y="217"/>
                  </a:lnTo>
                  <a:lnTo>
                    <a:pt x="555" y="219"/>
                  </a:lnTo>
                  <a:lnTo>
                    <a:pt x="549" y="221"/>
                  </a:lnTo>
                  <a:lnTo>
                    <a:pt x="544" y="224"/>
                  </a:lnTo>
                  <a:lnTo>
                    <a:pt x="538" y="227"/>
                  </a:lnTo>
                  <a:lnTo>
                    <a:pt x="533" y="232"/>
                  </a:lnTo>
                  <a:lnTo>
                    <a:pt x="527" y="235"/>
                  </a:lnTo>
                  <a:lnTo>
                    <a:pt x="522" y="240"/>
                  </a:lnTo>
                  <a:lnTo>
                    <a:pt x="517" y="243"/>
                  </a:lnTo>
                  <a:lnTo>
                    <a:pt x="512" y="244"/>
                  </a:lnTo>
                  <a:lnTo>
                    <a:pt x="509" y="246"/>
                  </a:lnTo>
                  <a:lnTo>
                    <a:pt x="504" y="249"/>
                  </a:lnTo>
                  <a:lnTo>
                    <a:pt x="501" y="251"/>
                  </a:lnTo>
                  <a:lnTo>
                    <a:pt x="498" y="252"/>
                  </a:lnTo>
                  <a:lnTo>
                    <a:pt x="495" y="254"/>
                  </a:lnTo>
                  <a:lnTo>
                    <a:pt x="492" y="254"/>
                  </a:lnTo>
                  <a:lnTo>
                    <a:pt x="489" y="255"/>
                  </a:lnTo>
                  <a:lnTo>
                    <a:pt x="484" y="255"/>
                  </a:lnTo>
                  <a:lnTo>
                    <a:pt x="481" y="255"/>
                  </a:lnTo>
                  <a:lnTo>
                    <a:pt x="477" y="255"/>
                  </a:lnTo>
                  <a:lnTo>
                    <a:pt x="474" y="255"/>
                  </a:lnTo>
                  <a:lnTo>
                    <a:pt x="471" y="255"/>
                  </a:lnTo>
                  <a:lnTo>
                    <a:pt x="468" y="255"/>
                  </a:lnTo>
                  <a:lnTo>
                    <a:pt x="465" y="257"/>
                  </a:lnTo>
                  <a:lnTo>
                    <a:pt x="462" y="255"/>
                  </a:lnTo>
                  <a:lnTo>
                    <a:pt x="458" y="255"/>
                  </a:lnTo>
                  <a:lnTo>
                    <a:pt x="455" y="255"/>
                  </a:lnTo>
                  <a:lnTo>
                    <a:pt x="452" y="255"/>
                  </a:lnTo>
                  <a:lnTo>
                    <a:pt x="449" y="254"/>
                  </a:lnTo>
                  <a:lnTo>
                    <a:pt x="444" y="254"/>
                  </a:lnTo>
                  <a:lnTo>
                    <a:pt x="441" y="254"/>
                  </a:lnTo>
                  <a:lnTo>
                    <a:pt x="438" y="254"/>
                  </a:lnTo>
                  <a:lnTo>
                    <a:pt x="435" y="252"/>
                  </a:lnTo>
                  <a:lnTo>
                    <a:pt x="432" y="252"/>
                  </a:lnTo>
                  <a:lnTo>
                    <a:pt x="428" y="251"/>
                  </a:lnTo>
                  <a:lnTo>
                    <a:pt x="424" y="251"/>
                  </a:lnTo>
                  <a:lnTo>
                    <a:pt x="420" y="251"/>
                  </a:lnTo>
                  <a:lnTo>
                    <a:pt x="417" y="251"/>
                  </a:lnTo>
                  <a:lnTo>
                    <a:pt x="412" y="251"/>
                  </a:lnTo>
                  <a:lnTo>
                    <a:pt x="409" y="251"/>
                  </a:lnTo>
                  <a:lnTo>
                    <a:pt x="406" y="251"/>
                  </a:lnTo>
                  <a:lnTo>
                    <a:pt x="401" y="251"/>
                  </a:lnTo>
                  <a:lnTo>
                    <a:pt x="398" y="251"/>
                  </a:lnTo>
                  <a:lnTo>
                    <a:pt x="395" y="251"/>
                  </a:lnTo>
                  <a:lnTo>
                    <a:pt x="390" y="249"/>
                  </a:lnTo>
                  <a:lnTo>
                    <a:pt x="384" y="249"/>
                  </a:lnTo>
                  <a:lnTo>
                    <a:pt x="379" y="248"/>
                  </a:lnTo>
                  <a:lnTo>
                    <a:pt x="374" y="248"/>
                  </a:lnTo>
                  <a:lnTo>
                    <a:pt x="371" y="246"/>
                  </a:lnTo>
                  <a:lnTo>
                    <a:pt x="367" y="246"/>
                  </a:lnTo>
                  <a:lnTo>
                    <a:pt x="363" y="244"/>
                  </a:lnTo>
                  <a:lnTo>
                    <a:pt x="360" y="243"/>
                  </a:lnTo>
                  <a:lnTo>
                    <a:pt x="357" y="241"/>
                  </a:lnTo>
                  <a:lnTo>
                    <a:pt x="355" y="240"/>
                  </a:lnTo>
                  <a:lnTo>
                    <a:pt x="351" y="236"/>
                  </a:lnTo>
                  <a:lnTo>
                    <a:pt x="346" y="233"/>
                  </a:lnTo>
                  <a:lnTo>
                    <a:pt x="343" y="229"/>
                  </a:lnTo>
                  <a:lnTo>
                    <a:pt x="340" y="225"/>
                  </a:lnTo>
                  <a:lnTo>
                    <a:pt x="335" y="221"/>
                  </a:lnTo>
                  <a:lnTo>
                    <a:pt x="332" y="216"/>
                  </a:lnTo>
                  <a:lnTo>
                    <a:pt x="327" y="209"/>
                  </a:lnTo>
                  <a:lnTo>
                    <a:pt x="322" y="206"/>
                  </a:lnTo>
                  <a:lnTo>
                    <a:pt x="321" y="203"/>
                  </a:lnTo>
                  <a:lnTo>
                    <a:pt x="317" y="202"/>
                  </a:lnTo>
                  <a:lnTo>
                    <a:pt x="313" y="198"/>
                  </a:lnTo>
                  <a:lnTo>
                    <a:pt x="311" y="197"/>
                  </a:lnTo>
                  <a:lnTo>
                    <a:pt x="305" y="194"/>
                  </a:lnTo>
                  <a:lnTo>
                    <a:pt x="300" y="190"/>
                  </a:lnTo>
                  <a:lnTo>
                    <a:pt x="297" y="187"/>
                  </a:lnTo>
                  <a:lnTo>
                    <a:pt x="292" y="186"/>
                  </a:lnTo>
                  <a:lnTo>
                    <a:pt x="289" y="184"/>
                  </a:lnTo>
                  <a:lnTo>
                    <a:pt x="284" y="183"/>
                  </a:lnTo>
                  <a:lnTo>
                    <a:pt x="281" y="183"/>
                  </a:lnTo>
                  <a:lnTo>
                    <a:pt x="279" y="181"/>
                  </a:lnTo>
                  <a:lnTo>
                    <a:pt x="276" y="181"/>
                  </a:lnTo>
                  <a:lnTo>
                    <a:pt x="273" y="181"/>
                  </a:lnTo>
                  <a:lnTo>
                    <a:pt x="268" y="179"/>
                  </a:lnTo>
                  <a:lnTo>
                    <a:pt x="263" y="179"/>
                  </a:lnTo>
                  <a:lnTo>
                    <a:pt x="259" y="178"/>
                  </a:lnTo>
                  <a:lnTo>
                    <a:pt x="254" y="178"/>
                  </a:lnTo>
                  <a:lnTo>
                    <a:pt x="249" y="176"/>
                  </a:lnTo>
                  <a:lnTo>
                    <a:pt x="246" y="175"/>
                  </a:lnTo>
                  <a:lnTo>
                    <a:pt x="243" y="173"/>
                  </a:lnTo>
                  <a:lnTo>
                    <a:pt x="240" y="171"/>
                  </a:lnTo>
                  <a:lnTo>
                    <a:pt x="235" y="170"/>
                  </a:lnTo>
                  <a:lnTo>
                    <a:pt x="232" y="168"/>
                  </a:lnTo>
                  <a:lnTo>
                    <a:pt x="229" y="165"/>
                  </a:lnTo>
                  <a:lnTo>
                    <a:pt x="225" y="163"/>
                  </a:lnTo>
                  <a:lnTo>
                    <a:pt x="221" y="159"/>
                  </a:lnTo>
                  <a:lnTo>
                    <a:pt x="216" y="154"/>
                  </a:lnTo>
                  <a:lnTo>
                    <a:pt x="210" y="148"/>
                  </a:lnTo>
                  <a:lnTo>
                    <a:pt x="206" y="143"/>
                  </a:lnTo>
                  <a:lnTo>
                    <a:pt x="203" y="138"/>
                  </a:lnTo>
                  <a:lnTo>
                    <a:pt x="202" y="137"/>
                  </a:lnTo>
                  <a:lnTo>
                    <a:pt x="200" y="132"/>
                  </a:lnTo>
                  <a:lnTo>
                    <a:pt x="198" y="130"/>
                  </a:lnTo>
                  <a:lnTo>
                    <a:pt x="195" y="125"/>
                  </a:lnTo>
                  <a:lnTo>
                    <a:pt x="194" y="122"/>
                  </a:lnTo>
                  <a:lnTo>
                    <a:pt x="192" y="119"/>
                  </a:lnTo>
                  <a:lnTo>
                    <a:pt x="191" y="116"/>
                  </a:lnTo>
                  <a:lnTo>
                    <a:pt x="189" y="113"/>
                  </a:lnTo>
                  <a:lnTo>
                    <a:pt x="187" y="108"/>
                  </a:lnTo>
                  <a:lnTo>
                    <a:pt x="186" y="105"/>
                  </a:lnTo>
                  <a:lnTo>
                    <a:pt x="184" y="102"/>
                  </a:lnTo>
                  <a:lnTo>
                    <a:pt x="181" y="98"/>
                  </a:lnTo>
                  <a:lnTo>
                    <a:pt x="178" y="94"/>
                  </a:lnTo>
                  <a:lnTo>
                    <a:pt x="176" y="89"/>
                  </a:lnTo>
                  <a:lnTo>
                    <a:pt x="175" y="86"/>
                  </a:lnTo>
                  <a:lnTo>
                    <a:pt x="173" y="81"/>
                  </a:lnTo>
                  <a:lnTo>
                    <a:pt x="172" y="78"/>
                  </a:lnTo>
                  <a:lnTo>
                    <a:pt x="168" y="75"/>
                  </a:lnTo>
                  <a:lnTo>
                    <a:pt x="167" y="71"/>
                  </a:lnTo>
                  <a:lnTo>
                    <a:pt x="167" y="70"/>
                  </a:lnTo>
                  <a:lnTo>
                    <a:pt x="165" y="67"/>
                  </a:lnTo>
                  <a:lnTo>
                    <a:pt x="164" y="65"/>
                  </a:lnTo>
                  <a:lnTo>
                    <a:pt x="160" y="59"/>
                  </a:lnTo>
                  <a:lnTo>
                    <a:pt x="157" y="56"/>
                  </a:lnTo>
                  <a:lnTo>
                    <a:pt x="154" y="49"/>
                  </a:lnTo>
                  <a:lnTo>
                    <a:pt x="151" y="46"/>
                  </a:lnTo>
                  <a:lnTo>
                    <a:pt x="146" y="41"/>
                  </a:lnTo>
                  <a:lnTo>
                    <a:pt x="143" y="37"/>
                  </a:lnTo>
                  <a:lnTo>
                    <a:pt x="138" y="33"/>
                  </a:lnTo>
                  <a:lnTo>
                    <a:pt x="135" y="29"/>
                  </a:lnTo>
                  <a:lnTo>
                    <a:pt x="133" y="29"/>
                  </a:lnTo>
                  <a:lnTo>
                    <a:pt x="132" y="27"/>
                  </a:lnTo>
                  <a:lnTo>
                    <a:pt x="132" y="25"/>
                  </a:lnTo>
                  <a:lnTo>
                    <a:pt x="130" y="25"/>
                  </a:lnTo>
                  <a:lnTo>
                    <a:pt x="126" y="21"/>
                  </a:lnTo>
                  <a:lnTo>
                    <a:pt x="122" y="18"/>
                  </a:lnTo>
                  <a:lnTo>
                    <a:pt x="118" y="14"/>
                  </a:lnTo>
                  <a:lnTo>
                    <a:pt x="113" y="13"/>
                  </a:lnTo>
                  <a:lnTo>
                    <a:pt x="108" y="11"/>
                  </a:lnTo>
                  <a:lnTo>
                    <a:pt x="103" y="11"/>
                  </a:lnTo>
                  <a:lnTo>
                    <a:pt x="99" y="5"/>
                  </a:lnTo>
                  <a:lnTo>
                    <a:pt x="94" y="2"/>
                  </a:lnTo>
                  <a:lnTo>
                    <a:pt x="91" y="0"/>
                  </a:lnTo>
                  <a:lnTo>
                    <a:pt x="87" y="0"/>
                  </a:lnTo>
                  <a:lnTo>
                    <a:pt x="84" y="2"/>
                  </a:lnTo>
                  <a:lnTo>
                    <a:pt x="81" y="5"/>
                  </a:lnTo>
                  <a:lnTo>
                    <a:pt x="76" y="8"/>
                  </a:lnTo>
                  <a:lnTo>
                    <a:pt x="73" y="13"/>
                  </a:lnTo>
                  <a:lnTo>
                    <a:pt x="68" y="18"/>
                  </a:lnTo>
                  <a:lnTo>
                    <a:pt x="65" y="22"/>
                  </a:lnTo>
                  <a:lnTo>
                    <a:pt x="62" y="29"/>
                  </a:lnTo>
                  <a:lnTo>
                    <a:pt x="57" y="33"/>
                  </a:lnTo>
                  <a:lnTo>
                    <a:pt x="54" y="38"/>
                  </a:lnTo>
                  <a:lnTo>
                    <a:pt x="51" y="43"/>
                  </a:lnTo>
                  <a:lnTo>
                    <a:pt x="48" y="48"/>
                  </a:lnTo>
                  <a:lnTo>
                    <a:pt x="45" y="54"/>
                  </a:lnTo>
                  <a:lnTo>
                    <a:pt x="42" y="59"/>
                  </a:lnTo>
                  <a:lnTo>
                    <a:pt x="40" y="64"/>
                  </a:lnTo>
                  <a:lnTo>
                    <a:pt x="37" y="70"/>
                  </a:lnTo>
                  <a:lnTo>
                    <a:pt x="35" y="75"/>
                  </a:lnTo>
                  <a:lnTo>
                    <a:pt x="32" y="81"/>
                  </a:lnTo>
                  <a:lnTo>
                    <a:pt x="30" y="87"/>
                  </a:lnTo>
                  <a:lnTo>
                    <a:pt x="27" y="92"/>
                  </a:lnTo>
                  <a:lnTo>
                    <a:pt x="26" y="97"/>
                  </a:lnTo>
                  <a:lnTo>
                    <a:pt x="22" y="103"/>
                  </a:lnTo>
                  <a:lnTo>
                    <a:pt x="19" y="108"/>
                  </a:lnTo>
                  <a:lnTo>
                    <a:pt x="16" y="114"/>
                  </a:lnTo>
                  <a:lnTo>
                    <a:pt x="15" y="121"/>
                  </a:lnTo>
                  <a:lnTo>
                    <a:pt x="13" y="124"/>
                  </a:lnTo>
                  <a:lnTo>
                    <a:pt x="11" y="127"/>
                  </a:lnTo>
                  <a:lnTo>
                    <a:pt x="10" y="130"/>
                  </a:lnTo>
                  <a:lnTo>
                    <a:pt x="10" y="133"/>
                  </a:lnTo>
                  <a:lnTo>
                    <a:pt x="7" y="140"/>
                  </a:lnTo>
                  <a:lnTo>
                    <a:pt x="5" y="146"/>
                  </a:lnTo>
                  <a:lnTo>
                    <a:pt x="3" y="149"/>
                  </a:lnTo>
                  <a:lnTo>
                    <a:pt x="3" y="152"/>
                  </a:lnTo>
                  <a:lnTo>
                    <a:pt x="2" y="156"/>
                  </a:lnTo>
                  <a:lnTo>
                    <a:pt x="2" y="159"/>
                  </a:lnTo>
                  <a:lnTo>
                    <a:pt x="2" y="162"/>
                  </a:lnTo>
                  <a:lnTo>
                    <a:pt x="0" y="165"/>
                  </a:lnTo>
                  <a:lnTo>
                    <a:pt x="0" y="168"/>
                  </a:lnTo>
                  <a:lnTo>
                    <a:pt x="0" y="171"/>
                  </a:lnTo>
                  <a:lnTo>
                    <a:pt x="0" y="175"/>
                  </a:lnTo>
                  <a:lnTo>
                    <a:pt x="0" y="178"/>
                  </a:lnTo>
                  <a:lnTo>
                    <a:pt x="0" y="181"/>
                  </a:lnTo>
                  <a:lnTo>
                    <a:pt x="2" y="184"/>
                  </a:lnTo>
                  <a:lnTo>
                    <a:pt x="2" y="189"/>
                  </a:lnTo>
                  <a:lnTo>
                    <a:pt x="3" y="194"/>
                  </a:lnTo>
                  <a:lnTo>
                    <a:pt x="5" y="195"/>
                  </a:lnTo>
                  <a:lnTo>
                    <a:pt x="10" y="198"/>
                  </a:lnTo>
                  <a:lnTo>
                    <a:pt x="13" y="200"/>
                  </a:lnTo>
                  <a:lnTo>
                    <a:pt x="18" y="202"/>
                  </a:lnTo>
                  <a:lnTo>
                    <a:pt x="24" y="202"/>
                  </a:lnTo>
                  <a:lnTo>
                    <a:pt x="29" y="202"/>
                  </a:lnTo>
                  <a:lnTo>
                    <a:pt x="32" y="200"/>
                  </a:lnTo>
                  <a:lnTo>
                    <a:pt x="35" y="200"/>
                  </a:lnTo>
                  <a:lnTo>
                    <a:pt x="38" y="197"/>
                  </a:lnTo>
                  <a:lnTo>
                    <a:pt x="42" y="195"/>
                  </a:lnTo>
                  <a:lnTo>
                    <a:pt x="46" y="192"/>
                  </a:lnTo>
                  <a:lnTo>
                    <a:pt x="51" y="187"/>
                  </a:lnTo>
                  <a:lnTo>
                    <a:pt x="56" y="181"/>
                  </a:lnTo>
                  <a:lnTo>
                    <a:pt x="59" y="175"/>
                  </a:lnTo>
                  <a:lnTo>
                    <a:pt x="62" y="168"/>
                  </a:lnTo>
                  <a:lnTo>
                    <a:pt x="65" y="163"/>
                  </a:lnTo>
                  <a:lnTo>
                    <a:pt x="64" y="163"/>
                  </a:lnTo>
                  <a:lnTo>
                    <a:pt x="61" y="165"/>
                  </a:lnTo>
                  <a:lnTo>
                    <a:pt x="57" y="168"/>
                  </a:lnTo>
                  <a:lnTo>
                    <a:pt x="53" y="170"/>
                  </a:lnTo>
                  <a:lnTo>
                    <a:pt x="49" y="173"/>
                  </a:lnTo>
                  <a:lnTo>
                    <a:pt x="46" y="175"/>
                  </a:lnTo>
                  <a:lnTo>
                    <a:pt x="42" y="178"/>
                  </a:lnTo>
                  <a:lnTo>
                    <a:pt x="38" y="179"/>
                  </a:lnTo>
                  <a:lnTo>
                    <a:pt x="35" y="183"/>
                  </a:lnTo>
                  <a:lnTo>
                    <a:pt x="30" y="184"/>
                  </a:lnTo>
                  <a:lnTo>
                    <a:pt x="27" y="184"/>
                  </a:lnTo>
                  <a:lnTo>
                    <a:pt x="24" y="183"/>
                  </a:lnTo>
                  <a:lnTo>
                    <a:pt x="22" y="183"/>
                  </a:lnTo>
                  <a:lnTo>
                    <a:pt x="22" y="178"/>
                  </a:lnTo>
                  <a:lnTo>
                    <a:pt x="22" y="175"/>
                  </a:lnTo>
                  <a:lnTo>
                    <a:pt x="22" y="171"/>
                  </a:lnTo>
                  <a:lnTo>
                    <a:pt x="22" y="167"/>
                  </a:lnTo>
                  <a:lnTo>
                    <a:pt x="24" y="162"/>
                  </a:lnTo>
                  <a:lnTo>
                    <a:pt x="26" y="157"/>
                  </a:lnTo>
                  <a:lnTo>
                    <a:pt x="27" y="152"/>
                  </a:lnTo>
                  <a:lnTo>
                    <a:pt x="29" y="148"/>
                  </a:lnTo>
                  <a:lnTo>
                    <a:pt x="29" y="143"/>
                  </a:lnTo>
                  <a:lnTo>
                    <a:pt x="32" y="140"/>
                  </a:lnTo>
                  <a:lnTo>
                    <a:pt x="32" y="137"/>
                  </a:lnTo>
                  <a:lnTo>
                    <a:pt x="34" y="135"/>
                  </a:lnTo>
                  <a:lnTo>
                    <a:pt x="35" y="129"/>
                  </a:lnTo>
                  <a:lnTo>
                    <a:pt x="37" y="124"/>
                  </a:lnTo>
                  <a:lnTo>
                    <a:pt x="40" y="117"/>
                  </a:lnTo>
                  <a:lnTo>
                    <a:pt x="42" y="113"/>
                  </a:lnTo>
                  <a:lnTo>
                    <a:pt x="45" y="106"/>
                  </a:lnTo>
                  <a:lnTo>
                    <a:pt x="46" y="100"/>
                  </a:lnTo>
                  <a:lnTo>
                    <a:pt x="49" y="95"/>
                  </a:lnTo>
                  <a:lnTo>
                    <a:pt x="53" y="89"/>
                  </a:lnTo>
                  <a:lnTo>
                    <a:pt x="54" y="84"/>
                  </a:lnTo>
                  <a:lnTo>
                    <a:pt x="57" y="78"/>
                  </a:lnTo>
                  <a:lnTo>
                    <a:pt x="61" y="73"/>
                  </a:lnTo>
                  <a:lnTo>
                    <a:pt x="64" y="68"/>
                  </a:lnTo>
                  <a:lnTo>
                    <a:pt x="67" y="62"/>
                  </a:lnTo>
                  <a:lnTo>
                    <a:pt x="70" y="57"/>
                  </a:lnTo>
                  <a:lnTo>
                    <a:pt x="75" y="52"/>
                  </a:lnTo>
                  <a:lnTo>
                    <a:pt x="78" y="48"/>
                  </a:lnTo>
                  <a:lnTo>
                    <a:pt x="78" y="49"/>
                  </a:lnTo>
                  <a:lnTo>
                    <a:pt x="78" y="52"/>
                  </a:lnTo>
                  <a:lnTo>
                    <a:pt x="78" y="56"/>
                  </a:lnTo>
                  <a:lnTo>
                    <a:pt x="81" y="59"/>
                  </a:lnTo>
                  <a:lnTo>
                    <a:pt x="83" y="62"/>
                  </a:lnTo>
                  <a:lnTo>
                    <a:pt x="86" y="65"/>
                  </a:lnTo>
                  <a:lnTo>
                    <a:pt x="89" y="65"/>
                  </a:lnTo>
                  <a:lnTo>
                    <a:pt x="92" y="68"/>
                  </a:lnTo>
                  <a:lnTo>
                    <a:pt x="95" y="68"/>
                  </a:lnTo>
                  <a:lnTo>
                    <a:pt x="99" y="68"/>
                  </a:lnTo>
                  <a:lnTo>
                    <a:pt x="99" y="70"/>
                  </a:lnTo>
                  <a:lnTo>
                    <a:pt x="97" y="73"/>
                  </a:lnTo>
                  <a:lnTo>
                    <a:pt x="95" y="75"/>
                  </a:lnTo>
                  <a:lnTo>
                    <a:pt x="95" y="78"/>
                  </a:lnTo>
                  <a:lnTo>
                    <a:pt x="94" y="81"/>
                  </a:lnTo>
                  <a:lnTo>
                    <a:pt x="92" y="84"/>
                  </a:lnTo>
                  <a:lnTo>
                    <a:pt x="89" y="87"/>
                  </a:lnTo>
                  <a:lnTo>
                    <a:pt x="87" y="91"/>
                  </a:lnTo>
                  <a:lnTo>
                    <a:pt x="86" y="95"/>
                  </a:lnTo>
                  <a:lnTo>
                    <a:pt x="83" y="98"/>
                  </a:lnTo>
                  <a:lnTo>
                    <a:pt x="81" y="102"/>
                  </a:lnTo>
                  <a:lnTo>
                    <a:pt x="80" y="105"/>
                  </a:lnTo>
                  <a:lnTo>
                    <a:pt x="78" y="110"/>
                  </a:lnTo>
                  <a:lnTo>
                    <a:pt x="78" y="113"/>
                  </a:lnTo>
                  <a:lnTo>
                    <a:pt x="80" y="116"/>
                  </a:lnTo>
                  <a:lnTo>
                    <a:pt x="84" y="119"/>
                  </a:lnTo>
                  <a:lnTo>
                    <a:pt x="87" y="121"/>
                  </a:lnTo>
                  <a:lnTo>
                    <a:pt x="92" y="121"/>
                  </a:lnTo>
                  <a:lnTo>
                    <a:pt x="95" y="119"/>
                  </a:lnTo>
                  <a:lnTo>
                    <a:pt x="99" y="116"/>
                  </a:lnTo>
                  <a:lnTo>
                    <a:pt x="100" y="113"/>
                  </a:lnTo>
                  <a:lnTo>
                    <a:pt x="102" y="110"/>
                  </a:lnTo>
                  <a:lnTo>
                    <a:pt x="103" y="106"/>
                  </a:lnTo>
                  <a:lnTo>
                    <a:pt x="105" y="103"/>
                  </a:lnTo>
                  <a:lnTo>
                    <a:pt x="107" y="100"/>
                  </a:lnTo>
                  <a:lnTo>
                    <a:pt x="110" y="95"/>
                  </a:lnTo>
                  <a:lnTo>
                    <a:pt x="111" y="92"/>
                  </a:lnTo>
                  <a:lnTo>
                    <a:pt x="114" y="89"/>
                  </a:lnTo>
                  <a:lnTo>
                    <a:pt x="116" y="84"/>
                  </a:lnTo>
                  <a:lnTo>
                    <a:pt x="118" y="81"/>
                  </a:lnTo>
                  <a:lnTo>
                    <a:pt x="119" y="76"/>
                  </a:lnTo>
                  <a:lnTo>
                    <a:pt x="121" y="73"/>
                  </a:lnTo>
                  <a:lnTo>
                    <a:pt x="122" y="68"/>
                  </a:lnTo>
                  <a:lnTo>
                    <a:pt x="124" y="64"/>
                  </a:lnTo>
                  <a:lnTo>
                    <a:pt x="126" y="60"/>
                  </a:lnTo>
                  <a:lnTo>
                    <a:pt x="126" y="57"/>
                  </a:lnTo>
                  <a:lnTo>
                    <a:pt x="129" y="54"/>
                  </a:lnTo>
                  <a:lnTo>
                    <a:pt x="132" y="52"/>
                  </a:lnTo>
                  <a:lnTo>
                    <a:pt x="135" y="49"/>
                  </a:lnTo>
                  <a:lnTo>
                    <a:pt x="137" y="46"/>
                  </a:lnTo>
                  <a:lnTo>
                    <a:pt x="140" y="51"/>
                  </a:lnTo>
                  <a:lnTo>
                    <a:pt x="143" y="56"/>
                  </a:lnTo>
                  <a:lnTo>
                    <a:pt x="146" y="60"/>
                  </a:lnTo>
                  <a:lnTo>
                    <a:pt x="148" y="67"/>
                  </a:lnTo>
                  <a:lnTo>
                    <a:pt x="148" y="68"/>
                  </a:lnTo>
                  <a:lnTo>
                    <a:pt x="146" y="71"/>
                  </a:lnTo>
                  <a:lnTo>
                    <a:pt x="143" y="76"/>
                  </a:lnTo>
                  <a:lnTo>
                    <a:pt x="141" y="81"/>
                  </a:lnTo>
                  <a:lnTo>
                    <a:pt x="141" y="87"/>
                  </a:lnTo>
                  <a:lnTo>
                    <a:pt x="140" y="91"/>
                  </a:lnTo>
                  <a:lnTo>
                    <a:pt x="138" y="97"/>
                  </a:lnTo>
                  <a:lnTo>
                    <a:pt x="137" y="102"/>
                  </a:lnTo>
                  <a:lnTo>
                    <a:pt x="135" y="106"/>
                  </a:lnTo>
                  <a:lnTo>
                    <a:pt x="132" y="111"/>
                  </a:lnTo>
                  <a:lnTo>
                    <a:pt x="129" y="116"/>
                  </a:lnTo>
                  <a:lnTo>
                    <a:pt x="126" y="121"/>
                  </a:lnTo>
                  <a:lnTo>
                    <a:pt x="124" y="125"/>
                  </a:lnTo>
                  <a:lnTo>
                    <a:pt x="119" y="130"/>
                  </a:lnTo>
                  <a:lnTo>
                    <a:pt x="116" y="135"/>
                  </a:lnTo>
                  <a:lnTo>
                    <a:pt x="113" y="140"/>
                  </a:lnTo>
                  <a:lnTo>
                    <a:pt x="110" y="144"/>
                  </a:lnTo>
                  <a:lnTo>
                    <a:pt x="110" y="146"/>
                  </a:lnTo>
                  <a:lnTo>
                    <a:pt x="111" y="144"/>
                  </a:lnTo>
                  <a:lnTo>
                    <a:pt x="113" y="141"/>
                  </a:lnTo>
                  <a:lnTo>
                    <a:pt x="116" y="138"/>
                  </a:lnTo>
                  <a:lnTo>
                    <a:pt x="119" y="137"/>
                  </a:lnTo>
                  <a:lnTo>
                    <a:pt x="122" y="133"/>
                  </a:lnTo>
                  <a:lnTo>
                    <a:pt x="126" y="130"/>
                  </a:lnTo>
                  <a:lnTo>
                    <a:pt x="130" y="127"/>
                  </a:lnTo>
                  <a:lnTo>
                    <a:pt x="133" y="124"/>
                  </a:lnTo>
                  <a:lnTo>
                    <a:pt x="137" y="122"/>
                  </a:lnTo>
                  <a:lnTo>
                    <a:pt x="141" y="117"/>
                  </a:lnTo>
                  <a:lnTo>
                    <a:pt x="145" y="114"/>
                  </a:lnTo>
                  <a:lnTo>
                    <a:pt x="148" y="111"/>
                  </a:lnTo>
                  <a:lnTo>
                    <a:pt x="151" y="108"/>
                  </a:lnTo>
                  <a:lnTo>
                    <a:pt x="154" y="105"/>
                  </a:lnTo>
                  <a:lnTo>
                    <a:pt x="157" y="102"/>
                  </a:lnTo>
                  <a:lnTo>
                    <a:pt x="159" y="98"/>
                  </a:lnTo>
                  <a:lnTo>
                    <a:pt x="162" y="94"/>
                  </a:lnTo>
                  <a:lnTo>
                    <a:pt x="164" y="98"/>
                  </a:lnTo>
                  <a:lnTo>
                    <a:pt x="167" y="103"/>
                  </a:lnTo>
                  <a:lnTo>
                    <a:pt x="168" y="108"/>
                  </a:lnTo>
                  <a:lnTo>
                    <a:pt x="172" y="113"/>
                  </a:lnTo>
                  <a:lnTo>
                    <a:pt x="173" y="117"/>
                  </a:lnTo>
                  <a:lnTo>
                    <a:pt x="175" y="124"/>
                  </a:lnTo>
                  <a:lnTo>
                    <a:pt x="178" y="129"/>
                  </a:lnTo>
                  <a:lnTo>
                    <a:pt x="181" y="133"/>
                  </a:lnTo>
                  <a:lnTo>
                    <a:pt x="183" y="137"/>
                  </a:lnTo>
                  <a:lnTo>
                    <a:pt x="186" y="141"/>
                  </a:lnTo>
                  <a:lnTo>
                    <a:pt x="189" y="146"/>
                  </a:lnTo>
                  <a:lnTo>
                    <a:pt x="192" y="151"/>
                  </a:lnTo>
                  <a:lnTo>
                    <a:pt x="195" y="156"/>
                  </a:lnTo>
                  <a:lnTo>
                    <a:pt x="198" y="160"/>
                  </a:lnTo>
                  <a:lnTo>
                    <a:pt x="202" y="163"/>
                  </a:lnTo>
                  <a:lnTo>
                    <a:pt x="205" y="168"/>
                  </a:lnTo>
                  <a:lnTo>
                    <a:pt x="208" y="171"/>
                  </a:lnTo>
                  <a:lnTo>
                    <a:pt x="210" y="175"/>
                  </a:lnTo>
                  <a:lnTo>
                    <a:pt x="214" y="178"/>
                  </a:lnTo>
                  <a:lnTo>
                    <a:pt x="217" y="181"/>
                  </a:lnTo>
                  <a:lnTo>
                    <a:pt x="221" y="183"/>
                  </a:lnTo>
                  <a:lnTo>
                    <a:pt x="224" y="186"/>
                  </a:lnTo>
                  <a:lnTo>
                    <a:pt x="229" y="187"/>
                  </a:lnTo>
                  <a:lnTo>
                    <a:pt x="232" y="190"/>
                  </a:lnTo>
                  <a:lnTo>
                    <a:pt x="237" y="192"/>
                  </a:lnTo>
                  <a:lnTo>
                    <a:pt x="240" y="194"/>
                  </a:lnTo>
                  <a:lnTo>
                    <a:pt x="244" y="195"/>
                  </a:lnTo>
                  <a:lnTo>
                    <a:pt x="248" y="197"/>
                  </a:lnTo>
                  <a:lnTo>
                    <a:pt x="252" y="198"/>
                  </a:lnTo>
                  <a:lnTo>
                    <a:pt x="256" y="200"/>
                  </a:lnTo>
                  <a:lnTo>
                    <a:pt x="260" y="202"/>
                  </a:lnTo>
                  <a:lnTo>
                    <a:pt x="265" y="203"/>
                  </a:lnTo>
                  <a:lnTo>
                    <a:pt x="268" y="205"/>
                  </a:lnTo>
                  <a:lnTo>
                    <a:pt x="273" y="206"/>
                  </a:lnTo>
                  <a:lnTo>
                    <a:pt x="276" y="208"/>
                  </a:lnTo>
                  <a:lnTo>
                    <a:pt x="281" y="209"/>
                  </a:lnTo>
                  <a:lnTo>
                    <a:pt x="286" y="211"/>
                  </a:lnTo>
                  <a:lnTo>
                    <a:pt x="289" y="213"/>
                  </a:lnTo>
                  <a:lnTo>
                    <a:pt x="294" y="214"/>
                  </a:lnTo>
                  <a:lnTo>
                    <a:pt x="298" y="217"/>
                  </a:lnTo>
                  <a:lnTo>
                    <a:pt x="302" y="219"/>
                  </a:lnTo>
                  <a:lnTo>
                    <a:pt x="305" y="221"/>
                  </a:lnTo>
                  <a:lnTo>
                    <a:pt x="309" y="222"/>
                  </a:lnTo>
                  <a:lnTo>
                    <a:pt x="313" y="225"/>
                  </a:lnTo>
                  <a:lnTo>
                    <a:pt x="316" y="229"/>
                  </a:lnTo>
                  <a:lnTo>
                    <a:pt x="319" y="232"/>
                  </a:lnTo>
                  <a:lnTo>
                    <a:pt x="322" y="235"/>
                  </a:lnTo>
                  <a:lnTo>
                    <a:pt x="327" y="238"/>
                  </a:lnTo>
                  <a:lnTo>
                    <a:pt x="328" y="243"/>
                  </a:lnTo>
                  <a:lnTo>
                    <a:pt x="333" y="246"/>
                  </a:lnTo>
                  <a:lnTo>
                    <a:pt x="336" y="249"/>
                  </a:lnTo>
                  <a:lnTo>
                    <a:pt x="340" y="251"/>
                  </a:lnTo>
                  <a:lnTo>
                    <a:pt x="343" y="254"/>
                  </a:lnTo>
                  <a:lnTo>
                    <a:pt x="347" y="257"/>
                  </a:lnTo>
                  <a:lnTo>
                    <a:pt x="352" y="259"/>
                  </a:lnTo>
                  <a:lnTo>
                    <a:pt x="357" y="262"/>
                  </a:lnTo>
                  <a:lnTo>
                    <a:pt x="360" y="262"/>
                  </a:lnTo>
                  <a:lnTo>
                    <a:pt x="365" y="263"/>
                  </a:lnTo>
                  <a:lnTo>
                    <a:pt x="370" y="265"/>
                  </a:lnTo>
                  <a:lnTo>
                    <a:pt x="376" y="267"/>
                  </a:lnTo>
                  <a:lnTo>
                    <a:pt x="381" y="268"/>
                  </a:lnTo>
                  <a:lnTo>
                    <a:pt x="386" y="270"/>
                  </a:lnTo>
                  <a:lnTo>
                    <a:pt x="390" y="270"/>
                  </a:lnTo>
                  <a:lnTo>
                    <a:pt x="395" y="271"/>
                  </a:lnTo>
                  <a:lnTo>
                    <a:pt x="400" y="271"/>
                  </a:lnTo>
                  <a:lnTo>
                    <a:pt x="406" y="273"/>
                  </a:lnTo>
                  <a:lnTo>
                    <a:pt x="411" y="273"/>
                  </a:lnTo>
                  <a:lnTo>
                    <a:pt x="416" y="273"/>
                  </a:lnTo>
                  <a:lnTo>
                    <a:pt x="420" y="273"/>
                  </a:lnTo>
                  <a:lnTo>
                    <a:pt x="427" y="275"/>
                  </a:lnTo>
                  <a:lnTo>
                    <a:pt x="432" y="275"/>
                  </a:lnTo>
                  <a:lnTo>
                    <a:pt x="436" y="275"/>
                  </a:lnTo>
                  <a:lnTo>
                    <a:pt x="441" y="275"/>
                  </a:lnTo>
                  <a:lnTo>
                    <a:pt x="447" y="275"/>
                  </a:lnTo>
                  <a:lnTo>
                    <a:pt x="452" y="276"/>
                  </a:lnTo>
                  <a:lnTo>
                    <a:pt x="457" y="276"/>
                  </a:lnTo>
                  <a:lnTo>
                    <a:pt x="462" y="276"/>
                  </a:lnTo>
                  <a:lnTo>
                    <a:pt x="466" y="278"/>
                  </a:lnTo>
                  <a:lnTo>
                    <a:pt x="471" y="278"/>
                  </a:lnTo>
                  <a:lnTo>
                    <a:pt x="476" y="279"/>
                  </a:lnTo>
                  <a:lnTo>
                    <a:pt x="481" y="279"/>
                  </a:lnTo>
                  <a:lnTo>
                    <a:pt x="487" y="278"/>
                  </a:lnTo>
                  <a:lnTo>
                    <a:pt x="493" y="276"/>
                  </a:lnTo>
                  <a:lnTo>
                    <a:pt x="498" y="275"/>
                  </a:lnTo>
                  <a:lnTo>
                    <a:pt x="503" y="273"/>
                  </a:lnTo>
                  <a:lnTo>
                    <a:pt x="509" y="270"/>
                  </a:lnTo>
                  <a:lnTo>
                    <a:pt x="514" y="267"/>
                  </a:lnTo>
                  <a:lnTo>
                    <a:pt x="517" y="265"/>
                  </a:lnTo>
                  <a:lnTo>
                    <a:pt x="522" y="262"/>
                  </a:lnTo>
                  <a:lnTo>
                    <a:pt x="525" y="260"/>
                  </a:lnTo>
                  <a:lnTo>
                    <a:pt x="528" y="259"/>
                  </a:lnTo>
                  <a:lnTo>
                    <a:pt x="533" y="255"/>
                  </a:lnTo>
                  <a:lnTo>
                    <a:pt x="536" y="254"/>
                  </a:lnTo>
                  <a:lnTo>
                    <a:pt x="539" y="252"/>
                  </a:lnTo>
                  <a:lnTo>
                    <a:pt x="544" y="251"/>
                  </a:lnTo>
                  <a:lnTo>
                    <a:pt x="547" y="249"/>
                  </a:lnTo>
                  <a:lnTo>
                    <a:pt x="550" y="248"/>
                  </a:lnTo>
                  <a:lnTo>
                    <a:pt x="555" y="246"/>
                  </a:lnTo>
                  <a:lnTo>
                    <a:pt x="558" y="244"/>
                  </a:lnTo>
                  <a:lnTo>
                    <a:pt x="562" y="243"/>
                  </a:lnTo>
                  <a:lnTo>
                    <a:pt x="565" y="241"/>
                  </a:lnTo>
                  <a:lnTo>
                    <a:pt x="568" y="240"/>
                  </a:lnTo>
                  <a:lnTo>
                    <a:pt x="571" y="240"/>
                  </a:lnTo>
                  <a:lnTo>
                    <a:pt x="576" y="238"/>
                  </a:lnTo>
                  <a:lnTo>
                    <a:pt x="579" y="236"/>
                  </a:lnTo>
                  <a:lnTo>
                    <a:pt x="582" y="236"/>
                  </a:lnTo>
                  <a:lnTo>
                    <a:pt x="587" y="235"/>
                  </a:lnTo>
                  <a:lnTo>
                    <a:pt x="590" y="235"/>
                  </a:lnTo>
                  <a:lnTo>
                    <a:pt x="593" y="233"/>
                  </a:lnTo>
                  <a:lnTo>
                    <a:pt x="596" y="233"/>
                  </a:lnTo>
                  <a:lnTo>
                    <a:pt x="601" y="232"/>
                  </a:lnTo>
                  <a:lnTo>
                    <a:pt x="604" y="232"/>
                  </a:lnTo>
                  <a:lnTo>
                    <a:pt x="607" y="232"/>
                  </a:lnTo>
                  <a:lnTo>
                    <a:pt x="612" y="232"/>
                  </a:lnTo>
                  <a:lnTo>
                    <a:pt x="615" y="232"/>
                  </a:lnTo>
                  <a:lnTo>
                    <a:pt x="620" y="232"/>
                  </a:lnTo>
                  <a:lnTo>
                    <a:pt x="623" y="232"/>
                  </a:lnTo>
                  <a:lnTo>
                    <a:pt x="628" y="232"/>
                  </a:lnTo>
                  <a:lnTo>
                    <a:pt x="633" y="232"/>
                  </a:lnTo>
                  <a:lnTo>
                    <a:pt x="638" y="232"/>
                  </a:lnTo>
                  <a:lnTo>
                    <a:pt x="641" y="232"/>
                  </a:lnTo>
                  <a:lnTo>
                    <a:pt x="644" y="232"/>
                  </a:lnTo>
                  <a:lnTo>
                    <a:pt x="647" y="232"/>
                  </a:lnTo>
                  <a:lnTo>
                    <a:pt x="652" y="232"/>
                  </a:lnTo>
                  <a:lnTo>
                    <a:pt x="657" y="230"/>
                  </a:lnTo>
                  <a:lnTo>
                    <a:pt x="663" y="229"/>
                  </a:lnTo>
                  <a:lnTo>
                    <a:pt x="668" y="227"/>
                  </a:lnTo>
                  <a:lnTo>
                    <a:pt x="673" y="225"/>
                  </a:lnTo>
                  <a:lnTo>
                    <a:pt x="677" y="222"/>
                  </a:lnTo>
                  <a:lnTo>
                    <a:pt x="682" y="219"/>
                  </a:lnTo>
                  <a:lnTo>
                    <a:pt x="684" y="216"/>
                  </a:lnTo>
                  <a:lnTo>
                    <a:pt x="688" y="213"/>
                  </a:lnTo>
                  <a:lnTo>
                    <a:pt x="690" y="208"/>
                  </a:lnTo>
                  <a:lnTo>
                    <a:pt x="695" y="205"/>
                  </a:lnTo>
                  <a:lnTo>
                    <a:pt x="696" y="202"/>
                  </a:lnTo>
                  <a:lnTo>
                    <a:pt x="699" y="197"/>
                  </a:lnTo>
                  <a:lnTo>
                    <a:pt x="703" y="194"/>
                  </a:lnTo>
                  <a:lnTo>
                    <a:pt x="707" y="189"/>
                  </a:lnTo>
                  <a:lnTo>
                    <a:pt x="711" y="187"/>
                  </a:lnTo>
                  <a:lnTo>
                    <a:pt x="714" y="187"/>
                  </a:lnTo>
                  <a:lnTo>
                    <a:pt x="718" y="186"/>
                  </a:lnTo>
                  <a:lnTo>
                    <a:pt x="722" y="186"/>
                  </a:lnTo>
                  <a:lnTo>
                    <a:pt x="725" y="186"/>
                  </a:lnTo>
                  <a:lnTo>
                    <a:pt x="730" y="186"/>
                  </a:lnTo>
                  <a:lnTo>
                    <a:pt x="733" y="186"/>
                  </a:lnTo>
                  <a:lnTo>
                    <a:pt x="738" y="186"/>
                  </a:lnTo>
                  <a:lnTo>
                    <a:pt x="741" y="186"/>
                  </a:lnTo>
                  <a:lnTo>
                    <a:pt x="744" y="186"/>
                  </a:lnTo>
                  <a:lnTo>
                    <a:pt x="747" y="186"/>
                  </a:lnTo>
                  <a:lnTo>
                    <a:pt x="750" y="187"/>
                  </a:lnTo>
                  <a:lnTo>
                    <a:pt x="755" y="187"/>
                  </a:lnTo>
                  <a:lnTo>
                    <a:pt x="758" y="189"/>
                  </a:lnTo>
                  <a:lnTo>
                    <a:pt x="761" y="189"/>
                  </a:lnTo>
                  <a:lnTo>
                    <a:pt x="766" y="190"/>
                  </a:lnTo>
                  <a:lnTo>
                    <a:pt x="768" y="190"/>
                  </a:lnTo>
                  <a:lnTo>
                    <a:pt x="772" y="192"/>
                  </a:lnTo>
                  <a:lnTo>
                    <a:pt x="776" y="194"/>
                  </a:lnTo>
                  <a:lnTo>
                    <a:pt x="779" y="195"/>
                  </a:lnTo>
                  <a:lnTo>
                    <a:pt x="782" y="197"/>
                  </a:lnTo>
                  <a:lnTo>
                    <a:pt x="785" y="198"/>
                  </a:lnTo>
                  <a:lnTo>
                    <a:pt x="788" y="200"/>
                  </a:lnTo>
                  <a:lnTo>
                    <a:pt x="791" y="202"/>
                  </a:lnTo>
                  <a:lnTo>
                    <a:pt x="795" y="203"/>
                  </a:lnTo>
                  <a:lnTo>
                    <a:pt x="798" y="205"/>
                  </a:lnTo>
                  <a:lnTo>
                    <a:pt x="803" y="206"/>
                  </a:lnTo>
                  <a:lnTo>
                    <a:pt x="806" y="209"/>
                  </a:lnTo>
                  <a:lnTo>
                    <a:pt x="809" y="211"/>
                  </a:lnTo>
                  <a:lnTo>
                    <a:pt x="812" y="213"/>
                  </a:lnTo>
                  <a:lnTo>
                    <a:pt x="815" y="216"/>
                  </a:lnTo>
                  <a:lnTo>
                    <a:pt x="818" y="219"/>
                  </a:lnTo>
                  <a:lnTo>
                    <a:pt x="822" y="221"/>
                  </a:lnTo>
                  <a:lnTo>
                    <a:pt x="826" y="224"/>
                  </a:lnTo>
                  <a:lnTo>
                    <a:pt x="829" y="225"/>
                  </a:lnTo>
                  <a:lnTo>
                    <a:pt x="833" y="229"/>
                  </a:lnTo>
                  <a:lnTo>
                    <a:pt x="836" y="230"/>
                  </a:lnTo>
                  <a:lnTo>
                    <a:pt x="839" y="233"/>
                  </a:lnTo>
                  <a:lnTo>
                    <a:pt x="842" y="236"/>
                  </a:lnTo>
                  <a:lnTo>
                    <a:pt x="847" y="238"/>
                  </a:lnTo>
                  <a:lnTo>
                    <a:pt x="850" y="240"/>
                  </a:lnTo>
                  <a:lnTo>
                    <a:pt x="853" y="243"/>
                  </a:lnTo>
                  <a:lnTo>
                    <a:pt x="858" y="244"/>
                  </a:lnTo>
                  <a:lnTo>
                    <a:pt x="863" y="246"/>
                  </a:lnTo>
                  <a:lnTo>
                    <a:pt x="866" y="248"/>
                  </a:lnTo>
                  <a:lnTo>
                    <a:pt x="871" y="249"/>
                  </a:lnTo>
                  <a:lnTo>
                    <a:pt x="874" y="249"/>
                  </a:lnTo>
                  <a:lnTo>
                    <a:pt x="879" y="251"/>
                  </a:lnTo>
                  <a:lnTo>
                    <a:pt x="882" y="251"/>
                  </a:lnTo>
                  <a:lnTo>
                    <a:pt x="887" y="251"/>
                  </a:lnTo>
                  <a:lnTo>
                    <a:pt x="888" y="251"/>
                  </a:lnTo>
                  <a:lnTo>
                    <a:pt x="891" y="252"/>
                  </a:lnTo>
                  <a:lnTo>
                    <a:pt x="894" y="252"/>
                  </a:lnTo>
                  <a:lnTo>
                    <a:pt x="899" y="254"/>
                  </a:lnTo>
                  <a:lnTo>
                    <a:pt x="901" y="254"/>
                  </a:lnTo>
                  <a:lnTo>
                    <a:pt x="906" y="254"/>
                  </a:lnTo>
                  <a:lnTo>
                    <a:pt x="909" y="254"/>
                  </a:lnTo>
                  <a:lnTo>
                    <a:pt x="912" y="254"/>
                  </a:lnTo>
                  <a:lnTo>
                    <a:pt x="917" y="254"/>
                  </a:lnTo>
                  <a:lnTo>
                    <a:pt x="920" y="255"/>
                  </a:lnTo>
                  <a:lnTo>
                    <a:pt x="925" y="255"/>
                  </a:lnTo>
                  <a:lnTo>
                    <a:pt x="928" y="255"/>
                  </a:lnTo>
                  <a:lnTo>
                    <a:pt x="931" y="255"/>
                  </a:lnTo>
                  <a:lnTo>
                    <a:pt x="936" y="255"/>
                  </a:lnTo>
                  <a:lnTo>
                    <a:pt x="939" y="255"/>
                  </a:lnTo>
                  <a:lnTo>
                    <a:pt x="942" y="255"/>
                  </a:lnTo>
                  <a:lnTo>
                    <a:pt x="945" y="255"/>
                  </a:lnTo>
                  <a:lnTo>
                    <a:pt x="948" y="255"/>
                  </a:lnTo>
                  <a:lnTo>
                    <a:pt x="953" y="254"/>
                  </a:lnTo>
                  <a:lnTo>
                    <a:pt x="956" y="254"/>
                  </a:lnTo>
                  <a:lnTo>
                    <a:pt x="961" y="252"/>
                  </a:lnTo>
                  <a:lnTo>
                    <a:pt x="966" y="251"/>
                  </a:lnTo>
                  <a:lnTo>
                    <a:pt x="969" y="249"/>
                  </a:lnTo>
                  <a:lnTo>
                    <a:pt x="974" y="246"/>
                  </a:lnTo>
                  <a:lnTo>
                    <a:pt x="975" y="241"/>
                  </a:lnTo>
                  <a:lnTo>
                    <a:pt x="978" y="236"/>
                  </a:lnTo>
                  <a:lnTo>
                    <a:pt x="980" y="232"/>
                  </a:lnTo>
                  <a:lnTo>
                    <a:pt x="982" y="227"/>
                  </a:lnTo>
                  <a:lnTo>
                    <a:pt x="982" y="221"/>
                  </a:lnTo>
                  <a:lnTo>
                    <a:pt x="983" y="214"/>
                  </a:lnTo>
                  <a:lnTo>
                    <a:pt x="983" y="209"/>
                  </a:lnTo>
                  <a:lnTo>
                    <a:pt x="983" y="205"/>
                  </a:lnTo>
                  <a:lnTo>
                    <a:pt x="983" y="200"/>
                  </a:lnTo>
                  <a:lnTo>
                    <a:pt x="982" y="194"/>
                  </a:lnTo>
                  <a:lnTo>
                    <a:pt x="978" y="189"/>
                  </a:lnTo>
                  <a:lnTo>
                    <a:pt x="977" y="186"/>
                  </a:lnTo>
                  <a:lnTo>
                    <a:pt x="972" y="181"/>
                  </a:lnTo>
                  <a:lnTo>
                    <a:pt x="969" y="178"/>
                  </a:lnTo>
                  <a:lnTo>
                    <a:pt x="963" y="176"/>
                  </a:lnTo>
                  <a:lnTo>
                    <a:pt x="958" y="17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33" name="Google Shape;2533;p49"/>
            <p:cNvSpPr/>
            <p:nvPr/>
          </p:nvSpPr>
          <p:spPr>
            <a:xfrm>
              <a:off x="4881" y="3724"/>
              <a:ext cx="553" cy="154"/>
            </a:xfrm>
            <a:custGeom>
              <a:avLst/>
              <a:gdLst/>
              <a:ahLst/>
              <a:cxnLst/>
              <a:rect l="l" t="t" r="r" b="b"/>
              <a:pathLst>
                <a:path w="553" h="154" extrusionOk="0">
                  <a:moveTo>
                    <a:pt x="15" y="148"/>
                  </a:moveTo>
                  <a:lnTo>
                    <a:pt x="15" y="143"/>
                  </a:lnTo>
                  <a:lnTo>
                    <a:pt x="17" y="140"/>
                  </a:lnTo>
                  <a:lnTo>
                    <a:pt x="19" y="137"/>
                  </a:lnTo>
                  <a:lnTo>
                    <a:pt x="20" y="134"/>
                  </a:lnTo>
                  <a:lnTo>
                    <a:pt x="22" y="130"/>
                  </a:lnTo>
                  <a:lnTo>
                    <a:pt x="25" y="127"/>
                  </a:lnTo>
                  <a:lnTo>
                    <a:pt x="28" y="124"/>
                  </a:lnTo>
                  <a:lnTo>
                    <a:pt x="31" y="122"/>
                  </a:lnTo>
                  <a:lnTo>
                    <a:pt x="36" y="119"/>
                  </a:lnTo>
                  <a:lnTo>
                    <a:pt x="39" y="118"/>
                  </a:lnTo>
                  <a:lnTo>
                    <a:pt x="42" y="116"/>
                  </a:lnTo>
                  <a:lnTo>
                    <a:pt x="49" y="115"/>
                  </a:lnTo>
                  <a:lnTo>
                    <a:pt x="53" y="113"/>
                  </a:lnTo>
                  <a:lnTo>
                    <a:pt x="58" y="111"/>
                  </a:lnTo>
                  <a:lnTo>
                    <a:pt x="63" y="110"/>
                  </a:lnTo>
                  <a:lnTo>
                    <a:pt x="69" y="108"/>
                  </a:lnTo>
                  <a:lnTo>
                    <a:pt x="76" y="107"/>
                  </a:lnTo>
                  <a:lnTo>
                    <a:pt x="82" y="107"/>
                  </a:lnTo>
                  <a:lnTo>
                    <a:pt x="87" y="105"/>
                  </a:lnTo>
                  <a:lnTo>
                    <a:pt x="93" y="105"/>
                  </a:lnTo>
                  <a:lnTo>
                    <a:pt x="99" y="103"/>
                  </a:lnTo>
                  <a:lnTo>
                    <a:pt x="107" y="103"/>
                  </a:lnTo>
                  <a:lnTo>
                    <a:pt x="114" y="103"/>
                  </a:lnTo>
                  <a:lnTo>
                    <a:pt x="122" y="103"/>
                  </a:lnTo>
                  <a:lnTo>
                    <a:pt x="128" y="103"/>
                  </a:lnTo>
                  <a:lnTo>
                    <a:pt x="136" y="103"/>
                  </a:lnTo>
                  <a:lnTo>
                    <a:pt x="142" y="103"/>
                  </a:lnTo>
                  <a:lnTo>
                    <a:pt x="150" y="103"/>
                  </a:lnTo>
                  <a:lnTo>
                    <a:pt x="158" y="103"/>
                  </a:lnTo>
                  <a:lnTo>
                    <a:pt x="166" y="103"/>
                  </a:lnTo>
                  <a:lnTo>
                    <a:pt x="174" y="103"/>
                  </a:lnTo>
                  <a:lnTo>
                    <a:pt x="182" y="105"/>
                  </a:lnTo>
                  <a:lnTo>
                    <a:pt x="188" y="105"/>
                  </a:lnTo>
                  <a:lnTo>
                    <a:pt x="196" y="107"/>
                  </a:lnTo>
                  <a:lnTo>
                    <a:pt x="204" y="107"/>
                  </a:lnTo>
                  <a:lnTo>
                    <a:pt x="212" y="107"/>
                  </a:lnTo>
                  <a:lnTo>
                    <a:pt x="220" y="108"/>
                  </a:lnTo>
                  <a:lnTo>
                    <a:pt x="226" y="108"/>
                  </a:lnTo>
                  <a:lnTo>
                    <a:pt x="234" y="110"/>
                  </a:lnTo>
                  <a:lnTo>
                    <a:pt x="242" y="111"/>
                  </a:lnTo>
                  <a:lnTo>
                    <a:pt x="250" y="111"/>
                  </a:lnTo>
                  <a:lnTo>
                    <a:pt x="256" y="113"/>
                  </a:lnTo>
                  <a:lnTo>
                    <a:pt x="264" y="113"/>
                  </a:lnTo>
                  <a:lnTo>
                    <a:pt x="271" y="115"/>
                  </a:lnTo>
                  <a:lnTo>
                    <a:pt x="279" y="115"/>
                  </a:lnTo>
                  <a:lnTo>
                    <a:pt x="285" y="116"/>
                  </a:lnTo>
                  <a:lnTo>
                    <a:pt x="293" y="116"/>
                  </a:lnTo>
                  <a:lnTo>
                    <a:pt x="299" y="118"/>
                  </a:lnTo>
                  <a:lnTo>
                    <a:pt x="306" y="119"/>
                  </a:lnTo>
                  <a:lnTo>
                    <a:pt x="312" y="119"/>
                  </a:lnTo>
                  <a:lnTo>
                    <a:pt x="317" y="121"/>
                  </a:lnTo>
                  <a:lnTo>
                    <a:pt x="323" y="122"/>
                  </a:lnTo>
                  <a:lnTo>
                    <a:pt x="329" y="122"/>
                  </a:lnTo>
                  <a:lnTo>
                    <a:pt x="334" y="124"/>
                  </a:lnTo>
                  <a:lnTo>
                    <a:pt x="339" y="124"/>
                  </a:lnTo>
                  <a:lnTo>
                    <a:pt x="344" y="126"/>
                  </a:lnTo>
                  <a:lnTo>
                    <a:pt x="348" y="126"/>
                  </a:lnTo>
                  <a:lnTo>
                    <a:pt x="353" y="126"/>
                  </a:lnTo>
                  <a:lnTo>
                    <a:pt x="356" y="126"/>
                  </a:lnTo>
                  <a:lnTo>
                    <a:pt x="361" y="127"/>
                  </a:lnTo>
                  <a:lnTo>
                    <a:pt x="364" y="127"/>
                  </a:lnTo>
                  <a:lnTo>
                    <a:pt x="367" y="129"/>
                  </a:lnTo>
                  <a:lnTo>
                    <a:pt x="369" y="129"/>
                  </a:lnTo>
                  <a:lnTo>
                    <a:pt x="372" y="129"/>
                  </a:lnTo>
                  <a:lnTo>
                    <a:pt x="377" y="129"/>
                  </a:lnTo>
                  <a:lnTo>
                    <a:pt x="382" y="129"/>
                  </a:lnTo>
                  <a:lnTo>
                    <a:pt x="388" y="129"/>
                  </a:lnTo>
                  <a:lnTo>
                    <a:pt x="393" y="129"/>
                  </a:lnTo>
                  <a:lnTo>
                    <a:pt x="397" y="129"/>
                  </a:lnTo>
                  <a:lnTo>
                    <a:pt x="404" y="129"/>
                  </a:lnTo>
                  <a:lnTo>
                    <a:pt x="410" y="129"/>
                  </a:lnTo>
                  <a:lnTo>
                    <a:pt x="417" y="129"/>
                  </a:lnTo>
                  <a:lnTo>
                    <a:pt x="423" y="127"/>
                  </a:lnTo>
                  <a:lnTo>
                    <a:pt x="429" y="126"/>
                  </a:lnTo>
                  <a:lnTo>
                    <a:pt x="434" y="126"/>
                  </a:lnTo>
                  <a:lnTo>
                    <a:pt x="442" y="124"/>
                  </a:lnTo>
                  <a:lnTo>
                    <a:pt x="443" y="124"/>
                  </a:lnTo>
                  <a:lnTo>
                    <a:pt x="447" y="124"/>
                  </a:lnTo>
                  <a:lnTo>
                    <a:pt x="450" y="122"/>
                  </a:lnTo>
                  <a:lnTo>
                    <a:pt x="455" y="122"/>
                  </a:lnTo>
                  <a:lnTo>
                    <a:pt x="456" y="121"/>
                  </a:lnTo>
                  <a:lnTo>
                    <a:pt x="459" y="121"/>
                  </a:lnTo>
                  <a:lnTo>
                    <a:pt x="462" y="119"/>
                  </a:lnTo>
                  <a:lnTo>
                    <a:pt x="467" y="119"/>
                  </a:lnTo>
                  <a:lnTo>
                    <a:pt x="472" y="118"/>
                  </a:lnTo>
                  <a:lnTo>
                    <a:pt x="478" y="116"/>
                  </a:lnTo>
                  <a:lnTo>
                    <a:pt x="485" y="115"/>
                  </a:lnTo>
                  <a:lnTo>
                    <a:pt x="491" y="113"/>
                  </a:lnTo>
                  <a:lnTo>
                    <a:pt x="496" y="110"/>
                  </a:lnTo>
                  <a:lnTo>
                    <a:pt x="502" y="108"/>
                  </a:lnTo>
                  <a:lnTo>
                    <a:pt x="507" y="105"/>
                  </a:lnTo>
                  <a:lnTo>
                    <a:pt x="513" y="103"/>
                  </a:lnTo>
                  <a:lnTo>
                    <a:pt x="518" y="100"/>
                  </a:lnTo>
                  <a:lnTo>
                    <a:pt x="523" y="97"/>
                  </a:lnTo>
                  <a:lnTo>
                    <a:pt x="527" y="94"/>
                  </a:lnTo>
                  <a:lnTo>
                    <a:pt x="532" y="92"/>
                  </a:lnTo>
                  <a:lnTo>
                    <a:pt x="535" y="89"/>
                  </a:lnTo>
                  <a:lnTo>
                    <a:pt x="540" y="86"/>
                  </a:lnTo>
                  <a:lnTo>
                    <a:pt x="545" y="83"/>
                  </a:lnTo>
                  <a:lnTo>
                    <a:pt x="548" y="80"/>
                  </a:lnTo>
                  <a:lnTo>
                    <a:pt x="551" y="75"/>
                  </a:lnTo>
                  <a:lnTo>
                    <a:pt x="553" y="72"/>
                  </a:lnTo>
                  <a:lnTo>
                    <a:pt x="553" y="67"/>
                  </a:lnTo>
                  <a:lnTo>
                    <a:pt x="551" y="64"/>
                  </a:lnTo>
                  <a:lnTo>
                    <a:pt x="547" y="59"/>
                  </a:lnTo>
                  <a:lnTo>
                    <a:pt x="542" y="54"/>
                  </a:lnTo>
                  <a:lnTo>
                    <a:pt x="539" y="51"/>
                  </a:lnTo>
                  <a:lnTo>
                    <a:pt x="534" y="48"/>
                  </a:lnTo>
                  <a:lnTo>
                    <a:pt x="529" y="43"/>
                  </a:lnTo>
                  <a:lnTo>
                    <a:pt x="524" y="42"/>
                  </a:lnTo>
                  <a:lnTo>
                    <a:pt x="520" y="38"/>
                  </a:lnTo>
                  <a:lnTo>
                    <a:pt x="515" y="37"/>
                  </a:lnTo>
                  <a:lnTo>
                    <a:pt x="508" y="34"/>
                  </a:lnTo>
                  <a:lnTo>
                    <a:pt x="504" y="32"/>
                  </a:lnTo>
                  <a:lnTo>
                    <a:pt x="497" y="30"/>
                  </a:lnTo>
                  <a:lnTo>
                    <a:pt x="493" y="30"/>
                  </a:lnTo>
                  <a:lnTo>
                    <a:pt x="488" y="29"/>
                  </a:lnTo>
                  <a:lnTo>
                    <a:pt x="486" y="29"/>
                  </a:lnTo>
                  <a:lnTo>
                    <a:pt x="482" y="27"/>
                  </a:lnTo>
                  <a:lnTo>
                    <a:pt x="480" y="27"/>
                  </a:lnTo>
                  <a:lnTo>
                    <a:pt x="475" y="27"/>
                  </a:lnTo>
                  <a:lnTo>
                    <a:pt x="474" y="27"/>
                  </a:lnTo>
                  <a:lnTo>
                    <a:pt x="469" y="27"/>
                  </a:lnTo>
                  <a:lnTo>
                    <a:pt x="467" y="27"/>
                  </a:lnTo>
                  <a:lnTo>
                    <a:pt x="462" y="26"/>
                  </a:lnTo>
                  <a:lnTo>
                    <a:pt x="459" y="26"/>
                  </a:lnTo>
                  <a:lnTo>
                    <a:pt x="456" y="24"/>
                  </a:lnTo>
                  <a:lnTo>
                    <a:pt x="453" y="24"/>
                  </a:lnTo>
                  <a:lnTo>
                    <a:pt x="450" y="24"/>
                  </a:lnTo>
                  <a:lnTo>
                    <a:pt x="445" y="24"/>
                  </a:lnTo>
                  <a:lnTo>
                    <a:pt x="442" y="23"/>
                  </a:lnTo>
                  <a:lnTo>
                    <a:pt x="439" y="23"/>
                  </a:lnTo>
                  <a:lnTo>
                    <a:pt x="436" y="23"/>
                  </a:lnTo>
                  <a:lnTo>
                    <a:pt x="432" y="23"/>
                  </a:lnTo>
                  <a:lnTo>
                    <a:pt x="429" y="21"/>
                  </a:lnTo>
                  <a:lnTo>
                    <a:pt x="426" y="21"/>
                  </a:lnTo>
                  <a:lnTo>
                    <a:pt x="421" y="19"/>
                  </a:lnTo>
                  <a:lnTo>
                    <a:pt x="418" y="19"/>
                  </a:lnTo>
                  <a:lnTo>
                    <a:pt x="415" y="19"/>
                  </a:lnTo>
                  <a:lnTo>
                    <a:pt x="412" y="19"/>
                  </a:lnTo>
                  <a:lnTo>
                    <a:pt x="409" y="18"/>
                  </a:lnTo>
                  <a:lnTo>
                    <a:pt x="405" y="18"/>
                  </a:lnTo>
                  <a:lnTo>
                    <a:pt x="402" y="16"/>
                  </a:lnTo>
                  <a:lnTo>
                    <a:pt x="397" y="16"/>
                  </a:lnTo>
                  <a:lnTo>
                    <a:pt x="394" y="16"/>
                  </a:lnTo>
                  <a:lnTo>
                    <a:pt x="391" y="15"/>
                  </a:lnTo>
                  <a:lnTo>
                    <a:pt x="388" y="15"/>
                  </a:lnTo>
                  <a:lnTo>
                    <a:pt x="385" y="15"/>
                  </a:lnTo>
                  <a:lnTo>
                    <a:pt x="382" y="13"/>
                  </a:lnTo>
                  <a:lnTo>
                    <a:pt x="377" y="13"/>
                  </a:lnTo>
                  <a:lnTo>
                    <a:pt x="374" y="11"/>
                  </a:lnTo>
                  <a:lnTo>
                    <a:pt x="371" y="11"/>
                  </a:lnTo>
                  <a:lnTo>
                    <a:pt x="367" y="11"/>
                  </a:lnTo>
                  <a:lnTo>
                    <a:pt x="364" y="11"/>
                  </a:lnTo>
                  <a:lnTo>
                    <a:pt x="359" y="10"/>
                  </a:lnTo>
                  <a:lnTo>
                    <a:pt x="358" y="10"/>
                  </a:lnTo>
                  <a:lnTo>
                    <a:pt x="353" y="8"/>
                  </a:lnTo>
                  <a:lnTo>
                    <a:pt x="350" y="8"/>
                  </a:lnTo>
                  <a:lnTo>
                    <a:pt x="347" y="8"/>
                  </a:lnTo>
                  <a:lnTo>
                    <a:pt x="344" y="8"/>
                  </a:lnTo>
                  <a:lnTo>
                    <a:pt x="340" y="7"/>
                  </a:lnTo>
                  <a:lnTo>
                    <a:pt x="336" y="7"/>
                  </a:lnTo>
                  <a:lnTo>
                    <a:pt x="332" y="5"/>
                  </a:lnTo>
                  <a:lnTo>
                    <a:pt x="329" y="5"/>
                  </a:lnTo>
                  <a:lnTo>
                    <a:pt x="326" y="5"/>
                  </a:lnTo>
                  <a:lnTo>
                    <a:pt x="323" y="5"/>
                  </a:lnTo>
                  <a:lnTo>
                    <a:pt x="318" y="3"/>
                  </a:lnTo>
                  <a:lnTo>
                    <a:pt x="315" y="3"/>
                  </a:lnTo>
                  <a:lnTo>
                    <a:pt x="312" y="3"/>
                  </a:lnTo>
                  <a:lnTo>
                    <a:pt x="309" y="3"/>
                  </a:lnTo>
                  <a:lnTo>
                    <a:pt x="306" y="3"/>
                  </a:lnTo>
                  <a:lnTo>
                    <a:pt x="302" y="3"/>
                  </a:lnTo>
                  <a:lnTo>
                    <a:pt x="299" y="2"/>
                  </a:lnTo>
                  <a:lnTo>
                    <a:pt x="294" y="2"/>
                  </a:lnTo>
                  <a:lnTo>
                    <a:pt x="291" y="2"/>
                  </a:lnTo>
                  <a:lnTo>
                    <a:pt x="288" y="2"/>
                  </a:lnTo>
                  <a:lnTo>
                    <a:pt x="285" y="2"/>
                  </a:lnTo>
                  <a:lnTo>
                    <a:pt x="282" y="2"/>
                  </a:lnTo>
                  <a:lnTo>
                    <a:pt x="277" y="2"/>
                  </a:lnTo>
                  <a:lnTo>
                    <a:pt x="274" y="2"/>
                  </a:lnTo>
                  <a:lnTo>
                    <a:pt x="271" y="0"/>
                  </a:lnTo>
                  <a:lnTo>
                    <a:pt x="267" y="0"/>
                  </a:lnTo>
                  <a:lnTo>
                    <a:pt x="264" y="0"/>
                  </a:lnTo>
                  <a:lnTo>
                    <a:pt x="261" y="0"/>
                  </a:lnTo>
                  <a:lnTo>
                    <a:pt x="258" y="0"/>
                  </a:lnTo>
                  <a:lnTo>
                    <a:pt x="255" y="2"/>
                  </a:lnTo>
                  <a:lnTo>
                    <a:pt x="252" y="2"/>
                  </a:lnTo>
                  <a:lnTo>
                    <a:pt x="248" y="2"/>
                  </a:lnTo>
                  <a:lnTo>
                    <a:pt x="244" y="2"/>
                  </a:lnTo>
                  <a:lnTo>
                    <a:pt x="241" y="5"/>
                  </a:lnTo>
                  <a:lnTo>
                    <a:pt x="237" y="7"/>
                  </a:lnTo>
                  <a:lnTo>
                    <a:pt x="237" y="11"/>
                  </a:lnTo>
                  <a:lnTo>
                    <a:pt x="236" y="13"/>
                  </a:lnTo>
                  <a:lnTo>
                    <a:pt x="239" y="18"/>
                  </a:lnTo>
                  <a:lnTo>
                    <a:pt x="241" y="19"/>
                  </a:lnTo>
                  <a:lnTo>
                    <a:pt x="245" y="23"/>
                  </a:lnTo>
                  <a:lnTo>
                    <a:pt x="248" y="23"/>
                  </a:lnTo>
                  <a:lnTo>
                    <a:pt x="252" y="23"/>
                  </a:lnTo>
                  <a:lnTo>
                    <a:pt x="255" y="24"/>
                  </a:lnTo>
                  <a:lnTo>
                    <a:pt x="258" y="24"/>
                  </a:lnTo>
                  <a:lnTo>
                    <a:pt x="263" y="26"/>
                  </a:lnTo>
                  <a:lnTo>
                    <a:pt x="266" y="27"/>
                  </a:lnTo>
                  <a:lnTo>
                    <a:pt x="269" y="27"/>
                  </a:lnTo>
                  <a:lnTo>
                    <a:pt x="272" y="29"/>
                  </a:lnTo>
                  <a:lnTo>
                    <a:pt x="275" y="29"/>
                  </a:lnTo>
                  <a:lnTo>
                    <a:pt x="280" y="29"/>
                  </a:lnTo>
                  <a:lnTo>
                    <a:pt x="283" y="30"/>
                  </a:lnTo>
                  <a:lnTo>
                    <a:pt x="287" y="30"/>
                  </a:lnTo>
                  <a:lnTo>
                    <a:pt x="290" y="30"/>
                  </a:lnTo>
                  <a:lnTo>
                    <a:pt x="293" y="32"/>
                  </a:lnTo>
                  <a:lnTo>
                    <a:pt x="296" y="34"/>
                  </a:lnTo>
                  <a:lnTo>
                    <a:pt x="301" y="34"/>
                  </a:lnTo>
                  <a:lnTo>
                    <a:pt x="304" y="34"/>
                  </a:lnTo>
                  <a:lnTo>
                    <a:pt x="307" y="35"/>
                  </a:lnTo>
                  <a:lnTo>
                    <a:pt x="310" y="35"/>
                  </a:lnTo>
                  <a:lnTo>
                    <a:pt x="313" y="37"/>
                  </a:lnTo>
                  <a:lnTo>
                    <a:pt x="317" y="37"/>
                  </a:lnTo>
                  <a:lnTo>
                    <a:pt x="320" y="37"/>
                  </a:lnTo>
                  <a:lnTo>
                    <a:pt x="325" y="37"/>
                  </a:lnTo>
                  <a:lnTo>
                    <a:pt x="328" y="38"/>
                  </a:lnTo>
                  <a:lnTo>
                    <a:pt x="331" y="38"/>
                  </a:lnTo>
                  <a:lnTo>
                    <a:pt x="334" y="40"/>
                  </a:lnTo>
                  <a:lnTo>
                    <a:pt x="337" y="40"/>
                  </a:lnTo>
                  <a:lnTo>
                    <a:pt x="340" y="42"/>
                  </a:lnTo>
                  <a:lnTo>
                    <a:pt x="344" y="42"/>
                  </a:lnTo>
                  <a:lnTo>
                    <a:pt x="348" y="42"/>
                  </a:lnTo>
                  <a:lnTo>
                    <a:pt x="352" y="42"/>
                  </a:lnTo>
                  <a:lnTo>
                    <a:pt x="355" y="43"/>
                  </a:lnTo>
                  <a:lnTo>
                    <a:pt x="358" y="43"/>
                  </a:lnTo>
                  <a:lnTo>
                    <a:pt x="361" y="43"/>
                  </a:lnTo>
                  <a:lnTo>
                    <a:pt x="364" y="43"/>
                  </a:lnTo>
                  <a:lnTo>
                    <a:pt x="367" y="45"/>
                  </a:lnTo>
                  <a:lnTo>
                    <a:pt x="372" y="45"/>
                  </a:lnTo>
                  <a:lnTo>
                    <a:pt x="375" y="45"/>
                  </a:lnTo>
                  <a:lnTo>
                    <a:pt x="378" y="46"/>
                  </a:lnTo>
                  <a:lnTo>
                    <a:pt x="382" y="46"/>
                  </a:lnTo>
                  <a:lnTo>
                    <a:pt x="385" y="46"/>
                  </a:lnTo>
                  <a:lnTo>
                    <a:pt x="390" y="46"/>
                  </a:lnTo>
                  <a:lnTo>
                    <a:pt x="393" y="46"/>
                  </a:lnTo>
                  <a:lnTo>
                    <a:pt x="396" y="48"/>
                  </a:lnTo>
                  <a:lnTo>
                    <a:pt x="399" y="48"/>
                  </a:lnTo>
                  <a:lnTo>
                    <a:pt x="402" y="48"/>
                  </a:lnTo>
                  <a:lnTo>
                    <a:pt x="407" y="48"/>
                  </a:lnTo>
                  <a:lnTo>
                    <a:pt x="410" y="48"/>
                  </a:lnTo>
                  <a:lnTo>
                    <a:pt x="413" y="48"/>
                  </a:lnTo>
                  <a:lnTo>
                    <a:pt x="417" y="48"/>
                  </a:lnTo>
                  <a:lnTo>
                    <a:pt x="420" y="48"/>
                  </a:lnTo>
                  <a:lnTo>
                    <a:pt x="424" y="49"/>
                  </a:lnTo>
                  <a:lnTo>
                    <a:pt x="428" y="49"/>
                  </a:lnTo>
                  <a:lnTo>
                    <a:pt x="431" y="49"/>
                  </a:lnTo>
                  <a:lnTo>
                    <a:pt x="434" y="49"/>
                  </a:lnTo>
                  <a:lnTo>
                    <a:pt x="437" y="49"/>
                  </a:lnTo>
                  <a:lnTo>
                    <a:pt x="442" y="49"/>
                  </a:lnTo>
                  <a:lnTo>
                    <a:pt x="445" y="49"/>
                  </a:lnTo>
                  <a:lnTo>
                    <a:pt x="448" y="49"/>
                  </a:lnTo>
                  <a:lnTo>
                    <a:pt x="451" y="49"/>
                  </a:lnTo>
                  <a:lnTo>
                    <a:pt x="455" y="49"/>
                  </a:lnTo>
                  <a:lnTo>
                    <a:pt x="459" y="49"/>
                  </a:lnTo>
                  <a:lnTo>
                    <a:pt x="462" y="49"/>
                  </a:lnTo>
                  <a:lnTo>
                    <a:pt x="467" y="49"/>
                  </a:lnTo>
                  <a:lnTo>
                    <a:pt x="470" y="49"/>
                  </a:lnTo>
                  <a:lnTo>
                    <a:pt x="475" y="48"/>
                  </a:lnTo>
                  <a:lnTo>
                    <a:pt x="478" y="48"/>
                  </a:lnTo>
                  <a:lnTo>
                    <a:pt x="483" y="48"/>
                  </a:lnTo>
                  <a:lnTo>
                    <a:pt x="486" y="48"/>
                  </a:lnTo>
                  <a:lnTo>
                    <a:pt x="489" y="49"/>
                  </a:lnTo>
                  <a:lnTo>
                    <a:pt x="493" y="51"/>
                  </a:lnTo>
                  <a:lnTo>
                    <a:pt x="497" y="53"/>
                  </a:lnTo>
                  <a:lnTo>
                    <a:pt x="501" y="56"/>
                  </a:lnTo>
                  <a:lnTo>
                    <a:pt x="505" y="61"/>
                  </a:lnTo>
                  <a:lnTo>
                    <a:pt x="508" y="64"/>
                  </a:lnTo>
                  <a:lnTo>
                    <a:pt x="510" y="67"/>
                  </a:lnTo>
                  <a:lnTo>
                    <a:pt x="512" y="70"/>
                  </a:lnTo>
                  <a:lnTo>
                    <a:pt x="513" y="75"/>
                  </a:lnTo>
                  <a:lnTo>
                    <a:pt x="508" y="76"/>
                  </a:lnTo>
                  <a:lnTo>
                    <a:pt x="505" y="78"/>
                  </a:lnTo>
                  <a:lnTo>
                    <a:pt x="502" y="80"/>
                  </a:lnTo>
                  <a:lnTo>
                    <a:pt x="499" y="81"/>
                  </a:lnTo>
                  <a:lnTo>
                    <a:pt x="494" y="83"/>
                  </a:lnTo>
                  <a:lnTo>
                    <a:pt x="491" y="83"/>
                  </a:lnTo>
                  <a:lnTo>
                    <a:pt x="486" y="84"/>
                  </a:lnTo>
                  <a:lnTo>
                    <a:pt x="482" y="86"/>
                  </a:lnTo>
                  <a:lnTo>
                    <a:pt x="477" y="88"/>
                  </a:lnTo>
                  <a:lnTo>
                    <a:pt x="474" y="88"/>
                  </a:lnTo>
                  <a:lnTo>
                    <a:pt x="469" y="89"/>
                  </a:lnTo>
                  <a:lnTo>
                    <a:pt x="466" y="91"/>
                  </a:lnTo>
                  <a:lnTo>
                    <a:pt x="461" y="91"/>
                  </a:lnTo>
                  <a:lnTo>
                    <a:pt x="456" y="92"/>
                  </a:lnTo>
                  <a:lnTo>
                    <a:pt x="453" y="94"/>
                  </a:lnTo>
                  <a:lnTo>
                    <a:pt x="450" y="95"/>
                  </a:lnTo>
                  <a:lnTo>
                    <a:pt x="443" y="95"/>
                  </a:lnTo>
                  <a:lnTo>
                    <a:pt x="439" y="97"/>
                  </a:lnTo>
                  <a:lnTo>
                    <a:pt x="434" y="97"/>
                  </a:lnTo>
                  <a:lnTo>
                    <a:pt x="428" y="99"/>
                  </a:lnTo>
                  <a:lnTo>
                    <a:pt x="423" y="99"/>
                  </a:lnTo>
                  <a:lnTo>
                    <a:pt x="418" y="100"/>
                  </a:lnTo>
                  <a:lnTo>
                    <a:pt x="413" y="100"/>
                  </a:lnTo>
                  <a:lnTo>
                    <a:pt x="409" y="100"/>
                  </a:lnTo>
                  <a:lnTo>
                    <a:pt x="404" y="100"/>
                  </a:lnTo>
                  <a:lnTo>
                    <a:pt x="399" y="100"/>
                  </a:lnTo>
                  <a:lnTo>
                    <a:pt x="394" y="100"/>
                  </a:lnTo>
                  <a:lnTo>
                    <a:pt x="390" y="102"/>
                  </a:lnTo>
                  <a:lnTo>
                    <a:pt x="385" y="102"/>
                  </a:lnTo>
                  <a:lnTo>
                    <a:pt x="380" y="102"/>
                  </a:lnTo>
                  <a:lnTo>
                    <a:pt x="375" y="102"/>
                  </a:lnTo>
                  <a:lnTo>
                    <a:pt x="371" y="102"/>
                  </a:lnTo>
                  <a:lnTo>
                    <a:pt x="366" y="102"/>
                  </a:lnTo>
                  <a:lnTo>
                    <a:pt x="361" y="100"/>
                  </a:lnTo>
                  <a:lnTo>
                    <a:pt x="355" y="100"/>
                  </a:lnTo>
                  <a:lnTo>
                    <a:pt x="350" y="100"/>
                  </a:lnTo>
                  <a:lnTo>
                    <a:pt x="345" y="100"/>
                  </a:lnTo>
                  <a:lnTo>
                    <a:pt x="340" y="99"/>
                  </a:lnTo>
                  <a:lnTo>
                    <a:pt x="336" y="99"/>
                  </a:lnTo>
                  <a:lnTo>
                    <a:pt x="331" y="99"/>
                  </a:lnTo>
                  <a:lnTo>
                    <a:pt x="326" y="97"/>
                  </a:lnTo>
                  <a:lnTo>
                    <a:pt x="321" y="97"/>
                  </a:lnTo>
                  <a:lnTo>
                    <a:pt x="317" y="95"/>
                  </a:lnTo>
                  <a:lnTo>
                    <a:pt x="312" y="95"/>
                  </a:lnTo>
                  <a:lnTo>
                    <a:pt x="307" y="94"/>
                  </a:lnTo>
                  <a:lnTo>
                    <a:pt x="301" y="94"/>
                  </a:lnTo>
                  <a:lnTo>
                    <a:pt x="296" y="92"/>
                  </a:lnTo>
                  <a:lnTo>
                    <a:pt x="291" y="92"/>
                  </a:lnTo>
                  <a:lnTo>
                    <a:pt x="288" y="91"/>
                  </a:lnTo>
                  <a:lnTo>
                    <a:pt x="285" y="91"/>
                  </a:lnTo>
                  <a:lnTo>
                    <a:pt x="282" y="89"/>
                  </a:lnTo>
                  <a:lnTo>
                    <a:pt x="279" y="89"/>
                  </a:lnTo>
                  <a:lnTo>
                    <a:pt x="275" y="88"/>
                  </a:lnTo>
                  <a:lnTo>
                    <a:pt x="272" y="88"/>
                  </a:lnTo>
                  <a:lnTo>
                    <a:pt x="269" y="88"/>
                  </a:lnTo>
                  <a:lnTo>
                    <a:pt x="266" y="88"/>
                  </a:lnTo>
                  <a:lnTo>
                    <a:pt x="263" y="86"/>
                  </a:lnTo>
                  <a:lnTo>
                    <a:pt x="260" y="84"/>
                  </a:lnTo>
                  <a:lnTo>
                    <a:pt x="256" y="84"/>
                  </a:lnTo>
                  <a:lnTo>
                    <a:pt x="252" y="84"/>
                  </a:lnTo>
                  <a:lnTo>
                    <a:pt x="248" y="84"/>
                  </a:lnTo>
                  <a:lnTo>
                    <a:pt x="245" y="83"/>
                  </a:lnTo>
                  <a:lnTo>
                    <a:pt x="242" y="83"/>
                  </a:lnTo>
                  <a:lnTo>
                    <a:pt x="239" y="83"/>
                  </a:lnTo>
                  <a:lnTo>
                    <a:pt x="234" y="83"/>
                  </a:lnTo>
                  <a:lnTo>
                    <a:pt x="231" y="81"/>
                  </a:lnTo>
                  <a:lnTo>
                    <a:pt x="226" y="81"/>
                  </a:lnTo>
                  <a:lnTo>
                    <a:pt x="223" y="81"/>
                  </a:lnTo>
                  <a:lnTo>
                    <a:pt x="220" y="81"/>
                  </a:lnTo>
                  <a:lnTo>
                    <a:pt x="215" y="80"/>
                  </a:lnTo>
                  <a:lnTo>
                    <a:pt x="212" y="80"/>
                  </a:lnTo>
                  <a:lnTo>
                    <a:pt x="209" y="80"/>
                  </a:lnTo>
                  <a:lnTo>
                    <a:pt x="204" y="78"/>
                  </a:lnTo>
                  <a:lnTo>
                    <a:pt x="201" y="78"/>
                  </a:lnTo>
                  <a:lnTo>
                    <a:pt x="196" y="78"/>
                  </a:lnTo>
                  <a:lnTo>
                    <a:pt x="193" y="78"/>
                  </a:lnTo>
                  <a:lnTo>
                    <a:pt x="190" y="78"/>
                  </a:lnTo>
                  <a:lnTo>
                    <a:pt x="185" y="78"/>
                  </a:lnTo>
                  <a:lnTo>
                    <a:pt x="182" y="78"/>
                  </a:lnTo>
                  <a:lnTo>
                    <a:pt x="179" y="78"/>
                  </a:lnTo>
                  <a:lnTo>
                    <a:pt x="174" y="78"/>
                  </a:lnTo>
                  <a:lnTo>
                    <a:pt x="169" y="78"/>
                  </a:lnTo>
                  <a:lnTo>
                    <a:pt x="166" y="76"/>
                  </a:lnTo>
                  <a:lnTo>
                    <a:pt x="163" y="76"/>
                  </a:lnTo>
                  <a:lnTo>
                    <a:pt x="158" y="76"/>
                  </a:lnTo>
                  <a:lnTo>
                    <a:pt x="155" y="76"/>
                  </a:lnTo>
                  <a:lnTo>
                    <a:pt x="150" y="76"/>
                  </a:lnTo>
                  <a:lnTo>
                    <a:pt x="147" y="76"/>
                  </a:lnTo>
                  <a:lnTo>
                    <a:pt x="142" y="76"/>
                  </a:lnTo>
                  <a:lnTo>
                    <a:pt x="139" y="76"/>
                  </a:lnTo>
                  <a:lnTo>
                    <a:pt x="136" y="76"/>
                  </a:lnTo>
                  <a:lnTo>
                    <a:pt x="131" y="76"/>
                  </a:lnTo>
                  <a:lnTo>
                    <a:pt x="128" y="76"/>
                  </a:lnTo>
                  <a:lnTo>
                    <a:pt x="125" y="78"/>
                  </a:lnTo>
                  <a:lnTo>
                    <a:pt x="120" y="78"/>
                  </a:lnTo>
                  <a:lnTo>
                    <a:pt x="117" y="78"/>
                  </a:lnTo>
                  <a:lnTo>
                    <a:pt x="114" y="78"/>
                  </a:lnTo>
                  <a:lnTo>
                    <a:pt x="109" y="78"/>
                  </a:lnTo>
                  <a:lnTo>
                    <a:pt x="106" y="78"/>
                  </a:lnTo>
                  <a:lnTo>
                    <a:pt x="103" y="80"/>
                  </a:lnTo>
                  <a:lnTo>
                    <a:pt x="99" y="80"/>
                  </a:lnTo>
                  <a:lnTo>
                    <a:pt x="96" y="80"/>
                  </a:lnTo>
                  <a:lnTo>
                    <a:pt x="93" y="81"/>
                  </a:lnTo>
                  <a:lnTo>
                    <a:pt x="88" y="81"/>
                  </a:lnTo>
                  <a:lnTo>
                    <a:pt x="85" y="81"/>
                  </a:lnTo>
                  <a:lnTo>
                    <a:pt x="82" y="81"/>
                  </a:lnTo>
                  <a:lnTo>
                    <a:pt x="79" y="83"/>
                  </a:lnTo>
                  <a:lnTo>
                    <a:pt x="76" y="83"/>
                  </a:lnTo>
                  <a:lnTo>
                    <a:pt x="69" y="84"/>
                  </a:lnTo>
                  <a:lnTo>
                    <a:pt x="65" y="86"/>
                  </a:lnTo>
                  <a:lnTo>
                    <a:pt x="60" y="86"/>
                  </a:lnTo>
                  <a:lnTo>
                    <a:pt x="57" y="88"/>
                  </a:lnTo>
                  <a:lnTo>
                    <a:pt x="53" y="88"/>
                  </a:lnTo>
                  <a:lnTo>
                    <a:pt x="50" y="89"/>
                  </a:lnTo>
                  <a:lnTo>
                    <a:pt x="44" y="91"/>
                  </a:lnTo>
                  <a:lnTo>
                    <a:pt x="38" y="94"/>
                  </a:lnTo>
                  <a:lnTo>
                    <a:pt x="31" y="95"/>
                  </a:lnTo>
                  <a:lnTo>
                    <a:pt x="27" y="99"/>
                  </a:lnTo>
                  <a:lnTo>
                    <a:pt x="22" y="102"/>
                  </a:lnTo>
                  <a:lnTo>
                    <a:pt x="19" y="105"/>
                  </a:lnTo>
                  <a:lnTo>
                    <a:pt x="14" y="108"/>
                  </a:lnTo>
                  <a:lnTo>
                    <a:pt x="11" y="113"/>
                  </a:lnTo>
                  <a:lnTo>
                    <a:pt x="6" y="118"/>
                  </a:lnTo>
                  <a:lnTo>
                    <a:pt x="4" y="122"/>
                  </a:lnTo>
                  <a:lnTo>
                    <a:pt x="3" y="124"/>
                  </a:lnTo>
                  <a:lnTo>
                    <a:pt x="1" y="127"/>
                  </a:lnTo>
                  <a:lnTo>
                    <a:pt x="0" y="130"/>
                  </a:lnTo>
                  <a:lnTo>
                    <a:pt x="0" y="134"/>
                  </a:lnTo>
                  <a:lnTo>
                    <a:pt x="0" y="137"/>
                  </a:lnTo>
                  <a:lnTo>
                    <a:pt x="0" y="140"/>
                  </a:lnTo>
                  <a:lnTo>
                    <a:pt x="0" y="143"/>
                  </a:lnTo>
                  <a:lnTo>
                    <a:pt x="0" y="148"/>
                  </a:lnTo>
                  <a:lnTo>
                    <a:pt x="0" y="151"/>
                  </a:lnTo>
                  <a:lnTo>
                    <a:pt x="1" y="153"/>
                  </a:lnTo>
                  <a:lnTo>
                    <a:pt x="3" y="154"/>
                  </a:lnTo>
                  <a:lnTo>
                    <a:pt x="6" y="154"/>
                  </a:lnTo>
                  <a:lnTo>
                    <a:pt x="9" y="154"/>
                  </a:lnTo>
                  <a:lnTo>
                    <a:pt x="12" y="153"/>
                  </a:lnTo>
                  <a:lnTo>
                    <a:pt x="14" y="151"/>
                  </a:lnTo>
                  <a:lnTo>
                    <a:pt x="15" y="1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34" name="Google Shape;2534;p49"/>
            <p:cNvSpPr/>
            <p:nvPr/>
          </p:nvSpPr>
          <p:spPr>
            <a:xfrm>
              <a:off x="5239" y="3651"/>
              <a:ext cx="277" cy="107"/>
            </a:xfrm>
            <a:custGeom>
              <a:avLst/>
              <a:gdLst/>
              <a:ahLst/>
              <a:cxnLst/>
              <a:rect l="l" t="t" r="r" b="b"/>
              <a:pathLst>
                <a:path w="277" h="107" extrusionOk="0">
                  <a:moveTo>
                    <a:pt x="150" y="107"/>
                  </a:moveTo>
                  <a:lnTo>
                    <a:pt x="154" y="105"/>
                  </a:lnTo>
                  <a:lnTo>
                    <a:pt x="157" y="105"/>
                  </a:lnTo>
                  <a:lnTo>
                    <a:pt x="162" y="103"/>
                  </a:lnTo>
                  <a:lnTo>
                    <a:pt x="166" y="103"/>
                  </a:lnTo>
                  <a:lnTo>
                    <a:pt x="171" y="103"/>
                  </a:lnTo>
                  <a:lnTo>
                    <a:pt x="176" y="102"/>
                  </a:lnTo>
                  <a:lnTo>
                    <a:pt x="182" y="102"/>
                  </a:lnTo>
                  <a:lnTo>
                    <a:pt x="189" y="102"/>
                  </a:lnTo>
                  <a:lnTo>
                    <a:pt x="193" y="100"/>
                  </a:lnTo>
                  <a:lnTo>
                    <a:pt x="200" y="100"/>
                  </a:lnTo>
                  <a:lnTo>
                    <a:pt x="203" y="100"/>
                  </a:lnTo>
                  <a:lnTo>
                    <a:pt x="206" y="99"/>
                  </a:lnTo>
                  <a:lnTo>
                    <a:pt x="209" y="99"/>
                  </a:lnTo>
                  <a:lnTo>
                    <a:pt x="212" y="99"/>
                  </a:lnTo>
                  <a:lnTo>
                    <a:pt x="219" y="97"/>
                  </a:lnTo>
                  <a:lnTo>
                    <a:pt x="225" y="96"/>
                  </a:lnTo>
                  <a:lnTo>
                    <a:pt x="228" y="96"/>
                  </a:lnTo>
                  <a:lnTo>
                    <a:pt x="231" y="94"/>
                  </a:lnTo>
                  <a:lnTo>
                    <a:pt x="234" y="94"/>
                  </a:lnTo>
                  <a:lnTo>
                    <a:pt x="238" y="92"/>
                  </a:lnTo>
                  <a:lnTo>
                    <a:pt x="242" y="91"/>
                  </a:lnTo>
                  <a:lnTo>
                    <a:pt x="249" y="89"/>
                  </a:lnTo>
                  <a:lnTo>
                    <a:pt x="254" y="86"/>
                  </a:lnTo>
                  <a:lnTo>
                    <a:pt x="258" y="84"/>
                  </a:lnTo>
                  <a:lnTo>
                    <a:pt x="263" y="81"/>
                  </a:lnTo>
                  <a:lnTo>
                    <a:pt x="266" y="78"/>
                  </a:lnTo>
                  <a:lnTo>
                    <a:pt x="269" y="75"/>
                  </a:lnTo>
                  <a:lnTo>
                    <a:pt x="273" y="73"/>
                  </a:lnTo>
                  <a:lnTo>
                    <a:pt x="274" y="69"/>
                  </a:lnTo>
                  <a:lnTo>
                    <a:pt x="277" y="65"/>
                  </a:lnTo>
                  <a:lnTo>
                    <a:pt x="277" y="61"/>
                  </a:lnTo>
                  <a:lnTo>
                    <a:pt x="277" y="56"/>
                  </a:lnTo>
                  <a:lnTo>
                    <a:pt x="277" y="51"/>
                  </a:lnTo>
                  <a:lnTo>
                    <a:pt x="276" y="45"/>
                  </a:lnTo>
                  <a:lnTo>
                    <a:pt x="274" y="40"/>
                  </a:lnTo>
                  <a:lnTo>
                    <a:pt x="271" y="35"/>
                  </a:lnTo>
                  <a:lnTo>
                    <a:pt x="268" y="30"/>
                  </a:lnTo>
                  <a:lnTo>
                    <a:pt x="265" y="26"/>
                  </a:lnTo>
                  <a:lnTo>
                    <a:pt x="260" y="23"/>
                  </a:lnTo>
                  <a:lnTo>
                    <a:pt x="255" y="21"/>
                  </a:lnTo>
                  <a:lnTo>
                    <a:pt x="250" y="18"/>
                  </a:lnTo>
                  <a:lnTo>
                    <a:pt x="244" y="16"/>
                  </a:lnTo>
                  <a:lnTo>
                    <a:pt x="239" y="15"/>
                  </a:lnTo>
                  <a:lnTo>
                    <a:pt x="234" y="15"/>
                  </a:lnTo>
                  <a:lnTo>
                    <a:pt x="227" y="15"/>
                  </a:lnTo>
                  <a:lnTo>
                    <a:pt x="222" y="15"/>
                  </a:lnTo>
                  <a:lnTo>
                    <a:pt x="215" y="15"/>
                  </a:lnTo>
                  <a:lnTo>
                    <a:pt x="211" y="15"/>
                  </a:lnTo>
                  <a:lnTo>
                    <a:pt x="204" y="15"/>
                  </a:lnTo>
                  <a:lnTo>
                    <a:pt x="200" y="15"/>
                  </a:lnTo>
                  <a:lnTo>
                    <a:pt x="195" y="15"/>
                  </a:lnTo>
                  <a:lnTo>
                    <a:pt x="190" y="16"/>
                  </a:lnTo>
                  <a:lnTo>
                    <a:pt x="185" y="16"/>
                  </a:lnTo>
                  <a:lnTo>
                    <a:pt x="182" y="16"/>
                  </a:lnTo>
                  <a:lnTo>
                    <a:pt x="177" y="16"/>
                  </a:lnTo>
                  <a:lnTo>
                    <a:pt x="174" y="18"/>
                  </a:lnTo>
                  <a:lnTo>
                    <a:pt x="169" y="18"/>
                  </a:lnTo>
                  <a:lnTo>
                    <a:pt x="166" y="19"/>
                  </a:lnTo>
                  <a:lnTo>
                    <a:pt x="162" y="19"/>
                  </a:lnTo>
                  <a:lnTo>
                    <a:pt x="158" y="21"/>
                  </a:lnTo>
                  <a:lnTo>
                    <a:pt x="154" y="21"/>
                  </a:lnTo>
                  <a:lnTo>
                    <a:pt x="150" y="21"/>
                  </a:lnTo>
                  <a:lnTo>
                    <a:pt x="147" y="21"/>
                  </a:lnTo>
                  <a:lnTo>
                    <a:pt x="143" y="21"/>
                  </a:lnTo>
                  <a:lnTo>
                    <a:pt x="139" y="21"/>
                  </a:lnTo>
                  <a:lnTo>
                    <a:pt x="135" y="23"/>
                  </a:lnTo>
                  <a:lnTo>
                    <a:pt x="131" y="23"/>
                  </a:lnTo>
                  <a:lnTo>
                    <a:pt x="128" y="24"/>
                  </a:lnTo>
                  <a:lnTo>
                    <a:pt x="124" y="24"/>
                  </a:lnTo>
                  <a:lnTo>
                    <a:pt x="120" y="24"/>
                  </a:lnTo>
                  <a:lnTo>
                    <a:pt x="117" y="24"/>
                  </a:lnTo>
                  <a:lnTo>
                    <a:pt x="112" y="24"/>
                  </a:lnTo>
                  <a:lnTo>
                    <a:pt x="109" y="23"/>
                  </a:lnTo>
                  <a:lnTo>
                    <a:pt x="104" y="23"/>
                  </a:lnTo>
                  <a:lnTo>
                    <a:pt x="101" y="21"/>
                  </a:lnTo>
                  <a:lnTo>
                    <a:pt x="98" y="21"/>
                  </a:lnTo>
                  <a:lnTo>
                    <a:pt x="93" y="21"/>
                  </a:lnTo>
                  <a:lnTo>
                    <a:pt x="90" y="19"/>
                  </a:lnTo>
                  <a:lnTo>
                    <a:pt x="85" y="19"/>
                  </a:lnTo>
                  <a:lnTo>
                    <a:pt x="82" y="18"/>
                  </a:lnTo>
                  <a:lnTo>
                    <a:pt x="79" y="16"/>
                  </a:lnTo>
                  <a:lnTo>
                    <a:pt x="74" y="16"/>
                  </a:lnTo>
                  <a:lnTo>
                    <a:pt x="70" y="15"/>
                  </a:lnTo>
                  <a:lnTo>
                    <a:pt x="66" y="13"/>
                  </a:lnTo>
                  <a:lnTo>
                    <a:pt x="63" y="11"/>
                  </a:lnTo>
                  <a:lnTo>
                    <a:pt x="59" y="10"/>
                  </a:lnTo>
                  <a:lnTo>
                    <a:pt x="55" y="8"/>
                  </a:lnTo>
                  <a:lnTo>
                    <a:pt x="52" y="7"/>
                  </a:lnTo>
                  <a:lnTo>
                    <a:pt x="49" y="5"/>
                  </a:lnTo>
                  <a:lnTo>
                    <a:pt x="44" y="5"/>
                  </a:lnTo>
                  <a:lnTo>
                    <a:pt x="41" y="4"/>
                  </a:lnTo>
                  <a:lnTo>
                    <a:pt x="38" y="2"/>
                  </a:lnTo>
                  <a:lnTo>
                    <a:pt x="33" y="2"/>
                  </a:lnTo>
                  <a:lnTo>
                    <a:pt x="30" y="0"/>
                  </a:lnTo>
                  <a:lnTo>
                    <a:pt x="27" y="0"/>
                  </a:lnTo>
                  <a:lnTo>
                    <a:pt x="24" y="0"/>
                  </a:lnTo>
                  <a:lnTo>
                    <a:pt x="19" y="0"/>
                  </a:lnTo>
                  <a:lnTo>
                    <a:pt x="16" y="0"/>
                  </a:lnTo>
                  <a:lnTo>
                    <a:pt x="13" y="0"/>
                  </a:lnTo>
                  <a:lnTo>
                    <a:pt x="8" y="0"/>
                  </a:lnTo>
                  <a:lnTo>
                    <a:pt x="5" y="0"/>
                  </a:lnTo>
                  <a:lnTo>
                    <a:pt x="1" y="2"/>
                  </a:lnTo>
                  <a:lnTo>
                    <a:pt x="0" y="5"/>
                  </a:lnTo>
                  <a:lnTo>
                    <a:pt x="0" y="8"/>
                  </a:lnTo>
                  <a:lnTo>
                    <a:pt x="0" y="10"/>
                  </a:lnTo>
                  <a:lnTo>
                    <a:pt x="0" y="13"/>
                  </a:lnTo>
                  <a:lnTo>
                    <a:pt x="3" y="15"/>
                  </a:lnTo>
                  <a:lnTo>
                    <a:pt x="6" y="16"/>
                  </a:lnTo>
                  <a:lnTo>
                    <a:pt x="13" y="16"/>
                  </a:lnTo>
                  <a:lnTo>
                    <a:pt x="17" y="18"/>
                  </a:lnTo>
                  <a:lnTo>
                    <a:pt x="22" y="19"/>
                  </a:lnTo>
                  <a:lnTo>
                    <a:pt x="28" y="21"/>
                  </a:lnTo>
                  <a:lnTo>
                    <a:pt x="33" y="23"/>
                  </a:lnTo>
                  <a:lnTo>
                    <a:pt x="38" y="24"/>
                  </a:lnTo>
                  <a:lnTo>
                    <a:pt x="44" y="27"/>
                  </a:lnTo>
                  <a:lnTo>
                    <a:pt x="49" y="29"/>
                  </a:lnTo>
                  <a:lnTo>
                    <a:pt x="55" y="30"/>
                  </a:lnTo>
                  <a:lnTo>
                    <a:pt x="60" y="34"/>
                  </a:lnTo>
                  <a:lnTo>
                    <a:pt x="65" y="35"/>
                  </a:lnTo>
                  <a:lnTo>
                    <a:pt x="70" y="37"/>
                  </a:lnTo>
                  <a:lnTo>
                    <a:pt x="76" y="38"/>
                  </a:lnTo>
                  <a:lnTo>
                    <a:pt x="81" y="40"/>
                  </a:lnTo>
                  <a:lnTo>
                    <a:pt x="87" y="42"/>
                  </a:lnTo>
                  <a:lnTo>
                    <a:pt x="93" y="43"/>
                  </a:lnTo>
                  <a:lnTo>
                    <a:pt x="97" y="43"/>
                  </a:lnTo>
                  <a:lnTo>
                    <a:pt x="100" y="43"/>
                  </a:lnTo>
                  <a:lnTo>
                    <a:pt x="103" y="43"/>
                  </a:lnTo>
                  <a:lnTo>
                    <a:pt x="106" y="43"/>
                  </a:lnTo>
                  <a:lnTo>
                    <a:pt x="109" y="43"/>
                  </a:lnTo>
                  <a:lnTo>
                    <a:pt x="112" y="43"/>
                  </a:lnTo>
                  <a:lnTo>
                    <a:pt x="116" y="43"/>
                  </a:lnTo>
                  <a:lnTo>
                    <a:pt x="119" y="45"/>
                  </a:lnTo>
                  <a:lnTo>
                    <a:pt x="122" y="43"/>
                  </a:lnTo>
                  <a:lnTo>
                    <a:pt x="125" y="43"/>
                  </a:lnTo>
                  <a:lnTo>
                    <a:pt x="128" y="43"/>
                  </a:lnTo>
                  <a:lnTo>
                    <a:pt x="133" y="43"/>
                  </a:lnTo>
                  <a:lnTo>
                    <a:pt x="135" y="43"/>
                  </a:lnTo>
                  <a:lnTo>
                    <a:pt x="139" y="43"/>
                  </a:lnTo>
                  <a:lnTo>
                    <a:pt x="143" y="43"/>
                  </a:lnTo>
                  <a:lnTo>
                    <a:pt x="146" y="43"/>
                  </a:lnTo>
                  <a:lnTo>
                    <a:pt x="149" y="43"/>
                  </a:lnTo>
                  <a:lnTo>
                    <a:pt x="152" y="43"/>
                  </a:lnTo>
                  <a:lnTo>
                    <a:pt x="155" y="43"/>
                  </a:lnTo>
                  <a:lnTo>
                    <a:pt x="158" y="43"/>
                  </a:lnTo>
                  <a:lnTo>
                    <a:pt x="162" y="42"/>
                  </a:lnTo>
                  <a:lnTo>
                    <a:pt x="165" y="42"/>
                  </a:lnTo>
                  <a:lnTo>
                    <a:pt x="168" y="42"/>
                  </a:lnTo>
                  <a:lnTo>
                    <a:pt x="171" y="42"/>
                  </a:lnTo>
                  <a:lnTo>
                    <a:pt x="174" y="42"/>
                  </a:lnTo>
                  <a:lnTo>
                    <a:pt x="177" y="40"/>
                  </a:lnTo>
                  <a:lnTo>
                    <a:pt x="181" y="40"/>
                  </a:lnTo>
                  <a:lnTo>
                    <a:pt x="184" y="40"/>
                  </a:lnTo>
                  <a:lnTo>
                    <a:pt x="189" y="40"/>
                  </a:lnTo>
                  <a:lnTo>
                    <a:pt x="192" y="38"/>
                  </a:lnTo>
                  <a:lnTo>
                    <a:pt x="195" y="38"/>
                  </a:lnTo>
                  <a:lnTo>
                    <a:pt x="198" y="38"/>
                  </a:lnTo>
                  <a:lnTo>
                    <a:pt x="201" y="38"/>
                  </a:lnTo>
                  <a:lnTo>
                    <a:pt x="206" y="38"/>
                  </a:lnTo>
                  <a:lnTo>
                    <a:pt x="211" y="38"/>
                  </a:lnTo>
                  <a:lnTo>
                    <a:pt x="215" y="38"/>
                  </a:lnTo>
                  <a:lnTo>
                    <a:pt x="219" y="38"/>
                  </a:lnTo>
                  <a:lnTo>
                    <a:pt x="223" y="40"/>
                  </a:lnTo>
                  <a:lnTo>
                    <a:pt x="228" y="42"/>
                  </a:lnTo>
                  <a:lnTo>
                    <a:pt x="233" y="43"/>
                  </a:lnTo>
                  <a:lnTo>
                    <a:pt x="233" y="45"/>
                  </a:lnTo>
                  <a:lnTo>
                    <a:pt x="234" y="50"/>
                  </a:lnTo>
                  <a:lnTo>
                    <a:pt x="234" y="51"/>
                  </a:lnTo>
                  <a:lnTo>
                    <a:pt x="236" y="54"/>
                  </a:lnTo>
                  <a:lnTo>
                    <a:pt x="236" y="59"/>
                  </a:lnTo>
                  <a:lnTo>
                    <a:pt x="234" y="64"/>
                  </a:lnTo>
                  <a:lnTo>
                    <a:pt x="233" y="67"/>
                  </a:lnTo>
                  <a:lnTo>
                    <a:pt x="230" y="69"/>
                  </a:lnTo>
                  <a:lnTo>
                    <a:pt x="227" y="70"/>
                  </a:lnTo>
                  <a:lnTo>
                    <a:pt x="222" y="72"/>
                  </a:lnTo>
                  <a:lnTo>
                    <a:pt x="219" y="72"/>
                  </a:lnTo>
                  <a:lnTo>
                    <a:pt x="214" y="73"/>
                  </a:lnTo>
                  <a:lnTo>
                    <a:pt x="211" y="73"/>
                  </a:lnTo>
                  <a:lnTo>
                    <a:pt x="208" y="73"/>
                  </a:lnTo>
                  <a:lnTo>
                    <a:pt x="204" y="73"/>
                  </a:lnTo>
                  <a:lnTo>
                    <a:pt x="201" y="75"/>
                  </a:lnTo>
                  <a:lnTo>
                    <a:pt x="198" y="75"/>
                  </a:lnTo>
                  <a:lnTo>
                    <a:pt x="195" y="76"/>
                  </a:lnTo>
                  <a:lnTo>
                    <a:pt x="192" y="76"/>
                  </a:lnTo>
                  <a:lnTo>
                    <a:pt x="189" y="76"/>
                  </a:lnTo>
                  <a:lnTo>
                    <a:pt x="184" y="76"/>
                  </a:lnTo>
                  <a:lnTo>
                    <a:pt x="181" y="76"/>
                  </a:lnTo>
                  <a:lnTo>
                    <a:pt x="177" y="76"/>
                  </a:lnTo>
                  <a:lnTo>
                    <a:pt x="174" y="78"/>
                  </a:lnTo>
                  <a:lnTo>
                    <a:pt x="171" y="78"/>
                  </a:lnTo>
                  <a:lnTo>
                    <a:pt x="168" y="78"/>
                  </a:lnTo>
                  <a:lnTo>
                    <a:pt x="165" y="78"/>
                  </a:lnTo>
                  <a:lnTo>
                    <a:pt x="162" y="78"/>
                  </a:lnTo>
                  <a:lnTo>
                    <a:pt x="158" y="78"/>
                  </a:lnTo>
                  <a:lnTo>
                    <a:pt x="155" y="78"/>
                  </a:lnTo>
                  <a:lnTo>
                    <a:pt x="149" y="80"/>
                  </a:lnTo>
                  <a:lnTo>
                    <a:pt x="143" y="81"/>
                  </a:lnTo>
                  <a:lnTo>
                    <a:pt x="139" y="81"/>
                  </a:lnTo>
                  <a:lnTo>
                    <a:pt x="136" y="81"/>
                  </a:lnTo>
                  <a:lnTo>
                    <a:pt x="135" y="83"/>
                  </a:lnTo>
                  <a:lnTo>
                    <a:pt x="135" y="86"/>
                  </a:lnTo>
                  <a:lnTo>
                    <a:pt x="133" y="89"/>
                  </a:lnTo>
                  <a:lnTo>
                    <a:pt x="133" y="94"/>
                  </a:lnTo>
                  <a:lnTo>
                    <a:pt x="135" y="99"/>
                  </a:lnTo>
                  <a:lnTo>
                    <a:pt x="139" y="102"/>
                  </a:lnTo>
                  <a:lnTo>
                    <a:pt x="141" y="103"/>
                  </a:lnTo>
                  <a:lnTo>
                    <a:pt x="144" y="105"/>
                  </a:lnTo>
                  <a:lnTo>
                    <a:pt x="147" y="105"/>
                  </a:lnTo>
                  <a:lnTo>
                    <a:pt x="150" y="1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35" name="Google Shape;2535;p49"/>
            <p:cNvSpPr/>
            <p:nvPr/>
          </p:nvSpPr>
          <p:spPr>
            <a:xfrm>
              <a:off x="4871" y="3350"/>
              <a:ext cx="295" cy="103"/>
            </a:xfrm>
            <a:custGeom>
              <a:avLst/>
              <a:gdLst/>
              <a:ahLst/>
              <a:cxnLst/>
              <a:rect l="l" t="t" r="r" b="b"/>
              <a:pathLst>
                <a:path w="295" h="103" extrusionOk="0">
                  <a:moveTo>
                    <a:pt x="2" y="67"/>
                  </a:moveTo>
                  <a:lnTo>
                    <a:pt x="6" y="63"/>
                  </a:lnTo>
                  <a:lnTo>
                    <a:pt x="11" y="59"/>
                  </a:lnTo>
                  <a:lnTo>
                    <a:pt x="17" y="55"/>
                  </a:lnTo>
                  <a:lnTo>
                    <a:pt x="24" y="52"/>
                  </a:lnTo>
                  <a:lnTo>
                    <a:pt x="29" y="49"/>
                  </a:lnTo>
                  <a:lnTo>
                    <a:pt x="35" y="46"/>
                  </a:lnTo>
                  <a:lnTo>
                    <a:pt x="38" y="44"/>
                  </a:lnTo>
                  <a:lnTo>
                    <a:pt x="41" y="43"/>
                  </a:lnTo>
                  <a:lnTo>
                    <a:pt x="44" y="43"/>
                  </a:lnTo>
                  <a:lnTo>
                    <a:pt x="49" y="41"/>
                  </a:lnTo>
                  <a:lnTo>
                    <a:pt x="51" y="40"/>
                  </a:lnTo>
                  <a:lnTo>
                    <a:pt x="56" y="40"/>
                  </a:lnTo>
                  <a:lnTo>
                    <a:pt x="57" y="38"/>
                  </a:lnTo>
                  <a:lnTo>
                    <a:pt x="62" y="38"/>
                  </a:lnTo>
                  <a:lnTo>
                    <a:pt x="65" y="36"/>
                  </a:lnTo>
                  <a:lnTo>
                    <a:pt x="68" y="36"/>
                  </a:lnTo>
                  <a:lnTo>
                    <a:pt x="71" y="35"/>
                  </a:lnTo>
                  <a:lnTo>
                    <a:pt x="75" y="35"/>
                  </a:lnTo>
                  <a:lnTo>
                    <a:pt x="79" y="33"/>
                  </a:lnTo>
                  <a:lnTo>
                    <a:pt x="82" y="32"/>
                  </a:lnTo>
                  <a:lnTo>
                    <a:pt x="86" y="32"/>
                  </a:lnTo>
                  <a:lnTo>
                    <a:pt x="89" y="32"/>
                  </a:lnTo>
                  <a:lnTo>
                    <a:pt x="92" y="32"/>
                  </a:lnTo>
                  <a:lnTo>
                    <a:pt x="95" y="30"/>
                  </a:lnTo>
                  <a:lnTo>
                    <a:pt x="100" y="30"/>
                  </a:lnTo>
                  <a:lnTo>
                    <a:pt x="103" y="30"/>
                  </a:lnTo>
                  <a:lnTo>
                    <a:pt x="106" y="30"/>
                  </a:lnTo>
                  <a:lnTo>
                    <a:pt x="109" y="28"/>
                  </a:lnTo>
                  <a:lnTo>
                    <a:pt x="113" y="28"/>
                  </a:lnTo>
                  <a:lnTo>
                    <a:pt x="117" y="28"/>
                  </a:lnTo>
                  <a:lnTo>
                    <a:pt x="121" y="28"/>
                  </a:lnTo>
                  <a:lnTo>
                    <a:pt x="124" y="28"/>
                  </a:lnTo>
                  <a:lnTo>
                    <a:pt x="127" y="28"/>
                  </a:lnTo>
                  <a:lnTo>
                    <a:pt x="130" y="28"/>
                  </a:lnTo>
                  <a:lnTo>
                    <a:pt x="135" y="27"/>
                  </a:lnTo>
                  <a:lnTo>
                    <a:pt x="138" y="27"/>
                  </a:lnTo>
                  <a:lnTo>
                    <a:pt x="141" y="27"/>
                  </a:lnTo>
                  <a:lnTo>
                    <a:pt x="146" y="27"/>
                  </a:lnTo>
                  <a:lnTo>
                    <a:pt x="149" y="27"/>
                  </a:lnTo>
                  <a:lnTo>
                    <a:pt x="152" y="27"/>
                  </a:lnTo>
                  <a:lnTo>
                    <a:pt x="155" y="27"/>
                  </a:lnTo>
                  <a:lnTo>
                    <a:pt x="160" y="27"/>
                  </a:lnTo>
                  <a:lnTo>
                    <a:pt x="163" y="27"/>
                  </a:lnTo>
                  <a:lnTo>
                    <a:pt x="167" y="27"/>
                  </a:lnTo>
                  <a:lnTo>
                    <a:pt x="170" y="27"/>
                  </a:lnTo>
                  <a:lnTo>
                    <a:pt x="173" y="27"/>
                  </a:lnTo>
                  <a:lnTo>
                    <a:pt x="178" y="27"/>
                  </a:lnTo>
                  <a:lnTo>
                    <a:pt x="181" y="28"/>
                  </a:lnTo>
                  <a:lnTo>
                    <a:pt x="184" y="28"/>
                  </a:lnTo>
                  <a:lnTo>
                    <a:pt x="187" y="28"/>
                  </a:lnTo>
                  <a:lnTo>
                    <a:pt x="190" y="28"/>
                  </a:lnTo>
                  <a:lnTo>
                    <a:pt x="193" y="28"/>
                  </a:lnTo>
                  <a:lnTo>
                    <a:pt x="197" y="28"/>
                  </a:lnTo>
                  <a:lnTo>
                    <a:pt x="201" y="28"/>
                  </a:lnTo>
                  <a:lnTo>
                    <a:pt x="205" y="28"/>
                  </a:lnTo>
                  <a:lnTo>
                    <a:pt x="208" y="30"/>
                  </a:lnTo>
                  <a:lnTo>
                    <a:pt x="211" y="30"/>
                  </a:lnTo>
                  <a:lnTo>
                    <a:pt x="214" y="30"/>
                  </a:lnTo>
                  <a:lnTo>
                    <a:pt x="219" y="30"/>
                  </a:lnTo>
                  <a:lnTo>
                    <a:pt x="224" y="30"/>
                  </a:lnTo>
                  <a:lnTo>
                    <a:pt x="228" y="30"/>
                  </a:lnTo>
                  <a:lnTo>
                    <a:pt x="233" y="32"/>
                  </a:lnTo>
                  <a:lnTo>
                    <a:pt x="236" y="32"/>
                  </a:lnTo>
                  <a:lnTo>
                    <a:pt x="241" y="33"/>
                  </a:lnTo>
                  <a:lnTo>
                    <a:pt x="246" y="35"/>
                  </a:lnTo>
                  <a:lnTo>
                    <a:pt x="251" y="36"/>
                  </a:lnTo>
                  <a:lnTo>
                    <a:pt x="252" y="40"/>
                  </a:lnTo>
                  <a:lnTo>
                    <a:pt x="254" y="43"/>
                  </a:lnTo>
                  <a:lnTo>
                    <a:pt x="255" y="46"/>
                  </a:lnTo>
                  <a:lnTo>
                    <a:pt x="255" y="51"/>
                  </a:lnTo>
                  <a:lnTo>
                    <a:pt x="257" y="54"/>
                  </a:lnTo>
                  <a:lnTo>
                    <a:pt x="255" y="59"/>
                  </a:lnTo>
                  <a:lnTo>
                    <a:pt x="254" y="60"/>
                  </a:lnTo>
                  <a:lnTo>
                    <a:pt x="249" y="62"/>
                  </a:lnTo>
                  <a:lnTo>
                    <a:pt x="246" y="62"/>
                  </a:lnTo>
                  <a:lnTo>
                    <a:pt x="243" y="62"/>
                  </a:lnTo>
                  <a:lnTo>
                    <a:pt x="238" y="60"/>
                  </a:lnTo>
                  <a:lnTo>
                    <a:pt x="235" y="60"/>
                  </a:lnTo>
                  <a:lnTo>
                    <a:pt x="232" y="60"/>
                  </a:lnTo>
                  <a:lnTo>
                    <a:pt x="228" y="60"/>
                  </a:lnTo>
                  <a:lnTo>
                    <a:pt x="225" y="60"/>
                  </a:lnTo>
                  <a:lnTo>
                    <a:pt x="222" y="60"/>
                  </a:lnTo>
                  <a:lnTo>
                    <a:pt x="216" y="60"/>
                  </a:lnTo>
                  <a:lnTo>
                    <a:pt x="211" y="60"/>
                  </a:lnTo>
                  <a:lnTo>
                    <a:pt x="203" y="59"/>
                  </a:lnTo>
                  <a:lnTo>
                    <a:pt x="198" y="59"/>
                  </a:lnTo>
                  <a:lnTo>
                    <a:pt x="192" y="59"/>
                  </a:lnTo>
                  <a:lnTo>
                    <a:pt x="187" y="60"/>
                  </a:lnTo>
                  <a:lnTo>
                    <a:pt x="182" y="62"/>
                  </a:lnTo>
                  <a:lnTo>
                    <a:pt x="176" y="63"/>
                  </a:lnTo>
                  <a:lnTo>
                    <a:pt x="171" y="65"/>
                  </a:lnTo>
                  <a:lnTo>
                    <a:pt x="167" y="67"/>
                  </a:lnTo>
                  <a:lnTo>
                    <a:pt x="160" y="70"/>
                  </a:lnTo>
                  <a:lnTo>
                    <a:pt x="155" y="71"/>
                  </a:lnTo>
                  <a:lnTo>
                    <a:pt x="151" y="74"/>
                  </a:lnTo>
                  <a:lnTo>
                    <a:pt x="146" y="76"/>
                  </a:lnTo>
                  <a:lnTo>
                    <a:pt x="140" y="79"/>
                  </a:lnTo>
                  <a:lnTo>
                    <a:pt x="135" y="82"/>
                  </a:lnTo>
                  <a:lnTo>
                    <a:pt x="130" y="86"/>
                  </a:lnTo>
                  <a:lnTo>
                    <a:pt x="127" y="89"/>
                  </a:lnTo>
                  <a:lnTo>
                    <a:pt x="124" y="90"/>
                  </a:lnTo>
                  <a:lnTo>
                    <a:pt x="122" y="94"/>
                  </a:lnTo>
                  <a:lnTo>
                    <a:pt x="122" y="97"/>
                  </a:lnTo>
                  <a:lnTo>
                    <a:pt x="124" y="100"/>
                  </a:lnTo>
                  <a:lnTo>
                    <a:pt x="124" y="101"/>
                  </a:lnTo>
                  <a:lnTo>
                    <a:pt x="127" y="103"/>
                  </a:lnTo>
                  <a:lnTo>
                    <a:pt x="130" y="103"/>
                  </a:lnTo>
                  <a:lnTo>
                    <a:pt x="135" y="101"/>
                  </a:lnTo>
                  <a:lnTo>
                    <a:pt x="140" y="98"/>
                  </a:lnTo>
                  <a:lnTo>
                    <a:pt x="146" y="95"/>
                  </a:lnTo>
                  <a:lnTo>
                    <a:pt x="152" y="92"/>
                  </a:lnTo>
                  <a:lnTo>
                    <a:pt x="159" y="90"/>
                  </a:lnTo>
                  <a:lnTo>
                    <a:pt x="165" y="87"/>
                  </a:lnTo>
                  <a:lnTo>
                    <a:pt x="171" y="86"/>
                  </a:lnTo>
                  <a:lnTo>
                    <a:pt x="176" y="84"/>
                  </a:lnTo>
                  <a:lnTo>
                    <a:pt x="182" y="82"/>
                  </a:lnTo>
                  <a:lnTo>
                    <a:pt x="189" y="81"/>
                  </a:lnTo>
                  <a:lnTo>
                    <a:pt x="195" y="81"/>
                  </a:lnTo>
                  <a:lnTo>
                    <a:pt x="197" y="81"/>
                  </a:lnTo>
                  <a:lnTo>
                    <a:pt x="200" y="79"/>
                  </a:lnTo>
                  <a:lnTo>
                    <a:pt x="203" y="79"/>
                  </a:lnTo>
                  <a:lnTo>
                    <a:pt x="208" y="79"/>
                  </a:lnTo>
                  <a:lnTo>
                    <a:pt x="211" y="79"/>
                  </a:lnTo>
                  <a:lnTo>
                    <a:pt x="214" y="79"/>
                  </a:lnTo>
                  <a:lnTo>
                    <a:pt x="217" y="79"/>
                  </a:lnTo>
                  <a:lnTo>
                    <a:pt x="220" y="79"/>
                  </a:lnTo>
                  <a:lnTo>
                    <a:pt x="224" y="79"/>
                  </a:lnTo>
                  <a:lnTo>
                    <a:pt x="227" y="79"/>
                  </a:lnTo>
                  <a:lnTo>
                    <a:pt x="232" y="79"/>
                  </a:lnTo>
                  <a:lnTo>
                    <a:pt x="235" y="79"/>
                  </a:lnTo>
                  <a:lnTo>
                    <a:pt x="239" y="79"/>
                  </a:lnTo>
                  <a:lnTo>
                    <a:pt x="246" y="81"/>
                  </a:lnTo>
                  <a:lnTo>
                    <a:pt x="249" y="81"/>
                  </a:lnTo>
                  <a:lnTo>
                    <a:pt x="254" y="81"/>
                  </a:lnTo>
                  <a:lnTo>
                    <a:pt x="257" y="81"/>
                  </a:lnTo>
                  <a:lnTo>
                    <a:pt x="260" y="81"/>
                  </a:lnTo>
                  <a:lnTo>
                    <a:pt x="265" y="79"/>
                  </a:lnTo>
                  <a:lnTo>
                    <a:pt x="268" y="79"/>
                  </a:lnTo>
                  <a:lnTo>
                    <a:pt x="271" y="78"/>
                  </a:lnTo>
                  <a:lnTo>
                    <a:pt x="274" y="78"/>
                  </a:lnTo>
                  <a:lnTo>
                    <a:pt x="281" y="74"/>
                  </a:lnTo>
                  <a:lnTo>
                    <a:pt x="285" y="71"/>
                  </a:lnTo>
                  <a:lnTo>
                    <a:pt x="287" y="67"/>
                  </a:lnTo>
                  <a:lnTo>
                    <a:pt x="290" y="63"/>
                  </a:lnTo>
                  <a:lnTo>
                    <a:pt x="292" y="59"/>
                  </a:lnTo>
                  <a:lnTo>
                    <a:pt x="293" y="54"/>
                  </a:lnTo>
                  <a:lnTo>
                    <a:pt x="293" y="51"/>
                  </a:lnTo>
                  <a:lnTo>
                    <a:pt x="295" y="46"/>
                  </a:lnTo>
                  <a:lnTo>
                    <a:pt x="293" y="41"/>
                  </a:lnTo>
                  <a:lnTo>
                    <a:pt x="293" y="38"/>
                  </a:lnTo>
                  <a:lnTo>
                    <a:pt x="292" y="35"/>
                  </a:lnTo>
                  <a:lnTo>
                    <a:pt x="290" y="30"/>
                  </a:lnTo>
                  <a:lnTo>
                    <a:pt x="287" y="27"/>
                  </a:lnTo>
                  <a:lnTo>
                    <a:pt x="284" y="24"/>
                  </a:lnTo>
                  <a:lnTo>
                    <a:pt x="281" y="21"/>
                  </a:lnTo>
                  <a:lnTo>
                    <a:pt x="276" y="17"/>
                  </a:lnTo>
                  <a:lnTo>
                    <a:pt x="273" y="16"/>
                  </a:lnTo>
                  <a:lnTo>
                    <a:pt x="268" y="14"/>
                  </a:lnTo>
                  <a:lnTo>
                    <a:pt x="263" y="13"/>
                  </a:lnTo>
                  <a:lnTo>
                    <a:pt x="260" y="11"/>
                  </a:lnTo>
                  <a:lnTo>
                    <a:pt x="255" y="11"/>
                  </a:lnTo>
                  <a:lnTo>
                    <a:pt x="252" y="9"/>
                  </a:lnTo>
                  <a:lnTo>
                    <a:pt x="247" y="8"/>
                  </a:lnTo>
                  <a:lnTo>
                    <a:pt x="243" y="8"/>
                  </a:lnTo>
                  <a:lnTo>
                    <a:pt x="239" y="6"/>
                  </a:lnTo>
                  <a:lnTo>
                    <a:pt x="235" y="6"/>
                  </a:lnTo>
                  <a:lnTo>
                    <a:pt x="230" y="5"/>
                  </a:lnTo>
                  <a:lnTo>
                    <a:pt x="227" y="5"/>
                  </a:lnTo>
                  <a:lnTo>
                    <a:pt x="222" y="3"/>
                  </a:lnTo>
                  <a:lnTo>
                    <a:pt x="217" y="2"/>
                  </a:lnTo>
                  <a:lnTo>
                    <a:pt x="212" y="2"/>
                  </a:lnTo>
                  <a:lnTo>
                    <a:pt x="208" y="2"/>
                  </a:lnTo>
                  <a:lnTo>
                    <a:pt x="203" y="0"/>
                  </a:lnTo>
                  <a:lnTo>
                    <a:pt x="200" y="0"/>
                  </a:lnTo>
                  <a:lnTo>
                    <a:pt x="193" y="0"/>
                  </a:lnTo>
                  <a:lnTo>
                    <a:pt x="189" y="0"/>
                  </a:lnTo>
                  <a:lnTo>
                    <a:pt x="184" y="0"/>
                  </a:lnTo>
                  <a:lnTo>
                    <a:pt x="179" y="0"/>
                  </a:lnTo>
                  <a:lnTo>
                    <a:pt x="174" y="0"/>
                  </a:lnTo>
                  <a:lnTo>
                    <a:pt x="170" y="0"/>
                  </a:lnTo>
                  <a:lnTo>
                    <a:pt x="165" y="0"/>
                  </a:lnTo>
                  <a:lnTo>
                    <a:pt x="160" y="0"/>
                  </a:lnTo>
                  <a:lnTo>
                    <a:pt x="155" y="0"/>
                  </a:lnTo>
                  <a:lnTo>
                    <a:pt x="151" y="0"/>
                  </a:lnTo>
                  <a:lnTo>
                    <a:pt x="146" y="0"/>
                  </a:lnTo>
                  <a:lnTo>
                    <a:pt x="141" y="0"/>
                  </a:lnTo>
                  <a:lnTo>
                    <a:pt x="136" y="0"/>
                  </a:lnTo>
                  <a:lnTo>
                    <a:pt x="132" y="2"/>
                  </a:lnTo>
                  <a:lnTo>
                    <a:pt x="127" y="2"/>
                  </a:lnTo>
                  <a:lnTo>
                    <a:pt x="122" y="3"/>
                  </a:lnTo>
                  <a:lnTo>
                    <a:pt x="117" y="3"/>
                  </a:lnTo>
                  <a:lnTo>
                    <a:pt x="111" y="5"/>
                  </a:lnTo>
                  <a:lnTo>
                    <a:pt x="106" y="5"/>
                  </a:lnTo>
                  <a:lnTo>
                    <a:pt x="103" y="6"/>
                  </a:lnTo>
                  <a:lnTo>
                    <a:pt x="97" y="6"/>
                  </a:lnTo>
                  <a:lnTo>
                    <a:pt x="92" y="8"/>
                  </a:lnTo>
                  <a:lnTo>
                    <a:pt x="87" y="9"/>
                  </a:lnTo>
                  <a:lnTo>
                    <a:pt x="84" y="11"/>
                  </a:lnTo>
                  <a:lnTo>
                    <a:pt x="79" y="11"/>
                  </a:lnTo>
                  <a:lnTo>
                    <a:pt x="75" y="13"/>
                  </a:lnTo>
                  <a:lnTo>
                    <a:pt x="70" y="14"/>
                  </a:lnTo>
                  <a:lnTo>
                    <a:pt x="65" y="16"/>
                  </a:lnTo>
                  <a:lnTo>
                    <a:pt x="62" y="17"/>
                  </a:lnTo>
                  <a:lnTo>
                    <a:pt x="57" y="21"/>
                  </a:lnTo>
                  <a:lnTo>
                    <a:pt x="54" y="22"/>
                  </a:lnTo>
                  <a:lnTo>
                    <a:pt x="51" y="24"/>
                  </a:lnTo>
                  <a:lnTo>
                    <a:pt x="46" y="25"/>
                  </a:lnTo>
                  <a:lnTo>
                    <a:pt x="41" y="27"/>
                  </a:lnTo>
                  <a:lnTo>
                    <a:pt x="38" y="30"/>
                  </a:lnTo>
                  <a:lnTo>
                    <a:pt x="35" y="32"/>
                  </a:lnTo>
                  <a:lnTo>
                    <a:pt x="30" y="33"/>
                  </a:lnTo>
                  <a:lnTo>
                    <a:pt x="27" y="36"/>
                  </a:lnTo>
                  <a:lnTo>
                    <a:pt x="24" y="40"/>
                  </a:lnTo>
                  <a:lnTo>
                    <a:pt x="21" y="43"/>
                  </a:lnTo>
                  <a:lnTo>
                    <a:pt x="17" y="44"/>
                  </a:lnTo>
                  <a:lnTo>
                    <a:pt x="14" y="48"/>
                  </a:lnTo>
                  <a:lnTo>
                    <a:pt x="11" y="51"/>
                  </a:lnTo>
                  <a:lnTo>
                    <a:pt x="10" y="54"/>
                  </a:lnTo>
                  <a:lnTo>
                    <a:pt x="6" y="57"/>
                  </a:lnTo>
                  <a:lnTo>
                    <a:pt x="3" y="60"/>
                  </a:lnTo>
                  <a:lnTo>
                    <a:pt x="2" y="63"/>
                  </a:lnTo>
                  <a:lnTo>
                    <a:pt x="0" y="67"/>
                  </a:lnTo>
                  <a:lnTo>
                    <a:pt x="2" y="6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36" name="Google Shape;2536;p49"/>
            <p:cNvSpPr/>
            <p:nvPr/>
          </p:nvSpPr>
          <p:spPr>
            <a:xfrm>
              <a:off x="5175" y="3526"/>
              <a:ext cx="203" cy="117"/>
            </a:xfrm>
            <a:custGeom>
              <a:avLst/>
              <a:gdLst/>
              <a:ahLst/>
              <a:cxnLst/>
              <a:rect l="l" t="t" r="r" b="b"/>
              <a:pathLst>
                <a:path w="203" h="117" extrusionOk="0">
                  <a:moveTo>
                    <a:pt x="2" y="21"/>
                  </a:moveTo>
                  <a:lnTo>
                    <a:pt x="7" y="22"/>
                  </a:lnTo>
                  <a:lnTo>
                    <a:pt x="12" y="24"/>
                  </a:lnTo>
                  <a:lnTo>
                    <a:pt x="16" y="25"/>
                  </a:lnTo>
                  <a:lnTo>
                    <a:pt x="19" y="27"/>
                  </a:lnTo>
                  <a:lnTo>
                    <a:pt x="24" y="29"/>
                  </a:lnTo>
                  <a:lnTo>
                    <a:pt x="29" y="30"/>
                  </a:lnTo>
                  <a:lnTo>
                    <a:pt x="34" y="32"/>
                  </a:lnTo>
                  <a:lnTo>
                    <a:pt x="40" y="33"/>
                  </a:lnTo>
                  <a:lnTo>
                    <a:pt x="43" y="35"/>
                  </a:lnTo>
                  <a:lnTo>
                    <a:pt x="48" y="35"/>
                  </a:lnTo>
                  <a:lnTo>
                    <a:pt x="53" y="36"/>
                  </a:lnTo>
                  <a:lnTo>
                    <a:pt x="59" y="38"/>
                  </a:lnTo>
                  <a:lnTo>
                    <a:pt x="64" y="38"/>
                  </a:lnTo>
                  <a:lnTo>
                    <a:pt x="69" y="38"/>
                  </a:lnTo>
                  <a:lnTo>
                    <a:pt x="73" y="40"/>
                  </a:lnTo>
                  <a:lnTo>
                    <a:pt x="80" y="41"/>
                  </a:lnTo>
                  <a:lnTo>
                    <a:pt x="84" y="40"/>
                  </a:lnTo>
                  <a:lnTo>
                    <a:pt x="89" y="40"/>
                  </a:lnTo>
                  <a:lnTo>
                    <a:pt x="92" y="38"/>
                  </a:lnTo>
                  <a:lnTo>
                    <a:pt x="96" y="38"/>
                  </a:lnTo>
                  <a:lnTo>
                    <a:pt x="99" y="36"/>
                  </a:lnTo>
                  <a:lnTo>
                    <a:pt x="103" y="36"/>
                  </a:lnTo>
                  <a:lnTo>
                    <a:pt x="107" y="36"/>
                  </a:lnTo>
                  <a:lnTo>
                    <a:pt x="110" y="35"/>
                  </a:lnTo>
                  <a:lnTo>
                    <a:pt x="115" y="35"/>
                  </a:lnTo>
                  <a:lnTo>
                    <a:pt x="119" y="33"/>
                  </a:lnTo>
                  <a:lnTo>
                    <a:pt x="123" y="32"/>
                  </a:lnTo>
                  <a:lnTo>
                    <a:pt x="127" y="32"/>
                  </a:lnTo>
                  <a:lnTo>
                    <a:pt x="130" y="32"/>
                  </a:lnTo>
                  <a:lnTo>
                    <a:pt x="135" y="32"/>
                  </a:lnTo>
                  <a:lnTo>
                    <a:pt x="138" y="30"/>
                  </a:lnTo>
                  <a:lnTo>
                    <a:pt x="143" y="30"/>
                  </a:lnTo>
                  <a:lnTo>
                    <a:pt x="146" y="29"/>
                  </a:lnTo>
                  <a:lnTo>
                    <a:pt x="149" y="29"/>
                  </a:lnTo>
                  <a:lnTo>
                    <a:pt x="153" y="29"/>
                  </a:lnTo>
                  <a:lnTo>
                    <a:pt x="156" y="29"/>
                  </a:lnTo>
                  <a:lnTo>
                    <a:pt x="161" y="29"/>
                  </a:lnTo>
                  <a:lnTo>
                    <a:pt x="164" y="30"/>
                  </a:lnTo>
                  <a:lnTo>
                    <a:pt x="168" y="32"/>
                  </a:lnTo>
                  <a:lnTo>
                    <a:pt x="173" y="35"/>
                  </a:lnTo>
                  <a:lnTo>
                    <a:pt x="176" y="38"/>
                  </a:lnTo>
                  <a:lnTo>
                    <a:pt x="180" y="43"/>
                  </a:lnTo>
                  <a:lnTo>
                    <a:pt x="181" y="48"/>
                  </a:lnTo>
                  <a:lnTo>
                    <a:pt x="181" y="51"/>
                  </a:lnTo>
                  <a:lnTo>
                    <a:pt x="181" y="56"/>
                  </a:lnTo>
                  <a:lnTo>
                    <a:pt x="181" y="59"/>
                  </a:lnTo>
                  <a:lnTo>
                    <a:pt x="180" y="62"/>
                  </a:lnTo>
                  <a:lnTo>
                    <a:pt x="180" y="65"/>
                  </a:lnTo>
                  <a:lnTo>
                    <a:pt x="178" y="68"/>
                  </a:lnTo>
                  <a:lnTo>
                    <a:pt x="176" y="71"/>
                  </a:lnTo>
                  <a:lnTo>
                    <a:pt x="173" y="73"/>
                  </a:lnTo>
                  <a:lnTo>
                    <a:pt x="172" y="75"/>
                  </a:lnTo>
                  <a:lnTo>
                    <a:pt x="167" y="76"/>
                  </a:lnTo>
                  <a:lnTo>
                    <a:pt x="164" y="79"/>
                  </a:lnTo>
                  <a:lnTo>
                    <a:pt x="161" y="79"/>
                  </a:lnTo>
                  <a:lnTo>
                    <a:pt x="157" y="81"/>
                  </a:lnTo>
                  <a:lnTo>
                    <a:pt x="153" y="84"/>
                  </a:lnTo>
                  <a:lnTo>
                    <a:pt x="149" y="86"/>
                  </a:lnTo>
                  <a:lnTo>
                    <a:pt x="145" y="86"/>
                  </a:lnTo>
                  <a:lnTo>
                    <a:pt x="140" y="87"/>
                  </a:lnTo>
                  <a:lnTo>
                    <a:pt x="135" y="89"/>
                  </a:lnTo>
                  <a:lnTo>
                    <a:pt x="132" y="89"/>
                  </a:lnTo>
                  <a:lnTo>
                    <a:pt x="126" y="90"/>
                  </a:lnTo>
                  <a:lnTo>
                    <a:pt x="123" y="92"/>
                  </a:lnTo>
                  <a:lnTo>
                    <a:pt x="118" y="92"/>
                  </a:lnTo>
                  <a:lnTo>
                    <a:pt x="115" y="94"/>
                  </a:lnTo>
                  <a:lnTo>
                    <a:pt x="110" y="95"/>
                  </a:lnTo>
                  <a:lnTo>
                    <a:pt x="105" y="95"/>
                  </a:lnTo>
                  <a:lnTo>
                    <a:pt x="102" y="97"/>
                  </a:lnTo>
                  <a:lnTo>
                    <a:pt x="97" y="98"/>
                  </a:lnTo>
                  <a:lnTo>
                    <a:pt x="94" y="100"/>
                  </a:lnTo>
                  <a:lnTo>
                    <a:pt x="91" y="102"/>
                  </a:lnTo>
                  <a:lnTo>
                    <a:pt x="88" y="103"/>
                  </a:lnTo>
                  <a:lnTo>
                    <a:pt x="86" y="105"/>
                  </a:lnTo>
                  <a:lnTo>
                    <a:pt x="83" y="109"/>
                  </a:lnTo>
                  <a:lnTo>
                    <a:pt x="84" y="114"/>
                  </a:lnTo>
                  <a:lnTo>
                    <a:pt x="88" y="116"/>
                  </a:lnTo>
                  <a:lnTo>
                    <a:pt x="94" y="117"/>
                  </a:lnTo>
                  <a:lnTo>
                    <a:pt x="97" y="116"/>
                  </a:lnTo>
                  <a:lnTo>
                    <a:pt x="102" y="114"/>
                  </a:lnTo>
                  <a:lnTo>
                    <a:pt x="107" y="114"/>
                  </a:lnTo>
                  <a:lnTo>
                    <a:pt x="113" y="113"/>
                  </a:lnTo>
                  <a:lnTo>
                    <a:pt x="118" y="111"/>
                  </a:lnTo>
                  <a:lnTo>
                    <a:pt x="123" y="111"/>
                  </a:lnTo>
                  <a:lnTo>
                    <a:pt x="127" y="109"/>
                  </a:lnTo>
                  <a:lnTo>
                    <a:pt x="132" y="109"/>
                  </a:lnTo>
                  <a:lnTo>
                    <a:pt x="137" y="108"/>
                  </a:lnTo>
                  <a:lnTo>
                    <a:pt x="142" y="106"/>
                  </a:lnTo>
                  <a:lnTo>
                    <a:pt x="146" y="105"/>
                  </a:lnTo>
                  <a:lnTo>
                    <a:pt x="151" y="105"/>
                  </a:lnTo>
                  <a:lnTo>
                    <a:pt x="156" y="103"/>
                  </a:lnTo>
                  <a:lnTo>
                    <a:pt x="161" y="102"/>
                  </a:lnTo>
                  <a:lnTo>
                    <a:pt x="165" y="100"/>
                  </a:lnTo>
                  <a:lnTo>
                    <a:pt x="170" y="98"/>
                  </a:lnTo>
                  <a:lnTo>
                    <a:pt x="173" y="97"/>
                  </a:lnTo>
                  <a:lnTo>
                    <a:pt x="176" y="95"/>
                  </a:lnTo>
                  <a:lnTo>
                    <a:pt x="181" y="92"/>
                  </a:lnTo>
                  <a:lnTo>
                    <a:pt x="184" y="90"/>
                  </a:lnTo>
                  <a:lnTo>
                    <a:pt x="188" y="87"/>
                  </a:lnTo>
                  <a:lnTo>
                    <a:pt x="191" y="84"/>
                  </a:lnTo>
                  <a:lnTo>
                    <a:pt x="194" y="81"/>
                  </a:lnTo>
                  <a:lnTo>
                    <a:pt x="197" y="78"/>
                  </a:lnTo>
                  <a:lnTo>
                    <a:pt x="199" y="75"/>
                  </a:lnTo>
                  <a:lnTo>
                    <a:pt x="200" y="70"/>
                  </a:lnTo>
                  <a:lnTo>
                    <a:pt x="200" y="67"/>
                  </a:lnTo>
                  <a:lnTo>
                    <a:pt x="202" y="62"/>
                  </a:lnTo>
                  <a:lnTo>
                    <a:pt x="203" y="57"/>
                  </a:lnTo>
                  <a:lnTo>
                    <a:pt x="203" y="51"/>
                  </a:lnTo>
                  <a:lnTo>
                    <a:pt x="203" y="46"/>
                  </a:lnTo>
                  <a:lnTo>
                    <a:pt x="203" y="41"/>
                  </a:lnTo>
                  <a:lnTo>
                    <a:pt x="202" y="36"/>
                  </a:lnTo>
                  <a:lnTo>
                    <a:pt x="202" y="33"/>
                  </a:lnTo>
                  <a:lnTo>
                    <a:pt x="200" y="30"/>
                  </a:lnTo>
                  <a:lnTo>
                    <a:pt x="200" y="27"/>
                  </a:lnTo>
                  <a:lnTo>
                    <a:pt x="197" y="21"/>
                  </a:lnTo>
                  <a:lnTo>
                    <a:pt x="194" y="16"/>
                  </a:lnTo>
                  <a:lnTo>
                    <a:pt x="189" y="11"/>
                  </a:lnTo>
                  <a:lnTo>
                    <a:pt x="184" y="8"/>
                  </a:lnTo>
                  <a:lnTo>
                    <a:pt x="180" y="6"/>
                  </a:lnTo>
                  <a:lnTo>
                    <a:pt x="175" y="5"/>
                  </a:lnTo>
                  <a:lnTo>
                    <a:pt x="172" y="2"/>
                  </a:lnTo>
                  <a:lnTo>
                    <a:pt x="167" y="2"/>
                  </a:lnTo>
                  <a:lnTo>
                    <a:pt x="164" y="0"/>
                  </a:lnTo>
                  <a:lnTo>
                    <a:pt x="161" y="0"/>
                  </a:lnTo>
                  <a:lnTo>
                    <a:pt x="157" y="0"/>
                  </a:lnTo>
                  <a:lnTo>
                    <a:pt x="154" y="0"/>
                  </a:lnTo>
                  <a:lnTo>
                    <a:pt x="151" y="0"/>
                  </a:lnTo>
                  <a:lnTo>
                    <a:pt x="148" y="0"/>
                  </a:lnTo>
                  <a:lnTo>
                    <a:pt x="143" y="0"/>
                  </a:lnTo>
                  <a:lnTo>
                    <a:pt x="138" y="0"/>
                  </a:lnTo>
                  <a:lnTo>
                    <a:pt x="135" y="0"/>
                  </a:lnTo>
                  <a:lnTo>
                    <a:pt x="132" y="0"/>
                  </a:lnTo>
                  <a:lnTo>
                    <a:pt x="127" y="0"/>
                  </a:lnTo>
                  <a:lnTo>
                    <a:pt x="123" y="0"/>
                  </a:lnTo>
                  <a:lnTo>
                    <a:pt x="119" y="0"/>
                  </a:lnTo>
                  <a:lnTo>
                    <a:pt x="116" y="2"/>
                  </a:lnTo>
                  <a:lnTo>
                    <a:pt x="111" y="2"/>
                  </a:lnTo>
                  <a:lnTo>
                    <a:pt x="107" y="2"/>
                  </a:lnTo>
                  <a:lnTo>
                    <a:pt x="102" y="3"/>
                  </a:lnTo>
                  <a:lnTo>
                    <a:pt x="99" y="3"/>
                  </a:lnTo>
                  <a:lnTo>
                    <a:pt x="94" y="5"/>
                  </a:lnTo>
                  <a:lnTo>
                    <a:pt x="91" y="5"/>
                  </a:lnTo>
                  <a:lnTo>
                    <a:pt x="86" y="5"/>
                  </a:lnTo>
                  <a:lnTo>
                    <a:pt x="83" y="6"/>
                  </a:lnTo>
                  <a:lnTo>
                    <a:pt x="78" y="6"/>
                  </a:lnTo>
                  <a:lnTo>
                    <a:pt x="73" y="8"/>
                  </a:lnTo>
                  <a:lnTo>
                    <a:pt x="70" y="8"/>
                  </a:lnTo>
                  <a:lnTo>
                    <a:pt x="65" y="10"/>
                  </a:lnTo>
                  <a:lnTo>
                    <a:pt x="61" y="10"/>
                  </a:lnTo>
                  <a:lnTo>
                    <a:pt x="58" y="11"/>
                  </a:lnTo>
                  <a:lnTo>
                    <a:pt x="54" y="13"/>
                  </a:lnTo>
                  <a:lnTo>
                    <a:pt x="50" y="13"/>
                  </a:lnTo>
                  <a:lnTo>
                    <a:pt x="46" y="13"/>
                  </a:lnTo>
                  <a:lnTo>
                    <a:pt x="42" y="14"/>
                  </a:lnTo>
                  <a:lnTo>
                    <a:pt x="38" y="14"/>
                  </a:lnTo>
                  <a:lnTo>
                    <a:pt x="35" y="16"/>
                  </a:lnTo>
                  <a:lnTo>
                    <a:pt x="32" y="16"/>
                  </a:lnTo>
                  <a:lnTo>
                    <a:pt x="29" y="16"/>
                  </a:lnTo>
                  <a:lnTo>
                    <a:pt x="26" y="17"/>
                  </a:lnTo>
                  <a:lnTo>
                    <a:pt x="23" y="19"/>
                  </a:lnTo>
                  <a:lnTo>
                    <a:pt x="16" y="19"/>
                  </a:lnTo>
                  <a:lnTo>
                    <a:pt x="12" y="19"/>
                  </a:lnTo>
                  <a:lnTo>
                    <a:pt x="5" y="19"/>
                  </a:lnTo>
                  <a:lnTo>
                    <a:pt x="2" y="21"/>
                  </a:lnTo>
                  <a:lnTo>
                    <a:pt x="0" y="21"/>
                  </a:lnTo>
                  <a:lnTo>
                    <a:pt x="2"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37" name="Google Shape;2537;p49"/>
            <p:cNvSpPr/>
            <p:nvPr/>
          </p:nvSpPr>
          <p:spPr>
            <a:xfrm>
              <a:off x="4265" y="3593"/>
              <a:ext cx="513" cy="158"/>
            </a:xfrm>
            <a:custGeom>
              <a:avLst/>
              <a:gdLst/>
              <a:ahLst/>
              <a:cxnLst/>
              <a:rect l="l" t="t" r="r" b="b"/>
              <a:pathLst>
                <a:path w="513" h="158" extrusionOk="0">
                  <a:moveTo>
                    <a:pt x="130" y="68"/>
                  </a:moveTo>
                  <a:lnTo>
                    <a:pt x="127" y="68"/>
                  </a:lnTo>
                  <a:lnTo>
                    <a:pt x="122" y="68"/>
                  </a:lnTo>
                  <a:lnTo>
                    <a:pt x="119" y="68"/>
                  </a:lnTo>
                  <a:lnTo>
                    <a:pt x="116" y="68"/>
                  </a:lnTo>
                  <a:lnTo>
                    <a:pt x="111" y="68"/>
                  </a:lnTo>
                  <a:lnTo>
                    <a:pt x="108" y="68"/>
                  </a:lnTo>
                  <a:lnTo>
                    <a:pt x="105" y="68"/>
                  </a:lnTo>
                  <a:lnTo>
                    <a:pt x="102" y="68"/>
                  </a:lnTo>
                  <a:lnTo>
                    <a:pt x="97" y="68"/>
                  </a:lnTo>
                  <a:lnTo>
                    <a:pt x="94" y="68"/>
                  </a:lnTo>
                  <a:lnTo>
                    <a:pt x="91" y="68"/>
                  </a:lnTo>
                  <a:lnTo>
                    <a:pt x="86" y="69"/>
                  </a:lnTo>
                  <a:lnTo>
                    <a:pt x="83" y="69"/>
                  </a:lnTo>
                  <a:lnTo>
                    <a:pt x="80" y="69"/>
                  </a:lnTo>
                  <a:lnTo>
                    <a:pt x="77" y="69"/>
                  </a:lnTo>
                  <a:lnTo>
                    <a:pt x="73" y="71"/>
                  </a:lnTo>
                  <a:lnTo>
                    <a:pt x="70" y="71"/>
                  </a:lnTo>
                  <a:lnTo>
                    <a:pt x="67" y="71"/>
                  </a:lnTo>
                  <a:lnTo>
                    <a:pt x="62" y="73"/>
                  </a:lnTo>
                  <a:lnTo>
                    <a:pt x="59" y="73"/>
                  </a:lnTo>
                  <a:lnTo>
                    <a:pt x="53" y="74"/>
                  </a:lnTo>
                  <a:lnTo>
                    <a:pt x="48" y="76"/>
                  </a:lnTo>
                  <a:lnTo>
                    <a:pt x="42" y="77"/>
                  </a:lnTo>
                  <a:lnTo>
                    <a:pt x="37" y="79"/>
                  </a:lnTo>
                  <a:lnTo>
                    <a:pt x="31" y="81"/>
                  </a:lnTo>
                  <a:lnTo>
                    <a:pt x="27" y="82"/>
                  </a:lnTo>
                  <a:lnTo>
                    <a:pt x="23" y="84"/>
                  </a:lnTo>
                  <a:lnTo>
                    <a:pt x="18" y="85"/>
                  </a:lnTo>
                  <a:lnTo>
                    <a:pt x="13" y="88"/>
                  </a:lnTo>
                  <a:lnTo>
                    <a:pt x="12" y="90"/>
                  </a:lnTo>
                  <a:lnTo>
                    <a:pt x="5" y="95"/>
                  </a:lnTo>
                  <a:lnTo>
                    <a:pt x="2" y="100"/>
                  </a:lnTo>
                  <a:lnTo>
                    <a:pt x="0" y="104"/>
                  </a:lnTo>
                  <a:lnTo>
                    <a:pt x="2" y="109"/>
                  </a:lnTo>
                  <a:lnTo>
                    <a:pt x="2" y="112"/>
                  </a:lnTo>
                  <a:lnTo>
                    <a:pt x="5" y="115"/>
                  </a:lnTo>
                  <a:lnTo>
                    <a:pt x="7" y="117"/>
                  </a:lnTo>
                  <a:lnTo>
                    <a:pt x="12" y="120"/>
                  </a:lnTo>
                  <a:lnTo>
                    <a:pt x="15" y="122"/>
                  </a:lnTo>
                  <a:lnTo>
                    <a:pt x="19" y="123"/>
                  </a:lnTo>
                  <a:lnTo>
                    <a:pt x="23" y="125"/>
                  </a:lnTo>
                  <a:lnTo>
                    <a:pt x="27" y="127"/>
                  </a:lnTo>
                  <a:lnTo>
                    <a:pt x="34" y="128"/>
                  </a:lnTo>
                  <a:lnTo>
                    <a:pt x="38" y="128"/>
                  </a:lnTo>
                  <a:lnTo>
                    <a:pt x="45" y="130"/>
                  </a:lnTo>
                  <a:lnTo>
                    <a:pt x="51" y="130"/>
                  </a:lnTo>
                  <a:lnTo>
                    <a:pt x="56" y="130"/>
                  </a:lnTo>
                  <a:lnTo>
                    <a:pt x="62" y="130"/>
                  </a:lnTo>
                  <a:lnTo>
                    <a:pt x="65" y="130"/>
                  </a:lnTo>
                  <a:lnTo>
                    <a:pt x="69" y="130"/>
                  </a:lnTo>
                  <a:lnTo>
                    <a:pt x="72" y="130"/>
                  </a:lnTo>
                  <a:lnTo>
                    <a:pt x="75" y="130"/>
                  </a:lnTo>
                  <a:lnTo>
                    <a:pt x="78" y="128"/>
                  </a:lnTo>
                  <a:lnTo>
                    <a:pt x="81" y="128"/>
                  </a:lnTo>
                  <a:lnTo>
                    <a:pt x="84" y="128"/>
                  </a:lnTo>
                  <a:lnTo>
                    <a:pt x="88" y="128"/>
                  </a:lnTo>
                  <a:lnTo>
                    <a:pt x="91" y="128"/>
                  </a:lnTo>
                  <a:lnTo>
                    <a:pt x="96" y="128"/>
                  </a:lnTo>
                  <a:lnTo>
                    <a:pt x="99" y="128"/>
                  </a:lnTo>
                  <a:lnTo>
                    <a:pt x="102" y="128"/>
                  </a:lnTo>
                  <a:lnTo>
                    <a:pt x="108" y="127"/>
                  </a:lnTo>
                  <a:lnTo>
                    <a:pt x="115" y="125"/>
                  </a:lnTo>
                  <a:lnTo>
                    <a:pt x="119" y="125"/>
                  </a:lnTo>
                  <a:lnTo>
                    <a:pt x="126" y="123"/>
                  </a:lnTo>
                  <a:lnTo>
                    <a:pt x="132" y="123"/>
                  </a:lnTo>
                  <a:lnTo>
                    <a:pt x="137" y="122"/>
                  </a:lnTo>
                  <a:lnTo>
                    <a:pt x="142" y="120"/>
                  </a:lnTo>
                  <a:lnTo>
                    <a:pt x="148" y="120"/>
                  </a:lnTo>
                  <a:lnTo>
                    <a:pt x="153" y="120"/>
                  </a:lnTo>
                  <a:lnTo>
                    <a:pt x="157" y="119"/>
                  </a:lnTo>
                  <a:lnTo>
                    <a:pt x="161" y="119"/>
                  </a:lnTo>
                  <a:lnTo>
                    <a:pt x="165" y="119"/>
                  </a:lnTo>
                  <a:lnTo>
                    <a:pt x="168" y="119"/>
                  </a:lnTo>
                  <a:lnTo>
                    <a:pt x="170" y="119"/>
                  </a:lnTo>
                  <a:lnTo>
                    <a:pt x="173" y="119"/>
                  </a:lnTo>
                  <a:lnTo>
                    <a:pt x="175" y="120"/>
                  </a:lnTo>
                  <a:lnTo>
                    <a:pt x="180" y="120"/>
                  </a:lnTo>
                  <a:lnTo>
                    <a:pt x="184" y="122"/>
                  </a:lnTo>
                  <a:lnTo>
                    <a:pt x="187" y="123"/>
                  </a:lnTo>
                  <a:lnTo>
                    <a:pt x="192" y="123"/>
                  </a:lnTo>
                  <a:lnTo>
                    <a:pt x="195" y="123"/>
                  </a:lnTo>
                  <a:lnTo>
                    <a:pt x="200" y="125"/>
                  </a:lnTo>
                  <a:lnTo>
                    <a:pt x="205" y="125"/>
                  </a:lnTo>
                  <a:lnTo>
                    <a:pt x="210" y="127"/>
                  </a:lnTo>
                  <a:lnTo>
                    <a:pt x="214" y="127"/>
                  </a:lnTo>
                  <a:lnTo>
                    <a:pt x="221" y="128"/>
                  </a:lnTo>
                  <a:lnTo>
                    <a:pt x="226" y="128"/>
                  </a:lnTo>
                  <a:lnTo>
                    <a:pt x="232" y="130"/>
                  </a:lnTo>
                  <a:lnTo>
                    <a:pt x="235" y="130"/>
                  </a:lnTo>
                  <a:lnTo>
                    <a:pt x="238" y="130"/>
                  </a:lnTo>
                  <a:lnTo>
                    <a:pt x="241" y="131"/>
                  </a:lnTo>
                  <a:lnTo>
                    <a:pt x="245" y="131"/>
                  </a:lnTo>
                  <a:lnTo>
                    <a:pt x="251" y="131"/>
                  </a:lnTo>
                  <a:lnTo>
                    <a:pt x="257" y="133"/>
                  </a:lnTo>
                  <a:lnTo>
                    <a:pt x="260" y="133"/>
                  </a:lnTo>
                  <a:lnTo>
                    <a:pt x="264" y="133"/>
                  </a:lnTo>
                  <a:lnTo>
                    <a:pt x="267" y="134"/>
                  </a:lnTo>
                  <a:lnTo>
                    <a:pt x="270" y="134"/>
                  </a:lnTo>
                  <a:lnTo>
                    <a:pt x="273" y="134"/>
                  </a:lnTo>
                  <a:lnTo>
                    <a:pt x="276" y="136"/>
                  </a:lnTo>
                  <a:lnTo>
                    <a:pt x="279" y="136"/>
                  </a:lnTo>
                  <a:lnTo>
                    <a:pt x="283" y="136"/>
                  </a:lnTo>
                  <a:lnTo>
                    <a:pt x="286" y="136"/>
                  </a:lnTo>
                  <a:lnTo>
                    <a:pt x="289" y="138"/>
                  </a:lnTo>
                  <a:lnTo>
                    <a:pt x="292" y="138"/>
                  </a:lnTo>
                  <a:lnTo>
                    <a:pt x="295" y="138"/>
                  </a:lnTo>
                  <a:lnTo>
                    <a:pt x="302" y="139"/>
                  </a:lnTo>
                  <a:lnTo>
                    <a:pt x="308" y="139"/>
                  </a:lnTo>
                  <a:lnTo>
                    <a:pt x="311" y="139"/>
                  </a:lnTo>
                  <a:lnTo>
                    <a:pt x="314" y="141"/>
                  </a:lnTo>
                  <a:lnTo>
                    <a:pt x="317" y="141"/>
                  </a:lnTo>
                  <a:lnTo>
                    <a:pt x="321" y="142"/>
                  </a:lnTo>
                  <a:lnTo>
                    <a:pt x="327" y="142"/>
                  </a:lnTo>
                  <a:lnTo>
                    <a:pt x="332" y="144"/>
                  </a:lnTo>
                  <a:lnTo>
                    <a:pt x="338" y="144"/>
                  </a:lnTo>
                  <a:lnTo>
                    <a:pt x="344" y="146"/>
                  </a:lnTo>
                  <a:lnTo>
                    <a:pt x="349" y="146"/>
                  </a:lnTo>
                  <a:lnTo>
                    <a:pt x="354" y="147"/>
                  </a:lnTo>
                  <a:lnTo>
                    <a:pt x="357" y="147"/>
                  </a:lnTo>
                  <a:lnTo>
                    <a:pt x="360" y="147"/>
                  </a:lnTo>
                  <a:lnTo>
                    <a:pt x="363" y="149"/>
                  </a:lnTo>
                  <a:lnTo>
                    <a:pt x="368" y="149"/>
                  </a:lnTo>
                  <a:lnTo>
                    <a:pt x="371" y="149"/>
                  </a:lnTo>
                  <a:lnTo>
                    <a:pt x="375" y="149"/>
                  </a:lnTo>
                  <a:lnTo>
                    <a:pt x="378" y="150"/>
                  </a:lnTo>
                  <a:lnTo>
                    <a:pt x="382" y="150"/>
                  </a:lnTo>
                  <a:lnTo>
                    <a:pt x="386" y="150"/>
                  </a:lnTo>
                  <a:lnTo>
                    <a:pt x="390" y="150"/>
                  </a:lnTo>
                  <a:lnTo>
                    <a:pt x="394" y="152"/>
                  </a:lnTo>
                  <a:lnTo>
                    <a:pt x="398" y="152"/>
                  </a:lnTo>
                  <a:lnTo>
                    <a:pt x="402" y="152"/>
                  </a:lnTo>
                  <a:lnTo>
                    <a:pt x="406" y="154"/>
                  </a:lnTo>
                  <a:lnTo>
                    <a:pt x="409" y="154"/>
                  </a:lnTo>
                  <a:lnTo>
                    <a:pt x="414" y="154"/>
                  </a:lnTo>
                  <a:lnTo>
                    <a:pt x="417" y="154"/>
                  </a:lnTo>
                  <a:lnTo>
                    <a:pt x="422" y="154"/>
                  </a:lnTo>
                  <a:lnTo>
                    <a:pt x="427" y="155"/>
                  </a:lnTo>
                  <a:lnTo>
                    <a:pt x="430" y="155"/>
                  </a:lnTo>
                  <a:lnTo>
                    <a:pt x="435" y="155"/>
                  </a:lnTo>
                  <a:lnTo>
                    <a:pt x="438" y="155"/>
                  </a:lnTo>
                  <a:lnTo>
                    <a:pt x="443" y="155"/>
                  </a:lnTo>
                  <a:lnTo>
                    <a:pt x="446" y="157"/>
                  </a:lnTo>
                  <a:lnTo>
                    <a:pt x="451" y="157"/>
                  </a:lnTo>
                  <a:lnTo>
                    <a:pt x="454" y="157"/>
                  </a:lnTo>
                  <a:lnTo>
                    <a:pt x="459" y="157"/>
                  </a:lnTo>
                  <a:lnTo>
                    <a:pt x="462" y="158"/>
                  </a:lnTo>
                  <a:lnTo>
                    <a:pt x="465" y="158"/>
                  </a:lnTo>
                  <a:lnTo>
                    <a:pt x="470" y="158"/>
                  </a:lnTo>
                  <a:lnTo>
                    <a:pt x="473" y="158"/>
                  </a:lnTo>
                  <a:lnTo>
                    <a:pt x="476" y="158"/>
                  </a:lnTo>
                  <a:lnTo>
                    <a:pt x="482" y="158"/>
                  </a:lnTo>
                  <a:lnTo>
                    <a:pt x="489" y="158"/>
                  </a:lnTo>
                  <a:lnTo>
                    <a:pt x="493" y="157"/>
                  </a:lnTo>
                  <a:lnTo>
                    <a:pt x="498" y="157"/>
                  </a:lnTo>
                  <a:lnTo>
                    <a:pt x="501" y="157"/>
                  </a:lnTo>
                  <a:lnTo>
                    <a:pt x="506" y="157"/>
                  </a:lnTo>
                  <a:lnTo>
                    <a:pt x="511" y="155"/>
                  </a:lnTo>
                  <a:lnTo>
                    <a:pt x="513" y="154"/>
                  </a:lnTo>
                  <a:lnTo>
                    <a:pt x="511" y="154"/>
                  </a:lnTo>
                  <a:lnTo>
                    <a:pt x="509" y="152"/>
                  </a:lnTo>
                  <a:lnTo>
                    <a:pt x="506" y="150"/>
                  </a:lnTo>
                  <a:lnTo>
                    <a:pt x="501" y="150"/>
                  </a:lnTo>
                  <a:lnTo>
                    <a:pt x="497" y="147"/>
                  </a:lnTo>
                  <a:lnTo>
                    <a:pt x="490" y="146"/>
                  </a:lnTo>
                  <a:lnTo>
                    <a:pt x="487" y="144"/>
                  </a:lnTo>
                  <a:lnTo>
                    <a:pt x="484" y="144"/>
                  </a:lnTo>
                  <a:lnTo>
                    <a:pt x="481" y="142"/>
                  </a:lnTo>
                  <a:lnTo>
                    <a:pt x="478" y="142"/>
                  </a:lnTo>
                  <a:lnTo>
                    <a:pt x="474" y="141"/>
                  </a:lnTo>
                  <a:lnTo>
                    <a:pt x="470" y="141"/>
                  </a:lnTo>
                  <a:lnTo>
                    <a:pt x="467" y="139"/>
                  </a:lnTo>
                  <a:lnTo>
                    <a:pt x="463" y="139"/>
                  </a:lnTo>
                  <a:lnTo>
                    <a:pt x="459" y="138"/>
                  </a:lnTo>
                  <a:lnTo>
                    <a:pt x="454" y="138"/>
                  </a:lnTo>
                  <a:lnTo>
                    <a:pt x="451" y="136"/>
                  </a:lnTo>
                  <a:lnTo>
                    <a:pt x="448" y="136"/>
                  </a:lnTo>
                  <a:lnTo>
                    <a:pt x="443" y="134"/>
                  </a:lnTo>
                  <a:lnTo>
                    <a:pt x="438" y="133"/>
                  </a:lnTo>
                  <a:lnTo>
                    <a:pt x="433" y="131"/>
                  </a:lnTo>
                  <a:lnTo>
                    <a:pt x="428" y="131"/>
                  </a:lnTo>
                  <a:lnTo>
                    <a:pt x="424" y="130"/>
                  </a:lnTo>
                  <a:lnTo>
                    <a:pt x="421" y="130"/>
                  </a:lnTo>
                  <a:lnTo>
                    <a:pt x="416" y="128"/>
                  </a:lnTo>
                  <a:lnTo>
                    <a:pt x="411" y="128"/>
                  </a:lnTo>
                  <a:lnTo>
                    <a:pt x="406" y="127"/>
                  </a:lnTo>
                  <a:lnTo>
                    <a:pt x="403" y="125"/>
                  </a:lnTo>
                  <a:lnTo>
                    <a:pt x="397" y="123"/>
                  </a:lnTo>
                  <a:lnTo>
                    <a:pt x="394" y="123"/>
                  </a:lnTo>
                  <a:lnTo>
                    <a:pt x="389" y="122"/>
                  </a:lnTo>
                  <a:lnTo>
                    <a:pt x="384" y="120"/>
                  </a:lnTo>
                  <a:lnTo>
                    <a:pt x="379" y="120"/>
                  </a:lnTo>
                  <a:lnTo>
                    <a:pt x="375" y="119"/>
                  </a:lnTo>
                  <a:lnTo>
                    <a:pt x="370" y="117"/>
                  </a:lnTo>
                  <a:lnTo>
                    <a:pt x="367" y="117"/>
                  </a:lnTo>
                  <a:lnTo>
                    <a:pt x="360" y="115"/>
                  </a:lnTo>
                  <a:lnTo>
                    <a:pt x="357" y="114"/>
                  </a:lnTo>
                  <a:lnTo>
                    <a:pt x="352" y="112"/>
                  </a:lnTo>
                  <a:lnTo>
                    <a:pt x="348" y="112"/>
                  </a:lnTo>
                  <a:lnTo>
                    <a:pt x="343" y="109"/>
                  </a:lnTo>
                  <a:lnTo>
                    <a:pt x="340" y="109"/>
                  </a:lnTo>
                  <a:lnTo>
                    <a:pt x="335" y="108"/>
                  </a:lnTo>
                  <a:lnTo>
                    <a:pt x="330" y="106"/>
                  </a:lnTo>
                  <a:lnTo>
                    <a:pt x="327" y="106"/>
                  </a:lnTo>
                  <a:lnTo>
                    <a:pt x="322" y="104"/>
                  </a:lnTo>
                  <a:lnTo>
                    <a:pt x="319" y="103"/>
                  </a:lnTo>
                  <a:lnTo>
                    <a:pt x="316" y="101"/>
                  </a:lnTo>
                  <a:lnTo>
                    <a:pt x="313" y="100"/>
                  </a:lnTo>
                  <a:lnTo>
                    <a:pt x="310" y="100"/>
                  </a:lnTo>
                  <a:lnTo>
                    <a:pt x="306" y="96"/>
                  </a:lnTo>
                  <a:lnTo>
                    <a:pt x="302" y="96"/>
                  </a:lnTo>
                  <a:lnTo>
                    <a:pt x="298" y="95"/>
                  </a:lnTo>
                  <a:lnTo>
                    <a:pt x="295" y="93"/>
                  </a:lnTo>
                  <a:lnTo>
                    <a:pt x="291" y="90"/>
                  </a:lnTo>
                  <a:lnTo>
                    <a:pt x="286" y="87"/>
                  </a:lnTo>
                  <a:lnTo>
                    <a:pt x="281" y="84"/>
                  </a:lnTo>
                  <a:lnTo>
                    <a:pt x="278" y="82"/>
                  </a:lnTo>
                  <a:lnTo>
                    <a:pt x="275" y="79"/>
                  </a:lnTo>
                  <a:lnTo>
                    <a:pt x="273" y="76"/>
                  </a:lnTo>
                  <a:lnTo>
                    <a:pt x="270" y="71"/>
                  </a:lnTo>
                  <a:lnTo>
                    <a:pt x="268" y="68"/>
                  </a:lnTo>
                  <a:lnTo>
                    <a:pt x="267" y="65"/>
                  </a:lnTo>
                  <a:lnTo>
                    <a:pt x="267" y="62"/>
                  </a:lnTo>
                  <a:lnTo>
                    <a:pt x="265" y="57"/>
                  </a:lnTo>
                  <a:lnTo>
                    <a:pt x="265" y="54"/>
                  </a:lnTo>
                  <a:lnTo>
                    <a:pt x="265" y="50"/>
                  </a:lnTo>
                  <a:lnTo>
                    <a:pt x="265" y="47"/>
                  </a:lnTo>
                  <a:lnTo>
                    <a:pt x="265" y="42"/>
                  </a:lnTo>
                  <a:lnTo>
                    <a:pt x="265" y="39"/>
                  </a:lnTo>
                  <a:lnTo>
                    <a:pt x="265" y="36"/>
                  </a:lnTo>
                  <a:lnTo>
                    <a:pt x="265" y="33"/>
                  </a:lnTo>
                  <a:lnTo>
                    <a:pt x="265" y="28"/>
                  </a:lnTo>
                  <a:lnTo>
                    <a:pt x="265" y="25"/>
                  </a:lnTo>
                  <a:lnTo>
                    <a:pt x="265" y="22"/>
                  </a:lnTo>
                  <a:lnTo>
                    <a:pt x="265" y="20"/>
                  </a:lnTo>
                  <a:lnTo>
                    <a:pt x="264" y="14"/>
                  </a:lnTo>
                  <a:lnTo>
                    <a:pt x="264" y="9"/>
                  </a:lnTo>
                  <a:lnTo>
                    <a:pt x="260" y="6"/>
                  </a:lnTo>
                  <a:lnTo>
                    <a:pt x="257" y="3"/>
                  </a:lnTo>
                  <a:lnTo>
                    <a:pt x="254" y="1"/>
                  </a:lnTo>
                  <a:lnTo>
                    <a:pt x="252" y="0"/>
                  </a:lnTo>
                  <a:lnTo>
                    <a:pt x="249" y="0"/>
                  </a:lnTo>
                  <a:lnTo>
                    <a:pt x="246" y="0"/>
                  </a:lnTo>
                  <a:lnTo>
                    <a:pt x="241" y="0"/>
                  </a:lnTo>
                  <a:lnTo>
                    <a:pt x="238" y="1"/>
                  </a:lnTo>
                  <a:lnTo>
                    <a:pt x="233" y="3"/>
                  </a:lnTo>
                  <a:lnTo>
                    <a:pt x="229" y="4"/>
                  </a:lnTo>
                  <a:lnTo>
                    <a:pt x="222" y="6"/>
                  </a:lnTo>
                  <a:lnTo>
                    <a:pt x="216" y="8"/>
                  </a:lnTo>
                  <a:lnTo>
                    <a:pt x="211" y="9"/>
                  </a:lnTo>
                  <a:lnTo>
                    <a:pt x="205" y="11"/>
                  </a:lnTo>
                  <a:lnTo>
                    <a:pt x="200" y="12"/>
                  </a:lnTo>
                  <a:lnTo>
                    <a:pt x="195" y="15"/>
                  </a:lnTo>
                  <a:lnTo>
                    <a:pt x="191" y="17"/>
                  </a:lnTo>
                  <a:lnTo>
                    <a:pt x="186" y="20"/>
                  </a:lnTo>
                  <a:lnTo>
                    <a:pt x="181" y="23"/>
                  </a:lnTo>
                  <a:lnTo>
                    <a:pt x="176" y="25"/>
                  </a:lnTo>
                  <a:lnTo>
                    <a:pt x="172" y="28"/>
                  </a:lnTo>
                  <a:lnTo>
                    <a:pt x="168" y="31"/>
                  </a:lnTo>
                  <a:lnTo>
                    <a:pt x="165" y="33"/>
                  </a:lnTo>
                  <a:lnTo>
                    <a:pt x="162" y="36"/>
                  </a:lnTo>
                  <a:lnTo>
                    <a:pt x="159" y="39"/>
                  </a:lnTo>
                  <a:lnTo>
                    <a:pt x="156" y="42"/>
                  </a:lnTo>
                  <a:lnTo>
                    <a:pt x="149" y="47"/>
                  </a:lnTo>
                  <a:lnTo>
                    <a:pt x="145" y="52"/>
                  </a:lnTo>
                  <a:lnTo>
                    <a:pt x="140" y="55"/>
                  </a:lnTo>
                  <a:lnTo>
                    <a:pt x="137" y="60"/>
                  </a:lnTo>
                  <a:lnTo>
                    <a:pt x="134" y="63"/>
                  </a:lnTo>
                  <a:lnTo>
                    <a:pt x="132" y="66"/>
                  </a:lnTo>
                  <a:lnTo>
                    <a:pt x="130" y="66"/>
                  </a:lnTo>
                  <a:lnTo>
                    <a:pt x="130" y="68"/>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38" name="Google Shape;2538;p49"/>
            <p:cNvSpPr/>
            <p:nvPr/>
          </p:nvSpPr>
          <p:spPr>
            <a:xfrm>
              <a:off x="4375" y="3509"/>
              <a:ext cx="266" cy="122"/>
            </a:xfrm>
            <a:custGeom>
              <a:avLst/>
              <a:gdLst/>
              <a:ahLst/>
              <a:cxnLst/>
              <a:rect l="l" t="t" r="r" b="b"/>
              <a:pathLst>
                <a:path w="266" h="122" extrusionOk="0">
                  <a:moveTo>
                    <a:pt x="90" y="0"/>
                  </a:moveTo>
                  <a:lnTo>
                    <a:pt x="85" y="1"/>
                  </a:lnTo>
                  <a:lnTo>
                    <a:pt x="82" y="3"/>
                  </a:lnTo>
                  <a:lnTo>
                    <a:pt x="77" y="4"/>
                  </a:lnTo>
                  <a:lnTo>
                    <a:pt x="74" y="6"/>
                  </a:lnTo>
                  <a:lnTo>
                    <a:pt x="70" y="6"/>
                  </a:lnTo>
                  <a:lnTo>
                    <a:pt x="66" y="6"/>
                  </a:lnTo>
                  <a:lnTo>
                    <a:pt x="62" y="7"/>
                  </a:lnTo>
                  <a:lnTo>
                    <a:pt x="58" y="7"/>
                  </a:lnTo>
                  <a:lnTo>
                    <a:pt x="54" y="7"/>
                  </a:lnTo>
                  <a:lnTo>
                    <a:pt x="51" y="7"/>
                  </a:lnTo>
                  <a:lnTo>
                    <a:pt x="47" y="7"/>
                  </a:lnTo>
                  <a:lnTo>
                    <a:pt x="43" y="9"/>
                  </a:lnTo>
                  <a:lnTo>
                    <a:pt x="39" y="9"/>
                  </a:lnTo>
                  <a:lnTo>
                    <a:pt x="36" y="9"/>
                  </a:lnTo>
                  <a:lnTo>
                    <a:pt x="33" y="9"/>
                  </a:lnTo>
                  <a:lnTo>
                    <a:pt x="30" y="9"/>
                  </a:lnTo>
                  <a:lnTo>
                    <a:pt x="27" y="9"/>
                  </a:lnTo>
                  <a:lnTo>
                    <a:pt x="24" y="9"/>
                  </a:lnTo>
                  <a:lnTo>
                    <a:pt x="22" y="7"/>
                  </a:lnTo>
                  <a:lnTo>
                    <a:pt x="19" y="7"/>
                  </a:lnTo>
                  <a:lnTo>
                    <a:pt x="14" y="7"/>
                  </a:lnTo>
                  <a:lnTo>
                    <a:pt x="11" y="9"/>
                  </a:lnTo>
                  <a:lnTo>
                    <a:pt x="8" y="11"/>
                  </a:lnTo>
                  <a:lnTo>
                    <a:pt x="9" y="15"/>
                  </a:lnTo>
                  <a:lnTo>
                    <a:pt x="11" y="17"/>
                  </a:lnTo>
                  <a:lnTo>
                    <a:pt x="14" y="22"/>
                  </a:lnTo>
                  <a:lnTo>
                    <a:pt x="16" y="25"/>
                  </a:lnTo>
                  <a:lnTo>
                    <a:pt x="19" y="30"/>
                  </a:lnTo>
                  <a:lnTo>
                    <a:pt x="20" y="33"/>
                  </a:lnTo>
                  <a:lnTo>
                    <a:pt x="22" y="38"/>
                  </a:lnTo>
                  <a:lnTo>
                    <a:pt x="24" y="44"/>
                  </a:lnTo>
                  <a:lnTo>
                    <a:pt x="25" y="49"/>
                  </a:lnTo>
                  <a:lnTo>
                    <a:pt x="27" y="53"/>
                  </a:lnTo>
                  <a:lnTo>
                    <a:pt x="27" y="58"/>
                  </a:lnTo>
                  <a:lnTo>
                    <a:pt x="27" y="63"/>
                  </a:lnTo>
                  <a:lnTo>
                    <a:pt x="27" y="69"/>
                  </a:lnTo>
                  <a:lnTo>
                    <a:pt x="25" y="74"/>
                  </a:lnTo>
                  <a:lnTo>
                    <a:pt x="24" y="79"/>
                  </a:lnTo>
                  <a:lnTo>
                    <a:pt x="19" y="84"/>
                  </a:lnTo>
                  <a:lnTo>
                    <a:pt x="16" y="88"/>
                  </a:lnTo>
                  <a:lnTo>
                    <a:pt x="11" y="92"/>
                  </a:lnTo>
                  <a:lnTo>
                    <a:pt x="8" y="95"/>
                  </a:lnTo>
                  <a:lnTo>
                    <a:pt x="5" y="98"/>
                  </a:lnTo>
                  <a:lnTo>
                    <a:pt x="3" y="103"/>
                  </a:lnTo>
                  <a:lnTo>
                    <a:pt x="1" y="106"/>
                  </a:lnTo>
                  <a:lnTo>
                    <a:pt x="0" y="109"/>
                  </a:lnTo>
                  <a:lnTo>
                    <a:pt x="0" y="112"/>
                  </a:lnTo>
                  <a:lnTo>
                    <a:pt x="0" y="115"/>
                  </a:lnTo>
                  <a:lnTo>
                    <a:pt x="1" y="119"/>
                  </a:lnTo>
                  <a:lnTo>
                    <a:pt x="5" y="122"/>
                  </a:lnTo>
                  <a:lnTo>
                    <a:pt x="6" y="120"/>
                  </a:lnTo>
                  <a:lnTo>
                    <a:pt x="9" y="120"/>
                  </a:lnTo>
                  <a:lnTo>
                    <a:pt x="12" y="120"/>
                  </a:lnTo>
                  <a:lnTo>
                    <a:pt x="16" y="119"/>
                  </a:lnTo>
                  <a:lnTo>
                    <a:pt x="19" y="117"/>
                  </a:lnTo>
                  <a:lnTo>
                    <a:pt x="25" y="114"/>
                  </a:lnTo>
                  <a:lnTo>
                    <a:pt x="28" y="111"/>
                  </a:lnTo>
                  <a:lnTo>
                    <a:pt x="32" y="109"/>
                  </a:lnTo>
                  <a:lnTo>
                    <a:pt x="35" y="106"/>
                  </a:lnTo>
                  <a:lnTo>
                    <a:pt x="39" y="104"/>
                  </a:lnTo>
                  <a:lnTo>
                    <a:pt x="43" y="101"/>
                  </a:lnTo>
                  <a:lnTo>
                    <a:pt x="47" y="98"/>
                  </a:lnTo>
                  <a:lnTo>
                    <a:pt x="52" y="95"/>
                  </a:lnTo>
                  <a:lnTo>
                    <a:pt x="57" y="92"/>
                  </a:lnTo>
                  <a:lnTo>
                    <a:pt x="62" y="88"/>
                  </a:lnTo>
                  <a:lnTo>
                    <a:pt x="66" y="85"/>
                  </a:lnTo>
                  <a:lnTo>
                    <a:pt x="71" y="84"/>
                  </a:lnTo>
                  <a:lnTo>
                    <a:pt x="76" y="80"/>
                  </a:lnTo>
                  <a:lnTo>
                    <a:pt x="81" y="77"/>
                  </a:lnTo>
                  <a:lnTo>
                    <a:pt x="85" y="74"/>
                  </a:lnTo>
                  <a:lnTo>
                    <a:pt x="90" y="71"/>
                  </a:lnTo>
                  <a:lnTo>
                    <a:pt x="95" y="69"/>
                  </a:lnTo>
                  <a:lnTo>
                    <a:pt x="100" y="66"/>
                  </a:lnTo>
                  <a:lnTo>
                    <a:pt x="103" y="63"/>
                  </a:lnTo>
                  <a:lnTo>
                    <a:pt x="108" y="61"/>
                  </a:lnTo>
                  <a:lnTo>
                    <a:pt x="112" y="60"/>
                  </a:lnTo>
                  <a:lnTo>
                    <a:pt x="116" y="58"/>
                  </a:lnTo>
                  <a:lnTo>
                    <a:pt x="120" y="55"/>
                  </a:lnTo>
                  <a:lnTo>
                    <a:pt x="123" y="55"/>
                  </a:lnTo>
                  <a:lnTo>
                    <a:pt x="127" y="53"/>
                  </a:lnTo>
                  <a:lnTo>
                    <a:pt x="131" y="52"/>
                  </a:lnTo>
                  <a:lnTo>
                    <a:pt x="136" y="53"/>
                  </a:lnTo>
                  <a:lnTo>
                    <a:pt x="139" y="53"/>
                  </a:lnTo>
                  <a:lnTo>
                    <a:pt x="144" y="55"/>
                  </a:lnTo>
                  <a:lnTo>
                    <a:pt x="147" y="57"/>
                  </a:lnTo>
                  <a:lnTo>
                    <a:pt x="152" y="58"/>
                  </a:lnTo>
                  <a:lnTo>
                    <a:pt x="155" y="60"/>
                  </a:lnTo>
                  <a:lnTo>
                    <a:pt x="160" y="61"/>
                  </a:lnTo>
                  <a:lnTo>
                    <a:pt x="165" y="63"/>
                  </a:lnTo>
                  <a:lnTo>
                    <a:pt x="169" y="66"/>
                  </a:lnTo>
                  <a:lnTo>
                    <a:pt x="173" y="66"/>
                  </a:lnTo>
                  <a:lnTo>
                    <a:pt x="177" y="68"/>
                  </a:lnTo>
                  <a:lnTo>
                    <a:pt x="181" y="68"/>
                  </a:lnTo>
                  <a:lnTo>
                    <a:pt x="185" y="69"/>
                  </a:lnTo>
                  <a:lnTo>
                    <a:pt x="187" y="68"/>
                  </a:lnTo>
                  <a:lnTo>
                    <a:pt x="192" y="66"/>
                  </a:lnTo>
                  <a:lnTo>
                    <a:pt x="193" y="65"/>
                  </a:lnTo>
                  <a:lnTo>
                    <a:pt x="196" y="61"/>
                  </a:lnTo>
                  <a:lnTo>
                    <a:pt x="200" y="58"/>
                  </a:lnTo>
                  <a:lnTo>
                    <a:pt x="204" y="53"/>
                  </a:lnTo>
                  <a:lnTo>
                    <a:pt x="206" y="52"/>
                  </a:lnTo>
                  <a:lnTo>
                    <a:pt x="211" y="49"/>
                  </a:lnTo>
                  <a:lnTo>
                    <a:pt x="214" y="47"/>
                  </a:lnTo>
                  <a:lnTo>
                    <a:pt x="217" y="46"/>
                  </a:lnTo>
                  <a:lnTo>
                    <a:pt x="222" y="42"/>
                  </a:lnTo>
                  <a:lnTo>
                    <a:pt x="225" y="41"/>
                  </a:lnTo>
                  <a:lnTo>
                    <a:pt x="228" y="38"/>
                  </a:lnTo>
                  <a:lnTo>
                    <a:pt x="233" y="36"/>
                  </a:lnTo>
                  <a:lnTo>
                    <a:pt x="236" y="34"/>
                  </a:lnTo>
                  <a:lnTo>
                    <a:pt x="241" y="31"/>
                  </a:lnTo>
                  <a:lnTo>
                    <a:pt x="244" y="30"/>
                  </a:lnTo>
                  <a:lnTo>
                    <a:pt x="247" y="28"/>
                  </a:lnTo>
                  <a:lnTo>
                    <a:pt x="250" y="27"/>
                  </a:lnTo>
                  <a:lnTo>
                    <a:pt x="253" y="23"/>
                  </a:lnTo>
                  <a:lnTo>
                    <a:pt x="257" y="22"/>
                  </a:lnTo>
                  <a:lnTo>
                    <a:pt x="260" y="20"/>
                  </a:lnTo>
                  <a:lnTo>
                    <a:pt x="263" y="17"/>
                  </a:lnTo>
                  <a:lnTo>
                    <a:pt x="266" y="12"/>
                  </a:lnTo>
                  <a:lnTo>
                    <a:pt x="265" y="9"/>
                  </a:lnTo>
                  <a:lnTo>
                    <a:pt x="263" y="6"/>
                  </a:lnTo>
                  <a:lnTo>
                    <a:pt x="261" y="4"/>
                  </a:lnTo>
                  <a:lnTo>
                    <a:pt x="258" y="3"/>
                  </a:lnTo>
                  <a:lnTo>
                    <a:pt x="255" y="1"/>
                  </a:lnTo>
                  <a:lnTo>
                    <a:pt x="252" y="1"/>
                  </a:lnTo>
                  <a:lnTo>
                    <a:pt x="246" y="0"/>
                  </a:lnTo>
                  <a:lnTo>
                    <a:pt x="241" y="0"/>
                  </a:lnTo>
                  <a:lnTo>
                    <a:pt x="236" y="0"/>
                  </a:lnTo>
                  <a:lnTo>
                    <a:pt x="233" y="0"/>
                  </a:lnTo>
                  <a:lnTo>
                    <a:pt x="228" y="0"/>
                  </a:lnTo>
                  <a:lnTo>
                    <a:pt x="223" y="0"/>
                  </a:lnTo>
                  <a:lnTo>
                    <a:pt x="220" y="0"/>
                  </a:lnTo>
                  <a:lnTo>
                    <a:pt x="215" y="1"/>
                  </a:lnTo>
                  <a:lnTo>
                    <a:pt x="211" y="1"/>
                  </a:lnTo>
                  <a:lnTo>
                    <a:pt x="207" y="3"/>
                  </a:lnTo>
                  <a:lnTo>
                    <a:pt x="203" y="3"/>
                  </a:lnTo>
                  <a:lnTo>
                    <a:pt x="200" y="4"/>
                  </a:lnTo>
                  <a:lnTo>
                    <a:pt x="196" y="6"/>
                  </a:lnTo>
                  <a:lnTo>
                    <a:pt x="192" y="7"/>
                  </a:lnTo>
                  <a:lnTo>
                    <a:pt x="188" y="9"/>
                  </a:lnTo>
                  <a:lnTo>
                    <a:pt x="185" y="11"/>
                  </a:lnTo>
                  <a:lnTo>
                    <a:pt x="181" y="12"/>
                  </a:lnTo>
                  <a:lnTo>
                    <a:pt x="177" y="14"/>
                  </a:lnTo>
                  <a:lnTo>
                    <a:pt x="174" y="14"/>
                  </a:lnTo>
                  <a:lnTo>
                    <a:pt x="171" y="17"/>
                  </a:lnTo>
                  <a:lnTo>
                    <a:pt x="168" y="17"/>
                  </a:lnTo>
                  <a:lnTo>
                    <a:pt x="165" y="19"/>
                  </a:lnTo>
                  <a:lnTo>
                    <a:pt x="162" y="20"/>
                  </a:lnTo>
                  <a:lnTo>
                    <a:pt x="158" y="22"/>
                  </a:lnTo>
                  <a:lnTo>
                    <a:pt x="152" y="23"/>
                  </a:lnTo>
                  <a:lnTo>
                    <a:pt x="146" y="25"/>
                  </a:lnTo>
                  <a:lnTo>
                    <a:pt x="139" y="25"/>
                  </a:lnTo>
                  <a:lnTo>
                    <a:pt x="135" y="27"/>
                  </a:lnTo>
                  <a:lnTo>
                    <a:pt x="128" y="25"/>
                  </a:lnTo>
                  <a:lnTo>
                    <a:pt x="125" y="23"/>
                  </a:lnTo>
                  <a:lnTo>
                    <a:pt x="120" y="22"/>
                  </a:lnTo>
                  <a:lnTo>
                    <a:pt x="116" y="20"/>
                  </a:lnTo>
                  <a:lnTo>
                    <a:pt x="112" y="17"/>
                  </a:lnTo>
                  <a:lnTo>
                    <a:pt x="109" y="14"/>
                  </a:lnTo>
                  <a:lnTo>
                    <a:pt x="106" y="12"/>
                  </a:lnTo>
                  <a:lnTo>
                    <a:pt x="104" y="11"/>
                  </a:lnTo>
                  <a:lnTo>
                    <a:pt x="100" y="4"/>
                  </a:lnTo>
                  <a:lnTo>
                    <a:pt x="97" y="1"/>
                  </a:lnTo>
                  <a:lnTo>
                    <a:pt x="93" y="0"/>
                  </a:lnTo>
                  <a:lnTo>
                    <a:pt x="9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39" name="Google Shape;2539;p49"/>
            <p:cNvSpPr/>
            <p:nvPr/>
          </p:nvSpPr>
          <p:spPr>
            <a:xfrm>
              <a:off x="4888" y="3556"/>
              <a:ext cx="143" cy="56"/>
            </a:xfrm>
            <a:custGeom>
              <a:avLst/>
              <a:gdLst/>
              <a:ahLst/>
              <a:cxnLst/>
              <a:rect l="l" t="t" r="r" b="b"/>
              <a:pathLst>
                <a:path w="143" h="56" extrusionOk="0">
                  <a:moveTo>
                    <a:pt x="59" y="0"/>
                  </a:moveTo>
                  <a:lnTo>
                    <a:pt x="54" y="0"/>
                  </a:lnTo>
                  <a:lnTo>
                    <a:pt x="51" y="0"/>
                  </a:lnTo>
                  <a:lnTo>
                    <a:pt x="46" y="0"/>
                  </a:lnTo>
                  <a:lnTo>
                    <a:pt x="43" y="2"/>
                  </a:lnTo>
                  <a:lnTo>
                    <a:pt x="39" y="2"/>
                  </a:lnTo>
                  <a:lnTo>
                    <a:pt x="35" y="3"/>
                  </a:lnTo>
                  <a:lnTo>
                    <a:pt x="32" y="3"/>
                  </a:lnTo>
                  <a:lnTo>
                    <a:pt x="29" y="5"/>
                  </a:lnTo>
                  <a:lnTo>
                    <a:pt x="26" y="5"/>
                  </a:lnTo>
                  <a:lnTo>
                    <a:pt x="23" y="6"/>
                  </a:lnTo>
                  <a:lnTo>
                    <a:pt x="20" y="6"/>
                  </a:lnTo>
                  <a:lnTo>
                    <a:pt x="16" y="8"/>
                  </a:lnTo>
                  <a:lnTo>
                    <a:pt x="12" y="10"/>
                  </a:lnTo>
                  <a:lnTo>
                    <a:pt x="8" y="13"/>
                  </a:lnTo>
                  <a:lnTo>
                    <a:pt x="4" y="14"/>
                  </a:lnTo>
                  <a:lnTo>
                    <a:pt x="2" y="16"/>
                  </a:lnTo>
                  <a:lnTo>
                    <a:pt x="0" y="19"/>
                  </a:lnTo>
                  <a:lnTo>
                    <a:pt x="0" y="21"/>
                  </a:lnTo>
                  <a:lnTo>
                    <a:pt x="0" y="22"/>
                  </a:lnTo>
                  <a:lnTo>
                    <a:pt x="2" y="26"/>
                  </a:lnTo>
                  <a:lnTo>
                    <a:pt x="5" y="27"/>
                  </a:lnTo>
                  <a:lnTo>
                    <a:pt x="10" y="30"/>
                  </a:lnTo>
                  <a:lnTo>
                    <a:pt x="12" y="32"/>
                  </a:lnTo>
                  <a:lnTo>
                    <a:pt x="16" y="32"/>
                  </a:lnTo>
                  <a:lnTo>
                    <a:pt x="20" y="33"/>
                  </a:lnTo>
                  <a:lnTo>
                    <a:pt x="24" y="35"/>
                  </a:lnTo>
                  <a:lnTo>
                    <a:pt x="29" y="37"/>
                  </a:lnTo>
                  <a:lnTo>
                    <a:pt x="34" y="38"/>
                  </a:lnTo>
                  <a:lnTo>
                    <a:pt x="39" y="40"/>
                  </a:lnTo>
                  <a:lnTo>
                    <a:pt x="45" y="41"/>
                  </a:lnTo>
                  <a:lnTo>
                    <a:pt x="51" y="43"/>
                  </a:lnTo>
                  <a:lnTo>
                    <a:pt x="58" y="45"/>
                  </a:lnTo>
                  <a:lnTo>
                    <a:pt x="59" y="45"/>
                  </a:lnTo>
                  <a:lnTo>
                    <a:pt x="64" y="45"/>
                  </a:lnTo>
                  <a:lnTo>
                    <a:pt x="65" y="46"/>
                  </a:lnTo>
                  <a:lnTo>
                    <a:pt x="70" y="48"/>
                  </a:lnTo>
                  <a:lnTo>
                    <a:pt x="72" y="48"/>
                  </a:lnTo>
                  <a:lnTo>
                    <a:pt x="77" y="48"/>
                  </a:lnTo>
                  <a:lnTo>
                    <a:pt x="78" y="48"/>
                  </a:lnTo>
                  <a:lnTo>
                    <a:pt x="83" y="49"/>
                  </a:lnTo>
                  <a:lnTo>
                    <a:pt x="86" y="49"/>
                  </a:lnTo>
                  <a:lnTo>
                    <a:pt x="89" y="51"/>
                  </a:lnTo>
                  <a:lnTo>
                    <a:pt x="92" y="51"/>
                  </a:lnTo>
                  <a:lnTo>
                    <a:pt x="96" y="52"/>
                  </a:lnTo>
                  <a:lnTo>
                    <a:pt x="102" y="52"/>
                  </a:lnTo>
                  <a:lnTo>
                    <a:pt x="107" y="54"/>
                  </a:lnTo>
                  <a:lnTo>
                    <a:pt x="113" y="54"/>
                  </a:lnTo>
                  <a:lnTo>
                    <a:pt x="118" y="54"/>
                  </a:lnTo>
                  <a:lnTo>
                    <a:pt x="123" y="54"/>
                  </a:lnTo>
                  <a:lnTo>
                    <a:pt x="127" y="56"/>
                  </a:lnTo>
                  <a:lnTo>
                    <a:pt x="130" y="56"/>
                  </a:lnTo>
                  <a:lnTo>
                    <a:pt x="135" y="56"/>
                  </a:lnTo>
                  <a:lnTo>
                    <a:pt x="140" y="54"/>
                  </a:lnTo>
                  <a:lnTo>
                    <a:pt x="143" y="52"/>
                  </a:lnTo>
                  <a:lnTo>
                    <a:pt x="142" y="49"/>
                  </a:lnTo>
                  <a:lnTo>
                    <a:pt x="140" y="46"/>
                  </a:lnTo>
                  <a:lnTo>
                    <a:pt x="135" y="43"/>
                  </a:lnTo>
                  <a:lnTo>
                    <a:pt x="132" y="41"/>
                  </a:lnTo>
                  <a:lnTo>
                    <a:pt x="129" y="38"/>
                  </a:lnTo>
                  <a:lnTo>
                    <a:pt x="126" y="35"/>
                  </a:lnTo>
                  <a:lnTo>
                    <a:pt x="123" y="33"/>
                  </a:lnTo>
                  <a:lnTo>
                    <a:pt x="119" y="30"/>
                  </a:lnTo>
                  <a:lnTo>
                    <a:pt x="116" y="29"/>
                  </a:lnTo>
                  <a:lnTo>
                    <a:pt x="113" y="27"/>
                  </a:lnTo>
                  <a:lnTo>
                    <a:pt x="110" y="26"/>
                  </a:lnTo>
                  <a:lnTo>
                    <a:pt x="107" y="22"/>
                  </a:lnTo>
                  <a:lnTo>
                    <a:pt x="104" y="21"/>
                  </a:lnTo>
                  <a:lnTo>
                    <a:pt x="100" y="19"/>
                  </a:lnTo>
                  <a:lnTo>
                    <a:pt x="94" y="16"/>
                  </a:lnTo>
                  <a:lnTo>
                    <a:pt x="88" y="13"/>
                  </a:lnTo>
                  <a:lnTo>
                    <a:pt x="81" y="10"/>
                  </a:lnTo>
                  <a:lnTo>
                    <a:pt x="77" y="6"/>
                  </a:lnTo>
                  <a:lnTo>
                    <a:pt x="70" y="5"/>
                  </a:lnTo>
                  <a:lnTo>
                    <a:pt x="67" y="2"/>
                  </a:lnTo>
                  <a:lnTo>
                    <a:pt x="62" y="0"/>
                  </a:lnTo>
                  <a:lnTo>
                    <a:pt x="61" y="0"/>
                  </a:lnTo>
                  <a:lnTo>
                    <a:pt x="5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40" name="Google Shape;2540;p49"/>
            <p:cNvSpPr/>
            <p:nvPr/>
          </p:nvSpPr>
          <p:spPr>
            <a:xfrm>
              <a:off x="4015" y="3359"/>
              <a:ext cx="63" cy="42"/>
            </a:xfrm>
            <a:custGeom>
              <a:avLst/>
              <a:gdLst/>
              <a:ahLst/>
              <a:cxnLst/>
              <a:rect l="l" t="t" r="r" b="b"/>
              <a:pathLst>
                <a:path w="63" h="42" extrusionOk="0">
                  <a:moveTo>
                    <a:pt x="9" y="0"/>
                  </a:moveTo>
                  <a:lnTo>
                    <a:pt x="5" y="2"/>
                  </a:lnTo>
                  <a:lnTo>
                    <a:pt x="2" y="4"/>
                  </a:lnTo>
                  <a:lnTo>
                    <a:pt x="0" y="5"/>
                  </a:lnTo>
                  <a:lnTo>
                    <a:pt x="0" y="8"/>
                  </a:lnTo>
                  <a:lnTo>
                    <a:pt x="0" y="12"/>
                  </a:lnTo>
                  <a:lnTo>
                    <a:pt x="3" y="15"/>
                  </a:lnTo>
                  <a:lnTo>
                    <a:pt x="5" y="18"/>
                  </a:lnTo>
                  <a:lnTo>
                    <a:pt x="9" y="21"/>
                  </a:lnTo>
                  <a:lnTo>
                    <a:pt x="11" y="23"/>
                  </a:lnTo>
                  <a:lnTo>
                    <a:pt x="14" y="24"/>
                  </a:lnTo>
                  <a:lnTo>
                    <a:pt x="19" y="27"/>
                  </a:lnTo>
                  <a:lnTo>
                    <a:pt x="24" y="31"/>
                  </a:lnTo>
                  <a:lnTo>
                    <a:pt x="28" y="32"/>
                  </a:lnTo>
                  <a:lnTo>
                    <a:pt x="33" y="34"/>
                  </a:lnTo>
                  <a:lnTo>
                    <a:pt x="40" y="37"/>
                  </a:lnTo>
                  <a:lnTo>
                    <a:pt x="44" y="39"/>
                  </a:lnTo>
                  <a:lnTo>
                    <a:pt x="49" y="40"/>
                  </a:lnTo>
                  <a:lnTo>
                    <a:pt x="54" y="42"/>
                  </a:lnTo>
                  <a:lnTo>
                    <a:pt x="57" y="42"/>
                  </a:lnTo>
                  <a:lnTo>
                    <a:pt x="62" y="42"/>
                  </a:lnTo>
                  <a:lnTo>
                    <a:pt x="63" y="42"/>
                  </a:lnTo>
                  <a:lnTo>
                    <a:pt x="63" y="37"/>
                  </a:lnTo>
                  <a:lnTo>
                    <a:pt x="60" y="34"/>
                  </a:lnTo>
                  <a:lnTo>
                    <a:pt x="57" y="31"/>
                  </a:lnTo>
                  <a:lnTo>
                    <a:pt x="52" y="27"/>
                  </a:lnTo>
                  <a:lnTo>
                    <a:pt x="49" y="24"/>
                  </a:lnTo>
                  <a:lnTo>
                    <a:pt x="44" y="21"/>
                  </a:lnTo>
                  <a:lnTo>
                    <a:pt x="40" y="18"/>
                  </a:lnTo>
                  <a:lnTo>
                    <a:pt x="35" y="15"/>
                  </a:lnTo>
                  <a:lnTo>
                    <a:pt x="32" y="13"/>
                  </a:lnTo>
                  <a:lnTo>
                    <a:pt x="27" y="10"/>
                  </a:lnTo>
                  <a:lnTo>
                    <a:pt x="22" y="7"/>
                  </a:lnTo>
                  <a:lnTo>
                    <a:pt x="17" y="5"/>
                  </a:lnTo>
                  <a:lnTo>
                    <a:pt x="16" y="4"/>
                  </a:lnTo>
                  <a:lnTo>
                    <a:pt x="9" y="2"/>
                  </a:lnTo>
                  <a:lnTo>
                    <a:pt x="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41" name="Google Shape;2541;p49"/>
            <p:cNvSpPr/>
            <p:nvPr/>
          </p:nvSpPr>
          <p:spPr>
            <a:xfrm>
              <a:off x="3986" y="3607"/>
              <a:ext cx="161" cy="127"/>
            </a:xfrm>
            <a:custGeom>
              <a:avLst/>
              <a:gdLst/>
              <a:ahLst/>
              <a:cxnLst/>
              <a:rect l="l" t="t" r="r" b="b"/>
              <a:pathLst>
                <a:path w="161" h="127" extrusionOk="0">
                  <a:moveTo>
                    <a:pt x="88" y="3"/>
                  </a:moveTo>
                  <a:lnTo>
                    <a:pt x="84" y="5"/>
                  </a:lnTo>
                  <a:lnTo>
                    <a:pt x="81" y="6"/>
                  </a:lnTo>
                  <a:lnTo>
                    <a:pt x="80" y="8"/>
                  </a:lnTo>
                  <a:lnTo>
                    <a:pt x="78" y="9"/>
                  </a:lnTo>
                  <a:lnTo>
                    <a:pt x="76" y="13"/>
                  </a:lnTo>
                  <a:lnTo>
                    <a:pt x="76" y="16"/>
                  </a:lnTo>
                  <a:lnTo>
                    <a:pt x="75" y="19"/>
                  </a:lnTo>
                  <a:lnTo>
                    <a:pt x="73" y="22"/>
                  </a:lnTo>
                  <a:lnTo>
                    <a:pt x="72" y="25"/>
                  </a:lnTo>
                  <a:lnTo>
                    <a:pt x="70" y="28"/>
                  </a:lnTo>
                  <a:lnTo>
                    <a:pt x="69" y="32"/>
                  </a:lnTo>
                  <a:lnTo>
                    <a:pt x="65" y="36"/>
                  </a:lnTo>
                  <a:lnTo>
                    <a:pt x="64" y="41"/>
                  </a:lnTo>
                  <a:lnTo>
                    <a:pt x="61" y="46"/>
                  </a:lnTo>
                  <a:lnTo>
                    <a:pt x="56" y="51"/>
                  </a:lnTo>
                  <a:lnTo>
                    <a:pt x="51" y="57"/>
                  </a:lnTo>
                  <a:lnTo>
                    <a:pt x="46" y="62"/>
                  </a:lnTo>
                  <a:lnTo>
                    <a:pt x="40" y="68"/>
                  </a:lnTo>
                  <a:lnTo>
                    <a:pt x="35" y="74"/>
                  </a:lnTo>
                  <a:lnTo>
                    <a:pt x="29" y="81"/>
                  </a:lnTo>
                  <a:lnTo>
                    <a:pt x="24" y="87"/>
                  </a:lnTo>
                  <a:lnTo>
                    <a:pt x="19" y="92"/>
                  </a:lnTo>
                  <a:lnTo>
                    <a:pt x="15" y="98"/>
                  </a:lnTo>
                  <a:lnTo>
                    <a:pt x="11" y="105"/>
                  </a:lnTo>
                  <a:lnTo>
                    <a:pt x="7" y="109"/>
                  </a:lnTo>
                  <a:lnTo>
                    <a:pt x="4" y="114"/>
                  </a:lnTo>
                  <a:lnTo>
                    <a:pt x="2" y="117"/>
                  </a:lnTo>
                  <a:lnTo>
                    <a:pt x="2" y="120"/>
                  </a:lnTo>
                  <a:lnTo>
                    <a:pt x="0" y="124"/>
                  </a:lnTo>
                  <a:lnTo>
                    <a:pt x="0" y="125"/>
                  </a:lnTo>
                  <a:lnTo>
                    <a:pt x="2" y="125"/>
                  </a:lnTo>
                  <a:lnTo>
                    <a:pt x="5" y="127"/>
                  </a:lnTo>
                  <a:lnTo>
                    <a:pt x="8" y="125"/>
                  </a:lnTo>
                  <a:lnTo>
                    <a:pt x="13" y="125"/>
                  </a:lnTo>
                  <a:lnTo>
                    <a:pt x="18" y="124"/>
                  </a:lnTo>
                  <a:lnTo>
                    <a:pt x="23" y="124"/>
                  </a:lnTo>
                  <a:lnTo>
                    <a:pt x="27" y="122"/>
                  </a:lnTo>
                  <a:lnTo>
                    <a:pt x="32" y="122"/>
                  </a:lnTo>
                  <a:lnTo>
                    <a:pt x="38" y="120"/>
                  </a:lnTo>
                  <a:lnTo>
                    <a:pt x="43" y="119"/>
                  </a:lnTo>
                  <a:lnTo>
                    <a:pt x="48" y="117"/>
                  </a:lnTo>
                  <a:lnTo>
                    <a:pt x="53" y="116"/>
                  </a:lnTo>
                  <a:lnTo>
                    <a:pt x="57" y="114"/>
                  </a:lnTo>
                  <a:lnTo>
                    <a:pt x="62" y="113"/>
                  </a:lnTo>
                  <a:lnTo>
                    <a:pt x="65" y="109"/>
                  </a:lnTo>
                  <a:lnTo>
                    <a:pt x="69" y="106"/>
                  </a:lnTo>
                  <a:lnTo>
                    <a:pt x="70" y="105"/>
                  </a:lnTo>
                  <a:lnTo>
                    <a:pt x="72" y="101"/>
                  </a:lnTo>
                  <a:lnTo>
                    <a:pt x="72" y="98"/>
                  </a:lnTo>
                  <a:lnTo>
                    <a:pt x="73" y="94"/>
                  </a:lnTo>
                  <a:lnTo>
                    <a:pt x="73" y="90"/>
                  </a:lnTo>
                  <a:lnTo>
                    <a:pt x="75" y="87"/>
                  </a:lnTo>
                  <a:lnTo>
                    <a:pt x="75" y="82"/>
                  </a:lnTo>
                  <a:lnTo>
                    <a:pt x="75" y="79"/>
                  </a:lnTo>
                  <a:lnTo>
                    <a:pt x="76" y="76"/>
                  </a:lnTo>
                  <a:lnTo>
                    <a:pt x="76" y="71"/>
                  </a:lnTo>
                  <a:lnTo>
                    <a:pt x="78" y="68"/>
                  </a:lnTo>
                  <a:lnTo>
                    <a:pt x="80" y="65"/>
                  </a:lnTo>
                  <a:lnTo>
                    <a:pt x="80" y="62"/>
                  </a:lnTo>
                  <a:lnTo>
                    <a:pt x="81" y="59"/>
                  </a:lnTo>
                  <a:lnTo>
                    <a:pt x="84" y="55"/>
                  </a:lnTo>
                  <a:lnTo>
                    <a:pt x="89" y="52"/>
                  </a:lnTo>
                  <a:lnTo>
                    <a:pt x="92" y="51"/>
                  </a:lnTo>
                  <a:lnTo>
                    <a:pt x="96" y="51"/>
                  </a:lnTo>
                  <a:lnTo>
                    <a:pt x="100" y="51"/>
                  </a:lnTo>
                  <a:lnTo>
                    <a:pt x="107" y="52"/>
                  </a:lnTo>
                  <a:lnTo>
                    <a:pt x="110" y="52"/>
                  </a:lnTo>
                  <a:lnTo>
                    <a:pt x="113" y="52"/>
                  </a:lnTo>
                  <a:lnTo>
                    <a:pt x="116" y="52"/>
                  </a:lnTo>
                  <a:lnTo>
                    <a:pt x="119" y="54"/>
                  </a:lnTo>
                  <a:lnTo>
                    <a:pt x="124" y="54"/>
                  </a:lnTo>
                  <a:lnTo>
                    <a:pt x="127" y="55"/>
                  </a:lnTo>
                  <a:lnTo>
                    <a:pt x="130" y="55"/>
                  </a:lnTo>
                  <a:lnTo>
                    <a:pt x="135" y="57"/>
                  </a:lnTo>
                  <a:lnTo>
                    <a:pt x="137" y="57"/>
                  </a:lnTo>
                  <a:lnTo>
                    <a:pt x="141" y="57"/>
                  </a:lnTo>
                  <a:lnTo>
                    <a:pt x="143" y="57"/>
                  </a:lnTo>
                  <a:lnTo>
                    <a:pt x="148" y="57"/>
                  </a:lnTo>
                  <a:lnTo>
                    <a:pt x="153" y="57"/>
                  </a:lnTo>
                  <a:lnTo>
                    <a:pt x="157" y="55"/>
                  </a:lnTo>
                  <a:lnTo>
                    <a:pt x="159" y="54"/>
                  </a:lnTo>
                  <a:lnTo>
                    <a:pt x="161" y="51"/>
                  </a:lnTo>
                  <a:lnTo>
                    <a:pt x="161" y="48"/>
                  </a:lnTo>
                  <a:lnTo>
                    <a:pt x="159" y="43"/>
                  </a:lnTo>
                  <a:lnTo>
                    <a:pt x="154" y="38"/>
                  </a:lnTo>
                  <a:lnTo>
                    <a:pt x="151" y="32"/>
                  </a:lnTo>
                  <a:lnTo>
                    <a:pt x="146" y="27"/>
                  </a:lnTo>
                  <a:lnTo>
                    <a:pt x="141" y="22"/>
                  </a:lnTo>
                  <a:lnTo>
                    <a:pt x="137" y="19"/>
                  </a:lnTo>
                  <a:lnTo>
                    <a:pt x="130" y="16"/>
                  </a:lnTo>
                  <a:lnTo>
                    <a:pt x="126" y="11"/>
                  </a:lnTo>
                  <a:lnTo>
                    <a:pt x="121" y="9"/>
                  </a:lnTo>
                  <a:lnTo>
                    <a:pt x="115" y="6"/>
                  </a:lnTo>
                  <a:lnTo>
                    <a:pt x="110" y="5"/>
                  </a:lnTo>
                  <a:lnTo>
                    <a:pt x="105" y="3"/>
                  </a:lnTo>
                  <a:lnTo>
                    <a:pt x="100" y="1"/>
                  </a:lnTo>
                  <a:lnTo>
                    <a:pt x="96" y="0"/>
                  </a:lnTo>
                  <a:lnTo>
                    <a:pt x="92" y="0"/>
                  </a:lnTo>
                  <a:lnTo>
                    <a:pt x="89" y="0"/>
                  </a:lnTo>
                  <a:lnTo>
                    <a:pt x="88"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42" name="Google Shape;2542;p49"/>
            <p:cNvSpPr/>
            <p:nvPr/>
          </p:nvSpPr>
          <p:spPr>
            <a:xfrm>
              <a:off x="4695" y="3647"/>
              <a:ext cx="205" cy="77"/>
            </a:xfrm>
            <a:custGeom>
              <a:avLst/>
              <a:gdLst/>
              <a:ahLst/>
              <a:cxnLst/>
              <a:rect l="l" t="t" r="r" b="b"/>
              <a:pathLst>
                <a:path w="205" h="77" extrusionOk="0">
                  <a:moveTo>
                    <a:pt x="70" y="1"/>
                  </a:moveTo>
                  <a:lnTo>
                    <a:pt x="65" y="1"/>
                  </a:lnTo>
                  <a:lnTo>
                    <a:pt x="63" y="1"/>
                  </a:lnTo>
                  <a:lnTo>
                    <a:pt x="59" y="1"/>
                  </a:lnTo>
                  <a:lnTo>
                    <a:pt x="57" y="3"/>
                  </a:lnTo>
                  <a:lnTo>
                    <a:pt x="52" y="3"/>
                  </a:lnTo>
                  <a:lnTo>
                    <a:pt x="49" y="3"/>
                  </a:lnTo>
                  <a:lnTo>
                    <a:pt x="46" y="4"/>
                  </a:lnTo>
                  <a:lnTo>
                    <a:pt x="43" y="4"/>
                  </a:lnTo>
                  <a:lnTo>
                    <a:pt x="40" y="4"/>
                  </a:lnTo>
                  <a:lnTo>
                    <a:pt x="37" y="4"/>
                  </a:lnTo>
                  <a:lnTo>
                    <a:pt x="33" y="6"/>
                  </a:lnTo>
                  <a:lnTo>
                    <a:pt x="30" y="6"/>
                  </a:lnTo>
                  <a:lnTo>
                    <a:pt x="24" y="6"/>
                  </a:lnTo>
                  <a:lnTo>
                    <a:pt x="18" y="9"/>
                  </a:lnTo>
                  <a:lnTo>
                    <a:pt x="13" y="9"/>
                  </a:lnTo>
                  <a:lnTo>
                    <a:pt x="8" y="11"/>
                  </a:lnTo>
                  <a:lnTo>
                    <a:pt x="3" y="12"/>
                  </a:lnTo>
                  <a:lnTo>
                    <a:pt x="2" y="14"/>
                  </a:lnTo>
                  <a:lnTo>
                    <a:pt x="0" y="15"/>
                  </a:lnTo>
                  <a:lnTo>
                    <a:pt x="0" y="17"/>
                  </a:lnTo>
                  <a:lnTo>
                    <a:pt x="2" y="19"/>
                  </a:lnTo>
                  <a:lnTo>
                    <a:pt x="5" y="22"/>
                  </a:lnTo>
                  <a:lnTo>
                    <a:pt x="10" y="23"/>
                  </a:lnTo>
                  <a:lnTo>
                    <a:pt x="14" y="23"/>
                  </a:lnTo>
                  <a:lnTo>
                    <a:pt x="21" y="23"/>
                  </a:lnTo>
                  <a:lnTo>
                    <a:pt x="27" y="25"/>
                  </a:lnTo>
                  <a:lnTo>
                    <a:pt x="32" y="25"/>
                  </a:lnTo>
                  <a:lnTo>
                    <a:pt x="38" y="25"/>
                  </a:lnTo>
                  <a:lnTo>
                    <a:pt x="41" y="25"/>
                  </a:lnTo>
                  <a:lnTo>
                    <a:pt x="44" y="25"/>
                  </a:lnTo>
                  <a:lnTo>
                    <a:pt x="48" y="25"/>
                  </a:lnTo>
                  <a:lnTo>
                    <a:pt x="51" y="25"/>
                  </a:lnTo>
                  <a:lnTo>
                    <a:pt x="56" y="23"/>
                  </a:lnTo>
                  <a:lnTo>
                    <a:pt x="62" y="23"/>
                  </a:lnTo>
                  <a:lnTo>
                    <a:pt x="67" y="23"/>
                  </a:lnTo>
                  <a:lnTo>
                    <a:pt x="71" y="25"/>
                  </a:lnTo>
                  <a:lnTo>
                    <a:pt x="75" y="25"/>
                  </a:lnTo>
                  <a:lnTo>
                    <a:pt x="79" y="28"/>
                  </a:lnTo>
                  <a:lnTo>
                    <a:pt x="83" y="30"/>
                  </a:lnTo>
                  <a:lnTo>
                    <a:pt x="84" y="33"/>
                  </a:lnTo>
                  <a:lnTo>
                    <a:pt x="87" y="38"/>
                  </a:lnTo>
                  <a:lnTo>
                    <a:pt x="89" y="44"/>
                  </a:lnTo>
                  <a:lnTo>
                    <a:pt x="90" y="47"/>
                  </a:lnTo>
                  <a:lnTo>
                    <a:pt x="92" y="50"/>
                  </a:lnTo>
                  <a:lnTo>
                    <a:pt x="94" y="54"/>
                  </a:lnTo>
                  <a:lnTo>
                    <a:pt x="95" y="58"/>
                  </a:lnTo>
                  <a:lnTo>
                    <a:pt x="98" y="60"/>
                  </a:lnTo>
                  <a:lnTo>
                    <a:pt x="100" y="63"/>
                  </a:lnTo>
                  <a:lnTo>
                    <a:pt x="103" y="66"/>
                  </a:lnTo>
                  <a:lnTo>
                    <a:pt x="108" y="69"/>
                  </a:lnTo>
                  <a:lnTo>
                    <a:pt x="111" y="71"/>
                  </a:lnTo>
                  <a:lnTo>
                    <a:pt x="117" y="73"/>
                  </a:lnTo>
                  <a:lnTo>
                    <a:pt x="119" y="74"/>
                  </a:lnTo>
                  <a:lnTo>
                    <a:pt x="124" y="74"/>
                  </a:lnTo>
                  <a:lnTo>
                    <a:pt x="127" y="74"/>
                  </a:lnTo>
                  <a:lnTo>
                    <a:pt x="130" y="76"/>
                  </a:lnTo>
                  <a:lnTo>
                    <a:pt x="133" y="76"/>
                  </a:lnTo>
                  <a:lnTo>
                    <a:pt x="138" y="76"/>
                  </a:lnTo>
                  <a:lnTo>
                    <a:pt x="141" y="76"/>
                  </a:lnTo>
                  <a:lnTo>
                    <a:pt x="146" y="76"/>
                  </a:lnTo>
                  <a:lnTo>
                    <a:pt x="149" y="76"/>
                  </a:lnTo>
                  <a:lnTo>
                    <a:pt x="152" y="76"/>
                  </a:lnTo>
                  <a:lnTo>
                    <a:pt x="157" y="76"/>
                  </a:lnTo>
                  <a:lnTo>
                    <a:pt x="160" y="77"/>
                  </a:lnTo>
                  <a:lnTo>
                    <a:pt x="165" y="76"/>
                  </a:lnTo>
                  <a:lnTo>
                    <a:pt x="168" y="76"/>
                  </a:lnTo>
                  <a:lnTo>
                    <a:pt x="171" y="76"/>
                  </a:lnTo>
                  <a:lnTo>
                    <a:pt x="174" y="76"/>
                  </a:lnTo>
                  <a:lnTo>
                    <a:pt x="178" y="76"/>
                  </a:lnTo>
                  <a:lnTo>
                    <a:pt x="181" y="76"/>
                  </a:lnTo>
                  <a:lnTo>
                    <a:pt x="184" y="76"/>
                  </a:lnTo>
                  <a:lnTo>
                    <a:pt x="187" y="76"/>
                  </a:lnTo>
                  <a:lnTo>
                    <a:pt x="192" y="74"/>
                  </a:lnTo>
                  <a:lnTo>
                    <a:pt x="197" y="74"/>
                  </a:lnTo>
                  <a:lnTo>
                    <a:pt x="200" y="73"/>
                  </a:lnTo>
                  <a:lnTo>
                    <a:pt x="203" y="71"/>
                  </a:lnTo>
                  <a:lnTo>
                    <a:pt x="205" y="71"/>
                  </a:lnTo>
                  <a:lnTo>
                    <a:pt x="205" y="69"/>
                  </a:lnTo>
                  <a:lnTo>
                    <a:pt x="203" y="69"/>
                  </a:lnTo>
                  <a:lnTo>
                    <a:pt x="201" y="68"/>
                  </a:lnTo>
                  <a:lnTo>
                    <a:pt x="197" y="66"/>
                  </a:lnTo>
                  <a:lnTo>
                    <a:pt x="192" y="65"/>
                  </a:lnTo>
                  <a:lnTo>
                    <a:pt x="187" y="63"/>
                  </a:lnTo>
                  <a:lnTo>
                    <a:pt x="182" y="61"/>
                  </a:lnTo>
                  <a:lnTo>
                    <a:pt x="178" y="58"/>
                  </a:lnTo>
                  <a:lnTo>
                    <a:pt x="171" y="55"/>
                  </a:lnTo>
                  <a:lnTo>
                    <a:pt x="167" y="54"/>
                  </a:lnTo>
                  <a:lnTo>
                    <a:pt x="162" y="52"/>
                  </a:lnTo>
                  <a:lnTo>
                    <a:pt x="155" y="47"/>
                  </a:lnTo>
                  <a:lnTo>
                    <a:pt x="151" y="46"/>
                  </a:lnTo>
                  <a:lnTo>
                    <a:pt x="146" y="42"/>
                  </a:lnTo>
                  <a:lnTo>
                    <a:pt x="141" y="39"/>
                  </a:lnTo>
                  <a:lnTo>
                    <a:pt x="136" y="36"/>
                  </a:lnTo>
                  <a:lnTo>
                    <a:pt x="133" y="34"/>
                  </a:lnTo>
                  <a:lnTo>
                    <a:pt x="130" y="31"/>
                  </a:lnTo>
                  <a:lnTo>
                    <a:pt x="127" y="30"/>
                  </a:lnTo>
                  <a:lnTo>
                    <a:pt x="122" y="23"/>
                  </a:lnTo>
                  <a:lnTo>
                    <a:pt x="116" y="19"/>
                  </a:lnTo>
                  <a:lnTo>
                    <a:pt x="109" y="12"/>
                  </a:lnTo>
                  <a:lnTo>
                    <a:pt x="103" y="9"/>
                  </a:lnTo>
                  <a:lnTo>
                    <a:pt x="100" y="6"/>
                  </a:lnTo>
                  <a:lnTo>
                    <a:pt x="95" y="4"/>
                  </a:lnTo>
                  <a:lnTo>
                    <a:pt x="92" y="3"/>
                  </a:lnTo>
                  <a:lnTo>
                    <a:pt x="87" y="1"/>
                  </a:lnTo>
                  <a:lnTo>
                    <a:pt x="83" y="1"/>
                  </a:lnTo>
                  <a:lnTo>
                    <a:pt x="79" y="1"/>
                  </a:lnTo>
                  <a:lnTo>
                    <a:pt x="73" y="0"/>
                  </a:lnTo>
                  <a:lnTo>
                    <a:pt x="70" y="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43" name="Google Shape;2543;p49"/>
            <p:cNvSpPr/>
            <p:nvPr/>
          </p:nvSpPr>
          <p:spPr>
            <a:xfrm>
              <a:off x="4936" y="3702"/>
              <a:ext cx="167" cy="30"/>
            </a:xfrm>
            <a:custGeom>
              <a:avLst/>
              <a:gdLst/>
              <a:ahLst/>
              <a:cxnLst/>
              <a:rect l="l" t="t" r="r" b="b"/>
              <a:pathLst>
                <a:path w="167" h="30" extrusionOk="0">
                  <a:moveTo>
                    <a:pt x="105" y="0"/>
                  </a:moveTo>
                  <a:lnTo>
                    <a:pt x="102" y="0"/>
                  </a:lnTo>
                  <a:lnTo>
                    <a:pt x="98" y="2"/>
                  </a:lnTo>
                  <a:lnTo>
                    <a:pt x="94" y="2"/>
                  </a:lnTo>
                  <a:lnTo>
                    <a:pt x="90" y="3"/>
                  </a:lnTo>
                  <a:lnTo>
                    <a:pt x="86" y="3"/>
                  </a:lnTo>
                  <a:lnTo>
                    <a:pt x="81" y="3"/>
                  </a:lnTo>
                  <a:lnTo>
                    <a:pt x="76" y="5"/>
                  </a:lnTo>
                  <a:lnTo>
                    <a:pt x="71" y="5"/>
                  </a:lnTo>
                  <a:lnTo>
                    <a:pt x="67" y="5"/>
                  </a:lnTo>
                  <a:lnTo>
                    <a:pt x="62" y="6"/>
                  </a:lnTo>
                  <a:lnTo>
                    <a:pt x="57" y="6"/>
                  </a:lnTo>
                  <a:lnTo>
                    <a:pt x="52" y="8"/>
                  </a:lnTo>
                  <a:lnTo>
                    <a:pt x="48" y="8"/>
                  </a:lnTo>
                  <a:lnTo>
                    <a:pt x="43" y="8"/>
                  </a:lnTo>
                  <a:lnTo>
                    <a:pt x="38" y="8"/>
                  </a:lnTo>
                  <a:lnTo>
                    <a:pt x="33" y="10"/>
                  </a:lnTo>
                  <a:lnTo>
                    <a:pt x="29" y="10"/>
                  </a:lnTo>
                  <a:lnTo>
                    <a:pt x="24" y="10"/>
                  </a:lnTo>
                  <a:lnTo>
                    <a:pt x="21" y="11"/>
                  </a:lnTo>
                  <a:lnTo>
                    <a:pt x="17" y="11"/>
                  </a:lnTo>
                  <a:lnTo>
                    <a:pt x="14" y="11"/>
                  </a:lnTo>
                  <a:lnTo>
                    <a:pt x="10" y="11"/>
                  </a:lnTo>
                  <a:lnTo>
                    <a:pt x="8" y="13"/>
                  </a:lnTo>
                  <a:lnTo>
                    <a:pt x="5" y="13"/>
                  </a:lnTo>
                  <a:lnTo>
                    <a:pt x="2" y="14"/>
                  </a:lnTo>
                  <a:lnTo>
                    <a:pt x="0" y="14"/>
                  </a:lnTo>
                  <a:lnTo>
                    <a:pt x="2" y="16"/>
                  </a:lnTo>
                  <a:lnTo>
                    <a:pt x="6" y="18"/>
                  </a:lnTo>
                  <a:lnTo>
                    <a:pt x="10" y="19"/>
                  </a:lnTo>
                  <a:lnTo>
                    <a:pt x="16" y="19"/>
                  </a:lnTo>
                  <a:lnTo>
                    <a:pt x="21" y="21"/>
                  </a:lnTo>
                  <a:lnTo>
                    <a:pt x="27" y="22"/>
                  </a:lnTo>
                  <a:lnTo>
                    <a:pt x="33" y="22"/>
                  </a:lnTo>
                  <a:lnTo>
                    <a:pt x="40" y="24"/>
                  </a:lnTo>
                  <a:lnTo>
                    <a:pt x="41" y="24"/>
                  </a:lnTo>
                  <a:lnTo>
                    <a:pt x="46" y="25"/>
                  </a:lnTo>
                  <a:lnTo>
                    <a:pt x="49" y="25"/>
                  </a:lnTo>
                  <a:lnTo>
                    <a:pt x="52" y="27"/>
                  </a:lnTo>
                  <a:lnTo>
                    <a:pt x="56" y="27"/>
                  </a:lnTo>
                  <a:lnTo>
                    <a:pt x="59" y="27"/>
                  </a:lnTo>
                  <a:lnTo>
                    <a:pt x="62" y="27"/>
                  </a:lnTo>
                  <a:lnTo>
                    <a:pt x="65" y="27"/>
                  </a:lnTo>
                  <a:lnTo>
                    <a:pt x="68" y="27"/>
                  </a:lnTo>
                  <a:lnTo>
                    <a:pt x="71" y="29"/>
                  </a:lnTo>
                  <a:lnTo>
                    <a:pt x="76" y="29"/>
                  </a:lnTo>
                  <a:lnTo>
                    <a:pt x="79" y="29"/>
                  </a:lnTo>
                  <a:lnTo>
                    <a:pt x="82" y="29"/>
                  </a:lnTo>
                  <a:lnTo>
                    <a:pt x="86" y="29"/>
                  </a:lnTo>
                  <a:lnTo>
                    <a:pt x="89" y="29"/>
                  </a:lnTo>
                  <a:lnTo>
                    <a:pt x="92" y="29"/>
                  </a:lnTo>
                  <a:lnTo>
                    <a:pt x="95" y="29"/>
                  </a:lnTo>
                  <a:lnTo>
                    <a:pt x="98" y="29"/>
                  </a:lnTo>
                  <a:lnTo>
                    <a:pt x="102" y="29"/>
                  </a:lnTo>
                  <a:lnTo>
                    <a:pt x="105" y="30"/>
                  </a:lnTo>
                  <a:lnTo>
                    <a:pt x="111" y="29"/>
                  </a:lnTo>
                  <a:lnTo>
                    <a:pt x="117" y="29"/>
                  </a:lnTo>
                  <a:lnTo>
                    <a:pt x="121" y="29"/>
                  </a:lnTo>
                  <a:lnTo>
                    <a:pt x="124" y="29"/>
                  </a:lnTo>
                  <a:lnTo>
                    <a:pt x="127" y="29"/>
                  </a:lnTo>
                  <a:lnTo>
                    <a:pt x="130" y="29"/>
                  </a:lnTo>
                  <a:lnTo>
                    <a:pt x="136" y="27"/>
                  </a:lnTo>
                  <a:lnTo>
                    <a:pt x="141" y="27"/>
                  </a:lnTo>
                  <a:lnTo>
                    <a:pt x="147" y="25"/>
                  </a:lnTo>
                  <a:lnTo>
                    <a:pt x="152" y="25"/>
                  </a:lnTo>
                  <a:lnTo>
                    <a:pt x="155" y="24"/>
                  </a:lnTo>
                  <a:lnTo>
                    <a:pt x="160" y="22"/>
                  </a:lnTo>
                  <a:lnTo>
                    <a:pt x="163" y="22"/>
                  </a:lnTo>
                  <a:lnTo>
                    <a:pt x="165" y="21"/>
                  </a:lnTo>
                  <a:lnTo>
                    <a:pt x="167" y="18"/>
                  </a:lnTo>
                  <a:lnTo>
                    <a:pt x="165" y="14"/>
                  </a:lnTo>
                  <a:lnTo>
                    <a:pt x="162" y="13"/>
                  </a:lnTo>
                  <a:lnTo>
                    <a:pt x="159" y="11"/>
                  </a:lnTo>
                  <a:lnTo>
                    <a:pt x="154" y="10"/>
                  </a:lnTo>
                  <a:lnTo>
                    <a:pt x="151" y="8"/>
                  </a:lnTo>
                  <a:lnTo>
                    <a:pt x="146" y="6"/>
                  </a:lnTo>
                  <a:lnTo>
                    <a:pt x="141" y="6"/>
                  </a:lnTo>
                  <a:lnTo>
                    <a:pt x="135" y="5"/>
                  </a:lnTo>
                  <a:lnTo>
                    <a:pt x="130" y="5"/>
                  </a:lnTo>
                  <a:lnTo>
                    <a:pt x="125" y="3"/>
                  </a:lnTo>
                  <a:lnTo>
                    <a:pt x="121" y="3"/>
                  </a:lnTo>
                  <a:lnTo>
                    <a:pt x="116" y="2"/>
                  </a:lnTo>
                  <a:lnTo>
                    <a:pt x="113" y="2"/>
                  </a:lnTo>
                  <a:lnTo>
                    <a:pt x="109" y="0"/>
                  </a:lnTo>
                  <a:lnTo>
                    <a:pt x="106" y="0"/>
                  </a:lnTo>
                  <a:lnTo>
                    <a:pt x="105"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44" name="Google Shape;2544;p49"/>
            <p:cNvSpPr/>
            <p:nvPr/>
          </p:nvSpPr>
          <p:spPr>
            <a:xfrm>
              <a:off x="4579" y="3873"/>
              <a:ext cx="170" cy="56"/>
            </a:xfrm>
            <a:custGeom>
              <a:avLst/>
              <a:gdLst/>
              <a:ahLst/>
              <a:cxnLst/>
              <a:rect l="l" t="t" r="r" b="b"/>
              <a:pathLst>
                <a:path w="170" h="56" extrusionOk="0">
                  <a:moveTo>
                    <a:pt x="119" y="2"/>
                  </a:moveTo>
                  <a:lnTo>
                    <a:pt x="114" y="4"/>
                  </a:lnTo>
                  <a:lnTo>
                    <a:pt x="113" y="4"/>
                  </a:lnTo>
                  <a:lnTo>
                    <a:pt x="108" y="5"/>
                  </a:lnTo>
                  <a:lnTo>
                    <a:pt x="105" y="7"/>
                  </a:lnTo>
                  <a:lnTo>
                    <a:pt x="100" y="8"/>
                  </a:lnTo>
                  <a:lnTo>
                    <a:pt x="95" y="10"/>
                  </a:lnTo>
                  <a:lnTo>
                    <a:pt x="91" y="12"/>
                  </a:lnTo>
                  <a:lnTo>
                    <a:pt x="86" y="13"/>
                  </a:lnTo>
                  <a:lnTo>
                    <a:pt x="80" y="15"/>
                  </a:lnTo>
                  <a:lnTo>
                    <a:pt x="75" y="16"/>
                  </a:lnTo>
                  <a:lnTo>
                    <a:pt x="68" y="18"/>
                  </a:lnTo>
                  <a:lnTo>
                    <a:pt x="64" y="19"/>
                  </a:lnTo>
                  <a:lnTo>
                    <a:pt x="57" y="21"/>
                  </a:lnTo>
                  <a:lnTo>
                    <a:pt x="53" y="23"/>
                  </a:lnTo>
                  <a:lnTo>
                    <a:pt x="46" y="24"/>
                  </a:lnTo>
                  <a:lnTo>
                    <a:pt x="42" y="27"/>
                  </a:lnTo>
                  <a:lnTo>
                    <a:pt x="35" y="27"/>
                  </a:lnTo>
                  <a:lnTo>
                    <a:pt x="30" y="29"/>
                  </a:lnTo>
                  <a:lnTo>
                    <a:pt x="26" y="31"/>
                  </a:lnTo>
                  <a:lnTo>
                    <a:pt x="21" y="32"/>
                  </a:lnTo>
                  <a:lnTo>
                    <a:pt x="16" y="34"/>
                  </a:lnTo>
                  <a:lnTo>
                    <a:pt x="13" y="35"/>
                  </a:lnTo>
                  <a:lnTo>
                    <a:pt x="8" y="35"/>
                  </a:lnTo>
                  <a:lnTo>
                    <a:pt x="7" y="38"/>
                  </a:lnTo>
                  <a:lnTo>
                    <a:pt x="2" y="40"/>
                  </a:lnTo>
                  <a:lnTo>
                    <a:pt x="0" y="42"/>
                  </a:lnTo>
                  <a:lnTo>
                    <a:pt x="0" y="45"/>
                  </a:lnTo>
                  <a:lnTo>
                    <a:pt x="5" y="46"/>
                  </a:lnTo>
                  <a:lnTo>
                    <a:pt x="11" y="48"/>
                  </a:lnTo>
                  <a:lnTo>
                    <a:pt x="16" y="50"/>
                  </a:lnTo>
                  <a:lnTo>
                    <a:pt x="19" y="50"/>
                  </a:lnTo>
                  <a:lnTo>
                    <a:pt x="23" y="51"/>
                  </a:lnTo>
                  <a:lnTo>
                    <a:pt x="26" y="53"/>
                  </a:lnTo>
                  <a:lnTo>
                    <a:pt x="29" y="53"/>
                  </a:lnTo>
                  <a:lnTo>
                    <a:pt x="32" y="53"/>
                  </a:lnTo>
                  <a:lnTo>
                    <a:pt x="37" y="54"/>
                  </a:lnTo>
                  <a:lnTo>
                    <a:pt x="40" y="54"/>
                  </a:lnTo>
                  <a:lnTo>
                    <a:pt x="43" y="54"/>
                  </a:lnTo>
                  <a:lnTo>
                    <a:pt x="46" y="54"/>
                  </a:lnTo>
                  <a:lnTo>
                    <a:pt x="49" y="54"/>
                  </a:lnTo>
                  <a:lnTo>
                    <a:pt x="54" y="56"/>
                  </a:lnTo>
                  <a:lnTo>
                    <a:pt x="57" y="56"/>
                  </a:lnTo>
                  <a:lnTo>
                    <a:pt x="61" y="56"/>
                  </a:lnTo>
                  <a:lnTo>
                    <a:pt x="64" y="56"/>
                  </a:lnTo>
                  <a:lnTo>
                    <a:pt x="67" y="56"/>
                  </a:lnTo>
                  <a:lnTo>
                    <a:pt x="70" y="56"/>
                  </a:lnTo>
                  <a:lnTo>
                    <a:pt x="73" y="54"/>
                  </a:lnTo>
                  <a:lnTo>
                    <a:pt x="78" y="54"/>
                  </a:lnTo>
                  <a:lnTo>
                    <a:pt x="81" y="54"/>
                  </a:lnTo>
                  <a:lnTo>
                    <a:pt x="84" y="54"/>
                  </a:lnTo>
                  <a:lnTo>
                    <a:pt x="88" y="54"/>
                  </a:lnTo>
                  <a:lnTo>
                    <a:pt x="91" y="54"/>
                  </a:lnTo>
                  <a:lnTo>
                    <a:pt x="94" y="53"/>
                  </a:lnTo>
                  <a:lnTo>
                    <a:pt x="97" y="53"/>
                  </a:lnTo>
                  <a:lnTo>
                    <a:pt x="103" y="51"/>
                  </a:lnTo>
                  <a:lnTo>
                    <a:pt x="110" y="50"/>
                  </a:lnTo>
                  <a:lnTo>
                    <a:pt x="114" y="48"/>
                  </a:lnTo>
                  <a:lnTo>
                    <a:pt x="121" y="45"/>
                  </a:lnTo>
                  <a:lnTo>
                    <a:pt x="126" y="42"/>
                  </a:lnTo>
                  <a:lnTo>
                    <a:pt x="132" y="38"/>
                  </a:lnTo>
                  <a:lnTo>
                    <a:pt x="138" y="34"/>
                  </a:lnTo>
                  <a:lnTo>
                    <a:pt x="145" y="31"/>
                  </a:lnTo>
                  <a:lnTo>
                    <a:pt x="149" y="27"/>
                  </a:lnTo>
                  <a:lnTo>
                    <a:pt x="156" y="23"/>
                  </a:lnTo>
                  <a:lnTo>
                    <a:pt x="159" y="19"/>
                  </a:lnTo>
                  <a:lnTo>
                    <a:pt x="164" y="15"/>
                  </a:lnTo>
                  <a:lnTo>
                    <a:pt x="165" y="12"/>
                  </a:lnTo>
                  <a:lnTo>
                    <a:pt x="168" y="8"/>
                  </a:lnTo>
                  <a:lnTo>
                    <a:pt x="170" y="4"/>
                  </a:lnTo>
                  <a:lnTo>
                    <a:pt x="168" y="2"/>
                  </a:lnTo>
                  <a:lnTo>
                    <a:pt x="164" y="0"/>
                  </a:lnTo>
                  <a:lnTo>
                    <a:pt x="160" y="0"/>
                  </a:lnTo>
                  <a:lnTo>
                    <a:pt x="156" y="0"/>
                  </a:lnTo>
                  <a:lnTo>
                    <a:pt x="153" y="0"/>
                  </a:lnTo>
                  <a:lnTo>
                    <a:pt x="148" y="0"/>
                  </a:lnTo>
                  <a:lnTo>
                    <a:pt x="145" y="0"/>
                  </a:lnTo>
                  <a:lnTo>
                    <a:pt x="140" y="0"/>
                  </a:lnTo>
                  <a:lnTo>
                    <a:pt x="137" y="0"/>
                  </a:lnTo>
                  <a:lnTo>
                    <a:pt x="132" y="0"/>
                  </a:lnTo>
                  <a:lnTo>
                    <a:pt x="129" y="0"/>
                  </a:lnTo>
                  <a:lnTo>
                    <a:pt x="126" y="0"/>
                  </a:lnTo>
                  <a:lnTo>
                    <a:pt x="124" y="0"/>
                  </a:lnTo>
                  <a:lnTo>
                    <a:pt x="119" y="0"/>
                  </a:lnTo>
                  <a:lnTo>
                    <a:pt x="119" y="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45" name="Google Shape;2545;p49"/>
            <p:cNvSpPr/>
            <p:nvPr/>
          </p:nvSpPr>
          <p:spPr>
            <a:xfrm>
              <a:off x="4017" y="3942"/>
              <a:ext cx="76" cy="49"/>
            </a:xfrm>
            <a:custGeom>
              <a:avLst/>
              <a:gdLst/>
              <a:ahLst/>
              <a:cxnLst/>
              <a:rect l="l" t="t" r="r" b="b"/>
              <a:pathLst>
                <a:path w="76" h="49" extrusionOk="0">
                  <a:moveTo>
                    <a:pt x="25" y="15"/>
                  </a:moveTo>
                  <a:lnTo>
                    <a:pt x="20" y="12"/>
                  </a:lnTo>
                  <a:lnTo>
                    <a:pt x="15" y="8"/>
                  </a:lnTo>
                  <a:lnTo>
                    <a:pt x="12" y="4"/>
                  </a:lnTo>
                  <a:lnTo>
                    <a:pt x="11" y="1"/>
                  </a:lnTo>
                  <a:lnTo>
                    <a:pt x="9" y="0"/>
                  </a:lnTo>
                  <a:lnTo>
                    <a:pt x="7" y="0"/>
                  </a:lnTo>
                  <a:lnTo>
                    <a:pt x="6" y="0"/>
                  </a:lnTo>
                  <a:lnTo>
                    <a:pt x="6" y="1"/>
                  </a:lnTo>
                  <a:lnTo>
                    <a:pt x="4" y="3"/>
                  </a:lnTo>
                  <a:lnTo>
                    <a:pt x="4" y="6"/>
                  </a:lnTo>
                  <a:lnTo>
                    <a:pt x="3" y="9"/>
                  </a:lnTo>
                  <a:lnTo>
                    <a:pt x="1" y="12"/>
                  </a:lnTo>
                  <a:lnTo>
                    <a:pt x="1" y="15"/>
                  </a:lnTo>
                  <a:lnTo>
                    <a:pt x="1" y="19"/>
                  </a:lnTo>
                  <a:lnTo>
                    <a:pt x="0" y="23"/>
                  </a:lnTo>
                  <a:lnTo>
                    <a:pt x="0" y="27"/>
                  </a:lnTo>
                  <a:lnTo>
                    <a:pt x="0" y="30"/>
                  </a:lnTo>
                  <a:lnTo>
                    <a:pt x="1" y="33"/>
                  </a:lnTo>
                  <a:lnTo>
                    <a:pt x="1" y="39"/>
                  </a:lnTo>
                  <a:lnTo>
                    <a:pt x="4" y="44"/>
                  </a:lnTo>
                  <a:lnTo>
                    <a:pt x="7" y="47"/>
                  </a:lnTo>
                  <a:lnTo>
                    <a:pt x="14" y="49"/>
                  </a:lnTo>
                  <a:lnTo>
                    <a:pt x="15" y="49"/>
                  </a:lnTo>
                  <a:lnTo>
                    <a:pt x="20" y="47"/>
                  </a:lnTo>
                  <a:lnTo>
                    <a:pt x="25" y="46"/>
                  </a:lnTo>
                  <a:lnTo>
                    <a:pt x="31" y="44"/>
                  </a:lnTo>
                  <a:lnTo>
                    <a:pt x="36" y="41"/>
                  </a:lnTo>
                  <a:lnTo>
                    <a:pt x="42" y="38"/>
                  </a:lnTo>
                  <a:lnTo>
                    <a:pt x="49" y="35"/>
                  </a:lnTo>
                  <a:lnTo>
                    <a:pt x="55" y="31"/>
                  </a:lnTo>
                  <a:lnTo>
                    <a:pt x="60" y="28"/>
                  </a:lnTo>
                  <a:lnTo>
                    <a:pt x="65" y="25"/>
                  </a:lnTo>
                  <a:lnTo>
                    <a:pt x="68" y="20"/>
                  </a:lnTo>
                  <a:lnTo>
                    <a:pt x="72" y="19"/>
                  </a:lnTo>
                  <a:lnTo>
                    <a:pt x="76" y="14"/>
                  </a:lnTo>
                  <a:lnTo>
                    <a:pt x="71" y="14"/>
                  </a:lnTo>
                  <a:lnTo>
                    <a:pt x="69" y="14"/>
                  </a:lnTo>
                  <a:lnTo>
                    <a:pt x="65" y="14"/>
                  </a:lnTo>
                  <a:lnTo>
                    <a:pt x="61" y="14"/>
                  </a:lnTo>
                  <a:lnTo>
                    <a:pt x="57" y="14"/>
                  </a:lnTo>
                  <a:lnTo>
                    <a:pt x="53" y="14"/>
                  </a:lnTo>
                  <a:lnTo>
                    <a:pt x="49" y="14"/>
                  </a:lnTo>
                  <a:lnTo>
                    <a:pt x="45" y="14"/>
                  </a:lnTo>
                  <a:lnTo>
                    <a:pt x="41" y="14"/>
                  </a:lnTo>
                  <a:lnTo>
                    <a:pt x="38" y="14"/>
                  </a:lnTo>
                  <a:lnTo>
                    <a:pt x="33" y="14"/>
                  </a:lnTo>
                  <a:lnTo>
                    <a:pt x="31" y="14"/>
                  </a:lnTo>
                  <a:lnTo>
                    <a:pt x="26" y="14"/>
                  </a:lnTo>
                  <a:lnTo>
                    <a:pt x="25" y="1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46" name="Google Shape;2546;p49"/>
            <p:cNvSpPr/>
            <p:nvPr/>
          </p:nvSpPr>
          <p:spPr>
            <a:xfrm>
              <a:off x="4158" y="3485"/>
              <a:ext cx="166" cy="82"/>
            </a:xfrm>
            <a:custGeom>
              <a:avLst/>
              <a:gdLst/>
              <a:ahLst/>
              <a:cxnLst/>
              <a:rect l="l" t="t" r="r" b="b"/>
              <a:pathLst>
                <a:path w="166" h="82" extrusionOk="0">
                  <a:moveTo>
                    <a:pt x="17" y="3"/>
                  </a:moveTo>
                  <a:lnTo>
                    <a:pt x="14" y="8"/>
                  </a:lnTo>
                  <a:lnTo>
                    <a:pt x="11" y="14"/>
                  </a:lnTo>
                  <a:lnTo>
                    <a:pt x="8" y="17"/>
                  </a:lnTo>
                  <a:lnTo>
                    <a:pt x="6" y="20"/>
                  </a:lnTo>
                  <a:lnTo>
                    <a:pt x="4" y="24"/>
                  </a:lnTo>
                  <a:lnTo>
                    <a:pt x="3" y="27"/>
                  </a:lnTo>
                  <a:lnTo>
                    <a:pt x="1" y="30"/>
                  </a:lnTo>
                  <a:lnTo>
                    <a:pt x="1" y="33"/>
                  </a:lnTo>
                  <a:lnTo>
                    <a:pt x="0" y="36"/>
                  </a:lnTo>
                  <a:lnTo>
                    <a:pt x="0" y="39"/>
                  </a:lnTo>
                  <a:lnTo>
                    <a:pt x="1" y="43"/>
                  </a:lnTo>
                  <a:lnTo>
                    <a:pt x="6" y="46"/>
                  </a:lnTo>
                  <a:lnTo>
                    <a:pt x="8" y="46"/>
                  </a:lnTo>
                  <a:lnTo>
                    <a:pt x="12" y="47"/>
                  </a:lnTo>
                  <a:lnTo>
                    <a:pt x="17" y="49"/>
                  </a:lnTo>
                  <a:lnTo>
                    <a:pt x="22" y="52"/>
                  </a:lnTo>
                  <a:lnTo>
                    <a:pt x="27" y="55"/>
                  </a:lnTo>
                  <a:lnTo>
                    <a:pt x="33" y="58"/>
                  </a:lnTo>
                  <a:lnTo>
                    <a:pt x="36" y="60"/>
                  </a:lnTo>
                  <a:lnTo>
                    <a:pt x="41" y="62"/>
                  </a:lnTo>
                  <a:lnTo>
                    <a:pt x="44" y="63"/>
                  </a:lnTo>
                  <a:lnTo>
                    <a:pt x="47" y="66"/>
                  </a:lnTo>
                  <a:lnTo>
                    <a:pt x="50" y="66"/>
                  </a:lnTo>
                  <a:lnTo>
                    <a:pt x="54" y="68"/>
                  </a:lnTo>
                  <a:lnTo>
                    <a:pt x="57" y="71"/>
                  </a:lnTo>
                  <a:lnTo>
                    <a:pt x="61" y="73"/>
                  </a:lnTo>
                  <a:lnTo>
                    <a:pt x="65" y="73"/>
                  </a:lnTo>
                  <a:lnTo>
                    <a:pt x="68" y="76"/>
                  </a:lnTo>
                  <a:lnTo>
                    <a:pt x="71" y="76"/>
                  </a:lnTo>
                  <a:lnTo>
                    <a:pt x="76" y="77"/>
                  </a:lnTo>
                  <a:lnTo>
                    <a:pt x="77" y="79"/>
                  </a:lnTo>
                  <a:lnTo>
                    <a:pt x="80" y="79"/>
                  </a:lnTo>
                  <a:lnTo>
                    <a:pt x="85" y="81"/>
                  </a:lnTo>
                  <a:lnTo>
                    <a:pt x="88" y="82"/>
                  </a:lnTo>
                  <a:lnTo>
                    <a:pt x="95" y="82"/>
                  </a:lnTo>
                  <a:lnTo>
                    <a:pt x="99" y="82"/>
                  </a:lnTo>
                  <a:lnTo>
                    <a:pt x="106" y="79"/>
                  </a:lnTo>
                  <a:lnTo>
                    <a:pt x="111" y="77"/>
                  </a:lnTo>
                  <a:lnTo>
                    <a:pt x="114" y="76"/>
                  </a:lnTo>
                  <a:lnTo>
                    <a:pt x="119" y="76"/>
                  </a:lnTo>
                  <a:lnTo>
                    <a:pt x="122" y="74"/>
                  </a:lnTo>
                  <a:lnTo>
                    <a:pt x="125" y="73"/>
                  </a:lnTo>
                  <a:lnTo>
                    <a:pt x="128" y="71"/>
                  </a:lnTo>
                  <a:lnTo>
                    <a:pt x="131" y="71"/>
                  </a:lnTo>
                  <a:lnTo>
                    <a:pt x="134" y="68"/>
                  </a:lnTo>
                  <a:lnTo>
                    <a:pt x="138" y="68"/>
                  </a:lnTo>
                  <a:lnTo>
                    <a:pt x="144" y="65"/>
                  </a:lnTo>
                  <a:lnTo>
                    <a:pt x="150" y="62"/>
                  </a:lnTo>
                  <a:lnTo>
                    <a:pt x="155" y="58"/>
                  </a:lnTo>
                  <a:lnTo>
                    <a:pt x="160" y="57"/>
                  </a:lnTo>
                  <a:lnTo>
                    <a:pt x="163" y="54"/>
                  </a:lnTo>
                  <a:lnTo>
                    <a:pt x="166" y="52"/>
                  </a:lnTo>
                  <a:lnTo>
                    <a:pt x="166" y="51"/>
                  </a:lnTo>
                  <a:lnTo>
                    <a:pt x="166" y="49"/>
                  </a:lnTo>
                  <a:lnTo>
                    <a:pt x="164" y="49"/>
                  </a:lnTo>
                  <a:lnTo>
                    <a:pt x="161" y="49"/>
                  </a:lnTo>
                  <a:lnTo>
                    <a:pt x="157" y="49"/>
                  </a:lnTo>
                  <a:lnTo>
                    <a:pt x="152" y="49"/>
                  </a:lnTo>
                  <a:lnTo>
                    <a:pt x="145" y="49"/>
                  </a:lnTo>
                  <a:lnTo>
                    <a:pt x="141" y="51"/>
                  </a:lnTo>
                  <a:lnTo>
                    <a:pt x="138" y="52"/>
                  </a:lnTo>
                  <a:lnTo>
                    <a:pt x="133" y="52"/>
                  </a:lnTo>
                  <a:lnTo>
                    <a:pt x="130" y="54"/>
                  </a:lnTo>
                  <a:lnTo>
                    <a:pt x="126" y="54"/>
                  </a:lnTo>
                  <a:lnTo>
                    <a:pt x="123" y="55"/>
                  </a:lnTo>
                  <a:lnTo>
                    <a:pt x="120" y="55"/>
                  </a:lnTo>
                  <a:lnTo>
                    <a:pt x="117" y="57"/>
                  </a:lnTo>
                  <a:lnTo>
                    <a:pt x="114" y="57"/>
                  </a:lnTo>
                  <a:lnTo>
                    <a:pt x="111" y="57"/>
                  </a:lnTo>
                  <a:lnTo>
                    <a:pt x="107" y="58"/>
                  </a:lnTo>
                  <a:lnTo>
                    <a:pt x="104" y="58"/>
                  </a:lnTo>
                  <a:lnTo>
                    <a:pt x="101" y="60"/>
                  </a:lnTo>
                  <a:lnTo>
                    <a:pt x="95" y="60"/>
                  </a:lnTo>
                  <a:lnTo>
                    <a:pt x="90" y="60"/>
                  </a:lnTo>
                  <a:lnTo>
                    <a:pt x="85" y="60"/>
                  </a:lnTo>
                  <a:lnTo>
                    <a:pt x="82" y="58"/>
                  </a:lnTo>
                  <a:lnTo>
                    <a:pt x="79" y="57"/>
                  </a:lnTo>
                  <a:lnTo>
                    <a:pt x="77" y="55"/>
                  </a:lnTo>
                  <a:lnTo>
                    <a:pt x="74" y="51"/>
                  </a:lnTo>
                  <a:lnTo>
                    <a:pt x="73" y="47"/>
                  </a:lnTo>
                  <a:lnTo>
                    <a:pt x="71" y="44"/>
                  </a:lnTo>
                  <a:lnTo>
                    <a:pt x="69" y="39"/>
                  </a:lnTo>
                  <a:lnTo>
                    <a:pt x="68" y="35"/>
                  </a:lnTo>
                  <a:lnTo>
                    <a:pt x="66" y="31"/>
                  </a:lnTo>
                  <a:lnTo>
                    <a:pt x="65" y="27"/>
                  </a:lnTo>
                  <a:lnTo>
                    <a:pt x="61" y="24"/>
                  </a:lnTo>
                  <a:lnTo>
                    <a:pt x="60" y="19"/>
                  </a:lnTo>
                  <a:lnTo>
                    <a:pt x="57" y="14"/>
                  </a:lnTo>
                  <a:lnTo>
                    <a:pt x="55" y="11"/>
                  </a:lnTo>
                  <a:lnTo>
                    <a:pt x="54" y="8"/>
                  </a:lnTo>
                  <a:lnTo>
                    <a:pt x="47" y="3"/>
                  </a:lnTo>
                  <a:lnTo>
                    <a:pt x="42" y="1"/>
                  </a:lnTo>
                  <a:lnTo>
                    <a:pt x="39" y="0"/>
                  </a:lnTo>
                  <a:lnTo>
                    <a:pt x="36" y="0"/>
                  </a:lnTo>
                  <a:lnTo>
                    <a:pt x="33" y="0"/>
                  </a:lnTo>
                  <a:lnTo>
                    <a:pt x="30" y="0"/>
                  </a:lnTo>
                  <a:lnTo>
                    <a:pt x="25" y="0"/>
                  </a:lnTo>
                  <a:lnTo>
                    <a:pt x="23" y="1"/>
                  </a:lnTo>
                  <a:lnTo>
                    <a:pt x="19" y="3"/>
                  </a:lnTo>
                  <a:lnTo>
                    <a:pt x="17"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47" name="Google Shape;2547;p49"/>
            <p:cNvSpPr/>
            <p:nvPr/>
          </p:nvSpPr>
          <p:spPr>
            <a:xfrm>
              <a:off x="4248" y="3721"/>
              <a:ext cx="271" cy="183"/>
            </a:xfrm>
            <a:custGeom>
              <a:avLst/>
              <a:gdLst/>
              <a:ahLst/>
              <a:cxnLst/>
              <a:rect l="l" t="t" r="r" b="b"/>
              <a:pathLst>
                <a:path w="271" h="183" extrusionOk="0">
                  <a:moveTo>
                    <a:pt x="176" y="2"/>
                  </a:moveTo>
                  <a:lnTo>
                    <a:pt x="171" y="3"/>
                  </a:lnTo>
                  <a:lnTo>
                    <a:pt x="166" y="5"/>
                  </a:lnTo>
                  <a:lnTo>
                    <a:pt x="160" y="6"/>
                  </a:lnTo>
                  <a:lnTo>
                    <a:pt x="155" y="8"/>
                  </a:lnTo>
                  <a:lnTo>
                    <a:pt x="149" y="10"/>
                  </a:lnTo>
                  <a:lnTo>
                    <a:pt x="143" y="11"/>
                  </a:lnTo>
                  <a:lnTo>
                    <a:pt x="138" y="13"/>
                  </a:lnTo>
                  <a:lnTo>
                    <a:pt x="132" y="16"/>
                  </a:lnTo>
                  <a:lnTo>
                    <a:pt x="128" y="16"/>
                  </a:lnTo>
                  <a:lnTo>
                    <a:pt x="125" y="16"/>
                  </a:lnTo>
                  <a:lnTo>
                    <a:pt x="122" y="18"/>
                  </a:lnTo>
                  <a:lnTo>
                    <a:pt x="119" y="19"/>
                  </a:lnTo>
                  <a:lnTo>
                    <a:pt x="116" y="19"/>
                  </a:lnTo>
                  <a:lnTo>
                    <a:pt x="113" y="21"/>
                  </a:lnTo>
                  <a:lnTo>
                    <a:pt x="108" y="21"/>
                  </a:lnTo>
                  <a:lnTo>
                    <a:pt x="105" y="22"/>
                  </a:lnTo>
                  <a:lnTo>
                    <a:pt x="101" y="22"/>
                  </a:lnTo>
                  <a:lnTo>
                    <a:pt x="98" y="22"/>
                  </a:lnTo>
                  <a:lnTo>
                    <a:pt x="95" y="24"/>
                  </a:lnTo>
                  <a:lnTo>
                    <a:pt x="90" y="24"/>
                  </a:lnTo>
                  <a:lnTo>
                    <a:pt x="87" y="26"/>
                  </a:lnTo>
                  <a:lnTo>
                    <a:pt x="84" y="26"/>
                  </a:lnTo>
                  <a:lnTo>
                    <a:pt x="79" y="26"/>
                  </a:lnTo>
                  <a:lnTo>
                    <a:pt x="76" y="27"/>
                  </a:lnTo>
                  <a:lnTo>
                    <a:pt x="71" y="27"/>
                  </a:lnTo>
                  <a:lnTo>
                    <a:pt x="68" y="27"/>
                  </a:lnTo>
                  <a:lnTo>
                    <a:pt x="63" y="27"/>
                  </a:lnTo>
                  <a:lnTo>
                    <a:pt x="60" y="27"/>
                  </a:lnTo>
                  <a:lnTo>
                    <a:pt x="55" y="27"/>
                  </a:lnTo>
                  <a:lnTo>
                    <a:pt x="51" y="27"/>
                  </a:lnTo>
                  <a:lnTo>
                    <a:pt x="48" y="29"/>
                  </a:lnTo>
                  <a:lnTo>
                    <a:pt x="44" y="29"/>
                  </a:lnTo>
                  <a:lnTo>
                    <a:pt x="40" y="29"/>
                  </a:lnTo>
                  <a:lnTo>
                    <a:pt x="36" y="29"/>
                  </a:lnTo>
                  <a:lnTo>
                    <a:pt x="32" y="30"/>
                  </a:lnTo>
                  <a:lnTo>
                    <a:pt x="29" y="30"/>
                  </a:lnTo>
                  <a:lnTo>
                    <a:pt x="25" y="30"/>
                  </a:lnTo>
                  <a:lnTo>
                    <a:pt x="22" y="30"/>
                  </a:lnTo>
                  <a:lnTo>
                    <a:pt x="19" y="32"/>
                  </a:lnTo>
                  <a:lnTo>
                    <a:pt x="16" y="32"/>
                  </a:lnTo>
                  <a:lnTo>
                    <a:pt x="11" y="32"/>
                  </a:lnTo>
                  <a:lnTo>
                    <a:pt x="6" y="33"/>
                  </a:lnTo>
                  <a:lnTo>
                    <a:pt x="3" y="33"/>
                  </a:lnTo>
                  <a:lnTo>
                    <a:pt x="2" y="35"/>
                  </a:lnTo>
                  <a:lnTo>
                    <a:pt x="0" y="35"/>
                  </a:lnTo>
                  <a:lnTo>
                    <a:pt x="0" y="37"/>
                  </a:lnTo>
                  <a:lnTo>
                    <a:pt x="3" y="38"/>
                  </a:lnTo>
                  <a:lnTo>
                    <a:pt x="6" y="40"/>
                  </a:lnTo>
                  <a:lnTo>
                    <a:pt x="11" y="40"/>
                  </a:lnTo>
                  <a:lnTo>
                    <a:pt x="17" y="40"/>
                  </a:lnTo>
                  <a:lnTo>
                    <a:pt x="21" y="40"/>
                  </a:lnTo>
                  <a:lnTo>
                    <a:pt x="24" y="41"/>
                  </a:lnTo>
                  <a:lnTo>
                    <a:pt x="29" y="41"/>
                  </a:lnTo>
                  <a:lnTo>
                    <a:pt x="32" y="43"/>
                  </a:lnTo>
                  <a:lnTo>
                    <a:pt x="36" y="43"/>
                  </a:lnTo>
                  <a:lnTo>
                    <a:pt x="41" y="43"/>
                  </a:lnTo>
                  <a:lnTo>
                    <a:pt x="44" y="43"/>
                  </a:lnTo>
                  <a:lnTo>
                    <a:pt x="49" y="43"/>
                  </a:lnTo>
                  <a:lnTo>
                    <a:pt x="54" y="43"/>
                  </a:lnTo>
                  <a:lnTo>
                    <a:pt x="59" y="43"/>
                  </a:lnTo>
                  <a:lnTo>
                    <a:pt x="62" y="43"/>
                  </a:lnTo>
                  <a:lnTo>
                    <a:pt x="67" y="45"/>
                  </a:lnTo>
                  <a:lnTo>
                    <a:pt x="71" y="45"/>
                  </a:lnTo>
                  <a:lnTo>
                    <a:pt x="74" y="45"/>
                  </a:lnTo>
                  <a:lnTo>
                    <a:pt x="79" y="45"/>
                  </a:lnTo>
                  <a:lnTo>
                    <a:pt x="84" y="45"/>
                  </a:lnTo>
                  <a:lnTo>
                    <a:pt x="89" y="45"/>
                  </a:lnTo>
                  <a:lnTo>
                    <a:pt x="92" y="45"/>
                  </a:lnTo>
                  <a:lnTo>
                    <a:pt x="97" y="45"/>
                  </a:lnTo>
                  <a:lnTo>
                    <a:pt x="101" y="45"/>
                  </a:lnTo>
                  <a:lnTo>
                    <a:pt x="105" y="45"/>
                  </a:lnTo>
                  <a:lnTo>
                    <a:pt x="108" y="45"/>
                  </a:lnTo>
                  <a:lnTo>
                    <a:pt x="111" y="45"/>
                  </a:lnTo>
                  <a:lnTo>
                    <a:pt x="114" y="45"/>
                  </a:lnTo>
                  <a:lnTo>
                    <a:pt x="120" y="46"/>
                  </a:lnTo>
                  <a:lnTo>
                    <a:pt x="125" y="46"/>
                  </a:lnTo>
                  <a:lnTo>
                    <a:pt x="128" y="46"/>
                  </a:lnTo>
                  <a:lnTo>
                    <a:pt x="133" y="48"/>
                  </a:lnTo>
                  <a:lnTo>
                    <a:pt x="138" y="49"/>
                  </a:lnTo>
                  <a:lnTo>
                    <a:pt x="143" y="51"/>
                  </a:lnTo>
                  <a:lnTo>
                    <a:pt x="147" y="52"/>
                  </a:lnTo>
                  <a:lnTo>
                    <a:pt x="152" y="54"/>
                  </a:lnTo>
                  <a:lnTo>
                    <a:pt x="157" y="56"/>
                  </a:lnTo>
                  <a:lnTo>
                    <a:pt x="162" y="59"/>
                  </a:lnTo>
                  <a:lnTo>
                    <a:pt x="165" y="60"/>
                  </a:lnTo>
                  <a:lnTo>
                    <a:pt x="168" y="64"/>
                  </a:lnTo>
                  <a:lnTo>
                    <a:pt x="173" y="67"/>
                  </a:lnTo>
                  <a:lnTo>
                    <a:pt x="176" y="70"/>
                  </a:lnTo>
                  <a:lnTo>
                    <a:pt x="178" y="73"/>
                  </a:lnTo>
                  <a:lnTo>
                    <a:pt x="181" y="75"/>
                  </a:lnTo>
                  <a:lnTo>
                    <a:pt x="181" y="79"/>
                  </a:lnTo>
                  <a:lnTo>
                    <a:pt x="182" y="83"/>
                  </a:lnTo>
                  <a:lnTo>
                    <a:pt x="182" y="86"/>
                  </a:lnTo>
                  <a:lnTo>
                    <a:pt x="182" y="91"/>
                  </a:lnTo>
                  <a:lnTo>
                    <a:pt x="182" y="95"/>
                  </a:lnTo>
                  <a:lnTo>
                    <a:pt x="182" y="100"/>
                  </a:lnTo>
                  <a:lnTo>
                    <a:pt x="182" y="106"/>
                  </a:lnTo>
                  <a:lnTo>
                    <a:pt x="182" y="113"/>
                  </a:lnTo>
                  <a:lnTo>
                    <a:pt x="182" y="116"/>
                  </a:lnTo>
                  <a:lnTo>
                    <a:pt x="182" y="118"/>
                  </a:lnTo>
                  <a:lnTo>
                    <a:pt x="182" y="122"/>
                  </a:lnTo>
                  <a:lnTo>
                    <a:pt x="182" y="125"/>
                  </a:lnTo>
                  <a:lnTo>
                    <a:pt x="182" y="132"/>
                  </a:lnTo>
                  <a:lnTo>
                    <a:pt x="184" y="137"/>
                  </a:lnTo>
                  <a:lnTo>
                    <a:pt x="185" y="143"/>
                  </a:lnTo>
                  <a:lnTo>
                    <a:pt x="189" y="149"/>
                  </a:lnTo>
                  <a:lnTo>
                    <a:pt x="190" y="154"/>
                  </a:lnTo>
                  <a:lnTo>
                    <a:pt x="195" y="159"/>
                  </a:lnTo>
                  <a:lnTo>
                    <a:pt x="200" y="162"/>
                  </a:lnTo>
                  <a:lnTo>
                    <a:pt x="204" y="167"/>
                  </a:lnTo>
                  <a:lnTo>
                    <a:pt x="211" y="168"/>
                  </a:lnTo>
                  <a:lnTo>
                    <a:pt x="217" y="171"/>
                  </a:lnTo>
                  <a:lnTo>
                    <a:pt x="220" y="171"/>
                  </a:lnTo>
                  <a:lnTo>
                    <a:pt x="224" y="175"/>
                  </a:lnTo>
                  <a:lnTo>
                    <a:pt x="227" y="175"/>
                  </a:lnTo>
                  <a:lnTo>
                    <a:pt x="230" y="176"/>
                  </a:lnTo>
                  <a:lnTo>
                    <a:pt x="233" y="176"/>
                  </a:lnTo>
                  <a:lnTo>
                    <a:pt x="236" y="178"/>
                  </a:lnTo>
                  <a:lnTo>
                    <a:pt x="239" y="178"/>
                  </a:lnTo>
                  <a:lnTo>
                    <a:pt x="243" y="179"/>
                  </a:lnTo>
                  <a:lnTo>
                    <a:pt x="249" y="181"/>
                  </a:lnTo>
                  <a:lnTo>
                    <a:pt x="255" y="183"/>
                  </a:lnTo>
                  <a:lnTo>
                    <a:pt x="260" y="183"/>
                  </a:lnTo>
                  <a:lnTo>
                    <a:pt x="263" y="183"/>
                  </a:lnTo>
                  <a:lnTo>
                    <a:pt x="266" y="183"/>
                  </a:lnTo>
                  <a:lnTo>
                    <a:pt x="269" y="183"/>
                  </a:lnTo>
                  <a:lnTo>
                    <a:pt x="269" y="181"/>
                  </a:lnTo>
                  <a:lnTo>
                    <a:pt x="271" y="179"/>
                  </a:lnTo>
                  <a:lnTo>
                    <a:pt x="269" y="178"/>
                  </a:lnTo>
                  <a:lnTo>
                    <a:pt x="266" y="176"/>
                  </a:lnTo>
                  <a:lnTo>
                    <a:pt x="262" y="173"/>
                  </a:lnTo>
                  <a:lnTo>
                    <a:pt x="258" y="170"/>
                  </a:lnTo>
                  <a:lnTo>
                    <a:pt x="255" y="167"/>
                  </a:lnTo>
                  <a:lnTo>
                    <a:pt x="252" y="162"/>
                  </a:lnTo>
                  <a:lnTo>
                    <a:pt x="247" y="157"/>
                  </a:lnTo>
                  <a:lnTo>
                    <a:pt x="243" y="152"/>
                  </a:lnTo>
                  <a:lnTo>
                    <a:pt x="239" y="146"/>
                  </a:lnTo>
                  <a:lnTo>
                    <a:pt x="236" y="141"/>
                  </a:lnTo>
                  <a:lnTo>
                    <a:pt x="233" y="135"/>
                  </a:lnTo>
                  <a:lnTo>
                    <a:pt x="230" y="129"/>
                  </a:lnTo>
                  <a:lnTo>
                    <a:pt x="227" y="122"/>
                  </a:lnTo>
                  <a:lnTo>
                    <a:pt x="225" y="118"/>
                  </a:lnTo>
                  <a:lnTo>
                    <a:pt x="222" y="111"/>
                  </a:lnTo>
                  <a:lnTo>
                    <a:pt x="222" y="105"/>
                  </a:lnTo>
                  <a:lnTo>
                    <a:pt x="220" y="100"/>
                  </a:lnTo>
                  <a:lnTo>
                    <a:pt x="220" y="97"/>
                  </a:lnTo>
                  <a:lnTo>
                    <a:pt x="220" y="91"/>
                  </a:lnTo>
                  <a:lnTo>
                    <a:pt x="219" y="86"/>
                  </a:lnTo>
                  <a:lnTo>
                    <a:pt x="219" y="81"/>
                  </a:lnTo>
                  <a:lnTo>
                    <a:pt x="219" y="76"/>
                  </a:lnTo>
                  <a:lnTo>
                    <a:pt x="217" y="73"/>
                  </a:lnTo>
                  <a:lnTo>
                    <a:pt x="217" y="68"/>
                  </a:lnTo>
                  <a:lnTo>
                    <a:pt x="217" y="65"/>
                  </a:lnTo>
                  <a:lnTo>
                    <a:pt x="217" y="62"/>
                  </a:lnTo>
                  <a:lnTo>
                    <a:pt x="217" y="57"/>
                  </a:lnTo>
                  <a:lnTo>
                    <a:pt x="216" y="54"/>
                  </a:lnTo>
                  <a:lnTo>
                    <a:pt x="216" y="51"/>
                  </a:lnTo>
                  <a:lnTo>
                    <a:pt x="216" y="48"/>
                  </a:lnTo>
                  <a:lnTo>
                    <a:pt x="216" y="43"/>
                  </a:lnTo>
                  <a:lnTo>
                    <a:pt x="216" y="40"/>
                  </a:lnTo>
                  <a:lnTo>
                    <a:pt x="216" y="37"/>
                  </a:lnTo>
                  <a:lnTo>
                    <a:pt x="216" y="33"/>
                  </a:lnTo>
                  <a:lnTo>
                    <a:pt x="214" y="30"/>
                  </a:lnTo>
                  <a:lnTo>
                    <a:pt x="214" y="27"/>
                  </a:lnTo>
                  <a:lnTo>
                    <a:pt x="212" y="24"/>
                  </a:lnTo>
                  <a:lnTo>
                    <a:pt x="212" y="21"/>
                  </a:lnTo>
                  <a:lnTo>
                    <a:pt x="211" y="16"/>
                  </a:lnTo>
                  <a:lnTo>
                    <a:pt x="211" y="13"/>
                  </a:lnTo>
                  <a:lnTo>
                    <a:pt x="208" y="10"/>
                  </a:lnTo>
                  <a:lnTo>
                    <a:pt x="204" y="6"/>
                  </a:lnTo>
                  <a:lnTo>
                    <a:pt x="201" y="3"/>
                  </a:lnTo>
                  <a:lnTo>
                    <a:pt x="198" y="2"/>
                  </a:lnTo>
                  <a:lnTo>
                    <a:pt x="193" y="0"/>
                  </a:lnTo>
                  <a:lnTo>
                    <a:pt x="189" y="0"/>
                  </a:lnTo>
                  <a:lnTo>
                    <a:pt x="185" y="0"/>
                  </a:lnTo>
                  <a:lnTo>
                    <a:pt x="182" y="0"/>
                  </a:lnTo>
                  <a:lnTo>
                    <a:pt x="179" y="0"/>
                  </a:lnTo>
                  <a:lnTo>
                    <a:pt x="176" y="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48" name="Google Shape;2548;p49"/>
            <p:cNvSpPr/>
            <p:nvPr/>
          </p:nvSpPr>
          <p:spPr>
            <a:xfrm>
              <a:off x="4871" y="3897"/>
              <a:ext cx="106" cy="76"/>
            </a:xfrm>
            <a:custGeom>
              <a:avLst/>
              <a:gdLst/>
              <a:ahLst/>
              <a:cxnLst/>
              <a:rect l="l" t="t" r="r" b="b"/>
              <a:pathLst>
                <a:path w="106" h="76" extrusionOk="0">
                  <a:moveTo>
                    <a:pt x="63" y="43"/>
                  </a:moveTo>
                  <a:lnTo>
                    <a:pt x="59" y="41"/>
                  </a:lnTo>
                  <a:lnTo>
                    <a:pt x="57" y="40"/>
                  </a:lnTo>
                  <a:lnTo>
                    <a:pt x="52" y="38"/>
                  </a:lnTo>
                  <a:lnTo>
                    <a:pt x="51" y="37"/>
                  </a:lnTo>
                  <a:lnTo>
                    <a:pt x="44" y="34"/>
                  </a:lnTo>
                  <a:lnTo>
                    <a:pt x="38" y="29"/>
                  </a:lnTo>
                  <a:lnTo>
                    <a:pt x="32" y="24"/>
                  </a:lnTo>
                  <a:lnTo>
                    <a:pt x="27" y="19"/>
                  </a:lnTo>
                  <a:lnTo>
                    <a:pt x="21" y="14"/>
                  </a:lnTo>
                  <a:lnTo>
                    <a:pt x="16" y="11"/>
                  </a:lnTo>
                  <a:lnTo>
                    <a:pt x="11" y="7"/>
                  </a:lnTo>
                  <a:lnTo>
                    <a:pt x="8" y="3"/>
                  </a:lnTo>
                  <a:lnTo>
                    <a:pt x="5" y="0"/>
                  </a:lnTo>
                  <a:lnTo>
                    <a:pt x="3" y="0"/>
                  </a:lnTo>
                  <a:lnTo>
                    <a:pt x="0" y="0"/>
                  </a:lnTo>
                  <a:lnTo>
                    <a:pt x="0" y="3"/>
                  </a:lnTo>
                  <a:lnTo>
                    <a:pt x="0" y="7"/>
                  </a:lnTo>
                  <a:lnTo>
                    <a:pt x="0" y="8"/>
                  </a:lnTo>
                  <a:lnTo>
                    <a:pt x="2" y="11"/>
                  </a:lnTo>
                  <a:lnTo>
                    <a:pt x="3" y="18"/>
                  </a:lnTo>
                  <a:lnTo>
                    <a:pt x="5" y="24"/>
                  </a:lnTo>
                  <a:lnTo>
                    <a:pt x="8" y="29"/>
                  </a:lnTo>
                  <a:lnTo>
                    <a:pt x="13" y="35"/>
                  </a:lnTo>
                  <a:lnTo>
                    <a:pt x="16" y="41"/>
                  </a:lnTo>
                  <a:lnTo>
                    <a:pt x="22" y="46"/>
                  </a:lnTo>
                  <a:lnTo>
                    <a:pt x="27" y="51"/>
                  </a:lnTo>
                  <a:lnTo>
                    <a:pt x="33" y="57"/>
                  </a:lnTo>
                  <a:lnTo>
                    <a:pt x="38" y="60"/>
                  </a:lnTo>
                  <a:lnTo>
                    <a:pt x="43" y="64"/>
                  </a:lnTo>
                  <a:lnTo>
                    <a:pt x="49" y="67"/>
                  </a:lnTo>
                  <a:lnTo>
                    <a:pt x="56" y="70"/>
                  </a:lnTo>
                  <a:lnTo>
                    <a:pt x="59" y="72"/>
                  </a:lnTo>
                  <a:lnTo>
                    <a:pt x="65" y="75"/>
                  </a:lnTo>
                  <a:lnTo>
                    <a:pt x="70" y="76"/>
                  </a:lnTo>
                  <a:lnTo>
                    <a:pt x="75" y="76"/>
                  </a:lnTo>
                  <a:lnTo>
                    <a:pt x="78" y="76"/>
                  </a:lnTo>
                  <a:lnTo>
                    <a:pt x="81" y="76"/>
                  </a:lnTo>
                  <a:lnTo>
                    <a:pt x="84" y="75"/>
                  </a:lnTo>
                  <a:lnTo>
                    <a:pt x="87" y="75"/>
                  </a:lnTo>
                  <a:lnTo>
                    <a:pt x="90" y="72"/>
                  </a:lnTo>
                  <a:lnTo>
                    <a:pt x="94" y="70"/>
                  </a:lnTo>
                  <a:lnTo>
                    <a:pt x="97" y="68"/>
                  </a:lnTo>
                  <a:lnTo>
                    <a:pt x="100" y="65"/>
                  </a:lnTo>
                  <a:lnTo>
                    <a:pt x="103" y="60"/>
                  </a:lnTo>
                  <a:lnTo>
                    <a:pt x="106" y="56"/>
                  </a:lnTo>
                  <a:lnTo>
                    <a:pt x="106" y="51"/>
                  </a:lnTo>
                  <a:lnTo>
                    <a:pt x="103" y="49"/>
                  </a:lnTo>
                  <a:lnTo>
                    <a:pt x="100" y="48"/>
                  </a:lnTo>
                  <a:lnTo>
                    <a:pt x="97" y="46"/>
                  </a:lnTo>
                  <a:lnTo>
                    <a:pt x="94" y="45"/>
                  </a:lnTo>
                  <a:lnTo>
                    <a:pt x="90" y="45"/>
                  </a:lnTo>
                  <a:lnTo>
                    <a:pt x="87" y="45"/>
                  </a:lnTo>
                  <a:lnTo>
                    <a:pt x="84" y="43"/>
                  </a:lnTo>
                  <a:lnTo>
                    <a:pt x="81" y="43"/>
                  </a:lnTo>
                  <a:lnTo>
                    <a:pt x="78" y="43"/>
                  </a:lnTo>
                  <a:lnTo>
                    <a:pt x="75" y="43"/>
                  </a:lnTo>
                  <a:lnTo>
                    <a:pt x="71" y="43"/>
                  </a:lnTo>
                  <a:lnTo>
                    <a:pt x="68" y="43"/>
                  </a:lnTo>
                  <a:lnTo>
                    <a:pt x="67" y="43"/>
                  </a:lnTo>
                  <a:lnTo>
                    <a:pt x="63" y="4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49" name="Google Shape;2549;p49"/>
            <p:cNvSpPr/>
            <p:nvPr/>
          </p:nvSpPr>
          <p:spPr>
            <a:xfrm>
              <a:off x="5074" y="3596"/>
              <a:ext cx="122" cy="35"/>
            </a:xfrm>
            <a:custGeom>
              <a:avLst/>
              <a:gdLst/>
              <a:ahLst/>
              <a:cxnLst/>
              <a:rect l="l" t="t" r="r" b="b"/>
              <a:pathLst>
                <a:path w="122" h="35" extrusionOk="0">
                  <a:moveTo>
                    <a:pt x="98" y="1"/>
                  </a:moveTo>
                  <a:lnTo>
                    <a:pt x="95" y="1"/>
                  </a:lnTo>
                  <a:lnTo>
                    <a:pt x="94" y="0"/>
                  </a:lnTo>
                  <a:lnTo>
                    <a:pt x="89" y="0"/>
                  </a:lnTo>
                  <a:lnTo>
                    <a:pt x="86" y="0"/>
                  </a:lnTo>
                  <a:lnTo>
                    <a:pt x="81" y="0"/>
                  </a:lnTo>
                  <a:lnTo>
                    <a:pt x="78" y="0"/>
                  </a:lnTo>
                  <a:lnTo>
                    <a:pt x="73" y="0"/>
                  </a:lnTo>
                  <a:lnTo>
                    <a:pt x="70" y="1"/>
                  </a:lnTo>
                  <a:lnTo>
                    <a:pt x="63" y="1"/>
                  </a:lnTo>
                  <a:lnTo>
                    <a:pt x="59" y="1"/>
                  </a:lnTo>
                  <a:lnTo>
                    <a:pt x="54" y="1"/>
                  </a:lnTo>
                  <a:lnTo>
                    <a:pt x="51" y="1"/>
                  </a:lnTo>
                  <a:lnTo>
                    <a:pt x="44" y="3"/>
                  </a:lnTo>
                  <a:lnTo>
                    <a:pt x="41" y="3"/>
                  </a:lnTo>
                  <a:lnTo>
                    <a:pt x="36" y="3"/>
                  </a:lnTo>
                  <a:lnTo>
                    <a:pt x="32" y="5"/>
                  </a:lnTo>
                  <a:lnTo>
                    <a:pt x="27" y="5"/>
                  </a:lnTo>
                  <a:lnTo>
                    <a:pt x="24" y="6"/>
                  </a:lnTo>
                  <a:lnTo>
                    <a:pt x="19" y="6"/>
                  </a:lnTo>
                  <a:lnTo>
                    <a:pt x="16" y="8"/>
                  </a:lnTo>
                  <a:lnTo>
                    <a:pt x="13" y="8"/>
                  </a:lnTo>
                  <a:lnTo>
                    <a:pt x="9" y="9"/>
                  </a:lnTo>
                  <a:lnTo>
                    <a:pt x="6" y="9"/>
                  </a:lnTo>
                  <a:lnTo>
                    <a:pt x="5" y="11"/>
                  </a:lnTo>
                  <a:lnTo>
                    <a:pt x="2" y="12"/>
                  </a:lnTo>
                  <a:lnTo>
                    <a:pt x="0" y="14"/>
                  </a:lnTo>
                  <a:lnTo>
                    <a:pt x="2" y="16"/>
                  </a:lnTo>
                  <a:lnTo>
                    <a:pt x="6" y="19"/>
                  </a:lnTo>
                  <a:lnTo>
                    <a:pt x="8" y="19"/>
                  </a:lnTo>
                  <a:lnTo>
                    <a:pt x="11" y="20"/>
                  </a:lnTo>
                  <a:lnTo>
                    <a:pt x="14" y="20"/>
                  </a:lnTo>
                  <a:lnTo>
                    <a:pt x="19" y="22"/>
                  </a:lnTo>
                  <a:lnTo>
                    <a:pt x="22" y="22"/>
                  </a:lnTo>
                  <a:lnTo>
                    <a:pt x="27" y="24"/>
                  </a:lnTo>
                  <a:lnTo>
                    <a:pt x="30" y="25"/>
                  </a:lnTo>
                  <a:lnTo>
                    <a:pt x="35" y="25"/>
                  </a:lnTo>
                  <a:lnTo>
                    <a:pt x="40" y="27"/>
                  </a:lnTo>
                  <a:lnTo>
                    <a:pt x="43" y="27"/>
                  </a:lnTo>
                  <a:lnTo>
                    <a:pt x="48" y="28"/>
                  </a:lnTo>
                  <a:lnTo>
                    <a:pt x="52" y="30"/>
                  </a:lnTo>
                  <a:lnTo>
                    <a:pt x="57" y="30"/>
                  </a:lnTo>
                  <a:lnTo>
                    <a:pt x="62" y="32"/>
                  </a:lnTo>
                  <a:lnTo>
                    <a:pt x="67" y="33"/>
                  </a:lnTo>
                  <a:lnTo>
                    <a:pt x="71" y="33"/>
                  </a:lnTo>
                  <a:lnTo>
                    <a:pt x="76" y="33"/>
                  </a:lnTo>
                  <a:lnTo>
                    <a:pt x="81" y="35"/>
                  </a:lnTo>
                  <a:lnTo>
                    <a:pt x="84" y="35"/>
                  </a:lnTo>
                  <a:lnTo>
                    <a:pt x="89" y="35"/>
                  </a:lnTo>
                  <a:lnTo>
                    <a:pt x="94" y="35"/>
                  </a:lnTo>
                  <a:lnTo>
                    <a:pt x="97" y="35"/>
                  </a:lnTo>
                  <a:lnTo>
                    <a:pt x="100" y="35"/>
                  </a:lnTo>
                  <a:lnTo>
                    <a:pt x="105" y="35"/>
                  </a:lnTo>
                  <a:lnTo>
                    <a:pt x="108" y="35"/>
                  </a:lnTo>
                  <a:lnTo>
                    <a:pt x="111" y="33"/>
                  </a:lnTo>
                  <a:lnTo>
                    <a:pt x="113" y="33"/>
                  </a:lnTo>
                  <a:lnTo>
                    <a:pt x="116" y="33"/>
                  </a:lnTo>
                  <a:lnTo>
                    <a:pt x="119" y="30"/>
                  </a:lnTo>
                  <a:lnTo>
                    <a:pt x="122" y="27"/>
                  </a:lnTo>
                  <a:lnTo>
                    <a:pt x="122" y="24"/>
                  </a:lnTo>
                  <a:lnTo>
                    <a:pt x="122" y="20"/>
                  </a:lnTo>
                  <a:lnTo>
                    <a:pt x="122" y="17"/>
                  </a:lnTo>
                  <a:lnTo>
                    <a:pt x="120" y="16"/>
                  </a:lnTo>
                  <a:lnTo>
                    <a:pt x="119" y="11"/>
                  </a:lnTo>
                  <a:lnTo>
                    <a:pt x="116" y="8"/>
                  </a:lnTo>
                  <a:lnTo>
                    <a:pt x="113" y="5"/>
                  </a:lnTo>
                  <a:lnTo>
                    <a:pt x="108" y="3"/>
                  </a:lnTo>
                  <a:lnTo>
                    <a:pt x="103" y="1"/>
                  </a:lnTo>
                  <a:lnTo>
                    <a:pt x="98" y="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50" name="Google Shape;2550;p49"/>
            <p:cNvSpPr/>
            <p:nvPr/>
          </p:nvSpPr>
          <p:spPr>
            <a:xfrm>
              <a:off x="5217" y="3780"/>
              <a:ext cx="155" cy="22"/>
            </a:xfrm>
            <a:custGeom>
              <a:avLst/>
              <a:gdLst/>
              <a:ahLst/>
              <a:cxnLst/>
              <a:rect l="l" t="t" r="r" b="b"/>
              <a:pathLst>
                <a:path w="155" h="22" extrusionOk="0">
                  <a:moveTo>
                    <a:pt x="120" y="3"/>
                  </a:moveTo>
                  <a:lnTo>
                    <a:pt x="115" y="3"/>
                  </a:lnTo>
                  <a:lnTo>
                    <a:pt x="112" y="3"/>
                  </a:lnTo>
                  <a:lnTo>
                    <a:pt x="107" y="3"/>
                  </a:lnTo>
                  <a:lnTo>
                    <a:pt x="104" y="3"/>
                  </a:lnTo>
                  <a:lnTo>
                    <a:pt x="98" y="1"/>
                  </a:lnTo>
                  <a:lnTo>
                    <a:pt x="95" y="1"/>
                  </a:lnTo>
                  <a:lnTo>
                    <a:pt x="88" y="1"/>
                  </a:lnTo>
                  <a:lnTo>
                    <a:pt x="84" y="1"/>
                  </a:lnTo>
                  <a:lnTo>
                    <a:pt x="77" y="1"/>
                  </a:lnTo>
                  <a:lnTo>
                    <a:pt x="73" y="1"/>
                  </a:lnTo>
                  <a:lnTo>
                    <a:pt x="66" y="1"/>
                  </a:lnTo>
                  <a:lnTo>
                    <a:pt x="60" y="1"/>
                  </a:lnTo>
                  <a:lnTo>
                    <a:pt x="54" y="0"/>
                  </a:lnTo>
                  <a:lnTo>
                    <a:pt x="49" y="0"/>
                  </a:lnTo>
                  <a:lnTo>
                    <a:pt x="42" y="0"/>
                  </a:lnTo>
                  <a:lnTo>
                    <a:pt x="38" y="0"/>
                  </a:lnTo>
                  <a:lnTo>
                    <a:pt x="31" y="0"/>
                  </a:lnTo>
                  <a:lnTo>
                    <a:pt x="27" y="0"/>
                  </a:lnTo>
                  <a:lnTo>
                    <a:pt x="22" y="0"/>
                  </a:lnTo>
                  <a:lnTo>
                    <a:pt x="17" y="0"/>
                  </a:lnTo>
                  <a:lnTo>
                    <a:pt x="12" y="0"/>
                  </a:lnTo>
                  <a:lnTo>
                    <a:pt x="9" y="0"/>
                  </a:lnTo>
                  <a:lnTo>
                    <a:pt x="6" y="0"/>
                  </a:lnTo>
                  <a:lnTo>
                    <a:pt x="4" y="1"/>
                  </a:lnTo>
                  <a:lnTo>
                    <a:pt x="0" y="1"/>
                  </a:lnTo>
                  <a:lnTo>
                    <a:pt x="0" y="3"/>
                  </a:lnTo>
                  <a:lnTo>
                    <a:pt x="0" y="5"/>
                  </a:lnTo>
                  <a:lnTo>
                    <a:pt x="1" y="6"/>
                  </a:lnTo>
                  <a:lnTo>
                    <a:pt x="3" y="8"/>
                  </a:lnTo>
                  <a:lnTo>
                    <a:pt x="6" y="9"/>
                  </a:lnTo>
                  <a:lnTo>
                    <a:pt x="11" y="9"/>
                  </a:lnTo>
                  <a:lnTo>
                    <a:pt x="14" y="11"/>
                  </a:lnTo>
                  <a:lnTo>
                    <a:pt x="17" y="13"/>
                  </a:lnTo>
                  <a:lnTo>
                    <a:pt x="22" y="14"/>
                  </a:lnTo>
                  <a:lnTo>
                    <a:pt x="25" y="14"/>
                  </a:lnTo>
                  <a:lnTo>
                    <a:pt x="30" y="16"/>
                  </a:lnTo>
                  <a:lnTo>
                    <a:pt x="35" y="16"/>
                  </a:lnTo>
                  <a:lnTo>
                    <a:pt x="39" y="17"/>
                  </a:lnTo>
                  <a:lnTo>
                    <a:pt x="42" y="17"/>
                  </a:lnTo>
                  <a:lnTo>
                    <a:pt x="47" y="19"/>
                  </a:lnTo>
                  <a:lnTo>
                    <a:pt x="52" y="19"/>
                  </a:lnTo>
                  <a:lnTo>
                    <a:pt x="57" y="20"/>
                  </a:lnTo>
                  <a:lnTo>
                    <a:pt x="61" y="20"/>
                  </a:lnTo>
                  <a:lnTo>
                    <a:pt x="66" y="20"/>
                  </a:lnTo>
                  <a:lnTo>
                    <a:pt x="71" y="20"/>
                  </a:lnTo>
                  <a:lnTo>
                    <a:pt x="76" y="22"/>
                  </a:lnTo>
                  <a:lnTo>
                    <a:pt x="81" y="22"/>
                  </a:lnTo>
                  <a:lnTo>
                    <a:pt x="85" y="22"/>
                  </a:lnTo>
                  <a:lnTo>
                    <a:pt x="88" y="22"/>
                  </a:lnTo>
                  <a:lnTo>
                    <a:pt x="93" y="22"/>
                  </a:lnTo>
                  <a:lnTo>
                    <a:pt x="98" y="22"/>
                  </a:lnTo>
                  <a:lnTo>
                    <a:pt x="101" y="22"/>
                  </a:lnTo>
                  <a:lnTo>
                    <a:pt x="106" y="22"/>
                  </a:lnTo>
                  <a:lnTo>
                    <a:pt x="109" y="22"/>
                  </a:lnTo>
                  <a:lnTo>
                    <a:pt x="112" y="20"/>
                  </a:lnTo>
                  <a:lnTo>
                    <a:pt x="115" y="20"/>
                  </a:lnTo>
                  <a:lnTo>
                    <a:pt x="119" y="20"/>
                  </a:lnTo>
                  <a:lnTo>
                    <a:pt x="122" y="20"/>
                  </a:lnTo>
                  <a:lnTo>
                    <a:pt x="126" y="20"/>
                  </a:lnTo>
                  <a:lnTo>
                    <a:pt x="131" y="20"/>
                  </a:lnTo>
                  <a:lnTo>
                    <a:pt x="136" y="19"/>
                  </a:lnTo>
                  <a:lnTo>
                    <a:pt x="141" y="17"/>
                  </a:lnTo>
                  <a:lnTo>
                    <a:pt x="146" y="16"/>
                  </a:lnTo>
                  <a:lnTo>
                    <a:pt x="150" y="14"/>
                  </a:lnTo>
                  <a:lnTo>
                    <a:pt x="152" y="11"/>
                  </a:lnTo>
                  <a:lnTo>
                    <a:pt x="155" y="9"/>
                  </a:lnTo>
                  <a:lnTo>
                    <a:pt x="155" y="6"/>
                  </a:lnTo>
                  <a:lnTo>
                    <a:pt x="153" y="5"/>
                  </a:lnTo>
                  <a:lnTo>
                    <a:pt x="150" y="1"/>
                  </a:lnTo>
                  <a:lnTo>
                    <a:pt x="144" y="1"/>
                  </a:lnTo>
                  <a:lnTo>
                    <a:pt x="139" y="1"/>
                  </a:lnTo>
                  <a:lnTo>
                    <a:pt x="133" y="1"/>
                  </a:lnTo>
                  <a:lnTo>
                    <a:pt x="128" y="1"/>
                  </a:lnTo>
                  <a:lnTo>
                    <a:pt x="123" y="3"/>
                  </a:lnTo>
                  <a:lnTo>
                    <a:pt x="12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sp>
        <p:nvSpPr>
          <p:cNvPr id="342" name="Google Shape;342;p5"/>
          <p:cNvSpPr txBox="1">
            <a:spLocks noGrp="1"/>
          </p:cNvSpPr>
          <p:nvPr>
            <p:ph type="title"/>
          </p:nvPr>
        </p:nvSpPr>
        <p:spPr>
          <a:xfrm>
            <a:off x="473075" y="333375"/>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Microorganisms (Germs)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343" name="Google Shape;343;p5"/>
          <p:cNvSpPr txBox="1">
            <a:spLocks noGrp="1"/>
          </p:cNvSpPr>
          <p:nvPr>
            <p:ph type="body" idx="1"/>
          </p:nvPr>
        </p:nvSpPr>
        <p:spPr>
          <a:xfrm>
            <a:off x="0" y="1776412"/>
            <a:ext cx="9144000" cy="4705350"/>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None/>
            </a:pPr>
            <a:r>
              <a:rPr lang="en-US" sz="3600" b="0" i="0" u="none">
                <a:solidFill>
                  <a:schemeClr val="dk1"/>
                </a:solidFill>
                <a:latin typeface="Arial"/>
                <a:ea typeface="Arial"/>
                <a:cs typeface="Arial"/>
                <a:sym typeface="Arial"/>
              </a:rPr>
              <a:t>Nonpathogens</a:t>
            </a:r>
            <a:endParaRPr/>
          </a:p>
          <a:p>
            <a:pPr marL="742950" lvl="1" indent="-285750" algn="l" rtl="0">
              <a:lnSpc>
                <a:spcPct val="100000"/>
              </a:lnSpc>
              <a:spcBef>
                <a:spcPts val="560"/>
              </a:spcBef>
              <a:spcAft>
                <a:spcPts val="0"/>
              </a:spcAft>
              <a:buClr>
                <a:schemeClr val="dk1"/>
              </a:buClr>
              <a:buSzPts val="2800"/>
              <a:buFont typeface="Arial"/>
              <a:buChar char="–"/>
            </a:pPr>
            <a:r>
              <a:rPr lang="en-US" sz="2800" b="0" i="0" u="none">
                <a:solidFill>
                  <a:schemeClr val="dk1"/>
                </a:solidFill>
                <a:latin typeface="Arial"/>
                <a:ea typeface="Arial"/>
                <a:cs typeface="Arial"/>
                <a:sym typeface="Arial"/>
              </a:rPr>
              <a:t>Benefit us by maintaining a balance in our environment and in our body</a:t>
            </a:r>
            <a:endParaRPr/>
          </a:p>
          <a:p>
            <a:pPr marL="342900" lvl="0" indent="-342900" algn="l" rtl="0">
              <a:lnSpc>
                <a:spcPct val="100000"/>
              </a:lnSpc>
              <a:spcBef>
                <a:spcPts val="720"/>
              </a:spcBef>
              <a:spcAft>
                <a:spcPts val="0"/>
              </a:spcAft>
              <a:buClr>
                <a:schemeClr val="dk1"/>
              </a:buClr>
              <a:buSzPts val="3600"/>
              <a:buFont typeface="Arial"/>
              <a:buNone/>
            </a:pPr>
            <a:r>
              <a:rPr lang="en-US" sz="3600" b="0" i="0" u="none">
                <a:solidFill>
                  <a:schemeClr val="dk1"/>
                </a:solidFill>
                <a:latin typeface="Arial"/>
                <a:ea typeface="Arial"/>
                <a:cs typeface="Arial"/>
                <a:sym typeface="Arial"/>
              </a:rPr>
              <a:t>Pathogens</a:t>
            </a:r>
            <a:endParaRPr/>
          </a:p>
          <a:p>
            <a:pPr marL="742950" lvl="1" indent="-285750" algn="l" rtl="0">
              <a:lnSpc>
                <a:spcPct val="100000"/>
              </a:lnSpc>
              <a:spcBef>
                <a:spcPts val="560"/>
              </a:spcBef>
              <a:spcAft>
                <a:spcPts val="0"/>
              </a:spcAft>
              <a:buClr>
                <a:schemeClr val="dk1"/>
              </a:buClr>
              <a:buSzPts val="2800"/>
              <a:buFont typeface="Arial"/>
              <a:buChar char="–"/>
            </a:pPr>
            <a:r>
              <a:rPr lang="en-US" sz="2800" b="0" i="0" u="none">
                <a:solidFill>
                  <a:schemeClr val="dk1"/>
                </a:solidFill>
                <a:latin typeface="Arial"/>
                <a:ea typeface="Arial"/>
                <a:cs typeface="Arial"/>
                <a:sym typeface="Arial"/>
              </a:rPr>
              <a:t>May cause:</a:t>
            </a:r>
            <a:endParaRPr/>
          </a:p>
          <a:p>
            <a:pPr marL="1143000" lvl="2" indent="-228600" algn="l" rtl="0">
              <a:lnSpc>
                <a:spcPct val="100000"/>
              </a:lnSpc>
              <a:spcBef>
                <a:spcPts val="64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illness</a:t>
            </a:r>
            <a:endParaRPr/>
          </a:p>
          <a:p>
            <a:pPr marL="1143000" lvl="2" indent="-228600" algn="l" rtl="0">
              <a:lnSpc>
                <a:spcPct val="100000"/>
              </a:lnSpc>
              <a:spcBef>
                <a:spcPts val="64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infection</a:t>
            </a:r>
            <a:endParaRPr/>
          </a:p>
          <a:p>
            <a:pPr marL="1143000" lvl="2" indent="-228600" algn="l" rtl="0">
              <a:lnSpc>
                <a:spcPct val="100000"/>
              </a:lnSpc>
              <a:spcBef>
                <a:spcPts val="64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disease</a:t>
            </a:r>
            <a:endParaRPr/>
          </a:p>
        </p:txBody>
      </p:sp>
      <p:grpSp>
        <p:nvGrpSpPr>
          <p:cNvPr id="344" name="Google Shape;344;p5"/>
          <p:cNvGrpSpPr/>
          <p:nvPr/>
        </p:nvGrpSpPr>
        <p:grpSpPr>
          <a:xfrm>
            <a:off x="4786312" y="4152900"/>
            <a:ext cx="3692525" cy="1628775"/>
            <a:chOff x="2620" y="1394"/>
            <a:chExt cx="2544" cy="1122"/>
          </a:xfrm>
        </p:grpSpPr>
        <p:sp>
          <p:nvSpPr>
            <p:cNvPr id="345" name="Google Shape;345;p5"/>
            <p:cNvSpPr/>
            <p:nvPr/>
          </p:nvSpPr>
          <p:spPr>
            <a:xfrm>
              <a:off x="2620" y="1394"/>
              <a:ext cx="2544" cy="112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6" name="Google Shape;346;p5"/>
            <p:cNvSpPr/>
            <p:nvPr/>
          </p:nvSpPr>
          <p:spPr>
            <a:xfrm>
              <a:off x="2620" y="1394"/>
              <a:ext cx="2544" cy="1122"/>
            </a:xfrm>
            <a:custGeom>
              <a:avLst/>
              <a:gdLst/>
              <a:ahLst/>
              <a:cxnLst/>
              <a:rect l="l" t="t" r="r" b="b"/>
              <a:pathLst>
                <a:path w="7632" h="3366" extrusionOk="0">
                  <a:moveTo>
                    <a:pt x="5625" y="82"/>
                  </a:moveTo>
                  <a:lnTo>
                    <a:pt x="5871" y="163"/>
                  </a:lnTo>
                  <a:lnTo>
                    <a:pt x="6074" y="327"/>
                  </a:lnTo>
                  <a:lnTo>
                    <a:pt x="6565" y="327"/>
                  </a:lnTo>
                  <a:lnTo>
                    <a:pt x="6811" y="206"/>
                  </a:lnTo>
                  <a:lnTo>
                    <a:pt x="7020" y="245"/>
                  </a:lnTo>
                  <a:lnTo>
                    <a:pt x="7347" y="408"/>
                  </a:lnTo>
                  <a:lnTo>
                    <a:pt x="7632" y="782"/>
                  </a:lnTo>
                  <a:lnTo>
                    <a:pt x="7632" y="1148"/>
                  </a:lnTo>
                  <a:lnTo>
                    <a:pt x="7387" y="1393"/>
                  </a:lnTo>
                  <a:lnTo>
                    <a:pt x="6729" y="1721"/>
                  </a:lnTo>
                  <a:lnTo>
                    <a:pt x="6607" y="1930"/>
                  </a:lnTo>
                  <a:lnTo>
                    <a:pt x="6565" y="2175"/>
                  </a:lnTo>
                  <a:lnTo>
                    <a:pt x="6238" y="2503"/>
                  </a:lnTo>
                  <a:lnTo>
                    <a:pt x="5989" y="2584"/>
                  </a:lnTo>
                  <a:lnTo>
                    <a:pt x="4513" y="2503"/>
                  </a:lnTo>
                  <a:lnTo>
                    <a:pt x="4186" y="2584"/>
                  </a:lnTo>
                  <a:lnTo>
                    <a:pt x="4022" y="2666"/>
                  </a:lnTo>
                  <a:lnTo>
                    <a:pt x="3859" y="2833"/>
                  </a:lnTo>
                  <a:lnTo>
                    <a:pt x="3819" y="3033"/>
                  </a:lnTo>
                  <a:lnTo>
                    <a:pt x="3610" y="3324"/>
                  </a:lnTo>
                  <a:lnTo>
                    <a:pt x="3161" y="3366"/>
                  </a:lnTo>
                  <a:lnTo>
                    <a:pt x="2874" y="3196"/>
                  </a:lnTo>
                  <a:lnTo>
                    <a:pt x="2298" y="2787"/>
                  </a:lnTo>
                  <a:lnTo>
                    <a:pt x="2053" y="2705"/>
                  </a:lnTo>
                  <a:lnTo>
                    <a:pt x="1479" y="2748"/>
                  </a:lnTo>
                  <a:lnTo>
                    <a:pt x="494" y="2996"/>
                  </a:lnTo>
                  <a:lnTo>
                    <a:pt x="331" y="2951"/>
                  </a:lnTo>
                  <a:lnTo>
                    <a:pt x="0" y="2623"/>
                  </a:lnTo>
                  <a:lnTo>
                    <a:pt x="0" y="2214"/>
                  </a:lnTo>
                  <a:lnTo>
                    <a:pt x="331" y="1884"/>
                  </a:lnTo>
                  <a:lnTo>
                    <a:pt x="782" y="1639"/>
                  </a:lnTo>
                  <a:lnTo>
                    <a:pt x="1067" y="1312"/>
                  </a:lnTo>
                  <a:lnTo>
                    <a:pt x="904" y="1066"/>
                  </a:lnTo>
                  <a:lnTo>
                    <a:pt x="864" y="984"/>
                  </a:lnTo>
                  <a:lnTo>
                    <a:pt x="864" y="863"/>
                  </a:lnTo>
                  <a:lnTo>
                    <a:pt x="1195" y="617"/>
                  </a:lnTo>
                  <a:lnTo>
                    <a:pt x="2343" y="700"/>
                  </a:lnTo>
                  <a:lnTo>
                    <a:pt x="2874" y="700"/>
                  </a:lnTo>
                  <a:lnTo>
                    <a:pt x="3411" y="573"/>
                  </a:lnTo>
                  <a:lnTo>
                    <a:pt x="3610" y="327"/>
                  </a:lnTo>
                  <a:lnTo>
                    <a:pt x="3610" y="245"/>
                  </a:lnTo>
                  <a:lnTo>
                    <a:pt x="3900" y="42"/>
                  </a:lnTo>
                  <a:lnTo>
                    <a:pt x="4022" y="0"/>
                  </a:lnTo>
                  <a:lnTo>
                    <a:pt x="5253" y="42"/>
                  </a:lnTo>
                  <a:lnTo>
                    <a:pt x="5625" y="8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7" name="Google Shape;347;p5"/>
            <p:cNvSpPr/>
            <p:nvPr/>
          </p:nvSpPr>
          <p:spPr>
            <a:xfrm>
              <a:off x="2647" y="1435"/>
              <a:ext cx="2477" cy="1024"/>
            </a:xfrm>
            <a:custGeom>
              <a:avLst/>
              <a:gdLst/>
              <a:ahLst/>
              <a:cxnLst/>
              <a:rect l="l" t="t" r="r" b="b"/>
              <a:pathLst>
                <a:path w="7429" h="3072" extrusionOk="0">
                  <a:moveTo>
                    <a:pt x="5213" y="121"/>
                  </a:moveTo>
                  <a:lnTo>
                    <a:pt x="5708" y="121"/>
                  </a:lnTo>
                  <a:lnTo>
                    <a:pt x="5907" y="327"/>
                  </a:lnTo>
                  <a:lnTo>
                    <a:pt x="6238" y="367"/>
                  </a:lnTo>
                  <a:lnTo>
                    <a:pt x="6362" y="367"/>
                  </a:lnTo>
                  <a:lnTo>
                    <a:pt x="6729" y="245"/>
                  </a:lnTo>
                  <a:lnTo>
                    <a:pt x="6938" y="245"/>
                  </a:lnTo>
                  <a:lnTo>
                    <a:pt x="7222" y="412"/>
                  </a:lnTo>
                  <a:lnTo>
                    <a:pt x="7429" y="693"/>
                  </a:lnTo>
                  <a:lnTo>
                    <a:pt x="7387" y="1024"/>
                  </a:lnTo>
                  <a:lnTo>
                    <a:pt x="6974" y="1312"/>
                  </a:lnTo>
                  <a:lnTo>
                    <a:pt x="6565" y="1475"/>
                  </a:lnTo>
                  <a:lnTo>
                    <a:pt x="6401" y="1679"/>
                  </a:lnTo>
                  <a:lnTo>
                    <a:pt x="6362" y="1888"/>
                  </a:lnTo>
                  <a:lnTo>
                    <a:pt x="6238" y="2133"/>
                  </a:lnTo>
                  <a:lnTo>
                    <a:pt x="5953" y="2336"/>
                  </a:lnTo>
                  <a:lnTo>
                    <a:pt x="4313" y="2255"/>
                  </a:lnTo>
                  <a:lnTo>
                    <a:pt x="3901" y="2379"/>
                  </a:lnTo>
                  <a:lnTo>
                    <a:pt x="3694" y="2624"/>
                  </a:lnTo>
                  <a:lnTo>
                    <a:pt x="3492" y="3072"/>
                  </a:lnTo>
                  <a:lnTo>
                    <a:pt x="3037" y="3072"/>
                  </a:lnTo>
                  <a:lnTo>
                    <a:pt x="2588" y="2745"/>
                  </a:lnTo>
                  <a:lnTo>
                    <a:pt x="2343" y="2499"/>
                  </a:lnTo>
                  <a:lnTo>
                    <a:pt x="2015" y="2418"/>
                  </a:lnTo>
                  <a:lnTo>
                    <a:pt x="1439" y="2460"/>
                  </a:lnTo>
                  <a:lnTo>
                    <a:pt x="822" y="2663"/>
                  </a:lnTo>
                  <a:lnTo>
                    <a:pt x="209" y="2663"/>
                  </a:lnTo>
                  <a:lnTo>
                    <a:pt x="46" y="2499"/>
                  </a:lnTo>
                  <a:lnTo>
                    <a:pt x="0" y="2173"/>
                  </a:lnTo>
                  <a:lnTo>
                    <a:pt x="290" y="1888"/>
                  </a:lnTo>
                  <a:lnTo>
                    <a:pt x="948" y="1515"/>
                  </a:lnTo>
                  <a:lnTo>
                    <a:pt x="1113" y="1351"/>
                  </a:lnTo>
                  <a:lnTo>
                    <a:pt x="1113" y="1149"/>
                  </a:lnTo>
                  <a:lnTo>
                    <a:pt x="903" y="903"/>
                  </a:lnTo>
                  <a:lnTo>
                    <a:pt x="903" y="821"/>
                  </a:lnTo>
                  <a:lnTo>
                    <a:pt x="1031" y="693"/>
                  </a:lnTo>
                  <a:lnTo>
                    <a:pt x="2997" y="693"/>
                  </a:lnTo>
                  <a:lnTo>
                    <a:pt x="3446" y="530"/>
                  </a:lnTo>
                  <a:lnTo>
                    <a:pt x="3694" y="121"/>
                  </a:lnTo>
                  <a:lnTo>
                    <a:pt x="3940" y="0"/>
                  </a:lnTo>
                  <a:lnTo>
                    <a:pt x="5132" y="39"/>
                  </a:lnTo>
                  <a:lnTo>
                    <a:pt x="5213" y="121"/>
                  </a:lnTo>
                  <a:close/>
                </a:path>
              </a:pathLst>
            </a:custGeom>
            <a:solidFill>
              <a:srgbClr val="FF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8" name="Google Shape;348;p5"/>
            <p:cNvSpPr/>
            <p:nvPr/>
          </p:nvSpPr>
          <p:spPr>
            <a:xfrm>
              <a:off x="4331" y="1627"/>
              <a:ext cx="383" cy="313"/>
            </a:xfrm>
            <a:custGeom>
              <a:avLst/>
              <a:gdLst/>
              <a:ahLst/>
              <a:cxnLst/>
              <a:rect l="l" t="t" r="r" b="b"/>
              <a:pathLst>
                <a:path w="1149" h="939" extrusionOk="0">
                  <a:moveTo>
                    <a:pt x="857" y="0"/>
                  </a:moveTo>
                  <a:lnTo>
                    <a:pt x="1023" y="82"/>
                  </a:lnTo>
                  <a:lnTo>
                    <a:pt x="1149" y="245"/>
                  </a:lnTo>
                  <a:lnTo>
                    <a:pt x="1066" y="573"/>
                  </a:lnTo>
                  <a:lnTo>
                    <a:pt x="857" y="857"/>
                  </a:lnTo>
                  <a:lnTo>
                    <a:pt x="658" y="939"/>
                  </a:lnTo>
                  <a:lnTo>
                    <a:pt x="449" y="899"/>
                  </a:lnTo>
                  <a:lnTo>
                    <a:pt x="327" y="899"/>
                  </a:lnTo>
                  <a:lnTo>
                    <a:pt x="0" y="654"/>
                  </a:lnTo>
                  <a:lnTo>
                    <a:pt x="39" y="245"/>
                  </a:lnTo>
                  <a:lnTo>
                    <a:pt x="202" y="82"/>
                  </a:lnTo>
                  <a:lnTo>
                    <a:pt x="493" y="0"/>
                  </a:lnTo>
                  <a:lnTo>
                    <a:pt x="694" y="82"/>
                  </a:lnTo>
                  <a:lnTo>
                    <a:pt x="85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9" name="Google Shape;349;p5"/>
            <p:cNvSpPr/>
            <p:nvPr/>
          </p:nvSpPr>
          <p:spPr>
            <a:xfrm>
              <a:off x="4358" y="1666"/>
              <a:ext cx="314" cy="220"/>
            </a:xfrm>
            <a:custGeom>
              <a:avLst/>
              <a:gdLst/>
              <a:ahLst/>
              <a:cxnLst/>
              <a:rect l="l" t="t" r="r" b="b"/>
              <a:pathLst>
                <a:path w="941" h="658" extrusionOk="0">
                  <a:moveTo>
                    <a:pt x="739" y="46"/>
                  </a:moveTo>
                  <a:lnTo>
                    <a:pt x="821" y="46"/>
                  </a:lnTo>
                  <a:lnTo>
                    <a:pt x="941" y="167"/>
                  </a:lnTo>
                  <a:lnTo>
                    <a:pt x="739" y="576"/>
                  </a:lnTo>
                  <a:lnTo>
                    <a:pt x="612" y="658"/>
                  </a:lnTo>
                  <a:lnTo>
                    <a:pt x="284" y="658"/>
                  </a:lnTo>
                  <a:lnTo>
                    <a:pt x="39" y="495"/>
                  </a:lnTo>
                  <a:lnTo>
                    <a:pt x="39" y="291"/>
                  </a:lnTo>
                  <a:lnTo>
                    <a:pt x="0" y="249"/>
                  </a:lnTo>
                  <a:lnTo>
                    <a:pt x="202" y="46"/>
                  </a:lnTo>
                  <a:lnTo>
                    <a:pt x="367" y="0"/>
                  </a:lnTo>
                  <a:lnTo>
                    <a:pt x="530" y="82"/>
                  </a:lnTo>
                  <a:lnTo>
                    <a:pt x="739" y="46"/>
                  </a:lnTo>
                  <a:close/>
                </a:path>
              </a:pathLst>
            </a:custGeom>
            <a:solidFill>
              <a:srgbClr val="00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0" name="Google Shape;350;p5"/>
            <p:cNvSpPr/>
            <p:nvPr/>
          </p:nvSpPr>
          <p:spPr>
            <a:xfrm>
              <a:off x="4905" y="1694"/>
              <a:ext cx="55" cy="55"/>
            </a:xfrm>
            <a:custGeom>
              <a:avLst/>
              <a:gdLst/>
              <a:ahLst/>
              <a:cxnLst/>
              <a:rect l="l" t="t" r="r" b="b"/>
              <a:pathLst>
                <a:path w="164" h="167" extrusionOk="0">
                  <a:moveTo>
                    <a:pt x="164" y="85"/>
                  </a:moveTo>
                  <a:lnTo>
                    <a:pt x="82" y="167"/>
                  </a:lnTo>
                  <a:lnTo>
                    <a:pt x="0" y="167"/>
                  </a:lnTo>
                  <a:lnTo>
                    <a:pt x="0" y="0"/>
                  </a:lnTo>
                  <a:lnTo>
                    <a:pt x="82" y="0"/>
                  </a:lnTo>
                  <a:lnTo>
                    <a:pt x="164" y="85"/>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1" name="Google Shape;351;p5"/>
            <p:cNvSpPr/>
            <p:nvPr/>
          </p:nvSpPr>
          <p:spPr>
            <a:xfrm>
              <a:off x="4468" y="1736"/>
              <a:ext cx="39" cy="41"/>
            </a:xfrm>
            <a:custGeom>
              <a:avLst/>
              <a:gdLst/>
              <a:ahLst/>
              <a:cxnLst/>
              <a:rect l="l" t="t" r="r" b="b"/>
              <a:pathLst>
                <a:path w="118" h="121" extrusionOk="0">
                  <a:moveTo>
                    <a:pt x="118" y="39"/>
                  </a:moveTo>
                  <a:lnTo>
                    <a:pt x="118" y="121"/>
                  </a:lnTo>
                  <a:lnTo>
                    <a:pt x="0" y="121"/>
                  </a:lnTo>
                  <a:lnTo>
                    <a:pt x="37" y="0"/>
                  </a:lnTo>
                  <a:lnTo>
                    <a:pt x="81" y="39"/>
                  </a:lnTo>
                  <a:lnTo>
                    <a:pt x="118" y="39"/>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2" name="Google Shape;352;p5"/>
            <p:cNvSpPr/>
            <p:nvPr/>
          </p:nvSpPr>
          <p:spPr>
            <a:xfrm>
              <a:off x="3796" y="1763"/>
              <a:ext cx="42" cy="55"/>
            </a:xfrm>
            <a:custGeom>
              <a:avLst/>
              <a:gdLst/>
              <a:ahLst/>
              <a:cxnLst/>
              <a:rect l="l" t="t" r="r" b="b"/>
              <a:pathLst>
                <a:path w="127" h="165" extrusionOk="0">
                  <a:moveTo>
                    <a:pt x="127" y="165"/>
                  </a:moveTo>
                  <a:lnTo>
                    <a:pt x="0" y="152"/>
                  </a:lnTo>
                  <a:lnTo>
                    <a:pt x="82" y="0"/>
                  </a:lnTo>
                  <a:lnTo>
                    <a:pt x="127" y="0"/>
                  </a:lnTo>
                  <a:lnTo>
                    <a:pt x="127" y="165"/>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3" name="Google Shape;353;p5"/>
            <p:cNvSpPr/>
            <p:nvPr/>
          </p:nvSpPr>
          <p:spPr>
            <a:xfrm>
              <a:off x="4070" y="1777"/>
              <a:ext cx="69" cy="68"/>
            </a:xfrm>
            <a:custGeom>
              <a:avLst/>
              <a:gdLst/>
              <a:ahLst/>
              <a:cxnLst/>
              <a:rect l="l" t="t" r="r" b="b"/>
              <a:pathLst>
                <a:path w="208" h="206" extrusionOk="0">
                  <a:moveTo>
                    <a:pt x="208" y="82"/>
                  </a:moveTo>
                  <a:lnTo>
                    <a:pt x="0" y="206"/>
                  </a:lnTo>
                  <a:lnTo>
                    <a:pt x="0" y="42"/>
                  </a:lnTo>
                  <a:lnTo>
                    <a:pt x="82" y="0"/>
                  </a:lnTo>
                  <a:lnTo>
                    <a:pt x="127" y="0"/>
                  </a:lnTo>
                  <a:lnTo>
                    <a:pt x="208" y="8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4" name="Google Shape;354;p5"/>
            <p:cNvSpPr/>
            <p:nvPr/>
          </p:nvSpPr>
          <p:spPr>
            <a:xfrm>
              <a:off x="3030" y="1804"/>
              <a:ext cx="575" cy="342"/>
            </a:xfrm>
            <a:custGeom>
              <a:avLst/>
              <a:gdLst/>
              <a:ahLst/>
              <a:cxnLst/>
              <a:rect l="l" t="t" r="r" b="b"/>
              <a:pathLst>
                <a:path w="1725" h="1027" extrusionOk="0">
                  <a:moveTo>
                    <a:pt x="1604" y="82"/>
                  </a:moveTo>
                  <a:lnTo>
                    <a:pt x="1725" y="287"/>
                  </a:lnTo>
                  <a:lnTo>
                    <a:pt x="1644" y="409"/>
                  </a:lnTo>
                  <a:lnTo>
                    <a:pt x="1644" y="536"/>
                  </a:lnTo>
                  <a:lnTo>
                    <a:pt x="1686" y="573"/>
                  </a:lnTo>
                  <a:lnTo>
                    <a:pt x="1523" y="736"/>
                  </a:lnTo>
                  <a:lnTo>
                    <a:pt x="456" y="1027"/>
                  </a:lnTo>
                  <a:lnTo>
                    <a:pt x="46" y="1027"/>
                  </a:lnTo>
                  <a:lnTo>
                    <a:pt x="0" y="863"/>
                  </a:lnTo>
                  <a:lnTo>
                    <a:pt x="0" y="736"/>
                  </a:lnTo>
                  <a:lnTo>
                    <a:pt x="210" y="536"/>
                  </a:lnTo>
                  <a:lnTo>
                    <a:pt x="210" y="369"/>
                  </a:lnTo>
                  <a:lnTo>
                    <a:pt x="456" y="163"/>
                  </a:lnTo>
                  <a:lnTo>
                    <a:pt x="1068" y="0"/>
                  </a:lnTo>
                  <a:lnTo>
                    <a:pt x="1480" y="43"/>
                  </a:lnTo>
                  <a:lnTo>
                    <a:pt x="1604" y="8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5" name="Google Shape;355;p5"/>
            <p:cNvSpPr/>
            <p:nvPr/>
          </p:nvSpPr>
          <p:spPr>
            <a:xfrm>
              <a:off x="3073" y="1858"/>
              <a:ext cx="478" cy="247"/>
            </a:xfrm>
            <a:custGeom>
              <a:avLst/>
              <a:gdLst/>
              <a:ahLst/>
              <a:cxnLst/>
              <a:rect l="l" t="t" r="r" b="b"/>
              <a:pathLst>
                <a:path w="1434" h="740" extrusionOk="0">
                  <a:moveTo>
                    <a:pt x="1434" y="43"/>
                  </a:moveTo>
                  <a:lnTo>
                    <a:pt x="1434" y="164"/>
                  </a:lnTo>
                  <a:lnTo>
                    <a:pt x="1352" y="246"/>
                  </a:lnTo>
                  <a:lnTo>
                    <a:pt x="1352" y="328"/>
                  </a:lnTo>
                  <a:lnTo>
                    <a:pt x="1434" y="410"/>
                  </a:lnTo>
                  <a:lnTo>
                    <a:pt x="328" y="740"/>
                  </a:lnTo>
                  <a:lnTo>
                    <a:pt x="0" y="740"/>
                  </a:lnTo>
                  <a:lnTo>
                    <a:pt x="39" y="619"/>
                  </a:lnTo>
                  <a:lnTo>
                    <a:pt x="204" y="410"/>
                  </a:lnTo>
                  <a:lnTo>
                    <a:pt x="246" y="206"/>
                  </a:lnTo>
                  <a:lnTo>
                    <a:pt x="695" y="0"/>
                  </a:lnTo>
                  <a:lnTo>
                    <a:pt x="1395" y="0"/>
                  </a:lnTo>
                  <a:lnTo>
                    <a:pt x="1434" y="43"/>
                  </a:lnTo>
                  <a:close/>
                </a:path>
              </a:pathLst>
            </a:custGeom>
            <a:solidFill>
              <a:srgbClr val="00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6" name="Google Shape;356;p5"/>
            <p:cNvSpPr/>
            <p:nvPr/>
          </p:nvSpPr>
          <p:spPr>
            <a:xfrm>
              <a:off x="3236" y="1913"/>
              <a:ext cx="192" cy="70"/>
            </a:xfrm>
            <a:custGeom>
              <a:avLst/>
              <a:gdLst/>
              <a:ahLst/>
              <a:cxnLst/>
              <a:rect l="l" t="t" r="r" b="b"/>
              <a:pathLst>
                <a:path w="576" h="209" extrusionOk="0">
                  <a:moveTo>
                    <a:pt x="576" y="82"/>
                  </a:moveTo>
                  <a:lnTo>
                    <a:pt x="248" y="127"/>
                  </a:lnTo>
                  <a:lnTo>
                    <a:pt x="163" y="209"/>
                  </a:lnTo>
                  <a:lnTo>
                    <a:pt x="82" y="209"/>
                  </a:lnTo>
                  <a:lnTo>
                    <a:pt x="0" y="82"/>
                  </a:lnTo>
                  <a:lnTo>
                    <a:pt x="204" y="0"/>
                  </a:lnTo>
                  <a:lnTo>
                    <a:pt x="494" y="0"/>
                  </a:lnTo>
                  <a:lnTo>
                    <a:pt x="576" y="8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7" name="Google Shape;357;p5"/>
            <p:cNvSpPr/>
            <p:nvPr/>
          </p:nvSpPr>
          <p:spPr>
            <a:xfrm>
              <a:off x="4194" y="1940"/>
              <a:ext cx="55" cy="55"/>
            </a:xfrm>
            <a:custGeom>
              <a:avLst/>
              <a:gdLst/>
              <a:ahLst/>
              <a:cxnLst/>
              <a:rect l="l" t="t" r="r" b="b"/>
              <a:pathLst>
                <a:path w="163" h="164" extrusionOk="0">
                  <a:moveTo>
                    <a:pt x="163" y="82"/>
                  </a:moveTo>
                  <a:lnTo>
                    <a:pt x="81" y="164"/>
                  </a:lnTo>
                  <a:lnTo>
                    <a:pt x="0" y="164"/>
                  </a:lnTo>
                  <a:lnTo>
                    <a:pt x="120" y="0"/>
                  </a:lnTo>
                  <a:lnTo>
                    <a:pt x="163" y="45"/>
                  </a:lnTo>
                  <a:lnTo>
                    <a:pt x="163" y="8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8" name="Google Shape;358;p5"/>
            <p:cNvSpPr/>
            <p:nvPr/>
          </p:nvSpPr>
          <p:spPr>
            <a:xfrm>
              <a:off x="3823" y="2010"/>
              <a:ext cx="97" cy="39"/>
            </a:xfrm>
            <a:custGeom>
              <a:avLst/>
              <a:gdLst/>
              <a:ahLst/>
              <a:cxnLst/>
              <a:rect l="l" t="t" r="r" b="b"/>
              <a:pathLst>
                <a:path w="290" h="119" extrusionOk="0">
                  <a:moveTo>
                    <a:pt x="290" y="37"/>
                  </a:moveTo>
                  <a:lnTo>
                    <a:pt x="166" y="119"/>
                  </a:lnTo>
                  <a:lnTo>
                    <a:pt x="0" y="119"/>
                  </a:lnTo>
                  <a:lnTo>
                    <a:pt x="45" y="0"/>
                  </a:lnTo>
                  <a:lnTo>
                    <a:pt x="249" y="0"/>
                  </a:lnTo>
                  <a:lnTo>
                    <a:pt x="290" y="37"/>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9" name="Google Shape;359;p5"/>
            <p:cNvSpPr/>
            <p:nvPr/>
          </p:nvSpPr>
          <p:spPr>
            <a:xfrm>
              <a:off x="4577" y="2037"/>
              <a:ext cx="55" cy="55"/>
            </a:xfrm>
            <a:custGeom>
              <a:avLst/>
              <a:gdLst/>
              <a:ahLst/>
              <a:cxnLst/>
              <a:rect l="l" t="t" r="r" b="b"/>
              <a:pathLst>
                <a:path w="164" h="163" extrusionOk="0">
                  <a:moveTo>
                    <a:pt x="164" y="118"/>
                  </a:moveTo>
                  <a:lnTo>
                    <a:pt x="118" y="163"/>
                  </a:lnTo>
                  <a:lnTo>
                    <a:pt x="0" y="163"/>
                  </a:lnTo>
                  <a:lnTo>
                    <a:pt x="0" y="0"/>
                  </a:lnTo>
                  <a:lnTo>
                    <a:pt x="164" y="82"/>
                  </a:lnTo>
                  <a:lnTo>
                    <a:pt x="164" y="11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554"/>
        <p:cNvGrpSpPr/>
        <p:nvPr/>
      </p:nvGrpSpPr>
      <p:grpSpPr>
        <a:xfrm>
          <a:off x="0" y="0"/>
          <a:ext cx="0" cy="0"/>
          <a:chOff x="0" y="0"/>
          <a:chExt cx="0" cy="0"/>
        </a:xfrm>
      </p:grpSpPr>
      <p:sp>
        <p:nvSpPr>
          <p:cNvPr id="2555" name="Google Shape;2555;p50"/>
          <p:cNvSpPr txBox="1">
            <a:spLocks noGrp="1"/>
          </p:cNvSpPr>
          <p:nvPr>
            <p:ph type="title"/>
          </p:nvPr>
        </p:nvSpPr>
        <p:spPr>
          <a:xfrm>
            <a:off x="457200" y="285750"/>
            <a:ext cx="8229600" cy="144462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GLOVES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2556" name="Google Shape;2556;p50"/>
          <p:cNvSpPr txBox="1">
            <a:spLocks noGrp="1"/>
          </p:cNvSpPr>
          <p:nvPr>
            <p:ph type="body" idx="1"/>
          </p:nvPr>
        </p:nvSpPr>
        <p:spPr>
          <a:xfrm>
            <a:off x="498475" y="1854200"/>
            <a:ext cx="8194675" cy="4713287"/>
          </a:xfrm>
          <a:prstGeom prst="rect">
            <a:avLst/>
          </a:prstGeom>
          <a:noFill/>
          <a:ln>
            <a:noFill/>
          </a:ln>
        </p:spPr>
        <p:txBody>
          <a:bodyPr spcFirstLastPara="1" wrap="square" lIns="91425" tIns="45700" rIns="91425" bIns="45700" anchor="t" anchorCtr="0">
            <a:noAutofit/>
          </a:bodyPr>
          <a:lstStyle/>
          <a:p>
            <a:pPr marL="238125" lvl="0" indent="-238125"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Wear gloves (clean, nonsterile gloves) when </a:t>
            </a:r>
            <a:r>
              <a:rPr lang="en-US" sz="3200" b="0" i="0" u="none">
                <a:solidFill>
                  <a:schemeClr val="dk1"/>
                </a:solidFill>
                <a:latin typeface="Arial"/>
                <a:ea typeface="Arial"/>
                <a:cs typeface="Arial"/>
                <a:sym typeface="Arial"/>
              </a:rPr>
              <a:t>(continued)</a:t>
            </a:r>
            <a:r>
              <a:rPr lang="en-US" sz="3600" b="0" i="0" u="none">
                <a:solidFill>
                  <a:schemeClr val="dk1"/>
                </a:solidFill>
                <a:latin typeface="Arial"/>
                <a:ea typeface="Arial"/>
                <a:cs typeface="Arial"/>
                <a:sym typeface="Arial"/>
              </a:rPr>
              <a:t>:</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change gloves between tasks and procedures on the same resident after contact with material that may contain a high concentration of microorganisms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560"/>
        <p:cNvGrpSpPr/>
        <p:nvPr/>
      </p:nvGrpSpPr>
      <p:grpSpPr>
        <a:xfrm>
          <a:off x="0" y="0"/>
          <a:ext cx="0" cy="0"/>
          <a:chOff x="0" y="0"/>
          <a:chExt cx="0" cy="0"/>
        </a:xfrm>
      </p:grpSpPr>
      <p:sp>
        <p:nvSpPr>
          <p:cNvPr id="2561" name="Google Shape;2561;p51"/>
          <p:cNvSpPr txBox="1">
            <a:spLocks noGrp="1"/>
          </p:cNvSpPr>
          <p:nvPr>
            <p:ph type="title"/>
          </p:nvPr>
        </p:nvSpPr>
        <p:spPr>
          <a:xfrm>
            <a:off x="473075" y="285750"/>
            <a:ext cx="8213725" cy="160178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MASK, EYE PROTECTION,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FACE SHIELD</a:t>
            </a:r>
            <a:endParaRPr/>
          </a:p>
        </p:txBody>
      </p:sp>
      <p:sp>
        <p:nvSpPr>
          <p:cNvPr id="2562" name="Google Shape;2562;p51"/>
          <p:cNvSpPr txBox="1">
            <a:spLocks noGrp="1"/>
          </p:cNvSpPr>
          <p:nvPr>
            <p:ph type="body" idx="1"/>
          </p:nvPr>
        </p:nvSpPr>
        <p:spPr>
          <a:xfrm>
            <a:off x="457200" y="2093912"/>
            <a:ext cx="8380412" cy="4248150"/>
          </a:xfrm>
          <a:prstGeom prst="rect">
            <a:avLst/>
          </a:prstGeom>
          <a:noFill/>
          <a:ln>
            <a:noFill/>
          </a:ln>
        </p:spPr>
        <p:txBody>
          <a:bodyPr spcFirstLastPara="1" wrap="square" lIns="91425" tIns="45700" rIns="91425" bIns="45700" anchor="t" anchorCtr="0">
            <a:noAutofit/>
          </a:bodyPr>
          <a:lstStyle/>
          <a:p>
            <a:pPr marL="238125" lvl="0" indent="-238125"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Wear a mask and eye protection or a face shield:</a:t>
            </a:r>
            <a:endParaRPr/>
          </a:p>
          <a:p>
            <a:pPr marL="742950" lvl="1" indent="-285750" algn="l" rtl="0">
              <a:lnSpc>
                <a:spcPct val="95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to protect mucous membranes of the eyes, nose, and mouth</a:t>
            </a:r>
            <a:endParaRPr/>
          </a:p>
        </p:txBody>
      </p:sp>
      <p:grpSp>
        <p:nvGrpSpPr>
          <p:cNvPr id="2563" name="Google Shape;2563;p51"/>
          <p:cNvGrpSpPr/>
          <p:nvPr/>
        </p:nvGrpSpPr>
        <p:grpSpPr>
          <a:xfrm rot="420000">
            <a:off x="4543425" y="4168775"/>
            <a:ext cx="3741737" cy="2497137"/>
            <a:chOff x="3248" y="2491"/>
            <a:chExt cx="2357" cy="1512"/>
          </a:xfrm>
        </p:grpSpPr>
        <p:sp>
          <p:nvSpPr>
            <p:cNvPr id="2564" name="Google Shape;2564;p51"/>
            <p:cNvSpPr/>
            <p:nvPr/>
          </p:nvSpPr>
          <p:spPr>
            <a:xfrm>
              <a:off x="3249" y="2491"/>
              <a:ext cx="2356" cy="151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65" name="Google Shape;2565;p51"/>
            <p:cNvSpPr/>
            <p:nvPr/>
          </p:nvSpPr>
          <p:spPr>
            <a:xfrm>
              <a:off x="3248" y="2610"/>
              <a:ext cx="2320" cy="1329"/>
            </a:xfrm>
            <a:custGeom>
              <a:avLst/>
              <a:gdLst/>
              <a:ahLst/>
              <a:cxnLst/>
              <a:rect l="l" t="t" r="r" b="b"/>
              <a:pathLst>
                <a:path w="4225" h="2422" extrusionOk="0">
                  <a:moveTo>
                    <a:pt x="4150" y="730"/>
                  </a:moveTo>
                  <a:lnTo>
                    <a:pt x="4125" y="716"/>
                  </a:lnTo>
                  <a:lnTo>
                    <a:pt x="4099" y="703"/>
                  </a:lnTo>
                  <a:lnTo>
                    <a:pt x="4074" y="691"/>
                  </a:lnTo>
                  <a:lnTo>
                    <a:pt x="4050" y="678"/>
                  </a:lnTo>
                  <a:lnTo>
                    <a:pt x="4024" y="665"/>
                  </a:lnTo>
                  <a:lnTo>
                    <a:pt x="3999" y="655"/>
                  </a:lnTo>
                  <a:lnTo>
                    <a:pt x="3973" y="644"/>
                  </a:lnTo>
                  <a:lnTo>
                    <a:pt x="3948" y="636"/>
                  </a:lnTo>
                  <a:lnTo>
                    <a:pt x="3921" y="624"/>
                  </a:lnTo>
                  <a:lnTo>
                    <a:pt x="3894" y="614"/>
                  </a:lnTo>
                  <a:lnTo>
                    <a:pt x="3867" y="606"/>
                  </a:lnTo>
                  <a:lnTo>
                    <a:pt x="3840" y="597"/>
                  </a:lnTo>
                  <a:lnTo>
                    <a:pt x="3814" y="589"/>
                  </a:lnTo>
                  <a:lnTo>
                    <a:pt x="3787" y="580"/>
                  </a:lnTo>
                  <a:lnTo>
                    <a:pt x="3760" y="573"/>
                  </a:lnTo>
                  <a:lnTo>
                    <a:pt x="3733" y="568"/>
                  </a:lnTo>
                  <a:lnTo>
                    <a:pt x="3705" y="559"/>
                  </a:lnTo>
                  <a:lnTo>
                    <a:pt x="3676" y="552"/>
                  </a:lnTo>
                  <a:lnTo>
                    <a:pt x="3648" y="545"/>
                  </a:lnTo>
                  <a:lnTo>
                    <a:pt x="3621" y="541"/>
                  </a:lnTo>
                  <a:lnTo>
                    <a:pt x="3593" y="534"/>
                  </a:lnTo>
                  <a:lnTo>
                    <a:pt x="3565" y="528"/>
                  </a:lnTo>
                  <a:lnTo>
                    <a:pt x="3536" y="524"/>
                  </a:lnTo>
                  <a:lnTo>
                    <a:pt x="3510" y="520"/>
                  </a:lnTo>
                  <a:lnTo>
                    <a:pt x="3480" y="514"/>
                  </a:lnTo>
                  <a:lnTo>
                    <a:pt x="3452" y="510"/>
                  </a:lnTo>
                  <a:lnTo>
                    <a:pt x="3423" y="505"/>
                  </a:lnTo>
                  <a:lnTo>
                    <a:pt x="3395" y="503"/>
                  </a:lnTo>
                  <a:lnTo>
                    <a:pt x="3365" y="498"/>
                  </a:lnTo>
                  <a:lnTo>
                    <a:pt x="3337" y="494"/>
                  </a:lnTo>
                  <a:lnTo>
                    <a:pt x="3309" y="491"/>
                  </a:lnTo>
                  <a:lnTo>
                    <a:pt x="3280" y="490"/>
                  </a:lnTo>
                  <a:lnTo>
                    <a:pt x="3251" y="486"/>
                  </a:lnTo>
                  <a:lnTo>
                    <a:pt x="3221" y="483"/>
                  </a:lnTo>
                  <a:lnTo>
                    <a:pt x="3193" y="480"/>
                  </a:lnTo>
                  <a:lnTo>
                    <a:pt x="3164" y="477"/>
                  </a:lnTo>
                  <a:lnTo>
                    <a:pt x="3135" y="474"/>
                  </a:lnTo>
                  <a:lnTo>
                    <a:pt x="3105" y="473"/>
                  </a:lnTo>
                  <a:lnTo>
                    <a:pt x="3077" y="470"/>
                  </a:lnTo>
                  <a:lnTo>
                    <a:pt x="3049" y="470"/>
                  </a:lnTo>
                  <a:lnTo>
                    <a:pt x="3019" y="467"/>
                  </a:lnTo>
                  <a:lnTo>
                    <a:pt x="2991" y="466"/>
                  </a:lnTo>
                  <a:lnTo>
                    <a:pt x="2962" y="463"/>
                  </a:lnTo>
                  <a:lnTo>
                    <a:pt x="2934" y="463"/>
                  </a:lnTo>
                  <a:lnTo>
                    <a:pt x="2906" y="462"/>
                  </a:lnTo>
                  <a:lnTo>
                    <a:pt x="2877" y="460"/>
                  </a:lnTo>
                  <a:lnTo>
                    <a:pt x="2849" y="459"/>
                  </a:lnTo>
                  <a:lnTo>
                    <a:pt x="2822" y="459"/>
                  </a:lnTo>
                  <a:lnTo>
                    <a:pt x="2793" y="456"/>
                  </a:lnTo>
                  <a:lnTo>
                    <a:pt x="2764" y="454"/>
                  </a:lnTo>
                  <a:lnTo>
                    <a:pt x="2736" y="453"/>
                  </a:lnTo>
                  <a:lnTo>
                    <a:pt x="2709" y="453"/>
                  </a:lnTo>
                  <a:lnTo>
                    <a:pt x="2681" y="452"/>
                  </a:lnTo>
                  <a:lnTo>
                    <a:pt x="2654" y="450"/>
                  </a:lnTo>
                  <a:lnTo>
                    <a:pt x="2626" y="450"/>
                  </a:lnTo>
                  <a:lnTo>
                    <a:pt x="2599" y="450"/>
                  </a:lnTo>
                  <a:lnTo>
                    <a:pt x="2571" y="449"/>
                  </a:lnTo>
                  <a:lnTo>
                    <a:pt x="2544" y="447"/>
                  </a:lnTo>
                  <a:lnTo>
                    <a:pt x="2517" y="446"/>
                  </a:lnTo>
                  <a:lnTo>
                    <a:pt x="2491" y="446"/>
                  </a:lnTo>
                  <a:lnTo>
                    <a:pt x="2466" y="445"/>
                  </a:lnTo>
                  <a:lnTo>
                    <a:pt x="2440" y="443"/>
                  </a:lnTo>
                  <a:lnTo>
                    <a:pt x="2415" y="442"/>
                  </a:lnTo>
                  <a:lnTo>
                    <a:pt x="2390" y="442"/>
                  </a:lnTo>
                  <a:lnTo>
                    <a:pt x="2377" y="429"/>
                  </a:lnTo>
                  <a:lnTo>
                    <a:pt x="2368" y="418"/>
                  </a:lnTo>
                  <a:lnTo>
                    <a:pt x="2358" y="405"/>
                  </a:lnTo>
                  <a:lnTo>
                    <a:pt x="2351" y="394"/>
                  </a:lnTo>
                  <a:lnTo>
                    <a:pt x="2343" y="379"/>
                  </a:lnTo>
                  <a:lnTo>
                    <a:pt x="2337" y="367"/>
                  </a:lnTo>
                  <a:lnTo>
                    <a:pt x="2330" y="354"/>
                  </a:lnTo>
                  <a:lnTo>
                    <a:pt x="2326" y="341"/>
                  </a:lnTo>
                  <a:lnTo>
                    <a:pt x="2319" y="327"/>
                  </a:lnTo>
                  <a:lnTo>
                    <a:pt x="2313" y="313"/>
                  </a:lnTo>
                  <a:lnTo>
                    <a:pt x="2309" y="299"/>
                  </a:lnTo>
                  <a:lnTo>
                    <a:pt x="2305" y="286"/>
                  </a:lnTo>
                  <a:lnTo>
                    <a:pt x="2300" y="272"/>
                  </a:lnTo>
                  <a:lnTo>
                    <a:pt x="2296" y="258"/>
                  </a:lnTo>
                  <a:lnTo>
                    <a:pt x="2292" y="244"/>
                  </a:lnTo>
                  <a:lnTo>
                    <a:pt x="2288" y="231"/>
                  </a:lnTo>
                  <a:lnTo>
                    <a:pt x="2282" y="215"/>
                  </a:lnTo>
                  <a:lnTo>
                    <a:pt x="2276" y="201"/>
                  </a:lnTo>
                  <a:lnTo>
                    <a:pt x="2271" y="189"/>
                  </a:lnTo>
                  <a:lnTo>
                    <a:pt x="2266" y="176"/>
                  </a:lnTo>
                  <a:lnTo>
                    <a:pt x="2261" y="162"/>
                  </a:lnTo>
                  <a:lnTo>
                    <a:pt x="2255" y="149"/>
                  </a:lnTo>
                  <a:lnTo>
                    <a:pt x="2248" y="136"/>
                  </a:lnTo>
                  <a:lnTo>
                    <a:pt x="2242" y="125"/>
                  </a:lnTo>
                  <a:lnTo>
                    <a:pt x="2234" y="112"/>
                  </a:lnTo>
                  <a:lnTo>
                    <a:pt x="2225" y="101"/>
                  </a:lnTo>
                  <a:lnTo>
                    <a:pt x="2216" y="90"/>
                  </a:lnTo>
                  <a:lnTo>
                    <a:pt x="2206" y="81"/>
                  </a:lnTo>
                  <a:lnTo>
                    <a:pt x="2194" y="71"/>
                  </a:lnTo>
                  <a:lnTo>
                    <a:pt x="2183" y="63"/>
                  </a:lnTo>
                  <a:lnTo>
                    <a:pt x="2170" y="54"/>
                  </a:lnTo>
                  <a:lnTo>
                    <a:pt x="2158" y="47"/>
                  </a:lnTo>
                  <a:lnTo>
                    <a:pt x="2136" y="37"/>
                  </a:lnTo>
                  <a:lnTo>
                    <a:pt x="2118" y="29"/>
                  </a:lnTo>
                  <a:lnTo>
                    <a:pt x="2101" y="22"/>
                  </a:lnTo>
                  <a:lnTo>
                    <a:pt x="2084" y="16"/>
                  </a:lnTo>
                  <a:lnTo>
                    <a:pt x="2067" y="10"/>
                  </a:lnTo>
                  <a:lnTo>
                    <a:pt x="2050" y="7"/>
                  </a:lnTo>
                  <a:lnTo>
                    <a:pt x="2035" y="3"/>
                  </a:lnTo>
                  <a:lnTo>
                    <a:pt x="2020" y="3"/>
                  </a:lnTo>
                  <a:lnTo>
                    <a:pt x="2005" y="0"/>
                  </a:lnTo>
                  <a:lnTo>
                    <a:pt x="1991" y="0"/>
                  </a:lnTo>
                  <a:lnTo>
                    <a:pt x="1977" y="0"/>
                  </a:lnTo>
                  <a:lnTo>
                    <a:pt x="1964" y="3"/>
                  </a:lnTo>
                  <a:lnTo>
                    <a:pt x="1951" y="5"/>
                  </a:lnTo>
                  <a:lnTo>
                    <a:pt x="1938" y="7"/>
                  </a:lnTo>
                  <a:lnTo>
                    <a:pt x="1927" y="12"/>
                  </a:lnTo>
                  <a:lnTo>
                    <a:pt x="1917" y="17"/>
                  </a:lnTo>
                  <a:lnTo>
                    <a:pt x="1904" y="22"/>
                  </a:lnTo>
                  <a:lnTo>
                    <a:pt x="1893" y="27"/>
                  </a:lnTo>
                  <a:lnTo>
                    <a:pt x="1882" y="33"/>
                  </a:lnTo>
                  <a:lnTo>
                    <a:pt x="1873" y="41"/>
                  </a:lnTo>
                  <a:lnTo>
                    <a:pt x="1862" y="47"/>
                  </a:lnTo>
                  <a:lnTo>
                    <a:pt x="1852" y="56"/>
                  </a:lnTo>
                  <a:lnTo>
                    <a:pt x="1844" y="64"/>
                  </a:lnTo>
                  <a:lnTo>
                    <a:pt x="1835" y="74"/>
                  </a:lnTo>
                  <a:lnTo>
                    <a:pt x="1825" y="82"/>
                  </a:lnTo>
                  <a:lnTo>
                    <a:pt x="1817" y="92"/>
                  </a:lnTo>
                  <a:lnTo>
                    <a:pt x="1808" y="102"/>
                  </a:lnTo>
                  <a:lnTo>
                    <a:pt x="1800" y="115"/>
                  </a:lnTo>
                  <a:lnTo>
                    <a:pt x="1791" y="125"/>
                  </a:lnTo>
                  <a:lnTo>
                    <a:pt x="1784" y="136"/>
                  </a:lnTo>
                  <a:lnTo>
                    <a:pt x="1777" y="149"/>
                  </a:lnTo>
                  <a:lnTo>
                    <a:pt x="1770" y="162"/>
                  </a:lnTo>
                  <a:lnTo>
                    <a:pt x="1762" y="173"/>
                  </a:lnTo>
                  <a:lnTo>
                    <a:pt x="1753" y="184"/>
                  </a:lnTo>
                  <a:lnTo>
                    <a:pt x="1746" y="197"/>
                  </a:lnTo>
                  <a:lnTo>
                    <a:pt x="1739" y="210"/>
                  </a:lnTo>
                  <a:lnTo>
                    <a:pt x="1731" y="222"/>
                  </a:lnTo>
                  <a:lnTo>
                    <a:pt x="1725" y="235"/>
                  </a:lnTo>
                  <a:lnTo>
                    <a:pt x="1716" y="248"/>
                  </a:lnTo>
                  <a:lnTo>
                    <a:pt x="1711" y="262"/>
                  </a:lnTo>
                  <a:lnTo>
                    <a:pt x="1702" y="275"/>
                  </a:lnTo>
                  <a:lnTo>
                    <a:pt x="1695" y="288"/>
                  </a:lnTo>
                  <a:lnTo>
                    <a:pt x="1688" y="300"/>
                  </a:lnTo>
                  <a:lnTo>
                    <a:pt x="1681" y="314"/>
                  </a:lnTo>
                  <a:lnTo>
                    <a:pt x="1673" y="327"/>
                  </a:lnTo>
                  <a:lnTo>
                    <a:pt x="1665" y="340"/>
                  </a:lnTo>
                  <a:lnTo>
                    <a:pt x="1658" y="353"/>
                  </a:lnTo>
                  <a:lnTo>
                    <a:pt x="1651" y="365"/>
                  </a:lnTo>
                  <a:lnTo>
                    <a:pt x="1643" y="377"/>
                  </a:lnTo>
                  <a:lnTo>
                    <a:pt x="1634" y="388"/>
                  </a:lnTo>
                  <a:lnTo>
                    <a:pt x="1626" y="399"/>
                  </a:lnTo>
                  <a:lnTo>
                    <a:pt x="1617" y="412"/>
                  </a:lnTo>
                  <a:lnTo>
                    <a:pt x="1609" y="422"/>
                  </a:lnTo>
                  <a:lnTo>
                    <a:pt x="1600" y="433"/>
                  </a:lnTo>
                  <a:lnTo>
                    <a:pt x="1592" y="443"/>
                  </a:lnTo>
                  <a:lnTo>
                    <a:pt x="1583" y="454"/>
                  </a:lnTo>
                  <a:lnTo>
                    <a:pt x="1572" y="463"/>
                  </a:lnTo>
                  <a:lnTo>
                    <a:pt x="1562" y="473"/>
                  </a:lnTo>
                  <a:lnTo>
                    <a:pt x="1552" y="481"/>
                  </a:lnTo>
                  <a:lnTo>
                    <a:pt x="1542" y="490"/>
                  </a:lnTo>
                  <a:lnTo>
                    <a:pt x="1531" y="497"/>
                  </a:lnTo>
                  <a:lnTo>
                    <a:pt x="1520" y="504"/>
                  </a:lnTo>
                  <a:lnTo>
                    <a:pt x="1509" y="511"/>
                  </a:lnTo>
                  <a:lnTo>
                    <a:pt x="1499" y="518"/>
                  </a:lnTo>
                  <a:lnTo>
                    <a:pt x="1479" y="520"/>
                  </a:lnTo>
                  <a:lnTo>
                    <a:pt x="1460" y="522"/>
                  </a:lnTo>
                  <a:lnTo>
                    <a:pt x="1442" y="524"/>
                  </a:lnTo>
                  <a:lnTo>
                    <a:pt x="1425" y="528"/>
                  </a:lnTo>
                  <a:lnTo>
                    <a:pt x="1405" y="529"/>
                  </a:lnTo>
                  <a:lnTo>
                    <a:pt x="1387" y="532"/>
                  </a:lnTo>
                  <a:lnTo>
                    <a:pt x="1369" y="534"/>
                  </a:lnTo>
                  <a:lnTo>
                    <a:pt x="1352" y="538"/>
                  </a:lnTo>
                  <a:lnTo>
                    <a:pt x="1332" y="539"/>
                  </a:lnTo>
                  <a:lnTo>
                    <a:pt x="1315" y="542"/>
                  </a:lnTo>
                  <a:lnTo>
                    <a:pt x="1295" y="544"/>
                  </a:lnTo>
                  <a:lnTo>
                    <a:pt x="1278" y="548"/>
                  </a:lnTo>
                  <a:lnTo>
                    <a:pt x="1260" y="549"/>
                  </a:lnTo>
                  <a:lnTo>
                    <a:pt x="1241" y="552"/>
                  </a:lnTo>
                  <a:lnTo>
                    <a:pt x="1223" y="553"/>
                  </a:lnTo>
                  <a:lnTo>
                    <a:pt x="1206" y="558"/>
                  </a:lnTo>
                  <a:lnTo>
                    <a:pt x="1186" y="559"/>
                  </a:lnTo>
                  <a:lnTo>
                    <a:pt x="1168" y="562"/>
                  </a:lnTo>
                  <a:lnTo>
                    <a:pt x="1149" y="563"/>
                  </a:lnTo>
                  <a:lnTo>
                    <a:pt x="1132" y="566"/>
                  </a:lnTo>
                  <a:lnTo>
                    <a:pt x="1113" y="568"/>
                  </a:lnTo>
                  <a:lnTo>
                    <a:pt x="1094" y="570"/>
                  </a:lnTo>
                  <a:lnTo>
                    <a:pt x="1076" y="572"/>
                  </a:lnTo>
                  <a:lnTo>
                    <a:pt x="1059" y="575"/>
                  </a:lnTo>
                  <a:lnTo>
                    <a:pt x="1040" y="576"/>
                  </a:lnTo>
                  <a:lnTo>
                    <a:pt x="1022" y="579"/>
                  </a:lnTo>
                  <a:lnTo>
                    <a:pt x="1004" y="580"/>
                  </a:lnTo>
                  <a:lnTo>
                    <a:pt x="987" y="585"/>
                  </a:lnTo>
                  <a:lnTo>
                    <a:pt x="968" y="586"/>
                  </a:lnTo>
                  <a:lnTo>
                    <a:pt x="950" y="589"/>
                  </a:lnTo>
                  <a:lnTo>
                    <a:pt x="932" y="590"/>
                  </a:lnTo>
                  <a:lnTo>
                    <a:pt x="915" y="594"/>
                  </a:lnTo>
                  <a:lnTo>
                    <a:pt x="895" y="596"/>
                  </a:lnTo>
                  <a:lnTo>
                    <a:pt x="876" y="599"/>
                  </a:lnTo>
                  <a:lnTo>
                    <a:pt x="858" y="600"/>
                  </a:lnTo>
                  <a:lnTo>
                    <a:pt x="841" y="603"/>
                  </a:lnTo>
                  <a:lnTo>
                    <a:pt x="823" y="604"/>
                  </a:lnTo>
                  <a:lnTo>
                    <a:pt x="804" y="609"/>
                  </a:lnTo>
                  <a:lnTo>
                    <a:pt x="786" y="610"/>
                  </a:lnTo>
                  <a:lnTo>
                    <a:pt x="769" y="614"/>
                  </a:lnTo>
                  <a:lnTo>
                    <a:pt x="751" y="616"/>
                  </a:lnTo>
                  <a:lnTo>
                    <a:pt x="732" y="619"/>
                  </a:lnTo>
                  <a:lnTo>
                    <a:pt x="714" y="621"/>
                  </a:lnTo>
                  <a:lnTo>
                    <a:pt x="697" y="626"/>
                  </a:lnTo>
                  <a:lnTo>
                    <a:pt x="678" y="628"/>
                  </a:lnTo>
                  <a:lnTo>
                    <a:pt x="660" y="631"/>
                  </a:lnTo>
                  <a:lnTo>
                    <a:pt x="643" y="634"/>
                  </a:lnTo>
                  <a:lnTo>
                    <a:pt x="626" y="638"/>
                  </a:lnTo>
                  <a:lnTo>
                    <a:pt x="608" y="641"/>
                  </a:lnTo>
                  <a:lnTo>
                    <a:pt x="589" y="644"/>
                  </a:lnTo>
                  <a:lnTo>
                    <a:pt x="571" y="647"/>
                  </a:lnTo>
                  <a:lnTo>
                    <a:pt x="554" y="651"/>
                  </a:lnTo>
                  <a:lnTo>
                    <a:pt x="536" y="654"/>
                  </a:lnTo>
                  <a:lnTo>
                    <a:pt x="519" y="657"/>
                  </a:lnTo>
                  <a:lnTo>
                    <a:pt x="502" y="661"/>
                  </a:lnTo>
                  <a:lnTo>
                    <a:pt x="485" y="665"/>
                  </a:lnTo>
                  <a:lnTo>
                    <a:pt x="466" y="668"/>
                  </a:lnTo>
                  <a:lnTo>
                    <a:pt x="449" y="672"/>
                  </a:lnTo>
                  <a:lnTo>
                    <a:pt x="431" y="677"/>
                  </a:lnTo>
                  <a:lnTo>
                    <a:pt x="414" y="681"/>
                  </a:lnTo>
                  <a:lnTo>
                    <a:pt x="397" y="685"/>
                  </a:lnTo>
                  <a:lnTo>
                    <a:pt x="380" y="689"/>
                  </a:lnTo>
                  <a:lnTo>
                    <a:pt x="363" y="694"/>
                  </a:lnTo>
                  <a:lnTo>
                    <a:pt x="346" y="699"/>
                  </a:lnTo>
                  <a:lnTo>
                    <a:pt x="332" y="703"/>
                  </a:lnTo>
                  <a:lnTo>
                    <a:pt x="319" y="709"/>
                  </a:lnTo>
                  <a:lnTo>
                    <a:pt x="305" y="713"/>
                  </a:lnTo>
                  <a:lnTo>
                    <a:pt x="292" y="719"/>
                  </a:lnTo>
                  <a:lnTo>
                    <a:pt x="277" y="723"/>
                  </a:lnTo>
                  <a:lnTo>
                    <a:pt x="263" y="729"/>
                  </a:lnTo>
                  <a:lnTo>
                    <a:pt x="248" y="733"/>
                  </a:lnTo>
                  <a:lnTo>
                    <a:pt x="234" y="739"/>
                  </a:lnTo>
                  <a:lnTo>
                    <a:pt x="219" y="743"/>
                  </a:lnTo>
                  <a:lnTo>
                    <a:pt x="205" y="749"/>
                  </a:lnTo>
                  <a:lnTo>
                    <a:pt x="189" y="754"/>
                  </a:lnTo>
                  <a:lnTo>
                    <a:pt x="175" y="760"/>
                  </a:lnTo>
                  <a:lnTo>
                    <a:pt x="159" y="766"/>
                  </a:lnTo>
                  <a:lnTo>
                    <a:pt x="145" y="773"/>
                  </a:lnTo>
                  <a:lnTo>
                    <a:pt x="133" y="778"/>
                  </a:lnTo>
                  <a:lnTo>
                    <a:pt x="120" y="787"/>
                  </a:lnTo>
                  <a:lnTo>
                    <a:pt x="106" y="793"/>
                  </a:lnTo>
                  <a:lnTo>
                    <a:pt x="93" y="800"/>
                  </a:lnTo>
                  <a:lnTo>
                    <a:pt x="80" y="808"/>
                  </a:lnTo>
                  <a:lnTo>
                    <a:pt x="70" y="817"/>
                  </a:lnTo>
                  <a:lnTo>
                    <a:pt x="58" y="825"/>
                  </a:lnTo>
                  <a:lnTo>
                    <a:pt x="48" y="835"/>
                  </a:lnTo>
                  <a:lnTo>
                    <a:pt x="39" y="845"/>
                  </a:lnTo>
                  <a:lnTo>
                    <a:pt x="31" y="856"/>
                  </a:lnTo>
                  <a:lnTo>
                    <a:pt x="22" y="866"/>
                  </a:lnTo>
                  <a:lnTo>
                    <a:pt x="15" y="877"/>
                  </a:lnTo>
                  <a:lnTo>
                    <a:pt x="9" y="890"/>
                  </a:lnTo>
                  <a:lnTo>
                    <a:pt x="7" y="903"/>
                  </a:lnTo>
                  <a:lnTo>
                    <a:pt x="2" y="916"/>
                  </a:lnTo>
                  <a:lnTo>
                    <a:pt x="1" y="930"/>
                  </a:lnTo>
                  <a:lnTo>
                    <a:pt x="0" y="937"/>
                  </a:lnTo>
                  <a:lnTo>
                    <a:pt x="0" y="945"/>
                  </a:lnTo>
                  <a:lnTo>
                    <a:pt x="0" y="954"/>
                  </a:lnTo>
                  <a:lnTo>
                    <a:pt x="1" y="962"/>
                  </a:lnTo>
                  <a:lnTo>
                    <a:pt x="14" y="969"/>
                  </a:lnTo>
                  <a:lnTo>
                    <a:pt x="28" y="978"/>
                  </a:lnTo>
                  <a:lnTo>
                    <a:pt x="42" y="985"/>
                  </a:lnTo>
                  <a:lnTo>
                    <a:pt x="58" y="993"/>
                  </a:lnTo>
                  <a:lnTo>
                    <a:pt x="72" y="999"/>
                  </a:lnTo>
                  <a:lnTo>
                    <a:pt x="87" y="1005"/>
                  </a:lnTo>
                  <a:lnTo>
                    <a:pt x="101" y="1010"/>
                  </a:lnTo>
                  <a:lnTo>
                    <a:pt x="117" y="1016"/>
                  </a:lnTo>
                  <a:lnTo>
                    <a:pt x="131" y="1019"/>
                  </a:lnTo>
                  <a:lnTo>
                    <a:pt x="147" y="1023"/>
                  </a:lnTo>
                  <a:lnTo>
                    <a:pt x="161" y="1026"/>
                  </a:lnTo>
                  <a:lnTo>
                    <a:pt x="176" y="1029"/>
                  </a:lnTo>
                  <a:lnTo>
                    <a:pt x="190" y="1030"/>
                  </a:lnTo>
                  <a:lnTo>
                    <a:pt x="207" y="1033"/>
                  </a:lnTo>
                  <a:lnTo>
                    <a:pt x="222" y="1034"/>
                  </a:lnTo>
                  <a:lnTo>
                    <a:pt x="239" y="1037"/>
                  </a:lnTo>
                  <a:lnTo>
                    <a:pt x="253" y="1037"/>
                  </a:lnTo>
                  <a:lnTo>
                    <a:pt x="268" y="1037"/>
                  </a:lnTo>
                  <a:lnTo>
                    <a:pt x="284" y="1037"/>
                  </a:lnTo>
                  <a:lnTo>
                    <a:pt x="301" y="1039"/>
                  </a:lnTo>
                  <a:lnTo>
                    <a:pt x="315" y="1039"/>
                  </a:lnTo>
                  <a:lnTo>
                    <a:pt x="331" y="1039"/>
                  </a:lnTo>
                  <a:lnTo>
                    <a:pt x="346" y="1039"/>
                  </a:lnTo>
                  <a:lnTo>
                    <a:pt x="363" y="1040"/>
                  </a:lnTo>
                  <a:lnTo>
                    <a:pt x="377" y="1039"/>
                  </a:lnTo>
                  <a:lnTo>
                    <a:pt x="394" y="1039"/>
                  </a:lnTo>
                  <a:lnTo>
                    <a:pt x="408" y="1037"/>
                  </a:lnTo>
                  <a:lnTo>
                    <a:pt x="425" y="1037"/>
                  </a:lnTo>
                  <a:lnTo>
                    <a:pt x="441" y="1037"/>
                  </a:lnTo>
                  <a:lnTo>
                    <a:pt x="456" y="1037"/>
                  </a:lnTo>
                  <a:lnTo>
                    <a:pt x="472" y="1037"/>
                  </a:lnTo>
                  <a:lnTo>
                    <a:pt x="489" y="1037"/>
                  </a:lnTo>
                  <a:lnTo>
                    <a:pt x="503" y="1036"/>
                  </a:lnTo>
                  <a:lnTo>
                    <a:pt x="519" y="1036"/>
                  </a:lnTo>
                  <a:lnTo>
                    <a:pt x="534" y="1034"/>
                  </a:lnTo>
                  <a:lnTo>
                    <a:pt x="550" y="1034"/>
                  </a:lnTo>
                  <a:lnTo>
                    <a:pt x="564" y="1034"/>
                  </a:lnTo>
                  <a:lnTo>
                    <a:pt x="579" y="1034"/>
                  </a:lnTo>
                  <a:lnTo>
                    <a:pt x="595" y="1036"/>
                  </a:lnTo>
                  <a:lnTo>
                    <a:pt x="611" y="1037"/>
                  </a:lnTo>
                  <a:lnTo>
                    <a:pt x="625" y="1037"/>
                  </a:lnTo>
                  <a:lnTo>
                    <a:pt x="640" y="1039"/>
                  </a:lnTo>
                  <a:lnTo>
                    <a:pt x="654" y="1040"/>
                  </a:lnTo>
                  <a:lnTo>
                    <a:pt x="670" y="1044"/>
                  </a:lnTo>
                  <a:lnTo>
                    <a:pt x="684" y="1046"/>
                  </a:lnTo>
                  <a:lnTo>
                    <a:pt x="700" y="1050"/>
                  </a:lnTo>
                  <a:lnTo>
                    <a:pt x="715" y="1054"/>
                  </a:lnTo>
                  <a:lnTo>
                    <a:pt x="731" y="1058"/>
                  </a:lnTo>
                  <a:lnTo>
                    <a:pt x="743" y="1061"/>
                  </a:lnTo>
                  <a:lnTo>
                    <a:pt x="758" y="1066"/>
                  </a:lnTo>
                  <a:lnTo>
                    <a:pt x="772" y="1071"/>
                  </a:lnTo>
                  <a:lnTo>
                    <a:pt x="786" y="1077"/>
                  </a:lnTo>
                  <a:lnTo>
                    <a:pt x="800" y="1082"/>
                  </a:lnTo>
                  <a:lnTo>
                    <a:pt x="814" y="1090"/>
                  </a:lnTo>
                  <a:lnTo>
                    <a:pt x="828" y="1098"/>
                  </a:lnTo>
                  <a:lnTo>
                    <a:pt x="842" y="1108"/>
                  </a:lnTo>
                  <a:lnTo>
                    <a:pt x="855" y="1116"/>
                  </a:lnTo>
                  <a:lnTo>
                    <a:pt x="868" y="1125"/>
                  </a:lnTo>
                  <a:lnTo>
                    <a:pt x="881" y="1135"/>
                  </a:lnTo>
                  <a:lnTo>
                    <a:pt x="895" y="1148"/>
                  </a:lnTo>
                  <a:lnTo>
                    <a:pt x="907" y="1159"/>
                  </a:lnTo>
                  <a:lnTo>
                    <a:pt x="920" y="1172"/>
                  </a:lnTo>
                  <a:lnTo>
                    <a:pt x="933" y="1186"/>
                  </a:lnTo>
                  <a:lnTo>
                    <a:pt x="947" y="1201"/>
                  </a:lnTo>
                  <a:lnTo>
                    <a:pt x="940" y="1211"/>
                  </a:lnTo>
                  <a:lnTo>
                    <a:pt x="933" y="1223"/>
                  </a:lnTo>
                  <a:lnTo>
                    <a:pt x="924" y="1231"/>
                  </a:lnTo>
                  <a:lnTo>
                    <a:pt x="917" y="1241"/>
                  </a:lnTo>
                  <a:lnTo>
                    <a:pt x="907" y="1248"/>
                  </a:lnTo>
                  <a:lnTo>
                    <a:pt x="899" y="1255"/>
                  </a:lnTo>
                  <a:lnTo>
                    <a:pt x="891" y="1261"/>
                  </a:lnTo>
                  <a:lnTo>
                    <a:pt x="882" y="1268"/>
                  </a:lnTo>
                  <a:lnTo>
                    <a:pt x="871" y="1271"/>
                  </a:lnTo>
                  <a:lnTo>
                    <a:pt x="861" y="1275"/>
                  </a:lnTo>
                  <a:lnTo>
                    <a:pt x="851" y="1278"/>
                  </a:lnTo>
                  <a:lnTo>
                    <a:pt x="841" y="1282"/>
                  </a:lnTo>
                  <a:lnTo>
                    <a:pt x="830" y="1285"/>
                  </a:lnTo>
                  <a:lnTo>
                    <a:pt x="820" y="1288"/>
                  </a:lnTo>
                  <a:lnTo>
                    <a:pt x="808" y="1290"/>
                  </a:lnTo>
                  <a:lnTo>
                    <a:pt x="799" y="1293"/>
                  </a:lnTo>
                  <a:lnTo>
                    <a:pt x="787" y="1295"/>
                  </a:lnTo>
                  <a:lnTo>
                    <a:pt x="777" y="1296"/>
                  </a:lnTo>
                  <a:lnTo>
                    <a:pt x="766" y="1297"/>
                  </a:lnTo>
                  <a:lnTo>
                    <a:pt x="756" y="1300"/>
                  </a:lnTo>
                  <a:lnTo>
                    <a:pt x="745" y="1302"/>
                  </a:lnTo>
                  <a:lnTo>
                    <a:pt x="735" y="1305"/>
                  </a:lnTo>
                  <a:lnTo>
                    <a:pt x="726" y="1307"/>
                  </a:lnTo>
                  <a:lnTo>
                    <a:pt x="718" y="1312"/>
                  </a:lnTo>
                  <a:lnTo>
                    <a:pt x="708" y="1314"/>
                  </a:lnTo>
                  <a:lnTo>
                    <a:pt x="700" y="1319"/>
                  </a:lnTo>
                  <a:lnTo>
                    <a:pt x="691" y="1323"/>
                  </a:lnTo>
                  <a:lnTo>
                    <a:pt x="684" y="1329"/>
                  </a:lnTo>
                  <a:lnTo>
                    <a:pt x="676" y="1333"/>
                  </a:lnTo>
                  <a:lnTo>
                    <a:pt x="670" y="1340"/>
                  </a:lnTo>
                  <a:lnTo>
                    <a:pt x="663" y="1348"/>
                  </a:lnTo>
                  <a:lnTo>
                    <a:pt x="659" y="1357"/>
                  </a:lnTo>
                  <a:lnTo>
                    <a:pt x="656" y="1368"/>
                  </a:lnTo>
                  <a:lnTo>
                    <a:pt x="656" y="1380"/>
                  </a:lnTo>
                  <a:lnTo>
                    <a:pt x="656" y="1391"/>
                  </a:lnTo>
                  <a:lnTo>
                    <a:pt x="656" y="1402"/>
                  </a:lnTo>
                  <a:lnTo>
                    <a:pt x="656" y="1411"/>
                  </a:lnTo>
                  <a:lnTo>
                    <a:pt x="656" y="1419"/>
                  </a:lnTo>
                  <a:lnTo>
                    <a:pt x="657" y="1428"/>
                  </a:lnTo>
                  <a:lnTo>
                    <a:pt x="660" y="1436"/>
                  </a:lnTo>
                  <a:lnTo>
                    <a:pt x="664" y="1449"/>
                  </a:lnTo>
                  <a:lnTo>
                    <a:pt x="670" y="1462"/>
                  </a:lnTo>
                  <a:lnTo>
                    <a:pt x="677" y="1470"/>
                  </a:lnTo>
                  <a:lnTo>
                    <a:pt x="685" y="1479"/>
                  </a:lnTo>
                  <a:lnTo>
                    <a:pt x="694" y="1481"/>
                  </a:lnTo>
                  <a:lnTo>
                    <a:pt x="702" y="1486"/>
                  </a:lnTo>
                  <a:lnTo>
                    <a:pt x="712" y="1487"/>
                  </a:lnTo>
                  <a:lnTo>
                    <a:pt x="725" y="1488"/>
                  </a:lnTo>
                  <a:lnTo>
                    <a:pt x="736" y="1487"/>
                  </a:lnTo>
                  <a:lnTo>
                    <a:pt x="749" y="1486"/>
                  </a:lnTo>
                  <a:lnTo>
                    <a:pt x="763" y="1483"/>
                  </a:lnTo>
                  <a:lnTo>
                    <a:pt x="777" y="1480"/>
                  </a:lnTo>
                  <a:lnTo>
                    <a:pt x="790" y="1474"/>
                  </a:lnTo>
                  <a:lnTo>
                    <a:pt x="803" y="1470"/>
                  </a:lnTo>
                  <a:lnTo>
                    <a:pt x="817" y="1464"/>
                  </a:lnTo>
                  <a:lnTo>
                    <a:pt x="833" y="1460"/>
                  </a:lnTo>
                  <a:lnTo>
                    <a:pt x="845" y="1455"/>
                  </a:lnTo>
                  <a:lnTo>
                    <a:pt x="859" y="1449"/>
                  </a:lnTo>
                  <a:lnTo>
                    <a:pt x="874" y="1445"/>
                  </a:lnTo>
                  <a:lnTo>
                    <a:pt x="888" y="1440"/>
                  </a:lnTo>
                  <a:lnTo>
                    <a:pt x="899" y="1436"/>
                  </a:lnTo>
                  <a:lnTo>
                    <a:pt x="912" y="1432"/>
                  </a:lnTo>
                  <a:lnTo>
                    <a:pt x="923" y="1429"/>
                  </a:lnTo>
                  <a:lnTo>
                    <a:pt x="934" y="1429"/>
                  </a:lnTo>
                  <a:lnTo>
                    <a:pt x="944" y="1429"/>
                  </a:lnTo>
                  <a:lnTo>
                    <a:pt x="956" y="1430"/>
                  </a:lnTo>
                  <a:lnTo>
                    <a:pt x="964" y="1433"/>
                  </a:lnTo>
                  <a:lnTo>
                    <a:pt x="973" y="1439"/>
                  </a:lnTo>
                  <a:lnTo>
                    <a:pt x="975" y="1447"/>
                  </a:lnTo>
                  <a:lnTo>
                    <a:pt x="980" y="1456"/>
                  </a:lnTo>
                  <a:lnTo>
                    <a:pt x="984" y="1464"/>
                  </a:lnTo>
                  <a:lnTo>
                    <a:pt x="988" y="1474"/>
                  </a:lnTo>
                  <a:lnTo>
                    <a:pt x="991" y="1483"/>
                  </a:lnTo>
                  <a:lnTo>
                    <a:pt x="995" y="1493"/>
                  </a:lnTo>
                  <a:lnTo>
                    <a:pt x="999" y="1501"/>
                  </a:lnTo>
                  <a:lnTo>
                    <a:pt x="1004" y="1511"/>
                  </a:lnTo>
                  <a:lnTo>
                    <a:pt x="1008" y="1520"/>
                  </a:lnTo>
                  <a:lnTo>
                    <a:pt x="1012" y="1528"/>
                  </a:lnTo>
                  <a:lnTo>
                    <a:pt x="1016" y="1538"/>
                  </a:lnTo>
                  <a:lnTo>
                    <a:pt x="1021" y="1548"/>
                  </a:lnTo>
                  <a:lnTo>
                    <a:pt x="1025" y="1556"/>
                  </a:lnTo>
                  <a:lnTo>
                    <a:pt x="1029" y="1565"/>
                  </a:lnTo>
                  <a:lnTo>
                    <a:pt x="1033" y="1575"/>
                  </a:lnTo>
                  <a:lnTo>
                    <a:pt x="1038" y="1585"/>
                  </a:lnTo>
                  <a:lnTo>
                    <a:pt x="1042" y="1593"/>
                  </a:lnTo>
                  <a:lnTo>
                    <a:pt x="1046" y="1602"/>
                  </a:lnTo>
                  <a:lnTo>
                    <a:pt x="1050" y="1610"/>
                  </a:lnTo>
                  <a:lnTo>
                    <a:pt x="1055" y="1620"/>
                  </a:lnTo>
                  <a:lnTo>
                    <a:pt x="1059" y="1628"/>
                  </a:lnTo>
                  <a:lnTo>
                    <a:pt x="1063" y="1638"/>
                  </a:lnTo>
                  <a:lnTo>
                    <a:pt x="1067" y="1647"/>
                  </a:lnTo>
                  <a:lnTo>
                    <a:pt x="1072" y="1657"/>
                  </a:lnTo>
                  <a:lnTo>
                    <a:pt x="1076" y="1665"/>
                  </a:lnTo>
                  <a:lnTo>
                    <a:pt x="1080" y="1674"/>
                  </a:lnTo>
                  <a:lnTo>
                    <a:pt x="1084" y="1682"/>
                  </a:lnTo>
                  <a:lnTo>
                    <a:pt x="1090" y="1692"/>
                  </a:lnTo>
                  <a:lnTo>
                    <a:pt x="1094" y="1701"/>
                  </a:lnTo>
                  <a:lnTo>
                    <a:pt x="1100" y="1711"/>
                  </a:lnTo>
                  <a:lnTo>
                    <a:pt x="1105" y="1719"/>
                  </a:lnTo>
                  <a:lnTo>
                    <a:pt x="1111" y="1729"/>
                  </a:lnTo>
                  <a:lnTo>
                    <a:pt x="1115" y="1737"/>
                  </a:lnTo>
                  <a:lnTo>
                    <a:pt x="1120" y="1746"/>
                  </a:lnTo>
                  <a:lnTo>
                    <a:pt x="1125" y="1754"/>
                  </a:lnTo>
                  <a:lnTo>
                    <a:pt x="1131" y="1763"/>
                  </a:lnTo>
                  <a:lnTo>
                    <a:pt x="1135" y="1771"/>
                  </a:lnTo>
                  <a:lnTo>
                    <a:pt x="1141" y="1780"/>
                  </a:lnTo>
                  <a:lnTo>
                    <a:pt x="1146" y="1788"/>
                  </a:lnTo>
                  <a:lnTo>
                    <a:pt x="1152" y="1797"/>
                  </a:lnTo>
                  <a:lnTo>
                    <a:pt x="1156" y="1805"/>
                  </a:lnTo>
                  <a:lnTo>
                    <a:pt x="1163" y="1814"/>
                  </a:lnTo>
                  <a:lnTo>
                    <a:pt x="1168" y="1822"/>
                  </a:lnTo>
                  <a:lnTo>
                    <a:pt x="1175" y="1831"/>
                  </a:lnTo>
                  <a:lnTo>
                    <a:pt x="1180" y="1839"/>
                  </a:lnTo>
                  <a:lnTo>
                    <a:pt x="1187" y="1848"/>
                  </a:lnTo>
                  <a:lnTo>
                    <a:pt x="1193" y="1856"/>
                  </a:lnTo>
                  <a:lnTo>
                    <a:pt x="1200" y="1865"/>
                  </a:lnTo>
                  <a:lnTo>
                    <a:pt x="1204" y="1872"/>
                  </a:lnTo>
                  <a:lnTo>
                    <a:pt x="1212" y="1880"/>
                  </a:lnTo>
                  <a:lnTo>
                    <a:pt x="1217" y="1887"/>
                  </a:lnTo>
                  <a:lnTo>
                    <a:pt x="1224" y="1896"/>
                  </a:lnTo>
                  <a:lnTo>
                    <a:pt x="1230" y="1903"/>
                  </a:lnTo>
                  <a:lnTo>
                    <a:pt x="1237" y="1911"/>
                  </a:lnTo>
                  <a:lnTo>
                    <a:pt x="1243" y="1920"/>
                  </a:lnTo>
                  <a:lnTo>
                    <a:pt x="1251" y="1928"/>
                  </a:lnTo>
                  <a:lnTo>
                    <a:pt x="1258" y="1935"/>
                  </a:lnTo>
                  <a:lnTo>
                    <a:pt x="1265" y="1944"/>
                  </a:lnTo>
                  <a:lnTo>
                    <a:pt x="1272" y="1951"/>
                  </a:lnTo>
                  <a:lnTo>
                    <a:pt x="1281" y="1959"/>
                  </a:lnTo>
                  <a:lnTo>
                    <a:pt x="1288" y="1967"/>
                  </a:lnTo>
                  <a:lnTo>
                    <a:pt x="1295" y="1975"/>
                  </a:lnTo>
                  <a:lnTo>
                    <a:pt x="1303" y="1982"/>
                  </a:lnTo>
                  <a:lnTo>
                    <a:pt x="1312" y="1991"/>
                  </a:lnTo>
                  <a:lnTo>
                    <a:pt x="1325" y="1999"/>
                  </a:lnTo>
                  <a:lnTo>
                    <a:pt x="1340" y="2010"/>
                  </a:lnTo>
                  <a:lnTo>
                    <a:pt x="1354" y="2020"/>
                  </a:lnTo>
                  <a:lnTo>
                    <a:pt x="1370" y="2032"/>
                  </a:lnTo>
                  <a:lnTo>
                    <a:pt x="1384" y="2043"/>
                  </a:lnTo>
                  <a:lnTo>
                    <a:pt x="1400" y="2054"/>
                  </a:lnTo>
                  <a:lnTo>
                    <a:pt x="1414" y="2066"/>
                  </a:lnTo>
                  <a:lnTo>
                    <a:pt x="1429" y="2078"/>
                  </a:lnTo>
                  <a:lnTo>
                    <a:pt x="1443" y="2088"/>
                  </a:lnTo>
                  <a:lnTo>
                    <a:pt x="1459" y="2100"/>
                  </a:lnTo>
                  <a:lnTo>
                    <a:pt x="1475" y="2111"/>
                  </a:lnTo>
                  <a:lnTo>
                    <a:pt x="1490" y="2124"/>
                  </a:lnTo>
                  <a:lnTo>
                    <a:pt x="1504" y="2135"/>
                  </a:lnTo>
                  <a:lnTo>
                    <a:pt x="1521" y="2148"/>
                  </a:lnTo>
                  <a:lnTo>
                    <a:pt x="1535" y="2159"/>
                  </a:lnTo>
                  <a:lnTo>
                    <a:pt x="1552" y="2172"/>
                  </a:lnTo>
                  <a:lnTo>
                    <a:pt x="1566" y="2182"/>
                  </a:lnTo>
                  <a:lnTo>
                    <a:pt x="1582" y="2194"/>
                  </a:lnTo>
                  <a:lnTo>
                    <a:pt x="1598" y="2204"/>
                  </a:lnTo>
                  <a:lnTo>
                    <a:pt x="1613" y="2217"/>
                  </a:lnTo>
                  <a:lnTo>
                    <a:pt x="1629" y="2227"/>
                  </a:lnTo>
                  <a:lnTo>
                    <a:pt x="1644" y="2238"/>
                  </a:lnTo>
                  <a:lnTo>
                    <a:pt x="1660" y="2249"/>
                  </a:lnTo>
                  <a:lnTo>
                    <a:pt x="1677" y="2261"/>
                  </a:lnTo>
                  <a:lnTo>
                    <a:pt x="1692" y="2271"/>
                  </a:lnTo>
                  <a:lnTo>
                    <a:pt x="1708" y="2281"/>
                  </a:lnTo>
                  <a:lnTo>
                    <a:pt x="1723" y="2290"/>
                  </a:lnTo>
                  <a:lnTo>
                    <a:pt x="1740" y="2302"/>
                  </a:lnTo>
                  <a:lnTo>
                    <a:pt x="1756" y="2310"/>
                  </a:lnTo>
                  <a:lnTo>
                    <a:pt x="1773" y="2320"/>
                  </a:lnTo>
                  <a:lnTo>
                    <a:pt x="1790" y="2329"/>
                  </a:lnTo>
                  <a:lnTo>
                    <a:pt x="1807" y="2339"/>
                  </a:lnTo>
                  <a:lnTo>
                    <a:pt x="1822" y="2346"/>
                  </a:lnTo>
                  <a:lnTo>
                    <a:pt x="1839" y="2354"/>
                  </a:lnTo>
                  <a:lnTo>
                    <a:pt x="1855" y="2361"/>
                  </a:lnTo>
                  <a:lnTo>
                    <a:pt x="1872" y="2368"/>
                  </a:lnTo>
                  <a:lnTo>
                    <a:pt x="1889" y="2374"/>
                  </a:lnTo>
                  <a:lnTo>
                    <a:pt x="1906" y="2381"/>
                  </a:lnTo>
                  <a:lnTo>
                    <a:pt x="1923" y="2388"/>
                  </a:lnTo>
                  <a:lnTo>
                    <a:pt x="1940" y="2395"/>
                  </a:lnTo>
                  <a:lnTo>
                    <a:pt x="1955" y="2399"/>
                  </a:lnTo>
                  <a:lnTo>
                    <a:pt x="1972" y="2404"/>
                  </a:lnTo>
                  <a:lnTo>
                    <a:pt x="1989" y="2408"/>
                  </a:lnTo>
                  <a:lnTo>
                    <a:pt x="2006" y="2412"/>
                  </a:lnTo>
                  <a:lnTo>
                    <a:pt x="2023" y="2415"/>
                  </a:lnTo>
                  <a:lnTo>
                    <a:pt x="2042" y="2418"/>
                  </a:lnTo>
                  <a:lnTo>
                    <a:pt x="2059" y="2419"/>
                  </a:lnTo>
                  <a:lnTo>
                    <a:pt x="2077" y="2422"/>
                  </a:lnTo>
                  <a:lnTo>
                    <a:pt x="2094" y="2422"/>
                  </a:lnTo>
                  <a:lnTo>
                    <a:pt x="2111" y="2422"/>
                  </a:lnTo>
                  <a:lnTo>
                    <a:pt x="2128" y="2421"/>
                  </a:lnTo>
                  <a:lnTo>
                    <a:pt x="2145" y="2421"/>
                  </a:lnTo>
                  <a:lnTo>
                    <a:pt x="2162" y="2418"/>
                  </a:lnTo>
                  <a:lnTo>
                    <a:pt x="2180" y="2416"/>
                  </a:lnTo>
                  <a:lnTo>
                    <a:pt x="2199" y="2414"/>
                  </a:lnTo>
                  <a:lnTo>
                    <a:pt x="2217" y="2411"/>
                  </a:lnTo>
                  <a:lnTo>
                    <a:pt x="2234" y="2405"/>
                  </a:lnTo>
                  <a:lnTo>
                    <a:pt x="2252" y="2399"/>
                  </a:lnTo>
                  <a:lnTo>
                    <a:pt x="2271" y="2394"/>
                  </a:lnTo>
                  <a:lnTo>
                    <a:pt x="2289" y="2388"/>
                  </a:lnTo>
                  <a:lnTo>
                    <a:pt x="2308" y="2380"/>
                  </a:lnTo>
                  <a:lnTo>
                    <a:pt x="2326" y="2371"/>
                  </a:lnTo>
                  <a:lnTo>
                    <a:pt x="2344" y="2363"/>
                  </a:lnTo>
                  <a:lnTo>
                    <a:pt x="2364" y="2354"/>
                  </a:lnTo>
                  <a:lnTo>
                    <a:pt x="2380" y="2341"/>
                  </a:lnTo>
                  <a:lnTo>
                    <a:pt x="2397" y="2329"/>
                  </a:lnTo>
                  <a:lnTo>
                    <a:pt x="2414" y="2316"/>
                  </a:lnTo>
                  <a:lnTo>
                    <a:pt x="2431" y="2303"/>
                  </a:lnTo>
                  <a:lnTo>
                    <a:pt x="2446" y="2289"/>
                  </a:lnTo>
                  <a:lnTo>
                    <a:pt x="2463" y="2276"/>
                  </a:lnTo>
                  <a:lnTo>
                    <a:pt x="2480" y="2264"/>
                  </a:lnTo>
                  <a:lnTo>
                    <a:pt x="2497" y="2251"/>
                  </a:lnTo>
                  <a:lnTo>
                    <a:pt x="2513" y="2237"/>
                  </a:lnTo>
                  <a:lnTo>
                    <a:pt x="2530" y="2223"/>
                  </a:lnTo>
                  <a:lnTo>
                    <a:pt x="2547" y="2208"/>
                  </a:lnTo>
                  <a:lnTo>
                    <a:pt x="2563" y="2196"/>
                  </a:lnTo>
                  <a:lnTo>
                    <a:pt x="2579" y="2182"/>
                  </a:lnTo>
                  <a:lnTo>
                    <a:pt x="2596" y="2167"/>
                  </a:lnTo>
                  <a:lnTo>
                    <a:pt x="2612" y="2153"/>
                  </a:lnTo>
                  <a:lnTo>
                    <a:pt x="2629" y="2141"/>
                  </a:lnTo>
                  <a:lnTo>
                    <a:pt x="2643" y="2125"/>
                  </a:lnTo>
                  <a:lnTo>
                    <a:pt x="2658" y="2111"/>
                  </a:lnTo>
                  <a:lnTo>
                    <a:pt x="2674" y="2095"/>
                  </a:lnTo>
                  <a:lnTo>
                    <a:pt x="2689" y="2081"/>
                  </a:lnTo>
                  <a:lnTo>
                    <a:pt x="2703" y="2064"/>
                  </a:lnTo>
                  <a:lnTo>
                    <a:pt x="2719" y="2050"/>
                  </a:lnTo>
                  <a:lnTo>
                    <a:pt x="2733" y="2033"/>
                  </a:lnTo>
                  <a:lnTo>
                    <a:pt x="2749" y="2019"/>
                  </a:lnTo>
                  <a:lnTo>
                    <a:pt x="2763" y="2002"/>
                  </a:lnTo>
                  <a:lnTo>
                    <a:pt x="2777" y="1986"/>
                  </a:lnTo>
                  <a:lnTo>
                    <a:pt x="2791" y="1971"/>
                  </a:lnTo>
                  <a:lnTo>
                    <a:pt x="2805" y="1955"/>
                  </a:lnTo>
                  <a:lnTo>
                    <a:pt x="2818" y="1938"/>
                  </a:lnTo>
                  <a:lnTo>
                    <a:pt x="2831" y="1921"/>
                  </a:lnTo>
                  <a:lnTo>
                    <a:pt x="2843" y="1904"/>
                  </a:lnTo>
                  <a:lnTo>
                    <a:pt x="2858" y="1889"/>
                  </a:lnTo>
                  <a:lnTo>
                    <a:pt x="2869" y="1870"/>
                  </a:lnTo>
                  <a:lnTo>
                    <a:pt x="2880" y="1853"/>
                  </a:lnTo>
                  <a:lnTo>
                    <a:pt x="2892" y="1835"/>
                  </a:lnTo>
                  <a:lnTo>
                    <a:pt x="2903" y="1818"/>
                  </a:lnTo>
                  <a:lnTo>
                    <a:pt x="2913" y="1800"/>
                  </a:lnTo>
                  <a:lnTo>
                    <a:pt x="2924" y="1781"/>
                  </a:lnTo>
                  <a:lnTo>
                    <a:pt x="2934" y="1763"/>
                  </a:lnTo>
                  <a:lnTo>
                    <a:pt x="2945" y="1746"/>
                  </a:lnTo>
                  <a:lnTo>
                    <a:pt x="2954" y="1726"/>
                  </a:lnTo>
                  <a:lnTo>
                    <a:pt x="2962" y="1708"/>
                  </a:lnTo>
                  <a:lnTo>
                    <a:pt x="2971" y="1688"/>
                  </a:lnTo>
                  <a:lnTo>
                    <a:pt x="2979" y="1670"/>
                  </a:lnTo>
                  <a:lnTo>
                    <a:pt x="2986" y="1650"/>
                  </a:lnTo>
                  <a:lnTo>
                    <a:pt x="2995" y="1631"/>
                  </a:lnTo>
                  <a:lnTo>
                    <a:pt x="3002" y="1612"/>
                  </a:lnTo>
                  <a:lnTo>
                    <a:pt x="3009" y="1593"/>
                  </a:lnTo>
                  <a:lnTo>
                    <a:pt x="3015" y="1572"/>
                  </a:lnTo>
                  <a:lnTo>
                    <a:pt x="3020" y="1552"/>
                  </a:lnTo>
                  <a:lnTo>
                    <a:pt x="3024" y="1531"/>
                  </a:lnTo>
                  <a:lnTo>
                    <a:pt x="3030" y="1511"/>
                  </a:lnTo>
                  <a:lnTo>
                    <a:pt x="3033" y="1490"/>
                  </a:lnTo>
                  <a:lnTo>
                    <a:pt x="3037" y="1469"/>
                  </a:lnTo>
                  <a:lnTo>
                    <a:pt x="3040" y="1447"/>
                  </a:lnTo>
                  <a:lnTo>
                    <a:pt x="3043" y="1428"/>
                  </a:lnTo>
                  <a:lnTo>
                    <a:pt x="3044" y="1405"/>
                  </a:lnTo>
                  <a:lnTo>
                    <a:pt x="3046" y="1384"/>
                  </a:lnTo>
                  <a:lnTo>
                    <a:pt x="3046" y="1361"/>
                  </a:lnTo>
                  <a:lnTo>
                    <a:pt x="3047" y="1340"/>
                  </a:lnTo>
                  <a:lnTo>
                    <a:pt x="3046" y="1317"/>
                  </a:lnTo>
                  <a:lnTo>
                    <a:pt x="3046" y="1295"/>
                  </a:lnTo>
                  <a:lnTo>
                    <a:pt x="3044" y="1272"/>
                  </a:lnTo>
                  <a:lnTo>
                    <a:pt x="3043" y="1251"/>
                  </a:lnTo>
                  <a:lnTo>
                    <a:pt x="3058" y="1242"/>
                  </a:lnTo>
                  <a:lnTo>
                    <a:pt x="3075" y="1234"/>
                  </a:lnTo>
                  <a:lnTo>
                    <a:pt x="3092" y="1225"/>
                  </a:lnTo>
                  <a:lnTo>
                    <a:pt x="3109" y="1218"/>
                  </a:lnTo>
                  <a:lnTo>
                    <a:pt x="3126" y="1210"/>
                  </a:lnTo>
                  <a:lnTo>
                    <a:pt x="3145" y="1204"/>
                  </a:lnTo>
                  <a:lnTo>
                    <a:pt x="3162" y="1197"/>
                  </a:lnTo>
                  <a:lnTo>
                    <a:pt x="3180" y="1193"/>
                  </a:lnTo>
                  <a:lnTo>
                    <a:pt x="3197" y="1186"/>
                  </a:lnTo>
                  <a:lnTo>
                    <a:pt x="3215" y="1180"/>
                  </a:lnTo>
                  <a:lnTo>
                    <a:pt x="3234" y="1174"/>
                  </a:lnTo>
                  <a:lnTo>
                    <a:pt x="3252" y="1170"/>
                  </a:lnTo>
                  <a:lnTo>
                    <a:pt x="3269" y="1166"/>
                  </a:lnTo>
                  <a:lnTo>
                    <a:pt x="3288" y="1162"/>
                  </a:lnTo>
                  <a:lnTo>
                    <a:pt x="3306" y="1157"/>
                  </a:lnTo>
                  <a:lnTo>
                    <a:pt x="3326" y="1153"/>
                  </a:lnTo>
                  <a:lnTo>
                    <a:pt x="3343" y="1149"/>
                  </a:lnTo>
                  <a:lnTo>
                    <a:pt x="3361" y="1145"/>
                  </a:lnTo>
                  <a:lnTo>
                    <a:pt x="3379" y="1140"/>
                  </a:lnTo>
                  <a:lnTo>
                    <a:pt x="3398" y="1138"/>
                  </a:lnTo>
                  <a:lnTo>
                    <a:pt x="3416" y="1133"/>
                  </a:lnTo>
                  <a:lnTo>
                    <a:pt x="3436" y="1131"/>
                  </a:lnTo>
                  <a:lnTo>
                    <a:pt x="3454" y="1128"/>
                  </a:lnTo>
                  <a:lnTo>
                    <a:pt x="3474" y="1125"/>
                  </a:lnTo>
                  <a:lnTo>
                    <a:pt x="3491" y="1121"/>
                  </a:lnTo>
                  <a:lnTo>
                    <a:pt x="3511" y="1119"/>
                  </a:lnTo>
                  <a:lnTo>
                    <a:pt x="3529" y="1115"/>
                  </a:lnTo>
                  <a:lnTo>
                    <a:pt x="3549" y="1114"/>
                  </a:lnTo>
                  <a:lnTo>
                    <a:pt x="3568" y="1111"/>
                  </a:lnTo>
                  <a:lnTo>
                    <a:pt x="3587" y="1108"/>
                  </a:lnTo>
                  <a:lnTo>
                    <a:pt x="3606" y="1105"/>
                  </a:lnTo>
                  <a:lnTo>
                    <a:pt x="3626" y="1104"/>
                  </a:lnTo>
                  <a:lnTo>
                    <a:pt x="3642" y="1099"/>
                  </a:lnTo>
                  <a:lnTo>
                    <a:pt x="3662" y="1097"/>
                  </a:lnTo>
                  <a:lnTo>
                    <a:pt x="3679" y="1094"/>
                  </a:lnTo>
                  <a:lnTo>
                    <a:pt x="3699" y="1091"/>
                  </a:lnTo>
                  <a:lnTo>
                    <a:pt x="3717" y="1087"/>
                  </a:lnTo>
                  <a:lnTo>
                    <a:pt x="3736" y="1084"/>
                  </a:lnTo>
                  <a:lnTo>
                    <a:pt x="3754" y="1081"/>
                  </a:lnTo>
                  <a:lnTo>
                    <a:pt x="3774" y="1078"/>
                  </a:lnTo>
                  <a:lnTo>
                    <a:pt x="3791" y="1074"/>
                  </a:lnTo>
                  <a:lnTo>
                    <a:pt x="3811" y="1071"/>
                  </a:lnTo>
                  <a:lnTo>
                    <a:pt x="3828" y="1067"/>
                  </a:lnTo>
                  <a:lnTo>
                    <a:pt x="3848" y="1064"/>
                  </a:lnTo>
                  <a:lnTo>
                    <a:pt x="3866" y="1060"/>
                  </a:lnTo>
                  <a:lnTo>
                    <a:pt x="3884" y="1056"/>
                  </a:lnTo>
                  <a:lnTo>
                    <a:pt x="3903" y="1051"/>
                  </a:lnTo>
                  <a:lnTo>
                    <a:pt x="3922" y="1049"/>
                  </a:lnTo>
                  <a:lnTo>
                    <a:pt x="3939" y="1043"/>
                  </a:lnTo>
                  <a:lnTo>
                    <a:pt x="3958" y="1037"/>
                  </a:lnTo>
                  <a:lnTo>
                    <a:pt x="3975" y="1032"/>
                  </a:lnTo>
                  <a:lnTo>
                    <a:pt x="3993" y="1027"/>
                  </a:lnTo>
                  <a:lnTo>
                    <a:pt x="4010" y="1020"/>
                  </a:lnTo>
                  <a:lnTo>
                    <a:pt x="4029" y="1015"/>
                  </a:lnTo>
                  <a:lnTo>
                    <a:pt x="4046" y="1008"/>
                  </a:lnTo>
                  <a:lnTo>
                    <a:pt x="4064" y="1002"/>
                  </a:lnTo>
                  <a:lnTo>
                    <a:pt x="4081" y="995"/>
                  </a:lnTo>
                  <a:lnTo>
                    <a:pt x="4098" y="988"/>
                  </a:lnTo>
                  <a:lnTo>
                    <a:pt x="4115" y="979"/>
                  </a:lnTo>
                  <a:lnTo>
                    <a:pt x="4133" y="972"/>
                  </a:lnTo>
                  <a:lnTo>
                    <a:pt x="4150" y="964"/>
                  </a:lnTo>
                  <a:lnTo>
                    <a:pt x="4167" y="955"/>
                  </a:lnTo>
                  <a:lnTo>
                    <a:pt x="4184" y="947"/>
                  </a:lnTo>
                  <a:lnTo>
                    <a:pt x="4201" y="938"/>
                  </a:lnTo>
                  <a:lnTo>
                    <a:pt x="4208" y="924"/>
                  </a:lnTo>
                  <a:lnTo>
                    <a:pt x="4215" y="910"/>
                  </a:lnTo>
                  <a:lnTo>
                    <a:pt x="4219" y="896"/>
                  </a:lnTo>
                  <a:lnTo>
                    <a:pt x="4224" y="883"/>
                  </a:lnTo>
                  <a:lnTo>
                    <a:pt x="4225" y="867"/>
                  </a:lnTo>
                  <a:lnTo>
                    <a:pt x="4225" y="853"/>
                  </a:lnTo>
                  <a:lnTo>
                    <a:pt x="4224" y="838"/>
                  </a:lnTo>
                  <a:lnTo>
                    <a:pt x="4222" y="825"/>
                  </a:lnTo>
                  <a:lnTo>
                    <a:pt x="4217" y="811"/>
                  </a:lnTo>
                  <a:lnTo>
                    <a:pt x="4212" y="797"/>
                  </a:lnTo>
                  <a:lnTo>
                    <a:pt x="4204" y="784"/>
                  </a:lnTo>
                  <a:lnTo>
                    <a:pt x="4197" y="771"/>
                  </a:lnTo>
                  <a:lnTo>
                    <a:pt x="4186" y="759"/>
                  </a:lnTo>
                  <a:lnTo>
                    <a:pt x="4176" y="749"/>
                  </a:lnTo>
                  <a:lnTo>
                    <a:pt x="4163" y="739"/>
                  </a:lnTo>
                  <a:lnTo>
                    <a:pt x="4150" y="730"/>
                  </a:lnTo>
                  <a:close/>
                  <a:moveTo>
                    <a:pt x="1055" y="962"/>
                  </a:moveTo>
                  <a:lnTo>
                    <a:pt x="1045" y="955"/>
                  </a:lnTo>
                  <a:lnTo>
                    <a:pt x="1036" y="950"/>
                  </a:lnTo>
                  <a:lnTo>
                    <a:pt x="1028" y="942"/>
                  </a:lnTo>
                  <a:lnTo>
                    <a:pt x="1019" y="938"/>
                  </a:lnTo>
                  <a:lnTo>
                    <a:pt x="1011" y="933"/>
                  </a:lnTo>
                  <a:lnTo>
                    <a:pt x="1002" y="928"/>
                  </a:lnTo>
                  <a:lnTo>
                    <a:pt x="994" y="924"/>
                  </a:lnTo>
                  <a:lnTo>
                    <a:pt x="985" y="920"/>
                  </a:lnTo>
                  <a:lnTo>
                    <a:pt x="975" y="916"/>
                  </a:lnTo>
                  <a:lnTo>
                    <a:pt x="967" y="911"/>
                  </a:lnTo>
                  <a:lnTo>
                    <a:pt x="957" y="907"/>
                  </a:lnTo>
                  <a:lnTo>
                    <a:pt x="948" y="904"/>
                  </a:lnTo>
                  <a:lnTo>
                    <a:pt x="939" y="900"/>
                  </a:lnTo>
                  <a:lnTo>
                    <a:pt x="930" y="897"/>
                  </a:lnTo>
                  <a:lnTo>
                    <a:pt x="922" y="894"/>
                  </a:lnTo>
                  <a:lnTo>
                    <a:pt x="913" y="893"/>
                  </a:lnTo>
                  <a:lnTo>
                    <a:pt x="902" y="889"/>
                  </a:lnTo>
                  <a:lnTo>
                    <a:pt x="893" y="887"/>
                  </a:lnTo>
                  <a:lnTo>
                    <a:pt x="882" y="884"/>
                  </a:lnTo>
                  <a:lnTo>
                    <a:pt x="874" y="883"/>
                  </a:lnTo>
                  <a:lnTo>
                    <a:pt x="862" y="880"/>
                  </a:lnTo>
                  <a:lnTo>
                    <a:pt x="854" y="880"/>
                  </a:lnTo>
                  <a:lnTo>
                    <a:pt x="842" y="877"/>
                  </a:lnTo>
                  <a:lnTo>
                    <a:pt x="834" y="877"/>
                  </a:lnTo>
                  <a:lnTo>
                    <a:pt x="823" y="875"/>
                  </a:lnTo>
                  <a:lnTo>
                    <a:pt x="814" y="873"/>
                  </a:lnTo>
                  <a:lnTo>
                    <a:pt x="803" y="872"/>
                  </a:lnTo>
                  <a:lnTo>
                    <a:pt x="794" y="872"/>
                  </a:lnTo>
                  <a:lnTo>
                    <a:pt x="783" y="870"/>
                  </a:lnTo>
                  <a:lnTo>
                    <a:pt x="775" y="870"/>
                  </a:lnTo>
                  <a:lnTo>
                    <a:pt x="763" y="870"/>
                  </a:lnTo>
                  <a:lnTo>
                    <a:pt x="755" y="870"/>
                  </a:lnTo>
                  <a:lnTo>
                    <a:pt x="743" y="869"/>
                  </a:lnTo>
                  <a:lnTo>
                    <a:pt x="734" y="869"/>
                  </a:lnTo>
                  <a:lnTo>
                    <a:pt x="722" y="867"/>
                  </a:lnTo>
                  <a:lnTo>
                    <a:pt x="712" y="867"/>
                  </a:lnTo>
                  <a:lnTo>
                    <a:pt x="701" y="867"/>
                  </a:lnTo>
                  <a:lnTo>
                    <a:pt x="691" y="867"/>
                  </a:lnTo>
                  <a:lnTo>
                    <a:pt x="680" y="867"/>
                  </a:lnTo>
                  <a:lnTo>
                    <a:pt x="670" y="867"/>
                  </a:lnTo>
                  <a:lnTo>
                    <a:pt x="659" y="866"/>
                  </a:lnTo>
                  <a:lnTo>
                    <a:pt x="649" y="866"/>
                  </a:lnTo>
                  <a:lnTo>
                    <a:pt x="637" y="866"/>
                  </a:lnTo>
                  <a:lnTo>
                    <a:pt x="627" y="866"/>
                  </a:lnTo>
                  <a:lnTo>
                    <a:pt x="616" y="866"/>
                  </a:lnTo>
                  <a:lnTo>
                    <a:pt x="606" y="866"/>
                  </a:lnTo>
                  <a:lnTo>
                    <a:pt x="596" y="866"/>
                  </a:lnTo>
                  <a:lnTo>
                    <a:pt x="586" y="866"/>
                  </a:lnTo>
                  <a:lnTo>
                    <a:pt x="575" y="865"/>
                  </a:lnTo>
                  <a:lnTo>
                    <a:pt x="565" y="865"/>
                  </a:lnTo>
                  <a:lnTo>
                    <a:pt x="554" y="865"/>
                  </a:lnTo>
                  <a:lnTo>
                    <a:pt x="544" y="865"/>
                  </a:lnTo>
                  <a:lnTo>
                    <a:pt x="533" y="863"/>
                  </a:lnTo>
                  <a:lnTo>
                    <a:pt x="523" y="863"/>
                  </a:lnTo>
                  <a:lnTo>
                    <a:pt x="512" y="863"/>
                  </a:lnTo>
                  <a:lnTo>
                    <a:pt x="503" y="863"/>
                  </a:lnTo>
                  <a:lnTo>
                    <a:pt x="492" y="862"/>
                  </a:lnTo>
                  <a:lnTo>
                    <a:pt x="482" y="860"/>
                  </a:lnTo>
                  <a:lnTo>
                    <a:pt x="471" y="859"/>
                  </a:lnTo>
                  <a:lnTo>
                    <a:pt x="461" y="859"/>
                  </a:lnTo>
                  <a:lnTo>
                    <a:pt x="449" y="858"/>
                  </a:lnTo>
                  <a:lnTo>
                    <a:pt x="441" y="858"/>
                  </a:lnTo>
                  <a:lnTo>
                    <a:pt x="429" y="856"/>
                  </a:lnTo>
                  <a:lnTo>
                    <a:pt x="421" y="856"/>
                  </a:lnTo>
                  <a:lnTo>
                    <a:pt x="434" y="853"/>
                  </a:lnTo>
                  <a:lnTo>
                    <a:pt x="446" y="852"/>
                  </a:lnTo>
                  <a:lnTo>
                    <a:pt x="459" y="849"/>
                  </a:lnTo>
                  <a:lnTo>
                    <a:pt x="473" y="848"/>
                  </a:lnTo>
                  <a:lnTo>
                    <a:pt x="486" y="845"/>
                  </a:lnTo>
                  <a:lnTo>
                    <a:pt x="499" y="843"/>
                  </a:lnTo>
                  <a:lnTo>
                    <a:pt x="512" y="841"/>
                  </a:lnTo>
                  <a:lnTo>
                    <a:pt x="526" y="839"/>
                  </a:lnTo>
                  <a:lnTo>
                    <a:pt x="538" y="835"/>
                  </a:lnTo>
                  <a:lnTo>
                    <a:pt x="551" y="834"/>
                  </a:lnTo>
                  <a:lnTo>
                    <a:pt x="564" y="831"/>
                  </a:lnTo>
                  <a:lnTo>
                    <a:pt x="578" y="829"/>
                  </a:lnTo>
                  <a:lnTo>
                    <a:pt x="591" y="825"/>
                  </a:lnTo>
                  <a:lnTo>
                    <a:pt x="603" y="824"/>
                  </a:lnTo>
                  <a:lnTo>
                    <a:pt x="616" y="821"/>
                  </a:lnTo>
                  <a:lnTo>
                    <a:pt x="630" y="819"/>
                  </a:lnTo>
                  <a:lnTo>
                    <a:pt x="643" y="815"/>
                  </a:lnTo>
                  <a:lnTo>
                    <a:pt x="656" y="814"/>
                  </a:lnTo>
                  <a:lnTo>
                    <a:pt x="668" y="810"/>
                  </a:lnTo>
                  <a:lnTo>
                    <a:pt x="681" y="808"/>
                  </a:lnTo>
                  <a:lnTo>
                    <a:pt x="694" y="805"/>
                  </a:lnTo>
                  <a:lnTo>
                    <a:pt x="707" y="804"/>
                  </a:lnTo>
                  <a:lnTo>
                    <a:pt x="719" y="801"/>
                  </a:lnTo>
                  <a:lnTo>
                    <a:pt x="734" y="800"/>
                  </a:lnTo>
                  <a:lnTo>
                    <a:pt x="746" y="795"/>
                  </a:lnTo>
                  <a:lnTo>
                    <a:pt x="759" y="794"/>
                  </a:lnTo>
                  <a:lnTo>
                    <a:pt x="772" y="790"/>
                  </a:lnTo>
                  <a:lnTo>
                    <a:pt x="784" y="788"/>
                  </a:lnTo>
                  <a:lnTo>
                    <a:pt x="797" y="785"/>
                  </a:lnTo>
                  <a:lnTo>
                    <a:pt x="810" y="784"/>
                  </a:lnTo>
                  <a:lnTo>
                    <a:pt x="823" y="781"/>
                  </a:lnTo>
                  <a:lnTo>
                    <a:pt x="837" y="780"/>
                  </a:lnTo>
                  <a:lnTo>
                    <a:pt x="850" y="776"/>
                  </a:lnTo>
                  <a:lnTo>
                    <a:pt x="862" y="774"/>
                  </a:lnTo>
                  <a:lnTo>
                    <a:pt x="875" y="770"/>
                  </a:lnTo>
                  <a:lnTo>
                    <a:pt x="888" y="768"/>
                  </a:lnTo>
                  <a:lnTo>
                    <a:pt x="900" y="766"/>
                  </a:lnTo>
                  <a:lnTo>
                    <a:pt x="913" y="764"/>
                  </a:lnTo>
                  <a:lnTo>
                    <a:pt x="926" y="761"/>
                  </a:lnTo>
                  <a:lnTo>
                    <a:pt x="940" y="760"/>
                  </a:lnTo>
                  <a:lnTo>
                    <a:pt x="953" y="757"/>
                  </a:lnTo>
                  <a:lnTo>
                    <a:pt x="965" y="756"/>
                  </a:lnTo>
                  <a:lnTo>
                    <a:pt x="978" y="753"/>
                  </a:lnTo>
                  <a:lnTo>
                    <a:pt x="992" y="752"/>
                  </a:lnTo>
                  <a:lnTo>
                    <a:pt x="1005" y="749"/>
                  </a:lnTo>
                  <a:lnTo>
                    <a:pt x="1018" y="747"/>
                  </a:lnTo>
                  <a:lnTo>
                    <a:pt x="1031" y="744"/>
                  </a:lnTo>
                  <a:lnTo>
                    <a:pt x="1045" y="744"/>
                  </a:lnTo>
                  <a:lnTo>
                    <a:pt x="1057" y="742"/>
                  </a:lnTo>
                  <a:lnTo>
                    <a:pt x="1070" y="740"/>
                  </a:lnTo>
                  <a:lnTo>
                    <a:pt x="1083" y="739"/>
                  </a:lnTo>
                  <a:lnTo>
                    <a:pt x="1097" y="737"/>
                  </a:lnTo>
                  <a:lnTo>
                    <a:pt x="1110" y="736"/>
                  </a:lnTo>
                  <a:lnTo>
                    <a:pt x="1124" y="735"/>
                  </a:lnTo>
                  <a:lnTo>
                    <a:pt x="1137" y="733"/>
                  </a:lnTo>
                  <a:lnTo>
                    <a:pt x="1151" y="733"/>
                  </a:lnTo>
                  <a:lnTo>
                    <a:pt x="1163" y="732"/>
                  </a:lnTo>
                  <a:lnTo>
                    <a:pt x="1178" y="732"/>
                  </a:lnTo>
                  <a:lnTo>
                    <a:pt x="1192" y="730"/>
                  </a:lnTo>
                  <a:lnTo>
                    <a:pt x="1206" y="730"/>
                  </a:lnTo>
                  <a:lnTo>
                    <a:pt x="1219" y="730"/>
                  </a:lnTo>
                  <a:lnTo>
                    <a:pt x="1233" y="730"/>
                  </a:lnTo>
                  <a:lnTo>
                    <a:pt x="1247" y="730"/>
                  </a:lnTo>
                  <a:lnTo>
                    <a:pt x="1261" y="730"/>
                  </a:lnTo>
                  <a:lnTo>
                    <a:pt x="1055" y="962"/>
                  </a:lnTo>
                  <a:close/>
                  <a:moveTo>
                    <a:pt x="3017" y="1070"/>
                  </a:moveTo>
                  <a:lnTo>
                    <a:pt x="3003" y="1054"/>
                  </a:lnTo>
                  <a:lnTo>
                    <a:pt x="2991" y="1040"/>
                  </a:lnTo>
                  <a:lnTo>
                    <a:pt x="2978" y="1026"/>
                  </a:lnTo>
                  <a:lnTo>
                    <a:pt x="2965" y="1012"/>
                  </a:lnTo>
                  <a:lnTo>
                    <a:pt x="2952" y="996"/>
                  </a:lnTo>
                  <a:lnTo>
                    <a:pt x="2941" y="982"/>
                  </a:lnTo>
                  <a:lnTo>
                    <a:pt x="2930" y="967"/>
                  </a:lnTo>
                  <a:lnTo>
                    <a:pt x="2918" y="952"/>
                  </a:lnTo>
                  <a:lnTo>
                    <a:pt x="2911" y="944"/>
                  </a:lnTo>
                  <a:lnTo>
                    <a:pt x="2906" y="937"/>
                  </a:lnTo>
                  <a:lnTo>
                    <a:pt x="2900" y="928"/>
                  </a:lnTo>
                  <a:lnTo>
                    <a:pt x="2894" y="921"/>
                  </a:lnTo>
                  <a:lnTo>
                    <a:pt x="2882" y="906"/>
                  </a:lnTo>
                  <a:lnTo>
                    <a:pt x="2870" y="892"/>
                  </a:lnTo>
                  <a:lnTo>
                    <a:pt x="2858" y="876"/>
                  </a:lnTo>
                  <a:lnTo>
                    <a:pt x="2846" y="862"/>
                  </a:lnTo>
                  <a:lnTo>
                    <a:pt x="2835" y="846"/>
                  </a:lnTo>
                  <a:lnTo>
                    <a:pt x="2824" y="832"/>
                  </a:lnTo>
                  <a:lnTo>
                    <a:pt x="2811" y="817"/>
                  </a:lnTo>
                  <a:lnTo>
                    <a:pt x="2798" y="802"/>
                  </a:lnTo>
                  <a:lnTo>
                    <a:pt x="2785" y="787"/>
                  </a:lnTo>
                  <a:lnTo>
                    <a:pt x="2774" y="773"/>
                  </a:lnTo>
                  <a:lnTo>
                    <a:pt x="2760" y="759"/>
                  </a:lnTo>
                  <a:lnTo>
                    <a:pt x="2747" y="744"/>
                  </a:lnTo>
                  <a:lnTo>
                    <a:pt x="2735" y="732"/>
                  </a:lnTo>
                  <a:lnTo>
                    <a:pt x="2722" y="719"/>
                  </a:lnTo>
                  <a:lnTo>
                    <a:pt x="2706" y="705"/>
                  </a:lnTo>
                  <a:lnTo>
                    <a:pt x="2692" y="692"/>
                  </a:lnTo>
                  <a:lnTo>
                    <a:pt x="2678" y="679"/>
                  </a:lnTo>
                  <a:lnTo>
                    <a:pt x="2664" y="668"/>
                  </a:lnTo>
                  <a:lnTo>
                    <a:pt x="2655" y="661"/>
                  </a:lnTo>
                  <a:lnTo>
                    <a:pt x="2648" y="655"/>
                  </a:lnTo>
                  <a:lnTo>
                    <a:pt x="2640" y="650"/>
                  </a:lnTo>
                  <a:lnTo>
                    <a:pt x="2633" y="644"/>
                  </a:lnTo>
                  <a:lnTo>
                    <a:pt x="2624" y="638"/>
                  </a:lnTo>
                  <a:lnTo>
                    <a:pt x="2617" y="633"/>
                  </a:lnTo>
                  <a:lnTo>
                    <a:pt x="2609" y="628"/>
                  </a:lnTo>
                  <a:lnTo>
                    <a:pt x="2602" y="624"/>
                  </a:lnTo>
                  <a:lnTo>
                    <a:pt x="2621" y="624"/>
                  </a:lnTo>
                  <a:lnTo>
                    <a:pt x="2643" y="626"/>
                  </a:lnTo>
                  <a:lnTo>
                    <a:pt x="2664" y="627"/>
                  </a:lnTo>
                  <a:lnTo>
                    <a:pt x="2685" y="628"/>
                  </a:lnTo>
                  <a:lnTo>
                    <a:pt x="2706" y="630"/>
                  </a:lnTo>
                  <a:lnTo>
                    <a:pt x="2728" y="631"/>
                  </a:lnTo>
                  <a:lnTo>
                    <a:pt x="2749" y="633"/>
                  </a:lnTo>
                  <a:lnTo>
                    <a:pt x="2770" y="634"/>
                  </a:lnTo>
                  <a:lnTo>
                    <a:pt x="2791" y="634"/>
                  </a:lnTo>
                  <a:lnTo>
                    <a:pt x="2812" y="636"/>
                  </a:lnTo>
                  <a:lnTo>
                    <a:pt x="2835" y="637"/>
                  </a:lnTo>
                  <a:lnTo>
                    <a:pt x="2858" y="638"/>
                  </a:lnTo>
                  <a:lnTo>
                    <a:pt x="2879" y="640"/>
                  </a:lnTo>
                  <a:lnTo>
                    <a:pt x="2901" y="641"/>
                  </a:lnTo>
                  <a:lnTo>
                    <a:pt x="2924" y="643"/>
                  </a:lnTo>
                  <a:lnTo>
                    <a:pt x="2947" y="644"/>
                  </a:lnTo>
                  <a:lnTo>
                    <a:pt x="2968" y="644"/>
                  </a:lnTo>
                  <a:lnTo>
                    <a:pt x="2991" y="645"/>
                  </a:lnTo>
                  <a:lnTo>
                    <a:pt x="3013" y="647"/>
                  </a:lnTo>
                  <a:lnTo>
                    <a:pt x="3036" y="648"/>
                  </a:lnTo>
                  <a:lnTo>
                    <a:pt x="3057" y="648"/>
                  </a:lnTo>
                  <a:lnTo>
                    <a:pt x="3080" y="651"/>
                  </a:lnTo>
                  <a:lnTo>
                    <a:pt x="3102" y="651"/>
                  </a:lnTo>
                  <a:lnTo>
                    <a:pt x="3125" y="654"/>
                  </a:lnTo>
                  <a:lnTo>
                    <a:pt x="3146" y="654"/>
                  </a:lnTo>
                  <a:lnTo>
                    <a:pt x="3169" y="657"/>
                  </a:lnTo>
                  <a:lnTo>
                    <a:pt x="3191" y="658"/>
                  </a:lnTo>
                  <a:lnTo>
                    <a:pt x="3215" y="661"/>
                  </a:lnTo>
                  <a:lnTo>
                    <a:pt x="3237" y="662"/>
                  </a:lnTo>
                  <a:lnTo>
                    <a:pt x="3259" y="665"/>
                  </a:lnTo>
                  <a:lnTo>
                    <a:pt x="3282" y="667"/>
                  </a:lnTo>
                  <a:lnTo>
                    <a:pt x="3306" y="669"/>
                  </a:lnTo>
                  <a:lnTo>
                    <a:pt x="3327" y="671"/>
                  </a:lnTo>
                  <a:lnTo>
                    <a:pt x="3350" y="674"/>
                  </a:lnTo>
                  <a:lnTo>
                    <a:pt x="3371" y="675"/>
                  </a:lnTo>
                  <a:lnTo>
                    <a:pt x="3394" y="678"/>
                  </a:lnTo>
                  <a:lnTo>
                    <a:pt x="3415" y="681"/>
                  </a:lnTo>
                  <a:lnTo>
                    <a:pt x="3437" y="684"/>
                  </a:lnTo>
                  <a:lnTo>
                    <a:pt x="3459" y="686"/>
                  </a:lnTo>
                  <a:lnTo>
                    <a:pt x="3481" y="691"/>
                  </a:lnTo>
                  <a:lnTo>
                    <a:pt x="3502" y="694"/>
                  </a:lnTo>
                  <a:lnTo>
                    <a:pt x="3524" y="696"/>
                  </a:lnTo>
                  <a:lnTo>
                    <a:pt x="3545" y="701"/>
                  </a:lnTo>
                  <a:lnTo>
                    <a:pt x="3566" y="705"/>
                  </a:lnTo>
                  <a:lnTo>
                    <a:pt x="3587" y="709"/>
                  </a:lnTo>
                  <a:lnTo>
                    <a:pt x="3609" y="713"/>
                  </a:lnTo>
                  <a:lnTo>
                    <a:pt x="3630" y="718"/>
                  </a:lnTo>
                  <a:lnTo>
                    <a:pt x="3652" y="723"/>
                  </a:lnTo>
                  <a:lnTo>
                    <a:pt x="3672" y="727"/>
                  </a:lnTo>
                  <a:lnTo>
                    <a:pt x="3692" y="732"/>
                  </a:lnTo>
                  <a:lnTo>
                    <a:pt x="3712" y="737"/>
                  </a:lnTo>
                  <a:lnTo>
                    <a:pt x="3733" y="743"/>
                  </a:lnTo>
                  <a:lnTo>
                    <a:pt x="3753" y="747"/>
                  </a:lnTo>
                  <a:lnTo>
                    <a:pt x="3773" y="754"/>
                  </a:lnTo>
                  <a:lnTo>
                    <a:pt x="3792" y="760"/>
                  </a:lnTo>
                  <a:lnTo>
                    <a:pt x="3814" y="768"/>
                  </a:lnTo>
                  <a:lnTo>
                    <a:pt x="3832" y="774"/>
                  </a:lnTo>
                  <a:lnTo>
                    <a:pt x="3852" y="781"/>
                  </a:lnTo>
                  <a:lnTo>
                    <a:pt x="3870" y="788"/>
                  </a:lnTo>
                  <a:lnTo>
                    <a:pt x="3890" y="797"/>
                  </a:lnTo>
                  <a:lnTo>
                    <a:pt x="3907" y="804"/>
                  </a:lnTo>
                  <a:lnTo>
                    <a:pt x="3927" y="812"/>
                  </a:lnTo>
                  <a:lnTo>
                    <a:pt x="3944" y="821"/>
                  </a:lnTo>
                  <a:lnTo>
                    <a:pt x="3963" y="831"/>
                  </a:lnTo>
                  <a:lnTo>
                    <a:pt x="3948" y="835"/>
                  </a:lnTo>
                  <a:lnTo>
                    <a:pt x="3934" y="839"/>
                  </a:lnTo>
                  <a:lnTo>
                    <a:pt x="3920" y="843"/>
                  </a:lnTo>
                  <a:lnTo>
                    <a:pt x="3906" y="848"/>
                  </a:lnTo>
                  <a:lnTo>
                    <a:pt x="3890" y="852"/>
                  </a:lnTo>
                  <a:lnTo>
                    <a:pt x="3876" y="856"/>
                  </a:lnTo>
                  <a:lnTo>
                    <a:pt x="3862" y="860"/>
                  </a:lnTo>
                  <a:lnTo>
                    <a:pt x="3848" y="866"/>
                  </a:lnTo>
                  <a:lnTo>
                    <a:pt x="3832" y="869"/>
                  </a:lnTo>
                  <a:lnTo>
                    <a:pt x="3818" y="873"/>
                  </a:lnTo>
                  <a:lnTo>
                    <a:pt x="3802" y="876"/>
                  </a:lnTo>
                  <a:lnTo>
                    <a:pt x="3788" y="880"/>
                  </a:lnTo>
                  <a:lnTo>
                    <a:pt x="3773" y="883"/>
                  </a:lnTo>
                  <a:lnTo>
                    <a:pt x="3758" y="887"/>
                  </a:lnTo>
                  <a:lnTo>
                    <a:pt x="3743" y="890"/>
                  </a:lnTo>
                  <a:lnTo>
                    <a:pt x="3729" y="894"/>
                  </a:lnTo>
                  <a:lnTo>
                    <a:pt x="3713" y="896"/>
                  </a:lnTo>
                  <a:lnTo>
                    <a:pt x="3698" y="900"/>
                  </a:lnTo>
                  <a:lnTo>
                    <a:pt x="3682" y="901"/>
                  </a:lnTo>
                  <a:lnTo>
                    <a:pt x="3668" y="906"/>
                  </a:lnTo>
                  <a:lnTo>
                    <a:pt x="3652" y="907"/>
                  </a:lnTo>
                  <a:lnTo>
                    <a:pt x="3637" y="911"/>
                  </a:lnTo>
                  <a:lnTo>
                    <a:pt x="3621" y="913"/>
                  </a:lnTo>
                  <a:lnTo>
                    <a:pt x="3607" y="917"/>
                  </a:lnTo>
                  <a:lnTo>
                    <a:pt x="3592" y="918"/>
                  </a:lnTo>
                  <a:lnTo>
                    <a:pt x="3576" y="923"/>
                  </a:lnTo>
                  <a:lnTo>
                    <a:pt x="3560" y="924"/>
                  </a:lnTo>
                  <a:lnTo>
                    <a:pt x="3546" y="928"/>
                  </a:lnTo>
                  <a:lnTo>
                    <a:pt x="3531" y="931"/>
                  </a:lnTo>
                  <a:lnTo>
                    <a:pt x="3515" y="934"/>
                  </a:lnTo>
                  <a:lnTo>
                    <a:pt x="3500" y="937"/>
                  </a:lnTo>
                  <a:lnTo>
                    <a:pt x="3486" y="941"/>
                  </a:lnTo>
                  <a:lnTo>
                    <a:pt x="3469" y="942"/>
                  </a:lnTo>
                  <a:lnTo>
                    <a:pt x="3454" y="945"/>
                  </a:lnTo>
                  <a:lnTo>
                    <a:pt x="3437" y="948"/>
                  </a:lnTo>
                  <a:lnTo>
                    <a:pt x="3423" y="951"/>
                  </a:lnTo>
                  <a:lnTo>
                    <a:pt x="3408" y="954"/>
                  </a:lnTo>
                  <a:lnTo>
                    <a:pt x="3392" y="957"/>
                  </a:lnTo>
                  <a:lnTo>
                    <a:pt x="3377" y="959"/>
                  </a:lnTo>
                  <a:lnTo>
                    <a:pt x="3362" y="964"/>
                  </a:lnTo>
                  <a:lnTo>
                    <a:pt x="3347" y="965"/>
                  </a:lnTo>
                  <a:lnTo>
                    <a:pt x="3333" y="968"/>
                  </a:lnTo>
                  <a:lnTo>
                    <a:pt x="3317" y="971"/>
                  </a:lnTo>
                  <a:lnTo>
                    <a:pt x="3303" y="975"/>
                  </a:lnTo>
                  <a:lnTo>
                    <a:pt x="3288" y="978"/>
                  </a:lnTo>
                  <a:lnTo>
                    <a:pt x="3273" y="982"/>
                  </a:lnTo>
                  <a:lnTo>
                    <a:pt x="3258" y="986"/>
                  </a:lnTo>
                  <a:lnTo>
                    <a:pt x="3244" y="991"/>
                  </a:lnTo>
                  <a:lnTo>
                    <a:pt x="3228" y="993"/>
                  </a:lnTo>
                  <a:lnTo>
                    <a:pt x="3214" y="998"/>
                  </a:lnTo>
                  <a:lnTo>
                    <a:pt x="3198" y="1002"/>
                  </a:lnTo>
                  <a:lnTo>
                    <a:pt x="3184" y="1006"/>
                  </a:lnTo>
                  <a:lnTo>
                    <a:pt x="3169" y="1010"/>
                  </a:lnTo>
                  <a:lnTo>
                    <a:pt x="3156" y="1015"/>
                  </a:lnTo>
                  <a:lnTo>
                    <a:pt x="3140" y="1019"/>
                  </a:lnTo>
                  <a:lnTo>
                    <a:pt x="3128" y="1025"/>
                  </a:lnTo>
                  <a:lnTo>
                    <a:pt x="3112" y="1029"/>
                  </a:lnTo>
                  <a:lnTo>
                    <a:pt x="3098" y="1033"/>
                  </a:lnTo>
                  <a:lnTo>
                    <a:pt x="3084" y="1039"/>
                  </a:lnTo>
                  <a:lnTo>
                    <a:pt x="3071" y="1044"/>
                  </a:lnTo>
                  <a:lnTo>
                    <a:pt x="3057" y="1050"/>
                  </a:lnTo>
                  <a:lnTo>
                    <a:pt x="3043" y="1057"/>
                  </a:lnTo>
                  <a:lnTo>
                    <a:pt x="3030" y="1063"/>
                  </a:lnTo>
                  <a:lnTo>
                    <a:pt x="3017" y="10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66" name="Google Shape;2566;p51"/>
            <p:cNvSpPr/>
            <p:nvPr/>
          </p:nvSpPr>
          <p:spPr>
            <a:xfrm>
              <a:off x="3294" y="2938"/>
              <a:ext cx="732" cy="214"/>
            </a:xfrm>
            <a:custGeom>
              <a:avLst/>
              <a:gdLst/>
              <a:ahLst/>
              <a:cxnLst/>
              <a:rect l="l" t="t" r="r" b="b"/>
              <a:pathLst>
                <a:path w="1335" h="389" extrusionOk="0">
                  <a:moveTo>
                    <a:pt x="1335" y="0"/>
                  </a:moveTo>
                  <a:lnTo>
                    <a:pt x="1315" y="1"/>
                  </a:lnTo>
                  <a:lnTo>
                    <a:pt x="1297" y="4"/>
                  </a:lnTo>
                  <a:lnTo>
                    <a:pt x="1277" y="5"/>
                  </a:lnTo>
                  <a:lnTo>
                    <a:pt x="1259" y="10"/>
                  </a:lnTo>
                  <a:lnTo>
                    <a:pt x="1239" y="11"/>
                  </a:lnTo>
                  <a:lnTo>
                    <a:pt x="1220" y="14"/>
                  </a:lnTo>
                  <a:lnTo>
                    <a:pt x="1202" y="15"/>
                  </a:lnTo>
                  <a:lnTo>
                    <a:pt x="1184" y="20"/>
                  </a:lnTo>
                  <a:lnTo>
                    <a:pt x="1162" y="21"/>
                  </a:lnTo>
                  <a:lnTo>
                    <a:pt x="1144" y="24"/>
                  </a:lnTo>
                  <a:lnTo>
                    <a:pt x="1123" y="25"/>
                  </a:lnTo>
                  <a:lnTo>
                    <a:pt x="1104" y="29"/>
                  </a:lnTo>
                  <a:lnTo>
                    <a:pt x="1083" y="31"/>
                  </a:lnTo>
                  <a:lnTo>
                    <a:pt x="1065" y="34"/>
                  </a:lnTo>
                  <a:lnTo>
                    <a:pt x="1044" y="35"/>
                  </a:lnTo>
                  <a:lnTo>
                    <a:pt x="1025" y="39"/>
                  </a:lnTo>
                  <a:lnTo>
                    <a:pt x="1004" y="41"/>
                  </a:lnTo>
                  <a:lnTo>
                    <a:pt x="984" y="44"/>
                  </a:lnTo>
                  <a:lnTo>
                    <a:pt x="963" y="45"/>
                  </a:lnTo>
                  <a:lnTo>
                    <a:pt x="943" y="48"/>
                  </a:lnTo>
                  <a:lnTo>
                    <a:pt x="922" y="49"/>
                  </a:lnTo>
                  <a:lnTo>
                    <a:pt x="902" y="53"/>
                  </a:lnTo>
                  <a:lnTo>
                    <a:pt x="882" y="55"/>
                  </a:lnTo>
                  <a:lnTo>
                    <a:pt x="863" y="59"/>
                  </a:lnTo>
                  <a:lnTo>
                    <a:pt x="841" y="61"/>
                  </a:lnTo>
                  <a:lnTo>
                    <a:pt x="822" y="63"/>
                  </a:lnTo>
                  <a:lnTo>
                    <a:pt x="802" y="66"/>
                  </a:lnTo>
                  <a:lnTo>
                    <a:pt x="782" y="70"/>
                  </a:lnTo>
                  <a:lnTo>
                    <a:pt x="761" y="73"/>
                  </a:lnTo>
                  <a:lnTo>
                    <a:pt x="741" y="76"/>
                  </a:lnTo>
                  <a:lnTo>
                    <a:pt x="721" y="80"/>
                  </a:lnTo>
                  <a:lnTo>
                    <a:pt x="701" y="85"/>
                  </a:lnTo>
                  <a:lnTo>
                    <a:pt x="680" y="87"/>
                  </a:lnTo>
                  <a:lnTo>
                    <a:pt x="659" y="90"/>
                  </a:lnTo>
                  <a:lnTo>
                    <a:pt x="639" y="93"/>
                  </a:lnTo>
                  <a:lnTo>
                    <a:pt x="619" y="97"/>
                  </a:lnTo>
                  <a:lnTo>
                    <a:pt x="598" y="102"/>
                  </a:lnTo>
                  <a:lnTo>
                    <a:pt x="578" y="106"/>
                  </a:lnTo>
                  <a:lnTo>
                    <a:pt x="559" y="110"/>
                  </a:lnTo>
                  <a:lnTo>
                    <a:pt x="540" y="116"/>
                  </a:lnTo>
                  <a:lnTo>
                    <a:pt x="519" y="120"/>
                  </a:lnTo>
                  <a:lnTo>
                    <a:pt x="499" y="124"/>
                  </a:lnTo>
                  <a:lnTo>
                    <a:pt x="479" y="128"/>
                  </a:lnTo>
                  <a:lnTo>
                    <a:pt x="461" y="134"/>
                  </a:lnTo>
                  <a:lnTo>
                    <a:pt x="441" y="138"/>
                  </a:lnTo>
                  <a:lnTo>
                    <a:pt x="423" y="145"/>
                  </a:lnTo>
                  <a:lnTo>
                    <a:pt x="403" y="151"/>
                  </a:lnTo>
                  <a:lnTo>
                    <a:pt x="385" y="158"/>
                  </a:lnTo>
                  <a:lnTo>
                    <a:pt x="365" y="164"/>
                  </a:lnTo>
                  <a:lnTo>
                    <a:pt x="346" y="171"/>
                  </a:lnTo>
                  <a:lnTo>
                    <a:pt x="327" y="177"/>
                  </a:lnTo>
                  <a:lnTo>
                    <a:pt x="310" y="184"/>
                  </a:lnTo>
                  <a:lnTo>
                    <a:pt x="291" y="191"/>
                  </a:lnTo>
                  <a:lnTo>
                    <a:pt x="273" y="198"/>
                  </a:lnTo>
                  <a:lnTo>
                    <a:pt x="256" y="206"/>
                  </a:lnTo>
                  <a:lnTo>
                    <a:pt x="239" y="215"/>
                  </a:lnTo>
                  <a:lnTo>
                    <a:pt x="221" y="222"/>
                  </a:lnTo>
                  <a:lnTo>
                    <a:pt x="204" y="230"/>
                  </a:lnTo>
                  <a:lnTo>
                    <a:pt x="187" y="239"/>
                  </a:lnTo>
                  <a:lnTo>
                    <a:pt x="170" y="249"/>
                  </a:lnTo>
                  <a:lnTo>
                    <a:pt x="153" y="257"/>
                  </a:lnTo>
                  <a:lnTo>
                    <a:pt x="136" y="267"/>
                  </a:lnTo>
                  <a:lnTo>
                    <a:pt x="120" y="277"/>
                  </a:lnTo>
                  <a:lnTo>
                    <a:pt x="106" y="288"/>
                  </a:lnTo>
                  <a:lnTo>
                    <a:pt x="181" y="363"/>
                  </a:lnTo>
                  <a:lnTo>
                    <a:pt x="194" y="355"/>
                  </a:lnTo>
                  <a:lnTo>
                    <a:pt x="206" y="351"/>
                  </a:lnTo>
                  <a:lnTo>
                    <a:pt x="221" y="346"/>
                  </a:lnTo>
                  <a:lnTo>
                    <a:pt x="236" y="343"/>
                  </a:lnTo>
                  <a:lnTo>
                    <a:pt x="243" y="341"/>
                  </a:lnTo>
                  <a:lnTo>
                    <a:pt x="252" y="339"/>
                  </a:lnTo>
                  <a:lnTo>
                    <a:pt x="260" y="338"/>
                  </a:lnTo>
                  <a:lnTo>
                    <a:pt x="269" y="338"/>
                  </a:lnTo>
                  <a:lnTo>
                    <a:pt x="277" y="336"/>
                  </a:lnTo>
                  <a:lnTo>
                    <a:pt x="286" y="336"/>
                  </a:lnTo>
                  <a:lnTo>
                    <a:pt x="294" y="336"/>
                  </a:lnTo>
                  <a:lnTo>
                    <a:pt x="304" y="336"/>
                  </a:lnTo>
                  <a:lnTo>
                    <a:pt x="313" y="335"/>
                  </a:lnTo>
                  <a:lnTo>
                    <a:pt x="321" y="335"/>
                  </a:lnTo>
                  <a:lnTo>
                    <a:pt x="330" y="335"/>
                  </a:lnTo>
                  <a:lnTo>
                    <a:pt x="339" y="335"/>
                  </a:lnTo>
                  <a:lnTo>
                    <a:pt x="348" y="335"/>
                  </a:lnTo>
                  <a:lnTo>
                    <a:pt x="358" y="336"/>
                  </a:lnTo>
                  <a:lnTo>
                    <a:pt x="368" y="336"/>
                  </a:lnTo>
                  <a:lnTo>
                    <a:pt x="378" y="338"/>
                  </a:lnTo>
                  <a:lnTo>
                    <a:pt x="386" y="338"/>
                  </a:lnTo>
                  <a:lnTo>
                    <a:pt x="396" y="339"/>
                  </a:lnTo>
                  <a:lnTo>
                    <a:pt x="406" y="341"/>
                  </a:lnTo>
                  <a:lnTo>
                    <a:pt x="416" y="342"/>
                  </a:lnTo>
                  <a:lnTo>
                    <a:pt x="426" y="343"/>
                  </a:lnTo>
                  <a:lnTo>
                    <a:pt x="437" y="345"/>
                  </a:lnTo>
                  <a:lnTo>
                    <a:pt x="447" y="346"/>
                  </a:lnTo>
                  <a:lnTo>
                    <a:pt x="458" y="349"/>
                  </a:lnTo>
                  <a:lnTo>
                    <a:pt x="467" y="349"/>
                  </a:lnTo>
                  <a:lnTo>
                    <a:pt x="478" y="351"/>
                  </a:lnTo>
                  <a:lnTo>
                    <a:pt x="486" y="352"/>
                  </a:lnTo>
                  <a:lnTo>
                    <a:pt x="498" y="353"/>
                  </a:lnTo>
                  <a:lnTo>
                    <a:pt x="508" y="355"/>
                  </a:lnTo>
                  <a:lnTo>
                    <a:pt x="519" y="356"/>
                  </a:lnTo>
                  <a:lnTo>
                    <a:pt x="529" y="358"/>
                  </a:lnTo>
                  <a:lnTo>
                    <a:pt x="540" y="360"/>
                  </a:lnTo>
                  <a:lnTo>
                    <a:pt x="550" y="360"/>
                  </a:lnTo>
                  <a:lnTo>
                    <a:pt x="561" y="363"/>
                  </a:lnTo>
                  <a:lnTo>
                    <a:pt x="571" y="365"/>
                  </a:lnTo>
                  <a:lnTo>
                    <a:pt x="583" y="368"/>
                  </a:lnTo>
                  <a:lnTo>
                    <a:pt x="593" y="368"/>
                  </a:lnTo>
                  <a:lnTo>
                    <a:pt x="604" y="370"/>
                  </a:lnTo>
                  <a:lnTo>
                    <a:pt x="614" y="372"/>
                  </a:lnTo>
                  <a:lnTo>
                    <a:pt x="625" y="375"/>
                  </a:lnTo>
                  <a:lnTo>
                    <a:pt x="634" y="375"/>
                  </a:lnTo>
                  <a:lnTo>
                    <a:pt x="645" y="376"/>
                  </a:lnTo>
                  <a:lnTo>
                    <a:pt x="655" y="377"/>
                  </a:lnTo>
                  <a:lnTo>
                    <a:pt x="666" y="379"/>
                  </a:lnTo>
                  <a:lnTo>
                    <a:pt x="675" y="379"/>
                  </a:lnTo>
                  <a:lnTo>
                    <a:pt x="686" y="380"/>
                  </a:lnTo>
                  <a:lnTo>
                    <a:pt x="696" y="382"/>
                  </a:lnTo>
                  <a:lnTo>
                    <a:pt x="707" y="383"/>
                  </a:lnTo>
                  <a:lnTo>
                    <a:pt x="717" y="383"/>
                  </a:lnTo>
                  <a:lnTo>
                    <a:pt x="727" y="384"/>
                  </a:lnTo>
                  <a:lnTo>
                    <a:pt x="737" y="384"/>
                  </a:lnTo>
                  <a:lnTo>
                    <a:pt x="748" y="386"/>
                  </a:lnTo>
                  <a:lnTo>
                    <a:pt x="758" y="386"/>
                  </a:lnTo>
                  <a:lnTo>
                    <a:pt x="768" y="387"/>
                  </a:lnTo>
                  <a:lnTo>
                    <a:pt x="778" y="387"/>
                  </a:lnTo>
                  <a:lnTo>
                    <a:pt x="789" y="389"/>
                  </a:lnTo>
                  <a:lnTo>
                    <a:pt x="778" y="384"/>
                  </a:lnTo>
                  <a:lnTo>
                    <a:pt x="767" y="382"/>
                  </a:lnTo>
                  <a:lnTo>
                    <a:pt x="755" y="379"/>
                  </a:lnTo>
                  <a:lnTo>
                    <a:pt x="744" y="377"/>
                  </a:lnTo>
                  <a:lnTo>
                    <a:pt x="733" y="375"/>
                  </a:lnTo>
                  <a:lnTo>
                    <a:pt x="721" y="373"/>
                  </a:lnTo>
                  <a:lnTo>
                    <a:pt x="710" y="370"/>
                  </a:lnTo>
                  <a:lnTo>
                    <a:pt x="699" y="370"/>
                  </a:lnTo>
                  <a:lnTo>
                    <a:pt x="686" y="368"/>
                  </a:lnTo>
                  <a:lnTo>
                    <a:pt x="675" y="366"/>
                  </a:lnTo>
                  <a:lnTo>
                    <a:pt x="662" y="365"/>
                  </a:lnTo>
                  <a:lnTo>
                    <a:pt x="651" y="365"/>
                  </a:lnTo>
                  <a:lnTo>
                    <a:pt x="638" y="363"/>
                  </a:lnTo>
                  <a:lnTo>
                    <a:pt x="626" y="363"/>
                  </a:lnTo>
                  <a:lnTo>
                    <a:pt x="614" y="363"/>
                  </a:lnTo>
                  <a:lnTo>
                    <a:pt x="602" y="363"/>
                  </a:lnTo>
                  <a:lnTo>
                    <a:pt x="588" y="362"/>
                  </a:lnTo>
                  <a:lnTo>
                    <a:pt x="576" y="362"/>
                  </a:lnTo>
                  <a:lnTo>
                    <a:pt x="563" y="362"/>
                  </a:lnTo>
                  <a:lnTo>
                    <a:pt x="550" y="362"/>
                  </a:lnTo>
                  <a:lnTo>
                    <a:pt x="537" y="362"/>
                  </a:lnTo>
                  <a:lnTo>
                    <a:pt x="525" y="362"/>
                  </a:lnTo>
                  <a:lnTo>
                    <a:pt x="512" y="362"/>
                  </a:lnTo>
                  <a:lnTo>
                    <a:pt x="499" y="363"/>
                  </a:lnTo>
                  <a:lnTo>
                    <a:pt x="485" y="363"/>
                  </a:lnTo>
                  <a:lnTo>
                    <a:pt x="472" y="363"/>
                  </a:lnTo>
                  <a:lnTo>
                    <a:pt x="460" y="363"/>
                  </a:lnTo>
                  <a:lnTo>
                    <a:pt x="447" y="363"/>
                  </a:lnTo>
                  <a:lnTo>
                    <a:pt x="434" y="363"/>
                  </a:lnTo>
                  <a:lnTo>
                    <a:pt x="421" y="365"/>
                  </a:lnTo>
                  <a:lnTo>
                    <a:pt x="409" y="365"/>
                  </a:lnTo>
                  <a:lnTo>
                    <a:pt x="396" y="366"/>
                  </a:lnTo>
                  <a:lnTo>
                    <a:pt x="382" y="366"/>
                  </a:lnTo>
                  <a:lnTo>
                    <a:pt x="369" y="366"/>
                  </a:lnTo>
                  <a:lnTo>
                    <a:pt x="355" y="366"/>
                  </a:lnTo>
                  <a:lnTo>
                    <a:pt x="342" y="366"/>
                  </a:lnTo>
                  <a:lnTo>
                    <a:pt x="328" y="366"/>
                  </a:lnTo>
                  <a:lnTo>
                    <a:pt x="315" y="366"/>
                  </a:lnTo>
                  <a:lnTo>
                    <a:pt x="303" y="366"/>
                  </a:lnTo>
                  <a:lnTo>
                    <a:pt x="290" y="366"/>
                  </a:lnTo>
                  <a:lnTo>
                    <a:pt x="276" y="365"/>
                  </a:lnTo>
                  <a:lnTo>
                    <a:pt x="263" y="365"/>
                  </a:lnTo>
                  <a:lnTo>
                    <a:pt x="250" y="363"/>
                  </a:lnTo>
                  <a:lnTo>
                    <a:pt x="238" y="363"/>
                  </a:lnTo>
                  <a:lnTo>
                    <a:pt x="225" y="362"/>
                  </a:lnTo>
                  <a:lnTo>
                    <a:pt x="212" y="362"/>
                  </a:lnTo>
                  <a:lnTo>
                    <a:pt x="199" y="360"/>
                  </a:lnTo>
                  <a:lnTo>
                    <a:pt x="187" y="360"/>
                  </a:lnTo>
                  <a:lnTo>
                    <a:pt x="174" y="358"/>
                  </a:lnTo>
                  <a:lnTo>
                    <a:pt x="161" y="356"/>
                  </a:lnTo>
                  <a:lnTo>
                    <a:pt x="149" y="353"/>
                  </a:lnTo>
                  <a:lnTo>
                    <a:pt x="136" y="352"/>
                  </a:lnTo>
                  <a:lnTo>
                    <a:pt x="123" y="349"/>
                  </a:lnTo>
                  <a:lnTo>
                    <a:pt x="112" y="348"/>
                  </a:lnTo>
                  <a:lnTo>
                    <a:pt x="100" y="345"/>
                  </a:lnTo>
                  <a:lnTo>
                    <a:pt x="89" y="343"/>
                  </a:lnTo>
                  <a:lnTo>
                    <a:pt x="76" y="339"/>
                  </a:lnTo>
                  <a:lnTo>
                    <a:pt x="65" y="336"/>
                  </a:lnTo>
                  <a:lnTo>
                    <a:pt x="54" y="334"/>
                  </a:lnTo>
                  <a:lnTo>
                    <a:pt x="42" y="331"/>
                  </a:lnTo>
                  <a:lnTo>
                    <a:pt x="31" y="326"/>
                  </a:lnTo>
                  <a:lnTo>
                    <a:pt x="21" y="322"/>
                  </a:lnTo>
                  <a:lnTo>
                    <a:pt x="10" y="318"/>
                  </a:lnTo>
                  <a:lnTo>
                    <a:pt x="0" y="314"/>
                  </a:lnTo>
                  <a:lnTo>
                    <a:pt x="17" y="301"/>
                  </a:lnTo>
                  <a:lnTo>
                    <a:pt x="34" y="290"/>
                  </a:lnTo>
                  <a:lnTo>
                    <a:pt x="52" y="278"/>
                  </a:lnTo>
                  <a:lnTo>
                    <a:pt x="71" y="268"/>
                  </a:lnTo>
                  <a:lnTo>
                    <a:pt x="89" y="257"/>
                  </a:lnTo>
                  <a:lnTo>
                    <a:pt x="109" y="247"/>
                  </a:lnTo>
                  <a:lnTo>
                    <a:pt x="127" y="239"/>
                  </a:lnTo>
                  <a:lnTo>
                    <a:pt x="147" y="230"/>
                  </a:lnTo>
                  <a:lnTo>
                    <a:pt x="165" y="220"/>
                  </a:lnTo>
                  <a:lnTo>
                    <a:pt x="185" y="212"/>
                  </a:lnTo>
                  <a:lnTo>
                    <a:pt x="204" y="203"/>
                  </a:lnTo>
                  <a:lnTo>
                    <a:pt x="223" y="196"/>
                  </a:lnTo>
                  <a:lnTo>
                    <a:pt x="243" y="188"/>
                  </a:lnTo>
                  <a:lnTo>
                    <a:pt x="263" y="181"/>
                  </a:lnTo>
                  <a:lnTo>
                    <a:pt x="283" y="174"/>
                  </a:lnTo>
                  <a:lnTo>
                    <a:pt x="304" y="168"/>
                  </a:lnTo>
                  <a:lnTo>
                    <a:pt x="322" y="160"/>
                  </a:lnTo>
                  <a:lnTo>
                    <a:pt x="342" y="154"/>
                  </a:lnTo>
                  <a:lnTo>
                    <a:pt x="362" y="147"/>
                  </a:lnTo>
                  <a:lnTo>
                    <a:pt x="383" y="141"/>
                  </a:lnTo>
                  <a:lnTo>
                    <a:pt x="403" y="136"/>
                  </a:lnTo>
                  <a:lnTo>
                    <a:pt x="424" y="130"/>
                  </a:lnTo>
                  <a:lnTo>
                    <a:pt x="445" y="124"/>
                  </a:lnTo>
                  <a:lnTo>
                    <a:pt x="467" y="120"/>
                  </a:lnTo>
                  <a:lnTo>
                    <a:pt x="486" y="114"/>
                  </a:lnTo>
                  <a:lnTo>
                    <a:pt x="508" y="110"/>
                  </a:lnTo>
                  <a:lnTo>
                    <a:pt x="529" y="106"/>
                  </a:lnTo>
                  <a:lnTo>
                    <a:pt x="550" y="102"/>
                  </a:lnTo>
                  <a:lnTo>
                    <a:pt x="571" y="97"/>
                  </a:lnTo>
                  <a:lnTo>
                    <a:pt x="593" y="93"/>
                  </a:lnTo>
                  <a:lnTo>
                    <a:pt x="614" y="89"/>
                  </a:lnTo>
                  <a:lnTo>
                    <a:pt x="636" y="86"/>
                  </a:lnTo>
                  <a:lnTo>
                    <a:pt x="658" y="82"/>
                  </a:lnTo>
                  <a:lnTo>
                    <a:pt x="679" y="78"/>
                  </a:lnTo>
                  <a:lnTo>
                    <a:pt x="700" y="75"/>
                  </a:lnTo>
                  <a:lnTo>
                    <a:pt x="721" y="72"/>
                  </a:lnTo>
                  <a:lnTo>
                    <a:pt x="742" y="68"/>
                  </a:lnTo>
                  <a:lnTo>
                    <a:pt x="764" y="65"/>
                  </a:lnTo>
                  <a:lnTo>
                    <a:pt x="785" y="62"/>
                  </a:lnTo>
                  <a:lnTo>
                    <a:pt x="808" y="59"/>
                  </a:lnTo>
                  <a:lnTo>
                    <a:pt x="829" y="55"/>
                  </a:lnTo>
                  <a:lnTo>
                    <a:pt x="850" y="53"/>
                  </a:lnTo>
                  <a:lnTo>
                    <a:pt x="871" y="49"/>
                  </a:lnTo>
                  <a:lnTo>
                    <a:pt x="894" y="48"/>
                  </a:lnTo>
                  <a:lnTo>
                    <a:pt x="915" y="45"/>
                  </a:lnTo>
                  <a:lnTo>
                    <a:pt x="938" y="42"/>
                  </a:lnTo>
                  <a:lnTo>
                    <a:pt x="960" y="39"/>
                  </a:lnTo>
                  <a:lnTo>
                    <a:pt x="983" y="38"/>
                  </a:lnTo>
                  <a:lnTo>
                    <a:pt x="1004" y="34"/>
                  </a:lnTo>
                  <a:lnTo>
                    <a:pt x="1025" y="32"/>
                  </a:lnTo>
                  <a:lnTo>
                    <a:pt x="1048" y="29"/>
                  </a:lnTo>
                  <a:lnTo>
                    <a:pt x="1071" y="28"/>
                  </a:lnTo>
                  <a:lnTo>
                    <a:pt x="1092" y="24"/>
                  </a:lnTo>
                  <a:lnTo>
                    <a:pt x="1113" y="22"/>
                  </a:lnTo>
                  <a:lnTo>
                    <a:pt x="1136" y="20"/>
                  </a:lnTo>
                  <a:lnTo>
                    <a:pt x="1158" y="18"/>
                  </a:lnTo>
                  <a:lnTo>
                    <a:pt x="1179" y="15"/>
                  </a:lnTo>
                  <a:lnTo>
                    <a:pt x="1202" y="12"/>
                  </a:lnTo>
                  <a:lnTo>
                    <a:pt x="1223" y="10"/>
                  </a:lnTo>
                  <a:lnTo>
                    <a:pt x="1246" y="8"/>
                  </a:lnTo>
                  <a:lnTo>
                    <a:pt x="1267" y="5"/>
                  </a:lnTo>
                  <a:lnTo>
                    <a:pt x="1290" y="4"/>
                  </a:lnTo>
                  <a:lnTo>
                    <a:pt x="1312" y="1"/>
                  </a:lnTo>
                  <a:lnTo>
                    <a:pt x="1335" y="0"/>
                  </a:lnTo>
                  <a:close/>
                </a:path>
              </a:pathLst>
            </a:custGeom>
            <a:solidFill>
              <a:srgbClr val="99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67" name="Google Shape;2567;p51"/>
            <p:cNvSpPr/>
            <p:nvPr/>
          </p:nvSpPr>
          <p:spPr>
            <a:xfrm>
              <a:off x="3683" y="3328"/>
              <a:ext cx="85" cy="40"/>
            </a:xfrm>
            <a:custGeom>
              <a:avLst/>
              <a:gdLst/>
              <a:ahLst/>
              <a:cxnLst/>
              <a:rect l="l" t="t" r="r" b="b"/>
              <a:pathLst>
                <a:path w="157" h="75" extrusionOk="0">
                  <a:moveTo>
                    <a:pt x="0" y="75"/>
                  </a:moveTo>
                  <a:lnTo>
                    <a:pt x="157" y="0"/>
                  </a:lnTo>
                  <a:lnTo>
                    <a:pt x="0" y="75"/>
                  </a:lnTo>
                  <a:close/>
                </a:path>
              </a:pathLst>
            </a:custGeom>
            <a:solidFill>
              <a:srgbClr val="00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68" name="Google Shape;2568;p51"/>
            <p:cNvSpPr/>
            <p:nvPr/>
          </p:nvSpPr>
          <p:spPr>
            <a:xfrm>
              <a:off x="3755" y="3168"/>
              <a:ext cx="44" cy="42"/>
            </a:xfrm>
            <a:custGeom>
              <a:avLst/>
              <a:gdLst/>
              <a:ahLst/>
              <a:cxnLst/>
              <a:rect l="l" t="t" r="r" b="b"/>
              <a:pathLst>
                <a:path w="81" h="75" extrusionOk="0">
                  <a:moveTo>
                    <a:pt x="81" y="75"/>
                  </a:moveTo>
                  <a:lnTo>
                    <a:pt x="0" y="0"/>
                  </a:lnTo>
                  <a:lnTo>
                    <a:pt x="81" y="25"/>
                  </a:lnTo>
                  <a:lnTo>
                    <a:pt x="81" y="75"/>
                  </a:lnTo>
                  <a:close/>
                </a:path>
              </a:pathLst>
            </a:custGeom>
            <a:solidFill>
              <a:srgbClr val="99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69" name="Google Shape;2569;p51"/>
            <p:cNvSpPr/>
            <p:nvPr/>
          </p:nvSpPr>
          <p:spPr>
            <a:xfrm>
              <a:off x="3828" y="2661"/>
              <a:ext cx="1049" cy="1241"/>
            </a:xfrm>
            <a:custGeom>
              <a:avLst/>
              <a:gdLst/>
              <a:ahLst/>
              <a:cxnLst/>
              <a:rect l="l" t="t" r="r" b="b"/>
              <a:pathLst>
                <a:path w="1912" h="2260" extrusionOk="0">
                  <a:moveTo>
                    <a:pt x="889" y="8"/>
                  </a:moveTo>
                  <a:lnTo>
                    <a:pt x="900" y="4"/>
                  </a:lnTo>
                  <a:lnTo>
                    <a:pt x="913" y="3"/>
                  </a:lnTo>
                  <a:lnTo>
                    <a:pt x="926" y="1"/>
                  </a:lnTo>
                  <a:lnTo>
                    <a:pt x="939" y="1"/>
                  </a:lnTo>
                  <a:lnTo>
                    <a:pt x="948" y="0"/>
                  </a:lnTo>
                  <a:lnTo>
                    <a:pt x="960" y="0"/>
                  </a:lnTo>
                  <a:lnTo>
                    <a:pt x="971" y="1"/>
                  </a:lnTo>
                  <a:lnTo>
                    <a:pt x="982" y="3"/>
                  </a:lnTo>
                  <a:lnTo>
                    <a:pt x="992" y="3"/>
                  </a:lnTo>
                  <a:lnTo>
                    <a:pt x="1002" y="5"/>
                  </a:lnTo>
                  <a:lnTo>
                    <a:pt x="1011" y="7"/>
                  </a:lnTo>
                  <a:lnTo>
                    <a:pt x="1021" y="11"/>
                  </a:lnTo>
                  <a:lnTo>
                    <a:pt x="1029" y="14"/>
                  </a:lnTo>
                  <a:lnTo>
                    <a:pt x="1038" y="18"/>
                  </a:lnTo>
                  <a:lnTo>
                    <a:pt x="1046" y="22"/>
                  </a:lnTo>
                  <a:lnTo>
                    <a:pt x="1056" y="28"/>
                  </a:lnTo>
                  <a:lnTo>
                    <a:pt x="1070" y="37"/>
                  </a:lnTo>
                  <a:lnTo>
                    <a:pt x="1084" y="49"/>
                  </a:lnTo>
                  <a:lnTo>
                    <a:pt x="1097" y="61"/>
                  </a:lnTo>
                  <a:lnTo>
                    <a:pt x="1110" y="76"/>
                  </a:lnTo>
                  <a:lnTo>
                    <a:pt x="1121" y="90"/>
                  </a:lnTo>
                  <a:lnTo>
                    <a:pt x="1132" y="106"/>
                  </a:lnTo>
                  <a:lnTo>
                    <a:pt x="1137" y="114"/>
                  </a:lnTo>
                  <a:lnTo>
                    <a:pt x="1142" y="123"/>
                  </a:lnTo>
                  <a:lnTo>
                    <a:pt x="1148" y="131"/>
                  </a:lnTo>
                  <a:lnTo>
                    <a:pt x="1154" y="141"/>
                  </a:lnTo>
                  <a:lnTo>
                    <a:pt x="1158" y="150"/>
                  </a:lnTo>
                  <a:lnTo>
                    <a:pt x="1162" y="158"/>
                  </a:lnTo>
                  <a:lnTo>
                    <a:pt x="1166" y="167"/>
                  </a:lnTo>
                  <a:lnTo>
                    <a:pt x="1170" y="177"/>
                  </a:lnTo>
                  <a:lnTo>
                    <a:pt x="1175" y="185"/>
                  </a:lnTo>
                  <a:lnTo>
                    <a:pt x="1179" y="194"/>
                  </a:lnTo>
                  <a:lnTo>
                    <a:pt x="1183" y="203"/>
                  </a:lnTo>
                  <a:lnTo>
                    <a:pt x="1189" y="213"/>
                  </a:lnTo>
                  <a:lnTo>
                    <a:pt x="1193" y="222"/>
                  </a:lnTo>
                  <a:lnTo>
                    <a:pt x="1197" y="232"/>
                  </a:lnTo>
                  <a:lnTo>
                    <a:pt x="1202" y="242"/>
                  </a:lnTo>
                  <a:lnTo>
                    <a:pt x="1206" y="252"/>
                  </a:lnTo>
                  <a:lnTo>
                    <a:pt x="1210" y="260"/>
                  </a:lnTo>
                  <a:lnTo>
                    <a:pt x="1214" y="270"/>
                  </a:lnTo>
                  <a:lnTo>
                    <a:pt x="1219" y="280"/>
                  </a:lnTo>
                  <a:lnTo>
                    <a:pt x="1223" y="290"/>
                  </a:lnTo>
                  <a:lnTo>
                    <a:pt x="1227" y="298"/>
                  </a:lnTo>
                  <a:lnTo>
                    <a:pt x="1231" y="308"/>
                  </a:lnTo>
                  <a:lnTo>
                    <a:pt x="1236" y="317"/>
                  </a:lnTo>
                  <a:lnTo>
                    <a:pt x="1240" y="327"/>
                  </a:lnTo>
                  <a:lnTo>
                    <a:pt x="1244" y="335"/>
                  </a:lnTo>
                  <a:lnTo>
                    <a:pt x="1250" y="343"/>
                  </a:lnTo>
                  <a:lnTo>
                    <a:pt x="1255" y="352"/>
                  </a:lnTo>
                  <a:lnTo>
                    <a:pt x="1261" y="362"/>
                  </a:lnTo>
                  <a:lnTo>
                    <a:pt x="1265" y="369"/>
                  </a:lnTo>
                  <a:lnTo>
                    <a:pt x="1271" y="377"/>
                  </a:lnTo>
                  <a:lnTo>
                    <a:pt x="1277" y="386"/>
                  </a:lnTo>
                  <a:lnTo>
                    <a:pt x="1282" y="394"/>
                  </a:lnTo>
                  <a:lnTo>
                    <a:pt x="1295" y="409"/>
                  </a:lnTo>
                  <a:lnTo>
                    <a:pt x="1309" y="424"/>
                  </a:lnTo>
                  <a:lnTo>
                    <a:pt x="1318" y="433"/>
                  </a:lnTo>
                  <a:lnTo>
                    <a:pt x="1326" y="441"/>
                  </a:lnTo>
                  <a:lnTo>
                    <a:pt x="1335" y="450"/>
                  </a:lnTo>
                  <a:lnTo>
                    <a:pt x="1343" y="458"/>
                  </a:lnTo>
                  <a:lnTo>
                    <a:pt x="1351" y="467"/>
                  </a:lnTo>
                  <a:lnTo>
                    <a:pt x="1361" y="475"/>
                  </a:lnTo>
                  <a:lnTo>
                    <a:pt x="1370" y="484"/>
                  </a:lnTo>
                  <a:lnTo>
                    <a:pt x="1380" y="492"/>
                  </a:lnTo>
                  <a:lnTo>
                    <a:pt x="1388" y="500"/>
                  </a:lnTo>
                  <a:lnTo>
                    <a:pt x="1398" y="509"/>
                  </a:lnTo>
                  <a:lnTo>
                    <a:pt x="1408" y="517"/>
                  </a:lnTo>
                  <a:lnTo>
                    <a:pt x="1418" y="526"/>
                  </a:lnTo>
                  <a:lnTo>
                    <a:pt x="1426" y="534"/>
                  </a:lnTo>
                  <a:lnTo>
                    <a:pt x="1436" y="543"/>
                  </a:lnTo>
                  <a:lnTo>
                    <a:pt x="1446" y="551"/>
                  </a:lnTo>
                  <a:lnTo>
                    <a:pt x="1456" y="561"/>
                  </a:lnTo>
                  <a:lnTo>
                    <a:pt x="1465" y="570"/>
                  </a:lnTo>
                  <a:lnTo>
                    <a:pt x="1473" y="578"/>
                  </a:lnTo>
                  <a:lnTo>
                    <a:pt x="1483" y="587"/>
                  </a:lnTo>
                  <a:lnTo>
                    <a:pt x="1493" y="595"/>
                  </a:lnTo>
                  <a:lnTo>
                    <a:pt x="1501" y="604"/>
                  </a:lnTo>
                  <a:lnTo>
                    <a:pt x="1511" y="612"/>
                  </a:lnTo>
                  <a:lnTo>
                    <a:pt x="1521" y="621"/>
                  </a:lnTo>
                  <a:lnTo>
                    <a:pt x="1531" y="629"/>
                  </a:lnTo>
                  <a:lnTo>
                    <a:pt x="1540" y="638"/>
                  </a:lnTo>
                  <a:lnTo>
                    <a:pt x="1549" y="646"/>
                  </a:lnTo>
                  <a:lnTo>
                    <a:pt x="1559" y="655"/>
                  </a:lnTo>
                  <a:lnTo>
                    <a:pt x="1569" y="663"/>
                  </a:lnTo>
                  <a:lnTo>
                    <a:pt x="1578" y="672"/>
                  </a:lnTo>
                  <a:lnTo>
                    <a:pt x="1588" y="680"/>
                  </a:lnTo>
                  <a:lnTo>
                    <a:pt x="1598" y="689"/>
                  </a:lnTo>
                  <a:lnTo>
                    <a:pt x="1607" y="697"/>
                  </a:lnTo>
                  <a:lnTo>
                    <a:pt x="1616" y="706"/>
                  </a:lnTo>
                  <a:lnTo>
                    <a:pt x="1624" y="714"/>
                  </a:lnTo>
                  <a:lnTo>
                    <a:pt x="1633" y="723"/>
                  </a:lnTo>
                  <a:lnTo>
                    <a:pt x="1643" y="731"/>
                  </a:lnTo>
                  <a:lnTo>
                    <a:pt x="1651" y="740"/>
                  </a:lnTo>
                  <a:lnTo>
                    <a:pt x="1660" y="748"/>
                  </a:lnTo>
                  <a:lnTo>
                    <a:pt x="1668" y="757"/>
                  </a:lnTo>
                  <a:lnTo>
                    <a:pt x="1678" y="766"/>
                  </a:lnTo>
                  <a:lnTo>
                    <a:pt x="1687" y="775"/>
                  </a:lnTo>
                  <a:lnTo>
                    <a:pt x="1695" y="783"/>
                  </a:lnTo>
                  <a:lnTo>
                    <a:pt x="1704" y="792"/>
                  </a:lnTo>
                  <a:lnTo>
                    <a:pt x="1712" y="802"/>
                  </a:lnTo>
                  <a:lnTo>
                    <a:pt x="1721" y="810"/>
                  </a:lnTo>
                  <a:lnTo>
                    <a:pt x="1729" y="820"/>
                  </a:lnTo>
                  <a:lnTo>
                    <a:pt x="1738" y="830"/>
                  </a:lnTo>
                  <a:lnTo>
                    <a:pt x="1746" y="840"/>
                  </a:lnTo>
                  <a:lnTo>
                    <a:pt x="1753" y="848"/>
                  </a:lnTo>
                  <a:lnTo>
                    <a:pt x="1762" y="857"/>
                  </a:lnTo>
                  <a:lnTo>
                    <a:pt x="1769" y="867"/>
                  </a:lnTo>
                  <a:lnTo>
                    <a:pt x="1777" y="877"/>
                  </a:lnTo>
                  <a:lnTo>
                    <a:pt x="1784" y="885"/>
                  </a:lnTo>
                  <a:lnTo>
                    <a:pt x="1791" y="895"/>
                  </a:lnTo>
                  <a:lnTo>
                    <a:pt x="1798" y="905"/>
                  </a:lnTo>
                  <a:lnTo>
                    <a:pt x="1807" y="916"/>
                  </a:lnTo>
                  <a:lnTo>
                    <a:pt x="1813" y="925"/>
                  </a:lnTo>
                  <a:lnTo>
                    <a:pt x="1820" y="936"/>
                  </a:lnTo>
                  <a:lnTo>
                    <a:pt x="1827" y="945"/>
                  </a:lnTo>
                  <a:lnTo>
                    <a:pt x="1834" y="956"/>
                  </a:lnTo>
                  <a:lnTo>
                    <a:pt x="1839" y="966"/>
                  </a:lnTo>
                  <a:lnTo>
                    <a:pt x="1846" y="977"/>
                  </a:lnTo>
                  <a:lnTo>
                    <a:pt x="1854" y="987"/>
                  </a:lnTo>
                  <a:lnTo>
                    <a:pt x="1861" y="1000"/>
                  </a:lnTo>
                  <a:lnTo>
                    <a:pt x="1848" y="1000"/>
                  </a:lnTo>
                  <a:lnTo>
                    <a:pt x="1837" y="1000"/>
                  </a:lnTo>
                  <a:lnTo>
                    <a:pt x="1825" y="1000"/>
                  </a:lnTo>
                  <a:lnTo>
                    <a:pt x="1814" y="1000"/>
                  </a:lnTo>
                  <a:lnTo>
                    <a:pt x="1803" y="997"/>
                  </a:lnTo>
                  <a:lnTo>
                    <a:pt x="1794" y="993"/>
                  </a:lnTo>
                  <a:lnTo>
                    <a:pt x="1786" y="986"/>
                  </a:lnTo>
                  <a:lnTo>
                    <a:pt x="1780" y="976"/>
                  </a:lnTo>
                  <a:lnTo>
                    <a:pt x="1767" y="988"/>
                  </a:lnTo>
                  <a:lnTo>
                    <a:pt x="1755" y="1001"/>
                  </a:lnTo>
                  <a:lnTo>
                    <a:pt x="1742" y="1014"/>
                  </a:lnTo>
                  <a:lnTo>
                    <a:pt x="1729" y="1027"/>
                  </a:lnTo>
                  <a:lnTo>
                    <a:pt x="1716" y="1039"/>
                  </a:lnTo>
                  <a:lnTo>
                    <a:pt x="1705" y="1052"/>
                  </a:lnTo>
                  <a:lnTo>
                    <a:pt x="1692" y="1065"/>
                  </a:lnTo>
                  <a:lnTo>
                    <a:pt x="1681" y="1079"/>
                  </a:lnTo>
                  <a:lnTo>
                    <a:pt x="1668" y="1092"/>
                  </a:lnTo>
                  <a:lnTo>
                    <a:pt x="1656" y="1104"/>
                  </a:lnTo>
                  <a:lnTo>
                    <a:pt x="1643" y="1117"/>
                  </a:lnTo>
                  <a:lnTo>
                    <a:pt x="1632" y="1130"/>
                  </a:lnTo>
                  <a:lnTo>
                    <a:pt x="1619" y="1143"/>
                  </a:lnTo>
                  <a:lnTo>
                    <a:pt x="1607" y="1155"/>
                  </a:lnTo>
                  <a:lnTo>
                    <a:pt x="1596" y="1168"/>
                  </a:lnTo>
                  <a:lnTo>
                    <a:pt x="1586" y="1182"/>
                  </a:lnTo>
                  <a:lnTo>
                    <a:pt x="1574" y="1195"/>
                  </a:lnTo>
                  <a:lnTo>
                    <a:pt x="1564" y="1208"/>
                  </a:lnTo>
                  <a:lnTo>
                    <a:pt x="1552" y="1220"/>
                  </a:lnTo>
                  <a:lnTo>
                    <a:pt x="1542" y="1235"/>
                  </a:lnTo>
                  <a:lnTo>
                    <a:pt x="1531" y="1247"/>
                  </a:lnTo>
                  <a:lnTo>
                    <a:pt x="1521" y="1261"/>
                  </a:lnTo>
                  <a:lnTo>
                    <a:pt x="1513" y="1276"/>
                  </a:lnTo>
                  <a:lnTo>
                    <a:pt x="1504" y="1291"/>
                  </a:lnTo>
                  <a:lnTo>
                    <a:pt x="1494" y="1305"/>
                  </a:lnTo>
                  <a:lnTo>
                    <a:pt x="1484" y="1321"/>
                  </a:lnTo>
                  <a:lnTo>
                    <a:pt x="1480" y="1328"/>
                  </a:lnTo>
                  <a:lnTo>
                    <a:pt x="1476" y="1335"/>
                  </a:lnTo>
                  <a:lnTo>
                    <a:pt x="1472" y="1344"/>
                  </a:lnTo>
                  <a:lnTo>
                    <a:pt x="1469" y="1352"/>
                  </a:lnTo>
                  <a:lnTo>
                    <a:pt x="1465" y="1359"/>
                  </a:lnTo>
                  <a:lnTo>
                    <a:pt x="1460" y="1368"/>
                  </a:lnTo>
                  <a:lnTo>
                    <a:pt x="1456" y="1376"/>
                  </a:lnTo>
                  <a:lnTo>
                    <a:pt x="1453" y="1385"/>
                  </a:lnTo>
                  <a:lnTo>
                    <a:pt x="1449" y="1393"/>
                  </a:lnTo>
                  <a:lnTo>
                    <a:pt x="1446" y="1402"/>
                  </a:lnTo>
                  <a:lnTo>
                    <a:pt x="1443" y="1410"/>
                  </a:lnTo>
                  <a:lnTo>
                    <a:pt x="1441" y="1420"/>
                  </a:lnTo>
                  <a:lnTo>
                    <a:pt x="1449" y="1434"/>
                  </a:lnTo>
                  <a:lnTo>
                    <a:pt x="1459" y="1450"/>
                  </a:lnTo>
                  <a:lnTo>
                    <a:pt x="1463" y="1457"/>
                  </a:lnTo>
                  <a:lnTo>
                    <a:pt x="1469" y="1465"/>
                  </a:lnTo>
                  <a:lnTo>
                    <a:pt x="1473" y="1472"/>
                  </a:lnTo>
                  <a:lnTo>
                    <a:pt x="1479" y="1481"/>
                  </a:lnTo>
                  <a:lnTo>
                    <a:pt x="1487" y="1495"/>
                  </a:lnTo>
                  <a:lnTo>
                    <a:pt x="1497" y="1509"/>
                  </a:lnTo>
                  <a:lnTo>
                    <a:pt x="1507" y="1522"/>
                  </a:lnTo>
                  <a:lnTo>
                    <a:pt x="1520" y="1534"/>
                  </a:lnTo>
                  <a:lnTo>
                    <a:pt x="1530" y="1544"/>
                  </a:lnTo>
                  <a:lnTo>
                    <a:pt x="1542" y="1554"/>
                  </a:lnTo>
                  <a:lnTo>
                    <a:pt x="1548" y="1559"/>
                  </a:lnTo>
                  <a:lnTo>
                    <a:pt x="1555" y="1563"/>
                  </a:lnTo>
                  <a:lnTo>
                    <a:pt x="1564" y="1567"/>
                  </a:lnTo>
                  <a:lnTo>
                    <a:pt x="1572" y="1571"/>
                  </a:lnTo>
                  <a:lnTo>
                    <a:pt x="1579" y="1573"/>
                  </a:lnTo>
                  <a:lnTo>
                    <a:pt x="1588" y="1576"/>
                  </a:lnTo>
                  <a:lnTo>
                    <a:pt x="1596" y="1577"/>
                  </a:lnTo>
                  <a:lnTo>
                    <a:pt x="1606" y="1580"/>
                  </a:lnTo>
                  <a:lnTo>
                    <a:pt x="1615" y="1580"/>
                  </a:lnTo>
                  <a:lnTo>
                    <a:pt x="1626" y="1581"/>
                  </a:lnTo>
                  <a:lnTo>
                    <a:pt x="1636" y="1581"/>
                  </a:lnTo>
                  <a:lnTo>
                    <a:pt x="1648" y="1583"/>
                  </a:lnTo>
                  <a:lnTo>
                    <a:pt x="1653" y="1568"/>
                  </a:lnTo>
                  <a:lnTo>
                    <a:pt x="1657" y="1556"/>
                  </a:lnTo>
                  <a:lnTo>
                    <a:pt x="1661" y="1542"/>
                  </a:lnTo>
                  <a:lnTo>
                    <a:pt x="1667" y="1527"/>
                  </a:lnTo>
                  <a:lnTo>
                    <a:pt x="1671" y="1512"/>
                  </a:lnTo>
                  <a:lnTo>
                    <a:pt x="1675" y="1498"/>
                  </a:lnTo>
                  <a:lnTo>
                    <a:pt x="1680" y="1484"/>
                  </a:lnTo>
                  <a:lnTo>
                    <a:pt x="1685" y="1469"/>
                  </a:lnTo>
                  <a:lnTo>
                    <a:pt x="1687" y="1461"/>
                  </a:lnTo>
                  <a:lnTo>
                    <a:pt x="1689" y="1452"/>
                  </a:lnTo>
                  <a:lnTo>
                    <a:pt x="1691" y="1445"/>
                  </a:lnTo>
                  <a:lnTo>
                    <a:pt x="1694" y="1438"/>
                  </a:lnTo>
                  <a:lnTo>
                    <a:pt x="1695" y="1430"/>
                  </a:lnTo>
                  <a:lnTo>
                    <a:pt x="1698" y="1421"/>
                  </a:lnTo>
                  <a:lnTo>
                    <a:pt x="1699" y="1414"/>
                  </a:lnTo>
                  <a:lnTo>
                    <a:pt x="1704" y="1407"/>
                  </a:lnTo>
                  <a:lnTo>
                    <a:pt x="1708" y="1392"/>
                  </a:lnTo>
                  <a:lnTo>
                    <a:pt x="1714" y="1377"/>
                  </a:lnTo>
                  <a:lnTo>
                    <a:pt x="1719" y="1362"/>
                  </a:lnTo>
                  <a:lnTo>
                    <a:pt x="1726" y="1349"/>
                  </a:lnTo>
                  <a:lnTo>
                    <a:pt x="1730" y="1334"/>
                  </a:lnTo>
                  <a:lnTo>
                    <a:pt x="1738" y="1319"/>
                  </a:lnTo>
                  <a:lnTo>
                    <a:pt x="1745" y="1307"/>
                  </a:lnTo>
                  <a:lnTo>
                    <a:pt x="1753" y="1295"/>
                  </a:lnTo>
                  <a:lnTo>
                    <a:pt x="1762" y="1283"/>
                  </a:lnTo>
                  <a:lnTo>
                    <a:pt x="1770" y="1271"/>
                  </a:lnTo>
                  <a:lnTo>
                    <a:pt x="1780" y="1261"/>
                  </a:lnTo>
                  <a:lnTo>
                    <a:pt x="1793" y="1253"/>
                  </a:lnTo>
                  <a:lnTo>
                    <a:pt x="1803" y="1243"/>
                  </a:lnTo>
                  <a:lnTo>
                    <a:pt x="1815" y="1236"/>
                  </a:lnTo>
                  <a:lnTo>
                    <a:pt x="1828" y="1228"/>
                  </a:lnTo>
                  <a:lnTo>
                    <a:pt x="1844" y="1223"/>
                  </a:lnTo>
                  <a:lnTo>
                    <a:pt x="1851" y="1219"/>
                  </a:lnTo>
                  <a:lnTo>
                    <a:pt x="1858" y="1218"/>
                  </a:lnTo>
                  <a:lnTo>
                    <a:pt x="1866" y="1215"/>
                  </a:lnTo>
                  <a:lnTo>
                    <a:pt x="1875" y="1215"/>
                  </a:lnTo>
                  <a:lnTo>
                    <a:pt x="1883" y="1213"/>
                  </a:lnTo>
                  <a:lnTo>
                    <a:pt x="1892" y="1213"/>
                  </a:lnTo>
                  <a:lnTo>
                    <a:pt x="1902" y="1213"/>
                  </a:lnTo>
                  <a:lnTo>
                    <a:pt x="1912" y="1213"/>
                  </a:lnTo>
                  <a:lnTo>
                    <a:pt x="1912" y="1235"/>
                  </a:lnTo>
                  <a:lnTo>
                    <a:pt x="1912" y="1257"/>
                  </a:lnTo>
                  <a:lnTo>
                    <a:pt x="1910" y="1280"/>
                  </a:lnTo>
                  <a:lnTo>
                    <a:pt x="1910" y="1303"/>
                  </a:lnTo>
                  <a:lnTo>
                    <a:pt x="1907" y="1324"/>
                  </a:lnTo>
                  <a:lnTo>
                    <a:pt x="1904" y="1346"/>
                  </a:lnTo>
                  <a:lnTo>
                    <a:pt x="1902" y="1368"/>
                  </a:lnTo>
                  <a:lnTo>
                    <a:pt x="1899" y="1390"/>
                  </a:lnTo>
                  <a:lnTo>
                    <a:pt x="1893" y="1410"/>
                  </a:lnTo>
                  <a:lnTo>
                    <a:pt x="1889" y="1431"/>
                  </a:lnTo>
                  <a:lnTo>
                    <a:pt x="1883" y="1452"/>
                  </a:lnTo>
                  <a:lnTo>
                    <a:pt x="1879" y="1474"/>
                  </a:lnTo>
                  <a:lnTo>
                    <a:pt x="1872" y="1493"/>
                  </a:lnTo>
                  <a:lnTo>
                    <a:pt x="1865" y="1515"/>
                  </a:lnTo>
                  <a:lnTo>
                    <a:pt x="1858" y="1536"/>
                  </a:lnTo>
                  <a:lnTo>
                    <a:pt x="1851" y="1557"/>
                  </a:lnTo>
                  <a:lnTo>
                    <a:pt x="1841" y="1576"/>
                  </a:lnTo>
                  <a:lnTo>
                    <a:pt x="1832" y="1595"/>
                  </a:lnTo>
                  <a:lnTo>
                    <a:pt x="1822" y="1614"/>
                  </a:lnTo>
                  <a:lnTo>
                    <a:pt x="1813" y="1634"/>
                  </a:lnTo>
                  <a:lnTo>
                    <a:pt x="1801" y="1652"/>
                  </a:lnTo>
                  <a:lnTo>
                    <a:pt x="1791" y="1672"/>
                  </a:lnTo>
                  <a:lnTo>
                    <a:pt x="1780" y="1690"/>
                  </a:lnTo>
                  <a:lnTo>
                    <a:pt x="1770" y="1710"/>
                  </a:lnTo>
                  <a:lnTo>
                    <a:pt x="1757" y="1727"/>
                  </a:lnTo>
                  <a:lnTo>
                    <a:pt x="1745" y="1745"/>
                  </a:lnTo>
                  <a:lnTo>
                    <a:pt x="1732" y="1762"/>
                  </a:lnTo>
                  <a:lnTo>
                    <a:pt x="1721" y="1781"/>
                  </a:lnTo>
                  <a:lnTo>
                    <a:pt x="1706" y="1798"/>
                  </a:lnTo>
                  <a:lnTo>
                    <a:pt x="1694" y="1815"/>
                  </a:lnTo>
                  <a:lnTo>
                    <a:pt x="1680" y="1832"/>
                  </a:lnTo>
                  <a:lnTo>
                    <a:pt x="1667" y="1850"/>
                  </a:lnTo>
                  <a:lnTo>
                    <a:pt x="1651" y="1865"/>
                  </a:lnTo>
                  <a:lnTo>
                    <a:pt x="1636" y="1881"/>
                  </a:lnTo>
                  <a:lnTo>
                    <a:pt x="1620" y="1897"/>
                  </a:lnTo>
                  <a:lnTo>
                    <a:pt x="1606" y="1914"/>
                  </a:lnTo>
                  <a:lnTo>
                    <a:pt x="1590" y="1928"/>
                  </a:lnTo>
                  <a:lnTo>
                    <a:pt x="1575" y="1943"/>
                  </a:lnTo>
                  <a:lnTo>
                    <a:pt x="1559" y="1959"/>
                  </a:lnTo>
                  <a:lnTo>
                    <a:pt x="1544" y="1974"/>
                  </a:lnTo>
                  <a:lnTo>
                    <a:pt x="1527" y="1989"/>
                  </a:lnTo>
                  <a:lnTo>
                    <a:pt x="1510" y="2003"/>
                  </a:lnTo>
                  <a:lnTo>
                    <a:pt x="1493" y="2017"/>
                  </a:lnTo>
                  <a:lnTo>
                    <a:pt x="1476" y="2031"/>
                  </a:lnTo>
                  <a:lnTo>
                    <a:pt x="1459" y="2044"/>
                  </a:lnTo>
                  <a:lnTo>
                    <a:pt x="1442" y="2058"/>
                  </a:lnTo>
                  <a:lnTo>
                    <a:pt x="1425" y="2072"/>
                  </a:lnTo>
                  <a:lnTo>
                    <a:pt x="1408" y="2086"/>
                  </a:lnTo>
                  <a:lnTo>
                    <a:pt x="1390" y="2097"/>
                  </a:lnTo>
                  <a:lnTo>
                    <a:pt x="1373" y="2110"/>
                  </a:lnTo>
                  <a:lnTo>
                    <a:pt x="1354" y="2121"/>
                  </a:lnTo>
                  <a:lnTo>
                    <a:pt x="1337" y="2134"/>
                  </a:lnTo>
                  <a:lnTo>
                    <a:pt x="1319" y="2146"/>
                  </a:lnTo>
                  <a:lnTo>
                    <a:pt x="1302" y="2157"/>
                  </a:lnTo>
                  <a:lnTo>
                    <a:pt x="1284" y="2168"/>
                  </a:lnTo>
                  <a:lnTo>
                    <a:pt x="1267" y="2181"/>
                  </a:lnTo>
                  <a:lnTo>
                    <a:pt x="1248" y="2191"/>
                  </a:lnTo>
                  <a:lnTo>
                    <a:pt x="1230" y="2201"/>
                  </a:lnTo>
                  <a:lnTo>
                    <a:pt x="1213" y="2211"/>
                  </a:lnTo>
                  <a:lnTo>
                    <a:pt x="1196" y="2222"/>
                  </a:lnTo>
                  <a:lnTo>
                    <a:pt x="1178" y="2230"/>
                  </a:lnTo>
                  <a:lnTo>
                    <a:pt x="1161" y="2240"/>
                  </a:lnTo>
                  <a:lnTo>
                    <a:pt x="1144" y="2250"/>
                  </a:lnTo>
                  <a:lnTo>
                    <a:pt x="1127" y="2260"/>
                  </a:lnTo>
                  <a:lnTo>
                    <a:pt x="1104" y="2254"/>
                  </a:lnTo>
                  <a:lnTo>
                    <a:pt x="1081" y="2250"/>
                  </a:lnTo>
                  <a:lnTo>
                    <a:pt x="1059" y="2245"/>
                  </a:lnTo>
                  <a:lnTo>
                    <a:pt x="1038" y="2239"/>
                  </a:lnTo>
                  <a:lnTo>
                    <a:pt x="1015" y="2232"/>
                  </a:lnTo>
                  <a:lnTo>
                    <a:pt x="992" y="2225"/>
                  </a:lnTo>
                  <a:lnTo>
                    <a:pt x="970" y="2218"/>
                  </a:lnTo>
                  <a:lnTo>
                    <a:pt x="948" y="2212"/>
                  </a:lnTo>
                  <a:lnTo>
                    <a:pt x="926" y="2204"/>
                  </a:lnTo>
                  <a:lnTo>
                    <a:pt x="903" y="2195"/>
                  </a:lnTo>
                  <a:lnTo>
                    <a:pt x="881" y="2187"/>
                  </a:lnTo>
                  <a:lnTo>
                    <a:pt x="859" y="2178"/>
                  </a:lnTo>
                  <a:lnTo>
                    <a:pt x="837" y="2168"/>
                  </a:lnTo>
                  <a:lnTo>
                    <a:pt x="816" y="2160"/>
                  </a:lnTo>
                  <a:lnTo>
                    <a:pt x="794" y="2150"/>
                  </a:lnTo>
                  <a:lnTo>
                    <a:pt x="773" y="2141"/>
                  </a:lnTo>
                  <a:lnTo>
                    <a:pt x="750" y="2130"/>
                  </a:lnTo>
                  <a:lnTo>
                    <a:pt x="729" y="2119"/>
                  </a:lnTo>
                  <a:lnTo>
                    <a:pt x="707" y="2107"/>
                  </a:lnTo>
                  <a:lnTo>
                    <a:pt x="685" y="2096"/>
                  </a:lnTo>
                  <a:lnTo>
                    <a:pt x="664" y="2083"/>
                  </a:lnTo>
                  <a:lnTo>
                    <a:pt x="643" y="2071"/>
                  </a:lnTo>
                  <a:lnTo>
                    <a:pt x="622" y="2058"/>
                  </a:lnTo>
                  <a:lnTo>
                    <a:pt x="602" y="2047"/>
                  </a:lnTo>
                  <a:lnTo>
                    <a:pt x="581" y="2032"/>
                  </a:lnTo>
                  <a:lnTo>
                    <a:pt x="560" y="2018"/>
                  </a:lnTo>
                  <a:lnTo>
                    <a:pt x="538" y="2004"/>
                  </a:lnTo>
                  <a:lnTo>
                    <a:pt x="519" y="1991"/>
                  </a:lnTo>
                  <a:lnTo>
                    <a:pt x="497" y="1976"/>
                  </a:lnTo>
                  <a:lnTo>
                    <a:pt x="479" y="1962"/>
                  </a:lnTo>
                  <a:lnTo>
                    <a:pt x="459" y="1948"/>
                  </a:lnTo>
                  <a:lnTo>
                    <a:pt x="441" y="1933"/>
                  </a:lnTo>
                  <a:lnTo>
                    <a:pt x="420" y="1916"/>
                  </a:lnTo>
                  <a:lnTo>
                    <a:pt x="401" y="1901"/>
                  </a:lnTo>
                  <a:lnTo>
                    <a:pt x="381" y="1884"/>
                  </a:lnTo>
                  <a:lnTo>
                    <a:pt x="364" y="1868"/>
                  </a:lnTo>
                  <a:lnTo>
                    <a:pt x="346" y="1851"/>
                  </a:lnTo>
                  <a:lnTo>
                    <a:pt x="328" y="1834"/>
                  </a:lnTo>
                  <a:lnTo>
                    <a:pt x="311" y="1817"/>
                  </a:lnTo>
                  <a:lnTo>
                    <a:pt x="294" y="1800"/>
                  </a:lnTo>
                  <a:lnTo>
                    <a:pt x="277" y="1782"/>
                  </a:lnTo>
                  <a:lnTo>
                    <a:pt x="260" y="1764"/>
                  </a:lnTo>
                  <a:lnTo>
                    <a:pt x="243" y="1745"/>
                  </a:lnTo>
                  <a:lnTo>
                    <a:pt x="229" y="1728"/>
                  </a:lnTo>
                  <a:lnTo>
                    <a:pt x="212" y="1708"/>
                  </a:lnTo>
                  <a:lnTo>
                    <a:pt x="198" y="1690"/>
                  </a:lnTo>
                  <a:lnTo>
                    <a:pt x="182" y="1672"/>
                  </a:lnTo>
                  <a:lnTo>
                    <a:pt x="169" y="1653"/>
                  </a:lnTo>
                  <a:lnTo>
                    <a:pt x="154" y="1632"/>
                  </a:lnTo>
                  <a:lnTo>
                    <a:pt x="140" y="1612"/>
                  </a:lnTo>
                  <a:lnTo>
                    <a:pt x="127" y="1592"/>
                  </a:lnTo>
                  <a:lnTo>
                    <a:pt x="114" y="1573"/>
                  </a:lnTo>
                  <a:lnTo>
                    <a:pt x="101" y="1551"/>
                  </a:lnTo>
                  <a:lnTo>
                    <a:pt x="90" y="1532"/>
                  </a:lnTo>
                  <a:lnTo>
                    <a:pt x="79" y="1512"/>
                  </a:lnTo>
                  <a:lnTo>
                    <a:pt x="69" y="1492"/>
                  </a:lnTo>
                  <a:lnTo>
                    <a:pt x="58" y="1469"/>
                  </a:lnTo>
                  <a:lnTo>
                    <a:pt x="48" y="1448"/>
                  </a:lnTo>
                  <a:lnTo>
                    <a:pt x="38" y="1427"/>
                  </a:lnTo>
                  <a:lnTo>
                    <a:pt x="29" y="1406"/>
                  </a:lnTo>
                  <a:lnTo>
                    <a:pt x="21" y="1383"/>
                  </a:lnTo>
                  <a:lnTo>
                    <a:pt x="12" y="1362"/>
                  </a:lnTo>
                  <a:lnTo>
                    <a:pt x="5" y="1341"/>
                  </a:lnTo>
                  <a:lnTo>
                    <a:pt x="0" y="1319"/>
                  </a:lnTo>
                  <a:lnTo>
                    <a:pt x="0" y="1288"/>
                  </a:lnTo>
                  <a:lnTo>
                    <a:pt x="1" y="1259"/>
                  </a:lnTo>
                  <a:lnTo>
                    <a:pt x="2" y="1229"/>
                  </a:lnTo>
                  <a:lnTo>
                    <a:pt x="7" y="1202"/>
                  </a:lnTo>
                  <a:lnTo>
                    <a:pt x="9" y="1174"/>
                  </a:lnTo>
                  <a:lnTo>
                    <a:pt x="15" y="1147"/>
                  </a:lnTo>
                  <a:lnTo>
                    <a:pt x="21" y="1121"/>
                  </a:lnTo>
                  <a:lnTo>
                    <a:pt x="29" y="1097"/>
                  </a:lnTo>
                  <a:lnTo>
                    <a:pt x="36" y="1072"/>
                  </a:lnTo>
                  <a:lnTo>
                    <a:pt x="45" y="1048"/>
                  </a:lnTo>
                  <a:lnTo>
                    <a:pt x="53" y="1024"/>
                  </a:lnTo>
                  <a:lnTo>
                    <a:pt x="65" y="1003"/>
                  </a:lnTo>
                  <a:lnTo>
                    <a:pt x="75" y="979"/>
                  </a:lnTo>
                  <a:lnTo>
                    <a:pt x="86" y="957"/>
                  </a:lnTo>
                  <a:lnTo>
                    <a:pt x="99" y="936"/>
                  </a:lnTo>
                  <a:lnTo>
                    <a:pt x="113" y="916"/>
                  </a:lnTo>
                  <a:lnTo>
                    <a:pt x="125" y="895"/>
                  </a:lnTo>
                  <a:lnTo>
                    <a:pt x="138" y="874"/>
                  </a:lnTo>
                  <a:lnTo>
                    <a:pt x="152" y="854"/>
                  </a:lnTo>
                  <a:lnTo>
                    <a:pt x="168" y="836"/>
                  </a:lnTo>
                  <a:lnTo>
                    <a:pt x="182" y="816"/>
                  </a:lnTo>
                  <a:lnTo>
                    <a:pt x="199" y="798"/>
                  </a:lnTo>
                  <a:lnTo>
                    <a:pt x="216" y="781"/>
                  </a:lnTo>
                  <a:lnTo>
                    <a:pt x="233" y="764"/>
                  </a:lnTo>
                  <a:lnTo>
                    <a:pt x="250" y="745"/>
                  </a:lnTo>
                  <a:lnTo>
                    <a:pt x="267" y="727"/>
                  </a:lnTo>
                  <a:lnTo>
                    <a:pt x="284" y="710"/>
                  </a:lnTo>
                  <a:lnTo>
                    <a:pt x="302" y="693"/>
                  </a:lnTo>
                  <a:lnTo>
                    <a:pt x="319" y="676"/>
                  </a:lnTo>
                  <a:lnTo>
                    <a:pt x="339" y="660"/>
                  </a:lnTo>
                  <a:lnTo>
                    <a:pt x="357" y="643"/>
                  </a:lnTo>
                  <a:lnTo>
                    <a:pt x="377" y="628"/>
                  </a:lnTo>
                  <a:lnTo>
                    <a:pt x="394" y="611"/>
                  </a:lnTo>
                  <a:lnTo>
                    <a:pt x="414" y="594"/>
                  </a:lnTo>
                  <a:lnTo>
                    <a:pt x="432" y="577"/>
                  </a:lnTo>
                  <a:lnTo>
                    <a:pt x="452" y="560"/>
                  </a:lnTo>
                  <a:lnTo>
                    <a:pt x="470" y="543"/>
                  </a:lnTo>
                  <a:lnTo>
                    <a:pt x="490" y="527"/>
                  </a:lnTo>
                  <a:lnTo>
                    <a:pt x="509" y="510"/>
                  </a:lnTo>
                  <a:lnTo>
                    <a:pt x="528" y="495"/>
                  </a:lnTo>
                  <a:lnTo>
                    <a:pt x="545" y="476"/>
                  </a:lnTo>
                  <a:lnTo>
                    <a:pt x="565" y="459"/>
                  </a:lnTo>
                  <a:lnTo>
                    <a:pt x="582" y="443"/>
                  </a:lnTo>
                  <a:lnTo>
                    <a:pt x="602" y="426"/>
                  </a:lnTo>
                  <a:lnTo>
                    <a:pt x="619" y="407"/>
                  </a:lnTo>
                  <a:lnTo>
                    <a:pt x="637" y="390"/>
                  </a:lnTo>
                  <a:lnTo>
                    <a:pt x="656" y="373"/>
                  </a:lnTo>
                  <a:lnTo>
                    <a:pt x="674" y="356"/>
                  </a:lnTo>
                  <a:lnTo>
                    <a:pt x="690" y="336"/>
                  </a:lnTo>
                  <a:lnTo>
                    <a:pt x="707" y="317"/>
                  </a:lnTo>
                  <a:lnTo>
                    <a:pt x="722" y="297"/>
                  </a:lnTo>
                  <a:lnTo>
                    <a:pt x="739" y="278"/>
                  </a:lnTo>
                  <a:lnTo>
                    <a:pt x="753" y="257"/>
                  </a:lnTo>
                  <a:lnTo>
                    <a:pt x="769" y="237"/>
                  </a:lnTo>
                  <a:lnTo>
                    <a:pt x="783" y="216"/>
                  </a:lnTo>
                  <a:lnTo>
                    <a:pt x="799" y="196"/>
                  </a:lnTo>
                  <a:lnTo>
                    <a:pt x="811" y="174"/>
                  </a:lnTo>
                  <a:lnTo>
                    <a:pt x="824" y="153"/>
                  </a:lnTo>
                  <a:lnTo>
                    <a:pt x="835" y="128"/>
                  </a:lnTo>
                  <a:lnTo>
                    <a:pt x="848" y="106"/>
                  </a:lnTo>
                  <a:lnTo>
                    <a:pt x="858" y="82"/>
                  </a:lnTo>
                  <a:lnTo>
                    <a:pt x="869" y="58"/>
                  </a:lnTo>
                  <a:lnTo>
                    <a:pt x="879" y="32"/>
                  </a:lnTo>
                  <a:lnTo>
                    <a:pt x="889" y="8"/>
                  </a:lnTo>
                  <a:close/>
                </a:path>
              </a:pathLst>
            </a:custGeom>
            <a:solidFill>
              <a:srgbClr val="CCE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70" name="Google Shape;2570;p51"/>
            <p:cNvSpPr/>
            <p:nvPr/>
          </p:nvSpPr>
          <p:spPr>
            <a:xfrm>
              <a:off x="3999" y="2780"/>
              <a:ext cx="653" cy="995"/>
            </a:xfrm>
            <a:custGeom>
              <a:avLst/>
              <a:gdLst/>
              <a:ahLst/>
              <a:cxnLst/>
              <a:rect l="l" t="t" r="r" b="b"/>
              <a:pathLst>
                <a:path w="1189" h="1812" extrusionOk="0">
                  <a:moveTo>
                    <a:pt x="0" y="546"/>
                  </a:moveTo>
                  <a:lnTo>
                    <a:pt x="9" y="536"/>
                  </a:lnTo>
                  <a:lnTo>
                    <a:pt x="17" y="528"/>
                  </a:lnTo>
                  <a:lnTo>
                    <a:pt x="27" y="519"/>
                  </a:lnTo>
                  <a:lnTo>
                    <a:pt x="37" y="511"/>
                  </a:lnTo>
                  <a:lnTo>
                    <a:pt x="45" y="502"/>
                  </a:lnTo>
                  <a:lnTo>
                    <a:pt x="55" y="495"/>
                  </a:lnTo>
                  <a:lnTo>
                    <a:pt x="65" y="487"/>
                  </a:lnTo>
                  <a:lnTo>
                    <a:pt x="76" y="480"/>
                  </a:lnTo>
                  <a:lnTo>
                    <a:pt x="85" y="471"/>
                  </a:lnTo>
                  <a:lnTo>
                    <a:pt x="96" y="463"/>
                  </a:lnTo>
                  <a:lnTo>
                    <a:pt x="106" y="454"/>
                  </a:lnTo>
                  <a:lnTo>
                    <a:pt x="117" y="447"/>
                  </a:lnTo>
                  <a:lnTo>
                    <a:pt x="127" y="439"/>
                  </a:lnTo>
                  <a:lnTo>
                    <a:pt x="139" y="432"/>
                  </a:lnTo>
                  <a:lnTo>
                    <a:pt x="149" y="425"/>
                  </a:lnTo>
                  <a:lnTo>
                    <a:pt x="160" y="417"/>
                  </a:lnTo>
                  <a:lnTo>
                    <a:pt x="170" y="409"/>
                  </a:lnTo>
                  <a:lnTo>
                    <a:pt x="181" y="402"/>
                  </a:lnTo>
                  <a:lnTo>
                    <a:pt x="191" y="395"/>
                  </a:lnTo>
                  <a:lnTo>
                    <a:pt x="202" y="388"/>
                  </a:lnTo>
                  <a:lnTo>
                    <a:pt x="212" y="379"/>
                  </a:lnTo>
                  <a:lnTo>
                    <a:pt x="224" y="372"/>
                  </a:lnTo>
                  <a:lnTo>
                    <a:pt x="235" y="365"/>
                  </a:lnTo>
                  <a:lnTo>
                    <a:pt x="246" y="358"/>
                  </a:lnTo>
                  <a:lnTo>
                    <a:pt x="256" y="350"/>
                  </a:lnTo>
                  <a:lnTo>
                    <a:pt x="267" y="342"/>
                  </a:lnTo>
                  <a:lnTo>
                    <a:pt x="279" y="335"/>
                  </a:lnTo>
                  <a:lnTo>
                    <a:pt x="290" y="328"/>
                  </a:lnTo>
                  <a:lnTo>
                    <a:pt x="300" y="320"/>
                  </a:lnTo>
                  <a:lnTo>
                    <a:pt x="311" y="313"/>
                  </a:lnTo>
                  <a:lnTo>
                    <a:pt x="323" y="306"/>
                  </a:lnTo>
                  <a:lnTo>
                    <a:pt x="334" y="299"/>
                  </a:lnTo>
                  <a:lnTo>
                    <a:pt x="342" y="290"/>
                  </a:lnTo>
                  <a:lnTo>
                    <a:pt x="354" y="282"/>
                  </a:lnTo>
                  <a:lnTo>
                    <a:pt x="362" y="273"/>
                  </a:lnTo>
                  <a:lnTo>
                    <a:pt x="373" y="266"/>
                  </a:lnTo>
                  <a:lnTo>
                    <a:pt x="382" y="258"/>
                  </a:lnTo>
                  <a:lnTo>
                    <a:pt x="393" y="249"/>
                  </a:lnTo>
                  <a:lnTo>
                    <a:pt x="402" y="241"/>
                  </a:lnTo>
                  <a:lnTo>
                    <a:pt x="413" y="234"/>
                  </a:lnTo>
                  <a:lnTo>
                    <a:pt x="422" y="225"/>
                  </a:lnTo>
                  <a:lnTo>
                    <a:pt x="431" y="217"/>
                  </a:lnTo>
                  <a:lnTo>
                    <a:pt x="440" y="208"/>
                  </a:lnTo>
                  <a:lnTo>
                    <a:pt x="450" y="200"/>
                  </a:lnTo>
                  <a:lnTo>
                    <a:pt x="458" y="191"/>
                  </a:lnTo>
                  <a:lnTo>
                    <a:pt x="467" y="183"/>
                  </a:lnTo>
                  <a:lnTo>
                    <a:pt x="475" y="174"/>
                  </a:lnTo>
                  <a:lnTo>
                    <a:pt x="484" y="166"/>
                  </a:lnTo>
                  <a:lnTo>
                    <a:pt x="491" y="156"/>
                  </a:lnTo>
                  <a:lnTo>
                    <a:pt x="498" y="146"/>
                  </a:lnTo>
                  <a:lnTo>
                    <a:pt x="505" y="136"/>
                  </a:lnTo>
                  <a:lnTo>
                    <a:pt x="513" y="126"/>
                  </a:lnTo>
                  <a:lnTo>
                    <a:pt x="519" y="116"/>
                  </a:lnTo>
                  <a:lnTo>
                    <a:pt x="526" y="106"/>
                  </a:lnTo>
                  <a:lnTo>
                    <a:pt x="532" y="96"/>
                  </a:lnTo>
                  <a:lnTo>
                    <a:pt x="539" y="86"/>
                  </a:lnTo>
                  <a:lnTo>
                    <a:pt x="543" y="75"/>
                  </a:lnTo>
                  <a:lnTo>
                    <a:pt x="549" y="65"/>
                  </a:lnTo>
                  <a:lnTo>
                    <a:pt x="554" y="54"/>
                  </a:lnTo>
                  <a:lnTo>
                    <a:pt x="560" y="44"/>
                  </a:lnTo>
                  <a:lnTo>
                    <a:pt x="564" y="33"/>
                  </a:lnTo>
                  <a:lnTo>
                    <a:pt x="569" y="21"/>
                  </a:lnTo>
                  <a:lnTo>
                    <a:pt x="573" y="10"/>
                  </a:lnTo>
                  <a:lnTo>
                    <a:pt x="577" y="0"/>
                  </a:lnTo>
                  <a:lnTo>
                    <a:pt x="603" y="157"/>
                  </a:lnTo>
                  <a:lnTo>
                    <a:pt x="1185" y="471"/>
                  </a:lnTo>
                  <a:lnTo>
                    <a:pt x="1187" y="478"/>
                  </a:lnTo>
                  <a:lnTo>
                    <a:pt x="1188" y="485"/>
                  </a:lnTo>
                  <a:lnTo>
                    <a:pt x="1188" y="491"/>
                  </a:lnTo>
                  <a:lnTo>
                    <a:pt x="1189" y="498"/>
                  </a:lnTo>
                  <a:lnTo>
                    <a:pt x="1187" y="508"/>
                  </a:lnTo>
                  <a:lnTo>
                    <a:pt x="1184" y="518"/>
                  </a:lnTo>
                  <a:lnTo>
                    <a:pt x="1178" y="525"/>
                  </a:lnTo>
                  <a:lnTo>
                    <a:pt x="1171" y="531"/>
                  </a:lnTo>
                  <a:lnTo>
                    <a:pt x="1163" y="535"/>
                  </a:lnTo>
                  <a:lnTo>
                    <a:pt x="1154" y="541"/>
                  </a:lnTo>
                  <a:lnTo>
                    <a:pt x="1143" y="543"/>
                  </a:lnTo>
                  <a:lnTo>
                    <a:pt x="1131" y="546"/>
                  </a:lnTo>
                  <a:lnTo>
                    <a:pt x="1120" y="549"/>
                  </a:lnTo>
                  <a:lnTo>
                    <a:pt x="1112" y="553"/>
                  </a:lnTo>
                  <a:lnTo>
                    <a:pt x="1100" y="557"/>
                  </a:lnTo>
                  <a:lnTo>
                    <a:pt x="1092" y="563"/>
                  </a:lnTo>
                  <a:lnTo>
                    <a:pt x="1083" y="569"/>
                  </a:lnTo>
                  <a:lnTo>
                    <a:pt x="1079" y="577"/>
                  </a:lnTo>
                  <a:lnTo>
                    <a:pt x="1071" y="573"/>
                  </a:lnTo>
                  <a:lnTo>
                    <a:pt x="1062" y="569"/>
                  </a:lnTo>
                  <a:lnTo>
                    <a:pt x="1054" y="565"/>
                  </a:lnTo>
                  <a:lnTo>
                    <a:pt x="1047" y="562"/>
                  </a:lnTo>
                  <a:lnTo>
                    <a:pt x="1038" y="557"/>
                  </a:lnTo>
                  <a:lnTo>
                    <a:pt x="1031" y="555"/>
                  </a:lnTo>
                  <a:lnTo>
                    <a:pt x="1023" y="550"/>
                  </a:lnTo>
                  <a:lnTo>
                    <a:pt x="1015" y="548"/>
                  </a:lnTo>
                  <a:lnTo>
                    <a:pt x="1007" y="543"/>
                  </a:lnTo>
                  <a:lnTo>
                    <a:pt x="1000" y="539"/>
                  </a:lnTo>
                  <a:lnTo>
                    <a:pt x="991" y="535"/>
                  </a:lnTo>
                  <a:lnTo>
                    <a:pt x="984" y="532"/>
                  </a:lnTo>
                  <a:lnTo>
                    <a:pt x="969" y="525"/>
                  </a:lnTo>
                  <a:lnTo>
                    <a:pt x="955" y="518"/>
                  </a:lnTo>
                  <a:lnTo>
                    <a:pt x="946" y="514"/>
                  </a:lnTo>
                  <a:lnTo>
                    <a:pt x="938" y="509"/>
                  </a:lnTo>
                  <a:lnTo>
                    <a:pt x="931" y="505"/>
                  </a:lnTo>
                  <a:lnTo>
                    <a:pt x="924" y="502"/>
                  </a:lnTo>
                  <a:lnTo>
                    <a:pt x="908" y="494"/>
                  </a:lnTo>
                  <a:lnTo>
                    <a:pt x="894" y="487"/>
                  </a:lnTo>
                  <a:lnTo>
                    <a:pt x="885" y="483"/>
                  </a:lnTo>
                  <a:lnTo>
                    <a:pt x="877" y="478"/>
                  </a:lnTo>
                  <a:lnTo>
                    <a:pt x="870" y="474"/>
                  </a:lnTo>
                  <a:lnTo>
                    <a:pt x="863" y="471"/>
                  </a:lnTo>
                  <a:lnTo>
                    <a:pt x="847" y="464"/>
                  </a:lnTo>
                  <a:lnTo>
                    <a:pt x="833" y="457"/>
                  </a:lnTo>
                  <a:lnTo>
                    <a:pt x="825" y="453"/>
                  </a:lnTo>
                  <a:lnTo>
                    <a:pt x="816" y="449"/>
                  </a:lnTo>
                  <a:lnTo>
                    <a:pt x="808" y="444"/>
                  </a:lnTo>
                  <a:lnTo>
                    <a:pt x="801" y="440"/>
                  </a:lnTo>
                  <a:lnTo>
                    <a:pt x="792" y="436"/>
                  </a:lnTo>
                  <a:lnTo>
                    <a:pt x="785" y="433"/>
                  </a:lnTo>
                  <a:lnTo>
                    <a:pt x="776" y="429"/>
                  </a:lnTo>
                  <a:lnTo>
                    <a:pt x="769" y="426"/>
                  </a:lnTo>
                  <a:lnTo>
                    <a:pt x="761" y="422"/>
                  </a:lnTo>
                  <a:lnTo>
                    <a:pt x="754" y="419"/>
                  </a:lnTo>
                  <a:lnTo>
                    <a:pt x="745" y="416"/>
                  </a:lnTo>
                  <a:lnTo>
                    <a:pt x="738" y="413"/>
                  </a:lnTo>
                  <a:lnTo>
                    <a:pt x="730" y="409"/>
                  </a:lnTo>
                  <a:lnTo>
                    <a:pt x="723" y="406"/>
                  </a:lnTo>
                  <a:lnTo>
                    <a:pt x="714" y="403"/>
                  </a:lnTo>
                  <a:lnTo>
                    <a:pt x="707" y="400"/>
                  </a:lnTo>
                  <a:lnTo>
                    <a:pt x="699" y="396"/>
                  </a:lnTo>
                  <a:lnTo>
                    <a:pt x="690" y="393"/>
                  </a:lnTo>
                  <a:lnTo>
                    <a:pt x="682" y="391"/>
                  </a:lnTo>
                  <a:lnTo>
                    <a:pt x="675" y="388"/>
                  </a:lnTo>
                  <a:lnTo>
                    <a:pt x="666" y="385"/>
                  </a:lnTo>
                  <a:lnTo>
                    <a:pt x="658" y="384"/>
                  </a:lnTo>
                  <a:lnTo>
                    <a:pt x="649" y="381"/>
                  </a:lnTo>
                  <a:lnTo>
                    <a:pt x="642" y="379"/>
                  </a:lnTo>
                  <a:lnTo>
                    <a:pt x="634" y="375"/>
                  </a:lnTo>
                  <a:lnTo>
                    <a:pt x="625" y="374"/>
                  </a:lnTo>
                  <a:lnTo>
                    <a:pt x="617" y="371"/>
                  </a:lnTo>
                  <a:lnTo>
                    <a:pt x="610" y="369"/>
                  </a:lnTo>
                  <a:lnTo>
                    <a:pt x="601" y="367"/>
                  </a:lnTo>
                  <a:lnTo>
                    <a:pt x="593" y="367"/>
                  </a:lnTo>
                  <a:lnTo>
                    <a:pt x="584" y="364"/>
                  </a:lnTo>
                  <a:lnTo>
                    <a:pt x="577" y="364"/>
                  </a:lnTo>
                  <a:lnTo>
                    <a:pt x="573" y="371"/>
                  </a:lnTo>
                  <a:lnTo>
                    <a:pt x="571" y="379"/>
                  </a:lnTo>
                  <a:lnTo>
                    <a:pt x="567" y="386"/>
                  </a:lnTo>
                  <a:lnTo>
                    <a:pt x="566" y="395"/>
                  </a:lnTo>
                  <a:lnTo>
                    <a:pt x="562" y="402"/>
                  </a:lnTo>
                  <a:lnTo>
                    <a:pt x="560" y="410"/>
                  </a:lnTo>
                  <a:lnTo>
                    <a:pt x="556" y="419"/>
                  </a:lnTo>
                  <a:lnTo>
                    <a:pt x="554" y="427"/>
                  </a:lnTo>
                  <a:lnTo>
                    <a:pt x="550" y="434"/>
                  </a:lnTo>
                  <a:lnTo>
                    <a:pt x="549" y="443"/>
                  </a:lnTo>
                  <a:lnTo>
                    <a:pt x="545" y="450"/>
                  </a:lnTo>
                  <a:lnTo>
                    <a:pt x="543" y="458"/>
                  </a:lnTo>
                  <a:lnTo>
                    <a:pt x="540" y="466"/>
                  </a:lnTo>
                  <a:lnTo>
                    <a:pt x="539" y="474"/>
                  </a:lnTo>
                  <a:lnTo>
                    <a:pt x="536" y="483"/>
                  </a:lnTo>
                  <a:lnTo>
                    <a:pt x="535" y="491"/>
                  </a:lnTo>
                  <a:lnTo>
                    <a:pt x="530" y="498"/>
                  </a:lnTo>
                  <a:lnTo>
                    <a:pt x="529" y="507"/>
                  </a:lnTo>
                  <a:lnTo>
                    <a:pt x="526" y="515"/>
                  </a:lnTo>
                  <a:lnTo>
                    <a:pt x="526" y="524"/>
                  </a:lnTo>
                  <a:lnTo>
                    <a:pt x="523" y="532"/>
                  </a:lnTo>
                  <a:lnTo>
                    <a:pt x="522" y="541"/>
                  </a:lnTo>
                  <a:lnTo>
                    <a:pt x="522" y="549"/>
                  </a:lnTo>
                  <a:lnTo>
                    <a:pt x="522" y="557"/>
                  </a:lnTo>
                  <a:lnTo>
                    <a:pt x="521" y="566"/>
                  </a:lnTo>
                  <a:lnTo>
                    <a:pt x="521" y="574"/>
                  </a:lnTo>
                  <a:lnTo>
                    <a:pt x="521" y="583"/>
                  </a:lnTo>
                  <a:lnTo>
                    <a:pt x="522" y="591"/>
                  </a:lnTo>
                  <a:lnTo>
                    <a:pt x="522" y="600"/>
                  </a:lnTo>
                  <a:lnTo>
                    <a:pt x="523" y="610"/>
                  </a:lnTo>
                  <a:lnTo>
                    <a:pt x="525" y="618"/>
                  </a:lnTo>
                  <a:lnTo>
                    <a:pt x="528" y="628"/>
                  </a:lnTo>
                  <a:lnTo>
                    <a:pt x="540" y="638"/>
                  </a:lnTo>
                  <a:lnTo>
                    <a:pt x="553" y="649"/>
                  </a:lnTo>
                  <a:lnTo>
                    <a:pt x="566" y="658"/>
                  </a:lnTo>
                  <a:lnTo>
                    <a:pt x="581" y="666"/>
                  </a:lnTo>
                  <a:lnTo>
                    <a:pt x="594" y="672"/>
                  </a:lnTo>
                  <a:lnTo>
                    <a:pt x="610" y="679"/>
                  </a:lnTo>
                  <a:lnTo>
                    <a:pt x="624" y="685"/>
                  </a:lnTo>
                  <a:lnTo>
                    <a:pt x="639" y="692"/>
                  </a:lnTo>
                  <a:lnTo>
                    <a:pt x="653" y="696"/>
                  </a:lnTo>
                  <a:lnTo>
                    <a:pt x="669" y="700"/>
                  </a:lnTo>
                  <a:lnTo>
                    <a:pt x="676" y="702"/>
                  </a:lnTo>
                  <a:lnTo>
                    <a:pt x="685" y="703"/>
                  </a:lnTo>
                  <a:lnTo>
                    <a:pt x="693" y="705"/>
                  </a:lnTo>
                  <a:lnTo>
                    <a:pt x="702" y="707"/>
                  </a:lnTo>
                  <a:lnTo>
                    <a:pt x="709" y="707"/>
                  </a:lnTo>
                  <a:lnTo>
                    <a:pt x="717" y="710"/>
                  </a:lnTo>
                  <a:lnTo>
                    <a:pt x="726" y="710"/>
                  </a:lnTo>
                  <a:lnTo>
                    <a:pt x="734" y="713"/>
                  </a:lnTo>
                  <a:lnTo>
                    <a:pt x="743" y="713"/>
                  </a:lnTo>
                  <a:lnTo>
                    <a:pt x="751" y="716"/>
                  </a:lnTo>
                  <a:lnTo>
                    <a:pt x="759" y="716"/>
                  </a:lnTo>
                  <a:lnTo>
                    <a:pt x="768" y="719"/>
                  </a:lnTo>
                  <a:lnTo>
                    <a:pt x="775" y="719"/>
                  </a:lnTo>
                  <a:lnTo>
                    <a:pt x="784" y="720"/>
                  </a:lnTo>
                  <a:lnTo>
                    <a:pt x="792" y="720"/>
                  </a:lnTo>
                  <a:lnTo>
                    <a:pt x="801" y="722"/>
                  </a:lnTo>
                  <a:lnTo>
                    <a:pt x="808" y="722"/>
                  </a:lnTo>
                  <a:lnTo>
                    <a:pt x="816" y="723"/>
                  </a:lnTo>
                  <a:lnTo>
                    <a:pt x="825" y="724"/>
                  </a:lnTo>
                  <a:lnTo>
                    <a:pt x="833" y="726"/>
                  </a:lnTo>
                  <a:lnTo>
                    <a:pt x="840" y="726"/>
                  </a:lnTo>
                  <a:lnTo>
                    <a:pt x="849" y="727"/>
                  </a:lnTo>
                  <a:lnTo>
                    <a:pt x="857" y="729"/>
                  </a:lnTo>
                  <a:lnTo>
                    <a:pt x="866" y="731"/>
                  </a:lnTo>
                  <a:lnTo>
                    <a:pt x="874" y="731"/>
                  </a:lnTo>
                  <a:lnTo>
                    <a:pt x="883" y="734"/>
                  </a:lnTo>
                  <a:lnTo>
                    <a:pt x="891" y="736"/>
                  </a:lnTo>
                  <a:lnTo>
                    <a:pt x="899" y="739"/>
                  </a:lnTo>
                  <a:lnTo>
                    <a:pt x="907" y="739"/>
                  </a:lnTo>
                  <a:lnTo>
                    <a:pt x="915" y="741"/>
                  </a:lnTo>
                  <a:lnTo>
                    <a:pt x="922" y="743"/>
                  </a:lnTo>
                  <a:lnTo>
                    <a:pt x="931" y="746"/>
                  </a:lnTo>
                  <a:lnTo>
                    <a:pt x="938" y="747"/>
                  </a:lnTo>
                  <a:lnTo>
                    <a:pt x="946" y="750"/>
                  </a:lnTo>
                  <a:lnTo>
                    <a:pt x="953" y="751"/>
                  </a:lnTo>
                  <a:lnTo>
                    <a:pt x="962" y="756"/>
                  </a:lnTo>
                  <a:lnTo>
                    <a:pt x="976" y="760"/>
                  </a:lnTo>
                  <a:lnTo>
                    <a:pt x="991" y="767"/>
                  </a:lnTo>
                  <a:lnTo>
                    <a:pt x="998" y="771"/>
                  </a:lnTo>
                  <a:lnTo>
                    <a:pt x="1007" y="775"/>
                  </a:lnTo>
                  <a:lnTo>
                    <a:pt x="1014" y="780"/>
                  </a:lnTo>
                  <a:lnTo>
                    <a:pt x="1023" y="784"/>
                  </a:lnTo>
                  <a:lnTo>
                    <a:pt x="552" y="709"/>
                  </a:lnTo>
                  <a:lnTo>
                    <a:pt x="543" y="717"/>
                  </a:lnTo>
                  <a:lnTo>
                    <a:pt x="537" y="729"/>
                  </a:lnTo>
                  <a:lnTo>
                    <a:pt x="532" y="739"/>
                  </a:lnTo>
                  <a:lnTo>
                    <a:pt x="529" y="751"/>
                  </a:lnTo>
                  <a:lnTo>
                    <a:pt x="525" y="764"/>
                  </a:lnTo>
                  <a:lnTo>
                    <a:pt x="523" y="777"/>
                  </a:lnTo>
                  <a:lnTo>
                    <a:pt x="523" y="789"/>
                  </a:lnTo>
                  <a:lnTo>
                    <a:pt x="523" y="804"/>
                  </a:lnTo>
                  <a:lnTo>
                    <a:pt x="523" y="816"/>
                  </a:lnTo>
                  <a:lnTo>
                    <a:pt x="523" y="830"/>
                  </a:lnTo>
                  <a:lnTo>
                    <a:pt x="523" y="845"/>
                  </a:lnTo>
                  <a:lnTo>
                    <a:pt x="525" y="859"/>
                  </a:lnTo>
                  <a:lnTo>
                    <a:pt x="525" y="873"/>
                  </a:lnTo>
                  <a:lnTo>
                    <a:pt x="526" y="887"/>
                  </a:lnTo>
                  <a:lnTo>
                    <a:pt x="526" y="901"/>
                  </a:lnTo>
                  <a:lnTo>
                    <a:pt x="528" y="915"/>
                  </a:lnTo>
                  <a:lnTo>
                    <a:pt x="536" y="921"/>
                  </a:lnTo>
                  <a:lnTo>
                    <a:pt x="545" y="928"/>
                  </a:lnTo>
                  <a:lnTo>
                    <a:pt x="553" y="934"/>
                  </a:lnTo>
                  <a:lnTo>
                    <a:pt x="564" y="941"/>
                  </a:lnTo>
                  <a:lnTo>
                    <a:pt x="573" y="945"/>
                  </a:lnTo>
                  <a:lnTo>
                    <a:pt x="584" y="949"/>
                  </a:lnTo>
                  <a:lnTo>
                    <a:pt x="594" y="954"/>
                  </a:lnTo>
                  <a:lnTo>
                    <a:pt x="605" y="959"/>
                  </a:lnTo>
                  <a:lnTo>
                    <a:pt x="615" y="962"/>
                  </a:lnTo>
                  <a:lnTo>
                    <a:pt x="627" y="966"/>
                  </a:lnTo>
                  <a:lnTo>
                    <a:pt x="636" y="969"/>
                  </a:lnTo>
                  <a:lnTo>
                    <a:pt x="648" y="972"/>
                  </a:lnTo>
                  <a:lnTo>
                    <a:pt x="659" y="973"/>
                  </a:lnTo>
                  <a:lnTo>
                    <a:pt x="670" y="978"/>
                  </a:lnTo>
                  <a:lnTo>
                    <a:pt x="682" y="979"/>
                  </a:lnTo>
                  <a:lnTo>
                    <a:pt x="694" y="983"/>
                  </a:lnTo>
                  <a:lnTo>
                    <a:pt x="704" y="985"/>
                  </a:lnTo>
                  <a:lnTo>
                    <a:pt x="716" y="987"/>
                  </a:lnTo>
                  <a:lnTo>
                    <a:pt x="727" y="989"/>
                  </a:lnTo>
                  <a:lnTo>
                    <a:pt x="738" y="992"/>
                  </a:lnTo>
                  <a:lnTo>
                    <a:pt x="748" y="993"/>
                  </a:lnTo>
                  <a:lnTo>
                    <a:pt x="759" y="996"/>
                  </a:lnTo>
                  <a:lnTo>
                    <a:pt x="771" y="999"/>
                  </a:lnTo>
                  <a:lnTo>
                    <a:pt x="782" y="1003"/>
                  </a:lnTo>
                  <a:lnTo>
                    <a:pt x="792" y="1006"/>
                  </a:lnTo>
                  <a:lnTo>
                    <a:pt x="803" y="1010"/>
                  </a:lnTo>
                  <a:lnTo>
                    <a:pt x="813" y="1014"/>
                  </a:lnTo>
                  <a:lnTo>
                    <a:pt x="825" y="1020"/>
                  </a:lnTo>
                  <a:lnTo>
                    <a:pt x="834" y="1024"/>
                  </a:lnTo>
                  <a:lnTo>
                    <a:pt x="844" y="1031"/>
                  </a:lnTo>
                  <a:lnTo>
                    <a:pt x="854" y="1038"/>
                  </a:lnTo>
                  <a:lnTo>
                    <a:pt x="866" y="1047"/>
                  </a:lnTo>
                  <a:lnTo>
                    <a:pt x="860" y="1047"/>
                  </a:lnTo>
                  <a:lnTo>
                    <a:pt x="856" y="1048"/>
                  </a:lnTo>
                  <a:lnTo>
                    <a:pt x="849" y="1047"/>
                  </a:lnTo>
                  <a:lnTo>
                    <a:pt x="842" y="1045"/>
                  </a:lnTo>
                  <a:lnTo>
                    <a:pt x="830" y="1043"/>
                  </a:lnTo>
                  <a:lnTo>
                    <a:pt x="820" y="1040"/>
                  </a:lnTo>
                  <a:lnTo>
                    <a:pt x="808" y="1036"/>
                  </a:lnTo>
                  <a:lnTo>
                    <a:pt x="796" y="1033"/>
                  </a:lnTo>
                  <a:lnTo>
                    <a:pt x="782" y="1027"/>
                  </a:lnTo>
                  <a:lnTo>
                    <a:pt x="768" y="1023"/>
                  </a:lnTo>
                  <a:lnTo>
                    <a:pt x="752" y="1017"/>
                  </a:lnTo>
                  <a:lnTo>
                    <a:pt x="738" y="1013"/>
                  </a:lnTo>
                  <a:lnTo>
                    <a:pt x="730" y="1010"/>
                  </a:lnTo>
                  <a:lnTo>
                    <a:pt x="723" y="1009"/>
                  </a:lnTo>
                  <a:lnTo>
                    <a:pt x="714" y="1006"/>
                  </a:lnTo>
                  <a:lnTo>
                    <a:pt x="707" y="1004"/>
                  </a:lnTo>
                  <a:lnTo>
                    <a:pt x="692" y="1000"/>
                  </a:lnTo>
                  <a:lnTo>
                    <a:pt x="677" y="999"/>
                  </a:lnTo>
                  <a:lnTo>
                    <a:pt x="669" y="996"/>
                  </a:lnTo>
                  <a:lnTo>
                    <a:pt x="661" y="995"/>
                  </a:lnTo>
                  <a:lnTo>
                    <a:pt x="653" y="993"/>
                  </a:lnTo>
                  <a:lnTo>
                    <a:pt x="646" y="993"/>
                  </a:lnTo>
                  <a:lnTo>
                    <a:pt x="631" y="992"/>
                  </a:lnTo>
                  <a:lnTo>
                    <a:pt x="618" y="993"/>
                  </a:lnTo>
                  <a:lnTo>
                    <a:pt x="604" y="993"/>
                  </a:lnTo>
                  <a:lnTo>
                    <a:pt x="593" y="997"/>
                  </a:lnTo>
                  <a:lnTo>
                    <a:pt x="581" y="1002"/>
                  </a:lnTo>
                  <a:lnTo>
                    <a:pt x="573" y="1009"/>
                  </a:lnTo>
                  <a:lnTo>
                    <a:pt x="563" y="1014"/>
                  </a:lnTo>
                  <a:lnTo>
                    <a:pt x="556" y="1024"/>
                  </a:lnTo>
                  <a:lnTo>
                    <a:pt x="550" y="1036"/>
                  </a:lnTo>
                  <a:lnTo>
                    <a:pt x="547" y="1050"/>
                  </a:lnTo>
                  <a:lnTo>
                    <a:pt x="545" y="1057"/>
                  </a:lnTo>
                  <a:lnTo>
                    <a:pt x="545" y="1065"/>
                  </a:lnTo>
                  <a:lnTo>
                    <a:pt x="545" y="1074"/>
                  </a:lnTo>
                  <a:lnTo>
                    <a:pt x="545" y="1084"/>
                  </a:lnTo>
                  <a:lnTo>
                    <a:pt x="545" y="1092"/>
                  </a:lnTo>
                  <a:lnTo>
                    <a:pt x="546" y="1103"/>
                  </a:lnTo>
                  <a:lnTo>
                    <a:pt x="547" y="1116"/>
                  </a:lnTo>
                  <a:lnTo>
                    <a:pt x="552" y="1129"/>
                  </a:lnTo>
                  <a:lnTo>
                    <a:pt x="547" y="1143"/>
                  </a:lnTo>
                  <a:lnTo>
                    <a:pt x="545" y="1157"/>
                  </a:lnTo>
                  <a:lnTo>
                    <a:pt x="543" y="1169"/>
                  </a:lnTo>
                  <a:lnTo>
                    <a:pt x="545" y="1180"/>
                  </a:lnTo>
                  <a:lnTo>
                    <a:pt x="545" y="1188"/>
                  </a:lnTo>
                  <a:lnTo>
                    <a:pt x="547" y="1198"/>
                  </a:lnTo>
                  <a:lnTo>
                    <a:pt x="550" y="1205"/>
                  </a:lnTo>
                  <a:lnTo>
                    <a:pt x="556" y="1212"/>
                  </a:lnTo>
                  <a:lnTo>
                    <a:pt x="566" y="1222"/>
                  </a:lnTo>
                  <a:lnTo>
                    <a:pt x="580" y="1231"/>
                  </a:lnTo>
                  <a:lnTo>
                    <a:pt x="587" y="1232"/>
                  </a:lnTo>
                  <a:lnTo>
                    <a:pt x="595" y="1235"/>
                  </a:lnTo>
                  <a:lnTo>
                    <a:pt x="605" y="1238"/>
                  </a:lnTo>
                  <a:lnTo>
                    <a:pt x="615" y="1241"/>
                  </a:lnTo>
                  <a:lnTo>
                    <a:pt x="624" y="1241"/>
                  </a:lnTo>
                  <a:lnTo>
                    <a:pt x="632" y="1242"/>
                  </a:lnTo>
                  <a:lnTo>
                    <a:pt x="642" y="1242"/>
                  </a:lnTo>
                  <a:lnTo>
                    <a:pt x="653" y="1244"/>
                  </a:lnTo>
                  <a:lnTo>
                    <a:pt x="662" y="1244"/>
                  </a:lnTo>
                  <a:lnTo>
                    <a:pt x="673" y="1246"/>
                  </a:lnTo>
                  <a:lnTo>
                    <a:pt x="682" y="1248"/>
                  </a:lnTo>
                  <a:lnTo>
                    <a:pt x="693" y="1251"/>
                  </a:lnTo>
                  <a:lnTo>
                    <a:pt x="702" y="1251"/>
                  </a:lnTo>
                  <a:lnTo>
                    <a:pt x="711" y="1253"/>
                  </a:lnTo>
                  <a:lnTo>
                    <a:pt x="720" y="1258"/>
                  </a:lnTo>
                  <a:lnTo>
                    <a:pt x="730" y="1262"/>
                  </a:lnTo>
                  <a:lnTo>
                    <a:pt x="737" y="1266"/>
                  </a:lnTo>
                  <a:lnTo>
                    <a:pt x="745" y="1272"/>
                  </a:lnTo>
                  <a:lnTo>
                    <a:pt x="752" y="1277"/>
                  </a:lnTo>
                  <a:lnTo>
                    <a:pt x="759" y="1286"/>
                  </a:lnTo>
                  <a:lnTo>
                    <a:pt x="577" y="1260"/>
                  </a:lnTo>
                  <a:lnTo>
                    <a:pt x="577" y="1265"/>
                  </a:lnTo>
                  <a:lnTo>
                    <a:pt x="578" y="1272"/>
                  </a:lnTo>
                  <a:lnTo>
                    <a:pt x="578" y="1280"/>
                  </a:lnTo>
                  <a:lnTo>
                    <a:pt x="580" y="1289"/>
                  </a:lnTo>
                  <a:lnTo>
                    <a:pt x="578" y="1297"/>
                  </a:lnTo>
                  <a:lnTo>
                    <a:pt x="578" y="1307"/>
                  </a:lnTo>
                  <a:lnTo>
                    <a:pt x="578" y="1317"/>
                  </a:lnTo>
                  <a:lnTo>
                    <a:pt x="578" y="1328"/>
                  </a:lnTo>
                  <a:lnTo>
                    <a:pt x="576" y="1338"/>
                  </a:lnTo>
                  <a:lnTo>
                    <a:pt x="576" y="1350"/>
                  </a:lnTo>
                  <a:lnTo>
                    <a:pt x="573" y="1360"/>
                  </a:lnTo>
                  <a:lnTo>
                    <a:pt x="573" y="1372"/>
                  </a:lnTo>
                  <a:lnTo>
                    <a:pt x="571" y="1384"/>
                  </a:lnTo>
                  <a:lnTo>
                    <a:pt x="571" y="1395"/>
                  </a:lnTo>
                  <a:lnTo>
                    <a:pt x="571" y="1406"/>
                  </a:lnTo>
                  <a:lnTo>
                    <a:pt x="571" y="1419"/>
                  </a:lnTo>
                  <a:lnTo>
                    <a:pt x="571" y="1429"/>
                  </a:lnTo>
                  <a:lnTo>
                    <a:pt x="571" y="1440"/>
                  </a:lnTo>
                  <a:lnTo>
                    <a:pt x="571" y="1450"/>
                  </a:lnTo>
                  <a:lnTo>
                    <a:pt x="574" y="1461"/>
                  </a:lnTo>
                  <a:lnTo>
                    <a:pt x="574" y="1471"/>
                  </a:lnTo>
                  <a:lnTo>
                    <a:pt x="578" y="1481"/>
                  </a:lnTo>
                  <a:lnTo>
                    <a:pt x="581" y="1491"/>
                  </a:lnTo>
                  <a:lnTo>
                    <a:pt x="587" y="1501"/>
                  </a:lnTo>
                  <a:lnTo>
                    <a:pt x="591" y="1508"/>
                  </a:lnTo>
                  <a:lnTo>
                    <a:pt x="597" y="1517"/>
                  </a:lnTo>
                  <a:lnTo>
                    <a:pt x="604" y="1524"/>
                  </a:lnTo>
                  <a:lnTo>
                    <a:pt x="614" y="1531"/>
                  </a:lnTo>
                  <a:lnTo>
                    <a:pt x="622" y="1535"/>
                  </a:lnTo>
                  <a:lnTo>
                    <a:pt x="634" y="1541"/>
                  </a:lnTo>
                  <a:lnTo>
                    <a:pt x="645" y="1545"/>
                  </a:lnTo>
                  <a:lnTo>
                    <a:pt x="659" y="1549"/>
                  </a:lnTo>
                  <a:lnTo>
                    <a:pt x="791" y="1549"/>
                  </a:lnTo>
                  <a:lnTo>
                    <a:pt x="603" y="1600"/>
                  </a:lnTo>
                  <a:lnTo>
                    <a:pt x="605" y="1611"/>
                  </a:lnTo>
                  <a:lnTo>
                    <a:pt x="610" y="1624"/>
                  </a:lnTo>
                  <a:lnTo>
                    <a:pt x="615" y="1637"/>
                  </a:lnTo>
                  <a:lnTo>
                    <a:pt x="621" y="1649"/>
                  </a:lnTo>
                  <a:lnTo>
                    <a:pt x="625" y="1661"/>
                  </a:lnTo>
                  <a:lnTo>
                    <a:pt x="632" y="1674"/>
                  </a:lnTo>
                  <a:lnTo>
                    <a:pt x="636" y="1686"/>
                  </a:lnTo>
                  <a:lnTo>
                    <a:pt x="644" y="1699"/>
                  </a:lnTo>
                  <a:lnTo>
                    <a:pt x="646" y="1712"/>
                  </a:lnTo>
                  <a:lnTo>
                    <a:pt x="651" y="1724"/>
                  </a:lnTo>
                  <a:lnTo>
                    <a:pt x="653" y="1737"/>
                  </a:lnTo>
                  <a:lnTo>
                    <a:pt x="658" y="1751"/>
                  </a:lnTo>
                  <a:lnTo>
                    <a:pt x="659" y="1764"/>
                  </a:lnTo>
                  <a:lnTo>
                    <a:pt x="661" y="1780"/>
                  </a:lnTo>
                  <a:lnTo>
                    <a:pt x="659" y="1787"/>
                  </a:lnTo>
                  <a:lnTo>
                    <a:pt x="659" y="1795"/>
                  </a:lnTo>
                  <a:lnTo>
                    <a:pt x="659" y="1804"/>
                  </a:lnTo>
                  <a:lnTo>
                    <a:pt x="659" y="1812"/>
                  </a:lnTo>
                  <a:lnTo>
                    <a:pt x="552" y="1600"/>
                  </a:lnTo>
                  <a:lnTo>
                    <a:pt x="536" y="1600"/>
                  </a:lnTo>
                  <a:lnTo>
                    <a:pt x="523" y="1604"/>
                  </a:lnTo>
                  <a:lnTo>
                    <a:pt x="512" y="1610"/>
                  </a:lnTo>
                  <a:lnTo>
                    <a:pt x="501" y="1618"/>
                  </a:lnTo>
                  <a:lnTo>
                    <a:pt x="488" y="1624"/>
                  </a:lnTo>
                  <a:lnTo>
                    <a:pt x="475" y="1630"/>
                  </a:lnTo>
                  <a:lnTo>
                    <a:pt x="467" y="1630"/>
                  </a:lnTo>
                  <a:lnTo>
                    <a:pt x="460" y="1631"/>
                  </a:lnTo>
                  <a:lnTo>
                    <a:pt x="453" y="1630"/>
                  </a:lnTo>
                  <a:lnTo>
                    <a:pt x="446" y="1630"/>
                  </a:lnTo>
                  <a:lnTo>
                    <a:pt x="444" y="1621"/>
                  </a:lnTo>
                  <a:lnTo>
                    <a:pt x="444" y="1614"/>
                  </a:lnTo>
                  <a:lnTo>
                    <a:pt x="446" y="1608"/>
                  </a:lnTo>
                  <a:lnTo>
                    <a:pt x="447" y="1604"/>
                  </a:lnTo>
                  <a:lnTo>
                    <a:pt x="450" y="1594"/>
                  </a:lnTo>
                  <a:lnTo>
                    <a:pt x="455" y="1589"/>
                  </a:lnTo>
                  <a:lnTo>
                    <a:pt x="461" y="1583"/>
                  </a:lnTo>
                  <a:lnTo>
                    <a:pt x="470" y="1580"/>
                  </a:lnTo>
                  <a:lnTo>
                    <a:pt x="478" y="1577"/>
                  </a:lnTo>
                  <a:lnTo>
                    <a:pt x="488" y="1577"/>
                  </a:lnTo>
                  <a:lnTo>
                    <a:pt x="496" y="1576"/>
                  </a:lnTo>
                  <a:lnTo>
                    <a:pt x="505" y="1575"/>
                  </a:lnTo>
                  <a:lnTo>
                    <a:pt x="513" y="1573"/>
                  </a:lnTo>
                  <a:lnTo>
                    <a:pt x="523" y="1572"/>
                  </a:lnTo>
                  <a:lnTo>
                    <a:pt x="530" y="1567"/>
                  </a:lnTo>
                  <a:lnTo>
                    <a:pt x="539" y="1563"/>
                  </a:lnTo>
                  <a:lnTo>
                    <a:pt x="545" y="1556"/>
                  </a:lnTo>
                  <a:lnTo>
                    <a:pt x="552" y="1549"/>
                  </a:lnTo>
                  <a:lnTo>
                    <a:pt x="528" y="1311"/>
                  </a:lnTo>
                  <a:lnTo>
                    <a:pt x="515" y="1300"/>
                  </a:lnTo>
                  <a:lnTo>
                    <a:pt x="504" y="1293"/>
                  </a:lnTo>
                  <a:lnTo>
                    <a:pt x="491" y="1289"/>
                  </a:lnTo>
                  <a:lnTo>
                    <a:pt x="479" y="1289"/>
                  </a:lnTo>
                  <a:lnTo>
                    <a:pt x="467" y="1289"/>
                  </a:lnTo>
                  <a:lnTo>
                    <a:pt x="455" y="1293"/>
                  </a:lnTo>
                  <a:lnTo>
                    <a:pt x="444" y="1297"/>
                  </a:lnTo>
                  <a:lnTo>
                    <a:pt x="433" y="1306"/>
                  </a:lnTo>
                  <a:lnTo>
                    <a:pt x="420" y="1311"/>
                  </a:lnTo>
                  <a:lnTo>
                    <a:pt x="409" y="1320"/>
                  </a:lnTo>
                  <a:lnTo>
                    <a:pt x="396" y="1328"/>
                  </a:lnTo>
                  <a:lnTo>
                    <a:pt x="385" y="1338"/>
                  </a:lnTo>
                  <a:lnTo>
                    <a:pt x="372" y="1345"/>
                  </a:lnTo>
                  <a:lnTo>
                    <a:pt x="361" y="1354"/>
                  </a:lnTo>
                  <a:lnTo>
                    <a:pt x="349" y="1360"/>
                  </a:lnTo>
                  <a:lnTo>
                    <a:pt x="339" y="1367"/>
                  </a:lnTo>
                  <a:lnTo>
                    <a:pt x="330" y="1374"/>
                  </a:lnTo>
                  <a:lnTo>
                    <a:pt x="320" y="1384"/>
                  </a:lnTo>
                  <a:lnTo>
                    <a:pt x="313" y="1386"/>
                  </a:lnTo>
                  <a:lnTo>
                    <a:pt x="306" y="1389"/>
                  </a:lnTo>
                  <a:lnTo>
                    <a:pt x="297" y="1391"/>
                  </a:lnTo>
                  <a:lnTo>
                    <a:pt x="289" y="1392"/>
                  </a:lnTo>
                  <a:lnTo>
                    <a:pt x="263" y="1367"/>
                  </a:lnTo>
                  <a:lnTo>
                    <a:pt x="272" y="1355"/>
                  </a:lnTo>
                  <a:lnTo>
                    <a:pt x="283" y="1347"/>
                  </a:lnTo>
                  <a:lnTo>
                    <a:pt x="294" y="1338"/>
                  </a:lnTo>
                  <a:lnTo>
                    <a:pt x="307" y="1330"/>
                  </a:lnTo>
                  <a:lnTo>
                    <a:pt x="320" y="1321"/>
                  </a:lnTo>
                  <a:lnTo>
                    <a:pt x="332" y="1313"/>
                  </a:lnTo>
                  <a:lnTo>
                    <a:pt x="347" y="1306"/>
                  </a:lnTo>
                  <a:lnTo>
                    <a:pt x="362" y="1299"/>
                  </a:lnTo>
                  <a:lnTo>
                    <a:pt x="375" y="1290"/>
                  </a:lnTo>
                  <a:lnTo>
                    <a:pt x="390" y="1283"/>
                  </a:lnTo>
                  <a:lnTo>
                    <a:pt x="403" y="1276"/>
                  </a:lnTo>
                  <a:lnTo>
                    <a:pt x="419" y="1269"/>
                  </a:lnTo>
                  <a:lnTo>
                    <a:pt x="431" y="1260"/>
                  </a:lnTo>
                  <a:lnTo>
                    <a:pt x="446" y="1253"/>
                  </a:lnTo>
                  <a:lnTo>
                    <a:pt x="458" y="1245"/>
                  </a:lnTo>
                  <a:lnTo>
                    <a:pt x="472" y="1238"/>
                  </a:lnTo>
                  <a:lnTo>
                    <a:pt x="482" y="1228"/>
                  </a:lnTo>
                  <a:lnTo>
                    <a:pt x="494" y="1219"/>
                  </a:lnTo>
                  <a:lnTo>
                    <a:pt x="502" y="1210"/>
                  </a:lnTo>
                  <a:lnTo>
                    <a:pt x="512" y="1200"/>
                  </a:lnTo>
                  <a:lnTo>
                    <a:pt x="519" y="1188"/>
                  </a:lnTo>
                  <a:lnTo>
                    <a:pt x="525" y="1177"/>
                  </a:lnTo>
                  <a:lnTo>
                    <a:pt x="529" y="1166"/>
                  </a:lnTo>
                  <a:lnTo>
                    <a:pt x="535" y="1154"/>
                  </a:lnTo>
                  <a:lnTo>
                    <a:pt x="536" y="1140"/>
                  </a:lnTo>
                  <a:lnTo>
                    <a:pt x="536" y="1126"/>
                  </a:lnTo>
                  <a:lnTo>
                    <a:pt x="535" y="1111"/>
                  </a:lnTo>
                  <a:lnTo>
                    <a:pt x="532" y="1096"/>
                  </a:lnTo>
                  <a:lnTo>
                    <a:pt x="529" y="1087"/>
                  </a:lnTo>
                  <a:lnTo>
                    <a:pt x="526" y="1078"/>
                  </a:lnTo>
                  <a:lnTo>
                    <a:pt x="522" y="1070"/>
                  </a:lnTo>
                  <a:lnTo>
                    <a:pt x="518" y="1061"/>
                  </a:lnTo>
                  <a:lnTo>
                    <a:pt x="512" y="1051"/>
                  </a:lnTo>
                  <a:lnTo>
                    <a:pt x="508" y="1041"/>
                  </a:lnTo>
                  <a:lnTo>
                    <a:pt x="502" y="1031"/>
                  </a:lnTo>
                  <a:lnTo>
                    <a:pt x="496" y="1023"/>
                  </a:lnTo>
                  <a:lnTo>
                    <a:pt x="484" y="1017"/>
                  </a:lnTo>
                  <a:lnTo>
                    <a:pt x="471" y="1014"/>
                  </a:lnTo>
                  <a:lnTo>
                    <a:pt x="458" y="1012"/>
                  </a:lnTo>
                  <a:lnTo>
                    <a:pt x="446" y="1012"/>
                  </a:lnTo>
                  <a:lnTo>
                    <a:pt x="433" y="1010"/>
                  </a:lnTo>
                  <a:lnTo>
                    <a:pt x="422" y="1010"/>
                  </a:lnTo>
                  <a:lnTo>
                    <a:pt x="409" y="1012"/>
                  </a:lnTo>
                  <a:lnTo>
                    <a:pt x="397" y="1014"/>
                  </a:lnTo>
                  <a:lnTo>
                    <a:pt x="385" y="1014"/>
                  </a:lnTo>
                  <a:lnTo>
                    <a:pt x="372" y="1017"/>
                  </a:lnTo>
                  <a:lnTo>
                    <a:pt x="359" y="1020"/>
                  </a:lnTo>
                  <a:lnTo>
                    <a:pt x="347" y="1024"/>
                  </a:lnTo>
                  <a:lnTo>
                    <a:pt x="334" y="1029"/>
                  </a:lnTo>
                  <a:lnTo>
                    <a:pt x="323" y="1033"/>
                  </a:lnTo>
                  <a:lnTo>
                    <a:pt x="310" y="1038"/>
                  </a:lnTo>
                  <a:lnTo>
                    <a:pt x="298" y="1044"/>
                  </a:lnTo>
                  <a:lnTo>
                    <a:pt x="286" y="1048"/>
                  </a:lnTo>
                  <a:lnTo>
                    <a:pt x="273" y="1054"/>
                  </a:lnTo>
                  <a:lnTo>
                    <a:pt x="260" y="1060"/>
                  </a:lnTo>
                  <a:lnTo>
                    <a:pt x="249" y="1065"/>
                  </a:lnTo>
                  <a:lnTo>
                    <a:pt x="236" y="1071"/>
                  </a:lnTo>
                  <a:lnTo>
                    <a:pt x="224" y="1077"/>
                  </a:lnTo>
                  <a:lnTo>
                    <a:pt x="211" y="1082"/>
                  </a:lnTo>
                  <a:lnTo>
                    <a:pt x="199" y="1089"/>
                  </a:lnTo>
                  <a:lnTo>
                    <a:pt x="187" y="1094"/>
                  </a:lnTo>
                  <a:lnTo>
                    <a:pt x="174" y="1099"/>
                  </a:lnTo>
                  <a:lnTo>
                    <a:pt x="161" y="1105"/>
                  </a:lnTo>
                  <a:lnTo>
                    <a:pt x="150" y="1111"/>
                  </a:lnTo>
                  <a:lnTo>
                    <a:pt x="137" y="1115"/>
                  </a:lnTo>
                  <a:lnTo>
                    <a:pt x="126" y="1119"/>
                  </a:lnTo>
                  <a:lnTo>
                    <a:pt x="113" y="1123"/>
                  </a:lnTo>
                  <a:lnTo>
                    <a:pt x="102" y="1129"/>
                  </a:lnTo>
                  <a:lnTo>
                    <a:pt x="106" y="1120"/>
                  </a:lnTo>
                  <a:lnTo>
                    <a:pt x="110" y="1112"/>
                  </a:lnTo>
                  <a:lnTo>
                    <a:pt x="116" y="1105"/>
                  </a:lnTo>
                  <a:lnTo>
                    <a:pt x="122" y="1098"/>
                  </a:lnTo>
                  <a:lnTo>
                    <a:pt x="134" y="1085"/>
                  </a:lnTo>
                  <a:lnTo>
                    <a:pt x="150" y="1075"/>
                  </a:lnTo>
                  <a:lnTo>
                    <a:pt x="157" y="1070"/>
                  </a:lnTo>
                  <a:lnTo>
                    <a:pt x="164" y="1064"/>
                  </a:lnTo>
                  <a:lnTo>
                    <a:pt x="173" y="1060"/>
                  </a:lnTo>
                  <a:lnTo>
                    <a:pt x="183" y="1055"/>
                  </a:lnTo>
                  <a:lnTo>
                    <a:pt x="191" y="1051"/>
                  </a:lnTo>
                  <a:lnTo>
                    <a:pt x="199" y="1047"/>
                  </a:lnTo>
                  <a:lnTo>
                    <a:pt x="209" y="1043"/>
                  </a:lnTo>
                  <a:lnTo>
                    <a:pt x="219" y="1040"/>
                  </a:lnTo>
                  <a:lnTo>
                    <a:pt x="228" y="1036"/>
                  </a:lnTo>
                  <a:lnTo>
                    <a:pt x="236" y="1031"/>
                  </a:lnTo>
                  <a:lnTo>
                    <a:pt x="246" y="1029"/>
                  </a:lnTo>
                  <a:lnTo>
                    <a:pt x="256" y="1026"/>
                  </a:lnTo>
                  <a:lnTo>
                    <a:pt x="266" y="1021"/>
                  </a:lnTo>
                  <a:lnTo>
                    <a:pt x="276" y="1019"/>
                  </a:lnTo>
                  <a:lnTo>
                    <a:pt x="286" y="1016"/>
                  </a:lnTo>
                  <a:lnTo>
                    <a:pt x="297" y="1013"/>
                  </a:lnTo>
                  <a:lnTo>
                    <a:pt x="306" y="1009"/>
                  </a:lnTo>
                  <a:lnTo>
                    <a:pt x="317" y="1006"/>
                  </a:lnTo>
                  <a:lnTo>
                    <a:pt x="325" y="1003"/>
                  </a:lnTo>
                  <a:lnTo>
                    <a:pt x="337" y="1000"/>
                  </a:lnTo>
                  <a:lnTo>
                    <a:pt x="345" y="997"/>
                  </a:lnTo>
                  <a:lnTo>
                    <a:pt x="356" y="995"/>
                  </a:lnTo>
                  <a:lnTo>
                    <a:pt x="365" y="992"/>
                  </a:lnTo>
                  <a:lnTo>
                    <a:pt x="376" y="989"/>
                  </a:lnTo>
                  <a:lnTo>
                    <a:pt x="385" y="985"/>
                  </a:lnTo>
                  <a:lnTo>
                    <a:pt x="393" y="980"/>
                  </a:lnTo>
                  <a:lnTo>
                    <a:pt x="402" y="976"/>
                  </a:lnTo>
                  <a:lnTo>
                    <a:pt x="412" y="973"/>
                  </a:lnTo>
                  <a:lnTo>
                    <a:pt x="419" y="969"/>
                  </a:lnTo>
                  <a:lnTo>
                    <a:pt x="427" y="965"/>
                  </a:lnTo>
                  <a:lnTo>
                    <a:pt x="436" y="961"/>
                  </a:lnTo>
                  <a:lnTo>
                    <a:pt x="444" y="956"/>
                  </a:lnTo>
                  <a:lnTo>
                    <a:pt x="457" y="945"/>
                  </a:lnTo>
                  <a:lnTo>
                    <a:pt x="471" y="935"/>
                  </a:lnTo>
                  <a:lnTo>
                    <a:pt x="482" y="922"/>
                  </a:lnTo>
                  <a:lnTo>
                    <a:pt x="494" y="910"/>
                  </a:lnTo>
                  <a:lnTo>
                    <a:pt x="496" y="901"/>
                  </a:lnTo>
                  <a:lnTo>
                    <a:pt x="501" y="893"/>
                  </a:lnTo>
                  <a:lnTo>
                    <a:pt x="504" y="884"/>
                  </a:lnTo>
                  <a:lnTo>
                    <a:pt x="508" y="876"/>
                  </a:lnTo>
                  <a:lnTo>
                    <a:pt x="509" y="866"/>
                  </a:lnTo>
                  <a:lnTo>
                    <a:pt x="511" y="857"/>
                  </a:lnTo>
                  <a:lnTo>
                    <a:pt x="512" y="847"/>
                  </a:lnTo>
                  <a:lnTo>
                    <a:pt x="513" y="838"/>
                  </a:lnTo>
                  <a:lnTo>
                    <a:pt x="512" y="826"/>
                  </a:lnTo>
                  <a:lnTo>
                    <a:pt x="512" y="815"/>
                  </a:lnTo>
                  <a:lnTo>
                    <a:pt x="511" y="802"/>
                  </a:lnTo>
                  <a:lnTo>
                    <a:pt x="509" y="789"/>
                  </a:lnTo>
                  <a:lnTo>
                    <a:pt x="506" y="775"/>
                  </a:lnTo>
                  <a:lnTo>
                    <a:pt x="504" y="763"/>
                  </a:lnTo>
                  <a:lnTo>
                    <a:pt x="499" y="748"/>
                  </a:lnTo>
                  <a:lnTo>
                    <a:pt x="496" y="734"/>
                  </a:lnTo>
                  <a:lnTo>
                    <a:pt x="482" y="729"/>
                  </a:lnTo>
                  <a:lnTo>
                    <a:pt x="470" y="726"/>
                  </a:lnTo>
                  <a:lnTo>
                    <a:pt x="455" y="724"/>
                  </a:lnTo>
                  <a:lnTo>
                    <a:pt x="443" y="724"/>
                  </a:lnTo>
                  <a:lnTo>
                    <a:pt x="430" y="724"/>
                  </a:lnTo>
                  <a:lnTo>
                    <a:pt x="417" y="726"/>
                  </a:lnTo>
                  <a:lnTo>
                    <a:pt x="405" y="727"/>
                  </a:lnTo>
                  <a:lnTo>
                    <a:pt x="392" y="731"/>
                  </a:lnTo>
                  <a:lnTo>
                    <a:pt x="379" y="734"/>
                  </a:lnTo>
                  <a:lnTo>
                    <a:pt x="366" y="739"/>
                  </a:lnTo>
                  <a:lnTo>
                    <a:pt x="354" y="743"/>
                  </a:lnTo>
                  <a:lnTo>
                    <a:pt x="341" y="748"/>
                  </a:lnTo>
                  <a:lnTo>
                    <a:pt x="328" y="753"/>
                  </a:lnTo>
                  <a:lnTo>
                    <a:pt x="315" y="760"/>
                  </a:lnTo>
                  <a:lnTo>
                    <a:pt x="303" y="765"/>
                  </a:lnTo>
                  <a:lnTo>
                    <a:pt x="291" y="774"/>
                  </a:lnTo>
                  <a:lnTo>
                    <a:pt x="277" y="780"/>
                  </a:lnTo>
                  <a:lnTo>
                    <a:pt x="265" y="787"/>
                  </a:lnTo>
                  <a:lnTo>
                    <a:pt x="252" y="794"/>
                  </a:lnTo>
                  <a:lnTo>
                    <a:pt x="239" y="801"/>
                  </a:lnTo>
                  <a:lnTo>
                    <a:pt x="225" y="808"/>
                  </a:lnTo>
                  <a:lnTo>
                    <a:pt x="212" y="815"/>
                  </a:lnTo>
                  <a:lnTo>
                    <a:pt x="199" y="822"/>
                  </a:lnTo>
                  <a:lnTo>
                    <a:pt x="187" y="829"/>
                  </a:lnTo>
                  <a:lnTo>
                    <a:pt x="173" y="835"/>
                  </a:lnTo>
                  <a:lnTo>
                    <a:pt x="158" y="840"/>
                  </a:lnTo>
                  <a:lnTo>
                    <a:pt x="144" y="846"/>
                  </a:lnTo>
                  <a:lnTo>
                    <a:pt x="132" y="852"/>
                  </a:lnTo>
                  <a:lnTo>
                    <a:pt x="117" y="855"/>
                  </a:lnTo>
                  <a:lnTo>
                    <a:pt x="103" y="859"/>
                  </a:lnTo>
                  <a:lnTo>
                    <a:pt x="89" y="862"/>
                  </a:lnTo>
                  <a:lnTo>
                    <a:pt x="76" y="866"/>
                  </a:lnTo>
                  <a:lnTo>
                    <a:pt x="88" y="859"/>
                  </a:lnTo>
                  <a:lnTo>
                    <a:pt x="99" y="853"/>
                  </a:lnTo>
                  <a:lnTo>
                    <a:pt x="110" y="847"/>
                  </a:lnTo>
                  <a:lnTo>
                    <a:pt x="123" y="842"/>
                  </a:lnTo>
                  <a:lnTo>
                    <a:pt x="134" y="833"/>
                  </a:lnTo>
                  <a:lnTo>
                    <a:pt x="146" y="828"/>
                  </a:lnTo>
                  <a:lnTo>
                    <a:pt x="157" y="819"/>
                  </a:lnTo>
                  <a:lnTo>
                    <a:pt x="170" y="814"/>
                  </a:lnTo>
                  <a:lnTo>
                    <a:pt x="181" y="805"/>
                  </a:lnTo>
                  <a:lnTo>
                    <a:pt x="192" y="798"/>
                  </a:lnTo>
                  <a:lnTo>
                    <a:pt x="204" y="789"/>
                  </a:lnTo>
                  <a:lnTo>
                    <a:pt x="216" y="782"/>
                  </a:lnTo>
                  <a:lnTo>
                    <a:pt x="228" y="774"/>
                  </a:lnTo>
                  <a:lnTo>
                    <a:pt x="239" y="767"/>
                  </a:lnTo>
                  <a:lnTo>
                    <a:pt x="250" y="760"/>
                  </a:lnTo>
                  <a:lnTo>
                    <a:pt x="263" y="754"/>
                  </a:lnTo>
                  <a:lnTo>
                    <a:pt x="274" y="746"/>
                  </a:lnTo>
                  <a:lnTo>
                    <a:pt x="286" y="739"/>
                  </a:lnTo>
                  <a:lnTo>
                    <a:pt x="297" y="731"/>
                  </a:lnTo>
                  <a:lnTo>
                    <a:pt x="310" y="726"/>
                  </a:lnTo>
                  <a:lnTo>
                    <a:pt x="323" y="717"/>
                  </a:lnTo>
                  <a:lnTo>
                    <a:pt x="335" y="712"/>
                  </a:lnTo>
                  <a:lnTo>
                    <a:pt x="348" y="706"/>
                  </a:lnTo>
                  <a:lnTo>
                    <a:pt x="361" y="702"/>
                  </a:lnTo>
                  <a:lnTo>
                    <a:pt x="373" y="696"/>
                  </a:lnTo>
                  <a:lnTo>
                    <a:pt x="386" y="692"/>
                  </a:lnTo>
                  <a:lnTo>
                    <a:pt x="399" y="688"/>
                  </a:lnTo>
                  <a:lnTo>
                    <a:pt x="413" y="685"/>
                  </a:lnTo>
                  <a:lnTo>
                    <a:pt x="426" y="681"/>
                  </a:lnTo>
                  <a:lnTo>
                    <a:pt x="441" y="679"/>
                  </a:lnTo>
                  <a:lnTo>
                    <a:pt x="455" y="678"/>
                  </a:lnTo>
                  <a:lnTo>
                    <a:pt x="471" y="678"/>
                  </a:lnTo>
                  <a:lnTo>
                    <a:pt x="474" y="669"/>
                  </a:lnTo>
                  <a:lnTo>
                    <a:pt x="477" y="661"/>
                  </a:lnTo>
                  <a:lnTo>
                    <a:pt x="479" y="652"/>
                  </a:lnTo>
                  <a:lnTo>
                    <a:pt x="484" y="645"/>
                  </a:lnTo>
                  <a:lnTo>
                    <a:pt x="485" y="637"/>
                  </a:lnTo>
                  <a:lnTo>
                    <a:pt x="488" y="628"/>
                  </a:lnTo>
                  <a:lnTo>
                    <a:pt x="489" y="620"/>
                  </a:lnTo>
                  <a:lnTo>
                    <a:pt x="492" y="611"/>
                  </a:lnTo>
                  <a:lnTo>
                    <a:pt x="494" y="601"/>
                  </a:lnTo>
                  <a:lnTo>
                    <a:pt x="495" y="591"/>
                  </a:lnTo>
                  <a:lnTo>
                    <a:pt x="496" y="582"/>
                  </a:lnTo>
                  <a:lnTo>
                    <a:pt x="498" y="573"/>
                  </a:lnTo>
                  <a:lnTo>
                    <a:pt x="498" y="563"/>
                  </a:lnTo>
                  <a:lnTo>
                    <a:pt x="499" y="553"/>
                  </a:lnTo>
                  <a:lnTo>
                    <a:pt x="499" y="543"/>
                  </a:lnTo>
                  <a:lnTo>
                    <a:pt x="501" y="535"/>
                  </a:lnTo>
                  <a:lnTo>
                    <a:pt x="499" y="524"/>
                  </a:lnTo>
                  <a:lnTo>
                    <a:pt x="499" y="514"/>
                  </a:lnTo>
                  <a:lnTo>
                    <a:pt x="498" y="504"/>
                  </a:lnTo>
                  <a:lnTo>
                    <a:pt x="498" y="495"/>
                  </a:lnTo>
                  <a:lnTo>
                    <a:pt x="496" y="485"/>
                  </a:lnTo>
                  <a:lnTo>
                    <a:pt x="495" y="475"/>
                  </a:lnTo>
                  <a:lnTo>
                    <a:pt x="494" y="466"/>
                  </a:lnTo>
                  <a:lnTo>
                    <a:pt x="492" y="457"/>
                  </a:lnTo>
                  <a:lnTo>
                    <a:pt x="489" y="447"/>
                  </a:lnTo>
                  <a:lnTo>
                    <a:pt x="488" y="439"/>
                  </a:lnTo>
                  <a:lnTo>
                    <a:pt x="485" y="429"/>
                  </a:lnTo>
                  <a:lnTo>
                    <a:pt x="484" y="420"/>
                  </a:lnTo>
                  <a:lnTo>
                    <a:pt x="479" y="412"/>
                  </a:lnTo>
                  <a:lnTo>
                    <a:pt x="477" y="403"/>
                  </a:lnTo>
                  <a:lnTo>
                    <a:pt x="474" y="396"/>
                  </a:lnTo>
                  <a:lnTo>
                    <a:pt x="471" y="389"/>
                  </a:lnTo>
                  <a:lnTo>
                    <a:pt x="457" y="399"/>
                  </a:lnTo>
                  <a:lnTo>
                    <a:pt x="444" y="412"/>
                  </a:lnTo>
                  <a:lnTo>
                    <a:pt x="431" y="422"/>
                  </a:lnTo>
                  <a:lnTo>
                    <a:pt x="419" y="434"/>
                  </a:lnTo>
                  <a:lnTo>
                    <a:pt x="406" y="444"/>
                  </a:lnTo>
                  <a:lnTo>
                    <a:pt x="393" y="456"/>
                  </a:lnTo>
                  <a:lnTo>
                    <a:pt x="380" y="466"/>
                  </a:lnTo>
                  <a:lnTo>
                    <a:pt x="368" y="477"/>
                  </a:lnTo>
                  <a:lnTo>
                    <a:pt x="354" y="485"/>
                  </a:lnTo>
                  <a:lnTo>
                    <a:pt x="339" y="495"/>
                  </a:lnTo>
                  <a:lnTo>
                    <a:pt x="325" y="504"/>
                  </a:lnTo>
                  <a:lnTo>
                    <a:pt x="313" y="514"/>
                  </a:lnTo>
                  <a:lnTo>
                    <a:pt x="298" y="521"/>
                  </a:lnTo>
                  <a:lnTo>
                    <a:pt x="284" y="529"/>
                  </a:lnTo>
                  <a:lnTo>
                    <a:pt x="270" y="538"/>
                  </a:lnTo>
                  <a:lnTo>
                    <a:pt x="257" y="546"/>
                  </a:lnTo>
                  <a:lnTo>
                    <a:pt x="242" y="552"/>
                  </a:lnTo>
                  <a:lnTo>
                    <a:pt x="228" y="559"/>
                  </a:lnTo>
                  <a:lnTo>
                    <a:pt x="212" y="565"/>
                  </a:lnTo>
                  <a:lnTo>
                    <a:pt x="198" y="572"/>
                  </a:lnTo>
                  <a:lnTo>
                    <a:pt x="190" y="573"/>
                  </a:lnTo>
                  <a:lnTo>
                    <a:pt x="181" y="576"/>
                  </a:lnTo>
                  <a:lnTo>
                    <a:pt x="174" y="577"/>
                  </a:lnTo>
                  <a:lnTo>
                    <a:pt x="167" y="580"/>
                  </a:lnTo>
                  <a:lnTo>
                    <a:pt x="158" y="582"/>
                  </a:lnTo>
                  <a:lnTo>
                    <a:pt x="150" y="584"/>
                  </a:lnTo>
                  <a:lnTo>
                    <a:pt x="143" y="587"/>
                  </a:lnTo>
                  <a:lnTo>
                    <a:pt x="136" y="590"/>
                  </a:lnTo>
                  <a:lnTo>
                    <a:pt x="127" y="590"/>
                  </a:lnTo>
                  <a:lnTo>
                    <a:pt x="119" y="593"/>
                  </a:lnTo>
                  <a:lnTo>
                    <a:pt x="110" y="593"/>
                  </a:lnTo>
                  <a:lnTo>
                    <a:pt x="102" y="596"/>
                  </a:lnTo>
                  <a:lnTo>
                    <a:pt x="93" y="596"/>
                  </a:lnTo>
                  <a:lnTo>
                    <a:pt x="85" y="597"/>
                  </a:lnTo>
                  <a:lnTo>
                    <a:pt x="76" y="599"/>
                  </a:lnTo>
                  <a:lnTo>
                    <a:pt x="69" y="600"/>
                  </a:lnTo>
                  <a:lnTo>
                    <a:pt x="59" y="600"/>
                  </a:lnTo>
                  <a:lnTo>
                    <a:pt x="51" y="600"/>
                  </a:lnTo>
                  <a:lnTo>
                    <a:pt x="43" y="600"/>
                  </a:lnTo>
                  <a:lnTo>
                    <a:pt x="34" y="601"/>
                  </a:lnTo>
                  <a:lnTo>
                    <a:pt x="26" y="601"/>
                  </a:lnTo>
                  <a:lnTo>
                    <a:pt x="17" y="601"/>
                  </a:lnTo>
                  <a:lnTo>
                    <a:pt x="9" y="601"/>
                  </a:lnTo>
                  <a:lnTo>
                    <a:pt x="0" y="603"/>
                  </a:lnTo>
                  <a:lnTo>
                    <a:pt x="0" y="5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71" name="Google Shape;2571;p51"/>
            <p:cNvSpPr/>
            <p:nvPr/>
          </p:nvSpPr>
          <p:spPr>
            <a:xfrm>
              <a:off x="4086" y="2908"/>
              <a:ext cx="506" cy="144"/>
            </a:xfrm>
            <a:custGeom>
              <a:avLst/>
              <a:gdLst/>
              <a:ahLst/>
              <a:cxnLst/>
              <a:rect l="l" t="t" r="r" b="b"/>
              <a:pathLst>
                <a:path w="922" h="260" extrusionOk="0">
                  <a:moveTo>
                    <a:pt x="552" y="54"/>
                  </a:moveTo>
                  <a:lnTo>
                    <a:pt x="922" y="260"/>
                  </a:lnTo>
                  <a:lnTo>
                    <a:pt x="911" y="256"/>
                  </a:lnTo>
                  <a:lnTo>
                    <a:pt x="901" y="252"/>
                  </a:lnTo>
                  <a:lnTo>
                    <a:pt x="891" y="248"/>
                  </a:lnTo>
                  <a:lnTo>
                    <a:pt x="882" y="245"/>
                  </a:lnTo>
                  <a:lnTo>
                    <a:pt x="873" y="240"/>
                  </a:lnTo>
                  <a:lnTo>
                    <a:pt x="863" y="236"/>
                  </a:lnTo>
                  <a:lnTo>
                    <a:pt x="853" y="232"/>
                  </a:lnTo>
                  <a:lnTo>
                    <a:pt x="844" y="228"/>
                  </a:lnTo>
                  <a:lnTo>
                    <a:pt x="834" y="222"/>
                  </a:lnTo>
                  <a:lnTo>
                    <a:pt x="825" y="218"/>
                  </a:lnTo>
                  <a:lnTo>
                    <a:pt x="815" y="214"/>
                  </a:lnTo>
                  <a:lnTo>
                    <a:pt x="806" y="209"/>
                  </a:lnTo>
                  <a:lnTo>
                    <a:pt x="796" y="204"/>
                  </a:lnTo>
                  <a:lnTo>
                    <a:pt x="786" y="199"/>
                  </a:lnTo>
                  <a:lnTo>
                    <a:pt x="776" y="195"/>
                  </a:lnTo>
                  <a:lnTo>
                    <a:pt x="768" y="191"/>
                  </a:lnTo>
                  <a:lnTo>
                    <a:pt x="758" y="185"/>
                  </a:lnTo>
                  <a:lnTo>
                    <a:pt x="748" y="180"/>
                  </a:lnTo>
                  <a:lnTo>
                    <a:pt x="738" y="175"/>
                  </a:lnTo>
                  <a:lnTo>
                    <a:pt x="730" y="171"/>
                  </a:lnTo>
                  <a:lnTo>
                    <a:pt x="720" y="165"/>
                  </a:lnTo>
                  <a:lnTo>
                    <a:pt x="711" y="160"/>
                  </a:lnTo>
                  <a:lnTo>
                    <a:pt x="701" y="156"/>
                  </a:lnTo>
                  <a:lnTo>
                    <a:pt x="693" y="151"/>
                  </a:lnTo>
                  <a:lnTo>
                    <a:pt x="683" y="146"/>
                  </a:lnTo>
                  <a:lnTo>
                    <a:pt x="673" y="141"/>
                  </a:lnTo>
                  <a:lnTo>
                    <a:pt x="665" y="136"/>
                  </a:lnTo>
                  <a:lnTo>
                    <a:pt x="656" y="132"/>
                  </a:lnTo>
                  <a:lnTo>
                    <a:pt x="646" y="127"/>
                  </a:lnTo>
                  <a:lnTo>
                    <a:pt x="636" y="123"/>
                  </a:lnTo>
                  <a:lnTo>
                    <a:pt x="628" y="119"/>
                  </a:lnTo>
                  <a:lnTo>
                    <a:pt x="619" y="115"/>
                  </a:lnTo>
                  <a:lnTo>
                    <a:pt x="610" y="109"/>
                  </a:lnTo>
                  <a:lnTo>
                    <a:pt x="600" y="105"/>
                  </a:lnTo>
                  <a:lnTo>
                    <a:pt x="590" y="100"/>
                  </a:lnTo>
                  <a:lnTo>
                    <a:pt x="581" y="96"/>
                  </a:lnTo>
                  <a:lnTo>
                    <a:pt x="571" y="92"/>
                  </a:lnTo>
                  <a:lnTo>
                    <a:pt x="561" y="88"/>
                  </a:lnTo>
                  <a:lnTo>
                    <a:pt x="552" y="83"/>
                  </a:lnTo>
                  <a:lnTo>
                    <a:pt x="543" y="81"/>
                  </a:lnTo>
                  <a:lnTo>
                    <a:pt x="533" y="76"/>
                  </a:lnTo>
                  <a:lnTo>
                    <a:pt x="523" y="72"/>
                  </a:lnTo>
                  <a:lnTo>
                    <a:pt x="513" y="69"/>
                  </a:lnTo>
                  <a:lnTo>
                    <a:pt x="505" y="66"/>
                  </a:lnTo>
                  <a:lnTo>
                    <a:pt x="495" y="64"/>
                  </a:lnTo>
                  <a:lnTo>
                    <a:pt x="487" y="62"/>
                  </a:lnTo>
                  <a:lnTo>
                    <a:pt x="477" y="59"/>
                  </a:lnTo>
                  <a:lnTo>
                    <a:pt x="468" y="58"/>
                  </a:lnTo>
                  <a:lnTo>
                    <a:pt x="458" y="54"/>
                  </a:lnTo>
                  <a:lnTo>
                    <a:pt x="448" y="52"/>
                  </a:lnTo>
                  <a:lnTo>
                    <a:pt x="438" y="49"/>
                  </a:lnTo>
                  <a:lnTo>
                    <a:pt x="429" y="49"/>
                  </a:lnTo>
                  <a:lnTo>
                    <a:pt x="419" y="47"/>
                  </a:lnTo>
                  <a:lnTo>
                    <a:pt x="409" y="47"/>
                  </a:lnTo>
                  <a:lnTo>
                    <a:pt x="399" y="47"/>
                  </a:lnTo>
                  <a:lnTo>
                    <a:pt x="390" y="47"/>
                  </a:lnTo>
                  <a:lnTo>
                    <a:pt x="380" y="45"/>
                  </a:lnTo>
                  <a:lnTo>
                    <a:pt x="371" y="45"/>
                  </a:lnTo>
                  <a:lnTo>
                    <a:pt x="361" y="45"/>
                  </a:lnTo>
                  <a:lnTo>
                    <a:pt x="352" y="47"/>
                  </a:lnTo>
                  <a:lnTo>
                    <a:pt x="342" y="47"/>
                  </a:lnTo>
                  <a:lnTo>
                    <a:pt x="332" y="49"/>
                  </a:lnTo>
                  <a:lnTo>
                    <a:pt x="322" y="51"/>
                  </a:lnTo>
                  <a:lnTo>
                    <a:pt x="314" y="54"/>
                  </a:lnTo>
                  <a:lnTo>
                    <a:pt x="306" y="64"/>
                  </a:lnTo>
                  <a:lnTo>
                    <a:pt x="297" y="74"/>
                  </a:lnTo>
                  <a:lnTo>
                    <a:pt x="289" y="82"/>
                  </a:lnTo>
                  <a:lnTo>
                    <a:pt x="280" y="92"/>
                  </a:lnTo>
                  <a:lnTo>
                    <a:pt x="270" y="100"/>
                  </a:lnTo>
                  <a:lnTo>
                    <a:pt x="262" y="109"/>
                  </a:lnTo>
                  <a:lnTo>
                    <a:pt x="253" y="117"/>
                  </a:lnTo>
                  <a:lnTo>
                    <a:pt x="245" y="127"/>
                  </a:lnTo>
                  <a:lnTo>
                    <a:pt x="235" y="133"/>
                  </a:lnTo>
                  <a:lnTo>
                    <a:pt x="225" y="141"/>
                  </a:lnTo>
                  <a:lnTo>
                    <a:pt x="215" y="147"/>
                  </a:lnTo>
                  <a:lnTo>
                    <a:pt x="207" y="156"/>
                  </a:lnTo>
                  <a:lnTo>
                    <a:pt x="197" y="161"/>
                  </a:lnTo>
                  <a:lnTo>
                    <a:pt x="187" y="168"/>
                  </a:lnTo>
                  <a:lnTo>
                    <a:pt x="177" y="174"/>
                  </a:lnTo>
                  <a:lnTo>
                    <a:pt x="168" y="181"/>
                  </a:lnTo>
                  <a:lnTo>
                    <a:pt x="157" y="185"/>
                  </a:lnTo>
                  <a:lnTo>
                    <a:pt x="147" y="191"/>
                  </a:lnTo>
                  <a:lnTo>
                    <a:pt x="136" y="197"/>
                  </a:lnTo>
                  <a:lnTo>
                    <a:pt x="126" y="202"/>
                  </a:lnTo>
                  <a:lnTo>
                    <a:pt x="115" y="207"/>
                  </a:lnTo>
                  <a:lnTo>
                    <a:pt x="105" y="212"/>
                  </a:lnTo>
                  <a:lnTo>
                    <a:pt x="93" y="216"/>
                  </a:lnTo>
                  <a:lnTo>
                    <a:pt x="83" y="222"/>
                  </a:lnTo>
                  <a:lnTo>
                    <a:pt x="72" y="226"/>
                  </a:lnTo>
                  <a:lnTo>
                    <a:pt x="62" y="231"/>
                  </a:lnTo>
                  <a:lnTo>
                    <a:pt x="51" y="235"/>
                  </a:lnTo>
                  <a:lnTo>
                    <a:pt x="41" y="240"/>
                  </a:lnTo>
                  <a:lnTo>
                    <a:pt x="30" y="245"/>
                  </a:lnTo>
                  <a:lnTo>
                    <a:pt x="20" y="250"/>
                  </a:lnTo>
                  <a:lnTo>
                    <a:pt x="9" y="255"/>
                  </a:lnTo>
                  <a:lnTo>
                    <a:pt x="0" y="260"/>
                  </a:lnTo>
                  <a:lnTo>
                    <a:pt x="7" y="256"/>
                  </a:lnTo>
                  <a:lnTo>
                    <a:pt x="16" y="252"/>
                  </a:lnTo>
                  <a:lnTo>
                    <a:pt x="24" y="248"/>
                  </a:lnTo>
                  <a:lnTo>
                    <a:pt x="33" y="243"/>
                  </a:lnTo>
                  <a:lnTo>
                    <a:pt x="40" y="238"/>
                  </a:lnTo>
                  <a:lnTo>
                    <a:pt x="48" y="232"/>
                  </a:lnTo>
                  <a:lnTo>
                    <a:pt x="57" y="226"/>
                  </a:lnTo>
                  <a:lnTo>
                    <a:pt x="65" y="222"/>
                  </a:lnTo>
                  <a:lnTo>
                    <a:pt x="72" y="215"/>
                  </a:lnTo>
                  <a:lnTo>
                    <a:pt x="81" y="209"/>
                  </a:lnTo>
                  <a:lnTo>
                    <a:pt x="89" y="204"/>
                  </a:lnTo>
                  <a:lnTo>
                    <a:pt x="98" y="198"/>
                  </a:lnTo>
                  <a:lnTo>
                    <a:pt x="106" y="191"/>
                  </a:lnTo>
                  <a:lnTo>
                    <a:pt x="115" y="185"/>
                  </a:lnTo>
                  <a:lnTo>
                    <a:pt x="123" y="178"/>
                  </a:lnTo>
                  <a:lnTo>
                    <a:pt x="132" y="173"/>
                  </a:lnTo>
                  <a:lnTo>
                    <a:pt x="139" y="164"/>
                  </a:lnTo>
                  <a:lnTo>
                    <a:pt x="147" y="158"/>
                  </a:lnTo>
                  <a:lnTo>
                    <a:pt x="154" y="150"/>
                  </a:lnTo>
                  <a:lnTo>
                    <a:pt x="163" y="144"/>
                  </a:lnTo>
                  <a:lnTo>
                    <a:pt x="170" y="137"/>
                  </a:lnTo>
                  <a:lnTo>
                    <a:pt x="178" y="130"/>
                  </a:lnTo>
                  <a:lnTo>
                    <a:pt x="187" y="123"/>
                  </a:lnTo>
                  <a:lnTo>
                    <a:pt x="195" y="117"/>
                  </a:lnTo>
                  <a:lnTo>
                    <a:pt x="202" y="109"/>
                  </a:lnTo>
                  <a:lnTo>
                    <a:pt x="211" y="103"/>
                  </a:lnTo>
                  <a:lnTo>
                    <a:pt x="219" y="95"/>
                  </a:lnTo>
                  <a:lnTo>
                    <a:pt x="228" y="89"/>
                  </a:lnTo>
                  <a:lnTo>
                    <a:pt x="236" y="82"/>
                  </a:lnTo>
                  <a:lnTo>
                    <a:pt x="245" y="76"/>
                  </a:lnTo>
                  <a:lnTo>
                    <a:pt x="253" y="69"/>
                  </a:lnTo>
                  <a:lnTo>
                    <a:pt x="262" y="65"/>
                  </a:lnTo>
                  <a:lnTo>
                    <a:pt x="269" y="58"/>
                  </a:lnTo>
                  <a:lnTo>
                    <a:pt x="277" y="52"/>
                  </a:lnTo>
                  <a:lnTo>
                    <a:pt x="286" y="45"/>
                  </a:lnTo>
                  <a:lnTo>
                    <a:pt x="294" y="41"/>
                  </a:lnTo>
                  <a:lnTo>
                    <a:pt x="303" y="35"/>
                  </a:lnTo>
                  <a:lnTo>
                    <a:pt x="311" y="31"/>
                  </a:lnTo>
                  <a:lnTo>
                    <a:pt x="320" y="27"/>
                  </a:lnTo>
                  <a:lnTo>
                    <a:pt x="328" y="23"/>
                  </a:lnTo>
                  <a:lnTo>
                    <a:pt x="337" y="18"/>
                  </a:lnTo>
                  <a:lnTo>
                    <a:pt x="345" y="14"/>
                  </a:lnTo>
                  <a:lnTo>
                    <a:pt x="354" y="11"/>
                  </a:lnTo>
                  <a:lnTo>
                    <a:pt x="362" y="10"/>
                  </a:lnTo>
                  <a:lnTo>
                    <a:pt x="371" y="6"/>
                  </a:lnTo>
                  <a:lnTo>
                    <a:pt x="379" y="4"/>
                  </a:lnTo>
                  <a:lnTo>
                    <a:pt x="388" y="3"/>
                  </a:lnTo>
                  <a:lnTo>
                    <a:pt x="397" y="3"/>
                  </a:lnTo>
                  <a:lnTo>
                    <a:pt x="406" y="1"/>
                  </a:lnTo>
                  <a:lnTo>
                    <a:pt x="414" y="0"/>
                  </a:lnTo>
                  <a:lnTo>
                    <a:pt x="423" y="0"/>
                  </a:lnTo>
                  <a:lnTo>
                    <a:pt x="433" y="1"/>
                  </a:lnTo>
                  <a:lnTo>
                    <a:pt x="441" y="1"/>
                  </a:lnTo>
                  <a:lnTo>
                    <a:pt x="451" y="3"/>
                  </a:lnTo>
                  <a:lnTo>
                    <a:pt x="461" y="4"/>
                  </a:lnTo>
                  <a:lnTo>
                    <a:pt x="471" y="8"/>
                  </a:lnTo>
                  <a:lnTo>
                    <a:pt x="479" y="11"/>
                  </a:lnTo>
                  <a:lnTo>
                    <a:pt x="489" y="16"/>
                  </a:lnTo>
                  <a:lnTo>
                    <a:pt x="499" y="20"/>
                  </a:lnTo>
                  <a:lnTo>
                    <a:pt x="509" y="25"/>
                  </a:lnTo>
                  <a:lnTo>
                    <a:pt x="519" y="30"/>
                  </a:lnTo>
                  <a:lnTo>
                    <a:pt x="530" y="37"/>
                  </a:lnTo>
                  <a:lnTo>
                    <a:pt x="540" y="45"/>
                  </a:lnTo>
                  <a:lnTo>
                    <a:pt x="552" y="54"/>
                  </a:lnTo>
                  <a:close/>
                </a:path>
              </a:pathLst>
            </a:custGeom>
            <a:solidFill>
              <a:srgbClr val="8080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72" name="Google Shape;2572;p51"/>
            <p:cNvSpPr/>
            <p:nvPr/>
          </p:nvSpPr>
          <p:spPr>
            <a:xfrm>
              <a:off x="4618" y="2894"/>
              <a:ext cx="897" cy="347"/>
            </a:xfrm>
            <a:custGeom>
              <a:avLst/>
              <a:gdLst/>
              <a:ahLst/>
              <a:cxnLst/>
              <a:rect l="l" t="t" r="r" b="b"/>
              <a:pathLst>
                <a:path w="1633" h="632" extrusionOk="0">
                  <a:moveTo>
                    <a:pt x="1629" y="287"/>
                  </a:moveTo>
                  <a:lnTo>
                    <a:pt x="1630" y="297"/>
                  </a:lnTo>
                  <a:lnTo>
                    <a:pt x="1633" y="308"/>
                  </a:lnTo>
                  <a:lnTo>
                    <a:pt x="1633" y="318"/>
                  </a:lnTo>
                  <a:lnTo>
                    <a:pt x="1633" y="328"/>
                  </a:lnTo>
                  <a:lnTo>
                    <a:pt x="1632" y="337"/>
                  </a:lnTo>
                  <a:lnTo>
                    <a:pt x="1630" y="345"/>
                  </a:lnTo>
                  <a:lnTo>
                    <a:pt x="1627" y="352"/>
                  </a:lnTo>
                  <a:lnTo>
                    <a:pt x="1626" y="361"/>
                  </a:lnTo>
                  <a:lnTo>
                    <a:pt x="1617" y="372"/>
                  </a:lnTo>
                  <a:lnTo>
                    <a:pt x="1608" y="385"/>
                  </a:lnTo>
                  <a:lnTo>
                    <a:pt x="1595" y="395"/>
                  </a:lnTo>
                  <a:lnTo>
                    <a:pt x="1582" y="405"/>
                  </a:lnTo>
                  <a:lnTo>
                    <a:pt x="1574" y="407"/>
                  </a:lnTo>
                  <a:lnTo>
                    <a:pt x="1566" y="412"/>
                  </a:lnTo>
                  <a:lnTo>
                    <a:pt x="1558" y="415"/>
                  </a:lnTo>
                  <a:lnTo>
                    <a:pt x="1551" y="419"/>
                  </a:lnTo>
                  <a:lnTo>
                    <a:pt x="1542" y="422"/>
                  </a:lnTo>
                  <a:lnTo>
                    <a:pt x="1535" y="426"/>
                  </a:lnTo>
                  <a:lnTo>
                    <a:pt x="1527" y="430"/>
                  </a:lnTo>
                  <a:lnTo>
                    <a:pt x="1520" y="434"/>
                  </a:lnTo>
                  <a:lnTo>
                    <a:pt x="1504" y="441"/>
                  </a:lnTo>
                  <a:lnTo>
                    <a:pt x="1490" y="450"/>
                  </a:lnTo>
                  <a:lnTo>
                    <a:pt x="1477" y="458"/>
                  </a:lnTo>
                  <a:lnTo>
                    <a:pt x="1467" y="470"/>
                  </a:lnTo>
                  <a:lnTo>
                    <a:pt x="1452" y="470"/>
                  </a:lnTo>
                  <a:lnTo>
                    <a:pt x="1439" y="473"/>
                  </a:lnTo>
                  <a:lnTo>
                    <a:pt x="1424" y="473"/>
                  </a:lnTo>
                  <a:lnTo>
                    <a:pt x="1411" y="475"/>
                  </a:lnTo>
                  <a:lnTo>
                    <a:pt x="1397" y="477"/>
                  </a:lnTo>
                  <a:lnTo>
                    <a:pt x="1383" y="478"/>
                  </a:lnTo>
                  <a:lnTo>
                    <a:pt x="1369" y="480"/>
                  </a:lnTo>
                  <a:lnTo>
                    <a:pt x="1356" y="482"/>
                  </a:lnTo>
                  <a:lnTo>
                    <a:pt x="1342" y="484"/>
                  </a:lnTo>
                  <a:lnTo>
                    <a:pt x="1327" y="485"/>
                  </a:lnTo>
                  <a:lnTo>
                    <a:pt x="1313" y="487"/>
                  </a:lnTo>
                  <a:lnTo>
                    <a:pt x="1301" y="490"/>
                  </a:lnTo>
                  <a:lnTo>
                    <a:pt x="1286" y="491"/>
                  </a:lnTo>
                  <a:lnTo>
                    <a:pt x="1272" y="492"/>
                  </a:lnTo>
                  <a:lnTo>
                    <a:pt x="1258" y="494"/>
                  </a:lnTo>
                  <a:lnTo>
                    <a:pt x="1245" y="497"/>
                  </a:lnTo>
                  <a:lnTo>
                    <a:pt x="1231" y="497"/>
                  </a:lnTo>
                  <a:lnTo>
                    <a:pt x="1217" y="499"/>
                  </a:lnTo>
                  <a:lnTo>
                    <a:pt x="1203" y="499"/>
                  </a:lnTo>
                  <a:lnTo>
                    <a:pt x="1190" y="502"/>
                  </a:lnTo>
                  <a:lnTo>
                    <a:pt x="1176" y="504"/>
                  </a:lnTo>
                  <a:lnTo>
                    <a:pt x="1162" y="505"/>
                  </a:lnTo>
                  <a:lnTo>
                    <a:pt x="1148" y="507"/>
                  </a:lnTo>
                  <a:lnTo>
                    <a:pt x="1135" y="509"/>
                  </a:lnTo>
                  <a:lnTo>
                    <a:pt x="1121" y="511"/>
                  </a:lnTo>
                  <a:lnTo>
                    <a:pt x="1107" y="514"/>
                  </a:lnTo>
                  <a:lnTo>
                    <a:pt x="1093" y="515"/>
                  </a:lnTo>
                  <a:lnTo>
                    <a:pt x="1080" y="518"/>
                  </a:lnTo>
                  <a:lnTo>
                    <a:pt x="1066" y="519"/>
                  </a:lnTo>
                  <a:lnTo>
                    <a:pt x="1052" y="522"/>
                  </a:lnTo>
                  <a:lnTo>
                    <a:pt x="1039" y="523"/>
                  </a:lnTo>
                  <a:lnTo>
                    <a:pt x="1026" y="526"/>
                  </a:lnTo>
                  <a:lnTo>
                    <a:pt x="1012" y="528"/>
                  </a:lnTo>
                  <a:lnTo>
                    <a:pt x="998" y="531"/>
                  </a:lnTo>
                  <a:lnTo>
                    <a:pt x="984" y="532"/>
                  </a:lnTo>
                  <a:lnTo>
                    <a:pt x="971" y="535"/>
                  </a:lnTo>
                  <a:lnTo>
                    <a:pt x="957" y="536"/>
                  </a:lnTo>
                  <a:lnTo>
                    <a:pt x="943" y="539"/>
                  </a:lnTo>
                  <a:lnTo>
                    <a:pt x="929" y="540"/>
                  </a:lnTo>
                  <a:lnTo>
                    <a:pt x="916" y="545"/>
                  </a:lnTo>
                  <a:lnTo>
                    <a:pt x="902" y="546"/>
                  </a:lnTo>
                  <a:lnTo>
                    <a:pt x="889" y="549"/>
                  </a:lnTo>
                  <a:lnTo>
                    <a:pt x="875" y="550"/>
                  </a:lnTo>
                  <a:lnTo>
                    <a:pt x="862" y="555"/>
                  </a:lnTo>
                  <a:lnTo>
                    <a:pt x="848" y="557"/>
                  </a:lnTo>
                  <a:lnTo>
                    <a:pt x="835" y="560"/>
                  </a:lnTo>
                  <a:lnTo>
                    <a:pt x="823" y="563"/>
                  </a:lnTo>
                  <a:lnTo>
                    <a:pt x="810" y="567"/>
                  </a:lnTo>
                  <a:lnTo>
                    <a:pt x="796" y="570"/>
                  </a:lnTo>
                  <a:lnTo>
                    <a:pt x="783" y="573"/>
                  </a:lnTo>
                  <a:lnTo>
                    <a:pt x="769" y="576"/>
                  </a:lnTo>
                  <a:lnTo>
                    <a:pt x="756" y="580"/>
                  </a:lnTo>
                  <a:lnTo>
                    <a:pt x="742" y="583"/>
                  </a:lnTo>
                  <a:lnTo>
                    <a:pt x="729" y="587"/>
                  </a:lnTo>
                  <a:lnTo>
                    <a:pt x="717" y="591"/>
                  </a:lnTo>
                  <a:lnTo>
                    <a:pt x="704" y="596"/>
                  </a:lnTo>
                  <a:lnTo>
                    <a:pt x="691" y="600"/>
                  </a:lnTo>
                  <a:lnTo>
                    <a:pt x="678" y="604"/>
                  </a:lnTo>
                  <a:lnTo>
                    <a:pt x="666" y="608"/>
                  </a:lnTo>
                  <a:lnTo>
                    <a:pt x="653" y="613"/>
                  </a:lnTo>
                  <a:lnTo>
                    <a:pt x="640" y="617"/>
                  </a:lnTo>
                  <a:lnTo>
                    <a:pt x="627" y="621"/>
                  </a:lnTo>
                  <a:lnTo>
                    <a:pt x="615" y="627"/>
                  </a:lnTo>
                  <a:lnTo>
                    <a:pt x="602" y="632"/>
                  </a:lnTo>
                  <a:lnTo>
                    <a:pt x="613" y="627"/>
                  </a:lnTo>
                  <a:lnTo>
                    <a:pt x="625" y="622"/>
                  </a:lnTo>
                  <a:lnTo>
                    <a:pt x="637" y="618"/>
                  </a:lnTo>
                  <a:lnTo>
                    <a:pt x="652" y="614"/>
                  </a:lnTo>
                  <a:lnTo>
                    <a:pt x="664" y="610"/>
                  </a:lnTo>
                  <a:lnTo>
                    <a:pt x="677" y="606"/>
                  </a:lnTo>
                  <a:lnTo>
                    <a:pt x="691" y="601"/>
                  </a:lnTo>
                  <a:lnTo>
                    <a:pt x="705" y="598"/>
                  </a:lnTo>
                  <a:lnTo>
                    <a:pt x="718" y="594"/>
                  </a:lnTo>
                  <a:lnTo>
                    <a:pt x="732" y="590"/>
                  </a:lnTo>
                  <a:lnTo>
                    <a:pt x="746" y="586"/>
                  </a:lnTo>
                  <a:lnTo>
                    <a:pt x="760" y="581"/>
                  </a:lnTo>
                  <a:lnTo>
                    <a:pt x="775" y="577"/>
                  </a:lnTo>
                  <a:lnTo>
                    <a:pt x="790" y="574"/>
                  </a:lnTo>
                  <a:lnTo>
                    <a:pt x="804" y="572"/>
                  </a:lnTo>
                  <a:lnTo>
                    <a:pt x="821" y="569"/>
                  </a:lnTo>
                  <a:lnTo>
                    <a:pt x="835" y="564"/>
                  </a:lnTo>
                  <a:lnTo>
                    <a:pt x="851" y="560"/>
                  </a:lnTo>
                  <a:lnTo>
                    <a:pt x="866" y="556"/>
                  </a:lnTo>
                  <a:lnTo>
                    <a:pt x="882" y="553"/>
                  </a:lnTo>
                  <a:lnTo>
                    <a:pt x="898" y="549"/>
                  </a:lnTo>
                  <a:lnTo>
                    <a:pt x="913" y="546"/>
                  </a:lnTo>
                  <a:lnTo>
                    <a:pt x="930" y="543"/>
                  </a:lnTo>
                  <a:lnTo>
                    <a:pt x="947" y="540"/>
                  </a:lnTo>
                  <a:lnTo>
                    <a:pt x="963" y="536"/>
                  </a:lnTo>
                  <a:lnTo>
                    <a:pt x="978" y="532"/>
                  </a:lnTo>
                  <a:lnTo>
                    <a:pt x="994" y="529"/>
                  </a:lnTo>
                  <a:lnTo>
                    <a:pt x="1011" y="526"/>
                  </a:lnTo>
                  <a:lnTo>
                    <a:pt x="1028" y="522"/>
                  </a:lnTo>
                  <a:lnTo>
                    <a:pt x="1045" y="519"/>
                  </a:lnTo>
                  <a:lnTo>
                    <a:pt x="1062" y="516"/>
                  </a:lnTo>
                  <a:lnTo>
                    <a:pt x="1079" y="514"/>
                  </a:lnTo>
                  <a:lnTo>
                    <a:pt x="1094" y="509"/>
                  </a:lnTo>
                  <a:lnTo>
                    <a:pt x="1111" y="505"/>
                  </a:lnTo>
                  <a:lnTo>
                    <a:pt x="1128" y="501"/>
                  </a:lnTo>
                  <a:lnTo>
                    <a:pt x="1145" y="498"/>
                  </a:lnTo>
                  <a:lnTo>
                    <a:pt x="1161" y="494"/>
                  </a:lnTo>
                  <a:lnTo>
                    <a:pt x="1178" y="491"/>
                  </a:lnTo>
                  <a:lnTo>
                    <a:pt x="1195" y="487"/>
                  </a:lnTo>
                  <a:lnTo>
                    <a:pt x="1212" y="484"/>
                  </a:lnTo>
                  <a:lnTo>
                    <a:pt x="1227" y="480"/>
                  </a:lnTo>
                  <a:lnTo>
                    <a:pt x="1244" y="475"/>
                  </a:lnTo>
                  <a:lnTo>
                    <a:pt x="1261" y="471"/>
                  </a:lnTo>
                  <a:lnTo>
                    <a:pt x="1278" y="467"/>
                  </a:lnTo>
                  <a:lnTo>
                    <a:pt x="1295" y="463"/>
                  </a:lnTo>
                  <a:lnTo>
                    <a:pt x="1312" y="458"/>
                  </a:lnTo>
                  <a:lnTo>
                    <a:pt x="1329" y="454"/>
                  </a:lnTo>
                  <a:lnTo>
                    <a:pt x="1346" y="451"/>
                  </a:lnTo>
                  <a:lnTo>
                    <a:pt x="1361" y="446"/>
                  </a:lnTo>
                  <a:lnTo>
                    <a:pt x="1378" y="441"/>
                  </a:lnTo>
                  <a:lnTo>
                    <a:pt x="1394" y="437"/>
                  </a:lnTo>
                  <a:lnTo>
                    <a:pt x="1411" y="433"/>
                  </a:lnTo>
                  <a:lnTo>
                    <a:pt x="1426" y="427"/>
                  </a:lnTo>
                  <a:lnTo>
                    <a:pt x="1443" y="423"/>
                  </a:lnTo>
                  <a:lnTo>
                    <a:pt x="1459" y="417"/>
                  </a:lnTo>
                  <a:lnTo>
                    <a:pt x="1476" y="413"/>
                  </a:lnTo>
                  <a:lnTo>
                    <a:pt x="1490" y="407"/>
                  </a:lnTo>
                  <a:lnTo>
                    <a:pt x="1507" y="402"/>
                  </a:lnTo>
                  <a:lnTo>
                    <a:pt x="1521" y="396"/>
                  </a:lnTo>
                  <a:lnTo>
                    <a:pt x="1538" y="392"/>
                  </a:lnTo>
                  <a:lnTo>
                    <a:pt x="1552" y="385"/>
                  </a:lnTo>
                  <a:lnTo>
                    <a:pt x="1568" y="381"/>
                  </a:lnTo>
                  <a:lnTo>
                    <a:pt x="1583" y="374"/>
                  </a:lnTo>
                  <a:lnTo>
                    <a:pt x="1599" y="369"/>
                  </a:lnTo>
                  <a:lnTo>
                    <a:pt x="1595" y="355"/>
                  </a:lnTo>
                  <a:lnTo>
                    <a:pt x="1591" y="341"/>
                  </a:lnTo>
                  <a:lnTo>
                    <a:pt x="1586" y="328"/>
                  </a:lnTo>
                  <a:lnTo>
                    <a:pt x="1582" y="317"/>
                  </a:lnTo>
                  <a:lnTo>
                    <a:pt x="1576" y="304"/>
                  </a:lnTo>
                  <a:lnTo>
                    <a:pt x="1572" y="293"/>
                  </a:lnTo>
                  <a:lnTo>
                    <a:pt x="1566" y="282"/>
                  </a:lnTo>
                  <a:lnTo>
                    <a:pt x="1562" y="273"/>
                  </a:lnTo>
                  <a:lnTo>
                    <a:pt x="1555" y="262"/>
                  </a:lnTo>
                  <a:lnTo>
                    <a:pt x="1548" y="253"/>
                  </a:lnTo>
                  <a:lnTo>
                    <a:pt x="1541" y="245"/>
                  </a:lnTo>
                  <a:lnTo>
                    <a:pt x="1535" y="236"/>
                  </a:lnTo>
                  <a:lnTo>
                    <a:pt x="1527" y="228"/>
                  </a:lnTo>
                  <a:lnTo>
                    <a:pt x="1520" y="219"/>
                  </a:lnTo>
                  <a:lnTo>
                    <a:pt x="1511" y="212"/>
                  </a:lnTo>
                  <a:lnTo>
                    <a:pt x="1504" y="207"/>
                  </a:lnTo>
                  <a:lnTo>
                    <a:pt x="1494" y="198"/>
                  </a:lnTo>
                  <a:lnTo>
                    <a:pt x="1486" y="191"/>
                  </a:lnTo>
                  <a:lnTo>
                    <a:pt x="1476" y="184"/>
                  </a:lnTo>
                  <a:lnTo>
                    <a:pt x="1467" y="180"/>
                  </a:lnTo>
                  <a:lnTo>
                    <a:pt x="1458" y="173"/>
                  </a:lnTo>
                  <a:lnTo>
                    <a:pt x="1448" y="168"/>
                  </a:lnTo>
                  <a:lnTo>
                    <a:pt x="1438" y="164"/>
                  </a:lnTo>
                  <a:lnTo>
                    <a:pt x="1428" y="160"/>
                  </a:lnTo>
                  <a:lnTo>
                    <a:pt x="1417" y="154"/>
                  </a:lnTo>
                  <a:lnTo>
                    <a:pt x="1407" y="150"/>
                  </a:lnTo>
                  <a:lnTo>
                    <a:pt x="1395" y="146"/>
                  </a:lnTo>
                  <a:lnTo>
                    <a:pt x="1385" y="143"/>
                  </a:lnTo>
                  <a:lnTo>
                    <a:pt x="1374" y="139"/>
                  </a:lnTo>
                  <a:lnTo>
                    <a:pt x="1363" y="134"/>
                  </a:lnTo>
                  <a:lnTo>
                    <a:pt x="1352" y="132"/>
                  </a:lnTo>
                  <a:lnTo>
                    <a:pt x="1342" y="130"/>
                  </a:lnTo>
                  <a:lnTo>
                    <a:pt x="1329" y="126"/>
                  </a:lnTo>
                  <a:lnTo>
                    <a:pt x="1318" y="123"/>
                  </a:lnTo>
                  <a:lnTo>
                    <a:pt x="1305" y="120"/>
                  </a:lnTo>
                  <a:lnTo>
                    <a:pt x="1294" y="118"/>
                  </a:lnTo>
                  <a:lnTo>
                    <a:pt x="1281" y="115"/>
                  </a:lnTo>
                  <a:lnTo>
                    <a:pt x="1270" y="113"/>
                  </a:lnTo>
                  <a:lnTo>
                    <a:pt x="1257" y="110"/>
                  </a:lnTo>
                  <a:lnTo>
                    <a:pt x="1245" y="109"/>
                  </a:lnTo>
                  <a:lnTo>
                    <a:pt x="1233" y="106"/>
                  </a:lnTo>
                  <a:lnTo>
                    <a:pt x="1220" y="105"/>
                  </a:lnTo>
                  <a:lnTo>
                    <a:pt x="1207" y="102"/>
                  </a:lnTo>
                  <a:lnTo>
                    <a:pt x="1196" y="101"/>
                  </a:lnTo>
                  <a:lnTo>
                    <a:pt x="1183" y="98"/>
                  </a:lnTo>
                  <a:lnTo>
                    <a:pt x="1172" y="98"/>
                  </a:lnTo>
                  <a:lnTo>
                    <a:pt x="1161" y="95"/>
                  </a:lnTo>
                  <a:lnTo>
                    <a:pt x="1149" y="95"/>
                  </a:lnTo>
                  <a:lnTo>
                    <a:pt x="1137" y="92"/>
                  </a:lnTo>
                  <a:lnTo>
                    <a:pt x="1124" y="91"/>
                  </a:lnTo>
                  <a:lnTo>
                    <a:pt x="1113" y="88"/>
                  </a:lnTo>
                  <a:lnTo>
                    <a:pt x="1101" y="86"/>
                  </a:lnTo>
                  <a:lnTo>
                    <a:pt x="1089" y="84"/>
                  </a:lnTo>
                  <a:lnTo>
                    <a:pt x="1077" y="82"/>
                  </a:lnTo>
                  <a:lnTo>
                    <a:pt x="1066" y="79"/>
                  </a:lnTo>
                  <a:lnTo>
                    <a:pt x="1056" y="78"/>
                  </a:lnTo>
                  <a:lnTo>
                    <a:pt x="1043" y="74"/>
                  </a:lnTo>
                  <a:lnTo>
                    <a:pt x="1032" y="72"/>
                  </a:lnTo>
                  <a:lnTo>
                    <a:pt x="1021" y="68"/>
                  </a:lnTo>
                  <a:lnTo>
                    <a:pt x="1011" y="67"/>
                  </a:lnTo>
                  <a:lnTo>
                    <a:pt x="999" y="62"/>
                  </a:lnTo>
                  <a:lnTo>
                    <a:pt x="990" y="61"/>
                  </a:lnTo>
                  <a:lnTo>
                    <a:pt x="980" y="57"/>
                  </a:lnTo>
                  <a:lnTo>
                    <a:pt x="971" y="55"/>
                  </a:lnTo>
                  <a:lnTo>
                    <a:pt x="956" y="52"/>
                  </a:lnTo>
                  <a:lnTo>
                    <a:pt x="940" y="51"/>
                  </a:lnTo>
                  <a:lnTo>
                    <a:pt x="924" y="48"/>
                  </a:lnTo>
                  <a:lnTo>
                    <a:pt x="910" y="47"/>
                  </a:lnTo>
                  <a:lnTo>
                    <a:pt x="895" y="44"/>
                  </a:lnTo>
                  <a:lnTo>
                    <a:pt x="881" y="43"/>
                  </a:lnTo>
                  <a:lnTo>
                    <a:pt x="865" y="41"/>
                  </a:lnTo>
                  <a:lnTo>
                    <a:pt x="851" y="41"/>
                  </a:lnTo>
                  <a:lnTo>
                    <a:pt x="834" y="38"/>
                  </a:lnTo>
                  <a:lnTo>
                    <a:pt x="820" y="37"/>
                  </a:lnTo>
                  <a:lnTo>
                    <a:pt x="803" y="35"/>
                  </a:lnTo>
                  <a:lnTo>
                    <a:pt x="789" y="35"/>
                  </a:lnTo>
                  <a:lnTo>
                    <a:pt x="773" y="34"/>
                  </a:lnTo>
                  <a:lnTo>
                    <a:pt x="758" y="33"/>
                  </a:lnTo>
                  <a:lnTo>
                    <a:pt x="742" y="33"/>
                  </a:lnTo>
                  <a:lnTo>
                    <a:pt x="728" y="33"/>
                  </a:lnTo>
                  <a:lnTo>
                    <a:pt x="711" y="31"/>
                  </a:lnTo>
                  <a:lnTo>
                    <a:pt x="695" y="30"/>
                  </a:lnTo>
                  <a:lnTo>
                    <a:pt x="680" y="28"/>
                  </a:lnTo>
                  <a:lnTo>
                    <a:pt x="664" y="28"/>
                  </a:lnTo>
                  <a:lnTo>
                    <a:pt x="647" y="27"/>
                  </a:lnTo>
                  <a:lnTo>
                    <a:pt x="632" y="27"/>
                  </a:lnTo>
                  <a:lnTo>
                    <a:pt x="616" y="27"/>
                  </a:lnTo>
                  <a:lnTo>
                    <a:pt x="602" y="27"/>
                  </a:lnTo>
                  <a:lnTo>
                    <a:pt x="585" y="26"/>
                  </a:lnTo>
                  <a:lnTo>
                    <a:pt x="570" y="26"/>
                  </a:lnTo>
                  <a:lnTo>
                    <a:pt x="554" y="26"/>
                  </a:lnTo>
                  <a:lnTo>
                    <a:pt x="538" y="26"/>
                  </a:lnTo>
                  <a:lnTo>
                    <a:pt x="521" y="26"/>
                  </a:lnTo>
                  <a:lnTo>
                    <a:pt x="506" y="26"/>
                  </a:lnTo>
                  <a:lnTo>
                    <a:pt x="490" y="26"/>
                  </a:lnTo>
                  <a:lnTo>
                    <a:pt x="476" y="26"/>
                  </a:lnTo>
                  <a:lnTo>
                    <a:pt x="459" y="24"/>
                  </a:lnTo>
                  <a:lnTo>
                    <a:pt x="444" y="24"/>
                  </a:lnTo>
                  <a:lnTo>
                    <a:pt x="428" y="23"/>
                  </a:lnTo>
                  <a:lnTo>
                    <a:pt x="413" y="23"/>
                  </a:lnTo>
                  <a:lnTo>
                    <a:pt x="396" y="21"/>
                  </a:lnTo>
                  <a:lnTo>
                    <a:pt x="380" y="21"/>
                  </a:lnTo>
                  <a:lnTo>
                    <a:pt x="364" y="21"/>
                  </a:lnTo>
                  <a:lnTo>
                    <a:pt x="349" y="21"/>
                  </a:lnTo>
                  <a:lnTo>
                    <a:pt x="332" y="20"/>
                  </a:lnTo>
                  <a:lnTo>
                    <a:pt x="318" y="20"/>
                  </a:lnTo>
                  <a:lnTo>
                    <a:pt x="301" y="20"/>
                  </a:lnTo>
                  <a:lnTo>
                    <a:pt x="287" y="20"/>
                  </a:lnTo>
                  <a:lnTo>
                    <a:pt x="271" y="19"/>
                  </a:lnTo>
                  <a:lnTo>
                    <a:pt x="257" y="19"/>
                  </a:lnTo>
                  <a:lnTo>
                    <a:pt x="241" y="19"/>
                  </a:lnTo>
                  <a:lnTo>
                    <a:pt x="227" y="19"/>
                  </a:lnTo>
                  <a:lnTo>
                    <a:pt x="210" y="17"/>
                  </a:lnTo>
                  <a:lnTo>
                    <a:pt x="196" y="16"/>
                  </a:lnTo>
                  <a:lnTo>
                    <a:pt x="181" y="14"/>
                  </a:lnTo>
                  <a:lnTo>
                    <a:pt x="166" y="14"/>
                  </a:lnTo>
                  <a:lnTo>
                    <a:pt x="151" y="13"/>
                  </a:lnTo>
                  <a:lnTo>
                    <a:pt x="137" y="13"/>
                  </a:lnTo>
                  <a:lnTo>
                    <a:pt x="121" y="11"/>
                  </a:lnTo>
                  <a:lnTo>
                    <a:pt x="108" y="11"/>
                  </a:lnTo>
                  <a:lnTo>
                    <a:pt x="94" y="9"/>
                  </a:lnTo>
                  <a:lnTo>
                    <a:pt x="80" y="9"/>
                  </a:lnTo>
                  <a:lnTo>
                    <a:pt x="66" y="6"/>
                  </a:lnTo>
                  <a:lnTo>
                    <a:pt x="53" y="6"/>
                  </a:lnTo>
                  <a:lnTo>
                    <a:pt x="39" y="3"/>
                  </a:lnTo>
                  <a:lnTo>
                    <a:pt x="25" y="3"/>
                  </a:lnTo>
                  <a:lnTo>
                    <a:pt x="12" y="0"/>
                  </a:lnTo>
                  <a:lnTo>
                    <a:pt x="0" y="0"/>
                  </a:lnTo>
                  <a:lnTo>
                    <a:pt x="25" y="2"/>
                  </a:lnTo>
                  <a:lnTo>
                    <a:pt x="51" y="4"/>
                  </a:lnTo>
                  <a:lnTo>
                    <a:pt x="76" y="6"/>
                  </a:lnTo>
                  <a:lnTo>
                    <a:pt x="103" y="9"/>
                  </a:lnTo>
                  <a:lnTo>
                    <a:pt x="128" y="9"/>
                  </a:lnTo>
                  <a:lnTo>
                    <a:pt x="155" y="11"/>
                  </a:lnTo>
                  <a:lnTo>
                    <a:pt x="182" y="11"/>
                  </a:lnTo>
                  <a:lnTo>
                    <a:pt x="210" y="14"/>
                  </a:lnTo>
                  <a:lnTo>
                    <a:pt x="236" y="14"/>
                  </a:lnTo>
                  <a:lnTo>
                    <a:pt x="263" y="16"/>
                  </a:lnTo>
                  <a:lnTo>
                    <a:pt x="289" y="16"/>
                  </a:lnTo>
                  <a:lnTo>
                    <a:pt x="316" y="17"/>
                  </a:lnTo>
                  <a:lnTo>
                    <a:pt x="343" y="17"/>
                  </a:lnTo>
                  <a:lnTo>
                    <a:pt x="370" y="19"/>
                  </a:lnTo>
                  <a:lnTo>
                    <a:pt x="397" y="20"/>
                  </a:lnTo>
                  <a:lnTo>
                    <a:pt x="425" y="21"/>
                  </a:lnTo>
                  <a:lnTo>
                    <a:pt x="451" y="21"/>
                  </a:lnTo>
                  <a:lnTo>
                    <a:pt x="478" y="21"/>
                  </a:lnTo>
                  <a:lnTo>
                    <a:pt x="504" y="21"/>
                  </a:lnTo>
                  <a:lnTo>
                    <a:pt x="531" y="23"/>
                  </a:lnTo>
                  <a:lnTo>
                    <a:pt x="557" y="23"/>
                  </a:lnTo>
                  <a:lnTo>
                    <a:pt x="585" y="24"/>
                  </a:lnTo>
                  <a:lnTo>
                    <a:pt x="611" y="26"/>
                  </a:lnTo>
                  <a:lnTo>
                    <a:pt x="639" y="27"/>
                  </a:lnTo>
                  <a:lnTo>
                    <a:pt x="664" y="27"/>
                  </a:lnTo>
                  <a:lnTo>
                    <a:pt x="693" y="28"/>
                  </a:lnTo>
                  <a:lnTo>
                    <a:pt x="718" y="30"/>
                  </a:lnTo>
                  <a:lnTo>
                    <a:pt x="746" y="31"/>
                  </a:lnTo>
                  <a:lnTo>
                    <a:pt x="772" y="33"/>
                  </a:lnTo>
                  <a:lnTo>
                    <a:pt x="800" y="35"/>
                  </a:lnTo>
                  <a:lnTo>
                    <a:pt x="825" y="37"/>
                  </a:lnTo>
                  <a:lnTo>
                    <a:pt x="854" y="40"/>
                  </a:lnTo>
                  <a:lnTo>
                    <a:pt x="879" y="41"/>
                  </a:lnTo>
                  <a:lnTo>
                    <a:pt x="905" y="44"/>
                  </a:lnTo>
                  <a:lnTo>
                    <a:pt x="930" y="45"/>
                  </a:lnTo>
                  <a:lnTo>
                    <a:pt x="957" y="50"/>
                  </a:lnTo>
                  <a:lnTo>
                    <a:pt x="982" y="51"/>
                  </a:lnTo>
                  <a:lnTo>
                    <a:pt x="1008" y="55"/>
                  </a:lnTo>
                  <a:lnTo>
                    <a:pt x="1033" y="60"/>
                  </a:lnTo>
                  <a:lnTo>
                    <a:pt x="1060" y="64"/>
                  </a:lnTo>
                  <a:lnTo>
                    <a:pt x="1086" y="68"/>
                  </a:lnTo>
                  <a:lnTo>
                    <a:pt x="1111" y="72"/>
                  </a:lnTo>
                  <a:lnTo>
                    <a:pt x="1137" y="76"/>
                  </a:lnTo>
                  <a:lnTo>
                    <a:pt x="1162" y="82"/>
                  </a:lnTo>
                  <a:lnTo>
                    <a:pt x="1186" y="88"/>
                  </a:lnTo>
                  <a:lnTo>
                    <a:pt x="1212" y="95"/>
                  </a:lnTo>
                  <a:lnTo>
                    <a:pt x="1237" y="101"/>
                  </a:lnTo>
                  <a:lnTo>
                    <a:pt x="1262" y="109"/>
                  </a:lnTo>
                  <a:lnTo>
                    <a:pt x="1285" y="115"/>
                  </a:lnTo>
                  <a:lnTo>
                    <a:pt x="1309" y="123"/>
                  </a:lnTo>
                  <a:lnTo>
                    <a:pt x="1333" y="132"/>
                  </a:lnTo>
                  <a:lnTo>
                    <a:pt x="1357" y="140"/>
                  </a:lnTo>
                  <a:lnTo>
                    <a:pt x="1380" y="149"/>
                  </a:lnTo>
                  <a:lnTo>
                    <a:pt x="1404" y="159"/>
                  </a:lnTo>
                  <a:lnTo>
                    <a:pt x="1428" y="168"/>
                  </a:lnTo>
                  <a:lnTo>
                    <a:pt x="1452" y="181"/>
                  </a:lnTo>
                  <a:lnTo>
                    <a:pt x="1473" y="191"/>
                  </a:lnTo>
                  <a:lnTo>
                    <a:pt x="1496" y="202"/>
                  </a:lnTo>
                  <a:lnTo>
                    <a:pt x="1518" y="215"/>
                  </a:lnTo>
                  <a:lnTo>
                    <a:pt x="1541" y="228"/>
                  </a:lnTo>
                  <a:lnTo>
                    <a:pt x="1562" y="241"/>
                  </a:lnTo>
                  <a:lnTo>
                    <a:pt x="1585" y="256"/>
                  </a:lnTo>
                  <a:lnTo>
                    <a:pt x="1606" y="270"/>
                  </a:lnTo>
                  <a:lnTo>
                    <a:pt x="1629" y="287"/>
                  </a:lnTo>
                  <a:close/>
                </a:path>
              </a:pathLst>
            </a:custGeom>
            <a:solidFill>
              <a:srgbClr val="99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73" name="Google Shape;2573;p51"/>
            <p:cNvSpPr/>
            <p:nvPr/>
          </p:nvSpPr>
          <p:spPr>
            <a:xfrm>
              <a:off x="4690" y="3368"/>
              <a:ext cx="42" cy="73"/>
            </a:xfrm>
            <a:custGeom>
              <a:avLst/>
              <a:gdLst/>
              <a:ahLst/>
              <a:cxnLst/>
              <a:rect l="l" t="t" r="r" b="b"/>
              <a:pathLst>
                <a:path w="76" h="132" extrusionOk="0">
                  <a:moveTo>
                    <a:pt x="76" y="0"/>
                  </a:moveTo>
                  <a:lnTo>
                    <a:pt x="0" y="132"/>
                  </a:lnTo>
                  <a:lnTo>
                    <a:pt x="0" y="82"/>
                  </a:lnTo>
                  <a:lnTo>
                    <a:pt x="76" y="0"/>
                  </a:lnTo>
                  <a:close/>
                </a:path>
              </a:pathLst>
            </a:custGeom>
            <a:solidFill>
              <a:srgbClr val="00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74" name="Google Shape;2574;p51"/>
            <p:cNvSpPr/>
            <p:nvPr/>
          </p:nvSpPr>
          <p:spPr>
            <a:xfrm>
              <a:off x="4749" y="3283"/>
              <a:ext cx="56" cy="58"/>
            </a:xfrm>
            <a:custGeom>
              <a:avLst/>
              <a:gdLst/>
              <a:ahLst/>
              <a:cxnLst/>
              <a:rect l="l" t="t" r="r" b="b"/>
              <a:pathLst>
                <a:path w="102" h="108" extrusionOk="0">
                  <a:moveTo>
                    <a:pt x="0" y="108"/>
                  </a:moveTo>
                  <a:lnTo>
                    <a:pt x="102" y="0"/>
                  </a:lnTo>
                  <a:lnTo>
                    <a:pt x="0" y="108"/>
                  </a:lnTo>
                  <a:close/>
                </a:path>
              </a:pathLst>
            </a:custGeom>
            <a:solidFill>
              <a:srgbClr val="00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578"/>
        <p:cNvGrpSpPr/>
        <p:nvPr/>
      </p:nvGrpSpPr>
      <p:grpSpPr>
        <a:xfrm>
          <a:off x="0" y="0"/>
          <a:ext cx="0" cy="0"/>
          <a:chOff x="0" y="0"/>
          <a:chExt cx="0" cy="0"/>
        </a:xfrm>
      </p:grpSpPr>
      <p:sp>
        <p:nvSpPr>
          <p:cNvPr id="2579" name="Google Shape;2579;p52"/>
          <p:cNvSpPr txBox="1">
            <a:spLocks noGrp="1"/>
          </p:cNvSpPr>
          <p:nvPr>
            <p:ph type="title"/>
          </p:nvPr>
        </p:nvSpPr>
        <p:spPr>
          <a:xfrm>
            <a:off x="474662" y="285750"/>
            <a:ext cx="8212137" cy="1755775"/>
          </a:xfrm>
          <a:prstGeom prst="rect">
            <a:avLst/>
          </a:prstGeom>
          <a:noFill/>
          <a:ln>
            <a:noFill/>
          </a:ln>
        </p:spPr>
        <p:txBody>
          <a:bodyPr spcFirstLastPara="1" wrap="square" lIns="91425" tIns="45700" rIns="91425" bIns="45700" anchor="ctr" anchorCtr="0">
            <a:noAutofit/>
          </a:bodyPr>
          <a:lstStyle/>
          <a:p>
            <a:pPr marL="0" lvl="0" indent="0" algn="ctr" rtl="0">
              <a:lnSpc>
                <a:spcPct val="9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MASK, EYE PROTECTION, </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FACE SHIELD</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r>
              <a:rPr lang="en-US" sz="4400" b="0" i="0" u="none">
                <a:solidFill>
                  <a:schemeClr val="dk2"/>
                </a:solidFill>
                <a:latin typeface="Arial"/>
                <a:ea typeface="Arial"/>
                <a:cs typeface="Arial"/>
                <a:sym typeface="Arial"/>
              </a:rPr>
              <a:t> </a:t>
            </a:r>
            <a:endParaRPr/>
          </a:p>
        </p:txBody>
      </p:sp>
      <p:sp>
        <p:nvSpPr>
          <p:cNvPr id="2580" name="Google Shape;2580;p52"/>
          <p:cNvSpPr txBox="1">
            <a:spLocks noGrp="1"/>
          </p:cNvSpPr>
          <p:nvPr>
            <p:ph type="body" idx="1"/>
          </p:nvPr>
        </p:nvSpPr>
        <p:spPr>
          <a:xfrm>
            <a:off x="457200" y="2184400"/>
            <a:ext cx="7075487" cy="4568825"/>
          </a:xfrm>
          <a:prstGeom prst="rect">
            <a:avLst/>
          </a:prstGeom>
          <a:noFill/>
          <a:ln>
            <a:noFill/>
          </a:ln>
        </p:spPr>
        <p:txBody>
          <a:bodyPr spcFirstLastPara="1" wrap="square" lIns="91425" tIns="45700" rIns="91425" bIns="45700" anchor="t" anchorCtr="0">
            <a:noAutofit/>
          </a:bodyPr>
          <a:lstStyle/>
          <a:p>
            <a:pPr marL="228600" lvl="0" indent="-228600"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Wear a mask and eye protection or a face shield </a:t>
            </a:r>
            <a:r>
              <a:rPr lang="en-US" sz="3200" b="0" i="0" u="none">
                <a:solidFill>
                  <a:schemeClr val="dk1"/>
                </a:solidFill>
                <a:latin typeface="Arial"/>
                <a:ea typeface="Arial"/>
                <a:cs typeface="Arial"/>
                <a:sym typeface="Arial"/>
              </a:rPr>
              <a:t>(continued)</a:t>
            </a:r>
            <a:r>
              <a:rPr lang="en-US" sz="3600" b="0" i="0" u="none">
                <a:solidFill>
                  <a:schemeClr val="dk1"/>
                </a:solidFill>
                <a:latin typeface="Arial"/>
                <a:ea typeface="Arial"/>
                <a:cs typeface="Arial"/>
                <a:sym typeface="Arial"/>
              </a:rPr>
              <a:t>:</a:t>
            </a:r>
            <a:endParaRPr/>
          </a:p>
          <a:p>
            <a:pPr marL="742950" lvl="1" indent="-285750" algn="l" rtl="0">
              <a:lnSpc>
                <a:spcPct val="95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during procedures and resident care activities that are likely to generate splashes or sprays of blood, body fluids, secretions, and excretions. </a:t>
            </a:r>
            <a:endParaRPr/>
          </a:p>
        </p:txBody>
      </p:sp>
      <p:grpSp>
        <p:nvGrpSpPr>
          <p:cNvPr id="2581" name="Google Shape;2581;p52"/>
          <p:cNvGrpSpPr/>
          <p:nvPr/>
        </p:nvGrpSpPr>
        <p:grpSpPr>
          <a:xfrm>
            <a:off x="6948882" y="3092386"/>
            <a:ext cx="1961756" cy="2217801"/>
            <a:chOff x="4377" y="1948"/>
            <a:chExt cx="1236" cy="1397"/>
          </a:xfrm>
        </p:grpSpPr>
        <p:grpSp>
          <p:nvGrpSpPr>
            <p:cNvPr id="2582" name="Google Shape;2582;p52"/>
            <p:cNvGrpSpPr/>
            <p:nvPr/>
          </p:nvGrpSpPr>
          <p:grpSpPr>
            <a:xfrm>
              <a:off x="4385" y="1989"/>
              <a:ext cx="1228" cy="1356"/>
              <a:chOff x="3624" y="1895"/>
              <a:chExt cx="1152" cy="1272"/>
            </a:xfrm>
          </p:grpSpPr>
          <p:sp>
            <p:nvSpPr>
              <p:cNvPr id="2583" name="Google Shape;2583;p52"/>
              <p:cNvSpPr/>
              <p:nvPr/>
            </p:nvSpPr>
            <p:spPr>
              <a:xfrm>
                <a:off x="3624" y="1895"/>
                <a:ext cx="1152" cy="127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84" name="Google Shape;2584;p52"/>
              <p:cNvSpPr/>
              <p:nvPr/>
            </p:nvSpPr>
            <p:spPr>
              <a:xfrm>
                <a:off x="3708" y="1899"/>
                <a:ext cx="930" cy="418"/>
              </a:xfrm>
              <a:custGeom>
                <a:avLst/>
                <a:gdLst/>
                <a:ahLst/>
                <a:cxnLst/>
                <a:rect l="l" t="t" r="r" b="b"/>
                <a:pathLst>
                  <a:path w="930" h="418" extrusionOk="0">
                    <a:moveTo>
                      <a:pt x="277" y="154"/>
                    </a:moveTo>
                    <a:lnTo>
                      <a:pt x="239" y="161"/>
                    </a:lnTo>
                    <a:lnTo>
                      <a:pt x="206" y="167"/>
                    </a:lnTo>
                    <a:lnTo>
                      <a:pt x="134" y="177"/>
                    </a:lnTo>
                    <a:lnTo>
                      <a:pt x="0" y="177"/>
                    </a:lnTo>
                    <a:lnTo>
                      <a:pt x="6" y="182"/>
                    </a:lnTo>
                    <a:lnTo>
                      <a:pt x="11" y="186"/>
                    </a:lnTo>
                    <a:lnTo>
                      <a:pt x="22" y="194"/>
                    </a:lnTo>
                    <a:lnTo>
                      <a:pt x="28" y="198"/>
                    </a:lnTo>
                    <a:lnTo>
                      <a:pt x="33" y="201"/>
                    </a:lnTo>
                    <a:lnTo>
                      <a:pt x="45" y="206"/>
                    </a:lnTo>
                    <a:lnTo>
                      <a:pt x="50" y="207"/>
                    </a:lnTo>
                    <a:lnTo>
                      <a:pt x="56" y="209"/>
                    </a:lnTo>
                    <a:lnTo>
                      <a:pt x="67" y="211"/>
                    </a:lnTo>
                    <a:lnTo>
                      <a:pt x="79" y="213"/>
                    </a:lnTo>
                    <a:lnTo>
                      <a:pt x="91" y="213"/>
                    </a:lnTo>
                    <a:lnTo>
                      <a:pt x="104" y="214"/>
                    </a:lnTo>
                    <a:lnTo>
                      <a:pt x="117" y="214"/>
                    </a:lnTo>
                    <a:lnTo>
                      <a:pt x="142" y="215"/>
                    </a:lnTo>
                    <a:lnTo>
                      <a:pt x="156" y="216"/>
                    </a:lnTo>
                    <a:lnTo>
                      <a:pt x="170" y="218"/>
                    </a:lnTo>
                    <a:lnTo>
                      <a:pt x="184" y="220"/>
                    </a:lnTo>
                    <a:lnTo>
                      <a:pt x="198" y="224"/>
                    </a:lnTo>
                    <a:lnTo>
                      <a:pt x="186" y="230"/>
                    </a:lnTo>
                    <a:lnTo>
                      <a:pt x="174" y="234"/>
                    </a:lnTo>
                    <a:lnTo>
                      <a:pt x="162" y="238"/>
                    </a:lnTo>
                    <a:lnTo>
                      <a:pt x="151" y="241"/>
                    </a:lnTo>
                    <a:lnTo>
                      <a:pt x="128" y="247"/>
                    </a:lnTo>
                    <a:lnTo>
                      <a:pt x="103" y="252"/>
                    </a:lnTo>
                    <a:lnTo>
                      <a:pt x="90" y="261"/>
                    </a:lnTo>
                    <a:lnTo>
                      <a:pt x="187" y="276"/>
                    </a:lnTo>
                    <a:lnTo>
                      <a:pt x="180" y="284"/>
                    </a:lnTo>
                    <a:lnTo>
                      <a:pt x="172" y="291"/>
                    </a:lnTo>
                    <a:lnTo>
                      <a:pt x="164" y="296"/>
                    </a:lnTo>
                    <a:lnTo>
                      <a:pt x="156" y="300"/>
                    </a:lnTo>
                    <a:lnTo>
                      <a:pt x="152" y="302"/>
                    </a:lnTo>
                    <a:lnTo>
                      <a:pt x="148" y="304"/>
                    </a:lnTo>
                    <a:lnTo>
                      <a:pt x="140" y="306"/>
                    </a:lnTo>
                    <a:lnTo>
                      <a:pt x="131" y="308"/>
                    </a:lnTo>
                    <a:lnTo>
                      <a:pt x="122" y="310"/>
                    </a:lnTo>
                    <a:lnTo>
                      <a:pt x="104" y="312"/>
                    </a:lnTo>
                    <a:lnTo>
                      <a:pt x="84" y="313"/>
                    </a:lnTo>
                    <a:lnTo>
                      <a:pt x="65" y="315"/>
                    </a:lnTo>
                    <a:lnTo>
                      <a:pt x="54" y="317"/>
                    </a:lnTo>
                    <a:lnTo>
                      <a:pt x="44" y="319"/>
                    </a:lnTo>
                    <a:lnTo>
                      <a:pt x="52" y="325"/>
                    </a:lnTo>
                    <a:lnTo>
                      <a:pt x="59" y="329"/>
                    </a:lnTo>
                    <a:lnTo>
                      <a:pt x="65" y="333"/>
                    </a:lnTo>
                    <a:lnTo>
                      <a:pt x="72" y="335"/>
                    </a:lnTo>
                    <a:lnTo>
                      <a:pt x="80" y="338"/>
                    </a:lnTo>
                    <a:lnTo>
                      <a:pt x="87" y="339"/>
                    </a:lnTo>
                    <a:lnTo>
                      <a:pt x="105" y="342"/>
                    </a:lnTo>
                    <a:lnTo>
                      <a:pt x="103" y="348"/>
                    </a:lnTo>
                    <a:lnTo>
                      <a:pt x="99" y="355"/>
                    </a:lnTo>
                    <a:lnTo>
                      <a:pt x="95" y="359"/>
                    </a:lnTo>
                    <a:lnTo>
                      <a:pt x="91" y="363"/>
                    </a:lnTo>
                    <a:lnTo>
                      <a:pt x="82" y="371"/>
                    </a:lnTo>
                    <a:lnTo>
                      <a:pt x="78" y="376"/>
                    </a:lnTo>
                    <a:lnTo>
                      <a:pt x="73" y="381"/>
                    </a:lnTo>
                    <a:lnTo>
                      <a:pt x="92" y="384"/>
                    </a:lnTo>
                    <a:lnTo>
                      <a:pt x="110" y="388"/>
                    </a:lnTo>
                    <a:lnTo>
                      <a:pt x="142" y="397"/>
                    </a:lnTo>
                    <a:lnTo>
                      <a:pt x="158" y="400"/>
                    </a:lnTo>
                    <a:lnTo>
                      <a:pt x="165" y="402"/>
                    </a:lnTo>
                    <a:lnTo>
                      <a:pt x="175" y="404"/>
                    </a:lnTo>
                    <a:lnTo>
                      <a:pt x="192" y="406"/>
                    </a:lnTo>
                    <a:lnTo>
                      <a:pt x="201" y="406"/>
                    </a:lnTo>
                    <a:lnTo>
                      <a:pt x="211" y="406"/>
                    </a:lnTo>
                    <a:lnTo>
                      <a:pt x="229" y="406"/>
                    </a:lnTo>
                    <a:lnTo>
                      <a:pt x="247" y="406"/>
                    </a:lnTo>
                    <a:lnTo>
                      <a:pt x="279" y="404"/>
                    </a:lnTo>
                    <a:lnTo>
                      <a:pt x="309" y="401"/>
                    </a:lnTo>
                    <a:lnTo>
                      <a:pt x="338" y="398"/>
                    </a:lnTo>
                    <a:lnTo>
                      <a:pt x="367" y="395"/>
                    </a:lnTo>
                    <a:lnTo>
                      <a:pt x="398" y="392"/>
                    </a:lnTo>
                    <a:lnTo>
                      <a:pt x="430" y="390"/>
                    </a:lnTo>
                    <a:lnTo>
                      <a:pt x="447" y="389"/>
                    </a:lnTo>
                    <a:lnTo>
                      <a:pt x="466" y="389"/>
                    </a:lnTo>
                    <a:lnTo>
                      <a:pt x="496" y="389"/>
                    </a:lnTo>
                    <a:lnTo>
                      <a:pt x="523" y="390"/>
                    </a:lnTo>
                    <a:lnTo>
                      <a:pt x="550" y="391"/>
                    </a:lnTo>
                    <a:lnTo>
                      <a:pt x="574" y="392"/>
                    </a:lnTo>
                    <a:lnTo>
                      <a:pt x="599" y="394"/>
                    </a:lnTo>
                    <a:lnTo>
                      <a:pt x="626" y="396"/>
                    </a:lnTo>
                    <a:lnTo>
                      <a:pt x="684" y="403"/>
                    </a:lnTo>
                    <a:lnTo>
                      <a:pt x="693" y="405"/>
                    </a:lnTo>
                    <a:lnTo>
                      <a:pt x="702" y="407"/>
                    </a:lnTo>
                    <a:lnTo>
                      <a:pt x="718" y="412"/>
                    </a:lnTo>
                    <a:lnTo>
                      <a:pt x="726" y="414"/>
                    </a:lnTo>
                    <a:lnTo>
                      <a:pt x="734" y="416"/>
                    </a:lnTo>
                    <a:lnTo>
                      <a:pt x="743" y="417"/>
                    </a:lnTo>
                    <a:lnTo>
                      <a:pt x="754" y="418"/>
                    </a:lnTo>
                    <a:lnTo>
                      <a:pt x="798" y="418"/>
                    </a:lnTo>
                    <a:lnTo>
                      <a:pt x="819" y="418"/>
                    </a:lnTo>
                    <a:lnTo>
                      <a:pt x="839" y="417"/>
                    </a:lnTo>
                    <a:lnTo>
                      <a:pt x="848" y="416"/>
                    </a:lnTo>
                    <a:lnTo>
                      <a:pt x="858" y="415"/>
                    </a:lnTo>
                    <a:lnTo>
                      <a:pt x="867" y="413"/>
                    </a:lnTo>
                    <a:lnTo>
                      <a:pt x="877" y="411"/>
                    </a:lnTo>
                    <a:lnTo>
                      <a:pt x="887" y="408"/>
                    </a:lnTo>
                    <a:lnTo>
                      <a:pt x="898" y="404"/>
                    </a:lnTo>
                    <a:lnTo>
                      <a:pt x="908" y="400"/>
                    </a:lnTo>
                    <a:lnTo>
                      <a:pt x="919" y="395"/>
                    </a:lnTo>
                    <a:lnTo>
                      <a:pt x="930" y="388"/>
                    </a:lnTo>
                    <a:lnTo>
                      <a:pt x="805" y="388"/>
                    </a:lnTo>
                    <a:lnTo>
                      <a:pt x="794" y="383"/>
                    </a:lnTo>
                    <a:lnTo>
                      <a:pt x="810" y="379"/>
                    </a:lnTo>
                    <a:lnTo>
                      <a:pt x="826" y="377"/>
                    </a:lnTo>
                    <a:lnTo>
                      <a:pt x="855" y="374"/>
                    </a:lnTo>
                    <a:lnTo>
                      <a:pt x="869" y="372"/>
                    </a:lnTo>
                    <a:lnTo>
                      <a:pt x="884" y="370"/>
                    </a:lnTo>
                    <a:lnTo>
                      <a:pt x="900" y="366"/>
                    </a:lnTo>
                    <a:lnTo>
                      <a:pt x="908" y="364"/>
                    </a:lnTo>
                    <a:lnTo>
                      <a:pt x="916" y="360"/>
                    </a:lnTo>
                    <a:lnTo>
                      <a:pt x="890" y="357"/>
                    </a:lnTo>
                    <a:lnTo>
                      <a:pt x="878" y="356"/>
                    </a:lnTo>
                    <a:lnTo>
                      <a:pt x="867" y="352"/>
                    </a:lnTo>
                    <a:lnTo>
                      <a:pt x="856" y="348"/>
                    </a:lnTo>
                    <a:lnTo>
                      <a:pt x="846" y="343"/>
                    </a:lnTo>
                    <a:lnTo>
                      <a:pt x="836" y="337"/>
                    </a:lnTo>
                    <a:lnTo>
                      <a:pt x="826" y="328"/>
                    </a:lnTo>
                    <a:lnTo>
                      <a:pt x="837" y="322"/>
                    </a:lnTo>
                    <a:lnTo>
                      <a:pt x="847" y="316"/>
                    </a:lnTo>
                    <a:lnTo>
                      <a:pt x="866" y="308"/>
                    </a:lnTo>
                    <a:lnTo>
                      <a:pt x="907" y="291"/>
                    </a:lnTo>
                    <a:lnTo>
                      <a:pt x="898" y="285"/>
                    </a:lnTo>
                    <a:lnTo>
                      <a:pt x="889" y="280"/>
                    </a:lnTo>
                    <a:lnTo>
                      <a:pt x="879" y="276"/>
                    </a:lnTo>
                    <a:lnTo>
                      <a:pt x="871" y="271"/>
                    </a:lnTo>
                    <a:lnTo>
                      <a:pt x="862" y="268"/>
                    </a:lnTo>
                    <a:lnTo>
                      <a:pt x="854" y="265"/>
                    </a:lnTo>
                    <a:lnTo>
                      <a:pt x="837" y="261"/>
                    </a:lnTo>
                    <a:lnTo>
                      <a:pt x="801" y="254"/>
                    </a:lnTo>
                    <a:lnTo>
                      <a:pt x="782" y="249"/>
                    </a:lnTo>
                    <a:lnTo>
                      <a:pt x="762" y="244"/>
                    </a:lnTo>
                    <a:lnTo>
                      <a:pt x="764" y="241"/>
                    </a:lnTo>
                    <a:lnTo>
                      <a:pt x="766" y="238"/>
                    </a:lnTo>
                    <a:lnTo>
                      <a:pt x="771" y="233"/>
                    </a:lnTo>
                    <a:lnTo>
                      <a:pt x="776" y="229"/>
                    </a:lnTo>
                    <a:lnTo>
                      <a:pt x="781" y="226"/>
                    </a:lnTo>
                    <a:lnTo>
                      <a:pt x="784" y="225"/>
                    </a:lnTo>
                    <a:lnTo>
                      <a:pt x="787" y="224"/>
                    </a:lnTo>
                    <a:lnTo>
                      <a:pt x="793" y="222"/>
                    </a:lnTo>
                    <a:lnTo>
                      <a:pt x="799" y="221"/>
                    </a:lnTo>
                    <a:lnTo>
                      <a:pt x="806" y="220"/>
                    </a:lnTo>
                    <a:lnTo>
                      <a:pt x="820" y="219"/>
                    </a:lnTo>
                    <a:lnTo>
                      <a:pt x="834" y="218"/>
                    </a:lnTo>
                    <a:lnTo>
                      <a:pt x="849" y="216"/>
                    </a:lnTo>
                    <a:lnTo>
                      <a:pt x="856" y="214"/>
                    </a:lnTo>
                    <a:lnTo>
                      <a:pt x="863" y="212"/>
                    </a:lnTo>
                    <a:lnTo>
                      <a:pt x="748" y="171"/>
                    </a:lnTo>
                    <a:lnTo>
                      <a:pt x="752" y="166"/>
                    </a:lnTo>
                    <a:lnTo>
                      <a:pt x="756" y="161"/>
                    </a:lnTo>
                    <a:lnTo>
                      <a:pt x="759" y="159"/>
                    </a:lnTo>
                    <a:lnTo>
                      <a:pt x="762" y="157"/>
                    </a:lnTo>
                    <a:lnTo>
                      <a:pt x="765" y="155"/>
                    </a:lnTo>
                    <a:lnTo>
                      <a:pt x="768" y="154"/>
                    </a:lnTo>
                    <a:lnTo>
                      <a:pt x="779" y="151"/>
                    </a:lnTo>
                    <a:lnTo>
                      <a:pt x="634" y="188"/>
                    </a:lnTo>
                    <a:lnTo>
                      <a:pt x="576" y="188"/>
                    </a:lnTo>
                    <a:lnTo>
                      <a:pt x="566" y="185"/>
                    </a:lnTo>
                    <a:lnTo>
                      <a:pt x="557" y="181"/>
                    </a:lnTo>
                    <a:lnTo>
                      <a:pt x="548" y="177"/>
                    </a:lnTo>
                    <a:lnTo>
                      <a:pt x="540" y="172"/>
                    </a:lnTo>
                    <a:lnTo>
                      <a:pt x="524" y="163"/>
                    </a:lnTo>
                    <a:lnTo>
                      <a:pt x="510" y="153"/>
                    </a:lnTo>
                    <a:lnTo>
                      <a:pt x="482" y="132"/>
                    </a:lnTo>
                    <a:lnTo>
                      <a:pt x="466" y="121"/>
                    </a:lnTo>
                    <a:lnTo>
                      <a:pt x="458" y="116"/>
                    </a:lnTo>
                    <a:lnTo>
                      <a:pt x="448" y="110"/>
                    </a:lnTo>
                    <a:lnTo>
                      <a:pt x="404" y="86"/>
                    </a:lnTo>
                    <a:lnTo>
                      <a:pt x="383" y="74"/>
                    </a:lnTo>
                    <a:lnTo>
                      <a:pt x="374" y="69"/>
                    </a:lnTo>
                    <a:lnTo>
                      <a:pt x="365" y="63"/>
                    </a:lnTo>
                    <a:lnTo>
                      <a:pt x="356" y="56"/>
                    </a:lnTo>
                    <a:lnTo>
                      <a:pt x="347" y="50"/>
                    </a:lnTo>
                    <a:lnTo>
                      <a:pt x="329" y="35"/>
                    </a:lnTo>
                    <a:lnTo>
                      <a:pt x="310" y="19"/>
                    </a:lnTo>
                    <a:lnTo>
                      <a:pt x="291" y="0"/>
                    </a:lnTo>
                    <a:lnTo>
                      <a:pt x="297" y="11"/>
                    </a:lnTo>
                    <a:lnTo>
                      <a:pt x="303" y="21"/>
                    </a:lnTo>
                    <a:lnTo>
                      <a:pt x="309" y="31"/>
                    </a:lnTo>
                    <a:lnTo>
                      <a:pt x="317" y="40"/>
                    </a:lnTo>
                    <a:lnTo>
                      <a:pt x="324" y="48"/>
                    </a:lnTo>
                    <a:lnTo>
                      <a:pt x="331" y="56"/>
                    </a:lnTo>
                    <a:lnTo>
                      <a:pt x="346" y="69"/>
                    </a:lnTo>
                    <a:lnTo>
                      <a:pt x="361" y="83"/>
                    </a:lnTo>
                    <a:lnTo>
                      <a:pt x="377" y="97"/>
                    </a:lnTo>
                    <a:lnTo>
                      <a:pt x="386" y="104"/>
                    </a:lnTo>
                    <a:lnTo>
                      <a:pt x="394" y="112"/>
                    </a:lnTo>
                    <a:lnTo>
                      <a:pt x="402" y="122"/>
                    </a:lnTo>
                    <a:lnTo>
                      <a:pt x="406" y="126"/>
                    </a:lnTo>
                    <a:lnTo>
                      <a:pt x="410" y="131"/>
                    </a:lnTo>
                    <a:lnTo>
                      <a:pt x="393" y="131"/>
                    </a:lnTo>
                    <a:lnTo>
                      <a:pt x="137" y="26"/>
                    </a:lnTo>
                    <a:lnTo>
                      <a:pt x="147" y="34"/>
                    </a:lnTo>
                    <a:lnTo>
                      <a:pt x="157" y="44"/>
                    </a:lnTo>
                    <a:lnTo>
                      <a:pt x="175" y="61"/>
                    </a:lnTo>
                    <a:lnTo>
                      <a:pt x="190" y="77"/>
                    </a:lnTo>
                    <a:lnTo>
                      <a:pt x="205" y="93"/>
                    </a:lnTo>
                    <a:lnTo>
                      <a:pt x="219" y="109"/>
                    </a:lnTo>
                    <a:lnTo>
                      <a:pt x="227" y="118"/>
                    </a:lnTo>
                    <a:lnTo>
                      <a:pt x="235" y="125"/>
                    </a:lnTo>
                    <a:lnTo>
                      <a:pt x="245" y="133"/>
                    </a:lnTo>
                    <a:lnTo>
                      <a:pt x="255" y="140"/>
                    </a:lnTo>
                    <a:lnTo>
                      <a:pt x="265" y="147"/>
                    </a:lnTo>
                    <a:lnTo>
                      <a:pt x="277" y="154"/>
                    </a:lnTo>
                    <a:close/>
                  </a:path>
                </a:pathLst>
              </a:custGeom>
              <a:solidFill>
                <a:srgbClr val="FFE87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85" name="Google Shape;2585;p52"/>
              <p:cNvSpPr/>
              <p:nvPr/>
            </p:nvSpPr>
            <p:spPr>
              <a:xfrm>
                <a:off x="3841" y="2051"/>
                <a:ext cx="144" cy="28"/>
              </a:xfrm>
              <a:custGeom>
                <a:avLst/>
                <a:gdLst/>
                <a:ahLst/>
                <a:cxnLst/>
                <a:rect l="l" t="t" r="r" b="b"/>
                <a:pathLst>
                  <a:path w="144" h="28" extrusionOk="0">
                    <a:moveTo>
                      <a:pt x="144" y="5"/>
                    </a:moveTo>
                    <a:lnTo>
                      <a:pt x="74" y="18"/>
                    </a:lnTo>
                    <a:lnTo>
                      <a:pt x="2" y="28"/>
                    </a:lnTo>
                    <a:lnTo>
                      <a:pt x="0" y="23"/>
                    </a:lnTo>
                    <a:lnTo>
                      <a:pt x="72" y="13"/>
                    </a:lnTo>
                    <a:lnTo>
                      <a:pt x="142" y="0"/>
                    </a:lnTo>
                    <a:lnTo>
                      <a:pt x="144"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86" name="Google Shape;2586;p52"/>
              <p:cNvSpPr txBox="1"/>
              <p:nvPr/>
            </p:nvSpPr>
            <p:spPr>
              <a:xfrm>
                <a:off x="3708" y="2073"/>
                <a:ext cx="134" cy="6"/>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87" name="Google Shape;2587;p52"/>
              <p:cNvSpPr/>
              <p:nvPr/>
            </p:nvSpPr>
            <p:spPr>
              <a:xfrm>
                <a:off x="3841" y="2073"/>
                <a:ext cx="2" cy="6"/>
              </a:xfrm>
              <a:custGeom>
                <a:avLst/>
                <a:gdLst/>
                <a:ahLst/>
                <a:cxnLst/>
                <a:rect l="l" t="t" r="r" b="b"/>
                <a:pathLst>
                  <a:path w="2" h="6" extrusionOk="0">
                    <a:moveTo>
                      <a:pt x="2" y="6"/>
                    </a:moveTo>
                    <a:lnTo>
                      <a:pt x="1" y="6"/>
                    </a:lnTo>
                    <a:lnTo>
                      <a:pt x="1" y="0"/>
                    </a:lnTo>
                    <a:lnTo>
                      <a:pt x="0" y="1"/>
                    </a:lnTo>
                    <a:lnTo>
                      <a:pt x="2"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88" name="Google Shape;2588;p52"/>
              <p:cNvSpPr/>
              <p:nvPr/>
            </p:nvSpPr>
            <p:spPr>
              <a:xfrm>
                <a:off x="3706" y="2074"/>
                <a:ext cx="200" cy="52"/>
              </a:xfrm>
              <a:custGeom>
                <a:avLst/>
                <a:gdLst/>
                <a:ahLst/>
                <a:cxnLst/>
                <a:rect l="l" t="t" r="r" b="b"/>
                <a:pathLst>
                  <a:path w="200" h="52" extrusionOk="0">
                    <a:moveTo>
                      <a:pt x="4" y="0"/>
                    </a:moveTo>
                    <a:lnTo>
                      <a:pt x="14" y="9"/>
                    </a:lnTo>
                    <a:lnTo>
                      <a:pt x="24" y="17"/>
                    </a:lnTo>
                    <a:lnTo>
                      <a:pt x="36" y="24"/>
                    </a:lnTo>
                    <a:lnTo>
                      <a:pt x="46" y="27"/>
                    </a:lnTo>
                    <a:lnTo>
                      <a:pt x="58" y="31"/>
                    </a:lnTo>
                    <a:lnTo>
                      <a:pt x="69" y="33"/>
                    </a:lnTo>
                    <a:lnTo>
                      <a:pt x="93" y="35"/>
                    </a:lnTo>
                    <a:lnTo>
                      <a:pt x="144" y="37"/>
                    </a:lnTo>
                    <a:lnTo>
                      <a:pt x="172" y="40"/>
                    </a:lnTo>
                    <a:lnTo>
                      <a:pt x="200" y="46"/>
                    </a:lnTo>
                    <a:lnTo>
                      <a:pt x="199" y="52"/>
                    </a:lnTo>
                    <a:lnTo>
                      <a:pt x="171" y="46"/>
                    </a:lnTo>
                    <a:lnTo>
                      <a:pt x="144" y="43"/>
                    </a:lnTo>
                    <a:lnTo>
                      <a:pt x="93" y="41"/>
                    </a:lnTo>
                    <a:lnTo>
                      <a:pt x="68" y="39"/>
                    </a:lnTo>
                    <a:lnTo>
                      <a:pt x="57" y="37"/>
                    </a:lnTo>
                    <a:lnTo>
                      <a:pt x="45" y="33"/>
                    </a:lnTo>
                    <a:lnTo>
                      <a:pt x="33" y="29"/>
                    </a:lnTo>
                    <a:lnTo>
                      <a:pt x="21" y="23"/>
                    </a:lnTo>
                    <a:lnTo>
                      <a:pt x="11" y="14"/>
                    </a:lnTo>
                    <a:lnTo>
                      <a:pt x="0" y="5"/>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89" name="Google Shape;2589;p52"/>
              <p:cNvSpPr/>
              <p:nvPr/>
            </p:nvSpPr>
            <p:spPr>
              <a:xfrm>
                <a:off x="3700" y="2073"/>
                <a:ext cx="10" cy="6"/>
              </a:xfrm>
              <a:custGeom>
                <a:avLst/>
                <a:gdLst/>
                <a:ahLst/>
                <a:cxnLst/>
                <a:rect l="l" t="t" r="r" b="b"/>
                <a:pathLst>
                  <a:path w="10" h="6" extrusionOk="0">
                    <a:moveTo>
                      <a:pt x="8" y="0"/>
                    </a:moveTo>
                    <a:lnTo>
                      <a:pt x="0" y="0"/>
                    </a:lnTo>
                    <a:lnTo>
                      <a:pt x="6" y="6"/>
                    </a:lnTo>
                    <a:lnTo>
                      <a:pt x="10" y="1"/>
                    </a:lnTo>
                    <a:lnTo>
                      <a:pt x="8" y="6"/>
                    </a:lnTo>
                    <a:lnTo>
                      <a:pt x="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90" name="Google Shape;2590;p52"/>
              <p:cNvSpPr/>
              <p:nvPr/>
            </p:nvSpPr>
            <p:spPr>
              <a:xfrm>
                <a:off x="3809" y="2121"/>
                <a:ext cx="98" cy="33"/>
              </a:xfrm>
              <a:custGeom>
                <a:avLst/>
                <a:gdLst/>
                <a:ahLst/>
                <a:cxnLst/>
                <a:rect l="l" t="t" r="r" b="b"/>
                <a:pathLst>
                  <a:path w="98" h="33" extrusionOk="0">
                    <a:moveTo>
                      <a:pt x="98" y="5"/>
                    </a:moveTo>
                    <a:lnTo>
                      <a:pt x="74" y="15"/>
                    </a:lnTo>
                    <a:lnTo>
                      <a:pt x="51" y="22"/>
                    </a:lnTo>
                    <a:lnTo>
                      <a:pt x="2" y="33"/>
                    </a:lnTo>
                    <a:lnTo>
                      <a:pt x="0" y="28"/>
                    </a:lnTo>
                    <a:lnTo>
                      <a:pt x="49" y="17"/>
                    </a:lnTo>
                    <a:lnTo>
                      <a:pt x="71" y="10"/>
                    </a:lnTo>
                    <a:lnTo>
                      <a:pt x="95" y="0"/>
                    </a:lnTo>
                    <a:lnTo>
                      <a:pt x="98"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91" name="Google Shape;2591;p52"/>
              <p:cNvSpPr/>
              <p:nvPr/>
            </p:nvSpPr>
            <p:spPr>
              <a:xfrm>
                <a:off x="3904" y="2120"/>
                <a:ext cx="12" cy="6"/>
              </a:xfrm>
              <a:custGeom>
                <a:avLst/>
                <a:gdLst/>
                <a:ahLst/>
                <a:cxnLst/>
                <a:rect l="l" t="t" r="r" b="b"/>
                <a:pathLst>
                  <a:path w="12" h="6" extrusionOk="0">
                    <a:moveTo>
                      <a:pt x="2" y="0"/>
                    </a:moveTo>
                    <a:lnTo>
                      <a:pt x="12" y="2"/>
                    </a:lnTo>
                    <a:lnTo>
                      <a:pt x="3" y="6"/>
                    </a:lnTo>
                    <a:lnTo>
                      <a:pt x="0" y="1"/>
                    </a:lnTo>
                    <a:lnTo>
                      <a:pt x="1" y="6"/>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92" name="Google Shape;2592;p52"/>
              <p:cNvSpPr/>
              <p:nvPr/>
            </p:nvSpPr>
            <p:spPr>
              <a:xfrm>
                <a:off x="3796" y="2149"/>
                <a:ext cx="16" cy="14"/>
              </a:xfrm>
              <a:custGeom>
                <a:avLst/>
                <a:gdLst/>
                <a:ahLst/>
                <a:cxnLst/>
                <a:rect l="l" t="t" r="r" b="b"/>
                <a:pathLst>
                  <a:path w="16" h="14" extrusionOk="0">
                    <a:moveTo>
                      <a:pt x="16" y="5"/>
                    </a:moveTo>
                    <a:lnTo>
                      <a:pt x="12" y="0"/>
                    </a:lnTo>
                    <a:lnTo>
                      <a:pt x="0" y="9"/>
                    </a:lnTo>
                    <a:lnTo>
                      <a:pt x="4" y="14"/>
                    </a:lnTo>
                    <a:lnTo>
                      <a:pt x="16"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93" name="Google Shape;2593;p52"/>
              <p:cNvSpPr/>
              <p:nvPr/>
            </p:nvSpPr>
            <p:spPr>
              <a:xfrm>
                <a:off x="3808" y="2149"/>
                <a:ext cx="4" cy="5"/>
              </a:xfrm>
              <a:custGeom>
                <a:avLst/>
                <a:gdLst/>
                <a:ahLst/>
                <a:cxnLst/>
                <a:rect l="l" t="t" r="r" b="b"/>
                <a:pathLst>
                  <a:path w="4" h="5" extrusionOk="0">
                    <a:moveTo>
                      <a:pt x="1" y="0"/>
                    </a:moveTo>
                    <a:lnTo>
                      <a:pt x="0" y="0"/>
                    </a:lnTo>
                    <a:lnTo>
                      <a:pt x="4" y="5"/>
                    </a:lnTo>
                    <a:lnTo>
                      <a:pt x="3" y="5"/>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94" name="Google Shape;2594;p52"/>
              <p:cNvSpPr/>
              <p:nvPr/>
            </p:nvSpPr>
            <p:spPr>
              <a:xfrm>
                <a:off x="3797" y="2157"/>
                <a:ext cx="98" cy="21"/>
              </a:xfrm>
              <a:custGeom>
                <a:avLst/>
                <a:gdLst/>
                <a:ahLst/>
                <a:cxnLst/>
                <a:rect l="l" t="t" r="r" b="b"/>
                <a:pathLst>
                  <a:path w="98" h="21" extrusionOk="0">
                    <a:moveTo>
                      <a:pt x="1" y="0"/>
                    </a:moveTo>
                    <a:lnTo>
                      <a:pt x="0" y="6"/>
                    </a:lnTo>
                    <a:lnTo>
                      <a:pt x="97" y="21"/>
                    </a:lnTo>
                    <a:lnTo>
                      <a:pt x="98" y="14"/>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95" name="Google Shape;2595;p52"/>
              <p:cNvSpPr/>
              <p:nvPr/>
            </p:nvSpPr>
            <p:spPr>
              <a:xfrm>
                <a:off x="3791" y="2157"/>
                <a:ext cx="9" cy="6"/>
              </a:xfrm>
              <a:custGeom>
                <a:avLst/>
                <a:gdLst/>
                <a:ahLst/>
                <a:cxnLst/>
                <a:rect l="l" t="t" r="r" b="b"/>
                <a:pathLst>
                  <a:path w="9" h="6" extrusionOk="0">
                    <a:moveTo>
                      <a:pt x="5" y="1"/>
                    </a:moveTo>
                    <a:lnTo>
                      <a:pt x="0" y="5"/>
                    </a:lnTo>
                    <a:lnTo>
                      <a:pt x="6" y="6"/>
                    </a:lnTo>
                    <a:lnTo>
                      <a:pt x="7" y="0"/>
                    </a:lnTo>
                    <a:lnTo>
                      <a:pt x="9" y="6"/>
                    </a:lnTo>
                    <a:lnTo>
                      <a:pt x="5"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96" name="Google Shape;2596;p52"/>
              <p:cNvSpPr/>
              <p:nvPr/>
            </p:nvSpPr>
            <p:spPr>
              <a:xfrm>
                <a:off x="3751" y="2172"/>
                <a:ext cx="146" cy="49"/>
              </a:xfrm>
              <a:custGeom>
                <a:avLst/>
                <a:gdLst/>
                <a:ahLst/>
                <a:cxnLst/>
                <a:rect l="l" t="t" r="r" b="b"/>
                <a:pathLst>
                  <a:path w="146" h="49" extrusionOk="0">
                    <a:moveTo>
                      <a:pt x="146" y="6"/>
                    </a:moveTo>
                    <a:lnTo>
                      <a:pt x="131" y="21"/>
                    </a:lnTo>
                    <a:lnTo>
                      <a:pt x="114" y="30"/>
                    </a:lnTo>
                    <a:lnTo>
                      <a:pt x="98" y="36"/>
                    </a:lnTo>
                    <a:lnTo>
                      <a:pt x="80" y="40"/>
                    </a:lnTo>
                    <a:lnTo>
                      <a:pt x="42" y="43"/>
                    </a:lnTo>
                    <a:lnTo>
                      <a:pt x="2" y="49"/>
                    </a:lnTo>
                    <a:lnTo>
                      <a:pt x="0" y="44"/>
                    </a:lnTo>
                    <a:lnTo>
                      <a:pt x="40" y="38"/>
                    </a:lnTo>
                    <a:lnTo>
                      <a:pt x="78" y="35"/>
                    </a:lnTo>
                    <a:lnTo>
                      <a:pt x="95" y="31"/>
                    </a:lnTo>
                    <a:lnTo>
                      <a:pt x="111" y="25"/>
                    </a:lnTo>
                    <a:lnTo>
                      <a:pt x="127" y="16"/>
                    </a:lnTo>
                    <a:lnTo>
                      <a:pt x="142" y="0"/>
                    </a:lnTo>
                    <a:lnTo>
                      <a:pt x="146"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97" name="Google Shape;2597;p52"/>
              <p:cNvSpPr/>
              <p:nvPr/>
            </p:nvSpPr>
            <p:spPr>
              <a:xfrm>
                <a:off x="3893" y="2171"/>
                <a:ext cx="9" cy="7"/>
              </a:xfrm>
              <a:custGeom>
                <a:avLst/>
                <a:gdLst/>
                <a:ahLst/>
                <a:cxnLst/>
                <a:rect l="l" t="t" r="r" b="b"/>
                <a:pathLst>
                  <a:path w="9" h="7" extrusionOk="0">
                    <a:moveTo>
                      <a:pt x="2" y="0"/>
                    </a:moveTo>
                    <a:lnTo>
                      <a:pt x="9" y="1"/>
                    </a:lnTo>
                    <a:lnTo>
                      <a:pt x="4" y="7"/>
                    </a:lnTo>
                    <a:lnTo>
                      <a:pt x="0" y="1"/>
                    </a:lnTo>
                    <a:lnTo>
                      <a:pt x="1" y="7"/>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98" name="Google Shape;2598;p52"/>
              <p:cNvSpPr/>
              <p:nvPr/>
            </p:nvSpPr>
            <p:spPr>
              <a:xfrm>
                <a:off x="3750" y="2216"/>
                <a:ext cx="63" cy="28"/>
              </a:xfrm>
              <a:custGeom>
                <a:avLst/>
                <a:gdLst/>
                <a:ahLst/>
                <a:cxnLst/>
                <a:rect l="l" t="t" r="r" b="b"/>
                <a:pathLst>
                  <a:path w="63" h="28" extrusionOk="0">
                    <a:moveTo>
                      <a:pt x="3" y="0"/>
                    </a:moveTo>
                    <a:lnTo>
                      <a:pt x="17" y="10"/>
                    </a:lnTo>
                    <a:lnTo>
                      <a:pt x="30" y="15"/>
                    </a:lnTo>
                    <a:lnTo>
                      <a:pt x="63" y="22"/>
                    </a:lnTo>
                    <a:lnTo>
                      <a:pt x="62" y="28"/>
                    </a:lnTo>
                    <a:lnTo>
                      <a:pt x="29" y="21"/>
                    </a:lnTo>
                    <a:lnTo>
                      <a:pt x="14" y="15"/>
                    </a:lnTo>
                    <a:lnTo>
                      <a:pt x="0" y="5"/>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599" name="Google Shape;2599;p52"/>
              <p:cNvSpPr/>
              <p:nvPr/>
            </p:nvSpPr>
            <p:spPr>
              <a:xfrm>
                <a:off x="3744" y="2216"/>
                <a:ext cx="9" cy="5"/>
              </a:xfrm>
              <a:custGeom>
                <a:avLst/>
                <a:gdLst/>
                <a:ahLst/>
                <a:cxnLst/>
                <a:rect l="l" t="t" r="r" b="b"/>
                <a:pathLst>
                  <a:path w="9" h="5" extrusionOk="0">
                    <a:moveTo>
                      <a:pt x="7" y="0"/>
                    </a:moveTo>
                    <a:lnTo>
                      <a:pt x="0" y="1"/>
                    </a:lnTo>
                    <a:lnTo>
                      <a:pt x="6" y="5"/>
                    </a:lnTo>
                    <a:lnTo>
                      <a:pt x="9" y="0"/>
                    </a:lnTo>
                    <a:lnTo>
                      <a:pt x="9" y="5"/>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00" name="Google Shape;2600;p52"/>
              <p:cNvSpPr/>
              <p:nvPr/>
            </p:nvSpPr>
            <p:spPr>
              <a:xfrm>
                <a:off x="3779" y="2240"/>
                <a:ext cx="36" cy="42"/>
              </a:xfrm>
              <a:custGeom>
                <a:avLst/>
                <a:gdLst/>
                <a:ahLst/>
                <a:cxnLst/>
                <a:rect l="l" t="t" r="r" b="b"/>
                <a:pathLst>
                  <a:path w="36" h="42" extrusionOk="0">
                    <a:moveTo>
                      <a:pt x="36" y="3"/>
                    </a:moveTo>
                    <a:lnTo>
                      <a:pt x="30" y="16"/>
                    </a:lnTo>
                    <a:lnTo>
                      <a:pt x="22" y="25"/>
                    </a:lnTo>
                    <a:lnTo>
                      <a:pt x="4" y="42"/>
                    </a:lnTo>
                    <a:lnTo>
                      <a:pt x="0" y="37"/>
                    </a:lnTo>
                    <a:lnTo>
                      <a:pt x="18" y="20"/>
                    </a:lnTo>
                    <a:lnTo>
                      <a:pt x="24" y="12"/>
                    </a:lnTo>
                    <a:lnTo>
                      <a:pt x="31" y="0"/>
                    </a:lnTo>
                    <a:lnTo>
                      <a:pt x="36"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01" name="Google Shape;2601;p52"/>
              <p:cNvSpPr/>
              <p:nvPr/>
            </p:nvSpPr>
            <p:spPr>
              <a:xfrm>
                <a:off x="3810" y="2238"/>
                <a:ext cx="7" cy="6"/>
              </a:xfrm>
              <a:custGeom>
                <a:avLst/>
                <a:gdLst/>
                <a:ahLst/>
                <a:cxnLst/>
                <a:rect l="l" t="t" r="r" b="b"/>
                <a:pathLst>
                  <a:path w="7" h="6" extrusionOk="0">
                    <a:moveTo>
                      <a:pt x="3" y="0"/>
                    </a:moveTo>
                    <a:lnTo>
                      <a:pt x="7" y="1"/>
                    </a:lnTo>
                    <a:lnTo>
                      <a:pt x="5" y="5"/>
                    </a:lnTo>
                    <a:lnTo>
                      <a:pt x="0" y="2"/>
                    </a:lnTo>
                    <a:lnTo>
                      <a:pt x="2" y="6"/>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02" name="Google Shape;2602;p52"/>
              <p:cNvSpPr/>
              <p:nvPr/>
            </p:nvSpPr>
            <p:spPr>
              <a:xfrm>
                <a:off x="3780" y="2276"/>
                <a:ext cx="139" cy="32"/>
              </a:xfrm>
              <a:custGeom>
                <a:avLst/>
                <a:gdLst/>
                <a:ahLst/>
                <a:cxnLst/>
                <a:rect l="l" t="t" r="r" b="b"/>
                <a:pathLst>
                  <a:path w="139" h="32" extrusionOk="0">
                    <a:moveTo>
                      <a:pt x="1" y="0"/>
                    </a:moveTo>
                    <a:lnTo>
                      <a:pt x="38" y="8"/>
                    </a:lnTo>
                    <a:lnTo>
                      <a:pt x="70" y="17"/>
                    </a:lnTo>
                    <a:lnTo>
                      <a:pt x="103" y="23"/>
                    </a:lnTo>
                    <a:lnTo>
                      <a:pt x="120" y="25"/>
                    </a:lnTo>
                    <a:lnTo>
                      <a:pt x="139" y="26"/>
                    </a:lnTo>
                    <a:lnTo>
                      <a:pt x="139" y="32"/>
                    </a:lnTo>
                    <a:lnTo>
                      <a:pt x="120" y="31"/>
                    </a:lnTo>
                    <a:lnTo>
                      <a:pt x="102" y="29"/>
                    </a:lnTo>
                    <a:lnTo>
                      <a:pt x="69" y="23"/>
                    </a:lnTo>
                    <a:lnTo>
                      <a:pt x="37" y="14"/>
                    </a:lnTo>
                    <a:lnTo>
                      <a:pt x="0" y="6"/>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03" name="Google Shape;2603;p52"/>
              <p:cNvSpPr/>
              <p:nvPr/>
            </p:nvSpPr>
            <p:spPr>
              <a:xfrm>
                <a:off x="3775" y="2276"/>
                <a:ext cx="8" cy="6"/>
              </a:xfrm>
              <a:custGeom>
                <a:avLst/>
                <a:gdLst/>
                <a:ahLst/>
                <a:cxnLst/>
                <a:rect l="l" t="t" r="r" b="b"/>
                <a:pathLst>
                  <a:path w="8" h="6" extrusionOk="0">
                    <a:moveTo>
                      <a:pt x="4" y="1"/>
                    </a:moveTo>
                    <a:lnTo>
                      <a:pt x="0" y="5"/>
                    </a:lnTo>
                    <a:lnTo>
                      <a:pt x="5" y="6"/>
                    </a:lnTo>
                    <a:lnTo>
                      <a:pt x="6" y="0"/>
                    </a:lnTo>
                    <a:lnTo>
                      <a:pt x="8" y="6"/>
                    </a:lnTo>
                    <a:lnTo>
                      <a:pt x="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04" name="Google Shape;2604;p52"/>
              <p:cNvSpPr/>
              <p:nvPr/>
            </p:nvSpPr>
            <p:spPr>
              <a:xfrm>
                <a:off x="3919" y="2285"/>
                <a:ext cx="255" cy="23"/>
              </a:xfrm>
              <a:custGeom>
                <a:avLst/>
                <a:gdLst/>
                <a:ahLst/>
                <a:cxnLst/>
                <a:rect l="l" t="t" r="r" b="b"/>
                <a:pathLst>
                  <a:path w="255" h="23" extrusionOk="0">
                    <a:moveTo>
                      <a:pt x="0" y="17"/>
                    </a:moveTo>
                    <a:lnTo>
                      <a:pt x="36" y="16"/>
                    </a:lnTo>
                    <a:lnTo>
                      <a:pt x="68" y="15"/>
                    </a:lnTo>
                    <a:lnTo>
                      <a:pt x="127" y="9"/>
                    </a:lnTo>
                    <a:lnTo>
                      <a:pt x="187" y="3"/>
                    </a:lnTo>
                    <a:lnTo>
                      <a:pt x="219" y="1"/>
                    </a:lnTo>
                    <a:lnTo>
                      <a:pt x="255" y="0"/>
                    </a:lnTo>
                    <a:lnTo>
                      <a:pt x="255" y="6"/>
                    </a:lnTo>
                    <a:lnTo>
                      <a:pt x="219" y="7"/>
                    </a:lnTo>
                    <a:lnTo>
                      <a:pt x="187" y="9"/>
                    </a:lnTo>
                    <a:lnTo>
                      <a:pt x="127" y="15"/>
                    </a:lnTo>
                    <a:lnTo>
                      <a:pt x="68" y="21"/>
                    </a:lnTo>
                    <a:lnTo>
                      <a:pt x="36" y="22"/>
                    </a:lnTo>
                    <a:lnTo>
                      <a:pt x="0" y="23"/>
                    </a:lnTo>
                    <a:lnTo>
                      <a:pt x="0"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05" name="Google Shape;2605;p52"/>
              <p:cNvSpPr/>
              <p:nvPr/>
            </p:nvSpPr>
            <p:spPr>
              <a:xfrm>
                <a:off x="3919" y="2302"/>
                <a:ext cx="1" cy="6"/>
              </a:xfrm>
              <a:custGeom>
                <a:avLst/>
                <a:gdLst/>
                <a:ahLst/>
                <a:cxnLst/>
                <a:rect l="l" t="t" r="r" b="b"/>
                <a:pathLst>
                  <a:path w="1" h="6" extrusionOk="0">
                    <a:moveTo>
                      <a:pt x="0" y="6"/>
                    </a:moveTo>
                    <a:lnTo>
                      <a:pt x="0" y="0"/>
                    </a:lnTo>
                    <a:lnTo>
                      <a:pt x="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06" name="Google Shape;2606;p52"/>
              <p:cNvSpPr/>
              <p:nvPr/>
            </p:nvSpPr>
            <p:spPr>
              <a:xfrm>
                <a:off x="4174" y="2285"/>
                <a:ext cx="218" cy="20"/>
              </a:xfrm>
              <a:custGeom>
                <a:avLst/>
                <a:gdLst/>
                <a:ahLst/>
                <a:cxnLst/>
                <a:rect l="l" t="t" r="r" b="b"/>
                <a:pathLst>
                  <a:path w="218" h="20" extrusionOk="0">
                    <a:moveTo>
                      <a:pt x="0" y="0"/>
                    </a:moveTo>
                    <a:lnTo>
                      <a:pt x="57" y="1"/>
                    </a:lnTo>
                    <a:lnTo>
                      <a:pt x="108" y="3"/>
                    </a:lnTo>
                    <a:lnTo>
                      <a:pt x="159" y="7"/>
                    </a:lnTo>
                    <a:lnTo>
                      <a:pt x="218" y="14"/>
                    </a:lnTo>
                    <a:lnTo>
                      <a:pt x="217" y="20"/>
                    </a:lnTo>
                    <a:lnTo>
                      <a:pt x="158" y="13"/>
                    </a:lnTo>
                    <a:lnTo>
                      <a:pt x="108" y="9"/>
                    </a:lnTo>
                    <a:lnTo>
                      <a:pt x="57" y="7"/>
                    </a:lnTo>
                    <a:lnTo>
                      <a:pt x="0" y="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07" name="Google Shape;2607;p52"/>
              <p:cNvSpPr/>
              <p:nvPr/>
            </p:nvSpPr>
            <p:spPr>
              <a:xfrm>
                <a:off x="4174" y="2285"/>
                <a:ext cx="1" cy="6"/>
              </a:xfrm>
              <a:custGeom>
                <a:avLst/>
                <a:gdLst/>
                <a:ahLst/>
                <a:cxnLst/>
                <a:rect l="l" t="t" r="r" b="b"/>
                <a:pathLst>
                  <a:path w="1" h="6" extrusionOk="0">
                    <a:moveTo>
                      <a:pt x="0" y="0"/>
                    </a:moveTo>
                    <a:lnTo>
                      <a:pt x="0" y="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08" name="Google Shape;2608;p52"/>
              <p:cNvSpPr/>
              <p:nvPr/>
            </p:nvSpPr>
            <p:spPr>
              <a:xfrm>
                <a:off x="4391" y="2299"/>
                <a:ext cx="70" cy="21"/>
              </a:xfrm>
              <a:custGeom>
                <a:avLst/>
                <a:gdLst/>
                <a:ahLst/>
                <a:cxnLst/>
                <a:rect l="l" t="t" r="r" b="b"/>
                <a:pathLst>
                  <a:path w="70" h="21" extrusionOk="0">
                    <a:moveTo>
                      <a:pt x="1" y="0"/>
                    </a:moveTo>
                    <a:lnTo>
                      <a:pt x="19" y="4"/>
                    </a:lnTo>
                    <a:lnTo>
                      <a:pt x="35" y="9"/>
                    </a:lnTo>
                    <a:lnTo>
                      <a:pt x="51" y="13"/>
                    </a:lnTo>
                    <a:lnTo>
                      <a:pt x="70" y="15"/>
                    </a:lnTo>
                    <a:lnTo>
                      <a:pt x="69" y="21"/>
                    </a:lnTo>
                    <a:lnTo>
                      <a:pt x="50" y="19"/>
                    </a:lnTo>
                    <a:lnTo>
                      <a:pt x="34" y="15"/>
                    </a:lnTo>
                    <a:lnTo>
                      <a:pt x="18" y="10"/>
                    </a:lnTo>
                    <a:lnTo>
                      <a:pt x="0" y="6"/>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09" name="Google Shape;2609;p52"/>
              <p:cNvSpPr/>
              <p:nvPr/>
            </p:nvSpPr>
            <p:spPr>
              <a:xfrm>
                <a:off x="4391" y="2299"/>
                <a:ext cx="1" cy="6"/>
              </a:xfrm>
              <a:custGeom>
                <a:avLst/>
                <a:gdLst/>
                <a:ahLst/>
                <a:cxnLst/>
                <a:rect l="l" t="t" r="r" b="b"/>
                <a:pathLst>
                  <a:path w="1" h="6" extrusionOk="0">
                    <a:moveTo>
                      <a:pt x="1" y="0"/>
                    </a:moveTo>
                    <a:lnTo>
                      <a:pt x="0" y="6"/>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10" name="Google Shape;2610;p52"/>
              <p:cNvSpPr/>
              <p:nvPr/>
            </p:nvSpPr>
            <p:spPr>
              <a:xfrm>
                <a:off x="4461" y="2292"/>
                <a:ext cx="167" cy="28"/>
              </a:xfrm>
              <a:custGeom>
                <a:avLst/>
                <a:gdLst/>
                <a:ahLst/>
                <a:cxnLst/>
                <a:rect l="l" t="t" r="r" b="b"/>
                <a:pathLst>
                  <a:path w="167" h="28" extrusionOk="0">
                    <a:moveTo>
                      <a:pt x="0" y="22"/>
                    </a:moveTo>
                    <a:lnTo>
                      <a:pt x="45" y="22"/>
                    </a:lnTo>
                    <a:lnTo>
                      <a:pt x="86" y="21"/>
                    </a:lnTo>
                    <a:lnTo>
                      <a:pt x="105" y="19"/>
                    </a:lnTo>
                    <a:lnTo>
                      <a:pt x="124" y="14"/>
                    </a:lnTo>
                    <a:lnTo>
                      <a:pt x="145" y="8"/>
                    </a:lnTo>
                    <a:lnTo>
                      <a:pt x="164" y="0"/>
                    </a:lnTo>
                    <a:lnTo>
                      <a:pt x="167" y="5"/>
                    </a:lnTo>
                    <a:lnTo>
                      <a:pt x="146" y="14"/>
                    </a:lnTo>
                    <a:lnTo>
                      <a:pt x="125" y="20"/>
                    </a:lnTo>
                    <a:lnTo>
                      <a:pt x="106" y="25"/>
                    </a:lnTo>
                    <a:lnTo>
                      <a:pt x="86" y="27"/>
                    </a:lnTo>
                    <a:lnTo>
                      <a:pt x="45" y="28"/>
                    </a:lnTo>
                    <a:lnTo>
                      <a:pt x="0" y="28"/>
                    </a:lnTo>
                    <a:lnTo>
                      <a:pt x="0" y="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11" name="Google Shape;2611;p52"/>
              <p:cNvSpPr/>
              <p:nvPr/>
            </p:nvSpPr>
            <p:spPr>
              <a:xfrm>
                <a:off x="4460" y="2314"/>
                <a:ext cx="1" cy="6"/>
              </a:xfrm>
              <a:custGeom>
                <a:avLst/>
                <a:gdLst/>
                <a:ahLst/>
                <a:cxnLst/>
                <a:rect l="l" t="t" r="r" b="b"/>
                <a:pathLst>
                  <a:path w="1" h="6" extrusionOk="0">
                    <a:moveTo>
                      <a:pt x="0" y="6"/>
                    </a:moveTo>
                    <a:lnTo>
                      <a:pt x="1" y="6"/>
                    </a:lnTo>
                    <a:lnTo>
                      <a:pt x="1" y="0"/>
                    </a:lnTo>
                    <a:lnTo>
                      <a:pt x="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12" name="Google Shape;2612;p52"/>
              <p:cNvSpPr/>
              <p:nvPr/>
            </p:nvSpPr>
            <p:spPr>
              <a:xfrm>
                <a:off x="4625" y="2285"/>
                <a:ext cx="14" cy="12"/>
              </a:xfrm>
              <a:custGeom>
                <a:avLst/>
                <a:gdLst/>
                <a:ahLst/>
                <a:cxnLst/>
                <a:rect l="l" t="t" r="r" b="b"/>
                <a:pathLst>
                  <a:path w="14" h="12" extrusionOk="0">
                    <a:moveTo>
                      <a:pt x="0" y="7"/>
                    </a:moveTo>
                    <a:lnTo>
                      <a:pt x="3" y="12"/>
                    </a:lnTo>
                    <a:lnTo>
                      <a:pt x="14" y="5"/>
                    </a:lnTo>
                    <a:lnTo>
                      <a:pt x="11"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13" name="Google Shape;2613;p52"/>
              <p:cNvSpPr/>
              <p:nvPr/>
            </p:nvSpPr>
            <p:spPr>
              <a:xfrm>
                <a:off x="4625" y="2292"/>
                <a:ext cx="3" cy="5"/>
              </a:xfrm>
              <a:custGeom>
                <a:avLst/>
                <a:gdLst/>
                <a:ahLst/>
                <a:cxnLst/>
                <a:rect l="l" t="t" r="r" b="b"/>
                <a:pathLst>
                  <a:path w="3" h="5" extrusionOk="0">
                    <a:moveTo>
                      <a:pt x="3" y="5"/>
                    </a:moveTo>
                    <a:lnTo>
                      <a:pt x="0" y="0"/>
                    </a:lnTo>
                    <a:lnTo>
                      <a:pt x="3"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14" name="Google Shape;2614;p52"/>
              <p:cNvSpPr txBox="1"/>
              <p:nvPr/>
            </p:nvSpPr>
            <p:spPr>
              <a:xfrm>
                <a:off x="4513" y="2284"/>
                <a:ext cx="125" cy="6"/>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15" name="Google Shape;2615;p52"/>
              <p:cNvSpPr/>
              <p:nvPr/>
            </p:nvSpPr>
            <p:spPr>
              <a:xfrm>
                <a:off x="4636" y="2284"/>
                <a:ext cx="3" cy="6"/>
              </a:xfrm>
              <a:custGeom>
                <a:avLst/>
                <a:gdLst/>
                <a:ahLst/>
                <a:cxnLst/>
                <a:rect l="l" t="t" r="r" b="b"/>
                <a:pathLst>
                  <a:path w="3" h="6" extrusionOk="0">
                    <a:moveTo>
                      <a:pt x="3" y="6"/>
                    </a:moveTo>
                    <a:lnTo>
                      <a:pt x="2" y="0"/>
                    </a:lnTo>
                    <a:lnTo>
                      <a:pt x="2" y="6"/>
                    </a:lnTo>
                    <a:lnTo>
                      <a:pt x="0" y="1"/>
                    </a:lnTo>
                    <a:lnTo>
                      <a:pt x="3"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16" name="Google Shape;2616;p52"/>
              <p:cNvSpPr/>
              <p:nvPr/>
            </p:nvSpPr>
            <p:spPr>
              <a:xfrm>
                <a:off x="4500" y="2280"/>
                <a:ext cx="14" cy="10"/>
              </a:xfrm>
              <a:custGeom>
                <a:avLst/>
                <a:gdLst/>
                <a:ahLst/>
                <a:cxnLst/>
                <a:rect l="l" t="t" r="r" b="b"/>
                <a:pathLst>
                  <a:path w="14" h="10" extrusionOk="0">
                    <a:moveTo>
                      <a:pt x="11" y="10"/>
                    </a:moveTo>
                    <a:lnTo>
                      <a:pt x="14" y="5"/>
                    </a:lnTo>
                    <a:lnTo>
                      <a:pt x="3" y="0"/>
                    </a:lnTo>
                    <a:lnTo>
                      <a:pt x="0" y="5"/>
                    </a:lnTo>
                    <a:lnTo>
                      <a:pt x="11"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17" name="Google Shape;2617;p52"/>
              <p:cNvSpPr/>
              <p:nvPr/>
            </p:nvSpPr>
            <p:spPr>
              <a:xfrm>
                <a:off x="4511" y="2284"/>
                <a:ext cx="3" cy="6"/>
              </a:xfrm>
              <a:custGeom>
                <a:avLst/>
                <a:gdLst/>
                <a:ahLst/>
                <a:cxnLst/>
                <a:rect l="l" t="t" r="r" b="b"/>
                <a:pathLst>
                  <a:path w="3" h="6" extrusionOk="0">
                    <a:moveTo>
                      <a:pt x="2" y="6"/>
                    </a:moveTo>
                    <a:lnTo>
                      <a:pt x="0" y="6"/>
                    </a:lnTo>
                    <a:lnTo>
                      <a:pt x="3" y="1"/>
                    </a:lnTo>
                    <a:lnTo>
                      <a:pt x="2" y="0"/>
                    </a:lnTo>
                    <a:lnTo>
                      <a:pt x="2"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18" name="Google Shape;2618;p52"/>
              <p:cNvSpPr/>
              <p:nvPr/>
            </p:nvSpPr>
            <p:spPr>
              <a:xfrm>
                <a:off x="4502" y="2256"/>
                <a:ext cx="123" cy="29"/>
              </a:xfrm>
              <a:custGeom>
                <a:avLst/>
                <a:gdLst/>
                <a:ahLst/>
                <a:cxnLst/>
                <a:rect l="l" t="t" r="r" b="b"/>
                <a:pathLst>
                  <a:path w="123" h="29" extrusionOk="0">
                    <a:moveTo>
                      <a:pt x="0" y="23"/>
                    </a:moveTo>
                    <a:lnTo>
                      <a:pt x="32" y="17"/>
                    </a:lnTo>
                    <a:lnTo>
                      <a:pt x="61" y="14"/>
                    </a:lnTo>
                    <a:lnTo>
                      <a:pt x="90" y="10"/>
                    </a:lnTo>
                    <a:lnTo>
                      <a:pt x="122" y="0"/>
                    </a:lnTo>
                    <a:lnTo>
                      <a:pt x="123" y="6"/>
                    </a:lnTo>
                    <a:lnTo>
                      <a:pt x="91" y="16"/>
                    </a:lnTo>
                    <a:lnTo>
                      <a:pt x="61" y="20"/>
                    </a:lnTo>
                    <a:lnTo>
                      <a:pt x="32" y="23"/>
                    </a:lnTo>
                    <a:lnTo>
                      <a:pt x="1" y="29"/>
                    </a:lnTo>
                    <a:lnTo>
                      <a:pt x="0"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19" name="Google Shape;2619;p52"/>
              <p:cNvSpPr/>
              <p:nvPr/>
            </p:nvSpPr>
            <p:spPr>
              <a:xfrm>
                <a:off x="4500" y="2279"/>
                <a:ext cx="3" cy="6"/>
              </a:xfrm>
              <a:custGeom>
                <a:avLst/>
                <a:gdLst/>
                <a:ahLst/>
                <a:cxnLst/>
                <a:rect l="l" t="t" r="r" b="b"/>
                <a:pathLst>
                  <a:path w="3" h="6" extrusionOk="0">
                    <a:moveTo>
                      <a:pt x="0" y="6"/>
                    </a:moveTo>
                    <a:lnTo>
                      <a:pt x="2" y="0"/>
                    </a:lnTo>
                    <a:lnTo>
                      <a:pt x="3" y="6"/>
                    </a:lnTo>
                    <a:lnTo>
                      <a:pt x="3" y="1"/>
                    </a:lnTo>
                    <a:lnTo>
                      <a:pt x="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20" name="Google Shape;2620;p52"/>
              <p:cNvSpPr/>
              <p:nvPr/>
            </p:nvSpPr>
            <p:spPr>
              <a:xfrm>
                <a:off x="4532" y="2225"/>
                <a:ext cx="92" cy="37"/>
              </a:xfrm>
              <a:custGeom>
                <a:avLst/>
                <a:gdLst/>
                <a:ahLst/>
                <a:cxnLst/>
                <a:rect l="l" t="t" r="r" b="b"/>
                <a:pathLst>
                  <a:path w="92" h="37" extrusionOk="0">
                    <a:moveTo>
                      <a:pt x="92" y="37"/>
                    </a:moveTo>
                    <a:lnTo>
                      <a:pt x="66" y="34"/>
                    </a:lnTo>
                    <a:lnTo>
                      <a:pt x="42" y="30"/>
                    </a:lnTo>
                    <a:lnTo>
                      <a:pt x="20" y="20"/>
                    </a:lnTo>
                    <a:lnTo>
                      <a:pt x="10" y="13"/>
                    </a:lnTo>
                    <a:lnTo>
                      <a:pt x="0" y="4"/>
                    </a:lnTo>
                    <a:lnTo>
                      <a:pt x="4" y="0"/>
                    </a:lnTo>
                    <a:lnTo>
                      <a:pt x="14" y="9"/>
                    </a:lnTo>
                    <a:lnTo>
                      <a:pt x="23" y="15"/>
                    </a:lnTo>
                    <a:lnTo>
                      <a:pt x="44" y="24"/>
                    </a:lnTo>
                    <a:lnTo>
                      <a:pt x="66" y="29"/>
                    </a:lnTo>
                    <a:lnTo>
                      <a:pt x="92" y="32"/>
                    </a:lnTo>
                    <a:lnTo>
                      <a:pt x="92" y="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21" name="Google Shape;2621;p52"/>
              <p:cNvSpPr/>
              <p:nvPr/>
            </p:nvSpPr>
            <p:spPr>
              <a:xfrm>
                <a:off x="4624" y="2256"/>
                <a:ext cx="1" cy="6"/>
              </a:xfrm>
              <a:custGeom>
                <a:avLst/>
                <a:gdLst/>
                <a:ahLst/>
                <a:cxnLst/>
                <a:rect l="l" t="t" r="r" b="b"/>
                <a:pathLst>
                  <a:path w="1" h="6" extrusionOk="0">
                    <a:moveTo>
                      <a:pt x="1" y="6"/>
                    </a:moveTo>
                    <a:lnTo>
                      <a:pt x="0" y="1"/>
                    </a:lnTo>
                    <a:lnTo>
                      <a:pt x="0" y="6"/>
                    </a:lnTo>
                    <a:lnTo>
                      <a:pt x="0" y="0"/>
                    </a:lnTo>
                    <a:lnTo>
                      <a:pt x="1"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22" name="Google Shape;2622;p52"/>
              <p:cNvSpPr/>
              <p:nvPr/>
            </p:nvSpPr>
            <p:spPr>
              <a:xfrm>
                <a:off x="4532" y="2187"/>
                <a:ext cx="84" cy="43"/>
              </a:xfrm>
              <a:custGeom>
                <a:avLst/>
                <a:gdLst/>
                <a:ahLst/>
                <a:cxnLst/>
                <a:rect l="l" t="t" r="r" b="b"/>
                <a:pathLst>
                  <a:path w="84" h="43" extrusionOk="0">
                    <a:moveTo>
                      <a:pt x="0" y="38"/>
                    </a:moveTo>
                    <a:lnTo>
                      <a:pt x="21" y="26"/>
                    </a:lnTo>
                    <a:lnTo>
                      <a:pt x="42" y="17"/>
                    </a:lnTo>
                    <a:lnTo>
                      <a:pt x="83" y="0"/>
                    </a:lnTo>
                    <a:lnTo>
                      <a:pt x="84" y="6"/>
                    </a:lnTo>
                    <a:lnTo>
                      <a:pt x="43" y="23"/>
                    </a:lnTo>
                    <a:lnTo>
                      <a:pt x="24" y="31"/>
                    </a:lnTo>
                    <a:lnTo>
                      <a:pt x="3" y="43"/>
                    </a:lnTo>
                    <a:lnTo>
                      <a:pt x="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23" name="Google Shape;2623;p52"/>
              <p:cNvSpPr/>
              <p:nvPr/>
            </p:nvSpPr>
            <p:spPr>
              <a:xfrm>
                <a:off x="4529" y="2225"/>
                <a:ext cx="7" cy="5"/>
              </a:xfrm>
              <a:custGeom>
                <a:avLst/>
                <a:gdLst/>
                <a:ahLst/>
                <a:cxnLst/>
                <a:rect l="l" t="t" r="r" b="b"/>
                <a:pathLst>
                  <a:path w="7" h="5" extrusionOk="0">
                    <a:moveTo>
                      <a:pt x="3" y="4"/>
                    </a:moveTo>
                    <a:lnTo>
                      <a:pt x="0" y="2"/>
                    </a:lnTo>
                    <a:lnTo>
                      <a:pt x="3" y="0"/>
                    </a:lnTo>
                    <a:lnTo>
                      <a:pt x="6" y="5"/>
                    </a:lnTo>
                    <a:lnTo>
                      <a:pt x="7" y="0"/>
                    </a:lnTo>
                    <a:lnTo>
                      <a:pt x="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24" name="Google Shape;2624;p52"/>
              <p:cNvSpPr/>
              <p:nvPr/>
            </p:nvSpPr>
            <p:spPr>
              <a:xfrm>
                <a:off x="4469" y="2141"/>
                <a:ext cx="147" cy="52"/>
              </a:xfrm>
              <a:custGeom>
                <a:avLst/>
                <a:gdLst/>
                <a:ahLst/>
                <a:cxnLst/>
                <a:rect l="l" t="t" r="r" b="b"/>
                <a:pathLst>
                  <a:path w="147" h="52" extrusionOk="0">
                    <a:moveTo>
                      <a:pt x="144" y="52"/>
                    </a:moveTo>
                    <a:lnTo>
                      <a:pt x="125" y="41"/>
                    </a:lnTo>
                    <a:lnTo>
                      <a:pt x="108" y="33"/>
                    </a:lnTo>
                    <a:lnTo>
                      <a:pt x="92" y="26"/>
                    </a:lnTo>
                    <a:lnTo>
                      <a:pt x="75" y="22"/>
                    </a:lnTo>
                    <a:lnTo>
                      <a:pt x="39" y="14"/>
                    </a:lnTo>
                    <a:lnTo>
                      <a:pt x="20" y="10"/>
                    </a:lnTo>
                    <a:lnTo>
                      <a:pt x="0" y="5"/>
                    </a:lnTo>
                    <a:lnTo>
                      <a:pt x="2" y="0"/>
                    </a:lnTo>
                    <a:lnTo>
                      <a:pt x="22" y="5"/>
                    </a:lnTo>
                    <a:lnTo>
                      <a:pt x="41" y="9"/>
                    </a:lnTo>
                    <a:lnTo>
                      <a:pt x="77" y="17"/>
                    </a:lnTo>
                    <a:lnTo>
                      <a:pt x="94" y="21"/>
                    </a:lnTo>
                    <a:lnTo>
                      <a:pt x="111" y="27"/>
                    </a:lnTo>
                    <a:lnTo>
                      <a:pt x="129" y="36"/>
                    </a:lnTo>
                    <a:lnTo>
                      <a:pt x="147" y="47"/>
                    </a:lnTo>
                    <a:lnTo>
                      <a:pt x="144" y="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25" name="Google Shape;2625;p52"/>
              <p:cNvSpPr/>
              <p:nvPr/>
            </p:nvSpPr>
            <p:spPr>
              <a:xfrm>
                <a:off x="4613" y="2187"/>
                <a:ext cx="8" cy="6"/>
              </a:xfrm>
              <a:custGeom>
                <a:avLst/>
                <a:gdLst/>
                <a:ahLst/>
                <a:cxnLst/>
                <a:rect l="l" t="t" r="r" b="b"/>
                <a:pathLst>
                  <a:path w="8" h="6" extrusionOk="0">
                    <a:moveTo>
                      <a:pt x="3" y="6"/>
                    </a:moveTo>
                    <a:lnTo>
                      <a:pt x="8" y="4"/>
                    </a:lnTo>
                    <a:lnTo>
                      <a:pt x="3" y="1"/>
                    </a:lnTo>
                    <a:lnTo>
                      <a:pt x="0" y="6"/>
                    </a:lnTo>
                    <a:lnTo>
                      <a:pt x="2" y="0"/>
                    </a:lnTo>
                    <a:lnTo>
                      <a:pt x="3"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26" name="Google Shape;2626;p52"/>
              <p:cNvSpPr/>
              <p:nvPr/>
            </p:nvSpPr>
            <p:spPr>
              <a:xfrm>
                <a:off x="4468" y="2108"/>
                <a:ext cx="104" cy="38"/>
              </a:xfrm>
              <a:custGeom>
                <a:avLst/>
                <a:gdLst/>
                <a:ahLst/>
                <a:cxnLst/>
                <a:rect l="l" t="t" r="r" b="b"/>
                <a:pathLst>
                  <a:path w="104" h="38" extrusionOk="0">
                    <a:moveTo>
                      <a:pt x="0" y="33"/>
                    </a:moveTo>
                    <a:lnTo>
                      <a:pt x="9" y="22"/>
                    </a:lnTo>
                    <a:lnTo>
                      <a:pt x="19" y="15"/>
                    </a:lnTo>
                    <a:lnTo>
                      <a:pt x="33" y="10"/>
                    </a:lnTo>
                    <a:lnTo>
                      <a:pt x="45" y="8"/>
                    </a:lnTo>
                    <a:lnTo>
                      <a:pt x="74" y="6"/>
                    </a:lnTo>
                    <a:lnTo>
                      <a:pt x="89" y="4"/>
                    </a:lnTo>
                    <a:lnTo>
                      <a:pt x="103" y="0"/>
                    </a:lnTo>
                    <a:lnTo>
                      <a:pt x="104" y="6"/>
                    </a:lnTo>
                    <a:lnTo>
                      <a:pt x="90" y="10"/>
                    </a:lnTo>
                    <a:lnTo>
                      <a:pt x="74" y="12"/>
                    </a:lnTo>
                    <a:lnTo>
                      <a:pt x="45" y="14"/>
                    </a:lnTo>
                    <a:lnTo>
                      <a:pt x="34" y="16"/>
                    </a:lnTo>
                    <a:lnTo>
                      <a:pt x="22" y="20"/>
                    </a:lnTo>
                    <a:lnTo>
                      <a:pt x="13" y="27"/>
                    </a:lnTo>
                    <a:lnTo>
                      <a:pt x="4" y="38"/>
                    </a:lnTo>
                    <a:lnTo>
                      <a:pt x="0" y="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27" name="Google Shape;2627;p52"/>
              <p:cNvSpPr/>
              <p:nvPr/>
            </p:nvSpPr>
            <p:spPr>
              <a:xfrm>
                <a:off x="4465" y="2141"/>
                <a:ext cx="7" cy="5"/>
              </a:xfrm>
              <a:custGeom>
                <a:avLst/>
                <a:gdLst/>
                <a:ahLst/>
                <a:cxnLst/>
                <a:rect l="l" t="t" r="r" b="b"/>
                <a:pathLst>
                  <a:path w="7" h="5" extrusionOk="0">
                    <a:moveTo>
                      <a:pt x="4" y="5"/>
                    </a:moveTo>
                    <a:lnTo>
                      <a:pt x="0" y="4"/>
                    </a:lnTo>
                    <a:lnTo>
                      <a:pt x="3" y="0"/>
                    </a:lnTo>
                    <a:lnTo>
                      <a:pt x="7" y="5"/>
                    </a:lnTo>
                    <a:lnTo>
                      <a:pt x="6" y="0"/>
                    </a:lnTo>
                    <a:lnTo>
                      <a:pt x="4"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28" name="Google Shape;2628;p52"/>
              <p:cNvSpPr/>
              <p:nvPr/>
            </p:nvSpPr>
            <p:spPr>
              <a:xfrm>
                <a:off x="4455" y="2068"/>
                <a:ext cx="117" cy="46"/>
              </a:xfrm>
              <a:custGeom>
                <a:avLst/>
                <a:gdLst/>
                <a:ahLst/>
                <a:cxnLst/>
                <a:rect l="l" t="t" r="r" b="b"/>
                <a:pathLst>
                  <a:path w="117" h="46" extrusionOk="0">
                    <a:moveTo>
                      <a:pt x="115" y="46"/>
                    </a:moveTo>
                    <a:lnTo>
                      <a:pt x="117" y="41"/>
                    </a:lnTo>
                    <a:lnTo>
                      <a:pt x="2" y="0"/>
                    </a:lnTo>
                    <a:lnTo>
                      <a:pt x="0" y="5"/>
                    </a:lnTo>
                    <a:lnTo>
                      <a:pt x="115" y="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29" name="Google Shape;2629;p52"/>
              <p:cNvSpPr/>
              <p:nvPr/>
            </p:nvSpPr>
            <p:spPr>
              <a:xfrm>
                <a:off x="4570" y="2108"/>
                <a:ext cx="10" cy="6"/>
              </a:xfrm>
              <a:custGeom>
                <a:avLst/>
                <a:gdLst/>
                <a:ahLst/>
                <a:cxnLst/>
                <a:rect l="l" t="t" r="r" b="b"/>
                <a:pathLst>
                  <a:path w="10" h="6" extrusionOk="0">
                    <a:moveTo>
                      <a:pt x="2" y="6"/>
                    </a:moveTo>
                    <a:lnTo>
                      <a:pt x="10" y="4"/>
                    </a:lnTo>
                    <a:lnTo>
                      <a:pt x="2" y="1"/>
                    </a:lnTo>
                    <a:lnTo>
                      <a:pt x="0" y="6"/>
                    </a:lnTo>
                    <a:lnTo>
                      <a:pt x="1" y="0"/>
                    </a:lnTo>
                    <a:lnTo>
                      <a:pt x="2"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30" name="Google Shape;2630;p52"/>
              <p:cNvSpPr/>
              <p:nvPr/>
            </p:nvSpPr>
            <p:spPr>
              <a:xfrm>
                <a:off x="4454" y="2051"/>
                <a:ext cx="23" cy="22"/>
              </a:xfrm>
              <a:custGeom>
                <a:avLst/>
                <a:gdLst/>
                <a:ahLst/>
                <a:cxnLst/>
                <a:rect l="l" t="t" r="r" b="b"/>
                <a:pathLst>
                  <a:path w="23" h="22" extrusionOk="0">
                    <a:moveTo>
                      <a:pt x="0" y="17"/>
                    </a:moveTo>
                    <a:lnTo>
                      <a:pt x="8" y="7"/>
                    </a:lnTo>
                    <a:lnTo>
                      <a:pt x="13" y="3"/>
                    </a:lnTo>
                    <a:lnTo>
                      <a:pt x="20" y="0"/>
                    </a:lnTo>
                    <a:lnTo>
                      <a:pt x="23" y="5"/>
                    </a:lnTo>
                    <a:lnTo>
                      <a:pt x="16" y="8"/>
                    </a:lnTo>
                    <a:lnTo>
                      <a:pt x="12" y="12"/>
                    </a:lnTo>
                    <a:lnTo>
                      <a:pt x="4" y="22"/>
                    </a:lnTo>
                    <a:lnTo>
                      <a:pt x="0"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31" name="Google Shape;2631;p52"/>
              <p:cNvSpPr/>
              <p:nvPr/>
            </p:nvSpPr>
            <p:spPr>
              <a:xfrm>
                <a:off x="4450" y="2068"/>
                <a:ext cx="8" cy="5"/>
              </a:xfrm>
              <a:custGeom>
                <a:avLst/>
                <a:gdLst/>
                <a:ahLst/>
                <a:cxnLst/>
                <a:rect l="l" t="t" r="r" b="b"/>
                <a:pathLst>
                  <a:path w="8" h="5" extrusionOk="0">
                    <a:moveTo>
                      <a:pt x="5" y="5"/>
                    </a:moveTo>
                    <a:lnTo>
                      <a:pt x="0" y="4"/>
                    </a:lnTo>
                    <a:lnTo>
                      <a:pt x="4" y="0"/>
                    </a:lnTo>
                    <a:lnTo>
                      <a:pt x="8" y="5"/>
                    </a:lnTo>
                    <a:lnTo>
                      <a:pt x="7" y="0"/>
                    </a:lnTo>
                    <a:lnTo>
                      <a:pt x="5"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32" name="Google Shape;2632;p52"/>
              <p:cNvSpPr/>
              <p:nvPr/>
            </p:nvSpPr>
            <p:spPr>
              <a:xfrm>
                <a:off x="4476" y="2047"/>
                <a:ext cx="12" cy="9"/>
              </a:xfrm>
              <a:custGeom>
                <a:avLst/>
                <a:gdLst/>
                <a:ahLst/>
                <a:cxnLst/>
                <a:rect l="l" t="t" r="r" b="b"/>
                <a:pathLst>
                  <a:path w="12" h="9" extrusionOk="0">
                    <a:moveTo>
                      <a:pt x="0" y="3"/>
                    </a:moveTo>
                    <a:lnTo>
                      <a:pt x="1" y="9"/>
                    </a:lnTo>
                    <a:lnTo>
                      <a:pt x="12" y="6"/>
                    </a:lnTo>
                    <a:lnTo>
                      <a:pt x="11"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33" name="Google Shape;2633;p52"/>
              <p:cNvSpPr/>
              <p:nvPr/>
            </p:nvSpPr>
            <p:spPr>
              <a:xfrm>
                <a:off x="4474" y="2050"/>
                <a:ext cx="3" cy="6"/>
              </a:xfrm>
              <a:custGeom>
                <a:avLst/>
                <a:gdLst/>
                <a:ahLst/>
                <a:cxnLst/>
                <a:rect l="l" t="t" r="r" b="b"/>
                <a:pathLst>
                  <a:path w="3" h="6" extrusionOk="0">
                    <a:moveTo>
                      <a:pt x="0" y="1"/>
                    </a:moveTo>
                    <a:lnTo>
                      <a:pt x="2" y="0"/>
                    </a:lnTo>
                    <a:lnTo>
                      <a:pt x="3" y="6"/>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34" name="Google Shape;2634;p52"/>
              <p:cNvSpPr/>
              <p:nvPr/>
            </p:nvSpPr>
            <p:spPr>
              <a:xfrm>
                <a:off x="4340" y="2048"/>
                <a:ext cx="148" cy="42"/>
              </a:xfrm>
              <a:custGeom>
                <a:avLst/>
                <a:gdLst/>
                <a:ahLst/>
                <a:cxnLst/>
                <a:rect l="l" t="t" r="r" b="b"/>
                <a:pathLst>
                  <a:path w="148" h="42" extrusionOk="0">
                    <a:moveTo>
                      <a:pt x="148" y="5"/>
                    </a:moveTo>
                    <a:lnTo>
                      <a:pt x="145" y="0"/>
                    </a:lnTo>
                    <a:lnTo>
                      <a:pt x="0" y="37"/>
                    </a:lnTo>
                    <a:lnTo>
                      <a:pt x="3" y="42"/>
                    </a:lnTo>
                    <a:lnTo>
                      <a:pt x="148"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35" name="Google Shape;2635;p52"/>
              <p:cNvSpPr/>
              <p:nvPr/>
            </p:nvSpPr>
            <p:spPr>
              <a:xfrm>
                <a:off x="4485" y="2047"/>
                <a:ext cx="3" cy="6"/>
              </a:xfrm>
              <a:custGeom>
                <a:avLst/>
                <a:gdLst/>
                <a:ahLst/>
                <a:cxnLst/>
                <a:rect l="l" t="t" r="r" b="b"/>
                <a:pathLst>
                  <a:path w="3" h="6" extrusionOk="0">
                    <a:moveTo>
                      <a:pt x="2" y="0"/>
                    </a:moveTo>
                    <a:lnTo>
                      <a:pt x="3" y="6"/>
                    </a:lnTo>
                    <a:lnTo>
                      <a:pt x="0" y="1"/>
                    </a:lnTo>
                    <a:lnTo>
                      <a:pt x="3" y="6"/>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36" name="Google Shape;2636;p52"/>
              <p:cNvSpPr txBox="1"/>
              <p:nvPr/>
            </p:nvSpPr>
            <p:spPr>
              <a:xfrm>
                <a:off x="4284" y="2084"/>
                <a:ext cx="58" cy="6"/>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37" name="Google Shape;2637;p52"/>
              <p:cNvSpPr/>
              <p:nvPr/>
            </p:nvSpPr>
            <p:spPr>
              <a:xfrm>
                <a:off x="4340" y="2084"/>
                <a:ext cx="3" cy="6"/>
              </a:xfrm>
              <a:custGeom>
                <a:avLst/>
                <a:gdLst/>
                <a:ahLst/>
                <a:cxnLst/>
                <a:rect l="l" t="t" r="r" b="b"/>
                <a:pathLst>
                  <a:path w="3" h="6" extrusionOk="0">
                    <a:moveTo>
                      <a:pt x="3" y="6"/>
                    </a:moveTo>
                    <a:lnTo>
                      <a:pt x="2" y="6"/>
                    </a:lnTo>
                    <a:lnTo>
                      <a:pt x="2" y="0"/>
                    </a:lnTo>
                    <a:lnTo>
                      <a:pt x="0" y="1"/>
                    </a:lnTo>
                    <a:lnTo>
                      <a:pt x="3"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38" name="Google Shape;2638;p52"/>
              <p:cNvSpPr/>
              <p:nvPr/>
            </p:nvSpPr>
            <p:spPr>
              <a:xfrm>
                <a:off x="4153" y="2007"/>
                <a:ext cx="132" cy="83"/>
              </a:xfrm>
              <a:custGeom>
                <a:avLst/>
                <a:gdLst/>
                <a:ahLst/>
                <a:cxnLst/>
                <a:rect l="l" t="t" r="r" b="b"/>
                <a:pathLst>
                  <a:path w="132" h="83" extrusionOk="0">
                    <a:moveTo>
                      <a:pt x="129" y="83"/>
                    </a:moveTo>
                    <a:lnTo>
                      <a:pt x="110" y="76"/>
                    </a:lnTo>
                    <a:lnTo>
                      <a:pt x="93" y="67"/>
                    </a:lnTo>
                    <a:lnTo>
                      <a:pt x="63" y="47"/>
                    </a:lnTo>
                    <a:lnTo>
                      <a:pt x="35" y="26"/>
                    </a:lnTo>
                    <a:lnTo>
                      <a:pt x="0" y="5"/>
                    </a:lnTo>
                    <a:lnTo>
                      <a:pt x="3" y="0"/>
                    </a:lnTo>
                    <a:lnTo>
                      <a:pt x="39" y="22"/>
                    </a:lnTo>
                    <a:lnTo>
                      <a:pt x="67" y="43"/>
                    </a:lnTo>
                    <a:lnTo>
                      <a:pt x="96" y="62"/>
                    </a:lnTo>
                    <a:lnTo>
                      <a:pt x="113" y="71"/>
                    </a:lnTo>
                    <a:lnTo>
                      <a:pt x="132" y="78"/>
                    </a:lnTo>
                    <a:lnTo>
                      <a:pt x="129" y="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39" name="Google Shape;2639;p52"/>
              <p:cNvSpPr/>
              <p:nvPr/>
            </p:nvSpPr>
            <p:spPr>
              <a:xfrm>
                <a:off x="4282" y="2084"/>
                <a:ext cx="3" cy="6"/>
              </a:xfrm>
              <a:custGeom>
                <a:avLst/>
                <a:gdLst/>
                <a:ahLst/>
                <a:cxnLst/>
                <a:rect l="l" t="t" r="r" b="b"/>
                <a:pathLst>
                  <a:path w="3" h="6" extrusionOk="0">
                    <a:moveTo>
                      <a:pt x="2" y="6"/>
                    </a:moveTo>
                    <a:lnTo>
                      <a:pt x="0" y="6"/>
                    </a:lnTo>
                    <a:lnTo>
                      <a:pt x="3" y="1"/>
                    </a:lnTo>
                    <a:lnTo>
                      <a:pt x="2" y="0"/>
                    </a:lnTo>
                    <a:lnTo>
                      <a:pt x="2"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40" name="Google Shape;2640;p52"/>
              <p:cNvSpPr/>
              <p:nvPr/>
            </p:nvSpPr>
            <p:spPr>
              <a:xfrm>
                <a:off x="3997" y="1897"/>
                <a:ext cx="159" cy="115"/>
              </a:xfrm>
              <a:custGeom>
                <a:avLst/>
                <a:gdLst/>
                <a:ahLst/>
                <a:cxnLst/>
                <a:rect l="l" t="t" r="r" b="b"/>
                <a:pathLst>
                  <a:path w="159" h="115" extrusionOk="0">
                    <a:moveTo>
                      <a:pt x="156" y="115"/>
                    </a:moveTo>
                    <a:lnTo>
                      <a:pt x="113" y="91"/>
                    </a:lnTo>
                    <a:lnTo>
                      <a:pt x="74" y="66"/>
                    </a:lnTo>
                    <a:lnTo>
                      <a:pt x="38" y="40"/>
                    </a:lnTo>
                    <a:lnTo>
                      <a:pt x="19" y="23"/>
                    </a:lnTo>
                    <a:lnTo>
                      <a:pt x="0" y="5"/>
                    </a:lnTo>
                    <a:lnTo>
                      <a:pt x="4" y="0"/>
                    </a:lnTo>
                    <a:lnTo>
                      <a:pt x="24" y="18"/>
                    </a:lnTo>
                    <a:lnTo>
                      <a:pt x="42" y="35"/>
                    </a:lnTo>
                    <a:lnTo>
                      <a:pt x="78" y="62"/>
                    </a:lnTo>
                    <a:lnTo>
                      <a:pt x="116" y="86"/>
                    </a:lnTo>
                    <a:lnTo>
                      <a:pt x="159" y="110"/>
                    </a:lnTo>
                    <a:lnTo>
                      <a:pt x="156"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41" name="Google Shape;2641;p52"/>
              <p:cNvSpPr/>
              <p:nvPr/>
            </p:nvSpPr>
            <p:spPr>
              <a:xfrm>
                <a:off x="4153" y="2007"/>
                <a:ext cx="3" cy="5"/>
              </a:xfrm>
              <a:custGeom>
                <a:avLst/>
                <a:gdLst/>
                <a:ahLst/>
                <a:cxnLst/>
                <a:rect l="l" t="t" r="r" b="b"/>
                <a:pathLst>
                  <a:path w="3" h="5" extrusionOk="0">
                    <a:moveTo>
                      <a:pt x="3" y="0"/>
                    </a:moveTo>
                    <a:lnTo>
                      <a:pt x="0" y="5"/>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42" name="Google Shape;2642;p52"/>
              <p:cNvSpPr/>
              <p:nvPr/>
            </p:nvSpPr>
            <p:spPr>
              <a:xfrm>
                <a:off x="3996" y="1898"/>
                <a:ext cx="124" cy="135"/>
              </a:xfrm>
              <a:custGeom>
                <a:avLst/>
                <a:gdLst/>
                <a:ahLst/>
                <a:cxnLst/>
                <a:rect l="l" t="t" r="r" b="b"/>
                <a:pathLst>
                  <a:path w="124" h="135" extrusionOk="0">
                    <a:moveTo>
                      <a:pt x="5" y="0"/>
                    </a:moveTo>
                    <a:lnTo>
                      <a:pt x="17" y="21"/>
                    </a:lnTo>
                    <a:lnTo>
                      <a:pt x="31" y="40"/>
                    </a:lnTo>
                    <a:lnTo>
                      <a:pt x="45" y="54"/>
                    </a:lnTo>
                    <a:lnTo>
                      <a:pt x="60" y="68"/>
                    </a:lnTo>
                    <a:lnTo>
                      <a:pt x="91" y="95"/>
                    </a:lnTo>
                    <a:lnTo>
                      <a:pt x="108" y="111"/>
                    </a:lnTo>
                    <a:lnTo>
                      <a:pt x="124" y="130"/>
                    </a:lnTo>
                    <a:lnTo>
                      <a:pt x="120" y="135"/>
                    </a:lnTo>
                    <a:lnTo>
                      <a:pt x="104" y="117"/>
                    </a:lnTo>
                    <a:lnTo>
                      <a:pt x="87" y="100"/>
                    </a:lnTo>
                    <a:lnTo>
                      <a:pt x="56" y="73"/>
                    </a:lnTo>
                    <a:lnTo>
                      <a:pt x="41" y="59"/>
                    </a:lnTo>
                    <a:lnTo>
                      <a:pt x="26" y="43"/>
                    </a:lnTo>
                    <a:lnTo>
                      <a:pt x="12" y="24"/>
                    </a:lnTo>
                    <a:lnTo>
                      <a:pt x="0" y="3"/>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43" name="Google Shape;2643;p52"/>
              <p:cNvSpPr/>
              <p:nvPr/>
            </p:nvSpPr>
            <p:spPr>
              <a:xfrm>
                <a:off x="3996" y="1897"/>
                <a:ext cx="5" cy="5"/>
              </a:xfrm>
              <a:custGeom>
                <a:avLst/>
                <a:gdLst/>
                <a:ahLst/>
                <a:cxnLst/>
                <a:rect l="l" t="t" r="r" b="b"/>
                <a:pathLst>
                  <a:path w="5" h="5" extrusionOk="0">
                    <a:moveTo>
                      <a:pt x="5" y="0"/>
                    </a:moveTo>
                    <a:lnTo>
                      <a:pt x="0" y="4"/>
                    </a:lnTo>
                    <a:lnTo>
                      <a:pt x="5" y="1"/>
                    </a:lnTo>
                    <a:lnTo>
                      <a:pt x="1" y="5"/>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44" name="Google Shape;2644;p52"/>
              <p:cNvSpPr txBox="1"/>
              <p:nvPr/>
            </p:nvSpPr>
            <p:spPr>
              <a:xfrm>
                <a:off x="4101" y="2027"/>
                <a:ext cx="17" cy="6"/>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45" name="Google Shape;2645;p52"/>
              <p:cNvSpPr/>
              <p:nvPr/>
            </p:nvSpPr>
            <p:spPr>
              <a:xfrm>
                <a:off x="4116" y="2027"/>
                <a:ext cx="8" cy="6"/>
              </a:xfrm>
              <a:custGeom>
                <a:avLst/>
                <a:gdLst/>
                <a:ahLst/>
                <a:cxnLst/>
                <a:rect l="l" t="t" r="r" b="b"/>
                <a:pathLst>
                  <a:path w="8" h="6" extrusionOk="0">
                    <a:moveTo>
                      <a:pt x="4" y="1"/>
                    </a:moveTo>
                    <a:lnTo>
                      <a:pt x="8" y="6"/>
                    </a:lnTo>
                    <a:lnTo>
                      <a:pt x="2" y="6"/>
                    </a:lnTo>
                    <a:lnTo>
                      <a:pt x="2" y="0"/>
                    </a:lnTo>
                    <a:lnTo>
                      <a:pt x="0" y="6"/>
                    </a:lnTo>
                    <a:lnTo>
                      <a:pt x="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46" name="Google Shape;2646;p52"/>
              <p:cNvSpPr/>
              <p:nvPr/>
            </p:nvSpPr>
            <p:spPr>
              <a:xfrm>
                <a:off x="3843" y="1923"/>
                <a:ext cx="259" cy="110"/>
              </a:xfrm>
              <a:custGeom>
                <a:avLst/>
                <a:gdLst/>
                <a:ahLst/>
                <a:cxnLst/>
                <a:rect l="l" t="t" r="r" b="b"/>
                <a:pathLst>
                  <a:path w="259" h="110" extrusionOk="0">
                    <a:moveTo>
                      <a:pt x="256" y="110"/>
                    </a:moveTo>
                    <a:lnTo>
                      <a:pt x="259" y="105"/>
                    </a:lnTo>
                    <a:lnTo>
                      <a:pt x="3" y="0"/>
                    </a:lnTo>
                    <a:lnTo>
                      <a:pt x="0" y="5"/>
                    </a:lnTo>
                    <a:lnTo>
                      <a:pt x="256" y="1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47" name="Google Shape;2647;p52"/>
              <p:cNvSpPr/>
              <p:nvPr/>
            </p:nvSpPr>
            <p:spPr>
              <a:xfrm>
                <a:off x="4099" y="2027"/>
                <a:ext cx="3" cy="6"/>
              </a:xfrm>
              <a:custGeom>
                <a:avLst/>
                <a:gdLst/>
                <a:ahLst/>
                <a:cxnLst/>
                <a:rect l="l" t="t" r="r" b="b"/>
                <a:pathLst>
                  <a:path w="3" h="6" extrusionOk="0">
                    <a:moveTo>
                      <a:pt x="2" y="6"/>
                    </a:moveTo>
                    <a:lnTo>
                      <a:pt x="0" y="6"/>
                    </a:lnTo>
                    <a:lnTo>
                      <a:pt x="3" y="1"/>
                    </a:lnTo>
                    <a:lnTo>
                      <a:pt x="2" y="0"/>
                    </a:lnTo>
                    <a:lnTo>
                      <a:pt x="2"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48" name="Google Shape;2648;p52"/>
              <p:cNvSpPr/>
              <p:nvPr/>
            </p:nvSpPr>
            <p:spPr>
              <a:xfrm>
                <a:off x="3843" y="1923"/>
                <a:ext cx="142" cy="133"/>
              </a:xfrm>
              <a:custGeom>
                <a:avLst/>
                <a:gdLst/>
                <a:ahLst/>
                <a:cxnLst/>
                <a:rect l="l" t="t" r="r" b="b"/>
                <a:pathLst>
                  <a:path w="142" h="133" extrusionOk="0">
                    <a:moveTo>
                      <a:pt x="3" y="0"/>
                    </a:moveTo>
                    <a:lnTo>
                      <a:pt x="24" y="18"/>
                    </a:lnTo>
                    <a:lnTo>
                      <a:pt x="42" y="35"/>
                    </a:lnTo>
                    <a:lnTo>
                      <a:pt x="71" y="67"/>
                    </a:lnTo>
                    <a:lnTo>
                      <a:pt x="86" y="83"/>
                    </a:lnTo>
                    <a:lnTo>
                      <a:pt x="101" y="99"/>
                    </a:lnTo>
                    <a:lnTo>
                      <a:pt x="121" y="114"/>
                    </a:lnTo>
                    <a:lnTo>
                      <a:pt x="142" y="128"/>
                    </a:lnTo>
                    <a:lnTo>
                      <a:pt x="139" y="133"/>
                    </a:lnTo>
                    <a:lnTo>
                      <a:pt x="118" y="119"/>
                    </a:lnTo>
                    <a:lnTo>
                      <a:pt x="98" y="104"/>
                    </a:lnTo>
                    <a:lnTo>
                      <a:pt x="82" y="88"/>
                    </a:lnTo>
                    <a:lnTo>
                      <a:pt x="67" y="72"/>
                    </a:lnTo>
                    <a:lnTo>
                      <a:pt x="38" y="40"/>
                    </a:lnTo>
                    <a:lnTo>
                      <a:pt x="20" y="23"/>
                    </a:lnTo>
                    <a:lnTo>
                      <a:pt x="0" y="5"/>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49" name="Google Shape;2649;p52"/>
              <p:cNvSpPr/>
              <p:nvPr/>
            </p:nvSpPr>
            <p:spPr>
              <a:xfrm>
                <a:off x="3843" y="1923"/>
                <a:ext cx="3" cy="5"/>
              </a:xfrm>
              <a:custGeom>
                <a:avLst/>
                <a:gdLst/>
                <a:ahLst/>
                <a:cxnLst/>
                <a:rect l="l" t="t" r="r" b="b"/>
                <a:pathLst>
                  <a:path w="3" h="5" extrusionOk="0">
                    <a:moveTo>
                      <a:pt x="3" y="0"/>
                    </a:moveTo>
                    <a:lnTo>
                      <a:pt x="0" y="5"/>
                    </a:lnTo>
                    <a:lnTo>
                      <a:pt x="3" y="0"/>
                    </a:lnTo>
                    <a:lnTo>
                      <a:pt x="0" y="5"/>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50" name="Google Shape;2650;p52"/>
              <p:cNvSpPr/>
              <p:nvPr/>
            </p:nvSpPr>
            <p:spPr>
              <a:xfrm>
                <a:off x="3982" y="2051"/>
                <a:ext cx="9" cy="5"/>
              </a:xfrm>
              <a:custGeom>
                <a:avLst/>
                <a:gdLst/>
                <a:ahLst/>
                <a:cxnLst/>
                <a:rect l="l" t="t" r="r" b="b"/>
                <a:pathLst>
                  <a:path w="9" h="5" extrusionOk="0">
                    <a:moveTo>
                      <a:pt x="3" y="0"/>
                    </a:moveTo>
                    <a:lnTo>
                      <a:pt x="9" y="4"/>
                    </a:lnTo>
                    <a:lnTo>
                      <a:pt x="3" y="5"/>
                    </a:lnTo>
                    <a:lnTo>
                      <a:pt x="1" y="0"/>
                    </a:lnTo>
                    <a:lnTo>
                      <a:pt x="0" y="5"/>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51" name="Google Shape;2651;p52"/>
              <p:cNvSpPr/>
              <p:nvPr/>
            </p:nvSpPr>
            <p:spPr>
              <a:xfrm>
                <a:off x="3631" y="2124"/>
                <a:ext cx="1143" cy="1040"/>
              </a:xfrm>
              <a:custGeom>
                <a:avLst/>
                <a:gdLst/>
                <a:ahLst/>
                <a:cxnLst/>
                <a:rect l="l" t="t" r="r" b="b"/>
                <a:pathLst>
                  <a:path w="1143" h="1040" extrusionOk="0">
                    <a:moveTo>
                      <a:pt x="164" y="234"/>
                    </a:moveTo>
                    <a:lnTo>
                      <a:pt x="156" y="221"/>
                    </a:lnTo>
                    <a:lnTo>
                      <a:pt x="148" y="209"/>
                    </a:lnTo>
                    <a:lnTo>
                      <a:pt x="143" y="203"/>
                    </a:lnTo>
                    <a:lnTo>
                      <a:pt x="139" y="198"/>
                    </a:lnTo>
                    <a:lnTo>
                      <a:pt x="129" y="189"/>
                    </a:lnTo>
                    <a:lnTo>
                      <a:pt x="119" y="181"/>
                    </a:lnTo>
                    <a:lnTo>
                      <a:pt x="114" y="177"/>
                    </a:lnTo>
                    <a:lnTo>
                      <a:pt x="109" y="174"/>
                    </a:lnTo>
                    <a:lnTo>
                      <a:pt x="98" y="169"/>
                    </a:lnTo>
                    <a:lnTo>
                      <a:pt x="87" y="164"/>
                    </a:lnTo>
                    <a:lnTo>
                      <a:pt x="77" y="162"/>
                    </a:lnTo>
                    <a:lnTo>
                      <a:pt x="67" y="160"/>
                    </a:lnTo>
                    <a:lnTo>
                      <a:pt x="63" y="160"/>
                    </a:lnTo>
                    <a:lnTo>
                      <a:pt x="58" y="160"/>
                    </a:lnTo>
                    <a:lnTo>
                      <a:pt x="49" y="161"/>
                    </a:lnTo>
                    <a:lnTo>
                      <a:pt x="45" y="162"/>
                    </a:lnTo>
                    <a:lnTo>
                      <a:pt x="41" y="163"/>
                    </a:lnTo>
                    <a:lnTo>
                      <a:pt x="37" y="165"/>
                    </a:lnTo>
                    <a:lnTo>
                      <a:pt x="33" y="167"/>
                    </a:lnTo>
                    <a:lnTo>
                      <a:pt x="25" y="172"/>
                    </a:lnTo>
                    <a:lnTo>
                      <a:pt x="22" y="175"/>
                    </a:lnTo>
                    <a:lnTo>
                      <a:pt x="19" y="178"/>
                    </a:lnTo>
                    <a:lnTo>
                      <a:pt x="14" y="185"/>
                    </a:lnTo>
                    <a:lnTo>
                      <a:pt x="10" y="193"/>
                    </a:lnTo>
                    <a:lnTo>
                      <a:pt x="7" y="200"/>
                    </a:lnTo>
                    <a:lnTo>
                      <a:pt x="4" y="209"/>
                    </a:lnTo>
                    <a:lnTo>
                      <a:pt x="2" y="217"/>
                    </a:lnTo>
                    <a:lnTo>
                      <a:pt x="1" y="225"/>
                    </a:lnTo>
                    <a:lnTo>
                      <a:pt x="0" y="233"/>
                    </a:lnTo>
                    <a:lnTo>
                      <a:pt x="0" y="241"/>
                    </a:lnTo>
                    <a:lnTo>
                      <a:pt x="0" y="249"/>
                    </a:lnTo>
                    <a:lnTo>
                      <a:pt x="0" y="258"/>
                    </a:lnTo>
                    <a:lnTo>
                      <a:pt x="2" y="274"/>
                    </a:lnTo>
                    <a:lnTo>
                      <a:pt x="4" y="283"/>
                    </a:lnTo>
                    <a:lnTo>
                      <a:pt x="6" y="292"/>
                    </a:lnTo>
                    <a:lnTo>
                      <a:pt x="10" y="308"/>
                    </a:lnTo>
                    <a:lnTo>
                      <a:pt x="15" y="323"/>
                    </a:lnTo>
                    <a:lnTo>
                      <a:pt x="20" y="337"/>
                    </a:lnTo>
                    <a:lnTo>
                      <a:pt x="26" y="349"/>
                    </a:lnTo>
                    <a:lnTo>
                      <a:pt x="32" y="360"/>
                    </a:lnTo>
                    <a:lnTo>
                      <a:pt x="40" y="376"/>
                    </a:lnTo>
                    <a:lnTo>
                      <a:pt x="43" y="382"/>
                    </a:lnTo>
                    <a:lnTo>
                      <a:pt x="44" y="393"/>
                    </a:lnTo>
                    <a:lnTo>
                      <a:pt x="45" y="404"/>
                    </a:lnTo>
                    <a:lnTo>
                      <a:pt x="45" y="427"/>
                    </a:lnTo>
                    <a:lnTo>
                      <a:pt x="44" y="438"/>
                    </a:lnTo>
                    <a:lnTo>
                      <a:pt x="43" y="451"/>
                    </a:lnTo>
                    <a:lnTo>
                      <a:pt x="42" y="463"/>
                    </a:lnTo>
                    <a:lnTo>
                      <a:pt x="40" y="475"/>
                    </a:lnTo>
                    <a:lnTo>
                      <a:pt x="35" y="499"/>
                    </a:lnTo>
                    <a:lnTo>
                      <a:pt x="30" y="523"/>
                    </a:lnTo>
                    <a:lnTo>
                      <a:pt x="18" y="573"/>
                    </a:lnTo>
                    <a:lnTo>
                      <a:pt x="12" y="597"/>
                    </a:lnTo>
                    <a:lnTo>
                      <a:pt x="8" y="622"/>
                    </a:lnTo>
                    <a:lnTo>
                      <a:pt x="6" y="634"/>
                    </a:lnTo>
                    <a:lnTo>
                      <a:pt x="5" y="645"/>
                    </a:lnTo>
                    <a:lnTo>
                      <a:pt x="4" y="657"/>
                    </a:lnTo>
                    <a:lnTo>
                      <a:pt x="3" y="668"/>
                    </a:lnTo>
                    <a:lnTo>
                      <a:pt x="3" y="679"/>
                    </a:lnTo>
                    <a:lnTo>
                      <a:pt x="3" y="691"/>
                    </a:lnTo>
                    <a:lnTo>
                      <a:pt x="4" y="702"/>
                    </a:lnTo>
                    <a:lnTo>
                      <a:pt x="6" y="713"/>
                    </a:lnTo>
                    <a:lnTo>
                      <a:pt x="8" y="723"/>
                    </a:lnTo>
                    <a:lnTo>
                      <a:pt x="11" y="733"/>
                    </a:lnTo>
                    <a:lnTo>
                      <a:pt x="14" y="743"/>
                    </a:lnTo>
                    <a:lnTo>
                      <a:pt x="19" y="753"/>
                    </a:lnTo>
                    <a:lnTo>
                      <a:pt x="26" y="768"/>
                    </a:lnTo>
                    <a:lnTo>
                      <a:pt x="35" y="781"/>
                    </a:lnTo>
                    <a:lnTo>
                      <a:pt x="51" y="807"/>
                    </a:lnTo>
                    <a:lnTo>
                      <a:pt x="59" y="819"/>
                    </a:lnTo>
                    <a:lnTo>
                      <a:pt x="67" y="831"/>
                    </a:lnTo>
                    <a:lnTo>
                      <a:pt x="76" y="843"/>
                    </a:lnTo>
                    <a:lnTo>
                      <a:pt x="85" y="855"/>
                    </a:lnTo>
                    <a:lnTo>
                      <a:pt x="94" y="865"/>
                    </a:lnTo>
                    <a:lnTo>
                      <a:pt x="104" y="876"/>
                    </a:lnTo>
                    <a:lnTo>
                      <a:pt x="113" y="886"/>
                    </a:lnTo>
                    <a:lnTo>
                      <a:pt x="123" y="895"/>
                    </a:lnTo>
                    <a:lnTo>
                      <a:pt x="132" y="904"/>
                    </a:lnTo>
                    <a:lnTo>
                      <a:pt x="142" y="913"/>
                    </a:lnTo>
                    <a:lnTo>
                      <a:pt x="163" y="931"/>
                    </a:lnTo>
                    <a:lnTo>
                      <a:pt x="186" y="946"/>
                    </a:lnTo>
                    <a:lnTo>
                      <a:pt x="197" y="954"/>
                    </a:lnTo>
                    <a:lnTo>
                      <a:pt x="209" y="961"/>
                    </a:lnTo>
                    <a:lnTo>
                      <a:pt x="221" y="967"/>
                    </a:lnTo>
                    <a:lnTo>
                      <a:pt x="233" y="974"/>
                    </a:lnTo>
                    <a:lnTo>
                      <a:pt x="247" y="980"/>
                    </a:lnTo>
                    <a:lnTo>
                      <a:pt x="259" y="986"/>
                    </a:lnTo>
                    <a:lnTo>
                      <a:pt x="286" y="997"/>
                    </a:lnTo>
                    <a:lnTo>
                      <a:pt x="314" y="1008"/>
                    </a:lnTo>
                    <a:lnTo>
                      <a:pt x="344" y="1017"/>
                    </a:lnTo>
                    <a:lnTo>
                      <a:pt x="375" y="1026"/>
                    </a:lnTo>
                    <a:lnTo>
                      <a:pt x="482" y="1038"/>
                    </a:lnTo>
                    <a:lnTo>
                      <a:pt x="495" y="1039"/>
                    </a:lnTo>
                    <a:lnTo>
                      <a:pt x="509" y="1040"/>
                    </a:lnTo>
                    <a:lnTo>
                      <a:pt x="523" y="1040"/>
                    </a:lnTo>
                    <a:lnTo>
                      <a:pt x="539" y="1040"/>
                    </a:lnTo>
                    <a:lnTo>
                      <a:pt x="553" y="1039"/>
                    </a:lnTo>
                    <a:lnTo>
                      <a:pt x="568" y="1038"/>
                    </a:lnTo>
                    <a:lnTo>
                      <a:pt x="583" y="1037"/>
                    </a:lnTo>
                    <a:lnTo>
                      <a:pt x="598" y="1035"/>
                    </a:lnTo>
                    <a:lnTo>
                      <a:pt x="614" y="1033"/>
                    </a:lnTo>
                    <a:lnTo>
                      <a:pt x="629" y="1030"/>
                    </a:lnTo>
                    <a:lnTo>
                      <a:pt x="659" y="1024"/>
                    </a:lnTo>
                    <a:lnTo>
                      <a:pt x="690" y="1016"/>
                    </a:lnTo>
                    <a:lnTo>
                      <a:pt x="719" y="1008"/>
                    </a:lnTo>
                    <a:lnTo>
                      <a:pt x="748" y="997"/>
                    </a:lnTo>
                    <a:lnTo>
                      <a:pt x="777" y="987"/>
                    </a:lnTo>
                    <a:lnTo>
                      <a:pt x="804" y="977"/>
                    </a:lnTo>
                    <a:lnTo>
                      <a:pt x="830" y="966"/>
                    </a:lnTo>
                    <a:lnTo>
                      <a:pt x="854" y="955"/>
                    </a:lnTo>
                    <a:lnTo>
                      <a:pt x="876" y="945"/>
                    </a:lnTo>
                    <a:lnTo>
                      <a:pt x="897" y="934"/>
                    </a:lnTo>
                    <a:lnTo>
                      <a:pt x="914" y="923"/>
                    </a:lnTo>
                    <a:lnTo>
                      <a:pt x="927" y="915"/>
                    </a:lnTo>
                    <a:lnTo>
                      <a:pt x="939" y="907"/>
                    </a:lnTo>
                    <a:lnTo>
                      <a:pt x="950" y="899"/>
                    </a:lnTo>
                    <a:lnTo>
                      <a:pt x="962" y="890"/>
                    </a:lnTo>
                    <a:lnTo>
                      <a:pt x="973" y="881"/>
                    </a:lnTo>
                    <a:lnTo>
                      <a:pt x="984" y="872"/>
                    </a:lnTo>
                    <a:lnTo>
                      <a:pt x="994" y="863"/>
                    </a:lnTo>
                    <a:lnTo>
                      <a:pt x="1003" y="853"/>
                    </a:lnTo>
                    <a:lnTo>
                      <a:pt x="1012" y="842"/>
                    </a:lnTo>
                    <a:lnTo>
                      <a:pt x="1021" y="832"/>
                    </a:lnTo>
                    <a:lnTo>
                      <a:pt x="1029" y="822"/>
                    </a:lnTo>
                    <a:lnTo>
                      <a:pt x="1038" y="811"/>
                    </a:lnTo>
                    <a:lnTo>
                      <a:pt x="1046" y="800"/>
                    </a:lnTo>
                    <a:lnTo>
                      <a:pt x="1053" y="789"/>
                    </a:lnTo>
                    <a:lnTo>
                      <a:pt x="1060" y="778"/>
                    </a:lnTo>
                    <a:lnTo>
                      <a:pt x="1066" y="766"/>
                    </a:lnTo>
                    <a:lnTo>
                      <a:pt x="1072" y="754"/>
                    </a:lnTo>
                    <a:lnTo>
                      <a:pt x="1077" y="742"/>
                    </a:lnTo>
                    <a:lnTo>
                      <a:pt x="1087" y="717"/>
                    </a:lnTo>
                    <a:lnTo>
                      <a:pt x="1092" y="704"/>
                    </a:lnTo>
                    <a:lnTo>
                      <a:pt x="1096" y="692"/>
                    </a:lnTo>
                    <a:lnTo>
                      <a:pt x="1099" y="678"/>
                    </a:lnTo>
                    <a:lnTo>
                      <a:pt x="1102" y="664"/>
                    </a:lnTo>
                    <a:lnTo>
                      <a:pt x="1108" y="637"/>
                    </a:lnTo>
                    <a:lnTo>
                      <a:pt x="1111" y="623"/>
                    </a:lnTo>
                    <a:lnTo>
                      <a:pt x="1112" y="609"/>
                    </a:lnTo>
                    <a:lnTo>
                      <a:pt x="1114" y="594"/>
                    </a:lnTo>
                    <a:lnTo>
                      <a:pt x="1115" y="580"/>
                    </a:lnTo>
                    <a:lnTo>
                      <a:pt x="1115" y="565"/>
                    </a:lnTo>
                    <a:lnTo>
                      <a:pt x="1115" y="550"/>
                    </a:lnTo>
                    <a:lnTo>
                      <a:pt x="1115" y="543"/>
                    </a:lnTo>
                    <a:lnTo>
                      <a:pt x="1114" y="533"/>
                    </a:lnTo>
                    <a:lnTo>
                      <a:pt x="1112" y="521"/>
                    </a:lnTo>
                    <a:lnTo>
                      <a:pt x="1108" y="509"/>
                    </a:lnTo>
                    <a:lnTo>
                      <a:pt x="1102" y="481"/>
                    </a:lnTo>
                    <a:lnTo>
                      <a:pt x="1094" y="452"/>
                    </a:lnTo>
                    <a:lnTo>
                      <a:pt x="1087" y="421"/>
                    </a:lnTo>
                    <a:lnTo>
                      <a:pt x="1081" y="394"/>
                    </a:lnTo>
                    <a:lnTo>
                      <a:pt x="1078" y="382"/>
                    </a:lnTo>
                    <a:lnTo>
                      <a:pt x="1076" y="371"/>
                    </a:lnTo>
                    <a:lnTo>
                      <a:pt x="1075" y="360"/>
                    </a:lnTo>
                    <a:lnTo>
                      <a:pt x="1074" y="352"/>
                    </a:lnTo>
                    <a:lnTo>
                      <a:pt x="1078" y="345"/>
                    </a:lnTo>
                    <a:lnTo>
                      <a:pt x="1083" y="336"/>
                    </a:lnTo>
                    <a:lnTo>
                      <a:pt x="1089" y="326"/>
                    </a:lnTo>
                    <a:lnTo>
                      <a:pt x="1096" y="314"/>
                    </a:lnTo>
                    <a:lnTo>
                      <a:pt x="1100" y="308"/>
                    </a:lnTo>
                    <a:lnTo>
                      <a:pt x="1105" y="303"/>
                    </a:lnTo>
                    <a:lnTo>
                      <a:pt x="1115" y="292"/>
                    </a:lnTo>
                    <a:lnTo>
                      <a:pt x="1119" y="287"/>
                    </a:lnTo>
                    <a:lnTo>
                      <a:pt x="1124" y="283"/>
                    </a:lnTo>
                    <a:lnTo>
                      <a:pt x="1129" y="279"/>
                    </a:lnTo>
                    <a:lnTo>
                      <a:pt x="1133" y="274"/>
                    </a:lnTo>
                    <a:lnTo>
                      <a:pt x="1136" y="270"/>
                    </a:lnTo>
                    <a:lnTo>
                      <a:pt x="1139" y="266"/>
                    </a:lnTo>
                    <a:lnTo>
                      <a:pt x="1141" y="261"/>
                    </a:lnTo>
                    <a:lnTo>
                      <a:pt x="1142" y="257"/>
                    </a:lnTo>
                    <a:lnTo>
                      <a:pt x="1143" y="252"/>
                    </a:lnTo>
                    <a:lnTo>
                      <a:pt x="1143" y="247"/>
                    </a:lnTo>
                    <a:lnTo>
                      <a:pt x="1143" y="243"/>
                    </a:lnTo>
                    <a:lnTo>
                      <a:pt x="1142" y="238"/>
                    </a:lnTo>
                    <a:lnTo>
                      <a:pt x="1139" y="229"/>
                    </a:lnTo>
                    <a:lnTo>
                      <a:pt x="1136" y="225"/>
                    </a:lnTo>
                    <a:lnTo>
                      <a:pt x="1134" y="220"/>
                    </a:lnTo>
                    <a:lnTo>
                      <a:pt x="1131" y="216"/>
                    </a:lnTo>
                    <a:lnTo>
                      <a:pt x="1128" y="212"/>
                    </a:lnTo>
                    <a:lnTo>
                      <a:pt x="1120" y="203"/>
                    </a:lnTo>
                    <a:lnTo>
                      <a:pt x="1116" y="200"/>
                    </a:lnTo>
                    <a:lnTo>
                      <a:pt x="1112" y="196"/>
                    </a:lnTo>
                    <a:lnTo>
                      <a:pt x="1107" y="193"/>
                    </a:lnTo>
                    <a:lnTo>
                      <a:pt x="1102" y="190"/>
                    </a:lnTo>
                    <a:lnTo>
                      <a:pt x="1093" y="185"/>
                    </a:lnTo>
                    <a:lnTo>
                      <a:pt x="1089" y="183"/>
                    </a:lnTo>
                    <a:lnTo>
                      <a:pt x="1084" y="181"/>
                    </a:lnTo>
                    <a:lnTo>
                      <a:pt x="1079" y="180"/>
                    </a:lnTo>
                    <a:lnTo>
                      <a:pt x="1075" y="179"/>
                    </a:lnTo>
                    <a:lnTo>
                      <a:pt x="1070" y="178"/>
                    </a:lnTo>
                    <a:lnTo>
                      <a:pt x="1066" y="178"/>
                    </a:lnTo>
                    <a:lnTo>
                      <a:pt x="1057" y="178"/>
                    </a:lnTo>
                    <a:lnTo>
                      <a:pt x="1047" y="178"/>
                    </a:lnTo>
                    <a:lnTo>
                      <a:pt x="1036" y="178"/>
                    </a:lnTo>
                    <a:lnTo>
                      <a:pt x="1026" y="178"/>
                    </a:lnTo>
                    <a:lnTo>
                      <a:pt x="1017" y="179"/>
                    </a:lnTo>
                    <a:lnTo>
                      <a:pt x="1009" y="181"/>
                    </a:lnTo>
                    <a:lnTo>
                      <a:pt x="1001" y="183"/>
                    </a:lnTo>
                    <a:lnTo>
                      <a:pt x="994" y="185"/>
                    </a:lnTo>
                    <a:lnTo>
                      <a:pt x="987" y="188"/>
                    </a:lnTo>
                    <a:lnTo>
                      <a:pt x="980" y="191"/>
                    </a:lnTo>
                    <a:lnTo>
                      <a:pt x="974" y="194"/>
                    </a:lnTo>
                    <a:lnTo>
                      <a:pt x="961" y="201"/>
                    </a:lnTo>
                    <a:lnTo>
                      <a:pt x="951" y="209"/>
                    </a:lnTo>
                    <a:lnTo>
                      <a:pt x="942" y="217"/>
                    </a:lnTo>
                    <a:lnTo>
                      <a:pt x="927" y="231"/>
                    </a:lnTo>
                    <a:lnTo>
                      <a:pt x="920" y="237"/>
                    </a:lnTo>
                    <a:lnTo>
                      <a:pt x="913" y="242"/>
                    </a:lnTo>
                    <a:lnTo>
                      <a:pt x="910" y="244"/>
                    </a:lnTo>
                    <a:lnTo>
                      <a:pt x="907" y="245"/>
                    </a:lnTo>
                    <a:lnTo>
                      <a:pt x="900" y="247"/>
                    </a:lnTo>
                    <a:lnTo>
                      <a:pt x="897" y="246"/>
                    </a:lnTo>
                    <a:lnTo>
                      <a:pt x="892" y="246"/>
                    </a:lnTo>
                    <a:lnTo>
                      <a:pt x="889" y="244"/>
                    </a:lnTo>
                    <a:lnTo>
                      <a:pt x="885" y="243"/>
                    </a:lnTo>
                    <a:lnTo>
                      <a:pt x="882" y="241"/>
                    </a:lnTo>
                    <a:lnTo>
                      <a:pt x="880" y="238"/>
                    </a:lnTo>
                    <a:lnTo>
                      <a:pt x="878" y="236"/>
                    </a:lnTo>
                    <a:lnTo>
                      <a:pt x="875" y="233"/>
                    </a:lnTo>
                    <a:lnTo>
                      <a:pt x="871" y="226"/>
                    </a:lnTo>
                    <a:lnTo>
                      <a:pt x="866" y="217"/>
                    </a:lnTo>
                    <a:lnTo>
                      <a:pt x="858" y="197"/>
                    </a:lnTo>
                    <a:lnTo>
                      <a:pt x="850" y="175"/>
                    </a:lnTo>
                    <a:lnTo>
                      <a:pt x="836" y="132"/>
                    </a:lnTo>
                    <a:lnTo>
                      <a:pt x="833" y="121"/>
                    </a:lnTo>
                    <a:lnTo>
                      <a:pt x="829" y="113"/>
                    </a:lnTo>
                    <a:lnTo>
                      <a:pt x="826" y="106"/>
                    </a:lnTo>
                    <a:lnTo>
                      <a:pt x="822" y="100"/>
                    </a:lnTo>
                    <a:lnTo>
                      <a:pt x="815" y="93"/>
                    </a:lnTo>
                    <a:lnTo>
                      <a:pt x="809" y="86"/>
                    </a:lnTo>
                    <a:lnTo>
                      <a:pt x="797" y="72"/>
                    </a:lnTo>
                    <a:lnTo>
                      <a:pt x="791" y="66"/>
                    </a:lnTo>
                    <a:lnTo>
                      <a:pt x="785" y="61"/>
                    </a:lnTo>
                    <a:lnTo>
                      <a:pt x="772" y="50"/>
                    </a:lnTo>
                    <a:lnTo>
                      <a:pt x="766" y="45"/>
                    </a:lnTo>
                    <a:lnTo>
                      <a:pt x="759" y="40"/>
                    </a:lnTo>
                    <a:lnTo>
                      <a:pt x="745" y="32"/>
                    </a:lnTo>
                    <a:lnTo>
                      <a:pt x="738" y="29"/>
                    </a:lnTo>
                    <a:lnTo>
                      <a:pt x="731" y="26"/>
                    </a:lnTo>
                    <a:lnTo>
                      <a:pt x="717" y="20"/>
                    </a:lnTo>
                    <a:lnTo>
                      <a:pt x="710" y="17"/>
                    </a:lnTo>
                    <a:lnTo>
                      <a:pt x="703" y="15"/>
                    </a:lnTo>
                    <a:lnTo>
                      <a:pt x="687" y="11"/>
                    </a:lnTo>
                    <a:lnTo>
                      <a:pt x="671" y="8"/>
                    </a:lnTo>
                    <a:lnTo>
                      <a:pt x="654" y="5"/>
                    </a:lnTo>
                    <a:lnTo>
                      <a:pt x="637" y="4"/>
                    </a:lnTo>
                    <a:lnTo>
                      <a:pt x="619" y="2"/>
                    </a:lnTo>
                    <a:lnTo>
                      <a:pt x="599" y="2"/>
                    </a:lnTo>
                    <a:lnTo>
                      <a:pt x="580" y="2"/>
                    </a:lnTo>
                    <a:lnTo>
                      <a:pt x="549" y="1"/>
                    </a:lnTo>
                    <a:lnTo>
                      <a:pt x="518" y="0"/>
                    </a:lnTo>
                    <a:lnTo>
                      <a:pt x="488" y="0"/>
                    </a:lnTo>
                    <a:lnTo>
                      <a:pt x="474" y="0"/>
                    </a:lnTo>
                    <a:lnTo>
                      <a:pt x="459" y="1"/>
                    </a:lnTo>
                    <a:lnTo>
                      <a:pt x="445" y="3"/>
                    </a:lnTo>
                    <a:lnTo>
                      <a:pt x="432" y="5"/>
                    </a:lnTo>
                    <a:lnTo>
                      <a:pt x="418" y="8"/>
                    </a:lnTo>
                    <a:lnTo>
                      <a:pt x="405" y="12"/>
                    </a:lnTo>
                    <a:lnTo>
                      <a:pt x="398" y="14"/>
                    </a:lnTo>
                    <a:lnTo>
                      <a:pt x="392" y="17"/>
                    </a:lnTo>
                    <a:lnTo>
                      <a:pt x="378" y="23"/>
                    </a:lnTo>
                    <a:lnTo>
                      <a:pt x="366" y="30"/>
                    </a:lnTo>
                    <a:lnTo>
                      <a:pt x="360" y="34"/>
                    </a:lnTo>
                    <a:lnTo>
                      <a:pt x="354" y="39"/>
                    </a:lnTo>
                    <a:lnTo>
                      <a:pt x="350" y="42"/>
                    </a:lnTo>
                    <a:lnTo>
                      <a:pt x="346" y="45"/>
                    </a:lnTo>
                    <a:lnTo>
                      <a:pt x="338" y="55"/>
                    </a:lnTo>
                    <a:lnTo>
                      <a:pt x="328" y="65"/>
                    </a:lnTo>
                    <a:lnTo>
                      <a:pt x="319" y="77"/>
                    </a:lnTo>
                    <a:lnTo>
                      <a:pt x="296" y="104"/>
                    </a:lnTo>
                    <a:lnTo>
                      <a:pt x="273" y="135"/>
                    </a:lnTo>
                    <a:lnTo>
                      <a:pt x="261" y="150"/>
                    </a:lnTo>
                    <a:lnTo>
                      <a:pt x="248" y="165"/>
                    </a:lnTo>
                    <a:lnTo>
                      <a:pt x="234" y="179"/>
                    </a:lnTo>
                    <a:lnTo>
                      <a:pt x="220" y="192"/>
                    </a:lnTo>
                    <a:lnTo>
                      <a:pt x="207" y="205"/>
                    </a:lnTo>
                    <a:lnTo>
                      <a:pt x="200" y="212"/>
                    </a:lnTo>
                    <a:lnTo>
                      <a:pt x="196" y="214"/>
                    </a:lnTo>
                    <a:lnTo>
                      <a:pt x="193" y="217"/>
                    </a:lnTo>
                    <a:lnTo>
                      <a:pt x="186" y="222"/>
                    </a:lnTo>
                    <a:lnTo>
                      <a:pt x="179" y="226"/>
                    </a:lnTo>
                    <a:lnTo>
                      <a:pt x="164" y="234"/>
                    </a:lnTo>
                    <a:close/>
                  </a:path>
                </a:pathLst>
              </a:custGeom>
              <a:solidFill>
                <a:srgbClr val="E2A78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52" name="Google Shape;2652;p52"/>
              <p:cNvSpPr/>
              <p:nvPr/>
            </p:nvSpPr>
            <p:spPr>
              <a:xfrm>
                <a:off x="3648" y="2282"/>
                <a:ext cx="149" cy="78"/>
              </a:xfrm>
              <a:custGeom>
                <a:avLst/>
                <a:gdLst/>
                <a:ahLst/>
                <a:cxnLst/>
                <a:rect l="l" t="t" r="r" b="b"/>
                <a:pathLst>
                  <a:path w="149" h="78" extrusionOk="0">
                    <a:moveTo>
                      <a:pt x="145" y="78"/>
                    </a:moveTo>
                    <a:lnTo>
                      <a:pt x="129" y="53"/>
                    </a:lnTo>
                    <a:lnTo>
                      <a:pt x="110" y="33"/>
                    </a:lnTo>
                    <a:lnTo>
                      <a:pt x="90" y="19"/>
                    </a:lnTo>
                    <a:lnTo>
                      <a:pt x="68" y="9"/>
                    </a:lnTo>
                    <a:lnTo>
                      <a:pt x="59" y="6"/>
                    </a:lnTo>
                    <a:lnTo>
                      <a:pt x="50" y="5"/>
                    </a:lnTo>
                    <a:lnTo>
                      <a:pt x="41" y="5"/>
                    </a:lnTo>
                    <a:lnTo>
                      <a:pt x="33" y="6"/>
                    </a:lnTo>
                    <a:lnTo>
                      <a:pt x="24" y="8"/>
                    </a:lnTo>
                    <a:lnTo>
                      <a:pt x="17" y="12"/>
                    </a:lnTo>
                    <a:lnTo>
                      <a:pt x="10" y="17"/>
                    </a:lnTo>
                    <a:lnTo>
                      <a:pt x="4" y="23"/>
                    </a:lnTo>
                    <a:lnTo>
                      <a:pt x="0" y="18"/>
                    </a:lnTo>
                    <a:lnTo>
                      <a:pt x="6" y="12"/>
                    </a:lnTo>
                    <a:lnTo>
                      <a:pt x="14" y="7"/>
                    </a:lnTo>
                    <a:lnTo>
                      <a:pt x="21" y="3"/>
                    </a:lnTo>
                    <a:lnTo>
                      <a:pt x="31" y="1"/>
                    </a:lnTo>
                    <a:lnTo>
                      <a:pt x="41" y="0"/>
                    </a:lnTo>
                    <a:lnTo>
                      <a:pt x="50" y="0"/>
                    </a:lnTo>
                    <a:lnTo>
                      <a:pt x="61" y="1"/>
                    </a:lnTo>
                    <a:lnTo>
                      <a:pt x="71" y="4"/>
                    </a:lnTo>
                    <a:lnTo>
                      <a:pt x="93" y="14"/>
                    </a:lnTo>
                    <a:lnTo>
                      <a:pt x="114" y="29"/>
                    </a:lnTo>
                    <a:lnTo>
                      <a:pt x="133" y="48"/>
                    </a:lnTo>
                    <a:lnTo>
                      <a:pt x="149" y="74"/>
                    </a:lnTo>
                    <a:lnTo>
                      <a:pt x="145"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53" name="Google Shape;2653;p52"/>
              <p:cNvSpPr/>
              <p:nvPr/>
            </p:nvSpPr>
            <p:spPr>
              <a:xfrm>
                <a:off x="3627" y="2301"/>
                <a:ext cx="49" cy="207"/>
              </a:xfrm>
              <a:custGeom>
                <a:avLst/>
                <a:gdLst/>
                <a:ahLst/>
                <a:cxnLst/>
                <a:rect l="l" t="t" r="r" b="b"/>
                <a:pathLst>
                  <a:path w="49" h="207" extrusionOk="0">
                    <a:moveTo>
                      <a:pt x="25" y="3"/>
                    </a:moveTo>
                    <a:lnTo>
                      <a:pt x="16" y="17"/>
                    </a:lnTo>
                    <a:lnTo>
                      <a:pt x="11" y="32"/>
                    </a:lnTo>
                    <a:lnTo>
                      <a:pt x="8" y="47"/>
                    </a:lnTo>
                    <a:lnTo>
                      <a:pt x="6" y="64"/>
                    </a:lnTo>
                    <a:lnTo>
                      <a:pt x="9" y="97"/>
                    </a:lnTo>
                    <a:lnTo>
                      <a:pt x="17" y="131"/>
                    </a:lnTo>
                    <a:lnTo>
                      <a:pt x="27" y="159"/>
                    </a:lnTo>
                    <a:lnTo>
                      <a:pt x="37" y="182"/>
                    </a:lnTo>
                    <a:lnTo>
                      <a:pt x="49" y="204"/>
                    </a:lnTo>
                    <a:lnTo>
                      <a:pt x="44" y="207"/>
                    </a:lnTo>
                    <a:lnTo>
                      <a:pt x="31" y="185"/>
                    </a:lnTo>
                    <a:lnTo>
                      <a:pt x="21" y="160"/>
                    </a:lnTo>
                    <a:lnTo>
                      <a:pt x="11" y="132"/>
                    </a:lnTo>
                    <a:lnTo>
                      <a:pt x="3" y="98"/>
                    </a:lnTo>
                    <a:lnTo>
                      <a:pt x="0" y="64"/>
                    </a:lnTo>
                    <a:lnTo>
                      <a:pt x="2" y="47"/>
                    </a:lnTo>
                    <a:lnTo>
                      <a:pt x="5" y="30"/>
                    </a:lnTo>
                    <a:lnTo>
                      <a:pt x="11" y="14"/>
                    </a:lnTo>
                    <a:lnTo>
                      <a:pt x="20" y="0"/>
                    </a:lnTo>
                    <a:lnTo>
                      <a:pt x="25"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54" name="Google Shape;2654;p52"/>
              <p:cNvSpPr/>
              <p:nvPr/>
            </p:nvSpPr>
            <p:spPr>
              <a:xfrm>
                <a:off x="3647" y="2300"/>
                <a:ext cx="5" cy="5"/>
              </a:xfrm>
              <a:custGeom>
                <a:avLst/>
                <a:gdLst/>
                <a:ahLst/>
                <a:cxnLst/>
                <a:rect l="l" t="t" r="r" b="b"/>
                <a:pathLst>
                  <a:path w="5" h="5" extrusionOk="0">
                    <a:moveTo>
                      <a:pt x="1" y="0"/>
                    </a:moveTo>
                    <a:lnTo>
                      <a:pt x="0" y="1"/>
                    </a:lnTo>
                    <a:lnTo>
                      <a:pt x="5" y="4"/>
                    </a:lnTo>
                    <a:lnTo>
                      <a:pt x="5" y="5"/>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55" name="Google Shape;2655;p52"/>
              <p:cNvSpPr/>
              <p:nvPr/>
            </p:nvSpPr>
            <p:spPr>
              <a:xfrm>
                <a:off x="3631" y="2506"/>
                <a:ext cx="48" cy="372"/>
              </a:xfrm>
              <a:custGeom>
                <a:avLst/>
                <a:gdLst/>
                <a:ahLst/>
                <a:cxnLst/>
                <a:rect l="l" t="t" r="r" b="b"/>
                <a:pathLst>
                  <a:path w="48" h="372" extrusionOk="0">
                    <a:moveTo>
                      <a:pt x="46" y="0"/>
                    </a:moveTo>
                    <a:lnTo>
                      <a:pt x="48" y="22"/>
                    </a:lnTo>
                    <a:lnTo>
                      <a:pt x="48" y="45"/>
                    </a:lnTo>
                    <a:lnTo>
                      <a:pt x="43" y="93"/>
                    </a:lnTo>
                    <a:lnTo>
                      <a:pt x="33" y="141"/>
                    </a:lnTo>
                    <a:lnTo>
                      <a:pt x="21" y="191"/>
                    </a:lnTo>
                    <a:lnTo>
                      <a:pt x="11" y="240"/>
                    </a:lnTo>
                    <a:lnTo>
                      <a:pt x="8" y="263"/>
                    </a:lnTo>
                    <a:lnTo>
                      <a:pt x="6" y="286"/>
                    </a:lnTo>
                    <a:lnTo>
                      <a:pt x="6" y="309"/>
                    </a:lnTo>
                    <a:lnTo>
                      <a:pt x="8" y="331"/>
                    </a:lnTo>
                    <a:lnTo>
                      <a:pt x="14" y="351"/>
                    </a:lnTo>
                    <a:lnTo>
                      <a:pt x="22" y="371"/>
                    </a:lnTo>
                    <a:lnTo>
                      <a:pt x="16" y="372"/>
                    </a:lnTo>
                    <a:lnTo>
                      <a:pt x="8" y="352"/>
                    </a:lnTo>
                    <a:lnTo>
                      <a:pt x="2" y="332"/>
                    </a:lnTo>
                    <a:lnTo>
                      <a:pt x="0" y="309"/>
                    </a:lnTo>
                    <a:lnTo>
                      <a:pt x="0" y="286"/>
                    </a:lnTo>
                    <a:lnTo>
                      <a:pt x="2" y="263"/>
                    </a:lnTo>
                    <a:lnTo>
                      <a:pt x="5" y="239"/>
                    </a:lnTo>
                    <a:lnTo>
                      <a:pt x="15" y="190"/>
                    </a:lnTo>
                    <a:lnTo>
                      <a:pt x="26" y="140"/>
                    </a:lnTo>
                    <a:lnTo>
                      <a:pt x="37" y="93"/>
                    </a:lnTo>
                    <a:lnTo>
                      <a:pt x="42" y="45"/>
                    </a:lnTo>
                    <a:lnTo>
                      <a:pt x="42" y="22"/>
                    </a:lnTo>
                    <a:lnTo>
                      <a:pt x="40" y="1"/>
                    </a:lnTo>
                    <a:lnTo>
                      <a:pt x="4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56" name="Google Shape;2656;p52"/>
              <p:cNvSpPr/>
              <p:nvPr/>
            </p:nvSpPr>
            <p:spPr>
              <a:xfrm>
                <a:off x="3671" y="2505"/>
                <a:ext cx="6" cy="3"/>
              </a:xfrm>
              <a:custGeom>
                <a:avLst/>
                <a:gdLst/>
                <a:ahLst/>
                <a:cxnLst/>
                <a:rect l="l" t="t" r="r" b="b"/>
                <a:pathLst>
                  <a:path w="6" h="3" extrusionOk="0">
                    <a:moveTo>
                      <a:pt x="5" y="0"/>
                    </a:moveTo>
                    <a:lnTo>
                      <a:pt x="6" y="1"/>
                    </a:lnTo>
                    <a:lnTo>
                      <a:pt x="0" y="2"/>
                    </a:lnTo>
                    <a:lnTo>
                      <a:pt x="0" y="3"/>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57" name="Google Shape;2657;p52"/>
              <p:cNvSpPr/>
              <p:nvPr/>
            </p:nvSpPr>
            <p:spPr>
              <a:xfrm>
                <a:off x="3647" y="2876"/>
                <a:ext cx="359" cy="277"/>
              </a:xfrm>
              <a:custGeom>
                <a:avLst/>
                <a:gdLst/>
                <a:ahLst/>
                <a:cxnLst/>
                <a:rect l="l" t="t" r="r" b="b"/>
                <a:pathLst>
                  <a:path w="359" h="277" extrusionOk="0">
                    <a:moveTo>
                      <a:pt x="5" y="0"/>
                    </a:moveTo>
                    <a:lnTo>
                      <a:pt x="21" y="28"/>
                    </a:lnTo>
                    <a:lnTo>
                      <a:pt x="37" y="54"/>
                    </a:lnTo>
                    <a:lnTo>
                      <a:pt x="70" y="102"/>
                    </a:lnTo>
                    <a:lnTo>
                      <a:pt x="89" y="122"/>
                    </a:lnTo>
                    <a:lnTo>
                      <a:pt x="108" y="141"/>
                    </a:lnTo>
                    <a:lnTo>
                      <a:pt x="127" y="159"/>
                    </a:lnTo>
                    <a:lnTo>
                      <a:pt x="148" y="177"/>
                    </a:lnTo>
                    <a:lnTo>
                      <a:pt x="160" y="185"/>
                    </a:lnTo>
                    <a:lnTo>
                      <a:pt x="171" y="192"/>
                    </a:lnTo>
                    <a:lnTo>
                      <a:pt x="194" y="206"/>
                    </a:lnTo>
                    <a:lnTo>
                      <a:pt x="244" y="232"/>
                    </a:lnTo>
                    <a:lnTo>
                      <a:pt x="270" y="242"/>
                    </a:lnTo>
                    <a:lnTo>
                      <a:pt x="298" y="253"/>
                    </a:lnTo>
                    <a:lnTo>
                      <a:pt x="359" y="271"/>
                    </a:lnTo>
                    <a:lnTo>
                      <a:pt x="358" y="277"/>
                    </a:lnTo>
                    <a:lnTo>
                      <a:pt x="297" y="259"/>
                    </a:lnTo>
                    <a:lnTo>
                      <a:pt x="269" y="248"/>
                    </a:lnTo>
                    <a:lnTo>
                      <a:pt x="241" y="237"/>
                    </a:lnTo>
                    <a:lnTo>
                      <a:pt x="191" y="211"/>
                    </a:lnTo>
                    <a:lnTo>
                      <a:pt x="168" y="197"/>
                    </a:lnTo>
                    <a:lnTo>
                      <a:pt x="156" y="190"/>
                    </a:lnTo>
                    <a:lnTo>
                      <a:pt x="145" y="182"/>
                    </a:lnTo>
                    <a:lnTo>
                      <a:pt x="124" y="164"/>
                    </a:lnTo>
                    <a:lnTo>
                      <a:pt x="104" y="146"/>
                    </a:lnTo>
                    <a:lnTo>
                      <a:pt x="84" y="127"/>
                    </a:lnTo>
                    <a:lnTo>
                      <a:pt x="65" y="105"/>
                    </a:lnTo>
                    <a:lnTo>
                      <a:pt x="32" y="57"/>
                    </a:lnTo>
                    <a:lnTo>
                      <a:pt x="16" y="31"/>
                    </a:lnTo>
                    <a:lnTo>
                      <a:pt x="0" y="3"/>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58" name="Google Shape;2658;p52"/>
              <p:cNvSpPr/>
              <p:nvPr/>
            </p:nvSpPr>
            <p:spPr>
              <a:xfrm>
                <a:off x="3647" y="2876"/>
                <a:ext cx="6" cy="3"/>
              </a:xfrm>
              <a:custGeom>
                <a:avLst/>
                <a:gdLst/>
                <a:ahLst/>
                <a:cxnLst/>
                <a:rect l="l" t="t" r="r" b="b"/>
                <a:pathLst>
                  <a:path w="6" h="3" extrusionOk="0">
                    <a:moveTo>
                      <a:pt x="0" y="2"/>
                    </a:moveTo>
                    <a:lnTo>
                      <a:pt x="0" y="3"/>
                    </a:lnTo>
                    <a:lnTo>
                      <a:pt x="5" y="0"/>
                    </a:lnTo>
                    <a:lnTo>
                      <a:pt x="6" y="1"/>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59" name="Google Shape;2659;p52"/>
              <p:cNvSpPr/>
              <p:nvPr/>
            </p:nvSpPr>
            <p:spPr>
              <a:xfrm>
                <a:off x="4005" y="3147"/>
                <a:ext cx="107" cy="18"/>
              </a:xfrm>
              <a:custGeom>
                <a:avLst/>
                <a:gdLst/>
                <a:ahLst/>
                <a:cxnLst/>
                <a:rect l="l" t="t" r="r" b="b"/>
                <a:pathLst>
                  <a:path w="107" h="18" extrusionOk="0">
                    <a:moveTo>
                      <a:pt x="1" y="0"/>
                    </a:moveTo>
                    <a:lnTo>
                      <a:pt x="0" y="6"/>
                    </a:lnTo>
                    <a:lnTo>
                      <a:pt x="106" y="18"/>
                    </a:lnTo>
                    <a:lnTo>
                      <a:pt x="107" y="12"/>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60" name="Google Shape;2660;p52"/>
              <p:cNvSpPr/>
              <p:nvPr/>
            </p:nvSpPr>
            <p:spPr>
              <a:xfrm>
                <a:off x="4005" y="3147"/>
                <a:ext cx="1" cy="6"/>
              </a:xfrm>
              <a:custGeom>
                <a:avLst/>
                <a:gdLst/>
                <a:ahLst/>
                <a:cxnLst/>
                <a:rect l="l" t="t" r="r" b="b"/>
                <a:pathLst>
                  <a:path w="1" h="6" extrusionOk="0">
                    <a:moveTo>
                      <a:pt x="0" y="6"/>
                    </a:moveTo>
                    <a:lnTo>
                      <a:pt x="1" y="0"/>
                    </a:lnTo>
                    <a:lnTo>
                      <a:pt x="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61" name="Google Shape;2661;p52"/>
              <p:cNvSpPr/>
              <p:nvPr/>
            </p:nvSpPr>
            <p:spPr>
              <a:xfrm>
                <a:off x="4112" y="3045"/>
                <a:ext cx="434" cy="122"/>
              </a:xfrm>
              <a:custGeom>
                <a:avLst/>
                <a:gdLst/>
                <a:ahLst/>
                <a:cxnLst/>
                <a:rect l="l" t="t" r="r" b="b"/>
                <a:pathLst>
                  <a:path w="434" h="122" extrusionOk="0">
                    <a:moveTo>
                      <a:pt x="0" y="114"/>
                    </a:moveTo>
                    <a:lnTo>
                      <a:pt x="28" y="116"/>
                    </a:lnTo>
                    <a:lnTo>
                      <a:pt x="57" y="116"/>
                    </a:lnTo>
                    <a:lnTo>
                      <a:pt x="87" y="114"/>
                    </a:lnTo>
                    <a:lnTo>
                      <a:pt x="116" y="111"/>
                    </a:lnTo>
                    <a:lnTo>
                      <a:pt x="178" y="99"/>
                    </a:lnTo>
                    <a:lnTo>
                      <a:pt x="238" y="83"/>
                    </a:lnTo>
                    <a:lnTo>
                      <a:pt x="296" y="63"/>
                    </a:lnTo>
                    <a:lnTo>
                      <a:pt x="347" y="43"/>
                    </a:lnTo>
                    <a:lnTo>
                      <a:pt x="393" y="21"/>
                    </a:lnTo>
                    <a:lnTo>
                      <a:pt x="431" y="0"/>
                    </a:lnTo>
                    <a:lnTo>
                      <a:pt x="434" y="6"/>
                    </a:lnTo>
                    <a:lnTo>
                      <a:pt x="396" y="26"/>
                    </a:lnTo>
                    <a:lnTo>
                      <a:pt x="350" y="48"/>
                    </a:lnTo>
                    <a:lnTo>
                      <a:pt x="297" y="69"/>
                    </a:lnTo>
                    <a:lnTo>
                      <a:pt x="239" y="89"/>
                    </a:lnTo>
                    <a:lnTo>
                      <a:pt x="179" y="105"/>
                    </a:lnTo>
                    <a:lnTo>
                      <a:pt x="116" y="117"/>
                    </a:lnTo>
                    <a:lnTo>
                      <a:pt x="87" y="120"/>
                    </a:lnTo>
                    <a:lnTo>
                      <a:pt x="57" y="122"/>
                    </a:lnTo>
                    <a:lnTo>
                      <a:pt x="28" y="122"/>
                    </a:lnTo>
                    <a:lnTo>
                      <a:pt x="0" y="120"/>
                    </a:lnTo>
                    <a:lnTo>
                      <a:pt x="0"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62" name="Google Shape;2662;p52"/>
              <p:cNvSpPr/>
              <p:nvPr/>
            </p:nvSpPr>
            <p:spPr>
              <a:xfrm>
                <a:off x="4111" y="3159"/>
                <a:ext cx="1" cy="6"/>
              </a:xfrm>
              <a:custGeom>
                <a:avLst/>
                <a:gdLst/>
                <a:ahLst/>
                <a:cxnLst/>
                <a:rect l="l" t="t" r="r" b="b"/>
                <a:pathLst>
                  <a:path w="1" h="6" extrusionOk="0">
                    <a:moveTo>
                      <a:pt x="0" y="6"/>
                    </a:moveTo>
                    <a:lnTo>
                      <a:pt x="1" y="6"/>
                    </a:lnTo>
                    <a:lnTo>
                      <a:pt x="1" y="0"/>
                    </a:lnTo>
                    <a:lnTo>
                      <a:pt x="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63" name="Google Shape;2663;p52"/>
              <p:cNvSpPr/>
              <p:nvPr/>
            </p:nvSpPr>
            <p:spPr>
              <a:xfrm>
                <a:off x="4543" y="2674"/>
                <a:ext cx="205" cy="377"/>
              </a:xfrm>
              <a:custGeom>
                <a:avLst/>
                <a:gdLst/>
                <a:ahLst/>
                <a:cxnLst/>
                <a:rect l="l" t="t" r="r" b="b"/>
                <a:pathLst>
                  <a:path w="205" h="377" extrusionOk="0">
                    <a:moveTo>
                      <a:pt x="0" y="371"/>
                    </a:moveTo>
                    <a:lnTo>
                      <a:pt x="25" y="355"/>
                    </a:lnTo>
                    <a:lnTo>
                      <a:pt x="47" y="338"/>
                    </a:lnTo>
                    <a:lnTo>
                      <a:pt x="70" y="320"/>
                    </a:lnTo>
                    <a:lnTo>
                      <a:pt x="89" y="301"/>
                    </a:lnTo>
                    <a:lnTo>
                      <a:pt x="107" y="280"/>
                    </a:lnTo>
                    <a:lnTo>
                      <a:pt x="123" y="259"/>
                    </a:lnTo>
                    <a:lnTo>
                      <a:pt x="138" y="238"/>
                    </a:lnTo>
                    <a:lnTo>
                      <a:pt x="151" y="214"/>
                    </a:lnTo>
                    <a:lnTo>
                      <a:pt x="172" y="166"/>
                    </a:lnTo>
                    <a:lnTo>
                      <a:pt x="180" y="140"/>
                    </a:lnTo>
                    <a:lnTo>
                      <a:pt x="187" y="113"/>
                    </a:lnTo>
                    <a:lnTo>
                      <a:pt x="193" y="86"/>
                    </a:lnTo>
                    <a:lnTo>
                      <a:pt x="196" y="58"/>
                    </a:lnTo>
                    <a:lnTo>
                      <a:pt x="200" y="30"/>
                    </a:lnTo>
                    <a:lnTo>
                      <a:pt x="200" y="0"/>
                    </a:lnTo>
                    <a:lnTo>
                      <a:pt x="205" y="0"/>
                    </a:lnTo>
                    <a:lnTo>
                      <a:pt x="205" y="30"/>
                    </a:lnTo>
                    <a:lnTo>
                      <a:pt x="202" y="60"/>
                    </a:lnTo>
                    <a:lnTo>
                      <a:pt x="199" y="88"/>
                    </a:lnTo>
                    <a:lnTo>
                      <a:pt x="192" y="115"/>
                    </a:lnTo>
                    <a:lnTo>
                      <a:pt x="185" y="143"/>
                    </a:lnTo>
                    <a:lnTo>
                      <a:pt x="177" y="169"/>
                    </a:lnTo>
                    <a:lnTo>
                      <a:pt x="156" y="218"/>
                    </a:lnTo>
                    <a:lnTo>
                      <a:pt x="143" y="241"/>
                    </a:lnTo>
                    <a:lnTo>
                      <a:pt x="128" y="264"/>
                    </a:lnTo>
                    <a:lnTo>
                      <a:pt x="111" y="285"/>
                    </a:lnTo>
                    <a:lnTo>
                      <a:pt x="93" y="306"/>
                    </a:lnTo>
                    <a:lnTo>
                      <a:pt x="74" y="325"/>
                    </a:lnTo>
                    <a:lnTo>
                      <a:pt x="50" y="343"/>
                    </a:lnTo>
                    <a:lnTo>
                      <a:pt x="28" y="360"/>
                    </a:lnTo>
                    <a:lnTo>
                      <a:pt x="3" y="377"/>
                    </a:lnTo>
                    <a:lnTo>
                      <a:pt x="0" y="3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64" name="Google Shape;2664;p52"/>
              <p:cNvSpPr/>
              <p:nvPr/>
            </p:nvSpPr>
            <p:spPr>
              <a:xfrm>
                <a:off x="4543" y="3045"/>
                <a:ext cx="3" cy="6"/>
              </a:xfrm>
              <a:custGeom>
                <a:avLst/>
                <a:gdLst/>
                <a:ahLst/>
                <a:cxnLst/>
                <a:rect l="l" t="t" r="r" b="b"/>
                <a:pathLst>
                  <a:path w="3" h="6" extrusionOk="0">
                    <a:moveTo>
                      <a:pt x="3" y="6"/>
                    </a:moveTo>
                    <a:lnTo>
                      <a:pt x="0" y="0"/>
                    </a:lnTo>
                    <a:lnTo>
                      <a:pt x="3"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65" name="Google Shape;2665;p52"/>
              <p:cNvSpPr/>
              <p:nvPr/>
            </p:nvSpPr>
            <p:spPr>
              <a:xfrm>
                <a:off x="4702" y="2476"/>
                <a:ext cx="46" cy="198"/>
              </a:xfrm>
              <a:custGeom>
                <a:avLst/>
                <a:gdLst/>
                <a:ahLst/>
                <a:cxnLst/>
                <a:rect l="l" t="t" r="r" b="b"/>
                <a:pathLst>
                  <a:path w="46" h="198" extrusionOk="0">
                    <a:moveTo>
                      <a:pt x="41" y="198"/>
                    </a:moveTo>
                    <a:lnTo>
                      <a:pt x="40" y="181"/>
                    </a:lnTo>
                    <a:lnTo>
                      <a:pt x="34" y="158"/>
                    </a:lnTo>
                    <a:lnTo>
                      <a:pt x="20" y="101"/>
                    </a:lnTo>
                    <a:lnTo>
                      <a:pt x="6" y="43"/>
                    </a:lnTo>
                    <a:lnTo>
                      <a:pt x="2" y="19"/>
                    </a:lnTo>
                    <a:lnTo>
                      <a:pt x="0" y="0"/>
                    </a:lnTo>
                    <a:lnTo>
                      <a:pt x="5" y="0"/>
                    </a:lnTo>
                    <a:lnTo>
                      <a:pt x="7" y="19"/>
                    </a:lnTo>
                    <a:lnTo>
                      <a:pt x="11" y="41"/>
                    </a:lnTo>
                    <a:lnTo>
                      <a:pt x="25" y="99"/>
                    </a:lnTo>
                    <a:lnTo>
                      <a:pt x="40" y="156"/>
                    </a:lnTo>
                    <a:lnTo>
                      <a:pt x="45" y="181"/>
                    </a:lnTo>
                    <a:lnTo>
                      <a:pt x="46" y="198"/>
                    </a:lnTo>
                    <a:lnTo>
                      <a:pt x="41" y="1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66" name="Google Shape;2666;p52"/>
              <p:cNvSpPr/>
              <p:nvPr/>
            </p:nvSpPr>
            <p:spPr>
              <a:xfrm>
                <a:off x="4743" y="2674"/>
                <a:ext cx="5" cy="1"/>
              </a:xfrm>
              <a:custGeom>
                <a:avLst/>
                <a:gdLst/>
                <a:ahLst/>
                <a:cxnLst/>
                <a:rect l="l" t="t" r="r" b="b"/>
                <a:pathLst>
                  <a:path w="5" h="1" extrusionOk="0">
                    <a:moveTo>
                      <a:pt x="5" y="0"/>
                    </a:moveTo>
                    <a:lnTo>
                      <a:pt x="0" y="0"/>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67" name="Google Shape;2667;p52"/>
              <p:cNvSpPr/>
              <p:nvPr/>
            </p:nvSpPr>
            <p:spPr>
              <a:xfrm>
                <a:off x="4702" y="2405"/>
                <a:ext cx="55" cy="73"/>
              </a:xfrm>
              <a:custGeom>
                <a:avLst/>
                <a:gdLst/>
                <a:ahLst/>
                <a:cxnLst/>
                <a:rect l="l" t="t" r="r" b="b"/>
                <a:pathLst>
                  <a:path w="55" h="73" extrusionOk="0">
                    <a:moveTo>
                      <a:pt x="0" y="70"/>
                    </a:moveTo>
                    <a:lnTo>
                      <a:pt x="15" y="43"/>
                    </a:lnTo>
                    <a:lnTo>
                      <a:pt x="31" y="20"/>
                    </a:lnTo>
                    <a:lnTo>
                      <a:pt x="51" y="0"/>
                    </a:lnTo>
                    <a:lnTo>
                      <a:pt x="55" y="5"/>
                    </a:lnTo>
                    <a:lnTo>
                      <a:pt x="35" y="25"/>
                    </a:lnTo>
                    <a:lnTo>
                      <a:pt x="20" y="46"/>
                    </a:lnTo>
                    <a:lnTo>
                      <a:pt x="5" y="73"/>
                    </a:lnTo>
                    <a:lnTo>
                      <a:pt x="0"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68" name="Google Shape;2668;p52"/>
              <p:cNvSpPr/>
              <p:nvPr/>
            </p:nvSpPr>
            <p:spPr>
              <a:xfrm>
                <a:off x="4702" y="2475"/>
                <a:ext cx="5" cy="3"/>
              </a:xfrm>
              <a:custGeom>
                <a:avLst/>
                <a:gdLst/>
                <a:ahLst/>
                <a:cxnLst/>
                <a:rect l="l" t="t" r="r" b="b"/>
                <a:pathLst>
                  <a:path w="5" h="3" extrusionOk="0">
                    <a:moveTo>
                      <a:pt x="0" y="1"/>
                    </a:moveTo>
                    <a:lnTo>
                      <a:pt x="0" y="0"/>
                    </a:lnTo>
                    <a:lnTo>
                      <a:pt x="5" y="3"/>
                    </a:lnTo>
                    <a:lnTo>
                      <a:pt x="5"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69" name="Google Shape;2669;p52"/>
              <p:cNvSpPr/>
              <p:nvPr/>
            </p:nvSpPr>
            <p:spPr>
              <a:xfrm>
                <a:off x="4688" y="2299"/>
                <a:ext cx="88" cy="111"/>
              </a:xfrm>
              <a:custGeom>
                <a:avLst/>
                <a:gdLst/>
                <a:ahLst/>
                <a:cxnLst/>
                <a:rect l="l" t="t" r="r" b="b"/>
                <a:pathLst>
                  <a:path w="88" h="111" extrusionOk="0">
                    <a:moveTo>
                      <a:pt x="65" y="106"/>
                    </a:moveTo>
                    <a:lnTo>
                      <a:pt x="74" y="97"/>
                    </a:lnTo>
                    <a:lnTo>
                      <a:pt x="79" y="90"/>
                    </a:lnTo>
                    <a:lnTo>
                      <a:pt x="82" y="80"/>
                    </a:lnTo>
                    <a:lnTo>
                      <a:pt x="83" y="72"/>
                    </a:lnTo>
                    <a:lnTo>
                      <a:pt x="82" y="64"/>
                    </a:lnTo>
                    <a:lnTo>
                      <a:pt x="78" y="56"/>
                    </a:lnTo>
                    <a:lnTo>
                      <a:pt x="74" y="47"/>
                    </a:lnTo>
                    <a:lnTo>
                      <a:pt x="69" y="40"/>
                    </a:lnTo>
                    <a:lnTo>
                      <a:pt x="53" y="23"/>
                    </a:lnTo>
                    <a:lnTo>
                      <a:pt x="34" y="13"/>
                    </a:lnTo>
                    <a:lnTo>
                      <a:pt x="16" y="7"/>
                    </a:lnTo>
                    <a:lnTo>
                      <a:pt x="0" y="6"/>
                    </a:lnTo>
                    <a:lnTo>
                      <a:pt x="0" y="0"/>
                    </a:lnTo>
                    <a:lnTo>
                      <a:pt x="18" y="2"/>
                    </a:lnTo>
                    <a:lnTo>
                      <a:pt x="37" y="8"/>
                    </a:lnTo>
                    <a:lnTo>
                      <a:pt x="57" y="19"/>
                    </a:lnTo>
                    <a:lnTo>
                      <a:pt x="73" y="35"/>
                    </a:lnTo>
                    <a:lnTo>
                      <a:pt x="79" y="44"/>
                    </a:lnTo>
                    <a:lnTo>
                      <a:pt x="83" y="53"/>
                    </a:lnTo>
                    <a:lnTo>
                      <a:pt x="87" y="62"/>
                    </a:lnTo>
                    <a:lnTo>
                      <a:pt x="88" y="72"/>
                    </a:lnTo>
                    <a:lnTo>
                      <a:pt x="87" y="82"/>
                    </a:lnTo>
                    <a:lnTo>
                      <a:pt x="84" y="93"/>
                    </a:lnTo>
                    <a:lnTo>
                      <a:pt x="78" y="102"/>
                    </a:lnTo>
                    <a:lnTo>
                      <a:pt x="69" y="111"/>
                    </a:lnTo>
                    <a:lnTo>
                      <a:pt x="65" y="10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70" name="Google Shape;2670;p52"/>
              <p:cNvSpPr/>
              <p:nvPr/>
            </p:nvSpPr>
            <p:spPr>
              <a:xfrm>
                <a:off x="4753" y="2405"/>
                <a:ext cx="4" cy="5"/>
              </a:xfrm>
              <a:custGeom>
                <a:avLst/>
                <a:gdLst/>
                <a:ahLst/>
                <a:cxnLst/>
                <a:rect l="l" t="t" r="r" b="b"/>
                <a:pathLst>
                  <a:path w="4" h="5" extrusionOk="0">
                    <a:moveTo>
                      <a:pt x="0" y="0"/>
                    </a:moveTo>
                    <a:lnTo>
                      <a:pt x="4" y="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71" name="Google Shape;2671;p52"/>
              <p:cNvSpPr/>
              <p:nvPr/>
            </p:nvSpPr>
            <p:spPr>
              <a:xfrm>
                <a:off x="4514" y="2300"/>
                <a:ext cx="174" cy="73"/>
              </a:xfrm>
              <a:custGeom>
                <a:avLst/>
                <a:gdLst/>
                <a:ahLst/>
                <a:cxnLst/>
                <a:rect l="l" t="t" r="r" b="b"/>
                <a:pathLst>
                  <a:path w="174" h="73" extrusionOk="0">
                    <a:moveTo>
                      <a:pt x="174" y="5"/>
                    </a:moveTo>
                    <a:lnTo>
                      <a:pt x="152" y="5"/>
                    </a:lnTo>
                    <a:lnTo>
                      <a:pt x="135" y="6"/>
                    </a:lnTo>
                    <a:lnTo>
                      <a:pt x="105" y="15"/>
                    </a:lnTo>
                    <a:lnTo>
                      <a:pt x="79" y="28"/>
                    </a:lnTo>
                    <a:lnTo>
                      <a:pt x="61" y="44"/>
                    </a:lnTo>
                    <a:lnTo>
                      <a:pt x="46" y="58"/>
                    </a:lnTo>
                    <a:lnTo>
                      <a:pt x="32" y="68"/>
                    </a:lnTo>
                    <a:lnTo>
                      <a:pt x="25" y="72"/>
                    </a:lnTo>
                    <a:lnTo>
                      <a:pt x="17" y="73"/>
                    </a:lnTo>
                    <a:lnTo>
                      <a:pt x="8" y="73"/>
                    </a:lnTo>
                    <a:lnTo>
                      <a:pt x="0" y="69"/>
                    </a:lnTo>
                    <a:lnTo>
                      <a:pt x="3" y="64"/>
                    </a:lnTo>
                    <a:lnTo>
                      <a:pt x="11" y="68"/>
                    </a:lnTo>
                    <a:lnTo>
                      <a:pt x="17" y="68"/>
                    </a:lnTo>
                    <a:lnTo>
                      <a:pt x="22" y="67"/>
                    </a:lnTo>
                    <a:lnTo>
                      <a:pt x="28" y="64"/>
                    </a:lnTo>
                    <a:lnTo>
                      <a:pt x="42" y="53"/>
                    </a:lnTo>
                    <a:lnTo>
                      <a:pt x="57" y="39"/>
                    </a:lnTo>
                    <a:lnTo>
                      <a:pt x="76" y="23"/>
                    </a:lnTo>
                    <a:lnTo>
                      <a:pt x="102" y="10"/>
                    </a:lnTo>
                    <a:lnTo>
                      <a:pt x="133" y="1"/>
                    </a:lnTo>
                    <a:lnTo>
                      <a:pt x="152" y="0"/>
                    </a:lnTo>
                    <a:lnTo>
                      <a:pt x="174" y="0"/>
                    </a:lnTo>
                    <a:lnTo>
                      <a:pt x="174"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72" name="Google Shape;2672;p52"/>
              <p:cNvSpPr/>
              <p:nvPr/>
            </p:nvSpPr>
            <p:spPr>
              <a:xfrm>
                <a:off x="4688" y="2299"/>
                <a:ext cx="1" cy="6"/>
              </a:xfrm>
              <a:custGeom>
                <a:avLst/>
                <a:gdLst/>
                <a:ahLst/>
                <a:cxnLst/>
                <a:rect l="l" t="t" r="r" b="b"/>
                <a:pathLst>
                  <a:path w="1" h="6" extrusionOk="0">
                    <a:moveTo>
                      <a:pt x="0" y="6"/>
                    </a:moveTo>
                    <a:lnTo>
                      <a:pt x="0" y="1"/>
                    </a:lnTo>
                    <a:lnTo>
                      <a:pt x="0" y="0"/>
                    </a:lnTo>
                    <a:lnTo>
                      <a:pt x="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73" name="Google Shape;2673;p52"/>
              <p:cNvSpPr/>
              <p:nvPr/>
            </p:nvSpPr>
            <p:spPr>
              <a:xfrm>
                <a:off x="4449" y="2223"/>
                <a:ext cx="69" cy="145"/>
              </a:xfrm>
              <a:custGeom>
                <a:avLst/>
                <a:gdLst/>
                <a:ahLst/>
                <a:cxnLst/>
                <a:rect l="l" t="t" r="r" b="b"/>
                <a:pathLst>
                  <a:path w="69" h="145" extrusionOk="0">
                    <a:moveTo>
                      <a:pt x="65" y="145"/>
                    </a:moveTo>
                    <a:lnTo>
                      <a:pt x="60" y="142"/>
                    </a:lnTo>
                    <a:lnTo>
                      <a:pt x="54" y="136"/>
                    </a:lnTo>
                    <a:lnTo>
                      <a:pt x="45" y="120"/>
                    </a:lnTo>
                    <a:lnTo>
                      <a:pt x="37" y="100"/>
                    </a:lnTo>
                    <a:lnTo>
                      <a:pt x="29" y="77"/>
                    </a:lnTo>
                    <a:lnTo>
                      <a:pt x="15" y="34"/>
                    </a:lnTo>
                    <a:lnTo>
                      <a:pt x="8" y="16"/>
                    </a:lnTo>
                    <a:lnTo>
                      <a:pt x="0" y="3"/>
                    </a:lnTo>
                    <a:lnTo>
                      <a:pt x="6" y="0"/>
                    </a:lnTo>
                    <a:lnTo>
                      <a:pt x="13" y="13"/>
                    </a:lnTo>
                    <a:lnTo>
                      <a:pt x="20" y="32"/>
                    </a:lnTo>
                    <a:lnTo>
                      <a:pt x="34" y="75"/>
                    </a:lnTo>
                    <a:lnTo>
                      <a:pt x="42" y="97"/>
                    </a:lnTo>
                    <a:lnTo>
                      <a:pt x="50" y="117"/>
                    </a:lnTo>
                    <a:lnTo>
                      <a:pt x="59" y="133"/>
                    </a:lnTo>
                    <a:lnTo>
                      <a:pt x="64" y="137"/>
                    </a:lnTo>
                    <a:lnTo>
                      <a:pt x="69" y="141"/>
                    </a:lnTo>
                    <a:lnTo>
                      <a:pt x="65" y="1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74" name="Google Shape;2674;p52"/>
              <p:cNvSpPr/>
              <p:nvPr/>
            </p:nvSpPr>
            <p:spPr>
              <a:xfrm>
                <a:off x="4514" y="2364"/>
                <a:ext cx="4" cy="5"/>
              </a:xfrm>
              <a:custGeom>
                <a:avLst/>
                <a:gdLst/>
                <a:ahLst/>
                <a:cxnLst/>
                <a:rect l="l" t="t" r="r" b="b"/>
                <a:pathLst>
                  <a:path w="4" h="5" extrusionOk="0">
                    <a:moveTo>
                      <a:pt x="0" y="5"/>
                    </a:moveTo>
                    <a:lnTo>
                      <a:pt x="0" y="4"/>
                    </a:lnTo>
                    <a:lnTo>
                      <a:pt x="4" y="0"/>
                    </a:lnTo>
                    <a:lnTo>
                      <a:pt x="3" y="0"/>
                    </a:lnTo>
                    <a:lnTo>
                      <a:pt x="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75" name="Google Shape;2675;p52"/>
              <p:cNvSpPr/>
              <p:nvPr/>
            </p:nvSpPr>
            <p:spPr>
              <a:xfrm>
                <a:off x="4211" y="2124"/>
                <a:ext cx="244" cy="102"/>
              </a:xfrm>
              <a:custGeom>
                <a:avLst/>
                <a:gdLst/>
                <a:ahLst/>
                <a:cxnLst/>
                <a:rect l="l" t="t" r="r" b="b"/>
                <a:pathLst>
                  <a:path w="244" h="102" extrusionOk="0">
                    <a:moveTo>
                      <a:pt x="239" y="102"/>
                    </a:moveTo>
                    <a:lnTo>
                      <a:pt x="215" y="75"/>
                    </a:lnTo>
                    <a:lnTo>
                      <a:pt x="203" y="63"/>
                    </a:lnTo>
                    <a:lnTo>
                      <a:pt x="190" y="52"/>
                    </a:lnTo>
                    <a:lnTo>
                      <a:pt x="163" y="35"/>
                    </a:lnTo>
                    <a:lnTo>
                      <a:pt x="135" y="23"/>
                    </a:lnTo>
                    <a:lnTo>
                      <a:pt x="106" y="14"/>
                    </a:lnTo>
                    <a:lnTo>
                      <a:pt x="74" y="8"/>
                    </a:lnTo>
                    <a:lnTo>
                      <a:pt x="39" y="5"/>
                    </a:lnTo>
                    <a:lnTo>
                      <a:pt x="0" y="5"/>
                    </a:lnTo>
                    <a:lnTo>
                      <a:pt x="0" y="0"/>
                    </a:lnTo>
                    <a:lnTo>
                      <a:pt x="39" y="0"/>
                    </a:lnTo>
                    <a:lnTo>
                      <a:pt x="74" y="3"/>
                    </a:lnTo>
                    <a:lnTo>
                      <a:pt x="108" y="9"/>
                    </a:lnTo>
                    <a:lnTo>
                      <a:pt x="138" y="18"/>
                    </a:lnTo>
                    <a:lnTo>
                      <a:pt x="166" y="30"/>
                    </a:lnTo>
                    <a:lnTo>
                      <a:pt x="194" y="47"/>
                    </a:lnTo>
                    <a:lnTo>
                      <a:pt x="207" y="59"/>
                    </a:lnTo>
                    <a:lnTo>
                      <a:pt x="219" y="70"/>
                    </a:lnTo>
                    <a:lnTo>
                      <a:pt x="244" y="98"/>
                    </a:lnTo>
                    <a:lnTo>
                      <a:pt x="239" y="1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76" name="Google Shape;2676;p52"/>
              <p:cNvSpPr/>
              <p:nvPr/>
            </p:nvSpPr>
            <p:spPr>
              <a:xfrm>
                <a:off x="4449" y="2222"/>
                <a:ext cx="6" cy="4"/>
              </a:xfrm>
              <a:custGeom>
                <a:avLst/>
                <a:gdLst/>
                <a:ahLst/>
                <a:cxnLst/>
                <a:rect l="l" t="t" r="r" b="b"/>
                <a:pathLst>
                  <a:path w="6" h="4" extrusionOk="0">
                    <a:moveTo>
                      <a:pt x="6" y="1"/>
                    </a:moveTo>
                    <a:lnTo>
                      <a:pt x="6" y="0"/>
                    </a:lnTo>
                    <a:lnTo>
                      <a:pt x="1" y="4"/>
                    </a:lnTo>
                    <a:lnTo>
                      <a:pt x="0" y="4"/>
                    </a:lnTo>
                    <a:lnTo>
                      <a:pt x="6"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77" name="Google Shape;2677;p52"/>
              <p:cNvSpPr/>
              <p:nvPr/>
            </p:nvSpPr>
            <p:spPr>
              <a:xfrm>
                <a:off x="3982" y="2122"/>
                <a:ext cx="229" cy="44"/>
              </a:xfrm>
              <a:custGeom>
                <a:avLst/>
                <a:gdLst/>
                <a:ahLst/>
                <a:cxnLst/>
                <a:rect l="l" t="t" r="r" b="b"/>
                <a:pathLst>
                  <a:path w="229" h="44" extrusionOk="0">
                    <a:moveTo>
                      <a:pt x="229" y="7"/>
                    </a:moveTo>
                    <a:lnTo>
                      <a:pt x="167" y="5"/>
                    </a:lnTo>
                    <a:lnTo>
                      <a:pt x="137" y="5"/>
                    </a:lnTo>
                    <a:lnTo>
                      <a:pt x="109" y="6"/>
                    </a:lnTo>
                    <a:lnTo>
                      <a:pt x="81" y="10"/>
                    </a:lnTo>
                    <a:lnTo>
                      <a:pt x="55" y="17"/>
                    </a:lnTo>
                    <a:lnTo>
                      <a:pt x="28" y="28"/>
                    </a:lnTo>
                    <a:lnTo>
                      <a:pt x="3" y="44"/>
                    </a:lnTo>
                    <a:lnTo>
                      <a:pt x="0" y="39"/>
                    </a:lnTo>
                    <a:lnTo>
                      <a:pt x="25" y="23"/>
                    </a:lnTo>
                    <a:lnTo>
                      <a:pt x="52" y="12"/>
                    </a:lnTo>
                    <a:lnTo>
                      <a:pt x="79" y="5"/>
                    </a:lnTo>
                    <a:lnTo>
                      <a:pt x="107" y="1"/>
                    </a:lnTo>
                    <a:lnTo>
                      <a:pt x="137" y="0"/>
                    </a:lnTo>
                    <a:lnTo>
                      <a:pt x="167" y="0"/>
                    </a:lnTo>
                    <a:lnTo>
                      <a:pt x="229" y="2"/>
                    </a:lnTo>
                    <a:lnTo>
                      <a:pt x="229"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78" name="Google Shape;2678;p52"/>
              <p:cNvSpPr/>
              <p:nvPr/>
            </p:nvSpPr>
            <p:spPr>
              <a:xfrm>
                <a:off x="4211" y="2124"/>
                <a:ext cx="1" cy="5"/>
              </a:xfrm>
              <a:custGeom>
                <a:avLst/>
                <a:gdLst/>
                <a:ahLst/>
                <a:cxnLst/>
                <a:rect l="l" t="t" r="r" b="b"/>
                <a:pathLst>
                  <a:path w="1" h="5" extrusionOk="0">
                    <a:moveTo>
                      <a:pt x="0" y="0"/>
                    </a:moveTo>
                    <a:lnTo>
                      <a:pt x="0" y="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79" name="Google Shape;2679;p52"/>
              <p:cNvSpPr/>
              <p:nvPr/>
            </p:nvSpPr>
            <p:spPr>
              <a:xfrm>
                <a:off x="3793" y="2161"/>
                <a:ext cx="193" cy="200"/>
              </a:xfrm>
              <a:custGeom>
                <a:avLst/>
                <a:gdLst/>
                <a:ahLst/>
                <a:cxnLst/>
                <a:rect l="l" t="t" r="r" b="b"/>
                <a:pathLst>
                  <a:path w="193" h="200" extrusionOk="0">
                    <a:moveTo>
                      <a:pt x="193" y="5"/>
                    </a:moveTo>
                    <a:lnTo>
                      <a:pt x="177" y="21"/>
                    </a:lnTo>
                    <a:lnTo>
                      <a:pt x="159" y="42"/>
                    </a:lnTo>
                    <a:lnTo>
                      <a:pt x="113" y="100"/>
                    </a:lnTo>
                    <a:lnTo>
                      <a:pt x="88" y="131"/>
                    </a:lnTo>
                    <a:lnTo>
                      <a:pt x="60" y="158"/>
                    </a:lnTo>
                    <a:lnTo>
                      <a:pt x="33" y="183"/>
                    </a:lnTo>
                    <a:lnTo>
                      <a:pt x="18" y="192"/>
                    </a:lnTo>
                    <a:lnTo>
                      <a:pt x="3" y="200"/>
                    </a:lnTo>
                    <a:lnTo>
                      <a:pt x="0" y="195"/>
                    </a:lnTo>
                    <a:lnTo>
                      <a:pt x="15" y="187"/>
                    </a:lnTo>
                    <a:lnTo>
                      <a:pt x="29" y="178"/>
                    </a:lnTo>
                    <a:lnTo>
                      <a:pt x="56" y="153"/>
                    </a:lnTo>
                    <a:lnTo>
                      <a:pt x="84" y="126"/>
                    </a:lnTo>
                    <a:lnTo>
                      <a:pt x="108" y="97"/>
                    </a:lnTo>
                    <a:lnTo>
                      <a:pt x="153" y="39"/>
                    </a:lnTo>
                    <a:lnTo>
                      <a:pt x="173" y="16"/>
                    </a:lnTo>
                    <a:lnTo>
                      <a:pt x="189" y="0"/>
                    </a:lnTo>
                    <a:lnTo>
                      <a:pt x="193"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80" name="Google Shape;2680;p52"/>
              <p:cNvSpPr/>
              <p:nvPr/>
            </p:nvSpPr>
            <p:spPr>
              <a:xfrm>
                <a:off x="3982" y="2161"/>
                <a:ext cx="4" cy="5"/>
              </a:xfrm>
              <a:custGeom>
                <a:avLst/>
                <a:gdLst/>
                <a:ahLst/>
                <a:cxnLst/>
                <a:rect l="l" t="t" r="r" b="b"/>
                <a:pathLst>
                  <a:path w="4" h="5" extrusionOk="0">
                    <a:moveTo>
                      <a:pt x="0" y="0"/>
                    </a:moveTo>
                    <a:lnTo>
                      <a:pt x="4" y="5"/>
                    </a:lnTo>
                    <a:lnTo>
                      <a:pt x="3" y="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81" name="Google Shape;2681;p52"/>
              <p:cNvSpPr/>
              <p:nvPr/>
            </p:nvSpPr>
            <p:spPr>
              <a:xfrm>
                <a:off x="3793" y="2356"/>
                <a:ext cx="4" cy="6"/>
              </a:xfrm>
              <a:custGeom>
                <a:avLst/>
                <a:gdLst/>
                <a:ahLst/>
                <a:cxnLst/>
                <a:rect l="l" t="t" r="r" b="b"/>
                <a:pathLst>
                  <a:path w="4" h="6" extrusionOk="0">
                    <a:moveTo>
                      <a:pt x="3" y="5"/>
                    </a:moveTo>
                    <a:lnTo>
                      <a:pt x="1" y="6"/>
                    </a:lnTo>
                    <a:lnTo>
                      <a:pt x="0" y="4"/>
                    </a:lnTo>
                    <a:lnTo>
                      <a:pt x="4" y="0"/>
                    </a:lnTo>
                    <a:lnTo>
                      <a:pt x="0" y="0"/>
                    </a:lnTo>
                    <a:lnTo>
                      <a:pt x="3"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82" name="Google Shape;2682;p52"/>
              <p:cNvSpPr/>
              <p:nvPr/>
            </p:nvSpPr>
            <p:spPr>
              <a:xfrm>
                <a:off x="3957" y="2003"/>
                <a:ext cx="224" cy="382"/>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83" name="Google Shape;2683;p52"/>
              <p:cNvSpPr/>
              <p:nvPr/>
            </p:nvSpPr>
            <p:spPr>
              <a:xfrm>
                <a:off x="3957" y="2003"/>
                <a:ext cx="224" cy="382"/>
              </a:xfrm>
              <a:prstGeom prst="ellipse">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84" name="Google Shape;2684;p52"/>
              <p:cNvSpPr/>
              <p:nvPr/>
            </p:nvSpPr>
            <p:spPr>
              <a:xfrm>
                <a:off x="4196" y="1990"/>
                <a:ext cx="225" cy="381"/>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85" name="Google Shape;2685;p52"/>
              <p:cNvSpPr/>
              <p:nvPr/>
            </p:nvSpPr>
            <p:spPr>
              <a:xfrm>
                <a:off x="4196" y="1990"/>
                <a:ext cx="225" cy="381"/>
              </a:xfrm>
              <a:prstGeom prst="ellipse">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86" name="Google Shape;2686;p52"/>
              <p:cNvSpPr/>
              <p:nvPr/>
            </p:nvSpPr>
            <p:spPr>
              <a:xfrm>
                <a:off x="3646" y="2228"/>
                <a:ext cx="1049" cy="861"/>
              </a:xfrm>
              <a:custGeom>
                <a:avLst/>
                <a:gdLst/>
                <a:ahLst/>
                <a:cxnLst/>
                <a:rect l="l" t="t" r="r" b="b"/>
                <a:pathLst>
                  <a:path w="1049" h="861" extrusionOk="0">
                    <a:moveTo>
                      <a:pt x="856" y="227"/>
                    </a:moveTo>
                    <a:lnTo>
                      <a:pt x="848" y="216"/>
                    </a:lnTo>
                    <a:lnTo>
                      <a:pt x="840" y="206"/>
                    </a:lnTo>
                    <a:lnTo>
                      <a:pt x="831" y="195"/>
                    </a:lnTo>
                    <a:lnTo>
                      <a:pt x="821" y="183"/>
                    </a:lnTo>
                    <a:lnTo>
                      <a:pt x="800" y="162"/>
                    </a:lnTo>
                    <a:lnTo>
                      <a:pt x="789" y="152"/>
                    </a:lnTo>
                    <a:lnTo>
                      <a:pt x="778" y="142"/>
                    </a:lnTo>
                    <a:lnTo>
                      <a:pt x="755" y="121"/>
                    </a:lnTo>
                    <a:lnTo>
                      <a:pt x="743" y="112"/>
                    </a:lnTo>
                    <a:lnTo>
                      <a:pt x="730" y="101"/>
                    </a:lnTo>
                    <a:lnTo>
                      <a:pt x="706" y="82"/>
                    </a:lnTo>
                    <a:lnTo>
                      <a:pt x="681" y="65"/>
                    </a:lnTo>
                    <a:lnTo>
                      <a:pt x="656" y="50"/>
                    </a:lnTo>
                    <a:lnTo>
                      <a:pt x="633" y="36"/>
                    </a:lnTo>
                    <a:lnTo>
                      <a:pt x="611" y="23"/>
                    </a:lnTo>
                    <a:lnTo>
                      <a:pt x="589" y="13"/>
                    </a:lnTo>
                    <a:lnTo>
                      <a:pt x="570" y="6"/>
                    </a:lnTo>
                    <a:lnTo>
                      <a:pt x="561" y="3"/>
                    </a:lnTo>
                    <a:lnTo>
                      <a:pt x="553" y="2"/>
                    </a:lnTo>
                    <a:lnTo>
                      <a:pt x="546" y="0"/>
                    </a:lnTo>
                    <a:lnTo>
                      <a:pt x="539" y="0"/>
                    </a:lnTo>
                    <a:lnTo>
                      <a:pt x="533" y="1"/>
                    </a:lnTo>
                    <a:lnTo>
                      <a:pt x="528" y="2"/>
                    </a:lnTo>
                    <a:lnTo>
                      <a:pt x="505" y="10"/>
                    </a:lnTo>
                    <a:lnTo>
                      <a:pt x="474" y="24"/>
                    </a:lnTo>
                    <a:lnTo>
                      <a:pt x="435" y="43"/>
                    </a:lnTo>
                    <a:lnTo>
                      <a:pt x="394" y="64"/>
                    </a:lnTo>
                    <a:lnTo>
                      <a:pt x="353" y="85"/>
                    </a:lnTo>
                    <a:lnTo>
                      <a:pt x="334" y="95"/>
                    </a:lnTo>
                    <a:lnTo>
                      <a:pt x="317" y="106"/>
                    </a:lnTo>
                    <a:lnTo>
                      <a:pt x="303" y="116"/>
                    </a:lnTo>
                    <a:lnTo>
                      <a:pt x="289" y="124"/>
                    </a:lnTo>
                    <a:lnTo>
                      <a:pt x="284" y="128"/>
                    </a:lnTo>
                    <a:lnTo>
                      <a:pt x="280" y="132"/>
                    </a:lnTo>
                    <a:lnTo>
                      <a:pt x="278" y="134"/>
                    </a:lnTo>
                    <a:lnTo>
                      <a:pt x="277" y="135"/>
                    </a:lnTo>
                    <a:lnTo>
                      <a:pt x="274" y="139"/>
                    </a:lnTo>
                    <a:lnTo>
                      <a:pt x="269" y="146"/>
                    </a:lnTo>
                    <a:lnTo>
                      <a:pt x="263" y="152"/>
                    </a:lnTo>
                    <a:lnTo>
                      <a:pt x="256" y="157"/>
                    </a:lnTo>
                    <a:lnTo>
                      <a:pt x="249" y="161"/>
                    </a:lnTo>
                    <a:lnTo>
                      <a:pt x="242" y="164"/>
                    </a:lnTo>
                    <a:lnTo>
                      <a:pt x="234" y="167"/>
                    </a:lnTo>
                    <a:lnTo>
                      <a:pt x="216" y="172"/>
                    </a:lnTo>
                    <a:lnTo>
                      <a:pt x="199" y="177"/>
                    </a:lnTo>
                    <a:lnTo>
                      <a:pt x="181" y="182"/>
                    </a:lnTo>
                    <a:lnTo>
                      <a:pt x="173" y="186"/>
                    </a:lnTo>
                    <a:lnTo>
                      <a:pt x="165" y="190"/>
                    </a:lnTo>
                    <a:lnTo>
                      <a:pt x="156" y="195"/>
                    </a:lnTo>
                    <a:lnTo>
                      <a:pt x="149" y="200"/>
                    </a:lnTo>
                    <a:lnTo>
                      <a:pt x="130" y="216"/>
                    </a:lnTo>
                    <a:lnTo>
                      <a:pt x="113" y="233"/>
                    </a:lnTo>
                    <a:lnTo>
                      <a:pt x="97" y="250"/>
                    </a:lnTo>
                    <a:lnTo>
                      <a:pt x="89" y="258"/>
                    </a:lnTo>
                    <a:lnTo>
                      <a:pt x="81" y="268"/>
                    </a:lnTo>
                    <a:lnTo>
                      <a:pt x="74" y="277"/>
                    </a:lnTo>
                    <a:lnTo>
                      <a:pt x="68" y="285"/>
                    </a:lnTo>
                    <a:lnTo>
                      <a:pt x="62" y="294"/>
                    </a:lnTo>
                    <a:lnTo>
                      <a:pt x="56" y="303"/>
                    </a:lnTo>
                    <a:lnTo>
                      <a:pt x="45" y="322"/>
                    </a:lnTo>
                    <a:lnTo>
                      <a:pt x="40" y="331"/>
                    </a:lnTo>
                    <a:lnTo>
                      <a:pt x="36" y="341"/>
                    </a:lnTo>
                    <a:lnTo>
                      <a:pt x="31" y="351"/>
                    </a:lnTo>
                    <a:lnTo>
                      <a:pt x="27" y="361"/>
                    </a:lnTo>
                    <a:lnTo>
                      <a:pt x="24" y="371"/>
                    </a:lnTo>
                    <a:lnTo>
                      <a:pt x="20" y="381"/>
                    </a:lnTo>
                    <a:lnTo>
                      <a:pt x="17" y="391"/>
                    </a:lnTo>
                    <a:lnTo>
                      <a:pt x="13" y="402"/>
                    </a:lnTo>
                    <a:lnTo>
                      <a:pt x="11" y="412"/>
                    </a:lnTo>
                    <a:lnTo>
                      <a:pt x="8" y="424"/>
                    </a:lnTo>
                    <a:lnTo>
                      <a:pt x="6" y="435"/>
                    </a:lnTo>
                    <a:lnTo>
                      <a:pt x="5" y="446"/>
                    </a:lnTo>
                    <a:lnTo>
                      <a:pt x="3" y="458"/>
                    </a:lnTo>
                    <a:lnTo>
                      <a:pt x="2" y="469"/>
                    </a:lnTo>
                    <a:lnTo>
                      <a:pt x="1" y="481"/>
                    </a:lnTo>
                    <a:lnTo>
                      <a:pt x="1" y="493"/>
                    </a:lnTo>
                    <a:lnTo>
                      <a:pt x="0" y="519"/>
                    </a:lnTo>
                    <a:lnTo>
                      <a:pt x="0" y="530"/>
                    </a:lnTo>
                    <a:lnTo>
                      <a:pt x="1" y="541"/>
                    </a:lnTo>
                    <a:lnTo>
                      <a:pt x="2" y="552"/>
                    </a:lnTo>
                    <a:lnTo>
                      <a:pt x="4" y="563"/>
                    </a:lnTo>
                    <a:lnTo>
                      <a:pt x="6" y="573"/>
                    </a:lnTo>
                    <a:lnTo>
                      <a:pt x="8" y="584"/>
                    </a:lnTo>
                    <a:lnTo>
                      <a:pt x="11" y="594"/>
                    </a:lnTo>
                    <a:lnTo>
                      <a:pt x="15" y="604"/>
                    </a:lnTo>
                    <a:lnTo>
                      <a:pt x="19" y="614"/>
                    </a:lnTo>
                    <a:lnTo>
                      <a:pt x="23" y="623"/>
                    </a:lnTo>
                    <a:lnTo>
                      <a:pt x="28" y="632"/>
                    </a:lnTo>
                    <a:lnTo>
                      <a:pt x="32" y="641"/>
                    </a:lnTo>
                    <a:lnTo>
                      <a:pt x="38" y="650"/>
                    </a:lnTo>
                    <a:lnTo>
                      <a:pt x="43" y="659"/>
                    </a:lnTo>
                    <a:lnTo>
                      <a:pt x="49" y="668"/>
                    </a:lnTo>
                    <a:lnTo>
                      <a:pt x="55" y="676"/>
                    </a:lnTo>
                    <a:lnTo>
                      <a:pt x="62" y="684"/>
                    </a:lnTo>
                    <a:lnTo>
                      <a:pt x="69" y="692"/>
                    </a:lnTo>
                    <a:lnTo>
                      <a:pt x="83" y="707"/>
                    </a:lnTo>
                    <a:lnTo>
                      <a:pt x="100" y="721"/>
                    </a:lnTo>
                    <a:lnTo>
                      <a:pt x="117" y="735"/>
                    </a:lnTo>
                    <a:lnTo>
                      <a:pt x="135" y="748"/>
                    </a:lnTo>
                    <a:lnTo>
                      <a:pt x="154" y="760"/>
                    </a:lnTo>
                    <a:lnTo>
                      <a:pt x="174" y="772"/>
                    </a:lnTo>
                    <a:lnTo>
                      <a:pt x="184" y="777"/>
                    </a:lnTo>
                    <a:lnTo>
                      <a:pt x="195" y="782"/>
                    </a:lnTo>
                    <a:lnTo>
                      <a:pt x="205" y="787"/>
                    </a:lnTo>
                    <a:lnTo>
                      <a:pt x="216" y="792"/>
                    </a:lnTo>
                    <a:lnTo>
                      <a:pt x="239" y="801"/>
                    </a:lnTo>
                    <a:lnTo>
                      <a:pt x="261" y="809"/>
                    </a:lnTo>
                    <a:lnTo>
                      <a:pt x="284" y="817"/>
                    </a:lnTo>
                    <a:lnTo>
                      <a:pt x="308" y="825"/>
                    </a:lnTo>
                    <a:lnTo>
                      <a:pt x="332" y="832"/>
                    </a:lnTo>
                    <a:lnTo>
                      <a:pt x="356" y="837"/>
                    </a:lnTo>
                    <a:lnTo>
                      <a:pt x="381" y="842"/>
                    </a:lnTo>
                    <a:lnTo>
                      <a:pt x="405" y="847"/>
                    </a:lnTo>
                    <a:lnTo>
                      <a:pt x="429" y="851"/>
                    </a:lnTo>
                    <a:lnTo>
                      <a:pt x="455" y="854"/>
                    </a:lnTo>
                    <a:lnTo>
                      <a:pt x="479" y="857"/>
                    </a:lnTo>
                    <a:lnTo>
                      <a:pt x="503" y="859"/>
                    </a:lnTo>
                    <a:lnTo>
                      <a:pt x="527" y="860"/>
                    </a:lnTo>
                    <a:lnTo>
                      <a:pt x="551" y="861"/>
                    </a:lnTo>
                    <a:lnTo>
                      <a:pt x="574" y="861"/>
                    </a:lnTo>
                    <a:lnTo>
                      <a:pt x="605" y="861"/>
                    </a:lnTo>
                    <a:lnTo>
                      <a:pt x="620" y="860"/>
                    </a:lnTo>
                    <a:lnTo>
                      <a:pt x="635" y="859"/>
                    </a:lnTo>
                    <a:lnTo>
                      <a:pt x="649" y="857"/>
                    </a:lnTo>
                    <a:lnTo>
                      <a:pt x="664" y="855"/>
                    </a:lnTo>
                    <a:lnTo>
                      <a:pt x="678" y="853"/>
                    </a:lnTo>
                    <a:lnTo>
                      <a:pt x="691" y="851"/>
                    </a:lnTo>
                    <a:lnTo>
                      <a:pt x="704" y="848"/>
                    </a:lnTo>
                    <a:lnTo>
                      <a:pt x="717" y="845"/>
                    </a:lnTo>
                    <a:lnTo>
                      <a:pt x="730" y="842"/>
                    </a:lnTo>
                    <a:lnTo>
                      <a:pt x="743" y="838"/>
                    </a:lnTo>
                    <a:lnTo>
                      <a:pt x="767" y="830"/>
                    </a:lnTo>
                    <a:lnTo>
                      <a:pt x="790" y="821"/>
                    </a:lnTo>
                    <a:lnTo>
                      <a:pt x="801" y="815"/>
                    </a:lnTo>
                    <a:lnTo>
                      <a:pt x="813" y="809"/>
                    </a:lnTo>
                    <a:lnTo>
                      <a:pt x="833" y="798"/>
                    </a:lnTo>
                    <a:lnTo>
                      <a:pt x="843" y="792"/>
                    </a:lnTo>
                    <a:lnTo>
                      <a:pt x="853" y="785"/>
                    </a:lnTo>
                    <a:lnTo>
                      <a:pt x="872" y="771"/>
                    </a:lnTo>
                    <a:lnTo>
                      <a:pt x="890" y="757"/>
                    </a:lnTo>
                    <a:lnTo>
                      <a:pt x="899" y="749"/>
                    </a:lnTo>
                    <a:lnTo>
                      <a:pt x="907" y="741"/>
                    </a:lnTo>
                    <a:lnTo>
                      <a:pt x="922" y="723"/>
                    </a:lnTo>
                    <a:lnTo>
                      <a:pt x="937" y="705"/>
                    </a:lnTo>
                    <a:lnTo>
                      <a:pt x="944" y="696"/>
                    </a:lnTo>
                    <a:lnTo>
                      <a:pt x="952" y="686"/>
                    </a:lnTo>
                    <a:lnTo>
                      <a:pt x="958" y="677"/>
                    </a:lnTo>
                    <a:lnTo>
                      <a:pt x="965" y="667"/>
                    </a:lnTo>
                    <a:lnTo>
                      <a:pt x="976" y="645"/>
                    </a:lnTo>
                    <a:lnTo>
                      <a:pt x="982" y="634"/>
                    </a:lnTo>
                    <a:lnTo>
                      <a:pt x="987" y="623"/>
                    </a:lnTo>
                    <a:lnTo>
                      <a:pt x="997" y="601"/>
                    </a:lnTo>
                    <a:lnTo>
                      <a:pt x="1006" y="576"/>
                    </a:lnTo>
                    <a:lnTo>
                      <a:pt x="1014" y="552"/>
                    </a:lnTo>
                    <a:lnTo>
                      <a:pt x="1021" y="527"/>
                    </a:lnTo>
                    <a:lnTo>
                      <a:pt x="1029" y="500"/>
                    </a:lnTo>
                    <a:lnTo>
                      <a:pt x="1034" y="474"/>
                    </a:lnTo>
                    <a:lnTo>
                      <a:pt x="1036" y="460"/>
                    </a:lnTo>
                    <a:lnTo>
                      <a:pt x="1039" y="446"/>
                    </a:lnTo>
                    <a:lnTo>
                      <a:pt x="1042" y="417"/>
                    </a:lnTo>
                    <a:lnTo>
                      <a:pt x="1045" y="389"/>
                    </a:lnTo>
                    <a:lnTo>
                      <a:pt x="1047" y="359"/>
                    </a:lnTo>
                    <a:lnTo>
                      <a:pt x="1048" y="328"/>
                    </a:lnTo>
                    <a:lnTo>
                      <a:pt x="1049" y="297"/>
                    </a:lnTo>
                    <a:lnTo>
                      <a:pt x="1048" y="284"/>
                    </a:lnTo>
                    <a:lnTo>
                      <a:pt x="1047" y="270"/>
                    </a:lnTo>
                    <a:lnTo>
                      <a:pt x="1044" y="256"/>
                    </a:lnTo>
                    <a:lnTo>
                      <a:pt x="1041" y="244"/>
                    </a:lnTo>
                    <a:lnTo>
                      <a:pt x="1038" y="237"/>
                    </a:lnTo>
                    <a:lnTo>
                      <a:pt x="1036" y="231"/>
                    </a:lnTo>
                    <a:lnTo>
                      <a:pt x="1031" y="220"/>
                    </a:lnTo>
                    <a:lnTo>
                      <a:pt x="1024" y="209"/>
                    </a:lnTo>
                    <a:lnTo>
                      <a:pt x="1016" y="198"/>
                    </a:lnTo>
                    <a:lnTo>
                      <a:pt x="1008" y="189"/>
                    </a:lnTo>
                    <a:lnTo>
                      <a:pt x="1003" y="183"/>
                    </a:lnTo>
                    <a:lnTo>
                      <a:pt x="999" y="179"/>
                    </a:lnTo>
                    <a:lnTo>
                      <a:pt x="994" y="175"/>
                    </a:lnTo>
                    <a:lnTo>
                      <a:pt x="989" y="172"/>
                    </a:lnTo>
                    <a:lnTo>
                      <a:pt x="984" y="168"/>
                    </a:lnTo>
                    <a:lnTo>
                      <a:pt x="979" y="165"/>
                    </a:lnTo>
                    <a:lnTo>
                      <a:pt x="973" y="163"/>
                    </a:lnTo>
                    <a:lnTo>
                      <a:pt x="968" y="160"/>
                    </a:lnTo>
                    <a:lnTo>
                      <a:pt x="962" y="158"/>
                    </a:lnTo>
                    <a:lnTo>
                      <a:pt x="956" y="157"/>
                    </a:lnTo>
                    <a:lnTo>
                      <a:pt x="949" y="155"/>
                    </a:lnTo>
                    <a:lnTo>
                      <a:pt x="942" y="154"/>
                    </a:lnTo>
                    <a:lnTo>
                      <a:pt x="929" y="153"/>
                    </a:lnTo>
                    <a:lnTo>
                      <a:pt x="922" y="154"/>
                    </a:lnTo>
                    <a:lnTo>
                      <a:pt x="916" y="155"/>
                    </a:lnTo>
                    <a:lnTo>
                      <a:pt x="910" y="157"/>
                    </a:lnTo>
                    <a:lnTo>
                      <a:pt x="904" y="160"/>
                    </a:lnTo>
                    <a:lnTo>
                      <a:pt x="899" y="163"/>
                    </a:lnTo>
                    <a:lnTo>
                      <a:pt x="894" y="167"/>
                    </a:lnTo>
                    <a:lnTo>
                      <a:pt x="890" y="172"/>
                    </a:lnTo>
                    <a:lnTo>
                      <a:pt x="886" y="177"/>
                    </a:lnTo>
                    <a:lnTo>
                      <a:pt x="877" y="189"/>
                    </a:lnTo>
                    <a:lnTo>
                      <a:pt x="870" y="201"/>
                    </a:lnTo>
                    <a:lnTo>
                      <a:pt x="856" y="22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87" name="Google Shape;2687;p52"/>
              <p:cNvSpPr/>
              <p:nvPr/>
            </p:nvSpPr>
            <p:spPr>
              <a:xfrm>
                <a:off x="4172" y="2223"/>
                <a:ext cx="334" cy="235"/>
              </a:xfrm>
              <a:custGeom>
                <a:avLst/>
                <a:gdLst/>
                <a:ahLst/>
                <a:cxnLst/>
                <a:rect l="l" t="t" r="r" b="b"/>
                <a:pathLst>
                  <a:path w="334" h="235" extrusionOk="0">
                    <a:moveTo>
                      <a:pt x="326" y="235"/>
                    </a:moveTo>
                    <a:lnTo>
                      <a:pt x="310" y="214"/>
                    </a:lnTo>
                    <a:lnTo>
                      <a:pt x="291" y="193"/>
                    </a:lnTo>
                    <a:lnTo>
                      <a:pt x="248" y="151"/>
                    </a:lnTo>
                    <a:lnTo>
                      <a:pt x="200" y="111"/>
                    </a:lnTo>
                    <a:lnTo>
                      <a:pt x="176" y="91"/>
                    </a:lnTo>
                    <a:lnTo>
                      <a:pt x="152" y="75"/>
                    </a:lnTo>
                    <a:lnTo>
                      <a:pt x="104" y="46"/>
                    </a:lnTo>
                    <a:lnTo>
                      <a:pt x="82" y="34"/>
                    </a:lnTo>
                    <a:lnTo>
                      <a:pt x="61" y="23"/>
                    </a:lnTo>
                    <a:lnTo>
                      <a:pt x="42" y="16"/>
                    </a:lnTo>
                    <a:lnTo>
                      <a:pt x="25" y="11"/>
                    </a:lnTo>
                    <a:lnTo>
                      <a:pt x="14" y="10"/>
                    </a:lnTo>
                    <a:lnTo>
                      <a:pt x="3" y="12"/>
                    </a:lnTo>
                    <a:lnTo>
                      <a:pt x="0" y="2"/>
                    </a:lnTo>
                    <a:lnTo>
                      <a:pt x="12" y="0"/>
                    </a:lnTo>
                    <a:lnTo>
                      <a:pt x="28" y="1"/>
                    </a:lnTo>
                    <a:lnTo>
                      <a:pt x="46" y="6"/>
                    </a:lnTo>
                    <a:lnTo>
                      <a:pt x="66" y="13"/>
                    </a:lnTo>
                    <a:lnTo>
                      <a:pt x="87" y="24"/>
                    </a:lnTo>
                    <a:lnTo>
                      <a:pt x="110" y="37"/>
                    </a:lnTo>
                    <a:lnTo>
                      <a:pt x="158" y="66"/>
                    </a:lnTo>
                    <a:lnTo>
                      <a:pt x="183" y="83"/>
                    </a:lnTo>
                    <a:lnTo>
                      <a:pt x="207" y="102"/>
                    </a:lnTo>
                    <a:lnTo>
                      <a:pt x="256" y="143"/>
                    </a:lnTo>
                    <a:lnTo>
                      <a:pt x="298" y="184"/>
                    </a:lnTo>
                    <a:lnTo>
                      <a:pt x="318" y="207"/>
                    </a:lnTo>
                    <a:lnTo>
                      <a:pt x="334" y="228"/>
                    </a:lnTo>
                    <a:lnTo>
                      <a:pt x="326" y="2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88" name="Google Shape;2688;p52"/>
              <p:cNvSpPr/>
              <p:nvPr/>
            </p:nvSpPr>
            <p:spPr>
              <a:xfrm>
                <a:off x="3916" y="2225"/>
                <a:ext cx="260" cy="145"/>
              </a:xfrm>
              <a:custGeom>
                <a:avLst/>
                <a:gdLst/>
                <a:ahLst/>
                <a:cxnLst/>
                <a:rect l="l" t="t" r="r" b="b"/>
                <a:pathLst>
                  <a:path w="260" h="145" extrusionOk="0">
                    <a:moveTo>
                      <a:pt x="260" y="10"/>
                    </a:moveTo>
                    <a:lnTo>
                      <a:pt x="207" y="33"/>
                    </a:lnTo>
                    <a:lnTo>
                      <a:pt x="127" y="72"/>
                    </a:lnTo>
                    <a:lnTo>
                      <a:pt x="86" y="93"/>
                    </a:lnTo>
                    <a:lnTo>
                      <a:pt x="50" y="114"/>
                    </a:lnTo>
                    <a:lnTo>
                      <a:pt x="23" y="131"/>
                    </a:lnTo>
                    <a:lnTo>
                      <a:pt x="14" y="139"/>
                    </a:lnTo>
                    <a:lnTo>
                      <a:pt x="8" y="145"/>
                    </a:lnTo>
                    <a:lnTo>
                      <a:pt x="0" y="137"/>
                    </a:lnTo>
                    <a:lnTo>
                      <a:pt x="6" y="131"/>
                    </a:lnTo>
                    <a:lnTo>
                      <a:pt x="15" y="123"/>
                    </a:lnTo>
                    <a:lnTo>
                      <a:pt x="44" y="104"/>
                    </a:lnTo>
                    <a:lnTo>
                      <a:pt x="80" y="84"/>
                    </a:lnTo>
                    <a:lnTo>
                      <a:pt x="121" y="63"/>
                    </a:lnTo>
                    <a:lnTo>
                      <a:pt x="201" y="23"/>
                    </a:lnTo>
                    <a:lnTo>
                      <a:pt x="256" y="0"/>
                    </a:lnTo>
                    <a:lnTo>
                      <a:pt x="26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89" name="Google Shape;2689;p52"/>
              <p:cNvSpPr/>
              <p:nvPr/>
            </p:nvSpPr>
            <p:spPr>
              <a:xfrm>
                <a:off x="4172" y="2225"/>
                <a:ext cx="4" cy="10"/>
              </a:xfrm>
              <a:custGeom>
                <a:avLst/>
                <a:gdLst/>
                <a:ahLst/>
                <a:cxnLst/>
                <a:rect l="l" t="t" r="r" b="b"/>
                <a:pathLst>
                  <a:path w="4" h="10" extrusionOk="0">
                    <a:moveTo>
                      <a:pt x="0" y="0"/>
                    </a:moveTo>
                    <a:lnTo>
                      <a:pt x="4" y="10"/>
                    </a:lnTo>
                    <a:lnTo>
                      <a:pt x="3" y="1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90" name="Google Shape;2690;p52"/>
              <p:cNvSpPr/>
              <p:nvPr/>
            </p:nvSpPr>
            <p:spPr>
              <a:xfrm>
                <a:off x="3792" y="2362"/>
                <a:ext cx="132" cy="71"/>
              </a:xfrm>
              <a:custGeom>
                <a:avLst/>
                <a:gdLst/>
                <a:ahLst/>
                <a:cxnLst/>
                <a:rect l="l" t="t" r="r" b="b"/>
                <a:pathLst>
                  <a:path w="132" h="71" extrusionOk="0">
                    <a:moveTo>
                      <a:pt x="132" y="8"/>
                    </a:moveTo>
                    <a:lnTo>
                      <a:pt x="121" y="21"/>
                    </a:lnTo>
                    <a:lnTo>
                      <a:pt x="113" y="27"/>
                    </a:lnTo>
                    <a:lnTo>
                      <a:pt x="106" y="32"/>
                    </a:lnTo>
                    <a:lnTo>
                      <a:pt x="90" y="38"/>
                    </a:lnTo>
                    <a:lnTo>
                      <a:pt x="72" y="43"/>
                    </a:lnTo>
                    <a:lnTo>
                      <a:pt x="37" y="54"/>
                    </a:lnTo>
                    <a:lnTo>
                      <a:pt x="22" y="61"/>
                    </a:lnTo>
                    <a:lnTo>
                      <a:pt x="6" y="71"/>
                    </a:lnTo>
                    <a:lnTo>
                      <a:pt x="0" y="62"/>
                    </a:lnTo>
                    <a:lnTo>
                      <a:pt x="16" y="52"/>
                    </a:lnTo>
                    <a:lnTo>
                      <a:pt x="33" y="43"/>
                    </a:lnTo>
                    <a:lnTo>
                      <a:pt x="68" y="33"/>
                    </a:lnTo>
                    <a:lnTo>
                      <a:pt x="86" y="28"/>
                    </a:lnTo>
                    <a:lnTo>
                      <a:pt x="100" y="23"/>
                    </a:lnTo>
                    <a:lnTo>
                      <a:pt x="107" y="18"/>
                    </a:lnTo>
                    <a:lnTo>
                      <a:pt x="113" y="13"/>
                    </a:lnTo>
                    <a:lnTo>
                      <a:pt x="124" y="0"/>
                    </a:lnTo>
                    <a:lnTo>
                      <a:pt x="13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91" name="Google Shape;2691;p52"/>
              <p:cNvSpPr/>
              <p:nvPr/>
            </p:nvSpPr>
            <p:spPr>
              <a:xfrm>
                <a:off x="3916" y="2362"/>
                <a:ext cx="8" cy="8"/>
              </a:xfrm>
              <a:custGeom>
                <a:avLst/>
                <a:gdLst/>
                <a:ahLst/>
                <a:cxnLst/>
                <a:rect l="l" t="t" r="r" b="b"/>
                <a:pathLst>
                  <a:path w="8" h="8" extrusionOk="0">
                    <a:moveTo>
                      <a:pt x="0" y="0"/>
                    </a:moveTo>
                    <a:lnTo>
                      <a:pt x="8"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92" name="Google Shape;2692;p52"/>
              <p:cNvSpPr/>
              <p:nvPr/>
            </p:nvSpPr>
            <p:spPr>
              <a:xfrm>
                <a:off x="3640" y="2424"/>
                <a:ext cx="159" cy="323"/>
              </a:xfrm>
              <a:custGeom>
                <a:avLst/>
                <a:gdLst/>
                <a:ahLst/>
                <a:cxnLst/>
                <a:rect l="l" t="t" r="r" b="b"/>
                <a:pathLst>
                  <a:path w="159" h="323" extrusionOk="0">
                    <a:moveTo>
                      <a:pt x="159" y="8"/>
                    </a:moveTo>
                    <a:lnTo>
                      <a:pt x="123" y="41"/>
                    </a:lnTo>
                    <a:lnTo>
                      <a:pt x="91" y="76"/>
                    </a:lnTo>
                    <a:lnTo>
                      <a:pt x="78" y="92"/>
                    </a:lnTo>
                    <a:lnTo>
                      <a:pt x="66" y="110"/>
                    </a:lnTo>
                    <a:lnTo>
                      <a:pt x="56" y="129"/>
                    </a:lnTo>
                    <a:lnTo>
                      <a:pt x="46" y="146"/>
                    </a:lnTo>
                    <a:lnTo>
                      <a:pt x="38" y="167"/>
                    </a:lnTo>
                    <a:lnTo>
                      <a:pt x="31" y="186"/>
                    </a:lnTo>
                    <a:lnTo>
                      <a:pt x="19" y="229"/>
                    </a:lnTo>
                    <a:lnTo>
                      <a:pt x="13" y="273"/>
                    </a:lnTo>
                    <a:lnTo>
                      <a:pt x="11" y="323"/>
                    </a:lnTo>
                    <a:lnTo>
                      <a:pt x="0" y="323"/>
                    </a:lnTo>
                    <a:lnTo>
                      <a:pt x="2" y="273"/>
                    </a:lnTo>
                    <a:lnTo>
                      <a:pt x="8" y="227"/>
                    </a:lnTo>
                    <a:lnTo>
                      <a:pt x="19" y="184"/>
                    </a:lnTo>
                    <a:lnTo>
                      <a:pt x="28" y="163"/>
                    </a:lnTo>
                    <a:lnTo>
                      <a:pt x="36" y="142"/>
                    </a:lnTo>
                    <a:lnTo>
                      <a:pt x="46" y="124"/>
                    </a:lnTo>
                    <a:lnTo>
                      <a:pt x="57" y="104"/>
                    </a:lnTo>
                    <a:lnTo>
                      <a:pt x="69" y="86"/>
                    </a:lnTo>
                    <a:lnTo>
                      <a:pt x="83" y="68"/>
                    </a:lnTo>
                    <a:lnTo>
                      <a:pt x="115" y="33"/>
                    </a:lnTo>
                    <a:lnTo>
                      <a:pt x="151" y="0"/>
                    </a:lnTo>
                    <a:lnTo>
                      <a:pt x="159"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93" name="Google Shape;2693;p52"/>
              <p:cNvSpPr/>
              <p:nvPr/>
            </p:nvSpPr>
            <p:spPr>
              <a:xfrm>
                <a:off x="3791" y="2424"/>
                <a:ext cx="8" cy="9"/>
              </a:xfrm>
              <a:custGeom>
                <a:avLst/>
                <a:gdLst/>
                <a:ahLst/>
                <a:cxnLst/>
                <a:rect l="l" t="t" r="r" b="b"/>
                <a:pathLst>
                  <a:path w="8" h="9" extrusionOk="0">
                    <a:moveTo>
                      <a:pt x="1" y="0"/>
                    </a:moveTo>
                    <a:lnTo>
                      <a:pt x="0" y="0"/>
                    </a:lnTo>
                    <a:lnTo>
                      <a:pt x="8" y="8"/>
                    </a:lnTo>
                    <a:lnTo>
                      <a:pt x="7" y="9"/>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94" name="Google Shape;2694;p52"/>
              <p:cNvSpPr/>
              <p:nvPr/>
            </p:nvSpPr>
            <p:spPr>
              <a:xfrm>
                <a:off x="3640" y="2747"/>
                <a:ext cx="580" cy="348"/>
              </a:xfrm>
              <a:custGeom>
                <a:avLst/>
                <a:gdLst/>
                <a:ahLst/>
                <a:cxnLst/>
                <a:rect l="l" t="t" r="r" b="b"/>
                <a:pathLst>
                  <a:path w="580" h="348" extrusionOk="0">
                    <a:moveTo>
                      <a:pt x="11" y="0"/>
                    </a:moveTo>
                    <a:lnTo>
                      <a:pt x="12" y="22"/>
                    </a:lnTo>
                    <a:lnTo>
                      <a:pt x="15" y="43"/>
                    </a:lnTo>
                    <a:lnTo>
                      <a:pt x="19" y="64"/>
                    </a:lnTo>
                    <a:lnTo>
                      <a:pt x="26" y="83"/>
                    </a:lnTo>
                    <a:lnTo>
                      <a:pt x="34" y="102"/>
                    </a:lnTo>
                    <a:lnTo>
                      <a:pt x="43" y="120"/>
                    </a:lnTo>
                    <a:lnTo>
                      <a:pt x="53" y="137"/>
                    </a:lnTo>
                    <a:lnTo>
                      <a:pt x="65" y="153"/>
                    </a:lnTo>
                    <a:lnTo>
                      <a:pt x="94" y="185"/>
                    </a:lnTo>
                    <a:lnTo>
                      <a:pt x="110" y="198"/>
                    </a:lnTo>
                    <a:lnTo>
                      <a:pt x="126" y="212"/>
                    </a:lnTo>
                    <a:lnTo>
                      <a:pt x="163" y="237"/>
                    </a:lnTo>
                    <a:lnTo>
                      <a:pt x="203" y="258"/>
                    </a:lnTo>
                    <a:lnTo>
                      <a:pt x="247" y="277"/>
                    </a:lnTo>
                    <a:lnTo>
                      <a:pt x="292" y="293"/>
                    </a:lnTo>
                    <a:lnTo>
                      <a:pt x="339" y="308"/>
                    </a:lnTo>
                    <a:lnTo>
                      <a:pt x="388" y="318"/>
                    </a:lnTo>
                    <a:lnTo>
                      <a:pt x="436" y="327"/>
                    </a:lnTo>
                    <a:lnTo>
                      <a:pt x="485" y="332"/>
                    </a:lnTo>
                    <a:lnTo>
                      <a:pt x="533" y="336"/>
                    </a:lnTo>
                    <a:lnTo>
                      <a:pt x="580" y="337"/>
                    </a:lnTo>
                    <a:lnTo>
                      <a:pt x="580" y="348"/>
                    </a:lnTo>
                    <a:lnTo>
                      <a:pt x="532" y="347"/>
                    </a:lnTo>
                    <a:lnTo>
                      <a:pt x="484" y="343"/>
                    </a:lnTo>
                    <a:lnTo>
                      <a:pt x="434" y="338"/>
                    </a:lnTo>
                    <a:lnTo>
                      <a:pt x="386" y="329"/>
                    </a:lnTo>
                    <a:lnTo>
                      <a:pt x="337" y="319"/>
                    </a:lnTo>
                    <a:lnTo>
                      <a:pt x="288" y="304"/>
                    </a:lnTo>
                    <a:lnTo>
                      <a:pt x="243" y="287"/>
                    </a:lnTo>
                    <a:lnTo>
                      <a:pt x="198" y="268"/>
                    </a:lnTo>
                    <a:lnTo>
                      <a:pt x="157" y="246"/>
                    </a:lnTo>
                    <a:lnTo>
                      <a:pt x="120" y="222"/>
                    </a:lnTo>
                    <a:lnTo>
                      <a:pt x="102" y="206"/>
                    </a:lnTo>
                    <a:lnTo>
                      <a:pt x="85" y="192"/>
                    </a:lnTo>
                    <a:lnTo>
                      <a:pt x="57" y="161"/>
                    </a:lnTo>
                    <a:lnTo>
                      <a:pt x="44" y="144"/>
                    </a:lnTo>
                    <a:lnTo>
                      <a:pt x="33" y="125"/>
                    </a:lnTo>
                    <a:lnTo>
                      <a:pt x="24" y="107"/>
                    </a:lnTo>
                    <a:lnTo>
                      <a:pt x="15" y="87"/>
                    </a:lnTo>
                    <a:lnTo>
                      <a:pt x="8" y="66"/>
                    </a:lnTo>
                    <a:lnTo>
                      <a:pt x="4" y="45"/>
                    </a:lnTo>
                    <a:lnTo>
                      <a:pt x="1" y="23"/>
                    </a:lnTo>
                    <a:lnTo>
                      <a:pt x="0" y="0"/>
                    </a:lnTo>
                    <a:lnTo>
                      <a:pt x="1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95" name="Google Shape;2695;p52"/>
              <p:cNvSpPr/>
              <p:nvPr/>
            </p:nvSpPr>
            <p:spPr>
              <a:xfrm>
                <a:off x="3640" y="2747"/>
                <a:ext cx="11" cy="1"/>
              </a:xfrm>
              <a:custGeom>
                <a:avLst/>
                <a:gdLst/>
                <a:ahLst/>
                <a:cxnLst/>
                <a:rect l="l" t="t" r="r" b="b"/>
                <a:pathLst>
                  <a:path w="11" h="1" extrusionOk="0">
                    <a:moveTo>
                      <a:pt x="0" y="0"/>
                    </a:moveTo>
                    <a:lnTo>
                      <a:pt x="11"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96" name="Google Shape;2696;p52"/>
              <p:cNvSpPr/>
              <p:nvPr/>
            </p:nvSpPr>
            <p:spPr>
              <a:xfrm>
                <a:off x="4220" y="2525"/>
                <a:ext cx="480" cy="570"/>
              </a:xfrm>
              <a:custGeom>
                <a:avLst/>
                <a:gdLst/>
                <a:ahLst/>
                <a:cxnLst/>
                <a:rect l="l" t="t" r="r" b="b"/>
                <a:pathLst>
                  <a:path w="480" h="570" extrusionOk="0">
                    <a:moveTo>
                      <a:pt x="0" y="559"/>
                    </a:moveTo>
                    <a:lnTo>
                      <a:pt x="31" y="558"/>
                    </a:lnTo>
                    <a:lnTo>
                      <a:pt x="60" y="556"/>
                    </a:lnTo>
                    <a:lnTo>
                      <a:pt x="90" y="553"/>
                    </a:lnTo>
                    <a:lnTo>
                      <a:pt x="116" y="549"/>
                    </a:lnTo>
                    <a:lnTo>
                      <a:pt x="142" y="543"/>
                    </a:lnTo>
                    <a:lnTo>
                      <a:pt x="167" y="536"/>
                    </a:lnTo>
                    <a:lnTo>
                      <a:pt x="214" y="518"/>
                    </a:lnTo>
                    <a:lnTo>
                      <a:pt x="256" y="497"/>
                    </a:lnTo>
                    <a:lnTo>
                      <a:pt x="294" y="470"/>
                    </a:lnTo>
                    <a:lnTo>
                      <a:pt x="312" y="456"/>
                    </a:lnTo>
                    <a:lnTo>
                      <a:pt x="329" y="439"/>
                    </a:lnTo>
                    <a:lnTo>
                      <a:pt x="344" y="422"/>
                    </a:lnTo>
                    <a:lnTo>
                      <a:pt x="359" y="405"/>
                    </a:lnTo>
                    <a:lnTo>
                      <a:pt x="385" y="366"/>
                    </a:lnTo>
                    <a:lnTo>
                      <a:pt x="408" y="323"/>
                    </a:lnTo>
                    <a:lnTo>
                      <a:pt x="427" y="277"/>
                    </a:lnTo>
                    <a:lnTo>
                      <a:pt x="435" y="253"/>
                    </a:lnTo>
                    <a:lnTo>
                      <a:pt x="442" y="228"/>
                    </a:lnTo>
                    <a:lnTo>
                      <a:pt x="455" y="176"/>
                    </a:lnTo>
                    <a:lnTo>
                      <a:pt x="463" y="119"/>
                    </a:lnTo>
                    <a:lnTo>
                      <a:pt x="468" y="61"/>
                    </a:lnTo>
                    <a:lnTo>
                      <a:pt x="470" y="0"/>
                    </a:lnTo>
                    <a:lnTo>
                      <a:pt x="480" y="0"/>
                    </a:lnTo>
                    <a:lnTo>
                      <a:pt x="478" y="63"/>
                    </a:lnTo>
                    <a:lnTo>
                      <a:pt x="473" y="121"/>
                    </a:lnTo>
                    <a:lnTo>
                      <a:pt x="465" y="179"/>
                    </a:lnTo>
                    <a:lnTo>
                      <a:pt x="453" y="232"/>
                    </a:lnTo>
                    <a:lnTo>
                      <a:pt x="445" y="257"/>
                    </a:lnTo>
                    <a:lnTo>
                      <a:pt x="437" y="281"/>
                    </a:lnTo>
                    <a:lnTo>
                      <a:pt x="417" y="329"/>
                    </a:lnTo>
                    <a:lnTo>
                      <a:pt x="394" y="372"/>
                    </a:lnTo>
                    <a:lnTo>
                      <a:pt x="367" y="412"/>
                    </a:lnTo>
                    <a:lnTo>
                      <a:pt x="352" y="430"/>
                    </a:lnTo>
                    <a:lnTo>
                      <a:pt x="337" y="448"/>
                    </a:lnTo>
                    <a:lnTo>
                      <a:pt x="320" y="464"/>
                    </a:lnTo>
                    <a:lnTo>
                      <a:pt x="300" y="479"/>
                    </a:lnTo>
                    <a:lnTo>
                      <a:pt x="262" y="506"/>
                    </a:lnTo>
                    <a:lnTo>
                      <a:pt x="218" y="529"/>
                    </a:lnTo>
                    <a:lnTo>
                      <a:pt x="171" y="546"/>
                    </a:lnTo>
                    <a:lnTo>
                      <a:pt x="144" y="554"/>
                    </a:lnTo>
                    <a:lnTo>
                      <a:pt x="118" y="560"/>
                    </a:lnTo>
                    <a:lnTo>
                      <a:pt x="91" y="564"/>
                    </a:lnTo>
                    <a:lnTo>
                      <a:pt x="60" y="567"/>
                    </a:lnTo>
                    <a:lnTo>
                      <a:pt x="31" y="569"/>
                    </a:lnTo>
                    <a:lnTo>
                      <a:pt x="0" y="570"/>
                    </a:lnTo>
                    <a:lnTo>
                      <a:pt x="0" y="5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97" name="Google Shape;2697;p52"/>
              <p:cNvSpPr/>
              <p:nvPr/>
            </p:nvSpPr>
            <p:spPr>
              <a:xfrm>
                <a:off x="4220" y="3084"/>
                <a:ext cx="1" cy="11"/>
              </a:xfrm>
              <a:custGeom>
                <a:avLst/>
                <a:gdLst/>
                <a:ahLst/>
                <a:cxnLst/>
                <a:rect l="l" t="t" r="r" b="b"/>
                <a:pathLst>
                  <a:path w="1" h="11" extrusionOk="0">
                    <a:moveTo>
                      <a:pt x="0" y="11"/>
                    </a:moveTo>
                    <a:lnTo>
                      <a:pt x="0" y="0"/>
                    </a:lnTo>
                    <a:lnTo>
                      <a:pt x="0"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98" name="Google Shape;2698;p52"/>
              <p:cNvSpPr/>
              <p:nvPr/>
            </p:nvSpPr>
            <p:spPr>
              <a:xfrm>
                <a:off x="4574" y="2376"/>
                <a:ext cx="126" cy="149"/>
              </a:xfrm>
              <a:custGeom>
                <a:avLst/>
                <a:gdLst/>
                <a:ahLst/>
                <a:cxnLst/>
                <a:rect l="l" t="t" r="r" b="b"/>
                <a:pathLst>
                  <a:path w="126" h="149" extrusionOk="0">
                    <a:moveTo>
                      <a:pt x="116" y="149"/>
                    </a:moveTo>
                    <a:lnTo>
                      <a:pt x="114" y="123"/>
                    </a:lnTo>
                    <a:lnTo>
                      <a:pt x="107" y="98"/>
                    </a:lnTo>
                    <a:lnTo>
                      <a:pt x="97" y="75"/>
                    </a:lnTo>
                    <a:lnTo>
                      <a:pt x="90" y="63"/>
                    </a:lnTo>
                    <a:lnTo>
                      <a:pt x="84" y="54"/>
                    </a:lnTo>
                    <a:lnTo>
                      <a:pt x="76" y="45"/>
                    </a:lnTo>
                    <a:lnTo>
                      <a:pt x="67" y="35"/>
                    </a:lnTo>
                    <a:lnTo>
                      <a:pt x="48" y="22"/>
                    </a:lnTo>
                    <a:lnTo>
                      <a:pt x="38" y="17"/>
                    </a:lnTo>
                    <a:lnTo>
                      <a:pt x="27" y="13"/>
                    </a:lnTo>
                    <a:lnTo>
                      <a:pt x="0" y="10"/>
                    </a:lnTo>
                    <a:lnTo>
                      <a:pt x="2" y="0"/>
                    </a:lnTo>
                    <a:lnTo>
                      <a:pt x="29" y="3"/>
                    </a:lnTo>
                    <a:lnTo>
                      <a:pt x="42" y="7"/>
                    </a:lnTo>
                    <a:lnTo>
                      <a:pt x="54" y="13"/>
                    </a:lnTo>
                    <a:lnTo>
                      <a:pt x="74" y="27"/>
                    </a:lnTo>
                    <a:lnTo>
                      <a:pt x="84" y="37"/>
                    </a:lnTo>
                    <a:lnTo>
                      <a:pt x="92" y="47"/>
                    </a:lnTo>
                    <a:lnTo>
                      <a:pt x="100" y="57"/>
                    </a:lnTo>
                    <a:lnTo>
                      <a:pt x="106" y="70"/>
                    </a:lnTo>
                    <a:lnTo>
                      <a:pt x="117" y="94"/>
                    </a:lnTo>
                    <a:lnTo>
                      <a:pt x="124" y="121"/>
                    </a:lnTo>
                    <a:lnTo>
                      <a:pt x="126" y="149"/>
                    </a:lnTo>
                    <a:lnTo>
                      <a:pt x="116" y="1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699" name="Google Shape;2699;p52"/>
              <p:cNvSpPr/>
              <p:nvPr/>
            </p:nvSpPr>
            <p:spPr>
              <a:xfrm>
                <a:off x="4690" y="2525"/>
                <a:ext cx="10" cy="1"/>
              </a:xfrm>
              <a:custGeom>
                <a:avLst/>
                <a:gdLst/>
                <a:ahLst/>
                <a:cxnLst/>
                <a:rect l="l" t="t" r="r" b="b"/>
                <a:pathLst>
                  <a:path w="10" h="1" extrusionOk="0">
                    <a:moveTo>
                      <a:pt x="10" y="0"/>
                    </a:moveTo>
                    <a:lnTo>
                      <a:pt x="0" y="0"/>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00" name="Google Shape;2700;p52"/>
              <p:cNvSpPr/>
              <p:nvPr/>
            </p:nvSpPr>
            <p:spPr>
              <a:xfrm>
                <a:off x="4497" y="2376"/>
                <a:ext cx="79" cy="81"/>
              </a:xfrm>
              <a:custGeom>
                <a:avLst/>
                <a:gdLst/>
                <a:ahLst/>
                <a:cxnLst/>
                <a:rect l="l" t="t" r="r" b="b"/>
                <a:pathLst>
                  <a:path w="79" h="81" extrusionOk="0">
                    <a:moveTo>
                      <a:pt x="79" y="10"/>
                    </a:moveTo>
                    <a:lnTo>
                      <a:pt x="66" y="12"/>
                    </a:lnTo>
                    <a:lnTo>
                      <a:pt x="56" y="17"/>
                    </a:lnTo>
                    <a:lnTo>
                      <a:pt x="47" y="23"/>
                    </a:lnTo>
                    <a:lnTo>
                      <a:pt x="39" y="32"/>
                    </a:lnTo>
                    <a:lnTo>
                      <a:pt x="23" y="56"/>
                    </a:lnTo>
                    <a:lnTo>
                      <a:pt x="10" y="81"/>
                    </a:lnTo>
                    <a:lnTo>
                      <a:pt x="0" y="76"/>
                    </a:lnTo>
                    <a:lnTo>
                      <a:pt x="14" y="50"/>
                    </a:lnTo>
                    <a:lnTo>
                      <a:pt x="30" y="26"/>
                    </a:lnTo>
                    <a:lnTo>
                      <a:pt x="39" y="15"/>
                    </a:lnTo>
                    <a:lnTo>
                      <a:pt x="50" y="8"/>
                    </a:lnTo>
                    <a:lnTo>
                      <a:pt x="62" y="2"/>
                    </a:lnTo>
                    <a:lnTo>
                      <a:pt x="77" y="0"/>
                    </a:lnTo>
                    <a:lnTo>
                      <a:pt x="79"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01" name="Google Shape;2701;p52"/>
              <p:cNvSpPr/>
              <p:nvPr/>
            </p:nvSpPr>
            <p:spPr>
              <a:xfrm>
                <a:off x="4574" y="2376"/>
                <a:ext cx="2" cy="10"/>
              </a:xfrm>
              <a:custGeom>
                <a:avLst/>
                <a:gdLst/>
                <a:ahLst/>
                <a:cxnLst/>
                <a:rect l="l" t="t" r="r" b="b"/>
                <a:pathLst>
                  <a:path w="2" h="10" extrusionOk="0">
                    <a:moveTo>
                      <a:pt x="2" y="0"/>
                    </a:moveTo>
                    <a:lnTo>
                      <a:pt x="1" y="0"/>
                    </a:lnTo>
                    <a:lnTo>
                      <a:pt x="0" y="0"/>
                    </a:lnTo>
                    <a:lnTo>
                      <a:pt x="2" y="10"/>
                    </a:lnTo>
                    <a:lnTo>
                      <a:pt x="0" y="1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02" name="Google Shape;2702;p52"/>
              <p:cNvSpPr/>
              <p:nvPr/>
            </p:nvSpPr>
            <p:spPr>
              <a:xfrm>
                <a:off x="4497" y="2451"/>
                <a:ext cx="10" cy="13"/>
              </a:xfrm>
              <a:custGeom>
                <a:avLst/>
                <a:gdLst/>
                <a:ahLst/>
                <a:cxnLst/>
                <a:rect l="l" t="t" r="r" b="b"/>
                <a:pathLst>
                  <a:path w="10" h="13" extrusionOk="0">
                    <a:moveTo>
                      <a:pt x="10" y="6"/>
                    </a:moveTo>
                    <a:lnTo>
                      <a:pt x="6" y="13"/>
                    </a:lnTo>
                    <a:lnTo>
                      <a:pt x="1" y="7"/>
                    </a:lnTo>
                    <a:lnTo>
                      <a:pt x="9" y="0"/>
                    </a:lnTo>
                    <a:lnTo>
                      <a:pt x="0" y="1"/>
                    </a:lnTo>
                    <a:lnTo>
                      <a:pt x="1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03" name="Google Shape;2703;p52"/>
              <p:cNvSpPr/>
              <p:nvPr/>
            </p:nvSpPr>
            <p:spPr>
              <a:xfrm>
                <a:off x="4018" y="2364"/>
                <a:ext cx="150" cy="107"/>
              </a:xfrm>
              <a:custGeom>
                <a:avLst/>
                <a:gdLst/>
                <a:ahLst/>
                <a:cxnLst/>
                <a:rect l="l" t="t" r="r" b="b"/>
                <a:pathLst>
                  <a:path w="150" h="107" extrusionOk="0">
                    <a:moveTo>
                      <a:pt x="0" y="103"/>
                    </a:moveTo>
                    <a:lnTo>
                      <a:pt x="8" y="92"/>
                    </a:lnTo>
                    <a:lnTo>
                      <a:pt x="15" y="82"/>
                    </a:lnTo>
                    <a:lnTo>
                      <a:pt x="22" y="71"/>
                    </a:lnTo>
                    <a:lnTo>
                      <a:pt x="29" y="62"/>
                    </a:lnTo>
                    <a:lnTo>
                      <a:pt x="37" y="53"/>
                    </a:lnTo>
                    <a:lnTo>
                      <a:pt x="45" y="43"/>
                    </a:lnTo>
                    <a:lnTo>
                      <a:pt x="53" y="36"/>
                    </a:lnTo>
                    <a:lnTo>
                      <a:pt x="62" y="29"/>
                    </a:lnTo>
                    <a:lnTo>
                      <a:pt x="71" y="22"/>
                    </a:lnTo>
                    <a:lnTo>
                      <a:pt x="81" y="16"/>
                    </a:lnTo>
                    <a:lnTo>
                      <a:pt x="91" y="12"/>
                    </a:lnTo>
                    <a:lnTo>
                      <a:pt x="102" y="7"/>
                    </a:lnTo>
                    <a:lnTo>
                      <a:pt x="113" y="4"/>
                    </a:lnTo>
                    <a:lnTo>
                      <a:pt x="125" y="2"/>
                    </a:lnTo>
                    <a:lnTo>
                      <a:pt x="137" y="1"/>
                    </a:lnTo>
                    <a:lnTo>
                      <a:pt x="150" y="0"/>
                    </a:lnTo>
                    <a:lnTo>
                      <a:pt x="150" y="6"/>
                    </a:lnTo>
                    <a:lnTo>
                      <a:pt x="137" y="6"/>
                    </a:lnTo>
                    <a:lnTo>
                      <a:pt x="125" y="8"/>
                    </a:lnTo>
                    <a:lnTo>
                      <a:pt x="115" y="10"/>
                    </a:lnTo>
                    <a:lnTo>
                      <a:pt x="104" y="13"/>
                    </a:lnTo>
                    <a:lnTo>
                      <a:pt x="94" y="17"/>
                    </a:lnTo>
                    <a:lnTo>
                      <a:pt x="84" y="21"/>
                    </a:lnTo>
                    <a:lnTo>
                      <a:pt x="75" y="27"/>
                    </a:lnTo>
                    <a:lnTo>
                      <a:pt x="65" y="33"/>
                    </a:lnTo>
                    <a:lnTo>
                      <a:pt x="57" y="40"/>
                    </a:lnTo>
                    <a:lnTo>
                      <a:pt x="49" y="49"/>
                    </a:lnTo>
                    <a:lnTo>
                      <a:pt x="41" y="57"/>
                    </a:lnTo>
                    <a:lnTo>
                      <a:pt x="33" y="66"/>
                    </a:lnTo>
                    <a:lnTo>
                      <a:pt x="26" y="75"/>
                    </a:lnTo>
                    <a:lnTo>
                      <a:pt x="19" y="85"/>
                    </a:lnTo>
                    <a:lnTo>
                      <a:pt x="13" y="96"/>
                    </a:lnTo>
                    <a:lnTo>
                      <a:pt x="6" y="107"/>
                    </a:lnTo>
                    <a:lnTo>
                      <a:pt x="0" y="1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04" name="Google Shape;2704;p52"/>
              <p:cNvSpPr/>
              <p:nvPr/>
            </p:nvSpPr>
            <p:spPr>
              <a:xfrm>
                <a:off x="4168" y="2364"/>
                <a:ext cx="170" cy="107"/>
              </a:xfrm>
              <a:custGeom>
                <a:avLst/>
                <a:gdLst/>
                <a:ahLst/>
                <a:cxnLst/>
                <a:rect l="l" t="t" r="r" b="b"/>
                <a:pathLst>
                  <a:path w="170" h="107" extrusionOk="0">
                    <a:moveTo>
                      <a:pt x="0" y="0"/>
                    </a:moveTo>
                    <a:lnTo>
                      <a:pt x="14" y="1"/>
                    </a:lnTo>
                    <a:lnTo>
                      <a:pt x="21" y="1"/>
                    </a:lnTo>
                    <a:lnTo>
                      <a:pt x="27" y="2"/>
                    </a:lnTo>
                    <a:lnTo>
                      <a:pt x="40" y="5"/>
                    </a:lnTo>
                    <a:lnTo>
                      <a:pt x="52" y="8"/>
                    </a:lnTo>
                    <a:lnTo>
                      <a:pt x="58" y="10"/>
                    </a:lnTo>
                    <a:lnTo>
                      <a:pt x="64" y="12"/>
                    </a:lnTo>
                    <a:lnTo>
                      <a:pt x="76" y="17"/>
                    </a:lnTo>
                    <a:lnTo>
                      <a:pt x="87" y="23"/>
                    </a:lnTo>
                    <a:lnTo>
                      <a:pt x="97" y="29"/>
                    </a:lnTo>
                    <a:lnTo>
                      <a:pt x="102" y="33"/>
                    </a:lnTo>
                    <a:lnTo>
                      <a:pt x="107" y="37"/>
                    </a:lnTo>
                    <a:lnTo>
                      <a:pt x="117" y="45"/>
                    </a:lnTo>
                    <a:lnTo>
                      <a:pt x="126" y="54"/>
                    </a:lnTo>
                    <a:lnTo>
                      <a:pt x="135" y="63"/>
                    </a:lnTo>
                    <a:lnTo>
                      <a:pt x="145" y="72"/>
                    </a:lnTo>
                    <a:lnTo>
                      <a:pt x="154" y="82"/>
                    </a:lnTo>
                    <a:lnTo>
                      <a:pt x="170" y="103"/>
                    </a:lnTo>
                    <a:lnTo>
                      <a:pt x="166" y="107"/>
                    </a:lnTo>
                    <a:lnTo>
                      <a:pt x="149" y="86"/>
                    </a:lnTo>
                    <a:lnTo>
                      <a:pt x="141" y="76"/>
                    </a:lnTo>
                    <a:lnTo>
                      <a:pt x="131" y="67"/>
                    </a:lnTo>
                    <a:lnTo>
                      <a:pt x="122" y="58"/>
                    </a:lnTo>
                    <a:lnTo>
                      <a:pt x="113" y="50"/>
                    </a:lnTo>
                    <a:lnTo>
                      <a:pt x="104" y="41"/>
                    </a:lnTo>
                    <a:lnTo>
                      <a:pt x="99" y="38"/>
                    </a:lnTo>
                    <a:lnTo>
                      <a:pt x="94" y="34"/>
                    </a:lnTo>
                    <a:lnTo>
                      <a:pt x="84" y="28"/>
                    </a:lnTo>
                    <a:lnTo>
                      <a:pt x="74" y="22"/>
                    </a:lnTo>
                    <a:lnTo>
                      <a:pt x="62" y="17"/>
                    </a:lnTo>
                    <a:lnTo>
                      <a:pt x="56" y="15"/>
                    </a:lnTo>
                    <a:lnTo>
                      <a:pt x="50" y="13"/>
                    </a:lnTo>
                    <a:lnTo>
                      <a:pt x="39" y="10"/>
                    </a:lnTo>
                    <a:lnTo>
                      <a:pt x="26" y="8"/>
                    </a:lnTo>
                    <a:lnTo>
                      <a:pt x="20" y="7"/>
                    </a:lnTo>
                    <a:lnTo>
                      <a:pt x="14" y="6"/>
                    </a:lnTo>
                    <a:lnTo>
                      <a:pt x="0" y="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05" name="Google Shape;2705;p52"/>
              <p:cNvSpPr/>
              <p:nvPr/>
            </p:nvSpPr>
            <p:spPr>
              <a:xfrm>
                <a:off x="4168" y="2364"/>
                <a:ext cx="1" cy="6"/>
              </a:xfrm>
              <a:custGeom>
                <a:avLst/>
                <a:gdLst/>
                <a:ahLst/>
                <a:cxnLst/>
                <a:rect l="l" t="t" r="r" b="b"/>
                <a:pathLst>
                  <a:path w="1" h="6" extrusionOk="0">
                    <a:moveTo>
                      <a:pt x="0" y="0"/>
                    </a:moveTo>
                    <a:lnTo>
                      <a:pt x="0" y="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06" name="Google Shape;2706;p52"/>
              <p:cNvSpPr/>
              <p:nvPr/>
            </p:nvSpPr>
            <p:spPr>
              <a:xfrm>
                <a:off x="4080" y="2108"/>
                <a:ext cx="64" cy="116"/>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07" name="Google Shape;2707;p52"/>
              <p:cNvSpPr/>
              <p:nvPr/>
            </p:nvSpPr>
            <p:spPr>
              <a:xfrm>
                <a:off x="4080" y="2108"/>
                <a:ext cx="64" cy="116"/>
              </a:xfrm>
              <a:prstGeom prst="ellipse">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08" name="Google Shape;2708;p52"/>
              <p:cNvSpPr/>
              <p:nvPr/>
            </p:nvSpPr>
            <p:spPr>
              <a:xfrm>
                <a:off x="4273" y="2106"/>
                <a:ext cx="64" cy="115"/>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09" name="Google Shape;2709;p52"/>
              <p:cNvSpPr/>
              <p:nvPr/>
            </p:nvSpPr>
            <p:spPr>
              <a:xfrm>
                <a:off x="4273" y="2106"/>
                <a:ext cx="64" cy="115"/>
              </a:xfrm>
              <a:prstGeom prst="ellipse">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10" name="Google Shape;2710;p52"/>
              <p:cNvSpPr/>
              <p:nvPr/>
            </p:nvSpPr>
            <p:spPr>
              <a:xfrm>
                <a:off x="3795" y="2337"/>
                <a:ext cx="41" cy="137"/>
              </a:xfrm>
              <a:custGeom>
                <a:avLst/>
                <a:gdLst/>
                <a:ahLst/>
                <a:cxnLst/>
                <a:rect l="l" t="t" r="r" b="b"/>
                <a:pathLst>
                  <a:path w="41" h="137" extrusionOk="0">
                    <a:moveTo>
                      <a:pt x="0" y="1"/>
                    </a:moveTo>
                    <a:lnTo>
                      <a:pt x="5" y="3"/>
                    </a:lnTo>
                    <a:lnTo>
                      <a:pt x="11" y="5"/>
                    </a:lnTo>
                    <a:lnTo>
                      <a:pt x="15" y="8"/>
                    </a:lnTo>
                    <a:lnTo>
                      <a:pt x="17" y="10"/>
                    </a:lnTo>
                    <a:lnTo>
                      <a:pt x="19" y="11"/>
                    </a:lnTo>
                    <a:lnTo>
                      <a:pt x="22" y="15"/>
                    </a:lnTo>
                    <a:lnTo>
                      <a:pt x="25" y="19"/>
                    </a:lnTo>
                    <a:lnTo>
                      <a:pt x="26" y="22"/>
                    </a:lnTo>
                    <a:lnTo>
                      <a:pt x="26" y="24"/>
                    </a:lnTo>
                    <a:lnTo>
                      <a:pt x="27" y="30"/>
                    </a:lnTo>
                    <a:lnTo>
                      <a:pt x="27" y="37"/>
                    </a:lnTo>
                    <a:lnTo>
                      <a:pt x="26" y="44"/>
                    </a:lnTo>
                    <a:lnTo>
                      <a:pt x="25" y="51"/>
                    </a:lnTo>
                    <a:lnTo>
                      <a:pt x="23" y="58"/>
                    </a:lnTo>
                    <a:lnTo>
                      <a:pt x="21" y="64"/>
                    </a:lnTo>
                    <a:lnTo>
                      <a:pt x="19" y="71"/>
                    </a:lnTo>
                    <a:lnTo>
                      <a:pt x="14" y="84"/>
                    </a:lnTo>
                    <a:lnTo>
                      <a:pt x="8" y="96"/>
                    </a:lnTo>
                    <a:lnTo>
                      <a:pt x="4" y="108"/>
                    </a:lnTo>
                    <a:lnTo>
                      <a:pt x="3" y="115"/>
                    </a:lnTo>
                    <a:lnTo>
                      <a:pt x="1" y="122"/>
                    </a:lnTo>
                    <a:lnTo>
                      <a:pt x="1" y="129"/>
                    </a:lnTo>
                    <a:lnTo>
                      <a:pt x="0" y="137"/>
                    </a:lnTo>
                    <a:lnTo>
                      <a:pt x="2" y="129"/>
                    </a:lnTo>
                    <a:lnTo>
                      <a:pt x="5" y="121"/>
                    </a:lnTo>
                    <a:lnTo>
                      <a:pt x="8" y="114"/>
                    </a:lnTo>
                    <a:lnTo>
                      <a:pt x="12" y="107"/>
                    </a:lnTo>
                    <a:lnTo>
                      <a:pt x="19" y="95"/>
                    </a:lnTo>
                    <a:lnTo>
                      <a:pt x="25" y="83"/>
                    </a:lnTo>
                    <a:lnTo>
                      <a:pt x="31" y="69"/>
                    </a:lnTo>
                    <a:lnTo>
                      <a:pt x="34" y="63"/>
                    </a:lnTo>
                    <a:lnTo>
                      <a:pt x="37" y="57"/>
                    </a:lnTo>
                    <a:lnTo>
                      <a:pt x="39" y="50"/>
                    </a:lnTo>
                    <a:lnTo>
                      <a:pt x="40" y="43"/>
                    </a:lnTo>
                    <a:lnTo>
                      <a:pt x="41" y="35"/>
                    </a:lnTo>
                    <a:lnTo>
                      <a:pt x="41" y="27"/>
                    </a:lnTo>
                    <a:lnTo>
                      <a:pt x="41" y="23"/>
                    </a:lnTo>
                    <a:lnTo>
                      <a:pt x="40" y="20"/>
                    </a:lnTo>
                    <a:lnTo>
                      <a:pt x="39" y="17"/>
                    </a:lnTo>
                    <a:lnTo>
                      <a:pt x="38" y="14"/>
                    </a:lnTo>
                    <a:lnTo>
                      <a:pt x="36" y="12"/>
                    </a:lnTo>
                    <a:lnTo>
                      <a:pt x="34" y="10"/>
                    </a:lnTo>
                    <a:lnTo>
                      <a:pt x="31" y="8"/>
                    </a:lnTo>
                    <a:lnTo>
                      <a:pt x="28" y="6"/>
                    </a:lnTo>
                    <a:lnTo>
                      <a:pt x="22" y="3"/>
                    </a:lnTo>
                    <a:lnTo>
                      <a:pt x="15" y="1"/>
                    </a:lnTo>
                    <a:lnTo>
                      <a:pt x="7" y="0"/>
                    </a:lnTo>
                    <a:lnTo>
                      <a:pt x="4" y="0"/>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11" name="Google Shape;2711;p52"/>
              <p:cNvSpPr/>
              <p:nvPr/>
            </p:nvSpPr>
            <p:spPr>
              <a:xfrm>
                <a:off x="3794" y="2335"/>
                <a:ext cx="31" cy="32"/>
              </a:xfrm>
              <a:custGeom>
                <a:avLst/>
                <a:gdLst/>
                <a:ahLst/>
                <a:cxnLst/>
                <a:rect l="l" t="t" r="r" b="b"/>
                <a:pathLst>
                  <a:path w="31" h="32" extrusionOk="0">
                    <a:moveTo>
                      <a:pt x="2" y="0"/>
                    </a:moveTo>
                    <a:lnTo>
                      <a:pt x="7" y="2"/>
                    </a:lnTo>
                    <a:lnTo>
                      <a:pt x="13" y="5"/>
                    </a:lnTo>
                    <a:lnTo>
                      <a:pt x="18" y="8"/>
                    </a:lnTo>
                    <a:lnTo>
                      <a:pt x="20" y="10"/>
                    </a:lnTo>
                    <a:lnTo>
                      <a:pt x="22" y="11"/>
                    </a:lnTo>
                    <a:lnTo>
                      <a:pt x="26" y="16"/>
                    </a:lnTo>
                    <a:lnTo>
                      <a:pt x="28" y="20"/>
                    </a:lnTo>
                    <a:lnTo>
                      <a:pt x="30" y="23"/>
                    </a:lnTo>
                    <a:lnTo>
                      <a:pt x="30" y="26"/>
                    </a:lnTo>
                    <a:lnTo>
                      <a:pt x="31" y="31"/>
                    </a:lnTo>
                    <a:lnTo>
                      <a:pt x="25" y="32"/>
                    </a:lnTo>
                    <a:lnTo>
                      <a:pt x="24" y="27"/>
                    </a:lnTo>
                    <a:lnTo>
                      <a:pt x="24" y="25"/>
                    </a:lnTo>
                    <a:lnTo>
                      <a:pt x="23" y="23"/>
                    </a:lnTo>
                    <a:lnTo>
                      <a:pt x="21" y="19"/>
                    </a:lnTo>
                    <a:lnTo>
                      <a:pt x="18" y="15"/>
                    </a:lnTo>
                    <a:lnTo>
                      <a:pt x="16" y="14"/>
                    </a:lnTo>
                    <a:lnTo>
                      <a:pt x="15" y="13"/>
                    </a:lnTo>
                    <a:lnTo>
                      <a:pt x="9" y="10"/>
                    </a:lnTo>
                    <a:lnTo>
                      <a:pt x="5" y="8"/>
                    </a:lnTo>
                    <a:lnTo>
                      <a:pt x="0" y="6"/>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12" name="Google Shape;2712;p52"/>
              <p:cNvSpPr/>
              <p:nvPr/>
            </p:nvSpPr>
            <p:spPr>
              <a:xfrm>
                <a:off x="3792" y="2367"/>
                <a:ext cx="33" cy="107"/>
              </a:xfrm>
              <a:custGeom>
                <a:avLst/>
                <a:gdLst/>
                <a:ahLst/>
                <a:cxnLst/>
                <a:rect l="l" t="t" r="r" b="b"/>
                <a:pathLst>
                  <a:path w="33" h="107" extrusionOk="0">
                    <a:moveTo>
                      <a:pt x="33" y="0"/>
                    </a:moveTo>
                    <a:lnTo>
                      <a:pt x="32" y="7"/>
                    </a:lnTo>
                    <a:lnTo>
                      <a:pt x="32" y="15"/>
                    </a:lnTo>
                    <a:lnTo>
                      <a:pt x="30" y="22"/>
                    </a:lnTo>
                    <a:lnTo>
                      <a:pt x="29" y="29"/>
                    </a:lnTo>
                    <a:lnTo>
                      <a:pt x="27" y="35"/>
                    </a:lnTo>
                    <a:lnTo>
                      <a:pt x="25" y="42"/>
                    </a:lnTo>
                    <a:lnTo>
                      <a:pt x="20" y="55"/>
                    </a:lnTo>
                    <a:lnTo>
                      <a:pt x="15" y="67"/>
                    </a:lnTo>
                    <a:lnTo>
                      <a:pt x="10" y="79"/>
                    </a:lnTo>
                    <a:lnTo>
                      <a:pt x="8" y="85"/>
                    </a:lnTo>
                    <a:lnTo>
                      <a:pt x="7" y="92"/>
                    </a:lnTo>
                    <a:lnTo>
                      <a:pt x="6" y="99"/>
                    </a:lnTo>
                    <a:lnTo>
                      <a:pt x="6" y="107"/>
                    </a:lnTo>
                    <a:lnTo>
                      <a:pt x="0" y="107"/>
                    </a:lnTo>
                    <a:lnTo>
                      <a:pt x="1" y="99"/>
                    </a:lnTo>
                    <a:lnTo>
                      <a:pt x="1" y="91"/>
                    </a:lnTo>
                    <a:lnTo>
                      <a:pt x="3" y="84"/>
                    </a:lnTo>
                    <a:lnTo>
                      <a:pt x="5" y="77"/>
                    </a:lnTo>
                    <a:lnTo>
                      <a:pt x="9" y="65"/>
                    </a:lnTo>
                    <a:lnTo>
                      <a:pt x="14" y="53"/>
                    </a:lnTo>
                    <a:lnTo>
                      <a:pt x="19" y="40"/>
                    </a:lnTo>
                    <a:lnTo>
                      <a:pt x="21" y="34"/>
                    </a:lnTo>
                    <a:lnTo>
                      <a:pt x="23" y="27"/>
                    </a:lnTo>
                    <a:lnTo>
                      <a:pt x="25" y="21"/>
                    </a:lnTo>
                    <a:lnTo>
                      <a:pt x="26" y="14"/>
                    </a:lnTo>
                    <a:lnTo>
                      <a:pt x="27" y="7"/>
                    </a:lnTo>
                    <a:lnTo>
                      <a:pt x="27" y="0"/>
                    </a:lnTo>
                    <a:lnTo>
                      <a:pt x="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13" name="Google Shape;2713;p52"/>
              <p:cNvSpPr/>
              <p:nvPr/>
            </p:nvSpPr>
            <p:spPr>
              <a:xfrm>
                <a:off x="3819" y="2366"/>
                <a:ext cx="6" cy="1"/>
              </a:xfrm>
              <a:custGeom>
                <a:avLst/>
                <a:gdLst/>
                <a:ahLst/>
                <a:cxnLst/>
                <a:rect l="l" t="t" r="r" b="b"/>
                <a:pathLst>
                  <a:path w="6" h="1" extrusionOk="0">
                    <a:moveTo>
                      <a:pt x="6" y="0"/>
                    </a:moveTo>
                    <a:lnTo>
                      <a:pt x="6" y="1"/>
                    </a:lnTo>
                    <a:lnTo>
                      <a:pt x="0" y="1"/>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14" name="Google Shape;2714;p52"/>
              <p:cNvSpPr/>
              <p:nvPr/>
            </p:nvSpPr>
            <p:spPr>
              <a:xfrm>
                <a:off x="3792" y="2363"/>
                <a:ext cx="47" cy="111"/>
              </a:xfrm>
              <a:custGeom>
                <a:avLst/>
                <a:gdLst/>
                <a:ahLst/>
                <a:cxnLst/>
                <a:rect l="l" t="t" r="r" b="b"/>
                <a:pathLst>
                  <a:path w="47" h="111" extrusionOk="0">
                    <a:moveTo>
                      <a:pt x="0" y="110"/>
                    </a:moveTo>
                    <a:lnTo>
                      <a:pt x="3" y="102"/>
                    </a:lnTo>
                    <a:lnTo>
                      <a:pt x="5" y="94"/>
                    </a:lnTo>
                    <a:lnTo>
                      <a:pt x="8" y="87"/>
                    </a:lnTo>
                    <a:lnTo>
                      <a:pt x="13" y="80"/>
                    </a:lnTo>
                    <a:lnTo>
                      <a:pt x="19" y="68"/>
                    </a:lnTo>
                    <a:lnTo>
                      <a:pt x="26" y="55"/>
                    </a:lnTo>
                    <a:lnTo>
                      <a:pt x="32" y="42"/>
                    </a:lnTo>
                    <a:lnTo>
                      <a:pt x="34" y="36"/>
                    </a:lnTo>
                    <a:lnTo>
                      <a:pt x="37" y="30"/>
                    </a:lnTo>
                    <a:lnTo>
                      <a:pt x="39" y="23"/>
                    </a:lnTo>
                    <a:lnTo>
                      <a:pt x="40" y="16"/>
                    </a:lnTo>
                    <a:lnTo>
                      <a:pt x="41" y="9"/>
                    </a:lnTo>
                    <a:lnTo>
                      <a:pt x="42" y="0"/>
                    </a:lnTo>
                    <a:lnTo>
                      <a:pt x="47" y="1"/>
                    </a:lnTo>
                    <a:lnTo>
                      <a:pt x="47" y="9"/>
                    </a:lnTo>
                    <a:lnTo>
                      <a:pt x="46" y="17"/>
                    </a:lnTo>
                    <a:lnTo>
                      <a:pt x="44" y="24"/>
                    </a:lnTo>
                    <a:lnTo>
                      <a:pt x="42" y="32"/>
                    </a:lnTo>
                    <a:lnTo>
                      <a:pt x="40" y="38"/>
                    </a:lnTo>
                    <a:lnTo>
                      <a:pt x="37" y="45"/>
                    </a:lnTo>
                    <a:lnTo>
                      <a:pt x="31" y="58"/>
                    </a:lnTo>
                    <a:lnTo>
                      <a:pt x="24" y="70"/>
                    </a:lnTo>
                    <a:lnTo>
                      <a:pt x="18" y="83"/>
                    </a:lnTo>
                    <a:lnTo>
                      <a:pt x="14" y="89"/>
                    </a:lnTo>
                    <a:lnTo>
                      <a:pt x="11" y="96"/>
                    </a:lnTo>
                    <a:lnTo>
                      <a:pt x="8" y="104"/>
                    </a:lnTo>
                    <a:lnTo>
                      <a:pt x="6" y="111"/>
                    </a:lnTo>
                    <a:lnTo>
                      <a:pt x="0" y="1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15" name="Google Shape;2715;p52"/>
              <p:cNvSpPr/>
              <p:nvPr/>
            </p:nvSpPr>
            <p:spPr>
              <a:xfrm>
                <a:off x="3792" y="2473"/>
                <a:ext cx="6" cy="1"/>
              </a:xfrm>
              <a:custGeom>
                <a:avLst/>
                <a:gdLst/>
                <a:ahLst/>
                <a:cxnLst/>
                <a:rect l="l" t="t" r="r" b="b"/>
                <a:pathLst>
                  <a:path w="6" h="1" extrusionOk="0">
                    <a:moveTo>
                      <a:pt x="0" y="1"/>
                    </a:moveTo>
                    <a:lnTo>
                      <a:pt x="6" y="1"/>
                    </a:lnTo>
                    <a:lnTo>
                      <a:pt x="0" y="0"/>
                    </a:lnTo>
                    <a:lnTo>
                      <a:pt x="6"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16" name="Google Shape;2716;p52"/>
              <p:cNvSpPr/>
              <p:nvPr/>
            </p:nvSpPr>
            <p:spPr>
              <a:xfrm>
                <a:off x="3795" y="2335"/>
                <a:ext cx="44" cy="29"/>
              </a:xfrm>
              <a:custGeom>
                <a:avLst/>
                <a:gdLst/>
                <a:ahLst/>
                <a:cxnLst/>
                <a:rect l="l" t="t" r="r" b="b"/>
                <a:pathLst>
                  <a:path w="44" h="29" extrusionOk="0">
                    <a:moveTo>
                      <a:pt x="39" y="29"/>
                    </a:moveTo>
                    <a:lnTo>
                      <a:pt x="38" y="26"/>
                    </a:lnTo>
                    <a:lnTo>
                      <a:pt x="38" y="23"/>
                    </a:lnTo>
                    <a:lnTo>
                      <a:pt x="37" y="20"/>
                    </a:lnTo>
                    <a:lnTo>
                      <a:pt x="35" y="18"/>
                    </a:lnTo>
                    <a:lnTo>
                      <a:pt x="34" y="16"/>
                    </a:lnTo>
                    <a:lnTo>
                      <a:pt x="32" y="14"/>
                    </a:lnTo>
                    <a:lnTo>
                      <a:pt x="29" y="12"/>
                    </a:lnTo>
                    <a:lnTo>
                      <a:pt x="27" y="10"/>
                    </a:lnTo>
                    <a:lnTo>
                      <a:pt x="21" y="8"/>
                    </a:lnTo>
                    <a:lnTo>
                      <a:pt x="15" y="6"/>
                    </a:lnTo>
                    <a:lnTo>
                      <a:pt x="7" y="5"/>
                    </a:lnTo>
                    <a:lnTo>
                      <a:pt x="4" y="5"/>
                    </a:lnTo>
                    <a:lnTo>
                      <a:pt x="1" y="6"/>
                    </a:lnTo>
                    <a:lnTo>
                      <a:pt x="0" y="0"/>
                    </a:lnTo>
                    <a:lnTo>
                      <a:pt x="3" y="0"/>
                    </a:lnTo>
                    <a:lnTo>
                      <a:pt x="8" y="0"/>
                    </a:lnTo>
                    <a:lnTo>
                      <a:pt x="16" y="0"/>
                    </a:lnTo>
                    <a:lnTo>
                      <a:pt x="23" y="2"/>
                    </a:lnTo>
                    <a:lnTo>
                      <a:pt x="30" y="5"/>
                    </a:lnTo>
                    <a:lnTo>
                      <a:pt x="33" y="7"/>
                    </a:lnTo>
                    <a:lnTo>
                      <a:pt x="36" y="10"/>
                    </a:lnTo>
                    <a:lnTo>
                      <a:pt x="38" y="12"/>
                    </a:lnTo>
                    <a:lnTo>
                      <a:pt x="40" y="15"/>
                    </a:lnTo>
                    <a:lnTo>
                      <a:pt x="42" y="18"/>
                    </a:lnTo>
                    <a:lnTo>
                      <a:pt x="43" y="21"/>
                    </a:lnTo>
                    <a:lnTo>
                      <a:pt x="44" y="25"/>
                    </a:lnTo>
                    <a:lnTo>
                      <a:pt x="44" y="28"/>
                    </a:lnTo>
                    <a:lnTo>
                      <a:pt x="39"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17" name="Google Shape;2717;p52"/>
              <p:cNvSpPr/>
              <p:nvPr/>
            </p:nvSpPr>
            <p:spPr>
              <a:xfrm>
                <a:off x="3834" y="2363"/>
                <a:ext cx="5" cy="1"/>
              </a:xfrm>
              <a:custGeom>
                <a:avLst/>
                <a:gdLst/>
                <a:ahLst/>
                <a:cxnLst/>
                <a:rect l="l" t="t" r="r" b="b"/>
                <a:pathLst>
                  <a:path w="5" h="1" extrusionOk="0">
                    <a:moveTo>
                      <a:pt x="5" y="1"/>
                    </a:moveTo>
                    <a:lnTo>
                      <a:pt x="5" y="0"/>
                    </a:lnTo>
                    <a:lnTo>
                      <a:pt x="0" y="1"/>
                    </a:lnTo>
                    <a:lnTo>
                      <a:pt x="0" y="0"/>
                    </a:lnTo>
                    <a:lnTo>
                      <a:pt x="5"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18" name="Google Shape;2718;p52"/>
              <p:cNvSpPr/>
              <p:nvPr/>
            </p:nvSpPr>
            <p:spPr>
              <a:xfrm>
                <a:off x="3794" y="2335"/>
                <a:ext cx="2" cy="6"/>
              </a:xfrm>
              <a:custGeom>
                <a:avLst/>
                <a:gdLst/>
                <a:ahLst/>
                <a:cxnLst/>
                <a:rect l="l" t="t" r="r" b="b"/>
                <a:pathLst>
                  <a:path w="2" h="6" extrusionOk="0">
                    <a:moveTo>
                      <a:pt x="1" y="0"/>
                    </a:moveTo>
                    <a:lnTo>
                      <a:pt x="0" y="6"/>
                    </a:lnTo>
                    <a:lnTo>
                      <a:pt x="2" y="0"/>
                    </a:lnTo>
                    <a:lnTo>
                      <a:pt x="2" y="6"/>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19" name="Google Shape;2719;p52"/>
              <p:cNvSpPr/>
              <p:nvPr/>
            </p:nvSpPr>
            <p:spPr>
              <a:xfrm>
                <a:off x="4470" y="2331"/>
                <a:ext cx="81" cy="172"/>
              </a:xfrm>
              <a:custGeom>
                <a:avLst/>
                <a:gdLst/>
                <a:ahLst/>
                <a:cxnLst/>
                <a:rect l="l" t="t" r="r" b="b"/>
                <a:pathLst>
                  <a:path w="81" h="172" extrusionOk="0">
                    <a:moveTo>
                      <a:pt x="81" y="0"/>
                    </a:moveTo>
                    <a:lnTo>
                      <a:pt x="73" y="5"/>
                    </a:lnTo>
                    <a:lnTo>
                      <a:pt x="65" y="9"/>
                    </a:lnTo>
                    <a:lnTo>
                      <a:pt x="57" y="14"/>
                    </a:lnTo>
                    <a:lnTo>
                      <a:pt x="49" y="19"/>
                    </a:lnTo>
                    <a:lnTo>
                      <a:pt x="41" y="24"/>
                    </a:lnTo>
                    <a:lnTo>
                      <a:pt x="35" y="29"/>
                    </a:lnTo>
                    <a:lnTo>
                      <a:pt x="29" y="35"/>
                    </a:lnTo>
                    <a:lnTo>
                      <a:pt x="23" y="41"/>
                    </a:lnTo>
                    <a:lnTo>
                      <a:pt x="18" y="48"/>
                    </a:lnTo>
                    <a:lnTo>
                      <a:pt x="13" y="55"/>
                    </a:lnTo>
                    <a:lnTo>
                      <a:pt x="10" y="62"/>
                    </a:lnTo>
                    <a:lnTo>
                      <a:pt x="6" y="70"/>
                    </a:lnTo>
                    <a:lnTo>
                      <a:pt x="4" y="78"/>
                    </a:lnTo>
                    <a:lnTo>
                      <a:pt x="2" y="87"/>
                    </a:lnTo>
                    <a:lnTo>
                      <a:pt x="1" y="96"/>
                    </a:lnTo>
                    <a:lnTo>
                      <a:pt x="0" y="105"/>
                    </a:lnTo>
                    <a:lnTo>
                      <a:pt x="0" y="110"/>
                    </a:lnTo>
                    <a:lnTo>
                      <a:pt x="1" y="114"/>
                    </a:lnTo>
                    <a:lnTo>
                      <a:pt x="3" y="123"/>
                    </a:lnTo>
                    <a:lnTo>
                      <a:pt x="6" y="130"/>
                    </a:lnTo>
                    <a:lnTo>
                      <a:pt x="10" y="137"/>
                    </a:lnTo>
                    <a:lnTo>
                      <a:pt x="17" y="152"/>
                    </a:lnTo>
                    <a:lnTo>
                      <a:pt x="21" y="161"/>
                    </a:lnTo>
                    <a:lnTo>
                      <a:pt x="23" y="169"/>
                    </a:lnTo>
                    <a:lnTo>
                      <a:pt x="35" y="172"/>
                    </a:lnTo>
                    <a:lnTo>
                      <a:pt x="35" y="171"/>
                    </a:lnTo>
                    <a:lnTo>
                      <a:pt x="36" y="169"/>
                    </a:lnTo>
                    <a:lnTo>
                      <a:pt x="39" y="167"/>
                    </a:lnTo>
                    <a:lnTo>
                      <a:pt x="41" y="166"/>
                    </a:lnTo>
                    <a:lnTo>
                      <a:pt x="42" y="164"/>
                    </a:lnTo>
                    <a:lnTo>
                      <a:pt x="43" y="163"/>
                    </a:lnTo>
                    <a:lnTo>
                      <a:pt x="43" y="161"/>
                    </a:lnTo>
                    <a:lnTo>
                      <a:pt x="43" y="156"/>
                    </a:lnTo>
                    <a:lnTo>
                      <a:pt x="42" y="152"/>
                    </a:lnTo>
                    <a:lnTo>
                      <a:pt x="40" y="146"/>
                    </a:lnTo>
                    <a:lnTo>
                      <a:pt x="38" y="143"/>
                    </a:lnTo>
                    <a:lnTo>
                      <a:pt x="36" y="140"/>
                    </a:lnTo>
                    <a:lnTo>
                      <a:pt x="32" y="135"/>
                    </a:lnTo>
                    <a:lnTo>
                      <a:pt x="27" y="129"/>
                    </a:lnTo>
                    <a:lnTo>
                      <a:pt x="24" y="123"/>
                    </a:lnTo>
                    <a:lnTo>
                      <a:pt x="22" y="120"/>
                    </a:lnTo>
                    <a:lnTo>
                      <a:pt x="21" y="117"/>
                    </a:lnTo>
                    <a:lnTo>
                      <a:pt x="20" y="113"/>
                    </a:lnTo>
                    <a:lnTo>
                      <a:pt x="20" y="110"/>
                    </a:lnTo>
                    <a:lnTo>
                      <a:pt x="21" y="101"/>
                    </a:lnTo>
                    <a:lnTo>
                      <a:pt x="22" y="93"/>
                    </a:lnTo>
                    <a:lnTo>
                      <a:pt x="23" y="85"/>
                    </a:lnTo>
                    <a:lnTo>
                      <a:pt x="25" y="77"/>
                    </a:lnTo>
                    <a:lnTo>
                      <a:pt x="28" y="70"/>
                    </a:lnTo>
                    <a:lnTo>
                      <a:pt x="31" y="64"/>
                    </a:lnTo>
                    <a:lnTo>
                      <a:pt x="35" y="57"/>
                    </a:lnTo>
                    <a:lnTo>
                      <a:pt x="39" y="51"/>
                    </a:lnTo>
                    <a:lnTo>
                      <a:pt x="48" y="39"/>
                    </a:lnTo>
                    <a:lnTo>
                      <a:pt x="59" y="27"/>
                    </a:lnTo>
                    <a:lnTo>
                      <a:pt x="70" y="15"/>
                    </a:lnTo>
                    <a:lnTo>
                      <a:pt x="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20" name="Google Shape;2720;p52"/>
              <p:cNvSpPr/>
              <p:nvPr/>
            </p:nvSpPr>
            <p:spPr>
              <a:xfrm>
                <a:off x="4467" y="2329"/>
                <a:ext cx="86" cy="107"/>
              </a:xfrm>
              <a:custGeom>
                <a:avLst/>
                <a:gdLst/>
                <a:ahLst/>
                <a:cxnLst/>
                <a:rect l="l" t="t" r="r" b="b"/>
                <a:pathLst>
                  <a:path w="86" h="107" extrusionOk="0">
                    <a:moveTo>
                      <a:pt x="86" y="6"/>
                    </a:moveTo>
                    <a:lnTo>
                      <a:pt x="77" y="10"/>
                    </a:lnTo>
                    <a:lnTo>
                      <a:pt x="69" y="14"/>
                    </a:lnTo>
                    <a:lnTo>
                      <a:pt x="61" y="19"/>
                    </a:lnTo>
                    <a:lnTo>
                      <a:pt x="53" y="23"/>
                    </a:lnTo>
                    <a:lnTo>
                      <a:pt x="46" y="28"/>
                    </a:lnTo>
                    <a:lnTo>
                      <a:pt x="40" y="34"/>
                    </a:lnTo>
                    <a:lnTo>
                      <a:pt x="34" y="40"/>
                    </a:lnTo>
                    <a:lnTo>
                      <a:pt x="28" y="45"/>
                    </a:lnTo>
                    <a:lnTo>
                      <a:pt x="23" y="52"/>
                    </a:lnTo>
                    <a:lnTo>
                      <a:pt x="19" y="58"/>
                    </a:lnTo>
                    <a:lnTo>
                      <a:pt x="15" y="65"/>
                    </a:lnTo>
                    <a:lnTo>
                      <a:pt x="12" y="73"/>
                    </a:lnTo>
                    <a:lnTo>
                      <a:pt x="9" y="80"/>
                    </a:lnTo>
                    <a:lnTo>
                      <a:pt x="7" y="90"/>
                    </a:lnTo>
                    <a:lnTo>
                      <a:pt x="6" y="98"/>
                    </a:lnTo>
                    <a:lnTo>
                      <a:pt x="6" y="107"/>
                    </a:lnTo>
                    <a:lnTo>
                      <a:pt x="0" y="107"/>
                    </a:lnTo>
                    <a:lnTo>
                      <a:pt x="1" y="98"/>
                    </a:lnTo>
                    <a:lnTo>
                      <a:pt x="2" y="89"/>
                    </a:lnTo>
                    <a:lnTo>
                      <a:pt x="4" y="79"/>
                    </a:lnTo>
                    <a:lnTo>
                      <a:pt x="6" y="71"/>
                    </a:lnTo>
                    <a:lnTo>
                      <a:pt x="10" y="63"/>
                    </a:lnTo>
                    <a:lnTo>
                      <a:pt x="14" y="56"/>
                    </a:lnTo>
                    <a:lnTo>
                      <a:pt x="18" y="48"/>
                    </a:lnTo>
                    <a:lnTo>
                      <a:pt x="24" y="42"/>
                    </a:lnTo>
                    <a:lnTo>
                      <a:pt x="30" y="35"/>
                    </a:lnTo>
                    <a:lnTo>
                      <a:pt x="36" y="29"/>
                    </a:lnTo>
                    <a:lnTo>
                      <a:pt x="43" y="24"/>
                    </a:lnTo>
                    <a:lnTo>
                      <a:pt x="50" y="19"/>
                    </a:lnTo>
                    <a:lnTo>
                      <a:pt x="58" y="14"/>
                    </a:lnTo>
                    <a:lnTo>
                      <a:pt x="66" y="9"/>
                    </a:lnTo>
                    <a:lnTo>
                      <a:pt x="74" y="5"/>
                    </a:lnTo>
                    <a:lnTo>
                      <a:pt x="83" y="0"/>
                    </a:lnTo>
                    <a:lnTo>
                      <a:pt x="86"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21" name="Google Shape;2721;p52"/>
              <p:cNvSpPr/>
              <p:nvPr/>
            </p:nvSpPr>
            <p:spPr>
              <a:xfrm>
                <a:off x="4467" y="2436"/>
                <a:ext cx="29" cy="65"/>
              </a:xfrm>
              <a:custGeom>
                <a:avLst/>
                <a:gdLst/>
                <a:ahLst/>
                <a:cxnLst/>
                <a:rect l="l" t="t" r="r" b="b"/>
                <a:pathLst>
                  <a:path w="29" h="65" extrusionOk="0">
                    <a:moveTo>
                      <a:pt x="6" y="0"/>
                    </a:moveTo>
                    <a:lnTo>
                      <a:pt x="6" y="5"/>
                    </a:lnTo>
                    <a:lnTo>
                      <a:pt x="7" y="9"/>
                    </a:lnTo>
                    <a:lnTo>
                      <a:pt x="9" y="17"/>
                    </a:lnTo>
                    <a:lnTo>
                      <a:pt x="12" y="24"/>
                    </a:lnTo>
                    <a:lnTo>
                      <a:pt x="15" y="31"/>
                    </a:lnTo>
                    <a:lnTo>
                      <a:pt x="23" y="46"/>
                    </a:lnTo>
                    <a:lnTo>
                      <a:pt x="26" y="54"/>
                    </a:lnTo>
                    <a:lnTo>
                      <a:pt x="29" y="64"/>
                    </a:lnTo>
                    <a:lnTo>
                      <a:pt x="23" y="65"/>
                    </a:lnTo>
                    <a:lnTo>
                      <a:pt x="21" y="57"/>
                    </a:lnTo>
                    <a:lnTo>
                      <a:pt x="18" y="48"/>
                    </a:lnTo>
                    <a:lnTo>
                      <a:pt x="10" y="34"/>
                    </a:lnTo>
                    <a:lnTo>
                      <a:pt x="6" y="26"/>
                    </a:lnTo>
                    <a:lnTo>
                      <a:pt x="3" y="19"/>
                    </a:lnTo>
                    <a:lnTo>
                      <a:pt x="1" y="10"/>
                    </a:lnTo>
                    <a:lnTo>
                      <a:pt x="0" y="5"/>
                    </a:lnTo>
                    <a:lnTo>
                      <a:pt x="0" y="1"/>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22" name="Google Shape;2722;p52"/>
              <p:cNvSpPr/>
              <p:nvPr/>
            </p:nvSpPr>
            <p:spPr>
              <a:xfrm>
                <a:off x="4467" y="2436"/>
                <a:ext cx="6" cy="1"/>
              </a:xfrm>
              <a:custGeom>
                <a:avLst/>
                <a:gdLst/>
                <a:ahLst/>
                <a:cxnLst/>
                <a:rect l="l" t="t" r="r" b="b"/>
                <a:pathLst>
                  <a:path w="6" h="1" extrusionOk="0">
                    <a:moveTo>
                      <a:pt x="0" y="0"/>
                    </a:moveTo>
                    <a:lnTo>
                      <a:pt x="0" y="1"/>
                    </a:lnTo>
                    <a:lnTo>
                      <a:pt x="6"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23" name="Google Shape;2723;p52"/>
              <p:cNvSpPr/>
              <p:nvPr/>
            </p:nvSpPr>
            <p:spPr>
              <a:xfrm>
                <a:off x="4492" y="2498"/>
                <a:ext cx="13" cy="8"/>
              </a:xfrm>
              <a:custGeom>
                <a:avLst/>
                <a:gdLst/>
                <a:ahLst/>
                <a:cxnLst/>
                <a:rect l="l" t="t" r="r" b="b"/>
                <a:pathLst>
                  <a:path w="13" h="8" extrusionOk="0">
                    <a:moveTo>
                      <a:pt x="2" y="0"/>
                    </a:moveTo>
                    <a:lnTo>
                      <a:pt x="0" y="5"/>
                    </a:lnTo>
                    <a:lnTo>
                      <a:pt x="12" y="8"/>
                    </a:lnTo>
                    <a:lnTo>
                      <a:pt x="13" y="2"/>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24" name="Google Shape;2724;p52"/>
              <p:cNvSpPr/>
              <p:nvPr/>
            </p:nvSpPr>
            <p:spPr>
              <a:xfrm>
                <a:off x="4490" y="2498"/>
                <a:ext cx="6" cy="5"/>
              </a:xfrm>
              <a:custGeom>
                <a:avLst/>
                <a:gdLst/>
                <a:ahLst/>
                <a:cxnLst/>
                <a:rect l="l" t="t" r="r" b="b"/>
                <a:pathLst>
                  <a:path w="6" h="5" extrusionOk="0">
                    <a:moveTo>
                      <a:pt x="0" y="3"/>
                    </a:moveTo>
                    <a:lnTo>
                      <a:pt x="1" y="5"/>
                    </a:lnTo>
                    <a:lnTo>
                      <a:pt x="2" y="5"/>
                    </a:lnTo>
                    <a:lnTo>
                      <a:pt x="4" y="0"/>
                    </a:lnTo>
                    <a:lnTo>
                      <a:pt x="6" y="2"/>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25" name="Google Shape;2725;p52"/>
              <p:cNvSpPr/>
              <p:nvPr/>
            </p:nvSpPr>
            <p:spPr>
              <a:xfrm>
                <a:off x="4502" y="2490"/>
                <a:ext cx="14" cy="15"/>
              </a:xfrm>
              <a:custGeom>
                <a:avLst/>
                <a:gdLst/>
                <a:ahLst/>
                <a:cxnLst/>
                <a:rect l="l" t="t" r="r" b="b"/>
                <a:pathLst>
                  <a:path w="14" h="15" extrusionOk="0">
                    <a:moveTo>
                      <a:pt x="0" y="12"/>
                    </a:moveTo>
                    <a:lnTo>
                      <a:pt x="1" y="10"/>
                    </a:lnTo>
                    <a:lnTo>
                      <a:pt x="2" y="8"/>
                    </a:lnTo>
                    <a:lnTo>
                      <a:pt x="6" y="6"/>
                    </a:lnTo>
                    <a:lnTo>
                      <a:pt x="7" y="5"/>
                    </a:lnTo>
                    <a:lnTo>
                      <a:pt x="8" y="4"/>
                    </a:lnTo>
                    <a:lnTo>
                      <a:pt x="8" y="3"/>
                    </a:lnTo>
                    <a:lnTo>
                      <a:pt x="8" y="0"/>
                    </a:lnTo>
                    <a:lnTo>
                      <a:pt x="14" y="3"/>
                    </a:lnTo>
                    <a:lnTo>
                      <a:pt x="13" y="5"/>
                    </a:lnTo>
                    <a:lnTo>
                      <a:pt x="12" y="7"/>
                    </a:lnTo>
                    <a:lnTo>
                      <a:pt x="11" y="9"/>
                    </a:lnTo>
                    <a:lnTo>
                      <a:pt x="9" y="10"/>
                    </a:lnTo>
                    <a:lnTo>
                      <a:pt x="6" y="12"/>
                    </a:lnTo>
                    <a:lnTo>
                      <a:pt x="6" y="13"/>
                    </a:lnTo>
                    <a:lnTo>
                      <a:pt x="5" y="15"/>
                    </a:lnTo>
                    <a:lnTo>
                      <a:pt x="0"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26" name="Google Shape;2726;p52"/>
              <p:cNvSpPr/>
              <p:nvPr/>
            </p:nvSpPr>
            <p:spPr>
              <a:xfrm>
                <a:off x="4502" y="2500"/>
                <a:ext cx="5" cy="6"/>
              </a:xfrm>
              <a:custGeom>
                <a:avLst/>
                <a:gdLst/>
                <a:ahLst/>
                <a:cxnLst/>
                <a:rect l="l" t="t" r="r" b="b"/>
                <a:pathLst>
                  <a:path w="5" h="6" extrusionOk="0">
                    <a:moveTo>
                      <a:pt x="2" y="6"/>
                    </a:moveTo>
                    <a:lnTo>
                      <a:pt x="4" y="6"/>
                    </a:lnTo>
                    <a:lnTo>
                      <a:pt x="5" y="5"/>
                    </a:lnTo>
                    <a:lnTo>
                      <a:pt x="0" y="2"/>
                    </a:lnTo>
                    <a:lnTo>
                      <a:pt x="3" y="0"/>
                    </a:lnTo>
                    <a:lnTo>
                      <a:pt x="2"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27" name="Google Shape;2727;p52"/>
              <p:cNvSpPr/>
              <p:nvPr/>
            </p:nvSpPr>
            <p:spPr>
              <a:xfrm>
                <a:off x="4487" y="2440"/>
                <a:ext cx="29" cy="52"/>
              </a:xfrm>
              <a:custGeom>
                <a:avLst/>
                <a:gdLst/>
                <a:ahLst/>
                <a:cxnLst/>
                <a:rect l="l" t="t" r="r" b="b"/>
                <a:pathLst>
                  <a:path w="29" h="52" extrusionOk="0">
                    <a:moveTo>
                      <a:pt x="23" y="52"/>
                    </a:moveTo>
                    <a:lnTo>
                      <a:pt x="23" y="47"/>
                    </a:lnTo>
                    <a:lnTo>
                      <a:pt x="22" y="44"/>
                    </a:lnTo>
                    <a:lnTo>
                      <a:pt x="20" y="38"/>
                    </a:lnTo>
                    <a:lnTo>
                      <a:pt x="18" y="36"/>
                    </a:lnTo>
                    <a:lnTo>
                      <a:pt x="17" y="33"/>
                    </a:lnTo>
                    <a:lnTo>
                      <a:pt x="12" y="27"/>
                    </a:lnTo>
                    <a:lnTo>
                      <a:pt x="8" y="22"/>
                    </a:lnTo>
                    <a:lnTo>
                      <a:pt x="4" y="16"/>
                    </a:lnTo>
                    <a:lnTo>
                      <a:pt x="3" y="13"/>
                    </a:lnTo>
                    <a:lnTo>
                      <a:pt x="1" y="9"/>
                    </a:lnTo>
                    <a:lnTo>
                      <a:pt x="1" y="5"/>
                    </a:lnTo>
                    <a:lnTo>
                      <a:pt x="0" y="1"/>
                    </a:lnTo>
                    <a:lnTo>
                      <a:pt x="6" y="0"/>
                    </a:lnTo>
                    <a:lnTo>
                      <a:pt x="6" y="4"/>
                    </a:lnTo>
                    <a:lnTo>
                      <a:pt x="7" y="7"/>
                    </a:lnTo>
                    <a:lnTo>
                      <a:pt x="8" y="10"/>
                    </a:lnTo>
                    <a:lnTo>
                      <a:pt x="9" y="13"/>
                    </a:lnTo>
                    <a:lnTo>
                      <a:pt x="13" y="19"/>
                    </a:lnTo>
                    <a:lnTo>
                      <a:pt x="17" y="24"/>
                    </a:lnTo>
                    <a:lnTo>
                      <a:pt x="21" y="29"/>
                    </a:lnTo>
                    <a:lnTo>
                      <a:pt x="23" y="32"/>
                    </a:lnTo>
                    <a:lnTo>
                      <a:pt x="25" y="36"/>
                    </a:lnTo>
                    <a:lnTo>
                      <a:pt x="28" y="42"/>
                    </a:lnTo>
                    <a:lnTo>
                      <a:pt x="29" y="46"/>
                    </a:lnTo>
                    <a:lnTo>
                      <a:pt x="29" y="52"/>
                    </a:lnTo>
                    <a:lnTo>
                      <a:pt x="23" y="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28" name="Google Shape;2728;p52"/>
              <p:cNvSpPr/>
              <p:nvPr/>
            </p:nvSpPr>
            <p:spPr>
              <a:xfrm>
                <a:off x="4510" y="2490"/>
                <a:ext cx="6" cy="3"/>
              </a:xfrm>
              <a:custGeom>
                <a:avLst/>
                <a:gdLst/>
                <a:ahLst/>
                <a:cxnLst/>
                <a:rect l="l" t="t" r="r" b="b"/>
                <a:pathLst>
                  <a:path w="6" h="3" extrusionOk="0">
                    <a:moveTo>
                      <a:pt x="6" y="3"/>
                    </a:moveTo>
                    <a:lnTo>
                      <a:pt x="6" y="2"/>
                    </a:lnTo>
                    <a:lnTo>
                      <a:pt x="0" y="2"/>
                    </a:lnTo>
                    <a:lnTo>
                      <a:pt x="0" y="0"/>
                    </a:lnTo>
                    <a:lnTo>
                      <a:pt x="6"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29" name="Google Shape;2729;p52"/>
              <p:cNvSpPr/>
              <p:nvPr/>
            </p:nvSpPr>
            <p:spPr>
              <a:xfrm>
                <a:off x="4487" y="2329"/>
                <a:ext cx="66" cy="112"/>
              </a:xfrm>
              <a:custGeom>
                <a:avLst/>
                <a:gdLst/>
                <a:ahLst/>
                <a:cxnLst/>
                <a:rect l="l" t="t" r="r" b="b"/>
                <a:pathLst>
                  <a:path w="66" h="112" extrusionOk="0">
                    <a:moveTo>
                      <a:pt x="0" y="111"/>
                    </a:moveTo>
                    <a:lnTo>
                      <a:pt x="1" y="103"/>
                    </a:lnTo>
                    <a:lnTo>
                      <a:pt x="2" y="94"/>
                    </a:lnTo>
                    <a:lnTo>
                      <a:pt x="3" y="86"/>
                    </a:lnTo>
                    <a:lnTo>
                      <a:pt x="6" y="78"/>
                    </a:lnTo>
                    <a:lnTo>
                      <a:pt x="8" y="71"/>
                    </a:lnTo>
                    <a:lnTo>
                      <a:pt x="12" y="64"/>
                    </a:lnTo>
                    <a:lnTo>
                      <a:pt x="15" y="58"/>
                    </a:lnTo>
                    <a:lnTo>
                      <a:pt x="20" y="51"/>
                    </a:lnTo>
                    <a:lnTo>
                      <a:pt x="29" y="39"/>
                    </a:lnTo>
                    <a:lnTo>
                      <a:pt x="40" y="27"/>
                    </a:lnTo>
                    <a:lnTo>
                      <a:pt x="51" y="15"/>
                    </a:lnTo>
                    <a:lnTo>
                      <a:pt x="62" y="0"/>
                    </a:lnTo>
                    <a:lnTo>
                      <a:pt x="66" y="5"/>
                    </a:lnTo>
                    <a:lnTo>
                      <a:pt x="55" y="19"/>
                    </a:lnTo>
                    <a:lnTo>
                      <a:pt x="44" y="31"/>
                    </a:lnTo>
                    <a:lnTo>
                      <a:pt x="33" y="43"/>
                    </a:lnTo>
                    <a:lnTo>
                      <a:pt x="24" y="55"/>
                    </a:lnTo>
                    <a:lnTo>
                      <a:pt x="20" y="61"/>
                    </a:lnTo>
                    <a:lnTo>
                      <a:pt x="17" y="67"/>
                    </a:lnTo>
                    <a:lnTo>
                      <a:pt x="14" y="73"/>
                    </a:lnTo>
                    <a:lnTo>
                      <a:pt x="11" y="80"/>
                    </a:lnTo>
                    <a:lnTo>
                      <a:pt x="9" y="88"/>
                    </a:lnTo>
                    <a:lnTo>
                      <a:pt x="7" y="96"/>
                    </a:lnTo>
                    <a:lnTo>
                      <a:pt x="6" y="103"/>
                    </a:lnTo>
                    <a:lnTo>
                      <a:pt x="6" y="112"/>
                    </a:lnTo>
                    <a:lnTo>
                      <a:pt x="0" y="1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30" name="Google Shape;2730;p52"/>
              <p:cNvSpPr/>
              <p:nvPr/>
            </p:nvSpPr>
            <p:spPr>
              <a:xfrm>
                <a:off x="4487" y="2440"/>
                <a:ext cx="6" cy="1"/>
              </a:xfrm>
              <a:custGeom>
                <a:avLst/>
                <a:gdLst/>
                <a:ahLst/>
                <a:cxnLst/>
                <a:rect l="l" t="t" r="r" b="b"/>
                <a:pathLst>
                  <a:path w="6" h="1" extrusionOk="0">
                    <a:moveTo>
                      <a:pt x="0" y="1"/>
                    </a:moveTo>
                    <a:lnTo>
                      <a:pt x="0" y="0"/>
                    </a:lnTo>
                    <a:lnTo>
                      <a:pt x="6" y="1"/>
                    </a:lnTo>
                    <a:lnTo>
                      <a:pt x="6" y="0"/>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31" name="Google Shape;2731;p52"/>
              <p:cNvSpPr/>
              <p:nvPr/>
            </p:nvSpPr>
            <p:spPr>
              <a:xfrm>
                <a:off x="4549" y="2329"/>
                <a:ext cx="4" cy="6"/>
              </a:xfrm>
              <a:custGeom>
                <a:avLst/>
                <a:gdLst/>
                <a:ahLst/>
                <a:cxnLst/>
                <a:rect l="l" t="t" r="r" b="b"/>
                <a:pathLst>
                  <a:path w="4" h="6" extrusionOk="0">
                    <a:moveTo>
                      <a:pt x="4" y="5"/>
                    </a:moveTo>
                    <a:lnTo>
                      <a:pt x="1" y="0"/>
                    </a:lnTo>
                    <a:lnTo>
                      <a:pt x="4" y="6"/>
                    </a:lnTo>
                    <a:lnTo>
                      <a:pt x="0" y="0"/>
                    </a:lnTo>
                    <a:lnTo>
                      <a:pt x="4"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32" name="Google Shape;2732;p52"/>
              <p:cNvSpPr/>
              <p:nvPr/>
            </p:nvSpPr>
            <p:spPr>
              <a:xfrm>
                <a:off x="3627" y="2468"/>
                <a:ext cx="64" cy="128"/>
              </a:xfrm>
              <a:custGeom>
                <a:avLst/>
                <a:gdLst/>
                <a:ahLst/>
                <a:cxnLst/>
                <a:rect l="l" t="t" r="r" b="b"/>
                <a:pathLst>
                  <a:path w="64" h="128" extrusionOk="0">
                    <a:moveTo>
                      <a:pt x="23" y="0"/>
                    </a:moveTo>
                    <a:lnTo>
                      <a:pt x="15" y="8"/>
                    </a:lnTo>
                    <a:lnTo>
                      <a:pt x="12" y="13"/>
                    </a:lnTo>
                    <a:lnTo>
                      <a:pt x="10" y="17"/>
                    </a:lnTo>
                    <a:lnTo>
                      <a:pt x="8" y="22"/>
                    </a:lnTo>
                    <a:lnTo>
                      <a:pt x="7" y="28"/>
                    </a:lnTo>
                    <a:lnTo>
                      <a:pt x="6" y="31"/>
                    </a:lnTo>
                    <a:lnTo>
                      <a:pt x="6" y="34"/>
                    </a:lnTo>
                    <a:lnTo>
                      <a:pt x="6" y="40"/>
                    </a:lnTo>
                    <a:lnTo>
                      <a:pt x="6" y="46"/>
                    </a:lnTo>
                    <a:lnTo>
                      <a:pt x="7" y="52"/>
                    </a:lnTo>
                    <a:lnTo>
                      <a:pt x="8" y="58"/>
                    </a:lnTo>
                    <a:lnTo>
                      <a:pt x="10" y="64"/>
                    </a:lnTo>
                    <a:lnTo>
                      <a:pt x="12" y="70"/>
                    </a:lnTo>
                    <a:lnTo>
                      <a:pt x="15" y="75"/>
                    </a:lnTo>
                    <a:lnTo>
                      <a:pt x="18" y="80"/>
                    </a:lnTo>
                    <a:lnTo>
                      <a:pt x="22" y="85"/>
                    </a:lnTo>
                    <a:lnTo>
                      <a:pt x="26" y="90"/>
                    </a:lnTo>
                    <a:lnTo>
                      <a:pt x="30" y="93"/>
                    </a:lnTo>
                    <a:lnTo>
                      <a:pt x="36" y="97"/>
                    </a:lnTo>
                    <a:lnTo>
                      <a:pt x="41" y="100"/>
                    </a:lnTo>
                    <a:lnTo>
                      <a:pt x="46" y="102"/>
                    </a:lnTo>
                    <a:lnTo>
                      <a:pt x="52" y="104"/>
                    </a:lnTo>
                    <a:lnTo>
                      <a:pt x="58" y="105"/>
                    </a:lnTo>
                    <a:lnTo>
                      <a:pt x="64" y="105"/>
                    </a:lnTo>
                    <a:lnTo>
                      <a:pt x="61" y="113"/>
                    </a:lnTo>
                    <a:lnTo>
                      <a:pt x="57" y="120"/>
                    </a:lnTo>
                    <a:lnTo>
                      <a:pt x="55" y="123"/>
                    </a:lnTo>
                    <a:lnTo>
                      <a:pt x="52" y="126"/>
                    </a:lnTo>
                    <a:lnTo>
                      <a:pt x="51" y="127"/>
                    </a:lnTo>
                    <a:lnTo>
                      <a:pt x="49" y="127"/>
                    </a:lnTo>
                    <a:lnTo>
                      <a:pt x="45" y="128"/>
                    </a:lnTo>
                    <a:lnTo>
                      <a:pt x="39" y="127"/>
                    </a:lnTo>
                    <a:lnTo>
                      <a:pt x="36" y="127"/>
                    </a:lnTo>
                    <a:lnTo>
                      <a:pt x="34" y="126"/>
                    </a:lnTo>
                    <a:lnTo>
                      <a:pt x="28" y="124"/>
                    </a:lnTo>
                    <a:lnTo>
                      <a:pt x="23" y="121"/>
                    </a:lnTo>
                    <a:lnTo>
                      <a:pt x="19" y="117"/>
                    </a:lnTo>
                    <a:lnTo>
                      <a:pt x="15" y="113"/>
                    </a:lnTo>
                    <a:lnTo>
                      <a:pt x="12" y="108"/>
                    </a:lnTo>
                    <a:lnTo>
                      <a:pt x="9" y="101"/>
                    </a:lnTo>
                    <a:lnTo>
                      <a:pt x="7" y="95"/>
                    </a:lnTo>
                    <a:lnTo>
                      <a:pt x="5" y="89"/>
                    </a:lnTo>
                    <a:lnTo>
                      <a:pt x="3" y="83"/>
                    </a:lnTo>
                    <a:lnTo>
                      <a:pt x="2" y="76"/>
                    </a:lnTo>
                    <a:lnTo>
                      <a:pt x="0" y="63"/>
                    </a:lnTo>
                    <a:lnTo>
                      <a:pt x="0" y="50"/>
                    </a:lnTo>
                    <a:lnTo>
                      <a:pt x="0" y="42"/>
                    </a:lnTo>
                    <a:lnTo>
                      <a:pt x="1" y="35"/>
                    </a:lnTo>
                    <a:lnTo>
                      <a:pt x="3" y="28"/>
                    </a:lnTo>
                    <a:lnTo>
                      <a:pt x="5" y="21"/>
                    </a:lnTo>
                    <a:lnTo>
                      <a:pt x="8" y="15"/>
                    </a:lnTo>
                    <a:lnTo>
                      <a:pt x="12" y="9"/>
                    </a:lnTo>
                    <a:lnTo>
                      <a:pt x="14" y="7"/>
                    </a:lnTo>
                    <a:lnTo>
                      <a:pt x="17" y="4"/>
                    </a:lnTo>
                    <a:lnTo>
                      <a:pt x="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33" name="Google Shape;2733;p52"/>
              <p:cNvSpPr/>
              <p:nvPr/>
            </p:nvSpPr>
            <p:spPr>
              <a:xfrm>
                <a:off x="3630" y="2466"/>
                <a:ext cx="22" cy="42"/>
              </a:xfrm>
              <a:custGeom>
                <a:avLst/>
                <a:gdLst/>
                <a:ahLst/>
                <a:cxnLst/>
                <a:rect l="l" t="t" r="r" b="b"/>
                <a:pathLst>
                  <a:path w="22" h="42" extrusionOk="0">
                    <a:moveTo>
                      <a:pt x="22" y="4"/>
                    </a:moveTo>
                    <a:lnTo>
                      <a:pt x="15" y="12"/>
                    </a:lnTo>
                    <a:lnTo>
                      <a:pt x="12" y="16"/>
                    </a:lnTo>
                    <a:lnTo>
                      <a:pt x="10" y="21"/>
                    </a:lnTo>
                    <a:lnTo>
                      <a:pt x="8" y="26"/>
                    </a:lnTo>
                    <a:lnTo>
                      <a:pt x="7" y="31"/>
                    </a:lnTo>
                    <a:lnTo>
                      <a:pt x="6" y="33"/>
                    </a:lnTo>
                    <a:lnTo>
                      <a:pt x="6" y="36"/>
                    </a:lnTo>
                    <a:lnTo>
                      <a:pt x="5" y="42"/>
                    </a:lnTo>
                    <a:lnTo>
                      <a:pt x="0" y="41"/>
                    </a:lnTo>
                    <a:lnTo>
                      <a:pt x="0" y="35"/>
                    </a:lnTo>
                    <a:lnTo>
                      <a:pt x="0" y="33"/>
                    </a:lnTo>
                    <a:lnTo>
                      <a:pt x="1" y="29"/>
                    </a:lnTo>
                    <a:lnTo>
                      <a:pt x="2" y="23"/>
                    </a:lnTo>
                    <a:lnTo>
                      <a:pt x="4" y="18"/>
                    </a:lnTo>
                    <a:lnTo>
                      <a:pt x="7" y="14"/>
                    </a:lnTo>
                    <a:lnTo>
                      <a:pt x="10" y="9"/>
                    </a:lnTo>
                    <a:lnTo>
                      <a:pt x="18" y="0"/>
                    </a:lnTo>
                    <a:lnTo>
                      <a:pt x="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34" name="Google Shape;2734;p52"/>
              <p:cNvSpPr/>
              <p:nvPr/>
            </p:nvSpPr>
            <p:spPr>
              <a:xfrm>
                <a:off x="3630" y="2508"/>
                <a:ext cx="61" cy="68"/>
              </a:xfrm>
              <a:custGeom>
                <a:avLst/>
                <a:gdLst/>
                <a:ahLst/>
                <a:cxnLst/>
                <a:rect l="l" t="t" r="r" b="b"/>
                <a:pathLst>
                  <a:path w="61" h="68" extrusionOk="0">
                    <a:moveTo>
                      <a:pt x="5" y="0"/>
                    </a:moveTo>
                    <a:lnTo>
                      <a:pt x="6" y="6"/>
                    </a:lnTo>
                    <a:lnTo>
                      <a:pt x="7" y="12"/>
                    </a:lnTo>
                    <a:lnTo>
                      <a:pt x="8" y="17"/>
                    </a:lnTo>
                    <a:lnTo>
                      <a:pt x="10" y="23"/>
                    </a:lnTo>
                    <a:lnTo>
                      <a:pt x="12" y="29"/>
                    </a:lnTo>
                    <a:lnTo>
                      <a:pt x="14" y="34"/>
                    </a:lnTo>
                    <a:lnTo>
                      <a:pt x="17" y="39"/>
                    </a:lnTo>
                    <a:lnTo>
                      <a:pt x="21" y="43"/>
                    </a:lnTo>
                    <a:lnTo>
                      <a:pt x="25" y="48"/>
                    </a:lnTo>
                    <a:lnTo>
                      <a:pt x="29" y="51"/>
                    </a:lnTo>
                    <a:lnTo>
                      <a:pt x="34" y="55"/>
                    </a:lnTo>
                    <a:lnTo>
                      <a:pt x="39" y="57"/>
                    </a:lnTo>
                    <a:lnTo>
                      <a:pt x="44" y="59"/>
                    </a:lnTo>
                    <a:lnTo>
                      <a:pt x="49" y="60"/>
                    </a:lnTo>
                    <a:lnTo>
                      <a:pt x="55" y="61"/>
                    </a:lnTo>
                    <a:lnTo>
                      <a:pt x="61" y="61"/>
                    </a:lnTo>
                    <a:lnTo>
                      <a:pt x="61" y="68"/>
                    </a:lnTo>
                    <a:lnTo>
                      <a:pt x="55" y="68"/>
                    </a:lnTo>
                    <a:lnTo>
                      <a:pt x="48" y="67"/>
                    </a:lnTo>
                    <a:lnTo>
                      <a:pt x="42" y="65"/>
                    </a:lnTo>
                    <a:lnTo>
                      <a:pt x="37" y="62"/>
                    </a:lnTo>
                    <a:lnTo>
                      <a:pt x="31" y="59"/>
                    </a:lnTo>
                    <a:lnTo>
                      <a:pt x="25" y="56"/>
                    </a:lnTo>
                    <a:lnTo>
                      <a:pt x="21" y="52"/>
                    </a:lnTo>
                    <a:lnTo>
                      <a:pt x="17" y="47"/>
                    </a:lnTo>
                    <a:lnTo>
                      <a:pt x="13" y="42"/>
                    </a:lnTo>
                    <a:lnTo>
                      <a:pt x="9" y="37"/>
                    </a:lnTo>
                    <a:lnTo>
                      <a:pt x="6" y="31"/>
                    </a:lnTo>
                    <a:lnTo>
                      <a:pt x="4" y="25"/>
                    </a:lnTo>
                    <a:lnTo>
                      <a:pt x="2" y="19"/>
                    </a:lnTo>
                    <a:lnTo>
                      <a:pt x="1" y="13"/>
                    </a:lnTo>
                    <a:lnTo>
                      <a:pt x="0" y="6"/>
                    </a:lnTo>
                    <a:lnTo>
                      <a:pt x="0" y="0"/>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35" name="Google Shape;2735;p52"/>
              <p:cNvSpPr/>
              <p:nvPr/>
            </p:nvSpPr>
            <p:spPr>
              <a:xfrm>
                <a:off x="3630" y="2507"/>
                <a:ext cx="5" cy="1"/>
              </a:xfrm>
              <a:custGeom>
                <a:avLst/>
                <a:gdLst/>
                <a:ahLst/>
                <a:cxnLst/>
                <a:rect l="l" t="t" r="r" b="b"/>
                <a:pathLst>
                  <a:path w="5" h="1" extrusionOk="0">
                    <a:moveTo>
                      <a:pt x="0" y="0"/>
                    </a:moveTo>
                    <a:lnTo>
                      <a:pt x="0" y="1"/>
                    </a:lnTo>
                    <a:lnTo>
                      <a:pt x="5" y="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36" name="Google Shape;2736;p52"/>
              <p:cNvSpPr/>
              <p:nvPr/>
            </p:nvSpPr>
            <p:spPr>
              <a:xfrm>
                <a:off x="3672" y="2572"/>
                <a:ext cx="22" cy="27"/>
              </a:xfrm>
              <a:custGeom>
                <a:avLst/>
                <a:gdLst/>
                <a:ahLst/>
                <a:cxnLst/>
                <a:rect l="l" t="t" r="r" b="b"/>
                <a:pathLst>
                  <a:path w="22" h="27" extrusionOk="0">
                    <a:moveTo>
                      <a:pt x="22" y="2"/>
                    </a:moveTo>
                    <a:lnTo>
                      <a:pt x="18" y="10"/>
                    </a:lnTo>
                    <a:lnTo>
                      <a:pt x="15" y="18"/>
                    </a:lnTo>
                    <a:lnTo>
                      <a:pt x="12" y="21"/>
                    </a:lnTo>
                    <a:lnTo>
                      <a:pt x="9" y="24"/>
                    </a:lnTo>
                    <a:lnTo>
                      <a:pt x="7" y="25"/>
                    </a:lnTo>
                    <a:lnTo>
                      <a:pt x="5" y="26"/>
                    </a:lnTo>
                    <a:lnTo>
                      <a:pt x="1" y="27"/>
                    </a:lnTo>
                    <a:lnTo>
                      <a:pt x="0" y="21"/>
                    </a:lnTo>
                    <a:lnTo>
                      <a:pt x="4" y="21"/>
                    </a:lnTo>
                    <a:lnTo>
                      <a:pt x="4" y="20"/>
                    </a:lnTo>
                    <a:lnTo>
                      <a:pt x="5" y="20"/>
                    </a:lnTo>
                    <a:lnTo>
                      <a:pt x="8" y="17"/>
                    </a:lnTo>
                    <a:lnTo>
                      <a:pt x="10" y="15"/>
                    </a:lnTo>
                    <a:lnTo>
                      <a:pt x="13" y="8"/>
                    </a:lnTo>
                    <a:lnTo>
                      <a:pt x="16" y="0"/>
                    </a:lnTo>
                    <a:lnTo>
                      <a:pt x="22"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37" name="Google Shape;2737;p52"/>
              <p:cNvSpPr/>
              <p:nvPr/>
            </p:nvSpPr>
            <p:spPr>
              <a:xfrm>
                <a:off x="3688" y="2569"/>
                <a:ext cx="7" cy="7"/>
              </a:xfrm>
              <a:custGeom>
                <a:avLst/>
                <a:gdLst/>
                <a:ahLst/>
                <a:cxnLst/>
                <a:rect l="l" t="t" r="r" b="b"/>
                <a:pathLst>
                  <a:path w="7" h="7" extrusionOk="0">
                    <a:moveTo>
                      <a:pt x="3" y="0"/>
                    </a:moveTo>
                    <a:lnTo>
                      <a:pt x="7" y="0"/>
                    </a:lnTo>
                    <a:lnTo>
                      <a:pt x="6" y="5"/>
                    </a:lnTo>
                    <a:lnTo>
                      <a:pt x="0" y="3"/>
                    </a:lnTo>
                    <a:lnTo>
                      <a:pt x="3" y="7"/>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38" name="Google Shape;2738;p52"/>
              <p:cNvSpPr/>
              <p:nvPr/>
            </p:nvSpPr>
            <p:spPr>
              <a:xfrm>
                <a:off x="3624" y="2518"/>
                <a:ext cx="49" cy="81"/>
              </a:xfrm>
              <a:custGeom>
                <a:avLst/>
                <a:gdLst/>
                <a:ahLst/>
                <a:cxnLst/>
                <a:rect l="l" t="t" r="r" b="b"/>
                <a:pathLst>
                  <a:path w="49" h="81" extrusionOk="0">
                    <a:moveTo>
                      <a:pt x="48" y="81"/>
                    </a:moveTo>
                    <a:lnTo>
                      <a:pt x="42" y="80"/>
                    </a:lnTo>
                    <a:lnTo>
                      <a:pt x="39" y="80"/>
                    </a:lnTo>
                    <a:lnTo>
                      <a:pt x="34" y="79"/>
                    </a:lnTo>
                    <a:lnTo>
                      <a:pt x="29" y="76"/>
                    </a:lnTo>
                    <a:lnTo>
                      <a:pt x="24" y="73"/>
                    </a:lnTo>
                    <a:lnTo>
                      <a:pt x="20" y="69"/>
                    </a:lnTo>
                    <a:lnTo>
                      <a:pt x="16" y="64"/>
                    </a:lnTo>
                    <a:lnTo>
                      <a:pt x="13" y="59"/>
                    </a:lnTo>
                    <a:lnTo>
                      <a:pt x="10" y="52"/>
                    </a:lnTo>
                    <a:lnTo>
                      <a:pt x="7" y="46"/>
                    </a:lnTo>
                    <a:lnTo>
                      <a:pt x="5" y="40"/>
                    </a:lnTo>
                    <a:lnTo>
                      <a:pt x="4" y="33"/>
                    </a:lnTo>
                    <a:lnTo>
                      <a:pt x="2" y="27"/>
                    </a:lnTo>
                    <a:lnTo>
                      <a:pt x="1" y="13"/>
                    </a:lnTo>
                    <a:lnTo>
                      <a:pt x="0" y="0"/>
                    </a:lnTo>
                    <a:lnTo>
                      <a:pt x="6" y="0"/>
                    </a:lnTo>
                    <a:lnTo>
                      <a:pt x="6" y="13"/>
                    </a:lnTo>
                    <a:lnTo>
                      <a:pt x="8" y="26"/>
                    </a:lnTo>
                    <a:lnTo>
                      <a:pt x="9" y="32"/>
                    </a:lnTo>
                    <a:lnTo>
                      <a:pt x="11" y="38"/>
                    </a:lnTo>
                    <a:lnTo>
                      <a:pt x="12" y="44"/>
                    </a:lnTo>
                    <a:lnTo>
                      <a:pt x="15" y="50"/>
                    </a:lnTo>
                    <a:lnTo>
                      <a:pt x="17" y="56"/>
                    </a:lnTo>
                    <a:lnTo>
                      <a:pt x="20" y="61"/>
                    </a:lnTo>
                    <a:lnTo>
                      <a:pt x="24" y="65"/>
                    </a:lnTo>
                    <a:lnTo>
                      <a:pt x="28" y="68"/>
                    </a:lnTo>
                    <a:lnTo>
                      <a:pt x="32" y="71"/>
                    </a:lnTo>
                    <a:lnTo>
                      <a:pt x="38" y="74"/>
                    </a:lnTo>
                    <a:lnTo>
                      <a:pt x="40" y="74"/>
                    </a:lnTo>
                    <a:lnTo>
                      <a:pt x="42" y="75"/>
                    </a:lnTo>
                    <a:lnTo>
                      <a:pt x="49" y="75"/>
                    </a:lnTo>
                    <a:lnTo>
                      <a:pt x="48" y="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39" name="Google Shape;2739;p52"/>
              <p:cNvSpPr/>
              <p:nvPr/>
            </p:nvSpPr>
            <p:spPr>
              <a:xfrm>
                <a:off x="3672" y="2593"/>
                <a:ext cx="1" cy="6"/>
              </a:xfrm>
              <a:custGeom>
                <a:avLst/>
                <a:gdLst/>
                <a:ahLst/>
                <a:cxnLst/>
                <a:rect l="l" t="t" r="r" b="b"/>
                <a:pathLst>
                  <a:path w="1" h="6" extrusionOk="0">
                    <a:moveTo>
                      <a:pt x="1" y="6"/>
                    </a:moveTo>
                    <a:lnTo>
                      <a:pt x="0" y="6"/>
                    </a:lnTo>
                    <a:lnTo>
                      <a:pt x="1" y="0"/>
                    </a:lnTo>
                    <a:lnTo>
                      <a:pt x="0" y="0"/>
                    </a:lnTo>
                    <a:lnTo>
                      <a:pt x="1"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40" name="Google Shape;2740;p52"/>
              <p:cNvSpPr/>
              <p:nvPr/>
            </p:nvSpPr>
            <p:spPr>
              <a:xfrm>
                <a:off x="3624" y="2466"/>
                <a:ext cx="28" cy="52"/>
              </a:xfrm>
              <a:custGeom>
                <a:avLst/>
                <a:gdLst/>
                <a:ahLst/>
                <a:cxnLst/>
                <a:rect l="l" t="t" r="r" b="b"/>
                <a:pathLst>
                  <a:path w="28" h="52" extrusionOk="0">
                    <a:moveTo>
                      <a:pt x="0" y="51"/>
                    </a:moveTo>
                    <a:lnTo>
                      <a:pt x="1" y="44"/>
                    </a:lnTo>
                    <a:lnTo>
                      <a:pt x="1" y="36"/>
                    </a:lnTo>
                    <a:lnTo>
                      <a:pt x="3" y="29"/>
                    </a:lnTo>
                    <a:lnTo>
                      <a:pt x="5" y="22"/>
                    </a:lnTo>
                    <a:lnTo>
                      <a:pt x="9" y="15"/>
                    </a:lnTo>
                    <a:lnTo>
                      <a:pt x="13" y="10"/>
                    </a:lnTo>
                    <a:lnTo>
                      <a:pt x="15" y="7"/>
                    </a:lnTo>
                    <a:lnTo>
                      <a:pt x="18" y="4"/>
                    </a:lnTo>
                    <a:lnTo>
                      <a:pt x="24" y="0"/>
                    </a:lnTo>
                    <a:lnTo>
                      <a:pt x="28" y="4"/>
                    </a:lnTo>
                    <a:lnTo>
                      <a:pt x="22" y="9"/>
                    </a:lnTo>
                    <a:lnTo>
                      <a:pt x="19" y="11"/>
                    </a:lnTo>
                    <a:lnTo>
                      <a:pt x="17" y="13"/>
                    </a:lnTo>
                    <a:lnTo>
                      <a:pt x="13" y="19"/>
                    </a:lnTo>
                    <a:lnTo>
                      <a:pt x="11" y="24"/>
                    </a:lnTo>
                    <a:lnTo>
                      <a:pt x="8" y="31"/>
                    </a:lnTo>
                    <a:lnTo>
                      <a:pt x="7" y="38"/>
                    </a:lnTo>
                    <a:lnTo>
                      <a:pt x="6" y="44"/>
                    </a:lnTo>
                    <a:lnTo>
                      <a:pt x="6" y="52"/>
                    </a:lnTo>
                    <a:lnTo>
                      <a:pt x="0" y="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41" name="Google Shape;2741;p52"/>
              <p:cNvSpPr/>
              <p:nvPr/>
            </p:nvSpPr>
            <p:spPr>
              <a:xfrm>
                <a:off x="3624" y="2517"/>
                <a:ext cx="6" cy="1"/>
              </a:xfrm>
              <a:custGeom>
                <a:avLst/>
                <a:gdLst/>
                <a:ahLst/>
                <a:cxnLst/>
                <a:rect l="l" t="t" r="r" b="b"/>
                <a:pathLst>
                  <a:path w="6" h="1" extrusionOk="0">
                    <a:moveTo>
                      <a:pt x="0" y="1"/>
                    </a:moveTo>
                    <a:lnTo>
                      <a:pt x="0" y="0"/>
                    </a:lnTo>
                    <a:lnTo>
                      <a:pt x="6"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42" name="Google Shape;2742;p52"/>
              <p:cNvSpPr/>
              <p:nvPr/>
            </p:nvSpPr>
            <p:spPr>
              <a:xfrm>
                <a:off x="3648" y="2466"/>
                <a:ext cx="4" cy="4"/>
              </a:xfrm>
              <a:custGeom>
                <a:avLst/>
                <a:gdLst/>
                <a:ahLst/>
                <a:cxnLst/>
                <a:rect l="l" t="t" r="r" b="b"/>
                <a:pathLst>
                  <a:path w="4" h="4" extrusionOk="0">
                    <a:moveTo>
                      <a:pt x="0" y="0"/>
                    </a:moveTo>
                    <a:lnTo>
                      <a:pt x="4" y="4"/>
                    </a:lnTo>
                    <a:lnTo>
                      <a:pt x="0" y="0"/>
                    </a:lnTo>
                    <a:lnTo>
                      <a:pt x="4" y="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43" name="Google Shape;2743;p52"/>
              <p:cNvSpPr/>
              <p:nvPr/>
            </p:nvSpPr>
            <p:spPr>
              <a:xfrm>
                <a:off x="4664" y="2439"/>
                <a:ext cx="80" cy="124"/>
              </a:xfrm>
              <a:custGeom>
                <a:avLst/>
                <a:gdLst/>
                <a:ahLst/>
                <a:cxnLst/>
                <a:rect l="l" t="t" r="r" b="b"/>
                <a:pathLst>
                  <a:path w="80" h="124" extrusionOk="0">
                    <a:moveTo>
                      <a:pt x="70" y="0"/>
                    </a:moveTo>
                    <a:lnTo>
                      <a:pt x="70" y="10"/>
                    </a:lnTo>
                    <a:lnTo>
                      <a:pt x="69" y="20"/>
                    </a:lnTo>
                    <a:lnTo>
                      <a:pt x="67" y="28"/>
                    </a:lnTo>
                    <a:lnTo>
                      <a:pt x="65" y="37"/>
                    </a:lnTo>
                    <a:lnTo>
                      <a:pt x="62" y="45"/>
                    </a:lnTo>
                    <a:lnTo>
                      <a:pt x="58" y="54"/>
                    </a:lnTo>
                    <a:lnTo>
                      <a:pt x="54" y="61"/>
                    </a:lnTo>
                    <a:lnTo>
                      <a:pt x="52" y="65"/>
                    </a:lnTo>
                    <a:lnTo>
                      <a:pt x="50" y="69"/>
                    </a:lnTo>
                    <a:lnTo>
                      <a:pt x="45" y="76"/>
                    </a:lnTo>
                    <a:lnTo>
                      <a:pt x="40" y="83"/>
                    </a:lnTo>
                    <a:lnTo>
                      <a:pt x="34" y="90"/>
                    </a:lnTo>
                    <a:lnTo>
                      <a:pt x="28" y="96"/>
                    </a:lnTo>
                    <a:lnTo>
                      <a:pt x="15" y="110"/>
                    </a:lnTo>
                    <a:lnTo>
                      <a:pt x="0" y="124"/>
                    </a:lnTo>
                    <a:lnTo>
                      <a:pt x="10" y="122"/>
                    </a:lnTo>
                    <a:lnTo>
                      <a:pt x="18" y="119"/>
                    </a:lnTo>
                    <a:lnTo>
                      <a:pt x="25" y="116"/>
                    </a:lnTo>
                    <a:lnTo>
                      <a:pt x="33" y="112"/>
                    </a:lnTo>
                    <a:lnTo>
                      <a:pt x="39" y="108"/>
                    </a:lnTo>
                    <a:lnTo>
                      <a:pt x="46" y="103"/>
                    </a:lnTo>
                    <a:lnTo>
                      <a:pt x="52" y="97"/>
                    </a:lnTo>
                    <a:lnTo>
                      <a:pt x="57" y="91"/>
                    </a:lnTo>
                    <a:lnTo>
                      <a:pt x="62" y="85"/>
                    </a:lnTo>
                    <a:lnTo>
                      <a:pt x="66" y="78"/>
                    </a:lnTo>
                    <a:lnTo>
                      <a:pt x="70" y="71"/>
                    </a:lnTo>
                    <a:lnTo>
                      <a:pt x="73" y="63"/>
                    </a:lnTo>
                    <a:lnTo>
                      <a:pt x="75" y="55"/>
                    </a:lnTo>
                    <a:lnTo>
                      <a:pt x="78" y="46"/>
                    </a:lnTo>
                    <a:lnTo>
                      <a:pt x="79" y="38"/>
                    </a:lnTo>
                    <a:lnTo>
                      <a:pt x="80" y="29"/>
                    </a:lnTo>
                    <a:lnTo>
                      <a:pt x="79" y="25"/>
                    </a:lnTo>
                    <a:lnTo>
                      <a:pt x="79" y="21"/>
                    </a:lnTo>
                    <a:lnTo>
                      <a:pt x="77" y="14"/>
                    </a:lnTo>
                    <a:lnTo>
                      <a:pt x="73" y="7"/>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44" name="Google Shape;2744;p52"/>
              <p:cNvSpPr/>
              <p:nvPr/>
            </p:nvSpPr>
            <p:spPr>
              <a:xfrm>
                <a:off x="4662" y="2439"/>
                <a:ext cx="75" cy="127"/>
              </a:xfrm>
              <a:custGeom>
                <a:avLst/>
                <a:gdLst/>
                <a:ahLst/>
                <a:cxnLst/>
                <a:rect l="l" t="t" r="r" b="b"/>
                <a:pathLst>
                  <a:path w="75" h="127" extrusionOk="0">
                    <a:moveTo>
                      <a:pt x="75" y="0"/>
                    </a:moveTo>
                    <a:lnTo>
                      <a:pt x="73" y="19"/>
                    </a:lnTo>
                    <a:lnTo>
                      <a:pt x="70" y="37"/>
                    </a:lnTo>
                    <a:lnTo>
                      <a:pt x="62" y="56"/>
                    </a:lnTo>
                    <a:lnTo>
                      <a:pt x="54" y="71"/>
                    </a:lnTo>
                    <a:lnTo>
                      <a:pt x="44" y="85"/>
                    </a:lnTo>
                    <a:lnTo>
                      <a:pt x="32" y="99"/>
                    </a:lnTo>
                    <a:lnTo>
                      <a:pt x="4" y="127"/>
                    </a:lnTo>
                    <a:lnTo>
                      <a:pt x="0" y="122"/>
                    </a:lnTo>
                    <a:lnTo>
                      <a:pt x="28" y="94"/>
                    </a:lnTo>
                    <a:lnTo>
                      <a:pt x="39" y="82"/>
                    </a:lnTo>
                    <a:lnTo>
                      <a:pt x="49" y="68"/>
                    </a:lnTo>
                    <a:lnTo>
                      <a:pt x="57" y="53"/>
                    </a:lnTo>
                    <a:lnTo>
                      <a:pt x="64" y="36"/>
                    </a:lnTo>
                    <a:lnTo>
                      <a:pt x="67" y="19"/>
                    </a:lnTo>
                    <a:lnTo>
                      <a:pt x="69" y="0"/>
                    </a:lnTo>
                    <a:lnTo>
                      <a:pt x="7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45" name="Google Shape;2745;p52"/>
              <p:cNvSpPr/>
              <p:nvPr/>
            </p:nvSpPr>
            <p:spPr>
              <a:xfrm>
                <a:off x="4664" y="2467"/>
                <a:ext cx="81" cy="99"/>
              </a:xfrm>
              <a:custGeom>
                <a:avLst/>
                <a:gdLst/>
                <a:ahLst/>
                <a:cxnLst/>
                <a:rect l="l" t="t" r="r" b="b"/>
                <a:pathLst>
                  <a:path w="81" h="99" extrusionOk="0">
                    <a:moveTo>
                      <a:pt x="0" y="93"/>
                    </a:moveTo>
                    <a:lnTo>
                      <a:pt x="18" y="88"/>
                    </a:lnTo>
                    <a:lnTo>
                      <a:pt x="30" y="82"/>
                    </a:lnTo>
                    <a:lnTo>
                      <a:pt x="44" y="72"/>
                    </a:lnTo>
                    <a:lnTo>
                      <a:pt x="55" y="61"/>
                    </a:lnTo>
                    <a:lnTo>
                      <a:pt x="63" y="49"/>
                    </a:lnTo>
                    <a:lnTo>
                      <a:pt x="70" y="34"/>
                    </a:lnTo>
                    <a:lnTo>
                      <a:pt x="74" y="17"/>
                    </a:lnTo>
                    <a:lnTo>
                      <a:pt x="75" y="0"/>
                    </a:lnTo>
                    <a:lnTo>
                      <a:pt x="81" y="2"/>
                    </a:lnTo>
                    <a:lnTo>
                      <a:pt x="80" y="19"/>
                    </a:lnTo>
                    <a:lnTo>
                      <a:pt x="75" y="37"/>
                    </a:lnTo>
                    <a:lnTo>
                      <a:pt x="68" y="52"/>
                    </a:lnTo>
                    <a:lnTo>
                      <a:pt x="59" y="66"/>
                    </a:lnTo>
                    <a:lnTo>
                      <a:pt x="47" y="77"/>
                    </a:lnTo>
                    <a:lnTo>
                      <a:pt x="33" y="87"/>
                    </a:lnTo>
                    <a:lnTo>
                      <a:pt x="19" y="94"/>
                    </a:lnTo>
                    <a:lnTo>
                      <a:pt x="1" y="99"/>
                    </a:lnTo>
                    <a:lnTo>
                      <a:pt x="0" y="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46" name="Google Shape;2746;p52"/>
              <p:cNvSpPr/>
              <p:nvPr/>
            </p:nvSpPr>
            <p:spPr>
              <a:xfrm>
                <a:off x="4662" y="2560"/>
                <a:ext cx="4" cy="6"/>
              </a:xfrm>
              <a:custGeom>
                <a:avLst/>
                <a:gdLst/>
                <a:ahLst/>
                <a:cxnLst/>
                <a:rect l="l" t="t" r="r" b="b"/>
                <a:pathLst>
                  <a:path w="4" h="6" extrusionOk="0">
                    <a:moveTo>
                      <a:pt x="0" y="1"/>
                    </a:moveTo>
                    <a:lnTo>
                      <a:pt x="3" y="6"/>
                    </a:lnTo>
                    <a:lnTo>
                      <a:pt x="2" y="0"/>
                    </a:lnTo>
                    <a:lnTo>
                      <a:pt x="4" y="6"/>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47" name="Google Shape;2747;p52"/>
              <p:cNvSpPr/>
              <p:nvPr/>
            </p:nvSpPr>
            <p:spPr>
              <a:xfrm>
                <a:off x="4731" y="2438"/>
                <a:ext cx="14" cy="30"/>
              </a:xfrm>
              <a:custGeom>
                <a:avLst/>
                <a:gdLst/>
                <a:ahLst/>
                <a:cxnLst/>
                <a:rect l="l" t="t" r="r" b="b"/>
                <a:pathLst>
                  <a:path w="14" h="30" extrusionOk="0">
                    <a:moveTo>
                      <a:pt x="8" y="30"/>
                    </a:moveTo>
                    <a:lnTo>
                      <a:pt x="8" y="23"/>
                    </a:lnTo>
                    <a:lnTo>
                      <a:pt x="6" y="17"/>
                    </a:lnTo>
                    <a:lnTo>
                      <a:pt x="0" y="3"/>
                    </a:lnTo>
                    <a:lnTo>
                      <a:pt x="5" y="0"/>
                    </a:lnTo>
                    <a:lnTo>
                      <a:pt x="12" y="14"/>
                    </a:lnTo>
                    <a:lnTo>
                      <a:pt x="14" y="21"/>
                    </a:lnTo>
                    <a:lnTo>
                      <a:pt x="14" y="30"/>
                    </a:lnTo>
                    <a:lnTo>
                      <a:pt x="8"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48" name="Google Shape;2748;p52"/>
              <p:cNvSpPr/>
              <p:nvPr/>
            </p:nvSpPr>
            <p:spPr>
              <a:xfrm>
                <a:off x="4739" y="2467"/>
                <a:ext cx="6" cy="2"/>
              </a:xfrm>
              <a:custGeom>
                <a:avLst/>
                <a:gdLst/>
                <a:ahLst/>
                <a:cxnLst/>
                <a:rect l="l" t="t" r="r" b="b"/>
                <a:pathLst>
                  <a:path w="6" h="2" extrusionOk="0">
                    <a:moveTo>
                      <a:pt x="6" y="2"/>
                    </a:moveTo>
                    <a:lnTo>
                      <a:pt x="6" y="1"/>
                    </a:lnTo>
                    <a:lnTo>
                      <a:pt x="0" y="1"/>
                    </a:lnTo>
                    <a:lnTo>
                      <a:pt x="0" y="0"/>
                    </a:lnTo>
                    <a:lnTo>
                      <a:pt x="6"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49" name="Google Shape;2749;p52"/>
              <p:cNvSpPr/>
              <p:nvPr/>
            </p:nvSpPr>
            <p:spPr>
              <a:xfrm>
                <a:off x="4731" y="2438"/>
                <a:ext cx="6" cy="3"/>
              </a:xfrm>
              <a:custGeom>
                <a:avLst/>
                <a:gdLst/>
                <a:ahLst/>
                <a:cxnLst/>
                <a:rect l="l" t="t" r="r" b="b"/>
                <a:pathLst>
                  <a:path w="6" h="3" extrusionOk="0">
                    <a:moveTo>
                      <a:pt x="5" y="0"/>
                    </a:moveTo>
                    <a:lnTo>
                      <a:pt x="0" y="1"/>
                    </a:lnTo>
                    <a:lnTo>
                      <a:pt x="6" y="1"/>
                    </a:lnTo>
                    <a:lnTo>
                      <a:pt x="0" y="3"/>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50" name="Google Shape;2750;p52"/>
              <p:cNvSpPr/>
              <p:nvPr/>
            </p:nvSpPr>
            <p:spPr>
              <a:xfrm>
                <a:off x="3854" y="2706"/>
                <a:ext cx="77" cy="66"/>
              </a:xfrm>
              <a:custGeom>
                <a:avLst/>
                <a:gdLst/>
                <a:ahLst/>
                <a:cxnLst/>
                <a:rect l="l" t="t" r="r" b="b"/>
                <a:pathLst>
                  <a:path w="77" h="66" extrusionOk="0">
                    <a:moveTo>
                      <a:pt x="11" y="0"/>
                    </a:moveTo>
                    <a:lnTo>
                      <a:pt x="13" y="6"/>
                    </a:lnTo>
                    <a:lnTo>
                      <a:pt x="16" y="11"/>
                    </a:lnTo>
                    <a:lnTo>
                      <a:pt x="19" y="15"/>
                    </a:lnTo>
                    <a:lnTo>
                      <a:pt x="23" y="20"/>
                    </a:lnTo>
                    <a:lnTo>
                      <a:pt x="26" y="25"/>
                    </a:lnTo>
                    <a:lnTo>
                      <a:pt x="29" y="28"/>
                    </a:lnTo>
                    <a:lnTo>
                      <a:pt x="37" y="35"/>
                    </a:lnTo>
                    <a:lnTo>
                      <a:pt x="46" y="40"/>
                    </a:lnTo>
                    <a:lnTo>
                      <a:pt x="56" y="46"/>
                    </a:lnTo>
                    <a:lnTo>
                      <a:pt x="77" y="56"/>
                    </a:lnTo>
                    <a:lnTo>
                      <a:pt x="73" y="66"/>
                    </a:lnTo>
                    <a:lnTo>
                      <a:pt x="50" y="56"/>
                    </a:lnTo>
                    <a:lnTo>
                      <a:pt x="40" y="50"/>
                    </a:lnTo>
                    <a:lnTo>
                      <a:pt x="30" y="44"/>
                    </a:lnTo>
                    <a:lnTo>
                      <a:pt x="21" y="37"/>
                    </a:lnTo>
                    <a:lnTo>
                      <a:pt x="16" y="32"/>
                    </a:lnTo>
                    <a:lnTo>
                      <a:pt x="13" y="28"/>
                    </a:lnTo>
                    <a:lnTo>
                      <a:pt x="9" y="22"/>
                    </a:lnTo>
                    <a:lnTo>
                      <a:pt x="6" y="17"/>
                    </a:lnTo>
                    <a:lnTo>
                      <a:pt x="3" y="11"/>
                    </a:lnTo>
                    <a:lnTo>
                      <a:pt x="0" y="5"/>
                    </a:lnTo>
                    <a:lnTo>
                      <a:pt x="1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51" name="Google Shape;2751;p52"/>
              <p:cNvSpPr/>
              <p:nvPr/>
            </p:nvSpPr>
            <p:spPr>
              <a:xfrm>
                <a:off x="3927" y="2762"/>
                <a:ext cx="234" cy="61"/>
              </a:xfrm>
              <a:custGeom>
                <a:avLst/>
                <a:gdLst/>
                <a:ahLst/>
                <a:cxnLst/>
                <a:rect l="l" t="t" r="r" b="b"/>
                <a:pathLst>
                  <a:path w="234" h="61" extrusionOk="0">
                    <a:moveTo>
                      <a:pt x="4" y="0"/>
                    </a:moveTo>
                    <a:lnTo>
                      <a:pt x="35" y="13"/>
                    </a:lnTo>
                    <a:lnTo>
                      <a:pt x="49" y="19"/>
                    </a:lnTo>
                    <a:lnTo>
                      <a:pt x="63" y="24"/>
                    </a:lnTo>
                    <a:lnTo>
                      <a:pt x="76" y="28"/>
                    </a:lnTo>
                    <a:lnTo>
                      <a:pt x="89" y="32"/>
                    </a:lnTo>
                    <a:lnTo>
                      <a:pt x="103" y="35"/>
                    </a:lnTo>
                    <a:lnTo>
                      <a:pt x="116" y="38"/>
                    </a:lnTo>
                    <a:lnTo>
                      <a:pt x="143" y="43"/>
                    </a:lnTo>
                    <a:lnTo>
                      <a:pt x="157" y="45"/>
                    </a:lnTo>
                    <a:lnTo>
                      <a:pt x="172" y="46"/>
                    </a:lnTo>
                    <a:lnTo>
                      <a:pt x="202" y="49"/>
                    </a:lnTo>
                    <a:lnTo>
                      <a:pt x="234" y="49"/>
                    </a:lnTo>
                    <a:lnTo>
                      <a:pt x="234" y="61"/>
                    </a:lnTo>
                    <a:lnTo>
                      <a:pt x="201" y="60"/>
                    </a:lnTo>
                    <a:lnTo>
                      <a:pt x="171" y="58"/>
                    </a:lnTo>
                    <a:lnTo>
                      <a:pt x="156" y="57"/>
                    </a:lnTo>
                    <a:lnTo>
                      <a:pt x="141" y="55"/>
                    </a:lnTo>
                    <a:lnTo>
                      <a:pt x="114" y="51"/>
                    </a:lnTo>
                    <a:lnTo>
                      <a:pt x="101" y="48"/>
                    </a:lnTo>
                    <a:lnTo>
                      <a:pt x="86" y="43"/>
                    </a:lnTo>
                    <a:lnTo>
                      <a:pt x="73" y="39"/>
                    </a:lnTo>
                    <a:lnTo>
                      <a:pt x="59" y="34"/>
                    </a:lnTo>
                    <a:lnTo>
                      <a:pt x="45" y="29"/>
                    </a:lnTo>
                    <a:lnTo>
                      <a:pt x="31" y="23"/>
                    </a:lnTo>
                    <a:lnTo>
                      <a:pt x="0" y="10"/>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52" name="Google Shape;2752;p52"/>
              <p:cNvSpPr/>
              <p:nvPr/>
            </p:nvSpPr>
            <p:spPr>
              <a:xfrm>
                <a:off x="3927" y="2762"/>
                <a:ext cx="4" cy="10"/>
              </a:xfrm>
              <a:custGeom>
                <a:avLst/>
                <a:gdLst/>
                <a:ahLst/>
                <a:cxnLst/>
                <a:rect l="l" t="t" r="r" b="b"/>
                <a:pathLst>
                  <a:path w="4" h="10" extrusionOk="0">
                    <a:moveTo>
                      <a:pt x="0" y="10"/>
                    </a:moveTo>
                    <a:lnTo>
                      <a:pt x="4" y="0"/>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53" name="Google Shape;2753;p52"/>
              <p:cNvSpPr/>
              <p:nvPr/>
            </p:nvSpPr>
            <p:spPr>
              <a:xfrm>
                <a:off x="4161" y="2739"/>
                <a:ext cx="312" cy="84"/>
              </a:xfrm>
              <a:custGeom>
                <a:avLst/>
                <a:gdLst/>
                <a:ahLst/>
                <a:cxnLst/>
                <a:rect l="l" t="t" r="r" b="b"/>
                <a:pathLst>
                  <a:path w="312" h="84" extrusionOk="0">
                    <a:moveTo>
                      <a:pt x="0" y="72"/>
                    </a:moveTo>
                    <a:lnTo>
                      <a:pt x="24" y="72"/>
                    </a:lnTo>
                    <a:lnTo>
                      <a:pt x="45" y="71"/>
                    </a:lnTo>
                    <a:lnTo>
                      <a:pt x="65" y="69"/>
                    </a:lnTo>
                    <a:lnTo>
                      <a:pt x="86" y="68"/>
                    </a:lnTo>
                    <a:lnTo>
                      <a:pt x="105" y="66"/>
                    </a:lnTo>
                    <a:lnTo>
                      <a:pt x="123" y="64"/>
                    </a:lnTo>
                    <a:lnTo>
                      <a:pt x="141" y="61"/>
                    </a:lnTo>
                    <a:lnTo>
                      <a:pt x="151" y="59"/>
                    </a:lnTo>
                    <a:lnTo>
                      <a:pt x="160" y="57"/>
                    </a:lnTo>
                    <a:lnTo>
                      <a:pt x="177" y="53"/>
                    </a:lnTo>
                    <a:lnTo>
                      <a:pt x="194" y="47"/>
                    </a:lnTo>
                    <a:lnTo>
                      <a:pt x="212" y="42"/>
                    </a:lnTo>
                    <a:lnTo>
                      <a:pt x="231" y="35"/>
                    </a:lnTo>
                    <a:lnTo>
                      <a:pt x="248" y="28"/>
                    </a:lnTo>
                    <a:lnTo>
                      <a:pt x="267" y="19"/>
                    </a:lnTo>
                    <a:lnTo>
                      <a:pt x="286" y="10"/>
                    </a:lnTo>
                    <a:lnTo>
                      <a:pt x="306" y="0"/>
                    </a:lnTo>
                    <a:lnTo>
                      <a:pt x="312" y="10"/>
                    </a:lnTo>
                    <a:lnTo>
                      <a:pt x="292" y="21"/>
                    </a:lnTo>
                    <a:lnTo>
                      <a:pt x="272" y="30"/>
                    </a:lnTo>
                    <a:lnTo>
                      <a:pt x="253" y="38"/>
                    </a:lnTo>
                    <a:lnTo>
                      <a:pt x="235" y="46"/>
                    </a:lnTo>
                    <a:lnTo>
                      <a:pt x="216" y="53"/>
                    </a:lnTo>
                    <a:lnTo>
                      <a:pt x="198" y="58"/>
                    </a:lnTo>
                    <a:lnTo>
                      <a:pt x="180" y="64"/>
                    </a:lnTo>
                    <a:lnTo>
                      <a:pt x="162" y="68"/>
                    </a:lnTo>
                    <a:lnTo>
                      <a:pt x="153" y="71"/>
                    </a:lnTo>
                    <a:lnTo>
                      <a:pt x="143" y="73"/>
                    </a:lnTo>
                    <a:lnTo>
                      <a:pt x="125" y="76"/>
                    </a:lnTo>
                    <a:lnTo>
                      <a:pt x="106" y="78"/>
                    </a:lnTo>
                    <a:lnTo>
                      <a:pt x="86" y="80"/>
                    </a:lnTo>
                    <a:lnTo>
                      <a:pt x="66" y="82"/>
                    </a:lnTo>
                    <a:lnTo>
                      <a:pt x="45" y="83"/>
                    </a:lnTo>
                    <a:lnTo>
                      <a:pt x="24" y="83"/>
                    </a:lnTo>
                    <a:lnTo>
                      <a:pt x="0" y="84"/>
                    </a:lnTo>
                    <a:lnTo>
                      <a:pt x="0" y="7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54" name="Google Shape;2754;p52"/>
              <p:cNvSpPr/>
              <p:nvPr/>
            </p:nvSpPr>
            <p:spPr>
              <a:xfrm>
                <a:off x="4161" y="2811"/>
                <a:ext cx="1" cy="12"/>
              </a:xfrm>
              <a:custGeom>
                <a:avLst/>
                <a:gdLst/>
                <a:ahLst/>
                <a:cxnLst/>
                <a:rect l="l" t="t" r="r" b="b"/>
                <a:pathLst>
                  <a:path w="1" h="12" extrusionOk="0">
                    <a:moveTo>
                      <a:pt x="0" y="12"/>
                    </a:moveTo>
                    <a:lnTo>
                      <a:pt x="0" y="0"/>
                    </a:lnTo>
                    <a:lnTo>
                      <a:pt x="0"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55" name="Google Shape;2755;p52"/>
              <p:cNvSpPr/>
              <p:nvPr/>
            </p:nvSpPr>
            <p:spPr>
              <a:xfrm>
                <a:off x="3754" y="2834"/>
                <a:ext cx="772" cy="224"/>
              </a:xfrm>
              <a:custGeom>
                <a:avLst/>
                <a:gdLst/>
                <a:ahLst/>
                <a:cxnLst/>
                <a:rect l="l" t="t" r="r" b="b"/>
                <a:pathLst>
                  <a:path w="772" h="224" extrusionOk="0">
                    <a:moveTo>
                      <a:pt x="404" y="224"/>
                    </a:moveTo>
                    <a:lnTo>
                      <a:pt x="474" y="224"/>
                    </a:lnTo>
                    <a:lnTo>
                      <a:pt x="500" y="220"/>
                    </a:lnTo>
                    <a:lnTo>
                      <a:pt x="525" y="216"/>
                    </a:lnTo>
                    <a:lnTo>
                      <a:pt x="549" y="210"/>
                    </a:lnTo>
                    <a:lnTo>
                      <a:pt x="574" y="205"/>
                    </a:lnTo>
                    <a:lnTo>
                      <a:pt x="597" y="198"/>
                    </a:lnTo>
                    <a:lnTo>
                      <a:pt x="619" y="191"/>
                    </a:lnTo>
                    <a:lnTo>
                      <a:pt x="631" y="187"/>
                    </a:lnTo>
                    <a:lnTo>
                      <a:pt x="641" y="183"/>
                    </a:lnTo>
                    <a:lnTo>
                      <a:pt x="652" y="178"/>
                    </a:lnTo>
                    <a:lnTo>
                      <a:pt x="662" y="173"/>
                    </a:lnTo>
                    <a:lnTo>
                      <a:pt x="681" y="163"/>
                    </a:lnTo>
                    <a:lnTo>
                      <a:pt x="689" y="157"/>
                    </a:lnTo>
                    <a:lnTo>
                      <a:pt x="699" y="150"/>
                    </a:lnTo>
                    <a:lnTo>
                      <a:pt x="707" y="144"/>
                    </a:lnTo>
                    <a:lnTo>
                      <a:pt x="715" y="136"/>
                    </a:lnTo>
                    <a:lnTo>
                      <a:pt x="723" y="128"/>
                    </a:lnTo>
                    <a:lnTo>
                      <a:pt x="730" y="120"/>
                    </a:lnTo>
                    <a:lnTo>
                      <a:pt x="737" y="111"/>
                    </a:lnTo>
                    <a:lnTo>
                      <a:pt x="743" y="102"/>
                    </a:lnTo>
                    <a:lnTo>
                      <a:pt x="749" y="93"/>
                    </a:lnTo>
                    <a:lnTo>
                      <a:pt x="751" y="88"/>
                    </a:lnTo>
                    <a:lnTo>
                      <a:pt x="754" y="83"/>
                    </a:lnTo>
                    <a:lnTo>
                      <a:pt x="759" y="73"/>
                    </a:lnTo>
                    <a:lnTo>
                      <a:pt x="763" y="62"/>
                    </a:lnTo>
                    <a:lnTo>
                      <a:pt x="767" y="49"/>
                    </a:lnTo>
                    <a:lnTo>
                      <a:pt x="772" y="37"/>
                    </a:lnTo>
                    <a:lnTo>
                      <a:pt x="772" y="0"/>
                    </a:lnTo>
                    <a:lnTo>
                      <a:pt x="754" y="17"/>
                    </a:lnTo>
                    <a:lnTo>
                      <a:pt x="737" y="33"/>
                    </a:lnTo>
                    <a:lnTo>
                      <a:pt x="721" y="49"/>
                    </a:lnTo>
                    <a:lnTo>
                      <a:pt x="704" y="64"/>
                    </a:lnTo>
                    <a:lnTo>
                      <a:pt x="686" y="77"/>
                    </a:lnTo>
                    <a:lnTo>
                      <a:pt x="669" y="89"/>
                    </a:lnTo>
                    <a:lnTo>
                      <a:pt x="653" y="100"/>
                    </a:lnTo>
                    <a:lnTo>
                      <a:pt x="636" y="110"/>
                    </a:lnTo>
                    <a:lnTo>
                      <a:pt x="618" y="120"/>
                    </a:lnTo>
                    <a:lnTo>
                      <a:pt x="601" y="128"/>
                    </a:lnTo>
                    <a:lnTo>
                      <a:pt x="585" y="137"/>
                    </a:lnTo>
                    <a:lnTo>
                      <a:pt x="568" y="144"/>
                    </a:lnTo>
                    <a:lnTo>
                      <a:pt x="550" y="149"/>
                    </a:lnTo>
                    <a:lnTo>
                      <a:pt x="534" y="155"/>
                    </a:lnTo>
                    <a:lnTo>
                      <a:pt x="517" y="159"/>
                    </a:lnTo>
                    <a:lnTo>
                      <a:pt x="501" y="163"/>
                    </a:lnTo>
                    <a:lnTo>
                      <a:pt x="484" y="166"/>
                    </a:lnTo>
                    <a:lnTo>
                      <a:pt x="467" y="168"/>
                    </a:lnTo>
                    <a:lnTo>
                      <a:pt x="451" y="170"/>
                    </a:lnTo>
                    <a:lnTo>
                      <a:pt x="435" y="171"/>
                    </a:lnTo>
                    <a:lnTo>
                      <a:pt x="419" y="171"/>
                    </a:lnTo>
                    <a:lnTo>
                      <a:pt x="402" y="171"/>
                    </a:lnTo>
                    <a:lnTo>
                      <a:pt x="386" y="171"/>
                    </a:lnTo>
                    <a:lnTo>
                      <a:pt x="371" y="169"/>
                    </a:lnTo>
                    <a:lnTo>
                      <a:pt x="356" y="168"/>
                    </a:lnTo>
                    <a:lnTo>
                      <a:pt x="341" y="166"/>
                    </a:lnTo>
                    <a:lnTo>
                      <a:pt x="325" y="163"/>
                    </a:lnTo>
                    <a:lnTo>
                      <a:pt x="310" y="160"/>
                    </a:lnTo>
                    <a:lnTo>
                      <a:pt x="296" y="157"/>
                    </a:lnTo>
                    <a:lnTo>
                      <a:pt x="281" y="153"/>
                    </a:lnTo>
                    <a:lnTo>
                      <a:pt x="267" y="149"/>
                    </a:lnTo>
                    <a:lnTo>
                      <a:pt x="253" y="145"/>
                    </a:lnTo>
                    <a:lnTo>
                      <a:pt x="226" y="135"/>
                    </a:lnTo>
                    <a:lnTo>
                      <a:pt x="200" y="124"/>
                    </a:lnTo>
                    <a:lnTo>
                      <a:pt x="175" y="113"/>
                    </a:lnTo>
                    <a:lnTo>
                      <a:pt x="152" y="101"/>
                    </a:lnTo>
                    <a:lnTo>
                      <a:pt x="130" y="90"/>
                    </a:lnTo>
                    <a:lnTo>
                      <a:pt x="109" y="78"/>
                    </a:lnTo>
                    <a:lnTo>
                      <a:pt x="90" y="66"/>
                    </a:lnTo>
                    <a:lnTo>
                      <a:pt x="73" y="54"/>
                    </a:lnTo>
                    <a:lnTo>
                      <a:pt x="58" y="43"/>
                    </a:lnTo>
                    <a:lnTo>
                      <a:pt x="43" y="33"/>
                    </a:lnTo>
                    <a:lnTo>
                      <a:pt x="21" y="16"/>
                    </a:lnTo>
                    <a:lnTo>
                      <a:pt x="14" y="9"/>
                    </a:lnTo>
                    <a:lnTo>
                      <a:pt x="8" y="4"/>
                    </a:lnTo>
                    <a:lnTo>
                      <a:pt x="3" y="0"/>
                    </a:lnTo>
                    <a:lnTo>
                      <a:pt x="2" y="3"/>
                    </a:lnTo>
                    <a:lnTo>
                      <a:pt x="1" y="6"/>
                    </a:lnTo>
                    <a:lnTo>
                      <a:pt x="0" y="11"/>
                    </a:lnTo>
                    <a:lnTo>
                      <a:pt x="0" y="17"/>
                    </a:lnTo>
                    <a:lnTo>
                      <a:pt x="0" y="22"/>
                    </a:lnTo>
                    <a:lnTo>
                      <a:pt x="1" y="27"/>
                    </a:lnTo>
                    <a:lnTo>
                      <a:pt x="3" y="32"/>
                    </a:lnTo>
                    <a:lnTo>
                      <a:pt x="5" y="37"/>
                    </a:lnTo>
                    <a:lnTo>
                      <a:pt x="7" y="41"/>
                    </a:lnTo>
                    <a:lnTo>
                      <a:pt x="10" y="46"/>
                    </a:lnTo>
                    <a:lnTo>
                      <a:pt x="14" y="51"/>
                    </a:lnTo>
                    <a:lnTo>
                      <a:pt x="21" y="61"/>
                    </a:lnTo>
                    <a:lnTo>
                      <a:pt x="30" y="69"/>
                    </a:lnTo>
                    <a:lnTo>
                      <a:pt x="38" y="78"/>
                    </a:lnTo>
                    <a:lnTo>
                      <a:pt x="61" y="99"/>
                    </a:lnTo>
                    <a:lnTo>
                      <a:pt x="70" y="108"/>
                    </a:lnTo>
                    <a:lnTo>
                      <a:pt x="80" y="116"/>
                    </a:lnTo>
                    <a:lnTo>
                      <a:pt x="101" y="132"/>
                    </a:lnTo>
                    <a:lnTo>
                      <a:pt x="126" y="148"/>
                    </a:lnTo>
                    <a:lnTo>
                      <a:pt x="144" y="158"/>
                    </a:lnTo>
                    <a:lnTo>
                      <a:pt x="161" y="167"/>
                    </a:lnTo>
                    <a:lnTo>
                      <a:pt x="178" y="175"/>
                    </a:lnTo>
                    <a:lnTo>
                      <a:pt x="196" y="182"/>
                    </a:lnTo>
                    <a:lnTo>
                      <a:pt x="212" y="188"/>
                    </a:lnTo>
                    <a:lnTo>
                      <a:pt x="228" y="193"/>
                    </a:lnTo>
                    <a:lnTo>
                      <a:pt x="244" y="198"/>
                    </a:lnTo>
                    <a:lnTo>
                      <a:pt x="260" y="202"/>
                    </a:lnTo>
                    <a:lnTo>
                      <a:pt x="277" y="206"/>
                    </a:lnTo>
                    <a:lnTo>
                      <a:pt x="293" y="209"/>
                    </a:lnTo>
                    <a:lnTo>
                      <a:pt x="310" y="211"/>
                    </a:lnTo>
                    <a:lnTo>
                      <a:pt x="327" y="215"/>
                    </a:lnTo>
                    <a:lnTo>
                      <a:pt x="365" y="219"/>
                    </a:lnTo>
                    <a:lnTo>
                      <a:pt x="404" y="224"/>
                    </a:lnTo>
                    <a:close/>
                  </a:path>
                </a:pathLst>
              </a:custGeom>
              <a:solidFill>
                <a:srgbClr val="B6B5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56" name="Google Shape;2756;p52"/>
              <p:cNvSpPr/>
              <p:nvPr/>
            </p:nvSpPr>
            <p:spPr>
              <a:xfrm>
                <a:off x="3935" y="2404"/>
                <a:ext cx="448" cy="145"/>
              </a:xfrm>
              <a:custGeom>
                <a:avLst/>
                <a:gdLst/>
                <a:ahLst/>
                <a:cxnLst/>
                <a:rect l="l" t="t" r="r" b="b"/>
                <a:pathLst>
                  <a:path w="448" h="145" extrusionOk="0">
                    <a:moveTo>
                      <a:pt x="0" y="125"/>
                    </a:moveTo>
                    <a:lnTo>
                      <a:pt x="4" y="116"/>
                    </a:lnTo>
                    <a:lnTo>
                      <a:pt x="8" y="107"/>
                    </a:lnTo>
                    <a:lnTo>
                      <a:pt x="14" y="99"/>
                    </a:lnTo>
                    <a:lnTo>
                      <a:pt x="18" y="91"/>
                    </a:lnTo>
                    <a:lnTo>
                      <a:pt x="24" y="82"/>
                    </a:lnTo>
                    <a:lnTo>
                      <a:pt x="29" y="75"/>
                    </a:lnTo>
                    <a:lnTo>
                      <a:pt x="35" y="68"/>
                    </a:lnTo>
                    <a:lnTo>
                      <a:pt x="41" y="62"/>
                    </a:lnTo>
                    <a:lnTo>
                      <a:pt x="47" y="56"/>
                    </a:lnTo>
                    <a:lnTo>
                      <a:pt x="54" y="51"/>
                    </a:lnTo>
                    <a:lnTo>
                      <a:pt x="61" y="45"/>
                    </a:lnTo>
                    <a:lnTo>
                      <a:pt x="68" y="41"/>
                    </a:lnTo>
                    <a:lnTo>
                      <a:pt x="83" y="32"/>
                    </a:lnTo>
                    <a:lnTo>
                      <a:pt x="91" y="28"/>
                    </a:lnTo>
                    <a:lnTo>
                      <a:pt x="99" y="25"/>
                    </a:lnTo>
                    <a:lnTo>
                      <a:pt x="116" y="18"/>
                    </a:lnTo>
                    <a:lnTo>
                      <a:pt x="124" y="16"/>
                    </a:lnTo>
                    <a:lnTo>
                      <a:pt x="133" y="13"/>
                    </a:lnTo>
                    <a:lnTo>
                      <a:pt x="142" y="11"/>
                    </a:lnTo>
                    <a:lnTo>
                      <a:pt x="151" y="9"/>
                    </a:lnTo>
                    <a:lnTo>
                      <a:pt x="170" y="5"/>
                    </a:lnTo>
                    <a:lnTo>
                      <a:pt x="189" y="2"/>
                    </a:lnTo>
                    <a:lnTo>
                      <a:pt x="199" y="2"/>
                    </a:lnTo>
                    <a:lnTo>
                      <a:pt x="208" y="1"/>
                    </a:lnTo>
                    <a:lnTo>
                      <a:pt x="228" y="0"/>
                    </a:lnTo>
                    <a:lnTo>
                      <a:pt x="249" y="0"/>
                    </a:lnTo>
                    <a:lnTo>
                      <a:pt x="258" y="0"/>
                    </a:lnTo>
                    <a:lnTo>
                      <a:pt x="266" y="0"/>
                    </a:lnTo>
                    <a:lnTo>
                      <a:pt x="275" y="1"/>
                    </a:lnTo>
                    <a:lnTo>
                      <a:pt x="283" y="2"/>
                    </a:lnTo>
                    <a:lnTo>
                      <a:pt x="298" y="6"/>
                    </a:lnTo>
                    <a:lnTo>
                      <a:pt x="307" y="9"/>
                    </a:lnTo>
                    <a:lnTo>
                      <a:pt x="314" y="11"/>
                    </a:lnTo>
                    <a:lnTo>
                      <a:pt x="322" y="14"/>
                    </a:lnTo>
                    <a:lnTo>
                      <a:pt x="329" y="17"/>
                    </a:lnTo>
                    <a:lnTo>
                      <a:pt x="336" y="20"/>
                    </a:lnTo>
                    <a:lnTo>
                      <a:pt x="342" y="24"/>
                    </a:lnTo>
                    <a:lnTo>
                      <a:pt x="349" y="27"/>
                    </a:lnTo>
                    <a:lnTo>
                      <a:pt x="355" y="32"/>
                    </a:lnTo>
                    <a:lnTo>
                      <a:pt x="362" y="36"/>
                    </a:lnTo>
                    <a:lnTo>
                      <a:pt x="368" y="40"/>
                    </a:lnTo>
                    <a:lnTo>
                      <a:pt x="380" y="50"/>
                    </a:lnTo>
                    <a:lnTo>
                      <a:pt x="386" y="56"/>
                    </a:lnTo>
                    <a:lnTo>
                      <a:pt x="391" y="61"/>
                    </a:lnTo>
                    <a:lnTo>
                      <a:pt x="402" y="73"/>
                    </a:lnTo>
                    <a:lnTo>
                      <a:pt x="407" y="79"/>
                    </a:lnTo>
                    <a:lnTo>
                      <a:pt x="412" y="86"/>
                    </a:lnTo>
                    <a:lnTo>
                      <a:pt x="417" y="93"/>
                    </a:lnTo>
                    <a:lnTo>
                      <a:pt x="421" y="100"/>
                    </a:lnTo>
                    <a:lnTo>
                      <a:pt x="430" y="114"/>
                    </a:lnTo>
                    <a:lnTo>
                      <a:pt x="439" y="129"/>
                    </a:lnTo>
                    <a:lnTo>
                      <a:pt x="448" y="145"/>
                    </a:lnTo>
                    <a:lnTo>
                      <a:pt x="377" y="122"/>
                    </a:lnTo>
                    <a:lnTo>
                      <a:pt x="344" y="112"/>
                    </a:lnTo>
                    <a:lnTo>
                      <a:pt x="314" y="104"/>
                    </a:lnTo>
                    <a:lnTo>
                      <a:pt x="297" y="100"/>
                    </a:lnTo>
                    <a:lnTo>
                      <a:pt x="282" y="97"/>
                    </a:lnTo>
                    <a:lnTo>
                      <a:pt x="266" y="94"/>
                    </a:lnTo>
                    <a:lnTo>
                      <a:pt x="250" y="92"/>
                    </a:lnTo>
                    <a:lnTo>
                      <a:pt x="233" y="90"/>
                    </a:lnTo>
                    <a:lnTo>
                      <a:pt x="214" y="89"/>
                    </a:lnTo>
                    <a:lnTo>
                      <a:pt x="196" y="88"/>
                    </a:lnTo>
                    <a:lnTo>
                      <a:pt x="176" y="88"/>
                    </a:lnTo>
                    <a:lnTo>
                      <a:pt x="163" y="88"/>
                    </a:lnTo>
                    <a:lnTo>
                      <a:pt x="150" y="88"/>
                    </a:lnTo>
                    <a:lnTo>
                      <a:pt x="138" y="89"/>
                    </a:lnTo>
                    <a:lnTo>
                      <a:pt x="127" y="90"/>
                    </a:lnTo>
                    <a:lnTo>
                      <a:pt x="117" y="92"/>
                    </a:lnTo>
                    <a:lnTo>
                      <a:pt x="107" y="94"/>
                    </a:lnTo>
                    <a:lnTo>
                      <a:pt x="87" y="98"/>
                    </a:lnTo>
                    <a:lnTo>
                      <a:pt x="67" y="103"/>
                    </a:lnTo>
                    <a:lnTo>
                      <a:pt x="47" y="110"/>
                    </a:lnTo>
                    <a:lnTo>
                      <a:pt x="0" y="125"/>
                    </a:lnTo>
                    <a:close/>
                  </a:path>
                </a:pathLst>
              </a:custGeom>
              <a:solidFill>
                <a:srgbClr val="B6B5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57" name="Google Shape;2757;p52"/>
              <p:cNvSpPr/>
              <p:nvPr/>
            </p:nvSpPr>
            <p:spPr>
              <a:xfrm>
                <a:off x="3862" y="2619"/>
                <a:ext cx="718" cy="149"/>
              </a:xfrm>
              <a:custGeom>
                <a:avLst/>
                <a:gdLst/>
                <a:ahLst/>
                <a:cxnLst/>
                <a:rect l="l" t="t" r="r" b="b"/>
                <a:pathLst>
                  <a:path w="718" h="149" extrusionOk="0">
                    <a:moveTo>
                      <a:pt x="614" y="98"/>
                    </a:moveTo>
                    <a:lnTo>
                      <a:pt x="613" y="96"/>
                    </a:lnTo>
                    <a:lnTo>
                      <a:pt x="612" y="94"/>
                    </a:lnTo>
                    <a:lnTo>
                      <a:pt x="612" y="91"/>
                    </a:lnTo>
                    <a:lnTo>
                      <a:pt x="613" y="89"/>
                    </a:lnTo>
                    <a:lnTo>
                      <a:pt x="615" y="86"/>
                    </a:lnTo>
                    <a:lnTo>
                      <a:pt x="617" y="83"/>
                    </a:lnTo>
                    <a:lnTo>
                      <a:pt x="623" y="78"/>
                    </a:lnTo>
                    <a:lnTo>
                      <a:pt x="630" y="71"/>
                    </a:lnTo>
                    <a:lnTo>
                      <a:pt x="639" y="65"/>
                    </a:lnTo>
                    <a:lnTo>
                      <a:pt x="660" y="52"/>
                    </a:lnTo>
                    <a:lnTo>
                      <a:pt x="682" y="39"/>
                    </a:lnTo>
                    <a:lnTo>
                      <a:pt x="691" y="32"/>
                    </a:lnTo>
                    <a:lnTo>
                      <a:pt x="700" y="24"/>
                    </a:lnTo>
                    <a:lnTo>
                      <a:pt x="708" y="18"/>
                    </a:lnTo>
                    <a:lnTo>
                      <a:pt x="709" y="16"/>
                    </a:lnTo>
                    <a:lnTo>
                      <a:pt x="711" y="15"/>
                    </a:lnTo>
                    <a:lnTo>
                      <a:pt x="713" y="12"/>
                    </a:lnTo>
                    <a:lnTo>
                      <a:pt x="716" y="9"/>
                    </a:lnTo>
                    <a:lnTo>
                      <a:pt x="717" y="6"/>
                    </a:lnTo>
                    <a:lnTo>
                      <a:pt x="718" y="3"/>
                    </a:lnTo>
                    <a:lnTo>
                      <a:pt x="718" y="0"/>
                    </a:lnTo>
                    <a:lnTo>
                      <a:pt x="713" y="2"/>
                    </a:lnTo>
                    <a:lnTo>
                      <a:pt x="706" y="5"/>
                    </a:lnTo>
                    <a:lnTo>
                      <a:pt x="688" y="14"/>
                    </a:lnTo>
                    <a:lnTo>
                      <a:pt x="665" y="26"/>
                    </a:lnTo>
                    <a:lnTo>
                      <a:pt x="637" y="41"/>
                    </a:lnTo>
                    <a:lnTo>
                      <a:pt x="604" y="57"/>
                    </a:lnTo>
                    <a:lnTo>
                      <a:pt x="567" y="72"/>
                    </a:lnTo>
                    <a:lnTo>
                      <a:pt x="547" y="80"/>
                    </a:lnTo>
                    <a:lnTo>
                      <a:pt x="526" y="87"/>
                    </a:lnTo>
                    <a:lnTo>
                      <a:pt x="503" y="94"/>
                    </a:lnTo>
                    <a:lnTo>
                      <a:pt x="492" y="97"/>
                    </a:lnTo>
                    <a:lnTo>
                      <a:pt x="481" y="100"/>
                    </a:lnTo>
                    <a:lnTo>
                      <a:pt x="469" y="103"/>
                    </a:lnTo>
                    <a:lnTo>
                      <a:pt x="457" y="105"/>
                    </a:lnTo>
                    <a:lnTo>
                      <a:pt x="444" y="108"/>
                    </a:lnTo>
                    <a:lnTo>
                      <a:pt x="432" y="110"/>
                    </a:lnTo>
                    <a:lnTo>
                      <a:pt x="406" y="114"/>
                    </a:lnTo>
                    <a:lnTo>
                      <a:pt x="393" y="116"/>
                    </a:lnTo>
                    <a:lnTo>
                      <a:pt x="380" y="117"/>
                    </a:lnTo>
                    <a:lnTo>
                      <a:pt x="366" y="117"/>
                    </a:lnTo>
                    <a:lnTo>
                      <a:pt x="352" y="118"/>
                    </a:lnTo>
                    <a:lnTo>
                      <a:pt x="338" y="118"/>
                    </a:lnTo>
                    <a:lnTo>
                      <a:pt x="324" y="118"/>
                    </a:lnTo>
                    <a:lnTo>
                      <a:pt x="310" y="117"/>
                    </a:lnTo>
                    <a:lnTo>
                      <a:pt x="295" y="116"/>
                    </a:lnTo>
                    <a:lnTo>
                      <a:pt x="281" y="114"/>
                    </a:lnTo>
                    <a:lnTo>
                      <a:pt x="266" y="112"/>
                    </a:lnTo>
                    <a:lnTo>
                      <a:pt x="236" y="106"/>
                    </a:lnTo>
                    <a:lnTo>
                      <a:pt x="220" y="103"/>
                    </a:lnTo>
                    <a:lnTo>
                      <a:pt x="205" y="99"/>
                    </a:lnTo>
                    <a:lnTo>
                      <a:pt x="174" y="90"/>
                    </a:lnTo>
                    <a:lnTo>
                      <a:pt x="142" y="79"/>
                    </a:lnTo>
                    <a:lnTo>
                      <a:pt x="110" y="65"/>
                    </a:lnTo>
                    <a:lnTo>
                      <a:pt x="93" y="57"/>
                    </a:lnTo>
                    <a:lnTo>
                      <a:pt x="76" y="49"/>
                    </a:lnTo>
                    <a:lnTo>
                      <a:pt x="60" y="40"/>
                    </a:lnTo>
                    <a:lnTo>
                      <a:pt x="43" y="30"/>
                    </a:lnTo>
                    <a:lnTo>
                      <a:pt x="26" y="19"/>
                    </a:lnTo>
                    <a:lnTo>
                      <a:pt x="9" y="8"/>
                    </a:lnTo>
                    <a:lnTo>
                      <a:pt x="6" y="14"/>
                    </a:lnTo>
                    <a:lnTo>
                      <a:pt x="3" y="19"/>
                    </a:lnTo>
                    <a:lnTo>
                      <a:pt x="1" y="25"/>
                    </a:lnTo>
                    <a:lnTo>
                      <a:pt x="0" y="28"/>
                    </a:lnTo>
                    <a:lnTo>
                      <a:pt x="0" y="32"/>
                    </a:lnTo>
                    <a:lnTo>
                      <a:pt x="0" y="36"/>
                    </a:lnTo>
                    <a:lnTo>
                      <a:pt x="1" y="39"/>
                    </a:lnTo>
                    <a:lnTo>
                      <a:pt x="2" y="43"/>
                    </a:lnTo>
                    <a:lnTo>
                      <a:pt x="4" y="46"/>
                    </a:lnTo>
                    <a:lnTo>
                      <a:pt x="6" y="49"/>
                    </a:lnTo>
                    <a:lnTo>
                      <a:pt x="8" y="51"/>
                    </a:lnTo>
                    <a:lnTo>
                      <a:pt x="13" y="57"/>
                    </a:lnTo>
                    <a:lnTo>
                      <a:pt x="21" y="62"/>
                    </a:lnTo>
                    <a:lnTo>
                      <a:pt x="29" y="66"/>
                    </a:lnTo>
                    <a:lnTo>
                      <a:pt x="37" y="70"/>
                    </a:lnTo>
                    <a:lnTo>
                      <a:pt x="46" y="74"/>
                    </a:lnTo>
                    <a:lnTo>
                      <a:pt x="65" y="81"/>
                    </a:lnTo>
                    <a:lnTo>
                      <a:pt x="84" y="88"/>
                    </a:lnTo>
                    <a:lnTo>
                      <a:pt x="102" y="94"/>
                    </a:lnTo>
                    <a:lnTo>
                      <a:pt x="110" y="98"/>
                    </a:lnTo>
                    <a:lnTo>
                      <a:pt x="117" y="101"/>
                    </a:lnTo>
                    <a:lnTo>
                      <a:pt x="129" y="108"/>
                    </a:lnTo>
                    <a:lnTo>
                      <a:pt x="142" y="115"/>
                    </a:lnTo>
                    <a:lnTo>
                      <a:pt x="156" y="120"/>
                    </a:lnTo>
                    <a:lnTo>
                      <a:pt x="172" y="125"/>
                    </a:lnTo>
                    <a:lnTo>
                      <a:pt x="188" y="129"/>
                    </a:lnTo>
                    <a:lnTo>
                      <a:pt x="204" y="133"/>
                    </a:lnTo>
                    <a:lnTo>
                      <a:pt x="221" y="137"/>
                    </a:lnTo>
                    <a:lnTo>
                      <a:pt x="240" y="140"/>
                    </a:lnTo>
                    <a:lnTo>
                      <a:pt x="258" y="142"/>
                    </a:lnTo>
                    <a:lnTo>
                      <a:pt x="276" y="144"/>
                    </a:lnTo>
                    <a:lnTo>
                      <a:pt x="295" y="146"/>
                    </a:lnTo>
                    <a:lnTo>
                      <a:pt x="314" y="147"/>
                    </a:lnTo>
                    <a:lnTo>
                      <a:pt x="333" y="148"/>
                    </a:lnTo>
                    <a:lnTo>
                      <a:pt x="352" y="149"/>
                    </a:lnTo>
                    <a:lnTo>
                      <a:pt x="371" y="149"/>
                    </a:lnTo>
                    <a:lnTo>
                      <a:pt x="391" y="148"/>
                    </a:lnTo>
                    <a:lnTo>
                      <a:pt x="410" y="148"/>
                    </a:lnTo>
                    <a:lnTo>
                      <a:pt x="428" y="147"/>
                    </a:lnTo>
                    <a:lnTo>
                      <a:pt x="447" y="145"/>
                    </a:lnTo>
                    <a:lnTo>
                      <a:pt x="465" y="143"/>
                    </a:lnTo>
                    <a:lnTo>
                      <a:pt x="482" y="141"/>
                    </a:lnTo>
                    <a:lnTo>
                      <a:pt x="499" y="139"/>
                    </a:lnTo>
                    <a:lnTo>
                      <a:pt x="530" y="133"/>
                    </a:lnTo>
                    <a:lnTo>
                      <a:pt x="544" y="130"/>
                    </a:lnTo>
                    <a:lnTo>
                      <a:pt x="558" y="126"/>
                    </a:lnTo>
                    <a:lnTo>
                      <a:pt x="570" y="122"/>
                    </a:lnTo>
                    <a:lnTo>
                      <a:pt x="581" y="118"/>
                    </a:lnTo>
                    <a:lnTo>
                      <a:pt x="592" y="114"/>
                    </a:lnTo>
                    <a:lnTo>
                      <a:pt x="601" y="108"/>
                    </a:lnTo>
                    <a:lnTo>
                      <a:pt x="608" y="103"/>
                    </a:lnTo>
                    <a:lnTo>
                      <a:pt x="614" y="98"/>
                    </a:lnTo>
                    <a:close/>
                  </a:path>
                </a:pathLst>
              </a:custGeom>
              <a:solidFill>
                <a:srgbClr val="B6B5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58" name="Google Shape;2758;p52"/>
              <p:cNvSpPr/>
              <p:nvPr/>
            </p:nvSpPr>
            <p:spPr>
              <a:xfrm>
                <a:off x="4028" y="2297"/>
                <a:ext cx="149" cy="107"/>
              </a:xfrm>
              <a:custGeom>
                <a:avLst/>
                <a:gdLst/>
                <a:ahLst/>
                <a:cxnLst/>
                <a:rect l="l" t="t" r="r" b="b"/>
                <a:pathLst>
                  <a:path w="149" h="107" extrusionOk="0">
                    <a:moveTo>
                      <a:pt x="0" y="103"/>
                    </a:moveTo>
                    <a:lnTo>
                      <a:pt x="6" y="92"/>
                    </a:lnTo>
                    <a:lnTo>
                      <a:pt x="13" y="82"/>
                    </a:lnTo>
                    <a:lnTo>
                      <a:pt x="20" y="72"/>
                    </a:lnTo>
                    <a:lnTo>
                      <a:pt x="28" y="62"/>
                    </a:lnTo>
                    <a:lnTo>
                      <a:pt x="35" y="53"/>
                    </a:lnTo>
                    <a:lnTo>
                      <a:pt x="43" y="45"/>
                    </a:lnTo>
                    <a:lnTo>
                      <a:pt x="51" y="37"/>
                    </a:lnTo>
                    <a:lnTo>
                      <a:pt x="60" y="29"/>
                    </a:lnTo>
                    <a:lnTo>
                      <a:pt x="70" y="22"/>
                    </a:lnTo>
                    <a:lnTo>
                      <a:pt x="80" y="17"/>
                    </a:lnTo>
                    <a:lnTo>
                      <a:pt x="90" y="12"/>
                    </a:lnTo>
                    <a:lnTo>
                      <a:pt x="101" y="8"/>
                    </a:lnTo>
                    <a:lnTo>
                      <a:pt x="112" y="4"/>
                    </a:lnTo>
                    <a:lnTo>
                      <a:pt x="123" y="2"/>
                    </a:lnTo>
                    <a:lnTo>
                      <a:pt x="135" y="1"/>
                    </a:lnTo>
                    <a:lnTo>
                      <a:pt x="149" y="0"/>
                    </a:lnTo>
                    <a:lnTo>
                      <a:pt x="149" y="6"/>
                    </a:lnTo>
                    <a:lnTo>
                      <a:pt x="137" y="6"/>
                    </a:lnTo>
                    <a:lnTo>
                      <a:pt x="124" y="8"/>
                    </a:lnTo>
                    <a:lnTo>
                      <a:pt x="113" y="10"/>
                    </a:lnTo>
                    <a:lnTo>
                      <a:pt x="102" y="13"/>
                    </a:lnTo>
                    <a:lnTo>
                      <a:pt x="92" y="17"/>
                    </a:lnTo>
                    <a:lnTo>
                      <a:pt x="83" y="22"/>
                    </a:lnTo>
                    <a:lnTo>
                      <a:pt x="74" y="27"/>
                    </a:lnTo>
                    <a:lnTo>
                      <a:pt x="65" y="33"/>
                    </a:lnTo>
                    <a:lnTo>
                      <a:pt x="55" y="41"/>
                    </a:lnTo>
                    <a:lnTo>
                      <a:pt x="47" y="49"/>
                    </a:lnTo>
                    <a:lnTo>
                      <a:pt x="39" y="57"/>
                    </a:lnTo>
                    <a:lnTo>
                      <a:pt x="32" y="66"/>
                    </a:lnTo>
                    <a:lnTo>
                      <a:pt x="25" y="75"/>
                    </a:lnTo>
                    <a:lnTo>
                      <a:pt x="18" y="85"/>
                    </a:lnTo>
                    <a:lnTo>
                      <a:pt x="11" y="96"/>
                    </a:lnTo>
                    <a:lnTo>
                      <a:pt x="5" y="107"/>
                    </a:lnTo>
                    <a:lnTo>
                      <a:pt x="0" y="1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59" name="Google Shape;2759;p52"/>
              <p:cNvSpPr/>
              <p:nvPr/>
            </p:nvSpPr>
            <p:spPr>
              <a:xfrm>
                <a:off x="4177" y="2297"/>
                <a:ext cx="170" cy="107"/>
              </a:xfrm>
              <a:custGeom>
                <a:avLst/>
                <a:gdLst/>
                <a:ahLst/>
                <a:cxnLst/>
                <a:rect l="l" t="t" r="r" b="b"/>
                <a:pathLst>
                  <a:path w="170" h="107" extrusionOk="0">
                    <a:moveTo>
                      <a:pt x="0" y="0"/>
                    </a:moveTo>
                    <a:lnTo>
                      <a:pt x="13" y="1"/>
                    </a:lnTo>
                    <a:lnTo>
                      <a:pt x="20" y="1"/>
                    </a:lnTo>
                    <a:lnTo>
                      <a:pt x="27" y="2"/>
                    </a:lnTo>
                    <a:lnTo>
                      <a:pt x="40" y="5"/>
                    </a:lnTo>
                    <a:lnTo>
                      <a:pt x="52" y="8"/>
                    </a:lnTo>
                    <a:lnTo>
                      <a:pt x="58" y="10"/>
                    </a:lnTo>
                    <a:lnTo>
                      <a:pt x="65" y="12"/>
                    </a:lnTo>
                    <a:lnTo>
                      <a:pt x="76" y="17"/>
                    </a:lnTo>
                    <a:lnTo>
                      <a:pt x="86" y="23"/>
                    </a:lnTo>
                    <a:lnTo>
                      <a:pt x="97" y="30"/>
                    </a:lnTo>
                    <a:lnTo>
                      <a:pt x="102" y="33"/>
                    </a:lnTo>
                    <a:lnTo>
                      <a:pt x="107" y="38"/>
                    </a:lnTo>
                    <a:lnTo>
                      <a:pt x="117" y="46"/>
                    </a:lnTo>
                    <a:lnTo>
                      <a:pt x="126" y="54"/>
                    </a:lnTo>
                    <a:lnTo>
                      <a:pt x="136" y="63"/>
                    </a:lnTo>
                    <a:lnTo>
                      <a:pt x="145" y="72"/>
                    </a:lnTo>
                    <a:lnTo>
                      <a:pt x="153" y="82"/>
                    </a:lnTo>
                    <a:lnTo>
                      <a:pt x="170" y="103"/>
                    </a:lnTo>
                    <a:lnTo>
                      <a:pt x="165" y="107"/>
                    </a:lnTo>
                    <a:lnTo>
                      <a:pt x="149" y="86"/>
                    </a:lnTo>
                    <a:lnTo>
                      <a:pt x="140" y="76"/>
                    </a:lnTo>
                    <a:lnTo>
                      <a:pt x="132" y="67"/>
                    </a:lnTo>
                    <a:lnTo>
                      <a:pt x="122" y="58"/>
                    </a:lnTo>
                    <a:lnTo>
                      <a:pt x="113" y="50"/>
                    </a:lnTo>
                    <a:lnTo>
                      <a:pt x="104" y="42"/>
                    </a:lnTo>
                    <a:lnTo>
                      <a:pt x="99" y="39"/>
                    </a:lnTo>
                    <a:lnTo>
                      <a:pt x="94" y="34"/>
                    </a:lnTo>
                    <a:lnTo>
                      <a:pt x="84" y="28"/>
                    </a:lnTo>
                    <a:lnTo>
                      <a:pt x="73" y="22"/>
                    </a:lnTo>
                    <a:lnTo>
                      <a:pt x="62" y="18"/>
                    </a:lnTo>
                    <a:lnTo>
                      <a:pt x="56" y="15"/>
                    </a:lnTo>
                    <a:lnTo>
                      <a:pt x="50" y="13"/>
                    </a:lnTo>
                    <a:lnTo>
                      <a:pt x="38" y="10"/>
                    </a:lnTo>
                    <a:lnTo>
                      <a:pt x="26" y="8"/>
                    </a:lnTo>
                    <a:lnTo>
                      <a:pt x="20" y="7"/>
                    </a:lnTo>
                    <a:lnTo>
                      <a:pt x="13" y="6"/>
                    </a:lnTo>
                    <a:lnTo>
                      <a:pt x="0" y="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60" name="Google Shape;2760;p52"/>
              <p:cNvSpPr/>
              <p:nvPr/>
            </p:nvSpPr>
            <p:spPr>
              <a:xfrm>
                <a:off x="4177" y="2297"/>
                <a:ext cx="1" cy="6"/>
              </a:xfrm>
              <a:custGeom>
                <a:avLst/>
                <a:gdLst/>
                <a:ahLst/>
                <a:cxnLst/>
                <a:rect l="l" t="t" r="r" b="b"/>
                <a:pathLst>
                  <a:path w="1" h="6" extrusionOk="0">
                    <a:moveTo>
                      <a:pt x="0" y="0"/>
                    </a:moveTo>
                    <a:lnTo>
                      <a:pt x="0" y="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61" name="Google Shape;2761;p52"/>
              <p:cNvSpPr/>
              <p:nvPr/>
            </p:nvSpPr>
            <p:spPr>
              <a:xfrm>
                <a:off x="3875" y="2496"/>
                <a:ext cx="266" cy="107"/>
              </a:xfrm>
              <a:custGeom>
                <a:avLst/>
                <a:gdLst/>
                <a:ahLst/>
                <a:cxnLst/>
                <a:rect l="l" t="t" r="r" b="b"/>
                <a:pathLst>
                  <a:path w="266" h="107" extrusionOk="0">
                    <a:moveTo>
                      <a:pt x="0" y="103"/>
                    </a:moveTo>
                    <a:lnTo>
                      <a:pt x="9" y="96"/>
                    </a:lnTo>
                    <a:lnTo>
                      <a:pt x="16" y="89"/>
                    </a:lnTo>
                    <a:lnTo>
                      <a:pt x="23" y="82"/>
                    </a:lnTo>
                    <a:lnTo>
                      <a:pt x="31" y="76"/>
                    </a:lnTo>
                    <a:lnTo>
                      <a:pt x="45" y="64"/>
                    </a:lnTo>
                    <a:lnTo>
                      <a:pt x="52" y="58"/>
                    </a:lnTo>
                    <a:lnTo>
                      <a:pt x="60" y="53"/>
                    </a:lnTo>
                    <a:lnTo>
                      <a:pt x="76" y="44"/>
                    </a:lnTo>
                    <a:lnTo>
                      <a:pt x="90" y="35"/>
                    </a:lnTo>
                    <a:lnTo>
                      <a:pt x="106" y="28"/>
                    </a:lnTo>
                    <a:lnTo>
                      <a:pt x="122" y="22"/>
                    </a:lnTo>
                    <a:lnTo>
                      <a:pt x="137" y="16"/>
                    </a:lnTo>
                    <a:lnTo>
                      <a:pt x="147" y="14"/>
                    </a:lnTo>
                    <a:lnTo>
                      <a:pt x="155" y="12"/>
                    </a:lnTo>
                    <a:lnTo>
                      <a:pt x="172" y="8"/>
                    </a:lnTo>
                    <a:lnTo>
                      <a:pt x="189" y="5"/>
                    </a:lnTo>
                    <a:lnTo>
                      <a:pt x="207" y="3"/>
                    </a:lnTo>
                    <a:lnTo>
                      <a:pt x="218" y="2"/>
                    </a:lnTo>
                    <a:lnTo>
                      <a:pt x="227" y="1"/>
                    </a:lnTo>
                    <a:lnTo>
                      <a:pt x="246" y="0"/>
                    </a:lnTo>
                    <a:lnTo>
                      <a:pt x="266" y="0"/>
                    </a:lnTo>
                    <a:lnTo>
                      <a:pt x="266" y="6"/>
                    </a:lnTo>
                    <a:lnTo>
                      <a:pt x="246" y="6"/>
                    </a:lnTo>
                    <a:lnTo>
                      <a:pt x="227" y="7"/>
                    </a:lnTo>
                    <a:lnTo>
                      <a:pt x="218" y="8"/>
                    </a:lnTo>
                    <a:lnTo>
                      <a:pt x="208" y="8"/>
                    </a:lnTo>
                    <a:lnTo>
                      <a:pt x="190" y="11"/>
                    </a:lnTo>
                    <a:lnTo>
                      <a:pt x="173" y="14"/>
                    </a:lnTo>
                    <a:lnTo>
                      <a:pt x="156" y="17"/>
                    </a:lnTo>
                    <a:lnTo>
                      <a:pt x="148" y="19"/>
                    </a:lnTo>
                    <a:lnTo>
                      <a:pt x="139" y="22"/>
                    </a:lnTo>
                    <a:lnTo>
                      <a:pt x="123" y="27"/>
                    </a:lnTo>
                    <a:lnTo>
                      <a:pt x="108" y="33"/>
                    </a:lnTo>
                    <a:lnTo>
                      <a:pt x="93" y="40"/>
                    </a:lnTo>
                    <a:lnTo>
                      <a:pt x="78" y="49"/>
                    </a:lnTo>
                    <a:lnTo>
                      <a:pt x="63" y="58"/>
                    </a:lnTo>
                    <a:lnTo>
                      <a:pt x="56" y="63"/>
                    </a:lnTo>
                    <a:lnTo>
                      <a:pt x="48" y="68"/>
                    </a:lnTo>
                    <a:lnTo>
                      <a:pt x="34" y="80"/>
                    </a:lnTo>
                    <a:lnTo>
                      <a:pt x="27" y="87"/>
                    </a:lnTo>
                    <a:lnTo>
                      <a:pt x="20" y="93"/>
                    </a:lnTo>
                    <a:lnTo>
                      <a:pt x="13" y="100"/>
                    </a:lnTo>
                    <a:lnTo>
                      <a:pt x="5" y="107"/>
                    </a:lnTo>
                    <a:lnTo>
                      <a:pt x="0" y="1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62" name="Google Shape;2762;p52"/>
              <p:cNvSpPr/>
              <p:nvPr/>
            </p:nvSpPr>
            <p:spPr>
              <a:xfrm>
                <a:off x="4141" y="2496"/>
                <a:ext cx="330" cy="91"/>
              </a:xfrm>
              <a:custGeom>
                <a:avLst/>
                <a:gdLst/>
                <a:ahLst/>
                <a:cxnLst/>
                <a:rect l="l" t="t" r="r" b="b"/>
                <a:pathLst>
                  <a:path w="330" h="91" extrusionOk="0">
                    <a:moveTo>
                      <a:pt x="0" y="0"/>
                    </a:moveTo>
                    <a:lnTo>
                      <a:pt x="12" y="0"/>
                    </a:lnTo>
                    <a:lnTo>
                      <a:pt x="25" y="1"/>
                    </a:lnTo>
                    <a:lnTo>
                      <a:pt x="36" y="2"/>
                    </a:lnTo>
                    <a:lnTo>
                      <a:pt x="47" y="3"/>
                    </a:lnTo>
                    <a:lnTo>
                      <a:pt x="58" y="5"/>
                    </a:lnTo>
                    <a:lnTo>
                      <a:pt x="69" y="7"/>
                    </a:lnTo>
                    <a:lnTo>
                      <a:pt x="89" y="12"/>
                    </a:lnTo>
                    <a:lnTo>
                      <a:pt x="110" y="18"/>
                    </a:lnTo>
                    <a:lnTo>
                      <a:pt x="128" y="24"/>
                    </a:lnTo>
                    <a:lnTo>
                      <a:pt x="147" y="31"/>
                    </a:lnTo>
                    <a:lnTo>
                      <a:pt x="165" y="39"/>
                    </a:lnTo>
                    <a:lnTo>
                      <a:pt x="203" y="53"/>
                    </a:lnTo>
                    <a:lnTo>
                      <a:pt x="222" y="60"/>
                    </a:lnTo>
                    <a:lnTo>
                      <a:pt x="242" y="67"/>
                    </a:lnTo>
                    <a:lnTo>
                      <a:pt x="262" y="73"/>
                    </a:lnTo>
                    <a:lnTo>
                      <a:pt x="284" y="79"/>
                    </a:lnTo>
                    <a:lnTo>
                      <a:pt x="294" y="81"/>
                    </a:lnTo>
                    <a:lnTo>
                      <a:pt x="305" y="83"/>
                    </a:lnTo>
                    <a:lnTo>
                      <a:pt x="318" y="84"/>
                    </a:lnTo>
                    <a:lnTo>
                      <a:pt x="330" y="85"/>
                    </a:lnTo>
                    <a:lnTo>
                      <a:pt x="329" y="91"/>
                    </a:lnTo>
                    <a:lnTo>
                      <a:pt x="317" y="90"/>
                    </a:lnTo>
                    <a:lnTo>
                      <a:pt x="305" y="88"/>
                    </a:lnTo>
                    <a:lnTo>
                      <a:pt x="293" y="87"/>
                    </a:lnTo>
                    <a:lnTo>
                      <a:pt x="282" y="84"/>
                    </a:lnTo>
                    <a:lnTo>
                      <a:pt x="261" y="79"/>
                    </a:lnTo>
                    <a:lnTo>
                      <a:pt x="240" y="72"/>
                    </a:lnTo>
                    <a:lnTo>
                      <a:pt x="220" y="66"/>
                    </a:lnTo>
                    <a:lnTo>
                      <a:pt x="201" y="59"/>
                    </a:lnTo>
                    <a:lnTo>
                      <a:pt x="163" y="44"/>
                    </a:lnTo>
                    <a:lnTo>
                      <a:pt x="145" y="37"/>
                    </a:lnTo>
                    <a:lnTo>
                      <a:pt x="127" y="30"/>
                    </a:lnTo>
                    <a:lnTo>
                      <a:pt x="108" y="23"/>
                    </a:lnTo>
                    <a:lnTo>
                      <a:pt x="88" y="17"/>
                    </a:lnTo>
                    <a:lnTo>
                      <a:pt x="67" y="12"/>
                    </a:lnTo>
                    <a:lnTo>
                      <a:pt x="57" y="11"/>
                    </a:lnTo>
                    <a:lnTo>
                      <a:pt x="47" y="9"/>
                    </a:lnTo>
                    <a:lnTo>
                      <a:pt x="36" y="8"/>
                    </a:lnTo>
                    <a:lnTo>
                      <a:pt x="24" y="7"/>
                    </a:lnTo>
                    <a:lnTo>
                      <a:pt x="12" y="6"/>
                    </a:lnTo>
                    <a:lnTo>
                      <a:pt x="0" y="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63" name="Google Shape;2763;p52"/>
              <p:cNvSpPr/>
              <p:nvPr/>
            </p:nvSpPr>
            <p:spPr>
              <a:xfrm>
                <a:off x="4141" y="2496"/>
                <a:ext cx="1" cy="6"/>
              </a:xfrm>
              <a:custGeom>
                <a:avLst/>
                <a:gdLst/>
                <a:ahLst/>
                <a:cxnLst/>
                <a:rect l="l" t="t" r="r" b="b"/>
                <a:pathLst>
                  <a:path w="1" h="6" extrusionOk="0">
                    <a:moveTo>
                      <a:pt x="0" y="0"/>
                    </a:moveTo>
                    <a:lnTo>
                      <a:pt x="0" y="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64" name="Google Shape;2764;p52"/>
              <p:cNvSpPr/>
              <p:nvPr/>
            </p:nvSpPr>
            <p:spPr>
              <a:xfrm>
                <a:off x="4036" y="2308"/>
                <a:ext cx="312" cy="111"/>
              </a:xfrm>
              <a:custGeom>
                <a:avLst/>
                <a:gdLst/>
                <a:ahLst/>
                <a:cxnLst/>
                <a:rect l="l" t="t" r="r" b="b"/>
                <a:pathLst>
                  <a:path w="312" h="111" extrusionOk="0">
                    <a:moveTo>
                      <a:pt x="0" y="85"/>
                    </a:moveTo>
                    <a:lnTo>
                      <a:pt x="4" y="77"/>
                    </a:lnTo>
                    <a:lnTo>
                      <a:pt x="8" y="70"/>
                    </a:lnTo>
                    <a:lnTo>
                      <a:pt x="13" y="62"/>
                    </a:lnTo>
                    <a:lnTo>
                      <a:pt x="18" y="55"/>
                    </a:lnTo>
                    <a:lnTo>
                      <a:pt x="24" y="49"/>
                    </a:lnTo>
                    <a:lnTo>
                      <a:pt x="31" y="42"/>
                    </a:lnTo>
                    <a:lnTo>
                      <a:pt x="38" y="36"/>
                    </a:lnTo>
                    <a:lnTo>
                      <a:pt x="45" y="31"/>
                    </a:lnTo>
                    <a:lnTo>
                      <a:pt x="52" y="25"/>
                    </a:lnTo>
                    <a:lnTo>
                      <a:pt x="61" y="20"/>
                    </a:lnTo>
                    <a:lnTo>
                      <a:pt x="69" y="15"/>
                    </a:lnTo>
                    <a:lnTo>
                      <a:pt x="78" y="11"/>
                    </a:lnTo>
                    <a:lnTo>
                      <a:pt x="86" y="8"/>
                    </a:lnTo>
                    <a:lnTo>
                      <a:pt x="94" y="5"/>
                    </a:lnTo>
                    <a:lnTo>
                      <a:pt x="111" y="0"/>
                    </a:lnTo>
                    <a:lnTo>
                      <a:pt x="181" y="0"/>
                    </a:lnTo>
                    <a:lnTo>
                      <a:pt x="192" y="2"/>
                    </a:lnTo>
                    <a:lnTo>
                      <a:pt x="204" y="5"/>
                    </a:lnTo>
                    <a:lnTo>
                      <a:pt x="215" y="8"/>
                    </a:lnTo>
                    <a:lnTo>
                      <a:pt x="225" y="11"/>
                    </a:lnTo>
                    <a:lnTo>
                      <a:pt x="235" y="15"/>
                    </a:lnTo>
                    <a:lnTo>
                      <a:pt x="244" y="20"/>
                    </a:lnTo>
                    <a:lnTo>
                      <a:pt x="253" y="26"/>
                    </a:lnTo>
                    <a:lnTo>
                      <a:pt x="261" y="31"/>
                    </a:lnTo>
                    <a:lnTo>
                      <a:pt x="269" y="38"/>
                    </a:lnTo>
                    <a:lnTo>
                      <a:pt x="277" y="44"/>
                    </a:lnTo>
                    <a:lnTo>
                      <a:pt x="284" y="52"/>
                    </a:lnTo>
                    <a:lnTo>
                      <a:pt x="290" y="60"/>
                    </a:lnTo>
                    <a:lnTo>
                      <a:pt x="295" y="68"/>
                    </a:lnTo>
                    <a:lnTo>
                      <a:pt x="300" y="78"/>
                    </a:lnTo>
                    <a:lnTo>
                      <a:pt x="305" y="88"/>
                    </a:lnTo>
                    <a:lnTo>
                      <a:pt x="309" y="99"/>
                    </a:lnTo>
                    <a:lnTo>
                      <a:pt x="312" y="111"/>
                    </a:lnTo>
                    <a:lnTo>
                      <a:pt x="305" y="103"/>
                    </a:lnTo>
                    <a:lnTo>
                      <a:pt x="298" y="97"/>
                    </a:lnTo>
                    <a:lnTo>
                      <a:pt x="291" y="92"/>
                    </a:lnTo>
                    <a:lnTo>
                      <a:pt x="283" y="87"/>
                    </a:lnTo>
                    <a:lnTo>
                      <a:pt x="276" y="83"/>
                    </a:lnTo>
                    <a:lnTo>
                      <a:pt x="268" y="79"/>
                    </a:lnTo>
                    <a:lnTo>
                      <a:pt x="261" y="75"/>
                    </a:lnTo>
                    <a:lnTo>
                      <a:pt x="253" y="72"/>
                    </a:lnTo>
                    <a:lnTo>
                      <a:pt x="238" y="67"/>
                    </a:lnTo>
                    <a:lnTo>
                      <a:pt x="221" y="62"/>
                    </a:lnTo>
                    <a:lnTo>
                      <a:pt x="184" y="53"/>
                    </a:lnTo>
                    <a:lnTo>
                      <a:pt x="111" y="53"/>
                    </a:lnTo>
                    <a:lnTo>
                      <a:pt x="103" y="55"/>
                    </a:lnTo>
                    <a:lnTo>
                      <a:pt x="96" y="57"/>
                    </a:lnTo>
                    <a:lnTo>
                      <a:pt x="82" y="63"/>
                    </a:lnTo>
                    <a:lnTo>
                      <a:pt x="69" y="69"/>
                    </a:lnTo>
                    <a:lnTo>
                      <a:pt x="57" y="75"/>
                    </a:lnTo>
                    <a:lnTo>
                      <a:pt x="43" y="80"/>
                    </a:lnTo>
                    <a:lnTo>
                      <a:pt x="37" y="83"/>
                    </a:lnTo>
                    <a:lnTo>
                      <a:pt x="30" y="84"/>
                    </a:lnTo>
                    <a:lnTo>
                      <a:pt x="23" y="86"/>
                    </a:lnTo>
                    <a:lnTo>
                      <a:pt x="16" y="86"/>
                    </a:lnTo>
                    <a:lnTo>
                      <a:pt x="8" y="86"/>
                    </a:lnTo>
                    <a:lnTo>
                      <a:pt x="0" y="85"/>
                    </a:lnTo>
                    <a:close/>
                  </a:path>
                </a:pathLst>
              </a:custGeom>
              <a:solidFill>
                <a:srgbClr val="B6B5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65" name="Google Shape;2765;p52"/>
              <p:cNvSpPr/>
              <p:nvPr/>
            </p:nvSpPr>
            <p:spPr>
              <a:xfrm>
                <a:off x="4098" y="2131"/>
                <a:ext cx="46" cy="35"/>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66" name="Google Shape;2766;p52"/>
              <p:cNvSpPr/>
              <p:nvPr/>
            </p:nvSpPr>
            <p:spPr>
              <a:xfrm>
                <a:off x="4289" y="2126"/>
                <a:ext cx="47" cy="34"/>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67" name="Google Shape;2767;p52"/>
              <p:cNvSpPr/>
              <p:nvPr/>
            </p:nvSpPr>
            <p:spPr>
              <a:xfrm>
                <a:off x="3653" y="2331"/>
                <a:ext cx="102" cy="161"/>
              </a:xfrm>
              <a:custGeom>
                <a:avLst/>
                <a:gdLst/>
                <a:ahLst/>
                <a:cxnLst/>
                <a:rect l="l" t="t" r="r" b="b"/>
                <a:pathLst>
                  <a:path w="102" h="161" extrusionOk="0">
                    <a:moveTo>
                      <a:pt x="102" y="67"/>
                    </a:moveTo>
                    <a:lnTo>
                      <a:pt x="101" y="60"/>
                    </a:lnTo>
                    <a:lnTo>
                      <a:pt x="100" y="54"/>
                    </a:lnTo>
                    <a:lnTo>
                      <a:pt x="98" y="47"/>
                    </a:lnTo>
                    <a:lnTo>
                      <a:pt x="96" y="41"/>
                    </a:lnTo>
                    <a:lnTo>
                      <a:pt x="93" y="36"/>
                    </a:lnTo>
                    <a:lnTo>
                      <a:pt x="90" y="30"/>
                    </a:lnTo>
                    <a:lnTo>
                      <a:pt x="86" y="25"/>
                    </a:lnTo>
                    <a:lnTo>
                      <a:pt x="82" y="20"/>
                    </a:lnTo>
                    <a:lnTo>
                      <a:pt x="76" y="16"/>
                    </a:lnTo>
                    <a:lnTo>
                      <a:pt x="72" y="12"/>
                    </a:lnTo>
                    <a:lnTo>
                      <a:pt x="66" y="9"/>
                    </a:lnTo>
                    <a:lnTo>
                      <a:pt x="61" y="6"/>
                    </a:lnTo>
                    <a:lnTo>
                      <a:pt x="55" y="4"/>
                    </a:lnTo>
                    <a:lnTo>
                      <a:pt x="52" y="3"/>
                    </a:lnTo>
                    <a:lnTo>
                      <a:pt x="48" y="2"/>
                    </a:lnTo>
                    <a:lnTo>
                      <a:pt x="42" y="0"/>
                    </a:lnTo>
                    <a:lnTo>
                      <a:pt x="35" y="0"/>
                    </a:lnTo>
                    <a:lnTo>
                      <a:pt x="31" y="0"/>
                    </a:lnTo>
                    <a:lnTo>
                      <a:pt x="26" y="3"/>
                    </a:lnTo>
                    <a:lnTo>
                      <a:pt x="22" y="4"/>
                    </a:lnTo>
                    <a:lnTo>
                      <a:pt x="19" y="6"/>
                    </a:lnTo>
                    <a:lnTo>
                      <a:pt x="16" y="9"/>
                    </a:lnTo>
                    <a:lnTo>
                      <a:pt x="13" y="12"/>
                    </a:lnTo>
                    <a:lnTo>
                      <a:pt x="10" y="16"/>
                    </a:lnTo>
                    <a:lnTo>
                      <a:pt x="8" y="20"/>
                    </a:lnTo>
                    <a:lnTo>
                      <a:pt x="4" y="29"/>
                    </a:lnTo>
                    <a:lnTo>
                      <a:pt x="3" y="34"/>
                    </a:lnTo>
                    <a:lnTo>
                      <a:pt x="2" y="39"/>
                    </a:lnTo>
                    <a:lnTo>
                      <a:pt x="0" y="49"/>
                    </a:lnTo>
                    <a:lnTo>
                      <a:pt x="0" y="58"/>
                    </a:lnTo>
                    <a:lnTo>
                      <a:pt x="0" y="67"/>
                    </a:lnTo>
                    <a:lnTo>
                      <a:pt x="1" y="76"/>
                    </a:lnTo>
                    <a:lnTo>
                      <a:pt x="3" y="85"/>
                    </a:lnTo>
                    <a:lnTo>
                      <a:pt x="5" y="93"/>
                    </a:lnTo>
                    <a:lnTo>
                      <a:pt x="9" y="100"/>
                    </a:lnTo>
                    <a:lnTo>
                      <a:pt x="12" y="108"/>
                    </a:lnTo>
                    <a:lnTo>
                      <a:pt x="16" y="114"/>
                    </a:lnTo>
                    <a:lnTo>
                      <a:pt x="18" y="118"/>
                    </a:lnTo>
                    <a:lnTo>
                      <a:pt x="20" y="121"/>
                    </a:lnTo>
                    <a:lnTo>
                      <a:pt x="25" y="127"/>
                    </a:lnTo>
                    <a:lnTo>
                      <a:pt x="31" y="133"/>
                    </a:lnTo>
                    <a:lnTo>
                      <a:pt x="36" y="138"/>
                    </a:lnTo>
                    <a:lnTo>
                      <a:pt x="43" y="143"/>
                    </a:lnTo>
                    <a:lnTo>
                      <a:pt x="50" y="148"/>
                    </a:lnTo>
                    <a:lnTo>
                      <a:pt x="57" y="152"/>
                    </a:lnTo>
                    <a:lnTo>
                      <a:pt x="64" y="156"/>
                    </a:lnTo>
                    <a:lnTo>
                      <a:pt x="72" y="161"/>
                    </a:lnTo>
                    <a:lnTo>
                      <a:pt x="75" y="153"/>
                    </a:lnTo>
                    <a:lnTo>
                      <a:pt x="77" y="148"/>
                    </a:lnTo>
                    <a:lnTo>
                      <a:pt x="81" y="142"/>
                    </a:lnTo>
                    <a:lnTo>
                      <a:pt x="85" y="137"/>
                    </a:lnTo>
                    <a:lnTo>
                      <a:pt x="78" y="132"/>
                    </a:lnTo>
                    <a:lnTo>
                      <a:pt x="73" y="127"/>
                    </a:lnTo>
                    <a:lnTo>
                      <a:pt x="61" y="119"/>
                    </a:lnTo>
                    <a:lnTo>
                      <a:pt x="49" y="111"/>
                    </a:lnTo>
                    <a:lnTo>
                      <a:pt x="37" y="104"/>
                    </a:lnTo>
                    <a:lnTo>
                      <a:pt x="32" y="100"/>
                    </a:lnTo>
                    <a:lnTo>
                      <a:pt x="27" y="96"/>
                    </a:lnTo>
                    <a:lnTo>
                      <a:pt x="23" y="92"/>
                    </a:lnTo>
                    <a:lnTo>
                      <a:pt x="19" y="87"/>
                    </a:lnTo>
                    <a:lnTo>
                      <a:pt x="16" y="82"/>
                    </a:lnTo>
                    <a:lnTo>
                      <a:pt x="15" y="78"/>
                    </a:lnTo>
                    <a:lnTo>
                      <a:pt x="14" y="75"/>
                    </a:lnTo>
                    <a:lnTo>
                      <a:pt x="13" y="68"/>
                    </a:lnTo>
                    <a:lnTo>
                      <a:pt x="12" y="61"/>
                    </a:lnTo>
                    <a:lnTo>
                      <a:pt x="12" y="58"/>
                    </a:lnTo>
                    <a:lnTo>
                      <a:pt x="13" y="55"/>
                    </a:lnTo>
                    <a:lnTo>
                      <a:pt x="15" y="49"/>
                    </a:lnTo>
                    <a:lnTo>
                      <a:pt x="21" y="38"/>
                    </a:lnTo>
                    <a:lnTo>
                      <a:pt x="43" y="44"/>
                    </a:lnTo>
                    <a:lnTo>
                      <a:pt x="52" y="48"/>
                    </a:lnTo>
                    <a:lnTo>
                      <a:pt x="62" y="51"/>
                    </a:lnTo>
                    <a:lnTo>
                      <a:pt x="102" y="67"/>
                    </a:lnTo>
                    <a:close/>
                  </a:path>
                </a:pathLst>
              </a:custGeom>
              <a:solidFill>
                <a:srgbClr val="F6C9B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68" name="Google Shape;2768;p52"/>
              <p:cNvSpPr/>
              <p:nvPr/>
            </p:nvSpPr>
            <p:spPr>
              <a:xfrm>
                <a:off x="4618" y="2331"/>
                <a:ext cx="87" cy="94"/>
              </a:xfrm>
              <a:custGeom>
                <a:avLst/>
                <a:gdLst/>
                <a:ahLst/>
                <a:cxnLst/>
                <a:rect l="l" t="t" r="r" b="b"/>
                <a:pathLst>
                  <a:path w="87" h="94" extrusionOk="0">
                    <a:moveTo>
                      <a:pt x="46" y="0"/>
                    </a:moveTo>
                    <a:lnTo>
                      <a:pt x="55" y="2"/>
                    </a:lnTo>
                    <a:lnTo>
                      <a:pt x="59" y="3"/>
                    </a:lnTo>
                    <a:lnTo>
                      <a:pt x="63" y="4"/>
                    </a:lnTo>
                    <a:lnTo>
                      <a:pt x="66" y="6"/>
                    </a:lnTo>
                    <a:lnTo>
                      <a:pt x="70" y="8"/>
                    </a:lnTo>
                    <a:lnTo>
                      <a:pt x="73" y="10"/>
                    </a:lnTo>
                    <a:lnTo>
                      <a:pt x="76" y="13"/>
                    </a:lnTo>
                    <a:lnTo>
                      <a:pt x="78" y="16"/>
                    </a:lnTo>
                    <a:lnTo>
                      <a:pt x="80" y="19"/>
                    </a:lnTo>
                    <a:lnTo>
                      <a:pt x="84" y="26"/>
                    </a:lnTo>
                    <a:lnTo>
                      <a:pt x="86" y="33"/>
                    </a:lnTo>
                    <a:lnTo>
                      <a:pt x="87" y="37"/>
                    </a:lnTo>
                    <a:lnTo>
                      <a:pt x="87" y="41"/>
                    </a:lnTo>
                    <a:lnTo>
                      <a:pt x="87" y="49"/>
                    </a:lnTo>
                    <a:lnTo>
                      <a:pt x="86" y="56"/>
                    </a:lnTo>
                    <a:lnTo>
                      <a:pt x="84" y="62"/>
                    </a:lnTo>
                    <a:lnTo>
                      <a:pt x="81" y="68"/>
                    </a:lnTo>
                    <a:lnTo>
                      <a:pt x="75" y="80"/>
                    </a:lnTo>
                    <a:lnTo>
                      <a:pt x="67" y="94"/>
                    </a:lnTo>
                    <a:lnTo>
                      <a:pt x="67" y="40"/>
                    </a:lnTo>
                    <a:lnTo>
                      <a:pt x="32" y="40"/>
                    </a:lnTo>
                    <a:lnTo>
                      <a:pt x="27" y="41"/>
                    </a:lnTo>
                    <a:lnTo>
                      <a:pt x="22" y="42"/>
                    </a:lnTo>
                    <a:lnTo>
                      <a:pt x="11" y="47"/>
                    </a:lnTo>
                    <a:lnTo>
                      <a:pt x="7" y="48"/>
                    </a:lnTo>
                    <a:lnTo>
                      <a:pt x="3" y="49"/>
                    </a:lnTo>
                    <a:lnTo>
                      <a:pt x="2" y="48"/>
                    </a:lnTo>
                    <a:lnTo>
                      <a:pt x="1" y="47"/>
                    </a:lnTo>
                    <a:lnTo>
                      <a:pt x="0" y="46"/>
                    </a:lnTo>
                    <a:lnTo>
                      <a:pt x="0" y="44"/>
                    </a:lnTo>
                    <a:lnTo>
                      <a:pt x="1" y="40"/>
                    </a:lnTo>
                    <a:lnTo>
                      <a:pt x="2" y="35"/>
                    </a:lnTo>
                    <a:lnTo>
                      <a:pt x="5" y="27"/>
                    </a:lnTo>
                    <a:lnTo>
                      <a:pt x="7" y="23"/>
                    </a:lnTo>
                    <a:lnTo>
                      <a:pt x="9" y="20"/>
                    </a:lnTo>
                    <a:lnTo>
                      <a:pt x="12" y="17"/>
                    </a:lnTo>
                    <a:lnTo>
                      <a:pt x="15" y="13"/>
                    </a:lnTo>
                    <a:lnTo>
                      <a:pt x="18" y="11"/>
                    </a:lnTo>
                    <a:lnTo>
                      <a:pt x="22" y="8"/>
                    </a:lnTo>
                    <a:lnTo>
                      <a:pt x="29" y="4"/>
                    </a:lnTo>
                    <a:lnTo>
                      <a:pt x="33" y="3"/>
                    </a:lnTo>
                    <a:lnTo>
                      <a:pt x="37" y="2"/>
                    </a:lnTo>
                    <a:lnTo>
                      <a:pt x="42" y="0"/>
                    </a:lnTo>
                    <a:lnTo>
                      <a:pt x="46" y="0"/>
                    </a:lnTo>
                    <a:close/>
                  </a:path>
                </a:pathLst>
              </a:custGeom>
              <a:solidFill>
                <a:srgbClr val="F6C9B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2769" name="Google Shape;2769;p52"/>
            <p:cNvGrpSpPr/>
            <p:nvPr/>
          </p:nvGrpSpPr>
          <p:grpSpPr>
            <a:xfrm>
              <a:off x="4377" y="1948"/>
              <a:ext cx="1142" cy="786"/>
              <a:chOff x="4444" y="1132"/>
              <a:chExt cx="1142" cy="786"/>
            </a:xfrm>
          </p:grpSpPr>
          <p:sp>
            <p:nvSpPr>
              <p:cNvPr id="2770" name="Google Shape;2770;p52"/>
              <p:cNvSpPr/>
              <p:nvPr/>
            </p:nvSpPr>
            <p:spPr>
              <a:xfrm>
                <a:off x="4567" y="1326"/>
                <a:ext cx="1004" cy="434"/>
              </a:xfrm>
              <a:custGeom>
                <a:avLst/>
                <a:gdLst/>
                <a:ahLst/>
                <a:cxnLst/>
                <a:rect l="l" t="t" r="r" b="b"/>
                <a:pathLst>
                  <a:path w="3775" h="1695" extrusionOk="0">
                    <a:moveTo>
                      <a:pt x="0" y="320"/>
                    </a:moveTo>
                    <a:cubicBezTo>
                      <a:pt x="141" y="285"/>
                      <a:pt x="432" y="272"/>
                      <a:pt x="432" y="272"/>
                    </a:cubicBezTo>
                    <a:cubicBezTo>
                      <a:pt x="617" y="210"/>
                      <a:pt x="805" y="152"/>
                      <a:pt x="992" y="96"/>
                    </a:cubicBezTo>
                    <a:cubicBezTo>
                      <a:pt x="1051" y="78"/>
                      <a:pt x="1122" y="42"/>
                      <a:pt x="1184" y="32"/>
                    </a:cubicBezTo>
                    <a:cubicBezTo>
                      <a:pt x="1302" y="12"/>
                      <a:pt x="1249" y="24"/>
                      <a:pt x="1344" y="0"/>
                    </a:cubicBezTo>
                    <a:cubicBezTo>
                      <a:pt x="1665" y="13"/>
                      <a:pt x="1916" y="36"/>
                      <a:pt x="2240" y="48"/>
                    </a:cubicBezTo>
                    <a:cubicBezTo>
                      <a:pt x="2309" y="62"/>
                      <a:pt x="2379" y="65"/>
                      <a:pt x="2448" y="80"/>
                    </a:cubicBezTo>
                    <a:cubicBezTo>
                      <a:pt x="2544" y="101"/>
                      <a:pt x="2640" y="136"/>
                      <a:pt x="2736" y="160"/>
                    </a:cubicBezTo>
                    <a:cubicBezTo>
                      <a:pt x="2810" y="210"/>
                      <a:pt x="2869" y="217"/>
                      <a:pt x="2960" y="240"/>
                    </a:cubicBezTo>
                    <a:cubicBezTo>
                      <a:pt x="3116" y="279"/>
                      <a:pt x="3265" y="341"/>
                      <a:pt x="3424" y="368"/>
                    </a:cubicBezTo>
                    <a:cubicBezTo>
                      <a:pt x="3534" y="441"/>
                      <a:pt x="3484" y="420"/>
                      <a:pt x="3568" y="448"/>
                    </a:cubicBezTo>
                    <a:cubicBezTo>
                      <a:pt x="3619" y="499"/>
                      <a:pt x="3673" y="533"/>
                      <a:pt x="3712" y="592"/>
                    </a:cubicBezTo>
                    <a:cubicBezTo>
                      <a:pt x="3705" y="749"/>
                      <a:pt x="3775" y="961"/>
                      <a:pt x="3632" y="1056"/>
                    </a:cubicBezTo>
                    <a:cubicBezTo>
                      <a:pt x="3621" y="1072"/>
                      <a:pt x="3615" y="1092"/>
                      <a:pt x="3600" y="1104"/>
                    </a:cubicBezTo>
                    <a:cubicBezTo>
                      <a:pt x="3587" y="1115"/>
                      <a:pt x="3564" y="1108"/>
                      <a:pt x="3552" y="1120"/>
                    </a:cubicBezTo>
                    <a:cubicBezTo>
                      <a:pt x="3467" y="1205"/>
                      <a:pt x="3616" y="1141"/>
                      <a:pt x="3488" y="1184"/>
                    </a:cubicBezTo>
                    <a:cubicBezTo>
                      <a:pt x="3403" y="1312"/>
                      <a:pt x="3515" y="1157"/>
                      <a:pt x="3408" y="1264"/>
                    </a:cubicBezTo>
                    <a:cubicBezTo>
                      <a:pt x="3301" y="1371"/>
                      <a:pt x="3456" y="1259"/>
                      <a:pt x="3328" y="1344"/>
                    </a:cubicBezTo>
                    <a:cubicBezTo>
                      <a:pt x="3278" y="1419"/>
                      <a:pt x="3255" y="1473"/>
                      <a:pt x="3184" y="1520"/>
                    </a:cubicBezTo>
                    <a:cubicBezTo>
                      <a:pt x="3125" y="1609"/>
                      <a:pt x="3186" y="1539"/>
                      <a:pt x="3104" y="1584"/>
                    </a:cubicBezTo>
                    <a:cubicBezTo>
                      <a:pt x="2904" y="1695"/>
                      <a:pt x="3123" y="1640"/>
                      <a:pt x="2768" y="1664"/>
                    </a:cubicBezTo>
                    <a:cubicBezTo>
                      <a:pt x="2619" y="1659"/>
                      <a:pt x="2469" y="1658"/>
                      <a:pt x="2320" y="1648"/>
                    </a:cubicBezTo>
                    <a:cubicBezTo>
                      <a:pt x="2303" y="1647"/>
                      <a:pt x="2285" y="1643"/>
                      <a:pt x="2272" y="1632"/>
                    </a:cubicBezTo>
                    <a:cubicBezTo>
                      <a:pt x="2229" y="1598"/>
                      <a:pt x="2247" y="1578"/>
                      <a:pt x="2224" y="1536"/>
                    </a:cubicBezTo>
                    <a:cubicBezTo>
                      <a:pt x="2170" y="1438"/>
                      <a:pt x="2110" y="1341"/>
                      <a:pt x="2048" y="1248"/>
                    </a:cubicBezTo>
                    <a:cubicBezTo>
                      <a:pt x="2029" y="1220"/>
                      <a:pt x="2035" y="1180"/>
                      <a:pt x="2016" y="1152"/>
                    </a:cubicBezTo>
                    <a:cubicBezTo>
                      <a:pt x="1987" y="1108"/>
                      <a:pt x="1987" y="1094"/>
                      <a:pt x="1936" y="1072"/>
                    </a:cubicBezTo>
                    <a:cubicBezTo>
                      <a:pt x="1905" y="1058"/>
                      <a:pt x="1840" y="1040"/>
                      <a:pt x="1840" y="1040"/>
                    </a:cubicBezTo>
                    <a:cubicBezTo>
                      <a:pt x="1797" y="1045"/>
                      <a:pt x="1753" y="1045"/>
                      <a:pt x="1712" y="1056"/>
                    </a:cubicBezTo>
                    <a:cubicBezTo>
                      <a:pt x="1650" y="1073"/>
                      <a:pt x="1670" y="1091"/>
                      <a:pt x="1648" y="1136"/>
                    </a:cubicBezTo>
                    <a:cubicBezTo>
                      <a:pt x="1621" y="1189"/>
                      <a:pt x="1616" y="1184"/>
                      <a:pt x="1568" y="1216"/>
                    </a:cubicBezTo>
                    <a:cubicBezTo>
                      <a:pt x="1547" y="1248"/>
                      <a:pt x="1516" y="1276"/>
                      <a:pt x="1504" y="1312"/>
                    </a:cubicBezTo>
                    <a:cubicBezTo>
                      <a:pt x="1491" y="1351"/>
                      <a:pt x="1487" y="1377"/>
                      <a:pt x="1456" y="1408"/>
                    </a:cubicBezTo>
                    <a:cubicBezTo>
                      <a:pt x="1442" y="1422"/>
                      <a:pt x="1424" y="1429"/>
                      <a:pt x="1408" y="1440"/>
                    </a:cubicBezTo>
                    <a:cubicBezTo>
                      <a:pt x="1362" y="1509"/>
                      <a:pt x="1348" y="1491"/>
                      <a:pt x="1280" y="1536"/>
                    </a:cubicBezTo>
                    <a:cubicBezTo>
                      <a:pt x="1067" y="1531"/>
                      <a:pt x="853" y="1534"/>
                      <a:pt x="640" y="1520"/>
                    </a:cubicBezTo>
                    <a:cubicBezTo>
                      <a:pt x="606" y="1518"/>
                      <a:pt x="576" y="1499"/>
                      <a:pt x="544" y="1488"/>
                    </a:cubicBezTo>
                    <a:cubicBezTo>
                      <a:pt x="528" y="1483"/>
                      <a:pt x="496" y="1472"/>
                      <a:pt x="496" y="1472"/>
                    </a:cubicBezTo>
                    <a:cubicBezTo>
                      <a:pt x="462" y="1404"/>
                      <a:pt x="441" y="1368"/>
                      <a:pt x="368" y="1344"/>
                    </a:cubicBezTo>
                    <a:cubicBezTo>
                      <a:pt x="357" y="1328"/>
                      <a:pt x="351" y="1308"/>
                      <a:pt x="336" y="1296"/>
                    </a:cubicBezTo>
                    <a:cubicBezTo>
                      <a:pt x="323" y="1285"/>
                      <a:pt x="300" y="1292"/>
                      <a:pt x="288" y="1280"/>
                    </a:cubicBezTo>
                    <a:cubicBezTo>
                      <a:pt x="226" y="1218"/>
                      <a:pt x="214" y="1156"/>
                      <a:pt x="176" y="1088"/>
                    </a:cubicBezTo>
                    <a:cubicBezTo>
                      <a:pt x="128" y="1002"/>
                      <a:pt x="122" y="1002"/>
                      <a:pt x="64" y="944"/>
                    </a:cubicBezTo>
                    <a:cubicBezTo>
                      <a:pt x="20" y="811"/>
                      <a:pt x="34" y="679"/>
                      <a:pt x="0" y="544"/>
                    </a:cubicBezTo>
                    <a:cubicBezTo>
                      <a:pt x="17" y="276"/>
                      <a:pt x="54" y="212"/>
                      <a:pt x="0" y="320"/>
                    </a:cubicBezTo>
                    <a:close/>
                  </a:path>
                </a:pathLst>
              </a:custGeom>
              <a:gradFill>
                <a:gsLst>
                  <a:gs pos="0">
                    <a:srgbClr val="CCECFF">
                      <a:alpha val="49803"/>
                    </a:srgbClr>
                  </a:gs>
                  <a:gs pos="100000">
                    <a:srgbClr val="5E6D76">
                      <a:alpha val="50980"/>
                    </a:srgbClr>
                  </a:gs>
                </a:gsLst>
                <a:lin ang="5400000" scaled="0"/>
              </a:gra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nvGrpSpPr>
              <p:cNvPr id="2771" name="Google Shape;2771;p52"/>
              <p:cNvGrpSpPr/>
              <p:nvPr/>
            </p:nvGrpSpPr>
            <p:grpSpPr>
              <a:xfrm>
                <a:off x="4444" y="1132"/>
                <a:ext cx="1142" cy="786"/>
                <a:chOff x="8308" y="2541"/>
                <a:chExt cx="2578" cy="2065"/>
              </a:xfrm>
            </p:grpSpPr>
            <p:sp>
              <p:nvSpPr>
                <p:cNvPr id="2772" name="Google Shape;2772;p52"/>
                <p:cNvSpPr/>
                <p:nvPr/>
              </p:nvSpPr>
              <p:spPr>
                <a:xfrm rot="900000">
                  <a:off x="8432" y="3064"/>
                  <a:ext cx="2331" cy="1262"/>
                </a:xfrm>
                <a:custGeom>
                  <a:avLst/>
                  <a:gdLst/>
                  <a:ahLst/>
                  <a:cxnLst/>
                  <a:rect l="l" t="t" r="r" b="b"/>
                  <a:pathLst>
                    <a:path w="2171" h="1094" extrusionOk="0">
                      <a:moveTo>
                        <a:pt x="0" y="569"/>
                      </a:moveTo>
                      <a:lnTo>
                        <a:pt x="114" y="506"/>
                      </a:lnTo>
                      <a:lnTo>
                        <a:pt x="116" y="511"/>
                      </a:lnTo>
                      <a:lnTo>
                        <a:pt x="118" y="513"/>
                      </a:lnTo>
                      <a:lnTo>
                        <a:pt x="119" y="519"/>
                      </a:lnTo>
                      <a:lnTo>
                        <a:pt x="121" y="523"/>
                      </a:lnTo>
                      <a:lnTo>
                        <a:pt x="123" y="528"/>
                      </a:lnTo>
                      <a:lnTo>
                        <a:pt x="127" y="534"/>
                      </a:lnTo>
                      <a:lnTo>
                        <a:pt x="129" y="539"/>
                      </a:lnTo>
                      <a:lnTo>
                        <a:pt x="132" y="545"/>
                      </a:lnTo>
                      <a:lnTo>
                        <a:pt x="138" y="552"/>
                      </a:lnTo>
                      <a:lnTo>
                        <a:pt x="140" y="560"/>
                      </a:lnTo>
                      <a:lnTo>
                        <a:pt x="146" y="569"/>
                      </a:lnTo>
                      <a:lnTo>
                        <a:pt x="151" y="578"/>
                      </a:lnTo>
                      <a:lnTo>
                        <a:pt x="155" y="588"/>
                      </a:lnTo>
                      <a:lnTo>
                        <a:pt x="160" y="597"/>
                      </a:lnTo>
                      <a:lnTo>
                        <a:pt x="166" y="604"/>
                      </a:lnTo>
                      <a:lnTo>
                        <a:pt x="172" y="616"/>
                      </a:lnTo>
                      <a:lnTo>
                        <a:pt x="179" y="627"/>
                      </a:lnTo>
                      <a:lnTo>
                        <a:pt x="185" y="638"/>
                      </a:lnTo>
                      <a:lnTo>
                        <a:pt x="192" y="647"/>
                      </a:lnTo>
                      <a:lnTo>
                        <a:pt x="200" y="658"/>
                      </a:lnTo>
                      <a:lnTo>
                        <a:pt x="207" y="670"/>
                      </a:lnTo>
                      <a:lnTo>
                        <a:pt x="214" y="681"/>
                      </a:lnTo>
                      <a:lnTo>
                        <a:pt x="222" y="692"/>
                      </a:lnTo>
                      <a:lnTo>
                        <a:pt x="231" y="705"/>
                      </a:lnTo>
                      <a:lnTo>
                        <a:pt x="239" y="716"/>
                      </a:lnTo>
                      <a:lnTo>
                        <a:pt x="248" y="727"/>
                      </a:lnTo>
                      <a:lnTo>
                        <a:pt x="257" y="738"/>
                      </a:lnTo>
                      <a:lnTo>
                        <a:pt x="268" y="753"/>
                      </a:lnTo>
                      <a:lnTo>
                        <a:pt x="278" y="765"/>
                      </a:lnTo>
                      <a:lnTo>
                        <a:pt x="287" y="776"/>
                      </a:lnTo>
                      <a:lnTo>
                        <a:pt x="298" y="787"/>
                      </a:lnTo>
                      <a:lnTo>
                        <a:pt x="307" y="798"/>
                      </a:lnTo>
                      <a:lnTo>
                        <a:pt x="320" y="811"/>
                      </a:lnTo>
                      <a:lnTo>
                        <a:pt x="332" y="822"/>
                      </a:lnTo>
                      <a:lnTo>
                        <a:pt x="343" y="833"/>
                      </a:lnTo>
                      <a:lnTo>
                        <a:pt x="354" y="845"/>
                      </a:lnTo>
                      <a:lnTo>
                        <a:pt x="367" y="856"/>
                      </a:lnTo>
                      <a:lnTo>
                        <a:pt x="378" y="867"/>
                      </a:lnTo>
                      <a:lnTo>
                        <a:pt x="391" y="876"/>
                      </a:lnTo>
                      <a:lnTo>
                        <a:pt x="404" y="887"/>
                      </a:lnTo>
                      <a:lnTo>
                        <a:pt x="417" y="897"/>
                      </a:lnTo>
                      <a:lnTo>
                        <a:pt x="432" y="906"/>
                      </a:lnTo>
                      <a:lnTo>
                        <a:pt x="447" y="915"/>
                      </a:lnTo>
                      <a:lnTo>
                        <a:pt x="460" y="925"/>
                      </a:lnTo>
                      <a:lnTo>
                        <a:pt x="475" y="934"/>
                      </a:lnTo>
                      <a:lnTo>
                        <a:pt x="488" y="941"/>
                      </a:lnTo>
                      <a:lnTo>
                        <a:pt x="505" y="949"/>
                      </a:lnTo>
                      <a:lnTo>
                        <a:pt x="518" y="954"/>
                      </a:lnTo>
                      <a:lnTo>
                        <a:pt x="535" y="962"/>
                      </a:lnTo>
                      <a:lnTo>
                        <a:pt x="549" y="967"/>
                      </a:lnTo>
                      <a:lnTo>
                        <a:pt x="566" y="973"/>
                      </a:lnTo>
                      <a:lnTo>
                        <a:pt x="583" y="977"/>
                      </a:lnTo>
                      <a:lnTo>
                        <a:pt x="600" y="982"/>
                      </a:lnTo>
                      <a:lnTo>
                        <a:pt x="616" y="986"/>
                      </a:lnTo>
                      <a:lnTo>
                        <a:pt x="635" y="990"/>
                      </a:lnTo>
                      <a:lnTo>
                        <a:pt x="650" y="992"/>
                      </a:lnTo>
                      <a:lnTo>
                        <a:pt x="669" y="993"/>
                      </a:lnTo>
                      <a:lnTo>
                        <a:pt x="687" y="993"/>
                      </a:lnTo>
                      <a:lnTo>
                        <a:pt x="704" y="995"/>
                      </a:lnTo>
                      <a:lnTo>
                        <a:pt x="723" y="993"/>
                      </a:lnTo>
                      <a:lnTo>
                        <a:pt x="743" y="993"/>
                      </a:lnTo>
                      <a:lnTo>
                        <a:pt x="745" y="993"/>
                      </a:lnTo>
                      <a:lnTo>
                        <a:pt x="747" y="993"/>
                      </a:lnTo>
                      <a:lnTo>
                        <a:pt x="751" y="993"/>
                      </a:lnTo>
                      <a:lnTo>
                        <a:pt x="754" y="993"/>
                      </a:lnTo>
                      <a:lnTo>
                        <a:pt x="762" y="993"/>
                      </a:lnTo>
                      <a:lnTo>
                        <a:pt x="767" y="992"/>
                      </a:lnTo>
                      <a:lnTo>
                        <a:pt x="777" y="992"/>
                      </a:lnTo>
                      <a:lnTo>
                        <a:pt x="778" y="992"/>
                      </a:lnTo>
                      <a:lnTo>
                        <a:pt x="782" y="990"/>
                      </a:lnTo>
                      <a:lnTo>
                        <a:pt x="788" y="990"/>
                      </a:lnTo>
                      <a:lnTo>
                        <a:pt x="791" y="990"/>
                      </a:lnTo>
                      <a:lnTo>
                        <a:pt x="797" y="990"/>
                      </a:lnTo>
                      <a:lnTo>
                        <a:pt x="803" y="988"/>
                      </a:lnTo>
                      <a:lnTo>
                        <a:pt x="806" y="988"/>
                      </a:lnTo>
                      <a:lnTo>
                        <a:pt x="814" y="988"/>
                      </a:lnTo>
                      <a:lnTo>
                        <a:pt x="818" y="986"/>
                      </a:lnTo>
                      <a:lnTo>
                        <a:pt x="821" y="984"/>
                      </a:lnTo>
                      <a:lnTo>
                        <a:pt x="829" y="982"/>
                      </a:lnTo>
                      <a:lnTo>
                        <a:pt x="834" y="982"/>
                      </a:lnTo>
                      <a:lnTo>
                        <a:pt x="838" y="980"/>
                      </a:lnTo>
                      <a:lnTo>
                        <a:pt x="845" y="979"/>
                      </a:lnTo>
                      <a:lnTo>
                        <a:pt x="851" y="977"/>
                      </a:lnTo>
                      <a:lnTo>
                        <a:pt x="857" y="977"/>
                      </a:lnTo>
                      <a:lnTo>
                        <a:pt x="864" y="975"/>
                      </a:lnTo>
                      <a:lnTo>
                        <a:pt x="870" y="973"/>
                      </a:lnTo>
                      <a:lnTo>
                        <a:pt x="875" y="969"/>
                      </a:lnTo>
                      <a:lnTo>
                        <a:pt x="881" y="967"/>
                      </a:lnTo>
                      <a:lnTo>
                        <a:pt x="886" y="966"/>
                      </a:lnTo>
                      <a:lnTo>
                        <a:pt x="892" y="962"/>
                      </a:lnTo>
                      <a:lnTo>
                        <a:pt x="898" y="958"/>
                      </a:lnTo>
                      <a:lnTo>
                        <a:pt x="905" y="958"/>
                      </a:lnTo>
                      <a:lnTo>
                        <a:pt x="909" y="953"/>
                      </a:lnTo>
                      <a:lnTo>
                        <a:pt x="914" y="951"/>
                      </a:lnTo>
                      <a:lnTo>
                        <a:pt x="922" y="947"/>
                      </a:lnTo>
                      <a:lnTo>
                        <a:pt x="927" y="943"/>
                      </a:lnTo>
                      <a:lnTo>
                        <a:pt x="933" y="940"/>
                      </a:lnTo>
                      <a:lnTo>
                        <a:pt x="939" y="936"/>
                      </a:lnTo>
                      <a:lnTo>
                        <a:pt x="944" y="932"/>
                      </a:lnTo>
                      <a:lnTo>
                        <a:pt x="950" y="928"/>
                      </a:lnTo>
                      <a:lnTo>
                        <a:pt x="955" y="923"/>
                      </a:lnTo>
                      <a:lnTo>
                        <a:pt x="959" y="917"/>
                      </a:lnTo>
                      <a:lnTo>
                        <a:pt x="965" y="912"/>
                      </a:lnTo>
                      <a:lnTo>
                        <a:pt x="970" y="908"/>
                      </a:lnTo>
                      <a:lnTo>
                        <a:pt x="976" y="902"/>
                      </a:lnTo>
                      <a:lnTo>
                        <a:pt x="981" y="897"/>
                      </a:lnTo>
                      <a:lnTo>
                        <a:pt x="985" y="891"/>
                      </a:lnTo>
                      <a:lnTo>
                        <a:pt x="991" y="886"/>
                      </a:lnTo>
                      <a:lnTo>
                        <a:pt x="994" y="878"/>
                      </a:lnTo>
                      <a:lnTo>
                        <a:pt x="998" y="873"/>
                      </a:lnTo>
                      <a:lnTo>
                        <a:pt x="1002" y="865"/>
                      </a:lnTo>
                      <a:lnTo>
                        <a:pt x="1007" y="858"/>
                      </a:lnTo>
                      <a:lnTo>
                        <a:pt x="1009" y="850"/>
                      </a:lnTo>
                      <a:lnTo>
                        <a:pt x="1013" y="843"/>
                      </a:lnTo>
                      <a:lnTo>
                        <a:pt x="1017" y="835"/>
                      </a:lnTo>
                      <a:lnTo>
                        <a:pt x="1020" y="828"/>
                      </a:lnTo>
                      <a:lnTo>
                        <a:pt x="1022" y="819"/>
                      </a:lnTo>
                      <a:lnTo>
                        <a:pt x="1026" y="809"/>
                      </a:lnTo>
                      <a:lnTo>
                        <a:pt x="1028" y="802"/>
                      </a:lnTo>
                      <a:lnTo>
                        <a:pt x="1032" y="792"/>
                      </a:lnTo>
                      <a:lnTo>
                        <a:pt x="1033" y="785"/>
                      </a:lnTo>
                      <a:lnTo>
                        <a:pt x="1035" y="778"/>
                      </a:lnTo>
                      <a:lnTo>
                        <a:pt x="1039" y="770"/>
                      </a:lnTo>
                      <a:lnTo>
                        <a:pt x="1041" y="763"/>
                      </a:lnTo>
                      <a:lnTo>
                        <a:pt x="1045" y="753"/>
                      </a:lnTo>
                      <a:lnTo>
                        <a:pt x="1046" y="746"/>
                      </a:lnTo>
                      <a:lnTo>
                        <a:pt x="1048" y="738"/>
                      </a:lnTo>
                      <a:lnTo>
                        <a:pt x="1050" y="731"/>
                      </a:lnTo>
                      <a:lnTo>
                        <a:pt x="1054" y="722"/>
                      </a:lnTo>
                      <a:lnTo>
                        <a:pt x="1056" y="714"/>
                      </a:lnTo>
                      <a:lnTo>
                        <a:pt x="1058" y="709"/>
                      </a:lnTo>
                      <a:lnTo>
                        <a:pt x="1061" y="701"/>
                      </a:lnTo>
                      <a:lnTo>
                        <a:pt x="1063" y="694"/>
                      </a:lnTo>
                      <a:lnTo>
                        <a:pt x="1065" y="688"/>
                      </a:lnTo>
                      <a:lnTo>
                        <a:pt x="1067" y="679"/>
                      </a:lnTo>
                      <a:lnTo>
                        <a:pt x="1069" y="673"/>
                      </a:lnTo>
                      <a:lnTo>
                        <a:pt x="1073" y="666"/>
                      </a:lnTo>
                      <a:lnTo>
                        <a:pt x="1074" y="660"/>
                      </a:lnTo>
                      <a:lnTo>
                        <a:pt x="1076" y="655"/>
                      </a:lnTo>
                      <a:lnTo>
                        <a:pt x="1078" y="647"/>
                      </a:lnTo>
                      <a:lnTo>
                        <a:pt x="1082" y="642"/>
                      </a:lnTo>
                      <a:lnTo>
                        <a:pt x="1084" y="636"/>
                      </a:lnTo>
                      <a:lnTo>
                        <a:pt x="1086" y="631"/>
                      </a:lnTo>
                      <a:lnTo>
                        <a:pt x="1087" y="623"/>
                      </a:lnTo>
                      <a:lnTo>
                        <a:pt x="1091" y="617"/>
                      </a:lnTo>
                      <a:lnTo>
                        <a:pt x="1093" y="612"/>
                      </a:lnTo>
                      <a:lnTo>
                        <a:pt x="1095" y="606"/>
                      </a:lnTo>
                      <a:lnTo>
                        <a:pt x="1100" y="603"/>
                      </a:lnTo>
                      <a:lnTo>
                        <a:pt x="1100" y="597"/>
                      </a:lnTo>
                      <a:lnTo>
                        <a:pt x="1104" y="591"/>
                      </a:lnTo>
                      <a:lnTo>
                        <a:pt x="1106" y="588"/>
                      </a:lnTo>
                      <a:lnTo>
                        <a:pt x="1108" y="582"/>
                      </a:lnTo>
                      <a:lnTo>
                        <a:pt x="1110" y="578"/>
                      </a:lnTo>
                      <a:lnTo>
                        <a:pt x="1113" y="575"/>
                      </a:lnTo>
                      <a:lnTo>
                        <a:pt x="1117" y="571"/>
                      </a:lnTo>
                      <a:lnTo>
                        <a:pt x="1121" y="565"/>
                      </a:lnTo>
                      <a:lnTo>
                        <a:pt x="1125" y="558"/>
                      </a:lnTo>
                      <a:lnTo>
                        <a:pt x="1132" y="550"/>
                      </a:lnTo>
                      <a:lnTo>
                        <a:pt x="1140" y="545"/>
                      </a:lnTo>
                      <a:lnTo>
                        <a:pt x="1147" y="541"/>
                      </a:lnTo>
                      <a:lnTo>
                        <a:pt x="1154" y="536"/>
                      </a:lnTo>
                      <a:lnTo>
                        <a:pt x="1162" y="532"/>
                      </a:lnTo>
                      <a:lnTo>
                        <a:pt x="1166" y="530"/>
                      </a:lnTo>
                      <a:lnTo>
                        <a:pt x="1169" y="530"/>
                      </a:lnTo>
                      <a:lnTo>
                        <a:pt x="1175" y="528"/>
                      </a:lnTo>
                      <a:lnTo>
                        <a:pt x="1179" y="528"/>
                      </a:lnTo>
                      <a:lnTo>
                        <a:pt x="1184" y="526"/>
                      </a:lnTo>
                      <a:lnTo>
                        <a:pt x="1188" y="526"/>
                      </a:lnTo>
                      <a:lnTo>
                        <a:pt x="1194" y="526"/>
                      </a:lnTo>
                      <a:lnTo>
                        <a:pt x="1199" y="526"/>
                      </a:lnTo>
                      <a:lnTo>
                        <a:pt x="1203" y="526"/>
                      </a:lnTo>
                      <a:lnTo>
                        <a:pt x="1210" y="528"/>
                      </a:lnTo>
                      <a:lnTo>
                        <a:pt x="1216" y="528"/>
                      </a:lnTo>
                      <a:lnTo>
                        <a:pt x="1221" y="530"/>
                      </a:lnTo>
                      <a:lnTo>
                        <a:pt x="1227" y="530"/>
                      </a:lnTo>
                      <a:lnTo>
                        <a:pt x="1233" y="532"/>
                      </a:lnTo>
                      <a:lnTo>
                        <a:pt x="1238" y="534"/>
                      </a:lnTo>
                      <a:lnTo>
                        <a:pt x="1244" y="536"/>
                      </a:lnTo>
                      <a:lnTo>
                        <a:pt x="1248" y="537"/>
                      </a:lnTo>
                      <a:lnTo>
                        <a:pt x="1255" y="539"/>
                      </a:lnTo>
                      <a:lnTo>
                        <a:pt x="1259" y="543"/>
                      </a:lnTo>
                      <a:lnTo>
                        <a:pt x="1264" y="547"/>
                      </a:lnTo>
                      <a:lnTo>
                        <a:pt x="1270" y="549"/>
                      </a:lnTo>
                      <a:lnTo>
                        <a:pt x="1275" y="552"/>
                      </a:lnTo>
                      <a:lnTo>
                        <a:pt x="1279" y="556"/>
                      </a:lnTo>
                      <a:lnTo>
                        <a:pt x="1287" y="560"/>
                      </a:lnTo>
                      <a:lnTo>
                        <a:pt x="1290" y="564"/>
                      </a:lnTo>
                      <a:lnTo>
                        <a:pt x="1294" y="569"/>
                      </a:lnTo>
                      <a:lnTo>
                        <a:pt x="1302" y="573"/>
                      </a:lnTo>
                      <a:lnTo>
                        <a:pt x="1305" y="578"/>
                      </a:lnTo>
                      <a:lnTo>
                        <a:pt x="1311" y="582"/>
                      </a:lnTo>
                      <a:lnTo>
                        <a:pt x="1315" y="588"/>
                      </a:lnTo>
                      <a:lnTo>
                        <a:pt x="1320" y="591"/>
                      </a:lnTo>
                      <a:lnTo>
                        <a:pt x="1324" y="595"/>
                      </a:lnTo>
                      <a:lnTo>
                        <a:pt x="1328" y="601"/>
                      </a:lnTo>
                      <a:lnTo>
                        <a:pt x="1333" y="604"/>
                      </a:lnTo>
                      <a:lnTo>
                        <a:pt x="1339" y="612"/>
                      </a:lnTo>
                      <a:lnTo>
                        <a:pt x="1344" y="617"/>
                      </a:lnTo>
                      <a:lnTo>
                        <a:pt x="1348" y="621"/>
                      </a:lnTo>
                      <a:lnTo>
                        <a:pt x="1352" y="629"/>
                      </a:lnTo>
                      <a:lnTo>
                        <a:pt x="1355" y="634"/>
                      </a:lnTo>
                      <a:lnTo>
                        <a:pt x="1361" y="640"/>
                      </a:lnTo>
                      <a:lnTo>
                        <a:pt x="1365" y="645"/>
                      </a:lnTo>
                      <a:lnTo>
                        <a:pt x="1370" y="651"/>
                      </a:lnTo>
                      <a:lnTo>
                        <a:pt x="1374" y="657"/>
                      </a:lnTo>
                      <a:lnTo>
                        <a:pt x="1378" y="662"/>
                      </a:lnTo>
                      <a:lnTo>
                        <a:pt x="1382" y="668"/>
                      </a:lnTo>
                      <a:lnTo>
                        <a:pt x="1387" y="673"/>
                      </a:lnTo>
                      <a:lnTo>
                        <a:pt x="1389" y="679"/>
                      </a:lnTo>
                      <a:lnTo>
                        <a:pt x="1396" y="685"/>
                      </a:lnTo>
                      <a:lnTo>
                        <a:pt x="1398" y="690"/>
                      </a:lnTo>
                      <a:lnTo>
                        <a:pt x="1404" y="696"/>
                      </a:lnTo>
                      <a:lnTo>
                        <a:pt x="1406" y="701"/>
                      </a:lnTo>
                      <a:lnTo>
                        <a:pt x="1411" y="707"/>
                      </a:lnTo>
                      <a:lnTo>
                        <a:pt x="1413" y="712"/>
                      </a:lnTo>
                      <a:lnTo>
                        <a:pt x="1419" y="716"/>
                      </a:lnTo>
                      <a:lnTo>
                        <a:pt x="1421" y="722"/>
                      </a:lnTo>
                      <a:lnTo>
                        <a:pt x="1426" y="727"/>
                      </a:lnTo>
                      <a:lnTo>
                        <a:pt x="1428" y="731"/>
                      </a:lnTo>
                      <a:lnTo>
                        <a:pt x="1434" y="738"/>
                      </a:lnTo>
                      <a:lnTo>
                        <a:pt x="1436" y="742"/>
                      </a:lnTo>
                      <a:lnTo>
                        <a:pt x="1441" y="748"/>
                      </a:lnTo>
                      <a:lnTo>
                        <a:pt x="1443" y="752"/>
                      </a:lnTo>
                      <a:lnTo>
                        <a:pt x="1447" y="757"/>
                      </a:lnTo>
                      <a:lnTo>
                        <a:pt x="1450" y="761"/>
                      </a:lnTo>
                      <a:lnTo>
                        <a:pt x="1456" y="765"/>
                      </a:lnTo>
                      <a:lnTo>
                        <a:pt x="1462" y="772"/>
                      </a:lnTo>
                      <a:lnTo>
                        <a:pt x="1469" y="779"/>
                      </a:lnTo>
                      <a:lnTo>
                        <a:pt x="1475" y="785"/>
                      </a:lnTo>
                      <a:lnTo>
                        <a:pt x="1482" y="789"/>
                      </a:lnTo>
                      <a:lnTo>
                        <a:pt x="1488" y="792"/>
                      </a:lnTo>
                      <a:lnTo>
                        <a:pt x="1495" y="796"/>
                      </a:lnTo>
                      <a:lnTo>
                        <a:pt x="1503" y="798"/>
                      </a:lnTo>
                      <a:lnTo>
                        <a:pt x="1510" y="800"/>
                      </a:lnTo>
                      <a:lnTo>
                        <a:pt x="1514" y="802"/>
                      </a:lnTo>
                      <a:lnTo>
                        <a:pt x="1519" y="802"/>
                      </a:lnTo>
                      <a:lnTo>
                        <a:pt x="1525" y="804"/>
                      </a:lnTo>
                      <a:lnTo>
                        <a:pt x="1530" y="805"/>
                      </a:lnTo>
                      <a:lnTo>
                        <a:pt x="1534" y="807"/>
                      </a:lnTo>
                      <a:lnTo>
                        <a:pt x="1540" y="807"/>
                      </a:lnTo>
                      <a:lnTo>
                        <a:pt x="1545" y="807"/>
                      </a:lnTo>
                      <a:lnTo>
                        <a:pt x="1553" y="809"/>
                      </a:lnTo>
                      <a:lnTo>
                        <a:pt x="1558" y="809"/>
                      </a:lnTo>
                      <a:lnTo>
                        <a:pt x="1564" y="811"/>
                      </a:lnTo>
                      <a:lnTo>
                        <a:pt x="1573" y="811"/>
                      </a:lnTo>
                      <a:lnTo>
                        <a:pt x="1581" y="813"/>
                      </a:lnTo>
                      <a:lnTo>
                        <a:pt x="1586" y="813"/>
                      </a:lnTo>
                      <a:lnTo>
                        <a:pt x="1594" y="815"/>
                      </a:lnTo>
                      <a:lnTo>
                        <a:pt x="1599" y="815"/>
                      </a:lnTo>
                      <a:lnTo>
                        <a:pt x="1609" y="815"/>
                      </a:lnTo>
                      <a:lnTo>
                        <a:pt x="1614" y="815"/>
                      </a:lnTo>
                      <a:lnTo>
                        <a:pt x="1624" y="815"/>
                      </a:lnTo>
                      <a:lnTo>
                        <a:pt x="1631" y="815"/>
                      </a:lnTo>
                      <a:lnTo>
                        <a:pt x="1640" y="815"/>
                      </a:lnTo>
                      <a:lnTo>
                        <a:pt x="1648" y="813"/>
                      </a:lnTo>
                      <a:lnTo>
                        <a:pt x="1657" y="813"/>
                      </a:lnTo>
                      <a:lnTo>
                        <a:pt x="1665" y="811"/>
                      </a:lnTo>
                      <a:lnTo>
                        <a:pt x="1674" y="811"/>
                      </a:lnTo>
                      <a:lnTo>
                        <a:pt x="1681" y="809"/>
                      </a:lnTo>
                      <a:lnTo>
                        <a:pt x="1691" y="809"/>
                      </a:lnTo>
                      <a:lnTo>
                        <a:pt x="1698" y="807"/>
                      </a:lnTo>
                      <a:lnTo>
                        <a:pt x="1707" y="807"/>
                      </a:lnTo>
                      <a:lnTo>
                        <a:pt x="1717" y="802"/>
                      </a:lnTo>
                      <a:lnTo>
                        <a:pt x="1724" y="800"/>
                      </a:lnTo>
                      <a:lnTo>
                        <a:pt x="1733" y="798"/>
                      </a:lnTo>
                      <a:lnTo>
                        <a:pt x="1741" y="796"/>
                      </a:lnTo>
                      <a:lnTo>
                        <a:pt x="1750" y="792"/>
                      </a:lnTo>
                      <a:lnTo>
                        <a:pt x="1759" y="789"/>
                      </a:lnTo>
                      <a:lnTo>
                        <a:pt x="1767" y="785"/>
                      </a:lnTo>
                      <a:lnTo>
                        <a:pt x="1776" y="781"/>
                      </a:lnTo>
                      <a:lnTo>
                        <a:pt x="1784" y="778"/>
                      </a:lnTo>
                      <a:lnTo>
                        <a:pt x="1793" y="772"/>
                      </a:lnTo>
                      <a:lnTo>
                        <a:pt x="1800" y="768"/>
                      </a:lnTo>
                      <a:lnTo>
                        <a:pt x="1810" y="763"/>
                      </a:lnTo>
                      <a:lnTo>
                        <a:pt x="1819" y="757"/>
                      </a:lnTo>
                      <a:lnTo>
                        <a:pt x="1826" y="752"/>
                      </a:lnTo>
                      <a:lnTo>
                        <a:pt x="1836" y="746"/>
                      </a:lnTo>
                      <a:lnTo>
                        <a:pt x="1845" y="738"/>
                      </a:lnTo>
                      <a:lnTo>
                        <a:pt x="1853" y="731"/>
                      </a:lnTo>
                      <a:lnTo>
                        <a:pt x="1860" y="725"/>
                      </a:lnTo>
                      <a:lnTo>
                        <a:pt x="1867" y="718"/>
                      </a:lnTo>
                      <a:lnTo>
                        <a:pt x="1877" y="711"/>
                      </a:lnTo>
                      <a:lnTo>
                        <a:pt x="1884" y="701"/>
                      </a:lnTo>
                      <a:lnTo>
                        <a:pt x="1892" y="694"/>
                      </a:lnTo>
                      <a:lnTo>
                        <a:pt x="1899" y="683"/>
                      </a:lnTo>
                      <a:lnTo>
                        <a:pt x="1906" y="675"/>
                      </a:lnTo>
                      <a:lnTo>
                        <a:pt x="1914" y="664"/>
                      </a:lnTo>
                      <a:lnTo>
                        <a:pt x="1920" y="655"/>
                      </a:lnTo>
                      <a:lnTo>
                        <a:pt x="1927" y="644"/>
                      </a:lnTo>
                      <a:lnTo>
                        <a:pt x="1934" y="632"/>
                      </a:lnTo>
                      <a:lnTo>
                        <a:pt x="1940" y="621"/>
                      </a:lnTo>
                      <a:lnTo>
                        <a:pt x="1947" y="608"/>
                      </a:lnTo>
                      <a:lnTo>
                        <a:pt x="1953" y="595"/>
                      </a:lnTo>
                      <a:lnTo>
                        <a:pt x="1960" y="584"/>
                      </a:lnTo>
                      <a:lnTo>
                        <a:pt x="1964" y="571"/>
                      </a:lnTo>
                      <a:lnTo>
                        <a:pt x="1970" y="556"/>
                      </a:lnTo>
                      <a:lnTo>
                        <a:pt x="1974" y="543"/>
                      </a:lnTo>
                      <a:lnTo>
                        <a:pt x="1979" y="528"/>
                      </a:lnTo>
                      <a:lnTo>
                        <a:pt x="1983" y="515"/>
                      </a:lnTo>
                      <a:lnTo>
                        <a:pt x="1987" y="502"/>
                      </a:lnTo>
                      <a:lnTo>
                        <a:pt x="1992" y="487"/>
                      </a:lnTo>
                      <a:lnTo>
                        <a:pt x="1996" y="476"/>
                      </a:lnTo>
                      <a:lnTo>
                        <a:pt x="2000" y="461"/>
                      </a:lnTo>
                      <a:lnTo>
                        <a:pt x="2003" y="448"/>
                      </a:lnTo>
                      <a:lnTo>
                        <a:pt x="2005" y="435"/>
                      </a:lnTo>
                      <a:lnTo>
                        <a:pt x="2009" y="422"/>
                      </a:lnTo>
                      <a:lnTo>
                        <a:pt x="2013" y="409"/>
                      </a:lnTo>
                      <a:lnTo>
                        <a:pt x="2014" y="396"/>
                      </a:lnTo>
                      <a:lnTo>
                        <a:pt x="2016" y="383"/>
                      </a:lnTo>
                      <a:lnTo>
                        <a:pt x="2020" y="370"/>
                      </a:lnTo>
                      <a:lnTo>
                        <a:pt x="2022" y="357"/>
                      </a:lnTo>
                      <a:lnTo>
                        <a:pt x="2024" y="346"/>
                      </a:lnTo>
                      <a:lnTo>
                        <a:pt x="2024" y="333"/>
                      </a:lnTo>
                      <a:lnTo>
                        <a:pt x="2027" y="320"/>
                      </a:lnTo>
                      <a:lnTo>
                        <a:pt x="2027" y="307"/>
                      </a:lnTo>
                      <a:lnTo>
                        <a:pt x="2029" y="295"/>
                      </a:lnTo>
                      <a:lnTo>
                        <a:pt x="2031" y="284"/>
                      </a:lnTo>
                      <a:lnTo>
                        <a:pt x="2031" y="273"/>
                      </a:lnTo>
                      <a:lnTo>
                        <a:pt x="2031" y="258"/>
                      </a:lnTo>
                      <a:lnTo>
                        <a:pt x="2033" y="249"/>
                      </a:lnTo>
                      <a:lnTo>
                        <a:pt x="2033" y="236"/>
                      </a:lnTo>
                      <a:lnTo>
                        <a:pt x="2035" y="227"/>
                      </a:lnTo>
                      <a:lnTo>
                        <a:pt x="2035" y="215"/>
                      </a:lnTo>
                      <a:lnTo>
                        <a:pt x="2035" y="204"/>
                      </a:lnTo>
                      <a:lnTo>
                        <a:pt x="2035" y="193"/>
                      </a:lnTo>
                      <a:lnTo>
                        <a:pt x="2037" y="184"/>
                      </a:lnTo>
                      <a:lnTo>
                        <a:pt x="2035" y="173"/>
                      </a:lnTo>
                      <a:lnTo>
                        <a:pt x="2035" y="163"/>
                      </a:lnTo>
                      <a:lnTo>
                        <a:pt x="2035" y="154"/>
                      </a:lnTo>
                      <a:lnTo>
                        <a:pt x="2035" y="143"/>
                      </a:lnTo>
                      <a:lnTo>
                        <a:pt x="2035" y="134"/>
                      </a:lnTo>
                      <a:lnTo>
                        <a:pt x="2035" y="124"/>
                      </a:lnTo>
                      <a:lnTo>
                        <a:pt x="2033" y="117"/>
                      </a:lnTo>
                      <a:lnTo>
                        <a:pt x="2033" y="107"/>
                      </a:lnTo>
                      <a:lnTo>
                        <a:pt x="2033" y="98"/>
                      </a:lnTo>
                      <a:lnTo>
                        <a:pt x="2031" y="91"/>
                      </a:lnTo>
                      <a:lnTo>
                        <a:pt x="2031" y="83"/>
                      </a:lnTo>
                      <a:lnTo>
                        <a:pt x="2031" y="76"/>
                      </a:lnTo>
                      <a:lnTo>
                        <a:pt x="2031" y="70"/>
                      </a:lnTo>
                      <a:lnTo>
                        <a:pt x="2029" y="63"/>
                      </a:lnTo>
                      <a:lnTo>
                        <a:pt x="2029" y="55"/>
                      </a:lnTo>
                      <a:lnTo>
                        <a:pt x="2029" y="50"/>
                      </a:lnTo>
                      <a:lnTo>
                        <a:pt x="2027" y="44"/>
                      </a:lnTo>
                      <a:lnTo>
                        <a:pt x="2027" y="39"/>
                      </a:lnTo>
                      <a:lnTo>
                        <a:pt x="2026" y="33"/>
                      </a:lnTo>
                      <a:lnTo>
                        <a:pt x="2026" y="27"/>
                      </a:lnTo>
                      <a:lnTo>
                        <a:pt x="2026" y="24"/>
                      </a:lnTo>
                      <a:lnTo>
                        <a:pt x="2024" y="18"/>
                      </a:lnTo>
                      <a:lnTo>
                        <a:pt x="2024" y="14"/>
                      </a:lnTo>
                      <a:lnTo>
                        <a:pt x="2024" y="13"/>
                      </a:lnTo>
                      <a:lnTo>
                        <a:pt x="2024" y="7"/>
                      </a:lnTo>
                      <a:lnTo>
                        <a:pt x="2022" y="3"/>
                      </a:lnTo>
                      <a:lnTo>
                        <a:pt x="2022" y="0"/>
                      </a:lnTo>
                      <a:lnTo>
                        <a:pt x="2171" y="13"/>
                      </a:lnTo>
                      <a:lnTo>
                        <a:pt x="2171" y="16"/>
                      </a:lnTo>
                      <a:lnTo>
                        <a:pt x="2171" y="18"/>
                      </a:lnTo>
                      <a:lnTo>
                        <a:pt x="2171" y="22"/>
                      </a:lnTo>
                      <a:lnTo>
                        <a:pt x="2171" y="26"/>
                      </a:lnTo>
                      <a:lnTo>
                        <a:pt x="2171" y="29"/>
                      </a:lnTo>
                      <a:lnTo>
                        <a:pt x="2171" y="35"/>
                      </a:lnTo>
                      <a:lnTo>
                        <a:pt x="2171" y="39"/>
                      </a:lnTo>
                      <a:lnTo>
                        <a:pt x="2171" y="46"/>
                      </a:lnTo>
                      <a:lnTo>
                        <a:pt x="2171" y="52"/>
                      </a:lnTo>
                      <a:lnTo>
                        <a:pt x="2171" y="57"/>
                      </a:lnTo>
                      <a:lnTo>
                        <a:pt x="2171" y="65"/>
                      </a:lnTo>
                      <a:lnTo>
                        <a:pt x="2171" y="72"/>
                      </a:lnTo>
                      <a:lnTo>
                        <a:pt x="2171" y="80"/>
                      </a:lnTo>
                      <a:lnTo>
                        <a:pt x="2171" y="89"/>
                      </a:lnTo>
                      <a:lnTo>
                        <a:pt x="2171" y="98"/>
                      </a:lnTo>
                      <a:lnTo>
                        <a:pt x="2171" y="106"/>
                      </a:lnTo>
                      <a:lnTo>
                        <a:pt x="2171" y="115"/>
                      </a:lnTo>
                      <a:lnTo>
                        <a:pt x="2171" y="124"/>
                      </a:lnTo>
                      <a:lnTo>
                        <a:pt x="2171" y="134"/>
                      </a:lnTo>
                      <a:lnTo>
                        <a:pt x="2171" y="145"/>
                      </a:lnTo>
                      <a:lnTo>
                        <a:pt x="2171" y="158"/>
                      </a:lnTo>
                      <a:lnTo>
                        <a:pt x="2169" y="167"/>
                      </a:lnTo>
                      <a:lnTo>
                        <a:pt x="2167" y="178"/>
                      </a:lnTo>
                      <a:lnTo>
                        <a:pt x="2167" y="189"/>
                      </a:lnTo>
                      <a:lnTo>
                        <a:pt x="2167" y="201"/>
                      </a:lnTo>
                      <a:lnTo>
                        <a:pt x="2165" y="214"/>
                      </a:lnTo>
                      <a:lnTo>
                        <a:pt x="2163" y="225"/>
                      </a:lnTo>
                      <a:lnTo>
                        <a:pt x="2163" y="238"/>
                      </a:lnTo>
                      <a:lnTo>
                        <a:pt x="2163" y="251"/>
                      </a:lnTo>
                      <a:lnTo>
                        <a:pt x="2162" y="262"/>
                      </a:lnTo>
                      <a:lnTo>
                        <a:pt x="2160" y="275"/>
                      </a:lnTo>
                      <a:lnTo>
                        <a:pt x="2158" y="288"/>
                      </a:lnTo>
                      <a:lnTo>
                        <a:pt x="2156" y="299"/>
                      </a:lnTo>
                      <a:lnTo>
                        <a:pt x="2154" y="314"/>
                      </a:lnTo>
                      <a:lnTo>
                        <a:pt x="2152" y="325"/>
                      </a:lnTo>
                      <a:lnTo>
                        <a:pt x="2148" y="340"/>
                      </a:lnTo>
                      <a:lnTo>
                        <a:pt x="2148" y="353"/>
                      </a:lnTo>
                      <a:lnTo>
                        <a:pt x="2145" y="366"/>
                      </a:lnTo>
                      <a:lnTo>
                        <a:pt x="2143" y="379"/>
                      </a:lnTo>
                      <a:lnTo>
                        <a:pt x="2139" y="394"/>
                      </a:lnTo>
                      <a:lnTo>
                        <a:pt x="2137" y="407"/>
                      </a:lnTo>
                      <a:lnTo>
                        <a:pt x="2132" y="418"/>
                      </a:lnTo>
                      <a:lnTo>
                        <a:pt x="2130" y="433"/>
                      </a:lnTo>
                      <a:lnTo>
                        <a:pt x="2126" y="446"/>
                      </a:lnTo>
                      <a:lnTo>
                        <a:pt x="2122" y="461"/>
                      </a:lnTo>
                      <a:lnTo>
                        <a:pt x="2119" y="472"/>
                      </a:lnTo>
                      <a:lnTo>
                        <a:pt x="2113" y="485"/>
                      </a:lnTo>
                      <a:lnTo>
                        <a:pt x="2108" y="498"/>
                      </a:lnTo>
                      <a:lnTo>
                        <a:pt x="2104" y="511"/>
                      </a:lnTo>
                      <a:lnTo>
                        <a:pt x="2100" y="524"/>
                      </a:lnTo>
                      <a:lnTo>
                        <a:pt x="2095" y="536"/>
                      </a:lnTo>
                      <a:lnTo>
                        <a:pt x="2089" y="549"/>
                      </a:lnTo>
                      <a:lnTo>
                        <a:pt x="2083" y="562"/>
                      </a:lnTo>
                      <a:lnTo>
                        <a:pt x="2078" y="573"/>
                      </a:lnTo>
                      <a:lnTo>
                        <a:pt x="2072" y="586"/>
                      </a:lnTo>
                      <a:lnTo>
                        <a:pt x="2065" y="597"/>
                      </a:lnTo>
                      <a:lnTo>
                        <a:pt x="2059" y="608"/>
                      </a:lnTo>
                      <a:lnTo>
                        <a:pt x="2052" y="619"/>
                      </a:lnTo>
                      <a:lnTo>
                        <a:pt x="2044" y="631"/>
                      </a:lnTo>
                      <a:lnTo>
                        <a:pt x="2037" y="642"/>
                      </a:lnTo>
                      <a:lnTo>
                        <a:pt x="2029" y="653"/>
                      </a:lnTo>
                      <a:lnTo>
                        <a:pt x="2020" y="660"/>
                      </a:lnTo>
                      <a:lnTo>
                        <a:pt x="2013" y="670"/>
                      </a:lnTo>
                      <a:lnTo>
                        <a:pt x="2003" y="679"/>
                      </a:lnTo>
                      <a:lnTo>
                        <a:pt x="1996" y="690"/>
                      </a:lnTo>
                      <a:lnTo>
                        <a:pt x="1987" y="698"/>
                      </a:lnTo>
                      <a:lnTo>
                        <a:pt x="1979" y="705"/>
                      </a:lnTo>
                      <a:lnTo>
                        <a:pt x="1972" y="714"/>
                      </a:lnTo>
                      <a:lnTo>
                        <a:pt x="1964" y="722"/>
                      </a:lnTo>
                      <a:lnTo>
                        <a:pt x="1955" y="729"/>
                      </a:lnTo>
                      <a:lnTo>
                        <a:pt x="1947" y="737"/>
                      </a:lnTo>
                      <a:lnTo>
                        <a:pt x="1940" y="742"/>
                      </a:lnTo>
                      <a:lnTo>
                        <a:pt x="1933" y="750"/>
                      </a:lnTo>
                      <a:lnTo>
                        <a:pt x="1923" y="757"/>
                      </a:lnTo>
                      <a:lnTo>
                        <a:pt x="1916" y="763"/>
                      </a:lnTo>
                      <a:lnTo>
                        <a:pt x="1906" y="768"/>
                      </a:lnTo>
                      <a:lnTo>
                        <a:pt x="1899" y="774"/>
                      </a:lnTo>
                      <a:lnTo>
                        <a:pt x="1892" y="779"/>
                      </a:lnTo>
                      <a:lnTo>
                        <a:pt x="1884" y="785"/>
                      </a:lnTo>
                      <a:lnTo>
                        <a:pt x="1877" y="789"/>
                      </a:lnTo>
                      <a:lnTo>
                        <a:pt x="1867" y="794"/>
                      </a:lnTo>
                      <a:lnTo>
                        <a:pt x="1860" y="798"/>
                      </a:lnTo>
                      <a:lnTo>
                        <a:pt x="1851" y="802"/>
                      </a:lnTo>
                      <a:lnTo>
                        <a:pt x="1843" y="807"/>
                      </a:lnTo>
                      <a:lnTo>
                        <a:pt x="1836" y="811"/>
                      </a:lnTo>
                      <a:lnTo>
                        <a:pt x="1828" y="815"/>
                      </a:lnTo>
                      <a:lnTo>
                        <a:pt x="1821" y="819"/>
                      </a:lnTo>
                      <a:lnTo>
                        <a:pt x="1813" y="822"/>
                      </a:lnTo>
                      <a:lnTo>
                        <a:pt x="1804" y="824"/>
                      </a:lnTo>
                      <a:lnTo>
                        <a:pt x="1797" y="828"/>
                      </a:lnTo>
                      <a:lnTo>
                        <a:pt x="1789" y="832"/>
                      </a:lnTo>
                      <a:lnTo>
                        <a:pt x="1784" y="833"/>
                      </a:lnTo>
                      <a:lnTo>
                        <a:pt x="1776" y="837"/>
                      </a:lnTo>
                      <a:lnTo>
                        <a:pt x="1767" y="839"/>
                      </a:lnTo>
                      <a:lnTo>
                        <a:pt x="1759" y="841"/>
                      </a:lnTo>
                      <a:lnTo>
                        <a:pt x="1752" y="841"/>
                      </a:lnTo>
                      <a:lnTo>
                        <a:pt x="1745" y="845"/>
                      </a:lnTo>
                      <a:lnTo>
                        <a:pt x="1737" y="846"/>
                      </a:lnTo>
                      <a:lnTo>
                        <a:pt x="1732" y="848"/>
                      </a:lnTo>
                      <a:lnTo>
                        <a:pt x="1724" y="848"/>
                      </a:lnTo>
                      <a:lnTo>
                        <a:pt x="1717" y="850"/>
                      </a:lnTo>
                      <a:lnTo>
                        <a:pt x="1711" y="850"/>
                      </a:lnTo>
                      <a:lnTo>
                        <a:pt x="1704" y="852"/>
                      </a:lnTo>
                      <a:lnTo>
                        <a:pt x="1698" y="852"/>
                      </a:lnTo>
                      <a:lnTo>
                        <a:pt x="1691" y="854"/>
                      </a:lnTo>
                      <a:lnTo>
                        <a:pt x="1683" y="854"/>
                      </a:lnTo>
                      <a:lnTo>
                        <a:pt x="1676" y="856"/>
                      </a:lnTo>
                      <a:lnTo>
                        <a:pt x="1670" y="856"/>
                      </a:lnTo>
                      <a:lnTo>
                        <a:pt x="1665" y="858"/>
                      </a:lnTo>
                      <a:lnTo>
                        <a:pt x="1657" y="858"/>
                      </a:lnTo>
                      <a:lnTo>
                        <a:pt x="1651" y="858"/>
                      </a:lnTo>
                      <a:lnTo>
                        <a:pt x="1646" y="858"/>
                      </a:lnTo>
                      <a:lnTo>
                        <a:pt x="1640" y="858"/>
                      </a:lnTo>
                      <a:lnTo>
                        <a:pt x="1635" y="858"/>
                      </a:lnTo>
                      <a:lnTo>
                        <a:pt x="1627" y="858"/>
                      </a:lnTo>
                      <a:lnTo>
                        <a:pt x="1622" y="858"/>
                      </a:lnTo>
                      <a:lnTo>
                        <a:pt x="1618" y="859"/>
                      </a:lnTo>
                      <a:lnTo>
                        <a:pt x="1612" y="859"/>
                      </a:lnTo>
                      <a:lnTo>
                        <a:pt x="1607" y="859"/>
                      </a:lnTo>
                      <a:lnTo>
                        <a:pt x="1601" y="859"/>
                      </a:lnTo>
                      <a:lnTo>
                        <a:pt x="1597" y="859"/>
                      </a:lnTo>
                      <a:lnTo>
                        <a:pt x="1590" y="859"/>
                      </a:lnTo>
                      <a:lnTo>
                        <a:pt x="1586" y="859"/>
                      </a:lnTo>
                      <a:lnTo>
                        <a:pt x="1583" y="859"/>
                      </a:lnTo>
                      <a:lnTo>
                        <a:pt x="1579" y="859"/>
                      </a:lnTo>
                      <a:lnTo>
                        <a:pt x="1573" y="859"/>
                      </a:lnTo>
                      <a:lnTo>
                        <a:pt x="1568" y="859"/>
                      </a:lnTo>
                      <a:lnTo>
                        <a:pt x="1564" y="858"/>
                      </a:lnTo>
                      <a:lnTo>
                        <a:pt x="1558" y="858"/>
                      </a:lnTo>
                      <a:lnTo>
                        <a:pt x="1555" y="858"/>
                      </a:lnTo>
                      <a:lnTo>
                        <a:pt x="1551" y="858"/>
                      </a:lnTo>
                      <a:lnTo>
                        <a:pt x="1547" y="856"/>
                      </a:lnTo>
                      <a:lnTo>
                        <a:pt x="1544" y="856"/>
                      </a:lnTo>
                      <a:lnTo>
                        <a:pt x="1534" y="854"/>
                      </a:lnTo>
                      <a:lnTo>
                        <a:pt x="1527" y="852"/>
                      </a:lnTo>
                      <a:lnTo>
                        <a:pt x="1519" y="850"/>
                      </a:lnTo>
                      <a:lnTo>
                        <a:pt x="1512" y="848"/>
                      </a:lnTo>
                      <a:lnTo>
                        <a:pt x="1503" y="846"/>
                      </a:lnTo>
                      <a:lnTo>
                        <a:pt x="1495" y="843"/>
                      </a:lnTo>
                      <a:lnTo>
                        <a:pt x="1488" y="839"/>
                      </a:lnTo>
                      <a:lnTo>
                        <a:pt x="1482" y="835"/>
                      </a:lnTo>
                      <a:lnTo>
                        <a:pt x="1476" y="832"/>
                      </a:lnTo>
                      <a:lnTo>
                        <a:pt x="1469" y="828"/>
                      </a:lnTo>
                      <a:lnTo>
                        <a:pt x="1463" y="824"/>
                      </a:lnTo>
                      <a:lnTo>
                        <a:pt x="1458" y="820"/>
                      </a:lnTo>
                      <a:lnTo>
                        <a:pt x="1449" y="815"/>
                      </a:lnTo>
                      <a:lnTo>
                        <a:pt x="1443" y="809"/>
                      </a:lnTo>
                      <a:lnTo>
                        <a:pt x="1437" y="804"/>
                      </a:lnTo>
                      <a:lnTo>
                        <a:pt x="1432" y="798"/>
                      </a:lnTo>
                      <a:lnTo>
                        <a:pt x="1426" y="792"/>
                      </a:lnTo>
                      <a:lnTo>
                        <a:pt x="1421" y="787"/>
                      </a:lnTo>
                      <a:lnTo>
                        <a:pt x="1415" y="781"/>
                      </a:lnTo>
                      <a:lnTo>
                        <a:pt x="1411" y="778"/>
                      </a:lnTo>
                      <a:lnTo>
                        <a:pt x="1406" y="770"/>
                      </a:lnTo>
                      <a:lnTo>
                        <a:pt x="1400" y="765"/>
                      </a:lnTo>
                      <a:lnTo>
                        <a:pt x="1396" y="757"/>
                      </a:lnTo>
                      <a:lnTo>
                        <a:pt x="1389" y="752"/>
                      </a:lnTo>
                      <a:lnTo>
                        <a:pt x="1385" y="746"/>
                      </a:lnTo>
                      <a:lnTo>
                        <a:pt x="1380" y="738"/>
                      </a:lnTo>
                      <a:lnTo>
                        <a:pt x="1376" y="733"/>
                      </a:lnTo>
                      <a:lnTo>
                        <a:pt x="1372" y="727"/>
                      </a:lnTo>
                      <a:lnTo>
                        <a:pt x="1367" y="720"/>
                      </a:lnTo>
                      <a:lnTo>
                        <a:pt x="1361" y="712"/>
                      </a:lnTo>
                      <a:lnTo>
                        <a:pt x="1355" y="705"/>
                      </a:lnTo>
                      <a:lnTo>
                        <a:pt x="1352" y="699"/>
                      </a:lnTo>
                      <a:lnTo>
                        <a:pt x="1346" y="692"/>
                      </a:lnTo>
                      <a:lnTo>
                        <a:pt x="1341" y="685"/>
                      </a:lnTo>
                      <a:lnTo>
                        <a:pt x="1335" y="677"/>
                      </a:lnTo>
                      <a:lnTo>
                        <a:pt x="1329" y="671"/>
                      </a:lnTo>
                      <a:lnTo>
                        <a:pt x="1324" y="662"/>
                      </a:lnTo>
                      <a:lnTo>
                        <a:pt x="1318" y="657"/>
                      </a:lnTo>
                      <a:lnTo>
                        <a:pt x="1311" y="649"/>
                      </a:lnTo>
                      <a:lnTo>
                        <a:pt x="1305" y="644"/>
                      </a:lnTo>
                      <a:lnTo>
                        <a:pt x="1300" y="638"/>
                      </a:lnTo>
                      <a:lnTo>
                        <a:pt x="1294" y="631"/>
                      </a:lnTo>
                      <a:lnTo>
                        <a:pt x="1287" y="623"/>
                      </a:lnTo>
                      <a:lnTo>
                        <a:pt x="1283" y="619"/>
                      </a:lnTo>
                      <a:lnTo>
                        <a:pt x="1275" y="612"/>
                      </a:lnTo>
                      <a:lnTo>
                        <a:pt x="1268" y="608"/>
                      </a:lnTo>
                      <a:lnTo>
                        <a:pt x="1262" y="604"/>
                      </a:lnTo>
                      <a:lnTo>
                        <a:pt x="1255" y="599"/>
                      </a:lnTo>
                      <a:lnTo>
                        <a:pt x="1249" y="595"/>
                      </a:lnTo>
                      <a:lnTo>
                        <a:pt x="1244" y="590"/>
                      </a:lnTo>
                      <a:lnTo>
                        <a:pt x="1236" y="588"/>
                      </a:lnTo>
                      <a:lnTo>
                        <a:pt x="1231" y="586"/>
                      </a:lnTo>
                      <a:lnTo>
                        <a:pt x="1225" y="582"/>
                      </a:lnTo>
                      <a:lnTo>
                        <a:pt x="1218" y="582"/>
                      </a:lnTo>
                      <a:lnTo>
                        <a:pt x="1210" y="580"/>
                      </a:lnTo>
                      <a:lnTo>
                        <a:pt x="1205" y="580"/>
                      </a:lnTo>
                      <a:lnTo>
                        <a:pt x="1199" y="578"/>
                      </a:lnTo>
                      <a:lnTo>
                        <a:pt x="1194" y="580"/>
                      </a:lnTo>
                      <a:lnTo>
                        <a:pt x="1186" y="582"/>
                      </a:lnTo>
                      <a:lnTo>
                        <a:pt x="1182" y="584"/>
                      </a:lnTo>
                      <a:lnTo>
                        <a:pt x="1175" y="586"/>
                      </a:lnTo>
                      <a:lnTo>
                        <a:pt x="1169" y="590"/>
                      </a:lnTo>
                      <a:lnTo>
                        <a:pt x="1164" y="593"/>
                      </a:lnTo>
                      <a:lnTo>
                        <a:pt x="1160" y="597"/>
                      </a:lnTo>
                      <a:lnTo>
                        <a:pt x="1153" y="603"/>
                      </a:lnTo>
                      <a:lnTo>
                        <a:pt x="1149" y="610"/>
                      </a:lnTo>
                      <a:lnTo>
                        <a:pt x="1143" y="616"/>
                      </a:lnTo>
                      <a:lnTo>
                        <a:pt x="1140" y="625"/>
                      </a:lnTo>
                      <a:lnTo>
                        <a:pt x="1138" y="629"/>
                      </a:lnTo>
                      <a:lnTo>
                        <a:pt x="1136" y="632"/>
                      </a:lnTo>
                      <a:lnTo>
                        <a:pt x="1134" y="638"/>
                      </a:lnTo>
                      <a:lnTo>
                        <a:pt x="1130" y="642"/>
                      </a:lnTo>
                      <a:lnTo>
                        <a:pt x="1128" y="645"/>
                      </a:lnTo>
                      <a:lnTo>
                        <a:pt x="1127" y="649"/>
                      </a:lnTo>
                      <a:lnTo>
                        <a:pt x="1125" y="655"/>
                      </a:lnTo>
                      <a:lnTo>
                        <a:pt x="1125" y="660"/>
                      </a:lnTo>
                      <a:lnTo>
                        <a:pt x="1123" y="664"/>
                      </a:lnTo>
                      <a:lnTo>
                        <a:pt x="1119" y="668"/>
                      </a:lnTo>
                      <a:lnTo>
                        <a:pt x="1117" y="673"/>
                      </a:lnTo>
                      <a:lnTo>
                        <a:pt x="1117" y="677"/>
                      </a:lnTo>
                      <a:lnTo>
                        <a:pt x="1115" y="683"/>
                      </a:lnTo>
                      <a:lnTo>
                        <a:pt x="1113" y="688"/>
                      </a:lnTo>
                      <a:lnTo>
                        <a:pt x="1112" y="694"/>
                      </a:lnTo>
                      <a:lnTo>
                        <a:pt x="1110" y="699"/>
                      </a:lnTo>
                      <a:lnTo>
                        <a:pt x="1108" y="703"/>
                      </a:lnTo>
                      <a:lnTo>
                        <a:pt x="1108" y="707"/>
                      </a:lnTo>
                      <a:lnTo>
                        <a:pt x="1106" y="714"/>
                      </a:lnTo>
                      <a:lnTo>
                        <a:pt x="1104" y="718"/>
                      </a:lnTo>
                      <a:lnTo>
                        <a:pt x="1102" y="722"/>
                      </a:lnTo>
                      <a:lnTo>
                        <a:pt x="1100" y="729"/>
                      </a:lnTo>
                      <a:lnTo>
                        <a:pt x="1100" y="733"/>
                      </a:lnTo>
                      <a:lnTo>
                        <a:pt x="1100" y="738"/>
                      </a:lnTo>
                      <a:lnTo>
                        <a:pt x="1097" y="744"/>
                      </a:lnTo>
                      <a:lnTo>
                        <a:pt x="1095" y="750"/>
                      </a:lnTo>
                      <a:lnTo>
                        <a:pt x="1093" y="755"/>
                      </a:lnTo>
                      <a:lnTo>
                        <a:pt x="1093" y="759"/>
                      </a:lnTo>
                      <a:lnTo>
                        <a:pt x="1091" y="765"/>
                      </a:lnTo>
                      <a:lnTo>
                        <a:pt x="1091" y="770"/>
                      </a:lnTo>
                      <a:lnTo>
                        <a:pt x="1089" y="774"/>
                      </a:lnTo>
                      <a:lnTo>
                        <a:pt x="1089" y="779"/>
                      </a:lnTo>
                      <a:lnTo>
                        <a:pt x="1087" y="783"/>
                      </a:lnTo>
                      <a:lnTo>
                        <a:pt x="1087" y="787"/>
                      </a:lnTo>
                      <a:lnTo>
                        <a:pt x="1086" y="792"/>
                      </a:lnTo>
                      <a:lnTo>
                        <a:pt x="1084" y="796"/>
                      </a:lnTo>
                      <a:lnTo>
                        <a:pt x="1084" y="800"/>
                      </a:lnTo>
                      <a:lnTo>
                        <a:pt x="1084" y="805"/>
                      </a:lnTo>
                      <a:lnTo>
                        <a:pt x="1082" y="809"/>
                      </a:lnTo>
                      <a:lnTo>
                        <a:pt x="1082" y="815"/>
                      </a:lnTo>
                      <a:lnTo>
                        <a:pt x="1080" y="820"/>
                      </a:lnTo>
                      <a:lnTo>
                        <a:pt x="1078" y="828"/>
                      </a:lnTo>
                      <a:lnTo>
                        <a:pt x="1076" y="833"/>
                      </a:lnTo>
                      <a:lnTo>
                        <a:pt x="1076" y="841"/>
                      </a:lnTo>
                      <a:lnTo>
                        <a:pt x="1074" y="846"/>
                      </a:lnTo>
                      <a:lnTo>
                        <a:pt x="1073" y="852"/>
                      </a:lnTo>
                      <a:lnTo>
                        <a:pt x="1069" y="859"/>
                      </a:lnTo>
                      <a:lnTo>
                        <a:pt x="1067" y="869"/>
                      </a:lnTo>
                      <a:lnTo>
                        <a:pt x="1065" y="873"/>
                      </a:lnTo>
                      <a:lnTo>
                        <a:pt x="1063" y="876"/>
                      </a:lnTo>
                      <a:lnTo>
                        <a:pt x="1061" y="880"/>
                      </a:lnTo>
                      <a:lnTo>
                        <a:pt x="1060" y="886"/>
                      </a:lnTo>
                      <a:lnTo>
                        <a:pt x="1058" y="889"/>
                      </a:lnTo>
                      <a:lnTo>
                        <a:pt x="1054" y="895"/>
                      </a:lnTo>
                      <a:lnTo>
                        <a:pt x="1052" y="899"/>
                      </a:lnTo>
                      <a:lnTo>
                        <a:pt x="1050" y="904"/>
                      </a:lnTo>
                      <a:lnTo>
                        <a:pt x="1046" y="908"/>
                      </a:lnTo>
                      <a:lnTo>
                        <a:pt x="1043" y="913"/>
                      </a:lnTo>
                      <a:lnTo>
                        <a:pt x="1041" y="919"/>
                      </a:lnTo>
                      <a:lnTo>
                        <a:pt x="1037" y="925"/>
                      </a:lnTo>
                      <a:lnTo>
                        <a:pt x="1032" y="928"/>
                      </a:lnTo>
                      <a:lnTo>
                        <a:pt x="1030" y="934"/>
                      </a:lnTo>
                      <a:lnTo>
                        <a:pt x="1024" y="940"/>
                      </a:lnTo>
                      <a:lnTo>
                        <a:pt x="1022" y="945"/>
                      </a:lnTo>
                      <a:lnTo>
                        <a:pt x="1017" y="951"/>
                      </a:lnTo>
                      <a:lnTo>
                        <a:pt x="1013" y="956"/>
                      </a:lnTo>
                      <a:lnTo>
                        <a:pt x="1007" y="960"/>
                      </a:lnTo>
                      <a:lnTo>
                        <a:pt x="1004" y="967"/>
                      </a:lnTo>
                      <a:lnTo>
                        <a:pt x="998" y="971"/>
                      </a:lnTo>
                      <a:lnTo>
                        <a:pt x="993" y="977"/>
                      </a:lnTo>
                      <a:lnTo>
                        <a:pt x="987" y="982"/>
                      </a:lnTo>
                      <a:lnTo>
                        <a:pt x="983" y="988"/>
                      </a:lnTo>
                      <a:lnTo>
                        <a:pt x="974" y="993"/>
                      </a:lnTo>
                      <a:lnTo>
                        <a:pt x="968" y="999"/>
                      </a:lnTo>
                      <a:lnTo>
                        <a:pt x="961" y="1003"/>
                      </a:lnTo>
                      <a:lnTo>
                        <a:pt x="955" y="1008"/>
                      </a:lnTo>
                      <a:lnTo>
                        <a:pt x="948" y="1012"/>
                      </a:lnTo>
                      <a:lnTo>
                        <a:pt x="940" y="1018"/>
                      </a:lnTo>
                      <a:lnTo>
                        <a:pt x="933" y="1021"/>
                      </a:lnTo>
                      <a:lnTo>
                        <a:pt x="925" y="1027"/>
                      </a:lnTo>
                      <a:lnTo>
                        <a:pt x="916" y="1031"/>
                      </a:lnTo>
                      <a:lnTo>
                        <a:pt x="909" y="1034"/>
                      </a:lnTo>
                      <a:lnTo>
                        <a:pt x="899" y="1040"/>
                      </a:lnTo>
                      <a:lnTo>
                        <a:pt x="892" y="1046"/>
                      </a:lnTo>
                      <a:lnTo>
                        <a:pt x="883" y="1049"/>
                      </a:lnTo>
                      <a:lnTo>
                        <a:pt x="873" y="1053"/>
                      </a:lnTo>
                      <a:lnTo>
                        <a:pt x="864" y="1057"/>
                      </a:lnTo>
                      <a:lnTo>
                        <a:pt x="853" y="1060"/>
                      </a:lnTo>
                      <a:lnTo>
                        <a:pt x="844" y="1064"/>
                      </a:lnTo>
                      <a:lnTo>
                        <a:pt x="832" y="1068"/>
                      </a:lnTo>
                      <a:lnTo>
                        <a:pt x="821" y="1070"/>
                      </a:lnTo>
                      <a:lnTo>
                        <a:pt x="810" y="1074"/>
                      </a:lnTo>
                      <a:lnTo>
                        <a:pt x="797" y="1075"/>
                      </a:lnTo>
                      <a:lnTo>
                        <a:pt x="788" y="1077"/>
                      </a:lnTo>
                      <a:lnTo>
                        <a:pt x="775" y="1081"/>
                      </a:lnTo>
                      <a:lnTo>
                        <a:pt x="762" y="1085"/>
                      </a:lnTo>
                      <a:lnTo>
                        <a:pt x="749" y="1085"/>
                      </a:lnTo>
                      <a:lnTo>
                        <a:pt x="736" y="1087"/>
                      </a:lnTo>
                      <a:lnTo>
                        <a:pt x="721" y="1088"/>
                      </a:lnTo>
                      <a:lnTo>
                        <a:pt x="710" y="1090"/>
                      </a:lnTo>
                      <a:lnTo>
                        <a:pt x="695" y="1092"/>
                      </a:lnTo>
                      <a:lnTo>
                        <a:pt x="680" y="1092"/>
                      </a:lnTo>
                      <a:lnTo>
                        <a:pt x="665" y="1094"/>
                      </a:lnTo>
                      <a:lnTo>
                        <a:pt x="650" y="1094"/>
                      </a:lnTo>
                      <a:lnTo>
                        <a:pt x="635" y="1094"/>
                      </a:lnTo>
                      <a:lnTo>
                        <a:pt x="618" y="1094"/>
                      </a:lnTo>
                      <a:lnTo>
                        <a:pt x="603" y="1092"/>
                      </a:lnTo>
                      <a:lnTo>
                        <a:pt x="590" y="1092"/>
                      </a:lnTo>
                      <a:lnTo>
                        <a:pt x="577" y="1090"/>
                      </a:lnTo>
                      <a:lnTo>
                        <a:pt x="562" y="1090"/>
                      </a:lnTo>
                      <a:lnTo>
                        <a:pt x="549" y="1088"/>
                      </a:lnTo>
                      <a:lnTo>
                        <a:pt x="536" y="1088"/>
                      </a:lnTo>
                      <a:lnTo>
                        <a:pt x="523" y="1085"/>
                      </a:lnTo>
                      <a:lnTo>
                        <a:pt x="510" y="1085"/>
                      </a:lnTo>
                      <a:lnTo>
                        <a:pt x="497" y="1081"/>
                      </a:lnTo>
                      <a:lnTo>
                        <a:pt x="486" y="1079"/>
                      </a:lnTo>
                      <a:lnTo>
                        <a:pt x="475" y="1077"/>
                      </a:lnTo>
                      <a:lnTo>
                        <a:pt x="464" y="1075"/>
                      </a:lnTo>
                      <a:lnTo>
                        <a:pt x="451" y="1072"/>
                      </a:lnTo>
                      <a:lnTo>
                        <a:pt x="441" y="1068"/>
                      </a:lnTo>
                      <a:lnTo>
                        <a:pt x="430" y="1066"/>
                      </a:lnTo>
                      <a:lnTo>
                        <a:pt x="419" y="1062"/>
                      </a:lnTo>
                      <a:lnTo>
                        <a:pt x="408" y="1059"/>
                      </a:lnTo>
                      <a:lnTo>
                        <a:pt x="401" y="1055"/>
                      </a:lnTo>
                      <a:lnTo>
                        <a:pt x="391" y="1051"/>
                      </a:lnTo>
                      <a:lnTo>
                        <a:pt x="382" y="1047"/>
                      </a:lnTo>
                      <a:lnTo>
                        <a:pt x="373" y="1044"/>
                      </a:lnTo>
                      <a:lnTo>
                        <a:pt x="363" y="1040"/>
                      </a:lnTo>
                      <a:lnTo>
                        <a:pt x="354" y="1036"/>
                      </a:lnTo>
                      <a:lnTo>
                        <a:pt x="347" y="1031"/>
                      </a:lnTo>
                      <a:lnTo>
                        <a:pt x="339" y="1027"/>
                      </a:lnTo>
                      <a:lnTo>
                        <a:pt x="332" y="1023"/>
                      </a:lnTo>
                      <a:lnTo>
                        <a:pt x="322" y="1018"/>
                      </a:lnTo>
                      <a:lnTo>
                        <a:pt x="315" y="1014"/>
                      </a:lnTo>
                      <a:lnTo>
                        <a:pt x="307" y="1010"/>
                      </a:lnTo>
                      <a:lnTo>
                        <a:pt x="300" y="1007"/>
                      </a:lnTo>
                      <a:lnTo>
                        <a:pt x="293" y="1001"/>
                      </a:lnTo>
                      <a:lnTo>
                        <a:pt x="287" y="995"/>
                      </a:lnTo>
                      <a:lnTo>
                        <a:pt x="280" y="990"/>
                      </a:lnTo>
                      <a:lnTo>
                        <a:pt x="274" y="986"/>
                      </a:lnTo>
                      <a:lnTo>
                        <a:pt x="267" y="980"/>
                      </a:lnTo>
                      <a:lnTo>
                        <a:pt x="261" y="975"/>
                      </a:lnTo>
                      <a:lnTo>
                        <a:pt x="255" y="971"/>
                      </a:lnTo>
                      <a:lnTo>
                        <a:pt x="250" y="967"/>
                      </a:lnTo>
                      <a:lnTo>
                        <a:pt x="244" y="960"/>
                      </a:lnTo>
                      <a:lnTo>
                        <a:pt x="239" y="956"/>
                      </a:lnTo>
                      <a:lnTo>
                        <a:pt x="233" y="951"/>
                      </a:lnTo>
                      <a:lnTo>
                        <a:pt x="229" y="945"/>
                      </a:lnTo>
                      <a:lnTo>
                        <a:pt x="224" y="941"/>
                      </a:lnTo>
                      <a:lnTo>
                        <a:pt x="218" y="936"/>
                      </a:lnTo>
                      <a:lnTo>
                        <a:pt x="214" y="932"/>
                      </a:lnTo>
                      <a:lnTo>
                        <a:pt x="209" y="926"/>
                      </a:lnTo>
                      <a:lnTo>
                        <a:pt x="205" y="921"/>
                      </a:lnTo>
                      <a:lnTo>
                        <a:pt x="200" y="917"/>
                      </a:lnTo>
                      <a:lnTo>
                        <a:pt x="196" y="912"/>
                      </a:lnTo>
                      <a:lnTo>
                        <a:pt x="192" y="908"/>
                      </a:lnTo>
                      <a:lnTo>
                        <a:pt x="186" y="904"/>
                      </a:lnTo>
                      <a:lnTo>
                        <a:pt x="183" y="899"/>
                      </a:lnTo>
                      <a:lnTo>
                        <a:pt x="179" y="895"/>
                      </a:lnTo>
                      <a:lnTo>
                        <a:pt x="177" y="891"/>
                      </a:lnTo>
                      <a:lnTo>
                        <a:pt x="170" y="884"/>
                      </a:lnTo>
                      <a:lnTo>
                        <a:pt x="162" y="874"/>
                      </a:lnTo>
                      <a:lnTo>
                        <a:pt x="157" y="869"/>
                      </a:lnTo>
                      <a:lnTo>
                        <a:pt x="153" y="861"/>
                      </a:lnTo>
                      <a:lnTo>
                        <a:pt x="147" y="858"/>
                      </a:lnTo>
                      <a:lnTo>
                        <a:pt x="146" y="854"/>
                      </a:lnTo>
                      <a:lnTo>
                        <a:pt x="142" y="850"/>
                      </a:lnTo>
                      <a:lnTo>
                        <a:pt x="138" y="846"/>
                      </a:lnTo>
                      <a:lnTo>
                        <a:pt x="134" y="841"/>
                      </a:lnTo>
                      <a:lnTo>
                        <a:pt x="132" y="839"/>
                      </a:lnTo>
                      <a:lnTo>
                        <a:pt x="129" y="833"/>
                      </a:lnTo>
                      <a:lnTo>
                        <a:pt x="127" y="830"/>
                      </a:lnTo>
                      <a:lnTo>
                        <a:pt x="121" y="824"/>
                      </a:lnTo>
                      <a:lnTo>
                        <a:pt x="119" y="819"/>
                      </a:lnTo>
                      <a:lnTo>
                        <a:pt x="116" y="815"/>
                      </a:lnTo>
                      <a:lnTo>
                        <a:pt x="114" y="809"/>
                      </a:lnTo>
                      <a:lnTo>
                        <a:pt x="110" y="804"/>
                      </a:lnTo>
                      <a:lnTo>
                        <a:pt x="106" y="798"/>
                      </a:lnTo>
                      <a:lnTo>
                        <a:pt x="105" y="792"/>
                      </a:lnTo>
                      <a:lnTo>
                        <a:pt x="101" y="787"/>
                      </a:lnTo>
                      <a:lnTo>
                        <a:pt x="97" y="781"/>
                      </a:lnTo>
                      <a:lnTo>
                        <a:pt x="95" y="776"/>
                      </a:lnTo>
                      <a:lnTo>
                        <a:pt x="92" y="770"/>
                      </a:lnTo>
                      <a:lnTo>
                        <a:pt x="88" y="763"/>
                      </a:lnTo>
                      <a:lnTo>
                        <a:pt x="82" y="757"/>
                      </a:lnTo>
                      <a:lnTo>
                        <a:pt x="80" y="752"/>
                      </a:lnTo>
                      <a:lnTo>
                        <a:pt x="77" y="744"/>
                      </a:lnTo>
                      <a:lnTo>
                        <a:pt x="75" y="738"/>
                      </a:lnTo>
                      <a:lnTo>
                        <a:pt x="71" y="731"/>
                      </a:lnTo>
                      <a:lnTo>
                        <a:pt x="67" y="725"/>
                      </a:lnTo>
                      <a:lnTo>
                        <a:pt x="65" y="720"/>
                      </a:lnTo>
                      <a:lnTo>
                        <a:pt x="62" y="714"/>
                      </a:lnTo>
                      <a:lnTo>
                        <a:pt x="60" y="707"/>
                      </a:lnTo>
                      <a:lnTo>
                        <a:pt x="56" y="701"/>
                      </a:lnTo>
                      <a:lnTo>
                        <a:pt x="54" y="696"/>
                      </a:lnTo>
                      <a:lnTo>
                        <a:pt x="52" y="690"/>
                      </a:lnTo>
                      <a:lnTo>
                        <a:pt x="49" y="683"/>
                      </a:lnTo>
                      <a:lnTo>
                        <a:pt x="45" y="677"/>
                      </a:lnTo>
                      <a:lnTo>
                        <a:pt x="43" y="671"/>
                      </a:lnTo>
                      <a:lnTo>
                        <a:pt x="41" y="666"/>
                      </a:lnTo>
                      <a:lnTo>
                        <a:pt x="38" y="660"/>
                      </a:lnTo>
                      <a:lnTo>
                        <a:pt x="36" y="655"/>
                      </a:lnTo>
                      <a:lnTo>
                        <a:pt x="34" y="647"/>
                      </a:lnTo>
                      <a:lnTo>
                        <a:pt x="30" y="644"/>
                      </a:lnTo>
                      <a:lnTo>
                        <a:pt x="28" y="638"/>
                      </a:lnTo>
                      <a:lnTo>
                        <a:pt x="26" y="632"/>
                      </a:lnTo>
                      <a:lnTo>
                        <a:pt x="23" y="629"/>
                      </a:lnTo>
                      <a:lnTo>
                        <a:pt x="21" y="621"/>
                      </a:lnTo>
                      <a:lnTo>
                        <a:pt x="19" y="617"/>
                      </a:lnTo>
                      <a:lnTo>
                        <a:pt x="17" y="612"/>
                      </a:lnTo>
                      <a:lnTo>
                        <a:pt x="15" y="608"/>
                      </a:lnTo>
                      <a:lnTo>
                        <a:pt x="13" y="604"/>
                      </a:lnTo>
                      <a:lnTo>
                        <a:pt x="11" y="601"/>
                      </a:lnTo>
                      <a:lnTo>
                        <a:pt x="11" y="595"/>
                      </a:lnTo>
                      <a:lnTo>
                        <a:pt x="10" y="591"/>
                      </a:lnTo>
                      <a:lnTo>
                        <a:pt x="8" y="590"/>
                      </a:lnTo>
                      <a:lnTo>
                        <a:pt x="6" y="582"/>
                      </a:lnTo>
                      <a:lnTo>
                        <a:pt x="4" y="578"/>
                      </a:lnTo>
                      <a:lnTo>
                        <a:pt x="2" y="575"/>
                      </a:lnTo>
                      <a:lnTo>
                        <a:pt x="0" y="571"/>
                      </a:lnTo>
                      <a:lnTo>
                        <a:pt x="0" y="569"/>
                      </a:lnTo>
                      <a:close/>
                    </a:path>
                  </a:pathLst>
                </a:custGeom>
                <a:solidFill>
                  <a:srgbClr val="333333"/>
                </a:solidFill>
                <a:ln w="9525" cap="flat" cmpd="sng">
                  <a:solidFill>
                    <a:srgbClr val="5F5F5F"/>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73" name="Google Shape;2773;p52"/>
                <p:cNvSpPr/>
                <p:nvPr/>
              </p:nvSpPr>
              <p:spPr>
                <a:xfrm rot="1140000">
                  <a:off x="8539" y="2880"/>
                  <a:ext cx="2225" cy="842"/>
                </a:xfrm>
                <a:custGeom>
                  <a:avLst/>
                  <a:gdLst/>
                  <a:ahLst/>
                  <a:cxnLst/>
                  <a:rect l="l" t="t" r="r" b="b"/>
                  <a:pathLst>
                    <a:path w="2042" h="839" extrusionOk="0">
                      <a:moveTo>
                        <a:pt x="0" y="718"/>
                      </a:moveTo>
                      <a:lnTo>
                        <a:pt x="0" y="716"/>
                      </a:lnTo>
                      <a:lnTo>
                        <a:pt x="1" y="716"/>
                      </a:lnTo>
                      <a:lnTo>
                        <a:pt x="1" y="711"/>
                      </a:lnTo>
                      <a:lnTo>
                        <a:pt x="7" y="707"/>
                      </a:lnTo>
                      <a:lnTo>
                        <a:pt x="11" y="701"/>
                      </a:lnTo>
                      <a:lnTo>
                        <a:pt x="18" y="696"/>
                      </a:lnTo>
                      <a:lnTo>
                        <a:pt x="20" y="690"/>
                      </a:lnTo>
                      <a:lnTo>
                        <a:pt x="26" y="686"/>
                      </a:lnTo>
                      <a:lnTo>
                        <a:pt x="28" y="683"/>
                      </a:lnTo>
                      <a:lnTo>
                        <a:pt x="33" y="679"/>
                      </a:lnTo>
                      <a:lnTo>
                        <a:pt x="37" y="673"/>
                      </a:lnTo>
                      <a:lnTo>
                        <a:pt x="42" y="670"/>
                      </a:lnTo>
                      <a:lnTo>
                        <a:pt x="46" y="664"/>
                      </a:lnTo>
                      <a:lnTo>
                        <a:pt x="52" y="658"/>
                      </a:lnTo>
                      <a:lnTo>
                        <a:pt x="57" y="653"/>
                      </a:lnTo>
                      <a:lnTo>
                        <a:pt x="63" y="649"/>
                      </a:lnTo>
                      <a:lnTo>
                        <a:pt x="69" y="642"/>
                      </a:lnTo>
                      <a:lnTo>
                        <a:pt x="78" y="636"/>
                      </a:lnTo>
                      <a:lnTo>
                        <a:pt x="83" y="631"/>
                      </a:lnTo>
                      <a:lnTo>
                        <a:pt x="89" y="623"/>
                      </a:lnTo>
                      <a:lnTo>
                        <a:pt x="96" y="616"/>
                      </a:lnTo>
                      <a:lnTo>
                        <a:pt x="106" y="610"/>
                      </a:lnTo>
                      <a:lnTo>
                        <a:pt x="113" y="604"/>
                      </a:lnTo>
                      <a:lnTo>
                        <a:pt x="121" y="597"/>
                      </a:lnTo>
                      <a:lnTo>
                        <a:pt x="130" y="590"/>
                      </a:lnTo>
                      <a:lnTo>
                        <a:pt x="141" y="582"/>
                      </a:lnTo>
                      <a:lnTo>
                        <a:pt x="150" y="575"/>
                      </a:lnTo>
                      <a:lnTo>
                        <a:pt x="160" y="567"/>
                      </a:lnTo>
                      <a:lnTo>
                        <a:pt x="169" y="560"/>
                      </a:lnTo>
                      <a:lnTo>
                        <a:pt x="178" y="552"/>
                      </a:lnTo>
                      <a:lnTo>
                        <a:pt x="190" y="545"/>
                      </a:lnTo>
                      <a:lnTo>
                        <a:pt x="201" y="537"/>
                      </a:lnTo>
                      <a:lnTo>
                        <a:pt x="212" y="528"/>
                      </a:lnTo>
                      <a:lnTo>
                        <a:pt x="223" y="521"/>
                      </a:lnTo>
                      <a:lnTo>
                        <a:pt x="236" y="511"/>
                      </a:lnTo>
                      <a:lnTo>
                        <a:pt x="247" y="502"/>
                      </a:lnTo>
                      <a:lnTo>
                        <a:pt x="260" y="495"/>
                      </a:lnTo>
                      <a:lnTo>
                        <a:pt x="275" y="485"/>
                      </a:lnTo>
                      <a:lnTo>
                        <a:pt x="288" y="476"/>
                      </a:lnTo>
                      <a:lnTo>
                        <a:pt x="301" y="469"/>
                      </a:lnTo>
                      <a:lnTo>
                        <a:pt x="314" y="459"/>
                      </a:lnTo>
                      <a:lnTo>
                        <a:pt x="331" y="452"/>
                      </a:lnTo>
                      <a:lnTo>
                        <a:pt x="344" y="443"/>
                      </a:lnTo>
                      <a:lnTo>
                        <a:pt x="359" y="433"/>
                      </a:lnTo>
                      <a:lnTo>
                        <a:pt x="376" y="424"/>
                      </a:lnTo>
                      <a:lnTo>
                        <a:pt x="391" y="415"/>
                      </a:lnTo>
                      <a:lnTo>
                        <a:pt x="407" y="405"/>
                      </a:lnTo>
                      <a:lnTo>
                        <a:pt x="422" y="396"/>
                      </a:lnTo>
                      <a:lnTo>
                        <a:pt x="441" y="389"/>
                      </a:lnTo>
                      <a:lnTo>
                        <a:pt x="459" y="379"/>
                      </a:lnTo>
                      <a:lnTo>
                        <a:pt x="476" y="370"/>
                      </a:lnTo>
                      <a:lnTo>
                        <a:pt x="495" y="361"/>
                      </a:lnTo>
                      <a:lnTo>
                        <a:pt x="513" y="353"/>
                      </a:lnTo>
                      <a:lnTo>
                        <a:pt x="532" y="342"/>
                      </a:lnTo>
                      <a:lnTo>
                        <a:pt x="551" y="335"/>
                      </a:lnTo>
                      <a:lnTo>
                        <a:pt x="571" y="325"/>
                      </a:lnTo>
                      <a:lnTo>
                        <a:pt x="592" y="318"/>
                      </a:lnTo>
                      <a:lnTo>
                        <a:pt x="612" y="309"/>
                      </a:lnTo>
                      <a:lnTo>
                        <a:pt x="633" y="299"/>
                      </a:lnTo>
                      <a:lnTo>
                        <a:pt x="651" y="290"/>
                      </a:lnTo>
                      <a:lnTo>
                        <a:pt x="672" y="281"/>
                      </a:lnTo>
                      <a:lnTo>
                        <a:pt x="694" y="273"/>
                      </a:lnTo>
                      <a:lnTo>
                        <a:pt x="713" y="264"/>
                      </a:lnTo>
                      <a:lnTo>
                        <a:pt x="733" y="256"/>
                      </a:lnTo>
                      <a:lnTo>
                        <a:pt x="752" y="249"/>
                      </a:lnTo>
                      <a:lnTo>
                        <a:pt x="772" y="242"/>
                      </a:lnTo>
                      <a:lnTo>
                        <a:pt x="793" y="232"/>
                      </a:lnTo>
                      <a:lnTo>
                        <a:pt x="811" y="225"/>
                      </a:lnTo>
                      <a:lnTo>
                        <a:pt x="830" y="215"/>
                      </a:lnTo>
                      <a:lnTo>
                        <a:pt x="850" y="208"/>
                      </a:lnTo>
                      <a:lnTo>
                        <a:pt x="869" y="201"/>
                      </a:lnTo>
                      <a:lnTo>
                        <a:pt x="888" y="195"/>
                      </a:lnTo>
                      <a:lnTo>
                        <a:pt x="906" y="188"/>
                      </a:lnTo>
                      <a:lnTo>
                        <a:pt x="927" y="182"/>
                      </a:lnTo>
                      <a:lnTo>
                        <a:pt x="943" y="174"/>
                      </a:lnTo>
                      <a:lnTo>
                        <a:pt x="964" y="167"/>
                      </a:lnTo>
                      <a:lnTo>
                        <a:pt x="981" y="160"/>
                      </a:lnTo>
                      <a:lnTo>
                        <a:pt x="1001" y="152"/>
                      </a:lnTo>
                      <a:lnTo>
                        <a:pt x="1020" y="145"/>
                      </a:lnTo>
                      <a:lnTo>
                        <a:pt x="1038" y="139"/>
                      </a:lnTo>
                      <a:lnTo>
                        <a:pt x="1057" y="134"/>
                      </a:lnTo>
                      <a:lnTo>
                        <a:pt x="1074" y="128"/>
                      </a:lnTo>
                      <a:lnTo>
                        <a:pt x="1094" y="121"/>
                      </a:lnTo>
                      <a:lnTo>
                        <a:pt x="1113" y="115"/>
                      </a:lnTo>
                      <a:lnTo>
                        <a:pt x="1130" y="109"/>
                      </a:lnTo>
                      <a:lnTo>
                        <a:pt x="1150" y="104"/>
                      </a:lnTo>
                      <a:lnTo>
                        <a:pt x="1167" y="98"/>
                      </a:lnTo>
                      <a:lnTo>
                        <a:pt x="1187" y="93"/>
                      </a:lnTo>
                      <a:lnTo>
                        <a:pt x="1206" y="89"/>
                      </a:lnTo>
                      <a:lnTo>
                        <a:pt x="1224" y="83"/>
                      </a:lnTo>
                      <a:lnTo>
                        <a:pt x="1243" y="78"/>
                      </a:lnTo>
                      <a:lnTo>
                        <a:pt x="1260" y="74"/>
                      </a:lnTo>
                      <a:lnTo>
                        <a:pt x="1280" y="68"/>
                      </a:lnTo>
                      <a:lnTo>
                        <a:pt x="1299" y="65"/>
                      </a:lnTo>
                      <a:lnTo>
                        <a:pt x="1318" y="59"/>
                      </a:lnTo>
                      <a:lnTo>
                        <a:pt x="1336" y="55"/>
                      </a:lnTo>
                      <a:lnTo>
                        <a:pt x="1355" y="52"/>
                      </a:lnTo>
                      <a:lnTo>
                        <a:pt x="1375" y="48"/>
                      </a:lnTo>
                      <a:lnTo>
                        <a:pt x="1394" y="42"/>
                      </a:lnTo>
                      <a:lnTo>
                        <a:pt x="1413" y="40"/>
                      </a:lnTo>
                      <a:lnTo>
                        <a:pt x="1431" y="35"/>
                      </a:lnTo>
                      <a:lnTo>
                        <a:pt x="1453" y="33"/>
                      </a:lnTo>
                      <a:lnTo>
                        <a:pt x="1470" y="29"/>
                      </a:lnTo>
                      <a:lnTo>
                        <a:pt x="1491" y="27"/>
                      </a:lnTo>
                      <a:lnTo>
                        <a:pt x="1511" y="26"/>
                      </a:lnTo>
                      <a:lnTo>
                        <a:pt x="1532" y="24"/>
                      </a:lnTo>
                      <a:lnTo>
                        <a:pt x="1550" y="20"/>
                      </a:lnTo>
                      <a:lnTo>
                        <a:pt x="1573" y="18"/>
                      </a:lnTo>
                      <a:lnTo>
                        <a:pt x="1591" y="14"/>
                      </a:lnTo>
                      <a:lnTo>
                        <a:pt x="1612" y="14"/>
                      </a:lnTo>
                      <a:lnTo>
                        <a:pt x="1632" y="13"/>
                      </a:lnTo>
                      <a:lnTo>
                        <a:pt x="1653" y="11"/>
                      </a:lnTo>
                      <a:lnTo>
                        <a:pt x="1673" y="9"/>
                      </a:lnTo>
                      <a:lnTo>
                        <a:pt x="1695" y="7"/>
                      </a:lnTo>
                      <a:lnTo>
                        <a:pt x="1716" y="5"/>
                      </a:lnTo>
                      <a:lnTo>
                        <a:pt x="1738" y="5"/>
                      </a:lnTo>
                      <a:lnTo>
                        <a:pt x="1759" y="3"/>
                      </a:lnTo>
                      <a:lnTo>
                        <a:pt x="1781" y="3"/>
                      </a:lnTo>
                      <a:lnTo>
                        <a:pt x="1805" y="3"/>
                      </a:lnTo>
                      <a:lnTo>
                        <a:pt x="1826" y="3"/>
                      </a:lnTo>
                      <a:lnTo>
                        <a:pt x="1850" y="3"/>
                      </a:lnTo>
                      <a:lnTo>
                        <a:pt x="1872" y="3"/>
                      </a:lnTo>
                      <a:lnTo>
                        <a:pt x="2038" y="0"/>
                      </a:lnTo>
                      <a:lnTo>
                        <a:pt x="2042" y="137"/>
                      </a:lnTo>
                      <a:lnTo>
                        <a:pt x="2038" y="137"/>
                      </a:lnTo>
                      <a:lnTo>
                        <a:pt x="2034" y="137"/>
                      </a:lnTo>
                      <a:lnTo>
                        <a:pt x="2031" y="137"/>
                      </a:lnTo>
                      <a:lnTo>
                        <a:pt x="2027" y="139"/>
                      </a:lnTo>
                      <a:lnTo>
                        <a:pt x="2021" y="139"/>
                      </a:lnTo>
                      <a:lnTo>
                        <a:pt x="2017" y="141"/>
                      </a:lnTo>
                      <a:lnTo>
                        <a:pt x="2010" y="141"/>
                      </a:lnTo>
                      <a:lnTo>
                        <a:pt x="2004" y="143"/>
                      </a:lnTo>
                      <a:lnTo>
                        <a:pt x="1997" y="145"/>
                      </a:lnTo>
                      <a:lnTo>
                        <a:pt x="1990" y="145"/>
                      </a:lnTo>
                      <a:lnTo>
                        <a:pt x="1986" y="145"/>
                      </a:lnTo>
                      <a:lnTo>
                        <a:pt x="1980" y="147"/>
                      </a:lnTo>
                      <a:lnTo>
                        <a:pt x="1975" y="147"/>
                      </a:lnTo>
                      <a:lnTo>
                        <a:pt x="1971" y="148"/>
                      </a:lnTo>
                      <a:lnTo>
                        <a:pt x="1965" y="148"/>
                      </a:lnTo>
                      <a:lnTo>
                        <a:pt x="1960" y="148"/>
                      </a:lnTo>
                      <a:lnTo>
                        <a:pt x="1954" y="150"/>
                      </a:lnTo>
                      <a:lnTo>
                        <a:pt x="1950" y="150"/>
                      </a:lnTo>
                      <a:lnTo>
                        <a:pt x="1943" y="150"/>
                      </a:lnTo>
                      <a:lnTo>
                        <a:pt x="1937" y="150"/>
                      </a:lnTo>
                      <a:lnTo>
                        <a:pt x="1932" y="150"/>
                      </a:lnTo>
                      <a:lnTo>
                        <a:pt x="1926" y="152"/>
                      </a:lnTo>
                      <a:lnTo>
                        <a:pt x="1919" y="152"/>
                      </a:lnTo>
                      <a:lnTo>
                        <a:pt x="1913" y="152"/>
                      </a:lnTo>
                      <a:lnTo>
                        <a:pt x="1906" y="152"/>
                      </a:lnTo>
                      <a:lnTo>
                        <a:pt x="1900" y="152"/>
                      </a:lnTo>
                      <a:lnTo>
                        <a:pt x="1893" y="152"/>
                      </a:lnTo>
                      <a:lnTo>
                        <a:pt x="1885" y="152"/>
                      </a:lnTo>
                      <a:lnTo>
                        <a:pt x="1878" y="152"/>
                      </a:lnTo>
                      <a:lnTo>
                        <a:pt x="1870" y="154"/>
                      </a:lnTo>
                      <a:lnTo>
                        <a:pt x="1863" y="154"/>
                      </a:lnTo>
                      <a:lnTo>
                        <a:pt x="1856" y="154"/>
                      </a:lnTo>
                      <a:lnTo>
                        <a:pt x="1848" y="154"/>
                      </a:lnTo>
                      <a:lnTo>
                        <a:pt x="1841" y="154"/>
                      </a:lnTo>
                      <a:lnTo>
                        <a:pt x="1831" y="154"/>
                      </a:lnTo>
                      <a:lnTo>
                        <a:pt x="1822" y="154"/>
                      </a:lnTo>
                      <a:lnTo>
                        <a:pt x="1815" y="154"/>
                      </a:lnTo>
                      <a:lnTo>
                        <a:pt x="1805" y="154"/>
                      </a:lnTo>
                      <a:lnTo>
                        <a:pt x="1796" y="152"/>
                      </a:lnTo>
                      <a:lnTo>
                        <a:pt x="1787" y="152"/>
                      </a:lnTo>
                      <a:lnTo>
                        <a:pt x="1777" y="152"/>
                      </a:lnTo>
                      <a:lnTo>
                        <a:pt x="1768" y="152"/>
                      </a:lnTo>
                      <a:lnTo>
                        <a:pt x="1759" y="152"/>
                      </a:lnTo>
                      <a:lnTo>
                        <a:pt x="1749" y="150"/>
                      </a:lnTo>
                      <a:lnTo>
                        <a:pt x="1740" y="150"/>
                      </a:lnTo>
                      <a:lnTo>
                        <a:pt x="1729" y="150"/>
                      </a:lnTo>
                      <a:lnTo>
                        <a:pt x="1718" y="148"/>
                      </a:lnTo>
                      <a:lnTo>
                        <a:pt x="1708" y="148"/>
                      </a:lnTo>
                      <a:lnTo>
                        <a:pt x="1699" y="147"/>
                      </a:lnTo>
                      <a:lnTo>
                        <a:pt x="1690" y="147"/>
                      </a:lnTo>
                      <a:lnTo>
                        <a:pt x="1677" y="145"/>
                      </a:lnTo>
                      <a:lnTo>
                        <a:pt x="1666" y="145"/>
                      </a:lnTo>
                      <a:lnTo>
                        <a:pt x="1656" y="143"/>
                      </a:lnTo>
                      <a:lnTo>
                        <a:pt x="1645" y="143"/>
                      </a:lnTo>
                      <a:lnTo>
                        <a:pt x="1634" y="141"/>
                      </a:lnTo>
                      <a:lnTo>
                        <a:pt x="1621" y="141"/>
                      </a:lnTo>
                      <a:lnTo>
                        <a:pt x="1612" y="141"/>
                      </a:lnTo>
                      <a:lnTo>
                        <a:pt x="1601" y="141"/>
                      </a:lnTo>
                      <a:lnTo>
                        <a:pt x="1589" y="139"/>
                      </a:lnTo>
                      <a:lnTo>
                        <a:pt x="1578" y="139"/>
                      </a:lnTo>
                      <a:lnTo>
                        <a:pt x="1567" y="137"/>
                      </a:lnTo>
                      <a:lnTo>
                        <a:pt x="1554" y="137"/>
                      </a:lnTo>
                      <a:lnTo>
                        <a:pt x="1545" y="137"/>
                      </a:lnTo>
                      <a:lnTo>
                        <a:pt x="1534" y="137"/>
                      </a:lnTo>
                      <a:lnTo>
                        <a:pt x="1520" y="137"/>
                      </a:lnTo>
                      <a:lnTo>
                        <a:pt x="1511" y="137"/>
                      </a:lnTo>
                      <a:lnTo>
                        <a:pt x="1498" y="137"/>
                      </a:lnTo>
                      <a:lnTo>
                        <a:pt x="1487" y="137"/>
                      </a:lnTo>
                      <a:lnTo>
                        <a:pt x="1476" y="137"/>
                      </a:lnTo>
                      <a:lnTo>
                        <a:pt x="1463" y="137"/>
                      </a:lnTo>
                      <a:lnTo>
                        <a:pt x="1452" y="137"/>
                      </a:lnTo>
                      <a:lnTo>
                        <a:pt x="1439" y="139"/>
                      </a:lnTo>
                      <a:lnTo>
                        <a:pt x="1427" y="139"/>
                      </a:lnTo>
                      <a:lnTo>
                        <a:pt x="1416" y="141"/>
                      </a:lnTo>
                      <a:lnTo>
                        <a:pt x="1405" y="141"/>
                      </a:lnTo>
                      <a:lnTo>
                        <a:pt x="1394" y="141"/>
                      </a:lnTo>
                      <a:lnTo>
                        <a:pt x="1381" y="141"/>
                      </a:lnTo>
                      <a:lnTo>
                        <a:pt x="1370" y="143"/>
                      </a:lnTo>
                      <a:lnTo>
                        <a:pt x="1359" y="145"/>
                      </a:lnTo>
                      <a:lnTo>
                        <a:pt x="1345" y="145"/>
                      </a:lnTo>
                      <a:lnTo>
                        <a:pt x="1336" y="147"/>
                      </a:lnTo>
                      <a:lnTo>
                        <a:pt x="1323" y="148"/>
                      </a:lnTo>
                      <a:lnTo>
                        <a:pt x="1310" y="150"/>
                      </a:lnTo>
                      <a:lnTo>
                        <a:pt x="1299" y="150"/>
                      </a:lnTo>
                      <a:lnTo>
                        <a:pt x="1286" y="152"/>
                      </a:lnTo>
                      <a:lnTo>
                        <a:pt x="1277" y="154"/>
                      </a:lnTo>
                      <a:lnTo>
                        <a:pt x="1262" y="156"/>
                      </a:lnTo>
                      <a:lnTo>
                        <a:pt x="1251" y="158"/>
                      </a:lnTo>
                      <a:lnTo>
                        <a:pt x="1239" y="158"/>
                      </a:lnTo>
                      <a:lnTo>
                        <a:pt x="1228" y="160"/>
                      </a:lnTo>
                      <a:lnTo>
                        <a:pt x="1215" y="161"/>
                      </a:lnTo>
                      <a:lnTo>
                        <a:pt x="1202" y="165"/>
                      </a:lnTo>
                      <a:lnTo>
                        <a:pt x="1191" y="167"/>
                      </a:lnTo>
                      <a:lnTo>
                        <a:pt x="1180" y="169"/>
                      </a:lnTo>
                      <a:lnTo>
                        <a:pt x="1167" y="173"/>
                      </a:lnTo>
                      <a:lnTo>
                        <a:pt x="1156" y="174"/>
                      </a:lnTo>
                      <a:lnTo>
                        <a:pt x="1143" y="176"/>
                      </a:lnTo>
                      <a:lnTo>
                        <a:pt x="1131" y="180"/>
                      </a:lnTo>
                      <a:lnTo>
                        <a:pt x="1120" y="182"/>
                      </a:lnTo>
                      <a:lnTo>
                        <a:pt x="1107" y="184"/>
                      </a:lnTo>
                      <a:lnTo>
                        <a:pt x="1096" y="188"/>
                      </a:lnTo>
                      <a:lnTo>
                        <a:pt x="1083" y="191"/>
                      </a:lnTo>
                      <a:lnTo>
                        <a:pt x="1072" y="193"/>
                      </a:lnTo>
                      <a:lnTo>
                        <a:pt x="1059" y="197"/>
                      </a:lnTo>
                      <a:lnTo>
                        <a:pt x="1048" y="201"/>
                      </a:lnTo>
                      <a:lnTo>
                        <a:pt x="1036" y="202"/>
                      </a:lnTo>
                      <a:lnTo>
                        <a:pt x="1023" y="206"/>
                      </a:lnTo>
                      <a:lnTo>
                        <a:pt x="1012" y="210"/>
                      </a:lnTo>
                      <a:lnTo>
                        <a:pt x="999" y="214"/>
                      </a:lnTo>
                      <a:lnTo>
                        <a:pt x="988" y="217"/>
                      </a:lnTo>
                      <a:lnTo>
                        <a:pt x="977" y="221"/>
                      </a:lnTo>
                      <a:lnTo>
                        <a:pt x="966" y="225"/>
                      </a:lnTo>
                      <a:lnTo>
                        <a:pt x="955" y="230"/>
                      </a:lnTo>
                      <a:lnTo>
                        <a:pt x="942" y="234"/>
                      </a:lnTo>
                      <a:lnTo>
                        <a:pt x="930" y="238"/>
                      </a:lnTo>
                      <a:lnTo>
                        <a:pt x="919" y="242"/>
                      </a:lnTo>
                      <a:lnTo>
                        <a:pt x="906" y="245"/>
                      </a:lnTo>
                      <a:lnTo>
                        <a:pt x="895" y="251"/>
                      </a:lnTo>
                      <a:lnTo>
                        <a:pt x="884" y="255"/>
                      </a:lnTo>
                      <a:lnTo>
                        <a:pt x="873" y="258"/>
                      </a:lnTo>
                      <a:lnTo>
                        <a:pt x="863" y="262"/>
                      </a:lnTo>
                      <a:lnTo>
                        <a:pt x="852" y="266"/>
                      </a:lnTo>
                      <a:lnTo>
                        <a:pt x="839" y="269"/>
                      </a:lnTo>
                      <a:lnTo>
                        <a:pt x="830" y="273"/>
                      </a:lnTo>
                      <a:lnTo>
                        <a:pt x="819" y="279"/>
                      </a:lnTo>
                      <a:lnTo>
                        <a:pt x="809" y="282"/>
                      </a:lnTo>
                      <a:lnTo>
                        <a:pt x="798" y="286"/>
                      </a:lnTo>
                      <a:lnTo>
                        <a:pt x="787" y="292"/>
                      </a:lnTo>
                      <a:lnTo>
                        <a:pt x="778" y="295"/>
                      </a:lnTo>
                      <a:lnTo>
                        <a:pt x="768" y="301"/>
                      </a:lnTo>
                      <a:lnTo>
                        <a:pt x="759" y="303"/>
                      </a:lnTo>
                      <a:lnTo>
                        <a:pt x="750" y="309"/>
                      </a:lnTo>
                      <a:lnTo>
                        <a:pt x="741" y="310"/>
                      </a:lnTo>
                      <a:lnTo>
                        <a:pt x="731" y="316"/>
                      </a:lnTo>
                      <a:lnTo>
                        <a:pt x="720" y="320"/>
                      </a:lnTo>
                      <a:lnTo>
                        <a:pt x="711" y="325"/>
                      </a:lnTo>
                      <a:lnTo>
                        <a:pt x="701" y="329"/>
                      </a:lnTo>
                      <a:lnTo>
                        <a:pt x="694" y="335"/>
                      </a:lnTo>
                      <a:lnTo>
                        <a:pt x="685" y="336"/>
                      </a:lnTo>
                      <a:lnTo>
                        <a:pt x="677" y="342"/>
                      </a:lnTo>
                      <a:lnTo>
                        <a:pt x="668" y="344"/>
                      </a:lnTo>
                      <a:lnTo>
                        <a:pt x="659" y="349"/>
                      </a:lnTo>
                      <a:lnTo>
                        <a:pt x="651" y="353"/>
                      </a:lnTo>
                      <a:lnTo>
                        <a:pt x="644" y="359"/>
                      </a:lnTo>
                      <a:lnTo>
                        <a:pt x="634" y="362"/>
                      </a:lnTo>
                      <a:lnTo>
                        <a:pt x="629" y="368"/>
                      </a:lnTo>
                      <a:lnTo>
                        <a:pt x="620" y="372"/>
                      </a:lnTo>
                      <a:lnTo>
                        <a:pt x="612" y="376"/>
                      </a:lnTo>
                      <a:lnTo>
                        <a:pt x="603" y="379"/>
                      </a:lnTo>
                      <a:lnTo>
                        <a:pt x="597" y="383"/>
                      </a:lnTo>
                      <a:lnTo>
                        <a:pt x="590" y="387"/>
                      </a:lnTo>
                      <a:lnTo>
                        <a:pt x="582" y="392"/>
                      </a:lnTo>
                      <a:lnTo>
                        <a:pt x="575" y="396"/>
                      </a:lnTo>
                      <a:lnTo>
                        <a:pt x="569" y="400"/>
                      </a:lnTo>
                      <a:lnTo>
                        <a:pt x="562" y="403"/>
                      </a:lnTo>
                      <a:lnTo>
                        <a:pt x="554" y="409"/>
                      </a:lnTo>
                      <a:lnTo>
                        <a:pt x="547" y="413"/>
                      </a:lnTo>
                      <a:lnTo>
                        <a:pt x="541" y="418"/>
                      </a:lnTo>
                      <a:lnTo>
                        <a:pt x="534" y="420"/>
                      </a:lnTo>
                      <a:lnTo>
                        <a:pt x="528" y="426"/>
                      </a:lnTo>
                      <a:lnTo>
                        <a:pt x="523" y="429"/>
                      </a:lnTo>
                      <a:lnTo>
                        <a:pt x="517" y="435"/>
                      </a:lnTo>
                      <a:lnTo>
                        <a:pt x="510" y="437"/>
                      </a:lnTo>
                      <a:lnTo>
                        <a:pt x="506" y="443"/>
                      </a:lnTo>
                      <a:lnTo>
                        <a:pt x="500" y="444"/>
                      </a:lnTo>
                      <a:lnTo>
                        <a:pt x="495" y="450"/>
                      </a:lnTo>
                      <a:lnTo>
                        <a:pt x="487" y="454"/>
                      </a:lnTo>
                      <a:lnTo>
                        <a:pt x="482" y="457"/>
                      </a:lnTo>
                      <a:lnTo>
                        <a:pt x="478" y="461"/>
                      </a:lnTo>
                      <a:lnTo>
                        <a:pt x="474" y="467"/>
                      </a:lnTo>
                      <a:lnTo>
                        <a:pt x="469" y="470"/>
                      </a:lnTo>
                      <a:lnTo>
                        <a:pt x="463" y="474"/>
                      </a:lnTo>
                      <a:lnTo>
                        <a:pt x="459" y="478"/>
                      </a:lnTo>
                      <a:lnTo>
                        <a:pt x="456" y="483"/>
                      </a:lnTo>
                      <a:lnTo>
                        <a:pt x="450" y="487"/>
                      </a:lnTo>
                      <a:lnTo>
                        <a:pt x="446" y="491"/>
                      </a:lnTo>
                      <a:lnTo>
                        <a:pt x="443" y="495"/>
                      </a:lnTo>
                      <a:lnTo>
                        <a:pt x="439" y="498"/>
                      </a:lnTo>
                      <a:lnTo>
                        <a:pt x="435" y="502"/>
                      </a:lnTo>
                      <a:lnTo>
                        <a:pt x="430" y="506"/>
                      </a:lnTo>
                      <a:lnTo>
                        <a:pt x="424" y="510"/>
                      </a:lnTo>
                      <a:lnTo>
                        <a:pt x="420" y="513"/>
                      </a:lnTo>
                      <a:lnTo>
                        <a:pt x="415" y="519"/>
                      </a:lnTo>
                      <a:lnTo>
                        <a:pt x="409" y="524"/>
                      </a:lnTo>
                      <a:lnTo>
                        <a:pt x="404" y="530"/>
                      </a:lnTo>
                      <a:lnTo>
                        <a:pt x="398" y="537"/>
                      </a:lnTo>
                      <a:lnTo>
                        <a:pt x="391" y="541"/>
                      </a:lnTo>
                      <a:lnTo>
                        <a:pt x="385" y="547"/>
                      </a:lnTo>
                      <a:lnTo>
                        <a:pt x="379" y="552"/>
                      </a:lnTo>
                      <a:lnTo>
                        <a:pt x="374" y="560"/>
                      </a:lnTo>
                      <a:lnTo>
                        <a:pt x="364" y="565"/>
                      </a:lnTo>
                      <a:lnTo>
                        <a:pt x="359" y="571"/>
                      </a:lnTo>
                      <a:lnTo>
                        <a:pt x="351" y="578"/>
                      </a:lnTo>
                      <a:lnTo>
                        <a:pt x="344" y="586"/>
                      </a:lnTo>
                      <a:lnTo>
                        <a:pt x="337" y="591"/>
                      </a:lnTo>
                      <a:lnTo>
                        <a:pt x="331" y="599"/>
                      </a:lnTo>
                      <a:lnTo>
                        <a:pt x="322" y="606"/>
                      </a:lnTo>
                      <a:lnTo>
                        <a:pt x="314" y="612"/>
                      </a:lnTo>
                      <a:lnTo>
                        <a:pt x="305" y="619"/>
                      </a:lnTo>
                      <a:lnTo>
                        <a:pt x="297" y="627"/>
                      </a:lnTo>
                      <a:lnTo>
                        <a:pt x="290" y="632"/>
                      </a:lnTo>
                      <a:lnTo>
                        <a:pt x="283" y="640"/>
                      </a:lnTo>
                      <a:lnTo>
                        <a:pt x="275" y="649"/>
                      </a:lnTo>
                      <a:lnTo>
                        <a:pt x="268" y="657"/>
                      </a:lnTo>
                      <a:lnTo>
                        <a:pt x="260" y="662"/>
                      </a:lnTo>
                      <a:lnTo>
                        <a:pt x="251" y="670"/>
                      </a:lnTo>
                      <a:lnTo>
                        <a:pt x="243" y="677"/>
                      </a:lnTo>
                      <a:lnTo>
                        <a:pt x="236" y="685"/>
                      </a:lnTo>
                      <a:lnTo>
                        <a:pt x="229" y="690"/>
                      </a:lnTo>
                      <a:lnTo>
                        <a:pt x="221" y="698"/>
                      </a:lnTo>
                      <a:lnTo>
                        <a:pt x="212" y="705"/>
                      </a:lnTo>
                      <a:lnTo>
                        <a:pt x="204" y="712"/>
                      </a:lnTo>
                      <a:lnTo>
                        <a:pt x="197" y="718"/>
                      </a:lnTo>
                      <a:lnTo>
                        <a:pt x="190" y="725"/>
                      </a:lnTo>
                      <a:lnTo>
                        <a:pt x="182" y="733"/>
                      </a:lnTo>
                      <a:lnTo>
                        <a:pt x="175" y="738"/>
                      </a:lnTo>
                      <a:lnTo>
                        <a:pt x="169" y="744"/>
                      </a:lnTo>
                      <a:lnTo>
                        <a:pt x="162" y="752"/>
                      </a:lnTo>
                      <a:lnTo>
                        <a:pt x="154" y="757"/>
                      </a:lnTo>
                      <a:lnTo>
                        <a:pt x="149" y="765"/>
                      </a:lnTo>
                      <a:lnTo>
                        <a:pt x="141" y="768"/>
                      </a:lnTo>
                      <a:lnTo>
                        <a:pt x="136" y="776"/>
                      </a:lnTo>
                      <a:lnTo>
                        <a:pt x="128" y="781"/>
                      </a:lnTo>
                      <a:lnTo>
                        <a:pt x="122" y="785"/>
                      </a:lnTo>
                      <a:lnTo>
                        <a:pt x="117" y="791"/>
                      </a:lnTo>
                      <a:lnTo>
                        <a:pt x="111" y="796"/>
                      </a:lnTo>
                      <a:lnTo>
                        <a:pt x="106" y="800"/>
                      </a:lnTo>
                      <a:lnTo>
                        <a:pt x="102" y="805"/>
                      </a:lnTo>
                      <a:lnTo>
                        <a:pt x="96" y="807"/>
                      </a:lnTo>
                      <a:lnTo>
                        <a:pt x="93" y="813"/>
                      </a:lnTo>
                      <a:lnTo>
                        <a:pt x="85" y="819"/>
                      </a:lnTo>
                      <a:lnTo>
                        <a:pt x="80" y="826"/>
                      </a:lnTo>
                      <a:lnTo>
                        <a:pt x="72" y="832"/>
                      </a:lnTo>
                      <a:lnTo>
                        <a:pt x="69" y="835"/>
                      </a:lnTo>
                      <a:lnTo>
                        <a:pt x="67" y="837"/>
                      </a:lnTo>
                      <a:lnTo>
                        <a:pt x="67" y="839"/>
                      </a:lnTo>
                      <a:lnTo>
                        <a:pt x="0" y="718"/>
                      </a:lnTo>
                      <a:close/>
                    </a:path>
                  </a:pathLst>
                </a:custGeom>
                <a:solidFill>
                  <a:srgbClr val="3333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777"/>
        <p:cNvGrpSpPr/>
        <p:nvPr/>
      </p:nvGrpSpPr>
      <p:grpSpPr>
        <a:xfrm>
          <a:off x="0" y="0"/>
          <a:ext cx="0" cy="0"/>
          <a:chOff x="0" y="0"/>
          <a:chExt cx="0" cy="0"/>
        </a:xfrm>
      </p:grpSpPr>
      <p:sp>
        <p:nvSpPr>
          <p:cNvPr id="2778" name="Google Shape;2778;p53"/>
          <p:cNvSpPr txBox="1">
            <a:spLocks noGrp="1"/>
          </p:cNvSpPr>
          <p:nvPr>
            <p:ph type="title"/>
          </p:nvPr>
        </p:nvSpPr>
        <p:spPr>
          <a:xfrm>
            <a:off x="457200" y="354012"/>
            <a:ext cx="8229600" cy="118745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GOWN</a:t>
            </a:r>
            <a:endParaRPr/>
          </a:p>
        </p:txBody>
      </p:sp>
      <p:sp>
        <p:nvSpPr>
          <p:cNvPr id="2779" name="Google Shape;2779;p53"/>
          <p:cNvSpPr txBox="1">
            <a:spLocks noGrp="1"/>
          </p:cNvSpPr>
          <p:nvPr>
            <p:ph type="body" idx="1"/>
          </p:nvPr>
        </p:nvSpPr>
        <p:spPr>
          <a:xfrm>
            <a:off x="469900" y="1531937"/>
            <a:ext cx="7088187" cy="5362575"/>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Wear a gown:</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during procedures and resident care activities that are likely to generate splashes of blood, body fluids, secretions or excretions </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remove soiled gown as soon as possible and wash hands </a:t>
            </a:r>
            <a:endParaRPr/>
          </a:p>
        </p:txBody>
      </p:sp>
      <p:grpSp>
        <p:nvGrpSpPr>
          <p:cNvPr id="2780" name="Google Shape;2780;p53"/>
          <p:cNvGrpSpPr/>
          <p:nvPr/>
        </p:nvGrpSpPr>
        <p:grpSpPr>
          <a:xfrm>
            <a:off x="6886575" y="1411287"/>
            <a:ext cx="1960562" cy="2447925"/>
            <a:chOff x="4169" y="1830"/>
            <a:chExt cx="1360" cy="1676"/>
          </a:xfrm>
        </p:grpSpPr>
        <p:sp>
          <p:nvSpPr>
            <p:cNvPr id="2781" name="Google Shape;2781;p53"/>
            <p:cNvSpPr/>
            <p:nvPr/>
          </p:nvSpPr>
          <p:spPr>
            <a:xfrm>
              <a:off x="4406" y="3454"/>
              <a:ext cx="53" cy="52"/>
            </a:xfrm>
            <a:custGeom>
              <a:avLst/>
              <a:gdLst/>
              <a:ahLst/>
              <a:cxnLst/>
              <a:rect l="l" t="t" r="r" b="b"/>
              <a:pathLst>
                <a:path w="58" h="53" extrusionOk="0">
                  <a:moveTo>
                    <a:pt x="3" y="5"/>
                  </a:moveTo>
                  <a:lnTo>
                    <a:pt x="0" y="52"/>
                  </a:lnTo>
                  <a:lnTo>
                    <a:pt x="1" y="52"/>
                  </a:lnTo>
                  <a:lnTo>
                    <a:pt x="4" y="52"/>
                  </a:lnTo>
                  <a:lnTo>
                    <a:pt x="7" y="52"/>
                  </a:lnTo>
                  <a:lnTo>
                    <a:pt x="10" y="52"/>
                  </a:lnTo>
                  <a:lnTo>
                    <a:pt x="15" y="52"/>
                  </a:lnTo>
                  <a:lnTo>
                    <a:pt x="19" y="52"/>
                  </a:lnTo>
                  <a:lnTo>
                    <a:pt x="26" y="53"/>
                  </a:lnTo>
                  <a:lnTo>
                    <a:pt x="30" y="52"/>
                  </a:lnTo>
                  <a:lnTo>
                    <a:pt x="35" y="52"/>
                  </a:lnTo>
                  <a:lnTo>
                    <a:pt x="39" y="52"/>
                  </a:lnTo>
                  <a:lnTo>
                    <a:pt x="45" y="52"/>
                  </a:lnTo>
                  <a:lnTo>
                    <a:pt x="48" y="50"/>
                  </a:lnTo>
                  <a:lnTo>
                    <a:pt x="53" y="50"/>
                  </a:lnTo>
                  <a:lnTo>
                    <a:pt x="55" y="49"/>
                  </a:lnTo>
                  <a:lnTo>
                    <a:pt x="58" y="47"/>
                  </a:lnTo>
                  <a:lnTo>
                    <a:pt x="58" y="0"/>
                  </a:lnTo>
                  <a:lnTo>
                    <a:pt x="3" y="5"/>
                  </a:lnTo>
                  <a:close/>
                </a:path>
              </a:pathLst>
            </a:custGeom>
            <a:solidFill>
              <a:srgbClr val="C2C2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82" name="Google Shape;2782;p53"/>
            <p:cNvSpPr/>
            <p:nvPr/>
          </p:nvSpPr>
          <p:spPr>
            <a:xfrm>
              <a:off x="4379" y="3328"/>
              <a:ext cx="125" cy="127"/>
            </a:xfrm>
            <a:custGeom>
              <a:avLst/>
              <a:gdLst/>
              <a:ahLst/>
              <a:cxnLst/>
              <a:rect l="l" t="t" r="r" b="b"/>
              <a:pathLst>
                <a:path w="135" h="130" extrusionOk="0">
                  <a:moveTo>
                    <a:pt x="1" y="10"/>
                  </a:moveTo>
                  <a:lnTo>
                    <a:pt x="130" y="0"/>
                  </a:lnTo>
                  <a:lnTo>
                    <a:pt x="135" y="54"/>
                  </a:lnTo>
                  <a:lnTo>
                    <a:pt x="133" y="91"/>
                  </a:lnTo>
                  <a:lnTo>
                    <a:pt x="122" y="115"/>
                  </a:lnTo>
                  <a:lnTo>
                    <a:pt x="90" y="129"/>
                  </a:lnTo>
                  <a:lnTo>
                    <a:pt x="43" y="130"/>
                  </a:lnTo>
                  <a:lnTo>
                    <a:pt x="14" y="120"/>
                  </a:lnTo>
                  <a:lnTo>
                    <a:pt x="0" y="82"/>
                  </a:lnTo>
                  <a:lnTo>
                    <a:pt x="1" y="10"/>
                  </a:lnTo>
                  <a:close/>
                </a:path>
              </a:pathLst>
            </a:custGeom>
            <a:solidFill>
              <a:srgbClr val="C2C2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83" name="Google Shape;2783;p53"/>
            <p:cNvSpPr/>
            <p:nvPr/>
          </p:nvSpPr>
          <p:spPr>
            <a:xfrm>
              <a:off x="4175" y="2766"/>
              <a:ext cx="629" cy="573"/>
            </a:xfrm>
            <a:custGeom>
              <a:avLst/>
              <a:gdLst/>
              <a:ahLst/>
              <a:cxnLst/>
              <a:rect l="l" t="t" r="r" b="b"/>
              <a:pathLst>
                <a:path w="682" h="587" extrusionOk="0">
                  <a:moveTo>
                    <a:pt x="2" y="474"/>
                  </a:moveTo>
                  <a:lnTo>
                    <a:pt x="0" y="396"/>
                  </a:lnTo>
                  <a:lnTo>
                    <a:pt x="26" y="343"/>
                  </a:lnTo>
                  <a:lnTo>
                    <a:pt x="77" y="278"/>
                  </a:lnTo>
                  <a:lnTo>
                    <a:pt x="171" y="179"/>
                  </a:lnTo>
                  <a:lnTo>
                    <a:pt x="204" y="144"/>
                  </a:lnTo>
                  <a:lnTo>
                    <a:pt x="337" y="64"/>
                  </a:lnTo>
                  <a:lnTo>
                    <a:pt x="398" y="23"/>
                  </a:lnTo>
                  <a:lnTo>
                    <a:pt x="473" y="0"/>
                  </a:lnTo>
                  <a:lnTo>
                    <a:pt x="551" y="14"/>
                  </a:lnTo>
                  <a:lnTo>
                    <a:pt x="591" y="52"/>
                  </a:lnTo>
                  <a:lnTo>
                    <a:pt x="682" y="239"/>
                  </a:lnTo>
                  <a:lnTo>
                    <a:pt x="672" y="288"/>
                  </a:lnTo>
                  <a:lnTo>
                    <a:pt x="644" y="376"/>
                  </a:lnTo>
                  <a:lnTo>
                    <a:pt x="580" y="443"/>
                  </a:lnTo>
                  <a:lnTo>
                    <a:pt x="453" y="541"/>
                  </a:lnTo>
                  <a:lnTo>
                    <a:pt x="355" y="575"/>
                  </a:lnTo>
                  <a:lnTo>
                    <a:pt x="265" y="587"/>
                  </a:lnTo>
                  <a:lnTo>
                    <a:pt x="175" y="587"/>
                  </a:lnTo>
                  <a:lnTo>
                    <a:pt x="84" y="566"/>
                  </a:lnTo>
                  <a:lnTo>
                    <a:pt x="32" y="528"/>
                  </a:lnTo>
                  <a:lnTo>
                    <a:pt x="2" y="474"/>
                  </a:lnTo>
                  <a:close/>
                </a:path>
              </a:pathLst>
            </a:custGeom>
            <a:solidFill>
              <a:srgbClr val="E3E3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84" name="Google Shape;2784;p53"/>
            <p:cNvSpPr/>
            <p:nvPr/>
          </p:nvSpPr>
          <p:spPr>
            <a:xfrm>
              <a:off x="4207" y="2816"/>
              <a:ext cx="524" cy="417"/>
            </a:xfrm>
            <a:custGeom>
              <a:avLst/>
              <a:gdLst/>
              <a:ahLst/>
              <a:cxnLst/>
              <a:rect l="l" t="t" r="r" b="b"/>
              <a:pathLst>
                <a:path w="568" h="427" extrusionOk="0">
                  <a:moveTo>
                    <a:pt x="233" y="427"/>
                  </a:moveTo>
                  <a:lnTo>
                    <a:pt x="312" y="407"/>
                  </a:lnTo>
                  <a:lnTo>
                    <a:pt x="398" y="366"/>
                  </a:lnTo>
                  <a:lnTo>
                    <a:pt x="472" y="310"/>
                  </a:lnTo>
                  <a:lnTo>
                    <a:pt x="525" y="266"/>
                  </a:lnTo>
                  <a:lnTo>
                    <a:pt x="559" y="226"/>
                  </a:lnTo>
                  <a:lnTo>
                    <a:pt x="568" y="196"/>
                  </a:lnTo>
                  <a:lnTo>
                    <a:pt x="501" y="28"/>
                  </a:lnTo>
                  <a:lnTo>
                    <a:pt x="473" y="9"/>
                  </a:lnTo>
                  <a:lnTo>
                    <a:pt x="415" y="0"/>
                  </a:lnTo>
                  <a:lnTo>
                    <a:pt x="354" y="18"/>
                  </a:lnTo>
                  <a:lnTo>
                    <a:pt x="294" y="81"/>
                  </a:lnTo>
                  <a:lnTo>
                    <a:pt x="179" y="153"/>
                  </a:lnTo>
                  <a:lnTo>
                    <a:pt x="150" y="188"/>
                  </a:lnTo>
                  <a:lnTo>
                    <a:pt x="75" y="249"/>
                  </a:lnTo>
                  <a:lnTo>
                    <a:pt x="16" y="310"/>
                  </a:lnTo>
                  <a:lnTo>
                    <a:pt x="0" y="343"/>
                  </a:lnTo>
                  <a:lnTo>
                    <a:pt x="2" y="384"/>
                  </a:lnTo>
                  <a:lnTo>
                    <a:pt x="14" y="404"/>
                  </a:lnTo>
                  <a:lnTo>
                    <a:pt x="54" y="425"/>
                  </a:lnTo>
                  <a:lnTo>
                    <a:pt x="130" y="422"/>
                  </a:lnTo>
                  <a:lnTo>
                    <a:pt x="233" y="427"/>
                  </a:lnTo>
                  <a:close/>
                </a:path>
              </a:pathLst>
            </a:custGeom>
            <a:solidFill>
              <a:srgbClr val="C2C2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85" name="Google Shape;2785;p53"/>
            <p:cNvSpPr/>
            <p:nvPr/>
          </p:nvSpPr>
          <p:spPr>
            <a:xfrm>
              <a:off x="4485" y="2858"/>
              <a:ext cx="51" cy="62"/>
            </a:xfrm>
            <a:custGeom>
              <a:avLst/>
              <a:gdLst/>
              <a:ahLst/>
              <a:cxnLst/>
              <a:rect l="l" t="t" r="r" b="b"/>
              <a:pathLst>
                <a:path w="55" h="63" extrusionOk="0">
                  <a:moveTo>
                    <a:pt x="0" y="1"/>
                  </a:moveTo>
                  <a:lnTo>
                    <a:pt x="55" y="0"/>
                  </a:lnTo>
                  <a:lnTo>
                    <a:pt x="53" y="47"/>
                  </a:lnTo>
                  <a:lnTo>
                    <a:pt x="36" y="63"/>
                  </a:lnTo>
                  <a:lnTo>
                    <a:pt x="4" y="56"/>
                  </a:lnTo>
                  <a:lnTo>
                    <a:pt x="0" y="1"/>
                  </a:lnTo>
                  <a:close/>
                </a:path>
              </a:pathLst>
            </a:custGeom>
            <a:solidFill>
              <a:srgbClr val="E3E3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86" name="Google Shape;2786;p53"/>
            <p:cNvSpPr/>
            <p:nvPr/>
          </p:nvSpPr>
          <p:spPr>
            <a:xfrm>
              <a:off x="4215" y="2543"/>
              <a:ext cx="334" cy="316"/>
            </a:xfrm>
            <a:custGeom>
              <a:avLst/>
              <a:gdLst/>
              <a:ahLst/>
              <a:cxnLst/>
              <a:rect l="l" t="t" r="r" b="b"/>
              <a:pathLst>
                <a:path w="362" h="324" extrusionOk="0">
                  <a:moveTo>
                    <a:pt x="111" y="196"/>
                  </a:moveTo>
                  <a:lnTo>
                    <a:pt x="86" y="182"/>
                  </a:lnTo>
                  <a:lnTo>
                    <a:pt x="80" y="173"/>
                  </a:lnTo>
                  <a:lnTo>
                    <a:pt x="147" y="133"/>
                  </a:lnTo>
                  <a:lnTo>
                    <a:pt x="253" y="156"/>
                  </a:lnTo>
                  <a:lnTo>
                    <a:pt x="284" y="176"/>
                  </a:lnTo>
                  <a:lnTo>
                    <a:pt x="291" y="210"/>
                  </a:lnTo>
                  <a:lnTo>
                    <a:pt x="293" y="324"/>
                  </a:lnTo>
                  <a:lnTo>
                    <a:pt x="348" y="321"/>
                  </a:lnTo>
                  <a:lnTo>
                    <a:pt x="345" y="202"/>
                  </a:lnTo>
                  <a:lnTo>
                    <a:pt x="342" y="159"/>
                  </a:lnTo>
                  <a:lnTo>
                    <a:pt x="313" y="136"/>
                  </a:lnTo>
                  <a:lnTo>
                    <a:pt x="235" y="97"/>
                  </a:lnTo>
                  <a:lnTo>
                    <a:pt x="285" y="68"/>
                  </a:lnTo>
                  <a:lnTo>
                    <a:pt x="351" y="98"/>
                  </a:lnTo>
                  <a:lnTo>
                    <a:pt x="362" y="43"/>
                  </a:lnTo>
                  <a:lnTo>
                    <a:pt x="276" y="0"/>
                  </a:lnTo>
                  <a:lnTo>
                    <a:pt x="248" y="0"/>
                  </a:lnTo>
                  <a:lnTo>
                    <a:pt x="146" y="58"/>
                  </a:lnTo>
                  <a:lnTo>
                    <a:pt x="25" y="152"/>
                  </a:lnTo>
                  <a:lnTo>
                    <a:pt x="0" y="172"/>
                  </a:lnTo>
                  <a:lnTo>
                    <a:pt x="11" y="195"/>
                  </a:lnTo>
                  <a:lnTo>
                    <a:pt x="77" y="228"/>
                  </a:lnTo>
                  <a:lnTo>
                    <a:pt x="111" y="196"/>
                  </a:lnTo>
                  <a:close/>
                </a:path>
              </a:pathLst>
            </a:custGeom>
            <a:solidFill>
              <a:srgbClr val="D1D1D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87" name="Google Shape;2787;p53"/>
            <p:cNvSpPr/>
            <p:nvPr/>
          </p:nvSpPr>
          <p:spPr>
            <a:xfrm>
              <a:off x="4635" y="2272"/>
              <a:ext cx="894" cy="1215"/>
            </a:xfrm>
            <a:custGeom>
              <a:avLst/>
              <a:gdLst/>
              <a:ahLst/>
              <a:cxnLst/>
              <a:rect l="l" t="t" r="r" b="b"/>
              <a:pathLst>
                <a:path w="971" h="1245" extrusionOk="0">
                  <a:moveTo>
                    <a:pt x="46" y="667"/>
                  </a:moveTo>
                  <a:lnTo>
                    <a:pt x="73" y="668"/>
                  </a:lnTo>
                  <a:lnTo>
                    <a:pt x="69" y="693"/>
                  </a:lnTo>
                  <a:lnTo>
                    <a:pt x="78" y="754"/>
                  </a:lnTo>
                  <a:lnTo>
                    <a:pt x="86" y="757"/>
                  </a:lnTo>
                  <a:lnTo>
                    <a:pt x="171" y="746"/>
                  </a:lnTo>
                  <a:lnTo>
                    <a:pt x="237" y="723"/>
                  </a:lnTo>
                  <a:lnTo>
                    <a:pt x="281" y="706"/>
                  </a:lnTo>
                  <a:lnTo>
                    <a:pt x="346" y="667"/>
                  </a:lnTo>
                  <a:lnTo>
                    <a:pt x="390" y="644"/>
                  </a:lnTo>
                  <a:lnTo>
                    <a:pt x="381" y="751"/>
                  </a:lnTo>
                  <a:lnTo>
                    <a:pt x="362" y="884"/>
                  </a:lnTo>
                  <a:lnTo>
                    <a:pt x="329" y="1089"/>
                  </a:lnTo>
                  <a:lnTo>
                    <a:pt x="310" y="1226"/>
                  </a:lnTo>
                  <a:lnTo>
                    <a:pt x="315" y="1228"/>
                  </a:lnTo>
                  <a:lnTo>
                    <a:pt x="317" y="1228"/>
                  </a:lnTo>
                  <a:lnTo>
                    <a:pt x="320" y="1229"/>
                  </a:lnTo>
                  <a:lnTo>
                    <a:pt x="324" y="1229"/>
                  </a:lnTo>
                  <a:lnTo>
                    <a:pt x="329" y="1231"/>
                  </a:lnTo>
                  <a:lnTo>
                    <a:pt x="335" y="1231"/>
                  </a:lnTo>
                  <a:lnTo>
                    <a:pt x="341" y="1232"/>
                  </a:lnTo>
                  <a:lnTo>
                    <a:pt x="347" y="1234"/>
                  </a:lnTo>
                  <a:lnTo>
                    <a:pt x="356" y="1235"/>
                  </a:lnTo>
                  <a:lnTo>
                    <a:pt x="364" y="1235"/>
                  </a:lnTo>
                  <a:lnTo>
                    <a:pt x="375" y="1237"/>
                  </a:lnTo>
                  <a:lnTo>
                    <a:pt x="385" y="1237"/>
                  </a:lnTo>
                  <a:lnTo>
                    <a:pt x="398" y="1238"/>
                  </a:lnTo>
                  <a:lnTo>
                    <a:pt x="411" y="1240"/>
                  </a:lnTo>
                  <a:lnTo>
                    <a:pt x="427" y="1240"/>
                  </a:lnTo>
                  <a:lnTo>
                    <a:pt x="445" y="1241"/>
                  </a:lnTo>
                  <a:lnTo>
                    <a:pt x="465" y="1243"/>
                  </a:lnTo>
                  <a:lnTo>
                    <a:pt x="485" y="1243"/>
                  </a:lnTo>
                  <a:lnTo>
                    <a:pt x="506" y="1243"/>
                  </a:lnTo>
                  <a:lnTo>
                    <a:pt x="529" y="1243"/>
                  </a:lnTo>
                  <a:lnTo>
                    <a:pt x="552" y="1245"/>
                  </a:lnTo>
                  <a:lnTo>
                    <a:pt x="575" y="1245"/>
                  </a:lnTo>
                  <a:lnTo>
                    <a:pt x="597" y="1245"/>
                  </a:lnTo>
                  <a:lnTo>
                    <a:pt x="618" y="1245"/>
                  </a:lnTo>
                  <a:lnTo>
                    <a:pt x="639" y="1245"/>
                  </a:lnTo>
                  <a:lnTo>
                    <a:pt x="658" y="1245"/>
                  </a:lnTo>
                  <a:lnTo>
                    <a:pt x="676" y="1245"/>
                  </a:lnTo>
                  <a:lnTo>
                    <a:pt x="690" y="1245"/>
                  </a:lnTo>
                  <a:lnTo>
                    <a:pt x="704" y="1245"/>
                  </a:lnTo>
                  <a:lnTo>
                    <a:pt x="714" y="1243"/>
                  </a:lnTo>
                  <a:lnTo>
                    <a:pt x="728" y="1243"/>
                  </a:lnTo>
                  <a:lnTo>
                    <a:pt x="742" y="1243"/>
                  </a:lnTo>
                  <a:lnTo>
                    <a:pt x="756" y="1243"/>
                  </a:lnTo>
                  <a:lnTo>
                    <a:pt x="771" y="1243"/>
                  </a:lnTo>
                  <a:lnTo>
                    <a:pt x="788" y="1243"/>
                  </a:lnTo>
                  <a:lnTo>
                    <a:pt x="803" y="1243"/>
                  </a:lnTo>
                  <a:lnTo>
                    <a:pt x="818" y="1243"/>
                  </a:lnTo>
                  <a:lnTo>
                    <a:pt x="832" y="1241"/>
                  </a:lnTo>
                  <a:lnTo>
                    <a:pt x="847" y="1241"/>
                  </a:lnTo>
                  <a:lnTo>
                    <a:pt x="861" y="1240"/>
                  </a:lnTo>
                  <a:lnTo>
                    <a:pt x="873" y="1238"/>
                  </a:lnTo>
                  <a:lnTo>
                    <a:pt x="886" y="1237"/>
                  </a:lnTo>
                  <a:lnTo>
                    <a:pt x="895" y="1235"/>
                  </a:lnTo>
                  <a:lnTo>
                    <a:pt x="903" y="1232"/>
                  </a:lnTo>
                  <a:lnTo>
                    <a:pt x="910" y="1229"/>
                  </a:lnTo>
                  <a:lnTo>
                    <a:pt x="915" y="1226"/>
                  </a:lnTo>
                  <a:lnTo>
                    <a:pt x="919" y="1225"/>
                  </a:lnTo>
                  <a:lnTo>
                    <a:pt x="924" y="1223"/>
                  </a:lnTo>
                  <a:lnTo>
                    <a:pt x="929" y="1223"/>
                  </a:lnTo>
                  <a:lnTo>
                    <a:pt x="932" y="1223"/>
                  </a:lnTo>
                  <a:lnTo>
                    <a:pt x="935" y="1223"/>
                  </a:lnTo>
                  <a:lnTo>
                    <a:pt x="938" y="1223"/>
                  </a:lnTo>
                  <a:lnTo>
                    <a:pt x="941" y="1223"/>
                  </a:lnTo>
                  <a:lnTo>
                    <a:pt x="944" y="1223"/>
                  </a:lnTo>
                  <a:lnTo>
                    <a:pt x="947" y="1223"/>
                  </a:lnTo>
                  <a:lnTo>
                    <a:pt x="950" y="1223"/>
                  </a:lnTo>
                  <a:lnTo>
                    <a:pt x="953" y="1223"/>
                  </a:lnTo>
                  <a:lnTo>
                    <a:pt x="956" y="1222"/>
                  </a:lnTo>
                  <a:lnTo>
                    <a:pt x="958" y="1220"/>
                  </a:lnTo>
                  <a:lnTo>
                    <a:pt x="961" y="1219"/>
                  </a:lnTo>
                  <a:lnTo>
                    <a:pt x="964" y="1216"/>
                  </a:lnTo>
                  <a:lnTo>
                    <a:pt x="967" y="1211"/>
                  </a:lnTo>
                  <a:lnTo>
                    <a:pt x="968" y="1206"/>
                  </a:lnTo>
                  <a:lnTo>
                    <a:pt x="970" y="1199"/>
                  </a:lnTo>
                  <a:lnTo>
                    <a:pt x="971" y="1191"/>
                  </a:lnTo>
                  <a:lnTo>
                    <a:pt x="971" y="1182"/>
                  </a:lnTo>
                  <a:lnTo>
                    <a:pt x="971" y="1171"/>
                  </a:lnTo>
                  <a:lnTo>
                    <a:pt x="971" y="1162"/>
                  </a:lnTo>
                  <a:lnTo>
                    <a:pt x="971" y="1153"/>
                  </a:lnTo>
                  <a:lnTo>
                    <a:pt x="970" y="1142"/>
                  </a:lnTo>
                  <a:lnTo>
                    <a:pt x="968" y="1133"/>
                  </a:lnTo>
                  <a:lnTo>
                    <a:pt x="967" y="1124"/>
                  </a:lnTo>
                  <a:lnTo>
                    <a:pt x="967" y="1118"/>
                  </a:lnTo>
                  <a:lnTo>
                    <a:pt x="965" y="1110"/>
                  </a:lnTo>
                  <a:lnTo>
                    <a:pt x="965" y="1107"/>
                  </a:lnTo>
                  <a:lnTo>
                    <a:pt x="964" y="1104"/>
                  </a:lnTo>
                  <a:lnTo>
                    <a:pt x="964" y="1102"/>
                  </a:lnTo>
                  <a:lnTo>
                    <a:pt x="958" y="1026"/>
                  </a:lnTo>
                  <a:lnTo>
                    <a:pt x="906" y="772"/>
                  </a:lnTo>
                  <a:lnTo>
                    <a:pt x="890" y="668"/>
                  </a:lnTo>
                  <a:lnTo>
                    <a:pt x="873" y="578"/>
                  </a:lnTo>
                  <a:lnTo>
                    <a:pt x="846" y="447"/>
                  </a:lnTo>
                  <a:lnTo>
                    <a:pt x="820" y="347"/>
                  </a:lnTo>
                  <a:lnTo>
                    <a:pt x="808" y="232"/>
                  </a:lnTo>
                  <a:lnTo>
                    <a:pt x="794" y="171"/>
                  </a:lnTo>
                  <a:lnTo>
                    <a:pt x="771" y="122"/>
                  </a:lnTo>
                  <a:lnTo>
                    <a:pt x="745" y="80"/>
                  </a:lnTo>
                  <a:lnTo>
                    <a:pt x="698" y="43"/>
                  </a:lnTo>
                  <a:lnTo>
                    <a:pt x="632" y="11"/>
                  </a:lnTo>
                  <a:lnTo>
                    <a:pt x="575" y="0"/>
                  </a:lnTo>
                  <a:lnTo>
                    <a:pt x="551" y="8"/>
                  </a:lnTo>
                  <a:lnTo>
                    <a:pt x="425" y="55"/>
                  </a:lnTo>
                  <a:lnTo>
                    <a:pt x="401" y="135"/>
                  </a:lnTo>
                  <a:lnTo>
                    <a:pt x="387" y="173"/>
                  </a:lnTo>
                  <a:lnTo>
                    <a:pt x="347" y="228"/>
                  </a:lnTo>
                  <a:lnTo>
                    <a:pt x="329" y="269"/>
                  </a:lnTo>
                  <a:lnTo>
                    <a:pt x="275" y="410"/>
                  </a:lnTo>
                  <a:lnTo>
                    <a:pt x="213" y="485"/>
                  </a:lnTo>
                  <a:lnTo>
                    <a:pt x="133" y="538"/>
                  </a:lnTo>
                  <a:lnTo>
                    <a:pt x="0" y="602"/>
                  </a:lnTo>
                  <a:lnTo>
                    <a:pt x="30" y="622"/>
                  </a:lnTo>
                  <a:lnTo>
                    <a:pt x="46" y="667"/>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88" name="Google Shape;2788;p53"/>
            <p:cNvSpPr/>
            <p:nvPr/>
          </p:nvSpPr>
          <p:spPr>
            <a:xfrm>
              <a:off x="4464" y="2859"/>
              <a:ext cx="237" cy="260"/>
            </a:xfrm>
            <a:custGeom>
              <a:avLst/>
              <a:gdLst/>
              <a:ahLst/>
              <a:cxnLst/>
              <a:rect l="l" t="t" r="r" b="b"/>
              <a:pathLst>
                <a:path w="257" h="266" extrusionOk="0">
                  <a:moveTo>
                    <a:pt x="189" y="0"/>
                  </a:moveTo>
                  <a:lnTo>
                    <a:pt x="215" y="20"/>
                  </a:lnTo>
                  <a:lnTo>
                    <a:pt x="226" y="39"/>
                  </a:lnTo>
                  <a:lnTo>
                    <a:pt x="231" y="65"/>
                  </a:lnTo>
                  <a:lnTo>
                    <a:pt x="254" y="68"/>
                  </a:lnTo>
                  <a:lnTo>
                    <a:pt x="257" y="138"/>
                  </a:lnTo>
                  <a:lnTo>
                    <a:pt x="189" y="164"/>
                  </a:lnTo>
                  <a:lnTo>
                    <a:pt x="182" y="205"/>
                  </a:lnTo>
                  <a:lnTo>
                    <a:pt x="162" y="192"/>
                  </a:lnTo>
                  <a:lnTo>
                    <a:pt x="153" y="211"/>
                  </a:lnTo>
                  <a:lnTo>
                    <a:pt x="144" y="208"/>
                  </a:lnTo>
                  <a:lnTo>
                    <a:pt x="137" y="196"/>
                  </a:lnTo>
                  <a:lnTo>
                    <a:pt x="96" y="233"/>
                  </a:lnTo>
                  <a:lnTo>
                    <a:pt x="72" y="265"/>
                  </a:lnTo>
                  <a:lnTo>
                    <a:pt x="66" y="262"/>
                  </a:lnTo>
                  <a:lnTo>
                    <a:pt x="64" y="248"/>
                  </a:lnTo>
                  <a:lnTo>
                    <a:pt x="73" y="210"/>
                  </a:lnTo>
                  <a:lnTo>
                    <a:pt x="47" y="245"/>
                  </a:lnTo>
                  <a:lnTo>
                    <a:pt x="32" y="259"/>
                  </a:lnTo>
                  <a:lnTo>
                    <a:pt x="17" y="266"/>
                  </a:lnTo>
                  <a:lnTo>
                    <a:pt x="15" y="257"/>
                  </a:lnTo>
                  <a:lnTo>
                    <a:pt x="21" y="236"/>
                  </a:lnTo>
                  <a:lnTo>
                    <a:pt x="50" y="202"/>
                  </a:lnTo>
                  <a:lnTo>
                    <a:pt x="58" y="187"/>
                  </a:lnTo>
                  <a:lnTo>
                    <a:pt x="43" y="190"/>
                  </a:lnTo>
                  <a:lnTo>
                    <a:pt x="24" y="205"/>
                  </a:lnTo>
                  <a:lnTo>
                    <a:pt x="1" y="234"/>
                  </a:lnTo>
                  <a:lnTo>
                    <a:pt x="0" y="222"/>
                  </a:lnTo>
                  <a:lnTo>
                    <a:pt x="6" y="192"/>
                  </a:lnTo>
                  <a:lnTo>
                    <a:pt x="6" y="175"/>
                  </a:lnTo>
                  <a:lnTo>
                    <a:pt x="21" y="144"/>
                  </a:lnTo>
                  <a:lnTo>
                    <a:pt x="95" y="98"/>
                  </a:lnTo>
                  <a:lnTo>
                    <a:pt x="96" y="66"/>
                  </a:lnTo>
                  <a:lnTo>
                    <a:pt x="133" y="26"/>
                  </a:lnTo>
                  <a:lnTo>
                    <a:pt x="159" y="7"/>
                  </a:lnTo>
                  <a:lnTo>
                    <a:pt x="189" y="0"/>
                  </a:lnTo>
                  <a:close/>
                </a:path>
              </a:pathLst>
            </a:custGeom>
            <a:solidFill>
              <a:srgbClr val="FFD3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89" name="Google Shape;2789;p53"/>
            <p:cNvSpPr/>
            <p:nvPr/>
          </p:nvSpPr>
          <p:spPr>
            <a:xfrm>
              <a:off x="4698" y="2001"/>
              <a:ext cx="460" cy="304"/>
            </a:xfrm>
            <a:custGeom>
              <a:avLst/>
              <a:gdLst/>
              <a:ahLst/>
              <a:cxnLst/>
              <a:rect l="l" t="t" r="r" b="b"/>
              <a:pathLst>
                <a:path w="498" h="311" extrusionOk="0">
                  <a:moveTo>
                    <a:pt x="1" y="40"/>
                  </a:moveTo>
                  <a:lnTo>
                    <a:pt x="82" y="14"/>
                  </a:lnTo>
                  <a:lnTo>
                    <a:pt x="180" y="0"/>
                  </a:lnTo>
                  <a:lnTo>
                    <a:pt x="353" y="32"/>
                  </a:lnTo>
                  <a:lnTo>
                    <a:pt x="466" y="78"/>
                  </a:lnTo>
                  <a:lnTo>
                    <a:pt x="498" y="153"/>
                  </a:lnTo>
                  <a:lnTo>
                    <a:pt x="480" y="199"/>
                  </a:lnTo>
                  <a:lnTo>
                    <a:pt x="482" y="286"/>
                  </a:lnTo>
                  <a:lnTo>
                    <a:pt x="281" y="311"/>
                  </a:lnTo>
                  <a:lnTo>
                    <a:pt x="41" y="214"/>
                  </a:lnTo>
                  <a:lnTo>
                    <a:pt x="33" y="155"/>
                  </a:lnTo>
                  <a:lnTo>
                    <a:pt x="0" y="94"/>
                  </a:lnTo>
                  <a:lnTo>
                    <a:pt x="1" y="40"/>
                  </a:lnTo>
                  <a:close/>
                </a:path>
              </a:pathLst>
            </a:custGeom>
            <a:solidFill>
              <a:srgbClr val="FFD3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90" name="Google Shape;2790;p53"/>
            <p:cNvSpPr/>
            <p:nvPr/>
          </p:nvSpPr>
          <p:spPr>
            <a:xfrm>
              <a:off x="4651" y="1834"/>
              <a:ext cx="585" cy="319"/>
            </a:xfrm>
            <a:custGeom>
              <a:avLst/>
              <a:gdLst/>
              <a:ahLst/>
              <a:cxnLst/>
              <a:rect l="l" t="t" r="r" b="b"/>
              <a:pathLst>
                <a:path w="635" h="327" extrusionOk="0">
                  <a:moveTo>
                    <a:pt x="50" y="213"/>
                  </a:moveTo>
                  <a:lnTo>
                    <a:pt x="98" y="197"/>
                  </a:lnTo>
                  <a:lnTo>
                    <a:pt x="180" y="179"/>
                  </a:lnTo>
                  <a:lnTo>
                    <a:pt x="275" y="181"/>
                  </a:lnTo>
                  <a:lnTo>
                    <a:pt x="381" y="203"/>
                  </a:lnTo>
                  <a:lnTo>
                    <a:pt x="425" y="226"/>
                  </a:lnTo>
                  <a:lnTo>
                    <a:pt x="502" y="268"/>
                  </a:lnTo>
                  <a:lnTo>
                    <a:pt x="538" y="301"/>
                  </a:lnTo>
                  <a:lnTo>
                    <a:pt x="546" y="327"/>
                  </a:lnTo>
                  <a:lnTo>
                    <a:pt x="569" y="314"/>
                  </a:lnTo>
                  <a:lnTo>
                    <a:pt x="604" y="294"/>
                  </a:lnTo>
                  <a:lnTo>
                    <a:pt x="633" y="257"/>
                  </a:lnTo>
                  <a:lnTo>
                    <a:pt x="635" y="211"/>
                  </a:lnTo>
                  <a:lnTo>
                    <a:pt x="612" y="178"/>
                  </a:lnTo>
                  <a:lnTo>
                    <a:pt x="578" y="150"/>
                  </a:lnTo>
                  <a:lnTo>
                    <a:pt x="570" y="116"/>
                  </a:lnTo>
                  <a:lnTo>
                    <a:pt x="554" y="92"/>
                  </a:lnTo>
                  <a:lnTo>
                    <a:pt x="526" y="77"/>
                  </a:lnTo>
                  <a:lnTo>
                    <a:pt x="495" y="78"/>
                  </a:lnTo>
                  <a:lnTo>
                    <a:pt x="479" y="67"/>
                  </a:lnTo>
                  <a:lnTo>
                    <a:pt x="457" y="37"/>
                  </a:lnTo>
                  <a:lnTo>
                    <a:pt x="436" y="34"/>
                  </a:lnTo>
                  <a:lnTo>
                    <a:pt x="394" y="34"/>
                  </a:lnTo>
                  <a:lnTo>
                    <a:pt x="359" y="5"/>
                  </a:lnTo>
                  <a:lnTo>
                    <a:pt x="336" y="0"/>
                  </a:lnTo>
                  <a:lnTo>
                    <a:pt x="297" y="25"/>
                  </a:lnTo>
                  <a:lnTo>
                    <a:pt x="271" y="31"/>
                  </a:lnTo>
                  <a:lnTo>
                    <a:pt x="225" y="19"/>
                  </a:lnTo>
                  <a:lnTo>
                    <a:pt x="180" y="6"/>
                  </a:lnTo>
                  <a:lnTo>
                    <a:pt x="153" y="8"/>
                  </a:lnTo>
                  <a:lnTo>
                    <a:pt x="119" y="28"/>
                  </a:lnTo>
                  <a:lnTo>
                    <a:pt x="55" y="87"/>
                  </a:lnTo>
                  <a:lnTo>
                    <a:pt x="12" y="93"/>
                  </a:lnTo>
                  <a:lnTo>
                    <a:pt x="0" y="106"/>
                  </a:lnTo>
                  <a:lnTo>
                    <a:pt x="1" y="130"/>
                  </a:lnTo>
                  <a:lnTo>
                    <a:pt x="4" y="155"/>
                  </a:lnTo>
                  <a:lnTo>
                    <a:pt x="17" y="178"/>
                  </a:lnTo>
                  <a:lnTo>
                    <a:pt x="43" y="191"/>
                  </a:lnTo>
                  <a:lnTo>
                    <a:pt x="50" y="213"/>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91" name="Google Shape;2791;p53"/>
            <p:cNvSpPr/>
            <p:nvPr/>
          </p:nvSpPr>
          <p:spPr>
            <a:xfrm>
              <a:off x="4733" y="1901"/>
              <a:ext cx="412" cy="537"/>
            </a:xfrm>
            <a:custGeom>
              <a:avLst/>
              <a:gdLst/>
              <a:ahLst/>
              <a:cxnLst/>
              <a:rect l="l" t="t" r="r" b="b"/>
              <a:pathLst>
                <a:path w="447" h="549" extrusionOk="0">
                  <a:moveTo>
                    <a:pt x="0" y="318"/>
                  </a:moveTo>
                  <a:lnTo>
                    <a:pt x="70" y="295"/>
                  </a:lnTo>
                  <a:lnTo>
                    <a:pt x="128" y="280"/>
                  </a:lnTo>
                  <a:lnTo>
                    <a:pt x="179" y="258"/>
                  </a:lnTo>
                  <a:lnTo>
                    <a:pt x="242" y="225"/>
                  </a:lnTo>
                  <a:lnTo>
                    <a:pt x="265" y="196"/>
                  </a:lnTo>
                  <a:lnTo>
                    <a:pt x="294" y="122"/>
                  </a:lnTo>
                  <a:lnTo>
                    <a:pt x="341" y="55"/>
                  </a:lnTo>
                  <a:lnTo>
                    <a:pt x="387" y="0"/>
                  </a:lnTo>
                  <a:lnTo>
                    <a:pt x="405" y="9"/>
                  </a:lnTo>
                  <a:lnTo>
                    <a:pt x="334" y="122"/>
                  </a:lnTo>
                  <a:lnTo>
                    <a:pt x="283" y="228"/>
                  </a:lnTo>
                  <a:lnTo>
                    <a:pt x="269" y="287"/>
                  </a:lnTo>
                  <a:lnTo>
                    <a:pt x="275" y="336"/>
                  </a:lnTo>
                  <a:lnTo>
                    <a:pt x="291" y="379"/>
                  </a:lnTo>
                  <a:lnTo>
                    <a:pt x="330" y="404"/>
                  </a:lnTo>
                  <a:lnTo>
                    <a:pt x="419" y="381"/>
                  </a:lnTo>
                  <a:lnTo>
                    <a:pt x="442" y="370"/>
                  </a:lnTo>
                  <a:lnTo>
                    <a:pt x="447" y="390"/>
                  </a:lnTo>
                  <a:lnTo>
                    <a:pt x="393" y="420"/>
                  </a:lnTo>
                  <a:lnTo>
                    <a:pt x="327" y="430"/>
                  </a:lnTo>
                  <a:lnTo>
                    <a:pt x="271" y="469"/>
                  </a:lnTo>
                  <a:lnTo>
                    <a:pt x="181" y="538"/>
                  </a:lnTo>
                  <a:lnTo>
                    <a:pt x="155" y="549"/>
                  </a:lnTo>
                  <a:lnTo>
                    <a:pt x="118" y="547"/>
                  </a:lnTo>
                  <a:lnTo>
                    <a:pt x="72" y="526"/>
                  </a:lnTo>
                  <a:lnTo>
                    <a:pt x="23" y="451"/>
                  </a:lnTo>
                  <a:lnTo>
                    <a:pt x="5" y="359"/>
                  </a:lnTo>
                  <a:lnTo>
                    <a:pt x="0" y="318"/>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92" name="Google Shape;2792;p53"/>
            <p:cNvSpPr/>
            <p:nvPr/>
          </p:nvSpPr>
          <p:spPr>
            <a:xfrm>
              <a:off x="4645" y="1830"/>
              <a:ext cx="451" cy="195"/>
            </a:xfrm>
            <a:custGeom>
              <a:avLst/>
              <a:gdLst/>
              <a:ahLst/>
              <a:cxnLst/>
              <a:rect l="l" t="t" r="r" b="b"/>
              <a:pathLst>
                <a:path w="489" h="200" extrusionOk="0">
                  <a:moveTo>
                    <a:pt x="335" y="1"/>
                  </a:moveTo>
                  <a:lnTo>
                    <a:pt x="339" y="0"/>
                  </a:lnTo>
                  <a:lnTo>
                    <a:pt x="344" y="0"/>
                  </a:lnTo>
                  <a:lnTo>
                    <a:pt x="350" y="0"/>
                  </a:lnTo>
                  <a:lnTo>
                    <a:pt x="355" y="1"/>
                  </a:lnTo>
                  <a:lnTo>
                    <a:pt x="358" y="1"/>
                  </a:lnTo>
                  <a:lnTo>
                    <a:pt x="362" y="3"/>
                  </a:lnTo>
                  <a:lnTo>
                    <a:pt x="367" y="4"/>
                  </a:lnTo>
                  <a:lnTo>
                    <a:pt x="371" y="7"/>
                  </a:lnTo>
                  <a:lnTo>
                    <a:pt x="374" y="10"/>
                  </a:lnTo>
                  <a:lnTo>
                    <a:pt x="379" y="13"/>
                  </a:lnTo>
                  <a:lnTo>
                    <a:pt x="384" y="15"/>
                  </a:lnTo>
                  <a:lnTo>
                    <a:pt x="387" y="19"/>
                  </a:lnTo>
                  <a:lnTo>
                    <a:pt x="390" y="23"/>
                  </a:lnTo>
                  <a:lnTo>
                    <a:pt x="394" y="27"/>
                  </a:lnTo>
                  <a:lnTo>
                    <a:pt x="397" y="30"/>
                  </a:lnTo>
                  <a:lnTo>
                    <a:pt x="402" y="35"/>
                  </a:lnTo>
                  <a:lnTo>
                    <a:pt x="408" y="33"/>
                  </a:lnTo>
                  <a:lnTo>
                    <a:pt x="414" y="32"/>
                  </a:lnTo>
                  <a:lnTo>
                    <a:pt x="420" y="30"/>
                  </a:lnTo>
                  <a:lnTo>
                    <a:pt x="428" y="30"/>
                  </a:lnTo>
                  <a:lnTo>
                    <a:pt x="434" y="30"/>
                  </a:lnTo>
                  <a:lnTo>
                    <a:pt x="440" y="32"/>
                  </a:lnTo>
                  <a:lnTo>
                    <a:pt x="448" y="32"/>
                  </a:lnTo>
                  <a:lnTo>
                    <a:pt x="454" y="35"/>
                  </a:lnTo>
                  <a:lnTo>
                    <a:pt x="460" y="36"/>
                  </a:lnTo>
                  <a:lnTo>
                    <a:pt x="466" y="39"/>
                  </a:lnTo>
                  <a:lnTo>
                    <a:pt x="471" y="42"/>
                  </a:lnTo>
                  <a:lnTo>
                    <a:pt x="477" y="47"/>
                  </a:lnTo>
                  <a:lnTo>
                    <a:pt x="480" y="52"/>
                  </a:lnTo>
                  <a:lnTo>
                    <a:pt x="485" y="58"/>
                  </a:lnTo>
                  <a:lnTo>
                    <a:pt x="486" y="64"/>
                  </a:lnTo>
                  <a:lnTo>
                    <a:pt x="489" y="71"/>
                  </a:lnTo>
                  <a:lnTo>
                    <a:pt x="486" y="71"/>
                  </a:lnTo>
                  <a:lnTo>
                    <a:pt x="483" y="71"/>
                  </a:lnTo>
                  <a:lnTo>
                    <a:pt x="478" y="67"/>
                  </a:lnTo>
                  <a:lnTo>
                    <a:pt x="477" y="62"/>
                  </a:lnTo>
                  <a:lnTo>
                    <a:pt x="472" y="58"/>
                  </a:lnTo>
                  <a:lnTo>
                    <a:pt x="469" y="55"/>
                  </a:lnTo>
                  <a:lnTo>
                    <a:pt x="465" y="52"/>
                  </a:lnTo>
                  <a:lnTo>
                    <a:pt x="460" y="48"/>
                  </a:lnTo>
                  <a:lnTo>
                    <a:pt x="456" y="45"/>
                  </a:lnTo>
                  <a:lnTo>
                    <a:pt x="451" y="44"/>
                  </a:lnTo>
                  <a:lnTo>
                    <a:pt x="445" y="42"/>
                  </a:lnTo>
                  <a:lnTo>
                    <a:pt x="440" y="42"/>
                  </a:lnTo>
                  <a:lnTo>
                    <a:pt x="436" y="41"/>
                  </a:lnTo>
                  <a:lnTo>
                    <a:pt x="431" y="41"/>
                  </a:lnTo>
                  <a:lnTo>
                    <a:pt x="425" y="41"/>
                  </a:lnTo>
                  <a:lnTo>
                    <a:pt x="420" y="42"/>
                  </a:lnTo>
                  <a:lnTo>
                    <a:pt x="414" y="44"/>
                  </a:lnTo>
                  <a:lnTo>
                    <a:pt x="410" y="47"/>
                  </a:lnTo>
                  <a:lnTo>
                    <a:pt x="405" y="45"/>
                  </a:lnTo>
                  <a:lnTo>
                    <a:pt x="400" y="45"/>
                  </a:lnTo>
                  <a:lnTo>
                    <a:pt x="396" y="42"/>
                  </a:lnTo>
                  <a:lnTo>
                    <a:pt x="393" y="41"/>
                  </a:lnTo>
                  <a:lnTo>
                    <a:pt x="388" y="36"/>
                  </a:lnTo>
                  <a:lnTo>
                    <a:pt x="387" y="35"/>
                  </a:lnTo>
                  <a:lnTo>
                    <a:pt x="384" y="30"/>
                  </a:lnTo>
                  <a:lnTo>
                    <a:pt x="381" y="27"/>
                  </a:lnTo>
                  <a:lnTo>
                    <a:pt x="376" y="23"/>
                  </a:lnTo>
                  <a:lnTo>
                    <a:pt x="373" y="19"/>
                  </a:lnTo>
                  <a:lnTo>
                    <a:pt x="370" y="16"/>
                  </a:lnTo>
                  <a:lnTo>
                    <a:pt x="367" y="15"/>
                  </a:lnTo>
                  <a:lnTo>
                    <a:pt x="362" y="12"/>
                  </a:lnTo>
                  <a:lnTo>
                    <a:pt x="359" y="10"/>
                  </a:lnTo>
                  <a:lnTo>
                    <a:pt x="353" y="10"/>
                  </a:lnTo>
                  <a:lnTo>
                    <a:pt x="350" y="12"/>
                  </a:lnTo>
                  <a:lnTo>
                    <a:pt x="342" y="12"/>
                  </a:lnTo>
                  <a:lnTo>
                    <a:pt x="336" y="13"/>
                  </a:lnTo>
                  <a:lnTo>
                    <a:pt x="332" y="15"/>
                  </a:lnTo>
                  <a:lnTo>
                    <a:pt x="327" y="18"/>
                  </a:lnTo>
                  <a:lnTo>
                    <a:pt x="321" y="19"/>
                  </a:lnTo>
                  <a:lnTo>
                    <a:pt x="316" y="23"/>
                  </a:lnTo>
                  <a:lnTo>
                    <a:pt x="312" y="26"/>
                  </a:lnTo>
                  <a:lnTo>
                    <a:pt x="307" y="30"/>
                  </a:lnTo>
                  <a:lnTo>
                    <a:pt x="301" y="32"/>
                  </a:lnTo>
                  <a:lnTo>
                    <a:pt x="296" y="35"/>
                  </a:lnTo>
                  <a:lnTo>
                    <a:pt x="290" y="36"/>
                  </a:lnTo>
                  <a:lnTo>
                    <a:pt x="286" y="39"/>
                  </a:lnTo>
                  <a:lnTo>
                    <a:pt x="280" y="41"/>
                  </a:lnTo>
                  <a:lnTo>
                    <a:pt x="275" y="41"/>
                  </a:lnTo>
                  <a:lnTo>
                    <a:pt x="267" y="41"/>
                  </a:lnTo>
                  <a:lnTo>
                    <a:pt x="261" y="41"/>
                  </a:lnTo>
                  <a:lnTo>
                    <a:pt x="255" y="38"/>
                  </a:lnTo>
                  <a:lnTo>
                    <a:pt x="247" y="36"/>
                  </a:lnTo>
                  <a:lnTo>
                    <a:pt x="240" y="33"/>
                  </a:lnTo>
                  <a:lnTo>
                    <a:pt x="234" y="30"/>
                  </a:lnTo>
                  <a:lnTo>
                    <a:pt x="226" y="27"/>
                  </a:lnTo>
                  <a:lnTo>
                    <a:pt x="220" y="24"/>
                  </a:lnTo>
                  <a:lnTo>
                    <a:pt x="212" y="21"/>
                  </a:lnTo>
                  <a:lnTo>
                    <a:pt x="205" y="19"/>
                  </a:lnTo>
                  <a:lnTo>
                    <a:pt x="197" y="16"/>
                  </a:lnTo>
                  <a:lnTo>
                    <a:pt x="189" y="15"/>
                  </a:lnTo>
                  <a:lnTo>
                    <a:pt x="183" y="15"/>
                  </a:lnTo>
                  <a:lnTo>
                    <a:pt x="176" y="15"/>
                  </a:lnTo>
                  <a:lnTo>
                    <a:pt x="168" y="15"/>
                  </a:lnTo>
                  <a:lnTo>
                    <a:pt x="162" y="16"/>
                  </a:lnTo>
                  <a:lnTo>
                    <a:pt x="154" y="19"/>
                  </a:lnTo>
                  <a:lnTo>
                    <a:pt x="146" y="23"/>
                  </a:lnTo>
                  <a:lnTo>
                    <a:pt x="140" y="26"/>
                  </a:lnTo>
                  <a:lnTo>
                    <a:pt x="136" y="29"/>
                  </a:lnTo>
                  <a:lnTo>
                    <a:pt x="130" y="32"/>
                  </a:lnTo>
                  <a:lnTo>
                    <a:pt x="125" y="36"/>
                  </a:lnTo>
                  <a:lnTo>
                    <a:pt x="119" y="41"/>
                  </a:lnTo>
                  <a:lnTo>
                    <a:pt x="114" y="45"/>
                  </a:lnTo>
                  <a:lnTo>
                    <a:pt x="110" y="50"/>
                  </a:lnTo>
                  <a:lnTo>
                    <a:pt x="105" y="55"/>
                  </a:lnTo>
                  <a:lnTo>
                    <a:pt x="99" y="59"/>
                  </a:lnTo>
                  <a:lnTo>
                    <a:pt x="94" y="64"/>
                  </a:lnTo>
                  <a:lnTo>
                    <a:pt x="90" y="68"/>
                  </a:lnTo>
                  <a:lnTo>
                    <a:pt x="85" y="73"/>
                  </a:lnTo>
                  <a:lnTo>
                    <a:pt x="81" y="79"/>
                  </a:lnTo>
                  <a:lnTo>
                    <a:pt x="76" y="84"/>
                  </a:lnTo>
                  <a:lnTo>
                    <a:pt x="72" y="88"/>
                  </a:lnTo>
                  <a:lnTo>
                    <a:pt x="67" y="93"/>
                  </a:lnTo>
                  <a:lnTo>
                    <a:pt x="62" y="94"/>
                  </a:lnTo>
                  <a:lnTo>
                    <a:pt x="59" y="94"/>
                  </a:lnTo>
                  <a:lnTo>
                    <a:pt x="55" y="94"/>
                  </a:lnTo>
                  <a:lnTo>
                    <a:pt x="52" y="96"/>
                  </a:lnTo>
                  <a:lnTo>
                    <a:pt x="47" y="96"/>
                  </a:lnTo>
                  <a:lnTo>
                    <a:pt x="44" y="96"/>
                  </a:lnTo>
                  <a:lnTo>
                    <a:pt x="41" y="96"/>
                  </a:lnTo>
                  <a:lnTo>
                    <a:pt x="36" y="96"/>
                  </a:lnTo>
                  <a:lnTo>
                    <a:pt x="33" y="96"/>
                  </a:lnTo>
                  <a:lnTo>
                    <a:pt x="29" y="96"/>
                  </a:lnTo>
                  <a:lnTo>
                    <a:pt x="26" y="97"/>
                  </a:lnTo>
                  <a:lnTo>
                    <a:pt x="23" y="99"/>
                  </a:lnTo>
                  <a:lnTo>
                    <a:pt x="21" y="100"/>
                  </a:lnTo>
                  <a:lnTo>
                    <a:pt x="18" y="104"/>
                  </a:lnTo>
                  <a:lnTo>
                    <a:pt x="15" y="107"/>
                  </a:lnTo>
                  <a:lnTo>
                    <a:pt x="13" y="111"/>
                  </a:lnTo>
                  <a:lnTo>
                    <a:pt x="12" y="116"/>
                  </a:lnTo>
                  <a:lnTo>
                    <a:pt x="10" y="120"/>
                  </a:lnTo>
                  <a:lnTo>
                    <a:pt x="10" y="125"/>
                  </a:lnTo>
                  <a:lnTo>
                    <a:pt x="10" y="128"/>
                  </a:lnTo>
                  <a:lnTo>
                    <a:pt x="9" y="133"/>
                  </a:lnTo>
                  <a:lnTo>
                    <a:pt x="10" y="137"/>
                  </a:lnTo>
                  <a:lnTo>
                    <a:pt x="10" y="142"/>
                  </a:lnTo>
                  <a:lnTo>
                    <a:pt x="12" y="146"/>
                  </a:lnTo>
                  <a:lnTo>
                    <a:pt x="13" y="151"/>
                  </a:lnTo>
                  <a:lnTo>
                    <a:pt x="15" y="156"/>
                  </a:lnTo>
                  <a:lnTo>
                    <a:pt x="16" y="160"/>
                  </a:lnTo>
                  <a:lnTo>
                    <a:pt x="19" y="165"/>
                  </a:lnTo>
                  <a:lnTo>
                    <a:pt x="21" y="168"/>
                  </a:lnTo>
                  <a:lnTo>
                    <a:pt x="23" y="172"/>
                  </a:lnTo>
                  <a:lnTo>
                    <a:pt x="26" y="177"/>
                  </a:lnTo>
                  <a:lnTo>
                    <a:pt x="29" y="182"/>
                  </a:lnTo>
                  <a:lnTo>
                    <a:pt x="30" y="183"/>
                  </a:lnTo>
                  <a:lnTo>
                    <a:pt x="33" y="185"/>
                  </a:lnTo>
                  <a:lnTo>
                    <a:pt x="36" y="185"/>
                  </a:lnTo>
                  <a:lnTo>
                    <a:pt x="41" y="188"/>
                  </a:lnTo>
                  <a:lnTo>
                    <a:pt x="45" y="189"/>
                  </a:lnTo>
                  <a:lnTo>
                    <a:pt x="49" y="191"/>
                  </a:lnTo>
                  <a:lnTo>
                    <a:pt x="52" y="191"/>
                  </a:lnTo>
                  <a:lnTo>
                    <a:pt x="55" y="192"/>
                  </a:lnTo>
                  <a:lnTo>
                    <a:pt x="56" y="197"/>
                  </a:lnTo>
                  <a:lnTo>
                    <a:pt x="56" y="200"/>
                  </a:lnTo>
                  <a:lnTo>
                    <a:pt x="47" y="200"/>
                  </a:lnTo>
                  <a:lnTo>
                    <a:pt x="41" y="198"/>
                  </a:lnTo>
                  <a:lnTo>
                    <a:pt x="33" y="195"/>
                  </a:lnTo>
                  <a:lnTo>
                    <a:pt x="27" y="192"/>
                  </a:lnTo>
                  <a:lnTo>
                    <a:pt x="21" y="188"/>
                  </a:lnTo>
                  <a:lnTo>
                    <a:pt x="16" y="183"/>
                  </a:lnTo>
                  <a:lnTo>
                    <a:pt x="13" y="177"/>
                  </a:lnTo>
                  <a:lnTo>
                    <a:pt x="10" y="171"/>
                  </a:lnTo>
                  <a:lnTo>
                    <a:pt x="6" y="163"/>
                  </a:lnTo>
                  <a:lnTo>
                    <a:pt x="4" y="157"/>
                  </a:lnTo>
                  <a:lnTo>
                    <a:pt x="3" y="149"/>
                  </a:lnTo>
                  <a:lnTo>
                    <a:pt x="1" y="142"/>
                  </a:lnTo>
                  <a:lnTo>
                    <a:pt x="0" y="134"/>
                  </a:lnTo>
                  <a:lnTo>
                    <a:pt x="0" y="128"/>
                  </a:lnTo>
                  <a:lnTo>
                    <a:pt x="0" y="120"/>
                  </a:lnTo>
                  <a:lnTo>
                    <a:pt x="1" y="114"/>
                  </a:lnTo>
                  <a:lnTo>
                    <a:pt x="3" y="108"/>
                  </a:lnTo>
                  <a:lnTo>
                    <a:pt x="6" y="105"/>
                  </a:lnTo>
                  <a:lnTo>
                    <a:pt x="7" y="100"/>
                  </a:lnTo>
                  <a:lnTo>
                    <a:pt x="10" y="97"/>
                  </a:lnTo>
                  <a:lnTo>
                    <a:pt x="13" y="94"/>
                  </a:lnTo>
                  <a:lnTo>
                    <a:pt x="16" y="91"/>
                  </a:lnTo>
                  <a:lnTo>
                    <a:pt x="21" y="90"/>
                  </a:lnTo>
                  <a:lnTo>
                    <a:pt x="26" y="88"/>
                  </a:lnTo>
                  <a:lnTo>
                    <a:pt x="29" y="87"/>
                  </a:lnTo>
                  <a:lnTo>
                    <a:pt x="33" y="85"/>
                  </a:lnTo>
                  <a:lnTo>
                    <a:pt x="38" y="84"/>
                  </a:lnTo>
                  <a:lnTo>
                    <a:pt x="42" y="84"/>
                  </a:lnTo>
                  <a:lnTo>
                    <a:pt x="45" y="84"/>
                  </a:lnTo>
                  <a:lnTo>
                    <a:pt x="50" y="84"/>
                  </a:lnTo>
                  <a:lnTo>
                    <a:pt x="55" y="84"/>
                  </a:lnTo>
                  <a:lnTo>
                    <a:pt x="59" y="85"/>
                  </a:lnTo>
                  <a:lnTo>
                    <a:pt x="67" y="76"/>
                  </a:lnTo>
                  <a:lnTo>
                    <a:pt x="76" y="68"/>
                  </a:lnTo>
                  <a:lnTo>
                    <a:pt x="84" y="61"/>
                  </a:lnTo>
                  <a:lnTo>
                    <a:pt x="93" y="53"/>
                  </a:lnTo>
                  <a:lnTo>
                    <a:pt x="101" y="44"/>
                  </a:lnTo>
                  <a:lnTo>
                    <a:pt x="108" y="36"/>
                  </a:lnTo>
                  <a:lnTo>
                    <a:pt x="117" y="30"/>
                  </a:lnTo>
                  <a:lnTo>
                    <a:pt x="127" y="24"/>
                  </a:lnTo>
                  <a:lnTo>
                    <a:pt x="134" y="16"/>
                  </a:lnTo>
                  <a:lnTo>
                    <a:pt x="143" y="12"/>
                  </a:lnTo>
                  <a:lnTo>
                    <a:pt x="153" y="9"/>
                  </a:lnTo>
                  <a:lnTo>
                    <a:pt x="163" y="6"/>
                  </a:lnTo>
                  <a:lnTo>
                    <a:pt x="172" y="4"/>
                  </a:lnTo>
                  <a:lnTo>
                    <a:pt x="183" y="4"/>
                  </a:lnTo>
                  <a:lnTo>
                    <a:pt x="194" y="6"/>
                  </a:lnTo>
                  <a:lnTo>
                    <a:pt x="206" y="10"/>
                  </a:lnTo>
                  <a:lnTo>
                    <a:pt x="211" y="12"/>
                  </a:lnTo>
                  <a:lnTo>
                    <a:pt x="217" y="13"/>
                  </a:lnTo>
                  <a:lnTo>
                    <a:pt x="223" y="15"/>
                  </a:lnTo>
                  <a:lnTo>
                    <a:pt x="229" y="18"/>
                  </a:lnTo>
                  <a:lnTo>
                    <a:pt x="235" y="21"/>
                  </a:lnTo>
                  <a:lnTo>
                    <a:pt x="241" y="24"/>
                  </a:lnTo>
                  <a:lnTo>
                    <a:pt x="249" y="26"/>
                  </a:lnTo>
                  <a:lnTo>
                    <a:pt x="255" y="29"/>
                  </a:lnTo>
                  <a:lnTo>
                    <a:pt x="261" y="29"/>
                  </a:lnTo>
                  <a:lnTo>
                    <a:pt x="267" y="30"/>
                  </a:lnTo>
                  <a:lnTo>
                    <a:pt x="275" y="30"/>
                  </a:lnTo>
                  <a:lnTo>
                    <a:pt x="281" y="30"/>
                  </a:lnTo>
                  <a:lnTo>
                    <a:pt x="287" y="29"/>
                  </a:lnTo>
                  <a:lnTo>
                    <a:pt x="293" y="27"/>
                  </a:lnTo>
                  <a:lnTo>
                    <a:pt x="299" y="24"/>
                  </a:lnTo>
                  <a:lnTo>
                    <a:pt x="307" y="19"/>
                  </a:lnTo>
                  <a:lnTo>
                    <a:pt x="310" y="16"/>
                  </a:lnTo>
                  <a:lnTo>
                    <a:pt x="313" y="15"/>
                  </a:lnTo>
                  <a:lnTo>
                    <a:pt x="316" y="12"/>
                  </a:lnTo>
                  <a:lnTo>
                    <a:pt x="319" y="10"/>
                  </a:lnTo>
                  <a:lnTo>
                    <a:pt x="322" y="7"/>
                  </a:lnTo>
                  <a:lnTo>
                    <a:pt x="327" y="6"/>
                  </a:lnTo>
                  <a:lnTo>
                    <a:pt x="330" y="3"/>
                  </a:lnTo>
                  <a:lnTo>
                    <a:pt x="335"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93" name="Google Shape;2793;p53"/>
            <p:cNvSpPr/>
            <p:nvPr/>
          </p:nvSpPr>
          <p:spPr>
            <a:xfrm>
              <a:off x="4690" y="1973"/>
              <a:ext cx="331" cy="51"/>
            </a:xfrm>
            <a:custGeom>
              <a:avLst/>
              <a:gdLst/>
              <a:ahLst/>
              <a:cxnLst/>
              <a:rect l="l" t="t" r="r" b="b"/>
              <a:pathLst>
                <a:path w="359" h="52" extrusionOk="0">
                  <a:moveTo>
                    <a:pt x="186" y="0"/>
                  </a:moveTo>
                  <a:lnTo>
                    <a:pt x="197" y="0"/>
                  </a:lnTo>
                  <a:lnTo>
                    <a:pt x="209" y="0"/>
                  </a:lnTo>
                  <a:lnTo>
                    <a:pt x="220" y="0"/>
                  </a:lnTo>
                  <a:lnTo>
                    <a:pt x="231" y="2"/>
                  </a:lnTo>
                  <a:lnTo>
                    <a:pt x="241" y="2"/>
                  </a:lnTo>
                  <a:lnTo>
                    <a:pt x="254" y="2"/>
                  </a:lnTo>
                  <a:lnTo>
                    <a:pt x="264" y="2"/>
                  </a:lnTo>
                  <a:lnTo>
                    <a:pt x="275" y="2"/>
                  </a:lnTo>
                  <a:lnTo>
                    <a:pt x="286" y="3"/>
                  </a:lnTo>
                  <a:lnTo>
                    <a:pt x="296" y="5"/>
                  </a:lnTo>
                  <a:lnTo>
                    <a:pt x="307" y="6"/>
                  </a:lnTo>
                  <a:lnTo>
                    <a:pt x="318" y="8"/>
                  </a:lnTo>
                  <a:lnTo>
                    <a:pt x="328" y="11"/>
                  </a:lnTo>
                  <a:lnTo>
                    <a:pt x="338" y="14"/>
                  </a:lnTo>
                  <a:lnTo>
                    <a:pt x="348" y="19"/>
                  </a:lnTo>
                  <a:lnTo>
                    <a:pt x="359" y="23"/>
                  </a:lnTo>
                  <a:lnTo>
                    <a:pt x="354" y="26"/>
                  </a:lnTo>
                  <a:lnTo>
                    <a:pt x="351" y="29"/>
                  </a:lnTo>
                  <a:lnTo>
                    <a:pt x="338" y="25"/>
                  </a:lnTo>
                  <a:lnTo>
                    <a:pt x="324" y="20"/>
                  </a:lnTo>
                  <a:lnTo>
                    <a:pt x="309" y="19"/>
                  </a:lnTo>
                  <a:lnTo>
                    <a:pt x="295" y="16"/>
                  </a:lnTo>
                  <a:lnTo>
                    <a:pt x="280" y="13"/>
                  </a:lnTo>
                  <a:lnTo>
                    <a:pt x="264" y="13"/>
                  </a:lnTo>
                  <a:lnTo>
                    <a:pt x="250" y="11"/>
                  </a:lnTo>
                  <a:lnTo>
                    <a:pt x="235" y="10"/>
                  </a:lnTo>
                  <a:lnTo>
                    <a:pt x="220" y="10"/>
                  </a:lnTo>
                  <a:lnTo>
                    <a:pt x="206" y="10"/>
                  </a:lnTo>
                  <a:lnTo>
                    <a:pt x="191" y="10"/>
                  </a:lnTo>
                  <a:lnTo>
                    <a:pt x="175" y="10"/>
                  </a:lnTo>
                  <a:lnTo>
                    <a:pt x="160" y="11"/>
                  </a:lnTo>
                  <a:lnTo>
                    <a:pt x="145" y="13"/>
                  </a:lnTo>
                  <a:lnTo>
                    <a:pt x="131" y="14"/>
                  </a:lnTo>
                  <a:lnTo>
                    <a:pt x="116" y="16"/>
                  </a:lnTo>
                  <a:lnTo>
                    <a:pt x="108" y="16"/>
                  </a:lnTo>
                  <a:lnTo>
                    <a:pt x="101" y="17"/>
                  </a:lnTo>
                  <a:lnTo>
                    <a:pt x="94" y="19"/>
                  </a:lnTo>
                  <a:lnTo>
                    <a:pt x="87" y="22"/>
                  </a:lnTo>
                  <a:lnTo>
                    <a:pt x="81" y="23"/>
                  </a:lnTo>
                  <a:lnTo>
                    <a:pt x="73" y="25"/>
                  </a:lnTo>
                  <a:lnTo>
                    <a:pt x="67" y="28"/>
                  </a:lnTo>
                  <a:lnTo>
                    <a:pt x="61" y="31"/>
                  </a:lnTo>
                  <a:lnTo>
                    <a:pt x="53" y="32"/>
                  </a:lnTo>
                  <a:lnTo>
                    <a:pt x="47" y="36"/>
                  </a:lnTo>
                  <a:lnTo>
                    <a:pt x="39" y="39"/>
                  </a:lnTo>
                  <a:lnTo>
                    <a:pt x="33" y="40"/>
                  </a:lnTo>
                  <a:lnTo>
                    <a:pt x="26" y="43"/>
                  </a:lnTo>
                  <a:lnTo>
                    <a:pt x="19" y="46"/>
                  </a:lnTo>
                  <a:lnTo>
                    <a:pt x="12" y="49"/>
                  </a:lnTo>
                  <a:lnTo>
                    <a:pt x="6" y="52"/>
                  </a:lnTo>
                  <a:lnTo>
                    <a:pt x="3" y="49"/>
                  </a:lnTo>
                  <a:lnTo>
                    <a:pt x="0" y="46"/>
                  </a:lnTo>
                  <a:lnTo>
                    <a:pt x="10" y="39"/>
                  </a:lnTo>
                  <a:lnTo>
                    <a:pt x="21" y="34"/>
                  </a:lnTo>
                  <a:lnTo>
                    <a:pt x="32" y="28"/>
                  </a:lnTo>
                  <a:lnTo>
                    <a:pt x="44" y="23"/>
                  </a:lnTo>
                  <a:lnTo>
                    <a:pt x="55" y="19"/>
                  </a:lnTo>
                  <a:lnTo>
                    <a:pt x="65" y="16"/>
                  </a:lnTo>
                  <a:lnTo>
                    <a:pt x="78" y="13"/>
                  </a:lnTo>
                  <a:lnTo>
                    <a:pt x="88" y="10"/>
                  </a:lnTo>
                  <a:lnTo>
                    <a:pt x="101" y="6"/>
                  </a:lnTo>
                  <a:lnTo>
                    <a:pt x="113" y="5"/>
                  </a:lnTo>
                  <a:lnTo>
                    <a:pt x="123" y="3"/>
                  </a:lnTo>
                  <a:lnTo>
                    <a:pt x="137" y="2"/>
                  </a:lnTo>
                  <a:lnTo>
                    <a:pt x="148" y="0"/>
                  </a:lnTo>
                  <a:lnTo>
                    <a:pt x="160" y="0"/>
                  </a:lnTo>
                  <a:lnTo>
                    <a:pt x="174" y="0"/>
                  </a:lnTo>
                  <a:lnTo>
                    <a:pt x="18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94" name="Google Shape;2794;p53"/>
            <p:cNvSpPr/>
            <p:nvPr/>
          </p:nvSpPr>
          <p:spPr>
            <a:xfrm>
              <a:off x="5044" y="2010"/>
              <a:ext cx="133" cy="132"/>
            </a:xfrm>
            <a:custGeom>
              <a:avLst/>
              <a:gdLst/>
              <a:ahLst/>
              <a:cxnLst/>
              <a:rect l="l" t="t" r="r" b="b"/>
              <a:pathLst>
                <a:path w="145" h="134" extrusionOk="0">
                  <a:moveTo>
                    <a:pt x="1" y="0"/>
                  </a:moveTo>
                  <a:lnTo>
                    <a:pt x="7" y="3"/>
                  </a:lnTo>
                  <a:lnTo>
                    <a:pt x="15" y="6"/>
                  </a:lnTo>
                  <a:lnTo>
                    <a:pt x="23" y="9"/>
                  </a:lnTo>
                  <a:lnTo>
                    <a:pt x="29" y="13"/>
                  </a:lnTo>
                  <a:lnTo>
                    <a:pt x="36" y="16"/>
                  </a:lnTo>
                  <a:lnTo>
                    <a:pt x="42" y="21"/>
                  </a:lnTo>
                  <a:lnTo>
                    <a:pt x="49" y="26"/>
                  </a:lnTo>
                  <a:lnTo>
                    <a:pt x="56" y="30"/>
                  </a:lnTo>
                  <a:lnTo>
                    <a:pt x="62" y="35"/>
                  </a:lnTo>
                  <a:lnTo>
                    <a:pt x="68" y="39"/>
                  </a:lnTo>
                  <a:lnTo>
                    <a:pt x="75" y="44"/>
                  </a:lnTo>
                  <a:lnTo>
                    <a:pt x="82" y="50"/>
                  </a:lnTo>
                  <a:lnTo>
                    <a:pt x="88" y="55"/>
                  </a:lnTo>
                  <a:lnTo>
                    <a:pt x="94" y="59"/>
                  </a:lnTo>
                  <a:lnTo>
                    <a:pt x="101" y="65"/>
                  </a:lnTo>
                  <a:lnTo>
                    <a:pt x="108" y="70"/>
                  </a:lnTo>
                  <a:lnTo>
                    <a:pt x="110" y="73"/>
                  </a:lnTo>
                  <a:lnTo>
                    <a:pt x="111" y="78"/>
                  </a:lnTo>
                  <a:lnTo>
                    <a:pt x="113" y="82"/>
                  </a:lnTo>
                  <a:lnTo>
                    <a:pt x="116" y="85"/>
                  </a:lnTo>
                  <a:lnTo>
                    <a:pt x="117" y="90"/>
                  </a:lnTo>
                  <a:lnTo>
                    <a:pt x="120" y="93"/>
                  </a:lnTo>
                  <a:lnTo>
                    <a:pt x="123" y="96"/>
                  </a:lnTo>
                  <a:lnTo>
                    <a:pt x="127" y="100"/>
                  </a:lnTo>
                  <a:lnTo>
                    <a:pt x="130" y="104"/>
                  </a:lnTo>
                  <a:lnTo>
                    <a:pt x="131" y="108"/>
                  </a:lnTo>
                  <a:lnTo>
                    <a:pt x="134" y="111"/>
                  </a:lnTo>
                  <a:lnTo>
                    <a:pt x="137" y="116"/>
                  </a:lnTo>
                  <a:lnTo>
                    <a:pt x="139" y="119"/>
                  </a:lnTo>
                  <a:lnTo>
                    <a:pt x="142" y="123"/>
                  </a:lnTo>
                  <a:lnTo>
                    <a:pt x="143" y="126"/>
                  </a:lnTo>
                  <a:lnTo>
                    <a:pt x="145" y="131"/>
                  </a:lnTo>
                  <a:lnTo>
                    <a:pt x="142" y="133"/>
                  </a:lnTo>
                  <a:lnTo>
                    <a:pt x="140" y="133"/>
                  </a:lnTo>
                  <a:lnTo>
                    <a:pt x="137" y="134"/>
                  </a:lnTo>
                  <a:lnTo>
                    <a:pt x="134" y="131"/>
                  </a:lnTo>
                  <a:lnTo>
                    <a:pt x="133" y="130"/>
                  </a:lnTo>
                  <a:lnTo>
                    <a:pt x="131" y="126"/>
                  </a:lnTo>
                  <a:lnTo>
                    <a:pt x="130" y="123"/>
                  </a:lnTo>
                  <a:lnTo>
                    <a:pt x="127" y="120"/>
                  </a:lnTo>
                  <a:lnTo>
                    <a:pt x="125" y="117"/>
                  </a:lnTo>
                  <a:lnTo>
                    <a:pt x="123" y="113"/>
                  </a:lnTo>
                  <a:lnTo>
                    <a:pt x="122" y="111"/>
                  </a:lnTo>
                  <a:lnTo>
                    <a:pt x="119" y="107"/>
                  </a:lnTo>
                  <a:lnTo>
                    <a:pt x="117" y="104"/>
                  </a:lnTo>
                  <a:lnTo>
                    <a:pt x="114" y="99"/>
                  </a:lnTo>
                  <a:lnTo>
                    <a:pt x="113" y="96"/>
                  </a:lnTo>
                  <a:lnTo>
                    <a:pt x="111" y="93"/>
                  </a:lnTo>
                  <a:lnTo>
                    <a:pt x="108" y="91"/>
                  </a:lnTo>
                  <a:lnTo>
                    <a:pt x="107" y="88"/>
                  </a:lnTo>
                  <a:lnTo>
                    <a:pt x="105" y="87"/>
                  </a:lnTo>
                  <a:lnTo>
                    <a:pt x="99" y="79"/>
                  </a:lnTo>
                  <a:lnTo>
                    <a:pt x="94" y="73"/>
                  </a:lnTo>
                  <a:lnTo>
                    <a:pt x="87" y="67"/>
                  </a:lnTo>
                  <a:lnTo>
                    <a:pt x="81" y="62"/>
                  </a:lnTo>
                  <a:lnTo>
                    <a:pt x="75" y="56"/>
                  </a:lnTo>
                  <a:lnTo>
                    <a:pt x="68" y="52"/>
                  </a:lnTo>
                  <a:lnTo>
                    <a:pt x="61" y="47"/>
                  </a:lnTo>
                  <a:lnTo>
                    <a:pt x="55" y="42"/>
                  </a:lnTo>
                  <a:lnTo>
                    <a:pt x="47" y="36"/>
                  </a:lnTo>
                  <a:lnTo>
                    <a:pt x="41" y="33"/>
                  </a:lnTo>
                  <a:lnTo>
                    <a:pt x="33" y="29"/>
                  </a:lnTo>
                  <a:lnTo>
                    <a:pt x="26" y="24"/>
                  </a:lnTo>
                  <a:lnTo>
                    <a:pt x="19" y="19"/>
                  </a:lnTo>
                  <a:lnTo>
                    <a:pt x="12" y="15"/>
                  </a:lnTo>
                  <a:lnTo>
                    <a:pt x="6" y="10"/>
                  </a:lnTo>
                  <a:lnTo>
                    <a:pt x="0" y="6"/>
                  </a:lnTo>
                  <a:lnTo>
                    <a:pt x="0" y="3"/>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95" name="Google Shape;2795;p53"/>
            <p:cNvSpPr/>
            <p:nvPr/>
          </p:nvSpPr>
          <p:spPr>
            <a:xfrm>
              <a:off x="4695" y="2001"/>
              <a:ext cx="310" cy="45"/>
            </a:xfrm>
            <a:custGeom>
              <a:avLst/>
              <a:gdLst/>
              <a:ahLst/>
              <a:cxnLst/>
              <a:rect l="l" t="t" r="r" b="b"/>
              <a:pathLst>
                <a:path w="336" h="46" extrusionOk="0">
                  <a:moveTo>
                    <a:pt x="142" y="0"/>
                  </a:moveTo>
                  <a:lnTo>
                    <a:pt x="148" y="0"/>
                  </a:lnTo>
                  <a:lnTo>
                    <a:pt x="156" y="0"/>
                  </a:lnTo>
                  <a:lnTo>
                    <a:pt x="162" y="0"/>
                  </a:lnTo>
                  <a:lnTo>
                    <a:pt x="169" y="0"/>
                  </a:lnTo>
                  <a:lnTo>
                    <a:pt x="176" y="0"/>
                  </a:lnTo>
                  <a:lnTo>
                    <a:pt x="183" y="0"/>
                  </a:lnTo>
                  <a:lnTo>
                    <a:pt x="189" y="2"/>
                  </a:lnTo>
                  <a:lnTo>
                    <a:pt x="197" y="2"/>
                  </a:lnTo>
                  <a:lnTo>
                    <a:pt x="203" y="2"/>
                  </a:lnTo>
                  <a:lnTo>
                    <a:pt x="211" y="3"/>
                  </a:lnTo>
                  <a:lnTo>
                    <a:pt x="217" y="5"/>
                  </a:lnTo>
                  <a:lnTo>
                    <a:pt x="223" y="7"/>
                  </a:lnTo>
                  <a:lnTo>
                    <a:pt x="231" y="8"/>
                  </a:lnTo>
                  <a:lnTo>
                    <a:pt x="237" y="10"/>
                  </a:lnTo>
                  <a:lnTo>
                    <a:pt x="243" y="11"/>
                  </a:lnTo>
                  <a:lnTo>
                    <a:pt x="251" y="14"/>
                  </a:lnTo>
                  <a:lnTo>
                    <a:pt x="257" y="14"/>
                  </a:lnTo>
                  <a:lnTo>
                    <a:pt x="261" y="14"/>
                  </a:lnTo>
                  <a:lnTo>
                    <a:pt x="267" y="14"/>
                  </a:lnTo>
                  <a:lnTo>
                    <a:pt x="274" y="14"/>
                  </a:lnTo>
                  <a:lnTo>
                    <a:pt x="278" y="14"/>
                  </a:lnTo>
                  <a:lnTo>
                    <a:pt x="284" y="14"/>
                  </a:lnTo>
                  <a:lnTo>
                    <a:pt x="289" y="16"/>
                  </a:lnTo>
                  <a:lnTo>
                    <a:pt x="295" y="16"/>
                  </a:lnTo>
                  <a:lnTo>
                    <a:pt x="300" y="17"/>
                  </a:lnTo>
                  <a:lnTo>
                    <a:pt x="306" y="17"/>
                  </a:lnTo>
                  <a:lnTo>
                    <a:pt x="310" y="19"/>
                  </a:lnTo>
                  <a:lnTo>
                    <a:pt x="315" y="20"/>
                  </a:lnTo>
                  <a:lnTo>
                    <a:pt x="321" y="22"/>
                  </a:lnTo>
                  <a:lnTo>
                    <a:pt x="326" y="23"/>
                  </a:lnTo>
                  <a:lnTo>
                    <a:pt x="332" y="26"/>
                  </a:lnTo>
                  <a:lnTo>
                    <a:pt x="336" y="29"/>
                  </a:lnTo>
                  <a:lnTo>
                    <a:pt x="335" y="31"/>
                  </a:lnTo>
                  <a:lnTo>
                    <a:pt x="332" y="34"/>
                  </a:lnTo>
                  <a:lnTo>
                    <a:pt x="329" y="36"/>
                  </a:lnTo>
                  <a:lnTo>
                    <a:pt x="327" y="36"/>
                  </a:lnTo>
                  <a:lnTo>
                    <a:pt x="324" y="36"/>
                  </a:lnTo>
                  <a:lnTo>
                    <a:pt x="322" y="36"/>
                  </a:lnTo>
                  <a:lnTo>
                    <a:pt x="319" y="34"/>
                  </a:lnTo>
                  <a:lnTo>
                    <a:pt x="316" y="32"/>
                  </a:lnTo>
                  <a:lnTo>
                    <a:pt x="313" y="31"/>
                  </a:lnTo>
                  <a:lnTo>
                    <a:pt x="310" y="29"/>
                  </a:lnTo>
                  <a:lnTo>
                    <a:pt x="307" y="29"/>
                  </a:lnTo>
                  <a:lnTo>
                    <a:pt x="304" y="28"/>
                  </a:lnTo>
                  <a:lnTo>
                    <a:pt x="301" y="26"/>
                  </a:lnTo>
                  <a:lnTo>
                    <a:pt x="298" y="26"/>
                  </a:lnTo>
                  <a:lnTo>
                    <a:pt x="295" y="26"/>
                  </a:lnTo>
                  <a:lnTo>
                    <a:pt x="292" y="28"/>
                  </a:lnTo>
                  <a:lnTo>
                    <a:pt x="278" y="25"/>
                  </a:lnTo>
                  <a:lnTo>
                    <a:pt x="264" y="23"/>
                  </a:lnTo>
                  <a:lnTo>
                    <a:pt x="251" y="20"/>
                  </a:lnTo>
                  <a:lnTo>
                    <a:pt x="237" y="19"/>
                  </a:lnTo>
                  <a:lnTo>
                    <a:pt x="223" y="17"/>
                  </a:lnTo>
                  <a:lnTo>
                    <a:pt x="209" y="14"/>
                  </a:lnTo>
                  <a:lnTo>
                    <a:pt x="196" y="13"/>
                  </a:lnTo>
                  <a:lnTo>
                    <a:pt x="182" y="13"/>
                  </a:lnTo>
                  <a:lnTo>
                    <a:pt x="168" y="11"/>
                  </a:lnTo>
                  <a:lnTo>
                    <a:pt x="154" y="11"/>
                  </a:lnTo>
                  <a:lnTo>
                    <a:pt x="140" y="11"/>
                  </a:lnTo>
                  <a:lnTo>
                    <a:pt x="127" y="11"/>
                  </a:lnTo>
                  <a:lnTo>
                    <a:pt x="113" y="13"/>
                  </a:lnTo>
                  <a:lnTo>
                    <a:pt x="99" y="16"/>
                  </a:lnTo>
                  <a:lnTo>
                    <a:pt x="87" y="19"/>
                  </a:lnTo>
                  <a:lnTo>
                    <a:pt x="73" y="25"/>
                  </a:lnTo>
                  <a:lnTo>
                    <a:pt x="69" y="25"/>
                  </a:lnTo>
                  <a:lnTo>
                    <a:pt x="64" y="26"/>
                  </a:lnTo>
                  <a:lnTo>
                    <a:pt x="61" y="26"/>
                  </a:lnTo>
                  <a:lnTo>
                    <a:pt x="56" y="28"/>
                  </a:lnTo>
                  <a:lnTo>
                    <a:pt x="52" y="29"/>
                  </a:lnTo>
                  <a:lnTo>
                    <a:pt x="47" y="31"/>
                  </a:lnTo>
                  <a:lnTo>
                    <a:pt x="43" y="32"/>
                  </a:lnTo>
                  <a:lnTo>
                    <a:pt x="39" y="34"/>
                  </a:lnTo>
                  <a:lnTo>
                    <a:pt x="35" y="34"/>
                  </a:lnTo>
                  <a:lnTo>
                    <a:pt x="30" y="36"/>
                  </a:lnTo>
                  <a:lnTo>
                    <a:pt x="26" y="37"/>
                  </a:lnTo>
                  <a:lnTo>
                    <a:pt x="23" y="40"/>
                  </a:lnTo>
                  <a:lnTo>
                    <a:pt x="18" y="42"/>
                  </a:lnTo>
                  <a:lnTo>
                    <a:pt x="13" y="43"/>
                  </a:lnTo>
                  <a:lnTo>
                    <a:pt x="9" y="45"/>
                  </a:lnTo>
                  <a:lnTo>
                    <a:pt x="6" y="46"/>
                  </a:lnTo>
                  <a:lnTo>
                    <a:pt x="3" y="45"/>
                  </a:lnTo>
                  <a:lnTo>
                    <a:pt x="0" y="43"/>
                  </a:lnTo>
                  <a:lnTo>
                    <a:pt x="4" y="39"/>
                  </a:lnTo>
                  <a:lnTo>
                    <a:pt x="10" y="36"/>
                  </a:lnTo>
                  <a:lnTo>
                    <a:pt x="15" y="32"/>
                  </a:lnTo>
                  <a:lnTo>
                    <a:pt x="21" y="29"/>
                  </a:lnTo>
                  <a:lnTo>
                    <a:pt x="27" y="26"/>
                  </a:lnTo>
                  <a:lnTo>
                    <a:pt x="33" y="25"/>
                  </a:lnTo>
                  <a:lnTo>
                    <a:pt x="39" y="23"/>
                  </a:lnTo>
                  <a:lnTo>
                    <a:pt x="46" y="22"/>
                  </a:lnTo>
                  <a:lnTo>
                    <a:pt x="52" y="19"/>
                  </a:lnTo>
                  <a:lnTo>
                    <a:pt x="58" y="17"/>
                  </a:lnTo>
                  <a:lnTo>
                    <a:pt x="62" y="16"/>
                  </a:lnTo>
                  <a:lnTo>
                    <a:pt x="70" y="14"/>
                  </a:lnTo>
                  <a:lnTo>
                    <a:pt x="76" y="13"/>
                  </a:lnTo>
                  <a:lnTo>
                    <a:pt x="81" y="11"/>
                  </a:lnTo>
                  <a:lnTo>
                    <a:pt x="88" y="10"/>
                  </a:lnTo>
                  <a:lnTo>
                    <a:pt x="95" y="8"/>
                  </a:lnTo>
                  <a:lnTo>
                    <a:pt x="96" y="7"/>
                  </a:lnTo>
                  <a:lnTo>
                    <a:pt x="99" y="7"/>
                  </a:lnTo>
                  <a:lnTo>
                    <a:pt x="102" y="5"/>
                  </a:lnTo>
                  <a:lnTo>
                    <a:pt x="105" y="5"/>
                  </a:lnTo>
                  <a:lnTo>
                    <a:pt x="108" y="5"/>
                  </a:lnTo>
                  <a:lnTo>
                    <a:pt x="111" y="3"/>
                  </a:lnTo>
                  <a:lnTo>
                    <a:pt x="114" y="3"/>
                  </a:lnTo>
                  <a:lnTo>
                    <a:pt x="117" y="3"/>
                  </a:lnTo>
                  <a:lnTo>
                    <a:pt x="121" y="3"/>
                  </a:lnTo>
                  <a:lnTo>
                    <a:pt x="124" y="3"/>
                  </a:lnTo>
                  <a:lnTo>
                    <a:pt x="127" y="2"/>
                  </a:lnTo>
                  <a:lnTo>
                    <a:pt x="130" y="2"/>
                  </a:lnTo>
                  <a:lnTo>
                    <a:pt x="133" y="2"/>
                  </a:lnTo>
                  <a:lnTo>
                    <a:pt x="136" y="2"/>
                  </a:lnTo>
                  <a:lnTo>
                    <a:pt x="139" y="0"/>
                  </a:lnTo>
                  <a:lnTo>
                    <a:pt x="14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96" name="Google Shape;2796;p53"/>
            <p:cNvSpPr/>
            <p:nvPr/>
          </p:nvSpPr>
          <p:spPr>
            <a:xfrm>
              <a:off x="4736" y="1896"/>
              <a:ext cx="360" cy="319"/>
            </a:xfrm>
            <a:custGeom>
              <a:avLst/>
              <a:gdLst/>
              <a:ahLst/>
              <a:cxnLst/>
              <a:rect l="l" t="t" r="r" b="b"/>
              <a:pathLst>
                <a:path w="390" h="326" extrusionOk="0">
                  <a:moveTo>
                    <a:pt x="384" y="0"/>
                  </a:moveTo>
                  <a:lnTo>
                    <a:pt x="386" y="2"/>
                  </a:lnTo>
                  <a:lnTo>
                    <a:pt x="389" y="2"/>
                  </a:lnTo>
                  <a:lnTo>
                    <a:pt x="389" y="0"/>
                  </a:lnTo>
                  <a:lnTo>
                    <a:pt x="390" y="2"/>
                  </a:lnTo>
                  <a:lnTo>
                    <a:pt x="389" y="5"/>
                  </a:lnTo>
                  <a:lnTo>
                    <a:pt x="386" y="11"/>
                  </a:lnTo>
                  <a:lnTo>
                    <a:pt x="381" y="17"/>
                  </a:lnTo>
                  <a:lnTo>
                    <a:pt x="376" y="23"/>
                  </a:lnTo>
                  <a:lnTo>
                    <a:pt x="370" y="31"/>
                  </a:lnTo>
                  <a:lnTo>
                    <a:pt x="363" y="40"/>
                  </a:lnTo>
                  <a:lnTo>
                    <a:pt x="357" y="49"/>
                  </a:lnTo>
                  <a:lnTo>
                    <a:pt x="349" y="58"/>
                  </a:lnTo>
                  <a:lnTo>
                    <a:pt x="341" y="66"/>
                  </a:lnTo>
                  <a:lnTo>
                    <a:pt x="334" y="75"/>
                  </a:lnTo>
                  <a:lnTo>
                    <a:pt x="327" y="83"/>
                  </a:lnTo>
                  <a:lnTo>
                    <a:pt x="321" y="92"/>
                  </a:lnTo>
                  <a:lnTo>
                    <a:pt x="315" y="98"/>
                  </a:lnTo>
                  <a:lnTo>
                    <a:pt x="312" y="104"/>
                  </a:lnTo>
                  <a:lnTo>
                    <a:pt x="309" y="110"/>
                  </a:lnTo>
                  <a:lnTo>
                    <a:pt x="308" y="114"/>
                  </a:lnTo>
                  <a:lnTo>
                    <a:pt x="303" y="121"/>
                  </a:lnTo>
                  <a:lnTo>
                    <a:pt x="300" y="130"/>
                  </a:lnTo>
                  <a:lnTo>
                    <a:pt x="295" y="138"/>
                  </a:lnTo>
                  <a:lnTo>
                    <a:pt x="292" y="146"/>
                  </a:lnTo>
                  <a:lnTo>
                    <a:pt x="289" y="153"/>
                  </a:lnTo>
                  <a:lnTo>
                    <a:pt x="286" y="161"/>
                  </a:lnTo>
                  <a:lnTo>
                    <a:pt x="283" y="169"/>
                  </a:lnTo>
                  <a:lnTo>
                    <a:pt x="280" y="176"/>
                  </a:lnTo>
                  <a:lnTo>
                    <a:pt x="277" y="182"/>
                  </a:lnTo>
                  <a:lnTo>
                    <a:pt x="272" y="190"/>
                  </a:lnTo>
                  <a:lnTo>
                    <a:pt x="268" y="198"/>
                  </a:lnTo>
                  <a:lnTo>
                    <a:pt x="265" y="205"/>
                  </a:lnTo>
                  <a:lnTo>
                    <a:pt x="259" y="211"/>
                  </a:lnTo>
                  <a:lnTo>
                    <a:pt x="252" y="219"/>
                  </a:lnTo>
                  <a:lnTo>
                    <a:pt x="245" y="227"/>
                  </a:lnTo>
                  <a:lnTo>
                    <a:pt x="237" y="233"/>
                  </a:lnTo>
                  <a:lnTo>
                    <a:pt x="225" y="242"/>
                  </a:lnTo>
                  <a:lnTo>
                    <a:pt x="211" y="250"/>
                  </a:lnTo>
                  <a:lnTo>
                    <a:pt x="199" y="257"/>
                  </a:lnTo>
                  <a:lnTo>
                    <a:pt x="185" y="263"/>
                  </a:lnTo>
                  <a:lnTo>
                    <a:pt x="171" y="269"/>
                  </a:lnTo>
                  <a:lnTo>
                    <a:pt x="159" y="276"/>
                  </a:lnTo>
                  <a:lnTo>
                    <a:pt x="145" y="280"/>
                  </a:lnTo>
                  <a:lnTo>
                    <a:pt x="132" y="286"/>
                  </a:lnTo>
                  <a:lnTo>
                    <a:pt x="118" y="291"/>
                  </a:lnTo>
                  <a:lnTo>
                    <a:pt x="104" y="295"/>
                  </a:lnTo>
                  <a:lnTo>
                    <a:pt x="89" y="298"/>
                  </a:lnTo>
                  <a:lnTo>
                    <a:pt x="77" y="303"/>
                  </a:lnTo>
                  <a:lnTo>
                    <a:pt x="61" y="308"/>
                  </a:lnTo>
                  <a:lnTo>
                    <a:pt x="49" y="311"/>
                  </a:lnTo>
                  <a:lnTo>
                    <a:pt x="34" y="315"/>
                  </a:lnTo>
                  <a:lnTo>
                    <a:pt x="20" y="320"/>
                  </a:lnTo>
                  <a:lnTo>
                    <a:pt x="17" y="321"/>
                  </a:lnTo>
                  <a:lnTo>
                    <a:pt x="12" y="323"/>
                  </a:lnTo>
                  <a:lnTo>
                    <a:pt x="8" y="326"/>
                  </a:lnTo>
                  <a:lnTo>
                    <a:pt x="5" y="326"/>
                  </a:lnTo>
                  <a:lnTo>
                    <a:pt x="3" y="323"/>
                  </a:lnTo>
                  <a:lnTo>
                    <a:pt x="2" y="323"/>
                  </a:lnTo>
                  <a:lnTo>
                    <a:pt x="0" y="321"/>
                  </a:lnTo>
                  <a:lnTo>
                    <a:pt x="2" y="320"/>
                  </a:lnTo>
                  <a:lnTo>
                    <a:pt x="3" y="317"/>
                  </a:lnTo>
                  <a:lnTo>
                    <a:pt x="6" y="315"/>
                  </a:lnTo>
                  <a:lnTo>
                    <a:pt x="9" y="314"/>
                  </a:lnTo>
                  <a:lnTo>
                    <a:pt x="14" y="312"/>
                  </a:lnTo>
                  <a:lnTo>
                    <a:pt x="17" y="311"/>
                  </a:lnTo>
                  <a:lnTo>
                    <a:pt x="21" y="309"/>
                  </a:lnTo>
                  <a:lnTo>
                    <a:pt x="26" y="308"/>
                  </a:lnTo>
                  <a:lnTo>
                    <a:pt x="31" y="306"/>
                  </a:lnTo>
                  <a:lnTo>
                    <a:pt x="34" y="306"/>
                  </a:lnTo>
                  <a:lnTo>
                    <a:pt x="38" y="305"/>
                  </a:lnTo>
                  <a:lnTo>
                    <a:pt x="43" y="303"/>
                  </a:lnTo>
                  <a:lnTo>
                    <a:pt x="47" y="303"/>
                  </a:lnTo>
                  <a:lnTo>
                    <a:pt x="51" y="302"/>
                  </a:lnTo>
                  <a:lnTo>
                    <a:pt x="54" y="300"/>
                  </a:lnTo>
                  <a:lnTo>
                    <a:pt x="57" y="298"/>
                  </a:lnTo>
                  <a:lnTo>
                    <a:pt x="61" y="298"/>
                  </a:lnTo>
                  <a:lnTo>
                    <a:pt x="70" y="295"/>
                  </a:lnTo>
                  <a:lnTo>
                    <a:pt x="80" y="292"/>
                  </a:lnTo>
                  <a:lnTo>
                    <a:pt x="89" y="289"/>
                  </a:lnTo>
                  <a:lnTo>
                    <a:pt x="99" y="286"/>
                  </a:lnTo>
                  <a:lnTo>
                    <a:pt x="109" y="283"/>
                  </a:lnTo>
                  <a:lnTo>
                    <a:pt x="118" y="280"/>
                  </a:lnTo>
                  <a:lnTo>
                    <a:pt x="127" y="277"/>
                  </a:lnTo>
                  <a:lnTo>
                    <a:pt x="138" y="274"/>
                  </a:lnTo>
                  <a:lnTo>
                    <a:pt x="145" y="269"/>
                  </a:lnTo>
                  <a:lnTo>
                    <a:pt x="156" y="266"/>
                  </a:lnTo>
                  <a:lnTo>
                    <a:pt x="165" y="262"/>
                  </a:lnTo>
                  <a:lnTo>
                    <a:pt x="174" y="259"/>
                  </a:lnTo>
                  <a:lnTo>
                    <a:pt x="184" y="254"/>
                  </a:lnTo>
                  <a:lnTo>
                    <a:pt x="193" y="250"/>
                  </a:lnTo>
                  <a:lnTo>
                    <a:pt x="202" y="245"/>
                  </a:lnTo>
                  <a:lnTo>
                    <a:pt x="211" y="240"/>
                  </a:lnTo>
                  <a:lnTo>
                    <a:pt x="217" y="234"/>
                  </a:lnTo>
                  <a:lnTo>
                    <a:pt x="223" y="230"/>
                  </a:lnTo>
                  <a:lnTo>
                    <a:pt x="230" y="225"/>
                  </a:lnTo>
                  <a:lnTo>
                    <a:pt x="236" y="219"/>
                  </a:lnTo>
                  <a:lnTo>
                    <a:pt x="242" y="213"/>
                  </a:lnTo>
                  <a:lnTo>
                    <a:pt x="246" y="208"/>
                  </a:lnTo>
                  <a:lnTo>
                    <a:pt x="251" y="201"/>
                  </a:lnTo>
                  <a:lnTo>
                    <a:pt x="257" y="195"/>
                  </a:lnTo>
                  <a:lnTo>
                    <a:pt x="262" y="188"/>
                  </a:lnTo>
                  <a:lnTo>
                    <a:pt x="266" y="181"/>
                  </a:lnTo>
                  <a:lnTo>
                    <a:pt x="269" y="175"/>
                  </a:lnTo>
                  <a:lnTo>
                    <a:pt x="274" y="169"/>
                  </a:lnTo>
                  <a:lnTo>
                    <a:pt x="275" y="161"/>
                  </a:lnTo>
                  <a:lnTo>
                    <a:pt x="278" y="153"/>
                  </a:lnTo>
                  <a:lnTo>
                    <a:pt x="280" y="147"/>
                  </a:lnTo>
                  <a:lnTo>
                    <a:pt x="283" y="139"/>
                  </a:lnTo>
                  <a:lnTo>
                    <a:pt x="285" y="133"/>
                  </a:lnTo>
                  <a:lnTo>
                    <a:pt x="289" y="124"/>
                  </a:lnTo>
                  <a:lnTo>
                    <a:pt x="294" y="117"/>
                  </a:lnTo>
                  <a:lnTo>
                    <a:pt x="300" y="107"/>
                  </a:lnTo>
                  <a:lnTo>
                    <a:pt x="304" y="97"/>
                  </a:lnTo>
                  <a:lnTo>
                    <a:pt x="312" y="88"/>
                  </a:lnTo>
                  <a:lnTo>
                    <a:pt x="320" y="78"/>
                  </a:lnTo>
                  <a:lnTo>
                    <a:pt x="327" y="68"/>
                  </a:lnTo>
                  <a:lnTo>
                    <a:pt x="335" y="58"/>
                  </a:lnTo>
                  <a:lnTo>
                    <a:pt x="343" y="48"/>
                  </a:lnTo>
                  <a:lnTo>
                    <a:pt x="350" y="39"/>
                  </a:lnTo>
                  <a:lnTo>
                    <a:pt x="358" y="29"/>
                  </a:lnTo>
                  <a:lnTo>
                    <a:pt x="366" y="20"/>
                  </a:lnTo>
                  <a:lnTo>
                    <a:pt x="372" y="13"/>
                  </a:lnTo>
                  <a:lnTo>
                    <a:pt x="378" y="5"/>
                  </a:lnTo>
                  <a:lnTo>
                    <a:pt x="38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97" name="Google Shape;2797;p53"/>
            <p:cNvSpPr/>
            <p:nvPr/>
          </p:nvSpPr>
          <p:spPr>
            <a:xfrm>
              <a:off x="4977" y="1908"/>
              <a:ext cx="163" cy="391"/>
            </a:xfrm>
            <a:custGeom>
              <a:avLst/>
              <a:gdLst/>
              <a:ahLst/>
              <a:cxnLst/>
              <a:rect l="l" t="t" r="r" b="b"/>
              <a:pathLst>
                <a:path w="177" h="401" extrusionOk="0">
                  <a:moveTo>
                    <a:pt x="140" y="0"/>
                  </a:moveTo>
                  <a:lnTo>
                    <a:pt x="142" y="0"/>
                  </a:lnTo>
                  <a:lnTo>
                    <a:pt x="143" y="0"/>
                  </a:lnTo>
                  <a:lnTo>
                    <a:pt x="145" y="2"/>
                  </a:lnTo>
                  <a:lnTo>
                    <a:pt x="145" y="5"/>
                  </a:lnTo>
                  <a:lnTo>
                    <a:pt x="142" y="11"/>
                  </a:lnTo>
                  <a:lnTo>
                    <a:pt x="139" y="18"/>
                  </a:lnTo>
                  <a:lnTo>
                    <a:pt x="134" y="26"/>
                  </a:lnTo>
                  <a:lnTo>
                    <a:pt x="130" y="35"/>
                  </a:lnTo>
                  <a:lnTo>
                    <a:pt x="122" y="44"/>
                  </a:lnTo>
                  <a:lnTo>
                    <a:pt x="116" y="54"/>
                  </a:lnTo>
                  <a:lnTo>
                    <a:pt x="110" y="64"/>
                  </a:lnTo>
                  <a:lnTo>
                    <a:pt x="104" y="73"/>
                  </a:lnTo>
                  <a:lnTo>
                    <a:pt x="96" y="83"/>
                  </a:lnTo>
                  <a:lnTo>
                    <a:pt x="90" y="92"/>
                  </a:lnTo>
                  <a:lnTo>
                    <a:pt x="84" y="99"/>
                  </a:lnTo>
                  <a:lnTo>
                    <a:pt x="79" y="107"/>
                  </a:lnTo>
                  <a:lnTo>
                    <a:pt x="75" y="115"/>
                  </a:lnTo>
                  <a:lnTo>
                    <a:pt x="70" y="121"/>
                  </a:lnTo>
                  <a:lnTo>
                    <a:pt x="67" y="125"/>
                  </a:lnTo>
                  <a:lnTo>
                    <a:pt x="65" y="130"/>
                  </a:lnTo>
                  <a:lnTo>
                    <a:pt x="61" y="142"/>
                  </a:lnTo>
                  <a:lnTo>
                    <a:pt x="55" y="154"/>
                  </a:lnTo>
                  <a:lnTo>
                    <a:pt x="49" y="167"/>
                  </a:lnTo>
                  <a:lnTo>
                    <a:pt x="42" y="179"/>
                  </a:lnTo>
                  <a:lnTo>
                    <a:pt x="38" y="190"/>
                  </a:lnTo>
                  <a:lnTo>
                    <a:pt x="32" y="202"/>
                  </a:lnTo>
                  <a:lnTo>
                    <a:pt x="26" y="216"/>
                  </a:lnTo>
                  <a:lnTo>
                    <a:pt x="21" y="228"/>
                  </a:lnTo>
                  <a:lnTo>
                    <a:pt x="16" y="240"/>
                  </a:lnTo>
                  <a:lnTo>
                    <a:pt x="12" y="252"/>
                  </a:lnTo>
                  <a:lnTo>
                    <a:pt x="10" y="265"/>
                  </a:lnTo>
                  <a:lnTo>
                    <a:pt x="9" y="278"/>
                  </a:lnTo>
                  <a:lnTo>
                    <a:pt x="9" y="292"/>
                  </a:lnTo>
                  <a:lnTo>
                    <a:pt x="10" y="306"/>
                  </a:lnTo>
                  <a:lnTo>
                    <a:pt x="13" y="318"/>
                  </a:lnTo>
                  <a:lnTo>
                    <a:pt x="18" y="332"/>
                  </a:lnTo>
                  <a:lnTo>
                    <a:pt x="20" y="338"/>
                  </a:lnTo>
                  <a:lnTo>
                    <a:pt x="21" y="344"/>
                  </a:lnTo>
                  <a:lnTo>
                    <a:pt x="23" y="349"/>
                  </a:lnTo>
                  <a:lnTo>
                    <a:pt x="26" y="355"/>
                  </a:lnTo>
                  <a:lnTo>
                    <a:pt x="29" y="361"/>
                  </a:lnTo>
                  <a:lnTo>
                    <a:pt x="32" y="367"/>
                  </a:lnTo>
                  <a:lnTo>
                    <a:pt x="36" y="372"/>
                  </a:lnTo>
                  <a:lnTo>
                    <a:pt x="41" y="376"/>
                  </a:lnTo>
                  <a:lnTo>
                    <a:pt x="46" y="381"/>
                  </a:lnTo>
                  <a:lnTo>
                    <a:pt x="50" y="384"/>
                  </a:lnTo>
                  <a:lnTo>
                    <a:pt x="55" y="387"/>
                  </a:lnTo>
                  <a:lnTo>
                    <a:pt x="61" y="388"/>
                  </a:lnTo>
                  <a:lnTo>
                    <a:pt x="67" y="390"/>
                  </a:lnTo>
                  <a:lnTo>
                    <a:pt x="73" y="390"/>
                  </a:lnTo>
                  <a:lnTo>
                    <a:pt x="79" y="388"/>
                  </a:lnTo>
                  <a:lnTo>
                    <a:pt x="87" y="385"/>
                  </a:lnTo>
                  <a:lnTo>
                    <a:pt x="93" y="384"/>
                  </a:lnTo>
                  <a:lnTo>
                    <a:pt x="98" y="384"/>
                  </a:lnTo>
                  <a:lnTo>
                    <a:pt x="104" y="382"/>
                  </a:lnTo>
                  <a:lnTo>
                    <a:pt x="110" y="381"/>
                  </a:lnTo>
                  <a:lnTo>
                    <a:pt x="114" y="379"/>
                  </a:lnTo>
                  <a:lnTo>
                    <a:pt x="121" y="378"/>
                  </a:lnTo>
                  <a:lnTo>
                    <a:pt x="127" y="376"/>
                  </a:lnTo>
                  <a:lnTo>
                    <a:pt x="133" y="375"/>
                  </a:lnTo>
                  <a:lnTo>
                    <a:pt x="137" y="373"/>
                  </a:lnTo>
                  <a:lnTo>
                    <a:pt x="143" y="372"/>
                  </a:lnTo>
                  <a:lnTo>
                    <a:pt x="148" y="369"/>
                  </a:lnTo>
                  <a:lnTo>
                    <a:pt x="154" y="367"/>
                  </a:lnTo>
                  <a:lnTo>
                    <a:pt x="160" y="365"/>
                  </a:lnTo>
                  <a:lnTo>
                    <a:pt x="165" y="364"/>
                  </a:lnTo>
                  <a:lnTo>
                    <a:pt x="171" y="361"/>
                  </a:lnTo>
                  <a:lnTo>
                    <a:pt x="177" y="359"/>
                  </a:lnTo>
                  <a:lnTo>
                    <a:pt x="176" y="362"/>
                  </a:lnTo>
                  <a:lnTo>
                    <a:pt x="177" y="367"/>
                  </a:lnTo>
                  <a:lnTo>
                    <a:pt x="169" y="370"/>
                  </a:lnTo>
                  <a:lnTo>
                    <a:pt x="163" y="373"/>
                  </a:lnTo>
                  <a:lnTo>
                    <a:pt x="156" y="376"/>
                  </a:lnTo>
                  <a:lnTo>
                    <a:pt x="150" y="379"/>
                  </a:lnTo>
                  <a:lnTo>
                    <a:pt x="142" y="381"/>
                  </a:lnTo>
                  <a:lnTo>
                    <a:pt x="134" y="384"/>
                  </a:lnTo>
                  <a:lnTo>
                    <a:pt x="127" y="387"/>
                  </a:lnTo>
                  <a:lnTo>
                    <a:pt x="121" y="388"/>
                  </a:lnTo>
                  <a:lnTo>
                    <a:pt x="113" y="390"/>
                  </a:lnTo>
                  <a:lnTo>
                    <a:pt x="105" y="393"/>
                  </a:lnTo>
                  <a:lnTo>
                    <a:pt x="98" y="395"/>
                  </a:lnTo>
                  <a:lnTo>
                    <a:pt x="90" y="396"/>
                  </a:lnTo>
                  <a:lnTo>
                    <a:pt x="82" y="398"/>
                  </a:lnTo>
                  <a:lnTo>
                    <a:pt x="75" y="399"/>
                  </a:lnTo>
                  <a:lnTo>
                    <a:pt x="67" y="399"/>
                  </a:lnTo>
                  <a:lnTo>
                    <a:pt x="59" y="401"/>
                  </a:lnTo>
                  <a:lnTo>
                    <a:pt x="50" y="396"/>
                  </a:lnTo>
                  <a:lnTo>
                    <a:pt x="42" y="393"/>
                  </a:lnTo>
                  <a:lnTo>
                    <a:pt x="36" y="388"/>
                  </a:lnTo>
                  <a:lnTo>
                    <a:pt x="30" y="382"/>
                  </a:lnTo>
                  <a:lnTo>
                    <a:pt x="26" y="376"/>
                  </a:lnTo>
                  <a:lnTo>
                    <a:pt x="21" y="369"/>
                  </a:lnTo>
                  <a:lnTo>
                    <a:pt x="16" y="361"/>
                  </a:lnTo>
                  <a:lnTo>
                    <a:pt x="13" y="353"/>
                  </a:lnTo>
                  <a:lnTo>
                    <a:pt x="10" y="346"/>
                  </a:lnTo>
                  <a:lnTo>
                    <a:pt x="7" y="336"/>
                  </a:lnTo>
                  <a:lnTo>
                    <a:pt x="6" y="329"/>
                  </a:lnTo>
                  <a:lnTo>
                    <a:pt x="4" y="320"/>
                  </a:lnTo>
                  <a:lnTo>
                    <a:pt x="3" y="312"/>
                  </a:lnTo>
                  <a:lnTo>
                    <a:pt x="1" y="303"/>
                  </a:lnTo>
                  <a:lnTo>
                    <a:pt x="1" y="295"/>
                  </a:lnTo>
                  <a:lnTo>
                    <a:pt x="1" y="287"/>
                  </a:lnTo>
                  <a:lnTo>
                    <a:pt x="0" y="275"/>
                  </a:lnTo>
                  <a:lnTo>
                    <a:pt x="1" y="265"/>
                  </a:lnTo>
                  <a:lnTo>
                    <a:pt x="3" y="252"/>
                  </a:lnTo>
                  <a:lnTo>
                    <a:pt x="6" y="242"/>
                  </a:lnTo>
                  <a:lnTo>
                    <a:pt x="7" y="231"/>
                  </a:lnTo>
                  <a:lnTo>
                    <a:pt x="12" y="220"/>
                  </a:lnTo>
                  <a:lnTo>
                    <a:pt x="16" y="211"/>
                  </a:lnTo>
                  <a:lnTo>
                    <a:pt x="21" y="200"/>
                  </a:lnTo>
                  <a:lnTo>
                    <a:pt x="26" y="190"/>
                  </a:lnTo>
                  <a:lnTo>
                    <a:pt x="32" y="180"/>
                  </a:lnTo>
                  <a:lnTo>
                    <a:pt x="36" y="170"/>
                  </a:lnTo>
                  <a:lnTo>
                    <a:pt x="42" y="161"/>
                  </a:lnTo>
                  <a:lnTo>
                    <a:pt x="47" y="150"/>
                  </a:lnTo>
                  <a:lnTo>
                    <a:pt x="52" y="141"/>
                  </a:lnTo>
                  <a:lnTo>
                    <a:pt x="56" y="130"/>
                  </a:lnTo>
                  <a:lnTo>
                    <a:pt x="61" y="121"/>
                  </a:lnTo>
                  <a:lnTo>
                    <a:pt x="62" y="116"/>
                  </a:lnTo>
                  <a:lnTo>
                    <a:pt x="67" y="110"/>
                  </a:lnTo>
                  <a:lnTo>
                    <a:pt x="72" y="104"/>
                  </a:lnTo>
                  <a:lnTo>
                    <a:pt x="76" y="96"/>
                  </a:lnTo>
                  <a:lnTo>
                    <a:pt x="82" y="87"/>
                  </a:lnTo>
                  <a:lnTo>
                    <a:pt x="88" y="80"/>
                  </a:lnTo>
                  <a:lnTo>
                    <a:pt x="95" y="69"/>
                  </a:lnTo>
                  <a:lnTo>
                    <a:pt x="101" y="60"/>
                  </a:lnTo>
                  <a:lnTo>
                    <a:pt x="107" y="51"/>
                  </a:lnTo>
                  <a:lnTo>
                    <a:pt x="113" y="41"/>
                  </a:lnTo>
                  <a:lnTo>
                    <a:pt x="119" y="32"/>
                  </a:lnTo>
                  <a:lnTo>
                    <a:pt x="125" y="23"/>
                  </a:lnTo>
                  <a:lnTo>
                    <a:pt x="130" y="15"/>
                  </a:lnTo>
                  <a:lnTo>
                    <a:pt x="134" y="9"/>
                  </a:lnTo>
                  <a:lnTo>
                    <a:pt x="137" y="3"/>
                  </a:lnTo>
                  <a:lnTo>
                    <a:pt x="14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98" name="Google Shape;2798;p53"/>
            <p:cNvSpPr/>
            <p:nvPr/>
          </p:nvSpPr>
          <p:spPr>
            <a:xfrm>
              <a:off x="4735" y="2085"/>
              <a:ext cx="107" cy="87"/>
            </a:xfrm>
            <a:custGeom>
              <a:avLst/>
              <a:gdLst/>
              <a:ahLst/>
              <a:cxnLst/>
              <a:rect l="l" t="t" r="r" b="b"/>
              <a:pathLst>
                <a:path w="116" h="89" extrusionOk="0">
                  <a:moveTo>
                    <a:pt x="78" y="0"/>
                  </a:moveTo>
                  <a:lnTo>
                    <a:pt x="84" y="2"/>
                  </a:lnTo>
                  <a:lnTo>
                    <a:pt x="90" y="3"/>
                  </a:lnTo>
                  <a:lnTo>
                    <a:pt x="94" y="6"/>
                  </a:lnTo>
                  <a:lnTo>
                    <a:pt x="100" y="11"/>
                  </a:lnTo>
                  <a:lnTo>
                    <a:pt x="105" y="14"/>
                  </a:lnTo>
                  <a:lnTo>
                    <a:pt x="108" y="18"/>
                  </a:lnTo>
                  <a:lnTo>
                    <a:pt x="111" y="23"/>
                  </a:lnTo>
                  <a:lnTo>
                    <a:pt x="114" y="29"/>
                  </a:lnTo>
                  <a:lnTo>
                    <a:pt x="116" y="35"/>
                  </a:lnTo>
                  <a:lnTo>
                    <a:pt x="116" y="40"/>
                  </a:lnTo>
                  <a:lnTo>
                    <a:pt x="116" y="46"/>
                  </a:lnTo>
                  <a:lnTo>
                    <a:pt x="114" y="52"/>
                  </a:lnTo>
                  <a:lnTo>
                    <a:pt x="111" y="57"/>
                  </a:lnTo>
                  <a:lnTo>
                    <a:pt x="108" y="63"/>
                  </a:lnTo>
                  <a:lnTo>
                    <a:pt x="105" y="67"/>
                  </a:lnTo>
                  <a:lnTo>
                    <a:pt x="99" y="72"/>
                  </a:lnTo>
                  <a:lnTo>
                    <a:pt x="93" y="73"/>
                  </a:lnTo>
                  <a:lnTo>
                    <a:pt x="88" y="76"/>
                  </a:lnTo>
                  <a:lnTo>
                    <a:pt x="84" y="79"/>
                  </a:lnTo>
                  <a:lnTo>
                    <a:pt x="79" y="83"/>
                  </a:lnTo>
                  <a:lnTo>
                    <a:pt x="74" y="84"/>
                  </a:lnTo>
                  <a:lnTo>
                    <a:pt x="70" y="86"/>
                  </a:lnTo>
                  <a:lnTo>
                    <a:pt x="64" y="87"/>
                  </a:lnTo>
                  <a:lnTo>
                    <a:pt x="59" y="89"/>
                  </a:lnTo>
                  <a:lnTo>
                    <a:pt x="53" y="89"/>
                  </a:lnTo>
                  <a:lnTo>
                    <a:pt x="48" y="89"/>
                  </a:lnTo>
                  <a:lnTo>
                    <a:pt x="44" y="89"/>
                  </a:lnTo>
                  <a:lnTo>
                    <a:pt x="38" y="87"/>
                  </a:lnTo>
                  <a:lnTo>
                    <a:pt x="33" y="86"/>
                  </a:lnTo>
                  <a:lnTo>
                    <a:pt x="29" y="84"/>
                  </a:lnTo>
                  <a:lnTo>
                    <a:pt x="24" y="83"/>
                  </a:lnTo>
                  <a:lnTo>
                    <a:pt x="19" y="79"/>
                  </a:lnTo>
                  <a:lnTo>
                    <a:pt x="12" y="75"/>
                  </a:lnTo>
                  <a:lnTo>
                    <a:pt x="7" y="70"/>
                  </a:lnTo>
                  <a:lnTo>
                    <a:pt x="3" y="64"/>
                  </a:lnTo>
                  <a:lnTo>
                    <a:pt x="1" y="58"/>
                  </a:lnTo>
                  <a:lnTo>
                    <a:pt x="0" y="50"/>
                  </a:lnTo>
                  <a:lnTo>
                    <a:pt x="0" y="44"/>
                  </a:lnTo>
                  <a:lnTo>
                    <a:pt x="1" y="38"/>
                  </a:lnTo>
                  <a:lnTo>
                    <a:pt x="4" y="32"/>
                  </a:lnTo>
                  <a:lnTo>
                    <a:pt x="7" y="26"/>
                  </a:lnTo>
                  <a:lnTo>
                    <a:pt x="12" y="20"/>
                  </a:lnTo>
                  <a:lnTo>
                    <a:pt x="18" y="15"/>
                  </a:lnTo>
                  <a:lnTo>
                    <a:pt x="22" y="11"/>
                  </a:lnTo>
                  <a:lnTo>
                    <a:pt x="29" y="6"/>
                  </a:lnTo>
                  <a:lnTo>
                    <a:pt x="36" y="5"/>
                  </a:lnTo>
                  <a:lnTo>
                    <a:pt x="44" y="3"/>
                  </a:lnTo>
                  <a:lnTo>
                    <a:pt x="52" y="3"/>
                  </a:lnTo>
                  <a:lnTo>
                    <a:pt x="55" y="2"/>
                  </a:lnTo>
                  <a:lnTo>
                    <a:pt x="58" y="0"/>
                  </a:lnTo>
                  <a:lnTo>
                    <a:pt x="61" y="0"/>
                  </a:lnTo>
                  <a:lnTo>
                    <a:pt x="65" y="2"/>
                  </a:lnTo>
                  <a:lnTo>
                    <a:pt x="68" y="2"/>
                  </a:lnTo>
                  <a:lnTo>
                    <a:pt x="71" y="2"/>
                  </a:lnTo>
                  <a:lnTo>
                    <a:pt x="74" y="0"/>
                  </a:lnTo>
                  <a:lnTo>
                    <a:pt x="7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799" name="Google Shape;2799;p53"/>
            <p:cNvSpPr/>
            <p:nvPr/>
          </p:nvSpPr>
          <p:spPr>
            <a:xfrm>
              <a:off x="4745" y="2096"/>
              <a:ext cx="88" cy="65"/>
            </a:xfrm>
            <a:custGeom>
              <a:avLst/>
              <a:gdLst/>
              <a:ahLst/>
              <a:cxnLst/>
              <a:rect l="l" t="t" r="r" b="b"/>
              <a:pathLst>
                <a:path w="97" h="67" extrusionOk="0">
                  <a:moveTo>
                    <a:pt x="68" y="0"/>
                  </a:moveTo>
                  <a:lnTo>
                    <a:pt x="71" y="1"/>
                  </a:lnTo>
                  <a:lnTo>
                    <a:pt x="75" y="3"/>
                  </a:lnTo>
                  <a:lnTo>
                    <a:pt x="78" y="4"/>
                  </a:lnTo>
                  <a:lnTo>
                    <a:pt x="81" y="7"/>
                  </a:lnTo>
                  <a:lnTo>
                    <a:pt x="84" y="9"/>
                  </a:lnTo>
                  <a:lnTo>
                    <a:pt x="87" y="12"/>
                  </a:lnTo>
                  <a:lnTo>
                    <a:pt x="90" y="15"/>
                  </a:lnTo>
                  <a:lnTo>
                    <a:pt x="94" y="20"/>
                  </a:lnTo>
                  <a:lnTo>
                    <a:pt x="95" y="23"/>
                  </a:lnTo>
                  <a:lnTo>
                    <a:pt x="95" y="26"/>
                  </a:lnTo>
                  <a:lnTo>
                    <a:pt x="97" y="29"/>
                  </a:lnTo>
                  <a:lnTo>
                    <a:pt x="97" y="33"/>
                  </a:lnTo>
                  <a:lnTo>
                    <a:pt x="95" y="36"/>
                  </a:lnTo>
                  <a:lnTo>
                    <a:pt x="94" y="39"/>
                  </a:lnTo>
                  <a:lnTo>
                    <a:pt x="90" y="43"/>
                  </a:lnTo>
                  <a:lnTo>
                    <a:pt x="87" y="47"/>
                  </a:lnTo>
                  <a:lnTo>
                    <a:pt x="81" y="50"/>
                  </a:lnTo>
                  <a:lnTo>
                    <a:pt x="77" y="55"/>
                  </a:lnTo>
                  <a:lnTo>
                    <a:pt x="72" y="58"/>
                  </a:lnTo>
                  <a:lnTo>
                    <a:pt x="66" y="62"/>
                  </a:lnTo>
                  <a:lnTo>
                    <a:pt x="60" y="64"/>
                  </a:lnTo>
                  <a:lnTo>
                    <a:pt x="54" y="65"/>
                  </a:lnTo>
                  <a:lnTo>
                    <a:pt x="48" y="67"/>
                  </a:lnTo>
                  <a:lnTo>
                    <a:pt x="42" y="67"/>
                  </a:lnTo>
                  <a:lnTo>
                    <a:pt x="35" y="67"/>
                  </a:lnTo>
                  <a:lnTo>
                    <a:pt x="29" y="67"/>
                  </a:lnTo>
                  <a:lnTo>
                    <a:pt x="23" y="64"/>
                  </a:lnTo>
                  <a:lnTo>
                    <a:pt x="19" y="62"/>
                  </a:lnTo>
                  <a:lnTo>
                    <a:pt x="12" y="59"/>
                  </a:lnTo>
                  <a:lnTo>
                    <a:pt x="8" y="55"/>
                  </a:lnTo>
                  <a:lnTo>
                    <a:pt x="5" y="50"/>
                  </a:lnTo>
                  <a:lnTo>
                    <a:pt x="2" y="44"/>
                  </a:lnTo>
                  <a:lnTo>
                    <a:pt x="0" y="38"/>
                  </a:lnTo>
                  <a:lnTo>
                    <a:pt x="2" y="32"/>
                  </a:lnTo>
                  <a:lnTo>
                    <a:pt x="2" y="26"/>
                  </a:lnTo>
                  <a:lnTo>
                    <a:pt x="5" y="21"/>
                  </a:lnTo>
                  <a:lnTo>
                    <a:pt x="8" y="17"/>
                  </a:lnTo>
                  <a:lnTo>
                    <a:pt x="12" y="13"/>
                  </a:lnTo>
                  <a:lnTo>
                    <a:pt x="16" y="10"/>
                  </a:lnTo>
                  <a:lnTo>
                    <a:pt x="22" y="7"/>
                  </a:lnTo>
                  <a:lnTo>
                    <a:pt x="26" y="6"/>
                  </a:lnTo>
                  <a:lnTo>
                    <a:pt x="32" y="4"/>
                  </a:lnTo>
                  <a:lnTo>
                    <a:pt x="38" y="3"/>
                  </a:lnTo>
                  <a:lnTo>
                    <a:pt x="45" y="1"/>
                  </a:lnTo>
                  <a:lnTo>
                    <a:pt x="51" y="0"/>
                  </a:lnTo>
                  <a:lnTo>
                    <a:pt x="57" y="0"/>
                  </a:lnTo>
                  <a:lnTo>
                    <a:pt x="61" y="0"/>
                  </a:lnTo>
                  <a:lnTo>
                    <a:pt x="6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00" name="Google Shape;2800;p53"/>
            <p:cNvSpPr/>
            <p:nvPr/>
          </p:nvSpPr>
          <p:spPr>
            <a:xfrm>
              <a:off x="4768" y="2113"/>
              <a:ext cx="29" cy="34"/>
            </a:xfrm>
            <a:custGeom>
              <a:avLst/>
              <a:gdLst/>
              <a:ahLst/>
              <a:cxnLst/>
              <a:rect l="l" t="t" r="r" b="b"/>
              <a:pathLst>
                <a:path w="32" h="34" extrusionOk="0">
                  <a:moveTo>
                    <a:pt x="21" y="0"/>
                  </a:moveTo>
                  <a:lnTo>
                    <a:pt x="26" y="2"/>
                  </a:lnTo>
                  <a:lnTo>
                    <a:pt x="29" y="3"/>
                  </a:lnTo>
                  <a:lnTo>
                    <a:pt x="30" y="6"/>
                  </a:lnTo>
                  <a:lnTo>
                    <a:pt x="32" y="11"/>
                  </a:lnTo>
                  <a:lnTo>
                    <a:pt x="32" y="14"/>
                  </a:lnTo>
                  <a:lnTo>
                    <a:pt x="32" y="17"/>
                  </a:lnTo>
                  <a:lnTo>
                    <a:pt x="30" y="21"/>
                  </a:lnTo>
                  <a:lnTo>
                    <a:pt x="29" y="25"/>
                  </a:lnTo>
                  <a:lnTo>
                    <a:pt x="26" y="28"/>
                  </a:lnTo>
                  <a:lnTo>
                    <a:pt x="23" y="31"/>
                  </a:lnTo>
                  <a:lnTo>
                    <a:pt x="20" y="32"/>
                  </a:lnTo>
                  <a:lnTo>
                    <a:pt x="17" y="34"/>
                  </a:lnTo>
                  <a:lnTo>
                    <a:pt x="13" y="34"/>
                  </a:lnTo>
                  <a:lnTo>
                    <a:pt x="9" y="32"/>
                  </a:lnTo>
                  <a:lnTo>
                    <a:pt x="6" y="29"/>
                  </a:lnTo>
                  <a:lnTo>
                    <a:pt x="3" y="26"/>
                  </a:lnTo>
                  <a:lnTo>
                    <a:pt x="0" y="21"/>
                  </a:lnTo>
                  <a:lnTo>
                    <a:pt x="0" y="17"/>
                  </a:lnTo>
                  <a:lnTo>
                    <a:pt x="1" y="11"/>
                  </a:lnTo>
                  <a:lnTo>
                    <a:pt x="4" y="8"/>
                  </a:lnTo>
                  <a:lnTo>
                    <a:pt x="7" y="5"/>
                  </a:lnTo>
                  <a:lnTo>
                    <a:pt x="12" y="3"/>
                  </a:lnTo>
                  <a:lnTo>
                    <a:pt x="17" y="0"/>
                  </a:lnTo>
                  <a:lnTo>
                    <a:pt x="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01" name="Google Shape;2801;p53"/>
            <p:cNvSpPr/>
            <p:nvPr/>
          </p:nvSpPr>
          <p:spPr>
            <a:xfrm>
              <a:off x="4986" y="2321"/>
              <a:ext cx="49" cy="403"/>
            </a:xfrm>
            <a:custGeom>
              <a:avLst/>
              <a:gdLst/>
              <a:ahLst/>
              <a:cxnLst/>
              <a:rect l="l" t="t" r="r" b="b"/>
              <a:pathLst>
                <a:path w="52" h="412" extrusionOk="0">
                  <a:moveTo>
                    <a:pt x="43" y="1"/>
                  </a:moveTo>
                  <a:lnTo>
                    <a:pt x="45" y="1"/>
                  </a:lnTo>
                  <a:lnTo>
                    <a:pt x="49" y="1"/>
                  </a:lnTo>
                  <a:lnTo>
                    <a:pt x="51" y="0"/>
                  </a:lnTo>
                  <a:lnTo>
                    <a:pt x="52" y="1"/>
                  </a:lnTo>
                  <a:lnTo>
                    <a:pt x="49" y="4"/>
                  </a:lnTo>
                  <a:lnTo>
                    <a:pt x="49" y="7"/>
                  </a:lnTo>
                  <a:lnTo>
                    <a:pt x="48" y="10"/>
                  </a:lnTo>
                  <a:lnTo>
                    <a:pt x="46" y="13"/>
                  </a:lnTo>
                  <a:lnTo>
                    <a:pt x="45" y="16"/>
                  </a:lnTo>
                  <a:lnTo>
                    <a:pt x="43" y="21"/>
                  </a:lnTo>
                  <a:lnTo>
                    <a:pt x="42" y="24"/>
                  </a:lnTo>
                  <a:lnTo>
                    <a:pt x="40" y="29"/>
                  </a:lnTo>
                  <a:lnTo>
                    <a:pt x="39" y="32"/>
                  </a:lnTo>
                  <a:lnTo>
                    <a:pt x="37" y="36"/>
                  </a:lnTo>
                  <a:lnTo>
                    <a:pt x="36" y="41"/>
                  </a:lnTo>
                  <a:lnTo>
                    <a:pt x="34" y="44"/>
                  </a:lnTo>
                  <a:lnTo>
                    <a:pt x="32" y="47"/>
                  </a:lnTo>
                  <a:lnTo>
                    <a:pt x="31" y="52"/>
                  </a:lnTo>
                  <a:lnTo>
                    <a:pt x="31" y="55"/>
                  </a:lnTo>
                  <a:lnTo>
                    <a:pt x="31" y="58"/>
                  </a:lnTo>
                  <a:lnTo>
                    <a:pt x="23" y="78"/>
                  </a:lnTo>
                  <a:lnTo>
                    <a:pt x="17" y="97"/>
                  </a:lnTo>
                  <a:lnTo>
                    <a:pt x="14" y="119"/>
                  </a:lnTo>
                  <a:lnTo>
                    <a:pt x="13" y="140"/>
                  </a:lnTo>
                  <a:lnTo>
                    <a:pt x="11" y="162"/>
                  </a:lnTo>
                  <a:lnTo>
                    <a:pt x="11" y="183"/>
                  </a:lnTo>
                  <a:lnTo>
                    <a:pt x="11" y="204"/>
                  </a:lnTo>
                  <a:lnTo>
                    <a:pt x="13" y="227"/>
                  </a:lnTo>
                  <a:lnTo>
                    <a:pt x="13" y="247"/>
                  </a:lnTo>
                  <a:lnTo>
                    <a:pt x="16" y="270"/>
                  </a:lnTo>
                  <a:lnTo>
                    <a:pt x="17" y="292"/>
                  </a:lnTo>
                  <a:lnTo>
                    <a:pt x="19" y="314"/>
                  </a:lnTo>
                  <a:lnTo>
                    <a:pt x="19" y="336"/>
                  </a:lnTo>
                  <a:lnTo>
                    <a:pt x="20" y="359"/>
                  </a:lnTo>
                  <a:lnTo>
                    <a:pt x="19" y="380"/>
                  </a:lnTo>
                  <a:lnTo>
                    <a:pt x="19" y="403"/>
                  </a:lnTo>
                  <a:lnTo>
                    <a:pt x="17" y="405"/>
                  </a:lnTo>
                  <a:lnTo>
                    <a:pt x="16" y="408"/>
                  </a:lnTo>
                  <a:lnTo>
                    <a:pt x="14" y="409"/>
                  </a:lnTo>
                  <a:lnTo>
                    <a:pt x="14" y="412"/>
                  </a:lnTo>
                  <a:lnTo>
                    <a:pt x="11" y="406"/>
                  </a:lnTo>
                  <a:lnTo>
                    <a:pt x="11" y="400"/>
                  </a:lnTo>
                  <a:lnTo>
                    <a:pt x="10" y="394"/>
                  </a:lnTo>
                  <a:lnTo>
                    <a:pt x="8" y="388"/>
                  </a:lnTo>
                  <a:lnTo>
                    <a:pt x="8" y="380"/>
                  </a:lnTo>
                  <a:lnTo>
                    <a:pt x="8" y="374"/>
                  </a:lnTo>
                  <a:lnTo>
                    <a:pt x="8" y="368"/>
                  </a:lnTo>
                  <a:lnTo>
                    <a:pt x="10" y="362"/>
                  </a:lnTo>
                  <a:lnTo>
                    <a:pt x="10" y="356"/>
                  </a:lnTo>
                  <a:lnTo>
                    <a:pt x="10" y="348"/>
                  </a:lnTo>
                  <a:lnTo>
                    <a:pt x="10" y="342"/>
                  </a:lnTo>
                  <a:lnTo>
                    <a:pt x="11" y="336"/>
                  </a:lnTo>
                  <a:lnTo>
                    <a:pt x="11" y="330"/>
                  </a:lnTo>
                  <a:lnTo>
                    <a:pt x="11" y="324"/>
                  </a:lnTo>
                  <a:lnTo>
                    <a:pt x="11" y="318"/>
                  </a:lnTo>
                  <a:lnTo>
                    <a:pt x="11" y="311"/>
                  </a:lnTo>
                  <a:lnTo>
                    <a:pt x="8" y="290"/>
                  </a:lnTo>
                  <a:lnTo>
                    <a:pt x="5" y="270"/>
                  </a:lnTo>
                  <a:lnTo>
                    <a:pt x="3" y="250"/>
                  </a:lnTo>
                  <a:lnTo>
                    <a:pt x="2" y="230"/>
                  </a:lnTo>
                  <a:lnTo>
                    <a:pt x="0" y="211"/>
                  </a:lnTo>
                  <a:lnTo>
                    <a:pt x="0" y="191"/>
                  </a:lnTo>
                  <a:lnTo>
                    <a:pt x="0" y="171"/>
                  </a:lnTo>
                  <a:lnTo>
                    <a:pt x="2" y="151"/>
                  </a:lnTo>
                  <a:lnTo>
                    <a:pt x="3" y="131"/>
                  </a:lnTo>
                  <a:lnTo>
                    <a:pt x="6" y="111"/>
                  </a:lnTo>
                  <a:lnTo>
                    <a:pt x="10" y="91"/>
                  </a:lnTo>
                  <a:lnTo>
                    <a:pt x="14" y="73"/>
                  </a:lnTo>
                  <a:lnTo>
                    <a:pt x="19" y="55"/>
                  </a:lnTo>
                  <a:lnTo>
                    <a:pt x="26" y="36"/>
                  </a:lnTo>
                  <a:lnTo>
                    <a:pt x="34" y="18"/>
                  </a:lnTo>
                  <a:lnTo>
                    <a:pt x="4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02" name="Google Shape;2802;p53"/>
            <p:cNvSpPr/>
            <p:nvPr/>
          </p:nvSpPr>
          <p:spPr>
            <a:xfrm>
              <a:off x="4691" y="2355"/>
              <a:ext cx="499" cy="662"/>
            </a:xfrm>
            <a:custGeom>
              <a:avLst/>
              <a:gdLst/>
              <a:ahLst/>
              <a:cxnLst/>
              <a:rect l="l" t="t" r="r" b="b"/>
              <a:pathLst>
                <a:path w="542" h="677" extrusionOk="0">
                  <a:moveTo>
                    <a:pt x="540" y="0"/>
                  </a:moveTo>
                  <a:lnTo>
                    <a:pt x="542" y="3"/>
                  </a:lnTo>
                  <a:lnTo>
                    <a:pt x="542" y="6"/>
                  </a:lnTo>
                  <a:lnTo>
                    <a:pt x="540" y="7"/>
                  </a:lnTo>
                  <a:lnTo>
                    <a:pt x="540" y="10"/>
                  </a:lnTo>
                  <a:lnTo>
                    <a:pt x="537" y="12"/>
                  </a:lnTo>
                  <a:lnTo>
                    <a:pt x="536" y="15"/>
                  </a:lnTo>
                  <a:lnTo>
                    <a:pt x="533" y="17"/>
                  </a:lnTo>
                  <a:lnTo>
                    <a:pt x="529" y="18"/>
                  </a:lnTo>
                  <a:lnTo>
                    <a:pt x="525" y="20"/>
                  </a:lnTo>
                  <a:lnTo>
                    <a:pt x="522" y="23"/>
                  </a:lnTo>
                  <a:lnTo>
                    <a:pt x="519" y="24"/>
                  </a:lnTo>
                  <a:lnTo>
                    <a:pt x="516" y="26"/>
                  </a:lnTo>
                  <a:lnTo>
                    <a:pt x="513" y="29"/>
                  </a:lnTo>
                  <a:lnTo>
                    <a:pt x="510" y="32"/>
                  </a:lnTo>
                  <a:lnTo>
                    <a:pt x="508" y="35"/>
                  </a:lnTo>
                  <a:lnTo>
                    <a:pt x="508" y="38"/>
                  </a:lnTo>
                  <a:lnTo>
                    <a:pt x="502" y="50"/>
                  </a:lnTo>
                  <a:lnTo>
                    <a:pt x="496" y="64"/>
                  </a:lnTo>
                  <a:lnTo>
                    <a:pt x="490" y="76"/>
                  </a:lnTo>
                  <a:lnTo>
                    <a:pt x="484" y="90"/>
                  </a:lnTo>
                  <a:lnTo>
                    <a:pt x="477" y="102"/>
                  </a:lnTo>
                  <a:lnTo>
                    <a:pt x="471" y="114"/>
                  </a:lnTo>
                  <a:lnTo>
                    <a:pt x="465" y="127"/>
                  </a:lnTo>
                  <a:lnTo>
                    <a:pt x="459" y="140"/>
                  </a:lnTo>
                  <a:lnTo>
                    <a:pt x="453" y="153"/>
                  </a:lnTo>
                  <a:lnTo>
                    <a:pt x="445" y="166"/>
                  </a:lnTo>
                  <a:lnTo>
                    <a:pt x="439" y="179"/>
                  </a:lnTo>
                  <a:lnTo>
                    <a:pt x="433" y="191"/>
                  </a:lnTo>
                  <a:lnTo>
                    <a:pt x="427" y="205"/>
                  </a:lnTo>
                  <a:lnTo>
                    <a:pt x="421" y="217"/>
                  </a:lnTo>
                  <a:lnTo>
                    <a:pt x="415" y="231"/>
                  </a:lnTo>
                  <a:lnTo>
                    <a:pt x="409" y="244"/>
                  </a:lnTo>
                  <a:lnTo>
                    <a:pt x="402" y="257"/>
                  </a:lnTo>
                  <a:lnTo>
                    <a:pt x="396" y="269"/>
                  </a:lnTo>
                  <a:lnTo>
                    <a:pt x="390" y="283"/>
                  </a:lnTo>
                  <a:lnTo>
                    <a:pt x="384" y="295"/>
                  </a:lnTo>
                  <a:lnTo>
                    <a:pt x="378" y="307"/>
                  </a:lnTo>
                  <a:lnTo>
                    <a:pt x="370" y="319"/>
                  </a:lnTo>
                  <a:lnTo>
                    <a:pt x="364" y="331"/>
                  </a:lnTo>
                  <a:lnTo>
                    <a:pt x="358" y="345"/>
                  </a:lnTo>
                  <a:lnTo>
                    <a:pt x="350" y="356"/>
                  </a:lnTo>
                  <a:lnTo>
                    <a:pt x="341" y="368"/>
                  </a:lnTo>
                  <a:lnTo>
                    <a:pt x="334" y="380"/>
                  </a:lnTo>
                  <a:lnTo>
                    <a:pt x="324" y="393"/>
                  </a:lnTo>
                  <a:lnTo>
                    <a:pt x="315" y="403"/>
                  </a:lnTo>
                  <a:lnTo>
                    <a:pt x="305" y="416"/>
                  </a:lnTo>
                  <a:lnTo>
                    <a:pt x="294" y="426"/>
                  </a:lnTo>
                  <a:lnTo>
                    <a:pt x="283" y="438"/>
                  </a:lnTo>
                  <a:lnTo>
                    <a:pt x="275" y="445"/>
                  </a:lnTo>
                  <a:lnTo>
                    <a:pt x="266" y="451"/>
                  </a:lnTo>
                  <a:lnTo>
                    <a:pt x="259" y="457"/>
                  </a:lnTo>
                  <a:lnTo>
                    <a:pt x="251" y="463"/>
                  </a:lnTo>
                  <a:lnTo>
                    <a:pt x="243" y="469"/>
                  </a:lnTo>
                  <a:lnTo>
                    <a:pt x="236" y="475"/>
                  </a:lnTo>
                  <a:lnTo>
                    <a:pt x="228" y="480"/>
                  </a:lnTo>
                  <a:lnTo>
                    <a:pt x="220" y="486"/>
                  </a:lnTo>
                  <a:lnTo>
                    <a:pt x="211" y="490"/>
                  </a:lnTo>
                  <a:lnTo>
                    <a:pt x="204" y="495"/>
                  </a:lnTo>
                  <a:lnTo>
                    <a:pt x="194" y="498"/>
                  </a:lnTo>
                  <a:lnTo>
                    <a:pt x="187" y="503"/>
                  </a:lnTo>
                  <a:lnTo>
                    <a:pt x="176" y="506"/>
                  </a:lnTo>
                  <a:lnTo>
                    <a:pt x="168" y="509"/>
                  </a:lnTo>
                  <a:lnTo>
                    <a:pt x="159" y="512"/>
                  </a:lnTo>
                  <a:lnTo>
                    <a:pt x="150" y="515"/>
                  </a:lnTo>
                  <a:lnTo>
                    <a:pt x="142" y="518"/>
                  </a:lnTo>
                  <a:lnTo>
                    <a:pt x="135" y="523"/>
                  </a:lnTo>
                  <a:lnTo>
                    <a:pt x="126" y="527"/>
                  </a:lnTo>
                  <a:lnTo>
                    <a:pt x="119" y="533"/>
                  </a:lnTo>
                  <a:lnTo>
                    <a:pt x="110" y="536"/>
                  </a:lnTo>
                  <a:lnTo>
                    <a:pt x="103" y="541"/>
                  </a:lnTo>
                  <a:lnTo>
                    <a:pt x="95" y="545"/>
                  </a:lnTo>
                  <a:lnTo>
                    <a:pt x="87" y="550"/>
                  </a:lnTo>
                  <a:lnTo>
                    <a:pt x="80" y="553"/>
                  </a:lnTo>
                  <a:lnTo>
                    <a:pt x="70" y="556"/>
                  </a:lnTo>
                  <a:lnTo>
                    <a:pt x="63" y="561"/>
                  </a:lnTo>
                  <a:lnTo>
                    <a:pt x="55" y="564"/>
                  </a:lnTo>
                  <a:lnTo>
                    <a:pt x="48" y="567"/>
                  </a:lnTo>
                  <a:lnTo>
                    <a:pt x="40" y="571"/>
                  </a:lnTo>
                  <a:lnTo>
                    <a:pt x="31" y="573"/>
                  </a:lnTo>
                  <a:lnTo>
                    <a:pt x="23" y="578"/>
                  </a:lnTo>
                  <a:lnTo>
                    <a:pt x="18" y="582"/>
                  </a:lnTo>
                  <a:lnTo>
                    <a:pt x="15" y="588"/>
                  </a:lnTo>
                  <a:lnTo>
                    <a:pt x="12" y="594"/>
                  </a:lnTo>
                  <a:lnTo>
                    <a:pt x="11" y="601"/>
                  </a:lnTo>
                  <a:lnTo>
                    <a:pt x="9" y="607"/>
                  </a:lnTo>
                  <a:lnTo>
                    <a:pt x="9" y="613"/>
                  </a:lnTo>
                  <a:lnTo>
                    <a:pt x="11" y="619"/>
                  </a:lnTo>
                  <a:lnTo>
                    <a:pt x="12" y="627"/>
                  </a:lnTo>
                  <a:lnTo>
                    <a:pt x="12" y="631"/>
                  </a:lnTo>
                  <a:lnTo>
                    <a:pt x="14" y="639"/>
                  </a:lnTo>
                  <a:lnTo>
                    <a:pt x="15" y="645"/>
                  </a:lnTo>
                  <a:lnTo>
                    <a:pt x="18" y="651"/>
                  </a:lnTo>
                  <a:lnTo>
                    <a:pt x="18" y="659"/>
                  </a:lnTo>
                  <a:lnTo>
                    <a:pt x="20" y="665"/>
                  </a:lnTo>
                  <a:lnTo>
                    <a:pt x="20" y="671"/>
                  </a:lnTo>
                  <a:lnTo>
                    <a:pt x="22" y="677"/>
                  </a:lnTo>
                  <a:lnTo>
                    <a:pt x="17" y="674"/>
                  </a:lnTo>
                  <a:lnTo>
                    <a:pt x="14" y="671"/>
                  </a:lnTo>
                  <a:lnTo>
                    <a:pt x="11" y="668"/>
                  </a:lnTo>
                  <a:lnTo>
                    <a:pt x="9" y="663"/>
                  </a:lnTo>
                  <a:lnTo>
                    <a:pt x="8" y="659"/>
                  </a:lnTo>
                  <a:lnTo>
                    <a:pt x="6" y="654"/>
                  </a:lnTo>
                  <a:lnTo>
                    <a:pt x="5" y="649"/>
                  </a:lnTo>
                  <a:lnTo>
                    <a:pt x="5" y="646"/>
                  </a:lnTo>
                  <a:lnTo>
                    <a:pt x="3" y="640"/>
                  </a:lnTo>
                  <a:lnTo>
                    <a:pt x="3" y="636"/>
                  </a:lnTo>
                  <a:lnTo>
                    <a:pt x="3" y="631"/>
                  </a:lnTo>
                  <a:lnTo>
                    <a:pt x="3" y="627"/>
                  </a:lnTo>
                  <a:lnTo>
                    <a:pt x="3" y="622"/>
                  </a:lnTo>
                  <a:lnTo>
                    <a:pt x="2" y="616"/>
                  </a:lnTo>
                  <a:lnTo>
                    <a:pt x="2" y="611"/>
                  </a:lnTo>
                  <a:lnTo>
                    <a:pt x="0" y="608"/>
                  </a:lnTo>
                  <a:lnTo>
                    <a:pt x="0" y="599"/>
                  </a:lnTo>
                  <a:lnTo>
                    <a:pt x="2" y="591"/>
                  </a:lnTo>
                  <a:lnTo>
                    <a:pt x="3" y="584"/>
                  </a:lnTo>
                  <a:lnTo>
                    <a:pt x="8" y="579"/>
                  </a:lnTo>
                  <a:lnTo>
                    <a:pt x="11" y="573"/>
                  </a:lnTo>
                  <a:lnTo>
                    <a:pt x="17" y="570"/>
                  </a:lnTo>
                  <a:lnTo>
                    <a:pt x="23" y="565"/>
                  </a:lnTo>
                  <a:lnTo>
                    <a:pt x="29" y="564"/>
                  </a:lnTo>
                  <a:lnTo>
                    <a:pt x="37" y="561"/>
                  </a:lnTo>
                  <a:lnTo>
                    <a:pt x="44" y="558"/>
                  </a:lnTo>
                  <a:lnTo>
                    <a:pt x="51" y="555"/>
                  </a:lnTo>
                  <a:lnTo>
                    <a:pt x="58" y="553"/>
                  </a:lnTo>
                  <a:lnTo>
                    <a:pt x="66" y="550"/>
                  </a:lnTo>
                  <a:lnTo>
                    <a:pt x="72" y="547"/>
                  </a:lnTo>
                  <a:lnTo>
                    <a:pt x="78" y="544"/>
                  </a:lnTo>
                  <a:lnTo>
                    <a:pt x="84" y="539"/>
                  </a:lnTo>
                  <a:lnTo>
                    <a:pt x="90" y="536"/>
                  </a:lnTo>
                  <a:lnTo>
                    <a:pt x="95" y="535"/>
                  </a:lnTo>
                  <a:lnTo>
                    <a:pt x="101" y="532"/>
                  </a:lnTo>
                  <a:lnTo>
                    <a:pt x="107" y="529"/>
                  </a:lnTo>
                  <a:lnTo>
                    <a:pt x="112" y="526"/>
                  </a:lnTo>
                  <a:lnTo>
                    <a:pt x="118" y="523"/>
                  </a:lnTo>
                  <a:lnTo>
                    <a:pt x="122" y="518"/>
                  </a:lnTo>
                  <a:lnTo>
                    <a:pt x="129" y="515"/>
                  </a:lnTo>
                  <a:lnTo>
                    <a:pt x="135" y="512"/>
                  </a:lnTo>
                  <a:lnTo>
                    <a:pt x="139" y="509"/>
                  </a:lnTo>
                  <a:lnTo>
                    <a:pt x="145" y="506"/>
                  </a:lnTo>
                  <a:lnTo>
                    <a:pt x="152" y="503"/>
                  </a:lnTo>
                  <a:lnTo>
                    <a:pt x="156" y="501"/>
                  </a:lnTo>
                  <a:lnTo>
                    <a:pt x="162" y="500"/>
                  </a:lnTo>
                  <a:lnTo>
                    <a:pt x="168" y="498"/>
                  </a:lnTo>
                  <a:lnTo>
                    <a:pt x="174" y="497"/>
                  </a:lnTo>
                  <a:lnTo>
                    <a:pt x="191" y="489"/>
                  </a:lnTo>
                  <a:lnTo>
                    <a:pt x="210" y="480"/>
                  </a:lnTo>
                  <a:lnTo>
                    <a:pt x="227" y="469"/>
                  </a:lnTo>
                  <a:lnTo>
                    <a:pt x="243" y="458"/>
                  </a:lnTo>
                  <a:lnTo>
                    <a:pt x="259" y="446"/>
                  </a:lnTo>
                  <a:lnTo>
                    <a:pt x="274" y="432"/>
                  </a:lnTo>
                  <a:lnTo>
                    <a:pt x="288" y="419"/>
                  </a:lnTo>
                  <a:lnTo>
                    <a:pt x="301" y="403"/>
                  </a:lnTo>
                  <a:lnTo>
                    <a:pt x="315" y="388"/>
                  </a:lnTo>
                  <a:lnTo>
                    <a:pt x="327" y="373"/>
                  </a:lnTo>
                  <a:lnTo>
                    <a:pt x="338" y="356"/>
                  </a:lnTo>
                  <a:lnTo>
                    <a:pt x="350" y="339"/>
                  </a:lnTo>
                  <a:lnTo>
                    <a:pt x="360" y="322"/>
                  </a:lnTo>
                  <a:lnTo>
                    <a:pt x="369" y="305"/>
                  </a:lnTo>
                  <a:lnTo>
                    <a:pt x="376" y="289"/>
                  </a:lnTo>
                  <a:lnTo>
                    <a:pt x="384" y="272"/>
                  </a:lnTo>
                  <a:lnTo>
                    <a:pt x="390" y="261"/>
                  </a:lnTo>
                  <a:lnTo>
                    <a:pt x="395" y="250"/>
                  </a:lnTo>
                  <a:lnTo>
                    <a:pt x="399" y="240"/>
                  </a:lnTo>
                  <a:lnTo>
                    <a:pt x="406" y="231"/>
                  </a:lnTo>
                  <a:lnTo>
                    <a:pt x="410" y="220"/>
                  </a:lnTo>
                  <a:lnTo>
                    <a:pt x="415" y="209"/>
                  </a:lnTo>
                  <a:lnTo>
                    <a:pt x="419" y="198"/>
                  </a:lnTo>
                  <a:lnTo>
                    <a:pt x="424" y="189"/>
                  </a:lnTo>
                  <a:lnTo>
                    <a:pt x="428" y="179"/>
                  </a:lnTo>
                  <a:lnTo>
                    <a:pt x="435" y="168"/>
                  </a:lnTo>
                  <a:lnTo>
                    <a:pt x="439" y="157"/>
                  </a:lnTo>
                  <a:lnTo>
                    <a:pt x="444" y="148"/>
                  </a:lnTo>
                  <a:lnTo>
                    <a:pt x="448" y="137"/>
                  </a:lnTo>
                  <a:lnTo>
                    <a:pt x="454" y="128"/>
                  </a:lnTo>
                  <a:lnTo>
                    <a:pt x="461" y="117"/>
                  </a:lnTo>
                  <a:lnTo>
                    <a:pt x="467" y="108"/>
                  </a:lnTo>
                  <a:lnTo>
                    <a:pt x="470" y="101"/>
                  </a:lnTo>
                  <a:lnTo>
                    <a:pt x="473" y="93"/>
                  </a:lnTo>
                  <a:lnTo>
                    <a:pt x="476" y="85"/>
                  </a:lnTo>
                  <a:lnTo>
                    <a:pt x="479" y="78"/>
                  </a:lnTo>
                  <a:lnTo>
                    <a:pt x="482" y="69"/>
                  </a:lnTo>
                  <a:lnTo>
                    <a:pt x="485" y="61"/>
                  </a:lnTo>
                  <a:lnTo>
                    <a:pt x="488" y="53"/>
                  </a:lnTo>
                  <a:lnTo>
                    <a:pt x="493" y="46"/>
                  </a:lnTo>
                  <a:lnTo>
                    <a:pt x="496" y="38"/>
                  </a:lnTo>
                  <a:lnTo>
                    <a:pt x="500" y="32"/>
                  </a:lnTo>
                  <a:lnTo>
                    <a:pt x="505" y="24"/>
                  </a:lnTo>
                  <a:lnTo>
                    <a:pt x="511" y="18"/>
                  </a:lnTo>
                  <a:lnTo>
                    <a:pt x="517" y="12"/>
                  </a:lnTo>
                  <a:lnTo>
                    <a:pt x="525" y="7"/>
                  </a:lnTo>
                  <a:lnTo>
                    <a:pt x="533" y="3"/>
                  </a:lnTo>
                  <a:lnTo>
                    <a:pt x="54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03" name="Google Shape;2803;p53"/>
            <p:cNvSpPr/>
            <p:nvPr/>
          </p:nvSpPr>
          <p:spPr>
            <a:xfrm>
              <a:off x="4638" y="2429"/>
              <a:ext cx="359" cy="435"/>
            </a:xfrm>
            <a:custGeom>
              <a:avLst/>
              <a:gdLst/>
              <a:ahLst/>
              <a:cxnLst/>
              <a:rect l="l" t="t" r="r" b="b"/>
              <a:pathLst>
                <a:path w="389" h="445" extrusionOk="0">
                  <a:moveTo>
                    <a:pt x="386" y="0"/>
                  </a:moveTo>
                  <a:lnTo>
                    <a:pt x="388" y="4"/>
                  </a:lnTo>
                  <a:lnTo>
                    <a:pt x="389" y="7"/>
                  </a:lnTo>
                  <a:lnTo>
                    <a:pt x="388" y="10"/>
                  </a:lnTo>
                  <a:lnTo>
                    <a:pt x="386" y="15"/>
                  </a:lnTo>
                  <a:lnTo>
                    <a:pt x="383" y="20"/>
                  </a:lnTo>
                  <a:lnTo>
                    <a:pt x="380" y="24"/>
                  </a:lnTo>
                  <a:lnTo>
                    <a:pt x="377" y="26"/>
                  </a:lnTo>
                  <a:lnTo>
                    <a:pt x="375" y="29"/>
                  </a:lnTo>
                  <a:lnTo>
                    <a:pt x="374" y="32"/>
                  </a:lnTo>
                  <a:lnTo>
                    <a:pt x="372" y="35"/>
                  </a:lnTo>
                  <a:lnTo>
                    <a:pt x="368" y="39"/>
                  </a:lnTo>
                  <a:lnTo>
                    <a:pt x="365" y="44"/>
                  </a:lnTo>
                  <a:lnTo>
                    <a:pt x="362" y="49"/>
                  </a:lnTo>
                  <a:lnTo>
                    <a:pt x="360" y="55"/>
                  </a:lnTo>
                  <a:lnTo>
                    <a:pt x="355" y="62"/>
                  </a:lnTo>
                  <a:lnTo>
                    <a:pt x="349" y="70"/>
                  </a:lnTo>
                  <a:lnTo>
                    <a:pt x="345" y="79"/>
                  </a:lnTo>
                  <a:lnTo>
                    <a:pt x="340" y="88"/>
                  </a:lnTo>
                  <a:lnTo>
                    <a:pt x="336" y="97"/>
                  </a:lnTo>
                  <a:lnTo>
                    <a:pt x="331" y="107"/>
                  </a:lnTo>
                  <a:lnTo>
                    <a:pt x="328" y="116"/>
                  </a:lnTo>
                  <a:lnTo>
                    <a:pt x="323" y="125"/>
                  </a:lnTo>
                  <a:lnTo>
                    <a:pt x="320" y="134"/>
                  </a:lnTo>
                  <a:lnTo>
                    <a:pt x="317" y="143"/>
                  </a:lnTo>
                  <a:lnTo>
                    <a:pt x="314" y="153"/>
                  </a:lnTo>
                  <a:lnTo>
                    <a:pt x="311" y="162"/>
                  </a:lnTo>
                  <a:lnTo>
                    <a:pt x="308" y="172"/>
                  </a:lnTo>
                  <a:lnTo>
                    <a:pt x="305" y="182"/>
                  </a:lnTo>
                  <a:lnTo>
                    <a:pt x="302" y="191"/>
                  </a:lnTo>
                  <a:lnTo>
                    <a:pt x="300" y="201"/>
                  </a:lnTo>
                  <a:lnTo>
                    <a:pt x="294" y="212"/>
                  </a:lnTo>
                  <a:lnTo>
                    <a:pt x="288" y="224"/>
                  </a:lnTo>
                  <a:lnTo>
                    <a:pt x="280" y="235"/>
                  </a:lnTo>
                  <a:lnTo>
                    <a:pt x="274" y="247"/>
                  </a:lnTo>
                  <a:lnTo>
                    <a:pt x="267" y="258"/>
                  </a:lnTo>
                  <a:lnTo>
                    <a:pt x="259" y="270"/>
                  </a:lnTo>
                  <a:lnTo>
                    <a:pt x="251" y="281"/>
                  </a:lnTo>
                  <a:lnTo>
                    <a:pt x="244" y="292"/>
                  </a:lnTo>
                  <a:lnTo>
                    <a:pt x="233" y="302"/>
                  </a:lnTo>
                  <a:lnTo>
                    <a:pt x="225" y="312"/>
                  </a:lnTo>
                  <a:lnTo>
                    <a:pt x="215" y="322"/>
                  </a:lnTo>
                  <a:lnTo>
                    <a:pt x="205" y="331"/>
                  </a:lnTo>
                  <a:lnTo>
                    <a:pt x="193" y="339"/>
                  </a:lnTo>
                  <a:lnTo>
                    <a:pt x="183" y="347"/>
                  </a:lnTo>
                  <a:lnTo>
                    <a:pt x="172" y="354"/>
                  </a:lnTo>
                  <a:lnTo>
                    <a:pt x="160" y="362"/>
                  </a:lnTo>
                  <a:lnTo>
                    <a:pt x="153" y="367"/>
                  </a:lnTo>
                  <a:lnTo>
                    <a:pt x="146" y="370"/>
                  </a:lnTo>
                  <a:lnTo>
                    <a:pt x="140" y="374"/>
                  </a:lnTo>
                  <a:lnTo>
                    <a:pt x="132" y="377"/>
                  </a:lnTo>
                  <a:lnTo>
                    <a:pt x="124" y="382"/>
                  </a:lnTo>
                  <a:lnTo>
                    <a:pt x="118" y="385"/>
                  </a:lnTo>
                  <a:lnTo>
                    <a:pt x="111" y="388"/>
                  </a:lnTo>
                  <a:lnTo>
                    <a:pt x="105" y="393"/>
                  </a:lnTo>
                  <a:lnTo>
                    <a:pt x="97" y="396"/>
                  </a:lnTo>
                  <a:lnTo>
                    <a:pt x="91" y="399"/>
                  </a:lnTo>
                  <a:lnTo>
                    <a:pt x="83" y="402"/>
                  </a:lnTo>
                  <a:lnTo>
                    <a:pt x="77" y="406"/>
                  </a:lnTo>
                  <a:lnTo>
                    <a:pt x="69" y="409"/>
                  </a:lnTo>
                  <a:lnTo>
                    <a:pt x="63" y="414"/>
                  </a:lnTo>
                  <a:lnTo>
                    <a:pt x="57" y="419"/>
                  </a:lnTo>
                  <a:lnTo>
                    <a:pt x="51" y="423"/>
                  </a:lnTo>
                  <a:lnTo>
                    <a:pt x="48" y="425"/>
                  </a:lnTo>
                  <a:lnTo>
                    <a:pt x="43" y="426"/>
                  </a:lnTo>
                  <a:lnTo>
                    <a:pt x="40" y="426"/>
                  </a:lnTo>
                  <a:lnTo>
                    <a:pt x="37" y="428"/>
                  </a:lnTo>
                  <a:lnTo>
                    <a:pt x="34" y="429"/>
                  </a:lnTo>
                  <a:lnTo>
                    <a:pt x="31" y="431"/>
                  </a:lnTo>
                  <a:lnTo>
                    <a:pt x="28" y="432"/>
                  </a:lnTo>
                  <a:lnTo>
                    <a:pt x="25" y="434"/>
                  </a:lnTo>
                  <a:lnTo>
                    <a:pt x="22" y="435"/>
                  </a:lnTo>
                  <a:lnTo>
                    <a:pt x="19" y="437"/>
                  </a:lnTo>
                  <a:lnTo>
                    <a:pt x="16" y="438"/>
                  </a:lnTo>
                  <a:lnTo>
                    <a:pt x="13" y="440"/>
                  </a:lnTo>
                  <a:lnTo>
                    <a:pt x="10" y="440"/>
                  </a:lnTo>
                  <a:lnTo>
                    <a:pt x="7" y="441"/>
                  </a:lnTo>
                  <a:lnTo>
                    <a:pt x="4" y="443"/>
                  </a:lnTo>
                  <a:lnTo>
                    <a:pt x="0" y="445"/>
                  </a:lnTo>
                  <a:lnTo>
                    <a:pt x="0" y="440"/>
                  </a:lnTo>
                  <a:lnTo>
                    <a:pt x="2" y="437"/>
                  </a:lnTo>
                  <a:lnTo>
                    <a:pt x="4" y="432"/>
                  </a:lnTo>
                  <a:lnTo>
                    <a:pt x="7" y="431"/>
                  </a:lnTo>
                  <a:lnTo>
                    <a:pt x="10" y="428"/>
                  </a:lnTo>
                  <a:lnTo>
                    <a:pt x="13" y="426"/>
                  </a:lnTo>
                  <a:lnTo>
                    <a:pt x="16" y="425"/>
                  </a:lnTo>
                  <a:lnTo>
                    <a:pt x="20" y="423"/>
                  </a:lnTo>
                  <a:lnTo>
                    <a:pt x="25" y="422"/>
                  </a:lnTo>
                  <a:lnTo>
                    <a:pt x="30" y="420"/>
                  </a:lnTo>
                  <a:lnTo>
                    <a:pt x="34" y="419"/>
                  </a:lnTo>
                  <a:lnTo>
                    <a:pt x="39" y="419"/>
                  </a:lnTo>
                  <a:lnTo>
                    <a:pt x="42" y="417"/>
                  </a:lnTo>
                  <a:lnTo>
                    <a:pt x="46" y="415"/>
                  </a:lnTo>
                  <a:lnTo>
                    <a:pt x="49" y="412"/>
                  </a:lnTo>
                  <a:lnTo>
                    <a:pt x="52" y="411"/>
                  </a:lnTo>
                  <a:lnTo>
                    <a:pt x="60" y="405"/>
                  </a:lnTo>
                  <a:lnTo>
                    <a:pt x="68" y="400"/>
                  </a:lnTo>
                  <a:lnTo>
                    <a:pt x="77" y="396"/>
                  </a:lnTo>
                  <a:lnTo>
                    <a:pt x="85" y="391"/>
                  </a:lnTo>
                  <a:lnTo>
                    <a:pt x="92" y="386"/>
                  </a:lnTo>
                  <a:lnTo>
                    <a:pt x="101" y="382"/>
                  </a:lnTo>
                  <a:lnTo>
                    <a:pt x="109" y="377"/>
                  </a:lnTo>
                  <a:lnTo>
                    <a:pt x="118" y="373"/>
                  </a:lnTo>
                  <a:lnTo>
                    <a:pt x="126" y="368"/>
                  </a:lnTo>
                  <a:lnTo>
                    <a:pt x="135" y="363"/>
                  </a:lnTo>
                  <a:lnTo>
                    <a:pt x="143" y="359"/>
                  </a:lnTo>
                  <a:lnTo>
                    <a:pt x="152" y="354"/>
                  </a:lnTo>
                  <a:lnTo>
                    <a:pt x="160" y="348"/>
                  </a:lnTo>
                  <a:lnTo>
                    <a:pt x="169" y="344"/>
                  </a:lnTo>
                  <a:lnTo>
                    <a:pt x="176" y="339"/>
                  </a:lnTo>
                  <a:lnTo>
                    <a:pt x="186" y="333"/>
                  </a:lnTo>
                  <a:lnTo>
                    <a:pt x="198" y="322"/>
                  </a:lnTo>
                  <a:lnTo>
                    <a:pt x="210" y="313"/>
                  </a:lnTo>
                  <a:lnTo>
                    <a:pt x="222" y="301"/>
                  </a:lnTo>
                  <a:lnTo>
                    <a:pt x="233" y="290"/>
                  </a:lnTo>
                  <a:lnTo>
                    <a:pt x="244" y="278"/>
                  </a:lnTo>
                  <a:lnTo>
                    <a:pt x="253" y="264"/>
                  </a:lnTo>
                  <a:lnTo>
                    <a:pt x="261" y="250"/>
                  </a:lnTo>
                  <a:lnTo>
                    <a:pt x="270" y="238"/>
                  </a:lnTo>
                  <a:lnTo>
                    <a:pt x="276" y="224"/>
                  </a:lnTo>
                  <a:lnTo>
                    <a:pt x="284" y="211"/>
                  </a:lnTo>
                  <a:lnTo>
                    <a:pt x="288" y="195"/>
                  </a:lnTo>
                  <a:lnTo>
                    <a:pt x="294" y="182"/>
                  </a:lnTo>
                  <a:lnTo>
                    <a:pt x="300" y="166"/>
                  </a:lnTo>
                  <a:lnTo>
                    <a:pt x="305" y="153"/>
                  </a:lnTo>
                  <a:lnTo>
                    <a:pt x="310" y="137"/>
                  </a:lnTo>
                  <a:lnTo>
                    <a:pt x="314" y="123"/>
                  </a:lnTo>
                  <a:lnTo>
                    <a:pt x="317" y="114"/>
                  </a:lnTo>
                  <a:lnTo>
                    <a:pt x="320" y="107"/>
                  </a:lnTo>
                  <a:lnTo>
                    <a:pt x="323" y="99"/>
                  </a:lnTo>
                  <a:lnTo>
                    <a:pt x="328" y="91"/>
                  </a:lnTo>
                  <a:lnTo>
                    <a:pt x="332" y="84"/>
                  </a:lnTo>
                  <a:lnTo>
                    <a:pt x="337" y="76"/>
                  </a:lnTo>
                  <a:lnTo>
                    <a:pt x="340" y="67"/>
                  </a:lnTo>
                  <a:lnTo>
                    <a:pt x="346" y="61"/>
                  </a:lnTo>
                  <a:lnTo>
                    <a:pt x="351" y="52"/>
                  </a:lnTo>
                  <a:lnTo>
                    <a:pt x="355" y="44"/>
                  </a:lnTo>
                  <a:lnTo>
                    <a:pt x="360" y="36"/>
                  </a:lnTo>
                  <a:lnTo>
                    <a:pt x="365" y="29"/>
                  </a:lnTo>
                  <a:lnTo>
                    <a:pt x="369" y="21"/>
                  </a:lnTo>
                  <a:lnTo>
                    <a:pt x="375" y="13"/>
                  </a:lnTo>
                  <a:lnTo>
                    <a:pt x="380" y="7"/>
                  </a:lnTo>
                  <a:lnTo>
                    <a:pt x="38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04" name="Google Shape;2804;p53"/>
            <p:cNvSpPr/>
            <p:nvPr/>
          </p:nvSpPr>
          <p:spPr>
            <a:xfrm>
              <a:off x="5446" y="2887"/>
              <a:ext cx="83" cy="476"/>
            </a:xfrm>
            <a:custGeom>
              <a:avLst/>
              <a:gdLst/>
              <a:ahLst/>
              <a:cxnLst/>
              <a:rect l="l" t="t" r="r" b="b"/>
              <a:pathLst>
                <a:path w="90" h="488" extrusionOk="0">
                  <a:moveTo>
                    <a:pt x="2" y="0"/>
                  </a:moveTo>
                  <a:lnTo>
                    <a:pt x="5" y="8"/>
                  </a:lnTo>
                  <a:lnTo>
                    <a:pt x="9" y="15"/>
                  </a:lnTo>
                  <a:lnTo>
                    <a:pt x="11" y="24"/>
                  </a:lnTo>
                  <a:lnTo>
                    <a:pt x="14" y="34"/>
                  </a:lnTo>
                  <a:lnTo>
                    <a:pt x="15" y="43"/>
                  </a:lnTo>
                  <a:lnTo>
                    <a:pt x="17" y="52"/>
                  </a:lnTo>
                  <a:lnTo>
                    <a:pt x="18" y="61"/>
                  </a:lnTo>
                  <a:lnTo>
                    <a:pt x="20" y="70"/>
                  </a:lnTo>
                  <a:lnTo>
                    <a:pt x="20" y="79"/>
                  </a:lnTo>
                  <a:lnTo>
                    <a:pt x="22" y="90"/>
                  </a:lnTo>
                  <a:lnTo>
                    <a:pt x="22" y="99"/>
                  </a:lnTo>
                  <a:lnTo>
                    <a:pt x="23" y="109"/>
                  </a:lnTo>
                  <a:lnTo>
                    <a:pt x="25" y="119"/>
                  </a:lnTo>
                  <a:lnTo>
                    <a:pt x="26" y="128"/>
                  </a:lnTo>
                  <a:lnTo>
                    <a:pt x="28" y="138"/>
                  </a:lnTo>
                  <a:lnTo>
                    <a:pt x="31" y="147"/>
                  </a:lnTo>
                  <a:lnTo>
                    <a:pt x="34" y="164"/>
                  </a:lnTo>
                  <a:lnTo>
                    <a:pt x="38" y="182"/>
                  </a:lnTo>
                  <a:lnTo>
                    <a:pt x="41" y="200"/>
                  </a:lnTo>
                  <a:lnTo>
                    <a:pt x="45" y="217"/>
                  </a:lnTo>
                  <a:lnTo>
                    <a:pt x="48" y="235"/>
                  </a:lnTo>
                  <a:lnTo>
                    <a:pt x="52" y="254"/>
                  </a:lnTo>
                  <a:lnTo>
                    <a:pt x="55" y="272"/>
                  </a:lnTo>
                  <a:lnTo>
                    <a:pt x="58" y="289"/>
                  </a:lnTo>
                  <a:lnTo>
                    <a:pt x="61" y="307"/>
                  </a:lnTo>
                  <a:lnTo>
                    <a:pt x="64" y="324"/>
                  </a:lnTo>
                  <a:lnTo>
                    <a:pt x="69" y="342"/>
                  </a:lnTo>
                  <a:lnTo>
                    <a:pt x="72" y="361"/>
                  </a:lnTo>
                  <a:lnTo>
                    <a:pt x="75" y="378"/>
                  </a:lnTo>
                  <a:lnTo>
                    <a:pt x="80" y="396"/>
                  </a:lnTo>
                  <a:lnTo>
                    <a:pt x="84" y="414"/>
                  </a:lnTo>
                  <a:lnTo>
                    <a:pt x="89" y="433"/>
                  </a:lnTo>
                  <a:lnTo>
                    <a:pt x="87" y="436"/>
                  </a:lnTo>
                  <a:lnTo>
                    <a:pt x="87" y="439"/>
                  </a:lnTo>
                  <a:lnTo>
                    <a:pt x="87" y="442"/>
                  </a:lnTo>
                  <a:lnTo>
                    <a:pt x="89" y="445"/>
                  </a:lnTo>
                  <a:lnTo>
                    <a:pt x="89" y="448"/>
                  </a:lnTo>
                  <a:lnTo>
                    <a:pt x="89" y="452"/>
                  </a:lnTo>
                  <a:lnTo>
                    <a:pt x="89" y="456"/>
                  </a:lnTo>
                  <a:lnTo>
                    <a:pt x="90" y="460"/>
                  </a:lnTo>
                  <a:lnTo>
                    <a:pt x="90" y="463"/>
                  </a:lnTo>
                  <a:lnTo>
                    <a:pt x="90" y="466"/>
                  </a:lnTo>
                  <a:lnTo>
                    <a:pt x="90" y="469"/>
                  </a:lnTo>
                  <a:lnTo>
                    <a:pt x="90" y="474"/>
                  </a:lnTo>
                  <a:lnTo>
                    <a:pt x="89" y="477"/>
                  </a:lnTo>
                  <a:lnTo>
                    <a:pt x="89" y="480"/>
                  </a:lnTo>
                  <a:lnTo>
                    <a:pt x="89" y="483"/>
                  </a:lnTo>
                  <a:lnTo>
                    <a:pt x="89" y="488"/>
                  </a:lnTo>
                  <a:lnTo>
                    <a:pt x="84" y="483"/>
                  </a:lnTo>
                  <a:lnTo>
                    <a:pt x="81" y="478"/>
                  </a:lnTo>
                  <a:lnTo>
                    <a:pt x="80" y="474"/>
                  </a:lnTo>
                  <a:lnTo>
                    <a:pt x="78" y="469"/>
                  </a:lnTo>
                  <a:lnTo>
                    <a:pt x="78" y="465"/>
                  </a:lnTo>
                  <a:lnTo>
                    <a:pt x="78" y="460"/>
                  </a:lnTo>
                  <a:lnTo>
                    <a:pt x="78" y="456"/>
                  </a:lnTo>
                  <a:lnTo>
                    <a:pt x="78" y="451"/>
                  </a:lnTo>
                  <a:lnTo>
                    <a:pt x="78" y="445"/>
                  </a:lnTo>
                  <a:lnTo>
                    <a:pt x="78" y="440"/>
                  </a:lnTo>
                  <a:lnTo>
                    <a:pt x="78" y="434"/>
                  </a:lnTo>
                  <a:lnTo>
                    <a:pt x="80" y="430"/>
                  </a:lnTo>
                  <a:lnTo>
                    <a:pt x="78" y="425"/>
                  </a:lnTo>
                  <a:lnTo>
                    <a:pt x="78" y="420"/>
                  </a:lnTo>
                  <a:lnTo>
                    <a:pt x="75" y="416"/>
                  </a:lnTo>
                  <a:lnTo>
                    <a:pt x="75" y="411"/>
                  </a:lnTo>
                  <a:lnTo>
                    <a:pt x="71" y="391"/>
                  </a:lnTo>
                  <a:lnTo>
                    <a:pt x="66" y="371"/>
                  </a:lnTo>
                  <a:lnTo>
                    <a:pt x="61" y="352"/>
                  </a:lnTo>
                  <a:lnTo>
                    <a:pt x="57" y="332"/>
                  </a:lnTo>
                  <a:lnTo>
                    <a:pt x="54" y="312"/>
                  </a:lnTo>
                  <a:lnTo>
                    <a:pt x="49" y="294"/>
                  </a:lnTo>
                  <a:lnTo>
                    <a:pt x="45" y="274"/>
                  </a:lnTo>
                  <a:lnTo>
                    <a:pt x="41" y="254"/>
                  </a:lnTo>
                  <a:lnTo>
                    <a:pt x="38" y="234"/>
                  </a:lnTo>
                  <a:lnTo>
                    <a:pt x="34" y="214"/>
                  </a:lnTo>
                  <a:lnTo>
                    <a:pt x="31" y="194"/>
                  </a:lnTo>
                  <a:lnTo>
                    <a:pt x="26" y="174"/>
                  </a:lnTo>
                  <a:lnTo>
                    <a:pt x="23" y="153"/>
                  </a:lnTo>
                  <a:lnTo>
                    <a:pt x="20" y="135"/>
                  </a:lnTo>
                  <a:lnTo>
                    <a:pt x="15" y="113"/>
                  </a:lnTo>
                  <a:lnTo>
                    <a:pt x="12" y="95"/>
                  </a:lnTo>
                  <a:lnTo>
                    <a:pt x="12" y="87"/>
                  </a:lnTo>
                  <a:lnTo>
                    <a:pt x="11" y="83"/>
                  </a:lnTo>
                  <a:lnTo>
                    <a:pt x="11" y="76"/>
                  </a:lnTo>
                  <a:lnTo>
                    <a:pt x="9" y="70"/>
                  </a:lnTo>
                  <a:lnTo>
                    <a:pt x="8" y="64"/>
                  </a:lnTo>
                  <a:lnTo>
                    <a:pt x="8" y="58"/>
                  </a:lnTo>
                  <a:lnTo>
                    <a:pt x="6" y="52"/>
                  </a:lnTo>
                  <a:lnTo>
                    <a:pt x="5" y="46"/>
                  </a:lnTo>
                  <a:lnTo>
                    <a:pt x="5" y="40"/>
                  </a:lnTo>
                  <a:lnTo>
                    <a:pt x="2" y="34"/>
                  </a:lnTo>
                  <a:lnTo>
                    <a:pt x="2" y="27"/>
                  </a:lnTo>
                  <a:lnTo>
                    <a:pt x="2" y="23"/>
                  </a:lnTo>
                  <a:lnTo>
                    <a:pt x="0" y="17"/>
                  </a:lnTo>
                  <a:lnTo>
                    <a:pt x="0" y="11"/>
                  </a:lnTo>
                  <a:lnTo>
                    <a:pt x="0" y="6"/>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05" name="Google Shape;2805;p53"/>
            <p:cNvSpPr/>
            <p:nvPr/>
          </p:nvSpPr>
          <p:spPr>
            <a:xfrm>
              <a:off x="4552" y="2856"/>
              <a:ext cx="133" cy="207"/>
            </a:xfrm>
            <a:custGeom>
              <a:avLst/>
              <a:gdLst/>
              <a:ahLst/>
              <a:cxnLst/>
              <a:rect l="l" t="t" r="r" b="b"/>
              <a:pathLst>
                <a:path w="145" h="212" extrusionOk="0">
                  <a:moveTo>
                    <a:pt x="82" y="1"/>
                  </a:moveTo>
                  <a:lnTo>
                    <a:pt x="90" y="0"/>
                  </a:lnTo>
                  <a:lnTo>
                    <a:pt x="98" y="1"/>
                  </a:lnTo>
                  <a:lnTo>
                    <a:pt x="104" y="3"/>
                  </a:lnTo>
                  <a:lnTo>
                    <a:pt x="110" y="8"/>
                  </a:lnTo>
                  <a:lnTo>
                    <a:pt x="116" y="11"/>
                  </a:lnTo>
                  <a:lnTo>
                    <a:pt x="120" y="15"/>
                  </a:lnTo>
                  <a:lnTo>
                    <a:pt x="125" y="21"/>
                  </a:lnTo>
                  <a:lnTo>
                    <a:pt x="128" y="27"/>
                  </a:lnTo>
                  <a:lnTo>
                    <a:pt x="131" y="33"/>
                  </a:lnTo>
                  <a:lnTo>
                    <a:pt x="134" y="40"/>
                  </a:lnTo>
                  <a:lnTo>
                    <a:pt x="137" y="47"/>
                  </a:lnTo>
                  <a:lnTo>
                    <a:pt x="139" y="55"/>
                  </a:lnTo>
                  <a:lnTo>
                    <a:pt x="140" y="61"/>
                  </a:lnTo>
                  <a:lnTo>
                    <a:pt x="140" y="69"/>
                  </a:lnTo>
                  <a:lnTo>
                    <a:pt x="140" y="75"/>
                  </a:lnTo>
                  <a:lnTo>
                    <a:pt x="142" y="82"/>
                  </a:lnTo>
                  <a:lnTo>
                    <a:pt x="142" y="85"/>
                  </a:lnTo>
                  <a:lnTo>
                    <a:pt x="142" y="90"/>
                  </a:lnTo>
                  <a:lnTo>
                    <a:pt x="142" y="93"/>
                  </a:lnTo>
                  <a:lnTo>
                    <a:pt x="143" y="96"/>
                  </a:lnTo>
                  <a:lnTo>
                    <a:pt x="143" y="101"/>
                  </a:lnTo>
                  <a:lnTo>
                    <a:pt x="143" y="105"/>
                  </a:lnTo>
                  <a:lnTo>
                    <a:pt x="145" y="108"/>
                  </a:lnTo>
                  <a:lnTo>
                    <a:pt x="145" y="113"/>
                  </a:lnTo>
                  <a:lnTo>
                    <a:pt x="145" y="116"/>
                  </a:lnTo>
                  <a:lnTo>
                    <a:pt x="143" y="121"/>
                  </a:lnTo>
                  <a:lnTo>
                    <a:pt x="143" y="124"/>
                  </a:lnTo>
                  <a:lnTo>
                    <a:pt x="143" y="128"/>
                  </a:lnTo>
                  <a:lnTo>
                    <a:pt x="140" y="131"/>
                  </a:lnTo>
                  <a:lnTo>
                    <a:pt x="139" y="136"/>
                  </a:lnTo>
                  <a:lnTo>
                    <a:pt x="136" y="137"/>
                  </a:lnTo>
                  <a:lnTo>
                    <a:pt x="133" y="141"/>
                  </a:lnTo>
                  <a:lnTo>
                    <a:pt x="128" y="141"/>
                  </a:lnTo>
                  <a:lnTo>
                    <a:pt x="124" y="141"/>
                  </a:lnTo>
                  <a:lnTo>
                    <a:pt x="120" y="139"/>
                  </a:lnTo>
                  <a:lnTo>
                    <a:pt x="117" y="137"/>
                  </a:lnTo>
                  <a:lnTo>
                    <a:pt x="114" y="134"/>
                  </a:lnTo>
                  <a:lnTo>
                    <a:pt x="113" y="131"/>
                  </a:lnTo>
                  <a:lnTo>
                    <a:pt x="111" y="128"/>
                  </a:lnTo>
                  <a:lnTo>
                    <a:pt x="111" y="124"/>
                  </a:lnTo>
                  <a:lnTo>
                    <a:pt x="110" y="121"/>
                  </a:lnTo>
                  <a:lnTo>
                    <a:pt x="108" y="116"/>
                  </a:lnTo>
                  <a:lnTo>
                    <a:pt x="107" y="111"/>
                  </a:lnTo>
                  <a:lnTo>
                    <a:pt x="107" y="108"/>
                  </a:lnTo>
                  <a:lnTo>
                    <a:pt x="105" y="104"/>
                  </a:lnTo>
                  <a:lnTo>
                    <a:pt x="105" y="101"/>
                  </a:lnTo>
                  <a:lnTo>
                    <a:pt x="102" y="98"/>
                  </a:lnTo>
                  <a:lnTo>
                    <a:pt x="101" y="95"/>
                  </a:lnTo>
                  <a:lnTo>
                    <a:pt x="98" y="101"/>
                  </a:lnTo>
                  <a:lnTo>
                    <a:pt x="96" y="108"/>
                  </a:lnTo>
                  <a:lnTo>
                    <a:pt x="94" y="115"/>
                  </a:lnTo>
                  <a:lnTo>
                    <a:pt x="94" y="122"/>
                  </a:lnTo>
                  <a:lnTo>
                    <a:pt x="94" y="130"/>
                  </a:lnTo>
                  <a:lnTo>
                    <a:pt x="94" y="136"/>
                  </a:lnTo>
                  <a:lnTo>
                    <a:pt x="94" y="144"/>
                  </a:lnTo>
                  <a:lnTo>
                    <a:pt x="94" y="151"/>
                  </a:lnTo>
                  <a:lnTo>
                    <a:pt x="94" y="157"/>
                  </a:lnTo>
                  <a:lnTo>
                    <a:pt x="94" y="165"/>
                  </a:lnTo>
                  <a:lnTo>
                    <a:pt x="94" y="173"/>
                  </a:lnTo>
                  <a:lnTo>
                    <a:pt x="94" y="180"/>
                  </a:lnTo>
                  <a:lnTo>
                    <a:pt x="94" y="186"/>
                  </a:lnTo>
                  <a:lnTo>
                    <a:pt x="94" y="194"/>
                  </a:lnTo>
                  <a:lnTo>
                    <a:pt x="93" y="200"/>
                  </a:lnTo>
                  <a:lnTo>
                    <a:pt x="93" y="208"/>
                  </a:lnTo>
                  <a:lnTo>
                    <a:pt x="90" y="209"/>
                  </a:lnTo>
                  <a:lnTo>
                    <a:pt x="85" y="212"/>
                  </a:lnTo>
                  <a:lnTo>
                    <a:pt x="82" y="212"/>
                  </a:lnTo>
                  <a:lnTo>
                    <a:pt x="78" y="209"/>
                  </a:lnTo>
                  <a:lnTo>
                    <a:pt x="73" y="205"/>
                  </a:lnTo>
                  <a:lnTo>
                    <a:pt x="70" y="200"/>
                  </a:lnTo>
                  <a:lnTo>
                    <a:pt x="67" y="196"/>
                  </a:lnTo>
                  <a:lnTo>
                    <a:pt x="64" y="191"/>
                  </a:lnTo>
                  <a:lnTo>
                    <a:pt x="62" y="188"/>
                  </a:lnTo>
                  <a:lnTo>
                    <a:pt x="62" y="186"/>
                  </a:lnTo>
                  <a:lnTo>
                    <a:pt x="61" y="183"/>
                  </a:lnTo>
                  <a:lnTo>
                    <a:pt x="61" y="180"/>
                  </a:lnTo>
                  <a:lnTo>
                    <a:pt x="59" y="174"/>
                  </a:lnTo>
                  <a:lnTo>
                    <a:pt x="59" y="170"/>
                  </a:lnTo>
                  <a:lnTo>
                    <a:pt x="59" y="167"/>
                  </a:lnTo>
                  <a:lnTo>
                    <a:pt x="59" y="163"/>
                  </a:lnTo>
                  <a:lnTo>
                    <a:pt x="59" y="160"/>
                  </a:lnTo>
                  <a:lnTo>
                    <a:pt x="59" y="157"/>
                  </a:lnTo>
                  <a:lnTo>
                    <a:pt x="59" y="154"/>
                  </a:lnTo>
                  <a:lnTo>
                    <a:pt x="59" y="151"/>
                  </a:lnTo>
                  <a:lnTo>
                    <a:pt x="59" y="148"/>
                  </a:lnTo>
                  <a:lnTo>
                    <a:pt x="59" y="145"/>
                  </a:lnTo>
                  <a:lnTo>
                    <a:pt x="59" y="142"/>
                  </a:lnTo>
                  <a:lnTo>
                    <a:pt x="59" y="139"/>
                  </a:lnTo>
                  <a:lnTo>
                    <a:pt x="59" y="136"/>
                  </a:lnTo>
                  <a:lnTo>
                    <a:pt x="59" y="133"/>
                  </a:lnTo>
                  <a:lnTo>
                    <a:pt x="59" y="130"/>
                  </a:lnTo>
                  <a:lnTo>
                    <a:pt x="59" y="127"/>
                  </a:lnTo>
                  <a:lnTo>
                    <a:pt x="59" y="124"/>
                  </a:lnTo>
                  <a:lnTo>
                    <a:pt x="59" y="121"/>
                  </a:lnTo>
                  <a:lnTo>
                    <a:pt x="59" y="118"/>
                  </a:lnTo>
                  <a:lnTo>
                    <a:pt x="59" y="115"/>
                  </a:lnTo>
                  <a:lnTo>
                    <a:pt x="59" y="111"/>
                  </a:lnTo>
                  <a:lnTo>
                    <a:pt x="59" y="108"/>
                  </a:lnTo>
                  <a:lnTo>
                    <a:pt x="64" y="107"/>
                  </a:lnTo>
                  <a:lnTo>
                    <a:pt x="67" y="110"/>
                  </a:lnTo>
                  <a:lnTo>
                    <a:pt x="67" y="113"/>
                  </a:lnTo>
                  <a:lnTo>
                    <a:pt x="68" y="116"/>
                  </a:lnTo>
                  <a:lnTo>
                    <a:pt x="68" y="121"/>
                  </a:lnTo>
                  <a:lnTo>
                    <a:pt x="70" y="125"/>
                  </a:lnTo>
                  <a:lnTo>
                    <a:pt x="70" y="130"/>
                  </a:lnTo>
                  <a:lnTo>
                    <a:pt x="70" y="136"/>
                  </a:lnTo>
                  <a:lnTo>
                    <a:pt x="70" y="141"/>
                  </a:lnTo>
                  <a:lnTo>
                    <a:pt x="70" y="147"/>
                  </a:lnTo>
                  <a:lnTo>
                    <a:pt x="70" y="151"/>
                  </a:lnTo>
                  <a:lnTo>
                    <a:pt x="70" y="156"/>
                  </a:lnTo>
                  <a:lnTo>
                    <a:pt x="70" y="160"/>
                  </a:lnTo>
                  <a:lnTo>
                    <a:pt x="70" y="163"/>
                  </a:lnTo>
                  <a:lnTo>
                    <a:pt x="70" y="167"/>
                  </a:lnTo>
                  <a:lnTo>
                    <a:pt x="70" y="170"/>
                  </a:lnTo>
                  <a:lnTo>
                    <a:pt x="72" y="173"/>
                  </a:lnTo>
                  <a:lnTo>
                    <a:pt x="72" y="176"/>
                  </a:lnTo>
                  <a:lnTo>
                    <a:pt x="72" y="179"/>
                  </a:lnTo>
                  <a:lnTo>
                    <a:pt x="73" y="182"/>
                  </a:lnTo>
                  <a:lnTo>
                    <a:pt x="73" y="185"/>
                  </a:lnTo>
                  <a:lnTo>
                    <a:pt x="75" y="188"/>
                  </a:lnTo>
                  <a:lnTo>
                    <a:pt x="75" y="192"/>
                  </a:lnTo>
                  <a:lnTo>
                    <a:pt x="78" y="197"/>
                  </a:lnTo>
                  <a:lnTo>
                    <a:pt x="81" y="200"/>
                  </a:lnTo>
                  <a:lnTo>
                    <a:pt x="84" y="200"/>
                  </a:lnTo>
                  <a:lnTo>
                    <a:pt x="85" y="194"/>
                  </a:lnTo>
                  <a:lnTo>
                    <a:pt x="85" y="186"/>
                  </a:lnTo>
                  <a:lnTo>
                    <a:pt x="85" y="180"/>
                  </a:lnTo>
                  <a:lnTo>
                    <a:pt x="87" y="173"/>
                  </a:lnTo>
                  <a:lnTo>
                    <a:pt x="85" y="165"/>
                  </a:lnTo>
                  <a:lnTo>
                    <a:pt x="85" y="159"/>
                  </a:lnTo>
                  <a:lnTo>
                    <a:pt x="85" y="151"/>
                  </a:lnTo>
                  <a:lnTo>
                    <a:pt x="85" y="145"/>
                  </a:lnTo>
                  <a:lnTo>
                    <a:pt x="85" y="137"/>
                  </a:lnTo>
                  <a:lnTo>
                    <a:pt x="85" y="130"/>
                  </a:lnTo>
                  <a:lnTo>
                    <a:pt x="85" y="124"/>
                  </a:lnTo>
                  <a:lnTo>
                    <a:pt x="85" y="116"/>
                  </a:lnTo>
                  <a:lnTo>
                    <a:pt x="87" y="110"/>
                  </a:lnTo>
                  <a:lnTo>
                    <a:pt x="87" y="104"/>
                  </a:lnTo>
                  <a:lnTo>
                    <a:pt x="90" y="96"/>
                  </a:lnTo>
                  <a:lnTo>
                    <a:pt x="93" y="90"/>
                  </a:lnTo>
                  <a:lnTo>
                    <a:pt x="94" y="87"/>
                  </a:lnTo>
                  <a:lnTo>
                    <a:pt x="99" y="87"/>
                  </a:lnTo>
                  <a:lnTo>
                    <a:pt x="102" y="85"/>
                  </a:lnTo>
                  <a:lnTo>
                    <a:pt x="105" y="87"/>
                  </a:lnTo>
                  <a:lnTo>
                    <a:pt x="108" y="90"/>
                  </a:lnTo>
                  <a:lnTo>
                    <a:pt x="111" y="95"/>
                  </a:lnTo>
                  <a:lnTo>
                    <a:pt x="113" y="99"/>
                  </a:lnTo>
                  <a:lnTo>
                    <a:pt x="116" y="105"/>
                  </a:lnTo>
                  <a:lnTo>
                    <a:pt x="117" y="110"/>
                  </a:lnTo>
                  <a:lnTo>
                    <a:pt x="119" y="115"/>
                  </a:lnTo>
                  <a:lnTo>
                    <a:pt x="119" y="118"/>
                  </a:lnTo>
                  <a:lnTo>
                    <a:pt x="120" y="121"/>
                  </a:lnTo>
                  <a:lnTo>
                    <a:pt x="120" y="124"/>
                  </a:lnTo>
                  <a:lnTo>
                    <a:pt x="122" y="127"/>
                  </a:lnTo>
                  <a:lnTo>
                    <a:pt x="124" y="128"/>
                  </a:lnTo>
                  <a:lnTo>
                    <a:pt x="127" y="130"/>
                  </a:lnTo>
                  <a:lnTo>
                    <a:pt x="128" y="130"/>
                  </a:lnTo>
                  <a:lnTo>
                    <a:pt x="131" y="130"/>
                  </a:lnTo>
                  <a:lnTo>
                    <a:pt x="131" y="124"/>
                  </a:lnTo>
                  <a:lnTo>
                    <a:pt x="133" y="119"/>
                  </a:lnTo>
                  <a:lnTo>
                    <a:pt x="134" y="115"/>
                  </a:lnTo>
                  <a:lnTo>
                    <a:pt x="134" y="110"/>
                  </a:lnTo>
                  <a:lnTo>
                    <a:pt x="134" y="104"/>
                  </a:lnTo>
                  <a:lnTo>
                    <a:pt x="134" y="99"/>
                  </a:lnTo>
                  <a:lnTo>
                    <a:pt x="134" y="93"/>
                  </a:lnTo>
                  <a:lnTo>
                    <a:pt x="133" y="89"/>
                  </a:lnTo>
                  <a:lnTo>
                    <a:pt x="133" y="82"/>
                  </a:lnTo>
                  <a:lnTo>
                    <a:pt x="131" y="78"/>
                  </a:lnTo>
                  <a:lnTo>
                    <a:pt x="130" y="72"/>
                  </a:lnTo>
                  <a:lnTo>
                    <a:pt x="130" y="67"/>
                  </a:lnTo>
                  <a:lnTo>
                    <a:pt x="128" y="61"/>
                  </a:lnTo>
                  <a:lnTo>
                    <a:pt x="128" y="58"/>
                  </a:lnTo>
                  <a:lnTo>
                    <a:pt x="127" y="52"/>
                  </a:lnTo>
                  <a:lnTo>
                    <a:pt x="127" y="47"/>
                  </a:lnTo>
                  <a:lnTo>
                    <a:pt x="125" y="40"/>
                  </a:lnTo>
                  <a:lnTo>
                    <a:pt x="122" y="33"/>
                  </a:lnTo>
                  <a:lnTo>
                    <a:pt x="119" y="27"/>
                  </a:lnTo>
                  <a:lnTo>
                    <a:pt x="114" y="23"/>
                  </a:lnTo>
                  <a:lnTo>
                    <a:pt x="110" y="20"/>
                  </a:lnTo>
                  <a:lnTo>
                    <a:pt x="105" y="17"/>
                  </a:lnTo>
                  <a:lnTo>
                    <a:pt x="99" y="14"/>
                  </a:lnTo>
                  <a:lnTo>
                    <a:pt x="94" y="14"/>
                  </a:lnTo>
                  <a:lnTo>
                    <a:pt x="87" y="12"/>
                  </a:lnTo>
                  <a:lnTo>
                    <a:pt x="82" y="12"/>
                  </a:lnTo>
                  <a:lnTo>
                    <a:pt x="75" y="12"/>
                  </a:lnTo>
                  <a:lnTo>
                    <a:pt x="70" y="15"/>
                  </a:lnTo>
                  <a:lnTo>
                    <a:pt x="64" y="17"/>
                  </a:lnTo>
                  <a:lnTo>
                    <a:pt x="58" y="20"/>
                  </a:lnTo>
                  <a:lnTo>
                    <a:pt x="53" y="23"/>
                  </a:lnTo>
                  <a:lnTo>
                    <a:pt x="49" y="29"/>
                  </a:lnTo>
                  <a:lnTo>
                    <a:pt x="44" y="30"/>
                  </a:lnTo>
                  <a:lnTo>
                    <a:pt x="41" y="33"/>
                  </a:lnTo>
                  <a:lnTo>
                    <a:pt x="38" y="37"/>
                  </a:lnTo>
                  <a:lnTo>
                    <a:pt x="35" y="40"/>
                  </a:lnTo>
                  <a:lnTo>
                    <a:pt x="32" y="43"/>
                  </a:lnTo>
                  <a:lnTo>
                    <a:pt x="29" y="44"/>
                  </a:lnTo>
                  <a:lnTo>
                    <a:pt x="27" y="47"/>
                  </a:lnTo>
                  <a:lnTo>
                    <a:pt x="24" y="50"/>
                  </a:lnTo>
                  <a:lnTo>
                    <a:pt x="21" y="53"/>
                  </a:lnTo>
                  <a:lnTo>
                    <a:pt x="18" y="56"/>
                  </a:lnTo>
                  <a:lnTo>
                    <a:pt x="16" y="59"/>
                  </a:lnTo>
                  <a:lnTo>
                    <a:pt x="13" y="63"/>
                  </a:lnTo>
                  <a:lnTo>
                    <a:pt x="10" y="66"/>
                  </a:lnTo>
                  <a:lnTo>
                    <a:pt x="9" y="69"/>
                  </a:lnTo>
                  <a:lnTo>
                    <a:pt x="6" y="72"/>
                  </a:lnTo>
                  <a:lnTo>
                    <a:pt x="3" y="76"/>
                  </a:lnTo>
                  <a:lnTo>
                    <a:pt x="3" y="73"/>
                  </a:lnTo>
                  <a:lnTo>
                    <a:pt x="1" y="73"/>
                  </a:lnTo>
                  <a:lnTo>
                    <a:pt x="0" y="73"/>
                  </a:lnTo>
                  <a:lnTo>
                    <a:pt x="0" y="72"/>
                  </a:lnTo>
                  <a:lnTo>
                    <a:pt x="1" y="66"/>
                  </a:lnTo>
                  <a:lnTo>
                    <a:pt x="6" y="59"/>
                  </a:lnTo>
                  <a:lnTo>
                    <a:pt x="9" y="53"/>
                  </a:lnTo>
                  <a:lnTo>
                    <a:pt x="13" y="49"/>
                  </a:lnTo>
                  <a:lnTo>
                    <a:pt x="18" y="43"/>
                  </a:lnTo>
                  <a:lnTo>
                    <a:pt x="24" y="38"/>
                  </a:lnTo>
                  <a:lnTo>
                    <a:pt x="29" y="32"/>
                  </a:lnTo>
                  <a:lnTo>
                    <a:pt x="35" y="27"/>
                  </a:lnTo>
                  <a:lnTo>
                    <a:pt x="39" y="23"/>
                  </a:lnTo>
                  <a:lnTo>
                    <a:pt x="46" y="18"/>
                  </a:lnTo>
                  <a:lnTo>
                    <a:pt x="52" y="14"/>
                  </a:lnTo>
                  <a:lnTo>
                    <a:pt x="58" y="11"/>
                  </a:lnTo>
                  <a:lnTo>
                    <a:pt x="64" y="8"/>
                  </a:lnTo>
                  <a:lnTo>
                    <a:pt x="70" y="4"/>
                  </a:lnTo>
                  <a:lnTo>
                    <a:pt x="76" y="3"/>
                  </a:lnTo>
                  <a:lnTo>
                    <a:pt x="82"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06" name="Google Shape;2806;p53"/>
            <p:cNvSpPr/>
            <p:nvPr/>
          </p:nvSpPr>
          <p:spPr>
            <a:xfrm>
              <a:off x="4545" y="2917"/>
              <a:ext cx="71" cy="155"/>
            </a:xfrm>
            <a:custGeom>
              <a:avLst/>
              <a:gdLst/>
              <a:ahLst/>
              <a:cxnLst/>
              <a:rect l="l" t="t" r="r" b="b"/>
              <a:pathLst>
                <a:path w="77" h="159" extrusionOk="0">
                  <a:moveTo>
                    <a:pt x="10" y="0"/>
                  </a:moveTo>
                  <a:lnTo>
                    <a:pt x="13" y="1"/>
                  </a:lnTo>
                  <a:lnTo>
                    <a:pt x="16" y="1"/>
                  </a:lnTo>
                  <a:lnTo>
                    <a:pt x="16" y="3"/>
                  </a:lnTo>
                  <a:lnTo>
                    <a:pt x="16" y="4"/>
                  </a:lnTo>
                  <a:lnTo>
                    <a:pt x="14" y="6"/>
                  </a:lnTo>
                  <a:lnTo>
                    <a:pt x="14" y="9"/>
                  </a:lnTo>
                  <a:lnTo>
                    <a:pt x="13" y="12"/>
                  </a:lnTo>
                  <a:lnTo>
                    <a:pt x="13" y="15"/>
                  </a:lnTo>
                  <a:lnTo>
                    <a:pt x="13" y="18"/>
                  </a:lnTo>
                  <a:lnTo>
                    <a:pt x="11" y="21"/>
                  </a:lnTo>
                  <a:lnTo>
                    <a:pt x="11" y="24"/>
                  </a:lnTo>
                  <a:lnTo>
                    <a:pt x="11" y="29"/>
                  </a:lnTo>
                  <a:lnTo>
                    <a:pt x="11" y="32"/>
                  </a:lnTo>
                  <a:lnTo>
                    <a:pt x="11" y="35"/>
                  </a:lnTo>
                  <a:lnTo>
                    <a:pt x="11" y="38"/>
                  </a:lnTo>
                  <a:lnTo>
                    <a:pt x="11" y="41"/>
                  </a:lnTo>
                  <a:lnTo>
                    <a:pt x="11" y="44"/>
                  </a:lnTo>
                  <a:lnTo>
                    <a:pt x="11" y="47"/>
                  </a:lnTo>
                  <a:lnTo>
                    <a:pt x="11" y="50"/>
                  </a:lnTo>
                  <a:lnTo>
                    <a:pt x="11" y="53"/>
                  </a:lnTo>
                  <a:lnTo>
                    <a:pt x="11" y="56"/>
                  </a:lnTo>
                  <a:lnTo>
                    <a:pt x="11" y="61"/>
                  </a:lnTo>
                  <a:lnTo>
                    <a:pt x="11" y="65"/>
                  </a:lnTo>
                  <a:lnTo>
                    <a:pt x="11" y="70"/>
                  </a:lnTo>
                  <a:lnTo>
                    <a:pt x="11" y="73"/>
                  </a:lnTo>
                  <a:lnTo>
                    <a:pt x="11" y="78"/>
                  </a:lnTo>
                  <a:lnTo>
                    <a:pt x="11" y="82"/>
                  </a:lnTo>
                  <a:lnTo>
                    <a:pt x="11" y="87"/>
                  </a:lnTo>
                  <a:lnTo>
                    <a:pt x="11" y="90"/>
                  </a:lnTo>
                  <a:lnTo>
                    <a:pt x="10" y="94"/>
                  </a:lnTo>
                  <a:lnTo>
                    <a:pt x="10" y="99"/>
                  </a:lnTo>
                  <a:lnTo>
                    <a:pt x="10" y="104"/>
                  </a:lnTo>
                  <a:lnTo>
                    <a:pt x="10" y="107"/>
                  </a:lnTo>
                  <a:lnTo>
                    <a:pt x="10" y="111"/>
                  </a:lnTo>
                  <a:lnTo>
                    <a:pt x="10" y="114"/>
                  </a:lnTo>
                  <a:lnTo>
                    <a:pt x="11" y="119"/>
                  </a:lnTo>
                  <a:lnTo>
                    <a:pt x="13" y="120"/>
                  </a:lnTo>
                  <a:lnTo>
                    <a:pt x="14" y="120"/>
                  </a:lnTo>
                  <a:lnTo>
                    <a:pt x="16" y="120"/>
                  </a:lnTo>
                  <a:lnTo>
                    <a:pt x="17" y="119"/>
                  </a:lnTo>
                  <a:lnTo>
                    <a:pt x="17" y="116"/>
                  </a:lnTo>
                  <a:lnTo>
                    <a:pt x="19" y="111"/>
                  </a:lnTo>
                  <a:lnTo>
                    <a:pt x="19" y="108"/>
                  </a:lnTo>
                  <a:lnTo>
                    <a:pt x="20" y="104"/>
                  </a:lnTo>
                  <a:lnTo>
                    <a:pt x="20" y="100"/>
                  </a:lnTo>
                  <a:lnTo>
                    <a:pt x="20" y="96"/>
                  </a:lnTo>
                  <a:lnTo>
                    <a:pt x="22" y="93"/>
                  </a:lnTo>
                  <a:lnTo>
                    <a:pt x="22" y="90"/>
                  </a:lnTo>
                  <a:lnTo>
                    <a:pt x="22" y="85"/>
                  </a:lnTo>
                  <a:lnTo>
                    <a:pt x="23" y="81"/>
                  </a:lnTo>
                  <a:lnTo>
                    <a:pt x="23" y="78"/>
                  </a:lnTo>
                  <a:lnTo>
                    <a:pt x="23" y="73"/>
                  </a:lnTo>
                  <a:lnTo>
                    <a:pt x="25" y="70"/>
                  </a:lnTo>
                  <a:lnTo>
                    <a:pt x="25" y="67"/>
                  </a:lnTo>
                  <a:lnTo>
                    <a:pt x="27" y="62"/>
                  </a:lnTo>
                  <a:lnTo>
                    <a:pt x="28" y="59"/>
                  </a:lnTo>
                  <a:lnTo>
                    <a:pt x="33" y="56"/>
                  </a:lnTo>
                  <a:lnTo>
                    <a:pt x="36" y="55"/>
                  </a:lnTo>
                  <a:lnTo>
                    <a:pt x="39" y="56"/>
                  </a:lnTo>
                  <a:lnTo>
                    <a:pt x="40" y="58"/>
                  </a:lnTo>
                  <a:lnTo>
                    <a:pt x="43" y="62"/>
                  </a:lnTo>
                  <a:lnTo>
                    <a:pt x="45" y="68"/>
                  </a:lnTo>
                  <a:lnTo>
                    <a:pt x="45" y="73"/>
                  </a:lnTo>
                  <a:lnTo>
                    <a:pt x="46" y="79"/>
                  </a:lnTo>
                  <a:lnTo>
                    <a:pt x="48" y="85"/>
                  </a:lnTo>
                  <a:lnTo>
                    <a:pt x="48" y="90"/>
                  </a:lnTo>
                  <a:lnTo>
                    <a:pt x="49" y="96"/>
                  </a:lnTo>
                  <a:lnTo>
                    <a:pt x="49" y="102"/>
                  </a:lnTo>
                  <a:lnTo>
                    <a:pt x="49" y="108"/>
                  </a:lnTo>
                  <a:lnTo>
                    <a:pt x="49" y="114"/>
                  </a:lnTo>
                  <a:lnTo>
                    <a:pt x="51" y="119"/>
                  </a:lnTo>
                  <a:lnTo>
                    <a:pt x="53" y="125"/>
                  </a:lnTo>
                  <a:lnTo>
                    <a:pt x="53" y="131"/>
                  </a:lnTo>
                  <a:lnTo>
                    <a:pt x="54" y="137"/>
                  </a:lnTo>
                  <a:lnTo>
                    <a:pt x="56" y="142"/>
                  </a:lnTo>
                  <a:lnTo>
                    <a:pt x="59" y="148"/>
                  </a:lnTo>
                  <a:lnTo>
                    <a:pt x="62" y="146"/>
                  </a:lnTo>
                  <a:lnTo>
                    <a:pt x="65" y="143"/>
                  </a:lnTo>
                  <a:lnTo>
                    <a:pt x="66" y="140"/>
                  </a:lnTo>
                  <a:lnTo>
                    <a:pt x="68" y="136"/>
                  </a:lnTo>
                  <a:lnTo>
                    <a:pt x="68" y="131"/>
                  </a:lnTo>
                  <a:lnTo>
                    <a:pt x="68" y="128"/>
                  </a:lnTo>
                  <a:lnTo>
                    <a:pt x="68" y="123"/>
                  </a:lnTo>
                  <a:lnTo>
                    <a:pt x="68" y="119"/>
                  </a:lnTo>
                  <a:lnTo>
                    <a:pt x="68" y="116"/>
                  </a:lnTo>
                  <a:lnTo>
                    <a:pt x="68" y="113"/>
                  </a:lnTo>
                  <a:lnTo>
                    <a:pt x="77" y="125"/>
                  </a:lnTo>
                  <a:lnTo>
                    <a:pt x="77" y="128"/>
                  </a:lnTo>
                  <a:lnTo>
                    <a:pt x="77" y="133"/>
                  </a:lnTo>
                  <a:lnTo>
                    <a:pt x="77" y="136"/>
                  </a:lnTo>
                  <a:lnTo>
                    <a:pt x="75" y="140"/>
                  </a:lnTo>
                  <a:lnTo>
                    <a:pt x="74" y="143"/>
                  </a:lnTo>
                  <a:lnTo>
                    <a:pt x="74" y="148"/>
                  </a:lnTo>
                  <a:lnTo>
                    <a:pt x="72" y="151"/>
                  </a:lnTo>
                  <a:lnTo>
                    <a:pt x="71" y="154"/>
                  </a:lnTo>
                  <a:lnTo>
                    <a:pt x="68" y="157"/>
                  </a:lnTo>
                  <a:lnTo>
                    <a:pt x="65" y="159"/>
                  </a:lnTo>
                  <a:lnTo>
                    <a:pt x="60" y="157"/>
                  </a:lnTo>
                  <a:lnTo>
                    <a:pt x="56" y="155"/>
                  </a:lnTo>
                  <a:lnTo>
                    <a:pt x="53" y="151"/>
                  </a:lnTo>
                  <a:lnTo>
                    <a:pt x="49" y="148"/>
                  </a:lnTo>
                  <a:lnTo>
                    <a:pt x="46" y="143"/>
                  </a:lnTo>
                  <a:lnTo>
                    <a:pt x="45" y="139"/>
                  </a:lnTo>
                  <a:lnTo>
                    <a:pt x="43" y="134"/>
                  </a:lnTo>
                  <a:lnTo>
                    <a:pt x="42" y="129"/>
                  </a:lnTo>
                  <a:lnTo>
                    <a:pt x="40" y="125"/>
                  </a:lnTo>
                  <a:lnTo>
                    <a:pt x="40" y="120"/>
                  </a:lnTo>
                  <a:lnTo>
                    <a:pt x="40" y="114"/>
                  </a:lnTo>
                  <a:lnTo>
                    <a:pt x="40" y="110"/>
                  </a:lnTo>
                  <a:lnTo>
                    <a:pt x="40" y="105"/>
                  </a:lnTo>
                  <a:lnTo>
                    <a:pt x="40" y="99"/>
                  </a:lnTo>
                  <a:lnTo>
                    <a:pt x="40" y="94"/>
                  </a:lnTo>
                  <a:lnTo>
                    <a:pt x="39" y="90"/>
                  </a:lnTo>
                  <a:lnTo>
                    <a:pt x="39" y="85"/>
                  </a:lnTo>
                  <a:lnTo>
                    <a:pt x="37" y="81"/>
                  </a:lnTo>
                  <a:lnTo>
                    <a:pt x="37" y="76"/>
                  </a:lnTo>
                  <a:lnTo>
                    <a:pt x="37" y="73"/>
                  </a:lnTo>
                  <a:lnTo>
                    <a:pt x="37" y="71"/>
                  </a:lnTo>
                  <a:lnTo>
                    <a:pt x="37" y="68"/>
                  </a:lnTo>
                  <a:lnTo>
                    <a:pt x="34" y="71"/>
                  </a:lnTo>
                  <a:lnTo>
                    <a:pt x="33" y="74"/>
                  </a:lnTo>
                  <a:lnTo>
                    <a:pt x="31" y="79"/>
                  </a:lnTo>
                  <a:lnTo>
                    <a:pt x="31" y="84"/>
                  </a:lnTo>
                  <a:lnTo>
                    <a:pt x="31" y="88"/>
                  </a:lnTo>
                  <a:lnTo>
                    <a:pt x="31" y="93"/>
                  </a:lnTo>
                  <a:lnTo>
                    <a:pt x="31" y="97"/>
                  </a:lnTo>
                  <a:lnTo>
                    <a:pt x="31" y="104"/>
                  </a:lnTo>
                  <a:lnTo>
                    <a:pt x="30" y="108"/>
                  </a:lnTo>
                  <a:lnTo>
                    <a:pt x="30" y="113"/>
                  </a:lnTo>
                  <a:lnTo>
                    <a:pt x="28" y="116"/>
                  </a:lnTo>
                  <a:lnTo>
                    <a:pt x="27" y="120"/>
                  </a:lnTo>
                  <a:lnTo>
                    <a:pt x="23" y="123"/>
                  </a:lnTo>
                  <a:lnTo>
                    <a:pt x="22" y="128"/>
                  </a:lnTo>
                  <a:lnTo>
                    <a:pt x="17" y="129"/>
                  </a:lnTo>
                  <a:lnTo>
                    <a:pt x="14" y="133"/>
                  </a:lnTo>
                  <a:lnTo>
                    <a:pt x="10" y="131"/>
                  </a:lnTo>
                  <a:lnTo>
                    <a:pt x="7" y="128"/>
                  </a:lnTo>
                  <a:lnTo>
                    <a:pt x="4" y="125"/>
                  </a:lnTo>
                  <a:lnTo>
                    <a:pt x="2" y="122"/>
                  </a:lnTo>
                  <a:lnTo>
                    <a:pt x="0" y="116"/>
                  </a:lnTo>
                  <a:lnTo>
                    <a:pt x="0" y="111"/>
                  </a:lnTo>
                  <a:lnTo>
                    <a:pt x="0" y="107"/>
                  </a:lnTo>
                  <a:lnTo>
                    <a:pt x="0" y="100"/>
                  </a:lnTo>
                  <a:lnTo>
                    <a:pt x="0" y="93"/>
                  </a:lnTo>
                  <a:lnTo>
                    <a:pt x="2" y="88"/>
                  </a:lnTo>
                  <a:lnTo>
                    <a:pt x="2" y="81"/>
                  </a:lnTo>
                  <a:lnTo>
                    <a:pt x="2" y="74"/>
                  </a:lnTo>
                  <a:lnTo>
                    <a:pt x="2" y="68"/>
                  </a:lnTo>
                  <a:lnTo>
                    <a:pt x="4" y="62"/>
                  </a:lnTo>
                  <a:lnTo>
                    <a:pt x="2" y="56"/>
                  </a:lnTo>
                  <a:lnTo>
                    <a:pt x="2" y="52"/>
                  </a:lnTo>
                  <a:lnTo>
                    <a:pt x="2" y="48"/>
                  </a:lnTo>
                  <a:lnTo>
                    <a:pt x="2" y="45"/>
                  </a:lnTo>
                  <a:lnTo>
                    <a:pt x="2" y="41"/>
                  </a:lnTo>
                  <a:lnTo>
                    <a:pt x="2" y="38"/>
                  </a:lnTo>
                  <a:lnTo>
                    <a:pt x="2" y="33"/>
                  </a:lnTo>
                  <a:lnTo>
                    <a:pt x="2" y="32"/>
                  </a:lnTo>
                  <a:lnTo>
                    <a:pt x="2" y="27"/>
                  </a:lnTo>
                  <a:lnTo>
                    <a:pt x="2" y="24"/>
                  </a:lnTo>
                  <a:lnTo>
                    <a:pt x="2" y="21"/>
                  </a:lnTo>
                  <a:lnTo>
                    <a:pt x="2" y="16"/>
                  </a:lnTo>
                  <a:lnTo>
                    <a:pt x="4" y="13"/>
                  </a:lnTo>
                  <a:lnTo>
                    <a:pt x="4" y="10"/>
                  </a:lnTo>
                  <a:lnTo>
                    <a:pt x="5" y="7"/>
                  </a:lnTo>
                  <a:lnTo>
                    <a:pt x="7" y="4"/>
                  </a:lnTo>
                  <a:lnTo>
                    <a:pt x="8" y="1"/>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07" name="Google Shape;2807;p53"/>
            <p:cNvSpPr/>
            <p:nvPr/>
          </p:nvSpPr>
          <p:spPr>
            <a:xfrm>
              <a:off x="4465" y="2953"/>
              <a:ext cx="88" cy="95"/>
            </a:xfrm>
            <a:custGeom>
              <a:avLst/>
              <a:gdLst/>
              <a:ahLst/>
              <a:cxnLst/>
              <a:rect l="l" t="t" r="r" b="b"/>
              <a:pathLst>
                <a:path w="95" h="98" extrusionOk="0">
                  <a:moveTo>
                    <a:pt x="91" y="0"/>
                  </a:moveTo>
                  <a:lnTo>
                    <a:pt x="94" y="2"/>
                  </a:lnTo>
                  <a:lnTo>
                    <a:pt x="95" y="5"/>
                  </a:lnTo>
                  <a:lnTo>
                    <a:pt x="95" y="8"/>
                  </a:lnTo>
                  <a:lnTo>
                    <a:pt x="95" y="9"/>
                  </a:lnTo>
                  <a:lnTo>
                    <a:pt x="91" y="12"/>
                  </a:lnTo>
                  <a:lnTo>
                    <a:pt x="87" y="16"/>
                  </a:lnTo>
                  <a:lnTo>
                    <a:pt x="83" y="17"/>
                  </a:lnTo>
                  <a:lnTo>
                    <a:pt x="77" y="22"/>
                  </a:lnTo>
                  <a:lnTo>
                    <a:pt x="72" y="23"/>
                  </a:lnTo>
                  <a:lnTo>
                    <a:pt x="68" y="26"/>
                  </a:lnTo>
                  <a:lnTo>
                    <a:pt x="65" y="29"/>
                  </a:lnTo>
                  <a:lnTo>
                    <a:pt x="61" y="31"/>
                  </a:lnTo>
                  <a:lnTo>
                    <a:pt x="57" y="32"/>
                  </a:lnTo>
                  <a:lnTo>
                    <a:pt x="52" y="35"/>
                  </a:lnTo>
                  <a:lnTo>
                    <a:pt x="46" y="37"/>
                  </a:lnTo>
                  <a:lnTo>
                    <a:pt x="42" y="40"/>
                  </a:lnTo>
                  <a:lnTo>
                    <a:pt x="37" y="43"/>
                  </a:lnTo>
                  <a:lnTo>
                    <a:pt x="32" y="46"/>
                  </a:lnTo>
                  <a:lnTo>
                    <a:pt x="29" y="51"/>
                  </a:lnTo>
                  <a:lnTo>
                    <a:pt x="25" y="54"/>
                  </a:lnTo>
                  <a:lnTo>
                    <a:pt x="20" y="57"/>
                  </a:lnTo>
                  <a:lnTo>
                    <a:pt x="19" y="61"/>
                  </a:lnTo>
                  <a:lnTo>
                    <a:pt x="14" y="64"/>
                  </a:lnTo>
                  <a:lnTo>
                    <a:pt x="13" y="69"/>
                  </a:lnTo>
                  <a:lnTo>
                    <a:pt x="9" y="74"/>
                  </a:lnTo>
                  <a:lnTo>
                    <a:pt x="8" y="78"/>
                  </a:lnTo>
                  <a:lnTo>
                    <a:pt x="8" y="83"/>
                  </a:lnTo>
                  <a:lnTo>
                    <a:pt x="8" y="87"/>
                  </a:lnTo>
                  <a:lnTo>
                    <a:pt x="5" y="90"/>
                  </a:lnTo>
                  <a:lnTo>
                    <a:pt x="3" y="95"/>
                  </a:lnTo>
                  <a:lnTo>
                    <a:pt x="3" y="97"/>
                  </a:lnTo>
                  <a:lnTo>
                    <a:pt x="2" y="98"/>
                  </a:lnTo>
                  <a:lnTo>
                    <a:pt x="0" y="97"/>
                  </a:lnTo>
                  <a:lnTo>
                    <a:pt x="0" y="95"/>
                  </a:lnTo>
                  <a:lnTo>
                    <a:pt x="0" y="92"/>
                  </a:lnTo>
                  <a:lnTo>
                    <a:pt x="0" y="89"/>
                  </a:lnTo>
                  <a:lnTo>
                    <a:pt x="0" y="86"/>
                  </a:lnTo>
                  <a:lnTo>
                    <a:pt x="0" y="83"/>
                  </a:lnTo>
                  <a:lnTo>
                    <a:pt x="0" y="80"/>
                  </a:lnTo>
                  <a:lnTo>
                    <a:pt x="2" y="78"/>
                  </a:lnTo>
                  <a:lnTo>
                    <a:pt x="3" y="71"/>
                  </a:lnTo>
                  <a:lnTo>
                    <a:pt x="8" y="64"/>
                  </a:lnTo>
                  <a:lnTo>
                    <a:pt x="11" y="57"/>
                  </a:lnTo>
                  <a:lnTo>
                    <a:pt x="16" y="52"/>
                  </a:lnTo>
                  <a:lnTo>
                    <a:pt x="20" y="46"/>
                  </a:lnTo>
                  <a:lnTo>
                    <a:pt x="26" y="42"/>
                  </a:lnTo>
                  <a:lnTo>
                    <a:pt x="32" y="37"/>
                  </a:lnTo>
                  <a:lnTo>
                    <a:pt x="40" y="32"/>
                  </a:lnTo>
                  <a:lnTo>
                    <a:pt x="45" y="28"/>
                  </a:lnTo>
                  <a:lnTo>
                    <a:pt x="52" y="23"/>
                  </a:lnTo>
                  <a:lnTo>
                    <a:pt x="58" y="19"/>
                  </a:lnTo>
                  <a:lnTo>
                    <a:pt x="66" y="16"/>
                  </a:lnTo>
                  <a:lnTo>
                    <a:pt x="72" y="12"/>
                  </a:lnTo>
                  <a:lnTo>
                    <a:pt x="78" y="8"/>
                  </a:lnTo>
                  <a:lnTo>
                    <a:pt x="84" y="3"/>
                  </a:lnTo>
                  <a:lnTo>
                    <a:pt x="9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08" name="Google Shape;2808;p53"/>
            <p:cNvSpPr/>
            <p:nvPr/>
          </p:nvSpPr>
          <p:spPr>
            <a:xfrm>
              <a:off x="4459" y="3000"/>
              <a:ext cx="132" cy="127"/>
            </a:xfrm>
            <a:custGeom>
              <a:avLst/>
              <a:gdLst/>
              <a:ahLst/>
              <a:cxnLst/>
              <a:rect l="l" t="t" r="r" b="b"/>
              <a:pathLst>
                <a:path w="143" h="130" extrusionOk="0">
                  <a:moveTo>
                    <a:pt x="53" y="2"/>
                  </a:moveTo>
                  <a:lnTo>
                    <a:pt x="56" y="0"/>
                  </a:lnTo>
                  <a:lnTo>
                    <a:pt x="61" y="2"/>
                  </a:lnTo>
                  <a:lnTo>
                    <a:pt x="62" y="2"/>
                  </a:lnTo>
                  <a:lnTo>
                    <a:pt x="62" y="5"/>
                  </a:lnTo>
                  <a:lnTo>
                    <a:pt x="58" y="8"/>
                  </a:lnTo>
                  <a:lnTo>
                    <a:pt x="55" y="11"/>
                  </a:lnTo>
                  <a:lnTo>
                    <a:pt x="52" y="14"/>
                  </a:lnTo>
                  <a:lnTo>
                    <a:pt x="47" y="19"/>
                  </a:lnTo>
                  <a:lnTo>
                    <a:pt x="44" y="22"/>
                  </a:lnTo>
                  <a:lnTo>
                    <a:pt x="39" y="25"/>
                  </a:lnTo>
                  <a:lnTo>
                    <a:pt x="36" y="28"/>
                  </a:lnTo>
                  <a:lnTo>
                    <a:pt x="32" y="31"/>
                  </a:lnTo>
                  <a:lnTo>
                    <a:pt x="29" y="34"/>
                  </a:lnTo>
                  <a:lnTo>
                    <a:pt x="26" y="38"/>
                  </a:lnTo>
                  <a:lnTo>
                    <a:pt x="21" y="41"/>
                  </a:lnTo>
                  <a:lnTo>
                    <a:pt x="20" y="46"/>
                  </a:lnTo>
                  <a:lnTo>
                    <a:pt x="16" y="51"/>
                  </a:lnTo>
                  <a:lnTo>
                    <a:pt x="13" y="55"/>
                  </a:lnTo>
                  <a:lnTo>
                    <a:pt x="12" y="60"/>
                  </a:lnTo>
                  <a:lnTo>
                    <a:pt x="10" y="66"/>
                  </a:lnTo>
                  <a:lnTo>
                    <a:pt x="10" y="69"/>
                  </a:lnTo>
                  <a:lnTo>
                    <a:pt x="10" y="74"/>
                  </a:lnTo>
                  <a:lnTo>
                    <a:pt x="10" y="80"/>
                  </a:lnTo>
                  <a:lnTo>
                    <a:pt x="10" y="83"/>
                  </a:lnTo>
                  <a:lnTo>
                    <a:pt x="13" y="80"/>
                  </a:lnTo>
                  <a:lnTo>
                    <a:pt x="16" y="75"/>
                  </a:lnTo>
                  <a:lnTo>
                    <a:pt x="20" y="72"/>
                  </a:lnTo>
                  <a:lnTo>
                    <a:pt x="23" y="67"/>
                  </a:lnTo>
                  <a:lnTo>
                    <a:pt x="26" y="63"/>
                  </a:lnTo>
                  <a:lnTo>
                    <a:pt x="27" y="58"/>
                  </a:lnTo>
                  <a:lnTo>
                    <a:pt x="30" y="55"/>
                  </a:lnTo>
                  <a:lnTo>
                    <a:pt x="35" y="51"/>
                  </a:lnTo>
                  <a:lnTo>
                    <a:pt x="38" y="46"/>
                  </a:lnTo>
                  <a:lnTo>
                    <a:pt x="41" y="44"/>
                  </a:lnTo>
                  <a:lnTo>
                    <a:pt x="44" y="41"/>
                  </a:lnTo>
                  <a:lnTo>
                    <a:pt x="49" y="38"/>
                  </a:lnTo>
                  <a:lnTo>
                    <a:pt x="53" y="37"/>
                  </a:lnTo>
                  <a:lnTo>
                    <a:pt x="58" y="37"/>
                  </a:lnTo>
                  <a:lnTo>
                    <a:pt x="62" y="37"/>
                  </a:lnTo>
                  <a:lnTo>
                    <a:pt x="68" y="38"/>
                  </a:lnTo>
                  <a:lnTo>
                    <a:pt x="67" y="43"/>
                  </a:lnTo>
                  <a:lnTo>
                    <a:pt x="67" y="48"/>
                  </a:lnTo>
                  <a:lnTo>
                    <a:pt x="64" y="52"/>
                  </a:lnTo>
                  <a:lnTo>
                    <a:pt x="62" y="57"/>
                  </a:lnTo>
                  <a:lnTo>
                    <a:pt x="59" y="61"/>
                  </a:lnTo>
                  <a:lnTo>
                    <a:pt x="56" y="66"/>
                  </a:lnTo>
                  <a:lnTo>
                    <a:pt x="53" y="70"/>
                  </a:lnTo>
                  <a:lnTo>
                    <a:pt x="49" y="75"/>
                  </a:lnTo>
                  <a:lnTo>
                    <a:pt x="46" y="80"/>
                  </a:lnTo>
                  <a:lnTo>
                    <a:pt x="41" y="83"/>
                  </a:lnTo>
                  <a:lnTo>
                    <a:pt x="38" y="87"/>
                  </a:lnTo>
                  <a:lnTo>
                    <a:pt x="35" y="92"/>
                  </a:lnTo>
                  <a:lnTo>
                    <a:pt x="30" y="96"/>
                  </a:lnTo>
                  <a:lnTo>
                    <a:pt x="29" y="101"/>
                  </a:lnTo>
                  <a:lnTo>
                    <a:pt x="26" y="106"/>
                  </a:lnTo>
                  <a:lnTo>
                    <a:pt x="26" y="112"/>
                  </a:lnTo>
                  <a:lnTo>
                    <a:pt x="24" y="113"/>
                  </a:lnTo>
                  <a:lnTo>
                    <a:pt x="24" y="116"/>
                  </a:lnTo>
                  <a:lnTo>
                    <a:pt x="24" y="119"/>
                  </a:lnTo>
                  <a:lnTo>
                    <a:pt x="26" y="121"/>
                  </a:lnTo>
                  <a:lnTo>
                    <a:pt x="29" y="116"/>
                  </a:lnTo>
                  <a:lnTo>
                    <a:pt x="33" y="113"/>
                  </a:lnTo>
                  <a:lnTo>
                    <a:pt x="36" y="110"/>
                  </a:lnTo>
                  <a:lnTo>
                    <a:pt x="41" y="106"/>
                  </a:lnTo>
                  <a:lnTo>
                    <a:pt x="44" y="103"/>
                  </a:lnTo>
                  <a:lnTo>
                    <a:pt x="47" y="100"/>
                  </a:lnTo>
                  <a:lnTo>
                    <a:pt x="50" y="96"/>
                  </a:lnTo>
                  <a:lnTo>
                    <a:pt x="53" y="92"/>
                  </a:lnTo>
                  <a:lnTo>
                    <a:pt x="56" y="89"/>
                  </a:lnTo>
                  <a:lnTo>
                    <a:pt x="59" y="84"/>
                  </a:lnTo>
                  <a:lnTo>
                    <a:pt x="62" y="81"/>
                  </a:lnTo>
                  <a:lnTo>
                    <a:pt x="65" y="78"/>
                  </a:lnTo>
                  <a:lnTo>
                    <a:pt x="67" y="74"/>
                  </a:lnTo>
                  <a:lnTo>
                    <a:pt x="70" y="69"/>
                  </a:lnTo>
                  <a:lnTo>
                    <a:pt x="73" y="66"/>
                  </a:lnTo>
                  <a:lnTo>
                    <a:pt x="76" y="61"/>
                  </a:lnTo>
                  <a:lnTo>
                    <a:pt x="79" y="60"/>
                  </a:lnTo>
                  <a:lnTo>
                    <a:pt x="81" y="60"/>
                  </a:lnTo>
                  <a:lnTo>
                    <a:pt x="82" y="61"/>
                  </a:lnTo>
                  <a:lnTo>
                    <a:pt x="85" y="61"/>
                  </a:lnTo>
                  <a:lnTo>
                    <a:pt x="85" y="64"/>
                  </a:lnTo>
                  <a:lnTo>
                    <a:pt x="85" y="67"/>
                  </a:lnTo>
                  <a:lnTo>
                    <a:pt x="85" y="70"/>
                  </a:lnTo>
                  <a:lnTo>
                    <a:pt x="84" y="75"/>
                  </a:lnTo>
                  <a:lnTo>
                    <a:pt x="82" y="78"/>
                  </a:lnTo>
                  <a:lnTo>
                    <a:pt x="82" y="83"/>
                  </a:lnTo>
                  <a:lnTo>
                    <a:pt x="81" y="87"/>
                  </a:lnTo>
                  <a:lnTo>
                    <a:pt x="79" y="90"/>
                  </a:lnTo>
                  <a:lnTo>
                    <a:pt x="78" y="95"/>
                  </a:lnTo>
                  <a:lnTo>
                    <a:pt x="76" y="98"/>
                  </a:lnTo>
                  <a:lnTo>
                    <a:pt x="76" y="103"/>
                  </a:lnTo>
                  <a:lnTo>
                    <a:pt x="75" y="106"/>
                  </a:lnTo>
                  <a:lnTo>
                    <a:pt x="73" y="109"/>
                  </a:lnTo>
                  <a:lnTo>
                    <a:pt x="73" y="112"/>
                  </a:lnTo>
                  <a:lnTo>
                    <a:pt x="73" y="115"/>
                  </a:lnTo>
                  <a:lnTo>
                    <a:pt x="73" y="116"/>
                  </a:lnTo>
                  <a:lnTo>
                    <a:pt x="76" y="116"/>
                  </a:lnTo>
                  <a:lnTo>
                    <a:pt x="78" y="116"/>
                  </a:lnTo>
                  <a:lnTo>
                    <a:pt x="81" y="116"/>
                  </a:lnTo>
                  <a:lnTo>
                    <a:pt x="81" y="112"/>
                  </a:lnTo>
                  <a:lnTo>
                    <a:pt x="82" y="107"/>
                  </a:lnTo>
                  <a:lnTo>
                    <a:pt x="84" y="103"/>
                  </a:lnTo>
                  <a:lnTo>
                    <a:pt x="87" y="100"/>
                  </a:lnTo>
                  <a:lnTo>
                    <a:pt x="90" y="95"/>
                  </a:lnTo>
                  <a:lnTo>
                    <a:pt x="93" y="92"/>
                  </a:lnTo>
                  <a:lnTo>
                    <a:pt x="96" y="87"/>
                  </a:lnTo>
                  <a:lnTo>
                    <a:pt x="98" y="84"/>
                  </a:lnTo>
                  <a:lnTo>
                    <a:pt x="101" y="81"/>
                  </a:lnTo>
                  <a:lnTo>
                    <a:pt x="104" y="78"/>
                  </a:lnTo>
                  <a:lnTo>
                    <a:pt x="108" y="74"/>
                  </a:lnTo>
                  <a:lnTo>
                    <a:pt x="111" y="70"/>
                  </a:lnTo>
                  <a:lnTo>
                    <a:pt x="114" y="67"/>
                  </a:lnTo>
                  <a:lnTo>
                    <a:pt x="117" y="64"/>
                  </a:lnTo>
                  <a:lnTo>
                    <a:pt x="121" y="61"/>
                  </a:lnTo>
                  <a:lnTo>
                    <a:pt x="125" y="58"/>
                  </a:lnTo>
                  <a:lnTo>
                    <a:pt x="127" y="55"/>
                  </a:lnTo>
                  <a:lnTo>
                    <a:pt x="131" y="52"/>
                  </a:lnTo>
                  <a:lnTo>
                    <a:pt x="136" y="49"/>
                  </a:lnTo>
                  <a:lnTo>
                    <a:pt x="140" y="48"/>
                  </a:lnTo>
                  <a:lnTo>
                    <a:pt x="142" y="52"/>
                  </a:lnTo>
                  <a:lnTo>
                    <a:pt x="143" y="57"/>
                  </a:lnTo>
                  <a:lnTo>
                    <a:pt x="139" y="60"/>
                  </a:lnTo>
                  <a:lnTo>
                    <a:pt x="134" y="63"/>
                  </a:lnTo>
                  <a:lnTo>
                    <a:pt x="131" y="66"/>
                  </a:lnTo>
                  <a:lnTo>
                    <a:pt x="127" y="70"/>
                  </a:lnTo>
                  <a:lnTo>
                    <a:pt x="122" y="74"/>
                  </a:lnTo>
                  <a:lnTo>
                    <a:pt x="117" y="78"/>
                  </a:lnTo>
                  <a:lnTo>
                    <a:pt x="113" y="81"/>
                  </a:lnTo>
                  <a:lnTo>
                    <a:pt x="110" y="86"/>
                  </a:lnTo>
                  <a:lnTo>
                    <a:pt x="105" y="89"/>
                  </a:lnTo>
                  <a:lnTo>
                    <a:pt x="101" y="93"/>
                  </a:lnTo>
                  <a:lnTo>
                    <a:pt x="98" y="98"/>
                  </a:lnTo>
                  <a:lnTo>
                    <a:pt x="94" y="103"/>
                  </a:lnTo>
                  <a:lnTo>
                    <a:pt x="91" y="107"/>
                  </a:lnTo>
                  <a:lnTo>
                    <a:pt x="88" y="112"/>
                  </a:lnTo>
                  <a:lnTo>
                    <a:pt x="87" y="116"/>
                  </a:lnTo>
                  <a:lnTo>
                    <a:pt x="85" y="121"/>
                  </a:lnTo>
                  <a:lnTo>
                    <a:pt x="82" y="124"/>
                  </a:lnTo>
                  <a:lnTo>
                    <a:pt x="81" y="126"/>
                  </a:lnTo>
                  <a:lnTo>
                    <a:pt x="78" y="129"/>
                  </a:lnTo>
                  <a:lnTo>
                    <a:pt x="76" y="130"/>
                  </a:lnTo>
                  <a:lnTo>
                    <a:pt x="70" y="129"/>
                  </a:lnTo>
                  <a:lnTo>
                    <a:pt x="65" y="124"/>
                  </a:lnTo>
                  <a:lnTo>
                    <a:pt x="65" y="121"/>
                  </a:lnTo>
                  <a:lnTo>
                    <a:pt x="65" y="118"/>
                  </a:lnTo>
                  <a:lnTo>
                    <a:pt x="65" y="115"/>
                  </a:lnTo>
                  <a:lnTo>
                    <a:pt x="65" y="112"/>
                  </a:lnTo>
                  <a:lnTo>
                    <a:pt x="65" y="109"/>
                  </a:lnTo>
                  <a:lnTo>
                    <a:pt x="67" y="106"/>
                  </a:lnTo>
                  <a:lnTo>
                    <a:pt x="67" y="103"/>
                  </a:lnTo>
                  <a:lnTo>
                    <a:pt x="68" y="101"/>
                  </a:lnTo>
                  <a:lnTo>
                    <a:pt x="68" y="98"/>
                  </a:lnTo>
                  <a:lnTo>
                    <a:pt x="70" y="95"/>
                  </a:lnTo>
                  <a:lnTo>
                    <a:pt x="70" y="92"/>
                  </a:lnTo>
                  <a:lnTo>
                    <a:pt x="72" y="89"/>
                  </a:lnTo>
                  <a:lnTo>
                    <a:pt x="72" y="86"/>
                  </a:lnTo>
                  <a:lnTo>
                    <a:pt x="73" y="83"/>
                  </a:lnTo>
                  <a:lnTo>
                    <a:pt x="73" y="81"/>
                  </a:lnTo>
                  <a:lnTo>
                    <a:pt x="75" y="78"/>
                  </a:lnTo>
                  <a:lnTo>
                    <a:pt x="72" y="81"/>
                  </a:lnTo>
                  <a:lnTo>
                    <a:pt x="68" y="84"/>
                  </a:lnTo>
                  <a:lnTo>
                    <a:pt x="67" y="89"/>
                  </a:lnTo>
                  <a:lnTo>
                    <a:pt x="64" y="93"/>
                  </a:lnTo>
                  <a:lnTo>
                    <a:pt x="61" y="96"/>
                  </a:lnTo>
                  <a:lnTo>
                    <a:pt x="58" y="101"/>
                  </a:lnTo>
                  <a:lnTo>
                    <a:pt x="55" y="104"/>
                  </a:lnTo>
                  <a:lnTo>
                    <a:pt x="52" y="109"/>
                  </a:lnTo>
                  <a:lnTo>
                    <a:pt x="49" y="113"/>
                  </a:lnTo>
                  <a:lnTo>
                    <a:pt x="44" y="116"/>
                  </a:lnTo>
                  <a:lnTo>
                    <a:pt x="41" y="119"/>
                  </a:lnTo>
                  <a:lnTo>
                    <a:pt x="38" y="122"/>
                  </a:lnTo>
                  <a:lnTo>
                    <a:pt x="33" y="124"/>
                  </a:lnTo>
                  <a:lnTo>
                    <a:pt x="30" y="127"/>
                  </a:lnTo>
                  <a:lnTo>
                    <a:pt x="26" y="129"/>
                  </a:lnTo>
                  <a:lnTo>
                    <a:pt x="21" y="130"/>
                  </a:lnTo>
                  <a:lnTo>
                    <a:pt x="18" y="126"/>
                  </a:lnTo>
                  <a:lnTo>
                    <a:pt x="16" y="121"/>
                  </a:lnTo>
                  <a:lnTo>
                    <a:pt x="15" y="116"/>
                  </a:lnTo>
                  <a:lnTo>
                    <a:pt x="15" y="112"/>
                  </a:lnTo>
                  <a:lnTo>
                    <a:pt x="16" y="106"/>
                  </a:lnTo>
                  <a:lnTo>
                    <a:pt x="20" y="101"/>
                  </a:lnTo>
                  <a:lnTo>
                    <a:pt x="21" y="95"/>
                  </a:lnTo>
                  <a:lnTo>
                    <a:pt x="26" y="90"/>
                  </a:lnTo>
                  <a:lnTo>
                    <a:pt x="29" y="84"/>
                  </a:lnTo>
                  <a:lnTo>
                    <a:pt x="33" y="80"/>
                  </a:lnTo>
                  <a:lnTo>
                    <a:pt x="38" y="74"/>
                  </a:lnTo>
                  <a:lnTo>
                    <a:pt x="42" y="67"/>
                  </a:lnTo>
                  <a:lnTo>
                    <a:pt x="46" y="61"/>
                  </a:lnTo>
                  <a:lnTo>
                    <a:pt x="50" y="57"/>
                  </a:lnTo>
                  <a:lnTo>
                    <a:pt x="55" y="52"/>
                  </a:lnTo>
                  <a:lnTo>
                    <a:pt x="58" y="48"/>
                  </a:lnTo>
                  <a:lnTo>
                    <a:pt x="53" y="48"/>
                  </a:lnTo>
                  <a:lnTo>
                    <a:pt x="50" y="51"/>
                  </a:lnTo>
                  <a:lnTo>
                    <a:pt x="47" y="52"/>
                  </a:lnTo>
                  <a:lnTo>
                    <a:pt x="44" y="55"/>
                  </a:lnTo>
                  <a:lnTo>
                    <a:pt x="41" y="57"/>
                  </a:lnTo>
                  <a:lnTo>
                    <a:pt x="39" y="60"/>
                  </a:lnTo>
                  <a:lnTo>
                    <a:pt x="36" y="63"/>
                  </a:lnTo>
                  <a:lnTo>
                    <a:pt x="35" y="66"/>
                  </a:lnTo>
                  <a:lnTo>
                    <a:pt x="32" y="69"/>
                  </a:lnTo>
                  <a:lnTo>
                    <a:pt x="30" y="74"/>
                  </a:lnTo>
                  <a:lnTo>
                    <a:pt x="27" y="77"/>
                  </a:lnTo>
                  <a:lnTo>
                    <a:pt x="26" y="80"/>
                  </a:lnTo>
                  <a:lnTo>
                    <a:pt x="23" y="83"/>
                  </a:lnTo>
                  <a:lnTo>
                    <a:pt x="21" y="86"/>
                  </a:lnTo>
                  <a:lnTo>
                    <a:pt x="18" y="89"/>
                  </a:lnTo>
                  <a:lnTo>
                    <a:pt x="15" y="92"/>
                  </a:lnTo>
                  <a:lnTo>
                    <a:pt x="12" y="93"/>
                  </a:lnTo>
                  <a:lnTo>
                    <a:pt x="7" y="95"/>
                  </a:lnTo>
                  <a:lnTo>
                    <a:pt x="4" y="95"/>
                  </a:lnTo>
                  <a:lnTo>
                    <a:pt x="1" y="92"/>
                  </a:lnTo>
                  <a:lnTo>
                    <a:pt x="0" y="84"/>
                  </a:lnTo>
                  <a:lnTo>
                    <a:pt x="0" y="78"/>
                  </a:lnTo>
                  <a:lnTo>
                    <a:pt x="0" y="72"/>
                  </a:lnTo>
                  <a:lnTo>
                    <a:pt x="1" y="66"/>
                  </a:lnTo>
                  <a:lnTo>
                    <a:pt x="3" y="60"/>
                  </a:lnTo>
                  <a:lnTo>
                    <a:pt x="6" y="54"/>
                  </a:lnTo>
                  <a:lnTo>
                    <a:pt x="9" y="48"/>
                  </a:lnTo>
                  <a:lnTo>
                    <a:pt x="13" y="41"/>
                  </a:lnTo>
                  <a:lnTo>
                    <a:pt x="16" y="35"/>
                  </a:lnTo>
                  <a:lnTo>
                    <a:pt x="21" y="29"/>
                  </a:lnTo>
                  <a:lnTo>
                    <a:pt x="26" y="25"/>
                  </a:lnTo>
                  <a:lnTo>
                    <a:pt x="30" y="20"/>
                  </a:lnTo>
                  <a:lnTo>
                    <a:pt x="36" y="14"/>
                  </a:lnTo>
                  <a:lnTo>
                    <a:pt x="41" y="9"/>
                  </a:lnTo>
                  <a:lnTo>
                    <a:pt x="47" y="5"/>
                  </a:lnTo>
                  <a:lnTo>
                    <a:pt x="5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09" name="Google Shape;2809;p53"/>
            <p:cNvSpPr/>
            <p:nvPr/>
          </p:nvSpPr>
          <p:spPr>
            <a:xfrm>
              <a:off x="4536" y="2763"/>
              <a:ext cx="187" cy="53"/>
            </a:xfrm>
            <a:custGeom>
              <a:avLst/>
              <a:gdLst/>
              <a:ahLst/>
              <a:cxnLst/>
              <a:rect l="l" t="t" r="r" b="b"/>
              <a:pathLst>
                <a:path w="203" h="55" extrusionOk="0">
                  <a:moveTo>
                    <a:pt x="81" y="0"/>
                  </a:moveTo>
                  <a:lnTo>
                    <a:pt x="90" y="0"/>
                  </a:lnTo>
                  <a:lnTo>
                    <a:pt x="98" y="0"/>
                  </a:lnTo>
                  <a:lnTo>
                    <a:pt x="107" y="0"/>
                  </a:lnTo>
                  <a:lnTo>
                    <a:pt x="116" y="0"/>
                  </a:lnTo>
                  <a:lnTo>
                    <a:pt x="124" y="2"/>
                  </a:lnTo>
                  <a:lnTo>
                    <a:pt x="133" y="3"/>
                  </a:lnTo>
                  <a:lnTo>
                    <a:pt x="142" y="5"/>
                  </a:lnTo>
                  <a:lnTo>
                    <a:pt x="151" y="8"/>
                  </a:lnTo>
                  <a:lnTo>
                    <a:pt x="159" y="11"/>
                  </a:lnTo>
                  <a:lnTo>
                    <a:pt x="167" y="15"/>
                  </a:lnTo>
                  <a:lnTo>
                    <a:pt x="174" y="20"/>
                  </a:lnTo>
                  <a:lnTo>
                    <a:pt x="180" y="25"/>
                  </a:lnTo>
                  <a:lnTo>
                    <a:pt x="186" y="31"/>
                  </a:lnTo>
                  <a:lnTo>
                    <a:pt x="194" y="38"/>
                  </a:lnTo>
                  <a:lnTo>
                    <a:pt x="199" y="44"/>
                  </a:lnTo>
                  <a:lnTo>
                    <a:pt x="203" y="55"/>
                  </a:lnTo>
                  <a:lnTo>
                    <a:pt x="193" y="55"/>
                  </a:lnTo>
                  <a:lnTo>
                    <a:pt x="188" y="51"/>
                  </a:lnTo>
                  <a:lnTo>
                    <a:pt x="185" y="47"/>
                  </a:lnTo>
                  <a:lnTo>
                    <a:pt x="180" y="43"/>
                  </a:lnTo>
                  <a:lnTo>
                    <a:pt x="177" y="38"/>
                  </a:lnTo>
                  <a:lnTo>
                    <a:pt x="171" y="34"/>
                  </a:lnTo>
                  <a:lnTo>
                    <a:pt x="167" y="29"/>
                  </a:lnTo>
                  <a:lnTo>
                    <a:pt x="163" y="28"/>
                  </a:lnTo>
                  <a:lnTo>
                    <a:pt x="160" y="26"/>
                  </a:lnTo>
                  <a:lnTo>
                    <a:pt x="159" y="25"/>
                  </a:lnTo>
                  <a:lnTo>
                    <a:pt x="156" y="23"/>
                  </a:lnTo>
                  <a:lnTo>
                    <a:pt x="153" y="21"/>
                  </a:lnTo>
                  <a:lnTo>
                    <a:pt x="150" y="20"/>
                  </a:lnTo>
                  <a:lnTo>
                    <a:pt x="147" y="20"/>
                  </a:lnTo>
                  <a:lnTo>
                    <a:pt x="144" y="18"/>
                  </a:lnTo>
                  <a:lnTo>
                    <a:pt x="141" y="18"/>
                  </a:lnTo>
                  <a:lnTo>
                    <a:pt x="137" y="17"/>
                  </a:lnTo>
                  <a:lnTo>
                    <a:pt x="133" y="17"/>
                  </a:lnTo>
                  <a:lnTo>
                    <a:pt x="130" y="17"/>
                  </a:lnTo>
                  <a:lnTo>
                    <a:pt x="127" y="15"/>
                  </a:lnTo>
                  <a:lnTo>
                    <a:pt x="124" y="15"/>
                  </a:lnTo>
                  <a:lnTo>
                    <a:pt x="121" y="15"/>
                  </a:lnTo>
                  <a:lnTo>
                    <a:pt x="118" y="14"/>
                  </a:lnTo>
                  <a:lnTo>
                    <a:pt x="113" y="14"/>
                  </a:lnTo>
                  <a:lnTo>
                    <a:pt x="110" y="14"/>
                  </a:lnTo>
                  <a:lnTo>
                    <a:pt x="107" y="12"/>
                  </a:lnTo>
                  <a:lnTo>
                    <a:pt x="104" y="12"/>
                  </a:lnTo>
                  <a:lnTo>
                    <a:pt x="98" y="11"/>
                  </a:lnTo>
                  <a:lnTo>
                    <a:pt x="90" y="11"/>
                  </a:lnTo>
                  <a:lnTo>
                    <a:pt x="84" y="11"/>
                  </a:lnTo>
                  <a:lnTo>
                    <a:pt x="76" y="12"/>
                  </a:lnTo>
                  <a:lnTo>
                    <a:pt x="70" y="14"/>
                  </a:lnTo>
                  <a:lnTo>
                    <a:pt x="64" y="15"/>
                  </a:lnTo>
                  <a:lnTo>
                    <a:pt x="56" y="17"/>
                  </a:lnTo>
                  <a:lnTo>
                    <a:pt x="50" y="18"/>
                  </a:lnTo>
                  <a:lnTo>
                    <a:pt x="43" y="20"/>
                  </a:lnTo>
                  <a:lnTo>
                    <a:pt x="37" y="23"/>
                  </a:lnTo>
                  <a:lnTo>
                    <a:pt x="30" y="25"/>
                  </a:lnTo>
                  <a:lnTo>
                    <a:pt x="24" y="28"/>
                  </a:lnTo>
                  <a:lnTo>
                    <a:pt x="18" y="29"/>
                  </a:lnTo>
                  <a:lnTo>
                    <a:pt x="12" y="32"/>
                  </a:lnTo>
                  <a:lnTo>
                    <a:pt x="6" y="34"/>
                  </a:lnTo>
                  <a:lnTo>
                    <a:pt x="0" y="37"/>
                  </a:lnTo>
                  <a:lnTo>
                    <a:pt x="1" y="26"/>
                  </a:lnTo>
                  <a:lnTo>
                    <a:pt x="3" y="25"/>
                  </a:lnTo>
                  <a:lnTo>
                    <a:pt x="6" y="25"/>
                  </a:lnTo>
                  <a:lnTo>
                    <a:pt x="10" y="21"/>
                  </a:lnTo>
                  <a:lnTo>
                    <a:pt x="17" y="20"/>
                  </a:lnTo>
                  <a:lnTo>
                    <a:pt x="21" y="17"/>
                  </a:lnTo>
                  <a:lnTo>
                    <a:pt x="27" y="15"/>
                  </a:lnTo>
                  <a:lnTo>
                    <a:pt x="33" y="14"/>
                  </a:lnTo>
                  <a:lnTo>
                    <a:pt x="41" y="11"/>
                  </a:lnTo>
                  <a:lnTo>
                    <a:pt x="47" y="9"/>
                  </a:lnTo>
                  <a:lnTo>
                    <a:pt x="53" y="6"/>
                  </a:lnTo>
                  <a:lnTo>
                    <a:pt x="59" y="5"/>
                  </a:lnTo>
                  <a:lnTo>
                    <a:pt x="66" y="3"/>
                  </a:lnTo>
                  <a:lnTo>
                    <a:pt x="70" y="2"/>
                  </a:lnTo>
                  <a:lnTo>
                    <a:pt x="75" y="2"/>
                  </a:lnTo>
                  <a:lnTo>
                    <a:pt x="78" y="0"/>
                  </a:lnTo>
                  <a:lnTo>
                    <a:pt x="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10" name="Google Shape;2810;p53"/>
            <p:cNvSpPr/>
            <p:nvPr/>
          </p:nvSpPr>
          <p:spPr>
            <a:xfrm>
              <a:off x="4536" y="2808"/>
              <a:ext cx="136" cy="34"/>
            </a:xfrm>
            <a:custGeom>
              <a:avLst/>
              <a:gdLst/>
              <a:ahLst/>
              <a:cxnLst/>
              <a:rect l="l" t="t" r="r" b="b"/>
              <a:pathLst>
                <a:path w="148" h="34" extrusionOk="0">
                  <a:moveTo>
                    <a:pt x="56" y="2"/>
                  </a:moveTo>
                  <a:lnTo>
                    <a:pt x="63" y="0"/>
                  </a:lnTo>
                  <a:lnTo>
                    <a:pt x="69" y="0"/>
                  </a:lnTo>
                  <a:lnTo>
                    <a:pt x="73" y="0"/>
                  </a:lnTo>
                  <a:lnTo>
                    <a:pt x="81" y="0"/>
                  </a:lnTo>
                  <a:lnTo>
                    <a:pt x="87" y="0"/>
                  </a:lnTo>
                  <a:lnTo>
                    <a:pt x="93" y="2"/>
                  </a:lnTo>
                  <a:lnTo>
                    <a:pt x="99" y="4"/>
                  </a:lnTo>
                  <a:lnTo>
                    <a:pt x="105" y="7"/>
                  </a:lnTo>
                  <a:lnTo>
                    <a:pt x="111" y="8"/>
                  </a:lnTo>
                  <a:lnTo>
                    <a:pt x="118" y="10"/>
                  </a:lnTo>
                  <a:lnTo>
                    <a:pt x="124" y="13"/>
                  </a:lnTo>
                  <a:lnTo>
                    <a:pt x="128" y="16"/>
                  </a:lnTo>
                  <a:lnTo>
                    <a:pt x="134" y="19"/>
                  </a:lnTo>
                  <a:lnTo>
                    <a:pt x="139" y="23"/>
                  </a:lnTo>
                  <a:lnTo>
                    <a:pt x="144" y="26"/>
                  </a:lnTo>
                  <a:lnTo>
                    <a:pt x="148" y="31"/>
                  </a:lnTo>
                  <a:lnTo>
                    <a:pt x="141" y="34"/>
                  </a:lnTo>
                  <a:lnTo>
                    <a:pt x="137" y="34"/>
                  </a:lnTo>
                  <a:lnTo>
                    <a:pt x="134" y="31"/>
                  </a:lnTo>
                  <a:lnTo>
                    <a:pt x="130" y="31"/>
                  </a:lnTo>
                  <a:lnTo>
                    <a:pt x="127" y="30"/>
                  </a:lnTo>
                  <a:lnTo>
                    <a:pt x="124" y="26"/>
                  </a:lnTo>
                  <a:lnTo>
                    <a:pt x="119" y="25"/>
                  </a:lnTo>
                  <a:lnTo>
                    <a:pt x="116" y="23"/>
                  </a:lnTo>
                  <a:lnTo>
                    <a:pt x="111" y="22"/>
                  </a:lnTo>
                  <a:lnTo>
                    <a:pt x="107" y="19"/>
                  </a:lnTo>
                  <a:lnTo>
                    <a:pt x="104" y="17"/>
                  </a:lnTo>
                  <a:lnTo>
                    <a:pt x="99" y="16"/>
                  </a:lnTo>
                  <a:lnTo>
                    <a:pt x="96" y="14"/>
                  </a:lnTo>
                  <a:lnTo>
                    <a:pt x="92" y="14"/>
                  </a:lnTo>
                  <a:lnTo>
                    <a:pt x="87" y="13"/>
                  </a:lnTo>
                  <a:lnTo>
                    <a:pt x="82" y="11"/>
                  </a:lnTo>
                  <a:lnTo>
                    <a:pt x="78" y="11"/>
                  </a:lnTo>
                  <a:lnTo>
                    <a:pt x="72" y="11"/>
                  </a:lnTo>
                  <a:lnTo>
                    <a:pt x="67" y="11"/>
                  </a:lnTo>
                  <a:lnTo>
                    <a:pt x="61" y="13"/>
                  </a:lnTo>
                  <a:lnTo>
                    <a:pt x="56" y="14"/>
                  </a:lnTo>
                  <a:lnTo>
                    <a:pt x="52" y="14"/>
                  </a:lnTo>
                  <a:lnTo>
                    <a:pt x="47" y="16"/>
                  </a:lnTo>
                  <a:lnTo>
                    <a:pt x="43" y="17"/>
                  </a:lnTo>
                  <a:lnTo>
                    <a:pt x="38" y="19"/>
                  </a:lnTo>
                  <a:lnTo>
                    <a:pt x="33" y="20"/>
                  </a:lnTo>
                  <a:lnTo>
                    <a:pt x="29" y="22"/>
                  </a:lnTo>
                  <a:lnTo>
                    <a:pt x="24" y="23"/>
                  </a:lnTo>
                  <a:lnTo>
                    <a:pt x="20" y="25"/>
                  </a:lnTo>
                  <a:lnTo>
                    <a:pt x="15" y="26"/>
                  </a:lnTo>
                  <a:lnTo>
                    <a:pt x="12" y="28"/>
                  </a:lnTo>
                  <a:lnTo>
                    <a:pt x="7" y="30"/>
                  </a:lnTo>
                  <a:lnTo>
                    <a:pt x="3" y="31"/>
                  </a:lnTo>
                  <a:lnTo>
                    <a:pt x="0" y="25"/>
                  </a:lnTo>
                  <a:lnTo>
                    <a:pt x="1" y="22"/>
                  </a:lnTo>
                  <a:lnTo>
                    <a:pt x="3" y="20"/>
                  </a:lnTo>
                  <a:lnTo>
                    <a:pt x="6" y="19"/>
                  </a:lnTo>
                  <a:lnTo>
                    <a:pt x="10" y="16"/>
                  </a:lnTo>
                  <a:lnTo>
                    <a:pt x="14" y="14"/>
                  </a:lnTo>
                  <a:lnTo>
                    <a:pt x="17" y="13"/>
                  </a:lnTo>
                  <a:lnTo>
                    <a:pt x="21" y="11"/>
                  </a:lnTo>
                  <a:lnTo>
                    <a:pt x="26" y="10"/>
                  </a:lnTo>
                  <a:lnTo>
                    <a:pt x="30" y="8"/>
                  </a:lnTo>
                  <a:lnTo>
                    <a:pt x="33" y="7"/>
                  </a:lnTo>
                  <a:lnTo>
                    <a:pt x="38" y="5"/>
                  </a:lnTo>
                  <a:lnTo>
                    <a:pt x="43" y="4"/>
                  </a:lnTo>
                  <a:lnTo>
                    <a:pt x="46" y="2"/>
                  </a:lnTo>
                  <a:lnTo>
                    <a:pt x="50" y="2"/>
                  </a:lnTo>
                  <a:lnTo>
                    <a:pt x="53" y="2"/>
                  </a:lnTo>
                  <a:lnTo>
                    <a:pt x="56"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11" name="Google Shape;2811;p53"/>
            <p:cNvSpPr/>
            <p:nvPr/>
          </p:nvSpPr>
          <p:spPr>
            <a:xfrm>
              <a:off x="4202" y="2885"/>
              <a:ext cx="534" cy="352"/>
            </a:xfrm>
            <a:custGeom>
              <a:avLst/>
              <a:gdLst/>
              <a:ahLst/>
              <a:cxnLst/>
              <a:rect l="l" t="t" r="r" b="b"/>
              <a:pathLst>
                <a:path w="580" h="360" extrusionOk="0">
                  <a:moveTo>
                    <a:pt x="305" y="0"/>
                  </a:moveTo>
                  <a:lnTo>
                    <a:pt x="308" y="10"/>
                  </a:lnTo>
                  <a:lnTo>
                    <a:pt x="306" y="10"/>
                  </a:lnTo>
                  <a:lnTo>
                    <a:pt x="305" y="13"/>
                  </a:lnTo>
                  <a:lnTo>
                    <a:pt x="303" y="14"/>
                  </a:lnTo>
                  <a:lnTo>
                    <a:pt x="300" y="17"/>
                  </a:lnTo>
                  <a:lnTo>
                    <a:pt x="297" y="19"/>
                  </a:lnTo>
                  <a:lnTo>
                    <a:pt x="294" y="22"/>
                  </a:lnTo>
                  <a:lnTo>
                    <a:pt x="289" y="23"/>
                  </a:lnTo>
                  <a:lnTo>
                    <a:pt x="286" y="26"/>
                  </a:lnTo>
                  <a:lnTo>
                    <a:pt x="283" y="28"/>
                  </a:lnTo>
                  <a:lnTo>
                    <a:pt x="279" y="29"/>
                  </a:lnTo>
                  <a:lnTo>
                    <a:pt x="276" y="33"/>
                  </a:lnTo>
                  <a:lnTo>
                    <a:pt x="273" y="34"/>
                  </a:lnTo>
                  <a:lnTo>
                    <a:pt x="269" y="36"/>
                  </a:lnTo>
                  <a:lnTo>
                    <a:pt x="268" y="37"/>
                  </a:lnTo>
                  <a:lnTo>
                    <a:pt x="265" y="39"/>
                  </a:lnTo>
                  <a:lnTo>
                    <a:pt x="263" y="42"/>
                  </a:lnTo>
                  <a:lnTo>
                    <a:pt x="256" y="46"/>
                  </a:lnTo>
                  <a:lnTo>
                    <a:pt x="250" y="49"/>
                  </a:lnTo>
                  <a:lnTo>
                    <a:pt x="242" y="54"/>
                  </a:lnTo>
                  <a:lnTo>
                    <a:pt x="236" y="60"/>
                  </a:lnTo>
                  <a:lnTo>
                    <a:pt x="228" y="65"/>
                  </a:lnTo>
                  <a:lnTo>
                    <a:pt x="222" y="69"/>
                  </a:lnTo>
                  <a:lnTo>
                    <a:pt x="214" y="74"/>
                  </a:lnTo>
                  <a:lnTo>
                    <a:pt x="208" y="78"/>
                  </a:lnTo>
                  <a:lnTo>
                    <a:pt x="201" y="83"/>
                  </a:lnTo>
                  <a:lnTo>
                    <a:pt x="194" y="88"/>
                  </a:lnTo>
                  <a:lnTo>
                    <a:pt x="188" y="92"/>
                  </a:lnTo>
                  <a:lnTo>
                    <a:pt x="181" y="98"/>
                  </a:lnTo>
                  <a:lnTo>
                    <a:pt x="175" y="104"/>
                  </a:lnTo>
                  <a:lnTo>
                    <a:pt x="168" y="111"/>
                  </a:lnTo>
                  <a:lnTo>
                    <a:pt x="162" y="117"/>
                  </a:lnTo>
                  <a:lnTo>
                    <a:pt x="156" y="123"/>
                  </a:lnTo>
                  <a:lnTo>
                    <a:pt x="150" y="127"/>
                  </a:lnTo>
                  <a:lnTo>
                    <a:pt x="142" y="133"/>
                  </a:lnTo>
                  <a:lnTo>
                    <a:pt x="136" y="138"/>
                  </a:lnTo>
                  <a:lnTo>
                    <a:pt x="130" y="144"/>
                  </a:lnTo>
                  <a:lnTo>
                    <a:pt x="124" y="149"/>
                  </a:lnTo>
                  <a:lnTo>
                    <a:pt x="116" y="155"/>
                  </a:lnTo>
                  <a:lnTo>
                    <a:pt x="110" y="159"/>
                  </a:lnTo>
                  <a:lnTo>
                    <a:pt x="104" y="166"/>
                  </a:lnTo>
                  <a:lnTo>
                    <a:pt x="98" y="172"/>
                  </a:lnTo>
                  <a:lnTo>
                    <a:pt x="92" y="176"/>
                  </a:lnTo>
                  <a:lnTo>
                    <a:pt x="86" y="182"/>
                  </a:lnTo>
                  <a:lnTo>
                    <a:pt x="80" y="188"/>
                  </a:lnTo>
                  <a:lnTo>
                    <a:pt x="74" y="195"/>
                  </a:lnTo>
                  <a:lnTo>
                    <a:pt x="68" y="199"/>
                  </a:lnTo>
                  <a:lnTo>
                    <a:pt x="61" y="205"/>
                  </a:lnTo>
                  <a:lnTo>
                    <a:pt x="55" y="213"/>
                  </a:lnTo>
                  <a:lnTo>
                    <a:pt x="52" y="216"/>
                  </a:lnTo>
                  <a:lnTo>
                    <a:pt x="49" y="221"/>
                  </a:lnTo>
                  <a:lnTo>
                    <a:pt x="46" y="225"/>
                  </a:lnTo>
                  <a:lnTo>
                    <a:pt x="41" y="228"/>
                  </a:lnTo>
                  <a:lnTo>
                    <a:pt x="38" y="233"/>
                  </a:lnTo>
                  <a:lnTo>
                    <a:pt x="34" y="236"/>
                  </a:lnTo>
                  <a:lnTo>
                    <a:pt x="31" y="240"/>
                  </a:lnTo>
                  <a:lnTo>
                    <a:pt x="26" y="245"/>
                  </a:lnTo>
                  <a:lnTo>
                    <a:pt x="23" y="250"/>
                  </a:lnTo>
                  <a:lnTo>
                    <a:pt x="20" y="253"/>
                  </a:lnTo>
                  <a:lnTo>
                    <a:pt x="15" y="257"/>
                  </a:lnTo>
                  <a:lnTo>
                    <a:pt x="14" y="262"/>
                  </a:lnTo>
                  <a:lnTo>
                    <a:pt x="12" y="266"/>
                  </a:lnTo>
                  <a:lnTo>
                    <a:pt x="12" y="273"/>
                  </a:lnTo>
                  <a:lnTo>
                    <a:pt x="11" y="277"/>
                  </a:lnTo>
                  <a:lnTo>
                    <a:pt x="12" y="283"/>
                  </a:lnTo>
                  <a:lnTo>
                    <a:pt x="11" y="289"/>
                  </a:lnTo>
                  <a:lnTo>
                    <a:pt x="9" y="297"/>
                  </a:lnTo>
                  <a:lnTo>
                    <a:pt x="9" y="303"/>
                  </a:lnTo>
                  <a:lnTo>
                    <a:pt x="11" y="309"/>
                  </a:lnTo>
                  <a:lnTo>
                    <a:pt x="12" y="314"/>
                  </a:lnTo>
                  <a:lnTo>
                    <a:pt x="15" y="320"/>
                  </a:lnTo>
                  <a:lnTo>
                    <a:pt x="19" y="325"/>
                  </a:lnTo>
                  <a:lnTo>
                    <a:pt x="23" y="329"/>
                  </a:lnTo>
                  <a:lnTo>
                    <a:pt x="28" y="332"/>
                  </a:lnTo>
                  <a:lnTo>
                    <a:pt x="34" y="337"/>
                  </a:lnTo>
                  <a:lnTo>
                    <a:pt x="38" y="340"/>
                  </a:lnTo>
                  <a:lnTo>
                    <a:pt x="45" y="343"/>
                  </a:lnTo>
                  <a:lnTo>
                    <a:pt x="51" y="344"/>
                  </a:lnTo>
                  <a:lnTo>
                    <a:pt x="57" y="346"/>
                  </a:lnTo>
                  <a:lnTo>
                    <a:pt x="64" y="347"/>
                  </a:lnTo>
                  <a:lnTo>
                    <a:pt x="71" y="347"/>
                  </a:lnTo>
                  <a:lnTo>
                    <a:pt x="77" y="347"/>
                  </a:lnTo>
                  <a:lnTo>
                    <a:pt x="84" y="347"/>
                  </a:lnTo>
                  <a:lnTo>
                    <a:pt x="90" y="347"/>
                  </a:lnTo>
                  <a:lnTo>
                    <a:pt x="97" y="347"/>
                  </a:lnTo>
                  <a:lnTo>
                    <a:pt x="103" y="347"/>
                  </a:lnTo>
                  <a:lnTo>
                    <a:pt x="109" y="347"/>
                  </a:lnTo>
                  <a:lnTo>
                    <a:pt x="116" y="347"/>
                  </a:lnTo>
                  <a:lnTo>
                    <a:pt x="123" y="347"/>
                  </a:lnTo>
                  <a:lnTo>
                    <a:pt x="129" y="347"/>
                  </a:lnTo>
                  <a:lnTo>
                    <a:pt x="136" y="346"/>
                  </a:lnTo>
                  <a:lnTo>
                    <a:pt x="142" y="346"/>
                  </a:lnTo>
                  <a:lnTo>
                    <a:pt x="149" y="346"/>
                  </a:lnTo>
                  <a:lnTo>
                    <a:pt x="156" y="346"/>
                  </a:lnTo>
                  <a:lnTo>
                    <a:pt x="162" y="346"/>
                  </a:lnTo>
                  <a:lnTo>
                    <a:pt x="168" y="347"/>
                  </a:lnTo>
                  <a:lnTo>
                    <a:pt x="176" y="347"/>
                  </a:lnTo>
                  <a:lnTo>
                    <a:pt x="184" y="347"/>
                  </a:lnTo>
                  <a:lnTo>
                    <a:pt x="190" y="349"/>
                  </a:lnTo>
                  <a:lnTo>
                    <a:pt x="198" y="349"/>
                  </a:lnTo>
                  <a:lnTo>
                    <a:pt x="205" y="349"/>
                  </a:lnTo>
                  <a:lnTo>
                    <a:pt x="211" y="349"/>
                  </a:lnTo>
                  <a:lnTo>
                    <a:pt x="219" y="349"/>
                  </a:lnTo>
                  <a:lnTo>
                    <a:pt x="227" y="349"/>
                  </a:lnTo>
                  <a:lnTo>
                    <a:pt x="234" y="349"/>
                  </a:lnTo>
                  <a:lnTo>
                    <a:pt x="240" y="349"/>
                  </a:lnTo>
                  <a:lnTo>
                    <a:pt x="248" y="347"/>
                  </a:lnTo>
                  <a:lnTo>
                    <a:pt x="256" y="347"/>
                  </a:lnTo>
                  <a:lnTo>
                    <a:pt x="263" y="346"/>
                  </a:lnTo>
                  <a:lnTo>
                    <a:pt x="269" y="344"/>
                  </a:lnTo>
                  <a:lnTo>
                    <a:pt x="277" y="343"/>
                  </a:lnTo>
                  <a:lnTo>
                    <a:pt x="283" y="341"/>
                  </a:lnTo>
                  <a:lnTo>
                    <a:pt x="291" y="340"/>
                  </a:lnTo>
                  <a:lnTo>
                    <a:pt x="308" y="334"/>
                  </a:lnTo>
                  <a:lnTo>
                    <a:pt x="326" y="328"/>
                  </a:lnTo>
                  <a:lnTo>
                    <a:pt x="343" y="320"/>
                  </a:lnTo>
                  <a:lnTo>
                    <a:pt x="360" y="312"/>
                  </a:lnTo>
                  <a:lnTo>
                    <a:pt x="377" y="303"/>
                  </a:lnTo>
                  <a:lnTo>
                    <a:pt x="393" y="294"/>
                  </a:lnTo>
                  <a:lnTo>
                    <a:pt x="410" y="283"/>
                  </a:lnTo>
                  <a:lnTo>
                    <a:pt x="426" y="274"/>
                  </a:lnTo>
                  <a:lnTo>
                    <a:pt x="441" y="262"/>
                  </a:lnTo>
                  <a:lnTo>
                    <a:pt x="458" y="251"/>
                  </a:lnTo>
                  <a:lnTo>
                    <a:pt x="473" y="239"/>
                  </a:lnTo>
                  <a:lnTo>
                    <a:pt x="488" y="227"/>
                  </a:lnTo>
                  <a:lnTo>
                    <a:pt x="502" y="214"/>
                  </a:lnTo>
                  <a:lnTo>
                    <a:pt x="517" y="201"/>
                  </a:lnTo>
                  <a:lnTo>
                    <a:pt x="531" y="187"/>
                  </a:lnTo>
                  <a:lnTo>
                    <a:pt x="546" y="175"/>
                  </a:lnTo>
                  <a:lnTo>
                    <a:pt x="548" y="172"/>
                  </a:lnTo>
                  <a:lnTo>
                    <a:pt x="549" y="169"/>
                  </a:lnTo>
                  <a:lnTo>
                    <a:pt x="551" y="166"/>
                  </a:lnTo>
                  <a:lnTo>
                    <a:pt x="554" y="164"/>
                  </a:lnTo>
                  <a:lnTo>
                    <a:pt x="556" y="161"/>
                  </a:lnTo>
                  <a:lnTo>
                    <a:pt x="557" y="158"/>
                  </a:lnTo>
                  <a:lnTo>
                    <a:pt x="559" y="155"/>
                  </a:lnTo>
                  <a:lnTo>
                    <a:pt x="560" y="152"/>
                  </a:lnTo>
                  <a:lnTo>
                    <a:pt x="562" y="149"/>
                  </a:lnTo>
                  <a:lnTo>
                    <a:pt x="563" y="144"/>
                  </a:lnTo>
                  <a:lnTo>
                    <a:pt x="565" y="143"/>
                  </a:lnTo>
                  <a:lnTo>
                    <a:pt x="568" y="140"/>
                  </a:lnTo>
                  <a:lnTo>
                    <a:pt x="568" y="137"/>
                  </a:lnTo>
                  <a:lnTo>
                    <a:pt x="569" y="133"/>
                  </a:lnTo>
                  <a:lnTo>
                    <a:pt x="571" y="130"/>
                  </a:lnTo>
                  <a:lnTo>
                    <a:pt x="572" y="129"/>
                  </a:lnTo>
                  <a:lnTo>
                    <a:pt x="580" y="129"/>
                  </a:lnTo>
                  <a:lnTo>
                    <a:pt x="580" y="133"/>
                  </a:lnTo>
                  <a:lnTo>
                    <a:pt x="579" y="137"/>
                  </a:lnTo>
                  <a:lnTo>
                    <a:pt x="577" y="141"/>
                  </a:lnTo>
                  <a:lnTo>
                    <a:pt x="577" y="144"/>
                  </a:lnTo>
                  <a:lnTo>
                    <a:pt x="575" y="147"/>
                  </a:lnTo>
                  <a:lnTo>
                    <a:pt x="574" y="152"/>
                  </a:lnTo>
                  <a:lnTo>
                    <a:pt x="571" y="155"/>
                  </a:lnTo>
                  <a:lnTo>
                    <a:pt x="569" y="159"/>
                  </a:lnTo>
                  <a:lnTo>
                    <a:pt x="566" y="162"/>
                  </a:lnTo>
                  <a:lnTo>
                    <a:pt x="565" y="166"/>
                  </a:lnTo>
                  <a:lnTo>
                    <a:pt x="562" y="169"/>
                  </a:lnTo>
                  <a:lnTo>
                    <a:pt x="560" y="172"/>
                  </a:lnTo>
                  <a:lnTo>
                    <a:pt x="557" y="175"/>
                  </a:lnTo>
                  <a:lnTo>
                    <a:pt x="554" y="178"/>
                  </a:lnTo>
                  <a:lnTo>
                    <a:pt x="553" y="181"/>
                  </a:lnTo>
                  <a:lnTo>
                    <a:pt x="549" y="184"/>
                  </a:lnTo>
                  <a:lnTo>
                    <a:pt x="533" y="201"/>
                  </a:lnTo>
                  <a:lnTo>
                    <a:pt x="517" y="218"/>
                  </a:lnTo>
                  <a:lnTo>
                    <a:pt x="499" y="233"/>
                  </a:lnTo>
                  <a:lnTo>
                    <a:pt x="482" y="248"/>
                  </a:lnTo>
                  <a:lnTo>
                    <a:pt x="465" y="260"/>
                  </a:lnTo>
                  <a:lnTo>
                    <a:pt x="447" y="274"/>
                  </a:lnTo>
                  <a:lnTo>
                    <a:pt x="429" y="286"/>
                  </a:lnTo>
                  <a:lnTo>
                    <a:pt x="410" y="299"/>
                  </a:lnTo>
                  <a:lnTo>
                    <a:pt x="390" y="309"/>
                  </a:lnTo>
                  <a:lnTo>
                    <a:pt x="372" y="318"/>
                  </a:lnTo>
                  <a:lnTo>
                    <a:pt x="352" y="328"/>
                  </a:lnTo>
                  <a:lnTo>
                    <a:pt x="332" y="337"/>
                  </a:lnTo>
                  <a:lnTo>
                    <a:pt x="311" y="343"/>
                  </a:lnTo>
                  <a:lnTo>
                    <a:pt x="291" y="349"/>
                  </a:lnTo>
                  <a:lnTo>
                    <a:pt x="269" y="355"/>
                  </a:lnTo>
                  <a:lnTo>
                    <a:pt x="250" y="360"/>
                  </a:lnTo>
                  <a:lnTo>
                    <a:pt x="247" y="360"/>
                  </a:lnTo>
                  <a:lnTo>
                    <a:pt x="245" y="360"/>
                  </a:lnTo>
                  <a:lnTo>
                    <a:pt x="242" y="360"/>
                  </a:lnTo>
                  <a:lnTo>
                    <a:pt x="239" y="360"/>
                  </a:lnTo>
                  <a:lnTo>
                    <a:pt x="236" y="360"/>
                  </a:lnTo>
                  <a:lnTo>
                    <a:pt x="233" y="360"/>
                  </a:lnTo>
                  <a:lnTo>
                    <a:pt x="231" y="360"/>
                  </a:lnTo>
                  <a:lnTo>
                    <a:pt x="228" y="360"/>
                  </a:lnTo>
                  <a:lnTo>
                    <a:pt x="225" y="358"/>
                  </a:lnTo>
                  <a:lnTo>
                    <a:pt x="222" y="358"/>
                  </a:lnTo>
                  <a:lnTo>
                    <a:pt x="219" y="358"/>
                  </a:lnTo>
                  <a:lnTo>
                    <a:pt x="216" y="358"/>
                  </a:lnTo>
                  <a:lnTo>
                    <a:pt x="211" y="358"/>
                  </a:lnTo>
                  <a:lnTo>
                    <a:pt x="207" y="358"/>
                  </a:lnTo>
                  <a:lnTo>
                    <a:pt x="196" y="357"/>
                  </a:lnTo>
                  <a:lnTo>
                    <a:pt x="187" y="357"/>
                  </a:lnTo>
                  <a:lnTo>
                    <a:pt x="178" y="355"/>
                  </a:lnTo>
                  <a:lnTo>
                    <a:pt x="168" y="355"/>
                  </a:lnTo>
                  <a:lnTo>
                    <a:pt x="161" y="355"/>
                  </a:lnTo>
                  <a:lnTo>
                    <a:pt x="152" y="355"/>
                  </a:lnTo>
                  <a:lnTo>
                    <a:pt x="142" y="357"/>
                  </a:lnTo>
                  <a:lnTo>
                    <a:pt x="133" y="357"/>
                  </a:lnTo>
                  <a:lnTo>
                    <a:pt x="124" y="358"/>
                  </a:lnTo>
                  <a:lnTo>
                    <a:pt x="115" y="358"/>
                  </a:lnTo>
                  <a:lnTo>
                    <a:pt x="106" y="358"/>
                  </a:lnTo>
                  <a:lnTo>
                    <a:pt x="98" y="360"/>
                  </a:lnTo>
                  <a:lnTo>
                    <a:pt x="89" y="360"/>
                  </a:lnTo>
                  <a:lnTo>
                    <a:pt x="80" y="360"/>
                  </a:lnTo>
                  <a:lnTo>
                    <a:pt x="71" y="358"/>
                  </a:lnTo>
                  <a:lnTo>
                    <a:pt x="61" y="358"/>
                  </a:lnTo>
                  <a:lnTo>
                    <a:pt x="55" y="357"/>
                  </a:lnTo>
                  <a:lnTo>
                    <a:pt x="49" y="357"/>
                  </a:lnTo>
                  <a:lnTo>
                    <a:pt x="43" y="354"/>
                  </a:lnTo>
                  <a:lnTo>
                    <a:pt x="38" y="352"/>
                  </a:lnTo>
                  <a:lnTo>
                    <a:pt x="32" y="349"/>
                  </a:lnTo>
                  <a:lnTo>
                    <a:pt x="26" y="346"/>
                  </a:lnTo>
                  <a:lnTo>
                    <a:pt x="22" y="343"/>
                  </a:lnTo>
                  <a:lnTo>
                    <a:pt x="17" y="338"/>
                  </a:lnTo>
                  <a:lnTo>
                    <a:pt x="12" y="334"/>
                  </a:lnTo>
                  <a:lnTo>
                    <a:pt x="8" y="329"/>
                  </a:lnTo>
                  <a:lnTo>
                    <a:pt x="5" y="323"/>
                  </a:lnTo>
                  <a:lnTo>
                    <a:pt x="2" y="317"/>
                  </a:lnTo>
                  <a:lnTo>
                    <a:pt x="0" y="312"/>
                  </a:lnTo>
                  <a:lnTo>
                    <a:pt x="0" y="306"/>
                  </a:lnTo>
                  <a:lnTo>
                    <a:pt x="0" y="299"/>
                  </a:lnTo>
                  <a:lnTo>
                    <a:pt x="2" y="292"/>
                  </a:lnTo>
                  <a:lnTo>
                    <a:pt x="0" y="283"/>
                  </a:lnTo>
                  <a:lnTo>
                    <a:pt x="0" y="276"/>
                  </a:lnTo>
                  <a:lnTo>
                    <a:pt x="2" y="268"/>
                  </a:lnTo>
                  <a:lnTo>
                    <a:pt x="3" y="262"/>
                  </a:lnTo>
                  <a:lnTo>
                    <a:pt x="6" y="254"/>
                  </a:lnTo>
                  <a:lnTo>
                    <a:pt x="11" y="248"/>
                  </a:lnTo>
                  <a:lnTo>
                    <a:pt x="15" y="240"/>
                  </a:lnTo>
                  <a:lnTo>
                    <a:pt x="20" y="236"/>
                  </a:lnTo>
                  <a:lnTo>
                    <a:pt x="26" y="228"/>
                  </a:lnTo>
                  <a:lnTo>
                    <a:pt x="32" y="222"/>
                  </a:lnTo>
                  <a:lnTo>
                    <a:pt x="37" y="218"/>
                  </a:lnTo>
                  <a:lnTo>
                    <a:pt x="43" y="211"/>
                  </a:lnTo>
                  <a:lnTo>
                    <a:pt x="49" y="205"/>
                  </a:lnTo>
                  <a:lnTo>
                    <a:pt x="55" y="199"/>
                  </a:lnTo>
                  <a:lnTo>
                    <a:pt x="60" y="193"/>
                  </a:lnTo>
                  <a:lnTo>
                    <a:pt x="66" y="187"/>
                  </a:lnTo>
                  <a:lnTo>
                    <a:pt x="72" y="181"/>
                  </a:lnTo>
                  <a:lnTo>
                    <a:pt x="78" y="175"/>
                  </a:lnTo>
                  <a:lnTo>
                    <a:pt x="84" y="170"/>
                  </a:lnTo>
                  <a:lnTo>
                    <a:pt x="90" y="164"/>
                  </a:lnTo>
                  <a:lnTo>
                    <a:pt x="98" y="159"/>
                  </a:lnTo>
                  <a:lnTo>
                    <a:pt x="104" y="153"/>
                  </a:lnTo>
                  <a:lnTo>
                    <a:pt x="110" y="147"/>
                  </a:lnTo>
                  <a:lnTo>
                    <a:pt x="116" y="143"/>
                  </a:lnTo>
                  <a:lnTo>
                    <a:pt x="123" y="137"/>
                  </a:lnTo>
                  <a:lnTo>
                    <a:pt x="129" y="132"/>
                  </a:lnTo>
                  <a:lnTo>
                    <a:pt x="136" y="126"/>
                  </a:lnTo>
                  <a:lnTo>
                    <a:pt x="142" y="121"/>
                  </a:lnTo>
                  <a:lnTo>
                    <a:pt x="149" y="115"/>
                  </a:lnTo>
                  <a:lnTo>
                    <a:pt x="155" y="111"/>
                  </a:lnTo>
                  <a:lnTo>
                    <a:pt x="162" y="104"/>
                  </a:lnTo>
                  <a:lnTo>
                    <a:pt x="168" y="100"/>
                  </a:lnTo>
                  <a:lnTo>
                    <a:pt x="176" y="92"/>
                  </a:lnTo>
                  <a:lnTo>
                    <a:pt x="184" y="85"/>
                  </a:lnTo>
                  <a:lnTo>
                    <a:pt x="191" y="78"/>
                  </a:lnTo>
                  <a:lnTo>
                    <a:pt x="201" y="71"/>
                  </a:lnTo>
                  <a:lnTo>
                    <a:pt x="210" y="65"/>
                  </a:lnTo>
                  <a:lnTo>
                    <a:pt x="217" y="59"/>
                  </a:lnTo>
                  <a:lnTo>
                    <a:pt x="227" y="52"/>
                  </a:lnTo>
                  <a:lnTo>
                    <a:pt x="236" y="48"/>
                  </a:lnTo>
                  <a:lnTo>
                    <a:pt x="245" y="42"/>
                  </a:lnTo>
                  <a:lnTo>
                    <a:pt x="253" y="36"/>
                  </a:lnTo>
                  <a:lnTo>
                    <a:pt x="262" y="29"/>
                  </a:lnTo>
                  <a:lnTo>
                    <a:pt x="271" y="25"/>
                  </a:lnTo>
                  <a:lnTo>
                    <a:pt x="280" y="19"/>
                  </a:lnTo>
                  <a:lnTo>
                    <a:pt x="288" y="13"/>
                  </a:lnTo>
                  <a:lnTo>
                    <a:pt x="297" y="7"/>
                  </a:lnTo>
                  <a:lnTo>
                    <a:pt x="30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12" name="Google Shape;2812;p53"/>
            <p:cNvSpPr/>
            <p:nvPr/>
          </p:nvSpPr>
          <p:spPr>
            <a:xfrm>
              <a:off x="4375" y="3327"/>
              <a:ext cx="134" cy="133"/>
            </a:xfrm>
            <a:custGeom>
              <a:avLst/>
              <a:gdLst/>
              <a:ahLst/>
              <a:cxnLst/>
              <a:rect l="l" t="t" r="r" b="b"/>
              <a:pathLst>
                <a:path w="146" h="136" extrusionOk="0">
                  <a:moveTo>
                    <a:pt x="138" y="0"/>
                  </a:moveTo>
                  <a:lnTo>
                    <a:pt x="140" y="3"/>
                  </a:lnTo>
                  <a:lnTo>
                    <a:pt x="141" y="8"/>
                  </a:lnTo>
                  <a:lnTo>
                    <a:pt x="141" y="12"/>
                  </a:lnTo>
                  <a:lnTo>
                    <a:pt x="143" y="20"/>
                  </a:lnTo>
                  <a:lnTo>
                    <a:pt x="144" y="26"/>
                  </a:lnTo>
                  <a:lnTo>
                    <a:pt x="144" y="32"/>
                  </a:lnTo>
                  <a:lnTo>
                    <a:pt x="144" y="40"/>
                  </a:lnTo>
                  <a:lnTo>
                    <a:pt x="146" y="47"/>
                  </a:lnTo>
                  <a:lnTo>
                    <a:pt x="144" y="53"/>
                  </a:lnTo>
                  <a:lnTo>
                    <a:pt x="144" y="61"/>
                  </a:lnTo>
                  <a:lnTo>
                    <a:pt x="144" y="67"/>
                  </a:lnTo>
                  <a:lnTo>
                    <a:pt x="144" y="75"/>
                  </a:lnTo>
                  <a:lnTo>
                    <a:pt x="144" y="81"/>
                  </a:lnTo>
                  <a:lnTo>
                    <a:pt x="143" y="87"/>
                  </a:lnTo>
                  <a:lnTo>
                    <a:pt x="143" y="93"/>
                  </a:lnTo>
                  <a:lnTo>
                    <a:pt x="143" y="98"/>
                  </a:lnTo>
                  <a:lnTo>
                    <a:pt x="138" y="105"/>
                  </a:lnTo>
                  <a:lnTo>
                    <a:pt x="133" y="112"/>
                  </a:lnTo>
                  <a:lnTo>
                    <a:pt x="129" y="116"/>
                  </a:lnTo>
                  <a:lnTo>
                    <a:pt x="124" y="122"/>
                  </a:lnTo>
                  <a:lnTo>
                    <a:pt x="118" y="125"/>
                  </a:lnTo>
                  <a:lnTo>
                    <a:pt x="112" y="128"/>
                  </a:lnTo>
                  <a:lnTo>
                    <a:pt x="106" y="131"/>
                  </a:lnTo>
                  <a:lnTo>
                    <a:pt x="100" y="133"/>
                  </a:lnTo>
                  <a:lnTo>
                    <a:pt x="94" y="135"/>
                  </a:lnTo>
                  <a:lnTo>
                    <a:pt x="86" y="136"/>
                  </a:lnTo>
                  <a:lnTo>
                    <a:pt x="80" y="136"/>
                  </a:lnTo>
                  <a:lnTo>
                    <a:pt x="72" y="136"/>
                  </a:lnTo>
                  <a:lnTo>
                    <a:pt x="65" y="136"/>
                  </a:lnTo>
                  <a:lnTo>
                    <a:pt x="57" y="136"/>
                  </a:lnTo>
                  <a:lnTo>
                    <a:pt x="51" y="136"/>
                  </a:lnTo>
                  <a:lnTo>
                    <a:pt x="43" y="136"/>
                  </a:lnTo>
                  <a:lnTo>
                    <a:pt x="33" y="133"/>
                  </a:lnTo>
                  <a:lnTo>
                    <a:pt x="25" y="130"/>
                  </a:lnTo>
                  <a:lnTo>
                    <a:pt x="17" y="125"/>
                  </a:lnTo>
                  <a:lnTo>
                    <a:pt x="11" y="119"/>
                  </a:lnTo>
                  <a:lnTo>
                    <a:pt x="8" y="112"/>
                  </a:lnTo>
                  <a:lnTo>
                    <a:pt x="5" y="104"/>
                  </a:lnTo>
                  <a:lnTo>
                    <a:pt x="2" y="95"/>
                  </a:lnTo>
                  <a:lnTo>
                    <a:pt x="0" y="86"/>
                  </a:lnTo>
                  <a:lnTo>
                    <a:pt x="0" y="76"/>
                  </a:lnTo>
                  <a:lnTo>
                    <a:pt x="0" y="66"/>
                  </a:lnTo>
                  <a:lnTo>
                    <a:pt x="0" y="55"/>
                  </a:lnTo>
                  <a:lnTo>
                    <a:pt x="0" y="46"/>
                  </a:lnTo>
                  <a:lnTo>
                    <a:pt x="0" y="35"/>
                  </a:lnTo>
                  <a:lnTo>
                    <a:pt x="0" y="26"/>
                  </a:lnTo>
                  <a:lnTo>
                    <a:pt x="0" y="17"/>
                  </a:lnTo>
                  <a:lnTo>
                    <a:pt x="0" y="9"/>
                  </a:lnTo>
                  <a:lnTo>
                    <a:pt x="11" y="8"/>
                  </a:lnTo>
                  <a:lnTo>
                    <a:pt x="11" y="11"/>
                  </a:lnTo>
                  <a:lnTo>
                    <a:pt x="11" y="14"/>
                  </a:lnTo>
                  <a:lnTo>
                    <a:pt x="11" y="18"/>
                  </a:lnTo>
                  <a:lnTo>
                    <a:pt x="11" y="23"/>
                  </a:lnTo>
                  <a:lnTo>
                    <a:pt x="11" y="27"/>
                  </a:lnTo>
                  <a:lnTo>
                    <a:pt x="11" y="32"/>
                  </a:lnTo>
                  <a:lnTo>
                    <a:pt x="11" y="37"/>
                  </a:lnTo>
                  <a:lnTo>
                    <a:pt x="11" y="43"/>
                  </a:lnTo>
                  <a:lnTo>
                    <a:pt x="11" y="47"/>
                  </a:lnTo>
                  <a:lnTo>
                    <a:pt x="11" y="52"/>
                  </a:lnTo>
                  <a:lnTo>
                    <a:pt x="11" y="57"/>
                  </a:lnTo>
                  <a:lnTo>
                    <a:pt x="11" y="61"/>
                  </a:lnTo>
                  <a:lnTo>
                    <a:pt x="11" y="66"/>
                  </a:lnTo>
                  <a:lnTo>
                    <a:pt x="11" y="69"/>
                  </a:lnTo>
                  <a:lnTo>
                    <a:pt x="11" y="72"/>
                  </a:lnTo>
                  <a:lnTo>
                    <a:pt x="11" y="75"/>
                  </a:lnTo>
                  <a:lnTo>
                    <a:pt x="11" y="79"/>
                  </a:lnTo>
                  <a:lnTo>
                    <a:pt x="11" y="86"/>
                  </a:lnTo>
                  <a:lnTo>
                    <a:pt x="11" y="90"/>
                  </a:lnTo>
                  <a:lnTo>
                    <a:pt x="13" y="95"/>
                  </a:lnTo>
                  <a:lnTo>
                    <a:pt x="13" y="99"/>
                  </a:lnTo>
                  <a:lnTo>
                    <a:pt x="14" y="104"/>
                  </a:lnTo>
                  <a:lnTo>
                    <a:pt x="17" y="107"/>
                  </a:lnTo>
                  <a:lnTo>
                    <a:pt x="19" y="112"/>
                  </a:lnTo>
                  <a:lnTo>
                    <a:pt x="22" y="115"/>
                  </a:lnTo>
                  <a:lnTo>
                    <a:pt x="25" y="119"/>
                  </a:lnTo>
                  <a:lnTo>
                    <a:pt x="28" y="121"/>
                  </a:lnTo>
                  <a:lnTo>
                    <a:pt x="31" y="124"/>
                  </a:lnTo>
                  <a:lnTo>
                    <a:pt x="36" y="125"/>
                  </a:lnTo>
                  <a:lnTo>
                    <a:pt x="40" y="127"/>
                  </a:lnTo>
                  <a:lnTo>
                    <a:pt x="45" y="127"/>
                  </a:lnTo>
                  <a:lnTo>
                    <a:pt x="51" y="127"/>
                  </a:lnTo>
                  <a:lnTo>
                    <a:pt x="57" y="127"/>
                  </a:lnTo>
                  <a:lnTo>
                    <a:pt x="65" y="128"/>
                  </a:lnTo>
                  <a:lnTo>
                    <a:pt x="71" y="128"/>
                  </a:lnTo>
                  <a:lnTo>
                    <a:pt x="78" y="128"/>
                  </a:lnTo>
                  <a:lnTo>
                    <a:pt x="85" y="127"/>
                  </a:lnTo>
                  <a:lnTo>
                    <a:pt x="92" y="125"/>
                  </a:lnTo>
                  <a:lnTo>
                    <a:pt x="98" y="124"/>
                  </a:lnTo>
                  <a:lnTo>
                    <a:pt x="106" y="122"/>
                  </a:lnTo>
                  <a:lnTo>
                    <a:pt x="111" y="118"/>
                  </a:lnTo>
                  <a:lnTo>
                    <a:pt x="117" y="115"/>
                  </a:lnTo>
                  <a:lnTo>
                    <a:pt x="121" y="110"/>
                  </a:lnTo>
                  <a:lnTo>
                    <a:pt x="126" y="105"/>
                  </a:lnTo>
                  <a:lnTo>
                    <a:pt x="129" y="99"/>
                  </a:lnTo>
                  <a:lnTo>
                    <a:pt x="132" y="93"/>
                  </a:lnTo>
                  <a:lnTo>
                    <a:pt x="133" y="87"/>
                  </a:lnTo>
                  <a:lnTo>
                    <a:pt x="135" y="79"/>
                  </a:lnTo>
                  <a:lnTo>
                    <a:pt x="135" y="75"/>
                  </a:lnTo>
                  <a:lnTo>
                    <a:pt x="135" y="69"/>
                  </a:lnTo>
                  <a:lnTo>
                    <a:pt x="135" y="64"/>
                  </a:lnTo>
                  <a:lnTo>
                    <a:pt x="135" y="60"/>
                  </a:lnTo>
                  <a:lnTo>
                    <a:pt x="135" y="53"/>
                  </a:lnTo>
                  <a:lnTo>
                    <a:pt x="135" y="49"/>
                  </a:lnTo>
                  <a:lnTo>
                    <a:pt x="135" y="44"/>
                  </a:lnTo>
                  <a:lnTo>
                    <a:pt x="135" y="40"/>
                  </a:lnTo>
                  <a:lnTo>
                    <a:pt x="133" y="34"/>
                  </a:lnTo>
                  <a:lnTo>
                    <a:pt x="133" y="29"/>
                  </a:lnTo>
                  <a:lnTo>
                    <a:pt x="133" y="24"/>
                  </a:lnTo>
                  <a:lnTo>
                    <a:pt x="132" y="20"/>
                  </a:lnTo>
                  <a:lnTo>
                    <a:pt x="132" y="14"/>
                  </a:lnTo>
                  <a:lnTo>
                    <a:pt x="130" y="9"/>
                  </a:lnTo>
                  <a:lnTo>
                    <a:pt x="129" y="5"/>
                  </a:lnTo>
                  <a:lnTo>
                    <a:pt x="129" y="0"/>
                  </a:lnTo>
                  <a:lnTo>
                    <a:pt x="130" y="0"/>
                  </a:lnTo>
                  <a:lnTo>
                    <a:pt x="133" y="0"/>
                  </a:lnTo>
                  <a:lnTo>
                    <a:pt x="135" y="0"/>
                  </a:lnTo>
                  <a:lnTo>
                    <a:pt x="1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13" name="Google Shape;2813;p53"/>
            <p:cNvSpPr/>
            <p:nvPr/>
          </p:nvSpPr>
          <p:spPr>
            <a:xfrm>
              <a:off x="4401" y="3454"/>
              <a:ext cx="11" cy="52"/>
            </a:xfrm>
            <a:custGeom>
              <a:avLst/>
              <a:gdLst/>
              <a:ahLst/>
              <a:cxnLst/>
              <a:rect l="l" t="t" r="r" b="b"/>
              <a:pathLst>
                <a:path w="12" h="53" extrusionOk="0">
                  <a:moveTo>
                    <a:pt x="5" y="0"/>
                  </a:moveTo>
                  <a:lnTo>
                    <a:pt x="8" y="0"/>
                  </a:lnTo>
                  <a:lnTo>
                    <a:pt x="9" y="0"/>
                  </a:lnTo>
                  <a:lnTo>
                    <a:pt x="11" y="0"/>
                  </a:lnTo>
                  <a:lnTo>
                    <a:pt x="12" y="3"/>
                  </a:lnTo>
                  <a:lnTo>
                    <a:pt x="12" y="5"/>
                  </a:lnTo>
                  <a:lnTo>
                    <a:pt x="12" y="8"/>
                  </a:lnTo>
                  <a:lnTo>
                    <a:pt x="12" y="11"/>
                  </a:lnTo>
                  <a:lnTo>
                    <a:pt x="12" y="15"/>
                  </a:lnTo>
                  <a:lnTo>
                    <a:pt x="11" y="17"/>
                  </a:lnTo>
                  <a:lnTo>
                    <a:pt x="11" y="21"/>
                  </a:lnTo>
                  <a:lnTo>
                    <a:pt x="11" y="24"/>
                  </a:lnTo>
                  <a:lnTo>
                    <a:pt x="11" y="29"/>
                  </a:lnTo>
                  <a:lnTo>
                    <a:pt x="11" y="32"/>
                  </a:lnTo>
                  <a:lnTo>
                    <a:pt x="11" y="35"/>
                  </a:lnTo>
                  <a:lnTo>
                    <a:pt x="9" y="38"/>
                  </a:lnTo>
                  <a:lnTo>
                    <a:pt x="9" y="41"/>
                  </a:lnTo>
                  <a:lnTo>
                    <a:pt x="9" y="44"/>
                  </a:lnTo>
                  <a:lnTo>
                    <a:pt x="9" y="47"/>
                  </a:lnTo>
                  <a:lnTo>
                    <a:pt x="9" y="50"/>
                  </a:lnTo>
                  <a:lnTo>
                    <a:pt x="9" y="53"/>
                  </a:lnTo>
                  <a:lnTo>
                    <a:pt x="6" y="52"/>
                  </a:lnTo>
                  <a:lnTo>
                    <a:pt x="3" y="50"/>
                  </a:lnTo>
                  <a:lnTo>
                    <a:pt x="1" y="50"/>
                  </a:lnTo>
                  <a:lnTo>
                    <a:pt x="0" y="50"/>
                  </a:lnTo>
                  <a:lnTo>
                    <a:pt x="0" y="47"/>
                  </a:lnTo>
                  <a:lnTo>
                    <a:pt x="0" y="44"/>
                  </a:lnTo>
                  <a:lnTo>
                    <a:pt x="0" y="41"/>
                  </a:lnTo>
                  <a:lnTo>
                    <a:pt x="0" y="38"/>
                  </a:lnTo>
                  <a:lnTo>
                    <a:pt x="0" y="34"/>
                  </a:lnTo>
                  <a:lnTo>
                    <a:pt x="0" y="30"/>
                  </a:lnTo>
                  <a:lnTo>
                    <a:pt x="1" y="27"/>
                  </a:lnTo>
                  <a:lnTo>
                    <a:pt x="1" y="24"/>
                  </a:lnTo>
                  <a:lnTo>
                    <a:pt x="1" y="20"/>
                  </a:lnTo>
                  <a:lnTo>
                    <a:pt x="1" y="17"/>
                  </a:lnTo>
                  <a:lnTo>
                    <a:pt x="3" y="14"/>
                  </a:lnTo>
                  <a:lnTo>
                    <a:pt x="3" y="11"/>
                  </a:lnTo>
                  <a:lnTo>
                    <a:pt x="3" y="8"/>
                  </a:lnTo>
                  <a:lnTo>
                    <a:pt x="5" y="5"/>
                  </a:lnTo>
                  <a:lnTo>
                    <a:pt x="5" y="1"/>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14" name="Google Shape;2814;p53"/>
            <p:cNvSpPr/>
            <p:nvPr/>
          </p:nvSpPr>
          <p:spPr>
            <a:xfrm>
              <a:off x="4453" y="3457"/>
              <a:ext cx="12" cy="46"/>
            </a:xfrm>
            <a:custGeom>
              <a:avLst/>
              <a:gdLst/>
              <a:ahLst/>
              <a:cxnLst/>
              <a:rect l="l" t="t" r="r" b="b"/>
              <a:pathLst>
                <a:path w="13" h="47" extrusionOk="0">
                  <a:moveTo>
                    <a:pt x="3" y="2"/>
                  </a:moveTo>
                  <a:lnTo>
                    <a:pt x="4" y="2"/>
                  </a:lnTo>
                  <a:lnTo>
                    <a:pt x="7" y="0"/>
                  </a:lnTo>
                  <a:lnTo>
                    <a:pt x="10" y="0"/>
                  </a:lnTo>
                  <a:lnTo>
                    <a:pt x="13" y="2"/>
                  </a:lnTo>
                  <a:lnTo>
                    <a:pt x="12" y="3"/>
                  </a:lnTo>
                  <a:lnTo>
                    <a:pt x="12" y="6"/>
                  </a:lnTo>
                  <a:lnTo>
                    <a:pt x="12" y="9"/>
                  </a:lnTo>
                  <a:lnTo>
                    <a:pt x="12" y="12"/>
                  </a:lnTo>
                  <a:lnTo>
                    <a:pt x="12" y="14"/>
                  </a:lnTo>
                  <a:lnTo>
                    <a:pt x="12" y="17"/>
                  </a:lnTo>
                  <a:lnTo>
                    <a:pt x="12" y="20"/>
                  </a:lnTo>
                  <a:lnTo>
                    <a:pt x="12" y="24"/>
                  </a:lnTo>
                  <a:lnTo>
                    <a:pt x="12" y="27"/>
                  </a:lnTo>
                  <a:lnTo>
                    <a:pt x="10" y="29"/>
                  </a:lnTo>
                  <a:lnTo>
                    <a:pt x="10" y="32"/>
                  </a:lnTo>
                  <a:lnTo>
                    <a:pt x="10" y="35"/>
                  </a:lnTo>
                  <a:lnTo>
                    <a:pt x="10" y="38"/>
                  </a:lnTo>
                  <a:lnTo>
                    <a:pt x="10" y="41"/>
                  </a:lnTo>
                  <a:lnTo>
                    <a:pt x="10" y="44"/>
                  </a:lnTo>
                  <a:lnTo>
                    <a:pt x="10" y="47"/>
                  </a:lnTo>
                  <a:lnTo>
                    <a:pt x="7" y="46"/>
                  </a:lnTo>
                  <a:lnTo>
                    <a:pt x="4" y="46"/>
                  </a:lnTo>
                  <a:lnTo>
                    <a:pt x="1" y="46"/>
                  </a:lnTo>
                  <a:lnTo>
                    <a:pt x="0" y="46"/>
                  </a:lnTo>
                  <a:lnTo>
                    <a:pt x="0" y="43"/>
                  </a:lnTo>
                  <a:lnTo>
                    <a:pt x="0" y="40"/>
                  </a:lnTo>
                  <a:lnTo>
                    <a:pt x="0" y="37"/>
                  </a:lnTo>
                  <a:lnTo>
                    <a:pt x="0" y="34"/>
                  </a:lnTo>
                  <a:lnTo>
                    <a:pt x="0" y="31"/>
                  </a:lnTo>
                  <a:lnTo>
                    <a:pt x="1" y="29"/>
                  </a:lnTo>
                  <a:lnTo>
                    <a:pt x="1" y="26"/>
                  </a:lnTo>
                  <a:lnTo>
                    <a:pt x="1" y="23"/>
                  </a:lnTo>
                  <a:lnTo>
                    <a:pt x="1" y="20"/>
                  </a:lnTo>
                  <a:lnTo>
                    <a:pt x="1" y="17"/>
                  </a:lnTo>
                  <a:lnTo>
                    <a:pt x="1" y="14"/>
                  </a:lnTo>
                  <a:lnTo>
                    <a:pt x="1" y="12"/>
                  </a:lnTo>
                  <a:lnTo>
                    <a:pt x="1" y="6"/>
                  </a:lnTo>
                  <a:lnTo>
                    <a:pt x="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15" name="Google Shape;2815;p53"/>
            <p:cNvSpPr/>
            <p:nvPr/>
          </p:nvSpPr>
          <p:spPr>
            <a:xfrm>
              <a:off x="4474" y="3328"/>
              <a:ext cx="18" cy="115"/>
            </a:xfrm>
            <a:custGeom>
              <a:avLst/>
              <a:gdLst/>
              <a:ahLst/>
              <a:cxnLst/>
              <a:rect l="l" t="t" r="r" b="b"/>
              <a:pathLst>
                <a:path w="20" h="117" extrusionOk="0">
                  <a:moveTo>
                    <a:pt x="10" y="0"/>
                  </a:moveTo>
                  <a:lnTo>
                    <a:pt x="10" y="7"/>
                  </a:lnTo>
                  <a:lnTo>
                    <a:pt x="11" y="11"/>
                  </a:lnTo>
                  <a:lnTo>
                    <a:pt x="13" y="19"/>
                  </a:lnTo>
                  <a:lnTo>
                    <a:pt x="14" y="25"/>
                  </a:lnTo>
                  <a:lnTo>
                    <a:pt x="14" y="31"/>
                  </a:lnTo>
                  <a:lnTo>
                    <a:pt x="16" y="39"/>
                  </a:lnTo>
                  <a:lnTo>
                    <a:pt x="16" y="45"/>
                  </a:lnTo>
                  <a:lnTo>
                    <a:pt x="17" y="52"/>
                  </a:lnTo>
                  <a:lnTo>
                    <a:pt x="17" y="60"/>
                  </a:lnTo>
                  <a:lnTo>
                    <a:pt x="17" y="66"/>
                  </a:lnTo>
                  <a:lnTo>
                    <a:pt x="17" y="74"/>
                  </a:lnTo>
                  <a:lnTo>
                    <a:pt x="19" y="82"/>
                  </a:lnTo>
                  <a:lnTo>
                    <a:pt x="19" y="88"/>
                  </a:lnTo>
                  <a:lnTo>
                    <a:pt x="19" y="95"/>
                  </a:lnTo>
                  <a:lnTo>
                    <a:pt x="19" y="103"/>
                  </a:lnTo>
                  <a:lnTo>
                    <a:pt x="20" y="109"/>
                  </a:lnTo>
                  <a:lnTo>
                    <a:pt x="16" y="114"/>
                  </a:lnTo>
                  <a:lnTo>
                    <a:pt x="13" y="117"/>
                  </a:lnTo>
                  <a:lnTo>
                    <a:pt x="11" y="109"/>
                  </a:lnTo>
                  <a:lnTo>
                    <a:pt x="11" y="101"/>
                  </a:lnTo>
                  <a:lnTo>
                    <a:pt x="10" y="95"/>
                  </a:lnTo>
                  <a:lnTo>
                    <a:pt x="10" y="88"/>
                  </a:lnTo>
                  <a:lnTo>
                    <a:pt x="8" y="80"/>
                  </a:lnTo>
                  <a:lnTo>
                    <a:pt x="8" y="74"/>
                  </a:lnTo>
                  <a:lnTo>
                    <a:pt x="8" y="66"/>
                  </a:lnTo>
                  <a:lnTo>
                    <a:pt x="8" y="60"/>
                  </a:lnTo>
                  <a:lnTo>
                    <a:pt x="7" y="52"/>
                  </a:lnTo>
                  <a:lnTo>
                    <a:pt x="7" y="46"/>
                  </a:lnTo>
                  <a:lnTo>
                    <a:pt x="5" y="39"/>
                  </a:lnTo>
                  <a:lnTo>
                    <a:pt x="5" y="33"/>
                  </a:lnTo>
                  <a:lnTo>
                    <a:pt x="4" y="25"/>
                  </a:lnTo>
                  <a:lnTo>
                    <a:pt x="4" y="17"/>
                  </a:lnTo>
                  <a:lnTo>
                    <a:pt x="2" y="11"/>
                  </a:lnTo>
                  <a:lnTo>
                    <a:pt x="0" y="4"/>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16" name="Google Shape;2816;p53"/>
            <p:cNvSpPr/>
            <p:nvPr/>
          </p:nvSpPr>
          <p:spPr>
            <a:xfrm>
              <a:off x="4422" y="3333"/>
              <a:ext cx="11" cy="126"/>
            </a:xfrm>
            <a:custGeom>
              <a:avLst/>
              <a:gdLst/>
              <a:ahLst/>
              <a:cxnLst/>
              <a:rect l="l" t="t" r="r" b="b"/>
              <a:pathLst>
                <a:path w="12" h="129" extrusionOk="0">
                  <a:moveTo>
                    <a:pt x="9" y="2"/>
                  </a:moveTo>
                  <a:lnTo>
                    <a:pt x="9" y="5"/>
                  </a:lnTo>
                  <a:lnTo>
                    <a:pt x="11" y="8"/>
                  </a:lnTo>
                  <a:lnTo>
                    <a:pt x="11" y="12"/>
                  </a:lnTo>
                  <a:lnTo>
                    <a:pt x="11" y="17"/>
                  </a:lnTo>
                  <a:lnTo>
                    <a:pt x="11" y="21"/>
                  </a:lnTo>
                  <a:lnTo>
                    <a:pt x="12" y="26"/>
                  </a:lnTo>
                  <a:lnTo>
                    <a:pt x="12" y="31"/>
                  </a:lnTo>
                  <a:lnTo>
                    <a:pt x="12" y="37"/>
                  </a:lnTo>
                  <a:lnTo>
                    <a:pt x="12" y="41"/>
                  </a:lnTo>
                  <a:lnTo>
                    <a:pt x="12" y="46"/>
                  </a:lnTo>
                  <a:lnTo>
                    <a:pt x="11" y="51"/>
                  </a:lnTo>
                  <a:lnTo>
                    <a:pt x="11" y="57"/>
                  </a:lnTo>
                  <a:lnTo>
                    <a:pt x="11" y="61"/>
                  </a:lnTo>
                  <a:lnTo>
                    <a:pt x="11" y="66"/>
                  </a:lnTo>
                  <a:lnTo>
                    <a:pt x="11" y="70"/>
                  </a:lnTo>
                  <a:lnTo>
                    <a:pt x="11" y="77"/>
                  </a:lnTo>
                  <a:lnTo>
                    <a:pt x="11" y="80"/>
                  </a:lnTo>
                  <a:lnTo>
                    <a:pt x="11" y="83"/>
                  </a:lnTo>
                  <a:lnTo>
                    <a:pt x="11" y="86"/>
                  </a:lnTo>
                  <a:lnTo>
                    <a:pt x="11" y="90"/>
                  </a:lnTo>
                  <a:lnTo>
                    <a:pt x="11" y="93"/>
                  </a:lnTo>
                  <a:lnTo>
                    <a:pt x="11" y="96"/>
                  </a:lnTo>
                  <a:lnTo>
                    <a:pt x="11" y="99"/>
                  </a:lnTo>
                  <a:lnTo>
                    <a:pt x="11" y="104"/>
                  </a:lnTo>
                  <a:lnTo>
                    <a:pt x="11" y="107"/>
                  </a:lnTo>
                  <a:lnTo>
                    <a:pt x="11" y="110"/>
                  </a:lnTo>
                  <a:lnTo>
                    <a:pt x="11" y="113"/>
                  </a:lnTo>
                  <a:lnTo>
                    <a:pt x="11" y="116"/>
                  </a:lnTo>
                  <a:lnTo>
                    <a:pt x="9" y="119"/>
                  </a:lnTo>
                  <a:lnTo>
                    <a:pt x="9" y="122"/>
                  </a:lnTo>
                  <a:lnTo>
                    <a:pt x="9" y="125"/>
                  </a:lnTo>
                  <a:lnTo>
                    <a:pt x="9" y="129"/>
                  </a:lnTo>
                  <a:lnTo>
                    <a:pt x="0" y="124"/>
                  </a:lnTo>
                  <a:lnTo>
                    <a:pt x="0" y="121"/>
                  </a:lnTo>
                  <a:lnTo>
                    <a:pt x="0" y="119"/>
                  </a:lnTo>
                  <a:lnTo>
                    <a:pt x="0" y="115"/>
                  </a:lnTo>
                  <a:lnTo>
                    <a:pt x="0" y="112"/>
                  </a:lnTo>
                  <a:lnTo>
                    <a:pt x="0" y="109"/>
                  </a:lnTo>
                  <a:lnTo>
                    <a:pt x="1" y="106"/>
                  </a:lnTo>
                  <a:lnTo>
                    <a:pt x="1" y="101"/>
                  </a:lnTo>
                  <a:lnTo>
                    <a:pt x="1" y="99"/>
                  </a:lnTo>
                  <a:lnTo>
                    <a:pt x="1" y="95"/>
                  </a:lnTo>
                  <a:lnTo>
                    <a:pt x="1" y="92"/>
                  </a:lnTo>
                  <a:lnTo>
                    <a:pt x="1" y="87"/>
                  </a:lnTo>
                  <a:lnTo>
                    <a:pt x="3" y="84"/>
                  </a:lnTo>
                  <a:lnTo>
                    <a:pt x="1" y="81"/>
                  </a:lnTo>
                  <a:lnTo>
                    <a:pt x="1" y="78"/>
                  </a:lnTo>
                  <a:lnTo>
                    <a:pt x="1" y="75"/>
                  </a:lnTo>
                  <a:lnTo>
                    <a:pt x="1" y="73"/>
                  </a:lnTo>
                  <a:lnTo>
                    <a:pt x="1" y="69"/>
                  </a:lnTo>
                  <a:lnTo>
                    <a:pt x="1" y="64"/>
                  </a:lnTo>
                  <a:lnTo>
                    <a:pt x="0" y="60"/>
                  </a:lnTo>
                  <a:lnTo>
                    <a:pt x="0" y="57"/>
                  </a:lnTo>
                  <a:lnTo>
                    <a:pt x="0" y="51"/>
                  </a:lnTo>
                  <a:lnTo>
                    <a:pt x="0" y="46"/>
                  </a:lnTo>
                  <a:lnTo>
                    <a:pt x="0" y="43"/>
                  </a:lnTo>
                  <a:lnTo>
                    <a:pt x="0" y="38"/>
                  </a:lnTo>
                  <a:lnTo>
                    <a:pt x="0" y="32"/>
                  </a:lnTo>
                  <a:lnTo>
                    <a:pt x="0" y="28"/>
                  </a:lnTo>
                  <a:lnTo>
                    <a:pt x="0" y="23"/>
                  </a:lnTo>
                  <a:lnTo>
                    <a:pt x="0" y="18"/>
                  </a:lnTo>
                  <a:lnTo>
                    <a:pt x="0" y="14"/>
                  </a:lnTo>
                  <a:lnTo>
                    <a:pt x="0" y="9"/>
                  </a:lnTo>
                  <a:lnTo>
                    <a:pt x="0" y="5"/>
                  </a:lnTo>
                  <a:lnTo>
                    <a:pt x="0" y="0"/>
                  </a:lnTo>
                  <a:lnTo>
                    <a:pt x="9"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17" name="Google Shape;2817;p53"/>
            <p:cNvSpPr/>
            <p:nvPr/>
          </p:nvSpPr>
          <p:spPr>
            <a:xfrm>
              <a:off x="4452" y="3335"/>
              <a:ext cx="16" cy="117"/>
            </a:xfrm>
            <a:custGeom>
              <a:avLst/>
              <a:gdLst/>
              <a:ahLst/>
              <a:cxnLst/>
              <a:rect l="l" t="t" r="r" b="b"/>
              <a:pathLst>
                <a:path w="18" h="120" extrusionOk="0">
                  <a:moveTo>
                    <a:pt x="8" y="0"/>
                  </a:moveTo>
                  <a:lnTo>
                    <a:pt x="9" y="6"/>
                  </a:lnTo>
                  <a:lnTo>
                    <a:pt x="12" y="12"/>
                  </a:lnTo>
                  <a:lnTo>
                    <a:pt x="14" y="18"/>
                  </a:lnTo>
                  <a:lnTo>
                    <a:pt x="15" y="26"/>
                  </a:lnTo>
                  <a:lnTo>
                    <a:pt x="15" y="33"/>
                  </a:lnTo>
                  <a:lnTo>
                    <a:pt x="15" y="41"/>
                  </a:lnTo>
                  <a:lnTo>
                    <a:pt x="17" y="49"/>
                  </a:lnTo>
                  <a:lnTo>
                    <a:pt x="17" y="56"/>
                  </a:lnTo>
                  <a:lnTo>
                    <a:pt x="17" y="64"/>
                  </a:lnTo>
                  <a:lnTo>
                    <a:pt x="17" y="71"/>
                  </a:lnTo>
                  <a:lnTo>
                    <a:pt x="17" y="81"/>
                  </a:lnTo>
                  <a:lnTo>
                    <a:pt x="17" y="88"/>
                  </a:lnTo>
                  <a:lnTo>
                    <a:pt x="17" y="96"/>
                  </a:lnTo>
                  <a:lnTo>
                    <a:pt x="17" y="104"/>
                  </a:lnTo>
                  <a:lnTo>
                    <a:pt x="17" y="111"/>
                  </a:lnTo>
                  <a:lnTo>
                    <a:pt x="18" y="119"/>
                  </a:lnTo>
                  <a:lnTo>
                    <a:pt x="11" y="120"/>
                  </a:lnTo>
                  <a:lnTo>
                    <a:pt x="9" y="117"/>
                  </a:lnTo>
                  <a:lnTo>
                    <a:pt x="9" y="113"/>
                  </a:lnTo>
                  <a:lnTo>
                    <a:pt x="8" y="110"/>
                  </a:lnTo>
                  <a:lnTo>
                    <a:pt x="8" y="105"/>
                  </a:lnTo>
                  <a:lnTo>
                    <a:pt x="8" y="101"/>
                  </a:lnTo>
                  <a:lnTo>
                    <a:pt x="8" y="97"/>
                  </a:lnTo>
                  <a:lnTo>
                    <a:pt x="8" y="93"/>
                  </a:lnTo>
                  <a:lnTo>
                    <a:pt x="8" y="88"/>
                  </a:lnTo>
                  <a:lnTo>
                    <a:pt x="8" y="82"/>
                  </a:lnTo>
                  <a:lnTo>
                    <a:pt x="8" y="78"/>
                  </a:lnTo>
                  <a:lnTo>
                    <a:pt x="8" y="75"/>
                  </a:lnTo>
                  <a:lnTo>
                    <a:pt x="8" y="70"/>
                  </a:lnTo>
                  <a:lnTo>
                    <a:pt x="6" y="65"/>
                  </a:lnTo>
                  <a:lnTo>
                    <a:pt x="6" y="61"/>
                  </a:lnTo>
                  <a:lnTo>
                    <a:pt x="6" y="58"/>
                  </a:lnTo>
                  <a:lnTo>
                    <a:pt x="6" y="55"/>
                  </a:lnTo>
                  <a:lnTo>
                    <a:pt x="6" y="50"/>
                  </a:lnTo>
                  <a:lnTo>
                    <a:pt x="6" y="47"/>
                  </a:lnTo>
                  <a:lnTo>
                    <a:pt x="5" y="44"/>
                  </a:lnTo>
                  <a:lnTo>
                    <a:pt x="5" y="41"/>
                  </a:lnTo>
                  <a:lnTo>
                    <a:pt x="5" y="38"/>
                  </a:lnTo>
                  <a:lnTo>
                    <a:pt x="5" y="35"/>
                  </a:lnTo>
                  <a:lnTo>
                    <a:pt x="3" y="32"/>
                  </a:lnTo>
                  <a:lnTo>
                    <a:pt x="3" y="29"/>
                  </a:lnTo>
                  <a:lnTo>
                    <a:pt x="3" y="24"/>
                  </a:lnTo>
                  <a:lnTo>
                    <a:pt x="3" y="21"/>
                  </a:lnTo>
                  <a:lnTo>
                    <a:pt x="2" y="18"/>
                  </a:lnTo>
                  <a:lnTo>
                    <a:pt x="2" y="15"/>
                  </a:lnTo>
                  <a:lnTo>
                    <a:pt x="2" y="12"/>
                  </a:lnTo>
                  <a:lnTo>
                    <a:pt x="2" y="9"/>
                  </a:lnTo>
                  <a:lnTo>
                    <a:pt x="0" y="4"/>
                  </a:lnTo>
                  <a:lnTo>
                    <a:pt x="0" y="1"/>
                  </a:lnTo>
                  <a:lnTo>
                    <a:pt x="2" y="1"/>
                  </a:lnTo>
                  <a:lnTo>
                    <a:pt x="5" y="1"/>
                  </a:lnTo>
                  <a:lnTo>
                    <a:pt x="6" y="0"/>
                  </a:lnTo>
                  <a:lnTo>
                    <a:pt x="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18" name="Google Shape;2818;p53"/>
            <p:cNvSpPr/>
            <p:nvPr/>
          </p:nvSpPr>
          <p:spPr>
            <a:xfrm>
              <a:off x="4399" y="3332"/>
              <a:ext cx="11" cy="122"/>
            </a:xfrm>
            <a:custGeom>
              <a:avLst/>
              <a:gdLst/>
              <a:ahLst/>
              <a:cxnLst/>
              <a:rect l="l" t="t" r="r" b="b"/>
              <a:pathLst>
                <a:path w="13" h="125" extrusionOk="0">
                  <a:moveTo>
                    <a:pt x="3" y="0"/>
                  </a:moveTo>
                  <a:lnTo>
                    <a:pt x="13" y="3"/>
                  </a:lnTo>
                  <a:lnTo>
                    <a:pt x="13" y="7"/>
                  </a:lnTo>
                  <a:lnTo>
                    <a:pt x="13" y="15"/>
                  </a:lnTo>
                  <a:lnTo>
                    <a:pt x="13" y="22"/>
                  </a:lnTo>
                  <a:lnTo>
                    <a:pt x="13" y="30"/>
                  </a:lnTo>
                  <a:lnTo>
                    <a:pt x="13" y="38"/>
                  </a:lnTo>
                  <a:lnTo>
                    <a:pt x="13" y="47"/>
                  </a:lnTo>
                  <a:lnTo>
                    <a:pt x="13" y="56"/>
                  </a:lnTo>
                  <a:lnTo>
                    <a:pt x="13" y="65"/>
                  </a:lnTo>
                  <a:lnTo>
                    <a:pt x="11" y="73"/>
                  </a:lnTo>
                  <a:lnTo>
                    <a:pt x="11" y="82"/>
                  </a:lnTo>
                  <a:lnTo>
                    <a:pt x="11" y="90"/>
                  </a:lnTo>
                  <a:lnTo>
                    <a:pt x="11" y="99"/>
                  </a:lnTo>
                  <a:lnTo>
                    <a:pt x="11" y="105"/>
                  </a:lnTo>
                  <a:lnTo>
                    <a:pt x="11" y="113"/>
                  </a:lnTo>
                  <a:lnTo>
                    <a:pt x="11" y="119"/>
                  </a:lnTo>
                  <a:lnTo>
                    <a:pt x="11" y="125"/>
                  </a:lnTo>
                  <a:lnTo>
                    <a:pt x="3" y="120"/>
                  </a:lnTo>
                  <a:lnTo>
                    <a:pt x="2" y="113"/>
                  </a:lnTo>
                  <a:lnTo>
                    <a:pt x="2" y="105"/>
                  </a:lnTo>
                  <a:lnTo>
                    <a:pt x="2" y="97"/>
                  </a:lnTo>
                  <a:lnTo>
                    <a:pt x="2" y="91"/>
                  </a:lnTo>
                  <a:lnTo>
                    <a:pt x="0" y="84"/>
                  </a:lnTo>
                  <a:lnTo>
                    <a:pt x="0" y="76"/>
                  </a:lnTo>
                  <a:lnTo>
                    <a:pt x="0" y="67"/>
                  </a:lnTo>
                  <a:lnTo>
                    <a:pt x="0" y="61"/>
                  </a:lnTo>
                  <a:lnTo>
                    <a:pt x="0" y="52"/>
                  </a:lnTo>
                  <a:lnTo>
                    <a:pt x="0" y="44"/>
                  </a:lnTo>
                  <a:lnTo>
                    <a:pt x="0" y="36"/>
                  </a:lnTo>
                  <a:lnTo>
                    <a:pt x="2" y="29"/>
                  </a:lnTo>
                  <a:lnTo>
                    <a:pt x="2" y="21"/>
                  </a:lnTo>
                  <a:lnTo>
                    <a:pt x="2" y="13"/>
                  </a:lnTo>
                  <a:lnTo>
                    <a:pt x="2" y="7"/>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19" name="Google Shape;2819;p53"/>
            <p:cNvSpPr/>
            <p:nvPr/>
          </p:nvSpPr>
          <p:spPr>
            <a:xfrm>
              <a:off x="4337" y="2604"/>
              <a:ext cx="204" cy="317"/>
            </a:xfrm>
            <a:custGeom>
              <a:avLst/>
              <a:gdLst/>
              <a:ahLst/>
              <a:cxnLst/>
              <a:rect l="l" t="t" r="r" b="b"/>
              <a:pathLst>
                <a:path w="222" h="324" extrusionOk="0">
                  <a:moveTo>
                    <a:pt x="153" y="0"/>
                  </a:moveTo>
                  <a:lnTo>
                    <a:pt x="156" y="2"/>
                  </a:lnTo>
                  <a:lnTo>
                    <a:pt x="161" y="5"/>
                  </a:lnTo>
                  <a:lnTo>
                    <a:pt x="164" y="6"/>
                  </a:lnTo>
                  <a:lnTo>
                    <a:pt x="168" y="8"/>
                  </a:lnTo>
                  <a:lnTo>
                    <a:pt x="173" y="11"/>
                  </a:lnTo>
                  <a:lnTo>
                    <a:pt x="178" y="12"/>
                  </a:lnTo>
                  <a:lnTo>
                    <a:pt x="182" y="14"/>
                  </a:lnTo>
                  <a:lnTo>
                    <a:pt x="187" y="15"/>
                  </a:lnTo>
                  <a:lnTo>
                    <a:pt x="190" y="17"/>
                  </a:lnTo>
                  <a:lnTo>
                    <a:pt x="194" y="20"/>
                  </a:lnTo>
                  <a:lnTo>
                    <a:pt x="197" y="21"/>
                  </a:lnTo>
                  <a:lnTo>
                    <a:pt x="202" y="24"/>
                  </a:lnTo>
                  <a:lnTo>
                    <a:pt x="207" y="26"/>
                  </a:lnTo>
                  <a:lnTo>
                    <a:pt x="210" y="29"/>
                  </a:lnTo>
                  <a:lnTo>
                    <a:pt x="213" y="32"/>
                  </a:lnTo>
                  <a:lnTo>
                    <a:pt x="216" y="35"/>
                  </a:lnTo>
                  <a:lnTo>
                    <a:pt x="217" y="40"/>
                  </a:lnTo>
                  <a:lnTo>
                    <a:pt x="219" y="43"/>
                  </a:lnTo>
                  <a:lnTo>
                    <a:pt x="219" y="44"/>
                  </a:lnTo>
                  <a:lnTo>
                    <a:pt x="217" y="43"/>
                  </a:lnTo>
                  <a:lnTo>
                    <a:pt x="214" y="41"/>
                  </a:lnTo>
                  <a:lnTo>
                    <a:pt x="213" y="38"/>
                  </a:lnTo>
                  <a:lnTo>
                    <a:pt x="210" y="37"/>
                  </a:lnTo>
                  <a:lnTo>
                    <a:pt x="205" y="34"/>
                  </a:lnTo>
                  <a:lnTo>
                    <a:pt x="200" y="32"/>
                  </a:lnTo>
                  <a:lnTo>
                    <a:pt x="196" y="29"/>
                  </a:lnTo>
                  <a:lnTo>
                    <a:pt x="193" y="28"/>
                  </a:lnTo>
                  <a:lnTo>
                    <a:pt x="187" y="24"/>
                  </a:lnTo>
                  <a:lnTo>
                    <a:pt x="182" y="21"/>
                  </a:lnTo>
                  <a:lnTo>
                    <a:pt x="176" y="20"/>
                  </a:lnTo>
                  <a:lnTo>
                    <a:pt x="173" y="17"/>
                  </a:lnTo>
                  <a:lnTo>
                    <a:pt x="167" y="15"/>
                  </a:lnTo>
                  <a:lnTo>
                    <a:pt x="162" y="14"/>
                  </a:lnTo>
                  <a:lnTo>
                    <a:pt x="158" y="12"/>
                  </a:lnTo>
                  <a:lnTo>
                    <a:pt x="155" y="12"/>
                  </a:lnTo>
                  <a:lnTo>
                    <a:pt x="152" y="12"/>
                  </a:lnTo>
                  <a:lnTo>
                    <a:pt x="147" y="12"/>
                  </a:lnTo>
                  <a:lnTo>
                    <a:pt x="144" y="14"/>
                  </a:lnTo>
                  <a:lnTo>
                    <a:pt x="141" y="17"/>
                  </a:lnTo>
                  <a:lnTo>
                    <a:pt x="136" y="17"/>
                  </a:lnTo>
                  <a:lnTo>
                    <a:pt x="132" y="18"/>
                  </a:lnTo>
                  <a:lnTo>
                    <a:pt x="127" y="21"/>
                  </a:lnTo>
                  <a:lnTo>
                    <a:pt x="124" y="23"/>
                  </a:lnTo>
                  <a:lnTo>
                    <a:pt x="119" y="26"/>
                  </a:lnTo>
                  <a:lnTo>
                    <a:pt x="116" y="29"/>
                  </a:lnTo>
                  <a:lnTo>
                    <a:pt x="112" y="31"/>
                  </a:lnTo>
                  <a:lnTo>
                    <a:pt x="109" y="34"/>
                  </a:lnTo>
                  <a:lnTo>
                    <a:pt x="116" y="38"/>
                  </a:lnTo>
                  <a:lnTo>
                    <a:pt x="124" y="41"/>
                  </a:lnTo>
                  <a:lnTo>
                    <a:pt x="133" y="46"/>
                  </a:lnTo>
                  <a:lnTo>
                    <a:pt x="142" y="50"/>
                  </a:lnTo>
                  <a:lnTo>
                    <a:pt x="152" y="54"/>
                  </a:lnTo>
                  <a:lnTo>
                    <a:pt x="161" y="57"/>
                  </a:lnTo>
                  <a:lnTo>
                    <a:pt x="171" y="61"/>
                  </a:lnTo>
                  <a:lnTo>
                    <a:pt x="181" y="67"/>
                  </a:lnTo>
                  <a:lnTo>
                    <a:pt x="188" y="70"/>
                  </a:lnTo>
                  <a:lnTo>
                    <a:pt x="196" y="76"/>
                  </a:lnTo>
                  <a:lnTo>
                    <a:pt x="204" y="83"/>
                  </a:lnTo>
                  <a:lnTo>
                    <a:pt x="210" y="90"/>
                  </a:lnTo>
                  <a:lnTo>
                    <a:pt x="214" y="98"/>
                  </a:lnTo>
                  <a:lnTo>
                    <a:pt x="217" y="107"/>
                  </a:lnTo>
                  <a:lnTo>
                    <a:pt x="219" y="118"/>
                  </a:lnTo>
                  <a:lnTo>
                    <a:pt x="219" y="128"/>
                  </a:lnTo>
                  <a:lnTo>
                    <a:pt x="219" y="139"/>
                  </a:lnTo>
                  <a:lnTo>
                    <a:pt x="220" y="151"/>
                  </a:lnTo>
                  <a:lnTo>
                    <a:pt x="220" y="162"/>
                  </a:lnTo>
                  <a:lnTo>
                    <a:pt x="222" y="173"/>
                  </a:lnTo>
                  <a:lnTo>
                    <a:pt x="220" y="183"/>
                  </a:lnTo>
                  <a:lnTo>
                    <a:pt x="220" y="196"/>
                  </a:lnTo>
                  <a:lnTo>
                    <a:pt x="220" y="206"/>
                  </a:lnTo>
                  <a:lnTo>
                    <a:pt x="220" y="219"/>
                  </a:lnTo>
                  <a:lnTo>
                    <a:pt x="220" y="229"/>
                  </a:lnTo>
                  <a:lnTo>
                    <a:pt x="220" y="240"/>
                  </a:lnTo>
                  <a:lnTo>
                    <a:pt x="219" y="252"/>
                  </a:lnTo>
                  <a:lnTo>
                    <a:pt x="219" y="263"/>
                  </a:lnTo>
                  <a:lnTo>
                    <a:pt x="219" y="275"/>
                  </a:lnTo>
                  <a:lnTo>
                    <a:pt x="219" y="286"/>
                  </a:lnTo>
                  <a:lnTo>
                    <a:pt x="219" y="297"/>
                  </a:lnTo>
                  <a:lnTo>
                    <a:pt x="219" y="309"/>
                  </a:lnTo>
                  <a:lnTo>
                    <a:pt x="216" y="312"/>
                  </a:lnTo>
                  <a:lnTo>
                    <a:pt x="213" y="315"/>
                  </a:lnTo>
                  <a:lnTo>
                    <a:pt x="208" y="318"/>
                  </a:lnTo>
                  <a:lnTo>
                    <a:pt x="205" y="320"/>
                  </a:lnTo>
                  <a:lnTo>
                    <a:pt x="200" y="321"/>
                  </a:lnTo>
                  <a:lnTo>
                    <a:pt x="196" y="323"/>
                  </a:lnTo>
                  <a:lnTo>
                    <a:pt x="191" y="323"/>
                  </a:lnTo>
                  <a:lnTo>
                    <a:pt x="188" y="324"/>
                  </a:lnTo>
                  <a:lnTo>
                    <a:pt x="184" y="324"/>
                  </a:lnTo>
                  <a:lnTo>
                    <a:pt x="179" y="324"/>
                  </a:lnTo>
                  <a:lnTo>
                    <a:pt x="174" y="324"/>
                  </a:lnTo>
                  <a:lnTo>
                    <a:pt x="170" y="323"/>
                  </a:lnTo>
                  <a:lnTo>
                    <a:pt x="167" y="323"/>
                  </a:lnTo>
                  <a:lnTo>
                    <a:pt x="164" y="321"/>
                  </a:lnTo>
                  <a:lnTo>
                    <a:pt x="159" y="320"/>
                  </a:lnTo>
                  <a:lnTo>
                    <a:pt x="158" y="318"/>
                  </a:lnTo>
                  <a:lnTo>
                    <a:pt x="156" y="315"/>
                  </a:lnTo>
                  <a:lnTo>
                    <a:pt x="155" y="310"/>
                  </a:lnTo>
                  <a:lnTo>
                    <a:pt x="153" y="303"/>
                  </a:lnTo>
                  <a:lnTo>
                    <a:pt x="153" y="294"/>
                  </a:lnTo>
                  <a:lnTo>
                    <a:pt x="153" y="283"/>
                  </a:lnTo>
                  <a:lnTo>
                    <a:pt x="153" y="271"/>
                  </a:lnTo>
                  <a:lnTo>
                    <a:pt x="155" y="258"/>
                  </a:lnTo>
                  <a:lnTo>
                    <a:pt x="155" y="245"/>
                  </a:lnTo>
                  <a:lnTo>
                    <a:pt x="156" y="231"/>
                  </a:lnTo>
                  <a:lnTo>
                    <a:pt x="156" y="216"/>
                  </a:lnTo>
                  <a:lnTo>
                    <a:pt x="158" y="202"/>
                  </a:lnTo>
                  <a:lnTo>
                    <a:pt x="158" y="187"/>
                  </a:lnTo>
                  <a:lnTo>
                    <a:pt x="158" y="173"/>
                  </a:lnTo>
                  <a:lnTo>
                    <a:pt x="158" y="159"/>
                  </a:lnTo>
                  <a:lnTo>
                    <a:pt x="156" y="147"/>
                  </a:lnTo>
                  <a:lnTo>
                    <a:pt x="155" y="135"/>
                  </a:lnTo>
                  <a:lnTo>
                    <a:pt x="152" y="127"/>
                  </a:lnTo>
                  <a:lnTo>
                    <a:pt x="147" y="122"/>
                  </a:lnTo>
                  <a:lnTo>
                    <a:pt x="142" y="116"/>
                  </a:lnTo>
                  <a:lnTo>
                    <a:pt x="138" y="113"/>
                  </a:lnTo>
                  <a:lnTo>
                    <a:pt x="133" y="109"/>
                  </a:lnTo>
                  <a:lnTo>
                    <a:pt x="127" y="106"/>
                  </a:lnTo>
                  <a:lnTo>
                    <a:pt x="121" y="102"/>
                  </a:lnTo>
                  <a:lnTo>
                    <a:pt x="116" y="99"/>
                  </a:lnTo>
                  <a:lnTo>
                    <a:pt x="109" y="96"/>
                  </a:lnTo>
                  <a:lnTo>
                    <a:pt x="103" y="95"/>
                  </a:lnTo>
                  <a:lnTo>
                    <a:pt x="96" y="93"/>
                  </a:lnTo>
                  <a:lnTo>
                    <a:pt x="89" y="92"/>
                  </a:lnTo>
                  <a:lnTo>
                    <a:pt x="83" y="90"/>
                  </a:lnTo>
                  <a:lnTo>
                    <a:pt x="77" y="89"/>
                  </a:lnTo>
                  <a:lnTo>
                    <a:pt x="70" y="87"/>
                  </a:lnTo>
                  <a:lnTo>
                    <a:pt x="66" y="87"/>
                  </a:lnTo>
                  <a:lnTo>
                    <a:pt x="61" y="86"/>
                  </a:lnTo>
                  <a:lnTo>
                    <a:pt x="57" y="84"/>
                  </a:lnTo>
                  <a:lnTo>
                    <a:pt x="52" y="83"/>
                  </a:lnTo>
                  <a:lnTo>
                    <a:pt x="49" y="83"/>
                  </a:lnTo>
                  <a:lnTo>
                    <a:pt x="44" y="81"/>
                  </a:lnTo>
                  <a:lnTo>
                    <a:pt x="40" y="81"/>
                  </a:lnTo>
                  <a:lnTo>
                    <a:pt x="35" y="81"/>
                  </a:lnTo>
                  <a:lnTo>
                    <a:pt x="32" y="81"/>
                  </a:lnTo>
                  <a:lnTo>
                    <a:pt x="28" y="80"/>
                  </a:lnTo>
                  <a:lnTo>
                    <a:pt x="23" y="80"/>
                  </a:lnTo>
                  <a:lnTo>
                    <a:pt x="18" y="78"/>
                  </a:lnTo>
                  <a:lnTo>
                    <a:pt x="15" y="78"/>
                  </a:lnTo>
                  <a:lnTo>
                    <a:pt x="11" y="76"/>
                  </a:lnTo>
                  <a:lnTo>
                    <a:pt x="8" y="76"/>
                  </a:lnTo>
                  <a:lnTo>
                    <a:pt x="3" y="75"/>
                  </a:lnTo>
                  <a:lnTo>
                    <a:pt x="0" y="75"/>
                  </a:lnTo>
                  <a:lnTo>
                    <a:pt x="5" y="72"/>
                  </a:lnTo>
                  <a:lnTo>
                    <a:pt x="9" y="70"/>
                  </a:lnTo>
                  <a:lnTo>
                    <a:pt x="14" y="67"/>
                  </a:lnTo>
                  <a:lnTo>
                    <a:pt x="18" y="67"/>
                  </a:lnTo>
                  <a:lnTo>
                    <a:pt x="23" y="67"/>
                  </a:lnTo>
                  <a:lnTo>
                    <a:pt x="29" y="67"/>
                  </a:lnTo>
                  <a:lnTo>
                    <a:pt x="34" y="69"/>
                  </a:lnTo>
                  <a:lnTo>
                    <a:pt x="40" y="70"/>
                  </a:lnTo>
                  <a:lnTo>
                    <a:pt x="44" y="70"/>
                  </a:lnTo>
                  <a:lnTo>
                    <a:pt x="49" y="72"/>
                  </a:lnTo>
                  <a:lnTo>
                    <a:pt x="55" y="73"/>
                  </a:lnTo>
                  <a:lnTo>
                    <a:pt x="61" y="75"/>
                  </a:lnTo>
                  <a:lnTo>
                    <a:pt x="66" y="76"/>
                  </a:lnTo>
                  <a:lnTo>
                    <a:pt x="70" y="78"/>
                  </a:lnTo>
                  <a:lnTo>
                    <a:pt x="75" y="78"/>
                  </a:lnTo>
                  <a:lnTo>
                    <a:pt x="81" y="78"/>
                  </a:lnTo>
                  <a:lnTo>
                    <a:pt x="87" y="80"/>
                  </a:lnTo>
                  <a:lnTo>
                    <a:pt x="95" y="81"/>
                  </a:lnTo>
                  <a:lnTo>
                    <a:pt x="101" y="83"/>
                  </a:lnTo>
                  <a:lnTo>
                    <a:pt x="109" y="86"/>
                  </a:lnTo>
                  <a:lnTo>
                    <a:pt x="116" y="87"/>
                  </a:lnTo>
                  <a:lnTo>
                    <a:pt x="122" y="90"/>
                  </a:lnTo>
                  <a:lnTo>
                    <a:pt x="130" y="93"/>
                  </a:lnTo>
                  <a:lnTo>
                    <a:pt x="136" y="98"/>
                  </a:lnTo>
                  <a:lnTo>
                    <a:pt x="142" y="102"/>
                  </a:lnTo>
                  <a:lnTo>
                    <a:pt x="148" y="107"/>
                  </a:lnTo>
                  <a:lnTo>
                    <a:pt x="153" y="112"/>
                  </a:lnTo>
                  <a:lnTo>
                    <a:pt x="158" y="118"/>
                  </a:lnTo>
                  <a:lnTo>
                    <a:pt x="161" y="122"/>
                  </a:lnTo>
                  <a:lnTo>
                    <a:pt x="164" y="128"/>
                  </a:lnTo>
                  <a:lnTo>
                    <a:pt x="165" y="136"/>
                  </a:lnTo>
                  <a:lnTo>
                    <a:pt x="167" y="144"/>
                  </a:lnTo>
                  <a:lnTo>
                    <a:pt x="167" y="153"/>
                  </a:lnTo>
                  <a:lnTo>
                    <a:pt x="167" y="164"/>
                  </a:lnTo>
                  <a:lnTo>
                    <a:pt x="167" y="173"/>
                  </a:lnTo>
                  <a:lnTo>
                    <a:pt x="167" y="183"/>
                  </a:lnTo>
                  <a:lnTo>
                    <a:pt x="167" y="193"/>
                  </a:lnTo>
                  <a:lnTo>
                    <a:pt x="165" y="203"/>
                  </a:lnTo>
                  <a:lnTo>
                    <a:pt x="165" y="213"/>
                  </a:lnTo>
                  <a:lnTo>
                    <a:pt x="165" y="223"/>
                  </a:lnTo>
                  <a:lnTo>
                    <a:pt x="165" y="234"/>
                  </a:lnTo>
                  <a:lnTo>
                    <a:pt x="164" y="243"/>
                  </a:lnTo>
                  <a:lnTo>
                    <a:pt x="164" y="254"/>
                  </a:lnTo>
                  <a:lnTo>
                    <a:pt x="164" y="263"/>
                  </a:lnTo>
                  <a:lnTo>
                    <a:pt x="164" y="274"/>
                  </a:lnTo>
                  <a:lnTo>
                    <a:pt x="164" y="284"/>
                  </a:lnTo>
                  <a:lnTo>
                    <a:pt x="164" y="295"/>
                  </a:lnTo>
                  <a:lnTo>
                    <a:pt x="165" y="304"/>
                  </a:lnTo>
                  <a:lnTo>
                    <a:pt x="167" y="307"/>
                  </a:lnTo>
                  <a:lnTo>
                    <a:pt x="170" y="310"/>
                  </a:lnTo>
                  <a:lnTo>
                    <a:pt x="173" y="312"/>
                  </a:lnTo>
                  <a:lnTo>
                    <a:pt x="176" y="313"/>
                  </a:lnTo>
                  <a:lnTo>
                    <a:pt x="179" y="313"/>
                  </a:lnTo>
                  <a:lnTo>
                    <a:pt x="184" y="315"/>
                  </a:lnTo>
                  <a:lnTo>
                    <a:pt x="188" y="315"/>
                  </a:lnTo>
                  <a:lnTo>
                    <a:pt x="193" y="315"/>
                  </a:lnTo>
                  <a:lnTo>
                    <a:pt x="196" y="313"/>
                  </a:lnTo>
                  <a:lnTo>
                    <a:pt x="199" y="312"/>
                  </a:lnTo>
                  <a:lnTo>
                    <a:pt x="202" y="309"/>
                  </a:lnTo>
                  <a:lnTo>
                    <a:pt x="205" y="307"/>
                  </a:lnTo>
                  <a:lnTo>
                    <a:pt x="207" y="304"/>
                  </a:lnTo>
                  <a:lnTo>
                    <a:pt x="208" y="301"/>
                  </a:lnTo>
                  <a:lnTo>
                    <a:pt x="208" y="298"/>
                  </a:lnTo>
                  <a:lnTo>
                    <a:pt x="208" y="295"/>
                  </a:lnTo>
                  <a:lnTo>
                    <a:pt x="208" y="281"/>
                  </a:lnTo>
                  <a:lnTo>
                    <a:pt x="208" y="269"/>
                  </a:lnTo>
                  <a:lnTo>
                    <a:pt x="208" y="257"/>
                  </a:lnTo>
                  <a:lnTo>
                    <a:pt x="210" y="245"/>
                  </a:lnTo>
                  <a:lnTo>
                    <a:pt x="210" y="232"/>
                  </a:lnTo>
                  <a:lnTo>
                    <a:pt x="210" y="220"/>
                  </a:lnTo>
                  <a:lnTo>
                    <a:pt x="210" y="208"/>
                  </a:lnTo>
                  <a:lnTo>
                    <a:pt x="211" y="196"/>
                  </a:lnTo>
                  <a:lnTo>
                    <a:pt x="211" y="183"/>
                  </a:lnTo>
                  <a:lnTo>
                    <a:pt x="211" y="171"/>
                  </a:lnTo>
                  <a:lnTo>
                    <a:pt x="210" y="159"/>
                  </a:lnTo>
                  <a:lnTo>
                    <a:pt x="210" y="147"/>
                  </a:lnTo>
                  <a:lnTo>
                    <a:pt x="208" y="135"/>
                  </a:lnTo>
                  <a:lnTo>
                    <a:pt x="208" y="122"/>
                  </a:lnTo>
                  <a:lnTo>
                    <a:pt x="207" y="110"/>
                  </a:lnTo>
                  <a:lnTo>
                    <a:pt x="204" y="99"/>
                  </a:lnTo>
                  <a:lnTo>
                    <a:pt x="197" y="93"/>
                  </a:lnTo>
                  <a:lnTo>
                    <a:pt x="193" y="87"/>
                  </a:lnTo>
                  <a:lnTo>
                    <a:pt x="185" y="83"/>
                  </a:lnTo>
                  <a:lnTo>
                    <a:pt x="179" y="78"/>
                  </a:lnTo>
                  <a:lnTo>
                    <a:pt x="171" y="73"/>
                  </a:lnTo>
                  <a:lnTo>
                    <a:pt x="165" y="70"/>
                  </a:lnTo>
                  <a:lnTo>
                    <a:pt x="158" y="67"/>
                  </a:lnTo>
                  <a:lnTo>
                    <a:pt x="152" y="64"/>
                  </a:lnTo>
                  <a:lnTo>
                    <a:pt x="144" y="61"/>
                  </a:lnTo>
                  <a:lnTo>
                    <a:pt x="136" y="58"/>
                  </a:lnTo>
                  <a:lnTo>
                    <a:pt x="129" y="55"/>
                  </a:lnTo>
                  <a:lnTo>
                    <a:pt x="122" y="52"/>
                  </a:lnTo>
                  <a:lnTo>
                    <a:pt x="115" y="49"/>
                  </a:lnTo>
                  <a:lnTo>
                    <a:pt x="107" y="44"/>
                  </a:lnTo>
                  <a:lnTo>
                    <a:pt x="101" y="41"/>
                  </a:lnTo>
                  <a:lnTo>
                    <a:pt x="95" y="37"/>
                  </a:lnTo>
                  <a:lnTo>
                    <a:pt x="96" y="32"/>
                  </a:lnTo>
                  <a:lnTo>
                    <a:pt x="100" y="29"/>
                  </a:lnTo>
                  <a:lnTo>
                    <a:pt x="103" y="26"/>
                  </a:lnTo>
                  <a:lnTo>
                    <a:pt x="106" y="23"/>
                  </a:lnTo>
                  <a:lnTo>
                    <a:pt x="109" y="20"/>
                  </a:lnTo>
                  <a:lnTo>
                    <a:pt x="112" y="17"/>
                  </a:lnTo>
                  <a:lnTo>
                    <a:pt x="116" y="15"/>
                  </a:lnTo>
                  <a:lnTo>
                    <a:pt x="121" y="14"/>
                  </a:lnTo>
                  <a:lnTo>
                    <a:pt x="124" y="12"/>
                  </a:lnTo>
                  <a:lnTo>
                    <a:pt x="129" y="9"/>
                  </a:lnTo>
                  <a:lnTo>
                    <a:pt x="132" y="8"/>
                  </a:lnTo>
                  <a:lnTo>
                    <a:pt x="136" y="6"/>
                  </a:lnTo>
                  <a:lnTo>
                    <a:pt x="141" y="5"/>
                  </a:lnTo>
                  <a:lnTo>
                    <a:pt x="145" y="3"/>
                  </a:lnTo>
                  <a:lnTo>
                    <a:pt x="148" y="2"/>
                  </a:lnTo>
                  <a:lnTo>
                    <a:pt x="15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20" name="Google Shape;2820;p53"/>
            <p:cNvSpPr/>
            <p:nvPr/>
          </p:nvSpPr>
          <p:spPr>
            <a:xfrm>
              <a:off x="4282" y="2672"/>
              <a:ext cx="69" cy="68"/>
            </a:xfrm>
            <a:custGeom>
              <a:avLst/>
              <a:gdLst/>
              <a:ahLst/>
              <a:cxnLst/>
              <a:rect l="l" t="t" r="r" b="b"/>
              <a:pathLst>
                <a:path w="75" h="69" extrusionOk="0">
                  <a:moveTo>
                    <a:pt x="65" y="3"/>
                  </a:moveTo>
                  <a:lnTo>
                    <a:pt x="68" y="1"/>
                  </a:lnTo>
                  <a:lnTo>
                    <a:pt x="71" y="0"/>
                  </a:lnTo>
                  <a:lnTo>
                    <a:pt x="72" y="0"/>
                  </a:lnTo>
                  <a:lnTo>
                    <a:pt x="75" y="0"/>
                  </a:lnTo>
                  <a:lnTo>
                    <a:pt x="75" y="1"/>
                  </a:lnTo>
                  <a:lnTo>
                    <a:pt x="75" y="3"/>
                  </a:lnTo>
                  <a:lnTo>
                    <a:pt x="74" y="4"/>
                  </a:lnTo>
                  <a:lnTo>
                    <a:pt x="72" y="7"/>
                  </a:lnTo>
                  <a:lnTo>
                    <a:pt x="69" y="9"/>
                  </a:lnTo>
                  <a:lnTo>
                    <a:pt x="66" y="11"/>
                  </a:lnTo>
                  <a:lnTo>
                    <a:pt x="63" y="12"/>
                  </a:lnTo>
                  <a:lnTo>
                    <a:pt x="60" y="15"/>
                  </a:lnTo>
                  <a:lnTo>
                    <a:pt x="57" y="17"/>
                  </a:lnTo>
                  <a:lnTo>
                    <a:pt x="54" y="20"/>
                  </a:lnTo>
                  <a:lnTo>
                    <a:pt x="51" y="21"/>
                  </a:lnTo>
                  <a:lnTo>
                    <a:pt x="48" y="23"/>
                  </a:lnTo>
                  <a:lnTo>
                    <a:pt x="45" y="24"/>
                  </a:lnTo>
                  <a:lnTo>
                    <a:pt x="42" y="26"/>
                  </a:lnTo>
                  <a:lnTo>
                    <a:pt x="39" y="27"/>
                  </a:lnTo>
                  <a:lnTo>
                    <a:pt x="36" y="29"/>
                  </a:lnTo>
                  <a:lnTo>
                    <a:pt x="34" y="30"/>
                  </a:lnTo>
                  <a:lnTo>
                    <a:pt x="33" y="32"/>
                  </a:lnTo>
                  <a:lnTo>
                    <a:pt x="31" y="32"/>
                  </a:lnTo>
                  <a:lnTo>
                    <a:pt x="28" y="33"/>
                  </a:lnTo>
                  <a:lnTo>
                    <a:pt x="25" y="35"/>
                  </a:lnTo>
                  <a:lnTo>
                    <a:pt x="22" y="38"/>
                  </a:lnTo>
                  <a:lnTo>
                    <a:pt x="19" y="40"/>
                  </a:lnTo>
                  <a:lnTo>
                    <a:pt x="16" y="41"/>
                  </a:lnTo>
                  <a:lnTo>
                    <a:pt x="13" y="43"/>
                  </a:lnTo>
                  <a:lnTo>
                    <a:pt x="11" y="44"/>
                  </a:lnTo>
                  <a:lnTo>
                    <a:pt x="14" y="46"/>
                  </a:lnTo>
                  <a:lnTo>
                    <a:pt x="17" y="49"/>
                  </a:lnTo>
                  <a:lnTo>
                    <a:pt x="22" y="50"/>
                  </a:lnTo>
                  <a:lnTo>
                    <a:pt x="26" y="53"/>
                  </a:lnTo>
                  <a:lnTo>
                    <a:pt x="31" y="55"/>
                  </a:lnTo>
                  <a:lnTo>
                    <a:pt x="36" y="58"/>
                  </a:lnTo>
                  <a:lnTo>
                    <a:pt x="39" y="59"/>
                  </a:lnTo>
                  <a:lnTo>
                    <a:pt x="42" y="63"/>
                  </a:lnTo>
                  <a:lnTo>
                    <a:pt x="39" y="69"/>
                  </a:lnTo>
                  <a:lnTo>
                    <a:pt x="36" y="67"/>
                  </a:lnTo>
                  <a:lnTo>
                    <a:pt x="33" y="66"/>
                  </a:lnTo>
                  <a:lnTo>
                    <a:pt x="29" y="66"/>
                  </a:lnTo>
                  <a:lnTo>
                    <a:pt x="26" y="64"/>
                  </a:lnTo>
                  <a:lnTo>
                    <a:pt x="22" y="63"/>
                  </a:lnTo>
                  <a:lnTo>
                    <a:pt x="17" y="59"/>
                  </a:lnTo>
                  <a:lnTo>
                    <a:pt x="13" y="56"/>
                  </a:lnTo>
                  <a:lnTo>
                    <a:pt x="8" y="53"/>
                  </a:lnTo>
                  <a:lnTo>
                    <a:pt x="5" y="52"/>
                  </a:lnTo>
                  <a:lnTo>
                    <a:pt x="3" y="49"/>
                  </a:lnTo>
                  <a:lnTo>
                    <a:pt x="2" y="46"/>
                  </a:lnTo>
                  <a:lnTo>
                    <a:pt x="0" y="44"/>
                  </a:lnTo>
                  <a:lnTo>
                    <a:pt x="3" y="40"/>
                  </a:lnTo>
                  <a:lnTo>
                    <a:pt x="7" y="37"/>
                  </a:lnTo>
                  <a:lnTo>
                    <a:pt x="11" y="32"/>
                  </a:lnTo>
                  <a:lnTo>
                    <a:pt x="14" y="29"/>
                  </a:lnTo>
                  <a:lnTo>
                    <a:pt x="19" y="26"/>
                  </a:lnTo>
                  <a:lnTo>
                    <a:pt x="22" y="24"/>
                  </a:lnTo>
                  <a:lnTo>
                    <a:pt x="26" y="23"/>
                  </a:lnTo>
                  <a:lnTo>
                    <a:pt x="31" y="21"/>
                  </a:lnTo>
                  <a:lnTo>
                    <a:pt x="36" y="20"/>
                  </a:lnTo>
                  <a:lnTo>
                    <a:pt x="39" y="17"/>
                  </a:lnTo>
                  <a:lnTo>
                    <a:pt x="43" y="15"/>
                  </a:lnTo>
                  <a:lnTo>
                    <a:pt x="48" y="14"/>
                  </a:lnTo>
                  <a:lnTo>
                    <a:pt x="51" y="11"/>
                  </a:lnTo>
                  <a:lnTo>
                    <a:pt x="55" y="7"/>
                  </a:lnTo>
                  <a:lnTo>
                    <a:pt x="60" y="4"/>
                  </a:lnTo>
                  <a:lnTo>
                    <a:pt x="65"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21" name="Google Shape;2821;p53"/>
            <p:cNvSpPr/>
            <p:nvPr/>
          </p:nvSpPr>
          <p:spPr>
            <a:xfrm>
              <a:off x="4212" y="2540"/>
              <a:ext cx="337" cy="230"/>
            </a:xfrm>
            <a:custGeom>
              <a:avLst/>
              <a:gdLst/>
              <a:ahLst/>
              <a:cxnLst/>
              <a:rect l="l" t="t" r="r" b="b"/>
              <a:pathLst>
                <a:path w="366" h="236" extrusionOk="0">
                  <a:moveTo>
                    <a:pt x="252" y="0"/>
                  </a:moveTo>
                  <a:lnTo>
                    <a:pt x="258" y="0"/>
                  </a:lnTo>
                  <a:lnTo>
                    <a:pt x="266" y="0"/>
                  </a:lnTo>
                  <a:lnTo>
                    <a:pt x="274" y="2"/>
                  </a:lnTo>
                  <a:lnTo>
                    <a:pt x="281" y="3"/>
                  </a:lnTo>
                  <a:lnTo>
                    <a:pt x="288" y="5"/>
                  </a:lnTo>
                  <a:lnTo>
                    <a:pt x="295" y="8"/>
                  </a:lnTo>
                  <a:lnTo>
                    <a:pt x="303" y="11"/>
                  </a:lnTo>
                  <a:lnTo>
                    <a:pt x="310" y="14"/>
                  </a:lnTo>
                  <a:lnTo>
                    <a:pt x="317" y="17"/>
                  </a:lnTo>
                  <a:lnTo>
                    <a:pt x="324" y="22"/>
                  </a:lnTo>
                  <a:lnTo>
                    <a:pt x="332" y="25"/>
                  </a:lnTo>
                  <a:lnTo>
                    <a:pt x="340" y="29"/>
                  </a:lnTo>
                  <a:lnTo>
                    <a:pt x="346" y="32"/>
                  </a:lnTo>
                  <a:lnTo>
                    <a:pt x="352" y="35"/>
                  </a:lnTo>
                  <a:lnTo>
                    <a:pt x="359" y="39"/>
                  </a:lnTo>
                  <a:lnTo>
                    <a:pt x="366" y="42"/>
                  </a:lnTo>
                  <a:lnTo>
                    <a:pt x="366" y="43"/>
                  </a:lnTo>
                  <a:lnTo>
                    <a:pt x="364" y="45"/>
                  </a:lnTo>
                  <a:lnTo>
                    <a:pt x="361" y="46"/>
                  </a:lnTo>
                  <a:lnTo>
                    <a:pt x="362" y="49"/>
                  </a:lnTo>
                  <a:lnTo>
                    <a:pt x="355" y="48"/>
                  </a:lnTo>
                  <a:lnTo>
                    <a:pt x="349" y="45"/>
                  </a:lnTo>
                  <a:lnTo>
                    <a:pt x="343" y="42"/>
                  </a:lnTo>
                  <a:lnTo>
                    <a:pt x="335" y="39"/>
                  </a:lnTo>
                  <a:lnTo>
                    <a:pt x="329" y="34"/>
                  </a:lnTo>
                  <a:lnTo>
                    <a:pt x="321" y="31"/>
                  </a:lnTo>
                  <a:lnTo>
                    <a:pt x="314" y="26"/>
                  </a:lnTo>
                  <a:lnTo>
                    <a:pt x="306" y="23"/>
                  </a:lnTo>
                  <a:lnTo>
                    <a:pt x="298" y="19"/>
                  </a:lnTo>
                  <a:lnTo>
                    <a:pt x="291" y="16"/>
                  </a:lnTo>
                  <a:lnTo>
                    <a:pt x="283" y="13"/>
                  </a:lnTo>
                  <a:lnTo>
                    <a:pt x="275" y="13"/>
                  </a:lnTo>
                  <a:lnTo>
                    <a:pt x="266" y="11"/>
                  </a:lnTo>
                  <a:lnTo>
                    <a:pt x="258" y="13"/>
                  </a:lnTo>
                  <a:lnTo>
                    <a:pt x="251" y="14"/>
                  </a:lnTo>
                  <a:lnTo>
                    <a:pt x="243" y="19"/>
                  </a:lnTo>
                  <a:lnTo>
                    <a:pt x="232" y="23"/>
                  </a:lnTo>
                  <a:lnTo>
                    <a:pt x="223" y="28"/>
                  </a:lnTo>
                  <a:lnTo>
                    <a:pt x="213" y="32"/>
                  </a:lnTo>
                  <a:lnTo>
                    <a:pt x="203" y="39"/>
                  </a:lnTo>
                  <a:lnTo>
                    <a:pt x="194" y="43"/>
                  </a:lnTo>
                  <a:lnTo>
                    <a:pt x="185" y="49"/>
                  </a:lnTo>
                  <a:lnTo>
                    <a:pt x="174" y="55"/>
                  </a:lnTo>
                  <a:lnTo>
                    <a:pt x="167" y="63"/>
                  </a:lnTo>
                  <a:lnTo>
                    <a:pt x="156" y="68"/>
                  </a:lnTo>
                  <a:lnTo>
                    <a:pt x="147" y="75"/>
                  </a:lnTo>
                  <a:lnTo>
                    <a:pt x="138" y="81"/>
                  </a:lnTo>
                  <a:lnTo>
                    <a:pt x="130" y="87"/>
                  </a:lnTo>
                  <a:lnTo>
                    <a:pt x="121" y="95"/>
                  </a:lnTo>
                  <a:lnTo>
                    <a:pt x="112" y="101"/>
                  </a:lnTo>
                  <a:lnTo>
                    <a:pt x="102" y="109"/>
                  </a:lnTo>
                  <a:lnTo>
                    <a:pt x="95" y="116"/>
                  </a:lnTo>
                  <a:lnTo>
                    <a:pt x="89" y="118"/>
                  </a:lnTo>
                  <a:lnTo>
                    <a:pt x="84" y="121"/>
                  </a:lnTo>
                  <a:lnTo>
                    <a:pt x="78" y="124"/>
                  </a:lnTo>
                  <a:lnTo>
                    <a:pt x="73" y="129"/>
                  </a:lnTo>
                  <a:lnTo>
                    <a:pt x="69" y="132"/>
                  </a:lnTo>
                  <a:lnTo>
                    <a:pt x="64" y="136"/>
                  </a:lnTo>
                  <a:lnTo>
                    <a:pt x="60" y="139"/>
                  </a:lnTo>
                  <a:lnTo>
                    <a:pt x="55" y="144"/>
                  </a:lnTo>
                  <a:lnTo>
                    <a:pt x="50" y="147"/>
                  </a:lnTo>
                  <a:lnTo>
                    <a:pt x="44" y="150"/>
                  </a:lnTo>
                  <a:lnTo>
                    <a:pt x="40" y="155"/>
                  </a:lnTo>
                  <a:lnTo>
                    <a:pt x="35" y="158"/>
                  </a:lnTo>
                  <a:lnTo>
                    <a:pt x="30" y="161"/>
                  </a:lnTo>
                  <a:lnTo>
                    <a:pt x="26" y="165"/>
                  </a:lnTo>
                  <a:lnTo>
                    <a:pt x="21" y="168"/>
                  </a:lnTo>
                  <a:lnTo>
                    <a:pt x="17" y="172"/>
                  </a:lnTo>
                  <a:lnTo>
                    <a:pt x="12" y="175"/>
                  </a:lnTo>
                  <a:lnTo>
                    <a:pt x="11" y="179"/>
                  </a:lnTo>
                  <a:lnTo>
                    <a:pt x="11" y="182"/>
                  </a:lnTo>
                  <a:lnTo>
                    <a:pt x="12" y="187"/>
                  </a:lnTo>
                  <a:lnTo>
                    <a:pt x="12" y="190"/>
                  </a:lnTo>
                  <a:lnTo>
                    <a:pt x="15" y="193"/>
                  </a:lnTo>
                  <a:lnTo>
                    <a:pt x="18" y="194"/>
                  </a:lnTo>
                  <a:lnTo>
                    <a:pt x="23" y="198"/>
                  </a:lnTo>
                  <a:lnTo>
                    <a:pt x="26" y="199"/>
                  </a:lnTo>
                  <a:lnTo>
                    <a:pt x="30" y="202"/>
                  </a:lnTo>
                  <a:lnTo>
                    <a:pt x="35" y="204"/>
                  </a:lnTo>
                  <a:lnTo>
                    <a:pt x="40" y="205"/>
                  </a:lnTo>
                  <a:lnTo>
                    <a:pt x="43" y="207"/>
                  </a:lnTo>
                  <a:lnTo>
                    <a:pt x="47" y="208"/>
                  </a:lnTo>
                  <a:lnTo>
                    <a:pt x="50" y="211"/>
                  </a:lnTo>
                  <a:lnTo>
                    <a:pt x="53" y="213"/>
                  </a:lnTo>
                  <a:lnTo>
                    <a:pt x="57" y="214"/>
                  </a:lnTo>
                  <a:lnTo>
                    <a:pt x="61" y="216"/>
                  </a:lnTo>
                  <a:lnTo>
                    <a:pt x="66" y="217"/>
                  </a:lnTo>
                  <a:lnTo>
                    <a:pt x="72" y="219"/>
                  </a:lnTo>
                  <a:lnTo>
                    <a:pt x="76" y="220"/>
                  </a:lnTo>
                  <a:lnTo>
                    <a:pt x="81" y="223"/>
                  </a:lnTo>
                  <a:lnTo>
                    <a:pt x="86" y="225"/>
                  </a:lnTo>
                  <a:lnTo>
                    <a:pt x="89" y="228"/>
                  </a:lnTo>
                  <a:lnTo>
                    <a:pt x="86" y="236"/>
                  </a:lnTo>
                  <a:lnTo>
                    <a:pt x="83" y="234"/>
                  </a:lnTo>
                  <a:lnTo>
                    <a:pt x="79" y="234"/>
                  </a:lnTo>
                  <a:lnTo>
                    <a:pt x="76" y="234"/>
                  </a:lnTo>
                  <a:lnTo>
                    <a:pt x="72" y="233"/>
                  </a:lnTo>
                  <a:lnTo>
                    <a:pt x="69" y="231"/>
                  </a:lnTo>
                  <a:lnTo>
                    <a:pt x="64" y="230"/>
                  </a:lnTo>
                  <a:lnTo>
                    <a:pt x="61" y="228"/>
                  </a:lnTo>
                  <a:lnTo>
                    <a:pt x="58" y="227"/>
                  </a:lnTo>
                  <a:lnTo>
                    <a:pt x="53" y="223"/>
                  </a:lnTo>
                  <a:lnTo>
                    <a:pt x="49" y="220"/>
                  </a:lnTo>
                  <a:lnTo>
                    <a:pt x="44" y="219"/>
                  </a:lnTo>
                  <a:lnTo>
                    <a:pt x="41" y="217"/>
                  </a:lnTo>
                  <a:lnTo>
                    <a:pt x="37" y="214"/>
                  </a:lnTo>
                  <a:lnTo>
                    <a:pt x="34" y="213"/>
                  </a:lnTo>
                  <a:lnTo>
                    <a:pt x="29" y="211"/>
                  </a:lnTo>
                  <a:lnTo>
                    <a:pt x="26" y="210"/>
                  </a:lnTo>
                  <a:lnTo>
                    <a:pt x="21" y="208"/>
                  </a:lnTo>
                  <a:lnTo>
                    <a:pt x="18" y="205"/>
                  </a:lnTo>
                  <a:lnTo>
                    <a:pt x="14" y="202"/>
                  </a:lnTo>
                  <a:lnTo>
                    <a:pt x="11" y="201"/>
                  </a:lnTo>
                  <a:lnTo>
                    <a:pt x="8" y="196"/>
                  </a:lnTo>
                  <a:lnTo>
                    <a:pt x="4" y="193"/>
                  </a:lnTo>
                  <a:lnTo>
                    <a:pt x="3" y="190"/>
                  </a:lnTo>
                  <a:lnTo>
                    <a:pt x="1" y="185"/>
                  </a:lnTo>
                  <a:lnTo>
                    <a:pt x="0" y="182"/>
                  </a:lnTo>
                  <a:lnTo>
                    <a:pt x="0" y="178"/>
                  </a:lnTo>
                  <a:lnTo>
                    <a:pt x="1" y="173"/>
                  </a:lnTo>
                  <a:lnTo>
                    <a:pt x="3" y="172"/>
                  </a:lnTo>
                  <a:lnTo>
                    <a:pt x="4" y="167"/>
                  </a:lnTo>
                  <a:lnTo>
                    <a:pt x="8" y="164"/>
                  </a:lnTo>
                  <a:lnTo>
                    <a:pt x="11" y="161"/>
                  </a:lnTo>
                  <a:lnTo>
                    <a:pt x="17" y="159"/>
                  </a:lnTo>
                  <a:lnTo>
                    <a:pt x="29" y="150"/>
                  </a:lnTo>
                  <a:lnTo>
                    <a:pt x="43" y="139"/>
                  </a:lnTo>
                  <a:lnTo>
                    <a:pt x="57" y="130"/>
                  </a:lnTo>
                  <a:lnTo>
                    <a:pt x="69" y="121"/>
                  </a:lnTo>
                  <a:lnTo>
                    <a:pt x="83" y="110"/>
                  </a:lnTo>
                  <a:lnTo>
                    <a:pt x="95" y="100"/>
                  </a:lnTo>
                  <a:lnTo>
                    <a:pt x="109" y="90"/>
                  </a:lnTo>
                  <a:lnTo>
                    <a:pt x="122" y="80"/>
                  </a:lnTo>
                  <a:lnTo>
                    <a:pt x="135" y="71"/>
                  </a:lnTo>
                  <a:lnTo>
                    <a:pt x="148" y="61"/>
                  </a:lnTo>
                  <a:lnTo>
                    <a:pt x="162" y="52"/>
                  </a:lnTo>
                  <a:lnTo>
                    <a:pt x="176" y="43"/>
                  </a:lnTo>
                  <a:lnTo>
                    <a:pt x="188" y="34"/>
                  </a:lnTo>
                  <a:lnTo>
                    <a:pt x="203" y="26"/>
                  </a:lnTo>
                  <a:lnTo>
                    <a:pt x="217" y="20"/>
                  </a:lnTo>
                  <a:lnTo>
                    <a:pt x="232" y="14"/>
                  </a:lnTo>
                  <a:lnTo>
                    <a:pt x="232" y="13"/>
                  </a:lnTo>
                  <a:lnTo>
                    <a:pt x="236" y="11"/>
                  </a:lnTo>
                  <a:lnTo>
                    <a:pt x="239" y="8"/>
                  </a:lnTo>
                  <a:lnTo>
                    <a:pt x="242" y="6"/>
                  </a:lnTo>
                  <a:lnTo>
                    <a:pt x="245" y="5"/>
                  </a:lnTo>
                  <a:lnTo>
                    <a:pt x="248" y="3"/>
                  </a:lnTo>
                  <a:lnTo>
                    <a:pt x="251" y="2"/>
                  </a:lnTo>
                  <a:lnTo>
                    <a:pt x="25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22" name="Google Shape;2822;p53"/>
            <p:cNvSpPr/>
            <p:nvPr/>
          </p:nvSpPr>
          <p:spPr>
            <a:xfrm>
              <a:off x="4281" y="2715"/>
              <a:ext cx="143" cy="164"/>
            </a:xfrm>
            <a:custGeom>
              <a:avLst/>
              <a:gdLst/>
              <a:ahLst/>
              <a:cxnLst/>
              <a:rect l="l" t="t" r="r" b="b"/>
              <a:pathLst>
                <a:path w="156" h="168" extrusionOk="0">
                  <a:moveTo>
                    <a:pt x="67" y="2"/>
                  </a:moveTo>
                  <a:lnTo>
                    <a:pt x="73" y="0"/>
                  </a:lnTo>
                  <a:lnTo>
                    <a:pt x="79" y="0"/>
                  </a:lnTo>
                  <a:lnTo>
                    <a:pt x="86" y="0"/>
                  </a:lnTo>
                  <a:lnTo>
                    <a:pt x="92" y="2"/>
                  </a:lnTo>
                  <a:lnTo>
                    <a:pt x="98" y="3"/>
                  </a:lnTo>
                  <a:lnTo>
                    <a:pt x="104" y="6"/>
                  </a:lnTo>
                  <a:lnTo>
                    <a:pt x="110" y="8"/>
                  </a:lnTo>
                  <a:lnTo>
                    <a:pt x="116" y="12"/>
                  </a:lnTo>
                  <a:lnTo>
                    <a:pt x="122" y="15"/>
                  </a:lnTo>
                  <a:lnTo>
                    <a:pt x="128" y="20"/>
                  </a:lnTo>
                  <a:lnTo>
                    <a:pt x="133" y="25"/>
                  </a:lnTo>
                  <a:lnTo>
                    <a:pt x="138" y="31"/>
                  </a:lnTo>
                  <a:lnTo>
                    <a:pt x="142" y="35"/>
                  </a:lnTo>
                  <a:lnTo>
                    <a:pt x="145" y="41"/>
                  </a:lnTo>
                  <a:lnTo>
                    <a:pt x="148" y="48"/>
                  </a:lnTo>
                  <a:lnTo>
                    <a:pt x="151" y="55"/>
                  </a:lnTo>
                  <a:lnTo>
                    <a:pt x="154" y="64"/>
                  </a:lnTo>
                  <a:lnTo>
                    <a:pt x="156" y="74"/>
                  </a:lnTo>
                  <a:lnTo>
                    <a:pt x="156" y="81"/>
                  </a:lnTo>
                  <a:lnTo>
                    <a:pt x="156" y="90"/>
                  </a:lnTo>
                  <a:lnTo>
                    <a:pt x="154" y="100"/>
                  </a:lnTo>
                  <a:lnTo>
                    <a:pt x="151" y="109"/>
                  </a:lnTo>
                  <a:lnTo>
                    <a:pt x="148" y="118"/>
                  </a:lnTo>
                  <a:lnTo>
                    <a:pt x="144" y="127"/>
                  </a:lnTo>
                  <a:lnTo>
                    <a:pt x="138" y="133"/>
                  </a:lnTo>
                  <a:lnTo>
                    <a:pt x="133" y="141"/>
                  </a:lnTo>
                  <a:lnTo>
                    <a:pt x="125" y="147"/>
                  </a:lnTo>
                  <a:lnTo>
                    <a:pt x="118" y="153"/>
                  </a:lnTo>
                  <a:lnTo>
                    <a:pt x="110" y="158"/>
                  </a:lnTo>
                  <a:lnTo>
                    <a:pt x="102" y="162"/>
                  </a:lnTo>
                  <a:lnTo>
                    <a:pt x="93" y="165"/>
                  </a:lnTo>
                  <a:lnTo>
                    <a:pt x="84" y="167"/>
                  </a:lnTo>
                  <a:lnTo>
                    <a:pt x="81" y="167"/>
                  </a:lnTo>
                  <a:lnTo>
                    <a:pt x="76" y="167"/>
                  </a:lnTo>
                  <a:lnTo>
                    <a:pt x="72" y="167"/>
                  </a:lnTo>
                  <a:lnTo>
                    <a:pt x="67" y="167"/>
                  </a:lnTo>
                  <a:lnTo>
                    <a:pt x="63" y="167"/>
                  </a:lnTo>
                  <a:lnTo>
                    <a:pt x="58" y="168"/>
                  </a:lnTo>
                  <a:lnTo>
                    <a:pt x="55" y="168"/>
                  </a:lnTo>
                  <a:lnTo>
                    <a:pt x="52" y="168"/>
                  </a:lnTo>
                  <a:lnTo>
                    <a:pt x="46" y="167"/>
                  </a:lnTo>
                  <a:lnTo>
                    <a:pt x="40" y="164"/>
                  </a:lnTo>
                  <a:lnTo>
                    <a:pt x="35" y="161"/>
                  </a:lnTo>
                  <a:lnTo>
                    <a:pt x="30" y="156"/>
                  </a:lnTo>
                  <a:lnTo>
                    <a:pt x="26" y="152"/>
                  </a:lnTo>
                  <a:lnTo>
                    <a:pt x="23" y="147"/>
                  </a:lnTo>
                  <a:lnTo>
                    <a:pt x="20" y="142"/>
                  </a:lnTo>
                  <a:lnTo>
                    <a:pt x="18" y="138"/>
                  </a:lnTo>
                  <a:lnTo>
                    <a:pt x="15" y="132"/>
                  </a:lnTo>
                  <a:lnTo>
                    <a:pt x="12" y="126"/>
                  </a:lnTo>
                  <a:lnTo>
                    <a:pt x="11" y="119"/>
                  </a:lnTo>
                  <a:lnTo>
                    <a:pt x="9" y="113"/>
                  </a:lnTo>
                  <a:lnTo>
                    <a:pt x="8" y="107"/>
                  </a:lnTo>
                  <a:lnTo>
                    <a:pt x="4" y="103"/>
                  </a:lnTo>
                  <a:lnTo>
                    <a:pt x="3" y="96"/>
                  </a:lnTo>
                  <a:lnTo>
                    <a:pt x="1" y="92"/>
                  </a:lnTo>
                  <a:lnTo>
                    <a:pt x="0" y="84"/>
                  </a:lnTo>
                  <a:lnTo>
                    <a:pt x="1" y="77"/>
                  </a:lnTo>
                  <a:lnTo>
                    <a:pt x="1" y="69"/>
                  </a:lnTo>
                  <a:lnTo>
                    <a:pt x="3" y="61"/>
                  </a:lnTo>
                  <a:lnTo>
                    <a:pt x="6" y="54"/>
                  </a:lnTo>
                  <a:lnTo>
                    <a:pt x="9" y="46"/>
                  </a:lnTo>
                  <a:lnTo>
                    <a:pt x="14" y="40"/>
                  </a:lnTo>
                  <a:lnTo>
                    <a:pt x="18" y="34"/>
                  </a:lnTo>
                  <a:lnTo>
                    <a:pt x="23" y="28"/>
                  </a:lnTo>
                  <a:lnTo>
                    <a:pt x="29" y="22"/>
                  </a:lnTo>
                  <a:lnTo>
                    <a:pt x="35" y="15"/>
                  </a:lnTo>
                  <a:lnTo>
                    <a:pt x="41" y="12"/>
                  </a:lnTo>
                  <a:lnTo>
                    <a:pt x="47" y="8"/>
                  </a:lnTo>
                  <a:lnTo>
                    <a:pt x="53" y="5"/>
                  </a:lnTo>
                  <a:lnTo>
                    <a:pt x="60" y="2"/>
                  </a:lnTo>
                  <a:lnTo>
                    <a:pt x="67"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23" name="Google Shape;2823;p53"/>
            <p:cNvSpPr/>
            <p:nvPr/>
          </p:nvSpPr>
          <p:spPr>
            <a:xfrm>
              <a:off x="4292" y="2726"/>
              <a:ext cx="124" cy="143"/>
            </a:xfrm>
            <a:custGeom>
              <a:avLst/>
              <a:gdLst/>
              <a:ahLst/>
              <a:cxnLst/>
              <a:rect l="l" t="t" r="r" b="b"/>
              <a:pathLst>
                <a:path w="135" h="147" extrusionOk="0">
                  <a:moveTo>
                    <a:pt x="54" y="1"/>
                  </a:moveTo>
                  <a:lnTo>
                    <a:pt x="63" y="0"/>
                  </a:lnTo>
                  <a:lnTo>
                    <a:pt x="72" y="0"/>
                  </a:lnTo>
                  <a:lnTo>
                    <a:pt x="80" y="1"/>
                  </a:lnTo>
                  <a:lnTo>
                    <a:pt x="89" y="4"/>
                  </a:lnTo>
                  <a:lnTo>
                    <a:pt x="96" y="8"/>
                  </a:lnTo>
                  <a:lnTo>
                    <a:pt x="104" y="14"/>
                  </a:lnTo>
                  <a:lnTo>
                    <a:pt x="110" y="18"/>
                  </a:lnTo>
                  <a:lnTo>
                    <a:pt x="118" y="24"/>
                  </a:lnTo>
                  <a:lnTo>
                    <a:pt x="123" y="32"/>
                  </a:lnTo>
                  <a:lnTo>
                    <a:pt x="127" y="40"/>
                  </a:lnTo>
                  <a:lnTo>
                    <a:pt x="130" y="46"/>
                  </a:lnTo>
                  <a:lnTo>
                    <a:pt x="133" y="55"/>
                  </a:lnTo>
                  <a:lnTo>
                    <a:pt x="135" y="64"/>
                  </a:lnTo>
                  <a:lnTo>
                    <a:pt x="135" y="73"/>
                  </a:lnTo>
                  <a:lnTo>
                    <a:pt x="133" y="82"/>
                  </a:lnTo>
                  <a:lnTo>
                    <a:pt x="132" y="92"/>
                  </a:lnTo>
                  <a:lnTo>
                    <a:pt x="129" y="101"/>
                  </a:lnTo>
                  <a:lnTo>
                    <a:pt x="124" y="110"/>
                  </a:lnTo>
                  <a:lnTo>
                    <a:pt x="118" y="118"/>
                  </a:lnTo>
                  <a:lnTo>
                    <a:pt x="112" y="125"/>
                  </a:lnTo>
                  <a:lnTo>
                    <a:pt x="104" y="131"/>
                  </a:lnTo>
                  <a:lnTo>
                    <a:pt x="95" y="136"/>
                  </a:lnTo>
                  <a:lnTo>
                    <a:pt x="86" y="141"/>
                  </a:lnTo>
                  <a:lnTo>
                    <a:pt x="77" y="145"/>
                  </a:lnTo>
                  <a:lnTo>
                    <a:pt x="66" y="147"/>
                  </a:lnTo>
                  <a:lnTo>
                    <a:pt x="57" y="147"/>
                  </a:lnTo>
                  <a:lnTo>
                    <a:pt x="48" y="145"/>
                  </a:lnTo>
                  <a:lnTo>
                    <a:pt x="38" y="144"/>
                  </a:lnTo>
                  <a:lnTo>
                    <a:pt x="29" y="139"/>
                  </a:lnTo>
                  <a:lnTo>
                    <a:pt x="23" y="134"/>
                  </a:lnTo>
                  <a:lnTo>
                    <a:pt x="17" y="125"/>
                  </a:lnTo>
                  <a:lnTo>
                    <a:pt x="12" y="116"/>
                  </a:lnTo>
                  <a:lnTo>
                    <a:pt x="11" y="110"/>
                  </a:lnTo>
                  <a:lnTo>
                    <a:pt x="8" y="104"/>
                  </a:lnTo>
                  <a:lnTo>
                    <a:pt x="5" y="98"/>
                  </a:lnTo>
                  <a:lnTo>
                    <a:pt x="3" y="92"/>
                  </a:lnTo>
                  <a:lnTo>
                    <a:pt x="2" y="85"/>
                  </a:lnTo>
                  <a:lnTo>
                    <a:pt x="0" y="79"/>
                  </a:lnTo>
                  <a:lnTo>
                    <a:pt x="0" y="73"/>
                  </a:lnTo>
                  <a:lnTo>
                    <a:pt x="0" y="67"/>
                  </a:lnTo>
                  <a:lnTo>
                    <a:pt x="0" y="61"/>
                  </a:lnTo>
                  <a:lnTo>
                    <a:pt x="0" y="55"/>
                  </a:lnTo>
                  <a:lnTo>
                    <a:pt x="2" y="49"/>
                  </a:lnTo>
                  <a:lnTo>
                    <a:pt x="5" y="44"/>
                  </a:lnTo>
                  <a:lnTo>
                    <a:pt x="8" y="38"/>
                  </a:lnTo>
                  <a:lnTo>
                    <a:pt x="12" y="33"/>
                  </a:lnTo>
                  <a:lnTo>
                    <a:pt x="17" y="27"/>
                  </a:lnTo>
                  <a:lnTo>
                    <a:pt x="23" y="23"/>
                  </a:lnTo>
                  <a:lnTo>
                    <a:pt x="26" y="20"/>
                  </a:lnTo>
                  <a:lnTo>
                    <a:pt x="29" y="17"/>
                  </a:lnTo>
                  <a:lnTo>
                    <a:pt x="31" y="14"/>
                  </a:lnTo>
                  <a:lnTo>
                    <a:pt x="35" y="11"/>
                  </a:lnTo>
                  <a:lnTo>
                    <a:pt x="38" y="8"/>
                  </a:lnTo>
                  <a:lnTo>
                    <a:pt x="43" y="4"/>
                  </a:lnTo>
                  <a:lnTo>
                    <a:pt x="44" y="3"/>
                  </a:lnTo>
                  <a:lnTo>
                    <a:pt x="48" y="3"/>
                  </a:lnTo>
                  <a:lnTo>
                    <a:pt x="51" y="1"/>
                  </a:lnTo>
                  <a:lnTo>
                    <a:pt x="54" y="1"/>
                  </a:lnTo>
                  <a:close/>
                </a:path>
              </a:pathLst>
            </a:custGeom>
            <a:solidFill>
              <a:srgbClr val="F0F0F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24" name="Google Shape;2824;p53"/>
            <p:cNvSpPr/>
            <p:nvPr/>
          </p:nvSpPr>
          <p:spPr>
            <a:xfrm>
              <a:off x="4336" y="2768"/>
              <a:ext cx="41" cy="50"/>
            </a:xfrm>
            <a:custGeom>
              <a:avLst/>
              <a:gdLst/>
              <a:ahLst/>
              <a:cxnLst/>
              <a:rect l="l" t="t" r="r" b="b"/>
              <a:pathLst>
                <a:path w="44" h="52" extrusionOk="0">
                  <a:moveTo>
                    <a:pt x="21" y="0"/>
                  </a:moveTo>
                  <a:lnTo>
                    <a:pt x="26" y="0"/>
                  </a:lnTo>
                  <a:lnTo>
                    <a:pt x="32" y="1"/>
                  </a:lnTo>
                  <a:lnTo>
                    <a:pt x="35" y="4"/>
                  </a:lnTo>
                  <a:lnTo>
                    <a:pt x="38" y="7"/>
                  </a:lnTo>
                  <a:lnTo>
                    <a:pt x="41" y="12"/>
                  </a:lnTo>
                  <a:lnTo>
                    <a:pt x="42" y="16"/>
                  </a:lnTo>
                  <a:lnTo>
                    <a:pt x="44" y="21"/>
                  </a:lnTo>
                  <a:lnTo>
                    <a:pt x="44" y="27"/>
                  </a:lnTo>
                  <a:lnTo>
                    <a:pt x="44" y="32"/>
                  </a:lnTo>
                  <a:lnTo>
                    <a:pt x="42" y="36"/>
                  </a:lnTo>
                  <a:lnTo>
                    <a:pt x="41" y="41"/>
                  </a:lnTo>
                  <a:lnTo>
                    <a:pt x="38" y="46"/>
                  </a:lnTo>
                  <a:lnTo>
                    <a:pt x="35" y="49"/>
                  </a:lnTo>
                  <a:lnTo>
                    <a:pt x="30" y="50"/>
                  </a:lnTo>
                  <a:lnTo>
                    <a:pt x="26" y="52"/>
                  </a:lnTo>
                  <a:lnTo>
                    <a:pt x="19" y="52"/>
                  </a:lnTo>
                  <a:lnTo>
                    <a:pt x="13" y="52"/>
                  </a:lnTo>
                  <a:lnTo>
                    <a:pt x="9" y="50"/>
                  </a:lnTo>
                  <a:lnTo>
                    <a:pt x="6" y="47"/>
                  </a:lnTo>
                  <a:lnTo>
                    <a:pt x="3" y="44"/>
                  </a:lnTo>
                  <a:lnTo>
                    <a:pt x="1" y="41"/>
                  </a:lnTo>
                  <a:lnTo>
                    <a:pt x="0" y="36"/>
                  </a:lnTo>
                  <a:lnTo>
                    <a:pt x="0" y="32"/>
                  </a:lnTo>
                  <a:lnTo>
                    <a:pt x="0" y="27"/>
                  </a:lnTo>
                  <a:lnTo>
                    <a:pt x="0" y="23"/>
                  </a:lnTo>
                  <a:lnTo>
                    <a:pt x="1" y="18"/>
                  </a:lnTo>
                  <a:lnTo>
                    <a:pt x="3" y="13"/>
                  </a:lnTo>
                  <a:lnTo>
                    <a:pt x="6" y="9"/>
                  </a:lnTo>
                  <a:lnTo>
                    <a:pt x="9" y="6"/>
                  </a:lnTo>
                  <a:lnTo>
                    <a:pt x="13" y="3"/>
                  </a:lnTo>
                  <a:lnTo>
                    <a:pt x="16" y="0"/>
                  </a:lnTo>
                  <a:lnTo>
                    <a:pt x="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25" name="Google Shape;2825;p53"/>
            <p:cNvSpPr/>
            <p:nvPr/>
          </p:nvSpPr>
          <p:spPr>
            <a:xfrm>
              <a:off x="4345" y="2777"/>
              <a:ext cx="24" cy="31"/>
            </a:xfrm>
            <a:custGeom>
              <a:avLst/>
              <a:gdLst/>
              <a:ahLst/>
              <a:cxnLst/>
              <a:rect l="l" t="t" r="r" b="b"/>
              <a:pathLst>
                <a:path w="26" h="33" extrusionOk="0">
                  <a:moveTo>
                    <a:pt x="17" y="0"/>
                  </a:moveTo>
                  <a:lnTo>
                    <a:pt x="20" y="1"/>
                  </a:lnTo>
                  <a:lnTo>
                    <a:pt x="23" y="4"/>
                  </a:lnTo>
                  <a:lnTo>
                    <a:pt x="24" y="7"/>
                  </a:lnTo>
                  <a:lnTo>
                    <a:pt x="26" y="11"/>
                  </a:lnTo>
                  <a:lnTo>
                    <a:pt x="26" y="12"/>
                  </a:lnTo>
                  <a:lnTo>
                    <a:pt x="26" y="15"/>
                  </a:lnTo>
                  <a:lnTo>
                    <a:pt x="26" y="18"/>
                  </a:lnTo>
                  <a:lnTo>
                    <a:pt x="24" y="21"/>
                  </a:lnTo>
                  <a:lnTo>
                    <a:pt x="23" y="26"/>
                  </a:lnTo>
                  <a:lnTo>
                    <a:pt x="18" y="29"/>
                  </a:lnTo>
                  <a:lnTo>
                    <a:pt x="13" y="32"/>
                  </a:lnTo>
                  <a:lnTo>
                    <a:pt x="10" y="33"/>
                  </a:lnTo>
                  <a:lnTo>
                    <a:pt x="7" y="32"/>
                  </a:lnTo>
                  <a:lnTo>
                    <a:pt x="4" y="30"/>
                  </a:lnTo>
                  <a:lnTo>
                    <a:pt x="3" y="29"/>
                  </a:lnTo>
                  <a:lnTo>
                    <a:pt x="1" y="26"/>
                  </a:lnTo>
                  <a:lnTo>
                    <a:pt x="1" y="23"/>
                  </a:lnTo>
                  <a:lnTo>
                    <a:pt x="1" y="21"/>
                  </a:lnTo>
                  <a:lnTo>
                    <a:pt x="0" y="15"/>
                  </a:lnTo>
                  <a:lnTo>
                    <a:pt x="1" y="12"/>
                  </a:lnTo>
                  <a:lnTo>
                    <a:pt x="1" y="7"/>
                  </a:lnTo>
                  <a:lnTo>
                    <a:pt x="4" y="4"/>
                  </a:lnTo>
                  <a:lnTo>
                    <a:pt x="7" y="1"/>
                  </a:lnTo>
                  <a:lnTo>
                    <a:pt x="10" y="0"/>
                  </a:lnTo>
                  <a:lnTo>
                    <a:pt x="13" y="0"/>
                  </a:lnTo>
                  <a:lnTo>
                    <a:pt x="17" y="0"/>
                  </a:lnTo>
                  <a:close/>
                </a:path>
              </a:pathLst>
            </a:custGeom>
            <a:solidFill>
              <a:srgbClr val="7DABD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26" name="Google Shape;2826;p53"/>
            <p:cNvSpPr/>
            <p:nvPr/>
          </p:nvSpPr>
          <p:spPr>
            <a:xfrm>
              <a:off x="4323" y="2728"/>
              <a:ext cx="24" cy="54"/>
            </a:xfrm>
            <a:custGeom>
              <a:avLst/>
              <a:gdLst/>
              <a:ahLst/>
              <a:cxnLst/>
              <a:rect l="l" t="t" r="r" b="b"/>
              <a:pathLst>
                <a:path w="26" h="55" extrusionOk="0">
                  <a:moveTo>
                    <a:pt x="6" y="0"/>
                  </a:moveTo>
                  <a:lnTo>
                    <a:pt x="9" y="3"/>
                  </a:lnTo>
                  <a:lnTo>
                    <a:pt x="14" y="9"/>
                  </a:lnTo>
                  <a:lnTo>
                    <a:pt x="14" y="12"/>
                  </a:lnTo>
                  <a:lnTo>
                    <a:pt x="15" y="15"/>
                  </a:lnTo>
                  <a:lnTo>
                    <a:pt x="17" y="18"/>
                  </a:lnTo>
                  <a:lnTo>
                    <a:pt x="20" y="21"/>
                  </a:lnTo>
                  <a:lnTo>
                    <a:pt x="20" y="24"/>
                  </a:lnTo>
                  <a:lnTo>
                    <a:pt x="21" y="27"/>
                  </a:lnTo>
                  <a:lnTo>
                    <a:pt x="23" y="32"/>
                  </a:lnTo>
                  <a:lnTo>
                    <a:pt x="23" y="35"/>
                  </a:lnTo>
                  <a:lnTo>
                    <a:pt x="24" y="38"/>
                  </a:lnTo>
                  <a:lnTo>
                    <a:pt x="24" y="41"/>
                  </a:lnTo>
                  <a:lnTo>
                    <a:pt x="26" y="44"/>
                  </a:lnTo>
                  <a:lnTo>
                    <a:pt x="26" y="47"/>
                  </a:lnTo>
                  <a:lnTo>
                    <a:pt x="24" y="49"/>
                  </a:lnTo>
                  <a:lnTo>
                    <a:pt x="23" y="52"/>
                  </a:lnTo>
                  <a:lnTo>
                    <a:pt x="21" y="53"/>
                  </a:lnTo>
                  <a:lnTo>
                    <a:pt x="20" y="55"/>
                  </a:lnTo>
                  <a:lnTo>
                    <a:pt x="18" y="52"/>
                  </a:lnTo>
                  <a:lnTo>
                    <a:pt x="18" y="49"/>
                  </a:lnTo>
                  <a:lnTo>
                    <a:pt x="17" y="46"/>
                  </a:lnTo>
                  <a:lnTo>
                    <a:pt x="17" y="43"/>
                  </a:lnTo>
                  <a:lnTo>
                    <a:pt x="15" y="40"/>
                  </a:lnTo>
                  <a:lnTo>
                    <a:pt x="14" y="35"/>
                  </a:lnTo>
                  <a:lnTo>
                    <a:pt x="12" y="32"/>
                  </a:lnTo>
                  <a:lnTo>
                    <a:pt x="10" y="29"/>
                  </a:lnTo>
                  <a:lnTo>
                    <a:pt x="9" y="24"/>
                  </a:lnTo>
                  <a:lnTo>
                    <a:pt x="7" y="21"/>
                  </a:lnTo>
                  <a:lnTo>
                    <a:pt x="6" y="18"/>
                  </a:lnTo>
                  <a:lnTo>
                    <a:pt x="4" y="15"/>
                  </a:lnTo>
                  <a:lnTo>
                    <a:pt x="3" y="12"/>
                  </a:lnTo>
                  <a:lnTo>
                    <a:pt x="1" y="9"/>
                  </a:lnTo>
                  <a:lnTo>
                    <a:pt x="1" y="6"/>
                  </a:lnTo>
                  <a:lnTo>
                    <a:pt x="1" y="5"/>
                  </a:lnTo>
                  <a:lnTo>
                    <a:pt x="0" y="1"/>
                  </a:lnTo>
                  <a:lnTo>
                    <a:pt x="3" y="1"/>
                  </a:lnTo>
                  <a:lnTo>
                    <a:pt x="4" y="0"/>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27" name="Google Shape;2827;p53"/>
            <p:cNvSpPr/>
            <p:nvPr/>
          </p:nvSpPr>
          <p:spPr>
            <a:xfrm>
              <a:off x="4367" y="2737"/>
              <a:ext cx="31" cy="42"/>
            </a:xfrm>
            <a:custGeom>
              <a:avLst/>
              <a:gdLst/>
              <a:ahLst/>
              <a:cxnLst/>
              <a:rect l="l" t="t" r="r" b="b"/>
              <a:pathLst>
                <a:path w="34" h="43" extrusionOk="0">
                  <a:moveTo>
                    <a:pt x="28" y="0"/>
                  </a:moveTo>
                  <a:lnTo>
                    <a:pt x="34" y="5"/>
                  </a:lnTo>
                  <a:lnTo>
                    <a:pt x="31" y="9"/>
                  </a:lnTo>
                  <a:lnTo>
                    <a:pt x="28" y="14"/>
                  </a:lnTo>
                  <a:lnTo>
                    <a:pt x="26" y="17"/>
                  </a:lnTo>
                  <a:lnTo>
                    <a:pt x="25" y="20"/>
                  </a:lnTo>
                  <a:lnTo>
                    <a:pt x="22" y="21"/>
                  </a:lnTo>
                  <a:lnTo>
                    <a:pt x="20" y="25"/>
                  </a:lnTo>
                  <a:lnTo>
                    <a:pt x="17" y="31"/>
                  </a:lnTo>
                  <a:lnTo>
                    <a:pt x="12" y="35"/>
                  </a:lnTo>
                  <a:lnTo>
                    <a:pt x="8" y="38"/>
                  </a:lnTo>
                  <a:lnTo>
                    <a:pt x="5" y="43"/>
                  </a:lnTo>
                  <a:lnTo>
                    <a:pt x="0" y="38"/>
                  </a:lnTo>
                  <a:lnTo>
                    <a:pt x="2" y="34"/>
                  </a:lnTo>
                  <a:lnTo>
                    <a:pt x="5" y="31"/>
                  </a:lnTo>
                  <a:lnTo>
                    <a:pt x="6" y="28"/>
                  </a:lnTo>
                  <a:lnTo>
                    <a:pt x="9" y="25"/>
                  </a:lnTo>
                  <a:lnTo>
                    <a:pt x="11" y="21"/>
                  </a:lnTo>
                  <a:lnTo>
                    <a:pt x="12" y="18"/>
                  </a:lnTo>
                  <a:lnTo>
                    <a:pt x="14" y="15"/>
                  </a:lnTo>
                  <a:lnTo>
                    <a:pt x="17" y="12"/>
                  </a:lnTo>
                  <a:lnTo>
                    <a:pt x="19" y="11"/>
                  </a:lnTo>
                  <a:lnTo>
                    <a:pt x="20" y="8"/>
                  </a:lnTo>
                  <a:lnTo>
                    <a:pt x="25" y="3"/>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28" name="Google Shape;2828;p53"/>
            <p:cNvSpPr/>
            <p:nvPr/>
          </p:nvSpPr>
          <p:spPr>
            <a:xfrm>
              <a:off x="4364" y="2806"/>
              <a:ext cx="23" cy="55"/>
            </a:xfrm>
            <a:custGeom>
              <a:avLst/>
              <a:gdLst/>
              <a:ahLst/>
              <a:cxnLst/>
              <a:rect l="l" t="t" r="r" b="b"/>
              <a:pathLst>
                <a:path w="26" h="57" extrusionOk="0">
                  <a:moveTo>
                    <a:pt x="6" y="0"/>
                  </a:moveTo>
                  <a:lnTo>
                    <a:pt x="8" y="3"/>
                  </a:lnTo>
                  <a:lnTo>
                    <a:pt x="9" y="7"/>
                  </a:lnTo>
                  <a:lnTo>
                    <a:pt x="12" y="10"/>
                  </a:lnTo>
                  <a:lnTo>
                    <a:pt x="14" y="13"/>
                  </a:lnTo>
                  <a:lnTo>
                    <a:pt x="15" y="16"/>
                  </a:lnTo>
                  <a:lnTo>
                    <a:pt x="17" y="19"/>
                  </a:lnTo>
                  <a:lnTo>
                    <a:pt x="18" y="23"/>
                  </a:lnTo>
                  <a:lnTo>
                    <a:pt x="20" y="26"/>
                  </a:lnTo>
                  <a:lnTo>
                    <a:pt x="22" y="29"/>
                  </a:lnTo>
                  <a:lnTo>
                    <a:pt x="23" y="34"/>
                  </a:lnTo>
                  <a:lnTo>
                    <a:pt x="23" y="37"/>
                  </a:lnTo>
                  <a:lnTo>
                    <a:pt x="25" y="40"/>
                  </a:lnTo>
                  <a:lnTo>
                    <a:pt x="25" y="43"/>
                  </a:lnTo>
                  <a:lnTo>
                    <a:pt x="26" y="48"/>
                  </a:lnTo>
                  <a:lnTo>
                    <a:pt x="26" y="51"/>
                  </a:lnTo>
                  <a:lnTo>
                    <a:pt x="26" y="55"/>
                  </a:lnTo>
                  <a:lnTo>
                    <a:pt x="23" y="55"/>
                  </a:lnTo>
                  <a:lnTo>
                    <a:pt x="20" y="57"/>
                  </a:lnTo>
                  <a:lnTo>
                    <a:pt x="18" y="54"/>
                  </a:lnTo>
                  <a:lnTo>
                    <a:pt x="18" y="52"/>
                  </a:lnTo>
                  <a:lnTo>
                    <a:pt x="17" y="49"/>
                  </a:lnTo>
                  <a:lnTo>
                    <a:pt x="15" y="46"/>
                  </a:lnTo>
                  <a:lnTo>
                    <a:pt x="14" y="42"/>
                  </a:lnTo>
                  <a:lnTo>
                    <a:pt x="12" y="39"/>
                  </a:lnTo>
                  <a:lnTo>
                    <a:pt x="11" y="37"/>
                  </a:lnTo>
                  <a:lnTo>
                    <a:pt x="9" y="34"/>
                  </a:lnTo>
                  <a:lnTo>
                    <a:pt x="8" y="29"/>
                  </a:lnTo>
                  <a:lnTo>
                    <a:pt x="6" y="26"/>
                  </a:lnTo>
                  <a:lnTo>
                    <a:pt x="5" y="23"/>
                  </a:lnTo>
                  <a:lnTo>
                    <a:pt x="3" y="20"/>
                  </a:lnTo>
                  <a:lnTo>
                    <a:pt x="2" y="17"/>
                  </a:lnTo>
                  <a:lnTo>
                    <a:pt x="2" y="14"/>
                  </a:lnTo>
                  <a:lnTo>
                    <a:pt x="0" y="11"/>
                  </a:lnTo>
                  <a:lnTo>
                    <a:pt x="0" y="8"/>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29" name="Google Shape;2829;p53"/>
            <p:cNvSpPr/>
            <p:nvPr/>
          </p:nvSpPr>
          <p:spPr>
            <a:xfrm>
              <a:off x="4302" y="2808"/>
              <a:ext cx="45" cy="44"/>
            </a:xfrm>
            <a:custGeom>
              <a:avLst/>
              <a:gdLst/>
              <a:ahLst/>
              <a:cxnLst/>
              <a:rect l="l" t="t" r="r" b="b"/>
              <a:pathLst>
                <a:path w="49" h="45" extrusionOk="0">
                  <a:moveTo>
                    <a:pt x="43" y="0"/>
                  </a:moveTo>
                  <a:lnTo>
                    <a:pt x="49" y="7"/>
                  </a:lnTo>
                  <a:lnTo>
                    <a:pt x="47" y="8"/>
                  </a:lnTo>
                  <a:lnTo>
                    <a:pt x="46" y="10"/>
                  </a:lnTo>
                  <a:lnTo>
                    <a:pt x="43" y="11"/>
                  </a:lnTo>
                  <a:lnTo>
                    <a:pt x="40" y="14"/>
                  </a:lnTo>
                  <a:lnTo>
                    <a:pt x="37" y="17"/>
                  </a:lnTo>
                  <a:lnTo>
                    <a:pt x="32" y="20"/>
                  </a:lnTo>
                  <a:lnTo>
                    <a:pt x="29" y="23"/>
                  </a:lnTo>
                  <a:lnTo>
                    <a:pt x="24" y="26"/>
                  </a:lnTo>
                  <a:lnTo>
                    <a:pt x="20" y="30"/>
                  </a:lnTo>
                  <a:lnTo>
                    <a:pt x="17" y="33"/>
                  </a:lnTo>
                  <a:lnTo>
                    <a:pt x="14" y="34"/>
                  </a:lnTo>
                  <a:lnTo>
                    <a:pt x="11" y="37"/>
                  </a:lnTo>
                  <a:lnTo>
                    <a:pt x="7" y="40"/>
                  </a:lnTo>
                  <a:lnTo>
                    <a:pt x="4" y="42"/>
                  </a:lnTo>
                  <a:lnTo>
                    <a:pt x="3" y="43"/>
                  </a:lnTo>
                  <a:lnTo>
                    <a:pt x="3" y="45"/>
                  </a:lnTo>
                  <a:lnTo>
                    <a:pt x="0" y="37"/>
                  </a:lnTo>
                  <a:lnTo>
                    <a:pt x="4" y="31"/>
                  </a:lnTo>
                  <a:lnTo>
                    <a:pt x="9" y="26"/>
                  </a:lnTo>
                  <a:lnTo>
                    <a:pt x="12" y="23"/>
                  </a:lnTo>
                  <a:lnTo>
                    <a:pt x="15" y="22"/>
                  </a:lnTo>
                  <a:lnTo>
                    <a:pt x="17" y="19"/>
                  </a:lnTo>
                  <a:lnTo>
                    <a:pt x="20" y="17"/>
                  </a:lnTo>
                  <a:lnTo>
                    <a:pt x="23" y="14"/>
                  </a:lnTo>
                  <a:lnTo>
                    <a:pt x="26" y="13"/>
                  </a:lnTo>
                  <a:lnTo>
                    <a:pt x="29" y="11"/>
                  </a:lnTo>
                  <a:lnTo>
                    <a:pt x="32" y="8"/>
                  </a:lnTo>
                  <a:lnTo>
                    <a:pt x="33" y="7"/>
                  </a:lnTo>
                  <a:lnTo>
                    <a:pt x="37" y="4"/>
                  </a:lnTo>
                  <a:lnTo>
                    <a:pt x="40" y="2"/>
                  </a:lnTo>
                  <a:lnTo>
                    <a:pt x="4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30" name="Google Shape;2830;p53"/>
            <p:cNvSpPr/>
            <p:nvPr/>
          </p:nvSpPr>
          <p:spPr>
            <a:xfrm>
              <a:off x="4534" y="2551"/>
              <a:ext cx="126" cy="152"/>
            </a:xfrm>
            <a:custGeom>
              <a:avLst/>
              <a:gdLst/>
              <a:ahLst/>
              <a:cxnLst/>
              <a:rect l="l" t="t" r="r" b="b"/>
              <a:pathLst>
                <a:path w="136" h="156" extrusionOk="0">
                  <a:moveTo>
                    <a:pt x="58" y="2"/>
                  </a:moveTo>
                  <a:lnTo>
                    <a:pt x="66" y="0"/>
                  </a:lnTo>
                  <a:lnTo>
                    <a:pt x="74" y="0"/>
                  </a:lnTo>
                  <a:lnTo>
                    <a:pt x="81" y="2"/>
                  </a:lnTo>
                  <a:lnTo>
                    <a:pt x="89" y="5"/>
                  </a:lnTo>
                  <a:lnTo>
                    <a:pt x="97" y="8"/>
                  </a:lnTo>
                  <a:lnTo>
                    <a:pt x="104" y="12"/>
                  </a:lnTo>
                  <a:lnTo>
                    <a:pt x="110" y="17"/>
                  </a:lnTo>
                  <a:lnTo>
                    <a:pt x="117" y="23"/>
                  </a:lnTo>
                  <a:lnTo>
                    <a:pt x="123" y="28"/>
                  </a:lnTo>
                  <a:lnTo>
                    <a:pt x="126" y="35"/>
                  </a:lnTo>
                  <a:lnTo>
                    <a:pt x="130" y="41"/>
                  </a:lnTo>
                  <a:lnTo>
                    <a:pt x="133" y="49"/>
                  </a:lnTo>
                  <a:lnTo>
                    <a:pt x="135" y="57"/>
                  </a:lnTo>
                  <a:lnTo>
                    <a:pt x="136" y="64"/>
                  </a:lnTo>
                  <a:lnTo>
                    <a:pt x="136" y="73"/>
                  </a:lnTo>
                  <a:lnTo>
                    <a:pt x="135" y="83"/>
                  </a:lnTo>
                  <a:lnTo>
                    <a:pt x="135" y="89"/>
                  </a:lnTo>
                  <a:lnTo>
                    <a:pt x="135" y="96"/>
                  </a:lnTo>
                  <a:lnTo>
                    <a:pt x="133" y="104"/>
                  </a:lnTo>
                  <a:lnTo>
                    <a:pt x="130" y="112"/>
                  </a:lnTo>
                  <a:lnTo>
                    <a:pt x="127" y="118"/>
                  </a:lnTo>
                  <a:lnTo>
                    <a:pt x="124" y="124"/>
                  </a:lnTo>
                  <a:lnTo>
                    <a:pt x="120" y="130"/>
                  </a:lnTo>
                  <a:lnTo>
                    <a:pt x="117" y="136"/>
                  </a:lnTo>
                  <a:lnTo>
                    <a:pt x="110" y="141"/>
                  </a:lnTo>
                  <a:lnTo>
                    <a:pt x="104" y="145"/>
                  </a:lnTo>
                  <a:lnTo>
                    <a:pt x="98" y="148"/>
                  </a:lnTo>
                  <a:lnTo>
                    <a:pt x="92" y="151"/>
                  </a:lnTo>
                  <a:lnTo>
                    <a:pt x="84" y="153"/>
                  </a:lnTo>
                  <a:lnTo>
                    <a:pt x="77" y="154"/>
                  </a:lnTo>
                  <a:lnTo>
                    <a:pt x="71" y="156"/>
                  </a:lnTo>
                  <a:lnTo>
                    <a:pt x="63" y="156"/>
                  </a:lnTo>
                  <a:lnTo>
                    <a:pt x="48" y="153"/>
                  </a:lnTo>
                  <a:lnTo>
                    <a:pt x="35" y="147"/>
                  </a:lnTo>
                  <a:lnTo>
                    <a:pt x="25" y="139"/>
                  </a:lnTo>
                  <a:lnTo>
                    <a:pt x="16" y="130"/>
                  </a:lnTo>
                  <a:lnTo>
                    <a:pt x="8" y="119"/>
                  </a:lnTo>
                  <a:lnTo>
                    <a:pt x="3" y="107"/>
                  </a:lnTo>
                  <a:lnTo>
                    <a:pt x="0" y="93"/>
                  </a:lnTo>
                  <a:lnTo>
                    <a:pt x="0" y="81"/>
                  </a:lnTo>
                  <a:lnTo>
                    <a:pt x="0" y="67"/>
                  </a:lnTo>
                  <a:lnTo>
                    <a:pt x="3" y="53"/>
                  </a:lnTo>
                  <a:lnTo>
                    <a:pt x="8" y="41"/>
                  </a:lnTo>
                  <a:lnTo>
                    <a:pt x="14" y="31"/>
                  </a:lnTo>
                  <a:lnTo>
                    <a:pt x="22" y="20"/>
                  </a:lnTo>
                  <a:lnTo>
                    <a:pt x="32" y="11"/>
                  </a:lnTo>
                  <a:lnTo>
                    <a:pt x="43" y="5"/>
                  </a:lnTo>
                  <a:lnTo>
                    <a:pt x="58"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31" name="Google Shape;2831;p53"/>
            <p:cNvSpPr/>
            <p:nvPr/>
          </p:nvSpPr>
          <p:spPr>
            <a:xfrm>
              <a:off x="4541" y="2561"/>
              <a:ext cx="111" cy="131"/>
            </a:xfrm>
            <a:custGeom>
              <a:avLst/>
              <a:gdLst/>
              <a:ahLst/>
              <a:cxnLst/>
              <a:rect l="l" t="t" r="r" b="b"/>
              <a:pathLst>
                <a:path w="119" h="134" extrusionOk="0">
                  <a:moveTo>
                    <a:pt x="52" y="0"/>
                  </a:moveTo>
                  <a:lnTo>
                    <a:pt x="60" y="0"/>
                  </a:lnTo>
                  <a:lnTo>
                    <a:pt x="69" y="0"/>
                  </a:lnTo>
                  <a:lnTo>
                    <a:pt x="76" y="1"/>
                  </a:lnTo>
                  <a:lnTo>
                    <a:pt x="84" y="6"/>
                  </a:lnTo>
                  <a:lnTo>
                    <a:pt x="90" y="9"/>
                  </a:lnTo>
                  <a:lnTo>
                    <a:pt x="96" y="13"/>
                  </a:lnTo>
                  <a:lnTo>
                    <a:pt x="102" y="20"/>
                  </a:lnTo>
                  <a:lnTo>
                    <a:pt x="107" y="26"/>
                  </a:lnTo>
                  <a:lnTo>
                    <a:pt x="112" y="33"/>
                  </a:lnTo>
                  <a:lnTo>
                    <a:pt x="115" y="41"/>
                  </a:lnTo>
                  <a:lnTo>
                    <a:pt x="116" y="49"/>
                  </a:lnTo>
                  <a:lnTo>
                    <a:pt x="118" y="56"/>
                  </a:lnTo>
                  <a:lnTo>
                    <a:pt x="119" y="64"/>
                  </a:lnTo>
                  <a:lnTo>
                    <a:pt x="119" y="73"/>
                  </a:lnTo>
                  <a:lnTo>
                    <a:pt x="118" y="81"/>
                  </a:lnTo>
                  <a:lnTo>
                    <a:pt x="116" y="90"/>
                  </a:lnTo>
                  <a:lnTo>
                    <a:pt x="113" y="98"/>
                  </a:lnTo>
                  <a:lnTo>
                    <a:pt x="110" y="107"/>
                  </a:lnTo>
                  <a:lnTo>
                    <a:pt x="105" y="114"/>
                  </a:lnTo>
                  <a:lnTo>
                    <a:pt x="99" y="120"/>
                  </a:lnTo>
                  <a:lnTo>
                    <a:pt x="92" y="125"/>
                  </a:lnTo>
                  <a:lnTo>
                    <a:pt x="83" y="130"/>
                  </a:lnTo>
                  <a:lnTo>
                    <a:pt x="75" y="133"/>
                  </a:lnTo>
                  <a:lnTo>
                    <a:pt x="66" y="134"/>
                  </a:lnTo>
                  <a:lnTo>
                    <a:pt x="55" y="134"/>
                  </a:lnTo>
                  <a:lnTo>
                    <a:pt x="47" y="133"/>
                  </a:lnTo>
                  <a:lnTo>
                    <a:pt x="38" y="130"/>
                  </a:lnTo>
                  <a:lnTo>
                    <a:pt x="29" y="127"/>
                  </a:lnTo>
                  <a:lnTo>
                    <a:pt x="21" y="120"/>
                  </a:lnTo>
                  <a:lnTo>
                    <a:pt x="15" y="114"/>
                  </a:lnTo>
                  <a:lnTo>
                    <a:pt x="11" y="107"/>
                  </a:lnTo>
                  <a:lnTo>
                    <a:pt x="8" y="98"/>
                  </a:lnTo>
                  <a:lnTo>
                    <a:pt x="4" y="91"/>
                  </a:lnTo>
                  <a:lnTo>
                    <a:pt x="1" y="84"/>
                  </a:lnTo>
                  <a:lnTo>
                    <a:pt x="0" y="76"/>
                  </a:lnTo>
                  <a:lnTo>
                    <a:pt x="0" y="68"/>
                  </a:lnTo>
                  <a:lnTo>
                    <a:pt x="0" y="59"/>
                  </a:lnTo>
                  <a:lnTo>
                    <a:pt x="1" y="53"/>
                  </a:lnTo>
                  <a:lnTo>
                    <a:pt x="3" y="44"/>
                  </a:lnTo>
                  <a:lnTo>
                    <a:pt x="6" y="38"/>
                  </a:lnTo>
                  <a:lnTo>
                    <a:pt x="9" y="30"/>
                  </a:lnTo>
                  <a:lnTo>
                    <a:pt x="14" y="24"/>
                  </a:lnTo>
                  <a:lnTo>
                    <a:pt x="18" y="18"/>
                  </a:lnTo>
                  <a:lnTo>
                    <a:pt x="24" y="12"/>
                  </a:lnTo>
                  <a:lnTo>
                    <a:pt x="29" y="7"/>
                  </a:lnTo>
                  <a:lnTo>
                    <a:pt x="37" y="4"/>
                  </a:lnTo>
                  <a:lnTo>
                    <a:pt x="44" y="1"/>
                  </a:lnTo>
                  <a:lnTo>
                    <a:pt x="52" y="0"/>
                  </a:lnTo>
                  <a:close/>
                </a:path>
              </a:pathLst>
            </a:custGeom>
            <a:solidFill>
              <a:srgbClr val="F0F0F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32" name="Google Shape;2832;p53"/>
            <p:cNvSpPr/>
            <p:nvPr/>
          </p:nvSpPr>
          <p:spPr>
            <a:xfrm>
              <a:off x="4577" y="2596"/>
              <a:ext cx="41" cy="53"/>
            </a:xfrm>
            <a:custGeom>
              <a:avLst/>
              <a:gdLst/>
              <a:ahLst/>
              <a:cxnLst/>
              <a:rect l="l" t="t" r="r" b="b"/>
              <a:pathLst>
                <a:path w="45" h="54" extrusionOk="0">
                  <a:moveTo>
                    <a:pt x="29" y="0"/>
                  </a:moveTo>
                  <a:lnTo>
                    <a:pt x="34" y="2"/>
                  </a:lnTo>
                  <a:lnTo>
                    <a:pt x="38" y="5"/>
                  </a:lnTo>
                  <a:lnTo>
                    <a:pt x="40" y="8"/>
                  </a:lnTo>
                  <a:lnTo>
                    <a:pt x="43" y="14"/>
                  </a:lnTo>
                  <a:lnTo>
                    <a:pt x="43" y="17"/>
                  </a:lnTo>
                  <a:lnTo>
                    <a:pt x="43" y="19"/>
                  </a:lnTo>
                  <a:lnTo>
                    <a:pt x="43" y="22"/>
                  </a:lnTo>
                  <a:lnTo>
                    <a:pt x="45" y="25"/>
                  </a:lnTo>
                  <a:lnTo>
                    <a:pt x="43" y="28"/>
                  </a:lnTo>
                  <a:lnTo>
                    <a:pt x="43" y="31"/>
                  </a:lnTo>
                  <a:lnTo>
                    <a:pt x="43" y="34"/>
                  </a:lnTo>
                  <a:lnTo>
                    <a:pt x="43" y="37"/>
                  </a:lnTo>
                  <a:lnTo>
                    <a:pt x="41" y="40"/>
                  </a:lnTo>
                  <a:lnTo>
                    <a:pt x="38" y="45"/>
                  </a:lnTo>
                  <a:lnTo>
                    <a:pt x="35" y="48"/>
                  </a:lnTo>
                  <a:lnTo>
                    <a:pt x="34" y="51"/>
                  </a:lnTo>
                  <a:lnTo>
                    <a:pt x="29" y="52"/>
                  </a:lnTo>
                  <a:lnTo>
                    <a:pt x="26" y="54"/>
                  </a:lnTo>
                  <a:lnTo>
                    <a:pt x="22" y="54"/>
                  </a:lnTo>
                  <a:lnTo>
                    <a:pt x="17" y="54"/>
                  </a:lnTo>
                  <a:lnTo>
                    <a:pt x="14" y="52"/>
                  </a:lnTo>
                  <a:lnTo>
                    <a:pt x="11" y="51"/>
                  </a:lnTo>
                  <a:lnTo>
                    <a:pt x="9" y="49"/>
                  </a:lnTo>
                  <a:lnTo>
                    <a:pt x="6" y="48"/>
                  </a:lnTo>
                  <a:lnTo>
                    <a:pt x="3" y="43"/>
                  </a:lnTo>
                  <a:lnTo>
                    <a:pt x="2" y="40"/>
                  </a:lnTo>
                  <a:lnTo>
                    <a:pt x="0" y="36"/>
                  </a:lnTo>
                  <a:lnTo>
                    <a:pt x="0" y="31"/>
                  </a:lnTo>
                  <a:lnTo>
                    <a:pt x="0" y="26"/>
                  </a:lnTo>
                  <a:lnTo>
                    <a:pt x="2" y="23"/>
                  </a:lnTo>
                  <a:lnTo>
                    <a:pt x="3" y="19"/>
                  </a:lnTo>
                  <a:lnTo>
                    <a:pt x="5" y="14"/>
                  </a:lnTo>
                  <a:lnTo>
                    <a:pt x="8" y="11"/>
                  </a:lnTo>
                  <a:lnTo>
                    <a:pt x="11" y="8"/>
                  </a:lnTo>
                  <a:lnTo>
                    <a:pt x="14" y="5"/>
                  </a:lnTo>
                  <a:lnTo>
                    <a:pt x="19" y="2"/>
                  </a:lnTo>
                  <a:lnTo>
                    <a:pt x="23" y="0"/>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33" name="Google Shape;2833;p53"/>
            <p:cNvSpPr/>
            <p:nvPr/>
          </p:nvSpPr>
          <p:spPr>
            <a:xfrm>
              <a:off x="4585" y="2608"/>
              <a:ext cx="23" cy="31"/>
            </a:xfrm>
            <a:custGeom>
              <a:avLst/>
              <a:gdLst/>
              <a:ahLst/>
              <a:cxnLst/>
              <a:rect l="l" t="t" r="r" b="b"/>
              <a:pathLst>
                <a:path w="25" h="32" extrusionOk="0">
                  <a:moveTo>
                    <a:pt x="17" y="0"/>
                  </a:moveTo>
                  <a:lnTo>
                    <a:pt x="19" y="2"/>
                  </a:lnTo>
                  <a:lnTo>
                    <a:pt x="22" y="3"/>
                  </a:lnTo>
                  <a:lnTo>
                    <a:pt x="23" y="6"/>
                  </a:lnTo>
                  <a:lnTo>
                    <a:pt x="25" y="9"/>
                  </a:lnTo>
                  <a:lnTo>
                    <a:pt x="25" y="11"/>
                  </a:lnTo>
                  <a:lnTo>
                    <a:pt x="25" y="14"/>
                  </a:lnTo>
                  <a:lnTo>
                    <a:pt x="25" y="17"/>
                  </a:lnTo>
                  <a:lnTo>
                    <a:pt x="25" y="20"/>
                  </a:lnTo>
                  <a:lnTo>
                    <a:pt x="22" y="25"/>
                  </a:lnTo>
                  <a:lnTo>
                    <a:pt x="19" y="29"/>
                  </a:lnTo>
                  <a:lnTo>
                    <a:pt x="16" y="31"/>
                  </a:lnTo>
                  <a:lnTo>
                    <a:pt x="13" y="32"/>
                  </a:lnTo>
                  <a:lnTo>
                    <a:pt x="10" y="31"/>
                  </a:lnTo>
                  <a:lnTo>
                    <a:pt x="6" y="31"/>
                  </a:lnTo>
                  <a:lnTo>
                    <a:pt x="5" y="28"/>
                  </a:lnTo>
                  <a:lnTo>
                    <a:pt x="3" y="26"/>
                  </a:lnTo>
                  <a:lnTo>
                    <a:pt x="2" y="25"/>
                  </a:lnTo>
                  <a:lnTo>
                    <a:pt x="0" y="21"/>
                  </a:lnTo>
                  <a:lnTo>
                    <a:pt x="0" y="18"/>
                  </a:lnTo>
                  <a:lnTo>
                    <a:pt x="0" y="15"/>
                  </a:lnTo>
                  <a:lnTo>
                    <a:pt x="0" y="12"/>
                  </a:lnTo>
                  <a:lnTo>
                    <a:pt x="0" y="11"/>
                  </a:lnTo>
                  <a:lnTo>
                    <a:pt x="2" y="8"/>
                  </a:lnTo>
                  <a:lnTo>
                    <a:pt x="5" y="5"/>
                  </a:lnTo>
                  <a:lnTo>
                    <a:pt x="6" y="3"/>
                  </a:lnTo>
                  <a:lnTo>
                    <a:pt x="11" y="2"/>
                  </a:lnTo>
                  <a:lnTo>
                    <a:pt x="14" y="0"/>
                  </a:lnTo>
                  <a:lnTo>
                    <a:pt x="17" y="0"/>
                  </a:lnTo>
                  <a:close/>
                </a:path>
              </a:pathLst>
            </a:custGeom>
            <a:solidFill>
              <a:srgbClr val="FF8F8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34" name="Google Shape;2834;p53"/>
            <p:cNvSpPr/>
            <p:nvPr/>
          </p:nvSpPr>
          <p:spPr>
            <a:xfrm>
              <a:off x="4590" y="2558"/>
              <a:ext cx="11" cy="49"/>
            </a:xfrm>
            <a:custGeom>
              <a:avLst/>
              <a:gdLst/>
              <a:ahLst/>
              <a:cxnLst/>
              <a:rect l="l" t="t" r="r" b="b"/>
              <a:pathLst>
                <a:path w="12" h="49" extrusionOk="0">
                  <a:moveTo>
                    <a:pt x="1" y="0"/>
                  </a:moveTo>
                  <a:lnTo>
                    <a:pt x="3" y="1"/>
                  </a:lnTo>
                  <a:lnTo>
                    <a:pt x="5" y="0"/>
                  </a:lnTo>
                  <a:lnTo>
                    <a:pt x="6" y="0"/>
                  </a:lnTo>
                  <a:lnTo>
                    <a:pt x="8" y="1"/>
                  </a:lnTo>
                  <a:lnTo>
                    <a:pt x="8" y="4"/>
                  </a:lnTo>
                  <a:lnTo>
                    <a:pt x="8" y="6"/>
                  </a:lnTo>
                  <a:lnTo>
                    <a:pt x="8" y="9"/>
                  </a:lnTo>
                  <a:lnTo>
                    <a:pt x="9" y="12"/>
                  </a:lnTo>
                  <a:lnTo>
                    <a:pt x="9" y="15"/>
                  </a:lnTo>
                  <a:lnTo>
                    <a:pt x="9" y="18"/>
                  </a:lnTo>
                  <a:lnTo>
                    <a:pt x="9" y="21"/>
                  </a:lnTo>
                  <a:lnTo>
                    <a:pt x="9" y="24"/>
                  </a:lnTo>
                  <a:lnTo>
                    <a:pt x="9" y="27"/>
                  </a:lnTo>
                  <a:lnTo>
                    <a:pt x="9" y="30"/>
                  </a:lnTo>
                  <a:lnTo>
                    <a:pt x="9" y="33"/>
                  </a:lnTo>
                  <a:lnTo>
                    <a:pt x="9" y="36"/>
                  </a:lnTo>
                  <a:lnTo>
                    <a:pt x="9" y="38"/>
                  </a:lnTo>
                  <a:lnTo>
                    <a:pt x="11" y="41"/>
                  </a:lnTo>
                  <a:lnTo>
                    <a:pt x="11" y="44"/>
                  </a:lnTo>
                  <a:lnTo>
                    <a:pt x="12" y="45"/>
                  </a:lnTo>
                  <a:lnTo>
                    <a:pt x="8" y="47"/>
                  </a:lnTo>
                  <a:lnTo>
                    <a:pt x="6" y="49"/>
                  </a:lnTo>
                  <a:lnTo>
                    <a:pt x="3" y="47"/>
                  </a:lnTo>
                  <a:lnTo>
                    <a:pt x="3" y="45"/>
                  </a:lnTo>
                  <a:lnTo>
                    <a:pt x="1" y="44"/>
                  </a:lnTo>
                  <a:lnTo>
                    <a:pt x="1" y="41"/>
                  </a:lnTo>
                  <a:lnTo>
                    <a:pt x="0" y="38"/>
                  </a:lnTo>
                  <a:lnTo>
                    <a:pt x="0" y="35"/>
                  </a:lnTo>
                  <a:lnTo>
                    <a:pt x="0" y="32"/>
                  </a:lnTo>
                  <a:lnTo>
                    <a:pt x="0" y="29"/>
                  </a:lnTo>
                  <a:lnTo>
                    <a:pt x="0" y="24"/>
                  </a:lnTo>
                  <a:lnTo>
                    <a:pt x="0" y="23"/>
                  </a:lnTo>
                  <a:lnTo>
                    <a:pt x="0" y="18"/>
                  </a:lnTo>
                  <a:lnTo>
                    <a:pt x="0" y="15"/>
                  </a:lnTo>
                  <a:lnTo>
                    <a:pt x="0" y="12"/>
                  </a:lnTo>
                  <a:lnTo>
                    <a:pt x="0" y="9"/>
                  </a:lnTo>
                  <a:lnTo>
                    <a:pt x="0" y="6"/>
                  </a:lnTo>
                  <a:lnTo>
                    <a:pt x="0" y="4"/>
                  </a:lnTo>
                  <a:lnTo>
                    <a:pt x="0" y="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35" name="Google Shape;2835;p53"/>
            <p:cNvSpPr/>
            <p:nvPr/>
          </p:nvSpPr>
          <p:spPr>
            <a:xfrm>
              <a:off x="4609" y="2602"/>
              <a:ext cx="47" cy="15"/>
            </a:xfrm>
            <a:custGeom>
              <a:avLst/>
              <a:gdLst/>
              <a:ahLst/>
              <a:cxnLst/>
              <a:rect l="l" t="t" r="r" b="b"/>
              <a:pathLst>
                <a:path w="52" h="14" extrusionOk="0">
                  <a:moveTo>
                    <a:pt x="48" y="0"/>
                  </a:moveTo>
                  <a:lnTo>
                    <a:pt x="49" y="2"/>
                  </a:lnTo>
                  <a:lnTo>
                    <a:pt x="51" y="5"/>
                  </a:lnTo>
                  <a:lnTo>
                    <a:pt x="51" y="8"/>
                  </a:lnTo>
                  <a:lnTo>
                    <a:pt x="52" y="11"/>
                  </a:lnTo>
                  <a:lnTo>
                    <a:pt x="51" y="11"/>
                  </a:lnTo>
                  <a:lnTo>
                    <a:pt x="48" y="11"/>
                  </a:lnTo>
                  <a:lnTo>
                    <a:pt x="46" y="13"/>
                  </a:lnTo>
                  <a:lnTo>
                    <a:pt x="43" y="13"/>
                  </a:lnTo>
                  <a:lnTo>
                    <a:pt x="40" y="13"/>
                  </a:lnTo>
                  <a:lnTo>
                    <a:pt x="37" y="13"/>
                  </a:lnTo>
                  <a:lnTo>
                    <a:pt x="34" y="14"/>
                  </a:lnTo>
                  <a:lnTo>
                    <a:pt x="31" y="14"/>
                  </a:lnTo>
                  <a:lnTo>
                    <a:pt x="28" y="14"/>
                  </a:lnTo>
                  <a:lnTo>
                    <a:pt x="23" y="14"/>
                  </a:lnTo>
                  <a:lnTo>
                    <a:pt x="20" y="14"/>
                  </a:lnTo>
                  <a:lnTo>
                    <a:pt x="17" y="14"/>
                  </a:lnTo>
                  <a:lnTo>
                    <a:pt x="13" y="14"/>
                  </a:lnTo>
                  <a:lnTo>
                    <a:pt x="10" y="14"/>
                  </a:lnTo>
                  <a:lnTo>
                    <a:pt x="6" y="14"/>
                  </a:lnTo>
                  <a:lnTo>
                    <a:pt x="3" y="14"/>
                  </a:lnTo>
                  <a:lnTo>
                    <a:pt x="3" y="11"/>
                  </a:lnTo>
                  <a:lnTo>
                    <a:pt x="2" y="10"/>
                  </a:lnTo>
                  <a:lnTo>
                    <a:pt x="0" y="8"/>
                  </a:lnTo>
                  <a:lnTo>
                    <a:pt x="2" y="7"/>
                  </a:lnTo>
                  <a:lnTo>
                    <a:pt x="3" y="7"/>
                  </a:lnTo>
                  <a:lnTo>
                    <a:pt x="6" y="5"/>
                  </a:lnTo>
                  <a:lnTo>
                    <a:pt x="8" y="5"/>
                  </a:lnTo>
                  <a:lnTo>
                    <a:pt x="11" y="5"/>
                  </a:lnTo>
                  <a:lnTo>
                    <a:pt x="14" y="5"/>
                  </a:lnTo>
                  <a:lnTo>
                    <a:pt x="17" y="4"/>
                  </a:lnTo>
                  <a:lnTo>
                    <a:pt x="20" y="4"/>
                  </a:lnTo>
                  <a:lnTo>
                    <a:pt x="23" y="4"/>
                  </a:lnTo>
                  <a:lnTo>
                    <a:pt x="26" y="4"/>
                  </a:lnTo>
                  <a:lnTo>
                    <a:pt x="29" y="4"/>
                  </a:lnTo>
                  <a:lnTo>
                    <a:pt x="32" y="2"/>
                  </a:lnTo>
                  <a:lnTo>
                    <a:pt x="37" y="2"/>
                  </a:lnTo>
                  <a:lnTo>
                    <a:pt x="39" y="2"/>
                  </a:lnTo>
                  <a:lnTo>
                    <a:pt x="42" y="2"/>
                  </a:lnTo>
                  <a:lnTo>
                    <a:pt x="45" y="0"/>
                  </a:lnTo>
                  <a:lnTo>
                    <a:pt x="4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36" name="Google Shape;2836;p53"/>
            <p:cNvSpPr/>
            <p:nvPr/>
          </p:nvSpPr>
          <p:spPr>
            <a:xfrm>
              <a:off x="4540" y="2630"/>
              <a:ext cx="45" cy="19"/>
            </a:xfrm>
            <a:custGeom>
              <a:avLst/>
              <a:gdLst/>
              <a:ahLst/>
              <a:cxnLst/>
              <a:rect l="l" t="t" r="r" b="b"/>
              <a:pathLst>
                <a:path w="49" h="20" extrusionOk="0">
                  <a:moveTo>
                    <a:pt x="43" y="0"/>
                  </a:moveTo>
                  <a:lnTo>
                    <a:pt x="49" y="8"/>
                  </a:lnTo>
                  <a:lnTo>
                    <a:pt x="45" y="8"/>
                  </a:lnTo>
                  <a:lnTo>
                    <a:pt x="39" y="9"/>
                  </a:lnTo>
                  <a:lnTo>
                    <a:pt x="36" y="9"/>
                  </a:lnTo>
                  <a:lnTo>
                    <a:pt x="33" y="11"/>
                  </a:lnTo>
                  <a:lnTo>
                    <a:pt x="29" y="11"/>
                  </a:lnTo>
                  <a:lnTo>
                    <a:pt x="28" y="12"/>
                  </a:lnTo>
                  <a:lnTo>
                    <a:pt x="23" y="12"/>
                  </a:lnTo>
                  <a:lnTo>
                    <a:pt x="20" y="14"/>
                  </a:lnTo>
                  <a:lnTo>
                    <a:pt x="17" y="14"/>
                  </a:lnTo>
                  <a:lnTo>
                    <a:pt x="14" y="15"/>
                  </a:lnTo>
                  <a:lnTo>
                    <a:pt x="11" y="15"/>
                  </a:lnTo>
                  <a:lnTo>
                    <a:pt x="8" y="17"/>
                  </a:lnTo>
                  <a:lnTo>
                    <a:pt x="5" y="18"/>
                  </a:lnTo>
                  <a:lnTo>
                    <a:pt x="2" y="20"/>
                  </a:lnTo>
                  <a:lnTo>
                    <a:pt x="0" y="17"/>
                  </a:lnTo>
                  <a:lnTo>
                    <a:pt x="0" y="14"/>
                  </a:lnTo>
                  <a:lnTo>
                    <a:pt x="0" y="11"/>
                  </a:lnTo>
                  <a:lnTo>
                    <a:pt x="0" y="9"/>
                  </a:lnTo>
                  <a:lnTo>
                    <a:pt x="2" y="8"/>
                  </a:lnTo>
                  <a:lnTo>
                    <a:pt x="5" y="8"/>
                  </a:lnTo>
                  <a:lnTo>
                    <a:pt x="8" y="6"/>
                  </a:lnTo>
                  <a:lnTo>
                    <a:pt x="11" y="6"/>
                  </a:lnTo>
                  <a:lnTo>
                    <a:pt x="16" y="5"/>
                  </a:lnTo>
                  <a:lnTo>
                    <a:pt x="22" y="3"/>
                  </a:lnTo>
                  <a:lnTo>
                    <a:pt x="26" y="2"/>
                  </a:lnTo>
                  <a:lnTo>
                    <a:pt x="31" y="0"/>
                  </a:lnTo>
                  <a:lnTo>
                    <a:pt x="34" y="0"/>
                  </a:lnTo>
                  <a:lnTo>
                    <a:pt x="37" y="0"/>
                  </a:lnTo>
                  <a:lnTo>
                    <a:pt x="40" y="0"/>
                  </a:lnTo>
                  <a:lnTo>
                    <a:pt x="4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37" name="Google Shape;2837;p53"/>
            <p:cNvSpPr/>
            <p:nvPr/>
          </p:nvSpPr>
          <p:spPr>
            <a:xfrm>
              <a:off x="4582" y="2642"/>
              <a:ext cx="19" cy="55"/>
            </a:xfrm>
            <a:custGeom>
              <a:avLst/>
              <a:gdLst/>
              <a:ahLst/>
              <a:cxnLst/>
              <a:rect l="l" t="t" r="r" b="b"/>
              <a:pathLst>
                <a:path w="20" h="57" extrusionOk="0">
                  <a:moveTo>
                    <a:pt x="13" y="0"/>
                  </a:moveTo>
                  <a:lnTo>
                    <a:pt x="17" y="2"/>
                  </a:lnTo>
                  <a:lnTo>
                    <a:pt x="20" y="3"/>
                  </a:lnTo>
                  <a:lnTo>
                    <a:pt x="19" y="5"/>
                  </a:lnTo>
                  <a:lnTo>
                    <a:pt x="19" y="8"/>
                  </a:lnTo>
                  <a:lnTo>
                    <a:pt x="19" y="11"/>
                  </a:lnTo>
                  <a:lnTo>
                    <a:pt x="19" y="16"/>
                  </a:lnTo>
                  <a:lnTo>
                    <a:pt x="17" y="17"/>
                  </a:lnTo>
                  <a:lnTo>
                    <a:pt x="16" y="22"/>
                  </a:lnTo>
                  <a:lnTo>
                    <a:pt x="16" y="26"/>
                  </a:lnTo>
                  <a:lnTo>
                    <a:pt x="14" y="29"/>
                  </a:lnTo>
                  <a:lnTo>
                    <a:pt x="13" y="32"/>
                  </a:lnTo>
                  <a:lnTo>
                    <a:pt x="11" y="37"/>
                  </a:lnTo>
                  <a:lnTo>
                    <a:pt x="11" y="40"/>
                  </a:lnTo>
                  <a:lnTo>
                    <a:pt x="9" y="45"/>
                  </a:lnTo>
                  <a:lnTo>
                    <a:pt x="8" y="48"/>
                  </a:lnTo>
                  <a:lnTo>
                    <a:pt x="8" y="51"/>
                  </a:lnTo>
                  <a:lnTo>
                    <a:pt x="8" y="52"/>
                  </a:lnTo>
                  <a:lnTo>
                    <a:pt x="8" y="55"/>
                  </a:lnTo>
                  <a:lnTo>
                    <a:pt x="3" y="57"/>
                  </a:lnTo>
                  <a:lnTo>
                    <a:pt x="0" y="57"/>
                  </a:lnTo>
                  <a:lnTo>
                    <a:pt x="0" y="52"/>
                  </a:lnTo>
                  <a:lnTo>
                    <a:pt x="0" y="49"/>
                  </a:lnTo>
                  <a:lnTo>
                    <a:pt x="0" y="45"/>
                  </a:lnTo>
                  <a:lnTo>
                    <a:pt x="0" y="42"/>
                  </a:lnTo>
                  <a:lnTo>
                    <a:pt x="0" y="37"/>
                  </a:lnTo>
                  <a:lnTo>
                    <a:pt x="2" y="34"/>
                  </a:lnTo>
                  <a:lnTo>
                    <a:pt x="3" y="31"/>
                  </a:lnTo>
                  <a:lnTo>
                    <a:pt x="3" y="28"/>
                  </a:lnTo>
                  <a:lnTo>
                    <a:pt x="3" y="23"/>
                  </a:lnTo>
                  <a:lnTo>
                    <a:pt x="5" y="20"/>
                  </a:lnTo>
                  <a:lnTo>
                    <a:pt x="5" y="17"/>
                  </a:lnTo>
                  <a:lnTo>
                    <a:pt x="6" y="14"/>
                  </a:lnTo>
                  <a:lnTo>
                    <a:pt x="8" y="11"/>
                  </a:lnTo>
                  <a:lnTo>
                    <a:pt x="9" y="6"/>
                  </a:lnTo>
                  <a:lnTo>
                    <a:pt x="11" y="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38" name="Google Shape;2838;p53"/>
            <p:cNvSpPr/>
            <p:nvPr/>
          </p:nvSpPr>
          <p:spPr>
            <a:xfrm>
              <a:off x="4675" y="2918"/>
              <a:ext cx="29" cy="12"/>
            </a:xfrm>
            <a:custGeom>
              <a:avLst/>
              <a:gdLst/>
              <a:ahLst/>
              <a:cxnLst/>
              <a:rect l="l" t="t" r="r" b="b"/>
              <a:pathLst>
                <a:path w="31" h="12" extrusionOk="0">
                  <a:moveTo>
                    <a:pt x="22" y="0"/>
                  </a:moveTo>
                  <a:lnTo>
                    <a:pt x="22" y="0"/>
                  </a:lnTo>
                  <a:lnTo>
                    <a:pt x="25" y="0"/>
                  </a:lnTo>
                  <a:lnTo>
                    <a:pt x="28" y="0"/>
                  </a:lnTo>
                  <a:lnTo>
                    <a:pt x="31" y="2"/>
                  </a:lnTo>
                  <a:lnTo>
                    <a:pt x="31" y="3"/>
                  </a:lnTo>
                  <a:lnTo>
                    <a:pt x="29" y="6"/>
                  </a:lnTo>
                  <a:lnTo>
                    <a:pt x="28" y="8"/>
                  </a:lnTo>
                  <a:lnTo>
                    <a:pt x="26" y="9"/>
                  </a:lnTo>
                  <a:lnTo>
                    <a:pt x="23" y="11"/>
                  </a:lnTo>
                  <a:lnTo>
                    <a:pt x="19" y="12"/>
                  </a:lnTo>
                  <a:lnTo>
                    <a:pt x="12" y="11"/>
                  </a:lnTo>
                  <a:lnTo>
                    <a:pt x="9" y="11"/>
                  </a:lnTo>
                  <a:lnTo>
                    <a:pt x="3" y="9"/>
                  </a:lnTo>
                  <a:lnTo>
                    <a:pt x="0" y="9"/>
                  </a:lnTo>
                  <a:lnTo>
                    <a:pt x="0" y="6"/>
                  </a:lnTo>
                  <a:lnTo>
                    <a:pt x="2" y="5"/>
                  </a:lnTo>
                  <a:lnTo>
                    <a:pt x="3" y="3"/>
                  </a:lnTo>
                  <a:lnTo>
                    <a:pt x="5" y="2"/>
                  </a:lnTo>
                  <a:lnTo>
                    <a:pt x="6" y="2"/>
                  </a:lnTo>
                  <a:lnTo>
                    <a:pt x="9" y="2"/>
                  </a:lnTo>
                  <a:lnTo>
                    <a:pt x="12" y="2"/>
                  </a:lnTo>
                  <a:lnTo>
                    <a:pt x="16" y="3"/>
                  </a:lnTo>
                  <a:lnTo>
                    <a:pt x="19" y="2"/>
                  </a:lnTo>
                  <a:lnTo>
                    <a:pt x="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39" name="Google Shape;2839;p53"/>
            <p:cNvSpPr/>
            <p:nvPr/>
          </p:nvSpPr>
          <p:spPr>
            <a:xfrm>
              <a:off x="4484" y="2851"/>
              <a:ext cx="50" cy="16"/>
            </a:xfrm>
            <a:custGeom>
              <a:avLst/>
              <a:gdLst/>
              <a:ahLst/>
              <a:cxnLst/>
              <a:rect l="l" t="t" r="r" b="b"/>
              <a:pathLst>
                <a:path w="55" h="17" extrusionOk="0">
                  <a:moveTo>
                    <a:pt x="55" y="0"/>
                  </a:moveTo>
                  <a:lnTo>
                    <a:pt x="54" y="9"/>
                  </a:lnTo>
                  <a:lnTo>
                    <a:pt x="52" y="9"/>
                  </a:lnTo>
                  <a:lnTo>
                    <a:pt x="51" y="9"/>
                  </a:lnTo>
                  <a:lnTo>
                    <a:pt x="48" y="11"/>
                  </a:lnTo>
                  <a:lnTo>
                    <a:pt x="45" y="11"/>
                  </a:lnTo>
                  <a:lnTo>
                    <a:pt x="40" y="13"/>
                  </a:lnTo>
                  <a:lnTo>
                    <a:pt x="37" y="13"/>
                  </a:lnTo>
                  <a:lnTo>
                    <a:pt x="32" y="14"/>
                  </a:lnTo>
                  <a:lnTo>
                    <a:pt x="28" y="16"/>
                  </a:lnTo>
                  <a:lnTo>
                    <a:pt x="22" y="16"/>
                  </a:lnTo>
                  <a:lnTo>
                    <a:pt x="17" y="16"/>
                  </a:lnTo>
                  <a:lnTo>
                    <a:pt x="14" y="16"/>
                  </a:lnTo>
                  <a:lnTo>
                    <a:pt x="9" y="17"/>
                  </a:lnTo>
                  <a:lnTo>
                    <a:pt x="6" y="16"/>
                  </a:lnTo>
                  <a:lnTo>
                    <a:pt x="3" y="16"/>
                  </a:lnTo>
                  <a:lnTo>
                    <a:pt x="2" y="16"/>
                  </a:lnTo>
                  <a:lnTo>
                    <a:pt x="0" y="16"/>
                  </a:lnTo>
                  <a:lnTo>
                    <a:pt x="0" y="8"/>
                  </a:lnTo>
                  <a:lnTo>
                    <a:pt x="3" y="6"/>
                  </a:lnTo>
                  <a:lnTo>
                    <a:pt x="6" y="6"/>
                  </a:lnTo>
                  <a:lnTo>
                    <a:pt x="9" y="5"/>
                  </a:lnTo>
                  <a:lnTo>
                    <a:pt x="14" y="5"/>
                  </a:lnTo>
                  <a:lnTo>
                    <a:pt x="17" y="5"/>
                  </a:lnTo>
                  <a:lnTo>
                    <a:pt x="22" y="5"/>
                  </a:lnTo>
                  <a:lnTo>
                    <a:pt x="25" y="3"/>
                  </a:lnTo>
                  <a:lnTo>
                    <a:pt x="29" y="3"/>
                  </a:lnTo>
                  <a:lnTo>
                    <a:pt x="32" y="3"/>
                  </a:lnTo>
                  <a:lnTo>
                    <a:pt x="35" y="3"/>
                  </a:lnTo>
                  <a:lnTo>
                    <a:pt x="38" y="2"/>
                  </a:lnTo>
                  <a:lnTo>
                    <a:pt x="43" y="2"/>
                  </a:lnTo>
                  <a:lnTo>
                    <a:pt x="46" y="2"/>
                  </a:lnTo>
                  <a:lnTo>
                    <a:pt x="49" y="0"/>
                  </a:lnTo>
                  <a:lnTo>
                    <a:pt x="52" y="0"/>
                  </a:lnTo>
                  <a:lnTo>
                    <a:pt x="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40" name="Google Shape;2840;p53"/>
            <p:cNvSpPr/>
            <p:nvPr/>
          </p:nvSpPr>
          <p:spPr>
            <a:xfrm>
              <a:off x="4492" y="3127"/>
              <a:ext cx="10" cy="65"/>
            </a:xfrm>
            <a:custGeom>
              <a:avLst/>
              <a:gdLst/>
              <a:ahLst/>
              <a:cxnLst/>
              <a:rect l="l" t="t" r="r" b="b"/>
              <a:pathLst>
                <a:path w="11" h="66" extrusionOk="0">
                  <a:moveTo>
                    <a:pt x="8" y="2"/>
                  </a:moveTo>
                  <a:lnTo>
                    <a:pt x="8" y="5"/>
                  </a:lnTo>
                  <a:lnTo>
                    <a:pt x="8" y="8"/>
                  </a:lnTo>
                  <a:lnTo>
                    <a:pt x="8" y="11"/>
                  </a:lnTo>
                  <a:lnTo>
                    <a:pt x="8" y="14"/>
                  </a:lnTo>
                  <a:lnTo>
                    <a:pt x="8" y="17"/>
                  </a:lnTo>
                  <a:lnTo>
                    <a:pt x="10" y="22"/>
                  </a:lnTo>
                  <a:lnTo>
                    <a:pt x="10" y="26"/>
                  </a:lnTo>
                  <a:lnTo>
                    <a:pt x="11" y="31"/>
                  </a:lnTo>
                  <a:lnTo>
                    <a:pt x="11" y="34"/>
                  </a:lnTo>
                  <a:lnTo>
                    <a:pt x="11" y="38"/>
                  </a:lnTo>
                  <a:lnTo>
                    <a:pt x="11" y="43"/>
                  </a:lnTo>
                  <a:lnTo>
                    <a:pt x="11" y="48"/>
                  </a:lnTo>
                  <a:lnTo>
                    <a:pt x="11" y="51"/>
                  </a:lnTo>
                  <a:lnTo>
                    <a:pt x="11" y="55"/>
                  </a:lnTo>
                  <a:lnTo>
                    <a:pt x="11" y="58"/>
                  </a:lnTo>
                  <a:lnTo>
                    <a:pt x="11" y="63"/>
                  </a:lnTo>
                  <a:lnTo>
                    <a:pt x="8" y="64"/>
                  </a:lnTo>
                  <a:lnTo>
                    <a:pt x="6" y="66"/>
                  </a:lnTo>
                  <a:lnTo>
                    <a:pt x="5" y="64"/>
                  </a:lnTo>
                  <a:lnTo>
                    <a:pt x="3" y="61"/>
                  </a:lnTo>
                  <a:lnTo>
                    <a:pt x="2" y="57"/>
                  </a:lnTo>
                  <a:lnTo>
                    <a:pt x="2" y="52"/>
                  </a:lnTo>
                  <a:lnTo>
                    <a:pt x="2" y="49"/>
                  </a:lnTo>
                  <a:lnTo>
                    <a:pt x="2" y="43"/>
                  </a:lnTo>
                  <a:lnTo>
                    <a:pt x="2" y="38"/>
                  </a:lnTo>
                  <a:lnTo>
                    <a:pt x="0" y="32"/>
                  </a:lnTo>
                  <a:lnTo>
                    <a:pt x="0" y="28"/>
                  </a:lnTo>
                  <a:lnTo>
                    <a:pt x="0" y="22"/>
                  </a:lnTo>
                  <a:lnTo>
                    <a:pt x="0" y="17"/>
                  </a:lnTo>
                  <a:lnTo>
                    <a:pt x="0" y="12"/>
                  </a:lnTo>
                  <a:lnTo>
                    <a:pt x="0" y="9"/>
                  </a:lnTo>
                  <a:lnTo>
                    <a:pt x="0" y="6"/>
                  </a:lnTo>
                  <a:lnTo>
                    <a:pt x="2" y="3"/>
                  </a:lnTo>
                  <a:lnTo>
                    <a:pt x="2" y="2"/>
                  </a:lnTo>
                  <a:lnTo>
                    <a:pt x="3" y="0"/>
                  </a:lnTo>
                  <a:lnTo>
                    <a:pt x="5" y="0"/>
                  </a:lnTo>
                  <a:lnTo>
                    <a:pt x="8"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41" name="Google Shape;2841;p53"/>
            <p:cNvSpPr/>
            <p:nvPr/>
          </p:nvSpPr>
          <p:spPr>
            <a:xfrm>
              <a:off x="4517" y="3133"/>
              <a:ext cx="11" cy="45"/>
            </a:xfrm>
            <a:custGeom>
              <a:avLst/>
              <a:gdLst/>
              <a:ahLst/>
              <a:cxnLst/>
              <a:rect l="l" t="t" r="r" b="b"/>
              <a:pathLst>
                <a:path w="11" h="46" extrusionOk="0">
                  <a:moveTo>
                    <a:pt x="8" y="0"/>
                  </a:moveTo>
                  <a:lnTo>
                    <a:pt x="8" y="2"/>
                  </a:lnTo>
                  <a:lnTo>
                    <a:pt x="9" y="2"/>
                  </a:lnTo>
                  <a:lnTo>
                    <a:pt x="9" y="5"/>
                  </a:lnTo>
                  <a:lnTo>
                    <a:pt x="11" y="8"/>
                  </a:lnTo>
                  <a:lnTo>
                    <a:pt x="11" y="9"/>
                  </a:lnTo>
                  <a:lnTo>
                    <a:pt x="11" y="12"/>
                  </a:lnTo>
                  <a:lnTo>
                    <a:pt x="11" y="17"/>
                  </a:lnTo>
                  <a:lnTo>
                    <a:pt x="11" y="20"/>
                  </a:lnTo>
                  <a:lnTo>
                    <a:pt x="11" y="25"/>
                  </a:lnTo>
                  <a:lnTo>
                    <a:pt x="11" y="31"/>
                  </a:lnTo>
                  <a:lnTo>
                    <a:pt x="11" y="35"/>
                  </a:lnTo>
                  <a:lnTo>
                    <a:pt x="11" y="38"/>
                  </a:lnTo>
                  <a:lnTo>
                    <a:pt x="9" y="42"/>
                  </a:lnTo>
                  <a:lnTo>
                    <a:pt x="8" y="45"/>
                  </a:lnTo>
                  <a:lnTo>
                    <a:pt x="6" y="46"/>
                  </a:lnTo>
                  <a:lnTo>
                    <a:pt x="4" y="46"/>
                  </a:lnTo>
                  <a:lnTo>
                    <a:pt x="3" y="45"/>
                  </a:lnTo>
                  <a:lnTo>
                    <a:pt x="1" y="42"/>
                  </a:lnTo>
                  <a:lnTo>
                    <a:pt x="1" y="38"/>
                  </a:lnTo>
                  <a:lnTo>
                    <a:pt x="1" y="34"/>
                  </a:lnTo>
                  <a:lnTo>
                    <a:pt x="0" y="29"/>
                  </a:lnTo>
                  <a:lnTo>
                    <a:pt x="0" y="26"/>
                  </a:lnTo>
                  <a:lnTo>
                    <a:pt x="0" y="23"/>
                  </a:lnTo>
                  <a:lnTo>
                    <a:pt x="0" y="20"/>
                  </a:lnTo>
                  <a:lnTo>
                    <a:pt x="0" y="17"/>
                  </a:lnTo>
                  <a:lnTo>
                    <a:pt x="1" y="14"/>
                  </a:lnTo>
                  <a:lnTo>
                    <a:pt x="1" y="9"/>
                  </a:lnTo>
                  <a:lnTo>
                    <a:pt x="1" y="6"/>
                  </a:lnTo>
                  <a:lnTo>
                    <a:pt x="1" y="3"/>
                  </a:lnTo>
                  <a:lnTo>
                    <a:pt x="3" y="2"/>
                  </a:lnTo>
                  <a:lnTo>
                    <a:pt x="4" y="2"/>
                  </a:lnTo>
                  <a:lnTo>
                    <a:pt x="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42" name="Google Shape;2842;p53"/>
            <p:cNvSpPr/>
            <p:nvPr/>
          </p:nvSpPr>
          <p:spPr>
            <a:xfrm>
              <a:off x="4472" y="3128"/>
              <a:ext cx="9" cy="49"/>
            </a:xfrm>
            <a:custGeom>
              <a:avLst/>
              <a:gdLst/>
              <a:ahLst/>
              <a:cxnLst/>
              <a:rect l="l" t="t" r="r" b="b"/>
              <a:pathLst>
                <a:path w="9" h="49" extrusionOk="0">
                  <a:moveTo>
                    <a:pt x="6" y="3"/>
                  </a:moveTo>
                  <a:lnTo>
                    <a:pt x="6" y="4"/>
                  </a:lnTo>
                  <a:lnTo>
                    <a:pt x="8" y="6"/>
                  </a:lnTo>
                  <a:lnTo>
                    <a:pt x="8" y="9"/>
                  </a:lnTo>
                  <a:lnTo>
                    <a:pt x="9" y="13"/>
                  </a:lnTo>
                  <a:lnTo>
                    <a:pt x="9" y="18"/>
                  </a:lnTo>
                  <a:lnTo>
                    <a:pt x="9" y="23"/>
                  </a:lnTo>
                  <a:lnTo>
                    <a:pt x="9" y="26"/>
                  </a:lnTo>
                  <a:lnTo>
                    <a:pt x="9" y="30"/>
                  </a:lnTo>
                  <a:lnTo>
                    <a:pt x="9" y="35"/>
                  </a:lnTo>
                  <a:lnTo>
                    <a:pt x="9" y="39"/>
                  </a:lnTo>
                  <a:lnTo>
                    <a:pt x="8" y="42"/>
                  </a:lnTo>
                  <a:lnTo>
                    <a:pt x="8" y="46"/>
                  </a:lnTo>
                  <a:lnTo>
                    <a:pt x="6" y="49"/>
                  </a:lnTo>
                  <a:lnTo>
                    <a:pt x="5" y="49"/>
                  </a:lnTo>
                  <a:lnTo>
                    <a:pt x="3" y="46"/>
                  </a:lnTo>
                  <a:lnTo>
                    <a:pt x="1" y="42"/>
                  </a:lnTo>
                  <a:lnTo>
                    <a:pt x="0" y="38"/>
                  </a:lnTo>
                  <a:lnTo>
                    <a:pt x="0" y="35"/>
                  </a:lnTo>
                  <a:lnTo>
                    <a:pt x="0" y="30"/>
                  </a:lnTo>
                  <a:lnTo>
                    <a:pt x="1" y="26"/>
                  </a:lnTo>
                  <a:lnTo>
                    <a:pt x="1" y="21"/>
                  </a:lnTo>
                  <a:lnTo>
                    <a:pt x="1" y="16"/>
                  </a:lnTo>
                  <a:lnTo>
                    <a:pt x="1" y="12"/>
                  </a:lnTo>
                  <a:lnTo>
                    <a:pt x="1" y="7"/>
                  </a:lnTo>
                  <a:lnTo>
                    <a:pt x="1" y="4"/>
                  </a:lnTo>
                  <a:lnTo>
                    <a:pt x="1" y="1"/>
                  </a:lnTo>
                  <a:lnTo>
                    <a:pt x="3" y="0"/>
                  </a:lnTo>
                  <a:lnTo>
                    <a:pt x="6"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43" name="Google Shape;2843;p53"/>
            <p:cNvSpPr/>
            <p:nvPr/>
          </p:nvSpPr>
          <p:spPr>
            <a:xfrm>
              <a:off x="5092" y="1899"/>
              <a:ext cx="22" cy="16"/>
            </a:xfrm>
            <a:custGeom>
              <a:avLst/>
              <a:gdLst/>
              <a:ahLst/>
              <a:cxnLst/>
              <a:rect l="l" t="t" r="r" b="b"/>
              <a:pathLst>
                <a:path w="24" h="17" extrusionOk="0">
                  <a:moveTo>
                    <a:pt x="3" y="0"/>
                  </a:moveTo>
                  <a:lnTo>
                    <a:pt x="24" y="12"/>
                  </a:lnTo>
                  <a:lnTo>
                    <a:pt x="16" y="17"/>
                  </a:lnTo>
                  <a:lnTo>
                    <a:pt x="0" y="4"/>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44" name="Google Shape;2844;p53"/>
            <p:cNvSpPr/>
            <p:nvPr/>
          </p:nvSpPr>
          <p:spPr>
            <a:xfrm>
              <a:off x="4502" y="2927"/>
              <a:ext cx="8" cy="31"/>
            </a:xfrm>
            <a:custGeom>
              <a:avLst/>
              <a:gdLst/>
              <a:ahLst/>
              <a:cxnLst/>
              <a:rect l="l" t="t" r="r" b="b"/>
              <a:pathLst>
                <a:path w="9" h="32" extrusionOk="0">
                  <a:moveTo>
                    <a:pt x="6" y="2"/>
                  </a:moveTo>
                  <a:lnTo>
                    <a:pt x="8" y="3"/>
                  </a:lnTo>
                  <a:lnTo>
                    <a:pt x="8" y="6"/>
                  </a:lnTo>
                  <a:lnTo>
                    <a:pt x="9" y="11"/>
                  </a:lnTo>
                  <a:lnTo>
                    <a:pt x="9" y="16"/>
                  </a:lnTo>
                  <a:lnTo>
                    <a:pt x="9" y="19"/>
                  </a:lnTo>
                  <a:lnTo>
                    <a:pt x="9" y="23"/>
                  </a:lnTo>
                  <a:lnTo>
                    <a:pt x="9" y="28"/>
                  </a:lnTo>
                  <a:lnTo>
                    <a:pt x="9" y="31"/>
                  </a:lnTo>
                  <a:lnTo>
                    <a:pt x="5" y="32"/>
                  </a:lnTo>
                  <a:lnTo>
                    <a:pt x="2" y="32"/>
                  </a:lnTo>
                  <a:lnTo>
                    <a:pt x="0" y="29"/>
                  </a:lnTo>
                  <a:lnTo>
                    <a:pt x="0" y="25"/>
                  </a:lnTo>
                  <a:lnTo>
                    <a:pt x="0" y="22"/>
                  </a:lnTo>
                  <a:lnTo>
                    <a:pt x="0" y="19"/>
                  </a:lnTo>
                  <a:lnTo>
                    <a:pt x="0" y="16"/>
                  </a:lnTo>
                  <a:lnTo>
                    <a:pt x="0" y="14"/>
                  </a:lnTo>
                  <a:lnTo>
                    <a:pt x="0" y="8"/>
                  </a:lnTo>
                  <a:lnTo>
                    <a:pt x="0" y="5"/>
                  </a:lnTo>
                  <a:lnTo>
                    <a:pt x="0" y="2"/>
                  </a:lnTo>
                  <a:lnTo>
                    <a:pt x="2" y="0"/>
                  </a:lnTo>
                  <a:lnTo>
                    <a:pt x="3" y="0"/>
                  </a:lnTo>
                  <a:lnTo>
                    <a:pt x="6"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45" name="Google Shape;2845;p53"/>
            <p:cNvSpPr/>
            <p:nvPr/>
          </p:nvSpPr>
          <p:spPr>
            <a:xfrm>
              <a:off x="4522" y="2926"/>
              <a:ext cx="9" cy="35"/>
            </a:xfrm>
            <a:custGeom>
              <a:avLst/>
              <a:gdLst/>
              <a:ahLst/>
              <a:cxnLst/>
              <a:rect l="l" t="t" r="r" b="b"/>
              <a:pathLst>
                <a:path w="11" h="36" extrusionOk="0">
                  <a:moveTo>
                    <a:pt x="7" y="0"/>
                  </a:moveTo>
                  <a:lnTo>
                    <a:pt x="8" y="1"/>
                  </a:lnTo>
                  <a:lnTo>
                    <a:pt x="10" y="4"/>
                  </a:lnTo>
                  <a:lnTo>
                    <a:pt x="10" y="7"/>
                  </a:lnTo>
                  <a:lnTo>
                    <a:pt x="11" y="10"/>
                  </a:lnTo>
                  <a:lnTo>
                    <a:pt x="11" y="13"/>
                  </a:lnTo>
                  <a:lnTo>
                    <a:pt x="11" y="17"/>
                  </a:lnTo>
                  <a:lnTo>
                    <a:pt x="11" y="20"/>
                  </a:lnTo>
                  <a:lnTo>
                    <a:pt x="11" y="24"/>
                  </a:lnTo>
                  <a:lnTo>
                    <a:pt x="10" y="27"/>
                  </a:lnTo>
                  <a:lnTo>
                    <a:pt x="10" y="30"/>
                  </a:lnTo>
                  <a:lnTo>
                    <a:pt x="8" y="33"/>
                  </a:lnTo>
                  <a:lnTo>
                    <a:pt x="7" y="36"/>
                  </a:lnTo>
                  <a:lnTo>
                    <a:pt x="5" y="36"/>
                  </a:lnTo>
                  <a:lnTo>
                    <a:pt x="4" y="36"/>
                  </a:lnTo>
                  <a:lnTo>
                    <a:pt x="2" y="36"/>
                  </a:lnTo>
                  <a:lnTo>
                    <a:pt x="2" y="33"/>
                  </a:lnTo>
                  <a:lnTo>
                    <a:pt x="0" y="30"/>
                  </a:lnTo>
                  <a:lnTo>
                    <a:pt x="0" y="27"/>
                  </a:lnTo>
                  <a:lnTo>
                    <a:pt x="0" y="24"/>
                  </a:lnTo>
                  <a:lnTo>
                    <a:pt x="0" y="21"/>
                  </a:lnTo>
                  <a:lnTo>
                    <a:pt x="0" y="18"/>
                  </a:lnTo>
                  <a:lnTo>
                    <a:pt x="0" y="15"/>
                  </a:lnTo>
                  <a:lnTo>
                    <a:pt x="0" y="12"/>
                  </a:lnTo>
                  <a:lnTo>
                    <a:pt x="0" y="9"/>
                  </a:lnTo>
                  <a:lnTo>
                    <a:pt x="0" y="7"/>
                  </a:lnTo>
                  <a:lnTo>
                    <a:pt x="2" y="4"/>
                  </a:lnTo>
                  <a:lnTo>
                    <a:pt x="2" y="1"/>
                  </a:lnTo>
                  <a:lnTo>
                    <a:pt x="2" y="0"/>
                  </a:lnTo>
                  <a:lnTo>
                    <a:pt x="4" y="0"/>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46" name="Google Shape;2846;p53"/>
            <p:cNvSpPr/>
            <p:nvPr/>
          </p:nvSpPr>
          <p:spPr>
            <a:xfrm>
              <a:off x="4485" y="2926"/>
              <a:ext cx="9" cy="48"/>
            </a:xfrm>
            <a:custGeom>
              <a:avLst/>
              <a:gdLst/>
              <a:ahLst/>
              <a:cxnLst/>
              <a:rect l="l" t="t" r="r" b="b"/>
              <a:pathLst>
                <a:path w="10" h="49" extrusionOk="0">
                  <a:moveTo>
                    <a:pt x="4" y="1"/>
                  </a:moveTo>
                  <a:lnTo>
                    <a:pt x="6" y="3"/>
                  </a:lnTo>
                  <a:lnTo>
                    <a:pt x="7" y="6"/>
                  </a:lnTo>
                  <a:lnTo>
                    <a:pt x="7" y="7"/>
                  </a:lnTo>
                  <a:lnTo>
                    <a:pt x="9" y="12"/>
                  </a:lnTo>
                  <a:lnTo>
                    <a:pt x="9" y="17"/>
                  </a:lnTo>
                  <a:lnTo>
                    <a:pt x="9" y="21"/>
                  </a:lnTo>
                  <a:lnTo>
                    <a:pt x="9" y="26"/>
                  </a:lnTo>
                  <a:lnTo>
                    <a:pt x="10" y="30"/>
                  </a:lnTo>
                  <a:lnTo>
                    <a:pt x="9" y="35"/>
                  </a:lnTo>
                  <a:lnTo>
                    <a:pt x="9" y="39"/>
                  </a:lnTo>
                  <a:lnTo>
                    <a:pt x="9" y="43"/>
                  </a:lnTo>
                  <a:lnTo>
                    <a:pt x="7" y="46"/>
                  </a:lnTo>
                  <a:lnTo>
                    <a:pt x="6" y="49"/>
                  </a:lnTo>
                  <a:lnTo>
                    <a:pt x="4" y="49"/>
                  </a:lnTo>
                  <a:lnTo>
                    <a:pt x="3" y="46"/>
                  </a:lnTo>
                  <a:lnTo>
                    <a:pt x="1" y="44"/>
                  </a:lnTo>
                  <a:lnTo>
                    <a:pt x="0" y="39"/>
                  </a:lnTo>
                  <a:lnTo>
                    <a:pt x="0" y="35"/>
                  </a:lnTo>
                  <a:lnTo>
                    <a:pt x="0" y="30"/>
                  </a:lnTo>
                  <a:lnTo>
                    <a:pt x="1" y="26"/>
                  </a:lnTo>
                  <a:lnTo>
                    <a:pt x="1" y="21"/>
                  </a:lnTo>
                  <a:lnTo>
                    <a:pt x="1" y="17"/>
                  </a:lnTo>
                  <a:lnTo>
                    <a:pt x="1" y="12"/>
                  </a:lnTo>
                  <a:lnTo>
                    <a:pt x="1" y="7"/>
                  </a:lnTo>
                  <a:lnTo>
                    <a:pt x="1" y="3"/>
                  </a:lnTo>
                  <a:lnTo>
                    <a:pt x="3" y="0"/>
                  </a:lnTo>
                  <a:lnTo>
                    <a:pt x="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47" name="Google Shape;2847;p53"/>
            <p:cNvSpPr/>
            <p:nvPr/>
          </p:nvSpPr>
          <p:spPr>
            <a:xfrm>
              <a:off x="5283" y="2328"/>
              <a:ext cx="42" cy="62"/>
            </a:xfrm>
            <a:custGeom>
              <a:avLst/>
              <a:gdLst/>
              <a:ahLst/>
              <a:cxnLst/>
              <a:rect l="l" t="t" r="r" b="b"/>
              <a:pathLst>
                <a:path w="46" h="64" extrusionOk="0">
                  <a:moveTo>
                    <a:pt x="36" y="60"/>
                  </a:moveTo>
                  <a:lnTo>
                    <a:pt x="36" y="63"/>
                  </a:lnTo>
                  <a:lnTo>
                    <a:pt x="38" y="64"/>
                  </a:lnTo>
                  <a:lnTo>
                    <a:pt x="39" y="64"/>
                  </a:lnTo>
                  <a:lnTo>
                    <a:pt x="41" y="64"/>
                  </a:lnTo>
                  <a:lnTo>
                    <a:pt x="44" y="61"/>
                  </a:lnTo>
                  <a:lnTo>
                    <a:pt x="46" y="57"/>
                  </a:lnTo>
                  <a:lnTo>
                    <a:pt x="44" y="54"/>
                  </a:lnTo>
                  <a:lnTo>
                    <a:pt x="44" y="49"/>
                  </a:lnTo>
                  <a:lnTo>
                    <a:pt x="42" y="45"/>
                  </a:lnTo>
                  <a:lnTo>
                    <a:pt x="41" y="41"/>
                  </a:lnTo>
                  <a:lnTo>
                    <a:pt x="38" y="37"/>
                  </a:lnTo>
                  <a:lnTo>
                    <a:pt x="36" y="34"/>
                  </a:lnTo>
                  <a:lnTo>
                    <a:pt x="33" y="29"/>
                  </a:lnTo>
                  <a:lnTo>
                    <a:pt x="32" y="26"/>
                  </a:lnTo>
                  <a:lnTo>
                    <a:pt x="29" y="22"/>
                  </a:lnTo>
                  <a:lnTo>
                    <a:pt x="26" y="19"/>
                  </a:lnTo>
                  <a:lnTo>
                    <a:pt x="23" y="14"/>
                  </a:lnTo>
                  <a:lnTo>
                    <a:pt x="20" y="12"/>
                  </a:lnTo>
                  <a:lnTo>
                    <a:pt x="16" y="9"/>
                  </a:lnTo>
                  <a:lnTo>
                    <a:pt x="15" y="6"/>
                  </a:lnTo>
                  <a:lnTo>
                    <a:pt x="13" y="5"/>
                  </a:lnTo>
                  <a:lnTo>
                    <a:pt x="12" y="3"/>
                  </a:lnTo>
                  <a:lnTo>
                    <a:pt x="7" y="2"/>
                  </a:lnTo>
                  <a:lnTo>
                    <a:pt x="4" y="0"/>
                  </a:lnTo>
                  <a:lnTo>
                    <a:pt x="3" y="0"/>
                  </a:lnTo>
                  <a:lnTo>
                    <a:pt x="1" y="0"/>
                  </a:lnTo>
                  <a:lnTo>
                    <a:pt x="0" y="3"/>
                  </a:lnTo>
                  <a:lnTo>
                    <a:pt x="1" y="9"/>
                  </a:lnTo>
                  <a:lnTo>
                    <a:pt x="4" y="11"/>
                  </a:lnTo>
                  <a:lnTo>
                    <a:pt x="6" y="14"/>
                  </a:lnTo>
                  <a:lnTo>
                    <a:pt x="9" y="17"/>
                  </a:lnTo>
                  <a:lnTo>
                    <a:pt x="12" y="20"/>
                  </a:lnTo>
                  <a:lnTo>
                    <a:pt x="16" y="25"/>
                  </a:lnTo>
                  <a:lnTo>
                    <a:pt x="23" y="31"/>
                  </a:lnTo>
                  <a:lnTo>
                    <a:pt x="24" y="32"/>
                  </a:lnTo>
                  <a:lnTo>
                    <a:pt x="26" y="35"/>
                  </a:lnTo>
                  <a:lnTo>
                    <a:pt x="29" y="38"/>
                  </a:lnTo>
                  <a:lnTo>
                    <a:pt x="30" y="43"/>
                  </a:lnTo>
                  <a:lnTo>
                    <a:pt x="32" y="46"/>
                  </a:lnTo>
                  <a:lnTo>
                    <a:pt x="33" y="51"/>
                  </a:lnTo>
                  <a:lnTo>
                    <a:pt x="35" y="55"/>
                  </a:lnTo>
                  <a:lnTo>
                    <a:pt x="36" y="6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48" name="Google Shape;2848;p53"/>
            <p:cNvSpPr/>
            <p:nvPr/>
          </p:nvSpPr>
          <p:spPr>
            <a:xfrm>
              <a:off x="5266" y="2351"/>
              <a:ext cx="59" cy="34"/>
            </a:xfrm>
            <a:custGeom>
              <a:avLst/>
              <a:gdLst/>
              <a:ahLst/>
              <a:cxnLst/>
              <a:rect l="l" t="t" r="r" b="b"/>
              <a:pathLst>
                <a:path w="65" h="35" extrusionOk="0">
                  <a:moveTo>
                    <a:pt x="8" y="35"/>
                  </a:moveTo>
                  <a:lnTo>
                    <a:pt x="11" y="34"/>
                  </a:lnTo>
                  <a:lnTo>
                    <a:pt x="14" y="34"/>
                  </a:lnTo>
                  <a:lnTo>
                    <a:pt x="17" y="32"/>
                  </a:lnTo>
                  <a:lnTo>
                    <a:pt x="20" y="31"/>
                  </a:lnTo>
                  <a:lnTo>
                    <a:pt x="23" y="29"/>
                  </a:lnTo>
                  <a:lnTo>
                    <a:pt x="26" y="28"/>
                  </a:lnTo>
                  <a:lnTo>
                    <a:pt x="29" y="26"/>
                  </a:lnTo>
                  <a:lnTo>
                    <a:pt x="34" y="25"/>
                  </a:lnTo>
                  <a:lnTo>
                    <a:pt x="37" y="22"/>
                  </a:lnTo>
                  <a:lnTo>
                    <a:pt x="39" y="20"/>
                  </a:lnTo>
                  <a:lnTo>
                    <a:pt x="42" y="18"/>
                  </a:lnTo>
                  <a:lnTo>
                    <a:pt x="45" y="17"/>
                  </a:lnTo>
                  <a:lnTo>
                    <a:pt x="48" y="14"/>
                  </a:lnTo>
                  <a:lnTo>
                    <a:pt x="51" y="12"/>
                  </a:lnTo>
                  <a:lnTo>
                    <a:pt x="54" y="11"/>
                  </a:lnTo>
                  <a:lnTo>
                    <a:pt x="57" y="9"/>
                  </a:lnTo>
                  <a:lnTo>
                    <a:pt x="61" y="6"/>
                  </a:lnTo>
                  <a:lnTo>
                    <a:pt x="65" y="5"/>
                  </a:lnTo>
                  <a:lnTo>
                    <a:pt x="65" y="3"/>
                  </a:lnTo>
                  <a:lnTo>
                    <a:pt x="63" y="2"/>
                  </a:lnTo>
                  <a:lnTo>
                    <a:pt x="61" y="0"/>
                  </a:lnTo>
                  <a:lnTo>
                    <a:pt x="60" y="0"/>
                  </a:lnTo>
                  <a:lnTo>
                    <a:pt x="55" y="0"/>
                  </a:lnTo>
                  <a:lnTo>
                    <a:pt x="52" y="2"/>
                  </a:lnTo>
                  <a:lnTo>
                    <a:pt x="49" y="3"/>
                  </a:lnTo>
                  <a:lnTo>
                    <a:pt x="46" y="5"/>
                  </a:lnTo>
                  <a:lnTo>
                    <a:pt x="43" y="6"/>
                  </a:lnTo>
                  <a:lnTo>
                    <a:pt x="39" y="8"/>
                  </a:lnTo>
                  <a:lnTo>
                    <a:pt x="35" y="11"/>
                  </a:lnTo>
                  <a:lnTo>
                    <a:pt x="32" y="12"/>
                  </a:lnTo>
                  <a:lnTo>
                    <a:pt x="29" y="14"/>
                  </a:lnTo>
                  <a:lnTo>
                    <a:pt x="26" y="15"/>
                  </a:lnTo>
                  <a:lnTo>
                    <a:pt x="22" y="17"/>
                  </a:lnTo>
                  <a:lnTo>
                    <a:pt x="20" y="20"/>
                  </a:lnTo>
                  <a:lnTo>
                    <a:pt x="16" y="22"/>
                  </a:lnTo>
                  <a:lnTo>
                    <a:pt x="13" y="25"/>
                  </a:lnTo>
                  <a:lnTo>
                    <a:pt x="9" y="26"/>
                  </a:lnTo>
                  <a:lnTo>
                    <a:pt x="6" y="28"/>
                  </a:lnTo>
                  <a:lnTo>
                    <a:pt x="3" y="28"/>
                  </a:lnTo>
                  <a:lnTo>
                    <a:pt x="2" y="31"/>
                  </a:lnTo>
                  <a:lnTo>
                    <a:pt x="0" y="31"/>
                  </a:lnTo>
                  <a:lnTo>
                    <a:pt x="2" y="32"/>
                  </a:lnTo>
                  <a:lnTo>
                    <a:pt x="3" y="35"/>
                  </a:lnTo>
                  <a:lnTo>
                    <a:pt x="8" y="35"/>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49" name="Google Shape;2849;p53"/>
            <p:cNvSpPr/>
            <p:nvPr/>
          </p:nvSpPr>
          <p:spPr>
            <a:xfrm>
              <a:off x="5287" y="2416"/>
              <a:ext cx="93" cy="115"/>
            </a:xfrm>
            <a:custGeom>
              <a:avLst/>
              <a:gdLst/>
              <a:ahLst/>
              <a:cxnLst/>
              <a:rect l="l" t="t" r="r" b="b"/>
              <a:pathLst>
                <a:path w="101" h="118" extrusionOk="0">
                  <a:moveTo>
                    <a:pt x="100" y="118"/>
                  </a:moveTo>
                  <a:lnTo>
                    <a:pt x="101" y="104"/>
                  </a:lnTo>
                  <a:lnTo>
                    <a:pt x="98" y="98"/>
                  </a:lnTo>
                  <a:lnTo>
                    <a:pt x="94" y="94"/>
                  </a:lnTo>
                  <a:lnTo>
                    <a:pt x="91" y="89"/>
                  </a:lnTo>
                  <a:lnTo>
                    <a:pt x="87" y="84"/>
                  </a:lnTo>
                  <a:lnTo>
                    <a:pt x="83" y="78"/>
                  </a:lnTo>
                  <a:lnTo>
                    <a:pt x="80" y="74"/>
                  </a:lnTo>
                  <a:lnTo>
                    <a:pt x="75" y="69"/>
                  </a:lnTo>
                  <a:lnTo>
                    <a:pt x="72" y="66"/>
                  </a:lnTo>
                  <a:lnTo>
                    <a:pt x="69" y="60"/>
                  </a:lnTo>
                  <a:lnTo>
                    <a:pt x="66" y="57"/>
                  </a:lnTo>
                  <a:lnTo>
                    <a:pt x="61" y="51"/>
                  </a:lnTo>
                  <a:lnTo>
                    <a:pt x="58" y="46"/>
                  </a:lnTo>
                  <a:lnTo>
                    <a:pt x="54" y="42"/>
                  </a:lnTo>
                  <a:lnTo>
                    <a:pt x="51" y="37"/>
                  </a:lnTo>
                  <a:lnTo>
                    <a:pt x="46" y="33"/>
                  </a:lnTo>
                  <a:lnTo>
                    <a:pt x="43" y="29"/>
                  </a:lnTo>
                  <a:lnTo>
                    <a:pt x="38" y="25"/>
                  </a:lnTo>
                  <a:lnTo>
                    <a:pt x="34" y="20"/>
                  </a:lnTo>
                  <a:lnTo>
                    <a:pt x="29" y="16"/>
                  </a:lnTo>
                  <a:lnTo>
                    <a:pt x="25" y="13"/>
                  </a:lnTo>
                  <a:lnTo>
                    <a:pt x="20" y="10"/>
                  </a:lnTo>
                  <a:lnTo>
                    <a:pt x="16" y="7"/>
                  </a:lnTo>
                  <a:lnTo>
                    <a:pt x="12" y="3"/>
                  </a:lnTo>
                  <a:lnTo>
                    <a:pt x="8" y="2"/>
                  </a:lnTo>
                  <a:lnTo>
                    <a:pt x="3" y="0"/>
                  </a:lnTo>
                  <a:lnTo>
                    <a:pt x="2" y="0"/>
                  </a:lnTo>
                  <a:lnTo>
                    <a:pt x="0" y="0"/>
                  </a:lnTo>
                  <a:lnTo>
                    <a:pt x="0" y="2"/>
                  </a:lnTo>
                  <a:lnTo>
                    <a:pt x="3" y="7"/>
                  </a:lnTo>
                  <a:lnTo>
                    <a:pt x="8" y="10"/>
                  </a:lnTo>
                  <a:lnTo>
                    <a:pt x="14" y="14"/>
                  </a:lnTo>
                  <a:lnTo>
                    <a:pt x="19" y="20"/>
                  </a:lnTo>
                  <a:lnTo>
                    <a:pt x="26" y="26"/>
                  </a:lnTo>
                  <a:lnTo>
                    <a:pt x="32" y="33"/>
                  </a:lnTo>
                  <a:lnTo>
                    <a:pt x="38" y="39"/>
                  </a:lnTo>
                  <a:lnTo>
                    <a:pt x="45" y="46"/>
                  </a:lnTo>
                  <a:lnTo>
                    <a:pt x="51" y="52"/>
                  </a:lnTo>
                  <a:lnTo>
                    <a:pt x="57" y="60"/>
                  </a:lnTo>
                  <a:lnTo>
                    <a:pt x="63" y="68"/>
                  </a:lnTo>
                  <a:lnTo>
                    <a:pt x="68" y="74"/>
                  </a:lnTo>
                  <a:lnTo>
                    <a:pt x="74" y="81"/>
                  </a:lnTo>
                  <a:lnTo>
                    <a:pt x="80" y="89"/>
                  </a:lnTo>
                  <a:lnTo>
                    <a:pt x="84" y="97"/>
                  </a:lnTo>
                  <a:lnTo>
                    <a:pt x="89" y="104"/>
                  </a:lnTo>
                  <a:lnTo>
                    <a:pt x="94" y="112"/>
                  </a:lnTo>
                  <a:lnTo>
                    <a:pt x="100" y="118"/>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50" name="Google Shape;2850;p53"/>
            <p:cNvSpPr/>
            <p:nvPr/>
          </p:nvSpPr>
          <p:spPr>
            <a:xfrm>
              <a:off x="5306" y="2457"/>
              <a:ext cx="57" cy="57"/>
            </a:xfrm>
            <a:custGeom>
              <a:avLst/>
              <a:gdLst/>
              <a:ahLst/>
              <a:cxnLst/>
              <a:rect l="l" t="t" r="r" b="b"/>
              <a:pathLst>
                <a:path w="63" h="58" extrusionOk="0">
                  <a:moveTo>
                    <a:pt x="5" y="56"/>
                  </a:moveTo>
                  <a:lnTo>
                    <a:pt x="8" y="53"/>
                  </a:lnTo>
                  <a:lnTo>
                    <a:pt x="11" y="50"/>
                  </a:lnTo>
                  <a:lnTo>
                    <a:pt x="12" y="46"/>
                  </a:lnTo>
                  <a:lnTo>
                    <a:pt x="17" y="42"/>
                  </a:lnTo>
                  <a:lnTo>
                    <a:pt x="20" y="39"/>
                  </a:lnTo>
                  <a:lnTo>
                    <a:pt x="23" y="36"/>
                  </a:lnTo>
                  <a:lnTo>
                    <a:pt x="26" y="35"/>
                  </a:lnTo>
                  <a:lnTo>
                    <a:pt x="31" y="32"/>
                  </a:lnTo>
                  <a:lnTo>
                    <a:pt x="34" y="29"/>
                  </a:lnTo>
                  <a:lnTo>
                    <a:pt x="37" y="26"/>
                  </a:lnTo>
                  <a:lnTo>
                    <a:pt x="41" y="23"/>
                  </a:lnTo>
                  <a:lnTo>
                    <a:pt x="45" y="20"/>
                  </a:lnTo>
                  <a:lnTo>
                    <a:pt x="48" y="16"/>
                  </a:lnTo>
                  <a:lnTo>
                    <a:pt x="52" y="15"/>
                  </a:lnTo>
                  <a:lnTo>
                    <a:pt x="55" y="12"/>
                  </a:lnTo>
                  <a:lnTo>
                    <a:pt x="60" y="9"/>
                  </a:lnTo>
                  <a:lnTo>
                    <a:pt x="61" y="6"/>
                  </a:lnTo>
                  <a:lnTo>
                    <a:pt x="63" y="4"/>
                  </a:lnTo>
                  <a:lnTo>
                    <a:pt x="63" y="1"/>
                  </a:lnTo>
                  <a:lnTo>
                    <a:pt x="61" y="0"/>
                  </a:lnTo>
                  <a:lnTo>
                    <a:pt x="55" y="1"/>
                  </a:lnTo>
                  <a:lnTo>
                    <a:pt x="51" y="3"/>
                  </a:lnTo>
                  <a:lnTo>
                    <a:pt x="48" y="6"/>
                  </a:lnTo>
                  <a:lnTo>
                    <a:pt x="43" y="7"/>
                  </a:lnTo>
                  <a:lnTo>
                    <a:pt x="38" y="10"/>
                  </a:lnTo>
                  <a:lnTo>
                    <a:pt x="35" y="13"/>
                  </a:lnTo>
                  <a:lnTo>
                    <a:pt x="31" y="15"/>
                  </a:lnTo>
                  <a:lnTo>
                    <a:pt x="28" y="20"/>
                  </a:lnTo>
                  <a:lnTo>
                    <a:pt x="23" y="23"/>
                  </a:lnTo>
                  <a:lnTo>
                    <a:pt x="20" y="26"/>
                  </a:lnTo>
                  <a:lnTo>
                    <a:pt x="17" y="29"/>
                  </a:lnTo>
                  <a:lnTo>
                    <a:pt x="14" y="32"/>
                  </a:lnTo>
                  <a:lnTo>
                    <a:pt x="11" y="36"/>
                  </a:lnTo>
                  <a:lnTo>
                    <a:pt x="8" y="39"/>
                  </a:lnTo>
                  <a:lnTo>
                    <a:pt x="5" y="44"/>
                  </a:lnTo>
                  <a:lnTo>
                    <a:pt x="2" y="49"/>
                  </a:lnTo>
                  <a:lnTo>
                    <a:pt x="0" y="53"/>
                  </a:lnTo>
                  <a:lnTo>
                    <a:pt x="0" y="56"/>
                  </a:lnTo>
                  <a:lnTo>
                    <a:pt x="2" y="58"/>
                  </a:lnTo>
                  <a:lnTo>
                    <a:pt x="5" y="56"/>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51" name="Google Shape;2851;p53"/>
            <p:cNvSpPr/>
            <p:nvPr/>
          </p:nvSpPr>
          <p:spPr>
            <a:xfrm>
              <a:off x="5305" y="2416"/>
              <a:ext cx="60" cy="35"/>
            </a:xfrm>
            <a:custGeom>
              <a:avLst/>
              <a:gdLst/>
              <a:ahLst/>
              <a:cxnLst/>
              <a:rect l="l" t="t" r="r" b="b"/>
              <a:pathLst>
                <a:path w="65" h="36" extrusionOk="0">
                  <a:moveTo>
                    <a:pt x="1" y="36"/>
                  </a:moveTo>
                  <a:lnTo>
                    <a:pt x="4" y="33"/>
                  </a:lnTo>
                  <a:lnTo>
                    <a:pt x="7" y="29"/>
                  </a:lnTo>
                  <a:lnTo>
                    <a:pt x="10" y="28"/>
                  </a:lnTo>
                  <a:lnTo>
                    <a:pt x="13" y="25"/>
                  </a:lnTo>
                  <a:lnTo>
                    <a:pt x="16" y="22"/>
                  </a:lnTo>
                  <a:lnTo>
                    <a:pt x="21" y="20"/>
                  </a:lnTo>
                  <a:lnTo>
                    <a:pt x="24" y="19"/>
                  </a:lnTo>
                  <a:lnTo>
                    <a:pt x="29" y="17"/>
                  </a:lnTo>
                  <a:lnTo>
                    <a:pt x="32" y="16"/>
                  </a:lnTo>
                  <a:lnTo>
                    <a:pt x="35" y="13"/>
                  </a:lnTo>
                  <a:lnTo>
                    <a:pt x="39" y="11"/>
                  </a:lnTo>
                  <a:lnTo>
                    <a:pt x="44" y="11"/>
                  </a:lnTo>
                  <a:lnTo>
                    <a:pt x="47" y="10"/>
                  </a:lnTo>
                  <a:lnTo>
                    <a:pt x="52" y="8"/>
                  </a:lnTo>
                  <a:lnTo>
                    <a:pt x="56" y="7"/>
                  </a:lnTo>
                  <a:lnTo>
                    <a:pt x="61" y="7"/>
                  </a:lnTo>
                  <a:lnTo>
                    <a:pt x="62" y="3"/>
                  </a:lnTo>
                  <a:lnTo>
                    <a:pt x="65" y="0"/>
                  </a:lnTo>
                  <a:lnTo>
                    <a:pt x="61" y="0"/>
                  </a:lnTo>
                  <a:lnTo>
                    <a:pt x="56" y="0"/>
                  </a:lnTo>
                  <a:lnTo>
                    <a:pt x="52" y="0"/>
                  </a:lnTo>
                  <a:lnTo>
                    <a:pt x="49" y="0"/>
                  </a:lnTo>
                  <a:lnTo>
                    <a:pt x="44" y="2"/>
                  </a:lnTo>
                  <a:lnTo>
                    <a:pt x="39" y="2"/>
                  </a:lnTo>
                  <a:lnTo>
                    <a:pt x="35" y="3"/>
                  </a:lnTo>
                  <a:lnTo>
                    <a:pt x="30" y="5"/>
                  </a:lnTo>
                  <a:lnTo>
                    <a:pt x="29" y="5"/>
                  </a:lnTo>
                  <a:lnTo>
                    <a:pt x="26" y="7"/>
                  </a:lnTo>
                  <a:lnTo>
                    <a:pt x="23" y="8"/>
                  </a:lnTo>
                  <a:lnTo>
                    <a:pt x="19" y="10"/>
                  </a:lnTo>
                  <a:lnTo>
                    <a:pt x="16" y="11"/>
                  </a:lnTo>
                  <a:lnTo>
                    <a:pt x="13" y="13"/>
                  </a:lnTo>
                  <a:lnTo>
                    <a:pt x="12" y="14"/>
                  </a:lnTo>
                  <a:lnTo>
                    <a:pt x="9" y="17"/>
                  </a:lnTo>
                  <a:lnTo>
                    <a:pt x="4" y="20"/>
                  </a:lnTo>
                  <a:lnTo>
                    <a:pt x="1" y="25"/>
                  </a:lnTo>
                  <a:lnTo>
                    <a:pt x="0" y="28"/>
                  </a:lnTo>
                  <a:lnTo>
                    <a:pt x="0" y="29"/>
                  </a:lnTo>
                  <a:lnTo>
                    <a:pt x="0" y="33"/>
                  </a:lnTo>
                  <a:lnTo>
                    <a:pt x="1" y="36"/>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52" name="Google Shape;2852;p53"/>
            <p:cNvSpPr/>
            <p:nvPr/>
          </p:nvSpPr>
          <p:spPr>
            <a:xfrm>
              <a:off x="5281" y="2390"/>
              <a:ext cx="82" cy="64"/>
            </a:xfrm>
            <a:custGeom>
              <a:avLst/>
              <a:gdLst/>
              <a:ahLst/>
              <a:cxnLst/>
              <a:rect l="l" t="t" r="r" b="b"/>
              <a:pathLst>
                <a:path w="90" h="66" extrusionOk="0">
                  <a:moveTo>
                    <a:pt x="84" y="63"/>
                  </a:moveTo>
                  <a:lnTo>
                    <a:pt x="87" y="64"/>
                  </a:lnTo>
                  <a:lnTo>
                    <a:pt x="90" y="66"/>
                  </a:lnTo>
                  <a:lnTo>
                    <a:pt x="90" y="64"/>
                  </a:lnTo>
                  <a:lnTo>
                    <a:pt x="90" y="61"/>
                  </a:lnTo>
                  <a:lnTo>
                    <a:pt x="88" y="60"/>
                  </a:lnTo>
                  <a:lnTo>
                    <a:pt x="87" y="56"/>
                  </a:lnTo>
                  <a:lnTo>
                    <a:pt x="85" y="53"/>
                  </a:lnTo>
                  <a:lnTo>
                    <a:pt x="84" y="50"/>
                  </a:lnTo>
                  <a:lnTo>
                    <a:pt x="82" y="47"/>
                  </a:lnTo>
                  <a:lnTo>
                    <a:pt x="79" y="44"/>
                  </a:lnTo>
                  <a:lnTo>
                    <a:pt x="78" y="41"/>
                  </a:lnTo>
                  <a:lnTo>
                    <a:pt x="75" y="38"/>
                  </a:lnTo>
                  <a:lnTo>
                    <a:pt x="72" y="34"/>
                  </a:lnTo>
                  <a:lnTo>
                    <a:pt x="67" y="29"/>
                  </a:lnTo>
                  <a:lnTo>
                    <a:pt x="62" y="26"/>
                  </a:lnTo>
                  <a:lnTo>
                    <a:pt x="58" y="23"/>
                  </a:lnTo>
                  <a:lnTo>
                    <a:pt x="53" y="18"/>
                  </a:lnTo>
                  <a:lnTo>
                    <a:pt x="49" y="15"/>
                  </a:lnTo>
                  <a:lnTo>
                    <a:pt x="45" y="12"/>
                  </a:lnTo>
                  <a:lnTo>
                    <a:pt x="42" y="11"/>
                  </a:lnTo>
                  <a:lnTo>
                    <a:pt x="38" y="9"/>
                  </a:lnTo>
                  <a:lnTo>
                    <a:pt x="33" y="6"/>
                  </a:lnTo>
                  <a:lnTo>
                    <a:pt x="27" y="4"/>
                  </a:lnTo>
                  <a:lnTo>
                    <a:pt x="23" y="3"/>
                  </a:lnTo>
                  <a:lnTo>
                    <a:pt x="18" y="1"/>
                  </a:lnTo>
                  <a:lnTo>
                    <a:pt x="12" y="0"/>
                  </a:lnTo>
                  <a:lnTo>
                    <a:pt x="7" y="0"/>
                  </a:lnTo>
                  <a:lnTo>
                    <a:pt x="3" y="1"/>
                  </a:lnTo>
                  <a:lnTo>
                    <a:pt x="0" y="1"/>
                  </a:lnTo>
                  <a:lnTo>
                    <a:pt x="0" y="3"/>
                  </a:lnTo>
                  <a:lnTo>
                    <a:pt x="0" y="4"/>
                  </a:lnTo>
                  <a:lnTo>
                    <a:pt x="1" y="6"/>
                  </a:lnTo>
                  <a:lnTo>
                    <a:pt x="4" y="8"/>
                  </a:lnTo>
                  <a:lnTo>
                    <a:pt x="9" y="9"/>
                  </a:lnTo>
                  <a:lnTo>
                    <a:pt x="12" y="9"/>
                  </a:lnTo>
                  <a:lnTo>
                    <a:pt x="13" y="11"/>
                  </a:lnTo>
                  <a:lnTo>
                    <a:pt x="16" y="12"/>
                  </a:lnTo>
                  <a:lnTo>
                    <a:pt x="19" y="14"/>
                  </a:lnTo>
                  <a:lnTo>
                    <a:pt x="24" y="15"/>
                  </a:lnTo>
                  <a:lnTo>
                    <a:pt x="29" y="17"/>
                  </a:lnTo>
                  <a:lnTo>
                    <a:pt x="33" y="18"/>
                  </a:lnTo>
                  <a:lnTo>
                    <a:pt x="38" y="21"/>
                  </a:lnTo>
                  <a:lnTo>
                    <a:pt x="41" y="23"/>
                  </a:lnTo>
                  <a:lnTo>
                    <a:pt x="45" y="26"/>
                  </a:lnTo>
                  <a:lnTo>
                    <a:pt x="50" y="27"/>
                  </a:lnTo>
                  <a:lnTo>
                    <a:pt x="53" y="29"/>
                  </a:lnTo>
                  <a:lnTo>
                    <a:pt x="55" y="30"/>
                  </a:lnTo>
                  <a:lnTo>
                    <a:pt x="58" y="32"/>
                  </a:lnTo>
                  <a:lnTo>
                    <a:pt x="61" y="35"/>
                  </a:lnTo>
                  <a:lnTo>
                    <a:pt x="62" y="37"/>
                  </a:lnTo>
                  <a:lnTo>
                    <a:pt x="67" y="41"/>
                  </a:lnTo>
                  <a:lnTo>
                    <a:pt x="70" y="44"/>
                  </a:lnTo>
                  <a:lnTo>
                    <a:pt x="73" y="49"/>
                  </a:lnTo>
                  <a:lnTo>
                    <a:pt x="76" y="53"/>
                  </a:lnTo>
                  <a:lnTo>
                    <a:pt x="79" y="58"/>
                  </a:lnTo>
                  <a:lnTo>
                    <a:pt x="84" y="63"/>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53" name="Google Shape;2853;p53"/>
            <p:cNvSpPr/>
            <p:nvPr/>
          </p:nvSpPr>
          <p:spPr>
            <a:xfrm>
              <a:off x="5315" y="2521"/>
              <a:ext cx="60" cy="86"/>
            </a:xfrm>
            <a:custGeom>
              <a:avLst/>
              <a:gdLst/>
              <a:ahLst/>
              <a:cxnLst/>
              <a:rect l="l" t="t" r="r" b="b"/>
              <a:pathLst>
                <a:path w="64" h="88" extrusionOk="0">
                  <a:moveTo>
                    <a:pt x="6" y="88"/>
                  </a:moveTo>
                  <a:lnTo>
                    <a:pt x="11" y="83"/>
                  </a:lnTo>
                  <a:lnTo>
                    <a:pt x="14" y="80"/>
                  </a:lnTo>
                  <a:lnTo>
                    <a:pt x="18" y="75"/>
                  </a:lnTo>
                  <a:lnTo>
                    <a:pt x="23" y="71"/>
                  </a:lnTo>
                  <a:lnTo>
                    <a:pt x="27" y="66"/>
                  </a:lnTo>
                  <a:lnTo>
                    <a:pt x="32" y="62"/>
                  </a:lnTo>
                  <a:lnTo>
                    <a:pt x="37" y="57"/>
                  </a:lnTo>
                  <a:lnTo>
                    <a:pt x="40" y="52"/>
                  </a:lnTo>
                  <a:lnTo>
                    <a:pt x="44" y="46"/>
                  </a:lnTo>
                  <a:lnTo>
                    <a:pt x="47" y="42"/>
                  </a:lnTo>
                  <a:lnTo>
                    <a:pt x="52" y="36"/>
                  </a:lnTo>
                  <a:lnTo>
                    <a:pt x="55" y="31"/>
                  </a:lnTo>
                  <a:lnTo>
                    <a:pt x="56" y="25"/>
                  </a:lnTo>
                  <a:lnTo>
                    <a:pt x="60" y="19"/>
                  </a:lnTo>
                  <a:lnTo>
                    <a:pt x="61" y="14"/>
                  </a:lnTo>
                  <a:lnTo>
                    <a:pt x="64" y="8"/>
                  </a:lnTo>
                  <a:lnTo>
                    <a:pt x="64" y="5"/>
                  </a:lnTo>
                  <a:lnTo>
                    <a:pt x="64" y="2"/>
                  </a:lnTo>
                  <a:lnTo>
                    <a:pt x="63" y="0"/>
                  </a:lnTo>
                  <a:lnTo>
                    <a:pt x="60" y="0"/>
                  </a:lnTo>
                  <a:lnTo>
                    <a:pt x="58" y="2"/>
                  </a:lnTo>
                  <a:lnTo>
                    <a:pt x="55" y="7"/>
                  </a:lnTo>
                  <a:lnTo>
                    <a:pt x="53" y="11"/>
                  </a:lnTo>
                  <a:lnTo>
                    <a:pt x="50" y="17"/>
                  </a:lnTo>
                  <a:lnTo>
                    <a:pt x="47" y="22"/>
                  </a:lnTo>
                  <a:lnTo>
                    <a:pt x="44" y="26"/>
                  </a:lnTo>
                  <a:lnTo>
                    <a:pt x="41" y="31"/>
                  </a:lnTo>
                  <a:lnTo>
                    <a:pt x="38" y="36"/>
                  </a:lnTo>
                  <a:lnTo>
                    <a:pt x="37" y="40"/>
                  </a:lnTo>
                  <a:lnTo>
                    <a:pt x="32" y="45"/>
                  </a:lnTo>
                  <a:lnTo>
                    <a:pt x="29" y="49"/>
                  </a:lnTo>
                  <a:lnTo>
                    <a:pt x="24" y="54"/>
                  </a:lnTo>
                  <a:lnTo>
                    <a:pt x="21" y="59"/>
                  </a:lnTo>
                  <a:lnTo>
                    <a:pt x="18" y="62"/>
                  </a:lnTo>
                  <a:lnTo>
                    <a:pt x="15" y="66"/>
                  </a:lnTo>
                  <a:lnTo>
                    <a:pt x="11" y="69"/>
                  </a:lnTo>
                  <a:lnTo>
                    <a:pt x="7" y="74"/>
                  </a:lnTo>
                  <a:lnTo>
                    <a:pt x="3" y="77"/>
                  </a:lnTo>
                  <a:lnTo>
                    <a:pt x="0" y="80"/>
                  </a:lnTo>
                  <a:lnTo>
                    <a:pt x="0" y="83"/>
                  </a:lnTo>
                  <a:lnTo>
                    <a:pt x="0" y="86"/>
                  </a:lnTo>
                  <a:lnTo>
                    <a:pt x="1" y="88"/>
                  </a:lnTo>
                  <a:lnTo>
                    <a:pt x="6" y="88"/>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54" name="Google Shape;2854;p53"/>
            <p:cNvSpPr/>
            <p:nvPr/>
          </p:nvSpPr>
          <p:spPr>
            <a:xfrm>
              <a:off x="5310" y="2518"/>
              <a:ext cx="75" cy="47"/>
            </a:xfrm>
            <a:custGeom>
              <a:avLst/>
              <a:gdLst/>
              <a:ahLst/>
              <a:cxnLst/>
              <a:rect l="l" t="t" r="r" b="b"/>
              <a:pathLst>
                <a:path w="81" h="48" extrusionOk="0">
                  <a:moveTo>
                    <a:pt x="76" y="48"/>
                  </a:moveTo>
                  <a:lnTo>
                    <a:pt x="79" y="48"/>
                  </a:lnTo>
                  <a:lnTo>
                    <a:pt x="81" y="46"/>
                  </a:lnTo>
                  <a:lnTo>
                    <a:pt x="81" y="45"/>
                  </a:lnTo>
                  <a:lnTo>
                    <a:pt x="79" y="42"/>
                  </a:lnTo>
                  <a:lnTo>
                    <a:pt x="76" y="39"/>
                  </a:lnTo>
                  <a:lnTo>
                    <a:pt x="73" y="34"/>
                  </a:lnTo>
                  <a:lnTo>
                    <a:pt x="69" y="31"/>
                  </a:lnTo>
                  <a:lnTo>
                    <a:pt x="64" y="26"/>
                  </a:lnTo>
                  <a:lnTo>
                    <a:pt x="59" y="23"/>
                  </a:lnTo>
                  <a:lnTo>
                    <a:pt x="55" y="22"/>
                  </a:lnTo>
                  <a:lnTo>
                    <a:pt x="50" y="19"/>
                  </a:lnTo>
                  <a:lnTo>
                    <a:pt x="47" y="17"/>
                  </a:lnTo>
                  <a:lnTo>
                    <a:pt x="43" y="14"/>
                  </a:lnTo>
                  <a:lnTo>
                    <a:pt x="40" y="13"/>
                  </a:lnTo>
                  <a:lnTo>
                    <a:pt x="36" y="11"/>
                  </a:lnTo>
                  <a:lnTo>
                    <a:pt x="33" y="10"/>
                  </a:lnTo>
                  <a:lnTo>
                    <a:pt x="29" y="6"/>
                  </a:lnTo>
                  <a:lnTo>
                    <a:pt x="26" y="5"/>
                  </a:lnTo>
                  <a:lnTo>
                    <a:pt x="21" y="3"/>
                  </a:lnTo>
                  <a:lnTo>
                    <a:pt x="17" y="2"/>
                  </a:lnTo>
                  <a:lnTo>
                    <a:pt x="12" y="0"/>
                  </a:lnTo>
                  <a:lnTo>
                    <a:pt x="9" y="0"/>
                  </a:lnTo>
                  <a:lnTo>
                    <a:pt x="4" y="0"/>
                  </a:lnTo>
                  <a:lnTo>
                    <a:pt x="1" y="2"/>
                  </a:lnTo>
                  <a:lnTo>
                    <a:pt x="0" y="5"/>
                  </a:lnTo>
                  <a:lnTo>
                    <a:pt x="3" y="8"/>
                  </a:lnTo>
                  <a:lnTo>
                    <a:pt x="6" y="10"/>
                  </a:lnTo>
                  <a:lnTo>
                    <a:pt x="9" y="11"/>
                  </a:lnTo>
                  <a:lnTo>
                    <a:pt x="13" y="13"/>
                  </a:lnTo>
                  <a:lnTo>
                    <a:pt x="18" y="14"/>
                  </a:lnTo>
                  <a:lnTo>
                    <a:pt x="23" y="16"/>
                  </a:lnTo>
                  <a:lnTo>
                    <a:pt x="27" y="17"/>
                  </a:lnTo>
                  <a:lnTo>
                    <a:pt x="32" y="19"/>
                  </a:lnTo>
                  <a:lnTo>
                    <a:pt x="38" y="22"/>
                  </a:lnTo>
                  <a:lnTo>
                    <a:pt x="43" y="23"/>
                  </a:lnTo>
                  <a:lnTo>
                    <a:pt x="47" y="25"/>
                  </a:lnTo>
                  <a:lnTo>
                    <a:pt x="52" y="28"/>
                  </a:lnTo>
                  <a:lnTo>
                    <a:pt x="56" y="31"/>
                  </a:lnTo>
                  <a:lnTo>
                    <a:pt x="59" y="32"/>
                  </a:lnTo>
                  <a:lnTo>
                    <a:pt x="62" y="36"/>
                  </a:lnTo>
                  <a:lnTo>
                    <a:pt x="64" y="37"/>
                  </a:lnTo>
                  <a:lnTo>
                    <a:pt x="66" y="40"/>
                  </a:lnTo>
                  <a:lnTo>
                    <a:pt x="69" y="42"/>
                  </a:lnTo>
                  <a:lnTo>
                    <a:pt x="70" y="45"/>
                  </a:lnTo>
                  <a:lnTo>
                    <a:pt x="73" y="46"/>
                  </a:lnTo>
                  <a:lnTo>
                    <a:pt x="76" y="48"/>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55" name="Google Shape;2855;p53"/>
            <p:cNvSpPr/>
            <p:nvPr/>
          </p:nvSpPr>
          <p:spPr>
            <a:xfrm>
              <a:off x="5315" y="2553"/>
              <a:ext cx="56" cy="71"/>
            </a:xfrm>
            <a:custGeom>
              <a:avLst/>
              <a:gdLst/>
              <a:ahLst/>
              <a:cxnLst/>
              <a:rect l="l" t="t" r="r" b="b"/>
              <a:pathLst>
                <a:path w="61" h="73" extrusionOk="0">
                  <a:moveTo>
                    <a:pt x="55" y="70"/>
                  </a:moveTo>
                  <a:lnTo>
                    <a:pt x="60" y="73"/>
                  </a:lnTo>
                  <a:lnTo>
                    <a:pt x="61" y="71"/>
                  </a:lnTo>
                  <a:lnTo>
                    <a:pt x="61" y="68"/>
                  </a:lnTo>
                  <a:lnTo>
                    <a:pt x="61" y="65"/>
                  </a:lnTo>
                  <a:lnTo>
                    <a:pt x="61" y="61"/>
                  </a:lnTo>
                  <a:lnTo>
                    <a:pt x="60" y="56"/>
                  </a:lnTo>
                  <a:lnTo>
                    <a:pt x="58" y="53"/>
                  </a:lnTo>
                  <a:lnTo>
                    <a:pt x="56" y="50"/>
                  </a:lnTo>
                  <a:lnTo>
                    <a:pt x="55" y="47"/>
                  </a:lnTo>
                  <a:lnTo>
                    <a:pt x="53" y="44"/>
                  </a:lnTo>
                  <a:lnTo>
                    <a:pt x="52" y="41"/>
                  </a:lnTo>
                  <a:lnTo>
                    <a:pt x="50" y="38"/>
                  </a:lnTo>
                  <a:lnTo>
                    <a:pt x="47" y="35"/>
                  </a:lnTo>
                  <a:lnTo>
                    <a:pt x="46" y="32"/>
                  </a:lnTo>
                  <a:lnTo>
                    <a:pt x="43" y="29"/>
                  </a:lnTo>
                  <a:lnTo>
                    <a:pt x="41" y="26"/>
                  </a:lnTo>
                  <a:lnTo>
                    <a:pt x="38" y="22"/>
                  </a:lnTo>
                  <a:lnTo>
                    <a:pt x="37" y="21"/>
                  </a:lnTo>
                  <a:lnTo>
                    <a:pt x="34" y="18"/>
                  </a:lnTo>
                  <a:lnTo>
                    <a:pt x="30" y="15"/>
                  </a:lnTo>
                  <a:lnTo>
                    <a:pt x="27" y="13"/>
                  </a:lnTo>
                  <a:lnTo>
                    <a:pt x="24" y="12"/>
                  </a:lnTo>
                  <a:lnTo>
                    <a:pt x="21" y="9"/>
                  </a:lnTo>
                  <a:lnTo>
                    <a:pt x="20" y="7"/>
                  </a:lnTo>
                  <a:lnTo>
                    <a:pt x="17" y="4"/>
                  </a:lnTo>
                  <a:lnTo>
                    <a:pt x="14" y="3"/>
                  </a:lnTo>
                  <a:lnTo>
                    <a:pt x="11" y="1"/>
                  </a:lnTo>
                  <a:lnTo>
                    <a:pt x="7" y="1"/>
                  </a:lnTo>
                  <a:lnTo>
                    <a:pt x="4" y="0"/>
                  </a:lnTo>
                  <a:lnTo>
                    <a:pt x="1" y="0"/>
                  </a:lnTo>
                  <a:lnTo>
                    <a:pt x="0" y="1"/>
                  </a:lnTo>
                  <a:lnTo>
                    <a:pt x="0" y="6"/>
                  </a:lnTo>
                  <a:lnTo>
                    <a:pt x="3" y="7"/>
                  </a:lnTo>
                  <a:lnTo>
                    <a:pt x="6" y="10"/>
                  </a:lnTo>
                  <a:lnTo>
                    <a:pt x="9" y="13"/>
                  </a:lnTo>
                  <a:lnTo>
                    <a:pt x="12" y="15"/>
                  </a:lnTo>
                  <a:lnTo>
                    <a:pt x="15" y="18"/>
                  </a:lnTo>
                  <a:lnTo>
                    <a:pt x="17" y="19"/>
                  </a:lnTo>
                  <a:lnTo>
                    <a:pt x="21" y="22"/>
                  </a:lnTo>
                  <a:lnTo>
                    <a:pt x="24" y="26"/>
                  </a:lnTo>
                  <a:lnTo>
                    <a:pt x="27" y="27"/>
                  </a:lnTo>
                  <a:lnTo>
                    <a:pt x="30" y="30"/>
                  </a:lnTo>
                  <a:lnTo>
                    <a:pt x="34" y="32"/>
                  </a:lnTo>
                  <a:lnTo>
                    <a:pt x="37" y="35"/>
                  </a:lnTo>
                  <a:lnTo>
                    <a:pt x="38" y="38"/>
                  </a:lnTo>
                  <a:lnTo>
                    <a:pt x="41" y="41"/>
                  </a:lnTo>
                  <a:lnTo>
                    <a:pt x="44" y="45"/>
                  </a:lnTo>
                  <a:lnTo>
                    <a:pt x="46" y="50"/>
                  </a:lnTo>
                  <a:lnTo>
                    <a:pt x="46" y="51"/>
                  </a:lnTo>
                  <a:lnTo>
                    <a:pt x="47" y="55"/>
                  </a:lnTo>
                  <a:lnTo>
                    <a:pt x="49" y="58"/>
                  </a:lnTo>
                  <a:lnTo>
                    <a:pt x="50" y="61"/>
                  </a:lnTo>
                  <a:lnTo>
                    <a:pt x="52" y="64"/>
                  </a:lnTo>
                  <a:lnTo>
                    <a:pt x="53" y="67"/>
                  </a:lnTo>
                  <a:lnTo>
                    <a:pt x="53" y="68"/>
                  </a:lnTo>
                  <a:lnTo>
                    <a:pt x="55" y="7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56" name="Google Shape;2856;p53"/>
            <p:cNvSpPr/>
            <p:nvPr/>
          </p:nvSpPr>
          <p:spPr>
            <a:xfrm>
              <a:off x="5145" y="2267"/>
              <a:ext cx="306" cy="627"/>
            </a:xfrm>
            <a:custGeom>
              <a:avLst/>
              <a:gdLst/>
              <a:ahLst/>
              <a:cxnLst/>
              <a:rect l="l" t="t" r="r" b="b"/>
              <a:pathLst>
                <a:path w="332" h="642" extrusionOk="0">
                  <a:moveTo>
                    <a:pt x="18" y="0"/>
                  </a:moveTo>
                  <a:lnTo>
                    <a:pt x="35" y="1"/>
                  </a:lnTo>
                  <a:lnTo>
                    <a:pt x="52" y="3"/>
                  </a:lnTo>
                  <a:lnTo>
                    <a:pt x="69" y="7"/>
                  </a:lnTo>
                  <a:lnTo>
                    <a:pt x="85" y="12"/>
                  </a:lnTo>
                  <a:lnTo>
                    <a:pt x="102" y="18"/>
                  </a:lnTo>
                  <a:lnTo>
                    <a:pt x="118" y="26"/>
                  </a:lnTo>
                  <a:lnTo>
                    <a:pt x="133" y="33"/>
                  </a:lnTo>
                  <a:lnTo>
                    <a:pt x="148" y="44"/>
                  </a:lnTo>
                  <a:lnTo>
                    <a:pt x="162" y="53"/>
                  </a:lnTo>
                  <a:lnTo>
                    <a:pt x="176" y="65"/>
                  </a:lnTo>
                  <a:lnTo>
                    <a:pt x="188" y="77"/>
                  </a:lnTo>
                  <a:lnTo>
                    <a:pt x="200" y="91"/>
                  </a:lnTo>
                  <a:lnTo>
                    <a:pt x="209" y="105"/>
                  </a:lnTo>
                  <a:lnTo>
                    <a:pt x="220" y="119"/>
                  </a:lnTo>
                  <a:lnTo>
                    <a:pt x="228" y="134"/>
                  </a:lnTo>
                  <a:lnTo>
                    <a:pt x="235" y="151"/>
                  </a:lnTo>
                  <a:lnTo>
                    <a:pt x="241" y="169"/>
                  </a:lnTo>
                  <a:lnTo>
                    <a:pt x="246" y="188"/>
                  </a:lnTo>
                  <a:lnTo>
                    <a:pt x="251" y="206"/>
                  </a:lnTo>
                  <a:lnTo>
                    <a:pt x="255" y="224"/>
                  </a:lnTo>
                  <a:lnTo>
                    <a:pt x="257" y="243"/>
                  </a:lnTo>
                  <a:lnTo>
                    <a:pt x="260" y="262"/>
                  </a:lnTo>
                  <a:lnTo>
                    <a:pt x="263" y="281"/>
                  </a:lnTo>
                  <a:lnTo>
                    <a:pt x="264" y="301"/>
                  </a:lnTo>
                  <a:lnTo>
                    <a:pt x="267" y="319"/>
                  </a:lnTo>
                  <a:lnTo>
                    <a:pt x="269" y="337"/>
                  </a:lnTo>
                  <a:lnTo>
                    <a:pt x="272" y="357"/>
                  </a:lnTo>
                  <a:lnTo>
                    <a:pt x="275" y="376"/>
                  </a:lnTo>
                  <a:lnTo>
                    <a:pt x="280" y="394"/>
                  </a:lnTo>
                  <a:lnTo>
                    <a:pt x="284" y="412"/>
                  </a:lnTo>
                  <a:lnTo>
                    <a:pt x="290" y="431"/>
                  </a:lnTo>
                  <a:lnTo>
                    <a:pt x="298" y="449"/>
                  </a:lnTo>
                  <a:lnTo>
                    <a:pt x="301" y="460"/>
                  </a:lnTo>
                  <a:lnTo>
                    <a:pt x="304" y="472"/>
                  </a:lnTo>
                  <a:lnTo>
                    <a:pt x="307" y="483"/>
                  </a:lnTo>
                  <a:lnTo>
                    <a:pt x="310" y="495"/>
                  </a:lnTo>
                  <a:lnTo>
                    <a:pt x="312" y="507"/>
                  </a:lnTo>
                  <a:lnTo>
                    <a:pt x="315" y="518"/>
                  </a:lnTo>
                  <a:lnTo>
                    <a:pt x="318" y="530"/>
                  </a:lnTo>
                  <a:lnTo>
                    <a:pt x="321" y="542"/>
                  </a:lnTo>
                  <a:lnTo>
                    <a:pt x="323" y="553"/>
                  </a:lnTo>
                  <a:lnTo>
                    <a:pt x="324" y="565"/>
                  </a:lnTo>
                  <a:lnTo>
                    <a:pt x="326" y="577"/>
                  </a:lnTo>
                  <a:lnTo>
                    <a:pt x="327" y="590"/>
                  </a:lnTo>
                  <a:lnTo>
                    <a:pt x="329" y="602"/>
                  </a:lnTo>
                  <a:lnTo>
                    <a:pt x="329" y="613"/>
                  </a:lnTo>
                  <a:lnTo>
                    <a:pt x="330" y="625"/>
                  </a:lnTo>
                  <a:lnTo>
                    <a:pt x="332" y="639"/>
                  </a:lnTo>
                  <a:lnTo>
                    <a:pt x="329" y="640"/>
                  </a:lnTo>
                  <a:lnTo>
                    <a:pt x="327" y="642"/>
                  </a:lnTo>
                  <a:lnTo>
                    <a:pt x="324" y="637"/>
                  </a:lnTo>
                  <a:lnTo>
                    <a:pt x="323" y="632"/>
                  </a:lnTo>
                  <a:lnTo>
                    <a:pt x="321" y="628"/>
                  </a:lnTo>
                  <a:lnTo>
                    <a:pt x="321" y="623"/>
                  </a:lnTo>
                  <a:lnTo>
                    <a:pt x="319" y="619"/>
                  </a:lnTo>
                  <a:lnTo>
                    <a:pt x="319" y="614"/>
                  </a:lnTo>
                  <a:lnTo>
                    <a:pt x="318" y="608"/>
                  </a:lnTo>
                  <a:lnTo>
                    <a:pt x="318" y="605"/>
                  </a:lnTo>
                  <a:lnTo>
                    <a:pt x="318" y="599"/>
                  </a:lnTo>
                  <a:lnTo>
                    <a:pt x="316" y="594"/>
                  </a:lnTo>
                  <a:lnTo>
                    <a:pt x="316" y="588"/>
                  </a:lnTo>
                  <a:lnTo>
                    <a:pt x="316" y="584"/>
                  </a:lnTo>
                  <a:lnTo>
                    <a:pt x="315" y="579"/>
                  </a:lnTo>
                  <a:lnTo>
                    <a:pt x="315" y="574"/>
                  </a:lnTo>
                  <a:lnTo>
                    <a:pt x="315" y="570"/>
                  </a:lnTo>
                  <a:lnTo>
                    <a:pt x="313" y="565"/>
                  </a:lnTo>
                  <a:lnTo>
                    <a:pt x="312" y="548"/>
                  </a:lnTo>
                  <a:lnTo>
                    <a:pt x="309" y="533"/>
                  </a:lnTo>
                  <a:lnTo>
                    <a:pt x="306" y="516"/>
                  </a:lnTo>
                  <a:lnTo>
                    <a:pt x="301" y="502"/>
                  </a:lnTo>
                  <a:lnTo>
                    <a:pt x="297" y="487"/>
                  </a:lnTo>
                  <a:lnTo>
                    <a:pt x="293" y="472"/>
                  </a:lnTo>
                  <a:lnTo>
                    <a:pt x="289" y="457"/>
                  </a:lnTo>
                  <a:lnTo>
                    <a:pt x="284" y="441"/>
                  </a:lnTo>
                  <a:lnTo>
                    <a:pt x="278" y="426"/>
                  </a:lnTo>
                  <a:lnTo>
                    <a:pt x="275" y="411"/>
                  </a:lnTo>
                  <a:lnTo>
                    <a:pt x="271" y="395"/>
                  </a:lnTo>
                  <a:lnTo>
                    <a:pt x="267" y="380"/>
                  </a:lnTo>
                  <a:lnTo>
                    <a:pt x="263" y="365"/>
                  </a:lnTo>
                  <a:lnTo>
                    <a:pt x="261" y="348"/>
                  </a:lnTo>
                  <a:lnTo>
                    <a:pt x="260" y="333"/>
                  </a:lnTo>
                  <a:lnTo>
                    <a:pt x="258" y="316"/>
                  </a:lnTo>
                  <a:lnTo>
                    <a:pt x="257" y="299"/>
                  </a:lnTo>
                  <a:lnTo>
                    <a:pt x="254" y="282"/>
                  </a:lnTo>
                  <a:lnTo>
                    <a:pt x="251" y="266"/>
                  </a:lnTo>
                  <a:lnTo>
                    <a:pt x="249" y="249"/>
                  </a:lnTo>
                  <a:lnTo>
                    <a:pt x="245" y="232"/>
                  </a:lnTo>
                  <a:lnTo>
                    <a:pt x="241" y="217"/>
                  </a:lnTo>
                  <a:lnTo>
                    <a:pt x="238" y="200"/>
                  </a:lnTo>
                  <a:lnTo>
                    <a:pt x="235" y="185"/>
                  </a:lnTo>
                  <a:lnTo>
                    <a:pt x="229" y="168"/>
                  </a:lnTo>
                  <a:lnTo>
                    <a:pt x="223" y="152"/>
                  </a:lnTo>
                  <a:lnTo>
                    <a:pt x="217" y="137"/>
                  </a:lnTo>
                  <a:lnTo>
                    <a:pt x="209" y="122"/>
                  </a:lnTo>
                  <a:lnTo>
                    <a:pt x="200" y="108"/>
                  </a:lnTo>
                  <a:lnTo>
                    <a:pt x="189" y="94"/>
                  </a:lnTo>
                  <a:lnTo>
                    <a:pt x="179" y="81"/>
                  </a:lnTo>
                  <a:lnTo>
                    <a:pt x="166" y="67"/>
                  </a:lnTo>
                  <a:lnTo>
                    <a:pt x="156" y="61"/>
                  </a:lnTo>
                  <a:lnTo>
                    <a:pt x="148" y="55"/>
                  </a:lnTo>
                  <a:lnTo>
                    <a:pt x="137" y="48"/>
                  </a:lnTo>
                  <a:lnTo>
                    <a:pt x="130" y="44"/>
                  </a:lnTo>
                  <a:lnTo>
                    <a:pt x="119" y="38"/>
                  </a:lnTo>
                  <a:lnTo>
                    <a:pt x="110" y="33"/>
                  </a:lnTo>
                  <a:lnTo>
                    <a:pt x="99" y="29"/>
                  </a:lnTo>
                  <a:lnTo>
                    <a:pt x="90" y="24"/>
                  </a:lnTo>
                  <a:lnTo>
                    <a:pt x="79" y="19"/>
                  </a:lnTo>
                  <a:lnTo>
                    <a:pt x="70" y="16"/>
                  </a:lnTo>
                  <a:lnTo>
                    <a:pt x="59" y="15"/>
                  </a:lnTo>
                  <a:lnTo>
                    <a:pt x="50" y="13"/>
                  </a:lnTo>
                  <a:lnTo>
                    <a:pt x="40" y="12"/>
                  </a:lnTo>
                  <a:lnTo>
                    <a:pt x="29" y="12"/>
                  </a:lnTo>
                  <a:lnTo>
                    <a:pt x="18" y="12"/>
                  </a:lnTo>
                  <a:lnTo>
                    <a:pt x="7" y="15"/>
                  </a:lnTo>
                  <a:lnTo>
                    <a:pt x="3" y="13"/>
                  </a:lnTo>
                  <a:lnTo>
                    <a:pt x="0" y="13"/>
                  </a:lnTo>
                  <a:lnTo>
                    <a:pt x="0" y="9"/>
                  </a:lnTo>
                  <a:lnTo>
                    <a:pt x="1" y="6"/>
                  </a:lnTo>
                  <a:lnTo>
                    <a:pt x="3" y="4"/>
                  </a:lnTo>
                  <a:lnTo>
                    <a:pt x="6" y="3"/>
                  </a:lnTo>
                  <a:lnTo>
                    <a:pt x="9" y="1"/>
                  </a:lnTo>
                  <a:lnTo>
                    <a:pt x="12" y="1"/>
                  </a:lnTo>
                  <a:lnTo>
                    <a:pt x="15" y="1"/>
                  </a:lnTo>
                  <a:lnTo>
                    <a:pt x="1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57" name="Google Shape;2857;p53"/>
            <p:cNvSpPr/>
            <p:nvPr/>
          </p:nvSpPr>
          <p:spPr>
            <a:xfrm>
              <a:off x="4939" y="3268"/>
              <a:ext cx="51" cy="57"/>
            </a:xfrm>
            <a:custGeom>
              <a:avLst/>
              <a:gdLst/>
              <a:ahLst/>
              <a:cxnLst/>
              <a:rect l="l" t="t" r="r" b="b"/>
              <a:pathLst>
                <a:path w="55" h="57" extrusionOk="0">
                  <a:moveTo>
                    <a:pt x="48" y="5"/>
                  </a:moveTo>
                  <a:lnTo>
                    <a:pt x="48" y="2"/>
                  </a:lnTo>
                  <a:lnTo>
                    <a:pt x="49" y="0"/>
                  </a:lnTo>
                  <a:lnTo>
                    <a:pt x="51" y="0"/>
                  </a:lnTo>
                  <a:lnTo>
                    <a:pt x="52" y="2"/>
                  </a:lnTo>
                  <a:lnTo>
                    <a:pt x="55" y="5"/>
                  </a:lnTo>
                  <a:lnTo>
                    <a:pt x="55" y="10"/>
                  </a:lnTo>
                  <a:lnTo>
                    <a:pt x="54" y="13"/>
                  </a:lnTo>
                  <a:lnTo>
                    <a:pt x="52" y="16"/>
                  </a:lnTo>
                  <a:lnTo>
                    <a:pt x="49" y="20"/>
                  </a:lnTo>
                  <a:lnTo>
                    <a:pt x="48" y="23"/>
                  </a:lnTo>
                  <a:lnTo>
                    <a:pt x="45" y="28"/>
                  </a:lnTo>
                  <a:lnTo>
                    <a:pt x="42" y="31"/>
                  </a:lnTo>
                  <a:lnTo>
                    <a:pt x="39" y="34"/>
                  </a:lnTo>
                  <a:lnTo>
                    <a:pt x="36" y="39"/>
                  </a:lnTo>
                  <a:lnTo>
                    <a:pt x="31" y="40"/>
                  </a:lnTo>
                  <a:lnTo>
                    <a:pt x="28" y="43"/>
                  </a:lnTo>
                  <a:lnTo>
                    <a:pt x="25" y="46"/>
                  </a:lnTo>
                  <a:lnTo>
                    <a:pt x="22" y="49"/>
                  </a:lnTo>
                  <a:lnTo>
                    <a:pt x="19" y="51"/>
                  </a:lnTo>
                  <a:lnTo>
                    <a:pt x="16" y="52"/>
                  </a:lnTo>
                  <a:lnTo>
                    <a:pt x="13" y="54"/>
                  </a:lnTo>
                  <a:lnTo>
                    <a:pt x="11" y="55"/>
                  </a:lnTo>
                  <a:lnTo>
                    <a:pt x="6" y="57"/>
                  </a:lnTo>
                  <a:lnTo>
                    <a:pt x="5" y="57"/>
                  </a:lnTo>
                  <a:lnTo>
                    <a:pt x="2" y="57"/>
                  </a:lnTo>
                  <a:lnTo>
                    <a:pt x="0" y="57"/>
                  </a:lnTo>
                  <a:lnTo>
                    <a:pt x="0" y="54"/>
                  </a:lnTo>
                  <a:lnTo>
                    <a:pt x="2" y="51"/>
                  </a:lnTo>
                  <a:lnTo>
                    <a:pt x="5" y="48"/>
                  </a:lnTo>
                  <a:lnTo>
                    <a:pt x="8" y="45"/>
                  </a:lnTo>
                  <a:lnTo>
                    <a:pt x="11" y="42"/>
                  </a:lnTo>
                  <a:lnTo>
                    <a:pt x="14" y="40"/>
                  </a:lnTo>
                  <a:lnTo>
                    <a:pt x="17" y="37"/>
                  </a:lnTo>
                  <a:lnTo>
                    <a:pt x="20" y="36"/>
                  </a:lnTo>
                  <a:lnTo>
                    <a:pt x="23" y="34"/>
                  </a:lnTo>
                  <a:lnTo>
                    <a:pt x="28" y="32"/>
                  </a:lnTo>
                  <a:lnTo>
                    <a:pt x="29" y="29"/>
                  </a:lnTo>
                  <a:lnTo>
                    <a:pt x="32" y="26"/>
                  </a:lnTo>
                  <a:lnTo>
                    <a:pt x="36" y="23"/>
                  </a:lnTo>
                  <a:lnTo>
                    <a:pt x="39" y="20"/>
                  </a:lnTo>
                  <a:lnTo>
                    <a:pt x="40" y="17"/>
                  </a:lnTo>
                  <a:lnTo>
                    <a:pt x="43" y="14"/>
                  </a:lnTo>
                  <a:lnTo>
                    <a:pt x="45" y="10"/>
                  </a:lnTo>
                  <a:lnTo>
                    <a:pt x="48" y="5"/>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58" name="Google Shape;2858;p53"/>
            <p:cNvSpPr/>
            <p:nvPr/>
          </p:nvSpPr>
          <p:spPr>
            <a:xfrm>
              <a:off x="4946" y="3278"/>
              <a:ext cx="54" cy="44"/>
            </a:xfrm>
            <a:custGeom>
              <a:avLst/>
              <a:gdLst/>
              <a:ahLst/>
              <a:cxnLst/>
              <a:rect l="l" t="t" r="r" b="b"/>
              <a:pathLst>
                <a:path w="58" h="45" extrusionOk="0">
                  <a:moveTo>
                    <a:pt x="8" y="1"/>
                  </a:moveTo>
                  <a:lnTo>
                    <a:pt x="11" y="3"/>
                  </a:lnTo>
                  <a:lnTo>
                    <a:pt x="14" y="4"/>
                  </a:lnTo>
                  <a:lnTo>
                    <a:pt x="17" y="6"/>
                  </a:lnTo>
                  <a:lnTo>
                    <a:pt x="20" y="7"/>
                  </a:lnTo>
                  <a:lnTo>
                    <a:pt x="21" y="9"/>
                  </a:lnTo>
                  <a:lnTo>
                    <a:pt x="24" y="12"/>
                  </a:lnTo>
                  <a:lnTo>
                    <a:pt x="28" y="13"/>
                  </a:lnTo>
                  <a:lnTo>
                    <a:pt x="31" y="16"/>
                  </a:lnTo>
                  <a:lnTo>
                    <a:pt x="34" y="19"/>
                  </a:lnTo>
                  <a:lnTo>
                    <a:pt x="37" y="21"/>
                  </a:lnTo>
                  <a:lnTo>
                    <a:pt x="38" y="24"/>
                  </a:lnTo>
                  <a:lnTo>
                    <a:pt x="41" y="27"/>
                  </a:lnTo>
                  <a:lnTo>
                    <a:pt x="44" y="29"/>
                  </a:lnTo>
                  <a:lnTo>
                    <a:pt x="47" y="32"/>
                  </a:lnTo>
                  <a:lnTo>
                    <a:pt x="50" y="33"/>
                  </a:lnTo>
                  <a:lnTo>
                    <a:pt x="54" y="36"/>
                  </a:lnTo>
                  <a:lnTo>
                    <a:pt x="57" y="39"/>
                  </a:lnTo>
                  <a:lnTo>
                    <a:pt x="58" y="42"/>
                  </a:lnTo>
                  <a:lnTo>
                    <a:pt x="58" y="45"/>
                  </a:lnTo>
                  <a:lnTo>
                    <a:pt x="55" y="45"/>
                  </a:lnTo>
                  <a:lnTo>
                    <a:pt x="50" y="44"/>
                  </a:lnTo>
                  <a:lnTo>
                    <a:pt x="47" y="42"/>
                  </a:lnTo>
                  <a:lnTo>
                    <a:pt x="44" y="39"/>
                  </a:lnTo>
                  <a:lnTo>
                    <a:pt x="41" y="38"/>
                  </a:lnTo>
                  <a:lnTo>
                    <a:pt x="38" y="35"/>
                  </a:lnTo>
                  <a:lnTo>
                    <a:pt x="35" y="33"/>
                  </a:lnTo>
                  <a:lnTo>
                    <a:pt x="32" y="30"/>
                  </a:lnTo>
                  <a:lnTo>
                    <a:pt x="29" y="29"/>
                  </a:lnTo>
                  <a:lnTo>
                    <a:pt x="24" y="26"/>
                  </a:lnTo>
                  <a:lnTo>
                    <a:pt x="23" y="22"/>
                  </a:lnTo>
                  <a:lnTo>
                    <a:pt x="20" y="21"/>
                  </a:lnTo>
                  <a:lnTo>
                    <a:pt x="17" y="18"/>
                  </a:lnTo>
                  <a:lnTo>
                    <a:pt x="14" y="15"/>
                  </a:lnTo>
                  <a:lnTo>
                    <a:pt x="11" y="13"/>
                  </a:lnTo>
                  <a:lnTo>
                    <a:pt x="8" y="10"/>
                  </a:lnTo>
                  <a:lnTo>
                    <a:pt x="5" y="7"/>
                  </a:lnTo>
                  <a:lnTo>
                    <a:pt x="2" y="6"/>
                  </a:lnTo>
                  <a:lnTo>
                    <a:pt x="0" y="4"/>
                  </a:lnTo>
                  <a:lnTo>
                    <a:pt x="0" y="3"/>
                  </a:lnTo>
                  <a:lnTo>
                    <a:pt x="3" y="0"/>
                  </a:lnTo>
                  <a:lnTo>
                    <a:pt x="8" y="1"/>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59" name="Google Shape;2859;p53"/>
            <p:cNvSpPr/>
            <p:nvPr/>
          </p:nvSpPr>
          <p:spPr>
            <a:xfrm>
              <a:off x="4954" y="3132"/>
              <a:ext cx="112" cy="96"/>
            </a:xfrm>
            <a:custGeom>
              <a:avLst/>
              <a:gdLst/>
              <a:ahLst/>
              <a:cxnLst/>
              <a:rect l="l" t="t" r="r" b="b"/>
              <a:pathLst>
                <a:path w="121" h="98" extrusionOk="0">
                  <a:moveTo>
                    <a:pt x="121" y="0"/>
                  </a:moveTo>
                  <a:lnTo>
                    <a:pt x="121" y="15"/>
                  </a:lnTo>
                  <a:lnTo>
                    <a:pt x="116" y="18"/>
                  </a:lnTo>
                  <a:lnTo>
                    <a:pt x="112" y="23"/>
                  </a:lnTo>
                  <a:lnTo>
                    <a:pt x="106" y="26"/>
                  </a:lnTo>
                  <a:lnTo>
                    <a:pt x="103" y="30"/>
                  </a:lnTo>
                  <a:lnTo>
                    <a:pt x="98" y="35"/>
                  </a:lnTo>
                  <a:lnTo>
                    <a:pt x="94" y="38"/>
                  </a:lnTo>
                  <a:lnTo>
                    <a:pt x="89" y="43"/>
                  </a:lnTo>
                  <a:lnTo>
                    <a:pt x="86" y="47"/>
                  </a:lnTo>
                  <a:lnTo>
                    <a:pt x="81" y="50"/>
                  </a:lnTo>
                  <a:lnTo>
                    <a:pt x="77" y="53"/>
                  </a:lnTo>
                  <a:lnTo>
                    <a:pt x="72" y="58"/>
                  </a:lnTo>
                  <a:lnTo>
                    <a:pt x="67" y="61"/>
                  </a:lnTo>
                  <a:lnTo>
                    <a:pt x="63" y="65"/>
                  </a:lnTo>
                  <a:lnTo>
                    <a:pt x="58" y="68"/>
                  </a:lnTo>
                  <a:lnTo>
                    <a:pt x="52" y="73"/>
                  </a:lnTo>
                  <a:lnTo>
                    <a:pt x="48" y="76"/>
                  </a:lnTo>
                  <a:lnTo>
                    <a:pt x="43" y="79"/>
                  </a:lnTo>
                  <a:lnTo>
                    <a:pt x="37" y="82"/>
                  </a:lnTo>
                  <a:lnTo>
                    <a:pt x="32" y="85"/>
                  </a:lnTo>
                  <a:lnTo>
                    <a:pt x="28" y="88"/>
                  </a:lnTo>
                  <a:lnTo>
                    <a:pt x="22" y="91"/>
                  </a:lnTo>
                  <a:lnTo>
                    <a:pt x="17" y="93"/>
                  </a:lnTo>
                  <a:lnTo>
                    <a:pt x="12" y="96"/>
                  </a:lnTo>
                  <a:lnTo>
                    <a:pt x="8" y="98"/>
                  </a:lnTo>
                  <a:lnTo>
                    <a:pt x="3" y="98"/>
                  </a:lnTo>
                  <a:lnTo>
                    <a:pt x="0" y="98"/>
                  </a:lnTo>
                  <a:lnTo>
                    <a:pt x="0" y="96"/>
                  </a:lnTo>
                  <a:lnTo>
                    <a:pt x="0" y="94"/>
                  </a:lnTo>
                  <a:lnTo>
                    <a:pt x="3" y="91"/>
                  </a:lnTo>
                  <a:lnTo>
                    <a:pt x="8" y="88"/>
                  </a:lnTo>
                  <a:lnTo>
                    <a:pt x="14" y="84"/>
                  </a:lnTo>
                  <a:lnTo>
                    <a:pt x="22" y="79"/>
                  </a:lnTo>
                  <a:lnTo>
                    <a:pt x="29" y="75"/>
                  </a:lnTo>
                  <a:lnTo>
                    <a:pt x="37" y="70"/>
                  </a:lnTo>
                  <a:lnTo>
                    <a:pt x="45" y="64"/>
                  </a:lnTo>
                  <a:lnTo>
                    <a:pt x="52" y="59"/>
                  </a:lnTo>
                  <a:lnTo>
                    <a:pt x="60" y="53"/>
                  </a:lnTo>
                  <a:lnTo>
                    <a:pt x="67" y="47"/>
                  </a:lnTo>
                  <a:lnTo>
                    <a:pt x="75" y="41"/>
                  </a:lnTo>
                  <a:lnTo>
                    <a:pt x="83" y="35"/>
                  </a:lnTo>
                  <a:lnTo>
                    <a:pt x="89" y="29"/>
                  </a:lnTo>
                  <a:lnTo>
                    <a:pt x="97" y="23"/>
                  </a:lnTo>
                  <a:lnTo>
                    <a:pt x="103" y="18"/>
                  </a:lnTo>
                  <a:lnTo>
                    <a:pt x="109" y="12"/>
                  </a:lnTo>
                  <a:lnTo>
                    <a:pt x="115" y="6"/>
                  </a:lnTo>
                  <a:lnTo>
                    <a:pt x="121"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60" name="Google Shape;2860;p53"/>
            <p:cNvSpPr/>
            <p:nvPr/>
          </p:nvSpPr>
          <p:spPr>
            <a:xfrm>
              <a:off x="4991" y="3137"/>
              <a:ext cx="51" cy="69"/>
            </a:xfrm>
            <a:custGeom>
              <a:avLst/>
              <a:gdLst/>
              <a:ahLst/>
              <a:cxnLst/>
              <a:rect l="l" t="t" r="r" b="b"/>
              <a:pathLst>
                <a:path w="55" h="70" extrusionOk="0">
                  <a:moveTo>
                    <a:pt x="5" y="1"/>
                  </a:moveTo>
                  <a:lnTo>
                    <a:pt x="6" y="4"/>
                  </a:lnTo>
                  <a:lnTo>
                    <a:pt x="9" y="9"/>
                  </a:lnTo>
                  <a:lnTo>
                    <a:pt x="11" y="14"/>
                  </a:lnTo>
                  <a:lnTo>
                    <a:pt x="14" y="17"/>
                  </a:lnTo>
                  <a:lnTo>
                    <a:pt x="17" y="20"/>
                  </a:lnTo>
                  <a:lnTo>
                    <a:pt x="20" y="24"/>
                  </a:lnTo>
                  <a:lnTo>
                    <a:pt x="23" y="27"/>
                  </a:lnTo>
                  <a:lnTo>
                    <a:pt x="26" y="32"/>
                  </a:lnTo>
                  <a:lnTo>
                    <a:pt x="29" y="35"/>
                  </a:lnTo>
                  <a:lnTo>
                    <a:pt x="32" y="38"/>
                  </a:lnTo>
                  <a:lnTo>
                    <a:pt x="35" y="43"/>
                  </a:lnTo>
                  <a:lnTo>
                    <a:pt x="38" y="46"/>
                  </a:lnTo>
                  <a:lnTo>
                    <a:pt x="41" y="49"/>
                  </a:lnTo>
                  <a:lnTo>
                    <a:pt x="44" y="53"/>
                  </a:lnTo>
                  <a:lnTo>
                    <a:pt x="47" y="56"/>
                  </a:lnTo>
                  <a:lnTo>
                    <a:pt x="50" y="59"/>
                  </a:lnTo>
                  <a:lnTo>
                    <a:pt x="54" y="62"/>
                  </a:lnTo>
                  <a:lnTo>
                    <a:pt x="55" y="66"/>
                  </a:lnTo>
                  <a:lnTo>
                    <a:pt x="55" y="67"/>
                  </a:lnTo>
                  <a:lnTo>
                    <a:pt x="52" y="70"/>
                  </a:lnTo>
                  <a:lnTo>
                    <a:pt x="47" y="67"/>
                  </a:lnTo>
                  <a:lnTo>
                    <a:pt x="43" y="64"/>
                  </a:lnTo>
                  <a:lnTo>
                    <a:pt x="40" y="61"/>
                  </a:lnTo>
                  <a:lnTo>
                    <a:pt x="35" y="58"/>
                  </a:lnTo>
                  <a:lnTo>
                    <a:pt x="31" y="53"/>
                  </a:lnTo>
                  <a:lnTo>
                    <a:pt x="27" y="50"/>
                  </a:lnTo>
                  <a:lnTo>
                    <a:pt x="24" y="47"/>
                  </a:lnTo>
                  <a:lnTo>
                    <a:pt x="21" y="43"/>
                  </a:lnTo>
                  <a:lnTo>
                    <a:pt x="18" y="40"/>
                  </a:lnTo>
                  <a:lnTo>
                    <a:pt x="15" y="35"/>
                  </a:lnTo>
                  <a:lnTo>
                    <a:pt x="12" y="30"/>
                  </a:lnTo>
                  <a:lnTo>
                    <a:pt x="9" y="27"/>
                  </a:lnTo>
                  <a:lnTo>
                    <a:pt x="6" y="21"/>
                  </a:lnTo>
                  <a:lnTo>
                    <a:pt x="5" y="17"/>
                  </a:lnTo>
                  <a:lnTo>
                    <a:pt x="1" y="14"/>
                  </a:lnTo>
                  <a:lnTo>
                    <a:pt x="0" y="9"/>
                  </a:lnTo>
                  <a:lnTo>
                    <a:pt x="0" y="4"/>
                  </a:lnTo>
                  <a:lnTo>
                    <a:pt x="0" y="1"/>
                  </a:lnTo>
                  <a:lnTo>
                    <a:pt x="1" y="0"/>
                  </a:lnTo>
                  <a:lnTo>
                    <a:pt x="5" y="1"/>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61" name="Google Shape;2861;p53"/>
            <p:cNvSpPr/>
            <p:nvPr/>
          </p:nvSpPr>
          <p:spPr>
            <a:xfrm>
              <a:off x="4954" y="3214"/>
              <a:ext cx="87" cy="65"/>
            </a:xfrm>
            <a:custGeom>
              <a:avLst/>
              <a:gdLst/>
              <a:ahLst/>
              <a:cxnLst/>
              <a:rect l="l" t="t" r="r" b="b"/>
              <a:pathLst>
                <a:path w="94" h="67" extrusionOk="0">
                  <a:moveTo>
                    <a:pt x="8" y="1"/>
                  </a:moveTo>
                  <a:lnTo>
                    <a:pt x="11" y="6"/>
                  </a:lnTo>
                  <a:lnTo>
                    <a:pt x="14" y="12"/>
                  </a:lnTo>
                  <a:lnTo>
                    <a:pt x="19" y="17"/>
                  </a:lnTo>
                  <a:lnTo>
                    <a:pt x="25" y="21"/>
                  </a:lnTo>
                  <a:lnTo>
                    <a:pt x="29" y="24"/>
                  </a:lnTo>
                  <a:lnTo>
                    <a:pt x="34" y="29"/>
                  </a:lnTo>
                  <a:lnTo>
                    <a:pt x="40" y="32"/>
                  </a:lnTo>
                  <a:lnTo>
                    <a:pt x="46" y="35"/>
                  </a:lnTo>
                  <a:lnTo>
                    <a:pt x="51" y="38"/>
                  </a:lnTo>
                  <a:lnTo>
                    <a:pt x="57" y="41"/>
                  </a:lnTo>
                  <a:lnTo>
                    <a:pt x="63" y="44"/>
                  </a:lnTo>
                  <a:lnTo>
                    <a:pt x="69" y="47"/>
                  </a:lnTo>
                  <a:lnTo>
                    <a:pt x="75" y="50"/>
                  </a:lnTo>
                  <a:lnTo>
                    <a:pt x="81" y="53"/>
                  </a:lnTo>
                  <a:lnTo>
                    <a:pt x="87" y="56"/>
                  </a:lnTo>
                  <a:lnTo>
                    <a:pt x="94" y="61"/>
                  </a:lnTo>
                  <a:lnTo>
                    <a:pt x="92" y="64"/>
                  </a:lnTo>
                  <a:lnTo>
                    <a:pt x="90" y="67"/>
                  </a:lnTo>
                  <a:lnTo>
                    <a:pt x="87" y="67"/>
                  </a:lnTo>
                  <a:lnTo>
                    <a:pt x="83" y="66"/>
                  </a:lnTo>
                  <a:lnTo>
                    <a:pt x="77" y="62"/>
                  </a:lnTo>
                  <a:lnTo>
                    <a:pt x="72" y="61"/>
                  </a:lnTo>
                  <a:lnTo>
                    <a:pt x="67" y="58"/>
                  </a:lnTo>
                  <a:lnTo>
                    <a:pt x="64" y="55"/>
                  </a:lnTo>
                  <a:lnTo>
                    <a:pt x="58" y="53"/>
                  </a:lnTo>
                  <a:lnTo>
                    <a:pt x="54" y="50"/>
                  </a:lnTo>
                  <a:lnTo>
                    <a:pt x="49" y="49"/>
                  </a:lnTo>
                  <a:lnTo>
                    <a:pt x="45" y="46"/>
                  </a:lnTo>
                  <a:lnTo>
                    <a:pt x="38" y="43"/>
                  </a:lnTo>
                  <a:lnTo>
                    <a:pt x="34" y="40"/>
                  </a:lnTo>
                  <a:lnTo>
                    <a:pt x="28" y="36"/>
                  </a:lnTo>
                  <a:lnTo>
                    <a:pt x="23" y="33"/>
                  </a:lnTo>
                  <a:lnTo>
                    <a:pt x="19" y="30"/>
                  </a:lnTo>
                  <a:lnTo>
                    <a:pt x="14" y="27"/>
                  </a:lnTo>
                  <a:lnTo>
                    <a:pt x="11" y="23"/>
                  </a:lnTo>
                  <a:lnTo>
                    <a:pt x="8" y="18"/>
                  </a:lnTo>
                  <a:lnTo>
                    <a:pt x="3" y="15"/>
                  </a:lnTo>
                  <a:lnTo>
                    <a:pt x="2" y="10"/>
                  </a:lnTo>
                  <a:lnTo>
                    <a:pt x="0" y="4"/>
                  </a:lnTo>
                  <a:lnTo>
                    <a:pt x="0" y="0"/>
                  </a:lnTo>
                  <a:lnTo>
                    <a:pt x="3" y="0"/>
                  </a:lnTo>
                  <a:lnTo>
                    <a:pt x="8" y="1"/>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62" name="Google Shape;2862;p53"/>
            <p:cNvSpPr/>
            <p:nvPr/>
          </p:nvSpPr>
          <p:spPr>
            <a:xfrm>
              <a:off x="4967" y="3175"/>
              <a:ext cx="56" cy="48"/>
            </a:xfrm>
            <a:custGeom>
              <a:avLst/>
              <a:gdLst/>
              <a:ahLst/>
              <a:cxnLst/>
              <a:rect l="l" t="t" r="r" b="b"/>
              <a:pathLst>
                <a:path w="61" h="49" extrusionOk="0">
                  <a:moveTo>
                    <a:pt x="3" y="0"/>
                  </a:moveTo>
                  <a:lnTo>
                    <a:pt x="5" y="3"/>
                  </a:lnTo>
                  <a:lnTo>
                    <a:pt x="8" y="6"/>
                  </a:lnTo>
                  <a:lnTo>
                    <a:pt x="11" y="9"/>
                  </a:lnTo>
                  <a:lnTo>
                    <a:pt x="14" y="12"/>
                  </a:lnTo>
                  <a:lnTo>
                    <a:pt x="17" y="15"/>
                  </a:lnTo>
                  <a:lnTo>
                    <a:pt x="20" y="18"/>
                  </a:lnTo>
                  <a:lnTo>
                    <a:pt x="23" y="21"/>
                  </a:lnTo>
                  <a:lnTo>
                    <a:pt x="26" y="24"/>
                  </a:lnTo>
                  <a:lnTo>
                    <a:pt x="29" y="26"/>
                  </a:lnTo>
                  <a:lnTo>
                    <a:pt x="34" y="29"/>
                  </a:lnTo>
                  <a:lnTo>
                    <a:pt x="37" y="31"/>
                  </a:lnTo>
                  <a:lnTo>
                    <a:pt x="41" y="34"/>
                  </a:lnTo>
                  <a:lnTo>
                    <a:pt x="44" y="35"/>
                  </a:lnTo>
                  <a:lnTo>
                    <a:pt x="49" y="37"/>
                  </a:lnTo>
                  <a:lnTo>
                    <a:pt x="53" y="38"/>
                  </a:lnTo>
                  <a:lnTo>
                    <a:pt x="58" y="40"/>
                  </a:lnTo>
                  <a:lnTo>
                    <a:pt x="60" y="44"/>
                  </a:lnTo>
                  <a:lnTo>
                    <a:pt x="61" y="49"/>
                  </a:lnTo>
                  <a:lnTo>
                    <a:pt x="57" y="47"/>
                  </a:lnTo>
                  <a:lnTo>
                    <a:pt x="52" y="46"/>
                  </a:lnTo>
                  <a:lnTo>
                    <a:pt x="47" y="44"/>
                  </a:lnTo>
                  <a:lnTo>
                    <a:pt x="44" y="44"/>
                  </a:lnTo>
                  <a:lnTo>
                    <a:pt x="40" y="41"/>
                  </a:lnTo>
                  <a:lnTo>
                    <a:pt x="35" y="40"/>
                  </a:lnTo>
                  <a:lnTo>
                    <a:pt x="31" y="38"/>
                  </a:lnTo>
                  <a:lnTo>
                    <a:pt x="26" y="37"/>
                  </a:lnTo>
                  <a:lnTo>
                    <a:pt x="21" y="34"/>
                  </a:lnTo>
                  <a:lnTo>
                    <a:pt x="17" y="29"/>
                  </a:lnTo>
                  <a:lnTo>
                    <a:pt x="12" y="24"/>
                  </a:lnTo>
                  <a:lnTo>
                    <a:pt x="8" y="20"/>
                  </a:lnTo>
                  <a:lnTo>
                    <a:pt x="3" y="15"/>
                  </a:lnTo>
                  <a:lnTo>
                    <a:pt x="0" y="11"/>
                  </a:lnTo>
                  <a:lnTo>
                    <a:pt x="0" y="5"/>
                  </a:lnTo>
                  <a:lnTo>
                    <a:pt x="3"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63" name="Google Shape;2863;p53"/>
            <p:cNvSpPr/>
            <p:nvPr/>
          </p:nvSpPr>
          <p:spPr>
            <a:xfrm>
              <a:off x="4948" y="3218"/>
              <a:ext cx="96" cy="48"/>
            </a:xfrm>
            <a:custGeom>
              <a:avLst/>
              <a:gdLst/>
              <a:ahLst/>
              <a:cxnLst/>
              <a:rect l="l" t="t" r="r" b="b"/>
              <a:pathLst>
                <a:path w="104" h="49" extrusionOk="0">
                  <a:moveTo>
                    <a:pt x="96" y="3"/>
                  </a:moveTo>
                  <a:lnTo>
                    <a:pt x="101" y="0"/>
                  </a:lnTo>
                  <a:lnTo>
                    <a:pt x="104" y="0"/>
                  </a:lnTo>
                  <a:lnTo>
                    <a:pt x="104" y="2"/>
                  </a:lnTo>
                  <a:lnTo>
                    <a:pt x="102" y="5"/>
                  </a:lnTo>
                  <a:lnTo>
                    <a:pt x="101" y="6"/>
                  </a:lnTo>
                  <a:lnTo>
                    <a:pt x="99" y="8"/>
                  </a:lnTo>
                  <a:lnTo>
                    <a:pt x="97" y="11"/>
                  </a:lnTo>
                  <a:lnTo>
                    <a:pt x="96" y="14"/>
                  </a:lnTo>
                  <a:lnTo>
                    <a:pt x="93" y="17"/>
                  </a:lnTo>
                  <a:lnTo>
                    <a:pt x="91" y="20"/>
                  </a:lnTo>
                  <a:lnTo>
                    <a:pt x="88" y="22"/>
                  </a:lnTo>
                  <a:lnTo>
                    <a:pt x="85" y="25"/>
                  </a:lnTo>
                  <a:lnTo>
                    <a:pt x="82" y="26"/>
                  </a:lnTo>
                  <a:lnTo>
                    <a:pt x="79" y="28"/>
                  </a:lnTo>
                  <a:lnTo>
                    <a:pt x="76" y="29"/>
                  </a:lnTo>
                  <a:lnTo>
                    <a:pt x="74" y="31"/>
                  </a:lnTo>
                  <a:lnTo>
                    <a:pt x="68" y="34"/>
                  </a:lnTo>
                  <a:lnTo>
                    <a:pt x="64" y="37"/>
                  </a:lnTo>
                  <a:lnTo>
                    <a:pt x="58" y="40"/>
                  </a:lnTo>
                  <a:lnTo>
                    <a:pt x="53" y="42"/>
                  </a:lnTo>
                  <a:lnTo>
                    <a:pt x="50" y="43"/>
                  </a:lnTo>
                  <a:lnTo>
                    <a:pt x="47" y="45"/>
                  </a:lnTo>
                  <a:lnTo>
                    <a:pt x="44" y="45"/>
                  </a:lnTo>
                  <a:lnTo>
                    <a:pt x="41" y="46"/>
                  </a:lnTo>
                  <a:lnTo>
                    <a:pt x="38" y="46"/>
                  </a:lnTo>
                  <a:lnTo>
                    <a:pt x="35" y="48"/>
                  </a:lnTo>
                  <a:lnTo>
                    <a:pt x="32" y="48"/>
                  </a:lnTo>
                  <a:lnTo>
                    <a:pt x="30" y="48"/>
                  </a:lnTo>
                  <a:lnTo>
                    <a:pt x="27" y="49"/>
                  </a:lnTo>
                  <a:lnTo>
                    <a:pt x="24" y="49"/>
                  </a:lnTo>
                  <a:lnTo>
                    <a:pt x="21" y="49"/>
                  </a:lnTo>
                  <a:lnTo>
                    <a:pt x="18" y="49"/>
                  </a:lnTo>
                  <a:lnTo>
                    <a:pt x="16" y="49"/>
                  </a:lnTo>
                  <a:lnTo>
                    <a:pt x="13" y="49"/>
                  </a:lnTo>
                  <a:lnTo>
                    <a:pt x="7" y="49"/>
                  </a:lnTo>
                  <a:lnTo>
                    <a:pt x="3" y="48"/>
                  </a:lnTo>
                  <a:lnTo>
                    <a:pt x="0" y="46"/>
                  </a:lnTo>
                  <a:lnTo>
                    <a:pt x="0" y="45"/>
                  </a:lnTo>
                  <a:lnTo>
                    <a:pt x="1" y="43"/>
                  </a:lnTo>
                  <a:lnTo>
                    <a:pt x="4" y="42"/>
                  </a:lnTo>
                  <a:lnTo>
                    <a:pt x="7" y="40"/>
                  </a:lnTo>
                  <a:lnTo>
                    <a:pt x="12" y="40"/>
                  </a:lnTo>
                  <a:lnTo>
                    <a:pt x="15" y="40"/>
                  </a:lnTo>
                  <a:lnTo>
                    <a:pt x="18" y="40"/>
                  </a:lnTo>
                  <a:lnTo>
                    <a:pt x="21" y="39"/>
                  </a:lnTo>
                  <a:lnTo>
                    <a:pt x="24" y="39"/>
                  </a:lnTo>
                  <a:lnTo>
                    <a:pt x="29" y="37"/>
                  </a:lnTo>
                  <a:lnTo>
                    <a:pt x="33" y="37"/>
                  </a:lnTo>
                  <a:lnTo>
                    <a:pt x="38" y="36"/>
                  </a:lnTo>
                  <a:lnTo>
                    <a:pt x="42" y="34"/>
                  </a:lnTo>
                  <a:lnTo>
                    <a:pt x="47" y="32"/>
                  </a:lnTo>
                  <a:lnTo>
                    <a:pt x="52" y="32"/>
                  </a:lnTo>
                  <a:lnTo>
                    <a:pt x="56" y="31"/>
                  </a:lnTo>
                  <a:lnTo>
                    <a:pt x="61" y="29"/>
                  </a:lnTo>
                  <a:lnTo>
                    <a:pt x="64" y="28"/>
                  </a:lnTo>
                  <a:lnTo>
                    <a:pt x="67" y="26"/>
                  </a:lnTo>
                  <a:lnTo>
                    <a:pt x="68" y="25"/>
                  </a:lnTo>
                  <a:lnTo>
                    <a:pt x="71" y="25"/>
                  </a:lnTo>
                  <a:lnTo>
                    <a:pt x="76" y="20"/>
                  </a:lnTo>
                  <a:lnTo>
                    <a:pt x="81" y="17"/>
                  </a:lnTo>
                  <a:lnTo>
                    <a:pt x="84" y="14"/>
                  </a:lnTo>
                  <a:lnTo>
                    <a:pt x="88" y="11"/>
                  </a:lnTo>
                  <a:lnTo>
                    <a:pt x="91" y="6"/>
                  </a:lnTo>
                  <a:lnTo>
                    <a:pt x="96" y="3"/>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64" name="Google Shape;2864;p53"/>
            <p:cNvSpPr/>
            <p:nvPr/>
          </p:nvSpPr>
          <p:spPr>
            <a:xfrm>
              <a:off x="4992" y="3064"/>
              <a:ext cx="33" cy="103"/>
            </a:xfrm>
            <a:custGeom>
              <a:avLst/>
              <a:gdLst/>
              <a:ahLst/>
              <a:cxnLst/>
              <a:rect l="l" t="t" r="r" b="b"/>
              <a:pathLst>
                <a:path w="36" h="105" extrusionOk="0">
                  <a:moveTo>
                    <a:pt x="10" y="3"/>
                  </a:moveTo>
                  <a:lnTo>
                    <a:pt x="11" y="8"/>
                  </a:lnTo>
                  <a:lnTo>
                    <a:pt x="14" y="14"/>
                  </a:lnTo>
                  <a:lnTo>
                    <a:pt x="16" y="18"/>
                  </a:lnTo>
                  <a:lnTo>
                    <a:pt x="19" y="24"/>
                  </a:lnTo>
                  <a:lnTo>
                    <a:pt x="22" y="30"/>
                  </a:lnTo>
                  <a:lnTo>
                    <a:pt x="23" y="35"/>
                  </a:lnTo>
                  <a:lnTo>
                    <a:pt x="26" y="41"/>
                  </a:lnTo>
                  <a:lnTo>
                    <a:pt x="28" y="49"/>
                  </a:lnTo>
                  <a:lnTo>
                    <a:pt x="30" y="55"/>
                  </a:lnTo>
                  <a:lnTo>
                    <a:pt x="31" y="60"/>
                  </a:lnTo>
                  <a:lnTo>
                    <a:pt x="33" y="67"/>
                  </a:lnTo>
                  <a:lnTo>
                    <a:pt x="34" y="73"/>
                  </a:lnTo>
                  <a:lnTo>
                    <a:pt x="34" y="79"/>
                  </a:lnTo>
                  <a:lnTo>
                    <a:pt x="36" y="86"/>
                  </a:lnTo>
                  <a:lnTo>
                    <a:pt x="34" y="92"/>
                  </a:lnTo>
                  <a:lnTo>
                    <a:pt x="34" y="98"/>
                  </a:lnTo>
                  <a:lnTo>
                    <a:pt x="33" y="101"/>
                  </a:lnTo>
                  <a:lnTo>
                    <a:pt x="33" y="104"/>
                  </a:lnTo>
                  <a:lnTo>
                    <a:pt x="31" y="104"/>
                  </a:lnTo>
                  <a:lnTo>
                    <a:pt x="30" y="105"/>
                  </a:lnTo>
                  <a:lnTo>
                    <a:pt x="26" y="104"/>
                  </a:lnTo>
                  <a:lnTo>
                    <a:pt x="26" y="102"/>
                  </a:lnTo>
                  <a:lnTo>
                    <a:pt x="25" y="96"/>
                  </a:lnTo>
                  <a:lnTo>
                    <a:pt x="25" y="90"/>
                  </a:lnTo>
                  <a:lnTo>
                    <a:pt x="25" y="86"/>
                  </a:lnTo>
                  <a:lnTo>
                    <a:pt x="23" y="79"/>
                  </a:lnTo>
                  <a:lnTo>
                    <a:pt x="23" y="73"/>
                  </a:lnTo>
                  <a:lnTo>
                    <a:pt x="22" y="69"/>
                  </a:lnTo>
                  <a:lnTo>
                    <a:pt x="20" y="63"/>
                  </a:lnTo>
                  <a:lnTo>
                    <a:pt x="20" y="58"/>
                  </a:lnTo>
                  <a:lnTo>
                    <a:pt x="17" y="52"/>
                  </a:lnTo>
                  <a:lnTo>
                    <a:pt x="16" y="46"/>
                  </a:lnTo>
                  <a:lnTo>
                    <a:pt x="14" y="41"/>
                  </a:lnTo>
                  <a:lnTo>
                    <a:pt x="13" y="35"/>
                  </a:lnTo>
                  <a:lnTo>
                    <a:pt x="11" y="30"/>
                  </a:lnTo>
                  <a:lnTo>
                    <a:pt x="10" y="24"/>
                  </a:lnTo>
                  <a:lnTo>
                    <a:pt x="7" y="20"/>
                  </a:lnTo>
                  <a:lnTo>
                    <a:pt x="5" y="15"/>
                  </a:lnTo>
                  <a:lnTo>
                    <a:pt x="4" y="12"/>
                  </a:lnTo>
                  <a:lnTo>
                    <a:pt x="2" y="11"/>
                  </a:lnTo>
                  <a:lnTo>
                    <a:pt x="2" y="8"/>
                  </a:lnTo>
                  <a:lnTo>
                    <a:pt x="2" y="6"/>
                  </a:lnTo>
                  <a:lnTo>
                    <a:pt x="0" y="3"/>
                  </a:lnTo>
                  <a:lnTo>
                    <a:pt x="2" y="1"/>
                  </a:lnTo>
                  <a:lnTo>
                    <a:pt x="5" y="0"/>
                  </a:lnTo>
                  <a:lnTo>
                    <a:pt x="10" y="3"/>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65" name="Google Shape;2865;p53"/>
            <p:cNvSpPr/>
            <p:nvPr/>
          </p:nvSpPr>
          <p:spPr>
            <a:xfrm>
              <a:off x="4976" y="3105"/>
              <a:ext cx="83" cy="32"/>
            </a:xfrm>
            <a:custGeom>
              <a:avLst/>
              <a:gdLst/>
              <a:ahLst/>
              <a:cxnLst/>
              <a:rect l="l" t="t" r="r" b="b"/>
              <a:pathLst>
                <a:path w="90" h="34" extrusionOk="0">
                  <a:moveTo>
                    <a:pt x="86" y="0"/>
                  </a:moveTo>
                  <a:lnTo>
                    <a:pt x="89" y="0"/>
                  </a:lnTo>
                  <a:lnTo>
                    <a:pt x="90" y="2"/>
                  </a:lnTo>
                  <a:lnTo>
                    <a:pt x="89" y="3"/>
                  </a:lnTo>
                  <a:lnTo>
                    <a:pt x="87" y="6"/>
                  </a:lnTo>
                  <a:lnTo>
                    <a:pt x="84" y="9"/>
                  </a:lnTo>
                  <a:lnTo>
                    <a:pt x="81" y="12"/>
                  </a:lnTo>
                  <a:lnTo>
                    <a:pt x="78" y="14"/>
                  </a:lnTo>
                  <a:lnTo>
                    <a:pt x="77" y="15"/>
                  </a:lnTo>
                  <a:lnTo>
                    <a:pt x="74" y="17"/>
                  </a:lnTo>
                  <a:lnTo>
                    <a:pt x="71" y="20"/>
                  </a:lnTo>
                  <a:lnTo>
                    <a:pt x="64" y="22"/>
                  </a:lnTo>
                  <a:lnTo>
                    <a:pt x="61" y="23"/>
                  </a:lnTo>
                  <a:lnTo>
                    <a:pt x="55" y="25"/>
                  </a:lnTo>
                  <a:lnTo>
                    <a:pt x="51" y="26"/>
                  </a:lnTo>
                  <a:lnTo>
                    <a:pt x="46" y="28"/>
                  </a:lnTo>
                  <a:lnTo>
                    <a:pt x="43" y="29"/>
                  </a:lnTo>
                  <a:lnTo>
                    <a:pt x="38" y="29"/>
                  </a:lnTo>
                  <a:lnTo>
                    <a:pt x="37" y="31"/>
                  </a:lnTo>
                  <a:lnTo>
                    <a:pt x="31" y="31"/>
                  </a:lnTo>
                  <a:lnTo>
                    <a:pt x="28" y="32"/>
                  </a:lnTo>
                  <a:lnTo>
                    <a:pt x="23" y="32"/>
                  </a:lnTo>
                  <a:lnTo>
                    <a:pt x="18" y="34"/>
                  </a:lnTo>
                  <a:lnTo>
                    <a:pt x="14" y="34"/>
                  </a:lnTo>
                  <a:lnTo>
                    <a:pt x="9" y="34"/>
                  </a:lnTo>
                  <a:lnTo>
                    <a:pt x="5" y="32"/>
                  </a:lnTo>
                  <a:lnTo>
                    <a:pt x="2" y="32"/>
                  </a:lnTo>
                  <a:lnTo>
                    <a:pt x="0" y="28"/>
                  </a:lnTo>
                  <a:lnTo>
                    <a:pt x="5" y="26"/>
                  </a:lnTo>
                  <a:lnTo>
                    <a:pt x="8" y="25"/>
                  </a:lnTo>
                  <a:lnTo>
                    <a:pt x="11" y="25"/>
                  </a:lnTo>
                  <a:lnTo>
                    <a:pt x="15" y="23"/>
                  </a:lnTo>
                  <a:lnTo>
                    <a:pt x="22" y="23"/>
                  </a:lnTo>
                  <a:lnTo>
                    <a:pt x="25" y="22"/>
                  </a:lnTo>
                  <a:lnTo>
                    <a:pt x="31" y="22"/>
                  </a:lnTo>
                  <a:lnTo>
                    <a:pt x="37" y="20"/>
                  </a:lnTo>
                  <a:lnTo>
                    <a:pt x="43" y="20"/>
                  </a:lnTo>
                  <a:lnTo>
                    <a:pt x="48" y="19"/>
                  </a:lnTo>
                  <a:lnTo>
                    <a:pt x="54" y="17"/>
                  </a:lnTo>
                  <a:lnTo>
                    <a:pt x="58" y="15"/>
                  </a:lnTo>
                  <a:lnTo>
                    <a:pt x="63" y="14"/>
                  </a:lnTo>
                  <a:lnTo>
                    <a:pt x="66" y="12"/>
                  </a:lnTo>
                  <a:lnTo>
                    <a:pt x="69" y="11"/>
                  </a:lnTo>
                  <a:lnTo>
                    <a:pt x="71" y="8"/>
                  </a:lnTo>
                  <a:lnTo>
                    <a:pt x="74" y="6"/>
                  </a:lnTo>
                  <a:lnTo>
                    <a:pt x="77" y="5"/>
                  </a:lnTo>
                  <a:lnTo>
                    <a:pt x="80" y="3"/>
                  </a:lnTo>
                  <a:lnTo>
                    <a:pt x="81" y="2"/>
                  </a:lnTo>
                  <a:lnTo>
                    <a:pt x="86"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66" name="Google Shape;2866;p53"/>
            <p:cNvSpPr/>
            <p:nvPr/>
          </p:nvSpPr>
          <p:spPr>
            <a:xfrm>
              <a:off x="4967" y="3053"/>
              <a:ext cx="70" cy="61"/>
            </a:xfrm>
            <a:custGeom>
              <a:avLst/>
              <a:gdLst/>
              <a:ahLst/>
              <a:cxnLst/>
              <a:rect l="l" t="t" r="r" b="b"/>
              <a:pathLst>
                <a:path w="75" h="62" extrusionOk="0">
                  <a:moveTo>
                    <a:pt x="69" y="1"/>
                  </a:moveTo>
                  <a:lnTo>
                    <a:pt x="70" y="0"/>
                  </a:lnTo>
                  <a:lnTo>
                    <a:pt x="73" y="0"/>
                  </a:lnTo>
                  <a:lnTo>
                    <a:pt x="73" y="1"/>
                  </a:lnTo>
                  <a:lnTo>
                    <a:pt x="75" y="3"/>
                  </a:lnTo>
                  <a:lnTo>
                    <a:pt x="73" y="4"/>
                  </a:lnTo>
                  <a:lnTo>
                    <a:pt x="73" y="7"/>
                  </a:lnTo>
                  <a:lnTo>
                    <a:pt x="72" y="12"/>
                  </a:lnTo>
                  <a:lnTo>
                    <a:pt x="70" y="16"/>
                  </a:lnTo>
                  <a:lnTo>
                    <a:pt x="66" y="21"/>
                  </a:lnTo>
                  <a:lnTo>
                    <a:pt x="61" y="27"/>
                  </a:lnTo>
                  <a:lnTo>
                    <a:pt x="58" y="29"/>
                  </a:lnTo>
                  <a:lnTo>
                    <a:pt x="57" y="32"/>
                  </a:lnTo>
                  <a:lnTo>
                    <a:pt x="53" y="35"/>
                  </a:lnTo>
                  <a:lnTo>
                    <a:pt x="52" y="38"/>
                  </a:lnTo>
                  <a:lnTo>
                    <a:pt x="49" y="39"/>
                  </a:lnTo>
                  <a:lnTo>
                    <a:pt x="46" y="42"/>
                  </a:lnTo>
                  <a:lnTo>
                    <a:pt x="43" y="44"/>
                  </a:lnTo>
                  <a:lnTo>
                    <a:pt x="41" y="47"/>
                  </a:lnTo>
                  <a:lnTo>
                    <a:pt x="37" y="49"/>
                  </a:lnTo>
                  <a:lnTo>
                    <a:pt x="32" y="52"/>
                  </a:lnTo>
                  <a:lnTo>
                    <a:pt x="29" y="52"/>
                  </a:lnTo>
                  <a:lnTo>
                    <a:pt x="27" y="53"/>
                  </a:lnTo>
                  <a:lnTo>
                    <a:pt x="23" y="55"/>
                  </a:lnTo>
                  <a:lnTo>
                    <a:pt x="20" y="56"/>
                  </a:lnTo>
                  <a:lnTo>
                    <a:pt x="17" y="58"/>
                  </a:lnTo>
                  <a:lnTo>
                    <a:pt x="14" y="59"/>
                  </a:lnTo>
                  <a:lnTo>
                    <a:pt x="11" y="61"/>
                  </a:lnTo>
                  <a:lnTo>
                    <a:pt x="8" y="62"/>
                  </a:lnTo>
                  <a:lnTo>
                    <a:pt x="5" y="62"/>
                  </a:lnTo>
                  <a:lnTo>
                    <a:pt x="1" y="61"/>
                  </a:lnTo>
                  <a:lnTo>
                    <a:pt x="0" y="59"/>
                  </a:lnTo>
                  <a:lnTo>
                    <a:pt x="1" y="56"/>
                  </a:lnTo>
                  <a:lnTo>
                    <a:pt x="5" y="53"/>
                  </a:lnTo>
                  <a:lnTo>
                    <a:pt x="8" y="50"/>
                  </a:lnTo>
                  <a:lnTo>
                    <a:pt x="11" y="49"/>
                  </a:lnTo>
                  <a:lnTo>
                    <a:pt x="14" y="47"/>
                  </a:lnTo>
                  <a:lnTo>
                    <a:pt x="17" y="46"/>
                  </a:lnTo>
                  <a:lnTo>
                    <a:pt x="21" y="44"/>
                  </a:lnTo>
                  <a:lnTo>
                    <a:pt x="24" y="42"/>
                  </a:lnTo>
                  <a:lnTo>
                    <a:pt x="29" y="41"/>
                  </a:lnTo>
                  <a:lnTo>
                    <a:pt x="32" y="38"/>
                  </a:lnTo>
                  <a:lnTo>
                    <a:pt x="35" y="36"/>
                  </a:lnTo>
                  <a:lnTo>
                    <a:pt x="38" y="35"/>
                  </a:lnTo>
                  <a:lnTo>
                    <a:pt x="43" y="32"/>
                  </a:lnTo>
                  <a:lnTo>
                    <a:pt x="46" y="29"/>
                  </a:lnTo>
                  <a:lnTo>
                    <a:pt x="49" y="27"/>
                  </a:lnTo>
                  <a:lnTo>
                    <a:pt x="52" y="24"/>
                  </a:lnTo>
                  <a:lnTo>
                    <a:pt x="55" y="21"/>
                  </a:lnTo>
                  <a:lnTo>
                    <a:pt x="57" y="18"/>
                  </a:lnTo>
                  <a:lnTo>
                    <a:pt x="58" y="15"/>
                  </a:lnTo>
                  <a:lnTo>
                    <a:pt x="60" y="12"/>
                  </a:lnTo>
                  <a:lnTo>
                    <a:pt x="63" y="10"/>
                  </a:lnTo>
                  <a:lnTo>
                    <a:pt x="64" y="7"/>
                  </a:lnTo>
                  <a:lnTo>
                    <a:pt x="66" y="4"/>
                  </a:lnTo>
                  <a:lnTo>
                    <a:pt x="67" y="3"/>
                  </a:lnTo>
                  <a:lnTo>
                    <a:pt x="69" y="1"/>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67" name="Google Shape;2867;p53"/>
            <p:cNvSpPr/>
            <p:nvPr/>
          </p:nvSpPr>
          <p:spPr>
            <a:xfrm>
              <a:off x="4975" y="3011"/>
              <a:ext cx="80" cy="44"/>
            </a:xfrm>
            <a:custGeom>
              <a:avLst/>
              <a:gdLst/>
              <a:ahLst/>
              <a:cxnLst/>
              <a:rect l="l" t="t" r="r" b="b"/>
              <a:pathLst>
                <a:path w="87" h="46" extrusionOk="0">
                  <a:moveTo>
                    <a:pt x="79" y="1"/>
                  </a:moveTo>
                  <a:lnTo>
                    <a:pt x="82" y="0"/>
                  </a:lnTo>
                  <a:lnTo>
                    <a:pt x="84" y="0"/>
                  </a:lnTo>
                  <a:lnTo>
                    <a:pt x="85" y="1"/>
                  </a:lnTo>
                  <a:lnTo>
                    <a:pt x="87" y="4"/>
                  </a:lnTo>
                  <a:lnTo>
                    <a:pt x="85" y="6"/>
                  </a:lnTo>
                  <a:lnTo>
                    <a:pt x="84" y="9"/>
                  </a:lnTo>
                  <a:lnTo>
                    <a:pt x="82" y="12"/>
                  </a:lnTo>
                  <a:lnTo>
                    <a:pt x="79" y="17"/>
                  </a:lnTo>
                  <a:lnTo>
                    <a:pt x="76" y="18"/>
                  </a:lnTo>
                  <a:lnTo>
                    <a:pt x="73" y="20"/>
                  </a:lnTo>
                  <a:lnTo>
                    <a:pt x="70" y="21"/>
                  </a:lnTo>
                  <a:lnTo>
                    <a:pt x="68" y="24"/>
                  </a:lnTo>
                  <a:lnTo>
                    <a:pt x="65" y="26"/>
                  </a:lnTo>
                  <a:lnTo>
                    <a:pt x="62" y="29"/>
                  </a:lnTo>
                  <a:lnTo>
                    <a:pt x="58" y="30"/>
                  </a:lnTo>
                  <a:lnTo>
                    <a:pt x="55" y="32"/>
                  </a:lnTo>
                  <a:lnTo>
                    <a:pt x="52" y="33"/>
                  </a:lnTo>
                  <a:lnTo>
                    <a:pt x="49" y="35"/>
                  </a:lnTo>
                  <a:lnTo>
                    <a:pt x="45" y="37"/>
                  </a:lnTo>
                  <a:lnTo>
                    <a:pt x="42" y="38"/>
                  </a:lnTo>
                  <a:lnTo>
                    <a:pt x="39" y="40"/>
                  </a:lnTo>
                  <a:lnTo>
                    <a:pt x="38" y="40"/>
                  </a:lnTo>
                  <a:lnTo>
                    <a:pt x="35" y="41"/>
                  </a:lnTo>
                  <a:lnTo>
                    <a:pt x="33" y="41"/>
                  </a:lnTo>
                  <a:lnTo>
                    <a:pt x="30" y="41"/>
                  </a:lnTo>
                  <a:lnTo>
                    <a:pt x="29" y="41"/>
                  </a:lnTo>
                  <a:lnTo>
                    <a:pt x="24" y="43"/>
                  </a:lnTo>
                  <a:lnTo>
                    <a:pt x="21" y="43"/>
                  </a:lnTo>
                  <a:lnTo>
                    <a:pt x="16" y="44"/>
                  </a:lnTo>
                  <a:lnTo>
                    <a:pt x="13" y="44"/>
                  </a:lnTo>
                  <a:lnTo>
                    <a:pt x="9" y="44"/>
                  </a:lnTo>
                  <a:lnTo>
                    <a:pt x="7" y="46"/>
                  </a:lnTo>
                  <a:lnTo>
                    <a:pt x="4" y="44"/>
                  </a:lnTo>
                  <a:lnTo>
                    <a:pt x="1" y="43"/>
                  </a:lnTo>
                  <a:lnTo>
                    <a:pt x="0" y="41"/>
                  </a:lnTo>
                  <a:lnTo>
                    <a:pt x="1" y="38"/>
                  </a:lnTo>
                  <a:lnTo>
                    <a:pt x="6" y="35"/>
                  </a:lnTo>
                  <a:lnTo>
                    <a:pt x="9" y="33"/>
                  </a:lnTo>
                  <a:lnTo>
                    <a:pt x="12" y="33"/>
                  </a:lnTo>
                  <a:lnTo>
                    <a:pt x="16" y="32"/>
                  </a:lnTo>
                  <a:lnTo>
                    <a:pt x="19" y="32"/>
                  </a:lnTo>
                  <a:lnTo>
                    <a:pt x="24" y="30"/>
                  </a:lnTo>
                  <a:lnTo>
                    <a:pt x="29" y="30"/>
                  </a:lnTo>
                  <a:lnTo>
                    <a:pt x="32" y="30"/>
                  </a:lnTo>
                  <a:lnTo>
                    <a:pt x="36" y="29"/>
                  </a:lnTo>
                  <a:lnTo>
                    <a:pt x="39" y="27"/>
                  </a:lnTo>
                  <a:lnTo>
                    <a:pt x="44" y="26"/>
                  </a:lnTo>
                  <a:lnTo>
                    <a:pt x="47" y="26"/>
                  </a:lnTo>
                  <a:lnTo>
                    <a:pt x="50" y="23"/>
                  </a:lnTo>
                  <a:lnTo>
                    <a:pt x="55" y="21"/>
                  </a:lnTo>
                  <a:lnTo>
                    <a:pt x="58" y="18"/>
                  </a:lnTo>
                  <a:lnTo>
                    <a:pt x="62" y="17"/>
                  </a:lnTo>
                  <a:lnTo>
                    <a:pt x="64" y="14"/>
                  </a:lnTo>
                  <a:lnTo>
                    <a:pt x="67" y="12"/>
                  </a:lnTo>
                  <a:lnTo>
                    <a:pt x="68" y="11"/>
                  </a:lnTo>
                  <a:lnTo>
                    <a:pt x="72" y="8"/>
                  </a:lnTo>
                  <a:lnTo>
                    <a:pt x="76" y="3"/>
                  </a:lnTo>
                  <a:lnTo>
                    <a:pt x="79" y="1"/>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68" name="Google Shape;2868;p53"/>
            <p:cNvSpPr/>
            <p:nvPr/>
          </p:nvSpPr>
          <p:spPr>
            <a:xfrm>
              <a:off x="4989" y="3011"/>
              <a:ext cx="52" cy="67"/>
            </a:xfrm>
            <a:custGeom>
              <a:avLst/>
              <a:gdLst/>
              <a:ahLst/>
              <a:cxnLst/>
              <a:rect l="l" t="t" r="r" b="b"/>
              <a:pathLst>
                <a:path w="57" h="69" extrusionOk="0">
                  <a:moveTo>
                    <a:pt x="4" y="1"/>
                  </a:moveTo>
                  <a:lnTo>
                    <a:pt x="8" y="4"/>
                  </a:lnTo>
                  <a:lnTo>
                    <a:pt x="11" y="9"/>
                  </a:lnTo>
                  <a:lnTo>
                    <a:pt x="12" y="14"/>
                  </a:lnTo>
                  <a:lnTo>
                    <a:pt x="15" y="17"/>
                  </a:lnTo>
                  <a:lnTo>
                    <a:pt x="18" y="20"/>
                  </a:lnTo>
                  <a:lnTo>
                    <a:pt x="21" y="24"/>
                  </a:lnTo>
                  <a:lnTo>
                    <a:pt x="24" y="27"/>
                  </a:lnTo>
                  <a:lnTo>
                    <a:pt x="27" y="32"/>
                  </a:lnTo>
                  <a:lnTo>
                    <a:pt x="30" y="35"/>
                  </a:lnTo>
                  <a:lnTo>
                    <a:pt x="34" y="38"/>
                  </a:lnTo>
                  <a:lnTo>
                    <a:pt x="37" y="43"/>
                  </a:lnTo>
                  <a:lnTo>
                    <a:pt x="40" y="46"/>
                  </a:lnTo>
                  <a:lnTo>
                    <a:pt x="43" y="49"/>
                  </a:lnTo>
                  <a:lnTo>
                    <a:pt x="46" y="53"/>
                  </a:lnTo>
                  <a:lnTo>
                    <a:pt x="49" y="56"/>
                  </a:lnTo>
                  <a:lnTo>
                    <a:pt x="52" y="59"/>
                  </a:lnTo>
                  <a:lnTo>
                    <a:pt x="55" y="63"/>
                  </a:lnTo>
                  <a:lnTo>
                    <a:pt x="57" y="66"/>
                  </a:lnTo>
                  <a:lnTo>
                    <a:pt x="55" y="67"/>
                  </a:lnTo>
                  <a:lnTo>
                    <a:pt x="53" y="69"/>
                  </a:lnTo>
                  <a:lnTo>
                    <a:pt x="49" y="66"/>
                  </a:lnTo>
                  <a:lnTo>
                    <a:pt x="44" y="63"/>
                  </a:lnTo>
                  <a:lnTo>
                    <a:pt x="40" y="59"/>
                  </a:lnTo>
                  <a:lnTo>
                    <a:pt x="37" y="56"/>
                  </a:lnTo>
                  <a:lnTo>
                    <a:pt x="32" y="53"/>
                  </a:lnTo>
                  <a:lnTo>
                    <a:pt x="29" y="50"/>
                  </a:lnTo>
                  <a:lnTo>
                    <a:pt x="26" y="47"/>
                  </a:lnTo>
                  <a:lnTo>
                    <a:pt x="23" y="43"/>
                  </a:lnTo>
                  <a:lnTo>
                    <a:pt x="18" y="40"/>
                  </a:lnTo>
                  <a:lnTo>
                    <a:pt x="15" y="35"/>
                  </a:lnTo>
                  <a:lnTo>
                    <a:pt x="14" y="30"/>
                  </a:lnTo>
                  <a:lnTo>
                    <a:pt x="11" y="27"/>
                  </a:lnTo>
                  <a:lnTo>
                    <a:pt x="8" y="21"/>
                  </a:lnTo>
                  <a:lnTo>
                    <a:pt x="6" y="17"/>
                  </a:lnTo>
                  <a:lnTo>
                    <a:pt x="3" y="14"/>
                  </a:lnTo>
                  <a:lnTo>
                    <a:pt x="1" y="9"/>
                  </a:lnTo>
                  <a:lnTo>
                    <a:pt x="0" y="4"/>
                  </a:lnTo>
                  <a:lnTo>
                    <a:pt x="1" y="1"/>
                  </a:lnTo>
                  <a:lnTo>
                    <a:pt x="3" y="0"/>
                  </a:lnTo>
                  <a:lnTo>
                    <a:pt x="4" y="1"/>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69" name="Google Shape;2869;p53"/>
            <p:cNvSpPr/>
            <p:nvPr/>
          </p:nvSpPr>
          <p:spPr>
            <a:xfrm>
              <a:off x="5004" y="2960"/>
              <a:ext cx="55" cy="61"/>
            </a:xfrm>
            <a:custGeom>
              <a:avLst/>
              <a:gdLst/>
              <a:ahLst/>
              <a:cxnLst/>
              <a:rect l="l" t="t" r="r" b="b"/>
              <a:pathLst>
                <a:path w="59" h="63" extrusionOk="0">
                  <a:moveTo>
                    <a:pt x="50" y="6"/>
                  </a:moveTo>
                  <a:lnTo>
                    <a:pt x="52" y="1"/>
                  </a:lnTo>
                  <a:lnTo>
                    <a:pt x="53" y="0"/>
                  </a:lnTo>
                  <a:lnTo>
                    <a:pt x="55" y="0"/>
                  </a:lnTo>
                  <a:lnTo>
                    <a:pt x="56" y="1"/>
                  </a:lnTo>
                  <a:lnTo>
                    <a:pt x="58" y="4"/>
                  </a:lnTo>
                  <a:lnTo>
                    <a:pt x="59" y="9"/>
                  </a:lnTo>
                  <a:lnTo>
                    <a:pt x="56" y="14"/>
                  </a:lnTo>
                  <a:lnTo>
                    <a:pt x="55" y="17"/>
                  </a:lnTo>
                  <a:lnTo>
                    <a:pt x="53" y="21"/>
                  </a:lnTo>
                  <a:lnTo>
                    <a:pt x="50" y="26"/>
                  </a:lnTo>
                  <a:lnTo>
                    <a:pt x="47" y="29"/>
                  </a:lnTo>
                  <a:lnTo>
                    <a:pt x="44" y="32"/>
                  </a:lnTo>
                  <a:lnTo>
                    <a:pt x="41" y="37"/>
                  </a:lnTo>
                  <a:lnTo>
                    <a:pt x="38" y="41"/>
                  </a:lnTo>
                  <a:lnTo>
                    <a:pt x="33" y="44"/>
                  </a:lnTo>
                  <a:lnTo>
                    <a:pt x="30" y="47"/>
                  </a:lnTo>
                  <a:lnTo>
                    <a:pt x="26" y="50"/>
                  </a:lnTo>
                  <a:lnTo>
                    <a:pt x="23" y="53"/>
                  </a:lnTo>
                  <a:lnTo>
                    <a:pt x="20" y="55"/>
                  </a:lnTo>
                  <a:lnTo>
                    <a:pt x="15" y="58"/>
                  </a:lnTo>
                  <a:lnTo>
                    <a:pt x="13" y="60"/>
                  </a:lnTo>
                  <a:lnTo>
                    <a:pt x="10" y="61"/>
                  </a:lnTo>
                  <a:lnTo>
                    <a:pt x="7" y="63"/>
                  </a:lnTo>
                  <a:lnTo>
                    <a:pt x="4" y="63"/>
                  </a:lnTo>
                  <a:lnTo>
                    <a:pt x="3" y="63"/>
                  </a:lnTo>
                  <a:lnTo>
                    <a:pt x="1" y="63"/>
                  </a:lnTo>
                  <a:lnTo>
                    <a:pt x="0" y="60"/>
                  </a:lnTo>
                  <a:lnTo>
                    <a:pt x="3" y="56"/>
                  </a:lnTo>
                  <a:lnTo>
                    <a:pt x="6" y="52"/>
                  </a:lnTo>
                  <a:lnTo>
                    <a:pt x="9" y="49"/>
                  </a:lnTo>
                  <a:lnTo>
                    <a:pt x="12" y="46"/>
                  </a:lnTo>
                  <a:lnTo>
                    <a:pt x="15" y="44"/>
                  </a:lnTo>
                  <a:lnTo>
                    <a:pt x="18" y="41"/>
                  </a:lnTo>
                  <a:lnTo>
                    <a:pt x="23" y="40"/>
                  </a:lnTo>
                  <a:lnTo>
                    <a:pt x="26" y="37"/>
                  </a:lnTo>
                  <a:lnTo>
                    <a:pt x="29" y="34"/>
                  </a:lnTo>
                  <a:lnTo>
                    <a:pt x="32" y="30"/>
                  </a:lnTo>
                  <a:lnTo>
                    <a:pt x="35" y="29"/>
                  </a:lnTo>
                  <a:lnTo>
                    <a:pt x="38" y="26"/>
                  </a:lnTo>
                  <a:lnTo>
                    <a:pt x="41" y="23"/>
                  </a:lnTo>
                  <a:lnTo>
                    <a:pt x="43" y="18"/>
                  </a:lnTo>
                  <a:lnTo>
                    <a:pt x="46" y="15"/>
                  </a:lnTo>
                  <a:lnTo>
                    <a:pt x="49" y="9"/>
                  </a:lnTo>
                  <a:lnTo>
                    <a:pt x="50" y="6"/>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70" name="Google Shape;2870;p53"/>
            <p:cNvSpPr/>
            <p:nvPr/>
          </p:nvSpPr>
          <p:spPr>
            <a:xfrm>
              <a:off x="5007" y="2966"/>
              <a:ext cx="53" cy="45"/>
            </a:xfrm>
            <a:custGeom>
              <a:avLst/>
              <a:gdLst/>
              <a:ahLst/>
              <a:cxnLst/>
              <a:rect l="l" t="t" r="r" b="b"/>
              <a:pathLst>
                <a:path w="58" h="46" extrusionOk="0">
                  <a:moveTo>
                    <a:pt x="7" y="0"/>
                  </a:moveTo>
                  <a:lnTo>
                    <a:pt x="10" y="2"/>
                  </a:lnTo>
                  <a:lnTo>
                    <a:pt x="12" y="3"/>
                  </a:lnTo>
                  <a:lnTo>
                    <a:pt x="15" y="5"/>
                  </a:lnTo>
                  <a:lnTo>
                    <a:pt x="18" y="6"/>
                  </a:lnTo>
                  <a:lnTo>
                    <a:pt x="21" y="8"/>
                  </a:lnTo>
                  <a:lnTo>
                    <a:pt x="24" y="11"/>
                  </a:lnTo>
                  <a:lnTo>
                    <a:pt x="27" y="14"/>
                  </a:lnTo>
                  <a:lnTo>
                    <a:pt x="30" y="17"/>
                  </a:lnTo>
                  <a:lnTo>
                    <a:pt x="32" y="18"/>
                  </a:lnTo>
                  <a:lnTo>
                    <a:pt x="35" y="21"/>
                  </a:lnTo>
                  <a:lnTo>
                    <a:pt x="38" y="23"/>
                  </a:lnTo>
                  <a:lnTo>
                    <a:pt x="41" y="26"/>
                  </a:lnTo>
                  <a:lnTo>
                    <a:pt x="44" y="29"/>
                  </a:lnTo>
                  <a:lnTo>
                    <a:pt x="47" y="32"/>
                  </a:lnTo>
                  <a:lnTo>
                    <a:pt x="49" y="34"/>
                  </a:lnTo>
                  <a:lnTo>
                    <a:pt x="52" y="37"/>
                  </a:lnTo>
                  <a:lnTo>
                    <a:pt x="56" y="40"/>
                  </a:lnTo>
                  <a:lnTo>
                    <a:pt x="58" y="43"/>
                  </a:lnTo>
                  <a:lnTo>
                    <a:pt x="58" y="46"/>
                  </a:lnTo>
                  <a:lnTo>
                    <a:pt x="53" y="46"/>
                  </a:lnTo>
                  <a:lnTo>
                    <a:pt x="50" y="44"/>
                  </a:lnTo>
                  <a:lnTo>
                    <a:pt x="47" y="43"/>
                  </a:lnTo>
                  <a:lnTo>
                    <a:pt x="44" y="40"/>
                  </a:lnTo>
                  <a:lnTo>
                    <a:pt x="41" y="38"/>
                  </a:lnTo>
                  <a:lnTo>
                    <a:pt x="37" y="35"/>
                  </a:lnTo>
                  <a:lnTo>
                    <a:pt x="33" y="32"/>
                  </a:lnTo>
                  <a:lnTo>
                    <a:pt x="30" y="31"/>
                  </a:lnTo>
                  <a:lnTo>
                    <a:pt x="27" y="28"/>
                  </a:lnTo>
                  <a:lnTo>
                    <a:pt x="24" y="24"/>
                  </a:lnTo>
                  <a:lnTo>
                    <a:pt x="21" y="23"/>
                  </a:lnTo>
                  <a:lnTo>
                    <a:pt x="18" y="20"/>
                  </a:lnTo>
                  <a:lnTo>
                    <a:pt x="15" y="18"/>
                  </a:lnTo>
                  <a:lnTo>
                    <a:pt x="12" y="15"/>
                  </a:lnTo>
                  <a:lnTo>
                    <a:pt x="10" y="12"/>
                  </a:lnTo>
                  <a:lnTo>
                    <a:pt x="7" y="9"/>
                  </a:lnTo>
                  <a:lnTo>
                    <a:pt x="4" y="8"/>
                  </a:lnTo>
                  <a:lnTo>
                    <a:pt x="1" y="6"/>
                  </a:lnTo>
                  <a:lnTo>
                    <a:pt x="0" y="5"/>
                  </a:lnTo>
                  <a:lnTo>
                    <a:pt x="0" y="3"/>
                  </a:lnTo>
                  <a:lnTo>
                    <a:pt x="0" y="2"/>
                  </a:lnTo>
                  <a:lnTo>
                    <a:pt x="3" y="0"/>
                  </a:lnTo>
                  <a:lnTo>
                    <a:pt x="7"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71" name="Google Shape;2871;p53"/>
            <p:cNvSpPr/>
            <p:nvPr/>
          </p:nvSpPr>
          <p:spPr>
            <a:xfrm>
              <a:off x="4986" y="2913"/>
              <a:ext cx="80" cy="42"/>
            </a:xfrm>
            <a:custGeom>
              <a:avLst/>
              <a:gdLst/>
              <a:ahLst/>
              <a:cxnLst/>
              <a:rect l="l" t="t" r="r" b="b"/>
              <a:pathLst>
                <a:path w="87" h="43" extrusionOk="0">
                  <a:moveTo>
                    <a:pt x="81" y="0"/>
                  </a:moveTo>
                  <a:lnTo>
                    <a:pt x="82" y="0"/>
                  </a:lnTo>
                  <a:lnTo>
                    <a:pt x="86" y="0"/>
                  </a:lnTo>
                  <a:lnTo>
                    <a:pt x="87" y="4"/>
                  </a:lnTo>
                  <a:lnTo>
                    <a:pt x="86" y="5"/>
                  </a:lnTo>
                  <a:lnTo>
                    <a:pt x="84" y="8"/>
                  </a:lnTo>
                  <a:lnTo>
                    <a:pt x="81" y="11"/>
                  </a:lnTo>
                  <a:lnTo>
                    <a:pt x="79" y="16"/>
                  </a:lnTo>
                  <a:lnTo>
                    <a:pt x="76" y="17"/>
                  </a:lnTo>
                  <a:lnTo>
                    <a:pt x="73" y="19"/>
                  </a:lnTo>
                  <a:lnTo>
                    <a:pt x="70" y="20"/>
                  </a:lnTo>
                  <a:lnTo>
                    <a:pt x="69" y="23"/>
                  </a:lnTo>
                  <a:lnTo>
                    <a:pt x="64" y="25"/>
                  </a:lnTo>
                  <a:lnTo>
                    <a:pt x="61" y="28"/>
                  </a:lnTo>
                  <a:lnTo>
                    <a:pt x="58" y="30"/>
                  </a:lnTo>
                  <a:lnTo>
                    <a:pt x="55" y="31"/>
                  </a:lnTo>
                  <a:lnTo>
                    <a:pt x="52" y="33"/>
                  </a:lnTo>
                  <a:lnTo>
                    <a:pt x="49" y="34"/>
                  </a:lnTo>
                  <a:lnTo>
                    <a:pt x="46" y="36"/>
                  </a:lnTo>
                  <a:lnTo>
                    <a:pt x="43" y="37"/>
                  </a:lnTo>
                  <a:lnTo>
                    <a:pt x="38" y="39"/>
                  </a:lnTo>
                  <a:lnTo>
                    <a:pt x="33" y="40"/>
                  </a:lnTo>
                  <a:lnTo>
                    <a:pt x="30" y="40"/>
                  </a:lnTo>
                  <a:lnTo>
                    <a:pt x="27" y="42"/>
                  </a:lnTo>
                  <a:lnTo>
                    <a:pt x="24" y="42"/>
                  </a:lnTo>
                  <a:lnTo>
                    <a:pt x="21" y="43"/>
                  </a:lnTo>
                  <a:lnTo>
                    <a:pt x="17" y="43"/>
                  </a:lnTo>
                  <a:lnTo>
                    <a:pt x="14" y="43"/>
                  </a:lnTo>
                  <a:lnTo>
                    <a:pt x="11" y="43"/>
                  </a:lnTo>
                  <a:lnTo>
                    <a:pt x="7" y="43"/>
                  </a:lnTo>
                  <a:lnTo>
                    <a:pt x="4" y="43"/>
                  </a:lnTo>
                  <a:lnTo>
                    <a:pt x="1" y="42"/>
                  </a:lnTo>
                  <a:lnTo>
                    <a:pt x="0" y="40"/>
                  </a:lnTo>
                  <a:lnTo>
                    <a:pt x="1" y="37"/>
                  </a:lnTo>
                  <a:lnTo>
                    <a:pt x="6" y="36"/>
                  </a:lnTo>
                  <a:lnTo>
                    <a:pt x="9" y="34"/>
                  </a:lnTo>
                  <a:lnTo>
                    <a:pt x="14" y="33"/>
                  </a:lnTo>
                  <a:lnTo>
                    <a:pt x="17" y="33"/>
                  </a:lnTo>
                  <a:lnTo>
                    <a:pt x="20" y="31"/>
                  </a:lnTo>
                  <a:lnTo>
                    <a:pt x="24" y="30"/>
                  </a:lnTo>
                  <a:lnTo>
                    <a:pt x="29" y="30"/>
                  </a:lnTo>
                  <a:lnTo>
                    <a:pt x="32" y="30"/>
                  </a:lnTo>
                  <a:lnTo>
                    <a:pt x="35" y="28"/>
                  </a:lnTo>
                  <a:lnTo>
                    <a:pt x="40" y="26"/>
                  </a:lnTo>
                  <a:lnTo>
                    <a:pt x="44" y="25"/>
                  </a:lnTo>
                  <a:lnTo>
                    <a:pt x="47" y="23"/>
                  </a:lnTo>
                  <a:lnTo>
                    <a:pt x="50" y="22"/>
                  </a:lnTo>
                  <a:lnTo>
                    <a:pt x="55" y="20"/>
                  </a:lnTo>
                  <a:lnTo>
                    <a:pt x="60" y="17"/>
                  </a:lnTo>
                  <a:lnTo>
                    <a:pt x="63" y="16"/>
                  </a:lnTo>
                  <a:lnTo>
                    <a:pt x="64" y="14"/>
                  </a:lnTo>
                  <a:lnTo>
                    <a:pt x="67" y="13"/>
                  </a:lnTo>
                  <a:lnTo>
                    <a:pt x="70" y="10"/>
                  </a:lnTo>
                  <a:lnTo>
                    <a:pt x="72" y="8"/>
                  </a:lnTo>
                  <a:lnTo>
                    <a:pt x="76" y="4"/>
                  </a:lnTo>
                  <a:lnTo>
                    <a:pt x="81"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72" name="Google Shape;2872;p53"/>
            <p:cNvSpPr/>
            <p:nvPr/>
          </p:nvSpPr>
          <p:spPr>
            <a:xfrm>
              <a:off x="5005" y="2885"/>
              <a:ext cx="32" cy="104"/>
            </a:xfrm>
            <a:custGeom>
              <a:avLst/>
              <a:gdLst/>
              <a:ahLst/>
              <a:cxnLst/>
              <a:rect l="l" t="t" r="r" b="b"/>
              <a:pathLst>
                <a:path w="34" h="106" extrusionOk="0">
                  <a:moveTo>
                    <a:pt x="9" y="3"/>
                  </a:moveTo>
                  <a:lnTo>
                    <a:pt x="11" y="8"/>
                  </a:lnTo>
                  <a:lnTo>
                    <a:pt x="12" y="13"/>
                  </a:lnTo>
                  <a:lnTo>
                    <a:pt x="16" y="17"/>
                  </a:lnTo>
                  <a:lnTo>
                    <a:pt x="19" y="23"/>
                  </a:lnTo>
                  <a:lnTo>
                    <a:pt x="20" y="29"/>
                  </a:lnTo>
                  <a:lnTo>
                    <a:pt x="23" y="36"/>
                  </a:lnTo>
                  <a:lnTo>
                    <a:pt x="25" y="42"/>
                  </a:lnTo>
                  <a:lnTo>
                    <a:pt x="28" y="48"/>
                  </a:lnTo>
                  <a:lnTo>
                    <a:pt x="29" y="54"/>
                  </a:lnTo>
                  <a:lnTo>
                    <a:pt x="31" y="60"/>
                  </a:lnTo>
                  <a:lnTo>
                    <a:pt x="32" y="66"/>
                  </a:lnTo>
                  <a:lnTo>
                    <a:pt x="34" y="72"/>
                  </a:lnTo>
                  <a:lnTo>
                    <a:pt x="34" y="78"/>
                  </a:lnTo>
                  <a:lnTo>
                    <a:pt x="34" y="86"/>
                  </a:lnTo>
                  <a:lnTo>
                    <a:pt x="34" y="92"/>
                  </a:lnTo>
                  <a:lnTo>
                    <a:pt x="34" y="98"/>
                  </a:lnTo>
                  <a:lnTo>
                    <a:pt x="32" y="101"/>
                  </a:lnTo>
                  <a:lnTo>
                    <a:pt x="32" y="103"/>
                  </a:lnTo>
                  <a:lnTo>
                    <a:pt x="31" y="104"/>
                  </a:lnTo>
                  <a:lnTo>
                    <a:pt x="29" y="106"/>
                  </a:lnTo>
                  <a:lnTo>
                    <a:pt x="28" y="104"/>
                  </a:lnTo>
                  <a:lnTo>
                    <a:pt x="26" y="101"/>
                  </a:lnTo>
                  <a:lnTo>
                    <a:pt x="25" y="95"/>
                  </a:lnTo>
                  <a:lnTo>
                    <a:pt x="25" y="91"/>
                  </a:lnTo>
                  <a:lnTo>
                    <a:pt x="23" y="85"/>
                  </a:lnTo>
                  <a:lnTo>
                    <a:pt x="23" y="80"/>
                  </a:lnTo>
                  <a:lnTo>
                    <a:pt x="22" y="74"/>
                  </a:lnTo>
                  <a:lnTo>
                    <a:pt x="22" y="69"/>
                  </a:lnTo>
                  <a:lnTo>
                    <a:pt x="20" y="63"/>
                  </a:lnTo>
                  <a:lnTo>
                    <a:pt x="19" y="57"/>
                  </a:lnTo>
                  <a:lnTo>
                    <a:pt x="17" y="51"/>
                  </a:lnTo>
                  <a:lnTo>
                    <a:pt x="16" y="46"/>
                  </a:lnTo>
                  <a:lnTo>
                    <a:pt x="14" y="40"/>
                  </a:lnTo>
                  <a:lnTo>
                    <a:pt x="12" y="36"/>
                  </a:lnTo>
                  <a:lnTo>
                    <a:pt x="11" y="29"/>
                  </a:lnTo>
                  <a:lnTo>
                    <a:pt x="9" y="25"/>
                  </a:lnTo>
                  <a:lnTo>
                    <a:pt x="6" y="20"/>
                  </a:lnTo>
                  <a:lnTo>
                    <a:pt x="5" y="16"/>
                  </a:lnTo>
                  <a:lnTo>
                    <a:pt x="3" y="13"/>
                  </a:lnTo>
                  <a:lnTo>
                    <a:pt x="2" y="10"/>
                  </a:lnTo>
                  <a:lnTo>
                    <a:pt x="2" y="8"/>
                  </a:lnTo>
                  <a:lnTo>
                    <a:pt x="2" y="7"/>
                  </a:lnTo>
                  <a:lnTo>
                    <a:pt x="0" y="3"/>
                  </a:lnTo>
                  <a:lnTo>
                    <a:pt x="2" y="2"/>
                  </a:lnTo>
                  <a:lnTo>
                    <a:pt x="5" y="0"/>
                  </a:lnTo>
                  <a:lnTo>
                    <a:pt x="9" y="3"/>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73" name="Google Shape;2873;p53"/>
            <p:cNvSpPr/>
            <p:nvPr/>
          </p:nvSpPr>
          <p:spPr>
            <a:xfrm>
              <a:off x="4992" y="2876"/>
              <a:ext cx="52" cy="55"/>
            </a:xfrm>
            <a:custGeom>
              <a:avLst/>
              <a:gdLst/>
              <a:ahLst/>
              <a:cxnLst/>
              <a:rect l="l" t="t" r="r" b="b"/>
              <a:pathLst>
                <a:path w="56" h="57" extrusionOk="0">
                  <a:moveTo>
                    <a:pt x="48" y="3"/>
                  </a:moveTo>
                  <a:lnTo>
                    <a:pt x="49" y="2"/>
                  </a:lnTo>
                  <a:lnTo>
                    <a:pt x="51" y="0"/>
                  </a:lnTo>
                  <a:lnTo>
                    <a:pt x="53" y="0"/>
                  </a:lnTo>
                  <a:lnTo>
                    <a:pt x="54" y="2"/>
                  </a:lnTo>
                  <a:lnTo>
                    <a:pt x="56" y="3"/>
                  </a:lnTo>
                  <a:lnTo>
                    <a:pt x="56" y="8"/>
                  </a:lnTo>
                  <a:lnTo>
                    <a:pt x="54" y="11"/>
                  </a:lnTo>
                  <a:lnTo>
                    <a:pt x="53" y="16"/>
                  </a:lnTo>
                  <a:lnTo>
                    <a:pt x="51" y="19"/>
                  </a:lnTo>
                  <a:lnTo>
                    <a:pt x="48" y="22"/>
                  </a:lnTo>
                  <a:lnTo>
                    <a:pt x="45" y="26"/>
                  </a:lnTo>
                  <a:lnTo>
                    <a:pt x="42" y="29"/>
                  </a:lnTo>
                  <a:lnTo>
                    <a:pt x="39" y="32"/>
                  </a:lnTo>
                  <a:lnTo>
                    <a:pt x="36" y="37"/>
                  </a:lnTo>
                  <a:lnTo>
                    <a:pt x="33" y="38"/>
                  </a:lnTo>
                  <a:lnTo>
                    <a:pt x="28" y="42"/>
                  </a:lnTo>
                  <a:lnTo>
                    <a:pt x="25" y="45"/>
                  </a:lnTo>
                  <a:lnTo>
                    <a:pt x="22" y="48"/>
                  </a:lnTo>
                  <a:lnTo>
                    <a:pt x="19" y="49"/>
                  </a:lnTo>
                  <a:lnTo>
                    <a:pt x="16" y="52"/>
                  </a:lnTo>
                  <a:lnTo>
                    <a:pt x="13" y="54"/>
                  </a:lnTo>
                  <a:lnTo>
                    <a:pt x="11" y="55"/>
                  </a:lnTo>
                  <a:lnTo>
                    <a:pt x="8" y="55"/>
                  </a:lnTo>
                  <a:lnTo>
                    <a:pt x="5" y="57"/>
                  </a:lnTo>
                  <a:lnTo>
                    <a:pt x="4" y="55"/>
                  </a:lnTo>
                  <a:lnTo>
                    <a:pt x="2" y="55"/>
                  </a:lnTo>
                  <a:lnTo>
                    <a:pt x="0" y="52"/>
                  </a:lnTo>
                  <a:lnTo>
                    <a:pt x="4" y="49"/>
                  </a:lnTo>
                  <a:lnTo>
                    <a:pt x="7" y="46"/>
                  </a:lnTo>
                  <a:lnTo>
                    <a:pt x="10" y="43"/>
                  </a:lnTo>
                  <a:lnTo>
                    <a:pt x="11" y="40"/>
                  </a:lnTo>
                  <a:lnTo>
                    <a:pt x="16" y="38"/>
                  </a:lnTo>
                  <a:lnTo>
                    <a:pt x="19" y="37"/>
                  </a:lnTo>
                  <a:lnTo>
                    <a:pt x="22" y="34"/>
                  </a:lnTo>
                  <a:lnTo>
                    <a:pt x="25" y="32"/>
                  </a:lnTo>
                  <a:lnTo>
                    <a:pt x="28" y="31"/>
                  </a:lnTo>
                  <a:lnTo>
                    <a:pt x="30" y="28"/>
                  </a:lnTo>
                  <a:lnTo>
                    <a:pt x="33" y="25"/>
                  </a:lnTo>
                  <a:lnTo>
                    <a:pt x="36" y="22"/>
                  </a:lnTo>
                  <a:lnTo>
                    <a:pt x="39" y="19"/>
                  </a:lnTo>
                  <a:lnTo>
                    <a:pt x="40" y="16"/>
                  </a:lnTo>
                  <a:lnTo>
                    <a:pt x="43" y="12"/>
                  </a:lnTo>
                  <a:lnTo>
                    <a:pt x="46" y="8"/>
                  </a:lnTo>
                  <a:lnTo>
                    <a:pt x="48" y="3"/>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74" name="Google Shape;2874;p53"/>
            <p:cNvSpPr/>
            <p:nvPr/>
          </p:nvSpPr>
          <p:spPr>
            <a:xfrm>
              <a:off x="4915" y="2903"/>
              <a:ext cx="82" cy="568"/>
            </a:xfrm>
            <a:custGeom>
              <a:avLst/>
              <a:gdLst/>
              <a:ahLst/>
              <a:cxnLst/>
              <a:rect l="l" t="t" r="r" b="b"/>
              <a:pathLst>
                <a:path w="89" h="581" extrusionOk="0">
                  <a:moveTo>
                    <a:pt x="84" y="0"/>
                  </a:moveTo>
                  <a:lnTo>
                    <a:pt x="86" y="3"/>
                  </a:lnTo>
                  <a:lnTo>
                    <a:pt x="88" y="7"/>
                  </a:lnTo>
                  <a:lnTo>
                    <a:pt x="89" y="10"/>
                  </a:lnTo>
                  <a:lnTo>
                    <a:pt x="89" y="14"/>
                  </a:lnTo>
                  <a:lnTo>
                    <a:pt x="89" y="18"/>
                  </a:lnTo>
                  <a:lnTo>
                    <a:pt x="89" y="23"/>
                  </a:lnTo>
                  <a:lnTo>
                    <a:pt x="89" y="26"/>
                  </a:lnTo>
                  <a:lnTo>
                    <a:pt x="89" y="30"/>
                  </a:lnTo>
                  <a:lnTo>
                    <a:pt x="88" y="35"/>
                  </a:lnTo>
                  <a:lnTo>
                    <a:pt x="88" y="40"/>
                  </a:lnTo>
                  <a:lnTo>
                    <a:pt x="86" y="43"/>
                  </a:lnTo>
                  <a:lnTo>
                    <a:pt x="86" y="47"/>
                  </a:lnTo>
                  <a:lnTo>
                    <a:pt x="84" y="52"/>
                  </a:lnTo>
                  <a:lnTo>
                    <a:pt x="84" y="56"/>
                  </a:lnTo>
                  <a:lnTo>
                    <a:pt x="84" y="59"/>
                  </a:lnTo>
                  <a:lnTo>
                    <a:pt x="84" y="64"/>
                  </a:lnTo>
                  <a:lnTo>
                    <a:pt x="83" y="82"/>
                  </a:lnTo>
                  <a:lnTo>
                    <a:pt x="81" y="102"/>
                  </a:lnTo>
                  <a:lnTo>
                    <a:pt x="80" y="121"/>
                  </a:lnTo>
                  <a:lnTo>
                    <a:pt x="77" y="139"/>
                  </a:lnTo>
                  <a:lnTo>
                    <a:pt x="74" y="157"/>
                  </a:lnTo>
                  <a:lnTo>
                    <a:pt x="72" y="176"/>
                  </a:lnTo>
                  <a:lnTo>
                    <a:pt x="69" y="194"/>
                  </a:lnTo>
                  <a:lnTo>
                    <a:pt x="66" y="212"/>
                  </a:lnTo>
                  <a:lnTo>
                    <a:pt x="62" y="229"/>
                  </a:lnTo>
                  <a:lnTo>
                    <a:pt x="58" y="247"/>
                  </a:lnTo>
                  <a:lnTo>
                    <a:pt x="57" y="266"/>
                  </a:lnTo>
                  <a:lnTo>
                    <a:pt x="54" y="284"/>
                  </a:lnTo>
                  <a:lnTo>
                    <a:pt x="51" y="302"/>
                  </a:lnTo>
                  <a:lnTo>
                    <a:pt x="49" y="322"/>
                  </a:lnTo>
                  <a:lnTo>
                    <a:pt x="48" y="341"/>
                  </a:lnTo>
                  <a:lnTo>
                    <a:pt x="48" y="361"/>
                  </a:lnTo>
                  <a:lnTo>
                    <a:pt x="46" y="373"/>
                  </a:lnTo>
                  <a:lnTo>
                    <a:pt x="43" y="385"/>
                  </a:lnTo>
                  <a:lnTo>
                    <a:pt x="40" y="397"/>
                  </a:lnTo>
                  <a:lnTo>
                    <a:pt x="39" y="410"/>
                  </a:lnTo>
                  <a:lnTo>
                    <a:pt x="36" y="422"/>
                  </a:lnTo>
                  <a:lnTo>
                    <a:pt x="32" y="434"/>
                  </a:lnTo>
                  <a:lnTo>
                    <a:pt x="31" y="446"/>
                  </a:lnTo>
                  <a:lnTo>
                    <a:pt x="28" y="458"/>
                  </a:lnTo>
                  <a:lnTo>
                    <a:pt x="26" y="469"/>
                  </a:lnTo>
                  <a:lnTo>
                    <a:pt x="23" y="481"/>
                  </a:lnTo>
                  <a:lnTo>
                    <a:pt x="22" y="494"/>
                  </a:lnTo>
                  <a:lnTo>
                    <a:pt x="20" y="506"/>
                  </a:lnTo>
                  <a:lnTo>
                    <a:pt x="19" y="520"/>
                  </a:lnTo>
                  <a:lnTo>
                    <a:pt x="17" y="532"/>
                  </a:lnTo>
                  <a:lnTo>
                    <a:pt x="16" y="544"/>
                  </a:lnTo>
                  <a:lnTo>
                    <a:pt x="14" y="558"/>
                  </a:lnTo>
                  <a:lnTo>
                    <a:pt x="14" y="559"/>
                  </a:lnTo>
                  <a:lnTo>
                    <a:pt x="13" y="562"/>
                  </a:lnTo>
                  <a:lnTo>
                    <a:pt x="13" y="565"/>
                  </a:lnTo>
                  <a:lnTo>
                    <a:pt x="11" y="569"/>
                  </a:lnTo>
                  <a:lnTo>
                    <a:pt x="10" y="572"/>
                  </a:lnTo>
                  <a:lnTo>
                    <a:pt x="10" y="576"/>
                  </a:lnTo>
                  <a:lnTo>
                    <a:pt x="8" y="578"/>
                  </a:lnTo>
                  <a:lnTo>
                    <a:pt x="8" y="581"/>
                  </a:lnTo>
                  <a:lnTo>
                    <a:pt x="5" y="578"/>
                  </a:lnTo>
                  <a:lnTo>
                    <a:pt x="3" y="575"/>
                  </a:lnTo>
                  <a:lnTo>
                    <a:pt x="0" y="572"/>
                  </a:lnTo>
                  <a:lnTo>
                    <a:pt x="0" y="569"/>
                  </a:lnTo>
                  <a:lnTo>
                    <a:pt x="0" y="565"/>
                  </a:lnTo>
                  <a:lnTo>
                    <a:pt x="2" y="562"/>
                  </a:lnTo>
                  <a:lnTo>
                    <a:pt x="3" y="559"/>
                  </a:lnTo>
                  <a:lnTo>
                    <a:pt x="3" y="556"/>
                  </a:lnTo>
                  <a:lnTo>
                    <a:pt x="5" y="552"/>
                  </a:lnTo>
                  <a:lnTo>
                    <a:pt x="6" y="549"/>
                  </a:lnTo>
                  <a:lnTo>
                    <a:pt x="8" y="546"/>
                  </a:lnTo>
                  <a:lnTo>
                    <a:pt x="10" y="543"/>
                  </a:lnTo>
                  <a:lnTo>
                    <a:pt x="10" y="539"/>
                  </a:lnTo>
                  <a:lnTo>
                    <a:pt x="10" y="535"/>
                  </a:lnTo>
                  <a:lnTo>
                    <a:pt x="10" y="532"/>
                  </a:lnTo>
                  <a:lnTo>
                    <a:pt x="10" y="529"/>
                  </a:lnTo>
                  <a:lnTo>
                    <a:pt x="11" y="510"/>
                  </a:lnTo>
                  <a:lnTo>
                    <a:pt x="13" y="494"/>
                  </a:lnTo>
                  <a:lnTo>
                    <a:pt x="16" y="475"/>
                  </a:lnTo>
                  <a:lnTo>
                    <a:pt x="19" y="458"/>
                  </a:lnTo>
                  <a:lnTo>
                    <a:pt x="20" y="442"/>
                  </a:lnTo>
                  <a:lnTo>
                    <a:pt x="23" y="425"/>
                  </a:lnTo>
                  <a:lnTo>
                    <a:pt x="28" y="406"/>
                  </a:lnTo>
                  <a:lnTo>
                    <a:pt x="31" y="390"/>
                  </a:lnTo>
                  <a:lnTo>
                    <a:pt x="34" y="373"/>
                  </a:lnTo>
                  <a:lnTo>
                    <a:pt x="37" y="356"/>
                  </a:lnTo>
                  <a:lnTo>
                    <a:pt x="40" y="339"/>
                  </a:lnTo>
                  <a:lnTo>
                    <a:pt x="42" y="322"/>
                  </a:lnTo>
                  <a:lnTo>
                    <a:pt x="45" y="304"/>
                  </a:lnTo>
                  <a:lnTo>
                    <a:pt x="46" y="287"/>
                  </a:lnTo>
                  <a:lnTo>
                    <a:pt x="48" y="269"/>
                  </a:lnTo>
                  <a:lnTo>
                    <a:pt x="49" y="252"/>
                  </a:lnTo>
                  <a:lnTo>
                    <a:pt x="52" y="237"/>
                  </a:lnTo>
                  <a:lnTo>
                    <a:pt x="55" y="220"/>
                  </a:lnTo>
                  <a:lnTo>
                    <a:pt x="57" y="205"/>
                  </a:lnTo>
                  <a:lnTo>
                    <a:pt x="60" y="189"/>
                  </a:lnTo>
                  <a:lnTo>
                    <a:pt x="62" y="174"/>
                  </a:lnTo>
                  <a:lnTo>
                    <a:pt x="65" y="159"/>
                  </a:lnTo>
                  <a:lnTo>
                    <a:pt x="66" y="143"/>
                  </a:lnTo>
                  <a:lnTo>
                    <a:pt x="69" y="128"/>
                  </a:lnTo>
                  <a:lnTo>
                    <a:pt x="71" y="113"/>
                  </a:lnTo>
                  <a:lnTo>
                    <a:pt x="72" y="98"/>
                  </a:lnTo>
                  <a:lnTo>
                    <a:pt x="74" y="81"/>
                  </a:lnTo>
                  <a:lnTo>
                    <a:pt x="75" y="66"/>
                  </a:lnTo>
                  <a:lnTo>
                    <a:pt x="77" y="50"/>
                  </a:lnTo>
                  <a:lnTo>
                    <a:pt x="78" y="35"/>
                  </a:lnTo>
                  <a:lnTo>
                    <a:pt x="80" y="18"/>
                  </a:lnTo>
                  <a:lnTo>
                    <a:pt x="83" y="3"/>
                  </a:lnTo>
                  <a:lnTo>
                    <a:pt x="83" y="1"/>
                  </a:lnTo>
                  <a:lnTo>
                    <a:pt x="8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75" name="Google Shape;2875;p53"/>
            <p:cNvSpPr/>
            <p:nvPr/>
          </p:nvSpPr>
          <p:spPr>
            <a:xfrm>
              <a:off x="4753" y="2302"/>
              <a:ext cx="33" cy="32"/>
            </a:xfrm>
            <a:custGeom>
              <a:avLst/>
              <a:gdLst/>
              <a:ahLst/>
              <a:cxnLst/>
              <a:rect l="l" t="t" r="r" b="b"/>
              <a:pathLst>
                <a:path w="36" h="33" extrusionOk="0">
                  <a:moveTo>
                    <a:pt x="22" y="7"/>
                  </a:moveTo>
                  <a:lnTo>
                    <a:pt x="26" y="3"/>
                  </a:lnTo>
                  <a:lnTo>
                    <a:pt x="29" y="0"/>
                  </a:lnTo>
                  <a:lnTo>
                    <a:pt x="33" y="0"/>
                  </a:lnTo>
                  <a:lnTo>
                    <a:pt x="34" y="0"/>
                  </a:lnTo>
                  <a:lnTo>
                    <a:pt x="36" y="1"/>
                  </a:lnTo>
                  <a:lnTo>
                    <a:pt x="36" y="7"/>
                  </a:lnTo>
                  <a:lnTo>
                    <a:pt x="33" y="10"/>
                  </a:lnTo>
                  <a:lnTo>
                    <a:pt x="29" y="13"/>
                  </a:lnTo>
                  <a:lnTo>
                    <a:pt x="26" y="16"/>
                  </a:lnTo>
                  <a:lnTo>
                    <a:pt x="23" y="20"/>
                  </a:lnTo>
                  <a:lnTo>
                    <a:pt x="20" y="23"/>
                  </a:lnTo>
                  <a:lnTo>
                    <a:pt x="17" y="26"/>
                  </a:lnTo>
                  <a:lnTo>
                    <a:pt x="13" y="29"/>
                  </a:lnTo>
                  <a:lnTo>
                    <a:pt x="10" y="30"/>
                  </a:lnTo>
                  <a:lnTo>
                    <a:pt x="5" y="32"/>
                  </a:lnTo>
                  <a:lnTo>
                    <a:pt x="3" y="33"/>
                  </a:lnTo>
                  <a:lnTo>
                    <a:pt x="0" y="32"/>
                  </a:lnTo>
                  <a:lnTo>
                    <a:pt x="0" y="30"/>
                  </a:lnTo>
                  <a:lnTo>
                    <a:pt x="3" y="26"/>
                  </a:lnTo>
                  <a:lnTo>
                    <a:pt x="7" y="23"/>
                  </a:lnTo>
                  <a:lnTo>
                    <a:pt x="10" y="20"/>
                  </a:lnTo>
                  <a:lnTo>
                    <a:pt x="13" y="16"/>
                  </a:lnTo>
                  <a:lnTo>
                    <a:pt x="14" y="13"/>
                  </a:lnTo>
                  <a:lnTo>
                    <a:pt x="17" y="10"/>
                  </a:lnTo>
                  <a:lnTo>
                    <a:pt x="20" y="9"/>
                  </a:lnTo>
                  <a:lnTo>
                    <a:pt x="22" y="7"/>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76" name="Google Shape;2876;p53"/>
            <p:cNvSpPr/>
            <p:nvPr/>
          </p:nvSpPr>
          <p:spPr>
            <a:xfrm>
              <a:off x="4771" y="2333"/>
              <a:ext cx="27" cy="37"/>
            </a:xfrm>
            <a:custGeom>
              <a:avLst/>
              <a:gdLst/>
              <a:ahLst/>
              <a:cxnLst/>
              <a:rect l="l" t="t" r="r" b="b"/>
              <a:pathLst>
                <a:path w="29" h="38" extrusionOk="0">
                  <a:moveTo>
                    <a:pt x="19" y="6"/>
                  </a:moveTo>
                  <a:lnTo>
                    <a:pt x="22" y="3"/>
                  </a:lnTo>
                  <a:lnTo>
                    <a:pt x="25" y="1"/>
                  </a:lnTo>
                  <a:lnTo>
                    <a:pt x="26" y="0"/>
                  </a:lnTo>
                  <a:lnTo>
                    <a:pt x="29" y="1"/>
                  </a:lnTo>
                  <a:lnTo>
                    <a:pt x="29" y="4"/>
                  </a:lnTo>
                  <a:lnTo>
                    <a:pt x="28" y="9"/>
                  </a:lnTo>
                  <a:lnTo>
                    <a:pt x="26" y="12"/>
                  </a:lnTo>
                  <a:lnTo>
                    <a:pt x="25" y="17"/>
                  </a:lnTo>
                  <a:lnTo>
                    <a:pt x="22" y="21"/>
                  </a:lnTo>
                  <a:lnTo>
                    <a:pt x="20" y="26"/>
                  </a:lnTo>
                  <a:lnTo>
                    <a:pt x="17" y="29"/>
                  </a:lnTo>
                  <a:lnTo>
                    <a:pt x="14" y="32"/>
                  </a:lnTo>
                  <a:lnTo>
                    <a:pt x="11" y="35"/>
                  </a:lnTo>
                  <a:lnTo>
                    <a:pt x="8" y="36"/>
                  </a:lnTo>
                  <a:lnTo>
                    <a:pt x="3" y="38"/>
                  </a:lnTo>
                  <a:lnTo>
                    <a:pt x="2" y="38"/>
                  </a:lnTo>
                  <a:lnTo>
                    <a:pt x="0" y="36"/>
                  </a:lnTo>
                  <a:lnTo>
                    <a:pt x="2" y="35"/>
                  </a:lnTo>
                  <a:lnTo>
                    <a:pt x="3" y="30"/>
                  </a:lnTo>
                  <a:lnTo>
                    <a:pt x="5" y="27"/>
                  </a:lnTo>
                  <a:lnTo>
                    <a:pt x="6" y="23"/>
                  </a:lnTo>
                  <a:lnTo>
                    <a:pt x="9" y="20"/>
                  </a:lnTo>
                  <a:lnTo>
                    <a:pt x="11" y="15"/>
                  </a:lnTo>
                  <a:lnTo>
                    <a:pt x="14" y="12"/>
                  </a:lnTo>
                  <a:lnTo>
                    <a:pt x="16" y="9"/>
                  </a:lnTo>
                  <a:lnTo>
                    <a:pt x="19" y="6"/>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77" name="Google Shape;2877;p53"/>
            <p:cNvSpPr/>
            <p:nvPr/>
          </p:nvSpPr>
          <p:spPr>
            <a:xfrm>
              <a:off x="4798" y="2385"/>
              <a:ext cx="41" cy="34"/>
            </a:xfrm>
            <a:custGeom>
              <a:avLst/>
              <a:gdLst/>
              <a:ahLst/>
              <a:cxnLst/>
              <a:rect l="l" t="t" r="r" b="b"/>
              <a:pathLst>
                <a:path w="45" h="35" extrusionOk="0">
                  <a:moveTo>
                    <a:pt x="0" y="31"/>
                  </a:moveTo>
                  <a:lnTo>
                    <a:pt x="0" y="28"/>
                  </a:lnTo>
                  <a:lnTo>
                    <a:pt x="2" y="26"/>
                  </a:lnTo>
                  <a:lnTo>
                    <a:pt x="3" y="23"/>
                  </a:lnTo>
                  <a:lnTo>
                    <a:pt x="6" y="22"/>
                  </a:lnTo>
                  <a:lnTo>
                    <a:pt x="8" y="20"/>
                  </a:lnTo>
                  <a:lnTo>
                    <a:pt x="11" y="19"/>
                  </a:lnTo>
                  <a:lnTo>
                    <a:pt x="14" y="17"/>
                  </a:lnTo>
                  <a:lnTo>
                    <a:pt x="17" y="17"/>
                  </a:lnTo>
                  <a:lnTo>
                    <a:pt x="20" y="16"/>
                  </a:lnTo>
                  <a:lnTo>
                    <a:pt x="23" y="14"/>
                  </a:lnTo>
                  <a:lnTo>
                    <a:pt x="26" y="13"/>
                  </a:lnTo>
                  <a:lnTo>
                    <a:pt x="29" y="11"/>
                  </a:lnTo>
                  <a:lnTo>
                    <a:pt x="36" y="6"/>
                  </a:lnTo>
                  <a:lnTo>
                    <a:pt x="39" y="2"/>
                  </a:lnTo>
                  <a:lnTo>
                    <a:pt x="42" y="0"/>
                  </a:lnTo>
                  <a:lnTo>
                    <a:pt x="45" y="3"/>
                  </a:lnTo>
                  <a:lnTo>
                    <a:pt x="45" y="6"/>
                  </a:lnTo>
                  <a:lnTo>
                    <a:pt x="45" y="11"/>
                  </a:lnTo>
                  <a:lnTo>
                    <a:pt x="42" y="14"/>
                  </a:lnTo>
                  <a:lnTo>
                    <a:pt x="37" y="17"/>
                  </a:lnTo>
                  <a:lnTo>
                    <a:pt x="36" y="19"/>
                  </a:lnTo>
                  <a:lnTo>
                    <a:pt x="32" y="20"/>
                  </a:lnTo>
                  <a:lnTo>
                    <a:pt x="29" y="22"/>
                  </a:lnTo>
                  <a:lnTo>
                    <a:pt x="28" y="23"/>
                  </a:lnTo>
                  <a:lnTo>
                    <a:pt x="23" y="25"/>
                  </a:lnTo>
                  <a:lnTo>
                    <a:pt x="20" y="26"/>
                  </a:lnTo>
                  <a:lnTo>
                    <a:pt x="19" y="28"/>
                  </a:lnTo>
                  <a:lnTo>
                    <a:pt x="16" y="29"/>
                  </a:lnTo>
                  <a:lnTo>
                    <a:pt x="11" y="31"/>
                  </a:lnTo>
                  <a:lnTo>
                    <a:pt x="6" y="34"/>
                  </a:lnTo>
                  <a:lnTo>
                    <a:pt x="5" y="34"/>
                  </a:lnTo>
                  <a:lnTo>
                    <a:pt x="3" y="35"/>
                  </a:lnTo>
                  <a:lnTo>
                    <a:pt x="2" y="34"/>
                  </a:lnTo>
                  <a:lnTo>
                    <a:pt x="0" y="31"/>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78" name="Google Shape;2878;p53"/>
            <p:cNvSpPr/>
            <p:nvPr/>
          </p:nvSpPr>
          <p:spPr>
            <a:xfrm>
              <a:off x="4792" y="2370"/>
              <a:ext cx="18" cy="24"/>
            </a:xfrm>
            <a:custGeom>
              <a:avLst/>
              <a:gdLst/>
              <a:ahLst/>
              <a:cxnLst/>
              <a:rect l="l" t="t" r="r" b="b"/>
              <a:pathLst>
                <a:path w="20" h="24" extrusionOk="0">
                  <a:moveTo>
                    <a:pt x="0" y="3"/>
                  </a:moveTo>
                  <a:lnTo>
                    <a:pt x="3" y="0"/>
                  </a:lnTo>
                  <a:lnTo>
                    <a:pt x="6" y="2"/>
                  </a:lnTo>
                  <a:lnTo>
                    <a:pt x="8" y="3"/>
                  </a:lnTo>
                  <a:lnTo>
                    <a:pt x="9" y="5"/>
                  </a:lnTo>
                  <a:lnTo>
                    <a:pt x="12" y="6"/>
                  </a:lnTo>
                  <a:lnTo>
                    <a:pt x="14" y="9"/>
                  </a:lnTo>
                  <a:lnTo>
                    <a:pt x="16" y="12"/>
                  </a:lnTo>
                  <a:lnTo>
                    <a:pt x="17" y="15"/>
                  </a:lnTo>
                  <a:lnTo>
                    <a:pt x="19" y="18"/>
                  </a:lnTo>
                  <a:lnTo>
                    <a:pt x="20" y="21"/>
                  </a:lnTo>
                  <a:lnTo>
                    <a:pt x="19" y="23"/>
                  </a:lnTo>
                  <a:lnTo>
                    <a:pt x="19" y="24"/>
                  </a:lnTo>
                  <a:lnTo>
                    <a:pt x="16" y="24"/>
                  </a:lnTo>
                  <a:lnTo>
                    <a:pt x="12" y="23"/>
                  </a:lnTo>
                  <a:lnTo>
                    <a:pt x="9" y="21"/>
                  </a:lnTo>
                  <a:lnTo>
                    <a:pt x="8" y="20"/>
                  </a:lnTo>
                  <a:lnTo>
                    <a:pt x="5" y="18"/>
                  </a:lnTo>
                  <a:lnTo>
                    <a:pt x="3" y="15"/>
                  </a:lnTo>
                  <a:lnTo>
                    <a:pt x="2" y="12"/>
                  </a:lnTo>
                  <a:lnTo>
                    <a:pt x="2" y="9"/>
                  </a:lnTo>
                  <a:lnTo>
                    <a:pt x="0" y="6"/>
                  </a:lnTo>
                  <a:lnTo>
                    <a:pt x="0" y="3"/>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79" name="Google Shape;2879;p53"/>
            <p:cNvSpPr/>
            <p:nvPr/>
          </p:nvSpPr>
          <p:spPr>
            <a:xfrm>
              <a:off x="4813" y="2387"/>
              <a:ext cx="32" cy="51"/>
            </a:xfrm>
            <a:custGeom>
              <a:avLst/>
              <a:gdLst/>
              <a:ahLst/>
              <a:cxnLst/>
              <a:rect l="l" t="t" r="r" b="b"/>
              <a:pathLst>
                <a:path w="35" h="52" extrusionOk="0">
                  <a:moveTo>
                    <a:pt x="0" y="4"/>
                  </a:moveTo>
                  <a:lnTo>
                    <a:pt x="0" y="1"/>
                  </a:lnTo>
                  <a:lnTo>
                    <a:pt x="1" y="0"/>
                  </a:lnTo>
                  <a:lnTo>
                    <a:pt x="3" y="0"/>
                  </a:lnTo>
                  <a:lnTo>
                    <a:pt x="6" y="1"/>
                  </a:lnTo>
                  <a:lnTo>
                    <a:pt x="7" y="3"/>
                  </a:lnTo>
                  <a:lnTo>
                    <a:pt x="9" y="6"/>
                  </a:lnTo>
                  <a:lnTo>
                    <a:pt x="12" y="11"/>
                  </a:lnTo>
                  <a:lnTo>
                    <a:pt x="15" y="14"/>
                  </a:lnTo>
                  <a:lnTo>
                    <a:pt x="16" y="18"/>
                  </a:lnTo>
                  <a:lnTo>
                    <a:pt x="20" y="23"/>
                  </a:lnTo>
                  <a:lnTo>
                    <a:pt x="21" y="27"/>
                  </a:lnTo>
                  <a:lnTo>
                    <a:pt x="24" y="32"/>
                  </a:lnTo>
                  <a:lnTo>
                    <a:pt x="26" y="35"/>
                  </a:lnTo>
                  <a:lnTo>
                    <a:pt x="29" y="40"/>
                  </a:lnTo>
                  <a:lnTo>
                    <a:pt x="32" y="43"/>
                  </a:lnTo>
                  <a:lnTo>
                    <a:pt x="33" y="46"/>
                  </a:lnTo>
                  <a:lnTo>
                    <a:pt x="35" y="49"/>
                  </a:lnTo>
                  <a:lnTo>
                    <a:pt x="33" y="50"/>
                  </a:lnTo>
                  <a:lnTo>
                    <a:pt x="30" y="52"/>
                  </a:lnTo>
                  <a:lnTo>
                    <a:pt x="29" y="52"/>
                  </a:lnTo>
                  <a:lnTo>
                    <a:pt x="26" y="50"/>
                  </a:lnTo>
                  <a:lnTo>
                    <a:pt x="21" y="46"/>
                  </a:lnTo>
                  <a:lnTo>
                    <a:pt x="20" y="43"/>
                  </a:lnTo>
                  <a:lnTo>
                    <a:pt x="16" y="40"/>
                  </a:lnTo>
                  <a:lnTo>
                    <a:pt x="15" y="37"/>
                  </a:lnTo>
                  <a:lnTo>
                    <a:pt x="12" y="33"/>
                  </a:lnTo>
                  <a:lnTo>
                    <a:pt x="9" y="30"/>
                  </a:lnTo>
                  <a:lnTo>
                    <a:pt x="7" y="26"/>
                  </a:lnTo>
                  <a:lnTo>
                    <a:pt x="4" y="21"/>
                  </a:lnTo>
                  <a:lnTo>
                    <a:pt x="4" y="18"/>
                  </a:lnTo>
                  <a:lnTo>
                    <a:pt x="3" y="14"/>
                  </a:lnTo>
                  <a:lnTo>
                    <a:pt x="1" y="11"/>
                  </a:lnTo>
                  <a:lnTo>
                    <a:pt x="0" y="7"/>
                  </a:lnTo>
                  <a:lnTo>
                    <a:pt x="0" y="4"/>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80" name="Google Shape;2880;p53"/>
            <p:cNvSpPr/>
            <p:nvPr/>
          </p:nvSpPr>
          <p:spPr>
            <a:xfrm>
              <a:off x="4843" y="2405"/>
              <a:ext cx="45" cy="28"/>
            </a:xfrm>
            <a:custGeom>
              <a:avLst/>
              <a:gdLst/>
              <a:ahLst/>
              <a:cxnLst/>
              <a:rect l="l" t="t" r="r" b="b"/>
              <a:pathLst>
                <a:path w="49" h="29" extrusionOk="0">
                  <a:moveTo>
                    <a:pt x="5" y="22"/>
                  </a:moveTo>
                  <a:lnTo>
                    <a:pt x="9" y="19"/>
                  </a:lnTo>
                  <a:lnTo>
                    <a:pt x="14" y="15"/>
                  </a:lnTo>
                  <a:lnTo>
                    <a:pt x="20" y="12"/>
                  </a:lnTo>
                  <a:lnTo>
                    <a:pt x="25" y="11"/>
                  </a:lnTo>
                  <a:lnTo>
                    <a:pt x="29" y="8"/>
                  </a:lnTo>
                  <a:lnTo>
                    <a:pt x="36" y="5"/>
                  </a:lnTo>
                  <a:lnTo>
                    <a:pt x="39" y="3"/>
                  </a:lnTo>
                  <a:lnTo>
                    <a:pt x="42" y="2"/>
                  </a:lnTo>
                  <a:lnTo>
                    <a:pt x="45" y="0"/>
                  </a:lnTo>
                  <a:lnTo>
                    <a:pt x="46" y="0"/>
                  </a:lnTo>
                  <a:lnTo>
                    <a:pt x="49" y="2"/>
                  </a:lnTo>
                  <a:lnTo>
                    <a:pt x="49" y="5"/>
                  </a:lnTo>
                  <a:lnTo>
                    <a:pt x="46" y="6"/>
                  </a:lnTo>
                  <a:lnTo>
                    <a:pt x="45" y="9"/>
                  </a:lnTo>
                  <a:lnTo>
                    <a:pt x="42" y="11"/>
                  </a:lnTo>
                  <a:lnTo>
                    <a:pt x="40" y="12"/>
                  </a:lnTo>
                  <a:lnTo>
                    <a:pt x="36" y="14"/>
                  </a:lnTo>
                  <a:lnTo>
                    <a:pt x="32" y="15"/>
                  </a:lnTo>
                  <a:lnTo>
                    <a:pt x="29" y="17"/>
                  </a:lnTo>
                  <a:lnTo>
                    <a:pt x="26" y="19"/>
                  </a:lnTo>
                  <a:lnTo>
                    <a:pt x="23" y="20"/>
                  </a:lnTo>
                  <a:lnTo>
                    <a:pt x="20" y="22"/>
                  </a:lnTo>
                  <a:lnTo>
                    <a:pt x="17" y="23"/>
                  </a:lnTo>
                  <a:lnTo>
                    <a:pt x="14" y="26"/>
                  </a:lnTo>
                  <a:lnTo>
                    <a:pt x="11" y="28"/>
                  </a:lnTo>
                  <a:lnTo>
                    <a:pt x="8" y="29"/>
                  </a:lnTo>
                  <a:lnTo>
                    <a:pt x="5" y="29"/>
                  </a:lnTo>
                  <a:lnTo>
                    <a:pt x="3" y="29"/>
                  </a:lnTo>
                  <a:lnTo>
                    <a:pt x="2" y="28"/>
                  </a:lnTo>
                  <a:lnTo>
                    <a:pt x="0" y="28"/>
                  </a:lnTo>
                  <a:lnTo>
                    <a:pt x="2" y="25"/>
                  </a:lnTo>
                  <a:lnTo>
                    <a:pt x="5" y="22"/>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81" name="Google Shape;2881;p53"/>
            <p:cNvSpPr/>
            <p:nvPr/>
          </p:nvSpPr>
          <p:spPr>
            <a:xfrm>
              <a:off x="4840" y="2370"/>
              <a:ext cx="55" cy="65"/>
            </a:xfrm>
            <a:custGeom>
              <a:avLst/>
              <a:gdLst/>
              <a:ahLst/>
              <a:cxnLst/>
              <a:rect l="l" t="t" r="r" b="b"/>
              <a:pathLst>
                <a:path w="60" h="67" extrusionOk="0">
                  <a:moveTo>
                    <a:pt x="2" y="0"/>
                  </a:moveTo>
                  <a:lnTo>
                    <a:pt x="5" y="2"/>
                  </a:lnTo>
                  <a:lnTo>
                    <a:pt x="8" y="3"/>
                  </a:lnTo>
                  <a:lnTo>
                    <a:pt x="11" y="6"/>
                  </a:lnTo>
                  <a:lnTo>
                    <a:pt x="12" y="8"/>
                  </a:lnTo>
                  <a:lnTo>
                    <a:pt x="14" y="11"/>
                  </a:lnTo>
                  <a:lnTo>
                    <a:pt x="17" y="15"/>
                  </a:lnTo>
                  <a:lnTo>
                    <a:pt x="20" y="18"/>
                  </a:lnTo>
                  <a:lnTo>
                    <a:pt x="22" y="23"/>
                  </a:lnTo>
                  <a:lnTo>
                    <a:pt x="23" y="26"/>
                  </a:lnTo>
                  <a:lnTo>
                    <a:pt x="26" y="31"/>
                  </a:lnTo>
                  <a:lnTo>
                    <a:pt x="28" y="34"/>
                  </a:lnTo>
                  <a:lnTo>
                    <a:pt x="31" y="37"/>
                  </a:lnTo>
                  <a:lnTo>
                    <a:pt x="34" y="40"/>
                  </a:lnTo>
                  <a:lnTo>
                    <a:pt x="37" y="43"/>
                  </a:lnTo>
                  <a:lnTo>
                    <a:pt x="40" y="46"/>
                  </a:lnTo>
                  <a:lnTo>
                    <a:pt x="45" y="47"/>
                  </a:lnTo>
                  <a:lnTo>
                    <a:pt x="48" y="50"/>
                  </a:lnTo>
                  <a:lnTo>
                    <a:pt x="49" y="54"/>
                  </a:lnTo>
                  <a:lnTo>
                    <a:pt x="52" y="57"/>
                  </a:lnTo>
                  <a:lnTo>
                    <a:pt x="57" y="61"/>
                  </a:lnTo>
                  <a:lnTo>
                    <a:pt x="60" y="64"/>
                  </a:lnTo>
                  <a:lnTo>
                    <a:pt x="58" y="66"/>
                  </a:lnTo>
                  <a:lnTo>
                    <a:pt x="55" y="67"/>
                  </a:lnTo>
                  <a:lnTo>
                    <a:pt x="51" y="64"/>
                  </a:lnTo>
                  <a:lnTo>
                    <a:pt x="46" y="63"/>
                  </a:lnTo>
                  <a:lnTo>
                    <a:pt x="42" y="58"/>
                  </a:lnTo>
                  <a:lnTo>
                    <a:pt x="37" y="55"/>
                  </a:lnTo>
                  <a:lnTo>
                    <a:pt x="32" y="52"/>
                  </a:lnTo>
                  <a:lnTo>
                    <a:pt x="29" y="47"/>
                  </a:lnTo>
                  <a:lnTo>
                    <a:pt x="26" y="44"/>
                  </a:lnTo>
                  <a:lnTo>
                    <a:pt x="23" y="41"/>
                  </a:lnTo>
                  <a:lnTo>
                    <a:pt x="20" y="37"/>
                  </a:lnTo>
                  <a:lnTo>
                    <a:pt x="17" y="32"/>
                  </a:lnTo>
                  <a:lnTo>
                    <a:pt x="14" y="28"/>
                  </a:lnTo>
                  <a:lnTo>
                    <a:pt x="11" y="23"/>
                  </a:lnTo>
                  <a:lnTo>
                    <a:pt x="8" y="18"/>
                  </a:lnTo>
                  <a:lnTo>
                    <a:pt x="5" y="14"/>
                  </a:lnTo>
                  <a:lnTo>
                    <a:pt x="3" y="9"/>
                  </a:lnTo>
                  <a:lnTo>
                    <a:pt x="0" y="5"/>
                  </a:lnTo>
                  <a:lnTo>
                    <a:pt x="0" y="2"/>
                  </a:lnTo>
                  <a:lnTo>
                    <a:pt x="2"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82" name="Google Shape;2882;p53"/>
            <p:cNvSpPr/>
            <p:nvPr/>
          </p:nvSpPr>
          <p:spPr>
            <a:xfrm>
              <a:off x="4893" y="2392"/>
              <a:ext cx="31" cy="26"/>
            </a:xfrm>
            <a:custGeom>
              <a:avLst/>
              <a:gdLst/>
              <a:ahLst/>
              <a:cxnLst/>
              <a:rect l="l" t="t" r="r" b="b"/>
              <a:pathLst>
                <a:path w="34" h="26" extrusionOk="0">
                  <a:moveTo>
                    <a:pt x="0" y="3"/>
                  </a:moveTo>
                  <a:lnTo>
                    <a:pt x="1" y="0"/>
                  </a:lnTo>
                  <a:lnTo>
                    <a:pt x="6" y="1"/>
                  </a:lnTo>
                  <a:lnTo>
                    <a:pt x="8" y="3"/>
                  </a:lnTo>
                  <a:lnTo>
                    <a:pt x="11" y="5"/>
                  </a:lnTo>
                  <a:lnTo>
                    <a:pt x="14" y="8"/>
                  </a:lnTo>
                  <a:lnTo>
                    <a:pt x="17" y="11"/>
                  </a:lnTo>
                  <a:lnTo>
                    <a:pt x="21" y="14"/>
                  </a:lnTo>
                  <a:lnTo>
                    <a:pt x="24" y="17"/>
                  </a:lnTo>
                  <a:lnTo>
                    <a:pt x="29" y="20"/>
                  </a:lnTo>
                  <a:lnTo>
                    <a:pt x="34" y="23"/>
                  </a:lnTo>
                  <a:lnTo>
                    <a:pt x="27" y="26"/>
                  </a:lnTo>
                  <a:lnTo>
                    <a:pt x="23" y="26"/>
                  </a:lnTo>
                  <a:lnTo>
                    <a:pt x="18" y="24"/>
                  </a:lnTo>
                  <a:lnTo>
                    <a:pt x="15" y="23"/>
                  </a:lnTo>
                  <a:lnTo>
                    <a:pt x="11" y="20"/>
                  </a:lnTo>
                  <a:lnTo>
                    <a:pt x="8" y="17"/>
                  </a:lnTo>
                  <a:lnTo>
                    <a:pt x="4" y="12"/>
                  </a:lnTo>
                  <a:lnTo>
                    <a:pt x="3" y="9"/>
                  </a:lnTo>
                  <a:lnTo>
                    <a:pt x="1" y="5"/>
                  </a:lnTo>
                  <a:lnTo>
                    <a:pt x="0" y="3"/>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83" name="Google Shape;2883;p53"/>
            <p:cNvSpPr/>
            <p:nvPr/>
          </p:nvSpPr>
          <p:spPr>
            <a:xfrm>
              <a:off x="4762" y="2339"/>
              <a:ext cx="42" cy="23"/>
            </a:xfrm>
            <a:custGeom>
              <a:avLst/>
              <a:gdLst/>
              <a:ahLst/>
              <a:cxnLst/>
              <a:rect l="l" t="t" r="r" b="b"/>
              <a:pathLst>
                <a:path w="45" h="23" extrusionOk="0">
                  <a:moveTo>
                    <a:pt x="4" y="2"/>
                  </a:moveTo>
                  <a:lnTo>
                    <a:pt x="9" y="2"/>
                  </a:lnTo>
                  <a:lnTo>
                    <a:pt x="15" y="3"/>
                  </a:lnTo>
                  <a:lnTo>
                    <a:pt x="16" y="3"/>
                  </a:lnTo>
                  <a:lnTo>
                    <a:pt x="19" y="5"/>
                  </a:lnTo>
                  <a:lnTo>
                    <a:pt x="23" y="7"/>
                  </a:lnTo>
                  <a:lnTo>
                    <a:pt x="26" y="8"/>
                  </a:lnTo>
                  <a:lnTo>
                    <a:pt x="30" y="10"/>
                  </a:lnTo>
                  <a:lnTo>
                    <a:pt x="36" y="13"/>
                  </a:lnTo>
                  <a:lnTo>
                    <a:pt x="41" y="14"/>
                  </a:lnTo>
                  <a:lnTo>
                    <a:pt x="45" y="17"/>
                  </a:lnTo>
                  <a:lnTo>
                    <a:pt x="45" y="19"/>
                  </a:lnTo>
                  <a:lnTo>
                    <a:pt x="44" y="20"/>
                  </a:lnTo>
                  <a:lnTo>
                    <a:pt x="42" y="22"/>
                  </a:lnTo>
                  <a:lnTo>
                    <a:pt x="38" y="23"/>
                  </a:lnTo>
                  <a:lnTo>
                    <a:pt x="33" y="22"/>
                  </a:lnTo>
                  <a:lnTo>
                    <a:pt x="29" y="22"/>
                  </a:lnTo>
                  <a:lnTo>
                    <a:pt x="23" y="20"/>
                  </a:lnTo>
                  <a:lnTo>
                    <a:pt x="18" y="19"/>
                  </a:lnTo>
                  <a:lnTo>
                    <a:pt x="15" y="17"/>
                  </a:lnTo>
                  <a:lnTo>
                    <a:pt x="12" y="16"/>
                  </a:lnTo>
                  <a:lnTo>
                    <a:pt x="10" y="14"/>
                  </a:lnTo>
                  <a:lnTo>
                    <a:pt x="7" y="13"/>
                  </a:lnTo>
                  <a:lnTo>
                    <a:pt x="4" y="8"/>
                  </a:lnTo>
                  <a:lnTo>
                    <a:pt x="1" y="5"/>
                  </a:lnTo>
                  <a:lnTo>
                    <a:pt x="0" y="3"/>
                  </a:lnTo>
                  <a:lnTo>
                    <a:pt x="0" y="2"/>
                  </a:lnTo>
                  <a:lnTo>
                    <a:pt x="1" y="0"/>
                  </a:lnTo>
                  <a:lnTo>
                    <a:pt x="4" y="2"/>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84" name="Google Shape;2884;p53"/>
            <p:cNvSpPr/>
            <p:nvPr/>
          </p:nvSpPr>
          <p:spPr>
            <a:xfrm>
              <a:off x="4786" y="2372"/>
              <a:ext cx="23" cy="25"/>
            </a:xfrm>
            <a:custGeom>
              <a:avLst/>
              <a:gdLst/>
              <a:ahLst/>
              <a:cxnLst/>
              <a:rect l="l" t="t" r="r" b="b"/>
              <a:pathLst>
                <a:path w="25" h="26" extrusionOk="0">
                  <a:moveTo>
                    <a:pt x="25" y="1"/>
                  </a:moveTo>
                  <a:lnTo>
                    <a:pt x="20" y="0"/>
                  </a:lnTo>
                  <a:lnTo>
                    <a:pt x="17" y="1"/>
                  </a:lnTo>
                  <a:lnTo>
                    <a:pt x="15" y="3"/>
                  </a:lnTo>
                  <a:lnTo>
                    <a:pt x="12" y="6"/>
                  </a:lnTo>
                  <a:lnTo>
                    <a:pt x="9" y="10"/>
                  </a:lnTo>
                  <a:lnTo>
                    <a:pt x="6" y="13"/>
                  </a:lnTo>
                  <a:lnTo>
                    <a:pt x="3" y="16"/>
                  </a:lnTo>
                  <a:lnTo>
                    <a:pt x="0" y="19"/>
                  </a:lnTo>
                  <a:lnTo>
                    <a:pt x="0" y="22"/>
                  </a:lnTo>
                  <a:lnTo>
                    <a:pt x="0" y="24"/>
                  </a:lnTo>
                  <a:lnTo>
                    <a:pt x="2" y="26"/>
                  </a:lnTo>
                  <a:lnTo>
                    <a:pt x="3" y="26"/>
                  </a:lnTo>
                  <a:lnTo>
                    <a:pt x="6" y="24"/>
                  </a:lnTo>
                  <a:lnTo>
                    <a:pt x="11" y="21"/>
                  </a:lnTo>
                  <a:lnTo>
                    <a:pt x="15" y="16"/>
                  </a:lnTo>
                  <a:lnTo>
                    <a:pt x="18" y="15"/>
                  </a:lnTo>
                  <a:lnTo>
                    <a:pt x="20" y="12"/>
                  </a:lnTo>
                  <a:lnTo>
                    <a:pt x="22" y="9"/>
                  </a:lnTo>
                  <a:lnTo>
                    <a:pt x="23" y="7"/>
                  </a:lnTo>
                  <a:lnTo>
                    <a:pt x="25" y="4"/>
                  </a:lnTo>
                  <a:lnTo>
                    <a:pt x="25" y="1"/>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85" name="Google Shape;2885;p53"/>
            <p:cNvSpPr/>
            <p:nvPr/>
          </p:nvSpPr>
          <p:spPr>
            <a:xfrm>
              <a:off x="4689" y="2017"/>
              <a:ext cx="459" cy="426"/>
            </a:xfrm>
            <a:custGeom>
              <a:avLst/>
              <a:gdLst/>
              <a:ahLst/>
              <a:cxnLst/>
              <a:rect l="l" t="t" r="r" b="b"/>
              <a:pathLst>
                <a:path w="500" h="436" extrusionOk="0">
                  <a:moveTo>
                    <a:pt x="5" y="0"/>
                  </a:moveTo>
                  <a:lnTo>
                    <a:pt x="8" y="6"/>
                  </a:lnTo>
                  <a:lnTo>
                    <a:pt x="11" y="12"/>
                  </a:lnTo>
                  <a:lnTo>
                    <a:pt x="12" y="19"/>
                  </a:lnTo>
                  <a:lnTo>
                    <a:pt x="14" y="26"/>
                  </a:lnTo>
                  <a:lnTo>
                    <a:pt x="14" y="32"/>
                  </a:lnTo>
                  <a:lnTo>
                    <a:pt x="15" y="40"/>
                  </a:lnTo>
                  <a:lnTo>
                    <a:pt x="15" y="48"/>
                  </a:lnTo>
                  <a:lnTo>
                    <a:pt x="15" y="54"/>
                  </a:lnTo>
                  <a:lnTo>
                    <a:pt x="15" y="61"/>
                  </a:lnTo>
                  <a:lnTo>
                    <a:pt x="17" y="69"/>
                  </a:lnTo>
                  <a:lnTo>
                    <a:pt x="17" y="75"/>
                  </a:lnTo>
                  <a:lnTo>
                    <a:pt x="20" y="83"/>
                  </a:lnTo>
                  <a:lnTo>
                    <a:pt x="21" y="89"/>
                  </a:lnTo>
                  <a:lnTo>
                    <a:pt x="25" y="97"/>
                  </a:lnTo>
                  <a:lnTo>
                    <a:pt x="28" y="103"/>
                  </a:lnTo>
                  <a:lnTo>
                    <a:pt x="34" y="109"/>
                  </a:lnTo>
                  <a:lnTo>
                    <a:pt x="40" y="119"/>
                  </a:lnTo>
                  <a:lnTo>
                    <a:pt x="44" y="130"/>
                  </a:lnTo>
                  <a:lnTo>
                    <a:pt x="49" y="141"/>
                  </a:lnTo>
                  <a:lnTo>
                    <a:pt x="52" y="153"/>
                  </a:lnTo>
                  <a:lnTo>
                    <a:pt x="54" y="164"/>
                  </a:lnTo>
                  <a:lnTo>
                    <a:pt x="55" y="176"/>
                  </a:lnTo>
                  <a:lnTo>
                    <a:pt x="57" y="188"/>
                  </a:lnTo>
                  <a:lnTo>
                    <a:pt x="57" y="202"/>
                  </a:lnTo>
                  <a:lnTo>
                    <a:pt x="57" y="214"/>
                  </a:lnTo>
                  <a:lnTo>
                    <a:pt x="58" y="226"/>
                  </a:lnTo>
                  <a:lnTo>
                    <a:pt x="58" y="239"/>
                  </a:lnTo>
                  <a:lnTo>
                    <a:pt x="60" y="252"/>
                  </a:lnTo>
                  <a:lnTo>
                    <a:pt x="60" y="263"/>
                  </a:lnTo>
                  <a:lnTo>
                    <a:pt x="63" y="275"/>
                  </a:lnTo>
                  <a:lnTo>
                    <a:pt x="66" y="288"/>
                  </a:lnTo>
                  <a:lnTo>
                    <a:pt x="70" y="300"/>
                  </a:lnTo>
                  <a:lnTo>
                    <a:pt x="70" y="304"/>
                  </a:lnTo>
                  <a:lnTo>
                    <a:pt x="70" y="311"/>
                  </a:lnTo>
                  <a:lnTo>
                    <a:pt x="72" y="315"/>
                  </a:lnTo>
                  <a:lnTo>
                    <a:pt x="73" y="321"/>
                  </a:lnTo>
                  <a:lnTo>
                    <a:pt x="75" y="326"/>
                  </a:lnTo>
                  <a:lnTo>
                    <a:pt x="77" y="330"/>
                  </a:lnTo>
                  <a:lnTo>
                    <a:pt x="78" y="335"/>
                  </a:lnTo>
                  <a:lnTo>
                    <a:pt x="81" y="340"/>
                  </a:lnTo>
                  <a:lnTo>
                    <a:pt x="84" y="344"/>
                  </a:lnTo>
                  <a:lnTo>
                    <a:pt x="87" y="349"/>
                  </a:lnTo>
                  <a:lnTo>
                    <a:pt x="90" y="353"/>
                  </a:lnTo>
                  <a:lnTo>
                    <a:pt x="93" y="358"/>
                  </a:lnTo>
                  <a:lnTo>
                    <a:pt x="96" y="363"/>
                  </a:lnTo>
                  <a:lnTo>
                    <a:pt x="99" y="367"/>
                  </a:lnTo>
                  <a:lnTo>
                    <a:pt x="103" y="372"/>
                  </a:lnTo>
                  <a:lnTo>
                    <a:pt x="107" y="378"/>
                  </a:lnTo>
                  <a:lnTo>
                    <a:pt x="112" y="387"/>
                  </a:lnTo>
                  <a:lnTo>
                    <a:pt x="118" y="395"/>
                  </a:lnTo>
                  <a:lnTo>
                    <a:pt x="124" y="402"/>
                  </a:lnTo>
                  <a:lnTo>
                    <a:pt x="133" y="408"/>
                  </a:lnTo>
                  <a:lnTo>
                    <a:pt x="141" y="413"/>
                  </a:lnTo>
                  <a:lnTo>
                    <a:pt x="150" y="418"/>
                  </a:lnTo>
                  <a:lnTo>
                    <a:pt x="159" y="421"/>
                  </a:lnTo>
                  <a:lnTo>
                    <a:pt x="168" y="424"/>
                  </a:lnTo>
                  <a:lnTo>
                    <a:pt x="177" y="425"/>
                  </a:lnTo>
                  <a:lnTo>
                    <a:pt x="187" y="425"/>
                  </a:lnTo>
                  <a:lnTo>
                    <a:pt x="196" y="424"/>
                  </a:lnTo>
                  <a:lnTo>
                    <a:pt x="207" y="422"/>
                  </a:lnTo>
                  <a:lnTo>
                    <a:pt x="216" y="419"/>
                  </a:lnTo>
                  <a:lnTo>
                    <a:pt x="225" y="416"/>
                  </a:lnTo>
                  <a:lnTo>
                    <a:pt x="233" y="411"/>
                  </a:lnTo>
                  <a:lnTo>
                    <a:pt x="242" y="407"/>
                  </a:lnTo>
                  <a:lnTo>
                    <a:pt x="249" y="399"/>
                  </a:lnTo>
                  <a:lnTo>
                    <a:pt x="257" y="393"/>
                  </a:lnTo>
                  <a:lnTo>
                    <a:pt x="266" y="387"/>
                  </a:lnTo>
                  <a:lnTo>
                    <a:pt x="274" y="381"/>
                  </a:lnTo>
                  <a:lnTo>
                    <a:pt x="282" y="375"/>
                  </a:lnTo>
                  <a:lnTo>
                    <a:pt x="289" y="369"/>
                  </a:lnTo>
                  <a:lnTo>
                    <a:pt x="297" y="363"/>
                  </a:lnTo>
                  <a:lnTo>
                    <a:pt x="304" y="356"/>
                  </a:lnTo>
                  <a:lnTo>
                    <a:pt x="312" y="350"/>
                  </a:lnTo>
                  <a:lnTo>
                    <a:pt x="321" y="344"/>
                  </a:lnTo>
                  <a:lnTo>
                    <a:pt x="329" y="338"/>
                  </a:lnTo>
                  <a:lnTo>
                    <a:pt x="337" y="332"/>
                  </a:lnTo>
                  <a:lnTo>
                    <a:pt x="344" y="326"/>
                  </a:lnTo>
                  <a:lnTo>
                    <a:pt x="353" y="320"/>
                  </a:lnTo>
                  <a:lnTo>
                    <a:pt x="361" y="312"/>
                  </a:lnTo>
                  <a:lnTo>
                    <a:pt x="370" y="307"/>
                  </a:lnTo>
                  <a:lnTo>
                    <a:pt x="376" y="304"/>
                  </a:lnTo>
                  <a:lnTo>
                    <a:pt x="384" y="303"/>
                  </a:lnTo>
                  <a:lnTo>
                    <a:pt x="392" y="301"/>
                  </a:lnTo>
                  <a:lnTo>
                    <a:pt x="399" y="301"/>
                  </a:lnTo>
                  <a:lnTo>
                    <a:pt x="407" y="300"/>
                  </a:lnTo>
                  <a:lnTo>
                    <a:pt x="415" y="298"/>
                  </a:lnTo>
                  <a:lnTo>
                    <a:pt x="422" y="297"/>
                  </a:lnTo>
                  <a:lnTo>
                    <a:pt x="430" y="297"/>
                  </a:lnTo>
                  <a:lnTo>
                    <a:pt x="436" y="295"/>
                  </a:lnTo>
                  <a:lnTo>
                    <a:pt x="444" y="292"/>
                  </a:lnTo>
                  <a:lnTo>
                    <a:pt x="451" y="291"/>
                  </a:lnTo>
                  <a:lnTo>
                    <a:pt x="459" y="288"/>
                  </a:lnTo>
                  <a:lnTo>
                    <a:pt x="465" y="285"/>
                  </a:lnTo>
                  <a:lnTo>
                    <a:pt x="471" y="280"/>
                  </a:lnTo>
                  <a:lnTo>
                    <a:pt x="477" y="275"/>
                  </a:lnTo>
                  <a:lnTo>
                    <a:pt x="485" y="271"/>
                  </a:lnTo>
                  <a:lnTo>
                    <a:pt x="487" y="269"/>
                  </a:lnTo>
                  <a:lnTo>
                    <a:pt x="490" y="268"/>
                  </a:lnTo>
                  <a:lnTo>
                    <a:pt x="491" y="266"/>
                  </a:lnTo>
                  <a:lnTo>
                    <a:pt x="494" y="265"/>
                  </a:lnTo>
                  <a:lnTo>
                    <a:pt x="496" y="266"/>
                  </a:lnTo>
                  <a:lnTo>
                    <a:pt x="499" y="268"/>
                  </a:lnTo>
                  <a:lnTo>
                    <a:pt x="500" y="268"/>
                  </a:lnTo>
                  <a:lnTo>
                    <a:pt x="500" y="269"/>
                  </a:lnTo>
                  <a:lnTo>
                    <a:pt x="499" y="272"/>
                  </a:lnTo>
                  <a:lnTo>
                    <a:pt x="496" y="274"/>
                  </a:lnTo>
                  <a:lnTo>
                    <a:pt x="493" y="277"/>
                  </a:lnTo>
                  <a:lnTo>
                    <a:pt x="490" y="278"/>
                  </a:lnTo>
                  <a:lnTo>
                    <a:pt x="487" y="282"/>
                  </a:lnTo>
                  <a:lnTo>
                    <a:pt x="483" y="283"/>
                  </a:lnTo>
                  <a:lnTo>
                    <a:pt x="479" y="286"/>
                  </a:lnTo>
                  <a:lnTo>
                    <a:pt x="476" y="289"/>
                  </a:lnTo>
                  <a:lnTo>
                    <a:pt x="471" y="291"/>
                  </a:lnTo>
                  <a:lnTo>
                    <a:pt x="467" y="292"/>
                  </a:lnTo>
                  <a:lnTo>
                    <a:pt x="464" y="295"/>
                  </a:lnTo>
                  <a:lnTo>
                    <a:pt x="461" y="297"/>
                  </a:lnTo>
                  <a:lnTo>
                    <a:pt x="456" y="298"/>
                  </a:lnTo>
                  <a:lnTo>
                    <a:pt x="453" y="300"/>
                  </a:lnTo>
                  <a:lnTo>
                    <a:pt x="450" y="303"/>
                  </a:lnTo>
                  <a:lnTo>
                    <a:pt x="448" y="304"/>
                  </a:lnTo>
                  <a:lnTo>
                    <a:pt x="441" y="306"/>
                  </a:lnTo>
                  <a:lnTo>
                    <a:pt x="435" y="306"/>
                  </a:lnTo>
                  <a:lnTo>
                    <a:pt x="427" y="307"/>
                  </a:lnTo>
                  <a:lnTo>
                    <a:pt x="421" y="307"/>
                  </a:lnTo>
                  <a:lnTo>
                    <a:pt x="415" y="307"/>
                  </a:lnTo>
                  <a:lnTo>
                    <a:pt x="409" y="309"/>
                  </a:lnTo>
                  <a:lnTo>
                    <a:pt x="401" y="309"/>
                  </a:lnTo>
                  <a:lnTo>
                    <a:pt x="395" y="311"/>
                  </a:lnTo>
                  <a:lnTo>
                    <a:pt x="389" y="312"/>
                  </a:lnTo>
                  <a:lnTo>
                    <a:pt x="383" y="314"/>
                  </a:lnTo>
                  <a:lnTo>
                    <a:pt x="376" y="315"/>
                  </a:lnTo>
                  <a:lnTo>
                    <a:pt x="370" y="318"/>
                  </a:lnTo>
                  <a:lnTo>
                    <a:pt x="364" y="321"/>
                  </a:lnTo>
                  <a:lnTo>
                    <a:pt x="358" y="327"/>
                  </a:lnTo>
                  <a:lnTo>
                    <a:pt x="353" y="332"/>
                  </a:lnTo>
                  <a:lnTo>
                    <a:pt x="349" y="338"/>
                  </a:lnTo>
                  <a:lnTo>
                    <a:pt x="337" y="346"/>
                  </a:lnTo>
                  <a:lnTo>
                    <a:pt x="326" y="353"/>
                  </a:lnTo>
                  <a:lnTo>
                    <a:pt x="314" y="363"/>
                  </a:lnTo>
                  <a:lnTo>
                    <a:pt x="303" y="372"/>
                  </a:lnTo>
                  <a:lnTo>
                    <a:pt x="291" y="381"/>
                  </a:lnTo>
                  <a:lnTo>
                    <a:pt x="278" y="390"/>
                  </a:lnTo>
                  <a:lnTo>
                    <a:pt x="266" y="399"/>
                  </a:lnTo>
                  <a:lnTo>
                    <a:pt x="256" y="408"/>
                  </a:lnTo>
                  <a:lnTo>
                    <a:pt x="243" y="416"/>
                  </a:lnTo>
                  <a:lnTo>
                    <a:pt x="231" y="422"/>
                  </a:lnTo>
                  <a:lnTo>
                    <a:pt x="217" y="428"/>
                  </a:lnTo>
                  <a:lnTo>
                    <a:pt x="205" y="433"/>
                  </a:lnTo>
                  <a:lnTo>
                    <a:pt x="193" y="434"/>
                  </a:lnTo>
                  <a:lnTo>
                    <a:pt x="179" y="436"/>
                  </a:lnTo>
                  <a:lnTo>
                    <a:pt x="165" y="433"/>
                  </a:lnTo>
                  <a:lnTo>
                    <a:pt x="151" y="430"/>
                  </a:lnTo>
                  <a:lnTo>
                    <a:pt x="144" y="427"/>
                  </a:lnTo>
                  <a:lnTo>
                    <a:pt x="136" y="424"/>
                  </a:lnTo>
                  <a:lnTo>
                    <a:pt x="130" y="419"/>
                  </a:lnTo>
                  <a:lnTo>
                    <a:pt x="124" y="415"/>
                  </a:lnTo>
                  <a:lnTo>
                    <a:pt x="118" y="408"/>
                  </a:lnTo>
                  <a:lnTo>
                    <a:pt x="113" y="404"/>
                  </a:lnTo>
                  <a:lnTo>
                    <a:pt x="109" y="398"/>
                  </a:lnTo>
                  <a:lnTo>
                    <a:pt x="104" y="392"/>
                  </a:lnTo>
                  <a:lnTo>
                    <a:pt x="99" y="385"/>
                  </a:lnTo>
                  <a:lnTo>
                    <a:pt x="95" y="379"/>
                  </a:lnTo>
                  <a:lnTo>
                    <a:pt x="90" y="373"/>
                  </a:lnTo>
                  <a:lnTo>
                    <a:pt x="87" y="367"/>
                  </a:lnTo>
                  <a:lnTo>
                    <a:pt x="83" y="359"/>
                  </a:lnTo>
                  <a:lnTo>
                    <a:pt x="78" y="353"/>
                  </a:lnTo>
                  <a:lnTo>
                    <a:pt x="73" y="347"/>
                  </a:lnTo>
                  <a:lnTo>
                    <a:pt x="70" y="341"/>
                  </a:lnTo>
                  <a:lnTo>
                    <a:pt x="66" y="330"/>
                  </a:lnTo>
                  <a:lnTo>
                    <a:pt x="63" y="320"/>
                  </a:lnTo>
                  <a:lnTo>
                    <a:pt x="60" y="309"/>
                  </a:lnTo>
                  <a:lnTo>
                    <a:pt x="57" y="297"/>
                  </a:lnTo>
                  <a:lnTo>
                    <a:pt x="55" y="286"/>
                  </a:lnTo>
                  <a:lnTo>
                    <a:pt x="52" y="275"/>
                  </a:lnTo>
                  <a:lnTo>
                    <a:pt x="51" y="263"/>
                  </a:lnTo>
                  <a:lnTo>
                    <a:pt x="51" y="252"/>
                  </a:lnTo>
                  <a:lnTo>
                    <a:pt x="49" y="240"/>
                  </a:lnTo>
                  <a:lnTo>
                    <a:pt x="47" y="228"/>
                  </a:lnTo>
                  <a:lnTo>
                    <a:pt x="47" y="216"/>
                  </a:lnTo>
                  <a:lnTo>
                    <a:pt x="46" y="205"/>
                  </a:lnTo>
                  <a:lnTo>
                    <a:pt x="46" y="193"/>
                  </a:lnTo>
                  <a:lnTo>
                    <a:pt x="44" y="181"/>
                  </a:lnTo>
                  <a:lnTo>
                    <a:pt x="44" y="168"/>
                  </a:lnTo>
                  <a:lnTo>
                    <a:pt x="44" y="158"/>
                  </a:lnTo>
                  <a:lnTo>
                    <a:pt x="41" y="150"/>
                  </a:lnTo>
                  <a:lnTo>
                    <a:pt x="38" y="142"/>
                  </a:lnTo>
                  <a:lnTo>
                    <a:pt x="35" y="136"/>
                  </a:lnTo>
                  <a:lnTo>
                    <a:pt x="32" y="129"/>
                  </a:lnTo>
                  <a:lnTo>
                    <a:pt x="29" y="123"/>
                  </a:lnTo>
                  <a:lnTo>
                    <a:pt x="26" y="115"/>
                  </a:lnTo>
                  <a:lnTo>
                    <a:pt x="21" y="109"/>
                  </a:lnTo>
                  <a:lnTo>
                    <a:pt x="18" y="103"/>
                  </a:lnTo>
                  <a:lnTo>
                    <a:pt x="15" y="95"/>
                  </a:lnTo>
                  <a:lnTo>
                    <a:pt x="12" y="89"/>
                  </a:lnTo>
                  <a:lnTo>
                    <a:pt x="9" y="81"/>
                  </a:lnTo>
                  <a:lnTo>
                    <a:pt x="8" y="75"/>
                  </a:lnTo>
                  <a:lnTo>
                    <a:pt x="6" y="67"/>
                  </a:lnTo>
                  <a:lnTo>
                    <a:pt x="5" y="60"/>
                  </a:lnTo>
                  <a:lnTo>
                    <a:pt x="5" y="52"/>
                  </a:lnTo>
                  <a:lnTo>
                    <a:pt x="6" y="45"/>
                  </a:lnTo>
                  <a:lnTo>
                    <a:pt x="6" y="41"/>
                  </a:lnTo>
                  <a:lnTo>
                    <a:pt x="6" y="40"/>
                  </a:lnTo>
                  <a:lnTo>
                    <a:pt x="6" y="37"/>
                  </a:lnTo>
                  <a:lnTo>
                    <a:pt x="6" y="34"/>
                  </a:lnTo>
                  <a:lnTo>
                    <a:pt x="6" y="31"/>
                  </a:lnTo>
                  <a:lnTo>
                    <a:pt x="5" y="29"/>
                  </a:lnTo>
                  <a:lnTo>
                    <a:pt x="5" y="26"/>
                  </a:lnTo>
                  <a:lnTo>
                    <a:pt x="5" y="23"/>
                  </a:lnTo>
                  <a:lnTo>
                    <a:pt x="3" y="17"/>
                  </a:lnTo>
                  <a:lnTo>
                    <a:pt x="2" y="12"/>
                  </a:lnTo>
                  <a:lnTo>
                    <a:pt x="0" y="8"/>
                  </a:lnTo>
                  <a:lnTo>
                    <a:pt x="0" y="3"/>
                  </a:lnTo>
                  <a:lnTo>
                    <a:pt x="2" y="2"/>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86" name="Google Shape;2886;p53"/>
            <p:cNvSpPr/>
            <p:nvPr/>
          </p:nvSpPr>
          <p:spPr>
            <a:xfrm>
              <a:off x="4967" y="2865"/>
              <a:ext cx="37" cy="29"/>
            </a:xfrm>
            <a:custGeom>
              <a:avLst/>
              <a:gdLst/>
              <a:ahLst/>
              <a:cxnLst/>
              <a:rect l="l" t="t" r="r" b="b"/>
              <a:pathLst>
                <a:path w="40" h="31" extrusionOk="0">
                  <a:moveTo>
                    <a:pt x="17" y="6"/>
                  </a:moveTo>
                  <a:lnTo>
                    <a:pt x="14" y="5"/>
                  </a:lnTo>
                  <a:lnTo>
                    <a:pt x="11" y="3"/>
                  </a:lnTo>
                  <a:lnTo>
                    <a:pt x="9" y="2"/>
                  </a:lnTo>
                  <a:lnTo>
                    <a:pt x="8" y="2"/>
                  </a:lnTo>
                  <a:lnTo>
                    <a:pt x="3" y="0"/>
                  </a:lnTo>
                  <a:lnTo>
                    <a:pt x="1" y="2"/>
                  </a:lnTo>
                  <a:lnTo>
                    <a:pt x="0" y="5"/>
                  </a:lnTo>
                  <a:lnTo>
                    <a:pt x="3" y="9"/>
                  </a:lnTo>
                  <a:lnTo>
                    <a:pt x="6" y="12"/>
                  </a:lnTo>
                  <a:lnTo>
                    <a:pt x="9" y="14"/>
                  </a:lnTo>
                  <a:lnTo>
                    <a:pt x="12" y="17"/>
                  </a:lnTo>
                  <a:lnTo>
                    <a:pt x="15" y="20"/>
                  </a:lnTo>
                  <a:lnTo>
                    <a:pt x="18" y="23"/>
                  </a:lnTo>
                  <a:lnTo>
                    <a:pt x="23" y="26"/>
                  </a:lnTo>
                  <a:lnTo>
                    <a:pt x="26" y="28"/>
                  </a:lnTo>
                  <a:lnTo>
                    <a:pt x="32" y="31"/>
                  </a:lnTo>
                  <a:lnTo>
                    <a:pt x="35" y="31"/>
                  </a:lnTo>
                  <a:lnTo>
                    <a:pt x="38" y="31"/>
                  </a:lnTo>
                  <a:lnTo>
                    <a:pt x="40" y="29"/>
                  </a:lnTo>
                  <a:lnTo>
                    <a:pt x="40" y="26"/>
                  </a:lnTo>
                  <a:lnTo>
                    <a:pt x="37" y="23"/>
                  </a:lnTo>
                  <a:lnTo>
                    <a:pt x="34" y="20"/>
                  </a:lnTo>
                  <a:lnTo>
                    <a:pt x="31" y="18"/>
                  </a:lnTo>
                  <a:lnTo>
                    <a:pt x="27" y="15"/>
                  </a:lnTo>
                  <a:lnTo>
                    <a:pt x="23" y="14"/>
                  </a:lnTo>
                  <a:lnTo>
                    <a:pt x="21" y="11"/>
                  </a:lnTo>
                  <a:lnTo>
                    <a:pt x="18" y="9"/>
                  </a:lnTo>
                  <a:lnTo>
                    <a:pt x="17" y="6"/>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87" name="Google Shape;2887;p53"/>
            <p:cNvSpPr/>
            <p:nvPr/>
          </p:nvSpPr>
          <p:spPr>
            <a:xfrm>
              <a:off x="4939" y="2885"/>
              <a:ext cx="31" cy="33"/>
            </a:xfrm>
            <a:custGeom>
              <a:avLst/>
              <a:gdLst/>
              <a:ahLst/>
              <a:cxnLst/>
              <a:rect l="l" t="t" r="r" b="b"/>
              <a:pathLst>
                <a:path w="34" h="34" extrusionOk="0">
                  <a:moveTo>
                    <a:pt x="11" y="5"/>
                  </a:moveTo>
                  <a:lnTo>
                    <a:pt x="8" y="2"/>
                  </a:lnTo>
                  <a:lnTo>
                    <a:pt x="5" y="0"/>
                  </a:lnTo>
                  <a:lnTo>
                    <a:pt x="2" y="0"/>
                  </a:lnTo>
                  <a:lnTo>
                    <a:pt x="2" y="2"/>
                  </a:lnTo>
                  <a:lnTo>
                    <a:pt x="0" y="5"/>
                  </a:lnTo>
                  <a:lnTo>
                    <a:pt x="2" y="10"/>
                  </a:lnTo>
                  <a:lnTo>
                    <a:pt x="5" y="13"/>
                  </a:lnTo>
                  <a:lnTo>
                    <a:pt x="8" y="16"/>
                  </a:lnTo>
                  <a:lnTo>
                    <a:pt x="11" y="19"/>
                  </a:lnTo>
                  <a:lnTo>
                    <a:pt x="14" y="23"/>
                  </a:lnTo>
                  <a:lnTo>
                    <a:pt x="16" y="26"/>
                  </a:lnTo>
                  <a:lnTo>
                    <a:pt x="19" y="29"/>
                  </a:lnTo>
                  <a:lnTo>
                    <a:pt x="23" y="33"/>
                  </a:lnTo>
                  <a:lnTo>
                    <a:pt x="28" y="34"/>
                  </a:lnTo>
                  <a:lnTo>
                    <a:pt x="31" y="34"/>
                  </a:lnTo>
                  <a:lnTo>
                    <a:pt x="34" y="34"/>
                  </a:lnTo>
                  <a:lnTo>
                    <a:pt x="34" y="33"/>
                  </a:lnTo>
                  <a:lnTo>
                    <a:pt x="34" y="31"/>
                  </a:lnTo>
                  <a:lnTo>
                    <a:pt x="31" y="26"/>
                  </a:lnTo>
                  <a:lnTo>
                    <a:pt x="29" y="23"/>
                  </a:lnTo>
                  <a:lnTo>
                    <a:pt x="26" y="19"/>
                  </a:lnTo>
                  <a:lnTo>
                    <a:pt x="23" y="16"/>
                  </a:lnTo>
                  <a:lnTo>
                    <a:pt x="20" y="13"/>
                  </a:lnTo>
                  <a:lnTo>
                    <a:pt x="17" y="10"/>
                  </a:lnTo>
                  <a:lnTo>
                    <a:pt x="14" y="7"/>
                  </a:lnTo>
                  <a:lnTo>
                    <a:pt x="11" y="5"/>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88" name="Google Shape;2888;p53"/>
            <p:cNvSpPr/>
            <p:nvPr/>
          </p:nvSpPr>
          <p:spPr>
            <a:xfrm>
              <a:off x="4884" y="2913"/>
              <a:ext cx="25" cy="47"/>
            </a:xfrm>
            <a:custGeom>
              <a:avLst/>
              <a:gdLst/>
              <a:ahLst/>
              <a:cxnLst/>
              <a:rect l="l" t="t" r="r" b="b"/>
              <a:pathLst>
                <a:path w="27" h="48" extrusionOk="0">
                  <a:moveTo>
                    <a:pt x="24" y="0"/>
                  </a:moveTo>
                  <a:lnTo>
                    <a:pt x="21" y="0"/>
                  </a:lnTo>
                  <a:lnTo>
                    <a:pt x="18" y="2"/>
                  </a:lnTo>
                  <a:lnTo>
                    <a:pt x="17" y="4"/>
                  </a:lnTo>
                  <a:lnTo>
                    <a:pt x="17" y="7"/>
                  </a:lnTo>
                  <a:lnTo>
                    <a:pt x="15" y="10"/>
                  </a:lnTo>
                  <a:lnTo>
                    <a:pt x="13" y="13"/>
                  </a:lnTo>
                  <a:lnTo>
                    <a:pt x="12" y="16"/>
                  </a:lnTo>
                  <a:lnTo>
                    <a:pt x="12" y="19"/>
                  </a:lnTo>
                  <a:lnTo>
                    <a:pt x="10" y="22"/>
                  </a:lnTo>
                  <a:lnTo>
                    <a:pt x="10" y="25"/>
                  </a:lnTo>
                  <a:lnTo>
                    <a:pt x="9" y="30"/>
                  </a:lnTo>
                  <a:lnTo>
                    <a:pt x="7" y="33"/>
                  </a:lnTo>
                  <a:lnTo>
                    <a:pt x="6" y="36"/>
                  </a:lnTo>
                  <a:lnTo>
                    <a:pt x="4" y="39"/>
                  </a:lnTo>
                  <a:lnTo>
                    <a:pt x="3" y="40"/>
                  </a:lnTo>
                  <a:lnTo>
                    <a:pt x="0" y="43"/>
                  </a:lnTo>
                  <a:lnTo>
                    <a:pt x="0" y="46"/>
                  </a:lnTo>
                  <a:lnTo>
                    <a:pt x="3" y="48"/>
                  </a:lnTo>
                  <a:lnTo>
                    <a:pt x="6" y="48"/>
                  </a:lnTo>
                  <a:lnTo>
                    <a:pt x="10" y="48"/>
                  </a:lnTo>
                  <a:lnTo>
                    <a:pt x="13" y="43"/>
                  </a:lnTo>
                  <a:lnTo>
                    <a:pt x="17" y="40"/>
                  </a:lnTo>
                  <a:lnTo>
                    <a:pt x="17" y="37"/>
                  </a:lnTo>
                  <a:lnTo>
                    <a:pt x="18" y="34"/>
                  </a:lnTo>
                  <a:lnTo>
                    <a:pt x="20" y="31"/>
                  </a:lnTo>
                  <a:lnTo>
                    <a:pt x="21" y="28"/>
                  </a:lnTo>
                  <a:lnTo>
                    <a:pt x="21" y="25"/>
                  </a:lnTo>
                  <a:lnTo>
                    <a:pt x="23" y="20"/>
                  </a:lnTo>
                  <a:lnTo>
                    <a:pt x="23" y="19"/>
                  </a:lnTo>
                  <a:lnTo>
                    <a:pt x="24" y="16"/>
                  </a:lnTo>
                  <a:lnTo>
                    <a:pt x="24" y="13"/>
                  </a:lnTo>
                  <a:lnTo>
                    <a:pt x="26" y="10"/>
                  </a:lnTo>
                  <a:lnTo>
                    <a:pt x="26" y="8"/>
                  </a:lnTo>
                  <a:lnTo>
                    <a:pt x="27" y="7"/>
                  </a:lnTo>
                  <a:lnTo>
                    <a:pt x="27" y="4"/>
                  </a:lnTo>
                  <a:lnTo>
                    <a:pt x="27" y="2"/>
                  </a:lnTo>
                  <a:lnTo>
                    <a:pt x="26" y="0"/>
                  </a:lnTo>
                  <a:lnTo>
                    <a:pt x="24"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89" name="Google Shape;2889;p53"/>
            <p:cNvSpPr/>
            <p:nvPr/>
          </p:nvSpPr>
          <p:spPr>
            <a:xfrm>
              <a:off x="4915" y="2907"/>
              <a:ext cx="15" cy="25"/>
            </a:xfrm>
            <a:custGeom>
              <a:avLst/>
              <a:gdLst/>
              <a:ahLst/>
              <a:cxnLst/>
              <a:rect l="l" t="t" r="r" b="b"/>
              <a:pathLst>
                <a:path w="16" h="26" extrusionOk="0">
                  <a:moveTo>
                    <a:pt x="16" y="3"/>
                  </a:moveTo>
                  <a:lnTo>
                    <a:pt x="14" y="0"/>
                  </a:lnTo>
                  <a:lnTo>
                    <a:pt x="11" y="0"/>
                  </a:lnTo>
                  <a:lnTo>
                    <a:pt x="8" y="2"/>
                  </a:lnTo>
                  <a:lnTo>
                    <a:pt x="6" y="5"/>
                  </a:lnTo>
                  <a:lnTo>
                    <a:pt x="5" y="6"/>
                  </a:lnTo>
                  <a:lnTo>
                    <a:pt x="3" y="11"/>
                  </a:lnTo>
                  <a:lnTo>
                    <a:pt x="2" y="14"/>
                  </a:lnTo>
                  <a:lnTo>
                    <a:pt x="0" y="17"/>
                  </a:lnTo>
                  <a:lnTo>
                    <a:pt x="0" y="20"/>
                  </a:lnTo>
                  <a:lnTo>
                    <a:pt x="0" y="23"/>
                  </a:lnTo>
                  <a:lnTo>
                    <a:pt x="0" y="25"/>
                  </a:lnTo>
                  <a:lnTo>
                    <a:pt x="2" y="26"/>
                  </a:lnTo>
                  <a:lnTo>
                    <a:pt x="3" y="26"/>
                  </a:lnTo>
                  <a:lnTo>
                    <a:pt x="6" y="25"/>
                  </a:lnTo>
                  <a:lnTo>
                    <a:pt x="8" y="23"/>
                  </a:lnTo>
                  <a:lnTo>
                    <a:pt x="11" y="20"/>
                  </a:lnTo>
                  <a:lnTo>
                    <a:pt x="13" y="17"/>
                  </a:lnTo>
                  <a:lnTo>
                    <a:pt x="14" y="14"/>
                  </a:lnTo>
                  <a:lnTo>
                    <a:pt x="16" y="11"/>
                  </a:lnTo>
                  <a:lnTo>
                    <a:pt x="16" y="8"/>
                  </a:lnTo>
                  <a:lnTo>
                    <a:pt x="16" y="5"/>
                  </a:lnTo>
                  <a:lnTo>
                    <a:pt x="16" y="3"/>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90" name="Google Shape;2890;p53"/>
            <p:cNvSpPr/>
            <p:nvPr/>
          </p:nvSpPr>
          <p:spPr>
            <a:xfrm>
              <a:off x="4851" y="2924"/>
              <a:ext cx="26" cy="53"/>
            </a:xfrm>
            <a:custGeom>
              <a:avLst/>
              <a:gdLst/>
              <a:ahLst/>
              <a:cxnLst/>
              <a:rect l="l" t="t" r="r" b="b"/>
              <a:pathLst>
                <a:path w="28" h="55" extrusionOk="0">
                  <a:moveTo>
                    <a:pt x="28" y="5"/>
                  </a:moveTo>
                  <a:lnTo>
                    <a:pt x="27" y="2"/>
                  </a:lnTo>
                  <a:lnTo>
                    <a:pt x="25" y="0"/>
                  </a:lnTo>
                  <a:lnTo>
                    <a:pt x="23" y="0"/>
                  </a:lnTo>
                  <a:lnTo>
                    <a:pt x="22" y="2"/>
                  </a:lnTo>
                  <a:lnTo>
                    <a:pt x="19" y="5"/>
                  </a:lnTo>
                  <a:lnTo>
                    <a:pt x="17" y="8"/>
                  </a:lnTo>
                  <a:lnTo>
                    <a:pt x="16" y="11"/>
                  </a:lnTo>
                  <a:lnTo>
                    <a:pt x="16" y="15"/>
                  </a:lnTo>
                  <a:lnTo>
                    <a:pt x="13" y="20"/>
                  </a:lnTo>
                  <a:lnTo>
                    <a:pt x="11" y="26"/>
                  </a:lnTo>
                  <a:lnTo>
                    <a:pt x="10" y="29"/>
                  </a:lnTo>
                  <a:lnTo>
                    <a:pt x="8" y="35"/>
                  </a:lnTo>
                  <a:lnTo>
                    <a:pt x="5" y="38"/>
                  </a:lnTo>
                  <a:lnTo>
                    <a:pt x="4" y="43"/>
                  </a:lnTo>
                  <a:lnTo>
                    <a:pt x="2" y="46"/>
                  </a:lnTo>
                  <a:lnTo>
                    <a:pt x="0" y="49"/>
                  </a:lnTo>
                  <a:lnTo>
                    <a:pt x="0" y="52"/>
                  </a:lnTo>
                  <a:lnTo>
                    <a:pt x="2" y="55"/>
                  </a:lnTo>
                  <a:lnTo>
                    <a:pt x="4" y="55"/>
                  </a:lnTo>
                  <a:lnTo>
                    <a:pt x="7" y="55"/>
                  </a:lnTo>
                  <a:lnTo>
                    <a:pt x="8" y="54"/>
                  </a:lnTo>
                  <a:lnTo>
                    <a:pt x="10" y="52"/>
                  </a:lnTo>
                  <a:lnTo>
                    <a:pt x="11" y="51"/>
                  </a:lnTo>
                  <a:lnTo>
                    <a:pt x="13" y="48"/>
                  </a:lnTo>
                  <a:lnTo>
                    <a:pt x="14" y="45"/>
                  </a:lnTo>
                  <a:lnTo>
                    <a:pt x="16" y="41"/>
                  </a:lnTo>
                  <a:lnTo>
                    <a:pt x="17" y="38"/>
                  </a:lnTo>
                  <a:lnTo>
                    <a:pt x="19" y="34"/>
                  </a:lnTo>
                  <a:lnTo>
                    <a:pt x="20" y="31"/>
                  </a:lnTo>
                  <a:lnTo>
                    <a:pt x="22" y="26"/>
                  </a:lnTo>
                  <a:lnTo>
                    <a:pt x="23" y="22"/>
                  </a:lnTo>
                  <a:lnTo>
                    <a:pt x="25" y="19"/>
                  </a:lnTo>
                  <a:lnTo>
                    <a:pt x="27" y="14"/>
                  </a:lnTo>
                  <a:lnTo>
                    <a:pt x="28" y="11"/>
                  </a:lnTo>
                  <a:lnTo>
                    <a:pt x="28" y="8"/>
                  </a:lnTo>
                  <a:lnTo>
                    <a:pt x="28" y="5"/>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91" name="Google Shape;2891;p53"/>
            <p:cNvSpPr/>
            <p:nvPr/>
          </p:nvSpPr>
          <p:spPr>
            <a:xfrm>
              <a:off x="4821" y="2942"/>
              <a:ext cx="48" cy="22"/>
            </a:xfrm>
            <a:custGeom>
              <a:avLst/>
              <a:gdLst/>
              <a:ahLst/>
              <a:cxnLst/>
              <a:rect l="l" t="t" r="r" b="b"/>
              <a:pathLst>
                <a:path w="52" h="22" extrusionOk="0">
                  <a:moveTo>
                    <a:pt x="47" y="13"/>
                  </a:moveTo>
                  <a:lnTo>
                    <a:pt x="44" y="12"/>
                  </a:lnTo>
                  <a:lnTo>
                    <a:pt x="41" y="10"/>
                  </a:lnTo>
                  <a:lnTo>
                    <a:pt x="38" y="10"/>
                  </a:lnTo>
                  <a:lnTo>
                    <a:pt x="37" y="9"/>
                  </a:lnTo>
                  <a:lnTo>
                    <a:pt x="30" y="7"/>
                  </a:lnTo>
                  <a:lnTo>
                    <a:pt x="26" y="6"/>
                  </a:lnTo>
                  <a:lnTo>
                    <a:pt x="23" y="4"/>
                  </a:lnTo>
                  <a:lnTo>
                    <a:pt x="20" y="3"/>
                  </a:lnTo>
                  <a:lnTo>
                    <a:pt x="17" y="3"/>
                  </a:lnTo>
                  <a:lnTo>
                    <a:pt x="15" y="1"/>
                  </a:lnTo>
                  <a:lnTo>
                    <a:pt x="12" y="1"/>
                  </a:lnTo>
                  <a:lnTo>
                    <a:pt x="9" y="0"/>
                  </a:lnTo>
                  <a:lnTo>
                    <a:pt x="6" y="0"/>
                  </a:lnTo>
                  <a:lnTo>
                    <a:pt x="3" y="0"/>
                  </a:lnTo>
                  <a:lnTo>
                    <a:pt x="0" y="1"/>
                  </a:lnTo>
                  <a:lnTo>
                    <a:pt x="1" y="6"/>
                  </a:lnTo>
                  <a:lnTo>
                    <a:pt x="3" y="6"/>
                  </a:lnTo>
                  <a:lnTo>
                    <a:pt x="4" y="7"/>
                  </a:lnTo>
                  <a:lnTo>
                    <a:pt x="7" y="9"/>
                  </a:lnTo>
                  <a:lnTo>
                    <a:pt x="11" y="10"/>
                  </a:lnTo>
                  <a:lnTo>
                    <a:pt x="14" y="10"/>
                  </a:lnTo>
                  <a:lnTo>
                    <a:pt x="18" y="12"/>
                  </a:lnTo>
                  <a:lnTo>
                    <a:pt x="21" y="12"/>
                  </a:lnTo>
                  <a:lnTo>
                    <a:pt x="24" y="13"/>
                  </a:lnTo>
                  <a:lnTo>
                    <a:pt x="27" y="15"/>
                  </a:lnTo>
                  <a:lnTo>
                    <a:pt x="32" y="16"/>
                  </a:lnTo>
                  <a:lnTo>
                    <a:pt x="33" y="18"/>
                  </a:lnTo>
                  <a:lnTo>
                    <a:pt x="38" y="19"/>
                  </a:lnTo>
                  <a:lnTo>
                    <a:pt x="41" y="21"/>
                  </a:lnTo>
                  <a:lnTo>
                    <a:pt x="44" y="22"/>
                  </a:lnTo>
                  <a:lnTo>
                    <a:pt x="47" y="22"/>
                  </a:lnTo>
                  <a:lnTo>
                    <a:pt x="49" y="21"/>
                  </a:lnTo>
                  <a:lnTo>
                    <a:pt x="50" y="21"/>
                  </a:lnTo>
                  <a:lnTo>
                    <a:pt x="52" y="19"/>
                  </a:lnTo>
                  <a:lnTo>
                    <a:pt x="50" y="16"/>
                  </a:lnTo>
                  <a:lnTo>
                    <a:pt x="47" y="13"/>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92" name="Google Shape;2892;p53"/>
            <p:cNvSpPr/>
            <p:nvPr/>
          </p:nvSpPr>
          <p:spPr>
            <a:xfrm>
              <a:off x="4768" y="2949"/>
              <a:ext cx="51" cy="37"/>
            </a:xfrm>
            <a:custGeom>
              <a:avLst/>
              <a:gdLst/>
              <a:ahLst/>
              <a:cxnLst/>
              <a:rect l="l" t="t" r="r" b="b"/>
              <a:pathLst>
                <a:path w="55" h="38" extrusionOk="0">
                  <a:moveTo>
                    <a:pt x="6" y="2"/>
                  </a:moveTo>
                  <a:lnTo>
                    <a:pt x="3" y="0"/>
                  </a:lnTo>
                  <a:lnTo>
                    <a:pt x="2" y="0"/>
                  </a:lnTo>
                  <a:lnTo>
                    <a:pt x="0" y="0"/>
                  </a:lnTo>
                  <a:lnTo>
                    <a:pt x="0" y="3"/>
                  </a:lnTo>
                  <a:lnTo>
                    <a:pt x="3" y="8"/>
                  </a:lnTo>
                  <a:lnTo>
                    <a:pt x="5" y="11"/>
                  </a:lnTo>
                  <a:lnTo>
                    <a:pt x="8" y="14"/>
                  </a:lnTo>
                  <a:lnTo>
                    <a:pt x="11" y="17"/>
                  </a:lnTo>
                  <a:lnTo>
                    <a:pt x="14" y="20"/>
                  </a:lnTo>
                  <a:lnTo>
                    <a:pt x="17" y="22"/>
                  </a:lnTo>
                  <a:lnTo>
                    <a:pt x="19" y="23"/>
                  </a:lnTo>
                  <a:lnTo>
                    <a:pt x="22" y="25"/>
                  </a:lnTo>
                  <a:lnTo>
                    <a:pt x="23" y="26"/>
                  </a:lnTo>
                  <a:lnTo>
                    <a:pt x="26" y="28"/>
                  </a:lnTo>
                  <a:lnTo>
                    <a:pt x="29" y="29"/>
                  </a:lnTo>
                  <a:lnTo>
                    <a:pt x="34" y="32"/>
                  </a:lnTo>
                  <a:lnTo>
                    <a:pt x="37" y="34"/>
                  </a:lnTo>
                  <a:lnTo>
                    <a:pt x="42" y="35"/>
                  </a:lnTo>
                  <a:lnTo>
                    <a:pt x="45" y="37"/>
                  </a:lnTo>
                  <a:lnTo>
                    <a:pt x="48" y="37"/>
                  </a:lnTo>
                  <a:lnTo>
                    <a:pt x="49" y="38"/>
                  </a:lnTo>
                  <a:lnTo>
                    <a:pt x="52" y="38"/>
                  </a:lnTo>
                  <a:lnTo>
                    <a:pt x="55" y="37"/>
                  </a:lnTo>
                  <a:lnTo>
                    <a:pt x="55" y="35"/>
                  </a:lnTo>
                  <a:lnTo>
                    <a:pt x="54" y="34"/>
                  </a:lnTo>
                  <a:lnTo>
                    <a:pt x="51" y="31"/>
                  </a:lnTo>
                  <a:lnTo>
                    <a:pt x="48" y="28"/>
                  </a:lnTo>
                  <a:lnTo>
                    <a:pt x="45" y="26"/>
                  </a:lnTo>
                  <a:lnTo>
                    <a:pt x="42" y="25"/>
                  </a:lnTo>
                  <a:lnTo>
                    <a:pt x="38" y="23"/>
                  </a:lnTo>
                  <a:lnTo>
                    <a:pt x="35" y="22"/>
                  </a:lnTo>
                  <a:lnTo>
                    <a:pt x="31" y="20"/>
                  </a:lnTo>
                  <a:lnTo>
                    <a:pt x="28" y="19"/>
                  </a:lnTo>
                  <a:lnTo>
                    <a:pt x="23" y="15"/>
                  </a:lnTo>
                  <a:lnTo>
                    <a:pt x="20" y="14"/>
                  </a:lnTo>
                  <a:lnTo>
                    <a:pt x="17" y="11"/>
                  </a:lnTo>
                  <a:lnTo>
                    <a:pt x="14" y="8"/>
                  </a:lnTo>
                  <a:lnTo>
                    <a:pt x="9" y="3"/>
                  </a:lnTo>
                  <a:lnTo>
                    <a:pt x="6" y="2"/>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93" name="Google Shape;2893;p53"/>
            <p:cNvSpPr/>
            <p:nvPr/>
          </p:nvSpPr>
          <p:spPr>
            <a:xfrm>
              <a:off x="4712" y="2964"/>
              <a:ext cx="34" cy="38"/>
            </a:xfrm>
            <a:custGeom>
              <a:avLst/>
              <a:gdLst/>
              <a:ahLst/>
              <a:cxnLst/>
              <a:rect l="l" t="t" r="r" b="b"/>
              <a:pathLst>
                <a:path w="37" h="39" extrusionOk="0">
                  <a:moveTo>
                    <a:pt x="6" y="0"/>
                  </a:moveTo>
                  <a:lnTo>
                    <a:pt x="3" y="0"/>
                  </a:lnTo>
                  <a:lnTo>
                    <a:pt x="0" y="2"/>
                  </a:lnTo>
                  <a:lnTo>
                    <a:pt x="0" y="7"/>
                  </a:lnTo>
                  <a:lnTo>
                    <a:pt x="2" y="11"/>
                  </a:lnTo>
                  <a:lnTo>
                    <a:pt x="2" y="14"/>
                  </a:lnTo>
                  <a:lnTo>
                    <a:pt x="3" y="17"/>
                  </a:lnTo>
                  <a:lnTo>
                    <a:pt x="5" y="19"/>
                  </a:lnTo>
                  <a:lnTo>
                    <a:pt x="8" y="22"/>
                  </a:lnTo>
                  <a:lnTo>
                    <a:pt x="11" y="26"/>
                  </a:lnTo>
                  <a:lnTo>
                    <a:pt x="15" y="31"/>
                  </a:lnTo>
                  <a:lnTo>
                    <a:pt x="20" y="34"/>
                  </a:lnTo>
                  <a:lnTo>
                    <a:pt x="25" y="37"/>
                  </a:lnTo>
                  <a:lnTo>
                    <a:pt x="28" y="39"/>
                  </a:lnTo>
                  <a:lnTo>
                    <a:pt x="31" y="39"/>
                  </a:lnTo>
                  <a:lnTo>
                    <a:pt x="35" y="39"/>
                  </a:lnTo>
                  <a:lnTo>
                    <a:pt x="37" y="39"/>
                  </a:lnTo>
                  <a:lnTo>
                    <a:pt x="37" y="36"/>
                  </a:lnTo>
                  <a:lnTo>
                    <a:pt x="37" y="34"/>
                  </a:lnTo>
                  <a:lnTo>
                    <a:pt x="32" y="31"/>
                  </a:lnTo>
                  <a:lnTo>
                    <a:pt x="28" y="28"/>
                  </a:lnTo>
                  <a:lnTo>
                    <a:pt x="23" y="23"/>
                  </a:lnTo>
                  <a:lnTo>
                    <a:pt x="18" y="20"/>
                  </a:lnTo>
                  <a:lnTo>
                    <a:pt x="14" y="16"/>
                  </a:lnTo>
                  <a:lnTo>
                    <a:pt x="11" y="11"/>
                  </a:lnTo>
                  <a:lnTo>
                    <a:pt x="9" y="8"/>
                  </a:lnTo>
                  <a:lnTo>
                    <a:pt x="8" y="5"/>
                  </a:lnTo>
                  <a:lnTo>
                    <a:pt x="6" y="4"/>
                  </a:lnTo>
                  <a:lnTo>
                    <a:pt x="6"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94" name="Google Shape;2894;p53"/>
            <p:cNvSpPr/>
            <p:nvPr/>
          </p:nvSpPr>
          <p:spPr>
            <a:xfrm>
              <a:off x="4810" y="2920"/>
              <a:ext cx="49" cy="73"/>
            </a:xfrm>
            <a:custGeom>
              <a:avLst/>
              <a:gdLst/>
              <a:ahLst/>
              <a:cxnLst/>
              <a:rect l="l" t="t" r="r" b="b"/>
              <a:pathLst>
                <a:path w="52" h="75" extrusionOk="0">
                  <a:moveTo>
                    <a:pt x="51" y="0"/>
                  </a:moveTo>
                  <a:lnTo>
                    <a:pt x="46" y="1"/>
                  </a:lnTo>
                  <a:lnTo>
                    <a:pt x="44" y="4"/>
                  </a:lnTo>
                  <a:lnTo>
                    <a:pt x="41" y="7"/>
                  </a:lnTo>
                  <a:lnTo>
                    <a:pt x="40" y="10"/>
                  </a:lnTo>
                  <a:lnTo>
                    <a:pt x="37" y="13"/>
                  </a:lnTo>
                  <a:lnTo>
                    <a:pt x="35" y="16"/>
                  </a:lnTo>
                  <a:lnTo>
                    <a:pt x="34" y="21"/>
                  </a:lnTo>
                  <a:lnTo>
                    <a:pt x="32" y="26"/>
                  </a:lnTo>
                  <a:lnTo>
                    <a:pt x="31" y="30"/>
                  </a:lnTo>
                  <a:lnTo>
                    <a:pt x="29" y="33"/>
                  </a:lnTo>
                  <a:lnTo>
                    <a:pt x="26" y="38"/>
                  </a:lnTo>
                  <a:lnTo>
                    <a:pt x="26" y="41"/>
                  </a:lnTo>
                  <a:lnTo>
                    <a:pt x="23" y="44"/>
                  </a:lnTo>
                  <a:lnTo>
                    <a:pt x="22" y="49"/>
                  </a:lnTo>
                  <a:lnTo>
                    <a:pt x="18" y="50"/>
                  </a:lnTo>
                  <a:lnTo>
                    <a:pt x="15" y="53"/>
                  </a:lnTo>
                  <a:lnTo>
                    <a:pt x="12" y="55"/>
                  </a:lnTo>
                  <a:lnTo>
                    <a:pt x="11" y="56"/>
                  </a:lnTo>
                  <a:lnTo>
                    <a:pt x="9" y="59"/>
                  </a:lnTo>
                  <a:lnTo>
                    <a:pt x="6" y="62"/>
                  </a:lnTo>
                  <a:lnTo>
                    <a:pt x="5" y="65"/>
                  </a:lnTo>
                  <a:lnTo>
                    <a:pt x="2" y="68"/>
                  </a:lnTo>
                  <a:lnTo>
                    <a:pt x="0" y="70"/>
                  </a:lnTo>
                  <a:lnTo>
                    <a:pt x="0" y="73"/>
                  </a:lnTo>
                  <a:lnTo>
                    <a:pt x="3" y="73"/>
                  </a:lnTo>
                  <a:lnTo>
                    <a:pt x="6" y="75"/>
                  </a:lnTo>
                  <a:lnTo>
                    <a:pt x="9" y="70"/>
                  </a:lnTo>
                  <a:lnTo>
                    <a:pt x="14" y="67"/>
                  </a:lnTo>
                  <a:lnTo>
                    <a:pt x="17" y="64"/>
                  </a:lnTo>
                  <a:lnTo>
                    <a:pt x="22" y="59"/>
                  </a:lnTo>
                  <a:lnTo>
                    <a:pt x="23" y="56"/>
                  </a:lnTo>
                  <a:lnTo>
                    <a:pt x="28" y="52"/>
                  </a:lnTo>
                  <a:lnTo>
                    <a:pt x="31" y="47"/>
                  </a:lnTo>
                  <a:lnTo>
                    <a:pt x="34" y="44"/>
                  </a:lnTo>
                  <a:lnTo>
                    <a:pt x="35" y="38"/>
                  </a:lnTo>
                  <a:lnTo>
                    <a:pt x="38" y="33"/>
                  </a:lnTo>
                  <a:lnTo>
                    <a:pt x="41" y="30"/>
                  </a:lnTo>
                  <a:lnTo>
                    <a:pt x="43" y="26"/>
                  </a:lnTo>
                  <a:lnTo>
                    <a:pt x="44" y="19"/>
                  </a:lnTo>
                  <a:lnTo>
                    <a:pt x="48" y="15"/>
                  </a:lnTo>
                  <a:lnTo>
                    <a:pt x="49" y="10"/>
                  </a:lnTo>
                  <a:lnTo>
                    <a:pt x="52" y="6"/>
                  </a:lnTo>
                  <a:lnTo>
                    <a:pt x="51" y="3"/>
                  </a:lnTo>
                  <a:lnTo>
                    <a:pt x="51"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95" name="Google Shape;2895;p53"/>
            <p:cNvSpPr/>
            <p:nvPr/>
          </p:nvSpPr>
          <p:spPr>
            <a:xfrm>
              <a:off x="4766" y="2948"/>
              <a:ext cx="48" cy="63"/>
            </a:xfrm>
            <a:custGeom>
              <a:avLst/>
              <a:gdLst/>
              <a:ahLst/>
              <a:cxnLst/>
              <a:rect l="l" t="t" r="r" b="b"/>
              <a:pathLst>
                <a:path w="52" h="64" extrusionOk="0">
                  <a:moveTo>
                    <a:pt x="48" y="0"/>
                  </a:moveTo>
                  <a:lnTo>
                    <a:pt x="43" y="1"/>
                  </a:lnTo>
                  <a:lnTo>
                    <a:pt x="40" y="4"/>
                  </a:lnTo>
                  <a:lnTo>
                    <a:pt x="38" y="7"/>
                  </a:lnTo>
                  <a:lnTo>
                    <a:pt x="35" y="12"/>
                  </a:lnTo>
                  <a:lnTo>
                    <a:pt x="32" y="15"/>
                  </a:lnTo>
                  <a:lnTo>
                    <a:pt x="31" y="20"/>
                  </a:lnTo>
                  <a:lnTo>
                    <a:pt x="28" y="24"/>
                  </a:lnTo>
                  <a:lnTo>
                    <a:pt x="26" y="30"/>
                  </a:lnTo>
                  <a:lnTo>
                    <a:pt x="23" y="33"/>
                  </a:lnTo>
                  <a:lnTo>
                    <a:pt x="20" y="38"/>
                  </a:lnTo>
                  <a:lnTo>
                    <a:pt x="19" y="42"/>
                  </a:lnTo>
                  <a:lnTo>
                    <a:pt x="15" y="46"/>
                  </a:lnTo>
                  <a:lnTo>
                    <a:pt x="12" y="49"/>
                  </a:lnTo>
                  <a:lnTo>
                    <a:pt x="8" y="53"/>
                  </a:lnTo>
                  <a:lnTo>
                    <a:pt x="3" y="55"/>
                  </a:lnTo>
                  <a:lnTo>
                    <a:pt x="0" y="56"/>
                  </a:lnTo>
                  <a:lnTo>
                    <a:pt x="0" y="59"/>
                  </a:lnTo>
                  <a:lnTo>
                    <a:pt x="0" y="64"/>
                  </a:lnTo>
                  <a:lnTo>
                    <a:pt x="5" y="62"/>
                  </a:lnTo>
                  <a:lnTo>
                    <a:pt x="9" y="62"/>
                  </a:lnTo>
                  <a:lnTo>
                    <a:pt x="12" y="61"/>
                  </a:lnTo>
                  <a:lnTo>
                    <a:pt x="17" y="58"/>
                  </a:lnTo>
                  <a:lnTo>
                    <a:pt x="19" y="55"/>
                  </a:lnTo>
                  <a:lnTo>
                    <a:pt x="22" y="52"/>
                  </a:lnTo>
                  <a:lnTo>
                    <a:pt x="25" y="47"/>
                  </a:lnTo>
                  <a:lnTo>
                    <a:pt x="28" y="44"/>
                  </a:lnTo>
                  <a:lnTo>
                    <a:pt x="29" y="39"/>
                  </a:lnTo>
                  <a:lnTo>
                    <a:pt x="32" y="35"/>
                  </a:lnTo>
                  <a:lnTo>
                    <a:pt x="34" y="30"/>
                  </a:lnTo>
                  <a:lnTo>
                    <a:pt x="35" y="26"/>
                  </a:lnTo>
                  <a:lnTo>
                    <a:pt x="38" y="21"/>
                  </a:lnTo>
                  <a:lnTo>
                    <a:pt x="40" y="18"/>
                  </a:lnTo>
                  <a:lnTo>
                    <a:pt x="41" y="15"/>
                  </a:lnTo>
                  <a:lnTo>
                    <a:pt x="45" y="12"/>
                  </a:lnTo>
                  <a:lnTo>
                    <a:pt x="48" y="7"/>
                  </a:lnTo>
                  <a:lnTo>
                    <a:pt x="51" y="4"/>
                  </a:lnTo>
                  <a:lnTo>
                    <a:pt x="52" y="1"/>
                  </a:lnTo>
                  <a:lnTo>
                    <a:pt x="51" y="0"/>
                  </a:lnTo>
                  <a:lnTo>
                    <a:pt x="48"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96" name="Google Shape;2896;p53"/>
            <p:cNvSpPr/>
            <p:nvPr/>
          </p:nvSpPr>
          <p:spPr>
            <a:xfrm>
              <a:off x="4707" y="2963"/>
              <a:ext cx="40" cy="54"/>
            </a:xfrm>
            <a:custGeom>
              <a:avLst/>
              <a:gdLst/>
              <a:ahLst/>
              <a:cxnLst/>
              <a:rect l="l" t="t" r="r" b="b"/>
              <a:pathLst>
                <a:path w="44" h="55" extrusionOk="0">
                  <a:moveTo>
                    <a:pt x="41" y="0"/>
                  </a:moveTo>
                  <a:lnTo>
                    <a:pt x="38" y="1"/>
                  </a:lnTo>
                  <a:lnTo>
                    <a:pt x="35" y="5"/>
                  </a:lnTo>
                  <a:lnTo>
                    <a:pt x="32" y="8"/>
                  </a:lnTo>
                  <a:lnTo>
                    <a:pt x="31" y="11"/>
                  </a:lnTo>
                  <a:lnTo>
                    <a:pt x="29" y="14"/>
                  </a:lnTo>
                  <a:lnTo>
                    <a:pt x="27" y="18"/>
                  </a:lnTo>
                  <a:lnTo>
                    <a:pt x="26" y="21"/>
                  </a:lnTo>
                  <a:lnTo>
                    <a:pt x="26" y="26"/>
                  </a:lnTo>
                  <a:lnTo>
                    <a:pt x="23" y="29"/>
                  </a:lnTo>
                  <a:lnTo>
                    <a:pt x="21" y="32"/>
                  </a:lnTo>
                  <a:lnTo>
                    <a:pt x="20" y="35"/>
                  </a:lnTo>
                  <a:lnTo>
                    <a:pt x="18" y="40"/>
                  </a:lnTo>
                  <a:lnTo>
                    <a:pt x="15" y="41"/>
                  </a:lnTo>
                  <a:lnTo>
                    <a:pt x="12" y="43"/>
                  </a:lnTo>
                  <a:lnTo>
                    <a:pt x="9" y="46"/>
                  </a:lnTo>
                  <a:lnTo>
                    <a:pt x="6" y="47"/>
                  </a:lnTo>
                  <a:lnTo>
                    <a:pt x="1" y="47"/>
                  </a:lnTo>
                  <a:lnTo>
                    <a:pt x="0" y="50"/>
                  </a:lnTo>
                  <a:lnTo>
                    <a:pt x="0" y="52"/>
                  </a:lnTo>
                  <a:lnTo>
                    <a:pt x="1" y="52"/>
                  </a:lnTo>
                  <a:lnTo>
                    <a:pt x="3" y="53"/>
                  </a:lnTo>
                  <a:lnTo>
                    <a:pt x="8" y="55"/>
                  </a:lnTo>
                  <a:lnTo>
                    <a:pt x="11" y="55"/>
                  </a:lnTo>
                  <a:lnTo>
                    <a:pt x="14" y="53"/>
                  </a:lnTo>
                  <a:lnTo>
                    <a:pt x="17" y="52"/>
                  </a:lnTo>
                  <a:lnTo>
                    <a:pt x="20" y="50"/>
                  </a:lnTo>
                  <a:lnTo>
                    <a:pt x="21" y="47"/>
                  </a:lnTo>
                  <a:lnTo>
                    <a:pt x="24" y="46"/>
                  </a:lnTo>
                  <a:lnTo>
                    <a:pt x="27" y="41"/>
                  </a:lnTo>
                  <a:lnTo>
                    <a:pt x="29" y="38"/>
                  </a:lnTo>
                  <a:lnTo>
                    <a:pt x="31" y="34"/>
                  </a:lnTo>
                  <a:lnTo>
                    <a:pt x="32" y="29"/>
                  </a:lnTo>
                  <a:lnTo>
                    <a:pt x="35" y="26"/>
                  </a:lnTo>
                  <a:lnTo>
                    <a:pt x="37" y="21"/>
                  </a:lnTo>
                  <a:lnTo>
                    <a:pt x="38" y="17"/>
                  </a:lnTo>
                  <a:lnTo>
                    <a:pt x="40" y="14"/>
                  </a:lnTo>
                  <a:lnTo>
                    <a:pt x="43" y="9"/>
                  </a:lnTo>
                  <a:lnTo>
                    <a:pt x="44" y="6"/>
                  </a:lnTo>
                  <a:lnTo>
                    <a:pt x="44" y="3"/>
                  </a:lnTo>
                  <a:lnTo>
                    <a:pt x="44" y="1"/>
                  </a:lnTo>
                  <a:lnTo>
                    <a:pt x="43" y="0"/>
                  </a:lnTo>
                  <a:lnTo>
                    <a:pt x="41"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97" name="Google Shape;2897;p53"/>
            <p:cNvSpPr/>
            <p:nvPr/>
          </p:nvSpPr>
          <p:spPr>
            <a:xfrm>
              <a:off x="4749" y="2975"/>
              <a:ext cx="27" cy="28"/>
            </a:xfrm>
            <a:custGeom>
              <a:avLst/>
              <a:gdLst/>
              <a:ahLst/>
              <a:cxnLst/>
              <a:rect l="l" t="t" r="r" b="b"/>
              <a:pathLst>
                <a:path w="29" h="29" extrusionOk="0">
                  <a:moveTo>
                    <a:pt x="29" y="3"/>
                  </a:moveTo>
                  <a:lnTo>
                    <a:pt x="27" y="0"/>
                  </a:lnTo>
                  <a:lnTo>
                    <a:pt x="23" y="3"/>
                  </a:lnTo>
                  <a:lnTo>
                    <a:pt x="20" y="5"/>
                  </a:lnTo>
                  <a:lnTo>
                    <a:pt x="18" y="8"/>
                  </a:lnTo>
                  <a:lnTo>
                    <a:pt x="15" y="11"/>
                  </a:lnTo>
                  <a:lnTo>
                    <a:pt x="14" y="14"/>
                  </a:lnTo>
                  <a:lnTo>
                    <a:pt x="9" y="17"/>
                  </a:lnTo>
                  <a:lnTo>
                    <a:pt x="6" y="22"/>
                  </a:lnTo>
                  <a:lnTo>
                    <a:pt x="3" y="25"/>
                  </a:lnTo>
                  <a:lnTo>
                    <a:pt x="0" y="28"/>
                  </a:lnTo>
                  <a:lnTo>
                    <a:pt x="4" y="29"/>
                  </a:lnTo>
                  <a:lnTo>
                    <a:pt x="11" y="29"/>
                  </a:lnTo>
                  <a:lnTo>
                    <a:pt x="14" y="28"/>
                  </a:lnTo>
                  <a:lnTo>
                    <a:pt x="17" y="25"/>
                  </a:lnTo>
                  <a:lnTo>
                    <a:pt x="20" y="22"/>
                  </a:lnTo>
                  <a:lnTo>
                    <a:pt x="23" y="19"/>
                  </a:lnTo>
                  <a:lnTo>
                    <a:pt x="24" y="14"/>
                  </a:lnTo>
                  <a:lnTo>
                    <a:pt x="27" y="11"/>
                  </a:lnTo>
                  <a:lnTo>
                    <a:pt x="29" y="6"/>
                  </a:lnTo>
                  <a:lnTo>
                    <a:pt x="29" y="3"/>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98" name="Google Shape;2898;p53"/>
            <p:cNvSpPr/>
            <p:nvPr/>
          </p:nvSpPr>
          <p:spPr>
            <a:xfrm>
              <a:off x="4930" y="2885"/>
              <a:ext cx="40" cy="27"/>
            </a:xfrm>
            <a:custGeom>
              <a:avLst/>
              <a:gdLst/>
              <a:ahLst/>
              <a:cxnLst/>
              <a:rect l="l" t="t" r="r" b="b"/>
              <a:pathLst>
                <a:path w="43" h="28" extrusionOk="0">
                  <a:moveTo>
                    <a:pt x="40" y="0"/>
                  </a:moveTo>
                  <a:lnTo>
                    <a:pt x="35" y="2"/>
                  </a:lnTo>
                  <a:lnTo>
                    <a:pt x="29" y="3"/>
                  </a:lnTo>
                  <a:lnTo>
                    <a:pt x="25" y="7"/>
                  </a:lnTo>
                  <a:lnTo>
                    <a:pt x="20" y="10"/>
                  </a:lnTo>
                  <a:lnTo>
                    <a:pt x="14" y="13"/>
                  </a:lnTo>
                  <a:lnTo>
                    <a:pt x="9" y="16"/>
                  </a:lnTo>
                  <a:lnTo>
                    <a:pt x="5" y="19"/>
                  </a:lnTo>
                  <a:lnTo>
                    <a:pt x="0" y="22"/>
                  </a:lnTo>
                  <a:lnTo>
                    <a:pt x="0" y="23"/>
                  </a:lnTo>
                  <a:lnTo>
                    <a:pt x="3" y="26"/>
                  </a:lnTo>
                  <a:lnTo>
                    <a:pt x="5" y="28"/>
                  </a:lnTo>
                  <a:lnTo>
                    <a:pt x="9" y="28"/>
                  </a:lnTo>
                  <a:lnTo>
                    <a:pt x="14" y="26"/>
                  </a:lnTo>
                  <a:lnTo>
                    <a:pt x="19" y="25"/>
                  </a:lnTo>
                  <a:lnTo>
                    <a:pt x="23" y="22"/>
                  </a:lnTo>
                  <a:lnTo>
                    <a:pt x="28" y="19"/>
                  </a:lnTo>
                  <a:lnTo>
                    <a:pt x="32" y="16"/>
                  </a:lnTo>
                  <a:lnTo>
                    <a:pt x="37" y="11"/>
                  </a:lnTo>
                  <a:lnTo>
                    <a:pt x="40" y="8"/>
                  </a:lnTo>
                  <a:lnTo>
                    <a:pt x="43" y="3"/>
                  </a:lnTo>
                  <a:lnTo>
                    <a:pt x="43" y="2"/>
                  </a:lnTo>
                  <a:lnTo>
                    <a:pt x="43" y="0"/>
                  </a:lnTo>
                  <a:lnTo>
                    <a:pt x="41" y="0"/>
                  </a:lnTo>
                  <a:lnTo>
                    <a:pt x="40"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899" name="Google Shape;2899;p53"/>
            <p:cNvSpPr/>
            <p:nvPr/>
          </p:nvSpPr>
          <p:spPr>
            <a:xfrm>
              <a:off x="4977" y="2867"/>
              <a:ext cx="25" cy="23"/>
            </a:xfrm>
            <a:custGeom>
              <a:avLst/>
              <a:gdLst/>
              <a:ahLst/>
              <a:cxnLst/>
              <a:rect l="l" t="t" r="r" b="b"/>
              <a:pathLst>
                <a:path w="27" h="23" extrusionOk="0">
                  <a:moveTo>
                    <a:pt x="26" y="2"/>
                  </a:moveTo>
                  <a:lnTo>
                    <a:pt x="23" y="0"/>
                  </a:lnTo>
                  <a:lnTo>
                    <a:pt x="20" y="2"/>
                  </a:lnTo>
                  <a:lnTo>
                    <a:pt x="16" y="3"/>
                  </a:lnTo>
                  <a:lnTo>
                    <a:pt x="13" y="6"/>
                  </a:lnTo>
                  <a:lnTo>
                    <a:pt x="10" y="9"/>
                  </a:lnTo>
                  <a:lnTo>
                    <a:pt x="7" y="12"/>
                  </a:lnTo>
                  <a:lnTo>
                    <a:pt x="4" y="14"/>
                  </a:lnTo>
                  <a:lnTo>
                    <a:pt x="1" y="17"/>
                  </a:lnTo>
                  <a:lnTo>
                    <a:pt x="0" y="20"/>
                  </a:lnTo>
                  <a:lnTo>
                    <a:pt x="0" y="21"/>
                  </a:lnTo>
                  <a:lnTo>
                    <a:pt x="0" y="23"/>
                  </a:lnTo>
                  <a:lnTo>
                    <a:pt x="1" y="23"/>
                  </a:lnTo>
                  <a:lnTo>
                    <a:pt x="4" y="23"/>
                  </a:lnTo>
                  <a:lnTo>
                    <a:pt x="6" y="23"/>
                  </a:lnTo>
                  <a:lnTo>
                    <a:pt x="12" y="20"/>
                  </a:lnTo>
                  <a:lnTo>
                    <a:pt x="16" y="17"/>
                  </a:lnTo>
                  <a:lnTo>
                    <a:pt x="21" y="12"/>
                  </a:lnTo>
                  <a:lnTo>
                    <a:pt x="26" y="9"/>
                  </a:lnTo>
                  <a:lnTo>
                    <a:pt x="27" y="5"/>
                  </a:lnTo>
                  <a:lnTo>
                    <a:pt x="26" y="2"/>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00" name="Google Shape;2900;p53"/>
            <p:cNvSpPr/>
            <p:nvPr/>
          </p:nvSpPr>
          <p:spPr>
            <a:xfrm>
              <a:off x="4704" y="2405"/>
              <a:ext cx="577" cy="612"/>
            </a:xfrm>
            <a:custGeom>
              <a:avLst/>
              <a:gdLst/>
              <a:ahLst/>
              <a:cxnLst/>
              <a:rect l="l" t="t" r="r" b="b"/>
              <a:pathLst>
                <a:path w="626" h="627" extrusionOk="0">
                  <a:moveTo>
                    <a:pt x="616" y="0"/>
                  </a:moveTo>
                  <a:lnTo>
                    <a:pt x="621" y="9"/>
                  </a:lnTo>
                  <a:lnTo>
                    <a:pt x="624" y="20"/>
                  </a:lnTo>
                  <a:lnTo>
                    <a:pt x="626" y="31"/>
                  </a:lnTo>
                  <a:lnTo>
                    <a:pt x="626" y="41"/>
                  </a:lnTo>
                  <a:lnTo>
                    <a:pt x="626" y="52"/>
                  </a:lnTo>
                  <a:lnTo>
                    <a:pt x="624" y="63"/>
                  </a:lnTo>
                  <a:lnTo>
                    <a:pt x="623" y="74"/>
                  </a:lnTo>
                  <a:lnTo>
                    <a:pt x="621" y="86"/>
                  </a:lnTo>
                  <a:lnTo>
                    <a:pt x="616" y="96"/>
                  </a:lnTo>
                  <a:lnTo>
                    <a:pt x="613" y="107"/>
                  </a:lnTo>
                  <a:lnTo>
                    <a:pt x="610" y="118"/>
                  </a:lnTo>
                  <a:lnTo>
                    <a:pt x="607" y="129"/>
                  </a:lnTo>
                  <a:lnTo>
                    <a:pt x="604" y="139"/>
                  </a:lnTo>
                  <a:lnTo>
                    <a:pt x="601" y="150"/>
                  </a:lnTo>
                  <a:lnTo>
                    <a:pt x="597" y="161"/>
                  </a:lnTo>
                  <a:lnTo>
                    <a:pt x="595" y="171"/>
                  </a:lnTo>
                  <a:lnTo>
                    <a:pt x="593" y="178"/>
                  </a:lnTo>
                  <a:lnTo>
                    <a:pt x="592" y="184"/>
                  </a:lnTo>
                  <a:lnTo>
                    <a:pt x="589" y="190"/>
                  </a:lnTo>
                  <a:lnTo>
                    <a:pt x="586" y="197"/>
                  </a:lnTo>
                  <a:lnTo>
                    <a:pt x="583" y="202"/>
                  </a:lnTo>
                  <a:lnTo>
                    <a:pt x="580" y="210"/>
                  </a:lnTo>
                  <a:lnTo>
                    <a:pt x="575" y="216"/>
                  </a:lnTo>
                  <a:lnTo>
                    <a:pt x="572" y="222"/>
                  </a:lnTo>
                  <a:lnTo>
                    <a:pt x="567" y="228"/>
                  </a:lnTo>
                  <a:lnTo>
                    <a:pt x="563" y="234"/>
                  </a:lnTo>
                  <a:lnTo>
                    <a:pt x="558" y="239"/>
                  </a:lnTo>
                  <a:lnTo>
                    <a:pt x="557" y="246"/>
                  </a:lnTo>
                  <a:lnTo>
                    <a:pt x="552" y="252"/>
                  </a:lnTo>
                  <a:lnTo>
                    <a:pt x="549" y="259"/>
                  </a:lnTo>
                  <a:lnTo>
                    <a:pt x="546" y="265"/>
                  </a:lnTo>
                  <a:lnTo>
                    <a:pt x="545" y="272"/>
                  </a:lnTo>
                  <a:lnTo>
                    <a:pt x="540" y="278"/>
                  </a:lnTo>
                  <a:lnTo>
                    <a:pt x="534" y="286"/>
                  </a:lnTo>
                  <a:lnTo>
                    <a:pt x="528" y="294"/>
                  </a:lnTo>
                  <a:lnTo>
                    <a:pt x="522" y="301"/>
                  </a:lnTo>
                  <a:lnTo>
                    <a:pt x="517" y="309"/>
                  </a:lnTo>
                  <a:lnTo>
                    <a:pt x="511" y="315"/>
                  </a:lnTo>
                  <a:lnTo>
                    <a:pt x="505" y="323"/>
                  </a:lnTo>
                  <a:lnTo>
                    <a:pt x="499" y="330"/>
                  </a:lnTo>
                  <a:lnTo>
                    <a:pt x="492" y="338"/>
                  </a:lnTo>
                  <a:lnTo>
                    <a:pt x="486" y="344"/>
                  </a:lnTo>
                  <a:lnTo>
                    <a:pt x="480" y="352"/>
                  </a:lnTo>
                  <a:lnTo>
                    <a:pt x="474" y="359"/>
                  </a:lnTo>
                  <a:lnTo>
                    <a:pt x="470" y="367"/>
                  </a:lnTo>
                  <a:lnTo>
                    <a:pt x="465" y="375"/>
                  </a:lnTo>
                  <a:lnTo>
                    <a:pt x="459" y="382"/>
                  </a:lnTo>
                  <a:lnTo>
                    <a:pt x="456" y="390"/>
                  </a:lnTo>
                  <a:lnTo>
                    <a:pt x="450" y="396"/>
                  </a:lnTo>
                  <a:lnTo>
                    <a:pt x="445" y="402"/>
                  </a:lnTo>
                  <a:lnTo>
                    <a:pt x="440" y="408"/>
                  </a:lnTo>
                  <a:lnTo>
                    <a:pt x="436" y="414"/>
                  </a:lnTo>
                  <a:lnTo>
                    <a:pt x="430" y="419"/>
                  </a:lnTo>
                  <a:lnTo>
                    <a:pt x="425" y="425"/>
                  </a:lnTo>
                  <a:lnTo>
                    <a:pt x="421" y="431"/>
                  </a:lnTo>
                  <a:lnTo>
                    <a:pt x="414" y="437"/>
                  </a:lnTo>
                  <a:lnTo>
                    <a:pt x="410" y="442"/>
                  </a:lnTo>
                  <a:lnTo>
                    <a:pt x="404" y="448"/>
                  </a:lnTo>
                  <a:lnTo>
                    <a:pt x="398" y="453"/>
                  </a:lnTo>
                  <a:lnTo>
                    <a:pt x="393" y="457"/>
                  </a:lnTo>
                  <a:lnTo>
                    <a:pt x="385" y="462"/>
                  </a:lnTo>
                  <a:lnTo>
                    <a:pt x="379" y="466"/>
                  </a:lnTo>
                  <a:lnTo>
                    <a:pt x="375" y="470"/>
                  </a:lnTo>
                  <a:lnTo>
                    <a:pt x="369" y="474"/>
                  </a:lnTo>
                  <a:lnTo>
                    <a:pt x="356" y="483"/>
                  </a:lnTo>
                  <a:lnTo>
                    <a:pt x="346" y="491"/>
                  </a:lnTo>
                  <a:lnTo>
                    <a:pt x="335" y="499"/>
                  </a:lnTo>
                  <a:lnTo>
                    <a:pt x="324" y="506"/>
                  </a:lnTo>
                  <a:lnTo>
                    <a:pt x="313" y="514"/>
                  </a:lnTo>
                  <a:lnTo>
                    <a:pt x="303" y="520"/>
                  </a:lnTo>
                  <a:lnTo>
                    <a:pt x="291" y="526"/>
                  </a:lnTo>
                  <a:lnTo>
                    <a:pt x="280" y="534"/>
                  </a:lnTo>
                  <a:lnTo>
                    <a:pt x="269" y="540"/>
                  </a:lnTo>
                  <a:lnTo>
                    <a:pt x="258" y="546"/>
                  </a:lnTo>
                  <a:lnTo>
                    <a:pt x="246" y="552"/>
                  </a:lnTo>
                  <a:lnTo>
                    <a:pt x="235" y="558"/>
                  </a:lnTo>
                  <a:lnTo>
                    <a:pt x="225" y="564"/>
                  </a:lnTo>
                  <a:lnTo>
                    <a:pt x="213" y="570"/>
                  </a:lnTo>
                  <a:lnTo>
                    <a:pt x="202" y="577"/>
                  </a:lnTo>
                  <a:lnTo>
                    <a:pt x="193" y="583"/>
                  </a:lnTo>
                  <a:lnTo>
                    <a:pt x="180" y="587"/>
                  </a:lnTo>
                  <a:lnTo>
                    <a:pt x="170" y="592"/>
                  </a:lnTo>
                  <a:lnTo>
                    <a:pt x="157" y="595"/>
                  </a:lnTo>
                  <a:lnTo>
                    <a:pt x="147" y="599"/>
                  </a:lnTo>
                  <a:lnTo>
                    <a:pt x="136" y="603"/>
                  </a:lnTo>
                  <a:lnTo>
                    <a:pt x="124" y="606"/>
                  </a:lnTo>
                  <a:lnTo>
                    <a:pt x="113" y="609"/>
                  </a:lnTo>
                  <a:lnTo>
                    <a:pt x="102" y="613"/>
                  </a:lnTo>
                  <a:lnTo>
                    <a:pt x="90" y="615"/>
                  </a:lnTo>
                  <a:lnTo>
                    <a:pt x="79" y="618"/>
                  </a:lnTo>
                  <a:lnTo>
                    <a:pt x="67" y="619"/>
                  </a:lnTo>
                  <a:lnTo>
                    <a:pt x="56" y="621"/>
                  </a:lnTo>
                  <a:lnTo>
                    <a:pt x="44" y="622"/>
                  </a:lnTo>
                  <a:lnTo>
                    <a:pt x="32" y="624"/>
                  </a:lnTo>
                  <a:lnTo>
                    <a:pt x="20" y="625"/>
                  </a:lnTo>
                  <a:lnTo>
                    <a:pt x="9" y="627"/>
                  </a:lnTo>
                  <a:lnTo>
                    <a:pt x="4" y="622"/>
                  </a:lnTo>
                  <a:lnTo>
                    <a:pt x="0" y="621"/>
                  </a:lnTo>
                  <a:lnTo>
                    <a:pt x="4" y="618"/>
                  </a:lnTo>
                  <a:lnTo>
                    <a:pt x="9" y="616"/>
                  </a:lnTo>
                  <a:lnTo>
                    <a:pt x="14" y="615"/>
                  </a:lnTo>
                  <a:lnTo>
                    <a:pt x="17" y="615"/>
                  </a:lnTo>
                  <a:lnTo>
                    <a:pt x="21" y="613"/>
                  </a:lnTo>
                  <a:lnTo>
                    <a:pt x="27" y="613"/>
                  </a:lnTo>
                  <a:lnTo>
                    <a:pt x="32" y="613"/>
                  </a:lnTo>
                  <a:lnTo>
                    <a:pt x="37" y="613"/>
                  </a:lnTo>
                  <a:lnTo>
                    <a:pt x="41" y="613"/>
                  </a:lnTo>
                  <a:lnTo>
                    <a:pt x="47" y="613"/>
                  </a:lnTo>
                  <a:lnTo>
                    <a:pt x="52" y="613"/>
                  </a:lnTo>
                  <a:lnTo>
                    <a:pt x="56" y="613"/>
                  </a:lnTo>
                  <a:lnTo>
                    <a:pt x="61" y="612"/>
                  </a:lnTo>
                  <a:lnTo>
                    <a:pt x="67" y="610"/>
                  </a:lnTo>
                  <a:lnTo>
                    <a:pt x="70" y="609"/>
                  </a:lnTo>
                  <a:lnTo>
                    <a:pt x="76" y="607"/>
                  </a:lnTo>
                  <a:lnTo>
                    <a:pt x="92" y="604"/>
                  </a:lnTo>
                  <a:lnTo>
                    <a:pt x="107" y="601"/>
                  </a:lnTo>
                  <a:lnTo>
                    <a:pt x="122" y="596"/>
                  </a:lnTo>
                  <a:lnTo>
                    <a:pt x="138" y="592"/>
                  </a:lnTo>
                  <a:lnTo>
                    <a:pt x="153" y="586"/>
                  </a:lnTo>
                  <a:lnTo>
                    <a:pt x="168" y="580"/>
                  </a:lnTo>
                  <a:lnTo>
                    <a:pt x="182" y="573"/>
                  </a:lnTo>
                  <a:lnTo>
                    <a:pt x="197" y="567"/>
                  </a:lnTo>
                  <a:lnTo>
                    <a:pt x="211" y="560"/>
                  </a:lnTo>
                  <a:lnTo>
                    <a:pt x="226" y="552"/>
                  </a:lnTo>
                  <a:lnTo>
                    <a:pt x="240" y="544"/>
                  </a:lnTo>
                  <a:lnTo>
                    <a:pt x="254" y="537"/>
                  </a:lnTo>
                  <a:lnTo>
                    <a:pt x="269" y="528"/>
                  </a:lnTo>
                  <a:lnTo>
                    <a:pt x="283" y="520"/>
                  </a:lnTo>
                  <a:lnTo>
                    <a:pt x="297" y="511"/>
                  </a:lnTo>
                  <a:lnTo>
                    <a:pt x="312" y="503"/>
                  </a:lnTo>
                  <a:lnTo>
                    <a:pt x="317" y="500"/>
                  </a:lnTo>
                  <a:lnTo>
                    <a:pt x="321" y="497"/>
                  </a:lnTo>
                  <a:lnTo>
                    <a:pt x="326" y="492"/>
                  </a:lnTo>
                  <a:lnTo>
                    <a:pt x="332" y="489"/>
                  </a:lnTo>
                  <a:lnTo>
                    <a:pt x="336" y="485"/>
                  </a:lnTo>
                  <a:lnTo>
                    <a:pt x="341" y="482"/>
                  </a:lnTo>
                  <a:lnTo>
                    <a:pt x="346" y="479"/>
                  </a:lnTo>
                  <a:lnTo>
                    <a:pt x="350" y="474"/>
                  </a:lnTo>
                  <a:lnTo>
                    <a:pt x="355" y="470"/>
                  </a:lnTo>
                  <a:lnTo>
                    <a:pt x="359" y="466"/>
                  </a:lnTo>
                  <a:lnTo>
                    <a:pt x="364" y="463"/>
                  </a:lnTo>
                  <a:lnTo>
                    <a:pt x="369" y="460"/>
                  </a:lnTo>
                  <a:lnTo>
                    <a:pt x="373" y="456"/>
                  </a:lnTo>
                  <a:lnTo>
                    <a:pt x="379" y="453"/>
                  </a:lnTo>
                  <a:lnTo>
                    <a:pt x="384" y="451"/>
                  </a:lnTo>
                  <a:lnTo>
                    <a:pt x="390" y="448"/>
                  </a:lnTo>
                  <a:lnTo>
                    <a:pt x="396" y="442"/>
                  </a:lnTo>
                  <a:lnTo>
                    <a:pt x="404" y="434"/>
                  </a:lnTo>
                  <a:lnTo>
                    <a:pt x="410" y="427"/>
                  </a:lnTo>
                  <a:lnTo>
                    <a:pt x="418" y="421"/>
                  </a:lnTo>
                  <a:lnTo>
                    <a:pt x="424" y="411"/>
                  </a:lnTo>
                  <a:lnTo>
                    <a:pt x="430" y="405"/>
                  </a:lnTo>
                  <a:lnTo>
                    <a:pt x="436" y="396"/>
                  </a:lnTo>
                  <a:lnTo>
                    <a:pt x="442" y="388"/>
                  </a:lnTo>
                  <a:lnTo>
                    <a:pt x="448" y="381"/>
                  </a:lnTo>
                  <a:lnTo>
                    <a:pt x="454" y="372"/>
                  </a:lnTo>
                  <a:lnTo>
                    <a:pt x="460" y="364"/>
                  </a:lnTo>
                  <a:lnTo>
                    <a:pt x="466" y="356"/>
                  </a:lnTo>
                  <a:lnTo>
                    <a:pt x="471" y="349"/>
                  </a:lnTo>
                  <a:lnTo>
                    <a:pt x="477" y="340"/>
                  </a:lnTo>
                  <a:lnTo>
                    <a:pt x="483" y="332"/>
                  </a:lnTo>
                  <a:lnTo>
                    <a:pt x="491" y="324"/>
                  </a:lnTo>
                  <a:lnTo>
                    <a:pt x="497" y="317"/>
                  </a:lnTo>
                  <a:lnTo>
                    <a:pt x="505" y="311"/>
                  </a:lnTo>
                  <a:lnTo>
                    <a:pt x="511" y="303"/>
                  </a:lnTo>
                  <a:lnTo>
                    <a:pt x="517" y="295"/>
                  </a:lnTo>
                  <a:lnTo>
                    <a:pt x="522" y="288"/>
                  </a:lnTo>
                  <a:lnTo>
                    <a:pt x="526" y="278"/>
                  </a:lnTo>
                  <a:lnTo>
                    <a:pt x="531" y="271"/>
                  </a:lnTo>
                  <a:lnTo>
                    <a:pt x="537" y="263"/>
                  </a:lnTo>
                  <a:lnTo>
                    <a:pt x="540" y="255"/>
                  </a:lnTo>
                  <a:lnTo>
                    <a:pt x="545" y="246"/>
                  </a:lnTo>
                  <a:lnTo>
                    <a:pt x="549" y="239"/>
                  </a:lnTo>
                  <a:lnTo>
                    <a:pt x="554" y="231"/>
                  </a:lnTo>
                  <a:lnTo>
                    <a:pt x="558" y="222"/>
                  </a:lnTo>
                  <a:lnTo>
                    <a:pt x="563" y="214"/>
                  </a:lnTo>
                  <a:lnTo>
                    <a:pt x="569" y="207"/>
                  </a:lnTo>
                  <a:lnTo>
                    <a:pt x="575" y="199"/>
                  </a:lnTo>
                  <a:lnTo>
                    <a:pt x="578" y="190"/>
                  </a:lnTo>
                  <a:lnTo>
                    <a:pt x="581" y="179"/>
                  </a:lnTo>
                  <a:lnTo>
                    <a:pt x="584" y="168"/>
                  </a:lnTo>
                  <a:lnTo>
                    <a:pt x="587" y="159"/>
                  </a:lnTo>
                  <a:lnTo>
                    <a:pt x="590" y="148"/>
                  </a:lnTo>
                  <a:lnTo>
                    <a:pt x="593" y="139"/>
                  </a:lnTo>
                  <a:lnTo>
                    <a:pt x="597" y="129"/>
                  </a:lnTo>
                  <a:lnTo>
                    <a:pt x="600" y="119"/>
                  </a:lnTo>
                  <a:lnTo>
                    <a:pt x="603" y="109"/>
                  </a:lnTo>
                  <a:lnTo>
                    <a:pt x="606" y="100"/>
                  </a:lnTo>
                  <a:lnTo>
                    <a:pt x="609" y="89"/>
                  </a:lnTo>
                  <a:lnTo>
                    <a:pt x="610" y="78"/>
                  </a:lnTo>
                  <a:lnTo>
                    <a:pt x="612" y="67"/>
                  </a:lnTo>
                  <a:lnTo>
                    <a:pt x="615" y="57"/>
                  </a:lnTo>
                  <a:lnTo>
                    <a:pt x="615" y="48"/>
                  </a:lnTo>
                  <a:lnTo>
                    <a:pt x="616" y="37"/>
                  </a:lnTo>
                  <a:lnTo>
                    <a:pt x="616" y="31"/>
                  </a:lnTo>
                  <a:lnTo>
                    <a:pt x="615" y="26"/>
                  </a:lnTo>
                  <a:lnTo>
                    <a:pt x="613" y="22"/>
                  </a:lnTo>
                  <a:lnTo>
                    <a:pt x="612" y="17"/>
                  </a:lnTo>
                  <a:lnTo>
                    <a:pt x="612" y="12"/>
                  </a:lnTo>
                  <a:lnTo>
                    <a:pt x="612" y="8"/>
                  </a:lnTo>
                  <a:lnTo>
                    <a:pt x="613" y="3"/>
                  </a:lnTo>
                  <a:lnTo>
                    <a:pt x="61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01" name="Google Shape;2901;p53"/>
            <p:cNvSpPr/>
            <p:nvPr/>
          </p:nvSpPr>
          <p:spPr>
            <a:xfrm>
              <a:off x="4635" y="2993"/>
              <a:ext cx="67" cy="35"/>
            </a:xfrm>
            <a:custGeom>
              <a:avLst/>
              <a:gdLst/>
              <a:ahLst/>
              <a:cxnLst/>
              <a:rect l="l" t="t" r="r" b="b"/>
              <a:pathLst>
                <a:path w="73" h="36" extrusionOk="0">
                  <a:moveTo>
                    <a:pt x="72" y="0"/>
                  </a:moveTo>
                  <a:lnTo>
                    <a:pt x="72" y="1"/>
                  </a:lnTo>
                  <a:lnTo>
                    <a:pt x="72" y="4"/>
                  </a:lnTo>
                  <a:lnTo>
                    <a:pt x="72" y="7"/>
                  </a:lnTo>
                  <a:lnTo>
                    <a:pt x="73" y="9"/>
                  </a:lnTo>
                  <a:lnTo>
                    <a:pt x="69" y="10"/>
                  </a:lnTo>
                  <a:lnTo>
                    <a:pt x="64" y="12"/>
                  </a:lnTo>
                  <a:lnTo>
                    <a:pt x="60" y="12"/>
                  </a:lnTo>
                  <a:lnTo>
                    <a:pt x="55" y="15"/>
                  </a:lnTo>
                  <a:lnTo>
                    <a:pt x="50" y="15"/>
                  </a:lnTo>
                  <a:lnTo>
                    <a:pt x="46" y="16"/>
                  </a:lnTo>
                  <a:lnTo>
                    <a:pt x="41" y="18"/>
                  </a:lnTo>
                  <a:lnTo>
                    <a:pt x="37" y="19"/>
                  </a:lnTo>
                  <a:lnTo>
                    <a:pt x="34" y="21"/>
                  </a:lnTo>
                  <a:lnTo>
                    <a:pt x="29" y="22"/>
                  </a:lnTo>
                  <a:lnTo>
                    <a:pt x="24" y="24"/>
                  </a:lnTo>
                  <a:lnTo>
                    <a:pt x="20" y="26"/>
                  </a:lnTo>
                  <a:lnTo>
                    <a:pt x="15" y="27"/>
                  </a:lnTo>
                  <a:lnTo>
                    <a:pt x="11" y="30"/>
                  </a:lnTo>
                  <a:lnTo>
                    <a:pt x="8" y="32"/>
                  </a:lnTo>
                  <a:lnTo>
                    <a:pt x="4" y="36"/>
                  </a:lnTo>
                  <a:lnTo>
                    <a:pt x="1" y="32"/>
                  </a:lnTo>
                  <a:lnTo>
                    <a:pt x="0" y="30"/>
                  </a:lnTo>
                  <a:lnTo>
                    <a:pt x="3" y="26"/>
                  </a:lnTo>
                  <a:lnTo>
                    <a:pt x="6" y="22"/>
                  </a:lnTo>
                  <a:lnTo>
                    <a:pt x="9" y="19"/>
                  </a:lnTo>
                  <a:lnTo>
                    <a:pt x="14" y="16"/>
                  </a:lnTo>
                  <a:lnTo>
                    <a:pt x="18" y="13"/>
                  </a:lnTo>
                  <a:lnTo>
                    <a:pt x="23" y="12"/>
                  </a:lnTo>
                  <a:lnTo>
                    <a:pt x="27" y="10"/>
                  </a:lnTo>
                  <a:lnTo>
                    <a:pt x="34" y="9"/>
                  </a:lnTo>
                  <a:lnTo>
                    <a:pt x="37" y="7"/>
                  </a:lnTo>
                  <a:lnTo>
                    <a:pt x="43" y="7"/>
                  </a:lnTo>
                  <a:lnTo>
                    <a:pt x="47" y="6"/>
                  </a:lnTo>
                  <a:lnTo>
                    <a:pt x="53" y="4"/>
                  </a:lnTo>
                  <a:lnTo>
                    <a:pt x="58" y="3"/>
                  </a:lnTo>
                  <a:lnTo>
                    <a:pt x="63" y="3"/>
                  </a:lnTo>
                  <a:lnTo>
                    <a:pt x="67" y="1"/>
                  </a:lnTo>
                  <a:lnTo>
                    <a:pt x="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02" name="Google Shape;2902;p53"/>
            <p:cNvSpPr/>
            <p:nvPr/>
          </p:nvSpPr>
          <p:spPr>
            <a:xfrm>
              <a:off x="4195" y="3228"/>
              <a:ext cx="38" cy="42"/>
            </a:xfrm>
            <a:custGeom>
              <a:avLst/>
              <a:gdLst/>
              <a:ahLst/>
              <a:cxnLst/>
              <a:rect l="l" t="t" r="r" b="b"/>
              <a:pathLst>
                <a:path w="41" h="44" extrusionOk="0">
                  <a:moveTo>
                    <a:pt x="6" y="42"/>
                  </a:moveTo>
                  <a:lnTo>
                    <a:pt x="3" y="44"/>
                  </a:lnTo>
                  <a:lnTo>
                    <a:pt x="1" y="42"/>
                  </a:lnTo>
                  <a:lnTo>
                    <a:pt x="0" y="39"/>
                  </a:lnTo>
                  <a:lnTo>
                    <a:pt x="1" y="36"/>
                  </a:lnTo>
                  <a:lnTo>
                    <a:pt x="3" y="32"/>
                  </a:lnTo>
                  <a:lnTo>
                    <a:pt x="4" y="29"/>
                  </a:lnTo>
                  <a:lnTo>
                    <a:pt x="7" y="24"/>
                  </a:lnTo>
                  <a:lnTo>
                    <a:pt x="10" y="21"/>
                  </a:lnTo>
                  <a:lnTo>
                    <a:pt x="13" y="16"/>
                  </a:lnTo>
                  <a:lnTo>
                    <a:pt x="18" y="13"/>
                  </a:lnTo>
                  <a:lnTo>
                    <a:pt x="19" y="10"/>
                  </a:lnTo>
                  <a:lnTo>
                    <a:pt x="22" y="9"/>
                  </a:lnTo>
                  <a:lnTo>
                    <a:pt x="24" y="7"/>
                  </a:lnTo>
                  <a:lnTo>
                    <a:pt x="27" y="6"/>
                  </a:lnTo>
                  <a:lnTo>
                    <a:pt x="32" y="3"/>
                  </a:lnTo>
                  <a:lnTo>
                    <a:pt x="35" y="1"/>
                  </a:lnTo>
                  <a:lnTo>
                    <a:pt x="38" y="0"/>
                  </a:lnTo>
                  <a:lnTo>
                    <a:pt x="41" y="1"/>
                  </a:lnTo>
                  <a:lnTo>
                    <a:pt x="41" y="3"/>
                  </a:lnTo>
                  <a:lnTo>
                    <a:pt x="39" y="7"/>
                  </a:lnTo>
                  <a:lnTo>
                    <a:pt x="35" y="10"/>
                  </a:lnTo>
                  <a:lnTo>
                    <a:pt x="29" y="13"/>
                  </a:lnTo>
                  <a:lnTo>
                    <a:pt x="24" y="16"/>
                  </a:lnTo>
                  <a:lnTo>
                    <a:pt x="21" y="21"/>
                  </a:lnTo>
                  <a:lnTo>
                    <a:pt x="18" y="22"/>
                  </a:lnTo>
                  <a:lnTo>
                    <a:pt x="16" y="26"/>
                  </a:lnTo>
                  <a:lnTo>
                    <a:pt x="13" y="29"/>
                  </a:lnTo>
                  <a:lnTo>
                    <a:pt x="12" y="32"/>
                  </a:lnTo>
                  <a:lnTo>
                    <a:pt x="10" y="35"/>
                  </a:lnTo>
                  <a:lnTo>
                    <a:pt x="9" y="38"/>
                  </a:lnTo>
                  <a:lnTo>
                    <a:pt x="7" y="39"/>
                  </a:lnTo>
                  <a:lnTo>
                    <a:pt x="6" y="42"/>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03" name="Google Shape;2903;p53"/>
            <p:cNvSpPr/>
            <p:nvPr/>
          </p:nvSpPr>
          <p:spPr>
            <a:xfrm>
              <a:off x="4220" y="3249"/>
              <a:ext cx="38" cy="55"/>
            </a:xfrm>
            <a:custGeom>
              <a:avLst/>
              <a:gdLst/>
              <a:ahLst/>
              <a:cxnLst/>
              <a:rect l="l" t="t" r="r" b="b"/>
              <a:pathLst>
                <a:path w="41" h="56" extrusionOk="0">
                  <a:moveTo>
                    <a:pt x="40" y="7"/>
                  </a:moveTo>
                  <a:lnTo>
                    <a:pt x="37" y="10"/>
                  </a:lnTo>
                  <a:lnTo>
                    <a:pt x="35" y="13"/>
                  </a:lnTo>
                  <a:lnTo>
                    <a:pt x="32" y="16"/>
                  </a:lnTo>
                  <a:lnTo>
                    <a:pt x="29" y="20"/>
                  </a:lnTo>
                  <a:lnTo>
                    <a:pt x="26" y="23"/>
                  </a:lnTo>
                  <a:lnTo>
                    <a:pt x="25" y="26"/>
                  </a:lnTo>
                  <a:lnTo>
                    <a:pt x="21" y="30"/>
                  </a:lnTo>
                  <a:lnTo>
                    <a:pt x="18" y="33"/>
                  </a:lnTo>
                  <a:lnTo>
                    <a:pt x="15" y="36"/>
                  </a:lnTo>
                  <a:lnTo>
                    <a:pt x="14" y="39"/>
                  </a:lnTo>
                  <a:lnTo>
                    <a:pt x="12" y="42"/>
                  </a:lnTo>
                  <a:lnTo>
                    <a:pt x="11" y="45"/>
                  </a:lnTo>
                  <a:lnTo>
                    <a:pt x="8" y="49"/>
                  </a:lnTo>
                  <a:lnTo>
                    <a:pt x="8" y="52"/>
                  </a:lnTo>
                  <a:lnTo>
                    <a:pt x="5" y="54"/>
                  </a:lnTo>
                  <a:lnTo>
                    <a:pt x="3" y="56"/>
                  </a:lnTo>
                  <a:lnTo>
                    <a:pt x="0" y="56"/>
                  </a:lnTo>
                  <a:lnTo>
                    <a:pt x="0" y="54"/>
                  </a:lnTo>
                  <a:lnTo>
                    <a:pt x="0" y="51"/>
                  </a:lnTo>
                  <a:lnTo>
                    <a:pt x="2" y="48"/>
                  </a:lnTo>
                  <a:lnTo>
                    <a:pt x="2" y="45"/>
                  </a:lnTo>
                  <a:lnTo>
                    <a:pt x="5" y="40"/>
                  </a:lnTo>
                  <a:lnTo>
                    <a:pt x="6" y="37"/>
                  </a:lnTo>
                  <a:lnTo>
                    <a:pt x="8" y="33"/>
                  </a:lnTo>
                  <a:lnTo>
                    <a:pt x="11" y="30"/>
                  </a:lnTo>
                  <a:lnTo>
                    <a:pt x="14" y="25"/>
                  </a:lnTo>
                  <a:lnTo>
                    <a:pt x="15" y="20"/>
                  </a:lnTo>
                  <a:lnTo>
                    <a:pt x="18" y="17"/>
                  </a:lnTo>
                  <a:lnTo>
                    <a:pt x="21" y="14"/>
                  </a:lnTo>
                  <a:lnTo>
                    <a:pt x="25" y="11"/>
                  </a:lnTo>
                  <a:lnTo>
                    <a:pt x="28" y="7"/>
                  </a:lnTo>
                  <a:lnTo>
                    <a:pt x="29" y="5"/>
                  </a:lnTo>
                  <a:lnTo>
                    <a:pt x="32" y="2"/>
                  </a:lnTo>
                  <a:lnTo>
                    <a:pt x="35" y="0"/>
                  </a:lnTo>
                  <a:lnTo>
                    <a:pt x="37" y="0"/>
                  </a:lnTo>
                  <a:lnTo>
                    <a:pt x="40" y="2"/>
                  </a:lnTo>
                  <a:lnTo>
                    <a:pt x="41" y="4"/>
                  </a:lnTo>
                  <a:lnTo>
                    <a:pt x="40" y="7"/>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04" name="Google Shape;2904;p53"/>
            <p:cNvSpPr/>
            <p:nvPr/>
          </p:nvSpPr>
          <p:spPr>
            <a:xfrm>
              <a:off x="4207" y="3225"/>
              <a:ext cx="37" cy="71"/>
            </a:xfrm>
            <a:custGeom>
              <a:avLst/>
              <a:gdLst/>
              <a:ahLst/>
              <a:cxnLst/>
              <a:rect l="l" t="t" r="r" b="b"/>
              <a:pathLst>
                <a:path w="40" h="73" extrusionOk="0">
                  <a:moveTo>
                    <a:pt x="8" y="3"/>
                  </a:moveTo>
                  <a:lnTo>
                    <a:pt x="9" y="5"/>
                  </a:lnTo>
                  <a:lnTo>
                    <a:pt x="9" y="9"/>
                  </a:lnTo>
                  <a:lnTo>
                    <a:pt x="13" y="14"/>
                  </a:lnTo>
                  <a:lnTo>
                    <a:pt x="13" y="18"/>
                  </a:lnTo>
                  <a:lnTo>
                    <a:pt x="14" y="23"/>
                  </a:lnTo>
                  <a:lnTo>
                    <a:pt x="16" y="28"/>
                  </a:lnTo>
                  <a:lnTo>
                    <a:pt x="19" y="32"/>
                  </a:lnTo>
                  <a:lnTo>
                    <a:pt x="20" y="37"/>
                  </a:lnTo>
                  <a:lnTo>
                    <a:pt x="22" y="40"/>
                  </a:lnTo>
                  <a:lnTo>
                    <a:pt x="23" y="44"/>
                  </a:lnTo>
                  <a:lnTo>
                    <a:pt x="26" y="49"/>
                  </a:lnTo>
                  <a:lnTo>
                    <a:pt x="29" y="52"/>
                  </a:lnTo>
                  <a:lnTo>
                    <a:pt x="31" y="57"/>
                  </a:lnTo>
                  <a:lnTo>
                    <a:pt x="34" y="60"/>
                  </a:lnTo>
                  <a:lnTo>
                    <a:pt x="37" y="63"/>
                  </a:lnTo>
                  <a:lnTo>
                    <a:pt x="40" y="66"/>
                  </a:lnTo>
                  <a:lnTo>
                    <a:pt x="40" y="67"/>
                  </a:lnTo>
                  <a:lnTo>
                    <a:pt x="40" y="70"/>
                  </a:lnTo>
                  <a:lnTo>
                    <a:pt x="39" y="73"/>
                  </a:lnTo>
                  <a:lnTo>
                    <a:pt x="35" y="73"/>
                  </a:lnTo>
                  <a:lnTo>
                    <a:pt x="32" y="72"/>
                  </a:lnTo>
                  <a:lnTo>
                    <a:pt x="31" y="69"/>
                  </a:lnTo>
                  <a:lnTo>
                    <a:pt x="28" y="66"/>
                  </a:lnTo>
                  <a:lnTo>
                    <a:pt x="25" y="64"/>
                  </a:lnTo>
                  <a:lnTo>
                    <a:pt x="22" y="60"/>
                  </a:lnTo>
                  <a:lnTo>
                    <a:pt x="19" y="57"/>
                  </a:lnTo>
                  <a:lnTo>
                    <a:pt x="17" y="52"/>
                  </a:lnTo>
                  <a:lnTo>
                    <a:pt x="14" y="47"/>
                  </a:lnTo>
                  <a:lnTo>
                    <a:pt x="11" y="43"/>
                  </a:lnTo>
                  <a:lnTo>
                    <a:pt x="9" y="38"/>
                  </a:lnTo>
                  <a:lnTo>
                    <a:pt x="8" y="34"/>
                  </a:lnTo>
                  <a:lnTo>
                    <a:pt x="6" y="29"/>
                  </a:lnTo>
                  <a:lnTo>
                    <a:pt x="3" y="24"/>
                  </a:lnTo>
                  <a:lnTo>
                    <a:pt x="3" y="20"/>
                  </a:lnTo>
                  <a:lnTo>
                    <a:pt x="2" y="17"/>
                  </a:lnTo>
                  <a:lnTo>
                    <a:pt x="2" y="14"/>
                  </a:lnTo>
                  <a:lnTo>
                    <a:pt x="0" y="9"/>
                  </a:lnTo>
                  <a:lnTo>
                    <a:pt x="0" y="8"/>
                  </a:lnTo>
                  <a:lnTo>
                    <a:pt x="0" y="5"/>
                  </a:lnTo>
                  <a:lnTo>
                    <a:pt x="2" y="3"/>
                  </a:lnTo>
                  <a:lnTo>
                    <a:pt x="3" y="0"/>
                  </a:lnTo>
                  <a:lnTo>
                    <a:pt x="8" y="3"/>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05" name="Google Shape;2905;p53"/>
            <p:cNvSpPr/>
            <p:nvPr/>
          </p:nvSpPr>
          <p:spPr>
            <a:xfrm>
              <a:off x="4189" y="3212"/>
              <a:ext cx="12" cy="33"/>
            </a:xfrm>
            <a:custGeom>
              <a:avLst/>
              <a:gdLst/>
              <a:ahLst/>
              <a:cxnLst/>
              <a:rect l="l" t="t" r="r" b="b"/>
              <a:pathLst>
                <a:path w="13" h="34" extrusionOk="0">
                  <a:moveTo>
                    <a:pt x="10" y="3"/>
                  </a:moveTo>
                  <a:lnTo>
                    <a:pt x="10" y="5"/>
                  </a:lnTo>
                  <a:lnTo>
                    <a:pt x="10" y="8"/>
                  </a:lnTo>
                  <a:lnTo>
                    <a:pt x="10" y="12"/>
                  </a:lnTo>
                  <a:lnTo>
                    <a:pt x="10" y="17"/>
                  </a:lnTo>
                  <a:lnTo>
                    <a:pt x="10" y="20"/>
                  </a:lnTo>
                  <a:lnTo>
                    <a:pt x="11" y="23"/>
                  </a:lnTo>
                  <a:lnTo>
                    <a:pt x="13" y="28"/>
                  </a:lnTo>
                  <a:lnTo>
                    <a:pt x="13" y="31"/>
                  </a:lnTo>
                  <a:lnTo>
                    <a:pt x="13" y="34"/>
                  </a:lnTo>
                  <a:lnTo>
                    <a:pt x="11" y="34"/>
                  </a:lnTo>
                  <a:lnTo>
                    <a:pt x="7" y="32"/>
                  </a:lnTo>
                  <a:lnTo>
                    <a:pt x="5" y="29"/>
                  </a:lnTo>
                  <a:lnTo>
                    <a:pt x="2" y="25"/>
                  </a:lnTo>
                  <a:lnTo>
                    <a:pt x="0" y="20"/>
                  </a:lnTo>
                  <a:lnTo>
                    <a:pt x="0" y="14"/>
                  </a:lnTo>
                  <a:lnTo>
                    <a:pt x="0" y="11"/>
                  </a:lnTo>
                  <a:lnTo>
                    <a:pt x="0" y="6"/>
                  </a:lnTo>
                  <a:lnTo>
                    <a:pt x="2" y="3"/>
                  </a:lnTo>
                  <a:lnTo>
                    <a:pt x="5" y="0"/>
                  </a:lnTo>
                  <a:lnTo>
                    <a:pt x="10" y="3"/>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06" name="Google Shape;2906;p53"/>
            <p:cNvSpPr/>
            <p:nvPr/>
          </p:nvSpPr>
          <p:spPr>
            <a:xfrm>
              <a:off x="4271" y="3294"/>
              <a:ext cx="47" cy="22"/>
            </a:xfrm>
            <a:custGeom>
              <a:avLst/>
              <a:gdLst/>
              <a:ahLst/>
              <a:cxnLst/>
              <a:rect l="l" t="t" r="r" b="b"/>
              <a:pathLst>
                <a:path w="51" h="22" extrusionOk="0">
                  <a:moveTo>
                    <a:pt x="49" y="11"/>
                  </a:moveTo>
                  <a:lnTo>
                    <a:pt x="51" y="14"/>
                  </a:lnTo>
                  <a:lnTo>
                    <a:pt x="51" y="17"/>
                  </a:lnTo>
                  <a:lnTo>
                    <a:pt x="48" y="19"/>
                  </a:lnTo>
                  <a:lnTo>
                    <a:pt x="46" y="20"/>
                  </a:lnTo>
                  <a:lnTo>
                    <a:pt x="43" y="20"/>
                  </a:lnTo>
                  <a:lnTo>
                    <a:pt x="41" y="22"/>
                  </a:lnTo>
                  <a:lnTo>
                    <a:pt x="38" y="22"/>
                  </a:lnTo>
                  <a:lnTo>
                    <a:pt x="35" y="22"/>
                  </a:lnTo>
                  <a:lnTo>
                    <a:pt x="32" y="20"/>
                  </a:lnTo>
                  <a:lnTo>
                    <a:pt x="29" y="20"/>
                  </a:lnTo>
                  <a:lnTo>
                    <a:pt x="26" y="20"/>
                  </a:lnTo>
                  <a:lnTo>
                    <a:pt x="22" y="19"/>
                  </a:lnTo>
                  <a:lnTo>
                    <a:pt x="19" y="19"/>
                  </a:lnTo>
                  <a:lnTo>
                    <a:pt x="15" y="17"/>
                  </a:lnTo>
                  <a:lnTo>
                    <a:pt x="11" y="14"/>
                  </a:lnTo>
                  <a:lnTo>
                    <a:pt x="8" y="13"/>
                  </a:lnTo>
                  <a:lnTo>
                    <a:pt x="6" y="10"/>
                  </a:lnTo>
                  <a:lnTo>
                    <a:pt x="3" y="8"/>
                  </a:lnTo>
                  <a:lnTo>
                    <a:pt x="0" y="5"/>
                  </a:lnTo>
                  <a:lnTo>
                    <a:pt x="0" y="2"/>
                  </a:lnTo>
                  <a:lnTo>
                    <a:pt x="2" y="0"/>
                  </a:lnTo>
                  <a:lnTo>
                    <a:pt x="5" y="2"/>
                  </a:lnTo>
                  <a:lnTo>
                    <a:pt x="9" y="3"/>
                  </a:lnTo>
                  <a:lnTo>
                    <a:pt x="14" y="6"/>
                  </a:lnTo>
                  <a:lnTo>
                    <a:pt x="17" y="6"/>
                  </a:lnTo>
                  <a:lnTo>
                    <a:pt x="19" y="8"/>
                  </a:lnTo>
                  <a:lnTo>
                    <a:pt x="22" y="10"/>
                  </a:lnTo>
                  <a:lnTo>
                    <a:pt x="25" y="10"/>
                  </a:lnTo>
                  <a:lnTo>
                    <a:pt x="28" y="10"/>
                  </a:lnTo>
                  <a:lnTo>
                    <a:pt x="31" y="11"/>
                  </a:lnTo>
                  <a:lnTo>
                    <a:pt x="34" y="11"/>
                  </a:lnTo>
                  <a:lnTo>
                    <a:pt x="35" y="13"/>
                  </a:lnTo>
                  <a:lnTo>
                    <a:pt x="38" y="11"/>
                  </a:lnTo>
                  <a:lnTo>
                    <a:pt x="41" y="11"/>
                  </a:lnTo>
                  <a:lnTo>
                    <a:pt x="45" y="11"/>
                  </a:lnTo>
                  <a:lnTo>
                    <a:pt x="49" y="11"/>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07" name="Google Shape;2907;p53"/>
            <p:cNvSpPr/>
            <p:nvPr/>
          </p:nvSpPr>
          <p:spPr>
            <a:xfrm>
              <a:off x="4282" y="3267"/>
              <a:ext cx="26" cy="65"/>
            </a:xfrm>
            <a:custGeom>
              <a:avLst/>
              <a:gdLst/>
              <a:ahLst/>
              <a:cxnLst/>
              <a:rect l="l" t="t" r="r" b="b"/>
              <a:pathLst>
                <a:path w="28" h="66" extrusionOk="0">
                  <a:moveTo>
                    <a:pt x="28" y="3"/>
                  </a:moveTo>
                  <a:lnTo>
                    <a:pt x="28" y="6"/>
                  </a:lnTo>
                  <a:lnTo>
                    <a:pt x="26" y="9"/>
                  </a:lnTo>
                  <a:lnTo>
                    <a:pt x="25" y="14"/>
                  </a:lnTo>
                  <a:lnTo>
                    <a:pt x="25" y="17"/>
                  </a:lnTo>
                  <a:lnTo>
                    <a:pt x="22" y="20"/>
                  </a:lnTo>
                  <a:lnTo>
                    <a:pt x="20" y="23"/>
                  </a:lnTo>
                  <a:lnTo>
                    <a:pt x="19" y="27"/>
                  </a:lnTo>
                  <a:lnTo>
                    <a:pt x="17" y="30"/>
                  </a:lnTo>
                  <a:lnTo>
                    <a:pt x="14" y="33"/>
                  </a:lnTo>
                  <a:lnTo>
                    <a:pt x="13" y="37"/>
                  </a:lnTo>
                  <a:lnTo>
                    <a:pt x="11" y="41"/>
                  </a:lnTo>
                  <a:lnTo>
                    <a:pt x="11" y="44"/>
                  </a:lnTo>
                  <a:lnTo>
                    <a:pt x="10" y="49"/>
                  </a:lnTo>
                  <a:lnTo>
                    <a:pt x="10" y="52"/>
                  </a:lnTo>
                  <a:lnTo>
                    <a:pt x="11" y="56"/>
                  </a:lnTo>
                  <a:lnTo>
                    <a:pt x="13" y="61"/>
                  </a:lnTo>
                  <a:lnTo>
                    <a:pt x="13" y="62"/>
                  </a:lnTo>
                  <a:lnTo>
                    <a:pt x="13" y="66"/>
                  </a:lnTo>
                  <a:lnTo>
                    <a:pt x="10" y="66"/>
                  </a:lnTo>
                  <a:lnTo>
                    <a:pt x="5" y="62"/>
                  </a:lnTo>
                  <a:lnTo>
                    <a:pt x="3" y="59"/>
                  </a:lnTo>
                  <a:lnTo>
                    <a:pt x="2" y="56"/>
                  </a:lnTo>
                  <a:lnTo>
                    <a:pt x="0" y="53"/>
                  </a:lnTo>
                  <a:lnTo>
                    <a:pt x="0" y="50"/>
                  </a:lnTo>
                  <a:lnTo>
                    <a:pt x="0" y="46"/>
                  </a:lnTo>
                  <a:lnTo>
                    <a:pt x="2" y="43"/>
                  </a:lnTo>
                  <a:lnTo>
                    <a:pt x="2" y="38"/>
                  </a:lnTo>
                  <a:lnTo>
                    <a:pt x="5" y="35"/>
                  </a:lnTo>
                  <a:lnTo>
                    <a:pt x="7" y="30"/>
                  </a:lnTo>
                  <a:lnTo>
                    <a:pt x="8" y="27"/>
                  </a:lnTo>
                  <a:lnTo>
                    <a:pt x="11" y="23"/>
                  </a:lnTo>
                  <a:lnTo>
                    <a:pt x="13" y="18"/>
                  </a:lnTo>
                  <a:lnTo>
                    <a:pt x="16" y="14"/>
                  </a:lnTo>
                  <a:lnTo>
                    <a:pt x="17" y="11"/>
                  </a:lnTo>
                  <a:lnTo>
                    <a:pt x="19" y="7"/>
                  </a:lnTo>
                  <a:lnTo>
                    <a:pt x="22" y="4"/>
                  </a:lnTo>
                  <a:lnTo>
                    <a:pt x="23" y="0"/>
                  </a:lnTo>
                  <a:lnTo>
                    <a:pt x="25" y="0"/>
                  </a:lnTo>
                  <a:lnTo>
                    <a:pt x="26" y="0"/>
                  </a:lnTo>
                  <a:lnTo>
                    <a:pt x="28" y="3"/>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08" name="Google Shape;2908;p53"/>
            <p:cNvSpPr/>
            <p:nvPr/>
          </p:nvSpPr>
          <p:spPr>
            <a:xfrm>
              <a:off x="4322" y="3288"/>
              <a:ext cx="19" cy="45"/>
            </a:xfrm>
            <a:custGeom>
              <a:avLst/>
              <a:gdLst/>
              <a:ahLst/>
              <a:cxnLst/>
              <a:rect l="l" t="t" r="r" b="b"/>
              <a:pathLst>
                <a:path w="22" h="46" extrusionOk="0">
                  <a:moveTo>
                    <a:pt x="22" y="3"/>
                  </a:moveTo>
                  <a:lnTo>
                    <a:pt x="22" y="5"/>
                  </a:lnTo>
                  <a:lnTo>
                    <a:pt x="22" y="6"/>
                  </a:lnTo>
                  <a:lnTo>
                    <a:pt x="22" y="9"/>
                  </a:lnTo>
                  <a:lnTo>
                    <a:pt x="20" y="12"/>
                  </a:lnTo>
                  <a:lnTo>
                    <a:pt x="19" y="16"/>
                  </a:lnTo>
                  <a:lnTo>
                    <a:pt x="17" y="17"/>
                  </a:lnTo>
                  <a:lnTo>
                    <a:pt x="16" y="22"/>
                  </a:lnTo>
                  <a:lnTo>
                    <a:pt x="14" y="26"/>
                  </a:lnTo>
                  <a:lnTo>
                    <a:pt x="12" y="31"/>
                  </a:lnTo>
                  <a:lnTo>
                    <a:pt x="11" y="35"/>
                  </a:lnTo>
                  <a:lnTo>
                    <a:pt x="11" y="38"/>
                  </a:lnTo>
                  <a:lnTo>
                    <a:pt x="9" y="43"/>
                  </a:lnTo>
                  <a:lnTo>
                    <a:pt x="6" y="46"/>
                  </a:lnTo>
                  <a:lnTo>
                    <a:pt x="5" y="46"/>
                  </a:lnTo>
                  <a:lnTo>
                    <a:pt x="2" y="45"/>
                  </a:lnTo>
                  <a:lnTo>
                    <a:pt x="2" y="43"/>
                  </a:lnTo>
                  <a:lnTo>
                    <a:pt x="0" y="40"/>
                  </a:lnTo>
                  <a:lnTo>
                    <a:pt x="0" y="37"/>
                  </a:lnTo>
                  <a:lnTo>
                    <a:pt x="0" y="34"/>
                  </a:lnTo>
                  <a:lnTo>
                    <a:pt x="2" y="32"/>
                  </a:lnTo>
                  <a:lnTo>
                    <a:pt x="2" y="29"/>
                  </a:lnTo>
                  <a:lnTo>
                    <a:pt x="3" y="26"/>
                  </a:lnTo>
                  <a:lnTo>
                    <a:pt x="5" y="23"/>
                  </a:lnTo>
                  <a:lnTo>
                    <a:pt x="6" y="20"/>
                  </a:lnTo>
                  <a:lnTo>
                    <a:pt x="6" y="17"/>
                  </a:lnTo>
                  <a:lnTo>
                    <a:pt x="8" y="14"/>
                  </a:lnTo>
                  <a:lnTo>
                    <a:pt x="9" y="11"/>
                  </a:lnTo>
                  <a:lnTo>
                    <a:pt x="11" y="9"/>
                  </a:lnTo>
                  <a:lnTo>
                    <a:pt x="12" y="5"/>
                  </a:lnTo>
                  <a:lnTo>
                    <a:pt x="16" y="3"/>
                  </a:lnTo>
                  <a:lnTo>
                    <a:pt x="19" y="0"/>
                  </a:lnTo>
                  <a:lnTo>
                    <a:pt x="22" y="3"/>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09" name="Google Shape;2909;p53"/>
            <p:cNvSpPr/>
            <p:nvPr/>
          </p:nvSpPr>
          <p:spPr>
            <a:xfrm>
              <a:off x="4247" y="3279"/>
              <a:ext cx="15" cy="39"/>
            </a:xfrm>
            <a:custGeom>
              <a:avLst/>
              <a:gdLst/>
              <a:ahLst/>
              <a:cxnLst/>
              <a:rect l="l" t="t" r="r" b="b"/>
              <a:pathLst>
                <a:path w="17" h="40" extrusionOk="0">
                  <a:moveTo>
                    <a:pt x="15" y="0"/>
                  </a:moveTo>
                  <a:lnTo>
                    <a:pt x="17" y="2"/>
                  </a:lnTo>
                  <a:lnTo>
                    <a:pt x="17" y="6"/>
                  </a:lnTo>
                  <a:lnTo>
                    <a:pt x="15" y="8"/>
                  </a:lnTo>
                  <a:lnTo>
                    <a:pt x="15" y="12"/>
                  </a:lnTo>
                  <a:lnTo>
                    <a:pt x="14" y="15"/>
                  </a:lnTo>
                  <a:lnTo>
                    <a:pt x="12" y="20"/>
                  </a:lnTo>
                  <a:lnTo>
                    <a:pt x="11" y="25"/>
                  </a:lnTo>
                  <a:lnTo>
                    <a:pt x="9" y="31"/>
                  </a:lnTo>
                  <a:lnTo>
                    <a:pt x="8" y="35"/>
                  </a:lnTo>
                  <a:lnTo>
                    <a:pt x="6" y="40"/>
                  </a:lnTo>
                  <a:lnTo>
                    <a:pt x="3" y="35"/>
                  </a:lnTo>
                  <a:lnTo>
                    <a:pt x="2" y="31"/>
                  </a:lnTo>
                  <a:lnTo>
                    <a:pt x="0" y="26"/>
                  </a:lnTo>
                  <a:lnTo>
                    <a:pt x="0" y="21"/>
                  </a:lnTo>
                  <a:lnTo>
                    <a:pt x="2" y="18"/>
                  </a:lnTo>
                  <a:lnTo>
                    <a:pt x="3" y="14"/>
                  </a:lnTo>
                  <a:lnTo>
                    <a:pt x="6" y="9"/>
                  </a:lnTo>
                  <a:lnTo>
                    <a:pt x="8" y="5"/>
                  </a:lnTo>
                  <a:lnTo>
                    <a:pt x="11" y="2"/>
                  </a:lnTo>
                  <a:lnTo>
                    <a:pt x="15" y="0"/>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10" name="Google Shape;2910;p53"/>
            <p:cNvSpPr/>
            <p:nvPr/>
          </p:nvSpPr>
          <p:spPr>
            <a:xfrm>
              <a:off x="4343" y="3304"/>
              <a:ext cx="32" cy="34"/>
            </a:xfrm>
            <a:custGeom>
              <a:avLst/>
              <a:gdLst/>
              <a:ahLst/>
              <a:cxnLst/>
              <a:rect l="l" t="t" r="r" b="b"/>
              <a:pathLst>
                <a:path w="35" h="34" extrusionOk="0">
                  <a:moveTo>
                    <a:pt x="22" y="8"/>
                  </a:moveTo>
                  <a:lnTo>
                    <a:pt x="26" y="3"/>
                  </a:lnTo>
                  <a:lnTo>
                    <a:pt x="29" y="0"/>
                  </a:lnTo>
                  <a:lnTo>
                    <a:pt x="32" y="0"/>
                  </a:lnTo>
                  <a:lnTo>
                    <a:pt x="34" y="0"/>
                  </a:lnTo>
                  <a:lnTo>
                    <a:pt x="35" y="3"/>
                  </a:lnTo>
                  <a:lnTo>
                    <a:pt x="35" y="8"/>
                  </a:lnTo>
                  <a:lnTo>
                    <a:pt x="32" y="11"/>
                  </a:lnTo>
                  <a:lnTo>
                    <a:pt x="29" y="14"/>
                  </a:lnTo>
                  <a:lnTo>
                    <a:pt x="26" y="17"/>
                  </a:lnTo>
                  <a:lnTo>
                    <a:pt x="23" y="20"/>
                  </a:lnTo>
                  <a:lnTo>
                    <a:pt x="20" y="23"/>
                  </a:lnTo>
                  <a:lnTo>
                    <a:pt x="17" y="26"/>
                  </a:lnTo>
                  <a:lnTo>
                    <a:pt x="12" y="29"/>
                  </a:lnTo>
                  <a:lnTo>
                    <a:pt x="9" y="32"/>
                  </a:lnTo>
                  <a:lnTo>
                    <a:pt x="5" y="32"/>
                  </a:lnTo>
                  <a:lnTo>
                    <a:pt x="2" y="34"/>
                  </a:lnTo>
                  <a:lnTo>
                    <a:pt x="0" y="32"/>
                  </a:lnTo>
                  <a:lnTo>
                    <a:pt x="0" y="31"/>
                  </a:lnTo>
                  <a:lnTo>
                    <a:pt x="2" y="26"/>
                  </a:lnTo>
                  <a:lnTo>
                    <a:pt x="5" y="23"/>
                  </a:lnTo>
                  <a:lnTo>
                    <a:pt x="8" y="20"/>
                  </a:lnTo>
                  <a:lnTo>
                    <a:pt x="11" y="17"/>
                  </a:lnTo>
                  <a:lnTo>
                    <a:pt x="14" y="15"/>
                  </a:lnTo>
                  <a:lnTo>
                    <a:pt x="17" y="12"/>
                  </a:lnTo>
                  <a:lnTo>
                    <a:pt x="19" y="9"/>
                  </a:lnTo>
                  <a:lnTo>
                    <a:pt x="22" y="8"/>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11" name="Google Shape;2911;p53"/>
            <p:cNvSpPr/>
            <p:nvPr/>
          </p:nvSpPr>
          <p:spPr>
            <a:xfrm>
              <a:off x="4429" y="3313"/>
              <a:ext cx="19" cy="23"/>
            </a:xfrm>
            <a:custGeom>
              <a:avLst/>
              <a:gdLst/>
              <a:ahLst/>
              <a:cxnLst/>
              <a:rect l="l" t="t" r="r" b="b"/>
              <a:pathLst>
                <a:path w="21" h="23" extrusionOk="0">
                  <a:moveTo>
                    <a:pt x="0" y="5"/>
                  </a:moveTo>
                  <a:lnTo>
                    <a:pt x="1" y="0"/>
                  </a:lnTo>
                  <a:lnTo>
                    <a:pt x="6" y="0"/>
                  </a:lnTo>
                  <a:lnTo>
                    <a:pt x="7" y="2"/>
                  </a:lnTo>
                  <a:lnTo>
                    <a:pt x="10" y="3"/>
                  </a:lnTo>
                  <a:lnTo>
                    <a:pt x="12" y="6"/>
                  </a:lnTo>
                  <a:lnTo>
                    <a:pt x="13" y="9"/>
                  </a:lnTo>
                  <a:lnTo>
                    <a:pt x="15" y="12"/>
                  </a:lnTo>
                  <a:lnTo>
                    <a:pt x="16" y="15"/>
                  </a:lnTo>
                  <a:lnTo>
                    <a:pt x="18" y="19"/>
                  </a:lnTo>
                  <a:lnTo>
                    <a:pt x="21" y="20"/>
                  </a:lnTo>
                  <a:lnTo>
                    <a:pt x="19" y="23"/>
                  </a:lnTo>
                  <a:lnTo>
                    <a:pt x="16" y="23"/>
                  </a:lnTo>
                  <a:lnTo>
                    <a:pt x="13" y="23"/>
                  </a:lnTo>
                  <a:lnTo>
                    <a:pt x="10" y="22"/>
                  </a:lnTo>
                  <a:lnTo>
                    <a:pt x="7" y="20"/>
                  </a:lnTo>
                  <a:lnTo>
                    <a:pt x="6" y="17"/>
                  </a:lnTo>
                  <a:lnTo>
                    <a:pt x="4" y="15"/>
                  </a:lnTo>
                  <a:lnTo>
                    <a:pt x="1" y="12"/>
                  </a:lnTo>
                  <a:lnTo>
                    <a:pt x="1" y="9"/>
                  </a:lnTo>
                  <a:lnTo>
                    <a:pt x="0" y="6"/>
                  </a:lnTo>
                  <a:lnTo>
                    <a:pt x="0" y="5"/>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12" name="Google Shape;2912;p53"/>
            <p:cNvSpPr/>
            <p:nvPr/>
          </p:nvSpPr>
          <p:spPr>
            <a:xfrm>
              <a:off x="4379" y="3310"/>
              <a:ext cx="45" cy="23"/>
            </a:xfrm>
            <a:custGeom>
              <a:avLst/>
              <a:gdLst/>
              <a:ahLst/>
              <a:cxnLst/>
              <a:rect l="l" t="t" r="r" b="b"/>
              <a:pathLst>
                <a:path w="49" h="24" extrusionOk="0">
                  <a:moveTo>
                    <a:pt x="5" y="0"/>
                  </a:moveTo>
                  <a:lnTo>
                    <a:pt x="8" y="3"/>
                  </a:lnTo>
                  <a:lnTo>
                    <a:pt x="14" y="6"/>
                  </a:lnTo>
                  <a:lnTo>
                    <a:pt x="17" y="7"/>
                  </a:lnTo>
                  <a:lnTo>
                    <a:pt x="20" y="9"/>
                  </a:lnTo>
                  <a:lnTo>
                    <a:pt x="23" y="10"/>
                  </a:lnTo>
                  <a:lnTo>
                    <a:pt x="26" y="10"/>
                  </a:lnTo>
                  <a:lnTo>
                    <a:pt x="29" y="12"/>
                  </a:lnTo>
                  <a:lnTo>
                    <a:pt x="32" y="13"/>
                  </a:lnTo>
                  <a:lnTo>
                    <a:pt x="35" y="15"/>
                  </a:lnTo>
                  <a:lnTo>
                    <a:pt x="38" y="16"/>
                  </a:lnTo>
                  <a:lnTo>
                    <a:pt x="40" y="18"/>
                  </a:lnTo>
                  <a:lnTo>
                    <a:pt x="43" y="19"/>
                  </a:lnTo>
                  <a:lnTo>
                    <a:pt x="46" y="19"/>
                  </a:lnTo>
                  <a:lnTo>
                    <a:pt x="49" y="21"/>
                  </a:lnTo>
                  <a:lnTo>
                    <a:pt x="47" y="23"/>
                  </a:lnTo>
                  <a:lnTo>
                    <a:pt x="44" y="24"/>
                  </a:lnTo>
                  <a:lnTo>
                    <a:pt x="40" y="24"/>
                  </a:lnTo>
                  <a:lnTo>
                    <a:pt x="37" y="24"/>
                  </a:lnTo>
                  <a:lnTo>
                    <a:pt x="32" y="23"/>
                  </a:lnTo>
                  <a:lnTo>
                    <a:pt x="28" y="23"/>
                  </a:lnTo>
                  <a:lnTo>
                    <a:pt x="23" y="19"/>
                  </a:lnTo>
                  <a:lnTo>
                    <a:pt x="17" y="18"/>
                  </a:lnTo>
                  <a:lnTo>
                    <a:pt x="12" y="15"/>
                  </a:lnTo>
                  <a:lnTo>
                    <a:pt x="8" y="13"/>
                  </a:lnTo>
                  <a:lnTo>
                    <a:pt x="3" y="10"/>
                  </a:lnTo>
                  <a:lnTo>
                    <a:pt x="1" y="7"/>
                  </a:lnTo>
                  <a:lnTo>
                    <a:pt x="0" y="4"/>
                  </a:lnTo>
                  <a:lnTo>
                    <a:pt x="0" y="3"/>
                  </a:lnTo>
                  <a:lnTo>
                    <a:pt x="1" y="1"/>
                  </a:lnTo>
                  <a:lnTo>
                    <a:pt x="5" y="0"/>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13" name="Google Shape;2913;p53"/>
            <p:cNvSpPr/>
            <p:nvPr/>
          </p:nvSpPr>
          <p:spPr>
            <a:xfrm>
              <a:off x="4343" y="3308"/>
              <a:ext cx="26" cy="19"/>
            </a:xfrm>
            <a:custGeom>
              <a:avLst/>
              <a:gdLst/>
              <a:ahLst/>
              <a:cxnLst/>
              <a:rect l="l" t="t" r="r" b="b"/>
              <a:pathLst>
                <a:path w="29" h="20" extrusionOk="0">
                  <a:moveTo>
                    <a:pt x="0" y="2"/>
                  </a:moveTo>
                  <a:lnTo>
                    <a:pt x="3" y="0"/>
                  </a:lnTo>
                  <a:lnTo>
                    <a:pt x="6" y="0"/>
                  </a:lnTo>
                  <a:lnTo>
                    <a:pt x="9" y="2"/>
                  </a:lnTo>
                  <a:lnTo>
                    <a:pt x="12" y="5"/>
                  </a:lnTo>
                  <a:lnTo>
                    <a:pt x="17" y="8"/>
                  </a:lnTo>
                  <a:lnTo>
                    <a:pt x="20" y="11"/>
                  </a:lnTo>
                  <a:lnTo>
                    <a:pt x="25" y="12"/>
                  </a:lnTo>
                  <a:lnTo>
                    <a:pt x="28" y="15"/>
                  </a:lnTo>
                  <a:lnTo>
                    <a:pt x="29" y="15"/>
                  </a:lnTo>
                  <a:lnTo>
                    <a:pt x="29" y="18"/>
                  </a:lnTo>
                  <a:lnTo>
                    <a:pt x="28" y="20"/>
                  </a:lnTo>
                  <a:lnTo>
                    <a:pt x="26" y="20"/>
                  </a:lnTo>
                  <a:lnTo>
                    <a:pt x="23" y="20"/>
                  </a:lnTo>
                  <a:lnTo>
                    <a:pt x="20" y="20"/>
                  </a:lnTo>
                  <a:lnTo>
                    <a:pt x="19" y="18"/>
                  </a:lnTo>
                  <a:lnTo>
                    <a:pt x="15" y="17"/>
                  </a:lnTo>
                  <a:lnTo>
                    <a:pt x="12" y="15"/>
                  </a:lnTo>
                  <a:lnTo>
                    <a:pt x="9" y="14"/>
                  </a:lnTo>
                  <a:lnTo>
                    <a:pt x="6" y="12"/>
                  </a:lnTo>
                  <a:lnTo>
                    <a:pt x="5" y="11"/>
                  </a:lnTo>
                  <a:lnTo>
                    <a:pt x="3" y="9"/>
                  </a:lnTo>
                  <a:lnTo>
                    <a:pt x="0" y="6"/>
                  </a:lnTo>
                  <a:lnTo>
                    <a:pt x="0" y="2"/>
                  </a:lnTo>
                  <a:close/>
                </a:path>
              </a:pathLst>
            </a:custGeom>
            <a:solidFill>
              <a:srgbClr val="BABAB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14" name="Google Shape;2914;p53"/>
            <p:cNvSpPr/>
            <p:nvPr/>
          </p:nvSpPr>
          <p:spPr>
            <a:xfrm>
              <a:off x="4169" y="2824"/>
              <a:ext cx="639" cy="521"/>
            </a:xfrm>
            <a:custGeom>
              <a:avLst/>
              <a:gdLst/>
              <a:ahLst/>
              <a:cxnLst/>
              <a:rect l="l" t="t" r="r" b="b"/>
              <a:pathLst>
                <a:path w="693" h="533" extrusionOk="0">
                  <a:moveTo>
                    <a:pt x="340" y="0"/>
                  </a:moveTo>
                  <a:lnTo>
                    <a:pt x="330" y="7"/>
                  </a:lnTo>
                  <a:lnTo>
                    <a:pt x="321" y="14"/>
                  </a:lnTo>
                  <a:lnTo>
                    <a:pt x="311" y="20"/>
                  </a:lnTo>
                  <a:lnTo>
                    <a:pt x="300" y="26"/>
                  </a:lnTo>
                  <a:lnTo>
                    <a:pt x="289" y="32"/>
                  </a:lnTo>
                  <a:lnTo>
                    <a:pt x="280" y="36"/>
                  </a:lnTo>
                  <a:lnTo>
                    <a:pt x="269" y="43"/>
                  </a:lnTo>
                  <a:lnTo>
                    <a:pt x="259" y="49"/>
                  </a:lnTo>
                  <a:lnTo>
                    <a:pt x="249" y="55"/>
                  </a:lnTo>
                  <a:lnTo>
                    <a:pt x="239" y="61"/>
                  </a:lnTo>
                  <a:lnTo>
                    <a:pt x="228" y="67"/>
                  </a:lnTo>
                  <a:lnTo>
                    <a:pt x="219" y="75"/>
                  </a:lnTo>
                  <a:lnTo>
                    <a:pt x="208" y="82"/>
                  </a:lnTo>
                  <a:lnTo>
                    <a:pt x="199" y="90"/>
                  </a:lnTo>
                  <a:lnTo>
                    <a:pt x="191" y="98"/>
                  </a:lnTo>
                  <a:lnTo>
                    <a:pt x="182" y="108"/>
                  </a:lnTo>
                  <a:lnTo>
                    <a:pt x="179" y="111"/>
                  </a:lnTo>
                  <a:lnTo>
                    <a:pt x="174" y="114"/>
                  </a:lnTo>
                  <a:lnTo>
                    <a:pt x="170" y="119"/>
                  </a:lnTo>
                  <a:lnTo>
                    <a:pt x="168" y="122"/>
                  </a:lnTo>
                  <a:lnTo>
                    <a:pt x="156" y="134"/>
                  </a:lnTo>
                  <a:lnTo>
                    <a:pt x="144" y="148"/>
                  </a:lnTo>
                  <a:lnTo>
                    <a:pt x="132" y="160"/>
                  </a:lnTo>
                  <a:lnTo>
                    <a:pt x="119" y="173"/>
                  </a:lnTo>
                  <a:lnTo>
                    <a:pt x="107" y="185"/>
                  </a:lnTo>
                  <a:lnTo>
                    <a:pt x="93" y="197"/>
                  </a:lnTo>
                  <a:lnTo>
                    <a:pt x="83" y="209"/>
                  </a:lnTo>
                  <a:lnTo>
                    <a:pt x="70" y="223"/>
                  </a:lnTo>
                  <a:lnTo>
                    <a:pt x="60" y="237"/>
                  </a:lnTo>
                  <a:lnTo>
                    <a:pt x="49" y="249"/>
                  </a:lnTo>
                  <a:lnTo>
                    <a:pt x="38" y="263"/>
                  </a:lnTo>
                  <a:lnTo>
                    <a:pt x="29" y="276"/>
                  </a:lnTo>
                  <a:lnTo>
                    <a:pt x="20" y="290"/>
                  </a:lnTo>
                  <a:lnTo>
                    <a:pt x="14" y="306"/>
                  </a:lnTo>
                  <a:lnTo>
                    <a:pt x="6" y="319"/>
                  </a:lnTo>
                  <a:lnTo>
                    <a:pt x="2" y="335"/>
                  </a:lnTo>
                  <a:lnTo>
                    <a:pt x="0" y="345"/>
                  </a:lnTo>
                  <a:lnTo>
                    <a:pt x="0" y="356"/>
                  </a:lnTo>
                  <a:lnTo>
                    <a:pt x="0" y="367"/>
                  </a:lnTo>
                  <a:lnTo>
                    <a:pt x="2" y="377"/>
                  </a:lnTo>
                  <a:lnTo>
                    <a:pt x="2" y="388"/>
                  </a:lnTo>
                  <a:lnTo>
                    <a:pt x="3" y="399"/>
                  </a:lnTo>
                  <a:lnTo>
                    <a:pt x="5" y="409"/>
                  </a:lnTo>
                  <a:lnTo>
                    <a:pt x="8" y="420"/>
                  </a:lnTo>
                  <a:lnTo>
                    <a:pt x="9" y="429"/>
                  </a:lnTo>
                  <a:lnTo>
                    <a:pt x="14" y="439"/>
                  </a:lnTo>
                  <a:lnTo>
                    <a:pt x="17" y="448"/>
                  </a:lnTo>
                  <a:lnTo>
                    <a:pt x="23" y="457"/>
                  </a:lnTo>
                  <a:lnTo>
                    <a:pt x="29" y="466"/>
                  </a:lnTo>
                  <a:lnTo>
                    <a:pt x="35" y="474"/>
                  </a:lnTo>
                  <a:lnTo>
                    <a:pt x="44" y="481"/>
                  </a:lnTo>
                  <a:lnTo>
                    <a:pt x="54" y="489"/>
                  </a:lnTo>
                  <a:lnTo>
                    <a:pt x="58" y="492"/>
                  </a:lnTo>
                  <a:lnTo>
                    <a:pt x="63" y="495"/>
                  </a:lnTo>
                  <a:lnTo>
                    <a:pt x="67" y="498"/>
                  </a:lnTo>
                  <a:lnTo>
                    <a:pt x="72" y="501"/>
                  </a:lnTo>
                  <a:lnTo>
                    <a:pt x="76" y="503"/>
                  </a:lnTo>
                  <a:lnTo>
                    <a:pt x="83" y="506"/>
                  </a:lnTo>
                  <a:lnTo>
                    <a:pt x="87" y="507"/>
                  </a:lnTo>
                  <a:lnTo>
                    <a:pt x="93" y="509"/>
                  </a:lnTo>
                  <a:lnTo>
                    <a:pt x="98" y="510"/>
                  </a:lnTo>
                  <a:lnTo>
                    <a:pt x="104" y="512"/>
                  </a:lnTo>
                  <a:lnTo>
                    <a:pt x="109" y="513"/>
                  </a:lnTo>
                  <a:lnTo>
                    <a:pt x="113" y="515"/>
                  </a:lnTo>
                  <a:lnTo>
                    <a:pt x="119" y="516"/>
                  </a:lnTo>
                  <a:lnTo>
                    <a:pt x="124" y="518"/>
                  </a:lnTo>
                  <a:lnTo>
                    <a:pt x="130" y="518"/>
                  </a:lnTo>
                  <a:lnTo>
                    <a:pt x="136" y="520"/>
                  </a:lnTo>
                  <a:lnTo>
                    <a:pt x="145" y="523"/>
                  </a:lnTo>
                  <a:lnTo>
                    <a:pt x="156" y="527"/>
                  </a:lnTo>
                  <a:lnTo>
                    <a:pt x="165" y="529"/>
                  </a:lnTo>
                  <a:lnTo>
                    <a:pt x="176" y="530"/>
                  </a:lnTo>
                  <a:lnTo>
                    <a:pt x="187" y="532"/>
                  </a:lnTo>
                  <a:lnTo>
                    <a:pt x="197" y="532"/>
                  </a:lnTo>
                  <a:lnTo>
                    <a:pt x="207" y="532"/>
                  </a:lnTo>
                  <a:lnTo>
                    <a:pt x="217" y="533"/>
                  </a:lnTo>
                  <a:lnTo>
                    <a:pt x="228" y="532"/>
                  </a:lnTo>
                  <a:lnTo>
                    <a:pt x="239" y="532"/>
                  </a:lnTo>
                  <a:lnTo>
                    <a:pt x="249" y="530"/>
                  </a:lnTo>
                  <a:lnTo>
                    <a:pt x="260" y="530"/>
                  </a:lnTo>
                  <a:lnTo>
                    <a:pt x="271" y="529"/>
                  </a:lnTo>
                  <a:lnTo>
                    <a:pt x="282" y="529"/>
                  </a:lnTo>
                  <a:lnTo>
                    <a:pt x="292" y="529"/>
                  </a:lnTo>
                  <a:lnTo>
                    <a:pt x="303" y="529"/>
                  </a:lnTo>
                  <a:lnTo>
                    <a:pt x="317" y="527"/>
                  </a:lnTo>
                  <a:lnTo>
                    <a:pt x="330" y="526"/>
                  </a:lnTo>
                  <a:lnTo>
                    <a:pt x="344" y="524"/>
                  </a:lnTo>
                  <a:lnTo>
                    <a:pt x="358" y="521"/>
                  </a:lnTo>
                  <a:lnTo>
                    <a:pt x="372" y="518"/>
                  </a:lnTo>
                  <a:lnTo>
                    <a:pt x="386" y="515"/>
                  </a:lnTo>
                  <a:lnTo>
                    <a:pt x="398" y="512"/>
                  </a:lnTo>
                  <a:lnTo>
                    <a:pt x="412" y="507"/>
                  </a:lnTo>
                  <a:lnTo>
                    <a:pt x="425" y="503"/>
                  </a:lnTo>
                  <a:lnTo>
                    <a:pt x="438" y="497"/>
                  </a:lnTo>
                  <a:lnTo>
                    <a:pt x="450" y="491"/>
                  </a:lnTo>
                  <a:lnTo>
                    <a:pt x="464" y="484"/>
                  </a:lnTo>
                  <a:lnTo>
                    <a:pt x="474" y="477"/>
                  </a:lnTo>
                  <a:lnTo>
                    <a:pt x="487" y="469"/>
                  </a:lnTo>
                  <a:lnTo>
                    <a:pt x="499" y="461"/>
                  </a:lnTo>
                  <a:lnTo>
                    <a:pt x="509" y="452"/>
                  </a:lnTo>
                  <a:lnTo>
                    <a:pt x="516" y="448"/>
                  </a:lnTo>
                  <a:lnTo>
                    <a:pt x="522" y="443"/>
                  </a:lnTo>
                  <a:lnTo>
                    <a:pt x="526" y="439"/>
                  </a:lnTo>
                  <a:lnTo>
                    <a:pt x="532" y="435"/>
                  </a:lnTo>
                  <a:lnTo>
                    <a:pt x="537" y="431"/>
                  </a:lnTo>
                  <a:lnTo>
                    <a:pt x="542" y="428"/>
                  </a:lnTo>
                  <a:lnTo>
                    <a:pt x="548" y="423"/>
                  </a:lnTo>
                  <a:lnTo>
                    <a:pt x="552" y="420"/>
                  </a:lnTo>
                  <a:lnTo>
                    <a:pt x="558" y="416"/>
                  </a:lnTo>
                  <a:lnTo>
                    <a:pt x="563" y="411"/>
                  </a:lnTo>
                  <a:lnTo>
                    <a:pt x="568" y="406"/>
                  </a:lnTo>
                  <a:lnTo>
                    <a:pt x="574" y="402"/>
                  </a:lnTo>
                  <a:lnTo>
                    <a:pt x="577" y="397"/>
                  </a:lnTo>
                  <a:lnTo>
                    <a:pt x="583" y="393"/>
                  </a:lnTo>
                  <a:lnTo>
                    <a:pt x="588" y="387"/>
                  </a:lnTo>
                  <a:lnTo>
                    <a:pt x="594" y="382"/>
                  </a:lnTo>
                  <a:lnTo>
                    <a:pt x="601" y="376"/>
                  </a:lnTo>
                  <a:lnTo>
                    <a:pt x="609" y="370"/>
                  </a:lnTo>
                  <a:lnTo>
                    <a:pt x="615" y="364"/>
                  </a:lnTo>
                  <a:lnTo>
                    <a:pt x="623" y="358"/>
                  </a:lnTo>
                  <a:lnTo>
                    <a:pt x="629" y="350"/>
                  </a:lnTo>
                  <a:lnTo>
                    <a:pt x="635" y="342"/>
                  </a:lnTo>
                  <a:lnTo>
                    <a:pt x="641" y="335"/>
                  </a:lnTo>
                  <a:lnTo>
                    <a:pt x="647" y="327"/>
                  </a:lnTo>
                  <a:lnTo>
                    <a:pt x="650" y="318"/>
                  </a:lnTo>
                  <a:lnTo>
                    <a:pt x="655" y="310"/>
                  </a:lnTo>
                  <a:lnTo>
                    <a:pt x="659" y="302"/>
                  </a:lnTo>
                  <a:lnTo>
                    <a:pt x="664" y="295"/>
                  </a:lnTo>
                  <a:lnTo>
                    <a:pt x="667" y="286"/>
                  </a:lnTo>
                  <a:lnTo>
                    <a:pt x="670" y="278"/>
                  </a:lnTo>
                  <a:lnTo>
                    <a:pt x="673" y="269"/>
                  </a:lnTo>
                  <a:lnTo>
                    <a:pt x="676" y="261"/>
                  </a:lnTo>
                  <a:lnTo>
                    <a:pt x="678" y="255"/>
                  </a:lnTo>
                  <a:lnTo>
                    <a:pt x="679" y="250"/>
                  </a:lnTo>
                  <a:lnTo>
                    <a:pt x="681" y="244"/>
                  </a:lnTo>
                  <a:lnTo>
                    <a:pt x="684" y="240"/>
                  </a:lnTo>
                  <a:lnTo>
                    <a:pt x="685" y="234"/>
                  </a:lnTo>
                  <a:lnTo>
                    <a:pt x="685" y="229"/>
                  </a:lnTo>
                  <a:lnTo>
                    <a:pt x="687" y="223"/>
                  </a:lnTo>
                  <a:lnTo>
                    <a:pt x="690" y="218"/>
                  </a:lnTo>
                  <a:lnTo>
                    <a:pt x="690" y="212"/>
                  </a:lnTo>
                  <a:lnTo>
                    <a:pt x="692" y="206"/>
                  </a:lnTo>
                  <a:lnTo>
                    <a:pt x="692" y="202"/>
                  </a:lnTo>
                  <a:lnTo>
                    <a:pt x="693" y="195"/>
                  </a:lnTo>
                  <a:lnTo>
                    <a:pt x="693" y="189"/>
                  </a:lnTo>
                  <a:lnTo>
                    <a:pt x="693" y="185"/>
                  </a:lnTo>
                  <a:lnTo>
                    <a:pt x="692" y="179"/>
                  </a:lnTo>
                  <a:lnTo>
                    <a:pt x="692" y="174"/>
                  </a:lnTo>
                  <a:lnTo>
                    <a:pt x="688" y="174"/>
                  </a:lnTo>
                  <a:lnTo>
                    <a:pt x="687" y="176"/>
                  </a:lnTo>
                  <a:lnTo>
                    <a:pt x="684" y="176"/>
                  </a:lnTo>
                  <a:lnTo>
                    <a:pt x="682" y="177"/>
                  </a:lnTo>
                  <a:lnTo>
                    <a:pt x="681" y="188"/>
                  </a:lnTo>
                  <a:lnTo>
                    <a:pt x="681" y="200"/>
                  </a:lnTo>
                  <a:lnTo>
                    <a:pt x="678" y="212"/>
                  </a:lnTo>
                  <a:lnTo>
                    <a:pt x="676" y="224"/>
                  </a:lnTo>
                  <a:lnTo>
                    <a:pt x="672" y="235"/>
                  </a:lnTo>
                  <a:lnTo>
                    <a:pt x="669" y="247"/>
                  </a:lnTo>
                  <a:lnTo>
                    <a:pt x="666" y="260"/>
                  </a:lnTo>
                  <a:lnTo>
                    <a:pt x="661" y="272"/>
                  </a:lnTo>
                  <a:lnTo>
                    <a:pt x="656" y="283"/>
                  </a:lnTo>
                  <a:lnTo>
                    <a:pt x="652" y="293"/>
                  </a:lnTo>
                  <a:lnTo>
                    <a:pt x="646" y="304"/>
                  </a:lnTo>
                  <a:lnTo>
                    <a:pt x="640" y="315"/>
                  </a:lnTo>
                  <a:lnTo>
                    <a:pt x="633" y="324"/>
                  </a:lnTo>
                  <a:lnTo>
                    <a:pt x="627" y="333"/>
                  </a:lnTo>
                  <a:lnTo>
                    <a:pt x="620" y="342"/>
                  </a:lnTo>
                  <a:lnTo>
                    <a:pt x="614" y="351"/>
                  </a:lnTo>
                  <a:lnTo>
                    <a:pt x="609" y="356"/>
                  </a:lnTo>
                  <a:lnTo>
                    <a:pt x="604" y="361"/>
                  </a:lnTo>
                  <a:lnTo>
                    <a:pt x="598" y="365"/>
                  </a:lnTo>
                  <a:lnTo>
                    <a:pt x="594" y="370"/>
                  </a:lnTo>
                  <a:lnTo>
                    <a:pt x="589" y="373"/>
                  </a:lnTo>
                  <a:lnTo>
                    <a:pt x="583" y="377"/>
                  </a:lnTo>
                  <a:lnTo>
                    <a:pt x="578" y="382"/>
                  </a:lnTo>
                  <a:lnTo>
                    <a:pt x="574" y="387"/>
                  </a:lnTo>
                  <a:lnTo>
                    <a:pt x="568" y="390"/>
                  </a:lnTo>
                  <a:lnTo>
                    <a:pt x="563" y="394"/>
                  </a:lnTo>
                  <a:lnTo>
                    <a:pt x="557" y="397"/>
                  </a:lnTo>
                  <a:lnTo>
                    <a:pt x="552" y="402"/>
                  </a:lnTo>
                  <a:lnTo>
                    <a:pt x="546" y="405"/>
                  </a:lnTo>
                  <a:lnTo>
                    <a:pt x="542" y="409"/>
                  </a:lnTo>
                  <a:lnTo>
                    <a:pt x="537" y="414"/>
                  </a:lnTo>
                  <a:lnTo>
                    <a:pt x="532" y="417"/>
                  </a:lnTo>
                  <a:lnTo>
                    <a:pt x="526" y="423"/>
                  </a:lnTo>
                  <a:lnTo>
                    <a:pt x="520" y="429"/>
                  </a:lnTo>
                  <a:lnTo>
                    <a:pt x="513" y="434"/>
                  </a:lnTo>
                  <a:lnTo>
                    <a:pt x="506" y="439"/>
                  </a:lnTo>
                  <a:lnTo>
                    <a:pt x="500" y="443"/>
                  </a:lnTo>
                  <a:lnTo>
                    <a:pt x="494" y="449"/>
                  </a:lnTo>
                  <a:lnTo>
                    <a:pt x="488" y="452"/>
                  </a:lnTo>
                  <a:lnTo>
                    <a:pt x="482" y="457"/>
                  </a:lnTo>
                  <a:lnTo>
                    <a:pt x="476" y="461"/>
                  </a:lnTo>
                  <a:lnTo>
                    <a:pt x="468" y="466"/>
                  </a:lnTo>
                  <a:lnTo>
                    <a:pt x="462" y="469"/>
                  </a:lnTo>
                  <a:lnTo>
                    <a:pt x="456" y="472"/>
                  </a:lnTo>
                  <a:lnTo>
                    <a:pt x="448" y="475"/>
                  </a:lnTo>
                  <a:lnTo>
                    <a:pt x="442" y="480"/>
                  </a:lnTo>
                  <a:lnTo>
                    <a:pt x="435" y="483"/>
                  </a:lnTo>
                  <a:lnTo>
                    <a:pt x="428" y="486"/>
                  </a:lnTo>
                  <a:lnTo>
                    <a:pt x="421" y="489"/>
                  </a:lnTo>
                  <a:lnTo>
                    <a:pt x="412" y="492"/>
                  </a:lnTo>
                  <a:lnTo>
                    <a:pt x="404" y="495"/>
                  </a:lnTo>
                  <a:lnTo>
                    <a:pt x="395" y="498"/>
                  </a:lnTo>
                  <a:lnTo>
                    <a:pt x="387" y="500"/>
                  </a:lnTo>
                  <a:lnTo>
                    <a:pt x="379" y="503"/>
                  </a:lnTo>
                  <a:lnTo>
                    <a:pt x="370" y="506"/>
                  </a:lnTo>
                  <a:lnTo>
                    <a:pt x="363" y="509"/>
                  </a:lnTo>
                  <a:lnTo>
                    <a:pt x="353" y="510"/>
                  </a:lnTo>
                  <a:lnTo>
                    <a:pt x="346" y="513"/>
                  </a:lnTo>
                  <a:lnTo>
                    <a:pt x="337" y="515"/>
                  </a:lnTo>
                  <a:lnTo>
                    <a:pt x="329" y="516"/>
                  </a:lnTo>
                  <a:lnTo>
                    <a:pt x="320" y="518"/>
                  </a:lnTo>
                  <a:lnTo>
                    <a:pt x="311" y="518"/>
                  </a:lnTo>
                  <a:lnTo>
                    <a:pt x="303" y="518"/>
                  </a:lnTo>
                  <a:lnTo>
                    <a:pt x="294" y="520"/>
                  </a:lnTo>
                  <a:lnTo>
                    <a:pt x="286" y="518"/>
                  </a:lnTo>
                  <a:lnTo>
                    <a:pt x="278" y="518"/>
                  </a:lnTo>
                  <a:lnTo>
                    <a:pt x="271" y="518"/>
                  </a:lnTo>
                  <a:lnTo>
                    <a:pt x="263" y="518"/>
                  </a:lnTo>
                  <a:lnTo>
                    <a:pt x="256" y="518"/>
                  </a:lnTo>
                  <a:lnTo>
                    <a:pt x="248" y="520"/>
                  </a:lnTo>
                  <a:lnTo>
                    <a:pt x="240" y="520"/>
                  </a:lnTo>
                  <a:lnTo>
                    <a:pt x="234" y="521"/>
                  </a:lnTo>
                  <a:lnTo>
                    <a:pt x="226" y="521"/>
                  </a:lnTo>
                  <a:lnTo>
                    <a:pt x="219" y="521"/>
                  </a:lnTo>
                  <a:lnTo>
                    <a:pt x="211" y="521"/>
                  </a:lnTo>
                  <a:lnTo>
                    <a:pt x="203" y="521"/>
                  </a:lnTo>
                  <a:lnTo>
                    <a:pt x="197" y="521"/>
                  </a:lnTo>
                  <a:lnTo>
                    <a:pt x="190" y="521"/>
                  </a:lnTo>
                  <a:lnTo>
                    <a:pt x="182" y="520"/>
                  </a:lnTo>
                  <a:lnTo>
                    <a:pt x="174" y="520"/>
                  </a:lnTo>
                  <a:lnTo>
                    <a:pt x="168" y="516"/>
                  </a:lnTo>
                  <a:lnTo>
                    <a:pt x="161" y="515"/>
                  </a:lnTo>
                  <a:lnTo>
                    <a:pt x="155" y="513"/>
                  </a:lnTo>
                  <a:lnTo>
                    <a:pt x="148" y="512"/>
                  </a:lnTo>
                  <a:lnTo>
                    <a:pt x="141" y="510"/>
                  </a:lnTo>
                  <a:lnTo>
                    <a:pt x="135" y="509"/>
                  </a:lnTo>
                  <a:lnTo>
                    <a:pt x="129" y="509"/>
                  </a:lnTo>
                  <a:lnTo>
                    <a:pt x="122" y="507"/>
                  </a:lnTo>
                  <a:lnTo>
                    <a:pt x="115" y="506"/>
                  </a:lnTo>
                  <a:lnTo>
                    <a:pt x="109" y="504"/>
                  </a:lnTo>
                  <a:lnTo>
                    <a:pt x="103" y="503"/>
                  </a:lnTo>
                  <a:lnTo>
                    <a:pt x="96" y="501"/>
                  </a:lnTo>
                  <a:lnTo>
                    <a:pt x="90" y="498"/>
                  </a:lnTo>
                  <a:lnTo>
                    <a:pt x="84" y="495"/>
                  </a:lnTo>
                  <a:lnTo>
                    <a:pt x="78" y="492"/>
                  </a:lnTo>
                  <a:lnTo>
                    <a:pt x="73" y="487"/>
                  </a:lnTo>
                  <a:lnTo>
                    <a:pt x="63" y="483"/>
                  </a:lnTo>
                  <a:lnTo>
                    <a:pt x="52" y="475"/>
                  </a:lnTo>
                  <a:lnTo>
                    <a:pt x="43" y="468"/>
                  </a:lnTo>
                  <a:lnTo>
                    <a:pt x="35" y="458"/>
                  </a:lnTo>
                  <a:lnTo>
                    <a:pt x="29" y="449"/>
                  </a:lnTo>
                  <a:lnTo>
                    <a:pt x="24" y="440"/>
                  </a:lnTo>
                  <a:lnTo>
                    <a:pt x="20" y="429"/>
                  </a:lnTo>
                  <a:lnTo>
                    <a:pt x="17" y="419"/>
                  </a:lnTo>
                  <a:lnTo>
                    <a:pt x="14" y="406"/>
                  </a:lnTo>
                  <a:lnTo>
                    <a:pt x="12" y="394"/>
                  </a:lnTo>
                  <a:lnTo>
                    <a:pt x="11" y="383"/>
                  </a:lnTo>
                  <a:lnTo>
                    <a:pt x="11" y="371"/>
                  </a:lnTo>
                  <a:lnTo>
                    <a:pt x="9" y="359"/>
                  </a:lnTo>
                  <a:lnTo>
                    <a:pt x="11" y="348"/>
                  </a:lnTo>
                  <a:lnTo>
                    <a:pt x="11" y="336"/>
                  </a:lnTo>
                  <a:lnTo>
                    <a:pt x="12" y="325"/>
                  </a:lnTo>
                  <a:lnTo>
                    <a:pt x="18" y="313"/>
                  </a:lnTo>
                  <a:lnTo>
                    <a:pt x="26" y="301"/>
                  </a:lnTo>
                  <a:lnTo>
                    <a:pt x="32" y="289"/>
                  </a:lnTo>
                  <a:lnTo>
                    <a:pt x="40" y="278"/>
                  </a:lnTo>
                  <a:lnTo>
                    <a:pt x="49" y="266"/>
                  </a:lnTo>
                  <a:lnTo>
                    <a:pt x="57" y="255"/>
                  </a:lnTo>
                  <a:lnTo>
                    <a:pt x="66" y="244"/>
                  </a:lnTo>
                  <a:lnTo>
                    <a:pt x="75" y="232"/>
                  </a:lnTo>
                  <a:lnTo>
                    <a:pt x="84" y="221"/>
                  </a:lnTo>
                  <a:lnTo>
                    <a:pt x="95" y="211"/>
                  </a:lnTo>
                  <a:lnTo>
                    <a:pt x="104" y="200"/>
                  </a:lnTo>
                  <a:lnTo>
                    <a:pt x="115" y="189"/>
                  </a:lnTo>
                  <a:lnTo>
                    <a:pt x="124" y="179"/>
                  </a:lnTo>
                  <a:lnTo>
                    <a:pt x="135" y="168"/>
                  </a:lnTo>
                  <a:lnTo>
                    <a:pt x="145" y="157"/>
                  </a:lnTo>
                  <a:lnTo>
                    <a:pt x="156" y="147"/>
                  </a:lnTo>
                  <a:lnTo>
                    <a:pt x="159" y="142"/>
                  </a:lnTo>
                  <a:lnTo>
                    <a:pt x="162" y="137"/>
                  </a:lnTo>
                  <a:lnTo>
                    <a:pt x="167" y="133"/>
                  </a:lnTo>
                  <a:lnTo>
                    <a:pt x="173" y="130"/>
                  </a:lnTo>
                  <a:lnTo>
                    <a:pt x="177" y="125"/>
                  </a:lnTo>
                  <a:lnTo>
                    <a:pt x="181" y="122"/>
                  </a:lnTo>
                  <a:lnTo>
                    <a:pt x="185" y="117"/>
                  </a:lnTo>
                  <a:lnTo>
                    <a:pt x="188" y="114"/>
                  </a:lnTo>
                  <a:lnTo>
                    <a:pt x="193" y="107"/>
                  </a:lnTo>
                  <a:lnTo>
                    <a:pt x="199" y="101"/>
                  </a:lnTo>
                  <a:lnTo>
                    <a:pt x="205" y="93"/>
                  </a:lnTo>
                  <a:lnTo>
                    <a:pt x="213" y="88"/>
                  </a:lnTo>
                  <a:lnTo>
                    <a:pt x="219" y="82"/>
                  </a:lnTo>
                  <a:lnTo>
                    <a:pt x="225" y="78"/>
                  </a:lnTo>
                  <a:lnTo>
                    <a:pt x="233" y="75"/>
                  </a:lnTo>
                  <a:lnTo>
                    <a:pt x="240" y="70"/>
                  </a:lnTo>
                  <a:lnTo>
                    <a:pt x="248" y="65"/>
                  </a:lnTo>
                  <a:lnTo>
                    <a:pt x="254" y="61"/>
                  </a:lnTo>
                  <a:lnTo>
                    <a:pt x="262" y="56"/>
                  </a:lnTo>
                  <a:lnTo>
                    <a:pt x="269" y="53"/>
                  </a:lnTo>
                  <a:lnTo>
                    <a:pt x="277" y="49"/>
                  </a:lnTo>
                  <a:lnTo>
                    <a:pt x="285" y="46"/>
                  </a:lnTo>
                  <a:lnTo>
                    <a:pt x="291" y="41"/>
                  </a:lnTo>
                  <a:lnTo>
                    <a:pt x="298" y="36"/>
                  </a:lnTo>
                  <a:lnTo>
                    <a:pt x="300" y="35"/>
                  </a:lnTo>
                  <a:lnTo>
                    <a:pt x="303" y="33"/>
                  </a:lnTo>
                  <a:lnTo>
                    <a:pt x="304" y="32"/>
                  </a:lnTo>
                  <a:lnTo>
                    <a:pt x="308" y="30"/>
                  </a:lnTo>
                  <a:lnTo>
                    <a:pt x="311" y="29"/>
                  </a:lnTo>
                  <a:lnTo>
                    <a:pt x="314" y="27"/>
                  </a:lnTo>
                  <a:lnTo>
                    <a:pt x="318" y="26"/>
                  </a:lnTo>
                  <a:lnTo>
                    <a:pt x="321" y="24"/>
                  </a:lnTo>
                  <a:lnTo>
                    <a:pt x="324" y="21"/>
                  </a:lnTo>
                  <a:lnTo>
                    <a:pt x="327" y="20"/>
                  </a:lnTo>
                  <a:lnTo>
                    <a:pt x="330" y="18"/>
                  </a:lnTo>
                  <a:lnTo>
                    <a:pt x="334" y="17"/>
                  </a:lnTo>
                  <a:lnTo>
                    <a:pt x="338" y="14"/>
                  </a:lnTo>
                  <a:lnTo>
                    <a:pt x="341" y="10"/>
                  </a:lnTo>
                  <a:lnTo>
                    <a:pt x="341" y="7"/>
                  </a:lnTo>
                  <a:lnTo>
                    <a:pt x="341" y="4"/>
                  </a:lnTo>
                  <a:lnTo>
                    <a:pt x="340" y="1"/>
                  </a:lnTo>
                  <a:lnTo>
                    <a:pt x="34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15" name="Google Shape;2915;p53"/>
            <p:cNvSpPr/>
            <p:nvPr/>
          </p:nvSpPr>
          <p:spPr>
            <a:xfrm>
              <a:off x="5101" y="2178"/>
              <a:ext cx="42" cy="19"/>
            </a:xfrm>
            <a:custGeom>
              <a:avLst/>
              <a:gdLst/>
              <a:ahLst/>
              <a:cxnLst/>
              <a:rect l="l" t="t" r="r" b="b"/>
              <a:pathLst>
                <a:path w="45" h="19" extrusionOk="0">
                  <a:moveTo>
                    <a:pt x="43" y="5"/>
                  </a:moveTo>
                  <a:lnTo>
                    <a:pt x="39" y="8"/>
                  </a:lnTo>
                  <a:lnTo>
                    <a:pt x="34" y="9"/>
                  </a:lnTo>
                  <a:lnTo>
                    <a:pt x="31" y="11"/>
                  </a:lnTo>
                  <a:lnTo>
                    <a:pt x="28" y="13"/>
                  </a:lnTo>
                  <a:lnTo>
                    <a:pt x="25" y="13"/>
                  </a:lnTo>
                  <a:lnTo>
                    <a:pt x="23" y="14"/>
                  </a:lnTo>
                  <a:lnTo>
                    <a:pt x="20" y="14"/>
                  </a:lnTo>
                  <a:lnTo>
                    <a:pt x="17" y="14"/>
                  </a:lnTo>
                  <a:lnTo>
                    <a:pt x="14" y="16"/>
                  </a:lnTo>
                  <a:lnTo>
                    <a:pt x="13" y="17"/>
                  </a:lnTo>
                  <a:lnTo>
                    <a:pt x="8" y="17"/>
                  </a:lnTo>
                  <a:lnTo>
                    <a:pt x="6" y="19"/>
                  </a:lnTo>
                  <a:lnTo>
                    <a:pt x="2" y="19"/>
                  </a:lnTo>
                  <a:lnTo>
                    <a:pt x="0" y="17"/>
                  </a:lnTo>
                  <a:lnTo>
                    <a:pt x="3" y="13"/>
                  </a:lnTo>
                  <a:lnTo>
                    <a:pt x="8" y="9"/>
                  </a:lnTo>
                  <a:lnTo>
                    <a:pt x="9" y="8"/>
                  </a:lnTo>
                  <a:lnTo>
                    <a:pt x="13" y="6"/>
                  </a:lnTo>
                  <a:lnTo>
                    <a:pt x="16" y="6"/>
                  </a:lnTo>
                  <a:lnTo>
                    <a:pt x="19" y="5"/>
                  </a:lnTo>
                  <a:lnTo>
                    <a:pt x="22" y="3"/>
                  </a:lnTo>
                  <a:lnTo>
                    <a:pt x="25" y="2"/>
                  </a:lnTo>
                  <a:lnTo>
                    <a:pt x="28" y="2"/>
                  </a:lnTo>
                  <a:lnTo>
                    <a:pt x="31" y="2"/>
                  </a:lnTo>
                  <a:lnTo>
                    <a:pt x="34" y="0"/>
                  </a:lnTo>
                  <a:lnTo>
                    <a:pt x="37" y="0"/>
                  </a:lnTo>
                  <a:lnTo>
                    <a:pt x="39" y="0"/>
                  </a:lnTo>
                  <a:lnTo>
                    <a:pt x="42" y="0"/>
                  </a:lnTo>
                  <a:lnTo>
                    <a:pt x="45" y="2"/>
                  </a:lnTo>
                  <a:lnTo>
                    <a:pt x="43" y="5"/>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16" name="Google Shape;2916;p53"/>
            <p:cNvSpPr/>
            <p:nvPr/>
          </p:nvSpPr>
          <p:spPr>
            <a:xfrm>
              <a:off x="5113" y="2226"/>
              <a:ext cx="20" cy="38"/>
            </a:xfrm>
            <a:custGeom>
              <a:avLst/>
              <a:gdLst/>
              <a:ahLst/>
              <a:cxnLst/>
              <a:rect l="l" t="t" r="r" b="b"/>
              <a:pathLst>
                <a:path w="22" h="39" extrusionOk="0">
                  <a:moveTo>
                    <a:pt x="22" y="36"/>
                  </a:moveTo>
                  <a:lnTo>
                    <a:pt x="21" y="39"/>
                  </a:lnTo>
                  <a:lnTo>
                    <a:pt x="18" y="39"/>
                  </a:lnTo>
                  <a:lnTo>
                    <a:pt x="13" y="38"/>
                  </a:lnTo>
                  <a:lnTo>
                    <a:pt x="10" y="35"/>
                  </a:lnTo>
                  <a:lnTo>
                    <a:pt x="6" y="30"/>
                  </a:lnTo>
                  <a:lnTo>
                    <a:pt x="4" y="26"/>
                  </a:lnTo>
                  <a:lnTo>
                    <a:pt x="1" y="21"/>
                  </a:lnTo>
                  <a:lnTo>
                    <a:pt x="1" y="17"/>
                  </a:lnTo>
                  <a:lnTo>
                    <a:pt x="0" y="12"/>
                  </a:lnTo>
                  <a:lnTo>
                    <a:pt x="1" y="9"/>
                  </a:lnTo>
                  <a:lnTo>
                    <a:pt x="1" y="6"/>
                  </a:lnTo>
                  <a:lnTo>
                    <a:pt x="3" y="3"/>
                  </a:lnTo>
                  <a:lnTo>
                    <a:pt x="4" y="0"/>
                  </a:lnTo>
                  <a:lnTo>
                    <a:pt x="6" y="0"/>
                  </a:lnTo>
                  <a:lnTo>
                    <a:pt x="7" y="0"/>
                  </a:lnTo>
                  <a:lnTo>
                    <a:pt x="9" y="3"/>
                  </a:lnTo>
                  <a:lnTo>
                    <a:pt x="9" y="6"/>
                  </a:lnTo>
                  <a:lnTo>
                    <a:pt x="10" y="10"/>
                  </a:lnTo>
                  <a:lnTo>
                    <a:pt x="10" y="15"/>
                  </a:lnTo>
                  <a:lnTo>
                    <a:pt x="12" y="20"/>
                  </a:lnTo>
                  <a:lnTo>
                    <a:pt x="13" y="23"/>
                  </a:lnTo>
                  <a:lnTo>
                    <a:pt x="16" y="27"/>
                  </a:lnTo>
                  <a:lnTo>
                    <a:pt x="18" y="32"/>
                  </a:lnTo>
                  <a:lnTo>
                    <a:pt x="22" y="36"/>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17" name="Google Shape;2917;p53"/>
            <p:cNvSpPr/>
            <p:nvPr/>
          </p:nvSpPr>
          <p:spPr>
            <a:xfrm>
              <a:off x="5082" y="2227"/>
              <a:ext cx="62" cy="17"/>
            </a:xfrm>
            <a:custGeom>
              <a:avLst/>
              <a:gdLst/>
              <a:ahLst/>
              <a:cxnLst/>
              <a:rect l="l" t="t" r="r" b="b"/>
              <a:pathLst>
                <a:path w="67" h="17" extrusionOk="0">
                  <a:moveTo>
                    <a:pt x="67" y="6"/>
                  </a:moveTo>
                  <a:lnTo>
                    <a:pt x="63" y="8"/>
                  </a:lnTo>
                  <a:lnTo>
                    <a:pt x="60" y="8"/>
                  </a:lnTo>
                  <a:lnTo>
                    <a:pt x="56" y="8"/>
                  </a:lnTo>
                  <a:lnTo>
                    <a:pt x="52" y="9"/>
                  </a:lnTo>
                  <a:lnTo>
                    <a:pt x="47" y="8"/>
                  </a:lnTo>
                  <a:lnTo>
                    <a:pt x="44" y="8"/>
                  </a:lnTo>
                  <a:lnTo>
                    <a:pt x="40" y="8"/>
                  </a:lnTo>
                  <a:lnTo>
                    <a:pt x="37" y="8"/>
                  </a:lnTo>
                  <a:lnTo>
                    <a:pt x="32" y="8"/>
                  </a:lnTo>
                  <a:lnTo>
                    <a:pt x="27" y="6"/>
                  </a:lnTo>
                  <a:lnTo>
                    <a:pt x="23" y="6"/>
                  </a:lnTo>
                  <a:lnTo>
                    <a:pt x="20" y="8"/>
                  </a:lnTo>
                  <a:lnTo>
                    <a:pt x="17" y="8"/>
                  </a:lnTo>
                  <a:lnTo>
                    <a:pt x="12" y="9"/>
                  </a:lnTo>
                  <a:lnTo>
                    <a:pt x="9" y="12"/>
                  </a:lnTo>
                  <a:lnTo>
                    <a:pt x="8" y="16"/>
                  </a:lnTo>
                  <a:lnTo>
                    <a:pt x="4" y="16"/>
                  </a:lnTo>
                  <a:lnTo>
                    <a:pt x="3" y="17"/>
                  </a:lnTo>
                  <a:lnTo>
                    <a:pt x="1" y="16"/>
                  </a:lnTo>
                  <a:lnTo>
                    <a:pt x="0" y="14"/>
                  </a:lnTo>
                  <a:lnTo>
                    <a:pt x="0" y="12"/>
                  </a:lnTo>
                  <a:lnTo>
                    <a:pt x="1" y="11"/>
                  </a:lnTo>
                  <a:lnTo>
                    <a:pt x="3" y="8"/>
                  </a:lnTo>
                  <a:lnTo>
                    <a:pt x="4" y="6"/>
                  </a:lnTo>
                  <a:lnTo>
                    <a:pt x="6" y="5"/>
                  </a:lnTo>
                  <a:lnTo>
                    <a:pt x="9" y="3"/>
                  </a:lnTo>
                  <a:lnTo>
                    <a:pt x="12" y="2"/>
                  </a:lnTo>
                  <a:lnTo>
                    <a:pt x="17" y="2"/>
                  </a:lnTo>
                  <a:lnTo>
                    <a:pt x="21" y="2"/>
                  </a:lnTo>
                  <a:lnTo>
                    <a:pt x="26" y="2"/>
                  </a:lnTo>
                  <a:lnTo>
                    <a:pt x="30" y="0"/>
                  </a:lnTo>
                  <a:lnTo>
                    <a:pt x="35" y="0"/>
                  </a:lnTo>
                  <a:lnTo>
                    <a:pt x="40" y="0"/>
                  </a:lnTo>
                  <a:lnTo>
                    <a:pt x="44" y="2"/>
                  </a:lnTo>
                  <a:lnTo>
                    <a:pt x="49" y="2"/>
                  </a:lnTo>
                  <a:lnTo>
                    <a:pt x="53" y="2"/>
                  </a:lnTo>
                  <a:lnTo>
                    <a:pt x="58" y="2"/>
                  </a:lnTo>
                  <a:lnTo>
                    <a:pt x="63" y="2"/>
                  </a:lnTo>
                  <a:lnTo>
                    <a:pt x="66" y="2"/>
                  </a:lnTo>
                  <a:lnTo>
                    <a:pt x="67" y="3"/>
                  </a:lnTo>
                  <a:lnTo>
                    <a:pt x="67" y="5"/>
                  </a:lnTo>
                  <a:lnTo>
                    <a:pt x="67" y="6"/>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18" name="Google Shape;2918;p53"/>
            <p:cNvSpPr/>
            <p:nvPr/>
          </p:nvSpPr>
          <p:spPr>
            <a:xfrm>
              <a:off x="5096" y="2246"/>
              <a:ext cx="42" cy="18"/>
            </a:xfrm>
            <a:custGeom>
              <a:avLst/>
              <a:gdLst/>
              <a:ahLst/>
              <a:cxnLst/>
              <a:rect l="l" t="t" r="r" b="b"/>
              <a:pathLst>
                <a:path w="46" h="18" extrusionOk="0">
                  <a:moveTo>
                    <a:pt x="46" y="5"/>
                  </a:moveTo>
                  <a:lnTo>
                    <a:pt x="45" y="5"/>
                  </a:lnTo>
                  <a:lnTo>
                    <a:pt x="43" y="6"/>
                  </a:lnTo>
                  <a:lnTo>
                    <a:pt x="41" y="6"/>
                  </a:lnTo>
                  <a:lnTo>
                    <a:pt x="38" y="8"/>
                  </a:lnTo>
                  <a:lnTo>
                    <a:pt x="34" y="8"/>
                  </a:lnTo>
                  <a:lnTo>
                    <a:pt x="31" y="9"/>
                  </a:lnTo>
                  <a:lnTo>
                    <a:pt x="26" y="11"/>
                  </a:lnTo>
                  <a:lnTo>
                    <a:pt x="23" y="12"/>
                  </a:lnTo>
                  <a:lnTo>
                    <a:pt x="19" y="14"/>
                  </a:lnTo>
                  <a:lnTo>
                    <a:pt x="12" y="15"/>
                  </a:lnTo>
                  <a:lnTo>
                    <a:pt x="8" y="17"/>
                  </a:lnTo>
                  <a:lnTo>
                    <a:pt x="6" y="18"/>
                  </a:lnTo>
                  <a:lnTo>
                    <a:pt x="2" y="18"/>
                  </a:lnTo>
                  <a:lnTo>
                    <a:pt x="0" y="18"/>
                  </a:lnTo>
                  <a:lnTo>
                    <a:pt x="0" y="15"/>
                  </a:lnTo>
                  <a:lnTo>
                    <a:pt x="2" y="14"/>
                  </a:lnTo>
                  <a:lnTo>
                    <a:pt x="5" y="11"/>
                  </a:lnTo>
                  <a:lnTo>
                    <a:pt x="9" y="8"/>
                  </a:lnTo>
                  <a:lnTo>
                    <a:pt x="12" y="6"/>
                  </a:lnTo>
                  <a:lnTo>
                    <a:pt x="15" y="6"/>
                  </a:lnTo>
                  <a:lnTo>
                    <a:pt x="19" y="5"/>
                  </a:lnTo>
                  <a:lnTo>
                    <a:pt x="22" y="5"/>
                  </a:lnTo>
                  <a:lnTo>
                    <a:pt x="25" y="2"/>
                  </a:lnTo>
                  <a:lnTo>
                    <a:pt x="28" y="2"/>
                  </a:lnTo>
                  <a:lnTo>
                    <a:pt x="31" y="2"/>
                  </a:lnTo>
                  <a:lnTo>
                    <a:pt x="34" y="2"/>
                  </a:lnTo>
                  <a:lnTo>
                    <a:pt x="38" y="0"/>
                  </a:lnTo>
                  <a:lnTo>
                    <a:pt x="41" y="0"/>
                  </a:lnTo>
                  <a:lnTo>
                    <a:pt x="45" y="0"/>
                  </a:lnTo>
                  <a:lnTo>
                    <a:pt x="46" y="2"/>
                  </a:lnTo>
                  <a:lnTo>
                    <a:pt x="46" y="5"/>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19" name="Google Shape;2919;p53"/>
            <p:cNvSpPr/>
            <p:nvPr/>
          </p:nvSpPr>
          <p:spPr>
            <a:xfrm>
              <a:off x="5116" y="2144"/>
              <a:ext cx="32" cy="12"/>
            </a:xfrm>
            <a:custGeom>
              <a:avLst/>
              <a:gdLst/>
              <a:ahLst/>
              <a:cxnLst/>
              <a:rect l="l" t="t" r="r" b="b"/>
              <a:pathLst>
                <a:path w="36" h="12" extrusionOk="0">
                  <a:moveTo>
                    <a:pt x="36" y="3"/>
                  </a:moveTo>
                  <a:lnTo>
                    <a:pt x="36" y="5"/>
                  </a:lnTo>
                  <a:lnTo>
                    <a:pt x="36" y="6"/>
                  </a:lnTo>
                  <a:lnTo>
                    <a:pt x="35" y="6"/>
                  </a:lnTo>
                  <a:lnTo>
                    <a:pt x="33" y="8"/>
                  </a:lnTo>
                  <a:lnTo>
                    <a:pt x="30" y="8"/>
                  </a:lnTo>
                  <a:lnTo>
                    <a:pt x="27" y="9"/>
                  </a:lnTo>
                  <a:lnTo>
                    <a:pt x="23" y="9"/>
                  </a:lnTo>
                  <a:lnTo>
                    <a:pt x="19" y="9"/>
                  </a:lnTo>
                  <a:lnTo>
                    <a:pt x="15" y="9"/>
                  </a:lnTo>
                  <a:lnTo>
                    <a:pt x="12" y="9"/>
                  </a:lnTo>
                  <a:lnTo>
                    <a:pt x="9" y="9"/>
                  </a:lnTo>
                  <a:lnTo>
                    <a:pt x="7" y="11"/>
                  </a:lnTo>
                  <a:lnTo>
                    <a:pt x="3" y="11"/>
                  </a:lnTo>
                  <a:lnTo>
                    <a:pt x="0" y="12"/>
                  </a:lnTo>
                  <a:lnTo>
                    <a:pt x="0" y="8"/>
                  </a:lnTo>
                  <a:lnTo>
                    <a:pt x="3" y="5"/>
                  </a:lnTo>
                  <a:lnTo>
                    <a:pt x="6" y="3"/>
                  </a:lnTo>
                  <a:lnTo>
                    <a:pt x="9" y="2"/>
                  </a:lnTo>
                  <a:lnTo>
                    <a:pt x="13" y="2"/>
                  </a:lnTo>
                  <a:lnTo>
                    <a:pt x="19" y="2"/>
                  </a:lnTo>
                  <a:lnTo>
                    <a:pt x="24" y="0"/>
                  </a:lnTo>
                  <a:lnTo>
                    <a:pt x="29" y="2"/>
                  </a:lnTo>
                  <a:lnTo>
                    <a:pt x="33" y="2"/>
                  </a:lnTo>
                  <a:lnTo>
                    <a:pt x="36" y="3"/>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20" name="Google Shape;2920;p53"/>
            <p:cNvSpPr/>
            <p:nvPr/>
          </p:nvSpPr>
          <p:spPr>
            <a:xfrm>
              <a:off x="5114" y="2166"/>
              <a:ext cx="13" cy="40"/>
            </a:xfrm>
            <a:custGeom>
              <a:avLst/>
              <a:gdLst/>
              <a:ahLst/>
              <a:cxnLst/>
              <a:rect l="l" t="t" r="r" b="b"/>
              <a:pathLst>
                <a:path w="14" h="41" extrusionOk="0">
                  <a:moveTo>
                    <a:pt x="0" y="6"/>
                  </a:moveTo>
                  <a:lnTo>
                    <a:pt x="0" y="7"/>
                  </a:lnTo>
                  <a:lnTo>
                    <a:pt x="0" y="10"/>
                  </a:lnTo>
                  <a:lnTo>
                    <a:pt x="2" y="13"/>
                  </a:lnTo>
                  <a:lnTo>
                    <a:pt x="2" y="16"/>
                  </a:lnTo>
                  <a:lnTo>
                    <a:pt x="3" y="19"/>
                  </a:lnTo>
                  <a:lnTo>
                    <a:pt x="5" y="24"/>
                  </a:lnTo>
                  <a:lnTo>
                    <a:pt x="5" y="30"/>
                  </a:lnTo>
                  <a:lnTo>
                    <a:pt x="6" y="35"/>
                  </a:lnTo>
                  <a:lnTo>
                    <a:pt x="8" y="38"/>
                  </a:lnTo>
                  <a:lnTo>
                    <a:pt x="9" y="41"/>
                  </a:lnTo>
                  <a:lnTo>
                    <a:pt x="11" y="41"/>
                  </a:lnTo>
                  <a:lnTo>
                    <a:pt x="12" y="38"/>
                  </a:lnTo>
                  <a:lnTo>
                    <a:pt x="14" y="35"/>
                  </a:lnTo>
                  <a:lnTo>
                    <a:pt x="14" y="32"/>
                  </a:lnTo>
                  <a:lnTo>
                    <a:pt x="12" y="29"/>
                  </a:lnTo>
                  <a:lnTo>
                    <a:pt x="12" y="24"/>
                  </a:lnTo>
                  <a:lnTo>
                    <a:pt x="12" y="21"/>
                  </a:lnTo>
                  <a:lnTo>
                    <a:pt x="11" y="16"/>
                  </a:lnTo>
                  <a:lnTo>
                    <a:pt x="9" y="12"/>
                  </a:lnTo>
                  <a:lnTo>
                    <a:pt x="9" y="7"/>
                  </a:lnTo>
                  <a:lnTo>
                    <a:pt x="8" y="4"/>
                  </a:lnTo>
                  <a:lnTo>
                    <a:pt x="6" y="1"/>
                  </a:lnTo>
                  <a:lnTo>
                    <a:pt x="5" y="1"/>
                  </a:lnTo>
                  <a:lnTo>
                    <a:pt x="3" y="0"/>
                  </a:lnTo>
                  <a:lnTo>
                    <a:pt x="2" y="1"/>
                  </a:lnTo>
                  <a:lnTo>
                    <a:pt x="0" y="3"/>
                  </a:lnTo>
                  <a:lnTo>
                    <a:pt x="0" y="6"/>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21" name="Google Shape;2921;p53"/>
            <p:cNvSpPr/>
            <p:nvPr/>
          </p:nvSpPr>
          <p:spPr>
            <a:xfrm>
              <a:off x="5102" y="2206"/>
              <a:ext cx="36" cy="11"/>
            </a:xfrm>
            <a:custGeom>
              <a:avLst/>
              <a:gdLst/>
              <a:ahLst/>
              <a:cxnLst/>
              <a:rect l="l" t="t" r="r" b="b"/>
              <a:pathLst>
                <a:path w="38" h="11" extrusionOk="0">
                  <a:moveTo>
                    <a:pt x="38" y="3"/>
                  </a:moveTo>
                  <a:lnTo>
                    <a:pt x="38" y="3"/>
                  </a:lnTo>
                  <a:lnTo>
                    <a:pt x="38" y="4"/>
                  </a:lnTo>
                  <a:lnTo>
                    <a:pt x="37" y="6"/>
                  </a:lnTo>
                  <a:lnTo>
                    <a:pt x="33" y="6"/>
                  </a:lnTo>
                  <a:lnTo>
                    <a:pt x="30" y="6"/>
                  </a:lnTo>
                  <a:lnTo>
                    <a:pt x="27" y="7"/>
                  </a:lnTo>
                  <a:lnTo>
                    <a:pt x="24" y="7"/>
                  </a:lnTo>
                  <a:lnTo>
                    <a:pt x="20" y="7"/>
                  </a:lnTo>
                  <a:lnTo>
                    <a:pt x="17" y="7"/>
                  </a:lnTo>
                  <a:lnTo>
                    <a:pt x="14" y="7"/>
                  </a:lnTo>
                  <a:lnTo>
                    <a:pt x="11" y="7"/>
                  </a:lnTo>
                  <a:lnTo>
                    <a:pt x="9" y="9"/>
                  </a:lnTo>
                  <a:lnTo>
                    <a:pt x="3" y="9"/>
                  </a:lnTo>
                  <a:lnTo>
                    <a:pt x="0" y="11"/>
                  </a:lnTo>
                  <a:lnTo>
                    <a:pt x="0" y="6"/>
                  </a:lnTo>
                  <a:lnTo>
                    <a:pt x="4" y="3"/>
                  </a:lnTo>
                  <a:lnTo>
                    <a:pt x="7" y="1"/>
                  </a:lnTo>
                  <a:lnTo>
                    <a:pt x="11" y="0"/>
                  </a:lnTo>
                  <a:lnTo>
                    <a:pt x="15" y="0"/>
                  </a:lnTo>
                  <a:lnTo>
                    <a:pt x="20" y="0"/>
                  </a:lnTo>
                  <a:lnTo>
                    <a:pt x="24" y="0"/>
                  </a:lnTo>
                  <a:lnTo>
                    <a:pt x="30" y="0"/>
                  </a:lnTo>
                  <a:lnTo>
                    <a:pt x="33" y="1"/>
                  </a:lnTo>
                  <a:lnTo>
                    <a:pt x="38" y="3"/>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22" name="Google Shape;2922;p53"/>
            <p:cNvSpPr/>
            <p:nvPr/>
          </p:nvSpPr>
          <p:spPr>
            <a:xfrm>
              <a:off x="5127" y="2134"/>
              <a:ext cx="12" cy="41"/>
            </a:xfrm>
            <a:custGeom>
              <a:avLst/>
              <a:gdLst/>
              <a:ahLst/>
              <a:cxnLst/>
              <a:rect l="l" t="t" r="r" b="b"/>
              <a:pathLst>
                <a:path w="14" h="42" extrusionOk="0">
                  <a:moveTo>
                    <a:pt x="0" y="7"/>
                  </a:moveTo>
                  <a:lnTo>
                    <a:pt x="0" y="7"/>
                  </a:lnTo>
                  <a:lnTo>
                    <a:pt x="0" y="10"/>
                  </a:lnTo>
                  <a:lnTo>
                    <a:pt x="0" y="11"/>
                  </a:lnTo>
                  <a:lnTo>
                    <a:pt x="1" y="14"/>
                  </a:lnTo>
                  <a:lnTo>
                    <a:pt x="1" y="17"/>
                  </a:lnTo>
                  <a:lnTo>
                    <a:pt x="3" y="20"/>
                  </a:lnTo>
                  <a:lnTo>
                    <a:pt x="3" y="23"/>
                  </a:lnTo>
                  <a:lnTo>
                    <a:pt x="4" y="25"/>
                  </a:lnTo>
                  <a:lnTo>
                    <a:pt x="4" y="28"/>
                  </a:lnTo>
                  <a:lnTo>
                    <a:pt x="6" y="31"/>
                  </a:lnTo>
                  <a:lnTo>
                    <a:pt x="6" y="36"/>
                  </a:lnTo>
                  <a:lnTo>
                    <a:pt x="7" y="39"/>
                  </a:lnTo>
                  <a:lnTo>
                    <a:pt x="9" y="42"/>
                  </a:lnTo>
                  <a:lnTo>
                    <a:pt x="11" y="42"/>
                  </a:lnTo>
                  <a:lnTo>
                    <a:pt x="12" y="39"/>
                  </a:lnTo>
                  <a:lnTo>
                    <a:pt x="14" y="36"/>
                  </a:lnTo>
                  <a:lnTo>
                    <a:pt x="12" y="33"/>
                  </a:lnTo>
                  <a:lnTo>
                    <a:pt x="12" y="29"/>
                  </a:lnTo>
                  <a:lnTo>
                    <a:pt x="12" y="25"/>
                  </a:lnTo>
                  <a:lnTo>
                    <a:pt x="12" y="22"/>
                  </a:lnTo>
                  <a:lnTo>
                    <a:pt x="11" y="17"/>
                  </a:lnTo>
                  <a:lnTo>
                    <a:pt x="9" y="13"/>
                  </a:lnTo>
                  <a:lnTo>
                    <a:pt x="9" y="8"/>
                  </a:lnTo>
                  <a:lnTo>
                    <a:pt x="7" y="5"/>
                  </a:lnTo>
                  <a:lnTo>
                    <a:pt x="6" y="2"/>
                  </a:lnTo>
                  <a:lnTo>
                    <a:pt x="4" y="2"/>
                  </a:lnTo>
                  <a:lnTo>
                    <a:pt x="3" y="0"/>
                  </a:lnTo>
                  <a:lnTo>
                    <a:pt x="1" y="2"/>
                  </a:lnTo>
                  <a:lnTo>
                    <a:pt x="0" y="4"/>
                  </a:lnTo>
                  <a:lnTo>
                    <a:pt x="0" y="7"/>
                  </a:lnTo>
                  <a:close/>
                </a:path>
              </a:pathLst>
            </a:custGeom>
            <a:solidFill>
              <a:srgbClr val="F59E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23" name="Google Shape;2923;p53"/>
            <p:cNvSpPr/>
            <p:nvPr/>
          </p:nvSpPr>
          <p:spPr>
            <a:xfrm>
              <a:off x="5031" y="2039"/>
              <a:ext cx="127" cy="119"/>
            </a:xfrm>
            <a:custGeom>
              <a:avLst/>
              <a:gdLst/>
              <a:ahLst/>
              <a:cxnLst/>
              <a:rect l="l" t="t" r="r" b="b"/>
              <a:pathLst>
                <a:path w="137" h="122" extrusionOk="0">
                  <a:moveTo>
                    <a:pt x="0" y="0"/>
                  </a:moveTo>
                  <a:lnTo>
                    <a:pt x="4" y="4"/>
                  </a:lnTo>
                  <a:lnTo>
                    <a:pt x="11" y="7"/>
                  </a:lnTo>
                  <a:lnTo>
                    <a:pt x="15" y="10"/>
                  </a:lnTo>
                  <a:lnTo>
                    <a:pt x="21" y="13"/>
                  </a:lnTo>
                  <a:lnTo>
                    <a:pt x="26" y="16"/>
                  </a:lnTo>
                  <a:lnTo>
                    <a:pt x="32" y="19"/>
                  </a:lnTo>
                  <a:lnTo>
                    <a:pt x="38" y="23"/>
                  </a:lnTo>
                  <a:lnTo>
                    <a:pt x="43" y="26"/>
                  </a:lnTo>
                  <a:lnTo>
                    <a:pt x="49" y="27"/>
                  </a:lnTo>
                  <a:lnTo>
                    <a:pt x="55" y="30"/>
                  </a:lnTo>
                  <a:lnTo>
                    <a:pt x="59" y="33"/>
                  </a:lnTo>
                  <a:lnTo>
                    <a:pt x="66" y="36"/>
                  </a:lnTo>
                  <a:lnTo>
                    <a:pt x="70" y="41"/>
                  </a:lnTo>
                  <a:lnTo>
                    <a:pt x="75" y="44"/>
                  </a:lnTo>
                  <a:lnTo>
                    <a:pt x="81" y="49"/>
                  </a:lnTo>
                  <a:lnTo>
                    <a:pt x="87" y="55"/>
                  </a:lnTo>
                  <a:lnTo>
                    <a:pt x="92" y="56"/>
                  </a:lnTo>
                  <a:lnTo>
                    <a:pt x="96" y="58"/>
                  </a:lnTo>
                  <a:lnTo>
                    <a:pt x="101" y="61"/>
                  </a:lnTo>
                  <a:lnTo>
                    <a:pt x="107" y="64"/>
                  </a:lnTo>
                  <a:lnTo>
                    <a:pt x="111" y="67"/>
                  </a:lnTo>
                  <a:lnTo>
                    <a:pt x="115" y="71"/>
                  </a:lnTo>
                  <a:lnTo>
                    <a:pt x="119" y="75"/>
                  </a:lnTo>
                  <a:lnTo>
                    <a:pt x="122" y="79"/>
                  </a:lnTo>
                  <a:lnTo>
                    <a:pt x="125" y="84"/>
                  </a:lnTo>
                  <a:lnTo>
                    <a:pt x="128" y="88"/>
                  </a:lnTo>
                  <a:lnTo>
                    <a:pt x="131" y="93"/>
                  </a:lnTo>
                  <a:lnTo>
                    <a:pt x="133" y="99"/>
                  </a:lnTo>
                  <a:lnTo>
                    <a:pt x="134" y="104"/>
                  </a:lnTo>
                  <a:lnTo>
                    <a:pt x="136" y="110"/>
                  </a:lnTo>
                  <a:lnTo>
                    <a:pt x="136" y="116"/>
                  </a:lnTo>
                  <a:lnTo>
                    <a:pt x="137" y="122"/>
                  </a:lnTo>
                  <a:lnTo>
                    <a:pt x="134" y="120"/>
                  </a:lnTo>
                  <a:lnTo>
                    <a:pt x="133" y="122"/>
                  </a:lnTo>
                  <a:lnTo>
                    <a:pt x="131" y="122"/>
                  </a:lnTo>
                  <a:lnTo>
                    <a:pt x="130" y="122"/>
                  </a:lnTo>
                  <a:lnTo>
                    <a:pt x="128" y="113"/>
                  </a:lnTo>
                  <a:lnTo>
                    <a:pt x="125" y="105"/>
                  </a:lnTo>
                  <a:lnTo>
                    <a:pt x="122" y="99"/>
                  </a:lnTo>
                  <a:lnTo>
                    <a:pt x="119" y="93"/>
                  </a:lnTo>
                  <a:lnTo>
                    <a:pt x="113" y="87"/>
                  </a:lnTo>
                  <a:lnTo>
                    <a:pt x="108" y="82"/>
                  </a:lnTo>
                  <a:lnTo>
                    <a:pt x="102" y="76"/>
                  </a:lnTo>
                  <a:lnTo>
                    <a:pt x="96" y="71"/>
                  </a:lnTo>
                  <a:lnTo>
                    <a:pt x="90" y="67"/>
                  </a:lnTo>
                  <a:lnTo>
                    <a:pt x="84" y="62"/>
                  </a:lnTo>
                  <a:lnTo>
                    <a:pt x="76" y="58"/>
                  </a:lnTo>
                  <a:lnTo>
                    <a:pt x="70" y="53"/>
                  </a:lnTo>
                  <a:lnTo>
                    <a:pt x="63" y="49"/>
                  </a:lnTo>
                  <a:lnTo>
                    <a:pt x="56" y="44"/>
                  </a:lnTo>
                  <a:lnTo>
                    <a:pt x="50" y="41"/>
                  </a:lnTo>
                  <a:lnTo>
                    <a:pt x="44" y="36"/>
                  </a:lnTo>
                  <a:lnTo>
                    <a:pt x="41" y="35"/>
                  </a:lnTo>
                  <a:lnTo>
                    <a:pt x="38" y="33"/>
                  </a:lnTo>
                  <a:lnTo>
                    <a:pt x="33" y="32"/>
                  </a:lnTo>
                  <a:lnTo>
                    <a:pt x="30" y="30"/>
                  </a:lnTo>
                  <a:lnTo>
                    <a:pt x="26" y="29"/>
                  </a:lnTo>
                  <a:lnTo>
                    <a:pt x="23" y="27"/>
                  </a:lnTo>
                  <a:lnTo>
                    <a:pt x="18" y="26"/>
                  </a:lnTo>
                  <a:lnTo>
                    <a:pt x="15" y="24"/>
                  </a:lnTo>
                  <a:lnTo>
                    <a:pt x="11" y="23"/>
                  </a:lnTo>
                  <a:lnTo>
                    <a:pt x="7" y="19"/>
                  </a:lnTo>
                  <a:lnTo>
                    <a:pt x="4" y="16"/>
                  </a:lnTo>
                  <a:lnTo>
                    <a:pt x="3" y="15"/>
                  </a:lnTo>
                  <a:lnTo>
                    <a:pt x="1" y="10"/>
                  </a:lnTo>
                  <a:lnTo>
                    <a:pt x="0" y="7"/>
                  </a:lnTo>
                  <a:lnTo>
                    <a:pt x="0" y="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24" name="Google Shape;2924;p53"/>
            <p:cNvSpPr/>
            <p:nvPr/>
          </p:nvSpPr>
          <p:spPr>
            <a:xfrm>
              <a:off x="5153" y="2061"/>
              <a:ext cx="56" cy="50"/>
            </a:xfrm>
            <a:custGeom>
              <a:avLst/>
              <a:gdLst/>
              <a:ahLst/>
              <a:cxnLst/>
              <a:rect l="l" t="t" r="r" b="b"/>
              <a:pathLst>
                <a:path w="61" h="50" extrusionOk="0">
                  <a:moveTo>
                    <a:pt x="60" y="42"/>
                  </a:moveTo>
                  <a:lnTo>
                    <a:pt x="61" y="44"/>
                  </a:lnTo>
                  <a:lnTo>
                    <a:pt x="61" y="47"/>
                  </a:lnTo>
                  <a:lnTo>
                    <a:pt x="58" y="48"/>
                  </a:lnTo>
                  <a:lnTo>
                    <a:pt x="55" y="50"/>
                  </a:lnTo>
                  <a:lnTo>
                    <a:pt x="49" y="47"/>
                  </a:lnTo>
                  <a:lnTo>
                    <a:pt x="44" y="45"/>
                  </a:lnTo>
                  <a:lnTo>
                    <a:pt x="41" y="42"/>
                  </a:lnTo>
                  <a:lnTo>
                    <a:pt x="40" y="41"/>
                  </a:lnTo>
                  <a:lnTo>
                    <a:pt x="37" y="39"/>
                  </a:lnTo>
                  <a:lnTo>
                    <a:pt x="34" y="38"/>
                  </a:lnTo>
                  <a:lnTo>
                    <a:pt x="29" y="33"/>
                  </a:lnTo>
                  <a:lnTo>
                    <a:pt x="24" y="30"/>
                  </a:lnTo>
                  <a:lnTo>
                    <a:pt x="20" y="26"/>
                  </a:lnTo>
                  <a:lnTo>
                    <a:pt x="17" y="24"/>
                  </a:lnTo>
                  <a:lnTo>
                    <a:pt x="14" y="21"/>
                  </a:lnTo>
                  <a:lnTo>
                    <a:pt x="11" y="18"/>
                  </a:lnTo>
                  <a:lnTo>
                    <a:pt x="6" y="13"/>
                  </a:lnTo>
                  <a:lnTo>
                    <a:pt x="3" y="9"/>
                  </a:lnTo>
                  <a:lnTo>
                    <a:pt x="0" y="4"/>
                  </a:lnTo>
                  <a:lnTo>
                    <a:pt x="0" y="1"/>
                  </a:lnTo>
                  <a:lnTo>
                    <a:pt x="1" y="0"/>
                  </a:lnTo>
                  <a:lnTo>
                    <a:pt x="3" y="0"/>
                  </a:lnTo>
                  <a:lnTo>
                    <a:pt x="4" y="0"/>
                  </a:lnTo>
                  <a:lnTo>
                    <a:pt x="8" y="1"/>
                  </a:lnTo>
                  <a:lnTo>
                    <a:pt x="11" y="4"/>
                  </a:lnTo>
                  <a:lnTo>
                    <a:pt x="12" y="7"/>
                  </a:lnTo>
                  <a:lnTo>
                    <a:pt x="15" y="10"/>
                  </a:lnTo>
                  <a:lnTo>
                    <a:pt x="18" y="13"/>
                  </a:lnTo>
                  <a:lnTo>
                    <a:pt x="21" y="15"/>
                  </a:lnTo>
                  <a:lnTo>
                    <a:pt x="24" y="18"/>
                  </a:lnTo>
                  <a:lnTo>
                    <a:pt x="27" y="21"/>
                  </a:lnTo>
                  <a:lnTo>
                    <a:pt x="32" y="24"/>
                  </a:lnTo>
                  <a:lnTo>
                    <a:pt x="34" y="26"/>
                  </a:lnTo>
                  <a:lnTo>
                    <a:pt x="37" y="29"/>
                  </a:lnTo>
                  <a:lnTo>
                    <a:pt x="41" y="32"/>
                  </a:lnTo>
                  <a:lnTo>
                    <a:pt x="44" y="33"/>
                  </a:lnTo>
                  <a:lnTo>
                    <a:pt x="47" y="36"/>
                  </a:lnTo>
                  <a:lnTo>
                    <a:pt x="52" y="38"/>
                  </a:lnTo>
                  <a:lnTo>
                    <a:pt x="55" y="41"/>
                  </a:lnTo>
                  <a:lnTo>
                    <a:pt x="60" y="42"/>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25" name="Google Shape;2925;p53"/>
            <p:cNvSpPr/>
            <p:nvPr/>
          </p:nvSpPr>
          <p:spPr>
            <a:xfrm>
              <a:off x="5167" y="2048"/>
              <a:ext cx="69" cy="27"/>
            </a:xfrm>
            <a:custGeom>
              <a:avLst/>
              <a:gdLst/>
              <a:ahLst/>
              <a:cxnLst/>
              <a:rect l="l" t="t" r="r" b="b"/>
              <a:pathLst>
                <a:path w="76" h="27" extrusionOk="0">
                  <a:moveTo>
                    <a:pt x="4" y="0"/>
                  </a:moveTo>
                  <a:lnTo>
                    <a:pt x="9" y="0"/>
                  </a:lnTo>
                  <a:lnTo>
                    <a:pt x="13" y="1"/>
                  </a:lnTo>
                  <a:lnTo>
                    <a:pt x="18" y="3"/>
                  </a:lnTo>
                  <a:lnTo>
                    <a:pt x="23" y="4"/>
                  </a:lnTo>
                  <a:lnTo>
                    <a:pt x="29" y="6"/>
                  </a:lnTo>
                  <a:lnTo>
                    <a:pt x="33" y="7"/>
                  </a:lnTo>
                  <a:lnTo>
                    <a:pt x="38" y="9"/>
                  </a:lnTo>
                  <a:lnTo>
                    <a:pt x="44" y="12"/>
                  </a:lnTo>
                  <a:lnTo>
                    <a:pt x="49" y="14"/>
                  </a:lnTo>
                  <a:lnTo>
                    <a:pt x="53" y="15"/>
                  </a:lnTo>
                  <a:lnTo>
                    <a:pt x="56" y="17"/>
                  </a:lnTo>
                  <a:lnTo>
                    <a:pt x="61" y="18"/>
                  </a:lnTo>
                  <a:lnTo>
                    <a:pt x="64" y="18"/>
                  </a:lnTo>
                  <a:lnTo>
                    <a:pt x="67" y="20"/>
                  </a:lnTo>
                  <a:lnTo>
                    <a:pt x="69" y="20"/>
                  </a:lnTo>
                  <a:lnTo>
                    <a:pt x="70" y="21"/>
                  </a:lnTo>
                  <a:lnTo>
                    <a:pt x="75" y="23"/>
                  </a:lnTo>
                  <a:lnTo>
                    <a:pt x="76" y="24"/>
                  </a:lnTo>
                  <a:lnTo>
                    <a:pt x="76" y="26"/>
                  </a:lnTo>
                  <a:lnTo>
                    <a:pt x="75" y="27"/>
                  </a:lnTo>
                  <a:lnTo>
                    <a:pt x="72" y="27"/>
                  </a:lnTo>
                  <a:lnTo>
                    <a:pt x="67" y="27"/>
                  </a:lnTo>
                  <a:lnTo>
                    <a:pt x="62" y="26"/>
                  </a:lnTo>
                  <a:lnTo>
                    <a:pt x="58" y="26"/>
                  </a:lnTo>
                  <a:lnTo>
                    <a:pt x="52" y="24"/>
                  </a:lnTo>
                  <a:lnTo>
                    <a:pt x="47" y="23"/>
                  </a:lnTo>
                  <a:lnTo>
                    <a:pt x="43" y="21"/>
                  </a:lnTo>
                  <a:lnTo>
                    <a:pt x="38" y="20"/>
                  </a:lnTo>
                  <a:lnTo>
                    <a:pt x="32" y="18"/>
                  </a:lnTo>
                  <a:lnTo>
                    <a:pt x="26" y="15"/>
                  </a:lnTo>
                  <a:lnTo>
                    <a:pt x="21" y="14"/>
                  </a:lnTo>
                  <a:lnTo>
                    <a:pt x="17" y="12"/>
                  </a:lnTo>
                  <a:lnTo>
                    <a:pt x="12" y="10"/>
                  </a:lnTo>
                  <a:lnTo>
                    <a:pt x="9" y="7"/>
                  </a:lnTo>
                  <a:lnTo>
                    <a:pt x="6" y="6"/>
                  </a:lnTo>
                  <a:lnTo>
                    <a:pt x="4" y="4"/>
                  </a:lnTo>
                  <a:lnTo>
                    <a:pt x="1" y="3"/>
                  </a:lnTo>
                  <a:lnTo>
                    <a:pt x="0" y="1"/>
                  </a:lnTo>
                  <a:lnTo>
                    <a:pt x="1" y="0"/>
                  </a:lnTo>
                  <a:lnTo>
                    <a:pt x="4" y="0"/>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26" name="Google Shape;2926;p53"/>
            <p:cNvSpPr/>
            <p:nvPr/>
          </p:nvSpPr>
          <p:spPr>
            <a:xfrm>
              <a:off x="5162" y="2046"/>
              <a:ext cx="61" cy="50"/>
            </a:xfrm>
            <a:custGeom>
              <a:avLst/>
              <a:gdLst/>
              <a:ahLst/>
              <a:cxnLst/>
              <a:rect l="l" t="t" r="r" b="b"/>
              <a:pathLst>
                <a:path w="66" h="51" extrusionOk="0">
                  <a:moveTo>
                    <a:pt x="0" y="46"/>
                  </a:moveTo>
                  <a:lnTo>
                    <a:pt x="3" y="43"/>
                  </a:lnTo>
                  <a:lnTo>
                    <a:pt x="8" y="40"/>
                  </a:lnTo>
                  <a:lnTo>
                    <a:pt x="11" y="38"/>
                  </a:lnTo>
                  <a:lnTo>
                    <a:pt x="15" y="37"/>
                  </a:lnTo>
                  <a:lnTo>
                    <a:pt x="20" y="34"/>
                  </a:lnTo>
                  <a:lnTo>
                    <a:pt x="25" y="31"/>
                  </a:lnTo>
                  <a:lnTo>
                    <a:pt x="28" y="29"/>
                  </a:lnTo>
                  <a:lnTo>
                    <a:pt x="32" y="26"/>
                  </a:lnTo>
                  <a:lnTo>
                    <a:pt x="37" y="23"/>
                  </a:lnTo>
                  <a:lnTo>
                    <a:pt x="40" y="20"/>
                  </a:lnTo>
                  <a:lnTo>
                    <a:pt x="43" y="19"/>
                  </a:lnTo>
                  <a:lnTo>
                    <a:pt x="48" y="16"/>
                  </a:lnTo>
                  <a:lnTo>
                    <a:pt x="51" y="12"/>
                  </a:lnTo>
                  <a:lnTo>
                    <a:pt x="54" y="9"/>
                  </a:lnTo>
                  <a:lnTo>
                    <a:pt x="55" y="5"/>
                  </a:lnTo>
                  <a:lnTo>
                    <a:pt x="58" y="2"/>
                  </a:lnTo>
                  <a:lnTo>
                    <a:pt x="60" y="0"/>
                  </a:lnTo>
                  <a:lnTo>
                    <a:pt x="63" y="0"/>
                  </a:lnTo>
                  <a:lnTo>
                    <a:pt x="64" y="2"/>
                  </a:lnTo>
                  <a:lnTo>
                    <a:pt x="66" y="5"/>
                  </a:lnTo>
                  <a:lnTo>
                    <a:pt x="64" y="8"/>
                  </a:lnTo>
                  <a:lnTo>
                    <a:pt x="63" y="11"/>
                  </a:lnTo>
                  <a:lnTo>
                    <a:pt x="60" y="14"/>
                  </a:lnTo>
                  <a:lnTo>
                    <a:pt x="58" y="19"/>
                  </a:lnTo>
                  <a:lnTo>
                    <a:pt x="55" y="20"/>
                  </a:lnTo>
                  <a:lnTo>
                    <a:pt x="51" y="25"/>
                  </a:lnTo>
                  <a:lnTo>
                    <a:pt x="48" y="28"/>
                  </a:lnTo>
                  <a:lnTo>
                    <a:pt x="44" y="31"/>
                  </a:lnTo>
                  <a:lnTo>
                    <a:pt x="40" y="34"/>
                  </a:lnTo>
                  <a:lnTo>
                    <a:pt x="35" y="37"/>
                  </a:lnTo>
                  <a:lnTo>
                    <a:pt x="32" y="38"/>
                  </a:lnTo>
                  <a:lnTo>
                    <a:pt x="28" y="42"/>
                  </a:lnTo>
                  <a:lnTo>
                    <a:pt x="23" y="43"/>
                  </a:lnTo>
                  <a:lnTo>
                    <a:pt x="20" y="46"/>
                  </a:lnTo>
                  <a:lnTo>
                    <a:pt x="15" y="48"/>
                  </a:lnTo>
                  <a:lnTo>
                    <a:pt x="12" y="49"/>
                  </a:lnTo>
                  <a:lnTo>
                    <a:pt x="9" y="49"/>
                  </a:lnTo>
                  <a:lnTo>
                    <a:pt x="6" y="51"/>
                  </a:lnTo>
                  <a:lnTo>
                    <a:pt x="3" y="51"/>
                  </a:lnTo>
                  <a:lnTo>
                    <a:pt x="2" y="51"/>
                  </a:lnTo>
                  <a:lnTo>
                    <a:pt x="0" y="49"/>
                  </a:lnTo>
                  <a:lnTo>
                    <a:pt x="0" y="46"/>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27" name="Google Shape;2927;p53"/>
            <p:cNvSpPr/>
            <p:nvPr/>
          </p:nvSpPr>
          <p:spPr>
            <a:xfrm>
              <a:off x="5167" y="2105"/>
              <a:ext cx="30" cy="17"/>
            </a:xfrm>
            <a:custGeom>
              <a:avLst/>
              <a:gdLst/>
              <a:ahLst/>
              <a:cxnLst/>
              <a:rect l="l" t="t" r="r" b="b"/>
              <a:pathLst>
                <a:path w="32" h="18" extrusionOk="0">
                  <a:moveTo>
                    <a:pt x="2" y="11"/>
                  </a:moveTo>
                  <a:lnTo>
                    <a:pt x="3" y="11"/>
                  </a:lnTo>
                  <a:lnTo>
                    <a:pt x="6" y="9"/>
                  </a:lnTo>
                  <a:lnTo>
                    <a:pt x="9" y="9"/>
                  </a:lnTo>
                  <a:lnTo>
                    <a:pt x="16" y="8"/>
                  </a:lnTo>
                  <a:lnTo>
                    <a:pt x="17" y="6"/>
                  </a:lnTo>
                  <a:lnTo>
                    <a:pt x="20" y="4"/>
                  </a:lnTo>
                  <a:lnTo>
                    <a:pt x="25" y="3"/>
                  </a:lnTo>
                  <a:lnTo>
                    <a:pt x="28" y="1"/>
                  </a:lnTo>
                  <a:lnTo>
                    <a:pt x="31" y="0"/>
                  </a:lnTo>
                  <a:lnTo>
                    <a:pt x="32" y="3"/>
                  </a:lnTo>
                  <a:lnTo>
                    <a:pt x="31" y="6"/>
                  </a:lnTo>
                  <a:lnTo>
                    <a:pt x="28" y="11"/>
                  </a:lnTo>
                  <a:lnTo>
                    <a:pt x="23" y="12"/>
                  </a:lnTo>
                  <a:lnTo>
                    <a:pt x="20" y="15"/>
                  </a:lnTo>
                  <a:lnTo>
                    <a:pt x="16" y="17"/>
                  </a:lnTo>
                  <a:lnTo>
                    <a:pt x="11" y="17"/>
                  </a:lnTo>
                  <a:lnTo>
                    <a:pt x="6" y="17"/>
                  </a:lnTo>
                  <a:lnTo>
                    <a:pt x="3" y="18"/>
                  </a:lnTo>
                  <a:lnTo>
                    <a:pt x="0" y="15"/>
                  </a:lnTo>
                  <a:lnTo>
                    <a:pt x="2" y="11"/>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28" name="Google Shape;2928;p53"/>
            <p:cNvSpPr/>
            <p:nvPr/>
          </p:nvSpPr>
          <p:spPr>
            <a:xfrm>
              <a:off x="5194" y="2028"/>
              <a:ext cx="37" cy="14"/>
            </a:xfrm>
            <a:custGeom>
              <a:avLst/>
              <a:gdLst/>
              <a:ahLst/>
              <a:cxnLst/>
              <a:rect l="l" t="t" r="r" b="b"/>
              <a:pathLst>
                <a:path w="40" h="14" extrusionOk="0">
                  <a:moveTo>
                    <a:pt x="0" y="4"/>
                  </a:moveTo>
                  <a:lnTo>
                    <a:pt x="2" y="1"/>
                  </a:lnTo>
                  <a:lnTo>
                    <a:pt x="5" y="0"/>
                  </a:lnTo>
                  <a:lnTo>
                    <a:pt x="8" y="0"/>
                  </a:lnTo>
                  <a:lnTo>
                    <a:pt x="11" y="0"/>
                  </a:lnTo>
                  <a:lnTo>
                    <a:pt x="16" y="1"/>
                  </a:lnTo>
                  <a:lnTo>
                    <a:pt x="20" y="1"/>
                  </a:lnTo>
                  <a:lnTo>
                    <a:pt x="22" y="1"/>
                  </a:lnTo>
                  <a:lnTo>
                    <a:pt x="25" y="3"/>
                  </a:lnTo>
                  <a:lnTo>
                    <a:pt x="28" y="3"/>
                  </a:lnTo>
                  <a:lnTo>
                    <a:pt x="31" y="4"/>
                  </a:lnTo>
                  <a:lnTo>
                    <a:pt x="35" y="4"/>
                  </a:lnTo>
                  <a:lnTo>
                    <a:pt x="40" y="4"/>
                  </a:lnTo>
                  <a:lnTo>
                    <a:pt x="37" y="9"/>
                  </a:lnTo>
                  <a:lnTo>
                    <a:pt x="32" y="12"/>
                  </a:lnTo>
                  <a:lnTo>
                    <a:pt x="28" y="14"/>
                  </a:lnTo>
                  <a:lnTo>
                    <a:pt x="25" y="14"/>
                  </a:lnTo>
                  <a:lnTo>
                    <a:pt x="20" y="14"/>
                  </a:lnTo>
                  <a:lnTo>
                    <a:pt x="16" y="12"/>
                  </a:lnTo>
                  <a:lnTo>
                    <a:pt x="11" y="11"/>
                  </a:lnTo>
                  <a:lnTo>
                    <a:pt x="6" y="9"/>
                  </a:lnTo>
                  <a:lnTo>
                    <a:pt x="3" y="6"/>
                  </a:lnTo>
                  <a:lnTo>
                    <a:pt x="0" y="4"/>
                  </a:lnTo>
                  <a:close/>
                </a:path>
              </a:pathLst>
            </a:custGeom>
            <a:solidFill>
              <a:srgbClr val="FF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29" name="Google Shape;2929;p53"/>
            <p:cNvSpPr/>
            <p:nvPr/>
          </p:nvSpPr>
          <p:spPr>
            <a:xfrm>
              <a:off x="5109" y="1902"/>
              <a:ext cx="132" cy="381"/>
            </a:xfrm>
            <a:custGeom>
              <a:avLst/>
              <a:gdLst/>
              <a:ahLst/>
              <a:cxnLst/>
              <a:rect l="l" t="t" r="r" b="b"/>
              <a:pathLst>
                <a:path w="143" h="390" extrusionOk="0">
                  <a:moveTo>
                    <a:pt x="13" y="2"/>
                  </a:moveTo>
                  <a:lnTo>
                    <a:pt x="19" y="0"/>
                  </a:lnTo>
                  <a:lnTo>
                    <a:pt x="25" y="2"/>
                  </a:lnTo>
                  <a:lnTo>
                    <a:pt x="30" y="2"/>
                  </a:lnTo>
                  <a:lnTo>
                    <a:pt x="36" y="4"/>
                  </a:lnTo>
                  <a:lnTo>
                    <a:pt x="42" y="5"/>
                  </a:lnTo>
                  <a:lnTo>
                    <a:pt x="46" y="8"/>
                  </a:lnTo>
                  <a:lnTo>
                    <a:pt x="52" y="11"/>
                  </a:lnTo>
                  <a:lnTo>
                    <a:pt x="57" y="16"/>
                  </a:lnTo>
                  <a:lnTo>
                    <a:pt x="62" y="19"/>
                  </a:lnTo>
                  <a:lnTo>
                    <a:pt x="65" y="23"/>
                  </a:lnTo>
                  <a:lnTo>
                    <a:pt x="69" y="28"/>
                  </a:lnTo>
                  <a:lnTo>
                    <a:pt x="72" y="34"/>
                  </a:lnTo>
                  <a:lnTo>
                    <a:pt x="74" y="39"/>
                  </a:lnTo>
                  <a:lnTo>
                    <a:pt x="77" y="45"/>
                  </a:lnTo>
                  <a:lnTo>
                    <a:pt x="77" y="51"/>
                  </a:lnTo>
                  <a:lnTo>
                    <a:pt x="79" y="57"/>
                  </a:lnTo>
                  <a:lnTo>
                    <a:pt x="79" y="63"/>
                  </a:lnTo>
                  <a:lnTo>
                    <a:pt x="80" y="68"/>
                  </a:lnTo>
                  <a:lnTo>
                    <a:pt x="80" y="72"/>
                  </a:lnTo>
                  <a:lnTo>
                    <a:pt x="83" y="77"/>
                  </a:lnTo>
                  <a:lnTo>
                    <a:pt x="86" y="80"/>
                  </a:lnTo>
                  <a:lnTo>
                    <a:pt x="91" y="85"/>
                  </a:lnTo>
                  <a:lnTo>
                    <a:pt x="94" y="88"/>
                  </a:lnTo>
                  <a:lnTo>
                    <a:pt x="98" y="91"/>
                  </a:lnTo>
                  <a:lnTo>
                    <a:pt x="101" y="92"/>
                  </a:lnTo>
                  <a:lnTo>
                    <a:pt x="106" y="95"/>
                  </a:lnTo>
                  <a:lnTo>
                    <a:pt x="111" y="98"/>
                  </a:lnTo>
                  <a:lnTo>
                    <a:pt x="115" y="103"/>
                  </a:lnTo>
                  <a:lnTo>
                    <a:pt x="118" y="106"/>
                  </a:lnTo>
                  <a:lnTo>
                    <a:pt x="123" y="111"/>
                  </a:lnTo>
                  <a:lnTo>
                    <a:pt x="126" y="115"/>
                  </a:lnTo>
                  <a:lnTo>
                    <a:pt x="129" y="121"/>
                  </a:lnTo>
                  <a:lnTo>
                    <a:pt x="134" y="127"/>
                  </a:lnTo>
                  <a:lnTo>
                    <a:pt x="137" y="135"/>
                  </a:lnTo>
                  <a:lnTo>
                    <a:pt x="140" y="143"/>
                  </a:lnTo>
                  <a:lnTo>
                    <a:pt x="141" y="149"/>
                  </a:lnTo>
                  <a:lnTo>
                    <a:pt x="143" y="156"/>
                  </a:lnTo>
                  <a:lnTo>
                    <a:pt x="143" y="164"/>
                  </a:lnTo>
                  <a:lnTo>
                    <a:pt x="141" y="172"/>
                  </a:lnTo>
                  <a:lnTo>
                    <a:pt x="140" y="179"/>
                  </a:lnTo>
                  <a:lnTo>
                    <a:pt x="137" y="187"/>
                  </a:lnTo>
                  <a:lnTo>
                    <a:pt x="134" y="195"/>
                  </a:lnTo>
                  <a:lnTo>
                    <a:pt x="129" y="201"/>
                  </a:lnTo>
                  <a:lnTo>
                    <a:pt x="124" y="208"/>
                  </a:lnTo>
                  <a:lnTo>
                    <a:pt x="118" y="215"/>
                  </a:lnTo>
                  <a:lnTo>
                    <a:pt x="114" y="222"/>
                  </a:lnTo>
                  <a:lnTo>
                    <a:pt x="106" y="227"/>
                  </a:lnTo>
                  <a:lnTo>
                    <a:pt x="100" y="233"/>
                  </a:lnTo>
                  <a:lnTo>
                    <a:pt x="97" y="236"/>
                  </a:lnTo>
                  <a:lnTo>
                    <a:pt x="94" y="239"/>
                  </a:lnTo>
                  <a:lnTo>
                    <a:pt x="89" y="241"/>
                  </a:lnTo>
                  <a:lnTo>
                    <a:pt x="86" y="242"/>
                  </a:lnTo>
                  <a:lnTo>
                    <a:pt x="82" y="244"/>
                  </a:lnTo>
                  <a:lnTo>
                    <a:pt x="79" y="245"/>
                  </a:lnTo>
                  <a:lnTo>
                    <a:pt x="74" y="247"/>
                  </a:lnTo>
                  <a:lnTo>
                    <a:pt x="71" y="250"/>
                  </a:lnTo>
                  <a:lnTo>
                    <a:pt x="66" y="251"/>
                  </a:lnTo>
                  <a:lnTo>
                    <a:pt x="63" y="253"/>
                  </a:lnTo>
                  <a:lnTo>
                    <a:pt x="59" y="256"/>
                  </a:lnTo>
                  <a:lnTo>
                    <a:pt x="57" y="259"/>
                  </a:lnTo>
                  <a:lnTo>
                    <a:pt x="54" y="262"/>
                  </a:lnTo>
                  <a:lnTo>
                    <a:pt x="51" y="265"/>
                  </a:lnTo>
                  <a:lnTo>
                    <a:pt x="49" y="270"/>
                  </a:lnTo>
                  <a:lnTo>
                    <a:pt x="49" y="276"/>
                  </a:lnTo>
                  <a:lnTo>
                    <a:pt x="46" y="280"/>
                  </a:lnTo>
                  <a:lnTo>
                    <a:pt x="43" y="286"/>
                  </a:lnTo>
                  <a:lnTo>
                    <a:pt x="42" y="294"/>
                  </a:lnTo>
                  <a:lnTo>
                    <a:pt x="40" y="300"/>
                  </a:lnTo>
                  <a:lnTo>
                    <a:pt x="39" y="306"/>
                  </a:lnTo>
                  <a:lnTo>
                    <a:pt x="39" y="314"/>
                  </a:lnTo>
                  <a:lnTo>
                    <a:pt x="39" y="322"/>
                  </a:lnTo>
                  <a:lnTo>
                    <a:pt x="40" y="329"/>
                  </a:lnTo>
                  <a:lnTo>
                    <a:pt x="40" y="337"/>
                  </a:lnTo>
                  <a:lnTo>
                    <a:pt x="40" y="343"/>
                  </a:lnTo>
                  <a:lnTo>
                    <a:pt x="40" y="351"/>
                  </a:lnTo>
                  <a:lnTo>
                    <a:pt x="40" y="358"/>
                  </a:lnTo>
                  <a:lnTo>
                    <a:pt x="40" y="364"/>
                  </a:lnTo>
                  <a:lnTo>
                    <a:pt x="42" y="372"/>
                  </a:lnTo>
                  <a:lnTo>
                    <a:pt x="40" y="378"/>
                  </a:lnTo>
                  <a:lnTo>
                    <a:pt x="40" y="384"/>
                  </a:lnTo>
                  <a:lnTo>
                    <a:pt x="37" y="389"/>
                  </a:lnTo>
                  <a:lnTo>
                    <a:pt x="36" y="390"/>
                  </a:lnTo>
                  <a:lnTo>
                    <a:pt x="34" y="390"/>
                  </a:lnTo>
                  <a:lnTo>
                    <a:pt x="34" y="389"/>
                  </a:lnTo>
                  <a:lnTo>
                    <a:pt x="33" y="384"/>
                  </a:lnTo>
                  <a:lnTo>
                    <a:pt x="31" y="381"/>
                  </a:lnTo>
                  <a:lnTo>
                    <a:pt x="31" y="377"/>
                  </a:lnTo>
                  <a:lnTo>
                    <a:pt x="31" y="372"/>
                  </a:lnTo>
                  <a:lnTo>
                    <a:pt x="31" y="367"/>
                  </a:lnTo>
                  <a:lnTo>
                    <a:pt x="31" y="363"/>
                  </a:lnTo>
                  <a:lnTo>
                    <a:pt x="31" y="357"/>
                  </a:lnTo>
                  <a:lnTo>
                    <a:pt x="31" y="352"/>
                  </a:lnTo>
                  <a:lnTo>
                    <a:pt x="30" y="346"/>
                  </a:lnTo>
                  <a:lnTo>
                    <a:pt x="30" y="341"/>
                  </a:lnTo>
                  <a:lnTo>
                    <a:pt x="30" y="337"/>
                  </a:lnTo>
                  <a:lnTo>
                    <a:pt x="30" y="332"/>
                  </a:lnTo>
                  <a:lnTo>
                    <a:pt x="30" y="326"/>
                  </a:lnTo>
                  <a:lnTo>
                    <a:pt x="30" y="323"/>
                  </a:lnTo>
                  <a:lnTo>
                    <a:pt x="28" y="320"/>
                  </a:lnTo>
                  <a:lnTo>
                    <a:pt x="28" y="317"/>
                  </a:lnTo>
                  <a:lnTo>
                    <a:pt x="28" y="311"/>
                  </a:lnTo>
                  <a:lnTo>
                    <a:pt x="28" y="305"/>
                  </a:lnTo>
                  <a:lnTo>
                    <a:pt x="30" y="297"/>
                  </a:lnTo>
                  <a:lnTo>
                    <a:pt x="31" y="291"/>
                  </a:lnTo>
                  <a:lnTo>
                    <a:pt x="33" y="285"/>
                  </a:lnTo>
                  <a:lnTo>
                    <a:pt x="36" y="279"/>
                  </a:lnTo>
                  <a:lnTo>
                    <a:pt x="37" y="273"/>
                  </a:lnTo>
                  <a:lnTo>
                    <a:pt x="40" y="266"/>
                  </a:lnTo>
                  <a:lnTo>
                    <a:pt x="43" y="260"/>
                  </a:lnTo>
                  <a:lnTo>
                    <a:pt x="48" y="256"/>
                  </a:lnTo>
                  <a:lnTo>
                    <a:pt x="51" y="251"/>
                  </a:lnTo>
                  <a:lnTo>
                    <a:pt x="57" y="247"/>
                  </a:lnTo>
                  <a:lnTo>
                    <a:pt x="60" y="242"/>
                  </a:lnTo>
                  <a:lnTo>
                    <a:pt x="66" y="239"/>
                  </a:lnTo>
                  <a:lnTo>
                    <a:pt x="74" y="237"/>
                  </a:lnTo>
                  <a:lnTo>
                    <a:pt x="80" y="236"/>
                  </a:lnTo>
                  <a:lnTo>
                    <a:pt x="86" y="230"/>
                  </a:lnTo>
                  <a:lnTo>
                    <a:pt x="94" y="225"/>
                  </a:lnTo>
                  <a:lnTo>
                    <a:pt x="100" y="221"/>
                  </a:lnTo>
                  <a:lnTo>
                    <a:pt x="106" y="215"/>
                  </a:lnTo>
                  <a:lnTo>
                    <a:pt x="111" y="208"/>
                  </a:lnTo>
                  <a:lnTo>
                    <a:pt x="117" y="202"/>
                  </a:lnTo>
                  <a:lnTo>
                    <a:pt x="121" y="195"/>
                  </a:lnTo>
                  <a:lnTo>
                    <a:pt x="126" y="189"/>
                  </a:lnTo>
                  <a:lnTo>
                    <a:pt x="129" y="181"/>
                  </a:lnTo>
                  <a:lnTo>
                    <a:pt x="132" y="173"/>
                  </a:lnTo>
                  <a:lnTo>
                    <a:pt x="134" y="166"/>
                  </a:lnTo>
                  <a:lnTo>
                    <a:pt x="134" y="159"/>
                  </a:lnTo>
                  <a:lnTo>
                    <a:pt x="134" y="152"/>
                  </a:lnTo>
                  <a:lnTo>
                    <a:pt x="131" y="144"/>
                  </a:lnTo>
                  <a:lnTo>
                    <a:pt x="127" y="137"/>
                  </a:lnTo>
                  <a:lnTo>
                    <a:pt x="123" y="130"/>
                  </a:lnTo>
                  <a:lnTo>
                    <a:pt x="120" y="124"/>
                  </a:lnTo>
                  <a:lnTo>
                    <a:pt x="118" y="120"/>
                  </a:lnTo>
                  <a:lnTo>
                    <a:pt x="115" y="115"/>
                  </a:lnTo>
                  <a:lnTo>
                    <a:pt x="112" y="112"/>
                  </a:lnTo>
                  <a:lnTo>
                    <a:pt x="108" y="109"/>
                  </a:lnTo>
                  <a:lnTo>
                    <a:pt x="103" y="106"/>
                  </a:lnTo>
                  <a:lnTo>
                    <a:pt x="98" y="103"/>
                  </a:lnTo>
                  <a:lnTo>
                    <a:pt x="94" y="100"/>
                  </a:lnTo>
                  <a:lnTo>
                    <a:pt x="89" y="97"/>
                  </a:lnTo>
                  <a:lnTo>
                    <a:pt x="85" y="94"/>
                  </a:lnTo>
                  <a:lnTo>
                    <a:pt x="82" y="91"/>
                  </a:lnTo>
                  <a:lnTo>
                    <a:pt x="79" y="88"/>
                  </a:lnTo>
                  <a:lnTo>
                    <a:pt x="75" y="83"/>
                  </a:lnTo>
                  <a:lnTo>
                    <a:pt x="72" y="78"/>
                  </a:lnTo>
                  <a:lnTo>
                    <a:pt x="71" y="74"/>
                  </a:lnTo>
                  <a:lnTo>
                    <a:pt x="71" y="69"/>
                  </a:lnTo>
                  <a:lnTo>
                    <a:pt x="71" y="65"/>
                  </a:lnTo>
                  <a:lnTo>
                    <a:pt x="69" y="60"/>
                  </a:lnTo>
                  <a:lnTo>
                    <a:pt x="68" y="56"/>
                  </a:lnTo>
                  <a:lnTo>
                    <a:pt x="66" y="51"/>
                  </a:lnTo>
                  <a:lnTo>
                    <a:pt x="65" y="46"/>
                  </a:lnTo>
                  <a:lnTo>
                    <a:pt x="63" y="42"/>
                  </a:lnTo>
                  <a:lnTo>
                    <a:pt x="62" y="37"/>
                  </a:lnTo>
                  <a:lnTo>
                    <a:pt x="60" y="34"/>
                  </a:lnTo>
                  <a:lnTo>
                    <a:pt x="57" y="31"/>
                  </a:lnTo>
                  <a:lnTo>
                    <a:pt x="54" y="26"/>
                  </a:lnTo>
                  <a:lnTo>
                    <a:pt x="51" y="23"/>
                  </a:lnTo>
                  <a:lnTo>
                    <a:pt x="48" y="20"/>
                  </a:lnTo>
                  <a:lnTo>
                    <a:pt x="43" y="17"/>
                  </a:lnTo>
                  <a:lnTo>
                    <a:pt x="40" y="17"/>
                  </a:lnTo>
                  <a:lnTo>
                    <a:pt x="36" y="14"/>
                  </a:lnTo>
                  <a:lnTo>
                    <a:pt x="31" y="14"/>
                  </a:lnTo>
                  <a:lnTo>
                    <a:pt x="28" y="13"/>
                  </a:lnTo>
                  <a:lnTo>
                    <a:pt x="25" y="13"/>
                  </a:lnTo>
                  <a:lnTo>
                    <a:pt x="20" y="13"/>
                  </a:lnTo>
                  <a:lnTo>
                    <a:pt x="16" y="13"/>
                  </a:lnTo>
                  <a:lnTo>
                    <a:pt x="11" y="13"/>
                  </a:lnTo>
                  <a:lnTo>
                    <a:pt x="7" y="13"/>
                  </a:lnTo>
                  <a:lnTo>
                    <a:pt x="4" y="13"/>
                  </a:lnTo>
                  <a:lnTo>
                    <a:pt x="2" y="13"/>
                  </a:lnTo>
                  <a:lnTo>
                    <a:pt x="0" y="8"/>
                  </a:lnTo>
                  <a:lnTo>
                    <a:pt x="0" y="5"/>
                  </a:lnTo>
                  <a:lnTo>
                    <a:pt x="2" y="4"/>
                  </a:lnTo>
                  <a:lnTo>
                    <a:pt x="7" y="4"/>
                  </a:lnTo>
                  <a:lnTo>
                    <a:pt x="10" y="2"/>
                  </a:lnTo>
                  <a:lnTo>
                    <a:pt x="1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933"/>
        <p:cNvGrpSpPr/>
        <p:nvPr/>
      </p:nvGrpSpPr>
      <p:grpSpPr>
        <a:xfrm>
          <a:off x="0" y="0"/>
          <a:ext cx="0" cy="0"/>
          <a:chOff x="0" y="0"/>
          <a:chExt cx="0" cy="0"/>
        </a:xfrm>
      </p:grpSpPr>
      <p:sp>
        <p:nvSpPr>
          <p:cNvPr id="2934" name="Google Shape;2934;p54"/>
          <p:cNvSpPr txBox="1">
            <a:spLocks noGrp="1"/>
          </p:cNvSpPr>
          <p:nvPr>
            <p:ph type="title"/>
          </p:nvPr>
        </p:nvSpPr>
        <p:spPr>
          <a:xfrm>
            <a:off x="473075" y="381000"/>
            <a:ext cx="8305800" cy="156845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MULTIPLE-USE RESIDENT CARE EQUIPMENT</a:t>
            </a:r>
            <a:endParaRPr/>
          </a:p>
        </p:txBody>
      </p:sp>
      <p:sp>
        <p:nvSpPr>
          <p:cNvPr id="2935" name="Google Shape;2935;p54"/>
          <p:cNvSpPr txBox="1">
            <a:spLocks noGrp="1"/>
          </p:cNvSpPr>
          <p:nvPr>
            <p:ph type="body" idx="1"/>
          </p:nvPr>
        </p:nvSpPr>
        <p:spPr>
          <a:xfrm>
            <a:off x="555625" y="2159000"/>
            <a:ext cx="6283325" cy="4449762"/>
          </a:xfrm>
          <a:prstGeom prst="rect">
            <a:avLst/>
          </a:prstGeom>
          <a:noFill/>
          <a:ln>
            <a:noFill/>
          </a:ln>
        </p:spPr>
        <p:txBody>
          <a:bodyPr spcFirstLastPara="1" wrap="square" lIns="91425" tIns="45700" rIns="91425" bIns="45700" anchor="t" anchorCtr="0">
            <a:noAutofit/>
          </a:bodyPr>
          <a:lstStyle/>
          <a:p>
            <a:pPr marL="342900" lvl="0" indent="-342900" algn="l" rtl="0">
              <a:lnSpc>
                <a:spcPct val="9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Commonly used equipment or supplies (stethoscope, etc.) must be cleaned and disinfected after use or when soiled </a:t>
            </a:r>
            <a:endParaRPr/>
          </a:p>
          <a:p>
            <a:pPr marL="342900" lvl="0" indent="-342900" algn="l" rtl="0">
              <a:lnSpc>
                <a:spcPct val="9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Single-use equipment is preferred and must be discarded properly </a:t>
            </a:r>
            <a:endParaRPr/>
          </a:p>
        </p:txBody>
      </p:sp>
      <p:grpSp>
        <p:nvGrpSpPr>
          <p:cNvPr id="2936" name="Google Shape;2936;p54"/>
          <p:cNvGrpSpPr/>
          <p:nvPr/>
        </p:nvGrpSpPr>
        <p:grpSpPr>
          <a:xfrm rot="660000">
            <a:off x="6523037" y="2511425"/>
            <a:ext cx="1925637" cy="3898900"/>
            <a:chOff x="4030" y="1375"/>
            <a:chExt cx="1213" cy="2361"/>
          </a:xfrm>
        </p:grpSpPr>
        <p:sp>
          <p:nvSpPr>
            <p:cNvPr id="2937" name="Google Shape;2937;p54"/>
            <p:cNvSpPr/>
            <p:nvPr/>
          </p:nvSpPr>
          <p:spPr>
            <a:xfrm flipH="1">
              <a:off x="4030" y="1375"/>
              <a:ext cx="1213" cy="236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38" name="Google Shape;2938;p54"/>
            <p:cNvSpPr/>
            <p:nvPr/>
          </p:nvSpPr>
          <p:spPr>
            <a:xfrm flipH="1">
              <a:off x="4059" y="1413"/>
              <a:ext cx="1091" cy="2297"/>
            </a:xfrm>
            <a:custGeom>
              <a:avLst/>
              <a:gdLst/>
              <a:ahLst/>
              <a:cxnLst/>
              <a:rect l="l" t="t" r="r" b="b"/>
              <a:pathLst>
                <a:path w="1091" h="2297" extrusionOk="0">
                  <a:moveTo>
                    <a:pt x="879" y="47"/>
                  </a:moveTo>
                  <a:lnTo>
                    <a:pt x="850" y="47"/>
                  </a:lnTo>
                  <a:lnTo>
                    <a:pt x="823" y="65"/>
                  </a:lnTo>
                  <a:lnTo>
                    <a:pt x="813" y="79"/>
                  </a:lnTo>
                  <a:lnTo>
                    <a:pt x="809" y="92"/>
                  </a:lnTo>
                  <a:lnTo>
                    <a:pt x="812" y="104"/>
                  </a:lnTo>
                  <a:lnTo>
                    <a:pt x="818" y="113"/>
                  </a:lnTo>
                  <a:lnTo>
                    <a:pt x="828" y="120"/>
                  </a:lnTo>
                  <a:lnTo>
                    <a:pt x="839" y="123"/>
                  </a:lnTo>
                  <a:lnTo>
                    <a:pt x="853" y="119"/>
                  </a:lnTo>
                  <a:lnTo>
                    <a:pt x="864" y="110"/>
                  </a:lnTo>
                  <a:lnTo>
                    <a:pt x="894" y="96"/>
                  </a:lnTo>
                  <a:lnTo>
                    <a:pt x="901" y="72"/>
                  </a:lnTo>
                  <a:lnTo>
                    <a:pt x="969" y="22"/>
                  </a:lnTo>
                  <a:lnTo>
                    <a:pt x="987" y="25"/>
                  </a:lnTo>
                  <a:lnTo>
                    <a:pt x="1003" y="31"/>
                  </a:lnTo>
                  <a:lnTo>
                    <a:pt x="1016" y="41"/>
                  </a:lnTo>
                  <a:lnTo>
                    <a:pt x="1028" y="54"/>
                  </a:lnTo>
                  <a:lnTo>
                    <a:pt x="1037" y="71"/>
                  </a:lnTo>
                  <a:lnTo>
                    <a:pt x="1045" y="91"/>
                  </a:lnTo>
                  <a:lnTo>
                    <a:pt x="1052" y="115"/>
                  </a:lnTo>
                  <a:lnTo>
                    <a:pt x="1060" y="139"/>
                  </a:lnTo>
                  <a:lnTo>
                    <a:pt x="1065" y="193"/>
                  </a:lnTo>
                  <a:lnTo>
                    <a:pt x="1068" y="242"/>
                  </a:lnTo>
                  <a:lnTo>
                    <a:pt x="1068" y="291"/>
                  </a:lnTo>
                  <a:lnTo>
                    <a:pt x="1067" y="338"/>
                  </a:lnTo>
                  <a:lnTo>
                    <a:pt x="1063" y="384"/>
                  </a:lnTo>
                  <a:lnTo>
                    <a:pt x="1058" y="432"/>
                  </a:lnTo>
                  <a:lnTo>
                    <a:pt x="1051" y="483"/>
                  </a:lnTo>
                  <a:lnTo>
                    <a:pt x="1043" y="536"/>
                  </a:lnTo>
                  <a:lnTo>
                    <a:pt x="1026" y="543"/>
                  </a:lnTo>
                  <a:lnTo>
                    <a:pt x="1011" y="575"/>
                  </a:lnTo>
                  <a:lnTo>
                    <a:pt x="1005" y="594"/>
                  </a:lnTo>
                  <a:lnTo>
                    <a:pt x="1000" y="613"/>
                  </a:lnTo>
                  <a:lnTo>
                    <a:pt x="994" y="630"/>
                  </a:lnTo>
                  <a:lnTo>
                    <a:pt x="986" y="645"/>
                  </a:lnTo>
                  <a:lnTo>
                    <a:pt x="979" y="660"/>
                  </a:lnTo>
                  <a:lnTo>
                    <a:pt x="970" y="673"/>
                  </a:lnTo>
                  <a:lnTo>
                    <a:pt x="960" y="685"/>
                  </a:lnTo>
                  <a:lnTo>
                    <a:pt x="949" y="697"/>
                  </a:lnTo>
                  <a:lnTo>
                    <a:pt x="936" y="706"/>
                  </a:lnTo>
                  <a:lnTo>
                    <a:pt x="923" y="716"/>
                  </a:lnTo>
                  <a:lnTo>
                    <a:pt x="907" y="724"/>
                  </a:lnTo>
                  <a:lnTo>
                    <a:pt x="891" y="730"/>
                  </a:lnTo>
                  <a:lnTo>
                    <a:pt x="873" y="736"/>
                  </a:lnTo>
                  <a:lnTo>
                    <a:pt x="853" y="741"/>
                  </a:lnTo>
                  <a:lnTo>
                    <a:pt x="830" y="744"/>
                  </a:lnTo>
                  <a:lnTo>
                    <a:pt x="807" y="746"/>
                  </a:lnTo>
                  <a:lnTo>
                    <a:pt x="781" y="739"/>
                  </a:lnTo>
                  <a:lnTo>
                    <a:pt x="758" y="733"/>
                  </a:lnTo>
                  <a:lnTo>
                    <a:pt x="738" y="726"/>
                  </a:lnTo>
                  <a:lnTo>
                    <a:pt x="719" y="719"/>
                  </a:lnTo>
                  <a:lnTo>
                    <a:pt x="702" y="712"/>
                  </a:lnTo>
                  <a:lnTo>
                    <a:pt x="687" y="705"/>
                  </a:lnTo>
                  <a:lnTo>
                    <a:pt x="673" y="696"/>
                  </a:lnTo>
                  <a:lnTo>
                    <a:pt x="662" y="686"/>
                  </a:lnTo>
                  <a:lnTo>
                    <a:pt x="651" y="674"/>
                  </a:lnTo>
                  <a:lnTo>
                    <a:pt x="642" y="661"/>
                  </a:lnTo>
                  <a:lnTo>
                    <a:pt x="633" y="647"/>
                  </a:lnTo>
                  <a:lnTo>
                    <a:pt x="625" y="630"/>
                  </a:lnTo>
                  <a:lnTo>
                    <a:pt x="618" y="611"/>
                  </a:lnTo>
                  <a:lnTo>
                    <a:pt x="611" y="589"/>
                  </a:lnTo>
                  <a:lnTo>
                    <a:pt x="605" y="565"/>
                  </a:lnTo>
                  <a:lnTo>
                    <a:pt x="599" y="536"/>
                  </a:lnTo>
                  <a:lnTo>
                    <a:pt x="569" y="526"/>
                  </a:lnTo>
                  <a:lnTo>
                    <a:pt x="546" y="464"/>
                  </a:lnTo>
                  <a:lnTo>
                    <a:pt x="529" y="413"/>
                  </a:lnTo>
                  <a:lnTo>
                    <a:pt x="514" y="370"/>
                  </a:lnTo>
                  <a:lnTo>
                    <a:pt x="504" y="327"/>
                  </a:lnTo>
                  <a:lnTo>
                    <a:pt x="496" y="286"/>
                  </a:lnTo>
                  <a:lnTo>
                    <a:pt x="492" y="241"/>
                  </a:lnTo>
                  <a:lnTo>
                    <a:pt x="490" y="188"/>
                  </a:lnTo>
                  <a:lnTo>
                    <a:pt x="490" y="125"/>
                  </a:lnTo>
                  <a:lnTo>
                    <a:pt x="496" y="104"/>
                  </a:lnTo>
                  <a:lnTo>
                    <a:pt x="504" y="86"/>
                  </a:lnTo>
                  <a:lnTo>
                    <a:pt x="511" y="72"/>
                  </a:lnTo>
                  <a:lnTo>
                    <a:pt x="520" y="63"/>
                  </a:lnTo>
                  <a:lnTo>
                    <a:pt x="530" y="56"/>
                  </a:lnTo>
                  <a:lnTo>
                    <a:pt x="542" y="53"/>
                  </a:lnTo>
                  <a:lnTo>
                    <a:pt x="556" y="52"/>
                  </a:lnTo>
                  <a:lnTo>
                    <a:pt x="575" y="56"/>
                  </a:lnTo>
                  <a:lnTo>
                    <a:pt x="615" y="79"/>
                  </a:lnTo>
                  <a:lnTo>
                    <a:pt x="612" y="100"/>
                  </a:lnTo>
                  <a:lnTo>
                    <a:pt x="649" y="125"/>
                  </a:lnTo>
                  <a:lnTo>
                    <a:pt x="660" y="128"/>
                  </a:lnTo>
                  <a:lnTo>
                    <a:pt x="671" y="126"/>
                  </a:lnTo>
                  <a:lnTo>
                    <a:pt x="681" y="123"/>
                  </a:lnTo>
                  <a:lnTo>
                    <a:pt x="690" y="116"/>
                  </a:lnTo>
                  <a:lnTo>
                    <a:pt x="695" y="106"/>
                  </a:lnTo>
                  <a:lnTo>
                    <a:pt x="696" y="96"/>
                  </a:lnTo>
                  <a:lnTo>
                    <a:pt x="691" y="84"/>
                  </a:lnTo>
                  <a:lnTo>
                    <a:pt x="680" y="72"/>
                  </a:lnTo>
                  <a:lnTo>
                    <a:pt x="642" y="47"/>
                  </a:lnTo>
                  <a:lnTo>
                    <a:pt x="625" y="58"/>
                  </a:lnTo>
                  <a:lnTo>
                    <a:pt x="569" y="26"/>
                  </a:lnTo>
                  <a:lnTo>
                    <a:pt x="545" y="27"/>
                  </a:lnTo>
                  <a:lnTo>
                    <a:pt x="526" y="32"/>
                  </a:lnTo>
                  <a:lnTo>
                    <a:pt x="513" y="39"/>
                  </a:lnTo>
                  <a:lnTo>
                    <a:pt x="502" y="48"/>
                  </a:lnTo>
                  <a:lnTo>
                    <a:pt x="493" y="63"/>
                  </a:lnTo>
                  <a:lnTo>
                    <a:pt x="485" y="79"/>
                  </a:lnTo>
                  <a:lnTo>
                    <a:pt x="477" y="98"/>
                  </a:lnTo>
                  <a:lnTo>
                    <a:pt x="470" y="122"/>
                  </a:lnTo>
                  <a:lnTo>
                    <a:pt x="467" y="181"/>
                  </a:lnTo>
                  <a:lnTo>
                    <a:pt x="470" y="235"/>
                  </a:lnTo>
                  <a:lnTo>
                    <a:pt x="474" y="286"/>
                  </a:lnTo>
                  <a:lnTo>
                    <a:pt x="483" y="334"/>
                  </a:lnTo>
                  <a:lnTo>
                    <a:pt x="495" y="383"/>
                  </a:lnTo>
                  <a:lnTo>
                    <a:pt x="511" y="432"/>
                  </a:lnTo>
                  <a:lnTo>
                    <a:pt x="529" y="484"/>
                  </a:lnTo>
                  <a:lnTo>
                    <a:pt x="549" y="542"/>
                  </a:lnTo>
                  <a:lnTo>
                    <a:pt x="540" y="565"/>
                  </a:lnTo>
                  <a:lnTo>
                    <a:pt x="550" y="594"/>
                  </a:lnTo>
                  <a:lnTo>
                    <a:pt x="559" y="620"/>
                  </a:lnTo>
                  <a:lnTo>
                    <a:pt x="569" y="645"/>
                  </a:lnTo>
                  <a:lnTo>
                    <a:pt x="579" y="666"/>
                  </a:lnTo>
                  <a:lnTo>
                    <a:pt x="589" y="685"/>
                  </a:lnTo>
                  <a:lnTo>
                    <a:pt x="600" y="702"/>
                  </a:lnTo>
                  <a:lnTo>
                    <a:pt x="611" y="717"/>
                  </a:lnTo>
                  <a:lnTo>
                    <a:pt x="623" y="731"/>
                  </a:lnTo>
                  <a:lnTo>
                    <a:pt x="638" y="743"/>
                  </a:lnTo>
                  <a:lnTo>
                    <a:pt x="652" y="755"/>
                  </a:lnTo>
                  <a:lnTo>
                    <a:pt x="669" y="765"/>
                  </a:lnTo>
                  <a:lnTo>
                    <a:pt x="688" y="775"/>
                  </a:lnTo>
                  <a:lnTo>
                    <a:pt x="708" y="784"/>
                  </a:lnTo>
                  <a:lnTo>
                    <a:pt x="731" y="793"/>
                  </a:lnTo>
                  <a:lnTo>
                    <a:pt x="756" y="802"/>
                  </a:lnTo>
                  <a:lnTo>
                    <a:pt x="784" y="811"/>
                  </a:lnTo>
                  <a:lnTo>
                    <a:pt x="784" y="847"/>
                  </a:lnTo>
                  <a:lnTo>
                    <a:pt x="781" y="878"/>
                  </a:lnTo>
                  <a:lnTo>
                    <a:pt x="778" y="906"/>
                  </a:lnTo>
                  <a:lnTo>
                    <a:pt x="775" y="932"/>
                  </a:lnTo>
                  <a:lnTo>
                    <a:pt x="769" y="954"/>
                  </a:lnTo>
                  <a:lnTo>
                    <a:pt x="761" y="976"/>
                  </a:lnTo>
                  <a:lnTo>
                    <a:pt x="752" y="994"/>
                  </a:lnTo>
                  <a:lnTo>
                    <a:pt x="742" y="1012"/>
                  </a:lnTo>
                  <a:lnTo>
                    <a:pt x="730" y="1029"/>
                  </a:lnTo>
                  <a:lnTo>
                    <a:pt x="716" y="1045"/>
                  </a:lnTo>
                  <a:lnTo>
                    <a:pt x="700" y="1062"/>
                  </a:lnTo>
                  <a:lnTo>
                    <a:pt x="681" y="1078"/>
                  </a:lnTo>
                  <a:lnTo>
                    <a:pt x="661" y="1095"/>
                  </a:lnTo>
                  <a:lnTo>
                    <a:pt x="639" y="1114"/>
                  </a:lnTo>
                  <a:lnTo>
                    <a:pt x="613" y="1133"/>
                  </a:lnTo>
                  <a:lnTo>
                    <a:pt x="585" y="1154"/>
                  </a:lnTo>
                  <a:lnTo>
                    <a:pt x="539" y="1185"/>
                  </a:lnTo>
                  <a:lnTo>
                    <a:pt x="492" y="1214"/>
                  </a:lnTo>
                  <a:lnTo>
                    <a:pt x="446" y="1244"/>
                  </a:lnTo>
                  <a:lnTo>
                    <a:pt x="400" y="1273"/>
                  </a:lnTo>
                  <a:lnTo>
                    <a:pt x="356" y="1304"/>
                  </a:lnTo>
                  <a:lnTo>
                    <a:pt x="312" y="1335"/>
                  </a:lnTo>
                  <a:lnTo>
                    <a:pt x="271" y="1367"/>
                  </a:lnTo>
                  <a:lnTo>
                    <a:pt x="231" y="1400"/>
                  </a:lnTo>
                  <a:lnTo>
                    <a:pt x="192" y="1434"/>
                  </a:lnTo>
                  <a:lnTo>
                    <a:pt x="157" y="1472"/>
                  </a:lnTo>
                  <a:lnTo>
                    <a:pt x="123" y="1512"/>
                  </a:lnTo>
                  <a:lnTo>
                    <a:pt x="92" y="1554"/>
                  </a:lnTo>
                  <a:lnTo>
                    <a:pt x="65" y="1600"/>
                  </a:lnTo>
                  <a:lnTo>
                    <a:pt x="41" y="1650"/>
                  </a:lnTo>
                  <a:lnTo>
                    <a:pt x="20" y="1704"/>
                  </a:lnTo>
                  <a:lnTo>
                    <a:pt x="3" y="1762"/>
                  </a:lnTo>
                  <a:lnTo>
                    <a:pt x="0" y="1821"/>
                  </a:lnTo>
                  <a:lnTo>
                    <a:pt x="3" y="1874"/>
                  </a:lnTo>
                  <a:lnTo>
                    <a:pt x="11" y="1923"/>
                  </a:lnTo>
                  <a:lnTo>
                    <a:pt x="23" y="1967"/>
                  </a:lnTo>
                  <a:lnTo>
                    <a:pt x="42" y="2009"/>
                  </a:lnTo>
                  <a:lnTo>
                    <a:pt x="65" y="2048"/>
                  </a:lnTo>
                  <a:lnTo>
                    <a:pt x="93" y="2081"/>
                  </a:lnTo>
                  <a:lnTo>
                    <a:pt x="126" y="2111"/>
                  </a:lnTo>
                  <a:lnTo>
                    <a:pt x="162" y="2135"/>
                  </a:lnTo>
                  <a:lnTo>
                    <a:pt x="203" y="2157"/>
                  </a:lnTo>
                  <a:lnTo>
                    <a:pt x="247" y="2174"/>
                  </a:lnTo>
                  <a:lnTo>
                    <a:pt x="294" y="2189"/>
                  </a:lnTo>
                  <a:lnTo>
                    <a:pt x="343" y="2200"/>
                  </a:lnTo>
                  <a:lnTo>
                    <a:pt x="394" y="2209"/>
                  </a:lnTo>
                  <a:lnTo>
                    <a:pt x="448" y="2216"/>
                  </a:lnTo>
                  <a:lnTo>
                    <a:pt x="503" y="2219"/>
                  </a:lnTo>
                  <a:lnTo>
                    <a:pt x="561" y="2220"/>
                  </a:lnTo>
                  <a:lnTo>
                    <a:pt x="619" y="2220"/>
                  </a:lnTo>
                  <a:lnTo>
                    <a:pt x="678" y="2219"/>
                  </a:lnTo>
                  <a:lnTo>
                    <a:pt x="737" y="2217"/>
                  </a:lnTo>
                  <a:lnTo>
                    <a:pt x="736" y="2196"/>
                  </a:lnTo>
                  <a:lnTo>
                    <a:pt x="798" y="2196"/>
                  </a:lnTo>
                  <a:lnTo>
                    <a:pt x="801" y="2209"/>
                  </a:lnTo>
                  <a:lnTo>
                    <a:pt x="806" y="2220"/>
                  </a:lnTo>
                  <a:lnTo>
                    <a:pt x="810" y="2230"/>
                  </a:lnTo>
                  <a:lnTo>
                    <a:pt x="815" y="2238"/>
                  </a:lnTo>
                  <a:lnTo>
                    <a:pt x="820" y="2246"/>
                  </a:lnTo>
                  <a:lnTo>
                    <a:pt x="827" y="2255"/>
                  </a:lnTo>
                  <a:lnTo>
                    <a:pt x="835" y="2264"/>
                  </a:lnTo>
                  <a:lnTo>
                    <a:pt x="844" y="2275"/>
                  </a:lnTo>
                  <a:lnTo>
                    <a:pt x="858" y="2281"/>
                  </a:lnTo>
                  <a:lnTo>
                    <a:pt x="872" y="2285"/>
                  </a:lnTo>
                  <a:lnTo>
                    <a:pt x="884" y="2289"/>
                  </a:lnTo>
                  <a:lnTo>
                    <a:pt x="896" y="2292"/>
                  </a:lnTo>
                  <a:lnTo>
                    <a:pt x="907" y="2295"/>
                  </a:lnTo>
                  <a:lnTo>
                    <a:pt x="920" y="2296"/>
                  </a:lnTo>
                  <a:lnTo>
                    <a:pt x="930" y="2297"/>
                  </a:lnTo>
                  <a:lnTo>
                    <a:pt x="941" y="2297"/>
                  </a:lnTo>
                  <a:lnTo>
                    <a:pt x="951" y="2296"/>
                  </a:lnTo>
                  <a:lnTo>
                    <a:pt x="962" y="2294"/>
                  </a:lnTo>
                  <a:lnTo>
                    <a:pt x="972" y="2290"/>
                  </a:lnTo>
                  <a:lnTo>
                    <a:pt x="983" y="2285"/>
                  </a:lnTo>
                  <a:lnTo>
                    <a:pt x="994" y="2281"/>
                  </a:lnTo>
                  <a:lnTo>
                    <a:pt x="1005" y="2274"/>
                  </a:lnTo>
                  <a:lnTo>
                    <a:pt x="1018" y="2267"/>
                  </a:lnTo>
                  <a:lnTo>
                    <a:pt x="1030" y="2257"/>
                  </a:lnTo>
                  <a:lnTo>
                    <a:pt x="1047" y="2218"/>
                  </a:lnTo>
                  <a:lnTo>
                    <a:pt x="1055" y="2179"/>
                  </a:lnTo>
                  <a:lnTo>
                    <a:pt x="1058" y="2140"/>
                  </a:lnTo>
                  <a:lnTo>
                    <a:pt x="1054" y="2098"/>
                  </a:lnTo>
                  <a:lnTo>
                    <a:pt x="1041" y="2080"/>
                  </a:lnTo>
                  <a:lnTo>
                    <a:pt x="1026" y="2065"/>
                  </a:lnTo>
                  <a:lnTo>
                    <a:pt x="1013" y="2050"/>
                  </a:lnTo>
                  <a:lnTo>
                    <a:pt x="1000" y="2039"/>
                  </a:lnTo>
                  <a:lnTo>
                    <a:pt x="985" y="2029"/>
                  </a:lnTo>
                  <a:lnTo>
                    <a:pt x="972" y="2022"/>
                  </a:lnTo>
                  <a:lnTo>
                    <a:pt x="957" y="2016"/>
                  </a:lnTo>
                  <a:lnTo>
                    <a:pt x="943" y="2014"/>
                  </a:lnTo>
                  <a:lnTo>
                    <a:pt x="928" y="2013"/>
                  </a:lnTo>
                  <a:lnTo>
                    <a:pt x="914" y="2014"/>
                  </a:lnTo>
                  <a:lnTo>
                    <a:pt x="898" y="2017"/>
                  </a:lnTo>
                  <a:lnTo>
                    <a:pt x="883" y="2023"/>
                  </a:lnTo>
                  <a:lnTo>
                    <a:pt x="866" y="2031"/>
                  </a:lnTo>
                  <a:lnTo>
                    <a:pt x="849" y="2042"/>
                  </a:lnTo>
                  <a:lnTo>
                    <a:pt x="832" y="2054"/>
                  </a:lnTo>
                  <a:lnTo>
                    <a:pt x="814" y="2069"/>
                  </a:lnTo>
                  <a:lnTo>
                    <a:pt x="800" y="2102"/>
                  </a:lnTo>
                  <a:lnTo>
                    <a:pt x="790" y="2167"/>
                  </a:lnTo>
                  <a:lnTo>
                    <a:pt x="731" y="2165"/>
                  </a:lnTo>
                  <a:lnTo>
                    <a:pt x="730" y="2146"/>
                  </a:lnTo>
                  <a:lnTo>
                    <a:pt x="687" y="2148"/>
                  </a:lnTo>
                  <a:lnTo>
                    <a:pt x="642" y="2150"/>
                  </a:lnTo>
                  <a:lnTo>
                    <a:pt x="597" y="2151"/>
                  </a:lnTo>
                  <a:lnTo>
                    <a:pt x="550" y="2150"/>
                  </a:lnTo>
                  <a:lnTo>
                    <a:pt x="504" y="2147"/>
                  </a:lnTo>
                  <a:lnTo>
                    <a:pt x="458" y="2144"/>
                  </a:lnTo>
                  <a:lnTo>
                    <a:pt x="413" y="2138"/>
                  </a:lnTo>
                  <a:lnTo>
                    <a:pt x="368" y="2131"/>
                  </a:lnTo>
                  <a:lnTo>
                    <a:pt x="326" y="2120"/>
                  </a:lnTo>
                  <a:lnTo>
                    <a:pt x="285" y="2108"/>
                  </a:lnTo>
                  <a:lnTo>
                    <a:pt x="247" y="2093"/>
                  </a:lnTo>
                  <a:lnTo>
                    <a:pt x="211" y="2074"/>
                  </a:lnTo>
                  <a:lnTo>
                    <a:pt x="179" y="2053"/>
                  </a:lnTo>
                  <a:lnTo>
                    <a:pt x="149" y="2028"/>
                  </a:lnTo>
                  <a:lnTo>
                    <a:pt x="124" y="2000"/>
                  </a:lnTo>
                  <a:lnTo>
                    <a:pt x="103" y="1968"/>
                  </a:lnTo>
                  <a:lnTo>
                    <a:pt x="93" y="1946"/>
                  </a:lnTo>
                  <a:lnTo>
                    <a:pt x="84" y="1923"/>
                  </a:lnTo>
                  <a:lnTo>
                    <a:pt x="77" y="1898"/>
                  </a:lnTo>
                  <a:lnTo>
                    <a:pt x="73" y="1872"/>
                  </a:lnTo>
                  <a:lnTo>
                    <a:pt x="71" y="1844"/>
                  </a:lnTo>
                  <a:lnTo>
                    <a:pt x="71" y="1814"/>
                  </a:lnTo>
                  <a:lnTo>
                    <a:pt x="73" y="1782"/>
                  </a:lnTo>
                  <a:lnTo>
                    <a:pt x="77" y="1749"/>
                  </a:lnTo>
                  <a:lnTo>
                    <a:pt x="104" y="1693"/>
                  </a:lnTo>
                  <a:lnTo>
                    <a:pt x="133" y="1641"/>
                  </a:lnTo>
                  <a:lnTo>
                    <a:pt x="162" y="1592"/>
                  </a:lnTo>
                  <a:lnTo>
                    <a:pt x="193" y="1548"/>
                  </a:lnTo>
                  <a:lnTo>
                    <a:pt x="226" y="1509"/>
                  </a:lnTo>
                  <a:lnTo>
                    <a:pt x="259" y="1473"/>
                  </a:lnTo>
                  <a:lnTo>
                    <a:pt x="294" y="1439"/>
                  </a:lnTo>
                  <a:lnTo>
                    <a:pt x="329" y="1405"/>
                  </a:lnTo>
                  <a:lnTo>
                    <a:pt x="367" y="1376"/>
                  </a:lnTo>
                  <a:lnTo>
                    <a:pt x="406" y="1346"/>
                  </a:lnTo>
                  <a:lnTo>
                    <a:pt x="447" y="1318"/>
                  </a:lnTo>
                  <a:lnTo>
                    <a:pt x="490" y="1290"/>
                  </a:lnTo>
                  <a:lnTo>
                    <a:pt x="533" y="1261"/>
                  </a:lnTo>
                  <a:lnTo>
                    <a:pt x="579" y="1232"/>
                  </a:lnTo>
                  <a:lnTo>
                    <a:pt x="625" y="1201"/>
                  </a:lnTo>
                  <a:lnTo>
                    <a:pt x="675" y="1169"/>
                  </a:lnTo>
                  <a:lnTo>
                    <a:pt x="697" y="1152"/>
                  </a:lnTo>
                  <a:lnTo>
                    <a:pt x="718" y="1135"/>
                  </a:lnTo>
                  <a:lnTo>
                    <a:pt x="736" y="1117"/>
                  </a:lnTo>
                  <a:lnTo>
                    <a:pt x="754" y="1101"/>
                  </a:lnTo>
                  <a:lnTo>
                    <a:pt x="769" y="1083"/>
                  </a:lnTo>
                  <a:lnTo>
                    <a:pt x="784" y="1065"/>
                  </a:lnTo>
                  <a:lnTo>
                    <a:pt x="796" y="1046"/>
                  </a:lnTo>
                  <a:lnTo>
                    <a:pt x="808" y="1026"/>
                  </a:lnTo>
                  <a:lnTo>
                    <a:pt x="818" y="1006"/>
                  </a:lnTo>
                  <a:lnTo>
                    <a:pt x="826" y="984"/>
                  </a:lnTo>
                  <a:lnTo>
                    <a:pt x="834" y="960"/>
                  </a:lnTo>
                  <a:lnTo>
                    <a:pt x="840" y="934"/>
                  </a:lnTo>
                  <a:lnTo>
                    <a:pt x="846" y="907"/>
                  </a:lnTo>
                  <a:lnTo>
                    <a:pt x="849" y="878"/>
                  </a:lnTo>
                  <a:lnTo>
                    <a:pt x="853" y="846"/>
                  </a:lnTo>
                  <a:lnTo>
                    <a:pt x="855" y="810"/>
                  </a:lnTo>
                  <a:lnTo>
                    <a:pt x="878" y="801"/>
                  </a:lnTo>
                  <a:lnTo>
                    <a:pt x="901" y="791"/>
                  </a:lnTo>
                  <a:lnTo>
                    <a:pt x="921" y="781"/>
                  </a:lnTo>
                  <a:lnTo>
                    <a:pt x="940" y="771"/>
                  </a:lnTo>
                  <a:lnTo>
                    <a:pt x="957" y="761"/>
                  </a:lnTo>
                  <a:lnTo>
                    <a:pt x="974" y="750"/>
                  </a:lnTo>
                  <a:lnTo>
                    <a:pt x="989" y="737"/>
                  </a:lnTo>
                  <a:lnTo>
                    <a:pt x="1002" y="724"/>
                  </a:lnTo>
                  <a:lnTo>
                    <a:pt x="1015" y="711"/>
                  </a:lnTo>
                  <a:lnTo>
                    <a:pt x="1026" y="694"/>
                  </a:lnTo>
                  <a:lnTo>
                    <a:pt x="1037" y="678"/>
                  </a:lnTo>
                  <a:lnTo>
                    <a:pt x="1047" y="659"/>
                  </a:lnTo>
                  <a:lnTo>
                    <a:pt x="1055" y="639"/>
                  </a:lnTo>
                  <a:lnTo>
                    <a:pt x="1063" y="617"/>
                  </a:lnTo>
                  <a:lnTo>
                    <a:pt x="1071" y="592"/>
                  </a:lnTo>
                  <a:lnTo>
                    <a:pt x="1078" y="565"/>
                  </a:lnTo>
                  <a:lnTo>
                    <a:pt x="1065" y="546"/>
                  </a:lnTo>
                  <a:lnTo>
                    <a:pt x="1075" y="490"/>
                  </a:lnTo>
                  <a:lnTo>
                    <a:pt x="1083" y="438"/>
                  </a:lnTo>
                  <a:lnTo>
                    <a:pt x="1088" y="387"/>
                  </a:lnTo>
                  <a:lnTo>
                    <a:pt x="1091" y="338"/>
                  </a:lnTo>
                  <a:lnTo>
                    <a:pt x="1091" y="288"/>
                  </a:lnTo>
                  <a:lnTo>
                    <a:pt x="1089" y="237"/>
                  </a:lnTo>
                  <a:lnTo>
                    <a:pt x="1084" y="184"/>
                  </a:lnTo>
                  <a:lnTo>
                    <a:pt x="1078" y="128"/>
                  </a:lnTo>
                  <a:lnTo>
                    <a:pt x="1070" y="99"/>
                  </a:lnTo>
                  <a:lnTo>
                    <a:pt x="1062" y="74"/>
                  </a:lnTo>
                  <a:lnTo>
                    <a:pt x="1053" y="53"/>
                  </a:lnTo>
                  <a:lnTo>
                    <a:pt x="1043" y="35"/>
                  </a:lnTo>
                  <a:lnTo>
                    <a:pt x="1030" y="21"/>
                  </a:lnTo>
                  <a:lnTo>
                    <a:pt x="1013" y="11"/>
                  </a:lnTo>
                  <a:lnTo>
                    <a:pt x="994" y="4"/>
                  </a:lnTo>
                  <a:lnTo>
                    <a:pt x="971" y="0"/>
                  </a:lnTo>
                  <a:lnTo>
                    <a:pt x="888" y="48"/>
                  </a:lnTo>
                  <a:lnTo>
                    <a:pt x="887" y="48"/>
                  </a:lnTo>
                  <a:lnTo>
                    <a:pt x="885" y="47"/>
                  </a:lnTo>
                  <a:lnTo>
                    <a:pt x="883" y="47"/>
                  </a:lnTo>
                  <a:lnTo>
                    <a:pt x="879" y="47"/>
                  </a:lnTo>
                  <a:close/>
                </a:path>
              </a:pathLst>
            </a:custGeom>
            <a:solidFill>
              <a:srgbClr val="BFBF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39" name="Google Shape;2939;p54"/>
            <p:cNvSpPr/>
            <p:nvPr/>
          </p:nvSpPr>
          <p:spPr>
            <a:xfrm flipH="1">
              <a:off x="4146" y="1428"/>
              <a:ext cx="1093" cy="2297"/>
            </a:xfrm>
            <a:custGeom>
              <a:avLst/>
              <a:gdLst/>
              <a:ahLst/>
              <a:cxnLst/>
              <a:rect l="l" t="t" r="r" b="b"/>
              <a:pathLst>
                <a:path w="1093" h="2297" extrusionOk="0">
                  <a:moveTo>
                    <a:pt x="880" y="49"/>
                  </a:moveTo>
                  <a:lnTo>
                    <a:pt x="850" y="49"/>
                  </a:lnTo>
                  <a:lnTo>
                    <a:pt x="822" y="65"/>
                  </a:lnTo>
                  <a:lnTo>
                    <a:pt x="812" y="79"/>
                  </a:lnTo>
                  <a:lnTo>
                    <a:pt x="809" y="93"/>
                  </a:lnTo>
                  <a:lnTo>
                    <a:pt x="811" y="105"/>
                  </a:lnTo>
                  <a:lnTo>
                    <a:pt x="818" y="115"/>
                  </a:lnTo>
                  <a:lnTo>
                    <a:pt x="828" y="121"/>
                  </a:lnTo>
                  <a:lnTo>
                    <a:pt x="840" y="123"/>
                  </a:lnTo>
                  <a:lnTo>
                    <a:pt x="853" y="121"/>
                  </a:lnTo>
                  <a:lnTo>
                    <a:pt x="864" y="111"/>
                  </a:lnTo>
                  <a:lnTo>
                    <a:pt x="894" y="96"/>
                  </a:lnTo>
                  <a:lnTo>
                    <a:pt x="900" y="72"/>
                  </a:lnTo>
                  <a:lnTo>
                    <a:pt x="970" y="24"/>
                  </a:lnTo>
                  <a:lnTo>
                    <a:pt x="990" y="26"/>
                  </a:lnTo>
                  <a:lnTo>
                    <a:pt x="1005" y="32"/>
                  </a:lnTo>
                  <a:lnTo>
                    <a:pt x="1019" y="41"/>
                  </a:lnTo>
                  <a:lnTo>
                    <a:pt x="1030" y="56"/>
                  </a:lnTo>
                  <a:lnTo>
                    <a:pt x="1040" y="72"/>
                  </a:lnTo>
                  <a:lnTo>
                    <a:pt x="1047" y="92"/>
                  </a:lnTo>
                  <a:lnTo>
                    <a:pt x="1054" y="115"/>
                  </a:lnTo>
                  <a:lnTo>
                    <a:pt x="1062" y="140"/>
                  </a:lnTo>
                  <a:lnTo>
                    <a:pt x="1068" y="193"/>
                  </a:lnTo>
                  <a:lnTo>
                    <a:pt x="1070" y="242"/>
                  </a:lnTo>
                  <a:lnTo>
                    <a:pt x="1071" y="291"/>
                  </a:lnTo>
                  <a:lnTo>
                    <a:pt x="1069" y="338"/>
                  </a:lnTo>
                  <a:lnTo>
                    <a:pt x="1065" y="384"/>
                  </a:lnTo>
                  <a:lnTo>
                    <a:pt x="1061" y="432"/>
                  </a:lnTo>
                  <a:lnTo>
                    <a:pt x="1054" y="483"/>
                  </a:lnTo>
                  <a:lnTo>
                    <a:pt x="1045" y="536"/>
                  </a:lnTo>
                  <a:lnTo>
                    <a:pt x="1030" y="543"/>
                  </a:lnTo>
                  <a:lnTo>
                    <a:pt x="1012" y="575"/>
                  </a:lnTo>
                  <a:lnTo>
                    <a:pt x="1006" y="594"/>
                  </a:lnTo>
                  <a:lnTo>
                    <a:pt x="1001" y="613"/>
                  </a:lnTo>
                  <a:lnTo>
                    <a:pt x="995" y="630"/>
                  </a:lnTo>
                  <a:lnTo>
                    <a:pt x="987" y="645"/>
                  </a:lnTo>
                  <a:lnTo>
                    <a:pt x="980" y="660"/>
                  </a:lnTo>
                  <a:lnTo>
                    <a:pt x="971" y="673"/>
                  </a:lnTo>
                  <a:lnTo>
                    <a:pt x="961" y="686"/>
                  </a:lnTo>
                  <a:lnTo>
                    <a:pt x="949" y="697"/>
                  </a:lnTo>
                  <a:lnTo>
                    <a:pt x="936" y="708"/>
                  </a:lnTo>
                  <a:lnTo>
                    <a:pt x="923" y="716"/>
                  </a:lnTo>
                  <a:lnTo>
                    <a:pt x="907" y="724"/>
                  </a:lnTo>
                  <a:lnTo>
                    <a:pt x="890" y="731"/>
                  </a:lnTo>
                  <a:lnTo>
                    <a:pt x="873" y="737"/>
                  </a:lnTo>
                  <a:lnTo>
                    <a:pt x="853" y="742"/>
                  </a:lnTo>
                  <a:lnTo>
                    <a:pt x="830" y="747"/>
                  </a:lnTo>
                  <a:lnTo>
                    <a:pt x="807" y="749"/>
                  </a:lnTo>
                  <a:lnTo>
                    <a:pt x="781" y="742"/>
                  </a:lnTo>
                  <a:lnTo>
                    <a:pt x="758" y="735"/>
                  </a:lnTo>
                  <a:lnTo>
                    <a:pt x="737" y="728"/>
                  </a:lnTo>
                  <a:lnTo>
                    <a:pt x="719" y="721"/>
                  </a:lnTo>
                  <a:lnTo>
                    <a:pt x="702" y="714"/>
                  </a:lnTo>
                  <a:lnTo>
                    <a:pt x="687" y="705"/>
                  </a:lnTo>
                  <a:lnTo>
                    <a:pt x="673" y="697"/>
                  </a:lnTo>
                  <a:lnTo>
                    <a:pt x="661" y="686"/>
                  </a:lnTo>
                  <a:lnTo>
                    <a:pt x="651" y="675"/>
                  </a:lnTo>
                  <a:lnTo>
                    <a:pt x="641" y="662"/>
                  </a:lnTo>
                  <a:lnTo>
                    <a:pt x="633" y="647"/>
                  </a:lnTo>
                  <a:lnTo>
                    <a:pt x="625" y="630"/>
                  </a:lnTo>
                  <a:lnTo>
                    <a:pt x="618" y="611"/>
                  </a:lnTo>
                  <a:lnTo>
                    <a:pt x="611" y="590"/>
                  </a:lnTo>
                  <a:lnTo>
                    <a:pt x="605" y="565"/>
                  </a:lnTo>
                  <a:lnTo>
                    <a:pt x="599" y="536"/>
                  </a:lnTo>
                  <a:lnTo>
                    <a:pt x="570" y="526"/>
                  </a:lnTo>
                  <a:lnTo>
                    <a:pt x="547" y="465"/>
                  </a:lnTo>
                  <a:lnTo>
                    <a:pt x="528" y="414"/>
                  </a:lnTo>
                  <a:lnTo>
                    <a:pt x="515" y="370"/>
                  </a:lnTo>
                  <a:lnTo>
                    <a:pt x="504" y="328"/>
                  </a:lnTo>
                  <a:lnTo>
                    <a:pt x="496" y="286"/>
                  </a:lnTo>
                  <a:lnTo>
                    <a:pt x="492" y="241"/>
                  </a:lnTo>
                  <a:lnTo>
                    <a:pt x="489" y="188"/>
                  </a:lnTo>
                  <a:lnTo>
                    <a:pt x="489" y="125"/>
                  </a:lnTo>
                  <a:lnTo>
                    <a:pt x="496" y="104"/>
                  </a:lnTo>
                  <a:lnTo>
                    <a:pt x="504" y="86"/>
                  </a:lnTo>
                  <a:lnTo>
                    <a:pt x="511" y="72"/>
                  </a:lnTo>
                  <a:lnTo>
                    <a:pt x="520" y="63"/>
                  </a:lnTo>
                  <a:lnTo>
                    <a:pt x="530" y="56"/>
                  </a:lnTo>
                  <a:lnTo>
                    <a:pt x="542" y="53"/>
                  </a:lnTo>
                  <a:lnTo>
                    <a:pt x="557" y="52"/>
                  </a:lnTo>
                  <a:lnTo>
                    <a:pt x="576" y="56"/>
                  </a:lnTo>
                  <a:lnTo>
                    <a:pt x="615" y="80"/>
                  </a:lnTo>
                  <a:lnTo>
                    <a:pt x="612" y="102"/>
                  </a:lnTo>
                  <a:lnTo>
                    <a:pt x="649" y="125"/>
                  </a:lnTo>
                  <a:lnTo>
                    <a:pt x="660" y="128"/>
                  </a:lnTo>
                  <a:lnTo>
                    <a:pt x="671" y="128"/>
                  </a:lnTo>
                  <a:lnTo>
                    <a:pt x="681" y="123"/>
                  </a:lnTo>
                  <a:lnTo>
                    <a:pt x="690" y="116"/>
                  </a:lnTo>
                  <a:lnTo>
                    <a:pt x="696" y="106"/>
                  </a:lnTo>
                  <a:lnTo>
                    <a:pt x="697" y="96"/>
                  </a:lnTo>
                  <a:lnTo>
                    <a:pt x="691" y="84"/>
                  </a:lnTo>
                  <a:lnTo>
                    <a:pt x="680" y="72"/>
                  </a:lnTo>
                  <a:lnTo>
                    <a:pt x="642" y="49"/>
                  </a:lnTo>
                  <a:lnTo>
                    <a:pt x="625" y="59"/>
                  </a:lnTo>
                  <a:lnTo>
                    <a:pt x="570" y="27"/>
                  </a:lnTo>
                  <a:lnTo>
                    <a:pt x="546" y="28"/>
                  </a:lnTo>
                  <a:lnTo>
                    <a:pt x="527" y="33"/>
                  </a:lnTo>
                  <a:lnTo>
                    <a:pt x="513" y="40"/>
                  </a:lnTo>
                  <a:lnTo>
                    <a:pt x="502" y="50"/>
                  </a:lnTo>
                  <a:lnTo>
                    <a:pt x="493" y="63"/>
                  </a:lnTo>
                  <a:lnTo>
                    <a:pt x="485" y="79"/>
                  </a:lnTo>
                  <a:lnTo>
                    <a:pt x="478" y="98"/>
                  </a:lnTo>
                  <a:lnTo>
                    <a:pt x="471" y="122"/>
                  </a:lnTo>
                  <a:lnTo>
                    <a:pt x="468" y="181"/>
                  </a:lnTo>
                  <a:lnTo>
                    <a:pt x="469" y="235"/>
                  </a:lnTo>
                  <a:lnTo>
                    <a:pt x="475" y="286"/>
                  </a:lnTo>
                  <a:lnTo>
                    <a:pt x="483" y="334"/>
                  </a:lnTo>
                  <a:lnTo>
                    <a:pt x="495" y="383"/>
                  </a:lnTo>
                  <a:lnTo>
                    <a:pt x="511" y="432"/>
                  </a:lnTo>
                  <a:lnTo>
                    <a:pt x="528" y="484"/>
                  </a:lnTo>
                  <a:lnTo>
                    <a:pt x="548" y="542"/>
                  </a:lnTo>
                  <a:lnTo>
                    <a:pt x="540" y="565"/>
                  </a:lnTo>
                  <a:lnTo>
                    <a:pt x="550" y="594"/>
                  </a:lnTo>
                  <a:lnTo>
                    <a:pt x="559" y="620"/>
                  </a:lnTo>
                  <a:lnTo>
                    <a:pt x="569" y="645"/>
                  </a:lnTo>
                  <a:lnTo>
                    <a:pt x="579" y="666"/>
                  </a:lnTo>
                  <a:lnTo>
                    <a:pt x="589" y="685"/>
                  </a:lnTo>
                  <a:lnTo>
                    <a:pt x="600" y="703"/>
                  </a:lnTo>
                  <a:lnTo>
                    <a:pt x="611" y="718"/>
                  </a:lnTo>
                  <a:lnTo>
                    <a:pt x="623" y="731"/>
                  </a:lnTo>
                  <a:lnTo>
                    <a:pt x="638" y="744"/>
                  </a:lnTo>
                  <a:lnTo>
                    <a:pt x="652" y="756"/>
                  </a:lnTo>
                  <a:lnTo>
                    <a:pt x="669" y="765"/>
                  </a:lnTo>
                  <a:lnTo>
                    <a:pt x="688" y="776"/>
                  </a:lnTo>
                  <a:lnTo>
                    <a:pt x="708" y="786"/>
                  </a:lnTo>
                  <a:lnTo>
                    <a:pt x="731" y="794"/>
                  </a:lnTo>
                  <a:lnTo>
                    <a:pt x="756" y="803"/>
                  </a:lnTo>
                  <a:lnTo>
                    <a:pt x="784" y="813"/>
                  </a:lnTo>
                  <a:lnTo>
                    <a:pt x="784" y="848"/>
                  </a:lnTo>
                  <a:lnTo>
                    <a:pt x="781" y="879"/>
                  </a:lnTo>
                  <a:lnTo>
                    <a:pt x="778" y="907"/>
                  </a:lnTo>
                  <a:lnTo>
                    <a:pt x="775" y="932"/>
                  </a:lnTo>
                  <a:lnTo>
                    <a:pt x="769" y="954"/>
                  </a:lnTo>
                  <a:lnTo>
                    <a:pt x="761" y="976"/>
                  </a:lnTo>
                  <a:lnTo>
                    <a:pt x="753" y="995"/>
                  </a:lnTo>
                  <a:lnTo>
                    <a:pt x="742" y="1012"/>
                  </a:lnTo>
                  <a:lnTo>
                    <a:pt x="730" y="1030"/>
                  </a:lnTo>
                  <a:lnTo>
                    <a:pt x="717" y="1045"/>
                  </a:lnTo>
                  <a:lnTo>
                    <a:pt x="700" y="1062"/>
                  </a:lnTo>
                  <a:lnTo>
                    <a:pt x="682" y="1078"/>
                  </a:lnTo>
                  <a:lnTo>
                    <a:pt x="662" y="1095"/>
                  </a:lnTo>
                  <a:lnTo>
                    <a:pt x="639" y="1114"/>
                  </a:lnTo>
                  <a:lnTo>
                    <a:pt x="614" y="1133"/>
                  </a:lnTo>
                  <a:lnTo>
                    <a:pt x="586" y="1154"/>
                  </a:lnTo>
                  <a:lnTo>
                    <a:pt x="540" y="1185"/>
                  </a:lnTo>
                  <a:lnTo>
                    <a:pt x="493" y="1214"/>
                  </a:lnTo>
                  <a:lnTo>
                    <a:pt x="447" y="1244"/>
                  </a:lnTo>
                  <a:lnTo>
                    <a:pt x="401" y="1273"/>
                  </a:lnTo>
                  <a:lnTo>
                    <a:pt x="357" y="1304"/>
                  </a:lnTo>
                  <a:lnTo>
                    <a:pt x="312" y="1335"/>
                  </a:lnTo>
                  <a:lnTo>
                    <a:pt x="271" y="1367"/>
                  </a:lnTo>
                  <a:lnTo>
                    <a:pt x="231" y="1400"/>
                  </a:lnTo>
                  <a:lnTo>
                    <a:pt x="192" y="1434"/>
                  </a:lnTo>
                  <a:lnTo>
                    <a:pt x="156" y="1472"/>
                  </a:lnTo>
                  <a:lnTo>
                    <a:pt x="123" y="1512"/>
                  </a:lnTo>
                  <a:lnTo>
                    <a:pt x="92" y="1554"/>
                  </a:lnTo>
                  <a:lnTo>
                    <a:pt x="65" y="1601"/>
                  </a:lnTo>
                  <a:lnTo>
                    <a:pt x="41" y="1650"/>
                  </a:lnTo>
                  <a:lnTo>
                    <a:pt x="19" y="1704"/>
                  </a:lnTo>
                  <a:lnTo>
                    <a:pt x="3" y="1762"/>
                  </a:lnTo>
                  <a:lnTo>
                    <a:pt x="0" y="1821"/>
                  </a:lnTo>
                  <a:lnTo>
                    <a:pt x="3" y="1875"/>
                  </a:lnTo>
                  <a:lnTo>
                    <a:pt x="10" y="1923"/>
                  </a:lnTo>
                  <a:lnTo>
                    <a:pt x="23" y="1968"/>
                  </a:lnTo>
                  <a:lnTo>
                    <a:pt x="42" y="2010"/>
                  </a:lnTo>
                  <a:lnTo>
                    <a:pt x="65" y="2048"/>
                  </a:lnTo>
                  <a:lnTo>
                    <a:pt x="93" y="2082"/>
                  </a:lnTo>
                  <a:lnTo>
                    <a:pt x="126" y="2111"/>
                  </a:lnTo>
                  <a:lnTo>
                    <a:pt x="163" y="2137"/>
                  </a:lnTo>
                  <a:lnTo>
                    <a:pt x="203" y="2158"/>
                  </a:lnTo>
                  <a:lnTo>
                    <a:pt x="247" y="2175"/>
                  </a:lnTo>
                  <a:lnTo>
                    <a:pt x="293" y="2190"/>
                  </a:lnTo>
                  <a:lnTo>
                    <a:pt x="342" y="2201"/>
                  </a:lnTo>
                  <a:lnTo>
                    <a:pt x="395" y="2209"/>
                  </a:lnTo>
                  <a:lnTo>
                    <a:pt x="448" y="2216"/>
                  </a:lnTo>
                  <a:lnTo>
                    <a:pt x="504" y="2219"/>
                  </a:lnTo>
                  <a:lnTo>
                    <a:pt x="561" y="2221"/>
                  </a:lnTo>
                  <a:lnTo>
                    <a:pt x="619" y="2221"/>
                  </a:lnTo>
                  <a:lnTo>
                    <a:pt x="678" y="2219"/>
                  </a:lnTo>
                  <a:lnTo>
                    <a:pt x="737" y="2217"/>
                  </a:lnTo>
                  <a:lnTo>
                    <a:pt x="736" y="2196"/>
                  </a:lnTo>
                  <a:lnTo>
                    <a:pt x="799" y="2196"/>
                  </a:lnTo>
                  <a:lnTo>
                    <a:pt x="802" y="2209"/>
                  </a:lnTo>
                  <a:lnTo>
                    <a:pt x="806" y="2221"/>
                  </a:lnTo>
                  <a:lnTo>
                    <a:pt x="810" y="2230"/>
                  </a:lnTo>
                  <a:lnTo>
                    <a:pt x="816" y="2239"/>
                  </a:lnTo>
                  <a:lnTo>
                    <a:pt x="821" y="2248"/>
                  </a:lnTo>
                  <a:lnTo>
                    <a:pt x="828" y="2256"/>
                  </a:lnTo>
                  <a:lnTo>
                    <a:pt x="836" y="2265"/>
                  </a:lnTo>
                  <a:lnTo>
                    <a:pt x="845" y="2276"/>
                  </a:lnTo>
                  <a:lnTo>
                    <a:pt x="859" y="2282"/>
                  </a:lnTo>
                  <a:lnTo>
                    <a:pt x="871" y="2287"/>
                  </a:lnTo>
                  <a:lnTo>
                    <a:pt x="885" y="2290"/>
                  </a:lnTo>
                  <a:lnTo>
                    <a:pt x="897" y="2294"/>
                  </a:lnTo>
                  <a:lnTo>
                    <a:pt x="908" y="2295"/>
                  </a:lnTo>
                  <a:lnTo>
                    <a:pt x="919" y="2297"/>
                  </a:lnTo>
                  <a:lnTo>
                    <a:pt x="931" y="2297"/>
                  </a:lnTo>
                  <a:lnTo>
                    <a:pt x="941" y="2297"/>
                  </a:lnTo>
                  <a:lnTo>
                    <a:pt x="952" y="2296"/>
                  </a:lnTo>
                  <a:lnTo>
                    <a:pt x="962" y="2294"/>
                  </a:lnTo>
                  <a:lnTo>
                    <a:pt x="973" y="2290"/>
                  </a:lnTo>
                  <a:lnTo>
                    <a:pt x="984" y="2286"/>
                  </a:lnTo>
                  <a:lnTo>
                    <a:pt x="995" y="2281"/>
                  </a:lnTo>
                  <a:lnTo>
                    <a:pt x="1007" y="2274"/>
                  </a:lnTo>
                  <a:lnTo>
                    <a:pt x="1019" y="2267"/>
                  </a:lnTo>
                  <a:lnTo>
                    <a:pt x="1032" y="2257"/>
                  </a:lnTo>
                  <a:lnTo>
                    <a:pt x="1041" y="2238"/>
                  </a:lnTo>
                  <a:lnTo>
                    <a:pt x="1049" y="2218"/>
                  </a:lnTo>
                  <a:lnTo>
                    <a:pt x="1054" y="2199"/>
                  </a:lnTo>
                  <a:lnTo>
                    <a:pt x="1058" y="2180"/>
                  </a:lnTo>
                  <a:lnTo>
                    <a:pt x="1060" y="2160"/>
                  </a:lnTo>
                  <a:lnTo>
                    <a:pt x="1061" y="2140"/>
                  </a:lnTo>
                  <a:lnTo>
                    <a:pt x="1060" y="2120"/>
                  </a:lnTo>
                  <a:lnTo>
                    <a:pt x="1058" y="2099"/>
                  </a:lnTo>
                  <a:lnTo>
                    <a:pt x="1043" y="2081"/>
                  </a:lnTo>
                  <a:lnTo>
                    <a:pt x="1029" y="2065"/>
                  </a:lnTo>
                  <a:lnTo>
                    <a:pt x="1015" y="2052"/>
                  </a:lnTo>
                  <a:lnTo>
                    <a:pt x="1001" y="2040"/>
                  </a:lnTo>
                  <a:lnTo>
                    <a:pt x="986" y="2029"/>
                  </a:lnTo>
                  <a:lnTo>
                    <a:pt x="973" y="2022"/>
                  </a:lnTo>
                  <a:lnTo>
                    <a:pt x="958" y="2017"/>
                  </a:lnTo>
                  <a:lnTo>
                    <a:pt x="944" y="2014"/>
                  </a:lnTo>
                  <a:lnTo>
                    <a:pt x="929" y="2013"/>
                  </a:lnTo>
                  <a:lnTo>
                    <a:pt x="914" y="2014"/>
                  </a:lnTo>
                  <a:lnTo>
                    <a:pt x="899" y="2017"/>
                  </a:lnTo>
                  <a:lnTo>
                    <a:pt x="883" y="2023"/>
                  </a:lnTo>
                  <a:lnTo>
                    <a:pt x="867" y="2032"/>
                  </a:lnTo>
                  <a:lnTo>
                    <a:pt x="849" y="2042"/>
                  </a:lnTo>
                  <a:lnTo>
                    <a:pt x="833" y="2055"/>
                  </a:lnTo>
                  <a:lnTo>
                    <a:pt x="814" y="2071"/>
                  </a:lnTo>
                  <a:lnTo>
                    <a:pt x="800" y="2102"/>
                  </a:lnTo>
                  <a:lnTo>
                    <a:pt x="790" y="2167"/>
                  </a:lnTo>
                  <a:lnTo>
                    <a:pt x="731" y="2166"/>
                  </a:lnTo>
                  <a:lnTo>
                    <a:pt x="730" y="2146"/>
                  </a:lnTo>
                  <a:lnTo>
                    <a:pt x="687" y="2149"/>
                  </a:lnTo>
                  <a:lnTo>
                    <a:pt x="642" y="2151"/>
                  </a:lnTo>
                  <a:lnTo>
                    <a:pt x="596" y="2151"/>
                  </a:lnTo>
                  <a:lnTo>
                    <a:pt x="550" y="2151"/>
                  </a:lnTo>
                  <a:lnTo>
                    <a:pt x="504" y="2149"/>
                  </a:lnTo>
                  <a:lnTo>
                    <a:pt x="457" y="2145"/>
                  </a:lnTo>
                  <a:lnTo>
                    <a:pt x="413" y="2139"/>
                  </a:lnTo>
                  <a:lnTo>
                    <a:pt x="368" y="2131"/>
                  </a:lnTo>
                  <a:lnTo>
                    <a:pt x="326" y="2121"/>
                  </a:lnTo>
                  <a:lnTo>
                    <a:pt x="284" y="2108"/>
                  </a:lnTo>
                  <a:lnTo>
                    <a:pt x="247" y="2093"/>
                  </a:lnTo>
                  <a:lnTo>
                    <a:pt x="211" y="2074"/>
                  </a:lnTo>
                  <a:lnTo>
                    <a:pt x="178" y="2053"/>
                  </a:lnTo>
                  <a:lnTo>
                    <a:pt x="149" y="2028"/>
                  </a:lnTo>
                  <a:lnTo>
                    <a:pt x="124" y="2000"/>
                  </a:lnTo>
                  <a:lnTo>
                    <a:pt x="103" y="1968"/>
                  </a:lnTo>
                  <a:lnTo>
                    <a:pt x="93" y="1947"/>
                  </a:lnTo>
                  <a:lnTo>
                    <a:pt x="84" y="1923"/>
                  </a:lnTo>
                  <a:lnTo>
                    <a:pt x="77" y="1898"/>
                  </a:lnTo>
                  <a:lnTo>
                    <a:pt x="73" y="1872"/>
                  </a:lnTo>
                  <a:lnTo>
                    <a:pt x="71" y="1844"/>
                  </a:lnTo>
                  <a:lnTo>
                    <a:pt x="71" y="1814"/>
                  </a:lnTo>
                  <a:lnTo>
                    <a:pt x="73" y="1782"/>
                  </a:lnTo>
                  <a:lnTo>
                    <a:pt x="77" y="1749"/>
                  </a:lnTo>
                  <a:lnTo>
                    <a:pt x="104" y="1693"/>
                  </a:lnTo>
                  <a:lnTo>
                    <a:pt x="133" y="1641"/>
                  </a:lnTo>
                  <a:lnTo>
                    <a:pt x="162" y="1592"/>
                  </a:lnTo>
                  <a:lnTo>
                    <a:pt x="193" y="1549"/>
                  </a:lnTo>
                  <a:lnTo>
                    <a:pt x="225" y="1510"/>
                  </a:lnTo>
                  <a:lnTo>
                    <a:pt x="259" y="1473"/>
                  </a:lnTo>
                  <a:lnTo>
                    <a:pt x="293" y="1439"/>
                  </a:lnTo>
                  <a:lnTo>
                    <a:pt x="330" y="1406"/>
                  </a:lnTo>
                  <a:lnTo>
                    <a:pt x="367" y="1376"/>
                  </a:lnTo>
                  <a:lnTo>
                    <a:pt x="407" y="1347"/>
                  </a:lnTo>
                  <a:lnTo>
                    <a:pt x="447" y="1318"/>
                  </a:lnTo>
                  <a:lnTo>
                    <a:pt x="489" y="1290"/>
                  </a:lnTo>
                  <a:lnTo>
                    <a:pt x="534" y="1262"/>
                  </a:lnTo>
                  <a:lnTo>
                    <a:pt x="580" y="1232"/>
                  </a:lnTo>
                  <a:lnTo>
                    <a:pt x="626" y="1201"/>
                  </a:lnTo>
                  <a:lnTo>
                    <a:pt x="675" y="1169"/>
                  </a:lnTo>
                  <a:lnTo>
                    <a:pt x="698" y="1152"/>
                  </a:lnTo>
                  <a:lnTo>
                    <a:pt x="718" y="1135"/>
                  </a:lnTo>
                  <a:lnTo>
                    <a:pt x="737" y="1119"/>
                  </a:lnTo>
                  <a:lnTo>
                    <a:pt x="753" y="1101"/>
                  </a:lnTo>
                  <a:lnTo>
                    <a:pt x="769" y="1084"/>
                  </a:lnTo>
                  <a:lnTo>
                    <a:pt x="784" y="1065"/>
                  </a:lnTo>
                  <a:lnTo>
                    <a:pt x="797" y="1048"/>
                  </a:lnTo>
                  <a:lnTo>
                    <a:pt x="808" y="1028"/>
                  </a:lnTo>
                  <a:lnTo>
                    <a:pt x="818" y="1006"/>
                  </a:lnTo>
                  <a:lnTo>
                    <a:pt x="827" y="985"/>
                  </a:lnTo>
                  <a:lnTo>
                    <a:pt x="834" y="962"/>
                  </a:lnTo>
                  <a:lnTo>
                    <a:pt x="840" y="936"/>
                  </a:lnTo>
                  <a:lnTo>
                    <a:pt x="846" y="908"/>
                  </a:lnTo>
                  <a:lnTo>
                    <a:pt x="849" y="879"/>
                  </a:lnTo>
                  <a:lnTo>
                    <a:pt x="853" y="846"/>
                  </a:lnTo>
                  <a:lnTo>
                    <a:pt x="855" y="812"/>
                  </a:lnTo>
                  <a:lnTo>
                    <a:pt x="878" y="802"/>
                  </a:lnTo>
                  <a:lnTo>
                    <a:pt x="900" y="793"/>
                  </a:lnTo>
                  <a:lnTo>
                    <a:pt x="921" y="782"/>
                  </a:lnTo>
                  <a:lnTo>
                    <a:pt x="941" y="773"/>
                  </a:lnTo>
                  <a:lnTo>
                    <a:pt x="957" y="762"/>
                  </a:lnTo>
                  <a:lnTo>
                    <a:pt x="974" y="750"/>
                  </a:lnTo>
                  <a:lnTo>
                    <a:pt x="990" y="738"/>
                  </a:lnTo>
                  <a:lnTo>
                    <a:pt x="1003" y="725"/>
                  </a:lnTo>
                  <a:lnTo>
                    <a:pt x="1016" y="711"/>
                  </a:lnTo>
                  <a:lnTo>
                    <a:pt x="1027" y="696"/>
                  </a:lnTo>
                  <a:lnTo>
                    <a:pt x="1039" y="678"/>
                  </a:lnTo>
                  <a:lnTo>
                    <a:pt x="1049" y="659"/>
                  </a:lnTo>
                  <a:lnTo>
                    <a:pt x="1058" y="639"/>
                  </a:lnTo>
                  <a:lnTo>
                    <a:pt x="1065" y="617"/>
                  </a:lnTo>
                  <a:lnTo>
                    <a:pt x="1073" y="592"/>
                  </a:lnTo>
                  <a:lnTo>
                    <a:pt x="1080" y="565"/>
                  </a:lnTo>
                  <a:lnTo>
                    <a:pt x="1068" y="546"/>
                  </a:lnTo>
                  <a:lnTo>
                    <a:pt x="1078" y="490"/>
                  </a:lnTo>
                  <a:lnTo>
                    <a:pt x="1085" y="438"/>
                  </a:lnTo>
                  <a:lnTo>
                    <a:pt x="1090" y="388"/>
                  </a:lnTo>
                  <a:lnTo>
                    <a:pt x="1093" y="339"/>
                  </a:lnTo>
                  <a:lnTo>
                    <a:pt x="1093" y="290"/>
                  </a:lnTo>
                  <a:lnTo>
                    <a:pt x="1091" y="239"/>
                  </a:lnTo>
                  <a:lnTo>
                    <a:pt x="1086" y="186"/>
                  </a:lnTo>
                  <a:lnTo>
                    <a:pt x="1080" y="129"/>
                  </a:lnTo>
                  <a:lnTo>
                    <a:pt x="1072" y="99"/>
                  </a:lnTo>
                  <a:lnTo>
                    <a:pt x="1064" y="75"/>
                  </a:lnTo>
                  <a:lnTo>
                    <a:pt x="1055" y="53"/>
                  </a:lnTo>
                  <a:lnTo>
                    <a:pt x="1044" y="36"/>
                  </a:lnTo>
                  <a:lnTo>
                    <a:pt x="1031" y="21"/>
                  </a:lnTo>
                  <a:lnTo>
                    <a:pt x="1015" y="11"/>
                  </a:lnTo>
                  <a:lnTo>
                    <a:pt x="995" y="4"/>
                  </a:lnTo>
                  <a:lnTo>
                    <a:pt x="971" y="0"/>
                  </a:lnTo>
                  <a:lnTo>
                    <a:pt x="888" y="50"/>
                  </a:lnTo>
                  <a:lnTo>
                    <a:pt x="887" y="50"/>
                  </a:lnTo>
                  <a:lnTo>
                    <a:pt x="885" y="49"/>
                  </a:lnTo>
                  <a:lnTo>
                    <a:pt x="883" y="49"/>
                  </a:lnTo>
                  <a:lnTo>
                    <a:pt x="880" y="49"/>
                  </a:lnTo>
                  <a:close/>
                </a:path>
              </a:pathLst>
            </a:custGeom>
            <a:solidFill>
              <a:srgbClr val="00355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40" name="Google Shape;2940;p54"/>
            <p:cNvSpPr/>
            <p:nvPr/>
          </p:nvSpPr>
          <p:spPr>
            <a:xfrm flipH="1">
              <a:off x="4174" y="3438"/>
              <a:ext cx="268" cy="267"/>
            </a:xfrm>
            <a:custGeom>
              <a:avLst/>
              <a:gdLst/>
              <a:ahLst/>
              <a:cxnLst/>
              <a:rect l="l" t="t" r="r" b="b"/>
              <a:pathLst>
                <a:path w="268" h="267" extrusionOk="0">
                  <a:moveTo>
                    <a:pt x="135" y="0"/>
                  </a:moveTo>
                  <a:lnTo>
                    <a:pt x="161" y="3"/>
                  </a:lnTo>
                  <a:lnTo>
                    <a:pt x="187" y="11"/>
                  </a:lnTo>
                  <a:lnTo>
                    <a:pt x="209" y="23"/>
                  </a:lnTo>
                  <a:lnTo>
                    <a:pt x="229" y="39"/>
                  </a:lnTo>
                  <a:lnTo>
                    <a:pt x="246" y="59"/>
                  </a:lnTo>
                  <a:lnTo>
                    <a:pt x="258" y="82"/>
                  </a:lnTo>
                  <a:lnTo>
                    <a:pt x="266" y="107"/>
                  </a:lnTo>
                  <a:lnTo>
                    <a:pt x="268" y="134"/>
                  </a:lnTo>
                  <a:lnTo>
                    <a:pt x="266" y="161"/>
                  </a:lnTo>
                  <a:lnTo>
                    <a:pt x="258" y="186"/>
                  </a:lnTo>
                  <a:lnTo>
                    <a:pt x="246" y="208"/>
                  </a:lnTo>
                  <a:lnTo>
                    <a:pt x="229" y="228"/>
                  </a:lnTo>
                  <a:lnTo>
                    <a:pt x="209" y="245"/>
                  </a:lnTo>
                  <a:lnTo>
                    <a:pt x="187" y="257"/>
                  </a:lnTo>
                  <a:lnTo>
                    <a:pt x="161" y="265"/>
                  </a:lnTo>
                  <a:lnTo>
                    <a:pt x="135" y="267"/>
                  </a:lnTo>
                  <a:lnTo>
                    <a:pt x="108" y="265"/>
                  </a:lnTo>
                  <a:lnTo>
                    <a:pt x="82" y="257"/>
                  </a:lnTo>
                  <a:lnTo>
                    <a:pt x="59" y="245"/>
                  </a:lnTo>
                  <a:lnTo>
                    <a:pt x="39" y="228"/>
                  </a:lnTo>
                  <a:lnTo>
                    <a:pt x="23" y="208"/>
                  </a:lnTo>
                  <a:lnTo>
                    <a:pt x="10" y="186"/>
                  </a:lnTo>
                  <a:lnTo>
                    <a:pt x="2" y="161"/>
                  </a:lnTo>
                  <a:lnTo>
                    <a:pt x="0" y="134"/>
                  </a:lnTo>
                  <a:lnTo>
                    <a:pt x="2" y="107"/>
                  </a:lnTo>
                  <a:lnTo>
                    <a:pt x="10" y="82"/>
                  </a:lnTo>
                  <a:lnTo>
                    <a:pt x="23" y="59"/>
                  </a:lnTo>
                  <a:lnTo>
                    <a:pt x="39" y="39"/>
                  </a:lnTo>
                  <a:lnTo>
                    <a:pt x="59" y="23"/>
                  </a:lnTo>
                  <a:lnTo>
                    <a:pt x="82" y="11"/>
                  </a:lnTo>
                  <a:lnTo>
                    <a:pt x="108" y="3"/>
                  </a:lnTo>
                  <a:lnTo>
                    <a:pt x="135" y="0"/>
                  </a:lnTo>
                  <a:close/>
                </a:path>
              </a:pathLst>
            </a:custGeom>
            <a:solidFill>
              <a:srgbClr val="B76B0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41" name="Google Shape;2941;p54"/>
            <p:cNvSpPr/>
            <p:nvPr/>
          </p:nvSpPr>
          <p:spPr>
            <a:xfrm flipH="1">
              <a:off x="4186" y="3453"/>
              <a:ext cx="243" cy="238"/>
            </a:xfrm>
            <a:custGeom>
              <a:avLst/>
              <a:gdLst/>
              <a:ahLst/>
              <a:cxnLst/>
              <a:rect l="l" t="t" r="r" b="b"/>
              <a:pathLst>
                <a:path w="243" h="238" extrusionOk="0">
                  <a:moveTo>
                    <a:pt x="122" y="0"/>
                  </a:moveTo>
                  <a:lnTo>
                    <a:pt x="146" y="2"/>
                  </a:lnTo>
                  <a:lnTo>
                    <a:pt x="168" y="9"/>
                  </a:lnTo>
                  <a:lnTo>
                    <a:pt x="190" y="20"/>
                  </a:lnTo>
                  <a:lnTo>
                    <a:pt x="207" y="35"/>
                  </a:lnTo>
                  <a:lnTo>
                    <a:pt x="222" y="53"/>
                  </a:lnTo>
                  <a:lnTo>
                    <a:pt x="233" y="73"/>
                  </a:lnTo>
                  <a:lnTo>
                    <a:pt x="241" y="95"/>
                  </a:lnTo>
                  <a:lnTo>
                    <a:pt x="243" y="119"/>
                  </a:lnTo>
                  <a:lnTo>
                    <a:pt x="241" y="142"/>
                  </a:lnTo>
                  <a:lnTo>
                    <a:pt x="233" y="165"/>
                  </a:lnTo>
                  <a:lnTo>
                    <a:pt x="222" y="186"/>
                  </a:lnTo>
                  <a:lnTo>
                    <a:pt x="207" y="203"/>
                  </a:lnTo>
                  <a:lnTo>
                    <a:pt x="190" y="218"/>
                  </a:lnTo>
                  <a:lnTo>
                    <a:pt x="168" y="229"/>
                  </a:lnTo>
                  <a:lnTo>
                    <a:pt x="146" y="236"/>
                  </a:lnTo>
                  <a:lnTo>
                    <a:pt x="122" y="238"/>
                  </a:lnTo>
                  <a:lnTo>
                    <a:pt x="97" y="236"/>
                  </a:lnTo>
                  <a:lnTo>
                    <a:pt x="75" y="229"/>
                  </a:lnTo>
                  <a:lnTo>
                    <a:pt x="54" y="218"/>
                  </a:lnTo>
                  <a:lnTo>
                    <a:pt x="36" y="203"/>
                  </a:lnTo>
                  <a:lnTo>
                    <a:pt x="21" y="186"/>
                  </a:lnTo>
                  <a:lnTo>
                    <a:pt x="10" y="165"/>
                  </a:lnTo>
                  <a:lnTo>
                    <a:pt x="2" y="142"/>
                  </a:lnTo>
                  <a:lnTo>
                    <a:pt x="0" y="119"/>
                  </a:lnTo>
                  <a:lnTo>
                    <a:pt x="2" y="95"/>
                  </a:lnTo>
                  <a:lnTo>
                    <a:pt x="10" y="73"/>
                  </a:lnTo>
                  <a:lnTo>
                    <a:pt x="21" y="53"/>
                  </a:lnTo>
                  <a:lnTo>
                    <a:pt x="36" y="35"/>
                  </a:lnTo>
                  <a:lnTo>
                    <a:pt x="54" y="20"/>
                  </a:lnTo>
                  <a:lnTo>
                    <a:pt x="75" y="9"/>
                  </a:lnTo>
                  <a:lnTo>
                    <a:pt x="97" y="2"/>
                  </a:lnTo>
                  <a:lnTo>
                    <a:pt x="122" y="0"/>
                  </a:lnTo>
                  <a:close/>
                </a:path>
              </a:pathLst>
            </a:custGeom>
            <a:solidFill>
              <a:srgbClr val="00355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42" name="Google Shape;2942;p54"/>
            <p:cNvSpPr/>
            <p:nvPr/>
          </p:nvSpPr>
          <p:spPr>
            <a:xfrm flipH="1">
              <a:off x="4198" y="3458"/>
              <a:ext cx="220" cy="226"/>
            </a:xfrm>
            <a:custGeom>
              <a:avLst/>
              <a:gdLst/>
              <a:ahLst/>
              <a:cxnLst/>
              <a:rect l="l" t="t" r="r" b="b"/>
              <a:pathLst>
                <a:path w="220" h="226" extrusionOk="0">
                  <a:moveTo>
                    <a:pt x="111" y="0"/>
                  </a:moveTo>
                  <a:lnTo>
                    <a:pt x="133" y="3"/>
                  </a:lnTo>
                  <a:lnTo>
                    <a:pt x="153" y="10"/>
                  </a:lnTo>
                  <a:lnTo>
                    <a:pt x="172" y="19"/>
                  </a:lnTo>
                  <a:lnTo>
                    <a:pt x="188" y="34"/>
                  </a:lnTo>
                  <a:lnTo>
                    <a:pt x="201" y="50"/>
                  </a:lnTo>
                  <a:lnTo>
                    <a:pt x="211" y="69"/>
                  </a:lnTo>
                  <a:lnTo>
                    <a:pt x="218" y="90"/>
                  </a:lnTo>
                  <a:lnTo>
                    <a:pt x="220" y="113"/>
                  </a:lnTo>
                  <a:lnTo>
                    <a:pt x="218" y="135"/>
                  </a:lnTo>
                  <a:lnTo>
                    <a:pt x="211" y="156"/>
                  </a:lnTo>
                  <a:lnTo>
                    <a:pt x="201" y="176"/>
                  </a:lnTo>
                  <a:lnTo>
                    <a:pt x="188" y="193"/>
                  </a:lnTo>
                  <a:lnTo>
                    <a:pt x="172" y="207"/>
                  </a:lnTo>
                  <a:lnTo>
                    <a:pt x="153" y="217"/>
                  </a:lnTo>
                  <a:lnTo>
                    <a:pt x="133" y="224"/>
                  </a:lnTo>
                  <a:lnTo>
                    <a:pt x="111" y="226"/>
                  </a:lnTo>
                  <a:lnTo>
                    <a:pt x="88" y="224"/>
                  </a:lnTo>
                  <a:lnTo>
                    <a:pt x="67" y="217"/>
                  </a:lnTo>
                  <a:lnTo>
                    <a:pt x="49" y="207"/>
                  </a:lnTo>
                  <a:lnTo>
                    <a:pt x="33" y="193"/>
                  </a:lnTo>
                  <a:lnTo>
                    <a:pt x="19" y="176"/>
                  </a:lnTo>
                  <a:lnTo>
                    <a:pt x="9" y="156"/>
                  </a:lnTo>
                  <a:lnTo>
                    <a:pt x="3" y="135"/>
                  </a:lnTo>
                  <a:lnTo>
                    <a:pt x="0" y="113"/>
                  </a:lnTo>
                  <a:lnTo>
                    <a:pt x="3" y="90"/>
                  </a:lnTo>
                  <a:lnTo>
                    <a:pt x="9" y="69"/>
                  </a:lnTo>
                  <a:lnTo>
                    <a:pt x="19" y="50"/>
                  </a:lnTo>
                  <a:lnTo>
                    <a:pt x="33" y="34"/>
                  </a:lnTo>
                  <a:lnTo>
                    <a:pt x="49" y="19"/>
                  </a:lnTo>
                  <a:lnTo>
                    <a:pt x="67" y="10"/>
                  </a:lnTo>
                  <a:lnTo>
                    <a:pt x="88" y="3"/>
                  </a:lnTo>
                  <a:lnTo>
                    <a:pt x="111" y="0"/>
                  </a:lnTo>
                  <a:close/>
                </a:path>
              </a:pathLst>
            </a:custGeom>
            <a:solidFill>
              <a:srgbClr val="B76B0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43" name="Google Shape;2943;p54"/>
            <p:cNvSpPr/>
            <p:nvPr/>
          </p:nvSpPr>
          <p:spPr>
            <a:xfrm flipH="1">
              <a:off x="4206" y="3466"/>
              <a:ext cx="204" cy="210"/>
            </a:xfrm>
            <a:custGeom>
              <a:avLst/>
              <a:gdLst/>
              <a:ahLst/>
              <a:cxnLst/>
              <a:rect l="l" t="t" r="r" b="b"/>
              <a:pathLst>
                <a:path w="204" h="210" extrusionOk="0">
                  <a:moveTo>
                    <a:pt x="103" y="0"/>
                  </a:moveTo>
                  <a:lnTo>
                    <a:pt x="123" y="2"/>
                  </a:lnTo>
                  <a:lnTo>
                    <a:pt x="142" y="8"/>
                  </a:lnTo>
                  <a:lnTo>
                    <a:pt x="159" y="17"/>
                  </a:lnTo>
                  <a:lnTo>
                    <a:pt x="174" y="30"/>
                  </a:lnTo>
                  <a:lnTo>
                    <a:pt x="186" y="46"/>
                  </a:lnTo>
                  <a:lnTo>
                    <a:pt x="196" y="63"/>
                  </a:lnTo>
                  <a:lnTo>
                    <a:pt x="202" y="83"/>
                  </a:lnTo>
                  <a:lnTo>
                    <a:pt x="204" y="105"/>
                  </a:lnTo>
                  <a:lnTo>
                    <a:pt x="202" y="126"/>
                  </a:lnTo>
                  <a:lnTo>
                    <a:pt x="196" y="146"/>
                  </a:lnTo>
                  <a:lnTo>
                    <a:pt x="186" y="164"/>
                  </a:lnTo>
                  <a:lnTo>
                    <a:pt x="174" y="179"/>
                  </a:lnTo>
                  <a:lnTo>
                    <a:pt x="159" y="192"/>
                  </a:lnTo>
                  <a:lnTo>
                    <a:pt x="142" y="201"/>
                  </a:lnTo>
                  <a:lnTo>
                    <a:pt x="123" y="207"/>
                  </a:lnTo>
                  <a:lnTo>
                    <a:pt x="103" y="210"/>
                  </a:lnTo>
                  <a:lnTo>
                    <a:pt x="81" y="207"/>
                  </a:lnTo>
                  <a:lnTo>
                    <a:pt x="63" y="201"/>
                  </a:lnTo>
                  <a:lnTo>
                    <a:pt x="45" y="192"/>
                  </a:lnTo>
                  <a:lnTo>
                    <a:pt x="30" y="179"/>
                  </a:lnTo>
                  <a:lnTo>
                    <a:pt x="18" y="164"/>
                  </a:lnTo>
                  <a:lnTo>
                    <a:pt x="8" y="146"/>
                  </a:lnTo>
                  <a:lnTo>
                    <a:pt x="2" y="126"/>
                  </a:lnTo>
                  <a:lnTo>
                    <a:pt x="0" y="105"/>
                  </a:lnTo>
                  <a:lnTo>
                    <a:pt x="2" y="83"/>
                  </a:lnTo>
                  <a:lnTo>
                    <a:pt x="8" y="63"/>
                  </a:lnTo>
                  <a:lnTo>
                    <a:pt x="18" y="46"/>
                  </a:lnTo>
                  <a:lnTo>
                    <a:pt x="30" y="30"/>
                  </a:lnTo>
                  <a:lnTo>
                    <a:pt x="45" y="17"/>
                  </a:lnTo>
                  <a:lnTo>
                    <a:pt x="63" y="8"/>
                  </a:lnTo>
                  <a:lnTo>
                    <a:pt x="81" y="2"/>
                  </a:lnTo>
                  <a:lnTo>
                    <a:pt x="103" y="0"/>
                  </a:lnTo>
                  <a:close/>
                </a:path>
              </a:pathLst>
            </a:custGeom>
            <a:solidFill>
              <a:srgbClr val="BF750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44" name="Google Shape;2944;p54"/>
            <p:cNvSpPr/>
            <p:nvPr/>
          </p:nvSpPr>
          <p:spPr>
            <a:xfrm flipH="1">
              <a:off x="4214" y="3474"/>
              <a:ext cx="188" cy="193"/>
            </a:xfrm>
            <a:custGeom>
              <a:avLst/>
              <a:gdLst/>
              <a:ahLst/>
              <a:cxnLst/>
              <a:rect l="l" t="t" r="r" b="b"/>
              <a:pathLst>
                <a:path w="188" h="193" extrusionOk="0">
                  <a:moveTo>
                    <a:pt x="95" y="0"/>
                  </a:moveTo>
                  <a:lnTo>
                    <a:pt x="114" y="2"/>
                  </a:lnTo>
                  <a:lnTo>
                    <a:pt x="131" y="7"/>
                  </a:lnTo>
                  <a:lnTo>
                    <a:pt x="147" y="16"/>
                  </a:lnTo>
                  <a:lnTo>
                    <a:pt x="161" y="28"/>
                  </a:lnTo>
                  <a:lnTo>
                    <a:pt x="173" y="42"/>
                  </a:lnTo>
                  <a:lnTo>
                    <a:pt x="180" y="59"/>
                  </a:lnTo>
                  <a:lnTo>
                    <a:pt x="186" y="78"/>
                  </a:lnTo>
                  <a:lnTo>
                    <a:pt x="188" y="97"/>
                  </a:lnTo>
                  <a:lnTo>
                    <a:pt x="186" y="116"/>
                  </a:lnTo>
                  <a:lnTo>
                    <a:pt x="180" y="134"/>
                  </a:lnTo>
                  <a:lnTo>
                    <a:pt x="173" y="151"/>
                  </a:lnTo>
                  <a:lnTo>
                    <a:pt x="161" y="165"/>
                  </a:lnTo>
                  <a:lnTo>
                    <a:pt x="147" y="177"/>
                  </a:lnTo>
                  <a:lnTo>
                    <a:pt x="131" y="186"/>
                  </a:lnTo>
                  <a:lnTo>
                    <a:pt x="114" y="191"/>
                  </a:lnTo>
                  <a:lnTo>
                    <a:pt x="95" y="193"/>
                  </a:lnTo>
                  <a:lnTo>
                    <a:pt x="76" y="191"/>
                  </a:lnTo>
                  <a:lnTo>
                    <a:pt x="58" y="186"/>
                  </a:lnTo>
                  <a:lnTo>
                    <a:pt x="41" y="177"/>
                  </a:lnTo>
                  <a:lnTo>
                    <a:pt x="28" y="165"/>
                  </a:lnTo>
                  <a:lnTo>
                    <a:pt x="17" y="151"/>
                  </a:lnTo>
                  <a:lnTo>
                    <a:pt x="8" y="134"/>
                  </a:lnTo>
                  <a:lnTo>
                    <a:pt x="2" y="116"/>
                  </a:lnTo>
                  <a:lnTo>
                    <a:pt x="0" y="97"/>
                  </a:lnTo>
                  <a:lnTo>
                    <a:pt x="2" y="78"/>
                  </a:lnTo>
                  <a:lnTo>
                    <a:pt x="8" y="59"/>
                  </a:lnTo>
                  <a:lnTo>
                    <a:pt x="17" y="42"/>
                  </a:lnTo>
                  <a:lnTo>
                    <a:pt x="28" y="28"/>
                  </a:lnTo>
                  <a:lnTo>
                    <a:pt x="41" y="16"/>
                  </a:lnTo>
                  <a:lnTo>
                    <a:pt x="58" y="7"/>
                  </a:lnTo>
                  <a:lnTo>
                    <a:pt x="76" y="2"/>
                  </a:lnTo>
                  <a:lnTo>
                    <a:pt x="95" y="0"/>
                  </a:lnTo>
                  <a:close/>
                </a:path>
              </a:pathLst>
            </a:custGeom>
            <a:solidFill>
              <a:srgbClr val="C47C0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45" name="Google Shape;2945;p54"/>
            <p:cNvSpPr/>
            <p:nvPr/>
          </p:nvSpPr>
          <p:spPr>
            <a:xfrm flipH="1">
              <a:off x="4222" y="3481"/>
              <a:ext cx="172" cy="178"/>
            </a:xfrm>
            <a:custGeom>
              <a:avLst/>
              <a:gdLst/>
              <a:ahLst/>
              <a:cxnLst/>
              <a:rect l="l" t="t" r="r" b="b"/>
              <a:pathLst>
                <a:path w="172" h="178" extrusionOk="0">
                  <a:moveTo>
                    <a:pt x="87" y="0"/>
                  </a:moveTo>
                  <a:lnTo>
                    <a:pt x="103" y="2"/>
                  </a:lnTo>
                  <a:lnTo>
                    <a:pt x="120" y="7"/>
                  </a:lnTo>
                  <a:lnTo>
                    <a:pt x="135" y="15"/>
                  </a:lnTo>
                  <a:lnTo>
                    <a:pt x="147" y="26"/>
                  </a:lnTo>
                  <a:lnTo>
                    <a:pt x="158" y="39"/>
                  </a:lnTo>
                  <a:lnTo>
                    <a:pt x="166" y="54"/>
                  </a:lnTo>
                  <a:lnTo>
                    <a:pt x="170" y="71"/>
                  </a:lnTo>
                  <a:lnTo>
                    <a:pt x="172" y="88"/>
                  </a:lnTo>
                  <a:lnTo>
                    <a:pt x="170" y="106"/>
                  </a:lnTo>
                  <a:lnTo>
                    <a:pt x="166" y="124"/>
                  </a:lnTo>
                  <a:lnTo>
                    <a:pt x="158" y="139"/>
                  </a:lnTo>
                  <a:lnTo>
                    <a:pt x="147" y="152"/>
                  </a:lnTo>
                  <a:lnTo>
                    <a:pt x="135" y="163"/>
                  </a:lnTo>
                  <a:lnTo>
                    <a:pt x="120" y="171"/>
                  </a:lnTo>
                  <a:lnTo>
                    <a:pt x="103" y="176"/>
                  </a:lnTo>
                  <a:lnTo>
                    <a:pt x="87" y="178"/>
                  </a:lnTo>
                  <a:lnTo>
                    <a:pt x="69" y="176"/>
                  </a:lnTo>
                  <a:lnTo>
                    <a:pt x="53" y="171"/>
                  </a:lnTo>
                  <a:lnTo>
                    <a:pt x="38" y="163"/>
                  </a:lnTo>
                  <a:lnTo>
                    <a:pt x="25" y="152"/>
                  </a:lnTo>
                  <a:lnTo>
                    <a:pt x="14" y="139"/>
                  </a:lnTo>
                  <a:lnTo>
                    <a:pt x="6" y="124"/>
                  </a:lnTo>
                  <a:lnTo>
                    <a:pt x="2" y="106"/>
                  </a:lnTo>
                  <a:lnTo>
                    <a:pt x="0" y="88"/>
                  </a:lnTo>
                  <a:lnTo>
                    <a:pt x="2" y="71"/>
                  </a:lnTo>
                  <a:lnTo>
                    <a:pt x="6" y="54"/>
                  </a:lnTo>
                  <a:lnTo>
                    <a:pt x="14" y="39"/>
                  </a:lnTo>
                  <a:lnTo>
                    <a:pt x="25" y="26"/>
                  </a:lnTo>
                  <a:lnTo>
                    <a:pt x="38" y="15"/>
                  </a:lnTo>
                  <a:lnTo>
                    <a:pt x="53" y="7"/>
                  </a:lnTo>
                  <a:lnTo>
                    <a:pt x="69" y="2"/>
                  </a:lnTo>
                  <a:lnTo>
                    <a:pt x="87" y="0"/>
                  </a:lnTo>
                  <a:close/>
                </a:path>
              </a:pathLst>
            </a:custGeom>
            <a:solidFill>
              <a:srgbClr val="CC840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46" name="Google Shape;2946;p54"/>
            <p:cNvSpPr/>
            <p:nvPr/>
          </p:nvSpPr>
          <p:spPr>
            <a:xfrm flipH="1">
              <a:off x="4229" y="3489"/>
              <a:ext cx="157" cy="162"/>
            </a:xfrm>
            <a:custGeom>
              <a:avLst/>
              <a:gdLst/>
              <a:ahLst/>
              <a:cxnLst/>
              <a:rect l="l" t="t" r="r" b="b"/>
              <a:pathLst>
                <a:path w="157" h="162" extrusionOk="0">
                  <a:moveTo>
                    <a:pt x="79" y="0"/>
                  </a:moveTo>
                  <a:lnTo>
                    <a:pt x="94" y="1"/>
                  </a:lnTo>
                  <a:lnTo>
                    <a:pt x="109" y="6"/>
                  </a:lnTo>
                  <a:lnTo>
                    <a:pt x="122" y="14"/>
                  </a:lnTo>
                  <a:lnTo>
                    <a:pt x="133" y="24"/>
                  </a:lnTo>
                  <a:lnTo>
                    <a:pt x="143" y="36"/>
                  </a:lnTo>
                  <a:lnTo>
                    <a:pt x="150" y="50"/>
                  </a:lnTo>
                  <a:lnTo>
                    <a:pt x="156" y="64"/>
                  </a:lnTo>
                  <a:lnTo>
                    <a:pt x="157" y="80"/>
                  </a:lnTo>
                  <a:lnTo>
                    <a:pt x="156" y="97"/>
                  </a:lnTo>
                  <a:lnTo>
                    <a:pt x="150" y="112"/>
                  </a:lnTo>
                  <a:lnTo>
                    <a:pt x="143" y="127"/>
                  </a:lnTo>
                  <a:lnTo>
                    <a:pt x="133" y="138"/>
                  </a:lnTo>
                  <a:lnTo>
                    <a:pt x="122" y="148"/>
                  </a:lnTo>
                  <a:lnTo>
                    <a:pt x="109" y="156"/>
                  </a:lnTo>
                  <a:lnTo>
                    <a:pt x="94" y="161"/>
                  </a:lnTo>
                  <a:lnTo>
                    <a:pt x="79" y="162"/>
                  </a:lnTo>
                  <a:lnTo>
                    <a:pt x="63" y="161"/>
                  </a:lnTo>
                  <a:lnTo>
                    <a:pt x="47" y="156"/>
                  </a:lnTo>
                  <a:lnTo>
                    <a:pt x="34" y="148"/>
                  </a:lnTo>
                  <a:lnTo>
                    <a:pt x="23" y="138"/>
                  </a:lnTo>
                  <a:lnTo>
                    <a:pt x="13" y="127"/>
                  </a:lnTo>
                  <a:lnTo>
                    <a:pt x="6" y="112"/>
                  </a:lnTo>
                  <a:lnTo>
                    <a:pt x="1" y="97"/>
                  </a:lnTo>
                  <a:lnTo>
                    <a:pt x="0" y="80"/>
                  </a:lnTo>
                  <a:lnTo>
                    <a:pt x="1" y="64"/>
                  </a:lnTo>
                  <a:lnTo>
                    <a:pt x="6" y="50"/>
                  </a:lnTo>
                  <a:lnTo>
                    <a:pt x="13" y="36"/>
                  </a:lnTo>
                  <a:lnTo>
                    <a:pt x="23" y="24"/>
                  </a:lnTo>
                  <a:lnTo>
                    <a:pt x="34" y="14"/>
                  </a:lnTo>
                  <a:lnTo>
                    <a:pt x="47" y="6"/>
                  </a:lnTo>
                  <a:lnTo>
                    <a:pt x="63" y="1"/>
                  </a:lnTo>
                  <a:lnTo>
                    <a:pt x="79" y="0"/>
                  </a:lnTo>
                  <a:close/>
                </a:path>
              </a:pathLst>
            </a:custGeom>
            <a:solidFill>
              <a:srgbClr val="D18C0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47" name="Google Shape;2947;p54"/>
            <p:cNvSpPr/>
            <p:nvPr/>
          </p:nvSpPr>
          <p:spPr>
            <a:xfrm flipH="1">
              <a:off x="4237" y="3496"/>
              <a:ext cx="142" cy="146"/>
            </a:xfrm>
            <a:custGeom>
              <a:avLst/>
              <a:gdLst/>
              <a:ahLst/>
              <a:cxnLst/>
              <a:rect l="l" t="t" r="r" b="b"/>
              <a:pathLst>
                <a:path w="142" h="146" extrusionOk="0">
                  <a:moveTo>
                    <a:pt x="72" y="0"/>
                  </a:moveTo>
                  <a:lnTo>
                    <a:pt x="86" y="1"/>
                  </a:lnTo>
                  <a:lnTo>
                    <a:pt x="99" y="6"/>
                  </a:lnTo>
                  <a:lnTo>
                    <a:pt x="111" y="13"/>
                  </a:lnTo>
                  <a:lnTo>
                    <a:pt x="122" y="21"/>
                  </a:lnTo>
                  <a:lnTo>
                    <a:pt x="130" y="32"/>
                  </a:lnTo>
                  <a:lnTo>
                    <a:pt x="136" y="45"/>
                  </a:lnTo>
                  <a:lnTo>
                    <a:pt x="141" y="59"/>
                  </a:lnTo>
                  <a:lnTo>
                    <a:pt x="142" y="73"/>
                  </a:lnTo>
                  <a:lnTo>
                    <a:pt x="141" y="88"/>
                  </a:lnTo>
                  <a:lnTo>
                    <a:pt x="136" y="102"/>
                  </a:lnTo>
                  <a:lnTo>
                    <a:pt x="130" y="114"/>
                  </a:lnTo>
                  <a:lnTo>
                    <a:pt x="122" y="124"/>
                  </a:lnTo>
                  <a:lnTo>
                    <a:pt x="111" y="134"/>
                  </a:lnTo>
                  <a:lnTo>
                    <a:pt x="99" y="140"/>
                  </a:lnTo>
                  <a:lnTo>
                    <a:pt x="86" y="144"/>
                  </a:lnTo>
                  <a:lnTo>
                    <a:pt x="72" y="146"/>
                  </a:lnTo>
                  <a:lnTo>
                    <a:pt x="57" y="144"/>
                  </a:lnTo>
                  <a:lnTo>
                    <a:pt x="44" y="140"/>
                  </a:lnTo>
                  <a:lnTo>
                    <a:pt x="32" y="134"/>
                  </a:lnTo>
                  <a:lnTo>
                    <a:pt x="22" y="124"/>
                  </a:lnTo>
                  <a:lnTo>
                    <a:pt x="13" y="114"/>
                  </a:lnTo>
                  <a:lnTo>
                    <a:pt x="6" y="102"/>
                  </a:lnTo>
                  <a:lnTo>
                    <a:pt x="1" y="88"/>
                  </a:lnTo>
                  <a:lnTo>
                    <a:pt x="0" y="73"/>
                  </a:lnTo>
                  <a:lnTo>
                    <a:pt x="1" y="59"/>
                  </a:lnTo>
                  <a:lnTo>
                    <a:pt x="6" y="45"/>
                  </a:lnTo>
                  <a:lnTo>
                    <a:pt x="13" y="32"/>
                  </a:lnTo>
                  <a:lnTo>
                    <a:pt x="22" y="21"/>
                  </a:lnTo>
                  <a:lnTo>
                    <a:pt x="32" y="13"/>
                  </a:lnTo>
                  <a:lnTo>
                    <a:pt x="44" y="6"/>
                  </a:lnTo>
                  <a:lnTo>
                    <a:pt x="57" y="1"/>
                  </a:lnTo>
                  <a:lnTo>
                    <a:pt x="72" y="0"/>
                  </a:lnTo>
                  <a:close/>
                </a:path>
              </a:pathLst>
            </a:custGeom>
            <a:solidFill>
              <a:srgbClr val="D8960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48" name="Google Shape;2948;p54"/>
            <p:cNvSpPr/>
            <p:nvPr/>
          </p:nvSpPr>
          <p:spPr>
            <a:xfrm flipH="1">
              <a:off x="4245" y="3505"/>
              <a:ext cx="126" cy="128"/>
            </a:xfrm>
            <a:custGeom>
              <a:avLst/>
              <a:gdLst/>
              <a:ahLst/>
              <a:cxnLst/>
              <a:rect l="l" t="t" r="r" b="b"/>
              <a:pathLst>
                <a:path w="126" h="128" extrusionOk="0">
                  <a:moveTo>
                    <a:pt x="64" y="0"/>
                  </a:moveTo>
                  <a:lnTo>
                    <a:pt x="76" y="1"/>
                  </a:lnTo>
                  <a:lnTo>
                    <a:pt x="88" y="4"/>
                  </a:lnTo>
                  <a:lnTo>
                    <a:pt x="98" y="10"/>
                  </a:lnTo>
                  <a:lnTo>
                    <a:pt x="108" y="18"/>
                  </a:lnTo>
                  <a:lnTo>
                    <a:pt x="115" y="28"/>
                  </a:lnTo>
                  <a:lnTo>
                    <a:pt x="122" y="38"/>
                  </a:lnTo>
                  <a:lnTo>
                    <a:pt x="125" y="51"/>
                  </a:lnTo>
                  <a:lnTo>
                    <a:pt x="126" y="64"/>
                  </a:lnTo>
                  <a:lnTo>
                    <a:pt x="125" y="77"/>
                  </a:lnTo>
                  <a:lnTo>
                    <a:pt x="122" y="89"/>
                  </a:lnTo>
                  <a:lnTo>
                    <a:pt x="115" y="100"/>
                  </a:lnTo>
                  <a:lnTo>
                    <a:pt x="108" y="109"/>
                  </a:lnTo>
                  <a:lnTo>
                    <a:pt x="98" y="118"/>
                  </a:lnTo>
                  <a:lnTo>
                    <a:pt x="88" y="124"/>
                  </a:lnTo>
                  <a:lnTo>
                    <a:pt x="76" y="127"/>
                  </a:lnTo>
                  <a:lnTo>
                    <a:pt x="64" y="128"/>
                  </a:lnTo>
                  <a:lnTo>
                    <a:pt x="50" y="127"/>
                  </a:lnTo>
                  <a:lnTo>
                    <a:pt x="39" y="124"/>
                  </a:lnTo>
                  <a:lnTo>
                    <a:pt x="28" y="118"/>
                  </a:lnTo>
                  <a:lnTo>
                    <a:pt x="19" y="109"/>
                  </a:lnTo>
                  <a:lnTo>
                    <a:pt x="11" y="100"/>
                  </a:lnTo>
                  <a:lnTo>
                    <a:pt x="5" y="89"/>
                  </a:lnTo>
                  <a:lnTo>
                    <a:pt x="1" y="77"/>
                  </a:lnTo>
                  <a:lnTo>
                    <a:pt x="0" y="64"/>
                  </a:lnTo>
                  <a:lnTo>
                    <a:pt x="1" y="51"/>
                  </a:lnTo>
                  <a:lnTo>
                    <a:pt x="5" y="38"/>
                  </a:lnTo>
                  <a:lnTo>
                    <a:pt x="11" y="28"/>
                  </a:lnTo>
                  <a:lnTo>
                    <a:pt x="19" y="18"/>
                  </a:lnTo>
                  <a:lnTo>
                    <a:pt x="28" y="10"/>
                  </a:lnTo>
                  <a:lnTo>
                    <a:pt x="39" y="4"/>
                  </a:lnTo>
                  <a:lnTo>
                    <a:pt x="50" y="1"/>
                  </a:lnTo>
                  <a:lnTo>
                    <a:pt x="64" y="0"/>
                  </a:lnTo>
                  <a:close/>
                </a:path>
              </a:pathLst>
            </a:custGeom>
            <a:solidFill>
              <a:srgbClr val="DD9E0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49" name="Google Shape;2949;p54"/>
            <p:cNvSpPr/>
            <p:nvPr/>
          </p:nvSpPr>
          <p:spPr>
            <a:xfrm flipH="1">
              <a:off x="4253" y="3512"/>
              <a:ext cx="110" cy="113"/>
            </a:xfrm>
            <a:custGeom>
              <a:avLst/>
              <a:gdLst/>
              <a:ahLst/>
              <a:cxnLst/>
              <a:rect l="l" t="t" r="r" b="b"/>
              <a:pathLst>
                <a:path w="110" h="113" extrusionOk="0">
                  <a:moveTo>
                    <a:pt x="56" y="0"/>
                  </a:moveTo>
                  <a:lnTo>
                    <a:pt x="67" y="1"/>
                  </a:lnTo>
                  <a:lnTo>
                    <a:pt x="77" y="4"/>
                  </a:lnTo>
                  <a:lnTo>
                    <a:pt x="86" y="9"/>
                  </a:lnTo>
                  <a:lnTo>
                    <a:pt x="95" y="16"/>
                  </a:lnTo>
                  <a:lnTo>
                    <a:pt x="101" y="24"/>
                  </a:lnTo>
                  <a:lnTo>
                    <a:pt x="106" y="35"/>
                  </a:lnTo>
                  <a:lnTo>
                    <a:pt x="109" y="44"/>
                  </a:lnTo>
                  <a:lnTo>
                    <a:pt x="110" y="56"/>
                  </a:lnTo>
                  <a:lnTo>
                    <a:pt x="109" y="68"/>
                  </a:lnTo>
                  <a:lnTo>
                    <a:pt x="106" y="79"/>
                  </a:lnTo>
                  <a:lnTo>
                    <a:pt x="101" y="88"/>
                  </a:lnTo>
                  <a:lnTo>
                    <a:pt x="95" y="96"/>
                  </a:lnTo>
                  <a:lnTo>
                    <a:pt x="86" y="104"/>
                  </a:lnTo>
                  <a:lnTo>
                    <a:pt x="77" y="108"/>
                  </a:lnTo>
                  <a:lnTo>
                    <a:pt x="67" y="112"/>
                  </a:lnTo>
                  <a:lnTo>
                    <a:pt x="56" y="113"/>
                  </a:lnTo>
                  <a:lnTo>
                    <a:pt x="45" y="112"/>
                  </a:lnTo>
                  <a:lnTo>
                    <a:pt x="33" y="108"/>
                  </a:lnTo>
                  <a:lnTo>
                    <a:pt x="24" y="104"/>
                  </a:lnTo>
                  <a:lnTo>
                    <a:pt x="17" y="96"/>
                  </a:lnTo>
                  <a:lnTo>
                    <a:pt x="9" y="88"/>
                  </a:lnTo>
                  <a:lnTo>
                    <a:pt x="4" y="79"/>
                  </a:lnTo>
                  <a:lnTo>
                    <a:pt x="1" y="68"/>
                  </a:lnTo>
                  <a:lnTo>
                    <a:pt x="0" y="56"/>
                  </a:lnTo>
                  <a:lnTo>
                    <a:pt x="1" y="44"/>
                  </a:lnTo>
                  <a:lnTo>
                    <a:pt x="4" y="35"/>
                  </a:lnTo>
                  <a:lnTo>
                    <a:pt x="9" y="24"/>
                  </a:lnTo>
                  <a:lnTo>
                    <a:pt x="17" y="16"/>
                  </a:lnTo>
                  <a:lnTo>
                    <a:pt x="24" y="9"/>
                  </a:lnTo>
                  <a:lnTo>
                    <a:pt x="33" y="4"/>
                  </a:lnTo>
                  <a:lnTo>
                    <a:pt x="45" y="1"/>
                  </a:lnTo>
                  <a:lnTo>
                    <a:pt x="56" y="0"/>
                  </a:lnTo>
                  <a:close/>
                </a:path>
              </a:pathLst>
            </a:custGeom>
            <a:solidFill>
              <a:srgbClr val="E5A80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50" name="Google Shape;2950;p54"/>
            <p:cNvSpPr/>
            <p:nvPr/>
          </p:nvSpPr>
          <p:spPr>
            <a:xfrm flipH="1">
              <a:off x="4261" y="3520"/>
              <a:ext cx="94" cy="97"/>
            </a:xfrm>
            <a:custGeom>
              <a:avLst/>
              <a:gdLst/>
              <a:ahLst/>
              <a:cxnLst/>
              <a:rect l="l" t="t" r="r" b="b"/>
              <a:pathLst>
                <a:path w="94" h="97" extrusionOk="0">
                  <a:moveTo>
                    <a:pt x="48" y="0"/>
                  </a:moveTo>
                  <a:lnTo>
                    <a:pt x="57" y="1"/>
                  </a:lnTo>
                  <a:lnTo>
                    <a:pt x="65" y="3"/>
                  </a:lnTo>
                  <a:lnTo>
                    <a:pt x="73" y="8"/>
                  </a:lnTo>
                  <a:lnTo>
                    <a:pt x="81" y="14"/>
                  </a:lnTo>
                  <a:lnTo>
                    <a:pt x="87" y="21"/>
                  </a:lnTo>
                  <a:lnTo>
                    <a:pt x="91" y="29"/>
                  </a:lnTo>
                  <a:lnTo>
                    <a:pt x="93" y="39"/>
                  </a:lnTo>
                  <a:lnTo>
                    <a:pt x="94" y="48"/>
                  </a:lnTo>
                  <a:lnTo>
                    <a:pt x="93" y="58"/>
                  </a:lnTo>
                  <a:lnTo>
                    <a:pt x="91" y="67"/>
                  </a:lnTo>
                  <a:lnTo>
                    <a:pt x="87" y="75"/>
                  </a:lnTo>
                  <a:lnTo>
                    <a:pt x="81" y="83"/>
                  </a:lnTo>
                  <a:lnTo>
                    <a:pt x="73" y="88"/>
                  </a:lnTo>
                  <a:lnTo>
                    <a:pt x="65" y="93"/>
                  </a:lnTo>
                  <a:lnTo>
                    <a:pt x="57" y="96"/>
                  </a:lnTo>
                  <a:lnTo>
                    <a:pt x="48" y="97"/>
                  </a:lnTo>
                  <a:lnTo>
                    <a:pt x="38" y="96"/>
                  </a:lnTo>
                  <a:lnTo>
                    <a:pt x="29" y="93"/>
                  </a:lnTo>
                  <a:lnTo>
                    <a:pt x="21" y="88"/>
                  </a:lnTo>
                  <a:lnTo>
                    <a:pt x="14" y="83"/>
                  </a:lnTo>
                  <a:lnTo>
                    <a:pt x="8" y="75"/>
                  </a:lnTo>
                  <a:lnTo>
                    <a:pt x="3" y="67"/>
                  </a:lnTo>
                  <a:lnTo>
                    <a:pt x="1" y="58"/>
                  </a:lnTo>
                  <a:lnTo>
                    <a:pt x="0" y="48"/>
                  </a:lnTo>
                  <a:lnTo>
                    <a:pt x="1" y="39"/>
                  </a:lnTo>
                  <a:lnTo>
                    <a:pt x="3" y="29"/>
                  </a:lnTo>
                  <a:lnTo>
                    <a:pt x="8" y="21"/>
                  </a:lnTo>
                  <a:lnTo>
                    <a:pt x="14" y="14"/>
                  </a:lnTo>
                  <a:lnTo>
                    <a:pt x="21" y="8"/>
                  </a:lnTo>
                  <a:lnTo>
                    <a:pt x="29" y="3"/>
                  </a:lnTo>
                  <a:lnTo>
                    <a:pt x="38" y="1"/>
                  </a:lnTo>
                  <a:lnTo>
                    <a:pt x="48" y="0"/>
                  </a:lnTo>
                  <a:close/>
                </a:path>
              </a:pathLst>
            </a:custGeom>
            <a:solidFill>
              <a:srgbClr val="EAA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51" name="Google Shape;2951;p54"/>
            <p:cNvSpPr/>
            <p:nvPr/>
          </p:nvSpPr>
          <p:spPr>
            <a:xfrm flipH="1">
              <a:off x="4268" y="3528"/>
              <a:ext cx="79" cy="80"/>
            </a:xfrm>
            <a:custGeom>
              <a:avLst/>
              <a:gdLst/>
              <a:ahLst/>
              <a:cxnLst/>
              <a:rect l="l" t="t" r="r" b="b"/>
              <a:pathLst>
                <a:path w="79" h="80" extrusionOk="0">
                  <a:moveTo>
                    <a:pt x="40" y="0"/>
                  </a:moveTo>
                  <a:lnTo>
                    <a:pt x="47" y="1"/>
                  </a:lnTo>
                  <a:lnTo>
                    <a:pt x="54" y="4"/>
                  </a:lnTo>
                  <a:lnTo>
                    <a:pt x="61" y="7"/>
                  </a:lnTo>
                  <a:lnTo>
                    <a:pt x="67" y="12"/>
                  </a:lnTo>
                  <a:lnTo>
                    <a:pt x="72" y="18"/>
                  </a:lnTo>
                  <a:lnTo>
                    <a:pt x="75" y="25"/>
                  </a:lnTo>
                  <a:lnTo>
                    <a:pt x="78" y="32"/>
                  </a:lnTo>
                  <a:lnTo>
                    <a:pt x="79" y="40"/>
                  </a:lnTo>
                  <a:lnTo>
                    <a:pt x="78" y="49"/>
                  </a:lnTo>
                  <a:lnTo>
                    <a:pt x="75" y="56"/>
                  </a:lnTo>
                  <a:lnTo>
                    <a:pt x="72" y="63"/>
                  </a:lnTo>
                  <a:lnTo>
                    <a:pt x="67" y="69"/>
                  </a:lnTo>
                  <a:lnTo>
                    <a:pt x="61" y="73"/>
                  </a:lnTo>
                  <a:lnTo>
                    <a:pt x="54" y="77"/>
                  </a:lnTo>
                  <a:lnTo>
                    <a:pt x="47" y="79"/>
                  </a:lnTo>
                  <a:lnTo>
                    <a:pt x="40" y="80"/>
                  </a:lnTo>
                  <a:lnTo>
                    <a:pt x="32" y="79"/>
                  </a:lnTo>
                  <a:lnTo>
                    <a:pt x="24" y="77"/>
                  </a:lnTo>
                  <a:lnTo>
                    <a:pt x="17" y="73"/>
                  </a:lnTo>
                  <a:lnTo>
                    <a:pt x="12" y="69"/>
                  </a:lnTo>
                  <a:lnTo>
                    <a:pt x="6" y="63"/>
                  </a:lnTo>
                  <a:lnTo>
                    <a:pt x="3" y="56"/>
                  </a:lnTo>
                  <a:lnTo>
                    <a:pt x="1" y="49"/>
                  </a:lnTo>
                  <a:lnTo>
                    <a:pt x="0" y="40"/>
                  </a:lnTo>
                  <a:lnTo>
                    <a:pt x="1" y="32"/>
                  </a:lnTo>
                  <a:lnTo>
                    <a:pt x="3" y="25"/>
                  </a:lnTo>
                  <a:lnTo>
                    <a:pt x="6" y="18"/>
                  </a:lnTo>
                  <a:lnTo>
                    <a:pt x="12" y="12"/>
                  </a:lnTo>
                  <a:lnTo>
                    <a:pt x="17" y="7"/>
                  </a:lnTo>
                  <a:lnTo>
                    <a:pt x="24" y="4"/>
                  </a:lnTo>
                  <a:lnTo>
                    <a:pt x="32" y="1"/>
                  </a:lnTo>
                  <a:lnTo>
                    <a:pt x="40" y="0"/>
                  </a:lnTo>
                  <a:close/>
                </a:path>
              </a:pathLst>
            </a:custGeom>
            <a:solidFill>
              <a:srgbClr val="F2B7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52" name="Google Shape;2952;p54"/>
            <p:cNvSpPr/>
            <p:nvPr/>
          </p:nvSpPr>
          <p:spPr>
            <a:xfrm flipH="1">
              <a:off x="4276" y="3535"/>
              <a:ext cx="64" cy="65"/>
            </a:xfrm>
            <a:custGeom>
              <a:avLst/>
              <a:gdLst/>
              <a:ahLst/>
              <a:cxnLst/>
              <a:rect l="l" t="t" r="r" b="b"/>
              <a:pathLst>
                <a:path w="64" h="65" extrusionOk="0">
                  <a:moveTo>
                    <a:pt x="33" y="0"/>
                  </a:moveTo>
                  <a:lnTo>
                    <a:pt x="45" y="3"/>
                  </a:lnTo>
                  <a:lnTo>
                    <a:pt x="55" y="10"/>
                  </a:lnTo>
                  <a:lnTo>
                    <a:pt x="62" y="19"/>
                  </a:lnTo>
                  <a:lnTo>
                    <a:pt x="64" y="32"/>
                  </a:lnTo>
                  <a:lnTo>
                    <a:pt x="62" y="45"/>
                  </a:lnTo>
                  <a:lnTo>
                    <a:pt x="55" y="56"/>
                  </a:lnTo>
                  <a:lnTo>
                    <a:pt x="45" y="63"/>
                  </a:lnTo>
                  <a:lnTo>
                    <a:pt x="33" y="65"/>
                  </a:lnTo>
                  <a:lnTo>
                    <a:pt x="20" y="63"/>
                  </a:lnTo>
                  <a:lnTo>
                    <a:pt x="10" y="56"/>
                  </a:lnTo>
                  <a:lnTo>
                    <a:pt x="3" y="45"/>
                  </a:lnTo>
                  <a:lnTo>
                    <a:pt x="0" y="32"/>
                  </a:lnTo>
                  <a:lnTo>
                    <a:pt x="3" y="19"/>
                  </a:lnTo>
                  <a:lnTo>
                    <a:pt x="10" y="10"/>
                  </a:lnTo>
                  <a:lnTo>
                    <a:pt x="20" y="3"/>
                  </a:lnTo>
                  <a:lnTo>
                    <a:pt x="33" y="0"/>
                  </a:lnTo>
                  <a:close/>
                </a:path>
              </a:pathLst>
            </a:custGeom>
            <a:solidFill>
              <a:srgbClr val="F7B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53" name="Google Shape;2953;p54"/>
            <p:cNvSpPr/>
            <p:nvPr/>
          </p:nvSpPr>
          <p:spPr>
            <a:xfrm flipH="1">
              <a:off x="4284" y="3543"/>
              <a:ext cx="47" cy="48"/>
            </a:xfrm>
            <a:custGeom>
              <a:avLst/>
              <a:gdLst/>
              <a:ahLst/>
              <a:cxnLst/>
              <a:rect l="l" t="t" r="r" b="b"/>
              <a:pathLst>
                <a:path w="47" h="48" extrusionOk="0">
                  <a:moveTo>
                    <a:pt x="24" y="0"/>
                  </a:moveTo>
                  <a:lnTo>
                    <a:pt x="33" y="3"/>
                  </a:lnTo>
                  <a:lnTo>
                    <a:pt x="40" y="8"/>
                  </a:lnTo>
                  <a:lnTo>
                    <a:pt x="45" y="15"/>
                  </a:lnTo>
                  <a:lnTo>
                    <a:pt x="47" y="24"/>
                  </a:lnTo>
                  <a:lnTo>
                    <a:pt x="45" y="34"/>
                  </a:lnTo>
                  <a:lnTo>
                    <a:pt x="40" y="41"/>
                  </a:lnTo>
                  <a:lnTo>
                    <a:pt x="33" y="45"/>
                  </a:lnTo>
                  <a:lnTo>
                    <a:pt x="24" y="48"/>
                  </a:lnTo>
                  <a:lnTo>
                    <a:pt x="15" y="45"/>
                  </a:lnTo>
                  <a:lnTo>
                    <a:pt x="7" y="41"/>
                  </a:lnTo>
                  <a:lnTo>
                    <a:pt x="2" y="34"/>
                  </a:lnTo>
                  <a:lnTo>
                    <a:pt x="0" y="24"/>
                  </a:lnTo>
                  <a:lnTo>
                    <a:pt x="2" y="15"/>
                  </a:lnTo>
                  <a:lnTo>
                    <a:pt x="7" y="8"/>
                  </a:lnTo>
                  <a:lnTo>
                    <a:pt x="15" y="3"/>
                  </a:lnTo>
                  <a:lnTo>
                    <a:pt x="24" y="0"/>
                  </a:lnTo>
                  <a:close/>
                </a:path>
              </a:pathLst>
            </a:custGeom>
            <a:solidFill>
              <a:srgbClr val="FFC9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54" name="Google Shape;2954;p54"/>
            <p:cNvSpPr/>
            <p:nvPr/>
          </p:nvSpPr>
          <p:spPr>
            <a:xfrm flipH="1">
              <a:off x="4149" y="1432"/>
              <a:ext cx="126" cy="541"/>
            </a:xfrm>
            <a:custGeom>
              <a:avLst/>
              <a:gdLst/>
              <a:ahLst/>
              <a:cxnLst/>
              <a:rect l="l" t="t" r="r" b="b"/>
              <a:pathLst>
                <a:path w="126" h="541" extrusionOk="0">
                  <a:moveTo>
                    <a:pt x="0" y="1"/>
                  </a:moveTo>
                  <a:lnTo>
                    <a:pt x="3" y="13"/>
                  </a:lnTo>
                  <a:lnTo>
                    <a:pt x="19" y="16"/>
                  </a:lnTo>
                  <a:lnTo>
                    <a:pt x="32" y="20"/>
                  </a:lnTo>
                  <a:lnTo>
                    <a:pt x="43" y="26"/>
                  </a:lnTo>
                  <a:lnTo>
                    <a:pt x="52" y="32"/>
                  </a:lnTo>
                  <a:lnTo>
                    <a:pt x="60" y="39"/>
                  </a:lnTo>
                  <a:lnTo>
                    <a:pt x="68" y="48"/>
                  </a:lnTo>
                  <a:lnTo>
                    <a:pt x="76" y="60"/>
                  </a:lnTo>
                  <a:lnTo>
                    <a:pt x="85" y="75"/>
                  </a:lnTo>
                  <a:lnTo>
                    <a:pt x="96" y="108"/>
                  </a:lnTo>
                  <a:lnTo>
                    <a:pt x="102" y="145"/>
                  </a:lnTo>
                  <a:lnTo>
                    <a:pt x="107" y="183"/>
                  </a:lnTo>
                  <a:lnTo>
                    <a:pt x="108" y="217"/>
                  </a:lnTo>
                  <a:lnTo>
                    <a:pt x="108" y="299"/>
                  </a:lnTo>
                  <a:lnTo>
                    <a:pt x="105" y="376"/>
                  </a:lnTo>
                  <a:lnTo>
                    <a:pt x="98" y="456"/>
                  </a:lnTo>
                  <a:lnTo>
                    <a:pt x="88" y="534"/>
                  </a:lnTo>
                  <a:lnTo>
                    <a:pt x="100" y="541"/>
                  </a:lnTo>
                  <a:lnTo>
                    <a:pt x="116" y="436"/>
                  </a:lnTo>
                  <a:lnTo>
                    <a:pt x="120" y="376"/>
                  </a:lnTo>
                  <a:lnTo>
                    <a:pt x="124" y="317"/>
                  </a:lnTo>
                  <a:lnTo>
                    <a:pt x="126" y="262"/>
                  </a:lnTo>
                  <a:lnTo>
                    <a:pt x="125" y="208"/>
                  </a:lnTo>
                  <a:lnTo>
                    <a:pt x="120" y="158"/>
                  </a:lnTo>
                  <a:lnTo>
                    <a:pt x="111" y="113"/>
                  </a:lnTo>
                  <a:lnTo>
                    <a:pt x="98" y="73"/>
                  </a:lnTo>
                  <a:lnTo>
                    <a:pt x="78" y="40"/>
                  </a:lnTo>
                  <a:lnTo>
                    <a:pt x="70" y="30"/>
                  </a:lnTo>
                  <a:lnTo>
                    <a:pt x="62" y="22"/>
                  </a:lnTo>
                  <a:lnTo>
                    <a:pt x="56" y="15"/>
                  </a:lnTo>
                  <a:lnTo>
                    <a:pt x="47" y="9"/>
                  </a:lnTo>
                  <a:lnTo>
                    <a:pt x="38" y="4"/>
                  </a:lnTo>
                  <a:lnTo>
                    <a:pt x="27" y="2"/>
                  </a:lnTo>
                  <a:lnTo>
                    <a:pt x="14" y="0"/>
                  </a:lnTo>
                  <a:lnTo>
                    <a:pt x="0" y="1"/>
                  </a:lnTo>
                  <a:close/>
                </a:path>
              </a:pathLst>
            </a:custGeom>
            <a:solidFill>
              <a:srgbClr val="8C44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55" name="Google Shape;2955;p54"/>
            <p:cNvSpPr/>
            <p:nvPr/>
          </p:nvSpPr>
          <p:spPr>
            <a:xfrm flipH="1">
              <a:off x="4149" y="1433"/>
              <a:ext cx="126" cy="540"/>
            </a:xfrm>
            <a:custGeom>
              <a:avLst/>
              <a:gdLst/>
              <a:ahLst/>
              <a:cxnLst/>
              <a:rect l="l" t="t" r="r" b="b"/>
              <a:pathLst>
                <a:path w="126" h="540" extrusionOk="0">
                  <a:moveTo>
                    <a:pt x="0" y="1"/>
                  </a:moveTo>
                  <a:lnTo>
                    <a:pt x="1" y="5"/>
                  </a:lnTo>
                  <a:lnTo>
                    <a:pt x="2" y="7"/>
                  </a:lnTo>
                  <a:lnTo>
                    <a:pt x="2" y="9"/>
                  </a:lnTo>
                  <a:lnTo>
                    <a:pt x="3" y="12"/>
                  </a:lnTo>
                  <a:lnTo>
                    <a:pt x="20" y="15"/>
                  </a:lnTo>
                  <a:lnTo>
                    <a:pt x="32" y="19"/>
                  </a:lnTo>
                  <a:lnTo>
                    <a:pt x="43" y="23"/>
                  </a:lnTo>
                  <a:lnTo>
                    <a:pt x="52" y="29"/>
                  </a:lnTo>
                  <a:lnTo>
                    <a:pt x="60" y="38"/>
                  </a:lnTo>
                  <a:lnTo>
                    <a:pt x="68" y="47"/>
                  </a:lnTo>
                  <a:lnTo>
                    <a:pt x="77" y="59"/>
                  </a:lnTo>
                  <a:lnTo>
                    <a:pt x="86" y="74"/>
                  </a:lnTo>
                  <a:lnTo>
                    <a:pt x="96" y="107"/>
                  </a:lnTo>
                  <a:lnTo>
                    <a:pt x="102" y="144"/>
                  </a:lnTo>
                  <a:lnTo>
                    <a:pt x="107" y="181"/>
                  </a:lnTo>
                  <a:lnTo>
                    <a:pt x="109" y="216"/>
                  </a:lnTo>
                  <a:lnTo>
                    <a:pt x="109" y="296"/>
                  </a:lnTo>
                  <a:lnTo>
                    <a:pt x="106" y="375"/>
                  </a:lnTo>
                  <a:lnTo>
                    <a:pt x="98" y="455"/>
                  </a:lnTo>
                  <a:lnTo>
                    <a:pt x="88" y="533"/>
                  </a:lnTo>
                  <a:lnTo>
                    <a:pt x="90" y="534"/>
                  </a:lnTo>
                  <a:lnTo>
                    <a:pt x="94" y="536"/>
                  </a:lnTo>
                  <a:lnTo>
                    <a:pt x="96" y="537"/>
                  </a:lnTo>
                  <a:lnTo>
                    <a:pt x="99" y="540"/>
                  </a:lnTo>
                  <a:lnTo>
                    <a:pt x="104" y="514"/>
                  </a:lnTo>
                  <a:lnTo>
                    <a:pt x="108" y="488"/>
                  </a:lnTo>
                  <a:lnTo>
                    <a:pt x="111" y="460"/>
                  </a:lnTo>
                  <a:lnTo>
                    <a:pt x="115" y="435"/>
                  </a:lnTo>
                  <a:lnTo>
                    <a:pt x="119" y="375"/>
                  </a:lnTo>
                  <a:lnTo>
                    <a:pt x="124" y="318"/>
                  </a:lnTo>
                  <a:lnTo>
                    <a:pt x="126" y="261"/>
                  </a:lnTo>
                  <a:lnTo>
                    <a:pt x="125" y="208"/>
                  </a:lnTo>
                  <a:lnTo>
                    <a:pt x="122" y="183"/>
                  </a:lnTo>
                  <a:lnTo>
                    <a:pt x="120" y="159"/>
                  </a:lnTo>
                  <a:lnTo>
                    <a:pt x="117" y="136"/>
                  </a:lnTo>
                  <a:lnTo>
                    <a:pt x="111" y="114"/>
                  </a:lnTo>
                  <a:lnTo>
                    <a:pt x="105" y="93"/>
                  </a:lnTo>
                  <a:lnTo>
                    <a:pt x="98" y="74"/>
                  </a:lnTo>
                  <a:lnTo>
                    <a:pt x="88" y="55"/>
                  </a:lnTo>
                  <a:lnTo>
                    <a:pt x="78" y="39"/>
                  </a:lnTo>
                  <a:lnTo>
                    <a:pt x="70" y="29"/>
                  </a:lnTo>
                  <a:lnTo>
                    <a:pt x="62" y="22"/>
                  </a:lnTo>
                  <a:lnTo>
                    <a:pt x="56" y="15"/>
                  </a:lnTo>
                  <a:lnTo>
                    <a:pt x="47" y="9"/>
                  </a:lnTo>
                  <a:lnTo>
                    <a:pt x="38" y="5"/>
                  </a:lnTo>
                  <a:lnTo>
                    <a:pt x="27" y="1"/>
                  </a:lnTo>
                  <a:lnTo>
                    <a:pt x="14" y="0"/>
                  </a:lnTo>
                  <a:lnTo>
                    <a:pt x="0" y="1"/>
                  </a:lnTo>
                  <a:close/>
                </a:path>
              </a:pathLst>
            </a:custGeom>
            <a:solidFill>
              <a:srgbClr val="9651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56" name="Google Shape;2956;p54"/>
            <p:cNvSpPr/>
            <p:nvPr/>
          </p:nvSpPr>
          <p:spPr>
            <a:xfrm flipH="1">
              <a:off x="4150" y="1434"/>
              <a:ext cx="125" cy="539"/>
            </a:xfrm>
            <a:custGeom>
              <a:avLst/>
              <a:gdLst/>
              <a:ahLst/>
              <a:cxnLst/>
              <a:rect l="l" t="t" r="r" b="b"/>
              <a:pathLst>
                <a:path w="125" h="539" extrusionOk="0">
                  <a:moveTo>
                    <a:pt x="0" y="0"/>
                  </a:moveTo>
                  <a:lnTo>
                    <a:pt x="1" y="4"/>
                  </a:lnTo>
                  <a:lnTo>
                    <a:pt x="2" y="6"/>
                  </a:lnTo>
                  <a:lnTo>
                    <a:pt x="2" y="8"/>
                  </a:lnTo>
                  <a:lnTo>
                    <a:pt x="3" y="11"/>
                  </a:lnTo>
                  <a:lnTo>
                    <a:pt x="20" y="14"/>
                  </a:lnTo>
                  <a:lnTo>
                    <a:pt x="32" y="18"/>
                  </a:lnTo>
                  <a:lnTo>
                    <a:pt x="43" y="22"/>
                  </a:lnTo>
                  <a:lnTo>
                    <a:pt x="52" y="28"/>
                  </a:lnTo>
                  <a:lnTo>
                    <a:pt x="60" y="37"/>
                  </a:lnTo>
                  <a:lnTo>
                    <a:pt x="68" y="46"/>
                  </a:lnTo>
                  <a:lnTo>
                    <a:pt x="77" y="58"/>
                  </a:lnTo>
                  <a:lnTo>
                    <a:pt x="86" y="73"/>
                  </a:lnTo>
                  <a:lnTo>
                    <a:pt x="96" y="106"/>
                  </a:lnTo>
                  <a:lnTo>
                    <a:pt x="104" y="143"/>
                  </a:lnTo>
                  <a:lnTo>
                    <a:pt x="109" y="180"/>
                  </a:lnTo>
                  <a:lnTo>
                    <a:pt x="111" y="214"/>
                  </a:lnTo>
                  <a:lnTo>
                    <a:pt x="110" y="295"/>
                  </a:lnTo>
                  <a:lnTo>
                    <a:pt x="106" y="374"/>
                  </a:lnTo>
                  <a:lnTo>
                    <a:pt x="98" y="452"/>
                  </a:lnTo>
                  <a:lnTo>
                    <a:pt x="88" y="532"/>
                  </a:lnTo>
                  <a:lnTo>
                    <a:pt x="90" y="533"/>
                  </a:lnTo>
                  <a:lnTo>
                    <a:pt x="94" y="535"/>
                  </a:lnTo>
                  <a:lnTo>
                    <a:pt x="96" y="536"/>
                  </a:lnTo>
                  <a:lnTo>
                    <a:pt x="98" y="539"/>
                  </a:lnTo>
                  <a:lnTo>
                    <a:pt x="102" y="513"/>
                  </a:lnTo>
                  <a:lnTo>
                    <a:pt x="107" y="485"/>
                  </a:lnTo>
                  <a:lnTo>
                    <a:pt x="110" y="459"/>
                  </a:lnTo>
                  <a:lnTo>
                    <a:pt x="115" y="434"/>
                  </a:lnTo>
                  <a:lnTo>
                    <a:pt x="119" y="374"/>
                  </a:lnTo>
                  <a:lnTo>
                    <a:pt x="122" y="317"/>
                  </a:lnTo>
                  <a:lnTo>
                    <a:pt x="125" y="261"/>
                  </a:lnTo>
                  <a:lnTo>
                    <a:pt x="124" y="208"/>
                  </a:lnTo>
                  <a:lnTo>
                    <a:pt x="121" y="183"/>
                  </a:lnTo>
                  <a:lnTo>
                    <a:pt x="119" y="160"/>
                  </a:lnTo>
                  <a:lnTo>
                    <a:pt x="116" y="136"/>
                  </a:lnTo>
                  <a:lnTo>
                    <a:pt x="111" y="115"/>
                  </a:lnTo>
                  <a:lnTo>
                    <a:pt x="105" y="93"/>
                  </a:lnTo>
                  <a:lnTo>
                    <a:pt x="97" y="74"/>
                  </a:lnTo>
                  <a:lnTo>
                    <a:pt x="88" y="56"/>
                  </a:lnTo>
                  <a:lnTo>
                    <a:pt x="78" y="39"/>
                  </a:lnTo>
                  <a:lnTo>
                    <a:pt x="70" y="30"/>
                  </a:lnTo>
                  <a:lnTo>
                    <a:pt x="62" y="22"/>
                  </a:lnTo>
                  <a:lnTo>
                    <a:pt x="56" y="15"/>
                  </a:lnTo>
                  <a:lnTo>
                    <a:pt x="47" y="8"/>
                  </a:lnTo>
                  <a:lnTo>
                    <a:pt x="38" y="5"/>
                  </a:lnTo>
                  <a:lnTo>
                    <a:pt x="27" y="1"/>
                  </a:lnTo>
                  <a:lnTo>
                    <a:pt x="14" y="0"/>
                  </a:lnTo>
                  <a:lnTo>
                    <a:pt x="0" y="0"/>
                  </a:lnTo>
                  <a:close/>
                </a:path>
              </a:pathLst>
            </a:custGeom>
            <a:solidFill>
              <a:srgbClr val="A05B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57" name="Google Shape;2957;p54"/>
            <p:cNvSpPr/>
            <p:nvPr/>
          </p:nvSpPr>
          <p:spPr>
            <a:xfrm flipH="1">
              <a:off x="4151" y="1435"/>
              <a:ext cx="123" cy="538"/>
            </a:xfrm>
            <a:custGeom>
              <a:avLst/>
              <a:gdLst/>
              <a:ahLst/>
              <a:cxnLst/>
              <a:rect l="l" t="t" r="r" b="b"/>
              <a:pathLst>
                <a:path w="123" h="538" extrusionOk="0">
                  <a:moveTo>
                    <a:pt x="0" y="1"/>
                  </a:moveTo>
                  <a:lnTo>
                    <a:pt x="0" y="3"/>
                  </a:lnTo>
                  <a:lnTo>
                    <a:pt x="1" y="5"/>
                  </a:lnTo>
                  <a:lnTo>
                    <a:pt x="1" y="6"/>
                  </a:lnTo>
                  <a:lnTo>
                    <a:pt x="2" y="9"/>
                  </a:lnTo>
                  <a:lnTo>
                    <a:pt x="19" y="12"/>
                  </a:lnTo>
                  <a:lnTo>
                    <a:pt x="31" y="16"/>
                  </a:lnTo>
                  <a:lnTo>
                    <a:pt x="42" y="20"/>
                  </a:lnTo>
                  <a:lnTo>
                    <a:pt x="52" y="26"/>
                  </a:lnTo>
                  <a:lnTo>
                    <a:pt x="60" y="34"/>
                  </a:lnTo>
                  <a:lnTo>
                    <a:pt x="68" y="44"/>
                  </a:lnTo>
                  <a:lnTo>
                    <a:pt x="76" y="57"/>
                  </a:lnTo>
                  <a:lnTo>
                    <a:pt x="85" y="72"/>
                  </a:lnTo>
                  <a:lnTo>
                    <a:pt x="96" y="105"/>
                  </a:lnTo>
                  <a:lnTo>
                    <a:pt x="103" y="142"/>
                  </a:lnTo>
                  <a:lnTo>
                    <a:pt x="108" y="179"/>
                  </a:lnTo>
                  <a:lnTo>
                    <a:pt x="110" y="213"/>
                  </a:lnTo>
                  <a:lnTo>
                    <a:pt x="110" y="294"/>
                  </a:lnTo>
                  <a:lnTo>
                    <a:pt x="106" y="373"/>
                  </a:lnTo>
                  <a:lnTo>
                    <a:pt x="98" y="451"/>
                  </a:lnTo>
                  <a:lnTo>
                    <a:pt x="87" y="531"/>
                  </a:lnTo>
                  <a:lnTo>
                    <a:pt x="89" y="532"/>
                  </a:lnTo>
                  <a:lnTo>
                    <a:pt x="93" y="534"/>
                  </a:lnTo>
                  <a:lnTo>
                    <a:pt x="95" y="535"/>
                  </a:lnTo>
                  <a:lnTo>
                    <a:pt x="97" y="538"/>
                  </a:lnTo>
                  <a:lnTo>
                    <a:pt x="101" y="512"/>
                  </a:lnTo>
                  <a:lnTo>
                    <a:pt x="105" y="484"/>
                  </a:lnTo>
                  <a:lnTo>
                    <a:pt x="109" y="458"/>
                  </a:lnTo>
                  <a:lnTo>
                    <a:pt x="113" y="433"/>
                  </a:lnTo>
                  <a:lnTo>
                    <a:pt x="117" y="373"/>
                  </a:lnTo>
                  <a:lnTo>
                    <a:pt x="121" y="316"/>
                  </a:lnTo>
                  <a:lnTo>
                    <a:pt x="123" y="261"/>
                  </a:lnTo>
                  <a:lnTo>
                    <a:pt x="123" y="208"/>
                  </a:lnTo>
                  <a:lnTo>
                    <a:pt x="120" y="183"/>
                  </a:lnTo>
                  <a:lnTo>
                    <a:pt x="118" y="160"/>
                  </a:lnTo>
                  <a:lnTo>
                    <a:pt x="115" y="137"/>
                  </a:lnTo>
                  <a:lnTo>
                    <a:pt x="110" y="116"/>
                  </a:lnTo>
                  <a:lnTo>
                    <a:pt x="104" y="95"/>
                  </a:lnTo>
                  <a:lnTo>
                    <a:pt x="96" y="75"/>
                  </a:lnTo>
                  <a:lnTo>
                    <a:pt x="87" y="56"/>
                  </a:lnTo>
                  <a:lnTo>
                    <a:pt x="77" y="38"/>
                  </a:lnTo>
                  <a:lnTo>
                    <a:pt x="69" y="29"/>
                  </a:lnTo>
                  <a:lnTo>
                    <a:pt x="61" y="21"/>
                  </a:lnTo>
                  <a:lnTo>
                    <a:pt x="55" y="14"/>
                  </a:lnTo>
                  <a:lnTo>
                    <a:pt x="46" y="9"/>
                  </a:lnTo>
                  <a:lnTo>
                    <a:pt x="37" y="4"/>
                  </a:lnTo>
                  <a:lnTo>
                    <a:pt x="27" y="1"/>
                  </a:lnTo>
                  <a:lnTo>
                    <a:pt x="15" y="0"/>
                  </a:lnTo>
                  <a:lnTo>
                    <a:pt x="0" y="1"/>
                  </a:lnTo>
                  <a:close/>
                </a:path>
              </a:pathLst>
            </a:custGeom>
            <a:solidFill>
              <a:srgbClr val="AA68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58" name="Google Shape;2958;p54"/>
            <p:cNvSpPr/>
            <p:nvPr/>
          </p:nvSpPr>
          <p:spPr>
            <a:xfrm flipH="1">
              <a:off x="4151" y="1436"/>
              <a:ext cx="123" cy="537"/>
            </a:xfrm>
            <a:custGeom>
              <a:avLst/>
              <a:gdLst/>
              <a:ahLst/>
              <a:cxnLst/>
              <a:rect l="l" t="t" r="r" b="b"/>
              <a:pathLst>
                <a:path w="123" h="537" extrusionOk="0">
                  <a:moveTo>
                    <a:pt x="0" y="0"/>
                  </a:moveTo>
                  <a:lnTo>
                    <a:pt x="0" y="2"/>
                  </a:lnTo>
                  <a:lnTo>
                    <a:pt x="1" y="4"/>
                  </a:lnTo>
                  <a:lnTo>
                    <a:pt x="1" y="5"/>
                  </a:lnTo>
                  <a:lnTo>
                    <a:pt x="2" y="8"/>
                  </a:lnTo>
                  <a:lnTo>
                    <a:pt x="19" y="11"/>
                  </a:lnTo>
                  <a:lnTo>
                    <a:pt x="32" y="15"/>
                  </a:lnTo>
                  <a:lnTo>
                    <a:pt x="44" y="19"/>
                  </a:lnTo>
                  <a:lnTo>
                    <a:pt x="52" y="25"/>
                  </a:lnTo>
                  <a:lnTo>
                    <a:pt x="61" y="33"/>
                  </a:lnTo>
                  <a:lnTo>
                    <a:pt x="69" y="43"/>
                  </a:lnTo>
                  <a:lnTo>
                    <a:pt x="78" y="56"/>
                  </a:lnTo>
                  <a:lnTo>
                    <a:pt x="87" y="71"/>
                  </a:lnTo>
                  <a:lnTo>
                    <a:pt x="97" y="104"/>
                  </a:lnTo>
                  <a:lnTo>
                    <a:pt x="104" y="141"/>
                  </a:lnTo>
                  <a:lnTo>
                    <a:pt x="109" y="178"/>
                  </a:lnTo>
                  <a:lnTo>
                    <a:pt x="110" y="212"/>
                  </a:lnTo>
                  <a:lnTo>
                    <a:pt x="110" y="293"/>
                  </a:lnTo>
                  <a:lnTo>
                    <a:pt x="106" y="372"/>
                  </a:lnTo>
                  <a:lnTo>
                    <a:pt x="98" y="450"/>
                  </a:lnTo>
                  <a:lnTo>
                    <a:pt x="88" y="530"/>
                  </a:lnTo>
                  <a:lnTo>
                    <a:pt x="90" y="531"/>
                  </a:lnTo>
                  <a:lnTo>
                    <a:pt x="91" y="533"/>
                  </a:lnTo>
                  <a:lnTo>
                    <a:pt x="94" y="534"/>
                  </a:lnTo>
                  <a:lnTo>
                    <a:pt x="96" y="537"/>
                  </a:lnTo>
                  <a:lnTo>
                    <a:pt x="100" y="511"/>
                  </a:lnTo>
                  <a:lnTo>
                    <a:pt x="105" y="483"/>
                  </a:lnTo>
                  <a:lnTo>
                    <a:pt x="108" y="457"/>
                  </a:lnTo>
                  <a:lnTo>
                    <a:pt x="113" y="432"/>
                  </a:lnTo>
                  <a:lnTo>
                    <a:pt x="117" y="372"/>
                  </a:lnTo>
                  <a:lnTo>
                    <a:pt x="120" y="315"/>
                  </a:lnTo>
                  <a:lnTo>
                    <a:pt x="123" y="260"/>
                  </a:lnTo>
                  <a:lnTo>
                    <a:pt x="121" y="207"/>
                  </a:lnTo>
                  <a:lnTo>
                    <a:pt x="120" y="183"/>
                  </a:lnTo>
                  <a:lnTo>
                    <a:pt x="117" y="160"/>
                  </a:lnTo>
                  <a:lnTo>
                    <a:pt x="114" y="137"/>
                  </a:lnTo>
                  <a:lnTo>
                    <a:pt x="109" y="116"/>
                  </a:lnTo>
                  <a:lnTo>
                    <a:pt x="104" y="95"/>
                  </a:lnTo>
                  <a:lnTo>
                    <a:pt x="96" y="75"/>
                  </a:lnTo>
                  <a:lnTo>
                    <a:pt x="87" y="56"/>
                  </a:lnTo>
                  <a:lnTo>
                    <a:pt x="77" y="38"/>
                  </a:lnTo>
                  <a:lnTo>
                    <a:pt x="69" y="29"/>
                  </a:lnTo>
                  <a:lnTo>
                    <a:pt x="61" y="20"/>
                  </a:lnTo>
                  <a:lnTo>
                    <a:pt x="54" y="13"/>
                  </a:lnTo>
                  <a:lnTo>
                    <a:pt x="46" y="9"/>
                  </a:lnTo>
                  <a:lnTo>
                    <a:pt x="36" y="4"/>
                  </a:lnTo>
                  <a:lnTo>
                    <a:pt x="26" y="2"/>
                  </a:lnTo>
                  <a:lnTo>
                    <a:pt x="13" y="0"/>
                  </a:lnTo>
                  <a:lnTo>
                    <a:pt x="0" y="0"/>
                  </a:lnTo>
                  <a:close/>
                </a:path>
              </a:pathLst>
            </a:custGeom>
            <a:solidFill>
              <a:srgbClr val="B575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59" name="Google Shape;2959;p54"/>
            <p:cNvSpPr/>
            <p:nvPr/>
          </p:nvSpPr>
          <p:spPr>
            <a:xfrm flipH="1">
              <a:off x="4153" y="1436"/>
              <a:ext cx="121" cy="537"/>
            </a:xfrm>
            <a:custGeom>
              <a:avLst/>
              <a:gdLst/>
              <a:ahLst/>
              <a:cxnLst/>
              <a:rect l="l" t="t" r="r" b="b"/>
              <a:pathLst>
                <a:path w="121" h="537" extrusionOk="0">
                  <a:moveTo>
                    <a:pt x="0" y="2"/>
                  </a:moveTo>
                  <a:lnTo>
                    <a:pt x="1" y="3"/>
                  </a:lnTo>
                  <a:lnTo>
                    <a:pt x="1" y="4"/>
                  </a:lnTo>
                  <a:lnTo>
                    <a:pt x="1" y="6"/>
                  </a:lnTo>
                  <a:lnTo>
                    <a:pt x="2" y="8"/>
                  </a:lnTo>
                  <a:lnTo>
                    <a:pt x="19" y="11"/>
                  </a:lnTo>
                  <a:lnTo>
                    <a:pt x="32" y="15"/>
                  </a:lnTo>
                  <a:lnTo>
                    <a:pt x="44" y="19"/>
                  </a:lnTo>
                  <a:lnTo>
                    <a:pt x="52" y="25"/>
                  </a:lnTo>
                  <a:lnTo>
                    <a:pt x="61" y="33"/>
                  </a:lnTo>
                  <a:lnTo>
                    <a:pt x="69" y="43"/>
                  </a:lnTo>
                  <a:lnTo>
                    <a:pt x="78" y="56"/>
                  </a:lnTo>
                  <a:lnTo>
                    <a:pt x="87" y="71"/>
                  </a:lnTo>
                  <a:lnTo>
                    <a:pt x="97" y="104"/>
                  </a:lnTo>
                  <a:lnTo>
                    <a:pt x="104" y="140"/>
                  </a:lnTo>
                  <a:lnTo>
                    <a:pt x="109" y="178"/>
                  </a:lnTo>
                  <a:lnTo>
                    <a:pt x="110" y="212"/>
                  </a:lnTo>
                  <a:lnTo>
                    <a:pt x="110" y="292"/>
                  </a:lnTo>
                  <a:lnTo>
                    <a:pt x="107" y="372"/>
                  </a:lnTo>
                  <a:lnTo>
                    <a:pt x="99" y="450"/>
                  </a:lnTo>
                  <a:lnTo>
                    <a:pt x="88" y="530"/>
                  </a:lnTo>
                  <a:lnTo>
                    <a:pt x="89" y="531"/>
                  </a:lnTo>
                  <a:lnTo>
                    <a:pt x="91" y="533"/>
                  </a:lnTo>
                  <a:lnTo>
                    <a:pt x="94" y="534"/>
                  </a:lnTo>
                  <a:lnTo>
                    <a:pt x="96" y="537"/>
                  </a:lnTo>
                  <a:lnTo>
                    <a:pt x="100" y="511"/>
                  </a:lnTo>
                  <a:lnTo>
                    <a:pt x="105" y="483"/>
                  </a:lnTo>
                  <a:lnTo>
                    <a:pt x="108" y="457"/>
                  </a:lnTo>
                  <a:lnTo>
                    <a:pt x="113" y="432"/>
                  </a:lnTo>
                  <a:lnTo>
                    <a:pt x="116" y="372"/>
                  </a:lnTo>
                  <a:lnTo>
                    <a:pt x="119" y="316"/>
                  </a:lnTo>
                  <a:lnTo>
                    <a:pt x="121" y="260"/>
                  </a:lnTo>
                  <a:lnTo>
                    <a:pt x="121" y="208"/>
                  </a:lnTo>
                  <a:lnTo>
                    <a:pt x="120" y="185"/>
                  </a:lnTo>
                  <a:lnTo>
                    <a:pt x="117" y="162"/>
                  </a:lnTo>
                  <a:lnTo>
                    <a:pt x="114" y="140"/>
                  </a:lnTo>
                  <a:lnTo>
                    <a:pt x="109" y="117"/>
                  </a:lnTo>
                  <a:lnTo>
                    <a:pt x="104" y="97"/>
                  </a:lnTo>
                  <a:lnTo>
                    <a:pt x="96" y="77"/>
                  </a:lnTo>
                  <a:lnTo>
                    <a:pt x="87" y="57"/>
                  </a:lnTo>
                  <a:lnTo>
                    <a:pt x="77" y="38"/>
                  </a:lnTo>
                  <a:lnTo>
                    <a:pt x="69" y="29"/>
                  </a:lnTo>
                  <a:lnTo>
                    <a:pt x="61" y="22"/>
                  </a:lnTo>
                  <a:lnTo>
                    <a:pt x="54" y="15"/>
                  </a:lnTo>
                  <a:lnTo>
                    <a:pt x="46" y="9"/>
                  </a:lnTo>
                  <a:lnTo>
                    <a:pt x="36" y="5"/>
                  </a:lnTo>
                  <a:lnTo>
                    <a:pt x="26" y="2"/>
                  </a:lnTo>
                  <a:lnTo>
                    <a:pt x="13" y="0"/>
                  </a:lnTo>
                  <a:lnTo>
                    <a:pt x="0" y="2"/>
                  </a:lnTo>
                  <a:close/>
                </a:path>
              </a:pathLst>
            </a:custGeom>
            <a:solidFill>
              <a:srgbClr val="BF7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60" name="Google Shape;2960;p54"/>
            <p:cNvSpPr/>
            <p:nvPr/>
          </p:nvSpPr>
          <p:spPr>
            <a:xfrm flipH="1">
              <a:off x="4153" y="1438"/>
              <a:ext cx="121" cy="535"/>
            </a:xfrm>
            <a:custGeom>
              <a:avLst/>
              <a:gdLst/>
              <a:ahLst/>
              <a:cxnLst/>
              <a:rect l="l" t="t" r="r" b="b"/>
              <a:pathLst>
                <a:path w="121" h="535" extrusionOk="0">
                  <a:moveTo>
                    <a:pt x="0" y="0"/>
                  </a:moveTo>
                  <a:lnTo>
                    <a:pt x="1" y="1"/>
                  </a:lnTo>
                  <a:lnTo>
                    <a:pt x="1" y="2"/>
                  </a:lnTo>
                  <a:lnTo>
                    <a:pt x="1" y="3"/>
                  </a:lnTo>
                  <a:lnTo>
                    <a:pt x="2" y="4"/>
                  </a:lnTo>
                  <a:lnTo>
                    <a:pt x="19" y="8"/>
                  </a:lnTo>
                  <a:lnTo>
                    <a:pt x="32" y="11"/>
                  </a:lnTo>
                  <a:lnTo>
                    <a:pt x="44" y="16"/>
                  </a:lnTo>
                  <a:lnTo>
                    <a:pt x="54" y="22"/>
                  </a:lnTo>
                  <a:lnTo>
                    <a:pt x="61" y="30"/>
                  </a:lnTo>
                  <a:lnTo>
                    <a:pt x="69" y="41"/>
                  </a:lnTo>
                  <a:lnTo>
                    <a:pt x="78" y="53"/>
                  </a:lnTo>
                  <a:lnTo>
                    <a:pt x="87" y="69"/>
                  </a:lnTo>
                  <a:lnTo>
                    <a:pt x="97" y="102"/>
                  </a:lnTo>
                  <a:lnTo>
                    <a:pt x="105" y="138"/>
                  </a:lnTo>
                  <a:lnTo>
                    <a:pt x="109" y="176"/>
                  </a:lnTo>
                  <a:lnTo>
                    <a:pt x="111" y="210"/>
                  </a:lnTo>
                  <a:lnTo>
                    <a:pt x="111" y="290"/>
                  </a:lnTo>
                  <a:lnTo>
                    <a:pt x="108" y="370"/>
                  </a:lnTo>
                  <a:lnTo>
                    <a:pt x="99" y="448"/>
                  </a:lnTo>
                  <a:lnTo>
                    <a:pt x="88" y="528"/>
                  </a:lnTo>
                  <a:lnTo>
                    <a:pt x="89" y="529"/>
                  </a:lnTo>
                  <a:lnTo>
                    <a:pt x="91" y="531"/>
                  </a:lnTo>
                  <a:lnTo>
                    <a:pt x="93" y="532"/>
                  </a:lnTo>
                  <a:lnTo>
                    <a:pt x="95" y="535"/>
                  </a:lnTo>
                  <a:lnTo>
                    <a:pt x="99" y="509"/>
                  </a:lnTo>
                  <a:lnTo>
                    <a:pt x="104" y="481"/>
                  </a:lnTo>
                  <a:lnTo>
                    <a:pt x="107" y="455"/>
                  </a:lnTo>
                  <a:lnTo>
                    <a:pt x="111" y="430"/>
                  </a:lnTo>
                  <a:lnTo>
                    <a:pt x="116" y="370"/>
                  </a:lnTo>
                  <a:lnTo>
                    <a:pt x="119" y="314"/>
                  </a:lnTo>
                  <a:lnTo>
                    <a:pt x="121" y="259"/>
                  </a:lnTo>
                  <a:lnTo>
                    <a:pt x="120" y="207"/>
                  </a:lnTo>
                  <a:lnTo>
                    <a:pt x="119" y="185"/>
                  </a:lnTo>
                  <a:lnTo>
                    <a:pt x="117" y="163"/>
                  </a:lnTo>
                  <a:lnTo>
                    <a:pt x="114" y="140"/>
                  </a:lnTo>
                  <a:lnTo>
                    <a:pt x="109" y="118"/>
                  </a:lnTo>
                  <a:lnTo>
                    <a:pt x="104" y="98"/>
                  </a:lnTo>
                  <a:lnTo>
                    <a:pt x="96" y="76"/>
                  </a:lnTo>
                  <a:lnTo>
                    <a:pt x="87" y="56"/>
                  </a:lnTo>
                  <a:lnTo>
                    <a:pt x="77" y="36"/>
                  </a:lnTo>
                  <a:lnTo>
                    <a:pt x="69" y="28"/>
                  </a:lnTo>
                  <a:lnTo>
                    <a:pt x="61" y="20"/>
                  </a:lnTo>
                  <a:lnTo>
                    <a:pt x="54" y="13"/>
                  </a:lnTo>
                  <a:lnTo>
                    <a:pt x="46" y="7"/>
                  </a:lnTo>
                  <a:lnTo>
                    <a:pt x="36" y="3"/>
                  </a:lnTo>
                  <a:lnTo>
                    <a:pt x="26" y="1"/>
                  </a:lnTo>
                  <a:lnTo>
                    <a:pt x="13" y="0"/>
                  </a:lnTo>
                  <a:lnTo>
                    <a:pt x="0" y="0"/>
                  </a:lnTo>
                  <a:close/>
                </a:path>
              </a:pathLst>
            </a:custGeom>
            <a:solidFill>
              <a:srgbClr val="CC8E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61" name="Google Shape;2961;p54"/>
            <p:cNvSpPr/>
            <p:nvPr/>
          </p:nvSpPr>
          <p:spPr>
            <a:xfrm flipH="1">
              <a:off x="4154" y="1438"/>
              <a:ext cx="120" cy="535"/>
            </a:xfrm>
            <a:custGeom>
              <a:avLst/>
              <a:gdLst/>
              <a:ahLst/>
              <a:cxnLst/>
              <a:rect l="l" t="t" r="r" b="b"/>
              <a:pathLst>
                <a:path w="120" h="535" extrusionOk="0">
                  <a:moveTo>
                    <a:pt x="0" y="0"/>
                  </a:moveTo>
                  <a:lnTo>
                    <a:pt x="1" y="1"/>
                  </a:lnTo>
                  <a:lnTo>
                    <a:pt x="1" y="2"/>
                  </a:lnTo>
                  <a:lnTo>
                    <a:pt x="1" y="3"/>
                  </a:lnTo>
                  <a:lnTo>
                    <a:pt x="2" y="4"/>
                  </a:lnTo>
                  <a:lnTo>
                    <a:pt x="19" y="8"/>
                  </a:lnTo>
                  <a:lnTo>
                    <a:pt x="32" y="11"/>
                  </a:lnTo>
                  <a:lnTo>
                    <a:pt x="44" y="16"/>
                  </a:lnTo>
                  <a:lnTo>
                    <a:pt x="54" y="22"/>
                  </a:lnTo>
                  <a:lnTo>
                    <a:pt x="62" y="30"/>
                  </a:lnTo>
                  <a:lnTo>
                    <a:pt x="70" y="41"/>
                  </a:lnTo>
                  <a:lnTo>
                    <a:pt x="78" y="53"/>
                  </a:lnTo>
                  <a:lnTo>
                    <a:pt x="87" y="69"/>
                  </a:lnTo>
                  <a:lnTo>
                    <a:pt x="97" y="102"/>
                  </a:lnTo>
                  <a:lnTo>
                    <a:pt x="105" y="138"/>
                  </a:lnTo>
                  <a:lnTo>
                    <a:pt x="109" y="174"/>
                  </a:lnTo>
                  <a:lnTo>
                    <a:pt x="111" y="209"/>
                  </a:lnTo>
                  <a:lnTo>
                    <a:pt x="113" y="290"/>
                  </a:lnTo>
                  <a:lnTo>
                    <a:pt x="108" y="369"/>
                  </a:lnTo>
                  <a:lnTo>
                    <a:pt x="100" y="448"/>
                  </a:lnTo>
                  <a:lnTo>
                    <a:pt x="88" y="528"/>
                  </a:lnTo>
                  <a:lnTo>
                    <a:pt x="89" y="529"/>
                  </a:lnTo>
                  <a:lnTo>
                    <a:pt x="90" y="531"/>
                  </a:lnTo>
                  <a:lnTo>
                    <a:pt x="93" y="532"/>
                  </a:lnTo>
                  <a:lnTo>
                    <a:pt x="94" y="535"/>
                  </a:lnTo>
                  <a:lnTo>
                    <a:pt x="98" y="509"/>
                  </a:lnTo>
                  <a:lnTo>
                    <a:pt x="103" y="481"/>
                  </a:lnTo>
                  <a:lnTo>
                    <a:pt x="107" y="455"/>
                  </a:lnTo>
                  <a:lnTo>
                    <a:pt x="111" y="430"/>
                  </a:lnTo>
                  <a:lnTo>
                    <a:pt x="115" y="370"/>
                  </a:lnTo>
                  <a:lnTo>
                    <a:pt x="118" y="314"/>
                  </a:lnTo>
                  <a:lnTo>
                    <a:pt x="120" y="261"/>
                  </a:lnTo>
                  <a:lnTo>
                    <a:pt x="120" y="209"/>
                  </a:lnTo>
                  <a:lnTo>
                    <a:pt x="119" y="186"/>
                  </a:lnTo>
                  <a:lnTo>
                    <a:pt x="116" y="164"/>
                  </a:lnTo>
                  <a:lnTo>
                    <a:pt x="113" y="141"/>
                  </a:lnTo>
                  <a:lnTo>
                    <a:pt x="109" y="120"/>
                  </a:lnTo>
                  <a:lnTo>
                    <a:pt x="103" y="99"/>
                  </a:lnTo>
                  <a:lnTo>
                    <a:pt x="96" y="78"/>
                  </a:lnTo>
                  <a:lnTo>
                    <a:pt x="87" y="57"/>
                  </a:lnTo>
                  <a:lnTo>
                    <a:pt x="77" y="37"/>
                  </a:lnTo>
                  <a:lnTo>
                    <a:pt x="69" y="29"/>
                  </a:lnTo>
                  <a:lnTo>
                    <a:pt x="61" y="21"/>
                  </a:lnTo>
                  <a:lnTo>
                    <a:pt x="54" y="14"/>
                  </a:lnTo>
                  <a:lnTo>
                    <a:pt x="46" y="9"/>
                  </a:lnTo>
                  <a:lnTo>
                    <a:pt x="36" y="4"/>
                  </a:lnTo>
                  <a:lnTo>
                    <a:pt x="26" y="2"/>
                  </a:lnTo>
                  <a:lnTo>
                    <a:pt x="13" y="0"/>
                  </a:lnTo>
                  <a:lnTo>
                    <a:pt x="0" y="0"/>
                  </a:lnTo>
                  <a:close/>
                </a:path>
              </a:pathLst>
            </a:custGeom>
            <a:solidFill>
              <a:srgbClr val="D699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62" name="Google Shape;2962;p54"/>
            <p:cNvSpPr/>
            <p:nvPr/>
          </p:nvSpPr>
          <p:spPr>
            <a:xfrm flipH="1">
              <a:off x="4154" y="1439"/>
              <a:ext cx="119" cy="534"/>
            </a:xfrm>
            <a:custGeom>
              <a:avLst/>
              <a:gdLst/>
              <a:ahLst/>
              <a:cxnLst/>
              <a:rect l="l" t="t" r="r" b="b"/>
              <a:pathLst>
                <a:path w="119" h="534" extrusionOk="0">
                  <a:moveTo>
                    <a:pt x="0" y="0"/>
                  </a:moveTo>
                  <a:lnTo>
                    <a:pt x="0" y="1"/>
                  </a:lnTo>
                  <a:lnTo>
                    <a:pt x="0" y="2"/>
                  </a:lnTo>
                  <a:lnTo>
                    <a:pt x="1" y="3"/>
                  </a:lnTo>
                  <a:lnTo>
                    <a:pt x="18" y="7"/>
                  </a:lnTo>
                  <a:lnTo>
                    <a:pt x="31" y="10"/>
                  </a:lnTo>
                  <a:lnTo>
                    <a:pt x="43" y="15"/>
                  </a:lnTo>
                  <a:lnTo>
                    <a:pt x="53" y="21"/>
                  </a:lnTo>
                  <a:lnTo>
                    <a:pt x="61" y="29"/>
                  </a:lnTo>
                  <a:lnTo>
                    <a:pt x="69" y="39"/>
                  </a:lnTo>
                  <a:lnTo>
                    <a:pt x="78" y="52"/>
                  </a:lnTo>
                  <a:lnTo>
                    <a:pt x="87" y="68"/>
                  </a:lnTo>
                  <a:lnTo>
                    <a:pt x="97" y="101"/>
                  </a:lnTo>
                  <a:lnTo>
                    <a:pt x="105" y="137"/>
                  </a:lnTo>
                  <a:lnTo>
                    <a:pt x="109" y="173"/>
                  </a:lnTo>
                  <a:lnTo>
                    <a:pt x="112" y="208"/>
                  </a:lnTo>
                  <a:lnTo>
                    <a:pt x="112" y="289"/>
                  </a:lnTo>
                  <a:lnTo>
                    <a:pt x="108" y="368"/>
                  </a:lnTo>
                  <a:lnTo>
                    <a:pt x="99" y="447"/>
                  </a:lnTo>
                  <a:lnTo>
                    <a:pt x="87" y="527"/>
                  </a:lnTo>
                  <a:lnTo>
                    <a:pt x="88" y="528"/>
                  </a:lnTo>
                  <a:lnTo>
                    <a:pt x="89" y="530"/>
                  </a:lnTo>
                  <a:lnTo>
                    <a:pt x="92" y="531"/>
                  </a:lnTo>
                  <a:lnTo>
                    <a:pt x="93" y="534"/>
                  </a:lnTo>
                  <a:lnTo>
                    <a:pt x="97" y="508"/>
                  </a:lnTo>
                  <a:lnTo>
                    <a:pt x="102" y="480"/>
                  </a:lnTo>
                  <a:lnTo>
                    <a:pt x="105" y="454"/>
                  </a:lnTo>
                  <a:lnTo>
                    <a:pt x="109" y="429"/>
                  </a:lnTo>
                  <a:lnTo>
                    <a:pt x="113" y="369"/>
                  </a:lnTo>
                  <a:lnTo>
                    <a:pt x="117" y="313"/>
                  </a:lnTo>
                  <a:lnTo>
                    <a:pt x="119" y="260"/>
                  </a:lnTo>
                  <a:lnTo>
                    <a:pt x="118" y="208"/>
                  </a:lnTo>
                  <a:lnTo>
                    <a:pt x="117" y="185"/>
                  </a:lnTo>
                  <a:lnTo>
                    <a:pt x="115" y="164"/>
                  </a:lnTo>
                  <a:lnTo>
                    <a:pt x="112" y="143"/>
                  </a:lnTo>
                  <a:lnTo>
                    <a:pt x="107" y="120"/>
                  </a:lnTo>
                  <a:lnTo>
                    <a:pt x="102" y="99"/>
                  </a:lnTo>
                  <a:lnTo>
                    <a:pt x="95" y="78"/>
                  </a:lnTo>
                  <a:lnTo>
                    <a:pt x="86" y="58"/>
                  </a:lnTo>
                  <a:lnTo>
                    <a:pt x="76" y="36"/>
                  </a:lnTo>
                  <a:lnTo>
                    <a:pt x="68" y="28"/>
                  </a:lnTo>
                  <a:lnTo>
                    <a:pt x="60" y="20"/>
                  </a:lnTo>
                  <a:lnTo>
                    <a:pt x="53" y="13"/>
                  </a:lnTo>
                  <a:lnTo>
                    <a:pt x="45" y="8"/>
                  </a:lnTo>
                  <a:lnTo>
                    <a:pt x="35" y="3"/>
                  </a:lnTo>
                  <a:lnTo>
                    <a:pt x="25" y="1"/>
                  </a:lnTo>
                  <a:lnTo>
                    <a:pt x="14" y="0"/>
                  </a:lnTo>
                  <a:lnTo>
                    <a:pt x="0" y="0"/>
                  </a:lnTo>
                  <a:close/>
                </a:path>
              </a:pathLst>
            </a:custGeom>
            <a:solidFill>
              <a:srgbClr val="E0A5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63" name="Google Shape;2963;p54"/>
            <p:cNvSpPr/>
            <p:nvPr/>
          </p:nvSpPr>
          <p:spPr>
            <a:xfrm flipH="1">
              <a:off x="4155" y="1439"/>
              <a:ext cx="118" cy="534"/>
            </a:xfrm>
            <a:custGeom>
              <a:avLst/>
              <a:gdLst/>
              <a:ahLst/>
              <a:cxnLst/>
              <a:rect l="l" t="t" r="r" b="b"/>
              <a:pathLst>
                <a:path w="118" h="534" extrusionOk="0">
                  <a:moveTo>
                    <a:pt x="0" y="0"/>
                  </a:moveTo>
                  <a:lnTo>
                    <a:pt x="0" y="1"/>
                  </a:lnTo>
                  <a:lnTo>
                    <a:pt x="0" y="2"/>
                  </a:lnTo>
                  <a:lnTo>
                    <a:pt x="1" y="2"/>
                  </a:lnTo>
                  <a:lnTo>
                    <a:pt x="18" y="6"/>
                  </a:lnTo>
                  <a:lnTo>
                    <a:pt x="31" y="9"/>
                  </a:lnTo>
                  <a:lnTo>
                    <a:pt x="44" y="14"/>
                  </a:lnTo>
                  <a:lnTo>
                    <a:pt x="54" y="21"/>
                  </a:lnTo>
                  <a:lnTo>
                    <a:pt x="63" y="28"/>
                  </a:lnTo>
                  <a:lnTo>
                    <a:pt x="70" y="39"/>
                  </a:lnTo>
                  <a:lnTo>
                    <a:pt x="78" y="52"/>
                  </a:lnTo>
                  <a:lnTo>
                    <a:pt x="87" y="68"/>
                  </a:lnTo>
                  <a:lnTo>
                    <a:pt x="97" y="101"/>
                  </a:lnTo>
                  <a:lnTo>
                    <a:pt x="105" y="137"/>
                  </a:lnTo>
                  <a:lnTo>
                    <a:pt x="109" y="173"/>
                  </a:lnTo>
                  <a:lnTo>
                    <a:pt x="112" y="208"/>
                  </a:lnTo>
                  <a:lnTo>
                    <a:pt x="113" y="289"/>
                  </a:lnTo>
                  <a:lnTo>
                    <a:pt x="108" y="368"/>
                  </a:lnTo>
                  <a:lnTo>
                    <a:pt x="99" y="447"/>
                  </a:lnTo>
                  <a:lnTo>
                    <a:pt x="87" y="527"/>
                  </a:lnTo>
                  <a:lnTo>
                    <a:pt x="88" y="528"/>
                  </a:lnTo>
                  <a:lnTo>
                    <a:pt x="89" y="530"/>
                  </a:lnTo>
                  <a:lnTo>
                    <a:pt x="90" y="531"/>
                  </a:lnTo>
                  <a:lnTo>
                    <a:pt x="92" y="534"/>
                  </a:lnTo>
                  <a:lnTo>
                    <a:pt x="96" y="508"/>
                  </a:lnTo>
                  <a:lnTo>
                    <a:pt x="100" y="480"/>
                  </a:lnTo>
                  <a:lnTo>
                    <a:pt x="105" y="454"/>
                  </a:lnTo>
                  <a:lnTo>
                    <a:pt x="109" y="429"/>
                  </a:lnTo>
                  <a:lnTo>
                    <a:pt x="113" y="369"/>
                  </a:lnTo>
                  <a:lnTo>
                    <a:pt x="116" y="313"/>
                  </a:lnTo>
                  <a:lnTo>
                    <a:pt x="118" y="260"/>
                  </a:lnTo>
                  <a:lnTo>
                    <a:pt x="118" y="209"/>
                  </a:lnTo>
                  <a:lnTo>
                    <a:pt x="117" y="188"/>
                  </a:lnTo>
                  <a:lnTo>
                    <a:pt x="115" y="166"/>
                  </a:lnTo>
                  <a:lnTo>
                    <a:pt x="112" y="145"/>
                  </a:lnTo>
                  <a:lnTo>
                    <a:pt x="107" y="123"/>
                  </a:lnTo>
                  <a:lnTo>
                    <a:pt x="102" y="101"/>
                  </a:lnTo>
                  <a:lnTo>
                    <a:pt x="95" y="80"/>
                  </a:lnTo>
                  <a:lnTo>
                    <a:pt x="86" y="59"/>
                  </a:lnTo>
                  <a:lnTo>
                    <a:pt x="76" y="38"/>
                  </a:lnTo>
                  <a:lnTo>
                    <a:pt x="68" y="28"/>
                  </a:lnTo>
                  <a:lnTo>
                    <a:pt x="60" y="21"/>
                  </a:lnTo>
                  <a:lnTo>
                    <a:pt x="53" y="14"/>
                  </a:lnTo>
                  <a:lnTo>
                    <a:pt x="45" y="8"/>
                  </a:lnTo>
                  <a:lnTo>
                    <a:pt x="35" y="5"/>
                  </a:lnTo>
                  <a:lnTo>
                    <a:pt x="25" y="1"/>
                  </a:lnTo>
                  <a:lnTo>
                    <a:pt x="14" y="0"/>
                  </a:lnTo>
                  <a:lnTo>
                    <a:pt x="0" y="0"/>
                  </a:lnTo>
                  <a:close/>
                </a:path>
              </a:pathLst>
            </a:custGeom>
            <a:solidFill>
              <a:srgbClr val="EAB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64" name="Google Shape;2964;p54"/>
            <p:cNvSpPr/>
            <p:nvPr/>
          </p:nvSpPr>
          <p:spPr>
            <a:xfrm flipH="1">
              <a:off x="4155" y="1440"/>
              <a:ext cx="118" cy="531"/>
            </a:xfrm>
            <a:custGeom>
              <a:avLst/>
              <a:gdLst/>
              <a:ahLst/>
              <a:cxnLst/>
              <a:rect l="l" t="t" r="r" b="b"/>
              <a:pathLst>
                <a:path w="118" h="531" extrusionOk="0">
                  <a:moveTo>
                    <a:pt x="0" y="0"/>
                  </a:moveTo>
                  <a:lnTo>
                    <a:pt x="1" y="1"/>
                  </a:lnTo>
                  <a:lnTo>
                    <a:pt x="18" y="5"/>
                  </a:lnTo>
                  <a:lnTo>
                    <a:pt x="31" y="8"/>
                  </a:lnTo>
                  <a:lnTo>
                    <a:pt x="44" y="13"/>
                  </a:lnTo>
                  <a:lnTo>
                    <a:pt x="54" y="19"/>
                  </a:lnTo>
                  <a:lnTo>
                    <a:pt x="63" y="27"/>
                  </a:lnTo>
                  <a:lnTo>
                    <a:pt x="70" y="38"/>
                  </a:lnTo>
                  <a:lnTo>
                    <a:pt x="78" y="51"/>
                  </a:lnTo>
                  <a:lnTo>
                    <a:pt x="87" y="67"/>
                  </a:lnTo>
                  <a:lnTo>
                    <a:pt x="97" y="100"/>
                  </a:lnTo>
                  <a:lnTo>
                    <a:pt x="105" y="136"/>
                  </a:lnTo>
                  <a:lnTo>
                    <a:pt x="110" y="172"/>
                  </a:lnTo>
                  <a:lnTo>
                    <a:pt x="113" y="207"/>
                  </a:lnTo>
                  <a:lnTo>
                    <a:pt x="114" y="287"/>
                  </a:lnTo>
                  <a:lnTo>
                    <a:pt x="109" y="367"/>
                  </a:lnTo>
                  <a:lnTo>
                    <a:pt x="100" y="446"/>
                  </a:lnTo>
                  <a:lnTo>
                    <a:pt x="87" y="526"/>
                  </a:lnTo>
                  <a:lnTo>
                    <a:pt x="88" y="527"/>
                  </a:lnTo>
                  <a:lnTo>
                    <a:pt x="89" y="529"/>
                  </a:lnTo>
                  <a:lnTo>
                    <a:pt x="89" y="530"/>
                  </a:lnTo>
                  <a:lnTo>
                    <a:pt x="90" y="531"/>
                  </a:lnTo>
                  <a:lnTo>
                    <a:pt x="95" y="505"/>
                  </a:lnTo>
                  <a:lnTo>
                    <a:pt x="100" y="479"/>
                  </a:lnTo>
                  <a:lnTo>
                    <a:pt x="105" y="453"/>
                  </a:lnTo>
                  <a:lnTo>
                    <a:pt x="109" y="428"/>
                  </a:lnTo>
                  <a:lnTo>
                    <a:pt x="113" y="368"/>
                  </a:lnTo>
                  <a:lnTo>
                    <a:pt x="116" y="313"/>
                  </a:lnTo>
                  <a:lnTo>
                    <a:pt x="118" y="260"/>
                  </a:lnTo>
                  <a:lnTo>
                    <a:pt x="117" y="209"/>
                  </a:lnTo>
                  <a:lnTo>
                    <a:pt x="116" y="188"/>
                  </a:lnTo>
                  <a:lnTo>
                    <a:pt x="114" y="166"/>
                  </a:lnTo>
                  <a:lnTo>
                    <a:pt x="112" y="145"/>
                  </a:lnTo>
                  <a:lnTo>
                    <a:pt x="107" y="124"/>
                  </a:lnTo>
                  <a:lnTo>
                    <a:pt x="102" y="103"/>
                  </a:lnTo>
                  <a:lnTo>
                    <a:pt x="95" y="81"/>
                  </a:lnTo>
                  <a:lnTo>
                    <a:pt x="86" y="59"/>
                  </a:lnTo>
                  <a:lnTo>
                    <a:pt x="76" y="37"/>
                  </a:lnTo>
                  <a:lnTo>
                    <a:pt x="68" y="28"/>
                  </a:lnTo>
                  <a:lnTo>
                    <a:pt x="60" y="20"/>
                  </a:lnTo>
                  <a:lnTo>
                    <a:pt x="53" y="14"/>
                  </a:lnTo>
                  <a:lnTo>
                    <a:pt x="44" y="8"/>
                  </a:lnTo>
                  <a:lnTo>
                    <a:pt x="35" y="5"/>
                  </a:lnTo>
                  <a:lnTo>
                    <a:pt x="25" y="1"/>
                  </a:lnTo>
                  <a:lnTo>
                    <a:pt x="14" y="0"/>
                  </a:lnTo>
                  <a:lnTo>
                    <a:pt x="0" y="0"/>
                  </a:lnTo>
                  <a:close/>
                </a:path>
              </a:pathLst>
            </a:custGeom>
            <a:solidFill>
              <a:srgbClr val="F4B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65" name="Google Shape;2965;p54"/>
            <p:cNvSpPr/>
            <p:nvPr/>
          </p:nvSpPr>
          <p:spPr>
            <a:xfrm flipH="1">
              <a:off x="4156" y="1440"/>
              <a:ext cx="117" cy="531"/>
            </a:xfrm>
            <a:custGeom>
              <a:avLst/>
              <a:gdLst/>
              <a:ahLst/>
              <a:cxnLst/>
              <a:rect l="l" t="t" r="r" b="b"/>
              <a:pathLst>
                <a:path w="117" h="531" extrusionOk="0">
                  <a:moveTo>
                    <a:pt x="0" y="0"/>
                  </a:moveTo>
                  <a:lnTo>
                    <a:pt x="1" y="1"/>
                  </a:lnTo>
                  <a:lnTo>
                    <a:pt x="18" y="5"/>
                  </a:lnTo>
                  <a:lnTo>
                    <a:pt x="31" y="8"/>
                  </a:lnTo>
                  <a:lnTo>
                    <a:pt x="44" y="13"/>
                  </a:lnTo>
                  <a:lnTo>
                    <a:pt x="54" y="19"/>
                  </a:lnTo>
                  <a:lnTo>
                    <a:pt x="63" y="27"/>
                  </a:lnTo>
                  <a:lnTo>
                    <a:pt x="70" y="38"/>
                  </a:lnTo>
                  <a:lnTo>
                    <a:pt x="78" y="51"/>
                  </a:lnTo>
                  <a:lnTo>
                    <a:pt x="87" y="67"/>
                  </a:lnTo>
                  <a:lnTo>
                    <a:pt x="97" y="100"/>
                  </a:lnTo>
                  <a:lnTo>
                    <a:pt x="106" y="136"/>
                  </a:lnTo>
                  <a:lnTo>
                    <a:pt x="110" y="171"/>
                  </a:lnTo>
                  <a:lnTo>
                    <a:pt x="114" y="205"/>
                  </a:lnTo>
                  <a:lnTo>
                    <a:pt x="114" y="287"/>
                  </a:lnTo>
                  <a:lnTo>
                    <a:pt x="109" y="367"/>
                  </a:lnTo>
                  <a:lnTo>
                    <a:pt x="100" y="446"/>
                  </a:lnTo>
                  <a:lnTo>
                    <a:pt x="87" y="526"/>
                  </a:lnTo>
                  <a:lnTo>
                    <a:pt x="90" y="531"/>
                  </a:lnTo>
                  <a:lnTo>
                    <a:pt x="109" y="428"/>
                  </a:lnTo>
                  <a:lnTo>
                    <a:pt x="112" y="368"/>
                  </a:lnTo>
                  <a:lnTo>
                    <a:pt x="115" y="313"/>
                  </a:lnTo>
                  <a:lnTo>
                    <a:pt x="117" y="261"/>
                  </a:lnTo>
                  <a:lnTo>
                    <a:pt x="117" y="210"/>
                  </a:lnTo>
                  <a:lnTo>
                    <a:pt x="116" y="189"/>
                  </a:lnTo>
                  <a:lnTo>
                    <a:pt x="114" y="169"/>
                  </a:lnTo>
                  <a:lnTo>
                    <a:pt x="110" y="148"/>
                  </a:lnTo>
                  <a:lnTo>
                    <a:pt x="106" y="126"/>
                  </a:lnTo>
                  <a:lnTo>
                    <a:pt x="100" y="104"/>
                  </a:lnTo>
                  <a:lnTo>
                    <a:pt x="94" y="83"/>
                  </a:lnTo>
                  <a:lnTo>
                    <a:pt x="86" y="60"/>
                  </a:lnTo>
                  <a:lnTo>
                    <a:pt x="76" y="37"/>
                  </a:lnTo>
                  <a:lnTo>
                    <a:pt x="68" y="28"/>
                  </a:lnTo>
                  <a:lnTo>
                    <a:pt x="60" y="20"/>
                  </a:lnTo>
                  <a:lnTo>
                    <a:pt x="53" y="14"/>
                  </a:lnTo>
                  <a:lnTo>
                    <a:pt x="44" y="9"/>
                  </a:lnTo>
                  <a:lnTo>
                    <a:pt x="35" y="5"/>
                  </a:lnTo>
                  <a:lnTo>
                    <a:pt x="25" y="2"/>
                  </a:lnTo>
                  <a:lnTo>
                    <a:pt x="14" y="0"/>
                  </a:lnTo>
                  <a:lnTo>
                    <a:pt x="0" y="0"/>
                  </a:lnTo>
                  <a:close/>
                </a:path>
              </a:pathLst>
            </a:custGeom>
            <a:solidFill>
              <a:srgbClr val="FFC9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66" name="Google Shape;2966;p54"/>
            <p:cNvSpPr/>
            <p:nvPr/>
          </p:nvSpPr>
          <p:spPr>
            <a:xfrm flipH="1">
              <a:off x="4672" y="1459"/>
              <a:ext cx="96" cy="505"/>
            </a:xfrm>
            <a:custGeom>
              <a:avLst/>
              <a:gdLst/>
              <a:ahLst/>
              <a:cxnLst/>
              <a:rect l="l" t="t" r="r" b="b"/>
              <a:pathLst>
                <a:path w="96" h="505" extrusionOk="0">
                  <a:moveTo>
                    <a:pt x="96" y="0"/>
                  </a:moveTo>
                  <a:lnTo>
                    <a:pt x="95" y="18"/>
                  </a:lnTo>
                  <a:lnTo>
                    <a:pt x="84" y="18"/>
                  </a:lnTo>
                  <a:lnTo>
                    <a:pt x="75" y="18"/>
                  </a:lnTo>
                  <a:lnTo>
                    <a:pt x="67" y="19"/>
                  </a:lnTo>
                  <a:lnTo>
                    <a:pt x="62" y="21"/>
                  </a:lnTo>
                  <a:lnTo>
                    <a:pt x="55" y="25"/>
                  </a:lnTo>
                  <a:lnTo>
                    <a:pt x="50" y="29"/>
                  </a:lnTo>
                  <a:lnTo>
                    <a:pt x="43" y="35"/>
                  </a:lnTo>
                  <a:lnTo>
                    <a:pt x="34" y="45"/>
                  </a:lnTo>
                  <a:lnTo>
                    <a:pt x="18" y="84"/>
                  </a:lnTo>
                  <a:lnTo>
                    <a:pt x="13" y="118"/>
                  </a:lnTo>
                  <a:lnTo>
                    <a:pt x="13" y="155"/>
                  </a:lnTo>
                  <a:lnTo>
                    <a:pt x="15" y="196"/>
                  </a:lnTo>
                  <a:lnTo>
                    <a:pt x="21" y="242"/>
                  </a:lnTo>
                  <a:lnTo>
                    <a:pt x="27" y="283"/>
                  </a:lnTo>
                  <a:lnTo>
                    <a:pt x="35" y="322"/>
                  </a:lnTo>
                  <a:lnTo>
                    <a:pt x="45" y="359"/>
                  </a:lnTo>
                  <a:lnTo>
                    <a:pt x="56" y="393"/>
                  </a:lnTo>
                  <a:lnTo>
                    <a:pt x="69" y="429"/>
                  </a:lnTo>
                  <a:lnTo>
                    <a:pt x="82" y="464"/>
                  </a:lnTo>
                  <a:lnTo>
                    <a:pt x="95" y="501"/>
                  </a:lnTo>
                  <a:lnTo>
                    <a:pt x="81" y="505"/>
                  </a:lnTo>
                  <a:lnTo>
                    <a:pt x="66" y="465"/>
                  </a:lnTo>
                  <a:lnTo>
                    <a:pt x="53" y="427"/>
                  </a:lnTo>
                  <a:lnTo>
                    <a:pt x="41" y="391"/>
                  </a:lnTo>
                  <a:lnTo>
                    <a:pt x="30" y="353"/>
                  </a:lnTo>
                  <a:lnTo>
                    <a:pt x="21" y="316"/>
                  </a:lnTo>
                  <a:lnTo>
                    <a:pt x="13" y="277"/>
                  </a:lnTo>
                  <a:lnTo>
                    <a:pt x="6" y="238"/>
                  </a:lnTo>
                  <a:lnTo>
                    <a:pt x="2" y="196"/>
                  </a:lnTo>
                  <a:lnTo>
                    <a:pt x="0" y="152"/>
                  </a:lnTo>
                  <a:lnTo>
                    <a:pt x="1" y="113"/>
                  </a:lnTo>
                  <a:lnTo>
                    <a:pt x="7" y="74"/>
                  </a:lnTo>
                  <a:lnTo>
                    <a:pt x="22" y="34"/>
                  </a:lnTo>
                  <a:lnTo>
                    <a:pt x="32" y="23"/>
                  </a:lnTo>
                  <a:lnTo>
                    <a:pt x="41" y="15"/>
                  </a:lnTo>
                  <a:lnTo>
                    <a:pt x="47" y="10"/>
                  </a:lnTo>
                  <a:lnTo>
                    <a:pt x="54" y="6"/>
                  </a:lnTo>
                  <a:lnTo>
                    <a:pt x="62" y="3"/>
                  </a:lnTo>
                  <a:lnTo>
                    <a:pt x="71" y="2"/>
                  </a:lnTo>
                  <a:lnTo>
                    <a:pt x="82" y="1"/>
                  </a:lnTo>
                  <a:lnTo>
                    <a:pt x="96" y="0"/>
                  </a:lnTo>
                  <a:close/>
                </a:path>
              </a:pathLst>
            </a:custGeom>
            <a:solidFill>
              <a:srgbClr val="8C44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67" name="Google Shape;2967;p54"/>
            <p:cNvSpPr/>
            <p:nvPr/>
          </p:nvSpPr>
          <p:spPr>
            <a:xfrm flipH="1">
              <a:off x="4672" y="1460"/>
              <a:ext cx="96" cy="504"/>
            </a:xfrm>
            <a:custGeom>
              <a:avLst/>
              <a:gdLst/>
              <a:ahLst/>
              <a:cxnLst/>
              <a:rect l="l" t="t" r="r" b="b"/>
              <a:pathLst>
                <a:path w="96" h="504" extrusionOk="0">
                  <a:moveTo>
                    <a:pt x="96" y="0"/>
                  </a:moveTo>
                  <a:lnTo>
                    <a:pt x="96" y="5"/>
                  </a:lnTo>
                  <a:lnTo>
                    <a:pt x="96" y="8"/>
                  </a:lnTo>
                  <a:lnTo>
                    <a:pt x="96" y="12"/>
                  </a:lnTo>
                  <a:lnTo>
                    <a:pt x="95" y="17"/>
                  </a:lnTo>
                  <a:lnTo>
                    <a:pt x="84" y="17"/>
                  </a:lnTo>
                  <a:lnTo>
                    <a:pt x="75" y="17"/>
                  </a:lnTo>
                  <a:lnTo>
                    <a:pt x="67" y="18"/>
                  </a:lnTo>
                  <a:lnTo>
                    <a:pt x="62" y="19"/>
                  </a:lnTo>
                  <a:lnTo>
                    <a:pt x="55" y="22"/>
                  </a:lnTo>
                  <a:lnTo>
                    <a:pt x="50" y="27"/>
                  </a:lnTo>
                  <a:lnTo>
                    <a:pt x="43" y="33"/>
                  </a:lnTo>
                  <a:lnTo>
                    <a:pt x="34" y="43"/>
                  </a:lnTo>
                  <a:lnTo>
                    <a:pt x="18" y="82"/>
                  </a:lnTo>
                  <a:lnTo>
                    <a:pt x="12" y="117"/>
                  </a:lnTo>
                  <a:lnTo>
                    <a:pt x="12" y="154"/>
                  </a:lnTo>
                  <a:lnTo>
                    <a:pt x="14" y="195"/>
                  </a:lnTo>
                  <a:lnTo>
                    <a:pt x="20" y="241"/>
                  </a:lnTo>
                  <a:lnTo>
                    <a:pt x="26" y="282"/>
                  </a:lnTo>
                  <a:lnTo>
                    <a:pt x="35" y="321"/>
                  </a:lnTo>
                  <a:lnTo>
                    <a:pt x="45" y="358"/>
                  </a:lnTo>
                  <a:lnTo>
                    <a:pt x="56" y="392"/>
                  </a:lnTo>
                  <a:lnTo>
                    <a:pt x="69" y="428"/>
                  </a:lnTo>
                  <a:lnTo>
                    <a:pt x="82" y="463"/>
                  </a:lnTo>
                  <a:lnTo>
                    <a:pt x="95" y="500"/>
                  </a:lnTo>
                  <a:lnTo>
                    <a:pt x="92" y="501"/>
                  </a:lnTo>
                  <a:lnTo>
                    <a:pt x="89" y="502"/>
                  </a:lnTo>
                  <a:lnTo>
                    <a:pt x="85" y="503"/>
                  </a:lnTo>
                  <a:lnTo>
                    <a:pt x="81" y="504"/>
                  </a:lnTo>
                  <a:lnTo>
                    <a:pt x="67" y="464"/>
                  </a:lnTo>
                  <a:lnTo>
                    <a:pt x="54" y="426"/>
                  </a:lnTo>
                  <a:lnTo>
                    <a:pt x="42" y="390"/>
                  </a:lnTo>
                  <a:lnTo>
                    <a:pt x="31" y="352"/>
                  </a:lnTo>
                  <a:lnTo>
                    <a:pt x="21" y="315"/>
                  </a:lnTo>
                  <a:lnTo>
                    <a:pt x="13" y="276"/>
                  </a:lnTo>
                  <a:lnTo>
                    <a:pt x="6" y="237"/>
                  </a:lnTo>
                  <a:lnTo>
                    <a:pt x="2" y="195"/>
                  </a:lnTo>
                  <a:lnTo>
                    <a:pt x="0" y="151"/>
                  </a:lnTo>
                  <a:lnTo>
                    <a:pt x="2" y="112"/>
                  </a:lnTo>
                  <a:lnTo>
                    <a:pt x="8" y="73"/>
                  </a:lnTo>
                  <a:lnTo>
                    <a:pt x="24" y="33"/>
                  </a:lnTo>
                  <a:lnTo>
                    <a:pt x="34" y="22"/>
                  </a:lnTo>
                  <a:lnTo>
                    <a:pt x="42" y="15"/>
                  </a:lnTo>
                  <a:lnTo>
                    <a:pt x="49" y="9"/>
                  </a:lnTo>
                  <a:lnTo>
                    <a:pt x="55" y="6"/>
                  </a:lnTo>
                  <a:lnTo>
                    <a:pt x="62" y="4"/>
                  </a:lnTo>
                  <a:lnTo>
                    <a:pt x="71" y="2"/>
                  </a:lnTo>
                  <a:lnTo>
                    <a:pt x="82" y="1"/>
                  </a:lnTo>
                  <a:lnTo>
                    <a:pt x="96" y="0"/>
                  </a:lnTo>
                  <a:close/>
                </a:path>
              </a:pathLst>
            </a:custGeom>
            <a:solidFill>
              <a:srgbClr val="9651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68" name="Google Shape;2968;p54"/>
            <p:cNvSpPr/>
            <p:nvPr/>
          </p:nvSpPr>
          <p:spPr>
            <a:xfrm flipH="1">
              <a:off x="4672" y="1460"/>
              <a:ext cx="95" cy="504"/>
            </a:xfrm>
            <a:custGeom>
              <a:avLst/>
              <a:gdLst/>
              <a:ahLst/>
              <a:cxnLst/>
              <a:rect l="l" t="t" r="r" b="b"/>
              <a:pathLst>
                <a:path w="95" h="504" extrusionOk="0">
                  <a:moveTo>
                    <a:pt x="95" y="0"/>
                  </a:moveTo>
                  <a:lnTo>
                    <a:pt x="95" y="5"/>
                  </a:lnTo>
                  <a:lnTo>
                    <a:pt x="95" y="8"/>
                  </a:lnTo>
                  <a:lnTo>
                    <a:pt x="95" y="12"/>
                  </a:lnTo>
                  <a:lnTo>
                    <a:pt x="94" y="17"/>
                  </a:lnTo>
                  <a:lnTo>
                    <a:pt x="83" y="17"/>
                  </a:lnTo>
                  <a:lnTo>
                    <a:pt x="74" y="17"/>
                  </a:lnTo>
                  <a:lnTo>
                    <a:pt x="66" y="18"/>
                  </a:lnTo>
                  <a:lnTo>
                    <a:pt x="61" y="19"/>
                  </a:lnTo>
                  <a:lnTo>
                    <a:pt x="54" y="21"/>
                  </a:lnTo>
                  <a:lnTo>
                    <a:pt x="49" y="26"/>
                  </a:lnTo>
                  <a:lnTo>
                    <a:pt x="42" y="32"/>
                  </a:lnTo>
                  <a:lnTo>
                    <a:pt x="33" y="41"/>
                  </a:lnTo>
                  <a:lnTo>
                    <a:pt x="17" y="80"/>
                  </a:lnTo>
                  <a:lnTo>
                    <a:pt x="11" y="116"/>
                  </a:lnTo>
                  <a:lnTo>
                    <a:pt x="11" y="154"/>
                  </a:lnTo>
                  <a:lnTo>
                    <a:pt x="13" y="195"/>
                  </a:lnTo>
                  <a:lnTo>
                    <a:pt x="19" y="241"/>
                  </a:lnTo>
                  <a:lnTo>
                    <a:pt x="25" y="282"/>
                  </a:lnTo>
                  <a:lnTo>
                    <a:pt x="34" y="321"/>
                  </a:lnTo>
                  <a:lnTo>
                    <a:pt x="44" y="358"/>
                  </a:lnTo>
                  <a:lnTo>
                    <a:pt x="55" y="392"/>
                  </a:lnTo>
                  <a:lnTo>
                    <a:pt x="68" y="428"/>
                  </a:lnTo>
                  <a:lnTo>
                    <a:pt x="81" y="463"/>
                  </a:lnTo>
                  <a:lnTo>
                    <a:pt x="94" y="500"/>
                  </a:lnTo>
                  <a:lnTo>
                    <a:pt x="91" y="501"/>
                  </a:lnTo>
                  <a:lnTo>
                    <a:pt x="88" y="502"/>
                  </a:lnTo>
                  <a:lnTo>
                    <a:pt x="84" y="503"/>
                  </a:lnTo>
                  <a:lnTo>
                    <a:pt x="81" y="504"/>
                  </a:lnTo>
                  <a:lnTo>
                    <a:pt x="66" y="464"/>
                  </a:lnTo>
                  <a:lnTo>
                    <a:pt x="53" y="426"/>
                  </a:lnTo>
                  <a:lnTo>
                    <a:pt x="41" y="390"/>
                  </a:lnTo>
                  <a:lnTo>
                    <a:pt x="30" y="352"/>
                  </a:lnTo>
                  <a:lnTo>
                    <a:pt x="21" y="315"/>
                  </a:lnTo>
                  <a:lnTo>
                    <a:pt x="12" y="276"/>
                  </a:lnTo>
                  <a:lnTo>
                    <a:pt x="5" y="237"/>
                  </a:lnTo>
                  <a:lnTo>
                    <a:pt x="1" y="195"/>
                  </a:lnTo>
                  <a:lnTo>
                    <a:pt x="0" y="151"/>
                  </a:lnTo>
                  <a:lnTo>
                    <a:pt x="1" y="112"/>
                  </a:lnTo>
                  <a:lnTo>
                    <a:pt x="9" y="73"/>
                  </a:lnTo>
                  <a:lnTo>
                    <a:pt x="24" y="33"/>
                  </a:lnTo>
                  <a:lnTo>
                    <a:pt x="34" y="22"/>
                  </a:lnTo>
                  <a:lnTo>
                    <a:pt x="41" y="15"/>
                  </a:lnTo>
                  <a:lnTo>
                    <a:pt x="48" y="9"/>
                  </a:lnTo>
                  <a:lnTo>
                    <a:pt x="54" y="6"/>
                  </a:lnTo>
                  <a:lnTo>
                    <a:pt x="61" y="4"/>
                  </a:lnTo>
                  <a:lnTo>
                    <a:pt x="70" y="2"/>
                  </a:lnTo>
                  <a:lnTo>
                    <a:pt x="81" y="1"/>
                  </a:lnTo>
                  <a:lnTo>
                    <a:pt x="95" y="0"/>
                  </a:lnTo>
                  <a:close/>
                </a:path>
              </a:pathLst>
            </a:custGeom>
            <a:solidFill>
              <a:srgbClr val="A05B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69" name="Google Shape;2969;p54"/>
            <p:cNvSpPr/>
            <p:nvPr/>
          </p:nvSpPr>
          <p:spPr>
            <a:xfrm flipH="1">
              <a:off x="4672" y="1461"/>
              <a:ext cx="95" cy="503"/>
            </a:xfrm>
            <a:custGeom>
              <a:avLst/>
              <a:gdLst/>
              <a:ahLst/>
              <a:cxnLst/>
              <a:rect l="l" t="t" r="r" b="b"/>
              <a:pathLst>
                <a:path w="95" h="503" extrusionOk="0">
                  <a:moveTo>
                    <a:pt x="95" y="0"/>
                  </a:moveTo>
                  <a:lnTo>
                    <a:pt x="95" y="4"/>
                  </a:lnTo>
                  <a:lnTo>
                    <a:pt x="95" y="7"/>
                  </a:lnTo>
                  <a:lnTo>
                    <a:pt x="95" y="11"/>
                  </a:lnTo>
                  <a:lnTo>
                    <a:pt x="94" y="14"/>
                  </a:lnTo>
                  <a:lnTo>
                    <a:pt x="83" y="14"/>
                  </a:lnTo>
                  <a:lnTo>
                    <a:pt x="74" y="14"/>
                  </a:lnTo>
                  <a:lnTo>
                    <a:pt x="66" y="16"/>
                  </a:lnTo>
                  <a:lnTo>
                    <a:pt x="61" y="17"/>
                  </a:lnTo>
                  <a:lnTo>
                    <a:pt x="54" y="19"/>
                  </a:lnTo>
                  <a:lnTo>
                    <a:pt x="49" y="24"/>
                  </a:lnTo>
                  <a:lnTo>
                    <a:pt x="42" y="30"/>
                  </a:lnTo>
                  <a:lnTo>
                    <a:pt x="33" y="39"/>
                  </a:lnTo>
                  <a:lnTo>
                    <a:pt x="17" y="78"/>
                  </a:lnTo>
                  <a:lnTo>
                    <a:pt x="11" y="115"/>
                  </a:lnTo>
                  <a:lnTo>
                    <a:pt x="11" y="153"/>
                  </a:lnTo>
                  <a:lnTo>
                    <a:pt x="13" y="194"/>
                  </a:lnTo>
                  <a:lnTo>
                    <a:pt x="19" y="240"/>
                  </a:lnTo>
                  <a:lnTo>
                    <a:pt x="25" y="281"/>
                  </a:lnTo>
                  <a:lnTo>
                    <a:pt x="34" y="320"/>
                  </a:lnTo>
                  <a:lnTo>
                    <a:pt x="44" y="357"/>
                  </a:lnTo>
                  <a:lnTo>
                    <a:pt x="55" y="391"/>
                  </a:lnTo>
                  <a:lnTo>
                    <a:pt x="68" y="427"/>
                  </a:lnTo>
                  <a:lnTo>
                    <a:pt x="81" y="462"/>
                  </a:lnTo>
                  <a:lnTo>
                    <a:pt x="94" y="499"/>
                  </a:lnTo>
                  <a:lnTo>
                    <a:pt x="91" y="500"/>
                  </a:lnTo>
                  <a:lnTo>
                    <a:pt x="88" y="501"/>
                  </a:lnTo>
                  <a:lnTo>
                    <a:pt x="84" y="502"/>
                  </a:lnTo>
                  <a:lnTo>
                    <a:pt x="81" y="503"/>
                  </a:lnTo>
                  <a:lnTo>
                    <a:pt x="68" y="463"/>
                  </a:lnTo>
                  <a:lnTo>
                    <a:pt x="54" y="425"/>
                  </a:lnTo>
                  <a:lnTo>
                    <a:pt x="42" y="389"/>
                  </a:lnTo>
                  <a:lnTo>
                    <a:pt x="31" y="351"/>
                  </a:lnTo>
                  <a:lnTo>
                    <a:pt x="21" y="314"/>
                  </a:lnTo>
                  <a:lnTo>
                    <a:pt x="13" y="275"/>
                  </a:lnTo>
                  <a:lnTo>
                    <a:pt x="6" y="236"/>
                  </a:lnTo>
                  <a:lnTo>
                    <a:pt x="1" y="194"/>
                  </a:lnTo>
                  <a:lnTo>
                    <a:pt x="0" y="150"/>
                  </a:lnTo>
                  <a:lnTo>
                    <a:pt x="1" y="111"/>
                  </a:lnTo>
                  <a:lnTo>
                    <a:pt x="9" y="72"/>
                  </a:lnTo>
                  <a:lnTo>
                    <a:pt x="24" y="32"/>
                  </a:lnTo>
                  <a:lnTo>
                    <a:pt x="34" y="21"/>
                  </a:lnTo>
                  <a:lnTo>
                    <a:pt x="42" y="14"/>
                  </a:lnTo>
                  <a:lnTo>
                    <a:pt x="49" y="8"/>
                  </a:lnTo>
                  <a:lnTo>
                    <a:pt x="54" y="5"/>
                  </a:lnTo>
                  <a:lnTo>
                    <a:pt x="61" y="4"/>
                  </a:lnTo>
                  <a:lnTo>
                    <a:pt x="70" y="3"/>
                  </a:lnTo>
                  <a:lnTo>
                    <a:pt x="81" y="1"/>
                  </a:lnTo>
                  <a:lnTo>
                    <a:pt x="95" y="0"/>
                  </a:lnTo>
                  <a:close/>
                </a:path>
              </a:pathLst>
            </a:custGeom>
            <a:solidFill>
              <a:srgbClr val="AA68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70" name="Google Shape;2970;p54"/>
            <p:cNvSpPr/>
            <p:nvPr/>
          </p:nvSpPr>
          <p:spPr>
            <a:xfrm flipH="1">
              <a:off x="4672" y="1462"/>
              <a:ext cx="94" cy="502"/>
            </a:xfrm>
            <a:custGeom>
              <a:avLst/>
              <a:gdLst/>
              <a:ahLst/>
              <a:cxnLst/>
              <a:rect l="l" t="t" r="r" b="b"/>
              <a:pathLst>
                <a:path w="94" h="502" extrusionOk="0">
                  <a:moveTo>
                    <a:pt x="94" y="0"/>
                  </a:moveTo>
                  <a:lnTo>
                    <a:pt x="94" y="3"/>
                  </a:lnTo>
                  <a:lnTo>
                    <a:pt x="94" y="6"/>
                  </a:lnTo>
                  <a:lnTo>
                    <a:pt x="94" y="10"/>
                  </a:lnTo>
                  <a:lnTo>
                    <a:pt x="93" y="13"/>
                  </a:lnTo>
                  <a:lnTo>
                    <a:pt x="82" y="13"/>
                  </a:lnTo>
                  <a:lnTo>
                    <a:pt x="73" y="13"/>
                  </a:lnTo>
                  <a:lnTo>
                    <a:pt x="65" y="13"/>
                  </a:lnTo>
                  <a:lnTo>
                    <a:pt x="60" y="15"/>
                  </a:lnTo>
                  <a:lnTo>
                    <a:pt x="53" y="18"/>
                  </a:lnTo>
                  <a:lnTo>
                    <a:pt x="48" y="23"/>
                  </a:lnTo>
                  <a:lnTo>
                    <a:pt x="41" y="29"/>
                  </a:lnTo>
                  <a:lnTo>
                    <a:pt x="32" y="38"/>
                  </a:lnTo>
                  <a:lnTo>
                    <a:pt x="16" y="77"/>
                  </a:lnTo>
                  <a:lnTo>
                    <a:pt x="10" y="114"/>
                  </a:lnTo>
                  <a:lnTo>
                    <a:pt x="9" y="150"/>
                  </a:lnTo>
                  <a:lnTo>
                    <a:pt x="11" y="193"/>
                  </a:lnTo>
                  <a:lnTo>
                    <a:pt x="16" y="239"/>
                  </a:lnTo>
                  <a:lnTo>
                    <a:pt x="23" y="280"/>
                  </a:lnTo>
                  <a:lnTo>
                    <a:pt x="32" y="319"/>
                  </a:lnTo>
                  <a:lnTo>
                    <a:pt x="42" y="356"/>
                  </a:lnTo>
                  <a:lnTo>
                    <a:pt x="53" y="390"/>
                  </a:lnTo>
                  <a:lnTo>
                    <a:pt x="65" y="426"/>
                  </a:lnTo>
                  <a:lnTo>
                    <a:pt x="79" y="461"/>
                  </a:lnTo>
                  <a:lnTo>
                    <a:pt x="93" y="498"/>
                  </a:lnTo>
                  <a:lnTo>
                    <a:pt x="90" y="499"/>
                  </a:lnTo>
                  <a:lnTo>
                    <a:pt x="87" y="500"/>
                  </a:lnTo>
                  <a:lnTo>
                    <a:pt x="83" y="501"/>
                  </a:lnTo>
                  <a:lnTo>
                    <a:pt x="80" y="502"/>
                  </a:lnTo>
                  <a:lnTo>
                    <a:pt x="67" y="462"/>
                  </a:lnTo>
                  <a:lnTo>
                    <a:pt x="53" y="424"/>
                  </a:lnTo>
                  <a:lnTo>
                    <a:pt x="41" y="388"/>
                  </a:lnTo>
                  <a:lnTo>
                    <a:pt x="30" y="350"/>
                  </a:lnTo>
                  <a:lnTo>
                    <a:pt x="20" y="313"/>
                  </a:lnTo>
                  <a:lnTo>
                    <a:pt x="12" y="274"/>
                  </a:lnTo>
                  <a:lnTo>
                    <a:pt x="5" y="235"/>
                  </a:lnTo>
                  <a:lnTo>
                    <a:pt x="1" y="193"/>
                  </a:lnTo>
                  <a:lnTo>
                    <a:pt x="0" y="149"/>
                  </a:lnTo>
                  <a:lnTo>
                    <a:pt x="2" y="110"/>
                  </a:lnTo>
                  <a:lnTo>
                    <a:pt x="9" y="71"/>
                  </a:lnTo>
                  <a:lnTo>
                    <a:pt x="23" y="31"/>
                  </a:lnTo>
                  <a:lnTo>
                    <a:pt x="33" y="20"/>
                  </a:lnTo>
                  <a:lnTo>
                    <a:pt x="41" y="13"/>
                  </a:lnTo>
                  <a:lnTo>
                    <a:pt x="48" y="9"/>
                  </a:lnTo>
                  <a:lnTo>
                    <a:pt x="53" y="5"/>
                  </a:lnTo>
                  <a:lnTo>
                    <a:pt x="60" y="3"/>
                  </a:lnTo>
                  <a:lnTo>
                    <a:pt x="69" y="3"/>
                  </a:lnTo>
                  <a:lnTo>
                    <a:pt x="80" y="2"/>
                  </a:lnTo>
                  <a:lnTo>
                    <a:pt x="94" y="0"/>
                  </a:lnTo>
                  <a:close/>
                </a:path>
              </a:pathLst>
            </a:custGeom>
            <a:solidFill>
              <a:srgbClr val="B575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71" name="Google Shape;2971;p54"/>
            <p:cNvSpPr/>
            <p:nvPr/>
          </p:nvSpPr>
          <p:spPr>
            <a:xfrm flipH="1">
              <a:off x="4672" y="1462"/>
              <a:ext cx="94" cy="502"/>
            </a:xfrm>
            <a:custGeom>
              <a:avLst/>
              <a:gdLst/>
              <a:ahLst/>
              <a:cxnLst/>
              <a:rect l="l" t="t" r="r" b="b"/>
              <a:pathLst>
                <a:path w="94" h="502" extrusionOk="0">
                  <a:moveTo>
                    <a:pt x="94" y="0"/>
                  </a:moveTo>
                  <a:lnTo>
                    <a:pt x="94" y="3"/>
                  </a:lnTo>
                  <a:lnTo>
                    <a:pt x="94" y="6"/>
                  </a:lnTo>
                  <a:lnTo>
                    <a:pt x="94" y="10"/>
                  </a:lnTo>
                  <a:lnTo>
                    <a:pt x="93" y="12"/>
                  </a:lnTo>
                  <a:lnTo>
                    <a:pt x="82" y="12"/>
                  </a:lnTo>
                  <a:lnTo>
                    <a:pt x="73" y="12"/>
                  </a:lnTo>
                  <a:lnTo>
                    <a:pt x="65" y="13"/>
                  </a:lnTo>
                  <a:lnTo>
                    <a:pt x="60" y="15"/>
                  </a:lnTo>
                  <a:lnTo>
                    <a:pt x="53" y="17"/>
                  </a:lnTo>
                  <a:lnTo>
                    <a:pt x="48" y="22"/>
                  </a:lnTo>
                  <a:lnTo>
                    <a:pt x="41" y="28"/>
                  </a:lnTo>
                  <a:lnTo>
                    <a:pt x="32" y="37"/>
                  </a:lnTo>
                  <a:lnTo>
                    <a:pt x="16" y="76"/>
                  </a:lnTo>
                  <a:lnTo>
                    <a:pt x="10" y="113"/>
                  </a:lnTo>
                  <a:lnTo>
                    <a:pt x="9" y="150"/>
                  </a:lnTo>
                  <a:lnTo>
                    <a:pt x="11" y="193"/>
                  </a:lnTo>
                  <a:lnTo>
                    <a:pt x="16" y="239"/>
                  </a:lnTo>
                  <a:lnTo>
                    <a:pt x="23" y="280"/>
                  </a:lnTo>
                  <a:lnTo>
                    <a:pt x="32" y="319"/>
                  </a:lnTo>
                  <a:lnTo>
                    <a:pt x="42" y="356"/>
                  </a:lnTo>
                  <a:lnTo>
                    <a:pt x="53" y="390"/>
                  </a:lnTo>
                  <a:lnTo>
                    <a:pt x="65" y="426"/>
                  </a:lnTo>
                  <a:lnTo>
                    <a:pt x="79" y="461"/>
                  </a:lnTo>
                  <a:lnTo>
                    <a:pt x="93" y="498"/>
                  </a:lnTo>
                  <a:lnTo>
                    <a:pt x="90" y="499"/>
                  </a:lnTo>
                  <a:lnTo>
                    <a:pt x="87" y="500"/>
                  </a:lnTo>
                  <a:lnTo>
                    <a:pt x="83" y="501"/>
                  </a:lnTo>
                  <a:lnTo>
                    <a:pt x="81" y="502"/>
                  </a:lnTo>
                  <a:lnTo>
                    <a:pt x="67" y="462"/>
                  </a:lnTo>
                  <a:lnTo>
                    <a:pt x="53" y="424"/>
                  </a:lnTo>
                  <a:lnTo>
                    <a:pt x="41" y="388"/>
                  </a:lnTo>
                  <a:lnTo>
                    <a:pt x="31" y="350"/>
                  </a:lnTo>
                  <a:lnTo>
                    <a:pt x="21" y="313"/>
                  </a:lnTo>
                  <a:lnTo>
                    <a:pt x="13" y="274"/>
                  </a:lnTo>
                  <a:lnTo>
                    <a:pt x="6" y="235"/>
                  </a:lnTo>
                  <a:lnTo>
                    <a:pt x="1" y="193"/>
                  </a:lnTo>
                  <a:lnTo>
                    <a:pt x="0" y="149"/>
                  </a:lnTo>
                  <a:lnTo>
                    <a:pt x="2" y="110"/>
                  </a:lnTo>
                  <a:lnTo>
                    <a:pt x="9" y="71"/>
                  </a:lnTo>
                  <a:lnTo>
                    <a:pt x="23" y="31"/>
                  </a:lnTo>
                  <a:lnTo>
                    <a:pt x="33" y="20"/>
                  </a:lnTo>
                  <a:lnTo>
                    <a:pt x="41" y="13"/>
                  </a:lnTo>
                  <a:lnTo>
                    <a:pt x="48" y="9"/>
                  </a:lnTo>
                  <a:lnTo>
                    <a:pt x="54" y="5"/>
                  </a:lnTo>
                  <a:lnTo>
                    <a:pt x="61" y="3"/>
                  </a:lnTo>
                  <a:lnTo>
                    <a:pt x="69" y="3"/>
                  </a:lnTo>
                  <a:lnTo>
                    <a:pt x="80" y="2"/>
                  </a:lnTo>
                  <a:lnTo>
                    <a:pt x="94" y="0"/>
                  </a:lnTo>
                  <a:close/>
                </a:path>
              </a:pathLst>
            </a:custGeom>
            <a:solidFill>
              <a:srgbClr val="BF7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72" name="Google Shape;2972;p54"/>
            <p:cNvSpPr/>
            <p:nvPr/>
          </p:nvSpPr>
          <p:spPr>
            <a:xfrm flipH="1">
              <a:off x="4672" y="1464"/>
              <a:ext cx="93" cy="500"/>
            </a:xfrm>
            <a:custGeom>
              <a:avLst/>
              <a:gdLst/>
              <a:ahLst/>
              <a:cxnLst/>
              <a:rect l="l" t="t" r="r" b="b"/>
              <a:pathLst>
                <a:path w="93" h="500" extrusionOk="0">
                  <a:moveTo>
                    <a:pt x="93" y="0"/>
                  </a:moveTo>
                  <a:lnTo>
                    <a:pt x="93" y="2"/>
                  </a:lnTo>
                  <a:lnTo>
                    <a:pt x="93" y="4"/>
                  </a:lnTo>
                  <a:lnTo>
                    <a:pt x="93" y="8"/>
                  </a:lnTo>
                  <a:lnTo>
                    <a:pt x="92" y="10"/>
                  </a:lnTo>
                  <a:lnTo>
                    <a:pt x="81" y="10"/>
                  </a:lnTo>
                  <a:lnTo>
                    <a:pt x="72" y="10"/>
                  </a:lnTo>
                  <a:lnTo>
                    <a:pt x="64" y="10"/>
                  </a:lnTo>
                  <a:lnTo>
                    <a:pt x="59" y="11"/>
                  </a:lnTo>
                  <a:lnTo>
                    <a:pt x="52" y="15"/>
                  </a:lnTo>
                  <a:lnTo>
                    <a:pt x="47" y="18"/>
                  </a:lnTo>
                  <a:lnTo>
                    <a:pt x="40" y="26"/>
                  </a:lnTo>
                  <a:lnTo>
                    <a:pt x="31" y="34"/>
                  </a:lnTo>
                  <a:lnTo>
                    <a:pt x="15" y="73"/>
                  </a:lnTo>
                  <a:lnTo>
                    <a:pt x="8" y="111"/>
                  </a:lnTo>
                  <a:lnTo>
                    <a:pt x="8" y="148"/>
                  </a:lnTo>
                  <a:lnTo>
                    <a:pt x="10" y="191"/>
                  </a:lnTo>
                  <a:lnTo>
                    <a:pt x="15" y="237"/>
                  </a:lnTo>
                  <a:lnTo>
                    <a:pt x="22" y="278"/>
                  </a:lnTo>
                  <a:lnTo>
                    <a:pt x="31" y="317"/>
                  </a:lnTo>
                  <a:lnTo>
                    <a:pt x="41" y="354"/>
                  </a:lnTo>
                  <a:lnTo>
                    <a:pt x="52" y="388"/>
                  </a:lnTo>
                  <a:lnTo>
                    <a:pt x="63" y="424"/>
                  </a:lnTo>
                  <a:lnTo>
                    <a:pt x="77" y="459"/>
                  </a:lnTo>
                  <a:lnTo>
                    <a:pt x="90" y="496"/>
                  </a:lnTo>
                  <a:lnTo>
                    <a:pt x="88" y="497"/>
                  </a:lnTo>
                  <a:lnTo>
                    <a:pt x="86" y="498"/>
                  </a:lnTo>
                  <a:lnTo>
                    <a:pt x="82" y="499"/>
                  </a:lnTo>
                  <a:lnTo>
                    <a:pt x="80" y="500"/>
                  </a:lnTo>
                  <a:lnTo>
                    <a:pt x="67" y="460"/>
                  </a:lnTo>
                  <a:lnTo>
                    <a:pt x="53" y="422"/>
                  </a:lnTo>
                  <a:lnTo>
                    <a:pt x="41" y="386"/>
                  </a:lnTo>
                  <a:lnTo>
                    <a:pt x="30" y="348"/>
                  </a:lnTo>
                  <a:lnTo>
                    <a:pt x="20" y="311"/>
                  </a:lnTo>
                  <a:lnTo>
                    <a:pt x="12" y="272"/>
                  </a:lnTo>
                  <a:lnTo>
                    <a:pt x="5" y="233"/>
                  </a:lnTo>
                  <a:lnTo>
                    <a:pt x="1" y="191"/>
                  </a:lnTo>
                  <a:lnTo>
                    <a:pt x="0" y="147"/>
                  </a:lnTo>
                  <a:lnTo>
                    <a:pt x="1" y="108"/>
                  </a:lnTo>
                  <a:lnTo>
                    <a:pt x="8" y="69"/>
                  </a:lnTo>
                  <a:lnTo>
                    <a:pt x="23" y="29"/>
                  </a:lnTo>
                  <a:lnTo>
                    <a:pt x="33" y="18"/>
                  </a:lnTo>
                  <a:lnTo>
                    <a:pt x="41" y="11"/>
                  </a:lnTo>
                  <a:lnTo>
                    <a:pt x="47" y="7"/>
                  </a:lnTo>
                  <a:lnTo>
                    <a:pt x="53" y="3"/>
                  </a:lnTo>
                  <a:lnTo>
                    <a:pt x="60" y="2"/>
                  </a:lnTo>
                  <a:lnTo>
                    <a:pt x="68" y="1"/>
                  </a:lnTo>
                  <a:lnTo>
                    <a:pt x="79" y="1"/>
                  </a:lnTo>
                  <a:lnTo>
                    <a:pt x="93" y="0"/>
                  </a:lnTo>
                  <a:close/>
                </a:path>
              </a:pathLst>
            </a:custGeom>
            <a:solidFill>
              <a:srgbClr val="CC8E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73" name="Google Shape;2973;p54"/>
            <p:cNvSpPr/>
            <p:nvPr/>
          </p:nvSpPr>
          <p:spPr>
            <a:xfrm flipH="1">
              <a:off x="4672" y="1464"/>
              <a:ext cx="93" cy="500"/>
            </a:xfrm>
            <a:custGeom>
              <a:avLst/>
              <a:gdLst/>
              <a:ahLst/>
              <a:cxnLst/>
              <a:rect l="l" t="t" r="r" b="b"/>
              <a:pathLst>
                <a:path w="93" h="500" extrusionOk="0">
                  <a:moveTo>
                    <a:pt x="93" y="0"/>
                  </a:moveTo>
                  <a:lnTo>
                    <a:pt x="93" y="2"/>
                  </a:lnTo>
                  <a:lnTo>
                    <a:pt x="93" y="4"/>
                  </a:lnTo>
                  <a:lnTo>
                    <a:pt x="93" y="8"/>
                  </a:lnTo>
                  <a:lnTo>
                    <a:pt x="92" y="10"/>
                  </a:lnTo>
                  <a:lnTo>
                    <a:pt x="81" y="10"/>
                  </a:lnTo>
                  <a:lnTo>
                    <a:pt x="72" y="10"/>
                  </a:lnTo>
                  <a:lnTo>
                    <a:pt x="64" y="10"/>
                  </a:lnTo>
                  <a:lnTo>
                    <a:pt x="59" y="11"/>
                  </a:lnTo>
                  <a:lnTo>
                    <a:pt x="52" y="14"/>
                  </a:lnTo>
                  <a:lnTo>
                    <a:pt x="47" y="17"/>
                  </a:lnTo>
                  <a:lnTo>
                    <a:pt x="40" y="24"/>
                  </a:lnTo>
                  <a:lnTo>
                    <a:pt x="31" y="33"/>
                  </a:lnTo>
                  <a:lnTo>
                    <a:pt x="14" y="72"/>
                  </a:lnTo>
                  <a:lnTo>
                    <a:pt x="8" y="109"/>
                  </a:lnTo>
                  <a:lnTo>
                    <a:pt x="7" y="148"/>
                  </a:lnTo>
                  <a:lnTo>
                    <a:pt x="9" y="191"/>
                  </a:lnTo>
                  <a:lnTo>
                    <a:pt x="14" y="237"/>
                  </a:lnTo>
                  <a:lnTo>
                    <a:pt x="22" y="278"/>
                  </a:lnTo>
                  <a:lnTo>
                    <a:pt x="30" y="317"/>
                  </a:lnTo>
                  <a:lnTo>
                    <a:pt x="40" y="354"/>
                  </a:lnTo>
                  <a:lnTo>
                    <a:pt x="51" y="388"/>
                  </a:lnTo>
                  <a:lnTo>
                    <a:pt x="63" y="424"/>
                  </a:lnTo>
                  <a:lnTo>
                    <a:pt x="77" y="459"/>
                  </a:lnTo>
                  <a:lnTo>
                    <a:pt x="90" y="496"/>
                  </a:lnTo>
                  <a:lnTo>
                    <a:pt x="88" y="497"/>
                  </a:lnTo>
                  <a:lnTo>
                    <a:pt x="86" y="498"/>
                  </a:lnTo>
                  <a:lnTo>
                    <a:pt x="82" y="499"/>
                  </a:lnTo>
                  <a:lnTo>
                    <a:pt x="80" y="500"/>
                  </a:lnTo>
                  <a:lnTo>
                    <a:pt x="67" y="460"/>
                  </a:lnTo>
                  <a:lnTo>
                    <a:pt x="53" y="422"/>
                  </a:lnTo>
                  <a:lnTo>
                    <a:pt x="41" y="386"/>
                  </a:lnTo>
                  <a:lnTo>
                    <a:pt x="31" y="348"/>
                  </a:lnTo>
                  <a:lnTo>
                    <a:pt x="21" y="311"/>
                  </a:lnTo>
                  <a:lnTo>
                    <a:pt x="13" y="272"/>
                  </a:lnTo>
                  <a:lnTo>
                    <a:pt x="7" y="233"/>
                  </a:lnTo>
                  <a:lnTo>
                    <a:pt x="1" y="191"/>
                  </a:lnTo>
                  <a:lnTo>
                    <a:pt x="0" y="147"/>
                  </a:lnTo>
                  <a:lnTo>
                    <a:pt x="2" y="108"/>
                  </a:lnTo>
                  <a:lnTo>
                    <a:pt x="9" y="69"/>
                  </a:lnTo>
                  <a:lnTo>
                    <a:pt x="23" y="29"/>
                  </a:lnTo>
                  <a:lnTo>
                    <a:pt x="33" y="18"/>
                  </a:lnTo>
                  <a:lnTo>
                    <a:pt x="41" y="11"/>
                  </a:lnTo>
                  <a:lnTo>
                    <a:pt x="48" y="7"/>
                  </a:lnTo>
                  <a:lnTo>
                    <a:pt x="53" y="3"/>
                  </a:lnTo>
                  <a:lnTo>
                    <a:pt x="60" y="2"/>
                  </a:lnTo>
                  <a:lnTo>
                    <a:pt x="68" y="1"/>
                  </a:lnTo>
                  <a:lnTo>
                    <a:pt x="79" y="1"/>
                  </a:lnTo>
                  <a:lnTo>
                    <a:pt x="93" y="0"/>
                  </a:lnTo>
                  <a:close/>
                </a:path>
              </a:pathLst>
            </a:custGeom>
            <a:solidFill>
              <a:srgbClr val="D699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74" name="Google Shape;2974;p54"/>
            <p:cNvSpPr/>
            <p:nvPr/>
          </p:nvSpPr>
          <p:spPr>
            <a:xfrm flipH="1">
              <a:off x="4672" y="1465"/>
              <a:ext cx="92" cy="499"/>
            </a:xfrm>
            <a:custGeom>
              <a:avLst/>
              <a:gdLst/>
              <a:ahLst/>
              <a:cxnLst/>
              <a:rect l="l" t="t" r="r" b="b"/>
              <a:pathLst>
                <a:path w="92" h="499" extrusionOk="0">
                  <a:moveTo>
                    <a:pt x="92" y="0"/>
                  </a:moveTo>
                  <a:lnTo>
                    <a:pt x="92" y="2"/>
                  </a:lnTo>
                  <a:lnTo>
                    <a:pt x="92" y="3"/>
                  </a:lnTo>
                  <a:lnTo>
                    <a:pt x="92" y="6"/>
                  </a:lnTo>
                  <a:lnTo>
                    <a:pt x="91" y="8"/>
                  </a:lnTo>
                  <a:lnTo>
                    <a:pt x="80" y="8"/>
                  </a:lnTo>
                  <a:lnTo>
                    <a:pt x="71" y="8"/>
                  </a:lnTo>
                  <a:lnTo>
                    <a:pt x="63" y="8"/>
                  </a:lnTo>
                  <a:lnTo>
                    <a:pt x="58" y="9"/>
                  </a:lnTo>
                  <a:lnTo>
                    <a:pt x="51" y="12"/>
                  </a:lnTo>
                  <a:lnTo>
                    <a:pt x="46" y="15"/>
                  </a:lnTo>
                  <a:lnTo>
                    <a:pt x="39" y="22"/>
                  </a:lnTo>
                  <a:lnTo>
                    <a:pt x="30" y="30"/>
                  </a:lnTo>
                  <a:lnTo>
                    <a:pt x="13" y="69"/>
                  </a:lnTo>
                  <a:lnTo>
                    <a:pt x="7" y="108"/>
                  </a:lnTo>
                  <a:lnTo>
                    <a:pt x="6" y="147"/>
                  </a:lnTo>
                  <a:lnTo>
                    <a:pt x="8" y="190"/>
                  </a:lnTo>
                  <a:lnTo>
                    <a:pt x="13" y="236"/>
                  </a:lnTo>
                  <a:lnTo>
                    <a:pt x="20" y="277"/>
                  </a:lnTo>
                  <a:lnTo>
                    <a:pt x="29" y="316"/>
                  </a:lnTo>
                  <a:lnTo>
                    <a:pt x="39" y="353"/>
                  </a:lnTo>
                  <a:lnTo>
                    <a:pt x="50" y="387"/>
                  </a:lnTo>
                  <a:lnTo>
                    <a:pt x="62" y="423"/>
                  </a:lnTo>
                  <a:lnTo>
                    <a:pt x="76" y="458"/>
                  </a:lnTo>
                  <a:lnTo>
                    <a:pt x="89" y="495"/>
                  </a:lnTo>
                  <a:lnTo>
                    <a:pt x="87" y="496"/>
                  </a:lnTo>
                  <a:lnTo>
                    <a:pt x="85" y="497"/>
                  </a:lnTo>
                  <a:lnTo>
                    <a:pt x="82" y="498"/>
                  </a:lnTo>
                  <a:lnTo>
                    <a:pt x="80" y="499"/>
                  </a:lnTo>
                  <a:lnTo>
                    <a:pt x="66" y="459"/>
                  </a:lnTo>
                  <a:lnTo>
                    <a:pt x="52" y="421"/>
                  </a:lnTo>
                  <a:lnTo>
                    <a:pt x="41" y="385"/>
                  </a:lnTo>
                  <a:lnTo>
                    <a:pt x="30" y="347"/>
                  </a:lnTo>
                  <a:lnTo>
                    <a:pt x="20" y="310"/>
                  </a:lnTo>
                  <a:lnTo>
                    <a:pt x="12" y="271"/>
                  </a:lnTo>
                  <a:lnTo>
                    <a:pt x="6" y="232"/>
                  </a:lnTo>
                  <a:lnTo>
                    <a:pt x="1" y="190"/>
                  </a:lnTo>
                  <a:lnTo>
                    <a:pt x="0" y="146"/>
                  </a:lnTo>
                  <a:lnTo>
                    <a:pt x="2" y="107"/>
                  </a:lnTo>
                  <a:lnTo>
                    <a:pt x="9" y="68"/>
                  </a:lnTo>
                  <a:lnTo>
                    <a:pt x="23" y="28"/>
                  </a:lnTo>
                  <a:lnTo>
                    <a:pt x="33" y="17"/>
                  </a:lnTo>
                  <a:lnTo>
                    <a:pt x="41" y="10"/>
                  </a:lnTo>
                  <a:lnTo>
                    <a:pt x="47" y="6"/>
                  </a:lnTo>
                  <a:lnTo>
                    <a:pt x="53" y="3"/>
                  </a:lnTo>
                  <a:lnTo>
                    <a:pt x="59" y="2"/>
                  </a:lnTo>
                  <a:lnTo>
                    <a:pt x="67" y="1"/>
                  </a:lnTo>
                  <a:lnTo>
                    <a:pt x="78" y="1"/>
                  </a:lnTo>
                  <a:lnTo>
                    <a:pt x="92" y="0"/>
                  </a:lnTo>
                  <a:close/>
                </a:path>
              </a:pathLst>
            </a:custGeom>
            <a:solidFill>
              <a:srgbClr val="E0A5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75" name="Google Shape;2975;p54"/>
            <p:cNvSpPr/>
            <p:nvPr/>
          </p:nvSpPr>
          <p:spPr>
            <a:xfrm flipH="1">
              <a:off x="4672" y="1465"/>
              <a:ext cx="92" cy="499"/>
            </a:xfrm>
            <a:custGeom>
              <a:avLst/>
              <a:gdLst/>
              <a:ahLst/>
              <a:cxnLst/>
              <a:rect l="l" t="t" r="r" b="b"/>
              <a:pathLst>
                <a:path w="92" h="499" extrusionOk="0">
                  <a:moveTo>
                    <a:pt x="92" y="0"/>
                  </a:moveTo>
                  <a:lnTo>
                    <a:pt x="92" y="2"/>
                  </a:lnTo>
                  <a:lnTo>
                    <a:pt x="92" y="3"/>
                  </a:lnTo>
                  <a:lnTo>
                    <a:pt x="92" y="6"/>
                  </a:lnTo>
                  <a:lnTo>
                    <a:pt x="91" y="8"/>
                  </a:lnTo>
                  <a:lnTo>
                    <a:pt x="80" y="8"/>
                  </a:lnTo>
                  <a:lnTo>
                    <a:pt x="71" y="8"/>
                  </a:lnTo>
                  <a:lnTo>
                    <a:pt x="63" y="8"/>
                  </a:lnTo>
                  <a:lnTo>
                    <a:pt x="58" y="8"/>
                  </a:lnTo>
                  <a:lnTo>
                    <a:pt x="51" y="10"/>
                  </a:lnTo>
                  <a:lnTo>
                    <a:pt x="46" y="14"/>
                  </a:lnTo>
                  <a:lnTo>
                    <a:pt x="39" y="21"/>
                  </a:lnTo>
                  <a:lnTo>
                    <a:pt x="30" y="29"/>
                  </a:lnTo>
                  <a:lnTo>
                    <a:pt x="13" y="68"/>
                  </a:lnTo>
                  <a:lnTo>
                    <a:pt x="7" y="107"/>
                  </a:lnTo>
                  <a:lnTo>
                    <a:pt x="6" y="147"/>
                  </a:lnTo>
                  <a:lnTo>
                    <a:pt x="8" y="190"/>
                  </a:lnTo>
                  <a:lnTo>
                    <a:pt x="13" y="236"/>
                  </a:lnTo>
                  <a:lnTo>
                    <a:pt x="20" y="277"/>
                  </a:lnTo>
                  <a:lnTo>
                    <a:pt x="29" y="316"/>
                  </a:lnTo>
                  <a:lnTo>
                    <a:pt x="38" y="353"/>
                  </a:lnTo>
                  <a:lnTo>
                    <a:pt x="49" y="387"/>
                  </a:lnTo>
                  <a:lnTo>
                    <a:pt x="61" y="423"/>
                  </a:lnTo>
                  <a:lnTo>
                    <a:pt x="75" y="458"/>
                  </a:lnTo>
                  <a:lnTo>
                    <a:pt x="88" y="495"/>
                  </a:lnTo>
                  <a:lnTo>
                    <a:pt x="86" y="496"/>
                  </a:lnTo>
                  <a:lnTo>
                    <a:pt x="85" y="497"/>
                  </a:lnTo>
                  <a:lnTo>
                    <a:pt x="82" y="498"/>
                  </a:lnTo>
                  <a:lnTo>
                    <a:pt x="80" y="499"/>
                  </a:lnTo>
                  <a:lnTo>
                    <a:pt x="67" y="459"/>
                  </a:lnTo>
                  <a:lnTo>
                    <a:pt x="53" y="421"/>
                  </a:lnTo>
                  <a:lnTo>
                    <a:pt x="42" y="385"/>
                  </a:lnTo>
                  <a:lnTo>
                    <a:pt x="31" y="347"/>
                  </a:lnTo>
                  <a:lnTo>
                    <a:pt x="21" y="310"/>
                  </a:lnTo>
                  <a:lnTo>
                    <a:pt x="13" y="271"/>
                  </a:lnTo>
                  <a:lnTo>
                    <a:pt x="7" y="232"/>
                  </a:lnTo>
                  <a:lnTo>
                    <a:pt x="1" y="190"/>
                  </a:lnTo>
                  <a:lnTo>
                    <a:pt x="0" y="146"/>
                  </a:lnTo>
                  <a:lnTo>
                    <a:pt x="2" y="107"/>
                  </a:lnTo>
                  <a:lnTo>
                    <a:pt x="9" y="68"/>
                  </a:lnTo>
                  <a:lnTo>
                    <a:pt x="23" y="28"/>
                  </a:lnTo>
                  <a:lnTo>
                    <a:pt x="33" y="17"/>
                  </a:lnTo>
                  <a:lnTo>
                    <a:pt x="41" y="10"/>
                  </a:lnTo>
                  <a:lnTo>
                    <a:pt x="47" y="6"/>
                  </a:lnTo>
                  <a:lnTo>
                    <a:pt x="53" y="3"/>
                  </a:lnTo>
                  <a:lnTo>
                    <a:pt x="59" y="2"/>
                  </a:lnTo>
                  <a:lnTo>
                    <a:pt x="67" y="1"/>
                  </a:lnTo>
                  <a:lnTo>
                    <a:pt x="78" y="1"/>
                  </a:lnTo>
                  <a:lnTo>
                    <a:pt x="92" y="0"/>
                  </a:lnTo>
                  <a:close/>
                </a:path>
              </a:pathLst>
            </a:custGeom>
            <a:solidFill>
              <a:srgbClr val="EAB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76" name="Google Shape;2976;p54"/>
            <p:cNvSpPr/>
            <p:nvPr/>
          </p:nvSpPr>
          <p:spPr>
            <a:xfrm flipH="1">
              <a:off x="4672" y="1466"/>
              <a:ext cx="91" cy="498"/>
            </a:xfrm>
            <a:custGeom>
              <a:avLst/>
              <a:gdLst/>
              <a:ahLst/>
              <a:cxnLst/>
              <a:rect l="l" t="t" r="r" b="b"/>
              <a:pathLst>
                <a:path w="91" h="498" extrusionOk="0">
                  <a:moveTo>
                    <a:pt x="91" y="0"/>
                  </a:moveTo>
                  <a:lnTo>
                    <a:pt x="91" y="1"/>
                  </a:lnTo>
                  <a:lnTo>
                    <a:pt x="91" y="2"/>
                  </a:lnTo>
                  <a:lnTo>
                    <a:pt x="91" y="5"/>
                  </a:lnTo>
                  <a:lnTo>
                    <a:pt x="90" y="6"/>
                  </a:lnTo>
                  <a:lnTo>
                    <a:pt x="79" y="6"/>
                  </a:lnTo>
                  <a:lnTo>
                    <a:pt x="70" y="6"/>
                  </a:lnTo>
                  <a:lnTo>
                    <a:pt x="62" y="6"/>
                  </a:lnTo>
                  <a:lnTo>
                    <a:pt x="57" y="6"/>
                  </a:lnTo>
                  <a:lnTo>
                    <a:pt x="50" y="8"/>
                  </a:lnTo>
                  <a:lnTo>
                    <a:pt x="45" y="12"/>
                  </a:lnTo>
                  <a:lnTo>
                    <a:pt x="38" y="19"/>
                  </a:lnTo>
                  <a:lnTo>
                    <a:pt x="29" y="27"/>
                  </a:lnTo>
                  <a:lnTo>
                    <a:pt x="12" y="67"/>
                  </a:lnTo>
                  <a:lnTo>
                    <a:pt x="6" y="106"/>
                  </a:lnTo>
                  <a:lnTo>
                    <a:pt x="3" y="146"/>
                  </a:lnTo>
                  <a:lnTo>
                    <a:pt x="6" y="189"/>
                  </a:lnTo>
                  <a:lnTo>
                    <a:pt x="11" y="235"/>
                  </a:lnTo>
                  <a:lnTo>
                    <a:pt x="18" y="276"/>
                  </a:lnTo>
                  <a:lnTo>
                    <a:pt x="27" y="315"/>
                  </a:lnTo>
                  <a:lnTo>
                    <a:pt x="37" y="352"/>
                  </a:lnTo>
                  <a:lnTo>
                    <a:pt x="48" y="386"/>
                  </a:lnTo>
                  <a:lnTo>
                    <a:pt x="60" y="422"/>
                  </a:lnTo>
                  <a:lnTo>
                    <a:pt x="74" y="457"/>
                  </a:lnTo>
                  <a:lnTo>
                    <a:pt x="87" y="494"/>
                  </a:lnTo>
                  <a:lnTo>
                    <a:pt x="86" y="495"/>
                  </a:lnTo>
                  <a:lnTo>
                    <a:pt x="84" y="496"/>
                  </a:lnTo>
                  <a:lnTo>
                    <a:pt x="83" y="497"/>
                  </a:lnTo>
                  <a:lnTo>
                    <a:pt x="80" y="498"/>
                  </a:lnTo>
                  <a:lnTo>
                    <a:pt x="67" y="458"/>
                  </a:lnTo>
                  <a:lnTo>
                    <a:pt x="54" y="420"/>
                  </a:lnTo>
                  <a:lnTo>
                    <a:pt x="41" y="384"/>
                  </a:lnTo>
                  <a:lnTo>
                    <a:pt x="30" y="346"/>
                  </a:lnTo>
                  <a:lnTo>
                    <a:pt x="20" y="309"/>
                  </a:lnTo>
                  <a:lnTo>
                    <a:pt x="12" y="270"/>
                  </a:lnTo>
                  <a:lnTo>
                    <a:pt x="6" y="231"/>
                  </a:lnTo>
                  <a:lnTo>
                    <a:pt x="1" y="189"/>
                  </a:lnTo>
                  <a:lnTo>
                    <a:pt x="0" y="145"/>
                  </a:lnTo>
                  <a:lnTo>
                    <a:pt x="1" y="106"/>
                  </a:lnTo>
                  <a:lnTo>
                    <a:pt x="8" y="67"/>
                  </a:lnTo>
                  <a:lnTo>
                    <a:pt x="23" y="27"/>
                  </a:lnTo>
                  <a:lnTo>
                    <a:pt x="33" y="16"/>
                  </a:lnTo>
                  <a:lnTo>
                    <a:pt x="41" y="9"/>
                  </a:lnTo>
                  <a:lnTo>
                    <a:pt x="47" y="6"/>
                  </a:lnTo>
                  <a:lnTo>
                    <a:pt x="52" y="2"/>
                  </a:lnTo>
                  <a:lnTo>
                    <a:pt x="59" y="1"/>
                  </a:lnTo>
                  <a:lnTo>
                    <a:pt x="67" y="1"/>
                  </a:lnTo>
                  <a:lnTo>
                    <a:pt x="77" y="1"/>
                  </a:lnTo>
                  <a:lnTo>
                    <a:pt x="91" y="0"/>
                  </a:lnTo>
                  <a:close/>
                </a:path>
              </a:pathLst>
            </a:custGeom>
            <a:solidFill>
              <a:srgbClr val="F4B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77" name="Google Shape;2977;p54"/>
            <p:cNvSpPr/>
            <p:nvPr/>
          </p:nvSpPr>
          <p:spPr>
            <a:xfrm flipH="1">
              <a:off x="4672" y="1466"/>
              <a:ext cx="91" cy="498"/>
            </a:xfrm>
            <a:custGeom>
              <a:avLst/>
              <a:gdLst/>
              <a:ahLst/>
              <a:cxnLst/>
              <a:rect l="l" t="t" r="r" b="b"/>
              <a:pathLst>
                <a:path w="91" h="498" extrusionOk="0">
                  <a:moveTo>
                    <a:pt x="91" y="0"/>
                  </a:moveTo>
                  <a:lnTo>
                    <a:pt x="90" y="6"/>
                  </a:lnTo>
                  <a:lnTo>
                    <a:pt x="79" y="6"/>
                  </a:lnTo>
                  <a:lnTo>
                    <a:pt x="70" y="5"/>
                  </a:lnTo>
                  <a:lnTo>
                    <a:pt x="62" y="5"/>
                  </a:lnTo>
                  <a:lnTo>
                    <a:pt x="57" y="6"/>
                  </a:lnTo>
                  <a:lnTo>
                    <a:pt x="50" y="8"/>
                  </a:lnTo>
                  <a:lnTo>
                    <a:pt x="45" y="12"/>
                  </a:lnTo>
                  <a:lnTo>
                    <a:pt x="38" y="18"/>
                  </a:lnTo>
                  <a:lnTo>
                    <a:pt x="29" y="26"/>
                  </a:lnTo>
                  <a:lnTo>
                    <a:pt x="12" y="66"/>
                  </a:lnTo>
                  <a:lnTo>
                    <a:pt x="6" y="105"/>
                  </a:lnTo>
                  <a:lnTo>
                    <a:pt x="3" y="146"/>
                  </a:lnTo>
                  <a:lnTo>
                    <a:pt x="6" y="189"/>
                  </a:lnTo>
                  <a:lnTo>
                    <a:pt x="11" y="235"/>
                  </a:lnTo>
                  <a:lnTo>
                    <a:pt x="18" y="276"/>
                  </a:lnTo>
                  <a:lnTo>
                    <a:pt x="26" y="315"/>
                  </a:lnTo>
                  <a:lnTo>
                    <a:pt x="36" y="352"/>
                  </a:lnTo>
                  <a:lnTo>
                    <a:pt x="47" y="386"/>
                  </a:lnTo>
                  <a:lnTo>
                    <a:pt x="59" y="422"/>
                  </a:lnTo>
                  <a:lnTo>
                    <a:pt x="72" y="457"/>
                  </a:lnTo>
                  <a:lnTo>
                    <a:pt x="86" y="494"/>
                  </a:lnTo>
                  <a:lnTo>
                    <a:pt x="80" y="498"/>
                  </a:lnTo>
                  <a:lnTo>
                    <a:pt x="67" y="458"/>
                  </a:lnTo>
                  <a:lnTo>
                    <a:pt x="54" y="420"/>
                  </a:lnTo>
                  <a:lnTo>
                    <a:pt x="41" y="384"/>
                  </a:lnTo>
                  <a:lnTo>
                    <a:pt x="31" y="346"/>
                  </a:lnTo>
                  <a:lnTo>
                    <a:pt x="21" y="309"/>
                  </a:lnTo>
                  <a:lnTo>
                    <a:pt x="13" y="270"/>
                  </a:lnTo>
                  <a:lnTo>
                    <a:pt x="7" y="231"/>
                  </a:lnTo>
                  <a:lnTo>
                    <a:pt x="1" y="189"/>
                  </a:lnTo>
                  <a:lnTo>
                    <a:pt x="0" y="145"/>
                  </a:lnTo>
                  <a:lnTo>
                    <a:pt x="2" y="106"/>
                  </a:lnTo>
                  <a:lnTo>
                    <a:pt x="9" y="67"/>
                  </a:lnTo>
                  <a:lnTo>
                    <a:pt x="25" y="27"/>
                  </a:lnTo>
                  <a:lnTo>
                    <a:pt x="35" y="16"/>
                  </a:lnTo>
                  <a:lnTo>
                    <a:pt x="41" y="11"/>
                  </a:lnTo>
                  <a:lnTo>
                    <a:pt x="47" y="6"/>
                  </a:lnTo>
                  <a:lnTo>
                    <a:pt x="52" y="3"/>
                  </a:lnTo>
                  <a:lnTo>
                    <a:pt x="59" y="2"/>
                  </a:lnTo>
                  <a:lnTo>
                    <a:pt x="67" y="1"/>
                  </a:lnTo>
                  <a:lnTo>
                    <a:pt x="77" y="1"/>
                  </a:lnTo>
                  <a:lnTo>
                    <a:pt x="91" y="0"/>
                  </a:lnTo>
                  <a:close/>
                </a:path>
              </a:pathLst>
            </a:custGeom>
            <a:solidFill>
              <a:srgbClr val="FFC9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78" name="Google Shape;2978;p54"/>
            <p:cNvSpPr/>
            <p:nvPr/>
          </p:nvSpPr>
          <p:spPr>
            <a:xfrm flipH="1">
              <a:off x="4173" y="1974"/>
              <a:ext cx="1050" cy="1659"/>
            </a:xfrm>
            <a:custGeom>
              <a:avLst/>
              <a:gdLst/>
              <a:ahLst/>
              <a:cxnLst/>
              <a:rect l="l" t="t" r="r" b="b"/>
              <a:pathLst>
                <a:path w="1050" h="1659" extrusionOk="0">
                  <a:moveTo>
                    <a:pt x="537" y="18"/>
                  </a:moveTo>
                  <a:lnTo>
                    <a:pt x="547" y="0"/>
                  </a:lnTo>
                  <a:lnTo>
                    <a:pt x="573" y="0"/>
                  </a:lnTo>
                  <a:lnTo>
                    <a:pt x="580" y="25"/>
                  </a:lnTo>
                  <a:lnTo>
                    <a:pt x="587" y="48"/>
                  </a:lnTo>
                  <a:lnTo>
                    <a:pt x="594" y="69"/>
                  </a:lnTo>
                  <a:lnTo>
                    <a:pt x="602" y="88"/>
                  </a:lnTo>
                  <a:lnTo>
                    <a:pt x="609" y="106"/>
                  </a:lnTo>
                  <a:lnTo>
                    <a:pt x="617" y="121"/>
                  </a:lnTo>
                  <a:lnTo>
                    <a:pt x="626" y="136"/>
                  </a:lnTo>
                  <a:lnTo>
                    <a:pt x="636" y="149"/>
                  </a:lnTo>
                  <a:lnTo>
                    <a:pt x="647" y="160"/>
                  </a:lnTo>
                  <a:lnTo>
                    <a:pt x="659" y="170"/>
                  </a:lnTo>
                  <a:lnTo>
                    <a:pt x="673" y="179"/>
                  </a:lnTo>
                  <a:lnTo>
                    <a:pt x="688" y="188"/>
                  </a:lnTo>
                  <a:lnTo>
                    <a:pt x="706" y="195"/>
                  </a:lnTo>
                  <a:lnTo>
                    <a:pt x="726" y="201"/>
                  </a:lnTo>
                  <a:lnTo>
                    <a:pt x="749" y="207"/>
                  </a:lnTo>
                  <a:lnTo>
                    <a:pt x="773" y="211"/>
                  </a:lnTo>
                  <a:lnTo>
                    <a:pt x="839" y="211"/>
                  </a:lnTo>
                  <a:lnTo>
                    <a:pt x="859" y="204"/>
                  </a:lnTo>
                  <a:lnTo>
                    <a:pt x="877" y="196"/>
                  </a:lnTo>
                  <a:lnTo>
                    <a:pt x="893" y="188"/>
                  </a:lnTo>
                  <a:lnTo>
                    <a:pt x="908" y="179"/>
                  </a:lnTo>
                  <a:lnTo>
                    <a:pt x="921" y="170"/>
                  </a:lnTo>
                  <a:lnTo>
                    <a:pt x="932" y="160"/>
                  </a:lnTo>
                  <a:lnTo>
                    <a:pt x="943" y="150"/>
                  </a:lnTo>
                  <a:lnTo>
                    <a:pt x="954" y="139"/>
                  </a:lnTo>
                  <a:lnTo>
                    <a:pt x="962" y="127"/>
                  </a:lnTo>
                  <a:lnTo>
                    <a:pt x="971" y="114"/>
                  </a:lnTo>
                  <a:lnTo>
                    <a:pt x="979" y="100"/>
                  </a:lnTo>
                  <a:lnTo>
                    <a:pt x="987" y="86"/>
                  </a:lnTo>
                  <a:lnTo>
                    <a:pt x="994" y="71"/>
                  </a:lnTo>
                  <a:lnTo>
                    <a:pt x="1001" y="53"/>
                  </a:lnTo>
                  <a:lnTo>
                    <a:pt x="1009" y="35"/>
                  </a:lnTo>
                  <a:lnTo>
                    <a:pt x="1017" y="15"/>
                  </a:lnTo>
                  <a:lnTo>
                    <a:pt x="1036" y="8"/>
                  </a:lnTo>
                  <a:lnTo>
                    <a:pt x="1050" y="25"/>
                  </a:lnTo>
                  <a:lnTo>
                    <a:pt x="1040" y="49"/>
                  </a:lnTo>
                  <a:lnTo>
                    <a:pt x="1030" y="72"/>
                  </a:lnTo>
                  <a:lnTo>
                    <a:pt x="1020" y="92"/>
                  </a:lnTo>
                  <a:lnTo>
                    <a:pt x="1010" y="111"/>
                  </a:lnTo>
                  <a:lnTo>
                    <a:pt x="1000" y="129"/>
                  </a:lnTo>
                  <a:lnTo>
                    <a:pt x="990" y="144"/>
                  </a:lnTo>
                  <a:lnTo>
                    <a:pt x="979" y="158"/>
                  </a:lnTo>
                  <a:lnTo>
                    <a:pt x="968" y="171"/>
                  </a:lnTo>
                  <a:lnTo>
                    <a:pt x="955" y="183"/>
                  </a:lnTo>
                  <a:lnTo>
                    <a:pt x="941" y="194"/>
                  </a:lnTo>
                  <a:lnTo>
                    <a:pt x="927" y="204"/>
                  </a:lnTo>
                  <a:lnTo>
                    <a:pt x="910" y="214"/>
                  </a:lnTo>
                  <a:lnTo>
                    <a:pt x="893" y="223"/>
                  </a:lnTo>
                  <a:lnTo>
                    <a:pt x="873" y="232"/>
                  </a:lnTo>
                  <a:lnTo>
                    <a:pt x="852" y="242"/>
                  </a:lnTo>
                  <a:lnTo>
                    <a:pt x="829" y="251"/>
                  </a:lnTo>
                  <a:lnTo>
                    <a:pt x="825" y="303"/>
                  </a:lnTo>
                  <a:lnTo>
                    <a:pt x="821" y="347"/>
                  </a:lnTo>
                  <a:lnTo>
                    <a:pt x="813" y="386"/>
                  </a:lnTo>
                  <a:lnTo>
                    <a:pt x="801" y="420"/>
                  </a:lnTo>
                  <a:lnTo>
                    <a:pt x="785" y="455"/>
                  </a:lnTo>
                  <a:lnTo>
                    <a:pt x="763" y="491"/>
                  </a:lnTo>
                  <a:lnTo>
                    <a:pt x="734" y="531"/>
                  </a:lnTo>
                  <a:lnTo>
                    <a:pt x="698" y="577"/>
                  </a:lnTo>
                  <a:lnTo>
                    <a:pt x="664" y="601"/>
                  </a:lnTo>
                  <a:lnTo>
                    <a:pt x="630" y="625"/>
                  </a:lnTo>
                  <a:lnTo>
                    <a:pt x="595" y="648"/>
                  </a:lnTo>
                  <a:lnTo>
                    <a:pt x="560" y="671"/>
                  </a:lnTo>
                  <a:lnTo>
                    <a:pt x="525" y="693"/>
                  </a:lnTo>
                  <a:lnTo>
                    <a:pt x="490" y="717"/>
                  </a:lnTo>
                  <a:lnTo>
                    <a:pt x="455" y="739"/>
                  </a:lnTo>
                  <a:lnTo>
                    <a:pt x="420" y="763"/>
                  </a:lnTo>
                  <a:lnTo>
                    <a:pt x="385" y="788"/>
                  </a:lnTo>
                  <a:lnTo>
                    <a:pt x="351" y="814"/>
                  </a:lnTo>
                  <a:lnTo>
                    <a:pt x="316" y="841"/>
                  </a:lnTo>
                  <a:lnTo>
                    <a:pt x="283" y="869"/>
                  </a:lnTo>
                  <a:lnTo>
                    <a:pt x="250" y="899"/>
                  </a:lnTo>
                  <a:lnTo>
                    <a:pt x="217" y="931"/>
                  </a:lnTo>
                  <a:lnTo>
                    <a:pt x="185" y="964"/>
                  </a:lnTo>
                  <a:lnTo>
                    <a:pt x="154" y="999"/>
                  </a:lnTo>
                  <a:lnTo>
                    <a:pt x="124" y="1049"/>
                  </a:lnTo>
                  <a:lnTo>
                    <a:pt x="97" y="1094"/>
                  </a:lnTo>
                  <a:lnTo>
                    <a:pt x="76" y="1134"/>
                  </a:lnTo>
                  <a:lnTo>
                    <a:pt x="59" y="1173"/>
                  </a:lnTo>
                  <a:lnTo>
                    <a:pt x="47" y="1214"/>
                  </a:lnTo>
                  <a:lnTo>
                    <a:pt x="41" y="1259"/>
                  </a:lnTo>
                  <a:lnTo>
                    <a:pt x="41" y="1311"/>
                  </a:lnTo>
                  <a:lnTo>
                    <a:pt x="47" y="1372"/>
                  </a:lnTo>
                  <a:lnTo>
                    <a:pt x="72" y="1419"/>
                  </a:lnTo>
                  <a:lnTo>
                    <a:pt x="100" y="1460"/>
                  </a:lnTo>
                  <a:lnTo>
                    <a:pt x="133" y="1495"/>
                  </a:lnTo>
                  <a:lnTo>
                    <a:pt x="167" y="1525"/>
                  </a:lnTo>
                  <a:lnTo>
                    <a:pt x="204" y="1549"/>
                  </a:lnTo>
                  <a:lnTo>
                    <a:pt x="243" y="1569"/>
                  </a:lnTo>
                  <a:lnTo>
                    <a:pt x="283" y="1585"/>
                  </a:lnTo>
                  <a:lnTo>
                    <a:pt x="326" y="1598"/>
                  </a:lnTo>
                  <a:lnTo>
                    <a:pt x="370" y="1607"/>
                  </a:lnTo>
                  <a:lnTo>
                    <a:pt x="416" y="1614"/>
                  </a:lnTo>
                  <a:lnTo>
                    <a:pt x="461" y="1619"/>
                  </a:lnTo>
                  <a:lnTo>
                    <a:pt x="508" y="1621"/>
                  </a:lnTo>
                  <a:lnTo>
                    <a:pt x="555" y="1623"/>
                  </a:lnTo>
                  <a:lnTo>
                    <a:pt x="603" y="1623"/>
                  </a:lnTo>
                  <a:lnTo>
                    <a:pt x="649" y="1623"/>
                  </a:lnTo>
                  <a:lnTo>
                    <a:pt x="696" y="1623"/>
                  </a:lnTo>
                  <a:lnTo>
                    <a:pt x="696" y="1652"/>
                  </a:lnTo>
                  <a:lnTo>
                    <a:pt x="642" y="1656"/>
                  </a:lnTo>
                  <a:lnTo>
                    <a:pt x="588" y="1658"/>
                  </a:lnTo>
                  <a:lnTo>
                    <a:pt x="536" y="1659"/>
                  </a:lnTo>
                  <a:lnTo>
                    <a:pt x="485" y="1658"/>
                  </a:lnTo>
                  <a:lnTo>
                    <a:pt x="433" y="1656"/>
                  </a:lnTo>
                  <a:lnTo>
                    <a:pt x="384" y="1651"/>
                  </a:lnTo>
                  <a:lnTo>
                    <a:pt x="336" y="1642"/>
                  </a:lnTo>
                  <a:lnTo>
                    <a:pt x="291" y="1630"/>
                  </a:lnTo>
                  <a:lnTo>
                    <a:pt x="246" y="1614"/>
                  </a:lnTo>
                  <a:lnTo>
                    <a:pt x="204" y="1595"/>
                  </a:lnTo>
                  <a:lnTo>
                    <a:pt x="164" y="1571"/>
                  </a:lnTo>
                  <a:lnTo>
                    <a:pt x="126" y="1541"/>
                  </a:lnTo>
                  <a:lnTo>
                    <a:pt x="90" y="1506"/>
                  </a:lnTo>
                  <a:lnTo>
                    <a:pt x="58" y="1466"/>
                  </a:lnTo>
                  <a:lnTo>
                    <a:pt x="28" y="1418"/>
                  </a:lnTo>
                  <a:lnTo>
                    <a:pt x="0" y="1364"/>
                  </a:lnTo>
                  <a:lnTo>
                    <a:pt x="0" y="1324"/>
                  </a:lnTo>
                  <a:lnTo>
                    <a:pt x="0" y="1287"/>
                  </a:lnTo>
                  <a:lnTo>
                    <a:pt x="3" y="1253"/>
                  </a:lnTo>
                  <a:lnTo>
                    <a:pt x="7" y="1221"/>
                  </a:lnTo>
                  <a:lnTo>
                    <a:pt x="13" y="1192"/>
                  </a:lnTo>
                  <a:lnTo>
                    <a:pt x="20" y="1163"/>
                  </a:lnTo>
                  <a:lnTo>
                    <a:pt x="29" y="1136"/>
                  </a:lnTo>
                  <a:lnTo>
                    <a:pt x="40" y="1109"/>
                  </a:lnTo>
                  <a:lnTo>
                    <a:pt x="52" y="1084"/>
                  </a:lnTo>
                  <a:lnTo>
                    <a:pt x="67" y="1059"/>
                  </a:lnTo>
                  <a:lnTo>
                    <a:pt x="82" y="1033"/>
                  </a:lnTo>
                  <a:lnTo>
                    <a:pt x="100" y="1008"/>
                  </a:lnTo>
                  <a:lnTo>
                    <a:pt x="119" y="982"/>
                  </a:lnTo>
                  <a:lnTo>
                    <a:pt x="142" y="955"/>
                  </a:lnTo>
                  <a:lnTo>
                    <a:pt x="164" y="927"/>
                  </a:lnTo>
                  <a:lnTo>
                    <a:pt x="189" y="897"/>
                  </a:lnTo>
                  <a:lnTo>
                    <a:pt x="216" y="874"/>
                  </a:lnTo>
                  <a:lnTo>
                    <a:pt x="244" y="851"/>
                  </a:lnTo>
                  <a:lnTo>
                    <a:pt x="272" y="829"/>
                  </a:lnTo>
                  <a:lnTo>
                    <a:pt x="300" y="806"/>
                  </a:lnTo>
                  <a:lnTo>
                    <a:pt x="329" y="785"/>
                  </a:lnTo>
                  <a:lnTo>
                    <a:pt x="356" y="764"/>
                  </a:lnTo>
                  <a:lnTo>
                    <a:pt x="385" y="743"/>
                  </a:lnTo>
                  <a:lnTo>
                    <a:pt x="414" y="723"/>
                  </a:lnTo>
                  <a:lnTo>
                    <a:pt x="443" y="703"/>
                  </a:lnTo>
                  <a:lnTo>
                    <a:pt x="472" y="681"/>
                  </a:lnTo>
                  <a:lnTo>
                    <a:pt x="501" y="662"/>
                  </a:lnTo>
                  <a:lnTo>
                    <a:pt x="530" y="642"/>
                  </a:lnTo>
                  <a:lnTo>
                    <a:pt x="560" y="622"/>
                  </a:lnTo>
                  <a:lnTo>
                    <a:pt x="590" y="602"/>
                  </a:lnTo>
                  <a:lnTo>
                    <a:pt x="619" y="583"/>
                  </a:lnTo>
                  <a:lnTo>
                    <a:pt x="649" y="563"/>
                  </a:lnTo>
                  <a:lnTo>
                    <a:pt x="685" y="523"/>
                  </a:lnTo>
                  <a:lnTo>
                    <a:pt x="715" y="488"/>
                  </a:lnTo>
                  <a:lnTo>
                    <a:pt x="739" y="455"/>
                  </a:lnTo>
                  <a:lnTo>
                    <a:pt x="756" y="423"/>
                  </a:lnTo>
                  <a:lnTo>
                    <a:pt x="770" y="388"/>
                  </a:lnTo>
                  <a:lnTo>
                    <a:pt x="778" y="351"/>
                  </a:lnTo>
                  <a:lnTo>
                    <a:pt x="783" y="305"/>
                  </a:lnTo>
                  <a:lnTo>
                    <a:pt x="784" y="249"/>
                  </a:lnTo>
                  <a:lnTo>
                    <a:pt x="757" y="240"/>
                  </a:lnTo>
                  <a:lnTo>
                    <a:pt x="734" y="230"/>
                  </a:lnTo>
                  <a:lnTo>
                    <a:pt x="712" y="222"/>
                  </a:lnTo>
                  <a:lnTo>
                    <a:pt x="693" y="214"/>
                  </a:lnTo>
                  <a:lnTo>
                    <a:pt x="675" y="205"/>
                  </a:lnTo>
                  <a:lnTo>
                    <a:pt x="659" y="197"/>
                  </a:lnTo>
                  <a:lnTo>
                    <a:pt x="645" y="188"/>
                  </a:lnTo>
                  <a:lnTo>
                    <a:pt x="632" y="178"/>
                  </a:lnTo>
                  <a:lnTo>
                    <a:pt x="618" y="168"/>
                  </a:lnTo>
                  <a:lnTo>
                    <a:pt x="607" y="155"/>
                  </a:lnTo>
                  <a:lnTo>
                    <a:pt x="595" y="140"/>
                  </a:lnTo>
                  <a:lnTo>
                    <a:pt x="584" y="125"/>
                  </a:lnTo>
                  <a:lnTo>
                    <a:pt x="573" y="107"/>
                  </a:lnTo>
                  <a:lnTo>
                    <a:pt x="560" y="87"/>
                  </a:lnTo>
                  <a:lnTo>
                    <a:pt x="548" y="64"/>
                  </a:lnTo>
                  <a:lnTo>
                    <a:pt x="535" y="38"/>
                  </a:lnTo>
                  <a:lnTo>
                    <a:pt x="537" y="18"/>
                  </a:lnTo>
                  <a:close/>
                </a:path>
              </a:pathLst>
            </a:custGeom>
            <a:solidFill>
              <a:srgbClr val="8C44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982"/>
        <p:cNvGrpSpPr/>
        <p:nvPr/>
      </p:nvGrpSpPr>
      <p:grpSpPr>
        <a:xfrm>
          <a:off x="0" y="0"/>
          <a:ext cx="0" cy="0"/>
          <a:chOff x="0" y="0"/>
          <a:chExt cx="0" cy="0"/>
        </a:xfrm>
      </p:grpSpPr>
      <p:sp>
        <p:nvSpPr>
          <p:cNvPr id="2983" name="Google Shape;2983;p55"/>
          <p:cNvSpPr txBox="1">
            <a:spLocks noGrp="1"/>
          </p:cNvSpPr>
          <p:nvPr>
            <p:ph type="title"/>
          </p:nvPr>
        </p:nvSpPr>
        <p:spPr>
          <a:xfrm>
            <a:off x="473075" y="369887"/>
            <a:ext cx="8229600" cy="118745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LINEN</a:t>
            </a:r>
            <a:endParaRPr/>
          </a:p>
        </p:txBody>
      </p:sp>
      <p:sp>
        <p:nvSpPr>
          <p:cNvPr id="2984" name="Google Shape;2984;p55"/>
          <p:cNvSpPr txBox="1">
            <a:spLocks noGrp="1"/>
          </p:cNvSpPr>
          <p:nvPr>
            <p:ph type="body" idx="1"/>
          </p:nvPr>
        </p:nvSpPr>
        <p:spPr>
          <a:xfrm>
            <a:off x="457200" y="1871662"/>
            <a:ext cx="6621462" cy="4505325"/>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Handle, transport, and process used linen soiled with blood, body fluids, secretions, and excretion </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in a manner that prevents skin and mucous membrane exposures and contamination of clothing </a:t>
            </a:r>
            <a:endParaRPr/>
          </a:p>
        </p:txBody>
      </p:sp>
      <p:grpSp>
        <p:nvGrpSpPr>
          <p:cNvPr id="2985" name="Google Shape;2985;p55"/>
          <p:cNvGrpSpPr/>
          <p:nvPr/>
        </p:nvGrpSpPr>
        <p:grpSpPr>
          <a:xfrm>
            <a:off x="6710362" y="2314575"/>
            <a:ext cx="2144712" cy="3873500"/>
            <a:chOff x="4227" y="1458"/>
            <a:chExt cx="1351" cy="2440"/>
          </a:xfrm>
        </p:grpSpPr>
        <p:sp>
          <p:nvSpPr>
            <p:cNvPr id="2986" name="Google Shape;2986;p55"/>
            <p:cNvSpPr/>
            <p:nvPr/>
          </p:nvSpPr>
          <p:spPr>
            <a:xfrm>
              <a:off x="4316" y="3706"/>
              <a:ext cx="168" cy="192"/>
            </a:xfrm>
            <a:custGeom>
              <a:avLst/>
              <a:gdLst/>
              <a:ahLst/>
              <a:cxnLst/>
              <a:rect l="l" t="t" r="r" b="b"/>
              <a:pathLst>
                <a:path w="1309" h="1372" extrusionOk="0">
                  <a:moveTo>
                    <a:pt x="343" y="78"/>
                  </a:moveTo>
                  <a:lnTo>
                    <a:pt x="649" y="0"/>
                  </a:lnTo>
                  <a:lnTo>
                    <a:pt x="748" y="452"/>
                  </a:lnTo>
                  <a:lnTo>
                    <a:pt x="1006" y="82"/>
                  </a:lnTo>
                  <a:lnTo>
                    <a:pt x="1253" y="199"/>
                  </a:lnTo>
                  <a:lnTo>
                    <a:pt x="791" y="588"/>
                  </a:lnTo>
                  <a:lnTo>
                    <a:pt x="1309" y="633"/>
                  </a:lnTo>
                  <a:lnTo>
                    <a:pt x="1249" y="966"/>
                  </a:lnTo>
                  <a:lnTo>
                    <a:pt x="775" y="788"/>
                  </a:lnTo>
                  <a:lnTo>
                    <a:pt x="1058" y="1247"/>
                  </a:lnTo>
                  <a:lnTo>
                    <a:pt x="761" y="1372"/>
                  </a:lnTo>
                  <a:lnTo>
                    <a:pt x="609" y="811"/>
                  </a:lnTo>
                  <a:lnTo>
                    <a:pt x="454" y="1269"/>
                  </a:lnTo>
                  <a:lnTo>
                    <a:pt x="219" y="1161"/>
                  </a:lnTo>
                  <a:lnTo>
                    <a:pt x="423" y="733"/>
                  </a:lnTo>
                  <a:lnTo>
                    <a:pt x="0" y="670"/>
                  </a:lnTo>
                  <a:lnTo>
                    <a:pt x="82" y="388"/>
                  </a:lnTo>
                  <a:lnTo>
                    <a:pt x="520" y="532"/>
                  </a:lnTo>
                  <a:lnTo>
                    <a:pt x="343"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87" name="Google Shape;2987;p55"/>
            <p:cNvSpPr/>
            <p:nvPr/>
          </p:nvSpPr>
          <p:spPr>
            <a:xfrm>
              <a:off x="4227" y="2760"/>
              <a:ext cx="170" cy="196"/>
            </a:xfrm>
            <a:custGeom>
              <a:avLst/>
              <a:gdLst/>
              <a:ahLst/>
              <a:cxnLst/>
              <a:rect l="l" t="t" r="r" b="b"/>
              <a:pathLst>
                <a:path w="1335" h="1398" extrusionOk="0">
                  <a:moveTo>
                    <a:pt x="351" y="79"/>
                  </a:moveTo>
                  <a:lnTo>
                    <a:pt x="663" y="0"/>
                  </a:lnTo>
                  <a:lnTo>
                    <a:pt x="763" y="460"/>
                  </a:lnTo>
                  <a:lnTo>
                    <a:pt x="1027" y="83"/>
                  </a:lnTo>
                  <a:lnTo>
                    <a:pt x="1278" y="202"/>
                  </a:lnTo>
                  <a:lnTo>
                    <a:pt x="807" y="599"/>
                  </a:lnTo>
                  <a:lnTo>
                    <a:pt x="1335" y="646"/>
                  </a:lnTo>
                  <a:lnTo>
                    <a:pt x="1273" y="984"/>
                  </a:lnTo>
                  <a:lnTo>
                    <a:pt x="791" y="803"/>
                  </a:lnTo>
                  <a:lnTo>
                    <a:pt x="1079" y="1270"/>
                  </a:lnTo>
                  <a:lnTo>
                    <a:pt x="777" y="1398"/>
                  </a:lnTo>
                  <a:lnTo>
                    <a:pt x="621" y="826"/>
                  </a:lnTo>
                  <a:lnTo>
                    <a:pt x="463" y="1294"/>
                  </a:lnTo>
                  <a:lnTo>
                    <a:pt x="224" y="1183"/>
                  </a:lnTo>
                  <a:lnTo>
                    <a:pt x="433" y="747"/>
                  </a:lnTo>
                  <a:lnTo>
                    <a:pt x="0" y="683"/>
                  </a:lnTo>
                  <a:lnTo>
                    <a:pt x="84" y="396"/>
                  </a:lnTo>
                  <a:lnTo>
                    <a:pt x="530" y="542"/>
                  </a:lnTo>
                  <a:lnTo>
                    <a:pt x="351" y="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88" name="Google Shape;2988;p55"/>
            <p:cNvSpPr/>
            <p:nvPr/>
          </p:nvSpPr>
          <p:spPr>
            <a:xfrm>
              <a:off x="4751" y="1458"/>
              <a:ext cx="203" cy="233"/>
            </a:xfrm>
            <a:custGeom>
              <a:avLst/>
              <a:gdLst/>
              <a:ahLst/>
              <a:cxnLst/>
              <a:rect l="l" t="t" r="r" b="b"/>
              <a:pathLst>
                <a:path w="1589" h="1662" extrusionOk="0">
                  <a:moveTo>
                    <a:pt x="1192" y="104"/>
                  </a:moveTo>
                  <a:lnTo>
                    <a:pt x="824" y="0"/>
                  </a:lnTo>
                  <a:lnTo>
                    <a:pt x="687" y="544"/>
                  </a:lnTo>
                  <a:lnTo>
                    <a:pt x="387" y="86"/>
                  </a:lnTo>
                  <a:lnTo>
                    <a:pt x="84" y="220"/>
                  </a:lnTo>
                  <a:lnTo>
                    <a:pt x="631" y="709"/>
                  </a:lnTo>
                  <a:lnTo>
                    <a:pt x="0" y="746"/>
                  </a:lnTo>
                  <a:lnTo>
                    <a:pt x="62" y="1152"/>
                  </a:lnTo>
                  <a:lnTo>
                    <a:pt x="644" y="952"/>
                  </a:lnTo>
                  <a:lnTo>
                    <a:pt x="284" y="1499"/>
                  </a:lnTo>
                  <a:lnTo>
                    <a:pt x="641" y="1662"/>
                  </a:lnTo>
                  <a:lnTo>
                    <a:pt x="844" y="986"/>
                  </a:lnTo>
                  <a:lnTo>
                    <a:pt x="1017" y="1548"/>
                  </a:lnTo>
                  <a:lnTo>
                    <a:pt x="1306" y="1424"/>
                  </a:lnTo>
                  <a:lnTo>
                    <a:pt x="1072" y="896"/>
                  </a:lnTo>
                  <a:lnTo>
                    <a:pt x="1589" y="835"/>
                  </a:lnTo>
                  <a:lnTo>
                    <a:pt x="1499" y="490"/>
                  </a:lnTo>
                  <a:lnTo>
                    <a:pt x="963" y="650"/>
                  </a:lnTo>
                  <a:lnTo>
                    <a:pt x="1192" y="10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89" name="Google Shape;2989;p55"/>
            <p:cNvSpPr/>
            <p:nvPr/>
          </p:nvSpPr>
          <p:spPr>
            <a:xfrm>
              <a:off x="5286" y="1869"/>
              <a:ext cx="203" cy="233"/>
            </a:xfrm>
            <a:custGeom>
              <a:avLst/>
              <a:gdLst/>
              <a:ahLst/>
              <a:cxnLst/>
              <a:rect l="l" t="t" r="r" b="b"/>
              <a:pathLst>
                <a:path w="1589" h="1662" extrusionOk="0">
                  <a:moveTo>
                    <a:pt x="1192" y="105"/>
                  </a:moveTo>
                  <a:lnTo>
                    <a:pt x="824" y="0"/>
                  </a:lnTo>
                  <a:lnTo>
                    <a:pt x="688" y="545"/>
                  </a:lnTo>
                  <a:lnTo>
                    <a:pt x="386" y="87"/>
                  </a:lnTo>
                  <a:lnTo>
                    <a:pt x="83" y="220"/>
                  </a:lnTo>
                  <a:lnTo>
                    <a:pt x="632" y="709"/>
                  </a:lnTo>
                  <a:lnTo>
                    <a:pt x="0" y="746"/>
                  </a:lnTo>
                  <a:lnTo>
                    <a:pt x="63" y="1152"/>
                  </a:lnTo>
                  <a:lnTo>
                    <a:pt x="643" y="953"/>
                  </a:lnTo>
                  <a:lnTo>
                    <a:pt x="284" y="1500"/>
                  </a:lnTo>
                  <a:lnTo>
                    <a:pt x="640" y="1662"/>
                  </a:lnTo>
                  <a:lnTo>
                    <a:pt x="845" y="987"/>
                  </a:lnTo>
                  <a:lnTo>
                    <a:pt x="1016" y="1548"/>
                  </a:lnTo>
                  <a:lnTo>
                    <a:pt x="1306" y="1425"/>
                  </a:lnTo>
                  <a:lnTo>
                    <a:pt x="1073" y="897"/>
                  </a:lnTo>
                  <a:lnTo>
                    <a:pt x="1589" y="835"/>
                  </a:lnTo>
                  <a:lnTo>
                    <a:pt x="1499" y="491"/>
                  </a:lnTo>
                  <a:lnTo>
                    <a:pt x="962" y="651"/>
                  </a:lnTo>
                  <a:lnTo>
                    <a:pt x="1192" y="10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90" name="Google Shape;2990;p55"/>
            <p:cNvSpPr/>
            <p:nvPr/>
          </p:nvSpPr>
          <p:spPr>
            <a:xfrm>
              <a:off x="4373" y="2145"/>
              <a:ext cx="1205" cy="1693"/>
            </a:xfrm>
            <a:custGeom>
              <a:avLst/>
              <a:gdLst/>
              <a:ahLst/>
              <a:cxnLst/>
              <a:rect l="l" t="t" r="r" b="b"/>
              <a:pathLst>
                <a:path w="9421" h="12092" extrusionOk="0">
                  <a:moveTo>
                    <a:pt x="6720" y="1255"/>
                  </a:moveTo>
                  <a:lnTo>
                    <a:pt x="6718" y="1317"/>
                  </a:lnTo>
                  <a:lnTo>
                    <a:pt x="6713" y="1382"/>
                  </a:lnTo>
                  <a:lnTo>
                    <a:pt x="6704" y="1451"/>
                  </a:lnTo>
                  <a:lnTo>
                    <a:pt x="6695" y="1525"/>
                  </a:lnTo>
                  <a:lnTo>
                    <a:pt x="6681" y="1599"/>
                  </a:lnTo>
                  <a:lnTo>
                    <a:pt x="6666" y="1677"/>
                  </a:lnTo>
                  <a:lnTo>
                    <a:pt x="6648" y="1757"/>
                  </a:lnTo>
                  <a:lnTo>
                    <a:pt x="6627" y="1838"/>
                  </a:lnTo>
                  <a:lnTo>
                    <a:pt x="6605" y="1921"/>
                  </a:lnTo>
                  <a:lnTo>
                    <a:pt x="6579" y="2005"/>
                  </a:lnTo>
                  <a:lnTo>
                    <a:pt x="6552" y="2090"/>
                  </a:lnTo>
                  <a:lnTo>
                    <a:pt x="6522" y="2173"/>
                  </a:lnTo>
                  <a:lnTo>
                    <a:pt x="6489" y="2258"/>
                  </a:lnTo>
                  <a:lnTo>
                    <a:pt x="6455" y="2343"/>
                  </a:lnTo>
                  <a:lnTo>
                    <a:pt x="6418" y="2426"/>
                  </a:lnTo>
                  <a:lnTo>
                    <a:pt x="6380" y="2508"/>
                  </a:lnTo>
                  <a:lnTo>
                    <a:pt x="6339" y="2589"/>
                  </a:lnTo>
                  <a:lnTo>
                    <a:pt x="6296" y="2667"/>
                  </a:lnTo>
                  <a:lnTo>
                    <a:pt x="6251" y="2744"/>
                  </a:lnTo>
                  <a:lnTo>
                    <a:pt x="6204" y="2817"/>
                  </a:lnTo>
                  <a:lnTo>
                    <a:pt x="6156" y="2887"/>
                  </a:lnTo>
                  <a:lnTo>
                    <a:pt x="6106" y="2954"/>
                  </a:lnTo>
                  <a:lnTo>
                    <a:pt x="6053" y="3017"/>
                  </a:lnTo>
                  <a:lnTo>
                    <a:pt x="5999" y="3076"/>
                  </a:lnTo>
                  <a:lnTo>
                    <a:pt x="5943" y="3130"/>
                  </a:lnTo>
                  <a:lnTo>
                    <a:pt x="5885" y="3180"/>
                  </a:lnTo>
                  <a:lnTo>
                    <a:pt x="5826" y="3225"/>
                  </a:lnTo>
                  <a:lnTo>
                    <a:pt x="5766" y="3264"/>
                  </a:lnTo>
                  <a:lnTo>
                    <a:pt x="5703" y="3296"/>
                  </a:lnTo>
                  <a:lnTo>
                    <a:pt x="5639" y="3322"/>
                  </a:lnTo>
                  <a:lnTo>
                    <a:pt x="5573" y="3342"/>
                  </a:lnTo>
                  <a:lnTo>
                    <a:pt x="5506" y="3354"/>
                  </a:lnTo>
                  <a:lnTo>
                    <a:pt x="5516" y="3395"/>
                  </a:lnTo>
                  <a:lnTo>
                    <a:pt x="5523" y="3436"/>
                  </a:lnTo>
                  <a:lnTo>
                    <a:pt x="5531" y="3476"/>
                  </a:lnTo>
                  <a:lnTo>
                    <a:pt x="5537" y="3517"/>
                  </a:lnTo>
                  <a:lnTo>
                    <a:pt x="5543" y="3558"/>
                  </a:lnTo>
                  <a:lnTo>
                    <a:pt x="5549" y="3599"/>
                  </a:lnTo>
                  <a:lnTo>
                    <a:pt x="5553" y="3639"/>
                  </a:lnTo>
                  <a:lnTo>
                    <a:pt x="5557" y="3679"/>
                  </a:lnTo>
                  <a:lnTo>
                    <a:pt x="5561" y="3721"/>
                  </a:lnTo>
                  <a:lnTo>
                    <a:pt x="5563" y="3761"/>
                  </a:lnTo>
                  <a:lnTo>
                    <a:pt x="5567" y="3801"/>
                  </a:lnTo>
                  <a:lnTo>
                    <a:pt x="5568" y="3842"/>
                  </a:lnTo>
                  <a:lnTo>
                    <a:pt x="5571" y="3922"/>
                  </a:lnTo>
                  <a:lnTo>
                    <a:pt x="5571" y="4002"/>
                  </a:lnTo>
                  <a:lnTo>
                    <a:pt x="5570" y="4081"/>
                  </a:lnTo>
                  <a:lnTo>
                    <a:pt x="5567" y="4160"/>
                  </a:lnTo>
                  <a:lnTo>
                    <a:pt x="5562" y="4238"/>
                  </a:lnTo>
                  <a:lnTo>
                    <a:pt x="5556" y="4314"/>
                  </a:lnTo>
                  <a:lnTo>
                    <a:pt x="5550" y="4390"/>
                  </a:lnTo>
                  <a:lnTo>
                    <a:pt x="5542" y="4464"/>
                  </a:lnTo>
                  <a:lnTo>
                    <a:pt x="5533" y="4537"/>
                  </a:lnTo>
                  <a:lnTo>
                    <a:pt x="5524" y="4608"/>
                  </a:lnTo>
                  <a:lnTo>
                    <a:pt x="5532" y="4624"/>
                  </a:lnTo>
                  <a:lnTo>
                    <a:pt x="5539" y="4639"/>
                  </a:lnTo>
                  <a:lnTo>
                    <a:pt x="5545" y="4653"/>
                  </a:lnTo>
                  <a:lnTo>
                    <a:pt x="5552" y="4666"/>
                  </a:lnTo>
                  <a:lnTo>
                    <a:pt x="5570" y="4671"/>
                  </a:lnTo>
                  <a:lnTo>
                    <a:pt x="5589" y="4674"/>
                  </a:lnTo>
                  <a:lnTo>
                    <a:pt x="5609" y="4677"/>
                  </a:lnTo>
                  <a:lnTo>
                    <a:pt x="5629" y="4679"/>
                  </a:lnTo>
                  <a:lnTo>
                    <a:pt x="5753" y="4759"/>
                  </a:lnTo>
                  <a:lnTo>
                    <a:pt x="5879" y="4838"/>
                  </a:lnTo>
                  <a:lnTo>
                    <a:pt x="6006" y="4919"/>
                  </a:lnTo>
                  <a:lnTo>
                    <a:pt x="6135" y="5000"/>
                  </a:lnTo>
                  <a:lnTo>
                    <a:pt x="6398" y="5166"/>
                  </a:lnTo>
                  <a:lnTo>
                    <a:pt x="6664" y="5333"/>
                  </a:lnTo>
                  <a:lnTo>
                    <a:pt x="6799" y="5419"/>
                  </a:lnTo>
                  <a:lnTo>
                    <a:pt x="6932" y="5506"/>
                  </a:lnTo>
                  <a:lnTo>
                    <a:pt x="7067" y="5594"/>
                  </a:lnTo>
                  <a:lnTo>
                    <a:pt x="7200" y="5684"/>
                  </a:lnTo>
                  <a:lnTo>
                    <a:pt x="7333" y="5774"/>
                  </a:lnTo>
                  <a:lnTo>
                    <a:pt x="7465" y="5866"/>
                  </a:lnTo>
                  <a:lnTo>
                    <a:pt x="7596" y="5961"/>
                  </a:lnTo>
                  <a:lnTo>
                    <a:pt x="7727" y="6056"/>
                  </a:lnTo>
                  <a:lnTo>
                    <a:pt x="7855" y="6153"/>
                  </a:lnTo>
                  <a:lnTo>
                    <a:pt x="7981" y="6252"/>
                  </a:lnTo>
                  <a:lnTo>
                    <a:pt x="8106" y="6353"/>
                  </a:lnTo>
                  <a:lnTo>
                    <a:pt x="8228" y="6456"/>
                  </a:lnTo>
                  <a:lnTo>
                    <a:pt x="8347" y="6561"/>
                  </a:lnTo>
                  <a:lnTo>
                    <a:pt x="8464" y="6668"/>
                  </a:lnTo>
                  <a:lnTo>
                    <a:pt x="8577" y="6778"/>
                  </a:lnTo>
                  <a:lnTo>
                    <a:pt x="8687" y="6889"/>
                  </a:lnTo>
                  <a:lnTo>
                    <a:pt x="8794" y="7003"/>
                  </a:lnTo>
                  <a:lnTo>
                    <a:pt x="8897" y="7119"/>
                  </a:lnTo>
                  <a:lnTo>
                    <a:pt x="8996" y="7238"/>
                  </a:lnTo>
                  <a:lnTo>
                    <a:pt x="9091" y="7360"/>
                  </a:lnTo>
                  <a:lnTo>
                    <a:pt x="9181" y="7485"/>
                  </a:lnTo>
                  <a:lnTo>
                    <a:pt x="9266" y="7611"/>
                  </a:lnTo>
                  <a:lnTo>
                    <a:pt x="9346" y="7741"/>
                  </a:lnTo>
                  <a:lnTo>
                    <a:pt x="9421" y="7874"/>
                  </a:lnTo>
                  <a:lnTo>
                    <a:pt x="9404" y="7919"/>
                  </a:lnTo>
                  <a:lnTo>
                    <a:pt x="9391" y="7953"/>
                  </a:lnTo>
                  <a:lnTo>
                    <a:pt x="9380" y="7979"/>
                  </a:lnTo>
                  <a:lnTo>
                    <a:pt x="9371" y="7999"/>
                  </a:lnTo>
                  <a:lnTo>
                    <a:pt x="9361" y="8016"/>
                  </a:lnTo>
                  <a:lnTo>
                    <a:pt x="9352" y="8030"/>
                  </a:lnTo>
                  <a:lnTo>
                    <a:pt x="9339" y="8046"/>
                  </a:lnTo>
                  <a:lnTo>
                    <a:pt x="9324" y="8064"/>
                  </a:lnTo>
                  <a:lnTo>
                    <a:pt x="9221" y="8135"/>
                  </a:lnTo>
                  <a:lnTo>
                    <a:pt x="9119" y="8203"/>
                  </a:lnTo>
                  <a:lnTo>
                    <a:pt x="9017" y="8271"/>
                  </a:lnTo>
                  <a:lnTo>
                    <a:pt x="8914" y="8338"/>
                  </a:lnTo>
                  <a:lnTo>
                    <a:pt x="8812" y="8404"/>
                  </a:lnTo>
                  <a:lnTo>
                    <a:pt x="8711" y="8468"/>
                  </a:lnTo>
                  <a:lnTo>
                    <a:pt x="8609" y="8532"/>
                  </a:lnTo>
                  <a:lnTo>
                    <a:pt x="8507" y="8595"/>
                  </a:lnTo>
                  <a:lnTo>
                    <a:pt x="8406" y="8656"/>
                  </a:lnTo>
                  <a:lnTo>
                    <a:pt x="8303" y="8718"/>
                  </a:lnTo>
                  <a:lnTo>
                    <a:pt x="8200" y="8777"/>
                  </a:lnTo>
                  <a:lnTo>
                    <a:pt x="8097" y="8836"/>
                  </a:lnTo>
                  <a:lnTo>
                    <a:pt x="7995" y="8896"/>
                  </a:lnTo>
                  <a:lnTo>
                    <a:pt x="7890" y="8954"/>
                  </a:lnTo>
                  <a:lnTo>
                    <a:pt x="7785" y="9011"/>
                  </a:lnTo>
                  <a:lnTo>
                    <a:pt x="7680" y="9068"/>
                  </a:lnTo>
                  <a:lnTo>
                    <a:pt x="7720" y="9167"/>
                  </a:lnTo>
                  <a:lnTo>
                    <a:pt x="7762" y="9269"/>
                  </a:lnTo>
                  <a:lnTo>
                    <a:pt x="7804" y="9375"/>
                  </a:lnTo>
                  <a:lnTo>
                    <a:pt x="7845" y="9483"/>
                  </a:lnTo>
                  <a:lnTo>
                    <a:pt x="7887" y="9594"/>
                  </a:lnTo>
                  <a:lnTo>
                    <a:pt x="7926" y="9708"/>
                  </a:lnTo>
                  <a:lnTo>
                    <a:pt x="7945" y="9764"/>
                  </a:lnTo>
                  <a:lnTo>
                    <a:pt x="7963" y="9821"/>
                  </a:lnTo>
                  <a:lnTo>
                    <a:pt x="7981" y="9878"/>
                  </a:lnTo>
                  <a:lnTo>
                    <a:pt x="7997" y="9936"/>
                  </a:lnTo>
                  <a:lnTo>
                    <a:pt x="8013" y="9993"/>
                  </a:lnTo>
                  <a:lnTo>
                    <a:pt x="8027" y="10050"/>
                  </a:lnTo>
                  <a:lnTo>
                    <a:pt x="8041" y="10106"/>
                  </a:lnTo>
                  <a:lnTo>
                    <a:pt x="8054" y="10163"/>
                  </a:lnTo>
                  <a:lnTo>
                    <a:pt x="8065" y="10220"/>
                  </a:lnTo>
                  <a:lnTo>
                    <a:pt x="8075" y="10275"/>
                  </a:lnTo>
                  <a:lnTo>
                    <a:pt x="8084" y="10331"/>
                  </a:lnTo>
                  <a:lnTo>
                    <a:pt x="8091" y="10385"/>
                  </a:lnTo>
                  <a:lnTo>
                    <a:pt x="8096" y="10439"/>
                  </a:lnTo>
                  <a:lnTo>
                    <a:pt x="8100" y="10493"/>
                  </a:lnTo>
                  <a:lnTo>
                    <a:pt x="8102" y="10545"/>
                  </a:lnTo>
                  <a:lnTo>
                    <a:pt x="8102" y="10597"/>
                  </a:lnTo>
                  <a:lnTo>
                    <a:pt x="8101" y="10648"/>
                  </a:lnTo>
                  <a:lnTo>
                    <a:pt x="8096" y="10698"/>
                  </a:lnTo>
                  <a:lnTo>
                    <a:pt x="8091" y="10746"/>
                  </a:lnTo>
                  <a:lnTo>
                    <a:pt x="8083" y="10793"/>
                  </a:lnTo>
                  <a:lnTo>
                    <a:pt x="8030" y="10882"/>
                  </a:lnTo>
                  <a:lnTo>
                    <a:pt x="7976" y="10969"/>
                  </a:lnTo>
                  <a:lnTo>
                    <a:pt x="7920" y="11054"/>
                  </a:lnTo>
                  <a:lnTo>
                    <a:pt x="7865" y="11138"/>
                  </a:lnTo>
                  <a:lnTo>
                    <a:pt x="7809" y="11220"/>
                  </a:lnTo>
                  <a:lnTo>
                    <a:pt x="7753" y="11301"/>
                  </a:lnTo>
                  <a:lnTo>
                    <a:pt x="7697" y="11381"/>
                  </a:lnTo>
                  <a:lnTo>
                    <a:pt x="7641" y="11461"/>
                  </a:lnTo>
                  <a:lnTo>
                    <a:pt x="7584" y="11539"/>
                  </a:lnTo>
                  <a:lnTo>
                    <a:pt x="7527" y="11617"/>
                  </a:lnTo>
                  <a:lnTo>
                    <a:pt x="7471" y="11694"/>
                  </a:lnTo>
                  <a:lnTo>
                    <a:pt x="7415" y="11771"/>
                  </a:lnTo>
                  <a:lnTo>
                    <a:pt x="7360" y="11848"/>
                  </a:lnTo>
                  <a:lnTo>
                    <a:pt x="7305" y="11925"/>
                  </a:lnTo>
                  <a:lnTo>
                    <a:pt x="7250" y="12002"/>
                  </a:lnTo>
                  <a:lnTo>
                    <a:pt x="7196" y="12079"/>
                  </a:lnTo>
                  <a:lnTo>
                    <a:pt x="7175" y="12087"/>
                  </a:lnTo>
                  <a:lnTo>
                    <a:pt x="7150" y="12092"/>
                  </a:lnTo>
                  <a:lnTo>
                    <a:pt x="7122" y="12092"/>
                  </a:lnTo>
                  <a:lnTo>
                    <a:pt x="7089" y="12089"/>
                  </a:lnTo>
                  <a:lnTo>
                    <a:pt x="7053" y="12083"/>
                  </a:lnTo>
                  <a:lnTo>
                    <a:pt x="7014" y="12074"/>
                  </a:lnTo>
                  <a:lnTo>
                    <a:pt x="6972" y="12061"/>
                  </a:lnTo>
                  <a:lnTo>
                    <a:pt x="6928" y="12046"/>
                  </a:lnTo>
                  <a:lnTo>
                    <a:pt x="6881" y="12029"/>
                  </a:lnTo>
                  <a:lnTo>
                    <a:pt x="6833" y="12009"/>
                  </a:lnTo>
                  <a:lnTo>
                    <a:pt x="6782" y="11988"/>
                  </a:lnTo>
                  <a:lnTo>
                    <a:pt x="6731" y="11965"/>
                  </a:lnTo>
                  <a:lnTo>
                    <a:pt x="6678" y="11940"/>
                  </a:lnTo>
                  <a:lnTo>
                    <a:pt x="6624" y="11915"/>
                  </a:lnTo>
                  <a:lnTo>
                    <a:pt x="6570" y="11888"/>
                  </a:lnTo>
                  <a:lnTo>
                    <a:pt x="6515" y="11860"/>
                  </a:lnTo>
                  <a:lnTo>
                    <a:pt x="6407" y="11803"/>
                  </a:lnTo>
                  <a:lnTo>
                    <a:pt x="6300" y="11747"/>
                  </a:lnTo>
                  <a:lnTo>
                    <a:pt x="6198" y="11691"/>
                  </a:lnTo>
                  <a:lnTo>
                    <a:pt x="6103" y="11639"/>
                  </a:lnTo>
                  <a:lnTo>
                    <a:pt x="6017" y="11591"/>
                  </a:lnTo>
                  <a:lnTo>
                    <a:pt x="5943" y="11551"/>
                  </a:lnTo>
                  <a:lnTo>
                    <a:pt x="5881" y="11519"/>
                  </a:lnTo>
                  <a:lnTo>
                    <a:pt x="5837" y="11497"/>
                  </a:lnTo>
                  <a:lnTo>
                    <a:pt x="5825" y="11474"/>
                  </a:lnTo>
                  <a:lnTo>
                    <a:pt x="5814" y="11449"/>
                  </a:lnTo>
                  <a:lnTo>
                    <a:pt x="5802" y="11425"/>
                  </a:lnTo>
                  <a:lnTo>
                    <a:pt x="5789" y="11398"/>
                  </a:lnTo>
                  <a:lnTo>
                    <a:pt x="5835" y="11330"/>
                  </a:lnTo>
                  <a:lnTo>
                    <a:pt x="5880" y="11259"/>
                  </a:lnTo>
                  <a:lnTo>
                    <a:pt x="5926" y="11185"/>
                  </a:lnTo>
                  <a:lnTo>
                    <a:pt x="5971" y="11108"/>
                  </a:lnTo>
                  <a:lnTo>
                    <a:pt x="6016" y="11029"/>
                  </a:lnTo>
                  <a:lnTo>
                    <a:pt x="6060" y="10949"/>
                  </a:lnTo>
                  <a:lnTo>
                    <a:pt x="6104" y="10866"/>
                  </a:lnTo>
                  <a:lnTo>
                    <a:pt x="6145" y="10781"/>
                  </a:lnTo>
                  <a:lnTo>
                    <a:pt x="6166" y="10738"/>
                  </a:lnTo>
                  <a:lnTo>
                    <a:pt x="6185" y="10696"/>
                  </a:lnTo>
                  <a:lnTo>
                    <a:pt x="6204" y="10652"/>
                  </a:lnTo>
                  <a:lnTo>
                    <a:pt x="6223" y="10608"/>
                  </a:lnTo>
                  <a:lnTo>
                    <a:pt x="6241" y="10564"/>
                  </a:lnTo>
                  <a:lnTo>
                    <a:pt x="6258" y="10520"/>
                  </a:lnTo>
                  <a:lnTo>
                    <a:pt x="6275" y="10475"/>
                  </a:lnTo>
                  <a:lnTo>
                    <a:pt x="6291" y="10431"/>
                  </a:lnTo>
                  <a:lnTo>
                    <a:pt x="6306" y="10386"/>
                  </a:lnTo>
                  <a:lnTo>
                    <a:pt x="6321" y="10340"/>
                  </a:lnTo>
                  <a:lnTo>
                    <a:pt x="6334" y="10296"/>
                  </a:lnTo>
                  <a:lnTo>
                    <a:pt x="6346" y="10250"/>
                  </a:lnTo>
                  <a:lnTo>
                    <a:pt x="6358" y="10206"/>
                  </a:lnTo>
                  <a:lnTo>
                    <a:pt x="6369" y="10160"/>
                  </a:lnTo>
                  <a:lnTo>
                    <a:pt x="6378" y="10116"/>
                  </a:lnTo>
                  <a:lnTo>
                    <a:pt x="6387" y="10070"/>
                  </a:lnTo>
                  <a:lnTo>
                    <a:pt x="6287" y="10102"/>
                  </a:lnTo>
                  <a:lnTo>
                    <a:pt x="6194" y="10134"/>
                  </a:lnTo>
                  <a:lnTo>
                    <a:pt x="6149" y="10146"/>
                  </a:lnTo>
                  <a:lnTo>
                    <a:pt x="6108" y="10158"/>
                  </a:lnTo>
                  <a:lnTo>
                    <a:pt x="6087" y="10162"/>
                  </a:lnTo>
                  <a:lnTo>
                    <a:pt x="6067" y="10166"/>
                  </a:lnTo>
                  <a:lnTo>
                    <a:pt x="6048" y="10169"/>
                  </a:lnTo>
                  <a:lnTo>
                    <a:pt x="6028" y="10170"/>
                  </a:lnTo>
                  <a:lnTo>
                    <a:pt x="6009" y="10170"/>
                  </a:lnTo>
                  <a:lnTo>
                    <a:pt x="5991" y="10169"/>
                  </a:lnTo>
                  <a:lnTo>
                    <a:pt x="5974" y="10167"/>
                  </a:lnTo>
                  <a:lnTo>
                    <a:pt x="5957" y="10163"/>
                  </a:lnTo>
                  <a:lnTo>
                    <a:pt x="5941" y="10158"/>
                  </a:lnTo>
                  <a:lnTo>
                    <a:pt x="5925" y="10151"/>
                  </a:lnTo>
                  <a:lnTo>
                    <a:pt x="5909" y="10143"/>
                  </a:lnTo>
                  <a:lnTo>
                    <a:pt x="5893" y="10133"/>
                  </a:lnTo>
                  <a:lnTo>
                    <a:pt x="5879" y="10120"/>
                  </a:lnTo>
                  <a:lnTo>
                    <a:pt x="5864" y="10106"/>
                  </a:lnTo>
                  <a:lnTo>
                    <a:pt x="5850" y="10090"/>
                  </a:lnTo>
                  <a:lnTo>
                    <a:pt x="5838" y="10072"/>
                  </a:lnTo>
                  <a:lnTo>
                    <a:pt x="5825" y="10052"/>
                  </a:lnTo>
                  <a:lnTo>
                    <a:pt x="5813" y="10029"/>
                  </a:lnTo>
                  <a:lnTo>
                    <a:pt x="5802" y="10003"/>
                  </a:lnTo>
                  <a:lnTo>
                    <a:pt x="5790" y="9976"/>
                  </a:lnTo>
                  <a:lnTo>
                    <a:pt x="5719" y="9987"/>
                  </a:lnTo>
                  <a:lnTo>
                    <a:pt x="5648" y="9998"/>
                  </a:lnTo>
                  <a:lnTo>
                    <a:pt x="5577" y="10009"/>
                  </a:lnTo>
                  <a:lnTo>
                    <a:pt x="5505" y="10018"/>
                  </a:lnTo>
                  <a:lnTo>
                    <a:pt x="5434" y="10028"/>
                  </a:lnTo>
                  <a:lnTo>
                    <a:pt x="5363" y="10037"/>
                  </a:lnTo>
                  <a:lnTo>
                    <a:pt x="5293" y="10047"/>
                  </a:lnTo>
                  <a:lnTo>
                    <a:pt x="5222" y="10055"/>
                  </a:lnTo>
                  <a:lnTo>
                    <a:pt x="5170" y="10084"/>
                  </a:lnTo>
                  <a:lnTo>
                    <a:pt x="5120" y="10111"/>
                  </a:lnTo>
                  <a:lnTo>
                    <a:pt x="5070" y="10139"/>
                  </a:lnTo>
                  <a:lnTo>
                    <a:pt x="5021" y="10166"/>
                  </a:lnTo>
                  <a:lnTo>
                    <a:pt x="4972" y="10191"/>
                  </a:lnTo>
                  <a:lnTo>
                    <a:pt x="4925" y="10216"/>
                  </a:lnTo>
                  <a:lnTo>
                    <a:pt x="4878" y="10241"/>
                  </a:lnTo>
                  <a:lnTo>
                    <a:pt x="4830" y="10265"/>
                  </a:lnTo>
                  <a:lnTo>
                    <a:pt x="4784" y="10287"/>
                  </a:lnTo>
                  <a:lnTo>
                    <a:pt x="4736" y="10309"/>
                  </a:lnTo>
                  <a:lnTo>
                    <a:pt x="4689" y="10330"/>
                  </a:lnTo>
                  <a:lnTo>
                    <a:pt x="4642" y="10349"/>
                  </a:lnTo>
                  <a:lnTo>
                    <a:pt x="4594" y="10367"/>
                  </a:lnTo>
                  <a:lnTo>
                    <a:pt x="4545" y="10383"/>
                  </a:lnTo>
                  <a:lnTo>
                    <a:pt x="4497" y="10399"/>
                  </a:lnTo>
                  <a:lnTo>
                    <a:pt x="4446" y="10413"/>
                  </a:lnTo>
                  <a:lnTo>
                    <a:pt x="4391" y="10414"/>
                  </a:lnTo>
                  <a:lnTo>
                    <a:pt x="4336" y="10416"/>
                  </a:lnTo>
                  <a:lnTo>
                    <a:pt x="4280" y="10417"/>
                  </a:lnTo>
                  <a:lnTo>
                    <a:pt x="4225" y="10418"/>
                  </a:lnTo>
                  <a:lnTo>
                    <a:pt x="4170" y="10419"/>
                  </a:lnTo>
                  <a:lnTo>
                    <a:pt x="4115" y="10420"/>
                  </a:lnTo>
                  <a:lnTo>
                    <a:pt x="4059" y="10420"/>
                  </a:lnTo>
                  <a:lnTo>
                    <a:pt x="4004" y="10421"/>
                  </a:lnTo>
                  <a:lnTo>
                    <a:pt x="3962" y="10441"/>
                  </a:lnTo>
                  <a:lnTo>
                    <a:pt x="3919" y="10463"/>
                  </a:lnTo>
                  <a:lnTo>
                    <a:pt x="3879" y="10485"/>
                  </a:lnTo>
                  <a:lnTo>
                    <a:pt x="3840" y="10507"/>
                  </a:lnTo>
                  <a:lnTo>
                    <a:pt x="3762" y="10552"/>
                  </a:lnTo>
                  <a:lnTo>
                    <a:pt x="3688" y="10598"/>
                  </a:lnTo>
                  <a:lnTo>
                    <a:pt x="3615" y="10643"/>
                  </a:lnTo>
                  <a:lnTo>
                    <a:pt x="3544" y="10686"/>
                  </a:lnTo>
                  <a:lnTo>
                    <a:pt x="3508" y="10707"/>
                  </a:lnTo>
                  <a:lnTo>
                    <a:pt x="3472" y="10727"/>
                  </a:lnTo>
                  <a:lnTo>
                    <a:pt x="3437" y="10747"/>
                  </a:lnTo>
                  <a:lnTo>
                    <a:pt x="3401" y="10765"/>
                  </a:lnTo>
                  <a:lnTo>
                    <a:pt x="3364" y="10784"/>
                  </a:lnTo>
                  <a:lnTo>
                    <a:pt x="3328" y="10800"/>
                  </a:lnTo>
                  <a:lnTo>
                    <a:pt x="3291" y="10817"/>
                  </a:lnTo>
                  <a:lnTo>
                    <a:pt x="3253" y="10832"/>
                  </a:lnTo>
                  <a:lnTo>
                    <a:pt x="3215" y="10845"/>
                  </a:lnTo>
                  <a:lnTo>
                    <a:pt x="3176" y="10858"/>
                  </a:lnTo>
                  <a:lnTo>
                    <a:pt x="3136" y="10868"/>
                  </a:lnTo>
                  <a:lnTo>
                    <a:pt x="3095" y="10878"/>
                  </a:lnTo>
                  <a:lnTo>
                    <a:pt x="3054" y="10885"/>
                  </a:lnTo>
                  <a:lnTo>
                    <a:pt x="3010" y="10892"/>
                  </a:lnTo>
                  <a:lnTo>
                    <a:pt x="2966" y="10896"/>
                  </a:lnTo>
                  <a:lnTo>
                    <a:pt x="2920" y="10898"/>
                  </a:lnTo>
                  <a:lnTo>
                    <a:pt x="2874" y="10898"/>
                  </a:lnTo>
                  <a:lnTo>
                    <a:pt x="2825" y="10897"/>
                  </a:lnTo>
                  <a:lnTo>
                    <a:pt x="2775" y="10893"/>
                  </a:lnTo>
                  <a:lnTo>
                    <a:pt x="2723" y="10886"/>
                  </a:lnTo>
                  <a:lnTo>
                    <a:pt x="2572" y="10826"/>
                  </a:lnTo>
                  <a:lnTo>
                    <a:pt x="2421" y="10764"/>
                  </a:lnTo>
                  <a:lnTo>
                    <a:pt x="2272" y="10702"/>
                  </a:lnTo>
                  <a:lnTo>
                    <a:pt x="2123" y="10637"/>
                  </a:lnTo>
                  <a:lnTo>
                    <a:pt x="1973" y="10570"/>
                  </a:lnTo>
                  <a:lnTo>
                    <a:pt x="1825" y="10504"/>
                  </a:lnTo>
                  <a:lnTo>
                    <a:pt x="1678" y="10434"/>
                  </a:lnTo>
                  <a:lnTo>
                    <a:pt x="1530" y="10364"/>
                  </a:lnTo>
                  <a:lnTo>
                    <a:pt x="1384" y="10292"/>
                  </a:lnTo>
                  <a:lnTo>
                    <a:pt x="1238" y="10219"/>
                  </a:lnTo>
                  <a:lnTo>
                    <a:pt x="1093" y="10144"/>
                  </a:lnTo>
                  <a:lnTo>
                    <a:pt x="949" y="10068"/>
                  </a:lnTo>
                  <a:lnTo>
                    <a:pt x="805" y="9990"/>
                  </a:lnTo>
                  <a:lnTo>
                    <a:pt x="661" y="9911"/>
                  </a:lnTo>
                  <a:lnTo>
                    <a:pt x="519" y="9831"/>
                  </a:lnTo>
                  <a:lnTo>
                    <a:pt x="376" y="9748"/>
                  </a:lnTo>
                  <a:lnTo>
                    <a:pt x="339" y="9712"/>
                  </a:lnTo>
                  <a:lnTo>
                    <a:pt x="304" y="9674"/>
                  </a:lnTo>
                  <a:lnTo>
                    <a:pt x="270" y="9634"/>
                  </a:lnTo>
                  <a:lnTo>
                    <a:pt x="239" y="9594"/>
                  </a:lnTo>
                  <a:lnTo>
                    <a:pt x="209" y="9554"/>
                  </a:lnTo>
                  <a:lnTo>
                    <a:pt x="182" y="9513"/>
                  </a:lnTo>
                  <a:lnTo>
                    <a:pt x="156" y="9470"/>
                  </a:lnTo>
                  <a:lnTo>
                    <a:pt x="133" y="9427"/>
                  </a:lnTo>
                  <a:lnTo>
                    <a:pt x="112" y="9382"/>
                  </a:lnTo>
                  <a:lnTo>
                    <a:pt x="92" y="9338"/>
                  </a:lnTo>
                  <a:lnTo>
                    <a:pt x="74" y="9293"/>
                  </a:lnTo>
                  <a:lnTo>
                    <a:pt x="58" y="9247"/>
                  </a:lnTo>
                  <a:lnTo>
                    <a:pt x="44" y="9200"/>
                  </a:lnTo>
                  <a:lnTo>
                    <a:pt x="31" y="9153"/>
                  </a:lnTo>
                  <a:lnTo>
                    <a:pt x="22" y="9106"/>
                  </a:lnTo>
                  <a:lnTo>
                    <a:pt x="13" y="9057"/>
                  </a:lnTo>
                  <a:lnTo>
                    <a:pt x="7" y="9008"/>
                  </a:lnTo>
                  <a:lnTo>
                    <a:pt x="3" y="8959"/>
                  </a:lnTo>
                  <a:lnTo>
                    <a:pt x="0" y="8909"/>
                  </a:lnTo>
                  <a:lnTo>
                    <a:pt x="0" y="8860"/>
                  </a:lnTo>
                  <a:lnTo>
                    <a:pt x="1" y="8810"/>
                  </a:lnTo>
                  <a:lnTo>
                    <a:pt x="3" y="8760"/>
                  </a:lnTo>
                  <a:lnTo>
                    <a:pt x="8" y="8709"/>
                  </a:lnTo>
                  <a:lnTo>
                    <a:pt x="15" y="8658"/>
                  </a:lnTo>
                  <a:lnTo>
                    <a:pt x="24" y="8607"/>
                  </a:lnTo>
                  <a:lnTo>
                    <a:pt x="35" y="8556"/>
                  </a:lnTo>
                  <a:lnTo>
                    <a:pt x="46" y="8505"/>
                  </a:lnTo>
                  <a:lnTo>
                    <a:pt x="61" y="8454"/>
                  </a:lnTo>
                  <a:lnTo>
                    <a:pt x="77" y="8403"/>
                  </a:lnTo>
                  <a:lnTo>
                    <a:pt x="95" y="8351"/>
                  </a:lnTo>
                  <a:lnTo>
                    <a:pt x="114" y="8300"/>
                  </a:lnTo>
                  <a:lnTo>
                    <a:pt x="136" y="8248"/>
                  </a:lnTo>
                  <a:lnTo>
                    <a:pt x="170" y="8215"/>
                  </a:lnTo>
                  <a:lnTo>
                    <a:pt x="204" y="8182"/>
                  </a:lnTo>
                  <a:lnTo>
                    <a:pt x="238" y="8147"/>
                  </a:lnTo>
                  <a:lnTo>
                    <a:pt x="274" y="8110"/>
                  </a:lnTo>
                  <a:lnTo>
                    <a:pt x="247" y="8058"/>
                  </a:lnTo>
                  <a:lnTo>
                    <a:pt x="222" y="8008"/>
                  </a:lnTo>
                  <a:lnTo>
                    <a:pt x="197" y="7960"/>
                  </a:lnTo>
                  <a:lnTo>
                    <a:pt x="172" y="7913"/>
                  </a:lnTo>
                  <a:lnTo>
                    <a:pt x="150" y="7866"/>
                  </a:lnTo>
                  <a:lnTo>
                    <a:pt x="130" y="7821"/>
                  </a:lnTo>
                  <a:lnTo>
                    <a:pt x="120" y="7799"/>
                  </a:lnTo>
                  <a:lnTo>
                    <a:pt x="112" y="7775"/>
                  </a:lnTo>
                  <a:lnTo>
                    <a:pt x="104" y="7752"/>
                  </a:lnTo>
                  <a:lnTo>
                    <a:pt x="98" y="7730"/>
                  </a:lnTo>
                  <a:lnTo>
                    <a:pt x="93" y="7706"/>
                  </a:lnTo>
                  <a:lnTo>
                    <a:pt x="87" y="7682"/>
                  </a:lnTo>
                  <a:lnTo>
                    <a:pt x="84" y="7659"/>
                  </a:lnTo>
                  <a:lnTo>
                    <a:pt x="82" y="7634"/>
                  </a:lnTo>
                  <a:lnTo>
                    <a:pt x="81" y="7610"/>
                  </a:lnTo>
                  <a:lnTo>
                    <a:pt x="82" y="7584"/>
                  </a:lnTo>
                  <a:lnTo>
                    <a:pt x="83" y="7559"/>
                  </a:lnTo>
                  <a:lnTo>
                    <a:pt x="86" y="7533"/>
                  </a:lnTo>
                  <a:lnTo>
                    <a:pt x="92" y="7505"/>
                  </a:lnTo>
                  <a:lnTo>
                    <a:pt x="98" y="7477"/>
                  </a:lnTo>
                  <a:lnTo>
                    <a:pt x="105" y="7449"/>
                  </a:lnTo>
                  <a:lnTo>
                    <a:pt x="116" y="7420"/>
                  </a:lnTo>
                  <a:lnTo>
                    <a:pt x="127" y="7389"/>
                  </a:lnTo>
                  <a:lnTo>
                    <a:pt x="140" y="7359"/>
                  </a:lnTo>
                  <a:lnTo>
                    <a:pt x="156" y="7327"/>
                  </a:lnTo>
                  <a:lnTo>
                    <a:pt x="173" y="7293"/>
                  </a:lnTo>
                  <a:lnTo>
                    <a:pt x="218" y="7250"/>
                  </a:lnTo>
                  <a:lnTo>
                    <a:pt x="263" y="7205"/>
                  </a:lnTo>
                  <a:lnTo>
                    <a:pt x="310" y="7162"/>
                  </a:lnTo>
                  <a:lnTo>
                    <a:pt x="358" y="7118"/>
                  </a:lnTo>
                  <a:lnTo>
                    <a:pt x="406" y="7075"/>
                  </a:lnTo>
                  <a:lnTo>
                    <a:pt x="456" y="7032"/>
                  </a:lnTo>
                  <a:lnTo>
                    <a:pt x="507" y="6989"/>
                  </a:lnTo>
                  <a:lnTo>
                    <a:pt x="558" y="6946"/>
                  </a:lnTo>
                  <a:lnTo>
                    <a:pt x="610" y="6904"/>
                  </a:lnTo>
                  <a:lnTo>
                    <a:pt x="663" y="6862"/>
                  </a:lnTo>
                  <a:lnTo>
                    <a:pt x="717" y="6820"/>
                  </a:lnTo>
                  <a:lnTo>
                    <a:pt x="771" y="6778"/>
                  </a:lnTo>
                  <a:lnTo>
                    <a:pt x="880" y="6695"/>
                  </a:lnTo>
                  <a:lnTo>
                    <a:pt x="992" y="6614"/>
                  </a:lnTo>
                  <a:lnTo>
                    <a:pt x="1104" y="6533"/>
                  </a:lnTo>
                  <a:lnTo>
                    <a:pt x="1219" y="6452"/>
                  </a:lnTo>
                  <a:lnTo>
                    <a:pt x="1333" y="6374"/>
                  </a:lnTo>
                  <a:lnTo>
                    <a:pt x="1448" y="6296"/>
                  </a:lnTo>
                  <a:lnTo>
                    <a:pt x="1561" y="6218"/>
                  </a:lnTo>
                  <a:lnTo>
                    <a:pt x="1674" y="6142"/>
                  </a:lnTo>
                  <a:lnTo>
                    <a:pt x="1786" y="6067"/>
                  </a:lnTo>
                  <a:lnTo>
                    <a:pt x="1896" y="5992"/>
                  </a:lnTo>
                  <a:lnTo>
                    <a:pt x="1964" y="5961"/>
                  </a:lnTo>
                  <a:lnTo>
                    <a:pt x="2027" y="5931"/>
                  </a:lnTo>
                  <a:lnTo>
                    <a:pt x="2089" y="5905"/>
                  </a:lnTo>
                  <a:lnTo>
                    <a:pt x="2146" y="5882"/>
                  </a:lnTo>
                  <a:lnTo>
                    <a:pt x="2174" y="5873"/>
                  </a:lnTo>
                  <a:lnTo>
                    <a:pt x="2203" y="5863"/>
                  </a:lnTo>
                  <a:lnTo>
                    <a:pt x="2231" y="5854"/>
                  </a:lnTo>
                  <a:lnTo>
                    <a:pt x="2258" y="5846"/>
                  </a:lnTo>
                  <a:lnTo>
                    <a:pt x="2286" y="5839"/>
                  </a:lnTo>
                  <a:lnTo>
                    <a:pt x="2313" y="5832"/>
                  </a:lnTo>
                  <a:lnTo>
                    <a:pt x="2341" y="5826"/>
                  </a:lnTo>
                  <a:lnTo>
                    <a:pt x="2368" y="5822"/>
                  </a:lnTo>
                  <a:lnTo>
                    <a:pt x="2396" y="5817"/>
                  </a:lnTo>
                  <a:lnTo>
                    <a:pt x="2424" y="5813"/>
                  </a:lnTo>
                  <a:lnTo>
                    <a:pt x="2452" y="5811"/>
                  </a:lnTo>
                  <a:lnTo>
                    <a:pt x="2482" y="5809"/>
                  </a:lnTo>
                  <a:lnTo>
                    <a:pt x="2511" y="5807"/>
                  </a:lnTo>
                  <a:lnTo>
                    <a:pt x="2541" y="5807"/>
                  </a:lnTo>
                  <a:lnTo>
                    <a:pt x="2573" y="5807"/>
                  </a:lnTo>
                  <a:lnTo>
                    <a:pt x="2605" y="5808"/>
                  </a:lnTo>
                  <a:lnTo>
                    <a:pt x="2637" y="5810"/>
                  </a:lnTo>
                  <a:lnTo>
                    <a:pt x="2670" y="5812"/>
                  </a:lnTo>
                  <a:lnTo>
                    <a:pt x="2705" y="5815"/>
                  </a:lnTo>
                  <a:lnTo>
                    <a:pt x="2741" y="5819"/>
                  </a:lnTo>
                  <a:lnTo>
                    <a:pt x="2817" y="5829"/>
                  </a:lnTo>
                  <a:lnTo>
                    <a:pt x="2898" y="5842"/>
                  </a:lnTo>
                  <a:lnTo>
                    <a:pt x="2947" y="5866"/>
                  </a:lnTo>
                  <a:lnTo>
                    <a:pt x="2995" y="5890"/>
                  </a:lnTo>
                  <a:lnTo>
                    <a:pt x="3045" y="5914"/>
                  </a:lnTo>
                  <a:lnTo>
                    <a:pt x="3094" y="5936"/>
                  </a:lnTo>
                  <a:lnTo>
                    <a:pt x="3194" y="5981"/>
                  </a:lnTo>
                  <a:lnTo>
                    <a:pt x="3293" y="6024"/>
                  </a:lnTo>
                  <a:lnTo>
                    <a:pt x="3394" y="6067"/>
                  </a:lnTo>
                  <a:lnTo>
                    <a:pt x="3495" y="6108"/>
                  </a:lnTo>
                  <a:lnTo>
                    <a:pt x="3597" y="6148"/>
                  </a:lnTo>
                  <a:lnTo>
                    <a:pt x="3699" y="6188"/>
                  </a:lnTo>
                  <a:lnTo>
                    <a:pt x="3801" y="6229"/>
                  </a:lnTo>
                  <a:lnTo>
                    <a:pt x="3902" y="6269"/>
                  </a:lnTo>
                  <a:lnTo>
                    <a:pt x="4004" y="6309"/>
                  </a:lnTo>
                  <a:lnTo>
                    <a:pt x="4105" y="6351"/>
                  </a:lnTo>
                  <a:lnTo>
                    <a:pt x="4205" y="6393"/>
                  </a:lnTo>
                  <a:lnTo>
                    <a:pt x="4306" y="6435"/>
                  </a:lnTo>
                  <a:lnTo>
                    <a:pt x="4405" y="6480"/>
                  </a:lnTo>
                  <a:lnTo>
                    <a:pt x="4504" y="6526"/>
                  </a:lnTo>
                  <a:lnTo>
                    <a:pt x="4528" y="6457"/>
                  </a:lnTo>
                  <a:lnTo>
                    <a:pt x="4555" y="6385"/>
                  </a:lnTo>
                  <a:lnTo>
                    <a:pt x="4569" y="6347"/>
                  </a:lnTo>
                  <a:lnTo>
                    <a:pt x="4582" y="6308"/>
                  </a:lnTo>
                  <a:lnTo>
                    <a:pt x="4595" y="6270"/>
                  </a:lnTo>
                  <a:lnTo>
                    <a:pt x="4608" y="6230"/>
                  </a:lnTo>
                  <a:lnTo>
                    <a:pt x="4618" y="6190"/>
                  </a:lnTo>
                  <a:lnTo>
                    <a:pt x="4629" y="6149"/>
                  </a:lnTo>
                  <a:lnTo>
                    <a:pt x="4637" y="6108"/>
                  </a:lnTo>
                  <a:lnTo>
                    <a:pt x="4643" y="6066"/>
                  </a:lnTo>
                  <a:lnTo>
                    <a:pt x="4646" y="6045"/>
                  </a:lnTo>
                  <a:lnTo>
                    <a:pt x="4647" y="6024"/>
                  </a:lnTo>
                  <a:lnTo>
                    <a:pt x="4648" y="6003"/>
                  </a:lnTo>
                  <a:lnTo>
                    <a:pt x="4649" y="5982"/>
                  </a:lnTo>
                  <a:lnTo>
                    <a:pt x="4649" y="5961"/>
                  </a:lnTo>
                  <a:lnTo>
                    <a:pt x="4648" y="5939"/>
                  </a:lnTo>
                  <a:lnTo>
                    <a:pt x="4646" y="5918"/>
                  </a:lnTo>
                  <a:lnTo>
                    <a:pt x="4644" y="5897"/>
                  </a:lnTo>
                  <a:lnTo>
                    <a:pt x="4598" y="5921"/>
                  </a:lnTo>
                  <a:lnTo>
                    <a:pt x="4554" y="5947"/>
                  </a:lnTo>
                  <a:lnTo>
                    <a:pt x="4510" y="5974"/>
                  </a:lnTo>
                  <a:lnTo>
                    <a:pt x="4467" y="6001"/>
                  </a:lnTo>
                  <a:lnTo>
                    <a:pt x="4384" y="6056"/>
                  </a:lnTo>
                  <a:lnTo>
                    <a:pt x="4302" y="6109"/>
                  </a:lnTo>
                  <a:lnTo>
                    <a:pt x="4260" y="6134"/>
                  </a:lnTo>
                  <a:lnTo>
                    <a:pt x="4220" y="6159"/>
                  </a:lnTo>
                  <a:lnTo>
                    <a:pt x="4179" y="6181"/>
                  </a:lnTo>
                  <a:lnTo>
                    <a:pt x="4136" y="6202"/>
                  </a:lnTo>
                  <a:lnTo>
                    <a:pt x="4115" y="6212"/>
                  </a:lnTo>
                  <a:lnTo>
                    <a:pt x="4094" y="6221"/>
                  </a:lnTo>
                  <a:lnTo>
                    <a:pt x="4073" y="6230"/>
                  </a:lnTo>
                  <a:lnTo>
                    <a:pt x="4051" y="6237"/>
                  </a:lnTo>
                  <a:lnTo>
                    <a:pt x="4028" y="6245"/>
                  </a:lnTo>
                  <a:lnTo>
                    <a:pt x="4006" y="6251"/>
                  </a:lnTo>
                  <a:lnTo>
                    <a:pt x="3984" y="6257"/>
                  </a:lnTo>
                  <a:lnTo>
                    <a:pt x="3962" y="6263"/>
                  </a:lnTo>
                  <a:lnTo>
                    <a:pt x="3723" y="6184"/>
                  </a:lnTo>
                  <a:lnTo>
                    <a:pt x="3534" y="6122"/>
                  </a:lnTo>
                  <a:lnTo>
                    <a:pt x="3456" y="6095"/>
                  </a:lnTo>
                  <a:lnTo>
                    <a:pt x="3391" y="6071"/>
                  </a:lnTo>
                  <a:lnTo>
                    <a:pt x="3336" y="6049"/>
                  </a:lnTo>
                  <a:lnTo>
                    <a:pt x="3292" y="6027"/>
                  </a:lnTo>
                  <a:lnTo>
                    <a:pt x="3259" y="6008"/>
                  </a:lnTo>
                  <a:lnTo>
                    <a:pt x="3237" y="5988"/>
                  </a:lnTo>
                  <a:lnTo>
                    <a:pt x="3225" y="5969"/>
                  </a:lnTo>
                  <a:lnTo>
                    <a:pt x="3224" y="5949"/>
                  </a:lnTo>
                  <a:lnTo>
                    <a:pt x="3233" y="5929"/>
                  </a:lnTo>
                  <a:lnTo>
                    <a:pt x="3253" y="5907"/>
                  </a:lnTo>
                  <a:lnTo>
                    <a:pt x="3281" y="5882"/>
                  </a:lnTo>
                  <a:lnTo>
                    <a:pt x="3321" y="5855"/>
                  </a:lnTo>
                  <a:lnTo>
                    <a:pt x="3368" y="5825"/>
                  </a:lnTo>
                  <a:lnTo>
                    <a:pt x="3427" y="5791"/>
                  </a:lnTo>
                  <a:lnTo>
                    <a:pt x="3493" y="5754"/>
                  </a:lnTo>
                  <a:lnTo>
                    <a:pt x="3570" y="5713"/>
                  </a:lnTo>
                  <a:lnTo>
                    <a:pt x="3654" y="5665"/>
                  </a:lnTo>
                  <a:lnTo>
                    <a:pt x="3749" y="5613"/>
                  </a:lnTo>
                  <a:lnTo>
                    <a:pt x="3850" y="5555"/>
                  </a:lnTo>
                  <a:lnTo>
                    <a:pt x="3962" y="5490"/>
                  </a:lnTo>
                  <a:lnTo>
                    <a:pt x="4080" y="5418"/>
                  </a:lnTo>
                  <a:lnTo>
                    <a:pt x="4206" y="5338"/>
                  </a:lnTo>
                  <a:lnTo>
                    <a:pt x="4342" y="5251"/>
                  </a:lnTo>
                  <a:lnTo>
                    <a:pt x="4484" y="5155"/>
                  </a:lnTo>
                  <a:lnTo>
                    <a:pt x="4634" y="5050"/>
                  </a:lnTo>
                  <a:lnTo>
                    <a:pt x="4791" y="4937"/>
                  </a:lnTo>
                  <a:lnTo>
                    <a:pt x="4955" y="4813"/>
                  </a:lnTo>
                  <a:lnTo>
                    <a:pt x="5127" y="4677"/>
                  </a:lnTo>
                  <a:lnTo>
                    <a:pt x="5131" y="4664"/>
                  </a:lnTo>
                  <a:lnTo>
                    <a:pt x="5134" y="4649"/>
                  </a:lnTo>
                  <a:lnTo>
                    <a:pt x="5138" y="4635"/>
                  </a:lnTo>
                  <a:lnTo>
                    <a:pt x="5139" y="4618"/>
                  </a:lnTo>
                  <a:lnTo>
                    <a:pt x="5140" y="4600"/>
                  </a:lnTo>
                  <a:lnTo>
                    <a:pt x="5140" y="4582"/>
                  </a:lnTo>
                  <a:lnTo>
                    <a:pt x="5140" y="4562"/>
                  </a:lnTo>
                  <a:lnTo>
                    <a:pt x="5138" y="4543"/>
                  </a:lnTo>
                  <a:lnTo>
                    <a:pt x="5135" y="4522"/>
                  </a:lnTo>
                  <a:lnTo>
                    <a:pt x="5132" y="4502"/>
                  </a:lnTo>
                  <a:lnTo>
                    <a:pt x="5129" y="4481"/>
                  </a:lnTo>
                  <a:lnTo>
                    <a:pt x="5125" y="4459"/>
                  </a:lnTo>
                  <a:lnTo>
                    <a:pt x="5120" y="4436"/>
                  </a:lnTo>
                  <a:lnTo>
                    <a:pt x="5113" y="4414"/>
                  </a:lnTo>
                  <a:lnTo>
                    <a:pt x="5106" y="4391"/>
                  </a:lnTo>
                  <a:lnTo>
                    <a:pt x="5098" y="4368"/>
                  </a:lnTo>
                  <a:lnTo>
                    <a:pt x="5090" y="4345"/>
                  </a:lnTo>
                  <a:lnTo>
                    <a:pt x="5081" y="4323"/>
                  </a:lnTo>
                  <a:lnTo>
                    <a:pt x="5071" y="4300"/>
                  </a:lnTo>
                  <a:lnTo>
                    <a:pt x="5060" y="4277"/>
                  </a:lnTo>
                  <a:lnTo>
                    <a:pt x="5049" y="4254"/>
                  </a:lnTo>
                  <a:lnTo>
                    <a:pt x="5037" y="4232"/>
                  </a:lnTo>
                  <a:lnTo>
                    <a:pt x="5023" y="4211"/>
                  </a:lnTo>
                  <a:lnTo>
                    <a:pt x="5010" y="4188"/>
                  </a:lnTo>
                  <a:lnTo>
                    <a:pt x="4996" y="4168"/>
                  </a:lnTo>
                  <a:lnTo>
                    <a:pt x="4981" y="4147"/>
                  </a:lnTo>
                  <a:lnTo>
                    <a:pt x="4965" y="4128"/>
                  </a:lnTo>
                  <a:lnTo>
                    <a:pt x="4948" y="4108"/>
                  </a:lnTo>
                  <a:lnTo>
                    <a:pt x="4930" y="4090"/>
                  </a:lnTo>
                  <a:lnTo>
                    <a:pt x="4912" y="4072"/>
                  </a:lnTo>
                  <a:lnTo>
                    <a:pt x="4893" y="4056"/>
                  </a:lnTo>
                  <a:lnTo>
                    <a:pt x="4874" y="4040"/>
                  </a:lnTo>
                  <a:lnTo>
                    <a:pt x="4839" y="4014"/>
                  </a:lnTo>
                  <a:lnTo>
                    <a:pt x="4804" y="3990"/>
                  </a:lnTo>
                  <a:lnTo>
                    <a:pt x="4768" y="3967"/>
                  </a:lnTo>
                  <a:lnTo>
                    <a:pt x="4732" y="3944"/>
                  </a:lnTo>
                  <a:lnTo>
                    <a:pt x="4658" y="3902"/>
                  </a:lnTo>
                  <a:lnTo>
                    <a:pt x="4582" y="3861"/>
                  </a:lnTo>
                  <a:lnTo>
                    <a:pt x="4504" y="3819"/>
                  </a:lnTo>
                  <a:lnTo>
                    <a:pt x="4425" y="3776"/>
                  </a:lnTo>
                  <a:lnTo>
                    <a:pt x="4384" y="3754"/>
                  </a:lnTo>
                  <a:lnTo>
                    <a:pt x="4344" y="3729"/>
                  </a:lnTo>
                  <a:lnTo>
                    <a:pt x="4304" y="3705"/>
                  </a:lnTo>
                  <a:lnTo>
                    <a:pt x="4262" y="3678"/>
                  </a:lnTo>
                  <a:lnTo>
                    <a:pt x="4222" y="3651"/>
                  </a:lnTo>
                  <a:lnTo>
                    <a:pt x="4181" y="3621"/>
                  </a:lnTo>
                  <a:lnTo>
                    <a:pt x="4139" y="3590"/>
                  </a:lnTo>
                  <a:lnTo>
                    <a:pt x="4097" y="3557"/>
                  </a:lnTo>
                  <a:lnTo>
                    <a:pt x="4056" y="3520"/>
                  </a:lnTo>
                  <a:lnTo>
                    <a:pt x="4014" y="3482"/>
                  </a:lnTo>
                  <a:lnTo>
                    <a:pt x="3972" y="3442"/>
                  </a:lnTo>
                  <a:lnTo>
                    <a:pt x="3931" y="3399"/>
                  </a:lnTo>
                  <a:lnTo>
                    <a:pt x="3889" y="3352"/>
                  </a:lnTo>
                  <a:lnTo>
                    <a:pt x="3847" y="3302"/>
                  </a:lnTo>
                  <a:lnTo>
                    <a:pt x="3805" y="3248"/>
                  </a:lnTo>
                  <a:lnTo>
                    <a:pt x="3764" y="3192"/>
                  </a:lnTo>
                  <a:lnTo>
                    <a:pt x="3722" y="3131"/>
                  </a:lnTo>
                  <a:lnTo>
                    <a:pt x="3681" y="3067"/>
                  </a:lnTo>
                  <a:lnTo>
                    <a:pt x="3640" y="2998"/>
                  </a:lnTo>
                  <a:lnTo>
                    <a:pt x="3598" y="2926"/>
                  </a:lnTo>
                  <a:lnTo>
                    <a:pt x="3565" y="2884"/>
                  </a:lnTo>
                  <a:lnTo>
                    <a:pt x="3534" y="2847"/>
                  </a:lnTo>
                  <a:lnTo>
                    <a:pt x="3503" y="2815"/>
                  </a:lnTo>
                  <a:lnTo>
                    <a:pt x="3473" y="2785"/>
                  </a:lnTo>
                  <a:lnTo>
                    <a:pt x="3445" y="2758"/>
                  </a:lnTo>
                  <a:lnTo>
                    <a:pt x="3416" y="2734"/>
                  </a:lnTo>
                  <a:lnTo>
                    <a:pt x="3386" y="2713"/>
                  </a:lnTo>
                  <a:lnTo>
                    <a:pt x="3357" y="2694"/>
                  </a:lnTo>
                  <a:lnTo>
                    <a:pt x="3326" y="2677"/>
                  </a:lnTo>
                  <a:lnTo>
                    <a:pt x="3293" y="2661"/>
                  </a:lnTo>
                  <a:lnTo>
                    <a:pt x="3258" y="2646"/>
                  </a:lnTo>
                  <a:lnTo>
                    <a:pt x="3222" y="2631"/>
                  </a:lnTo>
                  <a:lnTo>
                    <a:pt x="3183" y="2617"/>
                  </a:lnTo>
                  <a:lnTo>
                    <a:pt x="3140" y="2604"/>
                  </a:lnTo>
                  <a:lnTo>
                    <a:pt x="3094" y="2590"/>
                  </a:lnTo>
                  <a:lnTo>
                    <a:pt x="3044" y="2574"/>
                  </a:lnTo>
                  <a:lnTo>
                    <a:pt x="3026" y="2561"/>
                  </a:lnTo>
                  <a:lnTo>
                    <a:pt x="3010" y="2550"/>
                  </a:lnTo>
                  <a:lnTo>
                    <a:pt x="2994" y="2537"/>
                  </a:lnTo>
                  <a:lnTo>
                    <a:pt x="2981" y="2525"/>
                  </a:lnTo>
                  <a:lnTo>
                    <a:pt x="2968" y="2512"/>
                  </a:lnTo>
                  <a:lnTo>
                    <a:pt x="2956" y="2501"/>
                  </a:lnTo>
                  <a:lnTo>
                    <a:pt x="2947" y="2489"/>
                  </a:lnTo>
                  <a:lnTo>
                    <a:pt x="2938" y="2477"/>
                  </a:lnTo>
                  <a:lnTo>
                    <a:pt x="2931" y="2466"/>
                  </a:lnTo>
                  <a:lnTo>
                    <a:pt x="2924" y="2453"/>
                  </a:lnTo>
                  <a:lnTo>
                    <a:pt x="2919" y="2441"/>
                  </a:lnTo>
                  <a:lnTo>
                    <a:pt x="2915" y="2429"/>
                  </a:lnTo>
                  <a:lnTo>
                    <a:pt x="2913" y="2416"/>
                  </a:lnTo>
                  <a:lnTo>
                    <a:pt x="2912" y="2403"/>
                  </a:lnTo>
                  <a:lnTo>
                    <a:pt x="2912" y="2391"/>
                  </a:lnTo>
                  <a:lnTo>
                    <a:pt x="2913" y="2377"/>
                  </a:lnTo>
                  <a:lnTo>
                    <a:pt x="2915" y="2363"/>
                  </a:lnTo>
                  <a:lnTo>
                    <a:pt x="2918" y="2349"/>
                  </a:lnTo>
                  <a:lnTo>
                    <a:pt x="2923" y="2334"/>
                  </a:lnTo>
                  <a:lnTo>
                    <a:pt x="2930" y="2320"/>
                  </a:lnTo>
                  <a:lnTo>
                    <a:pt x="2936" y="2305"/>
                  </a:lnTo>
                  <a:lnTo>
                    <a:pt x="2945" y="2288"/>
                  </a:lnTo>
                  <a:lnTo>
                    <a:pt x="2954" y="2272"/>
                  </a:lnTo>
                  <a:lnTo>
                    <a:pt x="2965" y="2254"/>
                  </a:lnTo>
                  <a:lnTo>
                    <a:pt x="2990" y="2218"/>
                  </a:lnTo>
                  <a:lnTo>
                    <a:pt x="3020" y="2177"/>
                  </a:lnTo>
                  <a:lnTo>
                    <a:pt x="3054" y="2135"/>
                  </a:lnTo>
                  <a:lnTo>
                    <a:pt x="3092" y="2088"/>
                  </a:lnTo>
                  <a:lnTo>
                    <a:pt x="3092" y="2066"/>
                  </a:lnTo>
                  <a:lnTo>
                    <a:pt x="3089" y="2044"/>
                  </a:lnTo>
                  <a:lnTo>
                    <a:pt x="3083" y="2020"/>
                  </a:lnTo>
                  <a:lnTo>
                    <a:pt x="3076" y="1993"/>
                  </a:lnTo>
                  <a:lnTo>
                    <a:pt x="3066" y="1967"/>
                  </a:lnTo>
                  <a:lnTo>
                    <a:pt x="3056" y="1939"/>
                  </a:lnTo>
                  <a:lnTo>
                    <a:pt x="3043" y="1909"/>
                  </a:lnTo>
                  <a:lnTo>
                    <a:pt x="3029" y="1880"/>
                  </a:lnTo>
                  <a:lnTo>
                    <a:pt x="3013" y="1850"/>
                  </a:lnTo>
                  <a:lnTo>
                    <a:pt x="2997" y="1818"/>
                  </a:lnTo>
                  <a:lnTo>
                    <a:pt x="2979" y="1786"/>
                  </a:lnTo>
                  <a:lnTo>
                    <a:pt x="2959" y="1755"/>
                  </a:lnTo>
                  <a:lnTo>
                    <a:pt x="2919" y="1689"/>
                  </a:lnTo>
                  <a:lnTo>
                    <a:pt x="2876" y="1623"/>
                  </a:lnTo>
                  <a:lnTo>
                    <a:pt x="2830" y="1557"/>
                  </a:lnTo>
                  <a:lnTo>
                    <a:pt x="2784" y="1494"/>
                  </a:lnTo>
                  <a:lnTo>
                    <a:pt x="2737" y="1430"/>
                  </a:lnTo>
                  <a:lnTo>
                    <a:pt x="2691" y="1371"/>
                  </a:lnTo>
                  <a:lnTo>
                    <a:pt x="2648" y="1315"/>
                  </a:lnTo>
                  <a:lnTo>
                    <a:pt x="2608" y="1263"/>
                  </a:lnTo>
                  <a:lnTo>
                    <a:pt x="2571" y="1216"/>
                  </a:lnTo>
                  <a:lnTo>
                    <a:pt x="2539" y="1175"/>
                  </a:lnTo>
                  <a:lnTo>
                    <a:pt x="2505" y="1144"/>
                  </a:lnTo>
                  <a:lnTo>
                    <a:pt x="2475" y="1117"/>
                  </a:lnTo>
                  <a:lnTo>
                    <a:pt x="2447" y="1094"/>
                  </a:lnTo>
                  <a:lnTo>
                    <a:pt x="2420" y="1073"/>
                  </a:lnTo>
                  <a:lnTo>
                    <a:pt x="2395" y="1053"/>
                  </a:lnTo>
                  <a:lnTo>
                    <a:pt x="2373" y="1035"/>
                  </a:lnTo>
                  <a:lnTo>
                    <a:pt x="2351" y="1016"/>
                  </a:lnTo>
                  <a:lnTo>
                    <a:pt x="2331" y="998"/>
                  </a:lnTo>
                  <a:lnTo>
                    <a:pt x="2312" y="979"/>
                  </a:lnTo>
                  <a:lnTo>
                    <a:pt x="2295" y="958"/>
                  </a:lnTo>
                  <a:lnTo>
                    <a:pt x="2287" y="948"/>
                  </a:lnTo>
                  <a:lnTo>
                    <a:pt x="2279" y="936"/>
                  </a:lnTo>
                  <a:lnTo>
                    <a:pt x="2271" y="925"/>
                  </a:lnTo>
                  <a:lnTo>
                    <a:pt x="2263" y="912"/>
                  </a:lnTo>
                  <a:lnTo>
                    <a:pt x="2256" y="899"/>
                  </a:lnTo>
                  <a:lnTo>
                    <a:pt x="2249" y="884"/>
                  </a:lnTo>
                  <a:lnTo>
                    <a:pt x="2242" y="869"/>
                  </a:lnTo>
                  <a:lnTo>
                    <a:pt x="2235" y="853"/>
                  </a:lnTo>
                  <a:lnTo>
                    <a:pt x="2222" y="816"/>
                  </a:lnTo>
                  <a:lnTo>
                    <a:pt x="2209" y="776"/>
                  </a:lnTo>
                  <a:lnTo>
                    <a:pt x="2289" y="718"/>
                  </a:lnTo>
                  <a:lnTo>
                    <a:pt x="2353" y="671"/>
                  </a:lnTo>
                  <a:lnTo>
                    <a:pt x="2406" y="633"/>
                  </a:lnTo>
                  <a:lnTo>
                    <a:pt x="2457" y="599"/>
                  </a:lnTo>
                  <a:lnTo>
                    <a:pt x="2510" y="565"/>
                  </a:lnTo>
                  <a:lnTo>
                    <a:pt x="2572" y="526"/>
                  </a:lnTo>
                  <a:lnTo>
                    <a:pt x="2649" y="478"/>
                  </a:lnTo>
                  <a:lnTo>
                    <a:pt x="2749" y="418"/>
                  </a:lnTo>
                  <a:lnTo>
                    <a:pt x="2815" y="386"/>
                  </a:lnTo>
                  <a:lnTo>
                    <a:pt x="2883" y="355"/>
                  </a:lnTo>
                  <a:lnTo>
                    <a:pt x="2953" y="324"/>
                  </a:lnTo>
                  <a:lnTo>
                    <a:pt x="3025" y="293"/>
                  </a:lnTo>
                  <a:lnTo>
                    <a:pt x="3097" y="263"/>
                  </a:lnTo>
                  <a:lnTo>
                    <a:pt x="3171" y="233"/>
                  </a:lnTo>
                  <a:lnTo>
                    <a:pt x="3247" y="206"/>
                  </a:lnTo>
                  <a:lnTo>
                    <a:pt x="3323" y="178"/>
                  </a:lnTo>
                  <a:lnTo>
                    <a:pt x="3400" y="153"/>
                  </a:lnTo>
                  <a:lnTo>
                    <a:pt x="3477" y="129"/>
                  </a:lnTo>
                  <a:lnTo>
                    <a:pt x="3556" y="105"/>
                  </a:lnTo>
                  <a:lnTo>
                    <a:pt x="3635" y="84"/>
                  </a:lnTo>
                  <a:lnTo>
                    <a:pt x="3714" y="65"/>
                  </a:lnTo>
                  <a:lnTo>
                    <a:pt x="3794" y="48"/>
                  </a:lnTo>
                  <a:lnTo>
                    <a:pt x="3874" y="34"/>
                  </a:lnTo>
                  <a:lnTo>
                    <a:pt x="3954" y="21"/>
                  </a:lnTo>
                  <a:lnTo>
                    <a:pt x="4034" y="12"/>
                  </a:lnTo>
                  <a:lnTo>
                    <a:pt x="4114" y="6"/>
                  </a:lnTo>
                  <a:lnTo>
                    <a:pt x="4194" y="1"/>
                  </a:lnTo>
                  <a:lnTo>
                    <a:pt x="4273" y="0"/>
                  </a:lnTo>
                  <a:lnTo>
                    <a:pt x="4353" y="2"/>
                  </a:lnTo>
                  <a:lnTo>
                    <a:pt x="4431" y="9"/>
                  </a:lnTo>
                  <a:lnTo>
                    <a:pt x="4508" y="18"/>
                  </a:lnTo>
                  <a:lnTo>
                    <a:pt x="4586" y="31"/>
                  </a:lnTo>
                  <a:lnTo>
                    <a:pt x="4662" y="48"/>
                  </a:lnTo>
                  <a:lnTo>
                    <a:pt x="4737" y="69"/>
                  </a:lnTo>
                  <a:lnTo>
                    <a:pt x="4811" y="95"/>
                  </a:lnTo>
                  <a:lnTo>
                    <a:pt x="4883" y="124"/>
                  </a:lnTo>
                  <a:lnTo>
                    <a:pt x="4955" y="158"/>
                  </a:lnTo>
                  <a:lnTo>
                    <a:pt x="5025" y="197"/>
                  </a:lnTo>
                  <a:lnTo>
                    <a:pt x="5094" y="241"/>
                  </a:lnTo>
                  <a:lnTo>
                    <a:pt x="5161" y="291"/>
                  </a:lnTo>
                  <a:lnTo>
                    <a:pt x="5237" y="394"/>
                  </a:lnTo>
                  <a:lnTo>
                    <a:pt x="5307" y="488"/>
                  </a:lnTo>
                  <a:lnTo>
                    <a:pt x="5372" y="575"/>
                  </a:lnTo>
                  <a:lnTo>
                    <a:pt x="5432" y="654"/>
                  </a:lnTo>
                  <a:lnTo>
                    <a:pt x="5462" y="691"/>
                  </a:lnTo>
                  <a:lnTo>
                    <a:pt x="5490" y="726"/>
                  </a:lnTo>
                  <a:lnTo>
                    <a:pt x="5519" y="759"/>
                  </a:lnTo>
                  <a:lnTo>
                    <a:pt x="5549" y="791"/>
                  </a:lnTo>
                  <a:lnTo>
                    <a:pt x="5577" y="821"/>
                  </a:lnTo>
                  <a:lnTo>
                    <a:pt x="5606" y="849"/>
                  </a:lnTo>
                  <a:lnTo>
                    <a:pt x="5635" y="876"/>
                  </a:lnTo>
                  <a:lnTo>
                    <a:pt x="5665" y="901"/>
                  </a:lnTo>
                  <a:lnTo>
                    <a:pt x="5697" y="925"/>
                  </a:lnTo>
                  <a:lnTo>
                    <a:pt x="5729" y="947"/>
                  </a:lnTo>
                  <a:lnTo>
                    <a:pt x="5761" y="967"/>
                  </a:lnTo>
                  <a:lnTo>
                    <a:pt x="5796" y="986"/>
                  </a:lnTo>
                  <a:lnTo>
                    <a:pt x="5832" y="1004"/>
                  </a:lnTo>
                  <a:lnTo>
                    <a:pt x="5870" y="1021"/>
                  </a:lnTo>
                  <a:lnTo>
                    <a:pt x="5910" y="1036"/>
                  </a:lnTo>
                  <a:lnTo>
                    <a:pt x="5951" y="1050"/>
                  </a:lnTo>
                  <a:lnTo>
                    <a:pt x="5995" y="1063"/>
                  </a:lnTo>
                  <a:lnTo>
                    <a:pt x="6041" y="1075"/>
                  </a:lnTo>
                  <a:lnTo>
                    <a:pt x="6090" y="1085"/>
                  </a:lnTo>
                  <a:lnTo>
                    <a:pt x="6142" y="1094"/>
                  </a:lnTo>
                  <a:lnTo>
                    <a:pt x="6197" y="1103"/>
                  </a:lnTo>
                  <a:lnTo>
                    <a:pt x="6254" y="1110"/>
                  </a:lnTo>
                  <a:lnTo>
                    <a:pt x="6316" y="1116"/>
                  </a:lnTo>
                  <a:lnTo>
                    <a:pt x="6380" y="1122"/>
                  </a:lnTo>
                  <a:lnTo>
                    <a:pt x="6412" y="1115"/>
                  </a:lnTo>
                  <a:lnTo>
                    <a:pt x="6441" y="1110"/>
                  </a:lnTo>
                  <a:lnTo>
                    <a:pt x="6467" y="1107"/>
                  </a:lnTo>
                  <a:lnTo>
                    <a:pt x="6492" y="1106"/>
                  </a:lnTo>
                  <a:lnTo>
                    <a:pt x="6516" y="1107"/>
                  </a:lnTo>
                  <a:lnTo>
                    <a:pt x="6538" y="1110"/>
                  </a:lnTo>
                  <a:lnTo>
                    <a:pt x="6548" y="1112"/>
                  </a:lnTo>
                  <a:lnTo>
                    <a:pt x="6558" y="1114"/>
                  </a:lnTo>
                  <a:lnTo>
                    <a:pt x="6568" y="1117"/>
                  </a:lnTo>
                  <a:lnTo>
                    <a:pt x="6578" y="1122"/>
                  </a:lnTo>
                  <a:lnTo>
                    <a:pt x="6587" y="1126"/>
                  </a:lnTo>
                  <a:lnTo>
                    <a:pt x="6596" y="1130"/>
                  </a:lnTo>
                  <a:lnTo>
                    <a:pt x="6606" y="1136"/>
                  </a:lnTo>
                  <a:lnTo>
                    <a:pt x="6614" y="1142"/>
                  </a:lnTo>
                  <a:lnTo>
                    <a:pt x="6632" y="1155"/>
                  </a:lnTo>
                  <a:lnTo>
                    <a:pt x="6649" y="1170"/>
                  </a:lnTo>
                  <a:lnTo>
                    <a:pt x="6666" y="1189"/>
                  </a:lnTo>
                  <a:lnTo>
                    <a:pt x="6684" y="1209"/>
                  </a:lnTo>
                  <a:lnTo>
                    <a:pt x="6701" y="1231"/>
                  </a:lnTo>
                  <a:lnTo>
                    <a:pt x="6720" y="1255"/>
                  </a:lnTo>
                  <a:close/>
                  <a:moveTo>
                    <a:pt x="8369" y="7795"/>
                  </a:moveTo>
                  <a:lnTo>
                    <a:pt x="8315" y="7856"/>
                  </a:lnTo>
                  <a:lnTo>
                    <a:pt x="8261" y="7916"/>
                  </a:lnTo>
                  <a:lnTo>
                    <a:pt x="8208" y="7976"/>
                  </a:lnTo>
                  <a:lnTo>
                    <a:pt x="8154" y="8033"/>
                  </a:lnTo>
                  <a:lnTo>
                    <a:pt x="8100" y="8090"/>
                  </a:lnTo>
                  <a:lnTo>
                    <a:pt x="8045" y="8145"/>
                  </a:lnTo>
                  <a:lnTo>
                    <a:pt x="7991" y="8200"/>
                  </a:lnTo>
                  <a:lnTo>
                    <a:pt x="7937" y="8252"/>
                  </a:lnTo>
                  <a:lnTo>
                    <a:pt x="7883" y="8303"/>
                  </a:lnTo>
                  <a:lnTo>
                    <a:pt x="7828" y="8352"/>
                  </a:lnTo>
                  <a:lnTo>
                    <a:pt x="7772" y="8400"/>
                  </a:lnTo>
                  <a:lnTo>
                    <a:pt x="7716" y="8444"/>
                  </a:lnTo>
                  <a:lnTo>
                    <a:pt x="7687" y="8466"/>
                  </a:lnTo>
                  <a:lnTo>
                    <a:pt x="7659" y="8488"/>
                  </a:lnTo>
                  <a:lnTo>
                    <a:pt x="7630" y="8508"/>
                  </a:lnTo>
                  <a:lnTo>
                    <a:pt x="7602" y="8528"/>
                  </a:lnTo>
                  <a:lnTo>
                    <a:pt x="7572" y="8547"/>
                  </a:lnTo>
                  <a:lnTo>
                    <a:pt x="7542" y="8566"/>
                  </a:lnTo>
                  <a:lnTo>
                    <a:pt x="7513" y="8584"/>
                  </a:lnTo>
                  <a:lnTo>
                    <a:pt x="7483" y="8601"/>
                  </a:lnTo>
                  <a:lnTo>
                    <a:pt x="7479" y="8621"/>
                  </a:lnTo>
                  <a:lnTo>
                    <a:pt x="7474" y="8637"/>
                  </a:lnTo>
                  <a:lnTo>
                    <a:pt x="7471" y="8649"/>
                  </a:lnTo>
                  <a:lnTo>
                    <a:pt x="7467" y="8657"/>
                  </a:lnTo>
                  <a:lnTo>
                    <a:pt x="7463" y="8662"/>
                  </a:lnTo>
                  <a:lnTo>
                    <a:pt x="7458" y="8668"/>
                  </a:lnTo>
                  <a:lnTo>
                    <a:pt x="7451" y="8671"/>
                  </a:lnTo>
                  <a:lnTo>
                    <a:pt x="7442" y="8676"/>
                  </a:lnTo>
                  <a:lnTo>
                    <a:pt x="7302" y="8493"/>
                  </a:lnTo>
                  <a:lnTo>
                    <a:pt x="7179" y="8333"/>
                  </a:lnTo>
                  <a:lnTo>
                    <a:pt x="7073" y="8193"/>
                  </a:lnTo>
                  <a:lnTo>
                    <a:pt x="6981" y="8073"/>
                  </a:lnTo>
                  <a:lnTo>
                    <a:pt x="6903" y="7971"/>
                  </a:lnTo>
                  <a:lnTo>
                    <a:pt x="6838" y="7887"/>
                  </a:lnTo>
                  <a:lnTo>
                    <a:pt x="6785" y="7816"/>
                  </a:lnTo>
                  <a:lnTo>
                    <a:pt x="6741" y="7757"/>
                  </a:lnTo>
                  <a:lnTo>
                    <a:pt x="6706" y="7712"/>
                  </a:lnTo>
                  <a:lnTo>
                    <a:pt x="6680" y="7675"/>
                  </a:lnTo>
                  <a:lnTo>
                    <a:pt x="6660" y="7646"/>
                  </a:lnTo>
                  <a:lnTo>
                    <a:pt x="6645" y="7624"/>
                  </a:lnTo>
                  <a:lnTo>
                    <a:pt x="6633" y="7607"/>
                  </a:lnTo>
                  <a:lnTo>
                    <a:pt x="6626" y="7593"/>
                  </a:lnTo>
                  <a:lnTo>
                    <a:pt x="6620" y="7581"/>
                  </a:lnTo>
                  <a:lnTo>
                    <a:pt x="6613" y="7569"/>
                  </a:lnTo>
                  <a:lnTo>
                    <a:pt x="6608" y="7487"/>
                  </a:lnTo>
                  <a:lnTo>
                    <a:pt x="6602" y="7402"/>
                  </a:lnTo>
                  <a:lnTo>
                    <a:pt x="6595" y="7317"/>
                  </a:lnTo>
                  <a:lnTo>
                    <a:pt x="6588" y="7230"/>
                  </a:lnTo>
                  <a:lnTo>
                    <a:pt x="6579" y="7142"/>
                  </a:lnTo>
                  <a:lnTo>
                    <a:pt x="6570" y="7053"/>
                  </a:lnTo>
                  <a:lnTo>
                    <a:pt x="6560" y="6963"/>
                  </a:lnTo>
                  <a:lnTo>
                    <a:pt x="6551" y="6872"/>
                  </a:lnTo>
                  <a:lnTo>
                    <a:pt x="6540" y="6781"/>
                  </a:lnTo>
                  <a:lnTo>
                    <a:pt x="6530" y="6689"/>
                  </a:lnTo>
                  <a:lnTo>
                    <a:pt x="6518" y="6597"/>
                  </a:lnTo>
                  <a:lnTo>
                    <a:pt x="6507" y="6503"/>
                  </a:lnTo>
                  <a:lnTo>
                    <a:pt x="6496" y="6411"/>
                  </a:lnTo>
                  <a:lnTo>
                    <a:pt x="6483" y="6318"/>
                  </a:lnTo>
                  <a:lnTo>
                    <a:pt x="6471" y="6226"/>
                  </a:lnTo>
                  <a:lnTo>
                    <a:pt x="6459" y="6132"/>
                  </a:lnTo>
                  <a:lnTo>
                    <a:pt x="6469" y="6120"/>
                  </a:lnTo>
                  <a:lnTo>
                    <a:pt x="6480" y="6106"/>
                  </a:lnTo>
                  <a:lnTo>
                    <a:pt x="6534" y="6164"/>
                  </a:lnTo>
                  <a:lnTo>
                    <a:pt x="6589" y="6222"/>
                  </a:lnTo>
                  <a:lnTo>
                    <a:pt x="6645" y="6279"/>
                  </a:lnTo>
                  <a:lnTo>
                    <a:pt x="6703" y="6335"/>
                  </a:lnTo>
                  <a:lnTo>
                    <a:pt x="6762" y="6390"/>
                  </a:lnTo>
                  <a:lnTo>
                    <a:pt x="6821" y="6444"/>
                  </a:lnTo>
                  <a:lnTo>
                    <a:pt x="6881" y="6498"/>
                  </a:lnTo>
                  <a:lnTo>
                    <a:pt x="6942" y="6551"/>
                  </a:lnTo>
                  <a:lnTo>
                    <a:pt x="7003" y="6604"/>
                  </a:lnTo>
                  <a:lnTo>
                    <a:pt x="7065" y="6656"/>
                  </a:lnTo>
                  <a:lnTo>
                    <a:pt x="7127" y="6708"/>
                  </a:lnTo>
                  <a:lnTo>
                    <a:pt x="7190" y="6760"/>
                  </a:lnTo>
                  <a:lnTo>
                    <a:pt x="7316" y="6862"/>
                  </a:lnTo>
                  <a:lnTo>
                    <a:pt x="7442" y="6963"/>
                  </a:lnTo>
                  <a:lnTo>
                    <a:pt x="7567" y="7064"/>
                  </a:lnTo>
                  <a:lnTo>
                    <a:pt x="7691" y="7165"/>
                  </a:lnTo>
                  <a:lnTo>
                    <a:pt x="7752" y="7216"/>
                  </a:lnTo>
                  <a:lnTo>
                    <a:pt x="7812" y="7266"/>
                  </a:lnTo>
                  <a:lnTo>
                    <a:pt x="7873" y="7317"/>
                  </a:lnTo>
                  <a:lnTo>
                    <a:pt x="7932" y="7369"/>
                  </a:lnTo>
                  <a:lnTo>
                    <a:pt x="7990" y="7420"/>
                  </a:lnTo>
                  <a:lnTo>
                    <a:pt x="8049" y="7472"/>
                  </a:lnTo>
                  <a:lnTo>
                    <a:pt x="8105" y="7525"/>
                  </a:lnTo>
                  <a:lnTo>
                    <a:pt x="8160" y="7578"/>
                  </a:lnTo>
                  <a:lnTo>
                    <a:pt x="8214" y="7631"/>
                  </a:lnTo>
                  <a:lnTo>
                    <a:pt x="8267" y="7685"/>
                  </a:lnTo>
                  <a:lnTo>
                    <a:pt x="8319" y="7740"/>
                  </a:lnTo>
                  <a:lnTo>
                    <a:pt x="8369" y="779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91" name="Google Shape;2991;p55"/>
            <p:cNvSpPr/>
            <p:nvPr/>
          </p:nvSpPr>
          <p:spPr>
            <a:xfrm>
              <a:off x="4684" y="2170"/>
              <a:ext cx="524" cy="417"/>
            </a:xfrm>
            <a:custGeom>
              <a:avLst/>
              <a:gdLst/>
              <a:ahLst/>
              <a:cxnLst/>
              <a:rect l="l" t="t" r="r" b="b"/>
              <a:pathLst>
                <a:path w="4090" h="2972" extrusionOk="0">
                  <a:moveTo>
                    <a:pt x="4090" y="1167"/>
                  </a:moveTo>
                  <a:lnTo>
                    <a:pt x="4059" y="1303"/>
                  </a:lnTo>
                  <a:lnTo>
                    <a:pt x="4030" y="1441"/>
                  </a:lnTo>
                  <a:lnTo>
                    <a:pt x="4014" y="1511"/>
                  </a:lnTo>
                  <a:lnTo>
                    <a:pt x="3998" y="1581"/>
                  </a:lnTo>
                  <a:lnTo>
                    <a:pt x="3981" y="1651"/>
                  </a:lnTo>
                  <a:lnTo>
                    <a:pt x="3964" y="1720"/>
                  </a:lnTo>
                  <a:lnTo>
                    <a:pt x="3946" y="1789"/>
                  </a:lnTo>
                  <a:lnTo>
                    <a:pt x="3927" y="1858"/>
                  </a:lnTo>
                  <a:lnTo>
                    <a:pt x="3907" y="1926"/>
                  </a:lnTo>
                  <a:lnTo>
                    <a:pt x="3886" y="1993"/>
                  </a:lnTo>
                  <a:lnTo>
                    <a:pt x="3863" y="2059"/>
                  </a:lnTo>
                  <a:lnTo>
                    <a:pt x="3840" y="2125"/>
                  </a:lnTo>
                  <a:lnTo>
                    <a:pt x="3815" y="2190"/>
                  </a:lnTo>
                  <a:lnTo>
                    <a:pt x="3788" y="2252"/>
                  </a:lnTo>
                  <a:lnTo>
                    <a:pt x="3760" y="2314"/>
                  </a:lnTo>
                  <a:lnTo>
                    <a:pt x="3729" y="2373"/>
                  </a:lnTo>
                  <a:lnTo>
                    <a:pt x="3697" y="2431"/>
                  </a:lnTo>
                  <a:lnTo>
                    <a:pt x="3662" y="2488"/>
                  </a:lnTo>
                  <a:lnTo>
                    <a:pt x="3626" y="2543"/>
                  </a:lnTo>
                  <a:lnTo>
                    <a:pt x="3587" y="2594"/>
                  </a:lnTo>
                  <a:lnTo>
                    <a:pt x="3547" y="2645"/>
                  </a:lnTo>
                  <a:lnTo>
                    <a:pt x="3502" y="2692"/>
                  </a:lnTo>
                  <a:lnTo>
                    <a:pt x="3457" y="2738"/>
                  </a:lnTo>
                  <a:lnTo>
                    <a:pt x="3408" y="2780"/>
                  </a:lnTo>
                  <a:lnTo>
                    <a:pt x="3356" y="2820"/>
                  </a:lnTo>
                  <a:lnTo>
                    <a:pt x="3301" y="2856"/>
                  </a:lnTo>
                  <a:lnTo>
                    <a:pt x="3243" y="2890"/>
                  </a:lnTo>
                  <a:lnTo>
                    <a:pt x="3182" y="2921"/>
                  </a:lnTo>
                  <a:lnTo>
                    <a:pt x="3118" y="2949"/>
                  </a:lnTo>
                  <a:lnTo>
                    <a:pt x="3050" y="2972"/>
                  </a:lnTo>
                  <a:lnTo>
                    <a:pt x="3033" y="2924"/>
                  </a:lnTo>
                  <a:lnTo>
                    <a:pt x="3019" y="2874"/>
                  </a:lnTo>
                  <a:lnTo>
                    <a:pt x="3007" y="2823"/>
                  </a:lnTo>
                  <a:lnTo>
                    <a:pt x="2997" y="2770"/>
                  </a:lnTo>
                  <a:lnTo>
                    <a:pt x="2988" y="2716"/>
                  </a:lnTo>
                  <a:lnTo>
                    <a:pt x="2982" y="2661"/>
                  </a:lnTo>
                  <a:lnTo>
                    <a:pt x="2977" y="2606"/>
                  </a:lnTo>
                  <a:lnTo>
                    <a:pt x="2974" y="2549"/>
                  </a:lnTo>
                  <a:lnTo>
                    <a:pt x="2970" y="2491"/>
                  </a:lnTo>
                  <a:lnTo>
                    <a:pt x="2968" y="2432"/>
                  </a:lnTo>
                  <a:lnTo>
                    <a:pt x="2966" y="2374"/>
                  </a:lnTo>
                  <a:lnTo>
                    <a:pt x="2965" y="2315"/>
                  </a:lnTo>
                  <a:lnTo>
                    <a:pt x="2962" y="2195"/>
                  </a:lnTo>
                  <a:lnTo>
                    <a:pt x="2958" y="2076"/>
                  </a:lnTo>
                  <a:lnTo>
                    <a:pt x="2956" y="2017"/>
                  </a:lnTo>
                  <a:lnTo>
                    <a:pt x="2951" y="1957"/>
                  </a:lnTo>
                  <a:lnTo>
                    <a:pt x="2946" y="1898"/>
                  </a:lnTo>
                  <a:lnTo>
                    <a:pt x="2940" y="1841"/>
                  </a:lnTo>
                  <a:lnTo>
                    <a:pt x="2931" y="1784"/>
                  </a:lnTo>
                  <a:lnTo>
                    <a:pt x="2921" y="1726"/>
                  </a:lnTo>
                  <a:lnTo>
                    <a:pt x="2909" y="1671"/>
                  </a:lnTo>
                  <a:lnTo>
                    <a:pt x="2895" y="1616"/>
                  </a:lnTo>
                  <a:lnTo>
                    <a:pt x="2878" y="1563"/>
                  </a:lnTo>
                  <a:lnTo>
                    <a:pt x="2858" y="1511"/>
                  </a:lnTo>
                  <a:lnTo>
                    <a:pt x="2836" y="1461"/>
                  </a:lnTo>
                  <a:lnTo>
                    <a:pt x="2810" y="1412"/>
                  </a:lnTo>
                  <a:lnTo>
                    <a:pt x="2782" y="1365"/>
                  </a:lnTo>
                  <a:lnTo>
                    <a:pt x="2750" y="1319"/>
                  </a:lnTo>
                  <a:lnTo>
                    <a:pt x="2714" y="1276"/>
                  </a:lnTo>
                  <a:lnTo>
                    <a:pt x="2674" y="1235"/>
                  </a:lnTo>
                  <a:lnTo>
                    <a:pt x="2630" y="1221"/>
                  </a:lnTo>
                  <a:lnTo>
                    <a:pt x="2590" y="1209"/>
                  </a:lnTo>
                  <a:lnTo>
                    <a:pt x="2553" y="1202"/>
                  </a:lnTo>
                  <a:lnTo>
                    <a:pt x="2519" y="1196"/>
                  </a:lnTo>
                  <a:lnTo>
                    <a:pt x="2487" y="1193"/>
                  </a:lnTo>
                  <a:lnTo>
                    <a:pt x="2458" y="1194"/>
                  </a:lnTo>
                  <a:lnTo>
                    <a:pt x="2431" y="1196"/>
                  </a:lnTo>
                  <a:lnTo>
                    <a:pt x="2407" y="1202"/>
                  </a:lnTo>
                  <a:lnTo>
                    <a:pt x="2385" y="1209"/>
                  </a:lnTo>
                  <a:lnTo>
                    <a:pt x="2363" y="1219"/>
                  </a:lnTo>
                  <a:lnTo>
                    <a:pt x="2345" y="1230"/>
                  </a:lnTo>
                  <a:lnTo>
                    <a:pt x="2328" y="1244"/>
                  </a:lnTo>
                  <a:lnTo>
                    <a:pt x="2314" y="1260"/>
                  </a:lnTo>
                  <a:lnTo>
                    <a:pt x="2300" y="1277"/>
                  </a:lnTo>
                  <a:lnTo>
                    <a:pt x="2287" y="1296"/>
                  </a:lnTo>
                  <a:lnTo>
                    <a:pt x="2277" y="1316"/>
                  </a:lnTo>
                  <a:lnTo>
                    <a:pt x="2267" y="1338"/>
                  </a:lnTo>
                  <a:lnTo>
                    <a:pt x="2257" y="1362"/>
                  </a:lnTo>
                  <a:lnTo>
                    <a:pt x="2250" y="1386"/>
                  </a:lnTo>
                  <a:lnTo>
                    <a:pt x="2243" y="1412"/>
                  </a:lnTo>
                  <a:lnTo>
                    <a:pt x="2229" y="1467"/>
                  </a:lnTo>
                  <a:lnTo>
                    <a:pt x="2217" y="1524"/>
                  </a:lnTo>
                  <a:lnTo>
                    <a:pt x="2206" y="1583"/>
                  </a:lnTo>
                  <a:lnTo>
                    <a:pt x="2194" y="1644"/>
                  </a:lnTo>
                  <a:lnTo>
                    <a:pt x="2188" y="1674"/>
                  </a:lnTo>
                  <a:lnTo>
                    <a:pt x="2180" y="1705"/>
                  </a:lnTo>
                  <a:lnTo>
                    <a:pt x="2172" y="1736"/>
                  </a:lnTo>
                  <a:lnTo>
                    <a:pt x="2163" y="1767"/>
                  </a:lnTo>
                  <a:lnTo>
                    <a:pt x="2164" y="1778"/>
                  </a:lnTo>
                  <a:lnTo>
                    <a:pt x="2166" y="1789"/>
                  </a:lnTo>
                  <a:lnTo>
                    <a:pt x="2166" y="1800"/>
                  </a:lnTo>
                  <a:lnTo>
                    <a:pt x="2167" y="1809"/>
                  </a:lnTo>
                  <a:lnTo>
                    <a:pt x="2149" y="1822"/>
                  </a:lnTo>
                  <a:lnTo>
                    <a:pt x="2132" y="1833"/>
                  </a:lnTo>
                  <a:lnTo>
                    <a:pt x="2117" y="1845"/>
                  </a:lnTo>
                  <a:lnTo>
                    <a:pt x="2102" y="1857"/>
                  </a:lnTo>
                  <a:lnTo>
                    <a:pt x="2081" y="1850"/>
                  </a:lnTo>
                  <a:lnTo>
                    <a:pt x="2061" y="1847"/>
                  </a:lnTo>
                  <a:lnTo>
                    <a:pt x="2045" y="1845"/>
                  </a:lnTo>
                  <a:lnTo>
                    <a:pt x="2030" y="1842"/>
                  </a:lnTo>
                  <a:lnTo>
                    <a:pt x="2022" y="1840"/>
                  </a:lnTo>
                  <a:lnTo>
                    <a:pt x="2015" y="1837"/>
                  </a:lnTo>
                  <a:lnTo>
                    <a:pt x="2009" y="1833"/>
                  </a:lnTo>
                  <a:lnTo>
                    <a:pt x="2002" y="1828"/>
                  </a:lnTo>
                  <a:lnTo>
                    <a:pt x="1996" y="1821"/>
                  </a:lnTo>
                  <a:lnTo>
                    <a:pt x="1989" y="1812"/>
                  </a:lnTo>
                  <a:lnTo>
                    <a:pt x="1983" y="1803"/>
                  </a:lnTo>
                  <a:lnTo>
                    <a:pt x="1977" y="1790"/>
                  </a:lnTo>
                  <a:lnTo>
                    <a:pt x="1996" y="1739"/>
                  </a:lnTo>
                  <a:lnTo>
                    <a:pt x="2014" y="1688"/>
                  </a:lnTo>
                  <a:lnTo>
                    <a:pt x="2029" y="1637"/>
                  </a:lnTo>
                  <a:lnTo>
                    <a:pt x="2040" y="1586"/>
                  </a:lnTo>
                  <a:lnTo>
                    <a:pt x="2049" y="1536"/>
                  </a:lnTo>
                  <a:lnTo>
                    <a:pt x="2056" y="1486"/>
                  </a:lnTo>
                  <a:lnTo>
                    <a:pt x="2059" y="1436"/>
                  </a:lnTo>
                  <a:lnTo>
                    <a:pt x="2060" y="1387"/>
                  </a:lnTo>
                  <a:lnTo>
                    <a:pt x="2059" y="1338"/>
                  </a:lnTo>
                  <a:lnTo>
                    <a:pt x="2055" y="1291"/>
                  </a:lnTo>
                  <a:lnTo>
                    <a:pt x="2048" y="1243"/>
                  </a:lnTo>
                  <a:lnTo>
                    <a:pt x="2038" y="1196"/>
                  </a:lnTo>
                  <a:lnTo>
                    <a:pt x="2027" y="1151"/>
                  </a:lnTo>
                  <a:lnTo>
                    <a:pt x="2012" y="1106"/>
                  </a:lnTo>
                  <a:lnTo>
                    <a:pt x="1995" y="1063"/>
                  </a:lnTo>
                  <a:lnTo>
                    <a:pt x="1975" y="1021"/>
                  </a:lnTo>
                  <a:lnTo>
                    <a:pt x="1952" y="980"/>
                  </a:lnTo>
                  <a:lnTo>
                    <a:pt x="1928" y="940"/>
                  </a:lnTo>
                  <a:lnTo>
                    <a:pt x="1900" y="902"/>
                  </a:lnTo>
                  <a:lnTo>
                    <a:pt x="1871" y="865"/>
                  </a:lnTo>
                  <a:lnTo>
                    <a:pt x="1838" y="830"/>
                  </a:lnTo>
                  <a:lnTo>
                    <a:pt x="1803" y="796"/>
                  </a:lnTo>
                  <a:lnTo>
                    <a:pt x="1766" y="763"/>
                  </a:lnTo>
                  <a:lnTo>
                    <a:pt x="1727" y="733"/>
                  </a:lnTo>
                  <a:lnTo>
                    <a:pt x="1684" y="705"/>
                  </a:lnTo>
                  <a:lnTo>
                    <a:pt x="1639" y="677"/>
                  </a:lnTo>
                  <a:lnTo>
                    <a:pt x="1592" y="653"/>
                  </a:lnTo>
                  <a:lnTo>
                    <a:pt x="1542" y="630"/>
                  </a:lnTo>
                  <a:lnTo>
                    <a:pt x="1490" y="609"/>
                  </a:lnTo>
                  <a:lnTo>
                    <a:pt x="1436" y="591"/>
                  </a:lnTo>
                  <a:lnTo>
                    <a:pt x="1379" y="575"/>
                  </a:lnTo>
                  <a:lnTo>
                    <a:pt x="1321" y="561"/>
                  </a:lnTo>
                  <a:lnTo>
                    <a:pt x="1269" y="586"/>
                  </a:lnTo>
                  <a:lnTo>
                    <a:pt x="1222" y="611"/>
                  </a:lnTo>
                  <a:lnTo>
                    <a:pt x="1180" y="639"/>
                  </a:lnTo>
                  <a:lnTo>
                    <a:pt x="1142" y="667"/>
                  </a:lnTo>
                  <a:lnTo>
                    <a:pt x="1108" y="698"/>
                  </a:lnTo>
                  <a:lnTo>
                    <a:pt x="1078" y="731"/>
                  </a:lnTo>
                  <a:lnTo>
                    <a:pt x="1052" y="764"/>
                  </a:lnTo>
                  <a:lnTo>
                    <a:pt x="1029" y="799"/>
                  </a:lnTo>
                  <a:lnTo>
                    <a:pt x="1008" y="834"/>
                  </a:lnTo>
                  <a:lnTo>
                    <a:pt x="992" y="871"/>
                  </a:lnTo>
                  <a:lnTo>
                    <a:pt x="977" y="908"/>
                  </a:lnTo>
                  <a:lnTo>
                    <a:pt x="964" y="946"/>
                  </a:lnTo>
                  <a:lnTo>
                    <a:pt x="953" y="985"/>
                  </a:lnTo>
                  <a:lnTo>
                    <a:pt x="945" y="1025"/>
                  </a:lnTo>
                  <a:lnTo>
                    <a:pt x="937" y="1064"/>
                  </a:lnTo>
                  <a:lnTo>
                    <a:pt x="931" y="1104"/>
                  </a:lnTo>
                  <a:lnTo>
                    <a:pt x="921" y="1184"/>
                  </a:lnTo>
                  <a:lnTo>
                    <a:pt x="912" y="1263"/>
                  </a:lnTo>
                  <a:lnTo>
                    <a:pt x="908" y="1302"/>
                  </a:lnTo>
                  <a:lnTo>
                    <a:pt x="904" y="1342"/>
                  </a:lnTo>
                  <a:lnTo>
                    <a:pt x="898" y="1380"/>
                  </a:lnTo>
                  <a:lnTo>
                    <a:pt x="892" y="1417"/>
                  </a:lnTo>
                  <a:lnTo>
                    <a:pt x="885" y="1454"/>
                  </a:lnTo>
                  <a:lnTo>
                    <a:pt x="875" y="1489"/>
                  </a:lnTo>
                  <a:lnTo>
                    <a:pt x="864" y="1524"/>
                  </a:lnTo>
                  <a:lnTo>
                    <a:pt x="852" y="1558"/>
                  </a:lnTo>
                  <a:lnTo>
                    <a:pt x="837" y="1590"/>
                  </a:lnTo>
                  <a:lnTo>
                    <a:pt x="820" y="1620"/>
                  </a:lnTo>
                  <a:lnTo>
                    <a:pt x="800" y="1650"/>
                  </a:lnTo>
                  <a:lnTo>
                    <a:pt x="776" y="1678"/>
                  </a:lnTo>
                  <a:lnTo>
                    <a:pt x="731" y="1591"/>
                  </a:lnTo>
                  <a:lnTo>
                    <a:pt x="695" y="1523"/>
                  </a:lnTo>
                  <a:lnTo>
                    <a:pt x="665" y="1468"/>
                  </a:lnTo>
                  <a:lnTo>
                    <a:pt x="639" y="1420"/>
                  </a:lnTo>
                  <a:lnTo>
                    <a:pt x="610" y="1372"/>
                  </a:lnTo>
                  <a:lnTo>
                    <a:pt x="577" y="1320"/>
                  </a:lnTo>
                  <a:lnTo>
                    <a:pt x="538" y="1257"/>
                  </a:lnTo>
                  <a:lnTo>
                    <a:pt x="486" y="1177"/>
                  </a:lnTo>
                  <a:lnTo>
                    <a:pt x="442" y="1123"/>
                  </a:lnTo>
                  <a:lnTo>
                    <a:pt x="392" y="1062"/>
                  </a:lnTo>
                  <a:lnTo>
                    <a:pt x="338" y="997"/>
                  </a:lnTo>
                  <a:lnTo>
                    <a:pt x="280" y="929"/>
                  </a:lnTo>
                  <a:lnTo>
                    <a:pt x="250" y="896"/>
                  </a:lnTo>
                  <a:lnTo>
                    <a:pt x="219" y="864"/>
                  </a:lnTo>
                  <a:lnTo>
                    <a:pt x="188" y="831"/>
                  </a:lnTo>
                  <a:lnTo>
                    <a:pt x="157" y="800"/>
                  </a:lnTo>
                  <a:lnTo>
                    <a:pt x="125" y="770"/>
                  </a:lnTo>
                  <a:lnTo>
                    <a:pt x="93" y="742"/>
                  </a:lnTo>
                  <a:lnTo>
                    <a:pt x="60" y="715"/>
                  </a:lnTo>
                  <a:lnTo>
                    <a:pt x="29" y="692"/>
                  </a:lnTo>
                  <a:lnTo>
                    <a:pt x="21" y="678"/>
                  </a:lnTo>
                  <a:lnTo>
                    <a:pt x="15" y="664"/>
                  </a:lnTo>
                  <a:lnTo>
                    <a:pt x="7" y="649"/>
                  </a:lnTo>
                  <a:lnTo>
                    <a:pt x="0" y="634"/>
                  </a:lnTo>
                  <a:lnTo>
                    <a:pt x="78" y="589"/>
                  </a:lnTo>
                  <a:lnTo>
                    <a:pt x="156" y="546"/>
                  </a:lnTo>
                  <a:lnTo>
                    <a:pt x="234" y="500"/>
                  </a:lnTo>
                  <a:lnTo>
                    <a:pt x="312" y="455"/>
                  </a:lnTo>
                  <a:lnTo>
                    <a:pt x="390" y="410"/>
                  </a:lnTo>
                  <a:lnTo>
                    <a:pt x="468" y="364"/>
                  </a:lnTo>
                  <a:lnTo>
                    <a:pt x="547" y="319"/>
                  </a:lnTo>
                  <a:lnTo>
                    <a:pt x="626" y="272"/>
                  </a:lnTo>
                  <a:lnTo>
                    <a:pt x="669" y="254"/>
                  </a:lnTo>
                  <a:lnTo>
                    <a:pt x="714" y="236"/>
                  </a:lnTo>
                  <a:lnTo>
                    <a:pt x="758" y="219"/>
                  </a:lnTo>
                  <a:lnTo>
                    <a:pt x="804" y="202"/>
                  </a:lnTo>
                  <a:lnTo>
                    <a:pt x="850" y="185"/>
                  </a:lnTo>
                  <a:lnTo>
                    <a:pt x="895" y="169"/>
                  </a:lnTo>
                  <a:lnTo>
                    <a:pt x="941" y="154"/>
                  </a:lnTo>
                  <a:lnTo>
                    <a:pt x="987" y="140"/>
                  </a:lnTo>
                  <a:lnTo>
                    <a:pt x="1034" y="126"/>
                  </a:lnTo>
                  <a:lnTo>
                    <a:pt x="1082" y="112"/>
                  </a:lnTo>
                  <a:lnTo>
                    <a:pt x="1128" y="99"/>
                  </a:lnTo>
                  <a:lnTo>
                    <a:pt x="1176" y="87"/>
                  </a:lnTo>
                  <a:lnTo>
                    <a:pt x="1224" y="75"/>
                  </a:lnTo>
                  <a:lnTo>
                    <a:pt x="1271" y="64"/>
                  </a:lnTo>
                  <a:lnTo>
                    <a:pt x="1319" y="54"/>
                  </a:lnTo>
                  <a:lnTo>
                    <a:pt x="1368" y="45"/>
                  </a:lnTo>
                  <a:lnTo>
                    <a:pt x="1416" y="37"/>
                  </a:lnTo>
                  <a:lnTo>
                    <a:pt x="1465" y="28"/>
                  </a:lnTo>
                  <a:lnTo>
                    <a:pt x="1514" y="22"/>
                  </a:lnTo>
                  <a:lnTo>
                    <a:pt x="1563" y="16"/>
                  </a:lnTo>
                  <a:lnTo>
                    <a:pt x="1612" y="11"/>
                  </a:lnTo>
                  <a:lnTo>
                    <a:pt x="1661" y="7"/>
                  </a:lnTo>
                  <a:lnTo>
                    <a:pt x="1711" y="4"/>
                  </a:lnTo>
                  <a:lnTo>
                    <a:pt x="1760" y="2"/>
                  </a:lnTo>
                  <a:lnTo>
                    <a:pt x="1809" y="0"/>
                  </a:lnTo>
                  <a:lnTo>
                    <a:pt x="1859" y="0"/>
                  </a:lnTo>
                  <a:lnTo>
                    <a:pt x="1909" y="1"/>
                  </a:lnTo>
                  <a:lnTo>
                    <a:pt x="1959" y="3"/>
                  </a:lnTo>
                  <a:lnTo>
                    <a:pt x="2009" y="6"/>
                  </a:lnTo>
                  <a:lnTo>
                    <a:pt x="2058" y="10"/>
                  </a:lnTo>
                  <a:lnTo>
                    <a:pt x="2108" y="16"/>
                  </a:lnTo>
                  <a:lnTo>
                    <a:pt x="2158" y="22"/>
                  </a:lnTo>
                  <a:lnTo>
                    <a:pt x="2184" y="31"/>
                  </a:lnTo>
                  <a:lnTo>
                    <a:pt x="2210" y="41"/>
                  </a:lnTo>
                  <a:lnTo>
                    <a:pt x="2234" y="52"/>
                  </a:lnTo>
                  <a:lnTo>
                    <a:pt x="2260" y="63"/>
                  </a:lnTo>
                  <a:lnTo>
                    <a:pt x="2308" y="88"/>
                  </a:lnTo>
                  <a:lnTo>
                    <a:pt x="2356" y="114"/>
                  </a:lnTo>
                  <a:lnTo>
                    <a:pt x="2403" y="142"/>
                  </a:lnTo>
                  <a:lnTo>
                    <a:pt x="2450" y="169"/>
                  </a:lnTo>
                  <a:lnTo>
                    <a:pt x="2497" y="199"/>
                  </a:lnTo>
                  <a:lnTo>
                    <a:pt x="2543" y="228"/>
                  </a:lnTo>
                  <a:lnTo>
                    <a:pt x="2628" y="339"/>
                  </a:lnTo>
                  <a:lnTo>
                    <a:pt x="2708" y="443"/>
                  </a:lnTo>
                  <a:lnTo>
                    <a:pt x="2746" y="491"/>
                  </a:lnTo>
                  <a:lnTo>
                    <a:pt x="2784" y="539"/>
                  </a:lnTo>
                  <a:lnTo>
                    <a:pt x="2821" y="584"/>
                  </a:lnTo>
                  <a:lnTo>
                    <a:pt x="2858" y="627"/>
                  </a:lnTo>
                  <a:lnTo>
                    <a:pt x="2894" y="669"/>
                  </a:lnTo>
                  <a:lnTo>
                    <a:pt x="2931" y="709"/>
                  </a:lnTo>
                  <a:lnTo>
                    <a:pt x="2967" y="746"/>
                  </a:lnTo>
                  <a:lnTo>
                    <a:pt x="3004" y="782"/>
                  </a:lnTo>
                  <a:lnTo>
                    <a:pt x="3041" y="816"/>
                  </a:lnTo>
                  <a:lnTo>
                    <a:pt x="3080" y="849"/>
                  </a:lnTo>
                  <a:lnTo>
                    <a:pt x="3119" y="878"/>
                  </a:lnTo>
                  <a:lnTo>
                    <a:pt x="3158" y="907"/>
                  </a:lnTo>
                  <a:lnTo>
                    <a:pt x="3198" y="933"/>
                  </a:lnTo>
                  <a:lnTo>
                    <a:pt x="3239" y="959"/>
                  </a:lnTo>
                  <a:lnTo>
                    <a:pt x="3283" y="981"/>
                  </a:lnTo>
                  <a:lnTo>
                    <a:pt x="3327" y="1002"/>
                  </a:lnTo>
                  <a:lnTo>
                    <a:pt x="3374" y="1023"/>
                  </a:lnTo>
                  <a:lnTo>
                    <a:pt x="3422" y="1039"/>
                  </a:lnTo>
                  <a:lnTo>
                    <a:pt x="3473" y="1055"/>
                  </a:lnTo>
                  <a:lnTo>
                    <a:pt x="3524" y="1070"/>
                  </a:lnTo>
                  <a:lnTo>
                    <a:pt x="3580" y="1082"/>
                  </a:lnTo>
                  <a:lnTo>
                    <a:pt x="3636" y="1092"/>
                  </a:lnTo>
                  <a:lnTo>
                    <a:pt x="3696" y="1101"/>
                  </a:lnTo>
                  <a:lnTo>
                    <a:pt x="3759" y="1108"/>
                  </a:lnTo>
                  <a:lnTo>
                    <a:pt x="3824" y="1114"/>
                  </a:lnTo>
                  <a:lnTo>
                    <a:pt x="3892" y="1117"/>
                  </a:lnTo>
                  <a:lnTo>
                    <a:pt x="3964" y="1119"/>
                  </a:lnTo>
                  <a:lnTo>
                    <a:pt x="4039" y="1119"/>
                  </a:lnTo>
                  <a:lnTo>
                    <a:pt x="4051" y="1133"/>
                  </a:lnTo>
                  <a:lnTo>
                    <a:pt x="4064" y="1145"/>
                  </a:lnTo>
                  <a:lnTo>
                    <a:pt x="4076" y="1156"/>
                  </a:lnTo>
                  <a:lnTo>
                    <a:pt x="4090" y="1167"/>
                  </a:lnTo>
                  <a:close/>
                </a:path>
              </a:pathLst>
            </a:custGeom>
            <a:solidFill>
              <a:srgbClr val="3333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92" name="Google Shape;2992;p55"/>
            <p:cNvSpPr/>
            <p:nvPr/>
          </p:nvSpPr>
          <p:spPr>
            <a:xfrm>
              <a:off x="4829" y="2823"/>
              <a:ext cx="724" cy="660"/>
            </a:xfrm>
            <a:custGeom>
              <a:avLst/>
              <a:gdLst/>
              <a:ahLst/>
              <a:cxnLst/>
              <a:rect l="l" t="t" r="r" b="b"/>
              <a:pathLst>
                <a:path w="5668" h="4708" extrusionOk="0">
                  <a:moveTo>
                    <a:pt x="5668" y="3066"/>
                  </a:moveTo>
                  <a:lnTo>
                    <a:pt x="5565" y="3138"/>
                  </a:lnTo>
                  <a:lnTo>
                    <a:pt x="5463" y="3208"/>
                  </a:lnTo>
                  <a:lnTo>
                    <a:pt x="5361" y="3276"/>
                  </a:lnTo>
                  <a:lnTo>
                    <a:pt x="5259" y="3343"/>
                  </a:lnTo>
                  <a:lnTo>
                    <a:pt x="5156" y="3409"/>
                  </a:lnTo>
                  <a:lnTo>
                    <a:pt x="5055" y="3473"/>
                  </a:lnTo>
                  <a:lnTo>
                    <a:pt x="4952" y="3536"/>
                  </a:lnTo>
                  <a:lnTo>
                    <a:pt x="4850" y="3597"/>
                  </a:lnTo>
                  <a:lnTo>
                    <a:pt x="4747" y="3658"/>
                  </a:lnTo>
                  <a:lnTo>
                    <a:pt x="4645" y="3717"/>
                  </a:lnTo>
                  <a:lnTo>
                    <a:pt x="4542" y="3775"/>
                  </a:lnTo>
                  <a:lnTo>
                    <a:pt x="4438" y="3833"/>
                  </a:lnTo>
                  <a:lnTo>
                    <a:pt x="4334" y="3889"/>
                  </a:lnTo>
                  <a:lnTo>
                    <a:pt x="4230" y="3944"/>
                  </a:lnTo>
                  <a:lnTo>
                    <a:pt x="4125" y="3998"/>
                  </a:lnTo>
                  <a:lnTo>
                    <a:pt x="4020" y="4051"/>
                  </a:lnTo>
                  <a:lnTo>
                    <a:pt x="4008" y="4032"/>
                  </a:lnTo>
                  <a:lnTo>
                    <a:pt x="3997" y="4013"/>
                  </a:lnTo>
                  <a:lnTo>
                    <a:pt x="3986" y="3993"/>
                  </a:lnTo>
                  <a:lnTo>
                    <a:pt x="3975" y="3974"/>
                  </a:lnTo>
                  <a:lnTo>
                    <a:pt x="3963" y="3953"/>
                  </a:lnTo>
                  <a:lnTo>
                    <a:pt x="3953" y="3932"/>
                  </a:lnTo>
                  <a:lnTo>
                    <a:pt x="3942" y="3911"/>
                  </a:lnTo>
                  <a:lnTo>
                    <a:pt x="3932" y="3890"/>
                  </a:lnTo>
                  <a:lnTo>
                    <a:pt x="3959" y="3897"/>
                  </a:lnTo>
                  <a:lnTo>
                    <a:pt x="3988" y="3904"/>
                  </a:lnTo>
                  <a:lnTo>
                    <a:pt x="4016" y="3909"/>
                  </a:lnTo>
                  <a:lnTo>
                    <a:pt x="4046" y="3912"/>
                  </a:lnTo>
                  <a:lnTo>
                    <a:pt x="4132" y="3861"/>
                  </a:lnTo>
                  <a:lnTo>
                    <a:pt x="4227" y="3803"/>
                  </a:lnTo>
                  <a:lnTo>
                    <a:pt x="4277" y="3771"/>
                  </a:lnTo>
                  <a:lnTo>
                    <a:pt x="4329" y="3737"/>
                  </a:lnTo>
                  <a:lnTo>
                    <a:pt x="4381" y="3702"/>
                  </a:lnTo>
                  <a:lnTo>
                    <a:pt x="4433" y="3666"/>
                  </a:lnTo>
                  <a:lnTo>
                    <a:pt x="4485" y="3628"/>
                  </a:lnTo>
                  <a:lnTo>
                    <a:pt x="4535" y="3589"/>
                  </a:lnTo>
                  <a:lnTo>
                    <a:pt x="4585" y="3548"/>
                  </a:lnTo>
                  <a:lnTo>
                    <a:pt x="4634" y="3507"/>
                  </a:lnTo>
                  <a:lnTo>
                    <a:pt x="4681" y="3464"/>
                  </a:lnTo>
                  <a:lnTo>
                    <a:pt x="4725" y="3420"/>
                  </a:lnTo>
                  <a:lnTo>
                    <a:pt x="4767" y="3376"/>
                  </a:lnTo>
                  <a:lnTo>
                    <a:pt x="4806" y="3330"/>
                  </a:lnTo>
                  <a:lnTo>
                    <a:pt x="4841" y="3285"/>
                  </a:lnTo>
                  <a:lnTo>
                    <a:pt x="4871" y="3237"/>
                  </a:lnTo>
                  <a:lnTo>
                    <a:pt x="4898" y="3189"/>
                  </a:lnTo>
                  <a:lnTo>
                    <a:pt x="4919" y="3141"/>
                  </a:lnTo>
                  <a:lnTo>
                    <a:pt x="4935" y="3093"/>
                  </a:lnTo>
                  <a:lnTo>
                    <a:pt x="4945" y="3044"/>
                  </a:lnTo>
                  <a:lnTo>
                    <a:pt x="4950" y="2995"/>
                  </a:lnTo>
                  <a:lnTo>
                    <a:pt x="4948" y="2945"/>
                  </a:lnTo>
                  <a:lnTo>
                    <a:pt x="4938" y="2896"/>
                  </a:lnTo>
                  <a:lnTo>
                    <a:pt x="4921" y="2847"/>
                  </a:lnTo>
                  <a:lnTo>
                    <a:pt x="4897" y="2797"/>
                  </a:lnTo>
                  <a:lnTo>
                    <a:pt x="4864" y="2747"/>
                  </a:lnTo>
                  <a:lnTo>
                    <a:pt x="4821" y="2698"/>
                  </a:lnTo>
                  <a:lnTo>
                    <a:pt x="4771" y="2649"/>
                  </a:lnTo>
                  <a:lnTo>
                    <a:pt x="4710" y="2601"/>
                  </a:lnTo>
                  <a:lnTo>
                    <a:pt x="4639" y="2552"/>
                  </a:lnTo>
                  <a:lnTo>
                    <a:pt x="4581" y="2501"/>
                  </a:lnTo>
                  <a:lnTo>
                    <a:pt x="4501" y="2428"/>
                  </a:lnTo>
                  <a:lnTo>
                    <a:pt x="4402" y="2337"/>
                  </a:lnTo>
                  <a:lnTo>
                    <a:pt x="4289" y="2231"/>
                  </a:lnTo>
                  <a:lnTo>
                    <a:pt x="4164" y="2112"/>
                  </a:lnTo>
                  <a:lnTo>
                    <a:pt x="4029" y="1986"/>
                  </a:lnTo>
                  <a:lnTo>
                    <a:pt x="3888" y="1856"/>
                  </a:lnTo>
                  <a:lnTo>
                    <a:pt x="3745" y="1723"/>
                  </a:lnTo>
                  <a:lnTo>
                    <a:pt x="3602" y="1592"/>
                  </a:lnTo>
                  <a:lnTo>
                    <a:pt x="3461" y="1467"/>
                  </a:lnTo>
                  <a:lnTo>
                    <a:pt x="3393" y="1406"/>
                  </a:lnTo>
                  <a:lnTo>
                    <a:pt x="3328" y="1349"/>
                  </a:lnTo>
                  <a:lnTo>
                    <a:pt x="3264" y="1295"/>
                  </a:lnTo>
                  <a:lnTo>
                    <a:pt x="3203" y="1244"/>
                  </a:lnTo>
                  <a:lnTo>
                    <a:pt x="3146" y="1197"/>
                  </a:lnTo>
                  <a:lnTo>
                    <a:pt x="3090" y="1154"/>
                  </a:lnTo>
                  <a:lnTo>
                    <a:pt x="3040" y="1116"/>
                  </a:lnTo>
                  <a:lnTo>
                    <a:pt x="2994" y="1083"/>
                  </a:lnTo>
                  <a:lnTo>
                    <a:pt x="2952" y="1055"/>
                  </a:lnTo>
                  <a:lnTo>
                    <a:pt x="2916" y="1033"/>
                  </a:lnTo>
                  <a:lnTo>
                    <a:pt x="2884" y="1018"/>
                  </a:lnTo>
                  <a:lnTo>
                    <a:pt x="2858" y="1010"/>
                  </a:lnTo>
                  <a:lnTo>
                    <a:pt x="2824" y="1030"/>
                  </a:lnTo>
                  <a:lnTo>
                    <a:pt x="2790" y="1050"/>
                  </a:lnTo>
                  <a:lnTo>
                    <a:pt x="2757" y="1068"/>
                  </a:lnTo>
                  <a:lnTo>
                    <a:pt x="2724" y="1085"/>
                  </a:lnTo>
                  <a:lnTo>
                    <a:pt x="2741" y="1296"/>
                  </a:lnTo>
                  <a:lnTo>
                    <a:pt x="2757" y="1480"/>
                  </a:lnTo>
                  <a:lnTo>
                    <a:pt x="2771" y="1642"/>
                  </a:lnTo>
                  <a:lnTo>
                    <a:pt x="2782" y="1780"/>
                  </a:lnTo>
                  <a:lnTo>
                    <a:pt x="2793" y="1900"/>
                  </a:lnTo>
                  <a:lnTo>
                    <a:pt x="2801" y="2001"/>
                  </a:lnTo>
                  <a:lnTo>
                    <a:pt x="2809" y="2087"/>
                  </a:lnTo>
                  <a:lnTo>
                    <a:pt x="2816" y="2158"/>
                  </a:lnTo>
                  <a:lnTo>
                    <a:pt x="2822" y="2218"/>
                  </a:lnTo>
                  <a:lnTo>
                    <a:pt x="2828" y="2268"/>
                  </a:lnTo>
                  <a:lnTo>
                    <a:pt x="2832" y="2310"/>
                  </a:lnTo>
                  <a:lnTo>
                    <a:pt x="2837" y="2348"/>
                  </a:lnTo>
                  <a:lnTo>
                    <a:pt x="2843" y="2381"/>
                  </a:lnTo>
                  <a:lnTo>
                    <a:pt x="2847" y="2413"/>
                  </a:lnTo>
                  <a:lnTo>
                    <a:pt x="2853" y="2446"/>
                  </a:lnTo>
                  <a:lnTo>
                    <a:pt x="2858" y="2481"/>
                  </a:lnTo>
                  <a:lnTo>
                    <a:pt x="2849" y="2494"/>
                  </a:lnTo>
                  <a:lnTo>
                    <a:pt x="2838" y="2508"/>
                  </a:lnTo>
                  <a:lnTo>
                    <a:pt x="2814" y="2477"/>
                  </a:lnTo>
                  <a:lnTo>
                    <a:pt x="2791" y="2447"/>
                  </a:lnTo>
                  <a:lnTo>
                    <a:pt x="2768" y="2416"/>
                  </a:lnTo>
                  <a:lnTo>
                    <a:pt x="2747" y="2386"/>
                  </a:lnTo>
                  <a:lnTo>
                    <a:pt x="2726" y="2354"/>
                  </a:lnTo>
                  <a:lnTo>
                    <a:pt x="2706" y="2323"/>
                  </a:lnTo>
                  <a:lnTo>
                    <a:pt x="2687" y="2291"/>
                  </a:lnTo>
                  <a:lnTo>
                    <a:pt x="2669" y="2260"/>
                  </a:lnTo>
                  <a:lnTo>
                    <a:pt x="2633" y="2196"/>
                  </a:lnTo>
                  <a:lnTo>
                    <a:pt x="2599" y="2130"/>
                  </a:lnTo>
                  <a:lnTo>
                    <a:pt x="2566" y="2064"/>
                  </a:lnTo>
                  <a:lnTo>
                    <a:pt x="2533" y="1999"/>
                  </a:lnTo>
                  <a:lnTo>
                    <a:pt x="2501" y="1932"/>
                  </a:lnTo>
                  <a:lnTo>
                    <a:pt x="2470" y="1864"/>
                  </a:lnTo>
                  <a:lnTo>
                    <a:pt x="2437" y="1796"/>
                  </a:lnTo>
                  <a:lnTo>
                    <a:pt x="2403" y="1728"/>
                  </a:lnTo>
                  <a:lnTo>
                    <a:pt x="2367" y="1660"/>
                  </a:lnTo>
                  <a:lnTo>
                    <a:pt x="2329" y="1591"/>
                  </a:lnTo>
                  <a:lnTo>
                    <a:pt x="2309" y="1557"/>
                  </a:lnTo>
                  <a:lnTo>
                    <a:pt x="2289" y="1522"/>
                  </a:lnTo>
                  <a:lnTo>
                    <a:pt x="2267" y="1488"/>
                  </a:lnTo>
                  <a:lnTo>
                    <a:pt x="2245" y="1453"/>
                  </a:lnTo>
                  <a:lnTo>
                    <a:pt x="2274" y="1377"/>
                  </a:lnTo>
                  <a:lnTo>
                    <a:pt x="2303" y="1300"/>
                  </a:lnTo>
                  <a:lnTo>
                    <a:pt x="2332" y="1223"/>
                  </a:lnTo>
                  <a:lnTo>
                    <a:pt x="2362" y="1145"/>
                  </a:lnTo>
                  <a:lnTo>
                    <a:pt x="2390" y="1068"/>
                  </a:lnTo>
                  <a:lnTo>
                    <a:pt x="2419" y="991"/>
                  </a:lnTo>
                  <a:lnTo>
                    <a:pt x="2447" y="912"/>
                  </a:lnTo>
                  <a:lnTo>
                    <a:pt x="2477" y="835"/>
                  </a:lnTo>
                  <a:lnTo>
                    <a:pt x="2465" y="803"/>
                  </a:lnTo>
                  <a:lnTo>
                    <a:pt x="2455" y="771"/>
                  </a:lnTo>
                  <a:lnTo>
                    <a:pt x="2443" y="738"/>
                  </a:lnTo>
                  <a:lnTo>
                    <a:pt x="2433" y="707"/>
                  </a:lnTo>
                  <a:lnTo>
                    <a:pt x="2409" y="698"/>
                  </a:lnTo>
                  <a:lnTo>
                    <a:pt x="2384" y="689"/>
                  </a:lnTo>
                  <a:lnTo>
                    <a:pt x="2356" y="680"/>
                  </a:lnTo>
                  <a:lnTo>
                    <a:pt x="2328" y="672"/>
                  </a:lnTo>
                  <a:lnTo>
                    <a:pt x="2297" y="664"/>
                  </a:lnTo>
                  <a:lnTo>
                    <a:pt x="2265" y="657"/>
                  </a:lnTo>
                  <a:lnTo>
                    <a:pt x="2232" y="650"/>
                  </a:lnTo>
                  <a:lnTo>
                    <a:pt x="2197" y="644"/>
                  </a:lnTo>
                  <a:lnTo>
                    <a:pt x="2162" y="639"/>
                  </a:lnTo>
                  <a:lnTo>
                    <a:pt x="2126" y="634"/>
                  </a:lnTo>
                  <a:lnTo>
                    <a:pt x="2090" y="630"/>
                  </a:lnTo>
                  <a:lnTo>
                    <a:pt x="2053" y="626"/>
                  </a:lnTo>
                  <a:lnTo>
                    <a:pt x="2016" y="624"/>
                  </a:lnTo>
                  <a:lnTo>
                    <a:pt x="1978" y="623"/>
                  </a:lnTo>
                  <a:lnTo>
                    <a:pt x="1941" y="622"/>
                  </a:lnTo>
                  <a:lnTo>
                    <a:pt x="1904" y="623"/>
                  </a:lnTo>
                  <a:lnTo>
                    <a:pt x="1867" y="624"/>
                  </a:lnTo>
                  <a:lnTo>
                    <a:pt x="1831" y="626"/>
                  </a:lnTo>
                  <a:lnTo>
                    <a:pt x="1795" y="630"/>
                  </a:lnTo>
                  <a:lnTo>
                    <a:pt x="1760" y="635"/>
                  </a:lnTo>
                  <a:lnTo>
                    <a:pt x="1726" y="640"/>
                  </a:lnTo>
                  <a:lnTo>
                    <a:pt x="1694" y="647"/>
                  </a:lnTo>
                  <a:lnTo>
                    <a:pt x="1662" y="656"/>
                  </a:lnTo>
                  <a:lnTo>
                    <a:pt x="1633" y="665"/>
                  </a:lnTo>
                  <a:lnTo>
                    <a:pt x="1604" y="677"/>
                  </a:lnTo>
                  <a:lnTo>
                    <a:pt x="1578" y="689"/>
                  </a:lnTo>
                  <a:lnTo>
                    <a:pt x="1553" y="703"/>
                  </a:lnTo>
                  <a:lnTo>
                    <a:pt x="1531" y="718"/>
                  </a:lnTo>
                  <a:lnTo>
                    <a:pt x="1511" y="735"/>
                  </a:lnTo>
                  <a:lnTo>
                    <a:pt x="1494" y="754"/>
                  </a:lnTo>
                  <a:lnTo>
                    <a:pt x="1479" y="774"/>
                  </a:lnTo>
                  <a:lnTo>
                    <a:pt x="1466" y="796"/>
                  </a:lnTo>
                  <a:lnTo>
                    <a:pt x="1475" y="807"/>
                  </a:lnTo>
                  <a:lnTo>
                    <a:pt x="1484" y="824"/>
                  </a:lnTo>
                  <a:lnTo>
                    <a:pt x="1496" y="848"/>
                  </a:lnTo>
                  <a:lnTo>
                    <a:pt x="1510" y="876"/>
                  </a:lnTo>
                  <a:lnTo>
                    <a:pt x="1542" y="945"/>
                  </a:lnTo>
                  <a:lnTo>
                    <a:pt x="1579" y="1030"/>
                  </a:lnTo>
                  <a:lnTo>
                    <a:pt x="1621" y="1124"/>
                  </a:lnTo>
                  <a:lnTo>
                    <a:pt x="1668" y="1224"/>
                  </a:lnTo>
                  <a:lnTo>
                    <a:pt x="1692" y="1276"/>
                  </a:lnTo>
                  <a:lnTo>
                    <a:pt x="1718" y="1327"/>
                  </a:lnTo>
                  <a:lnTo>
                    <a:pt x="1743" y="1378"/>
                  </a:lnTo>
                  <a:lnTo>
                    <a:pt x="1769" y="1427"/>
                  </a:lnTo>
                  <a:lnTo>
                    <a:pt x="1796" y="1467"/>
                  </a:lnTo>
                  <a:lnTo>
                    <a:pt x="1822" y="1503"/>
                  </a:lnTo>
                  <a:lnTo>
                    <a:pt x="1835" y="1521"/>
                  </a:lnTo>
                  <a:lnTo>
                    <a:pt x="1847" y="1538"/>
                  </a:lnTo>
                  <a:lnTo>
                    <a:pt x="1857" y="1556"/>
                  </a:lnTo>
                  <a:lnTo>
                    <a:pt x="1867" y="1573"/>
                  </a:lnTo>
                  <a:lnTo>
                    <a:pt x="1875" y="1590"/>
                  </a:lnTo>
                  <a:lnTo>
                    <a:pt x="1882" y="1606"/>
                  </a:lnTo>
                  <a:lnTo>
                    <a:pt x="1884" y="1614"/>
                  </a:lnTo>
                  <a:lnTo>
                    <a:pt x="1886" y="1622"/>
                  </a:lnTo>
                  <a:lnTo>
                    <a:pt x="1887" y="1631"/>
                  </a:lnTo>
                  <a:lnTo>
                    <a:pt x="1887" y="1639"/>
                  </a:lnTo>
                  <a:lnTo>
                    <a:pt x="1887" y="1648"/>
                  </a:lnTo>
                  <a:lnTo>
                    <a:pt x="1886" y="1656"/>
                  </a:lnTo>
                  <a:lnTo>
                    <a:pt x="1885" y="1665"/>
                  </a:lnTo>
                  <a:lnTo>
                    <a:pt x="1883" y="1673"/>
                  </a:lnTo>
                  <a:lnTo>
                    <a:pt x="1880" y="1682"/>
                  </a:lnTo>
                  <a:lnTo>
                    <a:pt x="1875" y="1690"/>
                  </a:lnTo>
                  <a:lnTo>
                    <a:pt x="1871" y="1699"/>
                  </a:lnTo>
                  <a:lnTo>
                    <a:pt x="1865" y="1707"/>
                  </a:lnTo>
                  <a:lnTo>
                    <a:pt x="1887" y="1771"/>
                  </a:lnTo>
                  <a:lnTo>
                    <a:pt x="1909" y="1833"/>
                  </a:lnTo>
                  <a:lnTo>
                    <a:pt x="1932" y="1897"/>
                  </a:lnTo>
                  <a:lnTo>
                    <a:pt x="1955" y="1960"/>
                  </a:lnTo>
                  <a:lnTo>
                    <a:pt x="1979" y="2023"/>
                  </a:lnTo>
                  <a:lnTo>
                    <a:pt x="2004" y="2085"/>
                  </a:lnTo>
                  <a:lnTo>
                    <a:pt x="2029" y="2147"/>
                  </a:lnTo>
                  <a:lnTo>
                    <a:pt x="2054" y="2209"/>
                  </a:lnTo>
                  <a:lnTo>
                    <a:pt x="2081" y="2270"/>
                  </a:lnTo>
                  <a:lnTo>
                    <a:pt x="2107" y="2332"/>
                  </a:lnTo>
                  <a:lnTo>
                    <a:pt x="2134" y="2392"/>
                  </a:lnTo>
                  <a:lnTo>
                    <a:pt x="2162" y="2452"/>
                  </a:lnTo>
                  <a:lnTo>
                    <a:pt x="2190" y="2513"/>
                  </a:lnTo>
                  <a:lnTo>
                    <a:pt x="2219" y="2572"/>
                  </a:lnTo>
                  <a:lnTo>
                    <a:pt x="2248" y="2631"/>
                  </a:lnTo>
                  <a:lnTo>
                    <a:pt x="2278" y="2689"/>
                  </a:lnTo>
                  <a:lnTo>
                    <a:pt x="2309" y="2747"/>
                  </a:lnTo>
                  <a:lnTo>
                    <a:pt x="2339" y="2804"/>
                  </a:lnTo>
                  <a:lnTo>
                    <a:pt x="2370" y="2862"/>
                  </a:lnTo>
                  <a:lnTo>
                    <a:pt x="2402" y="2918"/>
                  </a:lnTo>
                  <a:lnTo>
                    <a:pt x="2435" y="2974"/>
                  </a:lnTo>
                  <a:lnTo>
                    <a:pt x="2468" y="3029"/>
                  </a:lnTo>
                  <a:lnTo>
                    <a:pt x="2500" y="3083"/>
                  </a:lnTo>
                  <a:lnTo>
                    <a:pt x="2534" y="3137"/>
                  </a:lnTo>
                  <a:lnTo>
                    <a:pt x="2568" y="3190"/>
                  </a:lnTo>
                  <a:lnTo>
                    <a:pt x="2603" y="3242"/>
                  </a:lnTo>
                  <a:lnTo>
                    <a:pt x="2638" y="3294"/>
                  </a:lnTo>
                  <a:lnTo>
                    <a:pt x="2674" y="3345"/>
                  </a:lnTo>
                  <a:lnTo>
                    <a:pt x="2710" y="3395"/>
                  </a:lnTo>
                  <a:lnTo>
                    <a:pt x="2747" y="3445"/>
                  </a:lnTo>
                  <a:lnTo>
                    <a:pt x="2784" y="3493"/>
                  </a:lnTo>
                  <a:lnTo>
                    <a:pt x="2821" y="3541"/>
                  </a:lnTo>
                  <a:lnTo>
                    <a:pt x="2845" y="3642"/>
                  </a:lnTo>
                  <a:lnTo>
                    <a:pt x="2862" y="3719"/>
                  </a:lnTo>
                  <a:lnTo>
                    <a:pt x="2874" y="3781"/>
                  </a:lnTo>
                  <a:lnTo>
                    <a:pt x="2885" y="3831"/>
                  </a:lnTo>
                  <a:lnTo>
                    <a:pt x="2892" y="3878"/>
                  </a:lnTo>
                  <a:lnTo>
                    <a:pt x="2900" y="3925"/>
                  </a:lnTo>
                  <a:lnTo>
                    <a:pt x="2907" y="3980"/>
                  </a:lnTo>
                  <a:lnTo>
                    <a:pt x="2916" y="4047"/>
                  </a:lnTo>
                  <a:lnTo>
                    <a:pt x="2906" y="4058"/>
                  </a:lnTo>
                  <a:lnTo>
                    <a:pt x="2898" y="4069"/>
                  </a:lnTo>
                  <a:lnTo>
                    <a:pt x="2888" y="4078"/>
                  </a:lnTo>
                  <a:lnTo>
                    <a:pt x="2874" y="4089"/>
                  </a:lnTo>
                  <a:lnTo>
                    <a:pt x="2856" y="4103"/>
                  </a:lnTo>
                  <a:lnTo>
                    <a:pt x="2831" y="4121"/>
                  </a:lnTo>
                  <a:lnTo>
                    <a:pt x="2797" y="4144"/>
                  </a:lnTo>
                  <a:lnTo>
                    <a:pt x="2751" y="4175"/>
                  </a:lnTo>
                  <a:lnTo>
                    <a:pt x="2733" y="4156"/>
                  </a:lnTo>
                  <a:lnTo>
                    <a:pt x="2715" y="4138"/>
                  </a:lnTo>
                  <a:lnTo>
                    <a:pt x="2697" y="4123"/>
                  </a:lnTo>
                  <a:lnTo>
                    <a:pt x="2678" y="4109"/>
                  </a:lnTo>
                  <a:lnTo>
                    <a:pt x="2659" y="4098"/>
                  </a:lnTo>
                  <a:lnTo>
                    <a:pt x="2639" y="4088"/>
                  </a:lnTo>
                  <a:lnTo>
                    <a:pt x="2619" y="4080"/>
                  </a:lnTo>
                  <a:lnTo>
                    <a:pt x="2599" y="4073"/>
                  </a:lnTo>
                  <a:lnTo>
                    <a:pt x="2578" y="4068"/>
                  </a:lnTo>
                  <a:lnTo>
                    <a:pt x="2557" y="4065"/>
                  </a:lnTo>
                  <a:lnTo>
                    <a:pt x="2535" y="4063"/>
                  </a:lnTo>
                  <a:lnTo>
                    <a:pt x="2513" y="4062"/>
                  </a:lnTo>
                  <a:lnTo>
                    <a:pt x="2492" y="4063"/>
                  </a:lnTo>
                  <a:lnTo>
                    <a:pt x="2470" y="4065"/>
                  </a:lnTo>
                  <a:lnTo>
                    <a:pt x="2447" y="4068"/>
                  </a:lnTo>
                  <a:lnTo>
                    <a:pt x="2425" y="4071"/>
                  </a:lnTo>
                  <a:lnTo>
                    <a:pt x="2403" y="4076"/>
                  </a:lnTo>
                  <a:lnTo>
                    <a:pt x="2381" y="4083"/>
                  </a:lnTo>
                  <a:lnTo>
                    <a:pt x="2358" y="4089"/>
                  </a:lnTo>
                  <a:lnTo>
                    <a:pt x="2336" y="4096"/>
                  </a:lnTo>
                  <a:lnTo>
                    <a:pt x="2292" y="4113"/>
                  </a:lnTo>
                  <a:lnTo>
                    <a:pt x="2248" y="4131"/>
                  </a:lnTo>
                  <a:lnTo>
                    <a:pt x="2205" y="4152"/>
                  </a:lnTo>
                  <a:lnTo>
                    <a:pt x="2162" y="4173"/>
                  </a:lnTo>
                  <a:lnTo>
                    <a:pt x="2121" y="4195"/>
                  </a:lnTo>
                  <a:lnTo>
                    <a:pt x="2082" y="4215"/>
                  </a:lnTo>
                  <a:lnTo>
                    <a:pt x="2080" y="4249"/>
                  </a:lnTo>
                  <a:lnTo>
                    <a:pt x="2079" y="4281"/>
                  </a:lnTo>
                  <a:lnTo>
                    <a:pt x="2078" y="4312"/>
                  </a:lnTo>
                  <a:lnTo>
                    <a:pt x="2079" y="4341"/>
                  </a:lnTo>
                  <a:lnTo>
                    <a:pt x="2080" y="4369"/>
                  </a:lnTo>
                  <a:lnTo>
                    <a:pt x="2082" y="4396"/>
                  </a:lnTo>
                  <a:lnTo>
                    <a:pt x="2085" y="4423"/>
                  </a:lnTo>
                  <a:lnTo>
                    <a:pt x="2089" y="4448"/>
                  </a:lnTo>
                  <a:lnTo>
                    <a:pt x="2097" y="4497"/>
                  </a:lnTo>
                  <a:lnTo>
                    <a:pt x="2106" y="4545"/>
                  </a:lnTo>
                  <a:lnTo>
                    <a:pt x="2117" y="4593"/>
                  </a:lnTo>
                  <a:lnTo>
                    <a:pt x="2126" y="4641"/>
                  </a:lnTo>
                  <a:lnTo>
                    <a:pt x="2094" y="4652"/>
                  </a:lnTo>
                  <a:lnTo>
                    <a:pt x="2060" y="4664"/>
                  </a:lnTo>
                  <a:lnTo>
                    <a:pt x="2024" y="4675"/>
                  </a:lnTo>
                  <a:lnTo>
                    <a:pt x="1988" y="4686"/>
                  </a:lnTo>
                  <a:lnTo>
                    <a:pt x="1950" y="4694"/>
                  </a:lnTo>
                  <a:lnTo>
                    <a:pt x="1912" y="4702"/>
                  </a:lnTo>
                  <a:lnTo>
                    <a:pt x="1893" y="4705"/>
                  </a:lnTo>
                  <a:lnTo>
                    <a:pt x="1875" y="4706"/>
                  </a:lnTo>
                  <a:lnTo>
                    <a:pt x="1856" y="4708"/>
                  </a:lnTo>
                  <a:lnTo>
                    <a:pt x="1838" y="4708"/>
                  </a:lnTo>
                  <a:lnTo>
                    <a:pt x="1820" y="4708"/>
                  </a:lnTo>
                  <a:lnTo>
                    <a:pt x="1803" y="4706"/>
                  </a:lnTo>
                  <a:lnTo>
                    <a:pt x="1786" y="4704"/>
                  </a:lnTo>
                  <a:lnTo>
                    <a:pt x="1769" y="4700"/>
                  </a:lnTo>
                  <a:lnTo>
                    <a:pt x="1754" y="4695"/>
                  </a:lnTo>
                  <a:lnTo>
                    <a:pt x="1739" y="4689"/>
                  </a:lnTo>
                  <a:lnTo>
                    <a:pt x="1724" y="4682"/>
                  </a:lnTo>
                  <a:lnTo>
                    <a:pt x="1710" y="4672"/>
                  </a:lnTo>
                  <a:lnTo>
                    <a:pt x="1697" y="4663"/>
                  </a:lnTo>
                  <a:lnTo>
                    <a:pt x="1685" y="4650"/>
                  </a:lnTo>
                  <a:lnTo>
                    <a:pt x="1673" y="4637"/>
                  </a:lnTo>
                  <a:lnTo>
                    <a:pt x="1663" y="4621"/>
                  </a:lnTo>
                  <a:lnTo>
                    <a:pt x="1654" y="4604"/>
                  </a:lnTo>
                  <a:lnTo>
                    <a:pt x="1645" y="4585"/>
                  </a:lnTo>
                  <a:lnTo>
                    <a:pt x="1638" y="4565"/>
                  </a:lnTo>
                  <a:lnTo>
                    <a:pt x="1633" y="4542"/>
                  </a:lnTo>
                  <a:lnTo>
                    <a:pt x="1671" y="4502"/>
                  </a:lnTo>
                  <a:lnTo>
                    <a:pt x="1709" y="4462"/>
                  </a:lnTo>
                  <a:lnTo>
                    <a:pt x="1746" y="4422"/>
                  </a:lnTo>
                  <a:lnTo>
                    <a:pt x="1782" y="4380"/>
                  </a:lnTo>
                  <a:lnTo>
                    <a:pt x="1818" y="4336"/>
                  </a:lnTo>
                  <a:lnTo>
                    <a:pt x="1853" y="4293"/>
                  </a:lnTo>
                  <a:lnTo>
                    <a:pt x="1887" y="4248"/>
                  </a:lnTo>
                  <a:lnTo>
                    <a:pt x="1920" y="4202"/>
                  </a:lnTo>
                  <a:lnTo>
                    <a:pt x="1951" y="4156"/>
                  </a:lnTo>
                  <a:lnTo>
                    <a:pt x="1980" y="4109"/>
                  </a:lnTo>
                  <a:lnTo>
                    <a:pt x="2008" y="4062"/>
                  </a:lnTo>
                  <a:lnTo>
                    <a:pt x="2033" y="4014"/>
                  </a:lnTo>
                  <a:lnTo>
                    <a:pt x="2058" y="3965"/>
                  </a:lnTo>
                  <a:lnTo>
                    <a:pt x="2079" y="3915"/>
                  </a:lnTo>
                  <a:lnTo>
                    <a:pt x="2098" y="3865"/>
                  </a:lnTo>
                  <a:lnTo>
                    <a:pt x="2115" y="3816"/>
                  </a:lnTo>
                  <a:lnTo>
                    <a:pt x="2129" y="3765"/>
                  </a:lnTo>
                  <a:lnTo>
                    <a:pt x="2139" y="3714"/>
                  </a:lnTo>
                  <a:lnTo>
                    <a:pt x="2148" y="3662"/>
                  </a:lnTo>
                  <a:lnTo>
                    <a:pt x="2153" y="3611"/>
                  </a:lnTo>
                  <a:lnTo>
                    <a:pt x="2154" y="3559"/>
                  </a:lnTo>
                  <a:lnTo>
                    <a:pt x="2152" y="3506"/>
                  </a:lnTo>
                  <a:lnTo>
                    <a:pt x="2147" y="3454"/>
                  </a:lnTo>
                  <a:lnTo>
                    <a:pt x="2138" y="3401"/>
                  </a:lnTo>
                  <a:lnTo>
                    <a:pt x="2124" y="3349"/>
                  </a:lnTo>
                  <a:lnTo>
                    <a:pt x="2107" y="3296"/>
                  </a:lnTo>
                  <a:lnTo>
                    <a:pt x="2085" y="3243"/>
                  </a:lnTo>
                  <a:lnTo>
                    <a:pt x="2060" y="3191"/>
                  </a:lnTo>
                  <a:lnTo>
                    <a:pt x="2029" y="3138"/>
                  </a:lnTo>
                  <a:lnTo>
                    <a:pt x="1994" y="3086"/>
                  </a:lnTo>
                  <a:lnTo>
                    <a:pt x="1954" y="3033"/>
                  </a:lnTo>
                  <a:lnTo>
                    <a:pt x="1909" y="2981"/>
                  </a:lnTo>
                  <a:lnTo>
                    <a:pt x="1841" y="2947"/>
                  </a:lnTo>
                  <a:lnTo>
                    <a:pt x="1773" y="2914"/>
                  </a:lnTo>
                  <a:lnTo>
                    <a:pt x="1705" y="2879"/>
                  </a:lnTo>
                  <a:lnTo>
                    <a:pt x="1637" y="2844"/>
                  </a:lnTo>
                  <a:lnTo>
                    <a:pt x="1569" y="2809"/>
                  </a:lnTo>
                  <a:lnTo>
                    <a:pt x="1501" y="2774"/>
                  </a:lnTo>
                  <a:lnTo>
                    <a:pt x="1434" y="2738"/>
                  </a:lnTo>
                  <a:lnTo>
                    <a:pt x="1367" y="2702"/>
                  </a:lnTo>
                  <a:lnTo>
                    <a:pt x="1371" y="2670"/>
                  </a:lnTo>
                  <a:lnTo>
                    <a:pt x="1375" y="2639"/>
                  </a:lnTo>
                  <a:lnTo>
                    <a:pt x="1381" y="2608"/>
                  </a:lnTo>
                  <a:lnTo>
                    <a:pt x="1387" y="2579"/>
                  </a:lnTo>
                  <a:lnTo>
                    <a:pt x="1399" y="2519"/>
                  </a:lnTo>
                  <a:lnTo>
                    <a:pt x="1410" y="2462"/>
                  </a:lnTo>
                  <a:lnTo>
                    <a:pt x="1421" y="2407"/>
                  </a:lnTo>
                  <a:lnTo>
                    <a:pt x="1428" y="2353"/>
                  </a:lnTo>
                  <a:lnTo>
                    <a:pt x="1431" y="2326"/>
                  </a:lnTo>
                  <a:lnTo>
                    <a:pt x="1433" y="2300"/>
                  </a:lnTo>
                  <a:lnTo>
                    <a:pt x="1434" y="2273"/>
                  </a:lnTo>
                  <a:lnTo>
                    <a:pt x="1433" y="2248"/>
                  </a:lnTo>
                  <a:lnTo>
                    <a:pt x="1430" y="2221"/>
                  </a:lnTo>
                  <a:lnTo>
                    <a:pt x="1427" y="2196"/>
                  </a:lnTo>
                  <a:lnTo>
                    <a:pt x="1422" y="2170"/>
                  </a:lnTo>
                  <a:lnTo>
                    <a:pt x="1415" y="2145"/>
                  </a:lnTo>
                  <a:lnTo>
                    <a:pt x="1406" y="2121"/>
                  </a:lnTo>
                  <a:lnTo>
                    <a:pt x="1395" y="2095"/>
                  </a:lnTo>
                  <a:lnTo>
                    <a:pt x="1382" y="2070"/>
                  </a:lnTo>
                  <a:lnTo>
                    <a:pt x="1367" y="2045"/>
                  </a:lnTo>
                  <a:lnTo>
                    <a:pt x="1349" y="2020"/>
                  </a:lnTo>
                  <a:lnTo>
                    <a:pt x="1328" y="1996"/>
                  </a:lnTo>
                  <a:lnTo>
                    <a:pt x="1304" y="1970"/>
                  </a:lnTo>
                  <a:lnTo>
                    <a:pt x="1279" y="1945"/>
                  </a:lnTo>
                  <a:lnTo>
                    <a:pt x="1249" y="1920"/>
                  </a:lnTo>
                  <a:lnTo>
                    <a:pt x="1218" y="1895"/>
                  </a:lnTo>
                  <a:lnTo>
                    <a:pt x="1181" y="1869"/>
                  </a:lnTo>
                  <a:lnTo>
                    <a:pt x="1143" y="1844"/>
                  </a:lnTo>
                  <a:lnTo>
                    <a:pt x="1136" y="1825"/>
                  </a:lnTo>
                  <a:lnTo>
                    <a:pt x="1131" y="1803"/>
                  </a:lnTo>
                  <a:lnTo>
                    <a:pt x="1129" y="1778"/>
                  </a:lnTo>
                  <a:lnTo>
                    <a:pt x="1127" y="1753"/>
                  </a:lnTo>
                  <a:lnTo>
                    <a:pt x="1130" y="1725"/>
                  </a:lnTo>
                  <a:lnTo>
                    <a:pt x="1133" y="1696"/>
                  </a:lnTo>
                  <a:lnTo>
                    <a:pt x="1138" y="1664"/>
                  </a:lnTo>
                  <a:lnTo>
                    <a:pt x="1144" y="1632"/>
                  </a:lnTo>
                  <a:lnTo>
                    <a:pt x="1153" y="1598"/>
                  </a:lnTo>
                  <a:lnTo>
                    <a:pt x="1161" y="1563"/>
                  </a:lnTo>
                  <a:lnTo>
                    <a:pt x="1172" y="1527"/>
                  </a:lnTo>
                  <a:lnTo>
                    <a:pt x="1183" y="1491"/>
                  </a:lnTo>
                  <a:lnTo>
                    <a:pt x="1205" y="1416"/>
                  </a:lnTo>
                  <a:lnTo>
                    <a:pt x="1227" y="1338"/>
                  </a:lnTo>
                  <a:lnTo>
                    <a:pt x="1238" y="1300"/>
                  </a:lnTo>
                  <a:lnTo>
                    <a:pt x="1248" y="1262"/>
                  </a:lnTo>
                  <a:lnTo>
                    <a:pt x="1259" y="1223"/>
                  </a:lnTo>
                  <a:lnTo>
                    <a:pt x="1267" y="1186"/>
                  </a:lnTo>
                  <a:lnTo>
                    <a:pt x="1276" y="1148"/>
                  </a:lnTo>
                  <a:lnTo>
                    <a:pt x="1282" y="1111"/>
                  </a:lnTo>
                  <a:lnTo>
                    <a:pt x="1287" y="1074"/>
                  </a:lnTo>
                  <a:lnTo>
                    <a:pt x="1292" y="1039"/>
                  </a:lnTo>
                  <a:lnTo>
                    <a:pt x="1293" y="1005"/>
                  </a:lnTo>
                  <a:lnTo>
                    <a:pt x="1293" y="972"/>
                  </a:lnTo>
                  <a:lnTo>
                    <a:pt x="1291" y="940"/>
                  </a:lnTo>
                  <a:lnTo>
                    <a:pt x="1286" y="909"/>
                  </a:lnTo>
                  <a:lnTo>
                    <a:pt x="1279" y="880"/>
                  </a:lnTo>
                  <a:lnTo>
                    <a:pt x="1269" y="854"/>
                  </a:lnTo>
                  <a:lnTo>
                    <a:pt x="1256" y="829"/>
                  </a:lnTo>
                  <a:lnTo>
                    <a:pt x="1240" y="805"/>
                  </a:lnTo>
                  <a:lnTo>
                    <a:pt x="1211" y="809"/>
                  </a:lnTo>
                  <a:lnTo>
                    <a:pt x="1183" y="815"/>
                  </a:lnTo>
                  <a:lnTo>
                    <a:pt x="1154" y="823"/>
                  </a:lnTo>
                  <a:lnTo>
                    <a:pt x="1125" y="833"/>
                  </a:lnTo>
                  <a:lnTo>
                    <a:pt x="1097" y="843"/>
                  </a:lnTo>
                  <a:lnTo>
                    <a:pt x="1067" y="856"/>
                  </a:lnTo>
                  <a:lnTo>
                    <a:pt x="1037" y="871"/>
                  </a:lnTo>
                  <a:lnTo>
                    <a:pt x="1008" y="887"/>
                  </a:lnTo>
                  <a:lnTo>
                    <a:pt x="979" y="903"/>
                  </a:lnTo>
                  <a:lnTo>
                    <a:pt x="949" y="921"/>
                  </a:lnTo>
                  <a:lnTo>
                    <a:pt x="920" y="940"/>
                  </a:lnTo>
                  <a:lnTo>
                    <a:pt x="890" y="959"/>
                  </a:lnTo>
                  <a:lnTo>
                    <a:pt x="831" y="999"/>
                  </a:lnTo>
                  <a:lnTo>
                    <a:pt x="772" y="1042"/>
                  </a:lnTo>
                  <a:lnTo>
                    <a:pt x="713" y="1084"/>
                  </a:lnTo>
                  <a:lnTo>
                    <a:pt x="655" y="1126"/>
                  </a:lnTo>
                  <a:lnTo>
                    <a:pt x="598" y="1167"/>
                  </a:lnTo>
                  <a:lnTo>
                    <a:pt x="543" y="1205"/>
                  </a:lnTo>
                  <a:lnTo>
                    <a:pt x="514" y="1223"/>
                  </a:lnTo>
                  <a:lnTo>
                    <a:pt x="488" y="1239"/>
                  </a:lnTo>
                  <a:lnTo>
                    <a:pt x="460" y="1255"/>
                  </a:lnTo>
                  <a:lnTo>
                    <a:pt x="434" y="1268"/>
                  </a:lnTo>
                  <a:lnTo>
                    <a:pt x="407" y="1281"/>
                  </a:lnTo>
                  <a:lnTo>
                    <a:pt x="382" y="1293"/>
                  </a:lnTo>
                  <a:lnTo>
                    <a:pt x="356" y="1302"/>
                  </a:lnTo>
                  <a:lnTo>
                    <a:pt x="332" y="1310"/>
                  </a:lnTo>
                  <a:lnTo>
                    <a:pt x="328" y="1302"/>
                  </a:lnTo>
                  <a:lnTo>
                    <a:pt x="322" y="1296"/>
                  </a:lnTo>
                  <a:lnTo>
                    <a:pt x="316" y="1290"/>
                  </a:lnTo>
                  <a:lnTo>
                    <a:pt x="309" y="1284"/>
                  </a:lnTo>
                  <a:lnTo>
                    <a:pt x="300" y="1278"/>
                  </a:lnTo>
                  <a:lnTo>
                    <a:pt x="291" y="1273"/>
                  </a:lnTo>
                  <a:lnTo>
                    <a:pt x="281" y="1267"/>
                  </a:lnTo>
                  <a:lnTo>
                    <a:pt x="269" y="1262"/>
                  </a:lnTo>
                  <a:lnTo>
                    <a:pt x="246" y="1253"/>
                  </a:lnTo>
                  <a:lnTo>
                    <a:pt x="221" y="1243"/>
                  </a:lnTo>
                  <a:lnTo>
                    <a:pt x="194" y="1235"/>
                  </a:lnTo>
                  <a:lnTo>
                    <a:pt x="167" y="1225"/>
                  </a:lnTo>
                  <a:lnTo>
                    <a:pt x="139" y="1217"/>
                  </a:lnTo>
                  <a:lnTo>
                    <a:pt x="113" y="1207"/>
                  </a:lnTo>
                  <a:lnTo>
                    <a:pt x="87" y="1197"/>
                  </a:lnTo>
                  <a:lnTo>
                    <a:pt x="64" y="1188"/>
                  </a:lnTo>
                  <a:lnTo>
                    <a:pt x="52" y="1183"/>
                  </a:lnTo>
                  <a:lnTo>
                    <a:pt x="43" y="1177"/>
                  </a:lnTo>
                  <a:lnTo>
                    <a:pt x="33" y="1171"/>
                  </a:lnTo>
                  <a:lnTo>
                    <a:pt x="25" y="1165"/>
                  </a:lnTo>
                  <a:lnTo>
                    <a:pt x="17" y="1158"/>
                  </a:lnTo>
                  <a:lnTo>
                    <a:pt x="11" y="1152"/>
                  </a:lnTo>
                  <a:lnTo>
                    <a:pt x="5" y="1144"/>
                  </a:lnTo>
                  <a:lnTo>
                    <a:pt x="0" y="1137"/>
                  </a:lnTo>
                  <a:lnTo>
                    <a:pt x="81" y="1088"/>
                  </a:lnTo>
                  <a:lnTo>
                    <a:pt x="168" y="1032"/>
                  </a:lnTo>
                  <a:lnTo>
                    <a:pt x="261" y="970"/>
                  </a:lnTo>
                  <a:lnTo>
                    <a:pt x="359" y="903"/>
                  </a:lnTo>
                  <a:lnTo>
                    <a:pt x="461" y="833"/>
                  </a:lnTo>
                  <a:lnTo>
                    <a:pt x="567" y="760"/>
                  </a:lnTo>
                  <a:lnTo>
                    <a:pt x="675" y="684"/>
                  </a:lnTo>
                  <a:lnTo>
                    <a:pt x="784" y="608"/>
                  </a:lnTo>
                  <a:lnTo>
                    <a:pt x="894" y="532"/>
                  </a:lnTo>
                  <a:lnTo>
                    <a:pt x="1005" y="456"/>
                  </a:lnTo>
                  <a:lnTo>
                    <a:pt x="1113" y="382"/>
                  </a:lnTo>
                  <a:lnTo>
                    <a:pt x="1219" y="312"/>
                  </a:lnTo>
                  <a:lnTo>
                    <a:pt x="1321" y="246"/>
                  </a:lnTo>
                  <a:lnTo>
                    <a:pt x="1420" y="183"/>
                  </a:lnTo>
                  <a:lnTo>
                    <a:pt x="1466" y="153"/>
                  </a:lnTo>
                  <a:lnTo>
                    <a:pt x="1513" y="126"/>
                  </a:lnTo>
                  <a:lnTo>
                    <a:pt x="1558" y="100"/>
                  </a:lnTo>
                  <a:lnTo>
                    <a:pt x="1600" y="76"/>
                  </a:lnTo>
                  <a:lnTo>
                    <a:pt x="1607" y="127"/>
                  </a:lnTo>
                  <a:lnTo>
                    <a:pt x="1614" y="176"/>
                  </a:lnTo>
                  <a:lnTo>
                    <a:pt x="1620" y="221"/>
                  </a:lnTo>
                  <a:lnTo>
                    <a:pt x="1627" y="264"/>
                  </a:lnTo>
                  <a:lnTo>
                    <a:pt x="1636" y="305"/>
                  </a:lnTo>
                  <a:lnTo>
                    <a:pt x="1644" y="343"/>
                  </a:lnTo>
                  <a:lnTo>
                    <a:pt x="1650" y="361"/>
                  </a:lnTo>
                  <a:lnTo>
                    <a:pt x="1656" y="379"/>
                  </a:lnTo>
                  <a:lnTo>
                    <a:pt x="1661" y="396"/>
                  </a:lnTo>
                  <a:lnTo>
                    <a:pt x="1669" y="412"/>
                  </a:lnTo>
                  <a:lnTo>
                    <a:pt x="1694" y="414"/>
                  </a:lnTo>
                  <a:lnTo>
                    <a:pt x="1716" y="414"/>
                  </a:lnTo>
                  <a:lnTo>
                    <a:pt x="1738" y="414"/>
                  </a:lnTo>
                  <a:lnTo>
                    <a:pt x="1759" y="413"/>
                  </a:lnTo>
                  <a:lnTo>
                    <a:pt x="1781" y="410"/>
                  </a:lnTo>
                  <a:lnTo>
                    <a:pt x="1805" y="406"/>
                  </a:lnTo>
                  <a:lnTo>
                    <a:pt x="1833" y="398"/>
                  </a:lnTo>
                  <a:lnTo>
                    <a:pt x="1867" y="389"/>
                  </a:lnTo>
                  <a:lnTo>
                    <a:pt x="1882" y="352"/>
                  </a:lnTo>
                  <a:lnTo>
                    <a:pt x="1894" y="321"/>
                  </a:lnTo>
                  <a:lnTo>
                    <a:pt x="1905" y="291"/>
                  </a:lnTo>
                  <a:lnTo>
                    <a:pt x="1915" y="257"/>
                  </a:lnTo>
                  <a:lnTo>
                    <a:pt x="1926" y="216"/>
                  </a:lnTo>
                  <a:lnTo>
                    <a:pt x="1939" y="163"/>
                  </a:lnTo>
                  <a:lnTo>
                    <a:pt x="1956" y="92"/>
                  </a:lnTo>
                  <a:lnTo>
                    <a:pt x="1977" y="0"/>
                  </a:lnTo>
                  <a:lnTo>
                    <a:pt x="1996" y="8"/>
                  </a:lnTo>
                  <a:lnTo>
                    <a:pt x="2031" y="29"/>
                  </a:lnTo>
                  <a:lnTo>
                    <a:pt x="2081" y="60"/>
                  </a:lnTo>
                  <a:lnTo>
                    <a:pt x="2142" y="99"/>
                  </a:lnTo>
                  <a:lnTo>
                    <a:pt x="2213" y="145"/>
                  </a:lnTo>
                  <a:lnTo>
                    <a:pt x="2292" y="197"/>
                  </a:lnTo>
                  <a:lnTo>
                    <a:pt x="2375" y="252"/>
                  </a:lnTo>
                  <a:lnTo>
                    <a:pt x="2461" y="309"/>
                  </a:lnTo>
                  <a:lnTo>
                    <a:pt x="2548" y="367"/>
                  </a:lnTo>
                  <a:lnTo>
                    <a:pt x="2632" y="424"/>
                  </a:lnTo>
                  <a:lnTo>
                    <a:pt x="2712" y="479"/>
                  </a:lnTo>
                  <a:lnTo>
                    <a:pt x="2785" y="529"/>
                  </a:lnTo>
                  <a:lnTo>
                    <a:pt x="2849" y="573"/>
                  </a:lnTo>
                  <a:lnTo>
                    <a:pt x="2902" y="610"/>
                  </a:lnTo>
                  <a:lnTo>
                    <a:pt x="2941" y="638"/>
                  </a:lnTo>
                  <a:lnTo>
                    <a:pt x="2963" y="656"/>
                  </a:lnTo>
                  <a:lnTo>
                    <a:pt x="3063" y="715"/>
                  </a:lnTo>
                  <a:lnTo>
                    <a:pt x="3163" y="776"/>
                  </a:lnTo>
                  <a:lnTo>
                    <a:pt x="3260" y="836"/>
                  </a:lnTo>
                  <a:lnTo>
                    <a:pt x="3358" y="897"/>
                  </a:lnTo>
                  <a:lnTo>
                    <a:pt x="3455" y="960"/>
                  </a:lnTo>
                  <a:lnTo>
                    <a:pt x="3550" y="1023"/>
                  </a:lnTo>
                  <a:lnTo>
                    <a:pt x="3646" y="1086"/>
                  </a:lnTo>
                  <a:lnTo>
                    <a:pt x="3740" y="1151"/>
                  </a:lnTo>
                  <a:lnTo>
                    <a:pt x="3833" y="1217"/>
                  </a:lnTo>
                  <a:lnTo>
                    <a:pt x="3926" y="1282"/>
                  </a:lnTo>
                  <a:lnTo>
                    <a:pt x="4017" y="1350"/>
                  </a:lnTo>
                  <a:lnTo>
                    <a:pt x="4109" y="1418"/>
                  </a:lnTo>
                  <a:lnTo>
                    <a:pt x="4198" y="1488"/>
                  </a:lnTo>
                  <a:lnTo>
                    <a:pt x="4287" y="1558"/>
                  </a:lnTo>
                  <a:lnTo>
                    <a:pt x="4374" y="1630"/>
                  </a:lnTo>
                  <a:lnTo>
                    <a:pt x="4460" y="1702"/>
                  </a:lnTo>
                  <a:lnTo>
                    <a:pt x="4546" y="1776"/>
                  </a:lnTo>
                  <a:lnTo>
                    <a:pt x="4630" y="1853"/>
                  </a:lnTo>
                  <a:lnTo>
                    <a:pt x="4712" y="1929"/>
                  </a:lnTo>
                  <a:lnTo>
                    <a:pt x="4794" y="2007"/>
                  </a:lnTo>
                  <a:lnTo>
                    <a:pt x="4874" y="2087"/>
                  </a:lnTo>
                  <a:lnTo>
                    <a:pt x="4954" y="2167"/>
                  </a:lnTo>
                  <a:lnTo>
                    <a:pt x="5032" y="2250"/>
                  </a:lnTo>
                  <a:lnTo>
                    <a:pt x="5109" y="2334"/>
                  </a:lnTo>
                  <a:lnTo>
                    <a:pt x="5184" y="2420"/>
                  </a:lnTo>
                  <a:lnTo>
                    <a:pt x="5257" y="2507"/>
                  </a:lnTo>
                  <a:lnTo>
                    <a:pt x="5330" y="2596"/>
                  </a:lnTo>
                  <a:lnTo>
                    <a:pt x="5400" y="2686"/>
                  </a:lnTo>
                  <a:lnTo>
                    <a:pt x="5470" y="2779"/>
                  </a:lnTo>
                  <a:lnTo>
                    <a:pt x="5538" y="2872"/>
                  </a:lnTo>
                  <a:lnTo>
                    <a:pt x="5603" y="2969"/>
                  </a:lnTo>
                  <a:lnTo>
                    <a:pt x="5668" y="3066"/>
                  </a:lnTo>
                  <a:close/>
                </a:path>
              </a:pathLst>
            </a:custGeom>
            <a:solidFill>
              <a:srgbClr val="336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93" name="Google Shape;2993;p55"/>
            <p:cNvSpPr/>
            <p:nvPr/>
          </p:nvSpPr>
          <p:spPr>
            <a:xfrm>
              <a:off x="4767" y="2277"/>
              <a:ext cx="298" cy="536"/>
            </a:xfrm>
            <a:custGeom>
              <a:avLst/>
              <a:gdLst/>
              <a:ahLst/>
              <a:cxnLst/>
              <a:rect l="l" t="t" r="r" b="b"/>
              <a:pathLst>
                <a:path w="2333" h="3835" extrusionOk="0">
                  <a:moveTo>
                    <a:pt x="2043" y="732"/>
                  </a:moveTo>
                  <a:lnTo>
                    <a:pt x="2061" y="856"/>
                  </a:lnTo>
                  <a:lnTo>
                    <a:pt x="2079" y="980"/>
                  </a:lnTo>
                  <a:lnTo>
                    <a:pt x="2097" y="1103"/>
                  </a:lnTo>
                  <a:lnTo>
                    <a:pt x="2115" y="1227"/>
                  </a:lnTo>
                  <a:lnTo>
                    <a:pt x="2133" y="1351"/>
                  </a:lnTo>
                  <a:lnTo>
                    <a:pt x="2151" y="1474"/>
                  </a:lnTo>
                  <a:lnTo>
                    <a:pt x="2169" y="1598"/>
                  </a:lnTo>
                  <a:lnTo>
                    <a:pt x="2187" y="1721"/>
                  </a:lnTo>
                  <a:lnTo>
                    <a:pt x="2205" y="1844"/>
                  </a:lnTo>
                  <a:lnTo>
                    <a:pt x="2223" y="1968"/>
                  </a:lnTo>
                  <a:lnTo>
                    <a:pt x="2241" y="2091"/>
                  </a:lnTo>
                  <a:lnTo>
                    <a:pt x="2260" y="2214"/>
                  </a:lnTo>
                  <a:lnTo>
                    <a:pt x="2278" y="2337"/>
                  </a:lnTo>
                  <a:lnTo>
                    <a:pt x="2296" y="2459"/>
                  </a:lnTo>
                  <a:lnTo>
                    <a:pt x="2314" y="2582"/>
                  </a:lnTo>
                  <a:lnTo>
                    <a:pt x="2333" y="2705"/>
                  </a:lnTo>
                  <a:lnTo>
                    <a:pt x="2332" y="2781"/>
                  </a:lnTo>
                  <a:lnTo>
                    <a:pt x="2330" y="2856"/>
                  </a:lnTo>
                  <a:lnTo>
                    <a:pt x="2329" y="2932"/>
                  </a:lnTo>
                  <a:lnTo>
                    <a:pt x="2326" y="3005"/>
                  </a:lnTo>
                  <a:lnTo>
                    <a:pt x="2324" y="3078"/>
                  </a:lnTo>
                  <a:lnTo>
                    <a:pt x="2322" y="3150"/>
                  </a:lnTo>
                  <a:lnTo>
                    <a:pt x="2319" y="3222"/>
                  </a:lnTo>
                  <a:lnTo>
                    <a:pt x="2317" y="3292"/>
                  </a:lnTo>
                  <a:lnTo>
                    <a:pt x="2313" y="3362"/>
                  </a:lnTo>
                  <a:lnTo>
                    <a:pt x="2310" y="3432"/>
                  </a:lnTo>
                  <a:lnTo>
                    <a:pt x="2305" y="3500"/>
                  </a:lnTo>
                  <a:lnTo>
                    <a:pt x="2300" y="3569"/>
                  </a:lnTo>
                  <a:lnTo>
                    <a:pt x="2295" y="3635"/>
                  </a:lnTo>
                  <a:lnTo>
                    <a:pt x="2288" y="3702"/>
                  </a:lnTo>
                  <a:lnTo>
                    <a:pt x="2282" y="3769"/>
                  </a:lnTo>
                  <a:lnTo>
                    <a:pt x="2275" y="3835"/>
                  </a:lnTo>
                  <a:lnTo>
                    <a:pt x="2266" y="3795"/>
                  </a:lnTo>
                  <a:lnTo>
                    <a:pt x="2258" y="3756"/>
                  </a:lnTo>
                  <a:lnTo>
                    <a:pt x="2249" y="3717"/>
                  </a:lnTo>
                  <a:lnTo>
                    <a:pt x="2241" y="3678"/>
                  </a:lnTo>
                  <a:lnTo>
                    <a:pt x="2233" y="3638"/>
                  </a:lnTo>
                  <a:lnTo>
                    <a:pt x="2225" y="3598"/>
                  </a:lnTo>
                  <a:lnTo>
                    <a:pt x="2217" y="3558"/>
                  </a:lnTo>
                  <a:lnTo>
                    <a:pt x="2211" y="3518"/>
                  </a:lnTo>
                  <a:lnTo>
                    <a:pt x="2180" y="3424"/>
                  </a:lnTo>
                  <a:lnTo>
                    <a:pt x="2153" y="3340"/>
                  </a:lnTo>
                  <a:lnTo>
                    <a:pt x="2138" y="3300"/>
                  </a:lnTo>
                  <a:lnTo>
                    <a:pt x="2124" y="3264"/>
                  </a:lnTo>
                  <a:lnTo>
                    <a:pt x="2110" y="3229"/>
                  </a:lnTo>
                  <a:lnTo>
                    <a:pt x="2097" y="3196"/>
                  </a:lnTo>
                  <a:lnTo>
                    <a:pt x="2082" y="3165"/>
                  </a:lnTo>
                  <a:lnTo>
                    <a:pt x="2068" y="3135"/>
                  </a:lnTo>
                  <a:lnTo>
                    <a:pt x="2052" y="3108"/>
                  </a:lnTo>
                  <a:lnTo>
                    <a:pt x="2037" y="3081"/>
                  </a:lnTo>
                  <a:lnTo>
                    <a:pt x="2020" y="3056"/>
                  </a:lnTo>
                  <a:lnTo>
                    <a:pt x="2003" y="3032"/>
                  </a:lnTo>
                  <a:lnTo>
                    <a:pt x="1985" y="3009"/>
                  </a:lnTo>
                  <a:lnTo>
                    <a:pt x="1966" y="2988"/>
                  </a:lnTo>
                  <a:lnTo>
                    <a:pt x="1946" y="2968"/>
                  </a:lnTo>
                  <a:lnTo>
                    <a:pt x="1925" y="2947"/>
                  </a:lnTo>
                  <a:lnTo>
                    <a:pt x="1903" y="2929"/>
                  </a:lnTo>
                  <a:lnTo>
                    <a:pt x="1879" y="2911"/>
                  </a:lnTo>
                  <a:lnTo>
                    <a:pt x="1854" y="2894"/>
                  </a:lnTo>
                  <a:lnTo>
                    <a:pt x="1826" y="2878"/>
                  </a:lnTo>
                  <a:lnTo>
                    <a:pt x="1798" y="2862"/>
                  </a:lnTo>
                  <a:lnTo>
                    <a:pt x="1768" y="2846"/>
                  </a:lnTo>
                  <a:lnTo>
                    <a:pt x="1735" y="2830"/>
                  </a:lnTo>
                  <a:lnTo>
                    <a:pt x="1701" y="2815"/>
                  </a:lnTo>
                  <a:lnTo>
                    <a:pt x="1665" y="2799"/>
                  </a:lnTo>
                  <a:lnTo>
                    <a:pt x="1626" y="2784"/>
                  </a:lnTo>
                  <a:lnTo>
                    <a:pt x="1586" y="2768"/>
                  </a:lnTo>
                  <a:lnTo>
                    <a:pt x="1543" y="2754"/>
                  </a:lnTo>
                  <a:lnTo>
                    <a:pt x="1497" y="2738"/>
                  </a:lnTo>
                  <a:lnTo>
                    <a:pt x="1448" y="2722"/>
                  </a:lnTo>
                  <a:lnTo>
                    <a:pt x="1409" y="2702"/>
                  </a:lnTo>
                  <a:lnTo>
                    <a:pt x="1372" y="2681"/>
                  </a:lnTo>
                  <a:lnTo>
                    <a:pt x="1335" y="2660"/>
                  </a:lnTo>
                  <a:lnTo>
                    <a:pt x="1300" y="2638"/>
                  </a:lnTo>
                  <a:lnTo>
                    <a:pt x="1266" y="2615"/>
                  </a:lnTo>
                  <a:lnTo>
                    <a:pt x="1233" y="2590"/>
                  </a:lnTo>
                  <a:lnTo>
                    <a:pt x="1201" y="2566"/>
                  </a:lnTo>
                  <a:lnTo>
                    <a:pt x="1171" y="2540"/>
                  </a:lnTo>
                  <a:lnTo>
                    <a:pt x="1141" y="2514"/>
                  </a:lnTo>
                  <a:lnTo>
                    <a:pt x="1112" y="2487"/>
                  </a:lnTo>
                  <a:lnTo>
                    <a:pt x="1084" y="2460"/>
                  </a:lnTo>
                  <a:lnTo>
                    <a:pt x="1056" y="2431"/>
                  </a:lnTo>
                  <a:lnTo>
                    <a:pt x="1030" y="2403"/>
                  </a:lnTo>
                  <a:lnTo>
                    <a:pt x="1003" y="2373"/>
                  </a:lnTo>
                  <a:lnTo>
                    <a:pt x="978" y="2343"/>
                  </a:lnTo>
                  <a:lnTo>
                    <a:pt x="954" y="2311"/>
                  </a:lnTo>
                  <a:lnTo>
                    <a:pt x="928" y="2281"/>
                  </a:lnTo>
                  <a:lnTo>
                    <a:pt x="905" y="2249"/>
                  </a:lnTo>
                  <a:lnTo>
                    <a:pt x="880" y="2216"/>
                  </a:lnTo>
                  <a:lnTo>
                    <a:pt x="857" y="2183"/>
                  </a:lnTo>
                  <a:lnTo>
                    <a:pt x="811" y="2115"/>
                  </a:lnTo>
                  <a:lnTo>
                    <a:pt x="765" y="2045"/>
                  </a:lnTo>
                  <a:lnTo>
                    <a:pt x="718" y="1974"/>
                  </a:lnTo>
                  <a:lnTo>
                    <a:pt x="672" y="1901"/>
                  </a:lnTo>
                  <a:lnTo>
                    <a:pt x="624" y="1827"/>
                  </a:lnTo>
                  <a:lnTo>
                    <a:pt x="575" y="1752"/>
                  </a:lnTo>
                  <a:lnTo>
                    <a:pt x="565" y="1740"/>
                  </a:lnTo>
                  <a:lnTo>
                    <a:pt x="552" y="1730"/>
                  </a:lnTo>
                  <a:lnTo>
                    <a:pt x="537" y="1718"/>
                  </a:lnTo>
                  <a:lnTo>
                    <a:pt x="521" y="1707"/>
                  </a:lnTo>
                  <a:lnTo>
                    <a:pt x="504" y="1697"/>
                  </a:lnTo>
                  <a:lnTo>
                    <a:pt x="486" y="1686"/>
                  </a:lnTo>
                  <a:lnTo>
                    <a:pt x="466" y="1675"/>
                  </a:lnTo>
                  <a:lnTo>
                    <a:pt x="446" y="1665"/>
                  </a:lnTo>
                  <a:lnTo>
                    <a:pt x="403" y="1645"/>
                  </a:lnTo>
                  <a:lnTo>
                    <a:pt x="356" y="1625"/>
                  </a:lnTo>
                  <a:lnTo>
                    <a:pt x="308" y="1606"/>
                  </a:lnTo>
                  <a:lnTo>
                    <a:pt x="261" y="1586"/>
                  </a:lnTo>
                  <a:lnTo>
                    <a:pt x="214" y="1567"/>
                  </a:lnTo>
                  <a:lnTo>
                    <a:pt x="170" y="1549"/>
                  </a:lnTo>
                  <a:lnTo>
                    <a:pt x="127" y="1532"/>
                  </a:lnTo>
                  <a:lnTo>
                    <a:pt x="89" y="1515"/>
                  </a:lnTo>
                  <a:lnTo>
                    <a:pt x="72" y="1508"/>
                  </a:lnTo>
                  <a:lnTo>
                    <a:pt x="56" y="1500"/>
                  </a:lnTo>
                  <a:lnTo>
                    <a:pt x="42" y="1492"/>
                  </a:lnTo>
                  <a:lnTo>
                    <a:pt x="30" y="1485"/>
                  </a:lnTo>
                  <a:lnTo>
                    <a:pt x="19" y="1477"/>
                  </a:lnTo>
                  <a:lnTo>
                    <a:pt x="11" y="1470"/>
                  </a:lnTo>
                  <a:lnTo>
                    <a:pt x="4" y="1463"/>
                  </a:lnTo>
                  <a:lnTo>
                    <a:pt x="0" y="1456"/>
                  </a:lnTo>
                  <a:lnTo>
                    <a:pt x="42" y="1379"/>
                  </a:lnTo>
                  <a:lnTo>
                    <a:pt x="85" y="1302"/>
                  </a:lnTo>
                  <a:lnTo>
                    <a:pt x="127" y="1226"/>
                  </a:lnTo>
                  <a:lnTo>
                    <a:pt x="169" y="1150"/>
                  </a:lnTo>
                  <a:lnTo>
                    <a:pt x="210" y="1073"/>
                  </a:lnTo>
                  <a:lnTo>
                    <a:pt x="250" y="996"/>
                  </a:lnTo>
                  <a:lnTo>
                    <a:pt x="289" y="918"/>
                  </a:lnTo>
                  <a:lnTo>
                    <a:pt x="327" y="836"/>
                  </a:lnTo>
                  <a:lnTo>
                    <a:pt x="347" y="794"/>
                  </a:lnTo>
                  <a:lnTo>
                    <a:pt x="366" y="751"/>
                  </a:lnTo>
                  <a:lnTo>
                    <a:pt x="384" y="708"/>
                  </a:lnTo>
                  <a:lnTo>
                    <a:pt x="402" y="663"/>
                  </a:lnTo>
                  <a:lnTo>
                    <a:pt x="419" y="619"/>
                  </a:lnTo>
                  <a:lnTo>
                    <a:pt x="435" y="572"/>
                  </a:lnTo>
                  <a:lnTo>
                    <a:pt x="452" y="524"/>
                  </a:lnTo>
                  <a:lnTo>
                    <a:pt x="468" y="476"/>
                  </a:lnTo>
                  <a:lnTo>
                    <a:pt x="484" y="426"/>
                  </a:lnTo>
                  <a:lnTo>
                    <a:pt x="500" y="375"/>
                  </a:lnTo>
                  <a:lnTo>
                    <a:pt x="515" y="322"/>
                  </a:lnTo>
                  <a:lnTo>
                    <a:pt x="530" y="267"/>
                  </a:lnTo>
                  <a:lnTo>
                    <a:pt x="544" y="212"/>
                  </a:lnTo>
                  <a:lnTo>
                    <a:pt x="557" y="153"/>
                  </a:lnTo>
                  <a:lnTo>
                    <a:pt x="570" y="94"/>
                  </a:lnTo>
                  <a:lnTo>
                    <a:pt x="583" y="34"/>
                  </a:lnTo>
                  <a:lnTo>
                    <a:pt x="609" y="22"/>
                  </a:lnTo>
                  <a:lnTo>
                    <a:pt x="635" y="13"/>
                  </a:lnTo>
                  <a:lnTo>
                    <a:pt x="661" y="6"/>
                  </a:lnTo>
                  <a:lnTo>
                    <a:pt x="687" y="2"/>
                  </a:lnTo>
                  <a:lnTo>
                    <a:pt x="712" y="0"/>
                  </a:lnTo>
                  <a:lnTo>
                    <a:pt x="736" y="0"/>
                  </a:lnTo>
                  <a:lnTo>
                    <a:pt x="762" y="1"/>
                  </a:lnTo>
                  <a:lnTo>
                    <a:pt x="786" y="4"/>
                  </a:lnTo>
                  <a:lnTo>
                    <a:pt x="811" y="9"/>
                  </a:lnTo>
                  <a:lnTo>
                    <a:pt x="835" y="16"/>
                  </a:lnTo>
                  <a:lnTo>
                    <a:pt x="858" y="24"/>
                  </a:lnTo>
                  <a:lnTo>
                    <a:pt x="881" y="35"/>
                  </a:lnTo>
                  <a:lnTo>
                    <a:pt x="905" y="45"/>
                  </a:lnTo>
                  <a:lnTo>
                    <a:pt x="927" y="58"/>
                  </a:lnTo>
                  <a:lnTo>
                    <a:pt x="949" y="73"/>
                  </a:lnTo>
                  <a:lnTo>
                    <a:pt x="972" y="88"/>
                  </a:lnTo>
                  <a:lnTo>
                    <a:pt x="993" y="104"/>
                  </a:lnTo>
                  <a:lnTo>
                    <a:pt x="1013" y="120"/>
                  </a:lnTo>
                  <a:lnTo>
                    <a:pt x="1033" y="139"/>
                  </a:lnTo>
                  <a:lnTo>
                    <a:pt x="1053" y="158"/>
                  </a:lnTo>
                  <a:lnTo>
                    <a:pt x="1072" y="178"/>
                  </a:lnTo>
                  <a:lnTo>
                    <a:pt x="1090" y="198"/>
                  </a:lnTo>
                  <a:lnTo>
                    <a:pt x="1108" y="219"/>
                  </a:lnTo>
                  <a:lnTo>
                    <a:pt x="1125" y="240"/>
                  </a:lnTo>
                  <a:lnTo>
                    <a:pt x="1142" y="263"/>
                  </a:lnTo>
                  <a:lnTo>
                    <a:pt x="1158" y="285"/>
                  </a:lnTo>
                  <a:lnTo>
                    <a:pt x="1173" y="307"/>
                  </a:lnTo>
                  <a:lnTo>
                    <a:pt x="1188" y="329"/>
                  </a:lnTo>
                  <a:lnTo>
                    <a:pt x="1200" y="352"/>
                  </a:lnTo>
                  <a:lnTo>
                    <a:pt x="1213" y="375"/>
                  </a:lnTo>
                  <a:lnTo>
                    <a:pt x="1226" y="397"/>
                  </a:lnTo>
                  <a:lnTo>
                    <a:pt x="1236" y="419"/>
                  </a:lnTo>
                  <a:lnTo>
                    <a:pt x="1240" y="446"/>
                  </a:lnTo>
                  <a:lnTo>
                    <a:pt x="1242" y="472"/>
                  </a:lnTo>
                  <a:lnTo>
                    <a:pt x="1242" y="499"/>
                  </a:lnTo>
                  <a:lnTo>
                    <a:pt x="1242" y="526"/>
                  </a:lnTo>
                  <a:lnTo>
                    <a:pt x="1241" y="554"/>
                  </a:lnTo>
                  <a:lnTo>
                    <a:pt x="1238" y="582"/>
                  </a:lnTo>
                  <a:lnTo>
                    <a:pt x="1235" y="609"/>
                  </a:lnTo>
                  <a:lnTo>
                    <a:pt x="1232" y="638"/>
                  </a:lnTo>
                  <a:lnTo>
                    <a:pt x="1225" y="694"/>
                  </a:lnTo>
                  <a:lnTo>
                    <a:pt x="1215" y="750"/>
                  </a:lnTo>
                  <a:lnTo>
                    <a:pt x="1206" y="805"/>
                  </a:lnTo>
                  <a:lnTo>
                    <a:pt x="1196" y="859"/>
                  </a:lnTo>
                  <a:lnTo>
                    <a:pt x="1189" y="912"/>
                  </a:lnTo>
                  <a:lnTo>
                    <a:pt x="1182" y="963"/>
                  </a:lnTo>
                  <a:lnTo>
                    <a:pt x="1180" y="988"/>
                  </a:lnTo>
                  <a:lnTo>
                    <a:pt x="1179" y="1011"/>
                  </a:lnTo>
                  <a:lnTo>
                    <a:pt x="1179" y="1033"/>
                  </a:lnTo>
                  <a:lnTo>
                    <a:pt x="1180" y="1055"/>
                  </a:lnTo>
                  <a:lnTo>
                    <a:pt x="1181" y="1077"/>
                  </a:lnTo>
                  <a:lnTo>
                    <a:pt x="1184" y="1097"/>
                  </a:lnTo>
                  <a:lnTo>
                    <a:pt x="1189" y="1116"/>
                  </a:lnTo>
                  <a:lnTo>
                    <a:pt x="1194" y="1134"/>
                  </a:lnTo>
                  <a:lnTo>
                    <a:pt x="1201" y="1150"/>
                  </a:lnTo>
                  <a:lnTo>
                    <a:pt x="1210" y="1166"/>
                  </a:lnTo>
                  <a:lnTo>
                    <a:pt x="1220" y="1180"/>
                  </a:lnTo>
                  <a:lnTo>
                    <a:pt x="1233" y="1193"/>
                  </a:lnTo>
                  <a:lnTo>
                    <a:pt x="1247" y="1186"/>
                  </a:lnTo>
                  <a:lnTo>
                    <a:pt x="1264" y="1178"/>
                  </a:lnTo>
                  <a:lnTo>
                    <a:pt x="1272" y="1186"/>
                  </a:lnTo>
                  <a:lnTo>
                    <a:pt x="1285" y="1193"/>
                  </a:lnTo>
                  <a:lnTo>
                    <a:pt x="1300" y="1202"/>
                  </a:lnTo>
                  <a:lnTo>
                    <a:pt x="1318" y="1210"/>
                  </a:lnTo>
                  <a:lnTo>
                    <a:pt x="1338" y="1219"/>
                  </a:lnTo>
                  <a:lnTo>
                    <a:pt x="1360" y="1228"/>
                  </a:lnTo>
                  <a:lnTo>
                    <a:pt x="1384" y="1237"/>
                  </a:lnTo>
                  <a:lnTo>
                    <a:pt x="1407" y="1244"/>
                  </a:lnTo>
                  <a:lnTo>
                    <a:pt x="1431" y="1253"/>
                  </a:lnTo>
                  <a:lnTo>
                    <a:pt x="1456" y="1259"/>
                  </a:lnTo>
                  <a:lnTo>
                    <a:pt x="1479" y="1266"/>
                  </a:lnTo>
                  <a:lnTo>
                    <a:pt x="1502" y="1272"/>
                  </a:lnTo>
                  <a:lnTo>
                    <a:pt x="1523" y="1276"/>
                  </a:lnTo>
                  <a:lnTo>
                    <a:pt x="1543" y="1280"/>
                  </a:lnTo>
                  <a:lnTo>
                    <a:pt x="1559" y="1282"/>
                  </a:lnTo>
                  <a:lnTo>
                    <a:pt x="1573" y="1283"/>
                  </a:lnTo>
                  <a:lnTo>
                    <a:pt x="1587" y="1266"/>
                  </a:lnTo>
                  <a:lnTo>
                    <a:pt x="1600" y="1250"/>
                  </a:lnTo>
                  <a:lnTo>
                    <a:pt x="1611" y="1233"/>
                  </a:lnTo>
                  <a:lnTo>
                    <a:pt x="1623" y="1215"/>
                  </a:lnTo>
                  <a:lnTo>
                    <a:pt x="1634" y="1197"/>
                  </a:lnTo>
                  <a:lnTo>
                    <a:pt x="1643" y="1178"/>
                  </a:lnTo>
                  <a:lnTo>
                    <a:pt x="1652" y="1160"/>
                  </a:lnTo>
                  <a:lnTo>
                    <a:pt x="1661" y="1140"/>
                  </a:lnTo>
                  <a:lnTo>
                    <a:pt x="1669" y="1121"/>
                  </a:lnTo>
                  <a:lnTo>
                    <a:pt x="1676" y="1101"/>
                  </a:lnTo>
                  <a:lnTo>
                    <a:pt x="1683" y="1081"/>
                  </a:lnTo>
                  <a:lnTo>
                    <a:pt x="1690" y="1060"/>
                  </a:lnTo>
                  <a:lnTo>
                    <a:pt x="1701" y="1017"/>
                  </a:lnTo>
                  <a:lnTo>
                    <a:pt x="1713" y="974"/>
                  </a:lnTo>
                  <a:lnTo>
                    <a:pt x="1732" y="885"/>
                  </a:lnTo>
                  <a:lnTo>
                    <a:pt x="1751" y="794"/>
                  </a:lnTo>
                  <a:lnTo>
                    <a:pt x="1761" y="748"/>
                  </a:lnTo>
                  <a:lnTo>
                    <a:pt x="1771" y="701"/>
                  </a:lnTo>
                  <a:lnTo>
                    <a:pt x="1783" y="655"/>
                  </a:lnTo>
                  <a:lnTo>
                    <a:pt x="1796" y="608"/>
                  </a:lnTo>
                  <a:lnTo>
                    <a:pt x="1820" y="600"/>
                  </a:lnTo>
                  <a:lnTo>
                    <a:pt x="1844" y="590"/>
                  </a:lnTo>
                  <a:lnTo>
                    <a:pt x="1868" y="579"/>
                  </a:lnTo>
                  <a:lnTo>
                    <a:pt x="1892" y="568"/>
                  </a:lnTo>
                  <a:lnTo>
                    <a:pt x="1910" y="590"/>
                  </a:lnTo>
                  <a:lnTo>
                    <a:pt x="1929" y="611"/>
                  </a:lnTo>
                  <a:lnTo>
                    <a:pt x="1947" y="632"/>
                  </a:lnTo>
                  <a:lnTo>
                    <a:pt x="1966" y="653"/>
                  </a:lnTo>
                  <a:lnTo>
                    <a:pt x="1985" y="673"/>
                  </a:lnTo>
                  <a:lnTo>
                    <a:pt x="2003" y="693"/>
                  </a:lnTo>
                  <a:lnTo>
                    <a:pt x="2022" y="713"/>
                  </a:lnTo>
                  <a:lnTo>
                    <a:pt x="2043" y="732"/>
                  </a:lnTo>
                  <a:close/>
                </a:path>
              </a:pathLst>
            </a:custGeom>
            <a:solidFill>
              <a:srgbClr val="C0804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94" name="Google Shape;2994;p55"/>
            <p:cNvSpPr/>
            <p:nvPr/>
          </p:nvSpPr>
          <p:spPr>
            <a:xfrm>
              <a:off x="4989" y="3016"/>
              <a:ext cx="429" cy="865"/>
            </a:xfrm>
            <a:custGeom>
              <a:avLst/>
              <a:gdLst/>
              <a:ahLst/>
              <a:cxnLst/>
              <a:rect l="l" t="t" r="r" b="b"/>
              <a:pathLst>
                <a:path w="2276" h="5358" extrusionOk="0">
                  <a:moveTo>
                    <a:pt x="1891" y="2709"/>
                  </a:moveTo>
                  <a:lnTo>
                    <a:pt x="1926" y="2800"/>
                  </a:lnTo>
                  <a:lnTo>
                    <a:pt x="1959" y="2890"/>
                  </a:lnTo>
                  <a:lnTo>
                    <a:pt x="1991" y="2980"/>
                  </a:lnTo>
                  <a:lnTo>
                    <a:pt x="2022" y="3070"/>
                  </a:lnTo>
                  <a:lnTo>
                    <a:pt x="2052" y="3159"/>
                  </a:lnTo>
                  <a:lnTo>
                    <a:pt x="2079" y="3248"/>
                  </a:lnTo>
                  <a:lnTo>
                    <a:pt x="2106" y="3336"/>
                  </a:lnTo>
                  <a:lnTo>
                    <a:pt x="2131" y="3425"/>
                  </a:lnTo>
                  <a:lnTo>
                    <a:pt x="2154" y="3513"/>
                  </a:lnTo>
                  <a:lnTo>
                    <a:pt x="2177" y="3601"/>
                  </a:lnTo>
                  <a:lnTo>
                    <a:pt x="2197" y="3689"/>
                  </a:lnTo>
                  <a:lnTo>
                    <a:pt x="2216" y="3778"/>
                  </a:lnTo>
                  <a:lnTo>
                    <a:pt x="2234" y="3866"/>
                  </a:lnTo>
                  <a:lnTo>
                    <a:pt x="2250" y="3955"/>
                  </a:lnTo>
                  <a:lnTo>
                    <a:pt x="2264" y="4044"/>
                  </a:lnTo>
                  <a:lnTo>
                    <a:pt x="2276" y="4133"/>
                  </a:lnTo>
                  <a:lnTo>
                    <a:pt x="2241" y="4214"/>
                  </a:lnTo>
                  <a:lnTo>
                    <a:pt x="2202" y="4297"/>
                  </a:lnTo>
                  <a:lnTo>
                    <a:pt x="2181" y="4341"/>
                  </a:lnTo>
                  <a:lnTo>
                    <a:pt x="2160" y="4384"/>
                  </a:lnTo>
                  <a:lnTo>
                    <a:pt x="2136" y="4429"/>
                  </a:lnTo>
                  <a:lnTo>
                    <a:pt x="2114" y="4473"/>
                  </a:lnTo>
                  <a:lnTo>
                    <a:pt x="2090" y="4518"/>
                  </a:lnTo>
                  <a:lnTo>
                    <a:pt x="2065" y="4562"/>
                  </a:lnTo>
                  <a:lnTo>
                    <a:pt x="2039" y="4607"/>
                  </a:lnTo>
                  <a:lnTo>
                    <a:pt x="2014" y="4653"/>
                  </a:lnTo>
                  <a:lnTo>
                    <a:pt x="1986" y="4696"/>
                  </a:lnTo>
                  <a:lnTo>
                    <a:pt x="1958" y="4740"/>
                  </a:lnTo>
                  <a:lnTo>
                    <a:pt x="1930" y="4784"/>
                  </a:lnTo>
                  <a:lnTo>
                    <a:pt x="1900" y="4827"/>
                  </a:lnTo>
                  <a:lnTo>
                    <a:pt x="1871" y="4870"/>
                  </a:lnTo>
                  <a:lnTo>
                    <a:pt x="1840" y="4911"/>
                  </a:lnTo>
                  <a:lnTo>
                    <a:pt x="1808" y="4952"/>
                  </a:lnTo>
                  <a:lnTo>
                    <a:pt x="1776" y="4993"/>
                  </a:lnTo>
                  <a:lnTo>
                    <a:pt x="1743" y="5031"/>
                  </a:lnTo>
                  <a:lnTo>
                    <a:pt x="1711" y="5069"/>
                  </a:lnTo>
                  <a:lnTo>
                    <a:pt x="1677" y="5105"/>
                  </a:lnTo>
                  <a:lnTo>
                    <a:pt x="1642" y="5140"/>
                  </a:lnTo>
                  <a:lnTo>
                    <a:pt x="1607" y="5174"/>
                  </a:lnTo>
                  <a:lnTo>
                    <a:pt x="1571" y="5206"/>
                  </a:lnTo>
                  <a:lnTo>
                    <a:pt x="1535" y="5237"/>
                  </a:lnTo>
                  <a:lnTo>
                    <a:pt x="1498" y="5264"/>
                  </a:lnTo>
                  <a:lnTo>
                    <a:pt x="1459" y="5291"/>
                  </a:lnTo>
                  <a:lnTo>
                    <a:pt x="1421" y="5315"/>
                  </a:lnTo>
                  <a:lnTo>
                    <a:pt x="1383" y="5338"/>
                  </a:lnTo>
                  <a:lnTo>
                    <a:pt x="1344" y="5358"/>
                  </a:lnTo>
                  <a:lnTo>
                    <a:pt x="1337" y="5345"/>
                  </a:lnTo>
                  <a:lnTo>
                    <a:pt x="1330" y="5331"/>
                  </a:lnTo>
                  <a:lnTo>
                    <a:pt x="1313" y="5339"/>
                  </a:lnTo>
                  <a:lnTo>
                    <a:pt x="1300" y="5346"/>
                  </a:lnTo>
                  <a:lnTo>
                    <a:pt x="1279" y="5336"/>
                  </a:lnTo>
                  <a:lnTo>
                    <a:pt x="1245" y="5319"/>
                  </a:lnTo>
                  <a:lnTo>
                    <a:pt x="1198" y="5296"/>
                  </a:lnTo>
                  <a:lnTo>
                    <a:pt x="1141" y="5267"/>
                  </a:lnTo>
                  <a:lnTo>
                    <a:pt x="1075" y="5233"/>
                  </a:lnTo>
                  <a:lnTo>
                    <a:pt x="1003" y="5197"/>
                  </a:lnTo>
                  <a:lnTo>
                    <a:pt x="927" y="5157"/>
                  </a:lnTo>
                  <a:lnTo>
                    <a:pt x="849" y="5116"/>
                  </a:lnTo>
                  <a:lnTo>
                    <a:pt x="771" y="5074"/>
                  </a:lnTo>
                  <a:lnTo>
                    <a:pt x="696" y="5032"/>
                  </a:lnTo>
                  <a:lnTo>
                    <a:pt x="624" y="4991"/>
                  </a:lnTo>
                  <a:lnTo>
                    <a:pt x="559" y="4950"/>
                  </a:lnTo>
                  <a:lnTo>
                    <a:pt x="529" y="4932"/>
                  </a:lnTo>
                  <a:lnTo>
                    <a:pt x="503" y="4913"/>
                  </a:lnTo>
                  <a:lnTo>
                    <a:pt x="478" y="4896"/>
                  </a:lnTo>
                  <a:lnTo>
                    <a:pt x="457" y="4880"/>
                  </a:lnTo>
                  <a:lnTo>
                    <a:pt x="438" y="4865"/>
                  </a:lnTo>
                  <a:lnTo>
                    <a:pt x="424" y="4851"/>
                  </a:lnTo>
                  <a:lnTo>
                    <a:pt x="413" y="4838"/>
                  </a:lnTo>
                  <a:lnTo>
                    <a:pt x="405" y="4827"/>
                  </a:lnTo>
                  <a:lnTo>
                    <a:pt x="444" y="4761"/>
                  </a:lnTo>
                  <a:lnTo>
                    <a:pt x="481" y="4694"/>
                  </a:lnTo>
                  <a:lnTo>
                    <a:pt x="517" y="4626"/>
                  </a:lnTo>
                  <a:lnTo>
                    <a:pt x="552" y="4558"/>
                  </a:lnTo>
                  <a:lnTo>
                    <a:pt x="585" y="4490"/>
                  </a:lnTo>
                  <a:lnTo>
                    <a:pt x="619" y="4421"/>
                  </a:lnTo>
                  <a:lnTo>
                    <a:pt x="651" y="4353"/>
                  </a:lnTo>
                  <a:lnTo>
                    <a:pt x="682" y="4283"/>
                  </a:lnTo>
                  <a:lnTo>
                    <a:pt x="712" y="4213"/>
                  </a:lnTo>
                  <a:lnTo>
                    <a:pt x="741" y="4143"/>
                  </a:lnTo>
                  <a:lnTo>
                    <a:pt x="769" y="4072"/>
                  </a:lnTo>
                  <a:lnTo>
                    <a:pt x="795" y="4000"/>
                  </a:lnTo>
                  <a:lnTo>
                    <a:pt x="821" y="3929"/>
                  </a:lnTo>
                  <a:lnTo>
                    <a:pt x="844" y="3855"/>
                  </a:lnTo>
                  <a:lnTo>
                    <a:pt x="867" y="3783"/>
                  </a:lnTo>
                  <a:lnTo>
                    <a:pt x="888" y="3710"/>
                  </a:lnTo>
                  <a:lnTo>
                    <a:pt x="910" y="3636"/>
                  </a:lnTo>
                  <a:lnTo>
                    <a:pt x="929" y="3562"/>
                  </a:lnTo>
                  <a:lnTo>
                    <a:pt x="946" y="3487"/>
                  </a:lnTo>
                  <a:lnTo>
                    <a:pt x="963" y="3411"/>
                  </a:lnTo>
                  <a:lnTo>
                    <a:pt x="977" y="3336"/>
                  </a:lnTo>
                  <a:lnTo>
                    <a:pt x="991" y="3260"/>
                  </a:lnTo>
                  <a:lnTo>
                    <a:pt x="1004" y="3182"/>
                  </a:lnTo>
                  <a:lnTo>
                    <a:pt x="1015" y="3105"/>
                  </a:lnTo>
                  <a:lnTo>
                    <a:pt x="1024" y="3027"/>
                  </a:lnTo>
                  <a:lnTo>
                    <a:pt x="1031" y="2948"/>
                  </a:lnTo>
                  <a:lnTo>
                    <a:pt x="1038" y="2869"/>
                  </a:lnTo>
                  <a:lnTo>
                    <a:pt x="1043" y="2789"/>
                  </a:lnTo>
                  <a:lnTo>
                    <a:pt x="1046" y="2709"/>
                  </a:lnTo>
                  <a:lnTo>
                    <a:pt x="1047" y="2628"/>
                  </a:lnTo>
                  <a:lnTo>
                    <a:pt x="1047" y="2546"/>
                  </a:lnTo>
                  <a:lnTo>
                    <a:pt x="1046" y="2464"/>
                  </a:lnTo>
                  <a:lnTo>
                    <a:pt x="1059" y="2449"/>
                  </a:lnTo>
                  <a:lnTo>
                    <a:pt x="1076" y="2433"/>
                  </a:lnTo>
                  <a:lnTo>
                    <a:pt x="1074" y="2364"/>
                  </a:lnTo>
                  <a:lnTo>
                    <a:pt x="1068" y="2295"/>
                  </a:lnTo>
                  <a:lnTo>
                    <a:pt x="1058" y="2226"/>
                  </a:lnTo>
                  <a:lnTo>
                    <a:pt x="1045" y="2157"/>
                  </a:lnTo>
                  <a:lnTo>
                    <a:pt x="1029" y="2087"/>
                  </a:lnTo>
                  <a:lnTo>
                    <a:pt x="1009" y="2017"/>
                  </a:lnTo>
                  <a:lnTo>
                    <a:pt x="987" y="1948"/>
                  </a:lnTo>
                  <a:lnTo>
                    <a:pt x="963" y="1879"/>
                  </a:lnTo>
                  <a:lnTo>
                    <a:pt x="935" y="1809"/>
                  </a:lnTo>
                  <a:lnTo>
                    <a:pt x="904" y="1739"/>
                  </a:lnTo>
                  <a:lnTo>
                    <a:pt x="873" y="1669"/>
                  </a:lnTo>
                  <a:lnTo>
                    <a:pt x="839" y="1598"/>
                  </a:lnTo>
                  <a:lnTo>
                    <a:pt x="803" y="1528"/>
                  </a:lnTo>
                  <a:lnTo>
                    <a:pt x="765" y="1458"/>
                  </a:lnTo>
                  <a:lnTo>
                    <a:pt x="725" y="1388"/>
                  </a:lnTo>
                  <a:lnTo>
                    <a:pt x="685" y="1317"/>
                  </a:lnTo>
                  <a:lnTo>
                    <a:pt x="644" y="1247"/>
                  </a:lnTo>
                  <a:lnTo>
                    <a:pt x="600" y="1177"/>
                  </a:lnTo>
                  <a:lnTo>
                    <a:pt x="557" y="1107"/>
                  </a:lnTo>
                  <a:lnTo>
                    <a:pt x="513" y="1037"/>
                  </a:lnTo>
                  <a:lnTo>
                    <a:pt x="424" y="897"/>
                  </a:lnTo>
                  <a:lnTo>
                    <a:pt x="334" y="758"/>
                  </a:lnTo>
                  <a:lnTo>
                    <a:pt x="246" y="619"/>
                  </a:lnTo>
                  <a:lnTo>
                    <a:pt x="161" y="481"/>
                  </a:lnTo>
                  <a:lnTo>
                    <a:pt x="119" y="413"/>
                  </a:lnTo>
                  <a:lnTo>
                    <a:pt x="79" y="345"/>
                  </a:lnTo>
                  <a:lnTo>
                    <a:pt x="40" y="276"/>
                  </a:lnTo>
                  <a:lnTo>
                    <a:pt x="3" y="208"/>
                  </a:lnTo>
                  <a:lnTo>
                    <a:pt x="1" y="184"/>
                  </a:lnTo>
                  <a:lnTo>
                    <a:pt x="0" y="161"/>
                  </a:lnTo>
                  <a:lnTo>
                    <a:pt x="1" y="151"/>
                  </a:lnTo>
                  <a:lnTo>
                    <a:pt x="2" y="141"/>
                  </a:lnTo>
                  <a:lnTo>
                    <a:pt x="4" y="131"/>
                  </a:lnTo>
                  <a:lnTo>
                    <a:pt x="8" y="121"/>
                  </a:lnTo>
                  <a:lnTo>
                    <a:pt x="12" y="109"/>
                  </a:lnTo>
                  <a:lnTo>
                    <a:pt x="18" y="99"/>
                  </a:lnTo>
                  <a:lnTo>
                    <a:pt x="24" y="86"/>
                  </a:lnTo>
                  <a:lnTo>
                    <a:pt x="32" y="72"/>
                  </a:lnTo>
                  <a:lnTo>
                    <a:pt x="53" y="41"/>
                  </a:lnTo>
                  <a:lnTo>
                    <a:pt x="79" y="0"/>
                  </a:lnTo>
                  <a:lnTo>
                    <a:pt x="125" y="96"/>
                  </a:lnTo>
                  <a:lnTo>
                    <a:pt x="171" y="188"/>
                  </a:lnTo>
                  <a:lnTo>
                    <a:pt x="219" y="280"/>
                  </a:lnTo>
                  <a:lnTo>
                    <a:pt x="268" y="370"/>
                  </a:lnTo>
                  <a:lnTo>
                    <a:pt x="319" y="459"/>
                  </a:lnTo>
                  <a:lnTo>
                    <a:pt x="370" y="546"/>
                  </a:lnTo>
                  <a:lnTo>
                    <a:pt x="423" y="633"/>
                  </a:lnTo>
                  <a:lnTo>
                    <a:pt x="478" y="719"/>
                  </a:lnTo>
                  <a:lnTo>
                    <a:pt x="534" y="804"/>
                  </a:lnTo>
                  <a:lnTo>
                    <a:pt x="590" y="887"/>
                  </a:lnTo>
                  <a:lnTo>
                    <a:pt x="647" y="970"/>
                  </a:lnTo>
                  <a:lnTo>
                    <a:pt x="704" y="1053"/>
                  </a:lnTo>
                  <a:lnTo>
                    <a:pt x="762" y="1134"/>
                  </a:lnTo>
                  <a:lnTo>
                    <a:pt x="822" y="1216"/>
                  </a:lnTo>
                  <a:lnTo>
                    <a:pt x="881" y="1298"/>
                  </a:lnTo>
                  <a:lnTo>
                    <a:pt x="941" y="1378"/>
                  </a:lnTo>
                  <a:lnTo>
                    <a:pt x="1062" y="1539"/>
                  </a:lnTo>
                  <a:lnTo>
                    <a:pt x="1184" y="1700"/>
                  </a:lnTo>
                  <a:lnTo>
                    <a:pt x="1306" y="1863"/>
                  </a:lnTo>
                  <a:lnTo>
                    <a:pt x="1427" y="2026"/>
                  </a:lnTo>
                  <a:lnTo>
                    <a:pt x="1487" y="2109"/>
                  </a:lnTo>
                  <a:lnTo>
                    <a:pt x="1546" y="2191"/>
                  </a:lnTo>
                  <a:lnTo>
                    <a:pt x="1606" y="2275"/>
                  </a:lnTo>
                  <a:lnTo>
                    <a:pt x="1664" y="2360"/>
                  </a:lnTo>
                  <a:lnTo>
                    <a:pt x="1722" y="2446"/>
                  </a:lnTo>
                  <a:lnTo>
                    <a:pt x="1779" y="2531"/>
                  </a:lnTo>
                  <a:lnTo>
                    <a:pt x="1836" y="2619"/>
                  </a:lnTo>
                  <a:lnTo>
                    <a:pt x="1891" y="270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95" name="Google Shape;2995;p55"/>
            <p:cNvSpPr/>
            <p:nvPr/>
          </p:nvSpPr>
          <p:spPr>
            <a:xfrm>
              <a:off x="5052" y="2933"/>
              <a:ext cx="67" cy="93"/>
            </a:xfrm>
            <a:custGeom>
              <a:avLst/>
              <a:gdLst/>
              <a:ahLst/>
              <a:cxnLst/>
              <a:rect l="l" t="t" r="r" b="b"/>
              <a:pathLst>
                <a:path w="513" h="660" extrusionOk="0">
                  <a:moveTo>
                    <a:pt x="513" y="41"/>
                  </a:moveTo>
                  <a:lnTo>
                    <a:pt x="492" y="115"/>
                  </a:lnTo>
                  <a:lnTo>
                    <a:pt x="464" y="200"/>
                  </a:lnTo>
                  <a:lnTo>
                    <a:pt x="434" y="296"/>
                  </a:lnTo>
                  <a:lnTo>
                    <a:pt x="401" y="392"/>
                  </a:lnTo>
                  <a:lnTo>
                    <a:pt x="384" y="439"/>
                  </a:lnTo>
                  <a:lnTo>
                    <a:pt x="367" y="482"/>
                  </a:lnTo>
                  <a:lnTo>
                    <a:pt x="350" y="525"/>
                  </a:lnTo>
                  <a:lnTo>
                    <a:pt x="333" y="562"/>
                  </a:lnTo>
                  <a:lnTo>
                    <a:pt x="317" y="596"/>
                  </a:lnTo>
                  <a:lnTo>
                    <a:pt x="300" y="623"/>
                  </a:lnTo>
                  <a:lnTo>
                    <a:pt x="293" y="635"/>
                  </a:lnTo>
                  <a:lnTo>
                    <a:pt x="285" y="646"/>
                  </a:lnTo>
                  <a:lnTo>
                    <a:pt x="278" y="654"/>
                  </a:lnTo>
                  <a:lnTo>
                    <a:pt x="271" y="660"/>
                  </a:lnTo>
                  <a:lnTo>
                    <a:pt x="258" y="651"/>
                  </a:lnTo>
                  <a:lnTo>
                    <a:pt x="246" y="640"/>
                  </a:lnTo>
                  <a:lnTo>
                    <a:pt x="233" y="629"/>
                  </a:lnTo>
                  <a:lnTo>
                    <a:pt x="222" y="616"/>
                  </a:lnTo>
                  <a:lnTo>
                    <a:pt x="210" y="602"/>
                  </a:lnTo>
                  <a:lnTo>
                    <a:pt x="198" y="587"/>
                  </a:lnTo>
                  <a:lnTo>
                    <a:pt x="187" y="571"/>
                  </a:lnTo>
                  <a:lnTo>
                    <a:pt x="176" y="556"/>
                  </a:lnTo>
                  <a:lnTo>
                    <a:pt x="165" y="538"/>
                  </a:lnTo>
                  <a:lnTo>
                    <a:pt x="154" y="519"/>
                  </a:lnTo>
                  <a:lnTo>
                    <a:pt x="143" y="500"/>
                  </a:lnTo>
                  <a:lnTo>
                    <a:pt x="134" y="481"/>
                  </a:lnTo>
                  <a:lnTo>
                    <a:pt x="114" y="441"/>
                  </a:lnTo>
                  <a:lnTo>
                    <a:pt x="96" y="399"/>
                  </a:lnTo>
                  <a:lnTo>
                    <a:pt x="78" y="355"/>
                  </a:lnTo>
                  <a:lnTo>
                    <a:pt x="62" y="312"/>
                  </a:lnTo>
                  <a:lnTo>
                    <a:pt x="48" y="267"/>
                  </a:lnTo>
                  <a:lnTo>
                    <a:pt x="34" y="224"/>
                  </a:lnTo>
                  <a:lnTo>
                    <a:pt x="24" y="180"/>
                  </a:lnTo>
                  <a:lnTo>
                    <a:pt x="14" y="139"/>
                  </a:lnTo>
                  <a:lnTo>
                    <a:pt x="6" y="100"/>
                  </a:lnTo>
                  <a:lnTo>
                    <a:pt x="0" y="63"/>
                  </a:lnTo>
                  <a:lnTo>
                    <a:pt x="25" y="51"/>
                  </a:lnTo>
                  <a:lnTo>
                    <a:pt x="51" y="41"/>
                  </a:lnTo>
                  <a:lnTo>
                    <a:pt x="81" y="32"/>
                  </a:lnTo>
                  <a:lnTo>
                    <a:pt x="112" y="23"/>
                  </a:lnTo>
                  <a:lnTo>
                    <a:pt x="143" y="16"/>
                  </a:lnTo>
                  <a:lnTo>
                    <a:pt x="176" y="10"/>
                  </a:lnTo>
                  <a:lnTo>
                    <a:pt x="210" y="5"/>
                  </a:lnTo>
                  <a:lnTo>
                    <a:pt x="245" y="2"/>
                  </a:lnTo>
                  <a:lnTo>
                    <a:pt x="280" y="0"/>
                  </a:lnTo>
                  <a:lnTo>
                    <a:pt x="315" y="0"/>
                  </a:lnTo>
                  <a:lnTo>
                    <a:pt x="350" y="2"/>
                  </a:lnTo>
                  <a:lnTo>
                    <a:pt x="385" y="5"/>
                  </a:lnTo>
                  <a:lnTo>
                    <a:pt x="402" y="8"/>
                  </a:lnTo>
                  <a:lnTo>
                    <a:pt x="419" y="11"/>
                  </a:lnTo>
                  <a:lnTo>
                    <a:pt x="436" y="15"/>
                  </a:lnTo>
                  <a:lnTo>
                    <a:pt x="452" y="19"/>
                  </a:lnTo>
                  <a:lnTo>
                    <a:pt x="468" y="23"/>
                  </a:lnTo>
                  <a:lnTo>
                    <a:pt x="483" y="29"/>
                  </a:lnTo>
                  <a:lnTo>
                    <a:pt x="498" y="35"/>
                  </a:lnTo>
                  <a:lnTo>
                    <a:pt x="513" y="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96" name="Google Shape;2996;p55"/>
            <p:cNvSpPr/>
            <p:nvPr/>
          </p:nvSpPr>
          <p:spPr>
            <a:xfrm>
              <a:off x="5118" y="3419"/>
              <a:ext cx="89" cy="119"/>
            </a:xfrm>
            <a:custGeom>
              <a:avLst/>
              <a:gdLst/>
              <a:ahLst/>
              <a:cxnLst/>
              <a:rect l="l" t="t" r="r" b="b"/>
              <a:pathLst>
                <a:path w="696" h="853" extrusionOk="0">
                  <a:moveTo>
                    <a:pt x="696" y="45"/>
                  </a:moveTo>
                  <a:lnTo>
                    <a:pt x="693" y="103"/>
                  </a:lnTo>
                  <a:lnTo>
                    <a:pt x="692" y="160"/>
                  </a:lnTo>
                  <a:lnTo>
                    <a:pt x="691" y="217"/>
                  </a:lnTo>
                  <a:lnTo>
                    <a:pt x="689" y="271"/>
                  </a:lnTo>
                  <a:lnTo>
                    <a:pt x="688" y="323"/>
                  </a:lnTo>
                  <a:lnTo>
                    <a:pt x="687" y="374"/>
                  </a:lnTo>
                  <a:lnTo>
                    <a:pt x="685" y="423"/>
                  </a:lnTo>
                  <a:lnTo>
                    <a:pt x="681" y="471"/>
                  </a:lnTo>
                  <a:lnTo>
                    <a:pt x="678" y="494"/>
                  </a:lnTo>
                  <a:lnTo>
                    <a:pt x="675" y="517"/>
                  </a:lnTo>
                  <a:lnTo>
                    <a:pt x="670" y="539"/>
                  </a:lnTo>
                  <a:lnTo>
                    <a:pt x="666" y="561"/>
                  </a:lnTo>
                  <a:lnTo>
                    <a:pt x="660" y="583"/>
                  </a:lnTo>
                  <a:lnTo>
                    <a:pt x="655" y="605"/>
                  </a:lnTo>
                  <a:lnTo>
                    <a:pt x="647" y="625"/>
                  </a:lnTo>
                  <a:lnTo>
                    <a:pt x="640" y="645"/>
                  </a:lnTo>
                  <a:lnTo>
                    <a:pt x="630" y="665"/>
                  </a:lnTo>
                  <a:lnTo>
                    <a:pt x="621" y="685"/>
                  </a:lnTo>
                  <a:lnTo>
                    <a:pt x="610" y="704"/>
                  </a:lnTo>
                  <a:lnTo>
                    <a:pt x="597" y="722"/>
                  </a:lnTo>
                  <a:lnTo>
                    <a:pt x="585" y="741"/>
                  </a:lnTo>
                  <a:lnTo>
                    <a:pt x="570" y="759"/>
                  </a:lnTo>
                  <a:lnTo>
                    <a:pt x="554" y="776"/>
                  </a:lnTo>
                  <a:lnTo>
                    <a:pt x="537" y="793"/>
                  </a:lnTo>
                  <a:lnTo>
                    <a:pt x="493" y="802"/>
                  </a:lnTo>
                  <a:lnTo>
                    <a:pt x="451" y="810"/>
                  </a:lnTo>
                  <a:lnTo>
                    <a:pt x="409" y="818"/>
                  </a:lnTo>
                  <a:lnTo>
                    <a:pt x="365" y="825"/>
                  </a:lnTo>
                  <a:lnTo>
                    <a:pt x="323" y="833"/>
                  </a:lnTo>
                  <a:lnTo>
                    <a:pt x="282" y="840"/>
                  </a:lnTo>
                  <a:lnTo>
                    <a:pt x="239" y="846"/>
                  </a:lnTo>
                  <a:lnTo>
                    <a:pt x="196" y="853"/>
                  </a:lnTo>
                  <a:lnTo>
                    <a:pt x="190" y="842"/>
                  </a:lnTo>
                  <a:lnTo>
                    <a:pt x="185" y="833"/>
                  </a:lnTo>
                  <a:lnTo>
                    <a:pt x="180" y="822"/>
                  </a:lnTo>
                  <a:lnTo>
                    <a:pt x="175" y="809"/>
                  </a:lnTo>
                  <a:lnTo>
                    <a:pt x="169" y="793"/>
                  </a:lnTo>
                  <a:lnTo>
                    <a:pt x="163" y="773"/>
                  </a:lnTo>
                  <a:lnTo>
                    <a:pt x="156" y="748"/>
                  </a:lnTo>
                  <a:lnTo>
                    <a:pt x="147" y="716"/>
                  </a:lnTo>
                  <a:lnTo>
                    <a:pt x="138" y="677"/>
                  </a:lnTo>
                  <a:lnTo>
                    <a:pt x="126" y="629"/>
                  </a:lnTo>
                  <a:lnTo>
                    <a:pt x="111" y="571"/>
                  </a:lnTo>
                  <a:lnTo>
                    <a:pt x="95" y="503"/>
                  </a:lnTo>
                  <a:lnTo>
                    <a:pt x="76" y="422"/>
                  </a:lnTo>
                  <a:lnTo>
                    <a:pt x="54" y="328"/>
                  </a:lnTo>
                  <a:lnTo>
                    <a:pt x="28" y="221"/>
                  </a:lnTo>
                  <a:lnTo>
                    <a:pt x="0" y="98"/>
                  </a:lnTo>
                  <a:lnTo>
                    <a:pt x="2" y="93"/>
                  </a:lnTo>
                  <a:lnTo>
                    <a:pt x="5" y="88"/>
                  </a:lnTo>
                  <a:lnTo>
                    <a:pt x="8" y="83"/>
                  </a:lnTo>
                  <a:lnTo>
                    <a:pt x="14" y="79"/>
                  </a:lnTo>
                  <a:lnTo>
                    <a:pt x="25" y="70"/>
                  </a:lnTo>
                  <a:lnTo>
                    <a:pt x="39" y="62"/>
                  </a:lnTo>
                  <a:lnTo>
                    <a:pt x="56" y="53"/>
                  </a:lnTo>
                  <a:lnTo>
                    <a:pt x="74" y="46"/>
                  </a:lnTo>
                  <a:lnTo>
                    <a:pt x="94" y="40"/>
                  </a:lnTo>
                  <a:lnTo>
                    <a:pt x="115" y="32"/>
                  </a:lnTo>
                  <a:lnTo>
                    <a:pt x="136" y="27"/>
                  </a:lnTo>
                  <a:lnTo>
                    <a:pt x="160" y="22"/>
                  </a:lnTo>
                  <a:lnTo>
                    <a:pt x="182" y="16"/>
                  </a:lnTo>
                  <a:lnTo>
                    <a:pt x="204" y="12"/>
                  </a:lnTo>
                  <a:lnTo>
                    <a:pt x="247" y="5"/>
                  </a:lnTo>
                  <a:lnTo>
                    <a:pt x="284" y="0"/>
                  </a:lnTo>
                  <a:lnTo>
                    <a:pt x="300" y="21"/>
                  </a:lnTo>
                  <a:lnTo>
                    <a:pt x="316" y="42"/>
                  </a:lnTo>
                  <a:lnTo>
                    <a:pt x="331" y="62"/>
                  </a:lnTo>
                  <a:lnTo>
                    <a:pt x="347" y="82"/>
                  </a:lnTo>
                  <a:lnTo>
                    <a:pt x="363" y="101"/>
                  </a:lnTo>
                  <a:lnTo>
                    <a:pt x="378" y="121"/>
                  </a:lnTo>
                  <a:lnTo>
                    <a:pt x="394" y="140"/>
                  </a:lnTo>
                  <a:lnTo>
                    <a:pt x="410" y="160"/>
                  </a:lnTo>
                  <a:lnTo>
                    <a:pt x="429" y="156"/>
                  </a:lnTo>
                  <a:lnTo>
                    <a:pt x="448" y="153"/>
                  </a:lnTo>
                  <a:lnTo>
                    <a:pt x="468" y="150"/>
                  </a:lnTo>
                  <a:lnTo>
                    <a:pt x="489" y="146"/>
                  </a:lnTo>
                  <a:lnTo>
                    <a:pt x="499" y="144"/>
                  </a:lnTo>
                  <a:lnTo>
                    <a:pt x="509" y="139"/>
                  </a:lnTo>
                  <a:lnTo>
                    <a:pt x="520" y="135"/>
                  </a:lnTo>
                  <a:lnTo>
                    <a:pt x="531" y="129"/>
                  </a:lnTo>
                  <a:lnTo>
                    <a:pt x="540" y="122"/>
                  </a:lnTo>
                  <a:lnTo>
                    <a:pt x="551" y="114"/>
                  </a:lnTo>
                  <a:lnTo>
                    <a:pt x="560" y="104"/>
                  </a:lnTo>
                  <a:lnTo>
                    <a:pt x="571" y="94"/>
                  </a:lnTo>
                  <a:lnTo>
                    <a:pt x="559" y="95"/>
                  </a:lnTo>
                  <a:lnTo>
                    <a:pt x="548" y="97"/>
                  </a:lnTo>
                  <a:lnTo>
                    <a:pt x="536" y="98"/>
                  </a:lnTo>
                  <a:lnTo>
                    <a:pt x="524" y="100"/>
                  </a:lnTo>
                  <a:lnTo>
                    <a:pt x="561" y="82"/>
                  </a:lnTo>
                  <a:lnTo>
                    <a:pt x="598" y="64"/>
                  </a:lnTo>
                  <a:lnTo>
                    <a:pt x="636" y="46"/>
                  </a:lnTo>
                  <a:lnTo>
                    <a:pt x="676" y="27"/>
                  </a:lnTo>
                  <a:lnTo>
                    <a:pt x="680" y="33"/>
                  </a:lnTo>
                  <a:lnTo>
                    <a:pt x="685" y="38"/>
                  </a:lnTo>
                  <a:lnTo>
                    <a:pt x="691" y="42"/>
                  </a:lnTo>
                  <a:lnTo>
                    <a:pt x="696" y="4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97" name="Google Shape;2997;p55"/>
            <p:cNvSpPr/>
            <p:nvPr/>
          </p:nvSpPr>
          <p:spPr>
            <a:xfrm>
              <a:off x="4398" y="3264"/>
              <a:ext cx="682" cy="383"/>
            </a:xfrm>
            <a:custGeom>
              <a:avLst/>
              <a:gdLst/>
              <a:ahLst/>
              <a:cxnLst/>
              <a:rect l="l" t="t" r="r" b="b"/>
              <a:pathLst>
                <a:path w="5329" h="2738" extrusionOk="0">
                  <a:moveTo>
                    <a:pt x="5327" y="265"/>
                  </a:moveTo>
                  <a:lnTo>
                    <a:pt x="5329" y="326"/>
                  </a:lnTo>
                  <a:lnTo>
                    <a:pt x="5329" y="386"/>
                  </a:lnTo>
                  <a:lnTo>
                    <a:pt x="5325" y="443"/>
                  </a:lnTo>
                  <a:lnTo>
                    <a:pt x="5320" y="499"/>
                  </a:lnTo>
                  <a:lnTo>
                    <a:pt x="5310" y="552"/>
                  </a:lnTo>
                  <a:lnTo>
                    <a:pt x="5299" y="604"/>
                  </a:lnTo>
                  <a:lnTo>
                    <a:pt x="5285" y="655"/>
                  </a:lnTo>
                  <a:lnTo>
                    <a:pt x="5268" y="704"/>
                  </a:lnTo>
                  <a:lnTo>
                    <a:pt x="5249" y="751"/>
                  </a:lnTo>
                  <a:lnTo>
                    <a:pt x="5229" y="797"/>
                  </a:lnTo>
                  <a:lnTo>
                    <a:pt x="5205" y="841"/>
                  </a:lnTo>
                  <a:lnTo>
                    <a:pt x="5180" y="885"/>
                  </a:lnTo>
                  <a:lnTo>
                    <a:pt x="5154" y="926"/>
                  </a:lnTo>
                  <a:lnTo>
                    <a:pt x="5125" y="968"/>
                  </a:lnTo>
                  <a:lnTo>
                    <a:pt x="5095" y="1008"/>
                  </a:lnTo>
                  <a:lnTo>
                    <a:pt x="5063" y="1046"/>
                  </a:lnTo>
                  <a:lnTo>
                    <a:pt x="5031" y="1084"/>
                  </a:lnTo>
                  <a:lnTo>
                    <a:pt x="4996" y="1121"/>
                  </a:lnTo>
                  <a:lnTo>
                    <a:pt x="4961" y="1157"/>
                  </a:lnTo>
                  <a:lnTo>
                    <a:pt x="4925" y="1193"/>
                  </a:lnTo>
                  <a:lnTo>
                    <a:pt x="4887" y="1228"/>
                  </a:lnTo>
                  <a:lnTo>
                    <a:pt x="4848" y="1263"/>
                  </a:lnTo>
                  <a:lnTo>
                    <a:pt x="4809" y="1297"/>
                  </a:lnTo>
                  <a:lnTo>
                    <a:pt x="4770" y="1331"/>
                  </a:lnTo>
                  <a:lnTo>
                    <a:pt x="4689" y="1398"/>
                  </a:lnTo>
                  <a:lnTo>
                    <a:pt x="4608" y="1464"/>
                  </a:lnTo>
                  <a:lnTo>
                    <a:pt x="4526" y="1530"/>
                  </a:lnTo>
                  <a:lnTo>
                    <a:pt x="4446" y="1597"/>
                  </a:lnTo>
                  <a:lnTo>
                    <a:pt x="4397" y="1633"/>
                  </a:lnTo>
                  <a:lnTo>
                    <a:pt x="4347" y="1671"/>
                  </a:lnTo>
                  <a:lnTo>
                    <a:pt x="4298" y="1713"/>
                  </a:lnTo>
                  <a:lnTo>
                    <a:pt x="4247" y="1754"/>
                  </a:lnTo>
                  <a:lnTo>
                    <a:pt x="4142" y="1843"/>
                  </a:lnTo>
                  <a:lnTo>
                    <a:pt x="4036" y="1936"/>
                  </a:lnTo>
                  <a:lnTo>
                    <a:pt x="3927" y="2033"/>
                  </a:lnTo>
                  <a:lnTo>
                    <a:pt x="3816" y="2129"/>
                  </a:lnTo>
                  <a:lnTo>
                    <a:pt x="3759" y="2178"/>
                  </a:lnTo>
                  <a:lnTo>
                    <a:pt x="3703" y="2225"/>
                  </a:lnTo>
                  <a:lnTo>
                    <a:pt x="3646" y="2272"/>
                  </a:lnTo>
                  <a:lnTo>
                    <a:pt x="3589" y="2318"/>
                  </a:lnTo>
                  <a:lnTo>
                    <a:pt x="3532" y="2363"/>
                  </a:lnTo>
                  <a:lnTo>
                    <a:pt x="3473" y="2406"/>
                  </a:lnTo>
                  <a:lnTo>
                    <a:pt x="3415" y="2447"/>
                  </a:lnTo>
                  <a:lnTo>
                    <a:pt x="3357" y="2488"/>
                  </a:lnTo>
                  <a:lnTo>
                    <a:pt x="3297" y="2525"/>
                  </a:lnTo>
                  <a:lnTo>
                    <a:pt x="3238" y="2561"/>
                  </a:lnTo>
                  <a:lnTo>
                    <a:pt x="3180" y="2594"/>
                  </a:lnTo>
                  <a:lnTo>
                    <a:pt x="3121" y="2623"/>
                  </a:lnTo>
                  <a:lnTo>
                    <a:pt x="3061" y="2651"/>
                  </a:lnTo>
                  <a:lnTo>
                    <a:pt x="3002" y="2674"/>
                  </a:lnTo>
                  <a:lnTo>
                    <a:pt x="2943" y="2694"/>
                  </a:lnTo>
                  <a:lnTo>
                    <a:pt x="2882" y="2711"/>
                  </a:lnTo>
                  <a:lnTo>
                    <a:pt x="2823" y="2724"/>
                  </a:lnTo>
                  <a:lnTo>
                    <a:pt x="2764" y="2734"/>
                  </a:lnTo>
                  <a:lnTo>
                    <a:pt x="2704" y="2738"/>
                  </a:lnTo>
                  <a:lnTo>
                    <a:pt x="2646" y="2737"/>
                  </a:lnTo>
                  <a:lnTo>
                    <a:pt x="2493" y="2675"/>
                  </a:lnTo>
                  <a:lnTo>
                    <a:pt x="2341" y="2613"/>
                  </a:lnTo>
                  <a:lnTo>
                    <a:pt x="2189" y="2549"/>
                  </a:lnTo>
                  <a:lnTo>
                    <a:pt x="2038" y="2484"/>
                  </a:lnTo>
                  <a:lnTo>
                    <a:pt x="1886" y="2418"/>
                  </a:lnTo>
                  <a:lnTo>
                    <a:pt x="1736" y="2351"/>
                  </a:lnTo>
                  <a:lnTo>
                    <a:pt x="1586" y="2282"/>
                  </a:lnTo>
                  <a:lnTo>
                    <a:pt x="1436" y="2211"/>
                  </a:lnTo>
                  <a:lnTo>
                    <a:pt x="1287" y="2140"/>
                  </a:lnTo>
                  <a:lnTo>
                    <a:pt x="1140" y="2066"/>
                  </a:lnTo>
                  <a:lnTo>
                    <a:pt x="992" y="1992"/>
                  </a:lnTo>
                  <a:lnTo>
                    <a:pt x="846" y="1914"/>
                  </a:lnTo>
                  <a:lnTo>
                    <a:pt x="773" y="1876"/>
                  </a:lnTo>
                  <a:lnTo>
                    <a:pt x="700" y="1837"/>
                  </a:lnTo>
                  <a:lnTo>
                    <a:pt x="628" y="1797"/>
                  </a:lnTo>
                  <a:lnTo>
                    <a:pt x="556" y="1756"/>
                  </a:lnTo>
                  <a:lnTo>
                    <a:pt x="485" y="1715"/>
                  </a:lnTo>
                  <a:lnTo>
                    <a:pt x="413" y="1674"/>
                  </a:lnTo>
                  <a:lnTo>
                    <a:pt x="342" y="1632"/>
                  </a:lnTo>
                  <a:lnTo>
                    <a:pt x="272" y="1590"/>
                  </a:lnTo>
                  <a:lnTo>
                    <a:pt x="246" y="1564"/>
                  </a:lnTo>
                  <a:lnTo>
                    <a:pt x="222" y="1538"/>
                  </a:lnTo>
                  <a:lnTo>
                    <a:pt x="200" y="1510"/>
                  </a:lnTo>
                  <a:lnTo>
                    <a:pt x="179" y="1483"/>
                  </a:lnTo>
                  <a:lnTo>
                    <a:pt x="160" y="1454"/>
                  </a:lnTo>
                  <a:lnTo>
                    <a:pt x="142" y="1424"/>
                  </a:lnTo>
                  <a:lnTo>
                    <a:pt x="125" y="1395"/>
                  </a:lnTo>
                  <a:lnTo>
                    <a:pt x="109" y="1364"/>
                  </a:lnTo>
                  <a:lnTo>
                    <a:pt x="94" y="1332"/>
                  </a:lnTo>
                  <a:lnTo>
                    <a:pt x="81" y="1300"/>
                  </a:lnTo>
                  <a:lnTo>
                    <a:pt x="69" y="1269"/>
                  </a:lnTo>
                  <a:lnTo>
                    <a:pt x="58" y="1236"/>
                  </a:lnTo>
                  <a:lnTo>
                    <a:pt x="47" y="1202"/>
                  </a:lnTo>
                  <a:lnTo>
                    <a:pt x="39" y="1168"/>
                  </a:lnTo>
                  <a:lnTo>
                    <a:pt x="31" y="1134"/>
                  </a:lnTo>
                  <a:lnTo>
                    <a:pt x="24" y="1099"/>
                  </a:lnTo>
                  <a:lnTo>
                    <a:pt x="18" y="1064"/>
                  </a:lnTo>
                  <a:lnTo>
                    <a:pt x="13" y="1029"/>
                  </a:lnTo>
                  <a:lnTo>
                    <a:pt x="9" y="993"/>
                  </a:lnTo>
                  <a:lnTo>
                    <a:pt x="6" y="957"/>
                  </a:lnTo>
                  <a:lnTo>
                    <a:pt x="3" y="921"/>
                  </a:lnTo>
                  <a:lnTo>
                    <a:pt x="2" y="884"/>
                  </a:lnTo>
                  <a:lnTo>
                    <a:pt x="1" y="847"/>
                  </a:lnTo>
                  <a:lnTo>
                    <a:pt x="0" y="810"/>
                  </a:lnTo>
                  <a:lnTo>
                    <a:pt x="1" y="773"/>
                  </a:lnTo>
                  <a:lnTo>
                    <a:pt x="1" y="735"/>
                  </a:lnTo>
                  <a:lnTo>
                    <a:pt x="3" y="698"/>
                  </a:lnTo>
                  <a:lnTo>
                    <a:pt x="5" y="660"/>
                  </a:lnTo>
                  <a:lnTo>
                    <a:pt x="10" y="585"/>
                  </a:lnTo>
                  <a:lnTo>
                    <a:pt x="18" y="510"/>
                  </a:lnTo>
                  <a:lnTo>
                    <a:pt x="27" y="495"/>
                  </a:lnTo>
                  <a:lnTo>
                    <a:pt x="41" y="476"/>
                  </a:lnTo>
                  <a:lnTo>
                    <a:pt x="58" y="454"/>
                  </a:lnTo>
                  <a:lnTo>
                    <a:pt x="75" y="429"/>
                  </a:lnTo>
                  <a:lnTo>
                    <a:pt x="83" y="416"/>
                  </a:lnTo>
                  <a:lnTo>
                    <a:pt x="91" y="404"/>
                  </a:lnTo>
                  <a:lnTo>
                    <a:pt x="97" y="390"/>
                  </a:lnTo>
                  <a:lnTo>
                    <a:pt x="103" y="376"/>
                  </a:lnTo>
                  <a:lnTo>
                    <a:pt x="108" y="363"/>
                  </a:lnTo>
                  <a:lnTo>
                    <a:pt x="110" y="350"/>
                  </a:lnTo>
                  <a:lnTo>
                    <a:pt x="111" y="336"/>
                  </a:lnTo>
                  <a:lnTo>
                    <a:pt x="110" y="322"/>
                  </a:lnTo>
                  <a:lnTo>
                    <a:pt x="124" y="308"/>
                  </a:lnTo>
                  <a:lnTo>
                    <a:pt x="135" y="298"/>
                  </a:lnTo>
                  <a:lnTo>
                    <a:pt x="145" y="288"/>
                  </a:lnTo>
                  <a:lnTo>
                    <a:pt x="156" y="281"/>
                  </a:lnTo>
                  <a:lnTo>
                    <a:pt x="169" y="273"/>
                  </a:lnTo>
                  <a:lnTo>
                    <a:pt x="186" y="264"/>
                  </a:lnTo>
                  <a:lnTo>
                    <a:pt x="207" y="253"/>
                  </a:lnTo>
                  <a:lnTo>
                    <a:pt x="236" y="239"/>
                  </a:lnTo>
                  <a:lnTo>
                    <a:pt x="322" y="295"/>
                  </a:lnTo>
                  <a:lnTo>
                    <a:pt x="409" y="348"/>
                  </a:lnTo>
                  <a:lnTo>
                    <a:pt x="496" y="399"/>
                  </a:lnTo>
                  <a:lnTo>
                    <a:pt x="584" y="448"/>
                  </a:lnTo>
                  <a:lnTo>
                    <a:pt x="673" y="496"/>
                  </a:lnTo>
                  <a:lnTo>
                    <a:pt x="762" y="543"/>
                  </a:lnTo>
                  <a:lnTo>
                    <a:pt x="854" y="587"/>
                  </a:lnTo>
                  <a:lnTo>
                    <a:pt x="945" y="629"/>
                  </a:lnTo>
                  <a:lnTo>
                    <a:pt x="1036" y="672"/>
                  </a:lnTo>
                  <a:lnTo>
                    <a:pt x="1128" y="712"/>
                  </a:lnTo>
                  <a:lnTo>
                    <a:pt x="1221" y="751"/>
                  </a:lnTo>
                  <a:lnTo>
                    <a:pt x="1315" y="790"/>
                  </a:lnTo>
                  <a:lnTo>
                    <a:pt x="1410" y="827"/>
                  </a:lnTo>
                  <a:lnTo>
                    <a:pt x="1505" y="863"/>
                  </a:lnTo>
                  <a:lnTo>
                    <a:pt x="1600" y="898"/>
                  </a:lnTo>
                  <a:lnTo>
                    <a:pt x="1698" y="933"/>
                  </a:lnTo>
                  <a:lnTo>
                    <a:pt x="1782" y="951"/>
                  </a:lnTo>
                  <a:lnTo>
                    <a:pt x="1863" y="970"/>
                  </a:lnTo>
                  <a:lnTo>
                    <a:pt x="1941" y="988"/>
                  </a:lnTo>
                  <a:lnTo>
                    <a:pt x="2017" y="1005"/>
                  </a:lnTo>
                  <a:lnTo>
                    <a:pt x="2090" y="1022"/>
                  </a:lnTo>
                  <a:lnTo>
                    <a:pt x="2163" y="1037"/>
                  </a:lnTo>
                  <a:lnTo>
                    <a:pt x="2234" y="1051"/>
                  </a:lnTo>
                  <a:lnTo>
                    <a:pt x="2304" y="1064"/>
                  </a:lnTo>
                  <a:lnTo>
                    <a:pt x="2374" y="1076"/>
                  </a:lnTo>
                  <a:lnTo>
                    <a:pt x="2445" y="1085"/>
                  </a:lnTo>
                  <a:lnTo>
                    <a:pt x="2480" y="1090"/>
                  </a:lnTo>
                  <a:lnTo>
                    <a:pt x="2516" y="1093"/>
                  </a:lnTo>
                  <a:lnTo>
                    <a:pt x="2552" y="1096"/>
                  </a:lnTo>
                  <a:lnTo>
                    <a:pt x="2588" y="1098"/>
                  </a:lnTo>
                  <a:lnTo>
                    <a:pt x="2625" y="1100"/>
                  </a:lnTo>
                  <a:lnTo>
                    <a:pt x="2662" y="1101"/>
                  </a:lnTo>
                  <a:lnTo>
                    <a:pt x="2700" y="1102"/>
                  </a:lnTo>
                  <a:lnTo>
                    <a:pt x="2738" y="1102"/>
                  </a:lnTo>
                  <a:lnTo>
                    <a:pt x="2777" y="1101"/>
                  </a:lnTo>
                  <a:lnTo>
                    <a:pt x="2817" y="1100"/>
                  </a:lnTo>
                  <a:lnTo>
                    <a:pt x="2858" y="1097"/>
                  </a:lnTo>
                  <a:lnTo>
                    <a:pt x="2899" y="1094"/>
                  </a:lnTo>
                  <a:lnTo>
                    <a:pt x="2984" y="1060"/>
                  </a:lnTo>
                  <a:lnTo>
                    <a:pt x="3065" y="1026"/>
                  </a:lnTo>
                  <a:lnTo>
                    <a:pt x="3144" y="993"/>
                  </a:lnTo>
                  <a:lnTo>
                    <a:pt x="3219" y="962"/>
                  </a:lnTo>
                  <a:lnTo>
                    <a:pt x="3290" y="933"/>
                  </a:lnTo>
                  <a:lnTo>
                    <a:pt x="3357" y="904"/>
                  </a:lnTo>
                  <a:lnTo>
                    <a:pt x="3419" y="879"/>
                  </a:lnTo>
                  <a:lnTo>
                    <a:pt x="3477" y="855"/>
                  </a:lnTo>
                  <a:lnTo>
                    <a:pt x="3528" y="834"/>
                  </a:lnTo>
                  <a:lnTo>
                    <a:pt x="3575" y="815"/>
                  </a:lnTo>
                  <a:lnTo>
                    <a:pt x="3615" y="799"/>
                  </a:lnTo>
                  <a:lnTo>
                    <a:pt x="3649" y="785"/>
                  </a:lnTo>
                  <a:lnTo>
                    <a:pt x="3677" y="776"/>
                  </a:lnTo>
                  <a:lnTo>
                    <a:pt x="3698" y="768"/>
                  </a:lnTo>
                  <a:lnTo>
                    <a:pt x="3705" y="766"/>
                  </a:lnTo>
                  <a:lnTo>
                    <a:pt x="3712" y="765"/>
                  </a:lnTo>
                  <a:lnTo>
                    <a:pt x="3715" y="765"/>
                  </a:lnTo>
                  <a:lnTo>
                    <a:pt x="3717" y="765"/>
                  </a:lnTo>
                  <a:lnTo>
                    <a:pt x="3646" y="832"/>
                  </a:lnTo>
                  <a:lnTo>
                    <a:pt x="3555" y="915"/>
                  </a:lnTo>
                  <a:lnTo>
                    <a:pt x="3448" y="1013"/>
                  </a:lnTo>
                  <a:lnTo>
                    <a:pt x="3331" y="1123"/>
                  </a:lnTo>
                  <a:lnTo>
                    <a:pt x="3270" y="1182"/>
                  </a:lnTo>
                  <a:lnTo>
                    <a:pt x="3208" y="1242"/>
                  </a:lnTo>
                  <a:lnTo>
                    <a:pt x="3147" y="1304"/>
                  </a:lnTo>
                  <a:lnTo>
                    <a:pt x="3086" y="1367"/>
                  </a:lnTo>
                  <a:lnTo>
                    <a:pt x="3026" y="1432"/>
                  </a:lnTo>
                  <a:lnTo>
                    <a:pt x="2968" y="1497"/>
                  </a:lnTo>
                  <a:lnTo>
                    <a:pt x="2912" y="1561"/>
                  </a:lnTo>
                  <a:lnTo>
                    <a:pt x="2859" y="1626"/>
                  </a:lnTo>
                  <a:lnTo>
                    <a:pt x="2810" y="1691"/>
                  </a:lnTo>
                  <a:lnTo>
                    <a:pt x="2765" y="1754"/>
                  </a:lnTo>
                  <a:lnTo>
                    <a:pt x="2724" y="1817"/>
                  </a:lnTo>
                  <a:lnTo>
                    <a:pt x="2689" y="1878"/>
                  </a:lnTo>
                  <a:lnTo>
                    <a:pt x="2660" y="1938"/>
                  </a:lnTo>
                  <a:lnTo>
                    <a:pt x="2637" y="1995"/>
                  </a:lnTo>
                  <a:lnTo>
                    <a:pt x="2623" y="2049"/>
                  </a:lnTo>
                  <a:lnTo>
                    <a:pt x="2616" y="2101"/>
                  </a:lnTo>
                  <a:lnTo>
                    <a:pt x="2617" y="2150"/>
                  </a:lnTo>
                  <a:lnTo>
                    <a:pt x="2628" y="2194"/>
                  </a:lnTo>
                  <a:lnTo>
                    <a:pt x="2648" y="2235"/>
                  </a:lnTo>
                  <a:lnTo>
                    <a:pt x="2678" y="2271"/>
                  </a:lnTo>
                  <a:lnTo>
                    <a:pt x="2720" y="2304"/>
                  </a:lnTo>
                  <a:lnTo>
                    <a:pt x="2773" y="2332"/>
                  </a:lnTo>
                  <a:lnTo>
                    <a:pt x="2838" y="2354"/>
                  </a:lnTo>
                  <a:lnTo>
                    <a:pt x="2916" y="2370"/>
                  </a:lnTo>
                  <a:lnTo>
                    <a:pt x="2966" y="2357"/>
                  </a:lnTo>
                  <a:lnTo>
                    <a:pt x="3015" y="2343"/>
                  </a:lnTo>
                  <a:lnTo>
                    <a:pt x="3063" y="2329"/>
                  </a:lnTo>
                  <a:lnTo>
                    <a:pt x="3111" y="2313"/>
                  </a:lnTo>
                  <a:lnTo>
                    <a:pt x="3158" y="2295"/>
                  </a:lnTo>
                  <a:lnTo>
                    <a:pt x="3203" y="2277"/>
                  </a:lnTo>
                  <a:lnTo>
                    <a:pt x="3248" y="2257"/>
                  </a:lnTo>
                  <a:lnTo>
                    <a:pt x="3292" y="2235"/>
                  </a:lnTo>
                  <a:lnTo>
                    <a:pt x="3337" y="2213"/>
                  </a:lnTo>
                  <a:lnTo>
                    <a:pt x="3379" y="2191"/>
                  </a:lnTo>
                  <a:lnTo>
                    <a:pt x="3422" y="2166"/>
                  </a:lnTo>
                  <a:lnTo>
                    <a:pt x="3464" y="2142"/>
                  </a:lnTo>
                  <a:lnTo>
                    <a:pt x="3506" y="2116"/>
                  </a:lnTo>
                  <a:lnTo>
                    <a:pt x="3547" y="2089"/>
                  </a:lnTo>
                  <a:lnTo>
                    <a:pt x="3588" y="2062"/>
                  </a:lnTo>
                  <a:lnTo>
                    <a:pt x="3628" y="2033"/>
                  </a:lnTo>
                  <a:lnTo>
                    <a:pt x="3668" y="2003"/>
                  </a:lnTo>
                  <a:lnTo>
                    <a:pt x="3709" y="1974"/>
                  </a:lnTo>
                  <a:lnTo>
                    <a:pt x="3749" y="1943"/>
                  </a:lnTo>
                  <a:lnTo>
                    <a:pt x="3788" y="1912"/>
                  </a:lnTo>
                  <a:lnTo>
                    <a:pt x="3867" y="1847"/>
                  </a:lnTo>
                  <a:lnTo>
                    <a:pt x="3947" y="1780"/>
                  </a:lnTo>
                  <a:lnTo>
                    <a:pt x="4026" y="1711"/>
                  </a:lnTo>
                  <a:lnTo>
                    <a:pt x="4106" y="1640"/>
                  </a:lnTo>
                  <a:lnTo>
                    <a:pt x="4187" y="1568"/>
                  </a:lnTo>
                  <a:lnTo>
                    <a:pt x="4270" y="1494"/>
                  </a:lnTo>
                  <a:lnTo>
                    <a:pt x="4295" y="1479"/>
                  </a:lnTo>
                  <a:lnTo>
                    <a:pt x="4321" y="1464"/>
                  </a:lnTo>
                  <a:lnTo>
                    <a:pt x="4345" y="1448"/>
                  </a:lnTo>
                  <a:lnTo>
                    <a:pt x="4369" y="1432"/>
                  </a:lnTo>
                  <a:lnTo>
                    <a:pt x="4391" y="1417"/>
                  </a:lnTo>
                  <a:lnTo>
                    <a:pt x="4413" y="1401"/>
                  </a:lnTo>
                  <a:lnTo>
                    <a:pt x="4434" y="1385"/>
                  </a:lnTo>
                  <a:lnTo>
                    <a:pt x="4454" y="1368"/>
                  </a:lnTo>
                  <a:lnTo>
                    <a:pt x="4474" y="1352"/>
                  </a:lnTo>
                  <a:lnTo>
                    <a:pt x="4494" y="1335"/>
                  </a:lnTo>
                  <a:lnTo>
                    <a:pt x="4512" y="1320"/>
                  </a:lnTo>
                  <a:lnTo>
                    <a:pt x="4530" y="1302"/>
                  </a:lnTo>
                  <a:lnTo>
                    <a:pt x="4548" y="1285"/>
                  </a:lnTo>
                  <a:lnTo>
                    <a:pt x="4564" y="1267"/>
                  </a:lnTo>
                  <a:lnTo>
                    <a:pt x="4580" y="1249"/>
                  </a:lnTo>
                  <a:lnTo>
                    <a:pt x="4596" y="1231"/>
                  </a:lnTo>
                  <a:lnTo>
                    <a:pt x="4628" y="1192"/>
                  </a:lnTo>
                  <a:lnTo>
                    <a:pt x="4659" y="1152"/>
                  </a:lnTo>
                  <a:lnTo>
                    <a:pt x="4687" y="1111"/>
                  </a:lnTo>
                  <a:lnTo>
                    <a:pt x="4717" y="1066"/>
                  </a:lnTo>
                  <a:lnTo>
                    <a:pt x="4747" y="1020"/>
                  </a:lnTo>
                  <a:lnTo>
                    <a:pt x="4776" y="971"/>
                  </a:lnTo>
                  <a:lnTo>
                    <a:pt x="4806" y="919"/>
                  </a:lnTo>
                  <a:lnTo>
                    <a:pt x="4838" y="864"/>
                  </a:lnTo>
                  <a:lnTo>
                    <a:pt x="4828" y="843"/>
                  </a:lnTo>
                  <a:lnTo>
                    <a:pt x="4821" y="821"/>
                  </a:lnTo>
                  <a:lnTo>
                    <a:pt x="4813" y="798"/>
                  </a:lnTo>
                  <a:lnTo>
                    <a:pt x="4805" y="774"/>
                  </a:lnTo>
                  <a:lnTo>
                    <a:pt x="4787" y="772"/>
                  </a:lnTo>
                  <a:lnTo>
                    <a:pt x="4769" y="769"/>
                  </a:lnTo>
                  <a:lnTo>
                    <a:pt x="4752" y="769"/>
                  </a:lnTo>
                  <a:lnTo>
                    <a:pt x="4737" y="769"/>
                  </a:lnTo>
                  <a:lnTo>
                    <a:pt x="4722" y="770"/>
                  </a:lnTo>
                  <a:lnTo>
                    <a:pt x="4710" y="773"/>
                  </a:lnTo>
                  <a:lnTo>
                    <a:pt x="4697" y="776"/>
                  </a:lnTo>
                  <a:lnTo>
                    <a:pt x="4685" y="780"/>
                  </a:lnTo>
                  <a:lnTo>
                    <a:pt x="4675" y="784"/>
                  </a:lnTo>
                  <a:lnTo>
                    <a:pt x="4665" y="790"/>
                  </a:lnTo>
                  <a:lnTo>
                    <a:pt x="4656" y="795"/>
                  </a:lnTo>
                  <a:lnTo>
                    <a:pt x="4648" y="801"/>
                  </a:lnTo>
                  <a:lnTo>
                    <a:pt x="4640" y="808"/>
                  </a:lnTo>
                  <a:lnTo>
                    <a:pt x="4633" y="815"/>
                  </a:lnTo>
                  <a:lnTo>
                    <a:pt x="4626" y="823"/>
                  </a:lnTo>
                  <a:lnTo>
                    <a:pt x="4621" y="832"/>
                  </a:lnTo>
                  <a:lnTo>
                    <a:pt x="4610" y="850"/>
                  </a:lnTo>
                  <a:lnTo>
                    <a:pt x="4601" y="869"/>
                  </a:lnTo>
                  <a:lnTo>
                    <a:pt x="4592" y="889"/>
                  </a:lnTo>
                  <a:lnTo>
                    <a:pt x="4584" y="910"/>
                  </a:lnTo>
                  <a:lnTo>
                    <a:pt x="4576" y="933"/>
                  </a:lnTo>
                  <a:lnTo>
                    <a:pt x="4568" y="954"/>
                  </a:lnTo>
                  <a:lnTo>
                    <a:pt x="4558" y="975"/>
                  </a:lnTo>
                  <a:lnTo>
                    <a:pt x="4549" y="996"/>
                  </a:lnTo>
                  <a:lnTo>
                    <a:pt x="4526" y="1027"/>
                  </a:lnTo>
                  <a:lnTo>
                    <a:pt x="4503" y="1057"/>
                  </a:lnTo>
                  <a:lnTo>
                    <a:pt x="4480" y="1084"/>
                  </a:lnTo>
                  <a:lnTo>
                    <a:pt x="4455" y="1113"/>
                  </a:lnTo>
                  <a:lnTo>
                    <a:pt x="4294" y="1247"/>
                  </a:lnTo>
                  <a:lnTo>
                    <a:pt x="4138" y="1378"/>
                  </a:lnTo>
                  <a:lnTo>
                    <a:pt x="3985" y="1505"/>
                  </a:lnTo>
                  <a:lnTo>
                    <a:pt x="3839" y="1626"/>
                  </a:lnTo>
                  <a:lnTo>
                    <a:pt x="3768" y="1684"/>
                  </a:lnTo>
                  <a:lnTo>
                    <a:pt x="3699" y="1739"/>
                  </a:lnTo>
                  <a:lnTo>
                    <a:pt x="3631" y="1793"/>
                  </a:lnTo>
                  <a:lnTo>
                    <a:pt x="3566" y="1844"/>
                  </a:lnTo>
                  <a:lnTo>
                    <a:pt x="3502" y="1892"/>
                  </a:lnTo>
                  <a:lnTo>
                    <a:pt x="3440" y="1939"/>
                  </a:lnTo>
                  <a:lnTo>
                    <a:pt x="3380" y="1981"/>
                  </a:lnTo>
                  <a:lnTo>
                    <a:pt x="3323" y="2020"/>
                  </a:lnTo>
                  <a:lnTo>
                    <a:pt x="3268" y="2057"/>
                  </a:lnTo>
                  <a:lnTo>
                    <a:pt x="3215" y="2089"/>
                  </a:lnTo>
                  <a:lnTo>
                    <a:pt x="3164" y="2119"/>
                  </a:lnTo>
                  <a:lnTo>
                    <a:pt x="3115" y="2144"/>
                  </a:lnTo>
                  <a:lnTo>
                    <a:pt x="3070" y="2165"/>
                  </a:lnTo>
                  <a:lnTo>
                    <a:pt x="3026" y="2182"/>
                  </a:lnTo>
                  <a:lnTo>
                    <a:pt x="2986" y="2195"/>
                  </a:lnTo>
                  <a:lnTo>
                    <a:pt x="2948" y="2203"/>
                  </a:lnTo>
                  <a:lnTo>
                    <a:pt x="2913" y="2206"/>
                  </a:lnTo>
                  <a:lnTo>
                    <a:pt x="2881" y="2204"/>
                  </a:lnTo>
                  <a:lnTo>
                    <a:pt x="2851" y="2197"/>
                  </a:lnTo>
                  <a:lnTo>
                    <a:pt x="2826" y="2184"/>
                  </a:lnTo>
                  <a:lnTo>
                    <a:pt x="2803" y="2168"/>
                  </a:lnTo>
                  <a:lnTo>
                    <a:pt x="2784" y="2143"/>
                  </a:lnTo>
                  <a:lnTo>
                    <a:pt x="2767" y="2115"/>
                  </a:lnTo>
                  <a:lnTo>
                    <a:pt x="2754" y="2078"/>
                  </a:lnTo>
                  <a:lnTo>
                    <a:pt x="2765" y="2042"/>
                  </a:lnTo>
                  <a:lnTo>
                    <a:pt x="2776" y="2007"/>
                  </a:lnTo>
                  <a:lnTo>
                    <a:pt x="2790" y="1972"/>
                  </a:lnTo>
                  <a:lnTo>
                    <a:pt x="2806" y="1939"/>
                  </a:lnTo>
                  <a:lnTo>
                    <a:pt x="2824" y="1906"/>
                  </a:lnTo>
                  <a:lnTo>
                    <a:pt x="2842" y="1873"/>
                  </a:lnTo>
                  <a:lnTo>
                    <a:pt x="2863" y="1840"/>
                  </a:lnTo>
                  <a:lnTo>
                    <a:pt x="2884" y="1809"/>
                  </a:lnTo>
                  <a:lnTo>
                    <a:pt x="2908" y="1777"/>
                  </a:lnTo>
                  <a:lnTo>
                    <a:pt x="2932" y="1748"/>
                  </a:lnTo>
                  <a:lnTo>
                    <a:pt x="2957" y="1717"/>
                  </a:lnTo>
                  <a:lnTo>
                    <a:pt x="2985" y="1687"/>
                  </a:lnTo>
                  <a:lnTo>
                    <a:pt x="3013" y="1659"/>
                  </a:lnTo>
                  <a:lnTo>
                    <a:pt x="3041" y="1630"/>
                  </a:lnTo>
                  <a:lnTo>
                    <a:pt x="3070" y="1602"/>
                  </a:lnTo>
                  <a:lnTo>
                    <a:pt x="3100" y="1573"/>
                  </a:lnTo>
                  <a:lnTo>
                    <a:pt x="3163" y="1518"/>
                  </a:lnTo>
                  <a:lnTo>
                    <a:pt x="3228" y="1463"/>
                  </a:lnTo>
                  <a:lnTo>
                    <a:pt x="3293" y="1409"/>
                  </a:lnTo>
                  <a:lnTo>
                    <a:pt x="3360" y="1356"/>
                  </a:lnTo>
                  <a:lnTo>
                    <a:pt x="3427" y="1302"/>
                  </a:lnTo>
                  <a:lnTo>
                    <a:pt x="3493" y="1249"/>
                  </a:lnTo>
                  <a:lnTo>
                    <a:pt x="3559" y="1194"/>
                  </a:lnTo>
                  <a:lnTo>
                    <a:pt x="3623" y="1140"/>
                  </a:lnTo>
                  <a:lnTo>
                    <a:pt x="3689" y="1096"/>
                  </a:lnTo>
                  <a:lnTo>
                    <a:pt x="3755" y="1051"/>
                  </a:lnTo>
                  <a:lnTo>
                    <a:pt x="3822" y="1006"/>
                  </a:lnTo>
                  <a:lnTo>
                    <a:pt x="3888" y="960"/>
                  </a:lnTo>
                  <a:lnTo>
                    <a:pt x="4018" y="868"/>
                  </a:lnTo>
                  <a:lnTo>
                    <a:pt x="4145" y="777"/>
                  </a:lnTo>
                  <a:lnTo>
                    <a:pt x="4267" y="687"/>
                  </a:lnTo>
                  <a:lnTo>
                    <a:pt x="4384" y="599"/>
                  </a:lnTo>
                  <a:lnTo>
                    <a:pt x="4496" y="514"/>
                  </a:lnTo>
                  <a:lnTo>
                    <a:pt x="4599" y="433"/>
                  </a:lnTo>
                  <a:lnTo>
                    <a:pt x="4694" y="359"/>
                  </a:lnTo>
                  <a:lnTo>
                    <a:pt x="4780" y="290"/>
                  </a:lnTo>
                  <a:lnTo>
                    <a:pt x="4855" y="230"/>
                  </a:lnTo>
                  <a:lnTo>
                    <a:pt x="4917" y="178"/>
                  </a:lnTo>
                  <a:lnTo>
                    <a:pt x="4968" y="136"/>
                  </a:lnTo>
                  <a:lnTo>
                    <a:pt x="5004" y="103"/>
                  </a:lnTo>
                  <a:lnTo>
                    <a:pt x="5017" y="91"/>
                  </a:lnTo>
                  <a:lnTo>
                    <a:pt x="5026" y="83"/>
                  </a:lnTo>
                  <a:lnTo>
                    <a:pt x="5032" y="77"/>
                  </a:lnTo>
                  <a:lnTo>
                    <a:pt x="5033" y="75"/>
                  </a:lnTo>
                  <a:lnTo>
                    <a:pt x="5045" y="68"/>
                  </a:lnTo>
                  <a:lnTo>
                    <a:pt x="5058" y="59"/>
                  </a:lnTo>
                  <a:lnTo>
                    <a:pt x="5071" y="49"/>
                  </a:lnTo>
                  <a:lnTo>
                    <a:pt x="5086" y="38"/>
                  </a:lnTo>
                  <a:lnTo>
                    <a:pt x="5102" y="27"/>
                  </a:lnTo>
                  <a:lnTo>
                    <a:pt x="5120" y="17"/>
                  </a:lnTo>
                  <a:lnTo>
                    <a:pt x="5130" y="13"/>
                  </a:lnTo>
                  <a:lnTo>
                    <a:pt x="5141" y="7"/>
                  </a:lnTo>
                  <a:lnTo>
                    <a:pt x="5154" y="3"/>
                  </a:lnTo>
                  <a:lnTo>
                    <a:pt x="5166" y="0"/>
                  </a:lnTo>
                  <a:lnTo>
                    <a:pt x="5187" y="33"/>
                  </a:lnTo>
                  <a:lnTo>
                    <a:pt x="5208" y="67"/>
                  </a:lnTo>
                  <a:lnTo>
                    <a:pt x="5228" y="101"/>
                  </a:lnTo>
                  <a:lnTo>
                    <a:pt x="5248" y="133"/>
                  </a:lnTo>
                  <a:lnTo>
                    <a:pt x="5268" y="167"/>
                  </a:lnTo>
                  <a:lnTo>
                    <a:pt x="5287" y="200"/>
                  </a:lnTo>
                  <a:lnTo>
                    <a:pt x="5307" y="232"/>
                  </a:lnTo>
                  <a:lnTo>
                    <a:pt x="5327" y="26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98" name="Google Shape;2998;p55"/>
            <p:cNvSpPr/>
            <p:nvPr/>
          </p:nvSpPr>
          <p:spPr>
            <a:xfrm>
              <a:off x="4409" y="2980"/>
              <a:ext cx="580" cy="421"/>
            </a:xfrm>
            <a:custGeom>
              <a:avLst/>
              <a:gdLst/>
              <a:ahLst/>
              <a:cxnLst/>
              <a:rect l="l" t="t" r="r" b="b"/>
              <a:pathLst>
                <a:path w="4532" h="3000" extrusionOk="0">
                  <a:moveTo>
                    <a:pt x="4523" y="999"/>
                  </a:moveTo>
                  <a:lnTo>
                    <a:pt x="4532" y="1075"/>
                  </a:lnTo>
                  <a:lnTo>
                    <a:pt x="4532" y="1153"/>
                  </a:lnTo>
                  <a:lnTo>
                    <a:pt x="4523" y="1233"/>
                  </a:lnTo>
                  <a:lnTo>
                    <a:pt x="4507" y="1314"/>
                  </a:lnTo>
                  <a:lnTo>
                    <a:pt x="4484" y="1395"/>
                  </a:lnTo>
                  <a:lnTo>
                    <a:pt x="4453" y="1478"/>
                  </a:lnTo>
                  <a:lnTo>
                    <a:pt x="4416" y="1559"/>
                  </a:lnTo>
                  <a:lnTo>
                    <a:pt x="4374" y="1642"/>
                  </a:lnTo>
                  <a:lnTo>
                    <a:pt x="4325" y="1724"/>
                  </a:lnTo>
                  <a:lnTo>
                    <a:pt x="4271" y="1805"/>
                  </a:lnTo>
                  <a:lnTo>
                    <a:pt x="4212" y="1887"/>
                  </a:lnTo>
                  <a:lnTo>
                    <a:pt x="4148" y="1966"/>
                  </a:lnTo>
                  <a:lnTo>
                    <a:pt x="4081" y="2046"/>
                  </a:lnTo>
                  <a:lnTo>
                    <a:pt x="4009" y="2123"/>
                  </a:lnTo>
                  <a:lnTo>
                    <a:pt x="3935" y="2199"/>
                  </a:lnTo>
                  <a:lnTo>
                    <a:pt x="3858" y="2273"/>
                  </a:lnTo>
                  <a:lnTo>
                    <a:pt x="3778" y="2345"/>
                  </a:lnTo>
                  <a:lnTo>
                    <a:pt x="3696" y="2414"/>
                  </a:lnTo>
                  <a:lnTo>
                    <a:pt x="3613" y="2480"/>
                  </a:lnTo>
                  <a:lnTo>
                    <a:pt x="3528" y="2545"/>
                  </a:lnTo>
                  <a:lnTo>
                    <a:pt x="3443" y="2606"/>
                  </a:lnTo>
                  <a:lnTo>
                    <a:pt x="3356" y="2663"/>
                  </a:lnTo>
                  <a:lnTo>
                    <a:pt x="3270" y="2717"/>
                  </a:lnTo>
                  <a:lnTo>
                    <a:pt x="3184" y="2767"/>
                  </a:lnTo>
                  <a:lnTo>
                    <a:pt x="3099" y="2813"/>
                  </a:lnTo>
                  <a:lnTo>
                    <a:pt x="3015" y="2855"/>
                  </a:lnTo>
                  <a:lnTo>
                    <a:pt x="2933" y="2892"/>
                  </a:lnTo>
                  <a:lnTo>
                    <a:pt x="2853" y="2925"/>
                  </a:lnTo>
                  <a:lnTo>
                    <a:pt x="2774" y="2951"/>
                  </a:lnTo>
                  <a:lnTo>
                    <a:pt x="2699" y="2973"/>
                  </a:lnTo>
                  <a:lnTo>
                    <a:pt x="2627" y="2989"/>
                  </a:lnTo>
                  <a:lnTo>
                    <a:pt x="2558" y="3000"/>
                  </a:lnTo>
                  <a:lnTo>
                    <a:pt x="2508" y="2991"/>
                  </a:lnTo>
                  <a:lnTo>
                    <a:pt x="2469" y="2983"/>
                  </a:lnTo>
                  <a:lnTo>
                    <a:pt x="2453" y="2979"/>
                  </a:lnTo>
                  <a:lnTo>
                    <a:pt x="2438" y="2974"/>
                  </a:lnTo>
                  <a:lnTo>
                    <a:pt x="2425" y="2969"/>
                  </a:lnTo>
                  <a:lnTo>
                    <a:pt x="2411" y="2964"/>
                  </a:lnTo>
                  <a:lnTo>
                    <a:pt x="2399" y="2957"/>
                  </a:lnTo>
                  <a:lnTo>
                    <a:pt x="2386" y="2950"/>
                  </a:lnTo>
                  <a:lnTo>
                    <a:pt x="2374" y="2943"/>
                  </a:lnTo>
                  <a:lnTo>
                    <a:pt x="2360" y="2933"/>
                  </a:lnTo>
                  <a:lnTo>
                    <a:pt x="2329" y="2910"/>
                  </a:lnTo>
                  <a:lnTo>
                    <a:pt x="2291" y="2880"/>
                  </a:lnTo>
                  <a:lnTo>
                    <a:pt x="2291" y="2813"/>
                  </a:lnTo>
                  <a:lnTo>
                    <a:pt x="2297" y="2747"/>
                  </a:lnTo>
                  <a:lnTo>
                    <a:pt x="2309" y="2679"/>
                  </a:lnTo>
                  <a:lnTo>
                    <a:pt x="2325" y="2611"/>
                  </a:lnTo>
                  <a:lnTo>
                    <a:pt x="2347" y="2543"/>
                  </a:lnTo>
                  <a:lnTo>
                    <a:pt x="2374" y="2476"/>
                  </a:lnTo>
                  <a:lnTo>
                    <a:pt x="2404" y="2408"/>
                  </a:lnTo>
                  <a:lnTo>
                    <a:pt x="2439" y="2342"/>
                  </a:lnTo>
                  <a:lnTo>
                    <a:pt x="2480" y="2275"/>
                  </a:lnTo>
                  <a:lnTo>
                    <a:pt x="2522" y="2209"/>
                  </a:lnTo>
                  <a:lnTo>
                    <a:pt x="2570" y="2144"/>
                  </a:lnTo>
                  <a:lnTo>
                    <a:pt x="2619" y="2081"/>
                  </a:lnTo>
                  <a:lnTo>
                    <a:pt x="2672" y="2018"/>
                  </a:lnTo>
                  <a:lnTo>
                    <a:pt x="2729" y="1958"/>
                  </a:lnTo>
                  <a:lnTo>
                    <a:pt x="2787" y="1897"/>
                  </a:lnTo>
                  <a:lnTo>
                    <a:pt x="2848" y="1840"/>
                  </a:lnTo>
                  <a:lnTo>
                    <a:pt x="2912" y="1784"/>
                  </a:lnTo>
                  <a:lnTo>
                    <a:pt x="2976" y="1729"/>
                  </a:lnTo>
                  <a:lnTo>
                    <a:pt x="3043" y="1677"/>
                  </a:lnTo>
                  <a:lnTo>
                    <a:pt x="3111" y="1627"/>
                  </a:lnTo>
                  <a:lnTo>
                    <a:pt x="3180" y="1579"/>
                  </a:lnTo>
                  <a:lnTo>
                    <a:pt x="3250" y="1535"/>
                  </a:lnTo>
                  <a:lnTo>
                    <a:pt x="3321" y="1493"/>
                  </a:lnTo>
                  <a:lnTo>
                    <a:pt x="3392" y="1453"/>
                  </a:lnTo>
                  <a:lnTo>
                    <a:pt x="3463" y="1417"/>
                  </a:lnTo>
                  <a:lnTo>
                    <a:pt x="3534" y="1384"/>
                  </a:lnTo>
                  <a:lnTo>
                    <a:pt x="3604" y="1354"/>
                  </a:lnTo>
                  <a:lnTo>
                    <a:pt x="3675" y="1328"/>
                  </a:lnTo>
                  <a:lnTo>
                    <a:pt x="3743" y="1305"/>
                  </a:lnTo>
                  <a:lnTo>
                    <a:pt x="3811" y="1286"/>
                  </a:lnTo>
                  <a:lnTo>
                    <a:pt x="3879" y="1271"/>
                  </a:lnTo>
                  <a:lnTo>
                    <a:pt x="3944" y="1260"/>
                  </a:lnTo>
                  <a:lnTo>
                    <a:pt x="3952" y="1295"/>
                  </a:lnTo>
                  <a:lnTo>
                    <a:pt x="3955" y="1333"/>
                  </a:lnTo>
                  <a:lnTo>
                    <a:pt x="3954" y="1371"/>
                  </a:lnTo>
                  <a:lnTo>
                    <a:pt x="3949" y="1409"/>
                  </a:lnTo>
                  <a:lnTo>
                    <a:pt x="3938" y="1449"/>
                  </a:lnTo>
                  <a:lnTo>
                    <a:pt x="3925" y="1490"/>
                  </a:lnTo>
                  <a:lnTo>
                    <a:pt x="3908" y="1532"/>
                  </a:lnTo>
                  <a:lnTo>
                    <a:pt x="3888" y="1574"/>
                  </a:lnTo>
                  <a:lnTo>
                    <a:pt x="3863" y="1618"/>
                  </a:lnTo>
                  <a:lnTo>
                    <a:pt x="3837" y="1660"/>
                  </a:lnTo>
                  <a:lnTo>
                    <a:pt x="3808" y="1704"/>
                  </a:lnTo>
                  <a:lnTo>
                    <a:pt x="3777" y="1747"/>
                  </a:lnTo>
                  <a:lnTo>
                    <a:pt x="3743" y="1790"/>
                  </a:lnTo>
                  <a:lnTo>
                    <a:pt x="3709" y="1834"/>
                  </a:lnTo>
                  <a:lnTo>
                    <a:pt x="3672" y="1876"/>
                  </a:lnTo>
                  <a:lnTo>
                    <a:pt x="3634" y="1919"/>
                  </a:lnTo>
                  <a:lnTo>
                    <a:pt x="3596" y="1961"/>
                  </a:lnTo>
                  <a:lnTo>
                    <a:pt x="3557" y="2002"/>
                  </a:lnTo>
                  <a:lnTo>
                    <a:pt x="3518" y="2043"/>
                  </a:lnTo>
                  <a:lnTo>
                    <a:pt x="3478" y="2082"/>
                  </a:lnTo>
                  <a:lnTo>
                    <a:pt x="3399" y="2157"/>
                  </a:lnTo>
                  <a:lnTo>
                    <a:pt x="3323" y="2227"/>
                  </a:lnTo>
                  <a:lnTo>
                    <a:pt x="3252" y="2291"/>
                  </a:lnTo>
                  <a:lnTo>
                    <a:pt x="3188" y="2346"/>
                  </a:lnTo>
                  <a:lnTo>
                    <a:pt x="3133" y="2394"/>
                  </a:lnTo>
                  <a:lnTo>
                    <a:pt x="3090" y="2431"/>
                  </a:lnTo>
                  <a:lnTo>
                    <a:pt x="3104" y="2455"/>
                  </a:lnTo>
                  <a:lnTo>
                    <a:pt x="3119" y="2473"/>
                  </a:lnTo>
                  <a:lnTo>
                    <a:pt x="3138" y="2486"/>
                  </a:lnTo>
                  <a:lnTo>
                    <a:pt x="3159" y="2493"/>
                  </a:lnTo>
                  <a:lnTo>
                    <a:pt x="3180" y="2496"/>
                  </a:lnTo>
                  <a:lnTo>
                    <a:pt x="3204" y="2495"/>
                  </a:lnTo>
                  <a:lnTo>
                    <a:pt x="3230" y="2489"/>
                  </a:lnTo>
                  <a:lnTo>
                    <a:pt x="3256" y="2480"/>
                  </a:lnTo>
                  <a:lnTo>
                    <a:pt x="3284" y="2467"/>
                  </a:lnTo>
                  <a:lnTo>
                    <a:pt x="3312" y="2451"/>
                  </a:lnTo>
                  <a:lnTo>
                    <a:pt x="3343" y="2431"/>
                  </a:lnTo>
                  <a:lnTo>
                    <a:pt x="3374" y="2408"/>
                  </a:lnTo>
                  <a:lnTo>
                    <a:pt x="3404" y="2384"/>
                  </a:lnTo>
                  <a:lnTo>
                    <a:pt x="3436" y="2358"/>
                  </a:lnTo>
                  <a:lnTo>
                    <a:pt x="3468" y="2328"/>
                  </a:lnTo>
                  <a:lnTo>
                    <a:pt x="3500" y="2297"/>
                  </a:lnTo>
                  <a:lnTo>
                    <a:pt x="3532" y="2265"/>
                  </a:lnTo>
                  <a:lnTo>
                    <a:pt x="3563" y="2232"/>
                  </a:lnTo>
                  <a:lnTo>
                    <a:pt x="3595" y="2199"/>
                  </a:lnTo>
                  <a:lnTo>
                    <a:pt x="3627" y="2164"/>
                  </a:lnTo>
                  <a:lnTo>
                    <a:pt x="3657" y="2129"/>
                  </a:lnTo>
                  <a:lnTo>
                    <a:pt x="3686" y="2094"/>
                  </a:lnTo>
                  <a:lnTo>
                    <a:pt x="3715" y="2059"/>
                  </a:lnTo>
                  <a:lnTo>
                    <a:pt x="3742" y="2025"/>
                  </a:lnTo>
                  <a:lnTo>
                    <a:pt x="3794" y="1959"/>
                  </a:lnTo>
                  <a:lnTo>
                    <a:pt x="3840" y="1897"/>
                  </a:lnTo>
                  <a:lnTo>
                    <a:pt x="3877" y="1846"/>
                  </a:lnTo>
                  <a:lnTo>
                    <a:pt x="3907" y="1802"/>
                  </a:lnTo>
                  <a:lnTo>
                    <a:pt x="3925" y="1791"/>
                  </a:lnTo>
                  <a:lnTo>
                    <a:pt x="3942" y="1780"/>
                  </a:lnTo>
                  <a:lnTo>
                    <a:pt x="3960" y="1765"/>
                  </a:lnTo>
                  <a:lnTo>
                    <a:pt x="3977" y="1748"/>
                  </a:lnTo>
                  <a:lnTo>
                    <a:pt x="3993" y="1730"/>
                  </a:lnTo>
                  <a:lnTo>
                    <a:pt x="4010" y="1710"/>
                  </a:lnTo>
                  <a:lnTo>
                    <a:pt x="4026" y="1688"/>
                  </a:lnTo>
                  <a:lnTo>
                    <a:pt x="4041" y="1664"/>
                  </a:lnTo>
                  <a:lnTo>
                    <a:pt x="4055" y="1640"/>
                  </a:lnTo>
                  <a:lnTo>
                    <a:pt x="4068" y="1614"/>
                  </a:lnTo>
                  <a:lnTo>
                    <a:pt x="4080" y="1588"/>
                  </a:lnTo>
                  <a:lnTo>
                    <a:pt x="4091" y="1560"/>
                  </a:lnTo>
                  <a:lnTo>
                    <a:pt x="4100" y="1532"/>
                  </a:lnTo>
                  <a:lnTo>
                    <a:pt x="4109" y="1504"/>
                  </a:lnTo>
                  <a:lnTo>
                    <a:pt x="4116" y="1476"/>
                  </a:lnTo>
                  <a:lnTo>
                    <a:pt x="4122" y="1446"/>
                  </a:lnTo>
                  <a:lnTo>
                    <a:pt x="4125" y="1417"/>
                  </a:lnTo>
                  <a:lnTo>
                    <a:pt x="4127" y="1389"/>
                  </a:lnTo>
                  <a:lnTo>
                    <a:pt x="4127" y="1361"/>
                  </a:lnTo>
                  <a:lnTo>
                    <a:pt x="4125" y="1334"/>
                  </a:lnTo>
                  <a:lnTo>
                    <a:pt x="4122" y="1307"/>
                  </a:lnTo>
                  <a:lnTo>
                    <a:pt x="4115" y="1281"/>
                  </a:lnTo>
                  <a:lnTo>
                    <a:pt x="4107" y="1255"/>
                  </a:lnTo>
                  <a:lnTo>
                    <a:pt x="4096" y="1232"/>
                  </a:lnTo>
                  <a:lnTo>
                    <a:pt x="4082" y="1210"/>
                  </a:lnTo>
                  <a:lnTo>
                    <a:pt x="4067" y="1188"/>
                  </a:lnTo>
                  <a:lnTo>
                    <a:pt x="4049" y="1169"/>
                  </a:lnTo>
                  <a:lnTo>
                    <a:pt x="4027" y="1152"/>
                  </a:lnTo>
                  <a:lnTo>
                    <a:pt x="4003" y="1136"/>
                  </a:lnTo>
                  <a:lnTo>
                    <a:pt x="3977" y="1124"/>
                  </a:lnTo>
                  <a:lnTo>
                    <a:pt x="3946" y="1112"/>
                  </a:lnTo>
                  <a:lnTo>
                    <a:pt x="3913" y="1104"/>
                  </a:lnTo>
                  <a:lnTo>
                    <a:pt x="3843" y="1118"/>
                  </a:lnTo>
                  <a:lnTo>
                    <a:pt x="3773" y="1136"/>
                  </a:lnTo>
                  <a:lnTo>
                    <a:pt x="3704" y="1157"/>
                  </a:lnTo>
                  <a:lnTo>
                    <a:pt x="3635" y="1178"/>
                  </a:lnTo>
                  <a:lnTo>
                    <a:pt x="3567" y="1203"/>
                  </a:lnTo>
                  <a:lnTo>
                    <a:pt x="3498" y="1230"/>
                  </a:lnTo>
                  <a:lnTo>
                    <a:pt x="3431" y="1259"/>
                  </a:lnTo>
                  <a:lnTo>
                    <a:pt x="3364" y="1290"/>
                  </a:lnTo>
                  <a:lnTo>
                    <a:pt x="3297" y="1323"/>
                  </a:lnTo>
                  <a:lnTo>
                    <a:pt x="3232" y="1359"/>
                  </a:lnTo>
                  <a:lnTo>
                    <a:pt x="3167" y="1396"/>
                  </a:lnTo>
                  <a:lnTo>
                    <a:pt x="3104" y="1435"/>
                  </a:lnTo>
                  <a:lnTo>
                    <a:pt x="3041" y="1476"/>
                  </a:lnTo>
                  <a:lnTo>
                    <a:pt x="2980" y="1518"/>
                  </a:lnTo>
                  <a:lnTo>
                    <a:pt x="2919" y="1563"/>
                  </a:lnTo>
                  <a:lnTo>
                    <a:pt x="2860" y="1608"/>
                  </a:lnTo>
                  <a:lnTo>
                    <a:pt x="2803" y="1656"/>
                  </a:lnTo>
                  <a:lnTo>
                    <a:pt x="2746" y="1704"/>
                  </a:lnTo>
                  <a:lnTo>
                    <a:pt x="2690" y="1754"/>
                  </a:lnTo>
                  <a:lnTo>
                    <a:pt x="2637" y="1805"/>
                  </a:lnTo>
                  <a:lnTo>
                    <a:pt x="2586" y="1857"/>
                  </a:lnTo>
                  <a:lnTo>
                    <a:pt x="2535" y="1911"/>
                  </a:lnTo>
                  <a:lnTo>
                    <a:pt x="2486" y="1965"/>
                  </a:lnTo>
                  <a:lnTo>
                    <a:pt x="2439" y="2022"/>
                  </a:lnTo>
                  <a:lnTo>
                    <a:pt x="2395" y="2078"/>
                  </a:lnTo>
                  <a:lnTo>
                    <a:pt x="2351" y="2135"/>
                  </a:lnTo>
                  <a:lnTo>
                    <a:pt x="2310" y="2192"/>
                  </a:lnTo>
                  <a:lnTo>
                    <a:pt x="2271" y="2252"/>
                  </a:lnTo>
                  <a:lnTo>
                    <a:pt x="2235" y="2311"/>
                  </a:lnTo>
                  <a:lnTo>
                    <a:pt x="2200" y="2370"/>
                  </a:lnTo>
                  <a:lnTo>
                    <a:pt x="2168" y="2431"/>
                  </a:lnTo>
                  <a:lnTo>
                    <a:pt x="2137" y="2491"/>
                  </a:lnTo>
                  <a:lnTo>
                    <a:pt x="2130" y="2539"/>
                  </a:lnTo>
                  <a:lnTo>
                    <a:pt x="2123" y="2585"/>
                  </a:lnTo>
                  <a:lnTo>
                    <a:pt x="2115" y="2632"/>
                  </a:lnTo>
                  <a:lnTo>
                    <a:pt x="2108" y="2680"/>
                  </a:lnTo>
                  <a:lnTo>
                    <a:pt x="2100" y="2726"/>
                  </a:lnTo>
                  <a:lnTo>
                    <a:pt x="2094" y="2773"/>
                  </a:lnTo>
                  <a:lnTo>
                    <a:pt x="2088" y="2820"/>
                  </a:lnTo>
                  <a:lnTo>
                    <a:pt x="2080" y="2866"/>
                  </a:lnTo>
                  <a:lnTo>
                    <a:pt x="2023" y="2856"/>
                  </a:lnTo>
                  <a:lnTo>
                    <a:pt x="1967" y="2845"/>
                  </a:lnTo>
                  <a:lnTo>
                    <a:pt x="1911" y="2833"/>
                  </a:lnTo>
                  <a:lnTo>
                    <a:pt x="1855" y="2821"/>
                  </a:lnTo>
                  <a:lnTo>
                    <a:pt x="1801" y="2808"/>
                  </a:lnTo>
                  <a:lnTo>
                    <a:pt x="1745" y="2794"/>
                  </a:lnTo>
                  <a:lnTo>
                    <a:pt x="1691" y="2779"/>
                  </a:lnTo>
                  <a:lnTo>
                    <a:pt x="1638" y="2763"/>
                  </a:lnTo>
                  <a:lnTo>
                    <a:pt x="1586" y="2748"/>
                  </a:lnTo>
                  <a:lnTo>
                    <a:pt x="1533" y="2731"/>
                  </a:lnTo>
                  <a:lnTo>
                    <a:pt x="1481" y="2714"/>
                  </a:lnTo>
                  <a:lnTo>
                    <a:pt x="1429" y="2696"/>
                  </a:lnTo>
                  <a:lnTo>
                    <a:pt x="1378" y="2678"/>
                  </a:lnTo>
                  <a:lnTo>
                    <a:pt x="1326" y="2659"/>
                  </a:lnTo>
                  <a:lnTo>
                    <a:pt x="1275" y="2638"/>
                  </a:lnTo>
                  <a:lnTo>
                    <a:pt x="1224" y="2618"/>
                  </a:lnTo>
                  <a:lnTo>
                    <a:pt x="1124" y="2577"/>
                  </a:lnTo>
                  <a:lnTo>
                    <a:pt x="1023" y="2533"/>
                  </a:lnTo>
                  <a:lnTo>
                    <a:pt x="922" y="2489"/>
                  </a:lnTo>
                  <a:lnTo>
                    <a:pt x="822" y="2442"/>
                  </a:lnTo>
                  <a:lnTo>
                    <a:pt x="721" y="2396"/>
                  </a:lnTo>
                  <a:lnTo>
                    <a:pt x="619" y="2348"/>
                  </a:lnTo>
                  <a:lnTo>
                    <a:pt x="517" y="2299"/>
                  </a:lnTo>
                  <a:lnTo>
                    <a:pt x="414" y="2249"/>
                  </a:lnTo>
                  <a:lnTo>
                    <a:pt x="356" y="2203"/>
                  </a:lnTo>
                  <a:lnTo>
                    <a:pt x="300" y="2159"/>
                  </a:lnTo>
                  <a:lnTo>
                    <a:pt x="250" y="2118"/>
                  </a:lnTo>
                  <a:lnTo>
                    <a:pt x="203" y="2078"/>
                  </a:lnTo>
                  <a:lnTo>
                    <a:pt x="181" y="2058"/>
                  </a:lnTo>
                  <a:lnTo>
                    <a:pt x="160" y="2038"/>
                  </a:lnTo>
                  <a:lnTo>
                    <a:pt x="139" y="2019"/>
                  </a:lnTo>
                  <a:lnTo>
                    <a:pt x="121" y="1999"/>
                  </a:lnTo>
                  <a:lnTo>
                    <a:pt x="103" y="1979"/>
                  </a:lnTo>
                  <a:lnTo>
                    <a:pt x="88" y="1959"/>
                  </a:lnTo>
                  <a:lnTo>
                    <a:pt x="73" y="1939"/>
                  </a:lnTo>
                  <a:lnTo>
                    <a:pt x="59" y="1918"/>
                  </a:lnTo>
                  <a:lnTo>
                    <a:pt x="46" y="1896"/>
                  </a:lnTo>
                  <a:lnTo>
                    <a:pt x="36" y="1874"/>
                  </a:lnTo>
                  <a:lnTo>
                    <a:pt x="26" y="1851"/>
                  </a:lnTo>
                  <a:lnTo>
                    <a:pt x="18" y="1828"/>
                  </a:lnTo>
                  <a:lnTo>
                    <a:pt x="11" y="1802"/>
                  </a:lnTo>
                  <a:lnTo>
                    <a:pt x="6" y="1777"/>
                  </a:lnTo>
                  <a:lnTo>
                    <a:pt x="2" y="1749"/>
                  </a:lnTo>
                  <a:lnTo>
                    <a:pt x="0" y="1720"/>
                  </a:lnTo>
                  <a:lnTo>
                    <a:pt x="0" y="1691"/>
                  </a:lnTo>
                  <a:lnTo>
                    <a:pt x="1" y="1659"/>
                  </a:lnTo>
                  <a:lnTo>
                    <a:pt x="4" y="1626"/>
                  </a:lnTo>
                  <a:lnTo>
                    <a:pt x="8" y="1592"/>
                  </a:lnTo>
                  <a:lnTo>
                    <a:pt x="14" y="1555"/>
                  </a:lnTo>
                  <a:lnTo>
                    <a:pt x="23" y="1517"/>
                  </a:lnTo>
                  <a:lnTo>
                    <a:pt x="32" y="1477"/>
                  </a:lnTo>
                  <a:lnTo>
                    <a:pt x="45" y="1434"/>
                  </a:lnTo>
                  <a:lnTo>
                    <a:pt x="90" y="1393"/>
                  </a:lnTo>
                  <a:lnTo>
                    <a:pt x="136" y="1352"/>
                  </a:lnTo>
                  <a:lnTo>
                    <a:pt x="182" y="1310"/>
                  </a:lnTo>
                  <a:lnTo>
                    <a:pt x="230" y="1270"/>
                  </a:lnTo>
                  <a:lnTo>
                    <a:pt x="324" y="1189"/>
                  </a:lnTo>
                  <a:lnTo>
                    <a:pt x="421" y="1109"/>
                  </a:lnTo>
                  <a:lnTo>
                    <a:pt x="520" y="1029"/>
                  </a:lnTo>
                  <a:lnTo>
                    <a:pt x="620" y="951"/>
                  </a:lnTo>
                  <a:lnTo>
                    <a:pt x="721" y="874"/>
                  </a:lnTo>
                  <a:lnTo>
                    <a:pt x="825" y="796"/>
                  </a:lnTo>
                  <a:lnTo>
                    <a:pt x="929" y="720"/>
                  </a:lnTo>
                  <a:lnTo>
                    <a:pt x="1034" y="644"/>
                  </a:lnTo>
                  <a:lnTo>
                    <a:pt x="1138" y="568"/>
                  </a:lnTo>
                  <a:lnTo>
                    <a:pt x="1245" y="493"/>
                  </a:lnTo>
                  <a:lnTo>
                    <a:pt x="1352" y="418"/>
                  </a:lnTo>
                  <a:lnTo>
                    <a:pt x="1459" y="344"/>
                  </a:lnTo>
                  <a:lnTo>
                    <a:pt x="1568" y="269"/>
                  </a:lnTo>
                  <a:lnTo>
                    <a:pt x="1676" y="194"/>
                  </a:lnTo>
                  <a:lnTo>
                    <a:pt x="1739" y="163"/>
                  </a:lnTo>
                  <a:lnTo>
                    <a:pt x="1798" y="135"/>
                  </a:lnTo>
                  <a:lnTo>
                    <a:pt x="1854" y="109"/>
                  </a:lnTo>
                  <a:lnTo>
                    <a:pt x="1907" y="85"/>
                  </a:lnTo>
                  <a:lnTo>
                    <a:pt x="1956" y="65"/>
                  </a:lnTo>
                  <a:lnTo>
                    <a:pt x="2004" y="46"/>
                  </a:lnTo>
                  <a:lnTo>
                    <a:pt x="2028" y="38"/>
                  </a:lnTo>
                  <a:lnTo>
                    <a:pt x="2052" y="31"/>
                  </a:lnTo>
                  <a:lnTo>
                    <a:pt x="2075" y="24"/>
                  </a:lnTo>
                  <a:lnTo>
                    <a:pt x="2099" y="18"/>
                  </a:lnTo>
                  <a:lnTo>
                    <a:pt x="2123" y="13"/>
                  </a:lnTo>
                  <a:lnTo>
                    <a:pt x="2147" y="9"/>
                  </a:lnTo>
                  <a:lnTo>
                    <a:pt x="2171" y="5"/>
                  </a:lnTo>
                  <a:lnTo>
                    <a:pt x="2196" y="3"/>
                  </a:lnTo>
                  <a:lnTo>
                    <a:pt x="2221" y="1"/>
                  </a:lnTo>
                  <a:lnTo>
                    <a:pt x="2248" y="0"/>
                  </a:lnTo>
                  <a:lnTo>
                    <a:pt x="2274" y="0"/>
                  </a:lnTo>
                  <a:lnTo>
                    <a:pt x="2302" y="0"/>
                  </a:lnTo>
                  <a:lnTo>
                    <a:pt x="2329" y="2"/>
                  </a:lnTo>
                  <a:lnTo>
                    <a:pt x="2359" y="4"/>
                  </a:lnTo>
                  <a:lnTo>
                    <a:pt x="2389" y="9"/>
                  </a:lnTo>
                  <a:lnTo>
                    <a:pt x="2420" y="13"/>
                  </a:lnTo>
                  <a:lnTo>
                    <a:pt x="2453" y="18"/>
                  </a:lnTo>
                  <a:lnTo>
                    <a:pt x="2487" y="24"/>
                  </a:lnTo>
                  <a:lnTo>
                    <a:pt x="2523" y="32"/>
                  </a:lnTo>
                  <a:lnTo>
                    <a:pt x="2560" y="39"/>
                  </a:lnTo>
                  <a:lnTo>
                    <a:pt x="2580" y="50"/>
                  </a:lnTo>
                  <a:lnTo>
                    <a:pt x="2606" y="61"/>
                  </a:lnTo>
                  <a:lnTo>
                    <a:pt x="2636" y="72"/>
                  </a:lnTo>
                  <a:lnTo>
                    <a:pt x="2672" y="85"/>
                  </a:lnTo>
                  <a:lnTo>
                    <a:pt x="2716" y="101"/>
                  </a:lnTo>
                  <a:lnTo>
                    <a:pt x="2766" y="118"/>
                  </a:lnTo>
                  <a:lnTo>
                    <a:pt x="2824" y="138"/>
                  </a:lnTo>
                  <a:lnTo>
                    <a:pt x="2890" y="161"/>
                  </a:lnTo>
                  <a:lnTo>
                    <a:pt x="2966" y="189"/>
                  </a:lnTo>
                  <a:lnTo>
                    <a:pt x="3052" y="218"/>
                  </a:lnTo>
                  <a:lnTo>
                    <a:pt x="3148" y="253"/>
                  </a:lnTo>
                  <a:lnTo>
                    <a:pt x="3257" y="294"/>
                  </a:lnTo>
                  <a:lnTo>
                    <a:pt x="3377" y="337"/>
                  </a:lnTo>
                  <a:lnTo>
                    <a:pt x="3510" y="387"/>
                  </a:lnTo>
                  <a:lnTo>
                    <a:pt x="3658" y="443"/>
                  </a:lnTo>
                  <a:lnTo>
                    <a:pt x="3819" y="505"/>
                  </a:lnTo>
                  <a:lnTo>
                    <a:pt x="3910" y="560"/>
                  </a:lnTo>
                  <a:lnTo>
                    <a:pt x="4003" y="618"/>
                  </a:lnTo>
                  <a:lnTo>
                    <a:pt x="4097" y="679"/>
                  </a:lnTo>
                  <a:lnTo>
                    <a:pt x="4191" y="740"/>
                  </a:lnTo>
                  <a:lnTo>
                    <a:pt x="4236" y="772"/>
                  </a:lnTo>
                  <a:lnTo>
                    <a:pt x="4281" y="804"/>
                  </a:lnTo>
                  <a:lnTo>
                    <a:pt x="4325" y="835"/>
                  </a:lnTo>
                  <a:lnTo>
                    <a:pt x="4367" y="868"/>
                  </a:lnTo>
                  <a:lnTo>
                    <a:pt x="4409" y="900"/>
                  </a:lnTo>
                  <a:lnTo>
                    <a:pt x="4449" y="933"/>
                  </a:lnTo>
                  <a:lnTo>
                    <a:pt x="4487" y="966"/>
                  </a:lnTo>
                  <a:lnTo>
                    <a:pt x="4523" y="99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2999" name="Google Shape;2999;p55"/>
            <p:cNvSpPr/>
            <p:nvPr/>
          </p:nvSpPr>
          <p:spPr>
            <a:xfrm>
              <a:off x="4813" y="3228"/>
              <a:ext cx="226" cy="196"/>
            </a:xfrm>
            <a:custGeom>
              <a:avLst/>
              <a:gdLst/>
              <a:ahLst/>
              <a:cxnLst/>
              <a:rect l="l" t="t" r="r" b="b"/>
              <a:pathLst>
                <a:path w="1763" h="1402" extrusionOk="0">
                  <a:moveTo>
                    <a:pt x="1763" y="163"/>
                  </a:moveTo>
                  <a:lnTo>
                    <a:pt x="1749" y="169"/>
                  </a:lnTo>
                  <a:lnTo>
                    <a:pt x="1730" y="179"/>
                  </a:lnTo>
                  <a:lnTo>
                    <a:pt x="1706" y="195"/>
                  </a:lnTo>
                  <a:lnTo>
                    <a:pt x="1675" y="214"/>
                  </a:lnTo>
                  <a:lnTo>
                    <a:pt x="1601" y="265"/>
                  </a:lnTo>
                  <a:lnTo>
                    <a:pt x="1509" y="330"/>
                  </a:lnTo>
                  <a:lnTo>
                    <a:pt x="1403" y="406"/>
                  </a:lnTo>
                  <a:lnTo>
                    <a:pt x="1285" y="491"/>
                  </a:lnTo>
                  <a:lnTo>
                    <a:pt x="1158" y="584"/>
                  </a:lnTo>
                  <a:lnTo>
                    <a:pt x="1026" y="681"/>
                  </a:lnTo>
                  <a:lnTo>
                    <a:pt x="890" y="780"/>
                  </a:lnTo>
                  <a:lnTo>
                    <a:pt x="754" y="881"/>
                  </a:lnTo>
                  <a:lnTo>
                    <a:pt x="619" y="979"/>
                  </a:lnTo>
                  <a:lnTo>
                    <a:pt x="489" y="1073"/>
                  </a:lnTo>
                  <a:lnTo>
                    <a:pt x="366" y="1161"/>
                  </a:lnTo>
                  <a:lnTo>
                    <a:pt x="254" y="1242"/>
                  </a:lnTo>
                  <a:lnTo>
                    <a:pt x="155" y="1310"/>
                  </a:lnTo>
                  <a:lnTo>
                    <a:pt x="71" y="1367"/>
                  </a:lnTo>
                  <a:lnTo>
                    <a:pt x="50" y="1379"/>
                  </a:lnTo>
                  <a:lnTo>
                    <a:pt x="34" y="1390"/>
                  </a:lnTo>
                  <a:lnTo>
                    <a:pt x="21" y="1396"/>
                  </a:lnTo>
                  <a:lnTo>
                    <a:pt x="11" y="1401"/>
                  </a:lnTo>
                  <a:lnTo>
                    <a:pt x="5" y="1402"/>
                  </a:lnTo>
                  <a:lnTo>
                    <a:pt x="2" y="1401"/>
                  </a:lnTo>
                  <a:lnTo>
                    <a:pt x="0" y="1397"/>
                  </a:lnTo>
                  <a:lnTo>
                    <a:pt x="3" y="1392"/>
                  </a:lnTo>
                  <a:lnTo>
                    <a:pt x="6" y="1385"/>
                  </a:lnTo>
                  <a:lnTo>
                    <a:pt x="12" y="1375"/>
                  </a:lnTo>
                  <a:lnTo>
                    <a:pt x="21" y="1365"/>
                  </a:lnTo>
                  <a:lnTo>
                    <a:pt x="31" y="1352"/>
                  </a:lnTo>
                  <a:lnTo>
                    <a:pt x="56" y="1324"/>
                  </a:lnTo>
                  <a:lnTo>
                    <a:pt x="84" y="1294"/>
                  </a:lnTo>
                  <a:lnTo>
                    <a:pt x="149" y="1227"/>
                  </a:lnTo>
                  <a:lnTo>
                    <a:pt x="211" y="1164"/>
                  </a:lnTo>
                  <a:lnTo>
                    <a:pt x="259" y="1118"/>
                  </a:lnTo>
                  <a:lnTo>
                    <a:pt x="278" y="1097"/>
                  </a:lnTo>
                  <a:lnTo>
                    <a:pt x="344" y="1045"/>
                  </a:lnTo>
                  <a:lnTo>
                    <a:pt x="411" y="990"/>
                  </a:lnTo>
                  <a:lnTo>
                    <a:pt x="482" y="932"/>
                  </a:lnTo>
                  <a:lnTo>
                    <a:pt x="556" y="871"/>
                  </a:lnTo>
                  <a:lnTo>
                    <a:pt x="629" y="807"/>
                  </a:lnTo>
                  <a:lnTo>
                    <a:pt x="704" y="740"/>
                  </a:lnTo>
                  <a:lnTo>
                    <a:pt x="779" y="671"/>
                  </a:lnTo>
                  <a:lnTo>
                    <a:pt x="853" y="601"/>
                  </a:lnTo>
                  <a:lnTo>
                    <a:pt x="926" y="529"/>
                  </a:lnTo>
                  <a:lnTo>
                    <a:pt x="998" y="456"/>
                  </a:lnTo>
                  <a:lnTo>
                    <a:pt x="1033" y="419"/>
                  </a:lnTo>
                  <a:lnTo>
                    <a:pt x="1068" y="382"/>
                  </a:lnTo>
                  <a:lnTo>
                    <a:pt x="1102" y="345"/>
                  </a:lnTo>
                  <a:lnTo>
                    <a:pt x="1136" y="308"/>
                  </a:lnTo>
                  <a:lnTo>
                    <a:pt x="1168" y="270"/>
                  </a:lnTo>
                  <a:lnTo>
                    <a:pt x="1200" y="231"/>
                  </a:lnTo>
                  <a:lnTo>
                    <a:pt x="1230" y="194"/>
                  </a:lnTo>
                  <a:lnTo>
                    <a:pt x="1260" y="156"/>
                  </a:lnTo>
                  <a:lnTo>
                    <a:pt x="1289" y="118"/>
                  </a:lnTo>
                  <a:lnTo>
                    <a:pt x="1316" y="81"/>
                  </a:lnTo>
                  <a:lnTo>
                    <a:pt x="1343" y="43"/>
                  </a:lnTo>
                  <a:lnTo>
                    <a:pt x="1368" y="6"/>
                  </a:lnTo>
                  <a:lnTo>
                    <a:pt x="1376" y="2"/>
                  </a:lnTo>
                  <a:lnTo>
                    <a:pt x="1384" y="0"/>
                  </a:lnTo>
                  <a:lnTo>
                    <a:pt x="1394" y="0"/>
                  </a:lnTo>
                  <a:lnTo>
                    <a:pt x="1404" y="0"/>
                  </a:lnTo>
                  <a:lnTo>
                    <a:pt x="1416" y="1"/>
                  </a:lnTo>
                  <a:lnTo>
                    <a:pt x="1428" y="4"/>
                  </a:lnTo>
                  <a:lnTo>
                    <a:pt x="1441" y="7"/>
                  </a:lnTo>
                  <a:lnTo>
                    <a:pt x="1454" y="10"/>
                  </a:lnTo>
                  <a:lnTo>
                    <a:pt x="1483" y="18"/>
                  </a:lnTo>
                  <a:lnTo>
                    <a:pt x="1512" y="30"/>
                  </a:lnTo>
                  <a:lnTo>
                    <a:pt x="1543" y="43"/>
                  </a:lnTo>
                  <a:lnTo>
                    <a:pt x="1574" y="58"/>
                  </a:lnTo>
                  <a:lnTo>
                    <a:pt x="1604" y="72"/>
                  </a:lnTo>
                  <a:lnTo>
                    <a:pt x="1634" y="88"/>
                  </a:lnTo>
                  <a:lnTo>
                    <a:pt x="1663" y="104"/>
                  </a:lnTo>
                  <a:lnTo>
                    <a:pt x="1689" y="119"/>
                  </a:lnTo>
                  <a:lnTo>
                    <a:pt x="1734" y="145"/>
                  </a:lnTo>
                  <a:lnTo>
                    <a:pt x="1763" y="16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00" name="Google Shape;3000;p55"/>
            <p:cNvSpPr/>
            <p:nvPr/>
          </p:nvSpPr>
          <p:spPr>
            <a:xfrm>
              <a:off x="4909" y="3481"/>
              <a:ext cx="201" cy="100"/>
            </a:xfrm>
            <a:custGeom>
              <a:avLst/>
              <a:gdLst/>
              <a:ahLst/>
              <a:cxnLst/>
              <a:rect l="l" t="t" r="r" b="b"/>
              <a:pathLst>
                <a:path w="1571" h="720" extrusionOk="0">
                  <a:moveTo>
                    <a:pt x="1559" y="140"/>
                  </a:moveTo>
                  <a:lnTo>
                    <a:pt x="1560" y="176"/>
                  </a:lnTo>
                  <a:lnTo>
                    <a:pt x="1563" y="212"/>
                  </a:lnTo>
                  <a:lnTo>
                    <a:pt x="1567" y="247"/>
                  </a:lnTo>
                  <a:lnTo>
                    <a:pt x="1571" y="282"/>
                  </a:lnTo>
                  <a:lnTo>
                    <a:pt x="1510" y="295"/>
                  </a:lnTo>
                  <a:lnTo>
                    <a:pt x="1448" y="308"/>
                  </a:lnTo>
                  <a:lnTo>
                    <a:pt x="1385" y="320"/>
                  </a:lnTo>
                  <a:lnTo>
                    <a:pt x="1324" y="332"/>
                  </a:lnTo>
                  <a:lnTo>
                    <a:pt x="1261" y="344"/>
                  </a:lnTo>
                  <a:lnTo>
                    <a:pt x="1200" y="355"/>
                  </a:lnTo>
                  <a:lnTo>
                    <a:pt x="1138" y="366"/>
                  </a:lnTo>
                  <a:lnTo>
                    <a:pt x="1077" y="377"/>
                  </a:lnTo>
                  <a:lnTo>
                    <a:pt x="1070" y="370"/>
                  </a:lnTo>
                  <a:lnTo>
                    <a:pt x="1063" y="364"/>
                  </a:lnTo>
                  <a:lnTo>
                    <a:pt x="1057" y="354"/>
                  </a:lnTo>
                  <a:lnTo>
                    <a:pt x="1051" y="345"/>
                  </a:lnTo>
                  <a:lnTo>
                    <a:pt x="1015" y="356"/>
                  </a:lnTo>
                  <a:lnTo>
                    <a:pt x="980" y="368"/>
                  </a:lnTo>
                  <a:lnTo>
                    <a:pt x="945" y="382"/>
                  </a:lnTo>
                  <a:lnTo>
                    <a:pt x="911" y="397"/>
                  </a:lnTo>
                  <a:lnTo>
                    <a:pt x="878" y="412"/>
                  </a:lnTo>
                  <a:lnTo>
                    <a:pt x="845" y="427"/>
                  </a:lnTo>
                  <a:lnTo>
                    <a:pt x="812" y="444"/>
                  </a:lnTo>
                  <a:lnTo>
                    <a:pt x="779" y="461"/>
                  </a:lnTo>
                  <a:lnTo>
                    <a:pt x="714" y="496"/>
                  </a:lnTo>
                  <a:lnTo>
                    <a:pt x="651" y="531"/>
                  </a:lnTo>
                  <a:lnTo>
                    <a:pt x="587" y="567"/>
                  </a:lnTo>
                  <a:lnTo>
                    <a:pt x="525" y="600"/>
                  </a:lnTo>
                  <a:lnTo>
                    <a:pt x="493" y="616"/>
                  </a:lnTo>
                  <a:lnTo>
                    <a:pt x="462" y="632"/>
                  </a:lnTo>
                  <a:lnTo>
                    <a:pt x="431" y="647"/>
                  </a:lnTo>
                  <a:lnTo>
                    <a:pt x="399" y="660"/>
                  </a:lnTo>
                  <a:lnTo>
                    <a:pt x="367" y="672"/>
                  </a:lnTo>
                  <a:lnTo>
                    <a:pt x="335" y="684"/>
                  </a:lnTo>
                  <a:lnTo>
                    <a:pt x="303" y="693"/>
                  </a:lnTo>
                  <a:lnTo>
                    <a:pt x="271" y="703"/>
                  </a:lnTo>
                  <a:lnTo>
                    <a:pt x="239" y="709"/>
                  </a:lnTo>
                  <a:lnTo>
                    <a:pt x="206" y="715"/>
                  </a:lnTo>
                  <a:lnTo>
                    <a:pt x="172" y="719"/>
                  </a:lnTo>
                  <a:lnTo>
                    <a:pt x="139" y="720"/>
                  </a:lnTo>
                  <a:lnTo>
                    <a:pt x="105" y="720"/>
                  </a:lnTo>
                  <a:lnTo>
                    <a:pt x="70" y="718"/>
                  </a:lnTo>
                  <a:lnTo>
                    <a:pt x="36" y="713"/>
                  </a:lnTo>
                  <a:lnTo>
                    <a:pt x="0" y="706"/>
                  </a:lnTo>
                  <a:lnTo>
                    <a:pt x="6" y="696"/>
                  </a:lnTo>
                  <a:lnTo>
                    <a:pt x="15" y="682"/>
                  </a:lnTo>
                  <a:lnTo>
                    <a:pt x="28" y="665"/>
                  </a:lnTo>
                  <a:lnTo>
                    <a:pt x="45" y="647"/>
                  </a:lnTo>
                  <a:lnTo>
                    <a:pt x="64" y="626"/>
                  </a:lnTo>
                  <a:lnTo>
                    <a:pt x="87" y="603"/>
                  </a:lnTo>
                  <a:lnTo>
                    <a:pt x="112" y="578"/>
                  </a:lnTo>
                  <a:lnTo>
                    <a:pt x="140" y="551"/>
                  </a:lnTo>
                  <a:lnTo>
                    <a:pt x="202" y="495"/>
                  </a:lnTo>
                  <a:lnTo>
                    <a:pt x="270" y="436"/>
                  </a:lnTo>
                  <a:lnTo>
                    <a:pt x="343" y="373"/>
                  </a:lnTo>
                  <a:lnTo>
                    <a:pt x="419" y="311"/>
                  </a:lnTo>
                  <a:lnTo>
                    <a:pt x="495" y="249"/>
                  </a:lnTo>
                  <a:lnTo>
                    <a:pt x="570" y="192"/>
                  </a:lnTo>
                  <a:lnTo>
                    <a:pt x="643" y="138"/>
                  </a:lnTo>
                  <a:lnTo>
                    <a:pt x="710" y="91"/>
                  </a:lnTo>
                  <a:lnTo>
                    <a:pt x="741" y="70"/>
                  </a:lnTo>
                  <a:lnTo>
                    <a:pt x="770" y="52"/>
                  </a:lnTo>
                  <a:lnTo>
                    <a:pt x="796" y="36"/>
                  </a:lnTo>
                  <a:lnTo>
                    <a:pt x="820" y="23"/>
                  </a:lnTo>
                  <a:lnTo>
                    <a:pt x="842" y="12"/>
                  </a:lnTo>
                  <a:lnTo>
                    <a:pt x="860" y="5"/>
                  </a:lnTo>
                  <a:lnTo>
                    <a:pt x="874" y="0"/>
                  </a:lnTo>
                  <a:lnTo>
                    <a:pt x="885" y="0"/>
                  </a:lnTo>
                  <a:lnTo>
                    <a:pt x="908" y="21"/>
                  </a:lnTo>
                  <a:lnTo>
                    <a:pt x="931" y="41"/>
                  </a:lnTo>
                  <a:lnTo>
                    <a:pt x="952" y="58"/>
                  </a:lnTo>
                  <a:lnTo>
                    <a:pt x="972" y="73"/>
                  </a:lnTo>
                  <a:lnTo>
                    <a:pt x="992" y="88"/>
                  </a:lnTo>
                  <a:lnTo>
                    <a:pt x="1011" y="101"/>
                  </a:lnTo>
                  <a:lnTo>
                    <a:pt x="1029" y="113"/>
                  </a:lnTo>
                  <a:lnTo>
                    <a:pt x="1046" y="122"/>
                  </a:lnTo>
                  <a:lnTo>
                    <a:pt x="1063" y="131"/>
                  </a:lnTo>
                  <a:lnTo>
                    <a:pt x="1080" y="139"/>
                  </a:lnTo>
                  <a:lnTo>
                    <a:pt x="1097" y="145"/>
                  </a:lnTo>
                  <a:lnTo>
                    <a:pt x="1113" y="150"/>
                  </a:lnTo>
                  <a:lnTo>
                    <a:pt x="1130" y="154"/>
                  </a:lnTo>
                  <a:lnTo>
                    <a:pt x="1146" y="157"/>
                  </a:lnTo>
                  <a:lnTo>
                    <a:pt x="1162" y="159"/>
                  </a:lnTo>
                  <a:lnTo>
                    <a:pt x="1178" y="160"/>
                  </a:lnTo>
                  <a:lnTo>
                    <a:pt x="1195" y="160"/>
                  </a:lnTo>
                  <a:lnTo>
                    <a:pt x="1212" y="160"/>
                  </a:lnTo>
                  <a:lnTo>
                    <a:pt x="1229" y="159"/>
                  </a:lnTo>
                  <a:lnTo>
                    <a:pt x="1248" y="157"/>
                  </a:lnTo>
                  <a:lnTo>
                    <a:pt x="1285" y="151"/>
                  </a:lnTo>
                  <a:lnTo>
                    <a:pt x="1327" y="142"/>
                  </a:lnTo>
                  <a:lnTo>
                    <a:pt x="1421" y="121"/>
                  </a:lnTo>
                  <a:lnTo>
                    <a:pt x="1537" y="95"/>
                  </a:lnTo>
                  <a:lnTo>
                    <a:pt x="1543" y="107"/>
                  </a:lnTo>
                  <a:lnTo>
                    <a:pt x="1548" y="119"/>
                  </a:lnTo>
                  <a:lnTo>
                    <a:pt x="1553" y="130"/>
                  </a:lnTo>
                  <a:lnTo>
                    <a:pt x="1559" y="140"/>
                  </a:lnTo>
                  <a:close/>
                </a:path>
              </a:pathLst>
            </a:custGeom>
            <a:solidFill>
              <a:srgbClr val="C0804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01" name="Google Shape;3001;p55"/>
            <p:cNvSpPr/>
            <p:nvPr/>
          </p:nvSpPr>
          <p:spPr>
            <a:xfrm>
              <a:off x="4910" y="2534"/>
              <a:ext cx="61" cy="118"/>
            </a:xfrm>
            <a:custGeom>
              <a:avLst/>
              <a:gdLst/>
              <a:ahLst/>
              <a:cxnLst/>
              <a:rect l="l" t="t" r="r" b="b"/>
              <a:pathLst>
                <a:path w="480" h="841" extrusionOk="0">
                  <a:moveTo>
                    <a:pt x="124" y="777"/>
                  </a:moveTo>
                  <a:lnTo>
                    <a:pt x="110" y="776"/>
                  </a:lnTo>
                  <a:lnTo>
                    <a:pt x="97" y="774"/>
                  </a:lnTo>
                  <a:lnTo>
                    <a:pt x="85" y="772"/>
                  </a:lnTo>
                  <a:lnTo>
                    <a:pt x="74" y="768"/>
                  </a:lnTo>
                  <a:lnTo>
                    <a:pt x="82" y="780"/>
                  </a:lnTo>
                  <a:lnTo>
                    <a:pt x="52" y="839"/>
                  </a:lnTo>
                  <a:lnTo>
                    <a:pt x="61" y="839"/>
                  </a:lnTo>
                  <a:lnTo>
                    <a:pt x="71" y="841"/>
                  </a:lnTo>
                  <a:lnTo>
                    <a:pt x="79" y="841"/>
                  </a:lnTo>
                  <a:lnTo>
                    <a:pt x="90" y="841"/>
                  </a:lnTo>
                  <a:lnTo>
                    <a:pt x="120" y="781"/>
                  </a:lnTo>
                  <a:lnTo>
                    <a:pt x="124" y="777"/>
                  </a:lnTo>
                  <a:close/>
                  <a:moveTo>
                    <a:pt x="44" y="743"/>
                  </a:moveTo>
                  <a:lnTo>
                    <a:pt x="61" y="736"/>
                  </a:lnTo>
                  <a:lnTo>
                    <a:pt x="77" y="727"/>
                  </a:lnTo>
                  <a:lnTo>
                    <a:pt x="93" y="719"/>
                  </a:lnTo>
                  <a:lnTo>
                    <a:pt x="109" y="709"/>
                  </a:lnTo>
                  <a:lnTo>
                    <a:pt x="137" y="691"/>
                  </a:lnTo>
                  <a:lnTo>
                    <a:pt x="166" y="670"/>
                  </a:lnTo>
                  <a:lnTo>
                    <a:pt x="192" y="649"/>
                  </a:lnTo>
                  <a:lnTo>
                    <a:pt x="217" y="626"/>
                  </a:lnTo>
                  <a:lnTo>
                    <a:pt x="241" y="602"/>
                  </a:lnTo>
                  <a:lnTo>
                    <a:pt x="263" y="578"/>
                  </a:lnTo>
                  <a:lnTo>
                    <a:pt x="349" y="454"/>
                  </a:lnTo>
                  <a:lnTo>
                    <a:pt x="362" y="431"/>
                  </a:lnTo>
                  <a:lnTo>
                    <a:pt x="374" y="408"/>
                  </a:lnTo>
                  <a:lnTo>
                    <a:pt x="385" y="386"/>
                  </a:lnTo>
                  <a:lnTo>
                    <a:pt x="396" y="362"/>
                  </a:lnTo>
                  <a:lnTo>
                    <a:pt x="415" y="317"/>
                  </a:lnTo>
                  <a:lnTo>
                    <a:pt x="432" y="271"/>
                  </a:lnTo>
                  <a:lnTo>
                    <a:pt x="446" y="226"/>
                  </a:lnTo>
                  <a:lnTo>
                    <a:pt x="459" y="181"/>
                  </a:lnTo>
                  <a:lnTo>
                    <a:pt x="470" y="139"/>
                  </a:lnTo>
                  <a:lnTo>
                    <a:pt x="480" y="99"/>
                  </a:lnTo>
                  <a:lnTo>
                    <a:pt x="428" y="0"/>
                  </a:lnTo>
                  <a:lnTo>
                    <a:pt x="417" y="58"/>
                  </a:lnTo>
                  <a:lnTo>
                    <a:pt x="404" y="114"/>
                  </a:lnTo>
                  <a:lnTo>
                    <a:pt x="390" y="170"/>
                  </a:lnTo>
                  <a:lnTo>
                    <a:pt x="374" y="225"/>
                  </a:lnTo>
                  <a:lnTo>
                    <a:pt x="364" y="251"/>
                  </a:lnTo>
                  <a:lnTo>
                    <a:pt x="355" y="277"/>
                  </a:lnTo>
                  <a:lnTo>
                    <a:pt x="345" y="303"/>
                  </a:lnTo>
                  <a:lnTo>
                    <a:pt x="334" y="328"/>
                  </a:lnTo>
                  <a:lnTo>
                    <a:pt x="324" y="353"/>
                  </a:lnTo>
                  <a:lnTo>
                    <a:pt x="312" y="377"/>
                  </a:lnTo>
                  <a:lnTo>
                    <a:pt x="301" y="401"/>
                  </a:lnTo>
                  <a:lnTo>
                    <a:pt x="288" y="424"/>
                  </a:lnTo>
                  <a:lnTo>
                    <a:pt x="274" y="446"/>
                  </a:lnTo>
                  <a:lnTo>
                    <a:pt x="260" y="468"/>
                  </a:lnTo>
                  <a:lnTo>
                    <a:pt x="247" y="490"/>
                  </a:lnTo>
                  <a:lnTo>
                    <a:pt x="232" y="511"/>
                  </a:lnTo>
                  <a:lnTo>
                    <a:pt x="216" y="531"/>
                  </a:lnTo>
                  <a:lnTo>
                    <a:pt x="200" y="550"/>
                  </a:lnTo>
                  <a:lnTo>
                    <a:pt x="183" y="569"/>
                  </a:lnTo>
                  <a:lnTo>
                    <a:pt x="165" y="586"/>
                  </a:lnTo>
                  <a:lnTo>
                    <a:pt x="147" y="603"/>
                  </a:lnTo>
                  <a:lnTo>
                    <a:pt x="128" y="620"/>
                  </a:lnTo>
                  <a:lnTo>
                    <a:pt x="109" y="635"/>
                  </a:lnTo>
                  <a:lnTo>
                    <a:pt x="89" y="650"/>
                  </a:lnTo>
                  <a:lnTo>
                    <a:pt x="67" y="664"/>
                  </a:lnTo>
                  <a:lnTo>
                    <a:pt x="45" y="676"/>
                  </a:lnTo>
                  <a:lnTo>
                    <a:pt x="23" y="688"/>
                  </a:lnTo>
                  <a:lnTo>
                    <a:pt x="0" y="699"/>
                  </a:lnTo>
                  <a:lnTo>
                    <a:pt x="44" y="7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02" name="Google Shape;3002;p55"/>
            <p:cNvSpPr/>
            <p:nvPr/>
          </p:nvSpPr>
          <p:spPr>
            <a:xfrm>
              <a:off x="4818" y="2376"/>
              <a:ext cx="83" cy="72"/>
            </a:xfrm>
            <a:custGeom>
              <a:avLst/>
              <a:gdLst/>
              <a:ahLst/>
              <a:cxnLst/>
              <a:rect l="l" t="t" r="r" b="b"/>
              <a:pathLst>
                <a:path w="653" h="513" extrusionOk="0">
                  <a:moveTo>
                    <a:pt x="316" y="7"/>
                  </a:moveTo>
                  <a:lnTo>
                    <a:pt x="304" y="33"/>
                  </a:lnTo>
                  <a:lnTo>
                    <a:pt x="292" y="55"/>
                  </a:lnTo>
                  <a:lnTo>
                    <a:pt x="279" y="77"/>
                  </a:lnTo>
                  <a:lnTo>
                    <a:pt x="265" y="97"/>
                  </a:lnTo>
                  <a:lnTo>
                    <a:pt x="237" y="137"/>
                  </a:lnTo>
                  <a:lnTo>
                    <a:pt x="209" y="175"/>
                  </a:lnTo>
                  <a:lnTo>
                    <a:pt x="194" y="194"/>
                  </a:lnTo>
                  <a:lnTo>
                    <a:pt x="181" y="215"/>
                  </a:lnTo>
                  <a:lnTo>
                    <a:pt x="167" y="236"/>
                  </a:lnTo>
                  <a:lnTo>
                    <a:pt x="154" y="258"/>
                  </a:lnTo>
                  <a:lnTo>
                    <a:pt x="141" y="284"/>
                  </a:lnTo>
                  <a:lnTo>
                    <a:pt x="130" y="310"/>
                  </a:lnTo>
                  <a:lnTo>
                    <a:pt x="119" y="339"/>
                  </a:lnTo>
                  <a:lnTo>
                    <a:pt x="108" y="371"/>
                  </a:lnTo>
                  <a:lnTo>
                    <a:pt x="118" y="371"/>
                  </a:lnTo>
                  <a:lnTo>
                    <a:pt x="129" y="369"/>
                  </a:lnTo>
                  <a:lnTo>
                    <a:pt x="140" y="367"/>
                  </a:lnTo>
                  <a:lnTo>
                    <a:pt x="154" y="363"/>
                  </a:lnTo>
                  <a:lnTo>
                    <a:pt x="184" y="356"/>
                  </a:lnTo>
                  <a:lnTo>
                    <a:pt x="218" y="346"/>
                  </a:lnTo>
                  <a:lnTo>
                    <a:pt x="294" y="324"/>
                  </a:lnTo>
                  <a:lnTo>
                    <a:pt x="378" y="302"/>
                  </a:lnTo>
                  <a:lnTo>
                    <a:pt x="419" y="292"/>
                  </a:lnTo>
                  <a:lnTo>
                    <a:pt x="460" y="285"/>
                  </a:lnTo>
                  <a:lnTo>
                    <a:pt x="480" y="282"/>
                  </a:lnTo>
                  <a:lnTo>
                    <a:pt x="500" y="280"/>
                  </a:lnTo>
                  <a:lnTo>
                    <a:pt x="520" y="279"/>
                  </a:lnTo>
                  <a:lnTo>
                    <a:pt x="539" y="279"/>
                  </a:lnTo>
                  <a:lnTo>
                    <a:pt x="557" y="280"/>
                  </a:lnTo>
                  <a:lnTo>
                    <a:pt x="574" y="281"/>
                  </a:lnTo>
                  <a:lnTo>
                    <a:pt x="589" y="284"/>
                  </a:lnTo>
                  <a:lnTo>
                    <a:pt x="604" y="288"/>
                  </a:lnTo>
                  <a:lnTo>
                    <a:pt x="618" y="293"/>
                  </a:lnTo>
                  <a:lnTo>
                    <a:pt x="631" y="300"/>
                  </a:lnTo>
                  <a:lnTo>
                    <a:pt x="642" y="308"/>
                  </a:lnTo>
                  <a:lnTo>
                    <a:pt x="653" y="319"/>
                  </a:lnTo>
                  <a:lnTo>
                    <a:pt x="651" y="334"/>
                  </a:lnTo>
                  <a:lnTo>
                    <a:pt x="647" y="353"/>
                  </a:lnTo>
                  <a:lnTo>
                    <a:pt x="641" y="374"/>
                  </a:lnTo>
                  <a:lnTo>
                    <a:pt x="635" y="396"/>
                  </a:lnTo>
                  <a:lnTo>
                    <a:pt x="628" y="421"/>
                  </a:lnTo>
                  <a:lnTo>
                    <a:pt x="620" y="444"/>
                  </a:lnTo>
                  <a:lnTo>
                    <a:pt x="613" y="466"/>
                  </a:lnTo>
                  <a:lnTo>
                    <a:pt x="605" y="487"/>
                  </a:lnTo>
                  <a:lnTo>
                    <a:pt x="596" y="479"/>
                  </a:lnTo>
                  <a:lnTo>
                    <a:pt x="584" y="473"/>
                  </a:lnTo>
                  <a:lnTo>
                    <a:pt x="571" y="466"/>
                  </a:lnTo>
                  <a:lnTo>
                    <a:pt x="558" y="461"/>
                  </a:lnTo>
                  <a:lnTo>
                    <a:pt x="544" y="457"/>
                  </a:lnTo>
                  <a:lnTo>
                    <a:pt x="529" y="452"/>
                  </a:lnTo>
                  <a:lnTo>
                    <a:pt x="512" y="449"/>
                  </a:lnTo>
                  <a:lnTo>
                    <a:pt x="496" y="446"/>
                  </a:lnTo>
                  <a:lnTo>
                    <a:pt x="478" y="444"/>
                  </a:lnTo>
                  <a:lnTo>
                    <a:pt x="460" y="443"/>
                  </a:lnTo>
                  <a:lnTo>
                    <a:pt x="442" y="442"/>
                  </a:lnTo>
                  <a:lnTo>
                    <a:pt x="423" y="442"/>
                  </a:lnTo>
                  <a:lnTo>
                    <a:pt x="384" y="442"/>
                  </a:lnTo>
                  <a:lnTo>
                    <a:pt x="343" y="445"/>
                  </a:lnTo>
                  <a:lnTo>
                    <a:pt x="300" y="449"/>
                  </a:lnTo>
                  <a:lnTo>
                    <a:pt x="257" y="456"/>
                  </a:lnTo>
                  <a:lnTo>
                    <a:pt x="213" y="463"/>
                  </a:lnTo>
                  <a:lnTo>
                    <a:pt x="171" y="471"/>
                  </a:lnTo>
                  <a:lnTo>
                    <a:pt x="128" y="481"/>
                  </a:lnTo>
                  <a:lnTo>
                    <a:pt x="86" y="491"/>
                  </a:lnTo>
                  <a:lnTo>
                    <a:pt x="46" y="502"/>
                  </a:lnTo>
                  <a:lnTo>
                    <a:pt x="7" y="513"/>
                  </a:lnTo>
                  <a:lnTo>
                    <a:pt x="3" y="508"/>
                  </a:lnTo>
                  <a:lnTo>
                    <a:pt x="0" y="498"/>
                  </a:lnTo>
                  <a:lnTo>
                    <a:pt x="0" y="487"/>
                  </a:lnTo>
                  <a:lnTo>
                    <a:pt x="1" y="474"/>
                  </a:lnTo>
                  <a:lnTo>
                    <a:pt x="4" y="459"/>
                  </a:lnTo>
                  <a:lnTo>
                    <a:pt x="8" y="442"/>
                  </a:lnTo>
                  <a:lnTo>
                    <a:pt x="13" y="423"/>
                  </a:lnTo>
                  <a:lnTo>
                    <a:pt x="19" y="403"/>
                  </a:lnTo>
                  <a:lnTo>
                    <a:pt x="28" y="381"/>
                  </a:lnTo>
                  <a:lnTo>
                    <a:pt x="36" y="358"/>
                  </a:lnTo>
                  <a:lnTo>
                    <a:pt x="47" y="335"/>
                  </a:lnTo>
                  <a:lnTo>
                    <a:pt x="58" y="311"/>
                  </a:lnTo>
                  <a:lnTo>
                    <a:pt x="81" y="263"/>
                  </a:lnTo>
                  <a:lnTo>
                    <a:pt x="107" y="213"/>
                  </a:lnTo>
                  <a:lnTo>
                    <a:pt x="121" y="188"/>
                  </a:lnTo>
                  <a:lnTo>
                    <a:pt x="135" y="165"/>
                  </a:lnTo>
                  <a:lnTo>
                    <a:pt x="150" y="143"/>
                  </a:lnTo>
                  <a:lnTo>
                    <a:pt x="165" y="121"/>
                  </a:lnTo>
                  <a:lnTo>
                    <a:pt x="178" y="100"/>
                  </a:lnTo>
                  <a:lnTo>
                    <a:pt x="193" y="81"/>
                  </a:lnTo>
                  <a:lnTo>
                    <a:pt x="208" y="63"/>
                  </a:lnTo>
                  <a:lnTo>
                    <a:pt x="222" y="47"/>
                  </a:lnTo>
                  <a:lnTo>
                    <a:pt x="236" y="34"/>
                  </a:lnTo>
                  <a:lnTo>
                    <a:pt x="249" y="22"/>
                  </a:lnTo>
                  <a:lnTo>
                    <a:pt x="262" y="13"/>
                  </a:lnTo>
                  <a:lnTo>
                    <a:pt x="275" y="5"/>
                  </a:lnTo>
                  <a:lnTo>
                    <a:pt x="286" y="1"/>
                  </a:lnTo>
                  <a:lnTo>
                    <a:pt x="297" y="0"/>
                  </a:lnTo>
                  <a:lnTo>
                    <a:pt x="307" y="2"/>
                  </a:lnTo>
                  <a:lnTo>
                    <a:pt x="316"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03" name="Google Shape;3003;p55"/>
            <p:cNvSpPr/>
            <p:nvPr/>
          </p:nvSpPr>
          <p:spPr>
            <a:xfrm>
              <a:off x="4994" y="2890"/>
              <a:ext cx="484" cy="765"/>
            </a:xfrm>
            <a:custGeom>
              <a:avLst/>
              <a:gdLst/>
              <a:ahLst/>
              <a:cxnLst/>
              <a:rect l="l" t="t" r="r" b="b"/>
              <a:pathLst>
                <a:path w="963" h="1494" extrusionOk="0">
                  <a:moveTo>
                    <a:pt x="302" y="3"/>
                  </a:moveTo>
                  <a:cubicBezTo>
                    <a:pt x="217" y="8"/>
                    <a:pt x="129" y="0"/>
                    <a:pt x="46" y="19"/>
                  </a:cubicBezTo>
                  <a:cubicBezTo>
                    <a:pt x="27" y="23"/>
                    <a:pt x="15" y="48"/>
                    <a:pt x="14" y="67"/>
                  </a:cubicBezTo>
                  <a:cubicBezTo>
                    <a:pt x="0" y="271"/>
                    <a:pt x="105" y="424"/>
                    <a:pt x="190" y="595"/>
                  </a:cubicBezTo>
                  <a:cubicBezTo>
                    <a:pt x="199" y="612"/>
                    <a:pt x="208" y="630"/>
                    <a:pt x="222" y="643"/>
                  </a:cubicBezTo>
                  <a:cubicBezTo>
                    <a:pt x="251" y="668"/>
                    <a:pt x="318" y="707"/>
                    <a:pt x="318" y="707"/>
                  </a:cubicBezTo>
                  <a:cubicBezTo>
                    <a:pt x="341" y="776"/>
                    <a:pt x="385" y="833"/>
                    <a:pt x="414" y="899"/>
                  </a:cubicBezTo>
                  <a:cubicBezTo>
                    <a:pt x="469" y="1022"/>
                    <a:pt x="447" y="1038"/>
                    <a:pt x="574" y="1123"/>
                  </a:cubicBezTo>
                  <a:cubicBezTo>
                    <a:pt x="614" y="1244"/>
                    <a:pt x="555" y="1100"/>
                    <a:pt x="638" y="1203"/>
                  </a:cubicBezTo>
                  <a:cubicBezTo>
                    <a:pt x="648" y="1216"/>
                    <a:pt x="666" y="1307"/>
                    <a:pt x="670" y="1315"/>
                  </a:cubicBezTo>
                  <a:cubicBezTo>
                    <a:pt x="707" y="1389"/>
                    <a:pt x="748" y="1447"/>
                    <a:pt x="814" y="1491"/>
                  </a:cubicBezTo>
                  <a:cubicBezTo>
                    <a:pt x="963" y="1454"/>
                    <a:pt x="891" y="1494"/>
                    <a:pt x="862" y="1203"/>
                  </a:cubicBezTo>
                  <a:cubicBezTo>
                    <a:pt x="855" y="1137"/>
                    <a:pt x="791" y="1116"/>
                    <a:pt x="766" y="1059"/>
                  </a:cubicBezTo>
                  <a:cubicBezTo>
                    <a:pt x="752" y="1028"/>
                    <a:pt x="745" y="995"/>
                    <a:pt x="734" y="963"/>
                  </a:cubicBezTo>
                  <a:cubicBezTo>
                    <a:pt x="722" y="927"/>
                    <a:pt x="691" y="899"/>
                    <a:pt x="670" y="867"/>
                  </a:cubicBezTo>
                  <a:cubicBezTo>
                    <a:pt x="659" y="851"/>
                    <a:pt x="644" y="837"/>
                    <a:pt x="638" y="819"/>
                  </a:cubicBezTo>
                  <a:cubicBezTo>
                    <a:pt x="610" y="735"/>
                    <a:pt x="568" y="645"/>
                    <a:pt x="494" y="595"/>
                  </a:cubicBezTo>
                  <a:cubicBezTo>
                    <a:pt x="483" y="579"/>
                    <a:pt x="476" y="561"/>
                    <a:pt x="462" y="547"/>
                  </a:cubicBezTo>
                  <a:cubicBezTo>
                    <a:pt x="448" y="533"/>
                    <a:pt x="427" y="529"/>
                    <a:pt x="414" y="515"/>
                  </a:cubicBezTo>
                  <a:cubicBezTo>
                    <a:pt x="389" y="486"/>
                    <a:pt x="350" y="419"/>
                    <a:pt x="350" y="419"/>
                  </a:cubicBezTo>
                  <a:cubicBezTo>
                    <a:pt x="333" y="297"/>
                    <a:pt x="345" y="171"/>
                    <a:pt x="318" y="51"/>
                  </a:cubicBezTo>
                  <a:cubicBezTo>
                    <a:pt x="314" y="32"/>
                    <a:pt x="276" y="37"/>
                    <a:pt x="270" y="19"/>
                  </a:cubicBezTo>
                  <a:cubicBezTo>
                    <a:pt x="266" y="8"/>
                    <a:pt x="291" y="8"/>
                    <a:pt x="302" y="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3004" name="Google Shape;3004;p55"/>
            <p:cNvCxnSpPr/>
            <p:nvPr/>
          </p:nvCxnSpPr>
          <p:spPr>
            <a:xfrm rot="10800000" flipH="1">
              <a:off x="5170" y="3383"/>
              <a:ext cx="209" cy="139"/>
            </a:xfrm>
            <a:prstGeom prst="straightConnector1">
              <a:avLst/>
            </a:prstGeom>
            <a:noFill/>
            <a:ln w="38100" cap="flat" cmpd="sng">
              <a:solidFill>
                <a:srgbClr val="000000"/>
              </a:solidFill>
              <a:prstDash val="solid"/>
              <a:miter lim="800000"/>
              <a:headEnd type="none" w="med" len="med"/>
              <a:tailEnd type="none" w="med" len="med"/>
            </a:ln>
          </p:spPr>
        </p:cxnSp>
        <p:cxnSp>
          <p:nvCxnSpPr>
            <p:cNvPr id="3005" name="Google Shape;3005;p55"/>
            <p:cNvCxnSpPr/>
            <p:nvPr/>
          </p:nvCxnSpPr>
          <p:spPr>
            <a:xfrm rot="10800000" flipH="1">
              <a:off x="5178" y="3326"/>
              <a:ext cx="218" cy="122"/>
            </a:xfrm>
            <a:prstGeom prst="straightConnector1">
              <a:avLst/>
            </a:prstGeom>
            <a:noFill/>
            <a:ln w="38100" cap="flat" cmpd="sng">
              <a:solidFill>
                <a:srgbClr val="000000"/>
              </a:solidFill>
              <a:prstDash val="solid"/>
              <a:miter lim="800000"/>
              <a:headEnd type="none" w="med" len="med"/>
              <a:tailEnd type="none" w="med" len="med"/>
            </a:ln>
          </p:spPr>
        </p:cxnSp>
        <p:cxnSp>
          <p:nvCxnSpPr>
            <p:cNvPr id="3006" name="Google Shape;3006;p55"/>
            <p:cNvCxnSpPr/>
            <p:nvPr/>
          </p:nvCxnSpPr>
          <p:spPr>
            <a:xfrm>
              <a:off x="5203" y="3121"/>
              <a:ext cx="40" cy="270"/>
            </a:xfrm>
            <a:prstGeom prst="straightConnector1">
              <a:avLst/>
            </a:prstGeom>
            <a:noFill/>
            <a:ln w="28575" cap="flat" cmpd="sng">
              <a:solidFill>
                <a:srgbClr val="000000"/>
              </a:solidFill>
              <a:prstDash val="solid"/>
              <a:miter lim="800000"/>
              <a:headEnd type="none" w="med" len="med"/>
              <a:tailEnd type="none" w="med" len="med"/>
            </a:ln>
          </p:spPr>
        </p:cxnSp>
        <p:sp>
          <p:nvSpPr>
            <p:cNvPr id="3007" name="Google Shape;3007;p55"/>
            <p:cNvSpPr/>
            <p:nvPr/>
          </p:nvSpPr>
          <p:spPr>
            <a:xfrm>
              <a:off x="4969" y="2845"/>
              <a:ext cx="258" cy="556"/>
            </a:xfrm>
            <a:custGeom>
              <a:avLst/>
              <a:gdLst/>
              <a:ahLst/>
              <a:cxnLst/>
              <a:rect l="l" t="t" r="r" b="b"/>
              <a:pathLst>
                <a:path w="512" h="1086" extrusionOk="0">
                  <a:moveTo>
                    <a:pt x="368" y="75"/>
                  </a:moveTo>
                  <a:cubicBezTo>
                    <a:pt x="194" y="17"/>
                    <a:pt x="57" y="0"/>
                    <a:pt x="0" y="171"/>
                  </a:cubicBezTo>
                  <a:cubicBezTo>
                    <a:pt x="72" y="279"/>
                    <a:pt x="45" y="320"/>
                    <a:pt x="64" y="475"/>
                  </a:cubicBezTo>
                  <a:cubicBezTo>
                    <a:pt x="74" y="553"/>
                    <a:pt x="139" y="614"/>
                    <a:pt x="192" y="667"/>
                  </a:cubicBezTo>
                  <a:cubicBezTo>
                    <a:pt x="217" y="741"/>
                    <a:pt x="228" y="809"/>
                    <a:pt x="272" y="875"/>
                  </a:cubicBezTo>
                  <a:cubicBezTo>
                    <a:pt x="277" y="896"/>
                    <a:pt x="274" y="922"/>
                    <a:pt x="288" y="939"/>
                  </a:cubicBezTo>
                  <a:cubicBezTo>
                    <a:pt x="313" y="968"/>
                    <a:pt x="384" y="1003"/>
                    <a:pt x="384" y="1003"/>
                  </a:cubicBezTo>
                  <a:cubicBezTo>
                    <a:pt x="403" y="1031"/>
                    <a:pt x="424" y="1076"/>
                    <a:pt x="464" y="1083"/>
                  </a:cubicBezTo>
                  <a:cubicBezTo>
                    <a:pt x="481" y="1086"/>
                    <a:pt x="496" y="1072"/>
                    <a:pt x="512" y="1067"/>
                  </a:cubicBezTo>
                  <a:cubicBezTo>
                    <a:pt x="507" y="992"/>
                    <a:pt x="505" y="917"/>
                    <a:pt x="496" y="843"/>
                  </a:cubicBezTo>
                  <a:cubicBezTo>
                    <a:pt x="494" y="826"/>
                    <a:pt x="482" y="812"/>
                    <a:pt x="480" y="795"/>
                  </a:cubicBezTo>
                  <a:cubicBezTo>
                    <a:pt x="462" y="646"/>
                    <a:pt x="479" y="546"/>
                    <a:pt x="400" y="427"/>
                  </a:cubicBezTo>
                  <a:cubicBezTo>
                    <a:pt x="395" y="336"/>
                    <a:pt x="397" y="245"/>
                    <a:pt x="384" y="155"/>
                  </a:cubicBezTo>
                  <a:cubicBezTo>
                    <a:pt x="368" y="51"/>
                    <a:pt x="329" y="153"/>
                    <a:pt x="368" y="75"/>
                  </a:cubicBezTo>
                  <a:close/>
                </a:path>
              </a:pathLst>
            </a:custGeom>
            <a:solidFill>
              <a:srgbClr val="336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08" name="Google Shape;3008;p55"/>
            <p:cNvSpPr/>
            <p:nvPr/>
          </p:nvSpPr>
          <p:spPr>
            <a:xfrm>
              <a:off x="5091" y="3416"/>
              <a:ext cx="90" cy="123"/>
            </a:xfrm>
            <a:custGeom>
              <a:avLst/>
              <a:gdLst/>
              <a:ahLst/>
              <a:cxnLst/>
              <a:rect l="l" t="t" r="r" b="b"/>
              <a:pathLst>
                <a:path w="163" h="218" extrusionOk="0">
                  <a:moveTo>
                    <a:pt x="158" y="56"/>
                  </a:moveTo>
                  <a:cubicBezTo>
                    <a:pt x="150" y="51"/>
                    <a:pt x="140" y="48"/>
                    <a:pt x="134" y="40"/>
                  </a:cubicBezTo>
                  <a:cubicBezTo>
                    <a:pt x="129" y="33"/>
                    <a:pt x="133" y="21"/>
                    <a:pt x="126" y="16"/>
                  </a:cubicBezTo>
                  <a:cubicBezTo>
                    <a:pt x="112" y="6"/>
                    <a:pt x="78" y="0"/>
                    <a:pt x="78" y="0"/>
                  </a:cubicBezTo>
                  <a:cubicBezTo>
                    <a:pt x="0" y="26"/>
                    <a:pt x="42" y="193"/>
                    <a:pt x="110" y="216"/>
                  </a:cubicBezTo>
                  <a:cubicBezTo>
                    <a:pt x="121" y="213"/>
                    <a:pt x="138" y="218"/>
                    <a:pt x="142" y="208"/>
                  </a:cubicBezTo>
                  <a:cubicBezTo>
                    <a:pt x="163" y="159"/>
                    <a:pt x="152" y="101"/>
                    <a:pt x="158" y="48"/>
                  </a:cubicBezTo>
                  <a:cubicBezTo>
                    <a:pt x="125" y="15"/>
                    <a:pt x="127" y="15"/>
                    <a:pt x="158" y="56"/>
                  </a:cubicBezTo>
                  <a:close/>
                </a:path>
              </a:pathLst>
            </a:custGeom>
            <a:solidFill>
              <a:srgbClr val="336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09" name="Google Shape;3009;p55"/>
            <p:cNvSpPr/>
            <p:nvPr/>
          </p:nvSpPr>
          <p:spPr>
            <a:xfrm rot="-7200000">
              <a:off x="5277" y="3275"/>
              <a:ext cx="38" cy="261"/>
            </a:xfrm>
            <a:custGeom>
              <a:avLst/>
              <a:gdLst/>
              <a:ahLst/>
              <a:cxnLst/>
              <a:rect l="l" t="t" r="r" b="b"/>
              <a:pathLst>
                <a:path w="21600" h="21600" extrusionOk="0">
                  <a:moveTo>
                    <a:pt x="0" y="0"/>
                  </a:moveTo>
                  <a:lnTo>
                    <a:pt x="5400" y="21600"/>
                  </a:lnTo>
                  <a:lnTo>
                    <a:pt x="16200" y="21600"/>
                  </a:lnTo>
                  <a:lnTo>
                    <a:pt x="21600" y="0"/>
                  </a:lnTo>
                  <a:lnTo>
                    <a:pt x="0" y="0"/>
                  </a:lnTo>
                  <a:close/>
                </a:path>
              </a:pathLst>
            </a:custGeom>
            <a:solidFill>
              <a:srgbClr val="336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3010" name="Google Shape;3010;p55"/>
            <p:cNvCxnSpPr/>
            <p:nvPr/>
          </p:nvCxnSpPr>
          <p:spPr>
            <a:xfrm>
              <a:off x="5182" y="3436"/>
              <a:ext cx="0" cy="90"/>
            </a:xfrm>
            <a:prstGeom prst="straightConnector1">
              <a:avLst/>
            </a:prstGeom>
            <a:noFill/>
            <a:ln w="28575" cap="flat" cmpd="sng">
              <a:solidFill>
                <a:srgbClr val="000000"/>
              </a:solidFill>
              <a:prstDash val="solid"/>
              <a:miter lim="800000"/>
              <a:headEnd type="none" w="med" len="med"/>
              <a:tailEnd type="none" w="med" len="med"/>
            </a:ln>
          </p:spPr>
        </p:cxnSp>
      </p:grpSp>
      <p:sp>
        <p:nvSpPr>
          <p:cNvPr id="3011" name="Google Shape;3011;p55"/>
          <p:cNvSpPr/>
          <p:nvPr/>
        </p:nvSpPr>
        <p:spPr>
          <a:xfrm>
            <a:off x="8101012" y="5389562"/>
            <a:ext cx="708025" cy="889000"/>
          </a:xfrm>
          <a:custGeom>
            <a:avLst/>
            <a:gdLst/>
            <a:ahLst/>
            <a:cxnLst/>
            <a:rect l="l" t="t" r="r" b="b"/>
            <a:pathLst>
              <a:path w="451" h="565" extrusionOk="0">
                <a:moveTo>
                  <a:pt x="312" y="4"/>
                </a:moveTo>
                <a:cubicBezTo>
                  <a:pt x="297" y="8"/>
                  <a:pt x="268" y="18"/>
                  <a:pt x="268" y="18"/>
                </a:cubicBezTo>
                <a:cubicBezTo>
                  <a:pt x="240" y="37"/>
                  <a:pt x="210" y="43"/>
                  <a:pt x="182" y="61"/>
                </a:cubicBezTo>
                <a:cubicBezTo>
                  <a:pt x="176" y="70"/>
                  <a:pt x="168" y="99"/>
                  <a:pt x="158" y="104"/>
                </a:cubicBezTo>
                <a:cubicBezTo>
                  <a:pt x="140" y="113"/>
                  <a:pt x="100" y="124"/>
                  <a:pt x="100" y="124"/>
                </a:cubicBezTo>
                <a:cubicBezTo>
                  <a:pt x="99" y="129"/>
                  <a:pt x="99" y="134"/>
                  <a:pt x="96" y="138"/>
                </a:cubicBezTo>
                <a:cubicBezTo>
                  <a:pt x="92" y="143"/>
                  <a:pt x="82" y="142"/>
                  <a:pt x="81" y="148"/>
                </a:cubicBezTo>
                <a:cubicBezTo>
                  <a:pt x="70" y="213"/>
                  <a:pt x="101" y="248"/>
                  <a:pt x="52" y="277"/>
                </a:cubicBezTo>
                <a:cubicBezTo>
                  <a:pt x="42" y="294"/>
                  <a:pt x="33" y="306"/>
                  <a:pt x="19" y="320"/>
                </a:cubicBezTo>
                <a:cubicBezTo>
                  <a:pt x="16" y="330"/>
                  <a:pt x="12" y="339"/>
                  <a:pt x="9" y="349"/>
                </a:cubicBezTo>
                <a:cubicBezTo>
                  <a:pt x="5" y="360"/>
                  <a:pt x="0" y="383"/>
                  <a:pt x="0" y="383"/>
                </a:cubicBezTo>
                <a:cubicBezTo>
                  <a:pt x="1" y="393"/>
                  <a:pt x="4" y="432"/>
                  <a:pt x="9" y="445"/>
                </a:cubicBezTo>
                <a:cubicBezTo>
                  <a:pt x="14" y="459"/>
                  <a:pt x="29" y="469"/>
                  <a:pt x="38" y="479"/>
                </a:cubicBezTo>
                <a:cubicBezTo>
                  <a:pt x="72" y="518"/>
                  <a:pt x="104" y="528"/>
                  <a:pt x="153" y="541"/>
                </a:cubicBezTo>
                <a:cubicBezTo>
                  <a:pt x="177" y="556"/>
                  <a:pt x="188" y="559"/>
                  <a:pt x="216" y="565"/>
                </a:cubicBezTo>
                <a:cubicBezTo>
                  <a:pt x="244" y="561"/>
                  <a:pt x="254" y="555"/>
                  <a:pt x="278" y="546"/>
                </a:cubicBezTo>
                <a:cubicBezTo>
                  <a:pt x="313" y="511"/>
                  <a:pt x="361" y="473"/>
                  <a:pt x="403" y="445"/>
                </a:cubicBezTo>
                <a:cubicBezTo>
                  <a:pt x="427" y="413"/>
                  <a:pt x="441" y="396"/>
                  <a:pt x="451" y="359"/>
                </a:cubicBezTo>
                <a:cubicBezTo>
                  <a:pt x="449" y="298"/>
                  <a:pt x="449" y="116"/>
                  <a:pt x="379" y="71"/>
                </a:cubicBezTo>
                <a:cubicBezTo>
                  <a:pt x="376" y="66"/>
                  <a:pt x="373" y="60"/>
                  <a:pt x="369" y="56"/>
                </a:cubicBezTo>
                <a:cubicBezTo>
                  <a:pt x="365" y="52"/>
                  <a:pt x="358" y="51"/>
                  <a:pt x="355" y="47"/>
                </a:cubicBezTo>
                <a:cubicBezTo>
                  <a:pt x="337" y="24"/>
                  <a:pt x="366" y="37"/>
                  <a:pt x="336" y="28"/>
                </a:cubicBezTo>
                <a:cubicBezTo>
                  <a:pt x="333" y="23"/>
                  <a:pt x="331" y="17"/>
                  <a:pt x="326" y="13"/>
                </a:cubicBezTo>
                <a:cubicBezTo>
                  <a:pt x="311" y="0"/>
                  <a:pt x="312" y="15"/>
                  <a:pt x="312" y="4"/>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015"/>
        <p:cNvGrpSpPr/>
        <p:nvPr/>
      </p:nvGrpSpPr>
      <p:grpSpPr>
        <a:xfrm>
          <a:off x="0" y="0"/>
          <a:ext cx="0" cy="0"/>
          <a:chOff x="0" y="0"/>
          <a:chExt cx="0" cy="0"/>
        </a:xfrm>
      </p:grpSpPr>
      <p:sp>
        <p:nvSpPr>
          <p:cNvPr id="3016" name="Google Shape;3016;p56"/>
          <p:cNvSpPr txBox="1">
            <a:spLocks noGrp="1"/>
          </p:cNvSpPr>
          <p:nvPr>
            <p:ph type="title"/>
          </p:nvPr>
        </p:nvSpPr>
        <p:spPr>
          <a:xfrm>
            <a:off x="473075" y="323850"/>
            <a:ext cx="8229600" cy="149225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sng">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LINEN</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3017" name="Google Shape;3017;p56"/>
          <p:cNvSpPr txBox="1">
            <a:spLocks noGrp="1"/>
          </p:cNvSpPr>
          <p:nvPr>
            <p:ph type="body" idx="1"/>
          </p:nvPr>
        </p:nvSpPr>
        <p:spPr>
          <a:xfrm>
            <a:off x="457200" y="2159000"/>
            <a:ext cx="7994650" cy="4049712"/>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Handle, transport, and process used linen soiled with blood, body fluids, secretions, and excretion </a:t>
            </a:r>
            <a:r>
              <a:rPr lang="en-US" sz="3200" b="0" i="0" u="none">
                <a:solidFill>
                  <a:schemeClr val="dk1"/>
                </a:solidFill>
                <a:latin typeface="Arial"/>
                <a:ea typeface="Arial"/>
                <a:cs typeface="Arial"/>
                <a:sym typeface="Arial"/>
              </a:rPr>
              <a:t>(continued)</a:t>
            </a:r>
            <a:r>
              <a:rPr lang="en-US" sz="3600" b="0" i="0" u="none">
                <a:solidFill>
                  <a:schemeClr val="dk1"/>
                </a:solidFill>
                <a:latin typeface="Arial"/>
                <a:ea typeface="Arial"/>
                <a:cs typeface="Arial"/>
                <a:sym typeface="Arial"/>
              </a:rPr>
              <a:t>: </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in a manner that prevents transfer of microorganisms to other residents and environments </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3021"/>
        <p:cNvGrpSpPr/>
        <p:nvPr/>
      </p:nvGrpSpPr>
      <p:grpSpPr>
        <a:xfrm>
          <a:off x="0" y="0"/>
          <a:ext cx="0" cy="0"/>
          <a:chOff x="0" y="0"/>
          <a:chExt cx="0" cy="0"/>
        </a:xfrm>
      </p:grpSpPr>
      <p:sp>
        <p:nvSpPr>
          <p:cNvPr id="3022" name="Google Shape;3022;p57"/>
          <p:cNvSpPr txBox="1">
            <a:spLocks noGrp="1"/>
          </p:cNvSpPr>
          <p:nvPr>
            <p:ph type="title"/>
          </p:nvPr>
        </p:nvSpPr>
        <p:spPr>
          <a:xfrm>
            <a:off x="0" y="285750"/>
            <a:ext cx="91440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Standard Precautions: Occupational Health and Bloodborne Pathogens(pg. 306)</a:t>
            </a:r>
            <a:endParaRPr/>
          </a:p>
        </p:txBody>
      </p:sp>
      <p:sp>
        <p:nvSpPr>
          <p:cNvPr id="3023" name="Google Shape;3023;p57"/>
          <p:cNvSpPr txBox="1">
            <a:spLocks noGrp="1"/>
          </p:cNvSpPr>
          <p:nvPr>
            <p:ph type="body" idx="1"/>
          </p:nvPr>
        </p:nvSpPr>
        <p:spPr>
          <a:xfrm>
            <a:off x="541337" y="3108325"/>
            <a:ext cx="8229600" cy="3198812"/>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Never recap a needle using both hands.</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One handed “scoop”</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Mechanical device</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Always use a sharps container</a:t>
            </a:r>
            <a:endParaRPr/>
          </a:p>
          <a:p>
            <a:pPr marL="342900" marR="0" lvl="0" indent="-139700" algn="l" rtl="0">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3027"/>
        <p:cNvGrpSpPr/>
        <p:nvPr/>
      </p:nvGrpSpPr>
      <p:grpSpPr>
        <a:xfrm>
          <a:off x="0" y="0"/>
          <a:ext cx="0" cy="0"/>
          <a:chOff x="0" y="0"/>
          <a:chExt cx="0" cy="0"/>
        </a:xfrm>
      </p:grpSpPr>
      <p:sp>
        <p:nvSpPr>
          <p:cNvPr id="3028" name="Google Shape;3028;p58"/>
          <p:cNvSpPr txBox="1">
            <a:spLocks noGrp="1"/>
          </p:cNvSpPr>
          <p:nvPr>
            <p:ph type="title"/>
          </p:nvPr>
        </p:nvSpPr>
        <p:spPr>
          <a:xfrm>
            <a:off x="457200" y="347662"/>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RESIDENT PLACEMENT</a:t>
            </a:r>
            <a:endParaRPr/>
          </a:p>
        </p:txBody>
      </p:sp>
      <p:sp>
        <p:nvSpPr>
          <p:cNvPr id="3029" name="Google Shape;3029;p58"/>
          <p:cNvSpPr txBox="1">
            <a:spLocks noGrp="1"/>
          </p:cNvSpPr>
          <p:nvPr>
            <p:ph type="body" idx="1"/>
          </p:nvPr>
        </p:nvSpPr>
        <p:spPr>
          <a:xfrm>
            <a:off x="469900" y="1852612"/>
            <a:ext cx="6148387" cy="4484687"/>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Place resident who contaminates environment or who does not, or cannot be expected to assist in maintaining appropriate hygiene or environmental control, in private room </a:t>
            </a:r>
            <a:endParaRPr/>
          </a:p>
        </p:txBody>
      </p:sp>
      <p:grpSp>
        <p:nvGrpSpPr>
          <p:cNvPr id="3030" name="Google Shape;3030;p58"/>
          <p:cNvGrpSpPr/>
          <p:nvPr/>
        </p:nvGrpSpPr>
        <p:grpSpPr>
          <a:xfrm>
            <a:off x="6499225" y="2930525"/>
            <a:ext cx="2397125" cy="2490787"/>
            <a:chOff x="3809" y="1212"/>
            <a:chExt cx="1671" cy="1671"/>
          </a:xfrm>
        </p:grpSpPr>
        <p:sp>
          <p:nvSpPr>
            <p:cNvPr id="3031" name="Google Shape;3031;p58"/>
            <p:cNvSpPr/>
            <p:nvPr/>
          </p:nvSpPr>
          <p:spPr>
            <a:xfrm>
              <a:off x="3809" y="1212"/>
              <a:ext cx="1671" cy="167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32" name="Google Shape;3032;p58"/>
            <p:cNvSpPr/>
            <p:nvPr/>
          </p:nvSpPr>
          <p:spPr>
            <a:xfrm>
              <a:off x="3885" y="1283"/>
              <a:ext cx="1550" cy="1555"/>
            </a:xfrm>
            <a:custGeom>
              <a:avLst/>
              <a:gdLst/>
              <a:ahLst/>
              <a:cxnLst/>
              <a:rect l="l" t="t" r="r" b="b"/>
              <a:pathLst>
                <a:path w="1550" h="1555" extrusionOk="0">
                  <a:moveTo>
                    <a:pt x="1393" y="1555"/>
                  </a:moveTo>
                  <a:lnTo>
                    <a:pt x="1425" y="1552"/>
                  </a:lnTo>
                  <a:lnTo>
                    <a:pt x="1454" y="1544"/>
                  </a:lnTo>
                  <a:lnTo>
                    <a:pt x="1481" y="1529"/>
                  </a:lnTo>
                  <a:lnTo>
                    <a:pt x="1504" y="1509"/>
                  </a:lnTo>
                  <a:lnTo>
                    <a:pt x="1524" y="1486"/>
                  </a:lnTo>
                  <a:lnTo>
                    <a:pt x="1539" y="1459"/>
                  </a:lnTo>
                  <a:lnTo>
                    <a:pt x="1547" y="1430"/>
                  </a:lnTo>
                  <a:lnTo>
                    <a:pt x="1550" y="1398"/>
                  </a:lnTo>
                  <a:lnTo>
                    <a:pt x="1550" y="157"/>
                  </a:lnTo>
                  <a:lnTo>
                    <a:pt x="1547" y="126"/>
                  </a:lnTo>
                  <a:lnTo>
                    <a:pt x="1539" y="96"/>
                  </a:lnTo>
                  <a:lnTo>
                    <a:pt x="1524" y="70"/>
                  </a:lnTo>
                  <a:lnTo>
                    <a:pt x="1504" y="46"/>
                  </a:lnTo>
                  <a:lnTo>
                    <a:pt x="1481" y="27"/>
                  </a:lnTo>
                  <a:lnTo>
                    <a:pt x="1454" y="13"/>
                  </a:lnTo>
                  <a:lnTo>
                    <a:pt x="1425" y="3"/>
                  </a:lnTo>
                  <a:lnTo>
                    <a:pt x="1393" y="0"/>
                  </a:lnTo>
                  <a:lnTo>
                    <a:pt x="159" y="0"/>
                  </a:lnTo>
                  <a:lnTo>
                    <a:pt x="127" y="3"/>
                  </a:lnTo>
                  <a:lnTo>
                    <a:pt x="98" y="13"/>
                  </a:lnTo>
                  <a:lnTo>
                    <a:pt x="70" y="27"/>
                  </a:lnTo>
                  <a:lnTo>
                    <a:pt x="46" y="46"/>
                  </a:lnTo>
                  <a:lnTo>
                    <a:pt x="27" y="70"/>
                  </a:lnTo>
                  <a:lnTo>
                    <a:pt x="13" y="96"/>
                  </a:lnTo>
                  <a:lnTo>
                    <a:pt x="3" y="126"/>
                  </a:lnTo>
                  <a:lnTo>
                    <a:pt x="0" y="157"/>
                  </a:lnTo>
                  <a:lnTo>
                    <a:pt x="0" y="1398"/>
                  </a:lnTo>
                  <a:lnTo>
                    <a:pt x="3" y="1430"/>
                  </a:lnTo>
                  <a:lnTo>
                    <a:pt x="13" y="1459"/>
                  </a:lnTo>
                  <a:lnTo>
                    <a:pt x="27" y="1486"/>
                  </a:lnTo>
                  <a:lnTo>
                    <a:pt x="46" y="1509"/>
                  </a:lnTo>
                  <a:lnTo>
                    <a:pt x="70" y="1529"/>
                  </a:lnTo>
                  <a:lnTo>
                    <a:pt x="98" y="1544"/>
                  </a:lnTo>
                  <a:lnTo>
                    <a:pt x="127" y="1552"/>
                  </a:lnTo>
                  <a:lnTo>
                    <a:pt x="159" y="1555"/>
                  </a:lnTo>
                  <a:lnTo>
                    <a:pt x="1393" y="155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33" name="Google Shape;3033;p58"/>
            <p:cNvSpPr/>
            <p:nvPr/>
          </p:nvSpPr>
          <p:spPr>
            <a:xfrm>
              <a:off x="3809" y="1212"/>
              <a:ext cx="1671" cy="1671"/>
            </a:xfrm>
            <a:custGeom>
              <a:avLst/>
              <a:gdLst/>
              <a:ahLst/>
              <a:cxnLst/>
              <a:rect l="l" t="t" r="r" b="b"/>
              <a:pathLst>
                <a:path w="1671" h="1671" extrusionOk="0">
                  <a:moveTo>
                    <a:pt x="1610" y="61"/>
                  </a:moveTo>
                  <a:lnTo>
                    <a:pt x="1595" y="48"/>
                  </a:lnTo>
                  <a:lnTo>
                    <a:pt x="1578" y="35"/>
                  </a:lnTo>
                  <a:lnTo>
                    <a:pt x="1560" y="25"/>
                  </a:lnTo>
                  <a:lnTo>
                    <a:pt x="1542" y="15"/>
                  </a:lnTo>
                  <a:lnTo>
                    <a:pt x="1524" y="8"/>
                  </a:lnTo>
                  <a:lnTo>
                    <a:pt x="1504" y="3"/>
                  </a:lnTo>
                  <a:lnTo>
                    <a:pt x="1484" y="2"/>
                  </a:lnTo>
                  <a:lnTo>
                    <a:pt x="1464" y="0"/>
                  </a:lnTo>
                  <a:lnTo>
                    <a:pt x="207" y="0"/>
                  </a:lnTo>
                  <a:lnTo>
                    <a:pt x="165" y="5"/>
                  </a:lnTo>
                  <a:lnTo>
                    <a:pt x="126" y="17"/>
                  </a:lnTo>
                  <a:lnTo>
                    <a:pt x="91" y="35"/>
                  </a:lnTo>
                  <a:lnTo>
                    <a:pt x="61" y="61"/>
                  </a:lnTo>
                  <a:lnTo>
                    <a:pt x="35" y="91"/>
                  </a:lnTo>
                  <a:lnTo>
                    <a:pt x="17" y="126"/>
                  </a:lnTo>
                  <a:lnTo>
                    <a:pt x="5" y="165"/>
                  </a:lnTo>
                  <a:lnTo>
                    <a:pt x="0" y="207"/>
                  </a:lnTo>
                  <a:lnTo>
                    <a:pt x="0" y="792"/>
                  </a:lnTo>
                  <a:lnTo>
                    <a:pt x="99" y="792"/>
                  </a:lnTo>
                  <a:lnTo>
                    <a:pt x="99" y="207"/>
                  </a:lnTo>
                  <a:lnTo>
                    <a:pt x="101" y="185"/>
                  </a:lnTo>
                  <a:lnTo>
                    <a:pt x="108" y="165"/>
                  </a:lnTo>
                  <a:lnTo>
                    <a:pt x="117" y="147"/>
                  </a:lnTo>
                  <a:lnTo>
                    <a:pt x="131" y="131"/>
                  </a:lnTo>
                  <a:lnTo>
                    <a:pt x="139" y="122"/>
                  </a:lnTo>
                  <a:lnTo>
                    <a:pt x="147" y="117"/>
                  </a:lnTo>
                  <a:lnTo>
                    <a:pt x="156" y="111"/>
                  </a:lnTo>
                  <a:lnTo>
                    <a:pt x="165" y="108"/>
                  </a:lnTo>
                  <a:lnTo>
                    <a:pt x="175" y="104"/>
                  </a:lnTo>
                  <a:lnTo>
                    <a:pt x="185" y="101"/>
                  </a:lnTo>
                  <a:lnTo>
                    <a:pt x="197" y="99"/>
                  </a:lnTo>
                  <a:lnTo>
                    <a:pt x="207" y="99"/>
                  </a:lnTo>
                  <a:lnTo>
                    <a:pt x="1464" y="99"/>
                  </a:lnTo>
                  <a:lnTo>
                    <a:pt x="1474" y="99"/>
                  </a:lnTo>
                  <a:lnTo>
                    <a:pt x="1486" y="101"/>
                  </a:lnTo>
                  <a:lnTo>
                    <a:pt x="1496" y="104"/>
                  </a:lnTo>
                  <a:lnTo>
                    <a:pt x="1506" y="108"/>
                  </a:lnTo>
                  <a:lnTo>
                    <a:pt x="1515" y="111"/>
                  </a:lnTo>
                  <a:lnTo>
                    <a:pt x="1524" y="117"/>
                  </a:lnTo>
                  <a:lnTo>
                    <a:pt x="1532" y="122"/>
                  </a:lnTo>
                  <a:lnTo>
                    <a:pt x="1540" y="131"/>
                  </a:lnTo>
                  <a:lnTo>
                    <a:pt x="1554" y="147"/>
                  </a:lnTo>
                  <a:lnTo>
                    <a:pt x="1563" y="165"/>
                  </a:lnTo>
                  <a:lnTo>
                    <a:pt x="1570" y="185"/>
                  </a:lnTo>
                  <a:lnTo>
                    <a:pt x="1572" y="207"/>
                  </a:lnTo>
                  <a:lnTo>
                    <a:pt x="1572" y="1464"/>
                  </a:lnTo>
                  <a:lnTo>
                    <a:pt x="1570" y="1486"/>
                  </a:lnTo>
                  <a:lnTo>
                    <a:pt x="1563" y="1506"/>
                  </a:lnTo>
                  <a:lnTo>
                    <a:pt x="1554" y="1524"/>
                  </a:lnTo>
                  <a:lnTo>
                    <a:pt x="1540" y="1540"/>
                  </a:lnTo>
                  <a:lnTo>
                    <a:pt x="1524" y="1554"/>
                  </a:lnTo>
                  <a:lnTo>
                    <a:pt x="1506" y="1563"/>
                  </a:lnTo>
                  <a:lnTo>
                    <a:pt x="1486" y="1570"/>
                  </a:lnTo>
                  <a:lnTo>
                    <a:pt x="1464" y="1572"/>
                  </a:lnTo>
                  <a:lnTo>
                    <a:pt x="207" y="1572"/>
                  </a:lnTo>
                  <a:lnTo>
                    <a:pt x="197" y="1572"/>
                  </a:lnTo>
                  <a:lnTo>
                    <a:pt x="185" y="1570"/>
                  </a:lnTo>
                  <a:lnTo>
                    <a:pt x="175" y="1567"/>
                  </a:lnTo>
                  <a:lnTo>
                    <a:pt x="165" y="1563"/>
                  </a:lnTo>
                  <a:lnTo>
                    <a:pt x="156" y="1558"/>
                  </a:lnTo>
                  <a:lnTo>
                    <a:pt x="147" y="1554"/>
                  </a:lnTo>
                  <a:lnTo>
                    <a:pt x="139" y="1547"/>
                  </a:lnTo>
                  <a:lnTo>
                    <a:pt x="131" y="1540"/>
                  </a:lnTo>
                  <a:lnTo>
                    <a:pt x="117" y="1524"/>
                  </a:lnTo>
                  <a:lnTo>
                    <a:pt x="108" y="1506"/>
                  </a:lnTo>
                  <a:lnTo>
                    <a:pt x="101" y="1486"/>
                  </a:lnTo>
                  <a:lnTo>
                    <a:pt x="99" y="1464"/>
                  </a:lnTo>
                  <a:lnTo>
                    <a:pt x="99" y="792"/>
                  </a:lnTo>
                  <a:lnTo>
                    <a:pt x="0" y="792"/>
                  </a:lnTo>
                  <a:lnTo>
                    <a:pt x="0" y="1464"/>
                  </a:lnTo>
                  <a:lnTo>
                    <a:pt x="2" y="1484"/>
                  </a:lnTo>
                  <a:lnTo>
                    <a:pt x="3" y="1504"/>
                  </a:lnTo>
                  <a:lnTo>
                    <a:pt x="8" y="1524"/>
                  </a:lnTo>
                  <a:lnTo>
                    <a:pt x="17" y="1542"/>
                  </a:lnTo>
                  <a:lnTo>
                    <a:pt x="25" y="1560"/>
                  </a:lnTo>
                  <a:lnTo>
                    <a:pt x="35" y="1578"/>
                  </a:lnTo>
                  <a:lnTo>
                    <a:pt x="48" y="1595"/>
                  </a:lnTo>
                  <a:lnTo>
                    <a:pt x="61" y="1610"/>
                  </a:lnTo>
                  <a:lnTo>
                    <a:pt x="76" y="1623"/>
                  </a:lnTo>
                  <a:lnTo>
                    <a:pt x="93" y="1636"/>
                  </a:lnTo>
                  <a:lnTo>
                    <a:pt x="109" y="1646"/>
                  </a:lnTo>
                  <a:lnTo>
                    <a:pt x="127" y="1654"/>
                  </a:lnTo>
                  <a:lnTo>
                    <a:pt x="147" y="1663"/>
                  </a:lnTo>
                  <a:lnTo>
                    <a:pt x="167" y="1668"/>
                  </a:lnTo>
                  <a:lnTo>
                    <a:pt x="187" y="1669"/>
                  </a:lnTo>
                  <a:lnTo>
                    <a:pt x="207" y="1671"/>
                  </a:lnTo>
                  <a:lnTo>
                    <a:pt x="1464" y="1671"/>
                  </a:lnTo>
                  <a:lnTo>
                    <a:pt x="1484" y="1669"/>
                  </a:lnTo>
                  <a:lnTo>
                    <a:pt x="1504" y="1668"/>
                  </a:lnTo>
                  <a:lnTo>
                    <a:pt x="1524" y="1663"/>
                  </a:lnTo>
                  <a:lnTo>
                    <a:pt x="1542" y="1654"/>
                  </a:lnTo>
                  <a:lnTo>
                    <a:pt x="1560" y="1646"/>
                  </a:lnTo>
                  <a:lnTo>
                    <a:pt x="1578" y="1636"/>
                  </a:lnTo>
                  <a:lnTo>
                    <a:pt x="1595" y="1623"/>
                  </a:lnTo>
                  <a:lnTo>
                    <a:pt x="1610" y="1610"/>
                  </a:lnTo>
                  <a:lnTo>
                    <a:pt x="1623" y="1595"/>
                  </a:lnTo>
                  <a:lnTo>
                    <a:pt x="1636" y="1578"/>
                  </a:lnTo>
                  <a:lnTo>
                    <a:pt x="1646" y="1560"/>
                  </a:lnTo>
                  <a:lnTo>
                    <a:pt x="1656" y="1542"/>
                  </a:lnTo>
                  <a:lnTo>
                    <a:pt x="1663" y="1524"/>
                  </a:lnTo>
                  <a:lnTo>
                    <a:pt x="1668" y="1504"/>
                  </a:lnTo>
                  <a:lnTo>
                    <a:pt x="1669" y="1484"/>
                  </a:lnTo>
                  <a:lnTo>
                    <a:pt x="1671" y="1464"/>
                  </a:lnTo>
                  <a:lnTo>
                    <a:pt x="1671" y="207"/>
                  </a:lnTo>
                  <a:lnTo>
                    <a:pt x="1669" y="187"/>
                  </a:lnTo>
                  <a:lnTo>
                    <a:pt x="1668" y="167"/>
                  </a:lnTo>
                  <a:lnTo>
                    <a:pt x="1663" y="147"/>
                  </a:lnTo>
                  <a:lnTo>
                    <a:pt x="1656" y="127"/>
                  </a:lnTo>
                  <a:lnTo>
                    <a:pt x="1646" y="109"/>
                  </a:lnTo>
                  <a:lnTo>
                    <a:pt x="1636" y="93"/>
                  </a:lnTo>
                  <a:lnTo>
                    <a:pt x="1623" y="76"/>
                  </a:lnTo>
                  <a:lnTo>
                    <a:pt x="161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34" name="Google Shape;3034;p58"/>
            <p:cNvSpPr txBox="1"/>
            <p:nvPr/>
          </p:nvSpPr>
          <p:spPr>
            <a:xfrm>
              <a:off x="4692" y="2291"/>
              <a:ext cx="763" cy="233"/>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35" name="Google Shape;3035;p58"/>
            <p:cNvSpPr txBox="1"/>
            <p:nvPr/>
          </p:nvSpPr>
          <p:spPr>
            <a:xfrm>
              <a:off x="4830" y="2456"/>
              <a:ext cx="102" cy="227"/>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36" name="Google Shape;3036;p58"/>
            <p:cNvSpPr txBox="1"/>
            <p:nvPr/>
          </p:nvSpPr>
          <p:spPr>
            <a:xfrm>
              <a:off x="4692" y="2033"/>
              <a:ext cx="82" cy="326"/>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37" name="Google Shape;3037;p58"/>
            <p:cNvSpPr txBox="1"/>
            <p:nvPr/>
          </p:nvSpPr>
          <p:spPr>
            <a:xfrm>
              <a:off x="5129" y="2259"/>
              <a:ext cx="331" cy="358"/>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38" name="Google Shape;3038;p58"/>
            <p:cNvSpPr txBox="1"/>
            <p:nvPr/>
          </p:nvSpPr>
          <p:spPr>
            <a:xfrm>
              <a:off x="5167" y="2294"/>
              <a:ext cx="128" cy="278"/>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39" name="Google Shape;3039;p58"/>
            <p:cNvSpPr/>
            <p:nvPr/>
          </p:nvSpPr>
          <p:spPr>
            <a:xfrm>
              <a:off x="4732" y="2122"/>
              <a:ext cx="417" cy="187"/>
            </a:xfrm>
            <a:custGeom>
              <a:avLst/>
              <a:gdLst/>
              <a:ahLst/>
              <a:cxnLst/>
              <a:rect l="l" t="t" r="r" b="b"/>
              <a:pathLst>
                <a:path w="417" h="187" extrusionOk="0">
                  <a:moveTo>
                    <a:pt x="18" y="78"/>
                  </a:moveTo>
                  <a:lnTo>
                    <a:pt x="18" y="78"/>
                  </a:lnTo>
                  <a:lnTo>
                    <a:pt x="25" y="74"/>
                  </a:lnTo>
                  <a:lnTo>
                    <a:pt x="43" y="69"/>
                  </a:lnTo>
                  <a:lnTo>
                    <a:pt x="71" y="61"/>
                  </a:lnTo>
                  <a:lnTo>
                    <a:pt x="106" y="53"/>
                  </a:lnTo>
                  <a:lnTo>
                    <a:pt x="144" y="46"/>
                  </a:lnTo>
                  <a:lnTo>
                    <a:pt x="187" y="46"/>
                  </a:lnTo>
                  <a:lnTo>
                    <a:pt x="230" y="51"/>
                  </a:lnTo>
                  <a:lnTo>
                    <a:pt x="272" y="64"/>
                  </a:lnTo>
                  <a:lnTo>
                    <a:pt x="288" y="73"/>
                  </a:lnTo>
                  <a:lnTo>
                    <a:pt x="305" y="84"/>
                  </a:lnTo>
                  <a:lnTo>
                    <a:pt x="319" y="96"/>
                  </a:lnTo>
                  <a:lnTo>
                    <a:pt x="333" y="111"/>
                  </a:lnTo>
                  <a:lnTo>
                    <a:pt x="346" y="127"/>
                  </a:lnTo>
                  <a:lnTo>
                    <a:pt x="356" y="146"/>
                  </a:lnTo>
                  <a:lnTo>
                    <a:pt x="366" y="165"/>
                  </a:lnTo>
                  <a:lnTo>
                    <a:pt x="374" y="187"/>
                  </a:lnTo>
                  <a:lnTo>
                    <a:pt x="417" y="172"/>
                  </a:lnTo>
                  <a:lnTo>
                    <a:pt x="407" y="146"/>
                  </a:lnTo>
                  <a:lnTo>
                    <a:pt x="396" y="122"/>
                  </a:lnTo>
                  <a:lnTo>
                    <a:pt x="382" y="99"/>
                  </a:lnTo>
                  <a:lnTo>
                    <a:pt x="367" y="79"/>
                  </a:lnTo>
                  <a:lnTo>
                    <a:pt x="351" y="63"/>
                  </a:lnTo>
                  <a:lnTo>
                    <a:pt x="333" y="46"/>
                  </a:lnTo>
                  <a:lnTo>
                    <a:pt x="311" y="33"/>
                  </a:lnTo>
                  <a:lnTo>
                    <a:pt x="290" y="21"/>
                  </a:lnTo>
                  <a:lnTo>
                    <a:pt x="267" y="12"/>
                  </a:lnTo>
                  <a:lnTo>
                    <a:pt x="242" y="7"/>
                  </a:lnTo>
                  <a:lnTo>
                    <a:pt x="217" y="2"/>
                  </a:lnTo>
                  <a:lnTo>
                    <a:pt x="192" y="0"/>
                  </a:lnTo>
                  <a:lnTo>
                    <a:pt x="169" y="0"/>
                  </a:lnTo>
                  <a:lnTo>
                    <a:pt x="144" y="0"/>
                  </a:lnTo>
                  <a:lnTo>
                    <a:pt x="123" y="3"/>
                  </a:lnTo>
                  <a:lnTo>
                    <a:pt x="101" y="7"/>
                  </a:lnTo>
                  <a:lnTo>
                    <a:pt x="80" y="12"/>
                  </a:lnTo>
                  <a:lnTo>
                    <a:pt x="61" y="15"/>
                  </a:lnTo>
                  <a:lnTo>
                    <a:pt x="45" y="20"/>
                  </a:lnTo>
                  <a:lnTo>
                    <a:pt x="30" y="25"/>
                  </a:lnTo>
                  <a:lnTo>
                    <a:pt x="18" y="30"/>
                  </a:lnTo>
                  <a:lnTo>
                    <a:pt x="10" y="33"/>
                  </a:lnTo>
                  <a:lnTo>
                    <a:pt x="3" y="35"/>
                  </a:lnTo>
                  <a:lnTo>
                    <a:pt x="0" y="36"/>
                  </a:lnTo>
                  <a:lnTo>
                    <a:pt x="18"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40" name="Google Shape;3040;p58"/>
            <p:cNvSpPr txBox="1"/>
            <p:nvPr/>
          </p:nvSpPr>
          <p:spPr>
            <a:xfrm>
              <a:off x="3903" y="2684"/>
              <a:ext cx="1493" cy="133"/>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41" name="Google Shape;3041;p58"/>
            <p:cNvSpPr/>
            <p:nvPr/>
          </p:nvSpPr>
          <p:spPr>
            <a:xfrm>
              <a:off x="3829" y="1543"/>
              <a:ext cx="741" cy="1181"/>
            </a:xfrm>
            <a:custGeom>
              <a:avLst/>
              <a:gdLst/>
              <a:ahLst/>
              <a:cxnLst/>
              <a:rect l="l" t="t" r="r" b="b"/>
              <a:pathLst>
                <a:path w="741" h="1181" extrusionOk="0">
                  <a:moveTo>
                    <a:pt x="713" y="0"/>
                  </a:moveTo>
                  <a:lnTo>
                    <a:pt x="0" y="0"/>
                  </a:lnTo>
                  <a:lnTo>
                    <a:pt x="0" y="56"/>
                  </a:lnTo>
                  <a:lnTo>
                    <a:pt x="685" y="56"/>
                  </a:lnTo>
                  <a:lnTo>
                    <a:pt x="685" y="1181"/>
                  </a:lnTo>
                  <a:lnTo>
                    <a:pt x="741" y="1181"/>
                  </a:lnTo>
                  <a:lnTo>
                    <a:pt x="741" y="28"/>
                  </a:lnTo>
                  <a:lnTo>
                    <a:pt x="741" y="0"/>
                  </a:lnTo>
                  <a:lnTo>
                    <a:pt x="7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42" name="Google Shape;3042;p58"/>
            <p:cNvSpPr txBox="1"/>
            <p:nvPr/>
          </p:nvSpPr>
          <p:spPr>
            <a:xfrm>
              <a:off x="5154" y="1434"/>
              <a:ext cx="230" cy="207"/>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43" name="Google Shape;3043;p58"/>
            <p:cNvSpPr txBox="1"/>
            <p:nvPr/>
          </p:nvSpPr>
          <p:spPr>
            <a:xfrm>
              <a:off x="4850" y="1434"/>
              <a:ext cx="253" cy="207"/>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44" name="Google Shape;3044;p58"/>
            <p:cNvSpPr txBox="1"/>
            <p:nvPr/>
          </p:nvSpPr>
          <p:spPr>
            <a:xfrm>
              <a:off x="5154" y="1692"/>
              <a:ext cx="230" cy="213"/>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45" name="Google Shape;3045;p58"/>
            <p:cNvSpPr txBox="1"/>
            <p:nvPr/>
          </p:nvSpPr>
          <p:spPr>
            <a:xfrm>
              <a:off x="4850" y="1692"/>
              <a:ext cx="253" cy="213"/>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46" name="Google Shape;3046;p58"/>
            <p:cNvSpPr/>
            <p:nvPr/>
          </p:nvSpPr>
          <p:spPr>
            <a:xfrm>
              <a:off x="3888" y="2309"/>
              <a:ext cx="305" cy="352"/>
            </a:xfrm>
            <a:custGeom>
              <a:avLst/>
              <a:gdLst/>
              <a:ahLst/>
              <a:cxnLst/>
              <a:rect l="l" t="t" r="r" b="b"/>
              <a:pathLst>
                <a:path w="305" h="352" extrusionOk="0">
                  <a:moveTo>
                    <a:pt x="285" y="0"/>
                  </a:moveTo>
                  <a:lnTo>
                    <a:pt x="0" y="0"/>
                  </a:lnTo>
                  <a:lnTo>
                    <a:pt x="0" y="41"/>
                  </a:lnTo>
                  <a:lnTo>
                    <a:pt x="263" y="41"/>
                  </a:lnTo>
                  <a:lnTo>
                    <a:pt x="263" y="69"/>
                  </a:lnTo>
                  <a:lnTo>
                    <a:pt x="219" y="69"/>
                  </a:lnTo>
                  <a:lnTo>
                    <a:pt x="197" y="69"/>
                  </a:lnTo>
                  <a:lnTo>
                    <a:pt x="5" y="69"/>
                  </a:lnTo>
                  <a:lnTo>
                    <a:pt x="5" y="111"/>
                  </a:lnTo>
                  <a:lnTo>
                    <a:pt x="199" y="111"/>
                  </a:lnTo>
                  <a:lnTo>
                    <a:pt x="197" y="124"/>
                  </a:lnTo>
                  <a:lnTo>
                    <a:pt x="196" y="141"/>
                  </a:lnTo>
                  <a:lnTo>
                    <a:pt x="194" y="159"/>
                  </a:lnTo>
                  <a:lnTo>
                    <a:pt x="189" y="179"/>
                  </a:lnTo>
                  <a:lnTo>
                    <a:pt x="182" y="198"/>
                  </a:lnTo>
                  <a:lnTo>
                    <a:pt x="172" y="218"/>
                  </a:lnTo>
                  <a:lnTo>
                    <a:pt x="161" y="238"/>
                  </a:lnTo>
                  <a:lnTo>
                    <a:pt x="146" y="256"/>
                  </a:lnTo>
                  <a:lnTo>
                    <a:pt x="133" y="270"/>
                  </a:lnTo>
                  <a:lnTo>
                    <a:pt x="118" y="280"/>
                  </a:lnTo>
                  <a:lnTo>
                    <a:pt x="103" y="289"/>
                  </a:lnTo>
                  <a:lnTo>
                    <a:pt x="86" y="298"/>
                  </a:lnTo>
                  <a:lnTo>
                    <a:pt x="68" y="303"/>
                  </a:lnTo>
                  <a:lnTo>
                    <a:pt x="48" y="308"/>
                  </a:lnTo>
                  <a:lnTo>
                    <a:pt x="27" y="309"/>
                  </a:lnTo>
                  <a:lnTo>
                    <a:pt x="5" y="311"/>
                  </a:lnTo>
                  <a:lnTo>
                    <a:pt x="5" y="352"/>
                  </a:lnTo>
                  <a:lnTo>
                    <a:pt x="32" y="351"/>
                  </a:lnTo>
                  <a:lnTo>
                    <a:pt x="57" y="347"/>
                  </a:lnTo>
                  <a:lnTo>
                    <a:pt x="81" y="342"/>
                  </a:lnTo>
                  <a:lnTo>
                    <a:pt x="103" y="336"/>
                  </a:lnTo>
                  <a:lnTo>
                    <a:pt x="124" y="326"/>
                  </a:lnTo>
                  <a:lnTo>
                    <a:pt x="143" y="314"/>
                  </a:lnTo>
                  <a:lnTo>
                    <a:pt x="161" y="301"/>
                  </a:lnTo>
                  <a:lnTo>
                    <a:pt x="177" y="284"/>
                  </a:lnTo>
                  <a:lnTo>
                    <a:pt x="196" y="261"/>
                  </a:lnTo>
                  <a:lnTo>
                    <a:pt x="209" y="238"/>
                  </a:lnTo>
                  <a:lnTo>
                    <a:pt x="220" y="213"/>
                  </a:lnTo>
                  <a:lnTo>
                    <a:pt x="229" y="190"/>
                  </a:lnTo>
                  <a:lnTo>
                    <a:pt x="234" y="167"/>
                  </a:lnTo>
                  <a:lnTo>
                    <a:pt x="237" y="145"/>
                  </a:lnTo>
                  <a:lnTo>
                    <a:pt x="239" y="127"/>
                  </a:lnTo>
                  <a:lnTo>
                    <a:pt x="240" y="111"/>
                  </a:lnTo>
                  <a:lnTo>
                    <a:pt x="285" y="111"/>
                  </a:lnTo>
                  <a:lnTo>
                    <a:pt x="305" y="111"/>
                  </a:lnTo>
                  <a:lnTo>
                    <a:pt x="305" y="89"/>
                  </a:lnTo>
                  <a:lnTo>
                    <a:pt x="305" y="21"/>
                  </a:lnTo>
                  <a:lnTo>
                    <a:pt x="305" y="0"/>
                  </a:lnTo>
                  <a:lnTo>
                    <a:pt x="28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47" name="Google Shape;3047;p58"/>
            <p:cNvSpPr txBox="1"/>
            <p:nvPr/>
          </p:nvSpPr>
          <p:spPr>
            <a:xfrm>
              <a:off x="3888" y="1593"/>
              <a:ext cx="245" cy="718"/>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48" name="Google Shape;3048;p58"/>
            <p:cNvSpPr/>
            <p:nvPr/>
          </p:nvSpPr>
          <p:spPr>
            <a:xfrm>
              <a:off x="3898" y="1720"/>
              <a:ext cx="177" cy="107"/>
            </a:xfrm>
            <a:custGeom>
              <a:avLst/>
              <a:gdLst/>
              <a:ahLst/>
              <a:cxnLst/>
              <a:rect l="l" t="t" r="r" b="b"/>
              <a:pathLst>
                <a:path w="177" h="107" extrusionOk="0">
                  <a:moveTo>
                    <a:pt x="149" y="43"/>
                  </a:moveTo>
                  <a:lnTo>
                    <a:pt x="156" y="18"/>
                  </a:lnTo>
                  <a:lnTo>
                    <a:pt x="78" y="0"/>
                  </a:lnTo>
                  <a:lnTo>
                    <a:pt x="73" y="26"/>
                  </a:lnTo>
                  <a:lnTo>
                    <a:pt x="0" y="68"/>
                  </a:lnTo>
                  <a:lnTo>
                    <a:pt x="177" y="107"/>
                  </a:lnTo>
                  <a:lnTo>
                    <a:pt x="149" y="4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49" name="Google Shape;3049;p58"/>
            <p:cNvSpPr/>
            <p:nvPr/>
          </p:nvSpPr>
          <p:spPr>
            <a:xfrm>
              <a:off x="3996" y="1636"/>
              <a:ext cx="167" cy="97"/>
            </a:xfrm>
            <a:custGeom>
              <a:avLst/>
              <a:gdLst/>
              <a:ahLst/>
              <a:cxnLst/>
              <a:rect l="l" t="t" r="r" b="b"/>
              <a:pathLst>
                <a:path w="167" h="97" extrusionOk="0">
                  <a:moveTo>
                    <a:pt x="23" y="97"/>
                  </a:moveTo>
                  <a:lnTo>
                    <a:pt x="23" y="97"/>
                  </a:lnTo>
                  <a:lnTo>
                    <a:pt x="25" y="91"/>
                  </a:lnTo>
                  <a:lnTo>
                    <a:pt x="33" y="74"/>
                  </a:lnTo>
                  <a:lnTo>
                    <a:pt x="46" y="54"/>
                  </a:lnTo>
                  <a:lnTo>
                    <a:pt x="69" y="36"/>
                  </a:lnTo>
                  <a:lnTo>
                    <a:pt x="78" y="31"/>
                  </a:lnTo>
                  <a:lnTo>
                    <a:pt x="88" y="28"/>
                  </a:lnTo>
                  <a:lnTo>
                    <a:pt x="99" y="24"/>
                  </a:lnTo>
                  <a:lnTo>
                    <a:pt x="111" y="23"/>
                  </a:lnTo>
                  <a:lnTo>
                    <a:pt x="122" y="23"/>
                  </a:lnTo>
                  <a:lnTo>
                    <a:pt x="136" y="24"/>
                  </a:lnTo>
                  <a:lnTo>
                    <a:pt x="149" y="26"/>
                  </a:lnTo>
                  <a:lnTo>
                    <a:pt x="162" y="29"/>
                  </a:lnTo>
                  <a:lnTo>
                    <a:pt x="167" y="6"/>
                  </a:lnTo>
                  <a:lnTo>
                    <a:pt x="151" y="3"/>
                  </a:lnTo>
                  <a:lnTo>
                    <a:pt x="136" y="0"/>
                  </a:lnTo>
                  <a:lnTo>
                    <a:pt x="121" y="0"/>
                  </a:lnTo>
                  <a:lnTo>
                    <a:pt x="107" y="0"/>
                  </a:lnTo>
                  <a:lnTo>
                    <a:pt x="94" y="1"/>
                  </a:lnTo>
                  <a:lnTo>
                    <a:pt x="81" y="5"/>
                  </a:lnTo>
                  <a:lnTo>
                    <a:pt x="68" y="9"/>
                  </a:lnTo>
                  <a:lnTo>
                    <a:pt x="56" y="16"/>
                  </a:lnTo>
                  <a:lnTo>
                    <a:pt x="41" y="26"/>
                  </a:lnTo>
                  <a:lnTo>
                    <a:pt x="30" y="38"/>
                  </a:lnTo>
                  <a:lnTo>
                    <a:pt x="20" y="51"/>
                  </a:lnTo>
                  <a:lnTo>
                    <a:pt x="13" y="62"/>
                  </a:lnTo>
                  <a:lnTo>
                    <a:pt x="7" y="74"/>
                  </a:lnTo>
                  <a:lnTo>
                    <a:pt x="3" y="82"/>
                  </a:lnTo>
                  <a:lnTo>
                    <a:pt x="2" y="89"/>
                  </a:lnTo>
                  <a:lnTo>
                    <a:pt x="0" y="92"/>
                  </a:lnTo>
                  <a:lnTo>
                    <a:pt x="23" y="9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50" name="Google Shape;3050;p58"/>
            <p:cNvSpPr/>
            <p:nvPr/>
          </p:nvSpPr>
          <p:spPr>
            <a:xfrm>
              <a:off x="4004" y="1869"/>
              <a:ext cx="23" cy="21"/>
            </a:xfrm>
            <a:custGeom>
              <a:avLst/>
              <a:gdLst/>
              <a:ahLst/>
              <a:cxnLst/>
              <a:rect l="l" t="t" r="r" b="b"/>
              <a:pathLst>
                <a:path w="23" h="21" extrusionOk="0">
                  <a:moveTo>
                    <a:pt x="0" y="10"/>
                  </a:moveTo>
                  <a:lnTo>
                    <a:pt x="2" y="15"/>
                  </a:lnTo>
                  <a:lnTo>
                    <a:pt x="4" y="18"/>
                  </a:lnTo>
                  <a:lnTo>
                    <a:pt x="7" y="20"/>
                  </a:lnTo>
                  <a:lnTo>
                    <a:pt x="12" y="21"/>
                  </a:lnTo>
                  <a:lnTo>
                    <a:pt x="17" y="20"/>
                  </a:lnTo>
                  <a:lnTo>
                    <a:pt x="20" y="18"/>
                  </a:lnTo>
                  <a:lnTo>
                    <a:pt x="22" y="15"/>
                  </a:lnTo>
                  <a:lnTo>
                    <a:pt x="23" y="10"/>
                  </a:lnTo>
                  <a:lnTo>
                    <a:pt x="22" y="6"/>
                  </a:lnTo>
                  <a:lnTo>
                    <a:pt x="20" y="3"/>
                  </a:lnTo>
                  <a:lnTo>
                    <a:pt x="17" y="1"/>
                  </a:lnTo>
                  <a:lnTo>
                    <a:pt x="12" y="0"/>
                  </a:lnTo>
                  <a:lnTo>
                    <a:pt x="7" y="1"/>
                  </a:lnTo>
                  <a:lnTo>
                    <a:pt x="4" y="3"/>
                  </a:lnTo>
                  <a:lnTo>
                    <a:pt x="2" y="6"/>
                  </a:lnTo>
                  <a:lnTo>
                    <a:pt x="0"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51" name="Google Shape;3051;p58"/>
            <p:cNvSpPr/>
            <p:nvPr/>
          </p:nvSpPr>
          <p:spPr>
            <a:xfrm>
              <a:off x="4001" y="1935"/>
              <a:ext cx="23" cy="23"/>
            </a:xfrm>
            <a:custGeom>
              <a:avLst/>
              <a:gdLst/>
              <a:ahLst/>
              <a:cxnLst/>
              <a:rect l="l" t="t" r="r" b="b"/>
              <a:pathLst>
                <a:path w="23" h="23" extrusionOk="0">
                  <a:moveTo>
                    <a:pt x="0" y="12"/>
                  </a:moveTo>
                  <a:lnTo>
                    <a:pt x="2" y="17"/>
                  </a:lnTo>
                  <a:lnTo>
                    <a:pt x="3" y="20"/>
                  </a:lnTo>
                  <a:lnTo>
                    <a:pt x="7" y="22"/>
                  </a:lnTo>
                  <a:lnTo>
                    <a:pt x="11" y="23"/>
                  </a:lnTo>
                  <a:lnTo>
                    <a:pt x="16" y="22"/>
                  </a:lnTo>
                  <a:lnTo>
                    <a:pt x="20" y="20"/>
                  </a:lnTo>
                  <a:lnTo>
                    <a:pt x="21" y="17"/>
                  </a:lnTo>
                  <a:lnTo>
                    <a:pt x="23" y="12"/>
                  </a:lnTo>
                  <a:lnTo>
                    <a:pt x="21" y="7"/>
                  </a:lnTo>
                  <a:lnTo>
                    <a:pt x="20" y="3"/>
                  </a:lnTo>
                  <a:lnTo>
                    <a:pt x="16" y="2"/>
                  </a:lnTo>
                  <a:lnTo>
                    <a:pt x="11" y="0"/>
                  </a:lnTo>
                  <a:lnTo>
                    <a:pt x="7" y="2"/>
                  </a:lnTo>
                  <a:lnTo>
                    <a:pt x="3" y="3"/>
                  </a:lnTo>
                  <a:lnTo>
                    <a:pt x="2" y="7"/>
                  </a:lnTo>
                  <a:lnTo>
                    <a:pt x="0" y="1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52" name="Google Shape;3052;p58"/>
            <p:cNvSpPr/>
            <p:nvPr/>
          </p:nvSpPr>
          <p:spPr>
            <a:xfrm>
              <a:off x="3999" y="2003"/>
              <a:ext cx="22" cy="23"/>
            </a:xfrm>
            <a:custGeom>
              <a:avLst/>
              <a:gdLst/>
              <a:ahLst/>
              <a:cxnLst/>
              <a:rect l="l" t="t" r="r" b="b"/>
              <a:pathLst>
                <a:path w="22" h="23" extrusionOk="0">
                  <a:moveTo>
                    <a:pt x="0" y="11"/>
                  </a:moveTo>
                  <a:lnTo>
                    <a:pt x="2" y="16"/>
                  </a:lnTo>
                  <a:lnTo>
                    <a:pt x="4" y="20"/>
                  </a:lnTo>
                  <a:lnTo>
                    <a:pt x="7" y="21"/>
                  </a:lnTo>
                  <a:lnTo>
                    <a:pt x="12" y="23"/>
                  </a:lnTo>
                  <a:lnTo>
                    <a:pt x="15" y="21"/>
                  </a:lnTo>
                  <a:lnTo>
                    <a:pt x="18" y="20"/>
                  </a:lnTo>
                  <a:lnTo>
                    <a:pt x="20" y="16"/>
                  </a:lnTo>
                  <a:lnTo>
                    <a:pt x="22" y="11"/>
                  </a:lnTo>
                  <a:lnTo>
                    <a:pt x="20" y="6"/>
                  </a:lnTo>
                  <a:lnTo>
                    <a:pt x="18" y="3"/>
                  </a:lnTo>
                  <a:lnTo>
                    <a:pt x="15" y="1"/>
                  </a:lnTo>
                  <a:lnTo>
                    <a:pt x="12" y="0"/>
                  </a:lnTo>
                  <a:lnTo>
                    <a:pt x="7" y="1"/>
                  </a:lnTo>
                  <a:lnTo>
                    <a:pt x="4" y="3"/>
                  </a:lnTo>
                  <a:lnTo>
                    <a:pt x="2" y="6"/>
                  </a:lnTo>
                  <a:lnTo>
                    <a:pt x="0" y="1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53" name="Google Shape;3053;p58"/>
            <p:cNvSpPr/>
            <p:nvPr/>
          </p:nvSpPr>
          <p:spPr>
            <a:xfrm>
              <a:off x="3996" y="2071"/>
              <a:ext cx="23" cy="23"/>
            </a:xfrm>
            <a:custGeom>
              <a:avLst/>
              <a:gdLst/>
              <a:ahLst/>
              <a:cxnLst/>
              <a:rect l="l" t="t" r="r" b="b"/>
              <a:pathLst>
                <a:path w="23" h="23" extrusionOk="0">
                  <a:moveTo>
                    <a:pt x="0" y="11"/>
                  </a:moveTo>
                  <a:lnTo>
                    <a:pt x="2" y="16"/>
                  </a:lnTo>
                  <a:lnTo>
                    <a:pt x="3" y="20"/>
                  </a:lnTo>
                  <a:lnTo>
                    <a:pt x="7" y="21"/>
                  </a:lnTo>
                  <a:lnTo>
                    <a:pt x="12" y="23"/>
                  </a:lnTo>
                  <a:lnTo>
                    <a:pt x="16" y="21"/>
                  </a:lnTo>
                  <a:lnTo>
                    <a:pt x="20" y="20"/>
                  </a:lnTo>
                  <a:lnTo>
                    <a:pt x="21" y="16"/>
                  </a:lnTo>
                  <a:lnTo>
                    <a:pt x="23" y="11"/>
                  </a:lnTo>
                  <a:lnTo>
                    <a:pt x="21" y="6"/>
                  </a:lnTo>
                  <a:lnTo>
                    <a:pt x="20" y="3"/>
                  </a:lnTo>
                  <a:lnTo>
                    <a:pt x="16" y="1"/>
                  </a:lnTo>
                  <a:lnTo>
                    <a:pt x="12" y="0"/>
                  </a:lnTo>
                  <a:lnTo>
                    <a:pt x="7" y="1"/>
                  </a:lnTo>
                  <a:lnTo>
                    <a:pt x="3" y="3"/>
                  </a:lnTo>
                  <a:lnTo>
                    <a:pt x="2" y="6"/>
                  </a:lnTo>
                  <a:lnTo>
                    <a:pt x="0" y="1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54" name="Google Shape;3054;p58"/>
            <p:cNvSpPr/>
            <p:nvPr/>
          </p:nvSpPr>
          <p:spPr>
            <a:xfrm>
              <a:off x="3994" y="2138"/>
              <a:ext cx="22" cy="24"/>
            </a:xfrm>
            <a:custGeom>
              <a:avLst/>
              <a:gdLst/>
              <a:ahLst/>
              <a:cxnLst/>
              <a:rect l="l" t="t" r="r" b="b"/>
              <a:pathLst>
                <a:path w="22" h="24" extrusionOk="0">
                  <a:moveTo>
                    <a:pt x="0" y="12"/>
                  </a:moveTo>
                  <a:lnTo>
                    <a:pt x="2" y="17"/>
                  </a:lnTo>
                  <a:lnTo>
                    <a:pt x="4" y="20"/>
                  </a:lnTo>
                  <a:lnTo>
                    <a:pt x="7" y="22"/>
                  </a:lnTo>
                  <a:lnTo>
                    <a:pt x="10" y="24"/>
                  </a:lnTo>
                  <a:lnTo>
                    <a:pt x="15" y="22"/>
                  </a:lnTo>
                  <a:lnTo>
                    <a:pt x="18" y="20"/>
                  </a:lnTo>
                  <a:lnTo>
                    <a:pt x="20" y="17"/>
                  </a:lnTo>
                  <a:lnTo>
                    <a:pt x="22" y="12"/>
                  </a:lnTo>
                  <a:lnTo>
                    <a:pt x="20" y="7"/>
                  </a:lnTo>
                  <a:lnTo>
                    <a:pt x="18" y="4"/>
                  </a:lnTo>
                  <a:lnTo>
                    <a:pt x="15" y="2"/>
                  </a:lnTo>
                  <a:lnTo>
                    <a:pt x="10" y="0"/>
                  </a:lnTo>
                  <a:lnTo>
                    <a:pt x="7" y="2"/>
                  </a:lnTo>
                  <a:lnTo>
                    <a:pt x="4" y="4"/>
                  </a:lnTo>
                  <a:lnTo>
                    <a:pt x="2" y="7"/>
                  </a:lnTo>
                  <a:lnTo>
                    <a:pt x="0" y="1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55" name="Google Shape;3055;p58"/>
            <p:cNvSpPr/>
            <p:nvPr/>
          </p:nvSpPr>
          <p:spPr>
            <a:xfrm>
              <a:off x="3991" y="2206"/>
              <a:ext cx="23" cy="22"/>
            </a:xfrm>
            <a:custGeom>
              <a:avLst/>
              <a:gdLst/>
              <a:ahLst/>
              <a:cxnLst/>
              <a:rect l="l" t="t" r="r" b="b"/>
              <a:pathLst>
                <a:path w="23" h="22" extrusionOk="0">
                  <a:moveTo>
                    <a:pt x="0" y="12"/>
                  </a:moveTo>
                  <a:lnTo>
                    <a:pt x="2" y="15"/>
                  </a:lnTo>
                  <a:lnTo>
                    <a:pt x="3" y="19"/>
                  </a:lnTo>
                  <a:lnTo>
                    <a:pt x="7" y="20"/>
                  </a:lnTo>
                  <a:lnTo>
                    <a:pt x="12" y="22"/>
                  </a:lnTo>
                  <a:lnTo>
                    <a:pt x="17" y="20"/>
                  </a:lnTo>
                  <a:lnTo>
                    <a:pt x="20" y="19"/>
                  </a:lnTo>
                  <a:lnTo>
                    <a:pt x="21" y="15"/>
                  </a:lnTo>
                  <a:lnTo>
                    <a:pt x="23" y="12"/>
                  </a:lnTo>
                  <a:lnTo>
                    <a:pt x="21" y="7"/>
                  </a:lnTo>
                  <a:lnTo>
                    <a:pt x="20" y="4"/>
                  </a:lnTo>
                  <a:lnTo>
                    <a:pt x="17" y="2"/>
                  </a:lnTo>
                  <a:lnTo>
                    <a:pt x="12" y="0"/>
                  </a:lnTo>
                  <a:lnTo>
                    <a:pt x="7" y="2"/>
                  </a:lnTo>
                  <a:lnTo>
                    <a:pt x="3" y="4"/>
                  </a:lnTo>
                  <a:lnTo>
                    <a:pt x="2" y="7"/>
                  </a:lnTo>
                  <a:lnTo>
                    <a:pt x="0" y="1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56" name="Google Shape;3056;p58"/>
            <p:cNvSpPr/>
            <p:nvPr/>
          </p:nvSpPr>
          <p:spPr>
            <a:xfrm>
              <a:off x="3988" y="2273"/>
              <a:ext cx="23" cy="23"/>
            </a:xfrm>
            <a:custGeom>
              <a:avLst/>
              <a:gdLst/>
              <a:ahLst/>
              <a:cxnLst/>
              <a:rect l="l" t="t" r="r" b="b"/>
              <a:pathLst>
                <a:path w="23" h="23" extrusionOk="0">
                  <a:moveTo>
                    <a:pt x="0" y="11"/>
                  </a:moveTo>
                  <a:lnTo>
                    <a:pt x="1" y="16"/>
                  </a:lnTo>
                  <a:lnTo>
                    <a:pt x="3" y="19"/>
                  </a:lnTo>
                  <a:lnTo>
                    <a:pt x="6" y="21"/>
                  </a:lnTo>
                  <a:lnTo>
                    <a:pt x="11" y="23"/>
                  </a:lnTo>
                  <a:lnTo>
                    <a:pt x="16" y="21"/>
                  </a:lnTo>
                  <a:lnTo>
                    <a:pt x="20" y="19"/>
                  </a:lnTo>
                  <a:lnTo>
                    <a:pt x="21" y="16"/>
                  </a:lnTo>
                  <a:lnTo>
                    <a:pt x="23" y="11"/>
                  </a:lnTo>
                  <a:lnTo>
                    <a:pt x="21" y="6"/>
                  </a:lnTo>
                  <a:lnTo>
                    <a:pt x="20" y="3"/>
                  </a:lnTo>
                  <a:lnTo>
                    <a:pt x="16" y="1"/>
                  </a:lnTo>
                  <a:lnTo>
                    <a:pt x="11" y="0"/>
                  </a:lnTo>
                  <a:lnTo>
                    <a:pt x="6" y="1"/>
                  </a:lnTo>
                  <a:lnTo>
                    <a:pt x="3" y="3"/>
                  </a:lnTo>
                  <a:lnTo>
                    <a:pt x="1" y="6"/>
                  </a:lnTo>
                  <a:lnTo>
                    <a:pt x="0" y="1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57" name="Google Shape;3057;p58"/>
            <p:cNvSpPr/>
            <p:nvPr/>
          </p:nvSpPr>
          <p:spPr>
            <a:xfrm>
              <a:off x="3940" y="1854"/>
              <a:ext cx="23" cy="23"/>
            </a:xfrm>
            <a:custGeom>
              <a:avLst/>
              <a:gdLst/>
              <a:ahLst/>
              <a:cxnLst/>
              <a:rect l="l" t="t" r="r" b="b"/>
              <a:pathLst>
                <a:path w="23" h="23" extrusionOk="0">
                  <a:moveTo>
                    <a:pt x="0" y="12"/>
                  </a:moveTo>
                  <a:lnTo>
                    <a:pt x="1" y="16"/>
                  </a:lnTo>
                  <a:lnTo>
                    <a:pt x="3" y="20"/>
                  </a:lnTo>
                  <a:lnTo>
                    <a:pt x="6" y="21"/>
                  </a:lnTo>
                  <a:lnTo>
                    <a:pt x="11" y="23"/>
                  </a:lnTo>
                  <a:lnTo>
                    <a:pt x="16" y="23"/>
                  </a:lnTo>
                  <a:lnTo>
                    <a:pt x="20" y="21"/>
                  </a:lnTo>
                  <a:lnTo>
                    <a:pt x="21" y="18"/>
                  </a:lnTo>
                  <a:lnTo>
                    <a:pt x="23" y="13"/>
                  </a:lnTo>
                  <a:lnTo>
                    <a:pt x="23" y="8"/>
                  </a:lnTo>
                  <a:lnTo>
                    <a:pt x="21" y="5"/>
                  </a:lnTo>
                  <a:lnTo>
                    <a:pt x="18" y="2"/>
                  </a:lnTo>
                  <a:lnTo>
                    <a:pt x="13" y="0"/>
                  </a:lnTo>
                  <a:lnTo>
                    <a:pt x="8" y="2"/>
                  </a:lnTo>
                  <a:lnTo>
                    <a:pt x="5" y="3"/>
                  </a:lnTo>
                  <a:lnTo>
                    <a:pt x="1" y="7"/>
                  </a:lnTo>
                  <a:lnTo>
                    <a:pt x="0" y="1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58" name="Google Shape;3058;p58"/>
            <p:cNvSpPr/>
            <p:nvPr/>
          </p:nvSpPr>
          <p:spPr>
            <a:xfrm>
              <a:off x="3931" y="1922"/>
              <a:ext cx="24" cy="23"/>
            </a:xfrm>
            <a:custGeom>
              <a:avLst/>
              <a:gdLst/>
              <a:ahLst/>
              <a:cxnLst/>
              <a:rect l="l" t="t" r="r" b="b"/>
              <a:pathLst>
                <a:path w="24" h="23" extrusionOk="0">
                  <a:moveTo>
                    <a:pt x="0" y="10"/>
                  </a:moveTo>
                  <a:lnTo>
                    <a:pt x="0" y="15"/>
                  </a:lnTo>
                  <a:lnTo>
                    <a:pt x="2" y="18"/>
                  </a:lnTo>
                  <a:lnTo>
                    <a:pt x="5" y="21"/>
                  </a:lnTo>
                  <a:lnTo>
                    <a:pt x="10" y="23"/>
                  </a:lnTo>
                  <a:lnTo>
                    <a:pt x="15" y="21"/>
                  </a:lnTo>
                  <a:lnTo>
                    <a:pt x="19" y="20"/>
                  </a:lnTo>
                  <a:lnTo>
                    <a:pt x="22" y="16"/>
                  </a:lnTo>
                  <a:lnTo>
                    <a:pt x="24" y="13"/>
                  </a:lnTo>
                  <a:lnTo>
                    <a:pt x="22" y="8"/>
                  </a:lnTo>
                  <a:lnTo>
                    <a:pt x="20" y="3"/>
                  </a:lnTo>
                  <a:lnTo>
                    <a:pt x="17" y="1"/>
                  </a:lnTo>
                  <a:lnTo>
                    <a:pt x="12" y="0"/>
                  </a:lnTo>
                  <a:lnTo>
                    <a:pt x="7" y="0"/>
                  </a:lnTo>
                  <a:lnTo>
                    <a:pt x="4" y="1"/>
                  </a:lnTo>
                  <a:lnTo>
                    <a:pt x="2" y="5"/>
                  </a:lnTo>
                  <a:lnTo>
                    <a:pt x="0"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59" name="Google Shape;3059;p58"/>
            <p:cNvSpPr/>
            <p:nvPr/>
          </p:nvSpPr>
          <p:spPr>
            <a:xfrm>
              <a:off x="3922" y="1988"/>
              <a:ext cx="23" cy="23"/>
            </a:xfrm>
            <a:custGeom>
              <a:avLst/>
              <a:gdLst/>
              <a:ahLst/>
              <a:cxnLst/>
              <a:rect l="l" t="t" r="r" b="b"/>
              <a:pathLst>
                <a:path w="23" h="23" extrusionOk="0">
                  <a:moveTo>
                    <a:pt x="0" y="12"/>
                  </a:moveTo>
                  <a:lnTo>
                    <a:pt x="0" y="16"/>
                  </a:lnTo>
                  <a:lnTo>
                    <a:pt x="3" y="20"/>
                  </a:lnTo>
                  <a:lnTo>
                    <a:pt x="4" y="21"/>
                  </a:lnTo>
                  <a:lnTo>
                    <a:pt x="9" y="23"/>
                  </a:lnTo>
                  <a:lnTo>
                    <a:pt x="14" y="23"/>
                  </a:lnTo>
                  <a:lnTo>
                    <a:pt x="18" y="21"/>
                  </a:lnTo>
                  <a:lnTo>
                    <a:pt x="21" y="18"/>
                  </a:lnTo>
                  <a:lnTo>
                    <a:pt x="23" y="13"/>
                  </a:lnTo>
                  <a:lnTo>
                    <a:pt x="21" y="8"/>
                  </a:lnTo>
                  <a:lnTo>
                    <a:pt x="19" y="5"/>
                  </a:lnTo>
                  <a:lnTo>
                    <a:pt x="16" y="2"/>
                  </a:lnTo>
                  <a:lnTo>
                    <a:pt x="13" y="0"/>
                  </a:lnTo>
                  <a:lnTo>
                    <a:pt x="8" y="2"/>
                  </a:lnTo>
                  <a:lnTo>
                    <a:pt x="4" y="3"/>
                  </a:lnTo>
                  <a:lnTo>
                    <a:pt x="1" y="7"/>
                  </a:lnTo>
                  <a:lnTo>
                    <a:pt x="0" y="1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60" name="Google Shape;3060;p58"/>
            <p:cNvSpPr/>
            <p:nvPr/>
          </p:nvSpPr>
          <p:spPr>
            <a:xfrm>
              <a:off x="3912" y="2056"/>
              <a:ext cx="23" cy="23"/>
            </a:xfrm>
            <a:custGeom>
              <a:avLst/>
              <a:gdLst/>
              <a:ahLst/>
              <a:cxnLst/>
              <a:rect l="l" t="t" r="r" b="b"/>
              <a:pathLst>
                <a:path w="23" h="23" extrusionOk="0">
                  <a:moveTo>
                    <a:pt x="0" y="10"/>
                  </a:moveTo>
                  <a:lnTo>
                    <a:pt x="0" y="15"/>
                  </a:lnTo>
                  <a:lnTo>
                    <a:pt x="3" y="18"/>
                  </a:lnTo>
                  <a:lnTo>
                    <a:pt x="5" y="21"/>
                  </a:lnTo>
                  <a:lnTo>
                    <a:pt x="10" y="23"/>
                  </a:lnTo>
                  <a:lnTo>
                    <a:pt x="14" y="23"/>
                  </a:lnTo>
                  <a:lnTo>
                    <a:pt x="19" y="20"/>
                  </a:lnTo>
                  <a:lnTo>
                    <a:pt x="21" y="18"/>
                  </a:lnTo>
                  <a:lnTo>
                    <a:pt x="23" y="13"/>
                  </a:lnTo>
                  <a:lnTo>
                    <a:pt x="23" y="8"/>
                  </a:lnTo>
                  <a:lnTo>
                    <a:pt x="21" y="3"/>
                  </a:lnTo>
                  <a:lnTo>
                    <a:pt x="18" y="1"/>
                  </a:lnTo>
                  <a:lnTo>
                    <a:pt x="13" y="0"/>
                  </a:lnTo>
                  <a:lnTo>
                    <a:pt x="8" y="0"/>
                  </a:lnTo>
                  <a:lnTo>
                    <a:pt x="5" y="1"/>
                  </a:lnTo>
                  <a:lnTo>
                    <a:pt x="1" y="5"/>
                  </a:lnTo>
                  <a:lnTo>
                    <a:pt x="0"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61" name="Google Shape;3061;p58"/>
            <p:cNvSpPr/>
            <p:nvPr/>
          </p:nvSpPr>
          <p:spPr>
            <a:xfrm>
              <a:off x="3902" y="2124"/>
              <a:ext cx="23" cy="21"/>
            </a:xfrm>
            <a:custGeom>
              <a:avLst/>
              <a:gdLst/>
              <a:ahLst/>
              <a:cxnLst/>
              <a:rect l="l" t="t" r="r" b="b"/>
              <a:pathLst>
                <a:path w="23" h="21" extrusionOk="0">
                  <a:moveTo>
                    <a:pt x="0" y="10"/>
                  </a:moveTo>
                  <a:lnTo>
                    <a:pt x="1" y="14"/>
                  </a:lnTo>
                  <a:lnTo>
                    <a:pt x="3" y="18"/>
                  </a:lnTo>
                  <a:lnTo>
                    <a:pt x="6" y="19"/>
                  </a:lnTo>
                  <a:lnTo>
                    <a:pt x="11" y="21"/>
                  </a:lnTo>
                  <a:lnTo>
                    <a:pt x="15" y="21"/>
                  </a:lnTo>
                  <a:lnTo>
                    <a:pt x="20" y="19"/>
                  </a:lnTo>
                  <a:lnTo>
                    <a:pt x="21" y="16"/>
                  </a:lnTo>
                  <a:lnTo>
                    <a:pt x="23" y="11"/>
                  </a:lnTo>
                  <a:lnTo>
                    <a:pt x="23" y="6"/>
                  </a:lnTo>
                  <a:lnTo>
                    <a:pt x="21" y="3"/>
                  </a:lnTo>
                  <a:lnTo>
                    <a:pt x="18" y="1"/>
                  </a:lnTo>
                  <a:lnTo>
                    <a:pt x="13" y="0"/>
                  </a:lnTo>
                  <a:lnTo>
                    <a:pt x="8" y="0"/>
                  </a:lnTo>
                  <a:lnTo>
                    <a:pt x="5" y="1"/>
                  </a:lnTo>
                  <a:lnTo>
                    <a:pt x="1" y="5"/>
                  </a:lnTo>
                  <a:lnTo>
                    <a:pt x="0"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62" name="Google Shape;3062;p58"/>
            <p:cNvSpPr/>
            <p:nvPr/>
          </p:nvSpPr>
          <p:spPr>
            <a:xfrm>
              <a:off x="3893" y="2190"/>
              <a:ext cx="22" cy="23"/>
            </a:xfrm>
            <a:custGeom>
              <a:avLst/>
              <a:gdLst/>
              <a:ahLst/>
              <a:cxnLst/>
              <a:rect l="l" t="t" r="r" b="b"/>
              <a:pathLst>
                <a:path w="22" h="23" extrusionOk="0">
                  <a:moveTo>
                    <a:pt x="0" y="10"/>
                  </a:moveTo>
                  <a:lnTo>
                    <a:pt x="0" y="15"/>
                  </a:lnTo>
                  <a:lnTo>
                    <a:pt x="2" y="18"/>
                  </a:lnTo>
                  <a:lnTo>
                    <a:pt x="5" y="21"/>
                  </a:lnTo>
                  <a:lnTo>
                    <a:pt x="10" y="23"/>
                  </a:lnTo>
                  <a:lnTo>
                    <a:pt x="15" y="23"/>
                  </a:lnTo>
                  <a:lnTo>
                    <a:pt x="19" y="20"/>
                  </a:lnTo>
                  <a:lnTo>
                    <a:pt x="20" y="18"/>
                  </a:lnTo>
                  <a:lnTo>
                    <a:pt x="22" y="13"/>
                  </a:lnTo>
                  <a:lnTo>
                    <a:pt x="22" y="8"/>
                  </a:lnTo>
                  <a:lnTo>
                    <a:pt x="20" y="3"/>
                  </a:lnTo>
                  <a:lnTo>
                    <a:pt x="17" y="1"/>
                  </a:lnTo>
                  <a:lnTo>
                    <a:pt x="12" y="0"/>
                  </a:lnTo>
                  <a:lnTo>
                    <a:pt x="7" y="0"/>
                  </a:lnTo>
                  <a:lnTo>
                    <a:pt x="4" y="1"/>
                  </a:lnTo>
                  <a:lnTo>
                    <a:pt x="2" y="5"/>
                  </a:lnTo>
                  <a:lnTo>
                    <a:pt x="0"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63" name="Google Shape;3063;p58"/>
            <p:cNvSpPr/>
            <p:nvPr/>
          </p:nvSpPr>
          <p:spPr>
            <a:xfrm>
              <a:off x="3883" y="2256"/>
              <a:ext cx="24" cy="21"/>
            </a:xfrm>
            <a:custGeom>
              <a:avLst/>
              <a:gdLst/>
              <a:ahLst/>
              <a:cxnLst/>
              <a:rect l="l" t="t" r="r" b="b"/>
              <a:pathLst>
                <a:path w="24" h="21" extrusionOk="0">
                  <a:moveTo>
                    <a:pt x="0" y="10"/>
                  </a:moveTo>
                  <a:lnTo>
                    <a:pt x="0" y="15"/>
                  </a:lnTo>
                  <a:lnTo>
                    <a:pt x="2" y="18"/>
                  </a:lnTo>
                  <a:lnTo>
                    <a:pt x="5" y="20"/>
                  </a:lnTo>
                  <a:lnTo>
                    <a:pt x="10" y="21"/>
                  </a:lnTo>
                  <a:lnTo>
                    <a:pt x="15" y="21"/>
                  </a:lnTo>
                  <a:lnTo>
                    <a:pt x="19" y="20"/>
                  </a:lnTo>
                  <a:lnTo>
                    <a:pt x="22" y="17"/>
                  </a:lnTo>
                  <a:lnTo>
                    <a:pt x="24" y="12"/>
                  </a:lnTo>
                  <a:lnTo>
                    <a:pt x="22" y="7"/>
                  </a:lnTo>
                  <a:lnTo>
                    <a:pt x="20" y="3"/>
                  </a:lnTo>
                  <a:lnTo>
                    <a:pt x="17" y="2"/>
                  </a:lnTo>
                  <a:lnTo>
                    <a:pt x="12" y="0"/>
                  </a:lnTo>
                  <a:lnTo>
                    <a:pt x="9" y="0"/>
                  </a:lnTo>
                  <a:lnTo>
                    <a:pt x="4" y="2"/>
                  </a:lnTo>
                  <a:lnTo>
                    <a:pt x="2" y="5"/>
                  </a:lnTo>
                  <a:lnTo>
                    <a:pt x="0"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64" name="Google Shape;3064;p58"/>
            <p:cNvSpPr txBox="1"/>
            <p:nvPr/>
          </p:nvSpPr>
          <p:spPr>
            <a:xfrm>
              <a:off x="3888" y="2643"/>
              <a:ext cx="70" cy="81"/>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65" name="Google Shape;3065;p58"/>
            <p:cNvSpPr/>
            <p:nvPr/>
          </p:nvSpPr>
          <p:spPr>
            <a:xfrm>
              <a:off x="4218" y="1995"/>
              <a:ext cx="344" cy="754"/>
            </a:xfrm>
            <a:custGeom>
              <a:avLst/>
              <a:gdLst/>
              <a:ahLst/>
              <a:cxnLst/>
              <a:rect l="l" t="t" r="r" b="b"/>
              <a:pathLst>
                <a:path w="344" h="754" extrusionOk="0">
                  <a:moveTo>
                    <a:pt x="322" y="630"/>
                  </a:moveTo>
                  <a:lnTo>
                    <a:pt x="322" y="279"/>
                  </a:lnTo>
                  <a:lnTo>
                    <a:pt x="316" y="279"/>
                  </a:lnTo>
                  <a:lnTo>
                    <a:pt x="314" y="180"/>
                  </a:lnTo>
                  <a:lnTo>
                    <a:pt x="307" y="180"/>
                  </a:lnTo>
                  <a:lnTo>
                    <a:pt x="307" y="71"/>
                  </a:lnTo>
                  <a:lnTo>
                    <a:pt x="306" y="57"/>
                  </a:lnTo>
                  <a:lnTo>
                    <a:pt x="304" y="46"/>
                  </a:lnTo>
                  <a:lnTo>
                    <a:pt x="299" y="34"/>
                  </a:lnTo>
                  <a:lnTo>
                    <a:pt x="294" y="23"/>
                  </a:lnTo>
                  <a:lnTo>
                    <a:pt x="286" y="13"/>
                  </a:lnTo>
                  <a:lnTo>
                    <a:pt x="276" y="6"/>
                  </a:lnTo>
                  <a:lnTo>
                    <a:pt x="266" y="1"/>
                  </a:lnTo>
                  <a:lnTo>
                    <a:pt x="253" y="0"/>
                  </a:lnTo>
                  <a:lnTo>
                    <a:pt x="216" y="0"/>
                  </a:lnTo>
                  <a:lnTo>
                    <a:pt x="215" y="0"/>
                  </a:lnTo>
                  <a:lnTo>
                    <a:pt x="213" y="1"/>
                  </a:lnTo>
                  <a:lnTo>
                    <a:pt x="198" y="6"/>
                  </a:lnTo>
                  <a:lnTo>
                    <a:pt x="183" y="19"/>
                  </a:lnTo>
                  <a:lnTo>
                    <a:pt x="170" y="39"/>
                  </a:lnTo>
                  <a:lnTo>
                    <a:pt x="165" y="71"/>
                  </a:lnTo>
                  <a:lnTo>
                    <a:pt x="203" y="71"/>
                  </a:lnTo>
                  <a:lnTo>
                    <a:pt x="205" y="56"/>
                  </a:lnTo>
                  <a:lnTo>
                    <a:pt x="210" y="48"/>
                  </a:lnTo>
                  <a:lnTo>
                    <a:pt x="215" y="41"/>
                  </a:lnTo>
                  <a:lnTo>
                    <a:pt x="220" y="39"/>
                  </a:lnTo>
                  <a:lnTo>
                    <a:pt x="253" y="39"/>
                  </a:lnTo>
                  <a:lnTo>
                    <a:pt x="261" y="44"/>
                  </a:lnTo>
                  <a:lnTo>
                    <a:pt x="266" y="54"/>
                  </a:lnTo>
                  <a:lnTo>
                    <a:pt x="268" y="66"/>
                  </a:lnTo>
                  <a:lnTo>
                    <a:pt x="268" y="71"/>
                  </a:lnTo>
                  <a:lnTo>
                    <a:pt x="268" y="77"/>
                  </a:lnTo>
                  <a:lnTo>
                    <a:pt x="268" y="94"/>
                  </a:lnTo>
                  <a:lnTo>
                    <a:pt x="268" y="115"/>
                  </a:lnTo>
                  <a:lnTo>
                    <a:pt x="268" y="142"/>
                  </a:lnTo>
                  <a:lnTo>
                    <a:pt x="236" y="142"/>
                  </a:lnTo>
                  <a:lnTo>
                    <a:pt x="236" y="168"/>
                  </a:lnTo>
                  <a:lnTo>
                    <a:pt x="11" y="168"/>
                  </a:lnTo>
                  <a:lnTo>
                    <a:pt x="11" y="210"/>
                  </a:lnTo>
                  <a:lnTo>
                    <a:pt x="36" y="210"/>
                  </a:lnTo>
                  <a:lnTo>
                    <a:pt x="51" y="254"/>
                  </a:lnTo>
                  <a:lnTo>
                    <a:pt x="72" y="287"/>
                  </a:lnTo>
                  <a:lnTo>
                    <a:pt x="96" y="311"/>
                  </a:lnTo>
                  <a:lnTo>
                    <a:pt x="120" y="327"/>
                  </a:lnTo>
                  <a:lnTo>
                    <a:pt x="145" y="339"/>
                  </a:lnTo>
                  <a:lnTo>
                    <a:pt x="167" y="344"/>
                  </a:lnTo>
                  <a:lnTo>
                    <a:pt x="183" y="347"/>
                  </a:lnTo>
                  <a:lnTo>
                    <a:pt x="195" y="347"/>
                  </a:lnTo>
                  <a:lnTo>
                    <a:pt x="195" y="574"/>
                  </a:lnTo>
                  <a:lnTo>
                    <a:pt x="173" y="575"/>
                  </a:lnTo>
                  <a:lnTo>
                    <a:pt x="149" y="580"/>
                  </a:lnTo>
                  <a:lnTo>
                    <a:pt x="119" y="587"/>
                  </a:lnTo>
                  <a:lnTo>
                    <a:pt x="91" y="598"/>
                  </a:lnTo>
                  <a:lnTo>
                    <a:pt x="61" y="613"/>
                  </a:lnTo>
                  <a:lnTo>
                    <a:pt x="36" y="635"/>
                  </a:lnTo>
                  <a:lnTo>
                    <a:pt x="15" y="661"/>
                  </a:lnTo>
                  <a:lnTo>
                    <a:pt x="0" y="694"/>
                  </a:lnTo>
                  <a:lnTo>
                    <a:pt x="29" y="694"/>
                  </a:lnTo>
                  <a:lnTo>
                    <a:pt x="36" y="709"/>
                  </a:lnTo>
                  <a:lnTo>
                    <a:pt x="48" y="723"/>
                  </a:lnTo>
                  <a:lnTo>
                    <a:pt x="64" y="732"/>
                  </a:lnTo>
                  <a:lnTo>
                    <a:pt x="84" y="741"/>
                  </a:lnTo>
                  <a:lnTo>
                    <a:pt x="106" y="746"/>
                  </a:lnTo>
                  <a:lnTo>
                    <a:pt x="130" y="751"/>
                  </a:lnTo>
                  <a:lnTo>
                    <a:pt x="157" y="754"/>
                  </a:lnTo>
                  <a:lnTo>
                    <a:pt x="187" y="754"/>
                  </a:lnTo>
                  <a:lnTo>
                    <a:pt x="218" y="752"/>
                  </a:lnTo>
                  <a:lnTo>
                    <a:pt x="248" y="749"/>
                  </a:lnTo>
                  <a:lnTo>
                    <a:pt x="274" y="744"/>
                  </a:lnTo>
                  <a:lnTo>
                    <a:pt x="297" y="736"/>
                  </a:lnTo>
                  <a:lnTo>
                    <a:pt x="317" y="726"/>
                  </a:lnTo>
                  <a:lnTo>
                    <a:pt x="332" y="714"/>
                  </a:lnTo>
                  <a:lnTo>
                    <a:pt x="340" y="698"/>
                  </a:lnTo>
                  <a:lnTo>
                    <a:pt x="344" y="680"/>
                  </a:lnTo>
                  <a:lnTo>
                    <a:pt x="342" y="666"/>
                  </a:lnTo>
                  <a:lnTo>
                    <a:pt x="339" y="653"/>
                  </a:lnTo>
                  <a:lnTo>
                    <a:pt x="332" y="641"/>
                  </a:lnTo>
                  <a:lnTo>
                    <a:pt x="322" y="6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3069"/>
        <p:cNvGrpSpPr/>
        <p:nvPr/>
      </p:nvGrpSpPr>
      <p:grpSpPr>
        <a:xfrm>
          <a:off x="0" y="0"/>
          <a:ext cx="0" cy="0"/>
          <a:chOff x="0" y="0"/>
          <a:chExt cx="0" cy="0"/>
        </a:xfrm>
      </p:grpSpPr>
      <p:sp>
        <p:nvSpPr>
          <p:cNvPr id="3070" name="Google Shape;3070;p59"/>
          <p:cNvSpPr txBox="1">
            <a:spLocks noGrp="1"/>
          </p:cNvSpPr>
          <p:nvPr>
            <p:ph type="title"/>
          </p:nvPr>
        </p:nvSpPr>
        <p:spPr>
          <a:xfrm>
            <a:off x="457200" y="285750"/>
            <a:ext cx="8229600" cy="15240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RESIDENT PLACEMENT</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3071" name="Google Shape;3071;p59"/>
          <p:cNvSpPr txBox="1"/>
          <p:nvPr/>
        </p:nvSpPr>
        <p:spPr>
          <a:xfrm>
            <a:off x="471487" y="2371725"/>
            <a:ext cx="5305425" cy="3387725"/>
          </a:xfrm>
          <a:prstGeom prst="rect">
            <a:avLst/>
          </a:prstGeom>
          <a:noFill/>
          <a:ln>
            <a:noFill/>
          </a:ln>
        </p:spPr>
        <p:txBody>
          <a:bodyPr spcFirstLastPara="1" wrap="square" lIns="91425" tIns="45700" rIns="91425" bIns="45700" anchor="t" anchorCtr="0">
            <a:spAutoFit/>
          </a:bodyPr>
          <a:lstStyle/>
          <a:p>
            <a:pPr marL="350837" marR="0" lvl="0" indent="-350837"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If a private room is not available, consult with infection control professionals regarding resident placement or other alternatives</a:t>
            </a:r>
            <a:endParaRPr/>
          </a:p>
        </p:txBody>
      </p:sp>
      <p:grpSp>
        <p:nvGrpSpPr>
          <p:cNvPr id="3072" name="Google Shape;3072;p59"/>
          <p:cNvGrpSpPr/>
          <p:nvPr/>
        </p:nvGrpSpPr>
        <p:grpSpPr>
          <a:xfrm>
            <a:off x="6064250" y="2898775"/>
            <a:ext cx="2576512" cy="2574925"/>
            <a:chOff x="1334" y="1048"/>
            <a:chExt cx="3092" cy="2966"/>
          </a:xfrm>
        </p:grpSpPr>
        <p:grpSp>
          <p:nvGrpSpPr>
            <p:cNvPr id="3073" name="Google Shape;3073;p59"/>
            <p:cNvGrpSpPr/>
            <p:nvPr/>
          </p:nvGrpSpPr>
          <p:grpSpPr>
            <a:xfrm>
              <a:off x="1334" y="1048"/>
              <a:ext cx="3092" cy="2966"/>
              <a:chOff x="1334" y="1048"/>
              <a:chExt cx="3092" cy="2966"/>
            </a:xfrm>
          </p:grpSpPr>
          <p:sp>
            <p:nvSpPr>
              <p:cNvPr id="3074" name="Google Shape;3074;p59"/>
              <p:cNvSpPr/>
              <p:nvPr/>
            </p:nvSpPr>
            <p:spPr>
              <a:xfrm>
                <a:off x="1334" y="1048"/>
                <a:ext cx="3092" cy="2966"/>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75" name="Google Shape;3075;p59"/>
              <p:cNvSpPr/>
              <p:nvPr/>
            </p:nvSpPr>
            <p:spPr>
              <a:xfrm>
                <a:off x="1334" y="1048"/>
                <a:ext cx="3092" cy="2966"/>
              </a:xfrm>
              <a:custGeom>
                <a:avLst/>
                <a:gdLst/>
                <a:ahLst/>
                <a:cxnLst/>
                <a:rect l="l" t="t" r="r" b="b"/>
                <a:pathLst>
                  <a:path w="9277" h="8898" extrusionOk="0">
                    <a:moveTo>
                      <a:pt x="2197" y="8898"/>
                    </a:moveTo>
                    <a:lnTo>
                      <a:pt x="759" y="8682"/>
                    </a:lnTo>
                    <a:lnTo>
                      <a:pt x="208" y="8236"/>
                    </a:lnTo>
                    <a:lnTo>
                      <a:pt x="41" y="7635"/>
                    </a:lnTo>
                    <a:lnTo>
                      <a:pt x="41" y="7140"/>
                    </a:lnTo>
                    <a:lnTo>
                      <a:pt x="36" y="6929"/>
                    </a:lnTo>
                    <a:lnTo>
                      <a:pt x="31" y="6718"/>
                    </a:lnTo>
                    <a:lnTo>
                      <a:pt x="28" y="6506"/>
                    </a:lnTo>
                    <a:lnTo>
                      <a:pt x="23" y="6295"/>
                    </a:lnTo>
                    <a:lnTo>
                      <a:pt x="19" y="6084"/>
                    </a:lnTo>
                    <a:lnTo>
                      <a:pt x="14" y="5873"/>
                    </a:lnTo>
                    <a:lnTo>
                      <a:pt x="11" y="5663"/>
                    </a:lnTo>
                    <a:lnTo>
                      <a:pt x="8" y="5452"/>
                    </a:lnTo>
                    <a:lnTo>
                      <a:pt x="6" y="5241"/>
                    </a:lnTo>
                    <a:lnTo>
                      <a:pt x="3" y="5030"/>
                    </a:lnTo>
                    <a:lnTo>
                      <a:pt x="1" y="4819"/>
                    </a:lnTo>
                    <a:lnTo>
                      <a:pt x="1" y="4608"/>
                    </a:lnTo>
                    <a:lnTo>
                      <a:pt x="0" y="4397"/>
                    </a:lnTo>
                    <a:lnTo>
                      <a:pt x="1" y="4185"/>
                    </a:lnTo>
                    <a:lnTo>
                      <a:pt x="2" y="3974"/>
                    </a:lnTo>
                    <a:lnTo>
                      <a:pt x="5" y="3763"/>
                    </a:lnTo>
                    <a:lnTo>
                      <a:pt x="7" y="3552"/>
                    </a:lnTo>
                    <a:lnTo>
                      <a:pt x="11" y="3341"/>
                    </a:lnTo>
                    <a:lnTo>
                      <a:pt x="17" y="3131"/>
                    </a:lnTo>
                    <a:lnTo>
                      <a:pt x="23" y="2920"/>
                    </a:lnTo>
                    <a:lnTo>
                      <a:pt x="30" y="2708"/>
                    </a:lnTo>
                    <a:lnTo>
                      <a:pt x="39" y="2497"/>
                    </a:lnTo>
                    <a:lnTo>
                      <a:pt x="49" y="2286"/>
                    </a:lnTo>
                    <a:lnTo>
                      <a:pt x="61" y="2075"/>
                    </a:lnTo>
                    <a:lnTo>
                      <a:pt x="73" y="1863"/>
                    </a:lnTo>
                    <a:lnTo>
                      <a:pt x="88" y="1652"/>
                    </a:lnTo>
                    <a:lnTo>
                      <a:pt x="103" y="1440"/>
                    </a:lnTo>
                    <a:lnTo>
                      <a:pt x="120" y="1229"/>
                    </a:lnTo>
                    <a:lnTo>
                      <a:pt x="140" y="1017"/>
                    </a:lnTo>
                    <a:lnTo>
                      <a:pt x="161" y="805"/>
                    </a:lnTo>
                    <a:lnTo>
                      <a:pt x="184" y="594"/>
                    </a:lnTo>
                    <a:lnTo>
                      <a:pt x="208" y="382"/>
                    </a:lnTo>
                    <a:lnTo>
                      <a:pt x="654" y="108"/>
                    </a:lnTo>
                    <a:lnTo>
                      <a:pt x="778" y="94"/>
                    </a:lnTo>
                    <a:lnTo>
                      <a:pt x="901" y="79"/>
                    </a:lnTo>
                    <a:lnTo>
                      <a:pt x="1023" y="67"/>
                    </a:lnTo>
                    <a:lnTo>
                      <a:pt x="1144" y="56"/>
                    </a:lnTo>
                    <a:lnTo>
                      <a:pt x="1265" y="46"/>
                    </a:lnTo>
                    <a:lnTo>
                      <a:pt x="1386" y="38"/>
                    </a:lnTo>
                    <a:lnTo>
                      <a:pt x="1505" y="29"/>
                    </a:lnTo>
                    <a:lnTo>
                      <a:pt x="1625" y="23"/>
                    </a:lnTo>
                    <a:lnTo>
                      <a:pt x="1744" y="17"/>
                    </a:lnTo>
                    <a:lnTo>
                      <a:pt x="1863" y="12"/>
                    </a:lnTo>
                    <a:lnTo>
                      <a:pt x="1982" y="9"/>
                    </a:lnTo>
                    <a:lnTo>
                      <a:pt x="2099" y="5"/>
                    </a:lnTo>
                    <a:lnTo>
                      <a:pt x="2217" y="2"/>
                    </a:lnTo>
                    <a:lnTo>
                      <a:pt x="2334" y="1"/>
                    </a:lnTo>
                    <a:lnTo>
                      <a:pt x="2453" y="0"/>
                    </a:lnTo>
                    <a:lnTo>
                      <a:pt x="2570" y="0"/>
                    </a:lnTo>
                    <a:lnTo>
                      <a:pt x="2687" y="1"/>
                    </a:lnTo>
                    <a:lnTo>
                      <a:pt x="2804" y="1"/>
                    </a:lnTo>
                    <a:lnTo>
                      <a:pt x="2919" y="4"/>
                    </a:lnTo>
                    <a:lnTo>
                      <a:pt x="3037" y="6"/>
                    </a:lnTo>
                    <a:lnTo>
                      <a:pt x="3154" y="9"/>
                    </a:lnTo>
                    <a:lnTo>
                      <a:pt x="3269" y="11"/>
                    </a:lnTo>
                    <a:lnTo>
                      <a:pt x="3386" y="15"/>
                    </a:lnTo>
                    <a:lnTo>
                      <a:pt x="3503" y="18"/>
                    </a:lnTo>
                    <a:lnTo>
                      <a:pt x="3619" y="22"/>
                    </a:lnTo>
                    <a:lnTo>
                      <a:pt x="3736" y="27"/>
                    </a:lnTo>
                    <a:lnTo>
                      <a:pt x="3853" y="30"/>
                    </a:lnTo>
                    <a:lnTo>
                      <a:pt x="3970" y="35"/>
                    </a:lnTo>
                    <a:lnTo>
                      <a:pt x="4089" y="40"/>
                    </a:lnTo>
                    <a:lnTo>
                      <a:pt x="4206" y="44"/>
                    </a:lnTo>
                    <a:lnTo>
                      <a:pt x="4324" y="49"/>
                    </a:lnTo>
                    <a:lnTo>
                      <a:pt x="4442" y="54"/>
                    </a:lnTo>
                    <a:lnTo>
                      <a:pt x="5265" y="108"/>
                    </a:lnTo>
                    <a:lnTo>
                      <a:pt x="6033" y="108"/>
                    </a:lnTo>
                    <a:lnTo>
                      <a:pt x="7191" y="108"/>
                    </a:lnTo>
                    <a:lnTo>
                      <a:pt x="8125" y="5"/>
                    </a:lnTo>
                    <a:lnTo>
                      <a:pt x="8837" y="500"/>
                    </a:lnTo>
                    <a:lnTo>
                      <a:pt x="9004" y="828"/>
                    </a:lnTo>
                    <a:lnTo>
                      <a:pt x="9034" y="1064"/>
                    </a:lnTo>
                    <a:lnTo>
                      <a:pt x="9062" y="1301"/>
                    </a:lnTo>
                    <a:lnTo>
                      <a:pt x="9090" y="1536"/>
                    </a:lnTo>
                    <a:lnTo>
                      <a:pt x="9116" y="1773"/>
                    </a:lnTo>
                    <a:lnTo>
                      <a:pt x="9140" y="2008"/>
                    </a:lnTo>
                    <a:lnTo>
                      <a:pt x="9162" y="2243"/>
                    </a:lnTo>
                    <a:lnTo>
                      <a:pt x="9183" y="2478"/>
                    </a:lnTo>
                    <a:lnTo>
                      <a:pt x="9203" y="2714"/>
                    </a:lnTo>
                    <a:lnTo>
                      <a:pt x="9220" y="2949"/>
                    </a:lnTo>
                    <a:lnTo>
                      <a:pt x="9234" y="3183"/>
                    </a:lnTo>
                    <a:lnTo>
                      <a:pt x="9248" y="3418"/>
                    </a:lnTo>
                    <a:lnTo>
                      <a:pt x="9257" y="3652"/>
                    </a:lnTo>
                    <a:lnTo>
                      <a:pt x="9266" y="3886"/>
                    </a:lnTo>
                    <a:lnTo>
                      <a:pt x="9272" y="4120"/>
                    </a:lnTo>
                    <a:lnTo>
                      <a:pt x="9276" y="4356"/>
                    </a:lnTo>
                    <a:lnTo>
                      <a:pt x="9277" y="4590"/>
                    </a:lnTo>
                    <a:lnTo>
                      <a:pt x="9276" y="4824"/>
                    </a:lnTo>
                    <a:lnTo>
                      <a:pt x="9272" y="5058"/>
                    </a:lnTo>
                    <a:lnTo>
                      <a:pt x="9265" y="5292"/>
                    </a:lnTo>
                    <a:lnTo>
                      <a:pt x="9255" y="5527"/>
                    </a:lnTo>
                    <a:lnTo>
                      <a:pt x="9242" y="5761"/>
                    </a:lnTo>
                    <a:lnTo>
                      <a:pt x="9227" y="5995"/>
                    </a:lnTo>
                    <a:lnTo>
                      <a:pt x="9208" y="6229"/>
                    </a:lnTo>
                    <a:lnTo>
                      <a:pt x="9186" y="6465"/>
                    </a:lnTo>
                    <a:lnTo>
                      <a:pt x="9161" y="6699"/>
                    </a:lnTo>
                    <a:lnTo>
                      <a:pt x="9132" y="6934"/>
                    </a:lnTo>
                    <a:lnTo>
                      <a:pt x="9100" y="7169"/>
                    </a:lnTo>
                    <a:lnTo>
                      <a:pt x="9065" y="7405"/>
                    </a:lnTo>
                    <a:lnTo>
                      <a:pt x="9026" y="7640"/>
                    </a:lnTo>
                    <a:lnTo>
                      <a:pt x="8983" y="7875"/>
                    </a:lnTo>
                    <a:lnTo>
                      <a:pt x="8936" y="8110"/>
                    </a:lnTo>
                    <a:lnTo>
                      <a:pt x="8886" y="8347"/>
                    </a:lnTo>
                    <a:lnTo>
                      <a:pt x="8845" y="8368"/>
                    </a:lnTo>
                    <a:lnTo>
                      <a:pt x="8806" y="8388"/>
                    </a:lnTo>
                    <a:lnTo>
                      <a:pt x="8767" y="8408"/>
                    </a:lnTo>
                    <a:lnTo>
                      <a:pt x="8731" y="8427"/>
                    </a:lnTo>
                    <a:lnTo>
                      <a:pt x="8693" y="8447"/>
                    </a:lnTo>
                    <a:lnTo>
                      <a:pt x="8658" y="8465"/>
                    </a:lnTo>
                    <a:lnTo>
                      <a:pt x="8622" y="8484"/>
                    </a:lnTo>
                    <a:lnTo>
                      <a:pt x="8587" y="8502"/>
                    </a:lnTo>
                    <a:lnTo>
                      <a:pt x="8553" y="8520"/>
                    </a:lnTo>
                    <a:lnTo>
                      <a:pt x="8519" y="8537"/>
                    </a:lnTo>
                    <a:lnTo>
                      <a:pt x="8485" y="8553"/>
                    </a:lnTo>
                    <a:lnTo>
                      <a:pt x="8452" y="8570"/>
                    </a:lnTo>
                    <a:lnTo>
                      <a:pt x="8419" y="8586"/>
                    </a:lnTo>
                    <a:lnTo>
                      <a:pt x="8387" y="8601"/>
                    </a:lnTo>
                    <a:lnTo>
                      <a:pt x="8354" y="8616"/>
                    </a:lnTo>
                    <a:lnTo>
                      <a:pt x="8322" y="8630"/>
                    </a:lnTo>
                    <a:lnTo>
                      <a:pt x="8291" y="8644"/>
                    </a:lnTo>
                    <a:lnTo>
                      <a:pt x="8258" y="8658"/>
                    </a:lnTo>
                    <a:lnTo>
                      <a:pt x="8226" y="8671"/>
                    </a:lnTo>
                    <a:lnTo>
                      <a:pt x="8194" y="8683"/>
                    </a:lnTo>
                    <a:lnTo>
                      <a:pt x="8163" y="8696"/>
                    </a:lnTo>
                    <a:lnTo>
                      <a:pt x="8131" y="8707"/>
                    </a:lnTo>
                    <a:lnTo>
                      <a:pt x="8098" y="8718"/>
                    </a:lnTo>
                    <a:lnTo>
                      <a:pt x="8065" y="8729"/>
                    </a:lnTo>
                    <a:lnTo>
                      <a:pt x="8032" y="8738"/>
                    </a:lnTo>
                    <a:lnTo>
                      <a:pt x="7999" y="8748"/>
                    </a:lnTo>
                    <a:lnTo>
                      <a:pt x="7966" y="8757"/>
                    </a:lnTo>
                    <a:lnTo>
                      <a:pt x="7932" y="8765"/>
                    </a:lnTo>
                    <a:lnTo>
                      <a:pt x="7898" y="8774"/>
                    </a:lnTo>
                    <a:lnTo>
                      <a:pt x="7863" y="8780"/>
                    </a:lnTo>
                    <a:lnTo>
                      <a:pt x="7828" y="8787"/>
                    </a:lnTo>
                    <a:lnTo>
                      <a:pt x="7791" y="8793"/>
                    </a:lnTo>
                    <a:lnTo>
                      <a:pt x="6807" y="8731"/>
                    </a:lnTo>
                    <a:lnTo>
                      <a:pt x="5160" y="8731"/>
                    </a:lnTo>
                    <a:lnTo>
                      <a:pt x="2300" y="8898"/>
                    </a:lnTo>
                    <a:lnTo>
                      <a:pt x="2197" y="88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76" name="Google Shape;3076;p59"/>
              <p:cNvSpPr/>
              <p:nvPr/>
            </p:nvSpPr>
            <p:spPr>
              <a:xfrm>
                <a:off x="1458" y="1799"/>
                <a:ext cx="2618" cy="2085"/>
              </a:xfrm>
              <a:custGeom>
                <a:avLst/>
                <a:gdLst/>
                <a:ahLst/>
                <a:cxnLst/>
                <a:rect l="l" t="t" r="r" b="b"/>
                <a:pathLst>
                  <a:path w="7854" h="6257" extrusionOk="0">
                    <a:moveTo>
                      <a:pt x="1206" y="6208"/>
                    </a:moveTo>
                    <a:lnTo>
                      <a:pt x="1047" y="6208"/>
                    </a:lnTo>
                    <a:lnTo>
                      <a:pt x="607" y="5985"/>
                    </a:lnTo>
                    <a:lnTo>
                      <a:pt x="328" y="5985"/>
                    </a:lnTo>
                    <a:lnTo>
                      <a:pt x="56" y="5657"/>
                    </a:lnTo>
                    <a:lnTo>
                      <a:pt x="0" y="3187"/>
                    </a:lnTo>
                    <a:lnTo>
                      <a:pt x="117" y="3094"/>
                    </a:lnTo>
                    <a:lnTo>
                      <a:pt x="234" y="2999"/>
                    </a:lnTo>
                    <a:lnTo>
                      <a:pt x="348" y="2902"/>
                    </a:lnTo>
                    <a:lnTo>
                      <a:pt x="462" y="2805"/>
                    </a:lnTo>
                    <a:lnTo>
                      <a:pt x="574" y="2706"/>
                    </a:lnTo>
                    <a:lnTo>
                      <a:pt x="685" y="2606"/>
                    </a:lnTo>
                    <a:lnTo>
                      <a:pt x="794" y="2506"/>
                    </a:lnTo>
                    <a:lnTo>
                      <a:pt x="904" y="2405"/>
                    </a:lnTo>
                    <a:lnTo>
                      <a:pt x="1011" y="2302"/>
                    </a:lnTo>
                    <a:lnTo>
                      <a:pt x="1119" y="2199"/>
                    </a:lnTo>
                    <a:lnTo>
                      <a:pt x="1226" y="2096"/>
                    </a:lnTo>
                    <a:lnTo>
                      <a:pt x="1332" y="1993"/>
                    </a:lnTo>
                    <a:lnTo>
                      <a:pt x="1437" y="1888"/>
                    </a:lnTo>
                    <a:lnTo>
                      <a:pt x="1543" y="1784"/>
                    </a:lnTo>
                    <a:lnTo>
                      <a:pt x="1648" y="1680"/>
                    </a:lnTo>
                    <a:lnTo>
                      <a:pt x="1751" y="1576"/>
                    </a:lnTo>
                    <a:lnTo>
                      <a:pt x="1856" y="1472"/>
                    </a:lnTo>
                    <a:lnTo>
                      <a:pt x="1961" y="1367"/>
                    </a:lnTo>
                    <a:lnTo>
                      <a:pt x="2065" y="1264"/>
                    </a:lnTo>
                    <a:lnTo>
                      <a:pt x="2170" y="1161"/>
                    </a:lnTo>
                    <a:lnTo>
                      <a:pt x="2274" y="1059"/>
                    </a:lnTo>
                    <a:lnTo>
                      <a:pt x="2379" y="957"/>
                    </a:lnTo>
                    <a:lnTo>
                      <a:pt x="2485" y="857"/>
                    </a:lnTo>
                    <a:lnTo>
                      <a:pt x="2591" y="757"/>
                    </a:lnTo>
                    <a:lnTo>
                      <a:pt x="2697" y="657"/>
                    </a:lnTo>
                    <a:lnTo>
                      <a:pt x="2805" y="559"/>
                    </a:lnTo>
                    <a:lnTo>
                      <a:pt x="2912" y="462"/>
                    </a:lnTo>
                    <a:lnTo>
                      <a:pt x="3022" y="367"/>
                    </a:lnTo>
                    <a:lnTo>
                      <a:pt x="3131" y="273"/>
                    </a:lnTo>
                    <a:lnTo>
                      <a:pt x="3241" y="180"/>
                    </a:lnTo>
                    <a:lnTo>
                      <a:pt x="3353" y="89"/>
                    </a:lnTo>
                    <a:lnTo>
                      <a:pt x="3467" y="0"/>
                    </a:lnTo>
                    <a:lnTo>
                      <a:pt x="3244" y="768"/>
                    </a:lnTo>
                    <a:lnTo>
                      <a:pt x="3244" y="1047"/>
                    </a:lnTo>
                    <a:lnTo>
                      <a:pt x="3262" y="1065"/>
                    </a:lnTo>
                    <a:lnTo>
                      <a:pt x="3276" y="1079"/>
                    </a:lnTo>
                    <a:lnTo>
                      <a:pt x="3286" y="1088"/>
                    </a:lnTo>
                    <a:lnTo>
                      <a:pt x="3292" y="1094"/>
                    </a:lnTo>
                    <a:lnTo>
                      <a:pt x="3297" y="1099"/>
                    </a:lnTo>
                    <a:lnTo>
                      <a:pt x="3298" y="1100"/>
                    </a:lnTo>
                    <a:lnTo>
                      <a:pt x="3300" y="1102"/>
                    </a:lnTo>
                    <a:lnTo>
                      <a:pt x="3467" y="1319"/>
                    </a:lnTo>
                    <a:lnTo>
                      <a:pt x="3739" y="1319"/>
                    </a:lnTo>
                    <a:lnTo>
                      <a:pt x="4722" y="391"/>
                    </a:lnTo>
                    <a:lnTo>
                      <a:pt x="4759" y="407"/>
                    </a:lnTo>
                    <a:lnTo>
                      <a:pt x="4787" y="419"/>
                    </a:lnTo>
                    <a:lnTo>
                      <a:pt x="4808" y="428"/>
                    </a:lnTo>
                    <a:lnTo>
                      <a:pt x="4821" y="434"/>
                    </a:lnTo>
                    <a:lnTo>
                      <a:pt x="4828" y="437"/>
                    </a:lnTo>
                    <a:lnTo>
                      <a:pt x="4833" y="438"/>
                    </a:lnTo>
                    <a:lnTo>
                      <a:pt x="4834" y="440"/>
                    </a:lnTo>
                    <a:lnTo>
                      <a:pt x="5386" y="719"/>
                    </a:lnTo>
                    <a:lnTo>
                      <a:pt x="5770" y="768"/>
                    </a:lnTo>
                    <a:lnTo>
                      <a:pt x="5785" y="752"/>
                    </a:lnTo>
                    <a:lnTo>
                      <a:pt x="5798" y="740"/>
                    </a:lnTo>
                    <a:lnTo>
                      <a:pt x="5806" y="731"/>
                    </a:lnTo>
                    <a:lnTo>
                      <a:pt x="5812" y="725"/>
                    </a:lnTo>
                    <a:lnTo>
                      <a:pt x="5816" y="721"/>
                    </a:lnTo>
                    <a:lnTo>
                      <a:pt x="5817" y="720"/>
                    </a:lnTo>
                    <a:lnTo>
                      <a:pt x="5818" y="719"/>
                    </a:lnTo>
                    <a:lnTo>
                      <a:pt x="6641" y="1270"/>
                    </a:lnTo>
                    <a:lnTo>
                      <a:pt x="6592" y="1701"/>
                    </a:lnTo>
                    <a:lnTo>
                      <a:pt x="6581" y="1753"/>
                    </a:lnTo>
                    <a:lnTo>
                      <a:pt x="6572" y="1801"/>
                    </a:lnTo>
                    <a:lnTo>
                      <a:pt x="6561" y="1850"/>
                    </a:lnTo>
                    <a:lnTo>
                      <a:pt x="6551" y="1899"/>
                    </a:lnTo>
                    <a:lnTo>
                      <a:pt x="6541" y="1945"/>
                    </a:lnTo>
                    <a:lnTo>
                      <a:pt x="6533" y="1993"/>
                    </a:lnTo>
                    <a:lnTo>
                      <a:pt x="6523" y="2039"/>
                    </a:lnTo>
                    <a:lnTo>
                      <a:pt x="6516" y="2085"/>
                    </a:lnTo>
                    <a:lnTo>
                      <a:pt x="6508" y="2132"/>
                    </a:lnTo>
                    <a:lnTo>
                      <a:pt x="6501" y="2179"/>
                    </a:lnTo>
                    <a:lnTo>
                      <a:pt x="6495" y="2226"/>
                    </a:lnTo>
                    <a:lnTo>
                      <a:pt x="6490" y="2273"/>
                    </a:lnTo>
                    <a:lnTo>
                      <a:pt x="6486" y="2321"/>
                    </a:lnTo>
                    <a:lnTo>
                      <a:pt x="6483" y="2369"/>
                    </a:lnTo>
                    <a:lnTo>
                      <a:pt x="6481" y="2419"/>
                    </a:lnTo>
                    <a:lnTo>
                      <a:pt x="6480" y="2469"/>
                    </a:lnTo>
                    <a:lnTo>
                      <a:pt x="6499" y="2508"/>
                    </a:lnTo>
                    <a:lnTo>
                      <a:pt x="6513" y="2538"/>
                    </a:lnTo>
                    <a:lnTo>
                      <a:pt x="6523" y="2558"/>
                    </a:lnTo>
                    <a:lnTo>
                      <a:pt x="6529" y="2573"/>
                    </a:lnTo>
                    <a:lnTo>
                      <a:pt x="6534" y="2582"/>
                    </a:lnTo>
                    <a:lnTo>
                      <a:pt x="6535" y="2585"/>
                    </a:lnTo>
                    <a:lnTo>
                      <a:pt x="6536" y="2588"/>
                    </a:lnTo>
                    <a:lnTo>
                      <a:pt x="6555" y="2622"/>
                    </a:lnTo>
                    <a:lnTo>
                      <a:pt x="6569" y="2649"/>
                    </a:lnTo>
                    <a:lnTo>
                      <a:pt x="6579" y="2667"/>
                    </a:lnTo>
                    <a:lnTo>
                      <a:pt x="6585" y="2679"/>
                    </a:lnTo>
                    <a:lnTo>
                      <a:pt x="6590" y="2686"/>
                    </a:lnTo>
                    <a:lnTo>
                      <a:pt x="6591" y="2691"/>
                    </a:lnTo>
                    <a:lnTo>
                      <a:pt x="6592" y="2693"/>
                    </a:lnTo>
                    <a:lnTo>
                      <a:pt x="7031" y="2797"/>
                    </a:lnTo>
                    <a:lnTo>
                      <a:pt x="7062" y="2773"/>
                    </a:lnTo>
                    <a:lnTo>
                      <a:pt x="7090" y="2747"/>
                    </a:lnTo>
                    <a:lnTo>
                      <a:pt x="7118" y="2723"/>
                    </a:lnTo>
                    <a:lnTo>
                      <a:pt x="7145" y="2697"/>
                    </a:lnTo>
                    <a:lnTo>
                      <a:pt x="7170" y="2672"/>
                    </a:lnTo>
                    <a:lnTo>
                      <a:pt x="7195" y="2647"/>
                    </a:lnTo>
                    <a:lnTo>
                      <a:pt x="7219" y="2622"/>
                    </a:lnTo>
                    <a:lnTo>
                      <a:pt x="7241" y="2596"/>
                    </a:lnTo>
                    <a:lnTo>
                      <a:pt x="7263" y="2572"/>
                    </a:lnTo>
                    <a:lnTo>
                      <a:pt x="7284" y="2546"/>
                    </a:lnTo>
                    <a:lnTo>
                      <a:pt x="7303" y="2521"/>
                    </a:lnTo>
                    <a:lnTo>
                      <a:pt x="7323" y="2495"/>
                    </a:lnTo>
                    <a:lnTo>
                      <a:pt x="7340" y="2469"/>
                    </a:lnTo>
                    <a:lnTo>
                      <a:pt x="7358" y="2445"/>
                    </a:lnTo>
                    <a:lnTo>
                      <a:pt x="7374" y="2419"/>
                    </a:lnTo>
                    <a:lnTo>
                      <a:pt x="7391" y="2393"/>
                    </a:lnTo>
                    <a:lnTo>
                      <a:pt x="7406" y="2367"/>
                    </a:lnTo>
                    <a:lnTo>
                      <a:pt x="7420" y="2341"/>
                    </a:lnTo>
                    <a:lnTo>
                      <a:pt x="7435" y="2316"/>
                    </a:lnTo>
                    <a:lnTo>
                      <a:pt x="7448" y="2290"/>
                    </a:lnTo>
                    <a:lnTo>
                      <a:pt x="7462" y="2265"/>
                    </a:lnTo>
                    <a:lnTo>
                      <a:pt x="7474" y="2238"/>
                    </a:lnTo>
                    <a:lnTo>
                      <a:pt x="7486" y="2212"/>
                    </a:lnTo>
                    <a:lnTo>
                      <a:pt x="7498" y="2187"/>
                    </a:lnTo>
                    <a:lnTo>
                      <a:pt x="7509" y="2160"/>
                    </a:lnTo>
                    <a:lnTo>
                      <a:pt x="7520" y="2134"/>
                    </a:lnTo>
                    <a:lnTo>
                      <a:pt x="7531" y="2107"/>
                    </a:lnTo>
                    <a:lnTo>
                      <a:pt x="7542" y="2081"/>
                    </a:lnTo>
                    <a:lnTo>
                      <a:pt x="7552" y="2055"/>
                    </a:lnTo>
                    <a:lnTo>
                      <a:pt x="7563" y="2028"/>
                    </a:lnTo>
                    <a:lnTo>
                      <a:pt x="7573" y="2001"/>
                    </a:lnTo>
                    <a:lnTo>
                      <a:pt x="7582" y="1975"/>
                    </a:lnTo>
                    <a:lnTo>
                      <a:pt x="7638" y="1959"/>
                    </a:lnTo>
                    <a:lnTo>
                      <a:pt x="7680" y="1946"/>
                    </a:lnTo>
                    <a:lnTo>
                      <a:pt x="7709" y="1938"/>
                    </a:lnTo>
                    <a:lnTo>
                      <a:pt x="7730" y="1932"/>
                    </a:lnTo>
                    <a:lnTo>
                      <a:pt x="7742" y="1928"/>
                    </a:lnTo>
                    <a:lnTo>
                      <a:pt x="7748" y="1927"/>
                    </a:lnTo>
                    <a:lnTo>
                      <a:pt x="7751" y="1926"/>
                    </a:lnTo>
                    <a:lnTo>
                      <a:pt x="7854" y="2198"/>
                    </a:lnTo>
                    <a:lnTo>
                      <a:pt x="7829" y="2260"/>
                    </a:lnTo>
                    <a:lnTo>
                      <a:pt x="7803" y="2321"/>
                    </a:lnTo>
                    <a:lnTo>
                      <a:pt x="7777" y="2380"/>
                    </a:lnTo>
                    <a:lnTo>
                      <a:pt x="7753" y="2441"/>
                    </a:lnTo>
                    <a:lnTo>
                      <a:pt x="7727" y="2500"/>
                    </a:lnTo>
                    <a:lnTo>
                      <a:pt x="7703" y="2560"/>
                    </a:lnTo>
                    <a:lnTo>
                      <a:pt x="7679" y="2618"/>
                    </a:lnTo>
                    <a:lnTo>
                      <a:pt x="7654" y="2675"/>
                    </a:lnTo>
                    <a:lnTo>
                      <a:pt x="7631" y="2733"/>
                    </a:lnTo>
                    <a:lnTo>
                      <a:pt x="7608" y="2790"/>
                    </a:lnTo>
                    <a:lnTo>
                      <a:pt x="7585" y="2847"/>
                    </a:lnTo>
                    <a:lnTo>
                      <a:pt x="7563" y="2903"/>
                    </a:lnTo>
                    <a:lnTo>
                      <a:pt x="7541" y="2961"/>
                    </a:lnTo>
                    <a:lnTo>
                      <a:pt x="7520" y="3016"/>
                    </a:lnTo>
                    <a:lnTo>
                      <a:pt x="7499" y="3072"/>
                    </a:lnTo>
                    <a:lnTo>
                      <a:pt x="7480" y="3128"/>
                    </a:lnTo>
                    <a:lnTo>
                      <a:pt x="7462" y="3183"/>
                    </a:lnTo>
                    <a:lnTo>
                      <a:pt x="7443" y="3237"/>
                    </a:lnTo>
                    <a:lnTo>
                      <a:pt x="7426" y="3292"/>
                    </a:lnTo>
                    <a:lnTo>
                      <a:pt x="7410" y="3347"/>
                    </a:lnTo>
                    <a:lnTo>
                      <a:pt x="7396" y="3402"/>
                    </a:lnTo>
                    <a:lnTo>
                      <a:pt x="7382" y="3457"/>
                    </a:lnTo>
                    <a:lnTo>
                      <a:pt x="7369" y="3512"/>
                    </a:lnTo>
                    <a:lnTo>
                      <a:pt x="7357" y="3567"/>
                    </a:lnTo>
                    <a:lnTo>
                      <a:pt x="7347" y="3621"/>
                    </a:lnTo>
                    <a:lnTo>
                      <a:pt x="7337" y="3678"/>
                    </a:lnTo>
                    <a:lnTo>
                      <a:pt x="7329" y="3732"/>
                    </a:lnTo>
                    <a:lnTo>
                      <a:pt x="7323" y="3787"/>
                    </a:lnTo>
                    <a:lnTo>
                      <a:pt x="7318" y="3843"/>
                    </a:lnTo>
                    <a:lnTo>
                      <a:pt x="7314" y="3898"/>
                    </a:lnTo>
                    <a:lnTo>
                      <a:pt x="7312" y="3954"/>
                    </a:lnTo>
                    <a:lnTo>
                      <a:pt x="7310" y="4010"/>
                    </a:lnTo>
                    <a:lnTo>
                      <a:pt x="7260" y="4082"/>
                    </a:lnTo>
                    <a:lnTo>
                      <a:pt x="7215" y="4153"/>
                    </a:lnTo>
                    <a:lnTo>
                      <a:pt x="7175" y="4224"/>
                    </a:lnTo>
                    <a:lnTo>
                      <a:pt x="7137" y="4293"/>
                    </a:lnTo>
                    <a:lnTo>
                      <a:pt x="7103" y="4363"/>
                    </a:lnTo>
                    <a:lnTo>
                      <a:pt x="7073" y="4431"/>
                    </a:lnTo>
                    <a:lnTo>
                      <a:pt x="7045" y="4499"/>
                    </a:lnTo>
                    <a:lnTo>
                      <a:pt x="7019" y="4567"/>
                    </a:lnTo>
                    <a:lnTo>
                      <a:pt x="6996" y="4635"/>
                    </a:lnTo>
                    <a:lnTo>
                      <a:pt x="6975" y="4702"/>
                    </a:lnTo>
                    <a:lnTo>
                      <a:pt x="6956" y="4767"/>
                    </a:lnTo>
                    <a:lnTo>
                      <a:pt x="6939" y="4833"/>
                    </a:lnTo>
                    <a:lnTo>
                      <a:pt x="6922" y="4899"/>
                    </a:lnTo>
                    <a:lnTo>
                      <a:pt x="6906" y="4964"/>
                    </a:lnTo>
                    <a:lnTo>
                      <a:pt x="6891" y="5028"/>
                    </a:lnTo>
                    <a:lnTo>
                      <a:pt x="6878" y="5093"/>
                    </a:lnTo>
                    <a:lnTo>
                      <a:pt x="6863" y="5158"/>
                    </a:lnTo>
                    <a:lnTo>
                      <a:pt x="6848" y="5221"/>
                    </a:lnTo>
                    <a:lnTo>
                      <a:pt x="6834" y="5284"/>
                    </a:lnTo>
                    <a:lnTo>
                      <a:pt x="6818" y="5348"/>
                    </a:lnTo>
                    <a:lnTo>
                      <a:pt x="6802" y="5411"/>
                    </a:lnTo>
                    <a:lnTo>
                      <a:pt x="6784" y="5473"/>
                    </a:lnTo>
                    <a:lnTo>
                      <a:pt x="6766" y="5537"/>
                    </a:lnTo>
                    <a:lnTo>
                      <a:pt x="6745" y="5599"/>
                    </a:lnTo>
                    <a:lnTo>
                      <a:pt x="6722" y="5661"/>
                    </a:lnTo>
                    <a:lnTo>
                      <a:pt x="6696" y="5723"/>
                    </a:lnTo>
                    <a:lnTo>
                      <a:pt x="6668" y="5785"/>
                    </a:lnTo>
                    <a:lnTo>
                      <a:pt x="6638" y="5848"/>
                    </a:lnTo>
                    <a:lnTo>
                      <a:pt x="6603" y="5910"/>
                    </a:lnTo>
                    <a:lnTo>
                      <a:pt x="6567" y="5972"/>
                    </a:lnTo>
                    <a:lnTo>
                      <a:pt x="6525" y="6034"/>
                    </a:lnTo>
                    <a:lnTo>
                      <a:pt x="6480" y="6096"/>
                    </a:lnTo>
                    <a:lnTo>
                      <a:pt x="5657" y="6096"/>
                    </a:lnTo>
                    <a:lnTo>
                      <a:pt x="5386" y="6096"/>
                    </a:lnTo>
                    <a:lnTo>
                      <a:pt x="5262" y="6106"/>
                    </a:lnTo>
                    <a:lnTo>
                      <a:pt x="5138" y="6117"/>
                    </a:lnTo>
                    <a:lnTo>
                      <a:pt x="5015" y="6127"/>
                    </a:lnTo>
                    <a:lnTo>
                      <a:pt x="4891" y="6135"/>
                    </a:lnTo>
                    <a:lnTo>
                      <a:pt x="4767" y="6144"/>
                    </a:lnTo>
                    <a:lnTo>
                      <a:pt x="4643" y="6152"/>
                    </a:lnTo>
                    <a:lnTo>
                      <a:pt x="4520" y="6161"/>
                    </a:lnTo>
                    <a:lnTo>
                      <a:pt x="4396" y="6168"/>
                    </a:lnTo>
                    <a:lnTo>
                      <a:pt x="4271" y="6177"/>
                    </a:lnTo>
                    <a:lnTo>
                      <a:pt x="4147" y="6183"/>
                    </a:lnTo>
                    <a:lnTo>
                      <a:pt x="4024" y="6190"/>
                    </a:lnTo>
                    <a:lnTo>
                      <a:pt x="3899" y="6196"/>
                    </a:lnTo>
                    <a:lnTo>
                      <a:pt x="3775" y="6202"/>
                    </a:lnTo>
                    <a:lnTo>
                      <a:pt x="3651" y="6208"/>
                    </a:lnTo>
                    <a:lnTo>
                      <a:pt x="3525" y="6213"/>
                    </a:lnTo>
                    <a:lnTo>
                      <a:pt x="3401" y="6218"/>
                    </a:lnTo>
                    <a:lnTo>
                      <a:pt x="3275" y="6223"/>
                    </a:lnTo>
                    <a:lnTo>
                      <a:pt x="3151" y="6228"/>
                    </a:lnTo>
                    <a:lnTo>
                      <a:pt x="3025" y="6232"/>
                    </a:lnTo>
                    <a:lnTo>
                      <a:pt x="2900" y="6235"/>
                    </a:lnTo>
                    <a:lnTo>
                      <a:pt x="2774" y="6239"/>
                    </a:lnTo>
                    <a:lnTo>
                      <a:pt x="2649" y="6242"/>
                    </a:lnTo>
                    <a:lnTo>
                      <a:pt x="2522" y="6245"/>
                    </a:lnTo>
                    <a:lnTo>
                      <a:pt x="2395" y="6247"/>
                    </a:lnTo>
                    <a:lnTo>
                      <a:pt x="2268" y="6250"/>
                    </a:lnTo>
                    <a:lnTo>
                      <a:pt x="2142" y="6252"/>
                    </a:lnTo>
                    <a:lnTo>
                      <a:pt x="2015" y="6253"/>
                    </a:lnTo>
                    <a:lnTo>
                      <a:pt x="1888" y="6255"/>
                    </a:lnTo>
                    <a:lnTo>
                      <a:pt x="1760" y="6256"/>
                    </a:lnTo>
                    <a:lnTo>
                      <a:pt x="1632" y="6257"/>
                    </a:lnTo>
                    <a:lnTo>
                      <a:pt x="1504" y="6257"/>
                    </a:lnTo>
                    <a:lnTo>
                      <a:pt x="1375" y="6257"/>
                    </a:lnTo>
                    <a:lnTo>
                      <a:pt x="1206" y="620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77" name="Google Shape;3077;p59"/>
              <p:cNvSpPr/>
              <p:nvPr/>
            </p:nvSpPr>
            <p:spPr>
              <a:xfrm>
                <a:off x="3693" y="2238"/>
                <a:ext cx="623" cy="1630"/>
              </a:xfrm>
              <a:custGeom>
                <a:avLst/>
                <a:gdLst/>
                <a:ahLst/>
                <a:cxnLst/>
                <a:rect l="l" t="t" r="r" b="b"/>
                <a:pathLst>
                  <a:path w="1869" h="4889" extrusionOk="0">
                    <a:moveTo>
                      <a:pt x="0" y="4889"/>
                    </a:moveTo>
                    <a:lnTo>
                      <a:pt x="34" y="4832"/>
                    </a:lnTo>
                    <a:lnTo>
                      <a:pt x="64" y="4775"/>
                    </a:lnTo>
                    <a:lnTo>
                      <a:pt x="92" y="4717"/>
                    </a:lnTo>
                    <a:lnTo>
                      <a:pt x="118" y="4659"/>
                    </a:lnTo>
                    <a:lnTo>
                      <a:pt x="140" y="4600"/>
                    </a:lnTo>
                    <a:lnTo>
                      <a:pt x="161" y="4542"/>
                    </a:lnTo>
                    <a:lnTo>
                      <a:pt x="179" y="4483"/>
                    </a:lnTo>
                    <a:lnTo>
                      <a:pt x="196" y="4425"/>
                    </a:lnTo>
                    <a:lnTo>
                      <a:pt x="211" y="4365"/>
                    </a:lnTo>
                    <a:lnTo>
                      <a:pt x="225" y="4305"/>
                    </a:lnTo>
                    <a:lnTo>
                      <a:pt x="239" y="4246"/>
                    </a:lnTo>
                    <a:lnTo>
                      <a:pt x="251" y="4186"/>
                    </a:lnTo>
                    <a:lnTo>
                      <a:pt x="263" y="4126"/>
                    </a:lnTo>
                    <a:lnTo>
                      <a:pt x="275" y="4065"/>
                    </a:lnTo>
                    <a:lnTo>
                      <a:pt x="287" y="4006"/>
                    </a:lnTo>
                    <a:lnTo>
                      <a:pt x="300" y="3945"/>
                    </a:lnTo>
                    <a:lnTo>
                      <a:pt x="313" y="3884"/>
                    </a:lnTo>
                    <a:lnTo>
                      <a:pt x="328" y="3823"/>
                    </a:lnTo>
                    <a:lnTo>
                      <a:pt x="344" y="3762"/>
                    </a:lnTo>
                    <a:lnTo>
                      <a:pt x="359" y="3701"/>
                    </a:lnTo>
                    <a:lnTo>
                      <a:pt x="379" y="3640"/>
                    </a:lnTo>
                    <a:lnTo>
                      <a:pt x="400" y="3579"/>
                    </a:lnTo>
                    <a:lnTo>
                      <a:pt x="422" y="3518"/>
                    </a:lnTo>
                    <a:lnTo>
                      <a:pt x="447" y="3456"/>
                    </a:lnTo>
                    <a:lnTo>
                      <a:pt x="475" y="3395"/>
                    </a:lnTo>
                    <a:lnTo>
                      <a:pt x="507" y="3333"/>
                    </a:lnTo>
                    <a:lnTo>
                      <a:pt x="542" y="3272"/>
                    </a:lnTo>
                    <a:lnTo>
                      <a:pt x="580" y="3211"/>
                    </a:lnTo>
                    <a:lnTo>
                      <a:pt x="622" y="3149"/>
                    </a:lnTo>
                    <a:lnTo>
                      <a:pt x="668" y="3088"/>
                    </a:lnTo>
                    <a:lnTo>
                      <a:pt x="719" y="3025"/>
                    </a:lnTo>
                    <a:lnTo>
                      <a:pt x="774" y="2964"/>
                    </a:lnTo>
                    <a:lnTo>
                      <a:pt x="1318" y="1046"/>
                    </a:lnTo>
                    <a:lnTo>
                      <a:pt x="1597" y="382"/>
                    </a:lnTo>
                    <a:lnTo>
                      <a:pt x="1869" y="0"/>
                    </a:lnTo>
                    <a:lnTo>
                      <a:pt x="1806" y="607"/>
                    </a:lnTo>
                    <a:lnTo>
                      <a:pt x="1756" y="741"/>
                    </a:lnTo>
                    <a:lnTo>
                      <a:pt x="1709" y="874"/>
                    </a:lnTo>
                    <a:lnTo>
                      <a:pt x="1661" y="1008"/>
                    </a:lnTo>
                    <a:lnTo>
                      <a:pt x="1616" y="1141"/>
                    </a:lnTo>
                    <a:lnTo>
                      <a:pt x="1571" y="1274"/>
                    </a:lnTo>
                    <a:lnTo>
                      <a:pt x="1527" y="1405"/>
                    </a:lnTo>
                    <a:lnTo>
                      <a:pt x="1485" y="1538"/>
                    </a:lnTo>
                    <a:lnTo>
                      <a:pt x="1443" y="1670"/>
                    </a:lnTo>
                    <a:lnTo>
                      <a:pt x="1402" y="1801"/>
                    </a:lnTo>
                    <a:lnTo>
                      <a:pt x="1361" y="1932"/>
                    </a:lnTo>
                    <a:lnTo>
                      <a:pt x="1321" y="2064"/>
                    </a:lnTo>
                    <a:lnTo>
                      <a:pt x="1281" y="2194"/>
                    </a:lnTo>
                    <a:lnTo>
                      <a:pt x="1242" y="2326"/>
                    </a:lnTo>
                    <a:lnTo>
                      <a:pt x="1203" y="2455"/>
                    </a:lnTo>
                    <a:lnTo>
                      <a:pt x="1165" y="2585"/>
                    </a:lnTo>
                    <a:lnTo>
                      <a:pt x="1126" y="2716"/>
                    </a:lnTo>
                    <a:lnTo>
                      <a:pt x="1087" y="2846"/>
                    </a:lnTo>
                    <a:lnTo>
                      <a:pt x="1049" y="2975"/>
                    </a:lnTo>
                    <a:lnTo>
                      <a:pt x="1010" y="3105"/>
                    </a:lnTo>
                    <a:lnTo>
                      <a:pt x="971" y="3234"/>
                    </a:lnTo>
                    <a:lnTo>
                      <a:pt x="931" y="3363"/>
                    </a:lnTo>
                    <a:lnTo>
                      <a:pt x="891" y="3492"/>
                    </a:lnTo>
                    <a:lnTo>
                      <a:pt x="851" y="3622"/>
                    </a:lnTo>
                    <a:lnTo>
                      <a:pt x="809" y="3750"/>
                    </a:lnTo>
                    <a:lnTo>
                      <a:pt x="768" y="3879"/>
                    </a:lnTo>
                    <a:lnTo>
                      <a:pt x="725" y="4008"/>
                    </a:lnTo>
                    <a:lnTo>
                      <a:pt x="681" y="4136"/>
                    </a:lnTo>
                    <a:lnTo>
                      <a:pt x="636" y="4264"/>
                    </a:lnTo>
                    <a:lnTo>
                      <a:pt x="591" y="4393"/>
                    </a:lnTo>
                    <a:lnTo>
                      <a:pt x="543" y="4521"/>
                    </a:lnTo>
                    <a:lnTo>
                      <a:pt x="496" y="4649"/>
                    </a:lnTo>
                    <a:lnTo>
                      <a:pt x="446" y="4777"/>
                    </a:lnTo>
                    <a:lnTo>
                      <a:pt x="111" y="4889"/>
                    </a:lnTo>
                    <a:lnTo>
                      <a:pt x="0" y="4889"/>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78" name="Google Shape;3078;p59"/>
              <p:cNvSpPr/>
              <p:nvPr/>
            </p:nvSpPr>
            <p:spPr>
              <a:xfrm>
                <a:off x="3894" y="2622"/>
                <a:ext cx="421" cy="1246"/>
              </a:xfrm>
              <a:custGeom>
                <a:avLst/>
                <a:gdLst/>
                <a:ahLst/>
                <a:cxnLst/>
                <a:rect l="l" t="t" r="r" b="b"/>
                <a:pathLst>
                  <a:path w="1263" h="3739" extrusionOk="0">
                    <a:moveTo>
                      <a:pt x="0" y="3739"/>
                    </a:moveTo>
                    <a:lnTo>
                      <a:pt x="36" y="3626"/>
                    </a:lnTo>
                    <a:lnTo>
                      <a:pt x="72" y="3513"/>
                    </a:lnTo>
                    <a:lnTo>
                      <a:pt x="108" y="3398"/>
                    </a:lnTo>
                    <a:lnTo>
                      <a:pt x="144" y="3285"/>
                    </a:lnTo>
                    <a:lnTo>
                      <a:pt x="181" y="3170"/>
                    </a:lnTo>
                    <a:lnTo>
                      <a:pt x="219" y="3055"/>
                    </a:lnTo>
                    <a:lnTo>
                      <a:pt x="255" y="2940"/>
                    </a:lnTo>
                    <a:lnTo>
                      <a:pt x="292" y="2825"/>
                    </a:lnTo>
                    <a:lnTo>
                      <a:pt x="330" y="2709"/>
                    </a:lnTo>
                    <a:lnTo>
                      <a:pt x="366" y="2593"/>
                    </a:lnTo>
                    <a:lnTo>
                      <a:pt x="404" y="2476"/>
                    </a:lnTo>
                    <a:lnTo>
                      <a:pt x="441" y="2361"/>
                    </a:lnTo>
                    <a:lnTo>
                      <a:pt x="477" y="2244"/>
                    </a:lnTo>
                    <a:lnTo>
                      <a:pt x="515" y="2128"/>
                    </a:lnTo>
                    <a:lnTo>
                      <a:pt x="551" y="2011"/>
                    </a:lnTo>
                    <a:lnTo>
                      <a:pt x="587" y="1894"/>
                    </a:lnTo>
                    <a:lnTo>
                      <a:pt x="623" y="1775"/>
                    </a:lnTo>
                    <a:lnTo>
                      <a:pt x="659" y="1658"/>
                    </a:lnTo>
                    <a:lnTo>
                      <a:pt x="694" y="1540"/>
                    </a:lnTo>
                    <a:lnTo>
                      <a:pt x="729" y="1423"/>
                    </a:lnTo>
                    <a:lnTo>
                      <a:pt x="764" y="1305"/>
                    </a:lnTo>
                    <a:lnTo>
                      <a:pt x="797" y="1187"/>
                    </a:lnTo>
                    <a:lnTo>
                      <a:pt x="831" y="1068"/>
                    </a:lnTo>
                    <a:lnTo>
                      <a:pt x="862" y="950"/>
                    </a:lnTo>
                    <a:lnTo>
                      <a:pt x="895" y="832"/>
                    </a:lnTo>
                    <a:lnTo>
                      <a:pt x="926" y="714"/>
                    </a:lnTo>
                    <a:lnTo>
                      <a:pt x="956" y="594"/>
                    </a:lnTo>
                    <a:lnTo>
                      <a:pt x="987" y="476"/>
                    </a:lnTo>
                    <a:lnTo>
                      <a:pt x="1015" y="358"/>
                    </a:lnTo>
                    <a:lnTo>
                      <a:pt x="1043" y="238"/>
                    </a:lnTo>
                    <a:lnTo>
                      <a:pt x="1071" y="120"/>
                    </a:lnTo>
                    <a:lnTo>
                      <a:pt x="1096" y="0"/>
                    </a:lnTo>
                    <a:lnTo>
                      <a:pt x="1263" y="990"/>
                    </a:lnTo>
                    <a:lnTo>
                      <a:pt x="1249" y="1067"/>
                    </a:lnTo>
                    <a:lnTo>
                      <a:pt x="1238" y="1145"/>
                    </a:lnTo>
                    <a:lnTo>
                      <a:pt x="1229" y="1222"/>
                    </a:lnTo>
                    <a:lnTo>
                      <a:pt x="1223" y="1299"/>
                    </a:lnTo>
                    <a:lnTo>
                      <a:pt x="1220" y="1377"/>
                    </a:lnTo>
                    <a:lnTo>
                      <a:pt x="1217" y="1454"/>
                    </a:lnTo>
                    <a:lnTo>
                      <a:pt x="1216" y="1530"/>
                    </a:lnTo>
                    <a:lnTo>
                      <a:pt x="1216" y="1608"/>
                    </a:lnTo>
                    <a:lnTo>
                      <a:pt x="1216" y="1685"/>
                    </a:lnTo>
                    <a:lnTo>
                      <a:pt x="1217" y="1762"/>
                    </a:lnTo>
                    <a:lnTo>
                      <a:pt x="1218" y="1840"/>
                    </a:lnTo>
                    <a:lnTo>
                      <a:pt x="1220" y="1917"/>
                    </a:lnTo>
                    <a:lnTo>
                      <a:pt x="1221" y="1994"/>
                    </a:lnTo>
                    <a:lnTo>
                      <a:pt x="1220" y="2072"/>
                    </a:lnTo>
                    <a:lnTo>
                      <a:pt x="1218" y="2148"/>
                    </a:lnTo>
                    <a:lnTo>
                      <a:pt x="1216" y="2225"/>
                    </a:lnTo>
                    <a:lnTo>
                      <a:pt x="1211" y="2303"/>
                    </a:lnTo>
                    <a:lnTo>
                      <a:pt x="1204" y="2380"/>
                    </a:lnTo>
                    <a:lnTo>
                      <a:pt x="1195" y="2457"/>
                    </a:lnTo>
                    <a:lnTo>
                      <a:pt x="1183" y="2535"/>
                    </a:lnTo>
                    <a:lnTo>
                      <a:pt x="1168" y="2612"/>
                    </a:lnTo>
                    <a:lnTo>
                      <a:pt x="1150" y="2689"/>
                    </a:lnTo>
                    <a:lnTo>
                      <a:pt x="1128" y="2765"/>
                    </a:lnTo>
                    <a:lnTo>
                      <a:pt x="1101" y="2843"/>
                    </a:lnTo>
                    <a:lnTo>
                      <a:pt x="1071" y="2920"/>
                    </a:lnTo>
                    <a:lnTo>
                      <a:pt x="1037" y="2997"/>
                    </a:lnTo>
                    <a:lnTo>
                      <a:pt x="996" y="3075"/>
                    </a:lnTo>
                    <a:lnTo>
                      <a:pt x="951" y="3152"/>
                    </a:lnTo>
                    <a:lnTo>
                      <a:pt x="901" y="3229"/>
                    </a:lnTo>
                    <a:lnTo>
                      <a:pt x="844" y="3305"/>
                    </a:lnTo>
                    <a:lnTo>
                      <a:pt x="782" y="3383"/>
                    </a:lnTo>
                    <a:lnTo>
                      <a:pt x="712" y="3460"/>
                    </a:lnTo>
                    <a:lnTo>
                      <a:pt x="105" y="3739"/>
                    </a:lnTo>
                    <a:lnTo>
                      <a:pt x="0" y="3739"/>
                    </a:lnTo>
                    <a:close/>
                  </a:path>
                </a:pathLst>
              </a:custGeom>
              <a:solidFill>
                <a:srgbClr val="CC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79" name="Google Shape;3079;p59"/>
              <p:cNvSpPr/>
              <p:nvPr/>
            </p:nvSpPr>
            <p:spPr>
              <a:xfrm>
                <a:off x="2010" y="3649"/>
                <a:ext cx="93" cy="70"/>
              </a:xfrm>
              <a:custGeom>
                <a:avLst/>
                <a:gdLst/>
                <a:ahLst/>
                <a:cxnLst/>
                <a:rect l="l" t="t" r="r" b="b"/>
                <a:pathLst>
                  <a:path w="281" h="210" extrusionOk="0">
                    <a:moveTo>
                      <a:pt x="49" y="210"/>
                    </a:moveTo>
                    <a:lnTo>
                      <a:pt x="0" y="0"/>
                    </a:lnTo>
                    <a:lnTo>
                      <a:pt x="41" y="0"/>
                    </a:lnTo>
                    <a:lnTo>
                      <a:pt x="78" y="3"/>
                    </a:lnTo>
                    <a:lnTo>
                      <a:pt x="114" y="7"/>
                    </a:lnTo>
                    <a:lnTo>
                      <a:pt x="148" y="10"/>
                    </a:lnTo>
                    <a:lnTo>
                      <a:pt x="178" y="18"/>
                    </a:lnTo>
                    <a:lnTo>
                      <a:pt x="206" y="25"/>
                    </a:lnTo>
                    <a:lnTo>
                      <a:pt x="230" y="35"/>
                    </a:lnTo>
                    <a:lnTo>
                      <a:pt x="249" y="46"/>
                    </a:lnTo>
                    <a:lnTo>
                      <a:pt x="265" y="59"/>
                    </a:lnTo>
                    <a:lnTo>
                      <a:pt x="276" y="74"/>
                    </a:lnTo>
                    <a:lnTo>
                      <a:pt x="281" y="91"/>
                    </a:lnTo>
                    <a:lnTo>
                      <a:pt x="281" y="110"/>
                    </a:lnTo>
                    <a:lnTo>
                      <a:pt x="275" y="131"/>
                    </a:lnTo>
                    <a:lnTo>
                      <a:pt x="262" y="155"/>
                    </a:lnTo>
                    <a:lnTo>
                      <a:pt x="243" y="181"/>
                    </a:lnTo>
                    <a:lnTo>
                      <a:pt x="216" y="210"/>
                    </a:lnTo>
                    <a:lnTo>
                      <a:pt x="49" y="210"/>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80" name="Google Shape;3080;p59"/>
              <p:cNvSpPr/>
              <p:nvPr/>
            </p:nvSpPr>
            <p:spPr>
              <a:xfrm>
                <a:off x="2519" y="3411"/>
                <a:ext cx="460" cy="330"/>
              </a:xfrm>
              <a:custGeom>
                <a:avLst/>
                <a:gdLst/>
                <a:ahLst/>
                <a:cxnLst/>
                <a:rect l="l" t="t" r="r" b="b"/>
                <a:pathLst>
                  <a:path w="1381" h="990" extrusionOk="0">
                    <a:moveTo>
                      <a:pt x="1158" y="990"/>
                    </a:moveTo>
                    <a:lnTo>
                      <a:pt x="1109" y="551"/>
                    </a:lnTo>
                    <a:lnTo>
                      <a:pt x="613" y="223"/>
                    </a:lnTo>
                    <a:lnTo>
                      <a:pt x="118" y="495"/>
                    </a:lnTo>
                    <a:lnTo>
                      <a:pt x="79" y="476"/>
                    </a:lnTo>
                    <a:lnTo>
                      <a:pt x="50" y="462"/>
                    </a:lnTo>
                    <a:lnTo>
                      <a:pt x="29" y="452"/>
                    </a:lnTo>
                    <a:lnTo>
                      <a:pt x="14" y="446"/>
                    </a:lnTo>
                    <a:lnTo>
                      <a:pt x="6" y="441"/>
                    </a:lnTo>
                    <a:lnTo>
                      <a:pt x="2" y="440"/>
                    </a:lnTo>
                    <a:lnTo>
                      <a:pt x="0" y="439"/>
                    </a:lnTo>
                    <a:lnTo>
                      <a:pt x="167" y="105"/>
                    </a:lnTo>
                    <a:lnTo>
                      <a:pt x="185" y="105"/>
                    </a:lnTo>
                    <a:lnTo>
                      <a:pt x="200" y="105"/>
                    </a:lnTo>
                    <a:lnTo>
                      <a:pt x="209" y="105"/>
                    </a:lnTo>
                    <a:lnTo>
                      <a:pt x="215" y="105"/>
                    </a:lnTo>
                    <a:lnTo>
                      <a:pt x="220" y="105"/>
                    </a:lnTo>
                    <a:lnTo>
                      <a:pt x="221" y="105"/>
                    </a:lnTo>
                    <a:lnTo>
                      <a:pt x="223" y="105"/>
                    </a:lnTo>
                    <a:lnTo>
                      <a:pt x="781" y="0"/>
                    </a:lnTo>
                    <a:lnTo>
                      <a:pt x="1381" y="495"/>
                    </a:lnTo>
                    <a:lnTo>
                      <a:pt x="1381" y="990"/>
                    </a:lnTo>
                    <a:lnTo>
                      <a:pt x="1269" y="990"/>
                    </a:lnTo>
                    <a:lnTo>
                      <a:pt x="1158" y="990"/>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81" name="Google Shape;3081;p59"/>
              <p:cNvSpPr/>
              <p:nvPr/>
            </p:nvSpPr>
            <p:spPr>
              <a:xfrm>
                <a:off x="1716" y="3170"/>
                <a:ext cx="512" cy="349"/>
              </a:xfrm>
              <a:custGeom>
                <a:avLst/>
                <a:gdLst/>
                <a:ahLst/>
                <a:cxnLst/>
                <a:rect l="l" t="t" r="r" b="b"/>
                <a:pathLst>
                  <a:path w="1535" h="1046" extrusionOk="0">
                    <a:moveTo>
                      <a:pt x="1374" y="990"/>
                    </a:moveTo>
                    <a:lnTo>
                      <a:pt x="1151" y="557"/>
                    </a:lnTo>
                    <a:lnTo>
                      <a:pt x="1133" y="537"/>
                    </a:lnTo>
                    <a:lnTo>
                      <a:pt x="1119" y="522"/>
                    </a:lnTo>
                    <a:lnTo>
                      <a:pt x="1110" y="510"/>
                    </a:lnTo>
                    <a:lnTo>
                      <a:pt x="1103" y="502"/>
                    </a:lnTo>
                    <a:lnTo>
                      <a:pt x="1099" y="499"/>
                    </a:lnTo>
                    <a:lnTo>
                      <a:pt x="1097" y="496"/>
                    </a:lnTo>
                    <a:lnTo>
                      <a:pt x="1096" y="495"/>
                    </a:lnTo>
                    <a:lnTo>
                      <a:pt x="1080" y="461"/>
                    </a:lnTo>
                    <a:lnTo>
                      <a:pt x="1068" y="434"/>
                    </a:lnTo>
                    <a:lnTo>
                      <a:pt x="1060" y="416"/>
                    </a:lnTo>
                    <a:lnTo>
                      <a:pt x="1053" y="404"/>
                    </a:lnTo>
                    <a:lnTo>
                      <a:pt x="1050" y="396"/>
                    </a:lnTo>
                    <a:lnTo>
                      <a:pt x="1049" y="392"/>
                    </a:lnTo>
                    <a:lnTo>
                      <a:pt x="1047" y="390"/>
                    </a:lnTo>
                    <a:lnTo>
                      <a:pt x="712" y="446"/>
                    </a:lnTo>
                    <a:lnTo>
                      <a:pt x="210" y="941"/>
                    </a:lnTo>
                    <a:lnTo>
                      <a:pt x="194" y="941"/>
                    </a:lnTo>
                    <a:lnTo>
                      <a:pt x="182" y="941"/>
                    </a:lnTo>
                    <a:lnTo>
                      <a:pt x="173" y="941"/>
                    </a:lnTo>
                    <a:lnTo>
                      <a:pt x="167" y="941"/>
                    </a:lnTo>
                    <a:lnTo>
                      <a:pt x="164" y="941"/>
                    </a:lnTo>
                    <a:lnTo>
                      <a:pt x="162" y="941"/>
                    </a:lnTo>
                    <a:lnTo>
                      <a:pt x="161" y="941"/>
                    </a:lnTo>
                    <a:lnTo>
                      <a:pt x="107" y="923"/>
                    </a:lnTo>
                    <a:lnTo>
                      <a:pt x="68" y="908"/>
                    </a:lnTo>
                    <a:lnTo>
                      <a:pt x="39" y="899"/>
                    </a:lnTo>
                    <a:lnTo>
                      <a:pt x="21" y="893"/>
                    </a:lnTo>
                    <a:lnTo>
                      <a:pt x="9" y="888"/>
                    </a:lnTo>
                    <a:lnTo>
                      <a:pt x="3" y="886"/>
                    </a:lnTo>
                    <a:lnTo>
                      <a:pt x="0" y="885"/>
                    </a:lnTo>
                    <a:lnTo>
                      <a:pt x="161" y="446"/>
                    </a:lnTo>
                    <a:lnTo>
                      <a:pt x="489" y="167"/>
                    </a:lnTo>
                    <a:lnTo>
                      <a:pt x="510" y="167"/>
                    </a:lnTo>
                    <a:lnTo>
                      <a:pt x="524" y="167"/>
                    </a:lnTo>
                    <a:lnTo>
                      <a:pt x="537" y="167"/>
                    </a:lnTo>
                    <a:lnTo>
                      <a:pt x="544" y="167"/>
                    </a:lnTo>
                    <a:lnTo>
                      <a:pt x="548" y="167"/>
                    </a:lnTo>
                    <a:lnTo>
                      <a:pt x="550" y="167"/>
                    </a:lnTo>
                    <a:lnTo>
                      <a:pt x="551" y="167"/>
                    </a:lnTo>
                    <a:lnTo>
                      <a:pt x="928" y="0"/>
                    </a:lnTo>
                    <a:lnTo>
                      <a:pt x="1207" y="62"/>
                    </a:lnTo>
                    <a:lnTo>
                      <a:pt x="1423" y="223"/>
                    </a:lnTo>
                    <a:lnTo>
                      <a:pt x="1535" y="1046"/>
                    </a:lnTo>
                    <a:lnTo>
                      <a:pt x="1374" y="990"/>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82" name="Google Shape;3082;p59"/>
              <p:cNvSpPr/>
              <p:nvPr/>
            </p:nvSpPr>
            <p:spPr>
              <a:xfrm>
                <a:off x="2923" y="3008"/>
                <a:ext cx="91" cy="109"/>
              </a:xfrm>
              <a:custGeom>
                <a:avLst/>
                <a:gdLst/>
                <a:ahLst/>
                <a:cxnLst/>
                <a:rect l="l" t="t" r="r" b="b"/>
                <a:pathLst>
                  <a:path w="273" h="328" extrusionOk="0">
                    <a:moveTo>
                      <a:pt x="56" y="279"/>
                    </a:moveTo>
                    <a:lnTo>
                      <a:pt x="0" y="0"/>
                    </a:lnTo>
                    <a:lnTo>
                      <a:pt x="273" y="0"/>
                    </a:lnTo>
                    <a:lnTo>
                      <a:pt x="168" y="328"/>
                    </a:lnTo>
                    <a:lnTo>
                      <a:pt x="56" y="279"/>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83" name="Google Shape;3083;p59"/>
              <p:cNvSpPr/>
              <p:nvPr/>
            </p:nvSpPr>
            <p:spPr>
              <a:xfrm>
                <a:off x="1605" y="2880"/>
                <a:ext cx="112" cy="112"/>
              </a:xfrm>
              <a:custGeom>
                <a:avLst/>
                <a:gdLst/>
                <a:ahLst/>
                <a:cxnLst/>
                <a:rect l="l" t="t" r="r" b="b"/>
                <a:pathLst>
                  <a:path w="335" h="335" extrusionOk="0">
                    <a:moveTo>
                      <a:pt x="112" y="272"/>
                    </a:moveTo>
                    <a:lnTo>
                      <a:pt x="0" y="0"/>
                    </a:lnTo>
                    <a:lnTo>
                      <a:pt x="335" y="0"/>
                    </a:lnTo>
                    <a:lnTo>
                      <a:pt x="217" y="335"/>
                    </a:lnTo>
                    <a:lnTo>
                      <a:pt x="112" y="272"/>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84" name="Google Shape;3084;p59"/>
              <p:cNvSpPr/>
              <p:nvPr/>
            </p:nvSpPr>
            <p:spPr>
              <a:xfrm>
                <a:off x="2375" y="2677"/>
                <a:ext cx="109" cy="94"/>
              </a:xfrm>
              <a:custGeom>
                <a:avLst/>
                <a:gdLst/>
                <a:ahLst/>
                <a:cxnLst/>
                <a:rect l="l" t="t" r="r" b="b"/>
                <a:pathLst>
                  <a:path w="327" h="280" extrusionOk="0">
                    <a:moveTo>
                      <a:pt x="55" y="224"/>
                    </a:moveTo>
                    <a:lnTo>
                      <a:pt x="0" y="0"/>
                    </a:lnTo>
                    <a:lnTo>
                      <a:pt x="327" y="57"/>
                    </a:lnTo>
                    <a:lnTo>
                      <a:pt x="167" y="280"/>
                    </a:lnTo>
                    <a:lnTo>
                      <a:pt x="55" y="224"/>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85" name="Google Shape;3085;p59"/>
              <p:cNvSpPr/>
              <p:nvPr/>
            </p:nvSpPr>
            <p:spPr>
              <a:xfrm>
                <a:off x="1458" y="1689"/>
                <a:ext cx="1134" cy="1007"/>
              </a:xfrm>
              <a:custGeom>
                <a:avLst/>
                <a:gdLst/>
                <a:ahLst/>
                <a:cxnLst/>
                <a:rect l="l" t="t" r="r" b="b"/>
                <a:pathLst>
                  <a:path w="3403" h="3021" extrusionOk="0">
                    <a:moveTo>
                      <a:pt x="0" y="3021"/>
                    </a:moveTo>
                    <a:lnTo>
                      <a:pt x="0" y="2693"/>
                    </a:lnTo>
                    <a:lnTo>
                      <a:pt x="30" y="2652"/>
                    </a:lnTo>
                    <a:lnTo>
                      <a:pt x="61" y="2615"/>
                    </a:lnTo>
                    <a:lnTo>
                      <a:pt x="92" y="2579"/>
                    </a:lnTo>
                    <a:lnTo>
                      <a:pt x="123" y="2545"/>
                    </a:lnTo>
                    <a:lnTo>
                      <a:pt x="153" y="2512"/>
                    </a:lnTo>
                    <a:lnTo>
                      <a:pt x="184" y="2482"/>
                    </a:lnTo>
                    <a:lnTo>
                      <a:pt x="216" y="2452"/>
                    </a:lnTo>
                    <a:lnTo>
                      <a:pt x="246" y="2424"/>
                    </a:lnTo>
                    <a:lnTo>
                      <a:pt x="277" y="2398"/>
                    </a:lnTo>
                    <a:lnTo>
                      <a:pt x="307" y="2372"/>
                    </a:lnTo>
                    <a:lnTo>
                      <a:pt x="338" y="2346"/>
                    </a:lnTo>
                    <a:lnTo>
                      <a:pt x="369" y="2323"/>
                    </a:lnTo>
                    <a:lnTo>
                      <a:pt x="400" y="2300"/>
                    </a:lnTo>
                    <a:lnTo>
                      <a:pt x="430" y="2277"/>
                    </a:lnTo>
                    <a:lnTo>
                      <a:pt x="461" y="2255"/>
                    </a:lnTo>
                    <a:lnTo>
                      <a:pt x="492" y="2233"/>
                    </a:lnTo>
                    <a:lnTo>
                      <a:pt x="523" y="2211"/>
                    </a:lnTo>
                    <a:lnTo>
                      <a:pt x="553" y="2189"/>
                    </a:lnTo>
                    <a:lnTo>
                      <a:pt x="584" y="2167"/>
                    </a:lnTo>
                    <a:lnTo>
                      <a:pt x="614" y="2145"/>
                    </a:lnTo>
                    <a:lnTo>
                      <a:pt x="646" y="2122"/>
                    </a:lnTo>
                    <a:lnTo>
                      <a:pt x="676" y="2099"/>
                    </a:lnTo>
                    <a:lnTo>
                      <a:pt x="707" y="2076"/>
                    </a:lnTo>
                    <a:lnTo>
                      <a:pt x="737" y="2051"/>
                    </a:lnTo>
                    <a:lnTo>
                      <a:pt x="768" y="2026"/>
                    </a:lnTo>
                    <a:lnTo>
                      <a:pt x="800" y="2000"/>
                    </a:lnTo>
                    <a:lnTo>
                      <a:pt x="830" y="1972"/>
                    </a:lnTo>
                    <a:lnTo>
                      <a:pt x="860" y="1944"/>
                    </a:lnTo>
                    <a:lnTo>
                      <a:pt x="891" y="1914"/>
                    </a:lnTo>
                    <a:lnTo>
                      <a:pt x="923" y="1882"/>
                    </a:lnTo>
                    <a:lnTo>
                      <a:pt x="953" y="1849"/>
                    </a:lnTo>
                    <a:lnTo>
                      <a:pt x="984" y="1814"/>
                    </a:lnTo>
                    <a:lnTo>
                      <a:pt x="1981" y="1096"/>
                    </a:lnTo>
                    <a:lnTo>
                      <a:pt x="3403" y="0"/>
                    </a:lnTo>
                    <a:lnTo>
                      <a:pt x="3076" y="432"/>
                    </a:lnTo>
                    <a:lnTo>
                      <a:pt x="2978" y="492"/>
                    </a:lnTo>
                    <a:lnTo>
                      <a:pt x="2882" y="556"/>
                    </a:lnTo>
                    <a:lnTo>
                      <a:pt x="2787" y="624"/>
                    </a:lnTo>
                    <a:lnTo>
                      <a:pt x="2693" y="696"/>
                    </a:lnTo>
                    <a:lnTo>
                      <a:pt x="2600" y="770"/>
                    </a:lnTo>
                    <a:lnTo>
                      <a:pt x="2507" y="848"/>
                    </a:lnTo>
                    <a:lnTo>
                      <a:pt x="2416" y="929"/>
                    </a:lnTo>
                    <a:lnTo>
                      <a:pt x="2326" y="1010"/>
                    </a:lnTo>
                    <a:lnTo>
                      <a:pt x="2236" y="1096"/>
                    </a:lnTo>
                    <a:lnTo>
                      <a:pt x="2147" y="1182"/>
                    </a:lnTo>
                    <a:lnTo>
                      <a:pt x="2058" y="1271"/>
                    </a:lnTo>
                    <a:lnTo>
                      <a:pt x="1970" y="1360"/>
                    </a:lnTo>
                    <a:lnTo>
                      <a:pt x="1881" y="1450"/>
                    </a:lnTo>
                    <a:lnTo>
                      <a:pt x="1793" y="1542"/>
                    </a:lnTo>
                    <a:lnTo>
                      <a:pt x="1705" y="1633"/>
                    </a:lnTo>
                    <a:lnTo>
                      <a:pt x="1618" y="1725"/>
                    </a:lnTo>
                    <a:lnTo>
                      <a:pt x="1530" y="1816"/>
                    </a:lnTo>
                    <a:lnTo>
                      <a:pt x="1443" y="1908"/>
                    </a:lnTo>
                    <a:lnTo>
                      <a:pt x="1354" y="1998"/>
                    </a:lnTo>
                    <a:lnTo>
                      <a:pt x="1266" y="2087"/>
                    </a:lnTo>
                    <a:lnTo>
                      <a:pt x="1179" y="2175"/>
                    </a:lnTo>
                    <a:lnTo>
                      <a:pt x="1090" y="2260"/>
                    </a:lnTo>
                    <a:lnTo>
                      <a:pt x="999" y="2344"/>
                    </a:lnTo>
                    <a:lnTo>
                      <a:pt x="909" y="2426"/>
                    </a:lnTo>
                    <a:lnTo>
                      <a:pt x="819" y="2505"/>
                    </a:lnTo>
                    <a:lnTo>
                      <a:pt x="728" y="2582"/>
                    </a:lnTo>
                    <a:lnTo>
                      <a:pt x="636" y="2655"/>
                    </a:lnTo>
                    <a:lnTo>
                      <a:pt x="542" y="2724"/>
                    </a:lnTo>
                    <a:lnTo>
                      <a:pt x="448" y="2791"/>
                    </a:lnTo>
                    <a:lnTo>
                      <a:pt x="353" y="2854"/>
                    </a:lnTo>
                    <a:lnTo>
                      <a:pt x="257" y="2911"/>
                    </a:lnTo>
                    <a:lnTo>
                      <a:pt x="160" y="2964"/>
                    </a:lnTo>
                    <a:lnTo>
                      <a:pt x="0" y="3021"/>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86" name="Google Shape;3086;p59"/>
              <p:cNvSpPr/>
              <p:nvPr/>
            </p:nvSpPr>
            <p:spPr>
              <a:xfrm>
                <a:off x="2595" y="1669"/>
                <a:ext cx="1391" cy="993"/>
              </a:xfrm>
              <a:custGeom>
                <a:avLst/>
                <a:gdLst/>
                <a:ahLst/>
                <a:cxnLst/>
                <a:rect l="l" t="t" r="r" b="b"/>
                <a:pathLst>
                  <a:path w="4172" h="2978" extrusionOk="0">
                    <a:moveTo>
                      <a:pt x="3293" y="2978"/>
                    </a:moveTo>
                    <a:lnTo>
                      <a:pt x="3293" y="2978"/>
                    </a:lnTo>
                    <a:lnTo>
                      <a:pt x="3293" y="2932"/>
                    </a:lnTo>
                    <a:lnTo>
                      <a:pt x="3294" y="2885"/>
                    </a:lnTo>
                    <a:lnTo>
                      <a:pt x="3296" y="2840"/>
                    </a:lnTo>
                    <a:lnTo>
                      <a:pt x="3300" y="2795"/>
                    </a:lnTo>
                    <a:lnTo>
                      <a:pt x="3303" y="2750"/>
                    </a:lnTo>
                    <a:lnTo>
                      <a:pt x="3307" y="2705"/>
                    </a:lnTo>
                    <a:lnTo>
                      <a:pt x="3312" y="2660"/>
                    </a:lnTo>
                    <a:lnTo>
                      <a:pt x="3317" y="2616"/>
                    </a:lnTo>
                    <a:lnTo>
                      <a:pt x="3322" y="2571"/>
                    </a:lnTo>
                    <a:lnTo>
                      <a:pt x="3328" y="2527"/>
                    </a:lnTo>
                    <a:lnTo>
                      <a:pt x="3334" y="2483"/>
                    </a:lnTo>
                    <a:lnTo>
                      <a:pt x="3340" y="2440"/>
                    </a:lnTo>
                    <a:lnTo>
                      <a:pt x="3348" y="2396"/>
                    </a:lnTo>
                    <a:lnTo>
                      <a:pt x="3354" y="2354"/>
                    </a:lnTo>
                    <a:lnTo>
                      <a:pt x="3360" y="2310"/>
                    </a:lnTo>
                    <a:lnTo>
                      <a:pt x="3367" y="2267"/>
                    </a:lnTo>
                    <a:lnTo>
                      <a:pt x="3373" y="2225"/>
                    </a:lnTo>
                    <a:lnTo>
                      <a:pt x="3379" y="2183"/>
                    </a:lnTo>
                    <a:lnTo>
                      <a:pt x="3384" y="2140"/>
                    </a:lnTo>
                    <a:lnTo>
                      <a:pt x="3390" y="2099"/>
                    </a:lnTo>
                    <a:lnTo>
                      <a:pt x="3395" y="2056"/>
                    </a:lnTo>
                    <a:lnTo>
                      <a:pt x="3400" y="2015"/>
                    </a:lnTo>
                    <a:lnTo>
                      <a:pt x="3404" y="1973"/>
                    </a:lnTo>
                    <a:lnTo>
                      <a:pt x="3407" y="1932"/>
                    </a:lnTo>
                    <a:lnTo>
                      <a:pt x="3410" y="1891"/>
                    </a:lnTo>
                    <a:lnTo>
                      <a:pt x="3411" y="1849"/>
                    </a:lnTo>
                    <a:lnTo>
                      <a:pt x="3412" y="1808"/>
                    </a:lnTo>
                    <a:lnTo>
                      <a:pt x="3413" y="1767"/>
                    </a:lnTo>
                    <a:lnTo>
                      <a:pt x="3412" y="1726"/>
                    </a:lnTo>
                    <a:lnTo>
                      <a:pt x="3411" y="1686"/>
                    </a:lnTo>
                    <a:lnTo>
                      <a:pt x="3407" y="1644"/>
                    </a:lnTo>
                    <a:lnTo>
                      <a:pt x="3404" y="1604"/>
                    </a:lnTo>
                    <a:lnTo>
                      <a:pt x="3381" y="1546"/>
                    </a:lnTo>
                    <a:lnTo>
                      <a:pt x="3353" y="1493"/>
                    </a:lnTo>
                    <a:lnTo>
                      <a:pt x="3321" y="1447"/>
                    </a:lnTo>
                    <a:lnTo>
                      <a:pt x="3285" y="1405"/>
                    </a:lnTo>
                    <a:lnTo>
                      <a:pt x="3246" y="1369"/>
                    </a:lnTo>
                    <a:lnTo>
                      <a:pt x="3204" y="1336"/>
                    </a:lnTo>
                    <a:lnTo>
                      <a:pt x="3160" y="1305"/>
                    </a:lnTo>
                    <a:lnTo>
                      <a:pt x="3115" y="1276"/>
                    </a:lnTo>
                    <a:lnTo>
                      <a:pt x="3067" y="1247"/>
                    </a:lnTo>
                    <a:lnTo>
                      <a:pt x="3020" y="1219"/>
                    </a:lnTo>
                    <a:lnTo>
                      <a:pt x="2972" y="1188"/>
                    </a:lnTo>
                    <a:lnTo>
                      <a:pt x="2923" y="1157"/>
                    </a:lnTo>
                    <a:lnTo>
                      <a:pt x="2876" y="1121"/>
                    </a:lnTo>
                    <a:lnTo>
                      <a:pt x="2830" y="1082"/>
                    </a:lnTo>
                    <a:lnTo>
                      <a:pt x="2784" y="1038"/>
                    </a:lnTo>
                    <a:lnTo>
                      <a:pt x="2742" y="990"/>
                    </a:lnTo>
                    <a:lnTo>
                      <a:pt x="2142" y="941"/>
                    </a:lnTo>
                    <a:lnTo>
                      <a:pt x="1542" y="613"/>
                    </a:lnTo>
                    <a:lnTo>
                      <a:pt x="1214" y="613"/>
                    </a:lnTo>
                    <a:lnTo>
                      <a:pt x="390" y="1437"/>
                    </a:lnTo>
                    <a:lnTo>
                      <a:pt x="223" y="1541"/>
                    </a:lnTo>
                    <a:lnTo>
                      <a:pt x="0" y="1437"/>
                    </a:lnTo>
                    <a:lnTo>
                      <a:pt x="16" y="1394"/>
                    </a:lnTo>
                    <a:lnTo>
                      <a:pt x="32" y="1352"/>
                    </a:lnTo>
                    <a:lnTo>
                      <a:pt x="49" y="1308"/>
                    </a:lnTo>
                    <a:lnTo>
                      <a:pt x="66" y="1263"/>
                    </a:lnTo>
                    <a:lnTo>
                      <a:pt x="83" y="1218"/>
                    </a:lnTo>
                    <a:lnTo>
                      <a:pt x="101" y="1172"/>
                    </a:lnTo>
                    <a:lnTo>
                      <a:pt x="121" y="1126"/>
                    </a:lnTo>
                    <a:lnTo>
                      <a:pt x="140" y="1080"/>
                    </a:lnTo>
                    <a:lnTo>
                      <a:pt x="160" y="1032"/>
                    </a:lnTo>
                    <a:lnTo>
                      <a:pt x="182" y="986"/>
                    </a:lnTo>
                    <a:lnTo>
                      <a:pt x="202" y="938"/>
                    </a:lnTo>
                    <a:lnTo>
                      <a:pt x="226" y="892"/>
                    </a:lnTo>
                    <a:lnTo>
                      <a:pt x="249" y="845"/>
                    </a:lnTo>
                    <a:lnTo>
                      <a:pt x="273" y="798"/>
                    </a:lnTo>
                    <a:lnTo>
                      <a:pt x="299" y="751"/>
                    </a:lnTo>
                    <a:lnTo>
                      <a:pt x="326" y="704"/>
                    </a:lnTo>
                    <a:lnTo>
                      <a:pt x="354" y="658"/>
                    </a:lnTo>
                    <a:lnTo>
                      <a:pt x="383" y="613"/>
                    </a:lnTo>
                    <a:lnTo>
                      <a:pt x="412" y="568"/>
                    </a:lnTo>
                    <a:lnTo>
                      <a:pt x="444" y="523"/>
                    </a:lnTo>
                    <a:lnTo>
                      <a:pt x="477" y="479"/>
                    </a:lnTo>
                    <a:lnTo>
                      <a:pt x="511" y="436"/>
                    </a:lnTo>
                    <a:lnTo>
                      <a:pt x="546" y="394"/>
                    </a:lnTo>
                    <a:lnTo>
                      <a:pt x="583" y="352"/>
                    </a:lnTo>
                    <a:lnTo>
                      <a:pt x="621" y="312"/>
                    </a:lnTo>
                    <a:lnTo>
                      <a:pt x="661" y="273"/>
                    </a:lnTo>
                    <a:lnTo>
                      <a:pt x="702" y="234"/>
                    </a:lnTo>
                    <a:lnTo>
                      <a:pt x="745" y="197"/>
                    </a:lnTo>
                    <a:lnTo>
                      <a:pt x="790" y="161"/>
                    </a:lnTo>
                    <a:lnTo>
                      <a:pt x="836" y="127"/>
                    </a:lnTo>
                    <a:lnTo>
                      <a:pt x="885" y="94"/>
                    </a:lnTo>
                    <a:lnTo>
                      <a:pt x="935" y="62"/>
                    </a:lnTo>
                    <a:lnTo>
                      <a:pt x="2414" y="0"/>
                    </a:lnTo>
                    <a:lnTo>
                      <a:pt x="3132" y="167"/>
                    </a:lnTo>
                    <a:lnTo>
                      <a:pt x="3452" y="118"/>
                    </a:lnTo>
                    <a:lnTo>
                      <a:pt x="3516" y="495"/>
                    </a:lnTo>
                    <a:lnTo>
                      <a:pt x="3767" y="941"/>
                    </a:lnTo>
                    <a:lnTo>
                      <a:pt x="4172" y="1541"/>
                    </a:lnTo>
                    <a:lnTo>
                      <a:pt x="4166" y="1592"/>
                    </a:lnTo>
                    <a:lnTo>
                      <a:pt x="4160" y="1642"/>
                    </a:lnTo>
                    <a:lnTo>
                      <a:pt x="4153" y="1692"/>
                    </a:lnTo>
                    <a:lnTo>
                      <a:pt x="4145" y="1741"/>
                    </a:lnTo>
                    <a:lnTo>
                      <a:pt x="4136" y="1788"/>
                    </a:lnTo>
                    <a:lnTo>
                      <a:pt x="4127" y="1836"/>
                    </a:lnTo>
                    <a:lnTo>
                      <a:pt x="4117" y="1882"/>
                    </a:lnTo>
                    <a:lnTo>
                      <a:pt x="4106" y="1928"/>
                    </a:lnTo>
                    <a:lnTo>
                      <a:pt x="4094" y="1973"/>
                    </a:lnTo>
                    <a:lnTo>
                      <a:pt x="4080" y="2019"/>
                    </a:lnTo>
                    <a:lnTo>
                      <a:pt x="4066" y="2062"/>
                    </a:lnTo>
                    <a:lnTo>
                      <a:pt x="4050" y="2108"/>
                    </a:lnTo>
                    <a:lnTo>
                      <a:pt x="4034" y="2150"/>
                    </a:lnTo>
                    <a:lnTo>
                      <a:pt x="4016" y="2194"/>
                    </a:lnTo>
                    <a:lnTo>
                      <a:pt x="3997" y="2238"/>
                    </a:lnTo>
                    <a:lnTo>
                      <a:pt x="3977" y="2281"/>
                    </a:lnTo>
                    <a:lnTo>
                      <a:pt x="3956" y="2323"/>
                    </a:lnTo>
                    <a:lnTo>
                      <a:pt x="3933" y="2366"/>
                    </a:lnTo>
                    <a:lnTo>
                      <a:pt x="3908" y="2409"/>
                    </a:lnTo>
                    <a:lnTo>
                      <a:pt x="3883" y="2451"/>
                    </a:lnTo>
                    <a:lnTo>
                      <a:pt x="3856" y="2494"/>
                    </a:lnTo>
                    <a:lnTo>
                      <a:pt x="3828" y="2537"/>
                    </a:lnTo>
                    <a:lnTo>
                      <a:pt x="3797" y="2579"/>
                    </a:lnTo>
                    <a:lnTo>
                      <a:pt x="3766" y="2622"/>
                    </a:lnTo>
                    <a:lnTo>
                      <a:pt x="3733" y="2666"/>
                    </a:lnTo>
                    <a:lnTo>
                      <a:pt x="3699" y="2709"/>
                    </a:lnTo>
                    <a:lnTo>
                      <a:pt x="3662" y="2752"/>
                    </a:lnTo>
                    <a:lnTo>
                      <a:pt x="3623" y="2796"/>
                    </a:lnTo>
                    <a:lnTo>
                      <a:pt x="3583" y="2841"/>
                    </a:lnTo>
                    <a:lnTo>
                      <a:pt x="3541" y="2887"/>
                    </a:lnTo>
                    <a:lnTo>
                      <a:pt x="3498" y="2932"/>
                    </a:lnTo>
                    <a:lnTo>
                      <a:pt x="3452" y="2978"/>
                    </a:lnTo>
                    <a:lnTo>
                      <a:pt x="3293" y="2978"/>
                    </a:lnTo>
                    <a:close/>
                  </a:path>
                </a:pathLst>
              </a:custGeom>
              <a:solidFill>
                <a:srgbClr val="FF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87" name="Google Shape;3087;p59"/>
              <p:cNvSpPr/>
              <p:nvPr/>
            </p:nvSpPr>
            <p:spPr>
              <a:xfrm>
                <a:off x="2779" y="2531"/>
                <a:ext cx="110" cy="112"/>
              </a:xfrm>
              <a:custGeom>
                <a:avLst/>
                <a:gdLst/>
                <a:ahLst/>
                <a:cxnLst/>
                <a:rect l="l" t="t" r="r" b="b"/>
                <a:pathLst>
                  <a:path w="328" h="335" extrusionOk="0">
                    <a:moveTo>
                      <a:pt x="49" y="271"/>
                    </a:moveTo>
                    <a:lnTo>
                      <a:pt x="0" y="0"/>
                    </a:lnTo>
                    <a:lnTo>
                      <a:pt x="328" y="112"/>
                    </a:lnTo>
                    <a:lnTo>
                      <a:pt x="160" y="335"/>
                    </a:lnTo>
                    <a:lnTo>
                      <a:pt x="49" y="271"/>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88" name="Google Shape;3088;p59"/>
              <p:cNvSpPr/>
              <p:nvPr/>
            </p:nvSpPr>
            <p:spPr>
              <a:xfrm>
                <a:off x="1458" y="1157"/>
                <a:ext cx="1156" cy="1283"/>
              </a:xfrm>
              <a:custGeom>
                <a:avLst/>
                <a:gdLst/>
                <a:ahLst/>
                <a:cxnLst/>
                <a:rect l="l" t="t" r="r" b="b"/>
                <a:pathLst>
                  <a:path w="3467" h="3849" extrusionOk="0">
                    <a:moveTo>
                      <a:pt x="0" y="3849"/>
                    </a:moveTo>
                    <a:lnTo>
                      <a:pt x="0" y="828"/>
                    </a:lnTo>
                    <a:lnTo>
                      <a:pt x="439" y="172"/>
                    </a:lnTo>
                    <a:lnTo>
                      <a:pt x="455" y="172"/>
                    </a:lnTo>
                    <a:lnTo>
                      <a:pt x="467" y="172"/>
                    </a:lnTo>
                    <a:lnTo>
                      <a:pt x="475" y="172"/>
                    </a:lnTo>
                    <a:lnTo>
                      <a:pt x="481" y="172"/>
                    </a:lnTo>
                    <a:lnTo>
                      <a:pt x="485" y="172"/>
                    </a:lnTo>
                    <a:lnTo>
                      <a:pt x="486" y="172"/>
                    </a:lnTo>
                    <a:lnTo>
                      <a:pt x="487" y="172"/>
                    </a:lnTo>
                    <a:lnTo>
                      <a:pt x="585" y="146"/>
                    </a:lnTo>
                    <a:lnTo>
                      <a:pt x="683" y="123"/>
                    </a:lnTo>
                    <a:lnTo>
                      <a:pt x="778" y="104"/>
                    </a:lnTo>
                    <a:lnTo>
                      <a:pt x="873" y="85"/>
                    </a:lnTo>
                    <a:lnTo>
                      <a:pt x="968" y="68"/>
                    </a:lnTo>
                    <a:lnTo>
                      <a:pt x="1062" y="55"/>
                    </a:lnTo>
                    <a:lnTo>
                      <a:pt x="1154" y="43"/>
                    </a:lnTo>
                    <a:lnTo>
                      <a:pt x="1247" y="32"/>
                    </a:lnTo>
                    <a:lnTo>
                      <a:pt x="1338" y="23"/>
                    </a:lnTo>
                    <a:lnTo>
                      <a:pt x="1430" y="17"/>
                    </a:lnTo>
                    <a:lnTo>
                      <a:pt x="1520" y="11"/>
                    </a:lnTo>
                    <a:lnTo>
                      <a:pt x="1611" y="6"/>
                    </a:lnTo>
                    <a:lnTo>
                      <a:pt x="1700" y="4"/>
                    </a:lnTo>
                    <a:lnTo>
                      <a:pt x="1791" y="1"/>
                    </a:lnTo>
                    <a:lnTo>
                      <a:pt x="1880" y="0"/>
                    </a:lnTo>
                    <a:lnTo>
                      <a:pt x="1970" y="0"/>
                    </a:lnTo>
                    <a:lnTo>
                      <a:pt x="2059" y="0"/>
                    </a:lnTo>
                    <a:lnTo>
                      <a:pt x="2147" y="1"/>
                    </a:lnTo>
                    <a:lnTo>
                      <a:pt x="2236" y="2"/>
                    </a:lnTo>
                    <a:lnTo>
                      <a:pt x="2325" y="4"/>
                    </a:lnTo>
                    <a:lnTo>
                      <a:pt x="2414" y="6"/>
                    </a:lnTo>
                    <a:lnTo>
                      <a:pt x="2503" y="7"/>
                    </a:lnTo>
                    <a:lnTo>
                      <a:pt x="2592" y="10"/>
                    </a:lnTo>
                    <a:lnTo>
                      <a:pt x="2681" y="11"/>
                    </a:lnTo>
                    <a:lnTo>
                      <a:pt x="2770" y="13"/>
                    </a:lnTo>
                    <a:lnTo>
                      <a:pt x="2859" y="13"/>
                    </a:lnTo>
                    <a:lnTo>
                      <a:pt x="2949" y="15"/>
                    </a:lnTo>
                    <a:lnTo>
                      <a:pt x="3039" y="15"/>
                    </a:lnTo>
                    <a:lnTo>
                      <a:pt x="3129" y="13"/>
                    </a:lnTo>
                    <a:lnTo>
                      <a:pt x="3221" y="12"/>
                    </a:lnTo>
                    <a:lnTo>
                      <a:pt x="3312" y="8"/>
                    </a:lnTo>
                    <a:lnTo>
                      <a:pt x="3403" y="5"/>
                    </a:lnTo>
                    <a:lnTo>
                      <a:pt x="3467" y="1371"/>
                    </a:lnTo>
                    <a:lnTo>
                      <a:pt x="3244" y="1371"/>
                    </a:lnTo>
                    <a:lnTo>
                      <a:pt x="2148" y="2250"/>
                    </a:lnTo>
                    <a:lnTo>
                      <a:pt x="2138" y="2228"/>
                    </a:lnTo>
                    <a:lnTo>
                      <a:pt x="2130" y="2203"/>
                    </a:lnTo>
                    <a:lnTo>
                      <a:pt x="2122" y="2174"/>
                    </a:lnTo>
                    <a:lnTo>
                      <a:pt x="2115" y="2142"/>
                    </a:lnTo>
                    <a:lnTo>
                      <a:pt x="2110" y="2108"/>
                    </a:lnTo>
                    <a:lnTo>
                      <a:pt x="2105" y="2072"/>
                    </a:lnTo>
                    <a:lnTo>
                      <a:pt x="2102" y="2037"/>
                    </a:lnTo>
                    <a:lnTo>
                      <a:pt x="2099" y="2003"/>
                    </a:lnTo>
                    <a:lnTo>
                      <a:pt x="2097" y="1969"/>
                    </a:lnTo>
                    <a:lnTo>
                      <a:pt x="2094" y="1937"/>
                    </a:lnTo>
                    <a:lnTo>
                      <a:pt x="2093" y="1908"/>
                    </a:lnTo>
                    <a:lnTo>
                      <a:pt x="2093" y="1883"/>
                    </a:lnTo>
                    <a:lnTo>
                      <a:pt x="2092" y="1861"/>
                    </a:lnTo>
                    <a:lnTo>
                      <a:pt x="2092" y="1846"/>
                    </a:lnTo>
                    <a:lnTo>
                      <a:pt x="2092" y="1836"/>
                    </a:lnTo>
                    <a:lnTo>
                      <a:pt x="2092" y="1832"/>
                    </a:lnTo>
                    <a:lnTo>
                      <a:pt x="2420" y="1868"/>
                    </a:lnTo>
                    <a:lnTo>
                      <a:pt x="2438" y="1852"/>
                    </a:lnTo>
                    <a:lnTo>
                      <a:pt x="2453" y="1840"/>
                    </a:lnTo>
                    <a:lnTo>
                      <a:pt x="2462" y="1831"/>
                    </a:lnTo>
                    <a:lnTo>
                      <a:pt x="2468" y="1825"/>
                    </a:lnTo>
                    <a:lnTo>
                      <a:pt x="2473" y="1821"/>
                    </a:lnTo>
                    <a:lnTo>
                      <a:pt x="2475" y="1820"/>
                    </a:lnTo>
                    <a:lnTo>
                      <a:pt x="2476" y="1819"/>
                    </a:lnTo>
                    <a:lnTo>
                      <a:pt x="2643" y="1204"/>
                    </a:lnTo>
                    <a:lnTo>
                      <a:pt x="2622" y="1189"/>
                    </a:lnTo>
                    <a:lnTo>
                      <a:pt x="2607" y="1176"/>
                    </a:lnTo>
                    <a:lnTo>
                      <a:pt x="2595" y="1168"/>
                    </a:lnTo>
                    <a:lnTo>
                      <a:pt x="2588" y="1162"/>
                    </a:lnTo>
                    <a:lnTo>
                      <a:pt x="2584" y="1158"/>
                    </a:lnTo>
                    <a:lnTo>
                      <a:pt x="2582" y="1157"/>
                    </a:lnTo>
                    <a:lnTo>
                      <a:pt x="2581" y="1156"/>
                    </a:lnTo>
                    <a:lnTo>
                      <a:pt x="2148" y="995"/>
                    </a:lnTo>
                    <a:lnTo>
                      <a:pt x="2148" y="500"/>
                    </a:lnTo>
                    <a:lnTo>
                      <a:pt x="2092" y="277"/>
                    </a:lnTo>
                    <a:lnTo>
                      <a:pt x="1151" y="172"/>
                    </a:lnTo>
                    <a:lnTo>
                      <a:pt x="984" y="333"/>
                    </a:lnTo>
                    <a:lnTo>
                      <a:pt x="935" y="661"/>
                    </a:lnTo>
                    <a:lnTo>
                      <a:pt x="879" y="1002"/>
                    </a:lnTo>
                    <a:lnTo>
                      <a:pt x="279" y="1100"/>
                    </a:lnTo>
                    <a:lnTo>
                      <a:pt x="279" y="1868"/>
                    </a:lnTo>
                    <a:lnTo>
                      <a:pt x="879" y="1978"/>
                    </a:lnTo>
                    <a:lnTo>
                      <a:pt x="879" y="2586"/>
                    </a:lnTo>
                    <a:lnTo>
                      <a:pt x="1325" y="2690"/>
                    </a:lnTo>
                    <a:lnTo>
                      <a:pt x="384" y="3688"/>
                    </a:lnTo>
                    <a:lnTo>
                      <a:pt x="111" y="3849"/>
                    </a:lnTo>
                    <a:lnTo>
                      <a:pt x="0" y="3849"/>
                    </a:lnTo>
                    <a:close/>
                  </a:path>
                </a:pathLst>
              </a:custGeom>
              <a:solidFill>
                <a:srgbClr val="CC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89" name="Google Shape;3089;p59"/>
              <p:cNvSpPr/>
              <p:nvPr/>
            </p:nvSpPr>
            <p:spPr>
              <a:xfrm>
                <a:off x="3802" y="1175"/>
                <a:ext cx="493" cy="1191"/>
              </a:xfrm>
              <a:custGeom>
                <a:avLst/>
                <a:gdLst/>
                <a:ahLst/>
                <a:cxnLst/>
                <a:rect l="l" t="t" r="r" b="b"/>
                <a:pathLst>
                  <a:path w="1479" h="3571" extrusionOk="0">
                    <a:moveTo>
                      <a:pt x="825" y="3571"/>
                    </a:moveTo>
                    <a:lnTo>
                      <a:pt x="656" y="3467"/>
                    </a:lnTo>
                    <a:lnTo>
                      <a:pt x="608" y="2749"/>
                    </a:lnTo>
                    <a:lnTo>
                      <a:pt x="1271" y="1701"/>
                    </a:lnTo>
                    <a:lnTo>
                      <a:pt x="1271" y="1478"/>
                    </a:lnTo>
                    <a:lnTo>
                      <a:pt x="448" y="655"/>
                    </a:lnTo>
                    <a:lnTo>
                      <a:pt x="385" y="446"/>
                    </a:lnTo>
                    <a:lnTo>
                      <a:pt x="0" y="0"/>
                    </a:lnTo>
                    <a:lnTo>
                      <a:pt x="1103" y="223"/>
                    </a:lnTo>
                    <a:lnTo>
                      <a:pt x="1122" y="295"/>
                    </a:lnTo>
                    <a:lnTo>
                      <a:pt x="1142" y="365"/>
                    </a:lnTo>
                    <a:lnTo>
                      <a:pt x="1161" y="436"/>
                    </a:lnTo>
                    <a:lnTo>
                      <a:pt x="1179" y="505"/>
                    </a:lnTo>
                    <a:lnTo>
                      <a:pt x="1196" y="575"/>
                    </a:lnTo>
                    <a:lnTo>
                      <a:pt x="1213" y="644"/>
                    </a:lnTo>
                    <a:lnTo>
                      <a:pt x="1229" y="713"/>
                    </a:lnTo>
                    <a:lnTo>
                      <a:pt x="1245" y="781"/>
                    </a:lnTo>
                    <a:lnTo>
                      <a:pt x="1260" y="849"/>
                    </a:lnTo>
                    <a:lnTo>
                      <a:pt x="1274" y="916"/>
                    </a:lnTo>
                    <a:lnTo>
                      <a:pt x="1289" y="985"/>
                    </a:lnTo>
                    <a:lnTo>
                      <a:pt x="1301" y="1052"/>
                    </a:lnTo>
                    <a:lnTo>
                      <a:pt x="1315" y="1119"/>
                    </a:lnTo>
                    <a:lnTo>
                      <a:pt x="1326" y="1186"/>
                    </a:lnTo>
                    <a:lnTo>
                      <a:pt x="1338" y="1253"/>
                    </a:lnTo>
                    <a:lnTo>
                      <a:pt x="1348" y="1320"/>
                    </a:lnTo>
                    <a:lnTo>
                      <a:pt x="1357" y="1387"/>
                    </a:lnTo>
                    <a:lnTo>
                      <a:pt x="1367" y="1453"/>
                    </a:lnTo>
                    <a:lnTo>
                      <a:pt x="1376" y="1520"/>
                    </a:lnTo>
                    <a:lnTo>
                      <a:pt x="1384" y="1588"/>
                    </a:lnTo>
                    <a:lnTo>
                      <a:pt x="1391" y="1655"/>
                    </a:lnTo>
                    <a:lnTo>
                      <a:pt x="1398" y="1722"/>
                    </a:lnTo>
                    <a:lnTo>
                      <a:pt x="1404" y="1790"/>
                    </a:lnTo>
                    <a:lnTo>
                      <a:pt x="1410" y="1859"/>
                    </a:lnTo>
                    <a:lnTo>
                      <a:pt x="1415" y="1927"/>
                    </a:lnTo>
                    <a:lnTo>
                      <a:pt x="1418" y="1996"/>
                    </a:lnTo>
                    <a:lnTo>
                      <a:pt x="1422" y="2066"/>
                    </a:lnTo>
                    <a:lnTo>
                      <a:pt x="1426" y="2135"/>
                    </a:lnTo>
                    <a:lnTo>
                      <a:pt x="1428" y="2206"/>
                    </a:lnTo>
                    <a:lnTo>
                      <a:pt x="1429" y="2277"/>
                    </a:lnTo>
                    <a:lnTo>
                      <a:pt x="1430" y="2349"/>
                    </a:lnTo>
                    <a:lnTo>
                      <a:pt x="1430" y="2421"/>
                    </a:lnTo>
                    <a:lnTo>
                      <a:pt x="1479" y="2692"/>
                    </a:lnTo>
                    <a:lnTo>
                      <a:pt x="943" y="3571"/>
                    </a:lnTo>
                    <a:lnTo>
                      <a:pt x="825" y="3571"/>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90" name="Google Shape;3090;p59"/>
              <p:cNvSpPr/>
              <p:nvPr/>
            </p:nvSpPr>
            <p:spPr>
              <a:xfrm>
                <a:off x="3803" y="1505"/>
                <a:ext cx="330" cy="493"/>
              </a:xfrm>
              <a:custGeom>
                <a:avLst/>
                <a:gdLst/>
                <a:ahLst/>
                <a:cxnLst/>
                <a:rect l="l" t="t" r="r" b="b"/>
                <a:pathLst>
                  <a:path w="990" h="1479" extrusionOk="0">
                    <a:moveTo>
                      <a:pt x="383" y="1479"/>
                    </a:moveTo>
                    <a:lnTo>
                      <a:pt x="383" y="1479"/>
                    </a:lnTo>
                    <a:lnTo>
                      <a:pt x="55" y="1046"/>
                    </a:lnTo>
                    <a:lnTo>
                      <a:pt x="0" y="656"/>
                    </a:lnTo>
                    <a:lnTo>
                      <a:pt x="446" y="0"/>
                    </a:lnTo>
                    <a:lnTo>
                      <a:pt x="990" y="447"/>
                    </a:lnTo>
                    <a:lnTo>
                      <a:pt x="990" y="461"/>
                    </a:lnTo>
                    <a:lnTo>
                      <a:pt x="990" y="471"/>
                    </a:lnTo>
                    <a:lnTo>
                      <a:pt x="990" y="478"/>
                    </a:lnTo>
                    <a:lnTo>
                      <a:pt x="990" y="484"/>
                    </a:lnTo>
                    <a:lnTo>
                      <a:pt x="990" y="487"/>
                    </a:lnTo>
                    <a:lnTo>
                      <a:pt x="990" y="488"/>
                    </a:lnTo>
                    <a:lnTo>
                      <a:pt x="990" y="489"/>
                    </a:lnTo>
                    <a:lnTo>
                      <a:pt x="495" y="1479"/>
                    </a:lnTo>
                    <a:lnTo>
                      <a:pt x="383" y="147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91" name="Google Shape;3091;p59"/>
              <p:cNvSpPr/>
              <p:nvPr/>
            </p:nvSpPr>
            <p:spPr>
              <a:xfrm>
                <a:off x="3968" y="1669"/>
                <a:ext cx="65" cy="111"/>
              </a:xfrm>
              <a:custGeom>
                <a:avLst/>
                <a:gdLst/>
                <a:ahLst/>
                <a:cxnLst/>
                <a:rect l="l" t="t" r="r" b="b"/>
                <a:pathLst>
                  <a:path w="196" h="334" extrusionOk="0">
                    <a:moveTo>
                      <a:pt x="0" y="334"/>
                    </a:moveTo>
                    <a:lnTo>
                      <a:pt x="0" y="334"/>
                    </a:lnTo>
                    <a:lnTo>
                      <a:pt x="0" y="0"/>
                    </a:lnTo>
                    <a:lnTo>
                      <a:pt x="39" y="22"/>
                    </a:lnTo>
                    <a:lnTo>
                      <a:pt x="73" y="44"/>
                    </a:lnTo>
                    <a:lnTo>
                      <a:pt x="103" y="66"/>
                    </a:lnTo>
                    <a:lnTo>
                      <a:pt x="128" y="86"/>
                    </a:lnTo>
                    <a:lnTo>
                      <a:pt x="149" y="107"/>
                    </a:lnTo>
                    <a:lnTo>
                      <a:pt x="166" y="128"/>
                    </a:lnTo>
                    <a:lnTo>
                      <a:pt x="178" y="148"/>
                    </a:lnTo>
                    <a:lnTo>
                      <a:pt x="188" y="169"/>
                    </a:lnTo>
                    <a:lnTo>
                      <a:pt x="192" y="190"/>
                    </a:lnTo>
                    <a:lnTo>
                      <a:pt x="196" y="211"/>
                    </a:lnTo>
                    <a:lnTo>
                      <a:pt x="196" y="231"/>
                    </a:lnTo>
                    <a:lnTo>
                      <a:pt x="192" y="251"/>
                    </a:lnTo>
                    <a:lnTo>
                      <a:pt x="188" y="272"/>
                    </a:lnTo>
                    <a:lnTo>
                      <a:pt x="180" y="292"/>
                    </a:lnTo>
                    <a:lnTo>
                      <a:pt x="171" y="313"/>
                    </a:lnTo>
                    <a:lnTo>
                      <a:pt x="160" y="334"/>
                    </a:lnTo>
                    <a:lnTo>
                      <a:pt x="0" y="334"/>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92" name="Google Shape;3092;p59"/>
              <p:cNvSpPr/>
              <p:nvPr/>
            </p:nvSpPr>
            <p:spPr>
              <a:xfrm>
                <a:off x="2704" y="1160"/>
                <a:ext cx="237" cy="583"/>
              </a:xfrm>
              <a:custGeom>
                <a:avLst/>
                <a:gdLst/>
                <a:ahLst/>
                <a:cxnLst/>
                <a:rect l="l" t="t" r="r" b="b"/>
                <a:pathLst>
                  <a:path w="710" h="1751" extrusionOk="0">
                    <a:moveTo>
                      <a:pt x="0" y="1751"/>
                    </a:moveTo>
                    <a:lnTo>
                      <a:pt x="0" y="1751"/>
                    </a:lnTo>
                    <a:lnTo>
                      <a:pt x="0" y="0"/>
                    </a:lnTo>
                    <a:lnTo>
                      <a:pt x="654" y="0"/>
                    </a:lnTo>
                    <a:lnTo>
                      <a:pt x="710" y="656"/>
                    </a:lnTo>
                    <a:lnTo>
                      <a:pt x="431" y="1486"/>
                    </a:lnTo>
                    <a:lnTo>
                      <a:pt x="103" y="1751"/>
                    </a:lnTo>
                    <a:lnTo>
                      <a:pt x="0" y="1751"/>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93" name="Google Shape;3093;p59"/>
              <p:cNvSpPr/>
              <p:nvPr/>
            </p:nvSpPr>
            <p:spPr>
              <a:xfrm>
                <a:off x="3437" y="1231"/>
                <a:ext cx="419" cy="438"/>
              </a:xfrm>
              <a:custGeom>
                <a:avLst/>
                <a:gdLst/>
                <a:ahLst/>
                <a:cxnLst/>
                <a:rect l="l" t="t" r="r" b="b"/>
                <a:pathLst>
                  <a:path w="1256" h="1312" extrusionOk="0">
                    <a:moveTo>
                      <a:pt x="377" y="1269"/>
                    </a:moveTo>
                    <a:lnTo>
                      <a:pt x="49" y="1151"/>
                    </a:lnTo>
                    <a:lnTo>
                      <a:pt x="0" y="656"/>
                    </a:lnTo>
                    <a:lnTo>
                      <a:pt x="272" y="223"/>
                    </a:lnTo>
                    <a:lnTo>
                      <a:pt x="544" y="56"/>
                    </a:lnTo>
                    <a:lnTo>
                      <a:pt x="562" y="56"/>
                    </a:lnTo>
                    <a:lnTo>
                      <a:pt x="577" y="56"/>
                    </a:lnTo>
                    <a:lnTo>
                      <a:pt x="586" y="56"/>
                    </a:lnTo>
                    <a:lnTo>
                      <a:pt x="592" y="56"/>
                    </a:lnTo>
                    <a:lnTo>
                      <a:pt x="597" y="56"/>
                    </a:lnTo>
                    <a:lnTo>
                      <a:pt x="599" y="56"/>
                    </a:lnTo>
                    <a:lnTo>
                      <a:pt x="600" y="56"/>
                    </a:lnTo>
                    <a:lnTo>
                      <a:pt x="879" y="0"/>
                    </a:lnTo>
                    <a:lnTo>
                      <a:pt x="1256" y="328"/>
                    </a:lnTo>
                    <a:lnTo>
                      <a:pt x="1256" y="551"/>
                    </a:lnTo>
                    <a:lnTo>
                      <a:pt x="1256" y="774"/>
                    </a:lnTo>
                    <a:lnTo>
                      <a:pt x="990" y="1207"/>
                    </a:lnTo>
                    <a:lnTo>
                      <a:pt x="495" y="1312"/>
                    </a:lnTo>
                    <a:lnTo>
                      <a:pt x="377" y="1269"/>
                    </a:lnTo>
                    <a:close/>
                  </a:path>
                </a:pathLst>
              </a:custGeom>
              <a:solidFill>
                <a:srgbClr val="FF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94" name="Google Shape;3094;p59"/>
              <p:cNvSpPr/>
              <p:nvPr/>
            </p:nvSpPr>
            <p:spPr>
              <a:xfrm>
                <a:off x="2957" y="1215"/>
                <a:ext cx="496" cy="400"/>
              </a:xfrm>
              <a:custGeom>
                <a:avLst/>
                <a:gdLst/>
                <a:ahLst/>
                <a:cxnLst/>
                <a:rect l="l" t="t" r="r" b="b"/>
                <a:pathLst>
                  <a:path w="1486" h="1200" extrusionOk="0">
                    <a:moveTo>
                      <a:pt x="446" y="1151"/>
                    </a:moveTo>
                    <a:lnTo>
                      <a:pt x="0" y="1151"/>
                    </a:lnTo>
                    <a:lnTo>
                      <a:pt x="390" y="0"/>
                    </a:lnTo>
                    <a:lnTo>
                      <a:pt x="1486" y="161"/>
                    </a:lnTo>
                    <a:lnTo>
                      <a:pt x="1467" y="196"/>
                    </a:lnTo>
                    <a:lnTo>
                      <a:pt x="1447" y="230"/>
                    </a:lnTo>
                    <a:lnTo>
                      <a:pt x="1429" y="263"/>
                    </a:lnTo>
                    <a:lnTo>
                      <a:pt x="1412" y="295"/>
                    </a:lnTo>
                    <a:lnTo>
                      <a:pt x="1396" y="327"/>
                    </a:lnTo>
                    <a:lnTo>
                      <a:pt x="1381" y="358"/>
                    </a:lnTo>
                    <a:lnTo>
                      <a:pt x="1367" y="388"/>
                    </a:lnTo>
                    <a:lnTo>
                      <a:pt x="1353" y="418"/>
                    </a:lnTo>
                    <a:lnTo>
                      <a:pt x="1341" y="447"/>
                    </a:lnTo>
                    <a:lnTo>
                      <a:pt x="1330" y="475"/>
                    </a:lnTo>
                    <a:lnTo>
                      <a:pt x="1319" y="504"/>
                    </a:lnTo>
                    <a:lnTo>
                      <a:pt x="1311" y="530"/>
                    </a:lnTo>
                    <a:lnTo>
                      <a:pt x="1302" y="557"/>
                    </a:lnTo>
                    <a:lnTo>
                      <a:pt x="1294" y="584"/>
                    </a:lnTo>
                    <a:lnTo>
                      <a:pt x="1288" y="611"/>
                    </a:lnTo>
                    <a:lnTo>
                      <a:pt x="1281" y="636"/>
                    </a:lnTo>
                    <a:lnTo>
                      <a:pt x="1277" y="662"/>
                    </a:lnTo>
                    <a:lnTo>
                      <a:pt x="1273" y="686"/>
                    </a:lnTo>
                    <a:lnTo>
                      <a:pt x="1271" y="712"/>
                    </a:lnTo>
                    <a:lnTo>
                      <a:pt x="1268" y="736"/>
                    </a:lnTo>
                    <a:lnTo>
                      <a:pt x="1268" y="761"/>
                    </a:lnTo>
                    <a:lnTo>
                      <a:pt x="1267" y="786"/>
                    </a:lnTo>
                    <a:lnTo>
                      <a:pt x="1268" y="811"/>
                    </a:lnTo>
                    <a:lnTo>
                      <a:pt x="1271" y="835"/>
                    </a:lnTo>
                    <a:lnTo>
                      <a:pt x="1273" y="859"/>
                    </a:lnTo>
                    <a:lnTo>
                      <a:pt x="1277" y="884"/>
                    </a:lnTo>
                    <a:lnTo>
                      <a:pt x="1281" y="908"/>
                    </a:lnTo>
                    <a:lnTo>
                      <a:pt x="1286" y="933"/>
                    </a:lnTo>
                    <a:lnTo>
                      <a:pt x="1294" y="957"/>
                    </a:lnTo>
                    <a:lnTo>
                      <a:pt x="1301" y="983"/>
                    </a:lnTo>
                    <a:lnTo>
                      <a:pt x="1308" y="1007"/>
                    </a:lnTo>
                    <a:lnTo>
                      <a:pt x="1318" y="1033"/>
                    </a:lnTo>
                    <a:lnTo>
                      <a:pt x="559" y="1200"/>
                    </a:lnTo>
                    <a:lnTo>
                      <a:pt x="446" y="115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95" name="Google Shape;3095;p59"/>
              <p:cNvSpPr/>
              <p:nvPr/>
            </p:nvSpPr>
            <p:spPr>
              <a:xfrm>
                <a:off x="3087" y="1434"/>
                <a:ext cx="91" cy="90"/>
              </a:xfrm>
              <a:custGeom>
                <a:avLst/>
                <a:gdLst/>
                <a:ahLst/>
                <a:cxnLst/>
                <a:rect l="l" t="t" r="r" b="b"/>
                <a:pathLst>
                  <a:path w="273" h="272" extrusionOk="0">
                    <a:moveTo>
                      <a:pt x="0" y="272"/>
                    </a:moveTo>
                    <a:lnTo>
                      <a:pt x="0" y="49"/>
                    </a:lnTo>
                    <a:lnTo>
                      <a:pt x="273" y="0"/>
                    </a:lnTo>
                    <a:lnTo>
                      <a:pt x="105" y="272"/>
                    </a:lnTo>
                    <a:lnTo>
                      <a:pt x="0" y="272"/>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96" name="Google Shape;3096;p59"/>
              <p:cNvSpPr/>
              <p:nvPr/>
            </p:nvSpPr>
            <p:spPr>
              <a:xfrm>
                <a:off x="3122" y="1303"/>
                <a:ext cx="93" cy="92"/>
              </a:xfrm>
              <a:custGeom>
                <a:avLst/>
                <a:gdLst/>
                <a:ahLst/>
                <a:cxnLst/>
                <a:rect l="l" t="t" r="r" b="b"/>
                <a:pathLst>
                  <a:path w="279" h="276" extrusionOk="0">
                    <a:moveTo>
                      <a:pt x="64" y="227"/>
                    </a:moveTo>
                    <a:lnTo>
                      <a:pt x="0" y="11"/>
                    </a:lnTo>
                    <a:lnTo>
                      <a:pt x="49" y="3"/>
                    </a:lnTo>
                    <a:lnTo>
                      <a:pt x="90" y="0"/>
                    </a:lnTo>
                    <a:lnTo>
                      <a:pt x="125" y="3"/>
                    </a:lnTo>
                    <a:lnTo>
                      <a:pt x="154" y="11"/>
                    </a:lnTo>
                    <a:lnTo>
                      <a:pt x="177" y="24"/>
                    </a:lnTo>
                    <a:lnTo>
                      <a:pt x="196" y="39"/>
                    </a:lnTo>
                    <a:lnTo>
                      <a:pt x="211" y="59"/>
                    </a:lnTo>
                    <a:lnTo>
                      <a:pt x="223" y="81"/>
                    </a:lnTo>
                    <a:lnTo>
                      <a:pt x="233" y="104"/>
                    </a:lnTo>
                    <a:lnTo>
                      <a:pt x="240" y="130"/>
                    </a:lnTo>
                    <a:lnTo>
                      <a:pt x="246" y="155"/>
                    </a:lnTo>
                    <a:lnTo>
                      <a:pt x="251" y="181"/>
                    </a:lnTo>
                    <a:lnTo>
                      <a:pt x="256" y="208"/>
                    </a:lnTo>
                    <a:lnTo>
                      <a:pt x="262" y="232"/>
                    </a:lnTo>
                    <a:lnTo>
                      <a:pt x="270" y="255"/>
                    </a:lnTo>
                    <a:lnTo>
                      <a:pt x="279" y="276"/>
                    </a:lnTo>
                    <a:lnTo>
                      <a:pt x="64" y="227"/>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097" name="Google Shape;3097;p59"/>
              <p:cNvSpPr/>
              <p:nvPr/>
            </p:nvSpPr>
            <p:spPr>
              <a:xfrm>
                <a:off x="3328" y="1175"/>
                <a:ext cx="235" cy="75"/>
              </a:xfrm>
              <a:custGeom>
                <a:avLst/>
                <a:gdLst/>
                <a:ahLst/>
                <a:cxnLst/>
                <a:rect l="l" t="t" r="r" b="b"/>
                <a:pathLst>
                  <a:path w="705" h="223" extrusionOk="0">
                    <a:moveTo>
                      <a:pt x="433" y="167"/>
                    </a:moveTo>
                    <a:lnTo>
                      <a:pt x="0" y="56"/>
                    </a:lnTo>
                    <a:lnTo>
                      <a:pt x="705" y="0"/>
                    </a:lnTo>
                    <a:lnTo>
                      <a:pt x="537" y="223"/>
                    </a:lnTo>
                    <a:lnTo>
                      <a:pt x="433" y="167"/>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3098" name="Google Shape;3098;p59"/>
            <p:cNvSpPr/>
            <p:nvPr/>
          </p:nvSpPr>
          <p:spPr>
            <a:xfrm>
              <a:off x="1423" y="1066"/>
              <a:ext cx="997" cy="1047"/>
            </a:xfrm>
            <a:custGeom>
              <a:avLst/>
              <a:gdLst/>
              <a:ahLst/>
              <a:cxnLst/>
              <a:rect l="l" t="t" r="r" b="b"/>
              <a:pathLst>
                <a:path w="997" h="1047" extrusionOk="0">
                  <a:moveTo>
                    <a:pt x="929" y="134"/>
                  </a:moveTo>
                  <a:cubicBezTo>
                    <a:pt x="697" y="138"/>
                    <a:pt x="343" y="0"/>
                    <a:pt x="247" y="268"/>
                  </a:cubicBezTo>
                  <a:cubicBezTo>
                    <a:pt x="244" y="291"/>
                    <a:pt x="247" y="315"/>
                    <a:pt x="238" y="336"/>
                  </a:cubicBezTo>
                  <a:cubicBezTo>
                    <a:pt x="227" y="362"/>
                    <a:pt x="151" y="370"/>
                    <a:pt x="132" y="374"/>
                  </a:cubicBezTo>
                  <a:cubicBezTo>
                    <a:pt x="110" y="441"/>
                    <a:pt x="120" y="413"/>
                    <a:pt x="103" y="460"/>
                  </a:cubicBezTo>
                  <a:cubicBezTo>
                    <a:pt x="96" y="479"/>
                    <a:pt x="84" y="518"/>
                    <a:pt x="84" y="518"/>
                  </a:cubicBezTo>
                  <a:cubicBezTo>
                    <a:pt x="99" y="938"/>
                    <a:pt x="0" y="745"/>
                    <a:pt x="209" y="806"/>
                  </a:cubicBezTo>
                  <a:cubicBezTo>
                    <a:pt x="220" y="809"/>
                    <a:pt x="222" y="825"/>
                    <a:pt x="228" y="835"/>
                  </a:cubicBezTo>
                  <a:cubicBezTo>
                    <a:pt x="232" y="866"/>
                    <a:pt x="237" y="1016"/>
                    <a:pt x="257" y="1036"/>
                  </a:cubicBezTo>
                  <a:cubicBezTo>
                    <a:pt x="264" y="1043"/>
                    <a:pt x="276" y="1043"/>
                    <a:pt x="286" y="1046"/>
                  </a:cubicBezTo>
                  <a:cubicBezTo>
                    <a:pt x="340" y="1043"/>
                    <a:pt x="396" y="1047"/>
                    <a:pt x="449" y="1036"/>
                  </a:cubicBezTo>
                  <a:cubicBezTo>
                    <a:pt x="468" y="1032"/>
                    <a:pt x="470" y="989"/>
                    <a:pt x="478" y="979"/>
                  </a:cubicBezTo>
                  <a:cubicBezTo>
                    <a:pt x="490" y="964"/>
                    <a:pt x="537" y="929"/>
                    <a:pt x="555" y="921"/>
                  </a:cubicBezTo>
                  <a:cubicBezTo>
                    <a:pt x="590" y="905"/>
                    <a:pt x="633" y="895"/>
                    <a:pt x="670" y="883"/>
                  </a:cubicBezTo>
                  <a:cubicBezTo>
                    <a:pt x="689" y="877"/>
                    <a:pt x="727" y="864"/>
                    <a:pt x="727" y="864"/>
                  </a:cubicBezTo>
                  <a:cubicBezTo>
                    <a:pt x="761" y="830"/>
                    <a:pt x="744" y="853"/>
                    <a:pt x="766" y="787"/>
                  </a:cubicBezTo>
                  <a:cubicBezTo>
                    <a:pt x="770" y="776"/>
                    <a:pt x="786" y="775"/>
                    <a:pt x="795" y="768"/>
                  </a:cubicBezTo>
                  <a:cubicBezTo>
                    <a:pt x="863" y="713"/>
                    <a:pt x="755" y="787"/>
                    <a:pt x="843" y="729"/>
                  </a:cubicBezTo>
                  <a:cubicBezTo>
                    <a:pt x="868" y="692"/>
                    <a:pt x="894" y="661"/>
                    <a:pt x="919" y="624"/>
                  </a:cubicBezTo>
                  <a:cubicBezTo>
                    <a:pt x="932" y="478"/>
                    <a:pt x="916" y="550"/>
                    <a:pt x="939" y="480"/>
                  </a:cubicBezTo>
                  <a:cubicBezTo>
                    <a:pt x="946" y="461"/>
                    <a:pt x="958" y="422"/>
                    <a:pt x="958" y="422"/>
                  </a:cubicBezTo>
                  <a:cubicBezTo>
                    <a:pt x="954" y="326"/>
                    <a:pt x="997" y="202"/>
                    <a:pt x="929" y="134"/>
                  </a:cubicBezTo>
                  <a:close/>
                </a:path>
              </a:pathLst>
            </a:custGeom>
            <a:solidFill>
              <a:srgbClr val="CC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63"/>
        <p:cNvGrpSpPr/>
        <p:nvPr/>
      </p:nvGrpSpPr>
      <p:grpSpPr>
        <a:xfrm>
          <a:off x="0" y="0"/>
          <a:ext cx="0" cy="0"/>
          <a:chOff x="0" y="0"/>
          <a:chExt cx="0" cy="0"/>
        </a:xfrm>
      </p:grpSpPr>
      <p:sp>
        <p:nvSpPr>
          <p:cNvPr id="364" name="Google Shape;364;p6"/>
          <p:cNvSpPr txBox="1">
            <a:spLocks noGrp="1"/>
          </p:cNvSpPr>
          <p:nvPr>
            <p:ph type="title"/>
          </p:nvPr>
        </p:nvSpPr>
        <p:spPr>
          <a:xfrm>
            <a:off x="457200" y="322262"/>
            <a:ext cx="8229600" cy="98742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Microorganisms (Germs)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365" name="Google Shape;365;p6"/>
          <p:cNvSpPr txBox="1">
            <a:spLocks noGrp="1"/>
          </p:cNvSpPr>
          <p:nvPr>
            <p:ph type="body" idx="1"/>
          </p:nvPr>
        </p:nvSpPr>
        <p:spPr>
          <a:xfrm>
            <a:off x="528637" y="1901825"/>
            <a:ext cx="8016875" cy="4597400"/>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Require certain elements to survive:</a:t>
            </a:r>
            <a:endParaRPr/>
          </a:p>
          <a:p>
            <a:pPr marL="742950" lvl="1" indent="-285750" algn="l" rtl="0">
              <a:lnSpc>
                <a:spcPct val="10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oxygen – aerobic</a:t>
            </a:r>
            <a:endParaRPr/>
          </a:p>
          <a:p>
            <a:pPr marL="742950" lvl="1" indent="-285750" algn="l" rtl="0">
              <a:lnSpc>
                <a:spcPct val="10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no oxygen – anaerobic</a:t>
            </a:r>
            <a:endParaRPr/>
          </a:p>
          <a:p>
            <a:pPr marL="742950" lvl="1" indent="-285750" algn="l" rtl="0">
              <a:lnSpc>
                <a:spcPct val="10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warm temperatures</a:t>
            </a:r>
            <a:endParaRPr/>
          </a:p>
          <a:p>
            <a:pPr marL="742950" lvl="1" indent="-285750" algn="l" rtl="0">
              <a:lnSpc>
                <a:spcPct val="10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moisture</a:t>
            </a:r>
            <a:endParaRPr/>
          </a:p>
          <a:p>
            <a:pPr marL="742950" lvl="1" indent="-285750" algn="l" rtl="0">
              <a:lnSpc>
                <a:spcPct val="10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dark area to grow</a:t>
            </a:r>
            <a:endParaRPr/>
          </a:p>
        </p:txBody>
      </p:sp>
      <p:grpSp>
        <p:nvGrpSpPr>
          <p:cNvPr id="366" name="Google Shape;366;p6"/>
          <p:cNvGrpSpPr/>
          <p:nvPr/>
        </p:nvGrpSpPr>
        <p:grpSpPr>
          <a:xfrm>
            <a:off x="6256337" y="2901950"/>
            <a:ext cx="2203450" cy="2446337"/>
            <a:chOff x="3752" y="1847"/>
            <a:chExt cx="1388" cy="1481"/>
          </a:xfrm>
        </p:grpSpPr>
        <p:sp>
          <p:nvSpPr>
            <p:cNvPr id="367" name="Google Shape;367;p6"/>
            <p:cNvSpPr/>
            <p:nvPr/>
          </p:nvSpPr>
          <p:spPr>
            <a:xfrm>
              <a:off x="3752" y="1847"/>
              <a:ext cx="1388" cy="148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8" name="Google Shape;368;p6"/>
            <p:cNvSpPr/>
            <p:nvPr/>
          </p:nvSpPr>
          <p:spPr>
            <a:xfrm>
              <a:off x="3752" y="1869"/>
              <a:ext cx="1366" cy="1437"/>
            </a:xfrm>
            <a:custGeom>
              <a:avLst/>
              <a:gdLst/>
              <a:ahLst/>
              <a:cxnLst/>
              <a:rect l="l" t="t" r="r" b="b"/>
              <a:pathLst>
                <a:path w="1366" h="1437" extrusionOk="0">
                  <a:moveTo>
                    <a:pt x="3" y="513"/>
                  </a:moveTo>
                  <a:lnTo>
                    <a:pt x="0" y="1137"/>
                  </a:lnTo>
                  <a:lnTo>
                    <a:pt x="128" y="1307"/>
                  </a:lnTo>
                  <a:lnTo>
                    <a:pt x="297" y="1248"/>
                  </a:lnTo>
                  <a:lnTo>
                    <a:pt x="297" y="1249"/>
                  </a:lnTo>
                  <a:lnTo>
                    <a:pt x="297" y="1255"/>
                  </a:lnTo>
                  <a:lnTo>
                    <a:pt x="298" y="1261"/>
                  </a:lnTo>
                  <a:lnTo>
                    <a:pt x="300" y="1272"/>
                  </a:lnTo>
                  <a:lnTo>
                    <a:pt x="304" y="1283"/>
                  </a:lnTo>
                  <a:lnTo>
                    <a:pt x="309" y="1296"/>
                  </a:lnTo>
                  <a:lnTo>
                    <a:pt x="316" y="1310"/>
                  </a:lnTo>
                  <a:lnTo>
                    <a:pt x="324" y="1326"/>
                  </a:lnTo>
                  <a:lnTo>
                    <a:pt x="335" y="1341"/>
                  </a:lnTo>
                  <a:lnTo>
                    <a:pt x="349" y="1355"/>
                  </a:lnTo>
                  <a:lnTo>
                    <a:pt x="367" y="1371"/>
                  </a:lnTo>
                  <a:lnTo>
                    <a:pt x="387" y="1385"/>
                  </a:lnTo>
                  <a:lnTo>
                    <a:pt x="411" y="1398"/>
                  </a:lnTo>
                  <a:lnTo>
                    <a:pt x="438" y="1410"/>
                  </a:lnTo>
                  <a:lnTo>
                    <a:pt x="468" y="1419"/>
                  </a:lnTo>
                  <a:lnTo>
                    <a:pt x="505" y="1426"/>
                  </a:lnTo>
                  <a:lnTo>
                    <a:pt x="544" y="1431"/>
                  </a:lnTo>
                  <a:lnTo>
                    <a:pt x="584" y="1435"/>
                  </a:lnTo>
                  <a:lnTo>
                    <a:pt x="625" y="1436"/>
                  </a:lnTo>
                  <a:lnTo>
                    <a:pt x="667" y="1437"/>
                  </a:lnTo>
                  <a:lnTo>
                    <a:pt x="710" y="1436"/>
                  </a:lnTo>
                  <a:lnTo>
                    <a:pt x="752" y="1434"/>
                  </a:lnTo>
                  <a:lnTo>
                    <a:pt x="794" y="1431"/>
                  </a:lnTo>
                  <a:lnTo>
                    <a:pt x="834" y="1426"/>
                  </a:lnTo>
                  <a:lnTo>
                    <a:pt x="874" y="1420"/>
                  </a:lnTo>
                  <a:lnTo>
                    <a:pt x="911" y="1413"/>
                  </a:lnTo>
                  <a:lnTo>
                    <a:pt x="946" y="1404"/>
                  </a:lnTo>
                  <a:lnTo>
                    <a:pt x="978" y="1396"/>
                  </a:lnTo>
                  <a:lnTo>
                    <a:pt x="1008" y="1385"/>
                  </a:lnTo>
                  <a:lnTo>
                    <a:pt x="1034" y="1373"/>
                  </a:lnTo>
                  <a:lnTo>
                    <a:pt x="1057" y="1361"/>
                  </a:lnTo>
                  <a:lnTo>
                    <a:pt x="1075" y="1347"/>
                  </a:lnTo>
                  <a:lnTo>
                    <a:pt x="985" y="1225"/>
                  </a:lnTo>
                  <a:lnTo>
                    <a:pt x="1293" y="1112"/>
                  </a:lnTo>
                  <a:lnTo>
                    <a:pt x="1366" y="472"/>
                  </a:lnTo>
                  <a:lnTo>
                    <a:pt x="1268" y="90"/>
                  </a:lnTo>
                  <a:lnTo>
                    <a:pt x="966" y="181"/>
                  </a:lnTo>
                  <a:lnTo>
                    <a:pt x="698" y="141"/>
                  </a:lnTo>
                  <a:lnTo>
                    <a:pt x="714" y="0"/>
                  </a:lnTo>
                  <a:lnTo>
                    <a:pt x="413" y="53"/>
                  </a:lnTo>
                  <a:lnTo>
                    <a:pt x="222" y="99"/>
                  </a:lnTo>
                  <a:lnTo>
                    <a:pt x="204" y="486"/>
                  </a:lnTo>
                  <a:lnTo>
                    <a:pt x="3" y="51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9" name="Google Shape;369;p6"/>
            <p:cNvSpPr/>
            <p:nvPr/>
          </p:nvSpPr>
          <p:spPr>
            <a:xfrm>
              <a:off x="3806" y="1979"/>
              <a:ext cx="1241" cy="1231"/>
            </a:xfrm>
            <a:custGeom>
              <a:avLst/>
              <a:gdLst/>
              <a:ahLst/>
              <a:cxnLst/>
              <a:rect l="l" t="t" r="r" b="b"/>
              <a:pathLst>
                <a:path w="1241" h="1231" extrusionOk="0">
                  <a:moveTo>
                    <a:pt x="6" y="299"/>
                  </a:moveTo>
                  <a:lnTo>
                    <a:pt x="0" y="983"/>
                  </a:lnTo>
                  <a:lnTo>
                    <a:pt x="186" y="1231"/>
                  </a:lnTo>
                  <a:lnTo>
                    <a:pt x="1191" y="915"/>
                  </a:lnTo>
                  <a:lnTo>
                    <a:pt x="1241" y="376"/>
                  </a:lnTo>
                  <a:lnTo>
                    <a:pt x="1127" y="0"/>
                  </a:lnTo>
                  <a:lnTo>
                    <a:pt x="587" y="144"/>
                  </a:lnTo>
                  <a:lnTo>
                    <a:pt x="6" y="299"/>
                  </a:lnTo>
                  <a:close/>
                </a:path>
              </a:pathLst>
            </a:custGeom>
            <a:solidFill>
              <a:srgbClr val="C2D6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0" name="Google Shape;370;p6"/>
            <p:cNvSpPr/>
            <p:nvPr/>
          </p:nvSpPr>
          <p:spPr>
            <a:xfrm>
              <a:off x="4384" y="1962"/>
              <a:ext cx="554" cy="1254"/>
            </a:xfrm>
            <a:custGeom>
              <a:avLst/>
              <a:gdLst/>
              <a:ahLst/>
              <a:cxnLst/>
              <a:rect l="l" t="t" r="r" b="b"/>
              <a:pathLst>
                <a:path w="554" h="1254" extrusionOk="0">
                  <a:moveTo>
                    <a:pt x="123" y="0"/>
                  </a:moveTo>
                  <a:lnTo>
                    <a:pt x="0" y="1254"/>
                  </a:lnTo>
                  <a:lnTo>
                    <a:pt x="170" y="1247"/>
                  </a:lnTo>
                  <a:lnTo>
                    <a:pt x="458" y="1113"/>
                  </a:lnTo>
                  <a:lnTo>
                    <a:pt x="542" y="893"/>
                  </a:lnTo>
                  <a:lnTo>
                    <a:pt x="542" y="889"/>
                  </a:lnTo>
                  <a:lnTo>
                    <a:pt x="542" y="878"/>
                  </a:lnTo>
                  <a:lnTo>
                    <a:pt x="543" y="861"/>
                  </a:lnTo>
                  <a:lnTo>
                    <a:pt x="543" y="840"/>
                  </a:lnTo>
                  <a:lnTo>
                    <a:pt x="544" y="813"/>
                  </a:lnTo>
                  <a:lnTo>
                    <a:pt x="545" y="785"/>
                  </a:lnTo>
                  <a:lnTo>
                    <a:pt x="546" y="754"/>
                  </a:lnTo>
                  <a:lnTo>
                    <a:pt x="549" y="723"/>
                  </a:lnTo>
                  <a:lnTo>
                    <a:pt x="549" y="690"/>
                  </a:lnTo>
                  <a:lnTo>
                    <a:pt x="550" y="659"/>
                  </a:lnTo>
                  <a:lnTo>
                    <a:pt x="551" y="630"/>
                  </a:lnTo>
                  <a:lnTo>
                    <a:pt x="552" y="604"/>
                  </a:lnTo>
                  <a:lnTo>
                    <a:pt x="552" y="581"/>
                  </a:lnTo>
                  <a:lnTo>
                    <a:pt x="553" y="562"/>
                  </a:lnTo>
                  <a:lnTo>
                    <a:pt x="554" y="550"/>
                  </a:lnTo>
                  <a:lnTo>
                    <a:pt x="554" y="545"/>
                  </a:lnTo>
                  <a:lnTo>
                    <a:pt x="553" y="538"/>
                  </a:lnTo>
                  <a:lnTo>
                    <a:pt x="552" y="527"/>
                  </a:lnTo>
                  <a:lnTo>
                    <a:pt x="549" y="510"/>
                  </a:lnTo>
                  <a:lnTo>
                    <a:pt x="545" y="489"/>
                  </a:lnTo>
                  <a:lnTo>
                    <a:pt x="541" y="463"/>
                  </a:lnTo>
                  <a:lnTo>
                    <a:pt x="538" y="435"/>
                  </a:lnTo>
                  <a:lnTo>
                    <a:pt x="532" y="406"/>
                  </a:lnTo>
                  <a:lnTo>
                    <a:pt x="528" y="376"/>
                  </a:lnTo>
                  <a:lnTo>
                    <a:pt x="523" y="347"/>
                  </a:lnTo>
                  <a:lnTo>
                    <a:pt x="518" y="318"/>
                  </a:lnTo>
                  <a:lnTo>
                    <a:pt x="514" y="291"/>
                  </a:lnTo>
                  <a:lnTo>
                    <a:pt x="510" y="267"/>
                  </a:lnTo>
                  <a:lnTo>
                    <a:pt x="506" y="247"/>
                  </a:lnTo>
                  <a:lnTo>
                    <a:pt x="504" y="231"/>
                  </a:lnTo>
                  <a:lnTo>
                    <a:pt x="503" y="221"/>
                  </a:lnTo>
                  <a:lnTo>
                    <a:pt x="503" y="218"/>
                  </a:lnTo>
                  <a:lnTo>
                    <a:pt x="326" y="26"/>
                  </a:lnTo>
                  <a:lnTo>
                    <a:pt x="123" y="0"/>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1" name="Google Shape;371;p6"/>
            <p:cNvSpPr/>
            <p:nvPr/>
          </p:nvSpPr>
          <p:spPr>
            <a:xfrm>
              <a:off x="3880" y="1947"/>
              <a:ext cx="688" cy="1286"/>
            </a:xfrm>
            <a:custGeom>
              <a:avLst/>
              <a:gdLst/>
              <a:ahLst/>
              <a:cxnLst/>
              <a:rect l="l" t="t" r="r" b="b"/>
              <a:pathLst>
                <a:path w="688" h="1286" extrusionOk="0">
                  <a:moveTo>
                    <a:pt x="397" y="9"/>
                  </a:moveTo>
                  <a:lnTo>
                    <a:pt x="160" y="91"/>
                  </a:lnTo>
                  <a:lnTo>
                    <a:pt x="46" y="179"/>
                  </a:lnTo>
                  <a:lnTo>
                    <a:pt x="0" y="413"/>
                  </a:lnTo>
                  <a:lnTo>
                    <a:pt x="3" y="696"/>
                  </a:lnTo>
                  <a:lnTo>
                    <a:pt x="33" y="902"/>
                  </a:lnTo>
                  <a:lnTo>
                    <a:pt x="133" y="1065"/>
                  </a:lnTo>
                  <a:lnTo>
                    <a:pt x="308" y="1227"/>
                  </a:lnTo>
                  <a:lnTo>
                    <a:pt x="411" y="1252"/>
                  </a:lnTo>
                  <a:lnTo>
                    <a:pt x="586" y="1286"/>
                  </a:lnTo>
                  <a:lnTo>
                    <a:pt x="688" y="1252"/>
                  </a:lnTo>
                  <a:lnTo>
                    <a:pt x="679" y="452"/>
                  </a:lnTo>
                  <a:lnTo>
                    <a:pt x="675" y="0"/>
                  </a:lnTo>
                  <a:lnTo>
                    <a:pt x="397" y="9"/>
                  </a:lnTo>
                  <a:close/>
                </a:path>
              </a:pathLst>
            </a:custGeom>
            <a:solidFill>
              <a:srgbClr val="FFF2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2" name="Google Shape;372;p6"/>
            <p:cNvSpPr/>
            <p:nvPr/>
          </p:nvSpPr>
          <p:spPr>
            <a:xfrm>
              <a:off x="4065" y="1993"/>
              <a:ext cx="289" cy="491"/>
            </a:xfrm>
            <a:custGeom>
              <a:avLst/>
              <a:gdLst/>
              <a:ahLst/>
              <a:cxnLst/>
              <a:rect l="l" t="t" r="r" b="b"/>
              <a:pathLst>
                <a:path w="289" h="491" extrusionOk="0">
                  <a:moveTo>
                    <a:pt x="0" y="20"/>
                  </a:moveTo>
                  <a:lnTo>
                    <a:pt x="3" y="21"/>
                  </a:lnTo>
                  <a:lnTo>
                    <a:pt x="7" y="23"/>
                  </a:lnTo>
                  <a:lnTo>
                    <a:pt x="14" y="29"/>
                  </a:lnTo>
                  <a:lnTo>
                    <a:pt x="23" y="36"/>
                  </a:lnTo>
                  <a:lnTo>
                    <a:pt x="33" y="46"/>
                  </a:lnTo>
                  <a:lnTo>
                    <a:pt x="44" y="58"/>
                  </a:lnTo>
                  <a:lnTo>
                    <a:pt x="55" y="72"/>
                  </a:lnTo>
                  <a:lnTo>
                    <a:pt x="67" y="89"/>
                  </a:lnTo>
                  <a:lnTo>
                    <a:pt x="77" y="107"/>
                  </a:lnTo>
                  <a:lnTo>
                    <a:pt x="86" y="128"/>
                  </a:lnTo>
                  <a:lnTo>
                    <a:pt x="91" y="151"/>
                  </a:lnTo>
                  <a:lnTo>
                    <a:pt x="95" y="177"/>
                  </a:lnTo>
                  <a:lnTo>
                    <a:pt x="97" y="205"/>
                  </a:lnTo>
                  <a:lnTo>
                    <a:pt x="93" y="235"/>
                  </a:lnTo>
                  <a:lnTo>
                    <a:pt x="86" y="268"/>
                  </a:lnTo>
                  <a:lnTo>
                    <a:pt x="75" y="303"/>
                  </a:lnTo>
                  <a:lnTo>
                    <a:pt x="64" y="337"/>
                  </a:lnTo>
                  <a:lnTo>
                    <a:pt x="63" y="370"/>
                  </a:lnTo>
                  <a:lnTo>
                    <a:pt x="69" y="399"/>
                  </a:lnTo>
                  <a:lnTo>
                    <a:pt x="83" y="425"/>
                  </a:lnTo>
                  <a:lnTo>
                    <a:pt x="102" y="447"/>
                  </a:lnTo>
                  <a:lnTo>
                    <a:pt x="124" y="466"/>
                  </a:lnTo>
                  <a:lnTo>
                    <a:pt x="149" y="480"/>
                  </a:lnTo>
                  <a:lnTo>
                    <a:pt x="175" y="489"/>
                  </a:lnTo>
                  <a:lnTo>
                    <a:pt x="201" y="491"/>
                  </a:lnTo>
                  <a:lnTo>
                    <a:pt x="226" y="487"/>
                  </a:lnTo>
                  <a:lnTo>
                    <a:pt x="249" y="478"/>
                  </a:lnTo>
                  <a:lnTo>
                    <a:pt x="268" y="460"/>
                  </a:lnTo>
                  <a:lnTo>
                    <a:pt x="281" y="436"/>
                  </a:lnTo>
                  <a:lnTo>
                    <a:pt x="289" y="404"/>
                  </a:lnTo>
                  <a:lnTo>
                    <a:pt x="289" y="364"/>
                  </a:lnTo>
                  <a:lnTo>
                    <a:pt x="280" y="316"/>
                  </a:lnTo>
                  <a:lnTo>
                    <a:pt x="265" y="265"/>
                  </a:lnTo>
                  <a:lnTo>
                    <a:pt x="248" y="220"/>
                  </a:lnTo>
                  <a:lnTo>
                    <a:pt x="232" y="181"/>
                  </a:lnTo>
                  <a:lnTo>
                    <a:pt x="216" y="147"/>
                  </a:lnTo>
                  <a:lnTo>
                    <a:pt x="198" y="116"/>
                  </a:lnTo>
                  <a:lnTo>
                    <a:pt x="181" y="90"/>
                  </a:lnTo>
                  <a:lnTo>
                    <a:pt x="164" y="69"/>
                  </a:lnTo>
                  <a:lnTo>
                    <a:pt x="149" y="52"/>
                  </a:lnTo>
                  <a:lnTo>
                    <a:pt x="133" y="36"/>
                  </a:lnTo>
                  <a:lnTo>
                    <a:pt x="118" y="24"/>
                  </a:lnTo>
                  <a:lnTo>
                    <a:pt x="106" y="16"/>
                  </a:lnTo>
                  <a:lnTo>
                    <a:pt x="95" y="9"/>
                  </a:lnTo>
                  <a:lnTo>
                    <a:pt x="86" y="5"/>
                  </a:lnTo>
                  <a:lnTo>
                    <a:pt x="80" y="3"/>
                  </a:lnTo>
                  <a:lnTo>
                    <a:pt x="76" y="0"/>
                  </a:lnTo>
                  <a:lnTo>
                    <a:pt x="75" y="0"/>
                  </a:lnTo>
                  <a:lnTo>
                    <a:pt x="0" y="20"/>
                  </a:lnTo>
                  <a:close/>
                </a:path>
              </a:pathLst>
            </a:custGeom>
            <a:solidFill>
              <a:srgbClr val="FFCC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3" name="Google Shape;373;p6"/>
            <p:cNvSpPr/>
            <p:nvPr/>
          </p:nvSpPr>
          <p:spPr>
            <a:xfrm>
              <a:off x="3860" y="1939"/>
              <a:ext cx="438" cy="1287"/>
            </a:xfrm>
            <a:custGeom>
              <a:avLst/>
              <a:gdLst/>
              <a:ahLst/>
              <a:cxnLst/>
              <a:rect l="l" t="t" r="r" b="b"/>
              <a:pathLst>
                <a:path w="438" h="1287" extrusionOk="0">
                  <a:moveTo>
                    <a:pt x="430" y="1247"/>
                  </a:moveTo>
                  <a:lnTo>
                    <a:pt x="430" y="1249"/>
                  </a:lnTo>
                  <a:lnTo>
                    <a:pt x="430" y="1252"/>
                  </a:lnTo>
                  <a:lnTo>
                    <a:pt x="430" y="1255"/>
                  </a:lnTo>
                  <a:lnTo>
                    <a:pt x="430" y="1258"/>
                  </a:lnTo>
                  <a:lnTo>
                    <a:pt x="430" y="1260"/>
                  </a:lnTo>
                  <a:lnTo>
                    <a:pt x="430" y="1263"/>
                  </a:lnTo>
                  <a:lnTo>
                    <a:pt x="430" y="1266"/>
                  </a:lnTo>
                  <a:lnTo>
                    <a:pt x="430" y="1269"/>
                  </a:lnTo>
                  <a:lnTo>
                    <a:pt x="429" y="1273"/>
                  </a:lnTo>
                  <a:lnTo>
                    <a:pt x="429" y="1279"/>
                  </a:lnTo>
                  <a:lnTo>
                    <a:pt x="429" y="1283"/>
                  </a:lnTo>
                  <a:lnTo>
                    <a:pt x="429" y="1287"/>
                  </a:lnTo>
                  <a:lnTo>
                    <a:pt x="385" y="1275"/>
                  </a:lnTo>
                  <a:lnTo>
                    <a:pt x="342" y="1259"/>
                  </a:lnTo>
                  <a:lnTo>
                    <a:pt x="300" y="1237"/>
                  </a:lnTo>
                  <a:lnTo>
                    <a:pt x="261" y="1212"/>
                  </a:lnTo>
                  <a:lnTo>
                    <a:pt x="223" y="1181"/>
                  </a:lnTo>
                  <a:lnTo>
                    <a:pt x="188" y="1149"/>
                  </a:lnTo>
                  <a:lnTo>
                    <a:pt x="155" y="1112"/>
                  </a:lnTo>
                  <a:lnTo>
                    <a:pt x="125" y="1072"/>
                  </a:lnTo>
                  <a:lnTo>
                    <a:pt x="97" y="1027"/>
                  </a:lnTo>
                  <a:lnTo>
                    <a:pt x="72" y="982"/>
                  </a:lnTo>
                  <a:lnTo>
                    <a:pt x="50" y="932"/>
                  </a:lnTo>
                  <a:lnTo>
                    <a:pt x="33" y="881"/>
                  </a:lnTo>
                  <a:lnTo>
                    <a:pt x="19" y="827"/>
                  </a:lnTo>
                  <a:lnTo>
                    <a:pt x="8" y="771"/>
                  </a:lnTo>
                  <a:lnTo>
                    <a:pt x="2" y="712"/>
                  </a:lnTo>
                  <a:lnTo>
                    <a:pt x="0" y="653"/>
                  </a:lnTo>
                  <a:lnTo>
                    <a:pt x="0" y="624"/>
                  </a:lnTo>
                  <a:lnTo>
                    <a:pt x="0" y="595"/>
                  </a:lnTo>
                  <a:lnTo>
                    <a:pt x="0" y="564"/>
                  </a:lnTo>
                  <a:lnTo>
                    <a:pt x="0" y="534"/>
                  </a:lnTo>
                  <a:lnTo>
                    <a:pt x="1" y="502"/>
                  </a:lnTo>
                  <a:lnTo>
                    <a:pt x="2" y="469"/>
                  </a:lnTo>
                  <a:lnTo>
                    <a:pt x="4" y="438"/>
                  </a:lnTo>
                  <a:lnTo>
                    <a:pt x="7" y="406"/>
                  </a:lnTo>
                  <a:lnTo>
                    <a:pt x="10" y="373"/>
                  </a:lnTo>
                  <a:lnTo>
                    <a:pt x="13" y="343"/>
                  </a:lnTo>
                  <a:lnTo>
                    <a:pt x="19" y="313"/>
                  </a:lnTo>
                  <a:lnTo>
                    <a:pt x="24" y="285"/>
                  </a:lnTo>
                  <a:lnTo>
                    <a:pt x="32" y="256"/>
                  </a:lnTo>
                  <a:lnTo>
                    <a:pt x="39" y="231"/>
                  </a:lnTo>
                  <a:lnTo>
                    <a:pt x="49" y="207"/>
                  </a:lnTo>
                  <a:lnTo>
                    <a:pt x="60" y="187"/>
                  </a:lnTo>
                  <a:lnTo>
                    <a:pt x="75" y="161"/>
                  </a:lnTo>
                  <a:lnTo>
                    <a:pt x="93" y="141"/>
                  </a:lnTo>
                  <a:lnTo>
                    <a:pt x="112" y="121"/>
                  </a:lnTo>
                  <a:lnTo>
                    <a:pt x="133" y="104"/>
                  </a:lnTo>
                  <a:lnTo>
                    <a:pt x="154" y="88"/>
                  </a:lnTo>
                  <a:lnTo>
                    <a:pt x="178" y="74"/>
                  </a:lnTo>
                  <a:lnTo>
                    <a:pt x="202" y="62"/>
                  </a:lnTo>
                  <a:lnTo>
                    <a:pt x="227" y="52"/>
                  </a:lnTo>
                  <a:lnTo>
                    <a:pt x="253" y="42"/>
                  </a:lnTo>
                  <a:lnTo>
                    <a:pt x="280" y="35"/>
                  </a:lnTo>
                  <a:lnTo>
                    <a:pt x="305" y="27"/>
                  </a:lnTo>
                  <a:lnTo>
                    <a:pt x="332" y="20"/>
                  </a:lnTo>
                  <a:lnTo>
                    <a:pt x="359" y="15"/>
                  </a:lnTo>
                  <a:lnTo>
                    <a:pt x="386" y="10"/>
                  </a:lnTo>
                  <a:lnTo>
                    <a:pt x="412" y="5"/>
                  </a:lnTo>
                  <a:lnTo>
                    <a:pt x="438" y="0"/>
                  </a:lnTo>
                  <a:lnTo>
                    <a:pt x="438" y="5"/>
                  </a:lnTo>
                  <a:lnTo>
                    <a:pt x="438" y="10"/>
                  </a:lnTo>
                  <a:lnTo>
                    <a:pt x="438" y="12"/>
                  </a:lnTo>
                  <a:lnTo>
                    <a:pt x="438" y="14"/>
                  </a:lnTo>
                  <a:lnTo>
                    <a:pt x="438" y="17"/>
                  </a:lnTo>
                  <a:lnTo>
                    <a:pt x="438" y="20"/>
                  </a:lnTo>
                  <a:lnTo>
                    <a:pt x="438" y="23"/>
                  </a:lnTo>
                  <a:lnTo>
                    <a:pt x="438" y="25"/>
                  </a:lnTo>
                  <a:lnTo>
                    <a:pt x="438" y="27"/>
                  </a:lnTo>
                  <a:lnTo>
                    <a:pt x="438" y="30"/>
                  </a:lnTo>
                  <a:lnTo>
                    <a:pt x="438" y="33"/>
                  </a:lnTo>
                  <a:lnTo>
                    <a:pt x="438" y="36"/>
                  </a:lnTo>
                  <a:lnTo>
                    <a:pt x="438" y="38"/>
                  </a:lnTo>
                  <a:lnTo>
                    <a:pt x="438" y="41"/>
                  </a:lnTo>
                  <a:lnTo>
                    <a:pt x="414" y="46"/>
                  </a:lnTo>
                  <a:lnTo>
                    <a:pt x="391" y="49"/>
                  </a:lnTo>
                  <a:lnTo>
                    <a:pt x="367" y="53"/>
                  </a:lnTo>
                  <a:lnTo>
                    <a:pt x="343" y="58"/>
                  </a:lnTo>
                  <a:lnTo>
                    <a:pt x="319" y="62"/>
                  </a:lnTo>
                  <a:lnTo>
                    <a:pt x="295" y="67"/>
                  </a:lnTo>
                  <a:lnTo>
                    <a:pt x="272" y="73"/>
                  </a:lnTo>
                  <a:lnTo>
                    <a:pt x="249" y="81"/>
                  </a:lnTo>
                  <a:lnTo>
                    <a:pt x="226" y="88"/>
                  </a:lnTo>
                  <a:lnTo>
                    <a:pt x="204" y="97"/>
                  </a:lnTo>
                  <a:lnTo>
                    <a:pt x="182" y="108"/>
                  </a:lnTo>
                  <a:lnTo>
                    <a:pt x="164" y="121"/>
                  </a:lnTo>
                  <a:lnTo>
                    <a:pt x="145" y="135"/>
                  </a:lnTo>
                  <a:lnTo>
                    <a:pt x="128" y="153"/>
                  </a:lnTo>
                  <a:lnTo>
                    <a:pt x="112" y="171"/>
                  </a:lnTo>
                  <a:lnTo>
                    <a:pt x="97" y="193"/>
                  </a:lnTo>
                  <a:lnTo>
                    <a:pt x="86" y="213"/>
                  </a:lnTo>
                  <a:lnTo>
                    <a:pt x="77" y="236"/>
                  </a:lnTo>
                  <a:lnTo>
                    <a:pt x="69" y="261"/>
                  </a:lnTo>
                  <a:lnTo>
                    <a:pt x="62" y="287"/>
                  </a:lnTo>
                  <a:lnTo>
                    <a:pt x="57" y="314"/>
                  </a:lnTo>
                  <a:lnTo>
                    <a:pt x="51" y="344"/>
                  </a:lnTo>
                  <a:lnTo>
                    <a:pt x="48" y="373"/>
                  </a:lnTo>
                  <a:lnTo>
                    <a:pt x="45" y="405"/>
                  </a:lnTo>
                  <a:lnTo>
                    <a:pt x="43" y="436"/>
                  </a:lnTo>
                  <a:lnTo>
                    <a:pt x="42" y="467"/>
                  </a:lnTo>
                  <a:lnTo>
                    <a:pt x="41" y="499"/>
                  </a:lnTo>
                  <a:lnTo>
                    <a:pt x="39" y="531"/>
                  </a:lnTo>
                  <a:lnTo>
                    <a:pt x="39" y="560"/>
                  </a:lnTo>
                  <a:lnTo>
                    <a:pt x="39" y="590"/>
                  </a:lnTo>
                  <a:lnTo>
                    <a:pt x="39" y="618"/>
                  </a:lnTo>
                  <a:lnTo>
                    <a:pt x="39" y="646"/>
                  </a:lnTo>
                  <a:lnTo>
                    <a:pt x="42" y="701"/>
                  </a:lnTo>
                  <a:lnTo>
                    <a:pt x="47" y="756"/>
                  </a:lnTo>
                  <a:lnTo>
                    <a:pt x="57" y="808"/>
                  </a:lnTo>
                  <a:lnTo>
                    <a:pt x="69" y="859"/>
                  </a:lnTo>
                  <a:lnTo>
                    <a:pt x="85" y="907"/>
                  </a:lnTo>
                  <a:lnTo>
                    <a:pt x="104" y="954"/>
                  </a:lnTo>
                  <a:lnTo>
                    <a:pt x="127" y="998"/>
                  </a:lnTo>
                  <a:lnTo>
                    <a:pt x="152" y="1040"/>
                  </a:lnTo>
                  <a:lnTo>
                    <a:pt x="179" y="1078"/>
                  </a:lnTo>
                  <a:lnTo>
                    <a:pt x="209" y="1113"/>
                  </a:lnTo>
                  <a:lnTo>
                    <a:pt x="240" y="1144"/>
                  </a:lnTo>
                  <a:lnTo>
                    <a:pt x="275" y="1174"/>
                  </a:lnTo>
                  <a:lnTo>
                    <a:pt x="311" y="1198"/>
                  </a:lnTo>
                  <a:lnTo>
                    <a:pt x="350" y="1219"/>
                  </a:lnTo>
                  <a:lnTo>
                    <a:pt x="390" y="1234"/>
                  </a:lnTo>
                  <a:lnTo>
                    <a:pt x="430" y="124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4" name="Google Shape;374;p6"/>
            <p:cNvSpPr/>
            <p:nvPr/>
          </p:nvSpPr>
          <p:spPr>
            <a:xfrm>
              <a:off x="4355" y="1935"/>
              <a:ext cx="600" cy="1300"/>
            </a:xfrm>
            <a:custGeom>
              <a:avLst/>
              <a:gdLst/>
              <a:ahLst/>
              <a:cxnLst/>
              <a:rect l="l" t="t" r="r" b="b"/>
              <a:pathLst>
                <a:path w="600" h="1300" extrusionOk="0">
                  <a:moveTo>
                    <a:pt x="56" y="1261"/>
                  </a:moveTo>
                  <a:lnTo>
                    <a:pt x="83" y="1260"/>
                  </a:lnTo>
                  <a:lnTo>
                    <a:pt x="112" y="1259"/>
                  </a:lnTo>
                  <a:lnTo>
                    <a:pt x="141" y="1255"/>
                  </a:lnTo>
                  <a:lnTo>
                    <a:pt x="170" y="1252"/>
                  </a:lnTo>
                  <a:lnTo>
                    <a:pt x="200" y="1248"/>
                  </a:lnTo>
                  <a:lnTo>
                    <a:pt x="229" y="1242"/>
                  </a:lnTo>
                  <a:lnTo>
                    <a:pt x="258" y="1235"/>
                  </a:lnTo>
                  <a:lnTo>
                    <a:pt x="286" y="1227"/>
                  </a:lnTo>
                  <a:lnTo>
                    <a:pt x="314" y="1217"/>
                  </a:lnTo>
                  <a:lnTo>
                    <a:pt x="341" y="1206"/>
                  </a:lnTo>
                  <a:lnTo>
                    <a:pt x="367" y="1193"/>
                  </a:lnTo>
                  <a:lnTo>
                    <a:pt x="392" y="1179"/>
                  </a:lnTo>
                  <a:lnTo>
                    <a:pt x="415" y="1163"/>
                  </a:lnTo>
                  <a:lnTo>
                    <a:pt x="438" y="1144"/>
                  </a:lnTo>
                  <a:lnTo>
                    <a:pt x="457" y="1124"/>
                  </a:lnTo>
                  <a:lnTo>
                    <a:pt x="477" y="1102"/>
                  </a:lnTo>
                  <a:lnTo>
                    <a:pt x="492" y="1082"/>
                  </a:lnTo>
                  <a:lnTo>
                    <a:pt x="505" y="1059"/>
                  </a:lnTo>
                  <a:lnTo>
                    <a:pt x="516" y="1034"/>
                  </a:lnTo>
                  <a:lnTo>
                    <a:pt x="526" y="1009"/>
                  </a:lnTo>
                  <a:lnTo>
                    <a:pt x="535" y="981"/>
                  </a:lnTo>
                  <a:lnTo>
                    <a:pt x="543" y="953"/>
                  </a:lnTo>
                  <a:lnTo>
                    <a:pt x="548" y="924"/>
                  </a:lnTo>
                  <a:lnTo>
                    <a:pt x="553" y="895"/>
                  </a:lnTo>
                  <a:lnTo>
                    <a:pt x="558" y="864"/>
                  </a:lnTo>
                  <a:lnTo>
                    <a:pt x="561" y="834"/>
                  </a:lnTo>
                  <a:lnTo>
                    <a:pt x="563" y="803"/>
                  </a:lnTo>
                  <a:lnTo>
                    <a:pt x="564" y="772"/>
                  </a:lnTo>
                  <a:lnTo>
                    <a:pt x="565" y="741"/>
                  </a:lnTo>
                  <a:lnTo>
                    <a:pt x="567" y="710"/>
                  </a:lnTo>
                  <a:lnTo>
                    <a:pt x="567" y="680"/>
                  </a:lnTo>
                  <a:lnTo>
                    <a:pt x="568" y="650"/>
                  </a:lnTo>
                  <a:lnTo>
                    <a:pt x="567" y="587"/>
                  </a:lnTo>
                  <a:lnTo>
                    <a:pt x="562" y="527"/>
                  </a:lnTo>
                  <a:lnTo>
                    <a:pt x="556" y="467"/>
                  </a:lnTo>
                  <a:lnTo>
                    <a:pt x="547" y="411"/>
                  </a:lnTo>
                  <a:lnTo>
                    <a:pt x="535" y="358"/>
                  </a:lnTo>
                  <a:lnTo>
                    <a:pt x="521" y="306"/>
                  </a:lnTo>
                  <a:lnTo>
                    <a:pt x="503" y="259"/>
                  </a:lnTo>
                  <a:lnTo>
                    <a:pt x="483" y="216"/>
                  </a:lnTo>
                  <a:lnTo>
                    <a:pt x="457" y="176"/>
                  </a:lnTo>
                  <a:lnTo>
                    <a:pt x="430" y="140"/>
                  </a:lnTo>
                  <a:lnTo>
                    <a:pt x="398" y="110"/>
                  </a:lnTo>
                  <a:lnTo>
                    <a:pt x="365" y="83"/>
                  </a:lnTo>
                  <a:lnTo>
                    <a:pt x="326" y="63"/>
                  </a:lnTo>
                  <a:lnTo>
                    <a:pt x="284" y="47"/>
                  </a:lnTo>
                  <a:lnTo>
                    <a:pt x="237" y="39"/>
                  </a:lnTo>
                  <a:lnTo>
                    <a:pt x="187" y="35"/>
                  </a:lnTo>
                  <a:lnTo>
                    <a:pt x="181" y="35"/>
                  </a:lnTo>
                  <a:lnTo>
                    <a:pt x="173" y="35"/>
                  </a:lnTo>
                  <a:lnTo>
                    <a:pt x="164" y="35"/>
                  </a:lnTo>
                  <a:lnTo>
                    <a:pt x="152" y="35"/>
                  </a:lnTo>
                  <a:lnTo>
                    <a:pt x="139" y="35"/>
                  </a:lnTo>
                  <a:lnTo>
                    <a:pt x="124" y="37"/>
                  </a:lnTo>
                  <a:lnTo>
                    <a:pt x="109" y="37"/>
                  </a:lnTo>
                  <a:lnTo>
                    <a:pt x="94" y="38"/>
                  </a:lnTo>
                  <a:lnTo>
                    <a:pt x="78" y="38"/>
                  </a:lnTo>
                  <a:lnTo>
                    <a:pt x="63" y="39"/>
                  </a:lnTo>
                  <a:lnTo>
                    <a:pt x="49" y="39"/>
                  </a:lnTo>
                  <a:lnTo>
                    <a:pt x="36" y="39"/>
                  </a:lnTo>
                  <a:lnTo>
                    <a:pt x="24" y="40"/>
                  </a:lnTo>
                  <a:lnTo>
                    <a:pt x="15" y="40"/>
                  </a:lnTo>
                  <a:lnTo>
                    <a:pt x="7" y="41"/>
                  </a:lnTo>
                  <a:lnTo>
                    <a:pt x="3" y="41"/>
                  </a:lnTo>
                  <a:lnTo>
                    <a:pt x="3" y="39"/>
                  </a:lnTo>
                  <a:lnTo>
                    <a:pt x="3" y="35"/>
                  </a:lnTo>
                  <a:lnTo>
                    <a:pt x="3" y="33"/>
                  </a:lnTo>
                  <a:lnTo>
                    <a:pt x="3" y="30"/>
                  </a:lnTo>
                  <a:lnTo>
                    <a:pt x="3" y="28"/>
                  </a:lnTo>
                  <a:lnTo>
                    <a:pt x="3" y="26"/>
                  </a:lnTo>
                  <a:lnTo>
                    <a:pt x="3" y="22"/>
                  </a:lnTo>
                  <a:lnTo>
                    <a:pt x="3" y="20"/>
                  </a:lnTo>
                  <a:lnTo>
                    <a:pt x="3" y="16"/>
                  </a:lnTo>
                  <a:lnTo>
                    <a:pt x="3" y="10"/>
                  </a:lnTo>
                  <a:lnTo>
                    <a:pt x="3" y="6"/>
                  </a:lnTo>
                  <a:lnTo>
                    <a:pt x="3" y="2"/>
                  </a:lnTo>
                  <a:lnTo>
                    <a:pt x="7" y="0"/>
                  </a:lnTo>
                  <a:lnTo>
                    <a:pt x="15" y="0"/>
                  </a:lnTo>
                  <a:lnTo>
                    <a:pt x="26" y="0"/>
                  </a:lnTo>
                  <a:lnTo>
                    <a:pt x="39" y="0"/>
                  </a:lnTo>
                  <a:lnTo>
                    <a:pt x="53" y="0"/>
                  </a:lnTo>
                  <a:lnTo>
                    <a:pt x="70" y="0"/>
                  </a:lnTo>
                  <a:lnTo>
                    <a:pt x="86" y="0"/>
                  </a:lnTo>
                  <a:lnTo>
                    <a:pt x="104" y="0"/>
                  </a:lnTo>
                  <a:lnTo>
                    <a:pt x="121" y="0"/>
                  </a:lnTo>
                  <a:lnTo>
                    <a:pt x="139" y="0"/>
                  </a:lnTo>
                  <a:lnTo>
                    <a:pt x="154" y="0"/>
                  </a:lnTo>
                  <a:lnTo>
                    <a:pt x="169" y="0"/>
                  </a:lnTo>
                  <a:lnTo>
                    <a:pt x="181" y="0"/>
                  </a:lnTo>
                  <a:lnTo>
                    <a:pt x="192" y="0"/>
                  </a:lnTo>
                  <a:lnTo>
                    <a:pt x="201" y="0"/>
                  </a:lnTo>
                  <a:lnTo>
                    <a:pt x="206" y="2"/>
                  </a:lnTo>
                  <a:lnTo>
                    <a:pt x="260" y="4"/>
                  </a:lnTo>
                  <a:lnTo>
                    <a:pt x="310" y="15"/>
                  </a:lnTo>
                  <a:lnTo>
                    <a:pt x="354" y="30"/>
                  </a:lnTo>
                  <a:lnTo>
                    <a:pt x="395" y="52"/>
                  </a:lnTo>
                  <a:lnTo>
                    <a:pt x="430" y="79"/>
                  </a:lnTo>
                  <a:lnTo>
                    <a:pt x="463" y="111"/>
                  </a:lnTo>
                  <a:lnTo>
                    <a:pt x="491" y="148"/>
                  </a:lnTo>
                  <a:lnTo>
                    <a:pt x="516" y="191"/>
                  </a:lnTo>
                  <a:lnTo>
                    <a:pt x="537" y="236"/>
                  </a:lnTo>
                  <a:lnTo>
                    <a:pt x="556" y="287"/>
                  </a:lnTo>
                  <a:lnTo>
                    <a:pt x="569" y="340"/>
                  </a:lnTo>
                  <a:lnTo>
                    <a:pt x="581" y="397"/>
                  </a:lnTo>
                  <a:lnTo>
                    <a:pt x="590" y="456"/>
                  </a:lnTo>
                  <a:lnTo>
                    <a:pt x="596" y="518"/>
                  </a:lnTo>
                  <a:lnTo>
                    <a:pt x="599" y="583"/>
                  </a:lnTo>
                  <a:lnTo>
                    <a:pt x="600" y="650"/>
                  </a:lnTo>
                  <a:lnTo>
                    <a:pt x="600" y="677"/>
                  </a:lnTo>
                  <a:lnTo>
                    <a:pt x="600" y="706"/>
                  </a:lnTo>
                  <a:lnTo>
                    <a:pt x="599" y="736"/>
                  </a:lnTo>
                  <a:lnTo>
                    <a:pt x="598" y="766"/>
                  </a:lnTo>
                  <a:lnTo>
                    <a:pt x="596" y="798"/>
                  </a:lnTo>
                  <a:lnTo>
                    <a:pt x="594" y="829"/>
                  </a:lnTo>
                  <a:lnTo>
                    <a:pt x="591" y="861"/>
                  </a:lnTo>
                  <a:lnTo>
                    <a:pt x="587" y="893"/>
                  </a:lnTo>
                  <a:lnTo>
                    <a:pt x="582" y="923"/>
                  </a:lnTo>
                  <a:lnTo>
                    <a:pt x="578" y="954"/>
                  </a:lnTo>
                  <a:lnTo>
                    <a:pt x="571" y="983"/>
                  </a:lnTo>
                  <a:lnTo>
                    <a:pt x="563" y="1012"/>
                  </a:lnTo>
                  <a:lnTo>
                    <a:pt x="556" y="1038"/>
                  </a:lnTo>
                  <a:lnTo>
                    <a:pt x="546" y="1064"/>
                  </a:lnTo>
                  <a:lnTo>
                    <a:pt x="535" y="1087"/>
                  </a:lnTo>
                  <a:lnTo>
                    <a:pt x="524" y="1109"/>
                  </a:lnTo>
                  <a:lnTo>
                    <a:pt x="503" y="1137"/>
                  </a:lnTo>
                  <a:lnTo>
                    <a:pt x="483" y="1164"/>
                  </a:lnTo>
                  <a:lnTo>
                    <a:pt x="458" y="1187"/>
                  </a:lnTo>
                  <a:lnTo>
                    <a:pt x="434" y="1207"/>
                  </a:lnTo>
                  <a:lnTo>
                    <a:pt x="407" y="1225"/>
                  </a:lnTo>
                  <a:lnTo>
                    <a:pt x="380" y="1240"/>
                  </a:lnTo>
                  <a:lnTo>
                    <a:pt x="350" y="1254"/>
                  </a:lnTo>
                  <a:lnTo>
                    <a:pt x="321" y="1265"/>
                  </a:lnTo>
                  <a:lnTo>
                    <a:pt x="289" y="1275"/>
                  </a:lnTo>
                  <a:lnTo>
                    <a:pt x="256" y="1283"/>
                  </a:lnTo>
                  <a:lnTo>
                    <a:pt x="224" y="1288"/>
                  </a:lnTo>
                  <a:lnTo>
                    <a:pt x="191" y="1293"/>
                  </a:lnTo>
                  <a:lnTo>
                    <a:pt x="157" y="1296"/>
                  </a:lnTo>
                  <a:lnTo>
                    <a:pt x="123" y="1298"/>
                  </a:lnTo>
                  <a:lnTo>
                    <a:pt x="89" y="1300"/>
                  </a:lnTo>
                  <a:lnTo>
                    <a:pt x="56" y="1300"/>
                  </a:lnTo>
                  <a:lnTo>
                    <a:pt x="51" y="1300"/>
                  </a:lnTo>
                  <a:lnTo>
                    <a:pt x="48" y="1300"/>
                  </a:lnTo>
                  <a:lnTo>
                    <a:pt x="43" y="1300"/>
                  </a:lnTo>
                  <a:lnTo>
                    <a:pt x="41" y="1300"/>
                  </a:lnTo>
                  <a:lnTo>
                    <a:pt x="37" y="1299"/>
                  </a:lnTo>
                  <a:lnTo>
                    <a:pt x="34" y="1299"/>
                  </a:lnTo>
                  <a:lnTo>
                    <a:pt x="30" y="1299"/>
                  </a:lnTo>
                  <a:lnTo>
                    <a:pt x="27" y="1299"/>
                  </a:lnTo>
                  <a:lnTo>
                    <a:pt x="23" y="1299"/>
                  </a:lnTo>
                  <a:lnTo>
                    <a:pt x="19" y="1299"/>
                  </a:lnTo>
                  <a:lnTo>
                    <a:pt x="16" y="1298"/>
                  </a:lnTo>
                  <a:lnTo>
                    <a:pt x="13" y="1298"/>
                  </a:lnTo>
                  <a:lnTo>
                    <a:pt x="10" y="1298"/>
                  </a:lnTo>
                  <a:lnTo>
                    <a:pt x="6" y="1298"/>
                  </a:lnTo>
                  <a:lnTo>
                    <a:pt x="2" y="1298"/>
                  </a:lnTo>
                  <a:lnTo>
                    <a:pt x="0" y="1298"/>
                  </a:lnTo>
                  <a:lnTo>
                    <a:pt x="0" y="1293"/>
                  </a:lnTo>
                  <a:lnTo>
                    <a:pt x="0" y="1288"/>
                  </a:lnTo>
                  <a:lnTo>
                    <a:pt x="0" y="1284"/>
                  </a:lnTo>
                  <a:lnTo>
                    <a:pt x="0" y="1278"/>
                  </a:lnTo>
                  <a:lnTo>
                    <a:pt x="0" y="1276"/>
                  </a:lnTo>
                  <a:lnTo>
                    <a:pt x="0" y="1273"/>
                  </a:lnTo>
                  <a:lnTo>
                    <a:pt x="0" y="1271"/>
                  </a:lnTo>
                  <a:lnTo>
                    <a:pt x="0" y="1268"/>
                  </a:lnTo>
                  <a:lnTo>
                    <a:pt x="0" y="1265"/>
                  </a:lnTo>
                  <a:lnTo>
                    <a:pt x="0" y="1263"/>
                  </a:lnTo>
                  <a:lnTo>
                    <a:pt x="0" y="1260"/>
                  </a:lnTo>
                  <a:lnTo>
                    <a:pt x="1" y="1258"/>
                  </a:lnTo>
                  <a:lnTo>
                    <a:pt x="3" y="1258"/>
                  </a:lnTo>
                  <a:lnTo>
                    <a:pt x="6" y="1258"/>
                  </a:lnTo>
                  <a:lnTo>
                    <a:pt x="10" y="1258"/>
                  </a:lnTo>
                  <a:lnTo>
                    <a:pt x="13" y="1258"/>
                  </a:lnTo>
                  <a:lnTo>
                    <a:pt x="16" y="1258"/>
                  </a:lnTo>
                  <a:lnTo>
                    <a:pt x="21" y="1259"/>
                  </a:lnTo>
                  <a:lnTo>
                    <a:pt x="24" y="1259"/>
                  </a:lnTo>
                  <a:lnTo>
                    <a:pt x="27" y="1260"/>
                  </a:lnTo>
                  <a:lnTo>
                    <a:pt x="30" y="1260"/>
                  </a:lnTo>
                  <a:lnTo>
                    <a:pt x="34" y="1260"/>
                  </a:lnTo>
                  <a:lnTo>
                    <a:pt x="37" y="1260"/>
                  </a:lnTo>
                  <a:lnTo>
                    <a:pt x="41" y="1260"/>
                  </a:lnTo>
                  <a:lnTo>
                    <a:pt x="43" y="1260"/>
                  </a:lnTo>
                  <a:lnTo>
                    <a:pt x="48" y="1260"/>
                  </a:lnTo>
                  <a:lnTo>
                    <a:pt x="51" y="1260"/>
                  </a:lnTo>
                  <a:lnTo>
                    <a:pt x="56" y="12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5" name="Google Shape;375;p6"/>
            <p:cNvSpPr/>
            <p:nvPr/>
          </p:nvSpPr>
          <p:spPr>
            <a:xfrm>
              <a:off x="4323" y="2415"/>
              <a:ext cx="334" cy="308"/>
            </a:xfrm>
            <a:custGeom>
              <a:avLst/>
              <a:gdLst/>
              <a:ahLst/>
              <a:cxnLst/>
              <a:rect l="l" t="t" r="r" b="b"/>
              <a:pathLst>
                <a:path w="334" h="308" extrusionOk="0">
                  <a:moveTo>
                    <a:pt x="167" y="308"/>
                  </a:moveTo>
                  <a:lnTo>
                    <a:pt x="184" y="307"/>
                  </a:lnTo>
                  <a:lnTo>
                    <a:pt x="201" y="305"/>
                  </a:lnTo>
                  <a:lnTo>
                    <a:pt x="216" y="300"/>
                  </a:lnTo>
                  <a:lnTo>
                    <a:pt x="233" y="296"/>
                  </a:lnTo>
                  <a:lnTo>
                    <a:pt x="247" y="289"/>
                  </a:lnTo>
                  <a:lnTo>
                    <a:pt x="260" y="281"/>
                  </a:lnTo>
                  <a:lnTo>
                    <a:pt x="273" y="272"/>
                  </a:lnTo>
                  <a:lnTo>
                    <a:pt x="285" y="263"/>
                  </a:lnTo>
                  <a:lnTo>
                    <a:pt x="296" y="251"/>
                  </a:lnTo>
                  <a:lnTo>
                    <a:pt x="306" y="239"/>
                  </a:lnTo>
                  <a:lnTo>
                    <a:pt x="314" y="227"/>
                  </a:lnTo>
                  <a:lnTo>
                    <a:pt x="321" y="214"/>
                  </a:lnTo>
                  <a:lnTo>
                    <a:pt x="327" y="200"/>
                  </a:lnTo>
                  <a:lnTo>
                    <a:pt x="331" y="185"/>
                  </a:lnTo>
                  <a:lnTo>
                    <a:pt x="333" y="169"/>
                  </a:lnTo>
                  <a:lnTo>
                    <a:pt x="334" y="154"/>
                  </a:lnTo>
                  <a:lnTo>
                    <a:pt x="333" y="138"/>
                  </a:lnTo>
                  <a:lnTo>
                    <a:pt x="331" y="122"/>
                  </a:lnTo>
                  <a:lnTo>
                    <a:pt x="327" y="108"/>
                  </a:lnTo>
                  <a:lnTo>
                    <a:pt x="321" y="94"/>
                  </a:lnTo>
                  <a:lnTo>
                    <a:pt x="314" y="80"/>
                  </a:lnTo>
                  <a:lnTo>
                    <a:pt x="306" y="68"/>
                  </a:lnTo>
                  <a:lnTo>
                    <a:pt x="296" y="56"/>
                  </a:lnTo>
                  <a:lnTo>
                    <a:pt x="285" y="45"/>
                  </a:lnTo>
                  <a:lnTo>
                    <a:pt x="273" y="35"/>
                  </a:lnTo>
                  <a:lnTo>
                    <a:pt x="260" y="26"/>
                  </a:lnTo>
                  <a:lnTo>
                    <a:pt x="247" y="19"/>
                  </a:lnTo>
                  <a:lnTo>
                    <a:pt x="233" y="12"/>
                  </a:lnTo>
                  <a:lnTo>
                    <a:pt x="216" y="6"/>
                  </a:lnTo>
                  <a:lnTo>
                    <a:pt x="201" y="2"/>
                  </a:lnTo>
                  <a:lnTo>
                    <a:pt x="184" y="0"/>
                  </a:lnTo>
                  <a:lnTo>
                    <a:pt x="167" y="0"/>
                  </a:lnTo>
                  <a:lnTo>
                    <a:pt x="150" y="0"/>
                  </a:lnTo>
                  <a:lnTo>
                    <a:pt x="133" y="2"/>
                  </a:lnTo>
                  <a:lnTo>
                    <a:pt x="117" y="6"/>
                  </a:lnTo>
                  <a:lnTo>
                    <a:pt x="102" y="12"/>
                  </a:lnTo>
                  <a:lnTo>
                    <a:pt x="88" y="19"/>
                  </a:lnTo>
                  <a:lnTo>
                    <a:pt x="73" y="26"/>
                  </a:lnTo>
                  <a:lnTo>
                    <a:pt x="60" y="35"/>
                  </a:lnTo>
                  <a:lnTo>
                    <a:pt x="49" y="45"/>
                  </a:lnTo>
                  <a:lnTo>
                    <a:pt x="38" y="56"/>
                  </a:lnTo>
                  <a:lnTo>
                    <a:pt x="29" y="68"/>
                  </a:lnTo>
                  <a:lnTo>
                    <a:pt x="20" y="80"/>
                  </a:lnTo>
                  <a:lnTo>
                    <a:pt x="13" y="94"/>
                  </a:lnTo>
                  <a:lnTo>
                    <a:pt x="8" y="108"/>
                  </a:lnTo>
                  <a:lnTo>
                    <a:pt x="3" y="122"/>
                  </a:lnTo>
                  <a:lnTo>
                    <a:pt x="1" y="138"/>
                  </a:lnTo>
                  <a:lnTo>
                    <a:pt x="0" y="154"/>
                  </a:lnTo>
                  <a:lnTo>
                    <a:pt x="1" y="169"/>
                  </a:lnTo>
                  <a:lnTo>
                    <a:pt x="3" y="185"/>
                  </a:lnTo>
                  <a:lnTo>
                    <a:pt x="8" y="200"/>
                  </a:lnTo>
                  <a:lnTo>
                    <a:pt x="13" y="214"/>
                  </a:lnTo>
                  <a:lnTo>
                    <a:pt x="20" y="227"/>
                  </a:lnTo>
                  <a:lnTo>
                    <a:pt x="29" y="239"/>
                  </a:lnTo>
                  <a:lnTo>
                    <a:pt x="38" y="251"/>
                  </a:lnTo>
                  <a:lnTo>
                    <a:pt x="49" y="263"/>
                  </a:lnTo>
                  <a:lnTo>
                    <a:pt x="60" y="272"/>
                  </a:lnTo>
                  <a:lnTo>
                    <a:pt x="73" y="281"/>
                  </a:lnTo>
                  <a:lnTo>
                    <a:pt x="88" y="289"/>
                  </a:lnTo>
                  <a:lnTo>
                    <a:pt x="102" y="296"/>
                  </a:lnTo>
                  <a:lnTo>
                    <a:pt x="117" y="300"/>
                  </a:lnTo>
                  <a:lnTo>
                    <a:pt x="133" y="305"/>
                  </a:lnTo>
                  <a:lnTo>
                    <a:pt x="150" y="307"/>
                  </a:lnTo>
                  <a:lnTo>
                    <a:pt x="167" y="30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6" name="Google Shape;376;p6"/>
            <p:cNvSpPr/>
            <p:nvPr/>
          </p:nvSpPr>
          <p:spPr>
            <a:xfrm>
              <a:off x="4441" y="1947"/>
              <a:ext cx="152" cy="481"/>
            </a:xfrm>
            <a:custGeom>
              <a:avLst/>
              <a:gdLst/>
              <a:ahLst/>
              <a:cxnLst/>
              <a:rect l="l" t="t" r="r" b="b"/>
              <a:pathLst>
                <a:path w="152" h="481" extrusionOk="0">
                  <a:moveTo>
                    <a:pt x="11" y="3"/>
                  </a:moveTo>
                  <a:lnTo>
                    <a:pt x="0" y="116"/>
                  </a:lnTo>
                  <a:lnTo>
                    <a:pt x="121" y="209"/>
                  </a:lnTo>
                  <a:lnTo>
                    <a:pt x="2" y="280"/>
                  </a:lnTo>
                  <a:lnTo>
                    <a:pt x="96" y="363"/>
                  </a:lnTo>
                  <a:lnTo>
                    <a:pt x="25" y="479"/>
                  </a:lnTo>
                  <a:lnTo>
                    <a:pt x="59" y="481"/>
                  </a:lnTo>
                  <a:lnTo>
                    <a:pt x="127" y="361"/>
                  </a:lnTo>
                  <a:lnTo>
                    <a:pt x="39" y="282"/>
                  </a:lnTo>
                  <a:lnTo>
                    <a:pt x="152" y="211"/>
                  </a:lnTo>
                  <a:lnTo>
                    <a:pt x="27" y="114"/>
                  </a:lnTo>
                  <a:lnTo>
                    <a:pt x="39" y="0"/>
                  </a:lnTo>
                  <a:lnTo>
                    <a:pt x="11"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7" name="Google Shape;377;p6"/>
            <p:cNvSpPr/>
            <p:nvPr/>
          </p:nvSpPr>
          <p:spPr>
            <a:xfrm>
              <a:off x="4365" y="2443"/>
              <a:ext cx="251" cy="231"/>
            </a:xfrm>
            <a:custGeom>
              <a:avLst/>
              <a:gdLst/>
              <a:ahLst/>
              <a:cxnLst/>
              <a:rect l="l" t="t" r="r" b="b"/>
              <a:pathLst>
                <a:path w="251" h="231" extrusionOk="0">
                  <a:moveTo>
                    <a:pt x="125" y="231"/>
                  </a:moveTo>
                  <a:lnTo>
                    <a:pt x="137" y="230"/>
                  </a:lnTo>
                  <a:lnTo>
                    <a:pt x="150" y="229"/>
                  </a:lnTo>
                  <a:lnTo>
                    <a:pt x="162" y="225"/>
                  </a:lnTo>
                  <a:lnTo>
                    <a:pt x="173" y="221"/>
                  </a:lnTo>
                  <a:lnTo>
                    <a:pt x="184" y="217"/>
                  </a:lnTo>
                  <a:lnTo>
                    <a:pt x="195" y="211"/>
                  </a:lnTo>
                  <a:lnTo>
                    <a:pt x="205" y="203"/>
                  </a:lnTo>
                  <a:lnTo>
                    <a:pt x="214" y="197"/>
                  </a:lnTo>
                  <a:lnTo>
                    <a:pt x="221" y="188"/>
                  </a:lnTo>
                  <a:lnTo>
                    <a:pt x="229" y="179"/>
                  </a:lnTo>
                  <a:lnTo>
                    <a:pt x="234" y="170"/>
                  </a:lnTo>
                  <a:lnTo>
                    <a:pt x="240" y="160"/>
                  </a:lnTo>
                  <a:lnTo>
                    <a:pt x="244" y="149"/>
                  </a:lnTo>
                  <a:lnTo>
                    <a:pt x="248" y="138"/>
                  </a:lnTo>
                  <a:lnTo>
                    <a:pt x="250" y="127"/>
                  </a:lnTo>
                  <a:lnTo>
                    <a:pt x="251" y="115"/>
                  </a:lnTo>
                  <a:lnTo>
                    <a:pt x="250" y="103"/>
                  </a:lnTo>
                  <a:lnTo>
                    <a:pt x="248" y="92"/>
                  </a:lnTo>
                  <a:lnTo>
                    <a:pt x="244" y="80"/>
                  </a:lnTo>
                  <a:lnTo>
                    <a:pt x="240" y="70"/>
                  </a:lnTo>
                  <a:lnTo>
                    <a:pt x="234" y="60"/>
                  </a:lnTo>
                  <a:lnTo>
                    <a:pt x="229" y="51"/>
                  </a:lnTo>
                  <a:lnTo>
                    <a:pt x="221" y="42"/>
                  </a:lnTo>
                  <a:lnTo>
                    <a:pt x="214" y="34"/>
                  </a:lnTo>
                  <a:lnTo>
                    <a:pt x="205" y="27"/>
                  </a:lnTo>
                  <a:lnTo>
                    <a:pt x="195" y="20"/>
                  </a:lnTo>
                  <a:lnTo>
                    <a:pt x="184" y="13"/>
                  </a:lnTo>
                  <a:lnTo>
                    <a:pt x="173" y="9"/>
                  </a:lnTo>
                  <a:lnTo>
                    <a:pt x="162" y="5"/>
                  </a:lnTo>
                  <a:lnTo>
                    <a:pt x="150" y="3"/>
                  </a:lnTo>
                  <a:lnTo>
                    <a:pt x="137" y="1"/>
                  </a:lnTo>
                  <a:lnTo>
                    <a:pt x="125" y="0"/>
                  </a:lnTo>
                  <a:lnTo>
                    <a:pt x="112" y="1"/>
                  </a:lnTo>
                  <a:lnTo>
                    <a:pt x="99" y="3"/>
                  </a:lnTo>
                  <a:lnTo>
                    <a:pt x="88" y="5"/>
                  </a:lnTo>
                  <a:lnTo>
                    <a:pt x="77" y="9"/>
                  </a:lnTo>
                  <a:lnTo>
                    <a:pt x="65" y="13"/>
                  </a:lnTo>
                  <a:lnTo>
                    <a:pt x="55" y="20"/>
                  </a:lnTo>
                  <a:lnTo>
                    <a:pt x="46" y="27"/>
                  </a:lnTo>
                  <a:lnTo>
                    <a:pt x="37" y="34"/>
                  </a:lnTo>
                  <a:lnTo>
                    <a:pt x="28" y="42"/>
                  </a:lnTo>
                  <a:lnTo>
                    <a:pt x="21" y="51"/>
                  </a:lnTo>
                  <a:lnTo>
                    <a:pt x="15" y="60"/>
                  </a:lnTo>
                  <a:lnTo>
                    <a:pt x="9" y="70"/>
                  </a:lnTo>
                  <a:lnTo>
                    <a:pt x="5" y="80"/>
                  </a:lnTo>
                  <a:lnTo>
                    <a:pt x="3" y="92"/>
                  </a:lnTo>
                  <a:lnTo>
                    <a:pt x="1" y="103"/>
                  </a:lnTo>
                  <a:lnTo>
                    <a:pt x="0" y="115"/>
                  </a:lnTo>
                  <a:lnTo>
                    <a:pt x="1" y="127"/>
                  </a:lnTo>
                  <a:lnTo>
                    <a:pt x="3" y="138"/>
                  </a:lnTo>
                  <a:lnTo>
                    <a:pt x="5" y="149"/>
                  </a:lnTo>
                  <a:lnTo>
                    <a:pt x="9" y="160"/>
                  </a:lnTo>
                  <a:lnTo>
                    <a:pt x="15" y="170"/>
                  </a:lnTo>
                  <a:lnTo>
                    <a:pt x="21" y="179"/>
                  </a:lnTo>
                  <a:lnTo>
                    <a:pt x="28" y="188"/>
                  </a:lnTo>
                  <a:lnTo>
                    <a:pt x="37" y="197"/>
                  </a:lnTo>
                  <a:lnTo>
                    <a:pt x="46" y="203"/>
                  </a:lnTo>
                  <a:lnTo>
                    <a:pt x="55" y="211"/>
                  </a:lnTo>
                  <a:lnTo>
                    <a:pt x="65" y="217"/>
                  </a:lnTo>
                  <a:lnTo>
                    <a:pt x="77" y="221"/>
                  </a:lnTo>
                  <a:lnTo>
                    <a:pt x="88" y="225"/>
                  </a:lnTo>
                  <a:lnTo>
                    <a:pt x="99" y="229"/>
                  </a:lnTo>
                  <a:lnTo>
                    <a:pt x="112" y="230"/>
                  </a:lnTo>
                  <a:lnTo>
                    <a:pt x="125" y="231"/>
                  </a:lnTo>
                  <a:close/>
                </a:path>
              </a:pathLst>
            </a:custGeom>
            <a:solidFill>
              <a:srgbClr val="FAC7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8" name="Google Shape;378;p6"/>
            <p:cNvSpPr/>
            <p:nvPr/>
          </p:nvSpPr>
          <p:spPr>
            <a:xfrm>
              <a:off x="4393" y="2470"/>
              <a:ext cx="178" cy="161"/>
            </a:xfrm>
            <a:custGeom>
              <a:avLst/>
              <a:gdLst/>
              <a:ahLst/>
              <a:cxnLst/>
              <a:rect l="l" t="t" r="r" b="b"/>
              <a:pathLst>
                <a:path w="178" h="161" extrusionOk="0">
                  <a:moveTo>
                    <a:pt x="88" y="161"/>
                  </a:moveTo>
                  <a:lnTo>
                    <a:pt x="97" y="161"/>
                  </a:lnTo>
                  <a:lnTo>
                    <a:pt x="107" y="160"/>
                  </a:lnTo>
                  <a:lnTo>
                    <a:pt x="115" y="158"/>
                  </a:lnTo>
                  <a:lnTo>
                    <a:pt x="123" y="156"/>
                  </a:lnTo>
                  <a:lnTo>
                    <a:pt x="131" y="151"/>
                  </a:lnTo>
                  <a:lnTo>
                    <a:pt x="138" y="148"/>
                  </a:lnTo>
                  <a:lnTo>
                    <a:pt x="145" y="143"/>
                  </a:lnTo>
                  <a:lnTo>
                    <a:pt x="152" y="138"/>
                  </a:lnTo>
                  <a:lnTo>
                    <a:pt x="157" y="132"/>
                  </a:lnTo>
                  <a:lnTo>
                    <a:pt x="163" y="125"/>
                  </a:lnTo>
                  <a:lnTo>
                    <a:pt x="166" y="119"/>
                  </a:lnTo>
                  <a:lnTo>
                    <a:pt x="170" y="111"/>
                  </a:lnTo>
                  <a:lnTo>
                    <a:pt x="174" y="103"/>
                  </a:lnTo>
                  <a:lnTo>
                    <a:pt x="176" y="96"/>
                  </a:lnTo>
                  <a:lnTo>
                    <a:pt x="177" y="88"/>
                  </a:lnTo>
                  <a:lnTo>
                    <a:pt x="178" y="79"/>
                  </a:lnTo>
                  <a:lnTo>
                    <a:pt x="177" y="71"/>
                  </a:lnTo>
                  <a:lnTo>
                    <a:pt x="176" y="63"/>
                  </a:lnTo>
                  <a:lnTo>
                    <a:pt x="174" y="55"/>
                  </a:lnTo>
                  <a:lnTo>
                    <a:pt x="170" y="48"/>
                  </a:lnTo>
                  <a:lnTo>
                    <a:pt x="166" y="41"/>
                  </a:lnTo>
                  <a:lnTo>
                    <a:pt x="163" y="34"/>
                  </a:lnTo>
                  <a:lnTo>
                    <a:pt x="157" y="28"/>
                  </a:lnTo>
                  <a:lnTo>
                    <a:pt x="152" y="22"/>
                  </a:lnTo>
                  <a:lnTo>
                    <a:pt x="145" y="17"/>
                  </a:lnTo>
                  <a:lnTo>
                    <a:pt x="138" y="13"/>
                  </a:lnTo>
                  <a:lnTo>
                    <a:pt x="131" y="8"/>
                  </a:lnTo>
                  <a:lnTo>
                    <a:pt x="123" y="5"/>
                  </a:lnTo>
                  <a:lnTo>
                    <a:pt x="115" y="2"/>
                  </a:lnTo>
                  <a:lnTo>
                    <a:pt x="107" y="1"/>
                  </a:lnTo>
                  <a:lnTo>
                    <a:pt x="97" y="0"/>
                  </a:lnTo>
                  <a:lnTo>
                    <a:pt x="88" y="0"/>
                  </a:lnTo>
                  <a:lnTo>
                    <a:pt x="80" y="0"/>
                  </a:lnTo>
                  <a:lnTo>
                    <a:pt x="71" y="1"/>
                  </a:lnTo>
                  <a:lnTo>
                    <a:pt x="62" y="2"/>
                  </a:lnTo>
                  <a:lnTo>
                    <a:pt x="54" y="5"/>
                  </a:lnTo>
                  <a:lnTo>
                    <a:pt x="46" y="8"/>
                  </a:lnTo>
                  <a:lnTo>
                    <a:pt x="38" y="13"/>
                  </a:lnTo>
                  <a:lnTo>
                    <a:pt x="32" y="17"/>
                  </a:lnTo>
                  <a:lnTo>
                    <a:pt x="26" y="22"/>
                  </a:lnTo>
                  <a:lnTo>
                    <a:pt x="20" y="28"/>
                  </a:lnTo>
                  <a:lnTo>
                    <a:pt x="14" y="34"/>
                  </a:lnTo>
                  <a:lnTo>
                    <a:pt x="10" y="41"/>
                  </a:lnTo>
                  <a:lnTo>
                    <a:pt x="7" y="48"/>
                  </a:lnTo>
                  <a:lnTo>
                    <a:pt x="3" y="55"/>
                  </a:lnTo>
                  <a:lnTo>
                    <a:pt x="1" y="63"/>
                  </a:lnTo>
                  <a:lnTo>
                    <a:pt x="0" y="71"/>
                  </a:lnTo>
                  <a:lnTo>
                    <a:pt x="0" y="79"/>
                  </a:lnTo>
                  <a:lnTo>
                    <a:pt x="0" y="88"/>
                  </a:lnTo>
                  <a:lnTo>
                    <a:pt x="1" y="96"/>
                  </a:lnTo>
                  <a:lnTo>
                    <a:pt x="3" y="103"/>
                  </a:lnTo>
                  <a:lnTo>
                    <a:pt x="7" y="111"/>
                  </a:lnTo>
                  <a:lnTo>
                    <a:pt x="10" y="119"/>
                  </a:lnTo>
                  <a:lnTo>
                    <a:pt x="14" y="125"/>
                  </a:lnTo>
                  <a:lnTo>
                    <a:pt x="20" y="132"/>
                  </a:lnTo>
                  <a:lnTo>
                    <a:pt x="26" y="138"/>
                  </a:lnTo>
                  <a:lnTo>
                    <a:pt x="32" y="143"/>
                  </a:lnTo>
                  <a:lnTo>
                    <a:pt x="38" y="148"/>
                  </a:lnTo>
                  <a:lnTo>
                    <a:pt x="46" y="151"/>
                  </a:lnTo>
                  <a:lnTo>
                    <a:pt x="54" y="156"/>
                  </a:lnTo>
                  <a:lnTo>
                    <a:pt x="62" y="158"/>
                  </a:lnTo>
                  <a:lnTo>
                    <a:pt x="71" y="160"/>
                  </a:lnTo>
                  <a:lnTo>
                    <a:pt x="80" y="161"/>
                  </a:lnTo>
                  <a:lnTo>
                    <a:pt x="88" y="161"/>
                  </a:lnTo>
                  <a:close/>
                </a:path>
              </a:pathLst>
            </a:custGeom>
            <a:solidFill>
              <a:srgbClr val="FAADA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9" name="Google Shape;379;p6"/>
            <p:cNvSpPr/>
            <p:nvPr/>
          </p:nvSpPr>
          <p:spPr>
            <a:xfrm>
              <a:off x="4567" y="2567"/>
              <a:ext cx="245" cy="288"/>
            </a:xfrm>
            <a:custGeom>
              <a:avLst/>
              <a:gdLst/>
              <a:ahLst/>
              <a:cxnLst/>
              <a:rect l="l" t="t" r="r" b="b"/>
              <a:pathLst>
                <a:path w="245" h="288" extrusionOk="0">
                  <a:moveTo>
                    <a:pt x="0" y="111"/>
                  </a:moveTo>
                  <a:lnTo>
                    <a:pt x="99" y="125"/>
                  </a:lnTo>
                  <a:lnTo>
                    <a:pt x="181" y="27"/>
                  </a:lnTo>
                  <a:lnTo>
                    <a:pt x="227" y="57"/>
                  </a:lnTo>
                  <a:lnTo>
                    <a:pt x="226" y="58"/>
                  </a:lnTo>
                  <a:lnTo>
                    <a:pt x="224" y="62"/>
                  </a:lnTo>
                  <a:lnTo>
                    <a:pt x="220" y="67"/>
                  </a:lnTo>
                  <a:lnTo>
                    <a:pt x="217" y="76"/>
                  </a:lnTo>
                  <a:lnTo>
                    <a:pt x="210" y="86"/>
                  </a:lnTo>
                  <a:lnTo>
                    <a:pt x="204" y="98"/>
                  </a:lnTo>
                  <a:lnTo>
                    <a:pt x="195" y="111"/>
                  </a:lnTo>
                  <a:lnTo>
                    <a:pt x="185" y="126"/>
                  </a:lnTo>
                  <a:lnTo>
                    <a:pt x="174" y="142"/>
                  </a:lnTo>
                  <a:lnTo>
                    <a:pt x="161" y="158"/>
                  </a:lnTo>
                  <a:lnTo>
                    <a:pt x="146" y="176"/>
                  </a:lnTo>
                  <a:lnTo>
                    <a:pt x="130" y="193"/>
                  </a:lnTo>
                  <a:lnTo>
                    <a:pt x="111" y="211"/>
                  </a:lnTo>
                  <a:lnTo>
                    <a:pt x="91" y="229"/>
                  </a:lnTo>
                  <a:lnTo>
                    <a:pt x="70" y="245"/>
                  </a:lnTo>
                  <a:lnTo>
                    <a:pt x="46" y="263"/>
                  </a:lnTo>
                  <a:lnTo>
                    <a:pt x="43" y="266"/>
                  </a:lnTo>
                  <a:lnTo>
                    <a:pt x="42" y="270"/>
                  </a:lnTo>
                  <a:lnTo>
                    <a:pt x="43" y="274"/>
                  </a:lnTo>
                  <a:lnTo>
                    <a:pt x="47" y="278"/>
                  </a:lnTo>
                  <a:lnTo>
                    <a:pt x="50" y="282"/>
                  </a:lnTo>
                  <a:lnTo>
                    <a:pt x="53" y="285"/>
                  </a:lnTo>
                  <a:lnTo>
                    <a:pt x="55" y="287"/>
                  </a:lnTo>
                  <a:lnTo>
                    <a:pt x="58" y="288"/>
                  </a:lnTo>
                  <a:lnTo>
                    <a:pt x="58" y="287"/>
                  </a:lnTo>
                  <a:lnTo>
                    <a:pt x="61" y="286"/>
                  </a:lnTo>
                  <a:lnTo>
                    <a:pt x="66" y="283"/>
                  </a:lnTo>
                  <a:lnTo>
                    <a:pt x="73" y="278"/>
                  </a:lnTo>
                  <a:lnTo>
                    <a:pt x="82" y="273"/>
                  </a:lnTo>
                  <a:lnTo>
                    <a:pt x="91" y="265"/>
                  </a:lnTo>
                  <a:lnTo>
                    <a:pt x="102" y="254"/>
                  </a:lnTo>
                  <a:lnTo>
                    <a:pt x="115" y="243"/>
                  </a:lnTo>
                  <a:lnTo>
                    <a:pt x="129" y="229"/>
                  </a:lnTo>
                  <a:lnTo>
                    <a:pt x="144" y="214"/>
                  </a:lnTo>
                  <a:lnTo>
                    <a:pt x="159" y="194"/>
                  </a:lnTo>
                  <a:lnTo>
                    <a:pt x="175" y="173"/>
                  </a:lnTo>
                  <a:lnTo>
                    <a:pt x="192" y="148"/>
                  </a:lnTo>
                  <a:lnTo>
                    <a:pt x="210" y="121"/>
                  </a:lnTo>
                  <a:lnTo>
                    <a:pt x="228" y="90"/>
                  </a:lnTo>
                  <a:lnTo>
                    <a:pt x="245" y="57"/>
                  </a:lnTo>
                  <a:lnTo>
                    <a:pt x="181" y="0"/>
                  </a:lnTo>
                  <a:lnTo>
                    <a:pt x="97" y="107"/>
                  </a:lnTo>
                  <a:lnTo>
                    <a:pt x="24" y="95"/>
                  </a:lnTo>
                  <a:lnTo>
                    <a:pt x="0" y="1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0" name="Google Shape;380;p6"/>
            <p:cNvSpPr/>
            <p:nvPr/>
          </p:nvSpPr>
          <p:spPr>
            <a:xfrm>
              <a:off x="4228" y="2795"/>
              <a:ext cx="154" cy="192"/>
            </a:xfrm>
            <a:custGeom>
              <a:avLst/>
              <a:gdLst/>
              <a:ahLst/>
              <a:cxnLst/>
              <a:rect l="l" t="t" r="r" b="b"/>
              <a:pathLst>
                <a:path w="154" h="192" extrusionOk="0">
                  <a:moveTo>
                    <a:pt x="10" y="188"/>
                  </a:moveTo>
                  <a:lnTo>
                    <a:pt x="13" y="190"/>
                  </a:lnTo>
                  <a:lnTo>
                    <a:pt x="18" y="191"/>
                  </a:lnTo>
                  <a:lnTo>
                    <a:pt x="23" y="192"/>
                  </a:lnTo>
                  <a:lnTo>
                    <a:pt x="29" y="192"/>
                  </a:lnTo>
                  <a:lnTo>
                    <a:pt x="35" y="191"/>
                  </a:lnTo>
                  <a:lnTo>
                    <a:pt x="42" y="189"/>
                  </a:lnTo>
                  <a:lnTo>
                    <a:pt x="48" y="186"/>
                  </a:lnTo>
                  <a:lnTo>
                    <a:pt x="56" y="182"/>
                  </a:lnTo>
                  <a:lnTo>
                    <a:pt x="62" y="178"/>
                  </a:lnTo>
                  <a:lnTo>
                    <a:pt x="70" y="173"/>
                  </a:lnTo>
                  <a:lnTo>
                    <a:pt x="77" y="167"/>
                  </a:lnTo>
                  <a:lnTo>
                    <a:pt x="85" y="161"/>
                  </a:lnTo>
                  <a:lnTo>
                    <a:pt x="92" y="153"/>
                  </a:lnTo>
                  <a:lnTo>
                    <a:pt x="100" y="144"/>
                  </a:lnTo>
                  <a:lnTo>
                    <a:pt x="107" y="137"/>
                  </a:lnTo>
                  <a:lnTo>
                    <a:pt x="115" y="128"/>
                  </a:lnTo>
                  <a:lnTo>
                    <a:pt x="121" y="117"/>
                  </a:lnTo>
                  <a:lnTo>
                    <a:pt x="127" y="107"/>
                  </a:lnTo>
                  <a:lnTo>
                    <a:pt x="132" y="98"/>
                  </a:lnTo>
                  <a:lnTo>
                    <a:pt x="138" y="88"/>
                  </a:lnTo>
                  <a:lnTo>
                    <a:pt x="142" y="79"/>
                  </a:lnTo>
                  <a:lnTo>
                    <a:pt x="145" y="70"/>
                  </a:lnTo>
                  <a:lnTo>
                    <a:pt x="149" y="61"/>
                  </a:lnTo>
                  <a:lnTo>
                    <a:pt x="151" y="54"/>
                  </a:lnTo>
                  <a:lnTo>
                    <a:pt x="153" y="45"/>
                  </a:lnTo>
                  <a:lnTo>
                    <a:pt x="154" y="37"/>
                  </a:lnTo>
                  <a:lnTo>
                    <a:pt x="154" y="31"/>
                  </a:lnTo>
                  <a:lnTo>
                    <a:pt x="154" y="24"/>
                  </a:lnTo>
                  <a:lnTo>
                    <a:pt x="153" y="17"/>
                  </a:lnTo>
                  <a:lnTo>
                    <a:pt x="151" y="13"/>
                  </a:lnTo>
                  <a:lnTo>
                    <a:pt x="149" y="9"/>
                  </a:lnTo>
                  <a:lnTo>
                    <a:pt x="145" y="5"/>
                  </a:lnTo>
                  <a:lnTo>
                    <a:pt x="141" y="2"/>
                  </a:lnTo>
                  <a:lnTo>
                    <a:pt x="137" y="1"/>
                  </a:lnTo>
                  <a:lnTo>
                    <a:pt x="131" y="0"/>
                  </a:lnTo>
                  <a:lnTo>
                    <a:pt x="126" y="1"/>
                  </a:lnTo>
                  <a:lnTo>
                    <a:pt x="119" y="1"/>
                  </a:lnTo>
                  <a:lnTo>
                    <a:pt x="113" y="4"/>
                  </a:lnTo>
                  <a:lnTo>
                    <a:pt x="106" y="7"/>
                  </a:lnTo>
                  <a:lnTo>
                    <a:pt x="100" y="11"/>
                  </a:lnTo>
                  <a:lnTo>
                    <a:pt x="92" y="15"/>
                  </a:lnTo>
                  <a:lnTo>
                    <a:pt x="85" y="21"/>
                  </a:lnTo>
                  <a:lnTo>
                    <a:pt x="77" y="26"/>
                  </a:lnTo>
                  <a:lnTo>
                    <a:pt x="70" y="33"/>
                  </a:lnTo>
                  <a:lnTo>
                    <a:pt x="62" y="39"/>
                  </a:lnTo>
                  <a:lnTo>
                    <a:pt x="55" y="48"/>
                  </a:lnTo>
                  <a:lnTo>
                    <a:pt x="48" y="56"/>
                  </a:lnTo>
                  <a:lnTo>
                    <a:pt x="41" y="66"/>
                  </a:lnTo>
                  <a:lnTo>
                    <a:pt x="34" y="75"/>
                  </a:lnTo>
                  <a:lnTo>
                    <a:pt x="27" y="84"/>
                  </a:lnTo>
                  <a:lnTo>
                    <a:pt x="22" y="94"/>
                  </a:lnTo>
                  <a:lnTo>
                    <a:pt x="18" y="104"/>
                  </a:lnTo>
                  <a:lnTo>
                    <a:pt x="12" y="113"/>
                  </a:lnTo>
                  <a:lnTo>
                    <a:pt x="9" y="121"/>
                  </a:lnTo>
                  <a:lnTo>
                    <a:pt x="6" y="130"/>
                  </a:lnTo>
                  <a:lnTo>
                    <a:pt x="3" y="139"/>
                  </a:lnTo>
                  <a:lnTo>
                    <a:pt x="1" y="146"/>
                  </a:lnTo>
                  <a:lnTo>
                    <a:pt x="0" y="154"/>
                  </a:lnTo>
                  <a:lnTo>
                    <a:pt x="0" y="161"/>
                  </a:lnTo>
                  <a:lnTo>
                    <a:pt x="0" y="167"/>
                  </a:lnTo>
                  <a:lnTo>
                    <a:pt x="1" y="174"/>
                  </a:lnTo>
                  <a:lnTo>
                    <a:pt x="3" y="179"/>
                  </a:lnTo>
                  <a:lnTo>
                    <a:pt x="6" y="184"/>
                  </a:lnTo>
                  <a:lnTo>
                    <a:pt x="10" y="18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1" name="Google Shape;381;p6"/>
            <p:cNvSpPr/>
            <p:nvPr/>
          </p:nvSpPr>
          <p:spPr>
            <a:xfrm>
              <a:off x="4156" y="2384"/>
              <a:ext cx="118" cy="218"/>
            </a:xfrm>
            <a:custGeom>
              <a:avLst/>
              <a:gdLst/>
              <a:ahLst/>
              <a:cxnLst/>
              <a:rect l="l" t="t" r="r" b="b"/>
              <a:pathLst>
                <a:path w="118" h="218" extrusionOk="0">
                  <a:moveTo>
                    <a:pt x="21" y="217"/>
                  </a:moveTo>
                  <a:lnTo>
                    <a:pt x="24" y="218"/>
                  </a:lnTo>
                  <a:lnTo>
                    <a:pt x="30" y="218"/>
                  </a:lnTo>
                  <a:lnTo>
                    <a:pt x="34" y="217"/>
                  </a:lnTo>
                  <a:lnTo>
                    <a:pt x="40" y="214"/>
                  </a:lnTo>
                  <a:lnTo>
                    <a:pt x="46" y="211"/>
                  </a:lnTo>
                  <a:lnTo>
                    <a:pt x="51" y="208"/>
                  </a:lnTo>
                  <a:lnTo>
                    <a:pt x="57" y="202"/>
                  </a:lnTo>
                  <a:lnTo>
                    <a:pt x="62" y="197"/>
                  </a:lnTo>
                  <a:lnTo>
                    <a:pt x="68" y="190"/>
                  </a:lnTo>
                  <a:lnTo>
                    <a:pt x="73" y="184"/>
                  </a:lnTo>
                  <a:lnTo>
                    <a:pt x="79" y="175"/>
                  </a:lnTo>
                  <a:lnTo>
                    <a:pt x="84" y="167"/>
                  </a:lnTo>
                  <a:lnTo>
                    <a:pt x="90" y="158"/>
                  </a:lnTo>
                  <a:lnTo>
                    <a:pt x="94" y="148"/>
                  </a:lnTo>
                  <a:lnTo>
                    <a:pt x="98" y="138"/>
                  </a:lnTo>
                  <a:lnTo>
                    <a:pt x="103" y="127"/>
                  </a:lnTo>
                  <a:lnTo>
                    <a:pt x="107" y="116"/>
                  </a:lnTo>
                  <a:lnTo>
                    <a:pt x="110" y="105"/>
                  </a:lnTo>
                  <a:lnTo>
                    <a:pt x="113" y="94"/>
                  </a:lnTo>
                  <a:lnTo>
                    <a:pt x="115" y="84"/>
                  </a:lnTo>
                  <a:lnTo>
                    <a:pt x="116" y="74"/>
                  </a:lnTo>
                  <a:lnTo>
                    <a:pt x="118" y="64"/>
                  </a:lnTo>
                  <a:lnTo>
                    <a:pt x="118" y="55"/>
                  </a:lnTo>
                  <a:lnTo>
                    <a:pt x="118" y="46"/>
                  </a:lnTo>
                  <a:lnTo>
                    <a:pt x="117" y="39"/>
                  </a:lnTo>
                  <a:lnTo>
                    <a:pt x="116" y="31"/>
                  </a:lnTo>
                  <a:lnTo>
                    <a:pt x="115" y="23"/>
                  </a:lnTo>
                  <a:lnTo>
                    <a:pt x="113" y="18"/>
                  </a:lnTo>
                  <a:lnTo>
                    <a:pt x="109" y="12"/>
                  </a:lnTo>
                  <a:lnTo>
                    <a:pt x="106" y="8"/>
                  </a:lnTo>
                  <a:lnTo>
                    <a:pt x="103" y="4"/>
                  </a:lnTo>
                  <a:lnTo>
                    <a:pt x="98" y="1"/>
                  </a:lnTo>
                  <a:lnTo>
                    <a:pt x="94" y="0"/>
                  </a:lnTo>
                  <a:lnTo>
                    <a:pt x="89" y="0"/>
                  </a:lnTo>
                  <a:lnTo>
                    <a:pt x="83" y="0"/>
                  </a:lnTo>
                  <a:lnTo>
                    <a:pt x="78" y="4"/>
                  </a:lnTo>
                  <a:lnTo>
                    <a:pt x="72" y="6"/>
                  </a:lnTo>
                  <a:lnTo>
                    <a:pt x="67" y="9"/>
                  </a:lnTo>
                  <a:lnTo>
                    <a:pt x="61" y="15"/>
                  </a:lnTo>
                  <a:lnTo>
                    <a:pt x="56" y="20"/>
                  </a:lnTo>
                  <a:lnTo>
                    <a:pt x="50" y="27"/>
                  </a:lnTo>
                  <a:lnTo>
                    <a:pt x="45" y="33"/>
                  </a:lnTo>
                  <a:lnTo>
                    <a:pt x="39" y="41"/>
                  </a:lnTo>
                  <a:lnTo>
                    <a:pt x="34" y="50"/>
                  </a:lnTo>
                  <a:lnTo>
                    <a:pt x="28" y="58"/>
                  </a:lnTo>
                  <a:lnTo>
                    <a:pt x="24" y="69"/>
                  </a:lnTo>
                  <a:lnTo>
                    <a:pt x="20" y="79"/>
                  </a:lnTo>
                  <a:lnTo>
                    <a:pt x="15" y="90"/>
                  </a:lnTo>
                  <a:lnTo>
                    <a:pt x="12" y="101"/>
                  </a:lnTo>
                  <a:lnTo>
                    <a:pt x="9" y="112"/>
                  </a:lnTo>
                  <a:lnTo>
                    <a:pt x="6" y="122"/>
                  </a:lnTo>
                  <a:lnTo>
                    <a:pt x="3" y="133"/>
                  </a:lnTo>
                  <a:lnTo>
                    <a:pt x="2" y="142"/>
                  </a:lnTo>
                  <a:lnTo>
                    <a:pt x="0" y="152"/>
                  </a:lnTo>
                  <a:lnTo>
                    <a:pt x="0" y="162"/>
                  </a:lnTo>
                  <a:lnTo>
                    <a:pt x="0" y="171"/>
                  </a:lnTo>
                  <a:lnTo>
                    <a:pt x="0" y="179"/>
                  </a:lnTo>
                  <a:lnTo>
                    <a:pt x="2" y="187"/>
                  </a:lnTo>
                  <a:lnTo>
                    <a:pt x="3" y="194"/>
                  </a:lnTo>
                  <a:lnTo>
                    <a:pt x="7" y="200"/>
                  </a:lnTo>
                  <a:lnTo>
                    <a:pt x="9" y="205"/>
                  </a:lnTo>
                  <a:lnTo>
                    <a:pt x="12" y="210"/>
                  </a:lnTo>
                  <a:lnTo>
                    <a:pt x="15" y="213"/>
                  </a:lnTo>
                  <a:lnTo>
                    <a:pt x="21" y="2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2" name="Google Shape;382;p6"/>
            <p:cNvSpPr/>
            <p:nvPr/>
          </p:nvSpPr>
          <p:spPr>
            <a:xfrm>
              <a:off x="4656" y="2028"/>
              <a:ext cx="150" cy="181"/>
            </a:xfrm>
            <a:custGeom>
              <a:avLst/>
              <a:gdLst/>
              <a:ahLst/>
              <a:cxnLst/>
              <a:rect l="l" t="t" r="r" b="b"/>
              <a:pathLst>
                <a:path w="150" h="181" extrusionOk="0">
                  <a:moveTo>
                    <a:pt x="143" y="176"/>
                  </a:moveTo>
                  <a:lnTo>
                    <a:pt x="145" y="172"/>
                  </a:lnTo>
                  <a:lnTo>
                    <a:pt x="148" y="167"/>
                  </a:lnTo>
                  <a:lnTo>
                    <a:pt x="149" y="162"/>
                  </a:lnTo>
                  <a:lnTo>
                    <a:pt x="150" y="158"/>
                  </a:lnTo>
                  <a:lnTo>
                    <a:pt x="149" y="150"/>
                  </a:lnTo>
                  <a:lnTo>
                    <a:pt x="149" y="143"/>
                  </a:lnTo>
                  <a:lnTo>
                    <a:pt x="147" y="137"/>
                  </a:lnTo>
                  <a:lnTo>
                    <a:pt x="144" y="129"/>
                  </a:lnTo>
                  <a:lnTo>
                    <a:pt x="141" y="122"/>
                  </a:lnTo>
                  <a:lnTo>
                    <a:pt x="138" y="113"/>
                  </a:lnTo>
                  <a:lnTo>
                    <a:pt x="133" y="104"/>
                  </a:lnTo>
                  <a:lnTo>
                    <a:pt x="129" y="96"/>
                  </a:lnTo>
                  <a:lnTo>
                    <a:pt x="124" y="87"/>
                  </a:lnTo>
                  <a:lnTo>
                    <a:pt x="118" y="79"/>
                  </a:lnTo>
                  <a:lnTo>
                    <a:pt x="112" y="70"/>
                  </a:lnTo>
                  <a:lnTo>
                    <a:pt x="105" y="61"/>
                  </a:lnTo>
                  <a:lnTo>
                    <a:pt x="97" y="53"/>
                  </a:lnTo>
                  <a:lnTo>
                    <a:pt x="91" y="45"/>
                  </a:lnTo>
                  <a:lnTo>
                    <a:pt x="83" y="37"/>
                  </a:lnTo>
                  <a:lnTo>
                    <a:pt x="77" y="31"/>
                  </a:lnTo>
                  <a:lnTo>
                    <a:pt x="69" y="24"/>
                  </a:lnTo>
                  <a:lnTo>
                    <a:pt x="62" y="19"/>
                  </a:lnTo>
                  <a:lnTo>
                    <a:pt x="55" y="13"/>
                  </a:lnTo>
                  <a:lnTo>
                    <a:pt x="48" y="10"/>
                  </a:lnTo>
                  <a:lnTo>
                    <a:pt x="42" y="6"/>
                  </a:lnTo>
                  <a:lnTo>
                    <a:pt x="35" y="4"/>
                  </a:lnTo>
                  <a:lnTo>
                    <a:pt x="30" y="1"/>
                  </a:lnTo>
                  <a:lnTo>
                    <a:pt x="24" y="0"/>
                  </a:lnTo>
                  <a:lnTo>
                    <a:pt x="19" y="0"/>
                  </a:lnTo>
                  <a:lnTo>
                    <a:pt x="14" y="1"/>
                  </a:lnTo>
                  <a:lnTo>
                    <a:pt x="10" y="2"/>
                  </a:lnTo>
                  <a:lnTo>
                    <a:pt x="8" y="6"/>
                  </a:lnTo>
                  <a:lnTo>
                    <a:pt x="5" y="9"/>
                  </a:lnTo>
                  <a:lnTo>
                    <a:pt x="2" y="13"/>
                  </a:lnTo>
                  <a:lnTo>
                    <a:pt x="1" y="18"/>
                  </a:lnTo>
                  <a:lnTo>
                    <a:pt x="1" y="24"/>
                  </a:lnTo>
                  <a:lnTo>
                    <a:pt x="0" y="30"/>
                  </a:lnTo>
                  <a:lnTo>
                    <a:pt x="2" y="37"/>
                  </a:lnTo>
                  <a:lnTo>
                    <a:pt x="2" y="44"/>
                  </a:lnTo>
                  <a:lnTo>
                    <a:pt x="6" y="52"/>
                  </a:lnTo>
                  <a:lnTo>
                    <a:pt x="8" y="59"/>
                  </a:lnTo>
                  <a:lnTo>
                    <a:pt x="11" y="68"/>
                  </a:lnTo>
                  <a:lnTo>
                    <a:pt x="16" y="77"/>
                  </a:lnTo>
                  <a:lnTo>
                    <a:pt x="21" y="85"/>
                  </a:lnTo>
                  <a:lnTo>
                    <a:pt x="25" y="93"/>
                  </a:lnTo>
                  <a:lnTo>
                    <a:pt x="31" y="103"/>
                  </a:lnTo>
                  <a:lnTo>
                    <a:pt x="37" y="112"/>
                  </a:lnTo>
                  <a:lnTo>
                    <a:pt x="45" y="120"/>
                  </a:lnTo>
                  <a:lnTo>
                    <a:pt x="52" y="128"/>
                  </a:lnTo>
                  <a:lnTo>
                    <a:pt x="59" y="137"/>
                  </a:lnTo>
                  <a:lnTo>
                    <a:pt x="66" y="143"/>
                  </a:lnTo>
                  <a:lnTo>
                    <a:pt x="73" y="151"/>
                  </a:lnTo>
                  <a:lnTo>
                    <a:pt x="80" y="156"/>
                  </a:lnTo>
                  <a:lnTo>
                    <a:pt x="88" y="162"/>
                  </a:lnTo>
                  <a:lnTo>
                    <a:pt x="94" y="167"/>
                  </a:lnTo>
                  <a:lnTo>
                    <a:pt x="102" y="172"/>
                  </a:lnTo>
                  <a:lnTo>
                    <a:pt x="108" y="174"/>
                  </a:lnTo>
                  <a:lnTo>
                    <a:pt x="114" y="177"/>
                  </a:lnTo>
                  <a:lnTo>
                    <a:pt x="120" y="178"/>
                  </a:lnTo>
                  <a:lnTo>
                    <a:pt x="126" y="181"/>
                  </a:lnTo>
                  <a:lnTo>
                    <a:pt x="131" y="181"/>
                  </a:lnTo>
                  <a:lnTo>
                    <a:pt x="136" y="179"/>
                  </a:lnTo>
                  <a:lnTo>
                    <a:pt x="140" y="178"/>
                  </a:lnTo>
                  <a:lnTo>
                    <a:pt x="143" y="17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3" name="Google Shape;383;p6"/>
            <p:cNvSpPr/>
            <p:nvPr/>
          </p:nvSpPr>
          <p:spPr>
            <a:xfrm>
              <a:off x="4414" y="2928"/>
              <a:ext cx="194" cy="152"/>
            </a:xfrm>
            <a:custGeom>
              <a:avLst/>
              <a:gdLst/>
              <a:ahLst/>
              <a:cxnLst/>
              <a:rect l="l" t="t" r="r" b="b"/>
              <a:pathLst>
                <a:path w="194" h="152" extrusionOk="0">
                  <a:moveTo>
                    <a:pt x="191" y="142"/>
                  </a:moveTo>
                  <a:lnTo>
                    <a:pt x="193" y="138"/>
                  </a:lnTo>
                  <a:lnTo>
                    <a:pt x="194" y="132"/>
                  </a:lnTo>
                  <a:lnTo>
                    <a:pt x="194" y="127"/>
                  </a:lnTo>
                  <a:lnTo>
                    <a:pt x="194" y="123"/>
                  </a:lnTo>
                  <a:lnTo>
                    <a:pt x="193" y="116"/>
                  </a:lnTo>
                  <a:lnTo>
                    <a:pt x="191" y="109"/>
                  </a:lnTo>
                  <a:lnTo>
                    <a:pt x="188" y="103"/>
                  </a:lnTo>
                  <a:lnTo>
                    <a:pt x="184" y="96"/>
                  </a:lnTo>
                  <a:lnTo>
                    <a:pt x="179" y="89"/>
                  </a:lnTo>
                  <a:lnTo>
                    <a:pt x="173" y="81"/>
                  </a:lnTo>
                  <a:lnTo>
                    <a:pt x="167" y="75"/>
                  </a:lnTo>
                  <a:lnTo>
                    <a:pt x="160" y="67"/>
                  </a:lnTo>
                  <a:lnTo>
                    <a:pt x="153" y="59"/>
                  </a:lnTo>
                  <a:lnTo>
                    <a:pt x="145" y="52"/>
                  </a:lnTo>
                  <a:lnTo>
                    <a:pt x="136" y="45"/>
                  </a:lnTo>
                  <a:lnTo>
                    <a:pt x="128" y="38"/>
                  </a:lnTo>
                  <a:lnTo>
                    <a:pt x="117" y="32"/>
                  </a:lnTo>
                  <a:lnTo>
                    <a:pt x="108" y="25"/>
                  </a:lnTo>
                  <a:lnTo>
                    <a:pt x="98" y="20"/>
                  </a:lnTo>
                  <a:lnTo>
                    <a:pt x="88" y="16"/>
                  </a:lnTo>
                  <a:lnTo>
                    <a:pt x="80" y="11"/>
                  </a:lnTo>
                  <a:lnTo>
                    <a:pt x="71" y="8"/>
                  </a:lnTo>
                  <a:lnTo>
                    <a:pt x="62" y="5"/>
                  </a:lnTo>
                  <a:lnTo>
                    <a:pt x="53" y="4"/>
                  </a:lnTo>
                  <a:lnTo>
                    <a:pt x="45" y="1"/>
                  </a:lnTo>
                  <a:lnTo>
                    <a:pt x="37" y="0"/>
                  </a:lnTo>
                  <a:lnTo>
                    <a:pt x="30" y="0"/>
                  </a:lnTo>
                  <a:lnTo>
                    <a:pt x="24" y="0"/>
                  </a:lnTo>
                  <a:lnTo>
                    <a:pt x="18" y="1"/>
                  </a:lnTo>
                  <a:lnTo>
                    <a:pt x="14" y="4"/>
                  </a:lnTo>
                  <a:lnTo>
                    <a:pt x="9" y="7"/>
                  </a:lnTo>
                  <a:lnTo>
                    <a:pt x="5" y="11"/>
                  </a:lnTo>
                  <a:lnTo>
                    <a:pt x="2" y="14"/>
                  </a:lnTo>
                  <a:lnTo>
                    <a:pt x="1" y="19"/>
                  </a:lnTo>
                  <a:lnTo>
                    <a:pt x="0" y="24"/>
                  </a:lnTo>
                  <a:lnTo>
                    <a:pt x="1" y="30"/>
                  </a:lnTo>
                  <a:lnTo>
                    <a:pt x="2" y="35"/>
                  </a:lnTo>
                  <a:lnTo>
                    <a:pt x="4" y="43"/>
                  </a:lnTo>
                  <a:lnTo>
                    <a:pt x="7" y="49"/>
                  </a:lnTo>
                  <a:lnTo>
                    <a:pt x="11" y="56"/>
                  </a:lnTo>
                  <a:lnTo>
                    <a:pt x="15" y="64"/>
                  </a:lnTo>
                  <a:lnTo>
                    <a:pt x="21" y="70"/>
                  </a:lnTo>
                  <a:lnTo>
                    <a:pt x="27" y="78"/>
                  </a:lnTo>
                  <a:lnTo>
                    <a:pt x="34" y="85"/>
                  </a:lnTo>
                  <a:lnTo>
                    <a:pt x="41" y="92"/>
                  </a:lnTo>
                  <a:lnTo>
                    <a:pt x="50" y="100"/>
                  </a:lnTo>
                  <a:lnTo>
                    <a:pt x="59" y="107"/>
                  </a:lnTo>
                  <a:lnTo>
                    <a:pt x="67" y="115"/>
                  </a:lnTo>
                  <a:lnTo>
                    <a:pt x="77" y="120"/>
                  </a:lnTo>
                  <a:lnTo>
                    <a:pt x="87" y="127"/>
                  </a:lnTo>
                  <a:lnTo>
                    <a:pt x="96" y="131"/>
                  </a:lnTo>
                  <a:lnTo>
                    <a:pt x="106" y="137"/>
                  </a:lnTo>
                  <a:lnTo>
                    <a:pt x="114" y="140"/>
                  </a:lnTo>
                  <a:lnTo>
                    <a:pt x="124" y="144"/>
                  </a:lnTo>
                  <a:lnTo>
                    <a:pt x="133" y="147"/>
                  </a:lnTo>
                  <a:lnTo>
                    <a:pt x="142" y="150"/>
                  </a:lnTo>
                  <a:lnTo>
                    <a:pt x="149" y="150"/>
                  </a:lnTo>
                  <a:lnTo>
                    <a:pt x="157" y="152"/>
                  </a:lnTo>
                  <a:lnTo>
                    <a:pt x="165" y="151"/>
                  </a:lnTo>
                  <a:lnTo>
                    <a:pt x="171" y="151"/>
                  </a:lnTo>
                  <a:lnTo>
                    <a:pt x="177" y="150"/>
                  </a:lnTo>
                  <a:lnTo>
                    <a:pt x="182" y="148"/>
                  </a:lnTo>
                  <a:lnTo>
                    <a:pt x="187" y="144"/>
                  </a:lnTo>
                  <a:lnTo>
                    <a:pt x="191" y="1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4" name="Google Shape;384;p6"/>
            <p:cNvSpPr/>
            <p:nvPr/>
          </p:nvSpPr>
          <p:spPr>
            <a:xfrm>
              <a:off x="4085" y="2510"/>
              <a:ext cx="35" cy="212"/>
            </a:xfrm>
            <a:custGeom>
              <a:avLst/>
              <a:gdLst/>
              <a:ahLst/>
              <a:cxnLst/>
              <a:rect l="l" t="t" r="r" b="b"/>
              <a:pathLst>
                <a:path w="35" h="212" extrusionOk="0">
                  <a:moveTo>
                    <a:pt x="0" y="0"/>
                  </a:moveTo>
                  <a:lnTo>
                    <a:pt x="10" y="212"/>
                  </a:lnTo>
                  <a:lnTo>
                    <a:pt x="35" y="212"/>
                  </a:lnTo>
                  <a:lnTo>
                    <a:pt x="18" y="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5" name="Google Shape;385;p6"/>
            <p:cNvSpPr/>
            <p:nvPr/>
          </p:nvSpPr>
          <p:spPr>
            <a:xfrm>
              <a:off x="4206" y="2637"/>
              <a:ext cx="51" cy="163"/>
            </a:xfrm>
            <a:custGeom>
              <a:avLst/>
              <a:gdLst/>
              <a:ahLst/>
              <a:cxnLst/>
              <a:rect l="l" t="t" r="r" b="b"/>
              <a:pathLst>
                <a:path w="51" h="163" extrusionOk="0">
                  <a:moveTo>
                    <a:pt x="0" y="0"/>
                  </a:moveTo>
                  <a:lnTo>
                    <a:pt x="32" y="163"/>
                  </a:lnTo>
                  <a:lnTo>
                    <a:pt x="51" y="159"/>
                  </a:lnTo>
                  <a:lnTo>
                    <a:pt x="18"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6" name="Google Shape;386;p6"/>
            <p:cNvSpPr/>
            <p:nvPr/>
          </p:nvSpPr>
          <p:spPr>
            <a:xfrm>
              <a:off x="4263" y="2643"/>
              <a:ext cx="77" cy="141"/>
            </a:xfrm>
            <a:custGeom>
              <a:avLst/>
              <a:gdLst/>
              <a:ahLst/>
              <a:cxnLst/>
              <a:rect l="l" t="t" r="r" b="b"/>
              <a:pathLst>
                <a:path w="77" h="141" extrusionOk="0">
                  <a:moveTo>
                    <a:pt x="0" y="2"/>
                  </a:moveTo>
                  <a:lnTo>
                    <a:pt x="1" y="6"/>
                  </a:lnTo>
                  <a:lnTo>
                    <a:pt x="4" y="11"/>
                  </a:lnTo>
                  <a:lnTo>
                    <a:pt x="7" y="19"/>
                  </a:lnTo>
                  <a:lnTo>
                    <a:pt x="11" y="29"/>
                  </a:lnTo>
                  <a:lnTo>
                    <a:pt x="14" y="38"/>
                  </a:lnTo>
                  <a:lnTo>
                    <a:pt x="19" y="50"/>
                  </a:lnTo>
                  <a:lnTo>
                    <a:pt x="22" y="62"/>
                  </a:lnTo>
                  <a:lnTo>
                    <a:pt x="27" y="76"/>
                  </a:lnTo>
                  <a:lnTo>
                    <a:pt x="31" y="88"/>
                  </a:lnTo>
                  <a:lnTo>
                    <a:pt x="35" y="100"/>
                  </a:lnTo>
                  <a:lnTo>
                    <a:pt x="38" y="111"/>
                  </a:lnTo>
                  <a:lnTo>
                    <a:pt x="42" y="120"/>
                  </a:lnTo>
                  <a:lnTo>
                    <a:pt x="44" y="128"/>
                  </a:lnTo>
                  <a:lnTo>
                    <a:pt x="46" y="135"/>
                  </a:lnTo>
                  <a:lnTo>
                    <a:pt x="47" y="139"/>
                  </a:lnTo>
                  <a:lnTo>
                    <a:pt x="48" y="141"/>
                  </a:lnTo>
                  <a:lnTo>
                    <a:pt x="77" y="138"/>
                  </a:lnTo>
                  <a:lnTo>
                    <a:pt x="16" y="0"/>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7" name="Google Shape;387;p6"/>
            <p:cNvSpPr/>
            <p:nvPr/>
          </p:nvSpPr>
          <p:spPr>
            <a:xfrm>
              <a:off x="4430" y="2486"/>
              <a:ext cx="95" cy="95"/>
            </a:xfrm>
            <a:custGeom>
              <a:avLst/>
              <a:gdLst/>
              <a:ahLst/>
              <a:cxnLst/>
              <a:rect l="l" t="t" r="r" b="b"/>
              <a:pathLst>
                <a:path w="95" h="95" extrusionOk="0">
                  <a:moveTo>
                    <a:pt x="47" y="95"/>
                  </a:moveTo>
                  <a:lnTo>
                    <a:pt x="51" y="95"/>
                  </a:lnTo>
                  <a:lnTo>
                    <a:pt x="57" y="94"/>
                  </a:lnTo>
                  <a:lnTo>
                    <a:pt x="60" y="93"/>
                  </a:lnTo>
                  <a:lnTo>
                    <a:pt x="66" y="92"/>
                  </a:lnTo>
                  <a:lnTo>
                    <a:pt x="69" y="88"/>
                  </a:lnTo>
                  <a:lnTo>
                    <a:pt x="73" y="87"/>
                  </a:lnTo>
                  <a:lnTo>
                    <a:pt x="78" y="84"/>
                  </a:lnTo>
                  <a:lnTo>
                    <a:pt x="81" y="82"/>
                  </a:lnTo>
                  <a:lnTo>
                    <a:pt x="83" y="77"/>
                  </a:lnTo>
                  <a:lnTo>
                    <a:pt x="86" y="74"/>
                  </a:lnTo>
                  <a:lnTo>
                    <a:pt x="89" y="70"/>
                  </a:lnTo>
                  <a:lnTo>
                    <a:pt x="92" y="67"/>
                  </a:lnTo>
                  <a:lnTo>
                    <a:pt x="93" y="62"/>
                  </a:lnTo>
                  <a:lnTo>
                    <a:pt x="94" y="57"/>
                  </a:lnTo>
                  <a:lnTo>
                    <a:pt x="95" y="52"/>
                  </a:lnTo>
                  <a:lnTo>
                    <a:pt x="95" y="48"/>
                  </a:lnTo>
                  <a:lnTo>
                    <a:pt x="95" y="43"/>
                  </a:lnTo>
                  <a:lnTo>
                    <a:pt x="94" y="38"/>
                  </a:lnTo>
                  <a:lnTo>
                    <a:pt x="93" y="34"/>
                  </a:lnTo>
                  <a:lnTo>
                    <a:pt x="92" y="29"/>
                  </a:lnTo>
                  <a:lnTo>
                    <a:pt x="89" y="25"/>
                  </a:lnTo>
                  <a:lnTo>
                    <a:pt x="86" y="21"/>
                  </a:lnTo>
                  <a:lnTo>
                    <a:pt x="83" y="16"/>
                  </a:lnTo>
                  <a:lnTo>
                    <a:pt x="81" y="14"/>
                  </a:lnTo>
                  <a:lnTo>
                    <a:pt x="78" y="11"/>
                  </a:lnTo>
                  <a:lnTo>
                    <a:pt x="73" y="8"/>
                  </a:lnTo>
                  <a:lnTo>
                    <a:pt x="69" y="4"/>
                  </a:lnTo>
                  <a:lnTo>
                    <a:pt x="66" y="3"/>
                  </a:lnTo>
                  <a:lnTo>
                    <a:pt x="60" y="2"/>
                  </a:lnTo>
                  <a:lnTo>
                    <a:pt x="57" y="1"/>
                  </a:lnTo>
                  <a:lnTo>
                    <a:pt x="51" y="0"/>
                  </a:lnTo>
                  <a:lnTo>
                    <a:pt x="47" y="0"/>
                  </a:lnTo>
                  <a:lnTo>
                    <a:pt x="42" y="0"/>
                  </a:lnTo>
                  <a:lnTo>
                    <a:pt x="37" y="1"/>
                  </a:lnTo>
                  <a:lnTo>
                    <a:pt x="33" y="2"/>
                  </a:lnTo>
                  <a:lnTo>
                    <a:pt x="29" y="3"/>
                  </a:lnTo>
                  <a:lnTo>
                    <a:pt x="24" y="4"/>
                  </a:lnTo>
                  <a:lnTo>
                    <a:pt x="21" y="8"/>
                  </a:lnTo>
                  <a:lnTo>
                    <a:pt x="17" y="11"/>
                  </a:lnTo>
                  <a:lnTo>
                    <a:pt x="13" y="14"/>
                  </a:lnTo>
                  <a:lnTo>
                    <a:pt x="10" y="16"/>
                  </a:lnTo>
                  <a:lnTo>
                    <a:pt x="8" y="21"/>
                  </a:lnTo>
                  <a:lnTo>
                    <a:pt x="5" y="25"/>
                  </a:lnTo>
                  <a:lnTo>
                    <a:pt x="3" y="29"/>
                  </a:lnTo>
                  <a:lnTo>
                    <a:pt x="1" y="34"/>
                  </a:lnTo>
                  <a:lnTo>
                    <a:pt x="0" y="38"/>
                  </a:lnTo>
                  <a:lnTo>
                    <a:pt x="0" y="43"/>
                  </a:lnTo>
                  <a:lnTo>
                    <a:pt x="0" y="48"/>
                  </a:lnTo>
                  <a:lnTo>
                    <a:pt x="0" y="52"/>
                  </a:lnTo>
                  <a:lnTo>
                    <a:pt x="0" y="57"/>
                  </a:lnTo>
                  <a:lnTo>
                    <a:pt x="1" y="62"/>
                  </a:lnTo>
                  <a:lnTo>
                    <a:pt x="3" y="67"/>
                  </a:lnTo>
                  <a:lnTo>
                    <a:pt x="5" y="70"/>
                  </a:lnTo>
                  <a:lnTo>
                    <a:pt x="8" y="74"/>
                  </a:lnTo>
                  <a:lnTo>
                    <a:pt x="10" y="77"/>
                  </a:lnTo>
                  <a:lnTo>
                    <a:pt x="13" y="82"/>
                  </a:lnTo>
                  <a:lnTo>
                    <a:pt x="17" y="84"/>
                  </a:lnTo>
                  <a:lnTo>
                    <a:pt x="21" y="87"/>
                  </a:lnTo>
                  <a:lnTo>
                    <a:pt x="24" y="88"/>
                  </a:lnTo>
                  <a:lnTo>
                    <a:pt x="29" y="92"/>
                  </a:lnTo>
                  <a:lnTo>
                    <a:pt x="33" y="93"/>
                  </a:lnTo>
                  <a:lnTo>
                    <a:pt x="37" y="94"/>
                  </a:lnTo>
                  <a:lnTo>
                    <a:pt x="42" y="95"/>
                  </a:lnTo>
                  <a:lnTo>
                    <a:pt x="47" y="95"/>
                  </a:lnTo>
                  <a:close/>
                </a:path>
              </a:pathLst>
            </a:custGeom>
            <a:solidFill>
              <a:srgbClr val="FFF2F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8" name="Google Shape;388;p6"/>
            <p:cNvSpPr/>
            <p:nvPr/>
          </p:nvSpPr>
          <p:spPr>
            <a:xfrm>
              <a:off x="4069" y="2174"/>
              <a:ext cx="18" cy="18"/>
            </a:xfrm>
            <a:custGeom>
              <a:avLst/>
              <a:gdLst/>
              <a:ahLst/>
              <a:cxnLst/>
              <a:rect l="l" t="t" r="r" b="b"/>
              <a:pathLst>
                <a:path w="18" h="18" extrusionOk="0">
                  <a:moveTo>
                    <a:pt x="8" y="18"/>
                  </a:moveTo>
                  <a:lnTo>
                    <a:pt x="12" y="17"/>
                  </a:lnTo>
                  <a:lnTo>
                    <a:pt x="15" y="15"/>
                  </a:lnTo>
                  <a:lnTo>
                    <a:pt x="17" y="13"/>
                  </a:lnTo>
                  <a:lnTo>
                    <a:pt x="18" y="8"/>
                  </a:lnTo>
                  <a:lnTo>
                    <a:pt x="17" y="4"/>
                  </a:lnTo>
                  <a:lnTo>
                    <a:pt x="15" y="2"/>
                  </a:lnTo>
                  <a:lnTo>
                    <a:pt x="12" y="1"/>
                  </a:lnTo>
                  <a:lnTo>
                    <a:pt x="8" y="0"/>
                  </a:lnTo>
                  <a:lnTo>
                    <a:pt x="4" y="1"/>
                  </a:lnTo>
                  <a:lnTo>
                    <a:pt x="2" y="2"/>
                  </a:lnTo>
                  <a:lnTo>
                    <a:pt x="0" y="4"/>
                  </a:lnTo>
                  <a:lnTo>
                    <a:pt x="0" y="8"/>
                  </a:lnTo>
                  <a:lnTo>
                    <a:pt x="0" y="13"/>
                  </a:lnTo>
                  <a:lnTo>
                    <a:pt x="2" y="15"/>
                  </a:lnTo>
                  <a:lnTo>
                    <a:pt x="4" y="17"/>
                  </a:lnTo>
                  <a:lnTo>
                    <a:pt x="8" y="18"/>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9" name="Google Shape;389;p6"/>
            <p:cNvSpPr/>
            <p:nvPr/>
          </p:nvSpPr>
          <p:spPr>
            <a:xfrm>
              <a:off x="4064" y="2205"/>
              <a:ext cx="22" cy="22"/>
            </a:xfrm>
            <a:custGeom>
              <a:avLst/>
              <a:gdLst/>
              <a:ahLst/>
              <a:cxnLst/>
              <a:rect l="l" t="t" r="r" b="b"/>
              <a:pathLst>
                <a:path w="22" h="22" extrusionOk="0">
                  <a:moveTo>
                    <a:pt x="11" y="22"/>
                  </a:moveTo>
                  <a:lnTo>
                    <a:pt x="16" y="21"/>
                  </a:lnTo>
                  <a:lnTo>
                    <a:pt x="19" y="19"/>
                  </a:lnTo>
                  <a:lnTo>
                    <a:pt x="21" y="14"/>
                  </a:lnTo>
                  <a:lnTo>
                    <a:pt x="22" y="11"/>
                  </a:lnTo>
                  <a:lnTo>
                    <a:pt x="21" y="7"/>
                  </a:lnTo>
                  <a:lnTo>
                    <a:pt x="19" y="4"/>
                  </a:lnTo>
                  <a:lnTo>
                    <a:pt x="16" y="1"/>
                  </a:lnTo>
                  <a:lnTo>
                    <a:pt x="11" y="0"/>
                  </a:lnTo>
                  <a:lnTo>
                    <a:pt x="7" y="1"/>
                  </a:lnTo>
                  <a:lnTo>
                    <a:pt x="4" y="4"/>
                  </a:lnTo>
                  <a:lnTo>
                    <a:pt x="1" y="7"/>
                  </a:lnTo>
                  <a:lnTo>
                    <a:pt x="0" y="11"/>
                  </a:lnTo>
                  <a:lnTo>
                    <a:pt x="1" y="14"/>
                  </a:lnTo>
                  <a:lnTo>
                    <a:pt x="4" y="19"/>
                  </a:lnTo>
                  <a:lnTo>
                    <a:pt x="7" y="21"/>
                  </a:lnTo>
                  <a:lnTo>
                    <a:pt x="11" y="22"/>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0" name="Google Shape;390;p6"/>
            <p:cNvSpPr/>
            <p:nvPr/>
          </p:nvSpPr>
          <p:spPr>
            <a:xfrm>
              <a:off x="4062" y="2238"/>
              <a:ext cx="24" cy="23"/>
            </a:xfrm>
            <a:custGeom>
              <a:avLst/>
              <a:gdLst/>
              <a:ahLst/>
              <a:cxnLst/>
              <a:rect l="l" t="t" r="r" b="b"/>
              <a:pathLst>
                <a:path w="24" h="23" extrusionOk="0">
                  <a:moveTo>
                    <a:pt x="12" y="23"/>
                  </a:moveTo>
                  <a:lnTo>
                    <a:pt x="17" y="22"/>
                  </a:lnTo>
                  <a:lnTo>
                    <a:pt x="20" y="20"/>
                  </a:lnTo>
                  <a:lnTo>
                    <a:pt x="21" y="17"/>
                  </a:lnTo>
                  <a:lnTo>
                    <a:pt x="23" y="15"/>
                  </a:lnTo>
                  <a:lnTo>
                    <a:pt x="23" y="13"/>
                  </a:lnTo>
                  <a:lnTo>
                    <a:pt x="24" y="11"/>
                  </a:lnTo>
                  <a:lnTo>
                    <a:pt x="23" y="5"/>
                  </a:lnTo>
                  <a:lnTo>
                    <a:pt x="20" y="3"/>
                  </a:lnTo>
                  <a:lnTo>
                    <a:pt x="17" y="0"/>
                  </a:lnTo>
                  <a:lnTo>
                    <a:pt x="12" y="0"/>
                  </a:lnTo>
                  <a:lnTo>
                    <a:pt x="8" y="0"/>
                  </a:lnTo>
                  <a:lnTo>
                    <a:pt x="3" y="3"/>
                  </a:lnTo>
                  <a:lnTo>
                    <a:pt x="1" y="5"/>
                  </a:lnTo>
                  <a:lnTo>
                    <a:pt x="0" y="11"/>
                  </a:lnTo>
                  <a:lnTo>
                    <a:pt x="0" y="13"/>
                  </a:lnTo>
                  <a:lnTo>
                    <a:pt x="1" y="15"/>
                  </a:lnTo>
                  <a:lnTo>
                    <a:pt x="2" y="17"/>
                  </a:lnTo>
                  <a:lnTo>
                    <a:pt x="3" y="20"/>
                  </a:lnTo>
                  <a:lnTo>
                    <a:pt x="8" y="22"/>
                  </a:lnTo>
                  <a:lnTo>
                    <a:pt x="12" y="2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1" name="Google Shape;391;p6"/>
            <p:cNvSpPr/>
            <p:nvPr/>
          </p:nvSpPr>
          <p:spPr>
            <a:xfrm>
              <a:off x="4067" y="2272"/>
              <a:ext cx="24" cy="24"/>
            </a:xfrm>
            <a:custGeom>
              <a:avLst/>
              <a:gdLst/>
              <a:ahLst/>
              <a:cxnLst/>
              <a:rect l="l" t="t" r="r" b="b"/>
              <a:pathLst>
                <a:path w="24" h="24" extrusionOk="0">
                  <a:moveTo>
                    <a:pt x="13" y="24"/>
                  </a:moveTo>
                  <a:lnTo>
                    <a:pt x="17" y="23"/>
                  </a:lnTo>
                  <a:lnTo>
                    <a:pt x="20" y="20"/>
                  </a:lnTo>
                  <a:lnTo>
                    <a:pt x="22" y="15"/>
                  </a:lnTo>
                  <a:lnTo>
                    <a:pt x="24" y="12"/>
                  </a:lnTo>
                  <a:lnTo>
                    <a:pt x="24" y="9"/>
                  </a:lnTo>
                  <a:lnTo>
                    <a:pt x="22" y="6"/>
                  </a:lnTo>
                  <a:lnTo>
                    <a:pt x="21" y="4"/>
                  </a:lnTo>
                  <a:lnTo>
                    <a:pt x="20" y="3"/>
                  </a:lnTo>
                  <a:lnTo>
                    <a:pt x="17" y="0"/>
                  </a:lnTo>
                  <a:lnTo>
                    <a:pt x="13" y="0"/>
                  </a:lnTo>
                  <a:lnTo>
                    <a:pt x="7" y="0"/>
                  </a:lnTo>
                  <a:lnTo>
                    <a:pt x="4" y="3"/>
                  </a:lnTo>
                  <a:lnTo>
                    <a:pt x="2" y="4"/>
                  </a:lnTo>
                  <a:lnTo>
                    <a:pt x="1" y="6"/>
                  </a:lnTo>
                  <a:lnTo>
                    <a:pt x="0" y="9"/>
                  </a:lnTo>
                  <a:lnTo>
                    <a:pt x="0" y="12"/>
                  </a:lnTo>
                  <a:lnTo>
                    <a:pt x="1" y="15"/>
                  </a:lnTo>
                  <a:lnTo>
                    <a:pt x="4" y="20"/>
                  </a:lnTo>
                  <a:lnTo>
                    <a:pt x="7" y="23"/>
                  </a:lnTo>
                  <a:lnTo>
                    <a:pt x="13"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2" name="Google Shape;392;p6"/>
            <p:cNvSpPr/>
            <p:nvPr/>
          </p:nvSpPr>
          <p:spPr>
            <a:xfrm>
              <a:off x="4072" y="2310"/>
              <a:ext cx="24" cy="24"/>
            </a:xfrm>
            <a:custGeom>
              <a:avLst/>
              <a:gdLst/>
              <a:ahLst/>
              <a:cxnLst/>
              <a:rect l="l" t="t" r="r" b="b"/>
              <a:pathLst>
                <a:path w="24" h="24" extrusionOk="0">
                  <a:moveTo>
                    <a:pt x="12" y="24"/>
                  </a:moveTo>
                  <a:lnTo>
                    <a:pt x="15" y="23"/>
                  </a:lnTo>
                  <a:lnTo>
                    <a:pt x="20" y="21"/>
                  </a:lnTo>
                  <a:lnTo>
                    <a:pt x="21" y="19"/>
                  </a:lnTo>
                  <a:lnTo>
                    <a:pt x="22" y="16"/>
                  </a:lnTo>
                  <a:lnTo>
                    <a:pt x="23" y="14"/>
                  </a:lnTo>
                  <a:lnTo>
                    <a:pt x="24" y="12"/>
                  </a:lnTo>
                  <a:lnTo>
                    <a:pt x="22" y="8"/>
                  </a:lnTo>
                  <a:lnTo>
                    <a:pt x="20" y="3"/>
                  </a:lnTo>
                  <a:lnTo>
                    <a:pt x="15" y="1"/>
                  </a:lnTo>
                  <a:lnTo>
                    <a:pt x="12" y="0"/>
                  </a:lnTo>
                  <a:lnTo>
                    <a:pt x="9" y="0"/>
                  </a:lnTo>
                  <a:lnTo>
                    <a:pt x="7" y="1"/>
                  </a:lnTo>
                  <a:lnTo>
                    <a:pt x="4" y="2"/>
                  </a:lnTo>
                  <a:lnTo>
                    <a:pt x="3" y="3"/>
                  </a:lnTo>
                  <a:lnTo>
                    <a:pt x="0" y="8"/>
                  </a:lnTo>
                  <a:lnTo>
                    <a:pt x="0" y="12"/>
                  </a:lnTo>
                  <a:lnTo>
                    <a:pt x="0" y="14"/>
                  </a:lnTo>
                  <a:lnTo>
                    <a:pt x="0" y="16"/>
                  </a:lnTo>
                  <a:lnTo>
                    <a:pt x="1" y="19"/>
                  </a:lnTo>
                  <a:lnTo>
                    <a:pt x="3" y="21"/>
                  </a:lnTo>
                  <a:lnTo>
                    <a:pt x="4" y="22"/>
                  </a:lnTo>
                  <a:lnTo>
                    <a:pt x="7" y="23"/>
                  </a:lnTo>
                  <a:lnTo>
                    <a:pt x="9" y="24"/>
                  </a:lnTo>
                  <a:lnTo>
                    <a:pt x="12"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3" name="Google Shape;393;p6"/>
            <p:cNvSpPr/>
            <p:nvPr/>
          </p:nvSpPr>
          <p:spPr>
            <a:xfrm>
              <a:off x="4115" y="2217"/>
              <a:ext cx="19" cy="18"/>
            </a:xfrm>
            <a:custGeom>
              <a:avLst/>
              <a:gdLst/>
              <a:ahLst/>
              <a:cxnLst/>
              <a:rect l="l" t="t" r="r" b="b"/>
              <a:pathLst>
                <a:path w="19" h="18" extrusionOk="0">
                  <a:moveTo>
                    <a:pt x="9" y="18"/>
                  </a:moveTo>
                  <a:lnTo>
                    <a:pt x="13" y="18"/>
                  </a:lnTo>
                  <a:lnTo>
                    <a:pt x="16" y="16"/>
                  </a:lnTo>
                  <a:lnTo>
                    <a:pt x="18" y="12"/>
                  </a:lnTo>
                  <a:lnTo>
                    <a:pt x="19" y="10"/>
                  </a:lnTo>
                  <a:lnTo>
                    <a:pt x="18" y="6"/>
                  </a:lnTo>
                  <a:lnTo>
                    <a:pt x="16" y="2"/>
                  </a:lnTo>
                  <a:lnTo>
                    <a:pt x="13" y="0"/>
                  </a:lnTo>
                  <a:lnTo>
                    <a:pt x="9" y="0"/>
                  </a:lnTo>
                  <a:lnTo>
                    <a:pt x="6" y="0"/>
                  </a:lnTo>
                  <a:lnTo>
                    <a:pt x="3" y="2"/>
                  </a:lnTo>
                  <a:lnTo>
                    <a:pt x="1" y="6"/>
                  </a:lnTo>
                  <a:lnTo>
                    <a:pt x="0" y="10"/>
                  </a:lnTo>
                  <a:lnTo>
                    <a:pt x="1" y="12"/>
                  </a:lnTo>
                  <a:lnTo>
                    <a:pt x="3" y="16"/>
                  </a:lnTo>
                  <a:lnTo>
                    <a:pt x="6" y="18"/>
                  </a:lnTo>
                  <a:lnTo>
                    <a:pt x="9" y="18"/>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4" name="Google Shape;394;p6"/>
            <p:cNvSpPr/>
            <p:nvPr/>
          </p:nvSpPr>
          <p:spPr>
            <a:xfrm>
              <a:off x="4120" y="2253"/>
              <a:ext cx="23" cy="23"/>
            </a:xfrm>
            <a:custGeom>
              <a:avLst/>
              <a:gdLst/>
              <a:ahLst/>
              <a:cxnLst/>
              <a:rect l="l" t="t" r="r" b="b"/>
              <a:pathLst>
                <a:path w="23" h="23" extrusionOk="0">
                  <a:moveTo>
                    <a:pt x="11" y="23"/>
                  </a:moveTo>
                  <a:lnTo>
                    <a:pt x="15" y="22"/>
                  </a:lnTo>
                  <a:lnTo>
                    <a:pt x="20" y="20"/>
                  </a:lnTo>
                  <a:lnTo>
                    <a:pt x="20" y="18"/>
                  </a:lnTo>
                  <a:lnTo>
                    <a:pt x="22" y="16"/>
                  </a:lnTo>
                  <a:lnTo>
                    <a:pt x="22" y="13"/>
                  </a:lnTo>
                  <a:lnTo>
                    <a:pt x="23" y="11"/>
                  </a:lnTo>
                  <a:lnTo>
                    <a:pt x="22" y="7"/>
                  </a:lnTo>
                  <a:lnTo>
                    <a:pt x="20" y="4"/>
                  </a:lnTo>
                  <a:lnTo>
                    <a:pt x="15" y="1"/>
                  </a:lnTo>
                  <a:lnTo>
                    <a:pt x="11" y="0"/>
                  </a:lnTo>
                  <a:lnTo>
                    <a:pt x="7" y="1"/>
                  </a:lnTo>
                  <a:lnTo>
                    <a:pt x="2" y="4"/>
                  </a:lnTo>
                  <a:lnTo>
                    <a:pt x="0" y="7"/>
                  </a:lnTo>
                  <a:lnTo>
                    <a:pt x="0" y="11"/>
                  </a:lnTo>
                  <a:lnTo>
                    <a:pt x="0" y="13"/>
                  </a:lnTo>
                  <a:lnTo>
                    <a:pt x="0" y="16"/>
                  </a:lnTo>
                  <a:lnTo>
                    <a:pt x="1" y="18"/>
                  </a:lnTo>
                  <a:lnTo>
                    <a:pt x="2" y="20"/>
                  </a:lnTo>
                  <a:lnTo>
                    <a:pt x="7" y="22"/>
                  </a:lnTo>
                  <a:lnTo>
                    <a:pt x="11" y="2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5" name="Google Shape;395;p6"/>
            <p:cNvSpPr/>
            <p:nvPr/>
          </p:nvSpPr>
          <p:spPr>
            <a:xfrm>
              <a:off x="4124" y="2285"/>
              <a:ext cx="27" cy="24"/>
            </a:xfrm>
            <a:custGeom>
              <a:avLst/>
              <a:gdLst/>
              <a:ahLst/>
              <a:cxnLst/>
              <a:rect l="l" t="t" r="r" b="b"/>
              <a:pathLst>
                <a:path w="27" h="24" extrusionOk="0">
                  <a:moveTo>
                    <a:pt x="12" y="24"/>
                  </a:moveTo>
                  <a:lnTo>
                    <a:pt x="18" y="23"/>
                  </a:lnTo>
                  <a:lnTo>
                    <a:pt x="22" y="21"/>
                  </a:lnTo>
                  <a:lnTo>
                    <a:pt x="23" y="19"/>
                  </a:lnTo>
                  <a:lnTo>
                    <a:pt x="24" y="16"/>
                  </a:lnTo>
                  <a:lnTo>
                    <a:pt x="26" y="14"/>
                  </a:lnTo>
                  <a:lnTo>
                    <a:pt x="27" y="12"/>
                  </a:lnTo>
                  <a:lnTo>
                    <a:pt x="26" y="9"/>
                  </a:lnTo>
                  <a:lnTo>
                    <a:pt x="24" y="7"/>
                  </a:lnTo>
                  <a:lnTo>
                    <a:pt x="23" y="4"/>
                  </a:lnTo>
                  <a:lnTo>
                    <a:pt x="22" y="3"/>
                  </a:lnTo>
                  <a:lnTo>
                    <a:pt x="18" y="0"/>
                  </a:lnTo>
                  <a:lnTo>
                    <a:pt x="12" y="0"/>
                  </a:lnTo>
                  <a:lnTo>
                    <a:pt x="8" y="0"/>
                  </a:lnTo>
                  <a:lnTo>
                    <a:pt x="4" y="3"/>
                  </a:lnTo>
                  <a:lnTo>
                    <a:pt x="3" y="4"/>
                  </a:lnTo>
                  <a:lnTo>
                    <a:pt x="1" y="7"/>
                  </a:lnTo>
                  <a:lnTo>
                    <a:pt x="0" y="9"/>
                  </a:lnTo>
                  <a:lnTo>
                    <a:pt x="0" y="12"/>
                  </a:lnTo>
                  <a:lnTo>
                    <a:pt x="0" y="14"/>
                  </a:lnTo>
                  <a:lnTo>
                    <a:pt x="1" y="16"/>
                  </a:lnTo>
                  <a:lnTo>
                    <a:pt x="3" y="19"/>
                  </a:lnTo>
                  <a:lnTo>
                    <a:pt x="4" y="21"/>
                  </a:lnTo>
                  <a:lnTo>
                    <a:pt x="8" y="23"/>
                  </a:lnTo>
                  <a:lnTo>
                    <a:pt x="12"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6" name="Google Shape;396;p6"/>
            <p:cNvSpPr/>
            <p:nvPr/>
          </p:nvSpPr>
          <p:spPr>
            <a:xfrm>
              <a:off x="4128" y="2319"/>
              <a:ext cx="25" cy="24"/>
            </a:xfrm>
            <a:custGeom>
              <a:avLst/>
              <a:gdLst/>
              <a:ahLst/>
              <a:cxnLst/>
              <a:rect l="l" t="t" r="r" b="b"/>
              <a:pathLst>
                <a:path w="25" h="24" extrusionOk="0">
                  <a:moveTo>
                    <a:pt x="13" y="24"/>
                  </a:moveTo>
                  <a:lnTo>
                    <a:pt x="17" y="23"/>
                  </a:lnTo>
                  <a:lnTo>
                    <a:pt x="20" y="19"/>
                  </a:lnTo>
                  <a:lnTo>
                    <a:pt x="23" y="16"/>
                  </a:lnTo>
                  <a:lnTo>
                    <a:pt x="25" y="12"/>
                  </a:lnTo>
                  <a:lnTo>
                    <a:pt x="24" y="9"/>
                  </a:lnTo>
                  <a:lnTo>
                    <a:pt x="23" y="6"/>
                  </a:lnTo>
                  <a:lnTo>
                    <a:pt x="22" y="4"/>
                  </a:lnTo>
                  <a:lnTo>
                    <a:pt x="20" y="2"/>
                  </a:lnTo>
                  <a:lnTo>
                    <a:pt x="17" y="0"/>
                  </a:lnTo>
                  <a:lnTo>
                    <a:pt x="13" y="0"/>
                  </a:lnTo>
                  <a:lnTo>
                    <a:pt x="9" y="0"/>
                  </a:lnTo>
                  <a:lnTo>
                    <a:pt x="7" y="0"/>
                  </a:lnTo>
                  <a:lnTo>
                    <a:pt x="5" y="1"/>
                  </a:lnTo>
                  <a:lnTo>
                    <a:pt x="3" y="2"/>
                  </a:lnTo>
                  <a:lnTo>
                    <a:pt x="2" y="4"/>
                  </a:lnTo>
                  <a:lnTo>
                    <a:pt x="1" y="6"/>
                  </a:lnTo>
                  <a:lnTo>
                    <a:pt x="0" y="9"/>
                  </a:lnTo>
                  <a:lnTo>
                    <a:pt x="0" y="12"/>
                  </a:lnTo>
                  <a:lnTo>
                    <a:pt x="1" y="16"/>
                  </a:lnTo>
                  <a:lnTo>
                    <a:pt x="3" y="19"/>
                  </a:lnTo>
                  <a:lnTo>
                    <a:pt x="5" y="21"/>
                  </a:lnTo>
                  <a:lnTo>
                    <a:pt x="7" y="23"/>
                  </a:lnTo>
                  <a:lnTo>
                    <a:pt x="9" y="23"/>
                  </a:lnTo>
                  <a:lnTo>
                    <a:pt x="13"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7" name="Google Shape;397;p6"/>
            <p:cNvSpPr/>
            <p:nvPr/>
          </p:nvSpPr>
          <p:spPr>
            <a:xfrm>
              <a:off x="4113" y="2187"/>
              <a:ext cx="20" cy="18"/>
            </a:xfrm>
            <a:custGeom>
              <a:avLst/>
              <a:gdLst/>
              <a:ahLst/>
              <a:cxnLst/>
              <a:rect l="l" t="t" r="r" b="b"/>
              <a:pathLst>
                <a:path w="20" h="18" extrusionOk="0">
                  <a:moveTo>
                    <a:pt x="10" y="18"/>
                  </a:moveTo>
                  <a:lnTo>
                    <a:pt x="15" y="17"/>
                  </a:lnTo>
                  <a:lnTo>
                    <a:pt x="18" y="15"/>
                  </a:lnTo>
                  <a:lnTo>
                    <a:pt x="19" y="12"/>
                  </a:lnTo>
                  <a:lnTo>
                    <a:pt x="20" y="8"/>
                  </a:lnTo>
                  <a:lnTo>
                    <a:pt x="19" y="4"/>
                  </a:lnTo>
                  <a:lnTo>
                    <a:pt x="18" y="2"/>
                  </a:lnTo>
                  <a:lnTo>
                    <a:pt x="15" y="0"/>
                  </a:lnTo>
                  <a:lnTo>
                    <a:pt x="10" y="0"/>
                  </a:lnTo>
                  <a:lnTo>
                    <a:pt x="6" y="0"/>
                  </a:lnTo>
                  <a:lnTo>
                    <a:pt x="4" y="2"/>
                  </a:lnTo>
                  <a:lnTo>
                    <a:pt x="2" y="4"/>
                  </a:lnTo>
                  <a:lnTo>
                    <a:pt x="0" y="8"/>
                  </a:lnTo>
                  <a:lnTo>
                    <a:pt x="2" y="12"/>
                  </a:lnTo>
                  <a:lnTo>
                    <a:pt x="4" y="15"/>
                  </a:lnTo>
                  <a:lnTo>
                    <a:pt x="6" y="17"/>
                  </a:lnTo>
                  <a:lnTo>
                    <a:pt x="10" y="18"/>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8" name="Google Shape;398;p6"/>
            <p:cNvSpPr/>
            <p:nvPr/>
          </p:nvSpPr>
          <p:spPr>
            <a:xfrm>
              <a:off x="4184" y="2603"/>
              <a:ext cx="27" cy="26"/>
            </a:xfrm>
            <a:custGeom>
              <a:avLst/>
              <a:gdLst/>
              <a:ahLst/>
              <a:cxnLst/>
              <a:rect l="l" t="t" r="r" b="b"/>
              <a:pathLst>
                <a:path w="27" h="26" extrusionOk="0">
                  <a:moveTo>
                    <a:pt x="15" y="26"/>
                  </a:moveTo>
                  <a:lnTo>
                    <a:pt x="19" y="25"/>
                  </a:lnTo>
                  <a:lnTo>
                    <a:pt x="23" y="23"/>
                  </a:lnTo>
                  <a:lnTo>
                    <a:pt x="24" y="21"/>
                  </a:lnTo>
                  <a:lnTo>
                    <a:pt x="26" y="18"/>
                  </a:lnTo>
                  <a:lnTo>
                    <a:pt x="27" y="15"/>
                  </a:lnTo>
                  <a:lnTo>
                    <a:pt x="27" y="13"/>
                  </a:lnTo>
                  <a:lnTo>
                    <a:pt x="27" y="11"/>
                  </a:lnTo>
                  <a:lnTo>
                    <a:pt x="26" y="7"/>
                  </a:lnTo>
                  <a:lnTo>
                    <a:pt x="24" y="5"/>
                  </a:lnTo>
                  <a:lnTo>
                    <a:pt x="23" y="3"/>
                  </a:lnTo>
                  <a:lnTo>
                    <a:pt x="19" y="1"/>
                  </a:lnTo>
                  <a:lnTo>
                    <a:pt x="15" y="0"/>
                  </a:lnTo>
                  <a:lnTo>
                    <a:pt x="11" y="0"/>
                  </a:lnTo>
                  <a:lnTo>
                    <a:pt x="9" y="1"/>
                  </a:lnTo>
                  <a:lnTo>
                    <a:pt x="6" y="2"/>
                  </a:lnTo>
                  <a:lnTo>
                    <a:pt x="5" y="3"/>
                  </a:lnTo>
                  <a:lnTo>
                    <a:pt x="3" y="5"/>
                  </a:lnTo>
                  <a:lnTo>
                    <a:pt x="2" y="7"/>
                  </a:lnTo>
                  <a:lnTo>
                    <a:pt x="0" y="11"/>
                  </a:lnTo>
                  <a:lnTo>
                    <a:pt x="0" y="13"/>
                  </a:lnTo>
                  <a:lnTo>
                    <a:pt x="0" y="15"/>
                  </a:lnTo>
                  <a:lnTo>
                    <a:pt x="2" y="18"/>
                  </a:lnTo>
                  <a:lnTo>
                    <a:pt x="3" y="21"/>
                  </a:lnTo>
                  <a:lnTo>
                    <a:pt x="5" y="23"/>
                  </a:lnTo>
                  <a:lnTo>
                    <a:pt x="6" y="24"/>
                  </a:lnTo>
                  <a:lnTo>
                    <a:pt x="9" y="25"/>
                  </a:lnTo>
                  <a:lnTo>
                    <a:pt x="11" y="26"/>
                  </a:lnTo>
                  <a:lnTo>
                    <a:pt x="15" y="26"/>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9" name="Google Shape;399;p6"/>
            <p:cNvSpPr/>
            <p:nvPr/>
          </p:nvSpPr>
          <p:spPr>
            <a:xfrm>
              <a:off x="4180" y="2646"/>
              <a:ext cx="31" cy="30"/>
            </a:xfrm>
            <a:custGeom>
              <a:avLst/>
              <a:gdLst/>
              <a:ahLst/>
              <a:cxnLst/>
              <a:rect l="l" t="t" r="r" b="b"/>
              <a:pathLst>
                <a:path w="31" h="30" extrusionOk="0">
                  <a:moveTo>
                    <a:pt x="15" y="30"/>
                  </a:moveTo>
                  <a:lnTo>
                    <a:pt x="19" y="30"/>
                  </a:lnTo>
                  <a:lnTo>
                    <a:pt x="21" y="29"/>
                  </a:lnTo>
                  <a:lnTo>
                    <a:pt x="23" y="27"/>
                  </a:lnTo>
                  <a:lnTo>
                    <a:pt x="26" y="26"/>
                  </a:lnTo>
                  <a:lnTo>
                    <a:pt x="27" y="22"/>
                  </a:lnTo>
                  <a:lnTo>
                    <a:pt x="28" y="20"/>
                  </a:lnTo>
                  <a:lnTo>
                    <a:pt x="30" y="18"/>
                  </a:lnTo>
                  <a:lnTo>
                    <a:pt x="31" y="15"/>
                  </a:lnTo>
                  <a:lnTo>
                    <a:pt x="30" y="11"/>
                  </a:lnTo>
                  <a:lnTo>
                    <a:pt x="28" y="9"/>
                  </a:lnTo>
                  <a:lnTo>
                    <a:pt x="27" y="6"/>
                  </a:lnTo>
                  <a:lnTo>
                    <a:pt x="26" y="4"/>
                  </a:lnTo>
                  <a:lnTo>
                    <a:pt x="23" y="2"/>
                  </a:lnTo>
                  <a:lnTo>
                    <a:pt x="21" y="0"/>
                  </a:lnTo>
                  <a:lnTo>
                    <a:pt x="19" y="0"/>
                  </a:lnTo>
                  <a:lnTo>
                    <a:pt x="15" y="0"/>
                  </a:lnTo>
                  <a:lnTo>
                    <a:pt x="12" y="0"/>
                  </a:lnTo>
                  <a:lnTo>
                    <a:pt x="9" y="0"/>
                  </a:lnTo>
                  <a:lnTo>
                    <a:pt x="7" y="2"/>
                  </a:lnTo>
                  <a:lnTo>
                    <a:pt x="4" y="4"/>
                  </a:lnTo>
                  <a:lnTo>
                    <a:pt x="2" y="6"/>
                  </a:lnTo>
                  <a:lnTo>
                    <a:pt x="1" y="9"/>
                  </a:lnTo>
                  <a:lnTo>
                    <a:pt x="0" y="11"/>
                  </a:lnTo>
                  <a:lnTo>
                    <a:pt x="0" y="15"/>
                  </a:lnTo>
                  <a:lnTo>
                    <a:pt x="0" y="18"/>
                  </a:lnTo>
                  <a:lnTo>
                    <a:pt x="1" y="20"/>
                  </a:lnTo>
                  <a:lnTo>
                    <a:pt x="2" y="22"/>
                  </a:lnTo>
                  <a:lnTo>
                    <a:pt x="4" y="26"/>
                  </a:lnTo>
                  <a:lnTo>
                    <a:pt x="7" y="27"/>
                  </a:lnTo>
                  <a:lnTo>
                    <a:pt x="9" y="29"/>
                  </a:lnTo>
                  <a:lnTo>
                    <a:pt x="12" y="30"/>
                  </a:lnTo>
                  <a:lnTo>
                    <a:pt x="15" y="3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0" name="Google Shape;400;p6"/>
            <p:cNvSpPr/>
            <p:nvPr/>
          </p:nvSpPr>
          <p:spPr>
            <a:xfrm>
              <a:off x="4178" y="2689"/>
              <a:ext cx="33" cy="33"/>
            </a:xfrm>
            <a:custGeom>
              <a:avLst/>
              <a:gdLst/>
              <a:ahLst/>
              <a:cxnLst/>
              <a:rect l="l" t="t" r="r" b="b"/>
              <a:pathLst>
                <a:path w="33" h="33" extrusionOk="0">
                  <a:moveTo>
                    <a:pt x="16" y="33"/>
                  </a:moveTo>
                  <a:lnTo>
                    <a:pt x="20" y="33"/>
                  </a:lnTo>
                  <a:lnTo>
                    <a:pt x="22" y="32"/>
                  </a:lnTo>
                  <a:lnTo>
                    <a:pt x="24" y="30"/>
                  </a:lnTo>
                  <a:lnTo>
                    <a:pt x="27" y="28"/>
                  </a:lnTo>
                  <a:lnTo>
                    <a:pt x="29" y="25"/>
                  </a:lnTo>
                  <a:lnTo>
                    <a:pt x="30" y="23"/>
                  </a:lnTo>
                  <a:lnTo>
                    <a:pt x="32" y="21"/>
                  </a:lnTo>
                  <a:lnTo>
                    <a:pt x="33" y="18"/>
                  </a:lnTo>
                  <a:lnTo>
                    <a:pt x="32" y="13"/>
                  </a:lnTo>
                  <a:lnTo>
                    <a:pt x="30" y="11"/>
                  </a:lnTo>
                  <a:lnTo>
                    <a:pt x="29" y="8"/>
                  </a:lnTo>
                  <a:lnTo>
                    <a:pt x="27" y="6"/>
                  </a:lnTo>
                  <a:lnTo>
                    <a:pt x="24" y="3"/>
                  </a:lnTo>
                  <a:lnTo>
                    <a:pt x="22" y="1"/>
                  </a:lnTo>
                  <a:lnTo>
                    <a:pt x="20" y="0"/>
                  </a:lnTo>
                  <a:lnTo>
                    <a:pt x="16" y="0"/>
                  </a:lnTo>
                  <a:lnTo>
                    <a:pt x="12" y="0"/>
                  </a:lnTo>
                  <a:lnTo>
                    <a:pt x="10" y="1"/>
                  </a:lnTo>
                  <a:lnTo>
                    <a:pt x="6" y="3"/>
                  </a:lnTo>
                  <a:lnTo>
                    <a:pt x="4" y="6"/>
                  </a:lnTo>
                  <a:lnTo>
                    <a:pt x="2" y="8"/>
                  </a:lnTo>
                  <a:lnTo>
                    <a:pt x="1" y="11"/>
                  </a:lnTo>
                  <a:lnTo>
                    <a:pt x="0" y="13"/>
                  </a:lnTo>
                  <a:lnTo>
                    <a:pt x="0" y="18"/>
                  </a:lnTo>
                  <a:lnTo>
                    <a:pt x="0" y="21"/>
                  </a:lnTo>
                  <a:lnTo>
                    <a:pt x="1" y="23"/>
                  </a:lnTo>
                  <a:lnTo>
                    <a:pt x="2" y="25"/>
                  </a:lnTo>
                  <a:lnTo>
                    <a:pt x="4" y="28"/>
                  </a:lnTo>
                  <a:lnTo>
                    <a:pt x="6" y="30"/>
                  </a:lnTo>
                  <a:lnTo>
                    <a:pt x="10" y="32"/>
                  </a:lnTo>
                  <a:lnTo>
                    <a:pt x="12" y="33"/>
                  </a:lnTo>
                  <a:lnTo>
                    <a:pt x="16" y="3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1" name="Google Shape;401;p6"/>
            <p:cNvSpPr/>
            <p:nvPr/>
          </p:nvSpPr>
          <p:spPr>
            <a:xfrm>
              <a:off x="4184" y="2736"/>
              <a:ext cx="33" cy="33"/>
            </a:xfrm>
            <a:custGeom>
              <a:avLst/>
              <a:gdLst/>
              <a:ahLst/>
              <a:cxnLst/>
              <a:rect l="l" t="t" r="r" b="b"/>
              <a:pathLst>
                <a:path w="33" h="33" extrusionOk="0">
                  <a:moveTo>
                    <a:pt x="18" y="33"/>
                  </a:moveTo>
                  <a:lnTo>
                    <a:pt x="20" y="33"/>
                  </a:lnTo>
                  <a:lnTo>
                    <a:pt x="23" y="32"/>
                  </a:lnTo>
                  <a:lnTo>
                    <a:pt x="26" y="30"/>
                  </a:lnTo>
                  <a:lnTo>
                    <a:pt x="29" y="28"/>
                  </a:lnTo>
                  <a:lnTo>
                    <a:pt x="30" y="25"/>
                  </a:lnTo>
                  <a:lnTo>
                    <a:pt x="32" y="23"/>
                  </a:lnTo>
                  <a:lnTo>
                    <a:pt x="33" y="20"/>
                  </a:lnTo>
                  <a:lnTo>
                    <a:pt x="33" y="18"/>
                  </a:lnTo>
                  <a:lnTo>
                    <a:pt x="33" y="13"/>
                  </a:lnTo>
                  <a:lnTo>
                    <a:pt x="32" y="11"/>
                  </a:lnTo>
                  <a:lnTo>
                    <a:pt x="30" y="8"/>
                  </a:lnTo>
                  <a:lnTo>
                    <a:pt x="29" y="5"/>
                  </a:lnTo>
                  <a:lnTo>
                    <a:pt x="26" y="2"/>
                  </a:lnTo>
                  <a:lnTo>
                    <a:pt x="23" y="1"/>
                  </a:lnTo>
                  <a:lnTo>
                    <a:pt x="20" y="0"/>
                  </a:lnTo>
                  <a:lnTo>
                    <a:pt x="18" y="0"/>
                  </a:lnTo>
                  <a:lnTo>
                    <a:pt x="14" y="0"/>
                  </a:lnTo>
                  <a:lnTo>
                    <a:pt x="10" y="1"/>
                  </a:lnTo>
                  <a:lnTo>
                    <a:pt x="7" y="2"/>
                  </a:lnTo>
                  <a:lnTo>
                    <a:pt x="6" y="5"/>
                  </a:lnTo>
                  <a:lnTo>
                    <a:pt x="4" y="8"/>
                  </a:lnTo>
                  <a:lnTo>
                    <a:pt x="2" y="11"/>
                  </a:lnTo>
                  <a:lnTo>
                    <a:pt x="0" y="13"/>
                  </a:lnTo>
                  <a:lnTo>
                    <a:pt x="0" y="18"/>
                  </a:lnTo>
                  <a:lnTo>
                    <a:pt x="0" y="20"/>
                  </a:lnTo>
                  <a:lnTo>
                    <a:pt x="2" y="23"/>
                  </a:lnTo>
                  <a:lnTo>
                    <a:pt x="4" y="25"/>
                  </a:lnTo>
                  <a:lnTo>
                    <a:pt x="6" y="28"/>
                  </a:lnTo>
                  <a:lnTo>
                    <a:pt x="7" y="30"/>
                  </a:lnTo>
                  <a:lnTo>
                    <a:pt x="10" y="32"/>
                  </a:lnTo>
                  <a:lnTo>
                    <a:pt x="14" y="33"/>
                  </a:lnTo>
                  <a:lnTo>
                    <a:pt x="18" y="3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2" name="Google Shape;402;p6"/>
            <p:cNvSpPr/>
            <p:nvPr/>
          </p:nvSpPr>
          <p:spPr>
            <a:xfrm>
              <a:off x="4191" y="2790"/>
              <a:ext cx="33" cy="33"/>
            </a:xfrm>
            <a:custGeom>
              <a:avLst/>
              <a:gdLst/>
              <a:ahLst/>
              <a:cxnLst/>
              <a:rect l="l" t="t" r="r" b="b"/>
              <a:pathLst>
                <a:path w="33" h="33" extrusionOk="0">
                  <a:moveTo>
                    <a:pt x="15" y="33"/>
                  </a:moveTo>
                  <a:lnTo>
                    <a:pt x="19" y="32"/>
                  </a:lnTo>
                  <a:lnTo>
                    <a:pt x="22" y="31"/>
                  </a:lnTo>
                  <a:lnTo>
                    <a:pt x="25" y="30"/>
                  </a:lnTo>
                  <a:lnTo>
                    <a:pt x="27" y="28"/>
                  </a:lnTo>
                  <a:lnTo>
                    <a:pt x="29" y="26"/>
                  </a:lnTo>
                  <a:lnTo>
                    <a:pt x="31" y="22"/>
                  </a:lnTo>
                  <a:lnTo>
                    <a:pt x="32" y="20"/>
                  </a:lnTo>
                  <a:lnTo>
                    <a:pt x="33" y="17"/>
                  </a:lnTo>
                  <a:lnTo>
                    <a:pt x="32" y="13"/>
                  </a:lnTo>
                  <a:lnTo>
                    <a:pt x="31" y="9"/>
                  </a:lnTo>
                  <a:lnTo>
                    <a:pt x="29" y="7"/>
                  </a:lnTo>
                  <a:lnTo>
                    <a:pt x="27" y="5"/>
                  </a:lnTo>
                  <a:lnTo>
                    <a:pt x="25" y="2"/>
                  </a:lnTo>
                  <a:lnTo>
                    <a:pt x="22" y="1"/>
                  </a:lnTo>
                  <a:lnTo>
                    <a:pt x="19" y="0"/>
                  </a:lnTo>
                  <a:lnTo>
                    <a:pt x="15" y="0"/>
                  </a:lnTo>
                  <a:lnTo>
                    <a:pt x="12" y="0"/>
                  </a:lnTo>
                  <a:lnTo>
                    <a:pt x="9" y="1"/>
                  </a:lnTo>
                  <a:lnTo>
                    <a:pt x="7" y="2"/>
                  </a:lnTo>
                  <a:lnTo>
                    <a:pt x="4" y="5"/>
                  </a:lnTo>
                  <a:lnTo>
                    <a:pt x="2" y="7"/>
                  </a:lnTo>
                  <a:lnTo>
                    <a:pt x="1" y="9"/>
                  </a:lnTo>
                  <a:lnTo>
                    <a:pt x="0" y="13"/>
                  </a:lnTo>
                  <a:lnTo>
                    <a:pt x="0" y="17"/>
                  </a:lnTo>
                  <a:lnTo>
                    <a:pt x="0" y="20"/>
                  </a:lnTo>
                  <a:lnTo>
                    <a:pt x="1" y="22"/>
                  </a:lnTo>
                  <a:lnTo>
                    <a:pt x="2" y="26"/>
                  </a:lnTo>
                  <a:lnTo>
                    <a:pt x="4" y="28"/>
                  </a:lnTo>
                  <a:lnTo>
                    <a:pt x="7" y="30"/>
                  </a:lnTo>
                  <a:lnTo>
                    <a:pt x="9" y="31"/>
                  </a:lnTo>
                  <a:lnTo>
                    <a:pt x="12" y="32"/>
                  </a:lnTo>
                  <a:lnTo>
                    <a:pt x="15" y="3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3" name="Google Shape;403;p6"/>
            <p:cNvSpPr/>
            <p:nvPr/>
          </p:nvSpPr>
          <p:spPr>
            <a:xfrm>
              <a:off x="4250" y="2662"/>
              <a:ext cx="26" cy="26"/>
            </a:xfrm>
            <a:custGeom>
              <a:avLst/>
              <a:gdLst/>
              <a:ahLst/>
              <a:cxnLst/>
              <a:rect l="l" t="t" r="r" b="b"/>
              <a:pathLst>
                <a:path w="26" h="26" extrusionOk="0">
                  <a:moveTo>
                    <a:pt x="13" y="26"/>
                  </a:moveTo>
                  <a:lnTo>
                    <a:pt x="15" y="26"/>
                  </a:lnTo>
                  <a:lnTo>
                    <a:pt x="17" y="25"/>
                  </a:lnTo>
                  <a:lnTo>
                    <a:pt x="20" y="24"/>
                  </a:lnTo>
                  <a:lnTo>
                    <a:pt x="22" y="22"/>
                  </a:lnTo>
                  <a:lnTo>
                    <a:pt x="24" y="19"/>
                  </a:lnTo>
                  <a:lnTo>
                    <a:pt x="25" y="18"/>
                  </a:lnTo>
                  <a:lnTo>
                    <a:pt x="26" y="15"/>
                  </a:lnTo>
                  <a:lnTo>
                    <a:pt x="26" y="13"/>
                  </a:lnTo>
                  <a:lnTo>
                    <a:pt x="26" y="10"/>
                  </a:lnTo>
                  <a:lnTo>
                    <a:pt x="25" y="7"/>
                  </a:lnTo>
                  <a:lnTo>
                    <a:pt x="24" y="5"/>
                  </a:lnTo>
                  <a:lnTo>
                    <a:pt x="22" y="4"/>
                  </a:lnTo>
                  <a:lnTo>
                    <a:pt x="20" y="2"/>
                  </a:lnTo>
                  <a:lnTo>
                    <a:pt x="17" y="1"/>
                  </a:lnTo>
                  <a:lnTo>
                    <a:pt x="15" y="0"/>
                  </a:lnTo>
                  <a:lnTo>
                    <a:pt x="13" y="0"/>
                  </a:lnTo>
                  <a:lnTo>
                    <a:pt x="10" y="0"/>
                  </a:lnTo>
                  <a:lnTo>
                    <a:pt x="8" y="1"/>
                  </a:lnTo>
                  <a:lnTo>
                    <a:pt x="5" y="2"/>
                  </a:lnTo>
                  <a:lnTo>
                    <a:pt x="3" y="4"/>
                  </a:lnTo>
                  <a:lnTo>
                    <a:pt x="1" y="5"/>
                  </a:lnTo>
                  <a:lnTo>
                    <a:pt x="1" y="7"/>
                  </a:lnTo>
                  <a:lnTo>
                    <a:pt x="0" y="10"/>
                  </a:lnTo>
                  <a:lnTo>
                    <a:pt x="0" y="13"/>
                  </a:lnTo>
                  <a:lnTo>
                    <a:pt x="0" y="15"/>
                  </a:lnTo>
                  <a:lnTo>
                    <a:pt x="1" y="18"/>
                  </a:lnTo>
                  <a:lnTo>
                    <a:pt x="1" y="19"/>
                  </a:lnTo>
                  <a:lnTo>
                    <a:pt x="3" y="22"/>
                  </a:lnTo>
                  <a:lnTo>
                    <a:pt x="5" y="24"/>
                  </a:lnTo>
                  <a:lnTo>
                    <a:pt x="8" y="25"/>
                  </a:lnTo>
                  <a:lnTo>
                    <a:pt x="10" y="26"/>
                  </a:lnTo>
                  <a:lnTo>
                    <a:pt x="13" y="26"/>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4" name="Google Shape;404;p6"/>
            <p:cNvSpPr/>
            <p:nvPr/>
          </p:nvSpPr>
          <p:spPr>
            <a:xfrm>
              <a:off x="4257" y="2711"/>
              <a:ext cx="31" cy="33"/>
            </a:xfrm>
            <a:custGeom>
              <a:avLst/>
              <a:gdLst/>
              <a:ahLst/>
              <a:cxnLst/>
              <a:rect l="l" t="t" r="r" b="b"/>
              <a:pathLst>
                <a:path w="31" h="33" extrusionOk="0">
                  <a:moveTo>
                    <a:pt x="15" y="33"/>
                  </a:moveTo>
                  <a:lnTo>
                    <a:pt x="18" y="33"/>
                  </a:lnTo>
                  <a:lnTo>
                    <a:pt x="21" y="32"/>
                  </a:lnTo>
                  <a:lnTo>
                    <a:pt x="24" y="29"/>
                  </a:lnTo>
                  <a:lnTo>
                    <a:pt x="26" y="27"/>
                  </a:lnTo>
                  <a:lnTo>
                    <a:pt x="28" y="25"/>
                  </a:lnTo>
                  <a:lnTo>
                    <a:pt x="30" y="22"/>
                  </a:lnTo>
                  <a:lnTo>
                    <a:pt x="30" y="18"/>
                  </a:lnTo>
                  <a:lnTo>
                    <a:pt x="31" y="15"/>
                  </a:lnTo>
                  <a:lnTo>
                    <a:pt x="30" y="13"/>
                  </a:lnTo>
                  <a:lnTo>
                    <a:pt x="30" y="10"/>
                  </a:lnTo>
                  <a:lnTo>
                    <a:pt x="28" y="6"/>
                  </a:lnTo>
                  <a:lnTo>
                    <a:pt x="26" y="4"/>
                  </a:lnTo>
                  <a:lnTo>
                    <a:pt x="24" y="2"/>
                  </a:lnTo>
                  <a:lnTo>
                    <a:pt x="21" y="1"/>
                  </a:lnTo>
                  <a:lnTo>
                    <a:pt x="18" y="0"/>
                  </a:lnTo>
                  <a:lnTo>
                    <a:pt x="15" y="0"/>
                  </a:lnTo>
                  <a:lnTo>
                    <a:pt x="10" y="0"/>
                  </a:lnTo>
                  <a:lnTo>
                    <a:pt x="8" y="1"/>
                  </a:lnTo>
                  <a:lnTo>
                    <a:pt x="5" y="2"/>
                  </a:lnTo>
                  <a:lnTo>
                    <a:pt x="3" y="4"/>
                  </a:lnTo>
                  <a:lnTo>
                    <a:pt x="1" y="6"/>
                  </a:lnTo>
                  <a:lnTo>
                    <a:pt x="0" y="10"/>
                  </a:lnTo>
                  <a:lnTo>
                    <a:pt x="0" y="13"/>
                  </a:lnTo>
                  <a:lnTo>
                    <a:pt x="0" y="15"/>
                  </a:lnTo>
                  <a:lnTo>
                    <a:pt x="0" y="18"/>
                  </a:lnTo>
                  <a:lnTo>
                    <a:pt x="0" y="22"/>
                  </a:lnTo>
                  <a:lnTo>
                    <a:pt x="1" y="25"/>
                  </a:lnTo>
                  <a:lnTo>
                    <a:pt x="3" y="27"/>
                  </a:lnTo>
                  <a:lnTo>
                    <a:pt x="5" y="29"/>
                  </a:lnTo>
                  <a:lnTo>
                    <a:pt x="8" y="32"/>
                  </a:lnTo>
                  <a:lnTo>
                    <a:pt x="10" y="33"/>
                  </a:lnTo>
                  <a:lnTo>
                    <a:pt x="15" y="3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5" name="Google Shape;405;p6"/>
            <p:cNvSpPr/>
            <p:nvPr/>
          </p:nvSpPr>
          <p:spPr>
            <a:xfrm>
              <a:off x="4263" y="2755"/>
              <a:ext cx="34" cy="33"/>
            </a:xfrm>
            <a:custGeom>
              <a:avLst/>
              <a:gdLst/>
              <a:ahLst/>
              <a:cxnLst/>
              <a:rect l="l" t="t" r="r" b="b"/>
              <a:pathLst>
                <a:path w="34" h="33" extrusionOk="0">
                  <a:moveTo>
                    <a:pt x="16" y="33"/>
                  </a:moveTo>
                  <a:lnTo>
                    <a:pt x="20" y="32"/>
                  </a:lnTo>
                  <a:lnTo>
                    <a:pt x="23" y="32"/>
                  </a:lnTo>
                  <a:lnTo>
                    <a:pt x="26" y="30"/>
                  </a:lnTo>
                  <a:lnTo>
                    <a:pt x="28" y="28"/>
                  </a:lnTo>
                  <a:lnTo>
                    <a:pt x="31" y="26"/>
                  </a:lnTo>
                  <a:lnTo>
                    <a:pt x="33" y="23"/>
                  </a:lnTo>
                  <a:lnTo>
                    <a:pt x="33" y="19"/>
                  </a:lnTo>
                  <a:lnTo>
                    <a:pt x="34" y="16"/>
                  </a:lnTo>
                  <a:lnTo>
                    <a:pt x="33" y="12"/>
                  </a:lnTo>
                  <a:lnTo>
                    <a:pt x="33" y="9"/>
                  </a:lnTo>
                  <a:lnTo>
                    <a:pt x="31" y="6"/>
                  </a:lnTo>
                  <a:lnTo>
                    <a:pt x="28" y="4"/>
                  </a:lnTo>
                  <a:lnTo>
                    <a:pt x="26" y="2"/>
                  </a:lnTo>
                  <a:lnTo>
                    <a:pt x="23" y="1"/>
                  </a:lnTo>
                  <a:lnTo>
                    <a:pt x="20" y="0"/>
                  </a:lnTo>
                  <a:lnTo>
                    <a:pt x="16" y="0"/>
                  </a:lnTo>
                  <a:lnTo>
                    <a:pt x="13" y="0"/>
                  </a:lnTo>
                  <a:lnTo>
                    <a:pt x="11" y="1"/>
                  </a:lnTo>
                  <a:lnTo>
                    <a:pt x="8" y="2"/>
                  </a:lnTo>
                  <a:lnTo>
                    <a:pt x="4" y="4"/>
                  </a:lnTo>
                  <a:lnTo>
                    <a:pt x="2" y="6"/>
                  </a:lnTo>
                  <a:lnTo>
                    <a:pt x="1" y="9"/>
                  </a:lnTo>
                  <a:lnTo>
                    <a:pt x="0" y="12"/>
                  </a:lnTo>
                  <a:lnTo>
                    <a:pt x="0" y="16"/>
                  </a:lnTo>
                  <a:lnTo>
                    <a:pt x="0" y="19"/>
                  </a:lnTo>
                  <a:lnTo>
                    <a:pt x="1" y="23"/>
                  </a:lnTo>
                  <a:lnTo>
                    <a:pt x="2" y="26"/>
                  </a:lnTo>
                  <a:lnTo>
                    <a:pt x="4" y="28"/>
                  </a:lnTo>
                  <a:lnTo>
                    <a:pt x="8" y="30"/>
                  </a:lnTo>
                  <a:lnTo>
                    <a:pt x="11" y="32"/>
                  </a:lnTo>
                  <a:lnTo>
                    <a:pt x="13" y="32"/>
                  </a:lnTo>
                  <a:lnTo>
                    <a:pt x="16" y="3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6" name="Google Shape;406;p6"/>
            <p:cNvSpPr/>
            <p:nvPr/>
          </p:nvSpPr>
          <p:spPr>
            <a:xfrm>
              <a:off x="4267" y="2800"/>
              <a:ext cx="34" cy="35"/>
            </a:xfrm>
            <a:custGeom>
              <a:avLst/>
              <a:gdLst/>
              <a:ahLst/>
              <a:cxnLst/>
              <a:rect l="l" t="t" r="r" b="b"/>
              <a:pathLst>
                <a:path w="34" h="35" extrusionOk="0">
                  <a:moveTo>
                    <a:pt x="18" y="35"/>
                  </a:moveTo>
                  <a:lnTo>
                    <a:pt x="21" y="34"/>
                  </a:lnTo>
                  <a:lnTo>
                    <a:pt x="24" y="33"/>
                  </a:lnTo>
                  <a:lnTo>
                    <a:pt x="27" y="32"/>
                  </a:lnTo>
                  <a:lnTo>
                    <a:pt x="29" y="30"/>
                  </a:lnTo>
                  <a:lnTo>
                    <a:pt x="31" y="27"/>
                  </a:lnTo>
                  <a:lnTo>
                    <a:pt x="33" y="23"/>
                  </a:lnTo>
                  <a:lnTo>
                    <a:pt x="34" y="20"/>
                  </a:lnTo>
                  <a:lnTo>
                    <a:pt x="34" y="17"/>
                  </a:lnTo>
                  <a:lnTo>
                    <a:pt x="34" y="14"/>
                  </a:lnTo>
                  <a:lnTo>
                    <a:pt x="33" y="10"/>
                  </a:lnTo>
                  <a:lnTo>
                    <a:pt x="31" y="7"/>
                  </a:lnTo>
                  <a:lnTo>
                    <a:pt x="29" y="5"/>
                  </a:lnTo>
                  <a:lnTo>
                    <a:pt x="27" y="3"/>
                  </a:lnTo>
                  <a:lnTo>
                    <a:pt x="24" y="2"/>
                  </a:lnTo>
                  <a:lnTo>
                    <a:pt x="21" y="0"/>
                  </a:lnTo>
                  <a:lnTo>
                    <a:pt x="18" y="0"/>
                  </a:lnTo>
                  <a:lnTo>
                    <a:pt x="14" y="0"/>
                  </a:lnTo>
                  <a:lnTo>
                    <a:pt x="11" y="2"/>
                  </a:lnTo>
                  <a:lnTo>
                    <a:pt x="8" y="3"/>
                  </a:lnTo>
                  <a:lnTo>
                    <a:pt x="6" y="5"/>
                  </a:lnTo>
                  <a:lnTo>
                    <a:pt x="4" y="7"/>
                  </a:lnTo>
                  <a:lnTo>
                    <a:pt x="2" y="10"/>
                  </a:lnTo>
                  <a:lnTo>
                    <a:pt x="0" y="14"/>
                  </a:lnTo>
                  <a:lnTo>
                    <a:pt x="0" y="17"/>
                  </a:lnTo>
                  <a:lnTo>
                    <a:pt x="0" y="20"/>
                  </a:lnTo>
                  <a:lnTo>
                    <a:pt x="2" y="23"/>
                  </a:lnTo>
                  <a:lnTo>
                    <a:pt x="4" y="27"/>
                  </a:lnTo>
                  <a:lnTo>
                    <a:pt x="6" y="30"/>
                  </a:lnTo>
                  <a:lnTo>
                    <a:pt x="8" y="32"/>
                  </a:lnTo>
                  <a:lnTo>
                    <a:pt x="11" y="33"/>
                  </a:lnTo>
                  <a:lnTo>
                    <a:pt x="14" y="34"/>
                  </a:lnTo>
                  <a:lnTo>
                    <a:pt x="18" y="35"/>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7" name="Google Shape;407;p6"/>
            <p:cNvSpPr/>
            <p:nvPr/>
          </p:nvSpPr>
          <p:spPr>
            <a:xfrm>
              <a:off x="4249" y="2620"/>
              <a:ext cx="26" cy="26"/>
            </a:xfrm>
            <a:custGeom>
              <a:avLst/>
              <a:gdLst/>
              <a:ahLst/>
              <a:cxnLst/>
              <a:rect l="l" t="t" r="r" b="b"/>
              <a:pathLst>
                <a:path w="26" h="26" extrusionOk="0">
                  <a:moveTo>
                    <a:pt x="13" y="26"/>
                  </a:moveTo>
                  <a:lnTo>
                    <a:pt x="17" y="24"/>
                  </a:lnTo>
                  <a:lnTo>
                    <a:pt x="22" y="22"/>
                  </a:lnTo>
                  <a:lnTo>
                    <a:pt x="25" y="18"/>
                  </a:lnTo>
                  <a:lnTo>
                    <a:pt x="26" y="13"/>
                  </a:lnTo>
                  <a:lnTo>
                    <a:pt x="26" y="10"/>
                  </a:lnTo>
                  <a:lnTo>
                    <a:pt x="25" y="8"/>
                  </a:lnTo>
                  <a:lnTo>
                    <a:pt x="24" y="5"/>
                  </a:lnTo>
                  <a:lnTo>
                    <a:pt x="22" y="4"/>
                  </a:lnTo>
                  <a:lnTo>
                    <a:pt x="17" y="0"/>
                  </a:lnTo>
                  <a:lnTo>
                    <a:pt x="13" y="0"/>
                  </a:lnTo>
                  <a:lnTo>
                    <a:pt x="10" y="0"/>
                  </a:lnTo>
                  <a:lnTo>
                    <a:pt x="8" y="0"/>
                  </a:lnTo>
                  <a:lnTo>
                    <a:pt x="4" y="1"/>
                  </a:lnTo>
                  <a:lnTo>
                    <a:pt x="3" y="4"/>
                  </a:lnTo>
                  <a:lnTo>
                    <a:pt x="2" y="5"/>
                  </a:lnTo>
                  <a:lnTo>
                    <a:pt x="1" y="8"/>
                  </a:lnTo>
                  <a:lnTo>
                    <a:pt x="0" y="10"/>
                  </a:lnTo>
                  <a:lnTo>
                    <a:pt x="0" y="13"/>
                  </a:lnTo>
                  <a:lnTo>
                    <a:pt x="1" y="18"/>
                  </a:lnTo>
                  <a:lnTo>
                    <a:pt x="3" y="22"/>
                  </a:lnTo>
                  <a:lnTo>
                    <a:pt x="4" y="23"/>
                  </a:lnTo>
                  <a:lnTo>
                    <a:pt x="8" y="24"/>
                  </a:lnTo>
                  <a:lnTo>
                    <a:pt x="10" y="25"/>
                  </a:lnTo>
                  <a:lnTo>
                    <a:pt x="13" y="26"/>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8" name="Google Shape;408;p6"/>
            <p:cNvSpPr/>
            <p:nvPr/>
          </p:nvSpPr>
          <p:spPr>
            <a:xfrm>
              <a:off x="4426" y="2849"/>
              <a:ext cx="158" cy="18"/>
            </a:xfrm>
            <a:custGeom>
              <a:avLst/>
              <a:gdLst/>
              <a:ahLst/>
              <a:cxnLst/>
              <a:rect l="l" t="t" r="r" b="b"/>
              <a:pathLst>
                <a:path w="158" h="18" extrusionOk="0">
                  <a:moveTo>
                    <a:pt x="0" y="18"/>
                  </a:moveTo>
                  <a:lnTo>
                    <a:pt x="158" y="16"/>
                  </a:lnTo>
                  <a:lnTo>
                    <a:pt x="157" y="0"/>
                  </a:lnTo>
                  <a:lnTo>
                    <a:pt x="6" y="0"/>
                  </a:lnTo>
                  <a:lnTo>
                    <a:pt x="0"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9" name="Google Shape;409;p6"/>
            <p:cNvSpPr/>
            <p:nvPr/>
          </p:nvSpPr>
          <p:spPr>
            <a:xfrm>
              <a:off x="4379" y="2910"/>
              <a:ext cx="237" cy="32"/>
            </a:xfrm>
            <a:custGeom>
              <a:avLst/>
              <a:gdLst/>
              <a:ahLst/>
              <a:cxnLst/>
              <a:rect l="l" t="t" r="r" b="b"/>
              <a:pathLst>
                <a:path w="237" h="32" extrusionOk="0">
                  <a:moveTo>
                    <a:pt x="0" y="17"/>
                  </a:moveTo>
                  <a:lnTo>
                    <a:pt x="237" y="0"/>
                  </a:lnTo>
                  <a:lnTo>
                    <a:pt x="237" y="19"/>
                  </a:lnTo>
                  <a:lnTo>
                    <a:pt x="9" y="32"/>
                  </a:lnTo>
                  <a:lnTo>
                    <a:pt x="0"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0" name="Google Shape;410;p6"/>
            <p:cNvSpPr/>
            <p:nvPr/>
          </p:nvSpPr>
          <p:spPr>
            <a:xfrm>
              <a:off x="4378" y="2879"/>
              <a:ext cx="26" cy="26"/>
            </a:xfrm>
            <a:custGeom>
              <a:avLst/>
              <a:gdLst/>
              <a:ahLst/>
              <a:cxnLst/>
              <a:rect l="l" t="t" r="r" b="b"/>
              <a:pathLst>
                <a:path w="26" h="26" extrusionOk="0">
                  <a:moveTo>
                    <a:pt x="26" y="13"/>
                  </a:moveTo>
                  <a:lnTo>
                    <a:pt x="25" y="10"/>
                  </a:lnTo>
                  <a:lnTo>
                    <a:pt x="24" y="8"/>
                  </a:lnTo>
                  <a:lnTo>
                    <a:pt x="23" y="4"/>
                  </a:lnTo>
                  <a:lnTo>
                    <a:pt x="22" y="3"/>
                  </a:lnTo>
                  <a:lnTo>
                    <a:pt x="17" y="0"/>
                  </a:lnTo>
                  <a:lnTo>
                    <a:pt x="13" y="0"/>
                  </a:lnTo>
                  <a:lnTo>
                    <a:pt x="10" y="0"/>
                  </a:lnTo>
                  <a:lnTo>
                    <a:pt x="7" y="0"/>
                  </a:lnTo>
                  <a:lnTo>
                    <a:pt x="4" y="1"/>
                  </a:lnTo>
                  <a:lnTo>
                    <a:pt x="3" y="3"/>
                  </a:lnTo>
                  <a:lnTo>
                    <a:pt x="1" y="4"/>
                  </a:lnTo>
                  <a:lnTo>
                    <a:pt x="1" y="8"/>
                  </a:lnTo>
                  <a:lnTo>
                    <a:pt x="0" y="10"/>
                  </a:lnTo>
                  <a:lnTo>
                    <a:pt x="0" y="13"/>
                  </a:lnTo>
                  <a:lnTo>
                    <a:pt x="0" y="15"/>
                  </a:lnTo>
                  <a:lnTo>
                    <a:pt x="1" y="18"/>
                  </a:lnTo>
                  <a:lnTo>
                    <a:pt x="1" y="20"/>
                  </a:lnTo>
                  <a:lnTo>
                    <a:pt x="3" y="22"/>
                  </a:lnTo>
                  <a:lnTo>
                    <a:pt x="4" y="23"/>
                  </a:lnTo>
                  <a:lnTo>
                    <a:pt x="7" y="25"/>
                  </a:lnTo>
                  <a:lnTo>
                    <a:pt x="10" y="26"/>
                  </a:lnTo>
                  <a:lnTo>
                    <a:pt x="13" y="26"/>
                  </a:lnTo>
                  <a:lnTo>
                    <a:pt x="17" y="25"/>
                  </a:lnTo>
                  <a:lnTo>
                    <a:pt x="22" y="22"/>
                  </a:lnTo>
                  <a:lnTo>
                    <a:pt x="23" y="20"/>
                  </a:lnTo>
                  <a:lnTo>
                    <a:pt x="24" y="18"/>
                  </a:lnTo>
                  <a:lnTo>
                    <a:pt x="25" y="15"/>
                  </a:lnTo>
                  <a:lnTo>
                    <a:pt x="26" y="1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1" name="Google Shape;411;p6"/>
            <p:cNvSpPr/>
            <p:nvPr/>
          </p:nvSpPr>
          <p:spPr>
            <a:xfrm>
              <a:off x="4420" y="2880"/>
              <a:ext cx="31" cy="30"/>
            </a:xfrm>
            <a:custGeom>
              <a:avLst/>
              <a:gdLst/>
              <a:ahLst/>
              <a:cxnLst/>
              <a:rect l="l" t="t" r="r" b="b"/>
              <a:pathLst>
                <a:path w="31" h="30" extrusionOk="0">
                  <a:moveTo>
                    <a:pt x="31" y="14"/>
                  </a:moveTo>
                  <a:lnTo>
                    <a:pt x="31" y="11"/>
                  </a:lnTo>
                  <a:lnTo>
                    <a:pt x="30" y="8"/>
                  </a:lnTo>
                  <a:lnTo>
                    <a:pt x="28" y="6"/>
                  </a:lnTo>
                  <a:lnTo>
                    <a:pt x="27" y="3"/>
                  </a:lnTo>
                  <a:lnTo>
                    <a:pt x="24" y="2"/>
                  </a:lnTo>
                  <a:lnTo>
                    <a:pt x="22" y="1"/>
                  </a:lnTo>
                  <a:lnTo>
                    <a:pt x="19" y="0"/>
                  </a:lnTo>
                  <a:lnTo>
                    <a:pt x="16" y="0"/>
                  </a:lnTo>
                  <a:lnTo>
                    <a:pt x="13" y="0"/>
                  </a:lnTo>
                  <a:lnTo>
                    <a:pt x="10" y="1"/>
                  </a:lnTo>
                  <a:lnTo>
                    <a:pt x="7" y="2"/>
                  </a:lnTo>
                  <a:lnTo>
                    <a:pt x="5" y="3"/>
                  </a:lnTo>
                  <a:lnTo>
                    <a:pt x="3" y="6"/>
                  </a:lnTo>
                  <a:lnTo>
                    <a:pt x="1" y="8"/>
                  </a:lnTo>
                  <a:lnTo>
                    <a:pt x="0" y="11"/>
                  </a:lnTo>
                  <a:lnTo>
                    <a:pt x="0" y="14"/>
                  </a:lnTo>
                  <a:lnTo>
                    <a:pt x="0" y="17"/>
                  </a:lnTo>
                  <a:lnTo>
                    <a:pt x="1" y="20"/>
                  </a:lnTo>
                  <a:lnTo>
                    <a:pt x="3" y="22"/>
                  </a:lnTo>
                  <a:lnTo>
                    <a:pt x="5" y="25"/>
                  </a:lnTo>
                  <a:lnTo>
                    <a:pt x="7" y="26"/>
                  </a:lnTo>
                  <a:lnTo>
                    <a:pt x="10" y="29"/>
                  </a:lnTo>
                  <a:lnTo>
                    <a:pt x="13" y="30"/>
                  </a:lnTo>
                  <a:lnTo>
                    <a:pt x="16" y="30"/>
                  </a:lnTo>
                  <a:lnTo>
                    <a:pt x="19" y="30"/>
                  </a:lnTo>
                  <a:lnTo>
                    <a:pt x="22" y="29"/>
                  </a:lnTo>
                  <a:lnTo>
                    <a:pt x="24" y="26"/>
                  </a:lnTo>
                  <a:lnTo>
                    <a:pt x="27" y="25"/>
                  </a:lnTo>
                  <a:lnTo>
                    <a:pt x="28" y="22"/>
                  </a:lnTo>
                  <a:lnTo>
                    <a:pt x="30" y="20"/>
                  </a:lnTo>
                  <a:lnTo>
                    <a:pt x="31" y="17"/>
                  </a:lnTo>
                  <a:lnTo>
                    <a:pt x="31" y="1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2" name="Google Shape;412;p6"/>
            <p:cNvSpPr/>
            <p:nvPr/>
          </p:nvSpPr>
          <p:spPr>
            <a:xfrm>
              <a:off x="4465" y="2880"/>
              <a:ext cx="33" cy="33"/>
            </a:xfrm>
            <a:custGeom>
              <a:avLst/>
              <a:gdLst/>
              <a:ahLst/>
              <a:cxnLst/>
              <a:rect l="l" t="t" r="r" b="b"/>
              <a:pathLst>
                <a:path w="33" h="33" extrusionOk="0">
                  <a:moveTo>
                    <a:pt x="33" y="15"/>
                  </a:moveTo>
                  <a:lnTo>
                    <a:pt x="32" y="12"/>
                  </a:lnTo>
                  <a:lnTo>
                    <a:pt x="31" y="9"/>
                  </a:lnTo>
                  <a:lnTo>
                    <a:pt x="30" y="7"/>
                  </a:lnTo>
                  <a:lnTo>
                    <a:pt x="27" y="5"/>
                  </a:lnTo>
                  <a:lnTo>
                    <a:pt x="25" y="2"/>
                  </a:lnTo>
                  <a:lnTo>
                    <a:pt x="22" y="1"/>
                  </a:lnTo>
                  <a:lnTo>
                    <a:pt x="19" y="0"/>
                  </a:lnTo>
                  <a:lnTo>
                    <a:pt x="15" y="0"/>
                  </a:lnTo>
                  <a:lnTo>
                    <a:pt x="12" y="0"/>
                  </a:lnTo>
                  <a:lnTo>
                    <a:pt x="9" y="1"/>
                  </a:lnTo>
                  <a:lnTo>
                    <a:pt x="7" y="2"/>
                  </a:lnTo>
                  <a:lnTo>
                    <a:pt x="4" y="5"/>
                  </a:lnTo>
                  <a:lnTo>
                    <a:pt x="2" y="7"/>
                  </a:lnTo>
                  <a:lnTo>
                    <a:pt x="1" y="9"/>
                  </a:lnTo>
                  <a:lnTo>
                    <a:pt x="0" y="12"/>
                  </a:lnTo>
                  <a:lnTo>
                    <a:pt x="0" y="15"/>
                  </a:lnTo>
                  <a:lnTo>
                    <a:pt x="0" y="19"/>
                  </a:lnTo>
                  <a:lnTo>
                    <a:pt x="1" y="22"/>
                  </a:lnTo>
                  <a:lnTo>
                    <a:pt x="2" y="25"/>
                  </a:lnTo>
                  <a:lnTo>
                    <a:pt x="4" y="28"/>
                  </a:lnTo>
                  <a:lnTo>
                    <a:pt x="7" y="30"/>
                  </a:lnTo>
                  <a:lnTo>
                    <a:pt x="9" y="31"/>
                  </a:lnTo>
                  <a:lnTo>
                    <a:pt x="12" y="32"/>
                  </a:lnTo>
                  <a:lnTo>
                    <a:pt x="15" y="33"/>
                  </a:lnTo>
                  <a:lnTo>
                    <a:pt x="19" y="32"/>
                  </a:lnTo>
                  <a:lnTo>
                    <a:pt x="22" y="31"/>
                  </a:lnTo>
                  <a:lnTo>
                    <a:pt x="25" y="30"/>
                  </a:lnTo>
                  <a:lnTo>
                    <a:pt x="27" y="28"/>
                  </a:lnTo>
                  <a:lnTo>
                    <a:pt x="30" y="25"/>
                  </a:lnTo>
                  <a:lnTo>
                    <a:pt x="31" y="22"/>
                  </a:lnTo>
                  <a:lnTo>
                    <a:pt x="32" y="19"/>
                  </a:lnTo>
                  <a:lnTo>
                    <a:pt x="33" y="15"/>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3" name="Google Shape;413;p6"/>
            <p:cNvSpPr/>
            <p:nvPr/>
          </p:nvSpPr>
          <p:spPr>
            <a:xfrm>
              <a:off x="4511" y="2873"/>
              <a:ext cx="34" cy="32"/>
            </a:xfrm>
            <a:custGeom>
              <a:avLst/>
              <a:gdLst/>
              <a:ahLst/>
              <a:cxnLst/>
              <a:rect l="l" t="t" r="r" b="b"/>
              <a:pathLst>
                <a:path w="34" h="32" extrusionOk="0">
                  <a:moveTo>
                    <a:pt x="34" y="15"/>
                  </a:moveTo>
                  <a:lnTo>
                    <a:pt x="34" y="13"/>
                  </a:lnTo>
                  <a:lnTo>
                    <a:pt x="33" y="9"/>
                  </a:lnTo>
                  <a:lnTo>
                    <a:pt x="31" y="6"/>
                  </a:lnTo>
                  <a:lnTo>
                    <a:pt x="28" y="4"/>
                  </a:lnTo>
                  <a:lnTo>
                    <a:pt x="26" y="2"/>
                  </a:lnTo>
                  <a:lnTo>
                    <a:pt x="23" y="1"/>
                  </a:lnTo>
                  <a:lnTo>
                    <a:pt x="20" y="0"/>
                  </a:lnTo>
                  <a:lnTo>
                    <a:pt x="16" y="0"/>
                  </a:lnTo>
                  <a:lnTo>
                    <a:pt x="13" y="0"/>
                  </a:lnTo>
                  <a:lnTo>
                    <a:pt x="10" y="1"/>
                  </a:lnTo>
                  <a:lnTo>
                    <a:pt x="7" y="2"/>
                  </a:lnTo>
                  <a:lnTo>
                    <a:pt x="4" y="4"/>
                  </a:lnTo>
                  <a:lnTo>
                    <a:pt x="2" y="6"/>
                  </a:lnTo>
                  <a:lnTo>
                    <a:pt x="1" y="9"/>
                  </a:lnTo>
                  <a:lnTo>
                    <a:pt x="0" y="13"/>
                  </a:lnTo>
                  <a:lnTo>
                    <a:pt x="0" y="15"/>
                  </a:lnTo>
                  <a:lnTo>
                    <a:pt x="0" y="18"/>
                  </a:lnTo>
                  <a:lnTo>
                    <a:pt x="1" y="21"/>
                  </a:lnTo>
                  <a:lnTo>
                    <a:pt x="2" y="25"/>
                  </a:lnTo>
                  <a:lnTo>
                    <a:pt x="4" y="27"/>
                  </a:lnTo>
                  <a:lnTo>
                    <a:pt x="7" y="29"/>
                  </a:lnTo>
                  <a:lnTo>
                    <a:pt x="10" y="31"/>
                  </a:lnTo>
                  <a:lnTo>
                    <a:pt x="13" y="32"/>
                  </a:lnTo>
                  <a:lnTo>
                    <a:pt x="16" y="32"/>
                  </a:lnTo>
                  <a:lnTo>
                    <a:pt x="20" y="32"/>
                  </a:lnTo>
                  <a:lnTo>
                    <a:pt x="23" y="31"/>
                  </a:lnTo>
                  <a:lnTo>
                    <a:pt x="26" y="29"/>
                  </a:lnTo>
                  <a:lnTo>
                    <a:pt x="28" y="27"/>
                  </a:lnTo>
                  <a:lnTo>
                    <a:pt x="31" y="25"/>
                  </a:lnTo>
                  <a:lnTo>
                    <a:pt x="33" y="21"/>
                  </a:lnTo>
                  <a:lnTo>
                    <a:pt x="34" y="18"/>
                  </a:lnTo>
                  <a:lnTo>
                    <a:pt x="34" y="15"/>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4" name="Google Shape;414;p6"/>
            <p:cNvSpPr/>
            <p:nvPr/>
          </p:nvSpPr>
          <p:spPr>
            <a:xfrm>
              <a:off x="4564" y="2867"/>
              <a:ext cx="33" cy="32"/>
            </a:xfrm>
            <a:custGeom>
              <a:avLst/>
              <a:gdLst/>
              <a:ahLst/>
              <a:cxnLst/>
              <a:rect l="l" t="t" r="r" b="b"/>
              <a:pathLst>
                <a:path w="33" h="32" extrusionOk="0">
                  <a:moveTo>
                    <a:pt x="33" y="16"/>
                  </a:moveTo>
                  <a:lnTo>
                    <a:pt x="33" y="12"/>
                  </a:lnTo>
                  <a:lnTo>
                    <a:pt x="32" y="10"/>
                  </a:lnTo>
                  <a:lnTo>
                    <a:pt x="30" y="7"/>
                  </a:lnTo>
                  <a:lnTo>
                    <a:pt x="29" y="4"/>
                  </a:lnTo>
                  <a:lnTo>
                    <a:pt x="26" y="2"/>
                  </a:lnTo>
                  <a:lnTo>
                    <a:pt x="23" y="1"/>
                  </a:lnTo>
                  <a:lnTo>
                    <a:pt x="20" y="0"/>
                  </a:lnTo>
                  <a:lnTo>
                    <a:pt x="18" y="0"/>
                  </a:lnTo>
                  <a:lnTo>
                    <a:pt x="14" y="0"/>
                  </a:lnTo>
                  <a:lnTo>
                    <a:pt x="11" y="1"/>
                  </a:lnTo>
                  <a:lnTo>
                    <a:pt x="8" y="2"/>
                  </a:lnTo>
                  <a:lnTo>
                    <a:pt x="6" y="4"/>
                  </a:lnTo>
                  <a:lnTo>
                    <a:pt x="4" y="7"/>
                  </a:lnTo>
                  <a:lnTo>
                    <a:pt x="2" y="10"/>
                  </a:lnTo>
                  <a:lnTo>
                    <a:pt x="0" y="12"/>
                  </a:lnTo>
                  <a:lnTo>
                    <a:pt x="0" y="16"/>
                  </a:lnTo>
                  <a:lnTo>
                    <a:pt x="0" y="20"/>
                  </a:lnTo>
                  <a:lnTo>
                    <a:pt x="2" y="22"/>
                  </a:lnTo>
                  <a:lnTo>
                    <a:pt x="4" y="24"/>
                  </a:lnTo>
                  <a:lnTo>
                    <a:pt x="6" y="27"/>
                  </a:lnTo>
                  <a:lnTo>
                    <a:pt x="8" y="30"/>
                  </a:lnTo>
                  <a:lnTo>
                    <a:pt x="11" y="31"/>
                  </a:lnTo>
                  <a:lnTo>
                    <a:pt x="14" y="32"/>
                  </a:lnTo>
                  <a:lnTo>
                    <a:pt x="18" y="32"/>
                  </a:lnTo>
                  <a:lnTo>
                    <a:pt x="20" y="32"/>
                  </a:lnTo>
                  <a:lnTo>
                    <a:pt x="23" y="31"/>
                  </a:lnTo>
                  <a:lnTo>
                    <a:pt x="26" y="30"/>
                  </a:lnTo>
                  <a:lnTo>
                    <a:pt x="29" y="27"/>
                  </a:lnTo>
                  <a:lnTo>
                    <a:pt x="30" y="24"/>
                  </a:lnTo>
                  <a:lnTo>
                    <a:pt x="32" y="22"/>
                  </a:lnTo>
                  <a:lnTo>
                    <a:pt x="33" y="20"/>
                  </a:lnTo>
                  <a:lnTo>
                    <a:pt x="33" y="16"/>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5" name="Google Shape;415;p6"/>
            <p:cNvSpPr/>
            <p:nvPr/>
          </p:nvSpPr>
          <p:spPr>
            <a:xfrm>
              <a:off x="4438" y="2814"/>
              <a:ext cx="25" cy="26"/>
            </a:xfrm>
            <a:custGeom>
              <a:avLst/>
              <a:gdLst/>
              <a:ahLst/>
              <a:cxnLst/>
              <a:rect l="l" t="t" r="r" b="b"/>
              <a:pathLst>
                <a:path w="25" h="26" extrusionOk="0">
                  <a:moveTo>
                    <a:pt x="25" y="13"/>
                  </a:moveTo>
                  <a:lnTo>
                    <a:pt x="24" y="11"/>
                  </a:lnTo>
                  <a:lnTo>
                    <a:pt x="24" y="7"/>
                  </a:lnTo>
                  <a:lnTo>
                    <a:pt x="22" y="5"/>
                  </a:lnTo>
                  <a:lnTo>
                    <a:pt x="21" y="3"/>
                  </a:lnTo>
                  <a:lnTo>
                    <a:pt x="18" y="2"/>
                  </a:lnTo>
                  <a:lnTo>
                    <a:pt x="16" y="1"/>
                  </a:lnTo>
                  <a:lnTo>
                    <a:pt x="14" y="0"/>
                  </a:lnTo>
                  <a:lnTo>
                    <a:pt x="12" y="0"/>
                  </a:lnTo>
                  <a:lnTo>
                    <a:pt x="6" y="1"/>
                  </a:lnTo>
                  <a:lnTo>
                    <a:pt x="3" y="3"/>
                  </a:lnTo>
                  <a:lnTo>
                    <a:pt x="1" y="5"/>
                  </a:lnTo>
                  <a:lnTo>
                    <a:pt x="1" y="7"/>
                  </a:lnTo>
                  <a:lnTo>
                    <a:pt x="0" y="11"/>
                  </a:lnTo>
                  <a:lnTo>
                    <a:pt x="0" y="13"/>
                  </a:lnTo>
                  <a:lnTo>
                    <a:pt x="0" y="15"/>
                  </a:lnTo>
                  <a:lnTo>
                    <a:pt x="1" y="18"/>
                  </a:lnTo>
                  <a:lnTo>
                    <a:pt x="1" y="19"/>
                  </a:lnTo>
                  <a:lnTo>
                    <a:pt x="3" y="23"/>
                  </a:lnTo>
                  <a:lnTo>
                    <a:pt x="6" y="25"/>
                  </a:lnTo>
                  <a:lnTo>
                    <a:pt x="12" y="26"/>
                  </a:lnTo>
                  <a:lnTo>
                    <a:pt x="14" y="26"/>
                  </a:lnTo>
                  <a:lnTo>
                    <a:pt x="16" y="25"/>
                  </a:lnTo>
                  <a:lnTo>
                    <a:pt x="18" y="24"/>
                  </a:lnTo>
                  <a:lnTo>
                    <a:pt x="21" y="23"/>
                  </a:lnTo>
                  <a:lnTo>
                    <a:pt x="22" y="19"/>
                  </a:lnTo>
                  <a:lnTo>
                    <a:pt x="24" y="18"/>
                  </a:lnTo>
                  <a:lnTo>
                    <a:pt x="24" y="15"/>
                  </a:lnTo>
                  <a:lnTo>
                    <a:pt x="25" y="1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6" name="Google Shape;416;p6"/>
            <p:cNvSpPr/>
            <p:nvPr/>
          </p:nvSpPr>
          <p:spPr>
            <a:xfrm>
              <a:off x="4487" y="2802"/>
              <a:ext cx="32" cy="32"/>
            </a:xfrm>
            <a:custGeom>
              <a:avLst/>
              <a:gdLst/>
              <a:ahLst/>
              <a:cxnLst/>
              <a:rect l="l" t="t" r="r" b="b"/>
              <a:pathLst>
                <a:path w="32" h="32" extrusionOk="0">
                  <a:moveTo>
                    <a:pt x="32" y="17"/>
                  </a:moveTo>
                  <a:lnTo>
                    <a:pt x="31" y="13"/>
                  </a:lnTo>
                  <a:lnTo>
                    <a:pt x="29" y="9"/>
                  </a:lnTo>
                  <a:lnTo>
                    <a:pt x="28" y="6"/>
                  </a:lnTo>
                  <a:lnTo>
                    <a:pt x="26" y="4"/>
                  </a:lnTo>
                  <a:lnTo>
                    <a:pt x="23" y="2"/>
                  </a:lnTo>
                  <a:lnTo>
                    <a:pt x="21" y="1"/>
                  </a:lnTo>
                  <a:lnTo>
                    <a:pt x="19" y="0"/>
                  </a:lnTo>
                  <a:lnTo>
                    <a:pt x="15" y="0"/>
                  </a:lnTo>
                  <a:lnTo>
                    <a:pt x="12" y="0"/>
                  </a:lnTo>
                  <a:lnTo>
                    <a:pt x="9" y="1"/>
                  </a:lnTo>
                  <a:lnTo>
                    <a:pt x="7" y="2"/>
                  </a:lnTo>
                  <a:lnTo>
                    <a:pt x="4" y="4"/>
                  </a:lnTo>
                  <a:lnTo>
                    <a:pt x="2" y="6"/>
                  </a:lnTo>
                  <a:lnTo>
                    <a:pt x="1" y="9"/>
                  </a:lnTo>
                  <a:lnTo>
                    <a:pt x="0" y="13"/>
                  </a:lnTo>
                  <a:lnTo>
                    <a:pt x="0" y="17"/>
                  </a:lnTo>
                  <a:lnTo>
                    <a:pt x="0" y="19"/>
                  </a:lnTo>
                  <a:lnTo>
                    <a:pt x="1" y="23"/>
                  </a:lnTo>
                  <a:lnTo>
                    <a:pt x="2" y="25"/>
                  </a:lnTo>
                  <a:lnTo>
                    <a:pt x="4" y="27"/>
                  </a:lnTo>
                  <a:lnTo>
                    <a:pt x="7" y="29"/>
                  </a:lnTo>
                  <a:lnTo>
                    <a:pt x="9" y="31"/>
                  </a:lnTo>
                  <a:lnTo>
                    <a:pt x="12" y="31"/>
                  </a:lnTo>
                  <a:lnTo>
                    <a:pt x="15" y="32"/>
                  </a:lnTo>
                  <a:lnTo>
                    <a:pt x="19" y="31"/>
                  </a:lnTo>
                  <a:lnTo>
                    <a:pt x="21" y="31"/>
                  </a:lnTo>
                  <a:lnTo>
                    <a:pt x="23" y="29"/>
                  </a:lnTo>
                  <a:lnTo>
                    <a:pt x="26" y="27"/>
                  </a:lnTo>
                  <a:lnTo>
                    <a:pt x="28" y="25"/>
                  </a:lnTo>
                  <a:lnTo>
                    <a:pt x="29" y="23"/>
                  </a:lnTo>
                  <a:lnTo>
                    <a:pt x="31" y="19"/>
                  </a:lnTo>
                  <a:lnTo>
                    <a:pt x="32" y="17"/>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7" name="Google Shape;417;p6"/>
            <p:cNvSpPr/>
            <p:nvPr/>
          </p:nvSpPr>
          <p:spPr>
            <a:xfrm>
              <a:off x="4528" y="2793"/>
              <a:ext cx="34" cy="34"/>
            </a:xfrm>
            <a:custGeom>
              <a:avLst/>
              <a:gdLst/>
              <a:ahLst/>
              <a:cxnLst/>
              <a:rect l="l" t="t" r="r" b="b"/>
              <a:pathLst>
                <a:path w="34" h="34" extrusionOk="0">
                  <a:moveTo>
                    <a:pt x="34" y="17"/>
                  </a:moveTo>
                  <a:lnTo>
                    <a:pt x="34" y="13"/>
                  </a:lnTo>
                  <a:lnTo>
                    <a:pt x="33" y="10"/>
                  </a:lnTo>
                  <a:lnTo>
                    <a:pt x="31" y="6"/>
                  </a:lnTo>
                  <a:lnTo>
                    <a:pt x="30" y="5"/>
                  </a:lnTo>
                  <a:lnTo>
                    <a:pt x="27" y="3"/>
                  </a:lnTo>
                  <a:lnTo>
                    <a:pt x="24" y="1"/>
                  </a:lnTo>
                  <a:lnTo>
                    <a:pt x="21" y="0"/>
                  </a:lnTo>
                  <a:lnTo>
                    <a:pt x="18" y="0"/>
                  </a:lnTo>
                  <a:lnTo>
                    <a:pt x="14" y="0"/>
                  </a:lnTo>
                  <a:lnTo>
                    <a:pt x="10" y="1"/>
                  </a:lnTo>
                  <a:lnTo>
                    <a:pt x="8" y="3"/>
                  </a:lnTo>
                  <a:lnTo>
                    <a:pt x="5" y="5"/>
                  </a:lnTo>
                  <a:lnTo>
                    <a:pt x="3" y="6"/>
                  </a:lnTo>
                  <a:lnTo>
                    <a:pt x="2" y="10"/>
                  </a:lnTo>
                  <a:lnTo>
                    <a:pt x="0" y="13"/>
                  </a:lnTo>
                  <a:lnTo>
                    <a:pt x="0" y="17"/>
                  </a:lnTo>
                  <a:lnTo>
                    <a:pt x="0" y="19"/>
                  </a:lnTo>
                  <a:lnTo>
                    <a:pt x="2" y="23"/>
                  </a:lnTo>
                  <a:lnTo>
                    <a:pt x="3" y="26"/>
                  </a:lnTo>
                  <a:lnTo>
                    <a:pt x="5" y="28"/>
                  </a:lnTo>
                  <a:lnTo>
                    <a:pt x="8" y="30"/>
                  </a:lnTo>
                  <a:lnTo>
                    <a:pt x="10" y="32"/>
                  </a:lnTo>
                  <a:lnTo>
                    <a:pt x="14" y="33"/>
                  </a:lnTo>
                  <a:lnTo>
                    <a:pt x="18" y="34"/>
                  </a:lnTo>
                  <a:lnTo>
                    <a:pt x="21" y="33"/>
                  </a:lnTo>
                  <a:lnTo>
                    <a:pt x="24" y="32"/>
                  </a:lnTo>
                  <a:lnTo>
                    <a:pt x="27" y="30"/>
                  </a:lnTo>
                  <a:lnTo>
                    <a:pt x="30" y="28"/>
                  </a:lnTo>
                  <a:lnTo>
                    <a:pt x="31" y="26"/>
                  </a:lnTo>
                  <a:lnTo>
                    <a:pt x="33" y="23"/>
                  </a:lnTo>
                  <a:lnTo>
                    <a:pt x="34" y="19"/>
                  </a:lnTo>
                  <a:lnTo>
                    <a:pt x="34" y="17"/>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8" name="Google Shape;418;p6"/>
            <p:cNvSpPr/>
            <p:nvPr/>
          </p:nvSpPr>
          <p:spPr>
            <a:xfrm>
              <a:off x="4575" y="2788"/>
              <a:ext cx="34" cy="34"/>
            </a:xfrm>
            <a:custGeom>
              <a:avLst/>
              <a:gdLst/>
              <a:ahLst/>
              <a:cxnLst/>
              <a:rect l="l" t="t" r="r" b="b"/>
              <a:pathLst>
                <a:path w="34" h="34" extrusionOk="0">
                  <a:moveTo>
                    <a:pt x="34" y="17"/>
                  </a:moveTo>
                  <a:lnTo>
                    <a:pt x="34" y="14"/>
                  </a:lnTo>
                  <a:lnTo>
                    <a:pt x="33" y="10"/>
                  </a:lnTo>
                  <a:lnTo>
                    <a:pt x="31" y="7"/>
                  </a:lnTo>
                  <a:lnTo>
                    <a:pt x="30" y="5"/>
                  </a:lnTo>
                  <a:lnTo>
                    <a:pt x="27" y="3"/>
                  </a:lnTo>
                  <a:lnTo>
                    <a:pt x="24" y="2"/>
                  </a:lnTo>
                  <a:lnTo>
                    <a:pt x="21" y="0"/>
                  </a:lnTo>
                  <a:lnTo>
                    <a:pt x="18" y="0"/>
                  </a:lnTo>
                  <a:lnTo>
                    <a:pt x="14" y="0"/>
                  </a:lnTo>
                  <a:lnTo>
                    <a:pt x="11" y="2"/>
                  </a:lnTo>
                  <a:lnTo>
                    <a:pt x="8" y="3"/>
                  </a:lnTo>
                  <a:lnTo>
                    <a:pt x="6" y="5"/>
                  </a:lnTo>
                  <a:lnTo>
                    <a:pt x="4" y="7"/>
                  </a:lnTo>
                  <a:lnTo>
                    <a:pt x="2" y="10"/>
                  </a:lnTo>
                  <a:lnTo>
                    <a:pt x="0" y="14"/>
                  </a:lnTo>
                  <a:lnTo>
                    <a:pt x="0" y="17"/>
                  </a:lnTo>
                  <a:lnTo>
                    <a:pt x="0" y="20"/>
                  </a:lnTo>
                  <a:lnTo>
                    <a:pt x="2" y="23"/>
                  </a:lnTo>
                  <a:lnTo>
                    <a:pt x="4" y="27"/>
                  </a:lnTo>
                  <a:lnTo>
                    <a:pt x="6" y="29"/>
                  </a:lnTo>
                  <a:lnTo>
                    <a:pt x="8" y="31"/>
                  </a:lnTo>
                  <a:lnTo>
                    <a:pt x="11" y="33"/>
                  </a:lnTo>
                  <a:lnTo>
                    <a:pt x="14" y="33"/>
                  </a:lnTo>
                  <a:lnTo>
                    <a:pt x="18" y="34"/>
                  </a:lnTo>
                  <a:lnTo>
                    <a:pt x="21" y="33"/>
                  </a:lnTo>
                  <a:lnTo>
                    <a:pt x="24" y="33"/>
                  </a:lnTo>
                  <a:lnTo>
                    <a:pt x="27" y="31"/>
                  </a:lnTo>
                  <a:lnTo>
                    <a:pt x="30" y="29"/>
                  </a:lnTo>
                  <a:lnTo>
                    <a:pt x="31" y="27"/>
                  </a:lnTo>
                  <a:lnTo>
                    <a:pt x="33" y="23"/>
                  </a:lnTo>
                  <a:lnTo>
                    <a:pt x="34" y="20"/>
                  </a:lnTo>
                  <a:lnTo>
                    <a:pt x="34" y="17"/>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9" name="Google Shape;419;p6"/>
            <p:cNvSpPr/>
            <p:nvPr/>
          </p:nvSpPr>
          <p:spPr>
            <a:xfrm>
              <a:off x="4395" y="2815"/>
              <a:ext cx="25" cy="27"/>
            </a:xfrm>
            <a:custGeom>
              <a:avLst/>
              <a:gdLst/>
              <a:ahLst/>
              <a:cxnLst/>
              <a:rect l="l" t="t" r="r" b="b"/>
              <a:pathLst>
                <a:path w="25" h="27" extrusionOk="0">
                  <a:moveTo>
                    <a:pt x="25" y="13"/>
                  </a:moveTo>
                  <a:lnTo>
                    <a:pt x="25" y="11"/>
                  </a:lnTo>
                  <a:lnTo>
                    <a:pt x="24" y="7"/>
                  </a:lnTo>
                  <a:lnTo>
                    <a:pt x="23" y="5"/>
                  </a:lnTo>
                  <a:lnTo>
                    <a:pt x="21" y="4"/>
                  </a:lnTo>
                  <a:lnTo>
                    <a:pt x="19" y="2"/>
                  </a:lnTo>
                  <a:lnTo>
                    <a:pt x="18" y="1"/>
                  </a:lnTo>
                  <a:lnTo>
                    <a:pt x="14" y="0"/>
                  </a:lnTo>
                  <a:lnTo>
                    <a:pt x="12" y="0"/>
                  </a:lnTo>
                  <a:lnTo>
                    <a:pt x="10" y="0"/>
                  </a:lnTo>
                  <a:lnTo>
                    <a:pt x="7" y="1"/>
                  </a:lnTo>
                  <a:lnTo>
                    <a:pt x="5" y="2"/>
                  </a:lnTo>
                  <a:lnTo>
                    <a:pt x="3" y="4"/>
                  </a:lnTo>
                  <a:lnTo>
                    <a:pt x="1" y="5"/>
                  </a:lnTo>
                  <a:lnTo>
                    <a:pt x="1" y="7"/>
                  </a:lnTo>
                  <a:lnTo>
                    <a:pt x="0" y="11"/>
                  </a:lnTo>
                  <a:lnTo>
                    <a:pt x="0" y="13"/>
                  </a:lnTo>
                  <a:lnTo>
                    <a:pt x="0" y="15"/>
                  </a:lnTo>
                  <a:lnTo>
                    <a:pt x="1" y="18"/>
                  </a:lnTo>
                  <a:lnTo>
                    <a:pt x="1" y="20"/>
                  </a:lnTo>
                  <a:lnTo>
                    <a:pt x="3" y="23"/>
                  </a:lnTo>
                  <a:lnTo>
                    <a:pt x="5" y="24"/>
                  </a:lnTo>
                  <a:lnTo>
                    <a:pt x="7" y="25"/>
                  </a:lnTo>
                  <a:lnTo>
                    <a:pt x="10" y="26"/>
                  </a:lnTo>
                  <a:lnTo>
                    <a:pt x="12" y="27"/>
                  </a:lnTo>
                  <a:lnTo>
                    <a:pt x="14" y="26"/>
                  </a:lnTo>
                  <a:lnTo>
                    <a:pt x="18" y="25"/>
                  </a:lnTo>
                  <a:lnTo>
                    <a:pt x="19" y="24"/>
                  </a:lnTo>
                  <a:lnTo>
                    <a:pt x="21" y="23"/>
                  </a:lnTo>
                  <a:lnTo>
                    <a:pt x="23" y="20"/>
                  </a:lnTo>
                  <a:lnTo>
                    <a:pt x="24" y="18"/>
                  </a:lnTo>
                  <a:lnTo>
                    <a:pt x="25" y="15"/>
                  </a:lnTo>
                  <a:lnTo>
                    <a:pt x="25" y="1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0" name="Google Shape;420;p6"/>
            <p:cNvSpPr/>
            <p:nvPr/>
          </p:nvSpPr>
          <p:spPr>
            <a:xfrm>
              <a:off x="4664" y="2282"/>
              <a:ext cx="171" cy="197"/>
            </a:xfrm>
            <a:custGeom>
              <a:avLst/>
              <a:gdLst/>
              <a:ahLst/>
              <a:cxnLst/>
              <a:rect l="l" t="t" r="r" b="b"/>
              <a:pathLst>
                <a:path w="171" h="197" extrusionOk="0">
                  <a:moveTo>
                    <a:pt x="0" y="0"/>
                  </a:moveTo>
                  <a:lnTo>
                    <a:pt x="148" y="197"/>
                  </a:lnTo>
                  <a:lnTo>
                    <a:pt x="171" y="193"/>
                  </a:lnTo>
                  <a:lnTo>
                    <a:pt x="22"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1" name="Google Shape;421;p6"/>
            <p:cNvSpPr/>
            <p:nvPr/>
          </p:nvSpPr>
          <p:spPr>
            <a:xfrm>
              <a:off x="4604" y="2288"/>
              <a:ext cx="172" cy="246"/>
            </a:xfrm>
            <a:custGeom>
              <a:avLst/>
              <a:gdLst/>
              <a:ahLst/>
              <a:cxnLst/>
              <a:rect l="l" t="t" r="r" b="b"/>
              <a:pathLst>
                <a:path w="172" h="246" extrusionOk="0">
                  <a:moveTo>
                    <a:pt x="0" y="5"/>
                  </a:moveTo>
                  <a:lnTo>
                    <a:pt x="163" y="246"/>
                  </a:lnTo>
                  <a:lnTo>
                    <a:pt x="172" y="236"/>
                  </a:lnTo>
                  <a:lnTo>
                    <a:pt x="17" y="0"/>
                  </a:lnTo>
                  <a:lnTo>
                    <a:pt x="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2" name="Google Shape;422;p6"/>
            <p:cNvSpPr/>
            <p:nvPr/>
          </p:nvSpPr>
          <p:spPr>
            <a:xfrm>
              <a:off x="4575" y="2342"/>
              <a:ext cx="146" cy="211"/>
            </a:xfrm>
            <a:custGeom>
              <a:avLst/>
              <a:gdLst/>
              <a:ahLst/>
              <a:cxnLst/>
              <a:rect l="l" t="t" r="r" b="b"/>
              <a:pathLst>
                <a:path w="146" h="211" extrusionOk="0">
                  <a:moveTo>
                    <a:pt x="16" y="0"/>
                  </a:moveTo>
                  <a:lnTo>
                    <a:pt x="146" y="197"/>
                  </a:lnTo>
                  <a:lnTo>
                    <a:pt x="128" y="211"/>
                  </a:lnTo>
                  <a:lnTo>
                    <a:pt x="0" y="7"/>
                  </a:lnTo>
                  <a:lnTo>
                    <a:pt x="1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3" name="Google Shape;423;p6"/>
            <p:cNvSpPr/>
            <p:nvPr/>
          </p:nvSpPr>
          <p:spPr>
            <a:xfrm>
              <a:off x="4610" y="2343"/>
              <a:ext cx="25" cy="25"/>
            </a:xfrm>
            <a:custGeom>
              <a:avLst/>
              <a:gdLst/>
              <a:ahLst/>
              <a:cxnLst/>
              <a:rect l="l" t="t" r="r" b="b"/>
              <a:pathLst>
                <a:path w="25" h="25" extrusionOk="0">
                  <a:moveTo>
                    <a:pt x="20" y="24"/>
                  </a:moveTo>
                  <a:lnTo>
                    <a:pt x="23" y="20"/>
                  </a:lnTo>
                  <a:lnTo>
                    <a:pt x="25" y="15"/>
                  </a:lnTo>
                  <a:lnTo>
                    <a:pt x="25" y="13"/>
                  </a:lnTo>
                  <a:lnTo>
                    <a:pt x="25" y="11"/>
                  </a:lnTo>
                  <a:lnTo>
                    <a:pt x="25" y="7"/>
                  </a:lnTo>
                  <a:lnTo>
                    <a:pt x="24" y="5"/>
                  </a:lnTo>
                  <a:lnTo>
                    <a:pt x="23" y="3"/>
                  </a:lnTo>
                  <a:lnTo>
                    <a:pt x="21" y="1"/>
                  </a:lnTo>
                  <a:lnTo>
                    <a:pt x="19" y="0"/>
                  </a:lnTo>
                  <a:lnTo>
                    <a:pt x="17" y="0"/>
                  </a:lnTo>
                  <a:lnTo>
                    <a:pt x="13" y="0"/>
                  </a:lnTo>
                  <a:lnTo>
                    <a:pt x="11" y="0"/>
                  </a:lnTo>
                  <a:lnTo>
                    <a:pt x="9" y="1"/>
                  </a:lnTo>
                  <a:lnTo>
                    <a:pt x="7" y="2"/>
                  </a:lnTo>
                  <a:lnTo>
                    <a:pt x="3" y="5"/>
                  </a:lnTo>
                  <a:lnTo>
                    <a:pt x="0" y="10"/>
                  </a:lnTo>
                  <a:lnTo>
                    <a:pt x="0" y="14"/>
                  </a:lnTo>
                  <a:lnTo>
                    <a:pt x="3" y="18"/>
                  </a:lnTo>
                  <a:lnTo>
                    <a:pt x="3" y="22"/>
                  </a:lnTo>
                  <a:lnTo>
                    <a:pt x="6" y="23"/>
                  </a:lnTo>
                  <a:lnTo>
                    <a:pt x="7" y="24"/>
                  </a:lnTo>
                  <a:lnTo>
                    <a:pt x="10" y="25"/>
                  </a:lnTo>
                  <a:lnTo>
                    <a:pt x="12" y="25"/>
                  </a:lnTo>
                  <a:lnTo>
                    <a:pt x="15" y="25"/>
                  </a:lnTo>
                  <a:lnTo>
                    <a:pt x="18" y="24"/>
                  </a:lnTo>
                  <a:lnTo>
                    <a:pt x="20"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4" name="Google Shape;424;p6"/>
            <p:cNvSpPr/>
            <p:nvPr/>
          </p:nvSpPr>
          <p:spPr>
            <a:xfrm>
              <a:off x="4628" y="2381"/>
              <a:ext cx="30" cy="30"/>
            </a:xfrm>
            <a:custGeom>
              <a:avLst/>
              <a:gdLst/>
              <a:ahLst/>
              <a:cxnLst/>
              <a:rect l="l" t="t" r="r" b="b"/>
              <a:pathLst>
                <a:path w="30" h="30" extrusionOk="0">
                  <a:moveTo>
                    <a:pt x="24" y="27"/>
                  </a:moveTo>
                  <a:lnTo>
                    <a:pt x="26" y="26"/>
                  </a:lnTo>
                  <a:lnTo>
                    <a:pt x="28" y="23"/>
                  </a:lnTo>
                  <a:lnTo>
                    <a:pt x="29" y="21"/>
                  </a:lnTo>
                  <a:lnTo>
                    <a:pt x="30" y="19"/>
                  </a:lnTo>
                  <a:lnTo>
                    <a:pt x="30" y="15"/>
                  </a:lnTo>
                  <a:lnTo>
                    <a:pt x="30" y="12"/>
                  </a:lnTo>
                  <a:lnTo>
                    <a:pt x="29" y="10"/>
                  </a:lnTo>
                  <a:lnTo>
                    <a:pt x="28" y="8"/>
                  </a:lnTo>
                  <a:lnTo>
                    <a:pt x="27" y="4"/>
                  </a:lnTo>
                  <a:lnTo>
                    <a:pt x="25" y="2"/>
                  </a:lnTo>
                  <a:lnTo>
                    <a:pt x="22" y="1"/>
                  </a:lnTo>
                  <a:lnTo>
                    <a:pt x="19" y="0"/>
                  </a:lnTo>
                  <a:lnTo>
                    <a:pt x="16" y="0"/>
                  </a:lnTo>
                  <a:lnTo>
                    <a:pt x="13" y="0"/>
                  </a:lnTo>
                  <a:lnTo>
                    <a:pt x="11" y="1"/>
                  </a:lnTo>
                  <a:lnTo>
                    <a:pt x="7" y="2"/>
                  </a:lnTo>
                  <a:lnTo>
                    <a:pt x="5" y="3"/>
                  </a:lnTo>
                  <a:lnTo>
                    <a:pt x="3" y="7"/>
                  </a:lnTo>
                  <a:lnTo>
                    <a:pt x="2" y="9"/>
                  </a:lnTo>
                  <a:lnTo>
                    <a:pt x="1" y="11"/>
                  </a:lnTo>
                  <a:lnTo>
                    <a:pt x="0" y="14"/>
                  </a:lnTo>
                  <a:lnTo>
                    <a:pt x="1" y="18"/>
                  </a:lnTo>
                  <a:lnTo>
                    <a:pt x="2" y="20"/>
                  </a:lnTo>
                  <a:lnTo>
                    <a:pt x="3" y="23"/>
                  </a:lnTo>
                  <a:lnTo>
                    <a:pt x="4" y="25"/>
                  </a:lnTo>
                  <a:lnTo>
                    <a:pt x="6" y="27"/>
                  </a:lnTo>
                  <a:lnTo>
                    <a:pt x="9" y="28"/>
                  </a:lnTo>
                  <a:lnTo>
                    <a:pt x="12" y="30"/>
                  </a:lnTo>
                  <a:lnTo>
                    <a:pt x="14" y="30"/>
                  </a:lnTo>
                  <a:lnTo>
                    <a:pt x="17" y="30"/>
                  </a:lnTo>
                  <a:lnTo>
                    <a:pt x="21" y="28"/>
                  </a:lnTo>
                  <a:lnTo>
                    <a:pt x="24" y="27"/>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5" name="Google Shape;425;p6"/>
            <p:cNvSpPr/>
            <p:nvPr/>
          </p:nvSpPr>
          <p:spPr>
            <a:xfrm>
              <a:off x="4649" y="2419"/>
              <a:ext cx="32" cy="33"/>
            </a:xfrm>
            <a:custGeom>
              <a:avLst/>
              <a:gdLst/>
              <a:ahLst/>
              <a:cxnLst/>
              <a:rect l="l" t="t" r="r" b="b"/>
              <a:pathLst>
                <a:path w="32" h="33" extrusionOk="0">
                  <a:moveTo>
                    <a:pt x="24" y="31"/>
                  </a:moveTo>
                  <a:lnTo>
                    <a:pt x="27" y="29"/>
                  </a:lnTo>
                  <a:lnTo>
                    <a:pt x="29" y="25"/>
                  </a:lnTo>
                  <a:lnTo>
                    <a:pt x="30" y="23"/>
                  </a:lnTo>
                  <a:lnTo>
                    <a:pt x="31" y="20"/>
                  </a:lnTo>
                  <a:lnTo>
                    <a:pt x="32" y="18"/>
                  </a:lnTo>
                  <a:lnTo>
                    <a:pt x="32" y="15"/>
                  </a:lnTo>
                  <a:lnTo>
                    <a:pt x="31" y="11"/>
                  </a:lnTo>
                  <a:lnTo>
                    <a:pt x="30" y="9"/>
                  </a:lnTo>
                  <a:lnTo>
                    <a:pt x="28" y="6"/>
                  </a:lnTo>
                  <a:lnTo>
                    <a:pt x="26" y="4"/>
                  </a:lnTo>
                  <a:lnTo>
                    <a:pt x="23" y="2"/>
                  </a:lnTo>
                  <a:lnTo>
                    <a:pt x="20" y="1"/>
                  </a:lnTo>
                  <a:lnTo>
                    <a:pt x="17" y="0"/>
                  </a:lnTo>
                  <a:lnTo>
                    <a:pt x="14" y="0"/>
                  </a:lnTo>
                  <a:lnTo>
                    <a:pt x="12" y="1"/>
                  </a:lnTo>
                  <a:lnTo>
                    <a:pt x="8" y="4"/>
                  </a:lnTo>
                  <a:lnTo>
                    <a:pt x="5" y="5"/>
                  </a:lnTo>
                  <a:lnTo>
                    <a:pt x="3" y="7"/>
                  </a:lnTo>
                  <a:lnTo>
                    <a:pt x="2" y="10"/>
                  </a:lnTo>
                  <a:lnTo>
                    <a:pt x="1" y="13"/>
                  </a:lnTo>
                  <a:lnTo>
                    <a:pt x="0" y="16"/>
                  </a:lnTo>
                  <a:lnTo>
                    <a:pt x="1" y="19"/>
                  </a:lnTo>
                  <a:lnTo>
                    <a:pt x="1" y="21"/>
                  </a:lnTo>
                  <a:lnTo>
                    <a:pt x="3" y="24"/>
                  </a:lnTo>
                  <a:lnTo>
                    <a:pt x="4" y="27"/>
                  </a:lnTo>
                  <a:lnTo>
                    <a:pt x="7" y="30"/>
                  </a:lnTo>
                  <a:lnTo>
                    <a:pt x="9" y="31"/>
                  </a:lnTo>
                  <a:lnTo>
                    <a:pt x="13" y="32"/>
                  </a:lnTo>
                  <a:lnTo>
                    <a:pt x="16" y="33"/>
                  </a:lnTo>
                  <a:lnTo>
                    <a:pt x="18" y="33"/>
                  </a:lnTo>
                  <a:lnTo>
                    <a:pt x="21" y="32"/>
                  </a:lnTo>
                  <a:lnTo>
                    <a:pt x="24" y="31"/>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6" name="Google Shape;426;p6"/>
            <p:cNvSpPr/>
            <p:nvPr/>
          </p:nvSpPr>
          <p:spPr>
            <a:xfrm>
              <a:off x="4678" y="2455"/>
              <a:ext cx="33" cy="34"/>
            </a:xfrm>
            <a:custGeom>
              <a:avLst/>
              <a:gdLst/>
              <a:ahLst/>
              <a:cxnLst/>
              <a:rect l="l" t="t" r="r" b="b"/>
              <a:pathLst>
                <a:path w="33" h="34" extrusionOk="0">
                  <a:moveTo>
                    <a:pt x="25" y="32"/>
                  </a:moveTo>
                  <a:lnTo>
                    <a:pt x="27" y="30"/>
                  </a:lnTo>
                  <a:lnTo>
                    <a:pt x="30" y="28"/>
                  </a:lnTo>
                  <a:lnTo>
                    <a:pt x="32" y="24"/>
                  </a:lnTo>
                  <a:lnTo>
                    <a:pt x="33" y="21"/>
                  </a:lnTo>
                  <a:lnTo>
                    <a:pt x="33" y="18"/>
                  </a:lnTo>
                  <a:lnTo>
                    <a:pt x="33" y="15"/>
                  </a:lnTo>
                  <a:lnTo>
                    <a:pt x="32" y="12"/>
                  </a:lnTo>
                  <a:lnTo>
                    <a:pt x="32" y="9"/>
                  </a:lnTo>
                  <a:lnTo>
                    <a:pt x="30" y="6"/>
                  </a:lnTo>
                  <a:lnTo>
                    <a:pt x="26" y="4"/>
                  </a:lnTo>
                  <a:lnTo>
                    <a:pt x="24" y="1"/>
                  </a:lnTo>
                  <a:lnTo>
                    <a:pt x="21" y="1"/>
                  </a:lnTo>
                  <a:lnTo>
                    <a:pt x="18" y="0"/>
                  </a:lnTo>
                  <a:lnTo>
                    <a:pt x="15" y="0"/>
                  </a:lnTo>
                  <a:lnTo>
                    <a:pt x="11" y="1"/>
                  </a:lnTo>
                  <a:lnTo>
                    <a:pt x="9" y="4"/>
                  </a:lnTo>
                  <a:lnTo>
                    <a:pt x="6" y="5"/>
                  </a:lnTo>
                  <a:lnTo>
                    <a:pt x="3" y="7"/>
                  </a:lnTo>
                  <a:lnTo>
                    <a:pt x="2" y="10"/>
                  </a:lnTo>
                  <a:lnTo>
                    <a:pt x="1" y="13"/>
                  </a:lnTo>
                  <a:lnTo>
                    <a:pt x="0" y="16"/>
                  </a:lnTo>
                  <a:lnTo>
                    <a:pt x="0" y="19"/>
                  </a:lnTo>
                  <a:lnTo>
                    <a:pt x="0" y="22"/>
                  </a:lnTo>
                  <a:lnTo>
                    <a:pt x="2" y="27"/>
                  </a:lnTo>
                  <a:lnTo>
                    <a:pt x="3" y="29"/>
                  </a:lnTo>
                  <a:lnTo>
                    <a:pt x="7" y="30"/>
                  </a:lnTo>
                  <a:lnTo>
                    <a:pt x="9" y="32"/>
                  </a:lnTo>
                  <a:lnTo>
                    <a:pt x="12" y="33"/>
                  </a:lnTo>
                  <a:lnTo>
                    <a:pt x="15" y="33"/>
                  </a:lnTo>
                  <a:lnTo>
                    <a:pt x="19" y="34"/>
                  </a:lnTo>
                  <a:lnTo>
                    <a:pt x="22" y="33"/>
                  </a:lnTo>
                  <a:lnTo>
                    <a:pt x="25" y="32"/>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7" name="Google Shape;427;p6"/>
            <p:cNvSpPr/>
            <p:nvPr/>
          </p:nvSpPr>
          <p:spPr>
            <a:xfrm>
              <a:off x="4710" y="2499"/>
              <a:ext cx="32" cy="33"/>
            </a:xfrm>
            <a:custGeom>
              <a:avLst/>
              <a:gdLst/>
              <a:ahLst/>
              <a:cxnLst/>
              <a:rect l="l" t="t" r="r" b="b"/>
              <a:pathLst>
                <a:path w="32" h="33" extrusionOk="0">
                  <a:moveTo>
                    <a:pt x="25" y="32"/>
                  </a:moveTo>
                  <a:lnTo>
                    <a:pt x="27" y="30"/>
                  </a:lnTo>
                  <a:lnTo>
                    <a:pt x="29" y="26"/>
                  </a:lnTo>
                  <a:lnTo>
                    <a:pt x="31" y="24"/>
                  </a:lnTo>
                  <a:lnTo>
                    <a:pt x="32" y="21"/>
                  </a:lnTo>
                  <a:lnTo>
                    <a:pt x="32" y="19"/>
                  </a:lnTo>
                  <a:lnTo>
                    <a:pt x="32" y="15"/>
                  </a:lnTo>
                  <a:lnTo>
                    <a:pt x="31" y="12"/>
                  </a:lnTo>
                  <a:lnTo>
                    <a:pt x="30" y="9"/>
                  </a:lnTo>
                  <a:lnTo>
                    <a:pt x="28" y="7"/>
                  </a:lnTo>
                  <a:lnTo>
                    <a:pt x="26" y="3"/>
                  </a:lnTo>
                  <a:lnTo>
                    <a:pt x="23" y="2"/>
                  </a:lnTo>
                  <a:lnTo>
                    <a:pt x="20" y="1"/>
                  </a:lnTo>
                  <a:lnTo>
                    <a:pt x="17" y="0"/>
                  </a:lnTo>
                  <a:lnTo>
                    <a:pt x="14" y="0"/>
                  </a:lnTo>
                  <a:lnTo>
                    <a:pt x="12" y="0"/>
                  </a:lnTo>
                  <a:lnTo>
                    <a:pt x="8" y="2"/>
                  </a:lnTo>
                  <a:lnTo>
                    <a:pt x="5" y="3"/>
                  </a:lnTo>
                  <a:lnTo>
                    <a:pt x="3" y="7"/>
                  </a:lnTo>
                  <a:lnTo>
                    <a:pt x="2" y="10"/>
                  </a:lnTo>
                  <a:lnTo>
                    <a:pt x="1" y="12"/>
                  </a:lnTo>
                  <a:lnTo>
                    <a:pt x="0" y="15"/>
                  </a:lnTo>
                  <a:lnTo>
                    <a:pt x="1" y="19"/>
                  </a:lnTo>
                  <a:lnTo>
                    <a:pt x="1" y="22"/>
                  </a:lnTo>
                  <a:lnTo>
                    <a:pt x="3" y="25"/>
                  </a:lnTo>
                  <a:lnTo>
                    <a:pt x="4" y="27"/>
                  </a:lnTo>
                  <a:lnTo>
                    <a:pt x="6" y="30"/>
                  </a:lnTo>
                  <a:lnTo>
                    <a:pt x="10" y="32"/>
                  </a:lnTo>
                  <a:lnTo>
                    <a:pt x="12" y="33"/>
                  </a:lnTo>
                  <a:lnTo>
                    <a:pt x="15" y="33"/>
                  </a:lnTo>
                  <a:lnTo>
                    <a:pt x="18" y="33"/>
                  </a:lnTo>
                  <a:lnTo>
                    <a:pt x="22" y="32"/>
                  </a:lnTo>
                  <a:lnTo>
                    <a:pt x="25" y="32"/>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8" name="Google Shape;428;p6"/>
            <p:cNvSpPr/>
            <p:nvPr/>
          </p:nvSpPr>
          <p:spPr>
            <a:xfrm>
              <a:off x="4696" y="2361"/>
              <a:ext cx="26" cy="27"/>
            </a:xfrm>
            <a:custGeom>
              <a:avLst/>
              <a:gdLst/>
              <a:ahLst/>
              <a:cxnLst/>
              <a:rect l="l" t="t" r="r" b="b"/>
              <a:pathLst>
                <a:path w="26" h="27" extrusionOk="0">
                  <a:moveTo>
                    <a:pt x="19" y="24"/>
                  </a:moveTo>
                  <a:lnTo>
                    <a:pt x="21" y="23"/>
                  </a:lnTo>
                  <a:lnTo>
                    <a:pt x="22" y="21"/>
                  </a:lnTo>
                  <a:lnTo>
                    <a:pt x="24" y="19"/>
                  </a:lnTo>
                  <a:lnTo>
                    <a:pt x="26" y="17"/>
                  </a:lnTo>
                  <a:lnTo>
                    <a:pt x="26" y="14"/>
                  </a:lnTo>
                  <a:lnTo>
                    <a:pt x="26" y="11"/>
                  </a:lnTo>
                  <a:lnTo>
                    <a:pt x="26" y="9"/>
                  </a:lnTo>
                  <a:lnTo>
                    <a:pt x="25" y="7"/>
                  </a:lnTo>
                  <a:lnTo>
                    <a:pt x="20" y="3"/>
                  </a:lnTo>
                  <a:lnTo>
                    <a:pt x="17" y="0"/>
                  </a:lnTo>
                  <a:lnTo>
                    <a:pt x="14" y="0"/>
                  </a:lnTo>
                  <a:lnTo>
                    <a:pt x="12" y="0"/>
                  </a:lnTo>
                  <a:lnTo>
                    <a:pt x="8" y="0"/>
                  </a:lnTo>
                  <a:lnTo>
                    <a:pt x="6" y="3"/>
                  </a:lnTo>
                  <a:lnTo>
                    <a:pt x="2" y="6"/>
                  </a:lnTo>
                  <a:lnTo>
                    <a:pt x="1" y="10"/>
                  </a:lnTo>
                  <a:lnTo>
                    <a:pt x="0" y="12"/>
                  </a:lnTo>
                  <a:lnTo>
                    <a:pt x="1" y="16"/>
                  </a:lnTo>
                  <a:lnTo>
                    <a:pt x="2" y="18"/>
                  </a:lnTo>
                  <a:lnTo>
                    <a:pt x="3" y="20"/>
                  </a:lnTo>
                  <a:lnTo>
                    <a:pt x="6" y="23"/>
                  </a:lnTo>
                  <a:lnTo>
                    <a:pt x="9" y="26"/>
                  </a:lnTo>
                  <a:lnTo>
                    <a:pt x="14" y="27"/>
                  </a:lnTo>
                  <a:lnTo>
                    <a:pt x="19"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9" name="Google Shape;429;p6"/>
            <p:cNvSpPr/>
            <p:nvPr/>
          </p:nvSpPr>
          <p:spPr>
            <a:xfrm>
              <a:off x="4726" y="2399"/>
              <a:ext cx="33" cy="31"/>
            </a:xfrm>
            <a:custGeom>
              <a:avLst/>
              <a:gdLst/>
              <a:ahLst/>
              <a:cxnLst/>
              <a:rect l="l" t="t" r="r" b="b"/>
              <a:pathLst>
                <a:path w="33" h="31" extrusionOk="0">
                  <a:moveTo>
                    <a:pt x="25" y="30"/>
                  </a:moveTo>
                  <a:lnTo>
                    <a:pt x="27" y="28"/>
                  </a:lnTo>
                  <a:lnTo>
                    <a:pt x="30" y="26"/>
                  </a:lnTo>
                  <a:lnTo>
                    <a:pt x="31" y="22"/>
                  </a:lnTo>
                  <a:lnTo>
                    <a:pt x="33" y="20"/>
                  </a:lnTo>
                  <a:lnTo>
                    <a:pt x="33" y="17"/>
                  </a:lnTo>
                  <a:lnTo>
                    <a:pt x="33" y="14"/>
                  </a:lnTo>
                  <a:lnTo>
                    <a:pt x="32" y="10"/>
                  </a:lnTo>
                  <a:lnTo>
                    <a:pt x="31" y="7"/>
                  </a:lnTo>
                  <a:lnTo>
                    <a:pt x="29" y="5"/>
                  </a:lnTo>
                  <a:lnTo>
                    <a:pt x="26" y="3"/>
                  </a:lnTo>
                  <a:lnTo>
                    <a:pt x="24" y="1"/>
                  </a:lnTo>
                  <a:lnTo>
                    <a:pt x="21" y="0"/>
                  </a:lnTo>
                  <a:lnTo>
                    <a:pt x="18" y="0"/>
                  </a:lnTo>
                  <a:lnTo>
                    <a:pt x="14" y="0"/>
                  </a:lnTo>
                  <a:lnTo>
                    <a:pt x="11" y="1"/>
                  </a:lnTo>
                  <a:lnTo>
                    <a:pt x="9" y="3"/>
                  </a:lnTo>
                  <a:lnTo>
                    <a:pt x="6" y="4"/>
                  </a:lnTo>
                  <a:lnTo>
                    <a:pt x="4" y="6"/>
                  </a:lnTo>
                  <a:lnTo>
                    <a:pt x="2" y="8"/>
                  </a:lnTo>
                  <a:lnTo>
                    <a:pt x="1" y="12"/>
                  </a:lnTo>
                  <a:lnTo>
                    <a:pt x="0" y="15"/>
                  </a:lnTo>
                  <a:lnTo>
                    <a:pt x="1" y="17"/>
                  </a:lnTo>
                  <a:lnTo>
                    <a:pt x="1" y="20"/>
                  </a:lnTo>
                  <a:lnTo>
                    <a:pt x="2" y="25"/>
                  </a:lnTo>
                  <a:lnTo>
                    <a:pt x="4" y="27"/>
                  </a:lnTo>
                  <a:lnTo>
                    <a:pt x="7" y="29"/>
                  </a:lnTo>
                  <a:lnTo>
                    <a:pt x="10" y="30"/>
                  </a:lnTo>
                  <a:lnTo>
                    <a:pt x="13" y="31"/>
                  </a:lnTo>
                  <a:lnTo>
                    <a:pt x="15" y="31"/>
                  </a:lnTo>
                  <a:lnTo>
                    <a:pt x="19" y="31"/>
                  </a:lnTo>
                  <a:lnTo>
                    <a:pt x="22" y="31"/>
                  </a:lnTo>
                  <a:lnTo>
                    <a:pt x="25" y="3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0" name="Google Shape;430;p6"/>
            <p:cNvSpPr/>
            <p:nvPr/>
          </p:nvSpPr>
          <p:spPr>
            <a:xfrm>
              <a:off x="4755" y="2431"/>
              <a:ext cx="33" cy="34"/>
            </a:xfrm>
            <a:custGeom>
              <a:avLst/>
              <a:gdLst/>
              <a:ahLst/>
              <a:cxnLst/>
              <a:rect l="l" t="t" r="r" b="b"/>
              <a:pathLst>
                <a:path w="33" h="34" extrusionOk="0">
                  <a:moveTo>
                    <a:pt x="26" y="32"/>
                  </a:moveTo>
                  <a:lnTo>
                    <a:pt x="28" y="30"/>
                  </a:lnTo>
                  <a:lnTo>
                    <a:pt x="30" y="28"/>
                  </a:lnTo>
                  <a:lnTo>
                    <a:pt x="32" y="24"/>
                  </a:lnTo>
                  <a:lnTo>
                    <a:pt x="33" y="21"/>
                  </a:lnTo>
                  <a:lnTo>
                    <a:pt x="33" y="18"/>
                  </a:lnTo>
                  <a:lnTo>
                    <a:pt x="33" y="15"/>
                  </a:lnTo>
                  <a:lnTo>
                    <a:pt x="32" y="11"/>
                  </a:lnTo>
                  <a:lnTo>
                    <a:pt x="31" y="9"/>
                  </a:lnTo>
                  <a:lnTo>
                    <a:pt x="29" y="6"/>
                  </a:lnTo>
                  <a:lnTo>
                    <a:pt x="27" y="4"/>
                  </a:lnTo>
                  <a:lnTo>
                    <a:pt x="25" y="3"/>
                  </a:lnTo>
                  <a:lnTo>
                    <a:pt x="21" y="1"/>
                  </a:lnTo>
                  <a:lnTo>
                    <a:pt x="18" y="0"/>
                  </a:lnTo>
                  <a:lnTo>
                    <a:pt x="15" y="0"/>
                  </a:lnTo>
                  <a:lnTo>
                    <a:pt x="12" y="1"/>
                  </a:lnTo>
                  <a:lnTo>
                    <a:pt x="8" y="3"/>
                  </a:lnTo>
                  <a:lnTo>
                    <a:pt x="5" y="5"/>
                  </a:lnTo>
                  <a:lnTo>
                    <a:pt x="3" y="7"/>
                  </a:lnTo>
                  <a:lnTo>
                    <a:pt x="2" y="10"/>
                  </a:lnTo>
                  <a:lnTo>
                    <a:pt x="1" y="13"/>
                  </a:lnTo>
                  <a:lnTo>
                    <a:pt x="0" y="16"/>
                  </a:lnTo>
                  <a:lnTo>
                    <a:pt x="1" y="20"/>
                  </a:lnTo>
                  <a:lnTo>
                    <a:pt x="1" y="22"/>
                  </a:lnTo>
                  <a:lnTo>
                    <a:pt x="3" y="25"/>
                  </a:lnTo>
                  <a:lnTo>
                    <a:pt x="4" y="29"/>
                  </a:lnTo>
                  <a:lnTo>
                    <a:pt x="7" y="31"/>
                  </a:lnTo>
                  <a:lnTo>
                    <a:pt x="9" y="32"/>
                  </a:lnTo>
                  <a:lnTo>
                    <a:pt x="13" y="34"/>
                  </a:lnTo>
                  <a:lnTo>
                    <a:pt x="16" y="34"/>
                  </a:lnTo>
                  <a:lnTo>
                    <a:pt x="19" y="34"/>
                  </a:lnTo>
                  <a:lnTo>
                    <a:pt x="22" y="33"/>
                  </a:lnTo>
                  <a:lnTo>
                    <a:pt x="26" y="32"/>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1" name="Google Shape;431;p6"/>
            <p:cNvSpPr/>
            <p:nvPr/>
          </p:nvSpPr>
          <p:spPr>
            <a:xfrm>
              <a:off x="4782" y="2468"/>
              <a:ext cx="34" cy="35"/>
            </a:xfrm>
            <a:custGeom>
              <a:avLst/>
              <a:gdLst/>
              <a:ahLst/>
              <a:cxnLst/>
              <a:rect l="l" t="t" r="r" b="b"/>
              <a:pathLst>
                <a:path w="34" h="35" extrusionOk="0">
                  <a:moveTo>
                    <a:pt x="26" y="33"/>
                  </a:moveTo>
                  <a:lnTo>
                    <a:pt x="28" y="31"/>
                  </a:lnTo>
                  <a:lnTo>
                    <a:pt x="30" y="29"/>
                  </a:lnTo>
                  <a:lnTo>
                    <a:pt x="33" y="26"/>
                  </a:lnTo>
                  <a:lnTo>
                    <a:pt x="34" y="22"/>
                  </a:lnTo>
                  <a:lnTo>
                    <a:pt x="34" y="19"/>
                  </a:lnTo>
                  <a:lnTo>
                    <a:pt x="34" y="16"/>
                  </a:lnTo>
                  <a:lnTo>
                    <a:pt x="34" y="12"/>
                  </a:lnTo>
                  <a:lnTo>
                    <a:pt x="33" y="9"/>
                  </a:lnTo>
                  <a:lnTo>
                    <a:pt x="29" y="7"/>
                  </a:lnTo>
                  <a:lnTo>
                    <a:pt x="27" y="5"/>
                  </a:lnTo>
                  <a:lnTo>
                    <a:pt x="24" y="3"/>
                  </a:lnTo>
                  <a:lnTo>
                    <a:pt x="22" y="2"/>
                  </a:lnTo>
                  <a:lnTo>
                    <a:pt x="17" y="0"/>
                  </a:lnTo>
                  <a:lnTo>
                    <a:pt x="15" y="0"/>
                  </a:lnTo>
                  <a:lnTo>
                    <a:pt x="12" y="2"/>
                  </a:lnTo>
                  <a:lnTo>
                    <a:pt x="10" y="4"/>
                  </a:lnTo>
                  <a:lnTo>
                    <a:pt x="6" y="5"/>
                  </a:lnTo>
                  <a:lnTo>
                    <a:pt x="4" y="8"/>
                  </a:lnTo>
                  <a:lnTo>
                    <a:pt x="2" y="10"/>
                  </a:lnTo>
                  <a:lnTo>
                    <a:pt x="1" y="15"/>
                  </a:lnTo>
                  <a:lnTo>
                    <a:pt x="0" y="17"/>
                  </a:lnTo>
                  <a:lnTo>
                    <a:pt x="1" y="20"/>
                  </a:lnTo>
                  <a:lnTo>
                    <a:pt x="2" y="23"/>
                  </a:lnTo>
                  <a:lnTo>
                    <a:pt x="3" y="28"/>
                  </a:lnTo>
                  <a:lnTo>
                    <a:pt x="5" y="30"/>
                  </a:lnTo>
                  <a:lnTo>
                    <a:pt x="7" y="32"/>
                  </a:lnTo>
                  <a:lnTo>
                    <a:pt x="10" y="33"/>
                  </a:lnTo>
                  <a:lnTo>
                    <a:pt x="13" y="34"/>
                  </a:lnTo>
                  <a:lnTo>
                    <a:pt x="16" y="35"/>
                  </a:lnTo>
                  <a:lnTo>
                    <a:pt x="19" y="35"/>
                  </a:lnTo>
                  <a:lnTo>
                    <a:pt x="23" y="34"/>
                  </a:lnTo>
                  <a:lnTo>
                    <a:pt x="26" y="3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2" name="Google Shape;432;p6"/>
            <p:cNvSpPr/>
            <p:nvPr/>
          </p:nvSpPr>
          <p:spPr>
            <a:xfrm>
              <a:off x="4674" y="2325"/>
              <a:ext cx="25" cy="27"/>
            </a:xfrm>
            <a:custGeom>
              <a:avLst/>
              <a:gdLst/>
              <a:ahLst/>
              <a:cxnLst/>
              <a:rect l="l" t="t" r="r" b="b"/>
              <a:pathLst>
                <a:path w="25" h="27" extrusionOk="0">
                  <a:moveTo>
                    <a:pt x="19" y="24"/>
                  </a:moveTo>
                  <a:lnTo>
                    <a:pt x="22" y="23"/>
                  </a:lnTo>
                  <a:lnTo>
                    <a:pt x="23" y="21"/>
                  </a:lnTo>
                  <a:lnTo>
                    <a:pt x="24" y="19"/>
                  </a:lnTo>
                  <a:lnTo>
                    <a:pt x="25" y="17"/>
                  </a:lnTo>
                  <a:lnTo>
                    <a:pt x="25" y="13"/>
                  </a:lnTo>
                  <a:lnTo>
                    <a:pt x="25" y="11"/>
                  </a:lnTo>
                  <a:lnTo>
                    <a:pt x="25" y="8"/>
                  </a:lnTo>
                  <a:lnTo>
                    <a:pt x="24" y="7"/>
                  </a:lnTo>
                  <a:lnTo>
                    <a:pt x="19" y="3"/>
                  </a:lnTo>
                  <a:lnTo>
                    <a:pt x="16" y="0"/>
                  </a:lnTo>
                  <a:lnTo>
                    <a:pt x="11" y="0"/>
                  </a:lnTo>
                  <a:lnTo>
                    <a:pt x="6" y="3"/>
                  </a:lnTo>
                  <a:lnTo>
                    <a:pt x="2" y="5"/>
                  </a:lnTo>
                  <a:lnTo>
                    <a:pt x="1" y="10"/>
                  </a:lnTo>
                  <a:lnTo>
                    <a:pt x="0" y="12"/>
                  </a:lnTo>
                  <a:lnTo>
                    <a:pt x="0" y="15"/>
                  </a:lnTo>
                  <a:lnTo>
                    <a:pt x="1" y="17"/>
                  </a:lnTo>
                  <a:lnTo>
                    <a:pt x="2" y="20"/>
                  </a:lnTo>
                  <a:lnTo>
                    <a:pt x="4" y="23"/>
                  </a:lnTo>
                  <a:lnTo>
                    <a:pt x="10" y="25"/>
                  </a:lnTo>
                  <a:lnTo>
                    <a:pt x="12" y="25"/>
                  </a:lnTo>
                  <a:lnTo>
                    <a:pt x="14" y="27"/>
                  </a:lnTo>
                  <a:lnTo>
                    <a:pt x="17" y="25"/>
                  </a:lnTo>
                  <a:lnTo>
                    <a:pt x="19"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3" name="Google Shape;433;p6"/>
            <p:cNvSpPr/>
            <p:nvPr/>
          </p:nvSpPr>
          <p:spPr>
            <a:xfrm>
              <a:off x="3958" y="2110"/>
              <a:ext cx="83" cy="145"/>
            </a:xfrm>
            <a:custGeom>
              <a:avLst/>
              <a:gdLst/>
              <a:ahLst/>
              <a:cxnLst/>
              <a:rect l="l" t="t" r="r" b="b"/>
              <a:pathLst>
                <a:path w="83" h="145" extrusionOk="0">
                  <a:moveTo>
                    <a:pt x="69" y="0"/>
                  </a:moveTo>
                  <a:lnTo>
                    <a:pt x="68" y="0"/>
                  </a:lnTo>
                  <a:lnTo>
                    <a:pt x="66" y="1"/>
                  </a:lnTo>
                  <a:lnTo>
                    <a:pt x="62" y="5"/>
                  </a:lnTo>
                  <a:lnTo>
                    <a:pt x="57" y="8"/>
                  </a:lnTo>
                  <a:lnTo>
                    <a:pt x="52" y="12"/>
                  </a:lnTo>
                  <a:lnTo>
                    <a:pt x="45" y="19"/>
                  </a:lnTo>
                  <a:lnTo>
                    <a:pt x="39" y="25"/>
                  </a:lnTo>
                  <a:lnTo>
                    <a:pt x="32" y="33"/>
                  </a:lnTo>
                  <a:lnTo>
                    <a:pt x="26" y="43"/>
                  </a:lnTo>
                  <a:lnTo>
                    <a:pt x="19" y="53"/>
                  </a:lnTo>
                  <a:lnTo>
                    <a:pt x="12" y="65"/>
                  </a:lnTo>
                  <a:lnTo>
                    <a:pt x="8" y="79"/>
                  </a:lnTo>
                  <a:lnTo>
                    <a:pt x="5" y="93"/>
                  </a:lnTo>
                  <a:lnTo>
                    <a:pt x="1" y="108"/>
                  </a:lnTo>
                  <a:lnTo>
                    <a:pt x="0" y="126"/>
                  </a:lnTo>
                  <a:lnTo>
                    <a:pt x="1" y="144"/>
                  </a:lnTo>
                  <a:lnTo>
                    <a:pt x="11" y="145"/>
                  </a:lnTo>
                  <a:lnTo>
                    <a:pt x="11" y="144"/>
                  </a:lnTo>
                  <a:lnTo>
                    <a:pt x="11" y="141"/>
                  </a:lnTo>
                  <a:lnTo>
                    <a:pt x="11" y="136"/>
                  </a:lnTo>
                  <a:lnTo>
                    <a:pt x="12" y="129"/>
                  </a:lnTo>
                  <a:lnTo>
                    <a:pt x="12" y="120"/>
                  </a:lnTo>
                  <a:lnTo>
                    <a:pt x="15" y="111"/>
                  </a:lnTo>
                  <a:lnTo>
                    <a:pt x="17" y="101"/>
                  </a:lnTo>
                  <a:lnTo>
                    <a:pt x="20" y="91"/>
                  </a:lnTo>
                  <a:lnTo>
                    <a:pt x="23" y="79"/>
                  </a:lnTo>
                  <a:lnTo>
                    <a:pt x="28" y="68"/>
                  </a:lnTo>
                  <a:lnTo>
                    <a:pt x="33" y="57"/>
                  </a:lnTo>
                  <a:lnTo>
                    <a:pt x="41" y="47"/>
                  </a:lnTo>
                  <a:lnTo>
                    <a:pt x="50" y="37"/>
                  </a:lnTo>
                  <a:lnTo>
                    <a:pt x="59" y="30"/>
                  </a:lnTo>
                  <a:lnTo>
                    <a:pt x="70" y="22"/>
                  </a:lnTo>
                  <a:lnTo>
                    <a:pt x="83" y="17"/>
                  </a:lnTo>
                  <a:lnTo>
                    <a:pt x="69" y="0"/>
                  </a:lnTo>
                  <a:close/>
                </a:path>
              </a:pathLst>
            </a:custGeom>
            <a:solidFill>
              <a:srgbClr val="63B8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4" name="Google Shape;434;p6"/>
            <p:cNvSpPr/>
            <p:nvPr/>
          </p:nvSpPr>
          <p:spPr>
            <a:xfrm>
              <a:off x="3988" y="2132"/>
              <a:ext cx="83" cy="144"/>
            </a:xfrm>
            <a:custGeom>
              <a:avLst/>
              <a:gdLst/>
              <a:ahLst/>
              <a:cxnLst/>
              <a:rect l="l" t="t" r="r" b="b"/>
              <a:pathLst>
                <a:path w="83" h="144" extrusionOk="0">
                  <a:moveTo>
                    <a:pt x="69" y="0"/>
                  </a:moveTo>
                  <a:lnTo>
                    <a:pt x="66" y="0"/>
                  </a:lnTo>
                  <a:lnTo>
                    <a:pt x="64" y="2"/>
                  </a:lnTo>
                  <a:lnTo>
                    <a:pt x="61" y="4"/>
                  </a:lnTo>
                  <a:lnTo>
                    <a:pt x="57" y="8"/>
                  </a:lnTo>
                  <a:lnTo>
                    <a:pt x="50" y="12"/>
                  </a:lnTo>
                  <a:lnTo>
                    <a:pt x="44" y="18"/>
                  </a:lnTo>
                  <a:lnTo>
                    <a:pt x="37" y="25"/>
                  </a:lnTo>
                  <a:lnTo>
                    <a:pt x="32" y="34"/>
                  </a:lnTo>
                  <a:lnTo>
                    <a:pt x="24" y="43"/>
                  </a:lnTo>
                  <a:lnTo>
                    <a:pt x="17" y="52"/>
                  </a:lnTo>
                  <a:lnTo>
                    <a:pt x="12" y="64"/>
                  </a:lnTo>
                  <a:lnTo>
                    <a:pt x="8" y="78"/>
                  </a:lnTo>
                  <a:lnTo>
                    <a:pt x="3" y="92"/>
                  </a:lnTo>
                  <a:lnTo>
                    <a:pt x="1" y="107"/>
                  </a:lnTo>
                  <a:lnTo>
                    <a:pt x="0" y="125"/>
                  </a:lnTo>
                  <a:lnTo>
                    <a:pt x="1" y="143"/>
                  </a:lnTo>
                  <a:lnTo>
                    <a:pt x="11" y="144"/>
                  </a:lnTo>
                  <a:lnTo>
                    <a:pt x="10" y="143"/>
                  </a:lnTo>
                  <a:lnTo>
                    <a:pt x="10" y="140"/>
                  </a:lnTo>
                  <a:lnTo>
                    <a:pt x="10" y="134"/>
                  </a:lnTo>
                  <a:lnTo>
                    <a:pt x="11" y="128"/>
                  </a:lnTo>
                  <a:lnTo>
                    <a:pt x="12" y="120"/>
                  </a:lnTo>
                  <a:lnTo>
                    <a:pt x="13" y="110"/>
                  </a:lnTo>
                  <a:lnTo>
                    <a:pt x="15" y="101"/>
                  </a:lnTo>
                  <a:lnTo>
                    <a:pt x="18" y="90"/>
                  </a:lnTo>
                  <a:lnTo>
                    <a:pt x="22" y="79"/>
                  </a:lnTo>
                  <a:lnTo>
                    <a:pt x="27" y="68"/>
                  </a:lnTo>
                  <a:lnTo>
                    <a:pt x="33" y="57"/>
                  </a:lnTo>
                  <a:lnTo>
                    <a:pt x="40" y="47"/>
                  </a:lnTo>
                  <a:lnTo>
                    <a:pt x="48" y="37"/>
                  </a:lnTo>
                  <a:lnTo>
                    <a:pt x="58" y="28"/>
                  </a:lnTo>
                  <a:lnTo>
                    <a:pt x="69" y="22"/>
                  </a:lnTo>
                  <a:lnTo>
                    <a:pt x="83" y="16"/>
                  </a:lnTo>
                  <a:lnTo>
                    <a:pt x="69" y="0"/>
                  </a:lnTo>
                  <a:close/>
                </a:path>
              </a:pathLst>
            </a:custGeom>
            <a:solidFill>
              <a:srgbClr val="63B8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5" name="Google Shape;435;p6"/>
            <p:cNvSpPr/>
            <p:nvPr/>
          </p:nvSpPr>
          <p:spPr>
            <a:xfrm>
              <a:off x="4015" y="2152"/>
              <a:ext cx="83" cy="146"/>
            </a:xfrm>
            <a:custGeom>
              <a:avLst/>
              <a:gdLst/>
              <a:ahLst/>
              <a:cxnLst/>
              <a:rect l="l" t="t" r="r" b="b"/>
              <a:pathLst>
                <a:path w="83" h="146" extrusionOk="0">
                  <a:moveTo>
                    <a:pt x="69" y="0"/>
                  </a:moveTo>
                  <a:lnTo>
                    <a:pt x="67" y="0"/>
                  </a:lnTo>
                  <a:lnTo>
                    <a:pt x="65" y="2"/>
                  </a:lnTo>
                  <a:lnTo>
                    <a:pt x="61" y="4"/>
                  </a:lnTo>
                  <a:lnTo>
                    <a:pt x="57" y="8"/>
                  </a:lnTo>
                  <a:lnTo>
                    <a:pt x="50" y="13"/>
                  </a:lnTo>
                  <a:lnTo>
                    <a:pt x="45" y="18"/>
                  </a:lnTo>
                  <a:lnTo>
                    <a:pt x="38" y="26"/>
                  </a:lnTo>
                  <a:lnTo>
                    <a:pt x="32" y="34"/>
                  </a:lnTo>
                  <a:lnTo>
                    <a:pt x="24" y="43"/>
                  </a:lnTo>
                  <a:lnTo>
                    <a:pt x="19" y="53"/>
                  </a:lnTo>
                  <a:lnTo>
                    <a:pt x="12" y="65"/>
                  </a:lnTo>
                  <a:lnTo>
                    <a:pt x="8" y="78"/>
                  </a:lnTo>
                  <a:lnTo>
                    <a:pt x="5" y="93"/>
                  </a:lnTo>
                  <a:lnTo>
                    <a:pt x="1" y="109"/>
                  </a:lnTo>
                  <a:lnTo>
                    <a:pt x="0" y="126"/>
                  </a:lnTo>
                  <a:lnTo>
                    <a:pt x="1" y="145"/>
                  </a:lnTo>
                  <a:lnTo>
                    <a:pt x="11" y="146"/>
                  </a:lnTo>
                  <a:lnTo>
                    <a:pt x="10" y="145"/>
                  </a:lnTo>
                  <a:lnTo>
                    <a:pt x="10" y="141"/>
                  </a:lnTo>
                  <a:lnTo>
                    <a:pt x="11" y="135"/>
                  </a:lnTo>
                  <a:lnTo>
                    <a:pt x="12" y="130"/>
                  </a:lnTo>
                  <a:lnTo>
                    <a:pt x="12" y="121"/>
                  </a:lnTo>
                  <a:lnTo>
                    <a:pt x="14" y="111"/>
                  </a:lnTo>
                  <a:lnTo>
                    <a:pt x="17" y="101"/>
                  </a:lnTo>
                  <a:lnTo>
                    <a:pt x="20" y="91"/>
                  </a:lnTo>
                  <a:lnTo>
                    <a:pt x="23" y="79"/>
                  </a:lnTo>
                  <a:lnTo>
                    <a:pt x="27" y="69"/>
                  </a:lnTo>
                  <a:lnTo>
                    <a:pt x="33" y="58"/>
                  </a:lnTo>
                  <a:lnTo>
                    <a:pt x="41" y="48"/>
                  </a:lnTo>
                  <a:lnTo>
                    <a:pt x="49" y="38"/>
                  </a:lnTo>
                  <a:lnTo>
                    <a:pt x="59" y="29"/>
                  </a:lnTo>
                  <a:lnTo>
                    <a:pt x="70" y="23"/>
                  </a:lnTo>
                  <a:lnTo>
                    <a:pt x="83" y="17"/>
                  </a:lnTo>
                  <a:lnTo>
                    <a:pt x="69" y="0"/>
                  </a:lnTo>
                  <a:close/>
                </a:path>
              </a:pathLst>
            </a:custGeom>
            <a:solidFill>
              <a:srgbClr val="63B8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6" name="Google Shape;436;p6"/>
            <p:cNvSpPr/>
            <p:nvPr/>
          </p:nvSpPr>
          <p:spPr>
            <a:xfrm>
              <a:off x="4151" y="2096"/>
              <a:ext cx="142" cy="86"/>
            </a:xfrm>
            <a:custGeom>
              <a:avLst/>
              <a:gdLst/>
              <a:ahLst/>
              <a:cxnLst/>
              <a:rect l="l" t="t" r="r" b="b"/>
              <a:pathLst>
                <a:path w="142" h="86" extrusionOk="0">
                  <a:moveTo>
                    <a:pt x="142" y="73"/>
                  </a:moveTo>
                  <a:lnTo>
                    <a:pt x="142" y="72"/>
                  </a:lnTo>
                  <a:lnTo>
                    <a:pt x="139" y="70"/>
                  </a:lnTo>
                  <a:lnTo>
                    <a:pt x="137" y="66"/>
                  </a:lnTo>
                  <a:lnTo>
                    <a:pt x="134" y="61"/>
                  </a:lnTo>
                  <a:lnTo>
                    <a:pt x="130" y="55"/>
                  </a:lnTo>
                  <a:lnTo>
                    <a:pt x="124" y="48"/>
                  </a:lnTo>
                  <a:lnTo>
                    <a:pt x="116" y="42"/>
                  </a:lnTo>
                  <a:lnTo>
                    <a:pt x="110" y="35"/>
                  </a:lnTo>
                  <a:lnTo>
                    <a:pt x="100" y="27"/>
                  </a:lnTo>
                  <a:lnTo>
                    <a:pt x="90" y="21"/>
                  </a:lnTo>
                  <a:lnTo>
                    <a:pt x="78" y="15"/>
                  </a:lnTo>
                  <a:lnTo>
                    <a:pt x="65" y="10"/>
                  </a:lnTo>
                  <a:lnTo>
                    <a:pt x="51" y="5"/>
                  </a:lnTo>
                  <a:lnTo>
                    <a:pt x="37" y="2"/>
                  </a:lnTo>
                  <a:lnTo>
                    <a:pt x="19" y="0"/>
                  </a:lnTo>
                  <a:lnTo>
                    <a:pt x="2" y="1"/>
                  </a:lnTo>
                  <a:lnTo>
                    <a:pt x="0" y="10"/>
                  </a:lnTo>
                  <a:lnTo>
                    <a:pt x="3" y="10"/>
                  </a:lnTo>
                  <a:lnTo>
                    <a:pt x="8" y="10"/>
                  </a:lnTo>
                  <a:lnTo>
                    <a:pt x="15" y="12"/>
                  </a:lnTo>
                  <a:lnTo>
                    <a:pt x="23" y="13"/>
                  </a:lnTo>
                  <a:lnTo>
                    <a:pt x="32" y="15"/>
                  </a:lnTo>
                  <a:lnTo>
                    <a:pt x="42" y="17"/>
                  </a:lnTo>
                  <a:lnTo>
                    <a:pt x="53" y="21"/>
                  </a:lnTo>
                  <a:lnTo>
                    <a:pt x="64" y="24"/>
                  </a:lnTo>
                  <a:lnTo>
                    <a:pt x="75" y="30"/>
                  </a:lnTo>
                  <a:lnTo>
                    <a:pt x="85" y="35"/>
                  </a:lnTo>
                  <a:lnTo>
                    <a:pt x="96" y="44"/>
                  </a:lnTo>
                  <a:lnTo>
                    <a:pt x="104" y="51"/>
                  </a:lnTo>
                  <a:lnTo>
                    <a:pt x="113" y="61"/>
                  </a:lnTo>
                  <a:lnTo>
                    <a:pt x="120" y="73"/>
                  </a:lnTo>
                  <a:lnTo>
                    <a:pt x="125" y="86"/>
                  </a:lnTo>
                  <a:lnTo>
                    <a:pt x="142" y="73"/>
                  </a:lnTo>
                  <a:close/>
                </a:path>
              </a:pathLst>
            </a:custGeom>
            <a:solidFill>
              <a:srgbClr val="63B8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7" name="Google Shape;437;p6"/>
            <p:cNvSpPr/>
            <p:nvPr/>
          </p:nvSpPr>
          <p:spPr>
            <a:xfrm>
              <a:off x="4128" y="2124"/>
              <a:ext cx="144" cy="86"/>
            </a:xfrm>
            <a:custGeom>
              <a:avLst/>
              <a:gdLst/>
              <a:ahLst/>
              <a:cxnLst/>
              <a:rect l="l" t="t" r="r" b="b"/>
              <a:pathLst>
                <a:path w="144" h="86" extrusionOk="0">
                  <a:moveTo>
                    <a:pt x="144" y="72"/>
                  </a:moveTo>
                  <a:lnTo>
                    <a:pt x="143" y="71"/>
                  </a:lnTo>
                  <a:lnTo>
                    <a:pt x="142" y="69"/>
                  </a:lnTo>
                  <a:lnTo>
                    <a:pt x="138" y="65"/>
                  </a:lnTo>
                  <a:lnTo>
                    <a:pt x="135" y="60"/>
                  </a:lnTo>
                  <a:lnTo>
                    <a:pt x="131" y="54"/>
                  </a:lnTo>
                  <a:lnTo>
                    <a:pt x="125" y="47"/>
                  </a:lnTo>
                  <a:lnTo>
                    <a:pt x="119" y="41"/>
                  </a:lnTo>
                  <a:lnTo>
                    <a:pt x="111" y="34"/>
                  </a:lnTo>
                  <a:lnTo>
                    <a:pt x="101" y="27"/>
                  </a:lnTo>
                  <a:lnTo>
                    <a:pt x="91" y="20"/>
                  </a:lnTo>
                  <a:lnTo>
                    <a:pt x="79" y="14"/>
                  </a:lnTo>
                  <a:lnTo>
                    <a:pt x="66" y="9"/>
                  </a:lnTo>
                  <a:lnTo>
                    <a:pt x="52" y="5"/>
                  </a:lnTo>
                  <a:lnTo>
                    <a:pt x="37" y="2"/>
                  </a:lnTo>
                  <a:lnTo>
                    <a:pt x="19" y="0"/>
                  </a:lnTo>
                  <a:lnTo>
                    <a:pt x="2" y="0"/>
                  </a:lnTo>
                  <a:lnTo>
                    <a:pt x="0" y="10"/>
                  </a:lnTo>
                  <a:lnTo>
                    <a:pt x="1" y="10"/>
                  </a:lnTo>
                  <a:lnTo>
                    <a:pt x="4" y="10"/>
                  </a:lnTo>
                  <a:lnTo>
                    <a:pt x="9" y="10"/>
                  </a:lnTo>
                  <a:lnTo>
                    <a:pt x="16" y="11"/>
                  </a:lnTo>
                  <a:lnTo>
                    <a:pt x="24" y="12"/>
                  </a:lnTo>
                  <a:lnTo>
                    <a:pt x="34" y="15"/>
                  </a:lnTo>
                  <a:lnTo>
                    <a:pt x="43" y="17"/>
                  </a:lnTo>
                  <a:lnTo>
                    <a:pt x="54" y="20"/>
                  </a:lnTo>
                  <a:lnTo>
                    <a:pt x="65" y="24"/>
                  </a:lnTo>
                  <a:lnTo>
                    <a:pt x="75" y="29"/>
                  </a:lnTo>
                  <a:lnTo>
                    <a:pt x="86" y="35"/>
                  </a:lnTo>
                  <a:lnTo>
                    <a:pt x="97" y="43"/>
                  </a:lnTo>
                  <a:lnTo>
                    <a:pt x="106" y="51"/>
                  </a:lnTo>
                  <a:lnTo>
                    <a:pt x="114" y="62"/>
                  </a:lnTo>
                  <a:lnTo>
                    <a:pt x="121" y="72"/>
                  </a:lnTo>
                  <a:lnTo>
                    <a:pt x="126" y="86"/>
                  </a:lnTo>
                  <a:lnTo>
                    <a:pt x="144" y="72"/>
                  </a:lnTo>
                  <a:close/>
                </a:path>
              </a:pathLst>
            </a:custGeom>
            <a:solidFill>
              <a:srgbClr val="63B8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8" name="Google Shape;438;p6"/>
            <p:cNvSpPr/>
            <p:nvPr/>
          </p:nvSpPr>
          <p:spPr>
            <a:xfrm>
              <a:off x="4107" y="2152"/>
              <a:ext cx="143" cy="86"/>
            </a:xfrm>
            <a:custGeom>
              <a:avLst/>
              <a:gdLst/>
              <a:ahLst/>
              <a:cxnLst/>
              <a:rect l="l" t="t" r="r" b="b"/>
              <a:pathLst>
                <a:path w="143" h="86" extrusionOk="0">
                  <a:moveTo>
                    <a:pt x="143" y="73"/>
                  </a:moveTo>
                  <a:lnTo>
                    <a:pt x="142" y="72"/>
                  </a:lnTo>
                  <a:lnTo>
                    <a:pt x="141" y="69"/>
                  </a:lnTo>
                  <a:lnTo>
                    <a:pt x="138" y="65"/>
                  </a:lnTo>
                  <a:lnTo>
                    <a:pt x="134" y="60"/>
                  </a:lnTo>
                  <a:lnTo>
                    <a:pt x="130" y="54"/>
                  </a:lnTo>
                  <a:lnTo>
                    <a:pt x="124" y="48"/>
                  </a:lnTo>
                  <a:lnTo>
                    <a:pt x="118" y="41"/>
                  </a:lnTo>
                  <a:lnTo>
                    <a:pt x="110" y="35"/>
                  </a:lnTo>
                  <a:lnTo>
                    <a:pt x="100" y="27"/>
                  </a:lnTo>
                  <a:lnTo>
                    <a:pt x="91" y="19"/>
                  </a:lnTo>
                  <a:lnTo>
                    <a:pt x="79" y="14"/>
                  </a:lnTo>
                  <a:lnTo>
                    <a:pt x="65" y="8"/>
                  </a:lnTo>
                  <a:lnTo>
                    <a:pt x="51" y="4"/>
                  </a:lnTo>
                  <a:lnTo>
                    <a:pt x="36" y="1"/>
                  </a:lnTo>
                  <a:lnTo>
                    <a:pt x="18" y="0"/>
                  </a:lnTo>
                  <a:lnTo>
                    <a:pt x="1" y="0"/>
                  </a:lnTo>
                  <a:lnTo>
                    <a:pt x="0" y="10"/>
                  </a:lnTo>
                  <a:lnTo>
                    <a:pt x="1" y="10"/>
                  </a:lnTo>
                  <a:lnTo>
                    <a:pt x="3" y="10"/>
                  </a:lnTo>
                  <a:lnTo>
                    <a:pt x="9" y="10"/>
                  </a:lnTo>
                  <a:lnTo>
                    <a:pt x="15" y="11"/>
                  </a:lnTo>
                  <a:lnTo>
                    <a:pt x="24" y="12"/>
                  </a:lnTo>
                  <a:lnTo>
                    <a:pt x="33" y="14"/>
                  </a:lnTo>
                  <a:lnTo>
                    <a:pt x="43" y="16"/>
                  </a:lnTo>
                  <a:lnTo>
                    <a:pt x="53" y="19"/>
                  </a:lnTo>
                  <a:lnTo>
                    <a:pt x="64" y="23"/>
                  </a:lnTo>
                  <a:lnTo>
                    <a:pt x="74" y="28"/>
                  </a:lnTo>
                  <a:lnTo>
                    <a:pt x="85" y="35"/>
                  </a:lnTo>
                  <a:lnTo>
                    <a:pt x="95" y="42"/>
                  </a:lnTo>
                  <a:lnTo>
                    <a:pt x="104" y="51"/>
                  </a:lnTo>
                  <a:lnTo>
                    <a:pt x="112" y="61"/>
                  </a:lnTo>
                  <a:lnTo>
                    <a:pt x="119" y="72"/>
                  </a:lnTo>
                  <a:lnTo>
                    <a:pt x="124" y="86"/>
                  </a:lnTo>
                  <a:lnTo>
                    <a:pt x="143" y="73"/>
                  </a:lnTo>
                  <a:close/>
                </a:path>
              </a:pathLst>
            </a:custGeom>
            <a:solidFill>
              <a:srgbClr val="63B8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9" name="Google Shape;439;p6"/>
            <p:cNvSpPr/>
            <p:nvPr/>
          </p:nvSpPr>
          <p:spPr>
            <a:xfrm>
              <a:off x="4204" y="2320"/>
              <a:ext cx="124" cy="118"/>
            </a:xfrm>
            <a:custGeom>
              <a:avLst/>
              <a:gdLst/>
              <a:ahLst/>
              <a:cxnLst/>
              <a:rect l="l" t="t" r="r" b="b"/>
              <a:pathLst>
                <a:path w="124" h="118" extrusionOk="0">
                  <a:moveTo>
                    <a:pt x="9" y="118"/>
                  </a:moveTo>
                  <a:lnTo>
                    <a:pt x="10" y="117"/>
                  </a:lnTo>
                  <a:lnTo>
                    <a:pt x="12" y="117"/>
                  </a:lnTo>
                  <a:lnTo>
                    <a:pt x="16" y="115"/>
                  </a:lnTo>
                  <a:lnTo>
                    <a:pt x="22" y="114"/>
                  </a:lnTo>
                  <a:lnTo>
                    <a:pt x="30" y="110"/>
                  </a:lnTo>
                  <a:lnTo>
                    <a:pt x="37" y="108"/>
                  </a:lnTo>
                  <a:lnTo>
                    <a:pt x="46" y="103"/>
                  </a:lnTo>
                  <a:lnTo>
                    <a:pt x="56" y="98"/>
                  </a:lnTo>
                  <a:lnTo>
                    <a:pt x="66" y="91"/>
                  </a:lnTo>
                  <a:lnTo>
                    <a:pt x="75" y="83"/>
                  </a:lnTo>
                  <a:lnTo>
                    <a:pt x="84" y="74"/>
                  </a:lnTo>
                  <a:lnTo>
                    <a:pt x="94" y="63"/>
                  </a:lnTo>
                  <a:lnTo>
                    <a:pt x="103" y="51"/>
                  </a:lnTo>
                  <a:lnTo>
                    <a:pt x="110" y="37"/>
                  </a:lnTo>
                  <a:lnTo>
                    <a:pt x="118" y="22"/>
                  </a:lnTo>
                  <a:lnTo>
                    <a:pt x="124" y="4"/>
                  </a:lnTo>
                  <a:lnTo>
                    <a:pt x="115" y="0"/>
                  </a:lnTo>
                  <a:lnTo>
                    <a:pt x="114" y="1"/>
                  </a:lnTo>
                  <a:lnTo>
                    <a:pt x="113" y="4"/>
                  </a:lnTo>
                  <a:lnTo>
                    <a:pt x="110" y="9"/>
                  </a:lnTo>
                  <a:lnTo>
                    <a:pt x="107" y="15"/>
                  </a:lnTo>
                  <a:lnTo>
                    <a:pt x="104" y="22"/>
                  </a:lnTo>
                  <a:lnTo>
                    <a:pt x="98" y="29"/>
                  </a:lnTo>
                  <a:lnTo>
                    <a:pt x="93" y="38"/>
                  </a:lnTo>
                  <a:lnTo>
                    <a:pt x="87" y="48"/>
                  </a:lnTo>
                  <a:lnTo>
                    <a:pt x="80" y="57"/>
                  </a:lnTo>
                  <a:lnTo>
                    <a:pt x="71" y="65"/>
                  </a:lnTo>
                  <a:lnTo>
                    <a:pt x="61" y="73"/>
                  </a:lnTo>
                  <a:lnTo>
                    <a:pt x="53" y="82"/>
                  </a:lnTo>
                  <a:lnTo>
                    <a:pt x="41" y="87"/>
                  </a:lnTo>
                  <a:lnTo>
                    <a:pt x="29" y="92"/>
                  </a:lnTo>
                  <a:lnTo>
                    <a:pt x="14" y="95"/>
                  </a:lnTo>
                  <a:lnTo>
                    <a:pt x="0" y="96"/>
                  </a:lnTo>
                  <a:lnTo>
                    <a:pt x="9" y="118"/>
                  </a:lnTo>
                  <a:close/>
                </a:path>
              </a:pathLst>
            </a:custGeom>
            <a:solidFill>
              <a:srgbClr val="63B8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0" name="Google Shape;440;p6"/>
            <p:cNvSpPr/>
            <p:nvPr/>
          </p:nvSpPr>
          <p:spPr>
            <a:xfrm>
              <a:off x="4183" y="2289"/>
              <a:ext cx="125" cy="118"/>
            </a:xfrm>
            <a:custGeom>
              <a:avLst/>
              <a:gdLst/>
              <a:ahLst/>
              <a:cxnLst/>
              <a:rect l="l" t="t" r="r" b="b"/>
              <a:pathLst>
                <a:path w="125" h="118" extrusionOk="0">
                  <a:moveTo>
                    <a:pt x="9" y="118"/>
                  </a:moveTo>
                  <a:lnTo>
                    <a:pt x="10" y="118"/>
                  </a:lnTo>
                  <a:lnTo>
                    <a:pt x="12" y="118"/>
                  </a:lnTo>
                  <a:lnTo>
                    <a:pt x="17" y="116"/>
                  </a:lnTo>
                  <a:lnTo>
                    <a:pt x="23" y="115"/>
                  </a:lnTo>
                  <a:lnTo>
                    <a:pt x="30" y="112"/>
                  </a:lnTo>
                  <a:lnTo>
                    <a:pt x="39" y="108"/>
                  </a:lnTo>
                  <a:lnTo>
                    <a:pt x="47" y="104"/>
                  </a:lnTo>
                  <a:lnTo>
                    <a:pt x="56" y="99"/>
                  </a:lnTo>
                  <a:lnTo>
                    <a:pt x="66" y="92"/>
                  </a:lnTo>
                  <a:lnTo>
                    <a:pt x="76" y="84"/>
                  </a:lnTo>
                  <a:lnTo>
                    <a:pt x="86" y="75"/>
                  </a:lnTo>
                  <a:lnTo>
                    <a:pt x="95" y="65"/>
                  </a:lnTo>
                  <a:lnTo>
                    <a:pt x="103" y="52"/>
                  </a:lnTo>
                  <a:lnTo>
                    <a:pt x="112" y="39"/>
                  </a:lnTo>
                  <a:lnTo>
                    <a:pt x="118" y="22"/>
                  </a:lnTo>
                  <a:lnTo>
                    <a:pt x="125" y="6"/>
                  </a:lnTo>
                  <a:lnTo>
                    <a:pt x="115" y="0"/>
                  </a:lnTo>
                  <a:lnTo>
                    <a:pt x="114" y="1"/>
                  </a:lnTo>
                  <a:lnTo>
                    <a:pt x="113" y="5"/>
                  </a:lnTo>
                  <a:lnTo>
                    <a:pt x="111" y="9"/>
                  </a:lnTo>
                  <a:lnTo>
                    <a:pt x="107" y="16"/>
                  </a:lnTo>
                  <a:lnTo>
                    <a:pt x="104" y="22"/>
                  </a:lnTo>
                  <a:lnTo>
                    <a:pt x="99" y="31"/>
                  </a:lnTo>
                  <a:lnTo>
                    <a:pt x="93" y="40"/>
                  </a:lnTo>
                  <a:lnTo>
                    <a:pt x="88" y="49"/>
                  </a:lnTo>
                  <a:lnTo>
                    <a:pt x="80" y="58"/>
                  </a:lnTo>
                  <a:lnTo>
                    <a:pt x="71" y="67"/>
                  </a:lnTo>
                  <a:lnTo>
                    <a:pt x="63" y="75"/>
                  </a:lnTo>
                  <a:lnTo>
                    <a:pt x="53" y="82"/>
                  </a:lnTo>
                  <a:lnTo>
                    <a:pt x="41" y="88"/>
                  </a:lnTo>
                  <a:lnTo>
                    <a:pt x="29" y="93"/>
                  </a:lnTo>
                  <a:lnTo>
                    <a:pt x="15" y="95"/>
                  </a:lnTo>
                  <a:lnTo>
                    <a:pt x="0" y="96"/>
                  </a:lnTo>
                  <a:lnTo>
                    <a:pt x="9" y="118"/>
                  </a:lnTo>
                  <a:close/>
                </a:path>
              </a:pathLst>
            </a:custGeom>
            <a:solidFill>
              <a:srgbClr val="63B8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1" name="Google Shape;441;p6"/>
            <p:cNvSpPr/>
            <p:nvPr/>
          </p:nvSpPr>
          <p:spPr>
            <a:xfrm>
              <a:off x="4165" y="2260"/>
              <a:ext cx="122" cy="118"/>
            </a:xfrm>
            <a:custGeom>
              <a:avLst/>
              <a:gdLst/>
              <a:ahLst/>
              <a:cxnLst/>
              <a:rect l="l" t="t" r="r" b="b"/>
              <a:pathLst>
                <a:path w="122" h="118" extrusionOk="0">
                  <a:moveTo>
                    <a:pt x="6" y="118"/>
                  </a:moveTo>
                  <a:lnTo>
                    <a:pt x="7" y="117"/>
                  </a:lnTo>
                  <a:lnTo>
                    <a:pt x="11" y="117"/>
                  </a:lnTo>
                  <a:lnTo>
                    <a:pt x="14" y="115"/>
                  </a:lnTo>
                  <a:lnTo>
                    <a:pt x="21" y="113"/>
                  </a:lnTo>
                  <a:lnTo>
                    <a:pt x="28" y="110"/>
                  </a:lnTo>
                  <a:lnTo>
                    <a:pt x="36" y="107"/>
                  </a:lnTo>
                  <a:lnTo>
                    <a:pt x="45" y="103"/>
                  </a:lnTo>
                  <a:lnTo>
                    <a:pt x="54" y="98"/>
                  </a:lnTo>
                  <a:lnTo>
                    <a:pt x="64" y="90"/>
                  </a:lnTo>
                  <a:lnTo>
                    <a:pt x="74" y="83"/>
                  </a:lnTo>
                  <a:lnTo>
                    <a:pt x="83" y="73"/>
                  </a:lnTo>
                  <a:lnTo>
                    <a:pt x="93" y="63"/>
                  </a:lnTo>
                  <a:lnTo>
                    <a:pt x="101" y="51"/>
                  </a:lnTo>
                  <a:lnTo>
                    <a:pt x="109" y="37"/>
                  </a:lnTo>
                  <a:lnTo>
                    <a:pt x="117" y="22"/>
                  </a:lnTo>
                  <a:lnTo>
                    <a:pt x="122" y="4"/>
                  </a:lnTo>
                  <a:lnTo>
                    <a:pt x="112" y="0"/>
                  </a:lnTo>
                  <a:lnTo>
                    <a:pt x="111" y="1"/>
                  </a:lnTo>
                  <a:lnTo>
                    <a:pt x="111" y="3"/>
                  </a:lnTo>
                  <a:lnTo>
                    <a:pt x="109" y="9"/>
                  </a:lnTo>
                  <a:lnTo>
                    <a:pt x="106" y="15"/>
                  </a:lnTo>
                  <a:lnTo>
                    <a:pt x="101" y="22"/>
                  </a:lnTo>
                  <a:lnTo>
                    <a:pt x="97" y="30"/>
                  </a:lnTo>
                  <a:lnTo>
                    <a:pt x="92" y="38"/>
                  </a:lnTo>
                  <a:lnTo>
                    <a:pt x="86" y="48"/>
                  </a:lnTo>
                  <a:lnTo>
                    <a:pt x="77" y="57"/>
                  </a:lnTo>
                  <a:lnTo>
                    <a:pt x="70" y="65"/>
                  </a:lnTo>
                  <a:lnTo>
                    <a:pt x="60" y="73"/>
                  </a:lnTo>
                  <a:lnTo>
                    <a:pt x="50" y="81"/>
                  </a:lnTo>
                  <a:lnTo>
                    <a:pt x="39" y="87"/>
                  </a:lnTo>
                  <a:lnTo>
                    <a:pt x="27" y="92"/>
                  </a:lnTo>
                  <a:lnTo>
                    <a:pt x="13" y="95"/>
                  </a:lnTo>
                  <a:lnTo>
                    <a:pt x="0" y="96"/>
                  </a:lnTo>
                  <a:lnTo>
                    <a:pt x="6" y="118"/>
                  </a:lnTo>
                  <a:close/>
                </a:path>
              </a:pathLst>
            </a:custGeom>
            <a:solidFill>
              <a:srgbClr val="63B86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2" name="Google Shape;442;p6"/>
            <p:cNvSpPr/>
            <p:nvPr/>
          </p:nvSpPr>
          <p:spPr>
            <a:xfrm>
              <a:off x="3966" y="2385"/>
              <a:ext cx="154" cy="70"/>
            </a:xfrm>
            <a:custGeom>
              <a:avLst/>
              <a:gdLst/>
              <a:ahLst/>
              <a:cxnLst/>
              <a:rect l="l" t="t" r="r" b="b"/>
              <a:pathLst>
                <a:path w="154" h="70" extrusionOk="0">
                  <a:moveTo>
                    <a:pt x="0" y="18"/>
                  </a:moveTo>
                  <a:lnTo>
                    <a:pt x="0" y="18"/>
                  </a:lnTo>
                  <a:lnTo>
                    <a:pt x="2" y="20"/>
                  </a:lnTo>
                  <a:lnTo>
                    <a:pt x="4" y="23"/>
                  </a:lnTo>
                  <a:lnTo>
                    <a:pt x="10" y="29"/>
                  </a:lnTo>
                  <a:lnTo>
                    <a:pt x="14" y="33"/>
                  </a:lnTo>
                  <a:lnTo>
                    <a:pt x="22" y="39"/>
                  </a:lnTo>
                  <a:lnTo>
                    <a:pt x="30" y="44"/>
                  </a:lnTo>
                  <a:lnTo>
                    <a:pt x="39" y="51"/>
                  </a:lnTo>
                  <a:lnTo>
                    <a:pt x="49" y="55"/>
                  </a:lnTo>
                  <a:lnTo>
                    <a:pt x="60" y="61"/>
                  </a:lnTo>
                  <a:lnTo>
                    <a:pt x="73" y="64"/>
                  </a:lnTo>
                  <a:lnTo>
                    <a:pt x="86" y="68"/>
                  </a:lnTo>
                  <a:lnTo>
                    <a:pt x="102" y="69"/>
                  </a:lnTo>
                  <a:lnTo>
                    <a:pt x="118" y="70"/>
                  </a:lnTo>
                  <a:lnTo>
                    <a:pt x="135" y="68"/>
                  </a:lnTo>
                  <a:lnTo>
                    <a:pt x="154" y="66"/>
                  </a:lnTo>
                  <a:lnTo>
                    <a:pt x="154" y="55"/>
                  </a:lnTo>
                  <a:lnTo>
                    <a:pt x="153" y="55"/>
                  </a:lnTo>
                  <a:lnTo>
                    <a:pt x="149" y="56"/>
                  </a:lnTo>
                  <a:lnTo>
                    <a:pt x="143" y="56"/>
                  </a:lnTo>
                  <a:lnTo>
                    <a:pt x="137" y="57"/>
                  </a:lnTo>
                  <a:lnTo>
                    <a:pt x="128" y="56"/>
                  </a:lnTo>
                  <a:lnTo>
                    <a:pt x="119" y="56"/>
                  </a:lnTo>
                  <a:lnTo>
                    <a:pt x="108" y="55"/>
                  </a:lnTo>
                  <a:lnTo>
                    <a:pt x="97" y="54"/>
                  </a:lnTo>
                  <a:lnTo>
                    <a:pt x="85" y="52"/>
                  </a:lnTo>
                  <a:lnTo>
                    <a:pt x="73" y="49"/>
                  </a:lnTo>
                  <a:lnTo>
                    <a:pt x="62" y="44"/>
                  </a:lnTo>
                  <a:lnTo>
                    <a:pt x="50" y="39"/>
                  </a:lnTo>
                  <a:lnTo>
                    <a:pt x="39" y="31"/>
                  </a:lnTo>
                  <a:lnTo>
                    <a:pt x="31" y="23"/>
                  </a:lnTo>
                  <a:lnTo>
                    <a:pt x="21" y="12"/>
                  </a:lnTo>
                  <a:lnTo>
                    <a:pt x="14" y="0"/>
                  </a:lnTo>
                  <a:lnTo>
                    <a:pt x="0" y="18"/>
                  </a:lnTo>
                  <a:close/>
                </a:path>
              </a:pathLst>
            </a:custGeom>
            <a:solidFill>
              <a:srgbClr val="85D18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3" name="Google Shape;443;p6"/>
            <p:cNvSpPr/>
            <p:nvPr/>
          </p:nvSpPr>
          <p:spPr>
            <a:xfrm>
              <a:off x="3982" y="2354"/>
              <a:ext cx="154" cy="69"/>
            </a:xfrm>
            <a:custGeom>
              <a:avLst/>
              <a:gdLst/>
              <a:ahLst/>
              <a:cxnLst/>
              <a:rect l="l" t="t" r="r" b="b"/>
              <a:pathLst>
                <a:path w="154" h="69" extrusionOk="0">
                  <a:moveTo>
                    <a:pt x="0" y="16"/>
                  </a:moveTo>
                  <a:lnTo>
                    <a:pt x="2" y="16"/>
                  </a:lnTo>
                  <a:lnTo>
                    <a:pt x="3" y="19"/>
                  </a:lnTo>
                  <a:lnTo>
                    <a:pt x="6" y="23"/>
                  </a:lnTo>
                  <a:lnTo>
                    <a:pt x="10" y="27"/>
                  </a:lnTo>
                  <a:lnTo>
                    <a:pt x="16" y="31"/>
                  </a:lnTo>
                  <a:lnTo>
                    <a:pt x="23" y="37"/>
                  </a:lnTo>
                  <a:lnTo>
                    <a:pt x="31" y="42"/>
                  </a:lnTo>
                  <a:lnTo>
                    <a:pt x="40" y="49"/>
                  </a:lnTo>
                  <a:lnTo>
                    <a:pt x="51" y="54"/>
                  </a:lnTo>
                  <a:lnTo>
                    <a:pt x="62" y="60"/>
                  </a:lnTo>
                  <a:lnTo>
                    <a:pt x="75" y="63"/>
                  </a:lnTo>
                  <a:lnTo>
                    <a:pt x="89" y="66"/>
                  </a:lnTo>
                  <a:lnTo>
                    <a:pt x="103" y="69"/>
                  </a:lnTo>
                  <a:lnTo>
                    <a:pt x="119" y="69"/>
                  </a:lnTo>
                  <a:lnTo>
                    <a:pt x="136" y="67"/>
                  </a:lnTo>
                  <a:lnTo>
                    <a:pt x="154" y="64"/>
                  </a:lnTo>
                  <a:lnTo>
                    <a:pt x="154" y="54"/>
                  </a:lnTo>
                  <a:lnTo>
                    <a:pt x="153" y="54"/>
                  </a:lnTo>
                  <a:lnTo>
                    <a:pt x="150" y="55"/>
                  </a:lnTo>
                  <a:lnTo>
                    <a:pt x="145" y="55"/>
                  </a:lnTo>
                  <a:lnTo>
                    <a:pt x="138" y="55"/>
                  </a:lnTo>
                  <a:lnTo>
                    <a:pt x="129" y="55"/>
                  </a:lnTo>
                  <a:lnTo>
                    <a:pt x="119" y="55"/>
                  </a:lnTo>
                  <a:lnTo>
                    <a:pt x="109" y="54"/>
                  </a:lnTo>
                  <a:lnTo>
                    <a:pt x="99" y="53"/>
                  </a:lnTo>
                  <a:lnTo>
                    <a:pt x="87" y="50"/>
                  </a:lnTo>
                  <a:lnTo>
                    <a:pt x="75" y="48"/>
                  </a:lnTo>
                  <a:lnTo>
                    <a:pt x="63" y="43"/>
                  </a:lnTo>
                  <a:lnTo>
                    <a:pt x="52" y="38"/>
                  </a:lnTo>
                  <a:lnTo>
                    <a:pt x="41" y="30"/>
                  </a:lnTo>
                  <a:lnTo>
                    <a:pt x="31" y="23"/>
                  </a:lnTo>
                  <a:lnTo>
                    <a:pt x="22" y="12"/>
                  </a:lnTo>
                  <a:lnTo>
                    <a:pt x="15" y="0"/>
                  </a:lnTo>
                  <a:lnTo>
                    <a:pt x="0" y="16"/>
                  </a:lnTo>
                  <a:close/>
                </a:path>
              </a:pathLst>
            </a:custGeom>
            <a:solidFill>
              <a:srgbClr val="85D18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4" name="Google Shape;444;p6"/>
            <p:cNvSpPr/>
            <p:nvPr/>
          </p:nvSpPr>
          <p:spPr>
            <a:xfrm>
              <a:off x="4000" y="2321"/>
              <a:ext cx="153" cy="70"/>
            </a:xfrm>
            <a:custGeom>
              <a:avLst/>
              <a:gdLst/>
              <a:ahLst/>
              <a:cxnLst/>
              <a:rect l="l" t="t" r="r" b="b"/>
              <a:pathLst>
                <a:path w="153" h="70" extrusionOk="0">
                  <a:moveTo>
                    <a:pt x="0" y="16"/>
                  </a:moveTo>
                  <a:lnTo>
                    <a:pt x="0" y="17"/>
                  </a:lnTo>
                  <a:lnTo>
                    <a:pt x="2" y="20"/>
                  </a:lnTo>
                  <a:lnTo>
                    <a:pt x="4" y="23"/>
                  </a:lnTo>
                  <a:lnTo>
                    <a:pt x="9" y="27"/>
                  </a:lnTo>
                  <a:lnTo>
                    <a:pt x="14" y="32"/>
                  </a:lnTo>
                  <a:lnTo>
                    <a:pt x="22" y="37"/>
                  </a:lnTo>
                  <a:lnTo>
                    <a:pt x="29" y="44"/>
                  </a:lnTo>
                  <a:lnTo>
                    <a:pt x="39" y="49"/>
                  </a:lnTo>
                  <a:lnTo>
                    <a:pt x="49" y="55"/>
                  </a:lnTo>
                  <a:lnTo>
                    <a:pt x="60" y="60"/>
                  </a:lnTo>
                  <a:lnTo>
                    <a:pt x="73" y="64"/>
                  </a:lnTo>
                  <a:lnTo>
                    <a:pt x="87" y="68"/>
                  </a:lnTo>
                  <a:lnTo>
                    <a:pt x="101" y="70"/>
                  </a:lnTo>
                  <a:lnTo>
                    <a:pt x="118" y="70"/>
                  </a:lnTo>
                  <a:lnTo>
                    <a:pt x="134" y="69"/>
                  </a:lnTo>
                  <a:lnTo>
                    <a:pt x="153" y="67"/>
                  </a:lnTo>
                  <a:lnTo>
                    <a:pt x="153" y="56"/>
                  </a:lnTo>
                  <a:lnTo>
                    <a:pt x="152" y="56"/>
                  </a:lnTo>
                  <a:lnTo>
                    <a:pt x="148" y="56"/>
                  </a:lnTo>
                  <a:lnTo>
                    <a:pt x="143" y="56"/>
                  </a:lnTo>
                  <a:lnTo>
                    <a:pt x="136" y="57"/>
                  </a:lnTo>
                  <a:lnTo>
                    <a:pt x="128" y="56"/>
                  </a:lnTo>
                  <a:lnTo>
                    <a:pt x="119" y="56"/>
                  </a:lnTo>
                  <a:lnTo>
                    <a:pt x="108" y="56"/>
                  </a:lnTo>
                  <a:lnTo>
                    <a:pt x="97" y="55"/>
                  </a:lnTo>
                  <a:lnTo>
                    <a:pt x="85" y="51"/>
                  </a:lnTo>
                  <a:lnTo>
                    <a:pt x="74" y="49"/>
                  </a:lnTo>
                  <a:lnTo>
                    <a:pt x="62" y="44"/>
                  </a:lnTo>
                  <a:lnTo>
                    <a:pt x="51" y="38"/>
                  </a:lnTo>
                  <a:lnTo>
                    <a:pt x="40" y="32"/>
                  </a:lnTo>
                  <a:lnTo>
                    <a:pt x="30" y="23"/>
                  </a:lnTo>
                  <a:lnTo>
                    <a:pt x="22" y="12"/>
                  </a:lnTo>
                  <a:lnTo>
                    <a:pt x="14" y="0"/>
                  </a:lnTo>
                  <a:lnTo>
                    <a:pt x="0" y="16"/>
                  </a:lnTo>
                  <a:close/>
                </a:path>
              </a:pathLst>
            </a:custGeom>
            <a:solidFill>
              <a:srgbClr val="85D18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5" name="Google Shape;445;p6"/>
            <p:cNvSpPr/>
            <p:nvPr/>
          </p:nvSpPr>
          <p:spPr>
            <a:xfrm>
              <a:off x="4052" y="2507"/>
              <a:ext cx="28" cy="26"/>
            </a:xfrm>
            <a:custGeom>
              <a:avLst/>
              <a:gdLst/>
              <a:ahLst/>
              <a:cxnLst/>
              <a:rect l="l" t="t" r="r" b="b"/>
              <a:pathLst>
                <a:path w="28" h="26" extrusionOk="0">
                  <a:moveTo>
                    <a:pt x="13" y="26"/>
                  </a:moveTo>
                  <a:lnTo>
                    <a:pt x="17" y="26"/>
                  </a:lnTo>
                  <a:lnTo>
                    <a:pt x="19" y="25"/>
                  </a:lnTo>
                  <a:lnTo>
                    <a:pt x="21" y="24"/>
                  </a:lnTo>
                  <a:lnTo>
                    <a:pt x="23" y="22"/>
                  </a:lnTo>
                  <a:lnTo>
                    <a:pt x="24" y="19"/>
                  </a:lnTo>
                  <a:lnTo>
                    <a:pt x="25" y="18"/>
                  </a:lnTo>
                  <a:lnTo>
                    <a:pt x="27" y="15"/>
                  </a:lnTo>
                  <a:lnTo>
                    <a:pt x="28" y="13"/>
                  </a:lnTo>
                  <a:lnTo>
                    <a:pt x="27" y="11"/>
                  </a:lnTo>
                  <a:lnTo>
                    <a:pt x="25" y="7"/>
                  </a:lnTo>
                  <a:lnTo>
                    <a:pt x="24" y="4"/>
                  </a:lnTo>
                  <a:lnTo>
                    <a:pt x="23" y="3"/>
                  </a:lnTo>
                  <a:lnTo>
                    <a:pt x="21" y="2"/>
                  </a:lnTo>
                  <a:lnTo>
                    <a:pt x="19" y="1"/>
                  </a:lnTo>
                  <a:lnTo>
                    <a:pt x="17" y="0"/>
                  </a:lnTo>
                  <a:lnTo>
                    <a:pt x="13" y="0"/>
                  </a:lnTo>
                  <a:lnTo>
                    <a:pt x="11" y="0"/>
                  </a:lnTo>
                  <a:lnTo>
                    <a:pt x="8" y="1"/>
                  </a:lnTo>
                  <a:lnTo>
                    <a:pt x="6" y="2"/>
                  </a:lnTo>
                  <a:lnTo>
                    <a:pt x="5" y="3"/>
                  </a:lnTo>
                  <a:lnTo>
                    <a:pt x="2" y="4"/>
                  </a:lnTo>
                  <a:lnTo>
                    <a:pt x="1" y="7"/>
                  </a:lnTo>
                  <a:lnTo>
                    <a:pt x="0" y="11"/>
                  </a:lnTo>
                  <a:lnTo>
                    <a:pt x="0" y="13"/>
                  </a:lnTo>
                  <a:lnTo>
                    <a:pt x="0" y="15"/>
                  </a:lnTo>
                  <a:lnTo>
                    <a:pt x="1" y="18"/>
                  </a:lnTo>
                  <a:lnTo>
                    <a:pt x="2" y="19"/>
                  </a:lnTo>
                  <a:lnTo>
                    <a:pt x="5" y="22"/>
                  </a:lnTo>
                  <a:lnTo>
                    <a:pt x="6" y="24"/>
                  </a:lnTo>
                  <a:lnTo>
                    <a:pt x="8" y="25"/>
                  </a:lnTo>
                  <a:lnTo>
                    <a:pt x="11" y="26"/>
                  </a:lnTo>
                  <a:lnTo>
                    <a:pt x="13" y="26"/>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6" name="Google Shape;446;p6"/>
            <p:cNvSpPr/>
            <p:nvPr/>
          </p:nvSpPr>
          <p:spPr>
            <a:xfrm>
              <a:off x="4048" y="2549"/>
              <a:ext cx="29" cy="31"/>
            </a:xfrm>
            <a:custGeom>
              <a:avLst/>
              <a:gdLst/>
              <a:ahLst/>
              <a:cxnLst/>
              <a:rect l="l" t="t" r="r" b="b"/>
              <a:pathLst>
                <a:path w="29" h="31" extrusionOk="0">
                  <a:moveTo>
                    <a:pt x="15" y="31"/>
                  </a:moveTo>
                  <a:lnTo>
                    <a:pt x="19" y="31"/>
                  </a:lnTo>
                  <a:lnTo>
                    <a:pt x="21" y="30"/>
                  </a:lnTo>
                  <a:lnTo>
                    <a:pt x="23" y="28"/>
                  </a:lnTo>
                  <a:lnTo>
                    <a:pt x="26" y="26"/>
                  </a:lnTo>
                  <a:lnTo>
                    <a:pt x="27" y="23"/>
                  </a:lnTo>
                  <a:lnTo>
                    <a:pt x="28" y="21"/>
                  </a:lnTo>
                  <a:lnTo>
                    <a:pt x="29" y="19"/>
                  </a:lnTo>
                  <a:lnTo>
                    <a:pt x="29" y="17"/>
                  </a:lnTo>
                  <a:lnTo>
                    <a:pt x="29" y="13"/>
                  </a:lnTo>
                  <a:lnTo>
                    <a:pt x="28" y="10"/>
                  </a:lnTo>
                  <a:lnTo>
                    <a:pt x="27" y="7"/>
                  </a:lnTo>
                  <a:lnTo>
                    <a:pt x="26" y="6"/>
                  </a:lnTo>
                  <a:lnTo>
                    <a:pt x="23" y="2"/>
                  </a:lnTo>
                  <a:lnTo>
                    <a:pt x="21" y="1"/>
                  </a:lnTo>
                  <a:lnTo>
                    <a:pt x="19" y="0"/>
                  </a:lnTo>
                  <a:lnTo>
                    <a:pt x="15" y="0"/>
                  </a:lnTo>
                  <a:lnTo>
                    <a:pt x="12" y="0"/>
                  </a:lnTo>
                  <a:lnTo>
                    <a:pt x="9" y="1"/>
                  </a:lnTo>
                  <a:lnTo>
                    <a:pt x="5" y="2"/>
                  </a:lnTo>
                  <a:lnTo>
                    <a:pt x="4" y="6"/>
                  </a:lnTo>
                  <a:lnTo>
                    <a:pt x="2" y="7"/>
                  </a:lnTo>
                  <a:lnTo>
                    <a:pt x="0" y="10"/>
                  </a:lnTo>
                  <a:lnTo>
                    <a:pt x="0" y="13"/>
                  </a:lnTo>
                  <a:lnTo>
                    <a:pt x="0" y="17"/>
                  </a:lnTo>
                  <a:lnTo>
                    <a:pt x="0" y="19"/>
                  </a:lnTo>
                  <a:lnTo>
                    <a:pt x="0" y="21"/>
                  </a:lnTo>
                  <a:lnTo>
                    <a:pt x="2" y="23"/>
                  </a:lnTo>
                  <a:lnTo>
                    <a:pt x="4" y="26"/>
                  </a:lnTo>
                  <a:lnTo>
                    <a:pt x="5" y="28"/>
                  </a:lnTo>
                  <a:lnTo>
                    <a:pt x="9" y="30"/>
                  </a:lnTo>
                  <a:lnTo>
                    <a:pt x="12" y="31"/>
                  </a:lnTo>
                  <a:lnTo>
                    <a:pt x="15" y="31"/>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7" name="Google Shape;447;p6"/>
            <p:cNvSpPr/>
            <p:nvPr/>
          </p:nvSpPr>
          <p:spPr>
            <a:xfrm>
              <a:off x="4045" y="2594"/>
              <a:ext cx="32" cy="32"/>
            </a:xfrm>
            <a:custGeom>
              <a:avLst/>
              <a:gdLst/>
              <a:ahLst/>
              <a:cxnLst/>
              <a:rect l="l" t="t" r="r" b="b"/>
              <a:pathLst>
                <a:path w="32" h="32" extrusionOk="0">
                  <a:moveTo>
                    <a:pt x="17" y="32"/>
                  </a:moveTo>
                  <a:lnTo>
                    <a:pt x="20" y="32"/>
                  </a:lnTo>
                  <a:lnTo>
                    <a:pt x="23" y="31"/>
                  </a:lnTo>
                  <a:lnTo>
                    <a:pt x="25" y="28"/>
                  </a:lnTo>
                  <a:lnTo>
                    <a:pt x="28" y="26"/>
                  </a:lnTo>
                  <a:lnTo>
                    <a:pt x="29" y="24"/>
                  </a:lnTo>
                  <a:lnTo>
                    <a:pt x="31" y="22"/>
                  </a:lnTo>
                  <a:lnTo>
                    <a:pt x="32" y="19"/>
                  </a:lnTo>
                  <a:lnTo>
                    <a:pt x="32" y="16"/>
                  </a:lnTo>
                  <a:lnTo>
                    <a:pt x="32" y="12"/>
                  </a:lnTo>
                  <a:lnTo>
                    <a:pt x="31" y="10"/>
                  </a:lnTo>
                  <a:lnTo>
                    <a:pt x="29" y="7"/>
                  </a:lnTo>
                  <a:lnTo>
                    <a:pt x="28" y="4"/>
                  </a:lnTo>
                  <a:lnTo>
                    <a:pt x="25" y="2"/>
                  </a:lnTo>
                  <a:lnTo>
                    <a:pt x="23" y="1"/>
                  </a:lnTo>
                  <a:lnTo>
                    <a:pt x="20" y="0"/>
                  </a:lnTo>
                  <a:lnTo>
                    <a:pt x="17" y="0"/>
                  </a:lnTo>
                  <a:lnTo>
                    <a:pt x="13" y="0"/>
                  </a:lnTo>
                  <a:lnTo>
                    <a:pt x="11" y="1"/>
                  </a:lnTo>
                  <a:lnTo>
                    <a:pt x="7" y="2"/>
                  </a:lnTo>
                  <a:lnTo>
                    <a:pt x="5" y="4"/>
                  </a:lnTo>
                  <a:lnTo>
                    <a:pt x="3" y="7"/>
                  </a:lnTo>
                  <a:lnTo>
                    <a:pt x="1" y="10"/>
                  </a:lnTo>
                  <a:lnTo>
                    <a:pt x="0" y="12"/>
                  </a:lnTo>
                  <a:lnTo>
                    <a:pt x="0" y="16"/>
                  </a:lnTo>
                  <a:lnTo>
                    <a:pt x="0" y="19"/>
                  </a:lnTo>
                  <a:lnTo>
                    <a:pt x="1" y="22"/>
                  </a:lnTo>
                  <a:lnTo>
                    <a:pt x="3" y="24"/>
                  </a:lnTo>
                  <a:lnTo>
                    <a:pt x="5" y="26"/>
                  </a:lnTo>
                  <a:lnTo>
                    <a:pt x="7" y="28"/>
                  </a:lnTo>
                  <a:lnTo>
                    <a:pt x="11" y="31"/>
                  </a:lnTo>
                  <a:lnTo>
                    <a:pt x="13" y="32"/>
                  </a:lnTo>
                  <a:lnTo>
                    <a:pt x="17" y="32"/>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8" name="Google Shape;448;p6"/>
            <p:cNvSpPr/>
            <p:nvPr/>
          </p:nvSpPr>
          <p:spPr>
            <a:xfrm>
              <a:off x="4052" y="2640"/>
              <a:ext cx="33" cy="33"/>
            </a:xfrm>
            <a:custGeom>
              <a:avLst/>
              <a:gdLst/>
              <a:ahLst/>
              <a:cxnLst/>
              <a:rect l="l" t="t" r="r" b="b"/>
              <a:pathLst>
                <a:path w="33" h="33" extrusionOk="0">
                  <a:moveTo>
                    <a:pt x="17" y="33"/>
                  </a:moveTo>
                  <a:lnTo>
                    <a:pt x="19" y="32"/>
                  </a:lnTo>
                  <a:lnTo>
                    <a:pt x="22" y="32"/>
                  </a:lnTo>
                  <a:lnTo>
                    <a:pt x="25" y="29"/>
                  </a:lnTo>
                  <a:lnTo>
                    <a:pt x="28" y="27"/>
                  </a:lnTo>
                  <a:lnTo>
                    <a:pt x="30" y="25"/>
                  </a:lnTo>
                  <a:lnTo>
                    <a:pt x="32" y="23"/>
                  </a:lnTo>
                  <a:lnTo>
                    <a:pt x="33" y="20"/>
                  </a:lnTo>
                  <a:lnTo>
                    <a:pt x="33" y="17"/>
                  </a:lnTo>
                  <a:lnTo>
                    <a:pt x="33" y="13"/>
                  </a:lnTo>
                  <a:lnTo>
                    <a:pt x="32" y="10"/>
                  </a:lnTo>
                  <a:lnTo>
                    <a:pt x="30" y="6"/>
                  </a:lnTo>
                  <a:lnTo>
                    <a:pt x="28" y="4"/>
                  </a:lnTo>
                  <a:lnTo>
                    <a:pt x="25" y="2"/>
                  </a:lnTo>
                  <a:lnTo>
                    <a:pt x="22" y="1"/>
                  </a:lnTo>
                  <a:lnTo>
                    <a:pt x="19" y="0"/>
                  </a:lnTo>
                  <a:lnTo>
                    <a:pt x="17" y="0"/>
                  </a:lnTo>
                  <a:lnTo>
                    <a:pt x="13" y="0"/>
                  </a:lnTo>
                  <a:lnTo>
                    <a:pt x="10" y="1"/>
                  </a:lnTo>
                  <a:lnTo>
                    <a:pt x="7" y="2"/>
                  </a:lnTo>
                  <a:lnTo>
                    <a:pt x="5" y="4"/>
                  </a:lnTo>
                  <a:lnTo>
                    <a:pt x="2" y="6"/>
                  </a:lnTo>
                  <a:lnTo>
                    <a:pt x="1" y="10"/>
                  </a:lnTo>
                  <a:lnTo>
                    <a:pt x="0" y="13"/>
                  </a:lnTo>
                  <a:lnTo>
                    <a:pt x="0" y="17"/>
                  </a:lnTo>
                  <a:lnTo>
                    <a:pt x="0" y="20"/>
                  </a:lnTo>
                  <a:lnTo>
                    <a:pt x="1" y="23"/>
                  </a:lnTo>
                  <a:lnTo>
                    <a:pt x="2" y="25"/>
                  </a:lnTo>
                  <a:lnTo>
                    <a:pt x="5" y="27"/>
                  </a:lnTo>
                  <a:lnTo>
                    <a:pt x="7" y="29"/>
                  </a:lnTo>
                  <a:lnTo>
                    <a:pt x="10" y="32"/>
                  </a:lnTo>
                  <a:lnTo>
                    <a:pt x="13" y="32"/>
                  </a:lnTo>
                  <a:lnTo>
                    <a:pt x="17" y="3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9" name="Google Shape;449;p6"/>
            <p:cNvSpPr/>
            <p:nvPr/>
          </p:nvSpPr>
          <p:spPr>
            <a:xfrm>
              <a:off x="4057" y="2695"/>
              <a:ext cx="34" cy="31"/>
            </a:xfrm>
            <a:custGeom>
              <a:avLst/>
              <a:gdLst/>
              <a:ahLst/>
              <a:cxnLst/>
              <a:rect l="l" t="t" r="r" b="b"/>
              <a:pathLst>
                <a:path w="34" h="31" extrusionOk="0">
                  <a:moveTo>
                    <a:pt x="17" y="31"/>
                  </a:moveTo>
                  <a:lnTo>
                    <a:pt x="20" y="31"/>
                  </a:lnTo>
                  <a:lnTo>
                    <a:pt x="24" y="30"/>
                  </a:lnTo>
                  <a:lnTo>
                    <a:pt x="26" y="29"/>
                  </a:lnTo>
                  <a:lnTo>
                    <a:pt x="29" y="27"/>
                  </a:lnTo>
                  <a:lnTo>
                    <a:pt x="30" y="24"/>
                  </a:lnTo>
                  <a:lnTo>
                    <a:pt x="32" y="21"/>
                  </a:lnTo>
                  <a:lnTo>
                    <a:pt x="34" y="18"/>
                  </a:lnTo>
                  <a:lnTo>
                    <a:pt x="34" y="15"/>
                  </a:lnTo>
                  <a:lnTo>
                    <a:pt x="34" y="12"/>
                  </a:lnTo>
                  <a:lnTo>
                    <a:pt x="32" y="9"/>
                  </a:lnTo>
                  <a:lnTo>
                    <a:pt x="30" y="6"/>
                  </a:lnTo>
                  <a:lnTo>
                    <a:pt x="29" y="4"/>
                  </a:lnTo>
                  <a:lnTo>
                    <a:pt x="26" y="2"/>
                  </a:lnTo>
                  <a:lnTo>
                    <a:pt x="24" y="1"/>
                  </a:lnTo>
                  <a:lnTo>
                    <a:pt x="20" y="0"/>
                  </a:lnTo>
                  <a:lnTo>
                    <a:pt x="17" y="0"/>
                  </a:lnTo>
                  <a:lnTo>
                    <a:pt x="14" y="0"/>
                  </a:lnTo>
                  <a:lnTo>
                    <a:pt x="11" y="1"/>
                  </a:lnTo>
                  <a:lnTo>
                    <a:pt x="7" y="2"/>
                  </a:lnTo>
                  <a:lnTo>
                    <a:pt x="5" y="4"/>
                  </a:lnTo>
                  <a:lnTo>
                    <a:pt x="3" y="6"/>
                  </a:lnTo>
                  <a:lnTo>
                    <a:pt x="1" y="9"/>
                  </a:lnTo>
                  <a:lnTo>
                    <a:pt x="0" y="12"/>
                  </a:lnTo>
                  <a:lnTo>
                    <a:pt x="0" y="15"/>
                  </a:lnTo>
                  <a:lnTo>
                    <a:pt x="0" y="18"/>
                  </a:lnTo>
                  <a:lnTo>
                    <a:pt x="1" y="21"/>
                  </a:lnTo>
                  <a:lnTo>
                    <a:pt x="3" y="24"/>
                  </a:lnTo>
                  <a:lnTo>
                    <a:pt x="5" y="27"/>
                  </a:lnTo>
                  <a:lnTo>
                    <a:pt x="7" y="29"/>
                  </a:lnTo>
                  <a:lnTo>
                    <a:pt x="11" y="30"/>
                  </a:lnTo>
                  <a:lnTo>
                    <a:pt x="14" y="31"/>
                  </a:lnTo>
                  <a:lnTo>
                    <a:pt x="17" y="31"/>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0" name="Google Shape;450;p6"/>
            <p:cNvSpPr/>
            <p:nvPr/>
          </p:nvSpPr>
          <p:spPr>
            <a:xfrm>
              <a:off x="4118" y="2567"/>
              <a:ext cx="26" cy="25"/>
            </a:xfrm>
            <a:custGeom>
              <a:avLst/>
              <a:gdLst/>
              <a:ahLst/>
              <a:cxnLst/>
              <a:rect l="l" t="t" r="r" b="b"/>
              <a:pathLst>
                <a:path w="26" h="25" extrusionOk="0">
                  <a:moveTo>
                    <a:pt x="13" y="25"/>
                  </a:moveTo>
                  <a:lnTo>
                    <a:pt x="17" y="24"/>
                  </a:lnTo>
                  <a:lnTo>
                    <a:pt x="22" y="21"/>
                  </a:lnTo>
                  <a:lnTo>
                    <a:pt x="23" y="18"/>
                  </a:lnTo>
                  <a:lnTo>
                    <a:pt x="24" y="16"/>
                  </a:lnTo>
                  <a:lnTo>
                    <a:pt x="25" y="14"/>
                  </a:lnTo>
                  <a:lnTo>
                    <a:pt x="26" y="12"/>
                  </a:lnTo>
                  <a:lnTo>
                    <a:pt x="25" y="8"/>
                  </a:lnTo>
                  <a:lnTo>
                    <a:pt x="24" y="6"/>
                  </a:lnTo>
                  <a:lnTo>
                    <a:pt x="23" y="4"/>
                  </a:lnTo>
                  <a:lnTo>
                    <a:pt x="22" y="3"/>
                  </a:lnTo>
                  <a:lnTo>
                    <a:pt x="17" y="0"/>
                  </a:lnTo>
                  <a:lnTo>
                    <a:pt x="13" y="0"/>
                  </a:lnTo>
                  <a:lnTo>
                    <a:pt x="10" y="0"/>
                  </a:lnTo>
                  <a:lnTo>
                    <a:pt x="7" y="0"/>
                  </a:lnTo>
                  <a:lnTo>
                    <a:pt x="4" y="1"/>
                  </a:lnTo>
                  <a:lnTo>
                    <a:pt x="3" y="3"/>
                  </a:lnTo>
                  <a:lnTo>
                    <a:pt x="1" y="4"/>
                  </a:lnTo>
                  <a:lnTo>
                    <a:pt x="1" y="6"/>
                  </a:lnTo>
                  <a:lnTo>
                    <a:pt x="0" y="8"/>
                  </a:lnTo>
                  <a:lnTo>
                    <a:pt x="0" y="12"/>
                  </a:lnTo>
                  <a:lnTo>
                    <a:pt x="0" y="14"/>
                  </a:lnTo>
                  <a:lnTo>
                    <a:pt x="1" y="16"/>
                  </a:lnTo>
                  <a:lnTo>
                    <a:pt x="1" y="18"/>
                  </a:lnTo>
                  <a:lnTo>
                    <a:pt x="3" y="21"/>
                  </a:lnTo>
                  <a:lnTo>
                    <a:pt x="4" y="22"/>
                  </a:lnTo>
                  <a:lnTo>
                    <a:pt x="7" y="24"/>
                  </a:lnTo>
                  <a:lnTo>
                    <a:pt x="10" y="25"/>
                  </a:lnTo>
                  <a:lnTo>
                    <a:pt x="13" y="25"/>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1" name="Google Shape;451;p6"/>
            <p:cNvSpPr/>
            <p:nvPr/>
          </p:nvSpPr>
          <p:spPr>
            <a:xfrm>
              <a:off x="4123" y="2615"/>
              <a:ext cx="32" cy="33"/>
            </a:xfrm>
            <a:custGeom>
              <a:avLst/>
              <a:gdLst/>
              <a:ahLst/>
              <a:cxnLst/>
              <a:rect l="l" t="t" r="r" b="b"/>
              <a:pathLst>
                <a:path w="32" h="33" extrusionOk="0">
                  <a:moveTo>
                    <a:pt x="17" y="33"/>
                  </a:moveTo>
                  <a:lnTo>
                    <a:pt x="19" y="31"/>
                  </a:lnTo>
                  <a:lnTo>
                    <a:pt x="22" y="31"/>
                  </a:lnTo>
                  <a:lnTo>
                    <a:pt x="24" y="29"/>
                  </a:lnTo>
                  <a:lnTo>
                    <a:pt x="27" y="27"/>
                  </a:lnTo>
                  <a:lnTo>
                    <a:pt x="29" y="25"/>
                  </a:lnTo>
                  <a:lnTo>
                    <a:pt x="30" y="23"/>
                  </a:lnTo>
                  <a:lnTo>
                    <a:pt x="31" y="19"/>
                  </a:lnTo>
                  <a:lnTo>
                    <a:pt x="32" y="16"/>
                  </a:lnTo>
                  <a:lnTo>
                    <a:pt x="31" y="13"/>
                  </a:lnTo>
                  <a:lnTo>
                    <a:pt x="30" y="10"/>
                  </a:lnTo>
                  <a:lnTo>
                    <a:pt x="29" y="6"/>
                  </a:lnTo>
                  <a:lnTo>
                    <a:pt x="27" y="4"/>
                  </a:lnTo>
                  <a:lnTo>
                    <a:pt x="24" y="2"/>
                  </a:lnTo>
                  <a:lnTo>
                    <a:pt x="22" y="1"/>
                  </a:lnTo>
                  <a:lnTo>
                    <a:pt x="19" y="0"/>
                  </a:lnTo>
                  <a:lnTo>
                    <a:pt x="17" y="0"/>
                  </a:lnTo>
                  <a:lnTo>
                    <a:pt x="13" y="0"/>
                  </a:lnTo>
                  <a:lnTo>
                    <a:pt x="10" y="1"/>
                  </a:lnTo>
                  <a:lnTo>
                    <a:pt x="7" y="2"/>
                  </a:lnTo>
                  <a:lnTo>
                    <a:pt x="5" y="4"/>
                  </a:lnTo>
                  <a:lnTo>
                    <a:pt x="2" y="6"/>
                  </a:lnTo>
                  <a:lnTo>
                    <a:pt x="1" y="10"/>
                  </a:lnTo>
                  <a:lnTo>
                    <a:pt x="0" y="13"/>
                  </a:lnTo>
                  <a:lnTo>
                    <a:pt x="0" y="16"/>
                  </a:lnTo>
                  <a:lnTo>
                    <a:pt x="0" y="19"/>
                  </a:lnTo>
                  <a:lnTo>
                    <a:pt x="1" y="23"/>
                  </a:lnTo>
                  <a:lnTo>
                    <a:pt x="2" y="25"/>
                  </a:lnTo>
                  <a:lnTo>
                    <a:pt x="5" y="27"/>
                  </a:lnTo>
                  <a:lnTo>
                    <a:pt x="7" y="29"/>
                  </a:lnTo>
                  <a:lnTo>
                    <a:pt x="10" y="31"/>
                  </a:lnTo>
                  <a:lnTo>
                    <a:pt x="13" y="31"/>
                  </a:lnTo>
                  <a:lnTo>
                    <a:pt x="17" y="3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2" name="Google Shape;452;p6"/>
            <p:cNvSpPr/>
            <p:nvPr/>
          </p:nvSpPr>
          <p:spPr>
            <a:xfrm>
              <a:off x="4131" y="2658"/>
              <a:ext cx="34" cy="34"/>
            </a:xfrm>
            <a:custGeom>
              <a:avLst/>
              <a:gdLst/>
              <a:ahLst/>
              <a:cxnLst/>
              <a:rect l="l" t="t" r="r" b="b"/>
              <a:pathLst>
                <a:path w="34" h="34" extrusionOk="0">
                  <a:moveTo>
                    <a:pt x="16" y="34"/>
                  </a:moveTo>
                  <a:lnTo>
                    <a:pt x="20" y="33"/>
                  </a:lnTo>
                  <a:lnTo>
                    <a:pt x="23" y="32"/>
                  </a:lnTo>
                  <a:lnTo>
                    <a:pt x="25" y="31"/>
                  </a:lnTo>
                  <a:lnTo>
                    <a:pt x="28" y="29"/>
                  </a:lnTo>
                  <a:lnTo>
                    <a:pt x="31" y="26"/>
                  </a:lnTo>
                  <a:lnTo>
                    <a:pt x="32" y="23"/>
                  </a:lnTo>
                  <a:lnTo>
                    <a:pt x="33" y="20"/>
                  </a:lnTo>
                  <a:lnTo>
                    <a:pt x="34" y="17"/>
                  </a:lnTo>
                  <a:lnTo>
                    <a:pt x="33" y="13"/>
                  </a:lnTo>
                  <a:lnTo>
                    <a:pt x="32" y="10"/>
                  </a:lnTo>
                  <a:lnTo>
                    <a:pt x="31" y="7"/>
                  </a:lnTo>
                  <a:lnTo>
                    <a:pt x="28" y="5"/>
                  </a:lnTo>
                  <a:lnTo>
                    <a:pt x="25" y="3"/>
                  </a:lnTo>
                  <a:lnTo>
                    <a:pt x="23" y="2"/>
                  </a:lnTo>
                  <a:lnTo>
                    <a:pt x="20" y="0"/>
                  </a:lnTo>
                  <a:lnTo>
                    <a:pt x="16" y="0"/>
                  </a:lnTo>
                  <a:lnTo>
                    <a:pt x="12" y="0"/>
                  </a:lnTo>
                  <a:lnTo>
                    <a:pt x="10" y="2"/>
                  </a:lnTo>
                  <a:lnTo>
                    <a:pt x="6" y="3"/>
                  </a:lnTo>
                  <a:lnTo>
                    <a:pt x="4" y="5"/>
                  </a:lnTo>
                  <a:lnTo>
                    <a:pt x="2" y="7"/>
                  </a:lnTo>
                  <a:lnTo>
                    <a:pt x="1" y="10"/>
                  </a:lnTo>
                  <a:lnTo>
                    <a:pt x="0" y="13"/>
                  </a:lnTo>
                  <a:lnTo>
                    <a:pt x="0" y="17"/>
                  </a:lnTo>
                  <a:lnTo>
                    <a:pt x="0" y="20"/>
                  </a:lnTo>
                  <a:lnTo>
                    <a:pt x="1" y="23"/>
                  </a:lnTo>
                  <a:lnTo>
                    <a:pt x="2" y="26"/>
                  </a:lnTo>
                  <a:lnTo>
                    <a:pt x="4" y="29"/>
                  </a:lnTo>
                  <a:lnTo>
                    <a:pt x="6" y="31"/>
                  </a:lnTo>
                  <a:lnTo>
                    <a:pt x="10" y="32"/>
                  </a:lnTo>
                  <a:lnTo>
                    <a:pt x="12" y="33"/>
                  </a:lnTo>
                  <a:lnTo>
                    <a:pt x="16" y="3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3" name="Google Shape;453;p6"/>
            <p:cNvSpPr/>
            <p:nvPr/>
          </p:nvSpPr>
          <p:spPr>
            <a:xfrm>
              <a:off x="4134" y="2705"/>
              <a:ext cx="35" cy="34"/>
            </a:xfrm>
            <a:custGeom>
              <a:avLst/>
              <a:gdLst/>
              <a:ahLst/>
              <a:cxnLst/>
              <a:rect l="l" t="t" r="r" b="b"/>
              <a:pathLst>
                <a:path w="35" h="34" extrusionOk="0">
                  <a:moveTo>
                    <a:pt x="19" y="34"/>
                  </a:moveTo>
                  <a:lnTo>
                    <a:pt x="21" y="33"/>
                  </a:lnTo>
                  <a:lnTo>
                    <a:pt x="24" y="32"/>
                  </a:lnTo>
                  <a:lnTo>
                    <a:pt x="28" y="31"/>
                  </a:lnTo>
                  <a:lnTo>
                    <a:pt x="30" y="29"/>
                  </a:lnTo>
                  <a:lnTo>
                    <a:pt x="32" y="26"/>
                  </a:lnTo>
                  <a:lnTo>
                    <a:pt x="34" y="23"/>
                  </a:lnTo>
                  <a:lnTo>
                    <a:pt x="34" y="20"/>
                  </a:lnTo>
                  <a:lnTo>
                    <a:pt x="35" y="17"/>
                  </a:lnTo>
                  <a:lnTo>
                    <a:pt x="34" y="12"/>
                  </a:lnTo>
                  <a:lnTo>
                    <a:pt x="34" y="10"/>
                  </a:lnTo>
                  <a:lnTo>
                    <a:pt x="32" y="7"/>
                  </a:lnTo>
                  <a:lnTo>
                    <a:pt x="30" y="5"/>
                  </a:lnTo>
                  <a:lnTo>
                    <a:pt x="28" y="3"/>
                  </a:lnTo>
                  <a:lnTo>
                    <a:pt x="24" y="2"/>
                  </a:lnTo>
                  <a:lnTo>
                    <a:pt x="21" y="0"/>
                  </a:lnTo>
                  <a:lnTo>
                    <a:pt x="19" y="0"/>
                  </a:lnTo>
                  <a:lnTo>
                    <a:pt x="14" y="0"/>
                  </a:lnTo>
                  <a:lnTo>
                    <a:pt x="11" y="2"/>
                  </a:lnTo>
                  <a:lnTo>
                    <a:pt x="8" y="3"/>
                  </a:lnTo>
                  <a:lnTo>
                    <a:pt x="6" y="5"/>
                  </a:lnTo>
                  <a:lnTo>
                    <a:pt x="2" y="7"/>
                  </a:lnTo>
                  <a:lnTo>
                    <a:pt x="1" y="10"/>
                  </a:lnTo>
                  <a:lnTo>
                    <a:pt x="0" y="12"/>
                  </a:lnTo>
                  <a:lnTo>
                    <a:pt x="0" y="17"/>
                  </a:lnTo>
                  <a:lnTo>
                    <a:pt x="0" y="20"/>
                  </a:lnTo>
                  <a:lnTo>
                    <a:pt x="1" y="23"/>
                  </a:lnTo>
                  <a:lnTo>
                    <a:pt x="2" y="26"/>
                  </a:lnTo>
                  <a:lnTo>
                    <a:pt x="6" y="29"/>
                  </a:lnTo>
                  <a:lnTo>
                    <a:pt x="8" y="31"/>
                  </a:lnTo>
                  <a:lnTo>
                    <a:pt x="11" y="32"/>
                  </a:lnTo>
                  <a:lnTo>
                    <a:pt x="14" y="33"/>
                  </a:lnTo>
                  <a:lnTo>
                    <a:pt x="19" y="3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4" name="Google Shape;454;p6"/>
            <p:cNvSpPr/>
            <p:nvPr/>
          </p:nvSpPr>
          <p:spPr>
            <a:xfrm>
              <a:off x="4117" y="2523"/>
              <a:ext cx="26" cy="26"/>
            </a:xfrm>
            <a:custGeom>
              <a:avLst/>
              <a:gdLst/>
              <a:ahLst/>
              <a:cxnLst/>
              <a:rect l="l" t="t" r="r" b="b"/>
              <a:pathLst>
                <a:path w="26" h="26" extrusionOk="0">
                  <a:moveTo>
                    <a:pt x="13" y="26"/>
                  </a:moveTo>
                  <a:lnTo>
                    <a:pt x="15" y="26"/>
                  </a:lnTo>
                  <a:lnTo>
                    <a:pt x="17" y="25"/>
                  </a:lnTo>
                  <a:lnTo>
                    <a:pt x="19" y="24"/>
                  </a:lnTo>
                  <a:lnTo>
                    <a:pt x="22" y="23"/>
                  </a:lnTo>
                  <a:lnTo>
                    <a:pt x="25" y="19"/>
                  </a:lnTo>
                  <a:lnTo>
                    <a:pt x="26" y="13"/>
                  </a:lnTo>
                  <a:lnTo>
                    <a:pt x="25" y="11"/>
                  </a:lnTo>
                  <a:lnTo>
                    <a:pt x="25" y="8"/>
                  </a:lnTo>
                  <a:lnTo>
                    <a:pt x="23" y="6"/>
                  </a:lnTo>
                  <a:lnTo>
                    <a:pt x="22" y="4"/>
                  </a:lnTo>
                  <a:lnTo>
                    <a:pt x="19" y="2"/>
                  </a:lnTo>
                  <a:lnTo>
                    <a:pt x="17" y="1"/>
                  </a:lnTo>
                  <a:lnTo>
                    <a:pt x="15" y="0"/>
                  </a:lnTo>
                  <a:lnTo>
                    <a:pt x="13" y="0"/>
                  </a:lnTo>
                  <a:lnTo>
                    <a:pt x="10" y="0"/>
                  </a:lnTo>
                  <a:lnTo>
                    <a:pt x="7" y="1"/>
                  </a:lnTo>
                  <a:lnTo>
                    <a:pt x="4" y="2"/>
                  </a:lnTo>
                  <a:lnTo>
                    <a:pt x="3" y="4"/>
                  </a:lnTo>
                  <a:lnTo>
                    <a:pt x="1" y="6"/>
                  </a:lnTo>
                  <a:lnTo>
                    <a:pt x="0" y="8"/>
                  </a:lnTo>
                  <a:lnTo>
                    <a:pt x="0" y="11"/>
                  </a:lnTo>
                  <a:lnTo>
                    <a:pt x="0" y="13"/>
                  </a:lnTo>
                  <a:lnTo>
                    <a:pt x="0" y="19"/>
                  </a:lnTo>
                  <a:lnTo>
                    <a:pt x="3" y="23"/>
                  </a:lnTo>
                  <a:lnTo>
                    <a:pt x="4" y="24"/>
                  </a:lnTo>
                  <a:lnTo>
                    <a:pt x="7" y="25"/>
                  </a:lnTo>
                  <a:lnTo>
                    <a:pt x="10" y="26"/>
                  </a:lnTo>
                  <a:lnTo>
                    <a:pt x="13" y="26"/>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5" name="Google Shape;455;p6"/>
            <p:cNvSpPr/>
            <p:nvPr/>
          </p:nvSpPr>
          <p:spPr>
            <a:xfrm>
              <a:off x="4103" y="2206"/>
              <a:ext cx="19" cy="19"/>
            </a:xfrm>
            <a:custGeom>
              <a:avLst/>
              <a:gdLst/>
              <a:ahLst/>
              <a:cxnLst/>
              <a:rect l="l" t="t" r="r" b="b"/>
              <a:pathLst>
                <a:path w="19" h="19" extrusionOk="0">
                  <a:moveTo>
                    <a:pt x="9" y="19"/>
                  </a:moveTo>
                  <a:lnTo>
                    <a:pt x="13" y="18"/>
                  </a:lnTo>
                  <a:lnTo>
                    <a:pt x="16" y="16"/>
                  </a:lnTo>
                  <a:lnTo>
                    <a:pt x="18" y="12"/>
                  </a:lnTo>
                  <a:lnTo>
                    <a:pt x="19" y="9"/>
                  </a:lnTo>
                  <a:lnTo>
                    <a:pt x="18" y="5"/>
                  </a:lnTo>
                  <a:lnTo>
                    <a:pt x="16" y="3"/>
                  </a:lnTo>
                  <a:lnTo>
                    <a:pt x="13" y="0"/>
                  </a:lnTo>
                  <a:lnTo>
                    <a:pt x="9" y="0"/>
                  </a:lnTo>
                  <a:lnTo>
                    <a:pt x="6" y="0"/>
                  </a:lnTo>
                  <a:lnTo>
                    <a:pt x="3" y="3"/>
                  </a:lnTo>
                  <a:lnTo>
                    <a:pt x="1" y="5"/>
                  </a:lnTo>
                  <a:lnTo>
                    <a:pt x="0" y="9"/>
                  </a:lnTo>
                  <a:lnTo>
                    <a:pt x="1" y="12"/>
                  </a:lnTo>
                  <a:lnTo>
                    <a:pt x="3" y="16"/>
                  </a:lnTo>
                  <a:lnTo>
                    <a:pt x="6" y="18"/>
                  </a:lnTo>
                  <a:lnTo>
                    <a:pt x="9" y="19"/>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6" name="Google Shape;456;p6"/>
            <p:cNvSpPr/>
            <p:nvPr/>
          </p:nvSpPr>
          <p:spPr>
            <a:xfrm>
              <a:off x="4099" y="2238"/>
              <a:ext cx="22" cy="22"/>
            </a:xfrm>
            <a:custGeom>
              <a:avLst/>
              <a:gdLst/>
              <a:ahLst/>
              <a:cxnLst/>
              <a:rect l="l" t="t" r="r" b="b"/>
              <a:pathLst>
                <a:path w="22" h="22" extrusionOk="0">
                  <a:moveTo>
                    <a:pt x="11" y="22"/>
                  </a:moveTo>
                  <a:lnTo>
                    <a:pt x="14" y="20"/>
                  </a:lnTo>
                  <a:lnTo>
                    <a:pt x="19" y="17"/>
                  </a:lnTo>
                  <a:lnTo>
                    <a:pt x="21" y="14"/>
                  </a:lnTo>
                  <a:lnTo>
                    <a:pt x="22" y="11"/>
                  </a:lnTo>
                  <a:lnTo>
                    <a:pt x="21" y="5"/>
                  </a:lnTo>
                  <a:lnTo>
                    <a:pt x="19" y="3"/>
                  </a:lnTo>
                  <a:lnTo>
                    <a:pt x="14" y="0"/>
                  </a:lnTo>
                  <a:lnTo>
                    <a:pt x="11" y="0"/>
                  </a:lnTo>
                  <a:lnTo>
                    <a:pt x="7" y="0"/>
                  </a:lnTo>
                  <a:lnTo>
                    <a:pt x="4" y="3"/>
                  </a:lnTo>
                  <a:lnTo>
                    <a:pt x="0" y="5"/>
                  </a:lnTo>
                  <a:lnTo>
                    <a:pt x="0" y="11"/>
                  </a:lnTo>
                  <a:lnTo>
                    <a:pt x="0" y="14"/>
                  </a:lnTo>
                  <a:lnTo>
                    <a:pt x="4" y="17"/>
                  </a:lnTo>
                  <a:lnTo>
                    <a:pt x="7" y="20"/>
                  </a:lnTo>
                  <a:lnTo>
                    <a:pt x="11" y="22"/>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7" name="Google Shape;457;p6"/>
            <p:cNvSpPr/>
            <p:nvPr/>
          </p:nvSpPr>
          <p:spPr>
            <a:xfrm>
              <a:off x="4098" y="2270"/>
              <a:ext cx="23" cy="23"/>
            </a:xfrm>
            <a:custGeom>
              <a:avLst/>
              <a:gdLst/>
              <a:ahLst/>
              <a:cxnLst/>
              <a:rect l="l" t="t" r="r" b="b"/>
              <a:pathLst>
                <a:path w="23" h="23" extrusionOk="0">
                  <a:moveTo>
                    <a:pt x="11" y="23"/>
                  </a:moveTo>
                  <a:lnTo>
                    <a:pt x="13" y="23"/>
                  </a:lnTo>
                  <a:lnTo>
                    <a:pt x="15" y="23"/>
                  </a:lnTo>
                  <a:lnTo>
                    <a:pt x="18" y="20"/>
                  </a:lnTo>
                  <a:lnTo>
                    <a:pt x="20" y="20"/>
                  </a:lnTo>
                  <a:lnTo>
                    <a:pt x="21" y="17"/>
                  </a:lnTo>
                  <a:lnTo>
                    <a:pt x="22" y="16"/>
                  </a:lnTo>
                  <a:lnTo>
                    <a:pt x="23" y="14"/>
                  </a:lnTo>
                  <a:lnTo>
                    <a:pt x="23" y="12"/>
                  </a:lnTo>
                  <a:lnTo>
                    <a:pt x="22" y="6"/>
                  </a:lnTo>
                  <a:lnTo>
                    <a:pt x="20" y="3"/>
                  </a:lnTo>
                  <a:lnTo>
                    <a:pt x="18" y="2"/>
                  </a:lnTo>
                  <a:lnTo>
                    <a:pt x="15" y="1"/>
                  </a:lnTo>
                  <a:lnTo>
                    <a:pt x="13" y="0"/>
                  </a:lnTo>
                  <a:lnTo>
                    <a:pt x="11" y="0"/>
                  </a:lnTo>
                  <a:lnTo>
                    <a:pt x="7" y="1"/>
                  </a:lnTo>
                  <a:lnTo>
                    <a:pt x="3" y="3"/>
                  </a:lnTo>
                  <a:lnTo>
                    <a:pt x="1" y="6"/>
                  </a:lnTo>
                  <a:lnTo>
                    <a:pt x="0" y="12"/>
                  </a:lnTo>
                  <a:lnTo>
                    <a:pt x="0" y="14"/>
                  </a:lnTo>
                  <a:lnTo>
                    <a:pt x="1" y="16"/>
                  </a:lnTo>
                  <a:lnTo>
                    <a:pt x="1" y="17"/>
                  </a:lnTo>
                  <a:lnTo>
                    <a:pt x="3" y="20"/>
                  </a:lnTo>
                  <a:lnTo>
                    <a:pt x="7" y="23"/>
                  </a:lnTo>
                  <a:lnTo>
                    <a:pt x="11" y="2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8" name="Google Shape;458;p6"/>
            <p:cNvSpPr/>
            <p:nvPr/>
          </p:nvSpPr>
          <p:spPr>
            <a:xfrm>
              <a:off x="4103" y="2304"/>
              <a:ext cx="25" cy="24"/>
            </a:xfrm>
            <a:custGeom>
              <a:avLst/>
              <a:gdLst/>
              <a:ahLst/>
              <a:cxnLst/>
              <a:rect l="l" t="t" r="r" b="b"/>
              <a:pathLst>
                <a:path w="25" h="24" extrusionOk="0">
                  <a:moveTo>
                    <a:pt x="12" y="24"/>
                  </a:moveTo>
                  <a:lnTo>
                    <a:pt x="16" y="22"/>
                  </a:lnTo>
                  <a:lnTo>
                    <a:pt x="20" y="20"/>
                  </a:lnTo>
                  <a:lnTo>
                    <a:pt x="22" y="16"/>
                  </a:lnTo>
                  <a:lnTo>
                    <a:pt x="25" y="12"/>
                  </a:lnTo>
                  <a:lnTo>
                    <a:pt x="24" y="9"/>
                  </a:lnTo>
                  <a:lnTo>
                    <a:pt x="22" y="7"/>
                  </a:lnTo>
                  <a:lnTo>
                    <a:pt x="21" y="5"/>
                  </a:lnTo>
                  <a:lnTo>
                    <a:pt x="20" y="3"/>
                  </a:lnTo>
                  <a:lnTo>
                    <a:pt x="16" y="1"/>
                  </a:lnTo>
                  <a:lnTo>
                    <a:pt x="12" y="0"/>
                  </a:lnTo>
                  <a:lnTo>
                    <a:pt x="9" y="0"/>
                  </a:lnTo>
                  <a:lnTo>
                    <a:pt x="7" y="1"/>
                  </a:lnTo>
                  <a:lnTo>
                    <a:pt x="5" y="2"/>
                  </a:lnTo>
                  <a:lnTo>
                    <a:pt x="3" y="3"/>
                  </a:lnTo>
                  <a:lnTo>
                    <a:pt x="2" y="5"/>
                  </a:lnTo>
                  <a:lnTo>
                    <a:pt x="1" y="7"/>
                  </a:lnTo>
                  <a:lnTo>
                    <a:pt x="0" y="9"/>
                  </a:lnTo>
                  <a:lnTo>
                    <a:pt x="0" y="12"/>
                  </a:lnTo>
                  <a:lnTo>
                    <a:pt x="1" y="16"/>
                  </a:lnTo>
                  <a:lnTo>
                    <a:pt x="3" y="20"/>
                  </a:lnTo>
                  <a:lnTo>
                    <a:pt x="5" y="21"/>
                  </a:lnTo>
                  <a:lnTo>
                    <a:pt x="7" y="22"/>
                  </a:lnTo>
                  <a:lnTo>
                    <a:pt x="9" y="24"/>
                  </a:lnTo>
                  <a:lnTo>
                    <a:pt x="12"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9" name="Google Shape;459;p6"/>
            <p:cNvSpPr/>
            <p:nvPr/>
          </p:nvSpPr>
          <p:spPr>
            <a:xfrm>
              <a:off x="4107" y="2343"/>
              <a:ext cx="24" cy="24"/>
            </a:xfrm>
            <a:custGeom>
              <a:avLst/>
              <a:gdLst/>
              <a:ahLst/>
              <a:cxnLst/>
              <a:rect l="l" t="t" r="r" b="b"/>
              <a:pathLst>
                <a:path w="24" h="24" extrusionOk="0">
                  <a:moveTo>
                    <a:pt x="12" y="24"/>
                  </a:moveTo>
                  <a:lnTo>
                    <a:pt x="14" y="23"/>
                  </a:lnTo>
                  <a:lnTo>
                    <a:pt x="16" y="23"/>
                  </a:lnTo>
                  <a:lnTo>
                    <a:pt x="17" y="22"/>
                  </a:lnTo>
                  <a:lnTo>
                    <a:pt x="21" y="21"/>
                  </a:lnTo>
                  <a:lnTo>
                    <a:pt x="21" y="18"/>
                  </a:lnTo>
                  <a:lnTo>
                    <a:pt x="23" y="16"/>
                  </a:lnTo>
                  <a:lnTo>
                    <a:pt x="24" y="14"/>
                  </a:lnTo>
                  <a:lnTo>
                    <a:pt x="24" y="12"/>
                  </a:lnTo>
                  <a:lnTo>
                    <a:pt x="23" y="6"/>
                  </a:lnTo>
                  <a:lnTo>
                    <a:pt x="21" y="3"/>
                  </a:lnTo>
                  <a:lnTo>
                    <a:pt x="17" y="1"/>
                  </a:lnTo>
                  <a:lnTo>
                    <a:pt x="16" y="1"/>
                  </a:lnTo>
                  <a:lnTo>
                    <a:pt x="14" y="0"/>
                  </a:lnTo>
                  <a:lnTo>
                    <a:pt x="12" y="0"/>
                  </a:lnTo>
                  <a:lnTo>
                    <a:pt x="6" y="1"/>
                  </a:lnTo>
                  <a:lnTo>
                    <a:pt x="3" y="3"/>
                  </a:lnTo>
                  <a:lnTo>
                    <a:pt x="1" y="6"/>
                  </a:lnTo>
                  <a:lnTo>
                    <a:pt x="0" y="12"/>
                  </a:lnTo>
                  <a:lnTo>
                    <a:pt x="0" y="14"/>
                  </a:lnTo>
                  <a:lnTo>
                    <a:pt x="1" y="16"/>
                  </a:lnTo>
                  <a:lnTo>
                    <a:pt x="1" y="18"/>
                  </a:lnTo>
                  <a:lnTo>
                    <a:pt x="3" y="21"/>
                  </a:lnTo>
                  <a:lnTo>
                    <a:pt x="6" y="23"/>
                  </a:lnTo>
                  <a:lnTo>
                    <a:pt x="12"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0" name="Google Shape;460;p6"/>
            <p:cNvSpPr/>
            <p:nvPr/>
          </p:nvSpPr>
          <p:spPr>
            <a:xfrm>
              <a:off x="4151" y="2250"/>
              <a:ext cx="18" cy="17"/>
            </a:xfrm>
            <a:custGeom>
              <a:avLst/>
              <a:gdLst/>
              <a:ahLst/>
              <a:cxnLst/>
              <a:rect l="l" t="t" r="r" b="b"/>
              <a:pathLst>
                <a:path w="18" h="17" extrusionOk="0">
                  <a:moveTo>
                    <a:pt x="8" y="17"/>
                  </a:moveTo>
                  <a:lnTo>
                    <a:pt x="13" y="16"/>
                  </a:lnTo>
                  <a:lnTo>
                    <a:pt x="16" y="15"/>
                  </a:lnTo>
                  <a:lnTo>
                    <a:pt x="17" y="12"/>
                  </a:lnTo>
                  <a:lnTo>
                    <a:pt x="18" y="10"/>
                  </a:lnTo>
                  <a:lnTo>
                    <a:pt x="17" y="5"/>
                  </a:lnTo>
                  <a:lnTo>
                    <a:pt x="16" y="2"/>
                  </a:lnTo>
                  <a:lnTo>
                    <a:pt x="13" y="0"/>
                  </a:lnTo>
                  <a:lnTo>
                    <a:pt x="8" y="0"/>
                  </a:lnTo>
                  <a:lnTo>
                    <a:pt x="5" y="0"/>
                  </a:lnTo>
                  <a:lnTo>
                    <a:pt x="2" y="2"/>
                  </a:lnTo>
                  <a:lnTo>
                    <a:pt x="1" y="5"/>
                  </a:lnTo>
                  <a:lnTo>
                    <a:pt x="0" y="10"/>
                  </a:lnTo>
                  <a:lnTo>
                    <a:pt x="1" y="12"/>
                  </a:lnTo>
                  <a:lnTo>
                    <a:pt x="2" y="15"/>
                  </a:lnTo>
                  <a:lnTo>
                    <a:pt x="5" y="16"/>
                  </a:lnTo>
                  <a:lnTo>
                    <a:pt x="8" y="17"/>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1" name="Google Shape;461;p6"/>
            <p:cNvSpPr/>
            <p:nvPr/>
          </p:nvSpPr>
          <p:spPr>
            <a:xfrm>
              <a:off x="4155" y="2286"/>
              <a:ext cx="23" cy="23"/>
            </a:xfrm>
            <a:custGeom>
              <a:avLst/>
              <a:gdLst/>
              <a:ahLst/>
              <a:cxnLst/>
              <a:rect l="l" t="t" r="r" b="b"/>
              <a:pathLst>
                <a:path w="23" h="23" extrusionOk="0">
                  <a:moveTo>
                    <a:pt x="12" y="23"/>
                  </a:moveTo>
                  <a:lnTo>
                    <a:pt x="15" y="22"/>
                  </a:lnTo>
                  <a:lnTo>
                    <a:pt x="19" y="20"/>
                  </a:lnTo>
                  <a:lnTo>
                    <a:pt x="20" y="18"/>
                  </a:lnTo>
                  <a:lnTo>
                    <a:pt x="22" y="15"/>
                  </a:lnTo>
                  <a:lnTo>
                    <a:pt x="22" y="13"/>
                  </a:lnTo>
                  <a:lnTo>
                    <a:pt x="23" y="11"/>
                  </a:lnTo>
                  <a:lnTo>
                    <a:pt x="22" y="7"/>
                  </a:lnTo>
                  <a:lnTo>
                    <a:pt x="19" y="3"/>
                  </a:lnTo>
                  <a:lnTo>
                    <a:pt x="15" y="1"/>
                  </a:lnTo>
                  <a:lnTo>
                    <a:pt x="12" y="0"/>
                  </a:lnTo>
                  <a:lnTo>
                    <a:pt x="9" y="0"/>
                  </a:lnTo>
                  <a:lnTo>
                    <a:pt x="7" y="1"/>
                  </a:lnTo>
                  <a:lnTo>
                    <a:pt x="4" y="1"/>
                  </a:lnTo>
                  <a:lnTo>
                    <a:pt x="3" y="3"/>
                  </a:lnTo>
                  <a:lnTo>
                    <a:pt x="0" y="7"/>
                  </a:lnTo>
                  <a:lnTo>
                    <a:pt x="0" y="11"/>
                  </a:lnTo>
                  <a:lnTo>
                    <a:pt x="0" y="13"/>
                  </a:lnTo>
                  <a:lnTo>
                    <a:pt x="0" y="15"/>
                  </a:lnTo>
                  <a:lnTo>
                    <a:pt x="1" y="18"/>
                  </a:lnTo>
                  <a:lnTo>
                    <a:pt x="3" y="20"/>
                  </a:lnTo>
                  <a:lnTo>
                    <a:pt x="4" y="21"/>
                  </a:lnTo>
                  <a:lnTo>
                    <a:pt x="7" y="22"/>
                  </a:lnTo>
                  <a:lnTo>
                    <a:pt x="9" y="22"/>
                  </a:lnTo>
                  <a:lnTo>
                    <a:pt x="12" y="2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2" name="Google Shape;462;p6"/>
            <p:cNvSpPr/>
            <p:nvPr/>
          </p:nvSpPr>
          <p:spPr>
            <a:xfrm>
              <a:off x="4159" y="2318"/>
              <a:ext cx="25" cy="24"/>
            </a:xfrm>
            <a:custGeom>
              <a:avLst/>
              <a:gdLst/>
              <a:ahLst/>
              <a:cxnLst/>
              <a:rect l="l" t="t" r="r" b="b"/>
              <a:pathLst>
                <a:path w="25" h="24" extrusionOk="0">
                  <a:moveTo>
                    <a:pt x="13" y="24"/>
                  </a:moveTo>
                  <a:lnTo>
                    <a:pt x="18" y="23"/>
                  </a:lnTo>
                  <a:lnTo>
                    <a:pt x="22" y="20"/>
                  </a:lnTo>
                  <a:lnTo>
                    <a:pt x="23" y="18"/>
                  </a:lnTo>
                  <a:lnTo>
                    <a:pt x="24" y="16"/>
                  </a:lnTo>
                  <a:lnTo>
                    <a:pt x="25" y="14"/>
                  </a:lnTo>
                  <a:lnTo>
                    <a:pt x="25" y="12"/>
                  </a:lnTo>
                  <a:lnTo>
                    <a:pt x="25" y="8"/>
                  </a:lnTo>
                  <a:lnTo>
                    <a:pt x="24" y="6"/>
                  </a:lnTo>
                  <a:lnTo>
                    <a:pt x="23" y="4"/>
                  </a:lnTo>
                  <a:lnTo>
                    <a:pt x="22" y="3"/>
                  </a:lnTo>
                  <a:lnTo>
                    <a:pt x="18" y="0"/>
                  </a:lnTo>
                  <a:lnTo>
                    <a:pt x="13" y="0"/>
                  </a:lnTo>
                  <a:lnTo>
                    <a:pt x="11" y="0"/>
                  </a:lnTo>
                  <a:lnTo>
                    <a:pt x="8" y="0"/>
                  </a:lnTo>
                  <a:lnTo>
                    <a:pt x="6" y="1"/>
                  </a:lnTo>
                  <a:lnTo>
                    <a:pt x="5" y="3"/>
                  </a:lnTo>
                  <a:lnTo>
                    <a:pt x="3" y="4"/>
                  </a:lnTo>
                  <a:lnTo>
                    <a:pt x="1" y="6"/>
                  </a:lnTo>
                  <a:lnTo>
                    <a:pt x="0" y="8"/>
                  </a:lnTo>
                  <a:lnTo>
                    <a:pt x="0" y="12"/>
                  </a:lnTo>
                  <a:lnTo>
                    <a:pt x="0" y="14"/>
                  </a:lnTo>
                  <a:lnTo>
                    <a:pt x="1" y="16"/>
                  </a:lnTo>
                  <a:lnTo>
                    <a:pt x="3" y="18"/>
                  </a:lnTo>
                  <a:lnTo>
                    <a:pt x="5" y="20"/>
                  </a:lnTo>
                  <a:lnTo>
                    <a:pt x="6" y="20"/>
                  </a:lnTo>
                  <a:lnTo>
                    <a:pt x="8" y="23"/>
                  </a:lnTo>
                  <a:lnTo>
                    <a:pt x="11" y="23"/>
                  </a:lnTo>
                  <a:lnTo>
                    <a:pt x="13"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3" name="Google Shape;463;p6"/>
            <p:cNvSpPr/>
            <p:nvPr/>
          </p:nvSpPr>
          <p:spPr>
            <a:xfrm>
              <a:off x="4163" y="2350"/>
              <a:ext cx="26" cy="27"/>
            </a:xfrm>
            <a:custGeom>
              <a:avLst/>
              <a:gdLst/>
              <a:ahLst/>
              <a:cxnLst/>
              <a:rect l="l" t="t" r="r" b="b"/>
              <a:pathLst>
                <a:path w="26" h="27" extrusionOk="0">
                  <a:moveTo>
                    <a:pt x="13" y="27"/>
                  </a:moveTo>
                  <a:lnTo>
                    <a:pt x="17" y="25"/>
                  </a:lnTo>
                  <a:lnTo>
                    <a:pt x="21" y="22"/>
                  </a:lnTo>
                  <a:lnTo>
                    <a:pt x="25" y="18"/>
                  </a:lnTo>
                  <a:lnTo>
                    <a:pt x="26" y="14"/>
                  </a:lnTo>
                  <a:lnTo>
                    <a:pt x="25" y="10"/>
                  </a:lnTo>
                  <a:lnTo>
                    <a:pt x="25" y="8"/>
                  </a:lnTo>
                  <a:lnTo>
                    <a:pt x="23" y="6"/>
                  </a:lnTo>
                  <a:lnTo>
                    <a:pt x="21" y="4"/>
                  </a:lnTo>
                  <a:lnTo>
                    <a:pt x="17" y="2"/>
                  </a:lnTo>
                  <a:lnTo>
                    <a:pt x="13" y="0"/>
                  </a:lnTo>
                  <a:lnTo>
                    <a:pt x="7" y="2"/>
                  </a:lnTo>
                  <a:lnTo>
                    <a:pt x="4" y="4"/>
                  </a:lnTo>
                  <a:lnTo>
                    <a:pt x="2" y="6"/>
                  </a:lnTo>
                  <a:lnTo>
                    <a:pt x="1" y="8"/>
                  </a:lnTo>
                  <a:lnTo>
                    <a:pt x="0" y="10"/>
                  </a:lnTo>
                  <a:lnTo>
                    <a:pt x="0" y="14"/>
                  </a:lnTo>
                  <a:lnTo>
                    <a:pt x="1" y="18"/>
                  </a:lnTo>
                  <a:lnTo>
                    <a:pt x="4" y="22"/>
                  </a:lnTo>
                  <a:lnTo>
                    <a:pt x="7" y="25"/>
                  </a:lnTo>
                  <a:lnTo>
                    <a:pt x="13" y="27"/>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4" name="Google Shape;464;p6"/>
            <p:cNvSpPr/>
            <p:nvPr/>
          </p:nvSpPr>
          <p:spPr>
            <a:xfrm>
              <a:off x="4151" y="2218"/>
              <a:ext cx="17" cy="20"/>
            </a:xfrm>
            <a:custGeom>
              <a:avLst/>
              <a:gdLst/>
              <a:ahLst/>
              <a:cxnLst/>
              <a:rect l="l" t="t" r="r" b="b"/>
              <a:pathLst>
                <a:path w="17" h="20" extrusionOk="0">
                  <a:moveTo>
                    <a:pt x="8" y="20"/>
                  </a:moveTo>
                  <a:lnTo>
                    <a:pt x="12" y="19"/>
                  </a:lnTo>
                  <a:lnTo>
                    <a:pt x="14" y="17"/>
                  </a:lnTo>
                  <a:lnTo>
                    <a:pt x="16" y="13"/>
                  </a:lnTo>
                  <a:lnTo>
                    <a:pt x="17" y="10"/>
                  </a:lnTo>
                  <a:lnTo>
                    <a:pt x="16" y="6"/>
                  </a:lnTo>
                  <a:lnTo>
                    <a:pt x="14" y="3"/>
                  </a:lnTo>
                  <a:lnTo>
                    <a:pt x="12" y="1"/>
                  </a:lnTo>
                  <a:lnTo>
                    <a:pt x="8" y="0"/>
                  </a:lnTo>
                  <a:lnTo>
                    <a:pt x="4" y="1"/>
                  </a:lnTo>
                  <a:lnTo>
                    <a:pt x="2" y="3"/>
                  </a:lnTo>
                  <a:lnTo>
                    <a:pt x="0" y="6"/>
                  </a:lnTo>
                  <a:lnTo>
                    <a:pt x="0" y="10"/>
                  </a:lnTo>
                  <a:lnTo>
                    <a:pt x="0" y="13"/>
                  </a:lnTo>
                  <a:lnTo>
                    <a:pt x="2" y="17"/>
                  </a:lnTo>
                  <a:lnTo>
                    <a:pt x="4" y="19"/>
                  </a:lnTo>
                  <a:lnTo>
                    <a:pt x="8" y="2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5" name="Google Shape;465;p6"/>
            <p:cNvSpPr/>
            <p:nvPr/>
          </p:nvSpPr>
          <p:spPr>
            <a:xfrm>
              <a:off x="4122" y="2944"/>
              <a:ext cx="125" cy="102"/>
            </a:xfrm>
            <a:custGeom>
              <a:avLst/>
              <a:gdLst/>
              <a:ahLst/>
              <a:cxnLst/>
              <a:rect l="l" t="t" r="r" b="b"/>
              <a:pathLst>
                <a:path w="125" h="102" extrusionOk="0">
                  <a:moveTo>
                    <a:pt x="0" y="8"/>
                  </a:moveTo>
                  <a:lnTo>
                    <a:pt x="115" y="102"/>
                  </a:lnTo>
                  <a:lnTo>
                    <a:pt x="125" y="89"/>
                  </a:lnTo>
                  <a:lnTo>
                    <a:pt x="15" y="0"/>
                  </a:lnTo>
                  <a:lnTo>
                    <a:pt x="0"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6" name="Google Shape;466;p6"/>
            <p:cNvSpPr/>
            <p:nvPr/>
          </p:nvSpPr>
          <p:spPr>
            <a:xfrm>
              <a:off x="4050" y="2968"/>
              <a:ext cx="184" cy="142"/>
            </a:xfrm>
            <a:custGeom>
              <a:avLst/>
              <a:gdLst/>
              <a:ahLst/>
              <a:cxnLst/>
              <a:rect l="l" t="t" r="r" b="b"/>
              <a:pathLst>
                <a:path w="184" h="142" extrusionOk="0">
                  <a:moveTo>
                    <a:pt x="3" y="0"/>
                  </a:moveTo>
                  <a:lnTo>
                    <a:pt x="184" y="128"/>
                  </a:lnTo>
                  <a:lnTo>
                    <a:pt x="170" y="142"/>
                  </a:lnTo>
                  <a:lnTo>
                    <a:pt x="0" y="15"/>
                  </a:lnTo>
                  <a:lnTo>
                    <a:pt x="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7" name="Google Shape;467;p6"/>
            <p:cNvSpPr/>
            <p:nvPr/>
          </p:nvSpPr>
          <p:spPr>
            <a:xfrm>
              <a:off x="4071" y="2937"/>
              <a:ext cx="23" cy="25"/>
            </a:xfrm>
            <a:custGeom>
              <a:avLst/>
              <a:gdLst/>
              <a:ahLst/>
              <a:cxnLst/>
              <a:rect l="l" t="t" r="r" b="b"/>
              <a:pathLst>
                <a:path w="23" h="25" extrusionOk="0">
                  <a:moveTo>
                    <a:pt x="22" y="20"/>
                  </a:moveTo>
                  <a:lnTo>
                    <a:pt x="23" y="15"/>
                  </a:lnTo>
                  <a:lnTo>
                    <a:pt x="23" y="11"/>
                  </a:lnTo>
                  <a:lnTo>
                    <a:pt x="23" y="7"/>
                  </a:lnTo>
                  <a:lnTo>
                    <a:pt x="20" y="3"/>
                  </a:lnTo>
                  <a:lnTo>
                    <a:pt x="15" y="1"/>
                  </a:lnTo>
                  <a:lnTo>
                    <a:pt x="11" y="0"/>
                  </a:lnTo>
                  <a:lnTo>
                    <a:pt x="5" y="1"/>
                  </a:lnTo>
                  <a:lnTo>
                    <a:pt x="2" y="4"/>
                  </a:lnTo>
                  <a:lnTo>
                    <a:pt x="0" y="9"/>
                  </a:lnTo>
                  <a:lnTo>
                    <a:pt x="0" y="14"/>
                  </a:lnTo>
                  <a:lnTo>
                    <a:pt x="1" y="17"/>
                  </a:lnTo>
                  <a:lnTo>
                    <a:pt x="4" y="23"/>
                  </a:lnTo>
                  <a:lnTo>
                    <a:pt x="9" y="24"/>
                  </a:lnTo>
                  <a:lnTo>
                    <a:pt x="13" y="25"/>
                  </a:lnTo>
                  <a:lnTo>
                    <a:pt x="16" y="23"/>
                  </a:lnTo>
                  <a:lnTo>
                    <a:pt x="22" y="2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8" name="Google Shape;468;p6"/>
            <p:cNvSpPr/>
            <p:nvPr/>
          </p:nvSpPr>
          <p:spPr>
            <a:xfrm>
              <a:off x="4099" y="2964"/>
              <a:ext cx="29" cy="28"/>
            </a:xfrm>
            <a:custGeom>
              <a:avLst/>
              <a:gdLst/>
              <a:ahLst/>
              <a:cxnLst/>
              <a:rect l="l" t="t" r="r" b="b"/>
              <a:pathLst>
                <a:path w="29" h="28" extrusionOk="0">
                  <a:moveTo>
                    <a:pt x="25" y="23"/>
                  </a:moveTo>
                  <a:lnTo>
                    <a:pt x="26" y="20"/>
                  </a:lnTo>
                  <a:lnTo>
                    <a:pt x="28" y="18"/>
                  </a:lnTo>
                  <a:lnTo>
                    <a:pt x="28" y="16"/>
                  </a:lnTo>
                  <a:lnTo>
                    <a:pt x="29" y="13"/>
                  </a:lnTo>
                  <a:lnTo>
                    <a:pt x="28" y="10"/>
                  </a:lnTo>
                  <a:lnTo>
                    <a:pt x="26" y="8"/>
                  </a:lnTo>
                  <a:lnTo>
                    <a:pt x="24" y="5"/>
                  </a:lnTo>
                  <a:lnTo>
                    <a:pt x="23" y="4"/>
                  </a:lnTo>
                  <a:lnTo>
                    <a:pt x="20" y="1"/>
                  </a:lnTo>
                  <a:lnTo>
                    <a:pt x="18" y="1"/>
                  </a:lnTo>
                  <a:lnTo>
                    <a:pt x="16" y="0"/>
                  </a:lnTo>
                  <a:lnTo>
                    <a:pt x="13" y="0"/>
                  </a:lnTo>
                  <a:lnTo>
                    <a:pt x="10" y="0"/>
                  </a:lnTo>
                  <a:lnTo>
                    <a:pt x="8" y="1"/>
                  </a:lnTo>
                  <a:lnTo>
                    <a:pt x="6" y="2"/>
                  </a:lnTo>
                  <a:lnTo>
                    <a:pt x="4" y="5"/>
                  </a:lnTo>
                  <a:lnTo>
                    <a:pt x="2" y="7"/>
                  </a:lnTo>
                  <a:lnTo>
                    <a:pt x="1" y="10"/>
                  </a:lnTo>
                  <a:lnTo>
                    <a:pt x="0" y="12"/>
                  </a:lnTo>
                  <a:lnTo>
                    <a:pt x="0" y="16"/>
                  </a:lnTo>
                  <a:lnTo>
                    <a:pt x="0" y="18"/>
                  </a:lnTo>
                  <a:lnTo>
                    <a:pt x="1" y="21"/>
                  </a:lnTo>
                  <a:lnTo>
                    <a:pt x="4" y="23"/>
                  </a:lnTo>
                  <a:lnTo>
                    <a:pt x="6" y="25"/>
                  </a:lnTo>
                  <a:lnTo>
                    <a:pt x="7" y="27"/>
                  </a:lnTo>
                  <a:lnTo>
                    <a:pt x="10" y="28"/>
                  </a:lnTo>
                  <a:lnTo>
                    <a:pt x="12" y="28"/>
                  </a:lnTo>
                  <a:lnTo>
                    <a:pt x="16" y="28"/>
                  </a:lnTo>
                  <a:lnTo>
                    <a:pt x="18" y="28"/>
                  </a:lnTo>
                  <a:lnTo>
                    <a:pt x="20" y="27"/>
                  </a:lnTo>
                  <a:lnTo>
                    <a:pt x="23" y="24"/>
                  </a:lnTo>
                  <a:lnTo>
                    <a:pt x="25" y="2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9" name="Google Shape;469;p6"/>
            <p:cNvSpPr/>
            <p:nvPr/>
          </p:nvSpPr>
          <p:spPr>
            <a:xfrm>
              <a:off x="4130" y="2992"/>
              <a:ext cx="29" cy="29"/>
            </a:xfrm>
            <a:custGeom>
              <a:avLst/>
              <a:gdLst/>
              <a:ahLst/>
              <a:cxnLst/>
              <a:rect l="l" t="t" r="r" b="b"/>
              <a:pathLst>
                <a:path w="29" h="29" extrusionOk="0">
                  <a:moveTo>
                    <a:pt x="26" y="24"/>
                  </a:moveTo>
                  <a:lnTo>
                    <a:pt x="27" y="21"/>
                  </a:lnTo>
                  <a:lnTo>
                    <a:pt x="29" y="18"/>
                  </a:lnTo>
                  <a:lnTo>
                    <a:pt x="29" y="16"/>
                  </a:lnTo>
                  <a:lnTo>
                    <a:pt x="29" y="13"/>
                  </a:lnTo>
                  <a:lnTo>
                    <a:pt x="29" y="9"/>
                  </a:lnTo>
                  <a:lnTo>
                    <a:pt x="28" y="7"/>
                  </a:lnTo>
                  <a:lnTo>
                    <a:pt x="26" y="4"/>
                  </a:lnTo>
                  <a:lnTo>
                    <a:pt x="25" y="2"/>
                  </a:lnTo>
                  <a:lnTo>
                    <a:pt x="22" y="1"/>
                  </a:lnTo>
                  <a:lnTo>
                    <a:pt x="18" y="0"/>
                  </a:lnTo>
                  <a:lnTo>
                    <a:pt x="16" y="0"/>
                  </a:lnTo>
                  <a:lnTo>
                    <a:pt x="13" y="0"/>
                  </a:lnTo>
                  <a:lnTo>
                    <a:pt x="11" y="0"/>
                  </a:lnTo>
                  <a:lnTo>
                    <a:pt x="7" y="1"/>
                  </a:lnTo>
                  <a:lnTo>
                    <a:pt x="5" y="2"/>
                  </a:lnTo>
                  <a:lnTo>
                    <a:pt x="3" y="5"/>
                  </a:lnTo>
                  <a:lnTo>
                    <a:pt x="1" y="6"/>
                  </a:lnTo>
                  <a:lnTo>
                    <a:pt x="0" y="9"/>
                  </a:lnTo>
                  <a:lnTo>
                    <a:pt x="0" y="12"/>
                  </a:lnTo>
                  <a:lnTo>
                    <a:pt x="0" y="15"/>
                  </a:lnTo>
                  <a:lnTo>
                    <a:pt x="0" y="18"/>
                  </a:lnTo>
                  <a:lnTo>
                    <a:pt x="1" y="21"/>
                  </a:lnTo>
                  <a:lnTo>
                    <a:pt x="3" y="24"/>
                  </a:lnTo>
                  <a:lnTo>
                    <a:pt x="5" y="27"/>
                  </a:lnTo>
                  <a:lnTo>
                    <a:pt x="7" y="28"/>
                  </a:lnTo>
                  <a:lnTo>
                    <a:pt x="10" y="28"/>
                  </a:lnTo>
                  <a:lnTo>
                    <a:pt x="13" y="28"/>
                  </a:lnTo>
                  <a:lnTo>
                    <a:pt x="16" y="29"/>
                  </a:lnTo>
                  <a:lnTo>
                    <a:pt x="18" y="28"/>
                  </a:lnTo>
                  <a:lnTo>
                    <a:pt x="21" y="27"/>
                  </a:lnTo>
                  <a:lnTo>
                    <a:pt x="23" y="26"/>
                  </a:lnTo>
                  <a:lnTo>
                    <a:pt x="26"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70" name="Google Shape;470;p6"/>
            <p:cNvSpPr/>
            <p:nvPr/>
          </p:nvSpPr>
          <p:spPr>
            <a:xfrm>
              <a:off x="4167" y="3012"/>
              <a:ext cx="31" cy="32"/>
            </a:xfrm>
            <a:custGeom>
              <a:avLst/>
              <a:gdLst/>
              <a:ahLst/>
              <a:cxnLst/>
              <a:rect l="l" t="t" r="r" b="b"/>
              <a:pathLst>
                <a:path w="31" h="32" extrusionOk="0">
                  <a:moveTo>
                    <a:pt x="27" y="27"/>
                  </a:moveTo>
                  <a:lnTo>
                    <a:pt x="28" y="23"/>
                  </a:lnTo>
                  <a:lnTo>
                    <a:pt x="29" y="21"/>
                  </a:lnTo>
                  <a:lnTo>
                    <a:pt x="29" y="18"/>
                  </a:lnTo>
                  <a:lnTo>
                    <a:pt x="31" y="15"/>
                  </a:lnTo>
                  <a:lnTo>
                    <a:pt x="29" y="11"/>
                  </a:lnTo>
                  <a:lnTo>
                    <a:pt x="28" y="9"/>
                  </a:lnTo>
                  <a:lnTo>
                    <a:pt x="26" y="7"/>
                  </a:lnTo>
                  <a:lnTo>
                    <a:pt x="25" y="6"/>
                  </a:lnTo>
                  <a:lnTo>
                    <a:pt x="22" y="3"/>
                  </a:lnTo>
                  <a:lnTo>
                    <a:pt x="20" y="1"/>
                  </a:lnTo>
                  <a:lnTo>
                    <a:pt x="16" y="0"/>
                  </a:lnTo>
                  <a:lnTo>
                    <a:pt x="14" y="1"/>
                  </a:lnTo>
                  <a:lnTo>
                    <a:pt x="11" y="1"/>
                  </a:lnTo>
                  <a:lnTo>
                    <a:pt x="8" y="3"/>
                  </a:lnTo>
                  <a:lnTo>
                    <a:pt x="5" y="5"/>
                  </a:lnTo>
                  <a:lnTo>
                    <a:pt x="3" y="8"/>
                  </a:lnTo>
                  <a:lnTo>
                    <a:pt x="1" y="9"/>
                  </a:lnTo>
                  <a:lnTo>
                    <a:pt x="1" y="12"/>
                  </a:lnTo>
                  <a:lnTo>
                    <a:pt x="0" y="15"/>
                  </a:lnTo>
                  <a:lnTo>
                    <a:pt x="0" y="18"/>
                  </a:lnTo>
                  <a:lnTo>
                    <a:pt x="0" y="21"/>
                  </a:lnTo>
                  <a:lnTo>
                    <a:pt x="1" y="23"/>
                  </a:lnTo>
                  <a:lnTo>
                    <a:pt x="3" y="27"/>
                  </a:lnTo>
                  <a:lnTo>
                    <a:pt x="5" y="29"/>
                  </a:lnTo>
                  <a:lnTo>
                    <a:pt x="8" y="30"/>
                  </a:lnTo>
                  <a:lnTo>
                    <a:pt x="11" y="31"/>
                  </a:lnTo>
                  <a:lnTo>
                    <a:pt x="13" y="31"/>
                  </a:lnTo>
                  <a:lnTo>
                    <a:pt x="16" y="32"/>
                  </a:lnTo>
                  <a:lnTo>
                    <a:pt x="20" y="31"/>
                  </a:lnTo>
                  <a:lnTo>
                    <a:pt x="22" y="30"/>
                  </a:lnTo>
                  <a:lnTo>
                    <a:pt x="25" y="28"/>
                  </a:lnTo>
                  <a:lnTo>
                    <a:pt x="27" y="27"/>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71" name="Google Shape;471;p6"/>
            <p:cNvSpPr/>
            <p:nvPr/>
          </p:nvSpPr>
          <p:spPr>
            <a:xfrm>
              <a:off x="4208" y="3041"/>
              <a:ext cx="31" cy="31"/>
            </a:xfrm>
            <a:custGeom>
              <a:avLst/>
              <a:gdLst/>
              <a:ahLst/>
              <a:cxnLst/>
              <a:rect l="l" t="t" r="r" b="b"/>
              <a:pathLst>
                <a:path w="31" h="31" extrusionOk="0">
                  <a:moveTo>
                    <a:pt x="28" y="26"/>
                  </a:moveTo>
                  <a:lnTo>
                    <a:pt x="29" y="23"/>
                  </a:lnTo>
                  <a:lnTo>
                    <a:pt x="30" y="19"/>
                  </a:lnTo>
                  <a:lnTo>
                    <a:pt x="31" y="16"/>
                  </a:lnTo>
                  <a:lnTo>
                    <a:pt x="31" y="14"/>
                  </a:lnTo>
                  <a:lnTo>
                    <a:pt x="30" y="11"/>
                  </a:lnTo>
                  <a:lnTo>
                    <a:pt x="29" y="7"/>
                  </a:lnTo>
                  <a:lnTo>
                    <a:pt x="28" y="5"/>
                  </a:lnTo>
                  <a:lnTo>
                    <a:pt x="26" y="4"/>
                  </a:lnTo>
                  <a:lnTo>
                    <a:pt x="22" y="2"/>
                  </a:lnTo>
                  <a:lnTo>
                    <a:pt x="20" y="1"/>
                  </a:lnTo>
                  <a:lnTo>
                    <a:pt x="17" y="0"/>
                  </a:lnTo>
                  <a:lnTo>
                    <a:pt x="15" y="1"/>
                  </a:lnTo>
                  <a:lnTo>
                    <a:pt x="11" y="1"/>
                  </a:lnTo>
                  <a:lnTo>
                    <a:pt x="8" y="2"/>
                  </a:lnTo>
                  <a:lnTo>
                    <a:pt x="6" y="4"/>
                  </a:lnTo>
                  <a:lnTo>
                    <a:pt x="5" y="6"/>
                  </a:lnTo>
                  <a:lnTo>
                    <a:pt x="3" y="8"/>
                  </a:lnTo>
                  <a:lnTo>
                    <a:pt x="0" y="11"/>
                  </a:lnTo>
                  <a:lnTo>
                    <a:pt x="0" y="14"/>
                  </a:lnTo>
                  <a:lnTo>
                    <a:pt x="0" y="17"/>
                  </a:lnTo>
                  <a:lnTo>
                    <a:pt x="0" y="19"/>
                  </a:lnTo>
                  <a:lnTo>
                    <a:pt x="2" y="23"/>
                  </a:lnTo>
                  <a:lnTo>
                    <a:pt x="3" y="26"/>
                  </a:lnTo>
                  <a:lnTo>
                    <a:pt x="6" y="28"/>
                  </a:lnTo>
                  <a:lnTo>
                    <a:pt x="8" y="29"/>
                  </a:lnTo>
                  <a:lnTo>
                    <a:pt x="11" y="30"/>
                  </a:lnTo>
                  <a:lnTo>
                    <a:pt x="14" y="30"/>
                  </a:lnTo>
                  <a:lnTo>
                    <a:pt x="17" y="31"/>
                  </a:lnTo>
                  <a:lnTo>
                    <a:pt x="19" y="30"/>
                  </a:lnTo>
                  <a:lnTo>
                    <a:pt x="22" y="29"/>
                  </a:lnTo>
                  <a:lnTo>
                    <a:pt x="25" y="27"/>
                  </a:lnTo>
                  <a:lnTo>
                    <a:pt x="28" y="26"/>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72" name="Google Shape;472;p6"/>
            <p:cNvSpPr/>
            <p:nvPr/>
          </p:nvSpPr>
          <p:spPr>
            <a:xfrm>
              <a:off x="4152" y="2926"/>
              <a:ext cx="23" cy="24"/>
            </a:xfrm>
            <a:custGeom>
              <a:avLst/>
              <a:gdLst/>
              <a:ahLst/>
              <a:cxnLst/>
              <a:rect l="l" t="t" r="r" b="b"/>
              <a:pathLst>
                <a:path w="23" h="24" extrusionOk="0">
                  <a:moveTo>
                    <a:pt x="20" y="20"/>
                  </a:moveTo>
                  <a:lnTo>
                    <a:pt x="23" y="15"/>
                  </a:lnTo>
                  <a:lnTo>
                    <a:pt x="23" y="11"/>
                  </a:lnTo>
                  <a:lnTo>
                    <a:pt x="22" y="7"/>
                  </a:lnTo>
                  <a:lnTo>
                    <a:pt x="19" y="3"/>
                  </a:lnTo>
                  <a:lnTo>
                    <a:pt x="15" y="0"/>
                  </a:lnTo>
                  <a:lnTo>
                    <a:pt x="11" y="0"/>
                  </a:lnTo>
                  <a:lnTo>
                    <a:pt x="5" y="1"/>
                  </a:lnTo>
                  <a:lnTo>
                    <a:pt x="1" y="4"/>
                  </a:lnTo>
                  <a:lnTo>
                    <a:pt x="0" y="8"/>
                  </a:lnTo>
                  <a:lnTo>
                    <a:pt x="0" y="13"/>
                  </a:lnTo>
                  <a:lnTo>
                    <a:pt x="1" y="18"/>
                  </a:lnTo>
                  <a:lnTo>
                    <a:pt x="4" y="22"/>
                  </a:lnTo>
                  <a:lnTo>
                    <a:pt x="7" y="24"/>
                  </a:lnTo>
                  <a:lnTo>
                    <a:pt x="13" y="24"/>
                  </a:lnTo>
                  <a:lnTo>
                    <a:pt x="16" y="23"/>
                  </a:lnTo>
                  <a:lnTo>
                    <a:pt x="20" y="2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73" name="Google Shape;473;p6"/>
            <p:cNvSpPr/>
            <p:nvPr/>
          </p:nvSpPr>
          <p:spPr>
            <a:xfrm>
              <a:off x="4190" y="2948"/>
              <a:ext cx="29" cy="29"/>
            </a:xfrm>
            <a:custGeom>
              <a:avLst/>
              <a:gdLst/>
              <a:ahLst/>
              <a:cxnLst/>
              <a:rect l="l" t="t" r="r" b="b"/>
              <a:pathLst>
                <a:path w="29" h="29" extrusionOk="0">
                  <a:moveTo>
                    <a:pt x="27" y="25"/>
                  </a:moveTo>
                  <a:lnTo>
                    <a:pt x="28" y="22"/>
                  </a:lnTo>
                  <a:lnTo>
                    <a:pt x="29" y="20"/>
                  </a:lnTo>
                  <a:lnTo>
                    <a:pt x="29" y="16"/>
                  </a:lnTo>
                  <a:lnTo>
                    <a:pt x="29" y="14"/>
                  </a:lnTo>
                  <a:lnTo>
                    <a:pt x="29" y="11"/>
                  </a:lnTo>
                  <a:lnTo>
                    <a:pt x="28" y="8"/>
                  </a:lnTo>
                  <a:lnTo>
                    <a:pt x="26" y="5"/>
                  </a:lnTo>
                  <a:lnTo>
                    <a:pt x="25" y="3"/>
                  </a:lnTo>
                  <a:lnTo>
                    <a:pt x="22" y="1"/>
                  </a:lnTo>
                  <a:lnTo>
                    <a:pt x="20" y="0"/>
                  </a:lnTo>
                  <a:lnTo>
                    <a:pt x="16" y="0"/>
                  </a:lnTo>
                  <a:lnTo>
                    <a:pt x="14" y="0"/>
                  </a:lnTo>
                  <a:lnTo>
                    <a:pt x="11" y="0"/>
                  </a:lnTo>
                  <a:lnTo>
                    <a:pt x="9" y="1"/>
                  </a:lnTo>
                  <a:lnTo>
                    <a:pt x="6" y="3"/>
                  </a:lnTo>
                  <a:lnTo>
                    <a:pt x="4" y="5"/>
                  </a:lnTo>
                  <a:lnTo>
                    <a:pt x="2" y="8"/>
                  </a:lnTo>
                  <a:lnTo>
                    <a:pt x="1" y="10"/>
                  </a:lnTo>
                  <a:lnTo>
                    <a:pt x="0" y="13"/>
                  </a:lnTo>
                  <a:lnTo>
                    <a:pt x="1" y="16"/>
                  </a:lnTo>
                  <a:lnTo>
                    <a:pt x="1" y="18"/>
                  </a:lnTo>
                  <a:lnTo>
                    <a:pt x="2" y="22"/>
                  </a:lnTo>
                  <a:lnTo>
                    <a:pt x="4" y="24"/>
                  </a:lnTo>
                  <a:lnTo>
                    <a:pt x="6" y="27"/>
                  </a:lnTo>
                  <a:lnTo>
                    <a:pt x="9" y="28"/>
                  </a:lnTo>
                  <a:lnTo>
                    <a:pt x="12" y="29"/>
                  </a:lnTo>
                  <a:lnTo>
                    <a:pt x="14" y="29"/>
                  </a:lnTo>
                  <a:lnTo>
                    <a:pt x="17" y="29"/>
                  </a:lnTo>
                  <a:lnTo>
                    <a:pt x="20" y="29"/>
                  </a:lnTo>
                  <a:lnTo>
                    <a:pt x="23" y="28"/>
                  </a:lnTo>
                  <a:lnTo>
                    <a:pt x="25" y="26"/>
                  </a:lnTo>
                  <a:lnTo>
                    <a:pt x="27" y="25"/>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74" name="Google Shape;474;p6"/>
            <p:cNvSpPr/>
            <p:nvPr/>
          </p:nvSpPr>
          <p:spPr>
            <a:xfrm>
              <a:off x="4226" y="2966"/>
              <a:ext cx="32" cy="32"/>
            </a:xfrm>
            <a:custGeom>
              <a:avLst/>
              <a:gdLst/>
              <a:ahLst/>
              <a:cxnLst/>
              <a:rect l="l" t="t" r="r" b="b"/>
              <a:pathLst>
                <a:path w="32" h="32" extrusionOk="0">
                  <a:moveTo>
                    <a:pt x="28" y="27"/>
                  </a:moveTo>
                  <a:lnTo>
                    <a:pt x="29" y="23"/>
                  </a:lnTo>
                  <a:lnTo>
                    <a:pt x="31" y="21"/>
                  </a:lnTo>
                  <a:lnTo>
                    <a:pt x="31" y="18"/>
                  </a:lnTo>
                  <a:lnTo>
                    <a:pt x="32" y="15"/>
                  </a:lnTo>
                  <a:lnTo>
                    <a:pt x="31" y="11"/>
                  </a:lnTo>
                  <a:lnTo>
                    <a:pt x="29" y="9"/>
                  </a:lnTo>
                  <a:lnTo>
                    <a:pt x="27" y="6"/>
                  </a:lnTo>
                  <a:lnTo>
                    <a:pt x="26" y="5"/>
                  </a:lnTo>
                  <a:lnTo>
                    <a:pt x="23" y="3"/>
                  </a:lnTo>
                  <a:lnTo>
                    <a:pt x="20" y="2"/>
                  </a:lnTo>
                  <a:lnTo>
                    <a:pt x="16" y="0"/>
                  </a:lnTo>
                  <a:lnTo>
                    <a:pt x="14" y="2"/>
                  </a:lnTo>
                  <a:lnTo>
                    <a:pt x="11" y="2"/>
                  </a:lnTo>
                  <a:lnTo>
                    <a:pt x="8" y="3"/>
                  </a:lnTo>
                  <a:lnTo>
                    <a:pt x="5" y="4"/>
                  </a:lnTo>
                  <a:lnTo>
                    <a:pt x="3" y="7"/>
                  </a:lnTo>
                  <a:lnTo>
                    <a:pt x="1" y="9"/>
                  </a:lnTo>
                  <a:lnTo>
                    <a:pt x="0" y="13"/>
                  </a:lnTo>
                  <a:lnTo>
                    <a:pt x="0" y="16"/>
                  </a:lnTo>
                  <a:lnTo>
                    <a:pt x="0" y="19"/>
                  </a:lnTo>
                  <a:lnTo>
                    <a:pt x="0" y="21"/>
                  </a:lnTo>
                  <a:lnTo>
                    <a:pt x="1" y="25"/>
                  </a:lnTo>
                  <a:lnTo>
                    <a:pt x="3" y="27"/>
                  </a:lnTo>
                  <a:lnTo>
                    <a:pt x="5" y="30"/>
                  </a:lnTo>
                  <a:lnTo>
                    <a:pt x="9" y="31"/>
                  </a:lnTo>
                  <a:lnTo>
                    <a:pt x="11" y="32"/>
                  </a:lnTo>
                  <a:lnTo>
                    <a:pt x="14" y="32"/>
                  </a:lnTo>
                  <a:lnTo>
                    <a:pt x="17" y="32"/>
                  </a:lnTo>
                  <a:lnTo>
                    <a:pt x="21" y="32"/>
                  </a:lnTo>
                  <a:lnTo>
                    <a:pt x="23" y="31"/>
                  </a:lnTo>
                  <a:lnTo>
                    <a:pt x="26" y="29"/>
                  </a:lnTo>
                  <a:lnTo>
                    <a:pt x="28" y="27"/>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75" name="Google Shape;475;p6"/>
            <p:cNvSpPr/>
            <p:nvPr/>
          </p:nvSpPr>
          <p:spPr>
            <a:xfrm>
              <a:off x="4262" y="2992"/>
              <a:ext cx="31" cy="31"/>
            </a:xfrm>
            <a:custGeom>
              <a:avLst/>
              <a:gdLst/>
              <a:ahLst/>
              <a:cxnLst/>
              <a:rect l="l" t="t" r="r" b="b"/>
              <a:pathLst>
                <a:path w="31" h="31" extrusionOk="0">
                  <a:moveTo>
                    <a:pt x="27" y="26"/>
                  </a:moveTo>
                  <a:lnTo>
                    <a:pt x="28" y="23"/>
                  </a:lnTo>
                  <a:lnTo>
                    <a:pt x="31" y="19"/>
                  </a:lnTo>
                  <a:lnTo>
                    <a:pt x="31" y="17"/>
                  </a:lnTo>
                  <a:lnTo>
                    <a:pt x="31" y="14"/>
                  </a:lnTo>
                  <a:lnTo>
                    <a:pt x="31" y="11"/>
                  </a:lnTo>
                  <a:lnTo>
                    <a:pt x="29" y="8"/>
                  </a:lnTo>
                  <a:lnTo>
                    <a:pt x="28" y="5"/>
                  </a:lnTo>
                  <a:lnTo>
                    <a:pt x="26" y="4"/>
                  </a:lnTo>
                  <a:lnTo>
                    <a:pt x="23" y="2"/>
                  </a:lnTo>
                  <a:lnTo>
                    <a:pt x="20" y="0"/>
                  </a:lnTo>
                  <a:lnTo>
                    <a:pt x="17" y="0"/>
                  </a:lnTo>
                  <a:lnTo>
                    <a:pt x="14" y="0"/>
                  </a:lnTo>
                  <a:lnTo>
                    <a:pt x="11" y="0"/>
                  </a:lnTo>
                  <a:lnTo>
                    <a:pt x="9" y="2"/>
                  </a:lnTo>
                  <a:lnTo>
                    <a:pt x="5" y="3"/>
                  </a:lnTo>
                  <a:lnTo>
                    <a:pt x="3" y="6"/>
                  </a:lnTo>
                  <a:lnTo>
                    <a:pt x="1" y="8"/>
                  </a:lnTo>
                  <a:lnTo>
                    <a:pt x="0" y="11"/>
                  </a:lnTo>
                  <a:lnTo>
                    <a:pt x="0" y="14"/>
                  </a:lnTo>
                  <a:lnTo>
                    <a:pt x="0" y="17"/>
                  </a:lnTo>
                  <a:lnTo>
                    <a:pt x="0" y="19"/>
                  </a:lnTo>
                  <a:lnTo>
                    <a:pt x="1" y="23"/>
                  </a:lnTo>
                  <a:lnTo>
                    <a:pt x="3" y="26"/>
                  </a:lnTo>
                  <a:lnTo>
                    <a:pt x="5" y="28"/>
                  </a:lnTo>
                  <a:lnTo>
                    <a:pt x="8" y="29"/>
                  </a:lnTo>
                  <a:lnTo>
                    <a:pt x="11" y="30"/>
                  </a:lnTo>
                  <a:lnTo>
                    <a:pt x="14" y="31"/>
                  </a:lnTo>
                  <a:lnTo>
                    <a:pt x="17" y="31"/>
                  </a:lnTo>
                  <a:lnTo>
                    <a:pt x="20" y="30"/>
                  </a:lnTo>
                  <a:lnTo>
                    <a:pt x="23" y="29"/>
                  </a:lnTo>
                  <a:lnTo>
                    <a:pt x="25" y="28"/>
                  </a:lnTo>
                  <a:lnTo>
                    <a:pt x="27" y="26"/>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76" name="Google Shape;476;p6"/>
            <p:cNvSpPr/>
            <p:nvPr/>
          </p:nvSpPr>
          <p:spPr>
            <a:xfrm>
              <a:off x="4120" y="2902"/>
              <a:ext cx="24" cy="24"/>
            </a:xfrm>
            <a:custGeom>
              <a:avLst/>
              <a:gdLst/>
              <a:ahLst/>
              <a:cxnLst/>
              <a:rect l="l" t="t" r="r" b="b"/>
              <a:pathLst>
                <a:path w="24" h="24" extrusionOk="0">
                  <a:moveTo>
                    <a:pt x="22" y="21"/>
                  </a:moveTo>
                  <a:lnTo>
                    <a:pt x="22" y="18"/>
                  </a:lnTo>
                  <a:lnTo>
                    <a:pt x="24" y="15"/>
                  </a:lnTo>
                  <a:lnTo>
                    <a:pt x="24" y="12"/>
                  </a:lnTo>
                  <a:lnTo>
                    <a:pt x="24" y="10"/>
                  </a:lnTo>
                  <a:lnTo>
                    <a:pt x="23" y="6"/>
                  </a:lnTo>
                  <a:lnTo>
                    <a:pt x="21" y="2"/>
                  </a:lnTo>
                  <a:lnTo>
                    <a:pt x="16" y="0"/>
                  </a:lnTo>
                  <a:lnTo>
                    <a:pt x="11" y="0"/>
                  </a:lnTo>
                  <a:lnTo>
                    <a:pt x="7" y="1"/>
                  </a:lnTo>
                  <a:lnTo>
                    <a:pt x="3" y="4"/>
                  </a:lnTo>
                  <a:lnTo>
                    <a:pt x="0" y="8"/>
                  </a:lnTo>
                  <a:lnTo>
                    <a:pt x="0" y="12"/>
                  </a:lnTo>
                  <a:lnTo>
                    <a:pt x="1" y="18"/>
                  </a:lnTo>
                  <a:lnTo>
                    <a:pt x="4" y="21"/>
                  </a:lnTo>
                  <a:lnTo>
                    <a:pt x="8" y="23"/>
                  </a:lnTo>
                  <a:lnTo>
                    <a:pt x="13" y="24"/>
                  </a:lnTo>
                  <a:lnTo>
                    <a:pt x="17" y="23"/>
                  </a:lnTo>
                  <a:lnTo>
                    <a:pt x="22" y="21"/>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77" name="Google Shape;477;p6"/>
            <p:cNvSpPr/>
            <p:nvPr/>
          </p:nvSpPr>
          <p:spPr>
            <a:xfrm>
              <a:off x="4650" y="2664"/>
              <a:ext cx="218" cy="223"/>
            </a:xfrm>
            <a:custGeom>
              <a:avLst/>
              <a:gdLst/>
              <a:ahLst/>
              <a:cxnLst/>
              <a:rect l="l" t="t" r="r" b="b"/>
              <a:pathLst>
                <a:path w="218" h="223" extrusionOk="0">
                  <a:moveTo>
                    <a:pt x="0" y="209"/>
                  </a:moveTo>
                  <a:lnTo>
                    <a:pt x="0" y="209"/>
                  </a:lnTo>
                  <a:lnTo>
                    <a:pt x="4" y="206"/>
                  </a:lnTo>
                  <a:lnTo>
                    <a:pt x="11" y="204"/>
                  </a:lnTo>
                  <a:lnTo>
                    <a:pt x="18" y="202"/>
                  </a:lnTo>
                  <a:lnTo>
                    <a:pt x="28" y="197"/>
                  </a:lnTo>
                  <a:lnTo>
                    <a:pt x="40" y="191"/>
                  </a:lnTo>
                  <a:lnTo>
                    <a:pt x="54" y="182"/>
                  </a:lnTo>
                  <a:lnTo>
                    <a:pt x="68" y="173"/>
                  </a:lnTo>
                  <a:lnTo>
                    <a:pt x="84" y="161"/>
                  </a:lnTo>
                  <a:lnTo>
                    <a:pt x="100" y="146"/>
                  </a:lnTo>
                  <a:lnTo>
                    <a:pt x="117" y="129"/>
                  </a:lnTo>
                  <a:lnTo>
                    <a:pt x="134" y="110"/>
                  </a:lnTo>
                  <a:lnTo>
                    <a:pt x="151" y="87"/>
                  </a:lnTo>
                  <a:lnTo>
                    <a:pt x="169" y="61"/>
                  </a:lnTo>
                  <a:lnTo>
                    <a:pt x="185" y="32"/>
                  </a:lnTo>
                  <a:lnTo>
                    <a:pt x="203" y="0"/>
                  </a:lnTo>
                  <a:lnTo>
                    <a:pt x="218" y="9"/>
                  </a:lnTo>
                  <a:lnTo>
                    <a:pt x="217" y="10"/>
                  </a:lnTo>
                  <a:lnTo>
                    <a:pt x="215" y="15"/>
                  </a:lnTo>
                  <a:lnTo>
                    <a:pt x="212" y="24"/>
                  </a:lnTo>
                  <a:lnTo>
                    <a:pt x="206" y="35"/>
                  </a:lnTo>
                  <a:lnTo>
                    <a:pt x="200" y="48"/>
                  </a:lnTo>
                  <a:lnTo>
                    <a:pt x="192" y="63"/>
                  </a:lnTo>
                  <a:lnTo>
                    <a:pt x="181" y="80"/>
                  </a:lnTo>
                  <a:lnTo>
                    <a:pt x="170" y="97"/>
                  </a:lnTo>
                  <a:lnTo>
                    <a:pt x="156" y="115"/>
                  </a:lnTo>
                  <a:lnTo>
                    <a:pt x="141" y="133"/>
                  </a:lnTo>
                  <a:lnTo>
                    <a:pt x="123" y="151"/>
                  </a:lnTo>
                  <a:lnTo>
                    <a:pt x="105" y="168"/>
                  </a:lnTo>
                  <a:lnTo>
                    <a:pt x="83" y="185"/>
                  </a:lnTo>
                  <a:lnTo>
                    <a:pt x="60" y="199"/>
                  </a:lnTo>
                  <a:lnTo>
                    <a:pt x="35" y="212"/>
                  </a:lnTo>
                  <a:lnTo>
                    <a:pt x="6" y="223"/>
                  </a:lnTo>
                  <a:lnTo>
                    <a:pt x="0" y="20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78" name="Google Shape;478;p6"/>
            <p:cNvSpPr/>
            <p:nvPr/>
          </p:nvSpPr>
          <p:spPr>
            <a:xfrm>
              <a:off x="4670" y="2732"/>
              <a:ext cx="229" cy="212"/>
            </a:xfrm>
            <a:custGeom>
              <a:avLst/>
              <a:gdLst/>
              <a:ahLst/>
              <a:cxnLst/>
              <a:rect l="l" t="t" r="r" b="b"/>
              <a:pathLst>
                <a:path w="229" h="212" extrusionOk="0">
                  <a:moveTo>
                    <a:pt x="0" y="197"/>
                  </a:moveTo>
                  <a:lnTo>
                    <a:pt x="2" y="196"/>
                  </a:lnTo>
                  <a:lnTo>
                    <a:pt x="6" y="195"/>
                  </a:lnTo>
                  <a:lnTo>
                    <a:pt x="14" y="193"/>
                  </a:lnTo>
                  <a:lnTo>
                    <a:pt x="23" y="190"/>
                  </a:lnTo>
                  <a:lnTo>
                    <a:pt x="35" y="184"/>
                  </a:lnTo>
                  <a:lnTo>
                    <a:pt x="50" y="178"/>
                  </a:lnTo>
                  <a:lnTo>
                    <a:pt x="65" y="170"/>
                  </a:lnTo>
                  <a:lnTo>
                    <a:pt x="81" y="160"/>
                  </a:lnTo>
                  <a:lnTo>
                    <a:pt x="99" y="148"/>
                  </a:lnTo>
                  <a:lnTo>
                    <a:pt x="116" y="135"/>
                  </a:lnTo>
                  <a:lnTo>
                    <a:pt x="134" y="119"/>
                  </a:lnTo>
                  <a:lnTo>
                    <a:pt x="151" y="100"/>
                  </a:lnTo>
                  <a:lnTo>
                    <a:pt x="169" y="79"/>
                  </a:lnTo>
                  <a:lnTo>
                    <a:pt x="184" y="55"/>
                  </a:lnTo>
                  <a:lnTo>
                    <a:pt x="199" y="29"/>
                  </a:lnTo>
                  <a:lnTo>
                    <a:pt x="212" y="0"/>
                  </a:lnTo>
                  <a:lnTo>
                    <a:pt x="229" y="8"/>
                  </a:lnTo>
                  <a:lnTo>
                    <a:pt x="228" y="9"/>
                  </a:lnTo>
                  <a:lnTo>
                    <a:pt x="225" y="15"/>
                  </a:lnTo>
                  <a:lnTo>
                    <a:pt x="222" y="23"/>
                  </a:lnTo>
                  <a:lnTo>
                    <a:pt x="218" y="34"/>
                  </a:lnTo>
                  <a:lnTo>
                    <a:pt x="211" y="46"/>
                  </a:lnTo>
                  <a:lnTo>
                    <a:pt x="202" y="60"/>
                  </a:lnTo>
                  <a:lnTo>
                    <a:pt x="194" y="75"/>
                  </a:lnTo>
                  <a:lnTo>
                    <a:pt x="182" y="93"/>
                  </a:lnTo>
                  <a:lnTo>
                    <a:pt x="168" y="110"/>
                  </a:lnTo>
                  <a:lnTo>
                    <a:pt x="151" y="126"/>
                  </a:lnTo>
                  <a:lnTo>
                    <a:pt x="134" y="144"/>
                  </a:lnTo>
                  <a:lnTo>
                    <a:pt x="113" y="160"/>
                  </a:lnTo>
                  <a:lnTo>
                    <a:pt x="89" y="176"/>
                  </a:lnTo>
                  <a:lnTo>
                    <a:pt x="63" y="190"/>
                  </a:lnTo>
                  <a:lnTo>
                    <a:pt x="34" y="202"/>
                  </a:lnTo>
                  <a:lnTo>
                    <a:pt x="3" y="212"/>
                  </a:lnTo>
                  <a:lnTo>
                    <a:pt x="0" y="1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79" name="Google Shape;479;p6"/>
            <p:cNvSpPr/>
            <p:nvPr/>
          </p:nvSpPr>
          <p:spPr>
            <a:xfrm>
              <a:off x="4682" y="2157"/>
              <a:ext cx="172" cy="163"/>
            </a:xfrm>
            <a:custGeom>
              <a:avLst/>
              <a:gdLst/>
              <a:ahLst/>
              <a:cxnLst/>
              <a:rect l="l" t="t" r="r" b="b"/>
              <a:pathLst>
                <a:path w="172" h="163" extrusionOk="0">
                  <a:moveTo>
                    <a:pt x="0" y="0"/>
                  </a:moveTo>
                  <a:lnTo>
                    <a:pt x="150" y="163"/>
                  </a:lnTo>
                  <a:lnTo>
                    <a:pt x="172" y="159"/>
                  </a:lnTo>
                  <a:lnTo>
                    <a:pt x="22"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80" name="Google Shape;480;p6"/>
            <p:cNvSpPr/>
            <p:nvPr/>
          </p:nvSpPr>
          <p:spPr>
            <a:xfrm>
              <a:off x="4622" y="2163"/>
              <a:ext cx="173" cy="201"/>
            </a:xfrm>
            <a:custGeom>
              <a:avLst/>
              <a:gdLst/>
              <a:ahLst/>
              <a:cxnLst/>
              <a:rect l="l" t="t" r="r" b="b"/>
              <a:pathLst>
                <a:path w="173" h="201" extrusionOk="0">
                  <a:moveTo>
                    <a:pt x="0" y="4"/>
                  </a:moveTo>
                  <a:lnTo>
                    <a:pt x="162" y="201"/>
                  </a:lnTo>
                  <a:lnTo>
                    <a:pt x="173" y="193"/>
                  </a:lnTo>
                  <a:lnTo>
                    <a:pt x="19" y="0"/>
                  </a:lnTo>
                  <a:lnTo>
                    <a:pt x="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81" name="Google Shape;481;p6"/>
            <p:cNvSpPr/>
            <p:nvPr/>
          </p:nvSpPr>
          <p:spPr>
            <a:xfrm>
              <a:off x="4596" y="2206"/>
              <a:ext cx="143" cy="173"/>
            </a:xfrm>
            <a:custGeom>
              <a:avLst/>
              <a:gdLst/>
              <a:ahLst/>
              <a:cxnLst/>
              <a:rect l="l" t="t" r="r" b="b"/>
              <a:pathLst>
                <a:path w="143" h="173" extrusionOk="0">
                  <a:moveTo>
                    <a:pt x="14" y="0"/>
                  </a:moveTo>
                  <a:lnTo>
                    <a:pt x="143" y="162"/>
                  </a:lnTo>
                  <a:lnTo>
                    <a:pt x="127" y="173"/>
                  </a:lnTo>
                  <a:lnTo>
                    <a:pt x="0" y="8"/>
                  </a:lnTo>
                  <a:lnTo>
                    <a:pt x="1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82" name="Google Shape;482;p6"/>
            <p:cNvSpPr/>
            <p:nvPr/>
          </p:nvSpPr>
          <p:spPr>
            <a:xfrm>
              <a:off x="4630" y="2206"/>
              <a:ext cx="25" cy="22"/>
            </a:xfrm>
            <a:custGeom>
              <a:avLst/>
              <a:gdLst/>
              <a:ahLst/>
              <a:cxnLst/>
              <a:rect l="l" t="t" r="r" b="b"/>
              <a:pathLst>
                <a:path w="25" h="22" extrusionOk="0">
                  <a:moveTo>
                    <a:pt x="20" y="21"/>
                  </a:moveTo>
                  <a:lnTo>
                    <a:pt x="23" y="18"/>
                  </a:lnTo>
                  <a:lnTo>
                    <a:pt x="25" y="15"/>
                  </a:lnTo>
                  <a:lnTo>
                    <a:pt x="25" y="10"/>
                  </a:lnTo>
                  <a:lnTo>
                    <a:pt x="24" y="6"/>
                  </a:lnTo>
                  <a:lnTo>
                    <a:pt x="22" y="5"/>
                  </a:lnTo>
                  <a:lnTo>
                    <a:pt x="20" y="3"/>
                  </a:lnTo>
                  <a:lnTo>
                    <a:pt x="17" y="1"/>
                  </a:lnTo>
                  <a:lnTo>
                    <a:pt x="15" y="1"/>
                  </a:lnTo>
                  <a:lnTo>
                    <a:pt x="13" y="0"/>
                  </a:lnTo>
                  <a:lnTo>
                    <a:pt x="11" y="1"/>
                  </a:lnTo>
                  <a:lnTo>
                    <a:pt x="8" y="1"/>
                  </a:lnTo>
                  <a:lnTo>
                    <a:pt x="5" y="3"/>
                  </a:lnTo>
                  <a:lnTo>
                    <a:pt x="2" y="6"/>
                  </a:lnTo>
                  <a:lnTo>
                    <a:pt x="0" y="9"/>
                  </a:lnTo>
                  <a:lnTo>
                    <a:pt x="0" y="13"/>
                  </a:lnTo>
                  <a:lnTo>
                    <a:pt x="1" y="18"/>
                  </a:lnTo>
                  <a:lnTo>
                    <a:pt x="4" y="20"/>
                  </a:lnTo>
                  <a:lnTo>
                    <a:pt x="9" y="22"/>
                  </a:lnTo>
                  <a:lnTo>
                    <a:pt x="11" y="22"/>
                  </a:lnTo>
                  <a:lnTo>
                    <a:pt x="14" y="22"/>
                  </a:lnTo>
                  <a:lnTo>
                    <a:pt x="16" y="22"/>
                  </a:lnTo>
                  <a:lnTo>
                    <a:pt x="20" y="21"/>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83" name="Google Shape;483;p6"/>
            <p:cNvSpPr/>
            <p:nvPr/>
          </p:nvSpPr>
          <p:spPr>
            <a:xfrm>
              <a:off x="4647" y="2238"/>
              <a:ext cx="31" cy="25"/>
            </a:xfrm>
            <a:custGeom>
              <a:avLst/>
              <a:gdLst/>
              <a:ahLst/>
              <a:cxnLst/>
              <a:rect l="l" t="t" r="r" b="b"/>
              <a:pathLst>
                <a:path w="31" h="25" extrusionOk="0">
                  <a:moveTo>
                    <a:pt x="23" y="24"/>
                  </a:moveTo>
                  <a:lnTo>
                    <a:pt x="26" y="22"/>
                  </a:lnTo>
                  <a:lnTo>
                    <a:pt x="28" y="20"/>
                  </a:lnTo>
                  <a:lnTo>
                    <a:pt x="29" y="17"/>
                  </a:lnTo>
                  <a:lnTo>
                    <a:pt x="31" y="16"/>
                  </a:lnTo>
                  <a:lnTo>
                    <a:pt x="31" y="11"/>
                  </a:lnTo>
                  <a:lnTo>
                    <a:pt x="29" y="7"/>
                  </a:lnTo>
                  <a:lnTo>
                    <a:pt x="27" y="4"/>
                  </a:lnTo>
                  <a:lnTo>
                    <a:pt x="25" y="3"/>
                  </a:lnTo>
                  <a:lnTo>
                    <a:pt x="22" y="1"/>
                  </a:lnTo>
                  <a:lnTo>
                    <a:pt x="20" y="1"/>
                  </a:lnTo>
                  <a:lnTo>
                    <a:pt x="17" y="0"/>
                  </a:lnTo>
                  <a:lnTo>
                    <a:pt x="14" y="0"/>
                  </a:lnTo>
                  <a:lnTo>
                    <a:pt x="11" y="1"/>
                  </a:lnTo>
                  <a:lnTo>
                    <a:pt x="8" y="2"/>
                  </a:lnTo>
                  <a:lnTo>
                    <a:pt x="6" y="3"/>
                  </a:lnTo>
                  <a:lnTo>
                    <a:pt x="3" y="5"/>
                  </a:lnTo>
                  <a:lnTo>
                    <a:pt x="2" y="7"/>
                  </a:lnTo>
                  <a:lnTo>
                    <a:pt x="0" y="10"/>
                  </a:lnTo>
                  <a:lnTo>
                    <a:pt x="0" y="11"/>
                  </a:lnTo>
                  <a:lnTo>
                    <a:pt x="0" y="14"/>
                  </a:lnTo>
                  <a:lnTo>
                    <a:pt x="2" y="16"/>
                  </a:lnTo>
                  <a:lnTo>
                    <a:pt x="4" y="20"/>
                  </a:lnTo>
                  <a:lnTo>
                    <a:pt x="5" y="21"/>
                  </a:lnTo>
                  <a:lnTo>
                    <a:pt x="7" y="23"/>
                  </a:lnTo>
                  <a:lnTo>
                    <a:pt x="9" y="24"/>
                  </a:lnTo>
                  <a:lnTo>
                    <a:pt x="11" y="25"/>
                  </a:lnTo>
                  <a:lnTo>
                    <a:pt x="15" y="25"/>
                  </a:lnTo>
                  <a:lnTo>
                    <a:pt x="18" y="25"/>
                  </a:lnTo>
                  <a:lnTo>
                    <a:pt x="20" y="25"/>
                  </a:lnTo>
                  <a:lnTo>
                    <a:pt x="23" y="2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84" name="Google Shape;484;p6"/>
            <p:cNvSpPr/>
            <p:nvPr/>
          </p:nvSpPr>
          <p:spPr>
            <a:xfrm>
              <a:off x="4668" y="2270"/>
              <a:ext cx="33" cy="26"/>
            </a:xfrm>
            <a:custGeom>
              <a:avLst/>
              <a:gdLst/>
              <a:ahLst/>
              <a:cxnLst/>
              <a:rect l="l" t="t" r="r" b="b"/>
              <a:pathLst>
                <a:path w="33" h="26" extrusionOk="0">
                  <a:moveTo>
                    <a:pt x="24" y="25"/>
                  </a:moveTo>
                  <a:lnTo>
                    <a:pt x="26" y="23"/>
                  </a:lnTo>
                  <a:lnTo>
                    <a:pt x="29" y="20"/>
                  </a:lnTo>
                  <a:lnTo>
                    <a:pt x="31" y="18"/>
                  </a:lnTo>
                  <a:lnTo>
                    <a:pt x="32" y="17"/>
                  </a:lnTo>
                  <a:lnTo>
                    <a:pt x="32" y="14"/>
                  </a:lnTo>
                  <a:lnTo>
                    <a:pt x="33" y="12"/>
                  </a:lnTo>
                  <a:lnTo>
                    <a:pt x="32" y="8"/>
                  </a:lnTo>
                  <a:lnTo>
                    <a:pt x="31" y="6"/>
                  </a:lnTo>
                  <a:lnTo>
                    <a:pt x="28" y="4"/>
                  </a:lnTo>
                  <a:lnTo>
                    <a:pt x="25" y="2"/>
                  </a:lnTo>
                  <a:lnTo>
                    <a:pt x="23" y="1"/>
                  </a:lnTo>
                  <a:lnTo>
                    <a:pt x="20" y="0"/>
                  </a:lnTo>
                  <a:lnTo>
                    <a:pt x="17" y="0"/>
                  </a:lnTo>
                  <a:lnTo>
                    <a:pt x="14" y="0"/>
                  </a:lnTo>
                  <a:lnTo>
                    <a:pt x="11" y="0"/>
                  </a:lnTo>
                  <a:lnTo>
                    <a:pt x="9" y="2"/>
                  </a:lnTo>
                  <a:lnTo>
                    <a:pt x="6" y="3"/>
                  </a:lnTo>
                  <a:lnTo>
                    <a:pt x="4" y="5"/>
                  </a:lnTo>
                  <a:lnTo>
                    <a:pt x="2" y="7"/>
                  </a:lnTo>
                  <a:lnTo>
                    <a:pt x="1" y="10"/>
                  </a:lnTo>
                  <a:lnTo>
                    <a:pt x="0" y="14"/>
                  </a:lnTo>
                  <a:lnTo>
                    <a:pt x="2" y="19"/>
                  </a:lnTo>
                  <a:lnTo>
                    <a:pt x="5" y="22"/>
                  </a:lnTo>
                  <a:lnTo>
                    <a:pt x="7" y="24"/>
                  </a:lnTo>
                  <a:lnTo>
                    <a:pt x="10" y="25"/>
                  </a:lnTo>
                  <a:lnTo>
                    <a:pt x="13" y="26"/>
                  </a:lnTo>
                  <a:lnTo>
                    <a:pt x="16" y="26"/>
                  </a:lnTo>
                  <a:lnTo>
                    <a:pt x="19" y="26"/>
                  </a:lnTo>
                  <a:lnTo>
                    <a:pt x="21" y="26"/>
                  </a:lnTo>
                  <a:lnTo>
                    <a:pt x="24" y="25"/>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85" name="Google Shape;485;p6"/>
            <p:cNvSpPr/>
            <p:nvPr/>
          </p:nvSpPr>
          <p:spPr>
            <a:xfrm>
              <a:off x="4697" y="2299"/>
              <a:ext cx="33" cy="27"/>
            </a:xfrm>
            <a:custGeom>
              <a:avLst/>
              <a:gdLst/>
              <a:ahLst/>
              <a:cxnLst/>
              <a:rect l="l" t="t" r="r" b="b"/>
              <a:pathLst>
                <a:path w="33" h="27" extrusionOk="0">
                  <a:moveTo>
                    <a:pt x="26" y="25"/>
                  </a:moveTo>
                  <a:lnTo>
                    <a:pt x="28" y="24"/>
                  </a:lnTo>
                  <a:lnTo>
                    <a:pt x="30" y="22"/>
                  </a:lnTo>
                  <a:lnTo>
                    <a:pt x="31" y="20"/>
                  </a:lnTo>
                  <a:lnTo>
                    <a:pt x="32" y="17"/>
                  </a:lnTo>
                  <a:lnTo>
                    <a:pt x="32" y="14"/>
                  </a:lnTo>
                  <a:lnTo>
                    <a:pt x="33" y="12"/>
                  </a:lnTo>
                  <a:lnTo>
                    <a:pt x="32" y="9"/>
                  </a:lnTo>
                  <a:lnTo>
                    <a:pt x="31" y="8"/>
                  </a:lnTo>
                  <a:lnTo>
                    <a:pt x="29" y="5"/>
                  </a:lnTo>
                  <a:lnTo>
                    <a:pt x="27" y="3"/>
                  </a:lnTo>
                  <a:lnTo>
                    <a:pt x="24" y="2"/>
                  </a:lnTo>
                  <a:lnTo>
                    <a:pt x="21" y="1"/>
                  </a:lnTo>
                  <a:lnTo>
                    <a:pt x="17" y="0"/>
                  </a:lnTo>
                  <a:lnTo>
                    <a:pt x="15" y="1"/>
                  </a:lnTo>
                  <a:lnTo>
                    <a:pt x="12" y="1"/>
                  </a:lnTo>
                  <a:lnTo>
                    <a:pt x="8" y="2"/>
                  </a:lnTo>
                  <a:lnTo>
                    <a:pt x="5" y="5"/>
                  </a:lnTo>
                  <a:lnTo>
                    <a:pt x="3" y="6"/>
                  </a:lnTo>
                  <a:lnTo>
                    <a:pt x="2" y="8"/>
                  </a:lnTo>
                  <a:lnTo>
                    <a:pt x="1" y="11"/>
                  </a:lnTo>
                  <a:lnTo>
                    <a:pt x="0" y="13"/>
                  </a:lnTo>
                  <a:lnTo>
                    <a:pt x="1" y="15"/>
                  </a:lnTo>
                  <a:lnTo>
                    <a:pt x="1" y="18"/>
                  </a:lnTo>
                  <a:lnTo>
                    <a:pt x="3" y="21"/>
                  </a:lnTo>
                  <a:lnTo>
                    <a:pt x="4" y="23"/>
                  </a:lnTo>
                  <a:lnTo>
                    <a:pt x="7" y="25"/>
                  </a:lnTo>
                  <a:lnTo>
                    <a:pt x="9" y="26"/>
                  </a:lnTo>
                  <a:lnTo>
                    <a:pt x="13" y="27"/>
                  </a:lnTo>
                  <a:lnTo>
                    <a:pt x="16" y="27"/>
                  </a:lnTo>
                  <a:lnTo>
                    <a:pt x="19" y="27"/>
                  </a:lnTo>
                  <a:lnTo>
                    <a:pt x="21" y="26"/>
                  </a:lnTo>
                  <a:lnTo>
                    <a:pt x="26" y="25"/>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86" name="Google Shape;486;p6"/>
            <p:cNvSpPr/>
            <p:nvPr/>
          </p:nvSpPr>
          <p:spPr>
            <a:xfrm>
              <a:off x="4729" y="2335"/>
              <a:ext cx="33" cy="26"/>
            </a:xfrm>
            <a:custGeom>
              <a:avLst/>
              <a:gdLst/>
              <a:ahLst/>
              <a:cxnLst/>
              <a:rect l="l" t="t" r="r" b="b"/>
              <a:pathLst>
                <a:path w="33" h="26" extrusionOk="0">
                  <a:moveTo>
                    <a:pt x="24" y="25"/>
                  </a:moveTo>
                  <a:lnTo>
                    <a:pt x="27" y="23"/>
                  </a:lnTo>
                  <a:lnTo>
                    <a:pt x="30" y="22"/>
                  </a:lnTo>
                  <a:lnTo>
                    <a:pt x="31" y="20"/>
                  </a:lnTo>
                  <a:lnTo>
                    <a:pt x="32" y="18"/>
                  </a:lnTo>
                  <a:lnTo>
                    <a:pt x="32" y="14"/>
                  </a:lnTo>
                  <a:lnTo>
                    <a:pt x="33" y="12"/>
                  </a:lnTo>
                  <a:lnTo>
                    <a:pt x="32" y="9"/>
                  </a:lnTo>
                  <a:lnTo>
                    <a:pt x="31" y="8"/>
                  </a:lnTo>
                  <a:lnTo>
                    <a:pt x="29" y="5"/>
                  </a:lnTo>
                  <a:lnTo>
                    <a:pt x="27" y="2"/>
                  </a:lnTo>
                  <a:lnTo>
                    <a:pt x="23" y="1"/>
                  </a:lnTo>
                  <a:lnTo>
                    <a:pt x="21" y="0"/>
                  </a:lnTo>
                  <a:lnTo>
                    <a:pt x="18" y="0"/>
                  </a:lnTo>
                  <a:lnTo>
                    <a:pt x="15" y="0"/>
                  </a:lnTo>
                  <a:lnTo>
                    <a:pt x="11" y="1"/>
                  </a:lnTo>
                  <a:lnTo>
                    <a:pt x="8" y="2"/>
                  </a:lnTo>
                  <a:lnTo>
                    <a:pt x="6" y="3"/>
                  </a:lnTo>
                  <a:lnTo>
                    <a:pt x="4" y="6"/>
                  </a:lnTo>
                  <a:lnTo>
                    <a:pt x="1" y="8"/>
                  </a:lnTo>
                  <a:lnTo>
                    <a:pt x="1" y="11"/>
                  </a:lnTo>
                  <a:lnTo>
                    <a:pt x="0" y="13"/>
                  </a:lnTo>
                  <a:lnTo>
                    <a:pt x="0" y="15"/>
                  </a:lnTo>
                  <a:lnTo>
                    <a:pt x="1" y="18"/>
                  </a:lnTo>
                  <a:lnTo>
                    <a:pt x="4" y="21"/>
                  </a:lnTo>
                  <a:lnTo>
                    <a:pt x="5" y="22"/>
                  </a:lnTo>
                  <a:lnTo>
                    <a:pt x="7" y="24"/>
                  </a:lnTo>
                  <a:lnTo>
                    <a:pt x="10" y="25"/>
                  </a:lnTo>
                  <a:lnTo>
                    <a:pt x="12" y="26"/>
                  </a:lnTo>
                  <a:lnTo>
                    <a:pt x="16" y="26"/>
                  </a:lnTo>
                  <a:lnTo>
                    <a:pt x="18" y="26"/>
                  </a:lnTo>
                  <a:lnTo>
                    <a:pt x="21" y="26"/>
                  </a:lnTo>
                  <a:lnTo>
                    <a:pt x="24" y="25"/>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87" name="Google Shape;487;p6"/>
            <p:cNvSpPr/>
            <p:nvPr/>
          </p:nvSpPr>
          <p:spPr>
            <a:xfrm>
              <a:off x="4715" y="2222"/>
              <a:ext cx="26" cy="21"/>
            </a:xfrm>
            <a:custGeom>
              <a:avLst/>
              <a:gdLst/>
              <a:ahLst/>
              <a:cxnLst/>
              <a:rect l="l" t="t" r="r" b="b"/>
              <a:pathLst>
                <a:path w="26" h="21" extrusionOk="0">
                  <a:moveTo>
                    <a:pt x="20" y="20"/>
                  </a:moveTo>
                  <a:lnTo>
                    <a:pt x="23" y="17"/>
                  </a:lnTo>
                  <a:lnTo>
                    <a:pt x="25" y="14"/>
                  </a:lnTo>
                  <a:lnTo>
                    <a:pt x="26" y="9"/>
                  </a:lnTo>
                  <a:lnTo>
                    <a:pt x="24" y="6"/>
                  </a:lnTo>
                  <a:lnTo>
                    <a:pt x="21" y="2"/>
                  </a:lnTo>
                  <a:lnTo>
                    <a:pt x="17" y="1"/>
                  </a:lnTo>
                  <a:lnTo>
                    <a:pt x="13" y="0"/>
                  </a:lnTo>
                  <a:lnTo>
                    <a:pt x="11" y="0"/>
                  </a:lnTo>
                  <a:lnTo>
                    <a:pt x="9" y="0"/>
                  </a:lnTo>
                  <a:lnTo>
                    <a:pt x="7" y="2"/>
                  </a:lnTo>
                  <a:lnTo>
                    <a:pt x="2" y="4"/>
                  </a:lnTo>
                  <a:lnTo>
                    <a:pt x="0" y="7"/>
                  </a:lnTo>
                  <a:lnTo>
                    <a:pt x="0" y="12"/>
                  </a:lnTo>
                  <a:lnTo>
                    <a:pt x="1" y="16"/>
                  </a:lnTo>
                  <a:lnTo>
                    <a:pt x="5" y="19"/>
                  </a:lnTo>
                  <a:lnTo>
                    <a:pt x="9" y="21"/>
                  </a:lnTo>
                  <a:lnTo>
                    <a:pt x="12" y="21"/>
                  </a:lnTo>
                  <a:lnTo>
                    <a:pt x="14" y="21"/>
                  </a:lnTo>
                  <a:lnTo>
                    <a:pt x="17" y="21"/>
                  </a:lnTo>
                  <a:lnTo>
                    <a:pt x="20" y="2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88" name="Google Shape;488;p6"/>
            <p:cNvSpPr/>
            <p:nvPr/>
          </p:nvSpPr>
          <p:spPr>
            <a:xfrm>
              <a:off x="4746" y="2252"/>
              <a:ext cx="31" cy="26"/>
            </a:xfrm>
            <a:custGeom>
              <a:avLst/>
              <a:gdLst/>
              <a:ahLst/>
              <a:cxnLst/>
              <a:rect l="l" t="t" r="r" b="b"/>
              <a:pathLst>
                <a:path w="31" h="26" extrusionOk="0">
                  <a:moveTo>
                    <a:pt x="24" y="25"/>
                  </a:moveTo>
                  <a:lnTo>
                    <a:pt x="26" y="23"/>
                  </a:lnTo>
                  <a:lnTo>
                    <a:pt x="28" y="22"/>
                  </a:lnTo>
                  <a:lnTo>
                    <a:pt x="29" y="20"/>
                  </a:lnTo>
                  <a:lnTo>
                    <a:pt x="30" y="18"/>
                  </a:lnTo>
                  <a:lnTo>
                    <a:pt x="31" y="14"/>
                  </a:lnTo>
                  <a:lnTo>
                    <a:pt x="31" y="12"/>
                  </a:lnTo>
                  <a:lnTo>
                    <a:pt x="30" y="9"/>
                  </a:lnTo>
                  <a:lnTo>
                    <a:pt x="29" y="8"/>
                  </a:lnTo>
                  <a:lnTo>
                    <a:pt x="27" y="5"/>
                  </a:lnTo>
                  <a:lnTo>
                    <a:pt x="25" y="3"/>
                  </a:lnTo>
                  <a:lnTo>
                    <a:pt x="22" y="1"/>
                  </a:lnTo>
                  <a:lnTo>
                    <a:pt x="19" y="1"/>
                  </a:lnTo>
                  <a:lnTo>
                    <a:pt x="16" y="0"/>
                  </a:lnTo>
                  <a:lnTo>
                    <a:pt x="13" y="0"/>
                  </a:lnTo>
                  <a:lnTo>
                    <a:pt x="11" y="1"/>
                  </a:lnTo>
                  <a:lnTo>
                    <a:pt x="7" y="2"/>
                  </a:lnTo>
                  <a:lnTo>
                    <a:pt x="5" y="3"/>
                  </a:lnTo>
                  <a:lnTo>
                    <a:pt x="3" y="6"/>
                  </a:lnTo>
                  <a:lnTo>
                    <a:pt x="1" y="8"/>
                  </a:lnTo>
                  <a:lnTo>
                    <a:pt x="1" y="11"/>
                  </a:lnTo>
                  <a:lnTo>
                    <a:pt x="0" y="13"/>
                  </a:lnTo>
                  <a:lnTo>
                    <a:pt x="0" y="15"/>
                  </a:lnTo>
                  <a:lnTo>
                    <a:pt x="0" y="18"/>
                  </a:lnTo>
                  <a:lnTo>
                    <a:pt x="2" y="21"/>
                  </a:lnTo>
                  <a:lnTo>
                    <a:pt x="3" y="22"/>
                  </a:lnTo>
                  <a:lnTo>
                    <a:pt x="6" y="24"/>
                  </a:lnTo>
                  <a:lnTo>
                    <a:pt x="9" y="25"/>
                  </a:lnTo>
                  <a:lnTo>
                    <a:pt x="12" y="26"/>
                  </a:lnTo>
                  <a:lnTo>
                    <a:pt x="15" y="26"/>
                  </a:lnTo>
                  <a:lnTo>
                    <a:pt x="17" y="26"/>
                  </a:lnTo>
                  <a:lnTo>
                    <a:pt x="21" y="26"/>
                  </a:lnTo>
                  <a:lnTo>
                    <a:pt x="24" y="25"/>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89" name="Google Shape;489;p6"/>
            <p:cNvSpPr/>
            <p:nvPr/>
          </p:nvSpPr>
          <p:spPr>
            <a:xfrm>
              <a:off x="4774" y="2278"/>
              <a:ext cx="33" cy="29"/>
            </a:xfrm>
            <a:custGeom>
              <a:avLst/>
              <a:gdLst/>
              <a:ahLst/>
              <a:cxnLst/>
              <a:rect l="l" t="t" r="r" b="b"/>
              <a:pathLst>
                <a:path w="33" h="29" extrusionOk="0">
                  <a:moveTo>
                    <a:pt x="25" y="28"/>
                  </a:moveTo>
                  <a:lnTo>
                    <a:pt x="27" y="26"/>
                  </a:lnTo>
                  <a:lnTo>
                    <a:pt x="31" y="23"/>
                  </a:lnTo>
                  <a:lnTo>
                    <a:pt x="32" y="21"/>
                  </a:lnTo>
                  <a:lnTo>
                    <a:pt x="33" y="19"/>
                  </a:lnTo>
                  <a:lnTo>
                    <a:pt x="33" y="16"/>
                  </a:lnTo>
                  <a:lnTo>
                    <a:pt x="33" y="14"/>
                  </a:lnTo>
                  <a:lnTo>
                    <a:pt x="33" y="11"/>
                  </a:lnTo>
                  <a:lnTo>
                    <a:pt x="32" y="9"/>
                  </a:lnTo>
                  <a:lnTo>
                    <a:pt x="30" y="6"/>
                  </a:lnTo>
                  <a:lnTo>
                    <a:pt x="27" y="4"/>
                  </a:lnTo>
                  <a:lnTo>
                    <a:pt x="24" y="3"/>
                  </a:lnTo>
                  <a:lnTo>
                    <a:pt x="21" y="2"/>
                  </a:lnTo>
                  <a:lnTo>
                    <a:pt x="18" y="0"/>
                  </a:lnTo>
                  <a:lnTo>
                    <a:pt x="14" y="2"/>
                  </a:lnTo>
                  <a:lnTo>
                    <a:pt x="11" y="2"/>
                  </a:lnTo>
                  <a:lnTo>
                    <a:pt x="9" y="4"/>
                  </a:lnTo>
                  <a:lnTo>
                    <a:pt x="6" y="5"/>
                  </a:lnTo>
                  <a:lnTo>
                    <a:pt x="3" y="7"/>
                  </a:lnTo>
                  <a:lnTo>
                    <a:pt x="1" y="9"/>
                  </a:lnTo>
                  <a:lnTo>
                    <a:pt x="1" y="12"/>
                  </a:lnTo>
                  <a:lnTo>
                    <a:pt x="0" y="15"/>
                  </a:lnTo>
                  <a:lnTo>
                    <a:pt x="0" y="18"/>
                  </a:lnTo>
                  <a:lnTo>
                    <a:pt x="1" y="20"/>
                  </a:lnTo>
                  <a:lnTo>
                    <a:pt x="2" y="22"/>
                  </a:lnTo>
                  <a:lnTo>
                    <a:pt x="5" y="24"/>
                  </a:lnTo>
                  <a:lnTo>
                    <a:pt x="7" y="27"/>
                  </a:lnTo>
                  <a:lnTo>
                    <a:pt x="10" y="28"/>
                  </a:lnTo>
                  <a:lnTo>
                    <a:pt x="13" y="29"/>
                  </a:lnTo>
                  <a:lnTo>
                    <a:pt x="15" y="29"/>
                  </a:lnTo>
                  <a:lnTo>
                    <a:pt x="19" y="29"/>
                  </a:lnTo>
                  <a:lnTo>
                    <a:pt x="22" y="29"/>
                  </a:lnTo>
                  <a:lnTo>
                    <a:pt x="25" y="28"/>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90" name="Google Shape;490;p6"/>
            <p:cNvSpPr/>
            <p:nvPr/>
          </p:nvSpPr>
          <p:spPr>
            <a:xfrm>
              <a:off x="4800" y="2310"/>
              <a:ext cx="34" cy="28"/>
            </a:xfrm>
            <a:custGeom>
              <a:avLst/>
              <a:gdLst/>
              <a:ahLst/>
              <a:cxnLst/>
              <a:rect l="l" t="t" r="r" b="b"/>
              <a:pathLst>
                <a:path w="34" h="28" extrusionOk="0">
                  <a:moveTo>
                    <a:pt x="27" y="26"/>
                  </a:moveTo>
                  <a:lnTo>
                    <a:pt x="29" y="25"/>
                  </a:lnTo>
                  <a:lnTo>
                    <a:pt x="31" y="23"/>
                  </a:lnTo>
                  <a:lnTo>
                    <a:pt x="32" y="21"/>
                  </a:lnTo>
                  <a:lnTo>
                    <a:pt x="34" y="19"/>
                  </a:lnTo>
                  <a:lnTo>
                    <a:pt x="34" y="15"/>
                  </a:lnTo>
                  <a:lnTo>
                    <a:pt x="34" y="13"/>
                  </a:lnTo>
                  <a:lnTo>
                    <a:pt x="33" y="10"/>
                  </a:lnTo>
                  <a:lnTo>
                    <a:pt x="32" y="8"/>
                  </a:lnTo>
                  <a:lnTo>
                    <a:pt x="30" y="4"/>
                  </a:lnTo>
                  <a:lnTo>
                    <a:pt x="27" y="3"/>
                  </a:lnTo>
                  <a:lnTo>
                    <a:pt x="24" y="1"/>
                  </a:lnTo>
                  <a:lnTo>
                    <a:pt x="21" y="1"/>
                  </a:lnTo>
                  <a:lnTo>
                    <a:pt x="18" y="0"/>
                  </a:lnTo>
                  <a:lnTo>
                    <a:pt x="16" y="0"/>
                  </a:lnTo>
                  <a:lnTo>
                    <a:pt x="12" y="1"/>
                  </a:lnTo>
                  <a:lnTo>
                    <a:pt x="9" y="2"/>
                  </a:lnTo>
                  <a:lnTo>
                    <a:pt x="7" y="3"/>
                  </a:lnTo>
                  <a:lnTo>
                    <a:pt x="5" y="6"/>
                  </a:lnTo>
                  <a:lnTo>
                    <a:pt x="3" y="9"/>
                  </a:lnTo>
                  <a:lnTo>
                    <a:pt x="1" y="11"/>
                  </a:lnTo>
                  <a:lnTo>
                    <a:pt x="0" y="13"/>
                  </a:lnTo>
                  <a:lnTo>
                    <a:pt x="0" y="16"/>
                  </a:lnTo>
                  <a:lnTo>
                    <a:pt x="1" y="19"/>
                  </a:lnTo>
                  <a:lnTo>
                    <a:pt x="4" y="22"/>
                  </a:lnTo>
                  <a:lnTo>
                    <a:pt x="5" y="24"/>
                  </a:lnTo>
                  <a:lnTo>
                    <a:pt x="7" y="26"/>
                  </a:lnTo>
                  <a:lnTo>
                    <a:pt x="10" y="26"/>
                  </a:lnTo>
                  <a:lnTo>
                    <a:pt x="13" y="28"/>
                  </a:lnTo>
                  <a:lnTo>
                    <a:pt x="17" y="28"/>
                  </a:lnTo>
                  <a:lnTo>
                    <a:pt x="20" y="28"/>
                  </a:lnTo>
                  <a:lnTo>
                    <a:pt x="23" y="27"/>
                  </a:lnTo>
                  <a:lnTo>
                    <a:pt x="27" y="26"/>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91" name="Google Shape;491;p6"/>
            <p:cNvSpPr/>
            <p:nvPr/>
          </p:nvSpPr>
          <p:spPr>
            <a:xfrm>
              <a:off x="4693" y="2193"/>
              <a:ext cx="25" cy="21"/>
            </a:xfrm>
            <a:custGeom>
              <a:avLst/>
              <a:gdLst/>
              <a:ahLst/>
              <a:cxnLst/>
              <a:rect l="l" t="t" r="r" b="b"/>
              <a:pathLst>
                <a:path w="25" h="21" extrusionOk="0">
                  <a:moveTo>
                    <a:pt x="20" y="19"/>
                  </a:moveTo>
                  <a:lnTo>
                    <a:pt x="23" y="17"/>
                  </a:lnTo>
                  <a:lnTo>
                    <a:pt x="25" y="13"/>
                  </a:lnTo>
                  <a:lnTo>
                    <a:pt x="25" y="9"/>
                  </a:lnTo>
                  <a:lnTo>
                    <a:pt x="23" y="5"/>
                  </a:lnTo>
                  <a:lnTo>
                    <a:pt x="20" y="2"/>
                  </a:lnTo>
                  <a:lnTo>
                    <a:pt x="16" y="0"/>
                  </a:lnTo>
                  <a:lnTo>
                    <a:pt x="11" y="0"/>
                  </a:lnTo>
                  <a:lnTo>
                    <a:pt x="7" y="1"/>
                  </a:lnTo>
                  <a:lnTo>
                    <a:pt x="3" y="3"/>
                  </a:lnTo>
                  <a:lnTo>
                    <a:pt x="0" y="8"/>
                  </a:lnTo>
                  <a:lnTo>
                    <a:pt x="0" y="11"/>
                  </a:lnTo>
                  <a:lnTo>
                    <a:pt x="3" y="16"/>
                  </a:lnTo>
                  <a:lnTo>
                    <a:pt x="5" y="19"/>
                  </a:lnTo>
                  <a:lnTo>
                    <a:pt x="9" y="21"/>
                  </a:lnTo>
                  <a:lnTo>
                    <a:pt x="11" y="21"/>
                  </a:lnTo>
                  <a:lnTo>
                    <a:pt x="15" y="21"/>
                  </a:lnTo>
                  <a:lnTo>
                    <a:pt x="17" y="20"/>
                  </a:lnTo>
                  <a:lnTo>
                    <a:pt x="20" y="19"/>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92" name="Google Shape;492;p6"/>
            <p:cNvSpPr/>
            <p:nvPr/>
          </p:nvSpPr>
          <p:spPr>
            <a:xfrm>
              <a:off x="4680" y="2068"/>
              <a:ext cx="87" cy="84"/>
            </a:xfrm>
            <a:custGeom>
              <a:avLst/>
              <a:gdLst/>
              <a:ahLst/>
              <a:cxnLst/>
              <a:rect l="l" t="t" r="r" b="b"/>
              <a:pathLst>
                <a:path w="87" h="84" extrusionOk="0">
                  <a:moveTo>
                    <a:pt x="0" y="0"/>
                  </a:moveTo>
                  <a:lnTo>
                    <a:pt x="23" y="54"/>
                  </a:lnTo>
                  <a:lnTo>
                    <a:pt x="48" y="41"/>
                  </a:lnTo>
                  <a:lnTo>
                    <a:pt x="54" y="84"/>
                  </a:lnTo>
                  <a:lnTo>
                    <a:pt x="87" y="78"/>
                  </a:lnTo>
                  <a:lnTo>
                    <a:pt x="61" y="24"/>
                  </a:lnTo>
                  <a:lnTo>
                    <a:pt x="24" y="13"/>
                  </a:lnTo>
                  <a:lnTo>
                    <a:pt x="0" y="0"/>
                  </a:lnTo>
                  <a:close/>
                </a:path>
              </a:pathLst>
            </a:custGeom>
            <a:solidFill>
              <a:srgbClr val="FFF2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93" name="Google Shape;493;p6"/>
            <p:cNvSpPr/>
            <p:nvPr/>
          </p:nvSpPr>
          <p:spPr>
            <a:xfrm>
              <a:off x="4181" y="2429"/>
              <a:ext cx="65" cy="140"/>
            </a:xfrm>
            <a:custGeom>
              <a:avLst/>
              <a:gdLst/>
              <a:ahLst/>
              <a:cxnLst/>
              <a:rect l="l" t="t" r="r" b="b"/>
              <a:pathLst>
                <a:path w="65" h="140" extrusionOk="0">
                  <a:moveTo>
                    <a:pt x="1" y="140"/>
                  </a:moveTo>
                  <a:lnTo>
                    <a:pt x="0" y="107"/>
                  </a:lnTo>
                  <a:lnTo>
                    <a:pt x="30" y="95"/>
                  </a:lnTo>
                  <a:lnTo>
                    <a:pt x="12" y="77"/>
                  </a:lnTo>
                  <a:lnTo>
                    <a:pt x="39" y="47"/>
                  </a:lnTo>
                  <a:lnTo>
                    <a:pt x="25" y="25"/>
                  </a:lnTo>
                  <a:lnTo>
                    <a:pt x="65" y="0"/>
                  </a:lnTo>
                  <a:lnTo>
                    <a:pt x="56" y="68"/>
                  </a:lnTo>
                  <a:lnTo>
                    <a:pt x="33" y="128"/>
                  </a:lnTo>
                  <a:lnTo>
                    <a:pt x="1" y="140"/>
                  </a:lnTo>
                  <a:close/>
                </a:path>
              </a:pathLst>
            </a:custGeom>
            <a:solidFill>
              <a:srgbClr val="FFF2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94" name="Google Shape;494;p6"/>
            <p:cNvSpPr/>
            <p:nvPr/>
          </p:nvSpPr>
          <p:spPr>
            <a:xfrm>
              <a:off x="4261" y="2819"/>
              <a:ext cx="85" cy="123"/>
            </a:xfrm>
            <a:custGeom>
              <a:avLst/>
              <a:gdLst/>
              <a:ahLst/>
              <a:cxnLst/>
              <a:rect l="l" t="t" r="r" b="b"/>
              <a:pathLst>
                <a:path w="85" h="123" extrusionOk="0">
                  <a:moveTo>
                    <a:pt x="84" y="0"/>
                  </a:moveTo>
                  <a:lnTo>
                    <a:pt x="85" y="50"/>
                  </a:lnTo>
                  <a:lnTo>
                    <a:pt x="83" y="49"/>
                  </a:lnTo>
                  <a:lnTo>
                    <a:pt x="80" y="49"/>
                  </a:lnTo>
                  <a:lnTo>
                    <a:pt x="77" y="49"/>
                  </a:lnTo>
                  <a:lnTo>
                    <a:pt x="74" y="49"/>
                  </a:lnTo>
                  <a:lnTo>
                    <a:pt x="72" y="49"/>
                  </a:lnTo>
                  <a:lnTo>
                    <a:pt x="69" y="49"/>
                  </a:lnTo>
                  <a:lnTo>
                    <a:pt x="67" y="49"/>
                  </a:lnTo>
                  <a:lnTo>
                    <a:pt x="63" y="49"/>
                  </a:lnTo>
                  <a:lnTo>
                    <a:pt x="61" y="49"/>
                  </a:lnTo>
                  <a:lnTo>
                    <a:pt x="60" y="49"/>
                  </a:lnTo>
                  <a:lnTo>
                    <a:pt x="57" y="50"/>
                  </a:lnTo>
                  <a:lnTo>
                    <a:pt x="58" y="52"/>
                  </a:lnTo>
                  <a:lnTo>
                    <a:pt x="58" y="54"/>
                  </a:lnTo>
                  <a:lnTo>
                    <a:pt x="58" y="56"/>
                  </a:lnTo>
                  <a:lnTo>
                    <a:pt x="58" y="59"/>
                  </a:lnTo>
                  <a:lnTo>
                    <a:pt x="58" y="63"/>
                  </a:lnTo>
                  <a:lnTo>
                    <a:pt x="58" y="67"/>
                  </a:lnTo>
                  <a:lnTo>
                    <a:pt x="58" y="71"/>
                  </a:lnTo>
                  <a:lnTo>
                    <a:pt x="58" y="75"/>
                  </a:lnTo>
                  <a:lnTo>
                    <a:pt x="58" y="81"/>
                  </a:lnTo>
                  <a:lnTo>
                    <a:pt x="57" y="85"/>
                  </a:lnTo>
                  <a:lnTo>
                    <a:pt x="57" y="90"/>
                  </a:lnTo>
                  <a:lnTo>
                    <a:pt x="56" y="94"/>
                  </a:lnTo>
                  <a:lnTo>
                    <a:pt x="56" y="97"/>
                  </a:lnTo>
                  <a:lnTo>
                    <a:pt x="56" y="101"/>
                  </a:lnTo>
                  <a:lnTo>
                    <a:pt x="56" y="104"/>
                  </a:lnTo>
                  <a:lnTo>
                    <a:pt x="56" y="105"/>
                  </a:lnTo>
                  <a:lnTo>
                    <a:pt x="56" y="106"/>
                  </a:lnTo>
                  <a:lnTo>
                    <a:pt x="14" y="123"/>
                  </a:lnTo>
                  <a:lnTo>
                    <a:pt x="0" y="99"/>
                  </a:lnTo>
                  <a:lnTo>
                    <a:pt x="36" y="94"/>
                  </a:lnTo>
                  <a:lnTo>
                    <a:pt x="34" y="56"/>
                  </a:lnTo>
                  <a:lnTo>
                    <a:pt x="61" y="23"/>
                  </a:lnTo>
                  <a:lnTo>
                    <a:pt x="84" y="0"/>
                  </a:lnTo>
                  <a:close/>
                </a:path>
              </a:pathLst>
            </a:custGeom>
            <a:solidFill>
              <a:srgbClr val="FFE6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95" name="Google Shape;495;p6"/>
            <p:cNvSpPr/>
            <p:nvPr/>
          </p:nvSpPr>
          <p:spPr>
            <a:xfrm>
              <a:off x="4726" y="2905"/>
              <a:ext cx="141" cy="153"/>
            </a:xfrm>
            <a:custGeom>
              <a:avLst/>
              <a:gdLst/>
              <a:ahLst/>
              <a:cxnLst/>
              <a:rect l="l" t="t" r="r" b="b"/>
              <a:pathLst>
                <a:path w="141" h="153" extrusionOk="0">
                  <a:moveTo>
                    <a:pt x="132" y="153"/>
                  </a:moveTo>
                  <a:lnTo>
                    <a:pt x="0" y="9"/>
                  </a:lnTo>
                  <a:lnTo>
                    <a:pt x="22" y="0"/>
                  </a:lnTo>
                  <a:lnTo>
                    <a:pt x="141" y="132"/>
                  </a:lnTo>
                  <a:lnTo>
                    <a:pt x="132" y="15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96" name="Google Shape;496;p6"/>
            <p:cNvSpPr/>
            <p:nvPr/>
          </p:nvSpPr>
          <p:spPr>
            <a:xfrm>
              <a:off x="3984" y="2549"/>
              <a:ext cx="33" cy="212"/>
            </a:xfrm>
            <a:custGeom>
              <a:avLst/>
              <a:gdLst/>
              <a:ahLst/>
              <a:cxnLst/>
              <a:rect l="l" t="t" r="r" b="b"/>
              <a:pathLst>
                <a:path w="33" h="212" extrusionOk="0">
                  <a:moveTo>
                    <a:pt x="0" y="0"/>
                  </a:moveTo>
                  <a:lnTo>
                    <a:pt x="8" y="212"/>
                  </a:lnTo>
                  <a:lnTo>
                    <a:pt x="33" y="212"/>
                  </a:lnTo>
                  <a:lnTo>
                    <a:pt x="17" y="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97" name="Google Shape;497;p6"/>
            <p:cNvSpPr/>
            <p:nvPr/>
          </p:nvSpPr>
          <p:spPr>
            <a:xfrm>
              <a:off x="3951" y="2546"/>
              <a:ext cx="27" cy="26"/>
            </a:xfrm>
            <a:custGeom>
              <a:avLst/>
              <a:gdLst/>
              <a:ahLst/>
              <a:cxnLst/>
              <a:rect l="l" t="t" r="r" b="b"/>
              <a:pathLst>
                <a:path w="27" h="26" extrusionOk="0">
                  <a:moveTo>
                    <a:pt x="14" y="26"/>
                  </a:moveTo>
                  <a:lnTo>
                    <a:pt x="16" y="26"/>
                  </a:lnTo>
                  <a:lnTo>
                    <a:pt x="18" y="25"/>
                  </a:lnTo>
                  <a:lnTo>
                    <a:pt x="21" y="24"/>
                  </a:lnTo>
                  <a:lnTo>
                    <a:pt x="23" y="23"/>
                  </a:lnTo>
                  <a:lnTo>
                    <a:pt x="24" y="20"/>
                  </a:lnTo>
                  <a:lnTo>
                    <a:pt x="25" y="19"/>
                  </a:lnTo>
                  <a:lnTo>
                    <a:pt x="26" y="15"/>
                  </a:lnTo>
                  <a:lnTo>
                    <a:pt x="27" y="13"/>
                  </a:lnTo>
                  <a:lnTo>
                    <a:pt x="26" y="11"/>
                  </a:lnTo>
                  <a:lnTo>
                    <a:pt x="25" y="8"/>
                  </a:lnTo>
                  <a:lnTo>
                    <a:pt x="24" y="5"/>
                  </a:lnTo>
                  <a:lnTo>
                    <a:pt x="23" y="4"/>
                  </a:lnTo>
                  <a:lnTo>
                    <a:pt x="21" y="2"/>
                  </a:lnTo>
                  <a:lnTo>
                    <a:pt x="18" y="1"/>
                  </a:lnTo>
                  <a:lnTo>
                    <a:pt x="16" y="0"/>
                  </a:lnTo>
                  <a:lnTo>
                    <a:pt x="14" y="0"/>
                  </a:lnTo>
                  <a:lnTo>
                    <a:pt x="11" y="0"/>
                  </a:lnTo>
                  <a:lnTo>
                    <a:pt x="8" y="1"/>
                  </a:lnTo>
                  <a:lnTo>
                    <a:pt x="6" y="2"/>
                  </a:lnTo>
                  <a:lnTo>
                    <a:pt x="4" y="4"/>
                  </a:lnTo>
                  <a:lnTo>
                    <a:pt x="2" y="5"/>
                  </a:lnTo>
                  <a:lnTo>
                    <a:pt x="1" y="8"/>
                  </a:lnTo>
                  <a:lnTo>
                    <a:pt x="0" y="11"/>
                  </a:lnTo>
                  <a:lnTo>
                    <a:pt x="0" y="13"/>
                  </a:lnTo>
                  <a:lnTo>
                    <a:pt x="0" y="15"/>
                  </a:lnTo>
                  <a:lnTo>
                    <a:pt x="1" y="19"/>
                  </a:lnTo>
                  <a:lnTo>
                    <a:pt x="2" y="20"/>
                  </a:lnTo>
                  <a:lnTo>
                    <a:pt x="4" y="23"/>
                  </a:lnTo>
                  <a:lnTo>
                    <a:pt x="6" y="24"/>
                  </a:lnTo>
                  <a:lnTo>
                    <a:pt x="8" y="25"/>
                  </a:lnTo>
                  <a:lnTo>
                    <a:pt x="11" y="26"/>
                  </a:lnTo>
                  <a:lnTo>
                    <a:pt x="14" y="26"/>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98" name="Google Shape;498;p6"/>
            <p:cNvSpPr/>
            <p:nvPr/>
          </p:nvSpPr>
          <p:spPr>
            <a:xfrm>
              <a:off x="3946" y="2590"/>
              <a:ext cx="31" cy="30"/>
            </a:xfrm>
            <a:custGeom>
              <a:avLst/>
              <a:gdLst/>
              <a:ahLst/>
              <a:cxnLst/>
              <a:rect l="l" t="t" r="r" b="b"/>
              <a:pathLst>
                <a:path w="31" h="30" extrusionOk="0">
                  <a:moveTo>
                    <a:pt x="15" y="30"/>
                  </a:moveTo>
                  <a:lnTo>
                    <a:pt x="18" y="29"/>
                  </a:lnTo>
                  <a:lnTo>
                    <a:pt x="21" y="28"/>
                  </a:lnTo>
                  <a:lnTo>
                    <a:pt x="23" y="27"/>
                  </a:lnTo>
                  <a:lnTo>
                    <a:pt x="26" y="25"/>
                  </a:lnTo>
                  <a:lnTo>
                    <a:pt x="28" y="22"/>
                  </a:lnTo>
                  <a:lnTo>
                    <a:pt x="30" y="19"/>
                  </a:lnTo>
                  <a:lnTo>
                    <a:pt x="30" y="17"/>
                  </a:lnTo>
                  <a:lnTo>
                    <a:pt x="31" y="14"/>
                  </a:lnTo>
                  <a:lnTo>
                    <a:pt x="30" y="12"/>
                  </a:lnTo>
                  <a:lnTo>
                    <a:pt x="30" y="8"/>
                  </a:lnTo>
                  <a:lnTo>
                    <a:pt x="28" y="6"/>
                  </a:lnTo>
                  <a:lnTo>
                    <a:pt x="26" y="4"/>
                  </a:lnTo>
                  <a:lnTo>
                    <a:pt x="23" y="2"/>
                  </a:lnTo>
                  <a:lnTo>
                    <a:pt x="21" y="1"/>
                  </a:lnTo>
                  <a:lnTo>
                    <a:pt x="18" y="0"/>
                  </a:lnTo>
                  <a:lnTo>
                    <a:pt x="15" y="0"/>
                  </a:lnTo>
                  <a:lnTo>
                    <a:pt x="12" y="0"/>
                  </a:lnTo>
                  <a:lnTo>
                    <a:pt x="9" y="1"/>
                  </a:lnTo>
                  <a:lnTo>
                    <a:pt x="7" y="2"/>
                  </a:lnTo>
                  <a:lnTo>
                    <a:pt x="5" y="4"/>
                  </a:lnTo>
                  <a:lnTo>
                    <a:pt x="3" y="6"/>
                  </a:lnTo>
                  <a:lnTo>
                    <a:pt x="1" y="8"/>
                  </a:lnTo>
                  <a:lnTo>
                    <a:pt x="0" y="12"/>
                  </a:lnTo>
                  <a:lnTo>
                    <a:pt x="0" y="14"/>
                  </a:lnTo>
                  <a:lnTo>
                    <a:pt x="0" y="17"/>
                  </a:lnTo>
                  <a:lnTo>
                    <a:pt x="1" y="19"/>
                  </a:lnTo>
                  <a:lnTo>
                    <a:pt x="3" y="22"/>
                  </a:lnTo>
                  <a:lnTo>
                    <a:pt x="5" y="25"/>
                  </a:lnTo>
                  <a:lnTo>
                    <a:pt x="7" y="27"/>
                  </a:lnTo>
                  <a:lnTo>
                    <a:pt x="9" y="28"/>
                  </a:lnTo>
                  <a:lnTo>
                    <a:pt x="12" y="29"/>
                  </a:lnTo>
                  <a:lnTo>
                    <a:pt x="15" y="30"/>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99" name="Google Shape;499;p6"/>
            <p:cNvSpPr/>
            <p:nvPr/>
          </p:nvSpPr>
          <p:spPr>
            <a:xfrm>
              <a:off x="3944" y="2634"/>
              <a:ext cx="33" cy="31"/>
            </a:xfrm>
            <a:custGeom>
              <a:avLst/>
              <a:gdLst/>
              <a:ahLst/>
              <a:cxnLst/>
              <a:rect l="l" t="t" r="r" b="b"/>
              <a:pathLst>
                <a:path w="33" h="31" extrusionOk="0">
                  <a:moveTo>
                    <a:pt x="15" y="31"/>
                  </a:moveTo>
                  <a:lnTo>
                    <a:pt x="19" y="31"/>
                  </a:lnTo>
                  <a:lnTo>
                    <a:pt x="22" y="30"/>
                  </a:lnTo>
                  <a:lnTo>
                    <a:pt x="25" y="28"/>
                  </a:lnTo>
                  <a:lnTo>
                    <a:pt x="28" y="27"/>
                  </a:lnTo>
                  <a:lnTo>
                    <a:pt x="30" y="24"/>
                  </a:lnTo>
                  <a:lnTo>
                    <a:pt x="32" y="21"/>
                  </a:lnTo>
                  <a:lnTo>
                    <a:pt x="32" y="18"/>
                  </a:lnTo>
                  <a:lnTo>
                    <a:pt x="33" y="16"/>
                  </a:lnTo>
                  <a:lnTo>
                    <a:pt x="32" y="12"/>
                  </a:lnTo>
                  <a:lnTo>
                    <a:pt x="32" y="9"/>
                  </a:lnTo>
                  <a:lnTo>
                    <a:pt x="30" y="7"/>
                  </a:lnTo>
                  <a:lnTo>
                    <a:pt x="28" y="5"/>
                  </a:lnTo>
                  <a:lnTo>
                    <a:pt x="25" y="3"/>
                  </a:lnTo>
                  <a:lnTo>
                    <a:pt x="22" y="0"/>
                  </a:lnTo>
                  <a:lnTo>
                    <a:pt x="19" y="0"/>
                  </a:lnTo>
                  <a:lnTo>
                    <a:pt x="15" y="0"/>
                  </a:lnTo>
                  <a:lnTo>
                    <a:pt x="12" y="0"/>
                  </a:lnTo>
                  <a:lnTo>
                    <a:pt x="10" y="0"/>
                  </a:lnTo>
                  <a:lnTo>
                    <a:pt x="7" y="3"/>
                  </a:lnTo>
                  <a:lnTo>
                    <a:pt x="5" y="5"/>
                  </a:lnTo>
                  <a:lnTo>
                    <a:pt x="2" y="7"/>
                  </a:lnTo>
                  <a:lnTo>
                    <a:pt x="1" y="9"/>
                  </a:lnTo>
                  <a:lnTo>
                    <a:pt x="0" y="12"/>
                  </a:lnTo>
                  <a:lnTo>
                    <a:pt x="0" y="16"/>
                  </a:lnTo>
                  <a:lnTo>
                    <a:pt x="0" y="18"/>
                  </a:lnTo>
                  <a:lnTo>
                    <a:pt x="1" y="21"/>
                  </a:lnTo>
                  <a:lnTo>
                    <a:pt x="2" y="24"/>
                  </a:lnTo>
                  <a:lnTo>
                    <a:pt x="5" y="27"/>
                  </a:lnTo>
                  <a:lnTo>
                    <a:pt x="7" y="28"/>
                  </a:lnTo>
                  <a:lnTo>
                    <a:pt x="10" y="30"/>
                  </a:lnTo>
                  <a:lnTo>
                    <a:pt x="12" y="31"/>
                  </a:lnTo>
                  <a:lnTo>
                    <a:pt x="15" y="31"/>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00" name="Google Shape;500;p6"/>
            <p:cNvSpPr/>
            <p:nvPr/>
          </p:nvSpPr>
          <p:spPr>
            <a:xfrm>
              <a:off x="3951" y="2680"/>
              <a:ext cx="33" cy="32"/>
            </a:xfrm>
            <a:custGeom>
              <a:avLst/>
              <a:gdLst/>
              <a:ahLst/>
              <a:cxnLst/>
              <a:rect l="l" t="t" r="r" b="b"/>
              <a:pathLst>
                <a:path w="33" h="32" extrusionOk="0">
                  <a:moveTo>
                    <a:pt x="16" y="32"/>
                  </a:moveTo>
                  <a:lnTo>
                    <a:pt x="19" y="32"/>
                  </a:lnTo>
                  <a:lnTo>
                    <a:pt x="23" y="31"/>
                  </a:lnTo>
                  <a:lnTo>
                    <a:pt x="25" y="30"/>
                  </a:lnTo>
                  <a:lnTo>
                    <a:pt x="28" y="28"/>
                  </a:lnTo>
                  <a:lnTo>
                    <a:pt x="29" y="24"/>
                  </a:lnTo>
                  <a:lnTo>
                    <a:pt x="31" y="22"/>
                  </a:lnTo>
                  <a:lnTo>
                    <a:pt x="33" y="20"/>
                  </a:lnTo>
                  <a:lnTo>
                    <a:pt x="33" y="17"/>
                  </a:lnTo>
                  <a:lnTo>
                    <a:pt x="33" y="12"/>
                  </a:lnTo>
                  <a:lnTo>
                    <a:pt x="31" y="10"/>
                  </a:lnTo>
                  <a:lnTo>
                    <a:pt x="29" y="7"/>
                  </a:lnTo>
                  <a:lnTo>
                    <a:pt x="28" y="5"/>
                  </a:lnTo>
                  <a:lnTo>
                    <a:pt x="25" y="3"/>
                  </a:lnTo>
                  <a:lnTo>
                    <a:pt x="23" y="0"/>
                  </a:lnTo>
                  <a:lnTo>
                    <a:pt x="19" y="0"/>
                  </a:lnTo>
                  <a:lnTo>
                    <a:pt x="16" y="0"/>
                  </a:lnTo>
                  <a:lnTo>
                    <a:pt x="13" y="0"/>
                  </a:lnTo>
                  <a:lnTo>
                    <a:pt x="10" y="0"/>
                  </a:lnTo>
                  <a:lnTo>
                    <a:pt x="6" y="3"/>
                  </a:lnTo>
                  <a:lnTo>
                    <a:pt x="4" y="5"/>
                  </a:lnTo>
                  <a:lnTo>
                    <a:pt x="2" y="7"/>
                  </a:lnTo>
                  <a:lnTo>
                    <a:pt x="0" y="10"/>
                  </a:lnTo>
                  <a:lnTo>
                    <a:pt x="0" y="12"/>
                  </a:lnTo>
                  <a:lnTo>
                    <a:pt x="0" y="17"/>
                  </a:lnTo>
                  <a:lnTo>
                    <a:pt x="0" y="20"/>
                  </a:lnTo>
                  <a:lnTo>
                    <a:pt x="0" y="22"/>
                  </a:lnTo>
                  <a:lnTo>
                    <a:pt x="2" y="24"/>
                  </a:lnTo>
                  <a:lnTo>
                    <a:pt x="4" y="28"/>
                  </a:lnTo>
                  <a:lnTo>
                    <a:pt x="6" y="30"/>
                  </a:lnTo>
                  <a:lnTo>
                    <a:pt x="10" y="31"/>
                  </a:lnTo>
                  <a:lnTo>
                    <a:pt x="13" y="32"/>
                  </a:lnTo>
                  <a:lnTo>
                    <a:pt x="16" y="32"/>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01" name="Google Shape;501;p6"/>
            <p:cNvSpPr/>
            <p:nvPr/>
          </p:nvSpPr>
          <p:spPr>
            <a:xfrm>
              <a:off x="3956" y="2734"/>
              <a:ext cx="33" cy="33"/>
            </a:xfrm>
            <a:custGeom>
              <a:avLst/>
              <a:gdLst/>
              <a:ahLst/>
              <a:cxnLst/>
              <a:rect l="l" t="t" r="r" b="b"/>
              <a:pathLst>
                <a:path w="33" h="33" extrusionOk="0">
                  <a:moveTo>
                    <a:pt x="18" y="33"/>
                  </a:moveTo>
                  <a:lnTo>
                    <a:pt x="20" y="33"/>
                  </a:lnTo>
                  <a:lnTo>
                    <a:pt x="23" y="32"/>
                  </a:lnTo>
                  <a:lnTo>
                    <a:pt x="25" y="29"/>
                  </a:lnTo>
                  <a:lnTo>
                    <a:pt x="28" y="27"/>
                  </a:lnTo>
                  <a:lnTo>
                    <a:pt x="30" y="25"/>
                  </a:lnTo>
                  <a:lnTo>
                    <a:pt x="32" y="22"/>
                  </a:lnTo>
                  <a:lnTo>
                    <a:pt x="32" y="18"/>
                  </a:lnTo>
                  <a:lnTo>
                    <a:pt x="33" y="16"/>
                  </a:lnTo>
                  <a:lnTo>
                    <a:pt x="32" y="13"/>
                  </a:lnTo>
                  <a:lnTo>
                    <a:pt x="32" y="10"/>
                  </a:lnTo>
                  <a:lnTo>
                    <a:pt x="30" y="6"/>
                  </a:lnTo>
                  <a:lnTo>
                    <a:pt x="28" y="4"/>
                  </a:lnTo>
                  <a:lnTo>
                    <a:pt x="25" y="2"/>
                  </a:lnTo>
                  <a:lnTo>
                    <a:pt x="23" y="1"/>
                  </a:lnTo>
                  <a:lnTo>
                    <a:pt x="20" y="0"/>
                  </a:lnTo>
                  <a:lnTo>
                    <a:pt x="18" y="0"/>
                  </a:lnTo>
                  <a:lnTo>
                    <a:pt x="13" y="0"/>
                  </a:lnTo>
                  <a:lnTo>
                    <a:pt x="10" y="1"/>
                  </a:lnTo>
                  <a:lnTo>
                    <a:pt x="7" y="2"/>
                  </a:lnTo>
                  <a:lnTo>
                    <a:pt x="5" y="4"/>
                  </a:lnTo>
                  <a:lnTo>
                    <a:pt x="2" y="6"/>
                  </a:lnTo>
                  <a:lnTo>
                    <a:pt x="1" y="10"/>
                  </a:lnTo>
                  <a:lnTo>
                    <a:pt x="0" y="13"/>
                  </a:lnTo>
                  <a:lnTo>
                    <a:pt x="0" y="16"/>
                  </a:lnTo>
                  <a:lnTo>
                    <a:pt x="0" y="18"/>
                  </a:lnTo>
                  <a:lnTo>
                    <a:pt x="1" y="22"/>
                  </a:lnTo>
                  <a:lnTo>
                    <a:pt x="2" y="25"/>
                  </a:lnTo>
                  <a:lnTo>
                    <a:pt x="5" y="27"/>
                  </a:lnTo>
                  <a:lnTo>
                    <a:pt x="7" y="29"/>
                  </a:lnTo>
                  <a:lnTo>
                    <a:pt x="10" y="32"/>
                  </a:lnTo>
                  <a:lnTo>
                    <a:pt x="13" y="33"/>
                  </a:lnTo>
                  <a:lnTo>
                    <a:pt x="18" y="33"/>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02" name="Google Shape;502;p6"/>
            <p:cNvSpPr/>
            <p:nvPr/>
          </p:nvSpPr>
          <p:spPr>
            <a:xfrm>
              <a:off x="4016" y="2605"/>
              <a:ext cx="25" cy="26"/>
            </a:xfrm>
            <a:custGeom>
              <a:avLst/>
              <a:gdLst/>
              <a:ahLst/>
              <a:cxnLst/>
              <a:rect l="l" t="t" r="r" b="b"/>
              <a:pathLst>
                <a:path w="25" h="26" extrusionOk="0">
                  <a:moveTo>
                    <a:pt x="13" y="26"/>
                  </a:moveTo>
                  <a:lnTo>
                    <a:pt x="16" y="26"/>
                  </a:lnTo>
                  <a:lnTo>
                    <a:pt x="18" y="25"/>
                  </a:lnTo>
                  <a:lnTo>
                    <a:pt x="20" y="24"/>
                  </a:lnTo>
                  <a:lnTo>
                    <a:pt x="22" y="23"/>
                  </a:lnTo>
                  <a:lnTo>
                    <a:pt x="23" y="21"/>
                  </a:lnTo>
                  <a:lnTo>
                    <a:pt x="24" y="19"/>
                  </a:lnTo>
                  <a:lnTo>
                    <a:pt x="25" y="15"/>
                  </a:lnTo>
                  <a:lnTo>
                    <a:pt x="25" y="13"/>
                  </a:lnTo>
                  <a:lnTo>
                    <a:pt x="25" y="11"/>
                  </a:lnTo>
                  <a:lnTo>
                    <a:pt x="24" y="8"/>
                  </a:lnTo>
                  <a:lnTo>
                    <a:pt x="23" y="5"/>
                  </a:lnTo>
                  <a:lnTo>
                    <a:pt x="22" y="4"/>
                  </a:lnTo>
                  <a:lnTo>
                    <a:pt x="20" y="2"/>
                  </a:lnTo>
                  <a:lnTo>
                    <a:pt x="18" y="1"/>
                  </a:lnTo>
                  <a:lnTo>
                    <a:pt x="16" y="0"/>
                  </a:lnTo>
                  <a:lnTo>
                    <a:pt x="13" y="0"/>
                  </a:lnTo>
                  <a:lnTo>
                    <a:pt x="11" y="0"/>
                  </a:lnTo>
                  <a:lnTo>
                    <a:pt x="8" y="1"/>
                  </a:lnTo>
                  <a:lnTo>
                    <a:pt x="6" y="2"/>
                  </a:lnTo>
                  <a:lnTo>
                    <a:pt x="4" y="4"/>
                  </a:lnTo>
                  <a:lnTo>
                    <a:pt x="2" y="5"/>
                  </a:lnTo>
                  <a:lnTo>
                    <a:pt x="1" y="8"/>
                  </a:lnTo>
                  <a:lnTo>
                    <a:pt x="0" y="11"/>
                  </a:lnTo>
                  <a:lnTo>
                    <a:pt x="0" y="13"/>
                  </a:lnTo>
                  <a:lnTo>
                    <a:pt x="0" y="15"/>
                  </a:lnTo>
                  <a:lnTo>
                    <a:pt x="1" y="19"/>
                  </a:lnTo>
                  <a:lnTo>
                    <a:pt x="2" y="21"/>
                  </a:lnTo>
                  <a:lnTo>
                    <a:pt x="4" y="23"/>
                  </a:lnTo>
                  <a:lnTo>
                    <a:pt x="6" y="24"/>
                  </a:lnTo>
                  <a:lnTo>
                    <a:pt x="8" y="25"/>
                  </a:lnTo>
                  <a:lnTo>
                    <a:pt x="11" y="26"/>
                  </a:lnTo>
                  <a:lnTo>
                    <a:pt x="13" y="26"/>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03" name="Google Shape;503;p6"/>
            <p:cNvSpPr/>
            <p:nvPr/>
          </p:nvSpPr>
          <p:spPr>
            <a:xfrm>
              <a:off x="4022" y="2655"/>
              <a:ext cx="31" cy="32"/>
            </a:xfrm>
            <a:custGeom>
              <a:avLst/>
              <a:gdLst/>
              <a:ahLst/>
              <a:cxnLst/>
              <a:rect l="l" t="t" r="r" b="b"/>
              <a:pathLst>
                <a:path w="31" h="32" extrusionOk="0">
                  <a:moveTo>
                    <a:pt x="16" y="32"/>
                  </a:moveTo>
                  <a:lnTo>
                    <a:pt x="18" y="32"/>
                  </a:lnTo>
                  <a:lnTo>
                    <a:pt x="22" y="31"/>
                  </a:lnTo>
                  <a:lnTo>
                    <a:pt x="24" y="29"/>
                  </a:lnTo>
                  <a:lnTo>
                    <a:pt x="27" y="28"/>
                  </a:lnTo>
                  <a:lnTo>
                    <a:pt x="28" y="24"/>
                  </a:lnTo>
                  <a:lnTo>
                    <a:pt x="30" y="22"/>
                  </a:lnTo>
                  <a:lnTo>
                    <a:pt x="31" y="20"/>
                  </a:lnTo>
                  <a:lnTo>
                    <a:pt x="31" y="17"/>
                  </a:lnTo>
                  <a:lnTo>
                    <a:pt x="31" y="12"/>
                  </a:lnTo>
                  <a:lnTo>
                    <a:pt x="30" y="10"/>
                  </a:lnTo>
                  <a:lnTo>
                    <a:pt x="28" y="7"/>
                  </a:lnTo>
                  <a:lnTo>
                    <a:pt x="27" y="5"/>
                  </a:lnTo>
                  <a:lnTo>
                    <a:pt x="24" y="2"/>
                  </a:lnTo>
                  <a:lnTo>
                    <a:pt x="22" y="0"/>
                  </a:lnTo>
                  <a:lnTo>
                    <a:pt x="18" y="0"/>
                  </a:lnTo>
                  <a:lnTo>
                    <a:pt x="16" y="0"/>
                  </a:lnTo>
                  <a:lnTo>
                    <a:pt x="12" y="0"/>
                  </a:lnTo>
                  <a:lnTo>
                    <a:pt x="10" y="0"/>
                  </a:lnTo>
                  <a:lnTo>
                    <a:pt x="6" y="2"/>
                  </a:lnTo>
                  <a:lnTo>
                    <a:pt x="4" y="5"/>
                  </a:lnTo>
                  <a:lnTo>
                    <a:pt x="2" y="7"/>
                  </a:lnTo>
                  <a:lnTo>
                    <a:pt x="0" y="10"/>
                  </a:lnTo>
                  <a:lnTo>
                    <a:pt x="0" y="12"/>
                  </a:lnTo>
                  <a:lnTo>
                    <a:pt x="0" y="17"/>
                  </a:lnTo>
                  <a:lnTo>
                    <a:pt x="0" y="20"/>
                  </a:lnTo>
                  <a:lnTo>
                    <a:pt x="0" y="22"/>
                  </a:lnTo>
                  <a:lnTo>
                    <a:pt x="2" y="24"/>
                  </a:lnTo>
                  <a:lnTo>
                    <a:pt x="4" y="28"/>
                  </a:lnTo>
                  <a:lnTo>
                    <a:pt x="6" y="29"/>
                  </a:lnTo>
                  <a:lnTo>
                    <a:pt x="10" y="31"/>
                  </a:lnTo>
                  <a:lnTo>
                    <a:pt x="12" y="32"/>
                  </a:lnTo>
                  <a:lnTo>
                    <a:pt x="16" y="32"/>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04" name="Google Shape;504;p6"/>
            <p:cNvSpPr/>
            <p:nvPr/>
          </p:nvSpPr>
          <p:spPr>
            <a:xfrm>
              <a:off x="4029" y="2698"/>
              <a:ext cx="34" cy="34"/>
            </a:xfrm>
            <a:custGeom>
              <a:avLst/>
              <a:gdLst/>
              <a:ahLst/>
              <a:cxnLst/>
              <a:rect l="l" t="t" r="r" b="b"/>
              <a:pathLst>
                <a:path w="34" h="34" extrusionOk="0">
                  <a:moveTo>
                    <a:pt x="18" y="34"/>
                  </a:moveTo>
                  <a:lnTo>
                    <a:pt x="21" y="34"/>
                  </a:lnTo>
                  <a:lnTo>
                    <a:pt x="24" y="33"/>
                  </a:lnTo>
                  <a:lnTo>
                    <a:pt x="27" y="30"/>
                  </a:lnTo>
                  <a:lnTo>
                    <a:pt x="30" y="28"/>
                  </a:lnTo>
                  <a:lnTo>
                    <a:pt x="31" y="26"/>
                  </a:lnTo>
                  <a:lnTo>
                    <a:pt x="33" y="23"/>
                  </a:lnTo>
                  <a:lnTo>
                    <a:pt x="34" y="19"/>
                  </a:lnTo>
                  <a:lnTo>
                    <a:pt x="34" y="17"/>
                  </a:lnTo>
                  <a:lnTo>
                    <a:pt x="34" y="13"/>
                  </a:lnTo>
                  <a:lnTo>
                    <a:pt x="33" y="10"/>
                  </a:lnTo>
                  <a:lnTo>
                    <a:pt x="31" y="6"/>
                  </a:lnTo>
                  <a:lnTo>
                    <a:pt x="30" y="4"/>
                  </a:lnTo>
                  <a:lnTo>
                    <a:pt x="27" y="2"/>
                  </a:lnTo>
                  <a:lnTo>
                    <a:pt x="24" y="1"/>
                  </a:lnTo>
                  <a:lnTo>
                    <a:pt x="21" y="0"/>
                  </a:lnTo>
                  <a:lnTo>
                    <a:pt x="18" y="0"/>
                  </a:lnTo>
                  <a:lnTo>
                    <a:pt x="13" y="0"/>
                  </a:lnTo>
                  <a:lnTo>
                    <a:pt x="10" y="1"/>
                  </a:lnTo>
                  <a:lnTo>
                    <a:pt x="8" y="2"/>
                  </a:lnTo>
                  <a:lnTo>
                    <a:pt x="5" y="4"/>
                  </a:lnTo>
                  <a:lnTo>
                    <a:pt x="3" y="6"/>
                  </a:lnTo>
                  <a:lnTo>
                    <a:pt x="1" y="10"/>
                  </a:lnTo>
                  <a:lnTo>
                    <a:pt x="0" y="13"/>
                  </a:lnTo>
                  <a:lnTo>
                    <a:pt x="0" y="17"/>
                  </a:lnTo>
                  <a:lnTo>
                    <a:pt x="0" y="19"/>
                  </a:lnTo>
                  <a:lnTo>
                    <a:pt x="1" y="23"/>
                  </a:lnTo>
                  <a:lnTo>
                    <a:pt x="3" y="26"/>
                  </a:lnTo>
                  <a:lnTo>
                    <a:pt x="5" y="28"/>
                  </a:lnTo>
                  <a:lnTo>
                    <a:pt x="8" y="30"/>
                  </a:lnTo>
                  <a:lnTo>
                    <a:pt x="10" y="33"/>
                  </a:lnTo>
                  <a:lnTo>
                    <a:pt x="13" y="34"/>
                  </a:lnTo>
                  <a:lnTo>
                    <a:pt x="18" y="34"/>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05" name="Google Shape;505;p6"/>
            <p:cNvSpPr/>
            <p:nvPr/>
          </p:nvSpPr>
          <p:spPr>
            <a:xfrm>
              <a:off x="4034" y="2744"/>
              <a:ext cx="33" cy="35"/>
            </a:xfrm>
            <a:custGeom>
              <a:avLst/>
              <a:gdLst/>
              <a:ahLst/>
              <a:cxnLst/>
              <a:rect l="l" t="t" r="r" b="b"/>
              <a:pathLst>
                <a:path w="33" h="35" extrusionOk="0">
                  <a:moveTo>
                    <a:pt x="16" y="35"/>
                  </a:moveTo>
                  <a:lnTo>
                    <a:pt x="19" y="34"/>
                  </a:lnTo>
                  <a:lnTo>
                    <a:pt x="23" y="32"/>
                  </a:lnTo>
                  <a:lnTo>
                    <a:pt x="25" y="31"/>
                  </a:lnTo>
                  <a:lnTo>
                    <a:pt x="28" y="29"/>
                  </a:lnTo>
                  <a:lnTo>
                    <a:pt x="29" y="26"/>
                  </a:lnTo>
                  <a:lnTo>
                    <a:pt x="31" y="24"/>
                  </a:lnTo>
                  <a:lnTo>
                    <a:pt x="33" y="20"/>
                  </a:lnTo>
                  <a:lnTo>
                    <a:pt x="33" y="17"/>
                  </a:lnTo>
                  <a:lnTo>
                    <a:pt x="33" y="14"/>
                  </a:lnTo>
                  <a:lnTo>
                    <a:pt x="31" y="11"/>
                  </a:lnTo>
                  <a:lnTo>
                    <a:pt x="29" y="7"/>
                  </a:lnTo>
                  <a:lnTo>
                    <a:pt x="28" y="5"/>
                  </a:lnTo>
                  <a:lnTo>
                    <a:pt x="25" y="2"/>
                  </a:lnTo>
                  <a:lnTo>
                    <a:pt x="23" y="1"/>
                  </a:lnTo>
                  <a:lnTo>
                    <a:pt x="19" y="0"/>
                  </a:lnTo>
                  <a:lnTo>
                    <a:pt x="16" y="0"/>
                  </a:lnTo>
                  <a:lnTo>
                    <a:pt x="12" y="0"/>
                  </a:lnTo>
                  <a:lnTo>
                    <a:pt x="10" y="1"/>
                  </a:lnTo>
                  <a:lnTo>
                    <a:pt x="6" y="2"/>
                  </a:lnTo>
                  <a:lnTo>
                    <a:pt x="4" y="5"/>
                  </a:lnTo>
                  <a:lnTo>
                    <a:pt x="2" y="7"/>
                  </a:lnTo>
                  <a:lnTo>
                    <a:pt x="0" y="11"/>
                  </a:lnTo>
                  <a:lnTo>
                    <a:pt x="0" y="14"/>
                  </a:lnTo>
                  <a:lnTo>
                    <a:pt x="0" y="17"/>
                  </a:lnTo>
                  <a:lnTo>
                    <a:pt x="0" y="20"/>
                  </a:lnTo>
                  <a:lnTo>
                    <a:pt x="0" y="24"/>
                  </a:lnTo>
                  <a:lnTo>
                    <a:pt x="2" y="26"/>
                  </a:lnTo>
                  <a:lnTo>
                    <a:pt x="4" y="29"/>
                  </a:lnTo>
                  <a:lnTo>
                    <a:pt x="6" y="31"/>
                  </a:lnTo>
                  <a:lnTo>
                    <a:pt x="10" y="32"/>
                  </a:lnTo>
                  <a:lnTo>
                    <a:pt x="12" y="34"/>
                  </a:lnTo>
                  <a:lnTo>
                    <a:pt x="16" y="35"/>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06" name="Google Shape;506;p6"/>
            <p:cNvSpPr/>
            <p:nvPr/>
          </p:nvSpPr>
          <p:spPr>
            <a:xfrm>
              <a:off x="4015" y="2563"/>
              <a:ext cx="25" cy="27"/>
            </a:xfrm>
            <a:custGeom>
              <a:avLst/>
              <a:gdLst/>
              <a:ahLst/>
              <a:cxnLst/>
              <a:rect l="l" t="t" r="r" b="b"/>
              <a:pathLst>
                <a:path w="25" h="27" extrusionOk="0">
                  <a:moveTo>
                    <a:pt x="13" y="27"/>
                  </a:moveTo>
                  <a:lnTo>
                    <a:pt x="18" y="26"/>
                  </a:lnTo>
                  <a:lnTo>
                    <a:pt x="22" y="22"/>
                  </a:lnTo>
                  <a:lnTo>
                    <a:pt x="23" y="20"/>
                  </a:lnTo>
                  <a:lnTo>
                    <a:pt x="24" y="18"/>
                  </a:lnTo>
                  <a:lnTo>
                    <a:pt x="25" y="16"/>
                  </a:lnTo>
                  <a:lnTo>
                    <a:pt x="25" y="14"/>
                  </a:lnTo>
                  <a:lnTo>
                    <a:pt x="25" y="10"/>
                  </a:lnTo>
                  <a:lnTo>
                    <a:pt x="24" y="8"/>
                  </a:lnTo>
                  <a:lnTo>
                    <a:pt x="23" y="5"/>
                  </a:lnTo>
                  <a:lnTo>
                    <a:pt x="22" y="4"/>
                  </a:lnTo>
                  <a:lnTo>
                    <a:pt x="18" y="0"/>
                  </a:lnTo>
                  <a:lnTo>
                    <a:pt x="13" y="0"/>
                  </a:lnTo>
                  <a:lnTo>
                    <a:pt x="10" y="0"/>
                  </a:lnTo>
                  <a:lnTo>
                    <a:pt x="8" y="0"/>
                  </a:lnTo>
                  <a:lnTo>
                    <a:pt x="6" y="2"/>
                  </a:lnTo>
                  <a:lnTo>
                    <a:pt x="5" y="4"/>
                  </a:lnTo>
                  <a:lnTo>
                    <a:pt x="2" y="5"/>
                  </a:lnTo>
                  <a:lnTo>
                    <a:pt x="1" y="8"/>
                  </a:lnTo>
                  <a:lnTo>
                    <a:pt x="0" y="10"/>
                  </a:lnTo>
                  <a:lnTo>
                    <a:pt x="0" y="14"/>
                  </a:lnTo>
                  <a:lnTo>
                    <a:pt x="0" y="16"/>
                  </a:lnTo>
                  <a:lnTo>
                    <a:pt x="1" y="18"/>
                  </a:lnTo>
                  <a:lnTo>
                    <a:pt x="2" y="20"/>
                  </a:lnTo>
                  <a:lnTo>
                    <a:pt x="5" y="22"/>
                  </a:lnTo>
                  <a:lnTo>
                    <a:pt x="6" y="23"/>
                  </a:lnTo>
                  <a:lnTo>
                    <a:pt x="8" y="26"/>
                  </a:lnTo>
                  <a:lnTo>
                    <a:pt x="10" y="26"/>
                  </a:lnTo>
                  <a:lnTo>
                    <a:pt x="13" y="27"/>
                  </a:lnTo>
                  <a:close/>
                </a:path>
              </a:pathLst>
            </a:custGeom>
            <a:solidFill>
              <a:srgbClr val="E680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07" name="Google Shape;507;p6"/>
            <p:cNvSpPr/>
            <p:nvPr/>
          </p:nvSpPr>
          <p:spPr>
            <a:xfrm>
              <a:off x="4374" y="3119"/>
              <a:ext cx="105" cy="91"/>
            </a:xfrm>
            <a:custGeom>
              <a:avLst/>
              <a:gdLst/>
              <a:ahLst/>
              <a:cxnLst/>
              <a:rect l="l" t="t" r="r" b="b"/>
              <a:pathLst>
                <a:path w="105" h="91" extrusionOk="0">
                  <a:moveTo>
                    <a:pt x="69" y="5"/>
                  </a:moveTo>
                  <a:lnTo>
                    <a:pt x="0" y="89"/>
                  </a:lnTo>
                  <a:lnTo>
                    <a:pt x="32" y="91"/>
                  </a:lnTo>
                  <a:lnTo>
                    <a:pt x="105" y="0"/>
                  </a:lnTo>
                  <a:lnTo>
                    <a:pt x="69"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08" name="Google Shape;508;p6"/>
            <p:cNvSpPr/>
            <p:nvPr/>
          </p:nvSpPr>
          <p:spPr>
            <a:xfrm>
              <a:off x="4450" y="3115"/>
              <a:ext cx="105" cy="90"/>
            </a:xfrm>
            <a:custGeom>
              <a:avLst/>
              <a:gdLst/>
              <a:ahLst/>
              <a:cxnLst/>
              <a:rect l="l" t="t" r="r" b="b"/>
              <a:pathLst>
                <a:path w="105" h="90" extrusionOk="0">
                  <a:moveTo>
                    <a:pt x="69" y="2"/>
                  </a:moveTo>
                  <a:lnTo>
                    <a:pt x="0" y="86"/>
                  </a:lnTo>
                  <a:lnTo>
                    <a:pt x="30" y="90"/>
                  </a:lnTo>
                  <a:lnTo>
                    <a:pt x="105" y="0"/>
                  </a:lnTo>
                  <a:lnTo>
                    <a:pt x="69"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09" name="Google Shape;509;p6"/>
            <p:cNvSpPr/>
            <p:nvPr/>
          </p:nvSpPr>
          <p:spPr>
            <a:xfrm>
              <a:off x="4524" y="3108"/>
              <a:ext cx="105" cy="91"/>
            </a:xfrm>
            <a:custGeom>
              <a:avLst/>
              <a:gdLst/>
              <a:ahLst/>
              <a:cxnLst/>
              <a:rect l="l" t="t" r="r" b="b"/>
              <a:pathLst>
                <a:path w="105" h="91" extrusionOk="0">
                  <a:moveTo>
                    <a:pt x="70" y="4"/>
                  </a:moveTo>
                  <a:lnTo>
                    <a:pt x="0" y="89"/>
                  </a:lnTo>
                  <a:lnTo>
                    <a:pt x="32" y="91"/>
                  </a:lnTo>
                  <a:lnTo>
                    <a:pt x="105" y="0"/>
                  </a:lnTo>
                  <a:lnTo>
                    <a:pt x="7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10" name="Google Shape;510;p6"/>
            <p:cNvSpPr/>
            <p:nvPr/>
          </p:nvSpPr>
          <p:spPr>
            <a:xfrm>
              <a:off x="4605" y="3087"/>
              <a:ext cx="105" cy="90"/>
            </a:xfrm>
            <a:custGeom>
              <a:avLst/>
              <a:gdLst/>
              <a:ahLst/>
              <a:cxnLst/>
              <a:rect l="l" t="t" r="r" b="b"/>
              <a:pathLst>
                <a:path w="105" h="90" extrusionOk="0">
                  <a:moveTo>
                    <a:pt x="68" y="4"/>
                  </a:moveTo>
                  <a:lnTo>
                    <a:pt x="0" y="88"/>
                  </a:lnTo>
                  <a:lnTo>
                    <a:pt x="30" y="90"/>
                  </a:lnTo>
                  <a:lnTo>
                    <a:pt x="105" y="0"/>
                  </a:lnTo>
                  <a:lnTo>
                    <a:pt x="6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11" name="Google Shape;511;p6"/>
            <p:cNvSpPr/>
            <p:nvPr/>
          </p:nvSpPr>
          <p:spPr>
            <a:xfrm>
              <a:off x="4667" y="3079"/>
              <a:ext cx="104" cy="91"/>
            </a:xfrm>
            <a:custGeom>
              <a:avLst/>
              <a:gdLst/>
              <a:ahLst/>
              <a:cxnLst/>
              <a:rect l="l" t="t" r="r" b="b"/>
              <a:pathLst>
                <a:path w="104" h="91" extrusionOk="0">
                  <a:moveTo>
                    <a:pt x="69" y="3"/>
                  </a:moveTo>
                  <a:lnTo>
                    <a:pt x="0" y="87"/>
                  </a:lnTo>
                  <a:lnTo>
                    <a:pt x="31" y="91"/>
                  </a:lnTo>
                  <a:lnTo>
                    <a:pt x="104" y="0"/>
                  </a:lnTo>
                  <a:lnTo>
                    <a:pt x="69"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12" name="Google Shape;512;p6"/>
            <p:cNvSpPr/>
            <p:nvPr/>
          </p:nvSpPr>
          <p:spPr>
            <a:xfrm>
              <a:off x="3792" y="2143"/>
              <a:ext cx="36" cy="787"/>
            </a:xfrm>
            <a:custGeom>
              <a:avLst/>
              <a:gdLst/>
              <a:ahLst/>
              <a:cxnLst/>
              <a:rect l="l" t="t" r="r" b="b"/>
              <a:pathLst>
                <a:path w="36" h="787" extrusionOk="0">
                  <a:moveTo>
                    <a:pt x="34" y="0"/>
                  </a:moveTo>
                  <a:lnTo>
                    <a:pt x="36" y="787"/>
                  </a:lnTo>
                  <a:lnTo>
                    <a:pt x="0" y="773"/>
                  </a:lnTo>
                  <a:lnTo>
                    <a:pt x="3" y="9"/>
                  </a:lnTo>
                  <a:lnTo>
                    <a:pt x="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13" name="Google Shape;513;p6"/>
            <p:cNvSpPr/>
            <p:nvPr/>
          </p:nvSpPr>
          <p:spPr>
            <a:xfrm>
              <a:off x="3951" y="3131"/>
              <a:ext cx="251" cy="113"/>
            </a:xfrm>
            <a:custGeom>
              <a:avLst/>
              <a:gdLst/>
              <a:ahLst/>
              <a:cxnLst/>
              <a:rect l="l" t="t" r="r" b="b"/>
              <a:pathLst>
                <a:path w="251" h="113" extrusionOk="0">
                  <a:moveTo>
                    <a:pt x="0" y="82"/>
                  </a:moveTo>
                  <a:lnTo>
                    <a:pt x="205" y="0"/>
                  </a:lnTo>
                  <a:lnTo>
                    <a:pt x="251" y="31"/>
                  </a:lnTo>
                  <a:lnTo>
                    <a:pt x="27" y="113"/>
                  </a:lnTo>
                  <a:lnTo>
                    <a:pt x="0" y="8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14" name="Google Shape;514;p6"/>
            <p:cNvSpPr/>
            <p:nvPr/>
          </p:nvSpPr>
          <p:spPr>
            <a:xfrm>
              <a:off x="4929" y="2044"/>
              <a:ext cx="129" cy="890"/>
            </a:xfrm>
            <a:custGeom>
              <a:avLst/>
              <a:gdLst/>
              <a:ahLst/>
              <a:cxnLst/>
              <a:rect l="l" t="t" r="r" b="b"/>
              <a:pathLst>
                <a:path w="129" h="890" extrusionOk="0">
                  <a:moveTo>
                    <a:pt x="95" y="313"/>
                  </a:moveTo>
                  <a:lnTo>
                    <a:pt x="40" y="890"/>
                  </a:lnTo>
                  <a:lnTo>
                    <a:pt x="81" y="886"/>
                  </a:lnTo>
                  <a:lnTo>
                    <a:pt x="129" y="316"/>
                  </a:lnTo>
                  <a:lnTo>
                    <a:pt x="40" y="0"/>
                  </a:lnTo>
                  <a:lnTo>
                    <a:pt x="0" y="8"/>
                  </a:lnTo>
                  <a:lnTo>
                    <a:pt x="95" y="3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15" name="Google Shape;515;p6"/>
            <p:cNvSpPr/>
            <p:nvPr/>
          </p:nvSpPr>
          <p:spPr>
            <a:xfrm>
              <a:off x="3951" y="1869"/>
              <a:ext cx="351" cy="127"/>
            </a:xfrm>
            <a:custGeom>
              <a:avLst/>
              <a:gdLst/>
              <a:ahLst/>
              <a:cxnLst/>
              <a:rect l="l" t="t" r="r" b="b"/>
              <a:pathLst>
                <a:path w="351" h="127" extrusionOk="0">
                  <a:moveTo>
                    <a:pt x="0" y="127"/>
                  </a:moveTo>
                  <a:lnTo>
                    <a:pt x="344" y="36"/>
                  </a:lnTo>
                  <a:lnTo>
                    <a:pt x="351" y="0"/>
                  </a:lnTo>
                  <a:lnTo>
                    <a:pt x="2" y="84"/>
                  </a:lnTo>
                  <a:lnTo>
                    <a:pt x="0" y="1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16" name="Google Shape;516;p6"/>
            <p:cNvSpPr/>
            <p:nvPr/>
          </p:nvSpPr>
          <p:spPr>
            <a:xfrm>
              <a:off x="4184" y="1976"/>
              <a:ext cx="82" cy="57"/>
            </a:xfrm>
            <a:custGeom>
              <a:avLst/>
              <a:gdLst/>
              <a:ahLst/>
              <a:cxnLst/>
              <a:rect l="l" t="t" r="r" b="b"/>
              <a:pathLst>
                <a:path w="82" h="57" extrusionOk="0">
                  <a:moveTo>
                    <a:pt x="45" y="0"/>
                  </a:moveTo>
                  <a:lnTo>
                    <a:pt x="82" y="51"/>
                  </a:lnTo>
                  <a:lnTo>
                    <a:pt x="47" y="57"/>
                  </a:lnTo>
                  <a:lnTo>
                    <a:pt x="0" y="3"/>
                  </a:lnTo>
                  <a:lnTo>
                    <a:pt x="4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3102"/>
        <p:cNvGrpSpPr/>
        <p:nvPr/>
      </p:nvGrpSpPr>
      <p:grpSpPr>
        <a:xfrm>
          <a:off x="0" y="0"/>
          <a:ext cx="0" cy="0"/>
          <a:chOff x="0" y="0"/>
          <a:chExt cx="0" cy="0"/>
        </a:xfrm>
      </p:grpSpPr>
      <p:sp>
        <p:nvSpPr>
          <p:cNvPr id="3103" name="Google Shape;3103;p60"/>
          <p:cNvSpPr txBox="1">
            <a:spLocks noGrp="1"/>
          </p:cNvSpPr>
          <p:nvPr>
            <p:ph type="title"/>
          </p:nvPr>
        </p:nvSpPr>
        <p:spPr>
          <a:xfrm>
            <a:off x="471487" y="398462"/>
            <a:ext cx="8215312" cy="165417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TRANSPORT OF INFECTED RESIDENTS</a:t>
            </a:r>
            <a:endParaRPr/>
          </a:p>
        </p:txBody>
      </p:sp>
      <p:sp>
        <p:nvSpPr>
          <p:cNvPr id="3104" name="Google Shape;3104;p60"/>
          <p:cNvSpPr txBox="1">
            <a:spLocks noGrp="1"/>
          </p:cNvSpPr>
          <p:nvPr>
            <p:ph type="body" idx="1"/>
          </p:nvPr>
        </p:nvSpPr>
        <p:spPr>
          <a:xfrm>
            <a:off x="379412" y="2300287"/>
            <a:ext cx="5394325" cy="4249737"/>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Appropriate barriers (masks, impervious dressings) are worn</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Personnel in area to which resident is taken are notified of arrival and precautions to take</a:t>
            </a:r>
            <a:endParaRPr/>
          </a:p>
        </p:txBody>
      </p:sp>
      <p:grpSp>
        <p:nvGrpSpPr>
          <p:cNvPr id="3105" name="Google Shape;3105;p60"/>
          <p:cNvGrpSpPr/>
          <p:nvPr/>
        </p:nvGrpSpPr>
        <p:grpSpPr>
          <a:xfrm>
            <a:off x="5761037" y="2740025"/>
            <a:ext cx="2927350" cy="3100387"/>
            <a:chOff x="3293" y="1621"/>
            <a:chExt cx="2218" cy="2269"/>
          </a:xfrm>
        </p:grpSpPr>
        <p:sp>
          <p:nvSpPr>
            <p:cNvPr id="3106" name="Google Shape;3106;p60"/>
            <p:cNvSpPr/>
            <p:nvPr/>
          </p:nvSpPr>
          <p:spPr>
            <a:xfrm>
              <a:off x="3293" y="1621"/>
              <a:ext cx="2218" cy="2269"/>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07" name="Google Shape;3107;p60"/>
            <p:cNvSpPr/>
            <p:nvPr/>
          </p:nvSpPr>
          <p:spPr>
            <a:xfrm>
              <a:off x="3293" y="1621"/>
              <a:ext cx="2218" cy="2269"/>
            </a:xfrm>
            <a:custGeom>
              <a:avLst/>
              <a:gdLst/>
              <a:ahLst/>
              <a:cxnLst/>
              <a:rect l="l" t="t" r="r" b="b"/>
              <a:pathLst>
                <a:path w="8872" h="9076" extrusionOk="0">
                  <a:moveTo>
                    <a:pt x="1280" y="9024"/>
                  </a:moveTo>
                  <a:lnTo>
                    <a:pt x="855" y="9024"/>
                  </a:lnTo>
                  <a:lnTo>
                    <a:pt x="229" y="8604"/>
                  </a:lnTo>
                  <a:lnTo>
                    <a:pt x="182" y="8191"/>
                  </a:lnTo>
                  <a:lnTo>
                    <a:pt x="22" y="7817"/>
                  </a:lnTo>
                  <a:lnTo>
                    <a:pt x="22" y="7505"/>
                  </a:lnTo>
                  <a:lnTo>
                    <a:pt x="69" y="5986"/>
                  </a:lnTo>
                  <a:lnTo>
                    <a:pt x="78" y="5828"/>
                  </a:lnTo>
                  <a:lnTo>
                    <a:pt x="83" y="5670"/>
                  </a:lnTo>
                  <a:lnTo>
                    <a:pt x="85" y="5513"/>
                  </a:lnTo>
                  <a:lnTo>
                    <a:pt x="84" y="5355"/>
                  </a:lnTo>
                  <a:lnTo>
                    <a:pt x="80" y="5197"/>
                  </a:lnTo>
                  <a:lnTo>
                    <a:pt x="74" y="5040"/>
                  </a:lnTo>
                  <a:lnTo>
                    <a:pt x="67" y="4882"/>
                  </a:lnTo>
                  <a:lnTo>
                    <a:pt x="58" y="4725"/>
                  </a:lnTo>
                  <a:lnTo>
                    <a:pt x="50" y="4568"/>
                  </a:lnTo>
                  <a:lnTo>
                    <a:pt x="40" y="4410"/>
                  </a:lnTo>
                  <a:lnTo>
                    <a:pt x="30" y="4253"/>
                  </a:lnTo>
                  <a:lnTo>
                    <a:pt x="22" y="4095"/>
                  </a:lnTo>
                  <a:lnTo>
                    <a:pt x="15" y="3939"/>
                  </a:lnTo>
                  <a:lnTo>
                    <a:pt x="7" y="3782"/>
                  </a:lnTo>
                  <a:lnTo>
                    <a:pt x="2" y="3624"/>
                  </a:lnTo>
                  <a:lnTo>
                    <a:pt x="0" y="3467"/>
                  </a:lnTo>
                  <a:lnTo>
                    <a:pt x="0" y="3310"/>
                  </a:lnTo>
                  <a:lnTo>
                    <a:pt x="2" y="3152"/>
                  </a:lnTo>
                  <a:lnTo>
                    <a:pt x="10" y="2995"/>
                  </a:lnTo>
                  <a:lnTo>
                    <a:pt x="19" y="2837"/>
                  </a:lnTo>
                  <a:lnTo>
                    <a:pt x="34" y="2680"/>
                  </a:lnTo>
                  <a:lnTo>
                    <a:pt x="53" y="2523"/>
                  </a:lnTo>
                  <a:lnTo>
                    <a:pt x="78" y="2365"/>
                  </a:lnTo>
                  <a:lnTo>
                    <a:pt x="107" y="2208"/>
                  </a:lnTo>
                  <a:lnTo>
                    <a:pt x="143" y="2050"/>
                  </a:lnTo>
                  <a:lnTo>
                    <a:pt x="185" y="1893"/>
                  </a:lnTo>
                  <a:lnTo>
                    <a:pt x="233" y="1735"/>
                  </a:lnTo>
                  <a:lnTo>
                    <a:pt x="291" y="1577"/>
                  </a:lnTo>
                  <a:lnTo>
                    <a:pt x="354" y="1420"/>
                  </a:lnTo>
                  <a:lnTo>
                    <a:pt x="425" y="1262"/>
                  </a:lnTo>
                  <a:lnTo>
                    <a:pt x="506" y="1104"/>
                  </a:lnTo>
                  <a:lnTo>
                    <a:pt x="594" y="946"/>
                  </a:lnTo>
                  <a:lnTo>
                    <a:pt x="712" y="910"/>
                  </a:lnTo>
                  <a:lnTo>
                    <a:pt x="830" y="877"/>
                  </a:lnTo>
                  <a:lnTo>
                    <a:pt x="947" y="848"/>
                  </a:lnTo>
                  <a:lnTo>
                    <a:pt x="1064" y="821"/>
                  </a:lnTo>
                  <a:lnTo>
                    <a:pt x="1180" y="799"/>
                  </a:lnTo>
                  <a:lnTo>
                    <a:pt x="1297" y="778"/>
                  </a:lnTo>
                  <a:lnTo>
                    <a:pt x="1414" y="762"/>
                  </a:lnTo>
                  <a:lnTo>
                    <a:pt x="1531" y="748"/>
                  </a:lnTo>
                  <a:lnTo>
                    <a:pt x="1646" y="737"/>
                  </a:lnTo>
                  <a:lnTo>
                    <a:pt x="1762" y="728"/>
                  </a:lnTo>
                  <a:lnTo>
                    <a:pt x="1877" y="721"/>
                  </a:lnTo>
                  <a:lnTo>
                    <a:pt x="1992" y="716"/>
                  </a:lnTo>
                  <a:lnTo>
                    <a:pt x="2107" y="714"/>
                  </a:lnTo>
                  <a:lnTo>
                    <a:pt x="2222" y="713"/>
                  </a:lnTo>
                  <a:lnTo>
                    <a:pt x="2337" y="713"/>
                  </a:lnTo>
                  <a:lnTo>
                    <a:pt x="2451" y="715"/>
                  </a:lnTo>
                  <a:lnTo>
                    <a:pt x="2565" y="717"/>
                  </a:lnTo>
                  <a:lnTo>
                    <a:pt x="2679" y="722"/>
                  </a:lnTo>
                  <a:lnTo>
                    <a:pt x="2794" y="727"/>
                  </a:lnTo>
                  <a:lnTo>
                    <a:pt x="2908" y="732"/>
                  </a:lnTo>
                  <a:lnTo>
                    <a:pt x="3021" y="739"/>
                  </a:lnTo>
                  <a:lnTo>
                    <a:pt x="3135" y="745"/>
                  </a:lnTo>
                  <a:lnTo>
                    <a:pt x="3248" y="751"/>
                  </a:lnTo>
                  <a:lnTo>
                    <a:pt x="3361" y="759"/>
                  </a:lnTo>
                  <a:lnTo>
                    <a:pt x="3474" y="765"/>
                  </a:lnTo>
                  <a:lnTo>
                    <a:pt x="3587" y="772"/>
                  </a:lnTo>
                  <a:lnTo>
                    <a:pt x="3701" y="777"/>
                  </a:lnTo>
                  <a:lnTo>
                    <a:pt x="3814" y="783"/>
                  </a:lnTo>
                  <a:lnTo>
                    <a:pt x="3925" y="787"/>
                  </a:lnTo>
                  <a:lnTo>
                    <a:pt x="4038" y="790"/>
                  </a:lnTo>
                  <a:lnTo>
                    <a:pt x="4152" y="792"/>
                  </a:lnTo>
                  <a:lnTo>
                    <a:pt x="4263" y="793"/>
                  </a:lnTo>
                  <a:lnTo>
                    <a:pt x="4683" y="114"/>
                  </a:lnTo>
                  <a:lnTo>
                    <a:pt x="4701" y="114"/>
                  </a:lnTo>
                  <a:lnTo>
                    <a:pt x="4713" y="114"/>
                  </a:lnTo>
                  <a:lnTo>
                    <a:pt x="4723" y="114"/>
                  </a:lnTo>
                  <a:lnTo>
                    <a:pt x="4730" y="114"/>
                  </a:lnTo>
                  <a:lnTo>
                    <a:pt x="4734" y="114"/>
                  </a:lnTo>
                  <a:lnTo>
                    <a:pt x="4735" y="114"/>
                  </a:lnTo>
                  <a:lnTo>
                    <a:pt x="4736" y="114"/>
                  </a:lnTo>
                  <a:lnTo>
                    <a:pt x="5156" y="0"/>
                  </a:lnTo>
                  <a:lnTo>
                    <a:pt x="5522" y="214"/>
                  </a:lnTo>
                  <a:lnTo>
                    <a:pt x="5781" y="586"/>
                  </a:lnTo>
                  <a:lnTo>
                    <a:pt x="6366" y="793"/>
                  </a:lnTo>
                  <a:lnTo>
                    <a:pt x="8151" y="747"/>
                  </a:lnTo>
                  <a:lnTo>
                    <a:pt x="8510" y="1006"/>
                  </a:lnTo>
                  <a:lnTo>
                    <a:pt x="8552" y="1246"/>
                  </a:lnTo>
                  <a:lnTo>
                    <a:pt x="8594" y="1487"/>
                  </a:lnTo>
                  <a:lnTo>
                    <a:pt x="8631" y="1727"/>
                  </a:lnTo>
                  <a:lnTo>
                    <a:pt x="8667" y="1967"/>
                  </a:lnTo>
                  <a:lnTo>
                    <a:pt x="8699" y="2207"/>
                  </a:lnTo>
                  <a:lnTo>
                    <a:pt x="8730" y="2447"/>
                  </a:lnTo>
                  <a:lnTo>
                    <a:pt x="8758" y="2685"/>
                  </a:lnTo>
                  <a:lnTo>
                    <a:pt x="8782" y="2924"/>
                  </a:lnTo>
                  <a:lnTo>
                    <a:pt x="8804" y="3163"/>
                  </a:lnTo>
                  <a:lnTo>
                    <a:pt x="8822" y="3402"/>
                  </a:lnTo>
                  <a:lnTo>
                    <a:pt x="8838" y="3641"/>
                  </a:lnTo>
                  <a:lnTo>
                    <a:pt x="8851" y="3879"/>
                  </a:lnTo>
                  <a:lnTo>
                    <a:pt x="8861" y="4117"/>
                  </a:lnTo>
                  <a:lnTo>
                    <a:pt x="8868" y="4356"/>
                  </a:lnTo>
                  <a:lnTo>
                    <a:pt x="8872" y="4594"/>
                  </a:lnTo>
                  <a:lnTo>
                    <a:pt x="8872" y="4832"/>
                  </a:lnTo>
                  <a:lnTo>
                    <a:pt x="8870" y="5071"/>
                  </a:lnTo>
                  <a:lnTo>
                    <a:pt x="8863" y="5309"/>
                  </a:lnTo>
                  <a:lnTo>
                    <a:pt x="8854" y="5547"/>
                  </a:lnTo>
                  <a:lnTo>
                    <a:pt x="8842" y="5786"/>
                  </a:lnTo>
                  <a:lnTo>
                    <a:pt x="8826" y="6025"/>
                  </a:lnTo>
                  <a:lnTo>
                    <a:pt x="8806" y="6263"/>
                  </a:lnTo>
                  <a:lnTo>
                    <a:pt x="8783" y="6503"/>
                  </a:lnTo>
                  <a:lnTo>
                    <a:pt x="8757" y="6741"/>
                  </a:lnTo>
                  <a:lnTo>
                    <a:pt x="8726" y="6981"/>
                  </a:lnTo>
                  <a:lnTo>
                    <a:pt x="8692" y="7220"/>
                  </a:lnTo>
                  <a:lnTo>
                    <a:pt x="8654" y="7460"/>
                  </a:lnTo>
                  <a:lnTo>
                    <a:pt x="8613" y="7701"/>
                  </a:lnTo>
                  <a:lnTo>
                    <a:pt x="8568" y="7940"/>
                  </a:lnTo>
                  <a:lnTo>
                    <a:pt x="8519" y="8181"/>
                  </a:lnTo>
                  <a:lnTo>
                    <a:pt x="8467" y="8422"/>
                  </a:lnTo>
                  <a:lnTo>
                    <a:pt x="8410" y="8664"/>
                  </a:lnTo>
                  <a:lnTo>
                    <a:pt x="8353" y="8709"/>
                  </a:lnTo>
                  <a:lnTo>
                    <a:pt x="8297" y="8750"/>
                  </a:lnTo>
                  <a:lnTo>
                    <a:pt x="8243" y="8787"/>
                  </a:lnTo>
                  <a:lnTo>
                    <a:pt x="8192" y="8821"/>
                  </a:lnTo>
                  <a:lnTo>
                    <a:pt x="8141" y="8850"/>
                  </a:lnTo>
                  <a:lnTo>
                    <a:pt x="8093" y="8877"/>
                  </a:lnTo>
                  <a:lnTo>
                    <a:pt x="8045" y="8900"/>
                  </a:lnTo>
                  <a:lnTo>
                    <a:pt x="7998" y="8920"/>
                  </a:lnTo>
                  <a:lnTo>
                    <a:pt x="7952" y="8940"/>
                  </a:lnTo>
                  <a:lnTo>
                    <a:pt x="7906" y="8956"/>
                  </a:lnTo>
                  <a:lnTo>
                    <a:pt x="7859" y="8970"/>
                  </a:lnTo>
                  <a:lnTo>
                    <a:pt x="7813" y="8984"/>
                  </a:lnTo>
                  <a:lnTo>
                    <a:pt x="7767" y="8995"/>
                  </a:lnTo>
                  <a:lnTo>
                    <a:pt x="7721" y="9005"/>
                  </a:lnTo>
                  <a:lnTo>
                    <a:pt x="7673" y="9015"/>
                  </a:lnTo>
                  <a:lnTo>
                    <a:pt x="7625" y="9024"/>
                  </a:lnTo>
                  <a:lnTo>
                    <a:pt x="5734" y="9024"/>
                  </a:lnTo>
                  <a:lnTo>
                    <a:pt x="1381" y="9076"/>
                  </a:lnTo>
                  <a:lnTo>
                    <a:pt x="1280" y="90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nvGrpSpPr>
            <p:cNvPr id="3108" name="Google Shape;3108;p60"/>
            <p:cNvGrpSpPr/>
            <p:nvPr/>
          </p:nvGrpSpPr>
          <p:grpSpPr>
            <a:xfrm>
              <a:off x="3372" y="1631"/>
              <a:ext cx="2046" cy="2181"/>
              <a:chOff x="3372" y="1631"/>
              <a:chExt cx="2046" cy="2181"/>
            </a:xfrm>
          </p:grpSpPr>
          <p:sp>
            <p:nvSpPr>
              <p:cNvPr id="3109" name="Google Shape;3109;p60"/>
              <p:cNvSpPr/>
              <p:nvPr/>
            </p:nvSpPr>
            <p:spPr>
              <a:xfrm>
                <a:off x="3442" y="3589"/>
                <a:ext cx="642" cy="223"/>
              </a:xfrm>
              <a:custGeom>
                <a:avLst/>
                <a:gdLst/>
                <a:ahLst/>
                <a:cxnLst/>
                <a:rect l="l" t="t" r="r" b="b"/>
                <a:pathLst>
                  <a:path w="2570" h="892" extrusionOk="0">
                    <a:moveTo>
                      <a:pt x="473" y="832"/>
                    </a:moveTo>
                    <a:lnTo>
                      <a:pt x="374" y="832"/>
                    </a:lnTo>
                    <a:lnTo>
                      <a:pt x="0" y="519"/>
                    </a:lnTo>
                    <a:lnTo>
                      <a:pt x="1159" y="519"/>
                    </a:lnTo>
                    <a:lnTo>
                      <a:pt x="1312" y="473"/>
                    </a:lnTo>
                    <a:lnTo>
                      <a:pt x="1732" y="0"/>
                    </a:lnTo>
                    <a:lnTo>
                      <a:pt x="1753" y="49"/>
                    </a:lnTo>
                    <a:lnTo>
                      <a:pt x="1777" y="97"/>
                    </a:lnTo>
                    <a:lnTo>
                      <a:pt x="1800" y="146"/>
                    </a:lnTo>
                    <a:lnTo>
                      <a:pt x="1825" y="193"/>
                    </a:lnTo>
                    <a:lnTo>
                      <a:pt x="1853" y="241"/>
                    </a:lnTo>
                    <a:lnTo>
                      <a:pt x="1882" y="287"/>
                    </a:lnTo>
                    <a:lnTo>
                      <a:pt x="1913" y="333"/>
                    </a:lnTo>
                    <a:lnTo>
                      <a:pt x="1947" y="377"/>
                    </a:lnTo>
                    <a:lnTo>
                      <a:pt x="1982" y="421"/>
                    </a:lnTo>
                    <a:lnTo>
                      <a:pt x="2020" y="463"/>
                    </a:lnTo>
                    <a:lnTo>
                      <a:pt x="2060" y="503"/>
                    </a:lnTo>
                    <a:lnTo>
                      <a:pt x="2104" y="542"/>
                    </a:lnTo>
                    <a:lnTo>
                      <a:pt x="2151" y="580"/>
                    </a:lnTo>
                    <a:lnTo>
                      <a:pt x="2201" y="615"/>
                    </a:lnTo>
                    <a:lnTo>
                      <a:pt x="2253" y="648"/>
                    </a:lnTo>
                    <a:lnTo>
                      <a:pt x="2310" y="680"/>
                    </a:lnTo>
                    <a:lnTo>
                      <a:pt x="2570" y="793"/>
                    </a:lnTo>
                    <a:lnTo>
                      <a:pt x="633" y="832"/>
                    </a:lnTo>
                    <a:lnTo>
                      <a:pt x="586" y="892"/>
                    </a:lnTo>
                    <a:lnTo>
                      <a:pt x="473" y="832"/>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10" name="Google Shape;3110;p60"/>
              <p:cNvSpPr/>
              <p:nvPr/>
            </p:nvSpPr>
            <p:spPr>
              <a:xfrm>
                <a:off x="4374" y="3326"/>
                <a:ext cx="576" cy="469"/>
              </a:xfrm>
              <a:custGeom>
                <a:avLst/>
                <a:gdLst/>
                <a:ahLst/>
                <a:cxnLst/>
                <a:rect l="l" t="t" r="r" b="b"/>
                <a:pathLst>
                  <a:path w="2303" h="1878" extrusionOk="0">
                    <a:moveTo>
                      <a:pt x="0" y="1845"/>
                    </a:moveTo>
                    <a:lnTo>
                      <a:pt x="67" y="1808"/>
                    </a:lnTo>
                    <a:lnTo>
                      <a:pt x="130" y="1769"/>
                    </a:lnTo>
                    <a:lnTo>
                      <a:pt x="191" y="1728"/>
                    </a:lnTo>
                    <a:lnTo>
                      <a:pt x="250" y="1684"/>
                    </a:lnTo>
                    <a:lnTo>
                      <a:pt x="304" y="1638"/>
                    </a:lnTo>
                    <a:lnTo>
                      <a:pt x="358" y="1591"/>
                    </a:lnTo>
                    <a:lnTo>
                      <a:pt x="408" y="1540"/>
                    </a:lnTo>
                    <a:lnTo>
                      <a:pt x="455" y="1489"/>
                    </a:lnTo>
                    <a:lnTo>
                      <a:pt x="501" y="1434"/>
                    </a:lnTo>
                    <a:lnTo>
                      <a:pt x="546" y="1379"/>
                    </a:lnTo>
                    <a:lnTo>
                      <a:pt x="589" y="1322"/>
                    </a:lnTo>
                    <a:lnTo>
                      <a:pt x="630" y="1264"/>
                    </a:lnTo>
                    <a:lnTo>
                      <a:pt x="670" y="1204"/>
                    </a:lnTo>
                    <a:lnTo>
                      <a:pt x="708" y="1143"/>
                    </a:lnTo>
                    <a:lnTo>
                      <a:pt x="746" y="1082"/>
                    </a:lnTo>
                    <a:lnTo>
                      <a:pt x="783" y="1019"/>
                    </a:lnTo>
                    <a:lnTo>
                      <a:pt x="820" y="956"/>
                    </a:lnTo>
                    <a:lnTo>
                      <a:pt x="855" y="893"/>
                    </a:lnTo>
                    <a:lnTo>
                      <a:pt x="891" y="828"/>
                    </a:lnTo>
                    <a:lnTo>
                      <a:pt x="927" y="764"/>
                    </a:lnTo>
                    <a:lnTo>
                      <a:pt x="962" y="698"/>
                    </a:lnTo>
                    <a:lnTo>
                      <a:pt x="998" y="632"/>
                    </a:lnTo>
                    <a:lnTo>
                      <a:pt x="1035" y="568"/>
                    </a:lnTo>
                    <a:lnTo>
                      <a:pt x="1073" y="502"/>
                    </a:lnTo>
                    <a:lnTo>
                      <a:pt x="1110" y="438"/>
                    </a:lnTo>
                    <a:lnTo>
                      <a:pt x="1149" y="373"/>
                    </a:lnTo>
                    <a:lnTo>
                      <a:pt x="1189" y="309"/>
                    </a:lnTo>
                    <a:lnTo>
                      <a:pt x="1229" y="246"/>
                    </a:lnTo>
                    <a:lnTo>
                      <a:pt x="1273" y="183"/>
                    </a:lnTo>
                    <a:lnTo>
                      <a:pt x="1317" y="121"/>
                    </a:lnTo>
                    <a:lnTo>
                      <a:pt x="1363" y="60"/>
                    </a:lnTo>
                    <a:lnTo>
                      <a:pt x="1412" y="0"/>
                    </a:lnTo>
                    <a:lnTo>
                      <a:pt x="1442" y="29"/>
                    </a:lnTo>
                    <a:lnTo>
                      <a:pt x="1473" y="59"/>
                    </a:lnTo>
                    <a:lnTo>
                      <a:pt x="1503" y="88"/>
                    </a:lnTo>
                    <a:lnTo>
                      <a:pt x="1533" y="118"/>
                    </a:lnTo>
                    <a:lnTo>
                      <a:pt x="1564" y="147"/>
                    </a:lnTo>
                    <a:lnTo>
                      <a:pt x="1594" y="176"/>
                    </a:lnTo>
                    <a:lnTo>
                      <a:pt x="1625" y="207"/>
                    </a:lnTo>
                    <a:lnTo>
                      <a:pt x="1656" y="236"/>
                    </a:lnTo>
                    <a:lnTo>
                      <a:pt x="1687" y="266"/>
                    </a:lnTo>
                    <a:lnTo>
                      <a:pt x="1717" y="297"/>
                    </a:lnTo>
                    <a:lnTo>
                      <a:pt x="1747" y="326"/>
                    </a:lnTo>
                    <a:lnTo>
                      <a:pt x="1776" y="356"/>
                    </a:lnTo>
                    <a:lnTo>
                      <a:pt x="1807" y="387"/>
                    </a:lnTo>
                    <a:lnTo>
                      <a:pt x="1836" y="418"/>
                    </a:lnTo>
                    <a:lnTo>
                      <a:pt x="1865" y="449"/>
                    </a:lnTo>
                    <a:lnTo>
                      <a:pt x="1894" y="479"/>
                    </a:lnTo>
                    <a:lnTo>
                      <a:pt x="1922" y="511"/>
                    </a:lnTo>
                    <a:lnTo>
                      <a:pt x="1950" y="541"/>
                    </a:lnTo>
                    <a:lnTo>
                      <a:pt x="1977" y="573"/>
                    </a:lnTo>
                    <a:lnTo>
                      <a:pt x="2004" y="604"/>
                    </a:lnTo>
                    <a:lnTo>
                      <a:pt x="2029" y="636"/>
                    </a:lnTo>
                    <a:lnTo>
                      <a:pt x="2055" y="668"/>
                    </a:lnTo>
                    <a:lnTo>
                      <a:pt x="2079" y="701"/>
                    </a:lnTo>
                    <a:lnTo>
                      <a:pt x="2102" y="732"/>
                    </a:lnTo>
                    <a:lnTo>
                      <a:pt x="2125" y="765"/>
                    </a:lnTo>
                    <a:lnTo>
                      <a:pt x="2147" y="798"/>
                    </a:lnTo>
                    <a:lnTo>
                      <a:pt x="2168" y="831"/>
                    </a:lnTo>
                    <a:lnTo>
                      <a:pt x="2187" y="865"/>
                    </a:lnTo>
                    <a:lnTo>
                      <a:pt x="2207" y="898"/>
                    </a:lnTo>
                    <a:lnTo>
                      <a:pt x="2224" y="932"/>
                    </a:lnTo>
                    <a:lnTo>
                      <a:pt x="2241" y="966"/>
                    </a:lnTo>
                    <a:lnTo>
                      <a:pt x="2257" y="1000"/>
                    </a:lnTo>
                    <a:lnTo>
                      <a:pt x="2272" y="1033"/>
                    </a:lnTo>
                    <a:lnTo>
                      <a:pt x="2283" y="1057"/>
                    </a:lnTo>
                    <a:lnTo>
                      <a:pt x="2292" y="1075"/>
                    </a:lnTo>
                    <a:lnTo>
                      <a:pt x="2297" y="1087"/>
                    </a:lnTo>
                    <a:lnTo>
                      <a:pt x="2300" y="1095"/>
                    </a:lnTo>
                    <a:lnTo>
                      <a:pt x="2302" y="1098"/>
                    </a:lnTo>
                    <a:lnTo>
                      <a:pt x="2303" y="1099"/>
                    </a:lnTo>
                    <a:lnTo>
                      <a:pt x="1971" y="1465"/>
                    </a:lnTo>
                    <a:lnTo>
                      <a:pt x="1831" y="1785"/>
                    </a:lnTo>
                    <a:lnTo>
                      <a:pt x="1848" y="1805"/>
                    </a:lnTo>
                    <a:lnTo>
                      <a:pt x="1862" y="1819"/>
                    </a:lnTo>
                    <a:lnTo>
                      <a:pt x="1871" y="1830"/>
                    </a:lnTo>
                    <a:lnTo>
                      <a:pt x="1877" y="1837"/>
                    </a:lnTo>
                    <a:lnTo>
                      <a:pt x="1881" y="1841"/>
                    </a:lnTo>
                    <a:lnTo>
                      <a:pt x="1882" y="1844"/>
                    </a:lnTo>
                    <a:lnTo>
                      <a:pt x="1883" y="1845"/>
                    </a:lnTo>
                    <a:lnTo>
                      <a:pt x="0" y="1878"/>
                    </a:lnTo>
                    <a:lnTo>
                      <a:pt x="0" y="1845"/>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11" name="Google Shape;3111;p60"/>
              <p:cNvSpPr/>
              <p:nvPr/>
            </p:nvSpPr>
            <p:spPr>
              <a:xfrm>
                <a:off x="4767" y="3236"/>
                <a:ext cx="418" cy="551"/>
              </a:xfrm>
              <a:custGeom>
                <a:avLst/>
                <a:gdLst/>
                <a:ahLst/>
                <a:cxnLst/>
                <a:rect l="l" t="t" r="r" b="b"/>
                <a:pathLst>
                  <a:path w="1670" h="2205" extrusionOk="0">
                    <a:moveTo>
                      <a:pt x="525" y="2205"/>
                    </a:moveTo>
                    <a:lnTo>
                      <a:pt x="473" y="2045"/>
                    </a:lnTo>
                    <a:lnTo>
                      <a:pt x="998" y="1619"/>
                    </a:lnTo>
                    <a:lnTo>
                      <a:pt x="885" y="1306"/>
                    </a:lnTo>
                    <a:lnTo>
                      <a:pt x="0" y="48"/>
                    </a:lnTo>
                    <a:lnTo>
                      <a:pt x="366" y="0"/>
                    </a:lnTo>
                    <a:lnTo>
                      <a:pt x="573" y="0"/>
                    </a:lnTo>
                    <a:lnTo>
                      <a:pt x="613" y="44"/>
                    </a:lnTo>
                    <a:lnTo>
                      <a:pt x="652" y="88"/>
                    </a:lnTo>
                    <a:lnTo>
                      <a:pt x="689" y="132"/>
                    </a:lnTo>
                    <a:lnTo>
                      <a:pt x="727" y="175"/>
                    </a:lnTo>
                    <a:lnTo>
                      <a:pt x="763" y="218"/>
                    </a:lnTo>
                    <a:lnTo>
                      <a:pt x="800" y="260"/>
                    </a:lnTo>
                    <a:lnTo>
                      <a:pt x="836" y="303"/>
                    </a:lnTo>
                    <a:lnTo>
                      <a:pt x="872" y="344"/>
                    </a:lnTo>
                    <a:lnTo>
                      <a:pt x="906" y="387"/>
                    </a:lnTo>
                    <a:lnTo>
                      <a:pt x="940" y="428"/>
                    </a:lnTo>
                    <a:lnTo>
                      <a:pt x="974" y="470"/>
                    </a:lnTo>
                    <a:lnTo>
                      <a:pt x="1007" y="511"/>
                    </a:lnTo>
                    <a:lnTo>
                      <a:pt x="1039" y="551"/>
                    </a:lnTo>
                    <a:lnTo>
                      <a:pt x="1071" y="592"/>
                    </a:lnTo>
                    <a:lnTo>
                      <a:pt x="1103" y="633"/>
                    </a:lnTo>
                    <a:lnTo>
                      <a:pt x="1134" y="673"/>
                    </a:lnTo>
                    <a:lnTo>
                      <a:pt x="1165" y="714"/>
                    </a:lnTo>
                    <a:lnTo>
                      <a:pt x="1194" y="754"/>
                    </a:lnTo>
                    <a:lnTo>
                      <a:pt x="1224" y="793"/>
                    </a:lnTo>
                    <a:lnTo>
                      <a:pt x="1252" y="833"/>
                    </a:lnTo>
                    <a:lnTo>
                      <a:pt x="1281" y="873"/>
                    </a:lnTo>
                    <a:lnTo>
                      <a:pt x="1309" y="912"/>
                    </a:lnTo>
                    <a:lnTo>
                      <a:pt x="1337" y="952"/>
                    </a:lnTo>
                    <a:lnTo>
                      <a:pt x="1365" y="991"/>
                    </a:lnTo>
                    <a:lnTo>
                      <a:pt x="1392" y="1031"/>
                    </a:lnTo>
                    <a:lnTo>
                      <a:pt x="1419" y="1070"/>
                    </a:lnTo>
                    <a:lnTo>
                      <a:pt x="1444" y="1109"/>
                    </a:lnTo>
                    <a:lnTo>
                      <a:pt x="1471" y="1149"/>
                    </a:lnTo>
                    <a:lnTo>
                      <a:pt x="1497" y="1188"/>
                    </a:lnTo>
                    <a:lnTo>
                      <a:pt x="1521" y="1227"/>
                    </a:lnTo>
                    <a:lnTo>
                      <a:pt x="1546" y="1267"/>
                    </a:lnTo>
                    <a:lnTo>
                      <a:pt x="1571" y="1306"/>
                    </a:lnTo>
                    <a:lnTo>
                      <a:pt x="1589" y="1341"/>
                    </a:lnTo>
                    <a:lnTo>
                      <a:pt x="1601" y="1367"/>
                    </a:lnTo>
                    <a:lnTo>
                      <a:pt x="1611" y="1386"/>
                    </a:lnTo>
                    <a:lnTo>
                      <a:pt x="1618" y="1399"/>
                    </a:lnTo>
                    <a:lnTo>
                      <a:pt x="1622" y="1406"/>
                    </a:lnTo>
                    <a:lnTo>
                      <a:pt x="1623" y="1411"/>
                    </a:lnTo>
                    <a:lnTo>
                      <a:pt x="1624" y="1412"/>
                    </a:lnTo>
                    <a:lnTo>
                      <a:pt x="1670" y="1619"/>
                    </a:lnTo>
                    <a:lnTo>
                      <a:pt x="1636" y="1658"/>
                    </a:lnTo>
                    <a:lnTo>
                      <a:pt x="1604" y="1695"/>
                    </a:lnTo>
                    <a:lnTo>
                      <a:pt x="1572" y="1731"/>
                    </a:lnTo>
                    <a:lnTo>
                      <a:pt x="1539" y="1763"/>
                    </a:lnTo>
                    <a:lnTo>
                      <a:pt x="1507" y="1796"/>
                    </a:lnTo>
                    <a:lnTo>
                      <a:pt x="1477" y="1827"/>
                    </a:lnTo>
                    <a:lnTo>
                      <a:pt x="1445" y="1855"/>
                    </a:lnTo>
                    <a:lnTo>
                      <a:pt x="1415" y="1881"/>
                    </a:lnTo>
                    <a:lnTo>
                      <a:pt x="1385" y="1908"/>
                    </a:lnTo>
                    <a:lnTo>
                      <a:pt x="1354" y="1931"/>
                    </a:lnTo>
                    <a:lnTo>
                      <a:pt x="1325" y="1954"/>
                    </a:lnTo>
                    <a:lnTo>
                      <a:pt x="1295" y="1976"/>
                    </a:lnTo>
                    <a:lnTo>
                      <a:pt x="1266" y="1996"/>
                    </a:lnTo>
                    <a:lnTo>
                      <a:pt x="1236" y="2015"/>
                    </a:lnTo>
                    <a:lnTo>
                      <a:pt x="1207" y="2033"/>
                    </a:lnTo>
                    <a:lnTo>
                      <a:pt x="1178" y="2049"/>
                    </a:lnTo>
                    <a:lnTo>
                      <a:pt x="1149" y="2065"/>
                    </a:lnTo>
                    <a:lnTo>
                      <a:pt x="1118" y="2080"/>
                    </a:lnTo>
                    <a:lnTo>
                      <a:pt x="1089" y="2093"/>
                    </a:lnTo>
                    <a:lnTo>
                      <a:pt x="1060" y="2106"/>
                    </a:lnTo>
                    <a:lnTo>
                      <a:pt x="1030" y="2117"/>
                    </a:lnTo>
                    <a:lnTo>
                      <a:pt x="1001" y="2128"/>
                    </a:lnTo>
                    <a:lnTo>
                      <a:pt x="970" y="2139"/>
                    </a:lnTo>
                    <a:lnTo>
                      <a:pt x="940" y="2148"/>
                    </a:lnTo>
                    <a:lnTo>
                      <a:pt x="909" y="2157"/>
                    </a:lnTo>
                    <a:lnTo>
                      <a:pt x="879" y="2165"/>
                    </a:lnTo>
                    <a:lnTo>
                      <a:pt x="847" y="2173"/>
                    </a:lnTo>
                    <a:lnTo>
                      <a:pt x="816" y="2180"/>
                    </a:lnTo>
                    <a:lnTo>
                      <a:pt x="784" y="2187"/>
                    </a:lnTo>
                    <a:lnTo>
                      <a:pt x="751" y="2193"/>
                    </a:lnTo>
                    <a:lnTo>
                      <a:pt x="718" y="2199"/>
                    </a:lnTo>
                    <a:lnTo>
                      <a:pt x="686" y="2205"/>
                    </a:lnTo>
                    <a:lnTo>
                      <a:pt x="525" y="220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12" name="Google Shape;3112;p60"/>
              <p:cNvSpPr/>
              <p:nvPr/>
            </p:nvSpPr>
            <p:spPr>
              <a:xfrm>
                <a:off x="4833" y="1897"/>
                <a:ext cx="585" cy="1873"/>
              </a:xfrm>
              <a:custGeom>
                <a:avLst/>
                <a:gdLst/>
                <a:ahLst/>
                <a:cxnLst/>
                <a:rect l="l" t="t" r="r" b="b"/>
                <a:pathLst>
                  <a:path w="2339" h="7491" extrusionOk="0">
                    <a:moveTo>
                      <a:pt x="1206" y="7444"/>
                    </a:moveTo>
                    <a:lnTo>
                      <a:pt x="1564" y="7085"/>
                    </a:lnTo>
                    <a:lnTo>
                      <a:pt x="1518" y="6711"/>
                    </a:lnTo>
                    <a:lnTo>
                      <a:pt x="1494" y="6667"/>
                    </a:lnTo>
                    <a:lnTo>
                      <a:pt x="1470" y="6624"/>
                    </a:lnTo>
                    <a:lnTo>
                      <a:pt x="1448" y="6580"/>
                    </a:lnTo>
                    <a:lnTo>
                      <a:pt x="1425" y="6537"/>
                    </a:lnTo>
                    <a:lnTo>
                      <a:pt x="1404" y="6494"/>
                    </a:lnTo>
                    <a:lnTo>
                      <a:pt x="1382" y="6451"/>
                    </a:lnTo>
                    <a:lnTo>
                      <a:pt x="1361" y="6410"/>
                    </a:lnTo>
                    <a:lnTo>
                      <a:pt x="1342" y="6367"/>
                    </a:lnTo>
                    <a:lnTo>
                      <a:pt x="1321" y="6326"/>
                    </a:lnTo>
                    <a:lnTo>
                      <a:pt x="1301" y="6284"/>
                    </a:lnTo>
                    <a:lnTo>
                      <a:pt x="1281" y="6243"/>
                    </a:lnTo>
                    <a:lnTo>
                      <a:pt x="1260" y="6202"/>
                    </a:lnTo>
                    <a:lnTo>
                      <a:pt x="1240" y="6160"/>
                    </a:lnTo>
                    <a:lnTo>
                      <a:pt x="1219" y="6119"/>
                    </a:lnTo>
                    <a:lnTo>
                      <a:pt x="1198" y="6079"/>
                    </a:lnTo>
                    <a:lnTo>
                      <a:pt x="1177" y="6039"/>
                    </a:lnTo>
                    <a:lnTo>
                      <a:pt x="1155" y="5999"/>
                    </a:lnTo>
                    <a:lnTo>
                      <a:pt x="1132" y="5957"/>
                    </a:lnTo>
                    <a:lnTo>
                      <a:pt x="1109" y="5918"/>
                    </a:lnTo>
                    <a:lnTo>
                      <a:pt x="1084" y="5878"/>
                    </a:lnTo>
                    <a:lnTo>
                      <a:pt x="1059" y="5838"/>
                    </a:lnTo>
                    <a:lnTo>
                      <a:pt x="1032" y="5798"/>
                    </a:lnTo>
                    <a:lnTo>
                      <a:pt x="1004" y="5758"/>
                    </a:lnTo>
                    <a:lnTo>
                      <a:pt x="975" y="5719"/>
                    </a:lnTo>
                    <a:lnTo>
                      <a:pt x="944" y="5679"/>
                    </a:lnTo>
                    <a:lnTo>
                      <a:pt x="913" y="5639"/>
                    </a:lnTo>
                    <a:lnTo>
                      <a:pt x="880" y="5600"/>
                    </a:lnTo>
                    <a:lnTo>
                      <a:pt x="845" y="5560"/>
                    </a:lnTo>
                    <a:lnTo>
                      <a:pt x="807" y="5520"/>
                    </a:lnTo>
                    <a:lnTo>
                      <a:pt x="769" y="5481"/>
                    </a:lnTo>
                    <a:lnTo>
                      <a:pt x="728" y="5441"/>
                    </a:lnTo>
                    <a:lnTo>
                      <a:pt x="685" y="5400"/>
                    </a:lnTo>
                    <a:lnTo>
                      <a:pt x="704" y="5368"/>
                    </a:lnTo>
                    <a:lnTo>
                      <a:pt x="716" y="5343"/>
                    </a:lnTo>
                    <a:lnTo>
                      <a:pt x="726" y="5325"/>
                    </a:lnTo>
                    <a:lnTo>
                      <a:pt x="733" y="5313"/>
                    </a:lnTo>
                    <a:lnTo>
                      <a:pt x="737" y="5306"/>
                    </a:lnTo>
                    <a:lnTo>
                      <a:pt x="738" y="5302"/>
                    </a:lnTo>
                    <a:lnTo>
                      <a:pt x="739" y="5301"/>
                    </a:lnTo>
                    <a:lnTo>
                      <a:pt x="839" y="4568"/>
                    </a:lnTo>
                    <a:lnTo>
                      <a:pt x="775" y="4491"/>
                    </a:lnTo>
                    <a:lnTo>
                      <a:pt x="718" y="4413"/>
                    </a:lnTo>
                    <a:lnTo>
                      <a:pt x="668" y="4334"/>
                    </a:lnTo>
                    <a:lnTo>
                      <a:pt x="623" y="4254"/>
                    </a:lnTo>
                    <a:lnTo>
                      <a:pt x="585" y="4174"/>
                    </a:lnTo>
                    <a:lnTo>
                      <a:pt x="552" y="4092"/>
                    </a:lnTo>
                    <a:lnTo>
                      <a:pt x="524" y="4009"/>
                    </a:lnTo>
                    <a:lnTo>
                      <a:pt x="501" y="3925"/>
                    </a:lnTo>
                    <a:lnTo>
                      <a:pt x="481" y="3842"/>
                    </a:lnTo>
                    <a:lnTo>
                      <a:pt x="467" y="3756"/>
                    </a:lnTo>
                    <a:lnTo>
                      <a:pt x="457" y="3671"/>
                    </a:lnTo>
                    <a:lnTo>
                      <a:pt x="450" y="3586"/>
                    </a:lnTo>
                    <a:lnTo>
                      <a:pt x="446" y="3500"/>
                    </a:lnTo>
                    <a:lnTo>
                      <a:pt x="446" y="3412"/>
                    </a:lnTo>
                    <a:lnTo>
                      <a:pt x="448" y="3325"/>
                    </a:lnTo>
                    <a:lnTo>
                      <a:pt x="453" y="3237"/>
                    </a:lnTo>
                    <a:lnTo>
                      <a:pt x="459" y="3150"/>
                    </a:lnTo>
                    <a:lnTo>
                      <a:pt x="469" y="3062"/>
                    </a:lnTo>
                    <a:lnTo>
                      <a:pt x="479" y="2973"/>
                    </a:lnTo>
                    <a:lnTo>
                      <a:pt x="491" y="2886"/>
                    </a:lnTo>
                    <a:lnTo>
                      <a:pt x="504" y="2797"/>
                    </a:lnTo>
                    <a:lnTo>
                      <a:pt x="518" y="2708"/>
                    </a:lnTo>
                    <a:lnTo>
                      <a:pt x="531" y="2621"/>
                    </a:lnTo>
                    <a:lnTo>
                      <a:pt x="546" y="2532"/>
                    </a:lnTo>
                    <a:lnTo>
                      <a:pt x="559" y="2444"/>
                    </a:lnTo>
                    <a:lnTo>
                      <a:pt x="572" y="2357"/>
                    </a:lnTo>
                    <a:lnTo>
                      <a:pt x="585" y="2269"/>
                    </a:lnTo>
                    <a:lnTo>
                      <a:pt x="597" y="2182"/>
                    </a:lnTo>
                    <a:lnTo>
                      <a:pt x="606" y="2095"/>
                    </a:lnTo>
                    <a:lnTo>
                      <a:pt x="615" y="2009"/>
                    </a:lnTo>
                    <a:lnTo>
                      <a:pt x="621" y="1923"/>
                    </a:lnTo>
                    <a:lnTo>
                      <a:pt x="626" y="1838"/>
                    </a:lnTo>
                    <a:lnTo>
                      <a:pt x="473" y="1472"/>
                    </a:lnTo>
                    <a:lnTo>
                      <a:pt x="457" y="1451"/>
                    </a:lnTo>
                    <a:lnTo>
                      <a:pt x="446" y="1436"/>
                    </a:lnTo>
                    <a:lnTo>
                      <a:pt x="437" y="1425"/>
                    </a:lnTo>
                    <a:lnTo>
                      <a:pt x="433" y="1418"/>
                    </a:lnTo>
                    <a:lnTo>
                      <a:pt x="429" y="1414"/>
                    </a:lnTo>
                    <a:lnTo>
                      <a:pt x="428" y="1412"/>
                    </a:lnTo>
                    <a:lnTo>
                      <a:pt x="427" y="1411"/>
                    </a:lnTo>
                    <a:lnTo>
                      <a:pt x="0" y="1152"/>
                    </a:lnTo>
                    <a:lnTo>
                      <a:pt x="107" y="426"/>
                    </a:lnTo>
                    <a:lnTo>
                      <a:pt x="107" y="0"/>
                    </a:lnTo>
                    <a:lnTo>
                      <a:pt x="1778" y="53"/>
                    </a:lnTo>
                    <a:lnTo>
                      <a:pt x="2190" y="313"/>
                    </a:lnTo>
                    <a:lnTo>
                      <a:pt x="2223" y="485"/>
                    </a:lnTo>
                    <a:lnTo>
                      <a:pt x="2251" y="657"/>
                    </a:lnTo>
                    <a:lnTo>
                      <a:pt x="2274" y="830"/>
                    </a:lnTo>
                    <a:lnTo>
                      <a:pt x="2294" y="1001"/>
                    </a:lnTo>
                    <a:lnTo>
                      <a:pt x="2310" y="1174"/>
                    </a:lnTo>
                    <a:lnTo>
                      <a:pt x="2322" y="1346"/>
                    </a:lnTo>
                    <a:lnTo>
                      <a:pt x="2330" y="1518"/>
                    </a:lnTo>
                    <a:lnTo>
                      <a:pt x="2335" y="1691"/>
                    </a:lnTo>
                    <a:lnTo>
                      <a:pt x="2339" y="1862"/>
                    </a:lnTo>
                    <a:lnTo>
                      <a:pt x="2339" y="2035"/>
                    </a:lnTo>
                    <a:lnTo>
                      <a:pt x="2338" y="2206"/>
                    </a:lnTo>
                    <a:lnTo>
                      <a:pt x="2334" y="2379"/>
                    </a:lnTo>
                    <a:lnTo>
                      <a:pt x="2329" y="2550"/>
                    </a:lnTo>
                    <a:lnTo>
                      <a:pt x="2323" y="2723"/>
                    </a:lnTo>
                    <a:lnTo>
                      <a:pt x="2316" y="2894"/>
                    </a:lnTo>
                    <a:lnTo>
                      <a:pt x="2307" y="3067"/>
                    </a:lnTo>
                    <a:lnTo>
                      <a:pt x="2299" y="3238"/>
                    </a:lnTo>
                    <a:lnTo>
                      <a:pt x="2290" y="3411"/>
                    </a:lnTo>
                    <a:lnTo>
                      <a:pt x="2280" y="3584"/>
                    </a:lnTo>
                    <a:lnTo>
                      <a:pt x="2273" y="3755"/>
                    </a:lnTo>
                    <a:lnTo>
                      <a:pt x="2265" y="3928"/>
                    </a:lnTo>
                    <a:lnTo>
                      <a:pt x="2259" y="4101"/>
                    </a:lnTo>
                    <a:lnTo>
                      <a:pt x="2252" y="4272"/>
                    </a:lnTo>
                    <a:lnTo>
                      <a:pt x="2249" y="4445"/>
                    </a:lnTo>
                    <a:lnTo>
                      <a:pt x="2246" y="4617"/>
                    </a:lnTo>
                    <a:lnTo>
                      <a:pt x="2246" y="4790"/>
                    </a:lnTo>
                    <a:lnTo>
                      <a:pt x="2248" y="4963"/>
                    </a:lnTo>
                    <a:lnTo>
                      <a:pt x="2252" y="5135"/>
                    </a:lnTo>
                    <a:lnTo>
                      <a:pt x="2261" y="5308"/>
                    </a:lnTo>
                    <a:lnTo>
                      <a:pt x="2271" y="5481"/>
                    </a:lnTo>
                    <a:lnTo>
                      <a:pt x="2285" y="5653"/>
                    </a:lnTo>
                    <a:lnTo>
                      <a:pt x="2304" y="5826"/>
                    </a:lnTo>
                    <a:lnTo>
                      <a:pt x="2190" y="6971"/>
                    </a:lnTo>
                    <a:lnTo>
                      <a:pt x="1831" y="7444"/>
                    </a:lnTo>
                    <a:lnTo>
                      <a:pt x="1465" y="7491"/>
                    </a:lnTo>
                    <a:lnTo>
                      <a:pt x="1206" y="7491"/>
                    </a:lnTo>
                    <a:lnTo>
                      <a:pt x="1206" y="7444"/>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13" name="Google Shape;3113;p60"/>
              <p:cNvSpPr/>
              <p:nvPr/>
            </p:nvSpPr>
            <p:spPr>
              <a:xfrm>
                <a:off x="3903" y="3215"/>
                <a:ext cx="569" cy="543"/>
              </a:xfrm>
              <a:custGeom>
                <a:avLst/>
                <a:gdLst/>
                <a:ahLst/>
                <a:cxnLst/>
                <a:rect l="l" t="t" r="r" b="b"/>
                <a:pathLst>
                  <a:path w="2276" h="2173" extrusionOk="0">
                    <a:moveTo>
                      <a:pt x="1252" y="2127"/>
                    </a:moveTo>
                    <a:lnTo>
                      <a:pt x="726" y="2074"/>
                    </a:lnTo>
                    <a:lnTo>
                      <a:pt x="101" y="1541"/>
                    </a:lnTo>
                    <a:lnTo>
                      <a:pt x="0" y="1228"/>
                    </a:lnTo>
                    <a:lnTo>
                      <a:pt x="10" y="1190"/>
                    </a:lnTo>
                    <a:lnTo>
                      <a:pt x="20" y="1152"/>
                    </a:lnTo>
                    <a:lnTo>
                      <a:pt x="30" y="1113"/>
                    </a:lnTo>
                    <a:lnTo>
                      <a:pt x="40" y="1075"/>
                    </a:lnTo>
                    <a:lnTo>
                      <a:pt x="52" y="1038"/>
                    </a:lnTo>
                    <a:lnTo>
                      <a:pt x="63" y="1000"/>
                    </a:lnTo>
                    <a:lnTo>
                      <a:pt x="75" y="962"/>
                    </a:lnTo>
                    <a:lnTo>
                      <a:pt x="89" y="926"/>
                    </a:lnTo>
                    <a:lnTo>
                      <a:pt x="102" y="888"/>
                    </a:lnTo>
                    <a:lnTo>
                      <a:pt x="117" y="852"/>
                    </a:lnTo>
                    <a:lnTo>
                      <a:pt x="131" y="815"/>
                    </a:lnTo>
                    <a:lnTo>
                      <a:pt x="147" y="779"/>
                    </a:lnTo>
                    <a:lnTo>
                      <a:pt x="163" y="743"/>
                    </a:lnTo>
                    <a:lnTo>
                      <a:pt x="180" y="707"/>
                    </a:lnTo>
                    <a:lnTo>
                      <a:pt x="198" y="670"/>
                    </a:lnTo>
                    <a:lnTo>
                      <a:pt x="218" y="635"/>
                    </a:lnTo>
                    <a:lnTo>
                      <a:pt x="237" y="600"/>
                    </a:lnTo>
                    <a:lnTo>
                      <a:pt x="258" y="565"/>
                    </a:lnTo>
                    <a:lnTo>
                      <a:pt x="280" y="529"/>
                    </a:lnTo>
                    <a:lnTo>
                      <a:pt x="303" y="494"/>
                    </a:lnTo>
                    <a:lnTo>
                      <a:pt x="327" y="459"/>
                    </a:lnTo>
                    <a:lnTo>
                      <a:pt x="351" y="425"/>
                    </a:lnTo>
                    <a:lnTo>
                      <a:pt x="378" y="389"/>
                    </a:lnTo>
                    <a:lnTo>
                      <a:pt x="406" y="355"/>
                    </a:lnTo>
                    <a:lnTo>
                      <a:pt x="434" y="321"/>
                    </a:lnTo>
                    <a:lnTo>
                      <a:pt x="464" y="286"/>
                    </a:lnTo>
                    <a:lnTo>
                      <a:pt x="496" y="252"/>
                    </a:lnTo>
                    <a:lnTo>
                      <a:pt x="529" y="218"/>
                    </a:lnTo>
                    <a:lnTo>
                      <a:pt x="563" y="184"/>
                    </a:lnTo>
                    <a:lnTo>
                      <a:pt x="598" y="150"/>
                    </a:lnTo>
                    <a:lnTo>
                      <a:pt x="635" y="117"/>
                    </a:lnTo>
                    <a:lnTo>
                      <a:pt x="674" y="83"/>
                    </a:lnTo>
                    <a:lnTo>
                      <a:pt x="722" y="65"/>
                    </a:lnTo>
                    <a:lnTo>
                      <a:pt x="772" y="48"/>
                    </a:lnTo>
                    <a:lnTo>
                      <a:pt x="819" y="34"/>
                    </a:lnTo>
                    <a:lnTo>
                      <a:pt x="868" y="22"/>
                    </a:lnTo>
                    <a:lnTo>
                      <a:pt x="917" y="14"/>
                    </a:lnTo>
                    <a:lnTo>
                      <a:pt x="964" y="6"/>
                    </a:lnTo>
                    <a:lnTo>
                      <a:pt x="1012" y="3"/>
                    </a:lnTo>
                    <a:lnTo>
                      <a:pt x="1059" y="0"/>
                    </a:lnTo>
                    <a:lnTo>
                      <a:pt x="1105" y="2"/>
                    </a:lnTo>
                    <a:lnTo>
                      <a:pt x="1153" y="4"/>
                    </a:lnTo>
                    <a:lnTo>
                      <a:pt x="1199" y="9"/>
                    </a:lnTo>
                    <a:lnTo>
                      <a:pt x="1245" y="16"/>
                    </a:lnTo>
                    <a:lnTo>
                      <a:pt x="1291" y="26"/>
                    </a:lnTo>
                    <a:lnTo>
                      <a:pt x="1337" y="38"/>
                    </a:lnTo>
                    <a:lnTo>
                      <a:pt x="1384" y="51"/>
                    </a:lnTo>
                    <a:lnTo>
                      <a:pt x="1428" y="67"/>
                    </a:lnTo>
                    <a:lnTo>
                      <a:pt x="1475" y="85"/>
                    </a:lnTo>
                    <a:lnTo>
                      <a:pt x="1520" y="106"/>
                    </a:lnTo>
                    <a:lnTo>
                      <a:pt x="1565" y="129"/>
                    </a:lnTo>
                    <a:lnTo>
                      <a:pt x="1610" y="154"/>
                    </a:lnTo>
                    <a:lnTo>
                      <a:pt x="1655" y="180"/>
                    </a:lnTo>
                    <a:lnTo>
                      <a:pt x="1700" y="208"/>
                    </a:lnTo>
                    <a:lnTo>
                      <a:pt x="1745" y="240"/>
                    </a:lnTo>
                    <a:lnTo>
                      <a:pt x="1790" y="271"/>
                    </a:lnTo>
                    <a:lnTo>
                      <a:pt x="1833" y="307"/>
                    </a:lnTo>
                    <a:lnTo>
                      <a:pt x="1878" y="343"/>
                    </a:lnTo>
                    <a:lnTo>
                      <a:pt x="1922" y="382"/>
                    </a:lnTo>
                    <a:lnTo>
                      <a:pt x="1967" y="422"/>
                    </a:lnTo>
                    <a:lnTo>
                      <a:pt x="2012" y="465"/>
                    </a:lnTo>
                    <a:lnTo>
                      <a:pt x="2056" y="509"/>
                    </a:lnTo>
                    <a:lnTo>
                      <a:pt x="2101" y="555"/>
                    </a:lnTo>
                    <a:lnTo>
                      <a:pt x="2145" y="602"/>
                    </a:lnTo>
                    <a:lnTo>
                      <a:pt x="2168" y="646"/>
                    </a:lnTo>
                    <a:lnTo>
                      <a:pt x="2188" y="690"/>
                    </a:lnTo>
                    <a:lnTo>
                      <a:pt x="2207" y="732"/>
                    </a:lnTo>
                    <a:lnTo>
                      <a:pt x="2222" y="775"/>
                    </a:lnTo>
                    <a:lnTo>
                      <a:pt x="2237" y="816"/>
                    </a:lnTo>
                    <a:lnTo>
                      <a:pt x="2248" y="858"/>
                    </a:lnTo>
                    <a:lnTo>
                      <a:pt x="2258" y="899"/>
                    </a:lnTo>
                    <a:lnTo>
                      <a:pt x="2265" y="939"/>
                    </a:lnTo>
                    <a:lnTo>
                      <a:pt x="2271" y="979"/>
                    </a:lnTo>
                    <a:lnTo>
                      <a:pt x="2275" y="1019"/>
                    </a:lnTo>
                    <a:lnTo>
                      <a:pt x="2276" y="1058"/>
                    </a:lnTo>
                    <a:lnTo>
                      <a:pt x="2276" y="1097"/>
                    </a:lnTo>
                    <a:lnTo>
                      <a:pt x="2275" y="1136"/>
                    </a:lnTo>
                    <a:lnTo>
                      <a:pt x="2271" y="1175"/>
                    </a:lnTo>
                    <a:lnTo>
                      <a:pt x="2266" y="1214"/>
                    </a:lnTo>
                    <a:lnTo>
                      <a:pt x="2259" y="1252"/>
                    </a:lnTo>
                    <a:lnTo>
                      <a:pt x="2250" y="1289"/>
                    </a:lnTo>
                    <a:lnTo>
                      <a:pt x="2241" y="1327"/>
                    </a:lnTo>
                    <a:lnTo>
                      <a:pt x="2230" y="1365"/>
                    </a:lnTo>
                    <a:lnTo>
                      <a:pt x="2217" y="1402"/>
                    </a:lnTo>
                    <a:lnTo>
                      <a:pt x="2204" y="1440"/>
                    </a:lnTo>
                    <a:lnTo>
                      <a:pt x="2188" y="1478"/>
                    </a:lnTo>
                    <a:lnTo>
                      <a:pt x="2172" y="1515"/>
                    </a:lnTo>
                    <a:lnTo>
                      <a:pt x="2155" y="1553"/>
                    </a:lnTo>
                    <a:lnTo>
                      <a:pt x="2137" y="1592"/>
                    </a:lnTo>
                    <a:lnTo>
                      <a:pt x="2118" y="1630"/>
                    </a:lnTo>
                    <a:lnTo>
                      <a:pt x="2097" y="1667"/>
                    </a:lnTo>
                    <a:lnTo>
                      <a:pt x="2076" y="1705"/>
                    </a:lnTo>
                    <a:lnTo>
                      <a:pt x="2055" y="1744"/>
                    </a:lnTo>
                    <a:lnTo>
                      <a:pt x="2031" y="1783"/>
                    </a:lnTo>
                    <a:lnTo>
                      <a:pt x="2008" y="1822"/>
                    </a:lnTo>
                    <a:lnTo>
                      <a:pt x="1984" y="1861"/>
                    </a:lnTo>
                    <a:lnTo>
                      <a:pt x="1672" y="2074"/>
                    </a:lnTo>
                    <a:lnTo>
                      <a:pt x="1359" y="2173"/>
                    </a:lnTo>
                    <a:lnTo>
                      <a:pt x="1252" y="2127"/>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14" name="Google Shape;3114;p60"/>
              <p:cNvSpPr/>
              <p:nvPr/>
            </p:nvSpPr>
            <p:spPr>
              <a:xfrm>
                <a:off x="3469" y="3077"/>
                <a:ext cx="827" cy="601"/>
              </a:xfrm>
              <a:custGeom>
                <a:avLst/>
                <a:gdLst/>
                <a:ahLst/>
                <a:cxnLst/>
                <a:rect l="l" t="t" r="r" b="b"/>
                <a:pathLst>
                  <a:path w="3309" h="2404" extrusionOk="0">
                    <a:moveTo>
                      <a:pt x="206" y="2364"/>
                    </a:moveTo>
                    <a:lnTo>
                      <a:pt x="0" y="2304"/>
                    </a:lnTo>
                    <a:lnTo>
                      <a:pt x="838" y="2204"/>
                    </a:lnTo>
                    <a:lnTo>
                      <a:pt x="857" y="2186"/>
                    </a:lnTo>
                    <a:lnTo>
                      <a:pt x="869" y="2174"/>
                    </a:lnTo>
                    <a:lnTo>
                      <a:pt x="879" y="2164"/>
                    </a:lnTo>
                    <a:lnTo>
                      <a:pt x="886" y="2157"/>
                    </a:lnTo>
                    <a:lnTo>
                      <a:pt x="890" y="2153"/>
                    </a:lnTo>
                    <a:lnTo>
                      <a:pt x="891" y="2152"/>
                    </a:lnTo>
                    <a:lnTo>
                      <a:pt x="892" y="2151"/>
                    </a:lnTo>
                    <a:lnTo>
                      <a:pt x="1418" y="1365"/>
                    </a:lnTo>
                    <a:lnTo>
                      <a:pt x="1905" y="260"/>
                    </a:lnTo>
                    <a:lnTo>
                      <a:pt x="3309" y="0"/>
                    </a:lnTo>
                    <a:lnTo>
                      <a:pt x="3309" y="260"/>
                    </a:lnTo>
                    <a:lnTo>
                      <a:pt x="2523" y="320"/>
                    </a:lnTo>
                    <a:lnTo>
                      <a:pt x="2455" y="350"/>
                    </a:lnTo>
                    <a:lnTo>
                      <a:pt x="2391" y="383"/>
                    </a:lnTo>
                    <a:lnTo>
                      <a:pt x="2330" y="418"/>
                    </a:lnTo>
                    <a:lnTo>
                      <a:pt x="2274" y="456"/>
                    </a:lnTo>
                    <a:lnTo>
                      <a:pt x="2219" y="495"/>
                    </a:lnTo>
                    <a:lnTo>
                      <a:pt x="2170" y="536"/>
                    </a:lnTo>
                    <a:lnTo>
                      <a:pt x="2122" y="580"/>
                    </a:lnTo>
                    <a:lnTo>
                      <a:pt x="2077" y="624"/>
                    </a:lnTo>
                    <a:lnTo>
                      <a:pt x="2036" y="670"/>
                    </a:lnTo>
                    <a:lnTo>
                      <a:pt x="1996" y="718"/>
                    </a:lnTo>
                    <a:lnTo>
                      <a:pt x="1959" y="767"/>
                    </a:lnTo>
                    <a:lnTo>
                      <a:pt x="1925" y="817"/>
                    </a:lnTo>
                    <a:lnTo>
                      <a:pt x="1892" y="869"/>
                    </a:lnTo>
                    <a:lnTo>
                      <a:pt x="1861" y="921"/>
                    </a:lnTo>
                    <a:lnTo>
                      <a:pt x="1833" y="975"/>
                    </a:lnTo>
                    <a:lnTo>
                      <a:pt x="1805" y="1028"/>
                    </a:lnTo>
                    <a:lnTo>
                      <a:pt x="1779" y="1083"/>
                    </a:lnTo>
                    <a:lnTo>
                      <a:pt x="1754" y="1138"/>
                    </a:lnTo>
                    <a:lnTo>
                      <a:pt x="1731" y="1194"/>
                    </a:lnTo>
                    <a:lnTo>
                      <a:pt x="1708" y="1250"/>
                    </a:lnTo>
                    <a:lnTo>
                      <a:pt x="1686" y="1306"/>
                    </a:lnTo>
                    <a:lnTo>
                      <a:pt x="1665" y="1362"/>
                    </a:lnTo>
                    <a:lnTo>
                      <a:pt x="1644" y="1418"/>
                    </a:lnTo>
                    <a:lnTo>
                      <a:pt x="1624" y="1473"/>
                    </a:lnTo>
                    <a:lnTo>
                      <a:pt x="1603" y="1528"/>
                    </a:lnTo>
                    <a:lnTo>
                      <a:pt x="1582" y="1583"/>
                    </a:lnTo>
                    <a:lnTo>
                      <a:pt x="1562" y="1638"/>
                    </a:lnTo>
                    <a:lnTo>
                      <a:pt x="1541" y="1691"/>
                    </a:lnTo>
                    <a:lnTo>
                      <a:pt x="1520" y="1745"/>
                    </a:lnTo>
                    <a:lnTo>
                      <a:pt x="1497" y="1797"/>
                    </a:lnTo>
                    <a:lnTo>
                      <a:pt x="1475" y="1848"/>
                    </a:lnTo>
                    <a:lnTo>
                      <a:pt x="1451" y="1898"/>
                    </a:lnTo>
                    <a:lnTo>
                      <a:pt x="1052" y="2364"/>
                    </a:lnTo>
                    <a:lnTo>
                      <a:pt x="319" y="2404"/>
                    </a:lnTo>
                    <a:lnTo>
                      <a:pt x="206" y="2364"/>
                    </a:lnTo>
                    <a:close/>
                  </a:path>
                </a:pathLst>
              </a:custGeom>
              <a:solidFill>
                <a:srgbClr val="E5E5E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15" name="Google Shape;3115;p60"/>
              <p:cNvSpPr/>
              <p:nvPr/>
            </p:nvSpPr>
            <p:spPr>
              <a:xfrm>
                <a:off x="3432" y="3393"/>
                <a:ext cx="353" cy="218"/>
              </a:xfrm>
              <a:custGeom>
                <a:avLst/>
                <a:gdLst/>
                <a:ahLst/>
                <a:cxnLst/>
                <a:rect l="l" t="t" r="r" b="b"/>
                <a:pathLst>
                  <a:path w="1411" h="872" extrusionOk="0">
                    <a:moveTo>
                      <a:pt x="0" y="872"/>
                    </a:moveTo>
                    <a:lnTo>
                      <a:pt x="47" y="632"/>
                    </a:lnTo>
                    <a:lnTo>
                      <a:pt x="472" y="519"/>
                    </a:lnTo>
                    <a:lnTo>
                      <a:pt x="779" y="318"/>
                    </a:lnTo>
                    <a:lnTo>
                      <a:pt x="985" y="0"/>
                    </a:lnTo>
                    <a:lnTo>
                      <a:pt x="1411" y="0"/>
                    </a:lnTo>
                    <a:lnTo>
                      <a:pt x="985" y="732"/>
                    </a:lnTo>
                    <a:lnTo>
                      <a:pt x="725" y="778"/>
                    </a:lnTo>
                    <a:lnTo>
                      <a:pt x="0" y="872"/>
                    </a:lnTo>
                    <a:close/>
                  </a:path>
                </a:pathLst>
              </a:custGeom>
              <a:solidFill>
                <a:srgbClr val="FF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16" name="Google Shape;3116;p60"/>
              <p:cNvSpPr/>
              <p:nvPr/>
            </p:nvSpPr>
            <p:spPr>
              <a:xfrm>
                <a:off x="4111" y="3392"/>
                <a:ext cx="131" cy="158"/>
              </a:xfrm>
              <a:custGeom>
                <a:avLst/>
                <a:gdLst/>
                <a:ahLst/>
                <a:cxnLst/>
                <a:rect l="l" t="t" r="r" b="b"/>
                <a:pathLst>
                  <a:path w="527" h="633" extrusionOk="0">
                    <a:moveTo>
                      <a:pt x="154" y="579"/>
                    </a:moveTo>
                    <a:lnTo>
                      <a:pt x="0" y="473"/>
                    </a:lnTo>
                    <a:lnTo>
                      <a:pt x="107" y="207"/>
                    </a:lnTo>
                    <a:lnTo>
                      <a:pt x="207" y="0"/>
                    </a:lnTo>
                    <a:lnTo>
                      <a:pt x="527" y="106"/>
                    </a:lnTo>
                    <a:lnTo>
                      <a:pt x="527" y="124"/>
                    </a:lnTo>
                    <a:lnTo>
                      <a:pt x="527" y="137"/>
                    </a:lnTo>
                    <a:lnTo>
                      <a:pt x="527" y="146"/>
                    </a:lnTo>
                    <a:lnTo>
                      <a:pt x="527" y="152"/>
                    </a:lnTo>
                    <a:lnTo>
                      <a:pt x="527" y="157"/>
                    </a:lnTo>
                    <a:lnTo>
                      <a:pt x="527" y="159"/>
                    </a:lnTo>
                    <a:lnTo>
                      <a:pt x="527" y="160"/>
                    </a:lnTo>
                    <a:lnTo>
                      <a:pt x="420" y="633"/>
                    </a:lnTo>
                    <a:lnTo>
                      <a:pt x="267" y="633"/>
                    </a:lnTo>
                    <a:lnTo>
                      <a:pt x="154" y="579"/>
                    </a:lnTo>
                    <a:close/>
                  </a:path>
                </a:pathLst>
              </a:custGeom>
              <a:solidFill>
                <a:srgbClr val="0000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17" name="Google Shape;3117;p60"/>
              <p:cNvSpPr/>
              <p:nvPr/>
            </p:nvSpPr>
            <p:spPr>
              <a:xfrm>
                <a:off x="3377" y="3379"/>
                <a:ext cx="250" cy="143"/>
              </a:xfrm>
              <a:custGeom>
                <a:avLst/>
                <a:gdLst/>
                <a:ahLst/>
                <a:cxnLst/>
                <a:rect l="l" t="t" r="r" b="b"/>
                <a:pathLst>
                  <a:path w="998" h="573" extrusionOk="0">
                    <a:moveTo>
                      <a:pt x="46" y="526"/>
                    </a:moveTo>
                    <a:lnTo>
                      <a:pt x="0" y="213"/>
                    </a:lnTo>
                    <a:lnTo>
                      <a:pt x="473" y="213"/>
                    </a:lnTo>
                    <a:lnTo>
                      <a:pt x="686" y="0"/>
                    </a:lnTo>
                    <a:lnTo>
                      <a:pt x="998" y="100"/>
                    </a:lnTo>
                    <a:lnTo>
                      <a:pt x="686" y="373"/>
                    </a:lnTo>
                    <a:lnTo>
                      <a:pt x="360" y="419"/>
                    </a:lnTo>
                    <a:lnTo>
                      <a:pt x="159" y="573"/>
                    </a:lnTo>
                    <a:lnTo>
                      <a:pt x="46" y="526"/>
                    </a:lnTo>
                    <a:close/>
                  </a:path>
                </a:pathLst>
              </a:custGeom>
              <a:solidFill>
                <a:srgbClr val="FF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18" name="Google Shape;3118;p60"/>
              <p:cNvSpPr/>
              <p:nvPr/>
            </p:nvSpPr>
            <p:spPr>
              <a:xfrm>
                <a:off x="4517" y="3247"/>
                <a:ext cx="171" cy="264"/>
              </a:xfrm>
              <a:custGeom>
                <a:avLst/>
                <a:gdLst/>
                <a:ahLst/>
                <a:cxnLst/>
                <a:rect l="l" t="t" r="r" b="b"/>
                <a:pathLst>
                  <a:path w="685" h="1053" extrusionOk="0">
                    <a:moveTo>
                      <a:pt x="53" y="1053"/>
                    </a:moveTo>
                    <a:lnTo>
                      <a:pt x="0" y="527"/>
                    </a:lnTo>
                    <a:lnTo>
                      <a:pt x="159" y="0"/>
                    </a:lnTo>
                    <a:lnTo>
                      <a:pt x="685" y="0"/>
                    </a:lnTo>
                    <a:lnTo>
                      <a:pt x="159" y="1053"/>
                    </a:lnTo>
                    <a:lnTo>
                      <a:pt x="53" y="105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19" name="Google Shape;3119;p60"/>
              <p:cNvSpPr/>
              <p:nvPr/>
            </p:nvSpPr>
            <p:spPr>
              <a:xfrm>
                <a:off x="5135" y="3222"/>
                <a:ext cx="130" cy="182"/>
              </a:xfrm>
              <a:custGeom>
                <a:avLst/>
                <a:gdLst/>
                <a:ahLst/>
                <a:cxnLst/>
                <a:rect l="l" t="t" r="r" b="b"/>
                <a:pathLst>
                  <a:path w="519" h="726" extrusionOk="0">
                    <a:moveTo>
                      <a:pt x="313" y="726"/>
                    </a:moveTo>
                    <a:lnTo>
                      <a:pt x="0" y="99"/>
                    </a:lnTo>
                    <a:lnTo>
                      <a:pt x="16" y="67"/>
                    </a:lnTo>
                    <a:lnTo>
                      <a:pt x="27" y="42"/>
                    </a:lnTo>
                    <a:lnTo>
                      <a:pt x="35" y="24"/>
                    </a:lnTo>
                    <a:lnTo>
                      <a:pt x="40" y="12"/>
                    </a:lnTo>
                    <a:lnTo>
                      <a:pt x="44" y="5"/>
                    </a:lnTo>
                    <a:lnTo>
                      <a:pt x="45" y="1"/>
                    </a:lnTo>
                    <a:lnTo>
                      <a:pt x="46" y="0"/>
                    </a:lnTo>
                    <a:lnTo>
                      <a:pt x="519" y="726"/>
                    </a:lnTo>
                    <a:lnTo>
                      <a:pt x="414" y="726"/>
                    </a:lnTo>
                    <a:lnTo>
                      <a:pt x="313" y="7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20" name="Google Shape;3120;p60"/>
              <p:cNvSpPr/>
              <p:nvPr/>
            </p:nvSpPr>
            <p:spPr>
              <a:xfrm>
                <a:off x="3372" y="1886"/>
                <a:ext cx="1092" cy="1493"/>
              </a:xfrm>
              <a:custGeom>
                <a:avLst/>
                <a:gdLst/>
                <a:ahLst/>
                <a:cxnLst/>
                <a:rect l="l" t="t" r="r" b="b"/>
                <a:pathLst>
                  <a:path w="4369" h="5973" extrusionOk="0">
                    <a:moveTo>
                      <a:pt x="22" y="5973"/>
                    </a:moveTo>
                    <a:lnTo>
                      <a:pt x="69" y="5240"/>
                    </a:lnTo>
                    <a:lnTo>
                      <a:pt x="78" y="5088"/>
                    </a:lnTo>
                    <a:lnTo>
                      <a:pt x="85" y="4935"/>
                    </a:lnTo>
                    <a:lnTo>
                      <a:pt x="87" y="4783"/>
                    </a:lnTo>
                    <a:lnTo>
                      <a:pt x="89" y="4631"/>
                    </a:lnTo>
                    <a:lnTo>
                      <a:pt x="89" y="4478"/>
                    </a:lnTo>
                    <a:lnTo>
                      <a:pt x="85" y="4326"/>
                    </a:lnTo>
                    <a:lnTo>
                      <a:pt x="81" y="4174"/>
                    </a:lnTo>
                    <a:lnTo>
                      <a:pt x="75" y="4020"/>
                    </a:lnTo>
                    <a:lnTo>
                      <a:pt x="68" y="3868"/>
                    </a:lnTo>
                    <a:lnTo>
                      <a:pt x="61" y="3715"/>
                    </a:lnTo>
                    <a:lnTo>
                      <a:pt x="53" y="3563"/>
                    </a:lnTo>
                    <a:lnTo>
                      <a:pt x="45" y="3410"/>
                    </a:lnTo>
                    <a:lnTo>
                      <a:pt x="36" y="3258"/>
                    </a:lnTo>
                    <a:lnTo>
                      <a:pt x="28" y="3105"/>
                    </a:lnTo>
                    <a:lnTo>
                      <a:pt x="21" y="2953"/>
                    </a:lnTo>
                    <a:lnTo>
                      <a:pt x="14" y="2799"/>
                    </a:lnTo>
                    <a:lnTo>
                      <a:pt x="8" y="2646"/>
                    </a:lnTo>
                    <a:lnTo>
                      <a:pt x="4" y="2494"/>
                    </a:lnTo>
                    <a:lnTo>
                      <a:pt x="1" y="2341"/>
                    </a:lnTo>
                    <a:lnTo>
                      <a:pt x="0" y="2189"/>
                    </a:lnTo>
                    <a:lnTo>
                      <a:pt x="1" y="2036"/>
                    </a:lnTo>
                    <a:lnTo>
                      <a:pt x="5" y="1884"/>
                    </a:lnTo>
                    <a:lnTo>
                      <a:pt x="11" y="1731"/>
                    </a:lnTo>
                    <a:lnTo>
                      <a:pt x="21" y="1579"/>
                    </a:lnTo>
                    <a:lnTo>
                      <a:pt x="33" y="1425"/>
                    </a:lnTo>
                    <a:lnTo>
                      <a:pt x="47" y="1273"/>
                    </a:lnTo>
                    <a:lnTo>
                      <a:pt x="67" y="1121"/>
                    </a:lnTo>
                    <a:lnTo>
                      <a:pt x="91" y="968"/>
                    </a:lnTo>
                    <a:lnTo>
                      <a:pt x="118" y="816"/>
                    </a:lnTo>
                    <a:lnTo>
                      <a:pt x="149" y="664"/>
                    </a:lnTo>
                    <a:lnTo>
                      <a:pt x="187" y="511"/>
                    </a:lnTo>
                    <a:lnTo>
                      <a:pt x="228" y="359"/>
                    </a:lnTo>
                    <a:lnTo>
                      <a:pt x="541" y="152"/>
                    </a:lnTo>
                    <a:lnTo>
                      <a:pt x="634" y="129"/>
                    </a:lnTo>
                    <a:lnTo>
                      <a:pt x="728" y="109"/>
                    </a:lnTo>
                    <a:lnTo>
                      <a:pt x="820" y="90"/>
                    </a:lnTo>
                    <a:lnTo>
                      <a:pt x="913" y="76"/>
                    </a:lnTo>
                    <a:lnTo>
                      <a:pt x="1005" y="62"/>
                    </a:lnTo>
                    <a:lnTo>
                      <a:pt x="1098" y="53"/>
                    </a:lnTo>
                    <a:lnTo>
                      <a:pt x="1190" y="44"/>
                    </a:lnTo>
                    <a:lnTo>
                      <a:pt x="1281" y="38"/>
                    </a:lnTo>
                    <a:lnTo>
                      <a:pt x="1374" y="33"/>
                    </a:lnTo>
                    <a:lnTo>
                      <a:pt x="1465" y="30"/>
                    </a:lnTo>
                    <a:lnTo>
                      <a:pt x="1556" y="28"/>
                    </a:lnTo>
                    <a:lnTo>
                      <a:pt x="1648" y="27"/>
                    </a:lnTo>
                    <a:lnTo>
                      <a:pt x="1739" y="28"/>
                    </a:lnTo>
                    <a:lnTo>
                      <a:pt x="1831" y="30"/>
                    </a:lnTo>
                    <a:lnTo>
                      <a:pt x="1922" y="31"/>
                    </a:lnTo>
                    <a:lnTo>
                      <a:pt x="2013" y="33"/>
                    </a:lnTo>
                    <a:lnTo>
                      <a:pt x="2103" y="37"/>
                    </a:lnTo>
                    <a:lnTo>
                      <a:pt x="2194" y="39"/>
                    </a:lnTo>
                    <a:lnTo>
                      <a:pt x="2285" y="42"/>
                    </a:lnTo>
                    <a:lnTo>
                      <a:pt x="2377" y="45"/>
                    </a:lnTo>
                    <a:lnTo>
                      <a:pt x="2469" y="48"/>
                    </a:lnTo>
                    <a:lnTo>
                      <a:pt x="2560" y="49"/>
                    </a:lnTo>
                    <a:lnTo>
                      <a:pt x="2651" y="50"/>
                    </a:lnTo>
                    <a:lnTo>
                      <a:pt x="2744" y="50"/>
                    </a:lnTo>
                    <a:lnTo>
                      <a:pt x="2835" y="50"/>
                    </a:lnTo>
                    <a:lnTo>
                      <a:pt x="2927" y="48"/>
                    </a:lnTo>
                    <a:lnTo>
                      <a:pt x="3020" y="44"/>
                    </a:lnTo>
                    <a:lnTo>
                      <a:pt x="3112" y="39"/>
                    </a:lnTo>
                    <a:lnTo>
                      <a:pt x="3204" y="33"/>
                    </a:lnTo>
                    <a:lnTo>
                      <a:pt x="3297" y="25"/>
                    </a:lnTo>
                    <a:lnTo>
                      <a:pt x="3390" y="14"/>
                    </a:lnTo>
                    <a:lnTo>
                      <a:pt x="3484" y="0"/>
                    </a:lnTo>
                    <a:lnTo>
                      <a:pt x="3697" y="152"/>
                    </a:lnTo>
                    <a:lnTo>
                      <a:pt x="3697" y="359"/>
                    </a:lnTo>
                    <a:lnTo>
                      <a:pt x="3950" y="673"/>
                    </a:lnTo>
                    <a:lnTo>
                      <a:pt x="4269" y="886"/>
                    </a:lnTo>
                    <a:lnTo>
                      <a:pt x="4269" y="1259"/>
                    </a:lnTo>
                    <a:lnTo>
                      <a:pt x="4288" y="1275"/>
                    </a:lnTo>
                    <a:lnTo>
                      <a:pt x="4300" y="1286"/>
                    </a:lnTo>
                    <a:lnTo>
                      <a:pt x="4309" y="1294"/>
                    </a:lnTo>
                    <a:lnTo>
                      <a:pt x="4317" y="1299"/>
                    </a:lnTo>
                    <a:lnTo>
                      <a:pt x="4320" y="1303"/>
                    </a:lnTo>
                    <a:lnTo>
                      <a:pt x="4322" y="1304"/>
                    </a:lnTo>
                    <a:lnTo>
                      <a:pt x="4323" y="1305"/>
                    </a:lnTo>
                    <a:lnTo>
                      <a:pt x="4339" y="1340"/>
                    </a:lnTo>
                    <a:lnTo>
                      <a:pt x="4350" y="1366"/>
                    </a:lnTo>
                    <a:lnTo>
                      <a:pt x="4358" y="1385"/>
                    </a:lnTo>
                    <a:lnTo>
                      <a:pt x="4363" y="1397"/>
                    </a:lnTo>
                    <a:lnTo>
                      <a:pt x="4367" y="1405"/>
                    </a:lnTo>
                    <a:lnTo>
                      <a:pt x="4368" y="1410"/>
                    </a:lnTo>
                    <a:lnTo>
                      <a:pt x="4369" y="1411"/>
                    </a:lnTo>
                    <a:lnTo>
                      <a:pt x="3896" y="2516"/>
                    </a:lnTo>
                    <a:lnTo>
                      <a:pt x="3111" y="2403"/>
                    </a:lnTo>
                    <a:lnTo>
                      <a:pt x="3125" y="2369"/>
                    </a:lnTo>
                    <a:lnTo>
                      <a:pt x="3138" y="2336"/>
                    </a:lnTo>
                    <a:lnTo>
                      <a:pt x="3148" y="2303"/>
                    </a:lnTo>
                    <a:lnTo>
                      <a:pt x="3159" y="2271"/>
                    </a:lnTo>
                    <a:lnTo>
                      <a:pt x="3168" y="2238"/>
                    </a:lnTo>
                    <a:lnTo>
                      <a:pt x="3175" y="2206"/>
                    </a:lnTo>
                    <a:lnTo>
                      <a:pt x="3181" y="2173"/>
                    </a:lnTo>
                    <a:lnTo>
                      <a:pt x="3187" y="2142"/>
                    </a:lnTo>
                    <a:lnTo>
                      <a:pt x="3192" y="2110"/>
                    </a:lnTo>
                    <a:lnTo>
                      <a:pt x="3196" y="2078"/>
                    </a:lnTo>
                    <a:lnTo>
                      <a:pt x="3198" y="2047"/>
                    </a:lnTo>
                    <a:lnTo>
                      <a:pt x="3201" y="2016"/>
                    </a:lnTo>
                    <a:lnTo>
                      <a:pt x="3202" y="1985"/>
                    </a:lnTo>
                    <a:lnTo>
                      <a:pt x="3203" y="1954"/>
                    </a:lnTo>
                    <a:lnTo>
                      <a:pt x="3204" y="1923"/>
                    </a:lnTo>
                    <a:lnTo>
                      <a:pt x="3204" y="1892"/>
                    </a:lnTo>
                    <a:lnTo>
                      <a:pt x="3204" y="1862"/>
                    </a:lnTo>
                    <a:lnTo>
                      <a:pt x="3204" y="1832"/>
                    </a:lnTo>
                    <a:lnTo>
                      <a:pt x="3204" y="1801"/>
                    </a:lnTo>
                    <a:lnTo>
                      <a:pt x="3204" y="1771"/>
                    </a:lnTo>
                    <a:lnTo>
                      <a:pt x="3203" y="1740"/>
                    </a:lnTo>
                    <a:lnTo>
                      <a:pt x="3203" y="1710"/>
                    </a:lnTo>
                    <a:lnTo>
                      <a:pt x="3203" y="1681"/>
                    </a:lnTo>
                    <a:lnTo>
                      <a:pt x="3203" y="1650"/>
                    </a:lnTo>
                    <a:lnTo>
                      <a:pt x="3204" y="1620"/>
                    </a:lnTo>
                    <a:lnTo>
                      <a:pt x="3204" y="1591"/>
                    </a:lnTo>
                    <a:lnTo>
                      <a:pt x="3207" y="1560"/>
                    </a:lnTo>
                    <a:lnTo>
                      <a:pt x="3208" y="1530"/>
                    </a:lnTo>
                    <a:lnTo>
                      <a:pt x="3212" y="1501"/>
                    </a:lnTo>
                    <a:lnTo>
                      <a:pt x="3214" y="1470"/>
                    </a:lnTo>
                    <a:lnTo>
                      <a:pt x="3219" y="1441"/>
                    </a:lnTo>
                    <a:lnTo>
                      <a:pt x="3224" y="1411"/>
                    </a:lnTo>
                    <a:lnTo>
                      <a:pt x="2699" y="886"/>
                    </a:lnTo>
                    <a:lnTo>
                      <a:pt x="1806" y="1198"/>
                    </a:lnTo>
                    <a:lnTo>
                      <a:pt x="1594" y="1458"/>
                    </a:lnTo>
                    <a:lnTo>
                      <a:pt x="1540" y="2198"/>
                    </a:lnTo>
                    <a:lnTo>
                      <a:pt x="1558" y="2213"/>
                    </a:lnTo>
                    <a:lnTo>
                      <a:pt x="1571" y="2224"/>
                    </a:lnTo>
                    <a:lnTo>
                      <a:pt x="1580" y="2233"/>
                    </a:lnTo>
                    <a:lnTo>
                      <a:pt x="1588" y="2238"/>
                    </a:lnTo>
                    <a:lnTo>
                      <a:pt x="1591" y="2241"/>
                    </a:lnTo>
                    <a:lnTo>
                      <a:pt x="1592" y="2243"/>
                    </a:lnTo>
                    <a:lnTo>
                      <a:pt x="1594" y="2244"/>
                    </a:lnTo>
                    <a:lnTo>
                      <a:pt x="1912" y="2669"/>
                    </a:lnTo>
                    <a:lnTo>
                      <a:pt x="1594" y="3242"/>
                    </a:lnTo>
                    <a:lnTo>
                      <a:pt x="1226" y="3669"/>
                    </a:lnTo>
                    <a:lnTo>
                      <a:pt x="707" y="3715"/>
                    </a:lnTo>
                    <a:lnTo>
                      <a:pt x="441" y="4088"/>
                    </a:lnTo>
                    <a:lnTo>
                      <a:pt x="495" y="4242"/>
                    </a:lnTo>
                    <a:lnTo>
                      <a:pt x="495" y="4261"/>
                    </a:lnTo>
                    <a:lnTo>
                      <a:pt x="495" y="4276"/>
                    </a:lnTo>
                    <a:lnTo>
                      <a:pt x="495" y="4287"/>
                    </a:lnTo>
                    <a:lnTo>
                      <a:pt x="495" y="4294"/>
                    </a:lnTo>
                    <a:lnTo>
                      <a:pt x="495" y="4298"/>
                    </a:lnTo>
                    <a:lnTo>
                      <a:pt x="495" y="4300"/>
                    </a:lnTo>
                    <a:lnTo>
                      <a:pt x="495" y="4301"/>
                    </a:lnTo>
                    <a:lnTo>
                      <a:pt x="228" y="5713"/>
                    </a:lnTo>
                    <a:lnTo>
                      <a:pt x="382" y="5973"/>
                    </a:lnTo>
                    <a:lnTo>
                      <a:pt x="129" y="5973"/>
                    </a:lnTo>
                    <a:lnTo>
                      <a:pt x="22" y="5973"/>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21" name="Google Shape;3121;p60"/>
              <p:cNvSpPr/>
              <p:nvPr/>
            </p:nvSpPr>
            <p:spPr>
              <a:xfrm>
                <a:off x="3495" y="2724"/>
                <a:ext cx="576" cy="615"/>
              </a:xfrm>
              <a:custGeom>
                <a:avLst/>
                <a:gdLst/>
                <a:ahLst/>
                <a:cxnLst/>
                <a:rect l="l" t="t" r="r" b="b"/>
                <a:pathLst>
                  <a:path w="2303" h="2456" extrusionOk="0">
                    <a:moveTo>
                      <a:pt x="1045" y="2456"/>
                    </a:moveTo>
                    <a:lnTo>
                      <a:pt x="100" y="2404"/>
                    </a:lnTo>
                    <a:lnTo>
                      <a:pt x="67" y="2388"/>
                    </a:lnTo>
                    <a:lnTo>
                      <a:pt x="43" y="2376"/>
                    </a:lnTo>
                    <a:lnTo>
                      <a:pt x="25" y="2369"/>
                    </a:lnTo>
                    <a:lnTo>
                      <a:pt x="13" y="2363"/>
                    </a:lnTo>
                    <a:lnTo>
                      <a:pt x="5" y="2359"/>
                    </a:lnTo>
                    <a:lnTo>
                      <a:pt x="2" y="2358"/>
                    </a:lnTo>
                    <a:lnTo>
                      <a:pt x="0" y="2357"/>
                    </a:lnTo>
                    <a:lnTo>
                      <a:pt x="372" y="1044"/>
                    </a:lnTo>
                    <a:lnTo>
                      <a:pt x="388" y="1044"/>
                    </a:lnTo>
                    <a:lnTo>
                      <a:pt x="400" y="1044"/>
                    </a:lnTo>
                    <a:lnTo>
                      <a:pt x="408" y="1044"/>
                    </a:lnTo>
                    <a:lnTo>
                      <a:pt x="414" y="1044"/>
                    </a:lnTo>
                    <a:lnTo>
                      <a:pt x="417" y="1044"/>
                    </a:lnTo>
                    <a:lnTo>
                      <a:pt x="419" y="1044"/>
                    </a:lnTo>
                    <a:lnTo>
                      <a:pt x="420" y="1044"/>
                    </a:lnTo>
                    <a:lnTo>
                      <a:pt x="839" y="672"/>
                    </a:lnTo>
                    <a:lnTo>
                      <a:pt x="1205" y="0"/>
                    </a:lnTo>
                    <a:lnTo>
                      <a:pt x="1223" y="0"/>
                    </a:lnTo>
                    <a:lnTo>
                      <a:pt x="1236" y="0"/>
                    </a:lnTo>
                    <a:lnTo>
                      <a:pt x="1245" y="0"/>
                    </a:lnTo>
                    <a:lnTo>
                      <a:pt x="1253" y="0"/>
                    </a:lnTo>
                    <a:lnTo>
                      <a:pt x="1256" y="0"/>
                    </a:lnTo>
                    <a:lnTo>
                      <a:pt x="1257" y="0"/>
                    </a:lnTo>
                    <a:lnTo>
                      <a:pt x="1259" y="0"/>
                    </a:lnTo>
                    <a:lnTo>
                      <a:pt x="2257" y="46"/>
                    </a:lnTo>
                    <a:lnTo>
                      <a:pt x="2273" y="64"/>
                    </a:lnTo>
                    <a:lnTo>
                      <a:pt x="2283" y="77"/>
                    </a:lnTo>
                    <a:lnTo>
                      <a:pt x="2292" y="86"/>
                    </a:lnTo>
                    <a:lnTo>
                      <a:pt x="2297" y="92"/>
                    </a:lnTo>
                    <a:lnTo>
                      <a:pt x="2300" y="97"/>
                    </a:lnTo>
                    <a:lnTo>
                      <a:pt x="2302" y="98"/>
                    </a:lnTo>
                    <a:lnTo>
                      <a:pt x="2303" y="100"/>
                    </a:lnTo>
                    <a:lnTo>
                      <a:pt x="1990" y="573"/>
                    </a:lnTo>
                    <a:lnTo>
                      <a:pt x="998" y="885"/>
                    </a:lnTo>
                    <a:lnTo>
                      <a:pt x="885" y="1305"/>
                    </a:lnTo>
                    <a:lnTo>
                      <a:pt x="945" y="1518"/>
                    </a:lnTo>
                    <a:lnTo>
                      <a:pt x="1259" y="1732"/>
                    </a:lnTo>
                    <a:lnTo>
                      <a:pt x="1276" y="1711"/>
                    </a:lnTo>
                    <a:lnTo>
                      <a:pt x="1289" y="1696"/>
                    </a:lnTo>
                    <a:lnTo>
                      <a:pt x="1299" y="1685"/>
                    </a:lnTo>
                    <a:lnTo>
                      <a:pt x="1305" y="1678"/>
                    </a:lnTo>
                    <a:lnTo>
                      <a:pt x="1308" y="1674"/>
                    </a:lnTo>
                    <a:lnTo>
                      <a:pt x="1310" y="1672"/>
                    </a:lnTo>
                    <a:lnTo>
                      <a:pt x="1311" y="1671"/>
                    </a:lnTo>
                    <a:lnTo>
                      <a:pt x="1631" y="1571"/>
                    </a:lnTo>
                    <a:lnTo>
                      <a:pt x="1158" y="2456"/>
                    </a:lnTo>
                    <a:lnTo>
                      <a:pt x="1045" y="245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22" name="Google Shape;3122;p60"/>
              <p:cNvSpPr/>
              <p:nvPr/>
            </p:nvSpPr>
            <p:spPr>
              <a:xfrm>
                <a:off x="4346" y="2829"/>
                <a:ext cx="131" cy="447"/>
              </a:xfrm>
              <a:custGeom>
                <a:avLst/>
                <a:gdLst/>
                <a:ahLst/>
                <a:cxnLst/>
                <a:rect l="l" t="t" r="r" b="b"/>
                <a:pathLst>
                  <a:path w="525" h="1786" extrusionOk="0">
                    <a:moveTo>
                      <a:pt x="426" y="1786"/>
                    </a:moveTo>
                    <a:lnTo>
                      <a:pt x="0" y="1466"/>
                    </a:lnTo>
                    <a:lnTo>
                      <a:pt x="0" y="939"/>
                    </a:lnTo>
                    <a:lnTo>
                      <a:pt x="113" y="680"/>
                    </a:lnTo>
                    <a:lnTo>
                      <a:pt x="313" y="0"/>
                    </a:lnTo>
                    <a:lnTo>
                      <a:pt x="266" y="1466"/>
                    </a:lnTo>
                    <a:lnTo>
                      <a:pt x="525" y="1786"/>
                    </a:lnTo>
                    <a:lnTo>
                      <a:pt x="426" y="1786"/>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23" name="Google Shape;3123;p60"/>
              <p:cNvSpPr/>
              <p:nvPr/>
            </p:nvSpPr>
            <p:spPr>
              <a:xfrm>
                <a:off x="5213" y="3169"/>
                <a:ext cx="90" cy="107"/>
              </a:xfrm>
              <a:custGeom>
                <a:avLst/>
                <a:gdLst/>
                <a:ahLst/>
                <a:cxnLst/>
                <a:rect l="l" t="t" r="r" b="b"/>
                <a:pathLst>
                  <a:path w="358" h="427" extrusionOk="0">
                    <a:moveTo>
                      <a:pt x="205" y="427"/>
                    </a:moveTo>
                    <a:lnTo>
                      <a:pt x="0" y="107"/>
                    </a:lnTo>
                    <a:lnTo>
                      <a:pt x="15" y="71"/>
                    </a:lnTo>
                    <a:lnTo>
                      <a:pt x="26" y="45"/>
                    </a:lnTo>
                    <a:lnTo>
                      <a:pt x="35" y="25"/>
                    </a:lnTo>
                    <a:lnTo>
                      <a:pt x="40" y="13"/>
                    </a:lnTo>
                    <a:lnTo>
                      <a:pt x="43" y="6"/>
                    </a:lnTo>
                    <a:lnTo>
                      <a:pt x="45" y="1"/>
                    </a:lnTo>
                    <a:lnTo>
                      <a:pt x="46" y="0"/>
                    </a:lnTo>
                    <a:lnTo>
                      <a:pt x="358" y="312"/>
                    </a:lnTo>
                    <a:lnTo>
                      <a:pt x="312" y="427"/>
                    </a:lnTo>
                    <a:lnTo>
                      <a:pt x="205" y="4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24" name="Google Shape;3124;p60"/>
              <p:cNvSpPr/>
              <p:nvPr/>
            </p:nvSpPr>
            <p:spPr>
              <a:xfrm>
                <a:off x="4454" y="2736"/>
                <a:ext cx="503" cy="469"/>
              </a:xfrm>
              <a:custGeom>
                <a:avLst/>
                <a:gdLst/>
                <a:ahLst/>
                <a:cxnLst/>
                <a:rect l="l" t="t" r="r" b="b"/>
                <a:pathLst>
                  <a:path w="2010" h="1878" extrusionOk="0">
                    <a:moveTo>
                      <a:pt x="826" y="1838"/>
                    </a:moveTo>
                    <a:lnTo>
                      <a:pt x="313" y="1838"/>
                    </a:lnTo>
                    <a:lnTo>
                      <a:pt x="0" y="1625"/>
                    </a:lnTo>
                    <a:lnTo>
                      <a:pt x="5" y="1581"/>
                    </a:lnTo>
                    <a:lnTo>
                      <a:pt x="9" y="1537"/>
                    </a:lnTo>
                    <a:lnTo>
                      <a:pt x="13" y="1493"/>
                    </a:lnTo>
                    <a:lnTo>
                      <a:pt x="17" y="1450"/>
                    </a:lnTo>
                    <a:lnTo>
                      <a:pt x="22" y="1406"/>
                    </a:lnTo>
                    <a:lnTo>
                      <a:pt x="27" y="1362"/>
                    </a:lnTo>
                    <a:lnTo>
                      <a:pt x="30" y="1318"/>
                    </a:lnTo>
                    <a:lnTo>
                      <a:pt x="35" y="1275"/>
                    </a:lnTo>
                    <a:lnTo>
                      <a:pt x="39" y="1231"/>
                    </a:lnTo>
                    <a:lnTo>
                      <a:pt x="44" y="1186"/>
                    </a:lnTo>
                    <a:lnTo>
                      <a:pt x="48" y="1142"/>
                    </a:lnTo>
                    <a:lnTo>
                      <a:pt x="52" y="1098"/>
                    </a:lnTo>
                    <a:lnTo>
                      <a:pt x="56" y="1054"/>
                    </a:lnTo>
                    <a:lnTo>
                      <a:pt x="60" y="1009"/>
                    </a:lnTo>
                    <a:lnTo>
                      <a:pt x="63" y="966"/>
                    </a:lnTo>
                    <a:lnTo>
                      <a:pt x="67" y="922"/>
                    </a:lnTo>
                    <a:lnTo>
                      <a:pt x="71" y="877"/>
                    </a:lnTo>
                    <a:lnTo>
                      <a:pt x="74" y="833"/>
                    </a:lnTo>
                    <a:lnTo>
                      <a:pt x="78" y="789"/>
                    </a:lnTo>
                    <a:lnTo>
                      <a:pt x="80" y="744"/>
                    </a:lnTo>
                    <a:lnTo>
                      <a:pt x="83" y="701"/>
                    </a:lnTo>
                    <a:lnTo>
                      <a:pt x="86" y="657"/>
                    </a:lnTo>
                    <a:lnTo>
                      <a:pt x="89" y="612"/>
                    </a:lnTo>
                    <a:lnTo>
                      <a:pt x="91" y="568"/>
                    </a:lnTo>
                    <a:lnTo>
                      <a:pt x="92" y="523"/>
                    </a:lnTo>
                    <a:lnTo>
                      <a:pt x="95" y="479"/>
                    </a:lnTo>
                    <a:lnTo>
                      <a:pt x="96" y="434"/>
                    </a:lnTo>
                    <a:lnTo>
                      <a:pt x="97" y="391"/>
                    </a:lnTo>
                    <a:lnTo>
                      <a:pt x="99" y="346"/>
                    </a:lnTo>
                    <a:lnTo>
                      <a:pt x="99" y="302"/>
                    </a:lnTo>
                    <a:lnTo>
                      <a:pt x="100" y="257"/>
                    </a:lnTo>
                    <a:lnTo>
                      <a:pt x="100" y="213"/>
                    </a:lnTo>
                    <a:lnTo>
                      <a:pt x="420" y="159"/>
                    </a:lnTo>
                    <a:lnTo>
                      <a:pt x="732" y="0"/>
                    </a:lnTo>
                    <a:lnTo>
                      <a:pt x="1198" y="266"/>
                    </a:lnTo>
                    <a:lnTo>
                      <a:pt x="1458" y="266"/>
                    </a:lnTo>
                    <a:lnTo>
                      <a:pt x="1476" y="248"/>
                    </a:lnTo>
                    <a:lnTo>
                      <a:pt x="1488" y="236"/>
                    </a:lnTo>
                    <a:lnTo>
                      <a:pt x="1498" y="226"/>
                    </a:lnTo>
                    <a:lnTo>
                      <a:pt x="1505" y="219"/>
                    </a:lnTo>
                    <a:lnTo>
                      <a:pt x="1509" y="215"/>
                    </a:lnTo>
                    <a:lnTo>
                      <a:pt x="1510" y="214"/>
                    </a:lnTo>
                    <a:lnTo>
                      <a:pt x="1511" y="213"/>
                    </a:lnTo>
                    <a:lnTo>
                      <a:pt x="1546" y="195"/>
                    </a:lnTo>
                    <a:lnTo>
                      <a:pt x="1572" y="183"/>
                    </a:lnTo>
                    <a:lnTo>
                      <a:pt x="1591" y="173"/>
                    </a:lnTo>
                    <a:lnTo>
                      <a:pt x="1604" y="166"/>
                    </a:lnTo>
                    <a:lnTo>
                      <a:pt x="1611" y="162"/>
                    </a:lnTo>
                    <a:lnTo>
                      <a:pt x="1616" y="161"/>
                    </a:lnTo>
                    <a:lnTo>
                      <a:pt x="1617" y="159"/>
                    </a:lnTo>
                    <a:lnTo>
                      <a:pt x="2010" y="1785"/>
                    </a:lnTo>
                    <a:lnTo>
                      <a:pt x="939" y="1878"/>
                    </a:lnTo>
                    <a:lnTo>
                      <a:pt x="826" y="183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25" name="Google Shape;3125;p60"/>
              <p:cNvSpPr/>
              <p:nvPr/>
            </p:nvSpPr>
            <p:spPr>
              <a:xfrm>
                <a:off x="3772" y="2514"/>
                <a:ext cx="431" cy="588"/>
              </a:xfrm>
              <a:custGeom>
                <a:avLst/>
                <a:gdLst/>
                <a:ahLst/>
                <a:cxnLst/>
                <a:rect l="l" t="t" r="r" b="b"/>
                <a:pathLst>
                  <a:path w="1724" h="2350" extrusionOk="0">
                    <a:moveTo>
                      <a:pt x="53" y="2298"/>
                    </a:moveTo>
                    <a:lnTo>
                      <a:pt x="0" y="1984"/>
                    </a:lnTo>
                    <a:lnTo>
                      <a:pt x="34" y="1956"/>
                    </a:lnTo>
                    <a:lnTo>
                      <a:pt x="67" y="1931"/>
                    </a:lnTo>
                    <a:lnTo>
                      <a:pt x="101" y="1906"/>
                    </a:lnTo>
                    <a:lnTo>
                      <a:pt x="132" y="1886"/>
                    </a:lnTo>
                    <a:lnTo>
                      <a:pt x="164" y="1866"/>
                    </a:lnTo>
                    <a:lnTo>
                      <a:pt x="195" y="1848"/>
                    </a:lnTo>
                    <a:lnTo>
                      <a:pt x="227" y="1832"/>
                    </a:lnTo>
                    <a:lnTo>
                      <a:pt x="257" y="1818"/>
                    </a:lnTo>
                    <a:lnTo>
                      <a:pt x="288" y="1804"/>
                    </a:lnTo>
                    <a:lnTo>
                      <a:pt x="318" y="1793"/>
                    </a:lnTo>
                    <a:lnTo>
                      <a:pt x="349" y="1782"/>
                    </a:lnTo>
                    <a:lnTo>
                      <a:pt x="378" y="1773"/>
                    </a:lnTo>
                    <a:lnTo>
                      <a:pt x="407" y="1764"/>
                    </a:lnTo>
                    <a:lnTo>
                      <a:pt x="437" y="1756"/>
                    </a:lnTo>
                    <a:lnTo>
                      <a:pt x="467" y="1748"/>
                    </a:lnTo>
                    <a:lnTo>
                      <a:pt x="496" y="1741"/>
                    </a:lnTo>
                    <a:lnTo>
                      <a:pt x="525" y="1734"/>
                    </a:lnTo>
                    <a:lnTo>
                      <a:pt x="554" y="1728"/>
                    </a:lnTo>
                    <a:lnTo>
                      <a:pt x="584" y="1720"/>
                    </a:lnTo>
                    <a:lnTo>
                      <a:pt x="614" y="1713"/>
                    </a:lnTo>
                    <a:lnTo>
                      <a:pt x="643" y="1707"/>
                    </a:lnTo>
                    <a:lnTo>
                      <a:pt x="673" y="1698"/>
                    </a:lnTo>
                    <a:lnTo>
                      <a:pt x="704" y="1691"/>
                    </a:lnTo>
                    <a:lnTo>
                      <a:pt x="734" y="1683"/>
                    </a:lnTo>
                    <a:lnTo>
                      <a:pt x="764" y="1673"/>
                    </a:lnTo>
                    <a:lnTo>
                      <a:pt x="796" y="1662"/>
                    </a:lnTo>
                    <a:lnTo>
                      <a:pt x="828" y="1651"/>
                    </a:lnTo>
                    <a:lnTo>
                      <a:pt x="859" y="1638"/>
                    </a:lnTo>
                    <a:lnTo>
                      <a:pt x="891" y="1624"/>
                    </a:lnTo>
                    <a:lnTo>
                      <a:pt x="925" y="1608"/>
                    </a:lnTo>
                    <a:lnTo>
                      <a:pt x="958" y="1591"/>
                    </a:lnTo>
                    <a:lnTo>
                      <a:pt x="992" y="1572"/>
                    </a:lnTo>
                    <a:lnTo>
                      <a:pt x="1411" y="1099"/>
                    </a:lnTo>
                    <a:lnTo>
                      <a:pt x="1411" y="999"/>
                    </a:lnTo>
                    <a:lnTo>
                      <a:pt x="1401" y="988"/>
                    </a:lnTo>
                    <a:lnTo>
                      <a:pt x="1393" y="974"/>
                    </a:lnTo>
                    <a:lnTo>
                      <a:pt x="1387" y="957"/>
                    </a:lnTo>
                    <a:lnTo>
                      <a:pt x="1381" y="940"/>
                    </a:lnTo>
                    <a:lnTo>
                      <a:pt x="1375" y="920"/>
                    </a:lnTo>
                    <a:lnTo>
                      <a:pt x="1371" y="900"/>
                    </a:lnTo>
                    <a:lnTo>
                      <a:pt x="1367" y="880"/>
                    </a:lnTo>
                    <a:lnTo>
                      <a:pt x="1365" y="859"/>
                    </a:lnTo>
                    <a:lnTo>
                      <a:pt x="1362" y="840"/>
                    </a:lnTo>
                    <a:lnTo>
                      <a:pt x="1360" y="822"/>
                    </a:lnTo>
                    <a:lnTo>
                      <a:pt x="1359" y="805"/>
                    </a:lnTo>
                    <a:lnTo>
                      <a:pt x="1359" y="790"/>
                    </a:lnTo>
                    <a:lnTo>
                      <a:pt x="1358" y="777"/>
                    </a:lnTo>
                    <a:lnTo>
                      <a:pt x="1358" y="768"/>
                    </a:lnTo>
                    <a:lnTo>
                      <a:pt x="1358" y="762"/>
                    </a:lnTo>
                    <a:lnTo>
                      <a:pt x="1358" y="760"/>
                    </a:lnTo>
                    <a:lnTo>
                      <a:pt x="226" y="686"/>
                    </a:lnTo>
                    <a:lnTo>
                      <a:pt x="565" y="200"/>
                    </a:lnTo>
                    <a:lnTo>
                      <a:pt x="885" y="260"/>
                    </a:lnTo>
                    <a:lnTo>
                      <a:pt x="1151" y="101"/>
                    </a:lnTo>
                    <a:lnTo>
                      <a:pt x="1311" y="0"/>
                    </a:lnTo>
                    <a:lnTo>
                      <a:pt x="1339" y="39"/>
                    </a:lnTo>
                    <a:lnTo>
                      <a:pt x="1366" y="78"/>
                    </a:lnTo>
                    <a:lnTo>
                      <a:pt x="1392" y="116"/>
                    </a:lnTo>
                    <a:lnTo>
                      <a:pt x="1415" y="155"/>
                    </a:lnTo>
                    <a:lnTo>
                      <a:pt x="1437" y="194"/>
                    </a:lnTo>
                    <a:lnTo>
                      <a:pt x="1457" y="233"/>
                    </a:lnTo>
                    <a:lnTo>
                      <a:pt x="1476" y="272"/>
                    </a:lnTo>
                    <a:lnTo>
                      <a:pt x="1494" y="312"/>
                    </a:lnTo>
                    <a:lnTo>
                      <a:pt x="1510" y="351"/>
                    </a:lnTo>
                    <a:lnTo>
                      <a:pt x="1525" y="390"/>
                    </a:lnTo>
                    <a:lnTo>
                      <a:pt x="1540" y="430"/>
                    </a:lnTo>
                    <a:lnTo>
                      <a:pt x="1553" y="469"/>
                    </a:lnTo>
                    <a:lnTo>
                      <a:pt x="1565" y="508"/>
                    </a:lnTo>
                    <a:lnTo>
                      <a:pt x="1576" y="548"/>
                    </a:lnTo>
                    <a:lnTo>
                      <a:pt x="1587" y="587"/>
                    </a:lnTo>
                    <a:lnTo>
                      <a:pt x="1597" y="627"/>
                    </a:lnTo>
                    <a:lnTo>
                      <a:pt x="1607" y="666"/>
                    </a:lnTo>
                    <a:lnTo>
                      <a:pt x="1615" y="706"/>
                    </a:lnTo>
                    <a:lnTo>
                      <a:pt x="1624" y="745"/>
                    </a:lnTo>
                    <a:lnTo>
                      <a:pt x="1631" y="785"/>
                    </a:lnTo>
                    <a:lnTo>
                      <a:pt x="1640" y="824"/>
                    </a:lnTo>
                    <a:lnTo>
                      <a:pt x="1647" y="864"/>
                    </a:lnTo>
                    <a:lnTo>
                      <a:pt x="1654" y="903"/>
                    </a:lnTo>
                    <a:lnTo>
                      <a:pt x="1662" y="943"/>
                    </a:lnTo>
                    <a:lnTo>
                      <a:pt x="1668" y="982"/>
                    </a:lnTo>
                    <a:lnTo>
                      <a:pt x="1675" y="1022"/>
                    </a:lnTo>
                    <a:lnTo>
                      <a:pt x="1682" y="1061"/>
                    </a:lnTo>
                    <a:lnTo>
                      <a:pt x="1689" y="1100"/>
                    </a:lnTo>
                    <a:lnTo>
                      <a:pt x="1698" y="1140"/>
                    </a:lnTo>
                    <a:lnTo>
                      <a:pt x="1706" y="1179"/>
                    </a:lnTo>
                    <a:lnTo>
                      <a:pt x="1715" y="1219"/>
                    </a:lnTo>
                    <a:lnTo>
                      <a:pt x="1724" y="1258"/>
                    </a:lnTo>
                    <a:lnTo>
                      <a:pt x="1358" y="1785"/>
                    </a:lnTo>
                    <a:lnTo>
                      <a:pt x="565" y="1884"/>
                    </a:lnTo>
                    <a:lnTo>
                      <a:pt x="153" y="2350"/>
                    </a:lnTo>
                    <a:lnTo>
                      <a:pt x="53" y="2298"/>
                    </a:lnTo>
                    <a:close/>
                  </a:path>
                </a:pathLst>
              </a:custGeom>
              <a:solidFill>
                <a:srgbClr val="FF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26" name="Google Shape;3126;p60"/>
              <p:cNvSpPr/>
              <p:nvPr/>
            </p:nvSpPr>
            <p:spPr>
              <a:xfrm>
                <a:off x="3928" y="2647"/>
                <a:ext cx="511" cy="431"/>
              </a:xfrm>
              <a:custGeom>
                <a:avLst/>
                <a:gdLst/>
                <a:ahLst/>
                <a:cxnLst/>
                <a:rect l="l" t="t" r="r" b="b"/>
                <a:pathLst>
                  <a:path w="2045" h="1724" extrusionOk="0">
                    <a:moveTo>
                      <a:pt x="260" y="1724"/>
                    </a:moveTo>
                    <a:lnTo>
                      <a:pt x="0" y="1724"/>
                    </a:lnTo>
                    <a:lnTo>
                      <a:pt x="40" y="1686"/>
                    </a:lnTo>
                    <a:lnTo>
                      <a:pt x="82" y="1651"/>
                    </a:lnTo>
                    <a:lnTo>
                      <a:pt x="125" y="1618"/>
                    </a:lnTo>
                    <a:lnTo>
                      <a:pt x="169" y="1588"/>
                    </a:lnTo>
                    <a:lnTo>
                      <a:pt x="214" y="1560"/>
                    </a:lnTo>
                    <a:lnTo>
                      <a:pt x="260" y="1534"/>
                    </a:lnTo>
                    <a:lnTo>
                      <a:pt x="307" y="1511"/>
                    </a:lnTo>
                    <a:lnTo>
                      <a:pt x="356" y="1491"/>
                    </a:lnTo>
                    <a:lnTo>
                      <a:pt x="406" y="1472"/>
                    </a:lnTo>
                    <a:lnTo>
                      <a:pt x="456" y="1455"/>
                    </a:lnTo>
                    <a:lnTo>
                      <a:pt x="508" y="1442"/>
                    </a:lnTo>
                    <a:lnTo>
                      <a:pt x="561" y="1431"/>
                    </a:lnTo>
                    <a:lnTo>
                      <a:pt x="616" y="1423"/>
                    </a:lnTo>
                    <a:lnTo>
                      <a:pt x="671" y="1417"/>
                    </a:lnTo>
                    <a:lnTo>
                      <a:pt x="728" y="1413"/>
                    </a:lnTo>
                    <a:lnTo>
                      <a:pt x="786" y="1412"/>
                    </a:lnTo>
                    <a:lnTo>
                      <a:pt x="999" y="1305"/>
                    </a:lnTo>
                    <a:lnTo>
                      <a:pt x="1258" y="939"/>
                    </a:lnTo>
                    <a:lnTo>
                      <a:pt x="1258" y="672"/>
                    </a:lnTo>
                    <a:lnTo>
                      <a:pt x="1784" y="46"/>
                    </a:lnTo>
                    <a:lnTo>
                      <a:pt x="1984" y="0"/>
                    </a:lnTo>
                    <a:lnTo>
                      <a:pt x="2004" y="33"/>
                    </a:lnTo>
                    <a:lnTo>
                      <a:pt x="2019" y="57"/>
                    </a:lnTo>
                    <a:lnTo>
                      <a:pt x="2030" y="75"/>
                    </a:lnTo>
                    <a:lnTo>
                      <a:pt x="2037" y="87"/>
                    </a:lnTo>
                    <a:lnTo>
                      <a:pt x="2041" y="95"/>
                    </a:lnTo>
                    <a:lnTo>
                      <a:pt x="2043" y="98"/>
                    </a:lnTo>
                    <a:lnTo>
                      <a:pt x="2045" y="100"/>
                    </a:lnTo>
                    <a:lnTo>
                      <a:pt x="1984" y="359"/>
                    </a:lnTo>
                    <a:lnTo>
                      <a:pt x="1784" y="519"/>
                    </a:lnTo>
                    <a:lnTo>
                      <a:pt x="1671" y="1145"/>
                    </a:lnTo>
                    <a:lnTo>
                      <a:pt x="1472" y="1412"/>
                    </a:lnTo>
                    <a:lnTo>
                      <a:pt x="1311" y="1571"/>
                    </a:lnTo>
                    <a:lnTo>
                      <a:pt x="1282" y="1579"/>
                    </a:lnTo>
                    <a:lnTo>
                      <a:pt x="1253" y="1588"/>
                    </a:lnTo>
                    <a:lnTo>
                      <a:pt x="1225" y="1596"/>
                    </a:lnTo>
                    <a:lnTo>
                      <a:pt x="1196" y="1604"/>
                    </a:lnTo>
                    <a:lnTo>
                      <a:pt x="1168" y="1611"/>
                    </a:lnTo>
                    <a:lnTo>
                      <a:pt x="1140" y="1617"/>
                    </a:lnTo>
                    <a:lnTo>
                      <a:pt x="1112" y="1623"/>
                    </a:lnTo>
                    <a:lnTo>
                      <a:pt x="1084" y="1629"/>
                    </a:lnTo>
                    <a:lnTo>
                      <a:pt x="1056" y="1635"/>
                    </a:lnTo>
                    <a:lnTo>
                      <a:pt x="1029" y="1640"/>
                    </a:lnTo>
                    <a:lnTo>
                      <a:pt x="1001" y="1645"/>
                    </a:lnTo>
                    <a:lnTo>
                      <a:pt x="975" y="1649"/>
                    </a:lnTo>
                    <a:lnTo>
                      <a:pt x="947" y="1654"/>
                    </a:lnTo>
                    <a:lnTo>
                      <a:pt x="920" y="1657"/>
                    </a:lnTo>
                    <a:lnTo>
                      <a:pt x="892" y="1661"/>
                    </a:lnTo>
                    <a:lnTo>
                      <a:pt x="865" y="1665"/>
                    </a:lnTo>
                    <a:lnTo>
                      <a:pt x="837" y="1668"/>
                    </a:lnTo>
                    <a:lnTo>
                      <a:pt x="811" y="1672"/>
                    </a:lnTo>
                    <a:lnTo>
                      <a:pt x="783" y="1676"/>
                    </a:lnTo>
                    <a:lnTo>
                      <a:pt x="756" y="1678"/>
                    </a:lnTo>
                    <a:lnTo>
                      <a:pt x="728" y="1682"/>
                    </a:lnTo>
                    <a:lnTo>
                      <a:pt x="700" y="1685"/>
                    </a:lnTo>
                    <a:lnTo>
                      <a:pt x="672" y="1689"/>
                    </a:lnTo>
                    <a:lnTo>
                      <a:pt x="644" y="1691"/>
                    </a:lnTo>
                    <a:lnTo>
                      <a:pt x="616" y="1695"/>
                    </a:lnTo>
                    <a:lnTo>
                      <a:pt x="588" y="1699"/>
                    </a:lnTo>
                    <a:lnTo>
                      <a:pt x="559" y="1702"/>
                    </a:lnTo>
                    <a:lnTo>
                      <a:pt x="531" y="1706"/>
                    </a:lnTo>
                    <a:lnTo>
                      <a:pt x="502" y="1711"/>
                    </a:lnTo>
                    <a:lnTo>
                      <a:pt x="473" y="1714"/>
                    </a:lnTo>
                    <a:lnTo>
                      <a:pt x="443" y="1719"/>
                    </a:lnTo>
                    <a:lnTo>
                      <a:pt x="413" y="1724"/>
                    </a:lnTo>
                    <a:lnTo>
                      <a:pt x="260" y="1724"/>
                    </a:lnTo>
                    <a:close/>
                  </a:path>
                </a:pathLst>
              </a:custGeom>
              <a:solidFill>
                <a:srgbClr val="99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27" name="Google Shape;3127;p60"/>
              <p:cNvSpPr/>
              <p:nvPr/>
            </p:nvSpPr>
            <p:spPr>
              <a:xfrm>
                <a:off x="3535" y="2855"/>
                <a:ext cx="92" cy="91"/>
              </a:xfrm>
              <a:custGeom>
                <a:avLst/>
                <a:gdLst/>
                <a:ahLst/>
                <a:cxnLst/>
                <a:rect l="l" t="t" r="r" b="b"/>
                <a:pathLst>
                  <a:path w="366" h="366" extrusionOk="0">
                    <a:moveTo>
                      <a:pt x="0" y="313"/>
                    </a:moveTo>
                    <a:lnTo>
                      <a:pt x="153" y="0"/>
                    </a:lnTo>
                    <a:lnTo>
                      <a:pt x="366" y="0"/>
                    </a:lnTo>
                    <a:lnTo>
                      <a:pt x="312" y="313"/>
                    </a:lnTo>
                    <a:lnTo>
                      <a:pt x="100" y="366"/>
                    </a:lnTo>
                    <a:lnTo>
                      <a:pt x="0" y="313"/>
                    </a:lnTo>
                    <a:close/>
                  </a:path>
                </a:pathLst>
              </a:custGeom>
              <a:solidFill>
                <a:srgbClr val="FFCC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28" name="Google Shape;3128;p60"/>
              <p:cNvSpPr/>
              <p:nvPr/>
            </p:nvSpPr>
            <p:spPr>
              <a:xfrm>
                <a:off x="4203" y="2553"/>
                <a:ext cx="105" cy="183"/>
              </a:xfrm>
              <a:custGeom>
                <a:avLst/>
                <a:gdLst/>
                <a:ahLst/>
                <a:cxnLst/>
                <a:rect l="l" t="t" r="r" b="b"/>
                <a:pathLst>
                  <a:path w="419" h="732" extrusionOk="0">
                    <a:moveTo>
                      <a:pt x="160" y="686"/>
                    </a:moveTo>
                    <a:lnTo>
                      <a:pt x="0" y="0"/>
                    </a:lnTo>
                    <a:lnTo>
                      <a:pt x="419" y="0"/>
                    </a:lnTo>
                    <a:lnTo>
                      <a:pt x="419" y="373"/>
                    </a:lnTo>
                    <a:lnTo>
                      <a:pt x="160" y="732"/>
                    </a:lnTo>
                    <a:lnTo>
                      <a:pt x="160" y="686"/>
                    </a:lnTo>
                    <a:close/>
                  </a:path>
                </a:pathLst>
              </a:custGeom>
              <a:solidFill>
                <a:srgbClr val="E5E5E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29" name="Google Shape;3129;p60"/>
              <p:cNvSpPr/>
              <p:nvPr/>
            </p:nvSpPr>
            <p:spPr>
              <a:xfrm>
                <a:off x="4376" y="2250"/>
                <a:ext cx="553" cy="498"/>
              </a:xfrm>
              <a:custGeom>
                <a:avLst/>
                <a:gdLst/>
                <a:ahLst/>
                <a:cxnLst/>
                <a:rect l="l" t="t" r="r" b="b"/>
                <a:pathLst>
                  <a:path w="2215" h="1991" extrusionOk="0">
                    <a:moveTo>
                      <a:pt x="1452" y="1944"/>
                    </a:moveTo>
                    <a:lnTo>
                      <a:pt x="946" y="1632"/>
                    </a:lnTo>
                    <a:lnTo>
                      <a:pt x="487" y="1952"/>
                    </a:lnTo>
                    <a:lnTo>
                      <a:pt x="626" y="1445"/>
                    </a:lnTo>
                    <a:lnTo>
                      <a:pt x="946" y="1318"/>
                    </a:lnTo>
                    <a:lnTo>
                      <a:pt x="1452" y="1519"/>
                    </a:lnTo>
                    <a:lnTo>
                      <a:pt x="1612" y="846"/>
                    </a:lnTo>
                    <a:lnTo>
                      <a:pt x="1596" y="826"/>
                    </a:lnTo>
                    <a:lnTo>
                      <a:pt x="1584" y="811"/>
                    </a:lnTo>
                    <a:lnTo>
                      <a:pt x="1577" y="800"/>
                    </a:lnTo>
                    <a:lnTo>
                      <a:pt x="1571" y="793"/>
                    </a:lnTo>
                    <a:lnTo>
                      <a:pt x="1567" y="789"/>
                    </a:lnTo>
                    <a:lnTo>
                      <a:pt x="1566" y="787"/>
                    </a:lnTo>
                    <a:lnTo>
                      <a:pt x="1565" y="786"/>
                    </a:lnTo>
                    <a:lnTo>
                      <a:pt x="1358" y="1212"/>
                    </a:lnTo>
                    <a:lnTo>
                      <a:pt x="673" y="1105"/>
                    </a:lnTo>
                    <a:lnTo>
                      <a:pt x="414" y="1425"/>
                    </a:lnTo>
                    <a:lnTo>
                      <a:pt x="0" y="1471"/>
                    </a:lnTo>
                    <a:lnTo>
                      <a:pt x="573" y="113"/>
                    </a:lnTo>
                    <a:lnTo>
                      <a:pt x="1046" y="213"/>
                    </a:lnTo>
                    <a:lnTo>
                      <a:pt x="1452" y="60"/>
                    </a:lnTo>
                    <a:lnTo>
                      <a:pt x="1825" y="0"/>
                    </a:lnTo>
                    <a:lnTo>
                      <a:pt x="2137" y="213"/>
                    </a:lnTo>
                    <a:lnTo>
                      <a:pt x="2137" y="234"/>
                    </a:lnTo>
                    <a:lnTo>
                      <a:pt x="2137" y="248"/>
                    </a:lnTo>
                    <a:lnTo>
                      <a:pt x="2137" y="259"/>
                    </a:lnTo>
                    <a:lnTo>
                      <a:pt x="2137" y="266"/>
                    </a:lnTo>
                    <a:lnTo>
                      <a:pt x="2137" y="270"/>
                    </a:lnTo>
                    <a:lnTo>
                      <a:pt x="2137" y="272"/>
                    </a:lnTo>
                    <a:lnTo>
                      <a:pt x="2137" y="274"/>
                    </a:lnTo>
                    <a:lnTo>
                      <a:pt x="2152" y="327"/>
                    </a:lnTo>
                    <a:lnTo>
                      <a:pt x="2164" y="379"/>
                    </a:lnTo>
                    <a:lnTo>
                      <a:pt x="2175" y="432"/>
                    </a:lnTo>
                    <a:lnTo>
                      <a:pt x="2185" y="484"/>
                    </a:lnTo>
                    <a:lnTo>
                      <a:pt x="2193" y="535"/>
                    </a:lnTo>
                    <a:lnTo>
                      <a:pt x="2201" y="586"/>
                    </a:lnTo>
                    <a:lnTo>
                      <a:pt x="2205" y="636"/>
                    </a:lnTo>
                    <a:lnTo>
                      <a:pt x="2210" y="686"/>
                    </a:lnTo>
                    <a:lnTo>
                      <a:pt x="2213" y="735"/>
                    </a:lnTo>
                    <a:lnTo>
                      <a:pt x="2214" y="784"/>
                    </a:lnTo>
                    <a:lnTo>
                      <a:pt x="2215" y="833"/>
                    </a:lnTo>
                    <a:lnTo>
                      <a:pt x="2214" y="880"/>
                    </a:lnTo>
                    <a:lnTo>
                      <a:pt x="2212" y="928"/>
                    </a:lnTo>
                    <a:lnTo>
                      <a:pt x="2208" y="975"/>
                    </a:lnTo>
                    <a:lnTo>
                      <a:pt x="2203" y="1023"/>
                    </a:lnTo>
                    <a:lnTo>
                      <a:pt x="2198" y="1069"/>
                    </a:lnTo>
                    <a:lnTo>
                      <a:pt x="2191" y="1115"/>
                    </a:lnTo>
                    <a:lnTo>
                      <a:pt x="2184" y="1161"/>
                    </a:lnTo>
                    <a:lnTo>
                      <a:pt x="2174" y="1208"/>
                    </a:lnTo>
                    <a:lnTo>
                      <a:pt x="2164" y="1253"/>
                    </a:lnTo>
                    <a:lnTo>
                      <a:pt x="2153" y="1297"/>
                    </a:lnTo>
                    <a:lnTo>
                      <a:pt x="2142" y="1342"/>
                    </a:lnTo>
                    <a:lnTo>
                      <a:pt x="2129" y="1387"/>
                    </a:lnTo>
                    <a:lnTo>
                      <a:pt x="2116" y="1432"/>
                    </a:lnTo>
                    <a:lnTo>
                      <a:pt x="2101" y="1477"/>
                    </a:lnTo>
                    <a:lnTo>
                      <a:pt x="2085" y="1521"/>
                    </a:lnTo>
                    <a:lnTo>
                      <a:pt x="2069" y="1565"/>
                    </a:lnTo>
                    <a:lnTo>
                      <a:pt x="2052" y="1610"/>
                    </a:lnTo>
                    <a:lnTo>
                      <a:pt x="2035" y="1654"/>
                    </a:lnTo>
                    <a:lnTo>
                      <a:pt x="2017" y="1698"/>
                    </a:lnTo>
                    <a:lnTo>
                      <a:pt x="1998" y="1741"/>
                    </a:lnTo>
                    <a:lnTo>
                      <a:pt x="1978" y="1785"/>
                    </a:lnTo>
                    <a:lnTo>
                      <a:pt x="1565" y="1991"/>
                    </a:lnTo>
                    <a:lnTo>
                      <a:pt x="1452" y="194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30" name="Google Shape;3130;p60"/>
              <p:cNvSpPr/>
              <p:nvPr/>
            </p:nvSpPr>
            <p:spPr>
              <a:xfrm>
                <a:off x="5017" y="2132"/>
                <a:ext cx="129" cy="408"/>
              </a:xfrm>
              <a:custGeom>
                <a:avLst/>
                <a:gdLst/>
                <a:ahLst/>
                <a:cxnLst/>
                <a:rect l="l" t="t" r="r" b="b"/>
                <a:pathLst>
                  <a:path w="519" h="1632" extrusionOk="0">
                    <a:moveTo>
                      <a:pt x="314" y="1632"/>
                    </a:moveTo>
                    <a:lnTo>
                      <a:pt x="314" y="1597"/>
                    </a:lnTo>
                    <a:lnTo>
                      <a:pt x="315" y="1561"/>
                    </a:lnTo>
                    <a:lnTo>
                      <a:pt x="316" y="1526"/>
                    </a:lnTo>
                    <a:lnTo>
                      <a:pt x="317" y="1490"/>
                    </a:lnTo>
                    <a:lnTo>
                      <a:pt x="320" y="1454"/>
                    </a:lnTo>
                    <a:lnTo>
                      <a:pt x="321" y="1418"/>
                    </a:lnTo>
                    <a:lnTo>
                      <a:pt x="323" y="1381"/>
                    </a:lnTo>
                    <a:lnTo>
                      <a:pt x="326" y="1345"/>
                    </a:lnTo>
                    <a:lnTo>
                      <a:pt x="328" y="1308"/>
                    </a:lnTo>
                    <a:lnTo>
                      <a:pt x="331" y="1272"/>
                    </a:lnTo>
                    <a:lnTo>
                      <a:pt x="332" y="1234"/>
                    </a:lnTo>
                    <a:lnTo>
                      <a:pt x="334" y="1197"/>
                    </a:lnTo>
                    <a:lnTo>
                      <a:pt x="336" y="1160"/>
                    </a:lnTo>
                    <a:lnTo>
                      <a:pt x="337" y="1122"/>
                    </a:lnTo>
                    <a:lnTo>
                      <a:pt x="337" y="1085"/>
                    </a:lnTo>
                    <a:lnTo>
                      <a:pt x="337" y="1047"/>
                    </a:lnTo>
                    <a:lnTo>
                      <a:pt x="337" y="1009"/>
                    </a:lnTo>
                    <a:lnTo>
                      <a:pt x="336" y="970"/>
                    </a:lnTo>
                    <a:lnTo>
                      <a:pt x="333" y="933"/>
                    </a:lnTo>
                    <a:lnTo>
                      <a:pt x="330" y="894"/>
                    </a:lnTo>
                    <a:lnTo>
                      <a:pt x="326" y="856"/>
                    </a:lnTo>
                    <a:lnTo>
                      <a:pt x="321" y="817"/>
                    </a:lnTo>
                    <a:lnTo>
                      <a:pt x="315" y="778"/>
                    </a:lnTo>
                    <a:lnTo>
                      <a:pt x="308" y="739"/>
                    </a:lnTo>
                    <a:lnTo>
                      <a:pt x="299" y="700"/>
                    </a:lnTo>
                    <a:lnTo>
                      <a:pt x="291" y="662"/>
                    </a:lnTo>
                    <a:lnTo>
                      <a:pt x="280" y="623"/>
                    </a:lnTo>
                    <a:lnTo>
                      <a:pt x="266" y="584"/>
                    </a:lnTo>
                    <a:lnTo>
                      <a:pt x="253" y="545"/>
                    </a:lnTo>
                    <a:lnTo>
                      <a:pt x="237" y="506"/>
                    </a:lnTo>
                    <a:lnTo>
                      <a:pt x="220" y="466"/>
                    </a:lnTo>
                    <a:lnTo>
                      <a:pt x="201" y="427"/>
                    </a:lnTo>
                    <a:lnTo>
                      <a:pt x="0" y="0"/>
                    </a:lnTo>
                    <a:lnTo>
                      <a:pt x="314" y="213"/>
                    </a:lnTo>
                    <a:lnTo>
                      <a:pt x="332" y="261"/>
                    </a:lnTo>
                    <a:lnTo>
                      <a:pt x="351" y="309"/>
                    </a:lnTo>
                    <a:lnTo>
                      <a:pt x="370" y="355"/>
                    </a:lnTo>
                    <a:lnTo>
                      <a:pt x="388" y="400"/>
                    </a:lnTo>
                    <a:lnTo>
                      <a:pt x="406" y="446"/>
                    </a:lnTo>
                    <a:lnTo>
                      <a:pt x="423" y="490"/>
                    </a:lnTo>
                    <a:lnTo>
                      <a:pt x="439" y="535"/>
                    </a:lnTo>
                    <a:lnTo>
                      <a:pt x="454" y="579"/>
                    </a:lnTo>
                    <a:lnTo>
                      <a:pt x="468" y="624"/>
                    </a:lnTo>
                    <a:lnTo>
                      <a:pt x="480" y="669"/>
                    </a:lnTo>
                    <a:lnTo>
                      <a:pt x="491" y="713"/>
                    </a:lnTo>
                    <a:lnTo>
                      <a:pt x="501" y="759"/>
                    </a:lnTo>
                    <a:lnTo>
                      <a:pt x="508" y="804"/>
                    </a:lnTo>
                    <a:lnTo>
                      <a:pt x="514" y="850"/>
                    </a:lnTo>
                    <a:lnTo>
                      <a:pt x="518" y="897"/>
                    </a:lnTo>
                    <a:lnTo>
                      <a:pt x="519" y="946"/>
                    </a:lnTo>
                    <a:lnTo>
                      <a:pt x="519" y="1632"/>
                    </a:lnTo>
                    <a:lnTo>
                      <a:pt x="413" y="1632"/>
                    </a:lnTo>
                    <a:lnTo>
                      <a:pt x="314" y="16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31" name="Google Shape;3131;p60"/>
              <p:cNvSpPr/>
              <p:nvPr/>
            </p:nvSpPr>
            <p:spPr>
              <a:xfrm>
                <a:off x="3600" y="2186"/>
                <a:ext cx="92" cy="329"/>
              </a:xfrm>
              <a:custGeom>
                <a:avLst/>
                <a:gdLst/>
                <a:ahLst/>
                <a:cxnLst/>
                <a:rect l="l" t="t" r="r" b="b"/>
                <a:pathLst>
                  <a:path w="366" h="1319" extrusionOk="0">
                    <a:moveTo>
                      <a:pt x="0" y="1319"/>
                    </a:moveTo>
                    <a:lnTo>
                      <a:pt x="0" y="320"/>
                    </a:lnTo>
                    <a:lnTo>
                      <a:pt x="366" y="0"/>
                    </a:lnTo>
                    <a:lnTo>
                      <a:pt x="213" y="320"/>
                    </a:lnTo>
                    <a:lnTo>
                      <a:pt x="107" y="1319"/>
                    </a:lnTo>
                    <a:lnTo>
                      <a:pt x="0" y="13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32" name="Google Shape;3132;p60"/>
              <p:cNvSpPr/>
              <p:nvPr/>
            </p:nvSpPr>
            <p:spPr>
              <a:xfrm>
                <a:off x="3506" y="2179"/>
                <a:ext cx="67" cy="243"/>
              </a:xfrm>
              <a:custGeom>
                <a:avLst/>
                <a:gdLst/>
                <a:ahLst/>
                <a:cxnLst/>
                <a:rect l="l" t="t" r="r" b="b"/>
                <a:pathLst>
                  <a:path w="269" h="969" extrusionOk="0">
                    <a:moveTo>
                      <a:pt x="0" y="969"/>
                    </a:moveTo>
                    <a:lnTo>
                      <a:pt x="0" y="234"/>
                    </a:lnTo>
                    <a:lnTo>
                      <a:pt x="269" y="0"/>
                    </a:lnTo>
                    <a:lnTo>
                      <a:pt x="156" y="234"/>
                    </a:lnTo>
                    <a:lnTo>
                      <a:pt x="78" y="969"/>
                    </a:lnTo>
                    <a:lnTo>
                      <a:pt x="0" y="9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33" name="Google Shape;3133;p60"/>
              <p:cNvSpPr/>
              <p:nvPr/>
            </p:nvSpPr>
            <p:spPr>
              <a:xfrm>
                <a:off x="3810" y="2161"/>
                <a:ext cx="293" cy="366"/>
              </a:xfrm>
              <a:custGeom>
                <a:avLst/>
                <a:gdLst/>
                <a:ahLst/>
                <a:cxnLst/>
                <a:rect l="l" t="t" r="r" b="b"/>
                <a:pathLst>
                  <a:path w="1173" h="1466" extrusionOk="0">
                    <a:moveTo>
                      <a:pt x="259" y="1419"/>
                    </a:moveTo>
                    <a:lnTo>
                      <a:pt x="100" y="1259"/>
                    </a:lnTo>
                    <a:lnTo>
                      <a:pt x="83" y="1210"/>
                    </a:lnTo>
                    <a:lnTo>
                      <a:pt x="69" y="1164"/>
                    </a:lnTo>
                    <a:lnTo>
                      <a:pt x="58" y="1119"/>
                    </a:lnTo>
                    <a:lnTo>
                      <a:pt x="50" y="1076"/>
                    </a:lnTo>
                    <a:lnTo>
                      <a:pt x="42" y="1034"/>
                    </a:lnTo>
                    <a:lnTo>
                      <a:pt x="38" y="994"/>
                    </a:lnTo>
                    <a:lnTo>
                      <a:pt x="34" y="954"/>
                    </a:lnTo>
                    <a:lnTo>
                      <a:pt x="31" y="914"/>
                    </a:lnTo>
                    <a:lnTo>
                      <a:pt x="30" y="875"/>
                    </a:lnTo>
                    <a:lnTo>
                      <a:pt x="28" y="835"/>
                    </a:lnTo>
                    <a:lnTo>
                      <a:pt x="27" y="794"/>
                    </a:lnTo>
                    <a:lnTo>
                      <a:pt x="23" y="753"/>
                    </a:lnTo>
                    <a:lnTo>
                      <a:pt x="21" y="710"/>
                    </a:lnTo>
                    <a:lnTo>
                      <a:pt x="16" y="667"/>
                    </a:lnTo>
                    <a:lnTo>
                      <a:pt x="8" y="620"/>
                    </a:lnTo>
                    <a:lnTo>
                      <a:pt x="0" y="573"/>
                    </a:lnTo>
                    <a:lnTo>
                      <a:pt x="48" y="507"/>
                    </a:lnTo>
                    <a:lnTo>
                      <a:pt x="95" y="445"/>
                    </a:lnTo>
                    <a:lnTo>
                      <a:pt x="141" y="388"/>
                    </a:lnTo>
                    <a:lnTo>
                      <a:pt x="187" y="336"/>
                    </a:lnTo>
                    <a:lnTo>
                      <a:pt x="232" y="287"/>
                    </a:lnTo>
                    <a:lnTo>
                      <a:pt x="277" y="244"/>
                    </a:lnTo>
                    <a:lnTo>
                      <a:pt x="321" y="203"/>
                    </a:lnTo>
                    <a:lnTo>
                      <a:pt x="366" y="167"/>
                    </a:lnTo>
                    <a:lnTo>
                      <a:pt x="410" y="135"/>
                    </a:lnTo>
                    <a:lnTo>
                      <a:pt x="455" y="106"/>
                    </a:lnTo>
                    <a:lnTo>
                      <a:pt x="498" y="81"/>
                    </a:lnTo>
                    <a:lnTo>
                      <a:pt x="544" y="59"/>
                    </a:lnTo>
                    <a:lnTo>
                      <a:pt x="589" y="39"/>
                    </a:lnTo>
                    <a:lnTo>
                      <a:pt x="636" y="23"/>
                    </a:lnTo>
                    <a:lnTo>
                      <a:pt x="683" y="10"/>
                    </a:lnTo>
                    <a:lnTo>
                      <a:pt x="732" y="0"/>
                    </a:lnTo>
                    <a:lnTo>
                      <a:pt x="1098" y="161"/>
                    </a:lnTo>
                    <a:lnTo>
                      <a:pt x="1098" y="177"/>
                    </a:lnTo>
                    <a:lnTo>
                      <a:pt x="1098" y="188"/>
                    </a:lnTo>
                    <a:lnTo>
                      <a:pt x="1098" y="196"/>
                    </a:lnTo>
                    <a:lnTo>
                      <a:pt x="1098" y="201"/>
                    </a:lnTo>
                    <a:lnTo>
                      <a:pt x="1098" y="205"/>
                    </a:lnTo>
                    <a:lnTo>
                      <a:pt x="1098" y="206"/>
                    </a:lnTo>
                    <a:lnTo>
                      <a:pt x="1098" y="207"/>
                    </a:lnTo>
                    <a:lnTo>
                      <a:pt x="1112" y="247"/>
                    </a:lnTo>
                    <a:lnTo>
                      <a:pt x="1124" y="286"/>
                    </a:lnTo>
                    <a:lnTo>
                      <a:pt x="1135" y="325"/>
                    </a:lnTo>
                    <a:lnTo>
                      <a:pt x="1145" y="364"/>
                    </a:lnTo>
                    <a:lnTo>
                      <a:pt x="1154" y="402"/>
                    </a:lnTo>
                    <a:lnTo>
                      <a:pt x="1161" y="441"/>
                    </a:lnTo>
                    <a:lnTo>
                      <a:pt x="1166" y="478"/>
                    </a:lnTo>
                    <a:lnTo>
                      <a:pt x="1169" y="515"/>
                    </a:lnTo>
                    <a:lnTo>
                      <a:pt x="1172" y="552"/>
                    </a:lnTo>
                    <a:lnTo>
                      <a:pt x="1173" y="589"/>
                    </a:lnTo>
                    <a:lnTo>
                      <a:pt x="1172" y="625"/>
                    </a:lnTo>
                    <a:lnTo>
                      <a:pt x="1171" y="662"/>
                    </a:lnTo>
                    <a:lnTo>
                      <a:pt x="1167" y="698"/>
                    </a:lnTo>
                    <a:lnTo>
                      <a:pt x="1162" y="734"/>
                    </a:lnTo>
                    <a:lnTo>
                      <a:pt x="1156" y="770"/>
                    </a:lnTo>
                    <a:lnTo>
                      <a:pt x="1147" y="805"/>
                    </a:lnTo>
                    <a:lnTo>
                      <a:pt x="1139" y="841"/>
                    </a:lnTo>
                    <a:lnTo>
                      <a:pt x="1128" y="876"/>
                    </a:lnTo>
                    <a:lnTo>
                      <a:pt x="1116" y="911"/>
                    </a:lnTo>
                    <a:lnTo>
                      <a:pt x="1102" y="945"/>
                    </a:lnTo>
                    <a:lnTo>
                      <a:pt x="1088" y="980"/>
                    </a:lnTo>
                    <a:lnTo>
                      <a:pt x="1072" y="1014"/>
                    </a:lnTo>
                    <a:lnTo>
                      <a:pt x="1055" y="1050"/>
                    </a:lnTo>
                    <a:lnTo>
                      <a:pt x="1036" y="1084"/>
                    </a:lnTo>
                    <a:lnTo>
                      <a:pt x="1016" y="1119"/>
                    </a:lnTo>
                    <a:lnTo>
                      <a:pt x="994" y="1153"/>
                    </a:lnTo>
                    <a:lnTo>
                      <a:pt x="972" y="1187"/>
                    </a:lnTo>
                    <a:lnTo>
                      <a:pt x="948" y="1221"/>
                    </a:lnTo>
                    <a:lnTo>
                      <a:pt x="923" y="1255"/>
                    </a:lnTo>
                    <a:lnTo>
                      <a:pt x="896" y="1290"/>
                    </a:lnTo>
                    <a:lnTo>
                      <a:pt x="868" y="1325"/>
                    </a:lnTo>
                    <a:lnTo>
                      <a:pt x="839" y="1359"/>
                    </a:lnTo>
                    <a:lnTo>
                      <a:pt x="372" y="1466"/>
                    </a:lnTo>
                    <a:lnTo>
                      <a:pt x="259" y="1419"/>
                    </a:lnTo>
                    <a:close/>
                  </a:path>
                </a:pathLst>
              </a:custGeom>
              <a:solidFill>
                <a:srgbClr val="FF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34" name="Google Shape;3134;p60"/>
              <p:cNvSpPr/>
              <p:nvPr/>
            </p:nvSpPr>
            <p:spPr>
              <a:xfrm>
                <a:off x="5160" y="2161"/>
                <a:ext cx="104" cy="248"/>
              </a:xfrm>
              <a:custGeom>
                <a:avLst/>
                <a:gdLst/>
                <a:ahLst/>
                <a:cxnLst/>
                <a:rect l="l" t="t" r="r" b="b"/>
                <a:pathLst>
                  <a:path w="416" h="993" extrusionOk="0">
                    <a:moveTo>
                      <a:pt x="213" y="993"/>
                    </a:moveTo>
                    <a:lnTo>
                      <a:pt x="160" y="360"/>
                    </a:lnTo>
                    <a:lnTo>
                      <a:pt x="0" y="0"/>
                    </a:lnTo>
                    <a:lnTo>
                      <a:pt x="314" y="207"/>
                    </a:lnTo>
                    <a:lnTo>
                      <a:pt x="326" y="256"/>
                    </a:lnTo>
                    <a:lnTo>
                      <a:pt x="338" y="302"/>
                    </a:lnTo>
                    <a:lnTo>
                      <a:pt x="350" y="347"/>
                    </a:lnTo>
                    <a:lnTo>
                      <a:pt x="362" y="389"/>
                    </a:lnTo>
                    <a:lnTo>
                      <a:pt x="374" y="432"/>
                    </a:lnTo>
                    <a:lnTo>
                      <a:pt x="385" y="472"/>
                    </a:lnTo>
                    <a:lnTo>
                      <a:pt x="395" y="512"/>
                    </a:lnTo>
                    <a:lnTo>
                      <a:pt x="403" y="551"/>
                    </a:lnTo>
                    <a:lnTo>
                      <a:pt x="410" y="590"/>
                    </a:lnTo>
                    <a:lnTo>
                      <a:pt x="413" y="630"/>
                    </a:lnTo>
                    <a:lnTo>
                      <a:pt x="416" y="670"/>
                    </a:lnTo>
                    <a:lnTo>
                      <a:pt x="414" y="710"/>
                    </a:lnTo>
                    <a:lnTo>
                      <a:pt x="410" y="752"/>
                    </a:lnTo>
                    <a:lnTo>
                      <a:pt x="401" y="794"/>
                    </a:lnTo>
                    <a:lnTo>
                      <a:pt x="390" y="839"/>
                    </a:lnTo>
                    <a:lnTo>
                      <a:pt x="373" y="886"/>
                    </a:lnTo>
                    <a:lnTo>
                      <a:pt x="213" y="9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35" name="Google Shape;3135;p60"/>
              <p:cNvSpPr/>
              <p:nvPr/>
            </p:nvSpPr>
            <p:spPr>
              <a:xfrm>
                <a:off x="4477" y="1964"/>
                <a:ext cx="342" cy="286"/>
              </a:xfrm>
              <a:custGeom>
                <a:avLst/>
                <a:gdLst/>
                <a:ahLst/>
                <a:cxnLst/>
                <a:rect l="l" t="t" r="r" b="b"/>
                <a:pathLst>
                  <a:path w="1366" h="1144" extrusionOk="0">
                    <a:moveTo>
                      <a:pt x="374" y="1098"/>
                    </a:moveTo>
                    <a:lnTo>
                      <a:pt x="0" y="885"/>
                    </a:lnTo>
                    <a:lnTo>
                      <a:pt x="261" y="205"/>
                    </a:lnTo>
                    <a:lnTo>
                      <a:pt x="634" y="0"/>
                    </a:lnTo>
                    <a:lnTo>
                      <a:pt x="1366" y="312"/>
                    </a:lnTo>
                    <a:lnTo>
                      <a:pt x="1319" y="625"/>
                    </a:lnTo>
                    <a:lnTo>
                      <a:pt x="1287" y="691"/>
                    </a:lnTo>
                    <a:lnTo>
                      <a:pt x="1250" y="750"/>
                    </a:lnTo>
                    <a:lnTo>
                      <a:pt x="1209" y="805"/>
                    </a:lnTo>
                    <a:lnTo>
                      <a:pt x="1165" y="855"/>
                    </a:lnTo>
                    <a:lnTo>
                      <a:pt x="1118" y="898"/>
                    </a:lnTo>
                    <a:lnTo>
                      <a:pt x="1067" y="939"/>
                    </a:lnTo>
                    <a:lnTo>
                      <a:pt x="1016" y="974"/>
                    </a:lnTo>
                    <a:lnTo>
                      <a:pt x="961" y="1004"/>
                    </a:lnTo>
                    <a:lnTo>
                      <a:pt x="906" y="1032"/>
                    </a:lnTo>
                    <a:lnTo>
                      <a:pt x="851" y="1057"/>
                    </a:lnTo>
                    <a:lnTo>
                      <a:pt x="796" y="1077"/>
                    </a:lnTo>
                    <a:lnTo>
                      <a:pt x="741" y="1095"/>
                    </a:lnTo>
                    <a:lnTo>
                      <a:pt x="686" y="1110"/>
                    </a:lnTo>
                    <a:lnTo>
                      <a:pt x="633" y="1123"/>
                    </a:lnTo>
                    <a:lnTo>
                      <a:pt x="582" y="1134"/>
                    </a:lnTo>
                    <a:lnTo>
                      <a:pt x="533" y="1144"/>
                    </a:lnTo>
                    <a:lnTo>
                      <a:pt x="374" y="1098"/>
                    </a:lnTo>
                    <a:close/>
                  </a:path>
                </a:pathLst>
              </a:custGeom>
              <a:solidFill>
                <a:srgbClr val="FF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36" name="Google Shape;3136;p60"/>
              <p:cNvSpPr/>
              <p:nvPr/>
            </p:nvSpPr>
            <p:spPr>
              <a:xfrm rot="300000">
                <a:off x="4312" y="1654"/>
                <a:ext cx="537" cy="468"/>
              </a:xfrm>
              <a:custGeom>
                <a:avLst/>
                <a:gdLst/>
                <a:ahLst/>
                <a:cxnLst/>
                <a:rect l="l" t="t" r="r" b="b"/>
                <a:pathLst>
                  <a:path w="498" h="468" extrusionOk="0">
                    <a:moveTo>
                      <a:pt x="162" y="36"/>
                    </a:moveTo>
                    <a:cubicBezTo>
                      <a:pt x="161" y="36"/>
                      <a:pt x="105" y="53"/>
                      <a:pt x="104" y="55"/>
                    </a:cubicBezTo>
                    <a:cubicBezTo>
                      <a:pt x="77" y="109"/>
                      <a:pt x="115" y="140"/>
                      <a:pt x="56" y="170"/>
                    </a:cubicBezTo>
                    <a:cubicBezTo>
                      <a:pt x="47" y="175"/>
                      <a:pt x="37" y="177"/>
                      <a:pt x="27" y="180"/>
                    </a:cubicBezTo>
                    <a:cubicBezTo>
                      <a:pt x="4" y="251"/>
                      <a:pt x="0" y="328"/>
                      <a:pt x="75" y="352"/>
                    </a:cubicBezTo>
                    <a:cubicBezTo>
                      <a:pt x="107" y="384"/>
                      <a:pt x="108" y="430"/>
                      <a:pt x="133" y="468"/>
                    </a:cubicBezTo>
                    <a:cubicBezTo>
                      <a:pt x="146" y="465"/>
                      <a:pt x="159" y="464"/>
                      <a:pt x="171" y="458"/>
                    </a:cubicBezTo>
                    <a:cubicBezTo>
                      <a:pt x="211" y="438"/>
                      <a:pt x="192" y="386"/>
                      <a:pt x="210" y="352"/>
                    </a:cubicBezTo>
                    <a:cubicBezTo>
                      <a:pt x="226" y="321"/>
                      <a:pt x="249" y="304"/>
                      <a:pt x="277" y="285"/>
                    </a:cubicBezTo>
                    <a:cubicBezTo>
                      <a:pt x="495" y="301"/>
                      <a:pt x="349" y="285"/>
                      <a:pt x="459" y="324"/>
                    </a:cubicBezTo>
                    <a:cubicBezTo>
                      <a:pt x="466" y="330"/>
                      <a:pt x="470" y="346"/>
                      <a:pt x="479" y="343"/>
                    </a:cubicBezTo>
                    <a:cubicBezTo>
                      <a:pt x="489" y="340"/>
                      <a:pt x="486" y="324"/>
                      <a:pt x="488" y="314"/>
                    </a:cubicBezTo>
                    <a:cubicBezTo>
                      <a:pt x="492" y="292"/>
                      <a:pt x="495" y="269"/>
                      <a:pt x="498" y="247"/>
                    </a:cubicBezTo>
                    <a:cubicBezTo>
                      <a:pt x="481" y="198"/>
                      <a:pt x="450" y="166"/>
                      <a:pt x="402" y="151"/>
                    </a:cubicBezTo>
                    <a:cubicBezTo>
                      <a:pt x="396" y="141"/>
                      <a:pt x="390" y="131"/>
                      <a:pt x="383" y="122"/>
                    </a:cubicBezTo>
                    <a:cubicBezTo>
                      <a:pt x="377" y="115"/>
                      <a:pt x="369" y="110"/>
                      <a:pt x="363" y="103"/>
                    </a:cubicBezTo>
                    <a:cubicBezTo>
                      <a:pt x="349" y="85"/>
                      <a:pt x="347" y="52"/>
                      <a:pt x="325" y="45"/>
                    </a:cubicBezTo>
                    <a:cubicBezTo>
                      <a:pt x="296" y="36"/>
                      <a:pt x="239" y="16"/>
                      <a:pt x="239" y="16"/>
                    </a:cubicBezTo>
                    <a:cubicBezTo>
                      <a:pt x="159" y="26"/>
                      <a:pt x="162" y="0"/>
                      <a:pt x="162" y="36"/>
                    </a:cubicBezTo>
                    <a:close/>
                  </a:path>
                </a:pathLst>
              </a:custGeom>
              <a:solidFill>
                <a:srgbClr val="D1B27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37" name="Google Shape;3137;p60"/>
              <p:cNvSpPr/>
              <p:nvPr/>
            </p:nvSpPr>
            <p:spPr>
              <a:xfrm>
                <a:off x="3800" y="2381"/>
                <a:ext cx="351" cy="147"/>
              </a:xfrm>
              <a:custGeom>
                <a:avLst/>
                <a:gdLst/>
                <a:ahLst/>
                <a:cxnLst/>
                <a:rect l="l" t="t" r="r" b="b"/>
                <a:pathLst>
                  <a:path w="332" h="147" extrusionOk="0">
                    <a:moveTo>
                      <a:pt x="2" y="0"/>
                    </a:moveTo>
                    <a:cubicBezTo>
                      <a:pt x="34" y="3"/>
                      <a:pt x="66" y="9"/>
                      <a:pt x="98" y="9"/>
                    </a:cubicBezTo>
                    <a:cubicBezTo>
                      <a:pt x="159" y="9"/>
                      <a:pt x="280" y="0"/>
                      <a:pt x="280" y="0"/>
                    </a:cubicBezTo>
                    <a:cubicBezTo>
                      <a:pt x="332" y="147"/>
                      <a:pt x="61" y="94"/>
                      <a:pt x="11" y="96"/>
                    </a:cubicBezTo>
                    <a:cubicBezTo>
                      <a:pt x="0" y="25"/>
                      <a:pt x="2" y="58"/>
                      <a:pt x="2" y="0"/>
                    </a:cubicBezTo>
                    <a:close/>
                  </a:path>
                </a:pathLst>
              </a:custGeom>
              <a:solidFill>
                <a:schemeClr val="accent1"/>
              </a:solidFill>
              <a:ln w="2857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3141"/>
        <p:cNvGrpSpPr/>
        <p:nvPr/>
      </p:nvGrpSpPr>
      <p:grpSpPr>
        <a:xfrm>
          <a:off x="0" y="0"/>
          <a:ext cx="0" cy="0"/>
          <a:chOff x="0" y="0"/>
          <a:chExt cx="0" cy="0"/>
        </a:xfrm>
      </p:grpSpPr>
      <p:sp>
        <p:nvSpPr>
          <p:cNvPr id="3142" name="Google Shape;3142;p61"/>
          <p:cNvSpPr txBox="1">
            <a:spLocks noGrp="1"/>
          </p:cNvSpPr>
          <p:nvPr>
            <p:ph type="title"/>
          </p:nvPr>
        </p:nvSpPr>
        <p:spPr>
          <a:xfrm>
            <a:off x="412750" y="285750"/>
            <a:ext cx="8274050" cy="204311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Standard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TRANSPORT OF INFECTED RESIDENTS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3143" name="Google Shape;3143;p61"/>
          <p:cNvSpPr txBox="1">
            <a:spLocks noGrp="1"/>
          </p:cNvSpPr>
          <p:nvPr>
            <p:ph type="body" idx="1"/>
          </p:nvPr>
        </p:nvSpPr>
        <p:spPr>
          <a:xfrm>
            <a:off x="561975" y="2867025"/>
            <a:ext cx="4038600" cy="3200400"/>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Inform residents in ways they can assist in prevention of transmission </a:t>
            </a:r>
            <a:endParaRPr/>
          </a:p>
        </p:txBody>
      </p:sp>
      <p:grpSp>
        <p:nvGrpSpPr>
          <p:cNvPr id="3144" name="Google Shape;3144;p61"/>
          <p:cNvGrpSpPr/>
          <p:nvPr/>
        </p:nvGrpSpPr>
        <p:grpSpPr>
          <a:xfrm>
            <a:off x="5167312" y="2033587"/>
            <a:ext cx="2971800" cy="3889375"/>
            <a:chOff x="3629" y="1530"/>
            <a:chExt cx="1872" cy="2450"/>
          </a:xfrm>
        </p:grpSpPr>
        <p:grpSp>
          <p:nvGrpSpPr>
            <p:cNvPr id="3145" name="Google Shape;3145;p61"/>
            <p:cNvGrpSpPr/>
            <p:nvPr/>
          </p:nvGrpSpPr>
          <p:grpSpPr>
            <a:xfrm>
              <a:off x="3629" y="1530"/>
              <a:ext cx="1872" cy="2450"/>
              <a:chOff x="3629" y="1530"/>
              <a:chExt cx="1872" cy="2450"/>
            </a:xfrm>
          </p:grpSpPr>
          <p:sp>
            <p:nvSpPr>
              <p:cNvPr id="3146" name="Google Shape;3146;p61"/>
              <p:cNvSpPr/>
              <p:nvPr/>
            </p:nvSpPr>
            <p:spPr>
              <a:xfrm>
                <a:off x="3629" y="1530"/>
                <a:ext cx="1872" cy="2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47" name="Google Shape;3147;p61"/>
              <p:cNvSpPr/>
              <p:nvPr/>
            </p:nvSpPr>
            <p:spPr>
              <a:xfrm>
                <a:off x="3858" y="3233"/>
                <a:ext cx="1105" cy="674"/>
              </a:xfrm>
              <a:custGeom>
                <a:avLst/>
                <a:gdLst/>
                <a:ahLst/>
                <a:cxnLst/>
                <a:rect l="l" t="t" r="r" b="b"/>
                <a:pathLst>
                  <a:path w="1105" h="648" extrusionOk="0">
                    <a:moveTo>
                      <a:pt x="481" y="597"/>
                    </a:moveTo>
                    <a:lnTo>
                      <a:pt x="466" y="605"/>
                    </a:lnTo>
                    <a:lnTo>
                      <a:pt x="450" y="612"/>
                    </a:lnTo>
                    <a:lnTo>
                      <a:pt x="432" y="619"/>
                    </a:lnTo>
                    <a:lnTo>
                      <a:pt x="414" y="626"/>
                    </a:lnTo>
                    <a:lnTo>
                      <a:pt x="395" y="633"/>
                    </a:lnTo>
                    <a:lnTo>
                      <a:pt x="377" y="638"/>
                    </a:lnTo>
                    <a:lnTo>
                      <a:pt x="360" y="642"/>
                    </a:lnTo>
                    <a:lnTo>
                      <a:pt x="344" y="643"/>
                    </a:lnTo>
                    <a:lnTo>
                      <a:pt x="336" y="643"/>
                    </a:lnTo>
                    <a:lnTo>
                      <a:pt x="327" y="643"/>
                    </a:lnTo>
                    <a:lnTo>
                      <a:pt x="315" y="642"/>
                    </a:lnTo>
                    <a:lnTo>
                      <a:pt x="303" y="642"/>
                    </a:lnTo>
                    <a:lnTo>
                      <a:pt x="288" y="640"/>
                    </a:lnTo>
                    <a:lnTo>
                      <a:pt x="274" y="638"/>
                    </a:lnTo>
                    <a:lnTo>
                      <a:pt x="258" y="636"/>
                    </a:lnTo>
                    <a:lnTo>
                      <a:pt x="242" y="632"/>
                    </a:lnTo>
                    <a:lnTo>
                      <a:pt x="226" y="627"/>
                    </a:lnTo>
                    <a:lnTo>
                      <a:pt x="209" y="622"/>
                    </a:lnTo>
                    <a:lnTo>
                      <a:pt x="193" y="615"/>
                    </a:lnTo>
                    <a:lnTo>
                      <a:pt x="177" y="607"/>
                    </a:lnTo>
                    <a:lnTo>
                      <a:pt x="162" y="599"/>
                    </a:lnTo>
                    <a:lnTo>
                      <a:pt x="146" y="588"/>
                    </a:lnTo>
                    <a:lnTo>
                      <a:pt x="133" y="576"/>
                    </a:lnTo>
                    <a:lnTo>
                      <a:pt x="120" y="561"/>
                    </a:lnTo>
                    <a:lnTo>
                      <a:pt x="96" y="529"/>
                    </a:lnTo>
                    <a:lnTo>
                      <a:pt x="73" y="495"/>
                    </a:lnTo>
                    <a:lnTo>
                      <a:pt x="53" y="459"/>
                    </a:lnTo>
                    <a:lnTo>
                      <a:pt x="34" y="423"/>
                    </a:lnTo>
                    <a:lnTo>
                      <a:pt x="19" y="391"/>
                    </a:lnTo>
                    <a:lnTo>
                      <a:pt x="8" y="362"/>
                    </a:lnTo>
                    <a:lnTo>
                      <a:pt x="2" y="340"/>
                    </a:lnTo>
                    <a:lnTo>
                      <a:pt x="0" y="327"/>
                    </a:lnTo>
                    <a:lnTo>
                      <a:pt x="3" y="314"/>
                    </a:lnTo>
                    <a:lnTo>
                      <a:pt x="9" y="294"/>
                    </a:lnTo>
                    <a:lnTo>
                      <a:pt x="15" y="268"/>
                    </a:lnTo>
                    <a:lnTo>
                      <a:pt x="23" y="239"/>
                    </a:lnTo>
                    <a:lnTo>
                      <a:pt x="30" y="210"/>
                    </a:lnTo>
                    <a:lnTo>
                      <a:pt x="40" y="183"/>
                    </a:lnTo>
                    <a:lnTo>
                      <a:pt x="48" y="161"/>
                    </a:lnTo>
                    <a:lnTo>
                      <a:pt x="55" y="146"/>
                    </a:lnTo>
                    <a:lnTo>
                      <a:pt x="65" y="133"/>
                    </a:lnTo>
                    <a:lnTo>
                      <a:pt x="77" y="117"/>
                    </a:lnTo>
                    <a:lnTo>
                      <a:pt x="92" y="100"/>
                    </a:lnTo>
                    <a:lnTo>
                      <a:pt x="109" y="82"/>
                    </a:lnTo>
                    <a:lnTo>
                      <a:pt x="126" y="66"/>
                    </a:lnTo>
                    <a:lnTo>
                      <a:pt x="144" y="51"/>
                    </a:lnTo>
                    <a:lnTo>
                      <a:pt x="160" y="39"/>
                    </a:lnTo>
                    <a:lnTo>
                      <a:pt x="175" y="33"/>
                    </a:lnTo>
                    <a:lnTo>
                      <a:pt x="190" y="29"/>
                    </a:lnTo>
                    <a:lnTo>
                      <a:pt x="208" y="23"/>
                    </a:lnTo>
                    <a:lnTo>
                      <a:pt x="229" y="16"/>
                    </a:lnTo>
                    <a:lnTo>
                      <a:pt x="250" y="10"/>
                    </a:lnTo>
                    <a:lnTo>
                      <a:pt x="273" y="4"/>
                    </a:lnTo>
                    <a:lnTo>
                      <a:pt x="294" y="0"/>
                    </a:lnTo>
                    <a:lnTo>
                      <a:pt x="313" y="0"/>
                    </a:lnTo>
                    <a:lnTo>
                      <a:pt x="331" y="2"/>
                    </a:lnTo>
                    <a:lnTo>
                      <a:pt x="341" y="6"/>
                    </a:lnTo>
                    <a:lnTo>
                      <a:pt x="355" y="10"/>
                    </a:lnTo>
                    <a:lnTo>
                      <a:pt x="372" y="16"/>
                    </a:lnTo>
                    <a:lnTo>
                      <a:pt x="392" y="24"/>
                    </a:lnTo>
                    <a:lnTo>
                      <a:pt x="414" y="32"/>
                    </a:lnTo>
                    <a:lnTo>
                      <a:pt x="438" y="42"/>
                    </a:lnTo>
                    <a:lnTo>
                      <a:pt x="462" y="53"/>
                    </a:lnTo>
                    <a:lnTo>
                      <a:pt x="487" y="63"/>
                    </a:lnTo>
                    <a:lnTo>
                      <a:pt x="510" y="75"/>
                    </a:lnTo>
                    <a:lnTo>
                      <a:pt x="534" y="88"/>
                    </a:lnTo>
                    <a:lnTo>
                      <a:pt x="556" y="102"/>
                    </a:lnTo>
                    <a:lnTo>
                      <a:pt x="576" y="115"/>
                    </a:lnTo>
                    <a:lnTo>
                      <a:pt x="593" y="129"/>
                    </a:lnTo>
                    <a:lnTo>
                      <a:pt x="607" y="142"/>
                    </a:lnTo>
                    <a:lnTo>
                      <a:pt x="617" y="156"/>
                    </a:lnTo>
                    <a:lnTo>
                      <a:pt x="622" y="170"/>
                    </a:lnTo>
                    <a:lnTo>
                      <a:pt x="628" y="201"/>
                    </a:lnTo>
                    <a:lnTo>
                      <a:pt x="634" y="240"/>
                    </a:lnTo>
                    <a:lnTo>
                      <a:pt x="640" y="284"/>
                    </a:lnTo>
                    <a:lnTo>
                      <a:pt x="647" y="329"/>
                    </a:lnTo>
                    <a:lnTo>
                      <a:pt x="654" y="372"/>
                    </a:lnTo>
                    <a:lnTo>
                      <a:pt x="660" y="411"/>
                    </a:lnTo>
                    <a:lnTo>
                      <a:pt x="666" y="441"/>
                    </a:lnTo>
                    <a:lnTo>
                      <a:pt x="672" y="461"/>
                    </a:lnTo>
                    <a:lnTo>
                      <a:pt x="679" y="475"/>
                    </a:lnTo>
                    <a:lnTo>
                      <a:pt x="691" y="491"/>
                    </a:lnTo>
                    <a:lnTo>
                      <a:pt x="704" y="507"/>
                    </a:lnTo>
                    <a:lnTo>
                      <a:pt x="720" y="522"/>
                    </a:lnTo>
                    <a:lnTo>
                      <a:pt x="733" y="536"/>
                    </a:lnTo>
                    <a:lnTo>
                      <a:pt x="745" y="547"/>
                    </a:lnTo>
                    <a:lnTo>
                      <a:pt x="752" y="554"/>
                    </a:lnTo>
                    <a:lnTo>
                      <a:pt x="755" y="557"/>
                    </a:lnTo>
                    <a:lnTo>
                      <a:pt x="839" y="521"/>
                    </a:lnTo>
                    <a:lnTo>
                      <a:pt x="843" y="521"/>
                    </a:lnTo>
                    <a:lnTo>
                      <a:pt x="852" y="522"/>
                    </a:lnTo>
                    <a:lnTo>
                      <a:pt x="866" y="523"/>
                    </a:lnTo>
                    <a:lnTo>
                      <a:pt x="883" y="524"/>
                    </a:lnTo>
                    <a:lnTo>
                      <a:pt x="900" y="526"/>
                    </a:lnTo>
                    <a:lnTo>
                      <a:pt x="918" y="526"/>
                    </a:lnTo>
                    <a:lnTo>
                      <a:pt x="932" y="526"/>
                    </a:lnTo>
                    <a:lnTo>
                      <a:pt x="944" y="526"/>
                    </a:lnTo>
                    <a:lnTo>
                      <a:pt x="954" y="523"/>
                    </a:lnTo>
                    <a:lnTo>
                      <a:pt x="966" y="518"/>
                    </a:lnTo>
                    <a:lnTo>
                      <a:pt x="976" y="513"/>
                    </a:lnTo>
                    <a:lnTo>
                      <a:pt x="988" y="505"/>
                    </a:lnTo>
                    <a:lnTo>
                      <a:pt x="998" y="499"/>
                    </a:lnTo>
                    <a:lnTo>
                      <a:pt x="1006" y="493"/>
                    </a:lnTo>
                    <a:lnTo>
                      <a:pt x="1011" y="489"/>
                    </a:lnTo>
                    <a:lnTo>
                      <a:pt x="1013" y="487"/>
                    </a:lnTo>
                    <a:lnTo>
                      <a:pt x="1035" y="480"/>
                    </a:lnTo>
                    <a:lnTo>
                      <a:pt x="1036" y="479"/>
                    </a:lnTo>
                    <a:lnTo>
                      <a:pt x="1039" y="474"/>
                    </a:lnTo>
                    <a:lnTo>
                      <a:pt x="1044" y="471"/>
                    </a:lnTo>
                    <a:lnTo>
                      <a:pt x="1052" y="466"/>
                    </a:lnTo>
                    <a:lnTo>
                      <a:pt x="1060" y="462"/>
                    </a:lnTo>
                    <a:lnTo>
                      <a:pt x="1066" y="461"/>
                    </a:lnTo>
                    <a:lnTo>
                      <a:pt x="1073" y="462"/>
                    </a:lnTo>
                    <a:lnTo>
                      <a:pt x="1083" y="466"/>
                    </a:lnTo>
                    <a:lnTo>
                      <a:pt x="1093" y="471"/>
                    </a:lnTo>
                    <a:lnTo>
                      <a:pt x="1102" y="477"/>
                    </a:lnTo>
                    <a:lnTo>
                      <a:pt x="1105" y="483"/>
                    </a:lnTo>
                    <a:lnTo>
                      <a:pt x="1102" y="492"/>
                    </a:lnTo>
                    <a:lnTo>
                      <a:pt x="1098" y="497"/>
                    </a:lnTo>
                    <a:lnTo>
                      <a:pt x="1093" y="502"/>
                    </a:lnTo>
                    <a:lnTo>
                      <a:pt x="1089" y="505"/>
                    </a:lnTo>
                    <a:lnTo>
                      <a:pt x="1083" y="509"/>
                    </a:lnTo>
                    <a:lnTo>
                      <a:pt x="1076" y="514"/>
                    </a:lnTo>
                    <a:lnTo>
                      <a:pt x="1070" y="517"/>
                    </a:lnTo>
                    <a:lnTo>
                      <a:pt x="1062" y="522"/>
                    </a:lnTo>
                    <a:lnTo>
                      <a:pt x="1054" y="528"/>
                    </a:lnTo>
                    <a:lnTo>
                      <a:pt x="1044" y="535"/>
                    </a:lnTo>
                    <a:lnTo>
                      <a:pt x="1035" y="544"/>
                    </a:lnTo>
                    <a:lnTo>
                      <a:pt x="1023" y="552"/>
                    </a:lnTo>
                    <a:lnTo>
                      <a:pt x="1012" y="560"/>
                    </a:lnTo>
                    <a:lnTo>
                      <a:pt x="1003" y="569"/>
                    </a:lnTo>
                    <a:lnTo>
                      <a:pt x="994" y="575"/>
                    </a:lnTo>
                    <a:lnTo>
                      <a:pt x="990" y="579"/>
                    </a:lnTo>
                    <a:lnTo>
                      <a:pt x="987" y="581"/>
                    </a:lnTo>
                    <a:lnTo>
                      <a:pt x="881" y="590"/>
                    </a:lnTo>
                    <a:lnTo>
                      <a:pt x="791" y="605"/>
                    </a:lnTo>
                    <a:lnTo>
                      <a:pt x="774" y="597"/>
                    </a:lnTo>
                    <a:lnTo>
                      <a:pt x="763" y="585"/>
                    </a:lnTo>
                    <a:lnTo>
                      <a:pt x="759" y="590"/>
                    </a:lnTo>
                    <a:lnTo>
                      <a:pt x="754" y="597"/>
                    </a:lnTo>
                    <a:lnTo>
                      <a:pt x="748" y="605"/>
                    </a:lnTo>
                    <a:lnTo>
                      <a:pt x="741" y="613"/>
                    </a:lnTo>
                    <a:lnTo>
                      <a:pt x="733" y="620"/>
                    </a:lnTo>
                    <a:lnTo>
                      <a:pt x="724" y="627"/>
                    </a:lnTo>
                    <a:lnTo>
                      <a:pt x="716" y="633"/>
                    </a:lnTo>
                    <a:lnTo>
                      <a:pt x="708" y="638"/>
                    </a:lnTo>
                    <a:lnTo>
                      <a:pt x="699" y="642"/>
                    </a:lnTo>
                    <a:lnTo>
                      <a:pt x="691" y="644"/>
                    </a:lnTo>
                    <a:lnTo>
                      <a:pt x="683" y="646"/>
                    </a:lnTo>
                    <a:lnTo>
                      <a:pt x="673" y="648"/>
                    </a:lnTo>
                    <a:lnTo>
                      <a:pt x="665" y="648"/>
                    </a:lnTo>
                    <a:lnTo>
                      <a:pt x="656" y="646"/>
                    </a:lnTo>
                    <a:lnTo>
                      <a:pt x="648" y="644"/>
                    </a:lnTo>
                    <a:lnTo>
                      <a:pt x="641" y="640"/>
                    </a:lnTo>
                    <a:lnTo>
                      <a:pt x="634" y="636"/>
                    </a:lnTo>
                    <a:lnTo>
                      <a:pt x="626" y="631"/>
                    </a:lnTo>
                    <a:lnTo>
                      <a:pt x="620" y="627"/>
                    </a:lnTo>
                    <a:lnTo>
                      <a:pt x="614" y="622"/>
                    </a:lnTo>
                    <a:lnTo>
                      <a:pt x="608" y="618"/>
                    </a:lnTo>
                    <a:lnTo>
                      <a:pt x="605" y="613"/>
                    </a:lnTo>
                    <a:lnTo>
                      <a:pt x="601" y="609"/>
                    </a:lnTo>
                    <a:lnTo>
                      <a:pt x="600" y="605"/>
                    </a:lnTo>
                    <a:lnTo>
                      <a:pt x="599" y="595"/>
                    </a:lnTo>
                    <a:lnTo>
                      <a:pt x="596" y="584"/>
                    </a:lnTo>
                    <a:lnTo>
                      <a:pt x="595" y="572"/>
                    </a:lnTo>
                    <a:lnTo>
                      <a:pt x="593" y="561"/>
                    </a:lnTo>
                    <a:lnTo>
                      <a:pt x="592" y="552"/>
                    </a:lnTo>
                    <a:lnTo>
                      <a:pt x="591" y="544"/>
                    </a:lnTo>
                    <a:lnTo>
                      <a:pt x="591" y="536"/>
                    </a:lnTo>
                    <a:lnTo>
                      <a:pt x="593" y="528"/>
                    </a:lnTo>
                    <a:lnTo>
                      <a:pt x="596" y="520"/>
                    </a:lnTo>
                    <a:lnTo>
                      <a:pt x="599" y="513"/>
                    </a:lnTo>
                    <a:lnTo>
                      <a:pt x="602" y="505"/>
                    </a:lnTo>
                    <a:lnTo>
                      <a:pt x="606" y="498"/>
                    </a:lnTo>
                    <a:lnTo>
                      <a:pt x="606" y="491"/>
                    </a:lnTo>
                    <a:lnTo>
                      <a:pt x="600" y="484"/>
                    </a:lnTo>
                    <a:lnTo>
                      <a:pt x="594" y="479"/>
                    </a:lnTo>
                    <a:lnTo>
                      <a:pt x="591" y="478"/>
                    </a:lnTo>
                    <a:lnTo>
                      <a:pt x="571" y="471"/>
                    </a:lnTo>
                    <a:lnTo>
                      <a:pt x="568" y="483"/>
                    </a:lnTo>
                    <a:lnTo>
                      <a:pt x="562" y="495"/>
                    </a:lnTo>
                    <a:lnTo>
                      <a:pt x="555" y="505"/>
                    </a:lnTo>
                    <a:lnTo>
                      <a:pt x="546" y="516"/>
                    </a:lnTo>
                    <a:lnTo>
                      <a:pt x="538" y="527"/>
                    </a:lnTo>
                    <a:lnTo>
                      <a:pt x="531" y="535"/>
                    </a:lnTo>
                    <a:lnTo>
                      <a:pt x="525" y="544"/>
                    </a:lnTo>
                    <a:lnTo>
                      <a:pt x="521" y="550"/>
                    </a:lnTo>
                    <a:lnTo>
                      <a:pt x="518" y="556"/>
                    </a:lnTo>
                    <a:lnTo>
                      <a:pt x="512" y="563"/>
                    </a:lnTo>
                    <a:lnTo>
                      <a:pt x="506" y="571"/>
                    </a:lnTo>
                    <a:lnTo>
                      <a:pt x="499" y="578"/>
                    </a:lnTo>
                    <a:lnTo>
                      <a:pt x="491" y="587"/>
                    </a:lnTo>
                    <a:lnTo>
                      <a:pt x="485" y="591"/>
                    </a:lnTo>
                    <a:lnTo>
                      <a:pt x="482" y="596"/>
                    </a:lnTo>
                    <a:lnTo>
                      <a:pt x="481" y="597"/>
                    </a:lnTo>
                    <a:close/>
                  </a:path>
                </a:pathLst>
              </a:custGeom>
              <a:solidFill>
                <a:srgbClr val="1933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48" name="Google Shape;3148;p61"/>
              <p:cNvSpPr/>
              <p:nvPr/>
            </p:nvSpPr>
            <p:spPr>
              <a:xfrm>
                <a:off x="4996" y="3659"/>
                <a:ext cx="382" cy="300"/>
              </a:xfrm>
              <a:custGeom>
                <a:avLst/>
                <a:gdLst/>
                <a:ahLst/>
                <a:cxnLst/>
                <a:rect l="l" t="t" r="r" b="b"/>
                <a:pathLst>
                  <a:path w="382" h="289" extrusionOk="0">
                    <a:moveTo>
                      <a:pt x="0" y="102"/>
                    </a:moveTo>
                    <a:lnTo>
                      <a:pt x="6" y="98"/>
                    </a:lnTo>
                    <a:lnTo>
                      <a:pt x="10" y="92"/>
                    </a:lnTo>
                    <a:lnTo>
                      <a:pt x="16" y="84"/>
                    </a:lnTo>
                    <a:lnTo>
                      <a:pt x="24" y="77"/>
                    </a:lnTo>
                    <a:lnTo>
                      <a:pt x="30" y="70"/>
                    </a:lnTo>
                    <a:lnTo>
                      <a:pt x="38" y="62"/>
                    </a:lnTo>
                    <a:lnTo>
                      <a:pt x="47" y="55"/>
                    </a:lnTo>
                    <a:lnTo>
                      <a:pt x="57" y="47"/>
                    </a:lnTo>
                    <a:lnTo>
                      <a:pt x="68" y="40"/>
                    </a:lnTo>
                    <a:lnTo>
                      <a:pt x="76" y="32"/>
                    </a:lnTo>
                    <a:lnTo>
                      <a:pt x="84" y="25"/>
                    </a:lnTo>
                    <a:lnTo>
                      <a:pt x="90" y="16"/>
                    </a:lnTo>
                    <a:lnTo>
                      <a:pt x="95" y="10"/>
                    </a:lnTo>
                    <a:lnTo>
                      <a:pt x="99" y="4"/>
                    </a:lnTo>
                    <a:lnTo>
                      <a:pt x="101" y="1"/>
                    </a:lnTo>
                    <a:lnTo>
                      <a:pt x="102" y="0"/>
                    </a:lnTo>
                    <a:lnTo>
                      <a:pt x="107" y="4"/>
                    </a:lnTo>
                    <a:lnTo>
                      <a:pt x="112" y="7"/>
                    </a:lnTo>
                    <a:lnTo>
                      <a:pt x="119" y="9"/>
                    </a:lnTo>
                    <a:lnTo>
                      <a:pt x="133" y="12"/>
                    </a:lnTo>
                    <a:lnTo>
                      <a:pt x="143" y="12"/>
                    </a:lnTo>
                    <a:lnTo>
                      <a:pt x="155" y="12"/>
                    </a:lnTo>
                    <a:lnTo>
                      <a:pt x="168" y="9"/>
                    </a:lnTo>
                    <a:lnTo>
                      <a:pt x="181" y="8"/>
                    </a:lnTo>
                    <a:lnTo>
                      <a:pt x="192" y="6"/>
                    </a:lnTo>
                    <a:lnTo>
                      <a:pt x="202" y="4"/>
                    </a:lnTo>
                    <a:lnTo>
                      <a:pt x="208" y="2"/>
                    </a:lnTo>
                    <a:lnTo>
                      <a:pt x="210" y="2"/>
                    </a:lnTo>
                    <a:lnTo>
                      <a:pt x="215" y="38"/>
                    </a:lnTo>
                    <a:lnTo>
                      <a:pt x="253" y="107"/>
                    </a:lnTo>
                    <a:lnTo>
                      <a:pt x="294" y="98"/>
                    </a:lnTo>
                    <a:lnTo>
                      <a:pt x="346" y="55"/>
                    </a:lnTo>
                    <a:lnTo>
                      <a:pt x="347" y="63"/>
                    </a:lnTo>
                    <a:lnTo>
                      <a:pt x="352" y="75"/>
                    </a:lnTo>
                    <a:lnTo>
                      <a:pt x="357" y="88"/>
                    </a:lnTo>
                    <a:lnTo>
                      <a:pt x="363" y="102"/>
                    </a:lnTo>
                    <a:lnTo>
                      <a:pt x="369" y="118"/>
                    </a:lnTo>
                    <a:lnTo>
                      <a:pt x="375" y="132"/>
                    </a:lnTo>
                    <a:lnTo>
                      <a:pt x="380" y="147"/>
                    </a:lnTo>
                    <a:lnTo>
                      <a:pt x="382" y="157"/>
                    </a:lnTo>
                    <a:lnTo>
                      <a:pt x="382" y="173"/>
                    </a:lnTo>
                    <a:lnTo>
                      <a:pt x="377" y="182"/>
                    </a:lnTo>
                    <a:lnTo>
                      <a:pt x="370" y="187"/>
                    </a:lnTo>
                    <a:lnTo>
                      <a:pt x="368" y="188"/>
                    </a:lnTo>
                    <a:lnTo>
                      <a:pt x="366" y="188"/>
                    </a:lnTo>
                    <a:lnTo>
                      <a:pt x="365" y="190"/>
                    </a:lnTo>
                    <a:lnTo>
                      <a:pt x="362" y="191"/>
                    </a:lnTo>
                    <a:lnTo>
                      <a:pt x="357" y="193"/>
                    </a:lnTo>
                    <a:lnTo>
                      <a:pt x="351" y="196"/>
                    </a:lnTo>
                    <a:lnTo>
                      <a:pt x="345" y="197"/>
                    </a:lnTo>
                    <a:lnTo>
                      <a:pt x="338" y="199"/>
                    </a:lnTo>
                    <a:lnTo>
                      <a:pt x="329" y="200"/>
                    </a:lnTo>
                    <a:lnTo>
                      <a:pt x="321" y="201"/>
                    </a:lnTo>
                    <a:lnTo>
                      <a:pt x="314" y="204"/>
                    </a:lnTo>
                    <a:lnTo>
                      <a:pt x="305" y="206"/>
                    </a:lnTo>
                    <a:lnTo>
                      <a:pt x="298" y="210"/>
                    </a:lnTo>
                    <a:lnTo>
                      <a:pt x="291" y="215"/>
                    </a:lnTo>
                    <a:lnTo>
                      <a:pt x="285" y="218"/>
                    </a:lnTo>
                    <a:lnTo>
                      <a:pt x="279" y="224"/>
                    </a:lnTo>
                    <a:lnTo>
                      <a:pt x="274" y="229"/>
                    </a:lnTo>
                    <a:lnTo>
                      <a:pt x="270" y="235"/>
                    </a:lnTo>
                    <a:lnTo>
                      <a:pt x="262" y="242"/>
                    </a:lnTo>
                    <a:lnTo>
                      <a:pt x="255" y="250"/>
                    </a:lnTo>
                    <a:lnTo>
                      <a:pt x="248" y="258"/>
                    </a:lnTo>
                    <a:lnTo>
                      <a:pt x="239" y="266"/>
                    </a:lnTo>
                    <a:lnTo>
                      <a:pt x="229" y="272"/>
                    </a:lnTo>
                    <a:lnTo>
                      <a:pt x="219" y="278"/>
                    </a:lnTo>
                    <a:lnTo>
                      <a:pt x="210" y="282"/>
                    </a:lnTo>
                    <a:lnTo>
                      <a:pt x="199" y="284"/>
                    </a:lnTo>
                    <a:lnTo>
                      <a:pt x="188" y="286"/>
                    </a:lnTo>
                    <a:lnTo>
                      <a:pt x="176" y="287"/>
                    </a:lnTo>
                    <a:lnTo>
                      <a:pt x="165" y="289"/>
                    </a:lnTo>
                    <a:lnTo>
                      <a:pt x="154" y="287"/>
                    </a:lnTo>
                    <a:lnTo>
                      <a:pt x="144" y="286"/>
                    </a:lnTo>
                    <a:lnTo>
                      <a:pt x="138" y="284"/>
                    </a:lnTo>
                    <a:lnTo>
                      <a:pt x="133" y="279"/>
                    </a:lnTo>
                    <a:lnTo>
                      <a:pt x="129" y="270"/>
                    </a:lnTo>
                    <a:lnTo>
                      <a:pt x="125" y="262"/>
                    </a:lnTo>
                    <a:lnTo>
                      <a:pt x="124" y="256"/>
                    </a:lnTo>
                    <a:lnTo>
                      <a:pt x="126" y="250"/>
                    </a:lnTo>
                    <a:lnTo>
                      <a:pt x="131" y="243"/>
                    </a:lnTo>
                    <a:lnTo>
                      <a:pt x="136" y="236"/>
                    </a:lnTo>
                    <a:lnTo>
                      <a:pt x="142" y="229"/>
                    </a:lnTo>
                    <a:lnTo>
                      <a:pt x="148" y="222"/>
                    </a:lnTo>
                    <a:lnTo>
                      <a:pt x="154" y="212"/>
                    </a:lnTo>
                    <a:lnTo>
                      <a:pt x="161" y="201"/>
                    </a:lnTo>
                    <a:lnTo>
                      <a:pt x="169" y="190"/>
                    </a:lnTo>
                    <a:lnTo>
                      <a:pt x="178" y="179"/>
                    </a:lnTo>
                    <a:lnTo>
                      <a:pt x="187" y="172"/>
                    </a:lnTo>
                    <a:lnTo>
                      <a:pt x="197" y="166"/>
                    </a:lnTo>
                    <a:lnTo>
                      <a:pt x="205" y="162"/>
                    </a:lnTo>
                    <a:lnTo>
                      <a:pt x="212" y="157"/>
                    </a:lnTo>
                    <a:lnTo>
                      <a:pt x="218" y="150"/>
                    </a:lnTo>
                    <a:lnTo>
                      <a:pt x="223" y="142"/>
                    </a:lnTo>
                    <a:lnTo>
                      <a:pt x="229" y="133"/>
                    </a:lnTo>
                    <a:lnTo>
                      <a:pt x="234" y="126"/>
                    </a:lnTo>
                    <a:lnTo>
                      <a:pt x="237" y="119"/>
                    </a:lnTo>
                    <a:lnTo>
                      <a:pt x="240" y="112"/>
                    </a:lnTo>
                    <a:lnTo>
                      <a:pt x="241" y="105"/>
                    </a:lnTo>
                    <a:lnTo>
                      <a:pt x="241" y="102"/>
                    </a:lnTo>
                    <a:lnTo>
                      <a:pt x="233" y="102"/>
                    </a:lnTo>
                    <a:lnTo>
                      <a:pt x="223" y="102"/>
                    </a:lnTo>
                    <a:lnTo>
                      <a:pt x="215" y="104"/>
                    </a:lnTo>
                    <a:lnTo>
                      <a:pt x="205" y="105"/>
                    </a:lnTo>
                    <a:lnTo>
                      <a:pt x="197" y="106"/>
                    </a:lnTo>
                    <a:lnTo>
                      <a:pt x="187" y="108"/>
                    </a:lnTo>
                    <a:lnTo>
                      <a:pt x="179" y="111"/>
                    </a:lnTo>
                    <a:lnTo>
                      <a:pt x="169" y="114"/>
                    </a:lnTo>
                    <a:lnTo>
                      <a:pt x="159" y="118"/>
                    </a:lnTo>
                    <a:lnTo>
                      <a:pt x="144" y="123"/>
                    </a:lnTo>
                    <a:lnTo>
                      <a:pt x="129" y="127"/>
                    </a:lnTo>
                    <a:lnTo>
                      <a:pt x="112" y="131"/>
                    </a:lnTo>
                    <a:lnTo>
                      <a:pt x="94" y="136"/>
                    </a:lnTo>
                    <a:lnTo>
                      <a:pt x="79" y="139"/>
                    </a:lnTo>
                    <a:lnTo>
                      <a:pt x="64" y="142"/>
                    </a:lnTo>
                    <a:lnTo>
                      <a:pt x="52" y="143"/>
                    </a:lnTo>
                    <a:lnTo>
                      <a:pt x="43" y="144"/>
                    </a:lnTo>
                    <a:lnTo>
                      <a:pt x="33" y="144"/>
                    </a:lnTo>
                    <a:lnTo>
                      <a:pt x="26" y="143"/>
                    </a:lnTo>
                    <a:lnTo>
                      <a:pt x="19" y="143"/>
                    </a:lnTo>
                    <a:lnTo>
                      <a:pt x="12" y="142"/>
                    </a:lnTo>
                    <a:lnTo>
                      <a:pt x="7" y="139"/>
                    </a:lnTo>
                    <a:lnTo>
                      <a:pt x="3" y="137"/>
                    </a:lnTo>
                    <a:lnTo>
                      <a:pt x="2" y="133"/>
                    </a:lnTo>
                    <a:lnTo>
                      <a:pt x="1" y="125"/>
                    </a:lnTo>
                    <a:lnTo>
                      <a:pt x="0" y="114"/>
                    </a:lnTo>
                    <a:lnTo>
                      <a:pt x="0" y="106"/>
                    </a:lnTo>
                    <a:lnTo>
                      <a:pt x="0" y="10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49" name="Google Shape;3149;p61"/>
              <p:cNvSpPr/>
              <p:nvPr/>
            </p:nvSpPr>
            <p:spPr>
              <a:xfrm>
                <a:off x="4623" y="1540"/>
                <a:ext cx="478" cy="381"/>
              </a:xfrm>
              <a:custGeom>
                <a:avLst/>
                <a:gdLst/>
                <a:ahLst/>
                <a:cxnLst/>
                <a:rect l="l" t="t" r="r" b="b"/>
                <a:pathLst>
                  <a:path w="478" h="366" extrusionOk="0">
                    <a:moveTo>
                      <a:pt x="26" y="187"/>
                    </a:moveTo>
                    <a:lnTo>
                      <a:pt x="19" y="161"/>
                    </a:lnTo>
                    <a:lnTo>
                      <a:pt x="36" y="137"/>
                    </a:lnTo>
                    <a:lnTo>
                      <a:pt x="62" y="130"/>
                    </a:lnTo>
                    <a:lnTo>
                      <a:pt x="62" y="99"/>
                    </a:lnTo>
                    <a:lnTo>
                      <a:pt x="92" y="81"/>
                    </a:lnTo>
                    <a:lnTo>
                      <a:pt x="134" y="81"/>
                    </a:lnTo>
                    <a:lnTo>
                      <a:pt x="155" y="69"/>
                    </a:lnTo>
                    <a:lnTo>
                      <a:pt x="158" y="71"/>
                    </a:lnTo>
                    <a:lnTo>
                      <a:pt x="162" y="75"/>
                    </a:lnTo>
                    <a:lnTo>
                      <a:pt x="167" y="77"/>
                    </a:lnTo>
                    <a:lnTo>
                      <a:pt x="172" y="74"/>
                    </a:lnTo>
                    <a:lnTo>
                      <a:pt x="177" y="65"/>
                    </a:lnTo>
                    <a:lnTo>
                      <a:pt x="183" y="56"/>
                    </a:lnTo>
                    <a:lnTo>
                      <a:pt x="192" y="50"/>
                    </a:lnTo>
                    <a:lnTo>
                      <a:pt x="205" y="50"/>
                    </a:lnTo>
                    <a:lnTo>
                      <a:pt x="214" y="51"/>
                    </a:lnTo>
                    <a:lnTo>
                      <a:pt x="222" y="53"/>
                    </a:lnTo>
                    <a:lnTo>
                      <a:pt x="231" y="55"/>
                    </a:lnTo>
                    <a:lnTo>
                      <a:pt x="238" y="56"/>
                    </a:lnTo>
                    <a:lnTo>
                      <a:pt x="244" y="58"/>
                    </a:lnTo>
                    <a:lnTo>
                      <a:pt x="248" y="58"/>
                    </a:lnTo>
                    <a:lnTo>
                      <a:pt x="252" y="59"/>
                    </a:lnTo>
                    <a:lnTo>
                      <a:pt x="253" y="59"/>
                    </a:lnTo>
                    <a:lnTo>
                      <a:pt x="256" y="56"/>
                    </a:lnTo>
                    <a:lnTo>
                      <a:pt x="263" y="47"/>
                    </a:lnTo>
                    <a:lnTo>
                      <a:pt x="274" y="37"/>
                    </a:lnTo>
                    <a:lnTo>
                      <a:pt x="287" y="26"/>
                    </a:lnTo>
                    <a:lnTo>
                      <a:pt x="295" y="21"/>
                    </a:lnTo>
                    <a:lnTo>
                      <a:pt x="305" y="15"/>
                    </a:lnTo>
                    <a:lnTo>
                      <a:pt x="315" y="12"/>
                    </a:lnTo>
                    <a:lnTo>
                      <a:pt x="326" y="7"/>
                    </a:lnTo>
                    <a:lnTo>
                      <a:pt x="336" y="4"/>
                    </a:lnTo>
                    <a:lnTo>
                      <a:pt x="344" y="2"/>
                    </a:lnTo>
                    <a:lnTo>
                      <a:pt x="349" y="0"/>
                    </a:lnTo>
                    <a:lnTo>
                      <a:pt x="351" y="0"/>
                    </a:lnTo>
                    <a:lnTo>
                      <a:pt x="370" y="19"/>
                    </a:lnTo>
                    <a:lnTo>
                      <a:pt x="437" y="26"/>
                    </a:lnTo>
                    <a:lnTo>
                      <a:pt x="466" y="64"/>
                    </a:lnTo>
                    <a:lnTo>
                      <a:pt x="466" y="115"/>
                    </a:lnTo>
                    <a:lnTo>
                      <a:pt x="466" y="120"/>
                    </a:lnTo>
                    <a:lnTo>
                      <a:pt x="467" y="131"/>
                    </a:lnTo>
                    <a:lnTo>
                      <a:pt x="469" y="144"/>
                    </a:lnTo>
                    <a:lnTo>
                      <a:pt x="473" y="156"/>
                    </a:lnTo>
                    <a:lnTo>
                      <a:pt x="477" y="170"/>
                    </a:lnTo>
                    <a:lnTo>
                      <a:pt x="478" y="192"/>
                    </a:lnTo>
                    <a:lnTo>
                      <a:pt x="478" y="212"/>
                    </a:lnTo>
                    <a:lnTo>
                      <a:pt x="478" y="225"/>
                    </a:lnTo>
                    <a:lnTo>
                      <a:pt x="477" y="233"/>
                    </a:lnTo>
                    <a:lnTo>
                      <a:pt x="472" y="243"/>
                    </a:lnTo>
                    <a:lnTo>
                      <a:pt x="466" y="259"/>
                    </a:lnTo>
                    <a:lnTo>
                      <a:pt x="459" y="274"/>
                    </a:lnTo>
                    <a:lnTo>
                      <a:pt x="452" y="290"/>
                    </a:lnTo>
                    <a:lnTo>
                      <a:pt x="446" y="303"/>
                    </a:lnTo>
                    <a:lnTo>
                      <a:pt x="441" y="313"/>
                    </a:lnTo>
                    <a:lnTo>
                      <a:pt x="440" y="316"/>
                    </a:lnTo>
                    <a:lnTo>
                      <a:pt x="428" y="366"/>
                    </a:lnTo>
                    <a:lnTo>
                      <a:pt x="368" y="321"/>
                    </a:lnTo>
                    <a:lnTo>
                      <a:pt x="248" y="209"/>
                    </a:lnTo>
                    <a:lnTo>
                      <a:pt x="125" y="252"/>
                    </a:lnTo>
                    <a:lnTo>
                      <a:pt x="124" y="250"/>
                    </a:lnTo>
                    <a:lnTo>
                      <a:pt x="121" y="248"/>
                    </a:lnTo>
                    <a:lnTo>
                      <a:pt x="115" y="246"/>
                    </a:lnTo>
                    <a:lnTo>
                      <a:pt x="109" y="242"/>
                    </a:lnTo>
                    <a:lnTo>
                      <a:pt x="103" y="240"/>
                    </a:lnTo>
                    <a:lnTo>
                      <a:pt x="97" y="237"/>
                    </a:lnTo>
                    <a:lnTo>
                      <a:pt x="91" y="237"/>
                    </a:lnTo>
                    <a:lnTo>
                      <a:pt x="87" y="240"/>
                    </a:lnTo>
                    <a:lnTo>
                      <a:pt x="81" y="250"/>
                    </a:lnTo>
                    <a:lnTo>
                      <a:pt x="72" y="266"/>
                    </a:lnTo>
                    <a:lnTo>
                      <a:pt x="62" y="280"/>
                    </a:lnTo>
                    <a:lnTo>
                      <a:pt x="55" y="287"/>
                    </a:lnTo>
                    <a:lnTo>
                      <a:pt x="51" y="287"/>
                    </a:lnTo>
                    <a:lnTo>
                      <a:pt x="45" y="287"/>
                    </a:lnTo>
                    <a:lnTo>
                      <a:pt x="39" y="286"/>
                    </a:lnTo>
                    <a:lnTo>
                      <a:pt x="32" y="285"/>
                    </a:lnTo>
                    <a:lnTo>
                      <a:pt x="25" y="283"/>
                    </a:lnTo>
                    <a:lnTo>
                      <a:pt x="19" y="280"/>
                    </a:lnTo>
                    <a:lnTo>
                      <a:pt x="15" y="278"/>
                    </a:lnTo>
                    <a:lnTo>
                      <a:pt x="14" y="276"/>
                    </a:lnTo>
                    <a:lnTo>
                      <a:pt x="14" y="267"/>
                    </a:lnTo>
                    <a:lnTo>
                      <a:pt x="15" y="255"/>
                    </a:lnTo>
                    <a:lnTo>
                      <a:pt x="17" y="244"/>
                    </a:lnTo>
                    <a:lnTo>
                      <a:pt x="17" y="240"/>
                    </a:lnTo>
                    <a:lnTo>
                      <a:pt x="0" y="206"/>
                    </a:lnTo>
                    <a:lnTo>
                      <a:pt x="26" y="187"/>
                    </a:lnTo>
                    <a:close/>
                  </a:path>
                </a:pathLst>
              </a:custGeom>
              <a:solidFill>
                <a:srgbClr val="6633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50" name="Google Shape;3150;p61"/>
              <p:cNvSpPr/>
              <p:nvPr/>
            </p:nvSpPr>
            <p:spPr>
              <a:xfrm>
                <a:off x="4741" y="1720"/>
                <a:ext cx="324" cy="417"/>
              </a:xfrm>
              <a:custGeom>
                <a:avLst/>
                <a:gdLst/>
                <a:ahLst/>
                <a:cxnLst/>
                <a:rect l="l" t="t" r="r" b="b"/>
                <a:pathLst>
                  <a:path w="324" h="401" extrusionOk="0">
                    <a:moveTo>
                      <a:pt x="0" y="69"/>
                    </a:moveTo>
                    <a:lnTo>
                      <a:pt x="4" y="66"/>
                    </a:lnTo>
                    <a:lnTo>
                      <a:pt x="10" y="61"/>
                    </a:lnTo>
                    <a:lnTo>
                      <a:pt x="17" y="56"/>
                    </a:lnTo>
                    <a:lnTo>
                      <a:pt x="25" y="50"/>
                    </a:lnTo>
                    <a:lnTo>
                      <a:pt x="34" y="46"/>
                    </a:lnTo>
                    <a:lnTo>
                      <a:pt x="43" y="42"/>
                    </a:lnTo>
                    <a:lnTo>
                      <a:pt x="52" y="39"/>
                    </a:lnTo>
                    <a:lnTo>
                      <a:pt x="59" y="38"/>
                    </a:lnTo>
                    <a:lnTo>
                      <a:pt x="65" y="37"/>
                    </a:lnTo>
                    <a:lnTo>
                      <a:pt x="71" y="34"/>
                    </a:lnTo>
                    <a:lnTo>
                      <a:pt x="77" y="32"/>
                    </a:lnTo>
                    <a:lnTo>
                      <a:pt x="81" y="28"/>
                    </a:lnTo>
                    <a:lnTo>
                      <a:pt x="86" y="25"/>
                    </a:lnTo>
                    <a:lnTo>
                      <a:pt x="91" y="21"/>
                    </a:lnTo>
                    <a:lnTo>
                      <a:pt x="96" y="18"/>
                    </a:lnTo>
                    <a:lnTo>
                      <a:pt x="99" y="14"/>
                    </a:lnTo>
                    <a:lnTo>
                      <a:pt x="104" y="12"/>
                    </a:lnTo>
                    <a:lnTo>
                      <a:pt x="111" y="8"/>
                    </a:lnTo>
                    <a:lnTo>
                      <a:pt x="118" y="6"/>
                    </a:lnTo>
                    <a:lnTo>
                      <a:pt x="128" y="2"/>
                    </a:lnTo>
                    <a:lnTo>
                      <a:pt x="136" y="1"/>
                    </a:lnTo>
                    <a:lnTo>
                      <a:pt x="145" y="0"/>
                    </a:lnTo>
                    <a:lnTo>
                      <a:pt x="153" y="0"/>
                    </a:lnTo>
                    <a:lnTo>
                      <a:pt x="159" y="2"/>
                    </a:lnTo>
                    <a:lnTo>
                      <a:pt x="165" y="6"/>
                    </a:lnTo>
                    <a:lnTo>
                      <a:pt x="171" y="9"/>
                    </a:lnTo>
                    <a:lnTo>
                      <a:pt x="178" y="13"/>
                    </a:lnTo>
                    <a:lnTo>
                      <a:pt x="185" y="18"/>
                    </a:lnTo>
                    <a:lnTo>
                      <a:pt x="191" y="22"/>
                    </a:lnTo>
                    <a:lnTo>
                      <a:pt x="197" y="28"/>
                    </a:lnTo>
                    <a:lnTo>
                      <a:pt x="202" y="34"/>
                    </a:lnTo>
                    <a:lnTo>
                      <a:pt x="204" y="40"/>
                    </a:lnTo>
                    <a:lnTo>
                      <a:pt x="209" y="55"/>
                    </a:lnTo>
                    <a:lnTo>
                      <a:pt x="214" y="69"/>
                    </a:lnTo>
                    <a:lnTo>
                      <a:pt x="218" y="81"/>
                    </a:lnTo>
                    <a:lnTo>
                      <a:pt x="219" y="86"/>
                    </a:lnTo>
                    <a:lnTo>
                      <a:pt x="238" y="98"/>
                    </a:lnTo>
                    <a:lnTo>
                      <a:pt x="240" y="97"/>
                    </a:lnTo>
                    <a:lnTo>
                      <a:pt x="247" y="94"/>
                    </a:lnTo>
                    <a:lnTo>
                      <a:pt x="255" y="89"/>
                    </a:lnTo>
                    <a:lnTo>
                      <a:pt x="262" y="83"/>
                    </a:lnTo>
                    <a:lnTo>
                      <a:pt x="268" y="79"/>
                    </a:lnTo>
                    <a:lnTo>
                      <a:pt x="274" y="77"/>
                    </a:lnTo>
                    <a:lnTo>
                      <a:pt x="279" y="81"/>
                    </a:lnTo>
                    <a:lnTo>
                      <a:pt x="283" y="88"/>
                    </a:lnTo>
                    <a:lnTo>
                      <a:pt x="287" y="99"/>
                    </a:lnTo>
                    <a:lnTo>
                      <a:pt x="289" y="112"/>
                    </a:lnTo>
                    <a:lnTo>
                      <a:pt x="289" y="125"/>
                    </a:lnTo>
                    <a:lnTo>
                      <a:pt x="286" y="136"/>
                    </a:lnTo>
                    <a:lnTo>
                      <a:pt x="285" y="142"/>
                    </a:lnTo>
                    <a:lnTo>
                      <a:pt x="289" y="144"/>
                    </a:lnTo>
                    <a:lnTo>
                      <a:pt x="296" y="147"/>
                    </a:lnTo>
                    <a:lnTo>
                      <a:pt x="302" y="153"/>
                    </a:lnTo>
                    <a:lnTo>
                      <a:pt x="306" y="166"/>
                    </a:lnTo>
                    <a:lnTo>
                      <a:pt x="312" y="183"/>
                    </a:lnTo>
                    <a:lnTo>
                      <a:pt x="317" y="199"/>
                    </a:lnTo>
                    <a:lnTo>
                      <a:pt x="324" y="212"/>
                    </a:lnTo>
                    <a:lnTo>
                      <a:pt x="323" y="224"/>
                    </a:lnTo>
                    <a:lnTo>
                      <a:pt x="314" y="247"/>
                    </a:lnTo>
                    <a:lnTo>
                      <a:pt x="299" y="277"/>
                    </a:lnTo>
                    <a:lnTo>
                      <a:pt x="282" y="312"/>
                    </a:lnTo>
                    <a:lnTo>
                      <a:pt x="264" y="345"/>
                    </a:lnTo>
                    <a:lnTo>
                      <a:pt x="249" y="374"/>
                    </a:lnTo>
                    <a:lnTo>
                      <a:pt x="238" y="394"/>
                    </a:lnTo>
                    <a:lnTo>
                      <a:pt x="233" y="401"/>
                    </a:lnTo>
                    <a:lnTo>
                      <a:pt x="181" y="320"/>
                    </a:lnTo>
                    <a:lnTo>
                      <a:pt x="154" y="313"/>
                    </a:lnTo>
                    <a:lnTo>
                      <a:pt x="130" y="284"/>
                    </a:lnTo>
                    <a:lnTo>
                      <a:pt x="104" y="277"/>
                    </a:lnTo>
                    <a:lnTo>
                      <a:pt x="75" y="251"/>
                    </a:lnTo>
                    <a:lnTo>
                      <a:pt x="47" y="253"/>
                    </a:lnTo>
                    <a:lnTo>
                      <a:pt x="30" y="239"/>
                    </a:lnTo>
                    <a:lnTo>
                      <a:pt x="31" y="236"/>
                    </a:lnTo>
                    <a:lnTo>
                      <a:pt x="34" y="232"/>
                    </a:lnTo>
                    <a:lnTo>
                      <a:pt x="36" y="224"/>
                    </a:lnTo>
                    <a:lnTo>
                      <a:pt x="40" y="217"/>
                    </a:lnTo>
                    <a:lnTo>
                      <a:pt x="40" y="201"/>
                    </a:lnTo>
                    <a:lnTo>
                      <a:pt x="35" y="183"/>
                    </a:lnTo>
                    <a:lnTo>
                      <a:pt x="29" y="166"/>
                    </a:lnTo>
                    <a:lnTo>
                      <a:pt x="23" y="153"/>
                    </a:lnTo>
                    <a:lnTo>
                      <a:pt x="17" y="141"/>
                    </a:lnTo>
                    <a:lnTo>
                      <a:pt x="11" y="129"/>
                    </a:lnTo>
                    <a:lnTo>
                      <a:pt x="6" y="116"/>
                    </a:lnTo>
                    <a:lnTo>
                      <a:pt x="3" y="103"/>
                    </a:lnTo>
                    <a:lnTo>
                      <a:pt x="0" y="89"/>
                    </a:lnTo>
                    <a:lnTo>
                      <a:pt x="0" y="79"/>
                    </a:lnTo>
                    <a:lnTo>
                      <a:pt x="0" y="71"/>
                    </a:lnTo>
                    <a:lnTo>
                      <a:pt x="0" y="69"/>
                    </a:lnTo>
                    <a:close/>
                  </a:path>
                </a:pathLst>
              </a:custGeom>
              <a:solidFill>
                <a:srgbClr val="CC998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51" name="Google Shape;3151;p61"/>
              <p:cNvSpPr/>
              <p:nvPr/>
            </p:nvSpPr>
            <p:spPr>
              <a:xfrm>
                <a:off x="4680" y="1941"/>
                <a:ext cx="681" cy="1828"/>
              </a:xfrm>
              <a:custGeom>
                <a:avLst/>
                <a:gdLst/>
                <a:ahLst/>
                <a:cxnLst/>
                <a:rect l="l" t="t" r="r" b="b"/>
                <a:pathLst>
                  <a:path w="681" h="1758" extrusionOk="0">
                    <a:moveTo>
                      <a:pt x="103" y="180"/>
                    </a:moveTo>
                    <a:lnTo>
                      <a:pt x="108" y="170"/>
                    </a:lnTo>
                    <a:lnTo>
                      <a:pt x="115" y="161"/>
                    </a:lnTo>
                    <a:lnTo>
                      <a:pt x="122" y="152"/>
                    </a:lnTo>
                    <a:lnTo>
                      <a:pt x="132" y="144"/>
                    </a:lnTo>
                    <a:lnTo>
                      <a:pt x="141" y="137"/>
                    </a:lnTo>
                    <a:lnTo>
                      <a:pt x="151" y="129"/>
                    </a:lnTo>
                    <a:lnTo>
                      <a:pt x="160" y="125"/>
                    </a:lnTo>
                    <a:lnTo>
                      <a:pt x="170" y="120"/>
                    </a:lnTo>
                    <a:lnTo>
                      <a:pt x="178" y="116"/>
                    </a:lnTo>
                    <a:lnTo>
                      <a:pt x="185" y="113"/>
                    </a:lnTo>
                    <a:lnTo>
                      <a:pt x="191" y="109"/>
                    </a:lnTo>
                    <a:lnTo>
                      <a:pt x="196" y="107"/>
                    </a:lnTo>
                    <a:lnTo>
                      <a:pt x="201" y="104"/>
                    </a:lnTo>
                    <a:lnTo>
                      <a:pt x="206" y="102"/>
                    </a:lnTo>
                    <a:lnTo>
                      <a:pt x="211" y="101"/>
                    </a:lnTo>
                    <a:lnTo>
                      <a:pt x="215" y="101"/>
                    </a:lnTo>
                    <a:lnTo>
                      <a:pt x="221" y="104"/>
                    </a:lnTo>
                    <a:lnTo>
                      <a:pt x="227" y="107"/>
                    </a:lnTo>
                    <a:lnTo>
                      <a:pt x="233" y="108"/>
                    </a:lnTo>
                    <a:lnTo>
                      <a:pt x="242" y="108"/>
                    </a:lnTo>
                    <a:lnTo>
                      <a:pt x="248" y="106"/>
                    </a:lnTo>
                    <a:lnTo>
                      <a:pt x="250" y="102"/>
                    </a:lnTo>
                    <a:lnTo>
                      <a:pt x="252" y="97"/>
                    </a:lnTo>
                    <a:lnTo>
                      <a:pt x="258" y="94"/>
                    </a:lnTo>
                    <a:lnTo>
                      <a:pt x="261" y="100"/>
                    </a:lnTo>
                    <a:lnTo>
                      <a:pt x="264" y="107"/>
                    </a:lnTo>
                    <a:lnTo>
                      <a:pt x="269" y="115"/>
                    </a:lnTo>
                    <a:lnTo>
                      <a:pt x="274" y="122"/>
                    </a:lnTo>
                    <a:lnTo>
                      <a:pt x="279" y="131"/>
                    </a:lnTo>
                    <a:lnTo>
                      <a:pt x="286" y="135"/>
                    </a:lnTo>
                    <a:lnTo>
                      <a:pt x="293" y="140"/>
                    </a:lnTo>
                    <a:lnTo>
                      <a:pt x="301" y="141"/>
                    </a:lnTo>
                    <a:lnTo>
                      <a:pt x="310" y="140"/>
                    </a:lnTo>
                    <a:lnTo>
                      <a:pt x="316" y="139"/>
                    </a:lnTo>
                    <a:lnTo>
                      <a:pt x="322" y="137"/>
                    </a:lnTo>
                    <a:lnTo>
                      <a:pt x="326" y="132"/>
                    </a:lnTo>
                    <a:lnTo>
                      <a:pt x="330" y="128"/>
                    </a:lnTo>
                    <a:lnTo>
                      <a:pt x="332" y="124"/>
                    </a:lnTo>
                    <a:lnTo>
                      <a:pt x="336" y="118"/>
                    </a:lnTo>
                    <a:lnTo>
                      <a:pt x="340" y="113"/>
                    </a:lnTo>
                    <a:lnTo>
                      <a:pt x="347" y="100"/>
                    </a:lnTo>
                    <a:lnTo>
                      <a:pt x="354" y="83"/>
                    </a:lnTo>
                    <a:lnTo>
                      <a:pt x="360" y="67"/>
                    </a:lnTo>
                    <a:lnTo>
                      <a:pt x="366" y="55"/>
                    </a:lnTo>
                    <a:lnTo>
                      <a:pt x="372" y="42"/>
                    </a:lnTo>
                    <a:lnTo>
                      <a:pt x="378" y="26"/>
                    </a:lnTo>
                    <a:lnTo>
                      <a:pt x="383" y="10"/>
                    </a:lnTo>
                    <a:lnTo>
                      <a:pt x="385" y="0"/>
                    </a:lnTo>
                    <a:lnTo>
                      <a:pt x="391" y="3"/>
                    </a:lnTo>
                    <a:lnTo>
                      <a:pt x="398" y="4"/>
                    </a:lnTo>
                    <a:lnTo>
                      <a:pt x="408" y="8"/>
                    </a:lnTo>
                    <a:lnTo>
                      <a:pt x="417" y="10"/>
                    </a:lnTo>
                    <a:lnTo>
                      <a:pt x="427" y="15"/>
                    </a:lnTo>
                    <a:lnTo>
                      <a:pt x="439" y="20"/>
                    </a:lnTo>
                    <a:lnTo>
                      <a:pt x="449" y="24"/>
                    </a:lnTo>
                    <a:lnTo>
                      <a:pt x="461" y="32"/>
                    </a:lnTo>
                    <a:lnTo>
                      <a:pt x="476" y="40"/>
                    </a:lnTo>
                    <a:lnTo>
                      <a:pt x="492" y="52"/>
                    </a:lnTo>
                    <a:lnTo>
                      <a:pt x="513" y="65"/>
                    </a:lnTo>
                    <a:lnTo>
                      <a:pt x="533" y="81"/>
                    </a:lnTo>
                    <a:lnTo>
                      <a:pt x="553" y="96"/>
                    </a:lnTo>
                    <a:lnTo>
                      <a:pt x="571" y="113"/>
                    </a:lnTo>
                    <a:lnTo>
                      <a:pt x="587" y="128"/>
                    </a:lnTo>
                    <a:lnTo>
                      <a:pt x="598" y="144"/>
                    </a:lnTo>
                    <a:lnTo>
                      <a:pt x="606" y="158"/>
                    </a:lnTo>
                    <a:lnTo>
                      <a:pt x="614" y="172"/>
                    </a:lnTo>
                    <a:lnTo>
                      <a:pt x="623" y="186"/>
                    </a:lnTo>
                    <a:lnTo>
                      <a:pt x="631" y="200"/>
                    </a:lnTo>
                    <a:lnTo>
                      <a:pt x="639" y="213"/>
                    </a:lnTo>
                    <a:lnTo>
                      <a:pt x="647" y="225"/>
                    </a:lnTo>
                    <a:lnTo>
                      <a:pt x="653" y="236"/>
                    </a:lnTo>
                    <a:lnTo>
                      <a:pt x="657" y="247"/>
                    </a:lnTo>
                    <a:lnTo>
                      <a:pt x="667" y="267"/>
                    </a:lnTo>
                    <a:lnTo>
                      <a:pt x="675" y="287"/>
                    </a:lnTo>
                    <a:lnTo>
                      <a:pt x="681" y="305"/>
                    </a:lnTo>
                    <a:lnTo>
                      <a:pt x="681" y="318"/>
                    </a:lnTo>
                    <a:lnTo>
                      <a:pt x="676" y="325"/>
                    </a:lnTo>
                    <a:lnTo>
                      <a:pt x="666" y="336"/>
                    </a:lnTo>
                    <a:lnTo>
                      <a:pt x="651" y="349"/>
                    </a:lnTo>
                    <a:lnTo>
                      <a:pt x="636" y="364"/>
                    </a:lnTo>
                    <a:lnTo>
                      <a:pt x="619" y="378"/>
                    </a:lnTo>
                    <a:lnTo>
                      <a:pt x="604" y="390"/>
                    </a:lnTo>
                    <a:lnTo>
                      <a:pt x="593" y="399"/>
                    </a:lnTo>
                    <a:lnTo>
                      <a:pt x="586" y="404"/>
                    </a:lnTo>
                    <a:lnTo>
                      <a:pt x="580" y="414"/>
                    </a:lnTo>
                    <a:lnTo>
                      <a:pt x="576" y="431"/>
                    </a:lnTo>
                    <a:lnTo>
                      <a:pt x="574" y="448"/>
                    </a:lnTo>
                    <a:lnTo>
                      <a:pt x="571" y="462"/>
                    </a:lnTo>
                    <a:lnTo>
                      <a:pt x="571" y="470"/>
                    </a:lnTo>
                    <a:lnTo>
                      <a:pt x="573" y="483"/>
                    </a:lnTo>
                    <a:lnTo>
                      <a:pt x="575" y="500"/>
                    </a:lnTo>
                    <a:lnTo>
                      <a:pt x="580" y="519"/>
                    </a:lnTo>
                    <a:lnTo>
                      <a:pt x="584" y="539"/>
                    </a:lnTo>
                    <a:lnTo>
                      <a:pt x="592" y="557"/>
                    </a:lnTo>
                    <a:lnTo>
                      <a:pt x="599" y="572"/>
                    </a:lnTo>
                    <a:lnTo>
                      <a:pt x="607" y="581"/>
                    </a:lnTo>
                    <a:lnTo>
                      <a:pt x="605" y="644"/>
                    </a:lnTo>
                    <a:lnTo>
                      <a:pt x="602" y="763"/>
                    </a:lnTo>
                    <a:lnTo>
                      <a:pt x="601" y="893"/>
                    </a:lnTo>
                    <a:lnTo>
                      <a:pt x="600" y="994"/>
                    </a:lnTo>
                    <a:lnTo>
                      <a:pt x="602" y="1075"/>
                    </a:lnTo>
                    <a:lnTo>
                      <a:pt x="611" y="1158"/>
                    </a:lnTo>
                    <a:lnTo>
                      <a:pt x="621" y="1227"/>
                    </a:lnTo>
                    <a:lnTo>
                      <a:pt x="631" y="1269"/>
                    </a:lnTo>
                    <a:lnTo>
                      <a:pt x="637" y="1294"/>
                    </a:lnTo>
                    <a:lnTo>
                      <a:pt x="642" y="1325"/>
                    </a:lnTo>
                    <a:lnTo>
                      <a:pt x="645" y="1356"/>
                    </a:lnTo>
                    <a:lnTo>
                      <a:pt x="650" y="1384"/>
                    </a:lnTo>
                    <a:lnTo>
                      <a:pt x="655" y="1425"/>
                    </a:lnTo>
                    <a:lnTo>
                      <a:pt x="661" y="1485"/>
                    </a:lnTo>
                    <a:lnTo>
                      <a:pt x="665" y="1545"/>
                    </a:lnTo>
                    <a:lnTo>
                      <a:pt x="667" y="1585"/>
                    </a:lnTo>
                    <a:lnTo>
                      <a:pt x="668" y="1611"/>
                    </a:lnTo>
                    <a:lnTo>
                      <a:pt x="669" y="1643"/>
                    </a:lnTo>
                    <a:lnTo>
                      <a:pt x="669" y="1673"/>
                    </a:lnTo>
                    <a:lnTo>
                      <a:pt x="669" y="1692"/>
                    </a:lnTo>
                    <a:lnTo>
                      <a:pt x="668" y="1698"/>
                    </a:lnTo>
                    <a:lnTo>
                      <a:pt x="663" y="1707"/>
                    </a:lnTo>
                    <a:lnTo>
                      <a:pt x="656" y="1715"/>
                    </a:lnTo>
                    <a:lnTo>
                      <a:pt x="649" y="1723"/>
                    </a:lnTo>
                    <a:lnTo>
                      <a:pt x="639" y="1732"/>
                    </a:lnTo>
                    <a:lnTo>
                      <a:pt x="629" y="1740"/>
                    </a:lnTo>
                    <a:lnTo>
                      <a:pt x="619" y="1746"/>
                    </a:lnTo>
                    <a:lnTo>
                      <a:pt x="610" y="1750"/>
                    </a:lnTo>
                    <a:lnTo>
                      <a:pt x="600" y="1752"/>
                    </a:lnTo>
                    <a:lnTo>
                      <a:pt x="589" y="1754"/>
                    </a:lnTo>
                    <a:lnTo>
                      <a:pt x="578" y="1757"/>
                    </a:lnTo>
                    <a:lnTo>
                      <a:pt x="569" y="1758"/>
                    </a:lnTo>
                    <a:lnTo>
                      <a:pt x="559" y="1758"/>
                    </a:lnTo>
                    <a:lnTo>
                      <a:pt x="551" y="1757"/>
                    </a:lnTo>
                    <a:lnTo>
                      <a:pt x="544" y="1754"/>
                    </a:lnTo>
                    <a:lnTo>
                      <a:pt x="540" y="1750"/>
                    </a:lnTo>
                    <a:lnTo>
                      <a:pt x="534" y="1735"/>
                    </a:lnTo>
                    <a:lnTo>
                      <a:pt x="530" y="1714"/>
                    </a:lnTo>
                    <a:lnTo>
                      <a:pt x="526" y="1691"/>
                    </a:lnTo>
                    <a:lnTo>
                      <a:pt x="526" y="1668"/>
                    </a:lnTo>
                    <a:lnTo>
                      <a:pt x="520" y="1667"/>
                    </a:lnTo>
                    <a:lnTo>
                      <a:pt x="510" y="1667"/>
                    </a:lnTo>
                    <a:lnTo>
                      <a:pt x="501" y="1666"/>
                    </a:lnTo>
                    <a:lnTo>
                      <a:pt x="490" y="1666"/>
                    </a:lnTo>
                    <a:lnTo>
                      <a:pt x="479" y="1666"/>
                    </a:lnTo>
                    <a:lnTo>
                      <a:pt x="469" y="1665"/>
                    </a:lnTo>
                    <a:lnTo>
                      <a:pt x="458" y="1665"/>
                    </a:lnTo>
                    <a:lnTo>
                      <a:pt x="449" y="1664"/>
                    </a:lnTo>
                    <a:lnTo>
                      <a:pt x="441" y="1661"/>
                    </a:lnTo>
                    <a:lnTo>
                      <a:pt x="432" y="1656"/>
                    </a:lnTo>
                    <a:lnTo>
                      <a:pt x="422" y="1649"/>
                    </a:lnTo>
                    <a:lnTo>
                      <a:pt x="414" y="1640"/>
                    </a:lnTo>
                    <a:lnTo>
                      <a:pt x="405" y="1630"/>
                    </a:lnTo>
                    <a:lnTo>
                      <a:pt x="399" y="1619"/>
                    </a:lnTo>
                    <a:lnTo>
                      <a:pt x="395" y="1607"/>
                    </a:lnTo>
                    <a:lnTo>
                      <a:pt x="392" y="1597"/>
                    </a:lnTo>
                    <a:lnTo>
                      <a:pt x="390" y="1581"/>
                    </a:lnTo>
                    <a:lnTo>
                      <a:pt x="386" y="1558"/>
                    </a:lnTo>
                    <a:lnTo>
                      <a:pt x="380" y="1531"/>
                    </a:lnTo>
                    <a:lnTo>
                      <a:pt x="373" y="1500"/>
                    </a:lnTo>
                    <a:lnTo>
                      <a:pt x="365" y="1468"/>
                    </a:lnTo>
                    <a:lnTo>
                      <a:pt x="357" y="1439"/>
                    </a:lnTo>
                    <a:lnTo>
                      <a:pt x="350" y="1413"/>
                    </a:lnTo>
                    <a:lnTo>
                      <a:pt x="344" y="1394"/>
                    </a:lnTo>
                    <a:lnTo>
                      <a:pt x="336" y="1371"/>
                    </a:lnTo>
                    <a:lnTo>
                      <a:pt x="322" y="1336"/>
                    </a:lnTo>
                    <a:lnTo>
                      <a:pt x="305" y="1294"/>
                    </a:lnTo>
                    <a:lnTo>
                      <a:pt x="286" y="1248"/>
                    </a:lnTo>
                    <a:lnTo>
                      <a:pt x="268" y="1201"/>
                    </a:lnTo>
                    <a:lnTo>
                      <a:pt x="252" y="1161"/>
                    </a:lnTo>
                    <a:lnTo>
                      <a:pt x="242" y="1127"/>
                    </a:lnTo>
                    <a:lnTo>
                      <a:pt x="237" y="1107"/>
                    </a:lnTo>
                    <a:lnTo>
                      <a:pt x="234" y="1089"/>
                    </a:lnTo>
                    <a:lnTo>
                      <a:pt x="227" y="1063"/>
                    </a:lnTo>
                    <a:lnTo>
                      <a:pt x="219" y="1032"/>
                    </a:lnTo>
                    <a:lnTo>
                      <a:pt x="209" y="998"/>
                    </a:lnTo>
                    <a:lnTo>
                      <a:pt x="200" y="966"/>
                    </a:lnTo>
                    <a:lnTo>
                      <a:pt x="193" y="938"/>
                    </a:lnTo>
                    <a:lnTo>
                      <a:pt x="187" y="918"/>
                    </a:lnTo>
                    <a:lnTo>
                      <a:pt x="184" y="908"/>
                    </a:lnTo>
                    <a:lnTo>
                      <a:pt x="185" y="898"/>
                    </a:lnTo>
                    <a:lnTo>
                      <a:pt x="187" y="881"/>
                    </a:lnTo>
                    <a:lnTo>
                      <a:pt x="188" y="865"/>
                    </a:lnTo>
                    <a:lnTo>
                      <a:pt x="189" y="858"/>
                    </a:lnTo>
                    <a:lnTo>
                      <a:pt x="184" y="858"/>
                    </a:lnTo>
                    <a:lnTo>
                      <a:pt x="175" y="857"/>
                    </a:lnTo>
                    <a:lnTo>
                      <a:pt x="165" y="852"/>
                    </a:lnTo>
                    <a:lnTo>
                      <a:pt x="160" y="839"/>
                    </a:lnTo>
                    <a:lnTo>
                      <a:pt x="160" y="818"/>
                    </a:lnTo>
                    <a:lnTo>
                      <a:pt x="160" y="791"/>
                    </a:lnTo>
                    <a:lnTo>
                      <a:pt x="160" y="767"/>
                    </a:lnTo>
                    <a:lnTo>
                      <a:pt x="160" y="748"/>
                    </a:lnTo>
                    <a:lnTo>
                      <a:pt x="162" y="730"/>
                    </a:lnTo>
                    <a:lnTo>
                      <a:pt x="163" y="709"/>
                    </a:lnTo>
                    <a:lnTo>
                      <a:pt x="165" y="685"/>
                    </a:lnTo>
                    <a:lnTo>
                      <a:pt x="168" y="662"/>
                    </a:lnTo>
                    <a:lnTo>
                      <a:pt x="168" y="640"/>
                    </a:lnTo>
                    <a:lnTo>
                      <a:pt x="164" y="616"/>
                    </a:lnTo>
                    <a:lnTo>
                      <a:pt x="160" y="594"/>
                    </a:lnTo>
                    <a:lnTo>
                      <a:pt x="160" y="579"/>
                    </a:lnTo>
                    <a:lnTo>
                      <a:pt x="162" y="563"/>
                    </a:lnTo>
                    <a:lnTo>
                      <a:pt x="163" y="543"/>
                    </a:lnTo>
                    <a:lnTo>
                      <a:pt x="163" y="521"/>
                    </a:lnTo>
                    <a:lnTo>
                      <a:pt x="163" y="505"/>
                    </a:lnTo>
                    <a:lnTo>
                      <a:pt x="160" y="482"/>
                    </a:lnTo>
                    <a:lnTo>
                      <a:pt x="154" y="450"/>
                    </a:lnTo>
                    <a:lnTo>
                      <a:pt x="150" y="419"/>
                    </a:lnTo>
                    <a:lnTo>
                      <a:pt x="148" y="397"/>
                    </a:lnTo>
                    <a:lnTo>
                      <a:pt x="144" y="403"/>
                    </a:lnTo>
                    <a:lnTo>
                      <a:pt x="139" y="410"/>
                    </a:lnTo>
                    <a:lnTo>
                      <a:pt x="133" y="417"/>
                    </a:lnTo>
                    <a:lnTo>
                      <a:pt x="127" y="423"/>
                    </a:lnTo>
                    <a:lnTo>
                      <a:pt x="121" y="429"/>
                    </a:lnTo>
                    <a:lnTo>
                      <a:pt x="117" y="434"/>
                    </a:lnTo>
                    <a:lnTo>
                      <a:pt x="114" y="437"/>
                    </a:lnTo>
                    <a:lnTo>
                      <a:pt x="113" y="438"/>
                    </a:lnTo>
                    <a:lnTo>
                      <a:pt x="104" y="435"/>
                    </a:lnTo>
                    <a:lnTo>
                      <a:pt x="98" y="431"/>
                    </a:lnTo>
                    <a:lnTo>
                      <a:pt x="91" y="421"/>
                    </a:lnTo>
                    <a:lnTo>
                      <a:pt x="82" y="409"/>
                    </a:lnTo>
                    <a:lnTo>
                      <a:pt x="76" y="402"/>
                    </a:lnTo>
                    <a:lnTo>
                      <a:pt x="68" y="394"/>
                    </a:lnTo>
                    <a:lnTo>
                      <a:pt x="62" y="385"/>
                    </a:lnTo>
                    <a:lnTo>
                      <a:pt x="55" y="377"/>
                    </a:lnTo>
                    <a:lnTo>
                      <a:pt x="48" y="370"/>
                    </a:lnTo>
                    <a:lnTo>
                      <a:pt x="42" y="362"/>
                    </a:lnTo>
                    <a:lnTo>
                      <a:pt x="36" y="358"/>
                    </a:lnTo>
                    <a:lnTo>
                      <a:pt x="30" y="354"/>
                    </a:lnTo>
                    <a:lnTo>
                      <a:pt x="19" y="349"/>
                    </a:lnTo>
                    <a:lnTo>
                      <a:pt x="10" y="346"/>
                    </a:lnTo>
                    <a:lnTo>
                      <a:pt x="3" y="343"/>
                    </a:lnTo>
                    <a:lnTo>
                      <a:pt x="0" y="342"/>
                    </a:lnTo>
                    <a:lnTo>
                      <a:pt x="6" y="336"/>
                    </a:lnTo>
                    <a:lnTo>
                      <a:pt x="12" y="330"/>
                    </a:lnTo>
                    <a:lnTo>
                      <a:pt x="18" y="325"/>
                    </a:lnTo>
                    <a:lnTo>
                      <a:pt x="24" y="321"/>
                    </a:lnTo>
                    <a:lnTo>
                      <a:pt x="29" y="315"/>
                    </a:lnTo>
                    <a:lnTo>
                      <a:pt x="35" y="310"/>
                    </a:lnTo>
                    <a:lnTo>
                      <a:pt x="39" y="304"/>
                    </a:lnTo>
                    <a:lnTo>
                      <a:pt x="42" y="297"/>
                    </a:lnTo>
                    <a:lnTo>
                      <a:pt x="48" y="280"/>
                    </a:lnTo>
                    <a:lnTo>
                      <a:pt x="54" y="261"/>
                    </a:lnTo>
                    <a:lnTo>
                      <a:pt x="64" y="239"/>
                    </a:lnTo>
                    <a:lnTo>
                      <a:pt x="77" y="218"/>
                    </a:lnTo>
                    <a:lnTo>
                      <a:pt x="87" y="202"/>
                    </a:lnTo>
                    <a:lnTo>
                      <a:pt x="95" y="194"/>
                    </a:lnTo>
                    <a:lnTo>
                      <a:pt x="98" y="189"/>
                    </a:lnTo>
                    <a:lnTo>
                      <a:pt x="103" y="180"/>
                    </a:lnTo>
                    <a:close/>
                  </a:path>
                </a:pathLst>
              </a:custGeom>
              <a:solidFill>
                <a:srgbClr val="6460F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52" name="Google Shape;3152;p61"/>
              <p:cNvSpPr/>
              <p:nvPr/>
            </p:nvSpPr>
            <p:spPr>
              <a:xfrm>
                <a:off x="4936" y="2647"/>
                <a:ext cx="543" cy="541"/>
              </a:xfrm>
              <a:custGeom>
                <a:avLst/>
                <a:gdLst/>
                <a:ahLst/>
                <a:cxnLst/>
                <a:rect l="l" t="t" r="r" b="b"/>
                <a:pathLst>
                  <a:path w="543" h="520" extrusionOk="0">
                    <a:moveTo>
                      <a:pt x="0" y="272"/>
                    </a:moveTo>
                    <a:lnTo>
                      <a:pt x="1" y="268"/>
                    </a:lnTo>
                    <a:lnTo>
                      <a:pt x="4" y="261"/>
                    </a:lnTo>
                    <a:lnTo>
                      <a:pt x="8" y="251"/>
                    </a:lnTo>
                    <a:lnTo>
                      <a:pt x="13" y="240"/>
                    </a:lnTo>
                    <a:lnTo>
                      <a:pt x="19" y="229"/>
                    </a:lnTo>
                    <a:lnTo>
                      <a:pt x="25" y="219"/>
                    </a:lnTo>
                    <a:lnTo>
                      <a:pt x="31" y="208"/>
                    </a:lnTo>
                    <a:lnTo>
                      <a:pt x="36" y="198"/>
                    </a:lnTo>
                    <a:lnTo>
                      <a:pt x="41" y="188"/>
                    </a:lnTo>
                    <a:lnTo>
                      <a:pt x="48" y="174"/>
                    </a:lnTo>
                    <a:lnTo>
                      <a:pt x="55" y="159"/>
                    </a:lnTo>
                    <a:lnTo>
                      <a:pt x="64" y="141"/>
                    </a:lnTo>
                    <a:lnTo>
                      <a:pt x="73" y="124"/>
                    </a:lnTo>
                    <a:lnTo>
                      <a:pt x="82" y="106"/>
                    </a:lnTo>
                    <a:lnTo>
                      <a:pt x="93" y="90"/>
                    </a:lnTo>
                    <a:lnTo>
                      <a:pt x="103" y="74"/>
                    </a:lnTo>
                    <a:lnTo>
                      <a:pt x="112" y="60"/>
                    </a:lnTo>
                    <a:lnTo>
                      <a:pt x="121" y="47"/>
                    </a:lnTo>
                    <a:lnTo>
                      <a:pt x="128" y="35"/>
                    </a:lnTo>
                    <a:lnTo>
                      <a:pt x="135" y="24"/>
                    </a:lnTo>
                    <a:lnTo>
                      <a:pt x="141" y="14"/>
                    </a:lnTo>
                    <a:lnTo>
                      <a:pt x="147" y="7"/>
                    </a:lnTo>
                    <a:lnTo>
                      <a:pt x="152" y="2"/>
                    </a:lnTo>
                    <a:lnTo>
                      <a:pt x="155" y="0"/>
                    </a:lnTo>
                    <a:lnTo>
                      <a:pt x="160" y="0"/>
                    </a:lnTo>
                    <a:lnTo>
                      <a:pt x="166" y="0"/>
                    </a:lnTo>
                    <a:lnTo>
                      <a:pt x="173" y="1"/>
                    </a:lnTo>
                    <a:lnTo>
                      <a:pt x="182" y="2"/>
                    </a:lnTo>
                    <a:lnTo>
                      <a:pt x="190" y="5"/>
                    </a:lnTo>
                    <a:lnTo>
                      <a:pt x="198" y="7"/>
                    </a:lnTo>
                    <a:lnTo>
                      <a:pt x="205" y="11"/>
                    </a:lnTo>
                    <a:lnTo>
                      <a:pt x="213" y="14"/>
                    </a:lnTo>
                    <a:lnTo>
                      <a:pt x="219" y="17"/>
                    </a:lnTo>
                    <a:lnTo>
                      <a:pt x="223" y="18"/>
                    </a:lnTo>
                    <a:lnTo>
                      <a:pt x="227" y="19"/>
                    </a:lnTo>
                    <a:lnTo>
                      <a:pt x="232" y="19"/>
                    </a:lnTo>
                    <a:lnTo>
                      <a:pt x="236" y="20"/>
                    </a:lnTo>
                    <a:lnTo>
                      <a:pt x="241" y="23"/>
                    </a:lnTo>
                    <a:lnTo>
                      <a:pt x="247" y="26"/>
                    </a:lnTo>
                    <a:lnTo>
                      <a:pt x="256" y="34"/>
                    </a:lnTo>
                    <a:lnTo>
                      <a:pt x="262" y="38"/>
                    </a:lnTo>
                    <a:lnTo>
                      <a:pt x="270" y="44"/>
                    </a:lnTo>
                    <a:lnTo>
                      <a:pt x="281" y="51"/>
                    </a:lnTo>
                    <a:lnTo>
                      <a:pt x="293" y="59"/>
                    </a:lnTo>
                    <a:lnTo>
                      <a:pt x="306" y="68"/>
                    </a:lnTo>
                    <a:lnTo>
                      <a:pt x="321" y="78"/>
                    </a:lnTo>
                    <a:lnTo>
                      <a:pt x="338" y="87"/>
                    </a:lnTo>
                    <a:lnTo>
                      <a:pt x="355" y="97"/>
                    </a:lnTo>
                    <a:lnTo>
                      <a:pt x="373" y="108"/>
                    </a:lnTo>
                    <a:lnTo>
                      <a:pt x="389" y="120"/>
                    </a:lnTo>
                    <a:lnTo>
                      <a:pt x="407" y="130"/>
                    </a:lnTo>
                    <a:lnTo>
                      <a:pt x="424" y="141"/>
                    </a:lnTo>
                    <a:lnTo>
                      <a:pt x="441" y="152"/>
                    </a:lnTo>
                    <a:lnTo>
                      <a:pt x="456" y="163"/>
                    </a:lnTo>
                    <a:lnTo>
                      <a:pt x="471" y="173"/>
                    </a:lnTo>
                    <a:lnTo>
                      <a:pt x="483" y="183"/>
                    </a:lnTo>
                    <a:lnTo>
                      <a:pt x="503" y="201"/>
                    </a:lnTo>
                    <a:lnTo>
                      <a:pt x="518" y="216"/>
                    </a:lnTo>
                    <a:lnTo>
                      <a:pt x="530" y="228"/>
                    </a:lnTo>
                    <a:lnTo>
                      <a:pt x="538" y="238"/>
                    </a:lnTo>
                    <a:lnTo>
                      <a:pt x="542" y="246"/>
                    </a:lnTo>
                    <a:lnTo>
                      <a:pt x="543" y="255"/>
                    </a:lnTo>
                    <a:lnTo>
                      <a:pt x="543" y="263"/>
                    </a:lnTo>
                    <a:lnTo>
                      <a:pt x="542" y="272"/>
                    </a:lnTo>
                    <a:lnTo>
                      <a:pt x="540" y="283"/>
                    </a:lnTo>
                    <a:lnTo>
                      <a:pt x="534" y="294"/>
                    </a:lnTo>
                    <a:lnTo>
                      <a:pt x="528" y="306"/>
                    </a:lnTo>
                    <a:lnTo>
                      <a:pt x="521" y="319"/>
                    </a:lnTo>
                    <a:lnTo>
                      <a:pt x="512" y="333"/>
                    </a:lnTo>
                    <a:lnTo>
                      <a:pt x="504" y="347"/>
                    </a:lnTo>
                    <a:lnTo>
                      <a:pt x="497" y="361"/>
                    </a:lnTo>
                    <a:lnTo>
                      <a:pt x="490" y="375"/>
                    </a:lnTo>
                    <a:lnTo>
                      <a:pt x="481" y="392"/>
                    </a:lnTo>
                    <a:lnTo>
                      <a:pt x="472" y="411"/>
                    </a:lnTo>
                    <a:lnTo>
                      <a:pt x="460" y="431"/>
                    </a:lnTo>
                    <a:lnTo>
                      <a:pt x="447" y="452"/>
                    </a:lnTo>
                    <a:lnTo>
                      <a:pt x="435" y="471"/>
                    </a:lnTo>
                    <a:lnTo>
                      <a:pt x="423" y="488"/>
                    </a:lnTo>
                    <a:lnTo>
                      <a:pt x="413" y="499"/>
                    </a:lnTo>
                    <a:lnTo>
                      <a:pt x="406" y="507"/>
                    </a:lnTo>
                    <a:lnTo>
                      <a:pt x="401" y="510"/>
                    </a:lnTo>
                    <a:lnTo>
                      <a:pt x="397" y="514"/>
                    </a:lnTo>
                    <a:lnTo>
                      <a:pt x="393" y="516"/>
                    </a:lnTo>
                    <a:lnTo>
                      <a:pt x="388" y="519"/>
                    </a:lnTo>
                    <a:lnTo>
                      <a:pt x="385" y="520"/>
                    </a:lnTo>
                    <a:lnTo>
                      <a:pt x="379" y="520"/>
                    </a:lnTo>
                    <a:lnTo>
                      <a:pt x="373" y="519"/>
                    </a:lnTo>
                    <a:lnTo>
                      <a:pt x="365" y="516"/>
                    </a:lnTo>
                    <a:lnTo>
                      <a:pt x="356" y="511"/>
                    </a:lnTo>
                    <a:lnTo>
                      <a:pt x="345" y="504"/>
                    </a:lnTo>
                    <a:lnTo>
                      <a:pt x="333" y="496"/>
                    </a:lnTo>
                    <a:lnTo>
                      <a:pt x="319" y="485"/>
                    </a:lnTo>
                    <a:lnTo>
                      <a:pt x="303" y="474"/>
                    </a:lnTo>
                    <a:lnTo>
                      <a:pt x="287" y="464"/>
                    </a:lnTo>
                    <a:lnTo>
                      <a:pt x="269" y="453"/>
                    </a:lnTo>
                    <a:lnTo>
                      <a:pt x="251" y="442"/>
                    </a:lnTo>
                    <a:lnTo>
                      <a:pt x="240" y="436"/>
                    </a:lnTo>
                    <a:lnTo>
                      <a:pt x="228" y="429"/>
                    </a:lnTo>
                    <a:lnTo>
                      <a:pt x="215" y="422"/>
                    </a:lnTo>
                    <a:lnTo>
                      <a:pt x="201" y="412"/>
                    </a:lnTo>
                    <a:lnTo>
                      <a:pt x="186" y="403"/>
                    </a:lnTo>
                    <a:lnTo>
                      <a:pt x="170" y="393"/>
                    </a:lnTo>
                    <a:lnTo>
                      <a:pt x="154" y="382"/>
                    </a:lnTo>
                    <a:lnTo>
                      <a:pt x="139" y="373"/>
                    </a:lnTo>
                    <a:lnTo>
                      <a:pt x="123" y="362"/>
                    </a:lnTo>
                    <a:lnTo>
                      <a:pt x="107" y="353"/>
                    </a:lnTo>
                    <a:lnTo>
                      <a:pt x="93" y="344"/>
                    </a:lnTo>
                    <a:lnTo>
                      <a:pt x="80" y="336"/>
                    </a:lnTo>
                    <a:lnTo>
                      <a:pt x="69" y="327"/>
                    </a:lnTo>
                    <a:lnTo>
                      <a:pt x="58" y="321"/>
                    </a:lnTo>
                    <a:lnTo>
                      <a:pt x="51" y="317"/>
                    </a:lnTo>
                    <a:lnTo>
                      <a:pt x="45" y="313"/>
                    </a:lnTo>
                    <a:lnTo>
                      <a:pt x="37" y="307"/>
                    </a:lnTo>
                    <a:lnTo>
                      <a:pt x="29" y="301"/>
                    </a:lnTo>
                    <a:lnTo>
                      <a:pt x="20" y="294"/>
                    </a:lnTo>
                    <a:lnTo>
                      <a:pt x="14" y="287"/>
                    </a:lnTo>
                    <a:lnTo>
                      <a:pt x="8" y="282"/>
                    </a:lnTo>
                    <a:lnTo>
                      <a:pt x="4" y="277"/>
                    </a:lnTo>
                    <a:lnTo>
                      <a:pt x="1" y="274"/>
                    </a:lnTo>
                    <a:lnTo>
                      <a:pt x="0" y="272"/>
                    </a:lnTo>
                    <a:close/>
                  </a:path>
                </a:pathLst>
              </a:custGeom>
              <a:solidFill>
                <a:srgbClr val="994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53" name="Google Shape;3153;p61"/>
              <p:cNvSpPr/>
              <p:nvPr/>
            </p:nvSpPr>
            <p:spPr>
              <a:xfrm>
                <a:off x="4061" y="2259"/>
                <a:ext cx="180" cy="235"/>
              </a:xfrm>
              <a:custGeom>
                <a:avLst/>
                <a:gdLst/>
                <a:ahLst/>
                <a:cxnLst/>
                <a:rect l="l" t="t" r="r" b="b"/>
                <a:pathLst>
                  <a:path w="180" h="226" extrusionOk="0">
                    <a:moveTo>
                      <a:pt x="12" y="139"/>
                    </a:moveTo>
                    <a:lnTo>
                      <a:pt x="10" y="129"/>
                    </a:lnTo>
                    <a:lnTo>
                      <a:pt x="6" y="117"/>
                    </a:lnTo>
                    <a:lnTo>
                      <a:pt x="3" y="105"/>
                    </a:lnTo>
                    <a:lnTo>
                      <a:pt x="0" y="101"/>
                    </a:lnTo>
                    <a:lnTo>
                      <a:pt x="17" y="65"/>
                    </a:lnTo>
                    <a:lnTo>
                      <a:pt x="10" y="46"/>
                    </a:lnTo>
                    <a:lnTo>
                      <a:pt x="36" y="10"/>
                    </a:lnTo>
                    <a:lnTo>
                      <a:pt x="72" y="0"/>
                    </a:lnTo>
                    <a:lnTo>
                      <a:pt x="180" y="24"/>
                    </a:lnTo>
                    <a:lnTo>
                      <a:pt x="153" y="153"/>
                    </a:lnTo>
                    <a:lnTo>
                      <a:pt x="98" y="160"/>
                    </a:lnTo>
                    <a:lnTo>
                      <a:pt x="125" y="213"/>
                    </a:lnTo>
                    <a:lnTo>
                      <a:pt x="112" y="226"/>
                    </a:lnTo>
                    <a:lnTo>
                      <a:pt x="107" y="224"/>
                    </a:lnTo>
                    <a:lnTo>
                      <a:pt x="101" y="223"/>
                    </a:lnTo>
                    <a:lnTo>
                      <a:pt x="95" y="221"/>
                    </a:lnTo>
                    <a:lnTo>
                      <a:pt x="89" y="220"/>
                    </a:lnTo>
                    <a:lnTo>
                      <a:pt x="82" y="219"/>
                    </a:lnTo>
                    <a:lnTo>
                      <a:pt x="75" y="217"/>
                    </a:lnTo>
                    <a:lnTo>
                      <a:pt x="67" y="213"/>
                    </a:lnTo>
                    <a:lnTo>
                      <a:pt x="59" y="208"/>
                    </a:lnTo>
                    <a:lnTo>
                      <a:pt x="51" y="202"/>
                    </a:lnTo>
                    <a:lnTo>
                      <a:pt x="43" y="195"/>
                    </a:lnTo>
                    <a:lnTo>
                      <a:pt x="36" y="187"/>
                    </a:lnTo>
                    <a:lnTo>
                      <a:pt x="30" y="178"/>
                    </a:lnTo>
                    <a:lnTo>
                      <a:pt x="26" y="171"/>
                    </a:lnTo>
                    <a:lnTo>
                      <a:pt x="22" y="166"/>
                    </a:lnTo>
                    <a:lnTo>
                      <a:pt x="21" y="162"/>
                    </a:lnTo>
                    <a:lnTo>
                      <a:pt x="20" y="160"/>
                    </a:lnTo>
                    <a:lnTo>
                      <a:pt x="12" y="139"/>
                    </a:lnTo>
                    <a:close/>
                  </a:path>
                </a:pathLst>
              </a:custGeom>
              <a:solidFill>
                <a:srgbClr val="7F99B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54" name="Google Shape;3154;p61"/>
              <p:cNvSpPr/>
              <p:nvPr/>
            </p:nvSpPr>
            <p:spPr>
              <a:xfrm>
                <a:off x="3782" y="2598"/>
                <a:ext cx="170" cy="113"/>
              </a:xfrm>
              <a:custGeom>
                <a:avLst/>
                <a:gdLst/>
                <a:ahLst/>
                <a:cxnLst/>
                <a:rect l="l" t="t" r="r" b="b"/>
                <a:pathLst>
                  <a:path w="170" h="109" extrusionOk="0">
                    <a:moveTo>
                      <a:pt x="0" y="28"/>
                    </a:moveTo>
                    <a:lnTo>
                      <a:pt x="0" y="18"/>
                    </a:lnTo>
                    <a:lnTo>
                      <a:pt x="2" y="11"/>
                    </a:lnTo>
                    <a:lnTo>
                      <a:pt x="5" y="9"/>
                    </a:lnTo>
                    <a:lnTo>
                      <a:pt x="9" y="6"/>
                    </a:lnTo>
                    <a:lnTo>
                      <a:pt x="14" y="6"/>
                    </a:lnTo>
                    <a:lnTo>
                      <a:pt x="20" y="6"/>
                    </a:lnTo>
                    <a:lnTo>
                      <a:pt x="26" y="8"/>
                    </a:lnTo>
                    <a:lnTo>
                      <a:pt x="33" y="6"/>
                    </a:lnTo>
                    <a:lnTo>
                      <a:pt x="38" y="5"/>
                    </a:lnTo>
                    <a:lnTo>
                      <a:pt x="43" y="3"/>
                    </a:lnTo>
                    <a:lnTo>
                      <a:pt x="49" y="2"/>
                    </a:lnTo>
                    <a:lnTo>
                      <a:pt x="56" y="2"/>
                    </a:lnTo>
                    <a:lnTo>
                      <a:pt x="62" y="0"/>
                    </a:lnTo>
                    <a:lnTo>
                      <a:pt x="69" y="0"/>
                    </a:lnTo>
                    <a:lnTo>
                      <a:pt x="75" y="0"/>
                    </a:lnTo>
                    <a:lnTo>
                      <a:pt x="81" y="2"/>
                    </a:lnTo>
                    <a:lnTo>
                      <a:pt x="87" y="3"/>
                    </a:lnTo>
                    <a:lnTo>
                      <a:pt x="93" y="3"/>
                    </a:lnTo>
                    <a:lnTo>
                      <a:pt x="100" y="4"/>
                    </a:lnTo>
                    <a:lnTo>
                      <a:pt x="107" y="5"/>
                    </a:lnTo>
                    <a:lnTo>
                      <a:pt x="115" y="6"/>
                    </a:lnTo>
                    <a:lnTo>
                      <a:pt x="122" y="6"/>
                    </a:lnTo>
                    <a:lnTo>
                      <a:pt x="128" y="8"/>
                    </a:lnTo>
                    <a:lnTo>
                      <a:pt x="134" y="9"/>
                    </a:lnTo>
                    <a:lnTo>
                      <a:pt x="144" y="14"/>
                    </a:lnTo>
                    <a:lnTo>
                      <a:pt x="155" y="22"/>
                    </a:lnTo>
                    <a:lnTo>
                      <a:pt x="162" y="32"/>
                    </a:lnTo>
                    <a:lnTo>
                      <a:pt x="167" y="40"/>
                    </a:lnTo>
                    <a:lnTo>
                      <a:pt x="168" y="52"/>
                    </a:lnTo>
                    <a:lnTo>
                      <a:pt x="170" y="70"/>
                    </a:lnTo>
                    <a:lnTo>
                      <a:pt x="170" y="85"/>
                    </a:lnTo>
                    <a:lnTo>
                      <a:pt x="170" y="92"/>
                    </a:lnTo>
                    <a:lnTo>
                      <a:pt x="141" y="109"/>
                    </a:lnTo>
                    <a:lnTo>
                      <a:pt x="141" y="98"/>
                    </a:lnTo>
                    <a:lnTo>
                      <a:pt x="142" y="91"/>
                    </a:lnTo>
                    <a:lnTo>
                      <a:pt x="142" y="84"/>
                    </a:lnTo>
                    <a:lnTo>
                      <a:pt x="140" y="73"/>
                    </a:lnTo>
                    <a:lnTo>
                      <a:pt x="137" y="67"/>
                    </a:lnTo>
                    <a:lnTo>
                      <a:pt x="135" y="63"/>
                    </a:lnTo>
                    <a:lnTo>
                      <a:pt x="131" y="59"/>
                    </a:lnTo>
                    <a:lnTo>
                      <a:pt x="127" y="57"/>
                    </a:lnTo>
                    <a:lnTo>
                      <a:pt x="122" y="55"/>
                    </a:lnTo>
                    <a:lnTo>
                      <a:pt x="117" y="54"/>
                    </a:lnTo>
                    <a:lnTo>
                      <a:pt x="110" y="53"/>
                    </a:lnTo>
                    <a:lnTo>
                      <a:pt x="103" y="52"/>
                    </a:lnTo>
                    <a:lnTo>
                      <a:pt x="94" y="49"/>
                    </a:lnTo>
                    <a:lnTo>
                      <a:pt x="85" y="47"/>
                    </a:lnTo>
                    <a:lnTo>
                      <a:pt x="74" y="45"/>
                    </a:lnTo>
                    <a:lnTo>
                      <a:pt x="64" y="42"/>
                    </a:lnTo>
                    <a:lnTo>
                      <a:pt x="55" y="41"/>
                    </a:lnTo>
                    <a:lnTo>
                      <a:pt x="47" y="39"/>
                    </a:lnTo>
                    <a:lnTo>
                      <a:pt x="39" y="38"/>
                    </a:lnTo>
                    <a:lnTo>
                      <a:pt x="36" y="38"/>
                    </a:lnTo>
                    <a:lnTo>
                      <a:pt x="32" y="38"/>
                    </a:lnTo>
                    <a:lnTo>
                      <a:pt x="27" y="36"/>
                    </a:lnTo>
                    <a:lnTo>
                      <a:pt x="21" y="34"/>
                    </a:lnTo>
                    <a:lnTo>
                      <a:pt x="15" y="33"/>
                    </a:lnTo>
                    <a:lnTo>
                      <a:pt x="9" y="32"/>
                    </a:lnTo>
                    <a:lnTo>
                      <a:pt x="5" y="29"/>
                    </a:lnTo>
                    <a:lnTo>
                      <a:pt x="1" y="28"/>
                    </a:lnTo>
                    <a:lnTo>
                      <a:pt x="0" y="28"/>
                    </a:lnTo>
                    <a:close/>
                  </a:path>
                </a:pathLst>
              </a:custGeom>
              <a:solidFill>
                <a:srgbClr val="1933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55" name="Google Shape;3155;p61"/>
              <p:cNvSpPr/>
              <p:nvPr/>
            </p:nvSpPr>
            <p:spPr>
              <a:xfrm>
                <a:off x="3824" y="2945"/>
                <a:ext cx="89" cy="463"/>
              </a:xfrm>
              <a:custGeom>
                <a:avLst/>
                <a:gdLst/>
                <a:ahLst/>
                <a:cxnLst/>
                <a:rect l="l" t="t" r="r" b="b"/>
                <a:pathLst>
                  <a:path w="89" h="445" extrusionOk="0">
                    <a:moveTo>
                      <a:pt x="30" y="325"/>
                    </a:moveTo>
                    <a:lnTo>
                      <a:pt x="25" y="298"/>
                    </a:lnTo>
                    <a:lnTo>
                      <a:pt x="20" y="255"/>
                    </a:lnTo>
                    <a:lnTo>
                      <a:pt x="14" y="203"/>
                    </a:lnTo>
                    <a:lnTo>
                      <a:pt x="8" y="147"/>
                    </a:lnTo>
                    <a:lnTo>
                      <a:pt x="3" y="92"/>
                    </a:lnTo>
                    <a:lnTo>
                      <a:pt x="1" y="45"/>
                    </a:lnTo>
                    <a:lnTo>
                      <a:pt x="0" y="14"/>
                    </a:lnTo>
                    <a:lnTo>
                      <a:pt x="1" y="2"/>
                    </a:lnTo>
                    <a:lnTo>
                      <a:pt x="13" y="3"/>
                    </a:lnTo>
                    <a:lnTo>
                      <a:pt x="24" y="2"/>
                    </a:lnTo>
                    <a:lnTo>
                      <a:pt x="32" y="1"/>
                    </a:lnTo>
                    <a:lnTo>
                      <a:pt x="34" y="0"/>
                    </a:lnTo>
                    <a:lnTo>
                      <a:pt x="37" y="48"/>
                    </a:lnTo>
                    <a:lnTo>
                      <a:pt x="44" y="107"/>
                    </a:lnTo>
                    <a:lnTo>
                      <a:pt x="51" y="166"/>
                    </a:lnTo>
                    <a:lnTo>
                      <a:pt x="57" y="209"/>
                    </a:lnTo>
                    <a:lnTo>
                      <a:pt x="63" y="251"/>
                    </a:lnTo>
                    <a:lnTo>
                      <a:pt x="70" y="303"/>
                    </a:lnTo>
                    <a:lnTo>
                      <a:pt x="76" y="351"/>
                    </a:lnTo>
                    <a:lnTo>
                      <a:pt x="80" y="377"/>
                    </a:lnTo>
                    <a:lnTo>
                      <a:pt x="82" y="388"/>
                    </a:lnTo>
                    <a:lnTo>
                      <a:pt x="86" y="399"/>
                    </a:lnTo>
                    <a:lnTo>
                      <a:pt x="88" y="407"/>
                    </a:lnTo>
                    <a:lnTo>
                      <a:pt x="89" y="411"/>
                    </a:lnTo>
                    <a:lnTo>
                      <a:pt x="63" y="445"/>
                    </a:lnTo>
                    <a:lnTo>
                      <a:pt x="52" y="433"/>
                    </a:lnTo>
                    <a:lnTo>
                      <a:pt x="44" y="417"/>
                    </a:lnTo>
                    <a:lnTo>
                      <a:pt x="37" y="398"/>
                    </a:lnTo>
                    <a:lnTo>
                      <a:pt x="32" y="377"/>
                    </a:lnTo>
                    <a:lnTo>
                      <a:pt x="30" y="357"/>
                    </a:lnTo>
                    <a:lnTo>
                      <a:pt x="30" y="340"/>
                    </a:lnTo>
                    <a:lnTo>
                      <a:pt x="30" y="328"/>
                    </a:lnTo>
                    <a:lnTo>
                      <a:pt x="30" y="325"/>
                    </a:lnTo>
                    <a:close/>
                  </a:path>
                </a:pathLst>
              </a:custGeom>
              <a:solidFill>
                <a:srgbClr val="1933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56" name="Google Shape;3156;p61"/>
              <p:cNvSpPr/>
              <p:nvPr/>
            </p:nvSpPr>
            <p:spPr>
              <a:xfrm>
                <a:off x="3799" y="2697"/>
                <a:ext cx="169" cy="245"/>
              </a:xfrm>
              <a:custGeom>
                <a:avLst/>
                <a:gdLst/>
                <a:ahLst/>
                <a:cxnLst/>
                <a:rect l="l" t="t" r="r" b="b"/>
                <a:pathLst>
                  <a:path w="169" h="236" extrusionOk="0">
                    <a:moveTo>
                      <a:pt x="0" y="50"/>
                    </a:moveTo>
                    <a:lnTo>
                      <a:pt x="6" y="52"/>
                    </a:lnTo>
                    <a:lnTo>
                      <a:pt x="15" y="54"/>
                    </a:lnTo>
                    <a:lnTo>
                      <a:pt x="25" y="55"/>
                    </a:lnTo>
                    <a:lnTo>
                      <a:pt x="35" y="55"/>
                    </a:lnTo>
                    <a:lnTo>
                      <a:pt x="46" y="54"/>
                    </a:lnTo>
                    <a:lnTo>
                      <a:pt x="56" y="50"/>
                    </a:lnTo>
                    <a:lnTo>
                      <a:pt x="65" y="46"/>
                    </a:lnTo>
                    <a:lnTo>
                      <a:pt x="74" y="40"/>
                    </a:lnTo>
                    <a:lnTo>
                      <a:pt x="82" y="33"/>
                    </a:lnTo>
                    <a:lnTo>
                      <a:pt x="93" y="26"/>
                    </a:lnTo>
                    <a:lnTo>
                      <a:pt x="105" y="20"/>
                    </a:lnTo>
                    <a:lnTo>
                      <a:pt x="117" y="13"/>
                    </a:lnTo>
                    <a:lnTo>
                      <a:pt x="127" y="8"/>
                    </a:lnTo>
                    <a:lnTo>
                      <a:pt x="137" y="3"/>
                    </a:lnTo>
                    <a:lnTo>
                      <a:pt x="143" y="1"/>
                    </a:lnTo>
                    <a:lnTo>
                      <a:pt x="145" y="0"/>
                    </a:lnTo>
                    <a:lnTo>
                      <a:pt x="155" y="9"/>
                    </a:lnTo>
                    <a:lnTo>
                      <a:pt x="156" y="12"/>
                    </a:lnTo>
                    <a:lnTo>
                      <a:pt x="157" y="20"/>
                    </a:lnTo>
                    <a:lnTo>
                      <a:pt x="160" y="38"/>
                    </a:lnTo>
                    <a:lnTo>
                      <a:pt x="162" y="67"/>
                    </a:lnTo>
                    <a:lnTo>
                      <a:pt x="164" y="101"/>
                    </a:lnTo>
                    <a:lnTo>
                      <a:pt x="167" y="130"/>
                    </a:lnTo>
                    <a:lnTo>
                      <a:pt x="168" y="150"/>
                    </a:lnTo>
                    <a:lnTo>
                      <a:pt x="169" y="158"/>
                    </a:lnTo>
                    <a:lnTo>
                      <a:pt x="169" y="155"/>
                    </a:lnTo>
                    <a:lnTo>
                      <a:pt x="168" y="152"/>
                    </a:lnTo>
                    <a:lnTo>
                      <a:pt x="164" y="153"/>
                    </a:lnTo>
                    <a:lnTo>
                      <a:pt x="155" y="165"/>
                    </a:lnTo>
                    <a:lnTo>
                      <a:pt x="147" y="174"/>
                    </a:lnTo>
                    <a:lnTo>
                      <a:pt x="137" y="185"/>
                    </a:lnTo>
                    <a:lnTo>
                      <a:pt x="124" y="196"/>
                    </a:lnTo>
                    <a:lnTo>
                      <a:pt x="112" y="207"/>
                    </a:lnTo>
                    <a:lnTo>
                      <a:pt x="99" y="216"/>
                    </a:lnTo>
                    <a:lnTo>
                      <a:pt x="88" y="223"/>
                    </a:lnTo>
                    <a:lnTo>
                      <a:pt x="80" y="229"/>
                    </a:lnTo>
                    <a:lnTo>
                      <a:pt x="74" y="232"/>
                    </a:lnTo>
                    <a:lnTo>
                      <a:pt x="69" y="233"/>
                    </a:lnTo>
                    <a:lnTo>
                      <a:pt x="61" y="233"/>
                    </a:lnTo>
                    <a:lnTo>
                      <a:pt x="52" y="234"/>
                    </a:lnTo>
                    <a:lnTo>
                      <a:pt x="43" y="235"/>
                    </a:lnTo>
                    <a:lnTo>
                      <a:pt x="33" y="235"/>
                    </a:lnTo>
                    <a:lnTo>
                      <a:pt x="26" y="236"/>
                    </a:lnTo>
                    <a:lnTo>
                      <a:pt x="21" y="236"/>
                    </a:lnTo>
                    <a:lnTo>
                      <a:pt x="19" y="236"/>
                    </a:lnTo>
                    <a:lnTo>
                      <a:pt x="7" y="184"/>
                    </a:lnTo>
                    <a:lnTo>
                      <a:pt x="0"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57" name="Google Shape;3157;p61"/>
              <p:cNvSpPr/>
              <p:nvPr/>
            </p:nvSpPr>
            <p:spPr>
              <a:xfrm>
                <a:off x="4697" y="3668"/>
                <a:ext cx="213" cy="113"/>
              </a:xfrm>
              <a:custGeom>
                <a:avLst/>
                <a:gdLst/>
                <a:ahLst/>
                <a:cxnLst/>
                <a:rect l="l" t="t" r="r" b="b"/>
                <a:pathLst>
                  <a:path w="213" h="109" extrusionOk="0">
                    <a:moveTo>
                      <a:pt x="62" y="108"/>
                    </a:moveTo>
                    <a:lnTo>
                      <a:pt x="63" y="108"/>
                    </a:lnTo>
                    <a:lnTo>
                      <a:pt x="66" y="108"/>
                    </a:lnTo>
                    <a:lnTo>
                      <a:pt x="69" y="109"/>
                    </a:lnTo>
                    <a:lnTo>
                      <a:pt x="74" y="109"/>
                    </a:lnTo>
                    <a:lnTo>
                      <a:pt x="80" y="109"/>
                    </a:lnTo>
                    <a:lnTo>
                      <a:pt x="87" y="109"/>
                    </a:lnTo>
                    <a:lnTo>
                      <a:pt x="96" y="109"/>
                    </a:lnTo>
                    <a:lnTo>
                      <a:pt x="105" y="108"/>
                    </a:lnTo>
                    <a:lnTo>
                      <a:pt x="115" y="106"/>
                    </a:lnTo>
                    <a:lnTo>
                      <a:pt x="122" y="106"/>
                    </a:lnTo>
                    <a:lnTo>
                      <a:pt x="128" y="106"/>
                    </a:lnTo>
                    <a:lnTo>
                      <a:pt x="134" y="105"/>
                    </a:lnTo>
                    <a:lnTo>
                      <a:pt x="139" y="104"/>
                    </a:lnTo>
                    <a:lnTo>
                      <a:pt x="143" y="102"/>
                    </a:lnTo>
                    <a:lnTo>
                      <a:pt x="148" y="99"/>
                    </a:lnTo>
                    <a:lnTo>
                      <a:pt x="153" y="96"/>
                    </a:lnTo>
                    <a:lnTo>
                      <a:pt x="161" y="85"/>
                    </a:lnTo>
                    <a:lnTo>
                      <a:pt x="166" y="74"/>
                    </a:lnTo>
                    <a:lnTo>
                      <a:pt x="167" y="66"/>
                    </a:lnTo>
                    <a:lnTo>
                      <a:pt x="167" y="62"/>
                    </a:lnTo>
                    <a:lnTo>
                      <a:pt x="176" y="63"/>
                    </a:lnTo>
                    <a:lnTo>
                      <a:pt x="183" y="63"/>
                    </a:lnTo>
                    <a:lnTo>
                      <a:pt x="189" y="65"/>
                    </a:lnTo>
                    <a:lnTo>
                      <a:pt x="196" y="62"/>
                    </a:lnTo>
                    <a:lnTo>
                      <a:pt x="203" y="59"/>
                    </a:lnTo>
                    <a:lnTo>
                      <a:pt x="209" y="56"/>
                    </a:lnTo>
                    <a:lnTo>
                      <a:pt x="211" y="53"/>
                    </a:lnTo>
                    <a:lnTo>
                      <a:pt x="213" y="48"/>
                    </a:lnTo>
                    <a:lnTo>
                      <a:pt x="213" y="42"/>
                    </a:lnTo>
                    <a:lnTo>
                      <a:pt x="211" y="37"/>
                    </a:lnTo>
                    <a:lnTo>
                      <a:pt x="209" y="31"/>
                    </a:lnTo>
                    <a:lnTo>
                      <a:pt x="203" y="26"/>
                    </a:lnTo>
                    <a:lnTo>
                      <a:pt x="200" y="24"/>
                    </a:lnTo>
                    <a:lnTo>
                      <a:pt x="195" y="20"/>
                    </a:lnTo>
                    <a:lnTo>
                      <a:pt x="190" y="16"/>
                    </a:lnTo>
                    <a:lnTo>
                      <a:pt x="184" y="11"/>
                    </a:lnTo>
                    <a:lnTo>
                      <a:pt x="179" y="6"/>
                    </a:lnTo>
                    <a:lnTo>
                      <a:pt x="174" y="3"/>
                    </a:lnTo>
                    <a:lnTo>
                      <a:pt x="171" y="0"/>
                    </a:lnTo>
                    <a:lnTo>
                      <a:pt x="167" y="0"/>
                    </a:lnTo>
                    <a:lnTo>
                      <a:pt x="164" y="1"/>
                    </a:lnTo>
                    <a:lnTo>
                      <a:pt x="157" y="4"/>
                    </a:lnTo>
                    <a:lnTo>
                      <a:pt x="149" y="6"/>
                    </a:lnTo>
                    <a:lnTo>
                      <a:pt x="141" y="8"/>
                    </a:lnTo>
                    <a:lnTo>
                      <a:pt x="133" y="12"/>
                    </a:lnTo>
                    <a:lnTo>
                      <a:pt x="125" y="14"/>
                    </a:lnTo>
                    <a:lnTo>
                      <a:pt x="118" y="17"/>
                    </a:lnTo>
                    <a:lnTo>
                      <a:pt x="115" y="19"/>
                    </a:lnTo>
                    <a:lnTo>
                      <a:pt x="111" y="22"/>
                    </a:lnTo>
                    <a:lnTo>
                      <a:pt x="105" y="24"/>
                    </a:lnTo>
                    <a:lnTo>
                      <a:pt x="98" y="28"/>
                    </a:lnTo>
                    <a:lnTo>
                      <a:pt x="90" y="31"/>
                    </a:lnTo>
                    <a:lnTo>
                      <a:pt x="81" y="36"/>
                    </a:lnTo>
                    <a:lnTo>
                      <a:pt x="74" y="40"/>
                    </a:lnTo>
                    <a:lnTo>
                      <a:pt x="68" y="44"/>
                    </a:lnTo>
                    <a:lnTo>
                      <a:pt x="65" y="48"/>
                    </a:lnTo>
                    <a:lnTo>
                      <a:pt x="60" y="53"/>
                    </a:lnTo>
                    <a:lnTo>
                      <a:pt x="53" y="60"/>
                    </a:lnTo>
                    <a:lnTo>
                      <a:pt x="43" y="67"/>
                    </a:lnTo>
                    <a:lnTo>
                      <a:pt x="33" y="77"/>
                    </a:lnTo>
                    <a:lnTo>
                      <a:pt x="23" y="85"/>
                    </a:lnTo>
                    <a:lnTo>
                      <a:pt x="13" y="92"/>
                    </a:lnTo>
                    <a:lnTo>
                      <a:pt x="5" y="99"/>
                    </a:lnTo>
                    <a:lnTo>
                      <a:pt x="0" y="103"/>
                    </a:lnTo>
                    <a:lnTo>
                      <a:pt x="62" y="108"/>
                    </a:lnTo>
                    <a:close/>
                  </a:path>
                </a:pathLst>
              </a:custGeom>
              <a:solidFill>
                <a:srgbClr val="7F2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58" name="Google Shape;3158;p61"/>
              <p:cNvSpPr/>
              <p:nvPr/>
            </p:nvSpPr>
            <p:spPr>
              <a:xfrm>
                <a:off x="3892" y="3075"/>
                <a:ext cx="981" cy="740"/>
              </a:xfrm>
              <a:custGeom>
                <a:avLst/>
                <a:gdLst/>
                <a:ahLst/>
                <a:cxnLst/>
                <a:rect l="l" t="t" r="r" b="b"/>
                <a:pathLst>
                  <a:path w="981" h="711" extrusionOk="0">
                    <a:moveTo>
                      <a:pt x="234" y="95"/>
                    </a:moveTo>
                    <a:lnTo>
                      <a:pt x="250" y="95"/>
                    </a:lnTo>
                    <a:lnTo>
                      <a:pt x="270" y="93"/>
                    </a:lnTo>
                    <a:lnTo>
                      <a:pt x="293" y="92"/>
                    </a:lnTo>
                    <a:lnTo>
                      <a:pt x="318" y="91"/>
                    </a:lnTo>
                    <a:lnTo>
                      <a:pt x="341" y="90"/>
                    </a:lnTo>
                    <a:lnTo>
                      <a:pt x="363" y="90"/>
                    </a:lnTo>
                    <a:lnTo>
                      <a:pt x="380" y="90"/>
                    </a:lnTo>
                    <a:lnTo>
                      <a:pt x="392" y="90"/>
                    </a:lnTo>
                    <a:lnTo>
                      <a:pt x="401" y="90"/>
                    </a:lnTo>
                    <a:lnTo>
                      <a:pt x="412" y="90"/>
                    </a:lnTo>
                    <a:lnTo>
                      <a:pt x="424" y="87"/>
                    </a:lnTo>
                    <a:lnTo>
                      <a:pt x="436" y="85"/>
                    </a:lnTo>
                    <a:lnTo>
                      <a:pt x="447" y="83"/>
                    </a:lnTo>
                    <a:lnTo>
                      <a:pt x="457" y="80"/>
                    </a:lnTo>
                    <a:lnTo>
                      <a:pt x="466" y="78"/>
                    </a:lnTo>
                    <a:lnTo>
                      <a:pt x="471" y="76"/>
                    </a:lnTo>
                    <a:lnTo>
                      <a:pt x="478" y="70"/>
                    </a:lnTo>
                    <a:lnTo>
                      <a:pt x="482" y="59"/>
                    </a:lnTo>
                    <a:lnTo>
                      <a:pt x="486" y="50"/>
                    </a:lnTo>
                    <a:lnTo>
                      <a:pt x="487" y="47"/>
                    </a:lnTo>
                    <a:lnTo>
                      <a:pt x="484" y="47"/>
                    </a:lnTo>
                    <a:lnTo>
                      <a:pt x="478" y="46"/>
                    </a:lnTo>
                    <a:lnTo>
                      <a:pt x="474" y="44"/>
                    </a:lnTo>
                    <a:lnTo>
                      <a:pt x="480" y="44"/>
                    </a:lnTo>
                    <a:lnTo>
                      <a:pt x="487" y="44"/>
                    </a:lnTo>
                    <a:lnTo>
                      <a:pt x="497" y="43"/>
                    </a:lnTo>
                    <a:lnTo>
                      <a:pt x="508" y="42"/>
                    </a:lnTo>
                    <a:lnTo>
                      <a:pt x="518" y="41"/>
                    </a:lnTo>
                    <a:lnTo>
                      <a:pt x="528" y="40"/>
                    </a:lnTo>
                    <a:lnTo>
                      <a:pt x="537" y="37"/>
                    </a:lnTo>
                    <a:lnTo>
                      <a:pt x="543" y="35"/>
                    </a:lnTo>
                    <a:lnTo>
                      <a:pt x="547" y="32"/>
                    </a:lnTo>
                    <a:lnTo>
                      <a:pt x="546" y="46"/>
                    </a:lnTo>
                    <a:lnTo>
                      <a:pt x="543" y="62"/>
                    </a:lnTo>
                    <a:lnTo>
                      <a:pt x="541" y="79"/>
                    </a:lnTo>
                    <a:lnTo>
                      <a:pt x="542" y="90"/>
                    </a:lnTo>
                    <a:lnTo>
                      <a:pt x="547" y="97"/>
                    </a:lnTo>
                    <a:lnTo>
                      <a:pt x="552" y="103"/>
                    </a:lnTo>
                    <a:lnTo>
                      <a:pt x="555" y="108"/>
                    </a:lnTo>
                    <a:lnTo>
                      <a:pt x="557" y="109"/>
                    </a:lnTo>
                    <a:lnTo>
                      <a:pt x="558" y="109"/>
                    </a:lnTo>
                    <a:lnTo>
                      <a:pt x="561" y="108"/>
                    </a:lnTo>
                    <a:lnTo>
                      <a:pt x="567" y="108"/>
                    </a:lnTo>
                    <a:lnTo>
                      <a:pt x="573" y="105"/>
                    </a:lnTo>
                    <a:lnTo>
                      <a:pt x="580" y="104"/>
                    </a:lnTo>
                    <a:lnTo>
                      <a:pt x="588" y="103"/>
                    </a:lnTo>
                    <a:lnTo>
                      <a:pt x="595" y="101"/>
                    </a:lnTo>
                    <a:lnTo>
                      <a:pt x="600" y="99"/>
                    </a:lnTo>
                    <a:lnTo>
                      <a:pt x="609" y="93"/>
                    </a:lnTo>
                    <a:lnTo>
                      <a:pt x="620" y="85"/>
                    </a:lnTo>
                    <a:lnTo>
                      <a:pt x="627" y="79"/>
                    </a:lnTo>
                    <a:lnTo>
                      <a:pt x="631" y="76"/>
                    </a:lnTo>
                    <a:lnTo>
                      <a:pt x="664" y="32"/>
                    </a:lnTo>
                    <a:lnTo>
                      <a:pt x="666" y="16"/>
                    </a:lnTo>
                    <a:lnTo>
                      <a:pt x="675" y="13"/>
                    </a:lnTo>
                    <a:lnTo>
                      <a:pt x="683" y="10"/>
                    </a:lnTo>
                    <a:lnTo>
                      <a:pt x="690" y="6"/>
                    </a:lnTo>
                    <a:lnTo>
                      <a:pt x="697" y="4"/>
                    </a:lnTo>
                    <a:lnTo>
                      <a:pt x="705" y="1"/>
                    </a:lnTo>
                    <a:lnTo>
                      <a:pt x="712" y="0"/>
                    </a:lnTo>
                    <a:lnTo>
                      <a:pt x="721" y="1"/>
                    </a:lnTo>
                    <a:lnTo>
                      <a:pt x="731" y="4"/>
                    </a:lnTo>
                    <a:lnTo>
                      <a:pt x="742" y="7"/>
                    </a:lnTo>
                    <a:lnTo>
                      <a:pt x="755" y="12"/>
                    </a:lnTo>
                    <a:lnTo>
                      <a:pt x="767" y="18"/>
                    </a:lnTo>
                    <a:lnTo>
                      <a:pt x="779" y="24"/>
                    </a:lnTo>
                    <a:lnTo>
                      <a:pt x="791" y="31"/>
                    </a:lnTo>
                    <a:lnTo>
                      <a:pt x="800" y="38"/>
                    </a:lnTo>
                    <a:lnTo>
                      <a:pt x="809" y="46"/>
                    </a:lnTo>
                    <a:lnTo>
                      <a:pt x="815" y="54"/>
                    </a:lnTo>
                    <a:lnTo>
                      <a:pt x="819" y="62"/>
                    </a:lnTo>
                    <a:lnTo>
                      <a:pt x="825" y="70"/>
                    </a:lnTo>
                    <a:lnTo>
                      <a:pt x="832" y="79"/>
                    </a:lnTo>
                    <a:lnTo>
                      <a:pt x="841" y="89"/>
                    </a:lnTo>
                    <a:lnTo>
                      <a:pt x="848" y="99"/>
                    </a:lnTo>
                    <a:lnTo>
                      <a:pt x="854" y="114"/>
                    </a:lnTo>
                    <a:lnTo>
                      <a:pt x="859" y="130"/>
                    </a:lnTo>
                    <a:lnTo>
                      <a:pt x="862" y="150"/>
                    </a:lnTo>
                    <a:lnTo>
                      <a:pt x="867" y="185"/>
                    </a:lnTo>
                    <a:lnTo>
                      <a:pt x="873" y="209"/>
                    </a:lnTo>
                    <a:lnTo>
                      <a:pt x="877" y="226"/>
                    </a:lnTo>
                    <a:lnTo>
                      <a:pt x="879" y="240"/>
                    </a:lnTo>
                    <a:lnTo>
                      <a:pt x="878" y="265"/>
                    </a:lnTo>
                    <a:lnTo>
                      <a:pt x="878" y="305"/>
                    </a:lnTo>
                    <a:lnTo>
                      <a:pt x="878" y="343"/>
                    </a:lnTo>
                    <a:lnTo>
                      <a:pt x="881" y="367"/>
                    </a:lnTo>
                    <a:lnTo>
                      <a:pt x="886" y="379"/>
                    </a:lnTo>
                    <a:lnTo>
                      <a:pt x="890" y="390"/>
                    </a:lnTo>
                    <a:lnTo>
                      <a:pt x="892" y="398"/>
                    </a:lnTo>
                    <a:lnTo>
                      <a:pt x="893" y="400"/>
                    </a:lnTo>
                    <a:lnTo>
                      <a:pt x="920" y="412"/>
                    </a:lnTo>
                    <a:lnTo>
                      <a:pt x="946" y="453"/>
                    </a:lnTo>
                    <a:lnTo>
                      <a:pt x="948" y="460"/>
                    </a:lnTo>
                    <a:lnTo>
                      <a:pt x="956" y="478"/>
                    </a:lnTo>
                    <a:lnTo>
                      <a:pt x="965" y="500"/>
                    </a:lnTo>
                    <a:lnTo>
                      <a:pt x="975" y="515"/>
                    </a:lnTo>
                    <a:lnTo>
                      <a:pt x="979" y="527"/>
                    </a:lnTo>
                    <a:lnTo>
                      <a:pt x="981" y="541"/>
                    </a:lnTo>
                    <a:lnTo>
                      <a:pt x="981" y="555"/>
                    </a:lnTo>
                    <a:lnTo>
                      <a:pt x="979" y="563"/>
                    </a:lnTo>
                    <a:lnTo>
                      <a:pt x="976" y="568"/>
                    </a:lnTo>
                    <a:lnTo>
                      <a:pt x="967" y="573"/>
                    </a:lnTo>
                    <a:lnTo>
                      <a:pt x="957" y="577"/>
                    </a:lnTo>
                    <a:lnTo>
                      <a:pt x="948" y="582"/>
                    </a:lnTo>
                    <a:lnTo>
                      <a:pt x="941" y="586"/>
                    </a:lnTo>
                    <a:lnTo>
                      <a:pt x="929" y="592"/>
                    </a:lnTo>
                    <a:lnTo>
                      <a:pt x="914" y="599"/>
                    </a:lnTo>
                    <a:lnTo>
                      <a:pt x="897" y="606"/>
                    </a:lnTo>
                    <a:lnTo>
                      <a:pt x="879" y="614"/>
                    </a:lnTo>
                    <a:lnTo>
                      <a:pt x="864" y="624"/>
                    </a:lnTo>
                    <a:lnTo>
                      <a:pt x="850" y="632"/>
                    </a:lnTo>
                    <a:lnTo>
                      <a:pt x="842" y="639"/>
                    </a:lnTo>
                    <a:lnTo>
                      <a:pt x="835" y="648"/>
                    </a:lnTo>
                    <a:lnTo>
                      <a:pt x="823" y="659"/>
                    </a:lnTo>
                    <a:lnTo>
                      <a:pt x="810" y="670"/>
                    </a:lnTo>
                    <a:lnTo>
                      <a:pt x="794" y="682"/>
                    </a:lnTo>
                    <a:lnTo>
                      <a:pt x="780" y="693"/>
                    </a:lnTo>
                    <a:lnTo>
                      <a:pt x="768" y="703"/>
                    </a:lnTo>
                    <a:lnTo>
                      <a:pt x="757" y="709"/>
                    </a:lnTo>
                    <a:lnTo>
                      <a:pt x="752" y="711"/>
                    </a:lnTo>
                    <a:lnTo>
                      <a:pt x="749" y="711"/>
                    </a:lnTo>
                    <a:lnTo>
                      <a:pt x="743" y="711"/>
                    </a:lnTo>
                    <a:lnTo>
                      <a:pt x="736" y="711"/>
                    </a:lnTo>
                    <a:lnTo>
                      <a:pt x="729" y="711"/>
                    </a:lnTo>
                    <a:lnTo>
                      <a:pt x="721" y="711"/>
                    </a:lnTo>
                    <a:lnTo>
                      <a:pt x="715" y="711"/>
                    </a:lnTo>
                    <a:lnTo>
                      <a:pt x="711" y="711"/>
                    </a:lnTo>
                    <a:lnTo>
                      <a:pt x="709" y="711"/>
                    </a:lnTo>
                    <a:lnTo>
                      <a:pt x="707" y="709"/>
                    </a:lnTo>
                    <a:lnTo>
                      <a:pt x="700" y="703"/>
                    </a:lnTo>
                    <a:lnTo>
                      <a:pt x="690" y="693"/>
                    </a:lnTo>
                    <a:lnTo>
                      <a:pt x="678" y="682"/>
                    </a:lnTo>
                    <a:lnTo>
                      <a:pt x="666" y="669"/>
                    </a:lnTo>
                    <a:lnTo>
                      <a:pt x="656" y="656"/>
                    </a:lnTo>
                    <a:lnTo>
                      <a:pt x="647" y="642"/>
                    </a:lnTo>
                    <a:lnTo>
                      <a:pt x="643" y="630"/>
                    </a:lnTo>
                    <a:lnTo>
                      <a:pt x="635" y="605"/>
                    </a:lnTo>
                    <a:lnTo>
                      <a:pt x="627" y="577"/>
                    </a:lnTo>
                    <a:lnTo>
                      <a:pt x="620" y="552"/>
                    </a:lnTo>
                    <a:lnTo>
                      <a:pt x="619" y="532"/>
                    </a:lnTo>
                    <a:lnTo>
                      <a:pt x="617" y="512"/>
                    </a:lnTo>
                    <a:lnTo>
                      <a:pt x="611" y="486"/>
                    </a:lnTo>
                    <a:lnTo>
                      <a:pt x="604" y="463"/>
                    </a:lnTo>
                    <a:lnTo>
                      <a:pt x="600" y="443"/>
                    </a:lnTo>
                    <a:lnTo>
                      <a:pt x="596" y="427"/>
                    </a:lnTo>
                    <a:lnTo>
                      <a:pt x="591" y="405"/>
                    </a:lnTo>
                    <a:lnTo>
                      <a:pt x="586" y="383"/>
                    </a:lnTo>
                    <a:lnTo>
                      <a:pt x="583" y="360"/>
                    </a:lnTo>
                    <a:lnTo>
                      <a:pt x="580" y="350"/>
                    </a:lnTo>
                    <a:lnTo>
                      <a:pt x="576" y="341"/>
                    </a:lnTo>
                    <a:lnTo>
                      <a:pt x="571" y="332"/>
                    </a:lnTo>
                    <a:lnTo>
                      <a:pt x="565" y="324"/>
                    </a:lnTo>
                    <a:lnTo>
                      <a:pt x="559" y="317"/>
                    </a:lnTo>
                    <a:lnTo>
                      <a:pt x="552" y="310"/>
                    </a:lnTo>
                    <a:lnTo>
                      <a:pt x="546" y="301"/>
                    </a:lnTo>
                    <a:lnTo>
                      <a:pt x="540" y="293"/>
                    </a:lnTo>
                    <a:lnTo>
                      <a:pt x="533" y="283"/>
                    </a:lnTo>
                    <a:lnTo>
                      <a:pt x="521" y="274"/>
                    </a:lnTo>
                    <a:lnTo>
                      <a:pt x="506" y="264"/>
                    </a:lnTo>
                    <a:lnTo>
                      <a:pt x="490" y="255"/>
                    </a:lnTo>
                    <a:lnTo>
                      <a:pt x="474" y="246"/>
                    </a:lnTo>
                    <a:lnTo>
                      <a:pt x="459" y="239"/>
                    </a:lnTo>
                    <a:lnTo>
                      <a:pt x="444" y="233"/>
                    </a:lnTo>
                    <a:lnTo>
                      <a:pt x="435" y="228"/>
                    </a:lnTo>
                    <a:lnTo>
                      <a:pt x="423" y="222"/>
                    </a:lnTo>
                    <a:lnTo>
                      <a:pt x="405" y="213"/>
                    </a:lnTo>
                    <a:lnTo>
                      <a:pt x="381" y="201"/>
                    </a:lnTo>
                    <a:lnTo>
                      <a:pt x="355" y="188"/>
                    </a:lnTo>
                    <a:lnTo>
                      <a:pt x="327" y="176"/>
                    </a:lnTo>
                    <a:lnTo>
                      <a:pt x="301" y="165"/>
                    </a:lnTo>
                    <a:lnTo>
                      <a:pt x="276" y="159"/>
                    </a:lnTo>
                    <a:lnTo>
                      <a:pt x="255" y="159"/>
                    </a:lnTo>
                    <a:lnTo>
                      <a:pt x="238" y="163"/>
                    </a:lnTo>
                    <a:lnTo>
                      <a:pt x="218" y="165"/>
                    </a:lnTo>
                    <a:lnTo>
                      <a:pt x="199" y="170"/>
                    </a:lnTo>
                    <a:lnTo>
                      <a:pt x="181" y="173"/>
                    </a:lnTo>
                    <a:lnTo>
                      <a:pt x="165" y="178"/>
                    </a:lnTo>
                    <a:lnTo>
                      <a:pt x="150" y="183"/>
                    </a:lnTo>
                    <a:lnTo>
                      <a:pt x="138" y="188"/>
                    </a:lnTo>
                    <a:lnTo>
                      <a:pt x="129" y="193"/>
                    </a:lnTo>
                    <a:lnTo>
                      <a:pt x="123" y="196"/>
                    </a:lnTo>
                    <a:lnTo>
                      <a:pt x="117" y="201"/>
                    </a:lnTo>
                    <a:lnTo>
                      <a:pt x="112" y="205"/>
                    </a:lnTo>
                    <a:lnTo>
                      <a:pt x="107" y="207"/>
                    </a:lnTo>
                    <a:lnTo>
                      <a:pt x="104" y="212"/>
                    </a:lnTo>
                    <a:lnTo>
                      <a:pt x="99" y="215"/>
                    </a:lnTo>
                    <a:lnTo>
                      <a:pt x="94" y="220"/>
                    </a:lnTo>
                    <a:lnTo>
                      <a:pt x="88" y="226"/>
                    </a:lnTo>
                    <a:lnTo>
                      <a:pt x="81" y="233"/>
                    </a:lnTo>
                    <a:lnTo>
                      <a:pt x="74" y="240"/>
                    </a:lnTo>
                    <a:lnTo>
                      <a:pt x="66" y="248"/>
                    </a:lnTo>
                    <a:lnTo>
                      <a:pt x="57" y="256"/>
                    </a:lnTo>
                    <a:lnTo>
                      <a:pt x="49" y="264"/>
                    </a:lnTo>
                    <a:lnTo>
                      <a:pt x="40" y="273"/>
                    </a:lnTo>
                    <a:lnTo>
                      <a:pt x="33" y="282"/>
                    </a:lnTo>
                    <a:lnTo>
                      <a:pt x="28" y="291"/>
                    </a:lnTo>
                    <a:lnTo>
                      <a:pt x="21" y="305"/>
                    </a:lnTo>
                    <a:lnTo>
                      <a:pt x="15" y="311"/>
                    </a:lnTo>
                    <a:lnTo>
                      <a:pt x="13" y="314"/>
                    </a:lnTo>
                    <a:lnTo>
                      <a:pt x="12" y="314"/>
                    </a:lnTo>
                    <a:lnTo>
                      <a:pt x="8" y="289"/>
                    </a:lnTo>
                    <a:lnTo>
                      <a:pt x="7" y="258"/>
                    </a:lnTo>
                    <a:lnTo>
                      <a:pt x="6" y="227"/>
                    </a:lnTo>
                    <a:lnTo>
                      <a:pt x="5" y="200"/>
                    </a:lnTo>
                    <a:lnTo>
                      <a:pt x="2" y="175"/>
                    </a:lnTo>
                    <a:lnTo>
                      <a:pt x="1" y="148"/>
                    </a:lnTo>
                    <a:lnTo>
                      <a:pt x="0" y="126"/>
                    </a:lnTo>
                    <a:lnTo>
                      <a:pt x="0" y="111"/>
                    </a:lnTo>
                    <a:lnTo>
                      <a:pt x="2" y="107"/>
                    </a:lnTo>
                    <a:lnTo>
                      <a:pt x="8" y="99"/>
                    </a:lnTo>
                    <a:lnTo>
                      <a:pt x="17" y="93"/>
                    </a:lnTo>
                    <a:lnTo>
                      <a:pt x="26" y="86"/>
                    </a:lnTo>
                    <a:lnTo>
                      <a:pt x="34" y="80"/>
                    </a:lnTo>
                    <a:lnTo>
                      <a:pt x="43" y="76"/>
                    </a:lnTo>
                    <a:lnTo>
                      <a:pt x="48" y="72"/>
                    </a:lnTo>
                    <a:lnTo>
                      <a:pt x="50" y="71"/>
                    </a:lnTo>
                    <a:lnTo>
                      <a:pt x="52" y="72"/>
                    </a:lnTo>
                    <a:lnTo>
                      <a:pt x="60" y="77"/>
                    </a:lnTo>
                    <a:lnTo>
                      <a:pt x="68" y="83"/>
                    </a:lnTo>
                    <a:lnTo>
                      <a:pt x="79" y="90"/>
                    </a:lnTo>
                    <a:lnTo>
                      <a:pt x="86" y="93"/>
                    </a:lnTo>
                    <a:lnTo>
                      <a:pt x="95" y="97"/>
                    </a:lnTo>
                    <a:lnTo>
                      <a:pt x="106" y="99"/>
                    </a:lnTo>
                    <a:lnTo>
                      <a:pt x="118" y="102"/>
                    </a:lnTo>
                    <a:lnTo>
                      <a:pt x="130" y="103"/>
                    </a:lnTo>
                    <a:lnTo>
                      <a:pt x="142" y="104"/>
                    </a:lnTo>
                    <a:lnTo>
                      <a:pt x="153" y="104"/>
                    </a:lnTo>
                    <a:lnTo>
                      <a:pt x="160" y="104"/>
                    </a:lnTo>
                    <a:lnTo>
                      <a:pt x="167" y="103"/>
                    </a:lnTo>
                    <a:lnTo>
                      <a:pt x="178" y="102"/>
                    </a:lnTo>
                    <a:lnTo>
                      <a:pt x="189" y="101"/>
                    </a:lnTo>
                    <a:lnTo>
                      <a:pt x="201" y="98"/>
                    </a:lnTo>
                    <a:lnTo>
                      <a:pt x="211" y="97"/>
                    </a:lnTo>
                    <a:lnTo>
                      <a:pt x="222" y="96"/>
                    </a:lnTo>
                    <a:lnTo>
                      <a:pt x="229" y="95"/>
                    </a:lnTo>
                    <a:lnTo>
                      <a:pt x="234" y="95"/>
                    </a:lnTo>
                    <a:close/>
                  </a:path>
                </a:pathLst>
              </a:custGeom>
              <a:solidFill>
                <a:srgbClr val="007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59" name="Google Shape;3159;p61"/>
              <p:cNvSpPr/>
              <p:nvPr/>
            </p:nvSpPr>
            <p:spPr>
              <a:xfrm>
                <a:off x="3954" y="2545"/>
                <a:ext cx="595" cy="582"/>
              </a:xfrm>
              <a:custGeom>
                <a:avLst/>
                <a:gdLst/>
                <a:ahLst/>
                <a:cxnLst/>
                <a:rect l="l" t="t" r="r" b="b"/>
                <a:pathLst>
                  <a:path w="595" h="560" extrusionOk="0">
                    <a:moveTo>
                      <a:pt x="0" y="535"/>
                    </a:moveTo>
                    <a:lnTo>
                      <a:pt x="0" y="502"/>
                    </a:lnTo>
                    <a:lnTo>
                      <a:pt x="1" y="452"/>
                    </a:lnTo>
                    <a:lnTo>
                      <a:pt x="4" y="400"/>
                    </a:lnTo>
                    <a:lnTo>
                      <a:pt x="9" y="363"/>
                    </a:lnTo>
                    <a:lnTo>
                      <a:pt x="14" y="345"/>
                    </a:lnTo>
                    <a:lnTo>
                      <a:pt x="23" y="320"/>
                    </a:lnTo>
                    <a:lnTo>
                      <a:pt x="32" y="289"/>
                    </a:lnTo>
                    <a:lnTo>
                      <a:pt x="43" y="255"/>
                    </a:lnTo>
                    <a:lnTo>
                      <a:pt x="56" y="220"/>
                    </a:lnTo>
                    <a:lnTo>
                      <a:pt x="68" y="188"/>
                    </a:lnTo>
                    <a:lnTo>
                      <a:pt x="81" y="158"/>
                    </a:lnTo>
                    <a:lnTo>
                      <a:pt x="93" y="136"/>
                    </a:lnTo>
                    <a:lnTo>
                      <a:pt x="105" y="117"/>
                    </a:lnTo>
                    <a:lnTo>
                      <a:pt x="117" y="98"/>
                    </a:lnTo>
                    <a:lnTo>
                      <a:pt x="129" y="78"/>
                    </a:lnTo>
                    <a:lnTo>
                      <a:pt x="141" y="57"/>
                    </a:lnTo>
                    <a:lnTo>
                      <a:pt x="154" y="40"/>
                    </a:lnTo>
                    <a:lnTo>
                      <a:pt x="166" y="23"/>
                    </a:lnTo>
                    <a:lnTo>
                      <a:pt x="179" y="10"/>
                    </a:lnTo>
                    <a:lnTo>
                      <a:pt x="191" y="0"/>
                    </a:lnTo>
                    <a:lnTo>
                      <a:pt x="198" y="7"/>
                    </a:lnTo>
                    <a:lnTo>
                      <a:pt x="205" y="13"/>
                    </a:lnTo>
                    <a:lnTo>
                      <a:pt x="214" y="19"/>
                    </a:lnTo>
                    <a:lnTo>
                      <a:pt x="223" y="24"/>
                    </a:lnTo>
                    <a:lnTo>
                      <a:pt x="231" y="29"/>
                    </a:lnTo>
                    <a:lnTo>
                      <a:pt x="239" y="34"/>
                    </a:lnTo>
                    <a:lnTo>
                      <a:pt x="246" y="40"/>
                    </a:lnTo>
                    <a:lnTo>
                      <a:pt x="251" y="45"/>
                    </a:lnTo>
                    <a:lnTo>
                      <a:pt x="256" y="53"/>
                    </a:lnTo>
                    <a:lnTo>
                      <a:pt x="259" y="59"/>
                    </a:lnTo>
                    <a:lnTo>
                      <a:pt x="264" y="65"/>
                    </a:lnTo>
                    <a:lnTo>
                      <a:pt x="269" y="68"/>
                    </a:lnTo>
                    <a:lnTo>
                      <a:pt x="274" y="72"/>
                    </a:lnTo>
                    <a:lnTo>
                      <a:pt x="279" y="75"/>
                    </a:lnTo>
                    <a:lnTo>
                      <a:pt x="285" y="77"/>
                    </a:lnTo>
                    <a:lnTo>
                      <a:pt x="291" y="77"/>
                    </a:lnTo>
                    <a:lnTo>
                      <a:pt x="305" y="77"/>
                    </a:lnTo>
                    <a:lnTo>
                      <a:pt x="313" y="78"/>
                    </a:lnTo>
                    <a:lnTo>
                      <a:pt x="319" y="79"/>
                    </a:lnTo>
                    <a:lnTo>
                      <a:pt x="320" y="79"/>
                    </a:lnTo>
                    <a:lnTo>
                      <a:pt x="334" y="43"/>
                    </a:lnTo>
                    <a:lnTo>
                      <a:pt x="336" y="43"/>
                    </a:lnTo>
                    <a:lnTo>
                      <a:pt x="338" y="44"/>
                    </a:lnTo>
                    <a:lnTo>
                      <a:pt x="340" y="45"/>
                    </a:lnTo>
                    <a:lnTo>
                      <a:pt x="346" y="49"/>
                    </a:lnTo>
                    <a:lnTo>
                      <a:pt x="351" y="55"/>
                    </a:lnTo>
                    <a:lnTo>
                      <a:pt x="358" y="62"/>
                    </a:lnTo>
                    <a:lnTo>
                      <a:pt x="367" y="73"/>
                    </a:lnTo>
                    <a:lnTo>
                      <a:pt x="375" y="86"/>
                    </a:lnTo>
                    <a:lnTo>
                      <a:pt x="385" y="102"/>
                    </a:lnTo>
                    <a:lnTo>
                      <a:pt x="394" y="117"/>
                    </a:lnTo>
                    <a:lnTo>
                      <a:pt x="405" y="132"/>
                    </a:lnTo>
                    <a:lnTo>
                      <a:pt x="416" y="147"/>
                    </a:lnTo>
                    <a:lnTo>
                      <a:pt x="424" y="161"/>
                    </a:lnTo>
                    <a:lnTo>
                      <a:pt x="432" y="175"/>
                    </a:lnTo>
                    <a:lnTo>
                      <a:pt x="440" y="186"/>
                    </a:lnTo>
                    <a:lnTo>
                      <a:pt x="444" y="198"/>
                    </a:lnTo>
                    <a:lnTo>
                      <a:pt x="449" y="210"/>
                    </a:lnTo>
                    <a:lnTo>
                      <a:pt x="457" y="224"/>
                    </a:lnTo>
                    <a:lnTo>
                      <a:pt x="468" y="239"/>
                    </a:lnTo>
                    <a:lnTo>
                      <a:pt x="479" y="253"/>
                    </a:lnTo>
                    <a:lnTo>
                      <a:pt x="491" y="269"/>
                    </a:lnTo>
                    <a:lnTo>
                      <a:pt x="503" y="283"/>
                    </a:lnTo>
                    <a:lnTo>
                      <a:pt x="514" y="296"/>
                    </a:lnTo>
                    <a:lnTo>
                      <a:pt x="523" y="308"/>
                    </a:lnTo>
                    <a:lnTo>
                      <a:pt x="532" y="320"/>
                    </a:lnTo>
                    <a:lnTo>
                      <a:pt x="541" y="335"/>
                    </a:lnTo>
                    <a:lnTo>
                      <a:pt x="549" y="350"/>
                    </a:lnTo>
                    <a:lnTo>
                      <a:pt x="559" y="367"/>
                    </a:lnTo>
                    <a:lnTo>
                      <a:pt x="566" y="384"/>
                    </a:lnTo>
                    <a:lnTo>
                      <a:pt x="573" y="398"/>
                    </a:lnTo>
                    <a:lnTo>
                      <a:pt x="579" y="410"/>
                    </a:lnTo>
                    <a:lnTo>
                      <a:pt x="583" y="418"/>
                    </a:lnTo>
                    <a:lnTo>
                      <a:pt x="588" y="439"/>
                    </a:lnTo>
                    <a:lnTo>
                      <a:pt x="591" y="467"/>
                    </a:lnTo>
                    <a:lnTo>
                      <a:pt x="594" y="495"/>
                    </a:lnTo>
                    <a:lnTo>
                      <a:pt x="595" y="509"/>
                    </a:lnTo>
                    <a:lnTo>
                      <a:pt x="583" y="498"/>
                    </a:lnTo>
                    <a:lnTo>
                      <a:pt x="572" y="489"/>
                    </a:lnTo>
                    <a:lnTo>
                      <a:pt x="564" y="483"/>
                    </a:lnTo>
                    <a:lnTo>
                      <a:pt x="561" y="480"/>
                    </a:lnTo>
                    <a:lnTo>
                      <a:pt x="564" y="466"/>
                    </a:lnTo>
                    <a:lnTo>
                      <a:pt x="552" y="452"/>
                    </a:lnTo>
                    <a:lnTo>
                      <a:pt x="533" y="445"/>
                    </a:lnTo>
                    <a:lnTo>
                      <a:pt x="511" y="452"/>
                    </a:lnTo>
                    <a:lnTo>
                      <a:pt x="493" y="461"/>
                    </a:lnTo>
                    <a:lnTo>
                      <a:pt x="506" y="507"/>
                    </a:lnTo>
                    <a:lnTo>
                      <a:pt x="485" y="542"/>
                    </a:lnTo>
                    <a:lnTo>
                      <a:pt x="484" y="544"/>
                    </a:lnTo>
                    <a:lnTo>
                      <a:pt x="480" y="545"/>
                    </a:lnTo>
                    <a:lnTo>
                      <a:pt x="473" y="547"/>
                    </a:lnTo>
                    <a:lnTo>
                      <a:pt x="465" y="550"/>
                    </a:lnTo>
                    <a:lnTo>
                      <a:pt x="453" y="553"/>
                    </a:lnTo>
                    <a:lnTo>
                      <a:pt x="440" y="556"/>
                    </a:lnTo>
                    <a:lnTo>
                      <a:pt x="424" y="558"/>
                    </a:lnTo>
                    <a:lnTo>
                      <a:pt x="406" y="559"/>
                    </a:lnTo>
                    <a:lnTo>
                      <a:pt x="386" y="560"/>
                    </a:lnTo>
                    <a:lnTo>
                      <a:pt x="366" y="560"/>
                    </a:lnTo>
                    <a:lnTo>
                      <a:pt x="344" y="560"/>
                    </a:lnTo>
                    <a:lnTo>
                      <a:pt x="322" y="560"/>
                    </a:lnTo>
                    <a:lnTo>
                      <a:pt x="303" y="560"/>
                    </a:lnTo>
                    <a:lnTo>
                      <a:pt x="287" y="559"/>
                    </a:lnTo>
                    <a:lnTo>
                      <a:pt x="272" y="558"/>
                    </a:lnTo>
                    <a:lnTo>
                      <a:pt x="263" y="557"/>
                    </a:lnTo>
                    <a:lnTo>
                      <a:pt x="256" y="556"/>
                    </a:lnTo>
                    <a:lnTo>
                      <a:pt x="250" y="553"/>
                    </a:lnTo>
                    <a:lnTo>
                      <a:pt x="244" y="552"/>
                    </a:lnTo>
                    <a:lnTo>
                      <a:pt x="239" y="550"/>
                    </a:lnTo>
                    <a:lnTo>
                      <a:pt x="235" y="548"/>
                    </a:lnTo>
                    <a:lnTo>
                      <a:pt x="231" y="546"/>
                    </a:lnTo>
                    <a:lnTo>
                      <a:pt x="227" y="544"/>
                    </a:lnTo>
                    <a:lnTo>
                      <a:pt x="225" y="540"/>
                    </a:lnTo>
                    <a:lnTo>
                      <a:pt x="219" y="534"/>
                    </a:lnTo>
                    <a:lnTo>
                      <a:pt x="211" y="532"/>
                    </a:lnTo>
                    <a:lnTo>
                      <a:pt x="203" y="531"/>
                    </a:lnTo>
                    <a:lnTo>
                      <a:pt x="196" y="531"/>
                    </a:lnTo>
                    <a:lnTo>
                      <a:pt x="189" y="531"/>
                    </a:lnTo>
                    <a:lnTo>
                      <a:pt x="176" y="531"/>
                    </a:lnTo>
                    <a:lnTo>
                      <a:pt x="159" y="532"/>
                    </a:lnTo>
                    <a:lnTo>
                      <a:pt x="139" y="532"/>
                    </a:lnTo>
                    <a:lnTo>
                      <a:pt x="119" y="532"/>
                    </a:lnTo>
                    <a:lnTo>
                      <a:pt x="100" y="533"/>
                    </a:lnTo>
                    <a:lnTo>
                      <a:pt x="86" y="533"/>
                    </a:lnTo>
                    <a:lnTo>
                      <a:pt x="76" y="533"/>
                    </a:lnTo>
                    <a:lnTo>
                      <a:pt x="68" y="533"/>
                    </a:lnTo>
                    <a:lnTo>
                      <a:pt x="57" y="533"/>
                    </a:lnTo>
                    <a:lnTo>
                      <a:pt x="45" y="534"/>
                    </a:lnTo>
                    <a:lnTo>
                      <a:pt x="32" y="534"/>
                    </a:lnTo>
                    <a:lnTo>
                      <a:pt x="20" y="534"/>
                    </a:lnTo>
                    <a:lnTo>
                      <a:pt x="9" y="535"/>
                    </a:lnTo>
                    <a:lnTo>
                      <a:pt x="2" y="535"/>
                    </a:lnTo>
                    <a:lnTo>
                      <a:pt x="0" y="535"/>
                    </a:lnTo>
                    <a:close/>
                  </a:path>
                </a:pathLst>
              </a:custGeom>
              <a:solidFill>
                <a:srgbClr val="33F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60" name="Google Shape;3160;p61"/>
              <p:cNvSpPr/>
              <p:nvPr/>
            </p:nvSpPr>
            <p:spPr>
              <a:xfrm>
                <a:off x="4348" y="2307"/>
                <a:ext cx="433" cy="398"/>
              </a:xfrm>
              <a:custGeom>
                <a:avLst/>
                <a:gdLst/>
                <a:ahLst/>
                <a:cxnLst/>
                <a:rect l="l" t="t" r="r" b="b"/>
                <a:pathLst>
                  <a:path w="433" h="383" extrusionOk="0">
                    <a:moveTo>
                      <a:pt x="0" y="267"/>
                    </a:moveTo>
                    <a:lnTo>
                      <a:pt x="5" y="263"/>
                    </a:lnTo>
                    <a:lnTo>
                      <a:pt x="13" y="258"/>
                    </a:lnTo>
                    <a:lnTo>
                      <a:pt x="24" y="252"/>
                    </a:lnTo>
                    <a:lnTo>
                      <a:pt x="37" y="246"/>
                    </a:lnTo>
                    <a:lnTo>
                      <a:pt x="50" y="239"/>
                    </a:lnTo>
                    <a:lnTo>
                      <a:pt x="65" y="233"/>
                    </a:lnTo>
                    <a:lnTo>
                      <a:pt x="79" y="227"/>
                    </a:lnTo>
                    <a:lnTo>
                      <a:pt x="93" y="222"/>
                    </a:lnTo>
                    <a:lnTo>
                      <a:pt x="110" y="216"/>
                    </a:lnTo>
                    <a:lnTo>
                      <a:pt x="132" y="206"/>
                    </a:lnTo>
                    <a:lnTo>
                      <a:pt x="157" y="194"/>
                    </a:lnTo>
                    <a:lnTo>
                      <a:pt x="182" y="180"/>
                    </a:lnTo>
                    <a:lnTo>
                      <a:pt x="207" y="167"/>
                    </a:lnTo>
                    <a:lnTo>
                      <a:pt x="230" y="153"/>
                    </a:lnTo>
                    <a:lnTo>
                      <a:pt x="247" y="139"/>
                    </a:lnTo>
                    <a:lnTo>
                      <a:pt x="258" y="129"/>
                    </a:lnTo>
                    <a:lnTo>
                      <a:pt x="267" y="117"/>
                    </a:lnTo>
                    <a:lnTo>
                      <a:pt x="279" y="101"/>
                    </a:lnTo>
                    <a:lnTo>
                      <a:pt x="292" y="82"/>
                    </a:lnTo>
                    <a:lnTo>
                      <a:pt x="306" y="63"/>
                    </a:lnTo>
                    <a:lnTo>
                      <a:pt x="319" y="44"/>
                    </a:lnTo>
                    <a:lnTo>
                      <a:pt x="331" y="26"/>
                    </a:lnTo>
                    <a:lnTo>
                      <a:pt x="342" y="10"/>
                    </a:lnTo>
                    <a:lnTo>
                      <a:pt x="349" y="0"/>
                    </a:lnTo>
                    <a:lnTo>
                      <a:pt x="354" y="2"/>
                    </a:lnTo>
                    <a:lnTo>
                      <a:pt x="360" y="6"/>
                    </a:lnTo>
                    <a:lnTo>
                      <a:pt x="365" y="10"/>
                    </a:lnTo>
                    <a:lnTo>
                      <a:pt x="371" y="16"/>
                    </a:lnTo>
                    <a:lnTo>
                      <a:pt x="376" y="24"/>
                    </a:lnTo>
                    <a:lnTo>
                      <a:pt x="384" y="31"/>
                    </a:lnTo>
                    <a:lnTo>
                      <a:pt x="390" y="37"/>
                    </a:lnTo>
                    <a:lnTo>
                      <a:pt x="396" y="43"/>
                    </a:lnTo>
                    <a:lnTo>
                      <a:pt x="406" y="53"/>
                    </a:lnTo>
                    <a:lnTo>
                      <a:pt x="412" y="63"/>
                    </a:lnTo>
                    <a:lnTo>
                      <a:pt x="417" y="71"/>
                    </a:lnTo>
                    <a:lnTo>
                      <a:pt x="423" y="79"/>
                    </a:lnTo>
                    <a:lnTo>
                      <a:pt x="429" y="82"/>
                    </a:lnTo>
                    <a:lnTo>
                      <a:pt x="431" y="85"/>
                    </a:lnTo>
                    <a:lnTo>
                      <a:pt x="433" y="86"/>
                    </a:lnTo>
                    <a:lnTo>
                      <a:pt x="423" y="95"/>
                    </a:lnTo>
                    <a:lnTo>
                      <a:pt x="411" y="108"/>
                    </a:lnTo>
                    <a:lnTo>
                      <a:pt x="396" y="123"/>
                    </a:lnTo>
                    <a:lnTo>
                      <a:pt x="380" y="139"/>
                    </a:lnTo>
                    <a:lnTo>
                      <a:pt x="363" y="155"/>
                    </a:lnTo>
                    <a:lnTo>
                      <a:pt x="348" y="171"/>
                    </a:lnTo>
                    <a:lnTo>
                      <a:pt x="335" y="182"/>
                    </a:lnTo>
                    <a:lnTo>
                      <a:pt x="325" y="191"/>
                    </a:lnTo>
                    <a:lnTo>
                      <a:pt x="317" y="198"/>
                    </a:lnTo>
                    <a:lnTo>
                      <a:pt x="306" y="205"/>
                    </a:lnTo>
                    <a:lnTo>
                      <a:pt x="295" y="212"/>
                    </a:lnTo>
                    <a:lnTo>
                      <a:pt x="284" y="220"/>
                    </a:lnTo>
                    <a:lnTo>
                      <a:pt x="273" y="227"/>
                    </a:lnTo>
                    <a:lnTo>
                      <a:pt x="263" y="234"/>
                    </a:lnTo>
                    <a:lnTo>
                      <a:pt x="253" y="239"/>
                    </a:lnTo>
                    <a:lnTo>
                      <a:pt x="246" y="243"/>
                    </a:lnTo>
                    <a:lnTo>
                      <a:pt x="238" y="247"/>
                    </a:lnTo>
                    <a:lnTo>
                      <a:pt x="228" y="252"/>
                    </a:lnTo>
                    <a:lnTo>
                      <a:pt x="216" y="255"/>
                    </a:lnTo>
                    <a:lnTo>
                      <a:pt x="204" y="260"/>
                    </a:lnTo>
                    <a:lnTo>
                      <a:pt x="191" y="266"/>
                    </a:lnTo>
                    <a:lnTo>
                      <a:pt x="181" y="271"/>
                    </a:lnTo>
                    <a:lnTo>
                      <a:pt x="171" y="277"/>
                    </a:lnTo>
                    <a:lnTo>
                      <a:pt x="165" y="282"/>
                    </a:lnTo>
                    <a:lnTo>
                      <a:pt x="159" y="289"/>
                    </a:lnTo>
                    <a:lnTo>
                      <a:pt x="152" y="300"/>
                    </a:lnTo>
                    <a:lnTo>
                      <a:pt x="142" y="312"/>
                    </a:lnTo>
                    <a:lnTo>
                      <a:pt x="134" y="325"/>
                    </a:lnTo>
                    <a:lnTo>
                      <a:pt x="124" y="338"/>
                    </a:lnTo>
                    <a:lnTo>
                      <a:pt x="116" y="350"/>
                    </a:lnTo>
                    <a:lnTo>
                      <a:pt x="109" y="358"/>
                    </a:lnTo>
                    <a:lnTo>
                      <a:pt x="105" y="363"/>
                    </a:lnTo>
                    <a:lnTo>
                      <a:pt x="101" y="366"/>
                    </a:lnTo>
                    <a:lnTo>
                      <a:pt x="92" y="370"/>
                    </a:lnTo>
                    <a:lnTo>
                      <a:pt x="81" y="374"/>
                    </a:lnTo>
                    <a:lnTo>
                      <a:pt x="71" y="377"/>
                    </a:lnTo>
                    <a:lnTo>
                      <a:pt x="58" y="381"/>
                    </a:lnTo>
                    <a:lnTo>
                      <a:pt x="47" y="383"/>
                    </a:lnTo>
                    <a:lnTo>
                      <a:pt x="37" y="383"/>
                    </a:lnTo>
                    <a:lnTo>
                      <a:pt x="31" y="382"/>
                    </a:lnTo>
                    <a:lnTo>
                      <a:pt x="22" y="374"/>
                    </a:lnTo>
                    <a:lnTo>
                      <a:pt x="13" y="362"/>
                    </a:lnTo>
                    <a:lnTo>
                      <a:pt x="7" y="351"/>
                    </a:lnTo>
                    <a:lnTo>
                      <a:pt x="5" y="346"/>
                    </a:lnTo>
                    <a:lnTo>
                      <a:pt x="0" y="332"/>
                    </a:lnTo>
                    <a:lnTo>
                      <a:pt x="17" y="315"/>
                    </a:lnTo>
                    <a:lnTo>
                      <a:pt x="26" y="291"/>
                    </a:lnTo>
                    <a:lnTo>
                      <a:pt x="34" y="282"/>
                    </a:lnTo>
                    <a:lnTo>
                      <a:pt x="32" y="282"/>
                    </a:lnTo>
                    <a:lnTo>
                      <a:pt x="29" y="282"/>
                    </a:lnTo>
                    <a:lnTo>
                      <a:pt x="24" y="280"/>
                    </a:lnTo>
                    <a:lnTo>
                      <a:pt x="17" y="279"/>
                    </a:lnTo>
                    <a:lnTo>
                      <a:pt x="10" y="277"/>
                    </a:lnTo>
                    <a:lnTo>
                      <a:pt x="5" y="272"/>
                    </a:lnTo>
                    <a:lnTo>
                      <a:pt x="1" y="269"/>
                    </a:lnTo>
                    <a:lnTo>
                      <a:pt x="0" y="267"/>
                    </a:lnTo>
                    <a:close/>
                  </a:path>
                </a:pathLst>
              </a:custGeom>
              <a:solidFill>
                <a:srgbClr val="CC998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61" name="Google Shape;3161;p61"/>
              <p:cNvSpPr/>
              <p:nvPr/>
            </p:nvSpPr>
            <p:spPr>
              <a:xfrm>
                <a:off x="4960" y="2682"/>
                <a:ext cx="105" cy="157"/>
              </a:xfrm>
              <a:custGeom>
                <a:avLst/>
                <a:gdLst/>
                <a:ahLst/>
                <a:cxnLst/>
                <a:rect l="l" t="t" r="r" b="b"/>
                <a:pathLst>
                  <a:path w="105" h="151" extrusionOk="0">
                    <a:moveTo>
                      <a:pt x="0" y="121"/>
                    </a:moveTo>
                    <a:lnTo>
                      <a:pt x="2" y="97"/>
                    </a:lnTo>
                    <a:lnTo>
                      <a:pt x="0" y="54"/>
                    </a:lnTo>
                    <a:lnTo>
                      <a:pt x="24" y="23"/>
                    </a:lnTo>
                    <a:lnTo>
                      <a:pt x="38" y="23"/>
                    </a:lnTo>
                    <a:lnTo>
                      <a:pt x="57" y="0"/>
                    </a:lnTo>
                    <a:lnTo>
                      <a:pt x="105" y="2"/>
                    </a:lnTo>
                    <a:lnTo>
                      <a:pt x="97" y="16"/>
                    </a:lnTo>
                    <a:lnTo>
                      <a:pt x="91" y="29"/>
                    </a:lnTo>
                    <a:lnTo>
                      <a:pt x="87" y="43"/>
                    </a:lnTo>
                    <a:lnTo>
                      <a:pt x="83" y="53"/>
                    </a:lnTo>
                    <a:lnTo>
                      <a:pt x="81" y="65"/>
                    </a:lnTo>
                    <a:lnTo>
                      <a:pt x="77" y="75"/>
                    </a:lnTo>
                    <a:lnTo>
                      <a:pt x="72" y="86"/>
                    </a:lnTo>
                    <a:lnTo>
                      <a:pt x="64" y="95"/>
                    </a:lnTo>
                    <a:lnTo>
                      <a:pt x="56" y="105"/>
                    </a:lnTo>
                    <a:lnTo>
                      <a:pt x="48" y="115"/>
                    </a:lnTo>
                    <a:lnTo>
                      <a:pt x="40" y="125"/>
                    </a:lnTo>
                    <a:lnTo>
                      <a:pt x="34" y="133"/>
                    </a:lnTo>
                    <a:lnTo>
                      <a:pt x="28" y="140"/>
                    </a:lnTo>
                    <a:lnTo>
                      <a:pt x="25" y="146"/>
                    </a:lnTo>
                    <a:lnTo>
                      <a:pt x="23" y="150"/>
                    </a:lnTo>
                    <a:lnTo>
                      <a:pt x="21" y="151"/>
                    </a:lnTo>
                    <a:lnTo>
                      <a:pt x="2" y="136"/>
                    </a:lnTo>
                    <a:lnTo>
                      <a:pt x="0" y="121"/>
                    </a:lnTo>
                    <a:close/>
                  </a:path>
                </a:pathLst>
              </a:custGeom>
              <a:solidFill>
                <a:srgbClr val="7F99B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62" name="Google Shape;3162;p61"/>
              <p:cNvSpPr/>
              <p:nvPr/>
            </p:nvSpPr>
            <p:spPr>
              <a:xfrm>
                <a:off x="4119" y="2162"/>
                <a:ext cx="319" cy="472"/>
              </a:xfrm>
              <a:custGeom>
                <a:avLst/>
                <a:gdLst/>
                <a:ahLst/>
                <a:cxnLst/>
                <a:rect l="l" t="t" r="r" b="b"/>
                <a:pathLst>
                  <a:path w="319" h="454" extrusionOk="0">
                    <a:moveTo>
                      <a:pt x="67" y="287"/>
                    </a:moveTo>
                    <a:lnTo>
                      <a:pt x="62" y="288"/>
                    </a:lnTo>
                    <a:lnTo>
                      <a:pt x="57" y="289"/>
                    </a:lnTo>
                    <a:lnTo>
                      <a:pt x="51" y="289"/>
                    </a:lnTo>
                    <a:lnTo>
                      <a:pt x="45" y="289"/>
                    </a:lnTo>
                    <a:lnTo>
                      <a:pt x="38" y="289"/>
                    </a:lnTo>
                    <a:lnTo>
                      <a:pt x="33" y="287"/>
                    </a:lnTo>
                    <a:lnTo>
                      <a:pt x="28" y="284"/>
                    </a:lnTo>
                    <a:lnTo>
                      <a:pt x="26" y="280"/>
                    </a:lnTo>
                    <a:lnTo>
                      <a:pt x="21" y="268"/>
                    </a:lnTo>
                    <a:lnTo>
                      <a:pt x="17" y="255"/>
                    </a:lnTo>
                    <a:lnTo>
                      <a:pt x="14" y="244"/>
                    </a:lnTo>
                    <a:lnTo>
                      <a:pt x="17" y="234"/>
                    </a:lnTo>
                    <a:lnTo>
                      <a:pt x="23" y="227"/>
                    </a:lnTo>
                    <a:lnTo>
                      <a:pt x="30" y="221"/>
                    </a:lnTo>
                    <a:lnTo>
                      <a:pt x="37" y="219"/>
                    </a:lnTo>
                    <a:lnTo>
                      <a:pt x="45" y="222"/>
                    </a:lnTo>
                    <a:lnTo>
                      <a:pt x="52" y="228"/>
                    </a:lnTo>
                    <a:lnTo>
                      <a:pt x="57" y="232"/>
                    </a:lnTo>
                    <a:lnTo>
                      <a:pt x="60" y="234"/>
                    </a:lnTo>
                    <a:lnTo>
                      <a:pt x="64" y="234"/>
                    </a:lnTo>
                    <a:lnTo>
                      <a:pt x="69" y="233"/>
                    </a:lnTo>
                    <a:lnTo>
                      <a:pt x="74" y="230"/>
                    </a:lnTo>
                    <a:lnTo>
                      <a:pt x="77" y="224"/>
                    </a:lnTo>
                    <a:lnTo>
                      <a:pt x="81" y="215"/>
                    </a:lnTo>
                    <a:lnTo>
                      <a:pt x="83" y="204"/>
                    </a:lnTo>
                    <a:lnTo>
                      <a:pt x="85" y="190"/>
                    </a:lnTo>
                    <a:lnTo>
                      <a:pt x="85" y="176"/>
                    </a:lnTo>
                    <a:lnTo>
                      <a:pt x="86" y="163"/>
                    </a:lnTo>
                    <a:lnTo>
                      <a:pt x="87" y="151"/>
                    </a:lnTo>
                    <a:lnTo>
                      <a:pt x="86" y="140"/>
                    </a:lnTo>
                    <a:lnTo>
                      <a:pt x="82" y="133"/>
                    </a:lnTo>
                    <a:lnTo>
                      <a:pt x="74" y="129"/>
                    </a:lnTo>
                    <a:lnTo>
                      <a:pt x="68" y="128"/>
                    </a:lnTo>
                    <a:lnTo>
                      <a:pt x="61" y="127"/>
                    </a:lnTo>
                    <a:lnTo>
                      <a:pt x="54" y="127"/>
                    </a:lnTo>
                    <a:lnTo>
                      <a:pt x="46" y="126"/>
                    </a:lnTo>
                    <a:lnTo>
                      <a:pt x="39" y="124"/>
                    </a:lnTo>
                    <a:lnTo>
                      <a:pt x="32" y="123"/>
                    </a:lnTo>
                    <a:lnTo>
                      <a:pt x="27" y="123"/>
                    </a:lnTo>
                    <a:lnTo>
                      <a:pt x="24" y="122"/>
                    </a:lnTo>
                    <a:lnTo>
                      <a:pt x="17" y="120"/>
                    </a:lnTo>
                    <a:lnTo>
                      <a:pt x="9" y="115"/>
                    </a:lnTo>
                    <a:lnTo>
                      <a:pt x="2" y="110"/>
                    </a:lnTo>
                    <a:lnTo>
                      <a:pt x="0" y="105"/>
                    </a:lnTo>
                    <a:lnTo>
                      <a:pt x="3" y="94"/>
                    </a:lnTo>
                    <a:lnTo>
                      <a:pt x="11" y="75"/>
                    </a:lnTo>
                    <a:lnTo>
                      <a:pt x="21" y="55"/>
                    </a:lnTo>
                    <a:lnTo>
                      <a:pt x="31" y="38"/>
                    </a:lnTo>
                    <a:lnTo>
                      <a:pt x="37" y="31"/>
                    </a:lnTo>
                    <a:lnTo>
                      <a:pt x="45" y="24"/>
                    </a:lnTo>
                    <a:lnTo>
                      <a:pt x="56" y="18"/>
                    </a:lnTo>
                    <a:lnTo>
                      <a:pt x="67" y="12"/>
                    </a:lnTo>
                    <a:lnTo>
                      <a:pt x="77" y="7"/>
                    </a:lnTo>
                    <a:lnTo>
                      <a:pt x="87" y="4"/>
                    </a:lnTo>
                    <a:lnTo>
                      <a:pt x="95" y="1"/>
                    </a:lnTo>
                    <a:lnTo>
                      <a:pt x="100" y="0"/>
                    </a:lnTo>
                    <a:lnTo>
                      <a:pt x="106" y="0"/>
                    </a:lnTo>
                    <a:lnTo>
                      <a:pt x="118" y="3"/>
                    </a:lnTo>
                    <a:lnTo>
                      <a:pt x="131" y="5"/>
                    </a:lnTo>
                    <a:lnTo>
                      <a:pt x="148" y="7"/>
                    </a:lnTo>
                    <a:lnTo>
                      <a:pt x="163" y="11"/>
                    </a:lnTo>
                    <a:lnTo>
                      <a:pt x="178" y="14"/>
                    </a:lnTo>
                    <a:lnTo>
                      <a:pt x="190" y="18"/>
                    </a:lnTo>
                    <a:lnTo>
                      <a:pt x="198" y="22"/>
                    </a:lnTo>
                    <a:lnTo>
                      <a:pt x="204" y="26"/>
                    </a:lnTo>
                    <a:lnTo>
                      <a:pt x="212" y="35"/>
                    </a:lnTo>
                    <a:lnTo>
                      <a:pt x="221" y="44"/>
                    </a:lnTo>
                    <a:lnTo>
                      <a:pt x="229" y="54"/>
                    </a:lnTo>
                    <a:lnTo>
                      <a:pt x="238" y="65"/>
                    </a:lnTo>
                    <a:lnTo>
                      <a:pt x="246" y="75"/>
                    </a:lnTo>
                    <a:lnTo>
                      <a:pt x="252" y="84"/>
                    </a:lnTo>
                    <a:lnTo>
                      <a:pt x="255" y="91"/>
                    </a:lnTo>
                    <a:lnTo>
                      <a:pt x="261" y="104"/>
                    </a:lnTo>
                    <a:lnTo>
                      <a:pt x="269" y="120"/>
                    </a:lnTo>
                    <a:lnTo>
                      <a:pt x="277" y="138"/>
                    </a:lnTo>
                    <a:lnTo>
                      <a:pt x="287" y="153"/>
                    </a:lnTo>
                    <a:lnTo>
                      <a:pt x="292" y="161"/>
                    </a:lnTo>
                    <a:lnTo>
                      <a:pt x="298" y="173"/>
                    </a:lnTo>
                    <a:lnTo>
                      <a:pt x="304" y="186"/>
                    </a:lnTo>
                    <a:lnTo>
                      <a:pt x="309" y="200"/>
                    </a:lnTo>
                    <a:lnTo>
                      <a:pt x="314" y="213"/>
                    </a:lnTo>
                    <a:lnTo>
                      <a:pt x="316" y="225"/>
                    </a:lnTo>
                    <a:lnTo>
                      <a:pt x="319" y="233"/>
                    </a:lnTo>
                    <a:lnTo>
                      <a:pt x="318" y="239"/>
                    </a:lnTo>
                    <a:lnTo>
                      <a:pt x="313" y="247"/>
                    </a:lnTo>
                    <a:lnTo>
                      <a:pt x="306" y="256"/>
                    </a:lnTo>
                    <a:lnTo>
                      <a:pt x="297" y="264"/>
                    </a:lnTo>
                    <a:lnTo>
                      <a:pt x="289" y="268"/>
                    </a:lnTo>
                    <a:lnTo>
                      <a:pt x="282" y="269"/>
                    </a:lnTo>
                    <a:lnTo>
                      <a:pt x="273" y="269"/>
                    </a:lnTo>
                    <a:lnTo>
                      <a:pt x="264" y="270"/>
                    </a:lnTo>
                    <a:lnTo>
                      <a:pt x="255" y="273"/>
                    </a:lnTo>
                    <a:lnTo>
                      <a:pt x="255" y="281"/>
                    </a:lnTo>
                    <a:lnTo>
                      <a:pt x="254" y="289"/>
                    </a:lnTo>
                    <a:lnTo>
                      <a:pt x="252" y="298"/>
                    </a:lnTo>
                    <a:lnTo>
                      <a:pt x="248" y="304"/>
                    </a:lnTo>
                    <a:lnTo>
                      <a:pt x="245" y="307"/>
                    </a:lnTo>
                    <a:lnTo>
                      <a:pt x="242" y="311"/>
                    </a:lnTo>
                    <a:lnTo>
                      <a:pt x="239" y="314"/>
                    </a:lnTo>
                    <a:lnTo>
                      <a:pt x="232" y="318"/>
                    </a:lnTo>
                    <a:lnTo>
                      <a:pt x="233" y="319"/>
                    </a:lnTo>
                    <a:lnTo>
                      <a:pt x="234" y="324"/>
                    </a:lnTo>
                    <a:lnTo>
                      <a:pt x="235" y="332"/>
                    </a:lnTo>
                    <a:lnTo>
                      <a:pt x="236" y="342"/>
                    </a:lnTo>
                    <a:lnTo>
                      <a:pt x="235" y="353"/>
                    </a:lnTo>
                    <a:lnTo>
                      <a:pt x="232" y="365"/>
                    </a:lnTo>
                    <a:lnTo>
                      <a:pt x="227" y="373"/>
                    </a:lnTo>
                    <a:lnTo>
                      <a:pt x="220" y="378"/>
                    </a:lnTo>
                    <a:lnTo>
                      <a:pt x="215" y="379"/>
                    </a:lnTo>
                    <a:lnTo>
                      <a:pt x="210" y="381"/>
                    </a:lnTo>
                    <a:lnTo>
                      <a:pt x="204" y="384"/>
                    </a:lnTo>
                    <a:lnTo>
                      <a:pt x="198" y="387"/>
                    </a:lnTo>
                    <a:lnTo>
                      <a:pt x="192" y="390"/>
                    </a:lnTo>
                    <a:lnTo>
                      <a:pt x="189" y="392"/>
                    </a:lnTo>
                    <a:lnTo>
                      <a:pt x="185" y="393"/>
                    </a:lnTo>
                    <a:lnTo>
                      <a:pt x="184" y="394"/>
                    </a:lnTo>
                    <a:lnTo>
                      <a:pt x="162" y="454"/>
                    </a:lnTo>
                    <a:lnTo>
                      <a:pt x="107" y="445"/>
                    </a:lnTo>
                    <a:lnTo>
                      <a:pt x="33" y="368"/>
                    </a:lnTo>
                    <a:lnTo>
                      <a:pt x="38" y="360"/>
                    </a:lnTo>
                    <a:lnTo>
                      <a:pt x="43" y="348"/>
                    </a:lnTo>
                    <a:lnTo>
                      <a:pt x="46" y="336"/>
                    </a:lnTo>
                    <a:lnTo>
                      <a:pt x="48" y="323"/>
                    </a:lnTo>
                    <a:lnTo>
                      <a:pt x="48" y="311"/>
                    </a:lnTo>
                    <a:lnTo>
                      <a:pt x="46" y="302"/>
                    </a:lnTo>
                    <a:lnTo>
                      <a:pt x="45" y="296"/>
                    </a:lnTo>
                    <a:lnTo>
                      <a:pt x="45" y="294"/>
                    </a:lnTo>
                    <a:lnTo>
                      <a:pt x="67" y="287"/>
                    </a:lnTo>
                    <a:close/>
                  </a:path>
                </a:pathLst>
              </a:custGeom>
              <a:solidFill>
                <a:srgbClr val="F2BFB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63" name="Google Shape;3163;p61"/>
              <p:cNvSpPr/>
              <p:nvPr/>
            </p:nvSpPr>
            <p:spPr>
              <a:xfrm>
                <a:off x="4432" y="3008"/>
                <a:ext cx="126" cy="181"/>
              </a:xfrm>
              <a:custGeom>
                <a:avLst/>
                <a:gdLst/>
                <a:ahLst/>
                <a:cxnLst/>
                <a:rect l="l" t="t" r="r" b="b"/>
                <a:pathLst>
                  <a:path w="126" h="174" extrusionOk="0">
                    <a:moveTo>
                      <a:pt x="5" y="164"/>
                    </a:moveTo>
                    <a:lnTo>
                      <a:pt x="5" y="145"/>
                    </a:lnTo>
                    <a:lnTo>
                      <a:pt x="3" y="125"/>
                    </a:lnTo>
                    <a:lnTo>
                      <a:pt x="1" y="109"/>
                    </a:lnTo>
                    <a:lnTo>
                      <a:pt x="0" y="102"/>
                    </a:lnTo>
                    <a:lnTo>
                      <a:pt x="19" y="81"/>
                    </a:lnTo>
                    <a:lnTo>
                      <a:pt x="26" y="28"/>
                    </a:lnTo>
                    <a:lnTo>
                      <a:pt x="55" y="0"/>
                    </a:lnTo>
                    <a:lnTo>
                      <a:pt x="58" y="0"/>
                    </a:lnTo>
                    <a:lnTo>
                      <a:pt x="67" y="2"/>
                    </a:lnTo>
                    <a:lnTo>
                      <a:pt x="75" y="6"/>
                    </a:lnTo>
                    <a:lnTo>
                      <a:pt x="81" y="11"/>
                    </a:lnTo>
                    <a:lnTo>
                      <a:pt x="86" y="20"/>
                    </a:lnTo>
                    <a:lnTo>
                      <a:pt x="91" y="28"/>
                    </a:lnTo>
                    <a:lnTo>
                      <a:pt x="94" y="35"/>
                    </a:lnTo>
                    <a:lnTo>
                      <a:pt x="95" y="38"/>
                    </a:lnTo>
                    <a:lnTo>
                      <a:pt x="126" y="81"/>
                    </a:lnTo>
                    <a:lnTo>
                      <a:pt x="124" y="97"/>
                    </a:lnTo>
                    <a:lnTo>
                      <a:pt x="91" y="141"/>
                    </a:lnTo>
                    <a:lnTo>
                      <a:pt x="76" y="160"/>
                    </a:lnTo>
                    <a:lnTo>
                      <a:pt x="52" y="169"/>
                    </a:lnTo>
                    <a:lnTo>
                      <a:pt x="17" y="174"/>
                    </a:lnTo>
                    <a:lnTo>
                      <a:pt x="5" y="164"/>
                    </a:lnTo>
                    <a:close/>
                  </a:path>
                </a:pathLst>
              </a:custGeom>
              <a:solidFill>
                <a:srgbClr val="F2BFB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64" name="Google Shape;3164;p61"/>
              <p:cNvSpPr/>
              <p:nvPr/>
            </p:nvSpPr>
            <p:spPr>
              <a:xfrm>
                <a:off x="3932" y="3092"/>
                <a:ext cx="447" cy="84"/>
              </a:xfrm>
              <a:custGeom>
                <a:avLst/>
                <a:gdLst/>
                <a:ahLst/>
                <a:cxnLst/>
                <a:rect l="l" t="t" r="r" b="b"/>
                <a:pathLst>
                  <a:path w="447" h="81" extrusionOk="0">
                    <a:moveTo>
                      <a:pt x="0" y="9"/>
                    </a:moveTo>
                    <a:lnTo>
                      <a:pt x="0" y="25"/>
                    </a:lnTo>
                    <a:lnTo>
                      <a:pt x="3" y="42"/>
                    </a:lnTo>
                    <a:lnTo>
                      <a:pt x="9" y="57"/>
                    </a:lnTo>
                    <a:lnTo>
                      <a:pt x="20" y="67"/>
                    </a:lnTo>
                    <a:lnTo>
                      <a:pt x="28" y="69"/>
                    </a:lnTo>
                    <a:lnTo>
                      <a:pt x="36" y="71"/>
                    </a:lnTo>
                    <a:lnTo>
                      <a:pt x="46" y="74"/>
                    </a:lnTo>
                    <a:lnTo>
                      <a:pt x="57" y="76"/>
                    </a:lnTo>
                    <a:lnTo>
                      <a:pt x="67" y="79"/>
                    </a:lnTo>
                    <a:lnTo>
                      <a:pt x="79" y="80"/>
                    </a:lnTo>
                    <a:lnTo>
                      <a:pt x="90" y="81"/>
                    </a:lnTo>
                    <a:lnTo>
                      <a:pt x="101" y="81"/>
                    </a:lnTo>
                    <a:lnTo>
                      <a:pt x="115" y="81"/>
                    </a:lnTo>
                    <a:lnTo>
                      <a:pt x="138" y="80"/>
                    </a:lnTo>
                    <a:lnTo>
                      <a:pt x="163" y="80"/>
                    </a:lnTo>
                    <a:lnTo>
                      <a:pt x="192" y="79"/>
                    </a:lnTo>
                    <a:lnTo>
                      <a:pt x="220" y="77"/>
                    </a:lnTo>
                    <a:lnTo>
                      <a:pt x="247" y="77"/>
                    </a:lnTo>
                    <a:lnTo>
                      <a:pt x="269" y="76"/>
                    </a:lnTo>
                    <a:lnTo>
                      <a:pt x="285" y="76"/>
                    </a:lnTo>
                    <a:lnTo>
                      <a:pt x="298" y="76"/>
                    </a:lnTo>
                    <a:lnTo>
                      <a:pt x="311" y="76"/>
                    </a:lnTo>
                    <a:lnTo>
                      <a:pt x="325" y="76"/>
                    </a:lnTo>
                    <a:lnTo>
                      <a:pt x="341" y="76"/>
                    </a:lnTo>
                    <a:lnTo>
                      <a:pt x="355" y="76"/>
                    </a:lnTo>
                    <a:lnTo>
                      <a:pt x="367" y="76"/>
                    </a:lnTo>
                    <a:lnTo>
                      <a:pt x="379" y="76"/>
                    </a:lnTo>
                    <a:lnTo>
                      <a:pt x="388" y="76"/>
                    </a:lnTo>
                    <a:lnTo>
                      <a:pt x="395" y="76"/>
                    </a:lnTo>
                    <a:lnTo>
                      <a:pt x="401" y="74"/>
                    </a:lnTo>
                    <a:lnTo>
                      <a:pt x="405" y="73"/>
                    </a:lnTo>
                    <a:lnTo>
                      <a:pt x="411" y="69"/>
                    </a:lnTo>
                    <a:lnTo>
                      <a:pt x="416" y="67"/>
                    </a:lnTo>
                    <a:lnTo>
                      <a:pt x="421" y="64"/>
                    </a:lnTo>
                    <a:lnTo>
                      <a:pt x="426" y="62"/>
                    </a:lnTo>
                    <a:lnTo>
                      <a:pt x="431" y="60"/>
                    </a:lnTo>
                    <a:lnTo>
                      <a:pt x="439" y="54"/>
                    </a:lnTo>
                    <a:lnTo>
                      <a:pt x="445" y="43"/>
                    </a:lnTo>
                    <a:lnTo>
                      <a:pt x="447" y="34"/>
                    </a:lnTo>
                    <a:lnTo>
                      <a:pt x="447" y="31"/>
                    </a:lnTo>
                    <a:lnTo>
                      <a:pt x="436" y="32"/>
                    </a:lnTo>
                    <a:lnTo>
                      <a:pt x="426" y="33"/>
                    </a:lnTo>
                    <a:lnTo>
                      <a:pt x="413" y="33"/>
                    </a:lnTo>
                    <a:lnTo>
                      <a:pt x="399" y="33"/>
                    </a:lnTo>
                    <a:lnTo>
                      <a:pt x="386" y="33"/>
                    </a:lnTo>
                    <a:lnTo>
                      <a:pt x="373" y="33"/>
                    </a:lnTo>
                    <a:lnTo>
                      <a:pt x="360" y="33"/>
                    </a:lnTo>
                    <a:lnTo>
                      <a:pt x="347" y="33"/>
                    </a:lnTo>
                    <a:lnTo>
                      <a:pt x="334" y="33"/>
                    </a:lnTo>
                    <a:lnTo>
                      <a:pt x="321" y="31"/>
                    </a:lnTo>
                    <a:lnTo>
                      <a:pt x="307" y="30"/>
                    </a:lnTo>
                    <a:lnTo>
                      <a:pt x="296" y="26"/>
                    </a:lnTo>
                    <a:lnTo>
                      <a:pt x="284" y="24"/>
                    </a:lnTo>
                    <a:lnTo>
                      <a:pt x="273" y="21"/>
                    </a:lnTo>
                    <a:lnTo>
                      <a:pt x="263" y="19"/>
                    </a:lnTo>
                    <a:lnTo>
                      <a:pt x="256" y="16"/>
                    </a:lnTo>
                    <a:lnTo>
                      <a:pt x="244" y="12"/>
                    </a:lnTo>
                    <a:lnTo>
                      <a:pt x="236" y="6"/>
                    </a:lnTo>
                    <a:lnTo>
                      <a:pt x="230" y="2"/>
                    </a:lnTo>
                    <a:lnTo>
                      <a:pt x="227" y="0"/>
                    </a:lnTo>
                    <a:lnTo>
                      <a:pt x="213" y="2"/>
                    </a:lnTo>
                    <a:lnTo>
                      <a:pt x="200" y="5"/>
                    </a:lnTo>
                    <a:lnTo>
                      <a:pt x="187" y="5"/>
                    </a:lnTo>
                    <a:lnTo>
                      <a:pt x="174" y="5"/>
                    </a:lnTo>
                    <a:lnTo>
                      <a:pt x="162" y="5"/>
                    </a:lnTo>
                    <a:lnTo>
                      <a:pt x="150" y="5"/>
                    </a:lnTo>
                    <a:lnTo>
                      <a:pt x="138" y="5"/>
                    </a:lnTo>
                    <a:lnTo>
                      <a:pt x="127" y="5"/>
                    </a:lnTo>
                    <a:lnTo>
                      <a:pt x="115" y="5"/>
                    </a:lnTo>
                    <a:lnTo>
                      <a:pt x="103" y="5"/>
                    </a:lnTo>
                    <a:lnTo>
                      <a:pt x="90" y="5"/>
                    </a:lnTo>
                    <a:lnTo>
                      <a:pt x="77" y="3"/>
                    </a:lnTo>
                    <a:lnTo>
                      <a:pt x="64" y="3"/>
                    </a:lnTo>
                    <a:lnTo>
                      <a:pt x="53" y="3"/>
                    </a:lnTo>
                    <a:lnTo>
                      <a:pt x="43" y="3"/>
                    </a:lnTo>
                    <a:lnTo>
                      <a:pt x="36" y="5"/>
                    </a:lnTo>
                    <a:lnTo>
                      <a:pt x="30" y="6"/>
                    </a:lnTo>
                    <a:lnTo>
                      <a:pt x="24" y="7"/>
                    </a:lnTo>
                    <a:lnTo>
                      <a:pt x="18" y="8"/>
                    </a:lnTo>
                    <a:lnTo>
                      <a:pt x="14" y="8"/>
                    </a:lnTo>
                    <a:lnTo>
                      <a:pt x="8" y="9"/>
                    </a:lnTo>
                    <a:lnTo>
                      <a:pt x="4" y="9"/>
                    </a:lnTo>
                    <a:lnTo>
                      <a:pt x="2" y="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65" name="Google Shape;3165;p61"/>
              <p:cNvSpPr/>
              <p:nvPr/>
            </p:nvSpPr>
            <p:spPr>
              <a:xfrm>
                <a:off x="3646" y="2642"/>
                <a:ext cx="188" cy="124"/>
              </a:xfrm>
              <a:custGeom>
                <a:avLst/>
                <a:gdLst/>
                <a:ahLst/>
                <a:cxnLst/>
                <a:rect l="l" t="t" r="r" b="b"/>
                <a:pathLst>
                  <a:path w="188" h="120" extrusionOk="0">
                    <a:moveTo>
                      <a:pt x="153" y="103"/>
                    </a:moveTo>
                    <a:lnTo>
                      <a:pt x="151" y="84"/>
                    </a:lnTo>
                    <a:lnTo>
                      <a:pt x="150" y="70"/>
                    </a:lnTo>
                    <a:lnTo>
                      <a:pt x="148" y="60"/>
                    </a:lnTo>
                    <a:lnTo>
                      <a:pt x="141" y="53"/>
                    </a:lnTo>
                    <a:lnTo>
                      <a:pt x="136" y="50"/>
                    </a:lnTo>
                    <a:lnTo>
                      <a:pt x="131" y="48"/>
                    </a:lnTo>
                    <a:lnTo>
                      <a:pt x="125" y="47"/>
                    </a:lnTo>
                    <a:lnTo>
                      <a:pt x="120" y="46"/>
                    </a:lnTo>
                    <a:lnTo>
                      <a:pt x="113" y="44"/>
                    </a:lnTo>
                    <a:lnTo>
                      <a:pt x="106" y="43"/>
                    </a:lnTo>
                    <a:lnTo>
                      <a:pt x="98" y="43"/>
                    </a:lnTo>
                    <a:lnTo>
                      <a:pt x="88" y="43"/>
                    </a:lnTo>
                    <a:lnTo>
                      <a:pt x="77" y="44"/>
                    </a:lnTo>
                    <a:lnTo>
                      <a:pt x="67" y="46"/>
                    </a:lnTo>
                    <a:lnTo>
                      <a:pt x="55" y="47"/>
                    </a:lnTo>
                    <a:lnTo>
                      <a:pt x="44" y="49"/>
                    </a:lnTo>
                    <a:lnTo>
                      <a:pt x="33" y="52"/>
                    </a:lnTo>
                    <a:lnTo>
                      <a:pt x="25" y="53"/>
                    </a:lnTo>
                    <a:lnTo>
                      <a:pt x="18" y="52"/>
                    </a:lnTo>
                    <a:lnTo>
                      <a:pt x="14" y="50"/>
                    </a:lnTo>
                    <a:lnTo>
                      <a:pt x="8" y="44"/>
                    </a:lnTo>
                    <a:lnTo>
                      <a:pt x="3" y="40"/>
                    </a:lnTo>
                    <a:lnTo>
                      <a:pt x="0" y="34"/>
                    </a:lnTo>
                    <a:lnTo>
                      <a:pt x="0" y="29"/>
                    </a:lnTo>
                    <a:lnTo>
                      <a:pt x="2" y="24"/>
                    </a:lnTo>
                    <a:lnTo>
                      <a:pt x="5" y="19"/>
                    </a:lnTo>
                    <a:lnTo>
                      <a:pt x="10" y="16"/>
                    </a:lnTo>
                    <a:lnTo>
                      <a:pt x="19" y="12"/>
                    </a:lnTo>
                    <a:lnTo>
                      <a:pt x="27" y="10"/>
                    </a:lnTo>
                    <a:lnTo>
                      <a:pt x="32" y="7"/>
                    </a:lnTo>
                    <a:lnTo>
                      <a:pt x="37" y="6"/>
                    </a:lnTo>
                    <a:lnTo>
                      <a:pt x="48" y="5"/>
                    </a:lnTo>
                    <a:lnTo>
                      <a:pt x="57" y="4"/>
                    </a:lnTo>
                    <a:lnTo>
                      <a:pt x="69" y="3"/>
                    </a:lnTo>
                    <a:lnTo>
                      <a:pt x="82" y="1"/>
                    </a:lnTo>
                    <a:lnTo>
                      <a:pt x="98" y="1"/>
                    </a:lnTo>
                    <a:lnTo>
                      <a:pt x="113" y="0"/>
                    </a:lnTo>
                    <a:lnTo>
                      <a:pt x="128" y="0"/>
                    </a:lnTo>
                    <a:lnTo>
                      <a:pt x="141" y="1"/>
                    </a:lnTo>
                    <a:lnTo>
                      <a:pt x="150" y="3"/>
                    </a:lnTo>
                    <a:lnTo>
                      <a:pt x="163" y="7"/>
                    </a:lnTo>
                    <a:lnTo>
                      <a:pt x="173" y="13"/>
                    </a:lnTo>
                    <a:lnTo>
                      <a:pt x="179" y="23"/>
                    </a:lnTo>
                    <a:lnTo>
                      <a:pt x="184" y="34"/>
                    </a:lnTo>
                    <a:lnTo>
                      <a:pt x="186" y="50"/>
                    </a:lnTo>
                    <a:lnTo>
                      <a:pt x="187" y="71"/>
                    </a:lnTo>
                    <a:lnTo>
                      <a:pt x="187" y="91"/>
                    </a:lnTo>
                    <a:lnTo>
                      <a:pt x="188" y="105"/>
                    </a:lnTo>
                    <a:lnTo>
                      <a:pt x="185" y="113"/>
                    </a:lnTo>
                    <a:lnTo>
                      <a:pt x="175" y="117"/>
                    </a:lnTo>
                    <a:lnTo>
                      <a:pt x="165" y="120"/>
                    </a:lnTo>
                    <a:lnTo>
                      <a:pt x="160" y="120"/>
                    </a:lnTo>
                    <a:lnTo>
                      <a:pt x="153" y="103"/>
                    </a:lnTo>
                    <a:close/>
                  </a:path>
                </a:pathLst>
              </a:custGeom>
              <a:solidFill>
                <a:srgbClr val="1933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66" name="Google Shape;3166;p61"/>
              <p:cNvSpPr/>
              <p:nvPr/>
            </p:nvSpPr>
            <p:spPr>
              <a:xfrm>
                <a:off x="5196" y="2266"/>
                <a:ext cx="233" cy="547"/>
              </a:xfrm>
              <a:custGeom>
                <a:avLst/>
                <a:gdLst/>
                <a:ahLst/>
                <a:cxnLst/>
                <a:rect l="l" t="t" r="r" b="b"/>
                <a:pathLst>
                  <a:path w="233" h="526" extrusionOk="0">
                    <a:moveTo>
                      <a:pt x="113" y="177"/>
                    </a:moveTo>
                    <a:lnTo>
                      <a:pt x="111" y="164"/>
                    </a:lnTo>
                    <a:lnTo>
                      <a:pt x="110" y="151"/>
                    </a:lnTo>
                    <a:lnTo>
                      <a:pt x="108" y="139"/>
                    </a:lnTo>
                    <a:lnTo>
                      <a:pt x="105" y="130"/>
                    </a:lnTo>
                    <a:lnTo>
                      <a:pt x="102" y="120"/>
                    </a:lnTo>
                    <a:lnTo>
                      <a:pt x="96" y="109"/>
                    </a:lnTo>
                    <a:lnTo>
                      <a:pt x="89" y="98"/>
                    </a:lnTo>
                    <a:lnTo>
                      <a:pt x="82" y="89"/>
                    </a:lnTo>
                    <a:lnTo>
                      <a:pt x="85" y="86"/>
                    </a:lnTo>
                    <a:lnTo>
                      <a:pt x="89" y="83"/>
                    </a:lnTo>
                    <a:lnTo>
                      <a:pt x="94" y="79"/>
                    </a:lnTo>
                    <a:lnTo>
                      <a:pt x="98" y="75"/>
                    </a:lnTo>
                    <a:lnTo>
                      <a:pt x="103" y="71"/>
                    </a:lnTo>
                    <a:lnTo>
                      <a:pt x="109" y="66"/>
                    </a:lnTo>
                    <a:lnTo>
                      <a:pt x="114" y="63"/>
                    </a:lnTo>
                    <a:lnTo>
                      <a:pt x="120" y="58"/>
                    </a:lnTo>
                    <a:lnTo>
                      <a:pt x="126" y="52"/>
                    </a:lnTo>
                    <a:lnTo>
                      <a:pt x="132" y="45"/>
                    </a:lnTo>
                    <a:lnTo>
                      <a:pt x="138" y="36"/>
                    </a:lnTo>
                    <a:lnTo>
                      <a:pt x="144" y="27"/>
                    </a:lnTo>
                    <a:lnTo>
                      <a:pt x="150" y="18"/>
                    </a:lnTo>
                    <a:lnTo>
                      <a:pt x="156" y="10"/>
                    </a:lnTo>
                    <a:lnTo>
                      <a:pt x="160" y="4"/>
                    </a:lnTo>
                    <a:lnTo>
                      <a:pt x="164" y="0"/>
                    </a:lnTo>
                    <a:lnTo>
                      <a:pt x="168" y="8"/>
                    </a:lnTo>
                    <a:lnTo>
                      <a:pt x="175" y="20"/>
                    </a:lnTo>
                    <a:lnTo>
                      <a:pt x="183" y="33"/>
                    </a:lnTo>
                    <a:lnTo>
                      <a:pt x="193" y="49"/>
                    </a:lnTo>
                    <a:lnTo>
                      <a:pt x="202" y="65"/>
                    </a:lnTo>
                    <a:lnTo>
                      <a:pt x="212" y="81"/>
                    </a:lnTo>
                    <a:lnTo>
                      <a:pt x="220" y="95"/>
                    </a:lnTo>
                    <a:lnTo>
                      <a:pt x="225" y="106"/>
                    </a:lnTo>
                    <a:lnTo>
                      <a:pt x="231" y="124"/>
                    </a:lnTo>
                    <a:lnTo>
                      <a:pt x="233" y="144"/>
                    </a:lnTo>
                    <a:lnTo>
                      <a:pt x="232" y="164"/>
                    </a:lnTo>
                    <a:lnTo>
                      <a:pt x="230" y="187"/>
                    </a:lnTo>
                    <a:lnTo>
                      <a:pt x="226" y="204"/>
                    </a:lnTo>
                    <a:lnTo>
                      <a:pt x="220" y="226"/>
                    </a:lnTo>
                    <a:lnTo>
                      <a:pt x="212" y="255"/>
                    </a:lnTo>
                    <a:lnTo>
                      <a:pt x="202" y="286"/>
                    </a:lnTo>
                    <a:lnTo>
                      <a:pt x="192" y="316"/>
                    </a:lnTo>
                    <a:lnTo>
                      <a:pt x="183" y="343"/>
                    </a:lnTo>
                    <a:lnTo>
                      <a:pt x="175" y="365"/>
                    </a:lnTo>
                    <a:lnTo>
                      <a:pt x="170" y="378"/>
                    </a:lnTo>
                    <a:lnTo>
                      <a:pt x="166" y="389"/>
                    </a:lnTo>
                    <a:lnTo>
                      <a:pt x="163" y="402"/>
                    </a:lnTo>
                    <a:lnTo>
                      <a:pt x="159" y="417"/>
                    </a:lnTo>
                    <a:lnTo>
                      <a:pt x="154" y="433"/>
                    </a:lnTo>
                    <a:lnTo>
                      <a:pt x="149" y="448"/>
                    </a:lnTo>
                    <a:lnTo>
                      <a:pt x="143" y="462"/>
                    </a:lnTo>
                    <a:lnTo>
                      <a:pt x="134" y="471"/>
                    </a:lnTo>
                    <a:lnTo>
                      <a:pt x="125" y="475"/>
                    </a:lnTo>
                    <a:lnTo>
                      <a:pt x="113" y="477"/>
                    </a:lnTo>
                    <a:lnTo>
                      <a:pt x="103" y="484"/>
                    </a:lnTo>
                    <a:lnTo>
                      <a:pt x="92" y="492"/>
                    </a:lnTo>
                    <a:lnTo>
                      <a:pt x="84" y="501"/>
                    </a:lnTo>
                    <a:lnTo>
                      <a:pt x="77" y="511"/>
                    </a:lnTo>
                    <a:lnTo>
                      <a:pt x="72" y="519"/>
                    </a:lnTo>
                    <a:lnTo>
                      <a:pt x="68" y="524"/>
                    </a:lnTo>
                    <a:lnTo>
                      <a:pt x="67" y="526"/>
                    </a:lnTo>
                    <a:lnTo>
                      <a:pt x="27" y="509"/>
                    </a:lnTo>
                    <a:lnTo>
                      <a:pt x="10" y="495"/>
                    </a:lnTo>
                    <a:lnTo>
                      <a:pt x="15" y="443"/>
                    </a:lnTo>
                    <a:lnTo>
                      <a:pt x="27" y="416"/>
                    </a:lnTo>
                    <a:lnTo>
                      <a:pt x="0" y="392"/>
                    </a:lnTo>
                    <a:lnTo>
                      <a:pt x="29" y="378"/>
                    </a:lnTo>
                    <a:lnTo>
                      <a:pt x="58" y="364"/>
                    </a:lnTo>
                    <a:lnTo>
                      <a:pt x="60" y="359"/>
                    </a:lnTo>
                    <a:lnTo>
                      <a:pt x="65" y="349"/>
                    </a:lnTo>
                    <a:lnTo>
                      <a:pt x="70" y="339"/>
                    </a:lnTo>
                    <a:lnTo>
                      <a:pt x="74" y="330"/>
                    </a:lnTo>
                    <a:lnTo>
                      <a:pt x="80" y="317"/>
                    </a:lnTo>
                    <a:lnTo>
                      <a:pt x="88" y="296"/>
                    </a:lnTo>
                    <a:lnTo>
                      <a:pt x="95" y="272"/>
                    </a:lnTo>
                    <a:lnTo>
                      <a:pt x="101" y="254"/>
                    </a:lnTo>
                    <a:lnTo>
                      <a:pt x="104" y="235"/>
                    </a:lnTo>
                    <a:lnTo>
                      <a:pt x="109" y="210"/>
                    </a:lnTo>
                    <a:lnTo>
                      <a:pt x="111" y="187"/>
                    </a:lnTo>
                    <a:lnTo>
                      <a:pt x="113" y="177"/>
                    </a:lnTo>
                    <a:close/>
                  </a:path>
                </a:pathLst>
              </a:custGeom>
              <a:solidFill>
                <a:srgbClr val="CC998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67" name="Google Shape;3167;p61"/>
              <p:cNvSpPr/>
              <p:nvPr/>
            </p:nvSpPr>
            <p:spPr>
              <a:xfrm>
                <a:off x="4861" y="1531"/>
                <a:ext cx="252" cy="367"/>
              </a:xfrm>
              <a:custGeom>
                <a:avLst/>
                <a:gdLst/>
                <a:ahLst/>
                <a:cxnLst/>
                <a:rect l="l" t="t" r="r" b="b"/>
                <a:pathLst>
                  <a:path w="252" h="353" extrusionOk="0">
                    <a:moveTo>
                      <a:pt x="133" y="12"/>
                    </a:moveTo>
                    <a:lnTo>
                      <a:pt x="136" y="19"/>
                    </a:lnTo>
                    <a:lnTo>
                      <a:pt x="141" y="23"/>
                    </a:lnTo>
                    <a:lnTo>
                      <a:pt x="145" y="24"/>
                    </a:lnTo>
                    <a:lnTo>
                      <a:pt x="153" y="23"/>
                    </a:lnTo>
                    <a:lnTo>
                      <a:pt x="159" y="22"/>
                    </a:lnTo>
                    <a:lnTo>
                      <a:pt x="166" y="21"/>
                    </a:lnTo>
                    <a:lnTo>
                      <a:pt x="173" y="21"/>
                    </a:lnTo>
                    <a:lnTo>
                      <a:pt x="179" y="23"/>
                    </a:lnTo>
                    <a:lnTo>
                      <a:pt x="185" y="24"/>
                    </a:lnTo>
                    <a:lnTo>
                      <a:pt x="191" y="25"/>
                    </a:lnTo>
                    <a:lnTo>
                      <a:pt x="198" y="28"/>
                    </a:lnTo>
                    <a:lnTo>
                      <a:pt x="204" y="29"/>
                    </a:lnTo>
                    <a:lnTo>
                      <a:pt x="210" y="32"/>
                    </a:lnTo>
                    <a:lnTo>
                      <a:pt x="216" y="35"/>
                    </a:lnTo>
                    <a:lnTo>
                      <a:pt x="221" y="38"/>
                    </a:lnTo>
                    <a:lnTo>
                      <a:pt x="227" y="42"/>
                    </a:lnTo>
                    <a:lnTo>
                      <a:pt x="240" y="61"/>
                    </a:lnTo>
                    <a:lnTo>
                      <a:pt x="246" y="85"/>
                    </a:lnTo>
                    <a:lnTo>
                      <a:pt x="246" y="109"/>
                    </a:lnTo>
                    <a:lnTo>
                      <a:pt x="239" y="133"/>
                    </a:lnTo>
                    <a:lnTo>
                      <a:pt x="237" y="135"/>
                    </a:lnTo>
                    <a:lnTo>
                      <a:pt x="236" y="136"/>
                    </a:lnTo>
                    <a:lnTo>
                      <a:pt x="235" y="139"/>
                    </a:lnTo>
                    <a:lnTo>
                      <a:pt x="235" y="141"/>
                    </a:lnTo>
                    <a:lnTo>
                      <a:pt x="239" y="147"/>
                    </a:lnTo>
                    <a:lnTo>
                      <a:pt x="243" y="153"/>
                    </a:lnTo>
                    <a:lnTo>
                      <a:pt x="246" y="159"/>
                    </a:lnTo>
                    <a:lnTo>
                      <a:pt x="248" y="167"/>
                    </a:lnTo>
                    <a:lnTo>
                      <a:pt x="252" y="187"/>
                    </a:lnTo>
                    <a:lnTo>
                      <a:pt x="252" y="206"/>
                    </a:lnTo>
                    <a:lnTo>
                      <a:pt x="252" y="226"/>
                    </a:lnTo>
                    <a:lnTo>
                      <a:pt x="251" y="245"/>
                    </a:lnTo>
                    <a:lnTo>
                      <a:pt x="245" y="261"/>
                    </a:lnTo>
                    <a:lnTo>
                      <a:pt x="239" y="276"/>
                    </a:lnTo>
                    <a:lnTo>
                      <a:pt x="231" y="292"/>
                    </a:lnTo>
                    <a:lnTo>
                      <a:pt x="221" y="305"/>
                    </a:lnTo>
                    <a:lnTo>
                      <a:pt x="217" y="312"/>
                    </a:lnTo>
                    <a:lnTo>
                      <a:pt x="212" y="320"/>
                    </a:lnTo>
                    <a:lnTo>
                      <a:pt x="208" y="328"/>
                    </a:lnTo>
                    <a:lnTo>
                      <a:pt x="203" y="336"/>
                    </a:lnTo>
                    <a:lnTo>
                      <a:pt x="202" y="341"/>
                    </a:lnTo>
                    <a:lnTo>
                      <a:pt x="202" y="347"/>
                    </a:lnTo>
                    <a:lnTo>
                      <a:pt x="200" y="351"/>
                    </a:lnTo>
                    <a:lnTo>
                      <a:pt x="194" y="353"/>
                    </a:lnTo>
                    <a:lnTo>
                      <a:pt x="192" y="329"/>
                    </a:lnTo>
                    <a:lnTo>
                      <a:pt x="198" y="306"/>
                    </a:lnTo>
                    <a:lnTo>
                      <a:pt x="208" y="285"/>
                    </a:lnTo>
                    <a:lnTo>
                      <a:pt x="214" y="262"/>
                    </a:lnTo>
                    <a:lnTo>
                      <a:pt x="219" y="239"/>
                    </a:lnTo>
                    <a:lnTo>
                      <a:pt x="224" y="216"/>
                    </a:lnTo>
                    <a:lnTo>
                      <a:pt x="225" y="191"/>
                    </a:lnTo>
                    <a:lnTo>
                      <a:pt x="224" y="167"/>
                    </a:lnTo>
                    <a:lnTo>
                      <a:pt x="223" y="160"/>
                    </a:lnTo>
                    <a:lnTo>
                      <a:pt x="218" y="154"/>
                    </a:lnTo>
                    <a:lnTo>
                      <a:pt x="215" y="148"/>
                    </a:lnTo>
                    <a:lnTo>
                      <a:pt x="212" y="141"/>
                    </a:lnTo>
                    <a:lnTo>
                      <a:pt x="219" y="129"/>
                    </a:lnTo>
                    <a:lnTo>
                      <a:pt x="224" y="115"/>
                    </a:lnTo>
                    <a:lnTo>
                      <a:pt x="225" y="99"/>
                    </a:lnTo>
                    <a:lnTo>
                      <a:pt x="222" y="85"/>
                    </a:lnTo>
                    <a:lnTo>
                      <a:pt x="219" y="78"/>
                    </a:lnTo>
                    <a:lnTo>
                      <a:pt x="216" y="72"/>
                    </a:lnTo>
                    <a:lnTo>
                      <a:pt x="211" y="65"/>
                    </a:lnTo>
                    <a:lnTo>
                      <a:pt x="205" y="59"/>
                    </a:lnTo>
                    <a:lnTo>
                      <a:pt x="199" y="54"/>
                    </a:lnTo>
                    <a:lnTo>
                      <a:pt x="193" y="49"/>
                    </a:lnTo>
                    <a:lnTo>
                      <a:pt x="186" y="44"/>
                    </a:lnTo>
                    <a:lnTo>
                      <a:pt x="180" y="41"/>
                    </a:lnTo>
                    <a:lnTo>
                      <a:pt x="173" y="38"/>
                    </a:lnTo>
                    <a:lnTo>
                      <a:pt x="167" y="38"/>
                    </a:lnTo>
                    <a:lnTo>
                      <a:pt x="160" y="38"/>
                    </a:lnTo>
                    <a:lnTo>
                      <a:pt x="154" y="40"/>
                    </a:lnTo>
                    <a:lnTo>
                      <a:pt x="147" y="41"/>
                    </a:lnTo>
                    <a:lnTo>
                      <a:pt x="139" y="42"/>
                    </a:lnTo>
                    <a:lnTo>
                      <a:pt x="133" y="42"/>
                    </a:lnTo>
                    <a:lnTo>
                      <a:pt x="126" y="42"/>
                    </a:lnTo>
                    <a:lnTo>
                      <a:pt x="122" y="38"/>
                    </a:lnTo>
                    <a:lnTo>
                      <a:pt x="117" y="35"/>
                    </a:lnTo>
                    <a:lnTo>
                      <a:pt x="112" y="32"/>
                    </a:lnTo>
                    <a:lnTo>
                      <a:pt x="106" y="30"/>
                    </a:lnTo>
                    <a:lnTo>
                      <a:pt x="100" y="29"/>
                    </a:lnTo>
                    <a:lnTo>
                      <a:pt x="94" y="29"/>
                    </a:lnTo>
                    <a:lnTo>
                      <a:pt x="88" y="30"/>
                    </a:lnTo>
                    <a:lnTo>
                      <a:pt x="82" y="31"/>
                    </a:lnTo>
                    <a:lnTo>
                      <a:pt x="74" y="35"/>
                    </a:lnTo>
                    <a:lnTo>
                      <a:pt x="65" y="38"/>
                    </a:lnTo>
                    <a:lnTo>
                      <a:pt x="58" y="42"/>
                    </a:lnTo>
                    <a:lnTo>
                      <a:pt x="51" y="48"/>
                    </a:lnTo>
                    <a:lnTo>
                      <a:pt x="41" y="54"/>
                    </a:lnTo>
                    <a:lnTo>
                      <a:pt x="36" y="61"/>
                    </a:lnTo>
                    <a:lnTo>
                      <a:pt x="31" y="71"/>
                    </a:lnTo>
                    <a:lnTo>
                      <a:pt x="24" y="79"/>
                    </a:lnTo>
                    <a:lnTo>
                      <a:pt x="18" y="79"/>
                    </a:lnTo>
                    <a:lnTo>
                      <a:pt x="12" y="79"/>
                    </a:lnTo>
                    <a:lnTo>
                      <a:pt x="6" y="78"/>
                    </a:lnTo>
                    <a:lnTo>
                      <a:pt x="0" y="75"/>
                    </a:lnTo>
                    <a:lnTo>
                      <a:pt x="0" y="73"/>
                    </a:lnTo>
                    <a:lnTo>
                      <a:pt x="1" y="72"/>
                    </a:lnTo>
                    <a:lnTo>
                      <a:pt x="3" y="69"/>
                    </a:lnTo>
                    <a:lnTo>
                      <a:pt x="6" y="68"/>
                    </a:lnTo>
                    <a:lnTo>
                      <a:pt x="9" y="68"/>
                    </a:lnTo>
                    <a:lnTo>
                      <a:pt x="13" y="66"/>
                    </a:lnTo>
                    <a:lnTo>
                      <a:pt x="16" y="65"/>
                    </a:lnTo>
                    <a:lnTo>
                      <a:pt x="19" y="61"/>
                    </a:lnTo>
                    <a:lnTo>
                      <a:pt x="22" y="48"/>
                    </a:lnTo>
                    <a:lnTo>
                      <a:pt x="28" y="37"/>
                    </a:lnTo>
                    <a:lnTo>
                      <a:pt x="36" y="29"/>
                    </a:lnTo>
                    <a:lnTo>
                      <a:pt x="45" y="21"/>
                    </a:lnTo>
                    <a:lnTo>
                      <a:pt x="56" y="15"/>
                    </a:lnTo>
                    <a:lnTo>
                      <a:pt x="67" y="9"/>
                    </a:lnTo>
                    <a:lnTo>
                      <a:pt x="79" y="5"/>
                    </a:lnTo>
                    <a:lnTo>
                      <a:pt x="90" y="0"/>
                    </a:lnTo>
                    <a:lnTo>
                      <a:pt x="96" y="0"/>
                    </a:lnTo>
                    <a:lnTo>
                      <a:pt x="102" y="0"/>
                    </a:lnTo>
                    <a:lnTo>
                      <a:pt x="108" y="0"/>
                    </a:lnTo>
                    <a:lnTo>
                      <a:pt x="114" y="1"/>
                    </a:lnTo>
                    <a:lnTo>
                      <a:pt x="120" y="4"/>
                    </a:lnTo>
                    <a:lnTo>
                      <a:pt x="125" y="5"/>
                    </a:lnTo>
                    <a:lnTo>
                      <a:pt x="130" y="9"/>
                    </a:lnTo>
                    <a:lnTo>
                      <a:pt x="133"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68" name="Google Shape;3168;p61"/>
              <p:cNvSpPr/>
              <p:nvPr/>
            </p:nvSpPr>
            <p:spPr>
              <a:xfrm>
                <a:off x="4615" y="1607"/>
                <a:ext cx="187" cy="253"/>
              </a:xfrm>
              <a:custGeom>
                <a:avLst/>
                <a:gdLst/>
                <a:ahLst/>
                <a:cxnLst/>
                <a:rect l="l" t="t" r="r" b="b"/>
                <a:pathLst>
                  <a:path w="187" h="243" extrusionOk="0">
                    <a:moveTo>
                      <a:pt x="187" y="16"/>
                    </a:moveTo>
                    <a:lnTo>
                      <a:pt x="187" y="18"/>
                    </a:lnTo>
                    <a:lnTo>
                      <a:pt x="186" y="20"/>
                    </a:lnTo>
                    <a:lnTo>
                      <a:pt x="184" y="22"/>
                    </a:lnTo>
                    <a:lnTo>
                      <a:pt x="181" y="22"/>
                    </a:lnTo>
                    <a:lnTo>
                      <a:pt x="178" y="20"/>
                    </a:lnTo>
                    <a:lnTo>
                      <a:pt x="173" y="18"/>
                    </a:lnTo>
                    <a:lnTo>
                      <a:pt x="168" y="17"/>
                    </a:lnTo>
                    <a:lnTo>
                      <a:pt x="163" y="18"/>
                    </a:lnTo>
                    <a:lnTo>
                      <a:pt x="158" y="20"/>
                    </a:lnTo>
                    <a:lnTo>
                      <a:pt x="154" y="23"/>
                    </a:lnTo>
                    <a:lnTo>
                      <a:pt x="150" y="26"/>
                    </a:lnTo>
                    <a:lnTo>
                      <a:pt x="149" y="31"/>
                    </a:lnTo>
                    <a:lnTo>
                      <a:pt x="145" y="34"/>
                    </a:lnTo>
                    <a:lnTo>
                      <a:pt x="141" y="34"/>
                    </a:lnTo>
                    <a:lnTo>
                      <a:pt x="137" y="31"/>
                    </a:lnTo>
                    <a:lnTo>
                      <a:pt x="132" y="31"/>
                    </a:lnTo>
                    <a:lnTo>
                      <a:pt x="126" y="30"/>
                    </a:lnTo>
                    <a:lnTo>
                      <a:pt x="119" y="30"/>
                    </a:lnTo>
                    <a:lnTo>
                      <a:pt x="113" y="30"/>
                    </a:lnTo>
                    <a:lnTo>
                      <a:pt x="107" y="31"/>
                    </a:lnTo>
                    <a:lnTo>
                      <a:pt x="102" y="34"/>
                    </a:lnTo>
                    <a:lnTo>
                      <a:pt x="96" y="35"/>
                    </a:lnTo>
                    <a:lnTo>
                      <a:pt x="92" y="37"/>
                    </a:lnTo>
                    <a:lnTo>
                      <a:pt x="86" y="38"/>
                    </a:lnTo>
                    <a:lnTo>
                      <a:pt x="82" y="42"/>
                    </a:lnTo>
                    <a:lnTo>
                      <a:pt x="80" y="44"/>
                    </a:lnTo>
                    <a:lnTo>
                      <a:pt x="76" y="48"/>
                    </a:lnTo>
                    <a:lnTo>
                      <a:pt x="76" y="53"/>
                    </a:lnTo>
                    <a:lnTo>
                      <a:pt x="78" y="59"/>
                    </a:lnTo>
                    <a:lnTo>
                      <a:pt x="83" y="63"/>
                    </a:lnTo>
                    <a:lnTo>
                      <a:pt x="87" y="68"/>
                    </a:lnTo>
                    <a:lnTo>
                      <a:pt x="86" y="75"/>
                    </a:lnTo>
                    <a:lnTo>
                      <a:pt x="81" y="77"/>
                    </a:lnTo>
                    <a:lnTo>
                      <a:pt x="76" y="78"/>
                    </a:lnTo>
                    <a:lnTo>
                      <a:pt x="71" y="79"/>
                    </a:lnTo>
                    <a:lnTo>
                      <a:pt x="66" y="79"/>
                    </a:lnTo>
                    <a:lnTo>
                      <a:pt x="62" y="81"/>
                    </a:lnTo>
                    <a:lnTo>
                      <a:pt x="57" y="83"/>
                    </a:lnTo>
                    <a:lnTo>
                      <a:pt x="53" y="85"/>
                    </a:lnTo>
                    <a:lnTo>
                      <a:pt x="49" y="87"/>
                    </a:lnTo>
                    <a:lnTo>
                      <a:pt x="45" y="91"/>
                    </a:lnTo>
                    <a:lnTo>
                      <a:pt x="41" y="96"/>
                    </a:lnTo>
                    <a:lnTo>
                      <a:pt x="39" y="102"/>
                    </a:lnTo>
                    <a:lnTo>
                      <a:pt x="38" y="108"/>
                    </a:lnTo>
                    <a:lnTo>
                      <a:pt x="41" y="110"/>
                    </a:lnTo>
                    <a:lnTo>
                      <a:pt x="45" y="114"/>
                    </a:lnTo>
                    <a:lnTo>
                      <a:pt x="47" y="117"/>
                    </a:lnTo>
                    <a:lnTo>
                      <a:pt x="51" y="118"/>
                    </a:lnTo>
                    <a:lnTo>
                      <a:pt x="51" y="123"/>
                    </a:lnTo>
                    <a:lnTo>
                      <a:pt x="50" y="127"/>
                    </a:lnTo>
                    <a:lnTo>
                      <a:pt x="47" y="130"/>
                    </a:lnTo>
                    <a:lnTo>
                      <a:pt x="45" y="133"/>
                    </a:lnTo>
                    <a:lnTo>
                      <a:pt x="39" y="135"/>
                    </a:lnTo>
                    <a:lnTo>
                      <a:pt x="33" y="137"/>
                    </a:lnTo>
                    <a:lnTo>
                      <a:pt x="28" y="142"/>
                    </a:lnTo>
                    <a:lnTo>
                      <a:pt x="25" y="148"/>
                    </a:lnTo>
                    <a:lnTo>
                      <a:pt x="25" y="152"/>
                    </a:lnTo>
                    <a:lnTo>
                      <a:pt x="25" y="155"/>
                    </a:lnTo>
                    <a:lnTo>
                      <a:pt x="27" y="159"/>
                    </a:lnTo>
                    <a:lnTo>
                      <a:pt x="28" y="163"/>
                    </a:lnTo>
                    <a:lnTo>
                      <a:pt x="34" y="165"/>
                    </a:lnTo>
                    <a:lnTo>
                      <a:pt x="39" y="166"/>
                    </a:lnTo>
                    <a:lnTo>
                      <a:pt x="44" y="169"/>
                    </a:lnTo>
                    <a:lnTo>
                      <a:pt x="47" y="173"/>
                    </a:lnTo>
                    <a:lnTo>
                      <a:pt x="46" y="182"/>
                    </a:lnTo>
                    <a:lnTo>
                      <a:pt x="40" y="190"/>
                    </a:lnTo>
                    <a:lnTo>
                      <a:pt x="35" y="197"/>
                    </a:lnTo>
                    <a:lnTo>
                      <a:pt x="39" y="207"/>
                    </a:lnTo>
                    <a:lnTo>
                      <a:pt x="40" y="209"/>
                    </a:lnTo>
                    <a:lnTo>
                      <a:pt x="41" y="212"/>
                    </a:lnTo>
                    <a:lnTo>
                      <a:pt x="44" y="213"/>
                    </a:lnTo>
                    <a:lnTo>
                      <a:pt x="46" y="215"/>
                    </a:lnTo>
                    <a:lnTo>
                      <a:pt x="50" y="216"/>
                    </a:lnTo>
                    <a:lnTo>
                      <a:pt x="52" y="215"/>
                    </a:lnTo>
                    <a:lnTo>
                      <a:pt x="56" y="214"/>
                    </a:lnTo>
                    <a:lnTo>
                      <a:pt x="58" y="212"/>
                    </a:lnTo>
                    <a:lnTo>
                      <a:pt x="62" y="204"/>
                    </a:lnTo>
                    <a:lnTo>
                      <a:pt x="65" y="197"/>
                    </a:lnTo>
                    <a:lnTo>
                      <a:pt x="70" y="190"/>
                    </a:lnTo>
                    <a:lnTo>
                      <a:pt x="75" y="184"/>
                    </a:lnTo>
                    <a:lnTo>
                      <a:pt x="80" y="178"/>
                    </a:lnTo>
                    <a:lnTo>
                      <a:pt x="86" y="173"/>
                    </a:lnTo>
                    <a:lnTo>
                      <a:pt x="92" y="169"/>
                    </a:lnTo>
                    <a:lnTo>
                      <a:pt x="98" y="166"/>
                    </a:lnTo>
                    <a:lnTo>
                      <a:pt x="100" y="167"/>
                    </a:lnTo>
                    <a:lnTo>
                      <a:pt x="101" y="169"/>
                    </a:lnTo>
                    <a:lnTo>
                      <a:pt x="101" y="172"/>
                    </a:lnTo>
                    <a:lnTo>
                      <a:pt x="101" y="175"/>
                    </a:lnTo>
                    <a:lnTo>
                      <a:pt x="95" y="183"/>
                    </a:lnTo>
                    <a:lnTo>
                      <a:pt x="90" y="194"/>
                    </a:lnTo>
                    <a:lnTo>
                      <a:pt x="87" y="204"/>
                    </a:lnTo>
                    <a:lnTo>
                      <a:pt x="86" y="216"/>
                    </a:lnTo>
                    <a:lnTo>
                      <a:pt x="83" y="222"/>
                    </a:lnTo>
                    <a:lnTo>
                      <a:pt x="81" y="227"/>
                    </a:lnTo>
                    <a:lnTo>
                      <a:pt x="78" y="233"/>
                    </a:lnTo>
                    <a:lnTo>
                      <a:pt x="74" y="238"/>
                    </a:lnTo>
                    <a:lnTo>
                      <a:pt x="69" y="239"/>
                    </a:lnTo>
                    <a:lnTo>
                      <a:pt x="64" y="241"/>
                    </a:lnTo>
                    <a:lnTo>
                      <a:pt x="59" y="241"/>
                    </a:lnTo>
                    <a:lnTo>
                      <a:pt x="55" y="243"/>
                    </a:lnTo>
                    <a:lnTo>
                      <a:pt x="50" y="243"/>
                    </a:lnTo>
                    <a:lnTo>
                      <a:pt x="45" y="243"/>
                    </a:lnTo>
                    <a:lnTo>
                      <a:pt x="40" y="243"/>
                    </a:lnTo>
                    <a:lnTo>
                      <a:pt x="35" y="241"/>
                    </a:lnTo>
                    <a:lnTo>
                      <a:pt x="29" y="238"/>
                    </a:lnTo>
                    <a:lnTo>
                      <a:pt x="23" y="233"/>
                    </a:lnTo>
                    <a:lnTo>
                      <a:pt x="19" y="228"/>
                    </a:lnTo>
                    <a:lnTo>
                      <a:pt x="15" y="222"/>
                    </a:lnTo>
                    <a:lnTo>
                      <a:pt x="10" y="213"/>
                    </a:lnTo>
                    <a:lnTo>
                      <a:pt x="9" y="202"/>
                    </a:lnTo>
                    <a:lnTo>
                      <a:pt x="12" y="191"/>
                    </a:lnTo>
                    <a:lnTo>
                      <a:pt x="15" y="182"/>
                    </a:lnTo>
                    <a:lnTo>
                      <a:pt x="17" y="179"/>
                    </a:lnTo>
                    <a:lnTo>
                      <a:pt x="17" y="177"/>
                    </a:lnTo>
                    <a:lnTo>
                      <a:pt x="16" y="175"/>
                    </a:lnTo>
                    <a:lnTo>
                      <a:pt x="15" y="172"/>
                    </a:lnTo>
                    <a:lnTo>
                      <a:pt x="9" y="166"/>
                    </a:lnTo>
                    <a:lnTo>
                      <a:pt x="3" y="160"/>
                    </a:lnTo>
                    <a:lnTo>
                      <a:pt x="0" y="152"/>
                    </a:lnTo>
                    <a:lnTo>
                      <a:pt x="0" y="142"/>
                    </a:lnTo>
                    <a:lnTo>
                      <a:pt x="3" y="136"/>
                    </a:lnTo>
                    <a:lnTo>
                      <a:pt x="8" y="130"/>
                    </a:lnTo>
                    <a:lnTo>
                      <a:pt x="14" y="126"/>
                    </a:lnTo>
                    <a:lnTo>
                      <a:pt x="19" y="121"/>
                    </a:lnTo>
                    <a:lnTo>
                      <a:pt x="16" y="114"/>
                    </a:lnTo>
                    <a:lnTo>
                      <a:pt x="15" y="106"/>
                    </a:lnTo>
                    <a:lnTo>
                      <a:pt x="14" y="99"/>
                    </a:lnTo>
                    <a:lnTo>
                      <a:pt x="15" y="92"/>
                    </a:lnTo>
                    <a:lnTo>
                      <a:pt x="20" y="87"/>
                    </a:lnTo>
                    <a:lnTo>
                      <a:pt x="23" y="83"/>
                    </a:lnTo>
                    <a:lnTo>
                      <a:pt x="28" y="77"/>
                    </a:lnTo>
                    <a:lnTo>
                      <a:pt x="32" y="73"/>
                    </a:lnTo>
                    <a:lnTo>
                      <a:pt x="37" y="68"/>
                    </a:lnTo>
                    <a:lnTo>
                      <a:pt x="43" y="65"/>
                    </a:lnTo>
                    <a:lnTo>
                      <a:pt x="47" y="62"/>
                    </a:lnTo>
                    <a:lnTo>
                      <a:pt x="55" y="61"/>
                    </a:lnTo>
                    <a:lnTo>
                      <a:pt x="57" y="56"/>
                    </a:lnTo>
                    <a:lnTo>
                      <a:pt x="56" y="50"/>
                    </a:lnTo>
                    <a:lnTo>
                      <a:pt x="55" y="44"/>
                    </a:lnTo>
                    <a:lnTo>
                      <a:pt x="57" y="38"/>
                    </a:lnTo>
                    <a:lnTo>
                      <a:pt x="59" y="31"/>
                    </a:lnTo>
                    <a:lnTo>
                      <a:pt x="64" y="26"/>
                    </a:lnTo>
                    <a:lnTo>
                      <a:pt x="69" y="22"/>
                    </a:lnTo>
                    <a:lnTo>
                      <a:pt x="76" y="18"/>
                    </a:lnTo>
                    <a:lnTo>
                      <a:pt x="82" y="14"/>
                    </a:lnTo>
                    <a:lnTo>
                      <a:pt x="88" y="12"/>
                    </a:lnTo>
                    <a:lnTo>
                      <a:pt x="95" y="10"/>
                    </a:lnTo>
                    <a:lnTo>
                      <a:pt x="101" y="8"/>
                    </a:lnTo>
                    <a:lnTo>
                      <a:pt x="109" y="8"/>
                    </a:lnTo>
                    <a:lnTo>
                      <a:pt x="115" y="10"/>
                    </a:lnTo>
                    <a:lnTo>
                      <a:pt x="123" y="12"/>
                    </a:lnTo>
                    <a:lnTo>
                      <a:pt x="130" y="12"/>
                    </a:lnTo>
                    <a:lnTo>
                      <a:pt x="135" y="7"/>
                    </a:lnTo>
                    <a:lnTo>
                      <a:pt x="139" y="5"/>
                    </a:lnTo>
                    <a:lnTo>
                      <a:pt x="144" y="2"/>
                    </a:lnTo>
                    <a:lnTo>
                      <a:pt x="150" y="1"/>
                    </a:lnTo>
                    <a:lnTo>
                      <a:pt x="156" y="0"/>
                    </a:lnTo>
                    <a:lnTo>
                      <a:pt x="162" y="0"/>
                    </a:lnTo>
                    <a:lnTo>
                      <a:pt x="167" y="0"/>
                    </a:lnTo>
                    <a:lnTo>
                      <a:pt x="173" y="1"/>
                    </a:lnTo>
                    <a:lnTo>
                      <a:pt x="176" y="4"/>
                    </a:lnTo>
                    <a:lnTo>
                      <a:pt x="181" y="7"/>
                    </a:lnTo>
                    <a:lnTo>
                      <a:pt x="185" y="11"/>
                    </a:lnTo>
                    <a:lnTo>
                      <a:pt x="187" y="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69" name="Google Shape;3169;p61"/>
              <p:cNvSpPr/>
              <p:nvPr/>
            </p:nvSpPr>
            <p:spPr>
              <a:xfrm>
                <a:off x="4983" y="1633"/>
                <a:ext cx="56" cy="94"/>
              </a:xfrm>
              <a:custGeom>
                <a:avLst/>
                <a:gdLst/>
                <a:ahLst/>
                <a:cxnLst/>
                <a:rect l="l" t="t" r="r" b="b"/>
                <a:pathLst>
                  <a:path w="56" h="90" extrusionOk="0">
                    <a:moveTo>
                      <a:pt x="38" y="6"/>
                    </a:moveTo>
                    <a:lnTo>
                      <a:pt x="40" y="11"/>
                    </a:lnTo>
                    <a:lnTo>
                      <a:pt x="43" y="16"/>
                    </a:lnTo>
                    <a:lnTo>
                      <a:pt x="45" y="22"/>
                    </a:lnTo>
                    <a:lnTo>
                      <a:pt x="49" y="25"/>
                    </a:lnTo>
                    <a:lnTo>
                      <a:pt x="52" y="35"/>
                    </a:lnTo>
                    <a:lnTo>
                      <a:pt x="54" y="46"/>
                    </a:lnTo>
                    <a:lnTo>
                      <a:pt x="56" y="56"/>
                    </a:lnTo>
                    <a:lnTo>
                      <a:pt x="56" y="67"/>
                    </a:lnTo>
                    <a:lnTo>
                      <a:pt x="53" y="73"/>
                    </a:lnTo>
                    <a:lnTo>
                      <a:pt x="50" y="80"/>
                    </a:lnTo>
                    <a:lnTo>
                      <a:pt x="46" y="86"/>
                    </a:lnTo>
                    <a:lnTo>
                      <a:pt x="40" y="90"/>
                    </a:lnTo>
                    <a:lnTo>
                      <a:pt x="38" y="81"/>
                    </a:lnTo>
                    <a:lnTo>
                      <a:pt x="38" y="72"/>
                    </a:lnTo>
                    <a:lnTo>
                      <a:pt x="37" y="62"/>
                    </a:lnTo>
                    <a:lnTo>
                      <a:pt x="34" y="54"/>
                    </a:lnTo>
                    <a:lnTo>
                      <a:pt x="28" y="43"/>
                    </a:lnTo>
                    <a:lnTo>
                      <a:pt x="21" y="32"/>
                    </a:lnTo>
                    <a:lnTo>
                      <a:pt x="11" y="25"/>
                    </a:lnTo>
                    <a:lnTo>
                      <a:pt x="1" y="19"/>
                    </a:lnTo>
                    <a:lnTo>
                      <a:pt x="0" y="18"/>
                    </a:lnTo>
                    <a:lnTo>
                      <a:pt x="0" y="16"/>
                    </a:lnTo>
                    <a:lnTo>
                      <a:pt x="0" y="14"/>
                    </a:lnTo>
                    <a:lnTo>
                      <a:pt x="1" y="13"/>
                    </a:lnTo>
                    <a:lnTo>
                      <a:pt x="4" y="9"/>
                    </a:lnTo>
                    <a:lnTo>
                      <a:pt x="9" y="6"/>
                    </a:lnTo>
                    <a:lnTo>
                      <a:pt x="14" y="4"/>
                    </a:lnTo>
                    <a:lnTo>
                      <a:pt x="17" y="0"/>
                    </a:lnTo>
                    <a:lnTo>
                      <a:pt x="23" y="0"/>
                    </a:lnTo>
                    <a:lnTo>
                      <a:pt x="28" y="1"/>
                    </a:lnTo>
                    <a:lnTo>
                      <a:pt x="33" y="4"/>
                    </a:lnTo>
                    <a:lnTo>
                      <a:pt x="38"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70" name="Google Shape;3170;p61"/>
              <p:cNvSpPr/>
              <p:nvPr/>
            </p:nvSpPr>
            <p:spPr>
              <a:xfrm>
                <a:off x="4814" y="1710"/>
                <a:ext cx="229" cy="178"/>
              </a:xfrm>
              <a:custGeom>
                <a:avLst/>
                <a:gdLst/>
                <a:ahLst/>
                <a:cxnLst/>
                <a:rect l="l" t="t" r="r" b="b"/>
                <a:pathLst>
                  <a:path w="229" h="171" extrusionOk="0">
                    <a:moveTo>
                      <a:pt x="121" y="13"/>
                    </a:moveTo>
                    <a:lnTo>
                      <a:pt x="126" y="18"/>
                    </a:lnTo>
                    <a:lnTo>
                      <a:pt x="130" y="22"/>
                    </a:lnTo>
                    <a:lnTo>
                      <a:pt x="135" y="25"/>
                    </a:lnTo>
                    <a:lnTo>
                      <a:pt x="139" y="30"/>
                    </a:lnTo>
                    <a:lnTo>
                      <a:pt x="147" y="38"/>
                    </a:lnTo>
                    <a:lnTo>
                      <a:pt x="154" y="49"/>
                    </a:lnTo>
                    <a:lnTo>
                      <a:pt x="159" y="61"/>
                    </a:lnTo>
                    <a:lnTo>
                      <a:pt x="159" y="74"/>
                    </a:lnTo>
                    <a:lnTo>
                      <a:pt x="158" y="80"/>
                    </a:lnTo>
                    <a:lnTo>
                      <a:pt x="159" y="87"/>
                    </a:lnTo>
                    <a:lnTo>
                      <a:pt x="161" y="93"/>
                    </a:lnTo>
                    <a:lnTo>
                      <a:pt x="166" y="99"/>
                    </a:lnTo>
                    <a:lnTo>
                      <a:pt x="171" y="95"/>
                    </a:lnTo>
                    <a:lnTo>
                      <a:pt x="176" y="90"/>
                    </a:lnTo>
                    <a:lnTo>
                      <a:pt x="180" y="85"/>
                    </a:lnTo>
                    <a:lnTo>
                      <a:pt x="184" y="79"/>
                    </a:lnTo>
                    <a:lnTo>
                      <a:pt x="189" y="76"/>
                    </a:lnTo>
                    <a:lnTo>
                      <a:pt x="195" y="72"/>
                    </a:lnTo>
                    <a:lnTo>
                      <a:pt x="201" y="71"/>
                    </a:lnTo>
                    <a:lnTo>
                      <a:pt x="209" y="71"/>
                    </a:lnTo>
                    <a:lnTo>
                      <a:pt x="218" y="78"/>
                    </a:lnTo>
                    <a:lnTo>
                      <a:pt x="222" y="86"/>
                    </a:lnTo>
                    <a:lnTo>
                      <a:pt x="226" y="96"/>
                    </a:lnTo>
                    <a:lnTo>
                      <a:pt x="228" y="107"/>
                    </a:lnTo>
                    <a:lnTo>
                      <a:pt x="229" y="119"/>
                    </a:lnTo>
                    <a:lnTo>
                      <a:pt x="228" y="129"/>
                    </a:lnTo>
                    <a:lnTo>
                      <a:pt x="226" y="140"/>
                    </a:lnTo>
                    <a:lnTo>
                      <a:pt x="223" y="150"/>
                    </a:lnTo>
                    <a:lnTo>
                      <a:pt x="219" y="156"/>
                    </a:lnTo>
                    <a:lnTo>
                      <a:pt x="215" y="162"/>
                    </a:lnTo>
                    <a:lnTo>
                      <a:pt x="209" y="167"/>
                    </a:lnTo>
                    <a:lnTo>
                      <a:pt x="202" y="171"/>
                    </a:lnTo>
                    <a:lnTo>
                      <a:pt x="197" y="171"/>
                    </a:lnTo>
                    <a:lnTo>
                      <a:pt x="194" y="169"/>
                    </a:lnTo>
                    <a:lnTo>
                      <a:pt x="191" y="166"/>
                    </a:lnTo>
                    <a:lnTo>
                      <a:pt x="188" y="164"/>
                    </a:lnTo>
                    <a:lnTo>
                      <a:pt x="190" y="157"/>
                    </a:lnTo>
                    <a:lnTo>
                      <a:pt x="196" y="153"/>
                    </a:lnTo>
                    <a:lnTo>
                      <a:pt x="202" y="148"/>
                    </a:lnTo>
                    <a:lnTo>
                      <a:pt x="206" y="141"/>
                    </a:lnTo>
                    <a:lnTo>
                      <a:pt x="208" y="135"/>
                    </a:lnTo>
                    <a:lnTo>
                      <a:pt x="209" y="128"/>
                    </a:lnTo>
                    <a:lnTo>
                      <a:pt x="208" y="121"/>
                    </a:lnTo>
                    <a:lnTo>
                      <a:pt x="208" y="114"/>
                    </a:lnTo>
                    <a:lnTo>
                      <a:pt x="206" y="109"/>
                    </a:lnTo>
                    <a:lnTo>
                      <a:pt x="204" y="105"/>
                    </a:lnTo>
                    <a:lnTo>
                      <a:pt x="202" y="102"/>
                    </a:lnTo>
                    <a:lnTo>
                      <a:pt x="198" y="98"/>
                    </a:lnTo>
                    <a:lnTo>
                      <a:pt x="195" y="99"/>
                    </a:lnTo>
                    <a:lnTo>
                      <a:pt x="191" y="102"/>
                    </a:lnTo>
                    <a:lnTo>
                      <a:pt x="189" y="104"/>
                    </a:lnTo>
                    <a:lnTo>
                      <a:pt x="186" y="108"/>
                    </a:lnTo>
                    <a:lnTo>
                      <a:pt x="185" y="116"/>
                    </a:lnTo>
                    <a:lnTo>
                      <a:pt x="183" y="123"/>
                    </a:lnTo>
                    <a:lnTo>
                      <a:pt x="178" y="129"/>
                    </a:lnTo>
                    <a:lnTo>
                      <a:pt x="173" y="135"/>
                    </a:lnTo>
                    <a:lnTo>
                      <a:pt x="167" y="135"/>
                    </a:lnTo>
                    <a:lnTo>
                      <a:pt x="163" y="133"/>
                    </a:lnTo>
                    <a:lnTo>
                      <a:pt x="160" y="129"/>
                    </a:lnTo>
                    <a:lnTo>
                      <a:pt x="158" y="124"/>
                    </a:lnTo>
                    <a:lnTo>
                      <a:pt x="157" y="121"/>
                    </a:lnTo>
                    <a:lnTo>
                      <a:pt x="157" y="117"/>
                    </a:lnTo>
                    <a:lnTo>
                      <a:pt x="155" y="113"/>
                    </a:lnTo>
                    <a:lnTo>
                      <a:pt x="152" y="110"/>
                    </a:lnTo>
                    <a:lnTo>
                      <a:pt x="147" y="110"/>
                    </a:lnTo>
                    <a:lnTo>
                      <a:pt x="142" y="110"/>
                    </a:lnTo>
                    <a:lnTo>
                      <a:pt x="139" y="110"/>
                    </a:lnTo>
                    <a:lnTo>
                      <a:pt x="135" y="108"/>
                    </a:lnTo>
                    <a:lnTo>
                      <a:pt x="128" y="99"/>
                    </a:lnTo>
                    <a:lnTo>
                      <a:pt x="126" y="89"/>
                    </a:lnTo>
                    <a:lnTo>
                      <a:pt x="124" y="78"/>
                    </a:lnTo>
                    <a:lnTo>
                      <a:pt x="124" y="67"/>
                    </a:lnTo>
                    <a:lnTo>
                      <a:pt x="122" y="59"/>
                    </a:lnTo>
                    <a:lnTo>
                      <a:pt x="117" y="52"/>
                    </a:lnTo>
                    <a:lnTo>
                      <a:pt x="112" y="46"/>
                    </a:lnTo>
                    <a:lnTo>
                      <a:pt x="106" y="40"/>
                    </a:lnTo>
                    <a:lnTo>
                      <a:pt x="100" y="35"/>
                    </a:lnTo>
                    <a:lnTo>
                      <a:pt x="93" y="30"/>
                    </a:lnTo>
                    <a:lnTo>
                      <a:pt x="85" y="28"/>
                    </a:lnTo>
                    <a:lnTo>
                      <a:pt x="77" y="25"/>
                    </a:lnTo>
                    <a:lnTo>
                      <a:pt x="69" y="24"/>
                    </a:lnTo>
                    <a:lnTo>
                      <a:pt x="61" y="24"/>
                    </a:lnTo>
                    <a:lnTo>
                      <a:pt x="53" y="24"/>
                    </a:lnTo>
                    <a:lnTo>
                      <a:pt x="45" y="25"/>
                    </a:lnTo>
                    <a:lnTo>
                      <a:pt x="38" y="28"/>
                    </a:lnTo>
                    <a:lnTo>
                      <a:pt x="31" y="31"/>
                    </a:lnTo>
                    <a:lnTo>
                      <a:pt x="25" y="35"/>
                    </a:lnTo>
                    <a:lnTo>
                      <a:pt x="19" y="40"/>
                    </a:lnTo>
                    <a:lnTo>
                      <a:pt x="16" y="42"/>
                    </a:lnTo>
                    <a:lnTo>
                      <a:pt x="12" y="44"/>
                    </a:lnTo>
                    <a:lnTo>
                      <a:pt x="7" y="47"/>
                    </a:lnTo>
                    <a:lnTo>
                      <a:pt x="2" y="47"/>
                    </a:lnTo>
                    <a:lnTo>
                      <a:pt x="0" y="44"/>
                    </a:lnTo>
                    <a:lnTo>
                      <a:pt x="0" y="42"/>
                    </a:lnTo>
                    <a:lnTo>
                      <a:pt x="0" y="40"/>
                    </a:lnTo>
                    <a:lnTo>
                      <a:pt x="0" y="37"/>
                    </a:lnTo>
                    <a:lnTo>
                      <a:pt x="5" y="31"/>
                    </a:lnTo>
                    <a:lnTo>
                      <a:pt x="10" y="25"/>
                    </a:lnTo>
                    <a:lnTo>
                      <a:pt x="17" y="21"/>
                    </a:lnTo>
                    <a:lnTo>
                      <a:pt x="23" y="16"/>
                    </a:lnTo>
                    <a:lnTo>
                      <a:pt x="30" y="12"/>
                    </a:lnTo>
                    <a:lnTo>
                      <a:pt x="38" y="9"/>
                    </a:lnTo>
                    <a:lnTo>
                      <a:pt x="45" y="6"/>
                    </a:lnTo>
                    <a:lnTo>
                      <a:pt x="53" y="4"/>
                    </a:lnTo>
                    <a:lnTo>
                      <a:pt x="62" y="1"/>
                    </a:lnTo>
                    <a:lnTo>
                      <a:pt x="72" y="1"/>
                    </a:lnTo>
                    <a:lnTo>
                      <a:pt x="80" y="0"/>
                    </a:lnTo>
                    <a:lnTo>
                      <a:pt x="90" y="1"/>
                    </a:lnTo>
                    <a:lnTo>
                      <a:pt x="98" y="3"/>
                    </a:lnTo>
                    <a:lnTo>
                      <a:pt x="106" y="5"/>
                    </a:lnTo>
                    <a:lnTo>
                      <a:pt x="114" y="9"/>
                    </a:lnTo>
                    <a:lnTo>
                      <a:pt x="121"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71" name="Google Shape;3171;p61"/>
              <p:cNvSpPr/>
              <p:nvPr/>
            </p:nvSpPr>
            <p:spPr>
              <a:xfrm>
                <a:off x="4727" y="1784"/>
                <a:ext cx="31" cy="63"/>
              </a:xfrm>
              <a:custGeom>
                <a:avLst/>
                <a:gdLst/>
                <a:ahLst/>
                <a:cxnLst/>
                <a:rect l="l" t="t" r="r" b="b"/>
                <a:pathLst>
                  <a:path w="31" h="61" extrusionOk="0">
                    <a:moveTo>
                      <a:pt x="31" y="19"/>
                    </a:moveTo>
                    <a:lnTo>
                      <a:pt x="31" y="26"/>
                    </a:lnTo>
                    <a:lnTo>
                      <a:pt x="29" y="31"/>
                    </a:lnTo>
                    <a:lnTo>
                      <a:pt x="26" y="37"/>
                    </a:lnTo>
                    <a:lnTo>
                      <a:pt x="25" y="43"/>
                    </a:lnTo>
                    <a:lnTo>
                      <a:pt x="21" y="48"/>
                    </a:lnTo>
                    <a:lnTo>
                      <a:pt x="20" y="53"/>
                    </a:lnTo>
                    <a:lnTo>
                      <a:pt x="17" y="59"/>
                    </a:lnTo>
                    <a:lnTo>
                      <a:pt x="11" y="61"/>
                    </a:lnTo>
                    <a:lnTo>
                      <a:pt x="11" y="49"/>
                    </a:lnTo>
                    <a:lnTo>
                      <a:pt x="11" y="37"/>
                    </a:lnTo>
                    <a:lnTo>
                      <a:pt x="7" y="25"/>
                    </a:lnTo>
                    <a:lnTo>
                      <a:pt x="0" y="15"/>
                    </a:lnTo>
                    <a:lnTo>
                      <a:pt x="0" y="12"/>
                    </a:lnTo>
                    <a:lnTo>
                      <a:pt x="1" y="7"/>
                    </a:lnTo>
                    <a:lnTo>
                      <a:pt x="2" y="3"/>
                    </a:lnTo>
                    <a:lnTo>
                      <a:pt x="5" y="0"/>
                    </a:lnTo>
                    <a:lnTo>
                      <a:pt x="13" y="2"/>
                    </a:lnTo>
                    <a:lnTo>
                      <a:pt x="20" y="6"/>
                    </a:lnTo>
                    <a:lnTo>
                      <a:pt x="26" y="12"/>
                    </a:lnTo>
                    <a:lnTo>
                      <a:pt x="31"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72" name="Google Shape;3172;p61"/>
              <p:cNvSpPr/>
              <p:nvPr/>
            </p:nvSpPr>
            <p:spPr>
              <a:xfrm>
                <a:off x="4822" y="1798"/>
                <a:ext cx="48" cy="33"/>
              </a:xfrm>
              <a:custGeom>
                <a:avLst/>
                <a:gdLst/>
                <a:ahLst/>
                <a:cxnLst/>
                <a:rect l="l" t="t" r="r" b="b"/>
                <a:pathLst>
                  <a:path w="48" h="31" extrusionOk="0">
                    <a:moveTo>
                      <a:pt x="48" y="24"/>
                    </a:moveTo>
                    <a:lnTo>
                      <a:pt x="48" y="25"/>
                    </a:lnTo>
                    <a:lnTo>
                      <a:pt x="47" y="25"/>
                    </a:lnTo>
                    <a:lnTo>
                      <a:pt x="47" y="26"/>
                    </a:lnTo>
                    <a:lnTo>
                      <a:pt x="45" y="26"/>
                    </a:lnTo>
                    <a:lnTo>
                      <a:pt x="40" y="25"/>
                    </a:lnTo>
                    <a:lnTo>
                      <a:pt x="35" y="24"/>
                    </a:lnTo>
                    <a:lnTo>
                      <a:pt x="30" y="24"/>
                    </a:lnTo>
                    <a:lnTo>
                      <a:pt x="24" y="24"/>
                    </a:lnTo>
                    <a:lnTo>
                      <a:pt x="20" y="24"/>
                    </a:lnTo>
                    <a:lnTo>
                      <a:pt x="15" y="26"/>
                    </a:lnTo>
                    <a:lnTo>
                      <a:pt x="10" y="28"/>
                    </a:lnTo>
                    <a:lnTo>
                      <a:pt x="5" y="31"/>
                    </a:lnTo>
                    <a:lnTo>
                      <a:pt x="4" y="30"/>
                    </a:lnTo>
                    <a:lnTo>
                      <a:pt x="2" y="29"/>
                    </a:lnTo>
                    <a:lnTo>
                      <a:pt x="0" y="28"/>
                    </a:lnTo>
                    <a:lnTo>
                      <a:pt x="0" y="26"/>
                    </a:lnTo>
                    <a:lnTo>
                      <a:pt x="3" y="19"/>
                    </a:lnTo>
                    <a:lnTo>
                      <a:pt x="5" y="13"/>
                    </a:lnTo>
                    <a:lnTo>
                      <a:pt x="8" y="7"/>
                    </a:lnTo>
                    <a:lnTo>
                      <a:pt x="14" y="4"/>
                    </a:lnTo>
                    <a:lnTo>
                      <a:pt x="17" y="2"/>
                    </a:lnTo>
                    <a:lnTo>
                      <a:pt x="22" y="0"/>
                    </a:lnTo>
                    <a:lnTo>
                      <a:pt x="26" y="0"/>
                    </a:lnTo>
                    <a:lnTo>
                      <a:pt x="30" y="1"/>
                    </a:lnTo>
                    <a:lnTo>
                      <a:pt x="36" y="6"/>
                    </a:lnTo>
                    <a:lnTo>
                      <a:pt x="41" y="11"/>
                    </a:lnTo>
                    <a:lnTo>
                      <a:pt x="46" y="17"/>
                    </a:lnTo>
                    <a:lnTo>
                      <a:pt x="48" y="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73" name="Google Shape;3173;p61"/>
              <p:cNvSpPr/>
              <p:nvPr/>
            </p:nvSpPr>
            <p:spPr>
              <a:xfrm>
                <a:off x="4836" y="1850"/>
                <a:ext cx="34" cy="42"/>
              </a:xfrm>
              <a:custGeom>
                <a:avLst/>
                <a:gdLst/>
                <a:ahLst/>
                <a:cxnLst/>
                <a:rect l="l" t="t" r="r" b="b"/>
                <a:pathLst>
                  <a:path w="34" h="40" extrusionOk="0">
                    <a:moveTo>
                      <a:pt x="33" y="16"/>
                    </a:moveTo>
                    <a:lnTo>
                      <a:pt x="34" y="19"/>
                    </a:lnTo>
                    <a:lnTo>
                      <a:pt x="34" y="23"/>
                    </a:lnTo>
                    <a:lnTo>
                      <a:pt x="34" y="27"/>
                    </a:lnTo>
                    <a:lnTo>
                      <a:pt x="33" y="30"/>
                    </a:lnTo>
                    <a:lnTo>
                      <a:pt x="28" y="34"/>
                    </a:lnTo>
                    <a:lnTo>
                      <a:pt x="25" y="37"/>
                    </a:lnTo>
                    <a:lnTo>
                      <a:pt x="20" y="40"/>
                    </a:lnTo>
                    <a:lnTo>
                      <a:pt x="14" y="38"/>
                    </a:lnTo>
                    <a:lnTo>
                      <a:pt x="9" y="34"/>
                    </a:lnTo>
                    <a:lnTo>
                      <a:pt x="8" y="27"/>
                    </a:lnTo>
                    <a:lnTo>
                      <a:pt x="7" y="19"/>
                    </a:lnTo>
                    <a:lnTo>
                      <a:pt x="2" y="15"/>
                    </a:lnTo>
                    <a:lnTo>
                      <a:pt x="1" y="12"/>
                    </a:lnTo>
                    <a:lnTo>
                      <a:pt x="0" y="10"/>
                    </a:lnTo>
                    <a:lnTo>
                      <a:pt x="0" y="6"/>
                    </a:lnTo>
                    <a:lnTo>
                      <a:pt x="0" y="4"/>
                    </a:lnTo>
                    <a:lnTo>
                      <a:pt x="3" y="1"/>
                    </a:lnTo>
                    <a:lnTo>
                      <a:pt x="7" y="0"/>
                    </a:lnTo>
                    <a:lnTo>
                      <a:pt x="10" y="0"/>
                    </a:lnTo>
                    <a:lnTo>
                      <a:pt x="14" y="1"/>
                    </a:lnTo>
                    <a:lnTo>
                      <a:pt x="19" y="5"/>
                    </a:lnTo>
                    <a:lnTo>
                      <a:pt x="23" y="7"/>
                    </a:lnTo>
                    <a:lnTo>
                      <a:pt x="29" y="11"/>
                    </a:lnTo>
                    <a:lnTo>
                      <a:pt x="33" y="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74" name="Google Shape;3174;p61"/>
              <p:cNvSpPr/>
              <p:nvPr/>
            </p:nvSpPr>
            <p:spPr>
              <a:xfrm>
                <a:off x="4764" y="1858"/>
                <a:ext cx="141" cy="169"/>
              </a:xfrm>
              <a:custGeom>
                <a:avLst/>
                <a:gdLst/>
                <a:ahLst/>
                <a:cxnLst/>
                <a:rect l="l" t="t" r="r" b="b"/>
                <a:pathLst>
                  <a:path w="141" h="163" extrusionOk="0">
                    <a:moveTo>
                      <a:pt x="36" y="9"/>
                    </a:moveTo>
                    <a:lnTo>
                      <a:pt x="41" y="22"/>
                    </a:lnTo>
                    <a:lnTo>
                      <a:pt x="38" y="36"/>
                    </a:lnTo>
                    <a:lnTo>
                      <a:pt x="33" y="51"/>
                    </a:lnTo>
                    <a:lnTo>
                      <a:pt x="31" y="65"/>
                    </a:lnTo>
                    <a:lnTo>
                      <a:pt x="27" y="73"/>
                    </a:lnTo>
                    <a:lnTo>
                      <a:pt x="25" y="82"/>
                    </a:lnTo>
                    <a:lnTo>
                      <a:pt x="23" y="91"/>
                    </a:lnTo>
                    <a:lnTo>
                      <a:pt x="19" y="98"/>
                    </a:lnTo>
                    <a:lnTo>
                      <a:pt x="18" y="103"/>
                    </a:lnTo>
                    <a:lnTo>
                      <a:pt x="19" y="108"/>
                    </a:lnTo>
                    <a:lnTo>
                      <a:pt x="21" y="112"/>
                    </a:lnTo>
                    <a:lnTo>
                      <a:pt x="24" y="115"/>
                    </a:lnTo>
                    <a:lnTo>
                      <a:pt x="27" y="117"/>
                    </a:lnTo>
                    <a:lnTo>
                      <a:pt x="32" y="119"/>
                    </a:lnTo>
                    <a:lnTo>
                      <a:pt x="37" y="117"/>
                    </a:lnTo>
                    <a:lnTo>
                      <a:pt x="41" y="116"/>
                    </a:lnTo>
                    <a:lnTo>
                      <a:pt x="45" y="114"/>
                    </a:lnTo>
                    <a:lnTo>
                      <a:pt x="51" y="110"/>
                    </a:lnTo>
                    <a:lnTo>
                      <a:pt x="56" y="107"/>
                    </a:lnTo>
                    <a:lnTo>
                      <a:pt x="60" y="102"/>
                    </a:lnTo>
                    <a:lnTo>
                      <a:pt x="61" y="102"/>
                    </a:lnTo>
                    <a:lnTo>
                      <a:pt x="62" y="102"/>
                    </a:lnTo>
                    <a:lnTo>
                      <a:pt x="63" y="102"/>
                    </a:lnTo>
                    <a:lnTo>
                      <a:pt x="64" y="102"/>
                    </a:lnTo>
                    <a:lnTo>
                      <a:pt x="68" y="104"/>
                    </a:lnTo>
                    <a:lnTo>
                      <a:pt x="70" y="106"/>
                    </a:lnTo>
                    <a:lnTo>
                      <a:pt x="73" y="108"/>
                    </a:lnTo>
                    <a:lnTo>
                      <a:pt x="73" y="113"/>
                    </a:lnTo>
                    <a:lnTo>
                      <a:pt x="69" y="115"/>
                    </a:lnTo>
                    <a:lnTo>
                      <a:pt x="67" y="117"/>
                    </a:lnTo>
                    <a:lnTo>
                      <a:pt x="64" y="121"/>
                    </a:lnTo>
                    <a:lnTo>
                      <a:pt x="63" y="125"/>
                    </a:lnTo>
                    <a:lnTo>
                      <a:pt x="67" y="128"/>
                    </a:lnTo>
                    <a:lnTo>
                      <a:pt x="72" y="133"/>
                    </a:lnTo>
                    <a:lnTo>
                      <a:pt x="76" y="137"/>
                    </a:lnTo>
                    <a:lnTo>
                      <a:pt x="81" y="139"/>
                    </a:lnTo>
                    <a:lnTo>
                      <a:pt x="86" y="141"/>
                    </a:lnTo>
                    <a:lnTo>
                      <a:pt x="91" y="143"/>
                    </a:lnTo>
                    <a:lnTo>
                      <a:pt x="97" y="143"/>
                    </a:lnTo>
                    <a:lnTo>
                      <a:pt x="103" y="140"/>
                    </a:lnTo>
                    <a:lnTo>
                      <a:pt x="111" y="138"/>
                    </a:lnTo>
                    <a:lnTo>
                      <a:pt x="118" y="133"/>
                    </a:lnTo>
                    <a:lnTo>
                      <a:pt x="124" y="127"/>
                    </a:lnTo>
                    <a:lnTo>
                      <a:pt x="129" y="120"/>
                    </a:lnTo>
                    <a:lnTo>
                      <a:pt x="131" y="119"/>
                    </a:lnTo>
                    <a:lnTo>
                      <a:pt x="134" y="119"/>
                    </a:lnTo>
                    <a:lnTo>
                      <a:pt x="136" y="120"/>
                    </a:lnTo>
                    <a:lnTo>
                      <a:pt x="138" y="121"/>
                    </a:lnTo>
                    <a:lnTo>
                      <a:pt x="141" y="125"/>
                    </a:lnTo>
                    <a:lnTo>
                      <a:pt x="138" y="128"/>
                    </a:lnTo>
                    <a:lnTo>
                      <a:pt x="136" y="132"/>
                    </a:lnTo>
                    <a:lnTo>
                      <a:pt x="135" y="137"/>
                    </a:lnTo>
                    <a:lnTo>
                      <a:pt x="129" y="146"/>
                    </a:lnTo>
                    <a:lnTo>
                      <a:pt x="123" y="155"/>
                    </a:lnTo>
                    <a:lnTo>
                      <a:pt x="113" y="161"/>
                    </a:lnTo>
                    <a:lnTo>
                      <a:pt x="103" y="163"/>
                    </a:lnTo>
                    <a:lnTo>
                      <a:pt x="94" y="163"/>
                    </a:lnTo>
                    <a:lnTo>
                      <a:pt x="87" y="162"/>
                    </a:lnTo>
                    <a:lnTo>
                      <a:pt x="81" y="159"/>
                    </a:lnTo>
                    <a:lnTo>
                      <a:pt x="75" y="156"/>
                    </a:lnTo>
                    <a:lnTo>
                      <a:pt x="69" y="152"/>
                    </a:lnTo>
                    <a:lnTo>
                      <a:pt x="64" y="147"/>
                    </a:lnTo>
                    <a:lnTo>
                      <a:pt x="61" y="141"/>
                    </a:lnTo>
                    <a:lnTo>
                      <a:pt x="57" y="135"/>
                    </a:lnTo>
                    <a:lnTo>
                      <a:pt x="54" y="134"/>
                    </a:lnTo>
                    <a:lnTo>
                      <a:pt x="51" y="134"/>
                    </a:lnTo>
                    <a:lnTo>
                      <a:pt x="49" y="135"/>
                    </a:lnTo>
                    <a:lnTo>
                      <a:pt x="45" y="135"/>
                    </a:lnTo>
                    <a:lnTo>
                      <a:pt x="41" y="139"/>
                    </a:lnTo>
                    <a:lnTo>
                      <a:pt x="33" y="139"/>
                    </a:lnTo>
                    <a:lnTo>
                      <a:pt x="27" y="139"/>
                    </a:lnTo>
                    <a:lnTo>
                      <a:pt x="20" y="137"/>
                    </a:lnTo>
                    <a:lnTo>
                      <a:pt x="12" y="132"/>
                    </a:lnTo>
                    <a:lnTo>
                      <a:pt x="6" y="125"/>
                    </a:lnTo>
                    <a:lnTo>
                      <a:pt x="2" y="115"/>
                    </a:lnTo>
                    <a:lnTo>
                      <a:pt x="0" y="106"/>
                    </a:lnTo>
                    <a:lnTo>
                      <a:pt x="3" y="85"/>
                    </a:lnTo>
                    <a:lnTo>
                      <a:pt x="11" y="66"/>
                    </a:lnTo>
                    <a:lnTo>
                      <a:pt x="17" y="46"/>
                    </a:lnTo>
                    <a:lnTo>
                      <a:pt x="18" y="24"/>
                    </a:lnTo>
                    <a:lnTo>
                      <a:pt x="19" y="18"/>
                    </a:lnTo>
                    <a:lnTo>
                      <a:pt x="19" y="11"/>
                    </a:lnTo>
                    <a:lnTo>
                      <a:pt x="20" y="5"/>
                    </a:lnTo>
                    <a:lnTo>
                      <a:pt x="25" y="0"/>
                    </a:lnTo>
                    <a:lnTo>
                      <a:pt x="29" y="0"/>
                    </a:lnTo>
                    <a:lnTo>
                      <a:pt x="31" y="3"/>
                    </a:lnTo>
                    <a:lnTo>
                      <a:pt x="32" y="6"/>
                    </a:lnTo>
                    <a:lnTo>
                      <a:pt x="36"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75" name="Google Shape;3175;p61"/>
              <p:cNvSpPr/>
              <p:nvPr/>
            </p:nvSpPr>
            <p:spPr>
              <a:xfrm>
                <a:off x="4751" y="1863"/>
                <a:ext cx="28" cy="36"/>
              </a:xfrm>
              <a:custGeom>
                <a:avLst/>
                <a:gdLst/>
                <a:ahLst/>
                <a:cxnLst/>
                <a:rect l="l" t="t" r="r" b="b"/>
                <a:pathLst>
                  <a:path w="28" h="35" extrusionOk="0">
                    <a:moveTo>
                      <a:pt x="22" y="7"/>
                    </a:moveTo>
                    <a:lnTo>
                      <a:pt x="25" y="10"/>
                    </a:lnTo>
                    <a:lnTo>
                      <a:pt x="26" y="13"/>
                    </a:lnTo>
                    <a:lnTo>
                      <a:pt x="28" y="16"/>
                    </a:lnTo>
                    <a:lnTo>
                      <a:pt x="28" y="19"/>
                    </a:lnTo>
                    <a:lnTo>
                      <a:pt x="27" y="23"/>
                    </a:lnTo>
                    <a:lnTo>
                      <a:pt x="25" y="26"/>
                    </a:lnTo>
                    <a:lnTo>
                      <a:pt x="24" y="30"/>
                    </a:lnTo>
                    <a:lnTo>
                      <a:pt x="21" y="34"/>
                    </a:lnTo>
                    <a:lnTo>
                      <a:pt x="18" y="35"/>
                    </a:lnTo>
                    <a:lnTo>
                      <a:pt x="15" y="34"/>
                    </a:lnTo>
                    <a:lnTo>
                      <a:pt x="14" y="31"/>
                    </a:lnTo>
                    <a:lnTo>
                      <a:pt x="13" y="29"/>
                    </a:lnTo>
                    <a:lnTo>
                      <a:pt x="11" y="20"/>
                    </a:lnTo>
                    <a:lnTo>
                      <a:pt x="5" y="15"/>
                    </a:lnTo>
                    <a:lnTo>
                      <a:pt x="0" y="9"/>
                    </a:lnTo>
                    <a:lnTo>
                      <a:pt x="5" y="0"/>
                    </a:lnTo>
                    <a:lnTo>
                      <a:pt x="11" y="0"/>
                    </a:lnTo>
                    <a:lnTo>
                      <a:pt x="15" y="1"/>
                    </a:lnTo>
                    <a:lnTo>
                      <a:pt x="19" y="5"/>
                    </a:lnTo>
                    <a:lnTo>
                      <a:pt x="2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76" name="Google Shape;3176;p61"/>
              <p:cNvSpPr/>
              <p:nvPr/>
            </p:nvSpPr>
            <p:spPr>
              <a:xfrm>
                <a:off x="4873" y="1952"/>
                <a:ext cx="144" cy="108"/>
              </a:xfrm>
              <a:custGeom>
                <a:avLst/>
                <a:gdLst/>
                <a:ahLst/>
                <a:cxnLst/>
                <a:rect l="l" t="t" r="r" b="b"/>
                <a:pathLst>
                  <a:path w="144" h="104" extrusionOk="0">
                    <a:moveTo>
                      <a:pt x="144" y="5"/>
                    </a:moveTo>
                    <a:lnTo>
                      <a:pt x="142" y="12"/>
                    </a:lnTo>
                    <a:lnTo>
                      <a:pt x="138" y="19"/>
                    </a:lnTo>
                    <a:lnTo>
                      <a:pt x="133" y="25"/>
                    </a:lnTo>
                    <a:lnTo>
                      <a:pt x="130" y="31"/>
                    </a:lnTo>
                    <a:lnTo>
                      <a:pt x="123" y="42"/>
                    </a:lnTo>
                    <a:lnTo>
                      <a:pt x="114" y="52"/>
                    </a:lnTo>
                    <a:lnTo>
                      <a:pt x="107" y="62"/>
                    </a:lnTo>
                    <a:lnTo>
                      <a:pt x="98" y="72"/>
                    </a:lnTo>
                    <a:lnTo>
                      <a:pt x="89" y="80"/>
                    </a:lnTo>
                    <a:lnTo>
                      <a:pt x="80" y="89"/>
                    </a:lnTo>
                    <a:lnTo>
                      <a:pt x="69" y="96"/>
                    </a:lnTo>
                    <a:lnTo>
                      <a:pt x="58" y="102"/>
                    </a:lnTo>
                    <a:lnTo>
                      <a:pt x="52" y="103"/>
                    </a:lnTo>
                    <a:lnTo>
                      <a:pt x="45" y="104"/>
                    </a:lnTo>
                    <a:lnTo>
                      <a:pt x="38" y="103"/>
                    </a:lnTo>
                    <a:lnTo>
                      <a:pt x="31" y="103"/>
                    </a:lnTo>
                    <a:lnTo>
                      <a:pt x="20" y="101"/>
                    </a:lnTo>
                    <a:lnTo>
                      <a:pt x="14" y="93"/>
                    </a:lnTo>
                    <a:lnTo>
                      <a:pt x="7" y="84"/>
                    </a:lnTo>
                    <a:lnTo>
                      <a:pt x="0" y="77"/>
                    </a:lnTo>
                    <a:lnTo>
                      <a:pt x="1" y="73"/>
                    </a:lnTo>
                    <a:lnTo>
                      <a:pt x="4" y="73"/>
                    </a:lnTo>
                    <a:lnTo>
                      <a:pt x="7" y="73"/>
                    </a:lnTo>
                    <a:lnTo>
                      <a:pt x="10" y="73"/>
                    </a:lnTo>
                    <a:lnTo>
                      <a:pt x="16" y="77"/>
                    </a:lnTo>
                    <a:lnTo>
                      <a:pt x="24" y="79"/>
                    </a:lnTo>
                    <a:lnTo>
                      <a:pt x="32" y="80"/>
                    </a:lnTo>
                    <a:lnTo>
                      <a:pt x="39" y="78"/>
                    </a:lnTo>
                    <a:lnTo>
                      <a:pt x="52" y="73"/>
                    </a:lnTo>
                    <a:lnTo>
                      <a:pt x="64" y="68"/>
                    </a:lnTo>
                    <a:lnTo>
                      <a:pt x="76" y="61"/>
                    </a:lnTo>
                    <a:lnTo>
                      <a:pt x="88" y="54"/>
                    </a:lnTo>
                    <a:lnTo>
                      <a:pt x="98" y="46"/>
                    </a:lnTo>
                    <a:lnTo>
                      <a:pt x="108" y="37"/>
                    </a:lnTo>
                    <a:lnTo>
                      <a:pt x="117" y="28"/>
                    </a:lnTo>
                    <a:lnTo>
                      <a:pt x="125" y="17"/>
                    </a:lnTo>
                    <a:lnTo>
                      <a:pt x="129" y="12"/>
                    </a:lnTo>
                    <a:lnTo>
                      <a:pt x="132" y="6"/>
                    </a:lnTo>
                    <a:lnTo>
                      <a:pt x="137" y="1"/>
                    </a:lnTo>
                    <a:lnTo>
                      <a:pt x="143" y="0"/>
                    </a:lnTo>
                    <a:lnTo>
                      <a:pt x="144"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77" name="Google Shape;3177;p61"/>
              <p:cNvSpPr/>
              <p:nvPr/>
            </p:nvSpPr>
            <p:spPr>
              <a:xfrm>
                <a:off x="5104" y="1957"/>
                <a:ext cx="254" cy="282"/>
              </a:xfrm>
              <a:custGeom>
                <a:avLst/>
                <a:gdLst/>
                <a:ahLst/>
                <a:cxnLst/>
                <a:rect l="l" t="t" r="r" b="b"/>
                <a:pathLst>
                  <a:path w="254" h="271" extrusionOk="0">
                    <a:moveTo>
                      <a:pt x="41" y="10"/>
                    </a:moveTo>
                    <a:lnTo>
                      <a:pt x="48" y="14"/>
                    </a:lnTo>
                    <a:lnTo>
                      <a:pt x="55" y="19"/>
                    </a:lnTo>
                    <a:lnTo>
                      <a:pt x="63" y="24"/>
                    </a:lnTo>
                    <a:lnTo>
                      <a:pt x="71" y="27"/>
                    </a:lnTo>
                    <a:lnTo>
                      <a:pt x="78" y="32"/>
                    </a:lnTo>
                    <a:lnTo>
                      <a:pt x="86" y="36"/>
                    </a:lnTo>
                    <a:lnTo>
                      <a:pt x="94" y="41"/>
                    </a:lnTo>
                    <a:lnTo>
                      <a:pt x="102" y="44"/>
                    </a:lnTo>
                    <a:lnTo>
                      <a:pt x="115" y="55"/>
                    </a:lnTo>
                    <a:lnTo>
                      <a:pt x="128" y="67"/>
                    </a:lnTo>
                    <a:lnTo>
                      <a:pt x="140" y="78"/>
                    </a:lnTo>
                    <a:lnTo>
                      <a:pt x="152" y="90"/>
                    </a:lnTo>
                    <a:lnTo>
                      <a:pt x="164" y="102"/>
                    </a:lnTo>
                    <a:lnTo>
                      <a:pt x="175" y="115"/>
                    </a:lnTo>
                    <a:lnTo>
                      <a:pt x="186" y="128"/>
                    </a:lnTo>
                    <a:lnTo>
                      <a:pt x="195" y="143"/>
                    </a:lnTo>
                    <a:lnTo>
                      <a:pt x="203" y="158"/>
                    </a:lnTo>
                    <a:lnTo>
                      <a:pt x="211" y="173"/>
                    </a:lnTo>
                    <a:lnTo>
                      <a:pt x="217" y="189"/>
                    </a:lnTo>
                    <a:lnTo>
                      <a:pt x="226" y="203"/>
                    </a:lnTo>
                    <a:lnTo>
                      <a:pt x="233" y="217"/>
                    </a:lnTo>
                    <a:lnTo>
                      <a:pt x="241" y="232"/>
                    </a:lnTo>
                    <a:lnTo>
                      <a:pt x="248" y="246"/>
                    </a:lnTo>
                    <a:lnTo>
                      <a:pt x="254" y="262"/>
                    </a:lnTo>
                    <a:lnTo>
                      <a:pt x="254" y="265"/>
                    </a:lnTo>
                    <a:lnTo>
                      <a:pt x="252" y="268"/>
                    </a:lnTo>
                    <a:lnTo>
                      <a:pt x="251" y="271"/>
                    </a:lnTo>
                    <a:lnTo>
                      <a:pt x="248" y="271"/>
                    </a:lnTo>
                    <a:lnTo>
                      <a:pt x="246" y="271"/>
                    </a:lnTo>
                    <a:lnTo>
                      <a:pt x="244" y="265"/>
                    </a:lnTo>
                    <a:lnTo>
                      <a:pt x="241" y="260"/>
                    </a:lnTo>
                    <a:lnTo>
                      <a:pt x="237" y="254"/>
                    </a:lnTo>
                    <a:lnTo>
                      <a:pt x="235" y="248"/>
                    </a:lnTo>
                    <a:lnTo>
                      <a:pt x="221" y="227"/>
                    </a:lnTo>
                    <a:lnTo>
                      <a:pt x="208" y="205"/>
                    </a:lnTo>
                    <a:lnTo>
                      <a:pt x="195" y="184"/>
                    </a:lnTo>
                    <a:lnTo>
                      <a:pt x="181" y="164"/>
                    </a:lnTo>
                    <a:lnTo>
                      <a:pt x="165" y="143"/>
                    </a:lnTo>
                    <a:lnTo>
                      <a:pt x="150" y="123"/>
                    </a:lnTo>
                    <a:lnTo>
                      <a:pt x="133" y="105"/>
                    </a:lnTo>
                    <a:lnTo>
                      <a:pt x="115" y="87"/>
                    </a:lnTo>
                    <a:lnTo>
                      <a:pt x="106" y="78"/>
                    </a:lnTo>
                    <a:lnTo>
                      <a:pt x="95" y="69"/>
                    </a:lnTo>
                    <a:lnTo>
                      <a:pt x="84" y="61"/>
                    </a:lnTo>
                    <a:lnTo>
                      <a:pt x="73" y="54"/>
                    </a:lnTo>
                    <a:lnTo>
                      <a:pt x="61" y="47"/>
                    </a:lnTo>
                    <a:lnTo>
                      <a:pt x="49" y="38"/>
                    </a:lnTo>
                    <a:lnTo>
                      <a:pt x="39" y="31"/>
                    </a:lnTo>
                    <a:lnTo>
                      <a:pt x="28" y="23"/>
                    </a:lnTo>
                    <a:lnTo>
                      <a:pt x="24" y="21"/>
                    </a:lnTo>
                    <a:lnTo>
                      <a:pt x="21" y="23"/>
                    </a:lnTo>
                    <a:lnTo>
                      <a:pt x="17" y="23"/>
                    </a:lnTo>
                    <a:lnTo>
                      <a:pt x="15" y="21"/>
                    </a:lnTo>
                    <a:lnTo>
                      <a:pt x="9" y="17"/>
                    </a:lnTo>
                    <a:lnTo>
                      <a:pt x="4" y="12"/>
                    </a:lnTo>
                    <a:lnTo>
                      <a:pt x="0" y="6"/>
                    </a:lnTo>
                    <a:lnTo>
                      <a:pt x="0" y="1"/>
                    </a:lnTo>
                    <a:lnTo>
                      <a:pt x="9" y="0"/>
                    </a:lnTo>
                    <a:lnTo>
                      <a:pt x="17" y="1"/>
                    </a:lnTo>
                    <a:lnTo>
                      <a:pt x="24" y="5"/>
                    </a:lnTo>
                    <a:lnTo>
                      <a:pt x="33" y="6"/>
                    </a:lnTo>
                    <a:lnTo>
                      <a:pt x="41"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78" name="Google Shape;3178;p61"/>
              <p:cNvSpPr/>
              <p:nvPr/>
            </p:nvSpPr>
            <p:spPr>
              <a:xfrm>
                <a:off x="4975" y="1990"/>
                <a:ext cx="80" cy="186"/>
              </a:xfrm>
              <a:custGeom>
                <a:avLst/>
                <a:gdLst/>
                <a:ahLst/>
                <a:cxnLst/>
                <a:rect l="l" t="t" r="r" b="b"/>
                <a:pathLst>
                  <a:path w="80" h="179" extrusionOk="0">
                    <a:moveTo>
                      <a:pt x="80" y="6"/>
                    </a:moveTo>
                    <a:lnTo>
                      <a:pt x="74" y="26"/>
                    </a:lnTo>
                    <a:lnTo>
                      <a:pt x="67" y="45"/>
                    </a:lnTo>
                    <a:lnTo>
                      <a:pt x="59" y="66"/>
                    </a:lnTo>
                    <a:lnTo>
                      <a:pt x="52" y="85"/>
                    </a:lnTo>
                    <a:lnTo>
                      <a:pt x="46" y="97"/>
                    </a:lnTo>
                    <a:lnTo>
                      <a:pt x="39" y="108"/>
                    </a:lnTo>
                    <a:lnTo>
                      <a:pt x="34" y="120"/>
                    </a:lnTo>
                    <a:lnTo>
                      <a:pt x="34" y="134"/>
                    </a:lnTo>
                    <a:lnTo>
                      <a:pt x="34" y="145"/>
                    </a:lnTo>
                    <a:lnTo>
                      <a:pt x="33" y="157"/>
                    </a:lnTo>
                    <a:lnTo>
                      <a:pt x="31" y="167"/>
                    </a:lnTo>
                    <a:lnTo>
                      <a:pt x="29" y="178"/>
                    </a:lnTo>
                    <a:lnTo>
                      <a:pt x="27" y="179"/>
                    </a:lnTo>
                    <a:lnTo>
                      <a:pt x="24" y="178"/>
                    </a:lnTo>
                    <a:lnTo>
                      <a:pt x="22" y="176"/>
                    </a:lnTo>
                    <a:lnTo>
                      <a:pt x="21" y="173"/>
                    </a:lnTo>
                    <a:lnTo>
                      <a:pt x="22" y="154"/>
                    </a:lnTo>
                    <a:lnTo>
                      <a:pt x="21" y="136"/>
                    </a:lnTo>
                    <a:lnTo>
                      <a:pt x="16" y="120"/>
                    </a:lnTo>
                    <a:lnTo>
                      <a:pt x="8" y="104"/>
                    </a:lnTo>
                    <a:lnTo>
                      <a:pt x="5" y="99"/>
                    </a:lnTo>
                    <a:lnTo>
                      <a:pt x="3" y="94"/>
                    </a:lnTo>
                    <a:lnTo>
                      <a:pt x="0" y="90"/>
                    </a:lnTo>
                    <a:lnTo>
                      <a:pt x="2" y="85"/>
                    </a:lnTo>
                    <a:lnTo>
                      <a:pt x="10" y="81"/>
                    </a:lnTo>
                    <a:lnTo>
                      <a:pt x="19" y="78"/>
                    </a:lnTo>
                    <a:lnTo>
                      <a:pt x="28" y="74"/>
                    </a:lnTo>
                    <a:lnTo>
                      <a:pt x="33" y="66"/>
                    </a:lnTo>
                    <a:lnTo>
                      <a:pt x="39" y="60"/>
                    </a:lnTo>
                    <a:lnTo>
                      <a:pt x="43" y="53"/>
                    </a:lnTo>
                    <a:lnTo>
                      <a:pt x="47" y="47"/>
                    </a:lnTo>
                    <a:lnTo>
                      <a:pt x="52" y="41"/>
                    </a:lnTo>
                    <a:lnTo>
                      <a:pt x="52" y="39"/>
                    </a:lnTo>
                    <a:lnTo>
                      <a:pt x="53" y="37"/>
                    </a:lnTo>
                    <a:lnTo>
                      <a:pt x="53" y="36"/>
                    </a:lnTo>
                    <a:lnTo>
                      <a:pt x="54" y="34"/>
                    </a:lnTo>
                    <a:lnTo>
                      <a:pt x="58" y="25"/>
                    </a:lnTo>
                    <a:lnTo>
                      <a:pt x="62" y="16"/>
                    </a:lnTo>
                    <a:lnTo>
                      <a:pt x="67" y="6"/>
                    </a:lnTo>
                    <a:lnTo>
                      <a:pt x="74" y="0"/>
                    </a:lnTo>
                    <a:lnTo>
                      <a:pt x="77" y="0"/>
                    </a:lnTo>
                    <a:lnTo>
                      <a:pt x="78" y="1"/>
                    </a:lnTo>
                    <a:lnTo>
                      <a:pt x="79" y="4"/>
                    </a:lnTo>
                    <a:lnTo>
                      <a:pt x="8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79" name="Google Shape;3179;p61"/>
              <p:cNvSpPr/>
              <p:nvPr/>
            </p:nvSpPr>
            <p:spPr>
              <a:xfrm>
                <a:off x="4662" y="2058"/>
                <a:ext cx="201" cy="353"/>
              </a:xfrm>
              <a:custGeom>
                <a:avLst/>
                <a:gdLst/>
                <a:ahLst/>
                <a:cxnLst/>
                <a:rect l="l" t="t" r="r" b="b"/>
                <a:pathLst>
                  <a:path w="201" h="339" extrusionOk="0">
                    <a:moveTo>
                      <a:pt x="201" y="2"/>
                    </a:moveTo>
                    <a:lnTo>
                      <a:pt x="197" y="12"/>
                    </a:lnTo>
                    <a:lnTo>
                      <a:pt x="190" y="18"/>
                    </a:lnTo>
                    <a:lnTo>
                      <a:pt x="181" y="24"/>
                    </a:lnTo>
                    <a:lnTo>
                      <a:pt x="172" y="31"/>
                    </a:lnTo>
                    <a:lnTo>
                      <a:pt x="163" y="38"/>
                    </a:lnTo>
                    <a:lnTo>
                      <a:pt x="154" y="46"/>
                    </a:lnTo>
                    <a:lnTo>
                      <a:pt x="147" y="55"/>
                    </a:lnTo>
                    <a:lnTo>
                      <a:pt x="140" y="64"/>
                    </a:lnTo>
                    <a:lnTo>
                      <a:pt x="133" y="74"/>
                    </a:lnTo>
                    <a:lnTo>
                      <a:pt x="126" y="85"/>
                    </a:lnTo>
                    <a:lnTo>
                      <a:pt x="120" y="94"/>
                    </a:lnTo>
                    <a:lnTo>
                      <a:pt x="113" y="103"/>
                    </a:lnTo>
                    <a:lnTo>
                      <a:pt x="107" y="113"/>
                    </a:lnTo>
                    <a:lnTo>
                      <a:pt x="102" y="125"/>
                    </a:lnTo>
                    <a:lnTo>
                      <a:pt x="97" y="137"/>
                    </a:lnTo>
                    <a:lnTo>
                      <a:pt x="90" y="148"/>
                    </a:lnTo>
                    <a:lnTo>
                      <a:pt x="86" y="159"/>
                    </a:lnTo>
                    <a:lnTo>
                      <a:pt x="82" y="169"/>
                    </a:lnTo>
                    <a:lnTo>
                      <a:pt x="76" y="181"/>
                    </a:lnTo>
                    <a:lnTo>
                      <a:pt x="70" y="192"/>
                    </a:lnTo>
                    <a:lnTo>
                      <a:pt x="66" y="200"/>
                    </a:lnTo>
                    <a:lnTo>
                      <a:pt x="60" y="208"/>
                    </a:lnTo>
                    <a:lnTo>
                      <a:pt x="53" y="216"/>
                    </a:lnTo>
                    <a:lnTo>
                      <a:pt x="47" y="224"/>
                    </a:lnTo>
                    <a:lnTo>
                      <a:pt x="59" y="234"/>
                    </a:lnTo>
                    <a:lnTo>
                      <a:pt x="70" y="245"/>
                    </a:lnTo>
                    <a:lnTo>
                      <a:pt x="78" y="257"/>
                    </a:lnTo>
                    <a:lnTo>
                      <a:pt x="86" y="269"/>
                    </a:lnTo>
                    <a:lnTo>
                      <a:pt x="95" y="282"/>
                    </a:lnTo>
                    <a:lnTo>
                      <a:pt x="103" y="295"/>
                    </a:lnTo>
                    <a:lnTo>
                      <a:pt x="111" y="307"/>
                    </a:lnTo>
                    <a:lnTo>
                      <a:pt x="121" y="319"/>
                    </a:lnTo>
                    <a:lnTo>
                      <a:pt x="128" y="318"/>
                    </a:lnTo>
                    <a:lnTo>
                      <a:pt x="134" y="313"/>
                    </a:lnTo>
                    <a:lnTo>
                      <a:pt x="140" y="308"/>
                    </a:lnTo>
                    <a:lnTo>
                      <a:pt x="147" y="307"/>
                    </a:lnTo>
                    <a:lnTo>
                      <a:pt x="151" y="314"/>
                    </a:lnTo>
                    <a:lnTo>
                      <a:pt x="148" y="321"/>
                    </a:lnTo>
                    <a:lnTo>
                      <a:pt x="144" y="330"/>
                    </a:lnTo>
                    <a:lnTo>
                      <a:pt x="141" y="337"/>
                    </a:lnTo>
                    <a:lnTo>
                      <a:pt x="133" y="339"/>
                    </a:lnTo>
                    <a:lnTo>
                      <a:pt x="125" y="337"/>
                    </a:lnTo>
                    <a:lnTo>
                      <a:pt x="116" y="332"/>
                    </a:lnTo>
                    <a:lnTo>
                      <a:pt x="109" y="327"/>
                    </a:lnTo>
                    <a:lnTo>
                      <a:pt x="102" y="319"/>
                    </a:lnTo>
                    <a:lnTo>
                      <a:pt x="96" y="310"/>
                    </a:lnTo>
                    <a:lnTo>
                      <a:pt x="90" y="301"/>
                    </a:lnTo>
                    <a:lnTo>
                      <a:pt x="83" y="292"/>
                    </a:lnTo>
                    <a:lnTo>
                      <a:pt x="77" y="285"/>
                    </a:lnTo>
                    <a:lnTo>
                      <a:pt x="72" y="279"/>
                    </a:lnTo>
                    <a:lnTo>
                      <a:pt x="65" y="273"/>
                    </a:lnTo>
                    <a:lnTo>
                      <a:pt x="58" y="267"/>
                    </a:lnTo>
                    <a:lnTo>
                      <a:pt x="58" y="266"/>
                    </a:lnTo>
                    <a:lnTo>
                      <a:pt x="58" y="265"/>
                    </a:lnTo>
                    <a:lnTo>
                      <a:pt x="57" y="264"/>
                    </a:lnTo>
                    <a:lnTo>
                      <a:pt x="55" y="264"/>
                    </a:lnTo>
                    <a:lnTo>
                      <a:pt x="53" y="261"/>
                    </a:lnTo>
                    <a:lnTo>
                      <a:pt x="51" y="260"/>
                    </a:lnTo>
                    <a:lnTo>
                      <a:pt x="49" y="258"/>
                    </a:lnTo>
                    <a:lnTo>
                      <a:pt x="47" y="257"/>
                    </a:lnTo>
                    <a:lnTo>
                      <a:pt x="42" y="254"/>
                    </a:lnTo>
                    <a:lnTo>
                      <a:pt x="37" y="252"/>
                    </a:lnTo>
                    <a:lnTo>
                      <a:pt x="33" y="251"/>
                    </a:lnTo>
                    <a:lnTo>
                      <a:pt x="27" y="248"/>
                    </a:lnTo>
                    <a:lnTo>
                      <a:pt x="22" y="247"/>
                    </a:lnTo>
                    <a:lnTo>
                      <a:pt x="16" y="246"/>
                    </a:lnTo>
                    <a:lnTo>
                      <a:pt x="11" y="246"/>
                    </a:lnTo>
                    <a:lnTo>
                      <a:pt x="5" y="246"/>
                    </a:lnTo>
                    <a:lnTo>
                      <a:pt x="3" y="243"/>
                    </a:lnTo>
                    <a:lnTo>
                      <a:pt x="2" y="241"/>
                    </a:lnTo>
                    <a:lnTo>
                      <a:pt x="0" y="238"/>
                    </a:lnTo>
                    <a:lnTo>
                      <a:pt x="2" y="235"/>
                    </a:lnTo>
                    <a:lnTo>
                      <a:pt x="5" y="229"/>
                    </a:lnTo>
                    <a:lnTo>
                      <a:pt x="10" y="224"/>
                    </a:lnTo>
                    <a:lnTo>
                      <a:pt x="15" y="220"/>
                    </a:lnTo>
                    <a:lnTo>
                      <a:pt x="19" y="215"/>
                    </a:lnTo>
                    <a:lnTo>
                      <a:pt x="24" y="210"/>
                    </a:lnTo>
                    <a:lnTo>
                      <a:pt x="29" y="205"/>
                    </a:lnTo>
                    <a:lnTo>
                      <a:pt x="34" y="199"/>
                    </a:lnTo>
                    <a:lnTo>
                      <a:pt x="39" y="193"/>
                    </a:lnTo>
                    <a:lnTo>
                      <a:pt x="51" y="175"/>
                    </a:lnTo>
                    <a:lnTo>
                      <a:pt x="61" y="156"/>
                    </a:lnTo>
                    <a:lnTo>
                      <a:pt x="71" y="137"/>
                    </a:lnTo>
                    <a:lnTo>
                      <a:pt x="80" y="117"/>
                    </a:lnTo>
                    <a:lnTo>
                      <a:pt x="89" y="97"/>
                    </a:lnTo>
                    <a:lnTo>
                      <a:pt x="98" y="77"/>
                    </a:lnTo>
                    <a:lnTo>
                      <a:pt x="110" y="57"/>
                    </a:lnTo>
                    <a:lnTo>
                      <a:pt x="122" y="39"/>
                    </a:lnTo>
                    <a:lnTo>
                      <a:pt x="131" y="32"/>
                    </a:lnTo>
                    <a:lnTo>
                      <a:pt x="139" y="25"/>
                    </a:lnTo>
                    <a:lnTo>
                      <a:pt x="147" y="18"/>
                    </a:lnTo>
                    <a:lnTo>
                      <a:pt x="157" y="11"/>
                    </a:lnTo>
                    <a:lnTo>
                      <a:pt x="166" y="6"/>
                    </a:lnTo>
                    <a:lnTo>
                      <a:pt x="176" y="2"/>
                    </a:lnTo>
                    <a:lnTo>
                      <a:pt x="187" y="0"/>
                    </a:lnTo>
                    <a:lnTo>
                      <a:pt x="199" y="0"/>
                    </a:lnTo>
                    <a:lnTo>
                      <a:pt x="201"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80" name="Google Shape;3180;p61"/>
              <p:cNvSpPr/>
              <p:nvPr/>
            </p:nvSpPr>
            <p:spPr>
              <a:xfrm>
                <a:off x="4950" y="2104"/>
                <a:ext cx="25" cy="28"/>
              </a:xfrm>
              <a:custGeom>
                <a:avLst/>
                <a:gdLst/>
                <a:ahLst/>
                <a:cxnLst/>
                <a:rect l="l" t="t" r="r" b="b"/>
                <a:pathLst>
                  <a:path w="25" h="27" extrusionOk="0">
                    <a:moveTo>
                      <a:pt x="24" y="10"/>
                    </a:moveTo>
                    <a:lnTo>
                      <a:pt x="25" y="13"/>
                    </a:lnTo>
                    <a:lnTo>
                      <a:pt x="24" y="17"/>
                    </a:lnTo>
                    <a:lnTo>
                      <a:pt x="23" y="21"/>
                    </a:lnTo>
                    <a:lnTo>
                      <a:pt x="21" y="25"/>
                    </a:lnTo>
                    <a:lnTo>
                      <a:pt x="19" y="27"/>
                    </a:lnTo>
                    <a:lnTo>
                      <a:pt x="17" y="27"/>
                    </a:lnTo>
                    <a:lnTo>
                      <a:pt x="15" y="27"/>
                    </a:lnTo>
                    <a:lnTo>
                      <a:pt x="12" y="27"/>
                    </a:lnTo>
                    <a:lnTo>
                      <a:pt x="7" y="25"/>
                    </a:lnTo>
                    <a:lnTo>
                      <a:pt x="4" y="23"/>
                    </a:lnTo>
                    <a:lnTo>
                      <a:pt x="1" y="19"/>
                    </a:lnTo>
                    <a:lnTo>
                      <a:pt x="0" y="14"/>
                    </a:lnTo>
                    <a:lnTo>
                      <a:pt x="0" y="11"/>
                    </a:lnTo>
                    <a:lnTo>
                      <a:pt x="3" y="7"/>
                    </a:lnTo>
                    <a:lnTo>
                      <a:pt x="5" y="5"/>
                    </a:lnTo>
                    <a:lnTo>
                      <a:pt x="6" y="2"/>
                    </a:lnTo>
                    <a:lnTo>
                      <a:pt x="11" y="0"/>
                    </a:lnTo>
                    <a:lnTo>
                      <a:pt x="17" y="0"/>
                    </a:lnTo>
                    <a:lnTo>
                      <a:pt x="22" y="4"/>
                    </a:lnTo>
                    <a:lnTo>
                      <a:pt x="24"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81" name="Google Shape;3181;p61"/>
              <p:cNvSpPr/>
              <p:nvPr/>
            </p:nvSpPr>
            <p:spPr>
              <a:xfrm>
                <a:off x="4051" y="2156"/>
                <a:ext cx="197" cy="320"/>
              </a:xfrm>
              <a:custGeom>
                <a:avLst/>
                <a:gdLst/>
                <a:ahLst/>
                <a:cxnLst/>
                <a:rect l="l" t="t" r="r" b="b"/>
                <a:pathLst>
                  <a:path w="197" h="308" extrusionOk="0">
                    <a:moveTo>
                      <a:pt x="196" y="6"/>
                    </a:moveTo>
                    <a:lnTo>
                      <a:pt x="196" y="7"/>
                    </a:lnTo>
                    <a:lnTo>
                      <a:pt x="197" y="10"/>
                    </a:lnTo>
                    <a:lnTo>
                      <a:pt x="197" y="11"/>
                    </a:lnTo>
                    <a:lnTo>
                      <a:pt x="197" y="13"/>
                    </a:lnTo>
                    <a:lnTo>
                      <a:pt x="192" y="16"/>
                    </a:lnTo>
                    <a:lnTo>
                      <a:pt x="187" y="18"/>
                    </a:lnTo>
                    <a:lnTo>
                      <a:pt x="182" y="19"/>
                    </a:lnTo>
                    <a:lnTo>
                      <a:pt x="179" y="20"/>
                    </a:lnTo>
                    <a:lnTo>
                      <a:pt x="174" y="22"/>
                    </a:lnTo>
                    <a:lnTo>
                      <a:pt x="169" y="23"/>
                    </a:lnTo>
                    <a:lnTo>
                      <a:pt x="165" y="24"/>
                    </a:lnTo>
                    <a:lnTo>
                      <a:pt x="160" y="25"/>
                    </a:lnTo>
                    <a:lnTo>
                      <a:pt x="147" y="30"/>
                    </a:lnTo>
                    <a:lnTo>
                      <a:pt x="134" y="36"/>
                    </a:lnTo>
                    <a:lnTo>
                      <a:pt x="122" y="43"/>
                    </a:lnTo>
                    <a:lnTo>
                      <a:pt x="111" y="52"/>
                    </a:lnTo>
                    <a:lnTo>
                      <a:pt x="100" y="61"/>
                    </a:lnTo>
                    <a:lnTo>
                      <a:pt x="92" y="73"/>
                    </a:lnTo>
                    <a:lnTo>
                      <a:pt x="86" y="85"/>
                    </a:lnTo>
                    <a:lnTo>
                      <a:pt x="82" y="99"/>
                    </a:lnTo>
                    <a:lnTo>
                      <a:pt x="81" y="104"/>
                    </a:lnTo>
                    <a:lnTo>
                      <a:pt x="82" y="109"/>
                    </a:lnTo>
                    <a:lnTo>
                      <a:pt x="81" y="115"/>
                    </a:lnTo>
                    <a:lnTo>
                      <a:pt x="77" y="118"/>
                    </a:lnTo>
                    <a:lnTo>
                      <a:pt x="71" y="118"/>
                    </a:lnTo>
                    <a:lnTo>
                      <a:pt x="65" y="120"/>
                    </a:lnTo>
                    <a:lnTo>
                      <a:pt x="59" y="123"/>
                    </a:lnTo>
                    <a:lnTo>
                      <a:pt x="53" y="127"/>
                    </a:lnTo>
                    <a:lnTo>
                      <a:pt x="52" y="130"/>
                    </a:lnTo>
                    <a:lnTo>
                      <a:pt x="52" y="133"/>
                    </a:lnTo>
                    <a:lnTo>
                      <a:pt x="52" y="136"/>
                    </a:lnTo>
                    <a:lnTo>
                      <a:pt x="51" y="139"/>
                    </a:lnTo>
                    <a:lnTo>
                      <a:pt x="47" y="141"/>
                    </a:lnTo>
                    <a:lnTo>
                      <a:pt x="44" y="142"/>
                    </a:lnTo>
                    <a:lnTo>
                      <a:pt x="40" y="145"/>
                    </a:lnTo>
                    <a:lnTo>
                      <a:pt x="38" y="148"/>
                    </a:lnTo>
                    <a:lnTo>
                      <a:pt x="37" y="154"/>
                    </a:lnTo>
                    <a:lnTo>
                      <a:pt x="39" y="158"/>
                    </a:lnTo>
                    <a:lnTo>
                      <a:pt x="43" y="163"/>
                    </a:lnTo>
                    <a:lnTo>
                      <a:pt x="44" y="169"/>
                    </a:lnTo>
                    <a:lnTo>
                      <a:pt x="37" y="175"/>
                    </a:lnTo>
                    <a:lnTo>
                      <a:pt x="32" y="182"/>
                    </a:lnTo>
                    <a:lnTo>
                      <a:pt x="31" y="190"/>
                    </a:lnTo>
                    <a:lnTo>
                      <a:pt x="32" y="198"/>
                    </a:lnTo>
                    <a:lnTo>
                      <a:pt x="34" y="201"/>
                    </a:lnTo>
                    <a:lnTo>
                      <a:pt x="38" y="202"/>
                    </a:lnTo>
                    <a:lnTo>
                      <a:pt x="40" y="203"/>
                    </a:lnTo>
                    <a:lnTo>
                      <a:pt x="44" y="206"/>
                    </a:lnTo>
                    <a:lnTo>
                      <a:pt x="43" y="212"/>
                    </a:lnTo>
                    <a:lnTo>
                      <a:pt x="40" y="218"/>
                    </a:lnTo>
                    <a:lnTo>
                      <a:pt x="38" y="222"/>
                    </a:lnTo>
                    <a:lnTo>
                      <a:pt x="37" y="228"/>
                    </a:lnTo>
                    <a:lnTo>
                      <a:pt x="36" y="237"/>
                    </a:lnTo>
                    <a:lnTo>
                      <a:pt x="37" y="246"/>
                    </a:lnTo>
                    <a:lnTo>
                      <a:pt x="38" y="253"/>
                    </a:lnTo>
                    <a:lnTo>
                      <a:pt x="43" y="261"/>
                    </a:lnTo>
                    <a:lnTo>
                      <a:pt x="46" y="263"/>
                    </a:lnTo>
                    <a:lnTo>
                      <a:pt x="51" y="262"/>
                    </a:lnTo>
                    <a:lnTo>
                      <a:pt x="55" y="262"/>
                    </a:lnTo>
                    <a:lnTo>
                      <a:pt x="58" y="264"/>
                    </a:lnTo>
                    <a:lnTo>
                      <a:pt x="59" y="275"/>
                    </a:lnTo>
                    <a:lnTo>
                      <a:pt x="65" y="283"/>
                    </a:lnTo>
                    <a:lnTo>
                      <a:pt x="74" y="289"/>
                    </a:lnTo>
                    <a:lnTo>
                      <a:pt x="82" y="295"/>
                    </a:lnTo>
                    <a:lnTo>
                      <a:pt x="82" y="301"/>
                    </a:lnTo>
                    <a:lnTo>
                      <a:pt x="79" y="304"/>
                    </a:lnTo>
                    <a:lnTo>
                      <a:pt x="73" y="305"/>
                    </a:lnTo>
                    <a:lnTo>
                      <a:pt x="69" y="307"/>
                    </a:lnTo>
                    <a:lnTo>
                      <a:pt x="61" y="308"/>
                    </a:lnTo>
                    <a:lnTo>
                      <a:pt x="52" y="307"/>
                    </a:lnTo>
                    <a:lnTo>
                      <a:pt x="45" y="304"/>
                    </a:lnTo>
                    <a:lnTo>
                      <a:pt x="39" y="299"/>
                    </a:lnTo>
                    <a:lnTo>
                      <a:pt x="34" y="292"/>
                    </a:lnTo>
                    <a:lnTo>
                      <a:pt x="33" y="282"/>
                    </a:lnTo>
                    <a:lnTo>
                      <a:pt x="31" y="275"/>
                    </a:lnTo>
                    <a:lnTo>
                      <a:pt x="21" y="274"/>
                    </a:lnTo>
                    <a:lnTo>
                      <a:pt x="13" y="265"/>
                    </a:lnTo>
                    <a:lnTo>
                      <a:pt x="8" y="253"/>
                    </a:lnTo>
                    <a:lnTo>
                      <a:pt x="8" y="241"/>
                    </a:lnTo>
                    <a:lnTo>
                      <a:pt x="9" y="228"/>
                    </a:lnTo>
                    <a:lnTo>
                      <a:pt x="10" y="228"/>
                    </a:lnTo>
                    <a:lnTo>
                      <a:pt x="3" y="221"/>
                    </a:lnTo>
                    <a:lnTo>
                      <a:pt x="1" y="210"/>
                    </a:lnTo>
                    <a:lnTo>
                      <a:pt x="0" y="201"/>
                    </a:lnTo>
                    <a:lnTo>
                      <a:pt x="1" y="190"/>
                    </a:lnTo>
                    <a:lnTo>
                      <a:pt x="3" y="183"/>
                    </a:lnTo>
                    <a:lnTo>
                      <a:pt x="8" y="177"/>
                    </a:lnTo>
                    <a:lnTo>
                      <a:pt x="10" y="171"/>
                    </a:lnTo>
                    <a:lnTo>
                      <a:pt x="8" y="164"/>
                    </a:lnTo>
                    <a:lnTo>
                      <a:pt x="8" y="157"/>
                    </a:lnTo>
                    <a:lnTo>
                      <a:pt x="8" y="149"/>
                    </a:lnTo>
                    <a:lnTo>
                      <a:pt x="10" y="144"/>
                    </a:lnTo>
                    <a:lnTo>
                      <a:pt x="14" y="138"/>
                    </a:lnTo>
                    <a:lnTo>
                      <a:pt x="18" y="134"/>
                    </a:lnTo>
                    <a:lnTo>
                      <a:pt x="22" y="130"/>
                    </a:lnTo>
                    <a:lnTo>
                      <a:pt x="27" y="128"/>
                    </a:lnTo>
                    <a:lnTo>
                      <a:pt x="31" y="124"/>
                    </a:lnTo>
                    <a:lnTo>
                      <a:pt x="34" y="116"/>
                    </a:lnTo>
                    <a:lnTo>
                      <a:pt x="39" y="109"/>
                    </a:lnTo>
                    <a:lnTo>
                      <a:pt x="46" y="103"/>
                    </a:lnTo>
                    <a:lnTo>
                      <a:pt x="55" y="99"/>
                    </a:lnTo>
                    <a:lnTo>
                      <a:pt x="58" y="85"/>
                    </a:lnTo>
                    <a:lnTo>
                      <a:pt x="65" y="73"/>
                    </a:lnTo>
                    <a:lnTo>
                      <a:pt x="74" y="61"/>
                    </a:lnTo>
                    <a:lnTo>
                      <a:pt x="82" y="50"/>
                    </a:lnTo>
                    <a:lnTo>
                      <a:pt x="88" y="43"/>
                    </a:lnTo>
                    <a:lnTo>
                      <a:pt x="95" y="36"/>
                    </a:lnTo>
                    <a:lnTo>
                      <a:pt x="102" y="30"/>
                    </a:lnTo>
                    <a:lnTo>
                      <a:pt x="111" y="25"/>
                    </a:lnTo>
                    <a:lnTo>
                      <a:pt x="117" y="22"/>
                    </a:lnTo>
                    <a:lnTo>
                      <a:pt x="124" y="18"/>
                    </a:lnTo>
                    <a:lnTo>
                      <a:pt x="130" y="16"/>
                    </a:lnTo>
                    <a:lnTo>
                      <a:pt x="136" y="12"/>
                    </a:lnTo>
                    <a:lnTo>
                      <a:pt x="142" y="10"/>
                    </a:lnTo>
                    <a:lnTo>
                      <a:pt x="149" y="6"/>
                    </a:lnTo>
                    <a:lnTo>
                      <a:pt x="155" y="4"/>
                    </a:lnTo>
                    <a:lnTo>
                      <a:pt x="161" y="0"/>
                    </a:lnTo>
                    <a:lnTo>
                      <a:pt x="171" y="0"/>
                    </a:lnTo>
                    <a:lnTo>
                      <a:pt x="179" y="1"/>
                    </a:lnTo>
                    <a:lnTo>
                      <a:pt x="188" y="3"/>
                    </a:lnTo>
                    <a:lnTo>
                      <a:pt x="196"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82" name="Google Shape;3182;p61"/>
              <p:cNvSpPr/>
              <p:nvPr/>
            </p:nvSpPr>
            <p:spPr>
              <a:xfrm>
                <a:off x="4294" y="2174"/>
                <a:ext cx="152" cy="284"/>
              </a:xfrm>
              <a:custGeom>
                <a:avLst/>
                <a:gdLst/>
                <a:ahLst/>
                <a:cxnLst/>
                <a:rect l="l" t="t" r="r" b="b"/>
                <a:pathLst>
                  <a:path w="152" h="273" extrusionOk="0">
                    <a:moveTo>
                      <a:pt x="85" y="61"/>
                    </a:moveTo>
                    <a:lnTo>
                      <a:pt x="94" y="74"/>
                    </a:lnTo>
                    <a:lnTo>
                      <a:pt x="97" y="89"/>
                    </a:lnTo>
                    <a:lnTo>
                      <a:pt x="101" y="105"/>
                    </a:lnTo>
                    <a:lnTo>
                      <a:pt x="109" y="118"/>
                    </a:lnTo>
                    <a:lnTo>
                      <a:pt x="116" y="130"/>
                    </a:lnTo>
                    <a:lnTo>
                      <a:pt x="123" y="142"/>
                    </a:lnTo>
                    <a:lnTo>
                      <a:pt x="131" y="154"/>
                    </a:lnTo>
                    <a:lnTo>
                      <a:pt x="137" y="167"/>
                    </a:lnTo>
                    <a:lnTo>
                      <a:pt x="144" y="185"/>
                    </a:lnTo>
                    <a:lnTo>
                      <a:pt x="150" y="203"/>
                    </a:lnTo>
                    <a:lnTo>
                      <a:pt x="152" y="223"/>
                    </a:lnTo>
                    <a:lnTo>
                      <a:pt x="149" y="242"/>
                    </a:lnTo>
                    <a:lnTo>
                      <a:pt x="146" y="252"/>
                    </a:lnTo>
                    <a:lnTo>
                      <a:pt x="140" y="259"/>
                    </a:lnTo>
                    <a:lnTo>
                      <a:pt x="132" y="265"/>
                    </a:lnTo>
                    <a:lnTo>
                      <a:pt x="123" y="269"/>
                    </a:lnTo>
                    <a:lnTo>
                      <a:pt x="117" y="271"/>
                    </a:lnTo>
                    <a:lnTo>
                      <a:pt x="110" y="272"/>
                    </a:lnTo>
                    <a:lnTo>
                      <a:pt x="103" y="273"/>
                    </a:lnTo>
                    <a:lnTo>
                      <a:pt x="96" y="272"/>
                    </a:lnTo>
                    <a:lnTo>
                      <a:pt x="89" y="271"/>
                    </a:lnTo>
                    <a:lnTo>
                      <a:pt x="83" y="270"/>
                    </a:lnTo>
                    <a:lnTo>
                      <a:pt x="76" y="267"/>
                    </a:lnTo>
                    <a:lnTo>
                      <a:pt x="69" y="266"/>
                    </a:lnTo>
                    <a:lnTo>
                      <a:pt x="66" y="264"/>
                    </a:lnTo>
                    <a:lnTo>
                      <a:pt x="65" y="262"/>
                    </a:lnTo>
                    <a:lnTo>
                      <a:pt x="65" y="259"/>
                    </a:lnTo>
                    <a:lnTo>
                      <a:pt x="65" y="256"/>
                    </a:lnTo>
                    <a:lnTo>
                      <a:pt x="71" y="253"/>
                    </a:lnTo>
                    <a:lnTo>
                      <a:pt x="78" y="253"/>
                    </a:lnTo>
                    <a:lnTo>
                      <a:pt x="85" y="253"/>
                    </a:lnTo>
                    <a:lnTo>
                      <a:pt x="92" y="253"/>
                    </a:lnTo>
                    <a:lnTo>
                      <a:pt x="100" y="252"/>
                    </a:lnTo>
                    <a:lnTo>
                      <a:pt x="106" y="251"/>
                    </a:lnTo>
                    <a:lnTo>
                      <a:pt x="113" y="248"/>
                    </a:lnTo>
                    <a:lnTo>
                      <a:pt x="117" y="244"/>
                    </a:lnTo>
                    <a:lnTo>
                      <a:pt x="121" y="241"/>
                    </a:lnTo>
                    <a:lnTo>
                      <a:pt x="126" y="238"/>
                    </a:lnTo>
                    <a:lnTo>
                      <a:pt x="129" y="234"/>
                    </a:lnTo>
                    <a:lnTo>
                      <a:pt x="132" y="229"/>
                    </a:lnTo>
                    <a:lnTo>
                      <a:pt x="131" y="214"/>
                    </a:lnTo>
                    <a:lnTo>
                      <a:pt x="127" y="198"/>
                    </a:lnTo>
                    <a:lnTo>
                      <a:pt x="122" y="184"/>
                    </a:lnTo>
                    <a:lnTo>
                      <a:pt x="116" y="170"/>
                    </a:lnTo>
                    <a:lnTo>
                      <a:pt x="109" y="155"/>
                    </a:lnTo>
                    <a:lnTo>
                      <a:pt x="101" y="142"/>
                    </a:lnTo>
                    <a:lnTo>
                      <a:pt x="92" y="129"/>
                    </a:lnTo>
                    <a:lnTo>
                      <a:pt x="83" y="117"/>
                    </a:lnTo>
                    <a:lnTo>
                      <a:pt x="78" y="105"/>
                    </a:lnTo>
                    <a:lnTo>
                      <a:pt x="73" y="94"/>
                    </a:lnTo>
                    <a:lnTo>
                      <a:pt x="69" y="83"/>
                    </a:lnTo>
                    <a:lnTo>
                      <a:pt x="63" y="73"/>
                    </a:lnTo>
                    <a:lnTo>
                      <a:pt x="55" y="62"/>
                    </a:lnTo>
                    <a:lnTo>
                      <a:pt x="49" y="52"/>
                    </a:lnTo>
                    <a:lnTo>
                      <a:pt x="42" y="42"/>
                    </a:lnTo>
                    <a:lnTo>
                      <a:pt x="35" y="32"/>
                    </a:lnTo>
                    <a:lnTo>
                      <a:pt x="27" y="26"/>
                    </a:lnTo>
                    <a:lnTo>
                      <a:pt x="18" y="20"/>
                    </a:lnTo>
                    <a:lnTo>
                      <a:pt x="10" y="14"/>
                    </a:lnTo>
                    <a:lnTo>
                      <a:pt x="0" y="9"/>
                    </a:lnTo>
                    <a:lnTo>
                      <a:pt x="0" y="8"/>
                    </a:lnTo>
                    <a:lnTo>
                      <a:pt x="0" y="6"/>
                    </a:lnTo>
                    <a:lnTo>
                      <a:pt x="0" y="5"/>
                    </a:lnTo>
                    <a:lnTo>
                      <a:pt x="0" y="3"/>
                    </a:lnTo>
                    <a:lnTo>
                      <a:pt x="8" y="0"/>
                    </a:lnTo>
                    <a:lnTo>
                      <a:pt x="16" y="0"/>
                    </a:lnTo>
                    <a:lnTo>
                      <a:pt x="23" y="2"/>
                    </a:lnTo>
                    <a:lnTo>
                      <a:pt x="30" y="5"/>
                    </a:lnTo>
                    <a:lnTo>
                      <a:pt x="37" y="9"/>
                    </a:lnTo>
                    <a:lnTo>
                      <a:pt x="46" y="14"/>
                    </a:lnTo>
                    <a:lnTo>
                      <a:pt x="53" y="19"/>
                    </a:lnTo>
                    <a:lnTo>
                      <a:pt x="60" y="25"/>
                    </a:lnTo>
                    <a:lnTo>
                      <a:pt x="66" y="31"/>
                    </a:lnTo>
                    <a:lnTo>
                      <a:pt x="72" y="38"/>
                    </a:lnTo>
                    <a:lnTo>
                      <a:pt x="77" y="45"/>
                    </a:lnTo>
                    <a:lnTo>
                      <a:pt x="82" y="54"/>
                    </a:lnTo>
                    <a:lnTo>
                      <a:pt x="85"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83" name="Google Shape;3183;p61"/>
              <p:cNvSpPr/>
              <p:nvPr/>
            </p:nvSpPr>
            <p:spPr>
              <a:xfrm>
                <a:off x="4912" y="2188"/>
                <a:ext cx="163" cy="472"/>
              </a:xfrm>
              <a:custGeom>
                <a:avLst/>
                <a:gdLst/>
                <a:ahLst/>
                <a:cxnLst/>
                <a:rect l="l" t="t" r="r" b="b"/>
                <a:pathLst>
                  <a:path w="163" h="454" extrusionOk="0">
                    <a:moveTo>
                      <a:pt x="115" y="11"/>
                    </a:moveTo>
                    <a:lnTo>
                      <a:pt x="115" y="21"/>
                    </a:lnTo>
                    <a:lnTo>
                      <a:pt x="116" y="31"/>
                    </a:lnTo>
                    <a:lnTo>
                      <a:pt x="120" y="40"/>
                    </a:lnTo>
                    <a:lnTo>
                      <a:pt x="128" y="44"/>
                    </a:lnTo>
                    <a:lnTo>
                      <a:pt x="137" y="47"/>
                    </a:lnTo>
                    <a:lnTo>
                      <a:pt x="145" y="50"/>
                    </a:lnTo>
                    <a:lnTo>
                      <a:pt x="153" y="55"/>
                    </a:lnTo>
                    <a:lnTo>
                      <a:pt x="160" y="61"/>
                    </a:lnTo>
                    <a:lnTo>
                      <a:pt x="163" y="75"/>
                    </a:lnTo>
                    <a:lnTo>
                      <a:pt x="161" y="90"/>
                    </a:lnTo>
                    <a:lnTo>
                      <a:pt x="159" y="104"/>
                    </a:lnTo>
                    <a:lnTo>
                      <a:pt x="157" y="118"/>
                    </a:lnTo>
                    <a:lnTo>
                      <a:pt x="152" y="147"/>
                    </a:lnTo>
                    <a:lnTo>
                      <a:pt x="146" y="173"/>
                    </a:lnTo>
                    <a:lnTo>
                      <a:pt x="137" y="201"/>
                    </a:lnTo>
                    <a:lnTo>
                      <a:pt x="129" y="226"/>
                    </a:lnTo>
                    <a:lnTo>
                      <a:pt x="125" y="230"/>
                    </a:lnTo>
                    <a:lnTo>
                      <a:pt x="122" y="232"/>
                    </a:lnTo>
                    <a:lnTo>
                      <a:pt x="118" y="234"/>
                    </a:lnTo>
                    <a:lnTo>
                      <a:pt x="115" y="238"/>
                    </a:lnTo>
                    <a:lnTo>
                      <a:pt x="110" y="238"/>
                    </a:lnTo>
                    <a:lnTo>
                      <a:pt x="108" y="239"/>
                    </a:lnTo>
                    <a:lnTo>
                      <a:pt x="105" y="243"/>
                    </a:lnTo>
                    <a:lnTo>
                      <a:pt x="105" y="246"/>
                    </a:lnTo>
                    <a:lnTo>
                      <a:pt x="105" y="288"/>
                    </a:lnTo>
                    <a:lnTo>
                      <a:pt x="108" y="329"/>
                    </a:lnTo>
                    <a:lnTo>
                      <a:pt x="110" y="369"/>
                    </a:lnTo>
                    <a:lnTo>
                      <a:pt x="110" y="410"/>
                    </a:lnTo>
                    <a:lnTo>
                      <a:pt x="110" y="422"/>
                    </a:lnTo>
                    <a:lnTo>
                      <a:pt x="111" y="434"/>
                    </a:lnTo>
                    <a:lnTo>
                      <a:pt x="110" y="446"/>
                    </a:lnTo>
                    <a:lnTo>
                      <a:pt x="103" y="454"/>
                    </a:lnTo>
                    <a:lnTo>
                      <a:pt x="97" y="449"/>
                    </a:lnTo>
                    <a:lnTo>
                      <a:pt x="96" y="442"/>
                    </a:lnTo>
                    <a:lnTo>
                      <a:pt x="96" y="433"/>
                    </a:lnTo>
                    <a:lnTo>
                      <a:pt x="94" y="426"/>
                    </a:lnTo>
                    <a:lnTo>
                      <a:pt x="94" y="388"/>
                    </a:lnTo>
                    <a:lnTo>
                      <a:pt x="92" y="353"/>
                    </a:lnTo>
                    <a:lnTo>
                      <a:pt x="88" y="317"/>
                    </a:lnTo>
                    <a:lnTo>
                      <a:pt x="86" y="280"/>
                    </a:lnTo>
                    <a:lnTo>
                      <a:pt x="84" y="258"/>
                    </a:lnTo>
                    <a:lnTo>
                      <a:pt x="84" y="234"/>
                    </a:lnTo>
                    <a:lnTo>
                      <a:pt x="80" y="214"/>
                    </a:lnTo>
                    <a:lnTo>
                      <a:pt x="63" y="200"/>
                    </a:lnTo>
                    <a:lnTo>
                      <a:pt x="57" y="196"/>
                    </a:lnTo>
                    <a:lnTo>
                      <a:pt x="50" y="193"/>
                    </a:lnTo>
                    <a:lnTo>
                      <a:pt x="44" y="190"/>
                    </a:lnTo>
                    <a:lnTo>
                      <a:pt x="37" y="187"/>
                    </a:lnTo>
                    <a:lnTo>
                      <a:pt x="30" y="184"/>
                    </a:lnTo>
                    <a:lnTo>
                      <a:pt x="23" y="182"/>
                    </a:lnTo>
                    <a:lnTo>
                      <a:pt x="17" y="179"/>
                    </a:lnTo>
                    <a:lnTo>
                      <a:pt x="10" y="177"/>
                    </a:lnTo>
                    <a:lnTo>
                      <a:pt x="7" y="176"/>
                    </a:lnTo>
                    <a:lnTo>
                      <a:pt x="5" y="173"/>
                    </a:lnTo>
                    <a:lnTo>
                      <a:pt x="2" y="171"/>
                    </a:lnTo>
                    <a:lnTo>
                      <a:pt x="1" y="167"/>
                    </a:lnTo>
                    <a:lnTo>
                      <a:pt x="0" y="160"/>
                    </a:lnTo>
                    <a:lnTo>
                      <a:pt x="1" y="154"/>
                    </a:lnTo>
                    <a:lnTo>
                      <a:pt x="2" y="148"/>
                    </a:lnTo>
                    <a:lnTo>
                      <a:pt x="4" y="141"/>
                    </a:lnTo>
                    <a:lnTo>
                      <a:pt x="7" y="135"/>
                    </a:lnTo>
                    <a:lnTo>
                      <a:pt x="13" y="129"/>
                    </a:lnTo>
                    <a:lnTo>
                      <a:pt x="18" y="124"/>
                    </a:lnTo>
                    <a:lnTo>
                      <a:pt x="22" y="117"/>
                    </a:lnTo>
                    <a:lnTo>
                      <a:pt x="30" y="98"/>
                    </a:lnTo>
                    <a:lnTo>
                      <a:pt x="38" y="79"/>
                    </a:lnTo>
                    <a:lnTo>
                      <a:pt x="45" y="60"/>
                    </a:lnTo>
                    <a:lnTo>
                      <a:pt x="45" y="37"/>
                    </a:lnTo>
                    <a:lnTo>
                      <a:pt x="47" y="34"/>
                    </a:lnTo>
                    <a:lnTo>
                      <a:pt x="49" y="31"/>
                    </a:lnTo>
                    <a:lnTo>
                      <a:pt x="51" y="29"/>
                    </a:lnTo>
                    <a:lnTo>
                      <a:pt x="55" y="26"/>
                    </a:lnTo>
                    <a:lnTo>
                      <a:pt x="59" y="25"/>
                    </a:lnTo>
                    <a:lnTo>
                      <a:pt x="63" y="24"/>
                    </a:lnTo>
                    <a:lnTo>
                      <a:pt x="68" y="24"/>
                    </a:lnTo>
                    <a:lnTo>
                      <a:pt x="72" y="23"/>
                    </a:lnTo>
                    <a:lnTo>
                      <a:pt x="72" y="16"/>
                    </a:lnTo>
                    <a:lnTo>
                      <a:pt x="71" y="10"/>
                    </a:lnTo>
                    <a:lnTo>
                      <a:pt x="69" y="4"/>
                    </a:lnTo>
                    <a:lnTo>
                      <a:pt x="75" y="0"/>
                    </a:lnTo>
                    <a:lnTo>
                      <a:pt x="80" y="1"/>
                    </a:lnTo>
                    <a:lnTo>
                      <a:pt x="86" y="1"/>
                    </a:lnTo>
                    <a:lnTo>
                      <a:pt x="92" y="1"/>
                    </a:lnTo>
                    <a:lnTo>
                      <a:pt x="98" y="0"/>
                    </a:lnTo>
                    <a:lnTo>
                      <a:pt x="103" y="1"/>
                    </a:lnTo>
                    <a:lnTo>
                      <a:pt x="108" y="3"/>
                    </a:lnTo>
                    <a:lnTo>
                      <a:pt x="112" y="5"/>
                    </a:lnTo>
                    <a:lnTo>
                      <a:pt x="115"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84" name="Google Shape;3184;p61"/>
              <p:cNvSpPr/>
              <p:nvPr/>
            </p:nvSpPr>
            <p:spPr>
              <a:xfrm>
                <a:off x="4803" y="2192"/>
                <a:ext cx="131" cy="664"/>
              </a:xfrm>
              <a:custGeom>
                <a:avLst/>
                <a:gdLst/>
                <a:ahLst/>
                <a:cxnLst/>
                <a:rect l="l" t="t" r="r" b="b"/>
                <a:pathLst>
                  <a:path w="131" h="638" extrusionOk="0">
                    <a:moveTo>
                      <a:pt x="33" y="33"/>
                    </a:moveTo>
                    <a:lnTo>
                      <a:pt x="33" y="56"/>
                    </a:lnTo>
                    <a:lnTo>
                      <a:pt x="29" y="77"/>
                    </a:lnTo>
                    <a:lnTo>
                      <a:pt x="27" y="99"/>
                    </a:lnTo>
                    <a:lnTo>
                      <a:pt x="29" y="119"/>
                    </a:lnTo>
                    <a:lnTo>
                      <a:pt x="31" y="161"/>
                    </a:lnTo>
                    <a:lnTo>
                      <a:pt x="36" y="203"/>
                    </a:lnTo>
                    <a:lnTo>
                      <a:pt x="42" y="244"/>
                    </a:lnTo>
                    <a:lnTo>
                      <a:pt x="47" y="285"/>
                    </a:lnTo>
                    <a:lnTo>
                      <a:pt x="47" y="300"/>
                    </a:lnTo>
                    <a:lnTo>
                      <a:pt x="47" y="315"/>
                    </a:lnTo>
                    <a:lnTo>
                      <a:pt x="48" y="331"/>
                    </a:lnTo>
                    <a:lnTo>
                      <a:pt x="49" y="345"/>
                    </a:lnTo>
                    <a:lnTo>
                      <a:pt x="51" y="383"/>
                    </a:lnTo>
                    <a:lnTo>
                      <a:pt x="49" y="422"/>
                    </a:lnTo>
                    <a:lnTo>
                      <a:pt x="48" y="460"/>
                    </a:lnTo>
                    <a:lnTo>
                      <a:pt x="46" y="498"/>
                    </a:lnTo>
                    <a:lnTo>
                      <a:pt x="47" y="525"/>
                    </a:lnTo>
                    <a:lnTo>
                      <a:pt x="51" y="551"/>
                    </a:lnTo>
                    <a:lnTo>
                      <a:pt x="55" y="577"/>
                    </a:lnTo>
                    <a:lnTo>
                      <a:pt x="58" y="602"/>
                    </a:lnTo>
                    <a:lnTo>
                      <a:pt x="64" y="608"/>
                    </a:lnTo>
                    <a:lnTo>
                      <a:pt x="71" y="613"/>
                    </a:lnTo>
                    <a:lnTo>
                      <a:pt x="79" y="616"/>
                    </a:lnTo>
                    <a:lnTo>
                      <a:pt x="88" y="619"/>
                    </a:lnTo>
                    <a:lnTo>
                      <a:pt x="96" y="621"/>
                    </a:lnTo>
                    <a:lnTo>
                      <a:pt x="104" y="622"/>
                    </a:lnTo>
                    <a:lnTo>
                      <a:pt x="113" y="625"/>
                    </a:lnTo>
                    <a:lnTo>
                      <a:pt x="121" y="627"/>
                    </a:lnTo>
                    <a:lnTo>
                      <a:pt x="123" y="628"/>
                    </a:lnTo>
                    <a:lnTo>
                      <a:pt x="126" y="629"/>
                    </a:lnTo>
                    <a:lnTo>
                      <a:pt x="128" y="631"/>
                    </a:lnTo>
                    <a:lnTo>
                      <a:pt x="131" y="633"/>
                    </a:lnTo>
                    <a:lnTo>
                      <a:pt x="128" y="635"/>
                    </a:lnTo>
                    <a:lnTo>
                      <a:pt x="126" y="637"/>
                    </a:lnTo>
                    <a:lnTo>
                      <a:pt x="123" y="638"/>
                    </a:lnTo>
                    <a:lnTo>
                      <a:pt x="120" y="638"/>
                    </a:lnTo>
                    <a:lnTo>
                      <a:pt x="111" y="638"/>
                    </a:lnTo>
                    <a:lnTo>
                      <a:pt x="103" y="638"/>
                    </a:lnTo>
                    <a:lnTo>
                      <a:pt x="96" y="637"/>
                    </a:lnTo>
                    <a:lnTo>
                      <a:pt x="88" y="637"/>
                    </a:lnTo>
                    <a:lnTo>
                      <a:pt x="79" y="635"/>
                    </a:lnTo>
                    <a:lnTo>
                      <a:pt x="72" y="633"/>
                    </a:lnTo>
                    <a:lnTo>
                      <a:pt x="65" y="629"/>
                    </a:lnTo>
                    <a:lnTo>
                      <a:pt x="58" y="626"/>
                    </a:lnTo>
                    <a:lnTo>
                      <a:pt x="52" y="625"/>
                    </a:lnTo>
                    <a:lnTo>
                      <a:pt x="46" y="622"/>
                    </a:lnTo>
                    <a:lnTo>
                      <a:pt x="40" y="620"/>
                    </a:lnTo>
                    <a:lnTo>
                      <a:pt x="33" y="620"/>
                    </a:lnTo>
                    <a:lnTo>
                      <a:pt x="25" y="597"/>
                    </a:lnTo>
                    <a:lnTo>
                      <a:pt x="23" y="573"/>
                    </a:lnTo>
                    <a:lnTo>
                      <a:pt x="22" y="547"/>
                    </a:lnTo>
                    <a:lnTo>
                      <a:pt x="19" y="522"/>
                    </a:lnTo>
                    <a:lnTo>
                      <a:pt x="24" y="475"/>
                    </a:lnTo>
                    <a:lnTo>
                      <a:pt x="30" y="428"/>
                    </a:lnTo>
                    <a:lnTo>
                      <a:pt x="34" y="381"/>
                    </a:lnTo>
                    <a:lnTo>
                      <a:pt x="29" y="333"/>
                    </a:lnTo>
                    <a:lnTo>
                      <a:pt x="29" y="279"/>
                    </a:lnTo>
                    <a:lnTo>
                      <a:pt x="23" y="228"/>
                    </a:lnTo>
                    <a:lnTo>
                      <a:pt x="15" y="177"/>
                    </a:lnTo>
                    <a:lnTo>
                      <a:pt x="6" y="126"/>
                    </a:lnTo>
                    <a:lnTo>
                      <a:pt x="3" y="114"/>
                    </a:lnTo>
                    <a:lnTo>
                      <a:pt x="0" y="101"/>
                    </a:lnTo>
                    <a:lnTo>
                      <a:pt x="0" y="87"/>
                    </a:lnTo>
                    <a:lnTo>
                      <a:pt x="3" y="74"/>
                    </a:lnTo>
                    <a:lnTo>
                      <a:pt x="6" y="62"/>
                    </a:lnTo>
                    <a:lnTo>
                      <a:pt x="10" y="50"/>
                    </a:lnTo>
                    <a:lnTo>
                      <a:pt x="12" y="38"/>
                    </a:lnTo>
                    <a:lnTo>
                      <a:pt x="13" y="25"/>
                    </a:lnTo>
                    <a:lnTo>
                      <a:pt x="15" y="18"/>
                    </a:lnTo>
                    <a:lnTo>
                      <a:pt x="15" y="11"/>
                    </a:lnTo>
                    <a:lnTo>
                      <a:pt x="16" y="3"/>
                    </a:lnTo>
                    <a:lnTo>
                      <a:pt x="21" y="0"/>
                    </a:lnTo>
                    <a:lnTo>
                      <a:pt x="28" y="6"/>
                    </a:lnTo>
                    <a:lnTo>
                      <a:pt x="30" y="14"/>
                    </a:lnTo>
                    <a:lnTo>
                      <a:pt x="31" y="24"/>
                    </a:lnTo>
                    <a:lnTo>
                      <a:pt x="33" y="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85" name="Google Shape;3185;p61"/>
              <p:cNvSpPr/>
              <p:nvPr/>
            </p:nvSpPr>
            <p:spPr>
              <a:xfrm>
                <a:off x="4997" y="2202"/>
                <a:ext cx="19" cy="22"/>
              </a:xfrm>
              <a:custGeom>
                <a:avLst/>
                <a:gdLst/>
                <a:ahLst/>
                <a:cxnLst/>
                <a:rect l="l" t="t" r="r" b="b"/>
                <a:pathLst>
                  <a:path w="19" h="21" extrusionOk="0">
                    <a:moveTo>
                      <a:pt x="15" y="4"/>
                    </a:moveTo>
                    <a:lnTo>
                      <a:pt x="17" y="9"/>
                    </a:lnTo>
                    <a:lnTo>
                      <a:pt x="18" y="12"/>
                    </a:lnTo>
                    <a:lnTo>
                      <a:pt x="19" y="16"/>
                    </a:lnTo>
                    <a:lnTo>
                      <a:pt x="19" y="21"/>
                    </a:lnTo>
                    <a:lnTo>
                      <a:pt x="14" y="21"/>
                    </a:lnTo>
                    <a:lnTo>
                      <a:pt x="8" y="19"/>
                    </a:lnTo>
                    <a:lnTo>
                      <a:pt x="3" y="17"/>
                    </a:lnTo>
                    <a:lnTo>
                      <a:pt x="1" y="13"/>
                    </a:lnTo>
                    <a:lnTo>
                      <a:pt x="1" y="10"/>
                    </a:lnTo>
                    <a:lnTo>
                      <a:pt x="0" y="6"/>
                    </a:lnTo>
                    <a:lnTo>
                      <a:pt x="1" y="3"/>
                    </a:lnTo>
                    <a:lnTo>
                      <a:pt x="2" y="2"/>
                    </a:lnTo>
                    <a:lnTo>
                      <a:pt x="6" y="2"/>
                    </a:lnTo>
                    <a:lnTo>
                      <a:pt x="11" y="0"/>
                    </a:lnTo>
                    <a:lnTo>
                      <a:pt x="13" y="2"/>
                    </a:lnTo>
                    <a:lnTo>
                      <a:pt x="15" y="4"/>
                    </a:lnTo>
                    <a:close/>
                  </a:path>
                </a:pathLst>
              </a:custGeom>
              <a:solidFill>
                <a:srgbClr val="7F99B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86" name="Google Shape;3186;p61"/>
              <p:cNvSpPr/>
              <p:nvPr/>
            </p:nvSpPr>
            <p:spPr>
              <a:xfrm>
                <a:off x="5167" y="2225"/>
                <a:ext cx="198" cy="156"/>
              </a:xfrm>
              <a:custGeom>
                <a:avLst/>
                <a:gdLst/>
                <a:ahLst/>
                <a:cxnLst/>
                <a:rect l="l" t="t" r="r" b="b"/>
                <a:pathLst>
                  <a:path w="198" h="150" extrusionOk="0">
                    <a:moveTo>
                      <a:pt x="7" y="0"/>
                    </a:moveTo>
                    <a:lnTo>
                      <a:pt x="14" y="9"/>
                    </a:lnTo>
                    <a:lnTo>
                      <a:pt x="21" y="19"/>
                    </a:lnTo>
                    <a:lnTo>
                      <a:pt x="28" y="30"/>
                    </a:lnTo>
                    <a:lnTo>
                      <a:pt x="35" y="39"/>
                    </a:lnTo>
                    <a:lnTo>
                      <a:pt x="43" y="50"/>
                    </a:lnTo>
                    <a:lnTo>
                      <a:pt x="50" y="61"/>
                    </a:lnTo>
                    <a:lnTo>
                      <a:pt x="56" y="70"/>
                    </a:lnTo>
                    <a:lnTo>
                      <a:pt x="63" y="81"/>
                    </a:lnTo>
                    <a:lnTo>
                      <a:pt x="66" y="91"/>
                    </a:lnTo>
                    <a:lnTo>
                      <a:pt x="71" y="100"/>
                    </a:lnTo>
                    <a:lnTo>
                      <a:pt x="75" y="110"/>
                    </a:lnTo>
                    <a:lnTo>
                      <a:pt x="81" y="119"/>
                    </a:lnTo>
                    <a:lnTo>
                      <a:pt x="90" y="118"/>
                    </a:lnTo>
                    <a:lnTo>
                      <a:pt x="99" y="116"/>
                    </a:lnTo>
                    <a:lnTo>
                      <a:pt x="106" y="111"/>
                    </a:lnTo>
                    <a:lnTo>
                      <a:pt x="115" y="109"/>
                    </a:lnTo>
                    <a:lnTo>
                      <a:pt x="127" y="104"/>
                    </a:lnTo>
                    <a:lnTo>
                      <a:pt x="138" y="99"/>
                    </a:lnTo>
                    <a:lnTo>
                      <a:pt x="148" y="93"/>
                    </a:lnTo>
                    <a:lnTo>
                      <a:pt x="157" y="85"/>
                    </a:lnTo>
                    <a:lnTo>
                      <a:pt x="166" y="76"/>
                    </a:lnTo>
                    <a:lnTo>
                      <a:pt x="174" y="68"/>
                    </a:lnTo>
                    <a:lnTo>
                      <a:pt x="180" y="57"/>
                    </a:lnTo>
                    <a:lnTo>
                      <a:pt x="186" y="46"/>
                    </a:lnTo>
                    <a:lnTo>
                      <a:pt x="187" y="44"/>
                    </a:lnTo>
                    <a:lnTo>
                      <a:pt x="189" y="43"/>
                    </a:lnTo>
                    <a:lnTo>
                      <a:pt x="191" y="42"/>
                    </a:lnTo>
                    <a:lnTo>
                      <a:pt x="193" y="40"/>
                    </a:lnTo>
                    <a:lnTo>
                      <a:pt x="197" y="43"/>
                    </a:lnTo>
                    <a:lnTo>
                      <a:pt x="198" y="46"/>
                    </a:lnTo>
                    <a:lnTo>
                      <a:pt x="198" y="50"/>
                    </a:lnTo>
                    <a:lnTo>
                      <a:pt x="198" y="54"/>
                    </a:lnTo>
                    <a:lnTo>
                      <a:pt x="188" y="67"/>
                    </a:lnTo>
                    <a:lnTo>
                      <a:pt x="178" y="80"/>
                    </a:lnTo>
                    <a:lnTo>
                      <a:pt x="167" y="94"/>
                    </a:lnTo>
                    <a:lnTo>
                      <a:pt x="155" y="107"/>
                    </a:lnTo>
                    <a:lnTo>
                      <a:pt x="143" y="119"/>
                    </a:lnTo>
                    <a:lnTo>
                      <a:pt x="129" y="130"/>
                    </a:lnTo>
                    <a:lnTo>
                      <a:pt x="115" y="140"/>
                    </a:lnTo>
                    <a:lnTo>
                      <a:pt x="100" y="148"/>
                    </a:lnTo>
                    <a:lnTo>
                      <a:pt x="91" y="150"/>
                    </a:lnTo>
                    <a:lnTo>
                      <a:pt x="83" y="149"/>
                    </a:lnTo>
                    <a:lnTo>
                      <a:pt x="74" y="148"/>
                    </a:lnTo>
                    <a:lnTo>
                      <a:pt x="65" y="148"/>
                    </a:lnTo>
                    <a:lnTo>
                      <a:pt x="58" y="143"/>
                    </a:lnTo>
                    <a:lnTo>
                      <a:pt x="56" y="135"/>
                    </a:lnTo>
                    <a:lnTo>
                      <a:pt x="52" y="128"/>
                    </a:lnTo>
                    <a:lnTo>
                      <a:pt x="48" y="119"/>
                    </a:lnTo>
                    <a:lnTo>
                      <a:pt x="46" y="111"/>
                    </a:lnTo>
                    <a:lnTo>
                      <a:pt x="45" y="101"/>
                    </a:lnTo>
                    <a:lnTo>
                      <a:pt x="43" y="92"/>
                    </a:lnTo>
                    <a:lnTo>
                      <a:pt x="38" y="83"/>
                    </a:lnTo>
                    <a:lnTo>
                      <a:pt x="34" y="74"/>
                    </a:lnTo>
                    <a:lnTo>
                      <a:pt x="31" y="64"/>
                    </a:lnTo>
                    <a:lnTo>
                      <a:pt x="27" y="55"/>
                    </a:lnTo>
                    <a:lnTo>
                      <a:pt x="22" y="45"/>
                    </a:lnTo>
                    <a:lnTo>
                      <a:pt x="17" y="36"/>
                    </a:lnTo>
                    <a:lnTo>
                      <a:pt x="11" y="27"/>
                    </a:lnTo>
                    <a:lnTo>
                      <a:pt x="5" y="18"/>
                    </a:lnTo>
                    <a:lnTo>
                      <a:pt x="0" y="9"/>
                    </a:lnTo>
                    <a:lnTo>
                      <a:pt x="0" y="6"/>
                    </a:lnTo>
                    <a:lnTo>
                      <a:pt x="2" y="2"/>
                    </a:lnTo>
                    <a:lnTo>
                      <a:pt x="3" y="0"/>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87" name="Google Shape;3187;p61"/>
              <p:cNvSpPr/>
              <p:nvPr/>
            </p:nvSpPr>
            <p:spPr>
              <a:xfrm>
                <a:off x="4936" y="2232"/>
                <a:ext cx="124" cy="163"/>
              </a:xfrm>
              <a:custGeom>
                <a:avLst/>
                <a:gdLst/>
                <a:ahLst/>
                <a:cxnLst/>
                <a:rect l="l" t="t" r="r" b="b"/>
                <a:pathLst>
                  <a:path w="124" h="157" extrusionOk="0">
                    <a:moveTo>
                      <a:pt x="60" y="5"/>
                    </a:moveTo>
                    <a:lnTo>
                      <a:pt x="67" y="6"/>
                    </a:lnTo>
                    <a:lnTo>
                      <a:pt x="74" y="8"/>
                    </a:lnTo>
                    <a:lnTo>
                      <a:pt x="81" y="11"/>
                    </a:lnTo>
                    <a:lnTo>
                      <a:pt x="87" y="13"/>
                    </a:lnTo>
                    <a:lnTo>
                      <a:pt x="94" y="16"/>
                    </a:lnTo>
                    <a:lnTo>
                      <a:pt x="100" y="18"/>
                    </a:lnTo>
                    <a:lnTo>
                      <a:pt x="107" y="19"/>
                    </a:lnTo>
                    <a:lnTo>
                      <a:pt x="115" y="20"/>
                    </a:lnTo>
                    <a:lnTo>
                      <a:pt x="123" y="25"/>
                    </a:lnTo>
                    <a:lnTo>
                      <a:pt x="124" y="32"/>
                    </a:lnTo>
                    <a:lnTo>
                      <a:pt x="123" y="42"/>
                    </a:lnTo>
                    <a:lnTo>
                      <a:pt x="123" y="51"/>
                    </a:lnTo>
                    <a:lnTo>
                      <a:pt x="118" y="65"/>
                    </a:lnTo>
                    <a:lnTo>
                      <a:pt x="115" y="78"/>
                    </a:lnTo>
                    <a:lnTo>
                      <a:pt x="111" y="91"/>
                    </a:lnTo>
                    <a:lnTo>
                      <a:pt x="107" y="105"/>
                    </a:lnTo>
                    <a:lnTo>
                      <a:pt x="104" y="118"/>
                    </a:lnTo>
                    <a:lnTo>
                      <a:pt x="99" y="131"/>
                    </a:lnTo>
                    <a:lnTo>
                      <a:pt x="93" y="145"/>
                    </a:lnTo>
                    <a:lnTo>
                      <a:pt x="87" y="157"/>
                    </a:lnTo>
                    <a:lnTo>
                      <a:pt x="78" y="152"/>
                    </a:lnTo>
                    <a:lnTo>
                      <a:pt x="68" y="147"/>
                    </a:lnTo>
                    <a:lnTo>
                      <a:pt x="58" y="143"/>
                    </a:lnTo>
                    <a:lnTo>
                      <a:pt x="49" y="139"/>
                    </a:lnTo>
                    <a:lnTo>
                      <a:pt x="38" y="135"/>
                    </a:lnTo>
                    <a:lnTo>
                      <a:pt x="29" y="131"/>
                    </a:lnTo>
                    <a:lnTo>
                      <a:pt x="18" y="127"/>
                    </a:lnTo>
                    <a:lnTo>
                      <a:pt x="8" y="123"/>
                    </a:lnTo>
                    <a:lnTo>
                      <a:pt x="6" y="121"/>
                    </a:lnTo>
                    <a:lnTo>
                      <a:pt x="2" y="119"/>
                    </a:lnTo>
                    <a:lnTo>
                      <a:pt x="0" y="117"/>
                    </a:lnTo>
                    <a:lnTo>
                      <a:pt x="1" y="114"/>
                    </a:lnTo>
                    <a:lnTo>
                      <a:pt x="2" y="112"/>
                    </a:lnTo>
                    <a:lnTo>
                      <a:pt x="2" y="110"/>
                    </a:lnTo>
                    <a:lnTo>
                      <a:pt x="2" y="109"/>
                    </a:lnTo>
                    <a:lnTo>
                      <a:pt x="4" y="106"/>
                    </a:lnTo>
                    <a:lnTo>
                      <a:pt x="13" y="87"/>
                    </a:lnTo>
                    <a:lnTo>
                      <a:pt x="20" y="68"/>
                    </a:lnTo>
                    <a:lnTo>
                      <a:pt x="26" y="47"/>
                    </a:lnTo>
                    <a:lnTo>
                      <a:pt x="31" y="26"/>
                    </a:lnTo>
                    <a:lnTo>
                      <a:pt x="33" y="20"/>
                    </a:lnTo>
                    <a:lnTo>
                      <a:pt x="36" y="13"/>
                    </a:lnTo>
                    <a:lnTo>
                      <a:pt x="37" y="6"/>
                    </a:lnTo>
                    <a:lnTo>
                      <a:pt x="38" y="0"/>
                    </a:lnTo>
                    <a:lnTo>
                      <a:pt x="44" y="2"/>
                    </a:lnTo>
                    <a:lnTo>
                      <a:pt x="49" y="5"/>
                    </a:lnTo>
                    <a:lnTo>
                      <a:pt x="55" y="6"/>
                    </a:lnTo>
                    <a:lnTo>
                      <a:pt x="60" y="5"/>
                    </a:lnTo>
                    <a:close/>
                  </a:path>
                </a:pathLst>
              </a:custGeom>
              <a:solidFill>
                <a:srgbClr val="D8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88" name="Google Shape;3188;p61"/>
              <p:cNvSpPr/>
              <p:nvPr/>
            </p:nvSpPr>
            <p:spPr>
              <a:xfrm>
                <a:off x="4269" y="2259"/>
                <a:ext cx="48" cy="52"/>
              </a:xfrm>
              <a:custGeom>
                <a:avLst/>
                <a:gdLst/>
                <a:ahLst/>
                <a:cxnLst/>
                <a:rect l="l" t="t" r="r" b="b"/>
                <a:pathLst>
                  <a:path w="48" h="50" extrusionOk="0">
                    <a:moveTo>
                      <a:pt x="48" y="7"/>
                    </a:moveTo>
                    <a:lnTo>
                      <a:pt x="48" y="11"/>
                    </a:lnTo>
                    <a:lnTo>
                      <a:pt x="48" y="13"/>
                    </a:lnTo>
                    <a:lnTo>
                      <a:pt x="47" y="17"/>
                    </a:lnTo>
                    <a:lnTo>
                      <a:pt x="47" y="19"/>
                    </a:lnTo>
                    <a:lnTo>
                      <a:pt x="45" y="21"/>
                    </a:lnTo>
                    <a:lnTo>
                      <a:pt x="41" y="21"/>
                    </a:lnTo>
                    <a:lnTo>
                      <a:pt x="37" y="19"/>
                    </a:lnTo>
                    <a:lnTo>
                      <a:pt x="35" y="18"/>
                    </a:lnTo>
                    <a:lnTo>
                      <a:pt x="27" y="23"/>
                    </a:lnTo>
                    <a:lnTo>
                      <a:pt x="19" y="29"/>
                    </a:lnTo>
                    <a:lnTo>
                      <a:pt x="15" y="37"/>
                    </a:lnTo>
                    <a:lnTo>
                      <a:pt x="11" y="47"/>
                    </a:lnTo>
                    <a:lnTo>
                      <a:pt x="7" y="50"/>
                    </a:lnTo>
                    <a:lnTo>
                      <a:pt x="0" y="43"/>
                    </a:lnTo>
                    <a:lnTo>
                      <a:pt x="0" y="34"/>
                    </a:lnTo>
                    <a:lnTo>
                      <a:pt x="3" y="24"/>
                    </a:lnTo>
                    <a:lnTo>
                      <a:pt x="5" y="15"/>
                    </a:lnTo>
                    <a:lnTo>
                      <a:pt x="9" y="9"/>
                    </a:lnTo>
                    <a:lnTo>
                      <a:pt x="13" y="5"/>
                    </a:lnTo>
                    <a:lnTo>
                      <a:pt x="18" y="3"/>
                    </a:lnTo>
                    <a:lnTo>
                      <a:pt x="25" y="0"/>
                    </a:lnTo>
                    <a:lnTo>
                      <a:pt x="33" y="0"/>
                    </a:lnTo>
                    <a:lnTo>
                      <a:pt x="39" y="0"/>
                    </a:lnTo>
                    <a:lnTo>
                      <a:pt x="45" y="3"/>
                    </a:lnTo>
                    <a:lnTo>
                      <a:pt x="48"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89" name="Google Shape;3189;p61"/>
              <p:cNvSpPr/>
              <p:nvPr/>
            </p:nvSpPr>
            <p:spPr>
              <a:xfrm>
                <a:off x="4956" y="2262"/>
                <a:ext cx="72" cy="106"/>
              </a:xfrm>
              <a:custGeom>
                <a:avLst/>
                <a:gdLst/>
                <a:ahLst/>
                <a:cxnLst/>
                <a:rect l="l" t="t" r="r" b="b"/>
                <a:pathLst>
                  <a:path w="72" h="102" extrusionOk="0">
                    <a:moveTo>
                      <a:pt x="54" y="10"/>
                    </a:moveTo>
                    <a:lnTo>
                      <a:pt x="54" y="14"/>
                    </a:lnTo>
                    <a:lnTo>
                      <a:pt x="54" y="18"/>
                    </a:lnTo>
                    <a:lnTo>
                      <a:pt x="53" y="21"/>
                    </a:lnTo>
                    <a:lnTo>
                      <a:pt x="49" y="21"/>
                    </a:lnTo>
                    <a:lnTo>
                      <a:pt x="44" y="21"/>
                    </a:lnTo>
                    <a:lnTo>
                      <a:pt x="41" y="19"/>
                    </a:lnTo>
                    <a:lnTo>
                      <a:pt x="37" y="18"/>
                    </a:lnTo>
                    <a:lnTo>
                      <a:pt x="34" y="20"/>
                    </a:lnTo>
                    <a:lnTo>
                      <a:pt x="31" y="31"/>
                    </a:lnTo>
                    <a:lnTo>
                      <a:pt x="29" y="40"/>
                    </a:lnTo>
                    <a:lnTo>
                      <a:pt x="25" y="51"/>
                    </a:lnTo>
                    <a:lnTo>
                      <a:pt x="24" y="62"/>
                    </a:lnTo>
                    <a:lnTo>
                      <a:pt x="29" y="64"/>
                    </a:lnTo>
                    <a:lnTo>
                      <a:pt x="34" y="67"/>
                    </a:lnTo>
                    <a:lnTo>
                      <a:pt x="38" y="68"/>
                    </a:lnTo>
                    <a:lnTo>
                      <a:pt x="43" y="65"/>
                    </a:lnTo>
                    <a:lnTo>
                      <a:pt x="52" y="58"/>
                    </a:lnTo>
                    <a:lnTo>
                      <a:pt x="56" y="50"/>
                    </a:lnTo>
                    <a:lnTo>
                      <a:pt x="62" y="44"/>
                    </a:lnTo>
                    <a:lnTo>
                      <a:pt x="72" y="42"/>
                    </a:lnTo>
                    <a:lnTo>
                      <a:pt x="72" y="50"/>
                    </a:lnTo>
                    <a:lnTo>
                      <a:pt x="70" y="58"/>
                    </a:lnTo>
                    <a:lnTo>
                      <a:pt x="67" y="68"/>
                    </a:lnTo>
                    <a:lnTo>
                      <a:pt x="66" y="76"/>
                    </a:lnTo>
                    <a:lnTo>
                      <a:pt x="65" y="82"/>
                    </a:lnTo>
                    <a:lnTo>
                      <a:pt x="65" y="88"/>
                    </a:lnTo>
                    <a:lnTo>
                      <a:pt x="65" y="94"/>
                    </a:lnTo>
                    <a:lnTo>
                      <a:pt x="64" y="100"/>
                    </a:lnTo>
                    <a:lnTo>
                      <a:pt x="56" y="102"/>
                    </a:lnTo>
                    <a:lnTo>
                      <a:pt x="49" y="101"/>
                    </a:lnTo>
                    <a:lnTo>
                      <a:pt x="41" y="98"/>
                    </a:lnTo>
                    <a:lnTo>
                      <a:pt x="34" y="94"/>
                    </a:lnTo>
                    <a:lnTo>
                      <a:pt x="25" y="90"/>
                    </a:lnTo>
                    <a:lnTo>
                      <a:pt x="17" y="87"/>
                    </a:lnTo>
                    <a:lnTo>
                      <a:pt x="7" y="83"/>
                    </a:lnTo>
                    <a:lnTo>
                      <a:pt x="0" y="79"/>
                    </a:lnTo>
                    <a:lnTo>
                      <a:pt x="4" y="59"/>
                    </a:lnTo>
                    <a:lnTo>
                      <a:pt x="10" y="40"/>
                    </a:lnTo>
                    <a:lnTo>
                      <a:pt x="15" y="22"/>
                    </a:lnTo>
                    <a:lnTo>
                      <a:pt x="18" y="3"/>
                    </a:lnTo>
                    <a:lnTo>
                      <a:pt x="25" y="0"/>
                    </a:lnTo>
                    <a:lnTo>
                      <a:pt x="34" y="1"/>
                    </a:lnTo>
                    <a:lnTo>
                      <a:pt x="42" y="3"/>
                    </a:lnTo>
                    <a:lnTo>
                      <a:pt x="49" y="4"/>
                    </a:lnTo>
                    <a:lnTo>
                      <a:pt x="54"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90" name="Google Shape;3190;p61"/>
              <p:cNvSpPr/>
              <p:nvPr/>
            </p:nvSpPr>
            <p:spPr>
              <a:xfrm>
                <a:off x="5318" y="2308"/>
                <a:ext cx="126" cy="452"/>
              </a:xfrm>
              <a:custGeom>
                <a:avLst/>
                <a:gdLst/>
                <a:ahLst/>
                <a:cxnLst/>
                <a:rect l="l" t="t" r="r" b="b"/>
                <a:pathLst>
                  <a:path w="126" h="435" extrusionOk="0">
                    <a:moveTo>
                      <a:pt x="92" y="36"/>
                    </a:moveTo>
                    <a:lnTo>
                      <a:pt x="99" y="46"/>
                    </a:lnTo>
                    <a:lnTo>
                      <a:pt x="107" y="57"/>
                    </a:lnTo>
                    <a:lnTo>
                      <a:pt x="113" y="68"/>
                    </a:lnTo>
                    <a:lnTo>
                      <a:pt x="118" y="80"/>
                    </a:lnTo>
                    <a:lnTo>
                      <a:pt x="122" y="92"/>
                    </a:lnTo>
                    <a:lnTo>
                      <a:pt x="124" y="105"/>
                    </a:lnTo>
                    <a:lnTo>
                      <a:pt x="126" y="117"/>
                    </a:lnTo>
                    <a:lnTo>
                      <a:pt x="124" y="130"/>
                    </a:lnTo>
                    <a:lnTo>
                      <a:pt x="118" y="137"/>
                    </a:lnTo>
                    <a:lnTo>
                      <a:pt x="116" y="146"/>
                    </a:lnTo>
                    <a:lnTo>
                      <a:pt x="115" y="155"/>
                    </a:lnTo>
                    <a:lnTo>
                      <a:pt x="113" y="165"/>
                    </a:lnTo>
                    <a:lnTo>
                      <a:pt x="108" y="198"/>
                    </a:lnTo>
                    <a:lnTo>
                      <a:pt x="101" y="230"/>
                    </a:lnTo>
                    <a:lnTo>
                      <a:pt x="91" y="263"/>
                    </a:lnTo>
                    <a:lnTo>
                      <a:pt x="78" y="293"/>
                    </a:lnTo>
                    <a:lnTo>
                      <a:pt x="70" y="311"/>
                    </a:lnTo>
                    <a:lnTo>
                      <a:pt x="61" y="330"/>
                    </a:lnTo>
                    <a:lnTo>
                      <a:pt x="54" y="348"/>
                    </a:lnTo>
                    <a:lnTo>
                      <a:pt x="47" y="367"/>
                    </a:lnTo>
                    <a:lnTo>
                      <a:pt x="43" y="381"/>
                    </a:lnTo>
                    <a:lnTo>
                      <a:pt x="40" y="395"/>
                    </a:lnTo>
                    <a:lnTo>
                      <a:pt x="35" y="410"/>
                    </a:lnTo>
                    <a:lnTo>
                      <a:pt x="29" y="423"/>
                    </a:lnTo>
                    <a:lnTo>
                      <a:pt x="23" y="428"/>
                    </a:lnTo>
                    <a:lnTo>
                      <a:pt x="17" y="431"/>
                    </a:lnTo>
                    <a:lnTo>
                      <a:pt x="10" y="435"/>
                    </a:lnTo>
                    <a:lnTo>
                      <a:pt x="3" y="435"/>
                    </a:lnTo>
                    <a:lnTo>
                      <a:pt x="0" y="431"/>
                    </a:lnTo>
                    <a:lnTo>
                      <a:pt x="1" y="429"/>
                    </a:lnTo>
                    <a:lnTo>
                      <a:pt x="4" y="425"/>
                    </a:lnTo>
                    <a:lnTo>
                      <a:pt x="6" y="423"/>
                    </a:lnTo>
                    <a:lnTo>
                      <a:pt x="11" y="401"/>
                    </a:lnTo>
                    <a:lnTo>
                      <a:pt x="15" y="381"/>
                    </a:lnTo>
                    <a:lnTo>
                      <a:pt x="21" y="361"/>
                    </a:lnTo>
                    <a:lnTo>
                      <a:pt x="32" y="343"/>
                    </a:lnTo>
                    <a:lnTo>
                      <a:pt x="35" y="333"/>
                    </a:lnTo>
                    <a:lnTo>
                      <a:pt x="40" y="325"/>
                    </a:lnTo>
                    <a:lnTo>
                      <a:pt x="43" y="317"/>
                    </a:lnTo>
                    <a:lnTo>
                      <a:pt x="47" y="307"/>
                    </a:lnTo>
                    <a:lnTo>
                      <a:pt x="52" y="296"/>
                    </a:lnTo>
                    <a:lnTo>
                      <a:pt x="55" y="285"/>
                    </a:lnTo>
                    <a:lnTo>
                      <a:pt x="60" y="275"/>
                    </a:lnTo>
                    <a:lnTo>
                      <a:pt x="65" y="263"/>
                    </a:lnTo>
                    <a:lnTo>
                      <a:pt x="70" y="252"/>
                    </a:lnTo>
                    <a:lnTo>
                      <a:pt x="74" y="241"/>
                    </a:lnTo>
                    <a:lnTo>
                      <a:pt x="79" y="230"/>
                    </a:lnTo>
                    <a:lnTo>
                      <a:pt x="84" y="220"/>
                    </a:lnTo>
                    <a:lnTo>
                      <a:pt x="87" y="214"/>
                    </a:lnTo>
                    <a:lnTo>
                      <a:pt x="90" y="207"/>
                    </a:lnTo>
                    <a:lnTo>
                      <a:pt x="91" y="199"/>
                    </a:lnTo>
                    <a:lnTo>
                      <a:pt x="93" y="192"/>
                    </a:lnTo>
                    <a:lnTo>
                      <a:pt x="98" y="171"/>
                    </a:lnTo>
                    <a:lnTo>
                      <a:pt x="104" y="148"/>
                    </a:lnTo>
                    <a:lnTo>
                      <a:pt x="107" y="125"/>
                    </a:lnTo>
                    <a:lnTo>
                      <a:pt x="103" y="103"/>
                    </a:lnTo>
                    <a:lnTo>
                      <a:pt x="99" y="91"/>
                    </a:lnTo>
                    <a:lnTo>
                      <a:pt x="96" y="79"/>
                    </a:lnTo>
                    <a:lnTo>
                      <a:pt x="91" y="67"/>
                    </a:lnTo>
                    <a:lnTo>
                      <a:pt x="86" y="55"/>
                    </a:lnTo>
                    <a:lnTo>
                      <a:pt x="80" y="44"/>
                    </a:lnTo>
                    <a:lnTo>
                      <a:pt x="74" y="32"/>
                    </a:lnTo>
                    <a:lnTo>
                      <a:pt x="68" y="21"/>
                    </a:lnTo>
                    <a:lnTo>
                      <a:pt x="62" y="11"/>
                    </a:lnTo>
                    <a:lnTo>
                      <a:pt x="62" y="7"/>
                    </a:lnTo>
                    <a:lnTo>
                      <a:pt x="62" y="3"/>
                    </a:lnTo>
                    <a:lnTo>
                      <a:pt x="64" y="1"/>
                    </a:lnTo>
                    <a:lnTo>
                      <a:pt x="66" y="0"/>
                    </a:lnTo>
                    <a:lnTo>
                      <a:pt x="73" y="8"/>
                    </a:lnTo>
                    <a:lnTo>
                      <a:pt x="79" y="18"/>
                    </a:lnTo>
                    <a:lnTo>
                      <a:pt x="85" y="27"/>
                    </a:lnTo>
                    <a:lnTo>
                      <a:pt x="92" y="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91" name="Google Shape;3191;p61"/>
              <p:cNvSpPr/>
              <p:nvPr/>
            </p:nvSpPr>
            <p:spPr>
              <a:xfrm>
                <a:off x="4306" y="2328"/>
                <a:ext cx="25" cy="44"/>
              </a:xfrm>
              <a:custGeom>
                <a:avLst/>
                <a:gdLst/>
                <a:ahLst/>
                <a:cxnLst/>
                <a:rect l="l" t="t" r="r" b="b"/>
                <a:pathLst>
                  <a:path w="25" h="43" extrusionOk="0">
                    <a:moveTo>
                      <a:pt x="24" y="6"/>
                    </a:moveTo>
                    <a:lnTo>
                      <a:pt x="23" y="11"/>
                    </a:lnTo>
                    <a:lnTo>
                      <a:pt x="22" y="14"/>
                    </a:lnTo>
                    <a:lnTo>
                      <a:pt x="19" y="19"/>
                    </a:lnTo>
                    <a:lnTo>
                      <a:pt x="18" y="24"/>
                    </a:lnTo>
                    <a:lnTo>
                      <a:pt x="21" y="25"/>
                    </a:lnTo>
                    <a:lnTo>
                      <a:pt x="22" y="26"/>
                    </a:lnTo>
                    <a:lnTo>
                      <a:pt x="24" y="27"/>
                    </a:lnTo>
                    <a:lnTo>
                      <a:pt x="25" y="30"/>
                    </a:lnTo>
                    <a:lnTo>
                      <a:pt x="24" y="33"/>
                    </a:lnTo>
                    <a:lnTo>
                      <a:pt x="24" y="37"/>
                    </a:lnTo>
                    <a:lnTo>
                      <a:pt x="22" y="41"/>
                    </a:lnTo>
                    <a:lnTo>
                      <a:pt x="19" y="42"/>
                    </a:lnTo>
                    <a:lnTo>
                      <a:pt x="16" y="43"/>
                    </a:lnTo>
                    <a:lnTo>
                      <a:pt x="12" y="42"/>
                    </a:lnTo>
                    <a:lnTo>
                      <a:pt x="9" y="41"/>
                    </a:lnTo>
                    <a:lnTo>
                      <a:pt x="6" y="38"/>
                    </a:lnTo>
                    <a:lnTo>
                      <a:pt x="3" y="31"/>
                    </a:lnTo>
                    <a:lnTo>
                      <a:pt x="0" y="23"/>
                    </a:lnTo>
                    <a:lnTo>
                      <a:pt x="0" y="14"/>
                    </a:lnTo>
                    <a:lnTo>
                      <a:pt x="0" y="5"/>
                    </a:lnTo>
                    <a:lnTo>
                      <a:pt x="5" y="1"/>
                    </a:lnTo>
                    <a:lnTo>
                      <a:pt x="12" y="0"/>
                    </a:lnTo>
                    <a:lnTo>
                      <a:pt x="19" y="2"/>
                    </a:lnTo>
                    <a:lnTo>
                      <a:pt x="24"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92" name="Google Shape;3192;p61"/>
              <p:cNvSpPr/>
              <p:nvPr/>
            </p:nvSpPr>
            <p:spPr>
              <a:xfrm>
                <a:off x="4390" y="2334"/>
                <a:ext cx="302" cy="234"/>
              </a:xfrm>
              <a:custGeom>
                <a:avLst/>
                <a:gdLst/>
                <a:ahLst/>
                <a:cxnLst/>
                <a:rect l="l" t="t" r="r" b="b"/>
                <a:pathLst>
                  <a:path w="302" h="225" extrusionOk="0">
                    <a:moveTo>
                      <a:pt x="302" y="6"/>
                    </a:moveTo>
                    <a:lnTo>
                      <a:pt x="302" y="10"/>
                    </a:lnTo>
                    <a:lnTo>
                      <a:pt x="301" y="13"/>
                    </a:lnTo>
                    <a:lnTo>
                      <a:pt x="300" y="17"/>
                    </a:lnTo>
                    <a:lnTo>
                      <a:pt x="297" y="20"/>
                    </a:lnTo>
                    <a:lnTo>
                      <a:pt x="293" y="29"/>
                    </a:lnTo>
                    <a:lnTo>
                      <a:pt x="287" y="36"/>
                    </a:lnTo>
                    <a:lnTo>
                      <a:pt x="281" y="44"/>
                    </a:lnTo>
                    <a:lnTo>
                      <a:pt x="275" y="51"/>
                    </a:lnTo>
                    <a:lnTo>
                      <a:pt x="269" y="59"/>
                    </a:lnTo>
                    <a:lnTo>
                      <a:pt x="263" y="67"/>
                    </a:lnTo>
                    <a:lnTo>
                      <a:pt x="257" y="74"/>
                    </a:lnTo>
                    <a:lnTo>
                      <a:pt x="252" y="82"/>
                    </a:lnTo>
                    <a:lnTo>
                      <a:pt x="237" y="98"/>
                    </a:lnTo>
                    <a:lnTo>
                      <a:pt x="221" y="112"/>
                    </a:lnTo>
                    <a:lnTo>
                      <a:pt x="204" y="127"/>
                    </a:lnTo>
                    <a:lnTo>
                      <a:pt x="186" y="139"/>
                    </a:lnTo>
                    <a:lnTo>
                      <a:pt x="168" y="151"/>
                    </a:lnTo>
                    <a:lnTo>
                      <a:pt x="149" y="161"/>
                    </a:lnTo>
                    <a:lnTo>
                      <a:pt x="130" y="173"/>
                    </a:lnTo>
                    <a:lnTo>
                      <a:pt x="112" y="184"/>
                    </a:lnTo>
                    <a:lnTo>
                      <a:pt x="99" y="191"/>
                    </a:lnTo>
                    <a:lnTo>
                      <a:pt x="86" y="197"/>
                    </a:lnTo>
                    <a:lnTo>
                      <a:pt x="73" y="204"/>
                    </a:lnTo>
                    <a:lnTo>
                      <a:pt x="59" y="209"/>
                    </a:lnTo>
                    <a:lnTo>
                      <a:pt x="44" y="215"/>
                    </a:lnTo>
                    <a:lnTo>
                      <a:pt x="30" y="219"/>
                    </a:lnTo>
                    <a:lnTo>
                      <a:pt x="16" y="222"/>
                    </a:lnTo>
                    <a:lnTo>
                      <a:pt x="0" y="225"/>
                    </a:lnTo>
                    <a:lnTo>
                      <a:pt x="1" y="215"/>
                    </a:lnTo>
                    <a:lnTo>
                      <a:pt x="7" y="209"/>
                    </a:lnTo>
                    <a:lnTo>
                      <a:pt x="17" y="207"/>
                    </a:lnTo>
                    <a:lnTo>
                      <a:pt x="24" y="202"/>
                    </a:lnTo>
                    <a:lnTo>
                      <a:pt x="30" y="198"/>
                    </a:lnTo>
                    <a:lnTo>
                      <a:pt x="37" y="196"/>
                    </a:lnTo>
                    <a:lnTo>
                      <a:pt x="43" y="194"/>
                    </a:lnTo>
                    <a:lnTo>
                      <a:pt x="50" y="191"/>
                    </a:lnTo>
                    <a:lnTo>
                      <a:pt x="60" y="188"/>
                    </a:lnTo>
                    <a:lnTo>
                      <a:pt x="68" y="184"/>
                    </a:lnTo>
                    <a:lnTo>
                      <a:pt x="78" y="180"/>
                    </a:lnTo>
                    <a:lnTo>
                      <a:pt x="86" y="177"/>
                    </a:lnTo>
                    <a:lnTo>
                      <a:pt x="96" y="173"/>
                    </a:lnTo>
                    <a:lnTo>
                      <a:pt x="104" y="168"/>
                    </a:lnTo>
                    <a:lnTo>
                      <a:pt x="112" y="165"/>
                    </a:lnTo>
                    <a:lnTo>
                      <a:pt x="121" y="160"/>
                    </a:lnTo>
                    <a:lnTo>
                      <a:pt x="127" y="156"/>
                    </a:lnTo>
                    <a:lnTo>
                      <a:pt x="133" y="153"/>
                    </a:lnTo>
                    <a:lnTo>
                      <a:pt x="139" y="149"/>
                    </a:lnTo>
                    <a:lnTo>
                      <a:pt x="145" y="146"/>
                    </a:lnTo>
                    <a:lnTo>
                      <a:pt x="149" y="142"/>
                    </a:lnTo>
                    <a:lnTo>
                      <a:pt x="155" y="139"/>
                    </a:lnTo>
                    <a:lnTo>
                      <a:pt x="161" y="135"/>
                    </a:lnTo>
                    <a:lnTo>
                      <a:pt x="167" y="131"/>
                    </a:lnTo>
                    <a:lnTo>
                      <a:pt x="182" y="117"/>
                    </a:lnTo>
                    <a:lnTo>
                      <a:pt x="197" y="103"/>
                    </a:lnTo>
                    <a:lnTo>
                      <a:pt x="211" y="88"/>
                    </a:lnTo>
                    <a:lnTo>
                      <a:pt x="227" y="73"/>
                    </a:lnTo>
                    <a:lnTo>
                      <a:pt x="242" y="57"/>
                    </a:lnTo>
                    <a:lnTo>
                      <a:pt x="256" y="41"/>
                    </a:lnTo>
                    <a:lnTo>
                      <a:pt x="269" y="24"/>
                    </a:lnTo>
                    <a:lnTo>
                      <a:pt x="281" y="6"/>
                    </a:lnTo>
                    <a:lnTo>
                      <a:pt x="287" y="2"/>
                    </a:lnTo>
                    <a:lnTo>
                      <a:pt x="293" y="0"/>
                    </a:lnTo>
                    <a:lnTo>
                      <a:pt x="299" y="0"/>
                    </a:lnTo>
                    <a:lnTo>
                      <a:pt x="302"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93" name="Google Shape;3193;p61"/>
              <p:cNvSpPr/>
              <p:nvPr/>
            </p:nvSpPr>
            <p:spPr>
              <a:xfrm>
                <a:off x="4122" y="2383"/>
                <a:ext cx="74" cy="93"/>
              </a:xfrm>
              <a:custGeom>
                <a:avLst/>
                <a:gdLst/>
                <a:ahLst/>
                <a:cxnLst/>
                <a:rect l="l" t="t" r="r" b="b"/>
                <a:pathLst>
                  <a:path w="74" h="90" extrusionOk="0">
                    <a:moveTo>
                      <a:pt x="51" y="6"/>
                    </a:moveTo>
                    <a:lnTo>
                      <a:pt x="54" y="12"/>
                    </a:lnTo>
                    <a:lnTo>
                      <a:pt x="59" y="19"/>
                    </a:lnTo>
                    <a:lnTo>
                      <a:pt x="61" y="25"/>
                    </a:lnTo>
                    <a:lnTo>
                      <a:pt x="60" y="32"/>
                    </a:lnTo>
                    <a:lnTo>
                      <a:pt x="58" y="33"/>
                    </a:lnTo>
                    <a:lnTo>
                      <a:pt x="55" y="34"/>
                    </a:lnTo>
                    <a:lnTo>
                      <a:pt x="53" y="34"/>
                    </a:lnTo>
                    <a:lnTo>
                      <a:pt x="51" y="32"/>
                    </a:lnTo>
                    <a:lnTo>
                      <a:pt x="47" y="28"/>
                    </a:lnTo>
                    <a:lnTo>
                      <a:pt x="43" y="25"/>
                    </a:lnTo>
                    <a:lnTo>
                      <a:pt x="40" y="22"/>
                    </a:lnTo>
                    <a:lnTo>
                      <a:pt x="35" y="20"/>
                    </a:lnTo>
                    <a:lnTo>
                      <a:pt x="30" y="20"/>
                    </a:lnTo>
                    <a:lnTo>
                      <a:pt x="28" y="21"/>
                    </a:lnTo>
                    <a:lnTo>
                      <a:pt x="25" y="25"/>
                    </a:lnTo>
                    <a:lnTo>
                      <a:pt x="23" y="28"/>
                    </a:lnTo>
                    <a:lnTo>
                      <a:pt x="24" y="39"/>
                    </a:lnTo>
                    <a:lnTo>
                      <a:pt x="29" y="49"/>
                    </a:lnTo>
                    <a:lnTo>
                      <a:pt x="35" y="58"/>
                    </a:lnTo>
                    <a:lnTo>
                      <a:pt x="41" y="68"/>
                    </a:lnTo>
                    <a:lnTo>
                      <a:pt x="48" y="69"/>
                    </a:lnTo>
                    <a:lnTo>
                      <a:pt x="55" y="70"/>
                    </a:lnTo>
                    <a:lnTo>
                      <a:pt x="63" y="70"/>
                    </a:lnTo>
                    <a:lnTo>
                      <a:pt x="71" y="70"/>
                    </a:lnTo>
                    <a:lnTo>
                      <a:pt x="73" y="71"/>
                    </a:lnTo>
                    <a:lnTo>
                      <a:pt x="74" y="74"/>
                    </a:lnTo>
                    <a:lnTo>
                      <a:pt x="74" y="76"/>
                    </a:lnTo>
                    <a:lnTo>
                      <a:pt x="73" y="78"/>
                    </a:lnTo>
                    <a:lnTo>
                      <a:pt x="70" y="82"/>
                    </a:lnTo>
                    <a:lnTo>
                      <a:pt x="66" y="84"/>
                    </a:lnTo>
                    <a:lnTo>
                      <a:pt x="63" y="87"/>
                    </a:lnTo>
                    <a:lnTo>
                      <a:pt x="58" y="89"/>
                    </a:lnTo>
                    <a:lnTo>
                      <a:pt x="53" y="90"/>
                    </a:lnTo>
                    <a:lnTo>
                      <a:pt x="48" y="90"/>
                    </a:lnTo>
                    <a:lnTo>
                      <a:pt x="42" y="90"/>
                    </a:lnTo>
                    <a:lnTo>
                      <a:pt x="37" y="89"/>
                    </a:lnTo>
                    <a:lnTo>
                      <a:pt x="30" y="84"/>
                    </a:lnTo>
                    <a:lnTo>
                      <a:pt x="23" y="80"/>
                    </a:lnTo>
                    <a:lnTo>
                      <a:pt x="17" y="74"/>
                    </a:lnTo>
                    <a:lnTo>
                      <a:pt x="11" y="66"/>
                    </a:lnTo>
                    <a:lnTo>
                      <a:pt x="6" y="59"/>
                    </a:lnTo>
                    <a:lnTo>
                      <a:pt x="3" y="51"/>
                    </a:lnTo>
                    <a:lnTo>
                      <a:pt x="0" y="43"/>
                    </a:lnTo>
                    <a:lnTo>
                      <a:pt x="0" y="34"/>
                    </a:lnTo>
                    <a:lnTo>
                      <a:pt x="5" y="23"/>
                    </a:lnTo>
                    <a:lnTo>
                      <a:pt x="10" y="13"/>
                    </a:lnTo>
                    <a:lnTo>
                      <a:pt x="17" y="4"/>
                    </a:lnTo>
                    <a:lnTo>
                      <a:pt x="29" y="0"/>
                    </a:lnTo>
                    <a:lnTo>
                      <a:pt x="34" y="0"/>
                    </a:lnTo>
                    <a:lnTo>
                      <a:pt x="40" y="1"/>
                    </a:lnTo>
                    <a:lnTo>
                      <a:pt x="46" y="2"/>
                    </a:lnTo>
                    <a:lnTo>
                      <a:pt x="51"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94" name="Google Shape;3194;p61"/>
              <p:cNvSpPr/>
              <p:nvPr/>
            </p:nvSpPr>
            <p:spPr>
              <a:xfrm>
                <a:off x="5181" y="2385"/>
                <a:ext cx="143" cy="445"/>
              </a:xfrm>
              <a:custGeom>
                <a:avLst/>
                <a:gdLst/>
                <a:ahLst/>
                <a:cxnLst/>
                <a:rect l="l" t="t" r="r" b="b"/>
                <a:pathLst>
                  <a:path w="143" h="428" extrusionOk="0">
                    <a:moveTo>
                      <a:pt x="138" y="30"/>
                    </a:moveTo>
                    <a:lnTo>
                      <a:pt x="143" y="66"/>
                    </a:lnTo>
                    <a:lnTo>
                      <a:pt x="138" y="100"/>
                    </a:lnTo>
                    <a:lnTo>
                      <a:pt x="128" y="135"/>
                    </a:lnTo>
                    <a:lnTo>
                      <a:pt x="117" y="167"/>
                    </a:lnTo>
                    <a:lnTo>
                      <a:pt x="112" y="182"/>
                    </a:lnTo>
                    <a:lnTo>
                      <a:pt x="107" y="196"/>
                    </a:lnTo>
                    <a:lnTo>
                      <a:pt x="101" y="211"/>
                    </a:lnTo>
                    <a:lnTo>
                      <a:pt x="95" y="226"/>
                    </a:lnTo>
                    <a:lnTo>
                      <a:pt x="93" y="239"/>
                    </a:lnTo>
                    <a:lnTo>
                      <a:pt x="89" y="251"/>
                    </a:lnTo>
                    <a:lnTo>
                      <a:pt x="86" y="263"/>
                    </a:lnTo>
                    <a:lnTo>
                      <a:pt x="80" y="272"/>
                    </a:lnTo>
                    <a:lnTo>
                      <a:pt x="74" y="272"/>
                    </a:lnTo>
                    <a:lnTo>
                      <a:pt x="68" y="272"/>
                    </a:lnTo>
                    <a:lnTo>
                      <a:pt x="62" y="272"/>
                    </a:lnTo>
                    <a:lnTo>
                      <a:pt x="56" y="272"/>
                    </a:lnTo>
                    <a:lnTo>
                      <a:pt x="51" y="274"/>
                    </a:lnTo>
                    <a:lnTo>
                      <a:pt x="45" y="275"/>
                    </a:lnTo>
                    <a:lnTo>
                      <a:pt x="40" y="276"/>
                    </a:lnTo>
                    <a:lnTo>
                      <a:pt x="34" y="278"/>
                    </a:lnTo>
                    <a:lnTo>
                      <a:pt x="33" y="280"/>
                    </a:lnTo>
                    <a:lnTo>
                      <a:pt x="32" y="282"/>
                    </a:lnTo>
                    <a:lnTo>
                      <a:pt x="30" y="283"/>
                    </a:lnTo>
                    <a:lnTo>
                      <a:pt x="29" y="286"/>
                    </a:lnTo>
                    <a:lnTo>
                      <a:pt x="37" y="287"/>
                    </a:lnTo>
                    <a:lnTo>
                      <a:pt x="43" y="291"/>
                    </a:lnTo>
                    <a:lnTo>
                      <a:pt x="49" y="297"/>
                    </a:lnTo>
                    <a:lnTo>
                      <a:pt x="54" y="303"/>
                    </a:lnTo>
                    <a:lnTo>
                      <a:pt x="46" y="323"/>
                    </a:lnTo>
                    <a:lnTo>
                      <a:pt x="39" y="342"/>
                    </a:lnTo>
                    <a:lnTo>
                      <a:pt x="36" y="362"/>
                    </a:lnTo>
                    <a:lnTo>
                      <a:pt x="36" y="385"/>
                    </a:lnTo>
                    <a:lnTo>
                      <a:pt x="39" y="385"/>
                    </a:lnTo>
                    <a:lnTo>
                      <a:pt x="43" y="382"/>
                    </a:lnTo>
                    <a:lnTo>
                      <a:pt x="46" y="381"/>
                    </a:lnTo>
                    <a:lnTo>
                      <a:pt x="50" y="381"/>
                    </a:lnTo>
                    <a:lnTo>
                      <a:pt x="54" y="386"/>
                    </a:lnTo>
                    <a:lnTo>
                      <a:pt x="56" y="391"/>
                    </a:lnTo>
                    <a:lnTo>
                      <a:pt x="60" y="394"/>
                    </a:lnTo>
                    <a:lnTo>
                      <a:pt x="66" y="393"/>
                    </a:lnTo>
                    <a:lnTo>
                      <a:pt x="72" y="394"/>
                    </a:lnTo>
                    <a:lnTo>
                      <a:pt x="76" y="399"/>
                    </a:lnTo>
                    <a:lnTo>
                      <a:pt x="81" y="403"/>
                    </a:lnTo>
                    <a:lnTo>
                      <a:pt x="87" y="401"/>
                    </a:lnTo>
                    <a:lnTo>
                      <a:pt x="91" y="397"/>
                    </a:lnTo>
                    <a:lnTo>
                      <a:pt x="94" y="391"/>
                    </a:lnTo>
                    <a:lnTo>
                      <a:pt x="98" y="385"/>
                    </a:lnTo>
                    <a:lnTo>
                      <a:pt x="103" y="379"/>
                    </a:lnTo>
                    <a:lnTo>
                      <a:pt x="107" y="374"/>
                    </a:lnTo>
                    <a:lnTo>
                      <a:pt x="112" y="369"/>
                    </a:lnTo>
                    <a:lnTo>
                      <a:pt x="118" y="367"/>
                    </a:lnTo>
                    <a:lnTo>
                      <a:pt x="125" y="366"/>
                    </a:lnTo>
                    <a:lnTo>
                      <a:pt x="128" y="369"/>
                    </a:lnTo>
                    <a:lnTo>
                      <a:pt x="129" y="372"/>
                    </a:lnTo>
                    <a:lnTo>
                      <a:pt x="128" y="375"/>
                    </a:lnTo>
                    <a:lnTo>
                      <a:pt x="125" y="379"/>
                    </a:lnTo>
                    <a:lnTo>
                      <a:pt x="119" y="391"/>
                    </a:lnTo>
                    <a:lnTo>
                      <a:pt x="113" y="401"/>
                    </a:lnTo>
                    <a:lnTo>
                      <a:pt x="105" y="412"/>
                    </a:lnTo>
                    <a:lnTo>
                      <a:pt x="97" y="423"/>
                    </a:lnTo>
                    <a:lnTo>
                      <a:pt x="91" y="426"/>
                    </a:lnTo>
                    <a:lnTo>
                      <a:pt x="82" y="428"/>
                    </a:lnTo>
                    <a:lnTo>
                      <a:pt x="75" y="428"/>
                    </a:lnTo>
                    <a:lnTo>
                      <a:pt x="68" y="425"/>
                    </a:lnTo>
                    <a:lnTo>
                      <a:pt x="61" y="418"/>
                    </a:lnTo>
                    <a:lnTo>
                      <a:pt x="56" y="419"/>
                    </a:lnTo>
                    <a:lnTo>
                      <a:pt x="51" y="417"/>
                    </a:lnTo>
                    <a:lnTo>
                      <a:pt x="48" y="415"/>
                    </a:lnTo>
                    <a:lnTo>
                      <a:pt x="45" y="411"/>
                    </a:lnTo>
                    <a:lnTo>
                      <a:pt x="42" y="413"/>
                    </a:lnTo>
                    <a:lnTo>
                      <a:pt x="38" y="417"/>
                    </a:lnTo>
                    <a:lnTo>
                      <a:pt x="33" y="418"/>
                    </a:lnTo>
                    <a:lnTo>
                      <a:pt x="29" y="416"/>
                    </a:lnTo>
                    <a:lnTo>
                      <a:pt x="24" y="413"/>
                    </a:lnTo>
                    <a:lnTo>
                      <a:pt x="20" y="410"/>
                    </a:lnTo>
                    <a:lnTo>
                      <a:pt x="17" y="406"/>
                    </a:lnTo>
                    <a:lnTo>
                      <a:pt x="14" y="401"/>
                    </a:lnTo>
                    <a:lnTo>
                      <a:pt x="12" y="381"/>
                    </a:lnTo>
                    <a:lnTo>
                      <a:pt x="14" y="362"/>
                    </a:lnTo>
                    <a:lnTo>
                      <a:pt x="20" y="344"/>
                    </a:lnTo>
                    <a:lnTo>
                      <a:pt x="24" y="325"/>
                    </a:lnTo>
                    <a:lnTo>
                      <a:pt x="26" y="320"/>
                    </a:lnTo>
                    <a:lnTo>
                      <a:pt x="30" y="317"/>
                    </a:lnTo>
                    <a:lnTo>
                      <a:pt x="33" y="313"/>
                    </a:lnTo>
                    <a:lnTo>
                      <a:pt x="34" y="308"/>
                    </a:lnTo>
                    <a:lnTo>
                      <a:pt x="30" y="306"/>
                    </a:lnTo>
                    <a:lnTo>
                      <a:pt x="24" y="303"/>
                    </a:lnTo>
                    <a:lnTo>
                      <a:pt x="18" y="301"/>
                    </a:lnTo>
                    <a:lnTo>
                      <a:pt x="12" y="299"/>
                    </a:lnTo>
                    <a:lnTo>
                      <a:pt x="7" y="295"/>
                    </a:lnTo>
                    <a:lnTo>
                      <a:pt x="3" y="291"/>
                    </a:lnTo>
                    <a:lnTo>
                      <a:pt x="1" y="286"/>
                    </a:lnTo>
                    <a:lnTo>
                      <a:pt x="0" y="280"/>
                    </a:lnTo>
                    <a:lnTo>
                      <a:pt x="5" y="274"/>
                    </a:lnTo>
                    <a:lnTo>
                      <a:pt x="12" y="269"/>
                    </a:lnTo>
                    <a:lnTo>
                      <a:pt x="18" y="265"/>
                    </a:lnTo>
                    <a:lnTo>
                      <a:pt x="25" y="262"/>
                    </a:lnTo>
                    <a:lnTo>
                      <a:pt x="33" y="259"/>
                    </a:lnTo>
                    <a:lnTo>
                      <a:pt x="40" y="257"/>
                    </a:lnTo>
                    <a:lnTo>
                      <a:pt x="49" y="254"/>
                    </a:lnTo>
                    <a:lnTo>
                      <a:pt x="56" y="253"/>
                    </a:lnTo>
                    <a:lnTo>
                      <a:pt x="68" y="240"/>
                    </a:lnTo>
                    <a:lnTo>
                      <a:pt x="76" y="225"/>
                    </a:lnTo>
                    <a:lnTo>
                      <a:pt x="85" y="209"/>
                    </a:lnTo>
                    <a:lnTo>
                      <a:pt x="91" y="192"/>
                    </a:lnTo>
                    <a:lnTo>
                      <a:pt x="95" y="176"/>
                    </a:lnTo>
                    <a:lnTo>
                      <a:pt x="100" y="159"/>
                    </a:lnTo>
                    <a:lnTo>
                      <a:pt x="104" y="141"/>
                    </a:lnTo>
                    <a:lnTo>
                      <a:pt x="109" y="124"/>
                    </a:lnTo>
                    <a:lnTo>
                      <a:pt x="111" y="109"/>
                    </a:lnTo>
                    <a:lnTo>
                      <a:pt x="113" y="93"/>
                    </a:lnTo>
                    <a:lnTo>
                      <a:pt x="115" y="76"/>
                    </a:lnTo>
                    <a:lnTo>
                      <a:pt x="117" y="61"/>
                    </a:lnTo>
                    <a:lnTo>
                      <a:pt x="116" y="60"/>
                    </a:lnTo>
                    <a:lnTo>
                      <a:pt x="116" y="57"/>
                    </a:lnTo>
                    <a:lnTo>
                      <a:pt x="117" y="56"/>
                    </a:lnTo>
                    <a:lnTo>
                      <a:pt x="117" y="55"/>
                    </a:lnTo>
                    <a:lnTo>
                      <a:pt x="117" y="42"/>
                    </a:lnTo>
                    <a:lnTo>
                      <a:pt x="116" y="29"/>
                    </a:lnTo>
                    <a:lnTo>
                      <a:pt x="113" y="17"/>
                    </a:lnTo>
                    <a:lnTo>
                      <a:pt x="111" y="4"/>
                    </a:lnTo>
                    <a:lnTo>
                      <a:pt x="112" y="2"/>
                    </a:lnTo>
                    <a:lnTo>
                      <a:pt x="112" y="1"/>
                    </a:lnTo>
                    <a:lnTo>
                      <a:pt x="112" y="0"/>
                    </a:lnTo>
                    <a:lnTo>
                      <a:pt x="113" y="0"/>
                    </a:lnTo>
                    <a:lnTo>
                      <a:pt x="122" y="5"/>
                    </a:lnTo>
                    <a:lnTo>
                      <a:pt x="128" y="13"/>
                    </a:lnTo>
                    <a:lnTo>
                      <a:pt x="134" y="21"/>
                    </a:lnTo>
                    <a:lnTo>
                      <a:pt x="138"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95" name="Google Shape;3195;p61"/>
              <p:cNvSpPr/>
              <p:nvPr/>
            </p:nvSpPr>
            <p:spPr>
              <a:xfrm>
                <a:off x="5241" y="2397"/>
                <a:ext cx="39" cy="147"/>
              </a:xfrm>
              <a:custGeom>
                <a:avLst/>
                <a:gdLst/>
                <a:ahLst/>
                <a:cxnLst/>
                <a:rect l="l" t="t" r="r" b="b"/>
                <a:pathLst>
                  <a:path w="39" h="141" extrusionOk="0">
                    <a:moveTo>
                      <a:pt x="16" y="2"/>
                    </a:moveTo>
                    <a:lnTo>
                      <a:pt x="19" y="35"/>
                    </a:lnTo>
                    <a:lnTo>
                      <a:pt x="22" y="68"/>
                    </a:lnTo>
                    <a:lnTo>
                      <a:pt x="28" y="99"/>
                    </a:lnTo>
                    <a:lnTo>
                      <a:pt x="39" y="128"/>
                    </a:lnTo>
                    <a:lnTo>
                      <a:pt x="38" y="131"/>
                    </a:lnTo>
                    <a:lnTo>
                      <a:pt x="39" y="136"/>
                    </a:lnTo>
                    <a:lnTo>
                      <a:pt x="38" y="140"/>
                    </a:lnTo>
                    <a:lnTo>
                      <a:pt x="34" y="141"/>
                    </a:lnTo>
                    <a:lnTo>
                      <a:pt x="29" y="140"/>
                    </a:lnTo>
                    <a:lnTo>
                      <a:pt x="26" y="136"/>
                    </a:lnTo>
                    <a:lnTo>
                      <a:pt x="23" y="131"/>
                    </a:lnTo>
                    <a:lnTo>
                      <a:pt x="20" y="128"/>
                    </a:lnTo>
                    <a:lnTo>
                      <a:pt x="16" y="118"/>
                    </a:lnTo>
                    <a:lnTo>
                      <a:pt x="12" y="109"/>
                    </a:lnTo>
                    <a:lnTo>
                      <a:pt x="7" y="98"/>
                    </a:lnTo>
                    <a:lnTo>
                      <a:pt x="4" y="87"/>
                    </a:lnTo>
                    <a:lnTo>
                      <a:pt x="1" y="74"/>
                    </a:lnTo>
                    <a:lnTo>
                      <a:pt x="0" y="58"/>
                    </a:lnTo>
                    <a:lnTo>
                      <a:pt x="1" y="43"/>
                    </a:lnTo>
                    <a:lnTo>
                      <a:pt x="1" y="29"/>
                    </a:lnTo>
                    <a:lnTo>
                      <a:pt x="2" y="21"/>
                    </a:lnTo>
                    <a:lnTo>
                      <a:pt x="3" y="14"/>
                    </a:lnTo>
                    <a:lnTo>
                      <a:pt x="4" y="7"/>
                    </a:lnTo>
                    <a:lnTo>
                      <a:pt x="7" y="1"/>
                    </a:lnTo>
                    <a:lnTo>
                      <a:pt x="9" y="0"/>
                    </a:lnTo>
                    <a:lnTo>
                      <a:pt x="12" y="0"/>
                    </a:lnTo>
                    <a:lnTo>
                      <a:pt x="14" y="1"/>
                    </a:lnTo>
                    <a:lnTo>
                      <a:pt x="16"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96" name="Google Shape;3196;p61"/>
              <p:cNvSpPr/>
              <p:nvPr/>
            </p:nvSpPr>
            <p:spPr>
              <a:xfrm>
                <a:off x="4545" y="2407"/>
                <a:ext cx="222" cy="175"/>
              </a:xfrm>
              <a:custGeom>
                <a:avLst/>
                <a:gdLst/>
                <a:ahLst/>
                <a:cxnLst/>
                <a:rect l="l" t="t" r="r" b="b"/>
                <a:pathLst>
                  <a:path w="222" h="169" extrusionOk="0">
                    <a:moveTo>
                      <a:pt x="222" y="11"/>
                    </a:moveTo>
                    <a:lnTo>
                      <a:pt x="218" y="23"/>
                    </a:lnTo>
                    <a:lnTo>
                      <a:pt x="211" y="34"/>
                    </a:lnTo>
                    <a:lnTo>
                      <a:pt x="202" y="43"/>
                    </a:lnTo>
                    <a:lnTo>
                      <a:pt x="194" y="53"/>
                    </a:lnTo>
                    <a:lnTo>
                      <a:pt x="188" y="58"/>
                    </a:lnTo>
                    <a:lnTo>
                      <a:pt x="181" y="64"/>
                    </a:lnTo>
                    <a:lnTo>
                      <a:pt x="175" y="70"/>
                    </a:lnTo>
                    <a:lnTo>
                      <a:pt x="170" y="76"/>
                    </a:lnTo>
                    <a:lnTo>
                      <a:pt x="164" y="82"/>
                    </a:lnTo>
                    <a:lnTo>
                      <a:pt x="158" y="88"/>
                    </a:lnTo>
                    <a:lnTo>
                      <a:pt x="152" y="92"/>
                    </a:lnTo>
                    <a:lnTo>
                      <a:pt x="146" y="97"/>
                    </a:lnTo>
                    <a:lnTo>
                      <a:pt x="134" y="108"/>
                    </a:lnTo>
                    <a:lnTo>
                      <a:pt x="121" y="119"/>
                    </a:lnTo>
                    <a:lnTo>
                      <a:pt x="107" y="128"/>
                    </a:lnTo>
                    <a:lnTo>
                      <a:pt x="92" y="138"/>
                    </a:lnTo>
                    <a:lnTo>
                      <a:pt x="78" y="146"/>
                    </a:lnTo>
                    <a:lnTo>
                      <a:pt x="62" y="153"/>
                    </a:lnTo>
                    <a:lnTo>
                      <a:pt x="47" y="159"/>
                    </a:lnTo>
                    <a:lnTo>
                      <a:pt x="31" y="165"/>
                    </a:lnTo>
                    <a:lnTo>
                      <a:pt x="23" y="167"/>
                    </a:lnTo>
                    <a:lnTo>
                      <a:pt x="16" y="169"/>
                    </a:lnTo>
                    <a:lnTo>
                      <a:pt x="7" y="169"/>
                    </a:lnTo>
                    <a:lnTo>
                      <a:pt x="0" y="165"/>
                    </a:lnTo>
                    <a:lnTo>
                      <a:pt x="6" y="157"/>
                    </a:lnTo>
                    <a:lnTo>
                      <a:pt x="13" y="152"/>
                    </a:lnTo>
                    <a:lnTo>
                      <a:pt x="23" y="149"/>
                    </a:lnTo>
                    <a:lnTo>
                      <a:pt x="33" y="144"/>
                    </a:lnTo>
                    <a:lnTo>
                      <a:pt x="47" y="135"/>
                    </a:lnTo>
                    <a:lnTo>
                      <a:pt x="62" y="126"/>
                    </a:lnTo>
                    <a:lnTo>
                      <a:pt x="77" y="118"/>
                    </a:lnTo>
                    <a:lnTo>
                      <a:pt x="91" y="108"/>
                    </a:lnTo>
                    <a:lnTo>
                      <a:pt x="104" y="98"/>
                    </a:lnTo>
                    <a:lnTo>
                      <a:pt x="119" y="88"/>
                    </a:lnTo>
                    <a:lnTo>
                      <a:pt x="132" y="77"/>
                    </a:lnTo>
                    <a:lnTo>
                      <a:pt x="144" y="66"/>
                    </a:lnTo>
                    <a:lnTo>
                      <a:pt x="148" y="61"/>
                    </a:lnTo>
                    <a:lnTo>
                      <a:pt x="152" y="57"/>
                    </a:lnTo>
                    <a:lnTo>
                      <a:pt x="157" y="53"/>
                    </a:lnTo>
                    <a:lnTo>
                      <a:pt x="162" y="48"/>
                    </a:lnTo>
                    <a:lnTo>
                      <a:pt x="166" y="45"/>
                    </a:lnTo>
                    <a:lnTo>
                      <a:pt x="171" y="41"/>
                    </a:lnTo>
                    <a:lnTo>
                      <a:pt x="175" y="38"/>
                    </a:lnTo>
                    <a:lnTo>
                      <a:pt x="179" y="33"/>
                    </a:lnTo>
                    <a:lnTo>
                      <a:pt x="187" y="24"/>
                    </a:lnTo>
                    <a:lnTo>
                      <a:pt x="194" y="15"/>
                    </a:lnTo>
                    <a:lnTo>
                      <a:pt x="200" y="8"/>
                    </a:lnTo>
                    <a:lnTo>
                      <a:pt x="207" y="0"/>
                    </a:lnTo>
                    <a:lnTo>
                      <a:pt x="213" y="0"/>
                    </a:lnTo>
                    <a:lnTo>
                      <a:pt x="217" y="3"/>
                    </a:lnTo>
                    <a:lnTo>
                      <a:pt x="219" y="8"/>
                    </a:lnTo>
                    <a:lnTo>
                      <a:pt x="222"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97" name="Google Shape;3197;p61"/>
              <p:cNvSpPr/>
              <p:nvPr/>
            </p:nvSpPr>
            <p:spPr>
              <a:xfrm>
                <a:off x="4316" y="2472"/>
                <a:ext cx="57" cy="29"/>
              </a:xfrm>
              <a:custGeom>
                <a:avLst/>
                <a:gdLst/>
                <a:ahLst/>
                <a:cxnLst/>
                <a:rect l="l" t="t" r="r" b="b"/>
                <a:pathLst>
                  <a:path w="57" h="28" extrusionOk="0">
                    <a:moveTo>
                      <a:pt x="57" y="6"/>
                    </a:moveTo>
                    <a:lnTo>
                      <a:pt x="57" y="9"/>
                    </a:lnTo>
                    <a:lnTo>
                      <a:pt x="56" y="13"/>
                    </a:lnTo>
                    <a:lnTo>
                      <a:pt x="54" y="16"/>
                    </a:lnTo>
                    <a:lnTo>
                      <a:pt x="52" y="20"/>
                    </a:lnTo>
                    <a:lnTo>
                      <a:pt x="47" y="25"/>
                    </a:lnTo>
                    <a:lnTo>
                      <a:pt x="39" y="27"/>
                    </a:lnTo>
                    <a:lnTo>
                      <a:pt x="32" y="28"/>
                    </a:lnTo>
                    <a:lnTo>
                      <a:pt x="24" y="27"/>
                    </a:lnTo>
                    <a:lnTo>
                      <a:pt x="17" y="23"/>
                    </a:lnTo>
                    <a:lnTo>
                      <a:pt x="11" y="19"/>
                    </a:lnTo>
                    <a:lnTo>
                      <a:pt x="5" y="13"/>
                    </a:lnTo>
                    <a:lnTo>
                      <a:pt x="0" y="7"/>
                    </a:lnTo>
                    <a:lnTo>
                      <a:pt x="0" y="4"/>
                    </a:lnTo>
                    <a:lnTo>
                      <a:pt x="1" y="3"/>
                    </a:lnTo>
                    <a:lnTo>
                      <a:pt x="4" y="2"/>
                    </a:lnTo>
                    <a:lnTo>
                      <a:pt x="5" y="2"/>
                    </a:lnTo>
                    <a:lnTo>
                      <a:pt x="9" y="4"/>
                    </a:lnTo>
                    <a:lnTo>
                      <a:pt x="13" y="7"/>
                    </a:lnTo>
                    <a:lnTo>
                      <a:pt x="18" y="9"/>
                    </a:lnTo>
                    <a:lnTo>
                      <a:pt x="21" y="12"/>
                    </a:lnTo>
                    <a:lnTo>
                      <a:pt x="27" y="12"/>
                    </a:lnTo>
                    <a:lnTo>
                      <a:pt x="33" y="9"/>
                    </a:lnTo>
                    <a:lnTo>
                      <a:pt x="38" y="7"/>
                    </a:lnTo>
                    <a:lnTo>
                      <a:pt x="43" y="4"/>
                    </a:lnTo>
                    <a:lnTo>
                      <a:pt x="45" y="3"/>
                    </a:lnTo>
                    <a:lnTo>
                      <a:pt x="47" y="2"/>
                    </a:lnTo>
                    <a:lnTo>
                      <a:pt x="49" y="1"/>
                    </a:lnTo>
                    <a:lnTo>
                      <a:pt x="50" y="0"/>
                    </a:lnTo>
                    <a:lnTo>
                      <a:pt x="52" y="0"/>
                    </a:lnTo>
                    <a:lnTo>
                      <a:pt x="55" y="1"/>
                    </a:lnTo>
                    <a:lnTo>
                      <a:pt x="56" y="3"/>
                    </a:lnTo>
                    <a:lnTo>
                      <a:pt x="57"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98" name="Google Shape;3198;p61"/>
              <p:cNvSpPr/>
              <p:nvPr/>
            </p:nvSpPr>
            <p:spPr>
              <a:xfrm>
                <a:off x="4134" y="2485"/>
                <a:ext cx="281" cy="534"/>
              </a:xfrm>
              <a:custGeom>
                <a:avLst/>
                <a:gdLst/>
                <a:ahLst/>
                <a:cxnLst/>
                <a:rect l="l" t="t" r="r" b="b"/>
                <a:pathLst>
                  <a:path w="281" h="514" extrusionOk="0">
                    <a:moveTo>
                      <a:pt x="39" y="9"/>
                    </a:moveTo>
                    <a:lnTo>
                      <a:pt x="43" y="22"/>
                    </a:lnTo>
                    <a:lnTo>
                      <a:pt x="45" y="34"/>
                    </a:lnTo>
                    <a:lnTo>
                      <a:pt x="45" y="47"/>
                    </a:lnTo>
                    <a:lnTo>
                      <a:pt x="42" y="60"/>
                    </a:lnTo>
                    <a:lnTo>
                      <a:pt x="46" y="64"/>
                    </a:lnTo>
                    <a:lnTo>
                      <a:pt x="49" y="66"/>
                    </a:lnTo>
                    <a:lnTo>
                      <a:pt x="53" y="70"/>
                    </a:lnTo>
                    <a:lnTo>
                      <a:pt x="56" y="74"/>
                    </a:lnTo>
                    <a:lnTo>
                      <a:pt x="64" y="83"/>
                    </a:lnTo>
                    <a:lnTo>
                      <a:pt x="72" y="93"/>
                    </a:lnTo>
                    <a:lnTo>
                      <a:pt x="80" y="101"/>
                    </a:lnTo>
                    <a:lnTo>
                      <a:pt x="90" y="108"/>
                    </a:lnTo>
                    <a:lnTo>
                      <a:pt x="99" y="115"/>
                    </a:lnTo>
                    <a:lnTo>
                      <a:pt x="109" y="121"/>
                    </a:lnTo>
                    <a:lnTo>
                      <a:pt x="120" y="127"/>
                    </a:lnTo>
                    <a:lnTo>
                      <a:pt x="131" y="133"/>
                    </a:lnTo>
                    <a:lnTo>
                      <a:pt x="134" y="133"/>
                    </a:lnTo>
                    <a:lnTo>
                      <a:pt x="139" y="133"/>
                    </a:lnTo>
                    <a:lnTo>
                      <a:pt x="144" y="135"/>
                    </a:lnTo>
                    <a:lnTo>
                      <a:pt x="146" y="138"/>
                    </a:lnTo>
                    <a:lnTo>
                      <a:pt x="140" y="145"/>
                    </a:lnTo>
                    <a:lnTo>
                      <a:pt x="132" y="148"/>
                    </a:lnTo>
                    <a:lnTo>
                      <a:pt x="122" y="150"/>
                    </a:lnTo>
                    <a:lnTo>
                      <a:pt x="113" y="151"/>
                    </a:lnTo>
                    <a:lnTo>
                      <a:pt x="115" y="158"/>
                    </a:lnTo>
                    <a:lnTo>
                      <a:pt x="117" y="166"/>
                    </a:lnTo>
                    <a:lnTo>
                      <a:pt x="121" y="173"/>
                    </a:lnTo>
                    <a:lnTo>
                      <a:pt x="125" y="180"/>
                    </a:lnTo>
                    <a:lnTo>
                      <a:pt x="131" y="192"/>
                    </a:lnTo>
                    <a:lnTo>
                      <a:pt x="137" y="204"/>
                    </a:lnTo>
                    <a:lnTo>
                      <a:pt x="142" y="216"/>
                    </a:lnTo>
                    <a:lnTo>
                      <a:pt x="148" y="229"/>
                    </a:lnTo>
                    <a:lnTo>
                      <a:pt x="153" y="241"/>
                    </a:lnTo>
                    <a:lnTo>
                      <a:pt x="159" y="253"/>
                    </a:lnTo>
                    <a:lnTo>
                      <a:pt x="166" y="265"/>
                    </a:lnTo>
                    <a:lnTo>
                      <a:pt x="172" y="276"/>
                    </a:lnTo>
                    <a:lnTo>
                      <a:pt x="174" y="253"/>
                    </a:lnTo>
                    <a:lnTo>
                      <a:pt x="172" y="229"/>
                    </a:lnTo>
                    <a:lnTo>
                      <a:pt x="170" y="205"/>
                    </a:lnTo>
                    <a:lnTo>
                      <a:pt x="171" y="182"/>
                    </a:lnTo>
                    <a:lnTo>
                      <a:pt x="174" y="179"/>
                    </a:lnTo>
                    <a:lnTo>
                      <a:pt x="176" y="180"/>
                    </a:lnTo>
                    <a:lnTo>
                      <a:pt x="178" y="181"/>
                    </a:lnTo>
                    <a:lnTo>
                      <a:pt x="181" y="182"/>
                    </a:lnTo>
                    <a:lnTo>
                      <a:pt x="189" y="200"/>
                    </a:lnTo>
                    <a:lnTo>
                      <a:pt x="193" y="218"/>
                    </a:lnTo>
                    <a:lnTo>
                      <a:pt x="195" y="238"/>
                    </a:lnTo>
                    <a:lnTo>
                      <a:pt x="196" y="258"/>
                    </a:lnTo>
                    <a:lnTo>
                      <a:pt x="199" y="282"/>
                    </a:lnTo>
                    <a:lnTo>
                      <a:pt x="200" y="305"/>
                    </a:lnTo>
                    <a:lnTo>
                      <a:pt x="200" y="328"/>
                    </a:lnTo>
                    <a:lnTo>
                      <a:pt x="202" y="350"/>
                    </a:lnTo>
                    <a:lnTo>
                      <a:pt x="209" y="366"/>
                    </a:lnTo>
                    <a:lnTo>
                      <a:pt x="215" y="383"/>
                    </a:lnTo>
                    <a:lnTo>
                      <a:pt x="220" y="401"/>
                    </a:lnTo>
                    <a:lnTo>
                      <a:pt x="225" y="419"/>
                    </a:lnTo>
                    <a:lnTo>
                      <a:pt x="229" y="438"/>
                    </a:lnTo>
                    <a:lnTo>
                      <a:pt x="232" y="456"/>
                    </a:lnTo>
                    <a:lnTo>
                      <a:pt x="237" y="474"/>
                    </a:lnTo>
                    <a:lnTo>
                      <a:pt x="242" y="492"/>
                    </a:lnTo>
                    <a:lnTo>
                      <a:pt x="246" y="494"/>
                    </a:lnTo>
                    <a:lnTo>
                      <a:pt x="251" y="495"/>
                    </a:lnTo>
                    <a:lnTo>
                      <a:pt x="256" y="498"/>
                    </a:lnTo>
                    <a:lnTo>
                      <a:pt x="262" y="499"/>
                    </a:lnTo>
                    <a:lnTo>
                      <a:pt x="267" y="500"/>
                    </a:lnTo>
                    <a:lnTo>
                      <a:pt x="272" y="503"/>
                    </a:lnTo>
                    <a:lnTo>
                      <a:pt x="276" y="505"/>
                    </a:lnTo>
                    <a:lnTo>
                      <a:pt x="281" y="509"/>
                    </a:lnTo>
                    <a:lnTo>
                      <a:pt x="281" y="510"/>
                    </a:lnTo>
                    <a:lnTo>
                      <a:pt x="280" y="512"/>
                    </a:lnTo>
                    <a:lnTo>
                      <a:pt x="280" y="513"/>
                    </a:lnTo>
                    <a:lnTo>
                      <a:pt x="277" y="514"/>
                    </a:lnTo>
                    <a:lnTo>
                      <a:pt x="269" y="514"/>
                    </a:lnTo>
                    <a:lnTo>
                      <a:pt x="260" y="513"/>
                    </a:lnTo>
                    <a:lnTo>
                      <a:pt x="251" y="512"/>
                    </a:lnTo>
                    <a:lnTo>
                      <a:pt x="243" y="511"/>
                    </a:lnTo>
                    <a:lnTo>
                      <a:pt x="234" y="510"/>
                    </a:lnTo>
                    <a:lnTo>
                      <a:pt x="226" y="507"/>
                    </a:lnTo>
                    <a:lnTo>
                      <a:pt x="218" y="505"/>
                    </a:lnTo>
                    <a:lnTo>
                      <a:pt x="209" y="503"/>
                    </a:lnTo>
                    <a:lnTo>
                      <a:pt x="197" y="500"/>
                    </a:lnTo>
                    <a:lnTo>
                      <a:pt x="187" y="497"/>
                    </a:lnTo>
                    <a:lnTo>
                      <a:pt x="176" y="492"/>
                    </a:lnTo>
                    <a:lnTo>
                      <a:pt x="165" y="486"/>
                    </a:lnTo>
                    <a:lnTo>
                      <a:pt x="157" y="479"/>
                    </a:lnTo>
                    <a:lnTo>
                      <a:pt x="150" y="470"/>
                    </a:lnTo>
                    <a:lnTo>
                      <a:pt x="142" y="460"/>
                    </a:lnTo>
                    <a:lnTo>
                      <a:pt x="139" y="449"/>
                    </a:lnTo>
                    <a:lnTo>
                      <a:pt x="128" y="419"/>
                    </a:lnTo>
                    <a:lnTo>
                      <a:pt x="120" y="387"/>
                    </a:lnTo>
                    <a:lnTo>
                      <a:pt x="114" y="356"/>
                    </a:lnTo>
                    <a:lnTo>
                      <a:pt x="110" y="322"/>
                    </a:lnTo>
                    <a:lnTo>
                      <a:pt x="109" y="313"/>
                    </a:lnTo>
                    <a:lnTo>
                      <a:pt x="108" y="302"/>
                    </a:lnTo>
                    <a:lnTo>
                      <a:pt x="109" y="293"/>
                    </a:lnTo>
                    <a:lnTo>
                      <a:pt x="115" y="285"/>
                    </a:lnTo>
                    <a:lnTo>
                      <a:pt x="120" y="290"/>
                    </a:lnTo>
                    <a:lnTo>
                      <a:pt x="122" y="298"/>
                    </a:lnTo>
                    <a:lnTo>
                      <a:pt x="122" y="308"/>
                    </a:lnTo>
                    <a:lnTo>
                      <a:pt x="125" y="316"/>
                    </a:lnTo>
                    <a:lnTo>
                      <a:pt x="129" y="338"/>
                    </a:lnTo>
                    <a:lnTo>
                      <a:pt x="135" y="358"/>
                    </a:lnTo>
                    <a:lnTo>
                      <a:pt x="141" y="379"/>
                    </a:lnTo>
                    <a:lnTo>
                      <a:pt x="147" y="400"/>
                    </a:lnTo>
                    <a:lnTo>
                      <a:pt x="148" y="413"/>
                    </a:lnTo>
                    <a:lnTo>
                      <a:pt x="152" y="426"/>
                    </a:lnTo>
                    <a:lnTo>
                      <a:pt x="157" y="437"/>
                    </a:lnTo>
                    <a:lnTo>
                      <a:pt x="165" y="448"/>
                    </a:lnTo>
                    <a:lnTo>
                      <a:pt x="174" y="458"/>
                    </a:lnTo>
                    <a:lnTo>
                      <a:pt x="183" y="467"/>
                    </a:lnTo>
                    <a:lnTo>
                      <a:pt x="194" y="474"/>
                    </a:lnTo>
                    <a:lnTo>
                      <a:pt x="205" y="481"/>
                    </a:lnTo>
                    <a:lnTo>
                      <a:pt x="208" y="481"/>
                    </a:lnTo>
                    <a:lnTo>
                      <a:pt x="212" y="483"/>
                    </a:lnTo>
                    <a:lnTo>
                      <a:pt x="215" y="485"/>
                    </a:lnTo>
                    <a:lnTo>
                      <a:pt x="218" y="482"/>
                    </a:lnTo>
                    <a:lnTo>
                      <a:pt x="218" y="475"/>
                    </a:lnTo>
                    <a:lnTo>
                      <a:pt x="217" y="467"/>
                    </a:lnTo>
                    <a:lnTo>
                      <a:pt x="215" y="458"/>
                    </a:lnTo>
                    <a:lnTo>
                      <a:pt x="214" y="451"/>
                    </a:lnTo>
                    <a:lnTo>
                      <a:pt x="208" y="436"/>
                    </a:lnTo>
                    <a:lnTo>
                      <a:pt x="203" y="419"/>
                    </a:lnTo>
                    <a:lnTo>
                      <a:pt x="199" y="403"/>
                    </a:lnTo>
                    <a:lnTo>
                      <a:pt x="193" y="388"/>
                    </a:lnTo>
                    <a:lnTo>
                      <a:pt x="184" y="368"/>
                    </a:lnTo>
                    <a:lnTo>
                      <a:pt x="176" y="347"/>
                    </a:lnTo>
                    <a:lnTo>
                      <a:pt x="169" y="327"/>
                    </a:lnTo>
                    <a:lnTo>
                      <a:pt x="160" y="307"/>
                    </a:lnTo>
                    <a:lnTo>
                      <a:pt x="153" y="287"/>
                    </a:lnTo>
                    <a:lnTo>
                      <a:pt x="145" y="270"/>
                    </a:lnTo>
                    <a:lnTo>
                      <a:pt x="137" y="250"/>
                    </a:lnTo>
                    <a:lnTo>
                      <a:pt x="128" y="233"/>
                    </a:lnTo>
                    <a:lnTo>
                      <a:pt x="120" y="213"/>
                    </a:lnTo>
                    <a:lnTo>
                      <a:pt x="110" y="195"/>
                    </a:lnTo>
                    <a:lnTo>
                      <a:pt x="102" y="176"/>
                    </a:lnTo>
                    <a:lnTo>
                      <a:pt x="92" y="158"/>
                    </a:lnTo>
                    <a:lnTo>
                      <a:pt x="86" y="148"/>
                    </a:lnTo>
                    <a:lnTo>
                      <a:pt x="79" y="137"/>
                    </a:lnTo>
                    <a:lnTo>
                      <a:pt x="72" y="126"/>
                    </a:lnTo>
                    <a:lnTo>
                      <a:pt x="65" y="115"/>
                    </a:lnTo>
                    <a:lnTo>
                      <a:pt x="56" y="106"/>
                    </a:lnTo>
                    <a:lnTo>
                      <a:pt x="47" y="96"/>
                    </a:lnTo>
                    <a:lnTo>
                      <a:pt x="37" y="88"/>
                    </a:lnTo>
                    <a:lnTo>
                      <a:pt x="28" y="80"/>
                    </a:lnTo>
                    <a:lnTo>
                      <a:pt x="23" y="77"/>
                    </a:lnTo>
                    <a:lnTo>
                      <a:pt x="19" y="75"/>
                    </a:lnTo>
                    <a:lnTo>
                      <a:pt x="16" y="72"/>
                    </a:lnTo>
                    <a:lnTo>
                      <a:pt x="11" y="71"/>
                    </a:lnTo>
                    <a:lnTo>
                      <a:pt x="9" y="68"/>
                    </a:lnTo>
                    <a:lnTo>
                      <a:pt x="5" y="66"/>
                    </a:lnTo>
                    <a:lnTo>
                      <a:pt x="2" y="65"/>
                    </a:lnTo>
                    <a:lnTo>
                      <a:pt x="0" y="60"/>
                    </a:lnTo>
                    <a:lnTo>
                      <a:pt x="5" y="57"/>
                    </a:lnTo>
                    <a:lnTo>
                      <a:pt x="9" y="52"/>
                    </a:lnTo>
                    <a:lnTo>
                      <a:pt x="11" y="49"/>
                    </a:lnTo>
                    <a:lnTo>
                      <a:pt x="17" y="46"/>
                    </a:lnTo>
                    <a:lnTo>
                      <a:pt x="24" y="38"/>
                    </a:lnTo>
                    <a:lnTo>
                      <a:pt x="27" y="26"/>
                    </a:lnTo>
                    <a:lnTo>
                      <a:pt x="27" y="15"/>
                    </a:lnTo>
                    <a:lnTo>
                      <a:pt x="25" y="3"/>
                    </a:lnTo>
                    <a:lnTo>
                      <a:pt x="29" y="0"/>
                    </a:lnTo>
                    <a:lnTo>
                      <a:pt x="34" y="1"/>
                    </a:lnTo>
                    <a:lnTo>
                      <a:pt x="36" y="4"/>
                    </a:lnTo>
                    <a:lnTo>
                      <a:pt x="39"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199" name="Google Shape;3199;p61"/>
              <p:cNvSpPr/>
              <p:nvPr/>
            </p:nvSpPr>
            <p:spPr>
              <a:xfrm>
                <a:off x="4263" y="2512"/>
                <a:ext cx="98" cy="84"/>
              </a:xfrm>
              <a:custGeom>
                <a:avLst/>
                <a:gdLst/>
                <a:ahLst/>
                <a:cxnLst/>
                <a:rect l="l" t="t" r="r" b="b"/>
                <a:pathLst>
                  <a:path w="98" h="81" extrusionOk="0">
                    <a:moveTo>
                      <a:pt x="98" y="5"/>
                    </a:moveTo>
                    <a:lnTo>
                      <a:pt x="97" y="32"/>
                    </a:lnTo>
                    <a:lnTo>
                      <a:pt x="94" y="38"/>
                    </a:lnTo>
                    <a:lnTo>
                      <a:pt x="90" y="43"/>
                    </a:lnTo>
                    <a:lnTo>
                      <a:pt x="85" y="46"/>
                    </a:lnTo>
                    <a:lnTo>
                      <a:pt x="82" y="50"/>
                    </a:lnTo>
                    <a:lnTo>
                      <a:pt x="76" y="52"/>
                    </a:lnTo>
                    <a:lnTo>
                      <a:pt x="71" y="55"/>
                    </a:lnTo>
                    <a:lnTo>
                      <a:pt x="64" y="56"/>
                    </a:lnTo>
                    <a:lnTo>
                      <a:pt x="58" y="56"/>
                    </a:lnTo>
                    <a:lnTo>
                      <a:pt x="53" y="60"/>
                    </a:lnTo>
                    <a:lnTo>
                      <a:pt x="49" y="64"/>
                    </a:lnTo>
                    <a:lnTo>
                      <a:pt x="46" y="69"/>
                    </a:lnTo>
                    <a:lnTo>
                      <a:pt x="42" y="74"/>
                    </a:lnTo>
                    <a:lnTo>
                      <a:pt x="37" y="77"/>
                    </a:lnTo>
                    <a:lnTo>
                      <a:pt x="33" y="80"/>
                    </a:lnTo>
                    <a:lnTo>
                      <a:pt x="28" y="81"/>
                    </a:lnTo>
                    <a:lnTo>
                      <a:pt x="21" y="79"/>
                    </a:lnTo>
                    <a:lnTo>
                      <a:pt x="15" y="75"/>
                    </a:lnTo>
                    <a:lnTo>
                      <a:pt x="9" y="72"/>
                    </a:lnTo>
                    <a:lnTo>
                      <a:pt x="4" y="67"/>
                    </a:lnTo>
                    <a:lnTo>
                      <a:pt x="0" y="62"/>
                    </a:lnTo>
                    <a:lnTo>
                      <a:pt x="3" y="60"/>
                    </a:lnTo>
                    <a:lnTo>
                      <a:pt x="3" y="55"/>
                    </a:lnTo>
                    <a:lnTo>
                      <a:pt x="4" y="52"/>
                    </a:lnTo>
                    <a:lnTo>
                      <a:pt x="6" y="51"/>
                    </a:lnTo>
                    <a:lnTo>
                      <a:pt x="11" y="52"/>
                    </a:lnTo>
                    <a:lnTo>
                      <a:pt x="17" y="55"/>
                    </a:lnTo>
                    <a:lnTo>
                      <a:pt x="22" y="56"/>
                    </a:lnTo>
                    <a:lnTo>
                      <a:pt x="27" y="54"/>
                    </a:lnTo>
                    <a:lnTo>
                      <a:pt x="30" y="48"/>
                    </a:lnTo>
                    <a:lnTo>
                      <a:pt x="34" y="42"/>
                    </a:lnTo>
                    <a:lnTo>
                      <a:pt x="39" y="37"/>
                    </a:lnTo>
                    <a:lnTo>
                      <a:pt x="46" y="36"/>
                    </a:lnTo>
                    <a:lnTo>
                      <a:pt x="51" y="34"/>
                    </a:lnTo>
                    <a:lnTo>
                      <a:pt x="57" y="34"/>
                    </a:lnTo>
                    <a:lnTo>
                      <a:pt x="61" y="34"/>
                    </a:lnTo>
                    <a:lnTo>
                      <a:pt x="67" y="34"/>
                    </a:lnTo>
                    <a:lnTo>
                      <a:pt x="72" y="33"/>
                    </a:lnTo>
                    <a:lnTo>
                      <a:pt x="77" y="31"/>
                    </a:lnTo>
                    <a:lnTo>
                      <a:pt x="80" y="27"/>
                    </a:lnTo>
                    <a:lnTo>
                      <a:pt x="83" y="23"/>
                    </a:lnTo>
                    <a:lnTo>
                      <a:pt x="85" y="17"/>
                    </a:lnTo>
                    <a:lnTo>
                      <a:pt x="88" y="9"/>
                    </a:lnTo>
                    <a:lnTo>
                      <a:pt x="89" y="3"/>
                    </a:lnTo>
                    <a:lnTo>
                      <a:pt x="95" y="0"/>
                    </a:lnTo>
                    <a:lnTo>
                      <a:pt x="98"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00" name="Google Shape;3200;p61"/>
              <p:cNvSpPr/>
              <p:nvPr/>
            </p:nvSpPr>
            <p:spPr>
              <a:xfrm>
                <a:off x="3949" y="2566"/>
                <a:ext cx="177" cy="503"/>
              </a:xfrm>
              <a:custGeom>
                <a:avLst/>
                <a:gdLst/>
                <a:ahLst/>
                <a:cxnLst/>
                <a:rect l="l" t="t" r="r" b="b"/>
                <a:pathLst>
                  <a:path w="177" h="484" extrusionOk="0">
                    <a:moveTo>
                      <a:pt x="177" y="2"/>
                    </a:moveTo>
                    <a:lnTo>
                      <a:pt x="171" y="14"/>
                    </a:lnTo>
                    <a:lnTo>
                      <a:pt x="164" y="25"/>
                    </a:lnTo>
                    <a:lnTo>
                      <a:pt x="157" y="36"/>
                    </a:lnTo>
                    <a:lnTo>
                      <a:pt x="149" y="48"/>
                    </a:lnTo>
                    <a:lnTo>
                      <a:pt x="144" y="60"/>
                    </a:lnTo>
                    <a:lnTo>
                      <a:pt x="136" y="72"/>
                    </a:lnTo>
                    <a:lnTo>
                      <a:pt x="130" y="84"/>
                    </a:lnTo>
                    <a:lnTo>
                      <a:pt x="123" y="95"/>
                    </a:lnTo>
                    <a:lnTo>
                      <a:pt x="117" y="107"/>
                    </a:lnTo>
                    <a:lnTo>
                      <a:pt x="111" y="119"/>
                    </a:lnTo>
                    <a:lnTo>
                      <a:pt x="105" y="131"/>
                    </a:lnTo>
                    <a:lnTo>
                      <a:pt x="99" y="144"/>
                    </a:lnTo>
                    <a:lnTo>
                      <a:pt x="93" y="157"/>
                    </a:lnTo>
                    <a:lnTo>
                      <a:pt x="89" y="171"/>
                    </a:lnTo>
                    <a:lnTo>
                      <a:pt x="84" y="184"/>
                    </a:lnTo>
                    <a:lnTo>
                      <a:pt x="78" y="198"/>
                    </a:lnTo>
                    <a:lnTo>
                      <a:pt x="73" y="207"/>
                    </a:lnTo>
                    <a:lnTo>
                      <a:pt x="71" y="217"/>
                    </a:lnTo>
                    <a:lnTo>
                      <a:pt x="67" y="226"/>
                    </a:lnTo>
                    <a:lnTo>
                      <a:pt x="62" y="235"/>
                    </a:lnTo>
                    <a:lnTo>
                      <a:pt x="56" y="251"/>
                    </a:lnTo>
                    <a:lnTo>
                      <a:pt x="50" y="267"/>
                    </a:lnTo>
                    <a:lnTo>
                      <a:pt x="44" y="282"/>
                    </a:lnTo>
                    <a:lnTo>
                      <a:pt x="42" y="299"/>
                    </a:lnTo>
                    <a:lnTo>
                      <a:pt x="32" y="340"/>
                    </a:lnTo>
                    <a:lnTo>
                      <a:pt x="24" y="380"/>
                    </a:lnTo>
                    <a:lnTo>
                      <a:pt x="17" y="422"/>
                    </a:lnTo>
                    <a:lnTo>
                      <a:pt x="12" y="464"/>
                    </a:lnTo>
                    <a:lnTo>
                      <a:pt x="12" y="469"/>
                    </a:lnTo>
                    <a:lnTo>
                      <a:pt x="11" y="474"/>
                    </a:lnTo>
                    <a:lnTo>
                      <a:pt x="10" y="478"/>
                    </a:lnTo>
                    <a:lnTo>
                      <a:pt x="9" y="483"/>
                    </a:lnTo>
                    <a:lnTo>
                      <a:pt x="6" y="484"/>
                    </a:lnTo>
                    <a:lnTo>
                      <a:pt x="3" y="483"/>
                    </a:lnTo>
                    <a:lnTo>
                      <a:pt x="0" y="481"/>
                    </a:lnTo>
                    <a:lnTo>
                      <a:pt x="0" y="477"/>
                    </a:lnTo>
                    <a:lnTo>
                      <a:pt x="0" y="442"/>
                    </a:lnTo>
                    <a:lnTo>
                      <a:pt x="0" y="408"/>
                    </a:lnTo>
                    <a:lnTo>
                      <a:pt x="4" y="373"/>
                    </a:lnTo>
                    <a:lnTo>
                      <a:pt x="7" y="340"/>
                    </a:lnTo>
                    <a:lnTo>
                      <a:pt x="14" y="307"/>
                    </a:lnTo>
                    <a:lnTo>
                      <a:pt x="22" y="275"/>
                    </a:lnTo>
                    <a:lnTo>
                      <a:pt x="31" y="244"/>
                    </a:lnTo>
                    <a:lnTo>
                      <a:pt x="43" y="214"/>
                    </a:lnTo>
                    <a:lnTo>
                      <a:pt x="52" y="192"/>
                    </a:lnTo>
                    <a:lnTo>
                      <a:pt x="61" y="168"/>
                    </a:lnTo>
                    <a:lnTo>
                      <a:pt x="72" y="145"/>
                    </a:lnTo>
                    <a:lnTo>
                      <a:pt x="84" y="123"/>
                    </a:lnTo>
                    <a:lnTo>
                      <a:pt x="96" y="102"/>
                    </a:lnTo>
                    <a:lnTo>
                      <a:pt x="108" y="80"/>
                    </a:lnTo>
                    <a:lnTo>
                      <a:pt x="122" y="60"/>
                    </a:lnTo>
                    <a:lnTo>
                      <a:pt x="135" y="41"/>
                    </a:lnTo>
                    <a:lnTo>
                      <a:pt x="139" y="35"/>
                    </a:lnTo>
                    <a:lnTo>
                      <a:pt x="144" y="29"/>
                    </a:lnTo>
                    <a:lnTo>
                      <a:pt x="147" y="24"/>
                    </a:lnTo>
                    <a:lnTo>
                      <a:pt x="152" y="20"/>
                    </a:lnTo>
                    <a:lnTo>
                      <a:pt x="157" y="15"/>
                    </a:lnTo>
                    <a:lnTo>
                      <a:pt x="161" y="10"/>
                    </a:lnTo>
                    <a:lnTo>
                      <a:pt x="166" y="5"/>
                    </a:lnTo>
                    <a:lnTo>
                      <a:pt x="171" y="0"/>
                    </a:lnTo>
                    <a:lnTo>
                      <a:pt x="177"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01" name="Google Shape;3201;p61"/>
              <p:cNvSpPr/>
              <p:nvPr/>
            </p:nvSpPr>
            <p:spPr>
              <a:xfrm>
                <a:off x="4340" y="2566"/>
                <a:ext cx="60" cy="82"/>
              </a:xfrm>
              <a:custGeom>
                <a:avLst/>
                <a:gdLst/>
                <a:ahLst/>
                <a:cxnLst/>
                <a:rect l="l" t="t" r="r" b="b"/>
                <a:pathLst>
                  <a:path w="60" h="79" extrusionOk="0">
                    <a:moveTo>
                      <a:pt x="28" y="5"/>
                    </a:moveTo>
                    <a:lnTo>
                      <a:pt x="28" y="9"/>
                    </a:lnTo>
                    <a:lnTo>
                      <a:pt x="27" y="12"/>
                    </a:lnTo>
                    <a:lnTo>
                      <a:pt x="25" y="15"/>
                    </a:lnTo>
                    <a:lnTo>
                      <a:pt x="23" y="17"/>
                    </a:lnTo>
                    <a:lnTo>
                      <a:pt x="26" y="21"/>
                    </a:lnTo>
                    <a:lnTo>
                      <a:pt x="32" y="22"/>
                    </a:lnTo>
                    <a:lnTo>
                      <a:pt x="37" y="23"/>
                    </a:lnTo>
                    <a:lnTo>
                      <a:pt x="43" y="23"/>
                    </a:lnTo>
                    <a:lnTo>
                      <a:pt x="48" y="24"/>
                    </a:lnTo>
                    <a:lnTo>
                      <a:pt x="52" y="25"/>
                    </a:lnTo>
                    <a:lnTo>
                      <a:pt x="56" y="28"/>
                    </a:lnTo>
                    <a:lnTo>
                      <a:pt x="58" y="33"/>
                    </a:lnTo>
                    <a:lnTo>
                      <a:pt x="60" y="40"/>
                    </a:lnTo>
                    <a:lnTo>
                      <a:pt x="60" y="46"/>
                    </a:lnTo>
                    <a:lnTo>
                      <a:pt x="57" y="53"/>
                    </a:lnTo>
                    <a:lnTo>
                      <a:pt x="55" y="59"/>
                    </a:lnTo>
                    <a:lnTo>
                      <a:pt x="50" y="63"/>
                    </a:lnTo>
                    <a:lnTo>
                      <a:pt x="45" y="66"/>
                    </a:lnTo>
                    <a:lnTo>
                      <a:pt x="40" y="71"/>
                    </a:lnTo>
                    <a:lnTo>
                      <a:pt x="36" y="74"/>
                    </a:lnTo>
                    <a:lnTo>
                      <a:pt x="31" y="78"/>
                    </a:lnTo>
                    <a:lnTo>
                      <a:pt x="25" y="79"/>
                    </a:lnTo>
                    <a:lnTo>
                      <a:pt x="19" y="79"/>
                    </a:lnTo>
                    <a:lnTo>
                      <a:pt x="13" y="76"/>
                    </a:lnTo>
                    <a:lnTo>
                      <a:pt x="12" y="74"/>
                    </a:lnTo>
                    <a:lnTo>
                      <a:pt x="12" y="72"/>
                    </a:lnTo>
                    <a:lnTo>
                      <a:pt x="12" y="71"/>
                    </a:lnTo>
                    <a:lnTo>
                      <a:pt x="12" y="70"/>
                    </a:lnTo>
                    <a:lnTo>
                      <a:pt x="19" y="65"/>
                    </a:lnTo>
                    <a:lnTo>
                      <a:pt x="27" y="59"/>
                    </a:lnTo>
                    <a:lnTo>
                      <a:pt x="33" y="51"/>
                    </a:lnTo>
                    <a:lnTo>
                      <a:pt x="34" y="42"/>
                    </a:lnTo>
                    <a:lnTo>
                      <a:pt x="27" y="40"/>
                    </a:lnTo>
                    <a:lnTo>
                      <a:pt x="21" y="39"/>
                    </a:lnTo>
                    <a:lnTo>
                      <a:pt x="15" y="37"/>
                    </a:lnTo>
                    <a:lnTo>
                      <a:pt x="11" y="33"/>
                    </a:lnTo>
                    <a:lnTo>
                      <a:pt x="7" y="31"/>
                    </a:lnTo>
                    <a:lnTo>
                      <a:pt x="5" y="29"/>
                    </a:lnTo>
                    <a:lnTo>
                      <a:pt x="2" y="27"/>
                    </a:lnTo>
                    <a:lnTo>
                      <a:pt x="0" y="24"/>
                    </a:lnTo>
                    <a:lnTo>
                      <a:pt x="0" y="18"/>
                    </a:lnTo>
                    <a:lnTo>
                      <a:pt x="2" y="12"/>
                    </a:lnTo>
                    <a:lnTo>
                      <a:pt x="7" y="8"/>
                    </a:lnTo>
                    <a:lnTo>
                      <a:pt x="12" y="4"/>
                    </a:lnTo>
                    <a:lnTo>
                      <a:pt x="15" y="2"/>
                    </a:lnTo>
                    <a:lnTo>
                      <a:pt x="20" y="0"/>
                    </a:lnTo>
                    <a:lnTo>
                      <a:pt x="25" y="3"/>
                    </a:lnTo>
                    <a:lnTo>
                      <a:pt x="28"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02" name="Google Shape;3202;p61"/>
              <p:cNvSpPr/>
              <p:nvPr/>
            </p:nvSpPr>
            <p:spPr>
              <a:xfrm>
                <a:off x="4409" y="2589"/>
                <a:ext cx="121" cy="122"/>
              </a:xfrm>
              <a:custGeom>
                <a:avLst/>
                <a:gdLst/>
                <a:ahLst/>
                <a:cxnLst/>
                <a:rect l="l" t="t" r="r" b="b"/>
                <a:pathLst>
                  <a:path w="121" h="118" extrusionOk="0">
                    <a:moveTo>
                      <a:pt x="121" y="3"/>
                    </a:moveTo>
                    <a:lnTo>
                      <a:pt x="115" y="14"/>
                    </a:lnTo>
                    <a:lnTo>
                      <a:pt x="106" y="23"/>
                    </a:lnTo>
                    <a:lnTo>
                      <a:pt x="97" y="31"/>
                    </a:lnTo>
                    <a:lnTo>
                      <a:pt x="91" y="42"/>
                    </a:lnTo>
                    <a:lnTo>
                      <a:pt x="84" y="52"/>
                    </a:lnTo>
                    <a:lnTo>
                      <a:pt x="77" y="63"/>
                    </a:lnTo>
                    <a:lnTo>
                      <a:pt x="69" y="75"/>
                    </a:lnTo>
                    <a:lnTo>
                      <a:pt x="61" y="86"/>
                    </a:lnTo>
                    <a:lnTo>
                      <a:pt x="54" y="97"/>
                    </a:lnTo>
                    <a:lnTo>
                      <a:pt x="44" y="105"/>
                    </a:lnTo>
                    <a:lnTo>
                      <a:pt x="34" y="113"/>
                    </a:lnTo>
                    <a:lnTo>
                      <a:pt x="20" y="118"/>
                    </a:lnTo>
                    <a:lnTo>
                      <a:pt x="16" y="118"/>
                    </a:lnTo>
                    <a:lnTo>
                      <a:pt x="10" y="117"/>
                    </a:lnTo>
                    <a:lnTo>
                      <a:pt x="5" y="116"/>
                    </a:lnTo>
                    <a:lnTo>
                      <a:pt x="1" y="113"/>
                    </a:lnTo>
                    <a:lnTo>
                      <a:pt x="0" y="112"/>
                    </a:lnTo>
                    <a:lnTo>
                      <a:pt x="0" y="111"/>
                    </a:lnTo>
                    <a:lnTo>
                      <a:pt x="0" y="110"/>
                    </a:lnTo>
                    <a:lnTo>
                      <a:pt x="0" y="109"/>
                    </a:lnTo>
                    <a:lnTo>
                      <a:pt x="1" y="106"/>
                    </a:lnTo>
                    <a:lnTo>
                      <a:pt x="4" y="106"/>
                    </a:lnTo>
                    <a:lnTo>
                      <a:pt x="6" y="106"/>
                    </a:lnTo>
                    <a:lnTo>
                      <a:pt x="8" y="105"/>
                    </a:lnTo>
                    <a:lnTo>
                      <a:pt x="25" y="98"/>
                    </a:lnTo>
                    <a:lnTo>
                      <a:pt x="38" y="86"/>
                    </a:lnTo>
                    <a:lnTo>
                      <a:pt x="49" y="73"/>
                    </a:lnTo>
                    <a:lnTo>
                      <a:pt x="57" y="57"/>
                    </a:lnTo>
                    <a:lnTo>
                      <a:pt x="66" y="43"/>
                    </a:lnTo>
                    <a:lnTo>
                      <a:pt x="77" y="27"/>
                    </a:lnTo>
                    <a:lnTo>
                      <a:pt x="89" y="15"/>
                    </a:lnTo>
                    <a:lnTo>
                      <a:pt x="104" y="6"/>
                    </a:lnTo>
                    <a:lnTo>
                      <a:pt x="108" y="3"/>
                    </a:lnTo>
                    <a:lnTo>
                      <a:pt x="112" y="1"/>
                    </a:lnTo>
                    <a:lnTo>
                      <a:pt x="117" y="0"/>
                    </a:lnTo>
                    <a:lnTo>
                      <a:pt x="121"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03" name="Google Shape;3203;p61"/>
              <p:cNvSpPr/>
              <p:nvPr/>
            </p:nvSpPr>
            <p:spPr>
              <a:xfrm>
                <a:off x="3772" y="2600"/>
                <a:ext cx="152" cy="74"/>
              </a:xfrm>
              <a:custGeom>
                <a:avLst/>
                <a:gdLst/>
                <a:ahLst/>
                <a:cxnLst/>
                <a:rect l="l" t="t" r="r" b="b"/>
                <a:pathLst>
                  <a:path w="152" h="71" extrusionOk="0">
                    <a:moveTo>
                      <a:pt x="43" y="4"/>
                    </a:moveTo>
                    <a:lnTo>
                      <a:pt x="39" y="10"/>
                    </a:lnTo>
                    <a:lnTo>
                      <a:pt x="31" y="13"/>
                    </a:lnTo>
                    <a:lnTo>
                      <a:pt x="25" y="14"/>
                    </a:lnTo>
                    <a:lnTo>
                      <a:pt x="23" y="21"/>
                    </a:lnTo>
                    <a:lnTo>
                      <a:pt x="29" y="27"/>
                    </a:lnTo>
                    <a:lnTo>
                      <a:pt x="36" y="28"/>
                    </a:lnTo>
                    <a:lnTo>
                      <a:pt x="43" y="28"/>
                    </a:lnTo>
                    <a:lnTo>
                      <a:pt x="52" y="30"/>
                    </a:lnTo>
                    <a:lnTo>
                      <a:pt x="62" y="30"/>
                    </a:lnTo>
                    <a:lnTo>
                      <a:pt x="73" y="30"/>
                    </a:lnTo>
                    <a:lnTo>
                      <a:pt x="85" y="28"/>
                    </a:lnTo>
                    <a:lnTo>
                      <a:pt x="97" y="28"/>
                    </a:lnTo>
                    <a:lnTo>
                      <a:pt x="108" y="28"/>
                    </a:lnTo>
                    <a:lnTo>
                      <a:pt x="119" y="30"/>
                    </a:lnTo>
                    <a:lnTo>
                      <a:pt x="128" y="32"/>
                    </a:lnTo>
                    <a:lnTo>
                      <a:pt x="138" y="37"/>
                    </a:lnTo>
                    <a:lnTo>
                      <a:pt x="145" y="44"/>
                    </a:lnTo>
                    <a:lnTo>
                      <a:pt x="150" y="52"/>
                    </a:lnTo>
                    <a:lnTo>
                      <a:pt x="152" y="62"/>
                    </a:lnTo>
                    <a:lnTo>
                      <a:pt x="150" y="71"/>
                    </a:lnTo>
                    <a:lnTo>
                      <a:pt x="146" y="71"/>
                    </a:lnTo>
                    <a:lnTo>
                      <a:pt x="141" y="71"/>
                    </a:lnTo>
                    <a:lnTo>
                      <a:pt x="138" y="70"/>
                    </a:lnTo>
                    <a:lnTo>
                      <a:pt x="135" y="65"/>
                    </a:lnTo>
                    <a:lnTo>
                      <a:pt x="135" y="62"/>
                    </a:lnTo>
                    <a:lnTo>
                      <a:pt x="134" y="58"/>
                    </a:lnTo>
                    <a:lnTo>
                      <a:pt x="132" y="56"/>
                    </a:lnTo>
                    <a:lnTo>
                      <a:pt x="129" y="53"/>
                    </a:lnTo>
                    <a:lnTo>
                      <a:pt x="117" y="50"/>
                    </a:lnTo>
                    <a:lnTo>
                      <a:pt x="104" y="49"/>
                    </a:lnTo>
                    <a:lnTo>
                      <a:pt x="92" y="49"/>
                    </a:lnTo>
                    <a:lnTo>
                      <a:pt x="79" y="50"/>
                    </a:lnTo>
                    <a:lnTo>
                      <a:pt x="67" y="51"/>
                    </a:lnTo>
                    <a:lnTo>
                      <a:pt x="54" y="52"/>
                    </a:lnTo>
                    <a:lnTo>
                      <a:pt x="42" y="53"/>
                    </a:lnTo>
                    <a:lnTo>
                      <a:pt x="29" y="53"/>
                    </a:lnTo>
                    <a:lnTo>
                      <a:pt x="19" y="49"/>
                    </a:lnTo>
                    <a:lnTo>
                      <a:pt x="11" y="41"/>
                    </a:lnTo>
                    <a:lnTo>
                      <a:pt x="5" y="33"/>
                    </a:lnTo>
                    <a:lnTo>
                      <a:pt x="0" y="24"/>
                    </a:lnTo>
                    <a:lnTo>
                      <a:pt x="2" y="18"/>
                    </a:lnTo>
                    <a:lnTo>
                      <a:pt x="3" y="12"/>
                    </a:lnTo>
                    <a:lnTo>
                      <a:pt x="5" y="7"/>
                    </a:lnTo>
                    <a:lnTo>
                      <a:pt x="11" y="3"/>
                    </a:lnTo>
                    <a:lnTo>
                      <a:pt x="18" y="1"/>
                    </a:lnTo>
                    <a:lnTo>
                      <a:pt x="28" y="0"/>
                    </a:lnTo>
                    <a:lnTo>
                      <a:pt x="36" y="1"/>
                    </a:lnTo>
                    <a:lnTo>
                      <a:pt x="4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04" name="Google Shape;3204;p61"/>
              <p:cNvSpPr/>
              <p:nvPr/>
            </p:nvSpPr>
            <p:spPr>
              <a:xfrm>
                <a:off x="4312" y="2609"/>
                <a:ext cx="242" cy="414"/>
              </a:xfrm>
              <a:custGeom>
                <a:avLst/>
                <a:gdLst/>
                <a:ahLst/>
                <a:cxnLst/>
                <a:rect l="l" t="t" r="r" b="b"/>
                <a:pathLst>
                  <a:path w="242" h="398" extrusionOk="0">
                    <a:moveTo>
                      <a:pt x="25" y="21"/>
                    </a:moveTo>
                    <a:lnTo>
                      <a:pt x="34" y="31"/>
                    </a:lnTo>
                    <a:lnTo>
                      <a:pt x="42" y="41"/>
                    </a:lnTo>
                    <a:lnTo>
                      <a:pt x="51" y="52"/>
                    </a:lnTo>
                    <a:lnTo>
                      <a:pt x="59" y="64"/>
                    </a:lnTo>
                    <a:lnTo>
                      <a:pt x="67" y="74"/>
                    </a:lnTo>
                    <a:lnTo>
                      <a:pt x="74" y="86"/>
                    </a:lnTo>
                    <a:lnTo>
                      <a:pt x="80" y="98"/>
                    </a:lnTo>
                    <a:lnTo>
                      <a:pt x="85" y="110"/>
                    </a:lnTo>
                    <a:lnTo>
                      <a:pt x="91" y="126"/>
                    </a:lnTo>
                    <a:lnTo>
                      <a:pt x="98" y="140"/>
                    </a:lnTo>
                    <a:lnTo>
                      <a:pt x="105" y="154"/>
                    </a:lnTo>
                    <a:lnTo>
                      <a:pt x="116" y="166"/>
                    </a:lnTo>
                    <a:lnTo>
                      <a:pt x="133" y="184"/>
                    </a:lnTo>
                    <a:lnTo>
                      <a:pt x="150" y="203"/>
                    </a:lnTo>
                    <a:lnTo>
                      <a:pt x="165" y="222"/>
                    </a:lnTo>
                    <a:lnTo>
                      <a:pt x="180" y="243"/>
                    </a:lnTo>
                    <a:lnTo>
                      <a:pt x="194" y="263"/>
                    </a:lnTo>
                    <a:lnTo>
                      <a:pt x="206" y="285"/>
                    </a:lnTo>
                    <a:lnTo>
                      <a:pt x="217" y="307"/>
                    </a:lnTo>
                    <a:lnTo>
                      <a:pt x="225" y="330"/>
                    </a:lnTo>
                    <a:lnTo>
                      <a:pt x="231" y="344"/>
                    </a:lnTo>
                    <a:lnTo>
                      <a:pt x="236" y="360"/>
                    </a:lnTo>
                    <a:lnTo>
                      <a:pt x="238" y="375"/>
                    </a:lnTo>
                    <a:lnTo>
                      <a:pt x="242" y="390"/>
                    </a:lnTo>
                    <a:lnTo>
                      <a:pt x="239" y="392"/>
                    </a:lnTo>
                    <a:lnTo>
                      <a:pt x="238" y="394"/>
                    </a:lnTo>
                    <a:lnTo>
                      <a:pt x="237" y="397"/>
                    </a:lnTo>
                    <a:lnTo>
                      <a:pt x="234" y="398"/>
                    </a:lnTo>
                    <a:lnTo>
                      <a:pt x="229" y="386"/>
                    </a:lnTo>
                    <a:lnTo>
                      <a:pt x="224" y="375"/>
                    </a:lnTo>
                    <a:lnTo>
                      <a:pt x="218" y="365"/>
                    </a:lnTo>
                    <a:lnTo>
                      <a:pt x="212" y="353"/>
                    </a:lnTo>
                    <a:lnTo>
                      <a:pt x="207" y="341"/>
                    </a:lnTo>
                    <a:lnTo>
                      <a:pt x="202" y="329"/>
                    </a:lnTo>
                    <a:lnTo>
                      <a:pt x="196" y="318"/>
                    </a:lnTo>
                    <a:lnTo>
                      <a:pt x="190" y="307"/>
                    </a:lnTo>
                    <a:lnTo>
                      <a:pt x="177" y="287"/>
                    </a:lnTo>
                    <a:lnTo>
                      <a:pt x="163" y="268"/>
                    </a:lnTo>
                    <a:lnTo>
                      <a:pt x="148" y="249"/>
                    </a:lnTo>
                    <a:lnTo>
                      <a:pt x="133" y="230"/>
                    </a:lnTo>
                    <a:lnTo>
                      <a:pt x="117" y="210"/>
                    </a:lnTo>
                    <a:lnTo>
                      <a:pt x="103" y="191"/>
                    </a:lnTo>
                    <a:lnTo>
                      <a:pt x="90" y="170"/>
                    </a:lnTo>
                    <a:lnTo>
                      <a:pt x="79" y="148"/>
                    </a:lnTo>
                    <a:lnTo>
                      <a:pt x="74" y="139"/>
                    </a:lnTo>
                    <a:lnTo>
                      <a:pt x="70" y="129"/>
                    </a:lnTo>
                    <a:lnTo>
                      <a:pt x="65" y="120"/>
                    </a:lnTo>
                    <a:lnTo>
                      <a:pt x="61" y="110"/>
                    </a:lnTo>
                    <a:lnTo>
                      <a:pt x="55" y="101"/>
                    </a:lnTo>
                    <a:lnTo>
                      <a:pt x="51" y="91"/>
                    </a:lnTo>
                    <a:lnTo>
                      <a:pt x="46" y="83"/>
                    </a:lnTo>
                    <a:lnTo>
                      <a:pt x="41" y="73"/>
                    </a:lnTo>
                    <a:lnTo>
                      <a:pt x="36" y="64"/>
                    </a:lnTo>
                    <a:lnTo>
                      <a:pt x="30" y="55"/>
                    </a:lnTo>
                    <a:lnTo>
                      <a:pt x="24" y="46"/>
                    </a:lnTo>
                    <a:lnTo>
                      <a:pt x="18" y="36"/>
                    </a:lnTo>
                    <a:lnTo>
                      <a:pt x="12" y="29"/>
                    </a:lnTo>
                    <a:lnTo>
                      <a:pt x="8" y="21"/>
                    </a:lnTo>
                    <a:lnTo>
                      <a:pt x="3" y="13"/>
                    </a:lnTo>
                    <a:lnTo>
                      <a:pt x="0" y="5"/>
                    </a:lnTo>
                    <a:lnTo>
                      <a:pt x="2" y="3"/>
                    </a:lnTo>
                    <a:lnTo>
                      <a:pt x="4" y="1"/>
                    </a:lnTo>
                    <a:lnTo>
                      <a:pt x="5" y="0"/>
                    </a:lnTo>
                    <a:lnTo>
                      <a:pt x="8" y="1"/>
                    </a:lnTo>
                    <a:lnTo>
                      <a:pt x="25"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05" name="Google Shape;3205;p61"/>
              <p:cNvSpPr/>
              <p:nvPr/>
            </p:nvSpPr>
            <p:spPr>
              <a:xfrm>
                <a:off x="4942" y="2637"/>
                <a:ext cx="221" cy="199"/>
              </a:xfrm>
              <a:custGeom>
                <a:avLst/>
                <a:gdLst/>
                <a:ahLst/>
                <a:cxnLst/>
                <a:rect l="l" t="t" r="r" b="b"/>
                <a:pathLst>
                  <a:path w="221" h="191" extrusionOk="0">
                    <a:moveTo>
                      <a:pt x="207" y="17"/>
                    </a:moveTo>
                    <a:lnTo>
                      <a:pt x="210" y="19"/>
                    </a:lnTo>
                    <a:lnTo>
                      <a:pt x="214" y="22"/>
                    </a:lnTo>
                    <a:lnTo>
                      <a:pt x="217" y="25"/>
                    </a:lnTo>
                    <a:lnTo>
                      <a:pt x="221" y="28"/>
                    </a:lnTo>
                    <a:lnTo>
                      <a:pt x="221" y="32"/>
                    </a:lnTo>
                    <a:lnTo>
                      <a:pt x="221" y="37"/>
                    </a:lnTo>
                    <a:lnTo>
                      <a:pt x="220" y="40"/>
                    </a:lnTo>
                    <a:lnTo>
                      <a:pt x="217" y="43"/>
                    </a:lnTo>
                    <a:lnTo>
                      <a:pt x="210" y="41"/>
                    </a:lnTo>
                    <a:lnTo>
                      <a:pt x="203" y="39"/>
                    </a:lnTo>
                    <a:lnTo>
                      <a:pt x="197" y="37"/>
                    </a:lnTo>
                    <a:lnTo>
                      <a:pt x="191" y="32"/>
                    </a:lnTo>
                    <a:lnTo>
                      <a:pt x="185" y="28"/>
                    </a:lnTo>
                    <a:lnTo>
                      <a:pt x="179" y="25"/>
                    </a:lnTo>
                    <a:lnTo>
                      <a:pt x="172" y="22"/>
                    </a:lnTo>
                    <a:lnTo>
                      <a:pt x="165" y="21"/>
                    </a:lnTo>
                    <a:lnTo>
                      <a:pt x="158" y="22"/>
                    </a:lnTo>
                    <a:lnTo>
                      <a:pt x="152" y="26"/>
                    </a:lnTo>
                    <a:lnTo>
                      <a:pt x="147" y="31"/>
                    </a:lnTo>
                    <a:lnTo>
                      <a:pt x="142" y="35"/>
                    </a:lnTo>
                    <a:lnTo>
                      <a:pt x="138" y="41"/>
                    </a:lnTo>
                    <a:lnTo>
                      <a:pt x="135" y="47"/>
                    </a:lnTo>
                    <a:lnTo>
                      <a:pt x="130" y="53"/>
                    </a:lnTo>
                    <a:lnTo>
                      <a:pt x="125" y="58"/>
                    </a:lnTo>
                    <a:lnTo>
                      <a:pt x="116" y="58"/>
                    </a:lnTo>
                    <a:lnTo>
                      <a:pt x="115" y="57"/>
                    </a:lnTo>
                    <a:lnTo>
                      <a:pt x="112" y="57"/>
                    </a:lnTo>
                    <a:lnTo>
                      <a:pt x="111" y="57"/>
                    </a:lnTo>
                    <a:lnTo>
                      <a:pt x="109" y="56"/>
                    </a:lnTo>
                    <a:lnTo>
                      <a:pt x="101" y="56"/>
                    </a:lnTo>
                    <a:lnTo>
                      <a:pt x="95" y="54"/>
                    </a:lnTo>
                    <a:lnTo>
                      <a:pt x="90" y="53"/>
                    </a:lnTo>
                    <a:lnTo>
                      <a:pt x="82" y="54"/>
                    </a:lnTo>
                    <a:lnTo>
                      <a:pt x="80" y="57"/>
                    </a:lnTo>
                    <a:lnTo>
                      <a:pt x="76" y="59"/>
                    </a:lnTo>
                    <a:lnTo>
                      <a:pt x="73" y="63"/>
                    </a:lnTo>
                    <a:lnTo>
                      <a:pt x="72" y="66"/>
                    </a:lnTo>
                    <a:lnTo>
                      <a:pt x="70" y="72"/>
                    </a:lnTo>
                    <a:lnTo>
                      <a:pt x="66" y="75"/>
                    </a:lnTo>
                    <a:lnTo>
                      <a:pt x="58" y="76"/>
                    </a:lnTo>
                    <a:lnTo>
                      <a:pt x="52" y="77"/>
                    </a:lnTo>
                    <a:lnTo>
                      <a:pt x="46" y="78"/>
                    </a:lnTo>
                    <a:lnTo>
                      <a:pt x="42" y="81"/>
                    </a:lnTo>
                    <a:lnTo>
                      <a:pt x="37" y="86"/>
                    </a:lnTo>
                    <a:lnTo>
                      <a:pt x="35" y="91"/>
                    </a:lnTo>
                    <a:lnTo>
                      <a:pt x="30" y="106"/>
                    </a:lnTo>
                    <a:lnTo>
                      <a:pt x="27" y="121"/>
                    </a:lnTo>
                    <a:lnTo>
                      <a:pt x="29" y="137"/>
                    </a:lnTo>
                    <a:lnTo>
                      <a:pt x="36" y="151"/>
                    </a:lnTo>
                    <a:lnTo>
                      <a:pt x="35" y="156"/>
                    </a:lnTo>
                    <a:lnTo>
                      <a:pt x="31" y="161"/>
                    </a:lnTo>
                    <a:lnTo>
                      <a:pt x="29" y="166"/>
                    </a:lnTo>
                    <a:lnTo>
                      <a:pt x="29" y="172"/>
                    </a:lnTo>
                    <a:lnTo>
                      <a:pt x="32" y="175"/>
                    </a:lnTo>
                    <a:lnTo>
                      <a:pt x="33" y="179"/>
                    </a:lnTo>
                    <a:lnTo>
                      <a:pt x="35" y="183"/>
                    </a:lnTo>
                    <a:lnTo>
                      <a:pt x="35" y="188"/>
                    </a:lnTo>
                    <a:lnTo>
                      <a:pt x="33" y="191"/>
                    </a:lnTo>
                    <a:lnTo>
                      <a:pt x="30" y="191"/>
                    </a:lnTo>
                    <a:lnTo>
                      <a:pt x="27" y="191"/>
                    </a:lnTo>
                    <a:lnTo>
                      <a:pt x="25" y="189"/>
                    </a:lnTo>
                    <a:lnTo>
                      <a:pt x="20" y="187"/>
                    </a:lnTo>
                    <a:lnTo>
                      <a:pt x="17" y="183"/>
                    </a:lnTo>
                    <a:lnTo>
                      <a:pt x="13" y="179"/>
                    </a:lnTo>
                    <a:lnTo>
                      <a:pt x="9" y="174"/>
                    </a:lnTo>
                    <a:lnTo>
                      <a:pt x="9" y="169"/>
                    </a:lnTo>
                    <a:lnTo>
                      <a:pt x="9" y="163"/>
                    </a:lnTo>
                    <a:lnTo>
                      <a:pt x="9" y="158"/>
                    </a:lnTo>
                    <a:lnTo>
                      <a:pt x="11" y="152"/>
                    </a:lnTo>
                    <a:lnTo>
                      <a:pt x="5" y="140"/>
                    </a:lnTo>
                    <a:lnTo>
                      <a:pt x="1" y="129"/>
                    </a:lnTo>
                    <a:lnTo>
                      <a:pt x="0" y="114"/>
                    </a:lnTo>
                    <a:lnTo>
                      <a:pt x="2" y="101"/>
                    </a:lnTo>
                    <a:lnTo>
                      <a:pt x="6" y="91"/>
                    </a:lnTo>
                    <a:lnTo>
                      <a:pt x="9" y="83"/>
                    </a:lnTo>
                    <a:lnTo>
                      <a:pt x="15" y="75"/>
                    </a:lnTo>
                    <a:lnTo>
                      <a:pt x="24" y="70"/>
                    </a:lnTo>
                    <a:lnTo>
                      <a:pt x="27" y="66"/>
                    </a:lnTo>
                    <a:lnTo>
                      <a:pt x="33" y="65"/>
                    </a:lnTo>
                    <a:lnTo>
                      <a:pt x="38" y="63"/>
                    </a:lnTo>
                    <a:lnTo>
                      <a:pt x="43" y="62"/>
                    </a:lnTo>
                    <a:lnTo>
                      <a:pt x="44" y="57"/>
                    </a:lnTo>
                    <a:lnTo>
                      <a:pt x="46" y="52"/>
                    </a:lnTo>
                    <a:lnTo>
                      <a:pt x="49" y="47"/>
                    </a:lnTo>
                    <a:lnTo>
                      <a:pt x="51" y="44"/>
                    </a:lnTo>
                    <a:lnTo>
                      <a:pt x="58" y="40"/>
                    </a:lnTo>
                    <a:lnTo>
                      <a:pt x="66" y="37"/>
                    </a:lnTo>
                    <a:lnTo>
                      <a:pt x="74" y="34"/>
                    </a:lnTo>
                    <a:lnTo>
                      <a:pt x="82" y="32"/>
                    </a:lnTo>
                    <a:lnTo>
                      <a:pt x="92" y="31"/>
                    </a:lnTo>
                    <a:lnTo>
                      <a:pt x="100" y="31"/>
                    </a:lnTo>
                    <a:lnTo>
                      <a:pt x="109" y="32"/>
                    </a:lnTo>
                    <a:lnTo>
                      <a:pt x="117" y="34"/>
                    </a:lnTo>
                    <a:lnTo>
                      <a:pt x="122" y="31"/>
                    </a:lnTo>
                    <a:lnTo>
                      <a:pt x="127" y="26"/>
                    </a:lnTo>
                    <a:lnTo>
                      <a:pt x="130" y="21"/>
                    </a:lnTo>
                    <a:lnTo>
                      <a:pt x="134" y="15"/>
                    </a:lnTo>
                    <a:lnTo>
                      <a:pt x="138" y="10"/>
                    </a:lnTo>
                    <a:lnTo>
                      <a:pt x="142" y="5"/>
                    </a:lnTo>
                    <a:lnTo>
                      <a:pt x="148" y="2"/>
                    </a:lnTo>
                    <a:lnTo>
                      <a:pt x="154" y="0"/>
                    </a:lnTo>
                    <a:lnTo>
                      <a:pt x="161" y="1"/>
                    </a:lnTo>
                    <a:lnTo>
                      <a:pt x="168" y="2"/>
                    </a:lnTo>
                    <a:lnTo>
                      <a:pt x="176" y="3"/>
                    </a:lnTo>
                    <a:lnTo>
                      <a:pt x="183" y="4"/>
                    </a:lnTo>
                    <a:lnTo>
                      <a:pt x="190" y="7"/>
                    </a:lnTo>
                    <a:lnTo>
                      <a:pt x="196" y="9"/>
                    </a:lnTo>
                    <a:lnTo>
                      <a:pt x="202" y="13"/>
                    </a:lnTo>
                    <a:lnTo>
                      <a:pt x="207"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06" name="Google Shape;3206;p61"/>
              <p:cNvSpPr/>
              <p:nvPr/>
            </p:nvSpPr>
            <p:spPr>
              <a:xfrm>
                <a:off x="3630" y="2639"/>
                <a:ext cx="167" cy="79"/>
              </a:xfrm>
              <a:custGeom>
                <a:avLst/>
                <a:gdLst/>
                <a:ahLst/>
                <a:cxnLst/>
                <a:rect l="l" t="t" r="r" b="b"/>
                <a:pathLst>
                  <a:path w="167" h="76" extrusionOk="0">
                    <a:moveTo>
                      <a:pt x="74" y="2"/>
                    </a:moveTo>
                    <a:lnTo>
                      <a:pt x="75" y="4"/>
                    </a:lnTo>
                    <a:lnTo>
                      <a:pt x="77" y="7"/>
                    </a:lnTo>
                    <a:lnTo>
                      <a:pt x="75" y="10"/>
                    </a:lnTo>
                    <a:lnTo>
                      <a:pt x="74" y="13"/>
                    </a:lnTo>
                    <a:lnTo>
                      <a:pt x="71" y="15"/>
                    </a:lnTo>
                    <a:lnTo>
                      <a:pt x="67" y="15"/>
                    </a:lnTo>
                    <a:lnTo>
                      <a:pt x="64" y="15"/>
                    </a:lnTo>
                    <a:lnTo>
                      <a:pt x="59" y="16"/>
                    </a:lnTo>
                    <a:lnTo>
                      <a:pt x="50" y="18"/>
                    </a:lnTo>
                    <a:lnTo>
                      <a:pt x="42" y="21"/>
                    </a:lnTo>
                    <a:lnTo>
                      <a:pt x="35" y="26"/>
                    </a:lnTo>
                    <a:lnTo>
                      <a:pt x="31" y="34"/>
                    </a:lnTo>
                    <a:lnTo>
                      <a:pt x="31" y="38"/>
                    </a:lnTo>
                    <a:lnTo>
                      <a:pt x="34" y="42"/>
                    </a:lnTo>
                    <a:lnTo>
                      <a:pt x="36" y="44"/>
                    </a:lnTo>
                    <a:lnTo>
                      <a:pt x="38" y="45"/>
                    </a:lnTo>
                    <a:lnTo>
                      <a:pt x="53" y="45"/>
                    </a:lnTo>
                    <a:lnTo>
                      <a:pt x="68" y="43"/>
                    </a:lnTo>
                    <a:lnTo>
                      <a:pt x="83" y="42"/>
                    </a:lnTo>
                    <a:lnTo>
                      <a:pt x="98" y="39"/>
                    </a:lnTo>
                    <a:lnTo>
                      <a:pt x="114" y="38"/>
                    </a:lnTo>
                    <a:lnTo>
                      <a:pt x="128" y="38"/>
                    </a:lnTo>
                    <a:lnTo>
                      <a:pt x="144" y="39"/>
                    </a:lnTo>
                    <a:lnTo>
                      <a:pt x="158" y="43"/>
                    </a:lnTo>
                    <a:lnTo>
                      <a:pt x="163" y="50"/>
                    </a:lnTo>
                    <a:lnTo>
                      <a:pt x="166" y="58"/>
                    </a:lnTo>
                    <a:lnTo>
                      <a:pt x="167" y="67"/>
                    </a:lnTo>
                    <a:lnTo>
                      <a:pt x="166" y="75"/>
                    </a:lnTo>
                    <a:lnTo>
                      <a:pt x="160" y="76"/>
                    </a:lnTo>
                    <a:lnTo>
                      <a:pt x="157" y="73"/>
                    </a:lnTo>
                    <a:lnTo>
                      <a:pt x="154" y="68"/>
                    </a:lnTo>
                    <a:lnTo>
                      <a:pt x="150" y="64"/>
                    </a:lnTo>
                    <a:lnTo>
                      <a:pt x="146" y="59"/>
                    </a:lnTo>
                    <a:lnTo>
                      <a:pt x="140" y="57"/>
                    </a:lnTo>
                    <a:lnTo>
                      <a:pt x="134" y="56"/>
                    </a:lnTo>
                    <a:lnTo>
                      <a:pt x="128" y="56"/>
                    </a:lnTo>
                    <a:lnTo>
                      <a:pt x="122" y="56"/>
                    </a:lnTo>
                    <a:lnTo>
                      <a:pt x="115" y="57"/>
                    </a:lnTo>
                    <a:lnTo>
                      <a:pt x="109" y="58"/>
                    </a:lnTo>
                    <a:lnTo>
                      <a:pt x="103" y="58"/>
                    </a:lnTo>
                    <a:lnTo>
                      <a:pt x="95" y="59"/>
                    </a:lnTo>
                    <a:lnTo>
                      <a:pt x="86" y="62"/>
                    </a:lnTo>
                    <a:lnTo>
                      <a:pt x="78" y="63"/>
                    </a:lnTo>
                    <a:lnTo>
                      <a:pt x="69" y="64"/>
                    </a:lnTo>
                    <a:lnTo>
                      <a:pt x="61" y="65"/>
                    </a:lnTo>
                    <a:lnTo>
                      <a:pt x="53" y="65"/>
                    </a:lnTo>
                    <a:lnTo>
                      <a:pt x="44" y="67"/>
                    </a:lnTo>
                    <a:lnTo>
                      <a:pt x="36" y="67"/>
                    </a:lnTo>
                    <a:lnTo>
                      <a:pt x="29" y="64"/>
                    </a:lnTo>
                    <a:lnTo>
                      <a:pt x="23" y="62"/>
                    </a:lnTo>
                    <a:lnTo>
                      <a:pt x="17" y="58"/>
                    </a:lnTo>
                    <a:lnTo>
                      <a:pt x="12" y="53"/>
                    </a:lnTo>
                    <a:lnTo>
                      <a:pt x="9" y="47"/>
                    </a:lnTo>
                    <a:lnTo>
                      <a:pt x="5" y="42"/>
                    </a:lnTo>
                    <a:lnTo>
                      <a:pt x="1" y="36"/>
                    </a:lnTo>
                    <a:lnTo>
                      <a:pt x="0" y="28"/>
                    </a:lnTo>
                    <a:lnTo>
                      <a:pt x="1" y="24"/>
                    </a:lnTo>
                    <a:lnTo>
                      <a:pt x="4" y="19"/>
                    </a:lnTo>
                    <a:lnTo>
                      <a:pt x="7" y="15"/>
                    </a:lnTo>
                    <a:lnTo>
                      <a:pt x="11" y="12"/>
                    </a:lnTo>
                    <a:lnTo>
                      <a:pt x="17" y="9"/>
                    </a:lnTo>
                    <a:lnTo>
                      <a:pt x="23" y="7"/>
                    </a:lnTo>
                    <a:lnTo>
                      <a:pt x="28" y="3"/>
                    </a:lnTo>
                    <a:lnTo>
                      <a:pt x="34" y="2"/>
                    </a:lnTo>
                    <a:lnTo>
                      <a:pt x="38" y="2"/>
                    </a:lnTo>
                    <a:lnTo>
                      <a:pt x="44" y="2"/>
                    </a:lnTo>
                    <a:lnTo>
                      <a:pt x="49" y="1"/>
                    </a:lnTo>
                    <a:lnTo>
                      <a:pt x="54" y="1"/>
                    </a:lnTo>
                    <a:lnTo>
                      <a:pt x="60" y="1"/>
                    </a:lnTo>
                    <a:lnTo>
                      <a:pt x="65" y="0"/>
                    </a:lnTo>
                    <a:lnTo>
                      <a:pt x="69" y="1"/>
                    </a:lnTo>
                    <a:lnTo>
                      <a:pt x="74"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07" name="Google Shape;3207;p61"/>
              <p:cNvSpPr/>
              <p:nvPr/>
            </p:nvSpPr>
            <p:spPr>
              <a:xfrm>
                <a:off x="3790" y="2679"/>
                <a:ext cx="176" cy="285"/>
              </a:xfrm>
              <a:custGeom>
                <a:avLst/>
                <a:gdLst/>
                <a:ahLst/>
                <a:cxnLst/>
                <a:rect l="l" t="t" r="r" b="b"/>
                <a:pathLst>
                  <a:path w="176" h="274" extrusionOk="0">
                    <a:moveTo>
                      <a:pt x="171" y="32"/>
                    </a:moveTo>
                    <a:lnTo>
                      <a:pt x="173" y="53"/>
                    </a:lnTo>
                    <a:lnTo>
                      <a:pt x="173" y="73"/>
                    </a:lnTo>
                    <a:lnTo>
                      <a:pt x="173" y="93"/>
                    </a:lnTo>
                    <a:lnTo>
                      <a:pt x="176" y="114"/>
                    </a:lnTo>
                    <a:lnTo>
                      <a:pt x="175" y="115"/>
                    </a:lnTo>
                    <a:lnTo>
                      <a:pt x="173" y="115"/>
                    </a:lnTo>
                    <a:lnTo>
                      <a:pt x="171" y="115"/>
                    </a:lnTo>
                    <a:lnTo>
                      <a:pt x="170" y="115"/>
                    </a:lnTo>
                    <a:lnTo>
                      <a:pt x="166" y="109"/>
                    </a:lnTo>
                    <a:lnTo>
                      <a:pt x="166" y="102"/>
                    </a:lnTo>
                    <a:lnTo>
                      <a:pt x="165" y="93"/>
                    </a:lnTo>
                    <a:lnTo>
                      <a:pt x="165" y="86"/>
                    </a:lnTo>
                    <a:lnTo>
                      <a:pt x="164" y="75"/>
                    </a:lnTo>
                    <a:lnTo>
                      <a:pt x="160" y="65"/>
                    </a:lnTo>
                    <a:lnTo>
                      <a:pt x="158" y="54"/>
                    </a:lnTo>
                    <a:lnTo>
                      <a:pt x="158" y="43"/>
                    </a:lnTo>
                    <a:lnTo>
                      <a:pt x="151" y="37"/>
                    </a:lnTo>
                    <a:lnTo>
                      <a:pt x="142" y="38"/>
                    </a:lnTo>
                    <a:lnTo>
                      <a:pt x="134" y="43"/>
                    </a:lnTo>
                    <a:lnTo>
                      <a:pt x="127" y="48"/>
                    </a:lnTo>
                    <a:lnTo>
                      <a:pt x="120" y="50"/>
                    </a:lnTo>
                    <a:lnTo>
                      <a:pt x="113" y="53"/>
                    </a:lnTo>
                    <a:lnTo>
                      <a:pt x="105" y="56"/>
                    </a:lnTo>
                    <a:lnTo>
                      <a:pt x="98" y="60"/>
                    </a:lnTo>
                    <a:lnTo>
                      <a:pt x="91" y="63"/>
                    </a:lnTo>
                    <a:lnTo>
                      <a:pt x="84" y="68"/>
                    </a:lnTo>
                    <a:lnTo>
                      <a:pt x="77" y="72"/>
                    </a:lnTo>
                    <a:lnTo>
                      <a:pt x="70" y="75"/>
                    </a:lnTo>
                    <a:lnTo>
                      <a:pt x="64" y="78"/>
                    </a:lnTo>
                    <a:lnTo>
                      <a:pt x="59" y="80"/>
                    </a:lnTo>
                    <a:lnTo>
                      <a:pt x="53" y="81"/>
                    </a:lnTo>
                    <a:lnTo>
                      <a:pt x="47" y="84"/>
                    </a:lnTo>
                    <a:lnTo>
                      <a:pt x="41" y="86"/>
                    </a:lnTo>
                    <a:lnTo>
                      <a:pt x="35" y="87"/>
                    </a:lnTo>
                    <a:lnTo>
                      <a:pt x="29" y="90"/>
                    </a:lnTo>
                    <a:lnTo>
                      <a:pt x="23" y="92"/>
                    </a:lnTo>
                    <a:lnTo>
                      <a:pt x="23" y="129"/>
                    </a:lnTo>
                    <a:lnTo>
                      <a:pt x="27" y="165"/>
                    </a:lnTo>
                    <a:lnTo>
                      <a:pt x="29" y="201"/>
                    </a:lnTo>
                    <a:lnTo>
                      <a:pt x="33" y="237"/>
                    </a:lnTo>
                    <a:lnTo>
                      <a:pt x="33" y="240"/>
                    </a:lnTo>
                    <a:lnTo>
                      <a:pt x="35" y="244"/>
                    </a:lnTo>
                    <a:lnTo>
                      <a:pt x="37" y="245"/>
                    </a:lnTo>
                    <a:lnTo>
                      <a:pt x="41" y="247"/>
                    </a:lnTo>
                    <a:lnTo>
                      <a:pt x="54" y="246"/>
                    </a:lnTo>
                    <a:lnTo>
                      <a:pt x="67" y="244"/>
                    </a:lnTo>
                    <a:lnTo>
                      <a:pt x="79" y="239"/>
                    </a:lnTo>
                    <a:lnTo>
                      <a:pt x="90" y="233"/>
                    </a:lnTo>
                    <a:lnTo>
                      <a:pt x="101" y="226"/>
                    </a:lnTo>
                    <a:lnTo>
                      <a:pt x="111" y="218"/>
                    </a:lnTo>
                    <a:lnTo>
                      <a:pt x="121" y="210"/>
                    </a:lnTo>
                    <a:lnTo>
                      <a:pt x="132" y="202"/>
                    </a:lnTo>
                    <a:lnTo>
                      <a:pt x="136" y="198"/>
                    </a:lnTo>
                    <a:lnTo>
                      <a:pt x="141" y="196"/>
                    </a:lnTo>
                    <a:lnTo>
                      <a:pt x="147" y="194"/>
                    </a:lnTo>
                    <a:lnTo>
                      <a:pt x="153" y="194"/>
                    </a:lnTo>
                    <a:lnTo>
                      <a:pt x="150" y="200"/>
                    </a:lnTo>
                    <a:lnTo>
                      <a:pt x="144" y="204"/>
                    </a:lnTo>
                    <a:lnTo>
                      <a:pt x="139" y="209"/>
                    </a:lnTo>
                    <a:lnTo>
                      <a:pt x="134" y="215"/>
                    </a:lnTo>
                    <a:lnTo>
                      <a:pt x="125" y="224"/>
                    </a:lnTo>
                    <a:lnTo>
                      <a:pt x="116" y="233"/>
                    </a:lnTo>
                    <a:lnTo>
                      <a:pt x="107" y="243"/>
                    </a:lnTo>
                    <a:lnTo>
                      <a:pt x="97" y="251"/>
                    </a:lnTo>
                    <a:lnTo>
                      <a:pt x="87" y="259"/>
                    </a:lnTo>
                    <a:lnTo>
                      <a:pt x="77" y="265"/>
                    </a:lnTo>
                    <a:lnTo>
                      <a:pt x="66" y="271"/>
                    </a:lnTo>
                    <a:lnTo>
                      <a:pt x="53" y="274"/>
                    </a:lnTo>
                    <a:lnTo>
                      <a:pt x="42" y="273"/>
                    </a:lnTo>
                    <a:lnTo>
                      <a:pt x="33" y="269"/>
                    </a:lnTo>
                    <a:lnTo>
                      <a:pt x="24" y="263"/>
                    </a:lnTo>
                    <a:lnTo>
                      <a:pt x="18" y="256"/>
                    </a:lnTo>
                    <a:lnTo>
                      <a:pt x="16" y="234"/>
                    </a:lnTo>
                    <a:lnTo>
                      <a:pt x="13" y="214"/>
                    </a:lnTo>
                    <a:lnTo>
                      <a:pt x="10" y="194"/>
                    </a:lnTo>
                    <a:lnTo>
                      <a:pt x="7" y="173"/>
                    </a:lnTo>
                    <a:lnTo>
                      <a:pt x="4" y="147"/>
                    </a:lnTo>
                    <a:lnTo>
                      <a:pt x="1" y="120"/>
                    </a:lnTo>
                    <a:lnTo>
                      <a:pt x="0" y="92"/>
                    </a:lnTo>
                    <a:lnTo>
                      <a:pt x="1" y="65"/>
                    </a:lnTo>
                    <a:lnTo>
                      <a:pt x="5" y="60"/>
                    </a:lnTo>
                    <a:lnTo>
                      <a:pt x="9" y="57"/>
                    </a:lnTo>
                    <a:lnTo>
                      <a:pt x="13" y="55"/>
                    </a:lnTo>
                    <a:lnTo>
                      <a:pt x="16" y="50"/>
                    </a:lnTo>
                    <a:lnTo>
                      <a:pt x="19" y="50"/>
                    </a:lnTo>
                    <a:lnTo>
                      <a:pt x="21" y="53"/>
                    </a:lnTo>
                    <a:lnTo>
                      <a:pt x="22" y="55"/>
                    </a:lnTo>
                    <a:lnTo>
                      <a:pt x="23" y="57"/>
                    </a:lnTo>
                    <a:lnTo>
                      <a:pt x="28" y="62"/>
                    </a:lnTo>
                    <a:lnTo>
                      <a:pt x="34" y="63"/>
                    </a:lnTo>
                    <a:lnTo>
                      <a:pt x="41" y="63"/>
                    </a:lnTo>
                    <a:lnTo>
                      <a:pt x="48" y="63"/>
                    </a:lnTo>
                    <a:lnTo>
                      <a:pt x="55" y="62"/>
                    </a:lnTo>
                    <a:lnTo>
                      <a:pt x="62" y="59"/>
                    </a:lnTo>
                    <a:lnTo>
                      <a:pt x="70" y="56"/>
                    </a:lnTo>
                    <a:lnTo>
                      <a:pt x="76" y="53"/>
                    </a:lnTo>
                    <a:lnTo>
                      <a:pt x="83" y="49"/>
                    </a:lnTo>
                    <a:lnTo>
                      <a:pt x="89" y="46"/>
                    </a:lnTo>
                    <a:lnTo>
                      <a:pt x="95" y="42"/>
                    </a:lnTo>
                    <a:lnTo>
                      <a:pt x="102" y="40"/>
                    </a:lnTo>
                    <a:lnTo>
                      <a:pt x="127" y="24"/>
                    </a:lnTo>
                    <a:lnTo>
                      <a:pt x="132" y="19"/>
                    </a:lnTo>
                    <a:lnTo>
                      <a:pt x="136" y="14"/>
                    </a:lnTo>
                    <a:lnTo>
                      <a:pt x="141" y="10"/>
                    </a:lnTo>
                    <a:lnTo>
                      <a:pt x="145" y="5"/>
                    </a:lnTo>
                    <a:lnTo>
                      <a:pt x="148" y="3"/>
                    </a:lnTo>
                    <a:lnTo>
                      <a:pt x="153" y="1"/>
                    </a:lnTo>
                    <a:lnTo>
                      <a:pt x="157" y="0"/>
                    </a:lnTo>
                    <a:lnTo>
                      <a:pt x="162" y="0"/>
                    </a:lnTo>
                    <a:lnTo>
                      <a:pt x="166" y="6"/>
                    </a:lnTo>
                    <a:lnTo>
                      <a:pt x="170" y="14"/>
                    </a:lnTo>
                    <a:lnTo>
                      <a:pt x="170" y="23"/>
                    </a:lnTo>
                    <a:lnTo>
                      <a:pt x="171" y="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08" name="Google Shape;3208;p61"/>
              <p:cNvSpPr/>
              <p:nvPr/>
            </p:nvSpPr>
            <p:spPr>
              <a:xfrm>
                <a:off x="3919" y="2740"/>
                <a:ext cx="656" cy="404"/>
              </a:xfrm>
              <a:custGeom>
                <a:avLst/>
                <a:gdLst/>
                <a:ahLst/>
                <a:cxnLst/>
                <a:rect l="l" t="t" r="r" b="b"/>
                <a:pathLst>
                  <a:path w="656" h="388" extrusionOk="0">
                    <a:moveTo>
                      <a:pt x="185" y="2"/>
                    </a:moveTo>
                    <a:lnTo>
                      <a:pt x="185" y="4"/>
                    </a:lnTo>
                    <a:lnTo>
                      <a:pt x="185" y="7"/>
                    </a:lnTo>
                    <a:lnTo>
                      <a:pt x="185" y="9"/>
                    </a:lnTo>
                    <a:lnTo>
                      <a:pt x="183" y="12"/>
                    </a:lnTo>
                    <a:lnTo>
                      <a:pt x="183" y="43"/>
                    </a:lnTo>
                    <a:lnTo>
                      <a:pt x="183" y="73"/>
                    </a:lnTo>
                    <a:lnTo>
                      <a:pt x="185" y="101"/>
                    </a:lnTo>
                    <a:lnTo>
                      <a:pt x="189" y="131"/>
                    </a:lnTo>
                    <a:lnTo>
                      <a:pt x="191" y="156"/>
                    </a:lnTo>
                    <a:lnTo>
                      <a:pt x="196" y="180"/>
                    </a:lnTo>
                    <a:lnTo>
                      <a:pt x="203" y="203"/>
                    </a:lnTo>
                    <a:lnTo>
                      <a:pt x="211" y="227"/>
                    </a:lnTo>
                    <a:lnTo>
                      <a:pt x="214" y="237"/>
                    </a:lnTo>
                    <a:lnTo>
                      <a:pt x="219" y="248"/>
                    </a:lnTo>
                    <a:lnTo>
                      <a:pt x="223" y="258"/>
                    </a:lnTo>
                    <a:lnTo>
                      <a:pt x="228" y="268"/>
                    </a:lnTo>
                    <a:lnTo>
                      <a:pt x="233" y="279"/>
                    </a:lnTo>
                    <a:lnTo>
                      <a:pt x="238" y="289"/>
                    </a:lnTo>
                    <a:lnTo>
                      <a:pt x="243" y="300"/>
                    </a:lnTo>
                    <a:lnTo>
                      <a:pt x="246" y="310"/>
                    </a:lnTo>
                    <a:lnTo>
                      <a:pt x="255" y="321"/>
                    </a:lnTo>
                    <a:lnTo>
                      <a:pt x="262" y="332"/>
                    </a:lnTo>
                    <a:lnTo>
                      <a:pt x="269" y="341"/>
                    </a:lnTo>
                    <a:lnTo>
                      <a:pt x="279" y="350"/>
                    </a:lnTo>
                    <a:lnTo>
                      <a:pt x="307" y="356"/>
                    </a:lnTo>
                    <a:lnTo>
                      <a:pt x="311" y="357"/>
                    </a:lnTo>
                    <a:lnTo>
                      <a:pt x="314" y="357"/>
                    </a:lnTo>
                    <a:lnTo>
                      <a:pt x="317" y="358"/>
                    </a:lnTo>
                    <a:lnTo>
                      <a:pt x="320" y="358"/>
                    </a:lnTo>
                    <a:lnTo>
                      <a:pt x="326" y="359"/>
                    </a:lnTo>
                    <a:lnTo>
                      <a:pt x="332" y="359"/>
                    </a:lnTo>
                    <a:lnTo>
                      <a:pt x="337" y="360"/>
                    </a:lnTo>
                    <a:lnTo>
                      <a:pt x="343" y="360"/>
                    </a:lnTo>
                    <a:lnTo>
                      <a:pt x="348" y="360"/>
                    </a:lnTo>
                    <a:lnTo>
                      <a:pt x="354" y="360"/>
                    </a:lnTo>
                    <a:lnTo>
                      <a:pt x="359" y="360"/>
                    </a:lnTo>
                    <a:lnTo>
                      <a:pt x="365" y="360"/>
                    </a:lnTo>
                    <a:lnTo>
                      <a:pt x="380" y="360"/>
                    </a:lnTo>
                    <a:lnTo>
                      <a:pt x="396" y="362"/>
                    </a:lnTo>
                    <a:lnTo>
                      <a:pt x="411" y="363"/>
                    </a:lnTo>
                    <a:lnTo>
                      <a:pt x="426" y="363"/>
                    </a:lnTo>
                    <a:lnTo>
                      <a:pt x="441" y="363"/>
                    </a:lnTo>
                    <a:lnTo>
                      <a:pt x="455" y="362"/>
                    </a:lnTo>
                    <a:lnTo>
                      <a:pt x="471" y="359"/>
                    </a:lnTo>
                    <a:lnTo>
                      <a:pt x="485" y="357"/>
                    </a:lnTo>
                    <a:lnTo>
                      <a:pt x="491" y="357"/>
                    </a:lnTo>
                    <a:lnTo>
                      <a:pt x="497" y="356"/>
                    </a:lnTo>
                    <a:lnTo>
                      <a:pt x="503" y="353"/>
                    </a:lnTo>
                    <a:lnTo>
                      <a:pt x="508" y="351"/>
                    </a:lnTo>
                    <a:lnTo>
                      <a:pt x="513" y="349"/>
                    </a:lnTo>
                    <a:lnTo>
                      <a:pt x="518" y="345"/>
                    </a:lnTo>
                    <a:lnTo>
                      <a:pt x="521" y="341"/>
                    </a:lnTo>
                    <a:lnTo>
                      <a:pt x="525" y="337"/>
                    </a:lnTo>
                    <a:lnTo>
                      <a:pt x="528" y="323"/>
                    </a:lnTo>
                    <a:lnTo>
                      <a:pt x="531" y="310"/>
                    </a:lnTo>
                    <a:lnTo>
                      <a:pt x="528" y="296"/>
                    </a:lnTo>
                    <a:lnTo>
                      <a:pt x="521" y="284"/>
                    </a:lnTo>
                    <a:lnTo>
                      <a:pt x="520" y="283"/>
                    </a:lnTo>
                    <a:lnTo>
                      <a:pt x="519" y="282"/>
                    </a:lnTo>
                    <a:lnTo>
                      <a:pt x="518" y="279"/>
                    </a:lnTo>
                    <a:lnTo>
                      <a:pt x="518" y="277"/>
                    </a:lnTo>
                    <a:lnTo>
                      <a:pt x="520" y="274"/>
                    </a:lnTo>
                    <a:lnTo>
                      <a:pt x="522" y="272"/>
                    </a:lnTo>
                    <a:lnTo>
                      <a:pt x="525" y="272"/>
                    </a:lnTo>
                    <a:lnTo>
                      <a:pt x="527" y="272"/>
                    </a:lnTo>
                    <a:lnTo>
                      <a:pt x="527" y="273"/>
                    </a:lnTo>
                    <a:lnTo>
                      <a:pt x="528" y="273"/>
                    </a:lnTo>
                    <a:lnTo>
                      <a:pt x="531" y="272"/>
                    </a:lnTo>
                    <a:lnTo>
                      <a:pt x="532" y="268"/>
                    </a:lnTo>
                    <a:lnTo>
                      <a:pt x="533" y="266"/>
                    </a:lnTo>
                    <a:lnTo>
                      <a:pt x="535" y="263"/>
                    </a:lnTo>
                    <a:lnTo>
                      <a:pt x="543" y="255"/>
                    </a:lnTo>
                    <a:lnTo>
                      <a:pt x="551" y="251"/>
                    </a:lnTo>
                    <a:lnTo>
                      <a:pt x="561" y="247"/>
                    </a:lnTo>
                    <a:lnTo>
                      <a:pt x="570" y="248"/>
                    </a:lnTo>
                    <a:lnTo>
                      <a:pt x="575" y="249"/>
                    </a:lnTo>
                    <a:lnTo>
                      <a:pt x="580" y="252"/>
                    </a:lnTo>
                    <a:lnTo>
                      <a:pt x="584" y="254"/>
                    </a:lnTo>
                    <a:lnTo>
                      <a:pt x="589" y="258"/>
                    </a:lnTo>
                    <a:lnTo>
                      <a:pt x="594" y="261"/>
                    </a:lnTo>
                    <a:lnTo>
                      <a:pt x="598" y="265"/>
                    </a:lnTo>
                    <a:lnTo>
                      <a:pt x="602" y="268"/>
                    </a:lnTo>
                    <a:lnTo>
                      <a:pt x="606" y="271"/>
                    </a:lnTo>
                    <a:lnTo>
                      <a:pt x="607" y="273"/>
                    </a:lnTo>
                    <a:lnTo>
                      <a:pt x="607" y="276"/>
                    </a:lnTo>
                    <a:lnTo>
                      <a:pt x="607" y="278"/>
                    </a:lnTo>
                    <a:lnTo>
                      <a:pt x="607" y="280"/>
                    </a:lnTo>
                    <a:lnTo>
                      <a:pt x="601" y="283"/>
                    </a:lnTo>
                    <a:lnTo>
                      <a:pt x="610" y="290"/>
                    </a:lnTo>
                    <a:lnTo>
                      <a:pt x="618" y="296"/>
                    </a:lnTo>
                    <a:lnTo>
                      <a:pt x="626" y="302"/>
                    </a:lnTo>
                    <a:lnTo>
                      <a:pt x="633" y="310"/>
                    </a:lnTo>
                    <a:lnTo>
                      <a:pt x="638" y="321"/>
                    </a:lnTo>
                    <a:lnTo>
                      <a:pt x="644" y="329"/>
                    </a:lnTo>
                    <a:lnTo>
                      <a:pt x="650" y="338"/>
                    </a:lnTo>
                    <a:lnTo>
                      <a:pt x="655" y="347"/>
                    </a:lnTo>
                    <a:lnTo>
                      <a:pt x="656" y="353"/>
                    </a:lnTo>
                    <a:lnTo>
                      <a:pt x="656" y="360"/>
                    </a:lnTo>
                    <a:lnTo>
                      <a:pt x="653" y="366"/>
                    </a:lnTo>
                    <a:lnTo>
                      <a:pt x="650" y="372"/>
                    </a:lnTo>
                    <a:lnTo>
                      <a:pt x="648" y="375"/>
                    </a:lnTo>
                    <a:lnTo>
                      <a:pt x="645" y="375"/>
                    </a:lnTo>
                    <a:lnTo>
                      <a:pt x="642" y="375"/>
                    </a:lnTo>
                    <a:lnTo>
                      <a:pt x="639" y="375"/>
                    </a:lnTo>
                    <a:lnTo>
                      <a:pt x="636" y="374"/>
                    </a:lnTo>
                    <a:lnTo>
                      <a:pt x="633" y="371"/>
                    </a:lnTo>
                    <a:lnTo>
                      <a:pt x="632" y="369"/>
                    </a:lnTo>
                    <a:lnTo>
                      <a:pt x="629" y="368"/>
                    </a:lnTo>
                    <a:lnTo>
                      <a:pt x="620" y="366"/>
                    </a:lnTo>
                    <a:lnTo>
                      <a:pt x="612" y="365"/>
                    </a:lnTo>
                    <a:lnTo>
                      <a:pt x="602" y="365"/>
                    </a:lnTo>
                    <a:lnTo>
                      <a:pt x="594" y="364"/>
                    </a:lnTo>
                    <a:lnTo>
                      <a:pt x="586" y="364"/>
                    </a:lnTo>
                    <a:lnTo>
                      <a:pt x="576" y="364"/>
                    </a:lnTo>
                    <a:lnTo>
                      <a:pt x="568" y="363"/>
                    </a:lnTo>
                    <a:lnTo>
                      <a:pt x="559" y="362"/>
                    </a:lnTo>
                    <a:lnTo>
                      <a:pt x="558" y="358"/>
                    </a:lnTo>
                    <a:lnTo>
                      <a:pt x="558" y="356"/>
                    </a:lnTo>
                    <a:lnTo>
                      <a:pt x="559" y="352"/>
                    </a:lnTo>
                    <a:lnTo>
                      <a:pt x="561" y="350"/>
                    </a:lnTo>
                    <a:lnTo>
                      <a:pt x="569" y="347"/>
                    </a:lnTo>
                    <a:lnTo>
                      <a:pt x="576" y="347"/>
                    </a:lnTo>
                    <a:lnTo>
                      <a:pt x="583" y="349"/>
                    </a:lnTo>
                    <a:lnTo>
                      <a:pt x="592" y="349"/>
                    </a:lnTo>
                    <a:lnTo>
                      <a:pt x="600" y="347"/>
                    </a:lnTo>
                    <a:lnTo>
                      <a:pt x="608" y="349"/>
                    </a:lnTo>
                    <a:lnTo>
                      <a:pt x="614" y="349"/>
                    </a:lnTo>
                    <a:lnTo>
                      <a:pt x="620" y="343"/>
                    </a:lnTo>
                    <a:lnTo>
                      <a:pt x="620" y="337"/>
                    </a:lnTo>
                    <a:lnTo>
                      <a:pt x="620" y="331"/>
                    </a:lnTo>
                    <a:lnTo>
                      <a:pt x="619" y="323"/>
                    </a:lnTo>
                    <a:lnTo>
                      <a:pt x="614" y="319"/>
                    </a:lnTo>
                    <a:lnTo>
                      <a:pt x="610" y="316"/>
                    </a:lnTo>
                    <a:lnTo>
                      <a:pt x="605" y="313"/>
                    </a:lnTo>
                    <a:lnTo>
                      <a:pt x="601" y="308"/>
                    </a:lnTo>
                    <a:lnTo>
                      <a:pt x="599" y="303"/>
                    </a:lnTo>
                    <a:lnTo>
                      <a:pt x="593" y="302"/>
                    </a:lnTo>
                    <a:lnTo>
                      <a:pt x="587" y="301"/>
                    </a:lnTo>
                    <a:lnTo>
                      <a:pt x="581" y="300"/>
                    </a:lnTo>
                    <a:lnTo>
                      <a:pt x="575" y="298"/>
                    </a:lnTo>
                    <a:lnTo>
                      <a:pt x="569" y="297"/>
                    </a:lnTo>
                    <a:lnTo>
                      <a:pt x="562" y="297"/>
                    </a:lnTo>
                    <a:lnTo>
                      <a:pt x="556" y="298"/>
                    </a:lnTo>
                    <a:lnTo>
                      <a:pt x="550" y="300"/>
                    </a:lnTo>
                    <a:lnTo>
                      <a:pt x="550" y="303"/>
                    </a:lnTo>
                    <a:lnTo>
                      <a:pt x="551" y="307"/>
                    </a:lnTo>
                    <a:lnTo>
                      <a:pt x="552" y="310"/>
                    </a:lnTo>
                    <a:lnTo>
                      <a:pt x="553" y="314"/>
                    </a:lnTo>
                    <a:lnTo>
                      <a:pt x="553" y="327"/>
                    </a:lnTo>
                    <a:lnTo>
                      <a:pt x="551" y="340"/>
                    </a:lnTo>
                    <a:lnTo>
                      <a:pt x="545" y="351"/>
                    </a:lnTo>
                    <a:lnTo>
                      <a:pt x="534" y="359"/>
                    </a:lnTo>
                    <a:lnTo>
                      <a:pt x="528" y="363"/>
                    </a:lnTo>
                    <a:lnTo>
                      <a:pt x="522" y="365"/>
                    </a:lnTo>
                    <a:lnTo>
                      <a:pt x="516" y="368"/>
                    </a:lnTo>
                    <a:lnTo>
                      <a:pt x="509" y="369"/>
                    </a:lnTo>
                    <a:lnTo>
                      <a:pt x="503" y="370"/>
                    </a:lnTo>
                    <a:lnTo>
                      <a:pt x="496" y="372"/>
                    </a:lnTo>
                    <a:lnTo>
                      <a:pt x="490" y="374"/>
                    </a:lnTo>
                    <a:lnTo>
                      <a:pt x="484" y="376"/>
                    </a:lnTo>
                    <a:lnTo>
                      <a:pt x="477" y="376"/>
                    </a:lnTo>
                    <a:lnTo>
                      <a:pt x="470" y="376"/>
                    </a:lnTo>
                    <a:lnTo>
                      <a:pt x="464" y="377"/>
                    </a:lnTo>
                    <a:lnTo>
                      <a:pt x="457" y="378"/>
                    </a:lnTo>
                    <a:lnTo>
                      <a:pt x="451" y="380"/>
                    </a:lnTo>
                    <a:lnTo>
                      <a:pt x="444" y="381"/>
                    </a:lnTo>
                    <a:lnTo>
                      <a:pt x="436" y="381"/>
                    </a:lnTo>
                    <a:lnTo>
                      <a:pt x="429" y="381"/>
                    </a:lnTo>
                    <a:lnTo>
                      <a:pt x="420" y="383"/>
                    </a:lnTo>
                    <a:lnTo>
                      <a:pt x="409" y="384"/>
                    </a:lnTo>
                    <a:lnTo>
                      <a:pt x="398" y="384"/>
                    </a:lnTo>
                    <a:lnTo>
                      <a:pt x="387" y="384"/>
                    </a:lnTo>
                    <a:lnTo>
                      <a:pt x="377" y="384"/>
                    </a:lnTo>
                    <a:lnTo>
                      <a:pt x="365" y="386"/>
                    </a:lnTo>
                    <a:lnTo>
                      <a:pt x="354" y="387"/>
                    </a:lnTo>
                    <a:lnTo>
                      <a:pt x="343" y="388"/>
                    </a:lnTo>
                    <a:lnTo>
                      <a:pt x="335" y="387"/>
                    </a:lnTo>
                    <a:lnTo>
                      <a:pt x="326" y="387"/>
                    </a:lnTo>
                    <a:lnTo>
                      <a:pt x="319" y="387"/>
                    </a:lnTo>
                    <a:lnTo>
                      <a:pt x="311" y="387"/>
                    </a:lnTo>
                    <a:lnTo>
                      <a:pt x="303" y="387"/>
                    </a:lnTo>
                    <a:lnTo>
                      <a:pt x="295" y="387"/>
                    </a:lnTo>
                    <a:lnTo>
                      <a:pt x="287" y="384"/>
                    </a:lnTo>
                    <a:lnTo>
                      <a:pt x="280" y="382"/>
                    </a:lnTo>
                    <a:lnTo>
                      <a:pt x="270" y="375"/>
                    </a:lnTo>
                    <a:lnTo>
                      <a:pt x="262" y="368"/>
                    </a:lnTo>
                    <a:lnTo>
                      <a:pt x="254" y="359"/>
                    </a:lnTo>
                    <a:lnTo>
                      <a:pt x="246" y="351"/>
                    </a:lnTo>
                    <a:lnTo>
                      <a:pt x="232" y="351"/>
                    </a:lnTo>
                    <a:lnTo>
                      <a:pt x="217" y="351"/>
                    </a:lnTo>
                    <a:lnTo>
                      <a:pt x="202" y="351"/>
                    </a:lnTo>
                    <a:lnTo>
                      <a:pt x="187" y="351"/>
                    </a:lnTo>
                    <a:lnTo>
                      <a:pt x="171" y="352"/>
                    </a:lnTo>
                    <a:lnTo>
                      <a:pt x="157" y="352"/>
                    </a:lnTo>
                    <a:lnTo>
                      <a:pt x="141" y="353"/>
                    </a:lnTo>
                    <a:lnTo>
                      <a:pt x="127" y="353"/>
                    </a:lnTo>
                    <a:lnTo>
                      <a:pt x="111" y="354"/>
                    </a:lnTo>
                    <a:lnTo>
                      <a:pt x="96" y="354"/>
                    </a:lnTo>
                    <a:lnTo>
                      <a:pt x="82" y="356"/>
                    </a:lnTo>
                    <a:lnTo>
                      <a:pt x="66" y="356"/>
                    </a:lnTo>
                    <a:lnTo>
                      <a:pt x="50" y="357"/>
                    </a:lnTo>
                    <a:lnTo>
                      <a:pt x="36" y="357"/>
                    </a:lnTo>
                    <a:lnTo>
                      <a:pt x="21" y="358"/>
                    </a:lnTo>
                    <a:lnTo>
                      <a:pt x="6" y="358"/>
                    </a:lnTo>
                    <a:lnTo>
                      <a:pt x="4" y="357"/>
                    </a:lnTo>
                    <a:lnTo>
                      <a:pt x="1" y="354"/>
                    </a:lnTo>
                    <a:lnTo>
                      <a:pt x="0" y="352"/>
                    </a:lnTo>
                    <a:lnTo>
                      <a:pt x="1" y="350"/>
                    </a:lnTo>
                    <a:lnTo>
                      <a:pt x="9" y="345"/>
                    </a:lnTo>
                    <a:lnTo>
                      <a:pt x="16" y="343"/>
                    </a:lnTo>
                    <a:lnTo>
                      <a:pt x="25" y="340"/>
                    </a:lnTo>
                    <a:lnTo>
                      <a:pt x="34" y="339"/>
                    </a:lnTo>
                    <a:lnTo>
                      <a:pt x="41" y="338"/>
                    </a:lnTo>
                    <a:lnTo>
                      <a:pt x="49" y="337"/>
                    </a:lnTo>
                    <a:lnTo>
                      <a:pt x="56" y="335"/>
                    </a:lnTo>
                    <a:lnTo>
                      <a:pt x="65" y="335"/>
                    </a:lnTo>
                    <a:lnTo>
                      <a:pt x="73" y="334"/>
                    </a:lnTo>
                    <a:lnTo>
                      <a:pt x="82" y="334"/>
                    </a:lnTo>
                    <a:lnTo>
                      <a:pt x="89" y="334"/>
                    </a:lnTo>
                    <a:lnTo>
                      <a:pt x="97" y="335"/>
                    </a:lnTo>
                    <a:lnTo>
                      <a:pt x="114" y="335"/>
                    </a:lnTo>
                    <a:lnTo>
                      <a:pt x="129" y="335"/>
                    </a:lnTo>
                    <a:lnTo>
                      <a:pt x="146" y="335"/>
                    </a:lnTo>
                    <a:lnTo>
                      <a:pt x="162" y="334"/>
                    </a:lnTo>
                    <a:lnTo>
                      <a:pt x="178" y="334"/>
                    </a:lnTo>
                    <a:lnTo>
                      <a:pt x="194" y="334"/>
                    </a:lnTo>
                    <a:lnTo>
                      <a:pt x="211" y="333"/>
                    </a:lnTo>
                    <a:lnTo>
                      <a:pt x="227" y="331"/>
                    </a:lnTo>
                    <a:lnTo>
                      <a:pt x="226" y="326"/>
                    </a:lnTo>
                    <a:lnTo>
                      <a:pt x="225" y="320"/>
                    </a:lnTo>
                    <a:lnTo>
                      <a:pt x="221" y="315"/>
                    </a:lnTo>
                    <a:lnTo>
                      <a:pt x="218" y="310"/>
                    </a:lnTo>
                    <a:lnTo>
                      <a:pt x="206" y="284"/>
                    </a:lnTo>
                    <a:lnTo>
                      <a:pt x="195" y="257"/>
                    </a:lnTo>
                    <a:lnTo>
                      <a:pt x="185" y="228"/>
                    </a:lnTo>
                    <a:lnTo>
                      <a:pt x="177" y="199"/>
                    </a:lnTo>
                    <a:lnTo>
                      <a:pt x="170" y="171"/>
                    </a:lnTo>
                    <a:lnTo>
                      <a:pt x="166" y="141"/>
                    </a:lnTo>
                    <a:lnTo>
                      <a:pt x="164" y="111"/>
                    </a:lnTo>
                    <a:lnTo>
                      <a:pt x="164" y="80"/>
                    </a:lnTo>
                    <a:lnTo>
                      <a:pt x="168" y="63"/>
                    </a:lnTo>
                    <a:lnTo>
                      <a:pt x="170" y="46"/>
                    </a:lnTo>
                    <a:lnTo>
                      <a:pt x="170" y="30"/>
                    </a:lnTo>
                    <a:lnTo>
                      <a:pt x="171" y="13"/>
                    </a:lnTo>
                    <a:lnTo>
                      <a:pt x="172" y="8"/>
                    </a:lnTo>
                    <a:lnTo>
                      <a:pt x="175" y="4"/>
                    </a:lnTo>
                    <a:lnTo>
                      <a:pt x="178" y="1"/>
                    </a:lnTo>
                    <a:lnTo>
                      <a:pt x="182" y="0"/>
                    </a:lnTo>
                    <a:lnTo>
                      <a:pt x="183" y="0"/>
                    </a:lnTo>
                    <a:lnTo>
                      <a:pt x="184" y="1"/>
                    </a:lnTo>
                    <a:lnTo>
                      <a:pt x="185" y="1"/>
                    </a:lnTo>
                    <a:lnTo>
                      <a:pt x="185"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09" name="Google Shape;3209;p61"/>
              <p:cNvSpPr/>
              <p:nvPr/>
            </p:nvSpPr>
            <p:spPr>
              <a:xfrm>
                <a:off x="4992" y="2740"/>
                <a:ext cx="32" cy="41"/>
              </a:xfrm>
              <a:custGeom>
                <a:avLst/>
                <a:gdLst/>
                <a:ahLst/>
                <a:cxnLst/>
                <a:rect l="l" t="t" r="r" b="b"/>
                <a:pathLst>
                  <a:path w="32" h="39" extrusionOk="0">
                    <a:moveTo>
                      <a:pt x="31" y="10"/>
                    </a:moveTo>
                    <a:lnTo>
                      <a:pt x="32" y="15"/>
                    </a:lnTo>
                    <a:lnTo>
                      <a:pt x="32" y="19"/>
                    </a:lnTo>
                    <a:lnTo>
                      <a:pt x="31" y="22"/>
                    </a:lnTo>
                    <a:lnTo>
                      <a:pt x="31" y="27"/>
                    </a:lnTo>
                    <a:lnTo>
                      <a:pt x="29" y="31"/>
                    </a:lnTo>
                    <a:lnTo>
                      <a:pt x="26" y="34"/>
                    </a:lnTo>
                    <a:lnTo>
                      <a:pt x="23" y="37"/>
                    </a:lnTo>
                    <a:lnTo>
                      <a:pt x="18" y="39"/>
                    </a:lnTo>
                    <a:lnTo>
                      <a:pt x="13" y="38"/>
                    </a:lnTo>
                    <a:lnTo>
                      <a:pt x="10" y="36"/>
                    </a:lnTo>
                    <a:lnTo>
                      <a:pt x="6" y="33"/>
                    </a:lnTo>
                    <a:lnTo>
                      <a:pt x="4" y="30"/>
                    </a:lnTo>
                    <a:lnTo>
                      <a:pt x="1" y="25"/>
                    </a:lnTo>
                    <a:lnTo>
                      <a:pt x="0" y="20"/>
                    </a:lnTo>
                    <a:lnTo>
                      <a:pt x="0" y="14"/>
                    </a:lnTo>
                    <a:lnTo>
                      <a:pt x="1" y="8"/>
                    </a:lnTo>
                    <a:lnTo>
                      <a:pt x="5" y="6"/>
                    </a:lnTo>
                    <a:lnTo>
                      <a:pt x="10" y="2"/>
                    </a:lnTo>
                    <a:lnTo>
                      <a:pt x="16" y="1"/>
                    </a:lnTo>
                    <a:lnTo>
                      <a:pt x="20" y="0"/>
                    </a:lnTo>
                    <a:lnTo>
                      <a:pt x="31"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10" name="Google Shape;3210;p61"/>
              <p:cNvSpPr/>
              <p:nvPr/>
            </p:nvSpPr>
            <p:spPr>
              <a:xfrm>
                <a:off x="5403" y="2827"/>
                <a:ext cx="96" cy="165"/>
              </a:xfrm>
              <a:custGeom>
                <a:avLst/>
                <a:gdLst/>
                <a:ahLst/>
                <a:cxnLst/>
                <a:rect l="l" t="t" r="r" b="b"/>
                <a:pathLst>
                  <a:path w="96" h="159" extrusionOk="0">
                    <a:moveTo>
                      <a:pt x="96" y="76"/>
                    </a:moveTo>
                    <a:lnTo>
                      <a:pt x="94" y="92"/>
                    </a:lnTo>
                    <a:lnTo>
                      <a:pt x="88" y="108"/>
                    </a:lnTo>
                    <a:lnTo>
                      <a:pt x="80" y="122"/>
                    </a:lnTo>
                    <a:lnTo>
                      <a:pt x="73" y="136"/>
                    </a:lnTo>
                    <a:lnTo>
                      <a:pt x="68" y="144"/>
                    </a:lnTo>
                    <a:lnTo>
                      <a:pt x="65" y="150"/>
                    </a:lnTo>
                    <a:lnTo>
                      <a:pt x="59" y="154"/>
                    </a:lnTo>
                    <a:lnTo>
                      <a:pt x="51" y="159"/>
                    </a:lnTo>
                    <a:lnTo>
                      <a:pt x="49" y="157"/>
                    </a:lnTo>
                    <a:lnTo>
                      <a:pt x="49" y="154"/>
                    </a:lnTo>
                    <a:lnTo>
                      <a:pt x="49" y="151"/>
                    </a:lnTo>
                    <a:lnTo>
                      <a:pt x="50" y="147"/>
                    </a:lnTo>
                    <a:lnTo>
                      <a:pt x="54" y="141"/>
                    </a:lnTo>
                    <a:lnTo>
                      <a:pt x="57" y="134"/>
                    </a:lnTo>
                    <a:lnTo>
                      <a:pt x="60" y="127"/>
                    </a:lnTo>
                    <a:lnTo>
                      <a:pt x="62" y="120"/>
                    </a:lnTo>
                    <a:lnTo>
                      <a:pt x="65" y="108"/>
                    </a:lnTo>
                    <a:lnTo>
                      <a:pt x="67" y="95"/>
                    </a:lnTo>
                    <a:lnTo>
                      <a:pt x="67" y="83"/>
                    </a:lnTo>
                    <a:lnTo>
                      <a:pt x="61" y="72"/>
                    </a:lnTo>
                    <a:lnTo>
                      <a:pt x="55" y="60"/>
                    </a:lnTo>
                    <a:lnTo>
                      <a:pt x="47" y="50"/>
                    </a:lnTo>
                    <a:lnTo>
                      <a:pt x="36" y="42"/>
                    </a:lnTo>
                    <a:lnTo>
                      <a:pt x="28" y="33"/>
                    </a:lnTo>
                    <a:lnTo>
                      <a:pt x="20" y="27"/>
                    </a:lnTo>
                    <a:lnTo>
                      <a:pt x="13" y="19"/>
                    </a:lnTo>
                    <a:lnTo>
                      <a:pt x="6" y="13"/>
                    </a:lnTo>
                    <a:lnTo>
                      <a:pt x="0" y="6"/>
                    </a:lnTo>
                    <a:lnTo>
                      <a:pt x="0" y="4"/>
                    </a:lnTo>
                    <a:lnTo>
                      <a:pt x="0" y="1"/>
                    </a:lnTo>
                    <a:lnTo>
                      <a:pt x="2" y="0"/>
                    </a:lnTo>
                    <a:lnTo>
                      <a:pt x="4" y="0"/>
                    </a:lnTo>
                    <a:lnTo>
                      <a:pt x="16" y="7"/>
                    </a:lnTo>
                    <a:lnTo>
                      <a:pt x="29" y="15"/>
                    </a:lnTo>
                    <a:lnTo>
                      <a:pt x="42" y="23"/>
                    </a:lnTo>
                    <a:lnTo>
                      <a:pt x="55" y="30"/>
                    </a:lnTo>
                    <a:lnTo>
                      <a:pt x="67" y="40"/>
                    </a:lnTo>
                    <a:lnTo>
                      <a:pt x="79" y="50"/>
                    </a:lnTo>
                    <a:lnTo>
                      <a:pt x="88" y="62"/>
                    </a:lnTo>
                    <a:lnTo>
                      <a:pt x="96" y="7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11" name="Google Shape;3211;p61"/>
              <p:cNvSpPr/>
              <p:nvPr/>
            </p:nvSpPr>
            <p:spPr>
              <a:xfrm>
                <a:off x="4920" y="2845"/>
                <a:ext cx="101" cy="153"/>
              </a:xfrm>
              <a:custGeom>
                <a:avLst/>
                <a:gdLst/>
                <a:ahLst/>
                <a:cxnLst/>
                <a:rect l="l" t="t" r="r" b="b"/>
                <a:pathLst>
                  <a:path w="101" h="147" extrusionOk="0">
                    <a:moveTo>
                      <a:pt x="59" y="6"/>
                    </a:moveTo>
                    <a:lnTo>
                      <a:pt x="58" y="11"/>
                    </a:lnTo>
                    <a:lnTo>
                      <a:pt x="55" y="15"/>
                    </a:lnTo>
                    <a:lnTo>
                      <a:pt x="53" y="18"/>
                    </a:lnTo>
                    <a:lnTo>
                      <a:pt x="51" y="22"/>
                    </a:lnTo>
                    <a:lnTo>
                      <a:pt x="43" y="35"/>
                    </a:lnTo>
                    <a:lnTo>
                      <a:pt x="36" y="49"/>
                    </a:lnTo>
                    <a:lnTo>
                      <a:pt x="31" y="65"/>
                    </a:lnTo>
                    <a:lnTo>
                      <a:pt x="29" y="80"/>
                    </a:lnTo>
                    <a:lnTo>
                      <a:pt x="36" y="87"/>
                    </a:lnTo>
                    <a:lnTo>
                      <a:pt x="45" y="95"/>
                    </a:lnTo>
                    <a:lnTo>
                      <a:pt x="53" y="101"/>
                    </a:lnTo>
                    <a:lnTo>
                      <a:pt x="61" y="105"/>
                    </a:lnTo>
                    <a:lnTo>
                      <a:pt x="66" y="109"/>
                    </a:lnTo>
                    <a:lnTo>
                      <a:pt x="71" y="114"/>
                    </a:lnTo>
                    <a:lnTo>
                      <a:pt x="77" y="117"/>
                    </a:lnTo>
                    <a:lnTo>
                      <a:pt x="82" y="122"/>
                    </a:lnTo>
                    <a:lnTo>
                      <a:pt x="86" y="126"/>
                    </a:lnTo>
                    <a:lnTo>
                      <a:pt x="91" y="130"/>
                    </a:lnTo>
                    <a:lnTo>
                      <a:pt x="96" y="135"/>
                    </a:lnTo>
                    <a:lnTo>
                      <a:pt x="101" y="140"/>
                    </a:lnTo>
                    <a:lnTo>
                      <a:pt x="101" y="142"/>
                    </a:lnTo>
                    <a:lnTo>
                      <a:pt x="98" y="144"/>
                    </a:lnTo>
                    <a:lnTo>
                      <a:pt x="97" y="146"/>
                    </a:lnTo>
                    <a:lnTo>
                      <a:pt x="96" y="147"/>
                    </a:lnTo>
                    <a:lnTo>
                      <a:pt x="91" y="147"/>
                    </a:lnTo>
                    <a:lnTo>
                      <a:pt x="89" y="146"/>
                    </a:lnTo>
                    <a:lnTo>
                      <a:pt x="86" y="144"/>
                    </a:lnTo>
                    <a:lnTo>
                      <a:pt x="84" y="142"/>
                    </a:lnTo>
                    <a:lnTo>
                      <a:pt x="82" y="141"/>
                    </a:lnTo>
                    <a:lnTo>
                      <a:pt x="73" y="138"/>
                    </a:lnTo>
                    <a:lnTo>
                      <a:pt x="66" y="134"/>
                    </a:lnTo>
                    <a:lnTo>
                      <a:pt x="59" y="130"/>
                    </a:lnTo>
                    <a:lnTo>
                      <a:pt x="52" y="126"/>
                    </a:lnTo>
                    <a:lnTo>
                      <a:pt x="45" y="122"/>
                    </a:lnTo>
                    <a:lnTo>
                      <a:pt x="39" y="117"/>
                    </a:lnTo>
                    <a:lnTo>
                      <a:pt x="31" y="114"/>
                    </a:lnTo>
                    <a:lnTo>
                      <a:pt x="24" y="110"/>
                    </a:lnTo>
                    <a:lnTo>
                      <a:pt x="15" y="104"/>
                    </a:lnTo>
                    <a:lnTo>
                      <a:pt x="8" y="97"/>
                    </a:lnTo>
                    <a:lnTo>
                      <a:pt x="3" y="87"/>
                    </a:lnTo>
                    <a:lnTo>
                      <a:pt x="0" y="77"/>
                    </a:lnTo>
                    <a:lnTo>
                      <a:pt x="3" y="64"/>
                    </a:lnTo>
                    <a:lnTo>
                      <a:pt x="9" y="53"/>
                    </a:lnTo>
                    <a:lnTo>
                      <a:pt x="17" y="43"/>
                    </a:lnTo>
                    <a:lnTo>
                      <a:pt x="24" y="34"/>
                    </a:lnTo>
                    <a:lnTo>
                      <a:pt x="49" y="0"/>
                    </a:lnTo>
                    <a:lnTo>
                      <a:pt x="53" y="0"/>
                    </a:lnTo>
                    <a:lnTo>
                      <a:pt x="57" y="0"/>
                    </a:lnTo>
                    <a:lnTo>
                      <a:pt x="59" y="3"/>
                    </a:lnTo>
                    <a:lnTo>
                      <a:pt x="59"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12" name="Google Shape;3212;p61"/>
              <p:cNvSpPr/>
              <p:nvPr/>
            </p:nvSpPr>
            <p:spPr>
              <a:xfrm>
                <a:off x="4859" y="2870"/>
                <a:ext cx="322" cy="819"/>
              </a:xfrm>
              <a:custGeom>
                <a:avLst/>
                <a:gdLst/>
                <a:ahLst/>
                <a:cxnLst/>
                <a:rect l="l" t="t" r="r" b="b"/>
                <a:pathLst>
                  <a:path w="322" h="787" extrusionOk="0">
                    <a:moveTo>
                      <a:pt x="17" y="14"/>
                    </a:moveTo>
                    <a:lnTo>
                      <a:pt x="17" y="16"/>
                    </a:lnTo>
                    <a:lnTo>
                      <a:pt x="17" y="17"/>
                    </a:lnTo>
                    <a:lnTo>
                      <a:pt x="18" y="18"/>
                    </a:lnTo>
                    <a:lnTo>
                      <a:pt x="20" y="19"/>
                    </a:lnTo>
                    <a:lnTo>
                      <a:pt x="20" y="20"/>
                    </a:lnTo>
                    <a:lnTo>
                      <a:pt x="21" y="23"/>
                    </a:lnTo>
                    <a:lnTo>
                      <a:pt x="21" y="25"/>
                    </a:lnTo>
                    <a:lnTo>
                      <a:pt x="27" y="42"/>
                    </a:lnTo>
                    <a:lnTo>
                      <a:pt x="33" y="60"/>
                    </a:lnTo>
                    <a:lnTo>
                      <a:pt x="39" y="77"/>
                    </a:lnTo>
                    <a:lnTo>
                      <a:pt x="45" y="94"/>
                    </a:lnTo>
                    <a:lnTo>
                      <a:pt x="49" y="112"/>
                    </a:lnTo>
                    <a:lnTo>
                      <a:pt x="53" y="130"/>
                    </a:lnTo>
                    <a:lnTo>
                      <a:pt x="57" y="148"/>
                    </a:lnTo>
                    <a:lnTo>
                      <a:pt x="60" y="167"/>
                    </a:lnTo>
                    <a:lnTo>
                      <a:pt x="64" y="183"/>
                    </a:lnTo>
                    <a:lnTo>
                      <a:pt x="69" y="200"/>
                    </a:lnTo>
                    <a:lnTo>
                      <a:pt x="72" y="215"/>
                    </a:lnTo>
                    <a:lnTo>
                      <a:pt x="76" y="232"/>
                    </a:lnTo>
                    <a:lnTo>
                      <a:pt x="81" y="247"/>
                    </a:lnTo>
                    <a:lnTo>
                      <a:pt x="85" y="264"/>
                    </a:lnTo>
                    <a:lnTo>
                      <a:pt x="91" y="280"/>
                    </a:lnTo>
                    <a:lnTo>
                      <a:pt x="97" y="295"/>
                    </a:lnTo>
                    <a:lnTo>
                      <a:pt x="102" y="308"/>
                    </a:lnTo>
                    <a:lnTo>
                      <a:pt x="108" y="321"/>
                    </a:lnTo>
                    <a:lnTo>
                      <a:pt x="113" y="335"/>
                    </a:lnTo>
                    <a:lnTo>
                      <a:pt x="118" y="349"/>
                    </a:lnTo>
                    <a:lnTo>
                      <a:pt x="122" y="362"/>
                    </a:lnTo>
                    <a:lnTo>
                      <a:pt x="127" y="375"/>
                    </a:lnTo>
                    <a:lnTo>
                      <a:pt x="132" y="390"/>
                    </a:lnTo>
                    <a:lnTo>
                      <a:pt x="137" y="403"/>
                    </a:lnTo>
                    <a:lnTo>
                      <a:pt x="143" y="417"/>
                    </a:lnTo>
                    <a:lnTo>
                      <a:pt x="149" y="433"/>
                    </a:lnTo>
                    <a:lnTo>
                      <a:pt x="153" y="447"/>
                    </a:lnTo>
                    <a:lnTo>
                      <a:pt x="159" y="461"/>
                    </a:lnTo>
                    <a:lnTo>
                      <a:pt x="164" y="476"/>
                    </a:lnTo>
                    <a:lnTo>
                      <a:pt x="170" y="491"/>
                    </a:lnTo>
                    <a:lnTo>
                      <a:pt x="175" y="505"/>
                    </a:lnTo>
                    <a:lnTo>
                      <a:pt x="181" y="521"/>
                    </a:lnTo>
                    <a:lnTo>
                      <a:pt x="186" y="537"/>
                    </a:lnTo>
                    <a:lnTo>
                      <a:pt x="189" y="552"/>
                    </a:lnTo>
                    <a:lnTo>
                      <a:pt x="194" y="569"/>
                    </a:lnTo>
                    <a:lnTo>
                      <a:pt x="198" y="584"/>
                    </a:lnTo>
                    <a:lnTo>
                      <a:pt x="200" y="586"/>
                    </a:lnTo>
                    <a:lnTo>
                      <a:pt x="207" y="615"/>
                    </a:lnTo>
                    <a:lnTo>
                      <a:pt x="214" y="644"/>
                    </a:lnTo>
                    <a:lnTo>
                      <a:pt x="221" y="674"/>
                    </a:lnTo>
                    <a:lnTo>
                      <a:pt x="229" y="703"/>
                    </a:lnTo>
                    <a:lnTo>
                      <a:pt x="235" y="716"/>
                    </a:lnTo>
                    <a:lnTo>
                      <a:pt x="241" y="729"/>
                    </a:lnTo>
                    <a:lnTo>
                      <a:pt x="247" y="741"/>
                    </a:lnTo>
                    <a:lnTo>
                      <a:pt x="257" y="752"/>
                    </a:lnTo>
                    <a:lnTo>
                      <a:pt x="264" y="755"/>
                    </a:lnTo>
                    <a:lnTo>
                      <a:pt x="273" y="760"/>
                    </a:lnTo>
                    <a:lnTo>
                      <a:pt x="280" y="762"/>
                    </a:lnTo>
                    <a:lnTo>
                      <a:pt x="288" y="765"/>
                    </a:lnTo>
                    <a:lnTo>
                      <a:pt x="297" y="767"/>
                    </a:lnTo>
                    <a:lnTo>
                      <a:pt x="306" y="766"/>
                    </a:lnTo>
                    <a:lnTo>
                      <a:pt x="315" y="766"/>
                    </a:lnTo>
                    <a:lnTo>
                      <a:pt x="322" y="771"/>
                    </a:lnTo>
                    <a:lnTo>
                      <a:pt x="322" y="775"/>
                    </a:lnTo>
                    <a:lnTo>
                      <a:pt x="318" y="778"/>
                    </a:lnTo>
                    <a:lnTo>
                      <a:pt x="315" y="779"/>
                    </a:lnTo>
                    <a:lnTo>
                      <a:pt x="311" y="781"/>
                    </a:lnTo>
                    <a:lnTo>
                      <a:pt x="304" y="783"/>
                    </a:lnTo>
                    <a:lnTo>
                      <a:pt x="297" y="784"/>
                    </a:lnTo>
                    <a:lnTo>
                      <a:pt x="288" y="785"/>
                    </a:lnTo>
                    <a:lnTo>
                      <a:pt x="281" y="786"/>
                    </a:lnTo>
                    <a:lnTo>
                      <a:pt x="273" y="787"/>
                    </a:lnTo>
                    <a:lnTo>
                      <a:pt x="266" y="787"/>
                    </a:lnTo>
                    <a:lnTo>
                      <a:pt x="257" y="786"/>
                    </a:lnTo>
                    <a:lnTo>
                      <a:pt x="250" y="783"/>
                    </a:lnTo>
                    <a:lnTo>
                      <a:pt x="239" y="778"/>
                    </a:lnTo>
                    <a:lnTo>
                      <a:pt x="230" y="771"/>
                    </a:lnTo>
                    <a:lnTo>
                      <a:pt x="223" y="762"/>
                    </a:lnTo>
                    <a:lnTo>
                      <a:pt x="218" y="752"/>
                    </a:lnTo>
                    <a:lnTo>
                      <a:pt x="212" y="738"/>
                    </a:lnTo>
                    <a:lnTo>
                      <a:pt x="208" y="724"/>
                    </a:lnTo>
                    <a:lnTo>
                      <a:pt x="206" y="710"/>
                    </a:lnTo>
                    <a:lnTo>
                      <a:pt x="202" y="695"/>
                    </a:lnTo>
                    <a:lnTo>
                      <a:pt x="201" y="680"/>
                    </a:lnTo>
                    <a:lnTo>
                      <a:pt x="200" y="664"/>
                    </a:lnTo>
                    <a:lnTo>
                      <a:pt x="198" y="650"/>
                    </a:lnTo>
                    <a:lnTo>
                      <a:pt x="194" y="636"/>
                    </a:lnTo>
                    <a:lnTo>
                      <a:pt x="186" y="608"/>
                    </a:lnTo>
                    <a:lnTo>
                      <a:pt x="178" y="578"/>
                    </a:lnTo>
                    <a:lnTo>
                      <a:pt x="171" y="548"/>
                    </a:lnTo>
                    <a:lnTo>
                      <a:pt x="162" y="521"/>
                    </a:lnTo>
                    <a:lnTo>
                      <a:pt x="155" y="500"/>
                    </a:lnTo>
                    <a:lnTo>
                      <a:pt x="147" y="479"/>
                    </a:lnTo>
                    <a:lnTo>
                      <a:pt x="139" y="458"/>
                    </a:lnTo>
                    <a:lnTo>
                      <a:pt x="132" y="437"/>
                    </a:lnTo>
                    <a:lnTo>
                      <a:pt x="124" y="417"/>
                    </a:lnTo>
                    <a:lnTo>
                      <a:pt x="115" y="396"/>
                    </a:lnTo>
                    <a:lnTo>
                      <a:pt x="108" y="375"/>
                    </a:lnTo>
                    <a:lnTo>
                      <a:pt x="100" y="354"/>
                    </a:lnTo>
                    <a:lnTo>
                      <a:pt x="88" y="323"/>
                    </a:lnTo>
                    <a:lnTo>
                      <a:pt x="76" y="292"/>
                    </a:lnTo>
                    <a:lnTo>
                      <a:pt x="64" y="261"/>
                    </a:lnTo>
                    <a:lnTo>
                      <a:pt x="52" y="228"/>
                    </a:lnTo>
                    <a:lnTo>
                      <a:pt x="41" y="197"/>
                    </a:lnTo>
                    <a:lnTo>
                      <a:pt x="32" y="165"/>
                    </a:lnTo>
                    <a:lnTo>
                      <a:pt x="22" y="133"/>
                    </a:lnTo>
                    <a:lnTo>
                      <a:pt x="15" y="99"/>
                    </a:lnTo>
                    <a:lnTo>
                      <a:pt x="12" y="93"/>
                    </a:lnTo>
                    <a:lnTo>
                      <a:pt x="11" y="87"/>
                    </a:lnTo>
                    <a:lnTo>
                      <a:pt x="10" y="80"/>
                    </a:lnTo>
                    <a:lnTo>
                      <a:pt x="9" y="74"/>
                    </a:lnTo>
                    <a:lnTo>
                      <a:pt x="6" y="57"/>
                    </a:lnTo>
                    <a:lnTo>
                      <a:pt x="4" y="40"/>
                    </a:lnTo>
                    <a:lnTo>
                      <a:pt x="2" y="22"/>
                    </a:lnTo>
                    <a:lnTo>
                      <a:pt x="0" y="4"/>
                    </a:lnTo>
                    <a:lnTo>
                      <a:pt x="3" y="2"/>
                    </a:lnTo>
                    <a:lnTo>
                      <a:pt x="5" y="0"/>
                    </a:lnTo>
                    <a:lnTo>
                      <a:pt x="8" y="0"/>
                    </a:lnTo>
                    <a:lnTo>
                      <a:pt x="11" y="1"/>
                    </a:lnTo>
                    <a:lnTo>
                      <a:pt x="14" y="5"/>
                    </a:lnTo>
                    <a:lnTo>
                      <a:pt x="15" y="8"/>
                    </a:lnTo>
                    <a:lnTo>
                      <a:pt x="15" y="12"/>
                    </a:lnTo>
                    <a:lnTo>
                      <a:pt x="17"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13" name="Google Shape;3213;p61"/>
              <p:cNvSpPr/>
              <p:nvPr/>
            </p:nvSpPr>
            <p:spPr>
              <a:xfrm>
                <a:off x="4392" y="2882"/>
                <a:ext cx="49" cy="109"/>
              </a:xfrm>
              <a:custGeom>
                <a:avLst/>
                <a:gdLst/>
                <a:ahLst/>
                <a:cxnLst/>
                <a:rect l="l" t="t" r="r" b="b"/>
                <a:pathLst>
                  <a:path w="49" h="105" extrusionOk="0">
                    <a:moveTo>
                      <a:pt x="23" y="27"/>
                    </a:moveTo>
                    <a:lnTo>
                      <a:pt x="30" y="29"/>
                    </a:lnTo>
                    <a:lnTo>
                      <a:pt x="39" y="27"/>
                    </a:lnTo>
                    <a:lnTo>
                      <a:pt x="46" y="29"/>
                    </a:lnTo>
                    <a:lnTo>
                      <a:pt x="49" y="35"/>
                    </a:lnTo>
                    <a:lnTo>
                      <a:pt x="47" y="42"/>
                    </a:lnTo>
                    <a:lnTo>
                      <a:pt x="42" y="45"/>
                    </a:lnTo>
                    <a:lnTo>
                      <a:pt x="35" y="50"/>
                    </a:lnTo>
                    <a:lnTo>
                      <a:pt x="31" y="56"/>
                    </a:lnTo>
                    <a:lnTo>
                      <a:pt x="29" y="68"/>
                    </a:lnTo>
                    <a:lnTo>
                      <a:pt x="29" y="81"/>
                    </a:lnTo>
                    <a:lnTo>
                      <a:pt x="28" y="94"/>
                    </a:lnTo>
                    <a:lnTo>
                      <a:pt x="23" y="105"/>
                    </a:lnTo>
                    <a:lnTo>
                      <a:pt x="15" y="99"/>
                    </a:lnTo>
                    <a:lnTo>
                      <a:pt x="10" y="89"/>
                    </a:lnTo>
                    <a:lnTo>
                      <a:pt x="8" y="78"/>
                    </a:lnTo>
                    <a:lnTo>
                      <a:pt x="5" y="67"/>
                    </a:lnTo>
                    <a:lnTo>
                      <a:pt x="4" y="52"/>
                    </a:lnTo>
                    <a:lnTo>
                      <a:pt x="3" y="38"/>
                    </a:lnTo>
                    <a:lnTo>
                      <a:pt x="2" y="24"/>
                    </a:lnTo>
                    <a:lnTo>
                      <a:pt x="0" y="11"/>
                    </a:lnTo>
                    <a:lnTo>
                      <a:pt x="2" y="7"/>
                    </a:lnTo>
                    <a:lnTo>
                      <a:pt x="3" y="5"/>
                    </a:lnTo>
                    <a:lnTo>
                      <a:pt x="4" y="2"/>
                    </a:lnTo>
                    <a:lnTo>
                      <a:pt x="5" y="0"/>
                    </a:lnTo>
                    <a:lnTo>
                      <a:pt x="10" y="6"/>
                    </a:lnTo>
                    <a:lnTo>
                      <a:pt x="15" y="12"/>
                    </a:lnTo>
                    <a:lnTo>
                      <a:pt x="18" y="20"/>
                    </a:lnTo>
                    <a:lnTo>
                      <a:pt x="23" y="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14" name="Google Shape;3214;p61"/>
              <p:cNvSpPr/>
              <p:nvPr/>
            </p:nvSpPr>
            <p:spPr>
              <a:xfrm>
                <a:off x="3823" y="2976"/>
                <a:ext cx="49" cy="405"/>
              </a:xfrm>
              <a:custGeom>
                <a:avLst/>
                <a:gdLst/>
                <a:ahLst/>
                <a:cxnLst/>
                <a:rect l="l" t="t" r="r" b="b"/>
                <a:pathLst>
                  <a:path w="49" h="389" extrusionOk="0">
                    <a:moveTo>
                      <a:pt x="14" y="3"/>
                    </a:moveTo>
                    <a:lnTo>
                      <a:pt x="17" y="47"/>
                    </a:lnTo>
                    <a:lnTo>
                      <a:pt x="21" y="92"/>
                    </a:lnTo>
                    <a:lnTo>
                      <a:pt x="26" y="136"/>
                    </a:lnTo>
                    <a:lnTo>
                      <a:pt x="28" y="179"/>
                    </a:lnTo>
                    <a:lnTo>
                      <a:pt x="35" y="227"/>
                    </a:lnTo>
                    <a:lnTo>
                      <a:pt x="41" y="274"/>
                    </a:lnTo>
                    <a:lnTo>
                      <a:pt x="46" y="323"/>
                    </a:lnTo>
                    <a:lnTo>
                      <a:pt x="49" y="371"/>
                    </a:lnTo>
                    <a:lnTo>
                      <a:pt x="47" y="376"/>
                    </a:lnTo>
                    <a:lnTo>
                      <a:pt x="47" y="381"/>
                    </a:lnTo>
                    <a:lnTo>
                      <a:pt x="46" y="386"/>
                    </a:lnTo>
                    <a:lnTo>
                      <a:pt x="44" y="389"/>
                    </a:lnTo>
                    <a:lnTo>
                      <a:pt x="38" y="384"/>
                    </a:lnTo>
                    <a:lnTo>
                      <a:pt x="33" y="375"/>
                    </a:lnTo>
                    <a:lnTo>
                      <a:pt x="31" y="365"/>
                    </a:lnTo>
                    <a:lnTo>
                      <a:pt x="28" y="354"/>
                    </a:lnTo>
                    <a:lnTo>
                      <a:pt x="16" y="290"/>
                    </a:lnTo>
                    <a:lnTo>
                      <a:pt x="10" y="221"/>
                    </a:lnTo>
                    <a:lnTo>
                      <a:pt x="7" y="153"/>
                    </a:lnTo>
                    <a:lnTo>
                      <a:pt x="3" y="84"/>
                    </a:lnTo>
                    <a:lnTo>
                      <a:pt x="2" y="65"/>
                    </a:lnTo>
                    <a:lnTo>
                      <a:pt x="0" y="46"/>
                    </a:lnTo>
                    <a:lnTo>
                      <a:pt x="0" y="27"/>
                    </a:lnTo>
                    <a:lnTo>
                      <a:pt x="0" y="9"/>
                    </a:lnTo>
                    <a:lnTo>
                      <a:pt x="3" y="7"/>
                    </a:lnTo>
                    <a:lnTo>
                      <a:pt x="7" y="2"/>
                    </a:lnTo>
                    <a:lnTo>
                      <a:pt x="10" y="0"/>
                    </a:lnTo>
                    <a:lnTo>
                      <a:pt x="14"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15" name="Google Shape;3215;p61"/>
              <p:cNvSpPr/>
              <p:nvPr/>
            </p:nvSpPr>
            <p:spPr>
              <a:xfrm>
                <a:off x="5132" y="3018"/>
                <a:ext cx="309" cy="181"/>
              </a:xfrm>
              <a:custGeom>
                <a:avLst/>
                <a:gdLst/>
                <a:ahLst/>
                <a:cxnLst/>
                <a:rect l="l" t="t" r="r" b="b"/>
                <a:pathLst>
                  <a:path w="309" h="174" extrusionOk="0">
                    <a:moveTo>
                      <a:pt x="309" y="3"/>
                    </a:moveTo>
                    <a:lnTo>
                      <a:pt x="308" y="9"/>
                    </a:lnTo>
                    <a:lnTo>
                      <a:pt x="306" y="13"/>
                    </a:lnTo>
                    <a:lnTo>
                      <a:pt x="302" y="19"/>
                    </a:lnTo>
                    <a:lnTo>
                      <a:pt x="301" y="25"/>
                    </a:lnTo>
                    <a:lnTo>
                      <a:pt x="293" y="41"/>
                    </a:lnTo>
                    <a:lnTo>
                      <a:pt x="284" y="56"/>
                    </a:lnTo>
                    <a:lnTo>
                      <a:pt x="276" y="71"/>
                    </a:lnTo>
                    <a:lnTo>
                      <a:pt x="266" y="85"/>
                    </a:lnTo>
                    <a:lnTo>
                      <a:pt x="257" y="101"/>
                    </a:lnTo>
                    <a:lnTo>
                      <a:pt x="247" y="115"/>
                    </a:lnTo>
                    <a:lnTo>
                      <a:pt x="238" y="131"/>
                    </a:lnTo>
                    <a:lnTo>
                      <a:pt x="229" y="146"/>
                    </a:lnTo>
                    <a:lnTo>
                      <a:pt x="226" y="152"/>
                    </a:lnTo>
                    <a:lnTo>
                      <a:pt x="221" y="157"/>
                    </a:lnTo>
                    <a:lnTo>
                      <a:pt x="215" y="162"/>
                    </a:lnTo>
                    <a:lnTo>
                      <a:pt x="209" y="166"/>
                    </a:lnTo>
                    <a:lnTo>
                      <a:pt x="203" y="170"/>
                    </a:lnTo>
                    <a:lnTo>
                      <a:pt x="196" y="172"/>
                    </a:lnTo>
                    <a:lnTo>
                      <a:pt x="189" y="174"/>
                    </a:lnTo>
                    <a:lnTo>
                      <a:pt x="181" y="174"/>
                    </a:lnTo>
                    <a:lnTo>
                      <a:pt x="177" y="172"/>
                    </a:lnTo>
                    <a:lnTo>
                      <a:pt x="172" y="171"/>
                    </a:lnTo>
                    <a:lnTo>
                      <a:pt x="168" y="170"/>
                    </a:lnTo>
                    <a:lnTo>
                      <a:pt x="164" y="168"/>
                    </a:lnTo>
                    <a:lnTo>
                      <a:pt x="159" y="165"/>
                    </a:lnTo>
                    <a:lnTo>
                      <a:pt x="154" y="164"/>
                    </a:lnTo>
                    <a:lnTo>
                      <a:pt x="149" y="163"/>
                    </a:lnTo>
                    <a:lnTo>
                      <a:pt x="144" y="162"/>
                    </a:lnTo>
                    <a:lnTo>
                      <a:pt x="142" y="159"/>
                    </a:lnTo>
                    <a:lnTo>
                      <a:pt x="140" y="158"/>
                    </a:lnTo>
                    <a:lnTo>
                      <a:pt x="136" y="156"/>
                    </a:lnTo>
                    <a:lnTo>
                      <a:pt x="132" y="154"/>
                    </a:lnTo>
                    <a:lnTo>
                      <a:pt x="116" y="144"/>
                    </a:lnTo>
                    <a:lnTo>
                      <a:pt x="99" y="132"/>
                    </a:lnTo>
                    <a:lnTo>
                      <a:pt x="83" y="120"/>
                    </a:lnTo>
                    <a:lnTo>
                      <a:pt x="67" y="108"/>
                    </a:lnTo>
                    <a:lnTo>
                      <a:pt x="51" y="96"/>
                    </a:lnTo>
                    <a:lnTo>
                      <a:pt x="36" y="84"/>
                    </a:lnTo>
                    <a:lnTo>
                      <a:pt x="20" y="71"/>
                    </a:lnTo>
                    <a:lnTo>
                      <a:pt x="5" y="58"/>
                    </a:lnTo>
                    <a:lnTo>
                      <a:pt x="2" y="55"/>
                    </a:lnTo>
                    <a:lnTo>
                      <a:pt x="1" y="52"/>
                    </a:lnTo>
                    <a:lnTo>
                      <a:pt x="0" y="49"/>
                    </a:lnTo>
                    <a:lnTo>
                      <a:pt x="1" y="46"/>
                    </a:lnTo>
                    <a:lnTo>
                      <a:pt x="6" y="47"/>
                    </a:lnTo>
                    <a:lnTo>
                      <a:pt x="12" y="48"/>
                    </a:lnTo>
                    <a:lnTo>
                      <a:pt x="17" y="50"/>
                    </a:lnTo>
                    <a:lnTo>
                      <a:pt x="21" y="53"/>
                    </a:lnTo>
                    <a:lnTo>
                      <a:pt x="27" y="55"/>
                    </a:lnTo>
                    <a:lnTo>
                      <a:pt x="32" y="59"/>
                    </a:lnTo>
                    <a:lnTo>
                      <a:pt x="37" y="61"/>
                    </a:lnTo>
                    <a:lnTo>
                      <a:pt x="42" y="64"/>
                    </a:lnTo>
                    <a:lnTo>
                      <a:pt x="54" y="68"/>
                    </a:lnTo>
                    <a:lnTo>
                      <a:pt x="64" y="76"/>
                    </a:lnTo>
                    <a:lnTo>
                      <a:pt x="76" y="82"/>
                    </a:lnTo>
                    <a:lnTo>
                      <a:pt x="87" y="89"/>
                    </a:lnTo>
                    <a:lnTo>
                      <a:pt x="98" y="95"/>
                    </a:lnTo>
                    <a:lnTo>
                      <a:pt x="109" y="102"/>
                    </a:lnTo>
                    <a:lnTo>
                      <a:pt x="119" y="108"/>
                    </a:lnTo>
                    <a:lnTo>
                      <a:pt x="131" y="114"/>
                    </a:lnTo>
                    <a:lnTo>
                      <a:pt x="137" y="119"/>
                    </a:lnTo>
                    <a:lnTo>
                      <a:pt x="144" y="123"/>
                    </a:lnTo>
                    <a:lnTo>
                      <a:pt x="152" y="127"/>
                    </a:lnTo>
                    <a:lnTo>
                      <a:pt x="158" y="132"/>
                    </a:lnTo>
                    <a:lnTo>
                      <a:pt x="165" y="135"/>
                    </a:lnTo>
                    <a:lnTo>
                      <a:pt x="172" y="139"/>
                    </a:lnTo>
                    <a:lnTo>
                      <a:pt x="180" y="142"/>
                    </a:lnTo>
                    <a:lnTo>
                      <a:pt x="187" y="146"/>
                    </a:lnTo>
                    <a:lnTo>
                      <a:pt x="195" y="146"/>
                    </a:lnTo>
                    <a:lnTo>
                      <a:pt x="199" y="144"/>
                    </a:lnTo>
                    <a:lnTo>
                      <a:pt x="205" y="140"/>
                    </a:lnTo>
                    <a:lnTo>
                      <a:pt x="210" y="135"/>
                    </a:lnTo>
                    <a:lnTo>
                      <a:pt x="216" y="128"/>
                    </a:lnTo>
                    <a:lnTo>
                      <a:pt x="221" y="120"/>
                    </a:lnTo>
                    <a:lnTo>
                      <a:pt x="227" y="113"/>
                    </a:lnTo>
                    <a:lnTo>
                      <a:pt x="232" y="104"/>
                    </a:lnTo>
                    <a:lnTo>
                      <a:pt x="236" y="97"/>
                    </a:lnTo>
                    <a:lnTo>
                      <a:pt x="242" y="89"/>
                    </a:lnTo>
                    <a:lnTo>
                      <a:pt x="247" y="82"/>
                    </a:lnTo>
                    <a:lnTo>
                      <a:pt x="253" y="74"/>
                    </a:lnTo>
                    <a:lnTo>
                      <a:pt x="259" y="65"/>
                    </a:lnTo>
                    <a:lnTo>
                      <a:pt x="265" y="55"/>
                    </a:lnTo>
                    <a:lnTo>
                      <a:pt x="271" y="47"/>
                    </a:lnTo>
                    <a:lnTo>
                      <a:pt x="277" y="37"/>
                    </a:lnTo>
                    <a:lnTo>
                      <a:pt x="283" y="28"/>
                    </a:lnTo>
                    <a:lnTo>
                      <a:pt x="289" y="19"/>
                    </a:lnTo>
                    <a:lnTo>
                      <a:pt x="295" y="10"/>
                    </a:lnTo>
                    <a:lnTo>
                      <a:pt x="301" y="0"/>
                    </a:lnTo>
                    <a:lnTo>
                      <a:pt x="303" y="0"/>
                    </a:lnTo>
                    <a:lnTo>
                      <a:pt x="306" y="0"/>
                    </a:lnTo>
                    <a:lnTo>
                      <a:pt x="308" y="0"/>
                    </a:lnTo>
                    <a:lnTo>
                      <a:pt x="309"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16" name="Google Shape;3216;p61"/>
              <p:cNvSpPr/>
              <p:nvPr/>
            </p:nvSpPr>
            <p:spPr>
              <a:xfrm>
                <a:off x="4488" y="3019"/>
                <a:ext cx="17" cy="9"/>
              </a:xfrm>
              <a:custGeom>
                <a:avLst/>
                <a:gdLst/>
                <a:ahLst/>
                <a:cxnLst/>
                <a:rect l="l" t="t" r="r" b="b"/>
                <a:pathLst>
                  <a:path w="17" h="9" extrusionOk="0">
                    <a:moveTo>
                      <a:pt x="10" y="2"/>
                    </a:moveTo>
                    <a:lnTo>
                      <a:pt x="10" y="3"/>
                    </a:lnTo>
                    <a:lnTo>
                      <a:pt x="11" y="3"/>
                    </a:lnTo>
                    <a:lnTo>
                      <a:pt x="12" y="3"/>
                    </a:lnTo>
                    <a:lnTo>
                      <a:pt x="13" y="3"/>
                    </a:lnTo>
                    <a:lnTo>
                      <a:pt x="12" y="3"/>
                    </a:lnTo>
                    <a:lnTo>
                      <a:pt x="14" y="3"/>
                    </a:lnTo>
                    <a:lnTo>
                      <a:pt x="15" y="5"/>
                    </a:lnTo>
                    <a:lnTo>
                      <a:pt x="15" y="6"/>
                    </a:lnTo>
                    <a:lnTo>
                      <a:pt x="17" y="9"/>
                    </a:lnTo>
                    <a:lnTo>
                      <a:pt x="13" y="6"/>
                    </a:lnTo>
                    <a:lnTo>
                      <a:pt x="10" y="4"/>
                    </a:lnTo>
                    <a:lnTo>
                      <a:pt x="5" y="3"/>
                    </a:lnTo>
                    <a:lnTo>
                      <a:pt x="0" y="3"/>
                    </a:lnTo>
                    <a:lnTo>
                      <a:pt x="2" y="2"/>
                    </a:lnTo>
                    <a:lnTo>
                      <a:pt x="5" y="0"/>
                    </a:lnTo>
                    <a:lnTo>
                      <a:pt x="7" y="0"/>
                    </a:lnTo>
                    <a:lnTo>
                      <a:pt x="10" y="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17" name="Google Shape;3217;p61"/>
              <p:cNvSpPr/>
              <p:nvPr/>
            </p:nvSpPr>
            <p:spPr>
              <a:xfrm>
                <a:off x="5053" y="3056"/>
                <a:ext cx="306" cy="728"/>
              </a:xfrm>
              <a:custGeom>
                <a:avLst/>
                <a:gdLst/>
                <a:ahLst/>
                <a:cxnLst/>
                <a:rect l="l" t="t" r="r" b="b"/>
                <a:pathLst>
                  <a:path w="306" h="701" extrusionOk="0">
                    <a:moveTo>
                      <a:pt x="22" y="24"/>
                    </a:moveTo>
                    <a:lnTo>
                      <a:pt x="27" y="44"/>
                    </a:lnTo>
                    <a:lnTo>
                      <a:pt x="33" y="63"/>
                    </a:lnTo>
                    <a:lnTo>
                      <a:pt x="39" y="84"/>
                    </a:lnTo>
                    <a:lnTo>
                      <a:pt x="47" y="103"/>
                    </a:lnTo>
                    <a:lnTo>
                      <a:pt x="53" y="126"/>
                    </a:lnTo>
                    <a:lnTo>
                      <a:pt x="57" y="148"/>
                    </a:lnTo>
                    <a:lnTo>
                      <a:pt x="62" y="171"/>
                    </a:lnTo>
                    <a:lnTo>
                      <a:pt x="68" y="194"/>
                    </a:lnTo>
                    <a:lnTo>
                      <a:pt x="73" y="216"/>
                    </a:lnTo>
                    <a:lnTo>
                      <a:pt x="79" y="239"/>
                    </a:lnTo>
                    <a:lnTo>
                      <a:pt x="85" y="262"/>
                    </a:lnTo>
                    <a:lnTo>
                      <a:pt x="92" y="284"/>
                    </a:lnTo>
                    <a:lnTo>
                      <a:pt x="98" y="299"/>
                    </a:lnTo>
                    <a:lnTo>
                      <a:pt x="104" y="313"/>
                    </a:lnTo>
                    <a:lnTo>
                      <a:pt x="109" y="327"/>
                    </a:lnTo>
                    <a:lnTo>
                      <a:pt x="115" y="342"/>
                    </a:lnTo>
                    <a:lnTo>
                      <a:pt x="121" y="356"/>
                    </a:lnTo>
                    <a:lnTo>
                      <a:pt x="127" y="370"/>
                    </a:lnTo>
                    <a:lnTo>
                      <a:pt x="133" y="385"/>
                    </a:lnTo>
                    <a:lnTo>
                      <a:pt x="139" y="399"/>
                    </a:lnTo>
                    <a:lnTo>
                      <a:pt x="143" y="418"/>
                    </a:lnTo>
                    <a:lnTo>
                      <a:pt x="148" y="439"/>
                    </a:lnTo>
                    <a:lnTo>
                      <a:pt x="153" y="460"/>
                    </a:lnTo>
                    <a:lnTo>
                      <a:pt x="157" y="482"/>
                    </a:lnTo>
                    <a:lnTo>
                      <a:pt x="158" y="513"/>
                    </a:lnTo>
                    <a:lnTo>
                      <a:pt x="162" y="544"/>
                    </a:lnTo>
                    <a:lnTo>
                      <a:pt x="166" y="575"/>
                    </a:lnTo>
                    <a:lnTo>
                      <a:pt x="167" y="607"/>
                    </a:lnTo>
                    <a:lnTo>
                      <a:pt x="170" y="625"/>
                    </a:lnTo>
                    <a:lnTo>
                      <a:pt x="173" y="642"/>
                    </a:lnTo>
                    <a:lnTo>
                      <a:pt x="178" y="658"/>
                    </a:lnTo>
                    <a:lnTo>
                      <a:pt x="185" y="674"/>
                    </a:lnTo>
                    <a:lnTo>
                      <a:pt x="200" y="676"/>
                    </a:lnTo>
                    <a:lnTo>
                      <a:pt x="213" y="676"/>
                    </a:lnTo>
                    <a:lnTo>
                      <a:pt x="226" y="673"/>
                    </a:lnTo>
                    <a:lnTo>
                      <a:pt x="238" y="668"/>
                    </a:lnTo>
                    <a:lnTo>
                      <a:pt x="250" y="661"/>
                    </a:lnTo>
                    <a:lnTo>
                      <a:pt x="260" y="654"/>
                    </a:lnTo>
                    <a:lnTo>
                      <a:pt x="271" y="645"/>
                    </a:lnTo>
                    <a:lnTo>
                      <a:pt x="281" y="637"/>
                    </a:lnTo>
                    <a:lnTo>
                      <a:pt x="286" y="631"/>
                    </a:lnTo>
                    <a:lnTo>
                      <a:pt x="290" y="624"/>
                    </a:lnTo>
                    <a:lnTo>
                      <a:pt x="293" y="617"/>
                    </a:lnTo>
                    <a:lnTo>
                      <a:pt x="295" y="609"/>
                    </a:lnTo>
                    <a:lnTo>
                      <a:pt x="299" y="609"/>
                    </a:lnTo>
                    <a:lnTo>
                      <a:pt x="301" y="612"/>
                    </a:lnTo>
                    <a:lnTo>
                      <a:pt x="302" y="615"/>
                    </a:lnTo>
                    <a:lnTo>
                      <a:pt x="305" y="618"/>
                    </a:lnTo>
                    <a:lnTo>
                      <a:pt x="305" y="619"/>
                    </a:lnTo>
                    <a:lnTo>
                      <a:pt x="305" y="621"/>
                    </a:lnTo>
                    <a:lnTo>
                      <a:pt x="305" y="623"/>
                    </a:lnTo>
                    <a:lnTo>
                      <a:pt x="306" y="624"/>
                    </a:lnTo>
                    <a:lnTo>
                      <a:pt x="305" y="633"/>
                    </a:lnTo>
                    <a:lnTo>
                      <a:pt x="300" y="639"/>
                    </a:lnTo>
                    <a:lnTo>
                      <a:pt x="295" y="645"/>
                    </a:lnTo>
                    <a:lnTo>
                      <a:pt x="290" y="652"/>
                    </a:lnTo>
                    <a:lnTo>
                      <a:pt x="277" y="662"/>
                    </a:lnTo>
                    <a:lnTo>
                      <a:pt x="264" y="672"/>
                    </a:lnTo>
                    <a:lnTo>
                      <a:pt x="251" y="680"/>
                    </a:lnTo>
                    <a:lnTo>
                      <a:pt x="237" y="688"/>
                    </a:lnTo>
                    <a:lnTo>
                      <a:pt x="222" y="694"/>
                    </a:lnTo>
                    <a:lnTo>
                      <a:pt x="207" y="699"/>
                    </a:lnTo>
                    <a:lnTo>
                      <a:pt x="191" y="701"/>
                    </a:lnTo>
                    <a:lnTo>
                      <a:pt x="173" y="701"/>
                    </a:lnTo>
                    <a:lnTo>
                      <a:pt x="164" y="697"/>
                    </a:lnTo>
                    <a:lnTo>
                      <a:pt x="157" y="691"/>
                    </a:lnTo>
                    <a:lnTo>
                      <a:pt x="151" y="682"/>
                    </a:lnTo>
                    <a:lnTo>
                      <a:pt x="147" y="673"/>
                    </a:lnTo>
                    <a:lnTo>
                      <a:pt x="145" y="657"/>
                    </a:lnTo>
                    <a:lnTo>
                      <a:pt x="145" y="640"/>
                    </a:lnTo>
                    <a:lnTo>
                      <a:pt x="145" y="624"/>
                    </a:lnTo>
                    <a:lnTo>
                      <a:pt x="142" y="607"/>
                    </a:lnTo>
                    <a:lnTo>
                      <a:pt x="137" y="556"/>
                    </a:lnTo>
                    <a:lnTo>
                      <a:pt x="130" y="505"/>
                    </a:lnTo>
                    <a:lnTo>
                      <a:pt x="123" y="457"/>
                    </a:lnTo>
                    <a:lnTo>
                      <a:pt x="111" y="406"/>
                    </a:lnTo>
                    <a:lnTo>
                      <a:pt x="105" y="384"/>
                    </a:lnTo>
                    <a:lnTo>
                      <a:pt x="98" y="361"/>
                    </a:lnTo>
                    <a:lnTo>
                      <a:pt x="91" y="339"/>
                    </a:lnTo>
                    <a:lnTo>
                      <a:pt x="84" y="317"/>
                    </a:lnTo>
                    <a:lnTo>
                      <a:pt x="76" y="295"/>
                    </a:lnTo>
                    <a:lnTo>
                      <a:pt x="70" y="273"/>
                    </a:lnTo>
                    <a:lnTo>
                      <a:pt x="63" y="251"/>
                    </a:lnTo>
                    <a:lnTo>
                      <a:pt x="56" y="228"/>
                    </a:lnTo>
                    <a:lnTo>
                      <a:pt x="49" y="206"/>
                    </a:lnTo>
                    <a:lnTo>
                      <a:pt x="42" y="184"/>
                    </a:lnTo>
                    <a:lnTo>
                      <a:pt x="35" y="160"/>
                    </a:lnTo>
                    <a:lnTo>
                      <a:pt x="27" y="138"/>
                    </a:lnTo>
                    <a:lnTo>
                      <a:pt x="22" y="114"/>
                    </a:lnTo>
                    <a:lnTo>
                      <a:pt x="16" y="90"/>
                    </a:lnTo>
                    <a:lnTo>
                      <a:pt x="11" y="66"/>
                    </a:lnTo>
                    <a:lnTo>
                      <a:pt x="7" y="42"/>
                    </a:lnTo>
                    <a:lnTo>
                      <a:pt x="4" y="31"/>
                    </a:lnTo>
                    <a:lnTo>
                      <a:pt x="1" y="20"/>
                    </a:lnTo>
                    <a:lnTo>
                      <a:pt x="0" y="11"/>
                    </a:lnTo>
                    <a:lnTo>
                      <a:pt x="2" y="0"/>
                    </a:lnTo>
                    <a:lnTo>
                      <a:pt x="10" y="4"/>
                    </a:lnTo>
                    <a:lnTo>
                      <a:pt x="14" y="10"/>
                    </a:lnTo>
                    <a:lnTo>
                      <a:pt x="19" y="17"/>
                    </a:lnTo>
                    <a:lnTo>
                      <a:pt x="22" y="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18" name="Google Shape;3218;p61"/>
              <p:cNvSpPr/>
              <p:nvPr/>
            </p:nvSpPr>
            <p:spPr>
              <a:xfrm>
                <a:off x="4469" y="3072"/>
                <a:ext cx="453" cy="763"/>
              </a:xfrm>
              <a:custGeom>
                <a:avLst/>
                <a:gdLst/>
                <a:ahLst/>
                <a:cxnLst/>
                <a:rect l="l" t="t" r="r" b="b"/>
                <a:pathLst>
                  <a:path w="453" h="734" extrusionOk="0">
                    <a:moveTo>
                      <a:pt x="174" y="4"/>
                    </a:moveTo>
                    <a:lnTo>
                      <a:pt x="179" y="6"/>
                    </a:lnTo>
                    <a:lnTo>
                      <a:pt x="185" y="6"/>
                    </a:lnTo>
                    <a:lnTo>
                      <a:pt x="189" y="7"/>
                    </a:lnTo>
                    <a:lnTo>
                      <a:pt x="193" y="9"/>
                    </a:lnTo>
                    <a:lnTo>
                      <a:pt x="198" y="10"/>
                    </a:lnTo>
                    <a:lnTo>
                      <a:pt x="203" y="12"/>
                    </a:lnTo>
                    <a:lnTo>
                      <a:pt x="208" y="14"/>
                    </a:lnTo>
                    <a:lnTo>
                      <a:pt x="212" y="15"/>
                    </a:lnTo>
                    <a:lnTo>
                      <a:pt x="215" y="16"/>
                    </a:lnTo>
                    <a:lnTo>
                      <a:pt x="217" y="18"/>
                    </a:lnTo>
                    <a:lnTo>
                      <a:pt x="221" y="20"/>
                    </a:lnTo>
                    <a:lnTo>
                      <a:pt x="223" y="21"/>
                    </a:lnTo>
                    <a:lnTo>
                      <a:pt x="233" y="28"/>
                    </a:lnTo>
                    <a:lnTo>
                      <a:pt x="240" y="37"/>
                    </a:lnTo>
                    <a:lnTo>
                      <a:pt x="247" y="45"/>
                    </a:lnTo>
                    <a:lnTo>
                      <a:pt x="254" y="52"/>
                    </a:lnTo>
                    <a:lnTo>
                      <a:pt x="264" y="69"/>
                    </a:lnTo>
                    <a:lnTo>
                      <a:pt x="272" y="87"/>
                    </a:lnTo>
                    <a:lnTo>
                      <a:pt x="278" y="105"/>
                    </a:lnTo>
                    <a:lnTo>
                      <a:pt x="285" y="123"/>
                    </a:lnTo>
                    <a:lnTo>
                      <a:pt x="295" y="155"/>
                    </a:lnTo>
                    <a:lnTo>
                      <a:pt x="302" y="187"/>
                    </a:lnTo>
                    <a:lnTo>
                      <a:pt x="308" y="221"/>
                    </a:lnTo>
                    <a:lnTo>
                      <a:pt x="313" y="255"/>
                    </a:lnTo>
                    <a:lnTo>
                      <a:pt x="312" y="271"/>
                    </a:lnTo>
                    <a:lnTo>
                      <a:pt x="312" y="288"/>
                    </a:lnTo>
                    <a:lnTo>
                      <a:pt x="312" y="304"/>
                    </a:lnTo>
                    <a:lnTo>
                      <a:pt x="310" y="320"/>
                    </a:lnTo>
                    <a:lnTo>
                      <a:pt x="313" y="339"/>
                    </a:lnTo>
                    <a:lnTo>
                      <a:pt x="316" y="359"/>
                    </a:lnTo>
                    <a:lnTo>
                      <a:pt x="321" y="381"/>
                    </a:lnTo>
                    <a:lnTo>
                      <a:pt x="327" y="400"/>
                    </a:lnTo>
                    <a:lnTo>
                      <a:pt x="336" y="403"/>
                    </a:lnTo>
                    <a:lnTo>
                      <a:pt x="343" y="408"/>
                    </a:lnTo>
                    <a:lnTo>
                      <a:pt x="350" y="413"/>
                    </a:lnTo>
                    <a:lnTo>
                      <a:pt x="357" y="419"/>
                    </a:lnTo>
                    <a:lnTo>
                      <a:pt x="362" y="426"/>
                    </a:lnTo>
                    <a:lnTo>
                      <a:pt x="368" y="433"/>
                    </a:lnTo>
                    <a:lnTo>
                      <a:pt x="374" y="441"/>
                    </a:lnTo>
                    <a:lnTo>
                      <a:pt x="379" y="446"/>
                    </a:lnTo>
                    <a:lnTo>
                      <a:pt x="381" y="454"/>
                    </a:lnTo>
                    <a:lnTo>
                      <a:pt x="385" y="461"/>
                    </a:lnTo>
                    <a:lnTo>
                      <a:pt x="387" y="468"/>
                    </a:lnTo>
                    <a:lnTo>
                      <a:pt x="387" y="476"/>
                    </a:lnTo>
                    <a:lnTo>
                      <a:pt x="388" y="479"/>
                    </a:lnTo>
                    <a:lnTo>
                      <a:pt x="389" y="481"/>
                    </a:lnTo>
                    <a:lnTo>
                      <a:pt x="389" y="485"/>
                    </a:lnTo>
                    <a:lnTo>
                      <a:pt x="390" y="487"/>
                    </a:lnTo>
                    <a:lnTo>
                      <a:pt x="394" y="499"/>
                    </a:lnTo>
                    <a:lnTo>
                      <a:pt x="400" y="510"/>
                    </a:lnTo>
                    <a:lnTo>
                      <a:pt x="406" y="521"/>
                    </a:lnTo>
                    <a:lnTo>
                      <a:pt x="408" y="533"/>
                    </a:lnTo>
                    <a:lnTo>
                      <a:pt x="414" y="544"/>
                    </a:lnTo>
                    <a:lnTo>
                      <a:pt x="417" y="558"/>
                    </a:lnTo>
                    <a:lnTo>
                      <a:pt x="414" y="572"/>
                    </a:lnTo>
                    <a:lnTo>
                      <a:pt x="410" y="584"/>
                    </a:lnTo>
                    <a:lnTo>
                      <a:pt x="407" y="585"/>
                    </a:lnTo>
                    <a:lnTo>
                      <a:pt x="406" y="585"/>
                    </a:lnTo>
                    <a:lnTo>
                      <a:pt x="404" y="586"/>
                    </a:lnTo>
                    <a:lnTo>
                      <a:pt x="401" y="587"/>
                    </a:lnTo>
                    <a:lnTo>
                      <a:pt x="394" y="590"/>
                    </a:lnTo>
                    <a:lnTo>
                      <a:pt x="388" y="592"/>
                    </a:lnTo>
                    <a:lnTo>
                      <a:pt x="381" y="593"/>
                    </a:lnTo>
                    <a:lnTo>
                      <a:pt x="374" y="596"/>
                    </a:lnTo>
                    <a:lnTo>
                      <a:pt x="368" y="598"/>
                    </a:lnTo>
                    <a:lnTo>
                      <a:pt x="361" y="599"/>
                    </a:lnTo>
                    <a:lnTo>
                      <a:pt x="353" y="601"/>
                    </a:lnTo>
                    <a:lnTo>
                      <a:pt x="346" y="602"/>
                    </a:lnTo>
                    <a:lnTo>
                      <a:pt x="340" y="604"/>
                    </a:lnTo>
                    <a:lnTo>
                      <a:pt x="334" y="605"/>
                    </a:lnTo>
                    <a:lnTo>
                      <a:pt x="330" y="608"/>
                    </a:lnTo>
                    <a:lnTo>
                      <a:pt x="325" y="610"/>
                    </a:lnTo>
                    <a:lnTo>
                      <a:pt x="319" y="613"/>
                    </a:lnTo>
                    <a:lnTo>
                      <a:pt x="314" y="616"/>
                    </a:lnTo>
                    <a:lnTo>
                      <a:pt x="310" y="620"/>
                    </a:lnTo>
                    <a:lnTo>
                      <a:pt x="306" y="624"/>
                    </a:lnTo>
                    <a:lnTo>
                      <a:pt x="300" y="630"/>
                    </a:lnTo>
                    <a:lnTo>
                      <a:pt x="294" y="636"/>
                    </a:lnTo>
                    <a:lnTo>
                      <a:pt x="288" y="642"/>
                    </a:lnTo>
                    <a:lnTo>
                      <a:pt x="282" y="647"/>
                    </a:lnTo>
                    <a:lnTo>
                      <a:pt x="276" y="653"/>
                    </a:lnTo>
                    <a:lnTo>
                      <a:pt x="270" y="659"/>
                    </a:lnTo>
                    <a:lnTo>
                      <a:pt x="264" y="665"/>
                    </a:lnTo>
                    <a:lnTo>
                      <a:pt x="258" y="671"/>
                    </a:lnTo>
                    <a:lnTo>
                      <a:pt x="271" y="673"/>
                    </a:lnTo>
                    <a:lnTo>
                      <a:pt x="285" y="676"/>
                    </a:lnTo>
                    <a:lnTo>
                      <a:pt x="298" y="676"/>
                    </a:lnTo>
                    <a:lnTo>
                      <a:pt x="313" y="676"/>
                    </a:lnTo>
                    <a:lnTo>
                      <a:pt x="326" y="676"/>
                    </a:lnTo>
                    <a:lnTo>
                      <a:pt x="340" y="673"/>
                    </a:lnTo>
                    <a:lnTo>
                      <a:pt x="353" y="671"/>
                    </a:lnTo>
                    <a:lnTo>
                      <a:pt x="365" y="668"/>
                    </a:lnTo>
                    <a:lnTo>
                      <a:pt x="371" y="665"/>
                    </a:lnTo>
                    <a:lnTo>
                      <a:pt x="379" y="663"/>
                    </a:lnTo>
                    <a:lnTo>
                      <a:pt x="383" y="659"/>
                    </a:lnTo>
                    <a:lnTo>
                      <a:pt x="387" y="653"/>
                    </a:lnTo>
                    <a:lnTo>
                      <a:pt x="388" y="650"/>
                    </a:lnTo>
                    <a:lnTo>
                      <a:pt x="388" y="646"/>
                    </a:lnTo>
                    <a:lnTo>
                      <a:pt x="387" y="642"/>
                    </a:lnTo>
                    <a:lnTo>
                      <a:pt x="386" y="640"/>
                    </a:lnTo>
                    <a:lnTo>
                      <a:pt x="382" y="636"/>
                    </a:lnTo>
                    <a:lnTo>
                      <a:pt x="379" y="634"/>
                    </a:lnTo>
                    <a:lnTo>
                      <a:pt x="376" y="629"/>
                    </a:lnTo>
                    <a:lnTo>
                      <a:pt x="377" y="624"/>
                    </a:lnTo>
                    <a:lnTo>
                      <a:pt x="382" y="622"/>
                    </a:lnTo>
                    <a:lnTo>
                      <a:pt x="387" y="623"/>
                    </a:lnTo>
                    <a:lnTo>
                      <a:pt x="393" y="626"/>
                    </a:lnTo>
                    <a:lnTo>
                      <a:pt x="398" y="627"/>
                    </a:lnTo>
                    <a:lnTo>
                      <a:pt x="407" y="627"/>
                    </a:lnTo>
                    <a:lnTo>
                      <a:pt x="417" y="627"/>
                    </a:lnTo>
                    <a:lnTo>
                      <a:pt x="425" y="623"/>
                    </a:lnTo>
                    <a:lnTo>
                      <a:pt x="432" y="617"/>
                    </a:lnTo>
                    <a:lnTo>
                      <a:pt x="429" y="611"/>
                    </a:lnTo>
                    <a:lnTo>
                      <a:pt x="424" y="607"/>
                    </a:lnTo>
                    <a:lnTo>
                      <a:pt x="422" y="601"/>
                    </a:lnTo>
                    <a:lnTo>
                      <a:pt x="422" y="595"/>
                    </a:lnTo>
                    <a:lnTo>
                      <a:pt x="428" y="593"/>
                    </a:lnTo>
                    <a:lnTo>
                      <a:pt x="432" y="596"/>
                    </a:lnTo>
                    <a:lnTo>
                      <a:pt x="438" y="599"/>
                    </a:lnTo>
                    <a:lnTo>
                      <a:pt x="443" y="602"/>
                    </a:lnTo>
                    <a:lnTo>
                      <a:pt x="448" y="609"/>
                    </a:lnTo>
                    <a:lnTo>
                      <a:pt x="451" y="619"/>
                    </a:lnTo>
                    <a:lnTo>
                      <a:pt x="453" y="627"/>
                    </a:lnTo>
                    <a:lnTo>
                      <a:pt x="451" y="636"/>
                    </a:lnTo>
                    <a:lnTo>
                      <a:pt x="447" y="640"/>
                    </a:lnTo>
                    <a:lnTo>
                      <a:pt x="442" y="644"/>
                    </a:lnTo>
                    <a:lnTo>
                      <a:pt x="437" y="646"/>
                    </a:lnTo>
                    <a:lnTo>
                      <a:pt x="432" y="648"/>
                    </a:lnTo>
                    <a:lnTo>
                      <a:pt x="428" y="651"/>
                    </a:lnTo>
                    <a:lnTo>
                      <a:pt x="422" y="653"/>
                    </a:lnTo>
                    <a:lnTo>
                      <a:pt x="417" y="654"/>
                    </a:lnTo>
                    <a:lnTo>
                      <a:pt x="411" y="654"/>
                    </a:lnTo>
                    <a:lnTo>
                      <a:pt x="405" y="665"/>
                    </a:lnTo>
                    <a:lnTo>
                      <a:pt x="398" y="673"/>
                    </a:lnTo>
                    <a:lnTo>
                      <a:pt x="387" y="681"/>
                    </a:lnTo>
                    <a:lnTo>
                      <a:pt x="376" y="687"/>
                    </a:lnTo>
                    <a:lnTo>
                      <a:pt x="365" y="689"/>
                    </a:lnTo>
                    <a:lnTo>
                      <a:pt x="355" y="690"/>
                    </a:lnTo>
                    <a:lnTo>
                      <a:pt x="344" y="691"/>
                    </a:lnTo>
                    <a:lnTo>
                      <a:pt x="333" y="691"/>
                    </a:lnTo>
                    <a:lnTo>
                      <a:pt x="322" y="693"/>
                    </a:lnTo>
                    <a:lnTo>
                      <a:pt x="312" y="693"/>
                    </a:lnTo>
                    <a:lnTo>
                      <a:pt x="301" y="694"/>
                    </a:lnTo>
                    <a:lnTo>
                      <a:pt x="290" y="696"/>
                    </a:lnTo>
                    <a:lnTo>
                      <a:pt x="282" y="696"/>
                    </a:lnTo>
                    <a:lnTo>
                      <a:pt x="272" y="697"/>
                    </a:lnTo>
                    <a:lnTo>
                      <a:pt x="264" y="697"/>
                    </a:lnTo>
                    <a:lnTo>
                      <a:pt x="254" y="699"/>
                    </a:lnTo>
                    <a:lnTo>
                      <a:pt x="246" y="700"/>
                    </a:lnTo>
                    <a:lnTo>
                      <a:pt x="236" y="700"/>
                    </a:lnTo>
                    <a:lnTo>
                      <a:pt x="228" y="701"/>
                    </a:lnTo>
                    <a:lnTo>
                      <a:pt x="220" y="701"/>
                    </a:lnTo>
                    <a:lnTo>
                      <a:pt x="210" y="707"/>
                    </a:lnTo>
                    <a:lnTo>
                      <a:pt x="201" y="713"/>
                    </a:lnTo>
                    <a:lnTo>
                      <a:pt x="191" y="718"/>
                    </a:lnTo>
                    <a:lnTo>
                      <a:pt x="181" y="724"/>
                    </a:lnTo>
                    <a:lnTo>
                      <a:pt x="171" y="728"/>
                    </a:lnTo>
                    <a:lnTo>
                      <a:pt x="160" y="732"/>
                    </a:lnTo>
                    <a:lnTo>
                      <a:pt x="148" y="734"/>
                    </a:lnTo>
                    <a:lnTo>
                      <a:pt x="136" y="734"/>
                    </a:lnTo>
                    <a:lnTo>
                      <a:pt x="125" y="730"/>
                    </a:lnTo>
                    <a:lnTo>
                      <a:pt x="117" y="722"/>
                    </a:lnTo>
                    <a:lnTo>
                      <a:pt x="110" y="714"/>
                    </a:lnTo>
                    <a:lnTo>
                      <a:pt x="104" y="705"/>
                    </a:lnTo>
                    <a:lnTo>
                      <a:pt x="98" y="695"/>
                    </a:lnTo>
                    <a:lnTo>
                      <a:pt x="92" y="685"/>
                    </a:lnTo>
                    <a:lnTo>
                      <a:pt x="85" y="676"/>
                    </a:lnTo>
                    <a:lnTo>
                      <a:pt x="77" y="668"/>
                    </a:lnTo>
                    <a:lnTo>
                      <a:pt x="69" y="654"/>
                    </a:lnTo>
                    <a:lnTo>
                      <a:pt x="62" y="640"/>
                    </a:lnTo>
                    <a:lnTo>
                      <a:pt x="56" y="624"/>
                    </a:lnTo>
                    <a:lnTo>
                      <a:pt x="50" y="610"/>
                    </a:lnTo>
                    <a:lnTo>
                      <a:pt x="44" y="595"/>
                    </a:lnTo>
                    <a:lnTo>
                      <a:pt x="38" y="579"/>
                    </a:lnTo>
                    <a:lnTo>
                      <a:pt x="33" y="564"/>
                    </a:lnTo>
                    <a:lnTo>
                      <a:pt x="29" y="548"/>
                    </a:lnTo>
                    <a:lnTo>
                      <a:pt x="18" y="505"/>
                    </a:lnTo>
                    <a:lnTo>
                      <a:pt x="9" y="461"/>
                    </a:lnTo>
                    <a:lnTo>
                      <a:pt x="5" y="417"/>
                    </a:lnTo>
                    <a:lnTo>
                      <a:pt x="2" y="371"/>
                    </a:lnTo>
                    <a:lnTo>
                      <a:pt x="0" y="340"/>
                    </a:lnTo>
                    <a:lnTo>
                      <a:pt x="2" y="309"/>
                    </a:lnTo>
                    <a:lnTo>
                      <a:pt x="6" y="278"/>
                    </a:lnTo>
                    <a:lnTo>
                      <a:pt x="12" y="248"/>
                    </a:lnTo>
                    <a:lnTo>
                      <a:pt x="14" y="247"/>
                    </a:lnTo>
                    <a:lnTo>
                      <a:pt x="14" y="245"/>
                    </a:lnTo>
                    <a:lnTo>
                      <a:pt x="15" y="242"/>
                    </a:lnTo>
                    <a:lnTo>
                      <a:pt x="17" y="240"/>
                    </a:lnTo>
                    <a:lnTo>
                      <a:pt x="18" y="241"/>
                    </a:lnTo>
                    <a:lnTo>
                      <a:pt x="18" y="301"/>
                    </a:lnTo>
                    <a:lnTo>
                      <a:pt x="20" y="359"/>
                    </a:lnTo>
                    <a:lnTo>
                      <a:pt x="25" y="419"/>
                    </a:lnTo>
                    <a:lnTo>
                      <a:pt x="34" y="479"/>
                    </a:lnTo>
                    <a:lnTo>
                      <a:pt x="42" y="507"/>
                    </a:lnTo>
                    <a:lnTo>
                      <a:pt x="49" y="536"/>
                    </a:lnTo>
                    <a:lnTo>
                      <a:pt x="57" y="565"/>
                    </a:lnTo>
                    <a:lnTo>
                      <a:pt x="68" y="592"/>
                    </a:lnTo>
                    <a:lnTo>
                      <a:pt x="76" y="611"/>
                    </a:lnTo>
                    <a:lnTo>
                      <a:pt x="81" y="632"/>
                    </a:lnTo>
                    <a:lnTo>
                      <a:pt x="87" y="651"/>
                    </a:lnTo>
                    <a:lnTo>
                      <a:pt x="98" y="668"/>
                    </a:lnTo>
                    <a:lnTo>
                      <a:pt x="104" y="677"/>
                    </a:lnTo>
                    <a:lnTo>
                      <a:pt x="111" y="687"/>
                    </a:lnTo>
                    <a:lnTo>
                      <a:pt x="118" y="695"/>
                    </a:lnTo>
                    <a:lnTo>
                      <a:pt x="125" y="705"/>
                    </a:lnTo>
                    <a:lnTo>
                      <a:pt x="138" y="703"/>
                    </a:lnTo>
                    <a:lnTo>
                      <a:pt x="150" y="701"/>
                    </a:lnTo>
                    <a:lnTo>
                      <a:pt x="161" y="697"/>
                    </a:lnTo>
                    <a:lnTo>
                      <a:pt x="172" y="693"/>
                    </a:lnTo>
                    <a:lnTo>
                      <a:pt x="183" y="688"/>
                    </a:lnTo>
                    <a:lnTo>
                      <a:pt x="192" y="682"/>
                    </a:lnTo>
                    <a:lnTo>
                      <a:pt x="203" y="675"/>
                    </a:lnTo>
                    <a:lnTo>
                      <a:pt x="212" y="669"/>
                    </a:lnTo>
                    <a:lnTo>
                      <a:pt x="222" y="664"/>
                    </a:lnTo>
                    <a:lnTo>
                      <a:pt x="230" y="658"/>
                    </a:lnTo>
                    <a:lnTo>
                      <a:pt x="238" y="652"/>
                    </a:lnTo>
                    <a:lnTo>
                      <a:pt x="245" y="646"/>
                    </a:lnTo>
                    <a:lnTo>
                      <a:pt x="252" y="639"/>
                    </a:lnTo>
                    <a:lnTo>
                      <a:pt x="260" y="633"/>
                    </a:lnTo>
                    <a:lnTo>
                      <a:pt x="269" y="627"/>
                    </a:lnTo>
                    <a:lnTo>
                      <a:pt x="277" y="621"/>
                    </a:lnTo>
                    <a:lnTo>
                      <a:pt x="279" y="617"/>
                    </a:lnTo>
                    <a:lnTo>
                      <a:pt x="283" y="616"/>
                    </a:lnTo>
                    <a:lnTo>
                      <a:pt x="287" y="614"/>
                    </a:lnTo>
                    <a:lnTo>
                      <a:pt x="290" y="611"/>
                    </a:lnTo>
                    <a:lnTo>
                      <a:pt x="298" y="605"/>
                    </a:lnTo>
                    <a:lnTo>
                      <a:pt x="308" y="601"/>
                    </a:lnTo>
                    <a:lnTo>
                      <a:pt x="318" y="595"/>
                    </a:lnTo>
                    <a:lnTo>
                      <a:pt x="327" y="591"/>
                    </a:lnTo>
                    <a:lnTo>
                      <a:pt x="337" y="586"/>
                    </a:lnTo>
                    <a:lnTo>
                      <a:pt x="346" y="583"/>
                    </a:lnTo>
                    <a:lnTo>
                      <a:pt x="357" y="579"/>
                    </a:lnTo>
                    <a:lnTo>
                      <a:pt x="367" y="576"/>
                    </a:lnTo>
                    <a:lnTo>
                      <a:pt x="381" y="573"/>
                    </a:lnTo>
                    <a:lnTo>
                      <a:pt x="386" y="567"/>
                    </a:lnTo>
                    <a:lnTo>
                      <a:pt x="390" y="560"/>
                    </a:lnTo>
                    <a:lnTo>
                      <a:pt x="392" y="553"/>
                    </a:lnTo>
                    <a:lnTo>
                      <a:pt x="392" y="544"/>
                    </a:lnTo>
                    <a:lnTo>
                      <a:pt x="392" y="541"/>
                    </a:lnTo>
                    <a:lnTo>
                      <a:pt x="390" y="537"/>
                    </a:lnTo>
                    <a:lnTo>
                      <a:pt x="389" y="534"/>
                    </a:lnTo>
                    <a:lnTo>
                      <a:pt x="389" y="530"/>
                    </a:lnTo>
                    <a:lnTo>
                      <a:pt x="383" y="519"/>
                    </a:lnTo>
                    <a:lnTo>
                      <a:pt x="377" y="507"/>
                    </a:lnTo>
                    <a:lnTo>
                      <a:pt x="373" y="495"/>
                    </a:lnTo>
                    <a:lnTo>
                      <a:pt x="367" y="484"/>
                    </a:lnTo>
                    <a:lnTo>
                      <a:pt x="362" y="472"/>
                    </a:lnTo>
                    <a:lnTo>
                      <a:pt x="356" y="460"/>
                    </a:lnTo>
                    <a:lnTo>
                      <a:pt x="352" y="446"/>
                    </a:lnTo>
                    <a:lnTo>
                      <a:pt x="347" y="435"/>
                    </a:lnTo>
                    <a:lnTo>
                      <a:pt x="343" y="429"/>
                    </a:lnTo>
                    <a:lnTo>
                      <a:pt x="338" y="424"/>
                    </a:lnTo>
                    <a:lnTo>
                      <a:pt x="332" y="423"/>
                    </a:lnTo>
                    <a:lnTo>
                      <a:pt x="325" y="421"/>
                    </a:lnTo>
                    <a:lnTo>
                      <a:pt x="316" y="421"/>
                    </a:lnTo>
                    <a:lnTo>
                      <a:pt x="309" y="423"/>
                    </a:lnTo>
                    <a:lnTo>
                      <a:pt x="302" y="423"/>
                    </a:lnTo>
                    <a:lnTo>
                      <a:pt x="295" y="423"/>
                    </a:lnTo>
                    <a:lnTo>
                      <a:pt x="289" y="424"/>
                    </a:lnTo>
                    <a:lnTo>
                      <a:pt x="283" y="425"/>
                    </a:lnTo>
                    <a:lnTo>
                      <a:pt x="277" y="425"/>
                    </a:lnTo>
                    <a:lnTo>
                      <a:pt x="271" y="426"/>
                    </a:lnTo>
                    <a:lnTo>
                      <a:pt x="265" y="427"/>
                    </a:lnTo>
                    <a:lnTo>
                      <a:pt x="259" y="430"/>
                    </a:lnTo>
                    <a:lnTo>
                      <a:pt x="253" y="431"/>
                    </a:lnTo>
                    <a:lnTo>
                      <a:pt x="247" y="433"/>
                    </a:lnTo>
                    <a:lnTo>
                      <a:pt x="239" y="439"/>
                    </a:lnTo>
                    <a:lnTo>
                      <a:pt x="229" y="445"/>
                    </a:lnTo>
                    <a:lnTo>
                      <a:pt x="220" y="450"/>
                    </a:lnTo>
                    <a:lnTo>
                      <a:pt x="210" y="455"/>
                    </a:lnTo>
                    <a:lnTo>
                      <a:pt x="201" y="461"/>
                    </a:lnTo>
                    <a:lnTo>
                      <a:pt x="191" y="466"/>
                    </a:lnTo>
                    <a:lnTo>
                      <a:pt x="183" y="473"/>
                    </a:lnTo>
                    <a:lnTo>
                      <a:pt x="175" y="481"/>
                    </a:lnTo>
                    <a:lnTo>
                      <a:pt x="173" y="484"/>
                    </a:lnTo>
                    <a:lnTo>
                      <a:pt x="169" y="485"/>
                    </a:lnTo>
                    <a:lnTo>
                      <a:pt x="166" y="486"/>
                    </a:lnTo>
                    <a:lnTo>
                      <a:pt x="161" y="487"/>
                    </a:lnTo>
                    <a:lnTo>
                      <a:pt x="162" y="475"/>
                    </a:lnTo>
                    <a:lnTo>
                      <a:pt x="166" y="464"/>
                    </a:lnTo>
                    <a:lnTo>
                      <a:pt x="173" y="455"/>
                    </a:lnTo>
                    <a:lnTo>
                      <a:pt x="181" y="446"/>
                    </a:lnTo>
                    <a:lnTo>
                      <a:pt x="190" y="441"/>
                    </a:lnTo>
                    <a:lnTo>
                      <a:pt x="197" y="435"/>
                    </a:lnTo>
                    <a:lnTo>
                      <a:pt x="207" y="429"/>
                    </a:lnTo>
                    <a:lnTo>
                      <a:pt x="215" y="424"/>
                    </a:lnTo>
                    <a:lnTo>
                      <a:pt x="224" y="419"/>
                    </a:lnTo>
                    <a:lnTo>
                      <a:pt x="233" y="415"/>
                    </a:lnTo>
                    <a:lnTo>
                      <a:pt x="242" y="413"/>
                    </a:lnTo>
                    <a:lnTo>
                      <a:pt x="252" y="411"/>
                    </a:lnTo>
                    <a:lnTo>
                      <a:pt x="254" y="408"/>
                    </a:lnTo>
                    <a:lnTo>
                      <a:pt x="260" y="407"/>
                    </a:lnTo>
                    <a:lnTo>
                      <a:pt x="266" y="406"/>
                    </a:lnTo>
                    <a:lnTo>
                      <a:pt x="272" y="405"/>
                    </a:lnTo>
                    <a:lnTo>
                      <a:pt x="278" y="403"/>
                    </a:lnTo>
                    <a:lnTo>
                      <a:pt x="284" y="402"/>
                    </a:lnTo>
                    <a:lnTo>
                      <a:pt x="290" y="401"/>
                    </a:lnTo>
                    <a:lnTo>
                      <a:pt x="296" y="400"/>
                    </a:lnTo>
                    <a:lnTo>
                      <a:pt x="302" y="399"/>
                    </a:lnTo>
                    <a:lnTo>
                      <a:pt x="296" y="371"/>
                    </a:lnTo>
                    <a:lnTo>
                      <a:pt x="293" y="341"/>
                    </a:lnTo>
                    <a:lnTo>
                      <a:pt x="290" y="311"/>
                    </a:lnTo>
                    <a:lnTo>
                      <a:pt x="291" y="284"/>
                    </a:lnTo>
                    <a:lnTo>
                      <a:pt x="290" y="239"/>
                    </a:lnTo>
                    <a:lnTo>
                      <a:pt x="285" y="194"/>
                    </a:lnTo>
                    <a:lnTo>
                      <a:pt x="276" y="151"/>
                    </a:lnTo>
                    <a:lnTo>
                      <a:pt x="263" y="110"/>
                    </a:lnTo>
                    <a:lnTo>
                      <a:pt x="259" y="101"/>
                    </a:lnTo>
                    <a:lnTo>
                      <a:pt x="254" y="94"/>
                    </a:lnTo>
                    <a:lnTo>
                      <a:pt x="250" y="88"/>
                    </a:lnTo>
                    <a:lnTo>
                      <a:pt x="244" y="82"/>
                    </a:lnTo>
                    <a:lnTo>
                      <a:pt x="238" y="76"/>
                    </a:lnTo>
                    <a:lnTo>
                      <a:pt x="232" y="71"/>
                    </a:lnTo>
                    <a:lnTo>
                      <a:pt x="226" y="65"/>
                    </a:lnTo>
                    <a:lnTo>
                      <a:pt x="220" y="58"/>
                    </a:lnTo>
                    <a:lnTo>
                      <a:pt x="218" y="58"/>
                    </a:lnTo>
                    <a:lnTo>
                      <a:pt x="218" y="56"/>
                    </a:lnTo>
                    <a:lnTo>
                      <a:pt x="211" y="51"/>
                    </a:lnTo>
                    <a:lnTo>
                      <a:pt x="204" y="45"/>
                    </a:lnTo>
                    <a:lnTo>
                      <a:pt x="197" y="39"/>
                    </a:lnTo>
                    <a:lnTo>
                      <a:pt x="190" y="33"/>
                    </a:lnTo>
                    <a:lnTo>
                      <a:pt x="181" y="28"/>
                    </a:lnTo>
                    <a:lnTo>
                      <a:pt x="174" y="25"/>
                    </a:lnTo>
                    <a:lnTo>
                      <a:pt x="166" y="21"/>
                    </a:lnTo>
                    <a:lnTo>
                      <a:pt x="156" y="19"/>
                    </a:lnTo>
                    <a:lnTo>
                      <a:pt x="148" y="15"/>
                    </a:lnTo>
                    <a:lnTo>
                      <a:pt x="140" y="13"/>
                    </a:lnTo>
                    <a:lnTo>
                      <a:pt x="131" y="10"/>
                    </a:lnTo>
                    <a:lnTo>
                      <a:pt x="124" y="6"/>
                    </a:lnTo>
                    <a:lnTo>
                      <a:pt x="124" y="4"/>
                    </a:lnTo>
                    <a:lnTo>
                      <a:pt x="125" y="2"/>
                    </a:lnTo>
                    <a:lnTo>
                      <a:pt x="128" y="1"/>
                    </a:lnTo>
                    <a:lnTo>
                      <a:pt x="129" y="0"/>
                    </a:lnTo>
                    <a:lnTo>
                      <a:pt x="135" y="0"/>
                    </a:lnTo>
                    <a:lnTo>
                      <a:pt x="141" y="0"/>
                    </a:lnTo>
                    <a:lnTo>
                      <a:pt x="147" y="0"/>
                    </a:lnTo>
                    <a:lnTo>
                      <a:pt x="153" y="0"/>
                    </a:lnTo>
                    <a:lnTo>
                      <a:pt x="159" y="0"/>
                    </a:lnTo>
                    <a:lnTo>
                      <a:pt x="163" y="1"/>
                    </a:lnTo>
                    <a:lnTo>
                      <a:pt x="169" y="2"/>
                    </a:lnTo>
                    <a:lnTo>
                      <a:pt x="174"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19" name="Google Shape;3219;p61"/>
              <p:cNvSpPr/>
              <p:nvPr/>
            </p:nvSpPr>
            <p:spPr>
              <a:xfrm>
                <a:off x="4423" y="3124"/>
                <a:ext cx="123" cy="86"/>
              </a:xfrm>
              <a:custGeom>
                <a:avLst/>
                <a:gdLst/>
                <a:ahLst/>
                <a:cxnLst/>
                <a:rect l="l" t="t" r="r" b="b"/>
                <a:pathLst>
                  <a:path w="123" h="83" extrusionOk="0">
                    <a:moveTo>
                      <a:pt x="28" y="6"/>
                    </a:moveTo>
                    <a:lnTo>
                      <a:pt x="27" y="11"/>
                    </a:lnTo>
                    <a:lnTo>
                      <a:pt x="26" y="14"/>
                    </a:lnTo>
                    <a:lnTo>
                      <a:pt x="24" y="19"/>
                    </a:lnTo>
                    <a:lnTo>
                      <a:pt x="23" y="24"/>
                    </a:lnTo>
                    <a:lnTo>
                      <a:pt x="23" y="31"/>
                    </a:lnTo>
                    <a:lnTo>
                      <a:pt x="24" y="37"/>
                    </a:lnTo>
                    <a:lnTo>
                      <a:pt x="26" y="43"/>
                    </a:lnTo>
                    <a:lnTo>
                      <a:pt x="27" y="50"/>
                    </a:lnTo>
                    <a:lnTo>
                      <a:pt x="29" y="49"/>
                    </a:lnTo>
                    <a:lnTo>
                      <a:pt x="33" y="46"/>
                    </a:lnTo>
                    <a:lnTo>
                      <a:pt x="36" y="46"/>
                    </a:lnTo>
                    <a:lnTo>
                      <a:pt x="39" y="48"/>
                    </a:lnTo>
                    <a:lnTo>
                      <a:pt x="40" y="49"/>
                    </a:lnTo>
                    <a:lnTo>
                      <a:pt x="41" y="51"/>
                    </a:lnTo>
                    <a:lnTo>
                      <a:pt x="41" y="52"/>
                    </a:lnTo>
                    <a:lnTo>
                      <a:pt x="43" y="52"/>
                    </a:lnTo>
                    <a:lnTo>
                      <a:pt x="46" y="50"/>
                    </a:lnTo>
                    <a:lnTo>
                      <a:pt x="47" y="46"/>
                    </a:lnTo>
                    <a:lnTo>
                      <a:pt x="47" y="43"/>
                    </a:lnTo>
                    <a:lnTo>
                      <a:pt x="49" y="40"/>
                    </a:lnTo>
                    <a:lnTo>
                      <a:pt x="53" y="40"/>
                    </a:lnTo>
                    <a:lnTo>
                      <a:pt x="57" y="39"/>
                    </a:lnTo>
                    <a:lnTo>
                      <a:pt x="59" y="39"/>
                    </a:lnTo>
                    <a:lnTo>
                      <a:pt x="63" y="39"/>
                    </a:lnTo>
                    <a:lnTo>
                      <a:pt x="63" y="40"/>
                    </a:lnTo>
                    <a:lnTo>
                      <a:pt x="63" y="42"/>
                    </a:lnTo>
                    <a:lnTo>
                      <a:pt x="63" y="43"/>
                    </a:lnTo>
                    <a:lnTo>
                      <a:pt x="64" y="44"/>
                    </a:lnTo>
                    <a:lnTo>
                      <a:pt x="69" y="40"/>
                    </a:lnTo>
                    <a:lnTo>
                      <a:pt x="71" y="33"/>
                    </a:lnTo>
                    <a:lnTo>
                      <a:pt x="75" y="29"/>
                    </a:lnTo>
                    <a:lnTo>
                      <a:pt x="82" y="30"/>
                    </a:lnTo>
                    <a:lnTo>
                      <a:pt x="85" y="33"/>
                    </a:lnTo>
                    <a:lnTo>
                      <a:pt x="90" y="29"/>
                    </a:lnTo>
                    <a:lnTo>
                      <a:pt x="96" y="24"/>
                    </a:lnTo>
                    <a:lnTo>
                      <a:pt x="101" y="19"/>
                    </a:lnTo>
                    <a:lnTo>
                      <a:pt x="104" y="13"/>
                    </a:lnTo>
                    <a:lnTo>
                      <a:pt x="109" y="11"/>
                    </a:lnTo>
                    <a:lnTo>
                      <a:pt x="114" y="8"/>
                    </a:lnTo>
                    <a:lnTo>
                      <a:pt x="119" y="7"/>
                    </a:lnTo>
                    <a:lnTo>
                      <a:pt x="123" y="9"/>
                    </a:lnTo>
                    <a:lnTo>
                      <a:pt x="122" y="18"/>
                    </a:lnTo>
                    <a:lnTo>
                      <a:pt x="119" y="24"/>
                    </a:lnTo>
                    <a:lnTo>
                      <a:pt x="114" y="30"/>
                    </a:lnTo>
                    <a:lnTo>
                      <a:pt x="110" y="37"/>
                    </a:lnTo>
                    <a:lnTo>
                      <a:pt x="104" y="46"/>
                    </a:lnTo>
                    <a:lnTo>
                      <a:pt x="98" y="55"/>
                    </a:lnTo>
                    <a:lnTo>
                      <a:pt x="90" y="61"/>
                    </a:lnTo>
                    <a:lnTo>
                      <a:pt x="78" y="61"/>
                    </a:lnTo>
                    <a:lnTo>
                      <a:pt x="73" y="62"/>
                    </a:lnTo>
                    <a:lnTo>
                      <a:pt x="71" y="64"/>
                    </a:lnTo>
                    <a:lnTo>
                      <a:pt x="69" y="68"/>
                    </a:lnTo>
                    <a:lnTo>
                      <a:pt x="65" y="69"/>
                    </a:lnTo>
                    <a:lnTo>
                      <a:pt x="57" y="68"/>
                    </a:lnTo>
                    <a:lnTo>
                      <a:pt x="49" y="70"/>
                    </a:lnTo>
                    <a:lnTo>
                      <a:pt x="41" y="73"/>
                    </a:lnTo>
                    <a:lnTo>
                      <a:pt x="33" y="73"/>
                    </a:lnTo>
                    <a:lnTo>
                      <a:pt x="31" y="76"/>
                    </a:lnTo>
                    <a:lnTo>
                      <a:pt x="29" y="79"/>
                    </a:lnTo>
                    <a:lnTo>
                      <a:pt x="28" y="81"/>
                    </a:lnTo>
                    <a:lnTo>
                      <a:pt x="24" y="83"/>
                    </a:lnTo>
                    <a:lnTo>
                      <a:pt x="18" y="80"/>
                    </a:lnTo>
                    <a:lnTo>
                      <a:pt x="12" y="74"/>
                    </a:lnTo>
                    <a:lnTo>
                      <a:pt x="8" y="68"/>
                    </a:lnTo>
                    <a:lnTo>
                      <a:pt x="3" y="62"/>
                    </a:lnTo>
                    <a:lnTo>
                      <a:pt x="0" y="45"/>
                    </a:lnTo>
                    <a:lnTo>
                      <a:pt x="3" y="29"/>
                    </a:lnTo>
                    <a:lnTo>
                      <a:pt x="8" y="13"/>
                    </a:lnTo>
                    <a:lnTo>
                      <a:pt x="16" y="0"/>
                    </a:lnTo>
                    <a:lnTo>
                      <a:pt x="20" y="0"/>
                    </a:lnTo>
                    <a:lnTo>
                      <a:pt x="22" y="1"/>
                    </a:lnTo>
                    <a:lnTo>
                      <a:pt x="26" y="3"/>
                    </a:lnTo>
                    <a:lnTo>
                      <a:pt x="28"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20" name="Google Shape;3220;p61"/>
              <p:cNvSpPr/>
              <p:nvPr/>
            </p:nvSpPr>
            <p:spPr>
              <a:xfrm>
                <a:off x="3936" y="3142"/>
                <a:ext cx="442" cy="53"/>
              </a:xfrm>
              <a:custGeom>
                <a:avLst/>
                <a:gdLst/>
                <a:ahLst/>
                <a:cxnLst/>
                <a:rect l="l" t="t" r="r" b="b"/>
                <a:pathLst>
                  <a:path w="442" h="51" extrusionOk="0">
                    <a:moveTo>
                      <a:pt x="7" y="0"/>
                    </a:moveTo>
                    <a:lnTo>
                      <a:pt x="10" y="2"/>
                    </a:lnTo>
                    <a:lnTo>
                      <a:pt x="13" y="3"/>
                    </a:lnTo>
                    <a:lnTo>
                      <a:pt x="16" y="6"/>
                    </a:lnTo>
                    <a:lnTo>
                      <a:pt x="18" y="8"/>
                    </a:lnTo>
                    <a:lnTo>
                      <a:pt x="22" y="12"/>
                    </a:lnTo>
                    <a:lnTo>
                      <a:pt x="26" y="14"/>
                    </a:lnTo>
                    <a:lnTo>
                      <a:pt x="32" y="16"/>
                    </a:lnTo>
                    <a:lnTo>
                      <a:pt x="37" y="16"/>
                    </a:lnTo>
                    <a:lnTo>
                      <a:pt x="44" y="17"/>
                    </a:lnTo>
                    <a:lnTo>
                      <a:pt x="53" y="19"/>
                    </a:lnTo>
                    <a:lnTo>
                      <a:pt x="60" y="20"/>
                    </a:lnTo>
                    <a:lnTo>
                      <a:pt x="67" y="21"/>
                    </a:lnTo>
                    <a:lnTo>
                      <a:pt x="86" y="21"/>
                    </a:lnTo>
                    <a:lnTo>
                      <a:pt x="105" y="21"/>
                    </a:lnTo>
                    <a:lnTo>
                      <a:pt x="123" y="21"/>
                    </a:lnTo>
                    <a:lnTo>
                      <a:pt x="142" y="21"/>
                    </a:lnTo>
                    <a:lnTo>
                      <a:pt x="161" y="21"/>
                    </a:lnTo>
                    <a:lnTo>
                      <a:pt x="180" y="21"/>
                    </a:lnTo>
                    <a:lnTo>
                      <a:pt x="198" y="21"/>
                    </a:lnTo>
                    <a:lnTo>
                      <a:pt x="217" y="21"/>
                    </a:lnTo>
                    <a:lnTo>
                      <a:pt x="237" y="21"/>
                    </a:lnTo>
                    <a:lnTo>
                      <a:pt x="256" y="21"/>
                    </a:lnTo>
                    <a:lnTo>
                      <a:pt x="275" y="21"/>
                    </a:lnTo>
                    <a:lnTo>
                      <a:pt x="294" y="21"/>
                    </a:lnTo>
                    <a:lnTo>
                      <a:pt x="313" y="21"/>
                    </a:lnTo>
                    <a:lnTo>
                      <a:pt x="332" y="21"/>
                    </a:lnTo>
                    <a:lnTo>
                      <a:pt x="351" y="21"/>
                    </a:lnTo>
                    <a:lnTo>
                      <a:pt x="372" y="21"/>
                    </a:lnTo>
                    <a:lnTo>
                      <a:pt x="380" y="20"/>
                    </a:lnTo>
                    <a:lnTo>
                      <a:pt x="388" y="19"/>
                    </a:lnTo>
                    <a:lnTo>
                      <a:pt x="395" y="17"/>
                    </a:lnTo>
                    <a:lnTo>
                      <a:pt x="404" y="15"/>
                    </a:lnTo>
                    <a:lnTo>
                      <a:pt x="411" y="13"/>
                    </a:lnTo>
                    <a:lnTo>
                      <a:pt x="419" y="10"/>
                    </a:lnTo>
                    <a:lnTo>
                      <a:pt x="427" y="7"/>
                    </a:lnTo>
                    <a:lnTo>
                      <a:pt x="432" y="2"/>
                    </a:lnTo>
                    <a:lnTo>
                      <a:pt x="435" y="2"/>
                    </a:lnTo>
                    <a:lnTo>
                      <a:pt x="437" y="1"/>
                    </a:lnTo>
                    <a:lnTo>
                      <a:pt x="440" y="0"/>
                    </a:lnTo>
                    <a:lnTo>
                      <a:pt x="442" y="2"/>
                    </a:lnTo>
                    <a:lnTo>
                      <a:pt x="442" y="10"/>
                    </a:lnTo>
                    <a:lnTo>
                      <a:pt x="438" y="17"/>
                    </a:lnTo>
                    <a:lnTo>
                      <a:pt x="432" y="25"/>
                    </a:lnTo>
                    <a:lnTo>
                      <a:pt x="427" y="31"/>
                    </a:lnTo>
                    <a:lnTo>
                      <a:pt x="415" y="37"/>
                    </a:lnTo>
                    <a:lnTo>
                      <a:pt x="400" y="39"/>
                    </a:lnTo>
                    <a:lnTo>
                      <a:pt x="387" y="40"/>
                    </a:lnTo>
                    <a:lnTo>
                      <a:pt x="373" y="40"/>
                    </a:lnTo>
                    <a:lnTo>
                      <a:pt x="358" y="40"/>
                    </a:lnTo>
                    <a:lnTo>
                      <a:pt x="343" y="40"/>
                    </a:lnTo>
                    <a:lnTo>
                      <a:pt x="329" y="39"/>
                    </a:lnTo>
                    <a:lnTo>
                      <a:pt x="314" y="40"/>
                    </a:lnTo>
                    <a:lnTo>
                      <a:pt x="295" y="41"/>
                    </a:lnTo>
                    <a:lnTo>
                      <a:pt x="276" y="41"/>
                    </a:lnTo>
                    <a:lnTo>
                      <a:pt x="256" y="41"/>
                    </a:lnTo>
                    <a:lnTo>
                      <a:pt x="237" y="40"/>
                    </a:lnTo>
                    <a:lnTo>
                      <a:pt x="217" y="40"/>
                    </a:lnTo>
                    <a:lnTo>
                      <a:pt x="197" y="40"/>
                    </a:lnTo>
                    <a:lnTo>
                      <a:pt x="178" y="40"/>
                    </a:lnTo>
                    <a:lnTo>
                      <a:pt x="159" y="43"/>
                    </a:lnTo>
                    <a:lnTo>
                      <a:pt x="151" y="44"/>
                    </a:lnTo>
                    <a:lnTo>
                      <a:pt x="141" y="44"/>
                    </a:lnTo>
                    <a:lnTo>
                      <a:pt x="133" y="45"/>
                    </a:lnTo>
                    <a:lnTo>
                      <a:pt x="124" y="45"/>
                    </a:lnTo>
                    <a:lnTo>
                      <a:pt x="115" y="46"/>
                    </a:lnTo>
                    <a:lnTo>
                      <a:pt x="106" y="47"/>
                    </a:lnTo>
                    <a:lnTo>
                      <a:pt x="99" y="49"/>
                    </a:lnTo>
                    <a:lnTo>
                      <a:pt x="91" y="51"/>
                    </a:lnTo>
                    <a:lnTo>
                      <a:pt x="81" y="51"/>
                    </a:lnTo>
                    <a:lnTo>
                      <a:pt x="71" y="51"/>
                    </a:lnTo>
                    <a:lnTo>
                      <a:pt x="60" y="50"/>
                    </a:lnTo>
                    <a:lnTo>
                      <a:pt x="49" y="49"/>
                    </a:lnTo>
                    <a:lnTo>
                      <a:pt x="38" y="47"/>
                    </a:lnTo>
                    <a:lnTo>
                      <a:pt x="29" y="44"/>
                    </a:lnTo>
                    <a:lnTo>
                      <a:pt x="20" y="39"/>
                    </a:lnTo>
                    <a:lnTo>
                      <a:pt x="12" y="33"/>
                    </a:lnTo>
                    <a:lnTo>
                      <a:pt x="8" y="25"/>
                    </a:lnTo>
                    <a:lnTo>
                      <a:pt x="4" y="17"/>
                    </a:lnTo>
                    <a:lnTo>
                      <a:pt x="0" y="10"/>
                    </a:lnTo>
                    <a:lnTo>
                      <a:pt x="1" y="2"/>
                    </a:lnTo>
                    <a:lnTo>
                      <a:pt x="2" y="1"/>
                    </a:lnTo>
                    <a:lnTo>
                      <a:pt x="5" y="1"/>
                    </a:lnTo>
                    <a:lnTo>
                      <a:pt x="6" y="0"/>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21" name="Google Shape;3221;p61"/>
              <p:cNvSpPr/>
              <p:nvPr/>
            </p:nvSpPr>
            <p:spPr>
              <a:xfrm>
                <a:off x="4597" y="3146"/>
                <a:ext cx="87" cy="209"/>
              </a:xfrm>
              <a:custGeom>
                <a:avLst/>
                <a:gdLst/>
                <a:ahLst/>
                <a:cxnLst/>
                <a:rect l="l" t="t" r="r" b="b"/>
                <a:pathLst>
                  <a:path w="87" h="201" extrusionOk="0">
                    <a:moveTo>
                      <a:pt x="61" y="24"/>
                    </a:moveTo>
                    <a:lnTo>
                      <a:pt x="79" y="48"/>
                    </a:lnTo>
                    <a:lnTo>
                      <a:pt x="86" y="78"/>
                    </a:lnTo>
                    <a:lnTo>
                      <a:pt x="87" y="110"/>
                    </a:lnTo>
                    <a:lnTo>
                      <a:pt x="86" y="143"/>
                    </a:lnTo>
                    <a:lnTo>
                      <a:pt x="84" y="156"/>
                    </a:lnTo>
                    <a:lnTo>
                      <a:pt x="83" y="169"/>
                    </a:lnTo>
                    <a:lnTo>
                      <a:pt x="82" y="183"/>
                    </a:lnTo>
                    <a:lnTo>
                      <a:pt x="79" y="195"/>
                    </a:lnTo>
                    <a:lnTo>
                      <a:pt x="76" y="197"/>
                    </a:lnTo>
                    <a:lnTo>
                      <a:pt x="73" y="200"/>
                    </a:lnTo>
                    <a:lnTo>
                      <a:pt x="70" y="201"/>
                    </a:lnTo>
                    <a:lnTo>
                      <a:pt x="67" y="199"/>
                    </a:lnTo>
                    <a:lnTo>
                      <a:pt x="65" y="195"/>
                    </a:lnTo>
                    <a:lnTo>
                      <a:pt x="67" y="191"/>
                    </a:lnTo>
                    <a:lnTo>
                      <a:pt x="69" y="188"/>
                    </a:lnTo>
                    <a:lnTo>
                      <a:pt x="70" y="184"/>
                    </a:lnTo>
                    <a:lnTo>
                      <a:pt x="70" y="172"/>
                    </a:lnTo>
                    <a:lnTo>
                      <a:pt x="71" y="162"/>
                    </a:lnTo>
                    <a:lnTo>
                      <a:pt x="71" y="151"/>
                    </a:lnTo>
                    <a:lnTo>
                      <a:pt x="70" y="140"/>
                    </a:lnTo>
                    <a:lnTo>
                      <a:pt x="70" y="123"/>
                    </a:lnTo>
                    <a:lnTo>
                      <a:pt x="68" y="107"/>
                    </a:lnTo>
                    <a:lnTo>
                      <a:pt x="63" y="92"/>
                    </a:lnTo>
                    <a:lnTo>
                      <a:pt x="59" y="77"/>
                    </a:lnTo>
                    <a:lnTo>
                      <a:pt x="56" y="67"/>
                    </a:lnTo>
                    <a:lnTo>
                      <a:pt x="51" y="58"/>
                    </a:lnTo>
                    <a:lnTo>
                      <a:pt x="45" y="48"/>
                    </a:lnTo>
                    <a:lnTo>
                      <a:pt x="39" y="40"/>
                    </a:lnTo>
                    <a:lnTo>
                      <a:pt x="33" y="31"/>
                    </a:lnTo>
                    <a:lnTo>
                      <a:pt x="25" y="24"/>
                    </a:lnTo>
                    <a:lnTo>
                      <a:pt x="18" y="18"/>
                    </a:lnTo>
                    <a:lnTo>
                      <a:pt x="8" y="12"/>
                    </a:lnTo>
                    <a:lnTo>
                      <a:pt x="6" y="12"/>
                    </a:lnTo>
                    <a:lnTo>
                      <a:pt x="3" y="11"/>
                    </a:lnTo>
                    <a:lnTo>
                      <a:pt x="1" y="10"/>
                    </a:lnTo>
                    <a:lnTo>
                      <a:pt x="0" y="8"/>
                    </a:lnTo>
                    <a:lnTo>
                      <a:pt x="0" y="5"/>
                    </a:lnTo>
                    <a:lnTo>
                      <a:pt x="1" y="3"/>
                    </a:lnTo>
                    <a:lnTo>
                      <a:pt x="2" y="2"/>
                    </a:lnTo>
                    <a:lnTo>
                      <a:pt x="3" y="0"/>
                    </a:lnTo>
                    <a:lnTo>
                      <a:pt x="12" y="0"/>
                    </a:lnTo>
                    <a:lnTo>
                      <a:pt x="20" y="2"/>
                    </a:lnTo>
                    <a:lnTo>
                      <a:pt x="27" y="5"/>
                    </a:lnTo>
                    <a:lnTo>
                      <a:pt x="34" y="8"/>
                    </a:lnTo>
                    <a:lnTo>
                      <a:pt x="40" y="11"/>
                    </a:lnTo>
                    <a:lnTo>
                      <a:pt x="47" y="16"/>
                    </a:lnTo>
                    <a:lnTo>
                      <a:pt x="53" y="21"/>
                    </a:lnTo>
                    <a:lnTo>
                      <a:pt x="61" y="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22" name="Google Shape;3222;p61"/>
              <p:cNvSpPr/>
              <p:nvPr/>
            </p:nvSpPr>
            <p:spPr>
              <a:xfrm>
                <a:off x="3874" y="3163"/>
                <a:ext cx="30" cy="161"/>
              </a:xfrm>
              <a:custGeom>
                <a:avLst/>
                <a:gdLst/>
                <a:ahLst/>
                <a:cxnLst/>
                <a:rect l="l" t="t" r="r" b="b"/>
                <a:pathLst>
                  <a:path w="30" h="155" extrusionOk="0">
                    <a:moveTo>
                      <a:pt x="21" y="7"/>
                    </a:moveTo>
                    <a:lnTo>
                      <a:pt x="26" y="36"/>
                    </a:lnTo>
                    <a:lnTo>
                      <a:pt x="27" y="64"/>
                    </a:lnTo>
                    <a:lnTo>
                      <a:pt x="27" y="94"/>
                    </a:lnTo>
                    <a:lnTo>
                      <a:pt x="29" y="124"/>
                    </a:lnTo>
                    <a:lnTo>
                      <a:pt x="30" y="130"/>
                    </a:lnTo>
                    <a:lnTo>
                      <a:pt x="30" y="137"/>
                    </a:lnTo>
                    <a:lnTo>
                      <a:pt x="29" y="144"/>
                    </a:lnTo>
                    <a:lnTo>
                      <a:pt x="29" y="152"/>
                    </a:lnTo>
                    <a:lnTo>
                      <a:pt x="26" y="153"/>
                    </a:lnTo>
                    <a:lnTo>
                      <a:pt x="25" y="154"/>
                    </a:lnTo>
                    <a:lnTo>
                      <a:pt x="23" y="155"/>
                    </a:lnTo>
                    <a:lnTo>
                      <a:pt x="20" y="154"/>
                    </a:lnTo>
                    <a:lnTo>
                      <a:pt x="17" y="143"/>
                    </a:lnTo>
                    <a:lnTo>
                      <a:pt x="14" y="132"/>
                    </a:lnTo>
                    <a:lnTo>
                      <a:pt x="13" y="122"/>
                    </a:lnTo>
                    <a:lnTo>
                      <a:pt x="12" y="111"/>
                    </a:lnTo>
                    <a:lnTo>
                      <a:pt x="9" y="84"/>
                    </a:lnTo>
                    <a:lnTo>
                      <a:pt x="5" y="56"/>
                    </a:lnTo>
                    <a:lnTo>
                      <a:pt x="0" y="30"/>
                    </a:lnTo>
                    <a:lnTo>
                      <a:pt x="0" y="3"/>
                    </a:lnTo>
                    <a:lnTo>
                      <a:pt x="1" y="2"/>
                    </a:lnTo>
                    <a:lnTo>
                      <a:pt x="3" y="1"/>
                    </a:lnTo>
                    <a:lnTo>
                      <a:pt x="5" y="0"/>
                    </a:lnTo>
                    <a:lnTo>
                      <a:pt x="7" y="0"/>
                    </a:lnTo>
                    <a:lnTo>
                      <a:pt x="12" y="1"/>
                    </a:lnTo>
                    <a:lnTo>
                      <a:pt x="17" y="1"/>
                    </a:lnTo>
                    <a:lnTo>
                      <a:pt x="20" y="3"/>
                    </a:lnTo>
                    <a:lnTo>
                      <a:pt x="21"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23" name="Google Shape;3223;p61"/>
              <p:cNvSpPr/>
              <p:nvPr/>
            </p:nvSpPr>
            <p:spPr>
              <a:xfrm>
                <a:off x="3846" y="3232"/>
                <a:ext cx="550" cy="603"/>
              </a:xfrm>
              <a:custGeom>
                <a:avLst/>
                <a:gdLst/>
                <a:ahLst/>
                <a:cxnLst/>
                <a:rect l="l" t="t" r="r" b="b"/>
                <a:pathLst>
                  <a:path w="550" h="580" extrusionOk="0">
                    <a:moveTo>
                      <a:pt x="343" y="3"/>
                    </a:moveTo>
                    <a:lnTo>
                      <a:pt x="350" y="3"/>
                    </a:lnTo>
                    <a:lnTo>
                      <a:pt x="356" y="5"/>
                    </a:lnTo>
                    <a:lnTo>
                      <a:pt x="364" y="5"/>
                    </a:lnTo>
                    <a:lnTo>
                      <a:pt x="370" y="6"/>
                    </a:lnTo>
                    <a:lnTo>
                      <a:pt x="377" y="7"/>
                    </a:lnTo>
                    <a:lnTo>
                      <a:pt x="383" y="9"/>
                    </a:lnTo>
                    <a:lnTo>
                      <a:pt x="389" y="11"/>
                    </a:lnTo>
                    <a:lnTo>
                      <a:pt x="395" y="13"/>
                    </a:lnTo>
                    <a:lnTo>
                      <a:pt x="402" y="15"/>
                    </a:lnTo>
                    <a:lnTo>
                      <a:pt x="410" y="17"/>
                    </a:lnTo>
                    <a:lnTo>
                      <a:pt x="417" y="19"/>
                    </a:lnTo>
                    <a:lnTo>
                      <a:pt x="426" y="21"/>
                    </a:lnTo>
                    <a:lnTo>
                      <a:pt x="433" y="24"/>
                    </a:lnTo>
                    <a:lnTo>
                      <a:pt x="440" y="26"/>
                    </a:lnTo>
                    <a:lnTo>
                      <a:pt x="447" y="28"/>
                    </a:lnTo>
                    <a:lnTo>
                      <a:pt x="454" y="32"/>
                    </a:lnTo>
                    <a:lnTo>
                      <a:pt x="464" y="37"/>
                    </a:lnTo>
                    <a:lnTo>
                      <a:pt x="472" y="43"/>
                    </a:lnTo>
                    <a:lnTo>
                      <a:pt x="481" y="49"/>
                    </a:lnTo>
                    <a:lnTo>
                      <a:pt x="489" y="56"/>
                    </a:lnTo>
                    <a:lnTo>
                      <a:pt x="497" y="62"/>
                    </a:lnTo>
                    <a:lnTo>
                      <a:pt x="506" y="69"/>
                    </a:lnTo>
                    <a:lnTo>
                      <a:pt x="514" y="76"/>
                    </a:lnTo>
                    <a:lnTo>
                      <a:pt x="522" y="83"/>
                    </a:lnTo>
                    <a:lnTo>
                      <a:pt x="531" y="95"/>
                    </a:lnTo>
                    <a:lnTo>
                      <a:pt x="538" y="107"/>
                    </a:lnTo>
                    <a:lnTo>
                      <a:pt x="545" y="119"/>
                    </a:lnTo>
                    <a:lnTo>
                      <a:pt x="550" y="132"/>
                    </a:lnTo>
                    <a:lnTo>
                      <a:pt x="549" y="134"/>
                    </a:lnTo>
                    <a:lnTo>
                      <a:pt x="548" y="135"/>
                    </a:lnTo>
                    <a:lnTo>
                      <a:pt x="548" y="137"/>
                    </a:lnTo>
                    <a:lnTo>
                      <a:pt x="545" y="138"/>
                    </a:lnTo>
                    <a:lnTo>
                      <a:pt x="540" y="137"/>
                    </a:lnTo>
                    <a:lnTo>
                      <a:pt x="537" y="134"/>
                    </a:lnTo>
                    <a:lnTo>
                      <a:pt x="534" y="130"/>
                    </a:lnTo>
                    <a:lnTo>
                      <a:pt x="531" y="126"/>
                    </a:lnTo>
                    <a:lnTo>
                      <a:pt x="527" y="125"/>
                    </a:lnTo>
                    <a:lnTo>
                      <a:pt x="524" y="123"/>
                    </a:lnTo>
                    <a:lnTo>
                      <a:pt x="521" y="119"/>
                    </a:lnTo>
                    <a:lnTo>
                      <a:pt x="519" y="116"/>
                    </a:lnTo>
                    <a:lnTo>
                      <a:pt x="508" y="107"/>
                    </a:lnTo>
                    <a:lnTo>
                      <a:pt x="499" y="100"/>
                    </a:lnTo>
                    <a:lnTo>
                      <a:pt x="489" y="93"/>
                    </a:lnTo>
                    <a:lnTo>
                      <a:pt x="478" y="86"/>
                    </a:lnTo>
                    <a:lnTo>
                      <a:pt x="469" y="79"/>
                    </a:lnTo>
                    <a:lnTo>
                      <a:pt x="459" y="71"/>
                    </a:lnTo>
                    <a:lnTo>
                      <a:pt x="448" y="65"/>
                    </a:lnTo>
                    <a:lnTo>
                      <a:pt x="438" y="58"/>
                    </a:lnTo>
                    <a:lnTo>
                      <a:pt x="438" y="57"/>
                    </a:lnTo>
                    <a:lnTo>
                      <a:pt x="430" y="54"/>
                    </a:lnTo>
                    <a:lnTo>
                      <a:pt x="423" y="50"/>
                    </a:lnTo>
                    <a:lnTo>
                      <a:pt x="416" y="46"/>
                    </a:lnTo>
                    <a:lnTo>
                      <a:pt x="409" y="44"/>
                    </a:lnTo>
                    <a:lnTo>
                      <a:pt x="402" y="42"/>
                    </a:lnTo>
                    <a:lnTo>
                      <a:pt x="393" y="39"/>
                    </a:lnTo>
                    <a:lnTo>
                      <a:pt x="386" y="37"/>
                    </a:lnTo>
                    <a:lnTo>
                      <a:pt x="378" y="36"/>
                    </a:lnTo>
                    <a:lnTo>
                      <a:pt x="377" y="34"/>
                    </a:lnTo>
                    <a:lnTo>
                      <a:pt x="374" y="33"/>
                    </a:lnTo>
                    <a:lnTo>
                      <a:pt x="373" y="33"/>
                    </a:lnTo>
                    <a:lnTo>
                      <a:pt x="371" y="32"/>
                    </a:lnTo>
                    <a:lnTo>
                      <a:pt x="362" y="32"/>
                    </a:lnTo>
                    <a:lnTo>
                      <a:pt x="354" y="30"/>
                    </a:lnTo>
                    <a:lnTo>
                      <a:pt x="346" y="28"/>
                    </a:lnTo>
                    <a:lnTo>
                      <a:pt x="337" y="26"/>
                    </a:lnTo>
                    <a:lnTo>
                      <a:pt x="329" y="25"/>
                    </a:lnTo>
                    <a:lnTo>
                      <a:pt x="321" y="24"/>
                    </a:lnTo>
                    <a:lnTo>
                      <a:pt x="312" y="24"/>
                    </a:lnTo>
                    <a:lnTo>
                      <a:pt x="304" y="25"/>
                    </a:lnTo>
                    <a:lnTo>
                      <a:pt x="294" y="24"/>
                    </a:lnTo>
                    <a:lnTo>
                      <a:pt x="285" y="25"/>
                    </a:lnTo>
                    <a:lnTo>
                      <a:pt x="275" y="26"/>
                    </a:lnTo>
                    <a:lnTo>
                      <a:pt x="267" y="27"/>
                    </a:lnTo>
                    <a:lnTo>
                      <a:pt x="257" y="31"/>
                    </a:lnTo>
                    <a:lnTo>
                      <a:pt x="249" y="33"/>
                    </a:lnTo>
                    <a:lnTo>
                      <a:pt x="239" y="36"/>
                    </a:lnTo>
                    <a:lnTo>
                      <a:pt x="231" y="38"/>
                    </a:lnTo>
                    <a:lnTo>
                      <a:pt x="217" y="43"/>
                    </a:lnTo>
                    <a:lnTo>
                      <a:pt x="202" y="50"/>
                    </a:lnTo>
                    <a:lnTo>
                      <a:pt x="189" y="56"/>
                    </a:lnTo>
                    <a:lnTo>
                      <a:pt x="176" y="63"/>
                    </a:lnTo>
                    <a:lnTo>
                      <a:pt x="163" y="71"/>
                    </a:lnTo>
                    <a:lnTo>
                      <a:pt x="151" y="80"/>
                    </a:lnTo>
                    <a:lnTo>
                      <a:pt x="139" y="89"/>
                    </a:lnTo>
                    <a:lnTo>
                      <a:pt x="127" y="99"/>
                    </a:lnTo>
                    <a:lnTo>
                      <a:pt x="127" y="100"/>
                    </a:lnTo>
                    <a:lnTo>
                      <a:pt x="123" y="103"/>
                    </a:lnTo>
                    <a:lnTo>
                      <a:pt x="121" y="106"/>
                    </a:lnTo>
                    <a:lnTo>
                      <a:pt x="117" y="110"/>
                    </a:lnTo>
                    <a:lnTo>
                      <a:pt x="114" y="113"/>
                    </a:lnTo>
                    <a:lnTo>
                      <a:pt x="106" y="123"/>
                    </a:lnTo>
                    <a:lnTo>
                      <a:pt x="98" y="132"/>
                    </a:lnTo>
                    <a:lnTo>
                      <a:pt x="90" y="143"/>
                    </a:lnTo>
                    <a:lnTo>
                      <a:pt x="84" y="154"/>
                    </a:lnTo>
                    <a:lnTo>
                      <a:pt x="78" y="165"/>
                    </a:lnTo>
                    <a:lnTo>
                      <a:pt x="72" y="175"/>
                    </a:lnTo>
                    <a:lnTo>
                      <a:pt x="67" y="187"/>
                    </a:lnTo>
                    <a:lnTo>
                      <a:pt x="63" y="198"/>
                    </a:lnTo>
                    <a:lnTo>
                      <a:pt x="60" y="205"/>
                    </a:lnTo>
                    <a:lnTo>
                      <a:pt x="57" y="214"/>
                    </a:lnTo>
                    <a:lnTo>
                      <a:pt x="54" y="221"/>
                    </a:lnTo>
                    <a:lnTo>
                      <a:pt x="52" y="229"/>
                    </a:lnTo>
                    <a:lnTo>
                      <a:pt x="47" y="240"/>
                    </a:lnTo>
                    <a:lnTo>
                      <a:pt x="43" y="253"/>
                    </a:lnTo>
                    <a:lnTo>
                      <a:pt x="41" y="265"/>
                    </a:lnTo>
                    <a:lnTo>
                      <a:pt x="37" y="277"/>
                    </a:lnTo>
                    <a:lnTo>
                      <a:pt x="35" y="306"/>
                    </a:lnTo>
                    <a:lnTo>
                      <a:pt x="35" y="334"/>
                    </a:lnTo>
                    <a:lnTo>
                      <a:pt x="37" y="363"/>
                    </a:lnTo>
                    <a:lnTo>
                      <a:pt x="42" y="392"/>
                    </a:lnTo>
                    <a:lnTo>
                      <a:pt x="45" y="396"/>
                    </a:lnTo>
                    <a:lnTo>
                      <a:pt x="46" y="401"/>
                    </a:lnTo>
                    <a:lnTo>
                      <a:pt x="47" y="407"/>
                    </a:lnTo>
                    <a:lnTo>
                      <a:pt x="48" y="412"/>
                    </a:lnTo>
                    <a:lnTo>
                      <a:pt x="52" y="423"/>
                    </a:lnTo>
                    <a:lnTo>
                      <a:pt x="55" y="435"/>
                    </a:lnTo>
                    <a:lnTo>
                      <a:pt x="59" y="445"/>
                    </a:lnTo>
                    <a:lnTo>
                      <a:pt x="64" y="455"/>
                    </a:lnTo>
                    <a:lnTo>
                      <a:pt x="69" y="466"/>
                    </a:lnTo>
                    <a:lnTo>
                      <a:pt x="74" y="476"/>
                    </a:lnTo>
                    <a:lnTo>
                      <a:pt x="80" y="486"/>
                    </a:lnTo>
                    <a:lnTo>
                      <a:pt x="86" y="496"/>
                    </a:lnTo>
                    <a:lnTo>
                      <a:pt x="92" y="509"/>
                    </a:lnTo>
                    <a:lnTo>
                      <a:pt x="101" y="519"/>
                    </a:lnTo>
                    <a:lnTo>
                      <a:pt x="110" y="529"/>
                    </a:lnTo>
                    <a:lnTo>
                      <a:pt x="121" y="539"/>
                    </a:lnTo>
                    <a:lnTo>
                      <a:pt x="131" y="548"/>
                    </a:lnTo>
                    <a:lnTo>
                      <a:pt x="141" y="557"/>
                    </a:lnTo>
                    <a:lnTo>
                      <a:pt x="150" y="567"/>
                    </a:lnTo>
                    <a:lnTo>
                      <a:pt x="158" y="578"/>
                    </a:lnTo>
                    <a:lnTo>
                      <a:pt x="155" y="580"/>
                    </a:lnTo>
                    <a:lnTo>
                      <a:pt x="150" y="579"/>
                    </a:lnTo>
                    <a:lnTo>
                      <a:pt x="144" y="577"/>
                    </a:lnTo>
                    <a:lnTo>
                      <a:pt x="140" y="574"/>
                    </a:lnTo>
                    <a:lnTo>
                      <a:pt x="126" y="564"/>
                    </a:lnTo>
                    <a:lnTo>
                      <a:pt x="112" y="552"/>
                    </a:lnTo>
                    <a:lnTo>
                      <a:pt x="98" y="541"/>
                    </a:lnTo>
                    <a:lnTo>
                      <a:pt x="85" y="528"/>
                    </a:lnTo>
                    <a:lnTo>
                      <a:pt x="73" y="515"/>
                    </a:lnTo>
                    <a:lnTo>
                      <a:pt x="61" y="500"/>
                    </a:lnTo>
                    <a:lnTo>
                      <a:pt x="52" y="485"/>
                    </a:lnTo>
                    <a:lnTo>
                      <a:pt x="43" y="468"/>
                    </a:lnTo>
                    <a:lnTo>
                      <a:pt x="36" y="454"/>
                    </a:lnTo>
                    <a:lnTo>
                      <a:pt x="29" y="439"/>
                    </a:lnTo>
                    <a:lnTo>
                      <a:pt x="23" y="424"/>
                    </a:lnTo>
                    <a:lnTo>
                      <a:pt x="18" y="408"/>
                    </a:lnTo>
                    <a:lnTo>
                      <a:pt x="9" y="377"/>
                    </a:lnTo>
                    <a:lnTo>
                      <a:pt x="3" y="344"/>
                    </a:lnTo>
                    <a:lnTo>
                      <a:pt x="0" y="310"/>
                    </a:lnTo>
                    <a:lnTo>
                      <a:pt x="5" y="276"/>
                    </a:lnTo>
                    <a:lnTo>
                      <a:pt x="9" y="261"/>
                    </a:lnTo>
                    <a:lnTo>
                      <a:pt x="12" y="248"/>
                    </a:lnTo>
                    <a:lnTo>
                      <a:pt x="16" y="235"/>
                    </a:lnTo>
                    <a:lnTo>
                      <a:pt x="21" y="221"/>
                    </a:lnTo>
                    <a:lnTo>
                      <a:pt x="26" y="208"/>
                    </a:lnTo>
                    <a:lnTo>
                      <a:pt x="30" y="195"/>
                    </a:lnTo>
                    <a:lnTo>
                      <a:pt x="36" y="183"/>
                    </a:lnTo>
                    <a:lnTo>
                      <a:pt x="41" y="169"/>
                    </a:lnTo>
                    <a:lnTo>
                      <a:pt x="46" y="157"/>
                    </a:lnTo>
                    <a:lnTo>
                      <a:pt x="52" y="147"/>
                    </a:lnTo>
                    <a:lnTo>
                      <a:pt x="58" y="137"/>
                    </a:lnTo>
                    <a:lnTo>
                      <a:pt x="66" y="128"/>
                    </a:lnTo>
                    <a:lnTo>
                      <a:pt x="70" y="122"/>
                    </a:lnTo>
                    <a:lnTo>
                      <a:pt x="74" y="116"/>
                    </a:lnTo>
                    <a:lnTo>
                      <a:pt x="79" y="111"/>
                    </a:lnTo>
                    <a:lnTo>
                      <a:pt x="84" y="105"/>
                    </a:lnTo>
                    <a:lnTo>
                      <a:pt x="90" y="97"/>
                    </a:lnTo>
                    <a:lnTo>
                      <a:pt x="97" y="87"/>
                    </a:lnTo>
                    <a:lnTo>
                      <a:pt x="104" y="79"/>
                    </a:lnTo>
                    <a:lnTo>
                      <a:pt x="113" y="70"/>
                    </a:lnTo>
                    <a:lnTo>
                      <a:pt x="122" y="63"/>
                    </a:lnTo>
                    <a:lnTo>
                      <a:pt x="131" y="56"/>
                    </a:lnTo>
                    <a:lnTo>
                      <a:pt x="141" y="50"/>
                    </a:lnTo>
                    <a:lnTo>
                      <a:pt x="151" y="44"/>
                    </a:lnTo>
                    <a:lnTo>
                      <a:pt x="157" y="39"/>
                    </a:lnTo>
                    <a:lnTo>
                      <a:pt x="164" y="34"/>
                    </a:lnTo>
                    <a:lnTo>
                      <a:pt x="172" y="30"/>
                    </a:lnTo>
                    <a:lnTo>
                      <a:pt x="180" y="26"/>
                    </a:lnTo>
                    <a:lnTo>
                      <a:pt x="188" y="24"/>
                    </a:lnTo>
                    <a:lnTo>
                      <a:pt x="196" y="20"/>
                    </a:lnTo>
                    <a:lnTo>
                      <a:pt x="205" y="18"/>
                    </a:lnTo>
                    <a:lnTo>
                      <a:pt x="213" y="15"/>
                    </a:lnTo>
                    <a:lnTo>
                      <a:pt x="229" y="12"/>
                    </a:lnTo>
                    <a:lnTo>
                      <a:pt x="243" y="8"/>
                    </a:lnTo>
                    <a:lnTo>
                      <a:pt x="260" y="5"/>
                    </a:lnTo>
                    <a:lnTo>
                      <a:pt x="275" y="2"/>
                    </a:lnTo>
                    <a:lnTo>
                      <a:pt x="292" y="1"/>
                    </a:lnTo>
                    <a:lnTo>
                      <a:pt x="307" y="0"/>
                    </a:lnTo>
                    <a:lnTo>
                      <a:pt x="324" y="0"/>
                    </a:lnTo>
                    <a:lnTo>
                      <a:pt x="341" y="1"/>
                    </a:lnTo>
                    <a:lnTo>
                      <a:pt x="343"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24" name="Google Shape;3224;p61"/>
              <p:cNvSpPr/>
              <p:nvPr/>
            </p:nvSpPr>
            <p:spPr>
              <a:xfrm>
                <a:off x="5304" y="3247"/>
                <a:ext cx="57" cy="406"/>
              </a:xfrm>
              <a:custGeom>
                <a:avLst/>
                <a:gdLst/>
                <a:ahLst/>
                <a:cxnLst/>
                <a:rect l="l" t="t" r="r" b="b"/>
                <a:pathLst>
                  <a:path w="57" h="391" extrusionOk="0">
                    <a:moveTo>
                      <a:pt x="17" y="22"/>
                    </a:moveTo>
                    <a:lnTo>
                      <a:pt x="18" y="28"/>
                    </a:lnTo>
                    <a:lnTo>
                      <a:pt x="20" y="32"/>
                    </a:lnTo>
                    <a:lnTo>
                      <a:pt x="21" y="37"/>
                    </a:lnTo>
                    <a:lnTo>
                      <a:pt x="21" y="43"/>
                    </a:lnTo>
                    <a:lnTo>
                      <a:pt x="26" y="59"/>
                    </a:lnTo>
                    <a:lnTo>
                      <a:pt x="30" y="75"/>
                    </a:lnTo>
                    <a:lnTo>
                      <a:pt x="33" y="92"/>
                    </a:lnTo>
                    <a:lnTo>
                      <a:pt x="37" y="109"/>
                    </a:lnTo>
                    <a:lnTo>
                      <a:pt x="42" y="135"/>
                    </a:lnTo>
                    <a:lnTo>
                      <a:pt x="44" y="164"/>
                    </a:lnTo>
                    <a:lnTo>
                      <a:pt x="46" y="191"/>
                    </a:lnTo>
                    <a:lnTo>
                      <a:pt x="50" y="219"/>
                    </a:lnTo>
                    <a:lnTo>
                      <a:pt x="54" y="249"/>
                    </a:lnTo>
                    <a:lnTo>
                      <a:pt x="56" y="281"/>
                    </a:lnTo>
                    <a:lnTo>
                      <a:pt x="56" y="312"/>
                    </a:lnTo>
                    <a:lnTo>
                      <a:pt x="57" y="344"/>
                    </a:lnTo>
                    <a:lnTo>
                      <a:pt x="55" y="356"/>
                    </a:lnTo>
                    <a:lnTo>
                      <a:pt x="54" y="368"/>
                    </a:lnTo>
                    <a:lnTo>
                      <a:pt x="52" y="379"/>
                    </a:lnTo>
                    <a:lnTo>
                      <a:pt x="49" y="390"/>
                    </a:lnTo>
                    <a:lnTo>
                      <a:pt x="46" y="391"/>
                    </a:lnTo>
                    <a:lnTo>
                      <a:pt x="45" y="391"/>
                    </a:lnTo>
                    <a:lnTo>
                      <a:pt x="43" y="391"/>
                    </a:lnTo>
                    <a:lnTo>
                      <a:pt x="41" y="391"/>
                    </a:lnTo>
                    <a:lnTo>
                      <a:pt x="35" y="338"/>
                    </a:lnTo>
                    <a:lnTo>
                      <a:pt x="31" y="286"/>
                    </a:lnTo>
                    <a:lnTo>
                      <a:pt x="27" y="232"/>
                    </a:lnTo>
                    <a:lnTo>
                      <a:pt x="23" y="177"/>
                    </a:lnTo>
                    <a:lnTo>
                      <a:pt x="19" y="140"/>
                    </a:lnTo>
                    <a:lnTo>
                      <a:pt x="15" y="103"/>
                    </a:lnTo>
                    <a:lnTo>
                      <a:pt x="9" y="67"/>
                    </a:lnTo>
                    <a:lnTo>
                      <a:pt x="1" y="30"/>
                    </a:lnTo>
                    <a:lnTo>
                      <a:pt x="1" y="22"/>
                    </a:lnTo>
                    <a:lnTo>
                      <a:pt x="0" y="13"/>
                    </a:lnTo>
                    <a:lnTo>
                      <a:pt x="0" y="6"/>
                    </a:lnTo>
                    <a:lnTo>
                      <a:pt x="5" y="0"/>
                    </a:lnTo>
                    <a:lnTo>
                      <a:pt x="9" y="4"/>
                    </a:lnTo>
                    <a:lnTo>
                      <a:pt x="12" y="10"/>
                    </a:lnTo>
                    <a:lnTo>
                      <a:pt x="14" y="16"/>
                    </a:lnTo>
                    <a:lnTo>
                      <a:pt x="17" y="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25" name="Google Shape;3225;p61"/>
              <p:cNvSpPr/>
              <p:nvPr/>
            </p:nvSpPr>
            <p:spPr>
              <a:xfrm>
                <a:off x="3922" y="3308"/>
                <a:ext cx="448" cy="519"/>
              </a:xfrm>
              <a:custGeom>
                <a:avLst/>
                <a:gdLst/>
                <a:ahLst/>
                <a:cxnLst/>
                <a:rect l="l" t="t" r="r" b="b"/>
                <a:pathLst>
                  <a:path w="448" h="499" extrusionOk="0">
                    <a:moveTo>
                      <a:pt x="328" y="21"/>
                    </a:moveTo>
                    <a:lnTo>
                      <a:pt x="337" y="26"/>
                    </a:lnTo>
                    <a:lnTo>
                      <a:pt x="346" y="31"/>
                    </a:lnTo>
                    <a:lnTo>
                      <a:pt x="354" y="34"/>
                    </a:lnTo>
                    <a:lnTo>
                      <a:pt x="363" y="39"/>
                    </a:lnTo>
                    <a:lnTo>
                      <a:pt x="372" y="45"/>
                    </a:lnTo>
                    <a:lnTo>
                      <a:pt x="381" y="50"/>
                    </a:lnTo>
                    <a:lnTo>
                      <a:pt x="389" y="56"/>
                    </a:lnTo>
                    <a:lnTo>
                      <a:pt x="398" y="62"/>
                    </a:lnTo>
                    <a:lnTo>
                      <a:pt x="403" y="69"/>
                    </a:lnTo>
                    <a:lnTo>
                      <a:pt x="409" y="75"/>
                    </a:lnTo>
                    <a:lnTo>
                      <a:pt x="415" y="81"/>
                    </a:lnTo>
                    <a:lnTo>
                      <a:pt x="419" y="89"/>
                    </a:lnTo>
                    <a:lnTo>
                      <a:pt x="432" y="114"/>
                    </a:lnTo>
                    <a:lnTo>
                      <a:pt x="443" y="141"/>
                    </a:lnTo>
                    <a:lnTo>
                      <a:pt x="448" y="169"/>
                    </a:lnTo>
                    <a:lnTo>
                      <a:pt x="446" y="198"/>
                    </a:lnTo>
                    <a:lnTo>
                      <a:pt x="444" y="198"/>
                    </a:lnTo>
                    <a:lnTo>
                      <a:pt x="444" y="197"/>
                    </a:lnTo>
                    <a:lnTo>
                      <a:pt x="444" y="196"/>
                    </a:lnTo>
                    <a:lnTo>
                      <a:pt x="443" y="196"/>
                    </a:lnTo>
                    <a:lnTo>
                      <a:pt x="437" y="175"/>
                    </a:lnTo>
                    <a:lnTo>
                      <a:pt x="430" y="155"/>
                    </a:lnTo>
                    <a:lnTo>
                      <a:pt x="421" y="136"/>
                    </a:lnTo>
                    <a:lnTo>
                      <a:pt x="411" y="117"/>
                    </a:lnTo>
                    <a:lnTo>
                      <a:pt x="399" y="104"/>
                    </a:lnTo>
                    <a:lnTo>
                      <a:pt x="387" y="92"/>
                    </a:lnTo>
                    <a:lnTo>
                      <a:pt x="374" y="81"/>
                    </a:lnTo>
                    <a:lnTo>
                      <a:pt x="359" y="71"/>
                    </a:lnTo>
                    <a:lnTo>
                      <a:pt x="344" y="63"/>
                    </a:lnTo>
                    <a:lnTo>
                      <a:pt x="328" y="56"/>
                    </a:lnTo>
                    <a:lnTo>
                      <a:pt x="311" y="51"/>
                    </a:lnTo>
                    <a:lnTo>
                      <a:pt x="292" y="49"/>
                    </a:lnTo>
                    <a:lnTo>
                      <a:pt x="289" y="47"/>
                    </a:lnTo>
                    <a:lnTo>
                      <a:pt x="284" y="47"/>
                    </a:lnTo>
                    <a:lnTo>
                      <a:pt x="279" y="47"/>
                    </a:lnTo>
                    <a:lnTo>
                      <a:pt x="274" y="46"/>
                    </a:lnTo>
                    <a:lnTo>
                      <a:pt x="265" y="46"/>
                    </a:lnTo>
                    <a:lnTo>
                      <a:pt x="255" y="45"/>
                    </a:lnTo>
                    <a:lnTo>
                      <a:pt x="246" y="45"/>
                    </a:lnTo>
                    <a:lnTo>
                      <a:pt x="236" y="45"/>
                    </a:lnTo>
                    <a:lnTo>
                      <a:pt x="227" y="45"/>
                    </a:lnTo>
                    <a:lnTo>
                      <a:pt x="217" y="45"/>
                    </a:lnTo>
                    <a:lnTo>
                      <a:pt x="208" y="46"/>
                    </a:lnTo>
                    <a:lnTo>
                      <a:pt x="198" y="46"/>
                    </a:lnTo>
                    <a:lnTo>
                      <a:pt x="185" y="46"/>
                    </a:lnTo>
                    <a:lnTo>
                      <a:pt x="172" y="47"/>
                    </a:lnTo>
                    <a:lnTo>
                      <a:pt x="159" y="50"/>
                    </a:lnTo>
                    <a:lnTo>
                      <a:pt x="147" y="53"/>
                    </a:lnTo>
                    <a:lnTo>
                      <a:pt x="135" y="58"/>
                    </a:lnTo>
                    <a:lnTo>
                      <a:pt x="124" y="64"/>
                    </a:lnTo>
                    <a:lnTo>
                      <a:pt x="113" y="73"/>
                    </a:lnTo>
                    <a:lnTo>
                      <a:pt x="105" y="82"/>
                    </a:lnTo>
                    <a:lnTo>
                      <a:pt x="96" y="89"/>
                    </a:lnTo>
                    <a:lnTo>
                      <a:pt x="89" y="96"/>
                    </a:lnTo>
                    <a:lnTo>
                      <a:pt x="83" y="104"/>
                    </a:lnTo>
                    <a:lnTo>
                      <a:pt x="76" y="112"/>
                    </a:lnTo>
                    <a:lnTo>
                      <a:pt x="70" y="120"/>
                    </a:lnTo>
                    <a:lnTo>
                      <a:pt x="64" y="129"/>
                    </a:lnTo>
                    <a:lnTo>
                      <a:pt x="58" y="138"/>
                    </a:lnTo>
                    <a:lnTo>
                      <a:pt x="51" y="147"/>
                    </a:lnTo>
                    <a:lnTo>
                      <a:pt x="46" y="161"/>
                    </a:lnTo>
                    <a:lnTo>
                      <a:pt x="40" y="174"/>
                    </a:lnTo>
                    <a:lnTo>
                      <a:pt x="36" y="188"/>
                    </a:lnTo>
                    <a:lnTo>
                      <a:pt x="32" y="203"/>
                    </a:lnTo>
                    <a:lnTo>
                      <a:pt x="26" y="235"/>
                    </a:lnTo>
                    <a:lnTo>
                      <a:pt x="26" y="268"/>
                    </a:lnTo>
                    <a:lnTo>
                      <a:pt x="30" y="302"/>
                    </a:lnTo>
                    <a:lnTo>
                      <a:pt x="37" y="332"/>
                    </a:lnTo>
                    <a:lnTo>
                      <a:pt x="41" y="341"/>
                    </a:lnTo>
                    <a:lnTo>
                      <a:pt x="46" y="350"/>
                    </a:lnTo>
                    <a:lnTo>
                      <a:pt x="50" y="359"/>
                    </a:lnTo>
                    <a:lnTo>
                      <a:pt x="53" y="369"/>
                    </a:lnTo>
                    <a:lnTo>
                      <a:pt x="58" y="377"/>
                    </a:lnTo>
                    <a:lnTo>
                      <a:pt x="63" y="386"/>
                    </a:lnTo>
                    <a:lnTo>
                      <a:pt x="70" y="393"/>
                    </a:lnTo>
                    <a:lnTo>
                      <a:pt x="77" y="400"/>
                    </a:lnTo>
                    <a:lnTo>
                      <a:pt x="85" y="412"/>
                    </a:lnTo>
                    <a:lnTo>
                      <a:pt x="94" y="420"/>
                    </a:lnTo>
                    <a:lnTo>
                      <a:pt x="104" y="429"/>
                    </a:lnTo>
                    <a:lnTo>
                      <a:pt x="116" y="435"/>
                    </a:lnTo>
                    <a:lnTo>
                      <a:pt x="126" y="441"/>
                    </a:lnTo>
                    <a:lnTo>
                      <a:pt x="138" y="445"/>
                    </a:lnTo>
                    <a:lnTo>
                      <a:pt x="149" y="450"/>
                    </a:lnTo>
                    <a:lnTo>
                      <a:pt x="160" y="456"/>
                    </a:lnTo>
                    <a:lnTo>
                      <a:pt x="166" y="458"/>
                    </a:lnTo>
                    <a:lnTo>
                      <a:pt x="172" y="461"/>
                    </a:lnTo>
                    <a:lnTo>
                      <a:pt x="176" y="463"/>
                    </a:lnTo>
                    <a:lnTo>
                      <a:pt x="182" y="466"/>
                    </a:lnTo>
                    <a:lnTo>
                      <a:pt x="188" y="468"/>
                    </a:lnTo>
                    <a:lnTo>
                      <a:pt x="194" y="470"/>
                    </a:lnTo>
                    <a:lnTo>
                      <a:pt x="202" y="472"/>
                    </a:lnTo>
                    <a:lnTo>
                      <a:pt x="208" y="473"/>
                    </a:lnTo>
                    <a:lnTo>
                      <a:pt x="224" y="474"/>
                    </a:lnTo>
                    <a:lnTo>
                      <a:pt x="240" y="474"/>
                    </a:lnTo>
                    <a:lnTo>
                      <a:pt x="257" y="473"/>
                    </a:lnTo>
                    <a:lnTo>
                      <a:pt x="272" y="472"/>
                    </a:lnTo>
                    <a:lnTo>
                      <a:pt x="288" y="469"/>
                    </a:lnTo>
                    <a:lnTo>
                      <a:pt x="302" y="464"/>
                    </a:lnTo>
                    <a:lnTo>
                      <a:pt x="316" y="458"/>
                    </a:lnTo>
                    <a:lnTo>
                      <a:pt x="329" y="451"/>
                    </a:lnTo>
                    <a:lnTo>
                      <a:pt x="338" y="446"/>
                    </a:lnTo>
                    <a:lnTo>
                      <a:pt x="345" y="442"/>
                    </a:lnTo>
                    <a:lnTo>
                      <a:pt x="353" y="437"/>
                    </a:lnTo>
                    <a:lnTo>
                      <a:pt x="362" y="431"/>
                    </a:lnTo>
                    <a:lnTo>
                      <a:pt x="369" y="425"/>
                    </a:lnTo>
                    <a:lnTo>
                      <a:pt x="376" y="419"/>
                    </a:lnTo>
                    <a:lnTo>
                      <a:pt x="383" y="413"/>
                    </a:lnTo>
                    <a:lnTo>
                      <a:pt x="390" y="406"/>
                    </a:lnTo>
                    <a:lnTo>
                      <a:pt x="395" y="400"/>
                    </a:lnTo>
                    <a:lnTo>
                      <a:pt x="401" y="392"/>
                    </a:lnTo>
                    <a:lnTo>
                      <a:pt x="407" y="387"/>
                    </a:lnTo>
                    <a:lnTo>
                      <a:pt x="418" y="387"/>
                    </a:lnTo>
                    <a:lnTo>
                      <a:pt x="418" y="394"/>
                    </a:lnTo>
                    <a:lnTo>
                      <a:pt x="417" y="400"/>
                    </a:lnTo>
                    <a:lnTo>
                      <a:pt x="413" y="407"/>
                    </a:lnTo>
                    <a:lnTo>
                      <a:pt x="411" y="413"/>
                    </a:lnTo>
                    <a:lnTo>
                      <a:pt x="403" y="426"/>
                    </a:lnTo>
                    <a:lnTo>
                      <a:pt x="394" y="438"/>
                    </a:lnTo>
                    <a:lnTo>
                      <a:pt x="384" y="449"/>
                    </a:lnTo>
                    <a:lnTo>
                      <a:pt x="372" y="457"/>
                    </a:lnTo>
                    <a:lnTo>
                      <a:pt x="360" y="467"/>
                    </a:lnTo>
                    <a:lnTo>
                      <a:pt x="349" y="474"/>
                    </a:lnTo>
                    <a:lnTo>
                      <a:pt x="335" y="481"/>
                    </a:lnTo>
                    <a:lnTo>
                      <a:pt x="322" y="488"/>
                    </a:lnTo>
                    <a:lnTo>
                      <a:pt x="308" y="492"/>
                    </a:lnTo>
                    <a:lnTo>
                      <a:pt x="292" y="495"/>
                    </a:lnTo>
                    <a:lnTo>
                      <a:pt x="277" y="498"/>
                    </a:lnTo>
                    <a:lnTo>
                      <a:pt x="260" y="499"/>
                    </a:lnTo>
                    <a:lnTo>
                      <a:pt x="243" y="499"/>
                    </a:lnTo>
                    <a:lnTo>
                      <a:pt x="228" y="498"/>
                    </a:lnTo>
                    <a:lnTo>
                      <a:pt x="212" y="494"/>
                    </a:lnTo>
                    <a:lnTo>
                      <a:pt x="198" y="489"/>
                    </a:lnTo>
                    <a:lnTo>
                      <a:pt x="184" y="485"/>
                    </a:lnTo>
                    <a:lnTo>
                      <a:pt x="171" y="480"/>
                    </a:lnTo>
                    <a:lnTo>
                      <a:pt x="157" y="475"/>
                    </a:lnTo>
                    <a:lnTo>
                      <a:pt x="144" y="469"/>
                    </a:lnTo>
                    <a:lnTo>
                      <a:pt x="131" y="463"/>
                    </a:lnTo>
                    <a:lnTo>
                      <a:pt x="119" y="456"/>
                    </a:lnTo>
                    <a:lnTo>
                      <a:pt x="107" y="449"/>
                    </a:lnTo>
                    <a:lnTo>
                      <a:pt x="95" y="441"/>
                    </a:lnTo>
                    <a:lnTo>
                      <a:pt x="89" y="437"/>
                    </a:lnTo>
                    <a:lnTo>
                      <a:pt x="85" y="433"/>
                    </a:lnTo>
                    <a:lnTo>
                      <a:pt x="80" y="429"/>
                    </a:lnTo>
                    <a:lnTo>
                      <a:pt x="74" y="425"/>
                    </a:lnTo>
                    <a:lnTo>
                      <a:pt x="69" y="419"/>
                    </a:lnTo>
                    <a:lnTo>
                      <a:pt x="64" y="413"/>
                    </a:lnTo>
                    <a:lnTo>
                      <a:pt x="58" y="407"/>
                    </a:lnTo>
                    <a:lnTo>
                      <a:pt x="53" y="401"/>
                    </a:lnTo>
                    <a:lnTo>
                      <a:pt x="49" y="395"/>
                    </a:lnTo>
                    <a:lnTo>
                      <a:pt x="44" y="388"/>
                    </a:lnTo>
                    <a:lnTo>
                      <a:pt x="40" y="382"/>
                    </a:lnTo>
                    <a:lnTo>
                      <a:pt x="37" y="375"/>
                    </a:lnTo>
                    <a:lnTo>
                      <a:pt x="25" y="356"/>
                    </a:lnTo>
                    <a:lnTo>
                      <a:pt x="14" y="335"/>
                    </a:lnTo>
                    <a:lnTo>
                      <a:pt x="6" y="315"/>
                    </a:lnTo>
                    <a:lnTo>
                      <a:pt x="2" y="292"/>
                    </a:lnTo>
                    <a:lnTo>
                      <a:pt x="1" y="278"/>
                    </a:lnTo>
                    <a:lnTo>
                      <a:pt x="0" y="265"/>
                    </a:lnTo>
                    <a:lnTo>
                      <a:pt x="1" y="251"/>
                    </a:lnTo>
                    <a:lnTo>
                      <a:pt x="1" y="237"/>
                    </a:lnTo>
                    <a:lnTo>
                      <a:pt x="3" y="221"/>
                    </a:lnTo>
                    <a:lnTo>
                      <a:pt x="6" y="205"/>
                    </a:lnTo>
                    <a:lnTo>
                      <a:pt x="10" y="190"/>
                    </a:lnTo>
                    <a:lnTo>
                      <a:pt x="15" y="174"/>
                    </a:lnTo>
                    <a:lnTo>
                      <a:pt x="20" y="160"/>
                    </a:lnTo>
                    <a:lnTo>
                      <a:pt x="26" y="145"/>
                    </a:lnTo>
                    <a:lnTo>
                      <a:pt x="31" y="131"/>
                    </a:lnTo>
                    <a:lnTo>
                      <a:pt x="37" y="116"/>
                    </a:lnTo>
                    <a:lnTo>
                      <a:pt x="44" y="105"/>
                    </a:lnTo>
                    <a:lnTo>
                      <a:pt x="51" y="94"/>
                    </a:lnTo>
                    <a:lnTo>
                      <a:pt x="58" y="83"/>
                    </a:lnTo>
                    <a:lnTo>
                      <a:pt x="65" y="73"/>
                    </a:lnTo>
                    <a:lnTo>
                      <a:pt x="74" y="62"/>
                    </a:lnTo>
                    <a:lnTo>
                      <a:pt x="83" y="53"/>
                    </a:lnTo>
                    <a:lnTo>
                      <a:pt x="94" y="45"/>
                    </a:lnTo>
                    <a:lnTo>
                      <a:pt x="105" y="38"/>
                    </a:lnTo>
                    <a:lnTo>
                      <a:pt x="110" y="35"/>
                    </a:lnTo>
                    <a:lnTo>
                      <a:pt x="116" y="33"/>
                    </a:lnTo>
                    <a:lnTo>
                      <a:pt x="120" y="30"/>
                    </a:lnTo>
                    <a:lnTo>
                      <a:pt x="125" y="26"/>
                    </a:lnTo>
                    <a:lnTo>
                      <a:pt x="130" y="24"/>
                    </a:lnTo>
                    <a:lnTo>
                      <a:pt x="135" y="21"/>
                    </a:lnTo>
                    <a:lnTo>
                      <a:pt x="139" y="19"/>
                    </a:lnTo>
                    <a:lnTo>
                      <a:pt x="145" y="18"/>
                    </a:lnTo>
                    <a:lnTo>
                      <a:pt x="155" y="15"/>
                    </a:lnTo>
                    <a:lnTo>
                      <a:pt x="165" y="12"/>
                    </a:lnTo>
                    <a:lnTo>
                      <a:pt x="173" y="9"/>
                    </a:lnTo>
                    <a:lnTo>
                      <a:pt x="182" y="7"/>
                    </a:lnTo>
                    <a:lnTo>
                      <a:pt x="192" y="4"/>
                    </a:lnTo>
                    <a:lnTo>
                      <a:pt x="202" y="2"/>
                    </a:lnTo>
                    <a:lnTo>
                      <a:pt x="212" y="1"/>
                    </a:lnTo>
                    <a:lnTo>
                      <a:pt x="222" y="0"/>
                    </a:lnTo>
                    <a:lnTo>
                      <a:pt x="233" y="0"/>
                    </a:lnTo>
                    <a:lnTo>
                      <a:pt x="242" y="0"/>
                    </a:lnTo>
                    <a:lnTo>
                      <a:pt x="252" y="1"/>
                    </a:lnTo>
                    <a:lnTo>
                      <a:pt x="261" y="3"/>
                    </a:lnTo>
                    <a:lnTo>
                      <a:pt x="271" y="4"/>
                    </a:lnTo>
                    <a:lnTo>
                      <a:pt x="280" y="7"/>
                    </a:lnTo>
                    <a:lnTo>
                      <a:pt x="290" y="9"/>
                    </a:lnTo>
                    <a:lnTo>
                      <a:pt x="300" y="10"/>
                    </a:lnTo>
                    <a:lnTo>
                      <a:pt x="306" y="14"/>
                    </a:lnTo>
                    <a:lnTo>
                      <a:pt x="313" y="18"/>
                    </a:lnTo>
                    <a:lnTo>
                      <a:pt x="320" y="20"/>
                    </a:lnTo>
                    <a:lnTo>
                      <a:pt x="328"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26" name="Google Shape;3226;p61"/>
              <p:cNvSpPr/>
              <p:nvPr/>
            </p:nvSpPr>
            <p:spPr>
              <a:xfrm>
                <a:off x="4075" y="3493"/>
                <a:ext cx="393" cy="428"/>
              </a:xfrm>
              <a:custGeom>
                <a:avLst/>
                <a:gdLst/>
                <a:ahLst/>
                <a:cxnLst/>
                <a:rect l="l" t="t" r="r" b="b"/>
                <a:pathLst>
                  <a:path w="393" h="411" extrusionOk="0">
                    <a:moveTo>
                      <a:pt x="383" y="28"/>
                    </a:moveTo>
                    <a:lnTo>
                      <a:pt x="389" y="55"/>
                    </a:lnTo>
                    <a:lnTo>
                      <a:pt x="391" y="82"/>
                    </a:lnTo>
                    <a:lnTo>
                      <a:pt x="393" y="110"/>
                    </a:lnTo>
                    <a:lnTo>
                      <a:pt x="391" y="138"/>
                    </a:lnTo>
                    <a:lnTo>
                      <a:pt x="388" y="159"/>
                    </a:lnTo>
                    <a:lnTo>
                      <a:pt x="384" y="179"/>
                    </a:lnTo>
                    <a:lnTo>
                      <a:pt x="381" y="200"/>
                    </a:lnTo>
                    <a:lnTo>
                      <a:pt x="374" y="219"/>
                    </a:lnTo>
                    <a:lnTo>
                      <a:pt x="364" y="239"/>
                    </a:lnTo>
                    <a:lnTo>
                      <a:pt x="353" y="258"/>
                    </a:lnTo>
                    <a:lnTo>
                      <a:pt x="341" y="277"/>
                    </a:lnTo>
                    <a:lnTo>
                      <a:pt x="328" y="295"/>
                    </a:lnTo>
                    <a:lnTo>
                      <a:pt x="315" y="313"/>
                    </a:lnTo>
                    <a:lnTo>
                      <a:pt x="299" y="331"/>
                    </a:lnTo>
                    <a:lnTo>
                      <a:pt x="284" y="346"/>
                    </a:lnTo>
                    <a:lnTo>
                      <a:pt x="267" y="360"/>
                    </a:lnTo>
                    <a:lnTo>
                      <a:pt x="256" y="368"/>
                    </a:lnTo>
                    <a:lnTo>
                      <a:pt x="247" y="374"/>
                    </a:lnTo>
                    <a:lnTo>
                      <a:pt x="236" y="381"/>
                    </a:lnTo>
                    <a:lnTo>
                      <a:pt x="225" y="387"/>
                    </a:lnTo>
                    <a:lnTo>
                      <a:pt x="215" y="392"/>
                    </a:lnTo>
                    <a:lnTo>
                      <a:pt x="204" y="398"/>
                    </a:lnTo>
                    <a:lnTo>
                      <a:pt x="192" y="401"/>
                    </a:lnTo>
                    <a:lnTo>
                      <a:pt x="180" y="406"/>
                    </a:lnTo>
                    <a:lnTo>
                      <a:pt x="172" y="406"/>
                    </a:lnTo>
                    <a:lnTo>
                      <a:pt x="164" y="408"/>
                    </a:lnTo>
                    <a:lnTo>
                      <a:pt x="156" y="409"/>
                    </a:lnTo>
                    <a:lnTo>
                      <a:pt x="148" y="411"/>
                    </a:lnTo>
                    <a:lnTo>
                      <a:pt x="129" y="411"/>
                    </a:lnTo>
                    <a:lnTo>
                      <a:pt x="111" y="409"/>
                    </a:lnTo>
                    <a:lnTo>
                      <a:pt x="93" y="407"/>
                    </a:lnTo>
                    <a:lnTo>
                      <a:pt x="75" y="403"/>
                    </a:lnTo>
                    <a:lnTo>
                      <a:pt x="58" y="399"/>
                    </a:lnTo>
                    <a:lnTo>
                      <a:pt x="40" y="394"/>
                    </a:lnTo>
                    <a:lnTo>
                      <a:pt x="25" y="388"/>
                    </a:lnTo>
                    <a:lnTo>
                      <a:pt x="8" y="381"/>
                    </a:lnTo>
                    <a:lnTo>
                      <a:pt x="6" y="378"/>
                    </a:lnTo>
                    <a:lnTo>
                      <a:pt x="2" y="376"/>
                    </a:lnTo>
                    <a:lnTo>
                      <a:pt x="0" y="374"/>
                    </a:lnTo>
                    <a:lnTo>
                      <a:pt x="1" y="370"/>
                    </a:lnTo>
                    <a:lnTo>
                      <a:pt x="6" y="366"/>
                    </a:lnTo>
                    <a:lnTo>
                      <a:pt x="19" y="371"/>
                    </a:lnTo>
                    <a:lnTo>
                      <a:pt x="33" y="375"/>
                    </a:lnTo>
                    <a:lnTo>
                      <a:pt x="46" y="377"/>
                    </a:lnTo>
                    <a:lnTo>
                      <a:pt x="62" y="380"/>
                    </a:lnTo>
                    <a:lnTo>
                      <a:pt x="76" y="381"/>
                    </a:lnTo>
                    <a:lnTo>
                      <a:pt x="90" y="382"/>
                    </a:lnTo>
                    <a:lnTo>
                      <a:pt x="106" y="381"/>
                    </a:lnTo>
                    <a:lnTo>
                      <a:pt x="120" y="380"/>
                    </a:lnTo>
                    <a:lnTo>
                      <a:pt x="132" y="378"/>
                    </a:lnTo>
                    <a:lnTo>
                      <a:pt x="144" y="377"/>
                    </a:lnTo>
                    <a:lnTo>
                      <a:pt x="156" y="376"/>
                    </a:lnTo>
                    <a:lnTo>
                      <a:pt x="167" y="374"/>
                    </a:lnTo>
                    <a:lnTo>
                      <a:pt x="179" y="370"/>
                    </a:lnTo>
                    <a:lnTo>
                      <a:pt x="190" y="366"/>
                    </a:lnTo>
                    <a:lnTo>
                      <a:pt x="199" y="362"/>
                    </a:lnTo>
                    <a:lnTo>
                      <a:pt x="210" y="357"/>
                    </a:lnTo>
                    <a:lnTo>
                      <a:pt x="219" y="352"/>
                    </a:lnTo>
                    <a:lnTo>
                      <a:pt x="230" y="347"/>
                    </a:lnTo>
                    <a:lnTo>
                      <a:pt x="240" y="341"/>
                    </a:lnTo>
                    <a:lnTo>
                      <a:pt x="249" y="335"/>
                    </a:lnTo>
                    <a:lnTo>
                      <a:pt x="258" y="329"/>
                    </a:lnTo>
                    <a:lnTo>
                      <a:pt x="266" y="322"/>
                    </a:lnTo>
                    <a:lnTo>
                      <a:pt x="274" y="314"/>
                    </a:lnTo>
                    <a:lnTo>
                      <a:pt x="280" y="306"/>
                    </a:lnTo>
                    <a:lnTo>
                      <a:pt x="301" y="280"/>
                    </a:lnTo>
                    <a:lnTo>
                      <a:pt x="320" y="253"/>
                    </a:lnTo>
                    <a:lnTo>
                      <a:pt x="336" y="225"/>
                    </a:lnTo>
                    <a:lnTo>
                      <a:pt x="351" y="196"/>
                    </a:lnTo>
                    <a:lnTo>
                      <a:pt x="362" y="166"/>
                    </a:lnTo>
                    <a:lnTo>
                      <a:pt x="370" y="135"/>
                    </a:lnTo>
                    <a:lnTo>
                      <a:pt x="375" y="101"/>
                    </a:lnTo>
                    <a:lnTo>
                      <a:pt x="376" y="68"/>
                    </a:lnTo>
                    <a:lnTo>
                      <a:pt x="374" y="55"/>
                    </a:lnTo>
                    <a:lnTo>
                      <a:pt x="371" y="43"/>
                    </a:lnTo>
                    <a:lnTo>
                      <a:pt x="369" y="31"/>
                    </a:lnTo>
                    <a:lnTo>
                      <a:pt x="366" y="18"/>
                    </a:lnTo>
                    <a:lnTo>
                      <a:pt x="364" y="14"/>
                    </a:lnTo>
                    <a:lnTo>
                      <a:pt x="363" y="9"/>
                    </a:lnTo>
                    <a:lnTo>
                      <a:pt x="364" y="4"/>
                    </a:lnTo>
                    <a:lnTo>
                      <a:pt x="368" y="0"/>
                    </a:lnTo>
                    <a:lnTo>
                      <a:pt x="374" y="6"/>
                    </a:lnTo>
                    <a:lnTo>
                      <a:pt x="377" y="12"/>
                    </a:lnTo>
                    <a:lnTo>
                      <a:pt x="381" y="20"/>
                    </a:lnTo>
                    <a:lnTo>
                      <a:pt x="383"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27" name="Google Shape;3227;p61"/>
              <p:cNvSpPr/>
              <p:nvPr/>
            </p:nvSpPr>
            <p:spPr>
              <a:xfrm>
                <a:off x="4983" y="3689"/>
                <a:ext cx="207" cy="133"/>
              </a:xfrm>
              <a:custGeom>
                <a:avLst/>
                <a:gdLst/>
                <a:ahLst/>
                <a:cxnLst/>
                <a:rect l="l" t="t" r="r" b="b"/>
                <a:pathLst>
                  <a:path w="207" h="128" extrusionOk="0">
                    <a:moveTo>
                      <a:pt x="99" y="0"/>
                    </a:moveTo>
                    <a:lnTo>
                      <a:pt x="100" y="8"/>
                    </a:lnTo>
                    <a:lnTo>
                      <a:pt x="96" y="12"/>
                    </a:lnTo>
                    <a:lnTo>
                      <a:pt x="92" y="16"/>
                    </a:lnTo>
                    <a:lnTo>
                      <a:pt x="87" y="21"/>
                    </a:lnTo>
                    <a:lnTo>
                      <a:pt x="76" y="27"/>
                    </a:lnTo>
                    <a:lnTo>
                      <a:pt x="66" y="34"/>
                    </a:lnTo>
                    <a:lnTo>
                      <a:pt x="58" y="41"/>
                    </a:lnTo>
                    <a:lnTo>
                      <a:pt x="50" y="49"/>
                    </a:lnTo>
                    <a:lnTo>
                      <a:pt x="43" y="59"/>
                    </a:lnTo>
                    <a:lnTo>
                      <a:pt x="37" y="69"/>
                    </a:lnTo>
                    <a:lnTo>
                      <a:pt x="33" y="79"/>
                    </a:lnTo>
                    <a:lnTo>
                      <a:pt x="29" y="90"/>
                    </a:lnTo>
                    <a:lnTo>
                      <a:pt x="33" y="95"/>
                    </a:lnTo>
                    <a:lnTo>
                      <a:pt x="38" y="97"/>
                    </a:lnTo>
                    <a:lnTo>
                      <a:pt x="43" y="100"/>
                    </a:lnTo>
                    <a:lnTo>
                      <a:pt x="46" y="101"/>
                    </a:lnTo>
                    <a:lnTo>
                      <a:pt x="58" y="101"/>
                    </a:lnTo>
                    <a:lnTo>
                      <a:pt x="69" y="101"/>
                    </a:lnTo>
                    <a:lnTo>
                      <a:pt x="81" y="100"/>
                    </a:lnTo>
                    <a:lnTo>
                      <a:pt x="92" y="98"/>
                    </a:lnTo>
                    <a:lnTo>
                      <a:pt x="102" y="97"/>
                    </a:lnTo>
                    <a:lnTo>
                      <a:pt x="113" y="95"/>
                    </a:lnTo>
                    <a:lnTo>
                      <a:pt x="124" y="92"/>
                    </a:lnTo>
                    <a:lnTo>
                      <a:pt x="136" y="90"/>
                    </a:lnTo>
                    <a:lnTo>
                      <a:pt x="144" y="88"/>
                    </a:lnTo>
                    <a:lnTo>
                      <a:pt x="152" y="85"/>
                    </a:lnTo>
                    <a:lnTo>
                      <a:pt x="162" y="83"/>
                    </a:lnTo>
                    <a:lnTo>
                      <a:pt x="170" y="80"/>
                    </a:lnTo>
                    <a:lnTo>
                      <a:pt x="180" y="78"/>
                    </a:lnTo>
                    <a:lnTo>
                      <a:pt x="189" y="78"/>
                    </a:lnTo>
                    <a:lnTo>
                      <a:pt x="198" y="79"/>
                    </a:lnTo>
                    <a:lnTo>
                      <a:pt x="207" y="82"/>
                    </a:lnTo>
                    <a:lnTo>
                      <a:pt x="206" y="85"/>
                    </a:lnTo>
                    <a:lnTo>
                      <a:pt x="198" y="89"/>
                    </a:lnTo>
                    <a:lnTo>
                      <a:pt x="191" y="91"/>
                    </a:lnTo>
                    <a:lnTo>
                      <a:pt x="182" y="94"/>
                    </a:lnTo>
                    <a:lnTo>
                      <a:pt x="174" y="96"/>
                    </a:lnTo>
                    <a:lnTo>
                      <a:pt x="166" y="100"/>
                    </a:lnTo>
                    <a:lnTo>
                      <a:pt x="158" y="102"/>
                    </a:lnTo>
                    <a:lnTo>
                      <a:pt x="150" y="104"/>
                    </a:lnTo>
                    <a:lnTo>
                      <a:pt x="143" y="108"/>
                    </a:lnTo>
                    <a:lnTo>
                      <a:pt x="133" y="112"/>
                    </a:lnTo>
                    <a:lnTo>
                      <a:pt x="124" y="114"/>
                    </a:lnTo>
                    <a:lnTo>
                      <a:pt x="115" y="116"/>
                    </a:lnTo>
                    <a:lnTo>
                      <a:pt x="106" y="119"/>
                    </a:lnTo>
                    <a:lnTo>
                      <a:pt x="96" y="121"/>
                    </a:lnTo>
                    <a:lnTo>
                      <a:pt x="86" y="123"/>
                    </a:lnTo>
                    <a:lnTo>
                      <a:pt x="76" y="125"/>
                    </a:lnTo>
                    <a:lnTo>
                      <a:pt x="65" y="126"/>
                    </a:lnTo>
                    <a:lnTo>
                      <a:pt x="58" y="127"/>
                    </a:lnTo>
                    <a:lnTo>
                      <a:pt x="50" y="128"/>
                    </a:lnTo>
                    <a:lnTo>
                      <a:pt x="43" y="128"/>
                    </a:lnTo>
                    <a:lnTo>
                      <a:pt x="34" y="127"/>
                    </a:lnTo>
                    <a:lnTo>
                      <a:pt x="27" y="126"/>
                    </a:lnTo>
                    <a:lnTo>
                      <a:pt x="20" y="123"/>
                    </a:lnTo>
                    <a:lnTo>
                      <a:pt x="14" y="120"/>
                    </a:lnTo>
                    <a:lnTo>
                      <a:pt x="9" y="114"/>
                    </a:lnTo>
                    <a:lnTo>
                      <a:pt x="5" y="108"/>
                    </a:lnTo>
                    <a:lnTo>
                      <a:pt x="3" y="101"/>
                    </a:lnTo>
                    <a:lnTo>
                      <a:pt x="2" y="95"/>
                    </a:lnTo>
                    <a:lnTo>
                      <a:pt x="0" y="88"/>
                    </a:lnTo>
                    <a:lnTo>
                      <a:pt x="0" y="75"/>
                    </a:lnTo>
                    <a:lnTo>
                      <a:pt x="7" y="63"/>
                    </a:lnTo>
                    <a:lnTo>
                      <a:pt x="16" y="54"/>
                    </a:lnTo>
                    <a:lnTo>
                      <a:pt x="26" y="46"/>
                    </a:lnTo>
                    <a:lnTo>
                      <a:pt x="33" y="41"/>
                    </a:lnTo>
                    <a:lnTo>
                      <a:pt x="41" y="35"/>
                    </a:lnTo>
                    <a:lnTo>
                      <a:pt x="49" y="30"/>
                    </a:lnTo>
                    <a:lnTo>
                      <a:pt x="57" y="26"/>
                    </a:lnTo>
                    <a:lnTo>
                      <a:pt x="65" y="21"/>
                    </a:lnTo>
                    <a:lnTo>
                      <a:pt x="72" y="15"/>
                    </a:lnTo>
                    <a:lnTo>
                      <a:pt x="81" y="10"/>
                    </a:lnTo>
                    <a:lnTo>
                      <a:pt x="88" y="4"/>
                    </a:lnTo>
                    <a:lnTo>
                      <a:pt x="90" y="3"/>
                    </a:lnTo>
                    <a:lnTo>
                      <a:pt x="93" y="2"/>
                    </a:lnTo>
                    <a:lnTo>
                      <a:pt x="95" y="0"/>
                    </a:lnTo>
                    <a:lnTo>
                      <a:pt x="9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28" name="Google Shape;3228;p61"/>
              <p:cNvSpPr/>
              <p:nvPr/>
            </p:nvSpPr>
            <p:spPr>
              <a:xfrm>
                <a:off x="4437" y="3738"/>
                <a:ext cx="161" cy="185"/>
              </a:xfrm>
              <a:custGeom>
                <a:avLst/>
                <a:gdLst/>
                <a:ahLst/>
                <a:cxnLst/>
                <a:rect l="l" t="t" r="r" b="b"/>
                <a:pathLst>
                  <a:path w="161" h="178" extrusionOk="0">
                    <a:moveTo>
                      <a:pt x="63" y="4"/>
                    </a:moveTo>
                    <a:lnTo>
                      <a:pt x="62" y="7"/>
                    </a:lnTo>
                    <a:lnTo>
                      <a:pt x="61" y="8"/>
                    </a:lnTo>
                    <a:lnTo>
                      <a:pt x="58" y="11"/>
                    </a:lnTo>
                    <a:lnTo>
                      <a:pt x="56" y="11"/>
                    </a:lnTo>
                    <a:lnTo>
                      <a:pt x="46" y="18"/>
                    </a:lnTo>
                    <a:lnTo>
                      <a:pt x="39" y="26"/>
                    </a:lnTo>
                    <a:lnTo>
                      <a:pt x="33" y="37"/>
                    </a:lnTo>
                    <a:lnTo>
                      <a:pt x="28" y="48"/>
                    </a:lnTo>
                    <a:lnTo>
                      <a:pt x="28" y="62"/>
                    </a:lnTo>
                    <a:lnTo>
                      <a:pt x="29" y="76"/>
                    </a:lnTo>
                    <a:lnTo>
                      <a:pt x="33" y="91"/>
                    </a:lnTo>
                    <a:lnTo>
                      <a:pt x="37" y="104"/>
                    </a:lnTo>
                    <a:lnTo>
                      <a:pt x="43" y="116"/>
                    </a:lnTo>
                    <a:lnTo>
                      <a:pt x="51" y="128"/>
                    </a:lnTo>
                    <a:lnTo>
                      <a:pt x="61" y="137"/>
                    </a:lnTo>
                    <a:lnTo>
                      <a:pt x="72" y="145"/>
                    </a:lnTo>
                    <a:lnTo>
                      <a:pt x="81" y="147"/>
                    </a:lnTo>
                    <a:lnTo>
                      <a:pt x="90" y="148"/>
                    </a:lnTo>
                    <a:lnTo>
                      <a:pt x="100" y="149"/>
                    </a:lnTo>
                    <a:lnTo>
                      <a:pt x="109" y="148"/>
                    </a:lnTo>
                    <a:lnTo>
                      <a:pt x="119" y="147"/>
                    </a:lnTo>
                    <a:lnTo>
                      <a:pt x="129" y="145"/>
                    </a:lnTo>
                    <a:lnTo>
                      <a:pt x="136" y="141"/>
                    </a:lnTo>
                    <a:lnTo>
                      <a:pt x="143" y="135"/>
                    </a:lnTo>
                    <a:lnTo>
                      <a:pt x="147" y="131"/>
                    </a:lnTo>
                    <a:lnTo>
                      <a:pt x="150" y="129"/>
                    </a:lnTo>
                    <a:lnTo>
                      <a:pt x="154" y="125"/>
                    </a:lnTo>
                    <a:lnTo>
                      <a:pt x="158" y="124"/>
                    </a:lnTo>
                    <a:lnTo>
                      <a:pt x="161" y="127"/>
                    </a:lnTo>
                    <a:lnTo>
                      <a:pt x="161" y="130"/>
                    </a:lnTo>
                    <a:lnTo>
                      <a:pt x="161" y="134"/>
                    </a:lnTo>
                    <a:lnTo>
                      <a:pt x="161" y="137"/>
                    </a:lnTo>
                    <a:lnTo>
                      <a:pt x="160" y="139"/>
                    </a:lnTo>
                    <a:lnTo>
                      <a:pt x="160" y="140"/>
                    </a:lnTo>
                    <a:lnTo>
                      <a:pt x="161" y="141"/>
                    </a:lnTo>
                    <a:lnTo>
                      <a:pt x="160" y="143"/>
                    </a:lnTo>
                    <a:lnTo>
                      <a:pt x="155" y="151"/>
                    </a:lnTo>
                    <a:lnTo>
                      <a:pt x="149" y="157"/>
                    </a:lnTo>
                    <a:lnTo>
                      <a:pt x="143" y="163"/>
                    </a:lnTo>
                    <a:lnTo>
                      <a:pt x="137" y="170"/>
                    </a:lnTo>
                    <a:lnTo>
                      <a:pt x="127" y="174"/>
                    </a:lnTo>
                    <a:lnTo>
                      <a:pt x="118" y="176"/>
                    </a:lnTo>
                    <a:lnTo>
                      <a:pt x="109" y="177"/>
                    </a:lnTo>
                    <a:lnTo>
                      <a:pt x="100" y="178"/>
                    </a:lnTo>
                    <a:lnTo>
                      <a:pt x="90" y="178"/>
                    </a:lnTo>
                    <a:lnTo>
                      <a:pt x="82" y="178"/>
                    </a:lnTo>
                    <a:lnTo>
                      <a:pt x="74" y="178"/>
                    </a:lnTo>
                    <a:lnTo>
                      <a:pt x="65" y="176"/>
                    </a:lnTo>
                    <a:lnTo>
                      <a:pt x="57" y="171"/>
                    </a:lnTo>
                    <a:lnTo>
                      <a:pt x="45" y="164"/>
                    </a:lnTo>
                    <a:lnTo>
                      <a:pt x="34" y="157"/>
                    </a:lnTo>
                    <a:lnTo>
                      <a:pt x="25" y="147"/>
                    </a:lnTo>
                    <a:lnTo>
                      <a:pt x="16" y="136"/>
                    </a:lnTo>
                    <a:lnTo>
                      <a:pt x="10" y="124"/>
                    </a:lnTo>
                    <a:lnTo>
                      <a:pt x="6" y="111"/>
                    </a:lnTo>
                    <a:lnTo>
                      <a:pt x="2" y="98"/>
                    </a:lnTo>
                    <a:lnTo>
                      <a:pt x="0" y="85"/>
                    </a:lnTo>
                    <a:lnTo>
                      <a:pt x="1" y="63"/>
                    </a:lnTo>
                    <a:lnTo>
                      <a:pt x="4" y="43"/>
                    </a:lnTo>
                    <a:lnTo>
                      <a:pt x="13" y="25"/>
                    </a:lnTo>
                    <a:lnTo>
                      <a:pt x="27" y="13"/>
                    </a:lnTo>
                    <a:lnTo>
                      <a:pt x="34" y="8"/>
                    </a:lnTo>
                    <a:lnTo>
                      <a:pt x="41" y="5"/>
                    </a:lnTo>
                    <a:lnTo>
                      <a:pt x="49" y="2"/>
                    </a:lnTo>
                    <a:lnTo>
                      <a:pt x="57" y="0"/>
                    </a:lnTo>
                    <a:lnTo>
                      <a:pt x="58" y="0"/>
                    </a:lnTo>
                    <a:lnTo>
                      <a:pt x="61" y="1"/>
                    </a:lnTo>
                    <a:lnTo>
                      <a:pt x="62" y="2"/>
                    </a:lnTo>
                    <a:lnTo>
                      <a:pt x="6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29" name="Google Shape;3229;p61"/>
              <p:cNvSpPr/>
              <p:nvPr/>
            </p:nvSpPr>
            <p:spPr>
              <a:xfrm>
                <a:off x="4628" y="3771"/>
                <a:ext cx="303" cy="105"/>
              </a:xfrm>
              <a:custGeom>
                <a:avLst/>
                <a:gdLst/>
                <a:ahLst/>
                <a:cxnLst/>
                <a:rect l="l" t="t" r="r" b="b"/>
                <a:pathLst>
                  <a:path w="303" h="101" extrusionOk="0">
                    <a:moveTo>
                      <a:pt x="302" y="6"/>
                    </a:moveTo>
                    <a:lnTo>
                      <a:pt x="302" y="9"/>
                    </a:lnTo>
                    <a:lnTo>
                      <a:pt x="303" y="11"/>
                    </a:lnTo>
                    <a:lnTo>
                      <a:pt x="303" y="15"/>
                    </a:lnTo>
                    <a:lnTo>
                      <a:pt x="302" y="17"/>
                    </a:lnTo>
                    <a:lnTo>
                      <a:pt x="295" y="18"/>
                    </a:lnTo>
                    <a:lnTo>
                      <a:pt x="289" y="21"/>
                    </a:lnTo>
                    <a:lnTo>
                      <a:pt x="283" y="24"/>
                    </a:lnTo>
                    <a:lnTo>
                      <a:pt x="278" y="28"/>
                    </a:lnTo>
                    <a:lnTo>
                      <a:pt x="272" y="33"/>
                    </a:lnTo>
                    <a:lnTo>
                      <a:pt x="269" y="39"/>
                    </a:lnTo>
                    <a:lnTo>
                      <a:pt x="264" y="43"/>
                    </a:lnTo>
                    <a:lnTo>
                      <a:pt x="260" y="49"/>
                    </a:lnTo>
                    <a:lnTo>
                      <a:pt x="255" y="58"/>
                    </a:lnTo>
                    <a:lnTo>
                      <a:pt x="249" y="66"/>
                    </a:lnTo>
                    <a:lnTo>
                      <a:pt x="242" y="72"/>
                    </a:lnTo>
                    <a:lnTo>
                      <a:pt x="233" y="76"/>
                    </a:lnTo>
                    <a:lnTo>
                      <a:pt x="221" y="77"/>
                    </a:lnTo>
                    <a:lnTo>
                      <a:pt x="208" y="78"/>
                    </a:lnTo>
                    <a:lnTo>
                      <a:pt x="196" y="79"/>
                    </a:lnTo>
                    <a:lnTo>
                      <a:pt x="184" y="80"/>
                    </a:lnTo>
                    <a:lnTo>
                      <a:pt x="171" y="82"/>
                    </a:lnTo>
                    <a:lnTo>
                      <a:pt x="159" y="82"/>
                    </a:lnTo>
                    <a:lnTo>
                      <a:pt x="145" y="82"/>
                    </a:lnTo>
                    <a:lnTo>
                      <a:pt x="132" y="80"/>
                    </a:lnTo>
                    <a:lnTo>
                      <a:pt x="125" y="80"/>
                    </a:lnTo>
                    <a:lnTo>
                      <a:pt x="118" y="82"/>
                    </a:lnTo>
                    <a:lnTo>
                      <a:pt x="111" y="82"/>
                    </a:lnTo>
                    <a:lnTo>
                      <a:pt x="104" y="83"/>
                    </a:lnTo>
                    <a:lnTo>
                      <a:pt x="96" y="84"/>
                    </a:lnTo>
                    <a:lnTo>
                      <a:pt x="89" y="85"/>
                    </a:lnTo>
                    <a:lnTo>
                      <a:pt x="83" y="88"/>
                    </a:lnTo>
                    <a:lnTo>
                      <a:pt x="76" y="89"/>
                    </a:lnTo>
                    <a:lnTo>
                      <a:pt x="68" y="91"/>
                    </a:lnTo>
                    <a:lnTo>
                      <a:pt x="59" y="93"/>
                    </a:lnTo>
                    <a:lnTo>
                      <a:pt x="50" y="95"/>
                    </a:lnTo>
                    <a:lnTo>
                      <a:pt x="42" y="97"/>
                    </a:lnTo>
                    <a:lnTo>
                      <a:pt x="32" y="99"/>
                    </a:lnTo>
                    <a:lnTo>
                      <a:pt x="24" y="99"/>
                    </a:lnTo>
                    <a:lnTo>
                      <a:pt x="14" y="101"/>
                    </a:lnTo>
                    <a:lnTo>
                      <a:pt x="4" y="99"/>
                    </a:lnTo>
                    <a:lnTo>
                      <a:pt x="1" y="93"/>
                    </a:lnTo>
                    <a:lnTo>
                      <a:pt x="0" y="88"/>
                    </a:lnTo>
                    <a:lnTo>
                      <a:pt x="0" y="82"/>
                    </a:lnTo>
                    <a:lnTo>
                      <a:pt x="1" y="74"/>
                    </a:lnTo>
                    <a:lnTo>
                      <a:pt x="2" y="73"/>
                    </a:lnTo>
                    <a:lnTo>
                      <a:pt x="3" y="71"/>
                    </a:lnTo>
                    <a:lnTo>
                      <a:pt x="6" y="70"/>
                    </a:lnTo>
                    <a:lnTo>
                      <a:pt x="7" y="68"/>
                    </a:lnTo>
                    <a:lnTo>
                      <a:pt x="10" y="70"/>
                    </a:lnTo>
                    <a:lnTo>
                      <a:pt x="13" y="74"/>
                    </a:lnTo>
                    <a:lnTo>
                      <a:pt x="14" y="78"/>
                    </a:lnTo>
                    <a:lnTo>
                      <a:pt x="18" y="80"/>
                    </a:lnTo>
                    <a:lnTo>
                      <a:pt x="40" y="74"/>
                    </a:lnTo>
                    <a:lnTo>
                      <a:pt x="63" y="70"/>
                    </a:lnTo>
                    <a:lnTo>
                      <a:pt x="87" y="66"/>
                    </a:lnTo>
                    <a:lnTo>
                      <a:pt x="111" y="62"/>
                    </a:lnTo>
                    <a:lnTo>
                      <a:pt x="135" y="59"/>
                    </a:lnTo>
                    <a:lnTo>
                      <a:pt x="159" y="56"/>
                    </a:lnTo>
                    <a:lnTo>
                      <a:pt x="182" y="55"/>
                    </a:lnTo>
                    <a:lnTo>
                      <a:pt x="208" y="54"/>
                    </a:lnTo>
                    <a:lnTo>
                      <a:pt x="216" y="48"/>
                    </a:lnTo>
                    <a:lnTo>
                      <a:pt x="223" y="41"/>
                    </a:lnTo>
                    <a:lnTo>
                      <a:pt x="231" y="35"/>
                    </a:lnTo>
                    <a:lnTo>
                      <a:pt x="239" y="28"/>
                    </a:lnTo>
                    <a:lnTo>
                      <a:pt x="247" y="22"/>
                    </a:lnTo>
                    <a:lnTo>
                      <a:pt x="255" y="16"/>
                    </a:lnTo>
                    <a:lnTo>
                      <a:pt x="264" y="10"/>
                    </a:lnTo>
                    <a:lnTo>
                      <a:pt x="274" y="6"/>
                    </a:lnTo>
                    <a:lnTo>
                      <a:pt x="280" y="3"/>
                    </a:lnTo>
                    <a:lnTo>
                      <a:pt x="289" y="0"/>
                    </a:lnTo>
                    <a:lnTo>
                      <a:pt x="296" y="0"/>
                    </a:lnTo>
                    <a:lnTo>
                      <a:pt x="302"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30" name="Google Shape;3230;p61"/>
              <p:cNvSpPr/>
              <p:nvPr/>
            </p:nvSpPr>
            <p:spPr>
              <a:xfrm>
                <a:off x="5313" y="3789"/>
                <a:ext cx="79" cy="91"/>
              </a:xfrm>
              <a:custGeom>
                <a:avLst/>
                <a:gdLst/>
                <a:ahLst/>
                <a:cxnLst/>
                <a:rect l="l" t="t" r="r" b="b"/>
                <a:pathLst>
                  <a:path w="79" h="88" extrusionOk="0">
                    <a:moveTo>
                      <a:pt x="63" y="4"/>
                    </a:moveTo>
                    <a:lnTo>
                      <a:pt x="67" y="17"/>
                    </a:lnTo>
                    <a:lnTo>
                      <a:pt x="73" y="29"/>
                    </a:lnTo>
                    <a:lnTo>
                      <a:pt x="78" y="42"/>
                    </a:lnTo>
                    <a:lnTo>
                      <a:pt x="79" y="57"/>
                    </a:lnTo>
                    <a:lnTo>
                      <a:pt x="76" y="63"/>
                    </a:lnTo>
                    <a:lnTo>
                      <a:pt x="72" y="68"/>
                    </a:lnTo>
                    <a:lnTo>
                      <a:pt x="66" y="71"/>
                    </a:lnTo>
                    <a:lnTo>
                      <a:pt x="61" y="74"/>
                    </a:lnTo>
                    <a:lnTo>
                      <a:pt x="55" y="75"/>
                    </a:lnTo>
                    <a:lnTo>
                      <a:pt x="49" y="78"/>
                    </a:lnTo>
                    <a:lnTo>
                      <a:pt x="43" y="80"/>
                    </a:lnTo>
                    <a:lnTo>
                      <a:pt x="37" y="84"/>
                    </a:lnTo>
                    <a:lnTo>
                      <a:pt x="34" y="85"/>
                    </a:lnTo>
                    <a:lnTo>
                      <a:pt x="29" y="87"/>
                    </a:lnTo>
                    <a:lnTo>
                      <a:pt x="24" y="87"/>
                    </a:lnTo>
                    <a:lnTo>
                      <a:pt x="20" y="88"/>
                    </a:lnTo>
                    <a:lnTo>
                      <a:pt x="14" y="87"/>
                    </a:lnTo>
                    <a:lnTo>
                      <a:pt x="9" y="87"/>
                    </a:lnTo>
                    <a:lnTo>
                      <a:pt x="4" y="85"/>
                    </a:lnTo>
                    <a:lnTo>
                      <a:pt x="0" y="82"/>
                    </a:lnTo>
                    <a:lnTo>
                      <a:pt x="0" y="81"/>
                    </a:lnTo>
                    <a:lnTo>
                      <a:pt x="0" y="79"/>
                    </a:lnTo>
                    <a:lnTo>
                      <a:pt x="0" y="78"/>
                    </a:lnTo>
                    <a:lnTo>
                      <a:pt x="0" y="76"/>
                    </a:lnTo>
                    <a:lnTo>
                      <a:pt x="3" y="75"/>
                    </a:lnTo>
                    <a:lnTo>
                      <a:pt x="6" y="75"/>
                    </a:lnTo>
                    <a:lnTo>
                      <a:pt x="10" y="75"/>
                    </a:lnTo>
                    <a:lnTo>
                      <a:pt x="12" y="75"/>
                    </a:lnTo>
                    <a:lnTo>
                      <a:pt x="20" y="74"/>
                    </a:lnTo>
                    <a:lnTo>
                      <a:pt x="27" y="71"/>
                    </a:lnTo>
                    <a:lnTo>
                      <a:pt x="34" y="68"/>
                    </a:lnTo>
                    <a:lnTo>
                      <a:pt x="40" y="63"/>
                    </a:lnTo>
                    <a:lnTo>
                      <a:pt x="46" y="59"/>
                    </a:lnTo>
                    <a:lnTo>
                      <a:pt x="51" y="54"/>
                    </a:lnTo>
                    <a:lnTo>
                      <a:pt x="55" y="49"/>
                    </a:lnTo>
                    <a:lnTo>
                      <a:pt x="59" y="43"/>
                    </a:lnTo>
                    <a:lnTo>
                      <a:pt x="58" y="32"/>
                    </a:lnTo>
                    <a:lnTo>
                      <a:pt x="55" y="23"/>
                    </a:lnTo>
                    <a:lnTo>
                      <a:pt x="53" y="14"/>
                    </a:lnTo>
                    <a:lnTo>
                      <a:pt x="52" y="4"/>
                    </a:lnTo>
                    <a:lnTo>
                      <a:pt x="53" y="0"/>
                    </a:lnTo>
                    <a:lnTo>
                      <a:pt x="57" y="0"/>
                    </a:lnTo>
                    <a:lnTo>
                      <a:pt x="60" y="1"/>
                    </a:lnTo>
                    <a:lnTo>
                      <a:pt x="6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31" name="Google Shape;3231;p61"/>
              <p:cNvSpPr/>
              <p:nvPr/>
            </p:nvSpPr>
            <p:spPr>
              <a:xfrm>
                <a:off x="5109" y="3808"/>
                <a:ext cx="178" cy="165"/>
              </a:xfrm>
              <a:custGeom>
                <a:avLst/>
                <a:gdLst/>
                <a:ahLst/>
                <a:cxnLst/>
                <a:rect l="l" t="t" r="r" b="b"/>
                <a:pathLst>
                  <a:path w="178" h="158" extrusionOk="0">
                    <a:moveTo>
                      <a:pt x="105" y="11"/>
                    </a:moveTo>
                    <a:lnTo>
                      <a:pt x="97" y="22"/>
                    </a:lnTo>
                    <a:lnTo>
                      <a:pt x="89" y="32"/>
                    </a:lnTo>
                    <a:lnTo>
                      <a:pt x="79" y="43"/>
                    </a:lnTo>
                    <a:lnTo>
                      <a:pt x="71" y="54"/>
                    </a:lnTo>
                    <a:lnTo>
                      <a:pt x="60" y="63"/>
                    </a:lnTo>
                    <a:lnTo>
                      <a:pt x="50" y="74"/>
                    </a:lnTo>
                    <a:lnTo>
                      <a:pt x="41" y="84"/>
                    </a:lnTo>
                    <a:lnTo>
                      <a:pt x="31" y="93"/>
                    </a:lnTo>
                    <a:lnTo>
                      <a:pt x="30" y="102"/>
                    </a:lnTo>
                    <a:lnTo>
                      <a:pt x="26" y="109"/>
                    </a:lnTo>
                    <a:lnTo>
                      <a:pt x="25" y="117"/>
                    </a:lnTo>
                    <a:lnTo>
                      <a:pt x="29" y="124"/>
                    </a:lnTo>
                    <a:lnTo>
                      <a:pt x="32" y="128"/>
                    </a:lnTo>
                    <a:lnTo>
                      <a:pt x="38" y="129"/>
                    </a:lnTo>
                    <a:lnTo>
                      <a:pt x="43" y="130"/>
                    </a:lnTo>
                    <a:lnTo>
                      <a:pt x="48" y="132"/>
                    </a:lnTo>
                    <a:lnTo>
                      <a:pt x="58" y="133"/>
                    </a:lnTo>
                    <a:lnTo>
                      <a:pt x="66" y="133"/>
                    </a:lnTo>
                    <a:lnTo>
                      <a:pt x="73" y="132"/>
                    </a:lnTo>
                    <a:lnTo>
                      <a:pt x="81" y="128"/>
                    </a:lnTo>
                    <a:lnTo>
                      <a:pt x="89" y="126"/>
                    </a:lnTo>
                    <a:lnTo>
                      <a:pt x="96" y="122"/>
                    </a:lnTo>
                    <a:lnTo>
                      <a:pt x="103" y="118"/>
                    </a:lnTo>
                    <a:lnTo>
                      <a:pt x="110" y="115"/>
                    </a:lnTo>
                    <a:lnTo>
                      <a:pt x="118" y="110"/>
                    </a:lnTo>
                    <a:lnTo>
                      <a:pt x="126" y="105"/>
                    </a:lnTo>
                    <a:lnTo>
                      <a:pt x="133" y="99"/>
                    </a:lnTo>
                    <a:lnTo>
                      <a:pt x="140" y="95"/>
                    </a:lnTo>
                    <a:lnTo>
                      <a:pt x="147" y="89"/>
                    </a:lnTo>
                    <a:lnTo>
                      <a:pt x="154" y="83"/>
                    </a:lnTo>
                    <a:lnTo>
                      <a:pt x="161" y="78"/>
                    </a:lnTo>
                    <a:lnTo>
                      <a:pt x="169" y="72"/>
                    </a:lnTo>
                    <a:lnTo>
                      <a:pt x="171" y="71"/>
                    </a:lnTo>
                    <a:lnTo>
                      <a:pt x="173" y="71"/>
                    </a:lnTo>
                    <a:lnTo>
                      <a:pt x="176" y="71"/>
                    </a:lnTo>
                    <a:lnTo>
                      <a:pt x="178" y="72"/>
                    </a:lnTo>
                    <a:lnTo>
                      <a:pt x="178" y="74"/>
                    </a:lnTo>
                    <a:lnTo>
                      <a:pt x="178" y="77"/>
                    </a:lnTo>
                    <a:lnTo>
                      <a:pt x="176" y="79"/>
                    </a:lnTo>
                    <a:lnTo>
                      <a:pt x="175" y="81"/>
                    </a:lnTo>
                    <a:lnTo>
                      <a:pt x="173" y="81"/>
                    </a:lnTo>
                    <a:lnTo>
                      <a:pt x="172" y="83"/>
                    </a:lnTo>
                    <a:lnTo>
                      <a:pt x="172" y="84"/>
                    </a:lnTo>
                    <a:lnTo>
                      <a:pt x="171" y="84"/>
                    </a:lnTo>
                    <a:lnTo>
                      <a:pt x="164" y="95"/>
                    </a:lnTo>
                    <a:lnTo>
                      <a:pt x="155" y="104"/>
                    </a:lnTo>
                    <a:lnTo>
                      <a:pt x="148" y="115"/>
                    </a:lnTo>
                    <a:lnTo>
                      <a:pt x="140" y="124"/>
                    </a:lnTo>
                    <a:lnTo>
                      <a:pt x="132" y="133"/>
                    </a:lnTo>
                    <a:lnTo>
                      <a:pt x="122" y="141"/>
                    </a:lnTo>
                    <a:lnTo>
                      <a:pt x="111" y="147"/>
                    </a:lnTo>
                    <a:lnTo>
                      <a:pt x="99" y="152"/>
                    </a:lnTo>
                    <a:lnTo>
                      <a:pt x="90" y="154"/>
                    </a:lnTo>
                    <a:lnTo>
                      <a:pt x="79" y="157"/>
                    </a:lnTo>
                    <a:lnTo>
                      <a:pt x="68" y="158"/>
                    </a:lnTo>
                    <a:lnTo>
                      <a:pt x="58" y="158"/>
                    </a:lnTo>
                    <a:lnTo>
                      <a:pt x="47" y="158"/>
                    </a:lnTo>
                    <a:lnTo>
                      <a:pt x="37" y="155"/>
                    </a:lnTo>
                    <a:lnTo>
                      <a:pt x="28" y="152"/>
                    </a:lnTo>
                    <a:lnTo>
                      <a:pt x="18" y="146"/>
                    </a:lnTo>
                    <a:lnTo>
                      <a:pt x="9" y="138"/>
                    </a:lnTo>
                    <a:lnTo>
                      <a:pt x="3" y="126"/>
                    </a:lnTo>
                    <a:lnTo>
                      <a:pt x="0" y="112"/>
                    </a:lnTo>
                    <a:lnTo>
                      <a:pt x="0" y="99"/>
                    </a:lnTo>
                    <a:lnTo>
                      <a:pt x="6" y="89"/>
                    </a:lnTo>
                    <a:lnTo>
                      <a:pt x="13" y="80"/>
                    </a:lnTo>
                    <a:lnTo>
                      <a:pt x="22" y="72"/>
                    </a:lnTo>
                    <a:lnTo>
                      <a:pt x="31" y="66"/>
                    </a:lnTo>
                    <a:lnTo>
                      <a:pt x="41" y="60"/>
                    </a:lnTo>
                    <a:lnTo>
                      <a:pt x="50" y="53"/>
                    </a:lnTo>
                    <a:lnTo>
                      <a:pt x="58" y="44"/>
                    </a:lnTo>
                    <a:lnTo>
                      <a:pt x="65" y="35"/>
                    </a:lnTo>
                    <a:lnTo>
                      <a:pt x="68" y="30"/>
                    </a:lnTo>
                    <a:lnTo>
                      <a:pt x="73" y="25"/>
                    </a:lnTo>
                    <a:lnTo>
                      <a:pt x="77" y="20"/>
                    </a:lnTo>
                    <a:lnTo>
                      <a:pt x="81" y="17"/>
                    </a:lnTo>
                    <a:lnTo>
                      <a:pt x="86" y="12"/>
                    </a:lnTo>
                    <a:lnTo>
                      <a:pt x="91" y="8"/>
                    </a:lnTo>
                    <a:lnTo>
                      <a:pt x="96" y="4"/>
                    </a:lnTo>
                    <a:lnTo>
                      <a:pt x="101" y="0"/>
                    </a:lnTo>
                    <a:lnTo>
                      <a:pt x="103" y="3"/>
                    </a:lnTo>
                    <a:lnTo>
                      <a:pt x="104" y="5"/>
                    </a:lnTo>
                    <a:lnTo>
                      <a:pt x="105" y="7"/>
                    </a:lnTo>
                    <a:lnTo>
                      <a:pt x="105"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32" name="Google Shape;3232;p61"/>
              <p:cNvSpPr txBox="1"/>
              <p:nvPr/>
            </p:nvSpPr>
            <p:spPr>
              <a:xfrm>
                <a:off x="4255" y="3917"/>
                <a:ext cx="2" cy="1"/>
              </a:xfrm>
              <a:prstGeom prst="rect">
                <a:avLst/>
              </a:pr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3233" name="Google Shape;3233;p61"/>
            <p:cNvGrpSpPr/>
            <p:nvPr/>
          </p:nvGrpSpPr>
          <p:grpSpPr>
            <a:xfrm>
              <a:off x="3952" y="2217"/>
              <a:ext cx="538" cy="321"/>
              <a:chOff x="3952" y="2217"/>
              <a:chExt cx="538" cy="321"/>
            </a:xfrm>
          </p:grpSpPr>
          <p:sp>
            <p:nvSpPr>
              <p:cNvPr id="3234" name="Google Shape;3234;p61"/>
              <p:cNvSpPr/>
              <p:nvPr/>
            </p:nvSpPr>
            <p:spPr>
              <a:xfrm>
                <a:off x="4233" y="2345"/>
                <a:ext cx="257" cy="193"/>
              </a:xfrm>
              <a:custGeom>
                <a:avLst/>
                <a:gdLst/>
                <a:ahLst/>
                <a:cxnLst/>
                <a:rect l="l" t="t" r="r" b="b"/>
                <a:pathLst>
                  <a:path w="595" h="462" extrusionOk="0">
                    <a:moveTo>
                      <a:pt x="100" y="78"/>
                    </a:moveTo>
                    <a:cubicBezTo>
                      <a:pt x="124" y="86"/>
                      <a:pt x="147" y="99"/>
                      <a:pt x="172" y="102"/>
                    </a:cubicBezTo>
                    <a:cubicBezTo>
                      <a:pt x="595" y="155"/>
                      <a:pt x="493" y="0"/>
                      <a:pt x="460" y="462"/>
                    </a:cubicBezTo>
                    <a:cubicBezTo>
                      <a:pt x="332" y="454"/>
                      <a:pt x="204" y="451"/>
                      <a:pt x="76" y="438"/>
                    </a:cubicBezTo>
                    <a:cubicBezTo>
                      <a:pt x="51" y="435"/>
                      <a:pt x="0" y="439"/>
                      <a:pt x="4" y="414"/>
                    </a:cubicBezTo>
                    <a:cubicBezTo>
                      <a:pt x="12" y="357"/>
                      <a:pt x="100" y="270"/>
                      <a:pt x="100" y="270"/>
                    </a:cubicBezTo>
                    <a:cubicBezTo>
                      <a:pt x="108" y="230"/>
                      <a:pt x="114" y="190"/>
                      <a:pt x="124" y="150"/>
                    </a:cubicBezTo>
                    <a:cubicBezTo>
                      <a:pt x="130" y="125"/>
                      <a:pt x="156" y="102"/>
                      <a:pt x="148" y="78"/>
                    </a:cubicBezTo>
                    <a:cubicBezTo>
                      <a:pt x="143" y="63"/>
                      <a:pt x="116" y="78"/>
                      <a:pt x="100" y="78"/>
                    </a:cubicBezTo>
                    <a:close/>
                  </a:path>
                </a:pathLst>
              </a:custGeom>
              <a:solidFill>
                <a:srgbClr val="E9FFFF"/>
              </a:solid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35" name="Google Shape;3235;p61"/>
              <p:cNvSpPr/>
              <p:nvPr/>
            </p:nvSpPr>
            <p:spPr>
              <a:xfrm>
                <a:off x="4072" y="2318"/>
                <a:ext cx="202" cy="70"/>
              </a:xfrm>
              <a:custGeom>
                <a:avLst/>
                <a:gdLst/>
                <a:ahLst/>
                <a:cxnLst/>
                <a:rect l="l" t="t" r="r" b="b"/>
                <a:pathLst>
                  <a:path w="504" h="168" extrusionOk="0">
                    <a:moveTo>
                      <a:pt x="504" y="168"/>
                    </a:moveTo>
                    <a:cubicBezTo>
                      <a:pt x="392" y="160"/>
                      <a:pt x="279" y="164"/>
                      <a:pt x="168" y="144"/>
                    </a:cubicBezTo>
                    <a:cubicBezTo>
                      <a:pt x="90" y="130"/>
                      <a:pt x="73" y="37"/>
                      <a:pt x="0" y="0"/>
                    </a:cubicBezTo>
                  </a:path>
                </a:pathLst>
              </a:custGeom>
              <a:noFill/>
              <a:ln w="1270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36" name="Google Shape;3236;p61"/>
              <p:cNvSpPr/>
              <p:nvPr/>
            </p:nvSpPr>
            <p:spPr>
              <a:xfrm>
                <a:off x="3952" y="2217"/>
                <a:ext cx="273" cy="311"/>
              </a:xfrm>
              <a:custGeom>
                <a:avLst/>
                <a:gdLst/>
                <a:ahLst/>
                <a:cxnLst/>
                <a:rect l="l" t="t" r="r" b="b"/>
                <a:pathLst>
                  <a:path w="683" h="745" extrusionOk="0">
                    <a:moveTo>
                      <a:pt x="683" y="745"/>
                    </a:moveTo>
                    <a:cubicBezTo>
                      <a:pt x="579" y="710"/>
                      <a:pt x="475" y="684"/>
                      <a:pt x="371" y="649"/>
                    </a:cubicBezTo>
                    <a:cubicBezTo>
                      <a:pt x="355" y="601"/>
                      <a:pt x="351" y="547"/>
                      <a:pt x="323" y="505"/>
                    </a:cubicBezTo>
                    <a:cubicBezTo>
                      <a:pt x="213" y="340"/>
                      <a:pt x="245" y="416"/>
                      <a:pt x="203" y="289"/>
                    </a:cubicBezTo>
                    <a:cubicBezTo>
                      <a:pt x="227" y="281"/>
                      <a:pt x="269" y="290"/>
                      <a:pt x="275" y="265"/>
                    </a:cubicBezTo>
                    <a:cubicBezTo>
                      <a:pt x="282" y="237"/>
                      <a:pt x="250" y="211"/>
                      <a:pt x="227" y="193"/>
                    </a:cubicBezTo>
                    <a:cubicBezTo>
                      <a:pt x="207" y="177"/>
                      <a:pt x="178" y="180"/>
                      <a:pt x="155" y="169"/>
                    </a:cubicBezTo>
                    <a:cubicBezTo>
                      <a:pt x="129" y="156"/>
                      <a:pt x="107" y="137"/>
                      <a:pt x="83" y="121"/>
                    </a:cubicBezTo>
                    <a:cubicBezTo>
                      <a:pt x="59" y="129"/>
                      <a:pt x="22" y="122"/>
                      <a:pt x="11" y="145"/>
                    </a:cubicBezTo>
                    <a:cubicBezTo>
                      <a:pt x="0" y="168"/>
                      <a:pt x="10" y="212"/>
                      <a:pt x="35" y="217"/>
                    </a:cubicBezTo>
                    <a:cubicBezTo>
                      <a:pt x="106" y="231"/>
                      <a:pt x="179" y="201"/>
                      <a:pt x="251" y="193"/>
                    </a:cubicBezTo>
                    <a:cubicBezTo>
                      <a:pt x="259" y="145"/>
                      <a:pt x="275" y="0"/>
                      <a:pt x="275" y="49"/>
                    </a:cubicBezTo>
                    <a:cubicBezTo>
                      <a:pt x="275" y="106"/>
                      <a:pt x="281" y="169"/>
                      <a:pt x="251" y="217"/>
                    </a:cubicBezTo>
                    <a:cubicBezTo>
                      <a:pt x="234" y="245"/>
                      <a:pt x="187" y="233"/>
                      <a:pt x="155" y="241"/>
                    </a:cubicBezTo>
                    <a:cubicBezTo>
                      <a:pt x="98" y="326"/>
                      <a:pt x="107" y="284"/>
                      <a:pt x="107" y="361"/>
                    </a:cubicBezTo>
                  </a:path>
                </a:pathLst>
              </a:custGeom>
              <a:noFill/>
              <a:ln w="1270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3240"/>
        <p:cNvGrpSpPr/>
        <p:nvPr/>
      </p:nvGrpSpPr>
      <p:grpSpPr>
        <a:xfrm>
          <a:off x="0" y="0"/>
          <a:ext cx="0" cy="0"/>
          <a:chOff x="0" y="0"/>
          <a:chExt cx="0" cy="0"/>
        </a:xfrm>
      </p:grpSpPr>
      <p:grpSp>
        <p:nvGrpSpPr>
          <p:cNvPr id="3241" name="Google Shape;3241;p62"/>
          <p:cNvGrpSpPr/>
          <p:nvPr/>
        </p:nvGrpSpPr>
        <p:grpSpPr>
          <a:xfrm>
            <a:off x="258762" y="300037"/>
            <a:ext cx="8548687" cy="6175375"/>
            <a:chOff x="153" y="230"/>
            <a:chExt cx="5385" cy="3740"/>
          </a:xfrm>
        </p:grpSpPr>
        <p:sp>
          <p:nvSpPr>
            <p:cNvPr id="3242" name="Google Shape;3242;p62"/>
            <p:cNvSpPr/>
            <p:nvPr/>
          </p:nvSpPr>
          <p:spPr>
            <a:xfrm rot="5400000">
              <a:off x="1147" y="-239"/>
              <a:ext cx="3216" cy="4598"/>
            </a:xfrm>
            <a:custGeom>
              <a:avLst/>
              <a:gdLst/>
              <a:ahLst/>
              <a:cxnLst/>
              <a:rect l="l" t="t" r="r" b="b"/>
              <a:pathLst>
                <a:path w="2311" h="2448" extrusionOk="0">
                  <a:moveTo>
                    <a:pt x="144" y="1126"/>
                  </a:moveTo>
                  <a:lnTo>
                    <a:pt x="140" y="1247"/>
                  </a:lnTo>
                  <a:lnTo>
                    <a:pt x="136" y="1366"/>
                  </a:lnTo>
                  <a:lnTo>
                    <a:pt x="127" y="1484"/>
                  </a:lnTo>
                  <a:lnTo>
                    <a:pt x="119" y="1597"/>
                  </a:lnTo>
                  <a:lnTo>
                    <a:pt x="108" y="1706"/>
                  </a:lnTo>
                  <a:lnTo>
                    <a:pt x="95" y="1811"/>
                  </a:lnTo>
                  <a:lnTo>
                    <a:pt x="81" y="1912"/>
                  </a:lnTo>
                  <a:lnTo>
                    <a:pt x="67" y="2006"/>
                  </a:lnTo>
                  <a:lnTo>
                    <a:pt x="59" y="2055"/>
                  </a:lnTo>
                  <a:lnTo>
                    <a:pt x="52" y="2104"/>
                  </a:lnTo>
                  <a:lnTo>
                    <a:pt x="44" y="2150"/>
                  </a:lnTo>
                  <a:lnTo>
                    <a:pt x="36" y="2194"/>
                  </a:lnTo>
                  <a:lnTo>
                    <a:pt x="28" y="2237"/>
                  </a:lnTo>
                  <a:lnTo>
                    <a:pt x="19" y="2279"/>
                  </a:lnTo>
                  <a:lnTo>
                    <a:pt x="11" y="2320"/>
                  </a:lnTo>
                  <a:lnTo>
                    <a:pt x="0" y="2357"/>
                  </a:lnTo>
                  <a:lnTo>
                    <a:pt x="22" y="2351"/>
                  </a:lnTo>
                  <a:lnTo>
                    <a:pt x="45" y="2347"/>
                  </a:lnTo>
                  <a:lnTo>
                    <a:pt x="70" y="2343"/>
                  </a:lnTo>
                  <a:lnTo>
                    <a:pt x="95" y="2338"/>
                  </a:lnTo>
                  <a:lnTo>
                    <a:pt x="121" y="2334"/>
                  </a:lnTo>
                  <a:lnTo>
                    <a:pt x="149" y="2330"/>
                  </a:lnTo>
                  <a:lnTo>
                    <a:pt x="176" y="2327"/>
                  </a:lnTo>
                  <a:lnTo>
                    <a:pt x="205" y="2324"/>
                  </a:lnTo>
                  <a:lnTo>
                    <a:pt x="235" y="2322"/>
                  </a:lnTo>
                  <a:lnTo>
                    <a:pt x="265" y="2320"/>
                  </a:lnTo>
                  <a:lnTo>
                    <a:pt x="297" y="2318"/>
                  </a:lnTo>
                  <a:lnTo>
                    <a:pt x="330" y="2317"/>
                  </a:lnTo>
                  <a:lnTo>
                    <a:pt x="362" y="2315"/>
                  </a:lnTo>
                  <a:lnTo>
                    <a:pt x="396" y="2315"/>
                  </a:lnTo>
                  <a:lnTo>
                    <a:pt x="431" y="2315"/>
                  </a:lnTo>
                  <a:lnTo>
                    <a:pt x="466" y="2315"/>
                  </a:lnTo>
                  <a:lnTo>
                    <a:pt x="502" y="2315"/>
                  </a:lnTo>
                  <a:lnTo>
                    <a:pt x="538" y="2317"/>
                  </a:lnTo>
                  <a:lnTo>
                    <a:pt x="575" y="2317"/>
                  </a:lnTo>
                  <a:lnTo>
                    <a:pt x="613" y="2320"/>
                  </a:lnTo>
                  <a:lnTo>
                    <a:pt x="651" y="2321"/>
                  </a:lnTo>
                  <a:lnTo>
                    <a:pt x="690" y="2322"/>
                  </a:lnTo>
                  <a:lnTo>
                    <a:pt x="729" y="2325"/>
                  </a:lnTo>
                  <a:lnTo>
                    <a:pt x="770" y="2328"/>
                  </a:lnTo>
                  <a:lnTo>
                    <a:pt x="810" y="2332"/>
                  </a:lnTo>
                  <a:lnTo>
                    <a:pt x="850" y="2335"/>
                  </a:lnTo>
                  <a:lnTo>
                    <a:pt x="892" y="2340"/>
                  </a:lnTo>
                  <a:lnTo>
                    <a:pt x="932" y="2344"/>
                  </a:lnTo>
                  <a:lnTo>
                    <a:pt x="974" y="2348"/>
                  </a:lnTo>
                  <a:lnTo>
                    <a:pt x="1017" y="2354"/>
                  </a:lnTo>
                  <a:lnTo>
                    <a:pt x="1059" y="2360"/>
                  </a:lnTo>
                  <a:lnTo>
                    <a:pt x="1102" y="2366"/>
                  </a:lnTo>
                  <a:lnTo>
                    <a:pt x="1104" y="2366"/>
                  </a:lnTo>
                  <a:lnTo>
                    <a:pt x="1117" y="2366"/>
                  </a:lnTo>
                  <a:lnTo>
                    <a:pt x="1131" y="2366"/>
                  </a:lnTo>
                  <a:lnTo>
                    <a:pt x="1144" y="2366"/>
                  </a:lnTo>
                  <a:lnTo>
                    <a:pt x="1158" y="2366"/>
                  </a:lnTo>
                  <a:lnTo>
                    <a:pt x="1173" y="2366"/>
                  </a:lnTo>
                  <a:lnTo>
                    <a:pt x="1186" y="2366"/>
                  </a:lnTo>
                  <a:lnTo>
                    <a:pt x="1200" y="2366"/>
                  </a:lnTo>
                  <a:lnTo>
                    <a:pt x="1213" y="2366"/>
                  </a:lnTo>
                  <a:lnTo>
                    <a:pt x="1249" y="2366"/>
                  </a:lnTo>
                  <a:lnTo>
                    <a:pt x="1284" y="2366"/>
                  </a:lnTo>
                  <a:lnTo>
                    <a:pt x="1318" y="2367"/>
                  </a:lnTo>
                  <a:lnTo>
                    <a:pt x="1353" y="2367"/>
                  </a:lnTo>
                  <a:lnTo>
                    <a:pt x="1387" y="2368"/>
                  </a:lnTo>
                  <a:lnTo>
                    <a:pt x="1422" y="2368"/>
                  </a:lnTo>
                  <a:lnTo>
                    <a:pt x="1456" y="2370"/>
                  </a:lnTo>
                  <a:lnTo>
                    <a:pt x="1490" y="2371"/>
                  </a:lnTo>
                  <a:lnTo>
                    <a:pt x="1523" y="2373"/>
                  </a:lnTo>
                  <a:lnTo>
                    <a:pt x="1556" y="2374"/>
                  </a:lnTo>
                  <a:lnTo>
                    <a:pt x="1589" y="2376"/>
                  </a:lnTo>
                  <a:lnTo>
                    <a:pt x="1622" y="2379"/>
                  </a:lnTo>
                  <a:lnTo>
                    <a:pt x="1654" y="2380"/>
                  </a:lnTo>
                  <a:lnTo>
                    <a:pt x="1685" y="2383"/>
                  </a:lnTo>
                  <a:lnTo>
                    <a:pt x="1717" y="2386"/>
                  </a:lnTo>
                  <a:lnTo>
                    <a:pt x="1749" y="2387"/>
                  </a:lnTo>
                  <a:lnTo>
                    <a:pt x="1779" y="2390"/>
                  </a:lnTo>
                  <a:lnTo>
                    <a:pt x="1809" y="2393"/>
                  </a:lnTo>
                  <a:lnTo>
                    <a:pt x="1840" y="2396"/>
                  </a:lnTo>
                  <a:lnTo>
                    <a:pt x="1868" y="2400"/>
                  </a:lnTo>
                  <a:lnTo>
                    <a:pt x="1899" y="2403"/>
                  </a:lnTo>
                  <a:lnTo>
                    <a:pt x="1927" y="2406"/>
                  </a:lnTo>
                  <a:lnTo>
                    <a:pt x="1955" y="2410"/>
                  </a:lnTo>
                  <a:lnTo>
                    <a:pt x="1984" y="2413"/>
                  </a:lnTo>
                  <a:lnTo>
                    <a:pt x="2011" y="2417"/>
                  </a:lnTo>
                  <a:lnTo>
                    <a:pt x="2038" y="2422"/>
                  </a:lnTo>
                  <a:lnTo>
                    <a:pt x="2064" y="2426"/>
                  </a:lnTo>
                  <a:lnTo>
                    <a:pt x="2090" y="2430"/>
                  </a:lnTo>
                  <a:lnTo>
                    <a:pt x="2116" y="2435"/>
                  </a:lnTo>
                  <a:lnTo>
                    <a:pt x="2141" y="2439"/>
                  </a:lnTo>
                  <a:lnTo>
                    <a:pt x="2165" y="2443"/>
                  </a:lnTo>
                  <a:lnTo>
                    <a:pt x="2190" y="2448"/>
                  </a:lnTo>
                  <a:lnTo>
                    <a:pt x="2172" y="2341"/>
                  </a:lnTo>
                  <a:lnTo>
                    <a:pt x="2159" y="2227"/>
                  </a:lnTo>
                  <a:lnTo>
                    <a:pt x="2146" y="2104"/>
                  </a:lnTo>
                  <a:lnTo>
                    <a:pt x="2138" y="1975"/>
                  </a:lnTo>
                  <a:lnTo>
                    <a:pt x="2131" y="1840"/>
                  </a:lnTo>
                  <a:lnTo>
                    <a:pt x="2128" y="1699"/>
                  </a:lnTo>
                  <a:lnTo>
                    <a:pt x="2126" y="1555"/>
                  </a:lnTo>
                  <a:lnTo>
                    <a:pt x="2128" y="1408"/>
                  </a:lnTo>
                  <a:lnTo>
                    <a:pt x="2135" y="1201"/>
                  </a:lnTo>
                  <a:lnTo>
                    <a:pt x="2146" y="1004"/>
                  </a:lnTo>
                  <a:lnTo>
                    <a:pt x="2164" y="816"/>
                  </a:lnTo>
                  <a:lnTo>
                    <a:pt x="2185" y="644"/>
                  </a:lnTo>
                  <a:lnTo>
                    <a:pt x="2211" y="488"/>
                  </a:lnTo>
                  <a:lnTo>
                    <a:pt x="2241" y="350"/>
                  </a:lnTo>
                  <a:lnTo>
                    <a:pt x="2275" y="233"/>
                  </a:lnTo>
                  <a:lnTo>
                    <a:pt x="2311" y="140"/>
                  </a:lnTo>
                  <a:lnTo>
                    <a:pt x="2290" y="147"/>
                  </a:lnTo>
                  <a:lnTo>
                    <a:pt x="2269" y="153"/>
                  </a:lnTo>
                  <a:lnTo>
                    <a:pt x="2244" y="158"/>
                  </a:lnTo>
                  <a:lnTo>
                    <a:pt x="2220" y="164"/>
                  </a:lnTo>
                  <a:lnTo>
                    <a:pt x="2195" y="170"/>
                  </a:lnTo>
                  <a:lnTo>
                    <a:pt x="2168" y="174"/>
                  </a:lnTo>
                  <a:lnTo>
                    <a:pt x="2139" y="179"/>
                  </a:lnTo>
                  <a:lnTo>
                    <a:pt x="2110" y="183"/>
                  </a:lnTo>
                  <a:lnTo>
                    <a:pt x="2080" y="186"/>
                  </a:lnTo>
                  <a:lnTo>
                    <a:pt x="2048" y="189"/>
                  </a:lnTo>
                  <a:lnTo>
                    <a:pt x="2017" y="192"/>
                  </a:lnTo>
                  <a:lnTo>
                    <a:pt x="1982" y="193"/>
                  </a:lnTo>
                  <a:lnTo>
                    <a:pt x="1948" y="196"/>
                  </a:lnTo>
                  <a:lnTo>
                    <a:pt x="1913" y="196"/>
                  </a:lnTo>
                  <a:lnTo>
                    <a:pt x="1877" y="197"/>
                  </a:lnTo>
                  <a:lnTo>
                    <a:pt x="1840" y="197"/>
                  </a:lnTo>
                  <a:lnTo>
                    <a:pt x="1801" y="197"/>
                  </a:lnTo>
                  <a:lnTo>
                    <a:pt x="1762" y="197"/>
                  </a:lnTo>
                  <a:lnTo>
                    <a:pt x="1723" y="197"/>
                  </a:lnTo>
                  <a:lnTo>
                    <a:pt x="1683" y="196"/>
                  </a:lnTo>
                  <a:lnTo>
                    <a:pt x="1641" y="193"/>
                  </a:lnTo>
                  <a:lnTo>
                    <a:pt x="1601" y="192"/>
                  </a:lnTo>
                  <a:lnTo>
                    <a:pt x="1557" y="189"/>
                  </a:lnTo>
                  <a:lnTo>
                    <a:pt x="1514" y="186"/>
                  </a:lnTo>
                  <a:lnTo>
                    <a:pt x="1471" y="183"/>
                  </a:lnTo>
                  <a:lnTo>
                    <a:pt x="1428" y="179"/>
                  </a:lnTo>
                  <a:lnTo>
                    <a:pt x="1383" y="174"/>
                  </a:lnTo>
                  <a:lnTo>
                    <a:pt x="1338" y="170"/>
                  </a:lnTo>
                  <a:lnTo>
                    <a:pt x="1292" y="164"/>
                  </a:lnTo>
                  <a:lnTo>
                    <a:pt x="1246" y="160"/>
                  </a:lnTo>
                  <a:lnTo>
                    <a:pt x="1200" y="153"/>
                  </a:lnTo>
                  <a:lnTo>
                    <a:pt x="1154" y="147"/>
                  </a:lnTo>
                  <a:lnTo>
                    <a:pt x="1135" y="144"/>
                  </a:lnTo>
                  <a:lnTo>
                    <a:pt x="1115" y="141"/>
                  </a:lnTo>
                  <a:lnTo>
                    <a:pt x="1096" y="138"/>
                  </a:lnTo>
                  <a:lnTo>
                    <a:pt x="1076" y="135"/>
                  </a:lnTo>
                  <a:lnTo>
                    <a:pt x="1058" y="133"/>
                  </a:lnTo>
                  <a:lnTo>
                    <a:pt x="1037" y="128"/>
                  </a:lnTo>
                  <a:lnTo>
                    <a:pt x="1019" y="125"/>
                  </a:lnTo>
                  <a:lnTo>
                    <a:pt x="998" y="122"/>
                  </a:lnTo>
                  <a:lnTo>
                    <a:pt x="926" y="120"/>
                  </a:lnTo>
                  <a:lnTo>
                    <a:pt x="856" y="117"/>
                  </a:lnTo>
                  <a:lnTo>
                    <a:pt x="787" y="112"/>
                  </a:lnTo>
                  <a:lnTo>
                    <a:pt x="721" y="107"/>
                  </a:lnTo>
                  <a:lnTo>
                    <a:pt x="654" y="101"/>
                  </a:lnTo>
                  <a:lnTo>
                    <a:pt x="589" y="95"/>
                  </a:lnTo>
                  <a:lnTo>
                    <a:pt x="528" y="88"/>
                  </a:lnTo>
                  <a:lnTo>
                    <a:pt x="467" y="81"/>
                  </a:lnTo>
                  <a:lnTo>
                    <a:pt x="409" y="72"/>
                  </a:lnTo>
                  <a:lnTo>
                    <a:pt x="353" y="63"/>
                  </a:lnTo>
                  <a:lnTo>
                    <a:pt x="299" y="55"/>
                  </a:lnTo>
                  <a:lnTo>
                    <a:pt x="247" y="45"/>
                  </a:lnTo>
                  <a:lnTo>
                    <a:pt x="198" y="35"/>
                  </a:lnTo>
                  <a:lnTo>
                    <a:pt x="152" y="23"/>
                  </a:lnTo>
                  <a:lnTo>
                    <a:pt x="107" y="12"/>
                  </a:lnTo>
                  <a:lnTo>
                    <a:pt x="65" y="0"/>
                  </a:lnTo>
                  <a:lnTo>
                    <a:pt x="85" y="109"/>
                  </a:lnTo>
                  <a:lnTo>
                    <a:pt x="103" y="229"/>
                  </a:lnTo>
                  <a:lnTo>
                    <a:pt x="119" y="360"/>
                  </a:lnTo>
                  <a:lnTo>
                    <a:pt x="130" y="500"/>
                  </a:lnTo>
                  <a:lnTo>
                    <a:pt x="139" y="648"/>
                  </a:lnTo>
                  <a:lnTo>
                    <a:pt x="144" y="802"/>
                  </a:lnTo>
                  <a:lnTo>
                    <a:pt x="146" y="962"/>
                  </a:lnTo>
                  <a:lnTo>
                    <a:pt x="144" y="1126"/>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43" name="Google Shape;3243;p62"/>
            <p:cNvSpPr/>
            <p:nvPr/>
          </p:nvSpPr>
          <p:spPr>
            <a:xfrm rot="5400000">
              <a:off x="3605" y="-921"/>
              <a:ext cx="275" cy="2817"/>
            </a:xfrm>
            <a:custGeom>
              <a:avLst/>
              <a:gdLst/>
              <a:ahLst/>
              <a:cxnLst/>
              <a:rect l="l" t="t" r="r" b="b"/>
              <a:pathLst>
                <a:path w="197" h="1500" extrusionOk="0">
                  <a:moveTo>
                    <a:pt x="181" y="1500"/>
                  </a:moveTo>
                  <a:lnTo>
                    <a:pt x="186" y="1421"/>
                  </a:lnTo>
                  <a:lnTo>
                    <a:pt x="190" y="1341"/>
                  </a:lnTo>
                  <a:lnTo>
                    <a:pt x="193" y="1260"/>
                  </a:lnTo>
                  <a:lnTo>
                    <a:pt x="196" y="1177"/>
                  </a:lnTo>
                  <a:lnTo>
                    <a:pt x="197" y="1011"/>
                  </a:lnTo>
                  <a:lnTo>
                    <a:pt x="196" y="850"/>
                  </a:lnTo>
                  <a:lnTo>
                    <a:pt x="190" y="694"/>
                  </a:lnTo>
                  <a:lnTo>
                    <a:pt x="181" y="544"/>
                  </a:lnTo>
                  <a:lnTo>
                    <a:pt x="168" y="405"/>
                  </a:lnTo>
                  <a:lnTo>
                    <a:pt x="154" y="274"/>
                  </a:lnTo>
                  <a:lnTo>
                    <a:pt x="135" y="153"/>
                  </a:lnTo>
                  <a:lnTo>
                    <a:pt x="115" y="45"/>
                  </a:lnTo>
                  <a:lnTo>
                    <a:pt x="99" y="41"/>
                  </a:lnTo>
                  <a:lnTo>
                    <a:pt x="84" y="35"/>
                  </a:lnTo>
                  <a:lnTo>
                    <a:pt x="69" y="29"/>
                  </a:lnTo>
                  <a:lnTo>
                    <a:pt x="53" y="23"/>
                  </a:lnTo>
                  <a:lnTo>
                    <a:pt x="40" y="18"/>
                  </a:lnTo>
                  <a:lnTo>
                    <a:pt x="26" y="12"/>
                  </a:lnTo>
                  <a:lnTo>
                    <a:pt x="13" y="6"/>
                  </a:lnTo>
                  <a:lnTo>
                    <a:pt x="0" y="0"/>
                  </a:lnTo>
                  <a:lnTo>
                    <a:pt x="39" y="92"/>
                  </a:lnTo>
                  <a:lnTo>
                    <a:pt x="75" y="210"/>
                  </a:lnTo>
                  <a:lnTo>
                    <a:pt x="105" y="350"/>
                  </a:lnTo>
                  <a:lnTo>
                    <a:pt x="132" y="511"/>
                  </a:lnTo>
                  <a:lnTo>
                    <a:pt x="154" y="690"/>
                  </a:lnTo>
                  <a:lnTo>
                    <a:pt x="171" y="884"/>
                  </a:lnTo>
                  <a:lnTo>
                    <a:pt x="181" y="1090"/>
                  </a:lnTo>
                  <a:lnTo>
                    <a:pt x="184" y="1308"/>
                  </a:lnTo>
                  <a:lnTo>
                    <a:pt x="184" y="1356"/>
                  </a:lnTo>
                  <a:lnTo>
                    <a:pt x="183" y="1405"/>
                  </a:lnTo>
                  <a:lnTo>
                    <a:pt x="183" y="1453"/>
                  </a:lnTo>
                  <a:lnTo>
                    <a:pt x="181" y="150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44" name="Google Shape;3244;p62"/>
            <p:cNvSpPr/>
            <p:nvPr/>
          </p:nvSpPr>
          <p:spPr>
            <a:xfrm rot="5400000">
              <a:off x="-233" y="899"/>
              <a:ext cx="1428" cy="368"/>
            </a:xfrm>
            <a:custGeom>
              <a:avLst/>
              <a:gdLst/>
              <a:ahLst/>
              <a:cxnLst/>
              <a:rect l="l" t="t" r="r" b="b"/>
              <a:pathLst>
                <a:path w="1026" h="196" extrusionOk="0">
                  <a:moveTo>
                    <a:pt x="54" y="43"/>
                  </a:moveTo>
                  <a:lnTo>
                    <a:pt x="46" y="65"/>
                  </a:lnTo>
                  <a:lnTo>
                    <a:pt x="41" y="86"/>
                  </a:lnTo>
                  <a:lnTo>
                    <a:pt x="34" y="106"/>
                  </a:lnTo>
                  <a:lnTo>
                    <a:pt x="28" y="125"/>
                  </a:lnTo>
                  <a:lnTo>
                    <a:pt x="21" y="145"/>
                  </a:lnTo>
                  <a:lnTo>
                    <a:pt x="15" y="162"/>
                  </a:lnTo>
                  <a:lnTo>
                    <a:pt x="8" y="180"/>
                  </a:lnTo>
                  <a:lnTo>
                    <a:pt x="0" y="196"/>
                  </a:lnTo>
                  <a:lnTo>
                    <a:pt x="19" y="188"/>
                  </a:lnTo>
                  <a:lnTo>
                    <a:pt x="39" y="180"/>
                  </a:lnTo>
                  <a:lnTo>
                    <a:pt x="59" y="173"/>
                  </a:lnTo>
                  <a:lnTo>
                    <a:pt x="81" y="165"/>
                  </a:lnTo>
                  <a:lnTo>
                    <a:pt x="104" y="158"/>
                  </a:lnTo>
                  <a:lnTo>
                    <a:pt x="129" y="151"/>
                  </a:lnTo>
                  <a:lnTo>
                    <a:pt x="153" y="144"/>
                  </a:lnTo>
                  <a:lnTo>
                    <a:pt x="179" y="137"/>
                  </a:lnTo>
                  <a:lnTo>
                    <a:pt x="206" y="131"/>
                  </a:lnTo>
                  <a:lnTo>
                    <a:pt x="234" y="124"/>
                  </a:lnTo>
                  <a:lnTo>
                    <a:pt x="261" y="118"/>
                  </a:lnTo>
                  <a:lnTo>
                    <a:pt x="291" y="111"/>
                  </a:lnTo>
                  <a:lnTo>
                    <a:pt x="322" y="105"/>
                  </a:lnTo>
                  <a:lnTo>
                    <a:pt x="352" y="99"/>
                  </a:lnTo>
                  <a:lnTo>
                    <a:pt x="383" y="95"/>
                  </a:lnTo>
                  <a:lnTo>
                    <a:pt x="417" y="89"/>
                  </a:lnTo>
                  <a:lnTo>
                    <a:pt x="450" y="83"/>
                  </a:lnTo>
                  <a:lnTo>
                    <a:pt x="484" y="79"/>
                  </a:lnTo>
                  <a:lnTo>
                    <a:pt x="519" y="75"/>
                  </a:lnTo>
                  <a:lnTo>
                    <a:pt x="553" y="69"/>
                  </a:lnTo>
                  <a:lnTo>
                    <a:pt x="589" y="65"/>
                  </a:lnTo>
                  <a:lnTo>
                    <a:pt x="627" y="62"/>
                  </a:lnTo>
                  <a:lnTo>
                    <a:pt x="664" y="57"/>
                  </a:lnTo>
                  <a:lnTo>
                    <a:pt x="702" y="53"/>
                  </a:lnTo>
                  <a:lnTo>
                    <a:pt x="741" y="50"/>
                  </a:lnTo>
                  <a:lnTo>
                    <a:pt x="780" y="47"/>
                  </a:lnTo>
                  <a:lnTo>
                    <a:pt x="820" y="44"/>
                  </a:lnTo>
                  <a:lnTo>
                    <a:pt x="860" y="42"/>
                  </a:lnTo>
                  <a:lnTo>
                    <a:pt x="901" y="39"/>
                  </a:lnTo>
                  <a:lnTo>
                    <a:pt x="942" y="37"/>
                  </a:lnTo>
                  <a:lnTo>
                    <a:pt x="984" y="34"/>
                  </a:lnTo>
                  <a:lnTo>
                    <a:pt x="1026" y="33"/>
                  </a:lnTo>
                  <a:lnTo>
                    <a:pt x="988" y="29"/>
                  </a:lnTo>
                  <a:lnTo>
                    <a:pt x="951" y="24"/>
                  </a:lnTo>
                  <a:lnTo>
                    <a:pt x="913" y="21"/>
                  </a:lnTo>
                  <a:lnTo>
                    <a:pt x="876" y="17"/>
                  </a:lnTo>
                  <a:lnTo>
                    <a:pt x="840" y="14"/>
                  </a:lnTo>
                  <a:lnTo>
                    <a:pt x="803" y="11"/>
                  </a:lnTo>
                  <a:lnTo>
                    <a:pt x="767" y="8"/>
                  </a:lnTo>
                  <a:lnTo>
                    <a:pt x="732" y="7"/>
                  </a:lnTo>
                  <a:lnTo>
                    <a:pt x="696" y="6"/>
                  </a:lnTo>
                  <a:lnTo>
                    <a:pt x="661" y="4"/>
                  </a:lnTo>
                  <a:lnTo>
                    <a:pt x="627" y="3"/>
                  </a:lnTo>
                  <a:lnTo>
                    <a:pt x="594" y="1"/>
                  </a:lnTo>
                  <a:lnTo>
                    <a:pt x="561" y="0"/>
                  </a:lnTo>
                  <a:lnTo>
                    <a:pt x="527" y="0"/>
                  </a:lnTo>
                  <a:lnTo>
                    <a:pt x="496" y="0"/>
                  </a:lnTo>
                  <a:lnTo>
                    <a:pt x="464" y="0"/>
                  </a:lnTo>
                  <a:lnTo>
                    <a:pt x="432" y="1"/>
                  </a:lnTo>
                  <a:lnTo>
                    <a:pt x="402" y="1"/>
                  </a:lnTo>
                  <a:lnTo>
                    <a:pt x="372" y="3"/>
                  </a:lnTo>
                  <a:lnTo>
                    <a:pt x="343" y="4"/>
                  </a:lnTo>
                  <a:lnTo>
                    <a:pt x="314" y="6"/>
                  </a:lnTo>
                  <a:lnTo>
                    <a:pt x="287" y="7"/>
                  </a:lnTo>
                  <a:lnTo>
                    <a:pt x="260" y="10"/>
                  </a:lnTo>
                  <a:lnTo>
                    <a:pt x="234" y="13"/>
                  </a:lnTo>
                  <a:lnTo>
                    <a:pt x="208" y="16"/>
                  </a:lnTo>
                  <a:lnTo>
                    <a:pt x="183" y="19"/>
                  </a:lnTo>
                  <a:lnTo>
                    <a:pt x="160" y="21"/>
                  </a:lnTo>
                  <a:lnTo>
                    <a:pt x="137" y="26"/>
                  </a:lnTo>
                  <a:lnTo>
                    <a:pt x="114" y="29"/>
                  </a:lnTo>
                  <a:lnTo>
                    <a:pt x="94" y="33"/>
                  </a:lnTo>
                  <a:lnTo>
                    <a:pt x="72" y="39"/>
                  </a:lnTo>
                  <a:lnTo>
                    <a:pt x="54" y="43"/>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45" name="Google Shape;3245;p62"/>
            <p:cNvSpPr/>
            <p:nvPr/>
          </p:nvSpPr>
          <p:spPr>
            <a:xfrm rot="5400000">
              <a:off x="1760" y="571"/>
              <a:ext cx="1907" cy="4891"/>
            </a:xfrm>
            <a:custGeom>
              <a:avLst/>
              <a:gdLst/>
              <a:ahLst/>
              <a:cxnLst/>
              <a:rect l="l" t="t" r="r" b="b"/>
              <a:pathLst>
                <a:path w="1370" h="2604" extrusionOk="0">
                  <a:moveTo>
                    <a:pt x="1370" y="0"/>
                  </a:moveTo>
                  <a:lnTo>
                    <a:pt x="1350" y="10"/>
                  </a:lnTo>
                  <a:lnTo>
                    <a:pt x="1327" y="20"/>
                  </a:lnTo>
                  <a:lnTo>
                    <a:pt x="1304" y="29"/>
                  </a:lnTo>
                  <a:lnTo>
                    <a:pt x="1278" y="39"/>
                  </a:lnTo>
                  <a:lnTo>
                    <a:pt x="1250" y="47"/>
                  </a:lnTo>
                  <a:lnTo>
                    <a:pt x="1222" y="56"/>
                  </a:lnTo>
                  <a:lnTo>
                    <a:pt x="1191" y="65"/>
                  </a:lnTo>
                  <a:lnTo>
                    <a:pt x="1160" y="73"/>
                  </a:lnTo>
                  <a:lnTo>
                    <a:pt x="1127" y="82"/>
                  </a:lnTo>
                  <a:lnTo>
                    <a:pt x="1093" y="89"/>
                  </a:lnTo>
                  <a:lnTo>
                    <a:pt x="1057" y="98"/>
                  </a:lnTo>
                  <a:lnTo>
                    <a:pt x="1020" y="105"/>
                  </a:lnTo>
                  <a:lnTo>
                    <a:pt x="981" y="112"/>
                  </a:lnTo>
                  <a:lnTo>
                    <a:pt x="942" y="118"/>
                  </a:lnTo>
                  <a:lnTo>
                    <a:pt x="902" y="125"/>
                  </a:lnTo>
                  <a:lnTo>
                    <a:pt x="860" y="131"/>
                  </a:lnTo>
                  <a:lnTo>
                    <a:pt x="817" y="137"/>
                  </a:lnTo>
                  <a:lnTo>
                    <a:pt x="772" y="142"/>
                  </a:lnTo>
                  <a:lnTo>
                    <a:pt x="728" y="148"/>
                  </a:lnTo>
                  <a:lnTo>
                    <a:pt x="682" y="153"/>
                  </a:lnTo>
                  <a:lnTo>
                    <a:pt x="634" y="158"/>
                  </a:lnTo>
                  <a:lnTo>
                    <a:pt x="587" y="161"/>
                  </a:lnTo>
                  <a:lnTo>
                    <a:pt x="538" y="165"/>
                  </a:lnTo>
                  <a:lnTo>
                    <a:pt x="489" y="170"/>
                  </a:lnTo>
                  <a:lnTo>
                    <a:pt x="438" y="173"/>
                  </a:lnTo>
                  <a:lnTo>
                    <a:pt x="386" y="176"/>
                  </a:lnTo>
                  <a:lnTo>
                    <a:pt x="334" y="177"/>
                  </a:lnTo>
                  <a:lnTo>
                    <a:pt x="281" y="180"/>
                  </a:lnTo>
                  <a:lnTo>
                    <a:pt x="228" y="181"/>
                  </a:lnTo>
                  <a:lnTo>
                    <a:pt x="175" y="181"/>
                  </a:lnTo>
                  <a:lnTo>
                    <a:pt x="120" y="183"/>
                  </a:lnTo>
                  <a:lnTo>
                    <a:pt x="65" y="183"/>
                  </a:lnTo>
                  <a:lnTo>
                    <a:pt x="57" y="183"/>
                  </a:lnTo>
                  <a:lnTo>
                    <a:pt x="49" y="183"/>
                  </a:lnTo>
                  <a:lnTo>
                    <a:pt x="41" y="183"/>
                  </a:lnTo>
                  <a:lnTo>
                    <a:pt x="33" y="183"/>
                  </a:lnTo>
                  <a:lnTo>
                    <a:pt x="25" y="183"/>
                  </a:lnTo>
                  <a:lnTo>
                    <a:pt x="16" y="183"/>
                  </a:lnTo>
                  <a:lnTo>
                    <a:pt x="9" y="183"/>
                  </a:lnTo>
                  <a:lnTo>
                    <a:pt x="0" y="183"/>
                  </a:lnTo>
                  <a:lnTo>
                    <a:pt x="48" y="190"/>
                  </a:lnTo>
                  <a:lnTo>
                    <a:pt x="95" y="196"/>
                  </a:lnTo>
                  <a:lnTo>
                    <a:pt x="143" y="201"/>
                  </a:lnTo>
                  <a:lnTo>
                    <a:pt x="190" y="206"/>
                  </a:lnTo>
                  <a:lnTo>
                    <a:pt x="237" y="210"/>
                  </a:lnTo>
                  <a:lnTo>
                    <a:pt x="281" y="214"/>
                  </a:lnTo>
                  <a:lnTo>
                    <a:pt x="327" y="219"/>
                  </a:lnTo>
                  <a:lnTo>
                    <a:pt x="372" y="222"/>
                  </a:lnTo>
                  <a:lnTo>
                    <a:pt x="417" y="225"/>
                  </a:lnTo>
                  <a:lnTo>
                    <a:pt x="460" y="227"/>
                  </a:lnTo>
                  <a:lnTo>
                    <a:pt x="502" y="229"/>
                  </a:lnTo>
                  <a:lnTo>
                    <a:pt x="545" y="230"/>
                  </a:lnTo>
                  <a:lnTo>
                    <a:pt x="585" y="232"/>
                  </a:lnTo>
                  <a:lnTo>
                    <a:pt x="625" y="233"/>
                  </a:lnTo>
                  <a:lnTo>
                    <a:pt x="666" y="233"/>
                  </a:lnTo>
                  <a:lnTo>
                    <a:pt x="705" y="232"/>
                  </a:lnTo>
                  <a:lnTo>
                    <a:pt x="742" y="232"/>
                  </a:lnTo>
                  <a:lnTo>
                    <a:pt x="778" y="230"/>
                  </a:lnTo>
                  <a:lnTo>
                    <a:pt x="814" y="229"/>
                  </a:lnTo>
                  <a:lnTo>
                    <a:pt x="849" y="226"/>
                  </a:lnTo>
                  <a:lnTo>
                    <a:pt x="883" y="225"/>
                  </a:lnTo>
                  <a:lnTo>
                    <a:pt x="915" y="222"/>
                  </a:lnTo>
                  <a:lnTo>
                    <a:pt x="947" y="217"/>
                  </a:lnTo>
                  <a:lnTo>
                    <a:pt x="977" y="213"/>
                  </a:lnTo>
                  <a:lnTo>
                    <a:pt x="1006" y="209"/>
                  </a:lnTo>
                  <a:lnTo>
                    <a:pt x="1033" y="204"/>
                  </a:lnTo>
                  <a:lnTo>
                    <a:pt x="1059" y="199"/>
                  </a:lnTo>
                  <a:lnTo>
                    <a:pt x="1085" y="193"/>
                  </a:lnTo>
                  <a:lnTo>
                    <a:pt x="1108" y="187"/>
                  </a:lnTo>
                  <a:lnTo>
                    <a:pt x="1129" y="180"/>
                  </a:lnTo>
                  <a:lnTo>
                    <a:pt x="1151" y="173"/>
                  </a:lnTo>
                  <a:lnTo>
                    <a:pt x="1170" y="165"/>
                  </a:lnTo>
                  <a:lnTo>
                    <a:pt x="1173" y="164"/>
                  </a:lnTo>
                  <a:lnTo>
                    <a:pt x="1178" y="163"/>
                  </a:lnTo>
                  <a:lnTo>
                    <a:pt x="1183" y="161"/>
                  </a:lnTo>
                  <a:lnTo>
                    <a:pt x="1186" y="161"/>
                  </a:lnTo>
                  <a:lnTo>
                    <a:pt x="1184" y="177"/>
                  </a:lnTo>
                  <a:lnTo>
                    <a:pt x="1184" y="180"/>
                  </a:lnTo>
                  <a:lnTo>
                    <a:pt x="1183" y="181"/>
                  </a:lnTo>
                  <a:lnTo>
                    <a:pt x="1145" y="271"/>
                  </a:lnTo>
                  <a:lnTo>
                    <a:pt x="1111" y="384"/>
                  </a:lnTo>
                  <a:lnTo>
                    <a:pt x="1079" y="523"/>
                  </a:lnTo>
                  <a:lnTo>
                    <a:pt x="1052" y="681"/>
                  </a:lnTo>
                  <a:lnTo>
                    <a:pt x="1029" y="857"/>
                  </a:lnTo>
                  <a:lnTo>
                    <a:pt x="1010" y="1048"/>
                  </a:lnTo>
                  <a:lnTo>
                    <a:pt x="997" y="1251"/>
                  </a:lnTo>
                  <a:lnTo>
                    <a:pt x="990" y="1464"/>
                  </a:lnTo>
                  <a:lnTo>
                    <a:pt x="988" y="1612"/>
                  </a:lnTo>
                  <a:lnTo>
                    <a:pt x="990" y="1758"/>
                  </a:lnTo>
                  <a:lnTo>
                    <a:pt x="994" y="1899"/>
                  </a:lnTo>
                  <a:lnTo>
                    <a:pt x="1001" y="2034"/>
                  </a:lnTo>
                  <a:lnTo>
                    <a:pt x="1010" y="2164"/>
                  </a:lnTo>
                  <a:lnTo>
                    <a:pt x="1023" y="2288"/>
                  </a:lnTo>
                  <a:lnTo>
                    <a:pt x="1036" y="2403"/>
                  </a:lnTo>
                  <a:lnTo>
                    <a:pt x="1053" y="2508"/>
                  </a:lnTo>
                  <a:lnTo>
                    <a:pt x="1078" y="2514"/>
                  </a:lnTo>
                  <a:lnTo>
                    <a:pt x="1101" y="2518"/>
                  </a:lnTo>
                  <a:lnTo>
                    <a:pt x="1124" y="2524"/>
                  </a:lnTo>
                  <a:lnTo>
                    <a:pt x="1147" y="2530"/>
                  </a:lnTo>
                  <a:lnTo>
                    <a:pt x="1168" y="2535"/>
                  </a:lnTo>
                  <a:lnTo>
                    <a:pt x="1190" y="2541"/>
                  </a:lnTo>
                  <a:lnTo>
                    <a:pt x="1210" y="2547"/>
                  </a:lnTo>
                  <a:lnTo>
                    <a:pt x="1229" y="2553"/>
                  </a:lnTo>
                  <a:lnTo>
                    <a:pt x="1249" y="2560"/>
                  </a:lnTo>
                  <a:lnTo>
                    <a:pt x="1266" y="2566"/>
                  </a:lnTo>
                  <a:lnTo>
                    <a:pt x="1285" y="2571"/>
                  </a:lnTo>
                  <a:lnTo>
                    <a:pt x="1301" y="2579"/>
                  </a:lnTo>
                  <a:lnTo>
                    <a:pt x="1317" y="2584"/>
                  </a:lnTo>
                  <a:lnTo>
                    <a:pt x="1333" y="2591"/>
                  </a:lnTo>
                  <a:lnTo>
                    <a:pt x="1347" y="2597"/>
                  </a:lnTo>
                  <a:lnTo>
                    <a:pt x="1361" y="2604"/>
                  </a:lnTo>
                  <a:lnTo>
                    <a:pt x="1324" y="2511"/>
                  </a:lnTo>
                  <a:lnTo>
                    <a:pt x="1289" y="2393"/>
                  </a:lnTo>
                  <a:lnTo>
                    <a:pt x="1259" y="2253"/>
                  </a:lnTo>
                  <a:lnTo>
                    <a:pt x="1233" y="2093"/>
                  </a:lnTo>
                  <a:lnTo>
                    <a:pt x="1213" y="1918"/>
                  </a:lnTo>
                  <a:lnTo>
                    <a:pt x="1197" y="1728"/>
                  </a:lnTo>
                  <a:lnTo>
                    <a:pt x="1187" y="1525"/>
                  </a:lnTo>
                  <a:lnTo>
                    <a:pt x="1184" y="1312"/>
                  </a:lnTo>
                  <a:lnTo>
                    <a:pt x="1187" y="1093"/>
                  </a:lnTo>
                  <a:lnTo>
                    <a:pt x="1197" y="885"/>
                  </a:lnTo>
                  <a:lnTo>
                    <a:pt x="1214" y="690"/>
                  </a:lnTo>
                  <a:lnTo>
                    <a:pt x="1236" y="511"/>
                  </a:lnTo>
                  <a:lnTo>
                    <a:pt x="1263" y="350"/>
                  </a:lnTo>
                  <a:lnTo>
                    <a:pt x="1295" y="209"/>
                  </a:lnTo>
                  <a:lnTo>
                    <a:pt x="1331" y="92"/>
                  </a:lnTo>
                  <a:lnTo>
                    <a:pt x="1370" y="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46" name="Google Shape;3246;p62"/>
            <p:cNvSpPr/>
            <p:nvPr/>
          </p:nvSpPr>
          <p:spPr>
            <a:xfrm rot="5400000">
              <a:off x="1036" y="-653"/>
              <a:ext cx="3619" cy="5385"/>
            </a:xfrm>
            <a:custGeom>
              <a:avLst/>
              <a:gdLst/>
              <a:ahLst/>
              <a:cxnLst/>
              <a:rect l="l" t="t" r="r" b="b"/>
              <a:pathLst>
                <a:path w="2600" h="2867" extrusionOk="0">
                  <a:moveTo>
                    <a:pt x="2582" y="9"/>
                  </a:moveTo>
                  <a:lnTo>
                    <a:pt x="2562" y="21"/>
                  </a:lnTo>
                  <a:lnTo>
                    <a:pt x="2539" y="34"/>
                  </a:lnTo>
                  <a:lnTo>
                    <a:pt x="2515" y="45"/>
                  </a:lnTo>
                  <a:lnTo>
                    <a:pt x="2490" y="57"/>
                  </a:lnTo>
                  <a:lnTo>
                    <a:pt x="2463" y="67"/>
                  </a:lnTo>
                  <a:lnTo>
                    <a:pt x="2434" y="78"/>
                  </a:lnTo>
                  <a:lnTo>
                    <a:pt x="2404" y="90"/>
                  </a:lnTo>
                  <a:lnTo>
                    <a:pt x="2372" y="100"/>
                  </a:lnTo>
                  <a:lnTo>
                    <a:pt x="2340" y="111"/>
                  </a:lnTo>
                  <a:lnTo>
                    <a:pt x="2306" y="121"/>
                  </a:lnTo>
                  <a:lnTo>
                    <a:pt x="2271" y="131"/>
                  </a:lnTo>
                  <a:lnTo>
                    <a:pt x="2234" y="142"/>
                  </a:lnTo>
                  <a:lnTo>
                    <a:pt x="2196" y="152"/>
                  </a:lnTo>
                  <a:lnTo>
                    <a:pt x="2157" y="160"/>
                  </a:lnTo>
                  <a:lnTo>
                    <a:pt x="2117" y="170"/>
                  </a:lnTo>
                  <a:lnTo>
                    <a:pt x="2077" y="179"/>
                  </a:lnTo>
                  <a:lnTo>
                    <a:pt x="2035" y="188"/>
                  </a:lnTo>
                  <a:lnTo>
                    <a:pt x="1992" y="196"/>
                  </a:lnTo>
                  <a:lnTo>
                    <a:pt x="1949" y="205"/>
                  </a:lnTo>
                  <a:lnTo>
                    <a:pt x="1904" y="212"/>
                  </a:lnTo>
                  <a:lnTo>
                    <a:pt x="1858" y="219"/>
                  </a:lnTo>
                  <a:lnTo>
                    <a:pt x="1812" y="226"/>
                  </a:lnTo>
                  <a:lnTo>
                    <a:pt x="1764" y="234"/>
                  </a:lnTo>
                  <a:lnTo>
                    <a:pt x="1717" y="241"/>
                  </a:lnTo>
                  <a:lnTo>
                    <a:pt x="1668" y="247"/>
                  </a:lnTo>
                  <a:lnTo>
                    <a:pt x="1619" y="252"/>
                  </a:lnTo>
                  <a:lnTo>
                    <a:pt x="1568" y="258"/>
                  </a:lnTo>
                  <a:lnTo>
                    <a:pt x="1518" y="262"/>
                  </a:lnTo>
                  <a:lnTo>
                    <a:pt x="1468" y="268"/>
                  </a:lnTo>
                  <a:lnTo>
                    <a:pt x="1416" y="273"/>
                  </a:lnTo>
                  <a:lnTo>
                    <a:pt x="1364" y="277"/>
                  </a:lnTo>
                  <a:lnTo>
                    <a:pt x="1312" y="280"/>
                  </a:lnTo>
                  <a:lnTo>
                    <a:pt x="1262" y="283"/>
                  </a:lnTo>
                  <a:lnTo>
                    <a:pt x="1210" y="286"/>
                  </a:lnTo>
                  <a:lnTo>
                    <a:pt x="1161" y="288"/>
                  </a:lnTo>
                  <a:lnTo>
                    <a:pt x="1110" y="290"/>
                  </a:lnTo>
                  <a:lnTo>
                    <a:pt x="1061" y="291"/>
                  </a:lnTo>
                  <a:lnTo>
                    <a:pt x="1012" y="293"/>
                  </a:lnTo>
                  <a:lnTo>
                    <a:pt x="964" y="293"/>
                  </a:lnTo>
                  <a:lnTo>
                    <a:pt x="916" y="293"/>
                  </a:lnTo>
                  <a:lnTo>
                    <a:pt x="868" y="293"/>
                  </a:lnTo>
                  <a:lnTo>
                    <a:pt x="822" y="293"/>
                  </a:lnTo>
                  <a:lnTo>
                    <a:pt x="778" y="291"/>
                  </a:lnTo>
                  <a:lnTo>
                    <a:pt x="732" y="290"/>
                  </a:lnTo>
                  <a:lnTo>
                    <a:pt x="688" y="288"/>
                  </a:lnTo>
                  <a:lnTo>
                    <a:pt x="645" y="286"/>
                  </a:lnTo>
                  <a:lnTo>
                    <a:pt x="602" y="284"/>
                  </a:lnTo>
                  <a:lnTo>
                    <a:pt x="562" y="280"/>
                  </a:lnTo>
                  <a:lnTo>
                    <a:pt x="521" y="277"/>
                  </a:lnTo>
                  <a:lnTo>
                    <a:pt x="481" y="274"/>
                  </a:lnTo>
                  <a:lnTo>
                    <a:pt x="442" y="270"/>
                  </a:lnTo>
                  <a:lnTo>
                    <a:pt x="406" y="265"/>
                  </a:lnTo>
                  <a:lnTo>
                    <a:pt x="369" y="260"/>
                  </a:lnTo>
                  <a:lnTo>
                    <a:pt x="334" y="254"/>
                  </a:lnTo>
                  <a:lnTo>
                    <a:pt x="301" y="250"/>
                  </a:lnTo>
                  <a:lnTo>
                    <a:pt x="268" y="242"/>
                  </a:lnTo>
                  <a:lnTo>
                    <a:pt x="236" y="237"/>
                  </a:lnTo>
                  <a:lnTo>
                    <a:pt x="207" y="229"/>
                  </a:lnTo>
                  <a:lnTo>
                    <a:pt x="179" y="222"/>
                  </a:lnTo>
                  <a:lnTo>
                    <a:pt x="151" y="215"/>
                  </a:lnTo>
                  <a:lnTo>
                    <a:pt x="125" y="208"/>
                  </a:lnTo>
                  <a:lnTo>
                    <a:pt x="101" y="199"/>
                  </a:lnTo>
                  <a:lnTo>
                    <a:pt x="79" y="190"/>
                  </a:lnTo>
                  <a:lnTo>
                    <a:pt x="58" y="182"/>
                  </a:lnTo>
                  <a:lnTo>
                    <a:pt x="32" y="170"/>
                  </a:lnTo>
                  <a:lnTo>
                    <a:pt x="45" y="196"/>
                  </a:lnTo>
                  <a:lnTo>
                    <a:pt x="82" y="291"/>
                  </a:lnTo>
                  <a:lnTo>
                    <a:pt x="114" y="411"/>
                  </a:lnTo>
                  <a:lnTo>
                    <a:pt x="143" y="555"/>
                  </a:lnTo>
                  <a:lnTo>
                    <a:pt x="166" y="719"/>
                  </a:lnTo>
                  <a:lnTo>
                    <a:pt x="183" y="900"/>
                  </a:lnTo>
                  <a:lnTo>
                    <a:pt x="194" y="1096"/>
                  </a:lnTo>
                  <a:lnTo>
                    <a:pt x="200" y="1305"/>
                  </a:lnTo>
                  <a:lnTo>
                    <a:pt x="199" y="1522"/>
                  </a:lnTo>
                  <a:lnTo>
                    <a:pt x="197" y="1609"/>
                  </a:lnTo>
                  <a:lnTo>
                    <a:pt x="194" y="1695"/>
                  </a:lnTo>
                  <a:lnTo>
                    <a:pt x="190" y="1780"/>
                  </a:lnTo>
                  <a:lnTo>
                    <a:pt x="186" y="1865"/>
                  </a:lnTo>
                  <a:lnTo>
                    <a:pt x="206" y="1865"/>
                  </a:lnTo>
                  <a:lnTo>
                    <a:pt x="212" y="1780"/>
                  </a:lnTo>
                  <a:lnTo>
                    <a:pt x="216" y="1695"/>
                  </a:lnTo>
                  <a:lnTo>
                    <a:pt x="219" y="1609"/>
                  </a:lnTo>
                  <a:lnTo>
                    <a:pt x="220" y="1522"/>
                  </a:lnTo>
                  <a:lnTo>
                    <a:pt x="220" y="1311"/>
                  </a:lnTo>
                  <a:lnTo>
                    <a:pt x="216" y="1109"/>
                  </a:lnTo>
                  <a:lnTo>
                    <a:pt x="205" y="918"/>
                  </a:lnTo>
                  <a:lnTo>
                    <a:pt x="189" y="739"/>
                  </a:lnTo>
                  <a:lnTo>
                    <a:pt x="167" y="578"/>
                  </a:lnTo>
                  <a:lnTo>
                    <a:pt x="140" y="434"/>
                  </a:lnTo>
                  <a:lnTo>
                    <a:pt x="109" y="311"/>
                  </a:lnTo>
                  <a:lnTo>
                    <a:pt x="75" y="212"/>
                  </a:lnTo>
                  <a:lnTo>
                    <a:pt x="96" y="221"/>
                  </a:lnTo>
                  <a:lnTo>
                    <a:pt x="121" y="228"/>
                  </a:lnTo>
                  <a:lnTo>
                    <a:pt x="145" y="235"/>
                  </a:lnTo>
                  <a:lnTo>
                    <a:pt x="173" y="242"/>
                  </a:lnTo>
                  <a:lnTo>
                    <a:pt x="200" y="250"/>
                  </a:lnTo>
                  <a:lnTo>
                    <a:pt x="229" y="257"/>
                  </a:lnTo>
                  <a:lnTo>
                    <a:pt x="259" y="262"/>
                  </a:lnTo>
                  <a:lnTo>
                    <a:pt x="291" y="268"/>
                  </a:lnTo>
                  <a:lnTo>
                    <a:pt x="323" y="274"/>
                  </a:lnTo>
                  <a:lnTo>
                    <a:pt x="357" y="280"/>
                  </a:lnTo>
                  <a:lnTo>
                    <a:pt x="392" y="284"/>
                  </a:lnTo>
                  <a:lnTo>
                    <a:pt x="428" y="288"/>
                  </a:lnTo>
                  <a:lnTo>
                    <a:pt x="465" y="293"/>
                  </a:lnTo>
                  <a:lnTo>
                    <a:pt x="503" y="297"/>
                  </a:lnTo>
                  <a:lnTo>
                    <a:pt x="542" y="300"/>
                  </a:lnTo>
                  <a:lnTo>
                    <a:pt x="582" y="303"/>
                  </a:lnTo>
                  <a:lnTo>
                    <a:pt x="622" y="306"/>
                  </a:lnTo>
                  <a:lnTo>
                    <a:pt x="664" y="309"/>
                  </a:lnTo>
                  <a:lnTo>
                    <a:pt x="706" y="310"/>
                  </a:lnTo>
                  <a:lnTo>
                    <a:pt x="749" y="311"/>
                  </a:lnTo>
                  <a:lnTo>
                    <a:pt x="794" y="313"/>
                  </a:lnTo>
                  <a:lnTo>
                    <a:pt x="837" y="314"/>
                  </a:lnTo>
                  <a:lnTo>
                    <a:pt x="883" y="314"/>
                  </a:lnTo>
                  <a:lnTo>
                    <a:pt x="929" y="314"/>
                  </a:lnTo>
                  <a:lnTo>
                    <a:pt x="975" y="314"/>
                  </a:lnTo>
                  <a:lnTo>
                    <a:pt x="1023" y="314"/>
                  </a:lnTo>
                  <a:lnTo>
                    <a:pt x="1070" y="313"/>
                  </a:lnTo>
                  <a:lnTo>
                    <a:pt x="1118" y="311"/>
                  </a:lnTo>
                  <a:lnTo>
                    <a:pt x="1167" y="309"/>
                  </a:lnTo>
                  <a:lnTo>
                    <a:pt x="1214" y="307"/>
                  </a:lnTo>
                  <a:lnTo>
                    <a:pt x="1265" y="304"/>
                  </a:lnTo>
                  <a:lnTo>
                    <a:pt x="1313" y="301"/>
                  </a:lnTo>
                  <a:lnTo>
                    <a:pt x="1364" y="298"/>
                  </a:lnTo>
                  <a:lnTo>
                    <a:pt x="1414" y="294"/>
                  </a:lnTo>
                  <a:lnTo>
                    <a:pt x="1463" y="290"/>
                  </a:lnTo>
                  <a:lnTo>
                    <a:pt x="1512" y="286"/>
                  </a:lnTo>
                  <a:lnTo>
                    <a:pt x="1561" y="280"/>
                  </a:lnTo>
                  <a:lnTo>
                    <a:pt x="1609" y="274"/>
                  </a:lnTo>
                  <a:lnTo>
                    <a:pt x="1658" y="270"/>
                  </a:lnTo>
                  <a:lnTo>
                    <a:pt x="1704" y="262"/>
                  </a:lnTo>
                  <a:lnTo>
                    <a:pt x="1750" y="257"/>
                  </a:lnTo>
                  <a:lnTo>
                    <a:pt x="1796" y="251"/>
                  </a:lnTo>
                  <a:lnTo>
                    <a:pt x="1842" y="244"/>
                  </a:lnTo>
                  <a:lnTo>
                    <a:pt x="1885" y="237"/>
                  </a:lnTo>
                  <a:lnTo>
                    <a:pt x="1930" y="229"/>
                  </a:lnTo>
                  <a:lnTo>
                    <a:pt x="1972" y="221"/>
                  </a:lnTo>
                  <a:lnTo>
                    <a:pt x="2015" y="214"/>
                  </a:lnTo>
                  <a:lnTo>
                    <a:pt x="2055" y="205"/>
                  </a:lnTo>
                  <a:lnTo>
                    <a:pt x="2096" y="196"/>
                  </a:lnTo>
                  <a:lnTo>
                    <a:pt x="2134" y="188"/>
                  </a:lnTo>
                  <a:lnTo>
                    <a:pt x="2173" y="179"/>
                  </a:lnTo>
                  <a:lnTo>
                    <a:pt x="2211" y="169"/>
                  </a:lnTo>
                  <a:lnTo>
                    <a:pt x="2247" y="160"/>
                  </a:lnTo>
                  <a:lnTo>
                    <a:pt x="2281" y="150"/>
                  </a:lnTo>
                  <a:lnTo>
                    <a:pt x="2316" y="140"/>
                  </a:lnTo>
                  <a:lnTo>
                    <a:pt x="2349" y="130"/>
                  </a:lnTo>
                  <a:lnTo>
                    <a:pt x="2381" y="120"/>
                  </a:lnTo>
                  <a:lnTo>
                    <a:pt x="2411" y="110"/>
                  </a:lnTo>
                  <a:lnTo>
                    <a:pt x="2440" y="100"/>
                  </a:lnTo>
                  <a:lnTo>
                    <a:pt x="2467" y="88"/>
                  </a:lnTo>
                  <a:lnTo>
                    <a:pt x="2494" y="77"/>
                  </a:lnTo>
                  <a:lnTo>
                    <a:pt x="2519" y="67"/>
                  </a:lnTo>
                  <a:lnTo>
                    <a:pt x="2543" y="55"/>
                  </a:lnTo>
                  <a:lnTo>
                    <a:pt x="2565" y="44"/>
                  </a:lnTo>
                  <a:lnTo>
                    <a:pt x="2526" y="147"/>
                  </a:lnTo>
                  <a:lnTo>
                    <a:pt x="2492" y="274"/>
                  </a:lnTo>
                  <a:lnTo>
                    <a:pt x="2460" y="421"/>
                  </a:lnTo>
                  <a:lnTo>
                    <a:pt x="2433" y="586"/>
                  </a:lnTo>
                  <a:lnTo>
                    <a:pt x="2411" y="766"/>
                  </a:lnTo>
                  <a:lnTo>
                    <a:pt x="2392" y="961"/>
                  </a:lnTo>
                  <a:lnTo>
                    <a:pt x="2381" y="1165"/>
                  </a:lnTo>
                  <a:lnTo>
                    <a:pt x="2373" y="1378"/>
                  </a:lnTo>
                  <a:lnTo>
                    <a:pt x="2372" y="1584"/>
                  </a:lnTo>
                  <a:lnTo>
                    <a:pt x="2378" y="1783"/>
                  </a:lnTo>
                  <a:lnTo>
                    <a:pt x="2388" y="1971"/>
                  </a:lnTo>
                  <a:lnTo>
                    <a:pt x="2404" y="2147"/>
                  </a:lnTo>
                  <a:lnTo>
                    <a:pt x="2424" y="2307"/>
                  </a:lnTo>
                  <a:lnTo>
                    <a:pt x="2450" y="2451"/>
                  </a:lnTo>
                  <a:lnTo>
                    <a:pt x="2480" y="2575"/>
                  </a:lnTo>
                  <a:lnTo>
                    <a:pt x="2513" y="2676"/>
                  </a:lnTo>
                  <a:lnTo>
                    <a:pt x="2492" y="2667"/>
                  </a:lnTo>
                  <a:lnTo>
                    <a:pt x="2469" y="2658"/>
                  </a:lnTo>
                  <a:lnTo>
                    <a:pt x="2443" y="2651"/>
                  </a:lnTo>
                  <a:lnTo>
                    <a:pt x="2417" y="2642"/>
                  </a:lnTo>
                  <a:lnTo>
                    <a:pt x="2389" y="2635"/>
                  </a:lnTo>
                  <a:lnTo>
                    <a:pt x="2361" y="2629"/>
                  </a:lnTo>
                  <a:lnTo>
                    <a:pt x="2330" y="2622"/>
                  </a:lnTo>
                  <a:lnTo>
                    <a:pt x="2299" y="2616"/>
                  </a:lnTo>
                  <a:lnTo>
                    <a:pt x="2267" y="2611"/>
                  </a:lnTo>
                  <a:lnTo>
                    <a:pt x="2232" y="2605"/>
                  </a:lnTo>
                  <a:lnTo>
                    <a:pt x="2198" y="2599"/>
                  </a:lnTo>
                  <a:lnTo>
                    <a:pt x="2162" y="2595"/>
                  </a:lnTo>
                  <a:lnTo>
                    <a:pt x="2124" y="2591"/>
                  </a:lnTo>
                  <a:lnTo>
                    <a:pt x="2087" y="2586"/>
                  </a:lnTo>
                  <a:lnTo>
                    <a:pt x="2047" y="2583"/>
                  </a:lnTo>
                  <a:lnTo>
                    <a:pt x="2008" y="2579"/>
                  </a:lnTo>
                  <a:lnTo>
                    <a:pt x="1966" y="2576"/>
                  </a:lnTo>
                  <a:lnTo>
                    <a:pt x="1924" y="2573"/>
                  </a:lnTo>
                  <a:lnTo>
                    <a:pt x="1881" y="2572"/>
                  </a:lnTo>
                  <a:lnTo>
                    <a:pt x="1838" y="2570"/>
                  </a:lnTo>
                  <a:lnTo>
                    <a:pt x="1793" y="2569"/>
                  </a:lnTo>
                  <a:lnTo>
                    <a:pt x="1748" y="2568"/>
                  </a:lnTo>
                  <a:lnTo>
                    <a:pt x="1702" y="2568"/>
                  </a:lnTo>
                  <a:lnTo>
                    <a:pt x="1656" y="2568"/>
                  </a:lnTo>
                  <a:lnTo>
                    <a:pt x="1609" y="2568"/>
                  </a:lnTo>
                  <a:lnTo>
                    <a:pt x="1561" y="2568"/>
                  </a:lnTo>
                  <a:lnTo>
                    <a:pt x="1512" y="2569"/>
                  </a:lnTo>
                  <a:lnTo>
                    <a:pt x="1465" y="2570"/>
                  </a:lnTo>
                  <a:lnTo>
                    <a:pt x="1414" y="2572"/>
                  </a:lnTo>
                  <a:lnTo>
                    <a:pt x="1365" y="2575"/>
                  </a:lnTo>
                  <a:lnTo>
                    <a:pt x="1315" y="2578"/>
                  </a:lnTo>
                  <a:lnTo>
                    <a:pt x="1265" y="2580"/>
                  </a:lnTo>
                  <a:lnTo>
                    <a:pt x="1216" y="2583"/>
                  </a:lnTo>
                  <a:lnTo>
                    <a:pt x="1168" y="2588"/>
                  </a:lnTo>
                  <a:lnTo>
                    <a:pt x="1120" y="2592"/>
                  </a:lnTo>
                  <a:lnTo>
                    <a:pt x="1073" y="2595"/>
                  </a:lnTo>
                  <a:lnTo>
                    <a:pt x="1027" y="2601"/>
                  </a:lnTo>
                  <a:lnTo>
                    <a:pt x="981" y="2605"/>
                  </a:lnTo>
                  <a:lnTo>
                    <a:pt x="935" y="2611"/>
                  </a:lnTo>
                  <a:lnTo>
                    <a:pt x="890" y="2616"/>
                  </a:lnTo>
                  <a:lnTo>
                    <a:pt x="845" y="2622"/>
                  </a:lnTo>
                  <a:lnTo>
                    <a:pt x="801" y="2628"/>
                  </a:lnTo>
                  <a:lnTo>
                    <a:pt x="758" y="2634"/>
                  </a:lnTo>
                  <a:lnTo>
                    <a:pt x="714" y="2641"/>
                  </a:lnTo>
                  <a:lnTo>
                    <a:pt x="673" y="2648"/>
                  </a:lnTo>
                  <a:lnTo>
                    <a:pt x="631" y="2655"/>
                  </a:lnTo>
                  <a:lnTo>
                    <a:pt x="590" y="2663"/>
                  </a:lnTo>
                  <a:lnTo>
                    <a:pt x="550" y="2670"/>
                  </a:lnTo>
                  <a:lnTo>
                    <a:pt x="511" y="2678"/>
                  </a:lnTo>
                  <a:lnTo>
                    <a:pt x="474" y="2686"/>
                  </a:lnTo>
                  <a:lnTo>
                    <a:pt x="436" y="2694"/>
                  </a:lnTo>
                  <a:lnTo>
                    <a:pt x="399" y="2703"/>
                  </a:lnTo>
                  <a:lnTo>
                    <a:pt x="364" y="2712"/>
                  </a:lnTo>
                  <a:lnTo>
                    <a:pt x="328" y="2722"/>
                  </a:lnTo>
                  <a:lnTo>
                    <a:pt x="295" y="2730"/>
                  </a:lnTo>
                  <a:lnTo>
                    <a:pt x="262" y="2740"/>
                  </a:lnTo>
                  <a:lnTo>
                    <a:pt x="232" y="2750"/>
                  </a:lnTo>
                  <a:lnTo>
                    <a:pt x="200" y="2759"/>
                  </a:lnTo>
                  <a:lnTo>
                    <a:pt x="171" y="2769"/>
                  </a:lnTo>
                  <a:lnTo>
                    <a:pt x="143" y="2779"/>
                  </a:lnTo>
                  <a:lnTo>
                    <a:pt x="115" y="2791"/>
                  </a:lnTo>
                  <a:lnTo>
                    <a:pt x="89" y="2801"/>
                  </a:lnTo>
                  <a:lnTo>
                    <a:pt x="65" y="2811"/>
                  </a:lnTo>
                  <a:lnTo>
                    <a:pt x="42" y="2822"/>
                  </a:lnTo>
                  <a:lnTo>
                    <a:pt x="71" y="2740"/>
                  </a:lnTo>
                  <a:lnTo>
                    <a:pt x="96" y="2645"/>
                  </a:lnTo>
                  <a:lnTo>
                    <a:pt x="121" y="2537"/>
                  </a:lnTo>
                  <a:lnTo>
                    <a:pt x="143" y="2418"/>
                  </a:lnTo>
                  <a:lnTo>
                    <a:pt x="163" y="2290"/>
                  </a:lnTo>
                  <a:lnTo>
                    <a:pt x="180" y="2154"/>
                  </a:lnTo>
                  <a:lnTo>
                    <a:pt x="194" y="2012"/>
                  </a:lnTo>
                  <a:lnTo>
                    <a:pt x="206" y="1865"/>
                  </a:lnTo>
                  <a:lnTo>
                    <a:pt x="186" y="1865"/>
                  </a:lnTo>
                  <a:lnTo>
                    <a:pt x="173" y="2018"/>
                  </a:lnTo>
                  <a:lnTo>
                    <a:pt x="158" y="2164"/>
                  </a:lnTo>
                  <a:lnTo>
                    <a:pt x="140" y="2304"/>
                  </a:lnTo>
                  <a:lnTo>
                    <a:pt x="118" y="2435"/>
                  </a:lnTo>
                  <a:lnTo>
                    <a:pt x="95" y="2556"/>
                  </a:lnTo>
                  <a:lnTo>
                    <a:pt x="69" y="2665"/>
                  </a:lnTo>
                  <a:lnTo>
                    <a:pt x="42" y="2760"/>
                  </a:lnTo>
                  <a:lnTo>
                    <a:pt x="12" y="2840"/>
                  </a:lnTo>
                  <a:lnTo>
                    <a:pt x="0" y="2867"/>
                  </a:lnTo>
                  <a:lnTo>
                    <a:pt x="26" y="2854"/>
                  </a:lnTo>
                  <a:lnTo>
                    <a:pt x="48" y="2843"/>
                  </a:lnTo>
                  <a:lnTo>
                    <a:pt x="72" y="2832"/>
                  </a:lnTo>
                  <a:lnTo>
                    <a:pt x="96" y="2821"/>
                  </a:lnTo>
                  <a:lnTo>
                    <a:pt x="124" y="2811"/>
                  </a:lnTo>
                  <a:lnTo>
                    <a:pt x="151" y="2799"/>
                  </a:lnTo>
                  <a:lnTo>
                    <a:pt x="180" y="2789"/>
                  </a:lnTo>
                  <a:lnTo>
                    <a:pt x="210" y="2779"/>
                  </a:lnTo>
                  <a:lnTo>
                    <a:pt x="242" y="2769"/>
                  </a:lnTo>
                  <a:lnTo>
                    <a:pt x="275" y="2759"/>
                  </a:lnTo>
                  <a:lnTo>
                    <a:pt x="310" y="2749"/>
                  </a:lnTo>
                  <a:lnTo>
                    <a:pt x="344" y="2740"/>
                  </a:lnTo>
                  <a:lnTo>
                    <a:pt x="380" y="2730"/>
                  </a:lnTo>
                  <a:lnTo>
                    <a:pt x="418" y="2722"/>
                  </a:lnTo>
                  <a:lnTo>
                    <a:pt x="457" y="2713"/>
                  </a:lnTo>
                  <a:lnTo>
                    <a:pt x="495" y="2704"/>
                  </a:lnTo>
                  <a:lnTo>
                    <a:pt x="536" y="2696"/>
                  </a:lnTo>
                  <a:lnTo>
                    <a:pt x="576" y="2688"/>
                  </a:lnTo>
                  <a:lnTo>
                    <a:pt x="618" y="2680"/>
                  </a:lnTo>
                  <a:lnTo>
                    <a:pt x="660" y="2673"/>
                  </a:lnTo>
                  <a:lnTo>
                    <a:pt x="703" y="2665"/>
                  </a:lnTo>
                  <a:lnTo>
                    <a:pt x="747" y="2658"/>
                  </a:lnTo>
                  <a:lnTo>
                    <a:pt x="792" y="2652"/>
                  </a:lnTo>
                  <a:lnTo>
                    <a:pt x="837" y="2645"/>
                  </a:lnTo>
                  <a:lnTo>
                    <a:pt x="883" y="2640"/>
                  </a:lnTo>
                  <a:lnTo>
                    <a:pt x="929" y="2634"/>
                  </a:lnTo>
                  <a:lnTo>
                    <a:pt x="975" y="2628"/>
                  </a:lnTo>
                  <a:lnTo>
                    <a:pt x="1023" y="2622"/>
                  </a:lnTo>
                  <a:lnTo>
                    <a:pt x="1070" y="2618"/>
                  </a:lnTo>
                  <a:lnTo>
                    <a:pt x="1119" y="2614"/>
                  </a:lnTo>
                  <a:lnTo>
                    <a:pt x="1167" y="2609"/>
                  </a:lnTo>
                  <a:lnTo>
                    <a:pt x="1216" y="2605"/>
                  </a:lnTo>
                  <a:lnTo>
                    <a:pt x="1265" y="2602"/>
                  </a:lnTo>
                  <a:lnTo>
                    <a:pt x="1316" y="2599"/>
                  </a:lnTo>
                  <a:lnTo>
                    <a:pt x="1368" y="2596"/>
                  </a:lnTo>
                  <a:lnTo>
                    <a:pt x="1420" y="2593"/>
                  </a:lnTo>
                  <a:lnTo>
                    <a:pt x="1470" y="2592"/>
                  </a:lnTo>
                  <a:lnTo>
                    <a:pt x="1521" y="2591"/>
                  </a:lnTo>
                  <a:lnTo>
                    <a:pt x="1571" y="2589"/>
                  </a:lnTo>
                  <a:lnTo>
                    <a:pt x="1620" y="2589"/>
                  </a:lnTo>
                  <a:lnTo>
                    <a:pt x="1668" y="2588"/>
                  </a:lnTo>
                  <a:lnTo>
                    <a:pt x="1717" y="2589"/>
                  </a:lnTo>
                  <a:lnTo>
                    <a:pt x="1763" y="2589"/>
                  </a:lnTo>
                  <a:lnTo>
                    <a:pt x="1810" y="2591"/>
                  </a:lnTo>
                  <a:lnTo>
                    <a:pt x="1855" y="2592"/>
                  </a:lnTo>
                  <a:lnTo>
                    <a:pt x="1900" y="2593"/>
                  </a:lnTo>
                  <a:lnTo>
                    <a:pt x="1943" y="2596"/>
                  </a:lnTo>
                  <a:lnTo>
                    <a:pt x="1986" y="2599"/>
                  </a:lnTo>
                  <a:lnTo>
                    <a:pt x="2028" y="2602"/>
                  </a:lnTo>
                  <a:lnTo>
                    <a:pt x="2068" y="2605"/>
                  </a:lnTo>
                  <a:lnTo>
                    <a:pt x="2108" y="2609"/>
                  </a:lnTo>
                  <a:lnTo>
                    <a:pt x="2147" y="2614"/>
                  </a:lnTo>
                  <a:lnTo>
                    <a:pt x="2185" y="2618"/>
                  </a:lnTo>
                  <a:lnTo>
                    <a:pt x="2221" y="2624"/>
                  </a:lnTo>
                  <a:lnTo>
                    <a:pt x="2255" y="2629"/>
                  </a:lnTo>
                  <a:lnTo>
                    <a:pt x="2290" y="2635"/>
                  </a:lnTo>
                  <a:lnTo>
                    <a:pt x="2322" y="2641"/>
                  </a:lnTo>
                  <a:lnTo>
                    <a:pt x="2353" y="2648"/>
                  </a:lnTo>
                  <a:lnTo>
                    <a:pt x="2382" y="2655"/>
                  </a:lnTo>
                  <a:lnTo>
                    <a:pt x="2411" y="2663"/>
                  </a:lnTo>
                  <a:lnTo>
                    <a:pt x="2438" y="2670"/>
                  </a:lnTo>
                  <a:lnTo>
                    <a:pt x="2463" y="2678"/>
                  </a:lnTo>
                  <a:lnTo>
                    <a:pt x="2487" y="2687"/>
                  </a:lnTo>
                  <a:lnTo>
                    <a:pt x="2509" y="2696"/>
                  </a:lnTo>
                  <a:lnTo>
                    <a:pt x="2529" y="2704"/>
                  </a:lnTo>
                  <a:lnTo>
                    <a:pt x="2555" y="2717"/>
                  </a:lnTo>
                  <a:lnTo>
                    <a:pt x="2543" y="2691"/>
                  </a:lnTo>
                  <a:lnTo>
                    <a:pt x="2507" y="2595"/>
                  </a:lnTo>
                  <a:lnTo>
                    <a:pt x="2476" y="2474"/>
                  </a:lnTo>
                  <a:lnTo>
                    <a:pt x="2448" y="2330"/>
                  </a:lnTo>
                  <a:lnTo>
                    <a:pt x="2427" y="2167"/>
                  </a:lnTo>
                  <a:lnTo>
                    <a:pt x="2409" y="1987"/>
                  </a:lnTo>
                  <a:lnTo>
                    <a:pt x="2398" y="1794"/>
                  </a:lnTo>
                  <a:lnTo>
                    <a:pt x="2394" y="1590"/>
                  </a:lnTo>
                  <a:lnTo>
                    <a:pt x="2394" y="1378"/>
                  </a:lnTo>
                  <a:lnTo>
                    <a:pt x="2401" y="1158"/>
                  </a:lnTo>
                  <a:lnTo>
                    <a:pt x="2414" y="948"/>
                  </a:lnTo>
                  <a:lnTo>
                    <a:pt x="2433" y="748"/>
                  </a:lnTo>
                  <a:lnTo>
                    <a:pt x="2457" y="562"/>
                  </a:lnTo>
                  <a:lnTo>
                    <a:pt x="2486" y="395"/>
                  </a:lnTo>
                  <a:lnTo>
                    <a:pt x="2519" y="247"/>
                  </a:lnTo>
                  <a:lnTo>
                    <a:pt x="2558" y="123"/>
                  </a:lnTo>
                  <a:lnTo>
                    <a:pt x="2598" y="23"/>
                  </a:lnTo>
                  <a:lnTo>
                    <a:pt x="2598" y="22"/>
                  </a:lnTo>
                  <a:lnTo>
                    <a:pt x="2600" y="19"/>
                  </a:lnTo>
                  <a:lnTo>
                    <a:pt x="2600" y="0"/>
                  </a:lnTo>
                  <a:lnTo>
                    <a:pt x="2597" y="2"/>
                  </a:lnTo>
                  <a:lnTo>
                    <a:pt x="2591" y="5"/>
                  </a:lnTo>
                  <a:lnTo>
                    <a:pt x="2585" y="8"/>
                  </a:lnTo>
                  <a:lnTo>
                    <a:pt x="2582" y="9"/>
                  </a:lnTo>
                  <a:close/>
                </a:path>
              </a:pathLst>
            </a:custGeom>
            <a:solidFill>
              <a:srgbClr val="7FB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3247" name="Google Shape;3247;p62"/>
          <p:cNvSpPr/>
          <p:nvPr/>
        </p:nvSpPr>
        <p:spPr>
          <a:xfrm>
            <a:off x="614362" y="1993900"/>
            <a:ext cx="7883525" cy="2995612"/>
          </a:xfrm>
          <a:prstGeom prst="rect">
            <a:avLst/>
          </a:prstGeom>
        </p:spPr>
        <p:txBody>
          <a:bodyPr>
            <a:prstTxWarp prst="textPlain">
              <a:avLst/>
            </a:prstTxWarp>
          </a:bodyPr>
          <a:lstStyle/>
          <a:p>
            <a:pPr lvl="0" algn="l"/>
            <a:r>
              <a:rPr b="0" i="0">
                <a:ln>
                  <a:noFill/>
                </a:ln>
                <a:solidFill>
                  <a:srgbClr val="FF45A2"/>
                </a:solidFill>
                <a:latin typeface="Arial"/>
              </a:rPr>
              <a:t>Using Sterile Techniques </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63"/>
          <p:cNvSpPr txBox="1">
            <a:spLocks noGrp="1"/>
          </p:cNvSpPr>
          <p:nvPr>
            <p:ph type="title"/>
          </p:nvPr>
        </p:nvSpPr>
        <p:spPr>
          <a:xfrm>
            <a:off x="373062" y="0"/>
            <a:ext cx="8229600" cy="103187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Sterile: “free from all organisms”</a:t>
            </a:r>
            <a:endParaRPr/>
          </a:p>
        </p:txBody>
      </p:sp>
      <p:sp>
        <p:nvSpPr>
          <p:cNvPr id="3253" name="Google Shape;3253;p63"/>
          <p:cNvSpPr txBox="1">
            <a:spLocks noGrp="1"/>
          </p:cNvSpPr>
          <p:nvPr>
            <p:ph type="body" idx="1"/>
          </p:nvPr>
        </p:nvSpPr>
        <p:spPr>
          <a:xfrm>
            <a:off x="401637" y="993775"/>
            <a:ext cx="8229600" cy="5230812"/>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Contaminated- organisms and pathogens present.</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Important to maintain sterility and avoid contamination</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Be able to recognize sterile and contaminated surfaces</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Sterile Field- an area that is set up for certain procedures  and is free from all organisms.</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Never reach across the top</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Never turn your back</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3257"/>
        <p:cNvGrpSpPr/>
        <p:nvPr/>
      </p:nvGrpSpPr>
      <p:grpSpPr>
        <a:xfrm>
          <a:off x="0" y="0"/>
          <a:ext cx="0" cy="0"/>
          <a:chOff x="0" y="0"/>
          <a:chExt cx="0" cy="0"/>
        </a:xfrm>
      </p:grpSpPr>
      <p:sp>
        <p:nvSpPr>
          <p:cNvPr id="3258" name="Google Shape;3258;p64"/>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Common Sterile Techniques</a:t>
            </a:r>
            <a:endParaRPr/>
          </a:p>
        </p:txBody>
      </p:sp>
      <p:sp>
        <p:nvSpPr>
          <p:cNvPr id="3259" name="Google Shape;3259;p64"/>
          <p:cNvSpPr txBox="1">
            <a:spLocks noGrp="1"/>
          </p:cNvSpPr>
          <p:nvPr>
            <p:ph type="body" idx="1"/>
          </p:nvPr>
        </p:nvSpPr>
        <p:spPr>
          <a:xfrm>
            <a:off x="457200" y="1663700"/>
            <a:ext cx="8229600" cy="4708525"/>
          </a:xfrm>
          <a:prstGeom prst="rect">
            <a:avLst/>
          </a:prstGeom>
          <a:noFill/>
          <a:ln>
            <a:noFill/>
          </a:ln>
        </p:spPr>
        <p:txBody>
          <a:bodyPr spcFirstLastPara="1" wrap="square" lIns="91425" tIns="45700" rIns="91425" bIns="45700" anchor="t" anchorCtr="0">
            <a:noAutofit/>
          </a:bodyPr>
          <a:lstStyle/>
          <a:p>
            <a:pPr marL="342900" marR="0" lvl="0" indent="-342900" algn="ctr" rtl="0">
              <a:lnSpc>
                <a:spcPct val="100000"/>
              </a:lnSpc>
              <a:spcBef>
                <a:spcPts val="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Drop Technique</a:t>
            </a:r>
            <a:endParaRPr/>
          </a:p>
          <a:p>
            <a:pPr marL="342900" marR="0" lvl="0" indent="-139700" algn="ctr" rtl="0">
              <a:lnSpc>
                <a:spcPct val="100000"/>
              </a:lnSpc>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a:p>
            <a:pPr marL="342900" marR="0" lvl="0" indent="-139700" algn="ctr" rtl="0">
              <a:lnSpc>
                <a:spcPct val="100000"/>
              </a:lnSpc>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a:p>
            <a:pPr marL="342900" marR="0" lvl="0" indent="-342900" algn="ctr"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Mitten Technique</a:t>
            </a:r>
            <a:endParaRPr/>
          </a:p>
          <a:p>
            <a:pPr marL="342900" marR="0" lvl="0" indent="-139700" algn="ctr" rtl="0">
              <a:lnSpc>
                <a:spcPct val="100000"/>
              </a:lnSpc>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a:p>
            <a:pPr marL="342900" marR="0" lvl="0" indent="-139700" algn="ctr" rtl="0">
              <a:lnSpc>
                <a:spcPct val="100000"/>
              </a:lnSpc>
              <a:spcBef>
                <a:spcPts val="640"/>
              </a:spcBef>
              <a:spcAft>
                <a:spcPts val="0"/>
              </a:spcAft>
              <a:buClr>
                <a:schemeClr val="dk1"/>
              </a:buClr>
              <a:buSzPts val="3200"/>
              <a:buFont typeface="Arial"/>
              <a:buNone/>
            </a:pPr>
            <a:endParaRPr sz="3200" b="0" i="0" u="none">
              <a:solidFill>
                <a:schemeClr val="dk1"/>
              </a:solidFill>
              <a:latin typeface="Arial"/>
              <a:ea typeface="Arial"/>
              <a:cs typeface="Arial"/>
              <a:sym typeface="Arial"/>
            </a:endParaRPr>
          </a:p>
          <a:p>
            <a:pPr marL="342900" marR="0" lvl="0" indent="-342900" algn="ctr" rtl="0">
              <a:lnSpc>
                <a:spcPct val="100000"/>
              </a:lnSpc>
              <a:spcBef>
                <a:spcPts val="640"/>
              </a:spcBef>
              <a:spcAft>
                <a:spcPts val="0"/>
              </a:spcAft>
              <a:buClr>
                <a:schemeClr val="dk1"/>
              </a:buClr>
              <a:buSzPts val="3200"/>
              <a:buFont typeface="Arial"/>
              <a:buNone/>
            </a:pPr>
            <a:r>
              <a:rPr lang="en-US" sz="3200" b="0" i="0" u="none">
                <a:solidFill>
                  <a:schemeClr val="dk1"/>
                </a:solidFill>
                <a:latin typeface="Arial"/>
                <a:ea typeface="Arial"/>
                <a:cs typeface="Arial"/>
                <a:sym typeface="Arial"/>
              </a:rPr>
              <a:t>Transfer Forceps</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3263"/>
        <p:cNvGrpSpPr/>
        <p:nvPr/>
      </p:nvGrpSpPr>
      <p:grpSpPr>
        <a:xfrm>
          <a:off x="0" y="0"/>
          <a:ext cx="0" cy="0"/>
          <a:chOff x="0" y="0"/>
          <a:chExt cx="0" cy="0"/>
        </a:xfrm>
      </p:grpSpPr>
      <p:grpSp>
        <p:nvGrpSpPr>
          <p:cNvPr id="3264" name="Google Shape;3264;p65"/>
          <p:cNvGrpSpPr/>
          <p:nvPr/>
        </p:nvGrpSpPr>
        <p:grpSpPr>
          <a:xfrm>
            <a:off x="258762" y="300037"/>
            <a:ext cx="8548687" cy="6175375"/>
            <a:chOff x="153" y="230"/>
            <a:chExt cx="5385" cy="3740"/>
          </a:xfrm>
        </p:grpSpPr>
        <p:sp>
          <p:nvSpPr>
            <p:cNvPr id="3265" name="Google Shape;3265;p65"/>
            <p:cNvSpPr/>
            <p:nvPr/>
          </p:nvSpPr>
          <p:spPr>
            <a:xfrm rot="5400000">
              <a:off x="1147" y="-239"/>
              <a:ext cx="3216" cy="4598"/>
            </a:xfrm>
            <a:custGeom>
              <a:avLst/>
              <a:gdLst/>
              <a:ahLst/>
              <a:cxnLst/>
              <a:rect l="l" t="t" r="r" b="b"/>
              <a:pathLst>
                <a:path w="2311" h="2448" extrusionOk="0">
                  <a:moveTo>
                    <a:pt x="144" y="1126"/>
                  </a:moveTo>
                  <a:lnTo>
                    <a:pt x="140" y="1247"/>
                  </a:lnTo>
                  <a:lnTo>
                    <a:pt x="136" y="1366"/>
                  </a:lnTo>
                  <a:lnTo>
                    <a:pt x="127" y="1484"/>
                  </a:lnTo>
                  <a:lnTo>
                    <a:pt x="119" y="1597"/>
                  </a:lnTo>
                  <a:lnTo>
                    <a:pt x="108" y="1706"/>
                  </a:lnTo>
                  <a:lnTo>
                    <a:pt x="95" y="1811"/>
                  </a:lnTo>
                  <a:lnTo>
                    <a:pt x="81" y="1912"/>
                  </a:lnTo>
                  <a:lnTo>
                    <a:pt x="67" y="2006"/>
                  </a:lnTo>
                  <a:lnTo>
                    <a:pt x="59" y="2055"/>
                  </a:lnTo>
                  <a:lnTo>
                    <a:pt x="52" y="2104"/>
                  </a:lnTo>
                  <a:lnTo>
                    <a:pt x="44" y="2150"/>
                  </a:lnTo>
                  <a:lnTo>
                    <a:pt x="36" y="2194"/>
                  </a:lnTo>
                  <a:lnTo>
                    <a:pt x="28" y="2237"/>
                  </a:lnTo>
                  <a:lnTo>
                    <a:pt x="19" y="2279"/>
                  </a:lnTo>
                  <a:lnTo>
                    <a:pt x="11" y="2320"/>
                  </a:lnTo>
                  <a:lnTo>
                    <a:pt x="0" y="2357"/>
                  </a:lnTo>
                  <a:lnTo>
                    <a:pt x="22" y="2351"/>
                  </a:lnTo>
                  <a:lnTo>
                    <a:pt x="45" y="2347"/>
                  </a:lnTo>
                  <a:lnTo>
                    <a:pt x="70" y="2343"/>
                  </a:lnTo>
                  <a:lnTo>
                    <a:pt x="95" y="2338"/>
                  </a:lnTo>
                  <a:lnTo>
                    <a:pt x="121" y="2334"/>
                  </a:lnTo>
                  <a:lnTo>
                    <a:pt x="149" y="2330"/>
                  </a:lnTo>
                  <a:lnTo>
                    <a:pt x="176" y="2327"/>
                  </a:lnTo>
                  <a:lnTo>
                    <a:pt x="205" y="2324"/>
                  </a:lnTo>
                  <a:lnTo>
                    <a:pt x="235" y="2322"/>
                  </a:lnTo>
                  <a:lnTo>
                    <a:pt x="265" y="2320"/>
                  </a:lnTo>
                  <a:lnTo>
                    <a:pt x="297" y="2318"/>
                  </a:lnTo>
                  <a:lnTo>
                    <a:pt x="330" y="2317"/>
                  </a:lnTo>
                  <a:lnTo>
                    <a:pt x="362" y="2315"/>
                  </a:lnTo>
                  <a:lnTo>
                    <a:pt x="396" y="2315"/>
                  </a:lnTo>
                  <a:lnTo>
                    <a:pt x="431" y="2315"/>
                  </a:lnTo>
                  <a:lnTo>
                    <a:pt x="466" y="2315"/>
                  </a:lnTo>
                  <a:lnTo>
                    <a:pt x="502" y="2315"/>
                  </a:lnTo>
                  <a:lnTo>
                    <a:pt x="538" y="2317"/>
                  </a:lnTo>
                  <a:lnTo>
                    <a:pt x="575" y="2317"/>
                  </a:lnTo>
                  <a:lnTo>
                    <a:pt x="613" y="2320"/>
                  </a:lnTo>
                  <a:lnTo>
                    <a:pt x="651" y="2321"/>
                  </a:lnTo>
                  <a:lnTo>
                    <a:pt x="690" y="2322"/>
                  </a:lnTo>
                  <a:lnTo>
                    <a:pt x="729" y="2325"/>
                  </a:lnTo>
                  <a:lnTo>
                    <a:pt x="770" y="2328"/>
                  </a:lnTo>
                  <a:lnTo>
                    <a:pt x="810" y="2332"/>
                  </a:lnTo>
                  <a:lnTo>
                    <a:pt x="850" y="2335"/>
                  </a:lnTo>
                  <a:lnTo>
                    <a:pt x="892" y="2340"/>
                  </a:lnTo>
                  <a:lnTo>
                    <a:pt x="932" y="2344"/>
                  </a:lnTo>
                  <a:lnTo>
                    <a:pt x="974" y="2348"/>
                  </a:lnTo>
                  <a:lnTo>
                    <a:pt x="1017" y="2354"/>
                  </a:lnTo>
                  <a:lnTo>
                    <a:pt x="1059" y="2360"/>
                  </a:lnTo>
                  <a:lnTo>
                    <a:pt x="1102" y="2366"/>
                  </a:lnTo>
                  <a:lnTo>
                    <a:pt x="1104" y="2366"/>
                  </a:lnTo>
                  <a:lnTo>
                    <a:pt x="1117" y="2366"/>
                  </a:lnTo>
                  <a:lnTo>
                    <a:pt x="1131" y="2366"/>
                  </a:lnTo>
                  <a:lnTo>
                    <a:pt x="1144" y="2366"/>
                  </a:lnTo>
                  <a:lnTo>
                    <a:pt x="1158" y="2366"/>
                  </a:lnTo>
                  <a:lnTo>
                    <a:pt x="1173" y="2366"/>
                  </a:lnTo>
                  <a:lnTo>
                    <a:pt x="1186" y="2366"/>
                  </a:lnTo>
                  <a:lnTo>
                    <a:pt x="1200" y="2366"/>
                  </a:lnTo>
                  <a:lnTo>
                    <a:pt x="1213" y="2366"/>
                  </a:lnTo>
                  <a:lnTo>
                    <a:pt x="1249" y="2366"/>
                  </a:lnTo>
                  <a:lnTo>
                    <a:pt x="1284" y="2366"/>
                  </a:lnTo>
                  <a:lnTo>
                    <a:pt x="1318" y="2367"/>
                  </a:lnTo>
                  <a:lnTo>
                    <a:pt x="1353" y="2367"/>
                  </a:lnTo>
                  <a:lnTo>
                    <a:pt x="1387" y="2368"/>
                  </a:lnTo>
                  <a:lnTo>
                    <a:pt x="1422" y="2368"/>
                  </a:lnTo>
                  <a:lnTo>
                    <a:pt x="1456" y="2370"/>
                  </a:lnTo>
                  <a:lnTo>
                    <a:pt x="1490" y="2371"/>
                  </a:lnTo>
                  <a:lnTo>
                    <a:pt x="1523" y="2373"/>
                  </a:lnTo>
                  <a:lnTo>
                    <a:pt x="1556" y="2374"/>
                  </a:lnTo>
                  <a:lnTo>
                    <a:pt x="1589" y="2376"/>
                  </a:lnTo>
                  <a:lnTo>
                    <a:pt x="1622" y="2379"/>
                  </a:lnTo>
                  <a:lnTo>
                    <a:pt x="1654" y="2380"/>
                  </a:lnTo>
                  <a:lnTo>
                    <a:pt x="1685" y="2383"/>
                  </a:lnTo>
                  <a:lnTo>
                    <a:pt x="1717" y="2386"/>
                  </a:lnTo>
                  <a:lnTo>
                    <a:pt x="1749" y="2387"/>
                  </a:lnTo>
                  <a:lnTo>
                    <a:pt x="1779" y="2390"/>
                  </a:lnTo>
                  <a:lnTo>
                    <a:pt x="1809" y="2393"/>
                  </a:lnTo>
                  <a:lnTo>
                    <a:pt x="1840" y="2396"/>
                  </a:lnTo>
                  <a:lnTo>
                    <a:pt x="1868" y="2400"/>
                  </a:lnTo>
                  <a:lnTo>
                    <a:pt x="1899" y="2403"/>
                  </a:lnTo>
                  <a:lnTo>
                    <a:pt x="1927" y="2406"/>
                  </a:lnTo>
                  <a:lnTo>
                    <a:pt x="1955" y="2410"/>
                  </a:lnTo>
                  <a:lnTo>
                    <a:pt x="1984" y="2413"/>
                  </a:lnTo>
                  <a:lnTo>
                    <a:pt x="2011" y="2417"/>
                  </a:lnTo>
                  <a:lnTo>
                    <a:pt x="2038" y="2422"/>
                  </a:lnTo>
                  <a:lnTo>
                    <a:pt x="2064" y="2426"/>
                  </a:lnTo>
                  <a:lnTo>
                    <a:pt x="2090" y="2430"/>
                  </a:lnTo>
                  <a:lnTo>
                    <a:pt x="2116" y="2435"/>
                  </a:lnTo>
                  <a:lnTo>
                    <a:pt x="2141" y="2439"/>
                  </a:lnTo>
                  <a:lnTo>
                    <a:pt x="2165" y="2443"/>
                  </a:lnTo>
                  <a:lnTo>
                    <a:pt x="2190" y="2448"/>
                  </a:lnTo>
                  <a:lnTo>
                    <a:pt x="2172" y="2341"/>
                  </a:lnTo>
                  <a:lnTo>
                    <a:pt x="2159" y="2227"/>
                  </a:lnTo>
                  <a:lnTo>
                    <a:pt x="2146" y="2104"/>
                  </a:lnTo>
                  <a:lnTo>
                    <a:pt x="2138" y="1975"/>
                  </a:lnTo>
                  <a:lnTo>
                    <a:pt x="2131" y="1840"/>
                  </a:lnTo>
                  <a:lnTo>
                    <a:pt x="2128" y="1699"/>
                  </a:lnTo>
                  <a:lnTo>
                    <a:pt x="2126" y="1555"/>
                  </a:lnTo>
                  <a:lnTo>
                    <a:pt x="2128" y="1408"/>
                  </a:lnTo>
                  <a:lnTo>
                    <a:pt x="2135" y="1201"/>
                  </a:lnTo>
                  <a:lnTo>
                    <a:pt x="2146" y="1004"/>
                  </a:lnTo>
                  <a:lnTo>
                    <a:pt x="2164" y="816"/>
                  </a:lnTo>
                  <a:lnTo>
                    <a:pt x="2185" y="644"/>
                  </a:lnTo>
                  <a:lnTo>
                    <a:pt x="2211" y="488"/>
                  </a:lnTo>
                  <a:lnTo>
                    <a:pt x="2241" y="350"/>
                  </a:lnTo>
                  <a:lnTo>
                    <a:pt x="2275" y="233"/>
                  </a:lnTo>
                  <a:lnTo>
                    <a:pt x="2311" y="140"/>
                  </a:lnTo>
                  <a:lnTo>
                    <a:pt x="2290" y="147"/>
                  </a:lnTo>
                  <a:lnTo>
                    <a:pt x="2269" y="153"/>
                  </a:lnTo>
                  <a:lnTo>
                    <a:pt x="2244" y="158"/>
                  </a:lnTo>
                  <a:lnTo>
                    <a:pt x="2220" y="164"/>
                  </a:lnTo>
                  <a:lnTo>
                    <a:pt x="2195" y="170"/>
                  </a:lnTo>
                  <a:lnTo>
                    <a:pt x="2168" y="174"/>
                  </a:lnTo>
                  <a:lnTo>
                    <a:pt x="2139" y="179"/>
                  </a:lnTo>
                  <a:lnTo>
                    <a:pt x="2110" y="183"/>
                  </a:lnTo>
                  <a:lnTo>
                    <a:pt x="2080" y="186"/>
                  </a:lnTo>
                  <a:lnTo>
                    <a:pt x="2048" y="189"/>
                  </a:lnTo>
                  <a:lnTo>
                    <a:pt x="2017" y="192"/>
                  </a:lnTo>
                  <a:lnTo>
                    <a:pt x="1982" y="193"/>
                  </a:lnTo>
                  <a:lnTo>
                    <a:pt x="1948" y="196"/>
                  </a:lnTo>
                  <a:lnTo>
                    <a:pt x="1913" y="196"/>
                  </a:lnTo>
                  <a:lnTo>
                    <a:pt x="1877" y="197"/>
                  </a:lnTo>
                  <a:lnTo>
                    <a:pt x="1840" y="197"/>
                  </a:lnTo>
                  <a:lnTo>
                    <a:pt x="1801" y="197"/>
                  </a:lnTo>
                  <a:lnTo>
                    <a:pt x="1762" y="197"/>
                  </a:lnTo>
                  <a:lnTo>
                    <a:pt x="1723" y="197"/>
                  </a:lnTo>
                  <a:lnTo>
                    <a:pt x="1683" y="196"/>
                  </a:lnTo>
                  <a:lnTo>
                    <a:pt x="1641" y="193"/>
                  </a:lnTo>
                  <a:lnTo>
                    <a:pt x="1601" y="192"/>
                  </a:lnTo>
                  <a:lnTo>
                    <a:pt x="1557" y="189"/>
                  </a:lnTo>
                  <a:lnTo>
                    <a:pt x="1514" y="186"/>
                  </a:lnTo>
                  <a:lnTo>
                    <a:pt x="1471" y="183"/>
                  </a:lnTo>
                  <a:lnTo>
                    <a:pt x="1428" y="179"/>
                  </a:lnTo>
                  <a:lnTo>
                    <a:pt x="1383" y="174"/>
                  </a:lnTo>
                  <a:lnTo>
                    <a:pt x="1338" y="170"/>
                  </a:lnTo>
                  <a:lnTo>
                    <a:pt x="1292" y="164"/>
                  </a:lnTo>
                  <a:lnTo>
                    <a:pt x="1246" y="160"/>
                  </a:lnTo>
                  <a:lnTo>
                    <a:pt x="1200" y="153"/>
                  </a:lnTo>
                  <a:lnTo>
                    <a:pt x="1154" y="147"/>
                  </a:lnTo>
                  <a:lnTo>
                    <a:pt x="1135" y="144"/>
                  </a:lnTo>
                  <a:lnTo>
                    <a:pt x="1115" y="141"/>
                  </a:lnTo>
                  <a:lnTo>
                    <a:pt x="1096" y="138"/>
                  </a:lnTo>
                  <a:lnTo>
                    <a:pt x="1076" y="135"/>
                  </a:lnTo>
                  <a:lnTo>
                    <a:pt x="1058" y="133"/>
                  </a:lnTo>
                  <a:lnTo>
                    <a:pt x="1037" y="128"/>
                  </a:lnTo>
                  <a:lnTo>
                    <a:pt x="1019" y="125"/>
                  </a:lnTo>
                  <a:lnTo>
                    <a:pt x="998" y="122"/>
                  </a:lnTo>
                  <a:lnTo>
                    <a:pt x="926" y="120"/>
                  </a:lnTo>
                  <a:lnTo>
                    <a:pt x="856" y="117"/>
                  </a:lnTo>
                  <a:lnTo>
                    <a:pt x="787" y="112"/>
                  </a:lnTo>
                  <a:lnTo>
                    <a:pt x="721" y="107"/>
                  </a:lnTo>
                  <a:lnTo>
                    <a:pt x="654" y="101"/>
                  </a:lnTo>
                  <a:lnTo>
                    <a:pt x="589" y="95"/>
                  </a:lnTo>
                  <a:lnTo>
                    <a:pt x="528" y="88"/>
                  </a:lnTo>
                  <a:lnTo>
                    <a:pt x="467" y="81"/>
                  </a:lnTo>
                  <a:lnTo>
                    <a:pt x="409" y="72"/>
                  </a:lnTo>
                  <a:lnTo>
                    <a:pt x="353" y="63"/>
                  </a:lnTo>
                  <a:lnTo>
                    <a:pt x="299" y="55"/>
                  </a:lnTo>
                  <a:lnTo>
                    <a:pt x="247" y="45"/>
                  </a:lnTo>
                  <a:lnTo>
                    <a:pt x="198" y="35"/>
                  </a:lnTo>
                  <a:lnTo>
                    <a:pt x="152" y="23"/>
                  </a:lnTo>
                  <a:lnTo>
                    <a:pt x="107" y="12"/>
                  </a:lnTo>
                  <a:lnTo>
                    <a:pt x="65" y="0"/>
                  </a:lnTo>
                  <a:lnTo>
                    <a:pt x="85" y="109"/>
                  </a:lnTo>
                  <a:lnTo>
                    <a:pt x="103" y="229"/>
                  </a:lnTo>
                  <a:lnTo>
                    <a:pt x="119" y="360"/>
                  </a:lnTo>
                  <a:lnTo>
                    <a:pt x="130" y="500"/>
                  </a:lnTo>
                  <a:lnTo>
                    <a:pt x="139" y="648"/>
                  </a:lnTo>
                  <a:lnTo>
                    <a:pt x="144" y="802"/>
                  </a:lnTo>
                  <a:lnTo>
                    <a:pt x="146" y="962"/>
                  </a:lnTo>
                  <a:lnTo>
                    <a:pt x="144" y="1126"/>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66" name="Google Shape;3266;p65"/>
            <p:cNvSpPr/>
            <p:nvPr/>
          </p:nvSpPr>
          <p:spPr>
            <a:xfrm rot="5400000">
              <a:off x="3605" y="-921"/>
              <a:ext cx="275" cy="2817"/>
            </a:xfrm>
            <a:custGeom>
              <a:avLst/>
              <a:gdLst/>
              <a:ahLst/>
              <a:cxnLst/>
              <a:rect l="l" t="t" r="r" b="b"/>
              <a:pathLst>
                <a:path w="197" h="1500" extrusionOk="0">
                  <a:moveTo>
                    <a:pt x="181" y="1500"/>
                  </a:moveTo>
                  <a:lnTo>
                    <a:pt x="186" y="1421"/>
                  </a:lnTo>
                  <a:lnTo>
                    <a:pt x="190" y="1341"/>
                  </a:lnTo>
                  <a:lnTo>
                    <a:pt x="193" y="1260"/>
                  </a:lnTo>
                  <a:lnTo>
                    <a:pt x="196" y="1177"/>
                  </a:lnTo>
                  <a:lnTo>
                    <a:pt x="197" y="1011"/>
                  </a:lnTo>
                  <a:lnTo>
                    <a:pt x="196" y="850"/>
                  </a:lnTo>
                  <a:lnTo>
                    <a:pt x="190" y="694"/>
                  </a:lnTo>
                  <a:lnTo>
                    <a:pt x="181" y="544"/>
                  </a:lnTo>
                  <a:lnTo>
                    <a:pt x="168" y="405"/>
                  </a:lnTo>
                  <a:lnTo>
                    <a:pt x="154" y="274"/>
                  </a:lnTo>
                  <a:lnTo>
                    <a:pt x="135" y="153"/>
                  </a:lnTo>
                  <a:lnTo>
                    <a:pt x="115" y="45"/>
                  </a:lnTo>
                  <a:lnTo>
                    <a:pt x="99" y="41"/>
                  </a:lnTo>
                  <a:lnTo>
                    <a:pt x="84" y="35"/>
                  </a:lnTo>
                  <a:lnTo>
                    <a:pt x="69" y="29"/>
                  </a:lnTo>
                  <a:lnTo>
                    <a:pt x="53" y="23"/>
                  </a:lnTo>
                  <a:lnTo>
                    <a:pt x="40" y="18"/>
                  </a:lnTo>
                  <a:lnTo>
                    <a:pt x="26" y="12"/>
                  </a:lnTo>
                  <a:lnTo>
                    <a:pt x="13" y="6"/>
                  </a:lnTo>
                  <a:lnTo>
                    <a:pt x="0" y="0"/>
                  </a:lnTo>
                  <a:lnTo>
                    <a:pt x="39" y="92"/>
                  </a:lnTo>
                  <a:lnTo>
                    <a:pt x="75" y="210"/>
                  </a:lnTo>
                  <a:lnTo>
                    <a:pt x="105" y="350"/>
                  </a:lnTo>
                  <a:lnTo>
                    <a:pt x="132" y="511"/>
                  </a:lnTo>
                  <a:lnTo>
                    <a:pt x="154" y="690"/>
                  </a:lnTo>
                  <a:lnTo>
                    <a:pt x="171" y="884"/>
                  </a:lnTo>
                  <a:lnTo>
                    <a:pt x="181" y="1090"/>
                  </a:lnTo>
                  <a:lnTo>
                    <a:pt x="184" y="1308"/>
                  </a:lnTo>
                  <a:lnTo>
                    <a:pt x="184" y="1356"/>
                  </a:lnTo>
                  <a:lnTo>
                    <a:pt x="183" y="1405"/>
                  </a:lnTo>
                  <a:lnTo>
                    <a:pt x="183" y="1453"/>
                  </a:lnTo>
                  <a:lnTo>
                    <a:pt x="181" y="150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67" name="Google Shape;3267;p65"/>
            <p:cNvSpPr/>
            <p:nvPr/>
          </p:nvSpPr>
          <p:spPr>
            <a:xfrm rot="5400000">
              <a:off x="-233" y="899"/>
              <a:ext cx="1428" cy="368"/>
            </a:xfrm>
            <a:custGeom>
              <a:avLst/>
              <a:gdLst/>
              <a:ahLst/>
              <a:cxnLst/>
              <a:rect l="l" t="t" r="r" b="b"/>
              <a:pathLst>
                <a:path w="1026" h="196" extrusionOk="0">
                  <a:moveTo>
                    <a:pt x="54" y="43"/>
                  </a:moveTo>
                  <a:lnTo>
                    <a:pt x="46" y="65"/>
                  </a:lnTo>
                  <a:lnTo>
                    <a:pt x="41" y="86"/>
                  </a:lnTo>
                  <a:lnTo>
                    <a:pt x="34" y="106"/>
                  </a:lnTo>
                  <a:lnTo>
                    <a:pt x="28" y="125"/>
                  </a:lnTo>
                  <a:lnTo>
                    <a:pt x="21" y="145"/>
                  </a:lnTo>
                  <a:lnTo>
                    <a:pt x="15" y="162"/>
                  </a:lnTo>
                  <a:lnTo>
                    <a:pt x="8" y="180"/>
                  </a:lnTo>
                  <a:lnTo>
                    <a:pt x="0" y="196"/>
                  </a:lnTo>
                  <a:lnTo>
                    <a:pt x="19" y="188"/>
                  </a:lnTo>
                  <a:lnTo>
                    <a:pt x="39" y="180"/>
                  </a:lnTo>
                  <a:lnTo>
                    <a:pt x="59" y="173"/>
                  </a:lnTo>
                  <a:lnTo>
                    <a:pt x="81" y="165"/>
                  </a:lnTo>
                  <a:lnTo>
                    <a:pt x="104" y="158"/>
                  </a:lnTo>
                  <a:lnTo>
                    <a:pt x="129" y="151"/>
                  </a:lnTo>
                  <a:lnTo>
                    <a:pt x="153" y="144"/>
                  </a:lnTo>
                  <a:lnTo>
                    <a:pt x="179" y="137"/>
                  </a:lnTo>
                  <a:lnTo>
                    <a:pt x="206" y="131"/>
                  </a:lnTo>
                  <a:lnTo>
                    <a:pt x="234" y="124"/>
                  </a:lnTo>
                  <a:lnTo>
                    <a:pt x="261" y="118"/>
                  </a:lnTo>
                  <a:lnTo>
                    <a:pt x="291" y="111"/>
                  </a:lnTo>
                  <a:lnTo>
                    <a:pt x="322" y="105"/>
                  </a:lnTo>
                  <a:lnTo>
                    <a:pt x="352" y="99"/>
                  </a:lnTo>
                  <a:lnTo>
                    <a:pt x="383" y="95"/>
                  </a:lnTo>
                  <a:lnTo>
                    <a:pt x="417" y="89"/>
                  </a:lnTo>
                  <a:lnTo>
                    <a:pt x="450" y="83"/>
                  </a:lnTo>
                  <a:lnTo>
                    <a:pt x="484" y="79"/>
                  </a:lnTo>
                  <a:lnTo>
                    <a:pt x="519" y="75"/>
                  </a:lnTo>
                  <a:lnTo>
                    <a:pt x="553" y="69"/>
                  </a:lnTo>
                  <a:lnTo>
                    <a:pt x="589" y="65"/>
                  </a:lnTo>
                  <a:lnTo>
                    <a:pt x="627" y="62"/>
                  </a:lnTo>
                  <a:lnTo>
                    <a:pt x="664" y="57"/>
                  </a:lnTo>
                  <a:lnTo>
                    <a:pt x="702" y="53"/>
                  </a:lnTo>
                  <a:lnTo>
                    <a:pt x="741" y="50"/>
                  </a:lnTo>
                  <a:lnTo>
                    <a:pt x="780" y="47"/>
                  </a:lnTo>
                  <a:lnTo>
                    <a:pt x="820" y="44"/>
                  </a:lnTo>
                  <a:lnTo>
                    <a:pt x="860" y="42"/>
                  </a:lnTo>
                  <a:lnTo>
                    <a:pt x="901" y="39"/>
                  </a:lnTo>
                  <a:lnTo>
                    <a:pt x="942" y="37"/>
                  </a:lnTo>
                  <a:lnTo>
                    <a:pt x="984" y="34"/>
                  </a:lnTo>
                  <a:lnTo>
                    <a:pt x="1026" y="33"/>
                  </a:lnTo>
                  <a:lnTo>
                    <a:pt x="988" y="29"/>
                  </a:lnTo>
                  <a:lnTo>
                    <a:pt x="951" y="24"/>
                  </a:lnTo>
                  <a:lnTo>
                    <a:pt x="913" y="21"/>
                  </a:lnTo>
                  <a:lnTo>
                    <a:pt x="876" y="17"/>
                  </a:lnTo>
                  <a:lnTo>
                    <a:pt x="840" y="14"/>
                  </a:lnTo>
                  <a:lnTo>
                    <a:pt x="803" y="11"/>
                  </a:lnTo>
                  <a:lnTo>
                    <a:pt x="767" y="8"/>
                  </a:lnTo>
                  <a:lnTo>
                    <a:pt x="732" y="7"/>
                  </a:lnTo>
                  <a:lnTo>
                    <a:pt x="696" y="6"/>
                  </a:lnTo>
                  <a:lnTo>
                    <a:pt x="661" y="4"/>
                  </a:lnTo>
                  <a:lnTo>
                    <a:pt x="627" y="3"/>
                  </a:lnTo>
                  <a:lnTo>
                    <a:pt x="594" y="1"/>
                  </a:lnTo>
                  <a:lnTo>
                    <a:pt x="561" y="0"/>
                  </a:lnTo>
                  <a:lnTo>
                    <a:pt x="527" y="0"/>
                  </a:lnTo>
                  <a:lnTo>
                    <a:pt x="496" y="0"/>
                  </a:lnTo>
                  <a:lnTo>
                    <a:pt x="464" y="0"/>
                  </a:lnTo>
                  <a:lnTo>
                    <a:pt x="432" y="1"/>
                  </a:lnTo>
                  <a:lnTo>
                    <a:pt x="402" y="1"/>
                  </a:lnTo>
                  <a:lnTo>
                    <a:pt x="372" y="3"/>
                  </a:lnTo>
                  <a:lnTo>
                    <a:pt x="343" y="4"/>
                  </a:lnTo>
                  <a:lnTo>
                    <a:pt x="314" y="6"/>
                  </a:lnTo>
                  <a:lnTo>
                    <a:pt x="287" y="7"/>
                  </a:lnTo>
                  <a:lnTo>
                    <a:pt x="260" y="10"/>
                  </a:lnTo>
                  <a:lnTo>
                    <a:pt x="234" y="13"/>
                  </a:lnTo>
                  <a:lnTo>
                    <a:pt x="208" y="16"/>
                  </a:lnTo>
                  <a:lnTo>
                    <a:pt x="183" y="19"/>
                  </a:lnTo>
                  <a:lnTo>
                    <a:pt x="160" y="21"/>
                  </a:lnTo>
                  <a:lnTo>
                    <a:pt x="137" y="26"/>
                  </a:lnTo>
                  <a:lnTo>
                    <a:pt x="114" y="29"/>
                  </a:lnTo>
                  <a:lnTo>
                    <a:pt x="94" y="33"/>
                  </a:lnTo>
                  <a:lnTo>
                    <a:pt x="72" y="39"/>
                  </a:lnTo>
                  <a:lnTo>
                    <a:pt x="54" y="43"/>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68" name="Google Shape;3268;p65"/>
            <p:cNvSpPr/>
            <p:nvPr/>
          </p:nvSpPr>
          <p:spPr>
            <a:xfrm rot="5400000">
              <a:off x="1760" y="571"/>
              <a:ext cx="1907" cy="4891"/>
            </a:xfrm>
            <a:custGeom>
              <a:avLst/>
              <a:gdLst/>
              <a:ahLst/>
              <a:cxnLst/>
              <a:rect l="l" t="t" r="r" b="b"/>
              <a:pathLst>
                <a:path w="1370" h="2604" extrusionOk="0">
                  <a:moveTo>
                    <a:pt x="1370" y="0"/>
                  </a:moveTo>
                  <a:lnTo>
                    <a:pt x="1350" y="10"/>
                  </a:lnTo>
                  <a:lnTo>
                    <a:pt x="1327" y="20"/>
                  </a:lnTo>
                  <a:lnTo>
                    <a:pt x="1304" y="29"/>
                  </a:lnTo>
                  <a:lnTo>
                    <a:pt x="1278" y="39"/>
                  </a:lnTo>
                  <a:lnTo>
                    <a:pt x="1250" y="47"/>
                  </a:lnTo>
                  <a:lnTo>
                    <a:pt x="1222" y="56"/>
                  </a:lnTo>
                  <a:lnTo>
                    <a:pt x="1191" y="65"/>
                  </a:lnTo>
                  <a:lnTo>
                    <a:pt x="1160" y="73"/>
                  </a:lnTo>
                  <a:lnTo>
                    <a:pt x="1127" y="82"/>
                  </a:lnTo>
                  <a:lnTo>
                    <a:pt x="1093" y="89"/>
                  </a:lnTo>
                  <a:lnTo>
                    <a:pt x="1057" y="98"/>
                  </a:lnTo>
                  <a:lnTo>
                    <a:pt x="1020" y="105"/>
                  </a:lnTo>
                  <a:lnTo>
                    <a:pt x="981" y="112"/>
                  </a:lnTo>
                  <a:lnTo>
                    <a:pt x="942" y="118"/>
                  </a:lnTo>
                  <a:lnTo>
                    <a:pt x="902" y="125"/>
                  </a:lnTo>
                  <a:lnTo>
                    <a:pt x="860" y="131"/>
                  </a:lnTo>
                  <a:lnTo>
                    <a:pt x="817" y="137"/>
                  </a:lnTo>
                  <a:lnTo>
                    <a:pt x="772" y="142"/>
                  </a:lnTo>
                  <a:lnTo>
                    <a:pt x="728" y="148"/>
                  </a:lnTo>
                  <a:lnTo>
                    <a:pt x="682" y="153"/>
                  </a:lnTo>
                  <a:lnTo>
                    <a:pt x="634" y="158"/>
                  </a:lnTo>
                  <a:lnTo>
                    <a:pt x="587" y="161"/>
                  </a:lnTo>
                  <a:lnTo>
                    <a:pt x="538" y="165"/>
                  </a:lnTo>
                  <a:lnTo>
                    <a:pt x="489" y="170"/>
                  </a:lnTo>
                  <a:lnTo>
                    <a:pt x="438" y="173"/>
                  </a:lnTo>
                  <a:lnTo>
                    <a:pt x="386" y="176"/>
                  </a:lnTo>
                  <a:lnTo>
                    <a:pt x="334" y="177"/>
                  </a:lnTo>
                  <a:lnTo>
                    <a:pt x="281" y="180"/>
                  </a:lnTo>
                  <a:lnTo>
                    <a:pt x="228" y="181"/>
                  </a:lnTo>
                  <a:lnTo>
                    <a:pt x="175" y="181"/>
                  </a:lnTo>
                  <a:lnTo>
                    <a:pt x="120" y="183"/>
                  </a:lnTo>
                  <a:lnTo>
                    <a:pt x="65" y="183"/>
                  </a:lnTo>
                  <a:lnTo>
                    <a:pt x="57" y="183"/>
                  </a:lnTo>
                  <a:lnTo>
                    <a:pt x="49" y="183"/>
                  </a:lnTo>
                  <a:lnTo>
                    <a:pt x="41" y="183"/>
                  </a:lnTo>
                  <a:lnTo>
                    <a:pt x="33" y="183"/>
                  </a:lnTo>
                  <a:lnTo>
                    <a:pt x="25" y="183"/>
                  </a:lnTo>
                  <a:lnTo>
                    <a:pt x="16" y="183"/>
                  </a:lnTo>
                  <a:lnTo>
                    <a:pt x="9" y="183"/>
                  </a:lnTo>
                  <a:lnTo>
                    <a:pt x="0" y="183"/>
                  </a:lnTo>
                  <a:lnTo>
                    <a:pt x="48" y="190"/>
                  </a:lnTo>
                  <a:lnTo>
                    <a:pt x="95" y="196"/>
                  </a:lnTo>
                  <a:lnTo>
                    <a:pt x="143" y="201"/>
                  </a:lnTo>
                  <a:lnTo>
                    <a:pt x="190" y="206"/>
                  </a:lnTo>
                  <a:lnTo>
                    <a:pt x="237" y="210"/>
                  </a:lnTo>
                  <a:lnTo>
                    <a:pt x="281" y="214"/>
                  </a:lnTo>
                  <a:lnTo>
                    <a:pt x="327" y="219"/>
                  </a:lnTo>
                  <a:lnTo>
                    <a:pt x="372" y="222"/>
                  </a:lnTo>
                  <a:lnTo>
                    <a:pt x="417" y="225"/>
                  </a:lnTo>
                  <a:lnTo>
                    <a:pt x="460" y="227"/>
                  </a:lnTo>
                  <a:lnTo>
                    <a:pt x="502" y="229"/>
                  </a:lnTo>
                  <a:lnTo>
                    <a:pt x="545" y="230"/>
                  </a:lnTo>
                  <a:lnTo>
                    <a:pt x="585" y="232"/>
                  </a:lnTo>
                  <a:lnTo>
                    <a:pt x="625" y="233"/>
                  </a:lnTo>
                  <a:lnTo>
                    <a:pt x="666" y="233"/>
                  </a:lnTo>
                  <a:lnTo>
                    <a:pt x="705" y="232"/>
                  </a:lnTo>
                  <a:lnTo>
                    <a:pt x="742" y="232"/>
                  </a:lnTo>
                  <a:lnTo>
                    <a:pt x="778" y="230"/>
                  </a:lnTo>
                  <a:lnTo>
                    <a:pt x="814" y="229"/>
                  </a:lnTo>
                  <a:lnTo>
                    <a:pt x="849" y="226"/>
                  </a:lnTo>
                  <a:lnTo>
                    <a:pt x="883" y="225"/>
                  </a:lnTo>
                  <a:lnTo>
                    <a:pt x="915" y="222"/>
                  </a:lnTo>
                  <a:lnTo>
                    <a:pt x="947" y="217"/>
                  </a:lnTo>
                  <a:lnTo>
                    <a:pt x="977" y="213"/>
                  </a:lnTo>
                  <a:lnTo>
                    <a:pt x="1006" y="209"/>
                  </a:lnTo>
                  <a:lnTo>
                    <a:pt x="1033" y="204"/>
                  </a:lnTo>
                  <a:lnTo>
                    <a:pt x="1059" y="199"/>
                  </a:lnTo>
                  <a:lnTo>
                    <a:pt x="1085" y="193"/>
                  </a:lnTo>
                  <a:lnTo>
                    <a:pt x="1108" y="187"/>
                  </a:lnTo>
                  <a:lnTo>
                    <a:pt x="1129" y="180"/>
                  </a:lnTo>
                  <a:lnTo>
                    <a:pt x="1151" y="173"/>
                  </a:lnTo>
                  <a:lnTo>
                    <a:pt x="1170" y="165"/>
                  </a:lnTo>
                  <a:lnTo>
                    <a:pt x="1173" y="164"/>
                  </a:lnTo>
                  <a:lnTo>
                    <a:pt x="1178" y="163"/>
                  </a:lnTo>
                  <a:lnTo>
                    <a:pt x="1183" y="161"/>
                  </a:lnTo>
                  <a:lnTo>
                    <a:pt x="1186" y="161"/>
                  </a:lnTo>
                  <a:lnTo>
                    <a:pt x="1184" y="177"/>
                  </a:lnTo>
                  <a:lnTo>
                    <a:pt x="1184" y="180"/>
                  </a:lnTo>
                  <a:lnTo>
                    <a:pt x="1183" y="181"/>
                  </a:lnTo>
                  <a:lnTo>
                    <a:pt x="1145" y="271"/>
                  </a:lnTo>
                  <a:lnTo>
                    <a:pt x="1111" y="384"/>
                  </a:lnTo>
                  <a:lnTo>
                    <a:pt x="1079" y="523"/>
                  </a:lnTo>
                  <a:lnTo>
                    <a:pt x="1052" y="681"/>
                  </a:lnTo>
                  <a:lnTo>
                    <a:pt x="1029" y="857"/>
                  </a:lnTo>
                  <a:lnTo>
                    <a:pt x="1010" y="1048"/>
                  </a:lnTo>
                  <a:lnTo>
                    <a:pt x="997" y="1251"/>
                  </a:lnTo>
                  <a:lnTo>
                    <a:pt x="990" y="1464"/>
                  </a:lnTo>
                  <a:lnTo>
                    <a:pt x="988" y="1612"/>
                  </a:lnTo>
                  <a:lnTo>
                    <a:pt x="990" y="1758"/>
                  </a:lnTo>
                  <a:lnTo>
                    <a:pt x="994" y="1899"/>
                  </a:lnTo>
                  <a:lnTo>
                    <a:pt x="1001" y="2034"/>
                  </a:lnTo>
                  <a:lnTo>
                    <a:pt x="1010" y="2164"/>
                  </a:lnTo>
                  <a:lnTo>
                    <a:pt x="1023" y="2288"/>
                  </a:lnTo>
                  <a:lnTo>
                    <a:pt x="1036" y="2403"/>
                  </a:lnTo>
                  <a:lnTo>
                    <a:pt x="1053" y="2508"/>
                  </a:lnTo>
                  <a:lnTo>
                    <a:pt x="1078" y="2514"/>
                  </a:lnTo>
                  <a:lnTo>
                    <a:pt x="1101" y="2518"/>
                  </a:lnTo>
                  <a:lnTo>
                    <a:pt x="1124" y="2524"/>
                  </a:lnTo>
                  <a:lnTo>
                    <a:pt x="1147" y="2530"/>
                  </a:lnTo>
                  <a:lnTo>
                    <a:pt x="1168" y="2535"/>
                  </a:lnTo>
                  <a:lnTo>
                    <a:pt x="1190" y="2541"/>
                  </a:lnTo>
                  <a:lnTo>
                    <a:pt x="1210" y="2547"/>
                  </a:lnTo>
                  <a:lnTo>
                    <a:pt x="1229" y="2553"/>
                  </a:lnTo>
                  <a:lnTo>
                    <a:pt x="1249" y="2560"/>
                  </a:lnTo>
                  <a:lnTo>
                    <a:pt x="1266" y="2566"/>
                  </a:lnTo>
                  <a:lnTo>
                    <a:pt x="1285" y="2571"/>
                  </a:lnTo>
                  <a:lnTo>
                    <a:pt x="1301" y="2579"/>
                  </a:lnTo>
                  <a:lnTo>
                    <a:pt x="1317" y="2584"/>
                  </a:lnTo>
                  <a:lnTo>
                    <a:pt x="1333" y="2591"/>
                  </a:lnTo>
                  <a:lnTo>
                    <a:pt x="1347" y="2597"/>
                  </a:lnTo>
                  <a:lnTo>
                    <a:pt x="1361" y="2604"/>
                  </a:lnTo>
                  <a:lnTo>
                    <a:pt x="1324" y="2511"/>
                  </a:lnTo>
                  <a:lnTo>
                    <a:pt x="1289" y="2393"/>
                  </a:lnTo>
                  <a:lnTo>
                    <a:pt x="1259" y="2253"/>
                  </a:lnTo>
                  <a:lnTo>
                    <a:pt x="1233" y="2093"/>
                  </a:lnTo>
                  <a:lnTo>
                    <a:pt x="1213" y="1918"/>
                  </a:lnTo>
                  <a:lnTo>
                    <a:pt x="1197" y="1728"/>
                  </a:lnTo>
                  <a:lnTo>
                    <a:pt x="1187" y="1525"/>
                  </a:lnTo>
                  <a:lnTo>
                    <a:pt x="1184" y="1312"/>
                  </a:lnTo>
                  <a:lnTo>
                    <a:pt x="1187" y="1093"/>
                  </a:lnTo>
                  <a:lnTo>
                    <a:pt x="1197" y="885"/>
                  </a:lnTo>
                  <a:lnTo>
                    <a:pt x="1214" y="690"/>
                  </a:lnTo>
                  <a:lnTo>
                    <a:pt x="1236" y="511"/>
                  </a:lnTo>
                  <a:lnTo>
                    <a:pt x="1263" y="350"/>
                  </a:lnTo>
                  <a:lnTo>
                    <a:pt x="1295" y="209"/>
                  </a:lnTo>
                  <a:lnTo>
                    <a:pt x="1331" y="92"/>
                  </a:lnTo>
                  <a:lnTo>
                    <a:pt x="1370" y="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69" name="Google Shape;3269;p65"/>
            <p:cNvSpPr/>
            <p:nvPr/>
          </p:nvSpPr>
          <p:spPr>
            <a:xfrm rot="5400000">
              <a:off x="1036" y="-653"/>
              <a:ext cx="3619" cy="5385"/>
            </a:xfrm>
            <a:custGeom>
              <a:avLst/>
              <a:gdLst/>
              <a:ahLst/>
              <a:cxnLst/>
              <a:rect l="l" t="t" r="r" b="b"/>
              <a:pathLst>
                <a:path w="2600" h="2867" extrusionOk="0">
                  <a:moveTo>
                    <a:pt x="2582" y="9"/>
                  </a:moveTo>
                  <a:lnTo>
                    <a:pt x="2562" y="21"/>
                  </a:lnTo>
                  <a:lnTo>
                    <a:pt x="2539" y="34"/>
                  </a:lnTo>
                  <a:lnTo>
                    <a:pt x="2515" y="45"/>
                  </a:lnTo>
                  <a:lnTo>
                    <a:pt x="2490" y="57"/>
                  </a:lnTo>
                  <a:lnTo>
                    <a:pt x="2463" y="67"/>
                  </a:lnTo>
                  <a:lnTo>
                    <a:pt x="2434" y="78"/>
                  </a:lnTo>
                  <a:lnTo>
                    <a:pt x="2404" y="90"/>
                  </a:lnTo>
                  <a:lnTo>
                    <a:pt x="2372" y="100"/>
                  </a:lnTo>
                  <a:lnTo>
                    <a:pt x="2340" y="111"/>
                  </a:lnTo>
                  <a:lnTo>
                    <a:pt x="2306" y="121"/>
                  </a:lnTo>
                  <a:lnTo>
                    <a:pt x="2271" y="131"/>
                  </a:lnTo>
                  <a:lnTo>
                    <a:pt x="2234" y="142"/>
                  </a:lnTo>
                  <a:lnTo>
                    <a:pt x="2196" y="152"/>
                  </a:lnTo>
                  <a:lnTo>
                    <a:pt x="2157" y="160"/>
                  </a:lnTo>
                  <a:lnTo>
                    <a:pt x="2117" y="170"/>
                  </a:lnTo>
                  <a:lnTo>
                    <a:pt x="2077" y="179"/>
                  </a:lnTo>
                  <a:lnTo>
                    <a:pt x="2035" y="188"/>
                  </a:lnTo>
                  <a:lnTo>
                    <a:pt x="1992" y="196"/>
                  </a:lnTo>
                  <a:lnTo>
                    <a:pt x="1949" y="205"/>
                  </a:lnTo>
                  <a:lnTo>
                    <a:pt x="1904" y="212"/>
                  </a:lnTo>
                  <a:lnTo>
                    <a:pt x="1858" y="219"/>
                  </a:lnTo>
                  <a:lnTo>
                    <a:pt x="1812" y="226"/>
                  </a:lnTo>
                  <a:lnTo>
                    <a:pt x="1764" y="234"/>
                  </a:lnTo>
                  <a:lnTo>
                    <a:pt x="1717" y="241"/>
                  </a:lnTo>
                  <a:lnTo>
                    <a:pt x="1668" y="247"/>
                  </a:lnTo>
                  <a:lnTo>
                    <a:pt x="1619" y="252"/>
                  </a:lnTo>
                  <a:lnTo>
                    <a:pt x="1568" y="258"/>
                  </a:lnTo>
                  <a:lnTo>
                    <a:pt x="1518" y="262"/>
                  </a:lnTo>
                  <a:lnTo>
                    <a:pt x="1468" y="268"/>
                  </a:lnTo>
                  <a:lnTo>
                    <a:pt x="1416" y="273"/>
                  </a:lnTo>
                  <a:lnTo>
                    <a:pt x="1364" y="277"/>
                  </a:lnTo>
                  <a:lnTo>
                    <a:pt x="1312" y="280"/>
                  </a:lnTo>
                  <a:lnTo>
                    <a:pt x="1262" y="283"/>
                  </a:lnTo>
                  <a:lnTo>
                    <a:pt x="1210" y="286"/>
                  </a:lnTo>
                  <a:lnTo>
                    <a:pt x="1161" y="288"/>
                  </a:lnTo>
                  <a:lnTo>
                    <a:pt x="1110" y="290"/>
                  </a:lnTo>
                  <a:lnTo>
                    <a:pt x="1061" y="291"/>
                  </a:lnTo>
                  <a:lnTo>
                    <a:pt x="1012" y="293"/>
                  </a:lnTo>
                  <a:lnTo>
                    <a:pt x="964" y="293"/>
                  </a:lnTo>
                  <a:lnTo>
                    <a:pt x="916" y="293"/>
                  </a:lnTo>
                  <a:lnTo>
                    <a:pt x="868" y="293"/>
                  </a:lnTo>
                  <a:lnTo>
                    <a:pt x="822" y="293"/>
                  </a:lnTo>
                  <a:lnTo>
                    <a:pt x="778" y="291"/>
                  </a:lnTo>
                  <a:lnTo>
                    <a:pt x="732" y="290"/>
                  </a:lnTo>
                  <a:lnTo>
                    <a:pt x="688" y="288"/>
                  </a:lnTo>
                  <a:lnTo>
                    <a:pt x="645" y="286"/>
                  </a:lnTo>
                  <a:lnTo>
                    <a:pt x="602" y="284"/>
                  </a:lnTo>
                  <a:lnTo>
                    <a:pt x="562" y="280"/>
                  </a:lnTo>
                  <a:lnTo>
                    <a:pt x="521" y="277"/>
                  </a:lnTo>
                  <a:lnTo>
                    <a:pt x="481" y="274"/>
                  </a:lnTo>
                  <a:lnTo>
                    <a:pt x="442" y="270"/>
                  </a:lnTo>
                  <a:lnTo>
                    <a:pt x="406" y="265"/>
                  </a:lnTo>
                  <a:lnTo>
                    <a:pt x="369" y="260"/>
                  </a:lnTo>
                  <a:lnTo>
                    <a:pt x="334" y="254"/>
                  </a:lnTo>
                  <a:lnTo>
                    <a:pt x="301" y="250"/>
                  </a:lnTo>
                  <a:lnTo>
                    <a:pt x="268" y="242"/>
                  </a:lnTo>
                  <a:lnTo>
                    <a:pt x="236" y="237"/>
                  </a:lnTo>
                  <a:lnTo>
                    <a:pt x="207" y="229"/>
                  </a:lnTo>
                  <a:lnTo>
                    <a:pt x="179" y="222"/>
                  </a:lnTo>
                  <a:lnTo>
                    <a:pt x="151" y="215"/>
                  </a:lnTo>
                  <a:lnTo>
                    <a:pt x="125" y="208"/>
                  </a:lnTo>
                  <a:lnTo>
                    <a:pt x="101" y="199"/>
                  </a:lnTo>
                  <a:lnTo>
                    <a:pt x="79" y="190"/>
                  </a:lnTo>
                  <a:lnTo>
                    <a:pt x="58" y="182"/>
                  </a:lnTo>
                  <a:lnTo>
                    <a:pt x="32" y="170"/>
                  </a:lnTo>
                  <a:lnTo>
                    <a:pt x="45" y="196"/>
                  </a:lnTo>
                  <a:lnTo>
                    <a:pt x="82" y="291"/>
                  </a:lnTo>
                  <a:lnTo>
                    <a:pt x="114" y="411"/>
                  </a:lnTo>
                  <a:lnTo>
                    <a:pt x="143" y="555"/>
                  </a:lnTo>
                  <a:lnTo>
                    <a:pt x="166" y="719"/>
                  </a:lnTo>
                  <a:lnTo>
                    <a:pt x="183" y="900"/>
                  </a:lnTo>
                  <a:lnTo>
                    <a:pt x="194" y="1096"/>
                  </a:lnTo>
                  <a:lnTo>
                    <a:pt x="200" y="1305"/>
                  </a:lnTo>
                  <a:lnTo>
                    <a:pt x="199" y="1522"/>
                  </a:lnTo>
                  <a:lnTo>
                    <a:pt x="197" y="1609"/>
                  </a:lnTo>
                  <a:lnTo>
                    <a:pt x="194" y="1695"/>
                  </a:lnTo>
                  <a:lnTo>
                    <a:pt x="190" y="1780"/>
                  </a:lnTo>
                  <a:lnTo>
                    <a:pt x="186" y="1865"/>
                  </a:lnTo>
                  <a:lnTo>
                    <a:pt x="206" y="1865"/>
                  </a:lnTo>
                  <a:lnTo>
                    <a:pt x="212" y="1780"/>
                  </a:lnTo>
                  <a:lnTo>
                    <a:pt x="216" y="1695"/>
                  </a:lnTo>
                  <a:lnTo>
                    <a:pt x="219" y="1609"/>
                  </a:lnTo>
                  <a:lnTo>
                    <a:pt x="220" y="1522"/>
                  </a:lnTo>
                  <a:lnTo>
                    <a:pt x="220" y="1311"/>
                  </a:lnTo>
                  <a:lnTo>
                    <a:pt x="216" y="1109"/>
                  </a:lnTo>
                  <a:lnTo>
                    <a:pt x="205" y="918"/>
                  </a:lnTo>
                  <a:lnTo>
                    <a:pt x="189" y="739"/>
                  </a:lnTo>
                  <a:lnTo>
                    <a:pt x="167" y="578"/>
                  </a:lnTo>
                  <a:lnTo>
                    <a:pt x="140" y="434"/>
                  </a:lnTo>
                  <a:lnTo>
                    <a:pt x="109" y="311"/>
                  </a:lnTo>
                  <a:lnTo>
                    <a:pt x="75" y="212"/>
                  </a:lnTo>
                  <a:lnTo>
                    <a:pt x="96" y="221"/>
                  </a:lnTo>
                  <a:lnTo>
                    <a:pt x="121" y="228"/>
                  </a:lnTo>
                  <a:lnTo>
                    <a:pt x="145" y="235"/>
                  </a:lnTo>
                  <a:lnTo>
                    <a:pt x="173" y="242"/>
                  </a:lnTo>
                  <a:lnTo>
                    <a:pt x="200" y="250"/>
                  </a:lnTo>
                  <a:lnTo>
                    <a:pt x="229" y="257"/>
                  </a:lnTo>
                  <a:lnTo>
                    <a:pt x="259" y="262"/>
                  </a:lnTo>
                  <a:lnTo>
                    <a:pt x="291" y="268"/>
                  </a:lnTo>
                  <a:lnTo>
                    <a:pt x="323" y="274"/>
                  </a:lnTo>
                  <a:lnTo>
                    <a:pt x="357" y="280"/>
                  </a:lnTo>
                  <a:lnTo>
                    <a:pt x="392" y="284"/>
                  </a:lnTo>
                  <a:lnTo>
                    <a:pt x="428" y="288"/>
                  </a:lnTo>
                  <a:lnTo>
                    <a:pt x="465" y="293"/>
                  </a:lnTo>
                  <a:lnTo>
                    <a:pt x="503" y="297"/>
                  </a:lnTo>
                  <a:lnTo>
                    <a:pt x="542" y="300"/>
                  </a:lnTo>
                  <a:lnTo>
                    <a:pt x="582" y="303"/>
                  </a:lnTo>
                  <a:lnTo>
                    <a:pt x="622" y="306"/>
                  </a:lnTo>
                  <a:lnTo>
                    <a:pt x="664" y="309"/>
                  </a:lnTo>
                  <a:lnTo>
                    <a:pt x="706" y="310"/>
                  </a:lnTo>
                  <a:lnTo>
                    <a:pt x="749" y="311"/>
                  </a:lnTo>
                  <a:lnTo>
                    <a:pt x="794" y="313"/>
                  </a:lnTo>
                  <a:lnTo>
                    <a:pt x="837" y="314"/>
                  </a:lnTo>
                  <a:lnTo>
                    <a:pt x="883" y="314"/>
                  </a:lnTo>
                  <a:lnTo>
                    <a:pt x="929" y="314"/>
                  </a:lnTo>
                  <a:lnTo>
                    <a:pt x="975" y="314"/>
                  </a:lnTo>
                  <a:lnTo>
                    <a:pt x="1023" y="314"/>
                  </a:lnTo>
                  <a:lnTo>
                    <a:pt x="1070" y="313"/>
                  </a:lnTo>
                  <a:lnTo>
                    <a:pt x="1118" y="311"/>
                  </a:lnTo>
                  <a:lnTo>
                    <a:pt x="1167" y="309"/>
                  </a:lnTo>
                  <a:lnTo>
                    <a:pt x="1214" y="307"/>
                  </a:lnTo>
                  <a:lnTo>
                    <a:pt x="1265" y="304"/>
                  </a:lnTo>
                  <a:lnTo>
                    <a:pt x="1313" y="301"/>
                  </a:lnTo>
                  <a:lnTo>
                    <a:pt x="1364" y="298"/>
                  </a:lnTo>
                  <a:lnTo>
                    <a:pt x="1414" y="294"/>
                  </a:lnTo>
                  <a:lnTo>
                    <a:pt x="1463" y="290"/>
                  </a:lnTo>
                  <a:lnTo>
                    <a:pt x="1512" y="286"/>
                  </a:lnTo>
                  <a:lnTo>
                    <a:pt x="1561" y="280"/>
                  </a:lnTo>
                  <a:lnTo>
                    <a:pt x="1609" y="274"/>
                  </a:lnTo>
                  <a:lnTo>
                    <a:pt x="1658" y="270"/>
                  </a:lnTo>
                  <a:lnTo>
                    <a:pt x="1704" y="262"/>
                  </a:lnTo>
                  <a:lnTo>
                    <a:pt x="1750" y="257"/>
                  </a:lnTo>
                  <a:lnTo>
                    <a:pt x="1796" y="251"/>
                  </a:lnTo>
                  <a:lnTo>
                    <a:pt x="1842" y="244"/>
                  </a:lnTo>
                  <a:lnTo>
                    <a:pt x="1885" y="237"/>
                  </a:lnTo>
                  <a:lnTo>
                    <a:pt x="1930" y="229"/>
                  </a:lnTo>
                  <a:lnTo>
                    <a:pt x="1972" y="221"/>
                  </a:lnTo>
                  <a:lnTo>
                    <a:pt x="2015" y="214"/>
                  </a:lnTo>
                  <a:lnTo>
                    <a:pt x="2055" y="205"/>
                  </a:lnTo>
                  <a:lnTo>
                    <a:pt x="2096" y="196"/>
                  </a:lnTo>
                  <a:lnTo>
                    <a:pt x="2134" y="188"/>
                  </a:lnTo>
                  <a:lnTo>
                    <a:pt x="2173" y="179"/>
                  </a:lnTo>
                  <a:lnTo>
                    <a:pt x="2211" y="169"/>
                  </a:lnTo>
                  <a:lnTo>
                    <a:pt x="2247" y="160"/>
                  </a:lnTo>
                  <a:lnTo>
                    <a:pt x="2281" y="150"/>
                  </a:lnTo>
                  <a:lnTo>
                    <a:pt x="2316" y="140"/>
                  </a:lnTo>
                  <a:lnTo>
                    <a:pt x="2349" y="130"/>
                  </a:lnTo>
                  <a:lnTo>
                    <a:pt x="2381" y="120"/>
                  </a:lnTo>
                  <a:lnTo>
                    <a:pt x="2411" y="110"/>
                  </a:lnTo>
                  <a:lnTo>
                    <a:pt x="2440" y="100"/>
                  </a:lnTo>
                  <a:lnTo>
                    <a:pt x="2467" y="88"/>
                  </a:lnTo>
                  <a:lnTo>
                    <a:pt x="2494" y="77"/>
                  </a:lnTo>
                  <a:lnTo>
                    <a:pt x="2519" y="67"/>
                  </a:lnTo>
                  <a:lnTo>
                    <a:pt x="2543" y="55"/>
                  </a:lnTo>
                  <a:lnTo>
                    <a:pt x="2565" y="44"/>
                  </a:lnTo>
                  <a:lnTo>
                    <a:pt x="2526" y="147"/>
                  </a:lnTo>
                  <a:lnTo>
                    <a:pt x="2492" y="274"/>
                  </a:lnTo>
                  <a:lnTo>
                    <a:pt x="2460" y="421"/>
                  </a:lnTo>
                  <a:lnTo>
                    <a:pt x="2433" y="586"/>
                  </a:lnTo>
                  <a:lnTo>
                    <a:pt x="2411" y="766"/>
                  </a:lnTo>
                  <a:lnTo>
                    <a:pt x="2392" y="961"/>
                  </a:lnTo>
                  <a:lnTo>
                    <a:pt x="2381" y="1165"/>
                  </a:lnTo>
                  <a:lnTo>
                    <a:pt x="2373" y="1378"/>
                  </a:lnTo>
                  <a:lnTo>
                    <a:pt x="2372" y="1584"/>
                  </a:lnTo>
                  <a:lnTo>
                    <a:pt x="2378" y="1783"/>
                  </a:lnTo>
                  <a:lnTo>
                    <a:pt x="2388" y="1971"/>
                  </a:lnTo>
                  <a:lnTo>
                    <a:pt x="2404" y="2147"/>
                  </a:lnTo>
                  <a:lnTo>
                    <a:pt x="2424" y="2307"/>
                  </a:lnTo>
                  <a:lnTo>
                    <a:pt x="2450" y="2451"/>
                  </a:lnTo>
                  <a:lnTo>
                    <a:pt x="2480" y="2575"/>
                  </a:lnTo>
                  <a:lnTo>
                    <a:pt x="2513" y="2676"/>
                  </a:lnTo>
                  <a:lnTo>
                    <a:pt x="2492" y="2667"/>
                  </a:lnTo>
                  <a:lnTo>
                    <a:pt x="2469" y="2658"/>
                  </a:lnTo>
                  <a:lnTo>
                    <a:pt x="2443" y="2651"/>
                  </a:lnTo>
                  <a:lnTo>
                    <a:pt x="2417" y="2642"/>
                  </a:lnTo>
                  <a:lnTo>
                    <a:pt x="2389" y="2635"/>
                  </a:lnTo>
                  <a:lnTo>
                    <a:pt x="2361" y="2629"/>
                  </a:lnTo>
                  <a:lnTo>
                    <a:pt x="2330" y="2622"/>
                  </a:lnTo>
                  <a:lnTo>
                    <a:pt x="2299" y="2616"/>
                  </a:lnTo>
                  <a:lnTo>
                    <a:pt x="2267" y="2611"/>
                  </a:lnTo>
                  <a:lnTo>
                    <a:pt x="2232" y="2605"/>
                  </a:lnTo>
                  <a:lnTo>
                    <a:pt x="2198" y="2599"/>
                  </a:lnTo>
                  <a:lnTo>
                    <a:pt x="2162" y="2595"/>
                  </a:lnTo>
                  <a:lnTo>
                    <a:pt x="2124" y="2591"/>
                  </a:lnTo>
                  <a:lnTo>
                    <a:pt x="2087" y="2586"/>
                  </a:lnTo>
                  <a:lnTo>
                    <a:pt x="2047" y="2583"/>
                  </a:lnTo>
                  <a:lnTo>
                    <a:pt x="2008" y="2579"/>
                  </a:lnTo>
                  <a:lnTo>
                    <a:pt x="1966" y="2576"/>
                  </a:lnTo>
                  <a:lnTo>
                    <a:pt x="1924" y="2573"/>
                  </a:lnTo>
                  <a:lnTo>
                    <a:pt x="1881" y="2572"/>
                  </a:lnTo>
                  <a:lnTo>
                    <a:pt x="1838" y="2570"/>
                  </a:lnTo>
                  <a:lnTo>
                    <a:pt x="1793" y="2569"/>
                  </a:lnTo>
                  <a:lnTo>
                    <a:pt x="1748" y="2568"/>
                  </a:lnTo>
                  <a:lnTo>
                    <a:pt x="1702" y="2568"/>
                  </a:lnTo>
                  <a:lnTo>
                    <a:pt x="1656" y="2568"/>
                  </a:lnTo>
                  <a:lnTo>
                    <a:pt x="1609" y="2568"/>
                  </a:lnTo>
                  <a:lnTo>
                    <a:pt x="1561" y="2568"/>
                  </a:lnTo>
                  <a:lnTo>
                    <a:pt x="1512" y="2569"/>
                  </a:lnTo>
                  <a:lnTo>
                    <a:pt x="1465" y="2570"/>
                  </a:lnTo>
                  <a:lnTo>
                    <a:pt x="1414" y="2572"/>
                  </a:lnTo>
                  <a:lnTo>
                    <a:pt x="1365" y="2575"/>
                  </a:lnTo>
                  <a:lnTo>
                    <a:pt x="1315" y="2578"/>
                  </a:lnTo>
                  <a:lnTo>
                    <a:pt x="1265" y="2580"/>
                  </a:lnTo>
                  <a:lnTo>
                    <a:pt x="1216" y="2583"/>
                  </a:lnTo>
                  <a:lnTo>
                    <a:pt x="1168" y="2588"/>
                  </a:lnTo>
                  <a:lnTo>
                    <a:pt x="1120" y="2592"/>
                  </a:lnTo>
                  <a:lnTo>
                    <a:pt x="1073" y="2595"/>
                  </a:lnTo>
                  <a:lnTo>
                    <a:pt x="1027" y="2601"/>
                  </a:lnTo>
                  <a:lnTo>
                    <a:pt x="981" y="2605"/>
                  </a:lnTo>
                  <a:lnTo>
                    <a:pt x="935" y="2611"/>
                  </a:lnTo>
                  <a:lnTo>
                    <a:pt x="890" y="2616"/>
                  </a:lnTo>
                  <a:lnTo>
                    <a:pt x="845" y="2622"/>
                  </a:lnTo>
                  <a:lnTo>
                    <a:pt x="801" y="2628"/>
                  </a:lnTo>
                  <a:lnTo>
                    <a:pt x="758" y="2634"/>
                  </a:lnTo>
                  <a:lnTo>
                    <a:pt x="714" y="2641"/>
                  </a:lnTo>
                  <a:lnTo>
                    <a:pt x="673" y="2648"/>
                  </a:lnTo>
                  <a:lnTo>
                    <a:pt x="631" y="2655"/>
                  </a:lnTo>
                  <a:lnTo>
                    <a:pt x="590" y="2663"/>
                  </a:lnTo>
                  <a:lnTo>
                    <a:pt x="550" y="2670"/>
                  </a:lnTo>
                  <a:lnTo>
                    <a:pt x="511" y="2678"/>
                  </a:lnTo>
                  <a:lnTo>
                    <a:pt x="474" y="2686"/>
                  </a:lnTo>
                  <a:lnTo>
                    <a:pt x="436" y="2694"/>
                  </a:lnTo>
                  <a:lnTo>
                    <a:pt x="399" y="2703"/>
                  </a:lnTo>
                  <a:lnTo>
                    <a:pt x="364" y="2712"/>
                  </a:lnTo>
                  <a:lnTo>
                    <a:pt x="328" y="2722"/>
                  </a:lnTo>
                  <a:lnTo>
                    <a:pt x="295" y="2730"/>
                  </a:lnTo>
                  <a:lnTo>
                    <a:pt x="262" y="2740"/>
                  </a:lnTo>
                  <a:lnTo>
                    <a:pt x="232" y="2750"/>
                  </a:lnTo>
                  <a:lnTo>
                    <a:pt x="200" y="2759"/>
                  </a:lnTo>
                  <a:lnTo>
                    <a:pt x="171" y="2769"/>
                  </a:lnTo>
                  <a:lnTo>
                    <a:pt x="143" y="2779"/>
                  </a:lnTo>
                  <a:lnTo>
                    <a:pt x="115" y="2791"/>
                  </a:lnTo>
                  <a:lnTo>
                    <a:pt x="89" y="2801"/>
                  </a:lnTo>
                  <a:lnTo>
                    <a:pt x="65" y="2811"/>
                  </a:lnTo>
                  <a:lnTo>
                    <a:pt x="42" y="2822"/>
                  </a:lnTo>
                  <a:lnTo>
                    <a:pt x="71" y="2740"/>
                  </a:lnTo>
                  <a:lnTo>
                    <a:pt x="96" y="2645"/>
                  </a:lnTo>
                  <a:lnTo>
                    <a:pt x="121" y="2537"/>
                  </a:lnTo>
                  <a:lnTo>
                    <a:pt x="143" y="2418"/>
                  </a:lnTo>
                  <a:lnTo>
                    <a:pt x="163" y="2290"/>
                  </a:lnTo>
                  <a:lnTo>
                    <a:pt x="180" y="2154"/>
                  </a:lnTo>
                  <a:lnTo>
                    <a:pt x="194" y="2012"/>
                  </a:lnTo>
                  <a:lnTo>
                    <a:pt x="206" y="1865"/>
                  </a:lnTo>
                  <a:lnTo>
                    <a:pt x="186" y="1865"/>
                  </a:lnTo>
                  <a:lnTo>
                    <a:pt x="173" y="2018"/>
                  </a:lnTo>
                  <a:lnTo>
                    <a:pt x="158" y="2164"/>
                  </a:lnTo>
                  <a:lnTo>
                    <a:pt x="140" y="2304"/>
                  </a:lnTo>
                  <a:lnTo>
                    <a:pt x="118" y="2435"/>
                  </a:lnTo>
                  <a:lnTo>
                    <a:pt x="95" y="2556"/>
                  </a:lnTo>
                  <a:lnTo>
                    <a:pt x="69" y="2665"/>
                  </a:lnTo>
                  <a:lnTo>
                    <a:pt x="42" y="2760"/>
                  </a:lnTo>
                  <a:lnTo>
                    <a:pt x="12" y="2840"/>
                  </a:lnTo>
                  <a:lnTo>
                    <a:pt x="0" y="2867"/>
                  </a:lnTo>
                  <a:lnTo>
                    <a:pt x="26" y="2854"/>
                  </a:lnTo>
                  <a:lnTo>
                    <a:pt x="48" y="2843"/>
                  </a:lnTo>
                  <a:lnTo>
                    <a:pt x="72" y="2832"/>
                  </a:lnTo>
                  <a:lnTo>
                    <a:pt x="96" y="2821"/>
                  </a:lnTo>
                  <a:lnTo>
                    <a:pt x="124" y="2811"/>
                  </a:lnTo>
                  <a:lnTo>
                    <a:pt x="151" y="2799"/>
                  </a:lnTo>
                  <a:lnTo>
                    <a:pt x="180" y="2789"/>
                  </a:lnTo>
                  <a:lnTo>
                    <a:pt x="210" y="2779"/>
                  </a:lnTo>
                  <a:lnTo>
                    <a:pt x="242" y="2769"/>
                  </a:lnTo>
                  <a:lnTo>
                    <a:pt x="275" y="2759"/>
                  </a:lnTo>
                  <a:lnTo>
                    <a:pt x="310" y="2749"/>
                  </a:lnTo>
                  <a:lnTo>
                    <a:pt x="344" y="2740"/>
                  </a:lnTo>
                  <a:lnTo>
                    <a:pt x="380" y="2730"/>
                  </a:lnTo>
                  <a:lnTo>
                    <a:pt x="418" y="2722"/>
                  </a:lnTo>
                  <a:lnTo>
                    <a:pt x="457" y="2713"/>
                  </a:lnTo>
                  <a:lnTo>
                    <a:pt x="495" y="2704"/>
                  </a:lnTo>
                  <a:lnTo>
                    <a:pt x="536" y="2696"/>
                  </a:lnTo>
                  <a:lnTo>
                    <a:pt x="576" y="2688"/>
                  </a:lnTo>
                  <a:lnTo>
                    <a:pt x="618" y="2680"/>
                  </a:lnTo>
                  <a:lnTo>
                    <a:pt x="660" y="2673"/>
                  </a:lnTo>
                  <a:lnTo>
                    <a:pt x="703" y="2665"/>
                  </a:lnTo>
                  <a:lnTo>
                    <a:pt x="747" y="2658"/>
                  </a:lnTo>
                  <a:lnTo>
                    <a:pt x="792" y="2652"/>
                  </a:lnTo>
                  <a:lnTo>
                    <a:pt x="837" y="2645"/>
                  </a:lnTo>
                  <a:lnTo>
                    <a:pt x="883" y="2640"/>
                  </a:lnTo>
                  <a:lnTo>
                    <a:pt x="929" y="2634"/>
                  </a:lnTo>
                  <a:lnTo>
                    <a:pt x="975" y="2628"/>
                  </a:lnTo>
                  <a:lnTo>
                    <a:pt x="1023" y="2622"/>
                  </a:lnTo>
                  <a:lnTo>
                    <a:pt x="1070" y="2618"/>
                  </a:lnTo>
                  <a:lnTo>
                    <a:pt x="1119" y="2614"/>
                  </a:lnTo>
                  <a:lnTo>
                    <a:pt x="1167" y="2609"/>
                  </a:lnTo>
                  <a:lnTo>
                    <a:pt x="1216" y="2605"/>
                  </a:lnTo>
                  <a:lnTo>
                    <a:pt x="1265" y="2602"/>
                  </a:lnTo>
                  <a:lnTo>
                    <a:pt x="1316" y="2599"/>
                  </a:lnTo>
                  <a:lnTo>
                    <a:pt x="1368" y="2596"/>
                  </a:lnTo>
                  <a:lnTo>
                    <a:pt x="1420" y="2593"/>
                  </a:lnTo>
                  <a:lnTo>
                    <a:pt x="1470" y="2592"/>
                  </a:lnTo>
                  <a:lnTo>
                    <a:pt x="1521" y="2591"/>
                  </a:lnTo>
                  <a:lnTo>
                    <a:pt x="1571" y="2589"/>
                  </a:lnTo>
                  <a:lnTo>
                    <a:pt x="1620" y="2589"/>
                  </a:lnTo>
                  <a:lnTo>
                    <a:pt x="1668" y="2588"/>
                  </a:lnTo>
                  <a:lnTo>
                    <a:pt x="1717" y="2589"/>
                  </a:lnTo>
                  <a:lnTo>
                    <a:pt x="1763" y="2589"/>
                  </a:lnTo>
                  <a:lnTo>
                    <a:pt x="1810" y="2591"/>
                  </a:lnTo>
                  <a:lnTo>
                    <a:pt x="1855" y="2592"/>
                  </a:lnTo>
                  <a:lnTo>
                    <a:pt x="1900" y="2593"/>
                  </a:lnTo>
                  <a:lnTo>
                    <a:pt x="1943" y="2596"/>
                  </a:lnTo>
                  <a:lnTo>
                    <a:pt x="1986" y="2599"/>
                  </a:lnTo>
                  <a:lnTo>
                    <a:pt x="2028" y="2602"/>
                  </a:lnTo>
                  <a:lnTo>
                    <a:pt x="2068" y="2605"/>
                  </a:lnTo>
                  <a:lnTo>
                    <a:pt x="2108" y="2609"/>
                  </a:lnTo>
                  <a:lnTo>
                    <a:pt x="2147" y="2614"/>
                  </a:lnTo>
                  <a:lnTo>
                    <a:pt x="2185" y="2618"/>
                  </a:lnTo>
                  <a:lnTo>
                    <a:pt x="2221" y="2624"/>
                  </a:lnTo>
                  <a:lnTo>
                    <a:pt x="2255" y="2629"/>
                  </a:lnTo>
                  <a:lnTo>
                    <a:pt x="2290" y="2635"/>
                  </a:lnTo>
                  <a:lnTo>
                    <a:pt x="2322" y="2641"/>
                  </a:lnTo>
                  <a:lnTo>
                    <a:pt x="2353" y="2648"/>
                  </a:lnTo>
                  <a:lnTo>
                    <a:pt x="2382" y="2655"/>
                  </a:lnTo>
                  <a:lnTo>
                    <a:pt x="2411" y="2663"/>
                  </a:lnTo>
                  <a:lnTo>
                    <a:pt x="2438" y="2670"/>
                  </a:lnTo>
                  <a:lnTo>
                    <a:pt x="2463" y="2678"/>
                  </a:lnTo>
                  <a:lnTo>
                    <a:pt x="2487" y="2687"/>
                  </a:lnTo>
                  <a:lnTo>
                    <a:pt x="2509" y="2696"/>
                  </a:lnTo>
                  <a:lnTo>
                    <a:pt x="2529" y="2704"/>
                  </a:lnTo>
                  <a:lnTo>
                    <a:pt x="2555" y="2717"/>
                  </a:lnTo>
                  <a:lnTo>
                    <a:pt x="2543" y="2691"/>
                  </a:lnTo>
                  <a:lnTo>
                    <a:pt x="2507" y="2595"/>
                  </a:lnTo>
                  <a:lnTo>
                    <a:pt x="2476" y="2474"/>
                  </a:lnTo>
                  <a:lnTo>
                    <a:pt x="2448" y="2330"/>
                  </a:lnTo>
                  <a:lnTo>
                    <a:pt x="2427" y="2167"/>
                  </a:lnTo>
                  <a:lnTo>
                    <a:pt x="2409" y="1987"/>
                  </a:lnTo>
                  <a:lnTo>
                    <a:pt x="2398" y="1794"/>
                  </a:lnTo>
                  <a:lnTo>
                    <a:pt x="2394" y="1590"/>
                  </a:lnTo>
                  <a:lnTo>
                    <a:pt x="2394" y="1378"/>
                  </a:lnTo>
                  <a:lnTo>
                    <a:pt x="2401" y="1158"/>
                  </a:lnTo>
                  <a:lnTo>
                    <a:pt x="2414" y="948"/>
                  </a:lnTo>
                  <a:lnTo>
                    <a:pt x="2433" y="748"/>
                  </a:lnTo>
                  <a:lnTo>
                    <a:pt x="2457" y="562"/>
                  </a:lnTo>
                  <a:lnTo>
                    <a:pt x="2486" y="395"/>
                  </a:lnTo>
                  <a:lnTo>
                    <a:pt x="2519" y="247"/>
                  </a:lnTo>
                  <a:lnTo>
                    <a:pt x="2558" y="123"/>
                  </a:lnTo>
                  <a:lnTo>
                    <a:pt x="2598" y="23"/>
                  </a:lnTo>
                  <a:lnTo>
                    <a:pt x="2598" y="22"/>
                  </a:lnTo>
                  <a:lnTo>
                    <a:pt x="2600" y="19"/>
                  </a:lnTo>
                  <a:lnTo>
                    <a:pt x="2600" y="0"/>
                  </a:lnTo>
                  <a:lnTo>
                    <a:pt x="2597" y="2"/>
                  </a:lnTo>
                  <a:lnTo>
                    <a:pt x="2591" y="5"/>
                  </a:lnTo>
                  <a:lnTo>
                    <a:pt x="2585" y="8"/>
                  </a:lnTo>
                  <a:lnTo>
                    <a:pt x="2582" y="9"/>
                  </a:lnTo>
                  <a:close/>
                </a:path>
              </a:pathLst>
            </a:custGeom>
            <a:solidFill>
              <a:srgbClr val="7FB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3270" name="Google Shape;3270;p65"/>
          <p:cNvSpPr/>
          <p:nvPr/>
        </p:nvSpPr>
        <p:spPr>
          <a:xfrm>
            <a:off x="1347787" y="1598612"/>
            <a:ext cx="6237287" cy="3741737"/>
          </a:xfrm>
          <a:prstGeom prst="rect">
            <a:avLst/>
          </a:prstGeom>
        </p:spPr>
        <p:txBody>
          <a:bodyPr>
            <a:prstTxWarp prst="textPlain">
              <a:avLst/>
            </a:prstTxWarp>
          </a:bodyPr>
          <a:lstStyle/>
          <a:p>
            <a:pPr lvl="0" algn="l"/>
            <a:r>
              <a:rPr b="0" i="0">
                <a:ln>
                  <a:noFill/>
                </a:ln>
                <a:solidFill>
                  <a:srgbClr val="FF45A2"/>
                </a:solidFill>
                <a:latin typeface="Arial"/>
              </a:rPr>
              <a:t>Transmission Based Precautions </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3274"/>
        <p:cNvGrpSpPr/>
        <p:nvPr/>
      </p:nvGrpSpPr>
      <p:grpSpPr>
        <a:xfrm>
          <a:off x="0" y="0"/>
          <a:ext cx="0" cy="0"/>
          <a:chOff x="0" y="0"/>
          <a:chExt cx="0" cy="0"/>
        </a:xfrm>
      </p:grpSpPr>
      <p:sp>
        <p:nvSpPr>
          <p:cNvPr id="3275" name="Google Shape;3275;p66"/>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Transmission Bases Precautions</a:t>
            </a:r>
            <a:endParaRPr/>
          </a:p>
        </p:txBody>
      </p:sp>
      <p:sp>
        <p:nvSpPr>
          <p:cNvPr id="3276" name="Google Shape;3276;p66"/>
          <p:cNvSpPr txBox="1">
            <a:spLocks noGrp="1"/>
          </p:cNvSpPr>
          <p:nvPr>
            <p:ph type="body" idx="1"/>
          </p:nvPr>
        </p:nvSpPr>
        <p:spPr>
          <a:xfrm>
            <a:off x="457200" y="1663700"/>
            <a:ext cx="8229600" cy="4708525"/>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Communicable Disease: pathogenic organism that can be easily spread to others</a:t>
            </a:r>
            <a:endParaRPr/>
          </a:p>
          <a:p>
            <a:pPr marL="342900" marR="0" lvl="0" indent="-342900" algn="l" rtl="0">
              <a:lnSpc>
                <a:spcPct val="100000"/>
              </a:lnSpc>
              <a:spcBef>
                <a:spcPts val="64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Transmission based isolation precautions are techniques of caring for patients who have communicable diseases. </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280"/>
        <p:cNvGrpSpPr/>
        <p:nvPr/>
      </p:nvGrpSpPr>
      <p:grpSpPr>
        <a:xfrm>
          <a:off x="0" y="0"/>
          <a:ext cx="0" cy="0"/>
          <a:chOff x="0" y="0"/>
          <a:chExt cx="0" cy="0"/>
        </a:xfrm>
      </p:grpSpPr>
      <p:sp>
        <p:nvSpPr>
          <p:cNvPr id="3281" name="Google Shape;3281;p67"/>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AIRBORNE PRECAUTIONS</a:t>
            </a:r>
            <a:endParaRPr/>
          </a:p>
        </p:txBody>
      </p:sp>
      <p:sp>
        <p:nvSpPr>
          <p:cNvPr id="3282" name="Google Shape;3282;p67"/>
          <p:cNvSpPr txBox="1">
            <a:spLocks noGrp="1"/>
          </p:cNvSpPr>
          <p:nvPr>
            <p:ph type="body" idx="1"/>
          </p:nvPr>
        </p:nvSpPr>
        <p:spPr>
          <a:xfrm>
            <a:off x="439737" y="1779587"/>
            <a:ext cx="7586662" cy="4556125"/>
          </a:xfrm>
          <a:prstGeom prst="rect">
            <a:avLst/>
          </a:prstGeom>
          <a:noFill/>
          <a:ln>
            <a:noFill/>
          </a:ln>
        </p:spPr>
        <p:txBody>
          <a:bodyPr spcFirstLastPara="1" wrap="square" lIns="91425" tIns="45700" rIns="91425" bIns="45700" anchor="t" anchorCtr="0">
            <a:noAutofit/>
          </a:bodyPr>
          <a:lstStyle/>
          <a:p>
            <a:pPr marL="0" lvl="0" indent="-2286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For resident known or suspected to be infected with microorganisms transmitted by airborne droplets that remain suspended in the air and can be widely dispersed by air currents.</a:t>
            </a:r>
            <a:endParaRPr/>
          </a:p>
          <a:p>
            <a:pPr marL="800100" lvl="2" indent="-152400" algn="l" rtl="0">
              <a:lnSpc>
                <a:spcPct val="100000"/>
              </a:lnSpc>
              <a:spcBef>
                <a:spcPts val="480"/>
              </a:spcBef>
              <a:spcAft>
                <a:spcPts val="0"/>
              </a:spcAft>
              <a:buClr>
                <a:schemeClr val="dk1"/>
              </a:buClr>
              <a:buSzPts val="2400"/>
              <a:buFont typeface="Arial"/>
              <a:buChar char="•"/>
            </a:pPr>
            <a:r>
              <a:rPr lang="en-US" sz="2400" b="0" i="0" u="none">
                <a:solidFill>
                  <a:schemeClr val="dk1"/>
                </a:solidFill>
                <a:latin typeface="Arial"/>
                <a:ea typeface="Arial"/>
                <a:cs typeface="Arial"/>
                <a:sym typeface="Arial"/>
              </a:rPr>
              <a:t>Measles, chicken pox, TB, shingles</a:t>
            </a:r>
            <a:endParaRPr/>
          </a:p>
        </p:txBody>
      </p:sp>
      <p:grpSp>
        <p:nvGrpSpPr>
          <p:cNvPr id="3283" name="Google Shape;3283;p67"/>
          <p:cNvGrpSpPr/>
          <p:nvPr/>
        </p:nvGrpSpPr>
        <p:grpSpPr>
          <a:xfrm>
            <a:off x="7165975" y="5302250"/>
            <a:ext cx="1978025" cy="1830387"/>
            <a:chOff x="4422" y="2093"/>
            <a:chExt cx="1174" cy="1086"/>
          </a:xfrm>
        </p:grpSpPr>
        <p:sp>
          <p:nvSpPr>
            <p:cNvPr id="3284" name="Google Shape;3284;p67"/>
            <p:cNvSpPr/>
            <p:nvPr/>
          </p:nvSpPr>
          <p:spPr>
            <a:xfrm>
              <a:off x="4422" y="2093"/>
              <a:ext cx="1174" cy="1086"/>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85" name="Google Shape;3285;p67"/>
            <p:cNvSpPr/>
            <p:nvPr/>
          </p:nvSpPr>
          <p:spPr>
            <a:xfrm>
              <a:off x="4422" y="2093"/>
              <a:ext cx="1174" cy="1086"/>
            </a:xfrm>
            <a:custGeom>
              <a:avLst/>
              <a:gdLst/>
              <a:ahLst/>
              <a:cxnLst/>
              <a:rect l="l" t="t" r="r" b="b"/>
              <a:pathLst>
                <a:path w="8220" h="7602" extrusionOk="0">
                  <a:moveTo>
                    <a:pt x="6590" y="7602"/>
                  </a:moveTo>
                  <a:lnTo>
                    <a:pt x="5431" y="7466"/>
                  </a:lnTo>
                  <a:lnTo>
                    <a:pt x="5279" y="7467"/>
                  </a:lnTo>
                  <a:lnTo>
                    <a:pt x="5127" y="7470"/>
                  </a:lnTo>
                  <a:lnTo>
                    <a:pt x="4975" y="7476"/>
                  </a:lnTo>
                  <a:lnTo>
                    <a:pt x="4823" y="7483"/>
                  </a:lnTo>
                  <a:lnTo>
                    <a:pt x="4671" y="7491"/>
                  </a:lnTo>
                  <a:lnTo>
                    <a:pt x="4519" y="7500"/>
                  </a:lnTo>
                  <a:lnTo>
                    <a:pt x="4367" y="7510"/>
                  </a:lnTo>
                  <a:lnTo>
                    <a:pt x="4214" y="7521"/>
                  </a:lnTo>
                  <a:lnTo>
                    <a:pt x="4062" y="7532"/>
                  </a:lnTo>
                  <a:lnTo>
                    <a:pt x="3911" y="7544"/>
                  </a:lnTo>
                  <a:lnTo>
                    <a:pt x="3759" y="7554"/>
                  </a:lnTo>
                  <a:lnTo>
                    <a:pt x="3607" y="7564"/>
                  </a:lnTo>
                  <a:lnTo>
                    <a:pt x="3454" y="7573"/>
                  </a:lnTo>
                  <a:lnTo>
                    <a:pt x="3302" y="7581"/>
                  </a:lnTo>
                  <a:lnTo>
                    <a:pt x="3150" y="7588"/>
                  </a:lnTo>
                  <a:lnTo>
                    <a:pt x="2998" y="7594"/>
                  </a:lnTo>
                  <a:lnTo>
                    <a:pt x="2845" y="7597"/>
                  </a:lnTo>
                  <a:lnTo>
                    <a:pt x="2693" y="7599"/>
                  </a:lnTo>
                  <a:lnTo>
                    <a:pt x="2541" y="7597"/>
                  </a:lnTo>
                  <a:lnTo>
                    <a:pt x="2389" y="7594"/>
                  </a:lnTo>
                  <a:lnTo>
                    <a:pt x="2236" y="7587"/>
                  </a:lnTo>
                  <a:lnTo>
                    <a:pt x="2084" y="7577"/>
                  </a:lnTo>
                  <a:lnTo>
                    <a:pt x="1933" y="7563"/>
                  </a:lnTo>
                  <a:lnTo>
                    <a:pt x="1781" y="7546"/>
                  </a:lnTo>
                  <a:lnTo>
                    <a:pt x="1629" y="7524"/>
                  </a:lnTo>
                  <a:lnTo>
                    <a:pt x="1476" y="7498"/>
                  </a:lnTo>
                  <a:lnTo>
                    <a:pt x="1324" y="7467"/>
                  </a:lnTo>
                  <a:lnTo>
                    <a:pt x="1172" y="7432"/>
                  </a:lnTo>
                  <a:lnTo>
                    <a:pt x="1020" y="7392"/>
                  </a:lnTo>
                  <a:lnTo>
                    <a:pt x="869" y="7346"/>
                  </a:lnTo>
                  <a:lnTo>
                    <a:pt x="716" y="7293"/>
                  </a:lnTo>
                  <a:lnTo>
                    <a:pt x="564" y="7236"/>
                  </a:lnTo>
                  <a:lnTo>
                    <a:pt x="235" y="6906"/>
                  </a:lnTo>
                  <a:lnTo>
                    <a:pt x="201" y="6811"/>
                  </a:lnTo>
                  <a:lnTo>
                    <a:pt x="172" y="6717"/>
                  </a:lnTo>
                  <a:lnTo>
                    <a:pt x="144" y="6623"/>
                  </a:lnTo>
                  <a:lnTo>
                    <a:pt x="120" y="6529"/>
                  </a:lnTo>
                  <a:lnTo>
                    <a:pt x="98" y="6435"/>
                  </a:lnTo>
                  <a:lnTo>
                    <a:pt x="79" y="6342"/>
                  </a:lnTo>
                  <a:lnTo>
                    <a:pt x="62" y="6250"/>
                  </a:lnTo>
                  <a:lnTo>
                    <a:pt x="47" y="6157"/>
                  </a:lnTo>
                  <a:lnTo>
                    <a:pt x="34" y="6066"/>
                  </a:lnTo>
                  <a:lnTo>
                    <a:pt x="24" y="5973"/>
                  </a:lnTo>
                  <a:lnTo>
                    <a:pt x="15" y="5881"/>
                  </a:lnTo>
                  <a:lnTo>
                    <a:pt x="9" y="5790"/>
                  </a:lnTo>
                  <a:lnTo>
                    <a:pt x="5" y="5699"/>
                  </a:lnTo>
                  <a:lnTo>
                    <a:pt x="1" y="5608"/>
                  </a:lnTo>
                  <a:lnTo>
                    <a:pt x="0" y="5516"/>
                  </a:lnTo>
                  <a:lnTo>
                    <a:pt x="0" y="5425"/>
                  </a:lnTo>
                  <a:lnTo>
                    <a:pt x="2" y="5335"/>
                  </a:lnTo>
                  <a:lnTo>
                    <a:pt x="6" y="5243"/>
                  </a:lnTo>
                  <a:lnTo>
                    <a:pt x="10" y="5152"/>
                  </a:lnTo>
                  <a:lnTo>
                    <a:pt x="16" y="5060"/>
                  </a:lnTo>
                  <a:lnTo>
                    <a:pt x="23" y="4968"/>
                  </a:lnTo>
                  <a:lnTo>
                    <a:pt x="31" y="4876"/>
                  </a:lnTo>
                  <a:lnTo>
                    <a:pt x="39" y="4784"/>
                  </a:lnTo>
                  <a:lnTo>
                    <a:pt x="49" y="4692"/>
                  </a:lnTo>
                  <a:lnTo>
                    <a:pt x="60" y="4599"/>
                  </a:lnTo>
                  <a:lnTo>
                    <a:pt x="71" y="4506"/>
                  </a:lnTo>
                  <a:lnTo>
                    <a:pt x="82" y="4412"/>
                  </a:lnTo>
                  <a:lnTo>
                    <a:pt x="95" y="4319"/>
                  </a:lnTo>
                  <a:lnTo>
                    <a:pt x="108" y="4225"/>
                  </a:lnTo>
                  <a:lnTo>
                    <a:pt x="120" y="4130"/>
                  </a:lnTo>
                  <a:lnTo>
                    <a:pt x="133" y="4035"/>
                  </a:lnTo>
                  <a:lnTo>
                    <a:pt x="147" y="3939"/>
                  </a:lnTo>
                  <a:lnTo>
                    <a:pt x="142" y="3848"/>
                  </a:lnTo>
                  <a:lnTo>
                    <a:pt x="137" y="3757"/>
                  </a:lnTo>
                  <a:lnTo>
                    <a:pt x="133" y="3667"/>
                  </a:lnTo>
                  <a:lnTo>
                    <a:pt x="129" y="3576"/>
                  </a:lnTo>
                  <a:lnTo>
                    <a:pt x="126" y="3487"/>
                  </a:lnTo>
                  <a:lnTo>
                    <a:pt x="122" y="3397"/>
                  </a:lnTo>
                  <a:lnTo>
                    <a:pt x="119" y="3307"/>
                  </a:lnTo>
                  <a:lnTo>
                    <a:pt x="117" y="3218"/>
                  </a:lnTo>
                  <a:lnTo>
                    <a:pt x="114" y="3129"/>
                  </a:lnTo>
                  <a:lnTo>
                    <a:pt x="113" y="3041"/>
                  </a:lnTo>
                  <a:lnTo>
                    <a:pt x="112" y="2952"/>
                  </a:lnTo>
                  <a:lnTo>
                    <a:pt x="111" y="2863"/>
                  </a:lnTo>
                  <a:lnTo>
                    <a:pt x="110" y="2774"/>
                  </a:lnTo>
                  <a:lnTo>
                    <a:pt x="110" y="2686"/>
                  </a:lnTo>
                  <a:lnTo>
                    <a:pt x="111" y="2598"/>
                  </a:lnTo>
                  <a:lnTo>
                    <a:pt x="111" y="2510"/>
                  </a:lnTo>
                  <a:lnTo>
                    <a:pt x="112" y="2423"/>
                  </a:lnTo>
                  <a:lnTo>
                    <a:pt x="114" y="2335"/>
                  </a:lnTo>
                  <a:lnTo>
                    <a:pt x="117" y="2247"/>
                  </a:lnTo>
                  <a:lnTo>
                    <a:pt x="119" y="2160"/>
                  </a:lnTo>
                  <a:lnTo>
                    <a:pt x="121" y="2073"/>
                  </a:lnTo>
                  <a:lnTo>
                    <a:pt x="125" y="1985"/>
                  </a:lnTo>
                  <a:lnTo>
                    <a:pt x="129" y="1898"/>
                  </a:lnTo>
                  <a:lnTo>
                    <a:pt x="134" y="1811"/>
                  </a:lnTo>
                  <a:lnTo>
                    <a:pt x="138" y="1723"/>
                  </a:lnTo>
                  <a:lnTo>
                    <a:pt x="144" y="1636"/>
                  </a:lnTo>
                  <a:lnTo>
                    <a:pt x="150" y="1549"/>
                  </a:lnTo>
                  <a:lnTo>
                    <a:pt x="157" y="1462"/>
                  </a:lnTo>
                  <a:lnTo>
                    <a:pt x="164" y="1375"/>
                  </a:lnTo>
                  <a:lnTo>
                    <a:pt x="171" y="1287"/>
                  </a:lnTo>
                  <a:lnTo>
                    <a:pt x="179" y="1200"/>
                  </a:lnTo>
                  <a:lnTo>
                    <a:pt x="188" y="1113"/>
                  </a:lnTo>
                  <a:lnTo>
                    <a:pt x="700" y="418"/>
                  </a:lnTo>
                  <a:lnTo>
                    <a:pt x="1118" y="189"/>
                  </a:lnTo>
                  <a:lnTo>
                    <a:pt x="3069" y="0"/>
                  </a:lnTo>
                  <a:lnTo>
                    <a:pt x="3199" y="13"/>
                  </a:lnTo>
                  <a:lnTo>
                    <a:pt x="3328" y="25"/>
                  </a:lnTo>
                  <a:lnTo>
                    <a:pt x="3459" y="37"/>
                  </a:lnTo>
                  <a:lnTo>
                    <a:pt x="3588" y="49"/>
                  </a:lnTo>
                  <a:lnTo>
                    <a:pt x="3718" y="61"/>
                  </a:lnTo>
                  <a:lnTo>
                    <a:pt x="3847" y="72"/>
                  </a:lnTo>
                  <a:lnTo>
                    <a:pt x="3975" y="82"/>
                  </a:lnTo>
                  <a:lnTo>
                    <a:pt x="4104" y="93"/>
                  </a:lnTo>
                  <a:lnTo>
                    <a:pt x="4234" y="103"/>
                  </a:lnTo>
                  <a:lnTo>
                    <a:pt x="4362" y="113"/>
                  </a:lnTo>
                  <a:lnTo>
                    <a:pt x="4490" y="122"/>
                  </a:lnTo>
                  <a:lnTo>
                    <a:pt x="4619" y="132"/>
                  </a:lnTo>
                  <a:lnTo>
                    <a:pt x="4748" y="140"/>
                  </a:lnTo>
                  <a:lnTo>
                    <a:pt x="4876" y="148"/>
                  </a:lnTo>
                  <a:lnTo>
                    <a:pt x="5004" y="156"/>
                  </a:lnTo>
                  <a:lnTo>
                    <a:pt x="5133" y="162"/>
                  </a:lnTo>
                  <a:lnTo>
                    <a:pt x="5262" y="169"/>
                  </a:lnTo>
                  <a:lnTo>
                    <a:pt x="5390" y="175"/>
                  </a:lnTo>
                  <a:lnTo>
                    <a:pt x="5518" y="181"/>
                  </a:lnTo>
                  <a:lnTo>
                    <a:pt x="5647" y="185"/>
                  </a:lnTo>
                  <a:lnTo>
                    <a:pt x="5775" y="190"/>
                  </a:lnTo>
                  <a:lnTo>
                    <a:pt x="5904" y="193"/>
                  </a:lnTo>
                  <a:lnTo>
                    <a:pt x="6033" y="196"/>
                  </a:lnTo>
                  <a:lnTo>
                    <a:pt x="6161" y="198"/>
                  </a:lnTo>
                  <a:lnTo>
                    <a:pt x="6291" y="199"/>
                  </a:lnTo>
                  <a:lnTo>
                    <a:pt x="6420" y="200"/>
                  </a:lnTo>
                  <a:lnTo>
                    <a:pt x="6549" y="200"/>
                  </a:lnTo>
                  <a:lnTo>
                    <a:pt x="6679" y="200"/>
                  </a:lnTo>
                  <a:lnTo>
                    <a:pt x="6808" y="198"/>
                  </a:lnTo>
                  <a:lnTo>
                    <a:pt x="6938" y="196"/>
                  </a:lnTo>
                  <a:lnTo>
                    <a:pt x="7068" y="192"/>
                  </a:lnTo>
                  <a:lnTo>
                    <a:pt x="7198" y="189"/>
                  </a:lnTo>
                  <a:lnTo>
                    <a:pt x="7516" y="376"/>
                  </a:lnTo>
                  <a:lnTo>
                    <a:pt x="7616" y="606"/>
                  </a:lnTo>
                  <a:lnTo>
                    <a:pt x="7846" y="930"/>
                  </a:lnTo>
                  <a:lnTo>
                    <a:pt x="7884" y="986"/>
                  </a:lnTo>
                  <a:lnTo>
                    <a:pt x="7919" y="1043"/>
                  </a:lnTo>
                  <a:lnTo>
                    <a:pt x="7952" y="1101"/>
                  </a:lnTo>
                  <a:lnTo>
                    <a:pt x="7983" y="1158"/>
                  </a:lnTo>
                  <a:lnTo>
                    <a:pt x="8012" y="1215"/>
                  </a:lnTo>
                  <a:lnTo>
                    <a:pt x="8039" y="1273"/>
                  </a:lnTo>
                  <a:lnTo>
                    <a:pt x="8063" y="1330"/>
                  </a:lnTo>
                  <a:lnTo>
                    <a:pt x="8086" y="1389"/>
                  </a:lnTo>
                  <a:lnTo>
                    <a:pt x="8107" y="1447"/>
                  </a:lnTo>
                  <a:lnTo>
                    <a:pt x="8125" y="1506"/>
                  </a:lnTo>
                  <a:lnTo>
                    <a:pt x="8142" y="1564"/>
                  </a:lnTo>
                  <a:lnTo>
                    <a:pt x="8157" y="1622"/>
                  </a:lnTo>
                  <a:lnTo>
                    <a:pt x="8170" y="1681"/>
                  </a:lnTo>
                  <a:lnTo>
                    <a:pt x="8181" y="1740"/>
                  </a:lnTo>
                  <a:lnTo>
                    <a:pt x="8192" y="1798"/>
                  </a:lnTo>
                  <a:lnTo>
                    <a:pt x="8200" y="1857"/>
                  </a:lnTo>
                  <a:lnTo>
                    <a:pt x="8207" y="1916"/>
                  </a:lnTo>
                  <a:lnTo>
                    <a:pt x="8212" y="1975"/>
                  </a:lnTo>
                  <a:lnTo>
                    <a:pt x="8216" y="2034"/>
                  </a:lnTo>
                  <a:lnTo>
                    <a:pt x="8219" y="2092"/>
                  </a:lnTo>
                  <a:lnTo>
                    <a:pt x="8220" y="2151"/>
                  </a:lnTo>
                  <a:lnTo>
                    <a:pt x="8220" y="2209"/>
                  </a:lnTo>
                  <a:lnTo>
                    <a:pt x="8219" y="2267"/>
                  </a:lnTo>
                  <a:lnTo>
                    <a:pt x="8218" y="2326"/>
                  </a:lnTo>
                  <a:lnTo>
                    <a:pt x="8215" y="2384"/>
                  </a:lnTo>
                  <a:lnTo>
                    <a:pt x="8211" y="2441"/>
                  </a:lnTo>
                  <a:lnTo>
                    <a:pt x="8205" y="2500"/>
                  </a:lnTo>
                  <a:lnTo>
                    <a:pt x="8200" y="2557"/>
                  </a:lnTo>
                  <a:lnTo>
                    <a:pt x="8194" y="2614"/>
                  </a:lnTo>
                  <a:lnTo>
                    <a:pt x="8186" y="2671"/>
                  </a:lnTo>
                  <a:lnTo>
                    <a:pt x="8178" y="2728"/>
                  </a:lnTo>
                  <a:lnTo>
                    <a:pt x="8170" y="2785"/>
                  </a:lnTo>
                  <a:lnTo>
                    <a:pt x="8178" y="2833"/>
                  </a:lnTo>
                  <a:lnTo>
                    <a:pt x="8183" y="2879"/>
                  </a:lnTo>
                  <a:lnTo>
                    <a:pt x="8186" y="2925"/>
                  </a:lnTo>
                  <a:lnTo>
                    <a:pt x="8187" y="2970"/>
                  </a:lnTo>
                  <a:lnTo>
                    <a:pt x="8186" y="3014"/>
                  </a:lnTo>
                  <a:lnTo>
                    <a:pt x="8184" y="3059"/>
                  </a:lnTo>
                  <a:lnTo>
                    <a:pt x="8180" y="3103"/>
                  </a:lnTo>
                  <a:lnTo>
                    <a:pt x="8175" y="3145"/>
                  </a:lnTo>
                  <a:lnTo>
                    <a:pt x="8169" y="3187"/>
                  </a:lnTo>
                  <a:lnTo>
                    <a:pt x="8161" y="3230"/>
                  </a:lnTo>
                  <a:lnTo>
                    <a:pt x="8153" y="3271"/>
                  </a:lnTo>
                  <a:lnTo>
                    <a:pt x="8144" y="3312"/>
                  </a:lnTo>
                  <a:lnTo>
                    <a:pt x="8134" y="3353"/>
                  </a:lnTo>
                  <a:lnTo>
                    <a:pt x="8125" y="3393"/>
                  </a:lnTo>
                  <a:lnTo>
                    <a:pt x="8115" y="3433"/>
                  </a:lnTo>
                  <a:lnTo>
                    <a:pt x="8105" y="3473"/>
                  </a:lnTo>
                  <a:lnTo>
                    <a:pt x="8096" y="3513"/>
                  </a:lnTo>
                  <a:lnTo>
                    <a:pt x="8085" y="3553"/>
                  </a:lnTo>
                  <a:lnTo>
                    <a:pt x="8076" y="3593"/>
                  </a:lnTo>
                  <a:lnTo>
                    <a:pt x="8068" y="3633"/>
                  </a:lnTo>
                  <a:lnTo>
                    <a:pt x="8060" y="3673"/>
                  </a:lnTo>
                  <a:lnTo>
                    <a:pt x="8053" y="3713"/>
                  </a:lnTo>
                  <a:lnTo>
                    <a:pt x="8047" y="3754"/>
                  </a:lnTo>
                  <a:lnTo>
                    <a:pt x="8044" y="3794"/>
                  </a:lnTo>
                  <a:lnTo>
                    <a:pt x="8041" y="3834"/>
                  </a:lnTo>
                  <a:lnTo>
                    <a:pt x="8039" y="3875"/>
                  </a:lnTo>
                  <a:lnTo>
                    <a:pt x="8039" y="3916"/>
                  </a:lnTo>
                  <a:lnTo>
                    <a:pt x="8043" y="3957"/>
                  </a:lnTo>
                  <a:lnTo>
                    <a:pt x="8047" y="3999"/>
                  </a:lnTo>
                  <a:lnTo>
                    <a:pt x="8054" y="4042"/>
                  </a:lnTo>
                  <a:lnTo>
                    <a:pt x="8063" y="4084"/>
                  </a:lnTo>
                  <a:lnTo>
                    <a:pt x="8075" y="4128"/>
                  </a:lnTo>
                  <a:lnTo>
                    <a:pt x="8075" y="4734"/>
                  </a:lnTo>
                  <a:lnTo>
                    <a:pt x="7934" y="5381"/>
                  </a:lnTo>
                  <a:lnTo>
                    <a:pt x="8123" y="5847"/>
                  </a:lnTo>
                  <a:lnTo>
                    <a:pt x="8123" y="5877"/>
                  </a:lnTo>
                  <a:lnTo>
                    <a:pt x="8121" y="5908"/>
                  </a:lnTo>
                  <a:lnTo>
                    <a:pt x="8118" y="5937"/>
                  </a:lnTo>
                  <a:lnTo>
                    <a:pt x="8115" y="5968"/>
                  </a:lnTo>
                  <a:lnTo>
                    <a:pt x="8110" y="6000"/>
                  </a:lnTo>
                  <a:lnTo>
                    <a:pt x="8106" y="6031"/>
                  </a:lnTo>
                  <a:lnTo>
                    <a:pt x="8100" y="6063"/>
                  </a:lnTo>
                  <a:lnTo>
                    <a:pt x="8094" y="6094"/>
                  </a:lnTo>
                  <a:lnTo>
                    <a:pt x="8088" y="6126"/>
                  </a:lnTo>
                  <a:lnTo>
                    <a:pt x="8081" y="6158"/>
                  </a:lnTo>
                  <a:lnTo>
                    <a:pt x="8074" y="6191"/>
                  </a:lnTo>
                  <a:lnTo>
                    <a:pt x="8066" y="6223"/>
                  </a:lnTo>
                  <a:lnTo>
                    <a:pt x="8058" y="6255"/>
                  </a:lnTo>
                  <a:lnTo>
                    <a:pt x="8050" y="6289"/>
                  </a:lnTo>
                  <a:lnTo>
                    <a:pt x="8042" y="6321"/>
                  </a:lnTo>
                  <a:lnTo>
                    <a:pt x="8035" y="6353"/>
                  </a:lnTo>
                  <a:lnTo>
                    <a:pt x="8027" y="6386"/>
                  </a:lnTo>
                  <a:lnTo>
                    <a:pt x="8019" y="6418"/>
                  </a:lnTo>
                  <a:lnTo>
                    <a:pt x="8012" y="6451"/>
                  </a:lnTo>
                  <a:lnTo>
                    <a:pt x="8005" y="6483"/>
                  </a:lnTo>
                  <a:lnTo>
                    <a:pt x="7999" y="6515"/>
                  </a:lnTo>
                  <a:lnTo>
                    <a:pt x="7994" y="6548"/>
                  </a:lnTo>
                  <a:lnTo>
                    <a:pt x="7988" y="6580"/>
                  </a:lnTo>
                  <a:lnTo>
                    <a:pt x="7983" y="6612"/>
                  </a:lnTo>
                  <a:lnTo>
                    <a:pt x="7980" y="6643"/>
                  </a:lnTo>
                  <a:lnTo>
                    <a:pt x="7976" y="6675"/>
                  </a:lnTo>
                  <a:lnTo>
                    <a:pt x="7974" y="6706"/>
                  </a:lnTo>
                  <a:lnTo>
                    <a:pt x="7974" y="6738"/>
                  </a:lnTo>
                  <a:lnTo>
                    <a:pt x="7974" y="6769"/>
                  </a:lnTo>
                  <a:lnTo>
                    <a:pt x="7975" y="6799"/>
                  </a:lnTo>
                  <a:lnTo>
                    <a:pt x="7978" y="6830"/>
                  </a:lnTo>
                  <a:lnTo>
                    <a:pt x="7981" y="6860"/>
                  </a:lnTo>
                  <a:lnTo>
                    <a:pt x="7947" y="6914"/>
                  </a:lnTo>
                  <a:lnTo>
                    <a:pt x="7911" y="6968"/>
                  </a:lnTo>
                  <a:lnTo>
                    <a:pt x="7876" y="7017"/>
                  </a:lnTo>
                  <a:lnTo>
                    <a:pt x="7840" y="7065"/>
                  </a:lnTo>
                  <a:lnTo>
                    <a:pt x="7804" y="7110"/>
                  </a:lnTo>
                  <a:lnTo>
                    <a:pt x="7766" y="7154"/>
                  </a:lnTo>
                  <a:lnTo>
                    <a:pt x="7728" y="7194"/>
                  </a:lnTo>
                  <a:lnTo>
                    <a:pt x="7690" y="7231"/>
                  </a:lnTo>
                  <a:lnTo>
                    <a:pt x="7653" y="7267"/>
                  </a:lnTo>
                  <a:lnTo>
                    <a:pt x="7614" y="7300"/>
                  </a:lnTo>
                  <a:lnTo>
                    <a:pt x="7575" y="7332"/>
                  </a:lnTo>
                  <a:lnTo>
                    <a:pt x="7536" y="7361"/>
                  </a:lnTo>
                  <a:lnTo>
                    <a:pt x="7496" y="7388"/>
                  </a:lnTo>
                  <a:lnTo>
                    <a:pt x="7457" y="7413"/>
                  </a:lnTo>
                  <a:lnTo>
                    <a:pt x="7417" y="7436"/>
                  </a:lnTo>
                  <a:lnTo>
                    <a:pt x="7377" y="7458"/>
                  </a:lnTo>
                  <a:lnTo>
                    <a:pt x="7337" y="7477"/>
                  </a:lnTo>
                  <a:lnTo>
                    <a:pt x="7295" y="7496"/>
                  </a:lnTo>
                  <a:lnTo>
                    <a:pt x="7255" y="7513"/>
                  </a:lnTo>
                  <a:lnTo>
                    <a:pt x="7214" y="7526"/>
                  </a:lnTo>
                  <a:lnTo>
                    <a:pt x="7174" y="7540"/>
                  </a:lnTo>
                  <a:lnTo>
                    <a:pt x="7134" y="7552"/>
                  </a:lnTo>
                  <a:lnTo>
                    <a:pt x="7093" y="7562"/>
                  </a:lnTo>
                  <a:lnTo>
                    <a:pt x="7053" y="7571"/>
                  </a:lnTo>
                  <a:lnTo>
                    <a:pt x="7012" y="7579"/>
                  </a:lnTo>
                  <a:lnTo>
                    <a:pt x="6972" y="7586"/>
                  </a:lnTo>
                  <a:lnTo>
                    <a:pt x="6932" y="7591"/>
                  </a:lnTo>
                  <a:lnTo>
                    <a:pt x="6891" y="7595"/>
                  </a:lnTo>
                  <a:lnTo>
                    <a:pt x="6851" y="7599"/>
                  </a:lnTo>
                  <a:lnTo>
                    <a:pt x="6811" y="7601"/>
                  </a:lnTo>
                  <a:lnTo>
                    <a:pt x="6771" y="7602"/>
                  </a:lnTo>
                  <a:lnTo>
                    <a:pt x="6732" y="7602"/>
                  </a:lnTo>
                  <a:lnTo>
                    <a:pt x="6590" y="76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86" name="Google Shape;3286;p67"/>
            <p:cNvSpPr/>
            <p:nvPr/>
          </p:nvSpPr>
          <p:spPr>
            <a:xfrm>
              <a:off x="4548" y="2914"/>
              <a:ext cx="968" cy="222"/>
            </a:xfrm>
            <a:custGeom>
              <a:avLst/>
              <a:gdLst/>
              <a:ahLst/>
              <a:cxnLst/>
              <a:rect l="l" t="t" r="r" b="b"/>
              <a:pathLst>
                <a:path w="6775" h="1553" extrusionOk="0">
                  <a:moveTo>
                    <a:pt x="2969" y="1531"/>
                  </a:moveTo>
                  <a:lnTo>
                    <a:pt x="2878" y="1528"/>
                  </a:lnTo>
                  <a:lnTo>
                    <a:pt x="2787" y="1527"/>
                  </a:lnTo>
                  <a:lnTo>
                    <a:pt x="2696" y="1525"/>
                  </a:lnTo>
                  <a:lnTo>
                    <a:pt x="2604" y="1527"/>
                  </a:lnTo>
                  <a:lnTo>
                    <a:pt x="2514" y="1528"/>
                  </a:lnTo>
                  <a:lnTo>
                    <a:pt x="2422" y="1530"/>
                  </a:lnTo>
                  <a:lnTo>
                    <a:pt x="2331" y="1533"/>
                  </a:lnTo>
                  <a:lnTo>
                    <a:pt x="2239" y="1536"/>
                  </a:lnTo>
                  <a:lnTo>
                    <a:pt x="2148" y="1539"/>
                  </a:lnTo>
                  <a:lnTo>
                    <a:pt x="2056" y="1543"/>
                  </a:lnTo>
                  <a:lnTo>
                    <a:pt x="1963" y="1546"/>
                  </a:lnTo>
                  <a:lnTo>
                    <a:pt x="1872" y="1548"/>
                  </a:lnTo>
                  <a:lnTo>
                    <a:pt x="1780" y="1551"/>
                  </a:lnTo>
                  <a:lnTo>
                    <a:pt x="1688" y="1552"/>
                  </a:lnTo>
                  <a:lnTo>
                    <a:pt x="1596" y="1553"/>
                  </a:lnTo>
                  <a:lnTo>
                    <a:pt x="1503" y="1552"/>
                  </a:lnTo>
                  <a:lnTo>
                    <a:pt x="1411" y="1551"/>
                  </a:lnTo>
                  <a:lnTo>
                    <a:pt x="1318" y="1547"/>
                  </a:lnTo>
                  <a:lnTo>
                    <a:pt x="1225" y="1543"/>
                  </a:lnTo>
                  <a:lnTo>
                    <a:pt x="1131" y="1536"/>
                  </a:lnTo>
                  <a:lnTo>
                    <a:pt x="1039" y="1528"/>
                  </a:lnTo>
                  <a:lnTo>
                    <a:pt x="945" y="1517"/>
                  </a:lnTo>
                  <a:lnTo>
                    <a:pt x="852" y="1504"/>
                  </a:lnTo>
                  <a:lnTo>
                    <a:pt x="758" y="1489"/>
                  </a:lnTo>
                  <a:lnTo>
                    <a:pt x="664" y="1470"/>
                  </a:lnTo>
                  <a:lnTo>
                    <a:pt x="569" y="1450"/>
                  </a:lnTo>
                  <a:lnTo>
                    <a:pt x="475" y="1426"/>
                  </a:lnTo>
                  <a:lnTo>
                    <a:pt x="380" y="1398"/>
                  </a:lnTo>
                  <a:lnTo>
                    <a:pt x="287" y="1369"/>
                  </a:lnTo>
                  <a:lnTo>
                    <a:pt x="192" y="1334"/>
                  </a:lnTo>
                  <a:lnTo>
                    <a:pt x="95" y="1297"/>
                  </a:lnTo>
                  <a:lnTo>
                    <a:pt x="0" y="1255"/>
                  </a:lnTo>
                  <a:lnTo>
                    <a:pt x="37" y="1196"/>
                  </a:lnTo>
                  <a:lnTo>
                    <a:pt x="76" y="1138"/>
                  </a:lnTo>
                  <a:lnTo>
                    <a:pt x="117" y="1083"/>
                  </a:lnTo>
                  <a:lnTo>
                    <a:pt x="160" y="1029"/>
                  </a:lnTo>
                  <a:lnTo>
                    <a:pt x="205" y="979"/>
                  </a:lnTo>
                  <a:lnTo>
                    <a:pt x="252" y="928"/>
                  </a:lnTo>
                  <a:lnTo>
                    <a:pt x="300" y="881"/>
                  </a:lnTo>
                  <a:lnTo>
                    <a:pt x="351" y="837"/>
                  </a:lnTo>
                  <a:lnTo>
                    <a:pt x="402" y="793"/>
                  </a:lnTo>
                  <a:lnTo>
                    <a:pt x="456" y="752"/>
                  </a:lnTo>
                  <a:lnTo>
                    <a:pt x="510" y="712"/>
                  </a:lnTo>
                  <a:lnTo>
                    <a:pt x="566" y="674"/>
                  </a:lnTo>
                  <a:lnTo>
                    <a:pt x="622" y="639"/>
                  </a:lnTo>
                  <a:lnTo>
                    <a:pt x="680" y="606"/>
                  </a:lnTo>
                  <a:lnTo>
                    <a:pt x="739" y="574"/>
                  </a:lnTo>
                  <a:lnTo>
                    <a:pt x="798" y="543"/>
                  </a:lnTo>
                  <a:lnTo>
                    <a:pt x="858" y="514"/>
                  </a:lnTo>
                  <a:lnTo>
                    <a:pt x="918" y="488"/>
                  </a:lnTo>
                  <a:lnTo>
                    <a:pt x="980" y="463"/>
                  </a:lnTo>
                  <a:lnTo>
                    <a:pt x="1042" y="439"/>
                  </a:lnTo>
                  <a:lnTo>
                    <a:pt x="1103" y="417"/>
                  </a:lnTo>
                  <a:lnTo>
                    <a:pt x="1166" y="396"/>
                  </a:lnTo>
                  <a:lnTo>
                    <a:pt x="1227" y="378"/>
                  </a:lnTo>
                  <a:lnTo>
                    <a:pt x="1289" y="361"/>
                  </a:lnTo>
                  <a:lnTo>
                    <a:pt x="1350" y="346"/>
                  </a:lnTo>
                  <a:lnTo>
                    <a:pt x="1412" y="331"/>
                  </a:lnTo>
                  <a:lnTo>
                    <a:pt x="1472" y="318"/>
                  </a:lnTo>
                  <a:lnTo>
                    <a:pt x="1533" y="308"/>
                  </a:lnTo>
                  <a:lnTo>
                    <a:pt x="1593" y="298"/>
                  </a:lnTo>
                  <a:lnTo>
                    <a:pt x="1652" y="290"/>
                  </a:lnTo>
                  <a:lnTo>
                    <a:pt x="1710" y="283"/>
                  </a:lnTo>
                  <a:lnTo>
                    <a:pt x="1768" y="277"/>
                  </a:lnTo>
                  <a:lnTo>
                    <a:pt x="1715" y="519"/>
                  </a:lnTo>
                  <a:lnTo>
                    <a:pt x="1768" y="696"/>
                  </a:lnTo>
                  <a:lnTo>
                    <a:pt x="2739" y="884"/>
                  </a:lnTo>
                  <a:lnTo>
                    <a:pt x="3293" y="1072"/>
                  </a:lnTo>
                  <a:lnTo>
                    <a:pt x="3347" y="937"/>
                  </a:lnTo>
                  <a:lnTo>
                    <a:pt x="2969" y="655"/>
                  </a:lnTo>
                  <a:lnTo>
                    <a:pt x="2969" y="378"/>
                  </a:lnTo>
                  <a:lnTo>
                    <a:pt x="3246" y="378"/>
                  </a:lnTo>
                  <a:lnTo>
                    <a:pt x="3299" y="400"/>
                  </a:lnTo>
                  <a:lnTo>
                    <a:pt x="3352" y="421"/>
                  </a:lnTo>
                  <a:lnTo>
                    <a:pt x="3403" y="442"/>
                  </a:lnTo>
                  <a:lnTo>
                    <a:pt x="3456" y="464"/>
                  </a:lnTo>
                  <a:lnTo>
                    <a:pt x="3509" y="487"/>
                  </a:lnTo>
                  <a:lnTo>
                    <a:pt x="3560" y="508"/>
                  </a:lnTo>
                  <a:lnTo>
                    <a:pt x="3613" y="531"/>
                  </a:lnTo>
                  <a:lnTo>
                    <a:pt x="3664" y="553"/>
                  </a:lnTo>
                  <a:lnTo>
                    <a:pt x="3717" y="577"/>
                  </a:lnTo>
                  <a:lnTo>
                    <a:pt x="3768" y="600"/>
                  </a:lnTo>
                  <a:lnTo>
                    <a:pt x="3820" y="624"/>
                  </a:lnTo>
                  <a:lnTo>
                    <a:pt x="3873" y="648"/>
                  </a:lnTo>
                  <a:lnTo>
                    <a:pt x="3924" y="673"/>
                  </a:lnTo>
                  <a:lnTo>
                    <a:pt x="3976" y="698"/>
                  </a:lnTo>
                  <a:lnTo>
                    <a:pt x="4027" y="725"/>
                  </a:lnTo>
                  <a:lnTo>
                    <a:pt x="4079" y="751"/>
                  </a:lnTo>
                  <a:lnTo>
                    <a:pt x="4129" y="778"/>
                  </a:lnTo>
                  <a:lnTo>
                    <a:pt x="4180" y="807"/>
                  </a:lnTo>
                  <a:lnTo>
                    <a:pt x="4231" y="836"/>
                  </a:lnTo>
                  <a:lnTo>
                    <a:pt x="4282" y="865"/>
                  </a:lnTo>
                  <a:lnTo>
                    <a:pt x="4333" y="896"/>
                  </a:lnTo>
                  <a:lnTo>
                    <a:pt x="4383" y="928"/>
                  </a:lnTo>
                  <a:lnTo>
                    <a:pt x="4433" y="960"/>
                  </a:lnTo>
                  <a:lnTo>
                    <a:pt x="4484" y="993"/>
                  </a:lnTo>
                  <a:lnTo>
                    <a:pt x="4534" y="1028"/>
                  </a:lnTo>
                  <a:lnTo>
                    <a:pt x="4583" y="1063"/>
                  </a:lnTo>
                  <a:lnTo>
                    <a:pt x="4633" y="1101"/>
                  </a:lnTo>
                  <a:lnTo>
                    <a:pt x="4683" y="1139"/>
                  </a:lnTo>
                  <a:lnTo>
                    <a:pt x="4732" y="1178"/>
                  </a:lnTo>
                  <a:lnTo>
                    <a:pt x="4781" y="1218"/>
                  </a:lnTo>
                  <a:lnTo>
                    <a:pt x="4829" y="1259"/>
                  </a:lnTo>
                  <a:lnTo>
                    <a:pt x="4879" y="1302"/>
                  </a:lnTo>
                  <a:lnTo>
                    <a:pt x="4926" y="1160"/>
                  </a:lnTo>
                  <a:lnTo>
                    <a:pt x="4360" y="696"/>
                  </a:lnTo>
                  <a:lnTo>
                    <a:pt x="4417" y="642"/>
                  </a:lnTo>
                  <a:lnTo>
                    <a:pt x="4475" y="593"/>
                  </a:lnTo>
                  <a:lnTo>
                    <a:pt x="4532" y="548"/>
                  </a:lnTo>
                  <a:lnTo>
                    <a:pt x="4590" y="507"/>
                  </a:lnTo>
                  <a:lnTo>
                    <a:pt x="4647" y="469"/>
                  </a:lnTo>
                  <a:lnTo>
                    <a:pt x="4706" y="435"/>
                  </a:lnTo>
                  <a:lnTo>
                    <a:pt x="4764" y="405"/>
                  </a:lnTo>
                  <a:lnTo>
                    <a:pt x="4823" y="378"/>
                  </a:lnTo>
                  <a:lnTo>
                    <a:pt x="4882" y="353"/>
                  </a:lnTo>
                  <a:lnTo>
                    <a:pt x="4940" y="331"/>
                  </a:lnTo>
                  <a:lnTo>
                    <a:pt x="5000" y="312"/>
                  </a:lnTo>
                  <a:lnTo>
                    <a:pt x="5059" y="294"/>
                  </a:lnTo>
                  <a:lnTo>
                    <a:pt x="5119" y="281"/>
                  </a:lnTo>
                  <a:lnTo>
                    <a:pt x="5178" y="267"/>
                  </a:lnTo>
                  <a:lnTo>
                    <a:pt x="5239" y="257"/>
                  </a:lnTo>
                  <a:lnTo>
                    <a:pt x="5299" y="246"/>
                  </a:lnTo>
                  <a:lnTo>
                    <a:pt x="5359" y="238"/>
                  </a:lnTo>
                  <a:lnTo>
                    <a:pt x="5419" y="231"/>
                  </a:lnTo>
                  <a:lnTo>
                    <a:pt x="5480" y="226"/>
                  </a:lnTo>
                  <a:lnTo>
                    <a:pt x="5540" y="220"/>
                  </a:lnTo>
                  <a:lnTo>
                    <a:pt x="5600" y="215"/>
                  </a:lnTo>
                  <a:lnTo>
                    <a:pt x="5660" y="211"/>
                  </a:lnTo>
                  <a:lnTo>
                    <a:pt x="5721" y="206"/>
                  </a:lnTo>
                  <a:lnTo>
                    <a:pt x="5782" y="202"/>
                  </a:lnTo>
                  <a:lnTo>
                    <a:pt x="5842" y="197"/>
                  </a:lnTo>
                  <a:lnTo>
                    <a:pt x="5903" y="193"/>
                  </a:lnTo>
                  <a:lnTo>
                    <a:pt x="5964" y="187"/>
                  </a:lnTo>
                  <a:lnTo>
                    <a:pt x="6025" y="180"/>
                  </a:lnTo>
                  <a:lnTo>
                    <a:pt x="6086" y="173"/>
                  </a:lnTo>
                  <a:lnTo>
                    <a:pt x="6147" y="164"/>
                  </a:lnTo>
                  <a:lnTo>
                    <a:pt x="6207" y="154"/>
                  </a:lnTo>
                  <a:lnTo>
                    <a:pt x="6268" y="142"/>
                  </a:lnTo>
                  <a:lnTo>
                    <a:pt x="6457" y="54"/>
                  </a:lnTo>
                  <a:lnTo>
                    <a:pt x="6775" y="0"/>
                  </a:lnTo>
                  <a:lnTo>
                    <a:pt x="6634" y="1072"/>
                  </a:lnTo>
                  <a:lnTo>
                    <a:pt x="6404" y="1390"/>
                  </a:lnTo>
                  <a:lnTo>
                    <a:pt x="6308" y="1412"/>
                  </a:lnTo>
                  <a:lnTo>
                    <a:pt x="6213" y="1430"/>
                  </a:lnTo>
                  <a:lnTo>
                    <a:pt x="6117" y="1446"/>
                  </a:lnTo>
                  <a:lnTo>
                    <a:pt x="6022" y="1460"/>
                  </a:lnTo>
                  <a:lnTo>
                    <a:pt x="5926" y="1472"/>
                  </a:lnTo>
                  <a:lnTo>
                    <a:pt x="5830" y="1481"/>
                  </a:lnTo>
                  <a:lnTo>
                    <a:pt x="5734" y="1489"/>
                  </a:lnTo>
                  <a:lnTo>
                    <a:pt x="5637" y="1494"/>
                  </a:lnTo>
                  <a:lnTo>
                    <a:pt x="5542" y="1499"/>
                  </a:lnTo>
                  <a:lnTo>
                    <a:pt x="5446" y="1501"/>
                  </a:lnTo>
                  <a:lnTo>
                    <a:pt x="5349" y="1504"/>
                  </a:lnTo>
                  <a:lnTo>
                    <a:pt x="5253" y="1504"/>
                  </a:lnTo>
                  <a:lnTo>
                    <a:pt x="5157" y="1504"/>
                  </a:lnTo>
                  <a:lnTo>
                    <a:pt x="5061" y="1502"/>
                  </a:lnTo>
                  <a:lnTo>
                    <a:pt x="4963" y="1500"/>
                  </a:lnTo>
                  <a:lnTo>
                    <a:pt x="4866" y="1498"/>
                  </a:lnTo>
                  <a:lnTo>
                    <a:pt x="4770" y="1496"/>
                  </a:lnTo>
                  <a:lnTo>
                    <a:pt x="4673" y="1493"/>
                  </a:lnTo>
                  <a:lnTo>
                    <a:pt x="4575" y="1491"/>
                  </a:lnTo>
                  <a:lnTo>
                    <a:pt x="4478" y="1489"/>
                  </a:lnTo>
                  <a:lnTo>
                    <a:pt x="4380" y="1486"/>
                  </a:lnTo>
                  <a:lnTo>
                    <a:pt x="4282" y="1484"/>
                  </a:lnTo>
                  <a:lnTo>
                    <a:pt x="4184" y="1484"/>
                  </a:lnTo>
                  <a:lnTo>
                    <a:pt x="4087" y="1484"/>
                  </a:lnTo>
                  <a:lnTo>
                    <a:pt x="3988" y="1484"/>
                  </a:lnTo>
                  <a:lnTo>
                    <a:pt x="3890" y="1486"/>
                  </a:lnTo>
                  <a:lnTo>
                    <a:pt x="3790" y="1490"/>
                  </a:lnTo>
                  <a:lnTo>
                    <a:pt x="3692" y="1494"/>
                  </a:lnTo>
                  <a:lnTo>
                    <a:pt x="3592" y="1501"/>
                  </a:lnTo>
                  <a:lnTo>
                    <a:pt x="3493" y="1509"/>
                  </a:lnTo>
                  <a:lnTo>
                    <a:pt x="3393" y="1519"/>
                  </a:lnTo>
                  <a:lnTo>
                    <a:pt x="3293" y="1531"/>
                  </a:lnTo>
                  <a:lnTo>
                    <a:pt x="3070" y="1531"/>
                  </a:lnTo>
                  <a:lnTo>
                    <a:pt x="2969" y="1531"/>
                  </a:lnTo>
                  <a:close/>
                </a:path>
              </a:pathLst>
            </a:custGeom>
            <a:solidFill>
              <a:srgbClr val="00F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87" name="Google Shape;3287;p67"/>
            <p:cNvSpPr/>
            <p:nvPr/>
          </p:nvSpPr>
          <p:spPr>
            <a:xfrm>
              <a:off x="4497" y="2172"/>
              <a:ext cx="1019" cy="855"/>
            </a:xfrm>
            <a:custGeom>
              <a:avLst/>
              <a:gdLst/>
              <a:ahLst/>
              <a:cxnLst/>
              <a:rect l="l" t="t" r="r" b="b"/>
              <a:pathLst>
                <a:path w="7135" h="5987" extrusionOk="0">
                  <a:moveTo>
                    <a:pt x="83" y="5987"/>
                  </a:moveTo>
                  <a:lnTo>
                    <a:pt x="79" y="5901"/>
                  </a:lnTo>
                  <a:lnTo>
                    <a:pt x="75" y="5812"/>
                  </a:lnTo>
                  <a:lnTo>
                    <a:pt x="71" y="5723"/>
                  </a:lnTo>
                  <a:lnTo>
                    <a:pt x="66" y="5635"/>
                  </a:lnTo>
                  <a:lnTo>
                    <a:pt x="61" y="5546"/>
                  </a:lnTo>
                  <a:lnTo>
                    <a:pt x="56" y="5456"/>
                  </a:lnTo>
                  <a:lnTo>
                    <a:pt x="50" y="5366"/>
                  </a:lnTo>
                  <a:lnTo>
                    <a:pt x="46" y="5275"/>
                  </a:lnTo>
                  <a:lnTo>
                    <a:pt x="41" y="5184"/>
                  </a:lnTo>
                  <a:lnTo>
                    <a:pt x="35" y="5094"/>
                  </a:lnTo>
                  <a:lnTo>
                    <a:pt x="31" y="5002"/>
                  </a:lnTo>
                  <a:lnTo>
                    <a:pt x="26" y="4911"/>
                  </a:lnTo>
                  <a:lnTo>
                    <a:pt x="22" y="4819"/>
                  </a:lnTo>
                  <a:lnTo>
                    <a:pt x="17" y="4727"/>
                  </a:lnTo>
                  <a:lnTo>
                    <a:pt x="14" y="4635"/>
                  </a:lnTo>
                  <a:lnTo>
                    <a:pt x="10" y="4543"/>
                  </a:lnTo>
                  <a:lnTo>
                    <a:pt x="7" y="4450"/>
                  </a:lnTo>
                  <a:lnTo>
                    <a:pt x="5" y="4357"/>
                  </a:lnTo>
                  <a:lnTo>
                    <a:pt x="2" y="4265"/>
                  </a:lnTo>
                  <a:lnTo>
                    <a:pt x="1" y="4173"/>
                  </a:lnTo>
                  <a:lnTo>
                    <a:pt x="0" y="4080"/>
                  </a:lnTo>
                  <a:lnTo>
                    <a:pt x="0" y="3988"/>
                  </a:lnTo>
                  <a:lnTo>
                    <a:pt x="0" y="3895"/>
                  </a:lnTo>
                  <a:lnTo>
                    <a:pt x="1" y="3802"/>
                  </a:lnTo>
                  <a:lnTo>
                    <a:pt x="3" y="3710"/>
                  </a:lnTo>
                  <a:lnTo>
                    <a:pt x="6" y="3617"/>
                  </a:lnTo>
                  <a:lnTo>
                    <a:pt x="9" y="3526"/>
                  </a:lnTo>
                  <a:lnTo>
                    <a:pt x="14" y="3433"/>
                  </a:lnTo>
                  <a:lnTo>
                    <a:pt x="19" y="3341"/>
                  </a:lnTo>
                  <a:lnTo>
                    <a:pt x="26" y="3250"/>
                  </a:lnTo>
                  <a:lnTo>
                    <a:pt x="33" y="3158"/>
                  </a:lnTo>
                  <a:lnTo>
                    <a:pt x="42" y="3067"/>
                  </a:lnTo>
                  <a:lnTo>
                    <a:pt x="130" y="464"/>
                  </a:lnTo>
                  <a:lnTo>
                    <a:pt x="785" y="0"/>
                  </a:lnTo>
                  <a:lnTo>
                    <a:pt x="3707" y="0"/>
                  </a:lnTo>
                  <a:lnTo>
                    <a:pt x="3606" y="329"/>
                  </a:lnTo>
                  <a:lnTo>
                    <a:pt x="3606" y="694"/>
                  </a:lnTo>
                  <a:lnTo>
                    <a:pt x="3653" y="836"/>
                  </a:lnTo>
                  <a:lnTo>
                    <a:pt x="4025" y="1112"/>
                  </a:lnTo>
                  <a:lnTo>
                    <a:pt x="4355" y="1112"/>
                  </a:lnTo>
                  <a:lnTo>
                    <a:pt x="4322" y="1163"/>
                  </a:lnTo>
                  <a:lnTo>
                    <a:pt x="4291" y="1214"/>
                  </a:lnTo>
                  <a:lnTo>
                    <a:pt x="4263" y="1264"/>
                  </a:lnTo>
                  <a:lnTo>
                    <a:pt x="4239" y="1312"/>
                  </a:lnTo>
                  <a:lnTo>
                    <a:pt x="4218" y="1360"/>
                  </a:lnTo>
                  <a:lnTo>
                    <a:pt x="4199" y="1407"/>
                  </a:lnTo>
                  <a:lnTo>
                    <a:pt x="4183" y="1453"/>
                  </a:lnTo>
                  <a:lnTo>
                    <a:pt x="4170" y="1497"/>
                  </a:lnTo>
                  <a:lnTo>
                    <a:pt x="4157" y="1540"/>
                  </a:lnTo>
                  <a:lnTo>
                    <a:pt x="4148" y="1582"/>
                  </a:lnTo>
                  <a:lnTo>
                    <a:pt x="4140" y="1623"/>
                  </a:lnTo>
                  <a:lnTo>
                    <a:pt x="4134" y="1663"/>
                  </a:lnTo>
                  <a:lnTo>
                    <a:pt x="4130" y="1701"/>
                  </a:lnTo>
                  <a:lnTo>
                    <a:pt x="4127" y="1737"/>
                  </a:lnTo>
                  <a:lnTo>
                    <a:pt x="4125" y="1773"/>
                  </a:lnTo>
                  <a:lnTo>
                    <a:pt x="4125" y="1807"/>
                  </a:lnTo>
                  <a:lnTo>
                    <a:pt x="4139" y="1840"/>
                  </a:lnTo>
                  <a:lnTo>
                    <a:pt x="4149" y="1864"/>
                  </a:lnTo>
                  <a:lnTo>
                    <a:pt x="4156" y="1883"/>
                  </a:lnTo>
                  <a:lnTo>
                    <a:pt x="4162" y="1894"/>
                  </a:lnTo>
                  <a:lnTo>
                    <a:pt x="4164" y="1901"/>
                  </a:lnTo>
                  <a:lnTo>
                    <a:pt x="4165" y="1906"/>
                  </a:lnTo>
                  <a:lnTo>
                    <a:pt x="4166" y="1907"/>
                  </a:lnTo>
                  <a:lnTo>
                    <a:pt x="4182" y="1937"/>
                  </a:lnTo>
                  <a:lnTo>
                    <a:pt x="4194" y="1958"/>
                  </a:lnTo>
                  <a:lnTo>
                    <a:pt x="4202" y="1974"/>
                  </a:lnTo>
                  <a:lnTo>
                    <a:pt x="4207" y="1985"/>
                  </a:lnTo>
                  <a:lnTo>
                    <a:pt x="4211" y="1991"/>
                  </a:lnTo>
                  <a:lnTo>
                    <a:pt x="4212" y="1995"/>
                  </a:lnTo>
                  <a:lnTo>
                    <a:pt x="4213" y="1996"/>
                  </a:lnTo>
                  <a:lnTo>
                    <a:pt x="4255" y="2022"/>
                  </a:lnTo>
                  <a:lnTo>
                    <a:pt x="4295" y="2046"/>
                  </a:lnTo>
                  <a:lnTo>
                    <a:pt x="4333" y="2069"/>
                  </a:lnTo>
                  <a:lnTo>
                    <a:pt x="4371" y="2091"/>
                  </a:lnTo>
                  <a:lnTo>
                    <a:pt x="4407" y="2110"/>
                  </a:lnTo>
                  <a:lnTo>
                    <a:pt x="4442" y="2128"/>
                  </a:lnTo>
                  <a:lnTo>
                    <a:pt x="4477" y="2142"/>
                  </a:lnTo>
                  <a:lnTo>
                    <a:pt x="4512" y="2154"/>
                  </a:lnTo>
                  <a:lnTo>
                    <a:pt x="4547" y="2164"/>
                  </a:lnTo>
                  <a:lnTo>
                    <a:pt x="4583" y="2171"/>
                  </a:lnTo>
                  <a:lnTo>
                    <a:pt x="4618" y="2174"/>
                  </a:lnTo>
                  <a:lnTo>
                    <a:pt x="4655" y="2174"/>
                  </a:lnTo>
                  <a:lnTo>
                    <a:pt x="4694" y="2171"/>
                  </a:lnTo>
                  <a:lnTo>
                    <a:pt x="4734" y="2163"/>
                  </a:lnTo>
                  <a:lnTo>
                    <a:pt x="4775" y="2152"/>
                  </a:lnTo>
                  <a:lnTo>
                    <a:pt x="4820" y="2137"/>
                  </a:lnTo>
                  <a:lnTo>
                    <a:pt x="4956" y="2513"/>
                  </a:lnTo>
                  <a:lnTo>
                    <a:pt x="4970" y="2527"/>
                  </a:lnTo>
                  <a:lnTo>
                    <a:pt x="4980" y="2537"/>
                  </a:lnTo>
                  <a:lnTo>
                    <a:pt x="4987" y="2544"/>
                  </a:lnTo>
                  <a:lnTo>
                    <a:pt x="4993" y="2549"/>
                  </a:lnTo>
                  <a:lnTo>
                    <a:pt x="4995" y="2552"/>
                  </a:lnTo>
                  <a:lnTo>
                    <a:pt x="4996" y="2553"/>
                  </a:lnTo>
                  <a:lnTo>
                    <a:pt x="4997" y="2554"/>
                  </a:lnTo>
                  <a:lnTo>
                    <a:pt x="5462" y="3020"/>
                  </a:lnTo>
                  <a:lnTo>
                    <a:pt x="5980" y="3067"/>
                  </a:lnTo>
                  <a:lnTo>
                    <a:pt x="6068" y="3344"/>
                  </a:lnTo>
                  <a:lnTo>
                    <a:pt x="6487" y="3714"/>
                  </a:lnTo>
                  <a:lnTo>
                    <a:pt x="7135" y="3714"/>
                  </a:lnTo>
                  <a:lnTo>
                    <a:pt x="7094" y="4080"/>
                  </a:lnTo>
                  <a:lnTo>
                    <a:pt x="7097" y="4107"/>
                  </a:lnTo>
                  <a:lnTo>
                    <a:pt x="7100" y="4133"/>
                  </a:lnTo>
                  <a:lnTo>
                    <a:pt x="7100" y="4159"/>
                  </a:lnTo>
                  <a:lnTo>
                    <a:pt x="7100" y="4186"/>
                  </a:lnTo>
                  <a:lnTo>
                    <a:pt x="7099" y="4212"/>
                  </a:lnTo>
                  <a:lnTo>
                    <a:pt x="7096" y="4238"/>
                  </a:lnTo>
                  <a:lnTo>
                    <a:pt x="7094" y="4265"/>
                  </a:lnTo>
                  <a:lnTo>
                    <a:pt x="7091" y="4291"/>
                  </a:lnTo>
                  <a:lnTo>
                    <a:pt x="7086" y="4317"/>
                  </a:lnTo>
                  <a:lnTo>
                    <a:pt x="7081" y="4344"/>
                  </a:lnTo>
                  <a:lnTo>
                    <a:pt x="7076" y="4370"/>
                  </a:lnTo>
                  <a:lnTo>
                    <a:pt x="7070" y="4396"/>
                  </a:lnTo>
                  <a:lnTo>
                    <a:pt x="7063" y="4422"/>
                  </a:lnTo>
                  <a:lnTo>
                    <a:pt x="7057" y="4448"/>
                  </a:lnTo>
                  <a:lnTo>
                    <a:pt x="7050" y="4474"/>
                  </a:lnTo>
                  <a:lnTo>
                    <a:pt x="7045" y="4500"/>
                  </a:lnTo>
                  <a:lnTo>
                    <a:pt x="7038" y="4527"/>
                  </a:lnTo>
                  <a:lnTo>
                    <a:pt x="7031" y="4552"/>
                  </a:lnTo>
                  <a:lnTo>
                    <a:pt x="7025" y="4578"/>
                  </a:lnTo>
                  <a:lnTo>
                    <a:pt x="7018" y="4604"/>
                  </a:lnTo>
                  <a:lnTo>
                    <a:pt x="7013" y="4631"/>
                  </a:lnTo>
                  <a:lnTo>
                    <a:pt x="7007" y="4656"/>
                  </a:lnTo>
                  <a:lnTo>
                    <a:pt x="7002" y="4682"/>
                  </a:lnTo>
                  <a:lnTo>
                    <a:pt x="6998" y="4708"/>
                  </a:lnTo>
                  <a:lnTo>
                    <a:pt x="6994" y="4734"/>
                  </a:lnTo>
                  <a:lnTo>
                    <a:pt x="6992" y="4760"/>
                  </a:lnTo>
                  <a:lnTo>
                    <a:pt x="6990" y="4786"/>
                  </a:lnTo>
                  <a:lnTo>
                    <a:pt x="6989" y="4811"/>
                  </a:lnTo>
                  <a:lnTo>
                    <a:pt x="6989" y="4838"/>
                  </a:lnTo>
                  <a:lnTo>
                    <a:pt x="6989" y="4864"/>
                  </a:lnTo>
                  <a:lnTo>
                    <a:pt x="6991" y="4889"/>
                  </a:lnTo>
                  <a:lnTo>
                    <a:pt x="6994" y="4916"/>
                  </a:lnTo>
                  <a:lnTo>
                    <a:pt x="6917" y="4925"/>
                  </a:lnTo>
                  <a:lnTo>
                    <a:pt x="6839" y="4934"/>
                  </a:lnTo>
                  <a:lnTo>
                    <a:pt x="6762" y="4944"/>
                  </a:lnTo>
                  <a:lnTo>
                    <a:pt x="6684" y="4953"/>
                  </a:lnTo>
                  <a:lnTo>
                    <a:pt x="6608" y="4964"/>
                  </a:lnTo>
                  <a:lnTo>
                    <a:pt x="6531" y="4974"/>
                  </a:lnTo>
                  <a:lnTo>
                    <a:pt x="6454" y="4984"/>
                  </a:lnTo>
                  <a:lnTo>
                    <a:pt x="6379" y="4994"/>
                  </a:lnTo>
                  <a:lnTo>
                    <a:pt x="6302" y="5006"/>
                  </a:lnTo>
                  <a:lnTo>
                    <a:pt x="6226" y="5019"/>
                  </a:lnTo>
                  <a:lnTo>
                    <a:pt x="6150" y="5031"/>
                  </a:lnTo>
                  <a:lnTo>
                    <a:pt x="6074" y="5044"/>
                  </a:lnTo>
                  <a:lnTo>
                    <a:pt x="5999" y="5059"/>
                  </a:lnTo>
                  <a:lnTo>
                    <a:pt x="5923" y="5073"/>
                  </a:lnTo>
                  <a:lnTo>
                    <a:pt x="5849" y="5089"/>
                  </a:lnTo>
                  <a:lnTo>
                    <a:pt x="5773" y="5105"/>
                  </a:lnTo>
                  <a:lnTo>
                    <a:pt x="5698" y="5124"/>
                  </a:lnTo>
                  <a:lnTo>
                    <a:pt x="5623" y="5143"/>
                  </a:lnTo>
                  <a:lnTo>
                    <a:pt x="5548" y="5163"/>
                  </a:lnTo>
                  <a:lnTo>
                    <a:pt x="5473" y="5184"/>
                  </a:lnTo>
                  <a:lnTo>
                    <a:pt x="5399" y="5207"/>
                  </a:lnTo>
                  <a:lnTo>
                    <a:pt x="5323" y="5232"/>
                  </a:lnTo>
                  <a:lnTo>
                    <a:pt x="5249" y="5258"/>
                  </a:lnTo>
                  <a:lnTo>
                    <a:pt x="5175" y="5285"/>
                  </a:lnTo>
                  <a:lnTo>
                    <a:pt x="5100" y="5315"/>
                  </a:lnTo>
                  <a:lnTo>
                    <a:pt x="5026" y="5346"/>
                  </a:lnTo>
                  <a:lnTo>
                    <a:pt x="4951" y="5378"/>
                  </a:lnTo>
                  <a:lnTo>
                    <a:pt x="4876" y="5412"/>
                  </a:lnTo>
                  <a:lnTo>
                    <a:pt x="4801" y="5449"/>
                  </a:lnTo>
                  <a:lnTo>
                    <a:pt x="4727" y="5486"/>
                  </a:lnTo>
                  <a:lnTo>
                    <a:pt x="4653" y="5528"/>
                  </a:lnTo>
                  <a:lnTo>
                    <a:pt x="4578" y="5570"/>
                  </a:lnTo>
                  <a:lnTo>
                    <a:pt x="4550" y="5584"/>
                  </a:lnTo>
                  <a:lnTo>
                    <a:pt x="4527" y="5594"/>
                  </a:lnTo>
                  <a:lnTo>
                    <a:pt x="4512" y="5601"/>
                  </a:lnTo>
                  <a:lnTo>
                    <a:pt x="4502" y="5605"/>
                  </a:lnTo>
                  <a:lnTo>
                    <a:pt x="4495" y="5609"/>
                  </a:lnTo>
                  <a:lnTo>
                    <a:pt x="4491" y="5610"/>
                  </a:lnTo>
                  <a:lnTo>
                    <a:pt x="4490" y="5611"/>
                  </a:lnTo>
                  <a:lnTo>
                    <a:pt x="3329" y="5334"/>
                  </a:lnTo>
                  <a:lnTo>
                    <a:pt x="3329" y="5151"/>
                  </a:lnTo>
                  <a:lnTo>
                    <a:pt x="3241" y="4322"/>
                  </a:lnTo>
                  <a:lnTo>
                    <a:pt x="3883" y="4133"/>
                  </a:lnTo>
                  <a:lnTo>
                    <a:pt x="3883" y="3991"/>
                  </a:lnTo>
                  <a:lnTo>
                    <a:pt x="3241" y="3437"/>
                  </a:lnTo>
                  <a:lnTo>
                    <a:pt x="3241" y="3420"/>
                  </a:lnTo>
                  <a:lnTo>
                    <a:pt x="3241" y="3407"/>
                  </a:lnTo>
                  <a:lnTo>
                    <a:pt x="3241" y="3397"/>
                  </a:lnTo>
                  <a:lnTo>
                    <a:pt x="3241" y="3392"/>
                  </a:lnTo>
                  <a:lnTo>
                    <a:pt x="3241" y="3387"/>
                  </a:lnTo>
                  <a:lnTo>
                    <a:pt x="3241" y="3386"/>
                  </a:lnTo>
                  <a:lnTo>
                    <a:pt x="3241" y="3385"/>
                  </a:lnTo>
                  <a:lnTo>
                    <a:pt x="3270" y="3356"/>
                  </a:lnTo>
                  <a:lnTo>
                    <a:pt x="3293" y="3333"/>
                  </a:lnTo>
                  <a:lnTo>
                    <a:pt x="3308" y="3319"/>
                  </a:lnTo>
                  <a:lnTo>
                    <a:pt x="3318" y="3308"/>
                  </a:lnTo>
                  <a:lnTo>
                    <a:pt x="3325" y="3301"/>
                  </a:lnTo>
                  <a:lnTo>
                    <a:pt x="3328" y="3298"/>
                  </a:lnTo>
                  <a:lnTo>
                    <a:pt x="3329" y="3297"/>
                  </a:lnTo>
                  <a:lnTo>
                    <a:pt x="3363" y="3281"/>
                  </a:lnTo>
                  <a:lnTo>
                    <a:pt x="3388" y="3269"/>
                  </a:lnTo>
                  <a:lnTo>
                    <a:pt x="3406" y="3261"/>
                  </a:lnTo>
                  <a:lnTo>
                    <a:pt x="3418" y="3256"/>
                  </a:lnTo>
                  <a:lnTo>
                    <a:pt x="3424" y="3252"/>
                  </a:lnTo>
                  <a:lnTo>
                    <a:pt x="3429" y="3251"/>
                  </a:lnTo>
                  <a:lnTo>
                    <a:pt x="3430" y="3250"/>
                  </a:lnTo>
                  <a:lnTo>
                    <a:pt x="3329" y="3067"/>
                  </a:lnTo>
                  <a:lnTo>
                    <a:pt x="2776" y="3020"/>
                  </a:lnTo>
                  <a:lnTo>
                    <a:pt x="2734" y="2790"/>
                  </a:lnTo>
                  <a:lnTo>
                    <a:pt x="2493" y="2554"/>
                  </a:lnTo>
                  <a:lnTo>
                    <a:pt x="2493" y="2541"/>
                  </a:lnTo>
                  <a:lnTo>
                    <a:pt x="2493" y="2530"/>
                  </a:lnTo>
                  <a:lnTo>
                    <a:pt x="2493" y="2523"/>
                  </a:lnTo>
                  <a:lnTo>
                    <a:pt x="2493" y="2518"/>
                  </a:lnTo>
                  <a:lnTo>
                    <a:pt x="2493" y="2515"/>
                  </a:lnTo>
                  <a:lnTo>
                    <a:pt x="2493" y="2514"/>
                  </a:lnTo>
                  <a:lnTo>
                    <a:pt x="2493" y="2513"/>
                  </a:lnTo>
                  <a:lnTo>
                    <a:pt x="1940" y="2084"/>
                  </a:lnTo>
                  <a:lnTo>
                    <a:pt x="1892" y="2068"/>
                  </a:lnTo>
                  <a:lnTo>
                    <a:pt x="1845" y="2053"/>
                  </a:lnTo>
                  <a:lnTo>
                    <a:pt x="1797" y="2038"/>
                  </a:lnTo>
                  <a:lnTo>
                    <a:pt x="1750" y="2026"/>
                  </a:lnTo>
                  <a:lnTo>
                    <a:pt x="1702" y="2013"/>
                  </a:lnTo>
                  <a:lnTo>
                    <a:pt x="1655" y="2002"/>
                  </a:lnTo>
                  <a:lnTo>
                    <a:pt x="1607" y="1991"/>
                  </a:lnTo>
                  <a:lnTo>
                    <a:pt x="1560" y="1981"/>
                  </a:lnTo>
                  <a:lnTo>
                    <a:pt x="1512" y="1973"/>
                  </a:lnTo>
                  <a:lnTo>
                    <a:pt x="1464" y="1964"/>
                  </a:lnTo>
                  <a:lnTo>
                    <a:pt x="1417" y="1957"/>
                  </a:lnTo>
                  <a:lnTo>
                    <a:pt x="1369" y="1950"/>
                  </a:lnTo>
                  <a:lnTo>
                    <a:pt x="1321" y="1943"/>
                  </a:lnTo>
                  <a:lnTo>
                    <a:pt x="1274" y="1939"/>
                  </a:lnTo>
                  <a:lnTo>
                    <a:pt x="1226" y="1933"/>
                  </a:lnTo>
                  <a:lnTo>
                    <a:pt x="1178" y="1929"/>
                  </a:lnTo>
                  <a:lnTo>
                    <a:pt x="1130" y="1925"/>
                  </a:lnTo>
                  <a:lnTo>
                    <a:pt x="1083" y="1922"/>
                  </a:lnTo>
                  <a:lnTo>
                    <a:pt x="1035" y="1918"/>
                  </a:lnTo>
                  <a:lnTo>
                    <a:pt x="987" y="1916"/>
                  </a:lnTo>
                  <a:lnTo>
                    <a:pt x="938" y="1914"/>
                  </a:lnTo>
                  <a:lnTo>
                    <a:pt x="890" y="1913"/>
                  </a:lnTo>
                  <a:lnTo>
                    <a:pt x="842" y="1910"/>
                  </a:lnTo>
                  <a:lnTo>
                    <a:pt x="794" y="1909"/>
                  </a:lnTo>
                  <a:lnTo>
                    <a:pt x="746" y="1909"/>
                  </a:lnTo>
                  <a:lnTo>
                    <a:pt x="698" y="1908"/>
                  </a:lnTo>
                  <a:lnTo>
                    <a:pt x="650" y="1908"/>
                  </a:lnTo>
                  <a:lnTo>
                    <a:pt x="601" y="1907"/>
                  </a:lnTo>
                  <a:lnTo>
                    <a:pt x="553" y="1907"/>
                  </a:lnTo>
                  <a:lnTo>
                    <a:pt x="505" y="1907"/>
                  </a:lnTo>
                  <a:lnTo>
                    <a:pt x="455" y="1907"/>
                  </a:lnTo>
                  <a:lnTo>
                    <a:pt x="407" y="1907"/>
                  </a:lnTo>
                  <a:lnTo>
                    <a:pt x="455" y="2137"/>
                  </a:lnTo>
                  <a:lnTo>
                    <a:pt x="826" y="2513"/>
                  </a:lnTo>
                  <a:lnTo>
                    <a:pt x="926" y="2790"/>
                  </a:lnTo>
                  <a:lnTo>
                    <a:pt x="1014" y="3067"/>
                  </a:lnTo>
                  <a:lnTo>
                    <a:pt x="643" y="3804"/>
                  </a:lnTo>
                  <a:lnTo>
                    <a:pt x="738" y="4038"/>
                  </a:lnTo>
                  <a:lnTo>
                    <a:pt x="754" y="4022"/>
                  </a:lnTo>
                  <a:lnTo>
                    <a:pt x="766" y="4011"/>
                  </a:lnTo>
                  <a:lnTo>
                    <a:pt x="774" y="4003"/>
                  </a:lnTo>
                  <a:lnTo>
                    <a:pt x="779" y="3997"/>
                  </a:lnTo>
                  <a:lnTo>
                    <a:pt x="783" y="3993"/>
                  </a:lnTo>
                  <a:lnTo>
                    <a:pt x="784" y="3992"/>
                  </a:lnTo>
                  <a:lnTo>
                    <a:pt x="785" y="3991"/>
                  </a:lnTo>
                  <a:lnTo>
                    <a:pt x="738" y="4498"/>
                  </a:lnTo>
                  <a:lnTo>
                    <a:pt x="785" y="4827"/>
                  </a:lnTo>
                  <a:lnTo>
                    <a:pt x="801" y="4845"/>
                  </a:lnTo>
                  <a:lnTo>
                    <a:pt x="817" y="4861"/>
                  </a:lnTo>
                  <a:lnTo>
                    <a:pt x="831" y="4877"/>
                  </a:lnTo>
                  <a:lnTo>
                    <a:pt x="846" y="4893"/>
                  </a:lnTo>
                  <a:lnTo>
                    <a:pt x="859" y="4908"/>
                  </a:lnTo>
                  <a:lnTo>
                    <a:pt x="873" y="4920"/>
                  </a:lnTo>
                  <a:lnTo>
                    <a:pt x="886" y="4933"/>
                  </a:lnTo>
                  <a:lnTo>
                    <a:pt x="900" y="4942"/>
                  </a:lnTo>
                  <a:lnTo>
                    <a:pt x="913" y="4950"/>
                  </a:lnTo>
                  <a:lnTo>
                    <a:pt x="926" y="4956"/>
                  </a:lnTo>
                  <a:lnTo>
                    <a:pt x="940" y="4958"/>
                  </a:lnTo>
                  <a:lnTo>
                    <a:pt x="953" y="4957"/>
                  </a:lnTo>
                  <a:lnTo>
                    <a:pt x="968" y="4952"/>
                  </a:lnTo>
                  <a:lnTo>
                    <a:pt x="982" y="4944"/>
                  </a:lnTo>
                  <a:lnTo>
                    <a:pt x="998" y="4932"/>
                  </a:lnTo>
                  <a:lnTo>
                    <a:pt x="1014" y="4916"/>
                  </a:lnTo>
                  <a:lnTo>
                    <a:pt x="1103" y="5151"/>
                  </a:lnTo>
                  <a:lnTo>
                    <a:pt x="1203" y="5381"/>
                  </a:lnTo>
                  <a:lnTo>
                    <a:pt x="684" y="5611"/>
                  </a:lnTo>
                  <a:lnTo>
                    <a:pt x="178" y="5987"/>
                  </a:lnTo>
                  <a:lnTo>
                    <a:pt x="83" y="5987"/>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88" name="Google Shape;3288;p67"/>
            <p:cNvSpPr/>
            <p:nvPr/>
          </p:nvSpPr>
          <p:spPr>
            <a:xfrm>
              <a:off x="4853" y="2815"/>
              <a:ext cx="80" cy="186"/>
            </a:xfrm>
            <a:custGeom>
              <a:avLst/>
              <a:gdLst/>
              <a:ahLst/>
              <a:cxnLst/>
              <a:rect l="l" t="t" r="r" b="b"/>
              <a:pathLst>
                <a:path w="559" h="1301" extrusionOk="0">
                  <a:moveTo>
                    <a:pt x="283" y="1254"/>
                  </a:moveTo>
                  <a:lnTo>
                    <a:pt x="270" y="1236"/>
                  </a:lnTo>
                  <a:lnTo>
                    <a:pt x="258" y="1215"/>
                  </a:lnTo>
                  <a:lnTo>
                    <a:pt x="249" y="1193"/>
                  </a:lnTo>
                  <a:lnTo>
                    <a:pt x="240" y="1169"/>
                  </a:lnTo>
                  <a:lnTo>
                    <a:pt x="232" y="1143"/>
                  </a:lnTo>
                  <a:lnTo>
                    <a:pt x="225" y="1115"/>
                  </a:lnTo>
                  <a:lnTo>
                    <a:pt x="218" y="1087"/>
                  </a:lnTo>
                  <a:lnTo>
                    <a:pt x="213" y="1056"/>
                  </a:lnTo>
                  <a:lnTo>
                    <a:pt x="208" y="1024"/>
                  </a:lnTo>
                  <a:lnTo>
                    <a:pt x="204" y="991"/>
                  </a:lnTo>
                  <a:lnTo>
                    <a:pt x="199" y="956"/>
                  </a:lnTo>
                  <a:lnTo>
                    <a:pt x="194" y="921"/>
                  </a:lnTo>
                  <a:lnTo>
                    <a:pt x="191" y="884"/>
                  </a:lnTo>
                  <a:lnTo>
                    <a:pt x="188" y="848"/>
                  </a:lnTo>
                  <a:lnTo>
                    <a:pt x="183" y="810"/>
                  </a:lnTo>
                  <a:lnTo>
                    <a:pt x="179" y="771"/>
                  </a:lnTo>
                  <a:lnTo>
                    <a:pt x="175" y="731"/>
                  </a:lnTo>
                  <a:lnTo>
                    <a:pt x="169" y="691"/>
                  </a:lnTo>
                  <a:lnTo>
                    <a:pt x="165" y="651"/>
                  </a:lnTo>
                  <a:lnTo>
                    <a:pt x="158" y="611"/>
                  </a:lnTo>
                  <a:lnTo>
                    <a:pt x="152" y="570"/>
                  </a:lnTo>
                  <a:lnTo>
                    <a:pt x="144" y="530"/>
                  </a:lnTo>
                  <a:lnTo>
                    <a:pt x="136" y="488"/>
                  </a:lnTo>
                  <a:lnTo>
                    <a:pt x="126" y="448"/>
                  </a:lnTo>
                  <a:lnTo>
                    <a:pt x="115" y="408"/>
                  </a:lnTo>
                  <a:lnTo>
                    <a:pt x="104" y="368"/>
                  </a:lnTo>
                  <a:lnTo>
                    <a:pt x="90" y="328"/>
                  </a:lnTo>
                  <a:lnTo>
                    <a:pt x="75" y="289"/>
                  </a:lnTo>
                  <a:lnTo>
                    <a:pt x="59" y="251"/>
                  </a:lnTo>
                  <a:lnTo>
                    <a:pt x="41" y="214"/>
                  </a:lnTo>
                  <a:lnTo>
                    <a:pt x="22" y="176"/>
                  </a:lnTo>
                  <a:lnTo>
                    <a:pt x="0" y="141"/>
                  </a:lnTo>
                  <a:lnTo>
                    <a:pt x="241" y="0"/>
                  </a:lnTo>
                  <a:lnTo>
                    <a:pt x="518" y="100"/>
                  </a:lnTo>
                  <a:lnTo>
                    <a:pt x="518" y="113"/>
                  </a:lnTo>
                  <a:lnTo>
                    <a:pt x="518" y="124"/>
                  </a:lnTo>
                  <a:lnTo>
                    <a:pt x="518" y="130"/>
                  </a:lnTo>
                  <a:lnTo>
                    <a:pt x="518" y="135"/>
                  </a:lnTo>
                  <a:lnTo>
                    <a:pt x="518" y="138"/>
                  </a:lnTo>
                  <a:lnTo>
                    <a:pt x="518" y="140"/>
                  </a:lnTo>
                  <a:lnTo>
                    <a:pt x="518" y="141"/>
                  </a:lnTo>
                  <a:lnTo>
                    <a:pt x="559" y="1301"/>
                  </a:lnTo>
                  <a:lnTo>
                    <a:pt x="378" y="1301"/>
                  </a:lnTo>
                  <a:lnTo>
                    <a:pt x="283" y="1254"/>
                  </a:lnTo>
                  <a:close/>
                </a:path>
              </a:pathLst>
            </a:custGeom>
            <a:solidFill>
              <a:srgbClr val="FFCC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89" name="Google Shape;3289;p67"/>
            <p:cNvSpPr/>
            <p:nvPr/>
          </p:nvSpPr>
          <p:spPr>
            <a:xfrm>
              <a:off x="4774" y="2868"/>
              <a:ext cx="59" cy="54"/>
            </a:xfrm>
            <a:custGeom>
              <a:avLst/>
              <a:gdLst/>
              <a:ahLst/>
              <a:cxnLst/>
              <a:rect l="l" t="t" r="r" b="b"/>
              <a:pathLst>
                <a:path w="418" h="372" extrusionOk="0">
                  <a:moveTo>
                    <a:pt x="235" y="318"/>
                  </a:moveTo>
                  <a:lnTo>
                    <a:pt x="0" y="318"/>
                  </a:lnTo>
                  <a:lnTo>
                    <a:pt x="100" y="0"/>
                  </a:lnTo>
                  <a:lnTo>
                    <a:pt x="111" y="0"/>
                  </a:lnTo>
                  <a:lnTo>
                    <a:pt x="120" y="0"/>
                  </a:lnTo>
                  <a:lnTo>
                    <a:pt x="126" y="0"/>
                  </a:lnTo>
                  <a:lnTo>
                    <a:pt x="130" y="0"/>
                  </a:lnTo>
                  <a:lnTo>
                    <a:pt x="133" y="0"/>
                  </a:lnTo>
                  <a:lnTo>
                    <a:pt x="135" y="0"/>
                  </a:lnTo>
                  <a:lnTo>
                    <a:pt x="418" y="42"/>
                  </a:lnTo>
                  <a:lnTo>
                    <a:pt x="418" y="58"/>
                  </a:lnTo>
                  <a:lnTo>
                    <a:pt x="418" y="69"/>
                  </a:lnTo>
                  <a:lnTo>
                    <a:pt x="418" y="78"/>
                  </a:lnTo>
                  <a:lnTo>
                    <a:pt x="418" y="84"/>
                  </a:lnTo>
                  <a:lnTo>
                    <a:pt x="418" y="87"/>
                  </a:lnTo>
                  <a:lnTo>
                    <a:pt x="418" y="88"/>
                  </a:lnTo>
                  <a:lnTo>
                    <a:pt x="418" y="90"/>
                  </a:lnTo>
                  <a:lnTo>
                    <a:pt x="324" y="372"/>
                  </a:lnTo>
                  <a:lnTo>
                    <a:pt x="235" y="318"/>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90" name="Google Shape;3290;p67"/>
            <p:cNvSpPr/>
            <p:nvPr/>
          </p:nvSpPr>
          <p:spPr>
            <a:xfrm>
              <a:off x="5059" y="2656"/>
              <a:ext cx="252" cy="252"/>
            </a:xfrm>
            <a:custGeom>
              <a:avLst/>
              <a:gdLst/>
              <a:ahLst/>
              <a:cxnLst/>
              <a:rect l="l" t="t" r="r" b="b"/>
              <a:pathLst>
                <a:path w="1768" h="1766" extrusionOk="0">
                  <a:moveTo>
                    <a:pt x="0" y="1719"/>
                  </a:moveTo>
                  <a:lnTo>
                    <a:pt x="0" y="1719"/>
                  </a:lnTo>
                  <a:lnTo>
                    <a:pt x="48" y="1688"/>
                  </a:lnTo>
                  <a:lnTo>
                    <a:pt x="97" y="1656"/>
                  </a:lnTo>
                  <a:lnTo>
                    <a:pt x="148" y="1624"/>
                  </a:lnTo>
                  <a:lnTo>
                    <a:pt x="198" y="1591"/>
                  </a:lnTo>
                  <a:lnTo>
                    <a:pt x="250" y="1558"/>
                  </a:lnTo>
                  <a:lnTo>
                    <a:pt x="301" y="1525"/>
                  </a:lnTo>
                  <a:lnTo>
                    <a:pt x="354" y="1491"/>
                  </a:lnTo>
                  <a:lnTo>
                    <a:pt x="406" y="1455"/>
                  </a:lnTo>
                  <a:lnTo>
                    <a:pt x="460" y="1420"/>
                  </a:lnTo>
                  <a:lnTo>
                    <a:pt x="513" y="1383"/>
                  </a:lnTo>
                  <a:lnTo>
                    <a:pt x="567" y="1346"/>
                  </a:lnTo>
                  <a:lnTo>
                    <a:pt x="620" y="1309"/>
                  </a:lnTo>
                  <a:lnTo>
                    <a:pt x="673" y="1270"/>
                  </a:lnTo>
                  <a:lnTo>
                    <a:pt x="727" y="1231"/>
                  </a:lnTo>
                  <a:lnTo>
                    <a:pt x="780" y="1191"/>
                  </a:lnTo>
                  <a:lnTo>
                    <a:pt x="832" y="1150"/>
                  </a:lnTo>
                  <a:lnTo>
                    <a:pt x="884" y="1108"/>
                  </a:lnTo>
                  <a:lnTo>
                    <a:pt x="934" y="1066"/>
                  </a:lnTo>
                  <a:lnTo>
                    <a:pt x="984" y="1023"/>
                  </a:lnTo>
                  <a:lnTo>
                    <a:pt x="1035" y="979"/>
                  </a:lnTo>
                  <a:lnTo>
                    <a:pt x="1083" y="935"/>
                  </a:lnTo>
                  <a:lnTo>
                    <a:pt x="1131" y="889"/>
                  </a:lnTo>
                  <a:lnTo>
                    <a:pt x="1177" y="842"/>
                  </a:lnTo>
                  <a:lnTo>
                    <a:pt x="1222" y="794"/>
                  </a:lnTo>
                  <a:lnTo>
                    <a:pt x="1266" y="746"/>
                  </a:lnTo>
                  <a:lnTo>
                    <a:pt x="1308" y="697"/>
                  </a:lnTo>
                  <a:lnTo>
                    <a:pt x="1348" y="645"/>
                  </a:lnTo>
                  <a:lnTo>
                    <a:pt x="1388" y="594"/>
                  </a:lnTo>
                  <a:lnTo>
                    <a:pt x="1425" y="541"/>
                  </a:lnTo>
                  <a:lnTo>
                    <a:pt x="1461" y="488"/>
                  </a:lnTo>
                  <a:lnTo>
                    <a:pt x="1495" y="433"/>
                  </a:lnTo>
                  <a:lnTo>
                    <a:pt x="1526" y="377"/>
                  </a:lnTo>
                  <a:lnTo>
                    <a:pt x="1580" y="101"/>
                  </a:lnTo>
                  <a:lnTo>
                    <a:pt x="1596" y="67"/>
                  </a:lnTo>
                  <a:lnTo>
                    <a:pt x="1607" y="42"/>
                  </a:lnTo>
                  <a:lnTo>
                    <a:pt x="1615" y="24"/>
                  </a:lnTo>
                  <a:lnTo>
                    <a:pt x="1621" y="12"/>
                  </a:lnTo>
                  <a:lnTo>
                    <a:pt x="1624" y="6"/>
                  </a:lnTo>
                  <a:lnTo>
                    <a:pt x="1625" y="1"/>
                  </a:lnTo>
                  <a:lnTo>
                    <a:pt x="1627" y="0"/>
                  </a:lnTo>
                  <a:lnTo>
                    <a:pt x="1673" y="0"/>
                  </a:lnTo>
                  <a:lnTo>
                    <a:pt x="1708" y="0"/>
                  </a:lnTo>
                  <a:lnTo>
                    <a:pt x="1733" y="0"/>
                  </a:lnTo>
                  <a:lnTo>
                    <a:pt x="1750" y="0"/>
                  </a:lnTo>
                  <a:lnTo>
                    <a:pt x="1760" y="0"/>
                  </a:lnTo>
                  <a:lnTo>
                    <a:pt x="1765" y="0"/>
                  </a:lnTo>
                  <a:lnTo>
                    <a:pt x="1767" y="0"/>
                  </a:lnTo>
                  <a:lnTo>
                    <a:pt x="1768" y="74"/>
                  </a:lnTo>
                  <a:lnTo>
                    <a:pt x="1763" y="149"/>
                  </a:lnTo>
                  <a:lnTo>
                    <a:pt x="1752" y="222"/>
                  </a:lnTo>
                  <a:lnTo>
                    <a:pt x="1735" y="294"/>
                  </a:lnTo>
                  <a:lnTo>
                    <a:pt x="1714" y="367"/>
                  </a:lnTo>
                  <a:lnTo>
                    <a:pt x="1687" y="438"/>
                  </a:lnTo>
                  <a:lnTo>
                    <a:pt x="1656" y="509"/>
                  </a:lnTo>
                  <a:lnTo>
                    <a:pt x="1621" y="578"/>
                  </a:lnTo>
                  <a:lnTo>
                    <a:pt x="1581" y="647"/>
                  </a:lnTo>
                  <a:lnTo>
                    <a:pt x="1537" y="715"/>
                  </a:lnTo>
                  <a:lnTo>
                    <a:pt x="1490" y="781"/>
                  </a:lnTo>
                  <a:lnTo>
                    <a:pt x="1440" y="846"/>
                  </a:lnTo>
                  <a:lnTo>
                    <a:pt x="1386" y="909"/>
                  </a:lnTo>
                  <a:lnTo>
                    <a:pt x="1330" y="972"/>
                  </a:lnTo>
                  <a:lnTo>
                    <a:pt x="1272" y="1033"/>
                  </a:lnTo>
                  <a:lnTo>
                    <a:pt x="1210" y="1092"/>
                  </a:lnTo>
                  <a:lnTo>
                    <a:pt x="1147" y="1151"/>
                  </a:lnTo>
                  <a:lnTo>
                    <a:pt x="1082" y="1207"/>
                  </a:lnTo>
                  <a:lnTo>
                    <a:pt x="1015" y="1261"/>
                  </a:lnTo>
                  <a:lnTo>
                    <a:pt x="948" y="1313"/>
                  </a:lnTo>
                  <a:lnTo>
                    <a:pt x="879" y="1364"/>
                  </a:lnTo>
                  <a:lnTo>
                    <a:pt x="810" y="1413"/>
                  </a:lnTo>
                  <a:lnTo>
                    <a:pt x="741" y="1458"/>
                  </a:lnTo>
                  <a:lnTo>
                    <a:pt x="671" y="1503"/>
                  </a:lnTo>
                  <a:lnTo>
                    <a:pt x="600" y="1544"/>
                  </a:lnTo>
                  <a:lnTo>
                    <a:pt x="531" y="1584"/>
                  </a:lnTo>
                  <a:lnTo>
                    <a:pt x="462" y="1621"/>
                  </a:lnTo>
                  <a:lnTo>
                    <a:pt x="394" y="1655"/>
                  </a:lnTo>
                  <a:lnTo>
                    <a:pt x="327" y="1687"/>
                  </a:lnTo>
                  <a:lnTo>
                    <a:pt x="262" y="1716"/>
                  </a:lnTo>
                  <a:lnTo>
                    <a:pt x="198" y="1742"/>
                  </a:lnTo>
                  <a:lnTo>
                    <a:pt x="136" y="1766"/>
                  </a:lnTo>
                  <a:lnTo>
                    <a:pt x="0" y="1719"/>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91" name="Google Shape;3291;p67"/>
            <p:cNvSpPr/>
            <p:nvPr/>
          </p:nvSpPr>
          <p:spPr>
            <a:xfrm>
              <a:off x="4615" y="2470"/>
              <a:ext cx="384" cy="411"/>
            </a:xfrm>
            <a:custGeom>
              <a:avLst/>
              <a:gdLst/>
              <a:ahLst/>
              <a:cxnLst/>
              <a:rect l="l" t="t" r="r" b="b"/>
              <a:pathLst>
                <a:path w="2692" h="2880" extrusionOk="0">
                  <a:moveTo>
                    <a:pt x="654" y="2832"/>
                  </a:moveTo>
                  <a:lnTo>
                    <a:pt x="1025" y="2049"/>
                  </a:lnTo>
                  <a:lnTo>
                    <a:pt x="1214" y="1954"/>
                  </a:lnTo>
                  <a:lnTo>
                    <a:pt x="1214" y="1938"/>
                  </a:lnTo>
                  <a:lnTo>
                    <a:pt x="1214" y="1927"/>
                  </a:lnTo>
                  <a:lnTo>
                    <a:pt x="1214" y="1919"/>
                  </a:lnTo>
                  <a:lnTo>
                    <a:pt x="1214" y="1913"/>
                  </a:lnTo>
                  <a:lnTo>
                    <a:pt x="1214" y="1909"/>
                  </a:lnTo>
                  <a:lnTo>
                    <a:pt x="1214" y="1908"/>
                  </a:lnTo>
                  <a:lnTo>
                    <a:pt x="1214" y="1907"/>
                  </a:lnTo>
                  <a:lnTo>
                    <a:pt x="796" y="1996"/>
                  </a:lnTo>
                  <a:lnTo>
                    <a:pt x="418" y="2326"/>
                  </a:lnTo>
                  <a:lnTo>
                    <a:pt x="236" y="2373"/>
                  </a:lnTo>
                  <a:lnTo>
                    <a:pt x="796" y="1353"/>
                  </a:lnTo>
                  <a:lnTo>
                    <a:pt x="654" y="1301"/>
                  </a:lnTo>
                  <a:lnTo>
                    <a:pt x="377" y="1402"/>
                  </a:lnTo>
                  <a:lnTo>
                    <a:pt x="401" y="1358"/>
                  </a:lnTo>
                  <a:lnTo>
                    <a:pt x="422" y="1317"/>
                  </a:lnTo>
                  <a:lnTo>
                    <a:pt x="440" y="1278"/>
                  </a:lnTo>
                  <a:lnTo>
                    <a:pt x="456" y="1240"/>
                  </a:lnTo>
                  <a:lnTo>
                    <a:pt x="468" y="1204"/>
                  </a:lnTo>
                  <a:lnTo>
                    <a:pt x="480" y="1169"/>
                  </a:lnTo>
                  <a:lnTo>
                    <a:pt x="489" y="1135"/>
                  </a:lnTo>
                  <a:lnTo>
                    <a:pt x="496" y="1102"/>
                  </a:lnTo>
                  <a:lnTo>
                    <a:pt x="502" y="1069"/>
                  </a:lnTo>
                  <a:lnTo>
                    <a:pt x="506" y="1037"/>
                  </a:lnTo>
                  <a:lnTo>
                    <a:pt x="508" y="1005"/>
                  </a:lnTo>
                  <a:lnTo>
                    <a:pt x="511" y="974"/>
                  </a:lnTo>
                  <a:lnTo>
                    <a:pt x="512" y="942"/>
                  </a:lnTo>
                  <a:lnTo>
                    <a:pt x="513" y="908"/>
                  </a:lnTo>
                  <a:lnTo>
                    <a:pt x="513" y="875"/>
                  </a:lnTo>
                  <a:lnTo>
                    <a:pt x="513" y="842"/>
                  </a:lnTo>
                  <a:lnTo>
                    <a:pt x="418" y="565"/>
                  </a:lnTo>
                  <a:lnTo>
                    <a:pt x="0" y="0"/>
                  </a:lnTo>
                  <a:lnTo>
                    <a:pt x="695" y="147"/>
                  </a:lnTo>
                  <a:lnTo>
                    <a:pt x="1532" y="659"/>
                  </a:lnTo>
                  <a:lnTo>
                    <a:pt x="1518" y="688"/>
                  </a:lnTo>
                  <a:lnTo>
                    <a:pt x="1508" y="711"/>
                  </a:lnTo>
                  <a:lnTo>
                    <a:pt x="1501" y="725"/>
                  </a:lnTo>
                  <a:lnTo>
                    <a:pt x="1496" y="736"/>
                  </a:lnTo>
                  <a:lnTo>
                    <a:pt x="1493" y="743"/>
                  </a:lnTo>
                  <a:lnTo>
                    <a:pt x="1492" y="746"/>
                  </a:lnTo>
                  <a:lnTo>
                    <a:pt x="1491" y="747"/>
                  </a:lnTo>
                  <a:lnTo>
                    <a:pt x="1249" y="936"/>
                  </a:lnTo>
                  <a:lnTo>
                    <a:pt x="1349" y="1071"/>
                  </a:lnTo>
                  <a:lnTo>
                    <a:pt x="2133" y="1125"/>
                  </a:lnTo>
                  <a:lnTo>
                    <a:pt x="1998" y="1353"/>
                  </a:lnTo>
                  <a:lnTo>
                    <a:pt x="1856" y="1443"/>
                  </a:lnTo>
                  <a:lnTo>
                    <a:pt x="2692" y="1996"/>
                  </a:lnTo>
                  <a:lnTo>
                    <a:pt x="2226" y="2096"/>
                  </a:lnTo>
                  <a:lnTo>
                    <a:pt x="1908" y="2049"/>
                  </a:lnTo>
                  <a:lnTo>
                    <a:pt x="1889" y="2066"/>
                  </a:lnTo>
                  <a:lnTo>
                    <a:pt x="1869" y="2083"/>
                  </a:lnTo>
                  <a:lnTo>
                    <a:pt x="1851" y="2101"/>
                  </a:lnTo>
                  <a:lnTo>
                    <a:pt x="1834" y="2117"/>
                  </a:lnTo>
                  <a:lnTo>
                    <a:pt x="1817" y="2133"/>
                  </a:lnTo>
                  <a:lnTo>
                    <a:pt x="1800" y="2150"/>
                  </a:lnTo>
                  <a:lnTo>
                    <a:pt x="1784" y="2167"/>
                  </a:lnTo>
                  <a:lnTo>
                    <a:pt x="1768" y="2184"/>
                  </a:lnTo>
                  <a:lnTo>
                    <a:pt x="695" y="2880"/>
                  </a:lnTo>
                  <a:lnTo>
                    <a:pt x="654" y="2832"/>
                  </a:lnTo>
                  <a:close/>
                </a:path>
              </a:pathLst>
            </a:custGeom>
            <a:solidFill>
              <a:srgbClr val="99CC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92" name="Google Shape;3292;p67"/>
            <p:cNvSpPr/>
            <p:nvPr/>
          </p:nvSpPr>
          <p:spPr>
            <a:xfrm>
              <a:off x="5231" y="2710"/>
              <a:ext cx="122" cy="158"/>
            </a:xfrm>
            <a:custGeom>
              <a:avLst/>
              <a:gdLst/>
              <a:ahLst/>
              <a:cxnLst/>
              <a:rect l="l" t="t" r="r" b="b"/>
              <a:pathLst>
                <a:path w="855" h="1112" extrusionOk="0">
                  <a:moveTo>
                    <a:pt x="0" y="1112"/>
                  </a:moveTo>
                  <a:lnTo>
                    <a:pt x="702" y="318"/>
                  </a:lnTo>
                  <a:lnTo>
                    <a:pt x="743" y="0"/>
                  </a:lnTo>
                  <a:lnTo>
                    <a:pt x="771" y="36"/>
                  </a:lnTo>
                  <a:lnTo>
                    <a:pt x="795" y="71"/>
                  </a:lnTo>
                  <a:lnTo>
                    <a:pt x="815" y="108"/>
                  </a:lnTo>
                  <a:lnTo>
                    <a:pt x="831" y="145"/>
                  </a:lnTo>
                  <a:lnTo>
                    <a:pt x="842" y="182"/>
                  </a:lnTo>
                  <a:lnTo>
                    <a:pt x="850" y="220"/>
                  </a:lnTo>
                  <a:lnTo>
                    <a:pt x="854" y="258"/>
                  </a:lnTo>
                  <a:lnTo>
                    <a:pt x="855" y="297"/>
                  </a:lnTo>
                  <a:lnTo>
                    <a:pt x="851" y="336"/>
                  </a:lnTo>
                  <a:lnTo>
                    <a:pt x="846" y="373"/>
                  </a:lnTo>
                  <a:lnTo>
                    <a:pt x="837" y="412"/>
                  </a:lnTo>
                  <a:lnTo>
                    <a:pt x="825" y="450"/>
                  </a:lnTo>
                  <a:lnTo>
                    <a:pt x="810" y="489"/>
                  </a:lnTo>
                  <a:lnTo>
                    <a:pt x="793" y="527"/>
                  </a:lnTo>
                  <a:lnTo>
                    <a:pt x="774" y="564"/>
                  </a:lnTo>
                  <a:lnTo>
                    <a:pt x="752" y="601"/>
                  </a:lnTo>
                  <a:lnTo>
                    <a:pt x="728" y="638"/>
                  </a:lnTo>
                  <a:lnTo>
                    <a:pt x="703" y="673"/>
                  </a:lnTo>
                  <a:lnTo>
                    <a:pt x="675" y="709"/>
                  </a:lnTo>
                  <a:lnTo>
                    <a:pt x="645" y="743"/>
                  </a:lnTo>
                  <a:lnTo>
                    <a:pt x="616" y="777"/>
                  </a:lnTo>
                  <a:lnTo>
                    <a:pt x="584" y="809"/>
                  </a:lnTo>
                  <a:lnTo>
                    <a:pt x="552" y="841"/>
                  </a:lnTo>
                  <a:lnTo>
                    <a:pt x="517" y="871"/>
                  </a:lnTo>
                  <a:lnTo>
                    <a:pt x="483" y="901"/>
                  </a:lnTo>
                  <a:lnTo>
                    <a:pt x="449" y="929"/>
                  </a:lnTo>
                  <a:lnTo>
                    <a:pt x="413" y="956"/>
                  </a:lnTo>
                  <a:lnTo>
                    <a:pt x="378" y="981"/>
                  </a:lnTo>
                  <a:lnTo>
                    <a:pt x="342" y="1005"/>
                  </a:lnTo>
                  <a:lnTo>
                    <a:pt x="307" y="1027"/>
                  </a:lnTo>
                  <a:lnTo>
                    <a:pt x="271" y="1047"/>
                  </a:lnTo>
                  <a:lnTo>
                    <a:pt x="236" y="1065"/>
                  </a:lnTo>
                  <a:lnTo>
                    <a:pt x="207" y="1081"/>
                  </a:lnTo>
                  <a:lnTo>
                    <a:pt x="184" y="1093"/>
                  </a:lnTo>
                  <a:lnTo>
                    <a:pt x="169" y="1101"/>
                  </a:lnTo>
                  <a:lnTo>
                    <a:pt x="159" y="1107"/>
                  </a:lnTo>
                  <a:lnTo>
                    <a:pt x="152" y="1110"/>
                  </a:lnTo>
                  <a:lnTo>
                    <a:pt x="149" y="1111"/>
                  </a:lnTo>
                  <a:lnTo>
                    <a:pt x="148" y="1112"/>
                  </a:lnTo>
                  <a:lnTo>
                    <a:pt x="0" y="1112"/>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93" name="Google Shape;3293;p67"/>
            <p:cNvSpPr/>
            <p:nvPr/>
          </p:nvSpPr>
          <p:spPr>
            <a:xfrm>
              <a:off x="5066" y="2583"/>
              <a:ext cx="132" cy="199"/>
            </a:xfrm>
            <a:custGeom>
              <a:avLst/>
              <a:gdLst/>
              <a:ahLst/>
              <a:cxnLst/>
              <a:rect l="l" t="t" r="r" b="b"/>
              <a:pathLst>
                <a:path w="926" h="1389" extrusionOk="0">
                  <a:moveTo>
                    <a:pt x="0" y="1389"/>
                  </a:moveTo>
                  <a:lnTo>
                    <a:pt x="9" y="1363"/>
                  </a:lnTo>
                  <a:lnTo>
                    <a:pt x="21" y="1336"/>
                  </a:lnTo>
                  <a:lnTo>
                    <a:pt x="34" y="1310"/>
                  </a:lnTo>
                  <a:lnTo>
                    <a:pt x="50" y="1283"/>
                  </a:lnTo>
                  <a:lnTo>
                    <a:pt x="66" y="1255"/>
                  </a:lnTo>
                  <a:lnTo>
                    <a:pt x="86" y="1228"/>
                  </a:lnTo>
                  <a:lnTo>
                    <a:pt x="105" y="1200"/>
                  </a:lnTo>
                  <a:lnTo>
                    <a:pt x="127" y="1173"/>
                  </a:lnTo>
                  <a:lnTo>
                    <a:pt x="149" y="1144"/>
                  </a:lnTo>
                  <a:lnTo>
                    <a:pt x="172" y="1116"/>
                  </a:lnTo>
                  <a:lnTo>
                    <a:pt x="196" y="1087"/>
                  </a:lnTo>
                  <a:lnTo>
                    <a:pt x="221" y="1058"/>
                  </a:lnTo>
                  <a:lnTo>
                    <a:pt x="246" y="1030"/>
                  </a:lnTo>
                  <a:lnTo>
                    <a:pt x="272" y="1001"/>
                  </a:lnTo>
                  <a:lnTo>
                    <a:pt x="299" y="971"/>
                  </a:lnTo>
                  <a:lnTo>
                    <a:pt x="325" y="942"/>
                  </a:lnTo>
                  <a:lnTo>
                    <a:pt x="350" y="913"/>
                  </a:lnTo>
                  <a:lnTo>
                    <a:pt x="377" y="883"/>
                  </a:lnTo>
                  <a:lnTo>
                    <a:pt x="403" y="854"/>
                  </a:lnTo>
                  <a:lnTo>
                    <a:pt x="428" y="824"/>
                  </a:lnTo>
                  <a:lnTo>
                    <a:pt x="453" y="794"/>
                  </a:lnTo>
                  <a:lnTo>
                    <a:pt x="477" y="764"/>
                  </a:lnTo>
                  <a:lnTo>
                    <a:pt x="500" y="735"/>
                  </a:lnTo>
                  <a:lnTo>
                    <a:pt x="522" y="704"/>
                  </a:lnTo>
                  <a:lnTo>
                    <a:pt x="544" y="674"/>
                  </a:lnTo>
                  <a:lnTo>
                    <a:pt x="563" y="644"/>
                  </a:lnTo>
                  <a:lnTo>
                    <a:pt x="583" y="615"/>
                  </a:lnTo>
                  <a:lnTo>
                    <a:pt x="599" y="585"/>
                  </a:lnTo>
                  <a:lnTo>
                    <a:pt x="615" y="554"/>
                  </a:lnTo>
                  <a:lnTo>
                    <a:pt x="628" y="524"/>
                  </a:lnTo>
                  <a:lnTo>
                    <a:pt x="640" y="494"/>
                  </a:lnTo>
                  <a:lnTo>
                    <a:pt x="649" y="465"/>
                  </a:lnTo>
                  <a:lnTo>
                    <a:pt x="696" y="0"/>
                  </a:lnTo>
                  <a:lnTo>
                    <a:pt x="926" y="88"/>
                  </a:lnTo>
                  <a:lnTo>
                    <a:pt x="926" y="371"/>
                  </a:lnTo>
                  <a:lnTo>
                    <a:pt x="183" y="1389"/>
                  </a:lnTo>
                  <a:lnTo>
                    <a:pt x="169" y="1389"/>
                  </a:lnTo>
                  <a:lnTo>
                    <a:pt x="159" y="1389"/>
                  </a:lnTo>
                  <a:lnTo>
                    <a:pt x="152" y="1389"/>
                  </a:lnTo>
                  <a:lnTo>
                    <a:pt x="148" y="1389"/>
                  </a:lnTo>
                  <a:lnTo>
                    <a:pt x="144" y="1389"/>
                  </a:lnTo>
                  <a:lnTo>
                    <a:pt x="143" y="1389"/>
                  </a:lnTo>
                  <a:lnTo>
                    <a:pt x="142" y="1389"/>
                  </a:lnTo>
                  <a:lnTo>
                    <a:pt x="0" y="1389"/>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94" name="Google Shape;3294;p67"/>
            <p:cNvSpPr/>
            <p:nvPr/>
          </p:nvSpPr>
          <p:spPr>
            <a:xfrm>
              <a:off x="5032" y="2556"/>
              <a:ext cx="88" cy="127"/>
            </a:xfrm>
            <a:custGeom>
              <a:avLst/>
              <a:gdLst/>
              <a:ahLst/>
              <a:cxnLst/>
              <a:rect l="l" t="t" r="r" b="b"/>
              <a:pathLst>
                <a:path w="616" h="884" extrusionOk="0">
                  <a:moveTo>
                    <a:pt x="0" y="837"/>
                  </a:moveTo>
                  <a:lnTo>
                    <a:pt x="418" y="236"/>
                  </a:lnTo>
                  <a:lnTo>
                    <a:pt x="512" y="0"/>
                  </a:lnTo>
                  <a:lnTo>
                    <a:pt x="543" y="18"/>
                  </a:lnTo>
                  <a:lnTo>
                    <a:pt x="567" y="31"/>
                  </a:lnTo>
                  <a:lnTo>
                    <a:pt x="584" y="40"/>
                  </a:lnTo>
                  <a:lnTo>
                    <a:pt x="596" y="46"/>
                  </a:lnTo>
                  <a:lnTo>
                    <a:pt x="602" y="51"/>
                  </a:lnTo>
                  <a:lnTo>
                    <a:pt x="606" y="52"/>
                  </a:lnTo>
                  <a:lnTo>
                    <a:pt x="607" y="53"/>
                  </a:lnTo>
                  <a:lnTo>
                    <a:pt x="610" y="83"/>
                  </a:lnTo>
                  <a:lnTo>
                    <a:pt x="614" y="113"/>
                  </a:lnTo>
                  <a:lnTo>
                    <a:pt x="615" y="141"/>
                  </a:lnTo>
                  <a:lnTo>
                    <a:pt x="616" y="169"/>
                  </a:lnTo>
                  <a:lnTo>
                    <a:pt x="615" y="195"/>
                  </a:lnTo>
                  <a:lnTo>
                    <a:pt x="614" y="222"/>
                  </a:lnTo>
                  <a:lnTo>
                    <a:pt x="612" y="248"/>
                  </a:lnTo>
                  <a:lnTo>
                    <a:pt x="608" y="273"/>
                  </a:lnTo>
                  <a:lnTo>
                    <a:pt x="602" y="298"/>
                  </a:lnTo>
                  <a:lnTo>
                    <a:pt x="598" y="323"/>
                  </a:lnTo>
                  <a:lnTo>
                    <a:pt x="591" y="347"/>
                  </a:lnTo>
                  <a:lnTo>
                    <a:pt x="583" y="370"/>
                  </a:lnTo>
                  <a:lnTo>
                    <a:pt x="574" y="394"/>
                  </a:lnTo>
                  <a:lnTo>
                    <a:pt x="565" y="417"/>
                  </a:lnTo>
                  <a:lnTo>
                    <a:pt x="554" y="440"/>
                  </a:lnTo>
                  <a:lnTo>
                    <a:pt x="543" y="463"/>
                  </a:lnTo>
                  <a:lnTo>
                    <a:pt x="530" y="485"/>
                  </a:lnTo>
                  <a:lnTo>
                    <a:pt x="517" y="507"/>
                  </a:lnTo>
                  <a:lnTo>
                    <a:pt x="502" y="530"/>
                  </a:lnTo>
                  <a:lnTo>
                    <a:pt x="487" y="553"/>
                  </a:lnTo>
                  <a:lnTo>
                    <a:pt x="471" y="575"/>
                  </a:lnTo>
                  <a:lnTo>
                    <a:pt x="454" y="598"/>
                  </a:lnTo>
                  <a:lnTo>
                    <a:pt x="435" y="620"/>
                  </a:lnTo>
                  <a:lnTo>
                    <a:pt x="417" y="643"/>
                  </a:lnTo>
                  <a:lnTo>
                    <a:pt x="396" y="666"/>
                  </a:lnTo>
                  <a:lnTo>
                    <a:pt x="376" y="689"/>
                  </a:lnTo>
                  <a:lnTo>
                    <a:pt x="355" y="713"/>
                  </a:lnTo>
                  <a:lnTo>
                    <a:pt x="332" y="737"/>
                  </a:lnTo>
                  <a:lnTo>
                    <a:pt x="309" y="761"/>
                  </a:lnTo>
                  <a:lnTo>
                    <a:pt x="285" y="786"/>
                  </a:lnTo>
                  <a:lnTo>
                    <a:pt x="260" y="812"/>
                  </a:lnTo>
                  <a:lnTo>
                    <a:pt x="235" y="837"/>
                  </a:lnTo>
                  <a:lnTo>
                    <a:pt x="202" y="853"/>
                  </a:lnTo>
                  <a:lnTo>
                    <a:pt x="178" y="864"/>
                  </a:lnTo>
                  <a:lnTo>
                    <a:pt x="159" y="872"/>
                  </a:lnTo>
                  <a:lnTo>
                    <a:pt x="148" y="878"/>
                  </a:lnTo>
                  <a:lnTo>
                    <a:pt x="141" y="881"/>
                  </a:lnTo>
                  <a:lnTo>
                    <a:pt x="137" y="882"/>
                  </a:lnTo>
                  <a:lnTo>
                    <a:pt x="135" y="884"/>
                  </a:lnTo>
                  <a:lnTo>
                    <a:pt x="0" y="837"/>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95" name="Google Shape;3295;p67"/>
            <p:cNvSpPr/>
            <p:nvPr/>
          </p:nvSpPr>
          <p:spPr>
            <a:xfrm>
              <a:off x="4542" y="2551"/>
              <a:ext cx="46" cy="105"/>
            </a:xfrm>
            <a:custGeom>
              <a:avLst/>
              <a:gdLst/>
              <a:ahLst/>
              <a:cxnLst/>
              <a:rect l="l" t="t" r="r" b="b"/>
              <a:pathLst>
                <a:path w="324" h="736" extrusionOk="0">
                  <a:moveTo>
                    <a:pt x="136" y="736"/>
                  </a:moveTo>
                  <a:lnTo>
                    <a:pt x="88" y="277"/>
                  </a:lnTo>
                  <a:lnTo>
                    <a:pt x="72" y="261"/>
                  </a:lnTo>
                  <a:lnTo>
                    <a:pt x="61" y="250"/>
                  </a:lnTo>
                  <a:lnTo>
                    <a:pt x="53" y="242"/>
                  </a:lnTo>
                  <a:lnTo>
                    <a:pt x="47" y="236"/>
                  </a:lnTo>
                  <a:lnTo>
                    <a:pt x="44" y="232"/>
                  </a:lnTo>
                  <a:lnTo>
                    <a:pt x="43" y="231"/>
                  </a:lnTo>
                  <a:lnTo>
                    <a:pt x="41" y="230"/>
                  </a:lnTo>
                  <a:lnTo>
                    <a:pt x="0" y="0"/>
                  </a:lnTo>
                  <a:lnTo>
                    <a:pt x="277" y="41"/>
                  </a:lnTo>
                  <a:lnTo>
                    <a:pt x="324" y="648"/>
                  </a:lnTo>
                  <a:lnTo>
                    <a:pt x="308" y="676"/>
                  </a:lnTo>
                  <a:lnTo>
                    <a:pt x="297" y="699"/>
                  </a:lnTo>
                  <a:lnTo>
                    <a:pt x="289" y="714"/>
                  </a:lnTo>
                  <a:lnTo>
                    <a:pt x="283" y="724"/>
                  </a:lnTo>
                  <a:lnTo>
                    <a:pt x="280" y="731"/>
                  </a:lnTo>
                  <a:lnTo>
                    <a:pt x="278" y="735"/>
                  </a:lnTo>
                  <a:lnTo>
                    <a:pt x="277" y="736"/>
                  </a:lnTo>
                  <a:lnTo>
                    <a:pt x="136" y="736"/>
                  </a:lnTo>
                  <a:close/>
                </a:path>
              </a:pathLst>
            </a:custGeom>
            <a:solidFill>
              <a:srgbClr val="00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96" name="Google Shape;3296;p67"/>
            <p:cNvSpPr/>
            <p:nvPr/>
          </p:nvSpPr>
          <p:spPr>
            <a:xfrm>
              <a:off x="5059" y="2175"/>
              <a:ext cx="470" cy="488"/>
            </a:xfrm>
            <a:custGeom>
              <a:avLst/>
              <a:gdLst/>
              <a:ahLst/>
              <a:cxnLst/>
              <a:rect l="l" t="t" r="r" b="b"/>
              <a:pathLst>
                <a:path w="3291" h="3416" extrusionOk="0">
                  <a:moveTo>
                    <a:pt x="2692" y="3364"/>
                  </a:moveTo>
                  <a:lnTo>
                    <a:pt x="2409" y="3188"/>
                  </a:lnTo>
                  <a:lnTo>
                    <a:pt x="2409" y="2946"/>
                  </a:lnTo>
                  <a:lnTo>
                    <a:pt x="2227" y="2810"/>
                  </a:lnTo>
                  <a:lnTo>
                    <a:pt x="1945" y="2492"/>
                  </a:lnTo>
                  <a:lnTo>
                    <a:pt x="1809" y="2533"/>
                  </a:lnTo>
                  <a:lnTo>
                    <a:pt x="1490" y="2628"/>
                  </a:lnTo>
                  <a:lnTo>
                    <a:pt x="1464" y="2602"/>
                  </a:lnTo>
                  <a:lnTo>
                    <a:pt x="1441" y="2577"/>
                  </a:lnTo>
                  <a:lnTo>
                    <a:pt x="1419" y="2552"/>
                  </a:lnTo>
                  <a:lnTo>
                    <a:pt x="1400" y="2526"/>
                  </a:lnTo>
                  <a:lnTo>
                    <a:pt x="1382" y="2501"/>
                  </a:lnTo>
                  <a:lnTo>
                    <a:pt x="1366" y="2476"/>
                  </a:lnTo>
                  <a:lnTo>
                    <a:pt x="1351" y="2452"/>
                  </a:lnTo>
                  <a:lnTo>
                    <a:pt x="1338" y="2427"/>
                  </a:lnTo>
                  <a:lnTo>
                    <a:pt x="1327" y="2403"/>
                  </a:lnTo>
                  <a:lnTo>
                    <a:pt x="1317" y="2378"/>
                  </a:lnTo>
                  <a:lnTo>
                    <a:pt x="1308" y="2354"/>
                  </a:lnTo>
                  <a:lnTo>
                    <a:pt x="1301" y="2330"/>
                  </a:lnTo>
                  <a:lnTo>
                    <a:pt x="1295" y="2306"/>
                  </a:lnTo>
                  <a:lnTo>
                    <a:pt x="1290" y="2282"/>
                  </a:lnTo>
                  <a:lnTo>
                    <a:pt x="1285" y="2258"/>
                  </a:lnTo>
                  <a:lnTo>
                    <a:pt x="1282" y="2234"/>
                  </a:lnTo>
                  <a:lnTo>
                    <a:pt x="1279" y="2210"/>
                  </a:lnTo>
                  <a:lnTo>
                    <a:pt x="1276" y="2186"/>
                  </a:lnTo>
                  <a:lnTo>
                    <a:pt x="1274" y="2161"/>
                  </a:lnTo>
                  <a:lnTo>
                    <a:pt x="1273" y="2137"/>
                  </a:lnTo>
                  <a:lnTo>
                    <a:pt x="1272" y="2113"/>
                  </a:lnTo>
                  <a:lnTo>
                    <a:pt x="1271" y="2089"/>
                  </a:lnTo>
                  <a:lnTo>
                    <a:pt x="1269" y="2064"/>
                  </a:lnTo>
                  <a:lnTo>
                    <a:pt x="1268" y="2040"/>
                  </a:lnTo>
                  <a:lnTo>
                    <a:pt x="1267" y="2015"/>
                  </a:lnTo>
                  <a:lnTo>
                    <a:pt x="1266" y="1991"/>
                  </a:lnTo>
                  <a:lnTo>
                    <a:pt x="1265" y="1966"/>
                  </a:lnTo>
                  <a:lnTo>
                    <a:pt x="1263" y="1941"/>
                  </a:lnTo>
                  <a:lnTo>
                    <a:pt x="1260" y="1916"/>
                  </a:lnTo>
                  <a:lnTo>
                    <a:pt x="1257" y="1890"/>
                  </a:lnTo>
                  <a:lnTo>
                    <a:pt x="1253" y="1865"/>
                  </a:lnTo>
                  <a:lnTo>
                    <a:pt x="1249" y="1839"/>
                  </a:lnTo>
                  <a:lnTo>
                    <a:pt x="1020" y="1698"/>
                  </a:lnTo>
                  <a:lnTo>
                    <a:pt x="743" y="1839"/>
                  </a:lnTo>
                  <a:lnTo>
                    <a:pt x="466" y="1839"/>
                  </a:lnTo>
                  <a:lnTo>
                    <a:pt x="642" y="1468"/>
                  </a:lnTo>
                  <a:lnTo>
                    <a:pt x="642" y="1326"/>
                  </a:lnTo>
                  <a:lnTo>
                    <a:pt x="831" y="1091"/>
                  </a:lnTo>
                  <a:lnTo>
                    <a:pt x="831" y="915"/>
                  </a:lnTo>
                  <a:lnTo>
                    <a:pt x="789" y="889"/>
                  </a:lnTo>
                  <a:lnTo>
                    <a:pt x="744" y="866"/>
                  </a:lnTo>
                  <a:lnTo>
                    <a:pt x="699" y="846"/>
                  </a:lnTo>
                  <a:lnTo>
                    <a:pt x="654" y="828"/>
                  </a:lnTo>
                  <a:lnTo>
                    <a:pt x="607" y="812"/>
                  </a:lnTo>
                  <a:lnTo>
                    <a:pt x="560" y="798"/>
                  </a:lnTo>
                  <a:lnTo>
                    <a:pt x="512" y="786"/>
                  </a:lnTo>
                  <a:lnTo>
                    <a:pt x="464" y="778"/>
                  </a:lnTo>
                  <a:lnTo>
                    <a:pt x="416" y="773"/>
                  </a:lnTo>
                  <a:lnTo>
                    <a:pt x="367" y="770"/>
                  </a:lnTo>
                  <a:lnTo>
                    <a:pt x="321" y="770"/>
                  </a:lnTo>
                  <a:lnTo>
                    <a:pt x="273" y="773"/>
                  </a:lnTo>
                  <a:lnTo>
                    <a:pt x="226" y="780"/>
                  </a:lnTo>
                  <a:lnTo>
                    <a:pt x="180" y="788"/>
                  </a:lnTo>
                  <a:lnTo>
                    <a:pt x="134" y="800"/>
                  </a:lnTo>
                  <a:lnTo>
                    <a:pt x="89" y="815"/>
                  </a:lnTo>
                  <a:lnTo>
                    <a:pt x="0" y="538"/>
                  </a:lnTo>
                  <a:lnTo>
                    <a:pt x="324" y="78"/>
                  </a:lnTo>
                  <a:lnTo>
                    <a:pt x="393" y="66"/>
                  </a:lnTo>
                  <a:lnTo>
                    <a:pt x="462" y="54"/>
                  </a:lnTo>
                  <a:lnTo>
                    <a:pt x="531" y="45"/>
                  </a:lnTo>
                  <a:lnTo>
                    <a:pt x="601" y="36"/>
                  </a:lnTo>
                  <a:lnTo>
                    <a:pt x="670" y="28"/>
                  </a:lnTo>
                  <a:lnTo>
                    <a:pt x="739" y="22"/>
                  </a:lnTo>
                  <a:lnTo>
                    <a:pt x="809" y="16"/>
                  </a:lnTo>
                  <a:lnTo>
                    <a:pt x="878" y="12"/>
                  </a:lnTo>
                  <a:lnTo>
                    <a:pt x="948" y="7"/>
                  </a:lnTo>
                  <a:lnTo>
                    <a:pt x="1018" y="5"/>
                  </a:lnTo>
                  <a:lnTo>
                    <a:pt x="1087" y="3"/>
                  </a:lnTo>
                  <a:lnTo>
                    <a:pt x="1157" y="2"/>
                  </a:lnTo>
                  <a:lnTo>
                    <a:pt x="1226" y="0"/>
                  </a:lnTo>
                  <a:lnTo>
                    <a:pt x="1296" y="0"/>
                  </a:lnTo>
                  <a:lnTo>
                    <a:pt x="1366" y="2"/>
                  </a:lnTo>
                  <a:lnTo>
                    <a:pt x="1435" y="2"/>
                  </a:lnTo>
                  <a:lnTo>
                    <a:pt x="1505" y="4"/>
                  </a:lnTo>
                  <a:lnTo>
                    <a:pt x="1575" y="5"/>
                  </a:lnTo>
                  <a:lnTo>
                    <a:pt x="1645" y="7"/>
                  </a:lnTo>
                  <a:lnTo>
                    <a:pt x="1715" y="10"/>
                  </a:lnTo>
                  <a:lnTo>
                    <a:pt x="1784" y="12"/>
                  </a:lnTo>
                  <a:lnTo>
                    <a:pt x="1854" y="14"/>
                  </a:lnTo>
                  <a:lnTo>
                    <a:pt x="1924" y="16"/>
                  </a:lnTo>
                  <a:lnTo>
                    <a:pt x="1994" y="19"/>
                  </a:lnTo>
                  <a:lnTo>
                    <a:pt x="2064" y="21"/>
                  </a:lnTo>
                  <a:lnTo>
                    <a:pt x="2134" y="23"/>
                  </a:lnTo>
                  <a:lnTo>
                    <a:pt x="2203" y="26"/>
                  </a:lnTo>
                  <a:lnTo>
                    <a:pt x="2272" y="28"/>
                  </a:lnTo>
                  <a:lnTo>
                    <a:pt x="2342" y="29"/>
                  </a:lnTo>
                  <a:lnTo>
                    <a:pt x="2412" y="30"/>
                  </a:lnTo>
                  <a:lnTo>
                    <a:pt x="2482" y="31"/>
                  </a:lnTo>
                  <a:lnTo>
                    <a:pt x="2551" y="31"/>
                  </a:lnTo>
                  <a:lnTo>
                    <a:pt x="2692" y="220"/>
                  </a:lnTo>
                  <a:lnTo>
                    <a:pt x="2969" y="538"/>
                  </a:lnTo>
                  <a:lnTo>
                    <a:pt x="3199" y="956"/>
                  </a:lnTo>
                  <a:lnTo>
                    <a:pt x="3212" y="1029"/>
                  </a:lnTo>
                  <a:lnTo>
                    <a:pt x="3223" y="1102"/>
                  </a:lnTo>
                  <a:lnTo>
                    <a:pt x="3233" y="1175"/>
                  </a:lnTo>
                  <a:lnTo>
                    <a:pt x="3244" y="1247"/>
                  </a:lnTo>
                  <a:lnTo>
                    <a:pt x="3252" y="1319"/>
                  </a:lnTo>
                  <a:lnTo>
                    <a:pt x="3260" y="1390"/>
                  </a:lnTo>
                  <a:lnTo>
                    <a:pt x="3268" y="1462"/>
                  </a:lnTo>
                  <a:lnTo>
                    <a:pt x="3274" y="1533"/>
                  </a:lnTo>
                  <a:lnTo>
                    <a:pt x="3279" y="1603"/>
                  </a:lnTo>
                  <a:lnTo>
                    <a:pt x="3284" y="1674"/>
                  </a:lnTo>
                  <a:lnTo>
                    <a:pt x="3287" y="1744"/>
                  </a:lnTo>
                  <a:lnTo>
                    <a:pt x="3290" y="1814"/>
                  </a:lnTo>
                  <a:lnTo>
                    <a:pt x="3291" y="1883"/>
                  </a:lnTo>
                  <a:lnTo>
                    <a:pt x="3291" y="1953"/>
                  </a:lnTo>
                  <a:lnTo>
                    <a:pt x="3291" y="2023"/>
                  </a:lnTo>
                  <a:lnTo>
                    <a:pt x="3288" y="2092"/>
                  </a:lnTo>
                  <a:lnTo>
                    <a:pt x="3286" y="2161"/>
                  </a:lnTo>
                  <a:lnTo>
                    <a:pt x="3283" y="2231"/>
                  </a:lnTo>
                  <a:lnTo>
                    <a:pt x="3277" y="2301"/>
                  </a:lnTo>
                  <a:lnTo>
                    <a:pt x="3271" y="2371"/>
                  </a:lnTo>
                  <a:lnTo>
                    <a:pt x="3264" y="2441"/>
                  </a:lnTo>
                  <a:lnTo>
                    <a:pt x="3255" y="2510"/>
                  </a:lnTo>
                  <a:lnTo>
                    <a:pt x="3246" y="2581"/>
                  </a:lnTo>
                  <a:lnTo>
                    <a:pt x="3236" y="2651"/>
                  </a:lnTo>
                  <a:lnTo>
                    <a:pt x="3223" y="2722"/>
                  </a:lnTo>
                  <a:lnTo>
                    <a:pt x="3211" y="2794"/>
                  </a:lnTo>
                  <a:lnTo>
                    <a:pt x="3196" y="2865"/>
                  </a:lnTo>
                  <a:lnTo>
                    <a:pt x="3181" y="2937"/>
                  </a:lnTo>
                  <a:lnTo>
                    <a:pt x="3164" y="3009"/>
                  </a:lnTo>
                  <a:lnTo>
                    <a:pt x="3145" y="3082"/>
                  </a:lnTo>
                  <a:lnTo>
                    <a:pt x="3126" y="3156"/>
                  </a:lnTo>
                  <a:lnTo>
                    <a:pt x="3105" y="3229"/>
                  </a:lnTo>
                  <a:lnTo>
                    <a:pt x="2781" y="3416"/>
                  </a:lnTo>
                  <a:lnTo>
                    <a:pt x="2692" y="336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97" name="Google Shape;3297;p67"/>
            <p:cNvSpPr/>
            <p:nvPr/>
          </p:nvSpPr>
          <p:spPr>
            <a:xfrm>
              <a:off x="4933" y="2457"/>
              <a:ext cx="126" cy="107"/>
            </a:xfrm>
            <a:custGeom>
              <a:avLst/>
              <a:gdLst/>
              <a:ahLst/>
              <a:cxnLst/>
              <a:rect l="l" t="t" r="r" b="b"/>
              <a:pathLst>
                <a:path w="884" h="747" extrusionOk="0">
                  <a:moveTo>
                    <a:pt x="0" y="694"/>
                  </a:moveTo>
                  <a:lnTo>
                    <a:pt x="0" y="694"/>
                  </a:lnTo>
                  <a:lnTo>
                    <a:pt x="47" y="517"/>
                  </a:lnTo>
                  <a:lnTo>
                    <a:pt x="601" y="0"/>
                  </a:lnTo>
                  <a:lnTo>
                    <a:pt x="884" y="0"/>
                  </a:lnTo>
                  <a:lnTo>
                    <a:pt x="870" y="26"/>
                  </a:lnTo>
                  <a:lnTo>
                    <a:pt x="855" y="53"/>
                  </a:lnTo>
                  <a:lnTo>
                    <a:pt x="839" y="79"/>
                  </a:lnTo>
                  <a:lnTo>
                    <a:pt x="823" y="105"/>
                  </a:lnTo>
                  <a:lnTo>
                    <a:pt x="805" y="133"/>
                  </a:lnTo>
                  <a:lnTo>
                    <a:pt x="787" y="159"/>
                  </a:lnTo>
                  <a:lnTo>
                    <a:pt x="767" y="186"/>
                  </a:lnTo>
                  <a:lnTo>
                    <a:pt x="748" y="213"/>
                  </a:lnTo>
                  <a:lnTo>
                    <a:pt x="727" y="240"/>
                  </a:lnTo>
                  <a:lnTo>
                    <a:pt x="706" y="267"/>
                  </a:lnTo>
                  <a:lnTo>
                    <a:pt x="683" y="294"/>
                  </a:lnTo>
                  <a:lnTo>
                    <a:pt x="660" y="320"/>
                  </a:lnTo>
                  <a:lnTo>
                    <a:pt x="637" y="347"/>
                  </a:lnTo>
                  <a:lnTo>
                    <a:pt x="613" y="373"/>
                  </a:lnTo>
                  <a:lnTo>
                    <a:pt x="589" y="399"/>
                  </a:lnTo>
                  <a:lnTo>
                    <a:pt x="564" y="424"/>
                  </a:lnTo>
                  <a:lnTo>
                    <a:pt x="538" y="450"/>
                  </a:lnTo>
                  <a:lnTo>
                    <a:pt x="512" y="474"/>
                  </a:lnTo>
                  <a:lnTo>
                    <a:pt x="487" y="498"/>
                  </a:lnTo>
                  <a:lnTo>
                    <a:pt x="461" y="522"/>
                  </a:lnTo>
                  <a:lnTo>
                    <a:pt x="434" y="545"/>
                  </a:lnTo>
                  <a:lnTo>
                    <a:pt x="407" y="567"/>
                  </a:lnTo>
                  <a:lnTo>
                    <a:pt x="380" y="589"/>
                  </a:lnTo>
                  <a:lnTo>
                    <a:pt x="353" y="610"/>
                  </a:lnTo>
                  <a:lnTo>
                    <a:pt x="326" y="630"/>
                  </a:lnTo>
                  <a:lnTo>
                    <a:pt x="298" y="650"/>
                  </a:lnTo>
                  <a:lnTo>
                    <a:pt x="272" y="668"/>
                  </a:lnTo>
                  <a:lnTo>
                    <a:pt x="244" y="686"/>
                  </a:lnTo>
                  <a:lnTo>
                    <a:pt x="217" y="702"/>
                  </a:lnTo>
                  <a:lnTo>
                    <a:pt x="190" y="718"/>
                  </a:lnTo>
                  <a:lnTo>
                    <a:pt x="163" y="733"/>
                  </a:lnTo>
                  <a:lnTo>
                    <a:pt x="137" y="747"/>
                  </a:lnTo>
                  <a:lnTo>
                    <a:pt x="0" y="694"/>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98" name="Google Shape;3298;p67"/>
            <p:cNvSpPr/>
            <p:nvPr/>
          </p:nvSpPr>
          <p:spPr>
            <a:xfrm>
              <a:off x="5304" y="2391"/>
              <a:ext cx="80" cy="100"/>
            </a:xfrm>
            <a:custGeom>
              <a:avLst/>
              <a:gdLst/>
              <a:ahLst/>
              <a:cxnLst/>
              <a:rect l="l" t="t" r="r" b="b"/>
              <a:pathLst>
                <a:path w="559" h="701" extrusionOk="0">
                  <a:moveTo>
                    <a:pt x="189" y="654"/>
                  </a:moveTo>
                  <a:lnTo>
                    <a:pt x="52" y="466"/>
                  </a:lnTo>
                  <a:lnTo>
                    <a:pt x="0" y="100"/>
                  </a:lnTo>
                  <a:lnTo>
                    <a:pt x="17" y="67"/>
                  </a:lnTo>
                  <a:lnTo>
                    <a:pt x="31" y="43"/>
                  </a:lnTo>
                  <a:lnTo>
                    <a:pt x="40" y="24"/>
                  </a:lnTo>
                  <a:lnTo>
                    <a:pt x="45" y="13"/>
                  </a:lnTo>
                  <a:lnTo>
                    <a:pt x="50" y="6"/>
                  </a:lnTo>
                  <a:lnTo>
                    <a:pt x="51" y="2"/>
                  </a:lnTo>
                  <a:lnTo>
                    <a:pt x="52" y="0"/>
                  </a:lnTo>
                  <a:lnTo>
                    <a:pt x="282" y="100"/>
                  </a:lnTo>
                  <a:lnTo>
                    <a:pt x="282" y="377"/>
                  </a:lnTo>
                  <a:lnTo>
                    <a:pt x="559" y="466"/>
                  </a:lnTo>
                  <a:lnTo>
                    <a:pt x="471" y="701"/>
                  </a:lnTo>
                  <a:lnTo>
                    <a:pt x="282" y="701"/>
                  </a:lnTo>
                  <a:lnTo>
                    <a:pt x="189" y="654"/>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299" name="Google Shape;3299;p67"/>
            <p:cNvSpPr/>
            <p:nvPr/>
          </p:nvSpPr>
          <p:spPr>
            <a:xfrm>
              <a:off x="4853" y="2331"/>
              <a:ext cx="198" cy="146"/>
            </a:xfrm>
            <a:custGeom>
              <a:avLst/>
              <a:gdLst/>
              <a:ahLst/>
              <a:cxnLst/>
              <a:rect l="l" t="t" r="r" b="b"/>
              <a:pathLst>
                <a:path w="1390" h="1025" extrusionOk="0">
                  <a:moveTo>
                    <a:pt x="0" y="972"/>
                  </a:moveTo>
                  <a:lnTo>
                    <a:pt x="0" y="972"/>
                  </a:lnTo>
                  <a:lnTo>
                    <a:pt x="419" y="748"/>
                  </a:lnTo>
                  <a:lnTo>
                    <a:pt x="696" y="607"/>
                  </a:lnTo>
                  <a:lnTo>
                    <a:pt x="978" y="418"/>
                  </a:lnTo>
                  <a:lnTo>
                    <a:pt x="1302" y="0"/>
                  </a:lnTo>
                  <a:lnTo>
                    <a:pt x="1331" y="16"/>
                  </a:lnTo>
                  <a:lnTo>
                    <a:pt x="1354" y="27"/>
                  </a:lnTo>
                  <a:lnTo>
                    <a:pt x="1369" y="36"/>
                  </a:lnTo>
                  <a:lnTo>
                    <a:pt x="1379" y="42"/>
                  </a:lnTo>
                  <a:lnTo>
                    <a:pt x="1386" y="45"/>
                  </a:lnTo>
                  <a:lnTo>
                    <a:pt x="1389" y="47"/>
                  </a:lnTo>
                  <a:lnTo>
                    <a:pt x="1390" y="48"/>
                  </a:lnTo>
                  <a:lnTo>
                    <a:pt x="883" y="795"/>
                  </a:lnTo>
                  <a:lnTo>
                    <a:pt x="840" y="820"/>
                  </a:lnTo>
                  <a:lnTo>
                    <a:pt x="795" y="844"/>
                  </a:lnTo>
                  <a:lnTo>
                    <a:pt x="751" y="867"/>
                  </a:lnTo>
                  <a:lnTo>
                    <a:pt x="704" y="889"/>
                  </a:lnTo>
                  <a:lnTo>
                    <a:pt x="658" y="908"/>
                  </a:lnTo>
                  <a:lnTo>
                    <a:pt x="610" y="927"/>
                  </a:lnTo>
                  <a:lnTo>
                    <a:pt x="563" y="945"/>
                  </a:lnTo>
                  <a:lnTo>
                    <a:pt x="515" y="961"/>
                  </a:lnTo>
                  <a:lnTo>
                    <a:pt x="468" y="976"/>
                  </a:lnTo>
                  <a:lnTo>
                    <a:pt x="420" y="988"/>
                  </a:lnTo>
                  <a:lnTo>
                    <a:pt x="372" y="998"/>
                  </a:lnTo>
                  <a:lnTo>
                    <a:pt x="325" y="1008"/>
                  </a:lnTo>
                  <a:lnTo>
                    <a:pt x="278" y="1016"/>
                  </a:lnTo>
                  <a:lnTo>
                    <a:pt x="232" y="1020"/>
                  </a:lnTo>
                  <a:lnTo>
                    <a:pt x="186" y="1024"/>
                  </a:lnTo>
                  <a:lnTo>
                    <a:pt x="142" y="1025"/>
                  </a:lnTo>
                  <a:lnTo>
                    <a:pt x="0" y="972"/>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00" name="Google Shape;3300;p67"/>
            <p:cNvSpPr/>
            <p:nvPr/>
          </p:nvSpPr>
          <p:spPr>
            <a:xfrm>
              <a:off x="4568" y="2350"/>
              <a:ext cx="193" cy="68"/>
            </a:xfrm>
            <a:custGeom>
              <a:avLst/>
              <a:gdLst/>
              <a:ahLst/>
              <a:cxnLst/>
              <a:rect l="l" t="t" r="r" b="b"/>
              <a:pathLst>
                <a:path w="1354" h="471" extrusionOk="0">
                  <a:moveTo>
                    <a:pt x="1213" y="423"/>
                  </a:moveTo>
                  <a:lnTo>
                    <a:pt x="1179" y="403"/>
                  </a:lnTo>
                  <a:lnTo>
                    <a:pt x="1143" y="384"/>
                  </a:lnTo>
                  <a:lnTo>
                    <a:pt x="1109" y="368"/>
                  </a:lnTo>
                  <a:lnTo>
                    <a:pt x="1073" y="353"/>
                  </a:lnTo>
                  <a:lnTo>
                    <a:pt x="1039" y="340"/>
                  </a:lnTo>
                  <a:lnTo>
                    <a:pt x="1003" y="328"/>
                  </a:lnTo>
                  <a:lnTo>
                    <a:pt x="969" y="319"/>
                  </a:lnTo>
                  <a:lnTo>
                    <a:pt x="934" y="310"/>
                  </a:lnTo>
                  <a:lnTo>
                    <a:pt x="899" y="302"/>
                  </a:lnTo>
                  <a:lnTo>
                    <a:pt x="864" y="296"/>
                  </a:lnTo>
                  <a:lnTo>
                    <a:pt x="828" y="290"/>
                  </a:lnTo>
                  <a:lnTo>
                    <a:pt x="793" y="286"/>
                  </a:lnTo>
                  <a:lnTo>
                    <a:pt x="757" y="282"/>
                  </a:lnTo>
                  <a:lnTo>
                    <a:pt x="722" y="279"/>
                  </a:lnTo>
                  <a:lnTo>
                    <a:pt x="686" y="276"/>
                  </a:lnTo>
                  <a:lnTo>
                    <a:pt x="650" y="273"/>
                  </a:lnTo>
                  <a:lnTo>
                    <a:pt x="614" y="271"/>
                  </a:lnTo>
                  <a:lnTo>
                    <a:pt x="578" y="270"/>
                  </a:lnTo>
                  <a:lnTo>
                    <a:pt x="542" y="268"/>
                  </a:lnTo>
                  <a:lnTo>
                    <a:pt x="506" y="265"/>
                  </a:lnTo>
                  <a:lnTo>
                    <a:pt x="469" y="264"/>
                  </a:lnTo>
                  <a:lnTo>
                    <a:pt x="432" y="261"/>
                  </a:lnTo>
                  <a:lnTo>
                    <a:pt x="395" y="258"/>
                  </a:lnTo>
                  <a:lnTo>
                    <a:pt x="358" y="255"/>
                  </a:lnTo>
                  <a:lnTo>
                    <a:pt x="320" y="250"/>
                  </a:lnTo>
                  <a:lnTo>
                    <a:pt x="282" y="246"/>
                  </a:lnTo>
                  <a:lnTo>
                    <a:pt x="245" y="240"/>
                  </a:lnTo>
                  <a:lnTo>
                    <a:pt x="207" y="233"/>
                  </a:lnTo>
                  <a:lnTo>
                    <a:pt x="169" y="225"/>
                  </a:lnTo>
                  <a:lnTo>
                    <a:pt x="130" y="216"/>
                  </a:lnTo>
                  <a:lnTo>
                    <a:pt x="91" y="206"/>
                  </a:lnTo>
                  <a:lnTo>
                    <a:pt x="52" y="194"/>
                  </a:lnTo>
                  <a:lnTo>
                    <a:pt x="35" y="163"/>
                  </a:lnTo>
                  <a:lnTo>
                    <a:pt x="21" y="139"/>
                  </a:lnTo>
                  <a:lnTo>
                    <a:pt x="12" y="122"/>
                  </a:lnTo>
                  <a:lnTo>
                    <a:pt x="7" y="111"/>
                  </a:lnTo>
                  <a:lnTo>
                    <a:pt x="2" y="104"/>
                  </a:lnTo>
                  <a:lnTo>
                    <a:pt x="1" y="101"/>
                  </a:lnTo>
                  <a:lnTo>
                    <a:pt x="0" y="99"/>
                  </a:lnTo>
                  <a:lnTo>
                    <a:pt x="44" y="82"/>
                  </a:lnTo>
                  <a:lnTo>
                    <a:pt x="88" y="67"/>
                  </a:lnTo>
                  <a:lnTo>
                    <a:pt x="131" y="54"/>
                  </a:lnTo>
                  <a:lnTo>
                    <a:pt x="176" y="42"/>
                  </a:lnTo>
                  <a:lnTo>
                    <a:pt x="219" y="32"/>
                  </a:lnTo>
                  <a:lnTo>
                    <a:pt x="264" y="23"/>
                  </a:lnTo>
                  <a:lnTo>
                    <a:pt x="308" y="15"/>
                  </a:lnTo>
                  <a:lnTo>
                    <a:pt x="351" y="9"/>
                  </a:lnTo>
                  <a:lnTo>
                    <a:pt x="395" y="4"/>
                  </a:lnTo>
                  <a:lnTo>
                    <a:pt x="438" y="2"/>
                  </a:lnTo>
                  <a:lnTo>
                    <a:pt x="482" y="0"/>
                  </a:lnTo>
                  <a:lnTo>
                    <a:pt x="525" y="0"/>
                  </a:lnTo>
                  <a:lnTo>
                    <a:pt x="567" y="1"/>
                  </a:lnTo>
                  <a:lnTo>
                    <a:pt x="611" y="3"/>
                  </a:lnTo>
                  <a:lnTo>
                    <a:pt x="653" y="7"/>
                  </a:lnTo>
                  <a:lnTo>
                    <a:pt x="697" y="11"/>
                  </a:lnTo>
                  <a:lnTo>
                    <a:pt x="739" y="18"/>
                  </a:lnTo>
                  <a:lnTo>
                    <a:pt x="781" y="25"/>
                  </a:lnTo>
                  <a:lnTo>
                    <a:pt x="824" y="34"/>
                  </a:lnTo>
                  <a:lnTo>
                    <a:pt x="866" y="43"/>
                  </a:lnTo>
                  <a:lnTo>
                    <a:pt x="907" y="54"/>
                  </a:lnTo>
                  <a:lnTo>
                    <a:pt x="950" y="66"/>
                  </a:lnTo>
                  <a:lnTo>
                    <a:pt x="991" y="79"/>
                  </a:lnTo>
                  <a:lnTo>
                    <a:pt x="1032" y="94"/>
                  </a:lnTo>
                  <a:lnTo>
                    <a:pt x="1073" y="109"/>
                  </a:lnTo>
                  <a:lnTo>
                    <a:pt x="1114" y="125"/>
                  </a:lnTo>
                  <a:lnTo>
                    <a:pt x="1155" y="142"/>
                  </a:lnTo>
                  <a:lnTo>
                    <a:pt x="1195" y="160"/>
                  </a:lnTo>
                  <a:lnTo>
                    <a:pt x="1235" y="178"/>
                  </a:lnTo>
                  <a:lnTo>
                    <a:pt x="1275" y="199"/>
                  </a:lnTo>
                  <a:lnTo>
                    <a:pt x="1315" y="219"/>
                  </a:lnTo>
                  <a:lnTo>
                    <a:pt x="1354" y="241"/>
                  </a:lnTo>
                  <a:lnTo>
                    <a:pt x="1301" y="471"/>
                  </a:lnTo>
                  <a:lnTo>
                    <a:pt x="1213" y="423"/>
                  </a:lnTo>
                  <a:close/>
                </a:path>
              </a:pathLst>
            </a:custGeom>
            <a:solidFill>
              <a:srgbClr val="00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01" name="Google Shape;3301;p67"/>
            <p:cNvSpPr/>
            <p:nvPr/>
          </p:nvSpPr>
          <p:spPr>
            <a:xfrm>
              <a:off x="5252" y="2252"/>
              <a:ext cx="138" cy="93"/>
            </a:xfrm>
            <a:custGeom>
              <a:avLst/>
              <a:gdLst/>
              <a:ahLst/>
              <a:cxnLst/>
              <a:rect l="l" t="t" r="r" b="b"/>
              <a:pathLst>
                <a:path w="971" h="653" extrusionOk="0">
                  <a:moveTo>
                    <a:pt x="782" y="653"/>
                  </a:moveTo>
                  <a:lnTo>
                    <a:pt x="782" y="512"/>
                  </a:lnTo>
                  <a:lnTo>
                    <a:pt x="766" y="495"/>
                  </a:lnTo>
                  <a:lnTo>
                    <a:pt x="755" y="484"/>
                  </a:lnTo>
                  <a:lnTo>
                    <a:pt x="747" y="476"/>
                  </a:lnTo>
                  <a:lnTo>
                    <a:pt x="741" y="470"/>
                  </a:lnTo>
                  <a:lnTo>
                    <a:pt x="738" y="467"/>
                  </a:lnTo>
                  <a:lnTo>
                    <a:pt x="737" y="466"/>
                  </a:lnTo>
                  <a:lnTo>
                    <a:pt x="735" y="465"/>
                  </a:lnTo>
                  <a:lnTo>
                    <a:pt x="417" y="277"/>
                  </a:lnTo>
                  <a:lnTo>
                    <a:pt x="0" y="418"/>
                  </a:lnTo>
                  <a:lnTo>
                    <a:pt x="0" y="387"/>
                  </a:lnTo>
                  <a:lnTo>
                    <a:pt x="0" y="364"/>
                  </a:lnTo>
                  <a:lnTo>
                    <a:pt x="0" y="347"/>
                  </a:lnTo>
                  <a:lnTo>
                    <a:pt x="0" y="335"/>
                  </a:lnTo>
                  <a:lnTo>
                    <a:pt x="0" y="328"/>
                  </a:lnTo>
                  <a:lnTo>
                    <a:pt x="0" y="325"/>
                  </a:lnTo>
                  <a:lnTo>
                    <a:pt x="0" y="324"/>
                  </a:lnTo>
                  <a:lnTo>
                    <a:pt x="26" y="275"/>
                  </a:lnTo>
                  <a:lnTo>
                    <a:pt x="54" y="230"/>
                  </a:lnTo>
                  <a:lnTo>
                    <a:pt x="82" y="191"/>
                  </a:lnTo>
                  <a:lnTo>
                    <a:pt x="112" y="157"/>
                  </a:lnTo>
                  <a:lnTo>
                    <a:pt x="141" y="126"/>
                  </a:lnTo>
                  <a:lnTo>
                    <a:pt x="172" y="100"/>
                  </a:lnTo>
                  <a:lnTo>
                    <a:pt x="203" y="77"/>
                  </a:lnTo>
                  <a:lnTo>
                    <a:pt x="235" y="58"/>
                  </a:lnTo>
                  <a:lnTo>
                    <a:pt x="267" y="42"/>
                  </a:lnTo>
                  <a:lnTo>
                    <a:pt x="301" y="30"/>
                  </a:lnTo>
                  <a:lnTo>
                    <a:pt x="334" y="20"/>
                  </a:lnTo>
                  <a:lnTo>
                    <a:pt x="367" y="12"/>
                  </a:lnTo>
                  <a:lnTo>
                    <a:pt x="401" y="6"/>
                  </a:lnTo>
                  <a:lnTo>
                    <a:pt x="437" y="2"/>
                  </a:lnTo>
                  <a:lnTo>
                    <a:pt x="471" y="1"/>
                  </a:lnTo>
                  <a:lnTo>
                    <a:pt x="507" y="0"/>
                  </a:lnTo>
                  <a:lnTo>
                    <a:pt x="971" y="277"/>
                  </a:lnTo>
                  <a:lnTo>
                    <a:pt x="971" y="293"/>
                  </a:lnTo>
                  <a:lnTo>
                    <a:pt x="971" y="304"/>
                  </a:lnTo>
                  <a:lnTo>
                    <a:pt x="971" y="312"/>
                  </a:lnTo>
                  <a:lnTo>
                    <a:pt x="971" y="318"/>
                  </a:lnTo>
                  <a:lnTo>
                    <a:pt x="971" y="322"/>
                  </a:lnTo>
                  <a:lnTo>
                    <a:pt x="971" y="323"/>
                  </a:lnTo>
                  <a:lnTo>
                    <a:pt x="971" y="324"/>
                  </a:lnTo>
                  <a:lnTo>
                    <a:pt x="877" y="653"/>
                  </a:lnTo>
                  <a:lnTo>
                    <a:pt x="782" y="653"/>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02" name="Google Shape;3302;p67"/>
            <p:cNvSpPr/>
            <p:nvPr/>
          </p:nvSpPr>
          <p:spPr>
            <a:xfrm>
              <a:off x="4615" y="2279"/>
              <a:ext cx="141" cy="52"/>
            </a:xfrm>
            <a:custGeom>
              <a:avLst/>
              <a:gdLst/>
              <a:ahLst/>
              <a:cxnLst/>
              <a:rect l="l" t="t" r="r" b="b"/>
              <a:pathLst>
                <a:path w="987" h="365" extrusionOk="0">
                  <a:moveTo>
                    <a:pt x="695" y="324"/>
                  </a:moveTo>
                  <a:lnTo>
                    <a:pt x="188" y="324"/>
                  </a:lnTo>
                  <a:lnTo>
                    <a:pt x="0" y="189"/>
                  </a:lnTo>
                  <a:lnTo>
                    <a:pt x="100" y="0"/>
                  </a:lnTo>
                  <a:lnTo>
                    <a:pt x="972" y="230"/>
                  </a:lnTo>
                  <a:lnTo>
                    <a:pt x="980" y="261"/>
                  </a:lnTo>
                  <a:lnTo>
                    <a:pt x="986" y="287"/>
                  </a:lnTo>
                  <a:lnTo>
                    <a:pt x="987" y="306"/>
                  </a:lnTo>
                  <a:lnTo>
                    <a:pt x="987" y="322"/>
                  </a:lnTo>
                  <a:lnTo>
                    <a:pt x="983" y="334"/>
                  </a:lnTo>
                  <a:lnTo>
                    <a:pt x="978" y="342"/>
                  </a:lnTo>
                  <a:lnTo>
                    <a:pt x="970" y="348"/>
                  </a:lnTo>
                  <a:lnTo>
                    <a:pt x="959" y="350"/>
                  </a:lnTo>
                  <a:lnTo>
                    <a:pt x="948" y="352"/>
                  </a:lnTo>
                  <a:lnTo>
                    <a:pt x="935" y="352"/>
                  </a:lnTo>
                  <a:lnTo>
                    <a:pt x="921" y="352"/>
                  </a:lnTo>
                  <a:lnTo>
                    <a:pt x="906" y="352"/>
                  </a:lnTo>
                  <a:lnTo>
                    <a:pt x="888" y="352"/>
                  </a:lnTo>
                  <a:lnTo>
                    <a:pt x="872" y="354"/>
                  </a:lnTo>
                  <a:lnTo>
                    <a:pt x="854" y="358"/>
                  </a:lnTo>
                  <a:lnTo>
                    <a:pt x="837" y="365"/>
                  </a:lnTo>
                  <a:lnTo>
                    <a:pt x="695" y="324"/>
                  </a:lnTo>
                  <a:close/>
                </a:path>
              </a:pathLst>
            </a:custGeom>
            <a:solidFill>
              <a:srgbClr val="00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306"/>
        <p:cNvGrpSpPr/>
        <p:nvPr/>
      </p:nvGrpSpPr>
      <p:grpSpPr>
        <a:xfrm>
          <a:off x="0" y="0"/>
          <a:ext cx="0" cy="0"/>
          <a:chOff x="0" y="0"/>
          <a:chExt cx="0" cy="0"/>
        </a:xfrm>
      </p:grpSpPr>
      <p:sp>
        <p:nvSpPr>
          <p:cNvPr id="3307" name="Google Shape;3307;p68"/>
          <p:cNvSpPr txBox="1">
            <a:spLocks noGrp="1"/>
          </p:cNvSpPr>
          <p:nvPr>
            <p:ph type="title"/>
          </p:nvPr>
        </p:nvSpPr>
        <p:spPr>
          <a:xfrm>
            <a:off x="457200" y="285750"/>
            <a:ext cx="8229600" cy="171926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AIRBORNE PRECAUTIONS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3308" name="Google Shape;3308;p68"/>
          <p:cNvSpPr txBox="1">
            <a:spLocks noGrp="1"/>
          </p:cNvSpPr>
          <p:nvPr>
            <p:ph type="body" idx="1"/>
          </p:nvPr>
        </p:nvSpPr>
        <p:spPr>
          <a:xfrm>
            <a:off x="425450" y="2257425"/>
            <a:ext cx="5989637" cy="4086225"/>
          </a:xfrm>
          <a:prstGeom prst="rect">
            <a:avLst/>
          </a:prstGeom>
          <a:noFill/>
          <a:ln>
            <a:noFill/>
          </a:ln>
        </p:spPr>
        <p:txBody>
          <a:bodyPr spcFirstLastPara="1" wrap="square" lIns="91425" tIns="45700" rIns="91425" bIns="45700" anchor="t" anchorCtr="0">
            <a:noAutofit/>
          </a:bodyPr>
          <a:lstStyle/>
          <a:p>
            <a:pPr marL="342900" lvl="0" indent="-342900"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RESIDENT PLACEMENT:  Private room.  Negative air pressure in relation to the surrounding areas.  Keep doors closed at all times and resident in room. </a:t>
            </a:r>
            <a:endParaRPr/>
          </a:p>
        </p:txBody>
      </p:sp>
      <p:grpSp>
        <p:nvGrpSpPr>
          <p:cNvPr id="3309" name="Google Shape;3309;p68"/>
          <p:cNvGrpSpPr/>
          <p:nvPr/>
        </p:nvGrpSpPr>
        <p:grpSpPr>
          <a:xfrm>
            <a:off x="6503987" y="3011487"/>
            <a:ext cx="2332037" cy="2366962"/>
            <a:chOff x="4097" y="1897"/>
            <a:chExt cx="1469" cy="1491"/>
          </a:xfrm>
        </p:grpSpPr>
        <p:sp>
          <p:nvSpPr>
            <p:cNvPr id="3310" name="Google Shape;3310;p68"/>
            <p:cNvSpPr/>
            <p:nvPr/>
          </p:nvSpPr>
          <p:spPr>
            <a:xfrm>
              <a:off x="4097" y="1897"/>
              <a:ext cx="1469" cy="1491"/>
            </a:xfrm>
            <a:custGeom>
              <a:avLst/>
              <a:gdLst/>
              <a:ahLst/>
              <a:cxnLst/>
              <a:rect l="l" t="t" r="r" b="b"/>
              <a:pathLst>
                <a:path w="7295" h="7021" extrusionOk="0">
                  <a:moveTo>
                    <a:pt x="2447" y="6984"/>
                  </a:moveTo>
                  <a:lnTo>
                    <a:pt x="1270" y="6936"/>
                  </a:lnTo>
                  <a:lnTo>
                    <a:pt x="1229" y="6935"/>
                  </a:lnTo>
                  <a:lnTo>
                    <a:pt x="1187" y="6931"/>
                  </a:lnTo>
                  <a:lnTo>
                    <a:pt x="1144" y="6924"/>
                  </a:lnTo>
                  <a:lnTo>
                    <a:pt x="1100" y="6916"/>
                  </a:lnTo>
                  <a:lnTo>
                    <a:pt x="1055" y="6906"/>
                  </a:lnTo>
                  <a:lnTo>
                    <a:pt x="1009" y="6894"/>
                  </a:lnTo>
                  <a:lnTo>
                    <a:pt x="963" y="6878"/>
                  </a:lnTo>
                  <a:lnTo>
                    <a:pt x="917" y="6862"/>
                  </a:lnTo>
                  <a:lnTo>
                    <a:pt x="870" y="6843"/>
                  </a:lnTo>
                  <a:lnTo>
                    <a:pt x="824" y="6823"/>
                  </a:lnTo>
                  <a:lnTo>
                    <a:pt x="777" y="6800"/>
                  </a:lnTo>
                  <a:lnTo>
                    <a:pt x="730" y="6776"/>
                  </a:lnTo>
                  <a:lnTo>
                    <a:pt x="685" y="6749"/>
                  </a:lnTo>
                  <a:lnTo>
                    <a:pt x="639" y="6721"/>
                  </a:lnTo>
                  <a:lnTo>
                    <a:pt x="595" y="6692"/>
                  </a:lnTo>
                  <a:lnTo>
                    <a:pt x="550" y="6662"/>
                  </a:lnTo>
                  <a:lnTo>
                    <a:pt x="507" y="6629"/>
                  </a:lnTo>
                  <a:lnTo>
                    <a:pt x="466" y="6596"/>
                  </a:lnTo>
                  <a:lnTo>
                    <a:pt x="425" y="6560"/>
                  </a:lnTo>
                  <a:lnTo>
                    <a:pt x="386" y="6524"/>
                  </a:lnTo>
                  <a:lnTo>
                    <a:pt x="349" y="6486"/>
                  </a:lnTo>
                  <a:lnTo>
                    <a:pt x="313" y="6448"/>
                  </a:lnTo>
                  <a:lnTo>
                    <a:pt x="280" y="6408"/>
                  </a:lnTo>
                  <a:lnTo>
                    <a:pt x="249" y="6367"/>
                  </a:lnTo>
                  <a:lnTo>
                    <a:pt x="219" y="6325"/>
                  </a:lnTo>
                  <a:lnTo>
                    <a:pt x="192" y="6283"/>
                  </a:lnTo>
                  <a:lnTo>
                    <a:pt x="167" y="6239"/>
                  </a:lnTo>
                  <a:lnTo>
                    <a:pt x="146" y="6195"/>
                  </a:lnTo>
                  <a:lnTo>
                    <a:pt x="126" y="6149"/>
                  </a:lnTo>
                  <a:lnTo>
                    <a:pt x="110" y="6104"/>
                  </a:lnTo>
                  <a:lnTo>
                    <a:pt x="98" y="6058"/>
                  </a:lnTo>
                  <a:lnTo>
                    <a:pt x="87" y="6011"/>
                  </a:lnTo>
                  <a:lnTo>
                    <a:pt x="87" y="5208"/>
                  </a:lnTo>
                  <a:lnTo>
                    <a:pt x="80" y="5098"/>
                  </a:lnTo>
                  <a:lnTo>
                    <a:pt x="73" y="4987"/>
                  </a:lnTo>
                  <a:lnTo>
                    <a:pt x="67" y="4877"/>
                  </a:lnTo>
                  <a:lnTo>
                    <a:pt x="62" y="4767"/>
                  </a:lnTo>
                  <a:lnTo>
                    <a:pt x="56" y="4657"/>
                  </a:lnTo>
                  <a:lnTo>
                    <a:pt x="52" y="4546"/>
                  </a:lnTo>
                  <a:lnTo>
                    <a:pt x="48" y="4436"/>
                  </a:lnTo>
                  <a:lnTo>
                    <a:pt x="45" y="4325"/>
                  </a:lnTo>
                  <a:lnTo>
                    <a:pt x="42" y="4215"/>
                  </a:lnTo>
                  <a:lnTo>
                    <a:pt x="39" y="4104"/>
                  </a:lnTo>
                  <a:lnTo>
                    <a:pt x="37" y="3995"/>
                  </a:lnTo>
                  <a:lnTo>
                    <a:pt x="36" y="3884"/>
                  </a:lnTo>
                  <a:lnTo>
                    <a:pt x="34" y="3774"/>
                  </a:lnTo>
                  <a:lnTo>
                    <a:pt x="33" y="3663"/>
                  </a:lnTo>
                  <a:lnTo>
                    <a:pt x="32" y="3552"/>
                  </a:lnTo>
                  <a:lnTo>
                    <a:pt x="31" y="3442"/>
                  </a:lnTo>
                  <a:lnTo>
                    <a:pt x="30" y="3331"/>
                  </a:lnTo>
                  <a:lnTo>
                    <a:pt x="29" y="3221"/>
                  </a:lnTo>
                  <a:lnTo>
                    <a:pt x="29" y="3111"/>
                  </a:lnTo>
                  <a:lnTo>
                    <a:pt x="28" y="3000"/>
                  </a:lnTo>
                  <a:lnTo>
                    <a:pt x="27" y="2890"/>
                  </a:lnTo>
                  <a:lnTo>
                    <a:pt x="26" y="2779"/>
                  </a:lnTo>
                  <a:lnTo>
                    <a:pt x="25" y="2668"/>
                  </a:lnTo>
                  <a:lnTo>
                    <a:pt x="24" y="2558"/>
                  </a:lnTo>
                  <a:lnTo>
                    <a:pt x="23" y="2447"/>
                  </a:lnTo>
                  <a:lnTo>
                    <a:pt x="21" y="2337"/>
                  </a:lnTo>
                  <a:lnTo>
                    <a:pt x="18" y="2226"/>
                  </a:lnTo>
                  <a:lnTo>
                    <a:pt x="16" y="2115"/>
                  </a:lnTo>
                  <a:lnTo>
                    <a:pt x="13" y="2005"/>
                  </a:lnTo>
                  <a:lnTo>
                    <a:pt x="10" y="1894"/>
                  </a:lnTo>
                  <a:lnTo>
                    <a:pt x="6" y="1783"/>
                  </a:lnTo>
                  <a:lnTo>
                    <a:pt x="2" y="1672"/>
                  </a:lnTo>
                  <a:lnTo>
                    <a:pt x="2" y="1373"/>
                  </a:lnTo>
                  <a:lnTo>
                    <a:pt x="2" y="1342"/>
                  </a:lnTo>
                  <a:lnTo>
                    <a:pt x="2" y="1310"/>
                  </a:lnTo>
                  <a:lnTo>
                    <a:pt x="1" y="1279"/>
                  </a:lnTo>
                  <a:lnTo>
                    <a:pt x="1" y="1248"/>
                  </a:lnTo>
                  <a:lnTo>
                    <a:pt x="0" y="1217"/>
                  </a:lnTo>
                  <a:lnTo>
                    <a:pt x="0" y="1186"/>
                  </a:lnTo>
                  <a:lnTo>
                    <a:pt x="0" y="1154"/>
                  </a:lnTo>
                  <a:lnTo>
                    <a:pt x="0" y="1123"/>
                  </a:lnTo>
                  <a:lnTo>
                    <a:pt x="0" y="1091"/>
                  </a:lnTo>
                  <a:lnTo>
                    <a:pt x="1" y="1060"/>
                  </a:lnTo>
                  <a:lnTo>
                    <a:pt x="2" y="1029"/>
                  </a:lnTo>
                  <a:lnTo>
                    <a:pt x="4" y="997"/>
                  </a:lnTo>
                  <a:lnTo>
                    <a:pt x="6" y="966"/>
                  </a:lnTo>
                  <a:lnTo>
                    <a:pt x="9" y="934"/>
                  </a:lnTo>
                  <a:lnTo>
                    <a:pt x="13" y="902"/>
                  </a:lnTo>
                  <a:lnTo>
                    <a:pt x="18" y="872"/>
                  </a:lnTo>
                  <a:lnTo>
                    <a:pt x="24" y="840"/>
                  </a:lnTo>
                  <a:lnTo>
                    <a:pt x="30" y="808"/>
                  </a:lnTo>
                  <a:lnTo>
                    <a:pt x="37" y="776"/>
                  </a:lnTo>
                  <a:lnTo>
                    <a:pt x="46" y="744"/>
                  </a:lnTo>
                  <a:lnTo>
                    <a:pt x="55" y="712"/>
                  </a:lnTo>
                  <a:lnTo>
                    <a:pt x="67" y="681"/>
                  </a:lnTo>
                  <a:lnTo>
                    <a:pt x="79" y="649"/>
                  </a:lnTo>
                  <a:lnTo>
                    <a:pt x="92" y="617"/>
                  </a:lnTo>
                  <a:lnTo>
                    <a:pt x="107" y="585"/>
                  </a:lnTo>
                  <a:lnTo>
                    <a:pt x="123" y="553"/>
                  </a:lnTo>
                  <a:lnTo>
                    <a:pt x="142" y="521"/>
                  </a:lnTo>
                  <a:lnTo>
                    <a:pt x="161" y="490"/>
                  </a:lnTo>
                  <a:lnTo>
                    <a:pt x="183" y="458"/>
                  </a:lnTo>
                  <a:lnTo>
                    <a:pt x="206" y="426"/>
                  </a:lnTo>
                  <a:lnTo>
                    <a:pt x="232" y="393"/>
                  </a:lnTo>
                  <a:lnTo>
                    <a:pt x="259" y="361"/>
                  </a:lnTo>
                  <a:lnTo>
                    <a:pt x="464" y="326"/>
                  </a:lnTo>
                  <a:lnTo>
                    <a:pt x="669" y="294"/>
                  </a:lnTo>
                  <a:lnTo>
                    <a:pt x="872" y="262"/>
                  </a:lnTo>
                  <a:lnTo>
                    <a:pt x="1075" y="231"/>
                  </a:lnTo>
                  <a:lnTo>
                    <a:pt x="1278" y="203"/>
                  </a:lnTo>
                  <a:lnTo>
                    <a:pt x="1482" y="177"/>
                  </a:lnTo>
                  <a:lnTo>
                    <a:pt x="1684" y="151"/>
                  </a:lnTo>
                  <a:lnTo>
                    <a:pt x="1886" y="128"/>
                  </a:lnTo>
                  <a:lnTo>
                    <a:pt x="2088" y="107"/>
                  </a:lnTo>
                  <a:lnTo>
                    <a:pt x="2290" y="87"/>
                  </a:lnTo>
                  <a:lnTo>
                    <a:pt x="2491" y="70"/>
                  </a:lnTo>
                  <a:lnTo>
                    <a:pt x="2691" y="53"/>
                  </a:lnTo>
                  <a:lnTo>
                    <a:pt x="2893" y="40"/>
                  </a:lnTo>
                  <a:lnTo>
                    <a:pt x="3094" y="28"/>
                  </a:lnTo>
                  <a:lnTo>
                    <a:pt x="3294" y="18"/>
                  </a:lnTo>
                  <a:lnTo>
                    <a:pt x="3494" y="10"/>
                  </a:lnTo>
                  <a:lnTo>
                    <a:pt x="3695" y="5"/>
                  </a:lnTo>
                  <a:lnTo>
                    <a:pt x="3895" y="2"/>
                  </a:lnTo>
                  <a:lnTo>
                    <a:pt x="4095" y="0"/>
                  </a:lnTo>
                  <a:lnTo>
                    <a:pt x="4295" y="1"/>
                  </a:lnTo>
                  <a:lnTo>
                    <a:pt x="4496" y="5"/>
                  </a:lnTo>
                  <a:lnTo>
                    <a:pt x="4696" y="10"/>
                  </a:lnTo>
                  <a:lnTo>
                    <a:pt x="4896" y="18"/>
                  </a:lnTo>
                  <a:lnTo>
                    <a:pt x="5097" y="29"/>
                  </a:lnTo>
                  <a:lnTo>
                    <a:pt x="5298" y="41"/>
                  </a:lnTo>
                  <a:lnTo>
                    <a:pt x="5498" y="56"/>
                  </a:lnTo>
                  <a:lnTo>
                    <a:pt x="5699" y="74"/>
                  </a:lnTo>
                  <a:lnTo>
                    <a:pt x="5900" y="94"/>
                  </a:lnTo>
                  <a:lnTo>
                    <a:pt x="6102" y="117"/>
                  </a:lnTo>
                  <a:lnTo>
                    <a:pt x="6303" y="143"/>
                  </a:lnTo>
                  <a:lnTo>
                    <a:pt x="6504" y="170"/>
                  </a:lnTo>
                  <a:lnTo>
                    <a:pt x="6707" y="201"/>
                  </a:lnTo>
                  <a:lnTo>
                    <a:pt x="7043" y="410"/>
                  </a:lnTo>
                  <a:lnTo>
                    <a:pt x="7167" y="613"/>
                  </a:lnTo>
                  <a:lnTo>
                    <a:pt x="7215" y="956"/>
                  </a:lnTo>
                  <a:lnTo>
                    <a:pt x="7215" y="1164"/>
                  </a:lnTo>
                  <a:lnTo>
                    <a:pt x="7295" y="1336"/>
                  </a:lnTo>
                  <a:lnTo>
                    <a:pt x="7167" y="1924"/>
                  </a:lnTo>
                  <a:lnTo>
                    <a:pt x="7215" y="3229"/>
                  </a:lnTo>
                  <a:lnTo>
                    <a:pt x="7201" y="3328"/>
                  </a:lnTo>
                  <a:lnTo>
                    <a:pt x="7189" y="3427"/>
                  </a:lnTo>
                  <a:lnTo>
                    <a:pt x="7181" y="3526"/>
                  </a:lnTo>
                  <a:lnTo>
                    <a:pt x="7176" y="3625"/>
                  </a:lnTo>
                  <a:lnTo>
                    <a:pt x="7173" y="3725"/>
                  </a:lnTo>
                  <a:lnTo>
                    <a:pt x="7172" y="3823"/>
                  </a:lnTo>
                  <a:lnTo>
                    <a:pt x="7173" y="3922"/>
                  </a:lnTo>
                  <a:lnTo>
                    <a:pt x="7175" y="4020"/>
                  </a:lnTo>
                  <a:lnTo>
                    <a:pt x="7179" y="4120"/>
                  </a:lnTo>
                  <a:lnTo>
                    <a:pt x="7184" y="4218"/>
                  </a:lnTo>
                  <a:lnTo>
                    <a:pt x="7190" y="4317"/>
                  </a:lnTo>
                  <a:lnTo>
                    <a:pt x="7196" y="4415"/>
                  </a:lnTo>
                  <a:lnTo>
                    <a:pt x="7204" y="4514"/>
                  </a:lnTo>
                  <a:lnTo>
                    <a:pt x="7210" y="4613"/>
                  </a:lnTo>
                  <a:lnTo>
                    <a:pt x="7217" y="4711"/>
                  </a:lnTo>
                  <a:lnTo>
                    <a:pt x="7223" y="4810"/>
                  </a:lnTo>
                  <a:lnTo>
                    <a:pt x="7228" y="4908"/>
                  </a:lnTo>
                  <a:lnTo>
                    <a:pt x="7233" y="5007"/>
                  </a:lnTo>
                  <a:lnTo>
                    <a:pt x="7236" y="5105"/>
                  </a:lnTo>
                  <a:lnTo>
                    <a:pt x="7237" y="5204"/>
                  </a:lnTo>
                  <a:lnTo>
                    <a:pt x="7237" y="5302"/>
                  </a:lnTo>
                  <a:lnTo>
                    <a:pt x="7235" y="5401"/>
                  </a:lnTo>
                  <a:lnTo>
                    <a:pt x="7231" y="5500"/>
                  </a:lnTo>
                  <a:lnTo>
                    <a:pt x="7224" y="5598"/>
                  </a:lnTo>
                  <a:lnTo>
                    <a:pt x="7214" y="5698"/>
                  </a:lnTo>
                  <a:lnTo>
                    <a:pt x="7202" y="5796"/>
                  </a:lnTo>
                  <a:lnTo>
                    <a:pt x="7185" y="5895"/>
                  </a:lnTo>
                  <a:lnTo>
                    <a:pt x="7165" y="5994"/>
                  </a:lnTo>
                  <a:lnTo>
                    <a:pt x="7141" y="6093"/>
                  </a:lnTo>
                  <a:lnTo>
                    <a:pt x="7113" y="6193"/>
                  </a:lnTo>
                  <a:lnTo>
                    <a:pt x="7080" y="6291"/>
                  </a:lnTo>
                  <a:lnTo>
                    <a:pt x="7043" y="6391"/>
                  </a:lnTo>
                  <a:lnTo>
                    <a:pt x="6995" y="6604"/>
                  </a:lnTo>
                  <a:lnTo>
                    <a:pt x="6663" y="6813"/>
                  </a:lnTo>
                  <a:lnTo>
                    <a:pt x="6536" y="6835"/>
                  </a:lnTo>
                  <a:lnTo>
                    <a:pt x="6409" y="6855"/>
                  </a:lnTo>
                  <a:lnTo>
                    <a:pt x="6281" y="6872"/>
                  </a:lnTo>
                  <a:lnTo>
                    <a:pt x="6154" y="6887"/>
                  </a:lnTo>
                  <a:lnTo>
                    <a:pt x="6027" y="6900"/>
                  </a:lnTo>
                  <a:lnTo>
                    <a:pt x="5898" y="6911"/>
                  </a:lnTo>
                  <a:lnTo>
                    <a:pt x="5771" y="6920"/>
                  </a:lnTo>
                  <a:lnTo>
                    <a:pt x="5643" y="6928"/>
                  </a:lnTo>
                  <a:lnTo>
                    <a:pt x="5514" y="6934"/>
                  </a:lnTo>
                  <a:lnTo>
                    <a:pt x="5386" y="6939"/>
                  </a:lnTo>
                  <a:lnTo>
                    <a:pt x="5258" y="6943"/>
                  </a:lnTo>
                  <a:lnTo>
                    <a:pt x="5129" y="6945"/>
                  </a:lnTo>
                  <a:lnTo>
                    <a:pt x="5001" y="6947"/>
                  </a:lnTo>
                  <a:lnTo>
                    <a:pt x="4873" y="6948"/>
                  </a:lnTo>
                  <a:lnTo>
                    <a:pt x="4744" y="6949"/>
                  </a:lnTo>
                  <a:lnTo>
                    <a:pt x="4616" y="6949"/>
                  </a:lnTo>
                  <a:lnTo>
                    <a:pt x="4487" y="6949"/>
                  </a:lnTo>
                  <a:lnTo>
                    <a:pt x="4359" y="6949"/>
                  </a:lnTo>
                  <a:lnTo>
                    <a:pt x="4231" y="6949"/>
                  </a:lnTo>
                  <a:lnTo>
                    <a:pt x="4102" y="6949"/>
                  </a:lnTo>
                  <a:lnTo>
                    <a:pt x="3974" y="6949"/>
                  </a:lnTo>
                  <a:lnTo>
                    <a:pt x="3846" y="6950"/>
                  </a:lnTo>
                  <a:lnTo>
                    <a:pt x="3718" y="6951"/>
                  </a:lnTo>
                  <a:lnTo>
                    <a:pt x="3591" y="6954"/>
                  </a:lnTo>
                  <a:lnTo>
                    <a:pt x="3463" y="6957"/>
                  </a:lnTo>
                  <a:lnTo>
                    <a:pt x="3335" y="6961"/>
                  </a:lnTo>
                  <a:lnTo>
                    <a:pt x="3208" y="6968"/>
                  </a:lnTo>
                  <a:lnTo>
                    <a:pt x="3082" y="6975"/>
                  </a:lnTo>
                  <a:lnTo>
                    <a:pt x="2954" y="6984"/>
                  </a:lnTo>
                  <a:lnTo>
                    <a:pt x="2828" y="6994"/>
                  </a:lnTo>
                  <a:lnTo>
                    <a:pt x="2702" y="7007"/>
                  </a:lnTo>
                  <a:lnTo>
                    <a:pt x="2575" y="7021"/>
                  </a:lnTo>
                  <a:lnTo>
                    <a:pt x="2447" y="698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11" name="Google Shape;3311;p68"/>
            <p:cNvSpPr/>
            <p:nvPr/>
          </p:nvSpPr>
          <p:spPr>
            <a:xfrm>
              <a:off x="4159" y="1958"/>
              <a:ext cx="1323" cy="735"/>
            </a:xfrm>
            <a:custGeom>
              <a:avLst/>
              <a:gdLst/>
              <a:ahLst/>
              <a:cxnLst/>
              <a:rect l="l" t="t" r="r" b="b"/>
              <a:pathLst>
                <a:path w="6571" h="3461" extrusionOk="0">
                  <a:moveTo>
                    <a:pt x="0" y="3461"/>
                  </a:moveTo>
                  <a:lnTo>
                    <a:pt x="0" y="802"/>
                  </a:lnTo>
                  <a:lnTo>
                    <a:pt x="503" y="214"/>
                  </a:lnTo>
                  <a:lnTo>
                    <a:pt x="631" y="172"/>
                  </a:lnTo>
                  <a:lnTo>
                    <a:pt x="809" y="168"/>
                  </a:lnTo>
                  <a:lnTo>
                    <a:pt x="986" y="160"/>
                  </a:lnTo>
                  <a:lnTo>
                    <a:pt x="1163" y="153"/>
                  </a:lnTo>
                  <a:lnTo>
                    <a:pt x="1340" y="144"/>
                  </a:lnTo>
                  <a:lnTo>
                    <a:pt x="1517" y="134"/>
                  </a:lnTo>
                  <a:lnTo>
                    <a:pt x="1693" y="122"/>
                  </a:lnTo>
                  <a:lnTo>
                    <a:pt x="1870" y="110"/>
                  </a:lnTo>
                  <a:lnTo>
                    <a:pt x="2045" y="99"/>
                  </a:lnTo>
                  <a:lnTo>
                    <a:pt x="2222" y="85"/>
                  </a:lnTo>
                  <a:lnTo>
                    <a:pt x="2398" y="73"/>
                  </a:lnTo>
                  <a:lnTo>
                    <a:pt x="2574" y="61"/>
                  </a:lnTo>
                  <a:lnTo>
                    <a:pt x="2750" y="50"/>
                  </a:lnTo>
                  <a:lnTo>
                    <a:pt x="2925" y="38"/>
                  </a:lnTo>
                  <a:lnTo>
                    <a:pt x="3101" y="29"/>
                  </a:lnTo>
                  <a:lnTo>
                    <a:pt x="3278" y="20"/>
                  </a:lnTo>
                  <a:lnTo>
                    <a:pt x="3453" y="12"/>
                  </a:lnTo>
                  <a:lnTo>
                    <a:pt x="3629" y="6"/>
                  </a:lnTo>
                  <a:lnTo>
                    <a:pt x="3804" y="2"/>
                  </a:lnTo>
                  <a:lnTo>
                    <a:pt x="3981" y="0"/>
                  </a:lnTo>
                  <a:lnTo>
                    <a:pt x="4157" y="0"/>
                  </a:lnTo>
                  <a:lnTo>
                    <a:pt x="4333" y="3"/>
                  </a:lnTo>
                  <a:lnTo>
                    <a:pt x="4509" y="8"/>
                  </a:lnTo>
                  <a:lnTo>
                    <a:pt x="4686" y="17"/>
                  </a:lnTo>
                  <a:lnTo>
                    <a:pt x="4862" y="28"/>
                  </a:lnTo>
                  <a:lnTo>
                    <a:pt x="5039" y="43"/>
                  </a:lnTo>
                  <a:lnTo>
                    <a:pt x="5215" y="62"/>
                  </a:lnTo>
                  <a:lnTo>
                    <a:pt x="5393" y="84"/>
                  </a:lnTo>
                  <a:lnTo>
                    <a:pt x="5571" y="111"/>
                  </a:lnTo>
                  <a:lnTo>
                    <a:pt x="5748" y="142"/>
                  </a:lnTo>
                  <a:lnTo>
                    <a:pt x="5926" y="177"/>
                  </a:lnTo>
                  <a:lnTo>
                    <a:pt x="6104" y="217"/>
                  </a:lnTo>
                  <a:lnTo>
                    <a:pt x="6282" y="262"/>
                  </a:lnTo>
                  <a:lnTo>
                    <a:pt x="6295" y="289"/>
                  </a:lnTo>
                  <a:lnTo>
                    <a:pt x="6304" y="308"/>
                  </a:lnTo>
                  <a:lnTo>
                    <a:pt x="6310" y="323"/>
                  </a:lnTo>
                  <a:lnTo>
                    <a:pt x="6315" y="332"/>
                  </a:lnTo>
                  <a:lnTo>
                    <a:pt x="6317" y="338"/>
                  </a:lnTo>
                  <a:lnTo>
                    <a:pt x="6318" y="341"/>
                  </a:lnTo>
                  <a:lnTo>
                    <a:pt x="6319" y="342"/>
                  </a:lnTo>
                  <a:lnTo>
                    <a:pt x="6335" y="388"/>
                  </a:lnTo>
                  <a:lnTo>
                    <a:pt x="6351" y="432"/>
                  </a:lnTo>
                  <a:lnTo>
                    <a:pt x="6367" y="476"/>
                  </a:lnTo>
                  <a:lnTo>
                    <a:pt x="6381" y="518"/>
                  </a:lnTo>
                  <a:lnTo>
                    <a:pt x="6395" y="558"/>
                  </a:lnTo>
                  <a:lnTo>
                    <a:pt x="6410" y="598"/>
                  </a:lnTo>
                  <a:lnTo>
                    <a:pt x="6422" y="636"/>
                  </a:lnTo>
                  <a:lnTo>
                    <a:pt x="6434" y="674"/>
                  </a:lnTo>
                  <a:lnTo>
                    <a:pt x="6446" y="712"/>
                  </a:lnTo>
                  <a:lnTo>
                    <a:pt x="6456" y="749"/>
                  </a:lnTo>
                  <a:lnTo>
                    <a:pt x="6464" y="786"/>
                  </a:lnTo>
                  <a:lnTo>
                    <a:pt x="6471" y="823"/>
                  </a:lnTo>
                  <a:lnTo>
                    <a:pt x="6477" y="860"/>
                  </a:lnTo>
                  <a:lnTo>
                    <a:pt x="6482" y="896"/>
                  </a:lnTo>
                  <a:lnTo>
                    <a:pt x="6485" y="934"/>
                  </a:lnTo>
                  <a:lnTo>
                    <a:pt x="6486" y="973"/>
                  </a:lnTo>
                  <a:lnTo>
                    <a:pt x="6571" y="1305"/>
                  </a:lnTo>
                  <a:lnTo>
                    <a:pt x="6191" y="1305"/>
                  </a:lnTo>
                  <a:lnTo>
                    <a:pt x="5939" y="1433"/>
                  </a:lnTo>
                  <a:lnTo>
                    <a:pt x="5683" y="1562"/>
                  </a:lnTo>
                  <a:lnTo>
                    <a:pt x="5651" y="1856"/>
                  </a:lnTo>
                  <a:lnTo>
                    <a:pt x="5661" y="1871"/>
                  </a:lnTo>
                  <a:lnTo>
                    <a:pt x="5669" y="1881"/>
                  </a:lnTo>
                  <a:lnTo>
                    <a:pt x="5674" y="1889"/>
                  </a:lnTo>
                  <a:lnTo>
                    <a:pt x="5679" y="1894"/>
                  </a:lnTo>
                  <a:lnTo>
                    <a:pt x="5681" y="1897"/>
                  </a:lnTo>
                  <a:lnTo>
                    <a:pt x="5683" y="1898"/>
                  </a:lnTo>
                  <a:lnTo>
                    <a:pt x="5683" y="1899"/>
                  </a:lnTo>
                  <a:lnTo>
                    <a:pt x="5706" y="1935"/>
                  </a:lnTo>
                  <a:lnTo>
                    <a:pt x="5731" y="1967"/>
                  </a:lnTo>
                  <a:lnTo>
                    <a:pt x="5756" y="1993"/>
                  </a:lnTo>
                  <a:lnTo>
                    <a:pt x="5779" y="2015"/>
                  </a:lnTo>
                  <a:lnTo>
                    <a:pt x="5804" y="2034"/>
                  </a:lnTo>
                  <a:lnTo>
                    <a:pt x="5830" y="2049"/>
                  </a:lnTo>
                  <a:lnTo>
                    <a:pt x="5855" y="2063"/>
                  </a:lnTo>
                  <a:lnTo>
                    <a:pt x="5881" y="2074"/>
                  </a:lnTo>
                  <a:lnTo>
                    <a:pt x="5907" y="2083"/>
                  </a:lnTo>
                  <a:lnTo>
                    <a:pt x="5934" y="2092"/>
                  </a:lnTo>
                  <a:lnTo>
                    <a:pt x="5961" y="2101"/>
                  </a:lnTo>
                  <a:lnTo>
                    <a:pt x="5990" y="2109"/>
                  </a:lnTo>
                  <a:lnTo>
                    <a:pt x="6018" y="2118"/>
                  </a:lnTo>
                  <a:lnTo>
                    <a:pt x="6048" y="2128"/>
                  </a:lnTo>
                  <a:lnTo>
                    <a:pt x="6079" y="2142"/>
                  </a:lnTo>
                  <a:lnTo>
                    <a:pt x="6111" y="2156"/>
                  </a:lnTo>
                  <a:lnTo>
                    <a:pt x="6094" y="2996"/>
                  </a:lnTo>
                  <a:lnTo>
                    <a:pt x="5683" y="2739"/>
                  </a:lnTo>
                  <a:lnTo>
                    <a:pt x="5663" y="2732"/>
                  </a:lnTo>
                  <a:lnTo>
                    <a:pt x="5644" y="2727"/>
                  </a:lnTo>
                  <a:lnTo>
                    <a:pt x="5624" y="2723"/>
                  </a:lnTo>
                  <a:lnTo>
                    <a:pt x="5604" y="2720"/>
                  </a:lnTo>
                  <a:lnTo>
                    <a:pt x="5584" y="2719"/>
                  </a:lnTo>
                  <a:lnTo>
                    <a:pt x="5564" y="2719"/>
                  </a:lnTo>
                  <a:lnTo>
                    <a:pt x="5543" y="2720"/>
                  </a:lnTo>
                  <a:lnTo>
                    <a:pt x="5521" y="2722"/>
                  </a:lnTo>
                  <a:lnTo>
                    <a:pt x="5501" y="2725"/>
                  </a:lnTo>
                  <a:lnTo>
                    <a:pt x="5479" y="2729"/>
                  </a:lnTo>
                  <a:lnTo>
                    <a:pt x="5458" y="2735"/>
                  </a:lnTo>
                  <a:lnTo>
                    <a:pt x="5436" y="2741"/>
                  </a:lnTo>
                  <a:lnTo>
                    <a:pt x="5415" y="2749"/>
                  </a:lnTo>
                  <a:lnTo>
                    <a:pt x="5393" y="2757"/>
                  </a:lnTo>
                  <a:lnTo>
                    <a:pt x="5372" y="2765"/>
                  </a:lnTo>
                  <a:lnTo>
                    <a:pt x="5350" y="2775"/>
                  </a:lnTo>
                  <a:lnTo>
                    <a:pt x="5327" y="2785"/>
                  </a:lnTo>
                  <a:lnTo>
                    <a:pt x="5306" y="2797"/>
                  </a:lnTo>
                  <a:lnTo>
                    <a:pt x="5284" y="2808"/>
                  </a:lnTo>
                  <a:lnTo>
                    <a:pt x="5263" y="2820"/>
                  </a:lnTo>
                  <a:lnTo>
                    <a:pt x="5240" y="2833"/>
                  </a:lnTo>
                  <a:lnTo>
                    <a:pt x="5219" y="2846"/>
                  </a:lnTo>
                  <a:lnTo>
                    <a:pt x="5197" y="2860"/>
                  </a:lnTo>
                  <a:lnTo>
                    <a:pt x="5175" y="2874"/>
                  </a:lnTo>
                  <a:lnTo>
                    <a:pt x="5154" y="2889"/>
                  </a:lnTo>
                  <a:lnTo>
                    <a:pt x="5132" y="2904"/>
                  </a:lnTo>
                  <a:lnTo>
                    <a:pt x="5112" y="2919"/>
                  </a:lnTo>
                  <a:lnTo>
                    <a:pt x="5090" y="2934"/>
                  </a:lnTo>
                  <a:lnTo>
                    <a:pt x="5070" y="2950"/>
                  </a:lnTo>
                  <a:lnTo>
                    <a:pt x="5049" y="2965"/>
                  </a:lnTo>
                  <a:lnTo>
                    <a:pt x="5029" y="2981"/>
                  </a:lnTo>
                  <a:lnTo>
                    <a:pt x="5008" y="2996"/>
                  </a:lnTo>
                  <a:lnTo>
                    <a:pt x="4981" y="3010"/>
                  </a:lnTo>
                  <a:lnTo>
                    <a:pt x="4962" y="3021"/>
                  </a:lnTo>
                  <a:lnTo>
                    <a:pt x="4947" y="3028"/>
                  </a:lnTo>
                  <a:lnTo>
                    <a:pt x="4938" y="3033"/>
                  </a:lnTo>
                  <a:lnTo>
                    <a:pt x="4932" y="3036"/>
                  </a:lnTo>
                  <a:lnTo>
                    <a:pt x="4929" y="3037"/>
                  </a:lnTo>
                  <a:lnTo>
                    <a:pt x="4928" y="3038"/>
                  </a:lnTo>
                  <a:lnTo>
                    <a:pt x="4800" y="3338"/>
                  </a:lnTo>
                  <a:lnTo>
                    <a:pt x="4296" y="3209"/>
                  </a:lnTo>
                  <a:lnTo>
                    <a:pt x="4088" y="3247"/>
                  </a:lnTo>
                  <a:lnTo>
                    <a:pt x="3788" y="2868"/>
                  </a:lnTo>
                  <a:lnTo>
                    <a:pt x="3749" y="2846"/>
                  </a:lnTo>
                  <a:lnTo>
                    <a:pt x="3710" y="2830"/>
                  </a:lnTo>
                  <a:lnTo>
                    <a:pt x="3670" y="2816"/>
                  </a:lnTo>
                  <a:lnTo>
                    <a:pt x="3631" y="2807"/>
                  </a:lnTo>
                  <a:lnTo>
                    <a:pt x="3592" y="2802"/>
                  </a:lnTo>
                  <a:lnTo>
                    <a:pt x="3552" y="2799"/>
                  </a:lnTo>
                  <a:lnTo>
                    <a:pt x="3513" y="2799"/>
                  </a:lnTo>
                  <a:lnTo>
                    <a:pt x="3473" y="2801"/>
                  </a:lnTo>
                  <a:lnTo>
                    <a:pt x="3433" y="2804"/>
                  </a:lnTo>
                  <a:lnTo>
                    <a:pt x="3394" y="2808"/>
                  </a:lnTo>
                  <a:lnTo>
                    <a:pt x="3354" y="2812"/>
                  </a:lnTo>
                  <a:lnTo>
                    <a:pt x="3315" y="2817"/>
                  </a:lnTo>
                  <a:lnTo>
                    <a:pt x="3276" y="2822"/>
                  </a:lnTo>
                  <a:lnTo>
                    <a:pt x="3236" y="2825"/>
                  </a:lnTo>
                  <a:lnTo>
                    <a:pt x="3197" y="2829"/>
                  </a:lnTo>
                  <a:lnTo>
                    <a:pt x="3158" y="2830"/>
                  </a:lnTo>
                  <a:lnTo>
                    <a:pt x="2948" y="2996"/>
                  </a:lnTo>
                  <a:lnTo>
                    <a:pt x="1975" y="2996"/>
                  </a:lnTo>
                  <a:lnTo>
                    <a:pt x="1643" y="3081"/>
                  </a:lnTo>
                  <a:lnTo>
                    <a:pt x="1220" y="3166"/>
                  </a:lnTo>
                  <a:lnTo>
                    <a:pt x="840" y="3338"/>
                  </a:lnTo>
                  <a:lnTo>
                    <a:pt x="1011" y="2536"/>
                  </a:lnTo>
                  <a:lnTo>
                    <a:pt x="1306" y="2278"/>
                  </a:lnTo>
                  <a:lnTo>
                    <a:pt x="1306" y="2070"/>
                  </a:lnTo>
                  <a:lnTo>
                    <a:pt x="1299" y="2061"/>
                  </a:lnTo>
                  <a:lnTo>
                    <a:pt x="1293" y="2049"/>
                  </a:lnTo>
                  <a:lnTo>
                    <a:pt x="1289" y="2035"/>
                  </a:lnTo>
                  <a:lnTo>
                    <a:pt x="1287" y="2020"/>
                  </a:lnTo>
                  <a:lnTo>
                    <a:pt x="1285" y="2003"/>
                  </a:lnTo>
                  <a:lnTo>
                    <a:pt x="1283" y="1986"/>
                  </a:lnTo>
                  <a:lnTo>
                    <a:pt x="1283" y="1967"/>
                  </a:lnTo>
                  <a:lnTo>
                    <a:pt x="1285" y="1950"/>
                  </a:lnTo>
                  <a:lnTo>
                    <a:pt x="1286" y="1932"/>
                  </a:lnTo>
                  <a:lnTo>
                    <a:pt x="1287" y="1916"/>
                  </a:lnTo>
                  <a:lnTo>
                    <a:pt x="1289" y="1902"/>
                  </a:lnTo>
                  <a:lnTo>
                    <a:pt x="1291" y="1888"/>
                  </a:lnTo>
                  <a:lnTo>
                    <a:pt x="1292" y="1877"/>
                  </a:lnTo>
                  <a:lnTo>
                    <a:pt x="1294" y="1869"/>
                  </a:lnTo>
                  <a:lnTo>
                    <a:pt x="1295" y="1864"/>
                  </a:lnTo>
                  <a:lnTo>
                    <a:pt x="1295" y="1862"/>
                  </a:lnTo>
                  <a:lnTo>
                    <a:pt x="718" y="1615"/>
                  </a:lnTo>
                  <a:lnTo>
                    <a:pt x="289" y="1733"/>
                  </a:lnTo>
                  <a:lnTo>
                    <a:pt x="277" y="1748"/>
                  </a:lnTo>
                  <a:lnTo>
                    <a:pt x="268" y="1758"/>
                  </a:lnTo>
                  <a:lnTo>
                    <a:pt x="261" y="1766"/>
                  </a:lnTo>
                  <a:lnTo>
                    <a:pt x="257" y="1771"/>
                  </a:lnTo>
                  <a:lnTo>
                    <a:pt x="254" y="1774"/>
                  </a:lnTo>
                  <a:lnTo>
                    <a:pt x="252" y="1775"/>
                  </a:lnTo>
                  <a:lnTo>
                    <a:pt x="251" y="1776"/>
                  </a:lnTo>
                  <a:lnTo>
                    <a:pt x="128" y="2070"/>
                  </a:lnTo>
                  <a:lnTo>
                    <a:pt x="461" y="2327"/>
                  </a:lnTo>
                  <a:lnTo>
                    <a:pt x="38" y="3461"/>
                  </a:lnTo>
                  <a:lnTo>
                    <a:pt x="0" y="3461"/>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nvGrpSpPr>
            <p:cNvPr id="3312" name="Google Shape;3312;p68"/>
            <p:cNvGrpSpPr/>
            <p:nvPr/>
          </p:nvGrpSpPr>
          <p:grpSpPr>
            <a:xfrm>
              <a:off x="4438" y="2044"/>
              <a:ext cx="615" cy="641"/>
              <a:chOff x="3343" y="3379"/>
              <a:chExt cx="615" cy="640"/>
            </a:xfrm>
          </p:grpSpPr>
          <p:sp>
            <p:nvSpPr>
              <p:cNvPr id="3313" name="Google Shape;3313;p68"/>
              <p:cNvSpPr/>
              <p:nvPr/>
            </p:nvSpPr>
            <p:spPr>
              <a:xfrm>
                <a:off x="3385" y="3379"/>
                <a:ext cx="573" cy="604"/>
              </a:xfrm>
              <a:custGeom>
                <a:avLst/>
                <a:gdLst/>
                <a:ahLst/>
                <a:cxnLst/>
                <a:rect l="l" t="t" r="r" b="b"/>
                <a:pathLst>
                  <a:path w="592" h="623" extrusionOk="0">
                    <a:moveTo>
                      <a:pt x="493" y="565"/>
                    </a:moveTo>
                    <a:cubicBezTo>
                      <a:pt x="490" y="411"/>
                      <a:pt x="592" y="213"/>
                      <a:pt x="483" y="104"/>
                    </a:cubicBezTo>
                    <a:cubicBezTo>
                      <a:pt x="379" y="0"/>
                      <a:pt x="181" y="68"/>
                      <a:pt x="42" y="114"/>
                    </a:cubicBezTo>
                    <a:cubicBezTo>
                      <a:pt x="0" y="128"/>
                      <a:pt x="47" y="203"/>
                      <a:pt x="51" y="248"/>
                    </a:cubicBezTo>
                    <a:cubicBezTo>
                      <a:pt x="57" y="324"/>
                      <a:pt x="61" y="414"/>
                      <a:pt x="119" y="469"/>
                    </a:cubicBezTo>
                    <a:cubicBezTo>
                      <a:pt x="142" y="538"/>
                      <a:pt x="121" y="516"/>
                      <a:pt x="167" y="546"/>
                    </a:cubicBezTo>
                    <a:cubicBezTo>
                      <a:pt x="170" y="556"/>
                      <a:pt x="169" y="568"/>
                      <a:pt x="176" y="575"/>
                    </a:cubicBezTo>
                    <a:cubicBezTo>
                      <a:pt x="199" y="598"/>
                      <a:pt x="363" y="599"/>
                      <a:pt x="407" y="604"/>
                    </a:cubicBezTo>
                    <a:cubicBezTo>
                      <a:pt x="503" y="593"/>
                      <a:pt x="493" y="623"/>
                      <a:pt x="493" y="565"/>
                    </a:cubicBezTo>
                    <a:close/>
                  </a:path>
                </a:pathLst>
              </a:custGeom>
              <a:solidFill>
                <a:srgbClr val="FF7C8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14" name="Google Shape;3314;p68"/>
              <p:cNvSpPr/>
              <p:nvPr/>
            </p:nvSpPr>
            <p:spPr>
              <a:xfrm>
                <a:off x="3343" y="3419"/>
                <a:ext cx="571" cy="600"/>
              </a:xfrm>
              <a:custGeom>
                <a:avLst/>
                <a:gdLst/>
                <a:ahLst/>
                <a:cxnLst/>
                <a:rect l="l" t="t" r="r" b="b"/>
                <a:pathLst>
                  <a:path w="540" h="1093" extrusionOk="0">
                    <a:moveTo>
                      <a:pt x="179" y="1093"/>
                    </a:moveTo>
                    <a:lnTo>
                      <a:pt x="0" y="18"/>
                    </a:lnTo>
                    <a:lnTo>
                      <a:pt x="540" y="0"/>
                    </a:lnTo>
                    <a:lnTo>
                      <a:pt x="526" y="984"/>
                    </a:lnTo>
                    <a:lnTo>
                      <a:pt x="465" y="1001"/>
                    </a:lnTo>
                    <a:lnTo>
                      <a:pt x="457" y="85"/>
                    </a:lnTo>
                    <a:lnTo>
                      <a:pt x="107" y="101"/>
                    </a:lnTo>
                    <a:lnTo>
                      <a:pt x="239" y="1085"/>
                    </a:lnTo>
                    <a:lnTo>
                      <a:pt x="179" y="10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15" name="Google Shape;3315;p68"/>
              <p:cNvSpPr/>
              <p:nvPr/>
            </p:nvSpPr>
            <p:spPr>
              <a:xfrm>
                <a:off x="3541" y="3716"/>
                <a:ext cx="49" cy="49"/>
              </a:xfrm>
              <a:prstGeom prst="ellipse">
                <a:avLst/>
              </a:prstGeom>
              <a:solidFill>
                <a:srgbClr val="333333"/>
              </a:solidFill>
              <a:ln w="9525" cap="flat" cmpd="sng">
                <a:solidFill>
                  <a:srgbClr val="33333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3316" name="Google Shape;3316;p68"/>
            <p:cNvSpPr/>
            <p:nvPr/>
          </p:nvSpPr>
          <p:spPr>
            <a:xfrm>
              <a:off x="4372" y="3173"/>
              <a:ext cx="1002" cy="134"/>
            </a:xfrm>
            <a:custGeom>
              <a:avLst/>
              <a:gdLst/>
              <a:ahLst/>
              <a:cxnLst/>
              <a:rect l="l" t="t" r="r" b="b"/>
              <a:pathLst>
                <a:path w="4976" h="631" extrusionOk="0">
                  <a:moveTo>
                    <a:pt x="1729" y="588"/>
                  </a:moveTo>
                  <a:lnTo>
                    <a:pt x="0" y="551"/>
                  </a:lnTo>
                  <a:lnTo>
                    <a:pt x="86" y="80"/>
                  </a:lnTo>
                  <a:lnTo>
                    <a:pt x="514" y="80"/>
                  </a:lnTo>
                  <a:lnTo>
                    <a:pt x="647" y="69"/>
                  </a:lnTo>
                  <a:lnTo>
                    <a:pt x="781" y="59"/>
                  </a:lnTo>
                  <a:lnTo>
                    <a:pt x="913" y="50"/>
                  </a:lnTo>
                  <a:lnTo>
                    <a:pt x="1046" y="43"/>
                  </a:lnTo>
                  <a:lnTo>
                    <a:pt x="1179" y="36"/>
                  </a:lnTo>
                  <a:lnTo>
                    <a:pt x="1312" y="30"/>
                  </a:lnTo>
                  <a:lnTo>
                    <a:pt x="1444" y="24"/>
                  </a:lnTo>
                  <a:lnTo>
                    <a:pt x="1577" y="20"/>
                  </a:lnTo>
                  <a:lnTo>
                    <a:pt x="1709" y="17"/>
                  </a:lnTo>
                  <a:lnTo>
                    <a:pt x="1841" y="14"/>
                  </a:lnTo>
                  <a:lnTo>
                    <a:pt x="1973" y="12"/>
                  </a:lnTo>
                  <a:lnTo>
                    <a:pt x="2105" y="10"/>
                  </a:lnTo>
                  <a:lnTo>
                    <a:pt x="2238" y="9"/>
                  </a:lnTo>
                  <a:lnTo>
                    <a:pt x="2369" y="8"/>
                  </a:lnTo>
                  <a:lnTo>
                    <a:pt x="2502" y="8"/>
                  </a:lnTo>
                  <a:lnTo>
                    <a:pt x="2634" y="7"/>
                  </a:lnTo>
                  <a:lnTo>
                    <a:pt x="2766" y="8"/>
                  </a:lnTo>
                  <a:lnTo>
                    <a:pt x="2898" y="8"/>
                  </a:lnTo>
                  <a:lnTo>
                    <a:pt x="3031" y="8"/>
                  </a:lnTo>
                  <a:lnTo>
                    <a:pt x="3163" y="9"/>
                  </a:lnTo>
                  <a:lnTo>
                    <a:pt x="3296" y="9"/>
                  </a:lnTo>
                  <a:lnTo>
                    <a:pt x="3428" y="10"/>
                  </a:lnTo>
                  <a:lnTo>
                    <a:pt x="3561" y="10"/>
                  </a:lnTo>
                  <a:lnTo>
                    <a:pt x="3694" y="10"/>
                  </a:lnTo>
                  <a:lnTo>
                    <a:pt x="3827" y="11"/>
                  </a:lnTo>
                  <a:lnTo>
                    <a:pt x="3960" y="10"/>
                  </a:lnTo>
                  <a:lnTo>
                    <a:pt x="4092" y="10"/>
                  </a:lnTo>
                  <a:lnTo>
                    <a:pt x="4226" y="9"/>
                  </a:lnTo>
                  <a:lnTo>
                    <a:pt x="4359" y="7"/>
                  </a:lnTo>
                  <a:lnTo>
                    <a:pt x="4494" y="5"/>
                  </a:lnTo>
                  <a:lnTo>
                    <a:pt x="4628" y="3"/>
                  </a:lnTo>
                  <a:lnTo>
                    <a:pt x="4762" y="0"/>
                  </a:lnTo>
                  <a:lnTo>
                    <a:pt x="4853" y="208"/>
                  </a:lnTo>
                  <a:lnTo>
                    <a:pt x="4976" y="551"/>
                  </a:lnTo>
                  <a:lnTo>
                    <a:pt x="4884" y="562"/>
                  </a:lnTo>
                  <a:lnTo>
                    <a:pt x="4794" y="573"/>
                  </a:lnTo>
                  <a:lnTo>
                    <a:pt x="4703" y="582"/>
                  </a:lnTo>
                  <a:lnTo>
                    <a:pt x="4613" y="590"/>
                  </a:lnTo>
                  <a:lnTo>
                    <a:pt x="4523" y="596"/>
                  </a:lnTo>
                  <a:lnTo>
                    <a:pt x="4432" y="602"/>
                  </a:lnTo>
                  <a:lnTo>
                    <a:pt x="4343" y="608"/>
                  </a:lnTo>
                  <a:lnTo>
                    <a:pt x="4254" y="612"/>
                  </a:lnTo>
                  <a:lnTo>
                    <a:pt x="4164" y="615"/>
                  </a:lnTo>
                  <a:lnTo>
                    <a:pt x="4076" y="618"/>
                  </a:lnTo>
                  <a:lnTo>
                    <a:pt x="3987" y="620"/>
                  </a:lnTo>
                  <a:lnTo>
                    <a:pt x="3898" y="622"/>
                  </a:lnTo>
                  <a:lnTo>
                    <a:pt x="3810" y="623"/>
                  </a:lnTo>
                  <a:lnTo>
                    <a:pt x="3722" y="623"/>
                  </a:lnTo>
                  <a:lnTo>
                    <a:pt x="3633" y="623"/>
                  </a:lnTo>
                  <a:lnTo>
                    <a:pt x="3546" y="623"/>
                  </a:lnTo>
                  <a:lnTo>
                    <a:pt x="3458" y="623"/>
                  </a:lnTo>
                  <a:lnTo>
                    <a:pt x="3371" y="622"/>
                  </a:lnTo>
                  <a:lnTo>
                    <a:pt x="3283" y="622"/>
                  </a:lnTo>
                  <a:lnTo>
                    <a:pt x="3196" y="621"/>
                  </a:lnTo>
                  <a:lnTo>
                    <a:pt x="3109" y="620"/>
                  </a:lnTo>
                  <a:lnTo>
                    <a:pt x="3021" y="619"/>
                  </a:lnTo>
                  <a:lnTo>
                    <a:pt x="2935" y="619"/>
                  </a:lnTo>
                  <a:lnTo>
                    <a:pt x="2848" y="619"/>
                  </a:lnTo>
                  <a:lnTo>
                    <a:pt x="2762" y="619"/>
                  </a:lnTo>
                  <a:lnTo>
                    <a:pt x="2674" y="619"/>
                  </a:lnTo>
                  <a:lnTo>
                    <a:pt x="2588" y="620"/>
                  </a:lnTo>
                  <a:lnTo>
                    <a:pt x="2502" y="621"/>
                  </a:lnTo>
                  <a:lnTo>
                    <a:pt x="2415" y="622"/>
                  </a:lnTo>
                  <a:lnTo>
                    <a:pt x="2328" y="625"/>
                  </a:lnTo>
                  <a:lnTo>
                    <a:pt x="2242" y="627"/>
                  </a:lnTo>
                  <a:lnTo>
                    <a:pt x="2156" y="631"/>
                  </a:lnTo>
                  <a:lnTo>
                    <a:pt x="1814" y="631"/>
                  </a:lnTo>
                  <a:lnTo>
                    <a:pt x="1729" y="588"/>
                  </a:lnTo>
                  <a:close/>
                </a:path>
              </a:pathLst>
            </a:custGeom>
            <a:solidFill>
              <a:srgbClr val="CC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17" name="Google Shape;3317;p68"/>
            <p:cNvSpPr/>
            <p:nvPr/>
          </p:nvSpPr>
          <p:spPr>
            <a:xfrm>
              <a:off x="4178" y="2333"/>
              <a:ext cx="1314" cy="939"/>
            </a:xfrm>
            <a:custGeom>
              <a:avLst/>
              <a:gdLst/>
              <a:ahLst/>
              <a:cxnLst/>
              <a:rect l="l" t="t" r="r" b="b"/>
              <a:pathLst>
                <a:path w="6529" h="4419" extrusionOk="0">
                  <a:moveTo>
                    <a:pt x="502" y="4381"/>
                  </a:moveTo>
                  <a:lnTo>
                    <a:pt x="331" y="4339"/>
                  </a:lnTo>
                  <a:lnTo>
                    <a:pt x="165" y="3916"/>
                  </a:lnTo>
                  <a:lnTo>
                    <a:pt x="132" y="3813"/>
                  </a:lnTo>
                  <a:lnTo>
                    <a:pt x="103" y="3712"/>
                  </a:lnTo>
                  <a:lnTo>
                    <a:pt x="77" y="3609"/>
                  </a:lnTo>
                  <a:lnTo>
                    <a:pt x="56" y="3506"/>
                  </a:lnTo>
                  <a:lnTo>
                    <a:pt x="37" y="3404"/>
                  </a:lnTo>
                  <a:lnTo>
                    <a:pt x="23" y="3301"/>
                  </a:lnTo>
                  <a:lnTo>
                    <a:pt x="12" y="3198"/>
                  </a:lnTo>
                  <a:lnTo>
                    <a:pt x="5" y="3096"/>
                  </a:lnTo>
                  <a:lnTo>
                    <a:pt x="1" y="2992"/>
                  </a:lnTo>
                  <a:lnTo>
                    <a:pt x="0" y="2889"/>
                  </a:lnTo>
                  <a:lnTo>
                    <a:pt x="2" y="2786"/>
                  </a:lnTo>
                  <a:lnTo>
                    <a:pt x="7" y="2683"/>
                  </a:lnTo>
                  <a:lnTo>
                    <a:pt x="15" y="2579"/>
                  </a:lnTo>
                  <a:lnTo>
                    <a:pt x="26" y="2475"/>
                  </a:lnTo>
                  <a:lnTo>
                    <a:pt x="39" y="2372"/>
                  </a:lnTo>
                  <a:lnTo>
                    <a:pt x="55" y="2268"/>
                  </a:lnTo>
                  <a:lnTo>
                    <a:pt x="72" y="2164"/>
                  </a:lnTo>
                  <a:lnTo>
                    <a:pt x="93" y="2061"/>
                  </a:lnTo>
                  <a:lnTo>
                    <a:pt x="115" y="1956"/>
                  </a:lnTo>
                  <a:lnTo>
                    <a:pt x="139" y="1852"/>
                  </a:lnTo>
                  <a:lnTo>
                    <a:pt x="165" y="1748"/>
                  </a:lnTo>
                  <a:lnTo>
                    <a:pt x="193" y="1643"/>
                  </a:lnTo>
                  <a:lnTo>
                    <a:pt x="223" y="1538"/>
                  </a:lnTo>
                  <a:lnTo>
                    <a:pt x="254" y="1433"/>
                  </a:lnTo>
                  <a:lnTo>
                    <a:pt x="287" y="1329"/>
                  </a:lnTo>
                  <a:lnTo>
                    <a:pt x="321" y="1223"/>
                  </a:lnTo>
                  <a:lnTo>
                    <a:pt x="355" y="1118"/>
                  </a:lnTo>
                  <a:lnTo>
                    <a:pt x="392" y="1013"/>
                  </a:lnTo>
                  <a:lnTo>
                    <a:pt x="429" y="907"/>
                  </a:lnTo>
                  <a:lnTo>
                    <a:pt x="467" y="801"/>
                  </a:lnTo>
                  <a:lnTo>
                    <a:pt x="506" y="695"/>
                  </a:lnTo>
                  <a:lnTo>
                    <a:pt x="545" y="589"/>
                  </a:lnTo>
                  <a:lnTo>
                    <a:pt x="202" y="252"/>
                  </a:lnTo>
                  <a:lnTo>
                    <a:pt x="374" y="43"/>
                  </a:lnTo>
                  <a:lnTo>
                    <a:pt x="545" y="0"/>
                  </a:lnTo>
                  <a:lnTo>
                    <a:pt x="1096" y="294"/>
                  </a:lnTo>
                  <a:lnTo>
                    <a:pt x="962" y="632"/>
                  </a:lnTo>
                  <a:lnTo>
                    <a:pt x="797" y="632"/>
                  </a:lnTo>
                  <a:lnTo>
                    <a:pt x="774" y="691"/>
                  </a:lnTo>
                  <a:lnTo>
                    <a:pt x="753" y="750"/>
                  </a:lnTo>
                  <a:lnTo>
                    <a:pt x="733" y="809"/>
                  </a:lnTo>
                  <a:lnTo>
                    <a:pt x="715" y="868"/>
                  </a:lnTo>
                  <a:lnTo>
                    <a:pt x="698" y="927"/>
                  </a:lnTo>
                  <a:lnTo>
                    <a:pt x="683" y="986"/>
                  </a:lnTo>
                  <a:lnTo>
                    <a:pt x="669" y="1045"/>
                  </a:lnTo>
                  <a:lnTo>
                    <a:pt x="655" y="1105"/>
                  </a:lnTo>
                  <a:lnTo>
                    <a:pt x="643" y="1163"/>
                  </a:lnTo>
                  <a:lnTo>
                    <a:pt x="632" y="1223"/>
                  </a:lnTo>
                  <a:lnTo>
                    <a:pt x="621" y="1283"/>
                  </a:lnTo>
                  <a:lnTo>
                    <a:pt x="612" y="1341"/>
                  </a:lnTo>
                  <a:lnTo>
                    <a:pt x="603" y="1401"/>
                  </a:lnTo>
                  <a:lnTo>
                    <a:pt x="595" y="1459"/>
                  </a:lnTo>
                  <a:lnTo>
                    <a:pt x="586" y="1519"/>
                  </a:lnTo>
                  <a:lnTo>
                    <a:pt x="579" y="1578"/>
                  </a:lnTo>
                  <a:lnTo>
                    <a:pt x="572" y="1637"/>
                  </a:lnTo>
                  <a:lnTo>
                    <a:pt x="566" y="1696"/>
                  </a:lnTo>
                  <a:lnTo>
                    <a:pt x="559" y="1756"/>
                  </a:lnTo>
                  <a:lnTo>
                    <a:pt x="553" y="1814"/>
                  </a:lnTo>
                  <a:lnTo>
                    <a:pt x="546" y="1874"/>
                  </a:lnTo>
                  <a:lnTo>
                    <a:pt x="540" y="1932"/>
                  </a:lnTo>
                  <a:lnTo>
                    <a:pt x="533" y="1992"/>
                  </a:lnTo>
                  <a:lnTo>
                    <a:pt x="526" y="2051"/>
                  </a:lnTo>
                  <a:lnTo>
                    <a:pt x="520" y="2110"/>
                  </a:lnTo>
                  <a:lnTo>
                    <a:pt x="512" y="2170"/>
                  </a:lnTo>
                  <a:lnTo>
                    <a:pt x="503" y="2229"/>
                  </a:lnTo>
                  <a:lnTo>
                    <a:pt x="495" y="2288"/>
                  </a:lnTo>
                  <a:lnTo>
                    <a:pt x="486" y="2347"/>
                  </a:lnTo>
                  <a:lnTo>
                    <a:pt x="477" y="2407"/>
                  </a:lnTo>
                  <a:lnTo>
                    <a:pt x="465" y="2465"/>
                  </a:lnTo>
                  <a:lnTo>
                    <a:pt x="454" y="2525"/>
                  </a:lnTo>
                  <a:lnTo>
                    <a:pt x="582" y="2733"/>
                  </a:lnTo>
                  <a:lnTo>
                    <a:pt x="962" y="3076"/>
                  </a:lnTo>
                  <a:lnTo>
                    <a:pt x="1085" y="3083"/>
                  </a:lnTo>
                  <a:lnTo>
                    <a:pt x="1208" y="3091"/>
                  </a:lnTo>
                  <a:lnTo>
                    <a:pt x="1331" y="3100"/>
                  </a:lnTo>
                  <a:lnTo>
                    <a:pt x="1454" y="3108"/>
                  </a:lnTo>
                  <a:lnTo>
                    <a:pt x="1577" y="3117"/>
                  </a:lnTo>
                  <a:lnTo>
                    <a:pt x="1702" y="3125"/>
                  </a:lnTo>
                  <a:lnTo>
                    <a:pt x="1825" y="3135"/>
                  </a:lnTo>
                  <a:lnTo>
                    <a:pt x="1949" y="3143"/>
                  </a:lnTo>
                  <a:lnTo>
                    <a:pt x="2073" y="3152"/>
                  </a:lnTo>
                  <a:lnTo>
                    <a:pt x="2198" y="3161"/>
                  </a:lnTo>
                  <a:lnTo>
                    <a:pt x="2322" y="3170"/>
                  </a:lnTo>
                  <a:lnTo>
                    <a:pt x="2446" y="3180"/>
                  </a:lnTo>
                  <a:lnTo>
                    <a:pt x="2570" y="3189"/>
                  </a:lnTo>
                  <a:lnTo>
                    <a:pt x="2696" y="3197"/>
                  </a:lnTo>
                  <a:lnTo>
                    <a:pt x="2820" y="3206"/>
                  </a:lnTo>
                  <a:lnTo>
                    <a:pt x="2944" y="3216"/>
                  </a:lnTo>
                  <a:lnTo>
                    <a:pt x="3069" y="3225"/>
                  </a:lnTo>
                  <a:lnTo>
                    <a:pt x="3194" y="3233"/>
                  </a:lnTo>
                  <a:lnTo>
                    <a:pt x="3318" y="3241"/>
                  </a:lnTo>
                  <a:lnTo>
                    <a:pt x="3442" y="3251"/>
                  </a:lnTo>
                  <a:lnTo>
                    <a:pt x="3567" y="3259"/>
                  </a:lnTo>
                  <a:lnTo>
                    <a:pt x="3691" y="3266"/>
                  </a:lnTo>
                  <a:lnTo>
                    <a:pt x="3815" y="3274"/>
                  </a:lnTo>
                  <a:lnTo>
                    <a:pt x="3938" y="3281"/>
                  </a:lnTo>
                  <a:lnTo>
                    <a:pt x="4062" y="3289"/>
                  </a:lnTo>
                  <a:lnTo>
                    <a:pt x="4186" y="3295"/>
                  </a:lnTo>
                  <a:lnTo>
                    <a:pt x="4309" y="3302"/>
                  </a:lnTo>
                  <a:lnTo>
                    <a:pt x="4432" y="3308"/>
                  </a:lnTo>
                  <a:lnTo>
                    <a:pt x="4555" y="3313"/>
                  </a:lnTo>
                  <a:lnTo>
                    <a:pt x="4678" y="3318"/>
                  </a:lnTo>
                  <a:lnTo>
                    <a:pt x="4800" y="3323"/>
                  </a:lnTo>
                  <a:lnTo>
                    <a:pt x="4922" y="3328"/>
                  </a:lnTo>
                  <a:lnTo>
                    <a:pt x="6104" y="3408"/>
                  </a:lnTo>
                  <a:lnTo>
                    <a:pt x="6527" y="3236"/>
                  </a:lnTo>
                  <a:lnTo>
                    <a:pt x="6527" y="3272"/>
                  </a:lnTo>
                  <a:lnTo>
                    <a:pt x="6527" y="3307"/>
                  </a:lnTo>
                  <a:lnTo>
                    <a:pt x="6528" y="3342"/>
                  </a:lnTo>
                  <a:lnTo>
                    <a:pt x="6528" y="3377"/>
                  </a:lnTo>
                  <a:lnTo>
                    <a:pt x="6529" y="3412"/>
                  </a:lnTo>
                  <a:lnTo>
                    <a:pt x="6529" y="3447"/>
                  </a:lnTo>
                  <a:lnTo>
                    <a:pt x="6529" y="3481"/>
                  </a:lnTo>
                  <a:lnTo>
                    <a:pt x="6528" y="3515"/>
                  </a:lnTo>
                  <a:lnTo>
                    <a:pt x="6528" y="3549"/>
                  </a:lnTo>
                  <a:lnTo>
                    <a:pt x="6527" y="3584"/>
                  </a:lnTo>
                  <a:lnTo>
                    <a:pt x="6525" y="3618"/>
                  </a:lnTo>
                  <a:lnTo>
                    <a:pt x="6523" y="3652"/>
                  </a:lnTo>
                  <a:lnTo>
                    <a:pt x="6520" y="3686"/>
                  </a:lnTo>
                  <a:lnTo>
                    <a:pt x="6517" y="3720"/>
                  </a:lnTo>
                  <a:lnTo>
                    <a:pt x="6512" y="3754"/>
                  </a:lnTo>
                  <a:lnTo>
                    <a:pt x="6506" y="3787"/>
                  </a:lnTo>
                  <a:lnTo>
                    <a:pt x="6500" y="3821"/>
                  </a:lnTo>
                  <a:lnTo>
                    <a:pt x="6492" y="3855"/>
                  </a:lnTo>
                  <a:lnTo>
                    <a:pt x="6484" y="3889"/>
                  </a:lnTo>
                  <a:lnTo>
                    <a:pt x="6474" y="3923"/>
                  </a:lnTo>
                  <a:lnTo>
                    <a:pt x="6463" y="3957"/>
                  </a:lnTo>
                  <a:lnTo>
                    <a:pt x="6450" y="3991"/>
                  </a:lnTo>
                  <a:lnTo>
                    <a:pt x="6437" y="4026"/>
                  </a:lnTo>
                  <a:lnTo>
                    <a:pt x="6421" y="4060"/>
                  </a:lnTo>
                  <a:lnTo>
                    <a:pt x="6404" y="4094"/>
                  </a:lnTo>
                  <a:lnTo>
                    <a:pt x="6385" y="4128"/>
                  </a:lnTo>
                  <a:lnTo>
                    <a:pt x="6365" y="4163"/>
                  </a:lnTo>
                  <a:lnTo>
                    <a:pt x="6342" y="4198"/>
                  </a:lnTo>
                  <a:lnTo>
                    <a:pt x="6318" y="4233"/>
                  </a:lnTo>
                  <a:lnTo>
                    <a:pt x="6291" y="4268"/>
                  </a:lnTo>
                  <a:lnTo>
                    <a:pt x="6263" y="4303"/>
                  </a:lnTo>
                  <a:lnTo>
                    <a:pt x="6232" y="4339"/>
                  </a:lnTo>
                  <a:lnTo>
                    <a:pt x="5939" y="4167"/>
                  </a:lnTo>
                  <a:lnTo>
                    <a:pt x="5895" y="3836"/>
                  </a:lnTo>
                  <a:lnTo>
                    <a:pt x="5264" y="3836"/>
                  </a:lnTo>
                  <a:lnTo>
                    <a:pt x="5050" y="3836"/>
                  </a:lnTo>
                  <a:lnTo>
                    <a:pt x="3199" y="3787"/>
                  </a:lnTo>
                  <a:lnTo>
                    <a:pt x="925" y="3836"/>
                  </a:lnTo>
                  <a:lnTo>
                    <a:pt x="834" y="4129"/>
                  </a:lnTo>
                  <a:lnTo>
                    <a:pt x="582" y="4419"/>
                  </a:lnTo>
                  <a:lnTo>
                    <a:pt x="502" y="4381"/>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18" name="Google Shape;3318;p68"/>
            <p:cNvSpPr/>
            <p:nvPr/>
          </p:nvSpPr>
          <p:spPr>
            <a:xfrm>
              <a:off x="4870" y="3045"/>
              <a:ext cx="28" cy="56"/>
            </a:xfrm>
            <a:custGeom>
              <a:avLst/>
              <a:gdLst/>
              <a:ahLst/>
              <a:cxnLst/>
              <a:rect l="l" t="t" r="r" b="b"/>
              <a:pathLst>
                <a:path w="140" h="257" extrusionOk="0">
                  <a:moveTo>
                    <a:pt x="12" y="220"/>
                  </a:moveTo>
                  <a:lnTo>
                    <a:pt x="12" y="220"/>
                  </a:lnTo>
                  <a:lnTo>
                    <a:pt x="5" y="203"/>
                  </a:lnTo>
                  <a:lnTo>
                    <a:pt x="1" y="184"/>
                  </a:lnTo>
                  <a:lnTo>
                    <a:pt x="0" y="165"/>
                  </a:lnTo>
                  <a:lnTo>
                    <a:pt x="1" y="145"/>
                  </a:lnTo>
                  <a:lnTo>
                    <a:pt x="5" y="125"/>
                  </a:lnTo>
                  <a:lnTo>
                    <a:pt x="10" y="104"/>
                  </a:lnTo>
                  <a:lnTo>
                    <a:pt x="19" y="85"/>
                  </a:lnTo>
                  <a:lnTo>
                    <a:pt x="28" y="66"/>
                  </a:lnTo>
                  <a:lnTo>
                    <a:pt x="38" y="50"/>
                  </a:lnTo>
                  <a:lnTo>
                    <a:pt x="51" y="34"/>
                  </a:lnTo>
                  <a:lnTo>
                    <a:pt x="64" y="22"/>
                  </a:lnTo>
                  <a:lnTo>
                    <a:pt x="78" y="12"/>
                  </a:lnTo>
                  <a:lnTo>
                    <a:pt x="93" y="4"/>
                  </a:lnTo>
                  <a:lnTo>
                    <a:pt x="108" y="0"/>
                  </a:lnTo>
                  <a:lnTo>
                    <a:pt x="123" y="0"/>
                  </a:lnTo>
                  <a:lnTo>
                    <a:pt x="140" y="5"/>
                  </a:lnTo>
                  <a:lnTo>
                    <a:pt x="92" y="257"/>
                  </a:lnTo>
                  <a:lnTo>
                    <a:pt x="12" y="220"/>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19" name="Google Shape;3319;p68"/>
            <p:cNvSpPr/>
            <p:nvPr/>
          </p:nvSpPr>
          <p:spPr>
            <a:xfrm>
              <a:off x="4238" y="3039"/>
              <a:ext cx="50" cy="53"/>
            </a:xfrm>
            <a:custGeom>
              <a:avLst/>
              <a:gdLst/>
              <a:ahLst/>
              <a:cxnLst/>
              <a:rect l="l" t="t" r="r" b="b"/>
              <a:pathLst>
                <a:path w="251" h="250" extrusionOk="0">
                  <a:moveTo>
                    <a:pt x="80" y="208"/>
                  </a:moveTo>
                  <a:lnTo>
                    <a:pt x="0" y="128"/>
                  </a:lnTo>
                  <a:lnTo>
                    <a:pt x="251" y="0"/>
                  </a:lnTo>
                  <a:lnTo>
                    <a:pt x="160" y="250"/>
                  </a:lnTo>
                  <a:lnTo>
                    <a:pt x="80" y="208"/>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20" name="Google Shape;3320;p68"/>
            <p:cNvSpPr/>
            <p:nvPr/>
          </p:nvSpPr>
          <p:spPr>
            <a:xfrm>
              <a:off x="4431" y="3029"/>
              <a:ext cx="61" cy="63"/>
            </a:xfrm>
            <a:custGeom>
              <a:avLst/>
              <a:gdLst/>
              <a:ahLst/>
              <a:cxnLst/>
              <a:rect l="l" t="t" r="r" b="b"/>
              <a:pathLst>
                <a:path w="299" h="295" extrusionOk="0">
                  <a:moveTo>
                    <a:pt x="48" y="295"/>
                  </a:moveTo>
                  <a:lnTo>
                    <a:pt x="0" y="172"/>
                  </a:lnTo>
                  <a:lnTo>
                    <a:pt x="128" y="0"/>
                  </a:lnTo>
                  <a:lnTo>
                    <a:pt x="299" y="124"/>
                  </a:lnTo>
                  <a:lnTo>
                    <a:pt x="128" y="295"/>
                  </a:lnTo>
                  <a:lnTo>
                    <a:pt x="48" y="295"/>
                  </a:lnTo>
                  <a:close/>
                </a:path>
              </a:pathLst>
            </a:custGeom>
            <a:solidFill>
              <a:srgbClr val="3366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21" name="Google Shape;3321;p68"/>
            <p:cNvSpPr/>
            <p:nvPr/>
          </p:nvSpPr>
          <p:spPr>
            <a:xfrm>
              <a:off x="5178" y="2860"/>
              <a:ext cx="273" cy="159"/>
            </a:xfrm>
            <a:custGeom>
              <a:avLst/>
              <a:gdLst/>
              <a:ahLst/>
              <a:cxnLst/>
              <a:rect l="l" t="t" r="r" b="b"/>
              <a:pathLst>
                <a:path w="1354" h="753" extrusionOk="0">
                  <a:moveTo>
                    <a:pt x="600" y="716"/>
                  </a:moveTo>
                  <a:lnTo>
                    <a:pt x="0" y="673"/>
                  </a:lnTo>
                  <a:lnTo>
                    <a:pt x="428" y="85"/>
                  </a:lnTo>
                  <a:lnTo>
                    <a:pt x="632" y="42"/>
                  </a:lnTo>
                  <a:lnTo>
                    <a:pt x="803" y="0"/>
                  </a:lnTo>
                  <a:lnTo>
                    <a:pt x="1183" y="293"/>
                  </a:lnTo>
                  <a:lnTo>
                    <a:pt x="1354" y="631"/>
                  </a:lnTo>
                  <a:lnTo>
                    <a:pt x="680" y="753"/>
                  </a:lnTo>
                  <a:lnTo>
                    <a:pt x="600" y="71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22" name="Google Shape;3322;p68"/>
            <p:cNvSpPr/>
            <p:nvPr/>
          </p:nvSpPr>
          <p:spPr>
            <a:xfrm>
              <a:off x="5323" y="2260"/>
              <a:ext cx="160" cy="743"/>
            </a:xfrm>
            <a:custGeom>
              <a:avLst/>
              <a:gdLst/>
              <a:ahLst/>
              <a:cxnLst/>
              <a:rect l="l" t="t" r="r" b="b"/>
              <a:pathLst>
                <a:path w="798" h="3499" extrusionOk="0">
                  <a:moveTo>
                    <a:pt x="760" y="3499"/>
                  </a:moveTo>
                  <a:lnTo>
                    <a:pt x="632" y="3119"/>
                  </a:lnTo>
                  <a:lnTo>
                    <a:pt x="621" y="3087"/>
                  </a:lnTo>
                  <a:lnTo>
                    <a:pt x="608" y="3058"/>
                  </a:lnTo>
                  <a:lnTo>
                    <a:pt x="592" y="3028"/>
                  </a:lnTo>
                  <a:lnTo>
                    <a:pt x="572" y="3000"/>
                  </a:lnTo>
                  <a:lnTo>
                    <a:pt x="550" y="2973"/>
                  </a:lnTo>
                  <a:lnTo>
                    <a:pt x="526" y="2949"/>
                  </a:lnTo>
                  <a:lnTo>
                    <a:pt x="500" y="2925"/>
                  </a:lnTo>
                  <a:lnTo>
                    <a:pt x="473" y="2903"/>
                  </a:lnTo>
                  <a:lnTo>
                    <a:pt x="446" y="2882"/>
                  </a:lnTo>
                  <a:lnTo>
                    <a:pt x="417" y="2864"/>
                  </a:lnTo>
                  <a:lnTo>
                    <a:pt x="388" y="2846"/>
                  </a:lnTo>
                  <a:lnTo>
                    <a:pt x="359" y="2831"/>
                  </a:lnTo>
                  <a:lnTo>
                    <a:pt x="331" y="2817"/>
                  </a:lnTo>
                  <a:lnTo>
                    <a:pt x="303" y="2805"/>
                  </a:lnTo>
                  <a:lnTo>
                    <a:pt x="276" y="2796"/>
                  </a:lnTo>
                  <a:lnTo>
                    <a:pt x="252" y="2788"/>
                  </a:lnTo>
                  <a:lnTo>
                    <a:pt x="418" y="2279"/>
                  </a:lnTo>
                  <a:lnTo>
                    <a:pt x="418" y="1938"/>
                  </a:lnTo>
                  <a:lnTo>
                    <a:pt x="460" y="675"/>
                  </a:lnTo>
                  <a:lnTo>
                    <a:pt x="446" y="663"/>
                  </a:lnTo>
                  <a:lnTo>
                    <a:pt x="435" y="653"/>
                  </a:lnTo>
                  <a:lnTo>
                    <a:pt x="428" y="646"/>
                  </a:lnTo>
                  <a:lnTo>
                    <a:pt x="423" y="642"/>
                  </a:lnTo>
                  <a:lnTo>
                    <a:pt x="420" y="639"/>
                  </a:lnTo>
                  <a:lnTo>
                    <a:pt x="419" y="638"/>
                  </a:lnTo>
                  <a:lnTo>
                    <a:pt x="418" y="637"/>
                  </a:lnTo>
                  <a:lnTo>
                    <a:pt x="0" y="423"/>
                  </a:lnTo>
                  <a:lnTo>
                    <a:pt x="128" y="172"/>
                  </a:lnTo>
                  <a:lnTo>
                    <a:pt x="290" y="92"/>
                  </a:lnTo>
                  <a:lnTo>
                    <a:pt x="546" y="0"/>
                  </a:lnTo>
                  <a:lnTo>
                    <a:pt x="798" y="172"/>
                  </a:lnTo>
                  <a:lnTo>
                    <a:pt x="760" y="423"/>
                  </a:lnTo>
                  <a:lnTo>
                    <a:pt x="798" y="723"/>
                  </a:lnTo>
                  <a:lnTo>
                    <a:pt x="760" y="2316"/>
                  </a:lnTo>
                  <a:lnTo>
                    <a:pt x="798" y="3499"/>
                  </a:lnTo>
                  <a:lnTo>
                    <a:pt x="760" y="3499"/>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23" name="Google Shape;3323;p68"/>
            <p:cNvSpPr/>
            <p:nvPr/>
          </p:nvSpPr>
          <p:spPr>
            <a:xfrm>
              <a:off x="4304" y="2624"/>
              <a:ext cx="637" cy="378"/>
            </a:xfrm>
            <a:custGeom>
              <a:avLst/>
              <a:gdLst/>
              <a:ahLst/>
              <a:cxnLst/>
              <a:rect l="l" t="t" r="r" b="b"/>
              <a:pathLst>
                <a:path w="3160" h="1781" extrusionOk="0">
                  <a:moveTo>
                    <a:pt x="2572" y="1743"/>
                  </a:moveTo>
                  <a:lnTo>
                    <a:pt x="475" y="1578"/>
                  </a:lnTo>
                  <a:lnTo>
                    <a:pt x="132" y="1353"/>
                  </a:lnTo>
                  <a:lnTo>
                    <a:pt x="114" y="1318"/>
                  </a:lnTo>
                  <a:lnTo>
                    <a:pt x="96" y="1284"/>
                  </a:lnTo>
                  <a:lnTo>
                    <a:pt x="81" y="1250"/>
                  </a:lnTo>
                  <a:lnTo>
                    <a:pt x="67" y="1218"/>
                  </a:lnTo>
                  <a:lnTo>
                    <a:pt x="54" y="1187"/>
                  </a:lnTo>
                  <a:lnTo>
                    <a:pt x="44" y="1157"/>
                  </a:lnTo>
                  <a:lnTo>
                    <a:pt x="33" y="1126"/>
                  </a:lnTo>
                  <a:lnTo>
                    <a:pt x="25" y="1097"/>
                  </a:lnTo>
                  <a:lnTo>
                    <a:pt x="18" y="1069"/>
                  </a:lnTo>
                  <a:lnTo>
                    <a:pt x="13" y="1041"/>
                  </a:lnTo>
                  <a:lnTo>
                    <a:pt x="8" y="1013"/>
                  </a:lnTo>
                  <a:lnTo>
                    <a:pt x="5" y="985"/>
                  </a:lnTo>
                  <a:lnTo>
                    <a:pt x="2" y="959"/>
                  </a:lnTo>
                  <a:lnTo>
                    <a:pt x="1" y="932"/>
                  </a:lnTo>
                  <a:lnTo>
                    <a:pt x="0" y="906"/>
                  </a:lnTo>
                  <a:lnTo>
                    <a:pt x="1" y="880"/>
                  </a:lnTo>
                  <a:lnTo>
                    <a:pt x="2" y="854"/>
                  </a:lnTo>
                  <a:lnTo>
                    <a:pt x="4" y="828"/>
                  </a:lnTo>
                  <a:lnTo>
                    <a:pt x="7" y="803"/>
                  </a:lnTo>
                  <a:lnTo>
                    <a:pt x="11" y="777"/>
                  </a:lnTo>
                  <a:lnTo>
                    <a:pt x="15" y="750"/>
                  </a:lnTo>
                  <a:lnTo>
                    <a:pt x="19" y="725"/>
                  </a:lnTo>
                  <a:lnTo>
                    <a:pt x="25" y="699"/>
                  </a:lnTo>
                  <a:lnTo>
                    <a:pt x="30" y="672"/>
                  </a:lnTo>
                  <a:lnTo>
                    <a:pt x="38" y="646"/>
                  </a:lnTo>
                  <a:lnTo>
                    <a:pt x="44" y="618"/>
                  </a:lnTo>
                  <a:lnTo>
                    <a:pt x="51" y="590"/>
                  </a:lnTo>
                  <a:lnTo>
                    <a:pt x="58" y="562"/>
                  </a:lnTo>
                  <a:lnTo>
                    <a:pt x="66" y="534"/>
                  </a:lnTo>
                  <a:lnTo>
                    <a:pt x="73" y="504"/>
                  </a:lnTo>
                  <a:lnTo>
                    <a:pt x="82" y="474"/>
                  </a:lnTo>
                  <a:lnTo>
                    <a:pt x="90" y="443"/>
                  </a:lnTo>
                  <a:lnTo>
                    <a:pt x="129" y="417"/>
                  </a:lnTo>
                  <a:lnTo>
                    <a:pt x="168" y="391"/>
                  </a:lnTo>
                  <a:lnTo>
                    <a:pt x="207" y="367"/>
                  </a:lnTo>
                  <a:lnTo>
                    <a:pt x="245" y="346"/>
                  </a:lnTo>
                  <a:lnTo>
                    <a:pt x="282" y="326"/>
                  </a:lnTo>
                  <a:lnTo>
                    <a:pt x="320" y="308"/>
                  </a:lnTo>
                  <a:lnTo>
                    <a:pt x="356" y="291"/>
                  </a:lnTo>
                  <a:lnTo>
                    <a:pt x="393" y="276"/>
                  </a:lnTo>
                  <a:lnTo>
                    <a:pt x="429" y="262"/>
                  </a:lnTo>
                  <a:lnTo>
                    <a:pt x="465" y="248"/>
                  </a:lnTo>
                  <a:lnTo>
                    <a:pt x="500" y="236"/>
                  </a:lnTo>
                  <a:lnTo>
                    <a:pt x="535" y="226"/>
                  </a:lnTo>
                  <a:lnTo>
                    <a:pt x="569" y="215"/>
                  </a:lnTo>
                  <a:lnTo>
                    <a:pt x="604" y="206"/>
                  </a:lnTo>
                  <a:lnTo>
                    <a:pt x="638" y="197"/>
                  </a:lnTo>
                  <a:lnTo>
                    <a:pt x="672" y="189"/>
                  </a:lnTo>
                  <a:lnTo>
                    <a:pt x="706" y="182"/>
                  </a:lnTo>
                  <a:lnTo>
                    <a:pt x="739" y="174"/>
                  </a:lnTo>
                  <a:lnTo>
                    <a:pt x="772" y="167"/>
                  </a:lnTo>
                  <a:lnTo>
                    <a:pt x="806" y="161"/>
                  </a:lnTo>
                  <a:lnTo>
                    <a:pt x="837" y="155"/>
                  </a:lnTo>
                  <a:lnTo>
                    <a:pt x="870" y="148"/>
                  </a:lnTo>
                  <a:lnTo>
                    <a:pt x="902" y="141"/>
                  </a:lnTo>
                  <a:lnTo>
                    <a:pt x="935" y="134"/>
                  </a:lnTo>
                  <a:lnTo>
                    <a:pt x="967" y="128"/>
                  </a:lnTo>
                  <a:lnTo>
                    <a:pt x="999" y="121"/>
                  </a:lnTo>
                  <a:lnTo>
                    <a:pt x="1031" y="113"/>
                  </a:lnTo>
                  <a:lnTo>
                    <a:pt x="1061" y="105"/>
                  </a:lnTo>
                  <a:lnTo>
                    <a:pt x="1093" y="95"/>
                  </a:lnTo>
                  <a:lnTo>
                    <a:pt x="1124" y="86"/>
                  </a:lnTo>
                  <a:lnTo>
                    <a:pt x="1156" y="75"/>
                  </a:lnTo>
                  <a:lnTo>
                    <a:pt x="1187" y="63"/>
                  </a:lnTo>
                  <a:lnTo>
                    <a:pt x="1226" y="52"/>
                  </a:lnTo>
                  <a:lnTo>
                    <a:pt x="1265" y="42"/>
                  </a:lnTo>
                  <a:lnTo>
                    <a:pt x="1304" y="33"/>
                  </a:lnTo>
                  <a:lnTo>
                    <a:pt x="1342" y="25"/>
                  </a:lnTo>
                  <a:lnTo>
                    <a:pt x="1379" y="18"/>
                  </a:lnTo>
                  <a:lnTo>
                    <a:pt x="1416" y="12"/>
                  </a:lnTo>
                  <a:lnTo>
                    <a:pt x="1453" y="8"/>
                  </a:lnTo>
                  <a:lnTo>
                    <a:pt x="1490" y="5"/>
                  </a:lnTo>
                  <a:lnTo>
                    <a:pt x="1525" y="2"/>
                  </a:lnTo>
                  <a:lnTo>
                    <a:pt x="1561" y="1"/>
                  </a:lnTo>
                  <a:lnTo>
                    <a:pt x="1597" y="0"/>
                  </a:lnTo>
                  <a:lnTo>
                    <a:pt x="1632" y="0"/>
                  </a:lnTo>
                  <a:lnTo>
                    <a:pt x="1668" y="1"/>
                  </a:lnTo>
                  <a:lnTo>
                    <a:pt x="1703" y="3"/>
                  </a:lnTo>
                  <a:lnTo>
                    <a:pt x="1738" y="6"/>
                  </a:lnTo>
                  <a:lnTo>
                    <a:pt x="1772" y="9"/>
                  </a:lnTo>
                  <a:lnTo>
                    <a:pt x="1807" y="13"/>
                  </a:lnTo>
                  <a:lnTo>
                    <a:pt x="1842" y="18"/>
                  </a:lnTo>
                  <a:lnTo>
                    <a:pt x="1876" y="24"/>
                  </a:lnTo>
                  <a:lnTo>
                    <a:pt x="1911" y="31"/>
                  </a:lnTo>
                  <a:lnTo>
                    <a:pt x="1944" y="37"/>
                  </a:lnTo>
                  <a:lnTo>
                    <a:pt x="1978" y="45"/>
                  </a:lnTo>
                  <a:lnTo>
                    <a:pt x="2013" y="52"/>
                  </a:lnTo>
                  <a:lnTo>
                    <a:pt x="2047" y="61"/>
                  </a:lnTo>
                  <a:lnTo>
                    <a:pt x="2082" y="70"/>
                  </a:lnTo>
                  <a:lnTo>
                    <a:pt x="2116" y="80"/>
                  </a:lnTo>
                  <a:lnTo>
                    <a:pt x="2151" y="89"/>
                  </a:lnTo>
                  <a:lnTo>
                    <a:pt x="2186" y="99"/>
                  </a:lnTo>
                  <a:lnTo>
                    <a:pt x="2221" y="110"/>
                  </a:lnTo>
                  <a:lnTo>
                    <a:pt x="2256" y="121"/>
                  </a:lnTo>
                  <a:lnTo>
                    <a:pt x="2291" y="132"/>
                  </a:lnTo>
                  <a:lnTo>
                    <a:pt x="2326" y="144"/>
                  </a:lnTo>
                  <a:lnTo>
                    <a:pt x="2497" y="192"/>
                  </a:lnTo>
                  <a:lnTo>
                    <a:pt x="2867" y="352"/>
                  </a:lnTo>
                  <a:lnTo>
                    <a:pt x="3032" y="1615"/>
                  </a:lnTo>
                  <a:lnTo>
                    <a:pt x="3160" y="1781"/>
                  </a:lnTo>
                  <a:lnTo>
                    <a:pt x="2652" y="1781"/>
                  </a:lnTo>
                  <a:lnTo>
                    <a:pt x="2572" y="1743"/>
                  </a:lnTo>
                  <a:close/>
                </a:path>
              </a:pathLst>
            </a:custGeom>
            <a:solidFill>
              <a:srgbClr val="FFFF6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24" name="Google Shape;3324;p68"/>
            <p:cNvSpPr/>
            <p:nvPr/>
          </p:nvSpPr>
          <p:spPr>
            <a:xfrm>
              <a:off x="4797" y="2583"/>
              <a:ext cx="416" cy="420"/>
            </a:xfrm>
            <a:custGeom>
              <a:avLst/>
              <a:gdLst/>
              <a:ahLst/>
              <a:cxnLst/>
              <a:rect l="l" t="t" r="r" b="b"/>
              <a:pathLst>
                <a:path w="2065" h="1974" extrusionOk="0">
                  <a:moveTo>
                    <a:pt x="1433" y="1931"/>
                  </a:moveTo>
                  <a:lnTo>
                    <a:pt x="1348" y="1851"/>
                  </a:lnTo>
                  <a:lnTo>
                    <a:pt x="1362" y="1834"/>
                  </a:lnTo>
                  <a:lnTo>
                    <a:pt x="1372" y="1823"/>
                  </a:lnTo>
                  <a:lnTo>
                    <a:pt x="1381" y="1814"/>
                  </a:lnTo>
                  <a:lnTo>
                    <a:pt x="1386" y="1809"/>
                  </a:lnTo>
                  <a:lnTo>
                    <a:pt x="1389" y="1805"/>
                  </a:lnTo>
                  <a:lnTo>
                    <a:pt x="1390" y="1804"/>
                  </a:lnTo>
                  <a:lnTo>
                    <a:pt x="1391" y="1803"/>
                  </a:lnTo>
                  <a:lnTo>
                    <a:pt x="840" y="1803"/>
                  </a:lnTo>
                  <a:lnTo>
                    <a:pt x="631" y="631"/>
                  </a:lnTo>
                  <a:lnTo>
                    <a:pt x="617" y="615"/>
                  </a:lnTo>
                  <a:lnTo>
                    <a:pt x="606" y="604"/>
                  </a:lnTo>
                  <a:lnTo>
                    <a:pt x="598" y="594"/>
                  </a:lnTo>
                  <a:lnTo>
                    <a:pt x="593" y="589"/>
                  </a:lnTo>
                  <a:lnTo>
                    <a:pt x="590" y="585"/>
                  </a:lnTo>
                  <a:lnTo>
                    <a:pt x="589" y="584"/>
                  </a:lnTo>
                  <a:lnTo>
                    <a:pt x="588" y="583"/>
                  </a:lnTo>
                  <a:lnTo>
                    <a:pt x="0" y="160"/>
                  </a:lnTo>
                  <a:lnTo>
                    <a:pt x="0" y="133"/>
                  </a:lnTo>
                  <a:lnTo>
                    <a:pt x="0" y="114"/>
                  </a:lnTo>
                  <a:lnTo>
                    <a:pt x="0" y="100"/>
                  </a:lnTo>
                  <a:lnTo>
                    <a:pt x="0" y="90"/>
                  </a:lnTo>
                  <a:lnTo>
                    <a:pt x="0" y="84"/>
                  </a:lnTo>
                  <a:lnTo>
                    <a:pt x="0" y="81"/>
                  </a:lnTo>
                  <a:lnTo>
                    <a:pt x="0" y="80"/>
                  </a:lnTo>
                  <a:lnTo>
                    <a:pt x="423" y="0"/>
                  </a:lnTo>
                  <a:lnTo>
                    <a:pt x="803" y="251"/>
                  </a:lnTo>
                  <a:lnTo>
                    <a:pt x="803" y="264"/>
                  </a:lnTo>
                  <a:lnTo>
                    <a:pt x="803" y="273"/>
                  </a:lnTo>
                  <a:lnTo>
                    <a:pt x="803" y="279"/>
                  </a:lnTo>
                  <a:lnTo>
                    <a:pt x="803" y="283"/>
                  </a:lnTo>
                  <a:lnTo>
                    <a:pt x="803" y="286"/>
                  </a:lnTo>
                  <a:lnTo>
                    <a:pt x="803" y="287"/>
                  </a:lnTo>
                  <a:lnTo>
                    <a:pt x="803" y="288"/>
                  </a:lnTo>
                  <a:lnTo>
                    <a:pt x="931" y="883"/>
                  </a:lnTo>
                  <a:lnTo>
                    <a:pt x="946" y="904"/>
                  </a:lnTo>
                  <a:lnTo>
                    <a:pt x="961" y="923"/>
                  </a:lnTo>
                  <a:lnTo>
                    <a:pt x="976" y="938"/>
                  </a:lnTo>
                  <a:lnTo>
                    <a:pt x="991" y="950"/>
                  </a:lnTo>
                  <a:lnTo>
                    <a:pt x="1006" y="958"/>
                  </a:lnTo>
                  <a:lnTo>
                    <a:pt x="1021" y="965"/>
                  </a:lnTo>
                  <a:lnTo>
                    <a:pt x="1037" y="969"/>
                  </a:lnTo>
                  <a:lnTo>
                    <a:pt x="1052" y="971"/>
                  </a:lnTo>
                  <a:lnTo>
                    <a:pt x="1069" y="972"/>
                  </a:lnTo>
                  <a:lnTo>
                    <a:pt x="1084" y="971"/>
                  </a:lnTo>
                  <a:lnTo>
                    <a:pt x="1099" y="970"/>
                  </a:lnTo>
                  <a:lnTo>
                    <a:pt x="1116" y="968"/>
                  </a:lnTo>
                  <a:lnTo>
                    <a:pt x="1132" y="967"/>
                  </a:lnTo>
                  <a:lnTo>
                    <a:pt x="1149" y="965"/>
                  </a:lnTo>
                  <a:lnTo>
                    <a:pt x="1165" y="963"/>
                  </a:lnTo>
                  <a:lnTo>
                    <a:pt x="1182" y="963"/>
                  </a:lnTo>
                  <a:lnTo>
                    <a:pt x="1195" y="949"/>
                  </a:lnTo>
                  <a:lnTo>
                    <a:pt x="1204" y="938"/>
                  </a:lnTo>
                  <a:lnTo>
                    <a:pt x="1210" y="930"/>
                  </a:lnTo>
                  <a:lnTo>
                    <a:pt x="1215" y="925"/>
                  </a:lnTo>
                  <a:lnTo>
                    <a:pt x="1217" y="922"/>
                  </a:lnTo>
                  <a:lnTo>
                    <a:pt x="1218" y="921"/>
                  </a:lnTo>
                  <a:lnTo>
                    <a:pt x="1219" y="920"/>
                  </a:lnTo>
                  <a:lnTo>
                    <a:pt x="1207" y="893"/>
                  </a:lnTo>
                  <a:lnTo>
                    <a:pt x="1198" y="874"/>
                  </a:lnTo>
                  <a:lnTo>
                    <a:pt x="1192" y="859"/>
                  </a:lnTo>
                  <a:lnTo>
                    <a:pt x="1188" y="850"/>
                  </a:lnTo>
                  <a:lnTo>
                    <a:pt x="1185" y="844"/>
                  </a:lnTo>
                  <a:lnTo>
                    <a:pt x="1184" y="841"/>
                  </a:lnTo>
                  <a:lnTo>
                    <a:pt x="1182" y="840"/>
                  </a:lnTo>
                  <a:lnTo>
                    <a:pt x="1011" y="460"/>
                  </a:lnTo>
                  <a:lnTo>
                    <a:pt x="1643" y="631"/>
                  </a:lnTo>
                  <a:lnTo>
                    <a:pt x="1813" y="920"/>
                  </a:lnTo>
                  <a:lnTo>
                    <a:pt x="1851" y="1091"/>
                  </a:lnTo>
                  <a:lnTo>
                    <a:pt x="2065" y="1263"/>
                  </a:lnTo>
                  <a:lnTo>
                    <a:pt x="1723" y="1723"/>
                  </a:lnTo>
                  <a:lnTo>
                    <a:pt x="1691" y="1974"/>
                  </a:lnTo>
                  <a:lnTo>
                    <a:pt x="1519" y="1974"/>
                  </a:lnTo>
                  <a:lnTo>
                    <a:pt x="1433" y="1931"/>
                  </a:lnTo>
                  <a:close/>
                </a:path>
              </a:pathLst>
            </a:custGeom>
            <a:solidFill>
              <a:srgbClr val="FFCC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25" name="Google Shape;3325;p68"/>
            <p:cNvSpPr/>
            <p:nvPr/>
          </p:nvSpPr>
          <p:spPr>
            <a:xfrm>
              <a:off x="4670" y="2841"/>
              <a:ext cx="50" cy="64"/>
            </a:xfrm>
            <a:custGeom>
              <a:avLst/>
              <a:gdLst/>
              <a:ahLst/>
              <a:cxnLst/>
              <a:rect l="l" t="t" r="r" b="b"/>
              <a:pathLst>
                <a:path w="251" h="299" extrusionOk="0">
                  <a:moveTo>
                    <a:pt x="80" y="299"/>
                  </a:moveTo>
                  <a:lnTo>
                    <a:pt x="0" y="209"/>
                  </a:lnTo>
                  <a:lnTo>
                    <a:pt x="80" y="0"/>
                  </a:lnTo>
                  <a:lnTo>
                    <a:pt x="251" y="86"/>
                  </a:lnTo>
                  <a:lnTo>
                    <a:pt x="171" y="299"/>
                  </a:lnTo>
                  <a:lnTo>
                    <a:pt x="80" y="299"/>
                  </a:lnTo>
                  <a:close/>
                </a:path>
              </a:pathLst>
            </a:custGeom>
            <a:solidFill>
              <a:srgbClr val="66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26" name="Google Shape;3326;p68"/>
            <p:cNvSpPr/>
            <p:nvPr/>
          </p:nvSpPr>
          <p:spPr>
            <a:xfrm>
              <a:off x="5153" y="2574"/>
              <a:ext cx="229" cy="258"/>
            </a:xfrm>
            <a:custGeom>
              <a:avLst/>
              <a:gdLst/>
              <a:ahLst/>
              <a:cxnLst/>
              <a:rect l="l" t="t" r="r" b="b"/>
              <a:pathLst>
                <a:path w="1134" h="1219" extrusionOk="0">
                  <a:moveTo>
                    <a:pt x="465" y="1182"/>
                  </a:moveTo>
                  <a:lnTo>
                    <a:pt x="170" y="968"/>
                  </a:lnTo>
                  <a:lnTo>
                    <a:pt x="0" y="460"/>
                  </a:lnTo>
                  <a:lnTo>
                    <a:pt x="80" y="208"/>
                  </a:lnTo>
                  <a:lnTo>
                    <a:pt x="294" y="85"/>
                  </a:lnTo>
                  <a:lnTo>
                    <a:pt x="674" y="0"/>
                  </a:lnTo>
                  <a:lnTo>
                    <a:pt x="1054" y="256"/>
                  </a:lnTo>
                  <a:lnTo>
                    <a:pt x="1054" y="271"/>
                  </a:lnTo>
                  <a:lnTo>
                    <a:pt x="1054" y="281"/>
                  </a:lnTo>
                  <a:lnTo>
                    <a:pt x="1054" y="289"/>
                  </a:lnTo>
                  <a:lnTo>
                    <a:pt x="1054" y="294"/>
                  </a:lnTo>
                  <a:lnTo>
                    <a:pt x="1054" y="297"/>
                  </a:lnTo>
                  <a:lnTo>
                    <a:pt x="1054" y="298"/>
                  </a:lnTo>
                  <a:lnTo>
                    <a:pt x="1054" y="299"/>
                  </a:lnTo>
                  <a:lnTo>
                    <a:pt x="1134" y="716"/>
                  </a:lnTo>
                  <a:lnTo>
                    <a:pt x="845" y="1182"/>
                  </a:lnTo>
                  <a:lnTo>
                    <a:pt x="550" y="1219"/>
                  </a:lnTo>
                  <a:lnTo>
                    <a:pt x="465" y="1182"/>
                  </a:lnTo>
                  <a:close/>
                </a:path>
              </a:pathLst>
            </a:custGeom>
            <a:solidFill>
              <a:srgbClr val="FF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27" name="Google Shape;3327;p68"/>
            <p:cNvSpPr/>
            <p:nvPr/>
          </p:nvSpPr>
          <p:spPr>
            <a:xfrm>
              <a:off x="4737" y="2726"/>
              <a:ext cx="47" cy="63"/>
            </a:xfrm>
            <a:custGeom>
              <a:avLst/>
              <a:gdLst/>
              <a:ahLst/>
              <a:cxnLst/>
              <a:rect l="l" t="t" r="r" b="b"/>
              <a:pathLst>
                <a:path w="228" h="300" extrusionOk="0">
                  <a:moveTo>
                    <a:pt x="0" y="252"/>
                  </a:moveTo>
                  <a:lnTo>
                    <a:pt x="0" y="252"/>
                  </a:lnTo>
                  <a:lnTo>
                    <a:pt x="42" y="0"/>
                  </a:lnTo>
                  <a:lnTo>
                    <a:pt x="213" y="0"/>
                  </a:lnTo>
                  <a:lnTo>
                    <a:pt x="220" y="25"/>
                  </a:lnTo>
                  <a:lnTo>
                    <a:pt x="224" y="51"/>
                  </a:lnTo>
                  <a:lnTo>
                    <a:pt x="227" y="77"/>
                  </a:lnTo>
                  <a:lnTo>
                    <a:pt x="228" y="105"/>
                  </a:lnTo>
                  <a:lnTo>
                    <a:pt x="227" y="133"/>
                  </a:lnTo>
                  <a:lnTo>
                    <a:pt x="225" y="160"/>
                  </a:lnTo>
                  <a:lnTo>
                    <a:pt x="221" y="186"/>
                  </a:lnTo>
                  <a:lnTo>
                    <a:pt x="216" y="212"/>
                  </a:lnTo>
                  <a:lnTo>
                    <a:pt x="209" y="234"/>
                  </a:lnTo>
                  <a:lnTo>
                    <a:pt x="201" y="255"/>
                  </a:lnTo>
                  <a:lnTo>
                    <a:pt x="191" y="272"/>
                  </a:lnTo>
                  <a:lnTo>
                    <a:pt x="181" y="286"/>
                  </a:lnTo>
                  <a:lnTo>
                    <a:pt x="167" y="295"/>
                  </a:lnTo>
                  <a:lnTo>
                    <a:pt x="154" y="300"/>
                  </a:lnTo>
                  <a:lnTo>
                    <a:pt x="138" y="300"/>
                  </a:lnTo>
                  <a:lnTo>
                    <a:pt x="122" y="294"/>
                  </a:lnTo>
                  <a:lnTo>
                    <a:pt x="0" y="252"/>
                  </a:lnTo>
                  <a:close/>
                </a:path>
              </a:pathLst>
            </a:custGeom>
            <a:solidFill>
              <a:srgbClr val="66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28" name="Google Shape;3328;p68"/>
            <p:cNvSpPr/>
            <p:nvPr/>
          </p:nvSpPr>
          <p:spPr>
            <a:xfrm>
              <a:off x="4517" y="2708"/>
              <a:ext cx="59" cy="62"/>
            </a:xfrm>
            <a:custGeom>
              <a:avLst/>
              <a:gdLst/>
              <a:ahLst/>
              <a:cxnLst/>
              <a:rect l="l" t="t" r="r" b="b"/>
              <a:pathLst>
                <a:path w="295" h="299" extrusionOk="0">
                  <a:moveTo>
                    <a:pt x="0" y="257"/>
                  </a:moveTo>
                  <a:lnTo>
                    <a:pt x="43" y="0"/>
                  </a:lnTo>
                  <a:lnTo>
                    <a:pt x="295" y="257"/>
                  </a:lnTo>
                  <a:lnTo>
                    <a:pt x="80" y="299"/>
                  </a:lnTo>
                  <a:lnTo>
                    <a:pt x="0" y="257"/>
                  </a:lnTo>
                  <a:close/>
                </a:path>
              </a:pathLst>
            </a:custGeom>
            <a:solidFill>
              <a:srgbClr val="66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3329" name="Google Shape;3329;p68"/>
            <p:cNvCxnSpPr/>
            <p:nvPr/>
          </p:nvCxnSpPr>
          <p:spPr>
            <a:xfrm rot="10800000" flipH="1">
              <a:off x="4723" y="2563"/>
              <a:ext cx="163" cy="67"/>
            </a:xfrm>
            <a:prstGeom prst="straightConnector1">
              <a:avLst/>
            </a:prstGeom>
            <a:noFill/>
            <a:ln w="57150" cap="flat" cmpd="sng">
              <a:solidFill>
                <a:srgbClr val="000000"/>
              </a:solidFill>
              <a:prstDash val="solid"/>
              <a:miter lim="800000"/>
              <a:headEnd type="none" w="med" len="med"/>
              <a:tailEnd type="none" w="med" len="med"/>
            </a:ln>
          </p:spPr>
        </p:cxnSp>
        <p:cxnSp>
          <p:nvCxnSpPr>
            <p:cNvPr id="3330" name="Google Shape;3330;p68"/>
            <p:cNvCxnSpPr/>
            <p:nvPr/>
          </p:nvCxnSpPr>
          <p:spPr>
            <a:xfrm>
              <a:off x="4877" y="2554"/>
              <a:ext cx="106" cy="96"/>
            </a:xfrm>
            <a:prstGeom prst="straightConnector1">
              <a:avLst/>
            </a:prstGeom>
            <a:noFill/>
            <a:ln w="38100" cap="flat" cmpd="sng">
              <a:solidFill>
                <a:srgbClr val="000000"/>
              </a:solidFill>
              <a:prstDash val="solid"/>
              <a:miter lim="800000"/>
              <a:headEnd type="none" w="med" len="med"/>
              <a:tailEnd type="none" w="med" len="med"/>
            </a:ln>
          </p:spPr>
        </p:cxn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3334"/>
        <p:cNvGrpSpPr/>
        <p:nvPr/>
      </p:nvGrpSpPr>
      <p:grpSpPr>
        <a:xfrm>
          <a:off x="0" y="0"/>
          <a:ext cx="0" cy="0"/>
          <a:chOff x="0" y="0"/>
          <a:chExt cx="0" cy="0"/>
        </a:xfrm>
      </p:grpSpPr>
      <p:sp>
        <p:nvSpPr>
          <p:cNvPr id="3335" name="Google Shape;3335;p69"/>
          <p:cNvSpPr txBox="1">
            <a:spLocks noGrp="1"/>
          </p:cNvSpPr>
          <p:nvPr>
            <p:ph type="title"/>
          </p:nvPr>
        </p:nvSpPr>
        <p:spPr>
          <a:xfrm>
            <a:off x="457200" y="285750"/>
            <a:ext cx="8229600" cy="171926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AIRBORNE PRECAUTIONS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3336" name="Google Shape;3336;p69"/>
          <p:cNvSpPr txBox="1">
            <a:spLocks noGrp="1"/>
          </p:cNvSpPr>
          <p:nvPr>
            <p:ph type="body" idx="1"/>
          </p:nvPr>
        </p:nvSpPr>
        <p:spPr>
          <a:xfrm>
            <a:off x="487362" y="2298700"/>
            <a:ext cx="8366125" cy="2679700"/>
          </a:xfrm>
          <a:prstGeom prst="rect">
            <a:avLst/>
          </a:prstGeom>
          <a:noFill/>
          <a:ln>
            <a:noFill/>
          </a:ln>
        </p:spPr>
        <p:txBody>
          <a:bodyPr spcFirstLastPara="1" wrap="square" lIns="91425" tIns="45700" rIns="91425" bIns="45700" anchor="t" anchorCtr="0">
            <a:noAutofit/>
          </a:bodyPr>
          <a:lstStyle/>
          <a:p>
            <a:pPr marL="342900" lvl="0" indent="-342900"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GLOVES:  Same as Standard Precautions </a:t>
            </a:r>
            <a:endParaRPr/>
          </a:p>
          <a:p>
            <a:pPr marL="342900" lvl="0" indent="-342900" algn="l" rtl="0">
              <a:lnSpc>
                <a:spcPct val="95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GOWN OR APRON:  Same as Standard Precautions </a:t>
            </a:r>
            <a:endParaRPr/>
          </a:p>
        </p:txBody>
      </p:sp>
      <p:grpSp>
        <p:nvGrpSpPr>
          <p:cNvPr id="3337" name="Google Shape;3337;p69"/>
          <p:cNvGrpSpPr/>
          <p:nvPr/>
        </p:nvGrpSpPr>
        <p:grpSpPr>
          <a:xfrm rot="-660000">
            <a:off x="5867400" y="4616450"/>
            <a:ext cx="2535237" cy="1228725"/>
            <a:chOff x="3662" y="3240"/>
            <a:chExt cx="1597" cy="744"/>
          </a:xfrm>
        </p:grpSpPr>
        <p:sp>
          <p:nvSpPr>
            <p:cNvPr id="3338" name="Google Shape;3338;p69"/>
            <p:cNvSpPr/>
            <p:nvPr/>
          </p:nvSpPr>
          <p:spPr>
            <a:xfrm>
              <a:off x="3662" y="3240"/>
              <a:ext cx="1597" cy="744"/>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39" name="Google Shape;3339;p69"/>
            <p:cNvSpPr/>
            <p:nvPr/>
          </p:nvSpPr>
          <p:spPr>
            <a:xfrm>
              <a:off x="3701" y="3274"/>
              <a:ext cx="1503" cy="672"/>
            </a:xfrm>
            <a:custGeom>
              <a:avLst/>
              <a:gdLst/>
              <a:ahLst/>
              <a:cxnLst/>
              <a:rect l="l" t="t" r="r" b="b"/>
              <a:pathLst>
                <a:path w="1503" h="672" extrusionOk="0">
                  <a:moveTo>
                    <a:pt x="152" y="45"/>
                  </a:moveTo>
                  <a:lnTo>
                    <a:pt x="203" y="58"/>
                  </a:lnTo>
                  <a:lnTo>
                    <a:pt x="240" y="128"/>
                  </a:lnTo>
                  <a:lnTo>
                    <a:pt x="320" y="116"/>
                  </a:lnTo>
                  <a:lnTo>
                    <a:pt x="394" y="156"/>
                  </a:lnTo>
                  <a:lnTo>
                    <a:pt x="520" y="122"/>
                  </a:lnTo>
                  <a:lnTo>
                    <a:pt x="665" y="126"/>
                  </a:lnTo>
                  <a:lnTo>
                    <a:pt x="779" y="75"/>
                  </a:lnTo>
                  <a:lnTo>
                    <a:pt x="881" y="58"/>
                  </a:lnTo>
                  <a:lnTo>
                    <a:pt x="1011" y="0"/>
                  </a:lnTo>
                  <a:lnTo>
                    <a:pt x="1030" y="8"/>
                  </a:lnTo>
                  <a:lnTo>
                    <a:pt x="1024" y="45"/>
                  </a:lnTo>
                  <a:lnTo>
                    <a:pt x="894" y="103"/>
                  </a:lnTo>
                  <a:lnTo>
                    <a:pt x="896" y="118"/>
                  </a:lnTo>
                  <a:lnTo>
                    <a:pt x="934" y="122"/>
                  </a:lnTo>
                  <a:lnTo>
                    <a:pt x="970" y="90"/>
                  </a:lnTo>
                  <a:lnTo>
                    <a:pt x="1072" y="67"/>
                  </a:lnTo>
                  <a:lnTo>
                    <a:pt x="1182" y="81"/>
                  </a:lnTo>
                  <a:lnTo>
                    <a:pt x="1183" y="122"/>
                  </a:lnTo>
                  <a:lnTo>
                    <a:pt x="1113" y="119"/>
                  </a:lnTo>
                  <a:lnTo>
                    <a:pt x="1045" y="151"/>
                  </a:lnTo>
                  <a:lnTo>
                    <a:pt x="1230" y="175"/>
                  </a:lnTo>
                  <a:lnTo>
                    <a:pt x="1243" y="198"/>
                  </a:lnTo>
                  <a:lnTo>
                    <a:pt x="1223" y="249"/>
                  </a:lnTo>
                  <a:lnTo>
                    <a:pt x="1377" y="234"/>
                  </a:lnTo>
                  <a:lnTo>
                    <a:pt x="1392" y="267"/>
                  </a:lnTo>
                  <a:lnTo>
                    <a:pt x="1383" y="300"/>
                  </a:lnTo>
                  <a:lnTo>
                    <a:pt x="1260" y="329"/>
                  </a:lnTo>
                  <a:lnTo>
                    <a:pt x="1341" y="360"/>
                  </a:lnTo>
                  <a:lnTo>
                    <a:pt x="1396" y="366"/>
                  </a:lnTo>
                  <a:lnTo>
                    <a:pt x="1489" y="363"/>
                  </a:lnTo>
                  <a:lnTo>
                    <a:pt x="1503" y="391"/>
                  </a:lnTo>
                  <a:lnTo>
                    <a:pt x="1485" y="412"/>
                  </a:lnTo>
                  <a:lnTo>
                    <a:pt x="1409" y="421"/>
                  </a:lnTo>
                  <a:lnTo>
                    <a:pt x="1400" y="434"/>
                  </a:lnTo>
                  <a:lnTo>
                    <a:pt x="1421" y="450"/>
                  </a:lnTo>
                  <a:lnTo>
                    <a:pt x="1427" y="472"/>
                  </a:lnTo>
                  <a:lnTo>
                    <a:pt x="1360" y="506"/>
                  </a:lnTo>
                  <a:lnTo>
                    <a:pt x="1287" y="507"/>
                  </a:lnTo>
                  <a:lnTo>
                    <a:pt x="1034" y="485"/>
                  </a:lnTo>
                  <a:lnTo>
                    <a:pt x="986" y="496"/>
                  </a:lnTo>
                  <a:lnTo>
                    <a:pt x="956" y="515"/>
                  </a:lnTo>
                  <a:lnTo>
                    <a:pt x="950" y="533"/>
                  </a:lnTo>
                  <a:lnTo>
                    <a:pt x="1008" y="580"/>
                  </a:lnTo>
                  <a:lnTo>
                    <a:pt x="1053" y="593"/>
                  </a:lnTo>
                  <a:lnTo>
                    <a:pt x="1067" y="622"/>
                  </a:lnTo>
                  <a:lnTo>
                    <a:pt x="1062" y="639"/>
                  </a:lnTo>
                  <a:lnTo>
                    <a:pt x="1042" y="652"/>
                  </a:lnTo>
                  <a:lnTo>
                    <a:pt x="969" y="644"/>
                  </a:lnTo>
                  <a:lnTo>
                    <a:pt x="928" y="621"/>
                  </a:lnTo>
                  <a:lnTo>
                    <a:pt x="887" y="586"/>
                  </a:lnTo>
                  <a:lnTo>
                    <a:pt x="819" y="580"/>
                  </a:lnTo>
                  <a:lnTo>
                    <a:pt x="782" y="627"/>
                  </a:lnTo>
                  <a:lnTo>
                    <a:pt x="689" y="631"/>
                  </a:lnTo>
                  <a:lnTo>
                    <a:pt x="616" y="672"/>
                  </a:lnTo>
                  <a:lnTo>
                    <a:pt x="517" y="663"/>
                  </a:lnTo>
                  <a:lnTo>
                    <a:pt x="483" y="649"/>
                  </a:lnTo>
                  <a:lnTo>
                    <a:pt x="439" y="601"/>
                  </a:lnTo>
                  <a:lnTo>
                    <a:pt x="400" y="595"/>
                  </a:lnTo>
                  <a:lnTo>
                    <a:pt x="375" y="608"/>
                  </a:lnTo>
                  <a:lnTo>
                    <a:pt x="267" y="627"/>
                  </a:lnTo>
                  <a:lnTo>
                    <a:pt x="172" y="666"/>
                  </a:lnTo>
                  <a:lnTo>
                    <a:pt x="135" y="665"/>
                  </a:lnTo>
                  <a:lnTo>
                    <a:pt x="124" y="633"/>
                  </a:lnTo>
                  <a:lnTo>
                    <a:pt x="196" y="436"/>
                  </a:lnTo>
                  <a:lnTo>
                    <a:pt x="130" y="434"/>
                  </a:lnTo>
                  <a:lnTo>
                    <a:pt x="82" y="453"/>
                  </a:lnTo>
                  <a:lnTo>
                    <a:pt x="38" y="487"/>
                  </a:lnTo>
                  <a:lnTo>
                    <a:pt x="37" y="485"/>
                  </a:lnTo>
                  <a:lnTo>
                    <a:pt x="32" y="484"/>
                  </a:lnTo>
                  <a:lnTo>
                    <a:pt x="30" y="484"/>
                  </a:lnTo>
                  <a:lnTo>
                    <a:pt x="27" y="482"/>
                  </a:lnTo>
                  <a:lnTo>
                    <a:pt x="24" y="481"/>
                  </a:lnTo>
                  <a:lnTo>
                    <a:pt x="21" y="480"/>
                  </a:lnTo>
                  <a:lnTo>
                    <a:pt x="16" y="478"/>
                  </a:lnTo>
                  <a:lnTo>
                    <a:pt x="14" y="478"/>
                  </a:lnTo>
                  <a:lnTo>
                    <a:pt x="9" y="477"/>
                  </a:lnTo>
                  <a:lnTo>
                    <a:pt x="8" y="477"/>
                  </a:lnTo>
                  <a:lnTo>
                    <a:pt x="2" y="474"/>
                  </a:lnTo>
                  <a:lnTo>
                    <a:pt x="0" y="475"/>
                  </a:lnTo>
                  <a:lnTo>
                    <a:pt x="0" y="474"/>
                  </a:lnTo>
                  <a:lnTo>
                    <a:pt x="0" y="472"/>
                  </a:lnTo>
                  <a:lnTo>
                    <a:pt x="0" y="468"/>
                  </a:lnTo>
                  <a:lnTo>
                    <a:pt x="0" y="463"/>
                  </a:lnTo>
                  <a:lnTo>
                    <a:pt x="0" y="461"/>
                  </a:lnTo>
                  <a:lnTo>
                    <a:pt x="0" y="458"/>
                  </a:lnTo>
                  <a:lnTo>
                    <a:pt x="0" y="455"/>
                  </a:lnTo>
                  <a:lnTo>
                    <a:pt x="0" y="450"/>
                  </a:lnTo>
                  <a:lnTo>
                    <a:pt x="0" y="447"/>
                  </a:lnTo>
                  <a:lnTo>
                    <a:pt x="0" y="444"/>
                  </a:lnTo>
                  <a:lnTo>
                    <a:pt x="0" y="440"/>
                  </a:lnTo>
                  <a:lnTo>
                    <a:pt x="2" y="437"/>
                  </a:lnTo>
                  <a:lnTo>
                    <a:pt x="2" y="434"/>
                  </a:lnTo>
                  <a:lnTo>
                    <a:pt x="2" y="430"/>
                  </a:lnTo>
                  <a:lnTo>
                    <a:pt x="2" y="427"/>
                  </a:lnTo>
                  <a:lnTo>
                    <a:pt x="2" y="423"/>
                  </a:lnTo>
                  <a:lnTo>
                    <a:pt x="2" y="420"/>
                  </a:lnTo>
                  <a:lnTo>
                    <a:pt x="2" y="417"/>
                  </a:lnTo>
                  <a:lnTo>
                    <a:pt x="2" y="414"/>
                  </a:lnTo>
                  <a:lnTo>
                    <a:pt x="2" y="411"/>
                  </a:lnTo>
                  <a:lnTo>
                    <a:pt x="2" y="407"/>
                  </a:lnTo>
                  <a:lnTo>
                    <a:pt x="2" y="402"/>
                  </a:lnTo>
                  <a:lnTo>
                    <a:pt x="2" y="401"/>
                  </a:lnTo>
                  <a:lnTo>
                    <a:pt x="2" y="399"/>
                  </a:lnTo>
                  <a:lnTo>
                    <a:pt x="67" y="312"/>
                  </a:lnTo>
                  <a:lnTo>
                    <a:pt x="88" y="234"/>
                  </a:lnTo>
                  <a:lnTo>
                    <a:pt x="85" y="99"/>
                  </a:lnTo>
                  <a:lnTo>
                    <a:pt x="102" y="67"/>
                  </a:lnTo>
                  <a:lnTo>
                    <a:pt x="152" y="45"/>
                  </a:lnTo>
                  <a:close/>
                </a:path>
              </a:pathLst>
            </a:custGeom>
            <a:solidFill>
              <a:srgbClr val="F7F5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40" name="Google Shape;3340;p69"/>
            <p:cNvSpPr/>
            <p:nvPr/>
          </p:nvSpPr>
          <p:spPr>
            <a:xfrm>
              <a:off x="3865" y="3710"/>
              <a:ext cx="236" cy="178"/>
            </a:xfrm>
            <a:custGeom>
              <a:avLst/>
              <a:gdLst/>
              <a:ahLst/>
              <a:cxnLst/>
              <a:rect l="l" t="t" r="r" b="b"/>
              <a:pathLst>
                <a:path w="236" h="178" extrusionOk="0">
                  <a:moveTo>
                    <a:pt x="0" y="109"/>
                  </a:moveTo>
                  <a:lnTo>
                    <a:pt x="22" y="108"/>
                  </a:lnTo>
                  <a:lnTo>
                    <a:pt x="22" y="109"/>
                  </a:lnTo>
                  <a:lnTo>
                    <a:pt x="25" y="112"/>
                  </a:lnTo>
                  <a:lnTo>
                    <a:pt x="27" y="116"/>
                  </a:lnTo>
                  <a:lnTo>
                    <a:pt x="30" y="121"/>
                  </a:lnTo>
                  <a:lnTo>
                    <a:pt x="35" y="125"/>
                  </a:lnTo>
                  <a:lnTo>
                    <a:pt x="41" y="130"/>
                  </a:lnTo>
                  <a:lnTo>
                    <a:pt x="42" y="130"/>
                  </a:lnTo>
                  <a:lnTo>
                    <a:pt x="45" y="131"/>
                  </a:lnTo>
                  <a:lnTo>
                    <a:pt x="49" y="130"/>
                  </a:lnTo>
                  <a:lnTo>
                    <a:pt x="52" y="130"/>
                  </a:lnTo>
                  <a:lnTo>
                    <a:pt x="55" y="127"/>
                  </a:lnTo>
                  <a:lnTo>
                    <a:pt x="58" y="124"/>
                  </a:lnTo>
                  <a:lnTo>
                    <a:pt x="61" y="121"/>
                  </a:lnTo>
                  <a:lnTo>
                    <a:pt x="64" y="118"/>
                  </a:lnTo>
                  <a:lnTo>
                    <a:pt x="67" y="115"/>
                  </a:lnTo>
                  <a:lnTo>
                    <a:pt x="71" y="112"/>
                  </a:lnTo>
                  <a:lnTo>
                    <a:pt x="74" y="108"/>
                  </a:lnTo>
                  <a:lnTo>
                    <a:pt x="78" y="105"/>
                  </a:lnTo>
                  <a:lnTo>
                    <a:pt x="81" y="102"/>
                  </a:lnTo>
                  <a:lnTo>
                    <a:pt x="84" y="99"/>
                  </a:lnTo>
                  <a:lnTo>
                    <a:pt x="86" y="96"/>
                  </a:lnTo>
                  <a:lnTo>
                    <a:pt x="89" y="95"/>
                  </a:lnTo>
                  <a:lnTo>
                    <a:pt x="92" y="92"/>
                  </a:lnTo>
                  <a:lnTo>
                    <a:pt x="93" y="90"/>
                  </a:lnTo>
                  <a:lnTo>
                    <a:pt x="95" y="89"/>
                  </a:lnTo>
                  <a:lnTo>
                    <a:pt x="97" y="86"/>
                  </a:lnTo>
                  <a:lnTo>
                    <a:pt x="100" y="84"/>
                  </a:lnTo>
                  <a:lnTo>
                    <a:pt x="103" y="81"/>
                  </a:lnTo>
                  <a:lnTo>
                    <a:pt x="108" y="80"/>
                  </a:lnTo>
                  <a:lnTo>
                    <a:pt x="111" y="79"/>
                  </a:lnTo>
                  <a:lnTo>
                    <a:pt x="116" y="76"/>
                  </a:lnTo>
                  <a:lnTo>
                    <a:pt x="119" y="74"/>
                  </a:lnTo>
                  <a:lnTo>
                    <a:pt x="124" y="74"/>
                  </a:lnTo>
                  <a:lnTo>
                    <a:pt x="127" y="74"/>
                  </a:lnTo>
                  <a:lnTo>
                    <a:pt x="130" y="74"/>
                  </a:lnTo>
                  <a:lnTo>
                    <a:pt x="131" y="76"/>
                  </a:lnTo>
                  <a:lnTo>
                    <a:pt x="132" y="80"/>
                  </a:lnTo>
                  <a:lnTo>
                    <a:pt x="132" y="81"/>
                  </a:lnTo>
                  <a:lnTo>
                    <a:pt x="132" y="84"/>
                  </a:lnTo>
                  <a:lnTo>
                    <a:pt x="131" y="87"/>
                  </a:lnTo>
                  <a:lnTo>
                    <a:pt x="131" y="90"/>
                  </a:lnTo>
                  <a:lnTo>
                    <a:pt x="108" y="124"/>
                  </a:lnTo>
                  <a:lnTo>
                    <a:pt x="131" y="128"/>
                  </a:lnTo>
                  <a:lnTo>
                    <a:pt x="127" y="144"/>
                  </a:lnTo>
                  <a:lnTo>
                    <a:pt x="169" y="144"/>
                  </a:lnTo>
                  <a:lnTo>
                    <a:pt x="170" y="146"/>
                  </a:lnTo>
                  <a:lnTo>
                    <a:pt x="173" y="147"/>
                  </a:lnTo>
                  <a:lnTo>
                    <a:pt x="178" y="150"/>
                  </a:lnTo>
                  <a:lnTo>
                    <a:pt x="182" y="154"/>
                  </a:lnTo>
                  <a:lnTo>
                    <a:pt x="186" y="159"/>
                  </a:lnTo>
                  <a:lnTo>
                    <a:pt x="191" y="166"/>
                  </a:lnTo>
                  <a:lnTo>
                    <a:pt x="191" y="168"/>
                  </a:lnTo>
                  <a:lnTo>
                    <a:pt x="192" y="172"/>
                  </a:lnTo>
                  <a:lnTo>
                    <a:pt x="192" y="175"/>
                  </a:lnTo>
                  <a:lnTo>
                    <a:pt x="191" y="178"/>
                  </a:lnTo>
                  <a:lnTo>
                    <a:pt x="213" y="175"/>
                  </a:lnTo>
                  <a:lnTo>
                    <a:pt x="236" y="162"/>
                  </a:lnTo>
                  <a:lnTo>
                    <a:pt x="197" y="134"/>
                  </a:lnTo>
                  <a:lnTo>
                    <a:pt x="147" y="39"/>
                  </a:lnTo>
                  <a:lnTo>
                    <a:pt x="131" y="22"/>
                  </a:lnTo>
                  <a:lnTo>
                    <a:pt x="83" y="0"/>
                  </a:lnTo>
                  <a:lnTo>
                    <a:pt x="32" y="4"/>
                  </a:lnTo>
                  <a:lnTo>
                    <a:pt x="0" y="109"/>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41" name="Google Shape;3341;p69"/>
            <p:cNvSpPr/>
            <p:nvPr/>
          </p:nvSpPr>
          <p:spPr>
            <a:xfrm>
              <a:off x="3700" y="3368"/>
              <a:ext cx="194" cy="377"/>
            </a:xfrm>
            <a:custGeom>
              <a:avLst/>
              <a:gdLst/>
              <a:ahLst/>
              <a:cxnLst/>
              <a:rect l="l" t="t" r="r" b="b"/>
              <a:pathLst>
                <a:path w="194" h="377" extrusionOk="0">
                  <a:moveTo>
                    <a:pt x="134" y="0"/>
                  </a:moveTo>
                  <a:lnTo>
                    <a:pt x="122" y="43"/>
                  </a:lnTo>
                  <a:lnTo>
                    <a:pt x="118" y="76"/>
                  </a:lnTo>
                  <a:lnTo>
                    <a:pt x="118" y="78"/>
                  </a:lnTo>
                  <a:lnTo>
                    <a:pt x="120" y="81"/>
                  </a:lnTo>
                  <a:lnTo>
                    <a:pt x="120" y="84"/>
                  </a:lnTo>
                  <a:lnTo>
                    <a:pt x="120" y="86"/>
                  </a:lnTo>
                  <a:lnTo>
                    <a:pt x="120" y="89"/>
                  </a:lnTo>
                  <a:lnTo>
                    <a:pt x="121" y="94"/>
                  </a:lnTo>
                  <a:lnTo>
                    <a:pt x="121" y="98"/>
                  </a:lnTo>
                  <a:lnTo>
                    <a:pt x="121" y="102"/>
                  </a:lnTo>
                  <a:lnTo>
                    <a:pt x="121" y="107"/>
                  </a:lnTo>
                  <a:lnTo>
                    <a:pt x="121" y="113"/>
                  </a:lnTo>
                  <a:lnTo>
                    <a:pt x="121" y="117"/>
                  </a:lnTo>
                  <a:lnTo>
                    <a:pt x="122" y="123"/>
                  </a:lnTo>
                  <a:lnTo>
                    <a:pt x="122" y="129"/>
                  </a:lnTo>
                  <a:lnTo>
                    <a:pt x="122" y="135"/>
                  </a:lnTo>
                  <a:lnTo>
                    <a:pt x="122" y="139"/>
                  </a:lnTo>
                  <a:lnTo>
                    <a:pt x="122" y="143"/>
                  </a:lnTo>
                  <a:lnTo>
                    <a:pt x="122" y="149"/>
                  </a:lnTo>
                  <a:lnTo>
                    <a:pt x="124" y="154"/>
                  </a:lnTo>
                  <a:lnTo>
                    <a:pt x="124" y="158"/>
                  </a:lnTo>
                  <a:lnTo>
                    <a:pt x="124" y="162"/>
                  </a:lnTo>
                  <a:lnTo>
                    <a:pt x="124" y="167"/>
                  </a:lnTo>
                  <a:lnTo>
                    <a:pt x="124" y="171"/>
                  </a:lnTo>
                  <a:lnTo>
                    <a:pt x="124" y="174"/>
                  </a:lnTo>
                  <a:lnTo>
                    <a:pt x="124" y="177"/>
                  </a:lnTo>
                  <a:lnTo>
                    <a:pt x="122" y="181"/>
                  </a:lnTo>
                  <a:lnTo>
                    <a:pt x="122" y="184"/>
                  </a:lnTo>
                  <a:lnTo>
                    <a:pt x="122" y="187"/>
                  </a:lnTo>
                  <a:lnTo>
                    <a:pt x="121" y="191"/>
                  </a:lnTo>
                  <a:lnTo>
                    <a:pt x="121" y="194"/>
                  </a:lnTo>
                  <a:lnTo>
                    <a:pt x="120" y="197"/>
                  </a:lnTo>
                  <a:lnTo>
                    <a:pt x="117" y="202"/>
                  </a:lnTo>
                  <a:lnTo>
                    <a:pt x="114" y="208"/>
                  </a:lnTo>
                  <a:lnTo>
                    <a:pt x="111" y="212"/>
                  </a:lnTo>
                  <a:lnTo>
                    <a:pt x="108" y="218"/>
                  </a:lnTo>
                  <a:lnTo>
                    <a:pt x="105" y="221"/>
                  </a:lnTo>
                  <a:lnTo>
                    <a:pt x="103" y="224"/>
                  </a:lnTo>
                  <a:lnTo>
                    <a:pt x="102" y="226"/>
                  </a:lnTo>
                  <a:lnTo>
                    <a:pt x="52" y="311"/>
                  </a:lnTo>
                  <a:lnTo>
                    <a:pt x="51" y="310"/>
                  </a:lnTo>
                  <a:lnTo>
                    <a:pt x="48" y="307"/>
                  </a:lnTo>
                  <a:lnTo>
                    <a:pt x="45" y="304"/>
                  </a:lnTo>
                  <a:lnTo>
                    <a:pt x="44" y="301"/>
                  </a:lnTo>
                  <a:lnTo>
                    <a:pt x="44" y="297"/>
                  </a:lnTo>
                  <a:lnTo>
                    <a:pt x="44" y="292"/>
                  </a:lnTo>
                  <a:lnTo>
                    <a:pt x="44" y="289"/>
                  </a:lnTo>
                  <a:lnTo>
                    <a:pt x="44" y="286"/>
                  </a:lnTo>
                  <a:lnTo>
                    <a:pt x="44" y="283"/>
                  </a:lnTo>
                  <a:lnTo>
                    <a:pt x="44" y="282"/>
                  </a:lnTo>
                  <a:lnTo>
                    <a:pt x="44" y="276"/>
                  </a:lnTo>
                  <a:lnTo>
                    <a:pt x="42" y="273"/>
                  </a:lnTo>
                  <a:lnTo>
                    <a:pt x="41" y="270"/>
                  </a:lnTo>
                  <a:lnTo>
                    <a:pt x="39" y="269"/>
                  </a:lnTo>
                  <a:lnTo>
                    <a:pt x="39" y="267"/>
                  </a:lnTo>
                  <a:lnTo>
                    <a:pt x="0" y="320"/>
                  </a:lnTo>
                  <a:lnTo>
                    <a:pt x="7" y="364"/>
                  </a:lnTo>
                  <a:lnTo>
                    <a:pt x="9" y="365"/>
                  </a:lnTo>
                  <a:lnTo>
                    <a:pt x="12" y="369"/>
                  </a:lnTo>
                  <a:lnTo>
                    <a:pt x="16" y="374"/>
                  </a:lnTo>
                  <a:lnTo>
                    <a:pt x="20" y="377"/>
                  </a:lnTo>
                  <a:lnTo>
                    <a:pt x="22" y="375"/>
                  </a:lnTo>
                  <a:lnTo>
                    <a:pt x="26" y="375"/>
                  </a:lnTo>
                  <a:lnTo>
                    <a:pt x="31" y="374"/>
                  </a:lnTo>
                  <a:lnTo>
                    <a:pt x="35" y="371"/>
                  </a:lnTo>
                  <a:lnTo>
                    <a:pt x="38" y="369"/>
                  </a:lnTo>
                  <a:lnTo>
                    <a:pt x="39" y="368"/>
                  </a:lnTo>
                  <a:lnTo>
                    <a:pt x="44" y="365"/>
                  </a:lnTo>
                  <a:lnTo>
                    <a:pt x="47" y="364"/>
                  </a:lnTo>
                  <a:lnTo>
                    <a:pt x="50" y="361"/>
                  </a:lnTo>
                  <a:lnTo>
                    <a:pt x="52" y="358"/>
                  </a:lnTo>
                  <a:lnTo>
                    <a:pt x="57" y="353"/>
                  </a:lnTo>
                  <a:lnTo>
                    <a:pt x="60" y="350"/>
                  </a:lnTo>
                  <a:lnTo>
                    <a:pt x="64" y="346"/>
                  </a:lnTo>
                  <a:lnTo>
                    <a:pt x="68" y="342"/>
                  </a:lnTo>
                  <a:lnTo>
                    <a:pt x="73" y="337"/>
                  </a:lnTo>
                  <a:lnTo>
                    <a:pt x="79" y="333"/>
                  </a:lnTo>
                  <a:lnTo>
                    <a:pt x="82" y="330"/>
                  </a:lnTo>
                  <a:lnTo>
                    <a:pt x="85" y="326"/>
                  </a:lnTo>
                  <a:lnTo>
                    <a:pt x="87" y="323"/>
                  </a:lnTo>
                  <a:lnTo>
                    <a:pt x="90" y="320"/>
                  </a:lnTo>
                  <a:lnTo>
                    <a:pt x="93" y="317"/>
                  </a:lnTo>
                  <a:lnTo>
                    <a:pt x="96" y="314"/>
                  </a:lnTo>
                  <a:lnTo>
                    <a:pt x="99" y="311"/>
                  </a:lnTo>
                  <a:lnTo>
                    <a:pt x="102" y="308"/>
                  </a:lnTo>
                  <a:lnTo>
                    <a:pt x="105" y="305"/>
                  </a:lnTo>
                  <a:lnTo>
                    <a:pt x="108" y="301"/>
                  </a:lnTo>
                  <a:lnTo>
                    <a:pt x="111" y="298"/>
                  </a:lnTo>
                  <a:lnTo>
                    <a:pt x="114" y="295"/>
                  </a:lnTo>
                  <a:lnTo>
                    <a:pt x="117" y="291"/>
                  </a:lnTo>
                  <a:lnTo>
                    <a:pt x="120" y="288"/>
                  </a:lnTo>
                  <a:lnTo>
                    <a:pt x="122" y="285"/>
                  </a:lnTo>
                  <a:lnTo>
                    <a:pt x="125" y="282"/>
                  </a:lnTo>
                  <a:lnTo>
                    <a:pt x="127" y="278"/>
                  </a:lnTo>
                  <a:lnTo>
                    <a:pt x="130" y="275"/>
                  </a:lnTo>
                  <a:lnTo>
                    <a:pt x="133" y="272"/>
                  </a:lnTo>
                  <a:lnTo>
                    <a:pt x="136" y="269"/>
                  </a:lnTo>
                  <a:lnTo>
                    <a:pt x="138" y="263"/>
                  </a:lnTo>
                  <a:lnTo>
                    <a:pt x="143" y="257"/>
                  </a:lnTo>
                  <a:lnTo>
                    <a:pt x="144" y="254"/>
                  </a:lnTo>
                  <a:lnTo>
                    <a:pt x="146" y="251"/>
                  </a:lnTo>
                  <a:lnTo>
                    <a:pt x="146" y="247"/>
                  </a:lnTo>
                  <a:lnTo>
                    <a:pt x="147" y="245"/>
                  </a:lnTo>
                  <a:lnTo>
                    <a:pt x="149" y="238"/>
                  </a:lnTo>
                  <a:lnTo>
                    <a:pt x="150" y="234"/>
                  </a:lnTo>
                  <a:lnTo>
                    <a:pt x="152" y="228"/>
                  </a:lnTo>
                  <a:lnTo>
                    <a:pt x="152" y="222"/>
                  </a:lnTo>
                  <a:lnTo>
                    <a:pt x="152" y="218"/>
                  </a:lnTo>
                  <a:lnTo>
                    <a:pt x="153" y="215"/>
                  </a:lnTo>
                  <a:lnTo>
                    <a:pt x="152" y="209"/>
                  </a:lnTo>
                  <a:lnTo>
                    <a:pt x="152" y="206"/>
                  </a:lnTo>
                  <a:lnTo>
                    <a:pt x="152" y="203"/>
                  </a:lnTo>
                  <a:lnTo>
                    <a:pt x="152" y="200"/>
                  </a:lnTo>
                  <a:lnTo>
                    <a:pt x="152" y="197"/>
                  </a:lnTo>
                  <a:lnTo>
                    <a:pt x="152" y="196"/>
                  </a:lnTo>
                  <a:lnTo>
                    <a:pt x="152" y="194"/>
                  </a:lnTo>
                  <a:lnTo>
                    <a:pt x="152" y="193"/>
                  </a:lnTo>
                  <a:lnTo>
                    <a:pt x="152" y="189"/>
                  </a:lnTo>
                  <a:lnTo>
                    <a:pt x="152" y="186"/>
                  </a:lnTo>
                  <a:lnTo>
                    <a:pt x="152" y="183"/>
                  </a:lnTo>
                  <a:lnTo>
                    <a:pt x="152" y="180"/>
                  </a:lnTo>
                  <a:lnTo>
                    <a:pt x="153" y="177"/>
                  </a:lnTo>
                  <a:lnTo>
                    <a:pt x="153" y="175"/>
                  </a:lnTo>
                  <a:lnTo>
                    <a:pt x="153" y="171"/>
                  </a:lnTo>
                  <a:lnTo>
                    <a:pt x="153" y="168"/>
                  </a:lnTo>
                  <a:lnTo>
                    <a:pt x="155" y="165"/>
                  </a:lnTo>
                  <a:lnTo>
                    <a:pt x="156" y="164"/>
                  </a:lnTo>
                  <a:lnTo>
                    <a:pt x="156" y="159"/>
                  </a:lnTo>
                  <a:lnTo>
                    <a:pt x="156" y="155"/>
                  </a:lnTo>
                  <a:lnTo>
                    <a:pt x="156" y="152"/>
                  </a:lnTo>
                  <a:lnTo>
                    <a:pt x="157" y="149"/>
                  </a:lnTo>
                  <a:lnTo>
                    <a:pt x="157" y="145"/>
                  </a:lnTo>
                  <a:lnTo>
                    <a:pt x="159" y="140"/>
                  </a:lnTo>
                  <a:lnTo>
                    <a:pt x="159" y="138"/>
                  </a:lnTo>
                  <a:lnTo>
                    <a:pt x="160" y="135"/>
                  </a:lnTo>
                  <a:lnTo>
                    <a:pt x="160" y="132"/>
                  </a:lnTo>
                  <a:lnTo>
                    <a:pt x="162" y="127"/>
                  </a:lnTo>
                  <a:lnTo>
                    <a:pt x="163" y="124"/>
                  </a:lnTo>
                  <a:lnTo>
                    <a:pt x="163" y="121"/>
                  </a:lnTo>
                  <a:lnTo>
                    <a:pt x="165" y="119"/>
                  </a:lnTo>
                  <a:lnTo>
                    <a:pt x="166" y="116"/>
                  </a:lnTo>
                  <a:lnTo>
                    <a:pt x="166" y="113"/>
                  </a:lnTo>
                  <a:lnTo>
                    <a:pt x="169" y="111"/>
                  </a:lnTo>
                  <a:lnTo>
                    <a:pt x="171" y="107"/>
                  </a:lnTo>
                  <a:lnTo>
                    <a:pt x="172" y="101"/>
                  </a:lnTo>
                  <a:lnTo>
                    <a:pt x="175" y="98"/>
                  </a:lnTo>
                  <a:lnTo>
                    <a:pt x="178" y="94"/>
                  </a:lnTo>
                  <a:lnTo>
                    <a:pt x="179" y="89"/>
                  </a:lnTo>
                  <a:lnTo>
                    <a:pt x="182" y="85"/>
                  </a:lnTo>
                  <a:lnTo>
                    <a:pt x="185" y="81"/>
                  </a:lnTo>
                  <a:lnTo>
                    <a:pt x="188" y="76"/>
                  </a:lnTo>
                  <a:lnTo>
                    <a:pt x="190" y="70"/>
                  </a:lnTo>
                  <a:lnTo>
                    <a:pt x="191" y="66"/>
                  </a:lnTo>
                  <a:lnTo>
                    <a:pt x="192" y="60"/>
                  </a:lnTo>
                  <a:lnTo>
                    <a:pt x="194" y="56"/>
                  </a:lnTo>
                  <a:lnTo>
                    <a:pt x="194" y="50"/>
                  </a:lnTo>
                  <a:lnTo>
                    <a:pt x="194" y="44"/>
                  </a:lnTo>
                  <a:lnTo>
                    <a:pt x="192" y="41"/>
                  </a:lnTo>
                  <a:lnTo>
                    <a:pt x="192" y="38"/>
                  </a:lnTo>
                  <a:lnTo>
                    <a:pt x="192" y="35"/>
                  </a:lnTo>
                  <a:lnTo>
                    <a:pt x="191" y="32"/>
                  </a:lnTo>
                  <a:lnTo>
                    <a:pt x="190" y="30"/>
                  </a:lnTo>
                  <a:lnTo>
                    <a:pt x="188" y="27"/>
                  </a:lnTo>
                  <a:lnTo>
                    <a:pt x="187" y="24"/>
                  </a:lnTo>
                  <a:lnTo>
                    <a:pt x="185" y="21"/>
                  </a:lnTo>
                  <a:lnTo>
                    <a:pt x="181" y="16"/>
                  </a:lnTo>
                  <a:lnTo>
                    <a:pt x="178" y="14"/>
                  </a:lnTo>
                  <a:lnTo>
                    <a:pt x="173" y="9"/>
                  </a:lnTo>
                  <a:lnTo>
                    <a:pt x="168" y="6"/>
                  </a:lnTo>
                  <a:lnTo>
                    <a:pt x="163" y="5"/>
                  </a:lnTo>
                  <a:lnTo>
                    <a:pt x="159" y="3"/>
                  </a:lnTo>
                  <a:lnTo>
                    <a:pt x="155" y="2"/>
                  </a:lnTo>
                  <a:lnTo>
                    <a:pt x="149" y="0"/>
                  </a:lnTo>
                  <a:lnTo>
                    <a:pt x="146" y="0"/>
                  </a:lnTo>
                  <a:lnTo>
                    <a:pt x="141" y="0"/>
                  </a:lnTo>
                  <a:lnTo>
                    <a:pt x="138" y="0"/>
                  </a:lnTo>
                  <a:lnTo>
                    <a:pt x="136" y="0"/>
                  </a:lnTo>
                  <a:lnTo>
                    <a:pt x="134" y="0"/>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42" name="Google Shape;3342;p69"/>
            <p:cNvSpPr/>
            <p:nvPr/>
          </p:nvSpPr>
          <p:spPr>
            <a:xfrm>
              <a:off x="3901" y="3342"/>
              <a:ext cx="668" cy="201"/>
            </a:xfrm>
            <a:custGeom>
              <a:avLst/>
              <a:gdLst/>
              <a:ahLst/>
              <a:cxnLst/>
              <a:rect l="l" t="t" r="r" b="b"/>
              <a:pathLst>
                <a:path w="668" h="201" extrusionOk="0">
                  <a:moveTo>
                    <a:pt x="13" y="145"/>
                  </a:moveTo>
                  <a:lnTo>
                    <a:pt x="12" y="145"/>
                  </a:lnTo>
                  <a:lnTo>
                    <a:pt x="12" y="147"/>
                  </a:lnTo>
                  <a:lnTo>
                    <a:pt x="10" y="150"/>
                  </a:lnTo>
                  <a:lnTo>
                    <a:pt x="9" y="155"/>
                  </a:lnTo>
                  <a:lnTo>
                    <a:pt x="7" y="159"/>
                  </a:lnTo>
                  <a:lnTo>
                    <a:pt x="6" y="164"/>
                  </a:lnTo>
                  <a:lnTo>
                    <a:pt x="5" y="166"/>
                  </a:lnTo>
                  <a:lnTo>
                    <a:pt x="5" y="169"/>
                  </a:lnTo>
                  <a:lnTo>
                    <a:pt x="3" y="172"/>
                  </a:lnTo>
                  <a:lnTo>
                    <a:pt x="3" y="175"/>
                  </a:lnTo>
                  <a:lnTo>
                    <a:pt x="2" y="181"/>
                  </a:lnTo>
                  <a:lnTo>
                    <a:pt x="0" y="185"/>
                  </a:lnTo>
                  <a:lnTo>
                    <a:pt x="0" y="191"/>
                  </a:lnTo>
                  <a:lnTo>
                    <a:pt x="0" y="194"/>
                  </a:lnTo>
                  <a:lnTo>
                    <a:pt x="0" y="197"/>
                  </a:lnTo>
                  <a:lnTo>
                    <a:pt x="2" y="200"/>
                  </a:lnTo>
                  <a:lnTo>
                    <a:pt x="3" y="201"/>
                  </a:lnTo>
                  <a:lnTo>
                    <a:pt x="6" y="200"/>
                  </a:lnTo>
                  <a:lnTo>
                    <a:pt x="7" y="199"/>
                  </a:lnTo>
                  <a:lnTo>
                    <a:pt x="12" y="196"/>
                  </a:lnTo>
                  <a:lnTo>
                    <a:pt x="15" y="193"/>
                  </a:lnTo>
                  <a:lnTo>
                    <a:pt x="19" y="190"/>
                  </a:lnTo>
                  <a:lnTo>
                    <a:pt x="24" y="185"/>
                  </a:lnTo>
                  <a:lnTo>
                    <a:pt x="28" y="181"/>
                  </a:lnTo>
                  <a:lnTo>
                    <a:pt x="32" y="175"/>
                  </a:lnTo>
                  <a:lnTo>
                    <a:pt x="37" y="171"/>
                  </a:lnTo>
                  <a:lnTo>
                    <a:pt x="41" y="165"/>
                  </a:lnTo>
                  <a:lnTo>
                    <a:pt x="45" y="159"/>
                  </a:lnTo>
                  <a:lnTo>
                    <a:pt x="50" y="153"/>
                  </a:lnTo>
                  <a:lnTo>
                    <a:pt x="54" y="149"/>
                  </a:lnTo>
                  <a:lnTo>
                    <a:pt x="57" y="143"/>
                  </a:lnTo>
                  <a:lnTo>
                    <a:pt x="61" y="137"/>
                  </a:lnTo>
                  <a:lnTo>
                    <a:pt x="64" y="131"/>
                  </a:lnTo>
                  <a:lnTo>
                    <a:pt x="67" y="126"/>
                  </a:lnTo>
                  <a:lnTo>
                    <a:pt x="69" y="120"/>
                  </a:lnTo>
                  <a:lnTo>
                    <a:pt x="73" y="115"/>
                  </a:lnTo>
                  <a:lnTo>
                    <a:pt x="76" y="110"/>
                  </a:lnTo>
                  <a:lnTo>
                    <a:pt x="79" y="105"/>
                  </a:lnTo>
                  <a:lnTo>
                    <a:pt x="82" y="101"/>
                  </a:lnTo>
                  <a:lnTo>
                    <a:pt x="86" y="98"/>
                  </a:lnTo>
                  <a:lnTo>
                    <a:pt x="89" y="93"/>
                  </a:lnTo>
                  <a:lnTo>
                    <a:pt x="94" y="92"/>
                  </a:lnTo>
                  <a:lnTo>
                    <a:pt x="96" y="88"/>
                  </a:lnTo>
                  <a:lnTo>
                    <a:pt x="101" y="86"/>
                  </a:lnTo>
                  <a:lnTo>
                    <a:pt x="104" y="85"/>
                  </a:lnTo>
                  <a:lnTo>
                    <a:pt x="107" y="85"/>
                  </a:lnTo>
                  <a:lnTo>
                    <a:pt x="111" y="83"/>
                  </a:lnTo>
                  <a:lnTo>
                    <a:pt x="114" y="85"/>
                  </a:lnTo>
                  <a:lnTo>
                    <a:pt x="117" y="86"/>
                  </a:lnTo>
                  <a:lnTo>
                    <a:pt x="120" y="88"/>
                  </a:lnTo>
                  <a:lnTo>
                    <a:pt x="123" y="89"/>
                  </a:lnTo>
                  <a:lnTo>
                    <a:pt x="124" y="92"/>
                  </a:lnTo>
                  <a:lnTo>
                    <a:pt x="127" y="95"/>
                  </a:lnTo>
                  <a:lnTo>
                    <a:pt x="130" y="98"/>
                  </a:lnTo>
                  <a:lnTo>
                    <a:pt x="134" y="102"/>
                  </a:lnTo>
                  <a:lnTo>
                    <a:pt x="137" y="105"/>
                  </a:lnTo>
                  <a:lnTo>
                    <a:pt x="140" y="110"/>
                  </a:lnTo>
                  <a:lnTo>
                    <a:pt x="145" y="114"/>
                  </a:lnTo>
                  <a:lnTo>
                    <a:pt x="147" y="117"/>
                  </a:lnTo>
                  <a:lnTo>
                    <a:pt x="152" y="121"/>
                  </a:lnTo>
                  <a:lnTo>
                    <a:pt x="156" y="124"/>
                  </a:lnTo>
                  <a:lnTo>
                    <a:pt x="162" y="128"/>
                  </a:lnTo>
                  <a:lnTo>
                    <a:pt x="164" y="130"/>
                  </a:lnTo>
                  <a:lnTo>
                    <a:pt x="166" y="130"/>
                  </a:lnTo>
                  <a:lnTo>
                    <a:pt x="169" y="131"/>
                  </a:lnTo>
                  <a:lnTo>
                    <a:pt x="172" y="133"/>
                  </a:lnTo>
                  <a:lnTo>
                    <a:pt x="175" y="133"/>
                  </a:lnTo>
                  <a:lnTo>
                    <a:pt x="178" y="134"/>
                  </a:lnTo>
                  <a:lnTo>
                    <a:pt x="181" y="136"/>
                  </a:lnTo>
                  <a:lnTo>
                    <a:pt x="185" y="136"/>
                  </a:lnTo>
                  <a:lnTo>
                    <a:pt x="188" y="136"/>
                  </a:lnTo>
                  <a:lnTo>
                    <a:pt x="191" y="136"/>
                  </a:lnTo>
                  <a:lnTo>
                    <a:pt x="196" y="136"/>
                  </a:lnTo>
                  <a:lnTo>
                    <a:pt x="200" y="137"/>
                  </a:lnTo>
                  <a:lnTo>
                    <a:pt x="204" y="137"/>
                  </a:lnTo>
                  <a:lnTo>
                    <a:pt x="209" y="137"/>
                  </a:lnTo>
                  <a:lnTo>
                    <a:pt x="215" y="137"/>
                  </a:lnTo>
                  <a:lnTo>
                    <a:pt x="219" y="137"/>
                  </a:lnTo>
                  <a:lnTo>
                    <a:pt x="223" y="136"/>
                  </a:lnTo>
                  <a:lnTo>
                    <a:pt x="229" y="136"/>
                  </a:lnTo>
                  <a:lnTo>
                    <a:pt x="234" y="136"/>
                  </a:lnTo>
                  <a:lnTo>
                    <a:pt x="238" y="136"/>
                  </a:lnTo>
                  <a:lnTo>
                    <a:pt x="244" y="134"/>
                  </a:lnTo>
                  <a:lnTo>
                    <a:pt x="248" y="134"/>
                  </a:lnTo>
                  <a:lnTo>
                    <a:pt x="252" y="133"/>
                  </a:lnTo>
                  <a:lnTo>
                    <a:pt x="257" y="133"/>
                  </a:lnTo>
                  <a:lnTo>
                    <a:pt x="261" y="131"/>
                  </a:lnTo>
                  <a:lnTo>
                    <a:pt x="266" y="131"/>
                  </a:lnTo>
                  <a:lnTo>
                    <a:pt x="269" y="130"/>
                  </a:lnTo>
                  <a:lnTo>
                    <a:pt x="273" y="130"/>
                  </a:lnTo>
                  <a:lnTo>
                    <a:pt x="276" y="128"/>
                  </a:lnTo>
                  <a:lnTo>
                    <a:pt x="279" y="128"/>
                  </a:lnTo>
                  <a:lnTo>
                    <a:pt x="282" y="127"/>
                  </a:lnTo>
                  <a:lnTo>
                    <a:pt x="285" y="127"/>
                  </a:lnTo>
                  <a:lnTo>
                    <a:pt x="287" y="124"/>
                  </a:lnTo>
                  <a:lnTo>
                    <a:pt x="289" y="123"/>
                  </a:lnTo>
                  <a:lnTo>
                    <a:pt x="289" y="121"/>
                  </a:lnTo>
                  <a:lnTo>
                    <a:pt x="286" y="120"/>
                  </a:lnTo>
                  <a:lnTo>
                    <a:pt x="282" y="117"/>
                  </a:lnTo>
                  <a:lnTo>
                    <a:pt x="277" y="114"/>
                  </a:lnTo>
                  <a:lnTo>
                    <a:pt x="274" y="111"/>
                  </a:lnTo>
                  <a:lnTo>
                    <a:pt x="271" y="110"/>
                  </a:lnTo>
                  <a:lnTo>
                    <a:pt x="266" y="107"/>
                  </a:lnTo>
                  <a:lnTo>
                    <a:pt x="264" y="104"/>
                  </a:lnTo>
                  <a:lnTo>
                    <a:pt x="263" y="99"/>
                  </a:lnTo>
                  <a:lnTo>
                    <a:pt x="266" y="98"/>
                  </a:lnTo>
                  <a:lnTo>
                    <a:pt x="267" y="98"/>
                  </a:lnTo>
                  <a:lnTo>
                    <a:pt x="271" y="96"/>
                  </a:lnTo>
                  <a:lnTo>
                    <a:pt x="274" y="96"/>
                  </a:lnTo>
                  <a:lnTo>
                    <a:pt x="279" y="96"/>
                  </a:lnTo>
                  <a:lnTo>
                    <a:pt x="282" y="96"/>
                  </a:lnTo>
                  <a:lnTo>
                    <a:pt x="285" y="95"/>
                  </a:lnTo>
                  <a:lnTo>
                    <a:pt x="289" y="95"/>
                  </a:lnTo>
                  <a:lnTo>
                    <a:pt x="295" y="95"/>
                  </a:lnTo>
                  <a:lnTo>
                    <a:pt x="296" y="93"/>
                  </a:lnTo>
                  <a:lnTo>
                    <a:pt x="299" y="93"/>
                  </a:lnTo>
                  <a:lnTo>
                    <a:pt x="302" y="93"/>
                  </a:lnTo>
                  <a:lnTo>
                    <a:pt x="305" y="93"/>
                  </a:lnTo>
                  <a:lnTo>
                    <a:pt x="308" y="93"/>
                  </a:lnTo>
                  <a:lnTo>
                    <a:pt x="312" y="93"/>
                  </a:lnTo>
                  <a:lnTo>
                    <a:pt x="315" y="93"/>
                  </a:lnTo>
                  <a:lnTo>
                    <a:pt x="320" y="93"/>
                  </a:lnTo>
                  <a:lnTo>
                    <a:pt x="323" y="93"/>
                  </a:lnTo>
                  <a:lnTo>
                    <a:pt x="327" y="93"/>
                  </a:lnTo>
                  <a:lnTo>
                    <a:pt x="331" y="92"/>
                  </a:lnTo>
                  <a:lnTo>
                    <a:pt x="336" y="92"/>
                  </a:lnTo>
                  <a:lnTo>
                    <a:pt x="340" y="92"/>
                  </a:lnTo>
                  <a:lnTo>
                    <a:pt x="344" y="92"/>
                  </a:lnTo>
                  <a:lnTo>
                    <a:pt x="349" y="92"/>
                  </a:lnTo>
                  <a:lnTo>
                    <a:pt x="353" y="92"/>
                  </a:lnTo>
                  <a:lnTo>
                    <a:pt x="358" y="92"/>
                  </a:lnTo>
                  <a:lnTo>
                    <a:pt x="362" y="92"/>
                  </a:lnTo>
                  <a:lnTo>
                    <a:pt x="366" y="92"/>
                  </a:lnTo>
                  <a:lnTo>
                    <a:pt x="371" y="92"/>
                  </a:lnTo>
                  <a:lnTo>
                    <a:pt x="375" y="91"/>
                  </a:lnTo>
                  <a:lnTo>
                    <a:pt x="379" y="91"/>
                  </a:lnTo>
                  <a:lnTo>
                    <a:pt x="385" y="91"/>
                  </a:lnTo>
                  <a:lnTo>
                    <a:pt x="390" y="91"/>
                  </a:lnTo>
                  <a:lnTo>
                    <a:pt x="394" y="91"/>
                  </a:lnTo>
                  <a:lnTo>
                    <a:pt x="398" y="89"/>
                  </a:lnTo>
                  <a:lnTo>
                    <a:pt x="403" y="89"/>
                  </a:lnTo>
                  <a:lnTo>
                    <a:pt x="407" y="89"/>
                  </a:lnTo>
                  <a:lnTo>
                    <a:pt x="411" y="89"/>
                  </a:lnTo>
                  <a:lnTo>
                    <a:pt x="416" y="89"/>
                  </a:lnTo>
                  <a:lnTo>
                    <a:pt x="420" y="89"/>
                  </a:lnTo>
                  <a:lnTo>
                    <a:pt x="425" y="89"/>
                  </a:lnTo>
                  <a:lnTo>
                    <a:pt x="429" y="88"/>
                  </a:lnTo>
                  <a:lnTo>
                    <a:pt x="433" y="88"/>
                  </a:lnTo>
                  <a:lnTo>
                    <a:pt x="438" y="88"/>
                  </a:lnTo>
                  <a:lnTo>
                    <a:pt x="442" y="88"/>
                  </a:lnTo>
                  <a:lnTo>
                    <a:pt x="446" y="88"/>
                  </a:lnTo>
                  <a:lnTo>
                    <a:pt x="451" y="88"/>
                  </a:lnTo>
                  <a:lnTo>
                    <a:pt x="454" y="88"/>
                  </a:lnTo>
                  <a:lnTo>
                    <a:pt x="458" y="88"/>
                  </a:lnTo>
                  <a:lnTo>
                    <a:pt x="461" y="86"/>
                  </a:lnTo>
                  <a:lnTo>
                    <a:pt x="465" y="86"/>
                  </a:lnTo>
                  <a:lnTo>
                    <a:pt x="468" y="86"/>
                  </a:lnTo>
                  <a:lnTo>
                    <a:pt x="471" y="86"/>
                  </a:lnTo>
                  <a:lnTo>
                    <a:pt x="474" y="86"/>
                  </a:lnTo>
                  <a:lnTo>
                    <a:pt x="479" y="86"/>
                  </a:lnTo>
                  <a:lnTo>
                    <a:pt x="481" y="86"/>
                  </a:lnTo>
                  <a:lnTo>
                    <a:pt x="484" y="86"/>
                  </a:lnTo>
                  <a:lnTo>
                    <a:pt x="489" y="85"/>
                  </a:lnTo>
                  <a:lnTo>
                    <a:pt x="493" y="85"/>
                  </a:lnTo>
                  <a:lnTo>
                    <a:pt x="496" y="85"/>
                  </a:lnTo>
                  <a:lnTo>
                    <a:pt x="500" y="85"/>
                  </a:lnTo>
                  <a:lnTo>
                    <a:pt x="505" y="83"/>
                  </a:lnTo>
                  <a:lnTo>
                    <a:pt x="509" y="83"/>
                  </a:lnTo>
                  <a:lnTo>
                    <a:pt x="514" y="82"/>
                  </a:lnTo>
                  <a:lnTo>
                    <a:pt x="518" y="80"/>
                  </a:lnTo>
                  <a:lnTo>
                    <a:pt x="522" y="79"/>
                  </a:lnTo>
                  <a:lnTo>
                    <a:pt x="528" y="77"/>
                  </a:lnTo>
                  <a:lnTo>
                    <a:pt x="533" y="76"/>
                  </a:lnTo>
                  <a:lnTo>
                    <a:pt x="537" y="76"/>
                  </a:lnTo>
                  <a:lnTo>
                    <a:pt x="541" y="73"/>
                  </a:lnTo>
                  <a:lnTo>
                    <a:pt x="544" y="73"/>
                  </a:lnTo>
                  <a:lnTo>
                    <a:pt x="549" y="72"/>
                  </a:lnTo>
                  <a:lnTo>
                    <a:pt x="551" y="70"/>
                  </a:lnTo>
                  <a:lnTo>
                    <a:pt x="556" y="69"/>
                  </a:lnTo>
                  <a:lnTo>
                    <a:pt x="557" y="69"/>
                  </a:lnTo>
                  <a:lnTo>
                    <a:pt x="608" y="61"/>
                  </a:lnTo>
                  <a:lnTo>
                    <a:pt x="607" y="61"/>
                  </a:lnTo>
                  <a:lnTo>
                    <a:pt x="607" y="58"/>
                  </a:lnTo>
                  <a:lnTo>
                    <a:pt x="605" y="56"/>
                  </a:lnTo>
                  <a:lnTo>
                    <a:pt x="605" y="51"/>
                  </a:lnTo>
                  <a:lnTo>
                    <a:pt x="605" y="45"/>
                  </a:lnTo>
                  <a:lnTo>
                    <a:pt x="607" y="41"/>
                  </a:lnTo>
                  <a:lnTo>
                    <a:pt x="608" y="38"/>
                  </a:lnTo>
                  <a:lnTo>
                    <a:pt x="610" y="37"/>
                  </a:lnTo>
                  <a:lnTo>
                    <a:pt x="611" y="34"/>
                  </a:lnTo>
                  <a:lnTo>
                    <a:pt x="616" y="32"/>
                  </a:lnTo>
                  <a:lnTo>
                    <a:pt x="619" y="29"/>
                  </a:lnTo>
                  <a:lnTo>
                    <a:pt x="621" y="28"/>
                  </a:lnTo>
                  <a:lnTo>
                    <a:pt x="626" y="25"/>
                  </a:lnTo>
                  <a:lnTo>
                    <a:pt x="630" y="22"/>
                  </a:lnTo>
                  <a:lnTo>
                    <a:pt x="635" y="19"/>
                  </a:lnTo>
                  <a:lnTo>
                    <a:pt x="639" y="18"/>
                  </a:lnTo>
                  <a:lnTo>
                    <a:pt x="643" y="15"/>
                  </a:lnTo>
                  <a:lnTo>
                    <a:pt x="648" y="12"/>
                  </a:lnTo>
                  <a:lnTo>
                    <a:pt x="652" y="10"/>
                  </a:lnTo>
                  <a:lnTo>
                    <a:pt x="655" y="7"/>
                  </a:lnTo>
                  <a:lnTo>
                    <a:pt x="659" y="6"/>
                  </a:lnTo>
                  <a:lnTo>
                    <a:pt x="662" y="4"/>
                  </a:lnTo>
                  <a:lnTo>
                    <a:pt x="667" y="2"/>
                  </a:lnTo>
                  <a:lnTo>
                    <a:pt x="668" y="0"/>
                  </a:lnTo>
                  <a:lnTo>
                    <a:pt x="591" y="4"/>
                  </a:lnTo>
                  <a:lnTo>
                    <a:pt x="492" y="45"/>
                  </a:lnTo>
                  <a:lnTo>
                    <a:pt x="410" y="58"/>
                  </a:lnTo>
                  <a:lnTo>
                    <a:pt x="323" y="50"/>
                  </a:lnTo>
                  <a:lnTo>
                    <a:pt x="194" y="86"/>
                  </a:lnTo>
                  <a:lnTo>
                    <a:pt x="126" y="51"/>
                  </a:lnTo>
                  <a:lnTo>
                    <a:pt x="40" y="60"/>
                  </a:lnTo>
                  <a:lnTo>
                    <a:pt x="13" y="145"/>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43" name="Google Shape;3343;p69"/>
            <p:cNvSpPr/>
            <p:nvPr/>
          </p:nvSpPr>
          <p:spPr>
            <a:xfrm>
              <a:off x="4466" y="3430"/>
              <a:ext cx="218" cy="64"/>
            </a:xfrm>
            <a:custGeom>
              <a:avLst/>
              <a:gdLst/>
              <a:ahLst/>
              <a:cxnLst/>
              <a:rect l="l" t="t" r="r" b="b"/>
              <a:pathLst>
                <a:path w="218" h="64" extrusionOk="0">
                  <a:moveTo>
                    <a:pt x="11" y="45"/>
                  </a:moveTo>
                  <a:lnTo>
                    <a:pt x="11" y="43"/>
                  </a:lnTo>
                  <a:lnTo>
                    <a:pt x="8" y="43"/>
                  </a:lnTo>
                  <a:lnTo>
                    <a:pt x="5" y="40"/>
                  </a:lnTo>
                  <a:lnTo>
                    <a:pt x="3" y="38"/>
                  </a:lnTo>
                  <a:lnTo>
                    <a:pt x="1" y="35"/>
                  </a:lnTo>
                  <a:lnTo>
                    <a:pt x="0" y="30"/>
                  </a:lnTo>
                  <a:lnTo>
                    <a:pt x="0" y="27"/>
                  </a:lnTo>
                  <a:lnTo>
                    <a:pt x="3" y="23"/>
                  </a:lnTo>
                  <a:lnTo>
                    <a:pt x="5" y="22"/>
                  </a:lnTo>
                  <a:lnTo>
                    <a:pt x="10" y="19"/>
                  </a:lnTo>
                  <a:lnTo>
                    <a:pt x="11" y="17"/>
                  </a:lnTo>
                  <a:lnTo>
                    <a:pt x="14" y="16"/>
                  </a:lnTo>
                  <a:lnTo>
                    <a:pt x="17" y="14"/>
                  </a:lnTo>
                  <a:lnTo>
                    <a:pt x="21" y="14"/>
                  </a:lnTo>
                  <a:lnTo>
                    <a:pt x="24" y="11"/>
                  </a:lnTo>
                  <a:lnTo>
                    <a:pt x="27" y="11"/>
                  </a:lnTo>
                  <a:lnTo>
                    <a:pt x="30" y="10"/>
                  </a:lnTo>
                  <a:lnTo>
                    <a:pt x="35" y="8"/>
                  </a:lnTo>
                  <a:lnTo>
                    <a:pt x="39" y="7"/>
                  </a:lnTo>
                  <a:lnTo>
                    <a:pt x="43" y="7"/>
                  </a:lnTo>
                  <a:lnTo>
                    <a:pt x="46" y="5"/>
                  </a:lnTo>
                  <a:lnTo>
                    <a:pt x="51" y="5"/>
                  </a:lnTo>
                  <a:lnTo>
                    <a:pt x="55" y="4"/>
                  </a:lnTo>
                  <a:lnTo>
                    <a:pt x="59" y="3"/>
                  </a:lnTo>
                  <a:lnTo>
                    <a:pt x="64" y="1"/>
                  </a:lnTo>
                  <a:lnTo>
                    <a:pt x="68" y="1"/>
                  </a:lnTo>
                  <a:lnTo>
                    <a:pt x="71" y="0"/>
                  </a:lnTo>
                  <a:lnTo>
                    <a:pt x="75" y="0"/>
                  </a:lnTo>
                  <a:lnTo>
                    <a:pt x="80" y="0"/>
                  </a:lnTo>
                  <a:lnTo>
                    <a:pt x="84" y="0"/>
                  </a:lnTo>
                  <a:lnTo>
                    <a:pt x="87" y="0"/>
                  </a:lnTo>
                  <a:lnTo>
                    <a:pt x="91" y="0"/>
                  </a:lnTo>
                  <a:lnTo>
                    <a:pt x="94" y="0"/>
                  </a:lnTo>
                  <a:lnTo>
                    <a:pt x="99" y="0"/>
                  </a:lnTo>
                  <a:lnTo>
                    <a:pt x="102" y="0"/>
                  </a:lnTo>
                  <a:lnTo>
                    <a:pt x="105" y="0"/>
                  </a:lnTo>
                  <a:lnTo>
                    <a:pt x="108" y="1"/>
                  </a:lnTo>
                  <a:lnTo>
                    <a:pt x="110" y="3"/>
                  </a:lnTo>
                  <a:lnTo>
                    <a:pt x="112" y="3"/>
                  </a:lnTo>
                  <a:lnTo>
                    <a:pt x="115" y="4"/>
                  </a:lnTo>
                  <a:lnTo>
                    <a:pt x="118" y="4"/>
                  </a:lnTo>
                  <a:lnTo>
                    <a:pt x="122" y="5"/>
                  </a:lnTo>
                  <a:lnTo>
                    <a:pt x="125" y="7"/>
                  </a:lnTo>
                  <a:lnTo>
                    <a:pt x="129" y="8"/>
                  </a:lnTo>
                  <a:lnTo>
                    <a:pt x="132" y="10"/>
                  </a:lnTo>
                  <a:lnTo>
                    <a:pt x="138" y="11"/>
                  </a:lnTo>
                  <a:lnTo>
                    <a:pt x="141" y="13"/>
                  </a:lnTo>
                  <a:lnTo>
                    <a:pt x="145" y="14"/>
                  </a:lnTo>
                  <a:lnTo>
                    <a:pt x="150" y="16"/>
                  </a:lnTo>
                  <a:lnTo>
                    <a:pt x="156" y="17"/>
                  </a:lnTo>
                  <a:lnTo>
                    <a:pt x="160" y="17"/>
                  </a:lnTo>
                  <a:lnTo>
                    <a:pt x="164" y="19"/>
                  </a:lnTo>
                  <a:lnTo>
                    <a:pt x="169" y="22"/>
                  </a:lnTo>
                  <a:lnTo>
                    <a:pt x="173" y="23"/>
                  </a:lnTo>
                  <a:lnTo>
                    <a:pt x="178" y="23"/>
                  </a:lnTo>
                  <a:lnTo>
                    <a:pt x="182" y="24"/>
                  </a:lnTo>
                  <a:lnTo>
                    <a:pt x="186" y="26"/>
                  </a:lnTo>
                  <a:lnTo>
                    <a:pt x="191" y="27"/>
                  </a:lnTo>
                  <a:lnTo>
                    <a:pt x="194" y="27"/>
                  </a:lnTo>
                  <a:lnTo>
                    <a:pt x="198" y="29"/>
                  </a:lnTo>
                  <a:lnTo>
                    <a:pt x="201" y="30"/>
                  </a:lnTo>
                  <a:lnTo>
                    <a:pt x="205" y="32"/>
                  </a:lnTo>
                  <a:lnTo>
                    <a:pt x="207" y="32"/>
                  </a:lnTo>
                  <a:lnTo>
                    <a:pt x="210" y="32"/>
                  </a:lnTo>
                  <a:lnTo>
                    <a:pt x="213" y="33"/>
                  </a:lnTo>
                  <a:lnTo>
                    <a:pt x="215" y="33"/>
                  </a:lnTo>
                  <a:lnTo>
                    <a:pt x="217" y="35"/>
                  </a:lnTo>
                  <a:lnTo>
                    <a:pt x="218" y="36"/>
                  </a:lnTo>
                  <a:lnTo>
                    <a:pt x="160" y="54"/>
                  </a:lnTo>
                  <a:lnTo>
                    <a:pt x="77" y="64"/>
                  </a:lnTo>
                  <a:lnTo>
                    <a:pt x="11" y="45"/>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44" name="Google Shape;3344;p69"/>
            <p:cNvSpPr/>
            <p:nvPr/>
          </p:nvSpPr>
          <p:spPr>
            <a:xfrm>
              <a:off x="4721" y="3460"/>
              <a:ext cx="189" cy="63"/>
            </a:xfrm>
            <a:custGeom>
              <a:avLst/>
              <a:gdLst/>
              <a:ahLst/>
              <a:cxnLst/>
              <a:rect l="l" t="t" r="r" b="b"/>
              <a:pathLst>
                <a:path w="189" h="63" extrusionOk="0">
                  <a:moveTo>
                    <a:pt x="0" y="9"/>
                  </a:moveTo>
                  <a:lnTo>
                    <a:pt x="1" y="9"/>
                  </a:lnTo>
                  <a:lnTo>
                    <a:pt x="3" y="8"/>
                  </a:lnTo>
                  <a:lnTo>
                    <a:pt x="4" y="6"/>
                  </a:lnTo>
                  <a:lnTo>
                    <a:pt x="7" y="6"/>
                  </a:lnTo>
                  <a:lnTo>
                    <a:pt x="10" y="5"/>
                  </a:lnTo>
                  <a:lnTo>
                    <a:pt x="13" y="3"/>
                  </a:lnTo>
                  <a:lnTo>
                    <a:pt x="16" y="2"/>
                  </a:lnTo>
                  <a:lnTo>
                    <a:pt x="19" y="2"/>
                  </a:lnTo>
                  <a:lnTo>
                    <a:pt x="23" y="0"/>
                  </a:lnTo>
                  <a:lnTo>
                    <a:pt x="29" y="0"/>
                  </a:lnTo>
                  <a:lnTo>
                    <a:pt x="30" y="0"/>
                  </a:lnTo>
                  <a:lnTo>
                    <a:pt x="33" y="0"/>
                  </a:lnTo>
                  <a:lnTo>
                    <a:pt x="36" y="0"/>
                  </a:lnTo>
                  <a:lnTo>
                    <a:pt x="39" y="0"/>
                  </a:lnTo>
                  <a:lnTo>
                    <a:pt x="42" y="0"/>
                  </a:lnTo>
                  <a:lnTo>
                    <a:pt x="45" y="0"/>
                  </a:lnTo>
                  <a:lnTo>
                    <a:pt x="49" y="0"/>
                  </a:lnTo>
                  <a:lnTo>
                    <a:pt x="52" y="2"/>
                  </a:lnTo>
                  <a:lnTo>
                    <a:pt x="57" y="2"/>
                  </a:lnTo>
                  <a:lnTo>
                    <a:pt x="60" y="2"/>
                  </a:lnTo>
                  <a:lnTo>
                    <a:pt x="64" y="3"/>
                  </a:lnTo>
                  <a:lnTo>
                    <a:pt x="68" y="3"/>
                  </a:lnTo>
                  <a:lnTo>
                    <a:pt x="74" y="5"/>
                  </a:lnTo>
                  <a:lnTo>
                    <a:pt x="79" y="6"/>
                  </a:lnTo>
                  <a:lnTo>
                    <a:pt x="84" y="8"/>
                  </a:lnTo>
                  <a:lnTo>
                    <a:pt x="90" y="9"/>
                  </a:lnTo>
                  <a:lnTo>
                    <a:pt x="95" y="10"/>
                  </a:lnTo>
                  <a:lnTo>
                    <a:pt x="100" y="12"/>
                  </a:lnTo>
                  <a:lnTo>
                    <a:pt x="103" y="13"/>
                  </a:lnTo>
                  <a:lnTo>
                    <a:pt x="106" y="13"/>
                  </a:lnTo>
                  <a:lnTo>
                    <a:pt x="109" y="15"/>
                  </a:lnTo>
                  <a:lnTo>
                    <a:pt x="112" y="16"/>
                  </a:lnTo>
                  <a:lnTo>
                    <a:pt x="118" y="18"/>
                  </a:lnTo>
                  <a:lnTo>
                    <a:pt x="124" y="19"/>
                  </a:lnTo>
                  <a:lnTo>
                    <a:pt x="127" y="21"/>
                  </a:lnTo>
                  <a:lnTo>
                    <a:pt x="130" y="22"/>
                  </a:lnTo>
                  <a:lnTo>
                    <a:pt x="133" y="22"/>
                  </a:lnTo>
                  <a:lnTo>
                    <a:pt x="135" y="24"/>
                  </a:lnTo>
                  <a:lnTo>
                    <a:pt x="140" y="25"/>
                  </a:lnTo>
                  <a:lnTo>
                    <a:pt x="146" y="28"/>
                  </a:lnTo>
                  <a:lnTo>
                    <a:pt x="150" y="29"/>
                  </a:lnTo>
                  <a:lnTo>
                    <a:pt x="156" y="31"/>
                  </a:lnTo>
                  <a:lnTo>
                    <a:pt x="160" y="32"/>
                  </a:lnTo>
                  <a:lnTo>
                    <a:pt x="165" y="34"/>
                  </a:lnTo>
                  <a:lnTo>
                    <a:pt x="169" y="35"/>
                  </a:lnTo>
                  <a:lnTo>
                    <a:pt x="173" y="38"/>
                  </a:lnTo>
                  <a:lnTo>
                    <a:pt x="176" y="38"/>
                  </a:lnTo>
                  <a:lnTo>
                    <a:pt x="179" y="40"/>
                  </a:lnTo>
                  <a:lnTo>
                    <a:pt x="182" y="41"/>
                  </a:lnTo>
                  <a:lnTo>
                    <a:pt x="185" y="41"/>
                  </a:lnTo>
                  <a:lnTo>
                    <a:pt x="188" y="43"/>
                  </a:lnTo>
                  <a:lnTo>
                    <a:pt x="189" y="44"/>
                  </a:lnTo>
                  <a:lnTo>
                    <a:pt x="182" y="63"/>
                  </a:lnTo>
                  <a:lnTo>
                    <a:pt x="86" y="62"/>
                  </a:lnTo>
                  <a:lnTo>
                    <a:pt x="25" y="43"/>
                  </a:lnTo>
                  <a:lnTo>
                    <a:pt x="0" y="9"/>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45" name="Google Shape;3345;p69"/>
            <p:cNvSpPr/>
            <p:nvPr/>
          </p:nvSpPr>
          <p:spPr>
            <a:xfrm>
              <a:off x="4299" y="3686"/>
              <a:ext cx="606" cy="175"/>
            </a:xfrm>
            <a:custGeom>
              <a:avLst/>
              <a:gdLst/>
              <a:ahLst/>
              <a:cxnLst/>
              <a:rect l="l" t="t" r="r" b="b"/>
              <a:pathLst>
                <a:path w="606" h="175" extrusionOk="0">
                  <a:moveTo>
                    <a:pt x="0" y="35"/>
                  </a:moveTo>
                  <a:lnTo>
                    <a:pt x="8" y="97"/>
                  </a:lnTo>
                  <a:lnTo>
                    <a:pt x="41" y="133"/>
                  </a:lnTo>
                  <a:lnTo>
                    <a:pt x="114" y="132"/>
                  </a:lnTo>
                  <a:lnTo>
                    <a:pt x="207" y="92"/>
                  </a:lnTo>
                  <a:lnTo>
                    <a:pt x="258" y="101"/>
                  </a:lnTo>
                  <a:lnTo>
                    <a:pt x="263" y="121"/>
                  </a:lnTo>
                  <a:lnTo>
                    <a:pt x="244" y="158"/>
                  </a:lnTo>
                  <a:lnTo>
                    <a:pt x="292" y="175"/>
                  </a:lnTo>
                  <a:lnTo>
                    <a:pt x="292" y="174"/>
                  </a:lnTo>
                  <a:lnTo>
                    <a:pt x="289" y="171"/>
                  </a:lnTo>
                  <a:lnTo>
                    <a:pt x="288" y="165"/>
                  </a:lnTo>
                  <a:lnTo>
                    <a:pt x="285" y="161"/>
                  </a:lnTo>
                  <a:lnTo>
                    <a:pt x="285" y="156"/>
                  </a:lnTo>
                  <a:lnTo>
                    <a:pt x="283" y="154"/>
                  </a:lnTo>
                  <a:lnTo>
                    <a:pt x="283" y="151"/>
                  </a:lnTo>
                  <a:lnTo>
                    <a:pt x="285" y="148"/>
                  </a:lnTo>
                  <a:lnTo>
                    <a:pt x="285" y="143"/>
                  </a:lnTo>
                  <a:lnTo>
                    <a:pt x="288" y="140"/>
                  </a:lnTo>
                  <a:lnTo>
                    <a:pt x="289" y="138"/>
                  </a:lnTo>
                  <a:lnTo>
                    <a:pt x="292" y="136"/>
                  </a:lnTo>
                  <a:lnTo>
                    <a:pt x="296" y="133"/>
                  </a:lnTo>
                  <a:lnTo>
                    <a:pt x="299" y="132"/>
                  </a:lnTo>
                  <a:lnTo>
                    <a:pt x="302" y="130"/>
                  </a:lnTo>
                  <a:lnTo>
                    <a:pt x="307" y="129"/>
                  </a:lnTo>
                  <a:lnTo>
                    <a:pt x="311" y="127"/>
                  </a:lnTo>
                  <a:lnTo>
                    <a:pt x="315" y="127"/>
                  </a:lnTo>
                  <a:lnTo>
                    <a:pt x="318" y="126"/>
                  </a:lnTo>
                  <a:lnTo>
                    <a:pt x="323" y="126"/>
                  </a:lnTo>
                  <a:lnTo>
                    <a:pt x="327" y="126"/>
                  </a:lnTo>
                  <a:lnTo>
                    <a:pt x="330" y="126"/>
                  </a:lnTo>
                  <a:lnTo>
                    <a:pt x="333" y="126"/>
                  </a:lnTo>
                  <a:lnTo>
                    <a:pt x="336" y="126"/>
                  </a:lnTo>
                  <a:lnTo>
                    <a:pt x="340" y="126"/>
                  </a:lnTo>
                  <a:lnTo>
                    <a:pt x="342" y="126"/>
                  </a:lnTo>
                  <a:lnTo>
                    <a:pt x="288" y="78"/>
                  </a:lnTo>
                  <a:lnTo>
                    <a:pt x="292" y="79"/>
                  </a:lnTo>
                  <a:lnTo>
                    <a:pt x="295" y="79"/>
                  </a:lnTo>
                  <a:lnTo>
                    <a:pt x="299" y="81"/>
                  </a:lnTo>
                  <a:lnTo>
                    <a:pt x="302" y="81"/>
                  </a:lnTo>
                  <a:lnTo>
                    <a:pt x="307" y="82"/>
                  </a:lnTo>
                  <a:lnTo>
                    <a:pt x="311" y="82"/>
                  </a:lnTo>
                  <a:lnTo>
                    <a:pt x="315" y="82"/>
                  </a:lnTo>
                  <a:lnTo>
                    <a:pt x="320" y="82"/>
                  </a:lnTo>
                  <a:lnTo>
                    <a:pt x="324" y="81"/>
                  </a:lnTo>
                  <a:lnTo>
                    <a:pt x="328" y="79"/>
                  </a:lnTo>
                  <a:lnTo>
                    <a:pt x="331" y="78"/>
                  </a:lnTo>
                  <a:lnTo>
                    <a:pt x="334" y="76"/>
                  </a:lnTo>
                  <a:lnTo>
                    <a:pt x="339" y="73"/>
                  </a:lnTo>
                  <a:lnTo>
                    <a:pt x="340" y="70"/>
                  </a:lnTo>
                  <a:lnTo>
                    <a:pt x="343" y="66"/>
                  </a:lnTo>
                  <a:lnTo>
                    <a:pt x="346" y="63"/>
                  </a:lnTo>
                  <a:lnTo>
                    <a:pt x="349" y="62"/>
                  </a:lnTo>
                  <a:lnTo>
                    <a:pt x="352" y="59"/>
                  </a:lnTo>
                  <a:lnTo>
                    <a:pt x="355" y="56"/>
                  </a:lnTo>
                  <a:lnTo>
                    <a:pt x="358" y="54"/>
                  </a:lnTo>
                  <a:lnTo>
                    <a:pt x="361" y="53"/>
                  </a:lnTo>
                  <a:lnTo>
                    <a:pt x="366" y="50"/>
                  </a:lnTo>
                  <a:lnTo>
                    <a:pt x="371" y="49"/>
                  </a:lnTo>
                  <a:lnTo>
                    <a:pt x="375" y="47"/>
                  </a:lnTo>
                  <a:lnTo>
                    <a:pt x="378" y="47"/>
                  </a:lnTo>
                  <a:lnTo>
                    <a:pt x="380" y="47"/>
                  </a:lnTo>
                  <a:lnTo>
                    <a:pt x="381" y="49"/>
                  </a:lnTo>
                  <a:lnTo>
                    <a:pt x="384" y="50"/>
                  </a:lnTo>
                  <a:lnTo>
                    <a:pt x="388" y="51"/>
                  </a:lnTo>
                  <a:lnTo>
                    <a:pt x="391" y="53"/>
                  </a:lnTo>
                  <a:lnTo>
                    <a:pt x="396" y="54"/>
                  </a:lnTo>
                  <a:lnTo>
                    <a:pt x="400" y="56"/>
                  </a:lnTo>
                  <a:lnTo>
                    <a:pt x="404" y="59"/>
                  </a:lnTo>
                  <a:lnTo>
                    <a:pt x="407" y="60"/>
                  </a:lnTo>
                  <a:lnTo>
                    <a:pt x="412" y="63"/>
                  </a:lnTo>
                  <a:lnTo>
                    <a:pt x="416" y="65"/>
                  </a:lnTo>
                  <a:lnTo>
                    <a:pt x="419" y="66"/>
                  </a:lnTo>
                  <a:lnTo>
                    <a:pt x="422" y="68"/>
                  </a:lnTo>
                  <a:lnTo>
                    <a:pt x="425" y="69"/>
                  </a:lnTo>
                  <a:lnTo>
                    <a:pt x="425" y="70"/>
                  </a:lnTo>
                  <a:lnTo>
                    <a:pt x="426" y="70"/>
                  </a:lnTo>
                  <a:lnTo>
                    <a:pt x="509" y="72"/>
                  </a:lnTo>
                  <a:lnTo>
                    <a:pt x="511" y="72"/>
                  </a:lnTo>
                  <a:lnTo>
                    <a:pt x="515" y="72"/>
                  </a:lnTo>
                  <a:lnTo>
                    <a:pt x="518" y="70"/>
                  </a:lnTo>
                  <a:lnTo>
                    <a:pt x="522" y="70"/>
                  </a:lnTo>
                  <a:lnTo>
                    <a:pt x="527" y="70"/>
                  </a:lnTo>
                  <a:lnTo>
                    <a:pt x="531" y="69"/>
                  </a:lnTo>
                  <a:lnTo>
                    <a:pt x="536" y="68"/>
                  </a:lnTo>
                  <a:lnTo>
                    <a:pt x="541" y="66"/>
                  </a:lnTo>
                  <a:lnTo>
                    <a:pt x="544" y="65"/>
                  </a:lnTo>
                  <a:lnTo>
                    <a:pt x="547" y="65"/>
                  </a:lnTo>
                  <a:lnTo>
                    <a:pt x="550" y="63"/>
                  </a:lnTo>
                  <a:lnTo>
                    <a:pt x="555" y="62"/>
                  </a:lnTo>
                  <a:lnTo>
                    <a:pt x="556" y="60"/>
                  </a:lnTo>
                  <a:lnTo>
                    <a:pt x="560" y="57"/>
                  </a:lnTo>
                  <a:lnTo>
                    <a:pt x="563" y="56"/>
                  </a:lnTo>
                  <a:lnTo>
                    <a:pt x="566" y="54"/>
                  </a:lnTo>
                  <a:lnTo>
                    <a:pt x="569" y="51"/>
                  </a:lnTo>
                  <a:lnTo>
                    <a:pt x="572" y="50"/>
                  </a:lnTo>
                  <a:lnTo>
                    <a:pt x="576" y="47"/>
                  </a:lnTo>
                  <a:lnTo>
                    <a:pt x="579" y="44"/>
                  </a:lnTo>
                  <a:lnTo>
                    <a:pt x="582" y="41"/>
                  </a:lnTo>
                  <a:lnTo>
                    <a:pt x="584" y="38"/>
                  </a:lnTo>
                  <a:lnTo>
                    <a:pt x="587" y="35"/>
                  </a:lnTo>
                  <a:lnTo>
                    <a:pt x="590" y="34"/>
                  </a:lnTo>
                  <a:lnTo>
                    <a:pt x="592" y="28"/>
                  </a:lnTo>
                  <a:lnTo>
                    <a:pt x="597" y="25"/>
                  </a:lnTo>
                  <a:lnTo>
                    <a:pt x="600" y="22"/>
                  </a:lnTo>
                  <a:lnTo>
                    <a:pt x="601" y="19"/>
                  </a:lnTo>
                  <a:lnTo>
                    <a:pt x="603" y="16"/>
                  </a:lnTo>
                  <a:lnTo>
                    <a:pt x="604" y="15"/>
                  </a:lnTo>
                  <a:lnTo>
                    <a:pt x="606" y="12"/>
                  </a:lnTo>
                  <a:lnTo>
                    <a:pt x="606" y="11"/>
                  </a:lnTo>
                  <a:lnTo>
                    <a:pt x="606" y="9"/>
                  </a:lnTo>
                  <a:lnTo>
                    <a:pt x="575" y="0"/>
                  </a:lnTo>
                  <a:lnTo>
                    <a:pt x="540" y="32"/>
                  </a:lnTo>
                  <a:lnTo>
                    <a:pt x="473" y="46"/>
                  </a:lnTo>
                  <a:lnTo>
                    <a:pt x="375" y="28"/>
                  </a:lnTo>
                  <a:lnTo>
                    <a:pt x="235" y="46"/>
                  </a:lnTo>
                  <a:lnTo>
                    <a:pt x="0" y="35"/>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46" name="Google Shape;3346;p69"/>
            <p:cNvSpPr/>
            <p:nvPr/>
          </p:nvSpPr>
          <p:spPr>
            <a:xfrm>
              <a:off x="4477" y="3557"/>
              <a:ext cx="349" cy="90"/>
            </a:xfrm>
            <a:custGeom>
              <a:avLst/>
              <a:gdLst/>
              <a:ahLst/>
              <a:cxnLst/>
              <a:rect l="l" t="t" r="r" b="b"/>
              <a:pathLst>
                <a:path w="349" h="90" extrusionOk="0">
                  <a:moveTo>
                    <a:pt x="256" y="81"/>
                  </a:moveTo>
                  <a:lnTo>
                    <a:pt x="193" y="54"/>
                  </a:lnTo>
                  <a:lnTo>
                    <a:pt x="193" y="52"/>
                  </a:lnTo>
                  <a:lnTo>
                    <a:pt x="194" y="48"/>
                  </a:lnTo>
                  <a:lnTo>
                    <a:pt x="194" y="46"/>
                  </a:lnTo>
                  <a:lnTo>
                    <a:pt x="197" y="45"/>
                  </a:lnTo>
                  <a:lnTo>
                    <a:pt x="200" y="45"/>
                  </a:lnTo>
                  <a:lnTo>
                    <a:pt x="203" y="46"/>
                  </a:lnTo>
                  <a:lnTo>
                    <a:pt x="204" y="48"/>
                  </a:lnTo>
                  <a:lnTo>
                    <a:pt x="209" y="49"/>
                  </a:lnTo>
                  <a:lnTo>
                    <a:pt x="212" y="52"/>
                  </a:lnTo>
                  <a:lnTo>
                    <a:pt x="218" y="54"/>
                  </a:lnTo>
                  <a:lnTo>
                    <a:pt x="222" y="56"/>
                  </a:lnTo>
                  <a:lnTo>
                    <a:pt x="228" y="59"/>
                  </a:lnTo>
                  <a:lnTo>
                    <a:pt x="231" y="62"/>
                  </a:lnTo>
                  <a:lnTo>
                    <a:pt x="234" y="64"/>
                  </a:lnTo>
                  <a:lnTo>
                    <a:pt x="238" y="65"/>
                  </a:lnTo>
                  <a:lnTo>
                    <a:pt x="241" y="67"/>
                  </a:lnTo>
                  <a:lnTo>
                    <a:pt x="245" y="70"/>
                  </a:lnTo>
                  <a:lnTo>
                    <a:pt x="251" y="73"/>
                  </a:lnTo>
                  <a:lnTo>
                    <a:pt x="257" y="75"/>
                  </a:lnTo>
                  <a:lnTo>
                    <a:pt x="261" y="78"/>
                  </a:lnTo>
                  <a:lnTo>
                    <a:pt x="266" y="80"/>
                  </a:lnTo>
                  <a:lnTo>
                    <a:pt x="269" y="81"/>
                  </a:lnTo>
                  <a:lnTo>
                    <a:pt x="270" y="83"/>
                  </a:lnTo>
                  <a:lnTo>
                    <a:pt x="272" y="84"/>
                  </a:lnTo>
                  <a:lnTo>
                    <a:pt x="349" y="64"/>
                  </a:lnTo>
                  <a:lnTo>
                    <a:pt x="94" y="0"/>
                  </a:lnTo>
                  <a:lnTo>
                    <a:pt x="25" y="1"/>
                  </a:lnTo>
                  <a:lnTo>
                    <a:pt x="0" y="46"/>
                  </a:lnTo>
                  <a:lnTo>
                    <a:pt x="83" y="26"/>
                  </a:lnTo>
                  <a:lnTo>
                    <a:pt x="111" y="43"/>
                  </a:lnTo>
                  <a:lnTo>
                    <a:pt x="187" y="90"/>
                  </a:lnTo>
                  <a:lnTo>
                    <a:pt x="256" y="81"/>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47" name="Google Shape;3347;p69"/>
            <p:cNvSpPr/>
            <p:nvPr/>
          </p:nvSpPr>
          <p:spPr>
            <a:xfrm>
              <a:off x="4912" y="3605"/>
              <a:ext cx="143" cy="60"/>
            </a:xfrm>
            <a:custGeom>
              <a:avLst/>
              <a:gdLst/>
              <a:ahLst/>
              <a:cxnLst/>
              <a:rect l="l" t="t" r="r" b="b"/>
              <a:pathLst>
                <a:path w="143" h="60" extrusionOk="0">
                  <a:moveTo>
                    <a:pt x="0" y="16"/>
                  </a:moveTo>
                  <a:lnTo>
                    <a:pt x="0" y="17"/>
                  </a:lnTo>
                  <a:lnTo>
                    <a:pt x="0" y="22"/>
                  </a:lnTo>
                  <a:lnTo>
                    <a:pt x="0" y="25"/>
                  </a:lnTo>
                  <a:lnTo>
                    <a:pt x="1" y="27"/>
                  </a:lnTo>
                  <a:lnTo>
                    <a:pt x="3" y="32"/>
                  </a:lnTo>
                  <a:lnTo>
                    <a:pt x="6" y="36"/>
                  </a:lnTo>
                  <a:lnTo>
                    <a:pt x="7" y="39"/>
                  </a:lnTo>
                  <a:lnTo>
                    <a:pt x="10" y="43"/>
                  </a:lnTo>
                  <a:lnTo>
                    <a:pt x="14" y="48"/>
                  </a:lnTo>
                  <a:lnTo>
                    <a:pt x="20" y="51"/>
                  </a:lnTo>
                  <a:lnTo>
                    <a:pt x="22" y="52"/>
                  </a:lnTo>
                  <a:lnTo>
                    <a:pt x="26" y="54"/>
                  </a:lnTo>
                  <a:lnTo>
                    <a:pt x="29" y="55"/>
                  </a:lnTo>
                  <a:lnTo>
                    <a:pt x="33" y="57"/>
                  </a:lnTo>
                  <a:lnTo>
                    <a:pt x="36" y="58"/>
                  </a:lnTo>
                  <a:lnTo>
                    <a:pt x="41" y="58"/>
                  </a:lnTo>
                  <a:lnTo>
                    <a:pt x="47" y="60"/>
                  </a:lnTo>
                  <a:lnTo>
                    <a:pt x="51" y="60"/>
                  </a:lnTo>
                  <a:lnTo>
                    <a:pt x="55" y="60"/>
                  </a:lnTo>
                  <a:lnTo>
                    <a:pt x="61" y="60"/>
                  </a:lnTo>
                  <a:lnTo>
                    <a:pt x="66" y="60"/>
                  </a:lnTo>
                  <a:lnTo>
                    <a:pt x="70" y="60"/>
                  </a:lnTo>
                  <a:lnTo>
                    <a:pt x="74" y="60"/>
                  </a:lnTo>
                  <a:lnTo>
                    <a:pt x="80" y="60"/>
                  </a:lnTo>
                  <a:lnTo>
                    <a:pt x="84" y="58"/>
                  </a:lnTo>
                  <a:lnTo>
                    <a:pt x="89" y="58"/>
                  </a:lnTo>
                  <a:lnTo>
                    <a:pt x="92" y="58"/>
                  </a:lnTo>
                  <a:lnTo>
                    <a:pt x="96" y="57"/>
                  </a:lnTo>
                  <a:lnTo>
                    <a:pt x="99" y="55"/>
                  </a:lnTo>
                  <a:lnTo>
                    <a:pt x="103" y="55"/>
                  </a:lnTo>
                  <a:lnTo>
                    <a:pt x="108" y="54"/>
                  </a:lnTo>
                  <a:lnTo>
                    <a:pt x="111" y="52"/>
                  </a:lnTo>
                  <a:lnTo>
                    <a:pt x="114" y="51"/>
                  </a:lnTo>
                  <a:lnTo>
                    <a:pt x="117" y="51"/>
                  </a:lnTo>
                  <a:lnTo>
                    <a:pt x="122" y="48"/>
                  </a:lnTo>
                  <a:lnTo>
                    <a:pt x="127" y="46"/>
                  </a:lnTo>
                  <a:lnTo>
                    <a:pt x="131" y="43"/>
                  </a:lnTo>
                  <a:lnTo>
                    <a:pt x="136" y="42"/>
                  </a:lnTo>
                  <a:lnTo>
                    <a:pt x="138" y="41"/>
                  </a:lnTo>
                  <a:lnTo>
                    <a:pt x="140" y="39"/>
                  </a:lnTo>
                  <a:lnTo>
                    <a:pt x="141" y="39"/>
                  </a:lnTo>
                  <a:lnTo>
                    <a:pt x="143" y="39"/>
                  </a:lnTo>
                  <a:lnTo>
                    <a:pt x="60" y="0"/>
                  </a:lnTo>
                  <a:lnTo>
                    <a:pt x="0" y="16"/>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48" name="Google Shape;3348;p69"/>
            <p:cNvSpPr/>
            <p:nvPr/>
          </p:nvSpPr>
          <p:spPr>
            <a:xfrm>
              <a:off x="4079" y="3752"/>
              <a:ext cx="250" cy="153"/>
            </a:xfrm>
            <a:custGeom>
              <a:avLst/>
              <a:gdLst/>
              <a:ahLst/>
              <a:cxnLst/>
              <a:rect l="l" t="t" r="r" b="b"/>
              <a:pathLst>
                <a:path w="250" h="153" extrusionOk="0">
                  <a:moveTo>
                    <a:pt x="9" y="10"/>
                  </a:moveTo>
                  <a:lnTo>
                    <a:pt x="6" y="10"/>
                  </a:lnTo>
                  <a:lnTo>
                    <a:pt x="3" y="12"/>
                  </a:lnTo>
                  <a:lnTo>
                    <a:pt x="2" y="15"/>
                  </a:lnTo>
                  <a:lnTo>
                    <a:pt x="2" y="19"/>
                  </a:lnTo>
                  <a:lnTo>
                    <a:pt x="0" y="23"/>
                  </a:lnTo>
                  <a:lnTo>
                    <a:pt x="0" y="28"/>
                  </a:lnTo>
                  <a:lnTo>
                    <a:pt x="0" y="34"/>
                  </a:lnTo>
                  <a:lnTo>
                    <a:pt x="2" y="39"/>
                  </a:lnTo>
                  <a:lnTo>
                    <a:pt x="2" y="44"/>
                  </a:lnTo>
                  <a:lnTo>
                    <a:pt x="3" y="50"/>
                  </a:lnTo>
                  <a:lnTo>
                    <a:pt x="4" y="54"/>
                  </a:lnTo>
                  <a:lnTo>
                    <a:pt x="6" y="58"/>
                  </a:lnTo>
                  <a:lnTo>
                    <a:pt x="7" y="63"/>
                  </a:lnTo>
                  <a:lnTo>
                    <a:pt x="10" y="66"/>
                  </a:lnTo>
                  <a:lnTo>
                    <a:pt x="12" y="67"/>
                  </a:lnTo>
                  <a:lnTo>
                    <a:pt x="15" y="69"/>
                  </a:lnTo>
                  <a:lnTo>
                    <a:pt x="16" y="67"/>
                  </a:lnTo>
                  <a:lnTo>
                    <a:pt x="19" y="67"/>
                  </a:lnTo>
                  <a:lnTo>
                    <a:pt x="22" y="67"/>
                  </a:lnTo>
                  <a:lnTo>
                    <a:pt x="25" y="66"/>
                  </a:lnTo>
                  <a:lnTo>
                    <a:pt x="28" y="64"/>
                  </a:lnTo>
                  <a:lnTo>
                    <a:pt x="31" y="64"/>
                  </a:lnTo>
                  <a:lnTo>
                    <a:pt x="35" y="63"/>
                  </a:lnTo>
                  <a:lnTo>
                    <a:pt x="39" y="63"/>
                  </a:lnTo>
                  <a:lnTo>
                    <a:pt x="42" y="61"/>
                  </a:lnTo>
                  <a:lnTo>
                    <a:pt x="47" y="61"/>
                  </a:lnTo>
                  <a:lnTo>
                    <a:pt x="50" y="61"/>
                  </a:lnTo>
                  <a:lnTo>
                    <a:pt x="54" y="61"/>
                  </a:lnTo>
                  <a:lnTo>
                    <a:pt x="57" y="61"/>
                  </a:lnTo>
                  <a:lnTo>
                    <a:pt x="61" y="64"/>
                  </a:lnTo>
                  <a:lnTo>
                    <a:pt x="64" y="66"/>
                  </a:lnTo>
                  <a:lnTo>
                    <a:pt x="69" y="69"/>
                  </a:lnTo>
                  <a:lnTo>
                    <a:pt x="70" y="72"/>
                  </a:lnTo>
                  <a:lnTo>
                    <a:pt x="73" y="76"/>
                  </a:lnTo>
                  <a:lnTo>
                    <a:pt x="74" y="79"/>
                  </a:lnTo>
                  <a:lnTo>
                    <a:pt x="77" y="86"/>
                  </a:lnTo>
                  <a:lnTo>
                    <a:pt x="79" y="88"/>
                  </a:lnTo>
                  <a:lnTo>
                    <a:pt x="79" y="90"/>
                  </a:lnTo>
                  <a:lnTo>
                    <a:pt x="80" y="93"/>
                  </a:lnTo>
                  <a:lnTo>
                    <a:pt x="82" y="96"/>
                  </a:lnTo>
                  <a:lnTo>
                    <a:pt x="83" y="99"/>
                  </a:lnTo>
                  <a:lnTo>
                    <a:pt x="85" y="104"/>
                  </a:lnTo>
                  <a:lnTo>
                    <a:pt x="86" y="107"/>
                  </a:lnTo>
                  <a:lnTo>
                    <a:pt x="88" y="109"/>
                  </a:lnTo>
                  <a:lnTo>
                    <a:pt x="89" y="112"/>
                  </a:lnTo>
                  <a:lnTo>
                    <a:pt x="91" y="115"/>
                  </a:lnTo>
                  <a:lnTo>
                    <a:pt x="93" y="118"/>
                  </a:lnTo>
                  <a:lnTo>
                    <a:pt x="95" y="121"/>
                  </a:lnTo>
                  <a:lnTo>
                    <a:pt x="96" y="124"/>
                  </a:lnTo>
                  <a:lnTo>
                    <a:pt x="99" y="127"/>
                  </a:lnTo>
                  <a:lnTo>
                    <a:pt x="102" y="130"/>
                  </a:lnTo>
                  <a:lnTo>
                    <a:pt x="105" y="133"/>
                  </a:lnTo>
                  <a:lnTo>
                    <a:pt x="108" y="136"/>
                  </a:lnTo>
                  <a:lnTo>
                    <a:pt x="111" y="137"/>
                  </a:lnTo>
                  <a:lnTo>
                    <a:pt x="114" y="140"/>
                  </a:lnTo>
                  <a:lnTo>
                    <a:pt x="117" y="143"/>
                  </a:lnTo>
                  <a:lnTo>
                    <a:pt x="121" y="144"/>
                  </a:lnTo>
                  <a:lnTo>
                    <a:pt x="124" y="146"/>
                  </a:lnTo>
                  <a:lnTo>
                    <a:pt x="128" y="147"/>
                  </a:lnTo>
                  <a:lnTo>
                    <a:pt x="134" y="149"/>
                  </a:lnTo>
                  <a:lnTo>
                    <a:pt x="139" y="150"/>
                  </a:lnTo>
                  <a:lnTo>
                    <a:pt x="143" y="150"/>
                  </a:lnTo>
                  <a:lnTo>
                    <a:pt x="147" y="152"/>
                  </a:lnTo>
                  <a:lnTo>
                    <a:pt x="153" y="152"/>
                  </a:lnTo>
                  <a:lnTo>
                    <a:pt x="159" y="152"/>
                  </a:lnTo>
                  <a:lnTo>
                    <a:pt x="165" y="153"/>
                  </a:lnTo>
                  <a:lnTo>
                    <a:pt x="168" y="153"/>
                  </a:lnTo>
                  <a:lnTo>
                    <a:pt x="171" y="153"/>
                  </a:lnTo>
                  <a:lnTo>
                    <a:pt x="174" y="153"/>
                  </a:lnTo>
                  <a:lnTo>
                    <a:pt x="177" y="153"/>
                  </a:lnTo>
                  <a:lnTo>
                    <a:pt x="180" y="153"/>
                  </a:lnTo>
                  <a:lnTo>
                    <a:pt x="182" y="153"/>
                  </a:lnTo>
                  <a:lnTo>
                    <a:pt x="185" y="153"/>
                  </a:lnTo>
                  <a:lnTo>
                    <a:pt x="188" y="153"/>
                  </a:lnTo>
                  <a:lnTo>
                    <a:pt x="191" y="152"/>
                  </a:lnTo>
                  <a:lnTo>
                    <a:pt x="194" y="152"/>
                  </a:lnTo>
                  <a:lnTo>
                    <a:pt x="197" y="152"/>
                  </a:lnTo>
                  <a:lnTo>
                    <a:pt x="200" y="152"/>
                  </a:lnTo>
                  <a:lnTo>
                    <a:pt x="206" y="152"/>
                  </a:lnTo>
                  <a:lnTo>
                    <a:pt x="212" y="152"/>
                  </a:lnTo>
                  <a:lnTo>
                    <a:pt x="216" y="150"/>
                  </a:lnTo>
                  <a:lnTo>
                    <a:pt x="222" y="150"/>
                  </a:lnTo>
                  <a:lnTo>
                    <a:pt x="226" y="149"/>
                  </a:lnTo>
                  <a:lnTo>
                    <a:pt x="231" y="147"/>
                  </a:lnTo>
                  <a:lnTo>
                    <a:pt x="235" y="147"/>
                  </a:lnTo>
                  <a:lnTo>
                    <a:pt x="239" y="146"/>
                  </a:lnTo>
                  <a:lnTo>
                    <a:pt x="242" y="144"/>
                  </a:lnTo>
                  <a:lnTo>
                    <a:pt x="245" y="143"/>
                  </a:lnTo>
                  <a:lnTo>
                    <a:pt x="247" y="143"/>
                  </a:lnTo>
                  <a:lnTo>
                    <a:pt x="250" y="142"/>
                  </a:lnTo>
                  <a:lnTo>
                    <a:pt x="250" y="139"/>
                  </a:lnTo>
                  <a:lnTo>
                    <a:pt x="250" y="136"/>
                  </a:lnTo>
                  <a:lnTo>
                    <a:pt x="247" y="134"/>
                  </a:lnTo>
                  <a:lnTo>
                    <a:pt x="245" y="133"/>
                  </a:lnTo>
                  <a:lnTo>
                    <a:pt x="242" y="133"/>
                  </a:lnTo>
                  <a:lnTo>
                    <a:pt x="238" y="131"/>
                  </a:lnTo>
                  <a:lnTo>
                    <a:pt x="232" y="130"/>
                  </a:lnTo>
                  <a:lnTo>
                    <a:pt x="228" y="128"/>
                  </a:lnTo>
                  <a:lnTo>
                    <a:pt x="222" y="127"/>
                  </a:lnTo>
                  <a:lnTo>
                    <a:pt x="217" y="126"/>
                  </a:lnTo>
                  <a:lnTo>
                    <a:pt x="212" y="124"/>
                  </a:lnTo>
                  <a:lnTo>
                    <a:pt x="207" y="123"/>
                  </a:lnTo>
                  <a:lnTo>
                    <a:pt x="203" y="121"/>
                  </a:lnTo>
                  <a:lnTo>
                    <a:pt x="197" y="120"/>
                  </a:lnTo>
                  <a:lnTo>
                    <a:pt x="193" y="118"/>
                  </a:lnTo>
                  <a:lnTo>
                    <a:pt x="187" y="117"/>
                  </a:lnTo>
                  <a:lnTo>
                    <a:pt x="182" y="115"/>
                  </a:lnTo>
                  <a:lnTo>
                    <a:pt x="178" y="115"/>
                  </a:lnTo>
                  <a:lnTo>
                    <a:pt x="172" y="114"/>
                  </a:lnTo>
                  <a:lnTo>
                    <a:pt x="168" y="111"/>
                  </a:lnTo>
                  <a:lnTo>
                    <a:pt x="163" y="111"/>
                  </a:lnTo>
                  <a:lnTo>
                    <a:pt x="159" y="109"/>
                  </a:lnTo>
                  <a:lnTo>
                    <a:pt x="155" y="107"/>
                  </a:lnTo>
                  <a:lnTo>
                    <a:pt x="150" y="105"/>
                  </a:lnTo>
                  <a:lnTo>
                    <a:pt x="146" y="104"/>
                  </a:lnTo>
                  <a:lnTo>
                    <a:pt x="143" y="102"/>
                  </a:lnTo>
                  <a:lnTo>
                    <a:pt x="139" y="101"/>
                  </a:lnTo>
                  <a:lnTo>
                    <a:pt x="136" y="99"/>
                  </a:lnTo>
                  <a:lnTo>
                    <a:pt x="133" y="98"/>
                  </a:lnTo>
                  <a:lnTo>
                    <a:pt x="130" y="96"/>
                  </a:lnTo>
                  <a:lnTo>
                    <a:pt x="126" y="92"/>
                  </a:lnTo>
                  <a:lnTo>
                    <a:pt x="121" y="89"/>
                  </a:lnTo>
                  <a:lnTo>
                    <a:pt x="118" y="85"/>
                  </a:lnTo>
                  <a:lnTo>
                    <a:pt x="118" y="82"/>
                  </a:lnTo>
                  <a:lnTo>
                    <a:pt x="118" y="76"/>
                  </a:lnTo>
                  <a:lnTo>
                    <a:pt x="118" y="70"/>
                  </a:lnTo>
                  <a:lnTo>
                    <a:pt x="118" y="66"/>
                  </a:lnTo>
                  <a:lnTo>
                    <a:pt x="118" y="60"/>
                  </a:lnTo>
                  <a:lnTo>
                    <a:pt x="118" y="57"/>
                  </a:lnTo>
                  <a:lnTo>
                    <a:pt x="120" y="54"/>
                  </a:lnTo>
                  <a:lnTo>
                    <a:pt x="120" y="50"/>
                  </a:lnTo>
                  <a:lnTo>
                    <a:pt x="120" y="48"/>
                  </a:lnTo>
                  <a:lnTo>
                    <a:pt x="120" y="42"/>
                  </a:lnTo>
                  <a:lnTo>
                    <a:pt x="121" y="37"/>
                  </a:lnTo>
                  <a:lnTo>
                    <a:pt x="120" y="31"/>
                  </a:lnTo>
                  <a:lnTo>
                    <a:pt x="118" y="25"/>
                  </a:lnTo>
                  <a:lnTo>
                    <a:pt x="115" y="19"/>
                  </a:lnTo>
                  <a:lnTo>
                    <a:pt x="112" y="16"/>
                  </a:lnTo>
                  <a:lnTo>
                    <a:pt x="111" y="13"/>
                  </a:lnTo>
                  <a:lnTo>
                    <a:pt x="108" y="10"/>
                  </a:lnTo>
                  <a:lnTo>
                    <a:pt x="105" y="9"/>
                  </a:lnTo>
                  <a:lnTo>
                    <a:pt x="102" y="7"/>
                  </a:lnTo>
                  <a:lnTo>
                    <a:pt x="99" y="6"/>
                  </a:lnTo>
                  <a:lnTo>
                    <a:pt x="96" y="4"/>
                  </a:lnTo>
                  <a:lnTo>
                    <a:pt x="92" y="3"/>
                  </a:lnTo>
                  <a:lnTo>
                    <a:pt x="89" y="3"/>
                  </a:lnTo>
                  <a:lnTo>
                    <a:pt x="83" y="2"/>
                  </a:lnTo>
                  <a:lnTo>
                    <a:pt x="79" y="2"/>
                  </a:lnTo>
                  <a:lnTo>
                    <a:pt x="74" y="0"/>
                  </a:lnTo>
                  <a:lnTo>
                    <a:pt x="72" y="0"/>
                  </a:lnTo>
                  <a:lnTo>
                    <a:pt x="67" y="0"/>
                  </a:lnTo>
                  <a:lnTo>
                    <a:pt x="63" y="0"/>
                  </a:lnTo>
                  <a:lnTo>
                    <a:pt x="60" y="0"/>
                  </a:lnTo>
                  <a:lnTo>
                    <a:pt x="56" y="0"/>
                  </a:lnTo>
                  <a:lnTo>
                    <a:pt x="53" y="0"/>
                  </a:lnTo>
                  <a:lnTo>
                    <a:pt x="48" y="0"/>
                  </a:lnTo>
                  <a:lnTo>
                    <a:pt x="45" y="0"/>
                  </a:lnTo>
                  <a:lnTo>
                    <a:pt x="42" y="0"/>
                  </a:lnTo>
                  <a:lnTo>
                    <a:pt x="39" y="0"/>
                  </a:lnTo>
                  <a:lnTo>
                    <a:pt x="35" y="2"/>
                  </a:lnTo>
                  <a:lnTo>
                    <a:pt x="34" y="2"/>
                  </a:lnTo>
                  <a:lnTo>
                    <a:pt x="31" y="3"/>
                  </a:lnTo>
                  <a:lnTo>
                    <a:pt x="25" y="3"/>
                  </a:lnTo>
                  <a:lnTo>
                    <a:pt x="21" y="4"/>
                  </a:lnTo>
                  <a:lnTo>
                    <a:pt x="18" y="6"/>
                  </a:lnTo>
                  <a:lnTo>
                    <a:pt x="13" y="7"/>
                  </a:lnTo>
                  <a:lnTo>
                    <a:pt x="10" y="9"/>
                  </a:lnTo>
                  <a:lnTo>
                    <a:pt x="9" y="10"/>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49" name="Google Shape;3349;p69"/>
            <p:cNvSpPr/>
            <p:nvPr/>
          </p:nvSpPr>
          <p:spPr>
            <a:xfrm>
              <a:off x="3742" y="3501"/>
              <a:ext cx="113" cy="206"/>
            </a:xfrm>
            <a:custGeom>
              <a:avLst/>
              <a:gdLst/>
              <a:ahLst/>
              <a:cxnLst/>
              <a:rect l="l" t="t" r="r" b="b"/>
              <a:pathLst>
                <a:path w="113" h="206" extrusionOk="0">
                  <a:moveTo>
                    <a:pt x="110" y="2"/>
                  </a:moveTo>
                  <a:lnTo>
                    <a:pt x="108" y="0"/>
                  </a:lnTo>
                  <a:lnTo>
                    <a:pt x="107" y="3"/>
                  </a:lnTo>
                  <a:lnTo>
                    <a:pt x="105" y="7"/>
                  </a:lnTo>
                  <a:lnTo>
                    <a:pt x="105" y="12"/>
                  </a:lnTo>
                  <a:lnTo>
                    <a:pt x="105" y="16"/>
                  </a:lnTo>
                  <a:lnTo>
                    <a:pt x="105" y="21"/>
                  </a:lnTo>
                  <a:lnTo>
                    <a:pt x="105" y="25"/>
                  </a:lnTo>
                  <a:lnTo>
                    <a:pt x="105" y="28"/>
                  </a:lnTo>
                  <a:lnTo>
                    <a:pt x="104" y="32"/>
                  </a:lnTo>
                  <a:lnTo>
                    <a:pt x="104" y="38"/>
                  </a:lnTo>
                  <a:lnTo>
                    <a:pt x="104" y="41"/>
                  </a:lnTo>
                  <a:lnTo>
                    <a:pt x="102" y="45"/>
                  </a:lnTo>
                  <a:lnTo>
                    <a:pt x="101" y="50"/>
                  </a:lnTo>
                  <a:lnTo>
                    <a:pt x="101" y="54"/>
                  </a:lnTo>
                  <a:lnTo>
                    <a:pt x="99" y="57"/>
                  </a:lnTo>
                  <a:lnTo>
                    <a:pt x="98" y="61"/>
                  </a:lnTo>
                  <a:lnTo>
                    <a:pt x="96" y="66"/>
                  </a:lnTo>
                  <a:lnTo>
                    <a:pt x="95" y="70"/>
                  </a:lnTo>
                  <a:lnTo>
                    <a:pt x="94" y="75"/>
                  </a:lnTo>
                  <a:lnTo>
                    <a:pt x="92" y="77"/>
                  </a:lnTo>
                  <a:lnTo>
                    <a:pt x="91" y="82"/>
                  </a:lnTo>
                  <a:lnTo>
                    <a:pt x="89" y="86"/>
                  </a:lnTo>
                  <a:lnTo>
                    <a:pt x="86" y="89"/>
                  </a:lnTo>
                  <a:lnTo>
                    <a:pt x="85" y="93"/>
                  </a:lnTo>
                  <a:lnTo>
                    <a:pt x="82" y="96"/>
                  </a:lnTo>
                  <a:lnTo>
                    <a:pt x="80" y="101"/>
                  </a:lnTo>
                  <a:lnTo>
                    <a:pt x="78" y="104"/>
                  </a:lnTo>
                  <a:lnTo>
                    <a:pt x="75" y="108"/>
                  </a:lnTo>
                  <a:lnTo>
                    <a:pt x="73" y="111"/>
                  </a:lnTo>
                  <a:lnTo>
                    <a:pt x="70" y="115"/>
                  </a:lnTo>
                  <a:lnTo>
                    <a:pt x="67" y="118"/>
                  </a:lnTo>
                  <a:lnTo>
                    <a:pt x="64" y="123"/>
                  </a:lnTo>
                  <a:lnTo>
                    <a:pt x="61" y="126"/>
                  </a:lnTo>
                  <a:lnTo>
                    <a:pt x="60" y="130"/>
                  </a:lnTo>
                  <a:lnTo>
                    <a:pt x="54" y="134"/>
                  </a:lnTo>
                  <a:lnTo>
                    <a:pt x="50" y="140"/>
                  </a:lnTo>
                  <a:lnTo>
                    <a:pt x="44" y="146"/>
                  </a:lnTo>
                  <a:lnTo>
                    <a:pt x="40" y="152"/>
                  </a:lnTo>
                  <a:lnTo>
                    <a:pt x="43" y="146"/>
                  </a:lnTo>
                  <a:lnTo>
                    <a:pt x="44" y="142"/>
                  </a:lnTo>
                  <a:lnTo>
                    <a:pt x="45" y="137"/>
                  </a:lnTo>
                  <a:lnTo>
                    <a:pt x="48" y="133"/>
                  </a:lnTo>
                  <a:lnTo>
                    <a:pt x="50" y="127"/>
                  </a:lnTo>
                  <a:lnTo>
                    <a:pt x="51" y="123"/>
                  </a:lnTo>
                  <a:lnTo>
                    <a:pt x="54" y="118"/>
                  </a:lnTo>
                  <a:lnTo>
                    <a:pt x="56" y="114"/>
                  </a:lnTo>
                  <a:lnTo>
                    <a:pt x="57" y="110"/>
                  </a:lnTo>
                  <a:lnTo>
                    <a:pt x="60" y="105"/>
                  </a:lnTo>
                  <a:lnTo>
                    <a:pt x="61" y="99"/>
                  </a:lnTo>
                  <a:lnTo>
                    <a:pt x="63" y="95"/>
                  </a:lnTo>
                  <a:lnTo>
                    <a:pt x="64" y="91"/>
                  </a:lnTo>
                  <a:lnTo>
                    <a:pt x="66" y="86"/>
                  </a:lnTo>
                  <a:lnTo>
                    <a:pt x="66" y="82"/>
                  </a:lnTo>
                  <a:lnTo>
                    <a:pt x="67" y="77"/>
                  </a:lnTo>
                  <a:lnTo>
                    <a:pt x="67" y="76"/>
                  </a:lnTo>
                  <a:lnTo>
                    <a:pt x="64" y="79"/>
                  </a:lnTo>
                  <a:lnTo>
                    <a:pt x="61" y="82"/>
                  </a:lnTo>
                  <a:lnTo>
                    <a:pt x="60" y="86"/>
                  </a:lnTo>
                  <a:lnTo>
                    <a:pt x="57" y="89"/>
                  </a:lnTo>
                  <a:lnTo>
                    <a:pt x="54" y="93"/>
                  </a:lnTo>
                  <a:lnTo>
                    <a:pt x="53" y="96"/>
                  </a:lnTo>
                  <a:lnTo>
                    <a:pt x="50" y="101"/>
                  </a:lnTo>
                  <a:lnTo>
                    <a:pt x="48" y="104"/>
                  </a:lnTo>
                  <a:lnTo>
                    <a:pt x="45" y="108"/>
                  </a:lnTo>
                  <a:lnTo>
                    <a:pt x="44" y="111"/>
                  </a:lnTo>
                  <a:lnTo>
                    <a:pt x="41" y="115"/>
                  </a:lnTo>
                  <a:lnTo>
                    <a:pt x="40" y="118"/>
                  </a:lnTo>
                  <a:lnTo>
                    <a:pt x="38" y="121"/>
                  </a:lnTo>
                  <a:lnTo>
                    <a:pt x="35" y="126"/>
                  </a:lnTo>
                  <a:lnTo>
                    <a:pt x="34" y="130"/>
                  </a:lnTo>
                  <a:lnTo>
                    <a:pt x="32" y="133"/>
                  </a:lnTo>
                  <a:lnTo>
                    <a:pt x="29" y="136"/>
                  </a:lnTo>
                  <a:lnTo>
                    <a:pt x="26" y="140"/>
                  </a:lnTo>
                  <a:lnTo>
                    <a:pt x="25" y="143"/>
                  </a:lnTo>
                  <a:lnTo>
                    <a:pt x="24" y="147"/>
                  </a:lnTo>
                  <a:lnTo>
                    <a:pt x="21" y="150"/>
                  </a:lnTo>
                  <a:lnTo>
                    <a:pt x="19" y="155"/>
                  </a:lnTo>
                  <a:lnTo>
                    <a:pt x="18" y="158"/>
                  </a:lnTo>
                  <a:lnTo>
                    <a:pt x="16" y="162"/>
                  </a:lnTo>
                  <a:lnTo>
                    <a:pt x="13" y="165"/>
                  </a:lnTo>
                  <a:lnTo>
                    <a:pt x="12" y="169"/>
                  </a:lnTo>
                  <a:lnTo>
                    <a:pt x="9" y="172"/>
                  </a:lnTo>
                  <a:lnTo>
                    <a:pt x="8" y="177"/>
                  </a:lnTo>
                  <a:lnTo>
                    <a:pt x="6" y="181"/>
                  </a:lnTo>
                  <a:lnTo>
                    <a:pt x="5" y="184"/>
                  </a:lnTo>
                  <a:lnTo>
                    <a:pt x="3" y="188"/>
                  </a:lnTo>
                  <a:lnTo>
                    <a:pt x="2" y="193"/>
                  </a:lnTo>
                  <a:lnTo>
                    <a:pt x="0" y="196"/>
                  </a:lnTo>
                  <a:lnTo>
                    <a:pt x="0" y="199"/>
                  </a:lnTo>
                  <a:lnTo>
                    <a:pt x="2" y="201"/>
                  </a:lnTo>
                  <a:lnTo>
                    <a:pt x="5" y="203"/>
                  </a:lnTo>
                  <a:lnTo>
                    <a:pt x="6" y="204"/>
                  </a:lnTo>
                  <a:lnTo>
                    <a:pt x="9" y="206"/>
                  </a:lnTo>
                  <a:lnTo>
                    <a:pt x="12" y="204"/>
                  </a:lnTo>
                  <a:lnTo>
                    <a:pt x="15" y="203"/>
                  </a:lnTo>
                  <a:lnTo>
                    <a:pt x="21" y="197"/>
                  </a:lnTo>
                  <a:lnTo>
                    <a:pt x="25" y="191"/>
                  </a:lnTo>
                  <a:lnTo>
                    <a:pt x="29" y="185"/>
                  </a:lnTo>
                  <a:lnTo>
                    <a:pt x="37" y="181"/>
                  </a:lnTo>
                  <a:lnTo>
                    <a:pt x="41" y="175"/>
                  </a:lnTo>
                  <a:lnTo>
                    <a:pt x="47" y="169"/>
                  </a:lnTo>
                  <a:lnTo>
                    <a:pt x="51" y="164"/>
                  </a:lnTo>
                  <a:lnTo>
                    <a:pt x="57" y="159"/>
                  </a:lnTo>
                  <a:lnTo>
                    <a:pt x="63" y="153"/>
                  </a:lnTo>
                  <a:lnTo>
                    <a:pt x="67" y="147"/>
                  </a:lnTo>
                  <a:lnTo>
                    <a:pt x="73" y="143"/>
                  </a:lnTo>
                  <a:lnTo>
                    <a:pt x="79" y="137"/>
                  </a:lnTo>
                  <a:lnTo>
                    <a:pt x="80" y="134"/>
                  </a:lnTo>
                  <a:lnTo>
                    <a:pt x="83" y="131"/>
                  </a:lnTo>
                  <a:lnTo>
                    <a:pt x="85" y="127"/>
                  </a:lnTo>
                  <a:lnTo>
                    <a:pt x="88" y="126"/>
                  </a:lnTo>
                  <a:lnTo>
                    <a:pt x="89" y="121"/>
                  </a:lnTo>
                  <a:lnTo>
                    <a:pt x="92" y="118"/>
                  </a:lnTo>
                  <a:lnTo>
                    <a:pt x="94" y="115"/>
                  </a:lnTo>
                  <a:lnTo>
                    <a:pt x="96" y="112"/>
                  </a:lnTo>
                  <a:lnTo>
                    <a:pt x="98" y="110"/>
                  </a:lnTo>
                  <a:lnTo>
                    <a:pt x="99" y="105"/>
                  </a:lnTo>
                  <a:lnTo>
                    <a:pt x="101" y="102"/>
                  </a:lnTo>
                  <a:lnTo>
                    <a:pt x="102" y="99"/>
                  </a:lnTo>
                  <a:lnTo>
                    <a:pt x="104" y="95"/>
                  </a:lnTo>
                  <a:lnTo>
                    <a:pt x="105" y="92"/>
                  </a:lnTo>
                  <a:lnTo>
                    <a:pt x="105" y="89"/>
                  </a:lnTo>
                  <a:lnTo>
                    <a:pt x="107" y="86"/>
                  </a:lnTo>
                  <a:lnTo>
                    <a:pt x="108" y="82"/>
                  </a:lnTo>
                  <a:lnTo>
                    <a:pt x="110" y="79"/>
                  </a:lnTo>
                  <a:lnTo>
                    <a:pt x="110" y="75"/>
                  </a:lnTo>
                  <a:lnTo>
                    <a:pt x="111" y="72"/>
                  </a:lnTo>
                  <a:lnTo>
                    <a:pt x="111" y="67"/>
                  </a:lnTo>
                  <a:lnTo>
                    <a:pt x="111" y="64"/>
                  </a:lnTo>
                  <a:lnTo>
                    <a:pt x="111" y="61"/>
                  </a:lnTo>
                  <a:lnTo>
                    <a:pt x="113" y="58"/>
                  </a:lnTo>
                  <a:lnTo>
                    <a:pt x="113" y="54"/>
                  </a:lnTo>
                  <a:lnTo>
                    <a:pt x="113" y="51"/>
                  </a:lnTo>
                  <a:lnTo>
                    <a:pt x="113" y="47"/>
                  </a:lnTo>
                  <a:lnTo>
                    <a:pt x="113" y="44"/>
                  </a:lnTo>
                  <a:lnTo>
                    <a:pt x="113" y="40"/>
                  </a:lnTo>
                  <a:lnTo>
                    <a:pt x="113" y="37"/>
                  </a:lnTo>
                  <a:lnTo>
                    <a:pt x="113" y="32"/>
                  </a:lnTo>
                  <a:lnTo>
                    <a:pt x="113" y="29"/>
                  </a:lnTo>
                  <a:lnTo>
                    <a:pt x="111" y="26"/>
                  </a:lnTo>
                  <a:lnTo>
                    <a:pt x="111" y="22"/>
                  </a:lnTo>
                  <a:lnTo>
                    <a:pt x="111" y="18"/>
                  </a:lnTo>
                  <a:lnTo>
                    <a:pt x="111" y="15"/>
                  </a:lnTo>
                  <a:lnTo>
                    <a:pt x="110" y="12"/>
                  </a:lnTo>
                  <a:lnTo>
                    <a:pt x="110" y="7"/>
                  </a:lnTo>
                  <a:lnTo>
                    <a:pt x="110" y="5"/>
                  </a:lnTo>
                  <a:lnTo>
                    <a:pt x="11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50" name="Google Shape;3350;p69"/>
            <p:cNvSpPr/>
            <p:nvPr/>
          </p:nvSpPr>
          <p:spPr>
            <a:xfrm>
              <a:off x="3820" y="3354"/>
              <a:ext cx="46" cy="147"/>
            </a:xfrm>
            <a:custGeom>
              <a:avLst/>
              <a:gdLst/>
              <a:ahLst/>
              <a:cxnLst/>
              <a:rect l="l" t="t" r="r" b="b"/>
              <a:pathLst>
                <a:path w="46" h="147" extrusionOk="0">
                  <a:moveTo>
                    <a:pt x="21" y="1"/>
                  </a:moveTo>
                  <a:lnTo>
                    <a:pt x="18" y="0"/>
                  </a:lnTo>
                  <a:lnTo>
                    <a:pt x="17" y="0"/>
                  </a:lnTo>
                  <a:lnTo>
                    <a:pt x="14" y="3"/>
                  </a:lnTo>
                  <a:lnTo>
                    <a:pt x="13" y="4"/>
                  </a:lnTo>
                  <a:lnTo>
                    <a:pt x="11" y="9"/>
                  </a:lnTo>
                  <a:lnTo>
                    <a:pt x="10" y="13"/>
                  </a:lnTo>
                  <a:lnTo>
                    <a:pt x="7" y="17"/>
                  </a:lnTo>
                  <a:lnTo>
                    <a:pt x="7" y="22"/>
                  </a:lnTo>
                  <a:lnTo>
                    <a:pt x="5" y="26"/>
                  </a:lnTo>
                  <a:lnTo>
                    <a:pt x="5" y="32"/>
                  </a:lnTo>
                  <a:lnTo>
                    <a:pt x="4" y="36"/>
                  </a:lnTo>
                  <a:lnTo>
                    <a:pt x="4" y="41"/>
                  </a:lnTo>
                  <a:lnTo>
                    <a:pt x="4" y="45"/>
                  </a:lnTo>
                  <a:lnTo>
                    <a:pt x="2" y="49"/>
                  </a:lnTo>
                  <a:lnTo>
                    <a:pt x="2" y="54"/>
                  </a:lnTo>
                  <a:lnTo>
                    <a:pt x="2" y="60"/>
                  </a:lnTo>
                  <a:lnTo>
                    <a:pt x="1" y="64"/>
                  </a:lnTo>
                  <a:lnTo>
                    <a:pt x="1" y="68"/>
                  </a:lnTo>
                  <a:lnTo>
                    <a:pt x="1" y="74"/>
                  </a:lnTo>
                  <a:lnTo>
                    <a:pt x="0" y="79"/>
                  </a:lnTo>
                  <a:lnTo>
                    <a:pt x="1" y="80"/>
                  </a:lnTo>
                  <a:lnTo>
                    <a:pt x="1" y="79"/>
                  </a:lnTo>
                  <a:lnTo>
                    <a:pt x="1" y="74"/>
                  </a:lnTo>
                  <a:lnTo>
                    <a:pt x="2" y="71"/>
                  </a:lnTo>
                  <a:lnTo>
                    <a:pt x="2" y="68"/>
                  </a:lnTo>
                  <a:lnTo>
                    <a:pt x="4" y="65"/>
                  </a:lnTo>
                  <a:lnTo>
                    <a:pt x="4" y="61"/>
                  </a:lnTo>
                  <a:lnTo>
                    <a:pt x="4" y="58"/>
                  </a:lnTo>
                  <a:lnTo>
                    <a:pt x="5" y="55"/>
                  </a:lnTo>
                  <a:lnTo>
                    <a:pt x="5" y="52"/>
                  </a:lnTo>
                  <a:lnTo>
                    <a:pt x="7" y="48"/>
                  </a:lnTo>
                  <a:lnTo>
                    <a:pt x="7" y="45"/>
                  </a:lnTo>
                  <a:lnTo>
                    <a:pt x="8" y="42"/>
                  </a:lnTo>
                  <a:lnTo>
                    <a:pt x="10" y="38"/>
                  </a:lnTo>
                  <a:lnTo>
                    <a:pt x="11" y="35"/>
                  </a:lnTo>
                  <a:lnTo>
                    <a:pt x="13" y="32"/>
                  </a:lnTo>
                  <a:lnTo>
                    <a:pt x="14" y="29"/>
                  </a:lnTo>
                  <a:lnTo>
                    <a:pt x="16" y="26"/>
                  </a:lnTo>
                  <a:lnTo>
                    <a:pt x="16" y="29"/>
                  </a:lnTo>
                  <a:lnTo>
                    <a:pt x="16" y="32"/>
                  </a:lnTo>
                  <a:lnTo>
                    <a:pt x="17" y="36"/>
                  </a:lnTo>
                  <a:lnTo>
                    <a:pt x="17" y="39"/>
                  </a:lnTo>
                  <a:lnTo>
                    <a:pt x="17" y="44"/>
                  </a:lnTo>
                  <a:lnTo>
                    <a:pt x="18" y="48"/>
                  </a:lnTo>
                  <a:lnTo>
                    <a:pt x="18" y="51"/>
                  </a:lnTo>
                  <a:lnTo>
                    <a:pt x="20" y="55"/>
                  </a:lnTo>
                  <a:lnTo>
                    <a:pt x="20" y="58"/>
                  </a:lnTo>
                  <a:lnTo>
                    <a:pt x="21" y="61"/>
                  </a:lnTo>
                  <a:lnTo>
                    <a:pt x="21" y="65"/>
                  </a:lnTo>
                  <a:lnTo>
                    <a:pt x="23" y="70"/>
                  </a:lnTo>
                  <a:lnTo>
                    <a:pt x="23" y="73"/>
                  </a:lnTo>
                  <a:lnTo>
                    <a:pt x="23" y="77"/>
                  </a:lnTo>
                  <a:lnTo>
                    <a:pt x="24" y="80"/>
                  </a:lnTo>
                  <a:lnTo>
                    <a:pt x="26" y="84"/>
                  </a:lnTo>
                  <a:lnTo>
                    <a:pt x="26" y="87"/>
                  </a:lnTo>
                  <a:lnTo>
                    <a:pt x="26" y="92"/>
                  </a:lnTo>
                  <a:lnTo>
                    <a:pt x="26" y="95"/>
                  </a:lnTo>
                  <a:lnTo>
                    <a:pt x="27" y="99"/>
                  </a:lnTo>
                  <a:lnTo>
                    <a:pt x="27" y="103"/>
                  </a:lnTo>
                  <a:lnTo>
                    <a:pt x="27" y="106"/>
                  </a:lnTo>
                  <a:lnTo>
                    <a:pt x="29" y="111"/>
                  </a:lnTo>
                  <a:lnTo>
                    <a:pt x="29" y="115"/>
                  </a:lnTo>
                  <a:lnTo>
                    <a:pt x="29" y="118"/>
                  </a:lnTo>
                  <a:lnTo>
                    <a:pt x="29" y="122"/>
                  </a:lnTo>
                  <a:lnTo>
                    <a:pt x="29" y="125"/>
                  </a:lnTo>
                  <a:lnTo>
                    <a:pt x="29" y="130"/>
                  </a:lnTo>
                  <a:lnTo>
                    <a:pt x="29" y="134"/>
                  </a:lnTo>
                  <a:lnTo>
                    <a:pt x="29" y="137"/>
                  </a:lnTo>
                  <a:lnTo>
                    <a:pt x="29" y="141"/>
                  </a:lnTo>
                  <a:lnTo>
                    <a:pt x="30" y="146"/>
                  </a:lnTo>
                  <a:lnTo>
                    <a:pt x="30" y="147"/>
                  </a:lnTo>
                  <a:lnTo>
                    <a:pt x="32" y="147"/>
                  </a:lnTo>
                  <a:lnTo>
                    <a:pt x="33" y="147"/>
                  </a:lnTo>
                  <a:lnTo>
                    <a:pt x="35" y="146"/>
                  </a:lnTo>
                  <a:lnTo>
                    <a:pt x="35" y="141"/>
                  </a:lnTo>
                  <a:lnTo>
                    <a:pt x="35" y="137"/>
                  </a:lnTo>
                  <a:lnTo>
                    <a:pt x="36" y="133"/>
                  </a:lnTo>
                  <a:lnTo>
                    <a:pt x="36" y="128"/>
                  </a:lnTo>
                  <a:lnTo>
                    <a:pt x="37" y="124"/>
                  </a:lnTo>
                  <a:lnTo>
                    <a:pt x="37" y="118"/>
                  </a:lnTo>
                  <a:lnTo>
                    <a:pt x="39" y="114"/>
                  </a:lnTo>
                  <a:lnTo>
                    <a:pt x="40" y="109"/>
                  </a:lnTo>
                  <a:lnTo>
                    <a:pt x="40" y="103"/>
                  </a:lnTo>
                  <a:lnTo>
                    <a:pt x="42" y="99"/>
                  </a:lnTo>
                  <a:lnTo>
                    <a:pt x="43" y="93"/>
                  </a:lnTo>
                  <a:lnTo>
                    <a:pt x="43" y="89"/>
                  </a:lnTo>
                  <a:lnTo>
                    <a:pt x="45" y="84"/>
                  </a:lnTo>
                  <a:lnTo>
                    <a:pt x="45" y="79"/>
                  </a:lnTo>
                  <a:lnTo>
                    <a:pt x="45" y="74"/>
                  </a:lnTo>
                  <a:lnTo>
                    <a:pt x="46" y="68"/>
                  </a:lnTo>
                  <a:lnTo>
                    <a:pt x="46" y="64"/>
                  </a:lnTo>
                  <a:lnTo>
                    <a:pt x="46" y="58"/>
                  </a:lnTo>
                  <a:lnTo>
                    <a:pt x="46" y="54"/>
                  </a:lnTo>
                  <a:lnTo>
                    <a:pt x="46" y="48"/>
                  </a:lnTo>
                  <a:lnTo>
                    <a:pt x="45" y="44"/>
                  </a:lnTo>
                  <a:lnTo>
                    <a:pt x="45" y="39"/>
                  </a:lnTo>
                  <a:lnTo>
                    <a:pt x="43" y="35"/>
                  </a:lnTo>
                  <a:lnTo>
                    <a:pt x="43" y="30"/>
                  </a:lnTo>
                  <a:lnTo>
                    <a:pt x="40" y="26"/>
                  </a:lnTo>
                  <a:lnTo>
                    <a:pt x="39" y="22"/>
                  </a:lnTo>
                  <a:lnTo>
                    <a:pt x="37" y="17"/>
                  </a:lnTo>
                  <a:lnTo>
                    <a:pt x="35" y="14"/>
                  </a:lnTo>
                  <a:lnTo>
                    <a:pt x="32" y="10"/>
                  </a:lnTo>
                  <a:lnTo>
                    <a:pt x="29" y="7"/>
                  </a:lnTo>
                  <a:lnTo>
                    <a:pt x="26" y="4"/>
                  </a:lnTo>
                  <a:lnTo>
                    <a:pt x="21"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51" name="Google Shape;3351;p69"/>
            <p:cNvSpPr/>
            <p:nvPr/>
          </p:nvSpPr>
          <p:spPr>
            <a:xfrm>
              <a:off x="3681" y="3310"/>
              <a:ext cx="350" cy="460"/>
            </a:xfrm>
            <a:custGeom>
              <a:avLst/>
              <a:gdLst/>
              <a:ahLst/>
              <a:cxnLst/>
              <a:rect l="l" t="t" r="r" b="b"/>
              <a:pathLst>
                <a:path w="350" h="460" extrusionOk="0">
                  <a:moveTo>
                    <a:pt x="236" y="198"/>
                  </a:moveTo>
                  <a:lnTo>
                    <a:pt x="236" y="196"/>
                  </a:lnTo>
                  <a:lnTo>
                    <a:pt x="236" y="193"/>
                  </a:lnTo>
                  <a:lnTo>
                    <a:pt x="238" y="190"/>
                  </a:lnTo>
                  <a:lnTo>
                    <a:pt x="238" y="185"/>
                  </a:lnTo>
                  <a:lnTo>
                    <a:pt x="239" y="182"/>
                  </a:lnTo>
                  <a:lnTo>
                    <a:pt x="239" y="179"/>
                  </a:lnTo>
                  <a:lnTo>
                    <a:pt x="241" y="175"/>
                  </a:lnTo>
                  <a:lnTo>
                    <a:pt x="242" y="172"/>
                  </a:lnTo>
                  <a:lnTo>
                    <a:pt x="242" y="168"/>
                  </a:lnTo>
                  <a:lnTo>
                    <a:pt x="244" y="165"/>
                  </a:lnTo>
                  <a:lnTo>
                    <a:pt x="244" y="160"/>
                  </a:lnTo>
                  <a:lnTo>
                    <a:pt x="245" y="158"/>
                  </a:lnTo>
                  <a:lnTo>
                    <a:pt x="246" y="153"/>
                  </a:lnTo>
                  <a:lnTo>
                    <a:pt x="248" y="150"/>
                  </a:lnTo>
                  <a:lnTo>
                    <a:pt x="248" y="147"/>
                  </a:lnTo>
                  <a:lnTo>
                    <a:pt x="249" y="143"/>
                  </a:lnTo>
                  <a:lnTo>
                    <a:pt x="251" y="139"/>
                  </a:lnTo>
                  <a:lnTo>
                    <a:pt x="251" y="136"/>
                  </a:lnTo>
                  <a:lnTo>
                    <a:pt x="252" y="131"/>
                  </a:lnTo>
                  <a:lnTo>
                    <a:pt x="254" y="128"/>
                  </a:lnTo>
                  <a:lnTo>
                    <a:pt x="255" y="125"/>
                  </a:lnTo>
                  <a:lnTo>
                    <a:pt x="255" y="121"/>
                  </a:lnTo>
                  <a:lnTo>
                    <a:pt x="257" y="118"/>
                  </a:lnTo>
                  <a:lnTo>
                    <a:pt x="258" y="114"/>
                  </a:lnTo>
                  <a:lnTo>
                    <a:pt x="258" y="111"/>
                  </a:lnTo>
                  <a:lnTo>
                    <a:pt x="260" y="107"/>
                  </a:lnTo>
                  <a:lnTo>
                    <a:pt x="260" y="104"/>
                  </a:lnTo>
                  <a:lnTo>
                    <a:pt x="261" y="99"/>
                  </a:lnTo>
                  <a:lnTo>
                    <a:pt x="261" y="96"/>
                  </a:lnTo>
                  <a:lnTo>
                    <a:pt x="262" y="92"/>
                  </a:lnTo>
                  <a:lnTo>
                    <a:pt x="262" y="89"/>
                  </a:lnTo>
                  <a:lnTo>
                    <a:pt x="264" y="86"/>
                  </a:lnTo>
                  <a:lnTo>
                    <a:pt x="264" y="82"/>
                  </a:lnTo>
                  <a:lnTo>
                    <a:pt x="264" y="79"/>
                  </a:lnTo>
                  <a:lnTo>
                    <a:pt x="264" y="74"/>
                  </a:lnTo>
                  <a:lnTo>
                    <a:pt x="264" y="72"/>
                  </a:lnTo>
                  <a:lnTo>
                    <a:pt x="264" y="69"/>
                  </a:lnTo>
                  <a:lnTo>
                    <a:pt x="264" y="66"/>
                  </a:lnTo>
                  <a:lnTo>
                    <a:pt x="264" y="61"/>
                  </a:lnTo>
                  <a:lnTo>
                    <a:pt x="264" y="58"/>
                  </a:lnTo>
                  <a:lnTo>
                    <a:pt x="262" y="55"/>
                  </a:lnTo>
                  <a:lnTo>
                    <a:pt x="262" y="53"/>
                  </a:lnTo>
                  <a:lnTo>
                    <a:pt x="261" y="50"/>
                  </a:lnTo>
                  <a:lnTo>
                    <a:pt x="261" y="47"/>
                  </a:lnTo>
                  <a:lnTo>
                    <a:pt x="260" y="41"/>
                  </a:lnTo>
                  <a:lnTo>
                    <a:pt x="257" y="35"/>
                  </a:lnTo>
                  <a:lnTo>
                    <a:pt x="254" y="29"/>
                  </a:lnTo>
                  <a:lnTo>
                    <a:pt x="249" y="25"/>
                  </a:lnTo>
                  <a:lnTo>
                    <a:pt x="245" y="20"/>
                  </a:lnTo>
                  <a:lnTo>
                    <a:pt x="239" y="16"/>
                  </a:lnTo>
                  <a:lnTo>
                    <a:pt x="236" y="13"/>
                  </a:lnTo>
                  <a:lnTo>
                    <a:pt x="233" y="12"/>
                  </a:lnTo>
                  <a:lnTo>
                    <a:pt x="229" y="10"/>
                  </a:lnTo>
                  <a:lnTo>
                    <a:pt x="226" y="9"/>
                  </a:lnTo>
                  <a:lnTo>
                    <a:pt x="222" y="6"/>
                  </a:lnTo>
                  <a:lnTo>
                    <a:pt x="219" y="4"/>
                  </a:lnTo>
                  <a:lnTo>
                    <a:pt x="214" y="4"/>
                  </a:lnTo>
                  <a:lnTo>
                    <a:pt x="210" y="3"/>
                  </a:lnTo>
                  <a:lnTo>
                    <a:pt x="207" y="1"/>
                  </a:lnTo>
                  <a:lnTo>
                    <a:pt x="204" y="1"/>
                  </a:lnTo>
                  <a:lnTo>
                    <a:pt x="201" y="0"/>
                  </a:lnTo>
                  <a:lnTo>
                    <a:pt x="198" y="0"/>
                  </a:lnTo>
                  <a:lnTo>
                    <a:pt x="194" y="0"/>
                  </a:lnTo>
                  <a:lnTo>
                    <a:pt x="191" y="0"/>
                  </a:lnTo>
                  <a:lnTo>
                    <a:pt x="187" y="0"/>
                  </a:lnTo>
                  <a:lnTo>
                    <a:pt x="184" y="1"/>
                  </a:lnTo>
                  <a:lnTo>
                    <a:pt x="179" y="1"/>
                  </a:lnTo>
                  <a:lnTo>
                    <a:pt x="176" y="1"/>
                  </a:lnTo>
                  <a:lnTo>
                    <a:pt x="172" y="1"/>
                  </a:lnTo>
                  <a:lnTo>
                    <a:pt x="168" y="3"/>
                  </a:lnTo>
                  <a:lnTo>
                    <a:pt x="163" y="4"/>
                  </a:lnTo>
                  <a:lnTo>
                    <a:pt x="160" y="4"/>
                  </a:lnTo>
                  <a:lnTo>
                    <a:pt x="156" y="6"/>
                  </a:lnTo>
                  <a:lnTo>
                    <a:pt x="153" y="7"/>
                  </a:lnTo>
                  <a:lnTo>
                    <a:pt x="149" y="9"/>
                  </a:lnTo>
                  <a:lnTo>
                    <a:pt x="144" y="10"/>
                  </a:lnTo>
                  <a:lnTo>
                    <a:pt x="140" y="12"/>
                  </a:lnTo>
                  <a:lnTo>
                    <a:pt x="137" y="13"/>
                  </a:lnTo>
                  <a:lnTo>
                    <a:pt x="133" y="15"/>
                  </a:lnTo>
                  <a:lnTo>
                    <a:pt x="130" y="16"/>
                  </a:lnTo>
                  <a:lnTo>
                    <a:pt x="127" y="18"/>
                  </a:lnTo>
                  <a:lnTo>
                    <a:pt x="124" y="20"/>
                  </a:lnTo>
                  <a:lnTo>
                    <a:pt x="121" y="22"/>
                  </a:lnTo>
                  <a:lnTo>
                    <a:pt x="118" y="23"/>
                  </a:lnTo>
                  <a:lnTo>
                    <a:pt x="115" y="26"/>
                  </a:lnTo>
                  <a:lnTo>
                    <a:pt x="114" y="28"/>
                  </a:lnTo>
                  <a:lnTo>
                    <a:pt x="109" y="34"/>
                  </a:lnTo>
                  <a:lnTo>
                    <a:pt x="108" y="38"/>
                  </a:lnTo>
                  <a:lnTo>
                    <a:pt x="105" y="44"/>
                  </a:lnTo>
                  <a:lnTo>
                    <a:pt x="104" y="48"/>
                  </a:lnTo>
                  <a:lnTo>
                    <a:pt x="101" y="53"/>
                  </a:lnTo>
                  <a:lnTo>
                    <a:pt x="101" y="58"/>
                  </a:lnTo>
                  <a:lnTo>
                    <a:pt x="99" y="63"/>
                  </a:lnTo>
                  <a:lnTo>
                    <a:pt x="98" y="67"/>
                  </a:lnTo>
                  <a:lnTo>
                    <a:pt x="96" y="72"/>
                  </a:lnTo>
                  <a:lnTo>
                    <a:pt x="96" y="77"/>
                  </a:lnTo>
                  <a:lnTo>
                    <a:pt x="95" y="82"/>
                  </a:lnTo>
                  <a:lnTo>
                    <a:pt x="95" y="88"/>
                  </a:lnTo>
                  <a:lnTo>
                    <a:pt x="95" y="92"/>
                  </a:lnTo>
                  <a:lnTo>
                    <a:pt x="95" y="98"/>
                  </a:lnTo>
                  <a:lnTo>
                    <a:pt x="93" y="102"/>
                  </a:lnTo>
                  <a:lnTo>
                    <a:pt x="93" y="108"/>
                  </a:lnTo>
                  <a:lnTo>
                    <a:pt x="93" y="114"/>
                  </a:lnTo>
                  <a:lnTo>
                    <a:pt x="95" y="118"/>
                  </a:lnTo>
                  <a:lnTo>
                    <a:pt x="95" y="124"/>
                  </a:lnTo>
                  <a:lnTo>
                    <a:pt x="95" y="128"/>
                  </a:lnTo>
                  <a:lnTo>
                    <a:pt x="95" y="134"/>
                  </a:lnTo>
                  <a:lnTo>
                    <a:pt x="95" y="139"/>
                  </a:lnTo>
                  <a:lnTo>
                    <a:pt x="95" y="143"/>
                  </a:lnTo>
                  <a:lnTo>
                    <a:pt x="95" y="149"/>
                  </a:lnTo>
                  <a:lnTo>
                    <a:pt x="96" y="155"/>
                  </a:lnTo>
                  <a:lnTo>
                    <a:pt x="96" y="159"/>
                  </a:lnTo>
                  <a:lnTo>
                    <a:pt x="96" y="165"/>
                  </a:lnTo>
                  <a:lnTo>
                    <a:pt x="98" y="169"/>
                  </a:lnTo>
                  <a:lnTo>
                    <a:pt x="98" y="175"/>
                  </a:lnTo>
                  <a:lnTo>
                    <a:pt x="98" y="179"/>
                  </a:lnTo>
                  <a:lnTo>
                    <a:pt x="98" y="185"/>
                  </a:lnTo>
                  <a:lnTo>
                    <a:pt x="98" y="190"/>
                  </a:lnTo>
                  <a:lnTo>
                    <a:pt x="98" y="196"/>
                  </a:lnTo>
                  <a:lnTo>
                    <a:pt x="98" y="201"/>
                  </a:lnTo>
                  <a:lnTo>
                    <a:pt x="98" y="204"/>
                  </a:lnTo>
                  <a:lnTo>
                    <a:pt x="96" y="207"/>
                  </a:lnTo>
                  <a:lnTo>
                    <a:pt x="96" y="212"/>
                  </a:lnTo>
                  <a:lnTo>
                    <a:pt x="96" y="214"/>
                  </a:lnTo>
                  <a:lnTo>
                    <a:pt x="95" y="217"/>
                  </a:lnTo>
                  <a:lnTo>
                    <a:pt x="95" y="222"/>
                  </a:lnTo>
                  <a:lnTo>
                    <a:pt x="95" y="225"/>
                  </a:lnTo>
                  <a:lnTo>
                    <a:pt x="93" y="228"/>
                  </a:lnTo>
                  <a:lnTo>
                    <a:pt x="93" y="231"/>
                  </a:lnTo>
                  <a:lnTo>
                    <a:pt x="92" y="233"/>
                  </a:lnTo>
                  <a:lnTo>
                    <a:pt x="90" y="236"/>
                  </a:lnTo>
                  <a:lnTo>
                    <a:pt x="90" y="241"/>
                  </a:lnTo>
                  <a:lnTo>
                    <a:pt x="89" y="244"/>
                  </a:lnTo>
                  <a:lnTo>
                    <a:pt x="89" y="247"/>
                  </a:lnTo>
                  <a:lnTo>
                    <a:pt x="87" y="249"/>
                  </a:lnTo>
                  <a:lnTo>
                    <a:pt x="86" y="252"/>
                  </a:lnTo>
                  <a:lnTo>
                    <a:pt x="83" y="258"/>
                  </a:lnTo>
                  <a:lnTo>
                    <a:pt x="82" y="264"/>
                  </a:lnTo>
                  <a:lnTo>
                    <a:pt x="79" y="267"/>
                  </a:lnTo>
                  <a:lnTo>
                    <a:pt x="77" y="270"/>
                  </a:lnTo>
                  <a:lnTo>
                    <a:pt x="76" y="273"/>
                  </a:lnTo>
                  <a:lnTo>
                    <a:pt x="76" y="276"/>
                  </a:lnTo>
                  <a:lnTo>
                    <a:pt x="71" y="282"/>
                  </a:lnTo>
                  <a:lnTo>
                    <a:pt x="69" y="286"/>
                  </a:lnTo>
                  <a:lnTo>
                    <a:pt x="66" y="292"/>
                  </a:lnTo>
                  <a:lnTo>
                    <a:pt x="63" y="298"/>
                  </a:lnTo>
                  <a:lnTo>
                    <a:pt x="58" y="303"/>
                  </a:lnTo>
                  <a:lnTo>
                    <a:pt x="55" y="308"/>
                  </a:lnTo>
                  <a:lnTo>
                    <a:pt x="51" y="314"/>
                  </a:lnTo>
                  <a:lnTo>
                    <a:pt x="48" y="318"/>
                  </a:lnTo>
                  <a:lnTo>
                    <a:pt x="44" y="324"/>
                  </a:lnTo>
                  <a:lnTo>
                    <a:pt x="39" y="330"/>
                  </a:lnTo>
                  <a:lnTo>
                    <a:pt x="36" y="334"/>
                  </a:lnTo>
                  <a:lnTo>
                    <a:pt x="34" y="340"/>
                  </a:lnTo>
                  <a:lnTo>
                    <a:pt x="29" y="344"/>
                  </a:lnTo>
                  <a:lnTo>
                    <a:pt x="26" y="350"/>
                  </a:lnTo>
                  <a:lnTo>
                    <a:pt x="22" y="356"/>
                  </a:lnTo>
                  <a:lnTo>
                    <a:pt x="19" y="362"/>
                  </a:lnTo>
                  <a:lnTo>
                    <a:pt x="16" y="368"/>
                  </a:lnTo>
                  <a:lnTo>
                    <a:pt x="13" y="373"/>
                  </a:lnTo>
                  <a:lnTo>
                    <a:pt x="12" y="376"/>
                  </a:lnTo>
                  <a:lnTo>
                    <a:pt x="10" y="379"/>
                  </a:lnTo>
                  <a:lnTo>
                    <a:pt x="9" y="382"/>
                  </a:lnTo>
                  <a:lnTo>
                    <a:pt x="7" y="387"/>
                  </a:lnTo>
                  <a:lnTo>
                    <a:pt x="6" y="391"/>
                  </a:lnTo>
                  <a:lnTo>
                    <a:pt x="4" y="397"/>
                  </a:lnTo>
                  <a:lnTo>
                    <a:pt x="1" y="401"/>
                  </a:lnTo>
                  <a:lnTo>
                    <a:pt x="1" y="406"/>
                  </a:lnTo>
                  <a:lnTo>
                    <a:pt x="0" y="410"/>
                  </a:lnTo>
                  <a:lnTo>
                    <a:pt x="0" y="416"/>
                  </a:lnTo>
                  <a:lnTo>
                    <a:pt x="0" y="420"/>
                  </a:lnTo>
                  <a:lnTo>
                    <a:pt x="1" y="425"/>
                  </a:lnTo>
                  <a:lnTo>
                    <a:pt x="3" y="429"/>
                  </a:lnTo>
                  <a:lnTo>
                    <a:pt x="4" y="433"/>
                  </a:lnTo>
                  <a:lnTo>
                    <a:pt x="6" y="436"/>
                  </a:lnTo>
                  <a:lnTo>
                    <a:pt x="10" y="441"/>
                  </a:lnTo>
                  <a:lnTo>
                    <a:pt x="13" y="445"/>
                  </a:lnTo>
                  <a:lnTo>
                    <a:pt x="16" y="448"/>
                  </a:lnTo>
                  <a:lnTo>
                    <a:pt x="22" y="452"/>
                  </a:lnTo>
                  <a:lnTo>
                    <a:pt x="26" y="455"/>
                  </a:lnTo>
                  <a:lnTo>
                    <a:pt x="32" y="458"/>
                  </a:lnTo>
                  <a:lnTo>
                    <a:pt x="36" y="460"/>
                  </a:lnTo>
                  <a:lnTo>
                    <a:pt x="42" y="460"/>
                  </a:lnTo>
                  <a:lnTo>
                    <a:pt x="48" y="460"/>
                  </a:lnTo>
                  <a:lnTo>
                    <a:pt x="51" y="458"/>
                  </a:lnTo>
                  <a:lnTo>
                    <a:pt x="54" y="457"/>
                  </a:lnTo>
                  <a:lnTo>
                    <a:pt x="57" y="455"/>
                  </a:lnTo>
                  <a:lnTo>
                    <a:pt x="60" y="455"/>
                  </a:lnTo>
                  <a:lnTo>
                    <a:pt x="63" y="454"/>
                  </a:lnTo>
                  <a:lnTo>
                    <a:pt x="66" y="452"/>
                  </a:lnTo>
                  <a:lnTo>
                    <a:pt x="69" y="452"/>
                  </a:lnTo>
                  <a:lnTo>
                    <a:pt x="73" y="451"/>
                  </a:lnTo>
                  <a:lnTo>
                    <a:pt x="77" y="446"/>
                  </a:lnTo>
                  <a:lnTo>
                    <a:pt x="83" y="444"/>
                  </a:lnTo>
                  <a:lnTo>
                    <a:pt x="89" y="439"/>
                  </a:lnTo>
                  <a:lnTo>
                    <a:pt x="95" y="436"/>
                  </a:lnTo>
                  <a:lnTo>
                    <a:pt x="99" y="433"/>
                  </a:lnTo>
                  <a:lnTo>
                    <a:pt x="104" y="430"/>
                  </a:lnTo>
                  <a:lnTo>
                    <a:pt x="108" y="426"/>
                  </a:lnTo>
                  <a:lnTo>
                    <a:pt x="112" y="425"/>
                  </a:lnTo>
                  <a:lnTo>
                    <a:pt x="115" y="422"/>
                  </a:lnTo>
                  <a:lnTo>
                    <a:pt x="118" y="420"/>
                  </a:lnTo>
                  <a:lnTo>
                    <a:pt x="121" y="419"/>
                  </a:lnTo>
                  <a:lnTo>
                    <a:pt x="125" y="416"/>
                  </a:lnTo>
                  <a:lnTo>
                    <a:pt x="128" y="414"/>
                  </a:lnTo>
                  <a:lnTo>
                    <a:pt x="131" y="413"/>
                  </a:lnTo>
                  <a:lnTo>
                    <a:pt x="134" y="411"/>
                  </a:lnTo>
                  <a:lnTo>
                    <a:pt x="139" y="411"/>
                  </a:lnTo>
                  <a:lnTo>
                    <a:pt x="141" y="410"/>
                  </a:lnTo>
                  <a:lnTo>
                    <a:pt x="144" y="408"/>
                  </a:lnTo>
                  <a:lnTo>
                    <a:pt x="147" y="407"/>
                  </a:lnTo>
                  <a:lnTo>
                    <a:pt x="150" y="407"/>
                  </a:lnTo>
                  <a:lnTo>
                    <a:pt x="155" y="406"/>
                  </a:lnTo>
                  <a:lnTo>
                    <a:pt x="157" y="406"/>
                  </a:lnTo>
                  <a:lnTo>
                    <a:pt x="160" y="406"/>
                  </a:lnTo>
                  <a:lnTo>
                    <a:pt x="165" y="406"/>
                  </a:lnTo>
                  <a:lnTo>
                    <a:pt x="168" y="406"/>
                  </a:lnTo>
                  <a:lnTo>
                    <a:pt x="171" y="406"/>
                  </a:lnTo>
                  <a:lnTo>
                    <a:pt x="174" y="406"/>
                  </a:lnTo>
                  <a:lnTo>
                    <a:pt x="176" y="406"/>
                  </a:lnTo>
                  <a:lnTo>
                    <a:pt x="179" y="406"/>
                  </a:lnTo>
                  <a:lnTo>
                    <a:pt x="184" y="406"/>
                  </a:lnTo>
                  <a:lnTo>
                    <a:pt x="187" y="406"/>
                  </a:lnTo>
                  <a:lnTo>
                    <a:pt x="191" y="406"/>
                  </a:lnTo>
                  <a:lnTo>
                    <a:pt x="194" y="406"/>
                  </a:lnTo>
                  <a:lnTo>
                    <a:pt x="198" y="406"/>
                  </a:lnTo>
                  <a:lnTo>
                    <a:pt x="201" y="406"/>
                  </a:lnTo>
                  <a:lnTo>
                    <a:pt x="206" y="407"/>
                  </a:lnTo>
                  <a:lnTo>
                    <a:pt x="209" y="407"/>
                  </a:lnTo>
                  <a:lnTo>
                    <a:pt x="211" y="407"/>
                  </a:lnTo>
                  <a:lnTo>
                    <a:pt x="216" y="407"/>
                  </a:lnTo>
                  <a:lnTo>
                    <a:pt x="220" y="408"/>
                  </a:lnTo>
                  <a:lnTo>
                    <a:pt x="223" y="408"/>
                  </a:lnTo>
                  <a:lnTo>
                    <a:pt x="227" y="408"/>
                  </a:lnTo>
                  <a:lnTo>
                    <a:pt x="230" y="408"/>
                  </a:lnTo>
                  <a:lnTo>
                    <a:pt x="235" y="408"/>
                  </a:lnTo>
                  <a:lnTo>
                    <a:pt x="239" y="407"/>
                  </a:lnTo>
                  <a:lnTo>
                    <a:pt x="244" y="407"/>
                  </a:lnTo>
                  <a:lnTo>
                    <a:pt x="246" y="407"/>
                  </a:lnTo>
                  <a:lnTo>
                    <a:pt x="251" y="407"/>
                  </a:lnTo>
                  <a:lnTo>
                    <a:pt x="254" y="407"/>
                  </a:lnTo>
                  <a:lnTo>
                    <a:pt x="258" y="406"/>
                  </a:lnTo>
                  <a:lnTo>
                    <a:pt x="261" y="406"/>
                  </a:lnTo>
                  <a:lnTo>
                    <a:pt x="265" y="406"/>
                  </a:lnTo>
                  <a:lnTo>
                    <a:pt x="270" y="406"/>
                  </a:lnTo>
                  <a:lnTo>
                    <a:pt x="274" y="406"/>
                  </a:lnTo>
                  <a:lnTo>
                    <a:pt x="277" y="406"/>
                  </a:lnTo>
                  <a:lnTo>
                    <a:pt x="281" y="406"/>
                  </a:lnTo>
                  <a:lnTo>
                    <a:pt x="284" y="404"/>
                  </a:lnTo>
                  <a:lnTo>
                    <a:pt x="289" y="404"/>
                  </a:lnTo>
                  <a:lnTo>
                    <a:pt x="293" y="404"/>
                  </a:lnTo>
                  <a:lnTo>
                    <a:pt x="297" y="404"/>
                  </a:lnTo>
                  <a:lnTo>
                    <a:pt x="300" y="403"/>
                  </a:lnTo>
                  <a:lnTo>
                    <a:pt x="305" y="403"/>
                  </a:lnTo>
                  <a:lnTo>
                    <a:pt x="309" y="403"/>
                  </a:lnTo>
                  <a:lnTo>
                    <a:pt x="312" y="403"/>
                  </a:lnTo>
                  <a:lnTo>
                    <a:pt x="316" y="403"/>
                  </a:lnTo>
                  <a:lnTo>
                    <a:pt x="321" y="403"/>
                  </a:lnTo>
                  <a:lnTo>
                    <a:pt x="325" y="403"/>
                  </a:lnTo>
                  <a:lnTo>
                    <a:pt x="328" y="403"/>
                  </a:lnTo>
                  <a:lnTo>
                    <a:pt x="332" y="403"/>
                  </a:lnTo>
                  <a:lnTo>
                    <a:pt x="337" y="403"/>
                  </a:lnTo>
                  <a:lnTo>
                    <a:pt x="341" y="404"/>
                  </a:lnTo>
                  <a:lnTo>
                    <a:pt x="346" y="404"/>
                  </a:lnTo>
                  <a:lnTo>
                    <a:pt x="349" y="404"/>
                  </a:lnTo>
                  <a:lnTo>
                    <a:pt x="350" y="400"/>
                  </a:lnTo>
                  <a:lnTo>
                    <a:pt x="350" y="395"/>
                  </a:lnTo>
                  <a:lnTo>
                    <a:pt x="347" y="394"/>
                  </a:lnTo>
                  <a:lnTo>
                    <a:pt x="343" y="392"/>
                  </a:lnTo>
                  <a:lnTo>
                    <a:pt x="340" y="392"/>
                  </a:lnTo>
                  <a:lnTo>
                    <a:pt x="337" y="391"/>
                  </a:lnTo>
                  <a:lnTo>
                    <a:pt x="332" y="391"/>
                  </a:lnTo>
                  <a:lnTo>
                    <a:pt x="330" y="391"/>
                  </a:lnTo>
                  <a:lnTo>
                    <a:pt x="327" y="390"/>
                  </a:lnTo>
                  <a:lnTo>
                    <a:pt x="324" y="390"/>
                  </a:lnTo>
                  <a:lnTo>
                    <a:pt x="321" y="390"/>
                  </a:lnTo>
                  <a:lnTo>
                    <a:pt x="316" y="388"/>
                  </a:lnTo>
                  <a:lnTo>
                    <a:pt x="314" y="388"/>
                  </a:lnTo>
                  <a:lnTo>
                    <a:pt x="311" y="388"/>
                  </a:lnTo>
                  <a:lnTo>
                    <a:pt x="308" y="388"/>
                  </a:lnTo>
                  <a:lnTo>
                    <a:pt x="305" y="388"/>
                  </a:lnTo>
                  <a:lnTo>
                    <a:pt x="300" y="388"/>
                  </a:lnTo>
                  <a:lnTo>
                    <a:pt x="297" y="388"/>
                  </a:lnTo>
                  <a:lnTo>
                    <a:pt x="295" y="388"/>
                  </a:lnTo>
                  <a:lnTo>
                    <a:pt x="292" y="388"/>
                  </a:lnTo>
                  <a:lnTo>
                    <a:pt x="289" y="388"/>
                  </a:lnTo>
                  <a:lnTo>
                    <a:pt x="286" y="388"/>
                  </a:lnTo>
                  <a:lnTo>
                    <a:pt x="283" y="388"/>
                  </a:lnTo>
                  <a:lnTo>
                    <a:pt x="279" y="388"/>
                  </a:lnTo>
                  <a:lnTo>
                    <a:pt x="276" y="388"/>
                  </a:lnTo>
                  <a:lnTo>
                    <a:pt x="273" y="388"/>
                  </a:lnTo>
                  <a:lnTo>
                    <a:pt x="270" y="390"/>
                  </a:lnTo>
                  <a:lnTo>
                    <a:pt x="267" y="390"/>
                  </a:lnTo>
                  <a:lnTo>
                    <a:pt x="264" y="390"/>
                  </a:lnTo>
                  <a:lnTo>
                    <a:pt x="261" y="390"/>
                  </a:lnTo>
                  <a:lnTo>
                    <a:pt x="257" y="391"/>
                  </a:lnTo>
                  <a:lnTo>
                    <a:pt x="254" y="391"/>
                  </a:lnTo>
                  <a:lnTo>
                    <a:pt x="251" y="391"/>
                  </a:lnTo>
                  <a:lnTo>
                    <a:pt x="248" y="391"/>
                  </a:lnTo>
                  <a:lnTo>
                    <a:pt x="245" y="392"/>
                  </a:lnTo>
                  <a:lnTo>
                    <a:pt x="242" y="392"/>
                  </a:lnTo>
                  <a:lnTo>
                    <a:pt x="238" y="392"/>
                  </a:lnTo>
                  <a:lnTo>
                    <a:pt x="235" y="392"/>
                  </a:lnTo>
                  <a:lnTo>
                    <a:pt x="232" y="392"/>
                  </a:lnTo>
                  <a:lnTo>
                    <a:pt x="229" y="391"/>
                  </a:lnTo>
                  <a:lnTo>
                    <a:pt x="226" y="391"/>
                  </a:lnTo>
                  <a:lnTo>
                    <a:pt x="222" y="391"/>
                  </a:lnTo>
                  <a:lnTo>
                    <a:pt x="220" y="391"/>
                  </a:lnTo>
                  <a:lnTo>
                    <a:pt x="216" y="391"/>
                  </a:lnTo>
                  <a:lnTo>
                    <a:pt x="213" y="391"/>
                  </a:lnTo>
                  <a:lnTo>
                    <a:pt x="210" y="391"/>
                  </a:lnTo>
                  <a:lnTo>
                    <a:pt x="206" y="391"/>
                  </a:lnTo>
                  <a:lnTo>
                    <a:pt x="203" y="390"/>
                  </a:lnTo>
                  <a:lnTo>
                    <a:pt x="200" y="390"/>
                  </a:lnTo>
                  <a:lnTo>
                    <a:pt x="195" y="390"/>
                  </a:lnTo>
                  <a:lnTo>
                    <a:pt x="192" y="390"/>
                  </a:lnTo>
                  <a:lnTo>
                    <a:pt x="190" y="388"/>
                  </a:lnTo>
                  <a:lnTo>
                    <a:pt x="185" y="388"/>
                  </a:lnTo>
                  <a:lnTo>
                    <a:pt x="182" y="388"/>
                  </a:lnTo>
                  <a:lnTo>
                    <a:pt x="179" y="388"/>
                  </a:lnTo>
                  <a:lnTo>
                    <a:pt x="176" y="388"/>
                  </a:lnTo>
                  <a:lnTo>
                    <a:pt x="174" y="388"/>
                  </a:lnTo>
                  <a:lnTo>
                    <a:pt x="171" y="388"/>
                  </a:lnTo>
                  <a:lnTo>
                    <a:pt x="166" y="388"/>
                  </a:lnTo>
                  <a:lnTo>
                    <a:pt x="163" y="388"/>
                  </a:lnTo>
                  <a:lnTo>
                    <a:pt x="160" y="388"/>
                  </a:lnTo>
                  <a:lnTo>
                    <a:pt x="157" y="388"/>
                  </a:lnTo>
                  <a:lnTo>
                    <a:pt x="155" y="390"/>
                  </a:lnTo>
                  <a:lnTo>
                    <a:pt x="149" y="391"/>
                  </a:lnTo>
                  <a:lnTo>
                    <a:pt x="143" y="394"/>
                  </a:lnTo>
                  <a:lnTo>
                    <a:pt x="140" y="394"/>
                  </a:lnTo>
                  <a:lnTo>
                    <a:pt x="136" y="395"/>
                  </a:lnTo>
                  <a:lnTo>
                    <a:pt x="133" y="397"/>
                  </a:lnTo>
                  <a:lnTo>
                    <a:pt x="130" y="398"/>
                  </a:lnTo>
                  <a:lnTo>
                    <a:pt x="127" y="400"/>
                  </a:lnTo>
                  <a:lnTo>
                    <a:pt x="122" y="401"/>
                  </a:lnTo>
                  <a:lnTo>
                    <a:pt x="120" y="403"/>
                  </a:lnTo>
                  <a:lnTo>
                    <a:pt x="117" y="406"/>
                  </a:lnTo>
                  <a:lnTo>
                    <a:pt x="114" y="407"/>
                  </a:lnTo>
                  <a:lnTo>
                    <a:pt x="111" y="408"/>
                  </a:lnTo>
                  <a:lnTo>
                    <a:pt x="106" y="411"/>
                  </a:lnTo>
                  <a:lnTo>
                    <a:pt x="105" y="413"/>
                  </a:lnTo>
                  <a:lnTo>
                    <a:pt x="101" y="414"/>
                  </a:lnTo>
                  <a:lnTo>
                    <a:pt x="98" y="417"/>
                  </a:lnTo>
                  <a:lnTo>
                    <a:pt x="95" y="419"/>
                  </a:lnTo>
                  <a:lnTo>
                    <a:pt x="92" y="422"/>
                  </a:lnTo>
                  <a:lnTo>
                    <a:pt x="89" y="425"/>
                  </a:lnTo>
                  <a:lnTo>
                    <a:pt x="85" y="426"/>
                  </a:lnTo>
                  <a:lnTo>
                    <a:pt x="82" y="429"/>
                  </a:lnTo>
                  <a:lnTo>
                    <a:pt x="77" y="432"/>
                  </a:lnTo>
                  <a:lnTo>
                    <a:pt x="71" y="435"/>
                  </a:lnTo>
                  <a:lnTo>
                    <a:pt x="67" y="438"/>
                  </a:lnTo>
                  <a:lnTo>
                    <a:pt x="63" y="439"/>
                  </a:lnTo>
                  <a:lnTo>
                    <a:pt x="58" y="441"/>
                  </a:lnTo>
                  <a:lnTo>
                    <a:pt x="54" y="441"/>
                  </a:lnTo>
                  <a:lnTo>
                    <a:pt x="51" y="439"/>
                  </a:lnTo>
                  <a:lnTo>
                    <a:pt x="47" y="436"/>
                  </a:lnTo>
                  <a:lnTo>
                    <a:pt x="44" y="433"/>
                  </a:lnTo>
                  <a:lnTo>
                    <a:pt x="41" y="429"/>
                  </a:lnTo>
                  <a:lnTo>
                    <a:pt x="38" y="425"/>
                  </a:lnTo>
                  <a:lnTo>
                    <a:pt x="36" y="422"/>
                  </a:lnTo>
                  <a:lnTo>
                    <a:pt x="35" y="419"/>
                  </a:lnTo>
                  <a:lnTo>
                    <a:pt x="35" y="414"/>
                  </a:lnTo>
                  <a:lnTo>
                    <a:pt x="34" y="411"/>
                  </a:lnTo>
                  <a:lnTo>
                    <a:pt x="32" y="407"/>
                  </a:lnTo>
                  <a:lnTo>
                    <a:pt x="32" y="404"/>
                  </a:lnTo>
                  <a:lnTo>
                    <a:pt x="31" y="400"/>
                  </a:lnTo>
                  <a:lnTo>
                    <a:pt x="31" y="395"/>
                  </a:lnTo>
                  <a:lnTo>
                    <a:pt x="29" y="390"/>
                  </a:lnTo>
                  <a:lnTo>
                    <a:pt x="29" y="385"/>
                  </a:lnTo>
                  <a:lnTo>
                    <a:pt x="28" y="379"/>
                  </a:lnTo>
                  <a:lnTo>
                    <a:pt x="28" y="375"/>
                  </a:lnTo>
                  <a:lnTo>
                    <a:pt x="31" y="369"/>
                  </a:lnTo>
                  <a:lnTo>
                    <a:pt x="34" y="363"/>
                  </a:lnTo>
                  <a:lnTo>
                    <a:pt x="38" y="359"/>
                  </a:lnTo>
                  <a:lnTo>
                    <a:pt x="41" y="355"/>
                  </a:lnTo>
                  <a:lnTo>
                    <a:pt x="44" y="349"/>
                  </a:lnTo>
                  <a:lnTo>
                    <a:pt x="48" y="344"/>
                  </a:lnTo>
                  <a:lnTo>
                    <a:pt x="52" y="340"/>
                  </a:lnTo>
                  <a:lnTo>
                    <a:pt x="57" y="334"/>
                  </a:lnTo>
                  <a:lnTo>
                    <a:pt x="60" y="330"/>
                  </a:lnTo>
                  <a:lnTo>
                    <a:pt x="63" y="324"/>
                  </a:lnTo>
                  <a:lnTo>
                    <a:pt x="66" y="320"/>
                  </a:lnTo>
                  <a:lnTo>
                    <a:pt x="69" y="315"/>
                  </a:lnTo>
                  <a:lnTo>
                    <a:pt x="71" y="309"/>
                  </a:lnTo>
                  <a:lnTo>
                    <a:pt x="76" y="305"/>
                  </a:lnTo>
                  <a:lnTo>
                    <a:pt x="77" y="299"/>
                  </a:lnTo>
                  <a:lnTo>
                    <a:pt x="82" y="295"/>
                  </a:lnTo>
                  <a:lnTo>
                    <a:pt x="83" y="289"/>
                  </a:lnTo>
                  <a:lnTo>
                    <a:pt x="86" y="283"/>
                  </a:lnTo>
                  <a:lnTo>
                    <a:pt x="87" y="277"/>
                  </a:lnTo>
                  <a:lnTo>
                    <a:pt x="90" y="273"/>
                  </a:lnTo>
                  <a:lnTo>
                    <a:pt x="93" y="267"/>
                  </a:lnTo>
                  <a:lnTo>
                    <a:pt x="95" y="261"/>
                  </a:lnTo>
                  <a:lnTo>
                    <a:pt x="98" y="255"/>
                  </a:lnTo>
                  <a:lnTo>
                    <a:pt x="99" y="251"/>
                  </a:lnTo>
                  <a:lnTo>
                    <a:pt x="99" y="247"/>
                  </a:lnTo>
                  <a:lnTo>
                    <a:pt x="101" y="244"/>
                  </a:lnTo>
                  <a:lnTo>
                    <a:pt x="101" y="241"/>
                  </a:lnTo>
                  <a:lnTo>
                    <a:pt x="102" y="239"/>
                  </a:lnTo>
                  <a:lnTo>
                    <a:pt x="104" y="235"/>
                  </a:lnTo>
                  <a:lnTo>
                    <a:pt x="104" y="232"/>
                  </a:lnTo>
                  <a:lnTo>
                    <a:pt x="105" y="229"/>
                  </a:lnTo>
                  <a:lnTo>
                    <a:pt x="105" y="226"/>
                  </a:lnTo>
                  <a:lnTo>
                    <a:pt x="105" y="223"/>
                  </a:lnTo>
                  <a:lnTo>
                    <a:pt x="106" y="222"/>
                  </a:lnTo>
                  <a:lnTo>
                    <a:pt x="106" y="217"/>
                  </a:lnTo>
                  <a:lnTo>
                    <a:pt x="108" y="216"/>
                  </a:lnTo>
                  <a:lnTo>
                    <a:pt x="108" y="209"/>
                  </a:lnTo>
                  <a:lnTo>
                    <a:pt x="111" y="204"/>
                  </a:lnTo>
                  <a:lnTo>
                    <a:pt x="111" y="198"/>
                  </a:lnTo>
                  <a:lnTo>
                    <a:pt x="111" y="193"/>
                  </a:lnTo>
                  <a:lnTo>
                    <a:pt x="112" y="187"/>
                  </a:lnTo>
                  <a:lnTo>
                    <a:pt x="112" y="181"/>
                  </a:lnTo>
                  <a:lnTo>
                    <a:pt x="112" y="175"/>
                  </a:lnTo>
                  <a:lnTo>
                    <a:pt x="112" y="171"/>
                  </a:lnTo>
                  <a:lnTo>
                    <a:pt x="112" y="165"/>
                  </a:lnTo>
                  <a:lnTo>
                    <a:pt x="114" y="159"/>
                  </a:lnTo>
                  <a:lnTo>
                    <a:pt x="112" y="153"/>
                  </a:lnTo>
                  <a:lnTo>
                    <a:pt x="112" y="149"/>
                  </a:lnTo>
                  <a:lnTo>
                    <a:pt x="112" y="143"/>
                  </a:lnTo>
                  <a:lnTo>
                    <a:pt x="112" y="137"/>
                  </a:lnTo>
                  <a:lnTo>
                    <a:pt x="111" y="133"/>
                  </a:lnTo>
                  <a:lnTo>
                    <a:pt x="111" y="127"/>
                  </a:lnTo>
                  <a:lnTo>
                    <a:pt x="111" y="121"/>
                  </a:lnTo>
                  <a:lnTo>
                    <a:pt x="111" y="117"/>
                  </a:lnTo>
                  <a:lnTo>
                    <a:pt x="111" y="111"/>
                  </a:lnTo>
                  <a:lnTo>
                    <a:pt x="111" y="107"/>
                  </a:lnTo>
                  <a:lnTo>
                    <a:pt x="111" y="102"/>
                  </a:lnTo>
                  <a:lnTo>
                    <a:pt x="111" y="96"/>
                  </a:lnTo>
                  <a:lnTo>
                    <a:pt x="111" y="92"/>
                  </a:lnTo>
                  <a:lnTo>
                    <a:pt x="111" y="89"/>
                  </a:lnTo>
                  <a:lnTo>
                    <a:pt x="112" y="85"/>
                  </a:lnTo>
                  <a:lnTo>
                    <a:pt x="112" y="82"/>
                  </a:lnTo>
                  <a:lnTo>
                    <a:pt x="114" y="77"/>
                  </a:lnTo>
                  <a:lnTo>
                    <a:pt x="115" y="74"/>
                  </a:lnTo>
                  <a:lnTo>
                    <a:pt x="115" y="72"/>
                  </a:lnTo>
                  <a:lnTo>
                    <a:pt x="117" y="69"/>
                  </a:lnTo>
                  <a:lnTo>
                    <a:pt x="117" y="64"/>
                  </a:lnTo>
                  <a:lnTo>
                    <a:pt x="118" y="61"/>
                  </a:lnTo>
                  <a:lnTo>
                    <a:pt x="120" y="58"/>
                  </a:lnTo>
                  <a:lnTo>
                    <a:pt x="121" y="57"/>
                  </a:lnTo>
                  <a:lnTo>
                    <a:pt x="122" y="51"/>
                  </a:lnTo>
                  <a:lnTo>
                    <a:pt x="127" y="47"/>
                  </a:lnTo>
                  <a:lnTo>
                    <a:pt x="128" y="42"/>
                  </a:lnTo>
                  <a:lnTo>
                    <a:pt x="131" y="39"/>
                  </a:lnTo>
                  <a:lnTo>
                    <a:pt x="134" y="35"/>
                  </a:lnTo>
                  <a:lnTo>
                    <a:pt x="139" y="32"/>
                  </a:lnTo>
                  <a:lnTo>
                    <a:pt x="141" y="31"/>
                  </a:lnTo>
                  <a:lnTo>
                    <a:pt x="146" y="28"/>
                  </a:lnTo>
                  <a:lnTo>
                    <a:pt x="149" y="26"/>
                  </a:lnTo>
                  <a:lnTo>
                    <a:pt x="153" y="26"/>
                  </a:lnTo>
                  <a:lnTo>
                    <a:pt x="157" y="23"/>
                  </a:lnTo>
                  <a:lnTo>
                    <a:pt x="162" y="23"/>
                  </a:lnTo>
                  <a:lnTo>
                    <a:pt x="166" y="23"/>
                  </a:lnTo>
                  <a:lnTo>
                    <a:pt x="171" y="25"/>
                  </a:lnTo>
                  <a:lnTo>
                    <a:pt x="175" y="26"/>
                  </a:lnTo>
                  <a:lnTo>
                    <a:pt x="179" y="28"/>
                  </a:lnTo>
                  <a:lnTo>
                    <a:pt x="185" y="29"/>
                  </a:lnTo>
                  <a:lnTo>
                    <a:pt x="191" y="32"/>
                  </a:lnTo>
                  <a:lnTo>
                    <a:pt x="197" y="34"/>
                  </a:lnTo>
                  <a:lnTo>
                    <a:pt x="203" y="38"/>
                  </a:lnTo>
                  <a:lnTo>
                    <a:pt x="206" y="39"/>
                  </a:lnTo>
                  <a:lnTo>
                    <a:pt x="207" y="41"/>
                  </a:lnTo>
                  <a:lnTo>
                    <a:pt x="211" y="44"/>
                  </a:lnTo>
                  <a:lnTo>
                    <a:pt x="214" y="47"/>
                  </a:lnTo>
                  <a:lnTo>
                    <a:pt x="217" y="48"/>
                  </a:lnTo>
                  <a:lnTo>
                    <a:pt x="220" y="50"/>
                  </a:lnTo>
                  <a:lnTo>
                    <a:pt x="225" y="53"/>
                  </a:lnTo>
                  <a:lnTo>
                    <a:pt x="227" y="55"/>
                  </a:lnTo>
                  <a:lnTo>
                    <a:pt x="230" y="58"/>
                  </a:lnTo>
                  <a:lnTo>
                    <a:pt x="233" y="60"/>
                  </a:lnTo>
                  <a:lnTo>
                    <a:pt x="236" y="64"/>
                  </a:lnTo>
                  <a:lnTo>
                    <a:pt x="241" y="67"/>
                  </a:lnTo>
                  <a:lnTo>
                    <a:pt x="241" y="70"/>
                  </a:lnTo>
                  <a:lnTo>
                    <a:pt x="242" y="74"/>
                  </a:lnTo>
                  <a:lnTo>
                    <a:pt x="242" y="77"/>
                  </a:lnTo>
                  <a:lnTo>
                    <a:pt x="244" y="82"/>
                  </a:lnTo>
                  <a:lnTo>
                    <a:pt x="244" y="86"/>
                  </a:lnTo>
                  <a:lnTo>
                    <a:pt x="244" y="90"/>
                  </a:lnTo>
                  <a:lnTo>
                    <a:pt x="242" y="93"/>
                  </a:lnTo>
                  <a:lnTo>
                    <a:pt x="242" y="99"/>
                  </a:lnTo>
                  <a:lnTo>
                    <a:pt x="242" y="102"/>
                  </a:lnTo>
                  <a:lnTo>
                    <a:pt x="241" y="107"/>
                  </a:lnTo>
                  <a:lnTo>
                    <a:pt x="239" y="111"/>
                  </a:lnTo>
                  <a:lnTo>
                    <a:pt x="239" y="115"/>
                  </a:lnTo>
                  <a:lnTo>
                    <a:pt x="238" y="120"/>
                  </a:lnTo>
                  <a:lnTo>
                    <a:pt x="236" y="124"/>
                  </a:lnTo>
                  <a:lnTo>
                    <a:pt x="235" y="128"/>
                  </a:lnTo>
                  <a:lnTo>
                    <a:pt x="233" y="133"/>
                  </a:lnTo>
                  <a:lnTo>
                    <a:pt x="232" y="137"/>
                  </a:lnTo>
                  <a:lnTo>
                    <a:pt x="229" y="142"/>
                  </a:lnTo>
                  <a:lnTo>
                    <a:pt x="227" y="146"/>
                  </a:lnTo>
                  <a:lnTo>
                    <a:pt x="226" y="149"/>
                  </a:lnTo>
                  <a:lnTo>
                    <a:pt x="225" y="153"/>
                  </a:lnTo>
                  <a:lnTo>
                    <a:pt x="223" y="158"/>
                  </a:lnTo>
                  <a:lnTo>
                    <a:pt x="222" y="162"/>
                  </a:lnTo>
                  <a:lnTo>
                    <a:pt x="220" y="166"/>
                  </a:lnTo>
                  <a:lnTo>
                    <a:pt x="217" y="171"/>
                  </a:lnTo>
                  <a:lnTo>
                    <a:pt x="216" y="175"/>
                  </a:lnTo>
                  <a:lnTo>
                    <a:pt x="214" y="178"/>
                  </a:lnTo>
                  <a:lnTo>
                    <a:pt x="214" y="182"/>
                  </a:lnTo>
                  <a:lnTo>
                    <a:pt x="211" y="187"/>
                  </a:lnTo>
                  <a:lnTo>
                    <a:pt x="211" y="191"/>
                  </a:lnTo>
                  <a:lnTo>
                    <a:pt x="210" y="196"/>
                  </a:lnTo>
                  <a:lnTo>
                    <a:pt x="210" y="198"/>
                  </a:lnTo>
                  <a:lnTo>
                    <a:pt x="211" y="200"/>
                  </a:lnTo>
                  <a:lnTo>
                    <a:pt x="214" y="201"/>
                  </a:lnTo>
                  <a:lnTo>
                    <a:pt x="217" y="201"/>
                  </a:lnTo>
                  <a:lnTo>
                    <a:pt x="222" y="203"/>
                  </a:lnTo>
                  <a:lnTo>
                    <a:pt x="226" y="201"/>
                  </a:lnTo>
                  <a:lnTo>
                    <a:pt x="230" y="201"/>
                  </a:lnTo>
                  <a:lnTo>
                    <a:pt x="233" y="200"/>
                  </a:lnTo>
                  <a:lnTo>
                    <a:pt x="236" y="1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52" name="Google Shape;3352;p69"/>
            <p:cNvSpPr/>
            <p:nvPr/>
          </p:nvSpPr>
          <p:spPr>
            <a:xfrm>
              <a:off x="4410" y="3576"/>
              <a:ext cx="486" cy="94"/>
            </a:xfrm>
            <a:custGeom>
              <a:avLst/>
              <a:gdLst/>
              <a:ahLst/>
              <a:cxnLst/>
              <a:rect l="l" t="t" r="r" b="b"/>
              <a:pathLst>
                <a:path w="486" h="94" extrusionOk="0">
                  <a:moveTo>
                    <a:pt x="0" y="30"/>
                  </a:moveTo>
                  <a:lnTo>
                    <a:pt x="3" y="32"/>
                  </a:lnTo>
                  <a:lnTo>
                    <a:pt x="7" y="33"/>
                  </a:lnTo>
                  <a:lnTo>
                    <a:pt x="10" y="35"/>
                  </a:lnTo>
                  <a:lnTo>
                    <a:pt x="15" y="35"/>
                  </a:lnTo>
                  <a:lnTo>
                    <a:pt x="18" y="36"/>
                  </a:lnTo>
                  <a:lnTo>
                    <a:pt x="22" y="36"/>
                  </a:lnTo>
                  <a:lnTo>
                    <a:pt x="25" y="37"/>
                  </a:lnTo>
                  <a:lnTo>
                    <a:pt x="29" y="37"/>
                  </a:lnTo>
                  <a:lnTo>
                    <a:pt x="32" y="37"/>
                  </a:lnTo>
                  <a:lnTo>
                    <a:pt x="37" y="37"/>
                  </a:lnTo>
                  <a:lnTo>
                    <a:pt x="40" y="37"/>
                  </a:lnTo>
                  <a:lnTo>
                    <a:pt x="44" y="37"/>
                  </a:lnTo>
                  <a:lnTo>
                    <a:pt x="47" y="36"/>
                  </a:lnTo>
                  <a:lnTo>
                    <a:pt x="51" y="36"/>
                  </a:lnTo>
                  <a:lnTo>
                    <a:pt x="56" y="35"/>
                  </a:lnTo>
                  <a:lnTo>
                    <a:pt x="61" y="35"/>
                  </a:lnTo>
                  <a:lnTo>
                    <a:pt x="64" y="33"/>
                  </a:lnTo>
                  <a:lnTo>
                    <a:pt x="70" y="33"/>
                  </a:lnTo>
                  <a:lnTo>
                    <a:pt x="75" y="32"/>
                  </a:lnTo>
                  <a:lnTo>
                    <a:pt x="79" y="30"/>
                  </a:lnTo>
                  <a:lnTo>
                    <a:pt x="83" y="29"/>
                  </a:lnTo>
                  <a:lnTo>
                    <a:pt x="88" y="27"/>
                  </a:lnTo>
                  <a:lnTo>
                    <a:pt x="92" y="26"/>
                  </a:lnTo>
                  <a:lnTo>
                    <a:pt x="96" y="24"/>
                  </a:lnTo>
                  <a:lnTo>
                    <a:pt x="101" y="23"/>
                  </a:lnTo>
                  <a:lnTo>
                    <a:pt x="105" y="23"/>
                  </a:lnTo>
                  <a:lnTo>
                    <a:pt x="110" y="21"/>
                  </a:lnTo>
                  <a:lnTo>
                    <a:pt x="115" y="20"/>
                  </a:lnTo>
                  <a:lnTo>
                    <a:pt x="120" y="18"/>
                  </a:lnTo>
                  <a:lnTo>
                    <a:pt x="124" y="18"/>
                  </a:lnTo>
                  <a:lnTo>
                    <a:pt x="130" y="17"/>
                  </a:lnTo>
                  <a:lnTo>
                    <a:pt x="134" y="17"/>
                  </a:lnTo>
                  <a:lnTo>
                    <a:pt x="140" y="17"/>
                  </a:lnTo>
                  <a:lnTo>
                    <a:pt x="145" y="17"/>
                  </a:lnTo>
                  <a:lnTo>
                    <a:pt x="150" y="18"/>
                  </a:lnTo>
                  <a:lnTo>
                    <a:pt x="156" y="20"/>
                  </a:lnTo>
                  <a:lnTo>
                    <a:pt x="161" y="23"/>
                  </a:lnTo>
                  <a:lnTo>
                    <a:pt x="166" y="26"/>
                  </a:lnTo>
                  <a:lnTo>
                    <a:pt x="172" y="29"/>
                  </a:lnTo>
                  <a:lnTo>
                    <a:pt x="178" y="33"/>
                  </a:lnTo>
                  <a:lnTo>
                    <a:pt x="182" y="36"/>
                  </a:lnTo>
                  <a:lnTo>
                    <a:pt x="187" y="40"/>
                  </a:lnTo>
                  <a:lnTo>
                    <a:pt x="193" y="43"/>
                  </a:lnTo>
                  <a:lnTo>
                    <a:pt x="199" y="48"/>
                  </a:lnTo>
                  <a:lnTo>
                    <a:pt x="203" y="52"/>
                  </a:lnTo>
                  <a:lnTo>
                    <a:pt x="207" y="55"/>
                  </a:lnTo>
                  <a:lnTo>
                    <a:pt x="213" y="58"/>
                  </a:lnTo>
                  <a:lnTo>
                    <a:pt x="217" y="62"/>
                  </a:lnTo>
                  <a:lnTo>
                    <a:pt x="220" y="64"/>
                  </a:lnTo>
                  <a:lnTo>
                    <a:pt x="223" y="67"/>
                  </a:lnTo>
                  <a:lnTo>
                    <a:pt x="228" y="68"/>
                  </a:lnTo>
                  <a:lnTo>
                    <a:pt x="231" y="70"/>
                  </a:lnTo>
                  <a:lnTo>
                    <a:pt x="235" y="71"/>
                  </a:lnTo>
                  <a:lnTo>
                    <a:pt x="238" y="72"/>
                  </a:lnTo>
                  <a:lnTo>
                    <a:pt x="242" y="74"/>
                  </a:lnTo>
                  <a:lnTo>
                    <a:pt x="247" y="75"/>
                  </a:lnTo>
                  <a:lnTo>
                    <a:pt x="250" y="77"/>
                  </a:lnTo>
                  <a:lnTo>
                    <a:pt x="254" y="77"/>
                  </a:lnTo>
                  <a:lnTo>
                    <a:pt x="257" y="78"/>
                  </a:lnTo>
                  <a:lnTo>
                    <a:pt x="261" y="80"/>
                  </a:lnTo>
                  <a:lnTo>
                    <a:pt x="266" y="80"/>
                  </a:lnTo>
                  <a:lnTo>
                    <a:pt x="270" y="80"/>
                  </a:lnTo>
                  <a:lnTo>
                    <a:pt x="273" y="80"/>
                  </a:lnTo>
                  <a:lnTo>
                    <a:pt x="277" y="81"/>
                  </a:lnTo>
                  <a:lnTo>
                    <a:pt x="282" y="81"/>
                  </a:lnTo>
                  <a:lnTo>
                    <a:pt x="286" y="81"/>
                  </a:lnTo>
                  <a:lnTo>
                    <a:pt x="289" y="81"/>
                  </a:lnTo>
                  <a:lnTo>
                    <a:pt x="293" y="81"/>
                  </a:lnTo>
                  <a:lnTo>
                    <a:pt x="298" y="81"/>
                  </a:lnTo>
                  <a:lnTo>
                    <a:pt x="302" y="81"/>
                  </a:lnTo>
                  <a:lnTo>
                    <a:pt x="306" y="81"/>
                  </a:lnTo>
                  <a:lnTo>
                    <a:pt x="311" y="81"/>
                  </a:lnTo>
                  <a:lnTo>
                    <a:pt x="314" y="81"/>
                  </a:lnTo>
                  <a:lnTo>
                    <a:pt x="318" y="80"/>
                  </a:lnTo>
                  <a:lnTo>
                    <a:pt x="323" y="80"/>
                  </a:lnTo>
                  <a:lnTo>
                    <a:pt x="328" y="80"/>
                  </a:lnTo>
                  <a:lnTo>
                    <a:pt x="331" y="80"/>
                  </a:lnTo>
                  <a:lnTo>
                    <a:pt x="336" y="80"/>
                  </a:lnTo>
                  <a:lnTo>
                    <a:pt x="340" y="78"/>
                  </a:lnTo>
                  <a:lnTo>
                    <a:pt x="344" y="78"/>
                  </a:lnTo>
                  <a:lnTo>
                    <a:pt x="349" y="78"/>
                  </a:lnTo>
                  <a:lnTo>
                    <a:pt x="353" y="78"/>
                  </a:lnTo>
                  <a:lnTo>
                    <a:pt x="358" y="77"/>
                  </a:lnTo>
                  <a:lnTo>
                    <a:pt x="362" y="77"/>
                  </a:lnTo>
                  <a:lnTo>
                    <a:pt x="365" y="77"/>
                  </a:lnTo>
                  <a:lnTo>
                    <a:pt x="369" y="75"/>
                  </a:lnTo>
                  <a:lnTo>
                    <a:pt x="374" y="75"/>
                  </a:lnTo>
                  <a:lnTo>
                    <a:pt x="378" y="75"/>
                  </a:lnTo>
                  <a:lnTo>
                    <a:pt x="382" y="75"/>
                  </a:lnTo>
                  <a:lnTo>
                    <a:pt x="385" y="75"/>
                  </a:lnTo>
                  <a:lnTo>
                    <a:pt x="390" y="74"/>
                  </a:lnTo>
                  <a:lnTo>
                    <a:pt x="394" y="74"/>
                  </a:lnTo>
                  <a:lnTo>
                    <a:pt x="398" y="74"/>
                  </a:lnTo>
                  <a:lnTo>
                    <a:pt x="403" y="74"/>
                  </a:lnTo>
                  <a:lnTo>
                    <a:pt x="407" y="75"/>
                  </a:lnTo>
                  <a:lnTo>
                    <a:pt x="411" y="75"/>
                  </a:lnTo>
                  <a:lnTo>
                    <a:pt x="414" y="75"/>
                  </a:lnTo>
                  <a:lnTo>
                    <a:pt x="419" y="75"/>
                  </a:lnTo>
                  <a:lnTo>
                    <a:pt x="422" y="77"/>
                  </a:lnTo>
                  <a:lnTo>
                    <a:pt x="426" y="77"/>
                  </a:lnTo>
                  <a:lnTo>
                    <a:pt x="430" y="77"/>
                  </a:lnTo>
                  <a:lnTo>
                    <a:pt x="433" y="78"/>
                  </a:lnTo>
                  <a:lnTo>
                    <a:pt x="438" y="78"/>
                  </a:lnTo>
                  <a:lnTo>
                    <a:pt x="442" y="80"/>
                  </a:lnTo>
                  <a:lnTo>
                    <a:pt x="445" y="81"/>
                  </a:lnTo>
                  <a:lnTo>
                    <a:pt x="449" y="83"/>
                  </a:lnTo>
                  <a:lnTo>
                    <a:pt x="452" y="84"/>
                  </a:lnTo>
                  <a:lnTo>
                    <a:pt x="457" y="86"/>
                  </a:lnTo>
                  <a:lnTo>
                    <a:pt x="460" y="87"/>
                  </a:lnTo>
                  <a:lnTo>
                    <a:pt x="463" y="89"/>
                  </a:lnTo>
                  <a:lnTo>
                    <a:pt x="467" y="90"/>
                  </a:lnTo>
                  <a:lnTo>
                    <a:pt x="471" y="93"/>
                  </a:lnTo>
                  <a:lnTo>
                    <a:pt x="474" y="94"/>
                  </a:lnTo>
                  <a:lnTo>
                    <a:pt x="479" y="94"/>
                  </a:lnTo>
                  <a:lnTo>
                    <a:pt x="481" y="93"/>
                  </a:lnTo>
                  <a:lnTo>
                    <a:pt x="484" y="90"/>
                  </a:lnTo>
                  <a:lnTo>
                    <a:pt x="486" y="87"/>
                  </a:lnTo>
                  <a:lnTo>
                    <a:pt x="486" y="83"/>
                  </a:lnTo>
                  <a:lnTo>
                    <a:pt x="484" y="80"/>
                  </a:lnTo>
                  <a:lnTo>
                    <a:pt x="483" y="77"/>
                  </a:lnTo>
                  <a:lnTo>
                    <a:pt x="479" y="74"/>
                  </a:lnTo>
                  <a:lnTo>
                    <a:pt x="476" y="71"/>
                  </a:lnTo>
                  <a:lnTo>
                    <a:pt x="471" y="70"/>
                  </a:lnTo>
                  <a:lnTo>
                    <a:pt x="468" y="68"/>
                  </a:lnTo>
                  <a:lnTo>
                    <a:pt x="465" y="67"/>
                  </a:lnTo>
                  <a:lnTo>
                    <a:pt x="461" y="65"/>
                  </a:lnTo>
                  <a:lnTo>
                    <a:pt x="457" y="62"/>
                  </a:lnTo>
                  <a:lnTo>
                    <a:pt x="454" y="62"/>
                  </a:lnTo>
                  <a:lnTo>
                    <a:pt x="449" y="61"/>
                  </a:lnTo>
                  <a:lnTo>
                    <a:pt x="446" y="59"/>
                  </a:lnTo>
                  <a:lnTo>
                    <a:pt x="442" y="58"/>
                  </a:lnTo>
                  <a:lnTo>
                    <a:pt x="439" y="58"/>
                  </a:lnTo>
                  <a:lnTo>
                    <a:pt x="435" y="56"/>
                  </a:lnTo>
                  <a:lnTo>
                    <a:pt x="430" y="56"/>
                  </a:lnTo>
                  <a:lnTo>
                    <a:pt x="428" y="55"/>
                  </a:lnTo>
                  <a:lnTo>
                    <a:pt x="423" y="55"/>
                  </a:lnTo>
                  <a:lnTo>
                    <a:pt x="420" y="55"/>
                  </a:lnTo>
                  <a:lnTo>
                    <a:pt x="416" y="54"/>
                  </a:lnTo>
                  <a:lnTo>
                    <a:pt x="411" y="54"/>
                  </a:lnTo>
                  <a:lnTo>
                    <a:pt x="407" y="54"/>
                  </a:lnTo>
                  <a:lnTo>
                    <a:pt x="403" y="54"/>
                  </a:lnTo>
                  <a:lnTo>
                    <a:pt x="400" y="54"/>
                  </a:lnTo>
                  <a:lnTo>
                    <a:pt x="395" y="54"/>
                  </a:lnTo>
                  <a:lnTo>
                    <a:pt x="391" y="54"/>
                  </a:lnTo>
                  <a:lnTo>
                    <a:pt x="387" y="54"/>
                  </a:lnTo>
                  <a:lnTo>
                    <a:pt x="384" y="54"/>
                  </a:lnTo>
                  <a:lnTo>
                    <a:pt x="379" y="54"/>
                  </a:lnTo>
                  <a:lnTo>
                    <a:pt x="375" y="54"/>
                  </a:lnTo>
                  <a:lnTo>
                    <a:pt x="371" y="54"/>
                  </a:lnTo>
                  <a:lnTo>
                    <a:pt x="366" y="55"/>
                  </a:lnTo>
                  <a:lnTo>
                    <a:pt x="362" y="55"/>
                  </a:lnTo>
                  <a:lnTo>
                    <a:pt x="359" y="55"/>
                  </a:lnTo>
                  <a:lnTo>
                    <a:pt x="353" y="55"/>
                  </a:lnTo>
                  <a:lnTo>
                    <a:pt x="350" y="55"/>
                  </a:lnTo>
                  <a:lnTo>
                    <a:pt x="346" y="55"/>
                  </a:lnTo>
                  <a:lnTo>
                    <a:pt x="341" y="56"/>
                  </a:lnTo>
                  <a:lnTo>
                    <a:pt x="336" y="56"/>
                  </a:lnTo>
                  <a:lnTo>
                    <a:pt x="333" y="56"/>
                  </a:lnTo>
                  <a:lnTo>
                    <a:pt x="328" y="56"/>
                  </a:lnTo>
                  <a:lnTo>
                    <a:pt x="324" y="56"/>
                  </a:lnTo>
                  <a:lnTo>
                    <a:pt x="320" y="56"/>
                  </a:lnTo>
                  <a:lnTo>
                    <a:pt x="315" y="56"/>
                  </a:lnTo>
                  <a:lnTo>
                    <a:pt x="311" y="56"/>
                  </a:lnTo>
                  <a:lnTo>
                    <a:pt x="306" y="56"/>
                  </a:lnTo>
                  <a:lnTo>
                    <a:pt x="302" y="56"/>
                  </a:lnTo>
                  <a:lnTo>
                    <a:pt x="299" y="56"/>
                  </a:lnTo>
                  <a:lnTo>
                    <a:pt x="295" y="56"/>
                  </a:lnTo>
                  <a:lnTo>
                    <a:pt x="290" y="58"/>
                  </a:lnTo>
                  <a:lnTo>
                    <a:pt x="286" y="56"/>
                  </a:lnTo>
                  <a:lnTo>
                    <a:pt x="283" y="56"/>
                  </a:lnTo>
                  <a:lnTo>
                    <a:pt x="279" y="56"/>
                  </a:lnTo>
                  <a:lnTo>
                    <a:pt x="274" y="56"/>
                  </a:lnTo>
                  <a:lnTo>
                    <a:pt x="270" y="55"/>
                  </a:lnTo>
                  <a:lnTo>
                    <a:pt x="267" y="55"/>
                  </a:lnTo>
                  <a:lnTo>
                    <a:pt x="263" y="55"/>
                  </a:lnTo>
                  <a:lnTo>
                    <a:pt x="258" y="54"/>
                  </a:lnTo>
                  <a:lnTo>
                    <a:pt x="254" y="52"/>
                  </a:lnTo>
                  <a:lnTo>
                    <a:pt x="251" y="52"/>
                  </a:lnTo>
                  <a:lnTo>
                    <a:pt x="247" y="51"/>
                  </a:lnTo>
                  <a:lnTo>
                    <a:pt x="244" y="51"/>
                  </a:lnTo>
                  <a:lnTo>
                    <a:pt x="239" y="48"/>
                  </a:lnTo>
                  <a:lnTo>
                    <a:pt x="235" y="48"/>
                  </a:lnTo>
                  <a:lnTo>
                    <a:pt x="232" y="46"/>
                  </a:lnTo>
                  <a:lnTo>
                    <a:pt x="229" y="45"/>
                  </a:lnTo>
                  <a:lnTo>
                    <a:pt x="223" y="42"/>
                  </a:lnTo>
                  <a:lnTo>
                    <a:pt x="219" y="39"/>
                  </a:lnTo>
                  <a:lnTo>
                    <a:pt x="215" y="36"/>
                  </a:lnTo>
                  <a:lnTo>
                    <a:pt x="210" y="33"/>
                  </a:lnTo>
                  <a:lnTo>
                    <a:pt x="206" y="29"/>
                  </a:lnTo>
                  <a:lnTo>
                    <a:pt x="201" y="26"/>
                  </a:lnTo>
                  <a:lnTo>
                    <a:pt x="197" y="21"/>
                  </a:lnTo>
                  <a:lnTo>
                    <a:pt x="193" y="18"/>
                  </a:lnTo>
                  <a:lnTo>
                    <a:pt x="188" y="14"/>
                  </a:lnTo>
                  <a:lnTo>
                    <a:pt x="184" y="11"/>
                  </a:lnTo>
                  <a:lnTo>
                    <a:pt x="178" y="8"/>
                  </a:lnTo>
                  <a:lnTo>
                    <a:pt x="174" y="7"/>
                  </a:lnTo>
                  <a:lnTo>
                    <a:pt x="169" y="2"/>
                  </a:lnTo>
                  <a:lnTo>
                    <a:pt x="164" y="1"/>
                  </a:lnTo>
                  <a:lnTo>
                    <a:pt x="159" y="1"/>
                  </a:lnTo>
                  <a:lnTo>
                    <a:pt x="153" y="1"/>
                  </a:lnTo>
                  <a:lnTo>
                    <a:pt x="147" y="0"/>
                  </a:lnTo>
                  <a:lnTo>
                    <a:pt x="143" y="0"/>
                  </a:lnTo>
                  <a:lnTo>
                    <a:pt x="139" y="0"/>
                  </a:lnTo>
                  <a:lnTo>
                    <a:pt x="133" y="1"/>
                  </a:lnTo>
                  <a:lnTo>
                    <a:pt x="129" y="1"/>
                  </a:lnTo>
                  <a:lnTo>
                    <a:pt x="124" y="1"/>
                  </a:lnTo>
                  <a:lnTo>
                    <a:pt x="118" y="2"/>
                  </a:lnTo>
                  <a:lnTo>
                    <a:pt x="114" y="2"/>
                  </a:lnTo>
                  <a:lnTo>
                    <a:pt x="110" y="4"/>
                  </a:lnTo>
                  <a:lnTo>
                    <a:pt x="105" y="5"/>
                  </a:lnTo>
                  <a:lnTo>
                    <a:pt x="101" y="5"/>
                  </a:lnTo>
                  <a:lnTo>
                    <a:pt x="95" y="7"/>
                  </a:lnTo>
                  <a:lnTo>
                    <a:pt x="91" y="8"/>
                  </a:lnTo>
                  <a:lnTo>
                    <a:pt x="86" y="10"/>
                  </a:lnTo>
                  <a:lnTo>
                    <a:pt x="82" y="11"/>
                  </a:lnTo>
                  <a:lnTo>
                    <a:pt x="77" y="13"/>
                  </a:lnTo>
                  <a:lnTo>
                    <a:pt x="73" y="14"/>
                  </a:lnTo>
                  <a:lnTo>
                    <a:pt x="67" y="16"/>
                  </a:lnTo>
                  <a:lnTo>
                    <a:pt x="63" y="17"/>
                  </a:lnTo>
                  <a:lnTo>
                    <a:pt x="59" y="18"/>
                  </a:lnTo>
                  <a:lnTo>
                    <a:pt x="53" y="18"/>
                  </a:lnTo>
                  <a:lnTo>
                    <a:pt x="48" y="20"/>
                  </a:lnTo>
                  <a:lnTo>
                    <a:pt x="44" y="21"/>
                  </a:lnTo>
                  <a:lnTo>
                    <a:pt x="40" y="23"/>
                  </a:lnTo>
                  <a:lnTo>
                    <a:pt x="35" y="23"/>
                  </a:lnTo>
                  <a:lnTo>
                    <a:pt x="29" y="24"/>
                  </a:lnTo>
                  <a:lnTo>
                    <a:pt x="25" y="26"/>
                  </a:lnTo>
                  <a:lnTo>
                    <a:pt x="21" y="27"/>
                  </a:lnTo>
                  <a:lnTo>
                    <a:pt x="15" y="27"/>
                  </a:lnTo>
                  <a:lnTo>
                    <a:pt x="10" y="27"/>
                  </a:lnTo>
                  <a:lnTo>
                    <a:pt x="6" y="29"/>
                  </a:lnTo>
                  <a:lnTo>
                    <a:pt x="2" y="29"/>
                  </a:lnTo>
                  <a:lnTo>
                    <a:pt x="0" y="29"/>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53" name="Google Shape;3353;p69"/>
            <p:cNvSpPr/>
            <p:nvPr/>
          </p:nvSpPr>
          <p:spPr>
            <a:xfrm>
              <a:off x="4460" y="3507"/>
              <a:ext cx="548" cy="125"/>
            </a:xfrm>
            <a:custGeom>
              <a:avLst/>
              <a:gdLst/>
              <a:ahLst/>
              <a:cxnLst/>
              <a:rect l="l" t="t" r="r" b="b"/>
              <a:pathLst>
                <a:path w="548" h="125" extrusionOk="0">
                  <a:moveTo>
                    <a:pt x="25" y="93"/>
                  </a:moveTo>
                  <a:lnTo>
                    <a:pt x="26" y="89"/>
                  </a:lnTo>
                  <a:lnTo>
                    <a:pt x="27" y="86"/>
                  </a:lnTo>
                  <a:lnTo>
                    <a:pt x="29" y="82"/>
                  </a:lnTo>
                  <a:lnTo>
                    <a:pt x="30" y="79"/>
                  </a:lnTo>
                  <a:lnTo>
                    <a:pt x="35" y="73"/>
                  </a:lnTo>
                  <a:lnTo>
                    <a:pt x="41" y="69"/>
                  </a:lnTo>
                  <a:lnTo>
                    <a:pt x="44" y="66"/>
                  </a:lnTo>
                  <a:lnTo>
                    <a:pt x="46" y="64"/>
                  </a:lnTo>
                  <a:lnTo>
                    <a:pt x="49" y="63"/>
                  </a:lnTo>
                  <a:lnTo>
                    <a:pt x="52" y="61"/>
                  </a:lnTo>
                  <a:lnTo>
                    <a:pt x="57" y="60"/>
                  </a:lnTo>
                  <a:lnTo>
                    <a:pt x="60" y="60"/>
                  </a:lnTo>
                  <a:lnTo>
                    <a:pt x="64" y="58"/>
                  </a:lnTo>
                  <a:lnTo>
                    <a:pt x="68" y="58"/>
                  </a:lnTo>
                  <a:lnTo>
                    <a:pt x="73" y="57"/>
                  </a:lnTo>
                  <a:lnTo>
                    <a:pt x="77" y="57"/>
                  </a:lnTo>
                  <a:lnTo>
                    <a:pt x="81" y="55"/>
                  </a:lnTo>
                  <a:lnTo>
                    <a:pt x="86" y="55"/>
                  </a:lnTo>
                  <a:lnTo>
                    <a:pt x="90" y="55"/>
                  </a:lnTo>
                  <a:lnTo>
                    <a:pt x="96" y="55"/>
                  </a:lnTo>
                  <a:lnTo>
                    <a:pt x="100" y="57"/>
                  </a:lnTo>
                  <a:lnTo>
                    <a:pt x="106" y="58"/>
                  </a:lnTo>
                  <a:lnTo>
                    <a:pt x="111" y="58"/>
                  </a:lnTo>
                  <a:lnTo>
                    <a:pt x="115" y="58"/>
                  </a:lnTo>
                  <a:lnTo>
                    <a:pt x="121" y="58"/>
                  </a:lnTo>
                  <a:lnTo>
                    <a:pt x="127" y="60"/>
                  </a:lnTo>
                  <a:lnTo>
                    <a:pt x="131" y="61"/>
                  </a:lnTo>
                  <a:lnTo>
                    <a:pt x="137" y="61"/>
                  </a:lnTo>
                  <a:lnTo>
                    <a:pt x="143" y="64"/>
                  </a:lnTo>
                  <a:lnTo>
                    <a:pt x="149" y="66"/>
                  </a:lnTo>
                  <a:lnTo>
                    <a:pt x="153" y="66"/>
                  </a:lnTo>
                  <a:lnTo>
                    <a:pt x="159" y="67"/>
                  </a:lnTo>
                  <a:lnTo>
                    <a:pt x="165" y="69"/>
                  </a:lnTo>
                  <a:lnTo>
                    <a:pt x="170" y="70"/>
                  </a:lnTo>
                  <a:lnTo>
                    <a:pt x="175" y="71"/>
                  </a:lnTo>
                  <a:lnTo>
                    <a:pt x="181" y="73"/>
                  </a:lnTo>
                  <a:lnTo>
                    <a:pt x="186" y="74"/>
                  </a:lnTo>
                  <a:lnTo>
                    <a:pt x="192" y="76"/>
                  </a:lnTo>
                  <a:lnTo>
                    <a:pt x="197" y="79"/>
                  </a:lnTo>
                  <a:lnTo>
                    <a:pt x="202" y="80"/>
                  </a:lnTo>
                  <a:lnTo>
                    <a:pt x="207" y="82"/>
                  </a:lnTo>
                  <a:lnTo>
                    <a:pt x="213" y="83"/>
                  </a:lnTo>
                  <a:lnTo>
                    <a:pt x="217" y="85"/>
                  </a:lnTo>
                  <a:lnTo>
                    <a:pt x="223" y="86"/>
                  </a:lnTo>
                  <a:lnTo>
                    <a:pt x="227" y="87"/>
                  </a:lnTo>
                  <a:lnTo>
                    <a:pt x="233" y="90"/>
                  </a:lnTo>
                  <a:lnTo>
                    <a:pt x="237" y="92"/>
                  </a:lnTo>
                  <a:lnTo>
                    <a:pt x="242" y="93"/>
                  </a:lnTo>
                  <a:lnTo>
                    <a:pt x="246" y="95"/>
                  </a:lnTo>
                  <a:lnTo>
                    <a:pt x="251" y="96"/>
                  </a:lnTo>
                  <a:lnTo>
                    <a:pt x="255" y="98"/>
                  </a:lnTo>
                  <a:lnTo>
                    <a:pt x="259" y="99"/>
                  </a:lnTo>
                  <a:lnTo>
                    <a:pt x="264" y="101"/>
                  </a:lnTo>
                  <a:lnTo>
                    <a:pt x="268" y="102"/>
                  </a:lnTo>
                  <a:lnTo>
                    <a:pt x="271" y="104"/>
                  </a:lnTo>
                  <a:lnTo>
                    <a:pt x="274" y="105"/>
                  </a:lnTo>
                  <a:lnTo>
                    <a:pt x="278" y="106"/>
                  </a:lnTo>
                  <a:lnTo>
                    <a:pt x="281" y="108"/>
                  </a:lnTo>
                  <a:lnTo>
                    <a:pt x="284" y="108"/>
                  </a:lnTo>
                  <a:lnTo>
                    <a:pt x="287" y="109"/>
                  </a:lnTo>
                  <a:lnTo>
                    <a:pt x="290" y="109"/>
                  </a:lnTo>
                  <a:lnTo>
                    <a:pt x="293" y="111"/>
                  </a:lnTo>
                  <a:lnTo>
                    <a:pt x="296" y="112"/>
                  </a:lnTo>
                  <a:lnTo>
                    <a:pt x="299" y="112"/>
                  </a:lnTo>
                  <a:lnTo>
                    <a:pt x="302" y="112"/>
                  </a:lnTo>
                  <a:lnTo>
                    <a:pt x="305" y="114"/>
                  </a:lnTo>
                  <a:lnTo>
                    <a:pt x="308" y="114"/>
                  </a:lnTo>
                  <a:lnTo>
                    <a:pt x="310" y="115"/>
                  </a:lnTo>
                  <a:lnTo>
                    <a:pt x="313" y="115"/>
                  </a:lnTo>
                  <a:lnTo>
                    <a:pt x="318" y="117"/>
                  </a:lnTo>
                  <a:lnTo>
                    <a:pt x="321" y="117"/>
                  </a:lnTo>
                  <a:lnTo>
                    <a:pt x="324" y="118"/>
                  </a:lnTo>
                  <a:lnTo>
                    <a:pt x="326" y="118"/>
                  </a:lnTo>
                  <a:lnTo>
                    <a:pt x="329" y="120"/>
                  </a:lnTo>
                  <a:lnTo>
                    <a:pt x="334" y="120"/>
                  </a:lnTo>
                  <a:lnTo>
                    <a:pt x="337" y="120"/>
                  </a:lnTo>
                  <a:lnTo>
                    <a:pt x="340" y="120"/>
                  </a:lnTo>
                  <a:lnTo>
                    <a:pt x="343" y="121"/>
                  </a:lnTo>
                  <a:lnTo>
                    <a:pt x="345" y="121"/>
                  </a:lnTo>
                  <a:lnTo>
                    <a:pt x="350" y="121"/>
                  </a:lnTo>
                  <a:lnTo>
                    <a:pt x="353" y="121"/>
                  </a:lnTo>
                  <a:lnTo>
                    <a:pt x="356" y="123"/>
                  </a:lnTo>
                  <a:lnTo>
                    <a:pt x="359" y="123"/>
                  </a:lnTo>
                  <a:lnTo>
                    <a:pt x="361" y="123"/>
                  </a:lnTo>
                  <a:lnTo>
                    <a:pt x="366" y="124"/>
                  </a:lnTo>
                  <a:lnTo>
                    <a:pt x="369" y="124"/>
                  </a:lnTo>
                  <a:lnTo>
                    <a:pt x="372" y="124"/>
                  </a:lnTo>
                  <a:lnTo>
                    <a:pt x="375" y="124"/>
                  </a:lnTo>
                  <a:lnTo>
                    <a:pt x="379" y="124"/>
                  </a:lnTo>
                  <a:lnTo>
                    <a:pt x="382" y="124"/>
                  </a:lnTo>
                  <a:lnTo>
                    <a:pt x="385" y="124"/>
                  </a:lnTo>
                  <a:lnTo>
                    <a:pt x="389" y="125"/>
                  </a:lnTo>
                  <a:lnTo>
                    <a:pt x="392" y="125"/>
                  </a:lnTo>
                  <a:lnTo>
                    <a:pt x="396" y="125"/>
                  </a:lnTo>
                  <a:lnTo>
                    <a:pt x="399" y="125"/>
                  </a:lnTo>
                  <a:lnTo>
                    <a:pt x="402" y="125"/>
                  </a:lnTo>
                  <a:lnTo>
                    <a:pt x="405" y="125"/>
                  </a:lnTo>
                  <a:lnTo>
                    <a:pt x="410" y="125"/>
                  </a:lnTo>
                  <a:lnTo>
                    <a:pt x="413" y="125"/>
                  </a:lnTo>
                  <a:lnTo>
                    <a:pt x="415" y="125"/>
                  </a:lnTo>
                  <a:lnTo>
                    <a:pt x="418" y="125"/>
                  </a:lnTo>
                  <a:lnTo>
                    <a:pt x="423" y="125"/>
                  </a:lnTo>
                  <a:lnTo>
                    <a:pt x="426" y="124"/>
                  </a:lnTo>
                  <a:lnTo>
                    <a:pt x="429" y="124"/>
                  </a:lnTo>
                  <a:lnTo>
                    <a:pt x="431" y="124"/>
                  </a:lnTo>
                  <a:lnTo>
                    <a:pt x="436" y="124"/>
                  </a:lnTo>
                  <a:lnTo>
                    <a:pt x="439" y="124"/>
                  </a:lnTo>
                  <a:lnTo>
                    <a:pt x="442" y="124"/>
                  </a:lnTo>
                  <a:lnTo>
                    <a:pt x="445" y="123"/>
                  </a:lnTo>
                  <a:lnTo>
                    <a:pt x="449" y="123"/>
                  </a:lnTo>
                  <a:lnTo>
                    <a:pt x="452" y="121"/>
                  </a:lnTo>
                  <a:lnTo>
                    <a:pt x="455" y="121"/>
                  </a:lnTo>
                  <a:lnTo>
                    <a:pt x="458" y="121"/>
                  </a:lnTo>
                  <a:lnTo>
                    <a:pt x="462" y="121"/>
                  </a:lnTo>
                  <a:lnTo>
                    <a:pt x="465" y="120"/>
                  </a:lnTo>
                  <a:lnTo>
                    <a:pt x="468" y="120"/>
                  </a:lnTo>
                  <a:lnTo>
                    <a:pt x="471" y="120"/>
                  </a:lnTo>
                  <a:lnTo>
                    <a:pt x="474" y="120"/>
                  </a:lnTo>
                  <a:lnTo>
                    <a:pt x="478" y="118"/>
                  </a:lnTo>
                  <a:lnTo>
                    <a:pt x="481" y="117"/>
                  </a:lnTo>
                  <a:lnTo>
                    <a:pt x="484" y="117"/>
                  </a:lnTo>
                  <a:lnTo>
                    <a:pt x="487" y="117"/>
                  </a:lnTo>
                  <a:lnTo>
                    <a:pt x="490" y="115"/>
                  </a:lnTo>
                  <a:lnTo>
                    <a:pt x="494" y="115"/>
                  </a:lnTo>
                  <a:lnTo>
                    <a:pt x="497" y="114"/>
                  </a:lnTo>
                  <a:lnTo>
                    <a:pt x="500" y="114"/>
                  </a:lnTo>
                  <a:lnTo>
                    <a:pt x="506" y="112"/>
                  </a:lnTo>
                  <a:lnTo>
                    <a:pt x="510" y="109"/>
                  </a:lnTo>
                  <a:lnTo>
                    <a:pt x="516" y="106"/>
                  </a:lnTo>
                  <a:lnTo>
                    <a:pt x="520" y="104"/>
                  </a:lnTo>
                  <a:lnTo>
                    <a:pt x="526" y="101"/>
                  </a:lnTo>
                  <a:lnTo>
                    <a:pt x="531" y="98"/>
                  </a:lnTo>
                  <a:lnTo>
                    <a:pt x="535" y="93"/>
                  </a:lnTo>
                  <a:lnTo>
                    <a:pt x="539" y="89"/>
                  </a:lnTo>
                  <a:lnTo>
                    <a:pt x="542" y="85"/>
                  </a:lnTo>
                  <a:lnTo>
                    <a:pt x="545" y="80"/>
                  </a:lnTo>
                  <a:lnTo>
                    <a:pt x="547" y="74"/>
                  </a:lnTo>
                  <a:lnTo>
                    <a:pt x="548" y="70"/>
                  </a:lnTo>
                  <a:lnTo>
                    <a:pt x="548" y="64"/>
                  </a:lnTo>
                  <a:lnTo>
                    <a:pt x="547" y="58"/>
                  </a:lnTo>
                  <a:lnTo>
                    <a:pt x="545" y="54"/>
                  </a:lnTo>
                  <a:lnTo>
                    <a:pt x="544" y="48"/>
                  </a:lnTo>
                  <a:lnTo>
                    <a:pt x="539" y="42"/>
                  </a:lnTo>
                  <a:lnTo>
                    <a:pt x="536" y="38"/>
                  </a:lnTo>
                  <a:lnTo>
                    <a:pt x="532" y="34"/>
                  </a:lnTo>
                  <a:lnTo>
                    <a:pt x="528" y="31"/>
                  </a:lnTo>
                  <a:lnTo>
                    <a:pt x="522" y="26"/>
                  </a:lnTo>
                  <a:lnTo>
                    <a:pt x="518" y="25"/>
                  </a:lnTo>
                  <a:lnTo>
                    <a:pt x="512" y="20"/>
                  </a:lnTo>
                  <a:lnTo>
                    <a:pt x="506" y="19"/>
                  </a:lnTo>
                  <a:lnTo>
                    <a:pt x="503" y="17"/>
                  </a:lnTo>
                  <a:lnTo>
                    <a:pt x="500" y="16"/>
                  </a:lnTo>
                  <a:lnTo>
                    <a:pt x="496" y="16"/>
                  </a:lnTo>
                  <a:lnTo>
                    <a:pt x="493" y="15"/>
                  </a:lnTo>
                  <a:lnTo>
                    <a:pt x="490" y="15"/>
                  </a:lnTo>
                  <a:lnTo>
                    <a:pt x="487" y="13"/>
                  </a:lnTo>
                  <a:lnTo>
                    <a:pt x="484" y="12"/>
                  </a:lnTo>
                  <a:lnTo>
                    <a:pt x="480" y="12"/>
                  </a:lnTo>
                  <a:lnTo>
                    <a:pt x="477" y="12"/>
                  </a:lnTo>
                  <a:lnTo>
                    <a:pt x="474" y="10"/>
                  </a:lnTo>
                  <a:lnTo>
                    <a:pt x="469" y="10"/>
                  </a:lnTo>
                  <a:lnTo>
                    <a:pt x="466" y="10"/>
                  </a:lnTo>
                  <a:lnTo>
                    <a:pt x="462" y="10"/>
                  </a:lnTo>
                  <a:lnTo>
                    <a:pt x="459" y="9"/>
                  </a:lnTo>
                  <a:lnTo>
                    <a:pt x="456" y="9"/>
                  </a:lnTo>
                  <a:lnTo>
                    <a:pt x="452" y="9"/>
                  </a:lnTo>
                  <a:lnTo>
                    <a:pt x="449" y="9"/>
                  </a:lnTo>
                  <a:lnTo>
                    <a:pt x="445" y="9"/>
                  </a:lnTo>
                  <a:lnTo>
                    <a:pt x="440" y="7"/>
                  </a:lnTo>
                  <a:lnTo>
                    <a:pt x="437" y="7"/>
                  </a:lnTo>
                  <a:lnTo>
                    <a:pt x="434" y="7"/>
                  </a:lnTo>
                  <a:lnTo>
                    <a:pt x="430" y="7"/>
                  </a:lnTo>
                  <a:lnTo>
                    <a:pt x="427" y="7"/>
                  </a:lnTo>
                  <a:lnTo>
                    <a:pt x="423" y="7"/>
                  </a:lnTo>
                  <a:lnTo>
                    <a:pt x="420" y="7"/>
                  </a:lnTo>
                  <a:lnTo>
                    <a:pt x="415" y="7"/>
                  </a:lnTo>
                  <a:lnTo>
                    <a:pt x="413" y="7"/>
                  </a:lnTo>
                  <a:lnTo>
                    <a:pt x="410" y="7"/>
                  </a:lnTo>
                  <a:lnTo>
                    <a:pt x="405" y="6"/>
                  </a:lnTo>
                  <a:lnTo>
                    <a:pt x="402" y="6"/>
                  </a:lnTo>
                  <a:lnTo>
                    <a:pt x="399" y="6"/>
                  </a:lnTo>
                  <a:lnTo>
                    <a:pt x="396" y="6"/>
                  </a:lnTo>
                  <a:lnTo>
                    <a:pt x="392" y="6"/>
                  </a:lnTo>
                  <a:lnTo>
                    <a:pt x="389" y="6"/>
                  </a:lnTo>
                  <a:lnTo>
                    <a:pt x="386" y="6"/>
                  </a:lnTo>
                  <a:lnTo>
                    <a:pt x="383" y="6"/>
                  </a:lnTo>
                  <a:lnTo>
                    <a:pt x="379" y="4"/>
                  </a:lnTo>
                  <a:lnTo>
                    <a:pt x="376" y="4"/>
                  </a:lnTo>
                  <a:lnTo>
                    <a:pt x="373" y="4"/>
                  </a:lnTo>
                  <a:lnTo>
                    <a:pt x="370" y="4"/>
                  </a:lnTo>
                  <a:lnTo>
                    <a:pt x="367" y="4"/>
                  </a:lnTo>
                  <a:lnTo>
                    <a:pt x="364" y="3"/>
                  </a:lnTo>
                  <a:lnTo>
                    <a:pt x="361" y="3"/>
                  </a:lnTo>
                  <a:lnTo>
                    <a:pt x="360" y="3"/>
                  </a:lnTo>
                  <a:lnTo>
                    <a:pt x="354" y="1"/>
                  </a:lnTo>
                  <a:lnTo>
                    <a:pt x="350" y="1"/>
                  </a:lnTo>
                  <a:lnTo>
                    <a:pt x="345" y="0"/>
                  </a:lnTo>
                  <a:lnTo>
                    <a:pt x="341" y="1"/>
                  </a:lnTo>
                  <a:lnTo>
                    <a:pt x="338" y="4"/>
                  </a:lnTo>
                  <a:lnTo>
                    <a:pt x="337" y="7"/>
                  </a:lnTo>
                  <a:lnTo>
                    <a:pt x="335" y="10"/>
                  </a:lnTo>
                  <a:lnTo>
                    <a:pt x="335" y="15"/>
                  </a:lnTo>
                  <a:lnTo>
                    <a:pt x="338" y="17"/>
                  </a:lnTo>
                  <a:lnTo>
                    <a:pt x="341" y="20"/>
                  </a:lnTo>
                  <a:lnTo>
                    <a:pt x="345" y="20"/>
                  </a:lnTo>
                  <a:lnTo>
                    <a:pt x="350" y="22"/>
                  </a:lnTo>
                  <a:lnTo>
                    <a:pt x="353" y="25"/>
                  </a:lnTo>
                  <a:lnTo>
                    <a:pt x="357" y="26"/>
                  </a:lnTo>
                  <a:lnTo>
                    <a:pt x="361" y="26"/>
                  </a:lnTo>
                  <a:lnTo>
                    <a:pt x="366" y="28"/>
                  </a:lnTo>
                  <a:lnTo>
                    <a:pt x="369" y="29"/>
                  </a:lnTo>
                  <a:lnTo>
                    <a:pt x="373" y="31"/>
                  </a:lnTo>
                  <a:lnTo>
                    <a:pt x="378" y="31"/>
                  </a:lnTo>
                  <a:lnTo>
                    <a:pt x="380" y="32"/>
                  </a:lnTo>
                  <a:lnTo>
                    <a:pt x="385" y="32"/>
                  </a:lnTo>
                  <a:lnTo>
                    <a:pt x="389" y="34"/>
                  </a:lnTo>
                  <a:lnTo>
                    <a:pt x="394" y="34"/>
                  </a:lnTo>
                  <a:lnTo>
                    <a:pt x="396" y="34"/>
                  </a:lnTo>
                  <a:lnTo>
                    <a:pt x="402" y="34"/>
                  </a:lnTo>
                  <a:lnTo>
                    <a:pt x="407" y="35"/>
                  </a:lnTo>
                  <a:lnTo>
                    <a:pt x="411" y="35"/>
                  </a:lnTo>
                  <a:lnTo>
                    <a:pt x="417" y="36"/>
                  </a:lnTo>
                  <a:lnTo>
                    <a:pt x="423" y="36"/>
                  </a:lnTo>
                  <a:lnTo>
                    <a:pt x="427" y="36"/>
                  </a:lnTo>
                  <a:lnTo>
                    <a:pt x="433" y="36"/>
                  </a:lnTo>
                  <a:lnTo>
                    <a:pt x="439" y="36"/>
                  </a:lnTo>
                  <a:lnTo>
                    <a:pt x="443" y="38"/>
                  </a:lnTo>
                  <a:lnTo>
                    <a:pt x="449" y="38"/>
                  </a:lnTo>
                  <a:lnTo>
                    <a:pt x="453" y="38"/>
                  </a:lnTo>
                  <a:lnTo>
                    <a:pt x="458" y="39"/>
                  </a:lnTo>
                  <a:lnTo>
                    <a:pt x="462" y="39"/>
                  </a:lnTo>
                  <a:lnTo>
                    <a:pt x="466" y="39"/>
                  </a:lnTo>
                  <a:lnTo>
                    <a:pt x="472" y="39"/>
                  </a:lnTo>
                  <a:lnTo>
                    <a:pt x="477" y="41"/>
                  </a:lnTo>
                  <a:lnTo>
                    <a:pt x="481" y="41"/>
                  </a:lnTo>
                  <a:lnTo>
                    <a:pt x="487" y="41"/>
                  </a:lnTo>
                  <a:lnTo>
                    <a:pt x="488" y="44"/>
                  </a:lnTo>
                  <a:lnTo>
                    <a:pt x="490" y="47"/>
                  </a:lnTo>
                  <a:lnTo>
                    <a:pt x="491" y="50"/>
                  </a:lnTo>
                  <a:lnTo>
                    <a:pt x="493" y="52"/>
                  </a:lnTo>
                  <a:lnTo>
                    <a:pt x="496" y="58"/>
                  </a:lnTo>
                  <a:lnTo>
                    <a:pt x="499" y="64"/>
                  </a:lnTo>
                  <a:lnTo>
                    <a:pt x="500" y="69"/>
                  </a:lnTo>
                  <a:lnTo>
                    <a:pt x="500" y="71"/>
                  </a:lnTo>
                  <a:lnTo>
                    <a:pt x="500" y="76"/>
                  </a:lnTo>
                  <a:lnTo>
                    <a:pt x="501" y="80"/>
                  </a:lnTo>
                  <a:lnTo>
                    <a:pt x="500" y="83"/>
                  </a:lnTo>
                  <a:lnTo>
                    <a:pt x="499" y="86"/>
                  </a:lnTo>
                  <a:lnTo>
                    <a:pt x="496" y="87"/>
                  </a:lnTo>
                  <a:lnTo>
                    <a:pt x="494" y="90"/>
                  </a:lnTo>
                  <a:lnTo>
                    <a:pt x="490" y="92"/>
                  </a:lnTo>
                  <a:lnTo>
                    <a:pt x="487" y="93"/>
                  </a:lnTo>
                  <a:lnTo>
                    <a:pt x="483" y="93"/>
                  </a:lnTo>
                  <a:lnTo>
                    <a:pt x="478" y="95"/>
                  </a:lnTo>
                  <a:lnTo>
                    <a:pt x="474" y="96"/>
                  </a:lnTo>
                  <a:lnTo>
                    <a:pt x="469" y="96"/>
                  </a:lnTo>
                  <a:lnTo>
                    <a:pt x="466" y="96"/>
                  </a:lnTo>
                  <a:lnTo>
                    <a:pt x="462" y="98"/>
                  </a:lnTo>
                  <a:lnTo>
                    <a:pt x="458" y="98"/>
                  </a:lnTo>
                  <a:lnTo>
                    <a:pt x="455" y="99"/>
                  </a:lnTo>
                  <a:lnTo>
                    <a:pt x="450" y="99"/>
                  </a:lnTo>
                  <a:lnTo>
                    <a:pt x="446" y="101"/>
                  </a:lnTo>
                  <a:lnTo>
                    <a:pt x="443" y="101"/>
                  </a:lnTo>
                  <a:lnTo>
                    <a:pt x="439" y="101"/>
                  </a:lnTo>
                  <a:lnTo>
                    <a:pt x="434" y="101"/>
                  </a:lnTo>
                  <a:lnTo>
                    <a:pt x="431" y="102"/>
                  </a:lnTo>
                  <a:lnTo>
                    <a:pt x="427" y="102"/>
                  </a:lnTo>
                  <a:lnTo>
                    <a:pt x="424" y="102"/>
                  </a:lnTo>
                  <a:lnTo>
                    <a:pt x="420" y="102"/>
                  </a:lnTo>
                  <a:lnTo>
                    <a:pt x="417" y="102"/>
                  </a:lnTo>
                  <a:lnTo>
                    <a:pt x="413" y="102"/>
                  </a:lnTo>
                  <a:lnTo>
                    <a:pt x="408" y="102"/>
                  </a:lnTo>
                  <a:lnTo>
                    <a:pt x="404" y="102"/>
                  </a:lnTo>
                  <a:lnTo>
                    <a:pt x="401" y="102"/>
                  </a:lnTo>
                  <a:lnTo>
                    <a:pt x="396" y="102"/>
                  </a:lnTo>
                  <a:lnTo>
                    <a:pt x="394" y="102"/>
                  </a:lnTo>
                  <a:lnTo>
                    <a:pt x="389" y="102"/>
                  </a:lnTo>
                  <a:lnTo>
                    <a:pt x="385" y="102"/>
                  </a:lnTo>
                  <a:lnTo>
                    <a:pt x="380" y="101"/>
                  </a:lnTo>
                  <a:lnTo>
                    <a:pt x="378" y="101"/>
                  </a:lnTo>
                  <a:lnTo>
                    <a:pt x="373" y="99"/>
                  </a:lnTo>
                  <a:lnTo>
                    <a:pt x="370" y="99"/>
                  </a:lnTo>
                  <a:lnTo>
                    <a:pt x="366" y="99"/>
                  </a:lnTo>
                  <a:lnTo>
                    <a:pt x="363" y="99"/>
                  </a:lnTo>
                  <a:lnTo>
                    <a:pt x="359" y="99"/>
                  </a:lnTo>
                  <a:lnTo>
                    <a:pt x="356" y="99"/>
                  </a:lnTo>
                  <a:lnTo>
                    <a:pt x="351" y="98"/>
                  </a:lnTo>
                  <a:lnTo>
                    <a:pt x="347" y="98"/>
                  </a:lnTo>
                  <a:lnTo>
                    <a:pt x="343" y="96"/>
                  </a:lnTo>
                  <a:lnTo>
                    <a:pt x="340" y="96"/>
                  </a:lnTo>
                  <a:lnTo>
                    <a:pt x="335" y="95"/>
                  </a:lnTo>
                  <a:lnTo>
                    <a:pt x="332" y="93"/>
                  </a:lnTo>
                  <a:lnTo>
                    <a:pt x="328" y="93"/>
                  </a:lnTo>
                  <a:lnTo>
                    <a:pt x="324" y="93"/>
                  </a:lnTo>
                  <a:lnTo>
                    <a:pt x="321" y="92"/>
                  </a:lnTo>
                  <a:lnTo>
                    <a:pt x="316" y="92"/>
                  </a:lnTo>
                  <a:lnTo>
                    <a:pt x="312" y="90"/>
                  </a:lnTo>
                  <a:lnTo>
                    <a:pt x="309" y="89"/>
                  </a:lnTo>
                  <a:lnTo>
                    <a:pt x="305" y="89"/>
                  </a:lnTo>
                  <a:lnTo>
                    <a:pt x="302" y="87"/>
                  </a:lnTo>
                  <a:lnTo>
                    <a:pt x="297" y="87"/>
                  </a:lnTo>
                  <a:lnTo>
                    <a:pt x="294" y="86"/>
                  </a:lnTo>
                  <a:lnTo>
                    <a:pt x="290" y="85"/>
                  </a:lnTo>
                  <a:lnTo>
                    <a:pt x="286" y="85"/>
                  </a:lnTo>
                  <a:lnTo>
                    <a:pt x="283" y="83"/>
                  </a:lnTo>
                  <a:lnTo>
                    <a:pt x="278" y="82"/>
                  </a:lnTo>
                  <a:lnTo>
                    <a:pt x="274" y="82"/>
                  </a:lnTo>
                  <a:lnTo>
                    <a:pt x="271" y="80"/>
                  </a:lnTo>
                  <a:lnTo>
                    <a:pt x="267" y="79"/>
                  </a:lnTo>
                  <a:lnTo>
                    <a:pt x="264" y="79"/>
                  </a:lnTo>
                  <a:lnTo>
                    <a:pt x="261" y="77"/>
                  </a:lnTo>
                  <a:lnTo>
                    <a:pt x="256" y="76"/>
                  </a:lnTo>
                  <a:lnTo>
                    <a:pt x="252" y="76"/>
                  </a:lnTo>
                  <a:lnTo>
                    <a:pt x="249" y="74"/>
                  </a:lnTo>
                  <a:lnTo>
                    <a:pt x="246" y="74"/>
                  </a:lnTo>
                  <a:lnTo>
                    <a:pt x="242" y="73"/>
                  </a:lnTo>
                  <a:lnTo>
                    <a:pt x="239" y="71"/>
                  </a:lnTo>
                  <a:lnTo>
                    <a:pt x="236" y="71"/>
                  </a:lnTo>
                  <a:lnTo>
                    <a:pt x="232" y="70"/>
                  </a:lnTo>
                  <a:lnTo>
                    <a:pt x="229" y="69"/>
                  </a:lnTo>
                  <a:lnTo>
                    <a:pt x="224" y="67"/>
                  </a:lnTo>
                  <a:lnTo>
                    <a:pt x="221" y="66"/>
                  </a:lnTo>
                  <a:lnTo>
                    <a:pt x="219" y="64"/>
                  </a:lnTo>
                  <a:lnTo>
                    <a:pt x="214" y="64"/>
                  </a:lnTo>
                  <a:lnTo>
                    <a:pt x="211" y="63"/>
                  </a:lnTo>
                  <a:lnTo>
                    <a:pt x="207" y="61"/>
                  </a:lnTo>
                  <a:lnTo>
                    <a:pt x="202" y="60"/>
                  </a:lnTo>
                  <a:lnTo>
                    <a:pt x="200" y="58"/>
                  </a:lnTo>
                  <a:lnTo>
                    <a:pt x="195" y="57"/>
                  </a:lnTo>
                  <a:lnTo>
                    <a:pt x="191" y="55"/>
                  </a:lnTo>
                  <a:lnTo>
                    <a:pt x="186" y="54"/>
                  </a:lnTo>
                  <a:lnTo>
                    <a:pt x="182" y="52"/>
                  </a:lnTo>
                  <a:lnTo>
                    <a:pt x="178" y="51"/>
                  </a:lnTo>
                  <a:lnTo>
                    <a:pt x="173" y="50"/>
                  </a:lnTo>
                  <a:lnTo>
                    <a:pt x="169" y="48"/>
                  </a:lnTo>
                  <a:lnTo>
                    <a:pt x="165" y="47"/>
                  </a:lnTo>
                  <a:lnTo>
                    <a:pt x="160" y="47"/>
                  </a:lnTo>
                  <a:lnTo>
                    <a:pt x="156" y="45"/>
                  </a:lnTo>
                  <a:lnTo>
                    <a:pt x="151" y="44"/>
                  </a:lnTo>
                  <a:lnTo>
                    <a:pt x="147" y="42"/>
                  </a:lnTo>
                  <a:lnTo>
                    <a:pt x="143" y="41"/>
                  </a:lnTo>
                  <a:lnTo>
                    <a:pt x="138" y="39"/>
                  </a:lnTo>
                  <a:lnTo>
                    <a:pt x="134" y="38"/>
                  </a:lnTo>
                  <a:lnTo>
                    <a:pt x="128" y="38"/>
                  </a:lnTo>
                  <a:lnTo>
                    <a:pt x="124" y="36"/>
                  </a:lnTo>
                  <a:lnTo>
                    <a:pt x="119" y="36"/>
                  </a:lnTo>
                  <a:lnTo>
                    <a:pt x="115" y="35"/>
                  </a:lnTo>
                  <a:lnTo>
                    <a:pt x="111" y="34"/>
                  </a:lnTo>
                  <a:lnTo>
                    <a:pt x="106" y="34"/>
                  </a:lnTo>
                  <a:lnTo>
                    <a:pt x="102" y="34"/>
                  </a:lnTo>
                  <a:lnTo>
                    <a:pt x="97" y="32"/>
                  </a:lnTo>
                  <a:lnTo>
                    <a:pt x="93" y="32"/>
                  </a:lnTo>
                  <a:lnTo>
                    <a:pt x="89" y="32"/>
                  </a:lnTo>
                  <a:lnTo>
                    <a:pt x="84" y="32"/>
                  </a:lnTo>
                  <a:lnTo>
                    <a:pt x="80" y="32"/>
                  </a:lnTo>
                  <a:lnTo>
                    <a:pt x="77" y="32"/>
                  </a:lnTo>
                  <a:lnTo>
                    <a:pt x="73" y="32"/>
                  </a:lnTo>
                  <a:lnTo>
                    <a:pt x="68" y="32"/>
                  </a:lnTo>
                  <a:lnTo>
                    <a:pt x="64" y="32"/>
                  </a:lnTo>
                  <a:lnTo>
                    <a:pt x="60" y="34"/>
                  </a:lnTo>
                  <a:lnTo>
                    <a:pt x="57" y="34"/>
                  </a:lnTo>
                  <a:lnTo>
                    <a:pt x="52" y="35"/>
                  </a:lnTo>
                  <a:lnTo>
                    <a:pt x="49" y="36"/>
                  </a:lnTo>
                  <a:lnTo>
                    <a:pt x="45" y="36"/>
                  </a:lnTo>
                  <a:lnTo>
                    <a:pt x="42" y="38"/>
                  </a:lnTo>
                  <a:lnTo>
                    <a:pt x="39" y="39"/>
                  </a:lnTo>
                  <a:lnTo>
                    <a:pt x="35" y="41"/>
                  </a:lnTo>
                  <a:lnTo>
                    <a:pt x="32" y="42"/>
                  </a:lnTo>
                  <a:lnTo>
                    <a:pt x="29" y="45"/>
                  </a:lnTo>
                  <a:lnTo>
                    <a:pt x="26" y="47"/>
                  </a:lnTo>
                  <a:lnTo>
                    <a:pt x="23" y="50"/>
                  </a:lnTo>
                  <a:lnTo>
                    <a:pt x="20" y="52"/>
                  </a:lnTo>
                  <a:lnTo>
                    <a:pt x="17" y="54"/>
                  </a:lnTo>
                  <a:lnTo>
                    <a:pt x="14" y="58"/>
                  </a:lnTo>
                  <a:lnTo>
                    <a:pt x="13" y="60"/>
                  </a:lnTo>
                  <a:lnTo>
                    <a:pt x="10" y="64"/>
                  </a:lnTo>
                  <a:lnTo>
                    <a:pt x="9" y="67"/>
                  </a:lnTo>
                  <a:lnTo>
                    <a:pt x="7" y="70"/>
                  </a:lnTo>
                  <a:lnTo>
                    <a:pt x="4" y="74"/>
                  </a:lnTo>
                  <a:lnTo>
                    <a:pt x="3" y="79"/>
                  </a:lnTo>
                  <a:lnTo>
                    <a:pt x="1" y="83"/>
                  </a:lnTo>
                  <a:lnTo>
                    <a:pt x="1" y="87"/>
                  </a:lnTo>
                  <a:lnTo>
                    <a:pt x="0" y="93"/>
                  </a:lnTo>
                  <a:lnTo>
                    <a:pt x="1" y="98"/>
                  </a:lnTo>
                  <a:lnTo>
                    <a:pt x="6" y="101"/>
                  </a:lnTo>
                  <a:lnTo>
                    <a:pt x="10" y="102"/>
                  </a:lnTo>
                  <a:lnTo>
                    <a:pt x="14" y="102"/>
                  </a:lnTo>
                  <a:lnTo>
                    <a:pt x="19" y="101"/>
                  </a:lnTo>
                  <a:lnTo>
                    <a:pt x="23" y="98"/>
                  </a:lnTo>
                  <a:lnTo>
                    <a:pt x="25" y="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54" name="Google Shape;3354;p69"/>
            <p:cNvSpPr/>
            <p:nvPr/>
          </p:nvSpPr>
          <p:spPr>
            <a:xfrm>
              <a:off x="4467" y="3459"/>
              <a:ext cx="306" cy="55"/>
            </a:xfrm>
            <a:custGeom>
              <a:avLst/>
              <a:gdLst/>
              <a:ahLst/>
              <a:cxnLst/>
              <a:rect l="l" t="t" r="r" b="b"/>
              <a:pathLst>
                <a:path w="306" h="55" extrusionOk="0">
                  <a:moveTo>
                    <a:pt x="299" y="28"/>
                  </a:moveTo>
                  <a:lnTo>
                    <a:pt x="293" y="25"/>
                  </a:lnTo>
                  <a:lnTo>
                    <a:pt x="287" y="22"/>
                  </a:lnTo>
                  <a:lnTo>
                    <a:pt x="282" y="19"/>
                  </a:lnTo>
                  <a:lnTo>
                    <a:pt x="276" y="16"/>
                  </a:lnTo>
                  <a:lnTo>
                    <a:pt x="273" y="14"/>
                  </a:lnTo>
                  <a:lnTo>
                    <a:pt x="270" y="13"/>
                  </a:lnTo>
                  <a:lnTo>
                    <a:pt x="267" y="11"/>
                  </a:lnTo>
                  <a:lnTo>
                    <a:pt x="264" y="10"/>
                  </a:lnTo>
                  <a:lnTo>
                    <a:pt x="261" y="9"/>
                  </a:lnTo>
                  <a:lnTo>
                    <a:pt x="258" y="9"/>
                  </a:lnTo>
                  <a:lnTo>
                    <a:pt x="255" y="7"/>
                  </a:lnTo>
                  <a:lnTo>
                    <a:pt x="252" y="7"/>
                  </a:lnTo>
                  <a:lnTo>
                    <a:pt x="249" y="4"/>
                  </a:lnTo>
                  <a:lnTo>
                    <a:pt x="245" y="4"/>
                  </a:lnTo>
                  <a:lnTo>
                    <a:pt x="242" y="3"/>
                  </a:lnTo>
                  <a:lnTo>
                    <a:pt x="239" y="3"/>
                  </a:lnTo>
                  <a:lnTo>
                    <a:pt x="236" y="1"/>
                  </a:lnTo>
                  <a:lnTo>
                    <a:pt x="233" y="1"/>
                  </a:lnTo>
                  <a:lnTo>
                    <a:pt x="230" y="1"/>
                  </a:lnTo>
                  <a:lnTo>
                    <a:pt x="228" y="1"/>
                  </a:lnTo>
                  <a:lnTo>
                    <a:pt x="225" y="0"/>
                  </a:lnTo>
                  <a:lnTo>
                    <a:pt x="222" y="0"/>
                  </a:lnTo>
                  <a:lnTo>
                    <a:pt x="217" y="0"/>
                  </a:lnTo>
                  <a:lnTo>
                    <a:pt x="214" y="1"/>
                  </a:lnTo>
                  <a:lnTo>
                    <a:pt x="212" y="1"/>
                  </a:lnTo>
                  <a:lnTo>
                    <a:pt x="209" y="1"/>
                  </a:lnTo>
                  <a:lnTo>
                    <a:pt x="206" y="3"/>
                  </a:lnTo>
                  <a:lnTo>
                    <a:pt x="203" y="3"/>
                  </a:lnTo>
                  <a:lnTo>
                    <a:pt x="200" y="3"/>
                  </a:lnTo>
                  <a:lnTo>
                    <a:pt x="197" y="4"/>
                  </a:lnTo>
                  <a:lnTo>
                    <a:pt x="194" y="4"/>
                  </a:lnTo>
                  <a:lnTo>
                    <a:pt x="190" y="6"/>
                  </a:lnTo>
                  <a:lnTo>
                    <a:pt x="187" y="7"/>
                  </a:lnTo>
                  <a:lnTo>
                    <a:pt x="184" y="7"/>
                  </a:lnTo>
                  <a:lnTo>
                    <a:pt x="181" y="9"/>
                  </a:lnTo>
                  <a:lnTo>
                    <a:pt x="178" y="9"/>
                  </a:lnTo>
                  <a:lnTo>
                    <a:pt x="174" y="9"/>
                  </a:lnTo>
                  <a:lnTo>
                    <a:pt x="171" y="10"/>
                  </a:lnTo>
                  <a:lnTo>
                    <a:pt x="168" y="10"/>
                  </a:lnTo>
                  <a:lnTo>
                    <a:pt x="165" y="11"/>
                  </a:lnTo>
                  <a:lnTo>
                    <a:pt x="162" y="13"/>
                  </a:lnTo>
                  <a:lnTo>
                    <a:pt x="159" y="13"/>
                  </a:lnTo>
                  <a:lnTo>
                    <a:pt x="156" y="14"/>
                  </a:lnTo>
                  <a:lnTo>
                    <a:pt x="153" y="14"/>
                  </a:lnTo>
                  <a:lnTo>
                    <a:pt x="150" y="14"/>
                  </a:lnTo>
                  <a:lnTo>
                    <a:pt x="147" y="16"/>
                  </a:lnTo>
                  <a:lnTo>
                    <a:pt x="144" y="16"/>
                  </a:lnTo>
                  <a:lnTo>
                    <a:pt x="142" y="17"/>
                  </a:lnTo>
                  <a:lnTo>
                    <a:pt x="139" y="17"/>
                  </a:lnTo>
                  <a:lnTo>
                    <a:pt x="136" y="19"/>
                  </a:lnTo>
                  <a:lnTo>
                    <a:pt x="133" y="19"/>
                  </a:lnTo>
                  <a:lnTo>
                    <a:pt x="130" y="20"/>
                  </a:lnTo>
                  <a:lnTo>
                    <a:pt x="124" y="20"/>
                  </a:lnTo>
                  <a:lnTo>
                    <a:pt x="120" y="22"/>
                  </a:lnTo>
                  <a:lnTo>
                    <a:pt x="112" y="22"/>
                  </a:lnTo>
                  <a:lnTo>
                    <a:pt x="108" y="23"/>
                  </a:lnTo>
                  <a:lnTo>
                    <a:pt x="105" y="23"/>
                  </a:lnTo>
                  <a:lnTo>
                    <a:pt x="101" y="23"/>
                  </a:lnTo>
                  <a:lnTo>
                    <a:pt x="99" y="23"/>
                  </a:lnTo>
                  <a:lnTo>
                    <a:pt x="96" y="25"/>
                  </a:lnTo>
                  <a:lnTo>
                    <a:pt x="93" y="25"/>
                  </a:lnTo>
                  <a:lnTo>
                    <a:pt x="89" y="25"/>
                  </a:lnTo>
                  <a:lnTo>
                    <a:pt x="88" y="25"/>
                  </a:lnTo>
                  <a:lnTo>
                    <a:pt x="85" y="25"/>
                  </a:lnTo>
                  <a:lnTo>
                    <a:pt x="82" y="25"/>
                  </a:lnTo>
                  <a:lnTo>
                    <a:pt x="77" y="25"/>
                  </a:lnTo>
                  <a:lnTo>
                    <a:pt x="74" y="23"/>
                  </a:lnTo>
                  <a:lnTo>
                    <a:pt x="73" y="23"/>
                  </a:lnTo>
                  <a:lnTo>
                    <a:pt x="70" y="23"/>
                  </a:lnTo>
                  <a:lnTo>
                    <a:pt x="66" y="23"/>
                  </a:lnTo>
                  <a:lnTo>
                    <a:pt x="63" y="22"/>
                  </a:lnTo>
                  <a:lnTo>
                    <a:pt x="61" y="22"/>
                  </a:lnTo>
                  <a:lnTo>
                    <a:pt x="57" y="22"/>
                  </a:lnTo>
                  <a:lnTo>
                    <a:pt x="54" y="20"/>
                  </a:lnTo>
                  <a:lnTo>
                    <a:pt x="51" y="20"/>
                  </a:lnTo>
                  <a:lnTo>
                    <a:pt x="48" y="20"/>
                  </a:lnTo>
                  <a:lnTo>
                    <a:pt x="45" y="19"/>
                  </a:lnTo>
                  <a:lnTo>
                    <a:pt x="42" y="19"/>
                  </a:lnTo>
                  <a:lnTo>
                    <a:pt x="39" y="17"/>
                  </a:lnTo>
                  <a:lnTo>
                    <a:pt x="37" y="17"/>
                  </a:lnTo>
                  <a:lnTo>
                    <a:pt x="34" y="16"/>
                  </a:lnTo>
                  <a:lnTo>
                    <a:pt x="31" y="14"/>
                  </a:lnTo>
                  <a:lnTo>
                    <a:pt x="28" y="13"/>
                  </a:lnTo>
                  <a:lnTo>
                    <a:pt x="25" y="13"/>
                  </a:lnTo>
                  <a:lnTo>
                    <a:pt x="22" y="10"/>
                  </a:lnTo>
                  <a:lnTo>
                    <a:pt x="18" y="10"/>
                  </a:lnTo>
                  <a:lnTo>
                    <a:pt x="15" y="9"/>
                  </a:lnTo>
                  <a:lnTo>
                    <a:pt x="12" y="7"/>
                  </a:lnTo>
                  <a:lnTo>
                    <a:pt x="7" y="6"/>
                  </a:lnTo>
                  <a:lnTo>
                    <a:pt x="4" y="6"/>
                  </a:lnTo>
                  <a:lnTo>
                    <a:pt x="2" y="7"/>
                  </a:lnTo>
                  <a:lnTo>
                    <a:pt x="0" y="10"/>
                  </a:lnTo>
                  <a:lnTo>
                    <a:pt x="0" y="13"/>
                  </a:lnTo>
                  <a:lnTo>
                    <a:pt x="0" y="16"/>
                  </a:lnTo>
                  <a:lnTo>
                    <a:pt x="0" y="19"/>
                  </a:lnTo>
                  <a:lnTo>
                    <a:pt x="4" y="22"/>
                  </a:lnTo>
                  <a:lnTo>
                    <a:pt x="6" y="23"/>
                  </a:lnTo>
                  <a:lnTo>
                    <a:pt x="9" y="25"/>
                  </a:lnTo>
                  <a:lnTo>
                    <a:pt x="12" y="26"/>
                  </a:lnTo>
                  <a:lnTo>
                    <a:pt x="16" y="29"/>
                  </a:lnTo>
                  <a:lnTo>
                    <a:pt x="19" y="30"/>
                  </a:lnTo>
                  <a:lnTo>
                    <a:pt x="22" y="32"/>
                  </a:lnTo>
                  <a:lnTo>
                    <a:pt x="25" y="33"/>
                  </a:lnTo>
                  <a:lnTo>
                    <a:pt x="28" y="35"/>
                  </a:lnTo>
                  <a:lnTo>
                    <a:pt x="32" y="35"/>
                  </a:lnTo>
                  <a:lnTo>
                    <a:pt x="35" y="36"/>
                  </a:lnTo>
                  <a:lnTo>
                    <a:pt x="38" y="38"/>
                  </a:lnTo>
                  <a:lnTo>
                    <a:pt x="42" y="39"/>
                  </a:lnTo>
                  <a:lnTo>
                    <a:pt x="45" y="39"/>
                  </a:lnTo>
                  <a:lnTo>
                    <a:pt x="48" y="41"/>
                  </a:lnTo>
                  <a:lnTo>
                    <a:pt x="53" y="41"/>
                  </a:lnTo>
                  <a:lnTo>
                    <a:pt x="55" y="42"/>
                  </a:lnTo>
                  <a:lnTo>
                    <a:pt x="60" y="42"/>
                  </a:lnTo>
                  <a:lnTo>
                    <a:pt x="63" y="42"/>
                  </a:lnTo>
                  <a:lnTo>
                    <a:pt x="66" y="42"/>
                  </a:lnTo>
                  <a:lnTo>
                    <a:pt x="70" y="44"/>
                  </a:lnTo>
                  <a:lnTo>
                    <a:pt x="73" y="44"/>
                  </a:lnTo>
                  <a:lnTo>
                    <a:pt x="77" y="44"/>
                  </a:lnTo>
                  <a:lnTo>
                    <a:pt x="80" y="44"/>
                  </a:lnTo>
                  <a:lnTo>
                    <a:pt x="85" y="44"/>
                  </a:lnTo>
                  <a:lnTo>
                    <a:pt x="88" y="44"/>
                  </a:lnTo>
                  <a:lnTo>
                    <a:pt x="90" y="44"/>
                  </a:lnTo>
                  <a:lnTo>
                    <a:pt x="95" y="44"/>
                  </a:lnTo>
                  <a:lnTo>
                    <a:pt x="99" y="44"/>
                  </a:lnTo>
                  <a:lnTo>
                    <a:pt x="102" y="44"/>
                  </a:lnTo>
                  <a:lnTo>
                    <a:pt x="107" y="44"/>
                  </a:lnTo>
                  <a:lnTo>
                    <a:pt x="109" y="44"/>
                  </a:lnTo>
                  <a:lnTo>
                    <a:pt x="114" y="44"/>
                  </a:lnTo>
                  <a:lnTo>
                    <a:pt x="120" y="42"/>
                  </a:lnTo>
                  <a:lnTo>
                    <a:pt x="124" y="42"/>
                  </a:lnTo>
                  <a:lnTo>
                    <a:pt x="130" y="41"/>
                  </a:lnTo>
                  <a:lnTo>
                    <a:pt x="136" y="41"/>
                  </a:lnTo>
                  <a:lnTo>
                    <a:pt x="140" y="39"/>
                  </a:lnTo>
                  <a:lnTo>
                    <a:pt x="146" y="39"/>
                  </a:lnTo>
                  <a:lnTo>
                    <a:pt x="152" y="39"/>
                  </a:lnTo>
                  <a:lnTo>
                    <a:pt x="158" y="39"/>
                  </a:lnTo>
                  <a:lnTo>
                    <a:pt x="162" y="38"/>
                  </a:lnTo>
                  <a:lnTo>
                    <a:pt x="168" y="36"/>
                  </a:lnTo>
                  <a:lnTo>
                    <a:pt x="172" y="36"/>
                  </a:lnTo>
                  <a:lnTo>
                    <a:pt x="178" y="36"/>
                  </a:lnTo>
                  <a:lnTo>
                    <a:pt x="182" y="35"/>
                  </a:lnTo>
                  <a:lnTo>
                    <a:pt x="188" y="35"/>
                  </a:lnTo>
                  <a:lnTo>
                    <a:pt x="194" y="35"/>
                  </a:lnTo>
                  <a:lnTo>
                    <a:pt x="198" y="35"/>
                  </a:lnTo>
                  <a:lnTo>
                    <a:pt x="204" y="35"/>
                  </a:lnTo>
                  <a:lnTo>
                    <a:pt x="209" y="35"/>
                  </a:lnTo>
                  <a:lnTo>
                    <a:pt x="213" y="35"/>
                  </a:lnTo>
                  <a:lnTo>
                    <a:pt x="219" y="35"/>
                  </a:lnTo>
                  <a:lnTo>
                    <a:pt x="223" y="35"/>
                  </a:lnTo>
                  <a:lnTo>
                    <a:pt x="229" y="35"/>
                  </a:lnTo>
                  <a:lnTo>
                    <a:pt x="233" y="36"/>
                  </a:lnTo>
                  <a:lnTo>
                    <a:pt x="239" y="38"/>
                  </a:lnTo>
                  <a:lnTo>
                    <a:pt x="244" y="38"/>
                  </a:lnTo>
                  <a:lnTo>
                    <a:pt x="249" y="39"/>
                  </a:lnTo>
                  <a:lnTo>
                    <a:pt x="255" y="41"/>
                  </a:lnTo>
                  <a:lnTo>
                    <a:pt x="260" y="44"/>
                  </a:lnTo>
                  <a:lnTo>
                    <a:pt x="266" y="45"/>
                  </a:lnTo>
                  <a:lnTo>
                    <a:pt x="271" y="48"/>
                  </a:lnTo>
                  <a:lnTo>
                    <a:pt x="274" y="48"/>
                  </a:lnTo>
                  <a:lnTo>
                    <a:pt x="277" y="49"/>
                  </a:lnTo>
                  <a:lnTo>
                    <a:pt x="280" y="52"/>
                  </a:lnTo>
                  <a:lnTo>
                    <a:pt x="283" y="54"/>
                  </a:lnTo>
                  <a:lnTo>
                    <a:pt x="286" y="54"/>
                  </a:lnTo>
                  <a:lnTo>
                    <a:pt x="289" y="55"/>
                  </a:lnTo>
                  <a:lnTo>
                    <a:pt x="292" y="54"/>
                  </a:lnTo>
                  <a:lnTo>
                    <a:pt x="295" y="54"/>
                  </a:lnTo>
                  <a:lnTo>
                    <a:pt x="299" y="52"/>
                  </a:lnTo>
                  <a:lnTo>
                    <a:pt x="303" y="48"/>
                  </a:lnTo>
                  <a:lnTo>
                    <a:pt x="305" y="42"/>
                  </a:lnTo>
                  <a:lnTo>
                    <a:pt x="306" y="36"/>
                  </a:lnTo>
                  <a:lnTo>
                    <a:pt x="305" y="33"/>
                  </a:lnTo>
                  <a:lnTo>
                    <a:pt x="303" y="32"/>
                  </a:lnTo>
                  <a:lnTo>
                    <a:pt x="301" y="29"/>
                  </a:lnTo>
                  <a:lnTo>
                    <a:pt x="29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55" name="Google Shape;3355;p69"/>
            <p:cNvSpPr/>
            <p:nvPr/>
          </p:nvSpPr>
          <p:spPr>
            <a:xfrm>
              <a:off x="4435" y="3384"/>
              <a:ext cx="525" cy="148"/>
            </a:xfrm>
            <a:custGeom>
              <a:avLst/>
              <a:gdLst/>
              <a:ahLst/>
              <a:cxnLst/>
              <a:rect l="l" t="t" r="r" b="b"/>
              <a:pathLst>
                <a:path w="525" h="148" extrusionOk="0">
                  <a:moveTo>
                    <a:pt x="480" y="145"/>
                  </a:moveTo>
                  <a:lnTo>
                    <a:pt x="484" y="142"/>
                  </a:lnTo>
                  <a:lnTo>
                    <a:pt x="489" y="139"/>
                  </a:lnTo>
                  <a:lnTo>
                    <a:pt x="493" y="135"/>
                  </a:lnTo>
                  <a:lnTo>
                    <a:pt x="497" y="132"/>
                  </a:lnTo>
                  <a:lnTo>
                    <a:pt x="502" y="129"/>
                  </a:lnTo>
                  <a:lnTo>
                    <a:pt x="505" y="124"/>
                  </a:lnTo>
                  <a:lnTo>
                    <a:pt x="509" y="122"/>
                  </a:lnTo>
                  <a:lnTo>
                    <a:pt x="513" y="119"/>
                  </a:lnTo>
                  <a:lnTo>
                    <a:pt x="516" y="114"/>
                  </a:lnTo>
                  <a:lnTo>
                    <a:pt x="519" y="110"/>
                  </a:lnTo>
                  <a:lnTo>
                    <a:pt x="521" y="105"/>
                  </a:lnTo>
                  <a:lnTo>
                    <a:pt x="524" y="101"/>
                  </a:lnTo>
                  <a:lnTo>
                    <a:pt x="525" y="97"/>
                  </a:lnTo>
                  <a:lnTo>
                    <a:pt x="525" y="92"/>
                  </a:lnTo>
                  <a:lnTo>
                    <a:pt x="525" y="86"/>
                  </a:lnTo>
                  <a:lnTo>
                    <a:pt x="524" y="82"/>
                  </a:lnTo>
                  <a:lnTo>
                    <a:pt x="522" y="78"/>
                  </a:lnTo>
                  <a:lnTo>
                    <a:pt x="521" y="75"/>
                  </a:lnTo>
                  <a:lnTo>
                    <a:pt x="519" y="72"/>
                  </a:lnTo>
                  <a:lnTo>
                    <a:pt x="518" y="69"/>
                  </a:lnTo>
                  <a:lnTo>
                    <a:pt x="513" y="65"/>
                  </a:lnTo>
                  <a:lnTo>
                    <a:pt x="509" y="62"/>
                  </a:lnTo>
                  <a:lnTo>
                    <a:pt x="508" y="60"/>
                  </a:lnTo>
                  <a:lnTo>
                    <a:pt x="505" y="57"/>
                  </a:lnTo>
                  <a:lnTo>
                    <a:pt x="502" y="56"/>
                  </a:lnTo>
                  <a:lnTo>
                    <a:pt x="499" y="56"/>
                  </a:lnTo>
                  <a:lnTo>
                    <a:pt x="496" y="54"/>
                  </a:lnTo>
                  <a:lnTo>
                    <a:pt x="491" y="53"/>
                  </a:lnTo>
                  <a:lnTo>
                    <a:pt x="489" y="51"/>
                  </a:lnTo>
                  <a:lnTo>
                    <a:pt x="486" y="51"/>
                  </a:lnTo>
                  <a:lnTo>
                    <a:pt x="481" y="50"/>
                  </a:lnTo>
                  <a:lnTo>
                    <a:pt x="478" y="50"/>
                  </a:lnTo>
                  <a:lnTo>
                    <a:pt x="475" y="49"/>
                  </a:lnTo>
                  <a:lnTo>
                    <a:pt x="471" y="49"/>
                  </a:lnTo>
                  <a:lnTo>
                    <a:pt x="468" y="49"/>
                  </a:lnTo>
                  <a:lnTo>
                    <a:pt x="464" y="47"/>
                  </a:lnTo>
                  <a:lnTo>
                    <a:pt x="461" y="47"/>
                  </a:lnTo>
                  <a:lnTo>
                    <a:pt x="458" y="47"/>
                  </a:lnTo>
                  <a:lnTo>
                    <a:pt x="454" y="47"/>
                  </a:lnTo>
                  <a:lnTo>
                    <a:pt x="451" y="47"/>
                  </a:lnTo>
                  <a:lnTo>
                    <a:pt x="448" y="47"/>
                  </a:lnTo>
                  <a:lnTo>
                    <a:pt x="445" y="47"/>
                  </a:lnTo>
                  <a:lnTo>
                    <a:pt x="442" y="47"/>
                  </a:lnTo>
                  <a:lnTo>
                    <a:pt x="439" y="47"/>
                  </a:lnTo>
                  <a:lnTo>
                    <a:pt x="436" y="47"/>
                  </a:lnTo>
                  <a:lnTo>
                    <a:pt x="435" y="47"/>
                  </a:lnTo>
                  <a:lnTo>
                    <a:pt x="430" y="47"/>
                  </a:lnTo>
                  <a:lnTo>
                    <a:pt x="427" y="46"/>
                  </a:lnTo>
                  <a:lnTo>
                    <a:pt x="423" y="46"/>
                  </a:lnTo>
                  <a:lnTo>
                    <a:pt x="420" y="46"/>
                  </a:lnTo>
                  <a:lnTo>
                    <a:pt x="416" y="46"/>
                  </a:lnTo>
                  <a:lnTo>
                    <a:pt x="413" y="46"/>
                  </a:lnTo>
                  <a:lnTo>
                    <a:pt x="410" y="46"/>
                  </a:lnTo>
                  <a:lnTo>
                    <a:pt x="405" y="46"/>
                  </a:lnTo>
                  <a:lnTo>
                    <a:pt x="403" y="44"/>
                  </a:lnTo>
                  <a:lnTo>
                    <a:pt x="400" y="44"/>
                  </a:lnTo>
                  <a:lnTo>
                    <a:pt x="395" y="44"/>
                  </a:lnTo>
                  <a:lnTo>
                    <a:pt x="392" y="44"/>
                  </a:lnTo>
                  <a:lnTo>
                    <a:pt x="388" y="43"/>
                  </a:lnTo>
                  <a:lnTo>
                    <a:pt x="385" y="43"/>
                  </a:lnTo>
                  <a:lnTo>
                    <a:pt x="382" y="43"/>
                  </a:lnTo>
                  <a:lnTo>
                    <a:pt x="379" y="43"/>
                  </a:lnTo>
                  <a:lnTo>
                    <a:pt x="375" y="41"/>
                  </a:lnTo>
                  <a:lnTo>
                    <a:pt x="372" y="41"/>
                  </a:lnTo>
                  <a:lnTo>
                    <a:pt x="369" y="40"/>
                  </a:lnTo>
                  <a:lnTo>
                    <a:pt x="366" y="40"/>
                  </a:lnTo>
                  <a:lnTo>
                    <a:pt x="363" y="40"/>
                  </a:lnTo>
                  <a:lnTo>
                    <a:pt x="359" y="40"/>
                  </a:lnTo>
                  <a:lnTo>
                    <a:pt x="356" y="38"/>
                  </a:lnTo>
                  <a:lnTo>
                    <a:pt x="353" y="38"/>
                  </a:lnTo>
                  <a:lnTo>
                    <a:pt x="350" y="37"/>
                  </a:lnTo>
                  <a:lnTo>
                    <a:pt x="347" y="37"/>
                  </a:lnTo>
                  <a:lnTo>
                    <a:pt x="343" y="37"/>
                  </a:lnTo>
                  <a:lnTo>
                    <a:pt x="340" y="37"/>
                  </a:lnTo>
                  <a:lnTo>
                    <a:pt x="337" y="35"/>
                  </a:lnTo>
                  <a:lnTo>
                    <a:pt x="334" y="35"/>
                  </a:lnTo>
                  <a:lnTo>
                    <a:pt x="331" y="34"/>
                  </a:lnTo>
                  <a:lnTo>
                    <a:pt x="327" y="34"/>
                  </a:lnTo>
                  <a:lnTo>
                    <a:pt x="324" y="34"/>
                  </a:lnTo>
                  <a:lnTo>
                    <a:pt x="321" y="33"/>
                  </a:lnTo>
                  <a:lnTo>
                    <a:pt x="318" y="31"/>
                  </a:lnTo>
                  <a:lnTo>
                    <a:pt x="314" y="31"/>
                  </a:lnTo>
                  <a:lnTo>
                    <a:pt x="311" y="30"/>
                  </a:lnTo>
                  <a:lnTo>
                    <a:pt x="308" y="30"/>
                  </a:lnTo>
                  <a:lnTo>
                    <a:pt x="305" y="30"/>
                  </a:lnTo>
                  <a:lnTo>
                    <a:pt x="302" y="28"/>
                  </a:lnTo>
                  <a:lnTo>
                    <a:pt x="298" y="28"/>
                  </a:lnTo>
                  <a:lnTo>
                    <a:pt x="295" y="27"/>
                  </a:lnTo>
                  <a:lnTo>
                    <a:pt x="292" y="25"/>
                  </a:lnTo>
                  <a:lnTo>
                    <a:pt x="289" y="25"/>
                  </a:lnTo>
                  <a:lnTo>
                    <a:pt x="286" y="24"/>
                  </a:lnTo>
                  <a:lnTo>
                    <a:pt x="281" y="24"/>
                  </a:lnTo>
                  <a:lnTo>
                    <a:pt x="279" y="24"/>
                  </a:lnTo>
                  <a:lnTo>
                    <a:pt x="276" y="22"/>
                  </a:lnTo>
                  <a:lnTo>
                    <a:pt x="271" y="22"/>
                  </a:lnTo>
                  <a:lnTo>
                    <a:pt x="268" y="21"/>
                  </a:lnTo>
                  <a:lnTo>
                    <a:pt x="265" y="19"/>
                  </a:lnTo>
                  <a:lnTo>
                    <a:pt x="262" y="19"/>
                  </a:lnTo>
                  <a:lnTo>
                    <a:pt x="260" y="18"/>
                  </a:lnTo>
                  <a:lnTo>
                    <a:pt x="255" y="18"/>
                  </a:lnTo>
                  <a:lnTo>
                    <a:pt x="252" y="16"/>
                  </a:lnTo>
                  <a:lnTo>
                    <a:pt x="249" y="16"/>
                  </a:lnTo>
                  <a:lnTo>
                    <a:pt x="246" y="14"/>
                  </a:lnTo>
                  <a:lnTo>
                    <a:pt x="244" y="14"/>
                  </a:lnTo>
                  <a:lnTo>
                    <a:pt x="239" y="12"/>
                  </a:lnTo>
                  <a:lnTo>
                    <a:pt x="236" y="12"/>
                  </a:lnTo>
                  <a:lnTo>
                    <a:pt x="233" y="11"/>
                  </a:lnTo>
                  <a:lnTo>
                    <a:pt x="230" y="9"/>
                  </a:lnTo>
                  <a:lnTo>
                    <a:pt x="227" y="9"/>
                  </a:lnTo>
                  <a:lnTo>
                    <a:pt x="225" y="8"/>
                  </a:lnTo>
                  <a:lnTo>
                    <a:pt x="220" y="6"/>
                  </a:lnTo>
                  <a:lnTo>
                    <a:pt x="217" y="6"/>
                  </a:lnTo>
                  <a:lnTo>
                    <a:pt x="213" y="5"/>
                  </a:lnTo>
                  <a:lnTo>
                    <a:pt x="210" y="3"/>
                  </a:lnTo>
                  <a:lnTo>
                    <a:pt x="206" y="3"/>
                  </a:lnTo>
                  <a:lnTo>
                    <a:pt x="203" y="2"/>
                  </a:lnTo>
                  <a:lnTo>
                    <a:pt x="200" y="2"/>
                  </a:lnTo>
                  <a:lnTo>
                    <a:pt x="197" y="2"/>
                  </a:lnTo>
                  <a:lnTo>
                    <a:pt x="192" y="2"/>
                  </a:lnTo>
                  <a:lnTo>
                    <a:pt x="190" y="0"/>
                  </a:lnTo>
                  <a:lnTo>
                    <a:pt x="187" y="0"/>
                  </a:lnTo>
                  <a:lnTo>
                    <a:pt x="182" y="0"/>
                  </a:lnTo>
                  <a:lnTo>
                    <a:pt x="179" y="0"/>
                  </a:lnTo>
                  <a:lnTo>
                    <a:pt x="176" y="0"/>
                  </a:lnTo>
                  <a:lnTo>
                    <a:pt x="172" y="0"/>
                  </a:lnTo>
                  <a:lnTo>
                    <a:pt x="169" y="0"/>
                  </a:lnTo>
                  <a:lnTo>
                    <a:pt x="166" y="0"/>
                  </a:lnTo>
                  <a:lnTo>
                    <a:pt x="162" y="0"/>
                  </a:lnTo>
                  <a:lnTo>
                    <a:pt x="159" y="0"/>
                  </a:lnTo>
                  <a:lnTo>
                    <a:pt x="156" y="0"/>
                  </a:lnTo>
                  <a:lnTo>
                    <a:pt x="152" y="0"/>
                  </a:lnTo>
                  <a:lnTo>
                    <a:pt x="149" y="0"/>
                  </a:lnTo>
                  <a:lnTo>
                    <a:pt x="144" y="0"/>
                  </a:lnTo>
                  <a:lnTo>
                    <a:pt x="141" y="2"/>
                  </a:lnTo>
                  <a:lnTo>
                    <a:pt x="139" y="2"/>
                  </a:lnTo>
                  <a:lnTo>
                    <a:pt x="134" y="2"/>
                  </a:lnTo>
                  <a:lnTo>
                    <a:pt x="131" y="2"/>
                  </a:lnTo>
                  <a:lnTo>
                    <a:pt x="128" y="3"/>
                  </a:lnTo>
                  <a:lnTo>
                    <a:pt x="124" y="3"/>
                  </a:lnTo>
                  <a:lnTo>
                    <a:pt x="121" y="3"/>
                  </a:lnTo>
                  <a:lnTo>
                    <a:pt x="117" y="5"/>
                  </a:lnTo>
                  <a:lnTo>
                    <a:pt x="114" y="6"/>
                  </a:lnTo>
                  <a:lnTo>
                    <a:pt x="111" y="6"/>
                  </a:lnTo>
                  <a:lnTo>
                    <a:pt x="106" y="6"/>
                  </a:lnTo>
                  <a:lnTo>
                    <a:pt x="104" y="6"/>
                  </a:lnTo>
                  <a:lnTo>
                    <a:pt x="99" y="8"/>
                  </a:lnTo>
                  <a:lnTo>
                    <a:pt x="96" y="8"/>
                  </a:lnTo>
                  <a:lnTo>
                    <a:pt x="92" y="9"/>
                  </a:lnTo>
                  <a:lnTo>
                    <a:pt x="89" y="9"/>
                  </a:lnTo>
                  <a:lnTo>
                    <a:pt x="85" y="11"/>
                  </a:lnTo>
                  <a:lnTo>
                    <a:pt x="82" y="11"/>
                  </a:lnTo>
                  <a:lnTo>
                    <a:pt x="77" y="12"/>
                  </a:lnTo>
                  <a:lnTo>
                    <a:pt x="74" y="12"/>
                  </a:lnTo>
                  <a:lnTo>
                    <a:pt x="71" y="14"/>
                  </a:lnTo>
                  <a:lnTo>
                    <a:pt x="67" y="14"/>
                  </a:lnTo>
                  <a:lnTo>
                    <a:pt x="64" y="15"/>
                  </a:lnTo>
                  <a:lnTo>
                    <a:pt x="61" y="15"/>
                  </a:lnTo>
                  <a:lnTo>
                    <a:pt x="58" y="16"/>
                  </a:lnTo>
                  <a:lnTo>
                    <a:pt x="54" y="16"/>
                  </a:lnTo>
                  <a:lnTo>
                    <a:pt x="51" y="18"/>
                  </a:lnTo>
                  <a:lnTo>
                    <a:pt x="47" y="18"/>
                  </a:lnTo>
                  <a:lnTo>
                    <a:pt x="44" y="18"/>
                  </a:lnTo>
                  <a:lnTo>
                    <a:pt x="39" y="19"/>
                  </a:lnTo>
                  <a:lnTo>
                    <a:pt x="36" y="19"/>
                  </a:lnTo>
                  <a:lnTo>
                    <a:pt x="34" y="19"/>
                  </a:lnTo>
                  <a:lnTo>
                    <a:pt x="31" y="21"/>
                  </a:lnTo>
                  <a:lnTo>
                    <a:pt x="26" y="21"/>
                  </a:lnTo>
                  <a:lnTo>
                    <a:pt x="23" y="22"/>
                  </a:lnTo>
                  <a:lnTo>
                    <a:pt x="20" y="22"/>
                  </a:lnTo>
                  <a:lnTo>
                    <a:pt x="17" y="24"/>
                  </a:lnTo>
                  <a:lnTo>
                    <a:pt x="15" y="24"/>
                  </a:lnTo>
                  <a:lnTo>
                    <a:pt x="10" y="24"/>
                  </a:lnTo>
                  <a:lnTo>
                    <a:pt x="7" y="24"/>
                  </a:lnTo>
                  <a:lnTo>
                    <a:pt x="4" y="25"/>
                  </a:lnTo>
                  <a:lnTo>
                    <a:pt x="1" y="27"/>
                  </a:lnTo>
                  <a:lnTo>
                    <a:pt x="0" y="30"/>
                  </a:lnTo>
                  <a:lnTo>
                    <a:pt x="1" y="33"/>
                  </a:lnTo>
                  <a:lnTo>
                    <a:pt x="4" y="34"/>
                  </a:lnTo>
                  <a:lnTo>
                    <a:pt x="7" y="34"/>
                  </a:lnTo>
                  <a:lnTo>
                    <a:pt x="10" y="34"/>
                  </a:lnTo>
                  <a:lnTo>
                    <a:pt x="13" y="34"/>
                  </a:lnTo>
                  <a:lnTo>
                    <a:pt x="16" y="34"/>
                  </a:lnTo>
                  <a:lnTo>
                    <a:pt x="19" y="34"/>
                  </a:lnTo>
                  <a:lnTo>
                    <a:pt x="22" y="34"/>
                  </a:lnTo>
                  <a:lnTo>
                    <a:pt x="26" y="34"/>
                  </a:lnTo>
                  <a:lnTo>
                    <a:pt x="29" y="34"/>
                  </a:lnTo>
                  <a:lnTo>
                    <a:pt x="32" y="33"/>
                  </a:lnTo>
                  <a:lnTo>
                    <a:pt x="35" y="33"/>
                  </a:lnTo>
                  <a:lnTo>
                    <a:pt x="38" y="33"/>
                  </a:lnTo>
                  <a:lnTo>
                    <a:pt x="41" y="33"/>
                  </a:lnTo>
                  <a:lnTo>
                    <a:pt x="44" y="31"/>
                  </a:lnTo>
                  <a:lnTo>
                    <a:pt x="48" y="31"/>
                  </a:lnTo>
                  <a:lnTo>
                    <a:pt x="51" y="31"/>
                  </a:lnTo>
                  <a:lnTo>
                    <a:pt x="54" y="31"/>
                  </a:lnTo>
                  <a:lnTo>
                    <a:pt x="57" y="31"/>
                  </a:lnTo>
                  <a:lnTo>
                    <a:pt x="60" y="31"/>
                  </a:lnTo>
                  <a:lnTo>
                    <a:pt x="63" y="30"/>
                  </a:lnTo>
                  <a:lnTo>
                    <a:pt x="66" y="30"/>
                  </a:lnTo>
                  <a:lnTo>
                    <a:pt x="69" y="30"/>
                  </a:lnTo>
                  <a:lnTo>
                    <a:pt x="71" y="30"/>
                  </a:lnTo>
                  <a:lnTo>
                    <a:pt x="74" y="28"/>
                  </a:lnTo>
                  <a:lnTo>
                    <a:pt x="77" y="28"/>
                  </a:lnTo>
                  <a:lnTo>
                    <a:pt x="80" y="28"/>
                  </a:lnTo>
                  <a:lnTo>
                    <a:pt x="83" y="28"/>
                  </a:lnTo>
                  <a:lnTo>
                    <a:pt x="87" y="27"/>
                  </a:lnTo>
                  <a:lnTo>
                    <a:pt x="90" y="27"/>
                  </a:lnTo>
                  <a:lnTo>
                    <a:pt x="93" y="27"/>
                  </a:lnTo>
                  <a:lnTo>
                    <a:pt x="96" y="25"/>
                  </a:lnTo>
                  <a:lnTo>
                    <a:pt x="99" y="25"/>
                  </a:lnTo>
                  <a:lnTo>
                    <a:pt x="104" y="25"/>
                  </a:lnTo>
                  <a:lnTo>
                    <a:pt x="105" y="24"/>
                  </a:lnTo>
                  <a:lnTo>
                    <a:pt x="109" y="24"/>
                  </a:lnTo>
                  <a:lnTo>
                    <a:pt x="112" y="24"/>
                  </a:lnTo>
                  <a:lnTo>
                    <a:pt x="115" y="24"/>
                  </a:lnTo>
                  <a:lnTo>
                    <a:pt x="118" y="22"/>
                  </a:lnTo>
                  <a:lnTo>
                    <a:pt x="121" y="22"/>
                  </a:lnTo>
                  <a:lnTo>
                    <a:pt x="125" y="22"/>
                  </a:lnTo>
                  <a:lnTo>
                    <a:pt x="128" y="22"/>
                  </a:lnTo>
                  <a:lnTo>
                    <a:pt x="131" y="21"/>
                  </a:lnTo>
                  <a:lnTo>
                    <a:pt x="134" y="21"/>
                  </a:lnTo>
                  <a:lnTo>
                    <a:pt x="137" y="21"/>
                  </a:lnTo>
                  <a:lnTo>
                    <a:pt x="140" y="21"/>
                  </a:lnTo>
                  <a:lnTo>
                    <a:pt x="143" y="21"/>
                  </a:lnTo>
                  <a:lnTo>
                    <a:pt x="146" y="21"/>
                  </a:lnTo>
                  <a:lnTo>
                    <a:pt x="149" y="21"/>
                  </a:lnTo>
                  <a:lnTo>
                    <a:pt x="152" y="21"/>
                  </a:lnTo>
                  <a:lnTo>
                    <a:pt x="157" y="21"/>
                  </a:lnTo>
                  <a:lnTo>
                    <a:pt x="163" y="21"/>
                  </a:lnTo>
                  <a:lnTo>
                    <a:pt x="166" y="21"/>
                  </a:lnTo>
                  <a:lnTo>
                    <a:pt x="169" y="21"/>
                  </a:lnTo>
                  <a:lnTo>
                    <a:pt x="172" y="22"/>
                  </a:lnTo>
                  <a:lnTo>
                    <a:pt x="175" y="22"/>
                  </a:lnTo>
                  <a:lnTo>
                    <a:pt x="181" y="22"/>
                  </a:lnTo>
                  <a:lnTo>
                    <a:pt x="187" y="24"/>
                  </a:lnTo>
                  <a:lnTo>
                    <a:pt x="188" y="24"/>
                  </a:lnTo>
                  <a:lnTo>
                    <a:pt x="192" y="24"/>
                  </a:lnTo>
                  <a:lnTo>
                    <a:pt x="194" y="24"/>
                  </a:lnTo>
                  <a:lnTo>
                    <a:pt x="198" y="25"/>
                  </a:lnTo>
                  <a:lnTo>
                    <a:pt x="203" y="25"/>
                  </a:lnTo>
                  <a:lnTo>
                    <a:pt x="209" y="27"/>
                  </a:lnTo>
                  <a:lnTo>
                    <a:pt x="214" y="27"/>
                  </a:lnTo>
                  <a:lnTo>
                    <a:pt x="220" y="28"/>
                  </a:lnTo>
                  <a:lnTo>
                    <a:pt x="225" y="30"/>
                  </a:lnTo>
                  <a:lnTo>
                    <a:pt x="230" y="31"/>
                  </a:lnTo>
                  <a:lnTo>
                    <a:pt x="233" y="31"/>
                  </a:lnTo>
                  <a:lnTo>
                    <a:pt x="236" y="33"/>
                  </a:lnTo>
                  <a:lnTo>
                    <a:pt x="239" y="33"/>
                  </a:lnTo>
                  <a:lnTo>
                    <a:pt x="242" y="34"/>
                  </a:lnTo>
                  <a:lnTo>
                    <a:pt x="248" y="35"/>
                  </a:lnTo>
                  <a:lnTo>
                    <a:pt x="254" y="37"/>
                  </a:lnTo>
                  <a:lnTo>
                    <a:pt x="260" y="38"/>
                  </a:lnTo>
                  <a:lnTo>
                    <a:pt x="265" y="40"/>
                  </a:lnTo>
                  <a:lnTo>
                    <a:pt x="268" y="40"/>
                  </a:lnTo>
                  <a:lnTo>
                    <a:pt x="271" y="41"/>
                  </a:lnTo>
                  <a:lnTo>
                    <a:pt x="274" y="41"/>
                  </a:lnTo>
                  <a:lnTo>
                    <a:pt x="277" y="44"/>
                  </a:lnTo>
                  <a:lnTo>
                    <a:pt x="280" y="44"/>
                  </a:lnTo>
                  <a:lnTo>
                    <a:pt x="283" y="46"/>
                  </a:lnTo>
                  <a:lnTo>
                    <a:pt x="286" y="46"/>
                  </a:lnTo>
                  <a:lnTo>
                    <a:pt x="289" y="47"/>
                  </a:lnTo>
                  <a:lnTo>
                    <a:pt x="293" y="47"/>
                  </a:lnTo>
                  <a:lnTo>
                    <a:pt x="296" y="49"/>
                  </a:lnTo>
                  <a:lnTo>
                    <a:pt x="299" y="50"/>
                  </a:lnTo>
                  <a:lnTo>
                    <a:pt x="302" y="51"/>
                  </a:lnTo>
                  <a:lnTo>
                    <a:pt x="305" y="51"/>
                  </a:lnTo>
                  <a:lnTo>
                    <a:pt x="309" y="53"/>
                  </a:lnTo>
                  <a:lnTo>
                    <a:pt x="312" y="53"/>
                  </a:lnTo>
                  <a:lnTo>
                    <a:pt x="315" y="54"/>
                  </a:lnTo>
                  <a:lnTo>
                    <a:pt x="319" y="56"/>
                  </a:lnTo>
                  <a:lnTo>
                    <a:pt x="322" y="56"/>
                  </a:lnTo>
                  <a:lnTo>
                    <a:pt x="325" y="56"/>
                  </a:lnTo>
                  <a:lnTo>
                    <a:pt x="328" y="57"/>
                  </a:lnTo>
                  <a:lnTo>
                    <a:pt x="333" y="57"/>
                  </a:lnTo>
                  <a:lnTo>
                    <a:pt x="335" y="59"/>
                  </a:lnTo>
                  <a:lnTo>
                    <a:pt x="338" y="60"/>
                  </a:lnTo>
                  <a:lnTo>
                    <a:pt x="343" y="60"/>
                  </a:lnTo>
                  <a:lnTo>
                    <a:pt x="346" y="60"/>
                  </a:lnTo>
                  <a:lnTo>
                    <a:pt x="349" y="62"/>
                  </a:lnTo>
                  <a:lnTo>
                    <a:pt x="351" y="62"/>
                  </a:lnTo>
                  <a:lnTo>
                    <a:pt x="356" y="62"/>
                  </a:lnTo>
                  <a:lnTo>
                    <a:pt x="359" y="63"/>
                  </a:lnTo>
                  <a:lnTo>
                    <a:pt x="362" y="63"/>
                  </a:lnTo>
                  <a:lnTo>
                    <a:pt x="365" y="63"/>
                  </a:lnTo>
                  <a:lnTo>
                    <a:pt x="369" y="65"/>
                  </a:lnTo>
                  <a:lnTo>
                    <a:pt x="372" y="65"/>
                  </a:lnTo>
                  <a:lnTo>
                    <a:pt x="375" y="65"/>
                  </a:lnTo>
                  <a:lnTo>
                    <a:pt x="378" y="65"/>
                  </a:lnTo>
                  <a:lnTo>
                    <a:pt x="382" y="65"/>
                  </a:lnTo>
                  <a:lnTo>
                    <a:pt x="385" y="65"/>
                  </a:lnTo>
                  <a:lnTo>
                    <a:pt x="389" y="66"/>
                  </a:lnTo>
                  <a:lnTo>
                    <a:pt x="392" y="66"/>
                  </a:lnTo>
                  <a:lnTo>
                    <a:pt x="397" y="68"/>
                  </a:lnTo>
                  <a:lnTo>
                    <a:pt x="400" y="68"/>
                  </a:lnTo>
                  <a:lnTo>
                    <a:pt x="403" y="68"/>
                  </a:lnTo>
                  <a:lnTo>
                    <a:pt x="407" y="68"/>
                  </a:lnTo>
                  <a:lnTo>
                    <a:pt x="410" y="68"/>
                  </a:lnTo>
                  <a:lnTo>
                    <a:pt x="414" y="68"/>
                  </a:lnTo>
                  <a:lnTo>
                    <a:pt x="417" y="68"/>
                  </a:lnTo>
                  <a:lnTo>
                    <a:pt x="421" y="68"/>
                  </a:lnTo>
                  <a:lnTo>
                    <a:pt x="424" y="68"/>
                  </a:lnTo>
                  <a:lnTo>
                    <a:pt x="427" y="68"/>
                  </a:lnTo>
                  <a:lnTo>
                    <a:pt x="432" y="68"/>
                  </a:lnTo>
                  <a:lnTo>
                    <a:pt x="435" y="68"/>
                  </a:lnTo>
                  <a:lnTo>
                    <a:pt x="439" y="68"/>
                  </a:lnTo>
                  <a:lnTo>
                    <a:pt x="442" y="68"/>
                  </a:lnTo>
                  <a:lnTo>
                    <a:pt x="446" y="68"/>
                  </a:lnTo>
                  <a:lnTo>
                    <a:pt x="449" y="68"/>
                  </a:lnTo>
                  <a:lnTo>
                    <a:pt x="454" y="69"/>
                  </a:lnTo>
                  <a:lnTo>
                    <a:pt x="456" y="69"/>
                  </a:lnTo>
                  <a:lnTo>
                    <a:pt x="461" y="69"/>
                  </a:lnTo>
                  <a:lnTo>
                    <a:pt x="465" y="69"/>
                  </a:lnTo>
                  <a:lnTo>
                    <a:pt x="468" y="69"/>
                  </a:lnTo>
                  <a:lnTo>
                    <a:pt x="471" y="69"/>
                  </a:lnTo>
                  <a:lnTo>
                    <a:pt x="474" y="70"/>
                  </a:lnTo>
                  <a:lnTo>
                    <a:pt x="477" y="70"/>
                  </a:lnTo>
                  <a:lnTo>
                    <a:pt x="480" y="72"/>
                  </a:lnTo>
                  <a:lnTo>
                    <a:pt x="484" y="73"/>
                  </a:lnTo>
                  <a:lnTo>
                    <a:pt x="489" y="75"/>
                  </a:lnTo>
                  <a:lnTo>
                    <a:pt x="491" y="76"/>
                  </a:lnTo>
                  <a:lnTo>
                    <a:pt x="496" y="79"/>
                  </a:lnTo>
                  <a:lnTo>
                    <a:pt x="499" y="82"/>
                  </a:lnTo>
                  <a:lnTo>
                    <a:pt x="499" y="88"/>
                  </a:lnTo>
                  <a:lnTo>
                    <a:pt x="499" y="92"/>
                  </a:lnTo>
                  <a:lnTo>
                    <a:pt x="497" y="98"/>
                  </a:lnTo>
                  <a:lnTo>
                    <a:pt x="493" y="103"/>
                  </a:lnTo>
                  <a:lnTo>
                    <a:pt x="489" y="108"/>
                  </a:lnTo>
                  <a:lnTo>
                    <a:pt x="483" y="113"/>
                  </a:lnTo>
                  <a:lnTo>
                    <a:pt x="478" y="117"/>
                  </a:lnTo>
                  <a:lnTo>
                    <a:pt x="474" y="122"/>
                  </a:lnTo>
                  <a:lnTo>
                    <a:pt x="470" y="124"/>
                  </a:lnTo>
                  <a:lnTo>
                    <a:pt x="465" y="127"/>
                  </a:lnTo>
                  <a:lnTo>
                    <a:pt x="464" y="129"/>
                  </a:lnTo>
                  <a:lnTo>
                    <a:pt x="459" y="133"/>
                  </a:lnTo>
                  <a:lnTo>
                    <a:pt x="459" y="136"/>
                  </a:lnTo>
                  <a:lnTo>
                    <a:pt x="459" y="140"/>
                  </a:lnTo>
                  <a:lnTo>
                    <a:pt x="462" y="143"/>
                  </a:lnTo>
                  <a:lnTo>
                    <a:pt x="465" y="146"/>
                  </a:lnTo>
                  <a:lnTo>
                    <a:pt x="470" y="148"/>
                  </a:lnTo>
                  <a:lnTo>
                    <a:pt x="475" y="148"/>
                  </a:lnTo>
                  <a:lnTo>
                    <a:pt x="480" y="1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56" name="Google Shape;3356;p69"/>
            <p:cNvSpPr/>
            <p:nvPr/>
          </p:nvSpPr>
          <p:spPr>
            <a:xfrm>
              <a:off x="3933" y="3269"/>
              <a:ext cx="814" cy="174"/>
            </a:xfrm>
            <a:custGeom>
              <a:avLst/>
              <a:gdLst/>
              <a:ahLst/>
              <a:cxnLst/>
              <a:rect l="l" t="t" r="r" b="b"/>
              <a:pathLst>
                <a:path w="814" h="174" extrusionOk="0">
                  <a:moveTo>
                    <a:pt x="2" y="146"/>
                  </a:moveTo>
                  <a:lnTo>
                    <a:pt x="6" y="146"/>
                  </a:lnTo>
                  <a:lnTo>
                    <a:pt x="10" y="146"/>
                  </a:lnTo>
                  <a:lnTo>
                    <a:pt x="15" y="145"/>
                  </a:lnTo>
                  <a:lnTo>
                    <a:pt x="19" y="145"/>
                  </a:lnTo>
                  <a:lnTo>
                    <a:pt x="22" y="143"/>
                  </a:lnTo>
                  <a:lnTo>
                    <a:pt x="27" y="142"/>
                  </a:lnTo>
                  <a:lnTo>
                    <a:pt x="31" y="140"/>
                  </a:lnTo>
                  <a:lnTo>
                    <a:pt x="35" y="139"/>
                  </a:lnTo>
                  <a:lnTo>
                    <a:pt x="40" y="137"/>
                  </a:lnTo>
                  <a:lnTo>
                    <a:pt x="44" y="136"/>
                  </a:lnTo>
                  <a:lnTo>
                    <a:pt x="47" y="134"/>
                  </a:lnTo>
                  <a:lnTo>
                    <a:pt x="51" y="134"/>
                  </a:lnTo>
                  <a:lnTo>
                    <a:pt x="56" y="133"/>
                  </a:lnTo>
                  <a:lnTo>
                    <a:pt x="60" y="131"/>
                  </a:lnTo>
                  <a:lnTo>
                    <a:pt x="64" y="131"/>
                  </a:lnTo>
                  <a:lnTo>
                    <a:pt x="69" y="131"/>
                  </a:lnTo>
                  <a:lnTo>
                    <a:pt x="75" y="131"/>
                  </a:lnTo>
                  <a:lnTo>
                    <a:pt x="80" y="131"/>
                  </a:lnTo>
                  <a:lnTo>
                    <a:pt x="85" y="133"/>
                  </a:lnTo>
                  <a:lnTo>
                    <a:pt x="91" y="134"/>
                  </a:lnTo>
                  <a:lnTo>
                    <a:pt x="95" y="136"/>
                  </a:lnTo>
                  <a:lnTo>
                    <a:pt x="99" y="139"/>
                  </a:lnTo>
                  <a:lnTo>
                    <a:pt x="104" y="140"/>
                  </a:lnTo>
                  <a:lnTo>
                    <a:pt x="108" y="143"/>
                  </a:lnTo>
                  <a:lnTo>
                    <a:pt x="113" y="146"/>
                  </a:lnTo>
                  <a:lnTo>
                    <a:pt x="115" y="149"/>
                  </a:lnTo>
                  <a:lnTo>
                    <a:pt x="120" y="152"/>
                  </a:lnTo>
                  <a:lnTo>
                    <a:pt x="124" y="155"/>
                  </a:lnTo>
                  <a:lnTo>
                    <a:pt x="127" y="158"/>
                  </a:lnTo>
                  <a:lnTo>
                    <a:pt x="132" y="161"/>
                  </a:lnTo>
                  <a:lnTo>
                    <a:pt x="136" y="165"/>
                  </a:lnTo>
                  <a:lnTo>
                    <a:pt x="140" y="168"/>
                  </a:lnTo>
                  <a:lnTo>
                    <a:pt x="146" y="169"/>
                  </a:lnTo>
                  <a:lnTo>
                    <a:pt x="150" y="171"/>
                  </a:lnTo>
                  <a:lnTo>
                    <a:pt x="156" y="172"/>
                  </a:lnTo>
                  <a:lnTo>
                    <a:pt x="162" y="174"/>
                  </a:lnTo>
                  <a:lnTo>
                    <a:pt x="164" y="172"/>
                  </a:lnTo>
                  <a:lnTo>
                    <a:pt x="168" y="172"/>
                  </a:lnTo>
                  <a:lnTo>
                    <a:pt x="169" y="172"/>
                  </a:lnTo>
                  <a:lnTo>
                    <a:pt x="174" y="172"/>
                  </a:lnTo>
                  <a:lnTo>
                    <a:pt x="175" y="171"/>
                  </a:lnTo>
                  <a:lnTo>
                    <a:pt x="180" y="171"/>
                  </a:lnTo>
                  <a:lnTo>
                    <a:pt x="183" y="171"/>
                  </a:lnTo>
                  <a:lnTo>
                    <a:pt x="185" y="169"/>
                  </a:lnTo>
                  <a:lnTo>
                    <a:pt x="188" y="169"/>
                  </a:lnTo>
                  <a:lnTo>
                    <a:pt x="191" y="168"/>
                  </a:lnTo>
                  <a:lnTo>
                    <a:pt x="194" y="166"/>
                  </a:lnTo>
                  <a:lnTo>
                    <a:pt x="197" y="165"/>
                  </a:lnTo>
                  <a:lnTo>
                    <a:pt x="200" y="165"/>
                  </a:lnTo>
                  <a:lnTo>
                    <a:pt x="203" y="164"/>
                  </a:lnTo>
                  <a:lnTo>
                    <a:pt x="206" y="162"/>
                  </a:lnTo>
                  <a:lnTo>
                    <a:pt x="209" y="161"/>
                  </a:lnTo>
                  <a:lnTo>
                    <a:pt x="215" y="159"/>
                  </a:lnTo>
                  <a:lnTo>
                    <a:pt x="220" y="156"/>
                  </a:lnTo>
                  <a:lnTo>
                    <a:pt x="225" y="155"/>
                  </a:lnTo>
                  <a:lnTo>
                    <a:pt x="231" y="153"/>
                  </a:lnTo>
                  <a:lnTo>
                    <a:pt x="235" y="150"/>
                  </a:lnTo>
                  <a:lnTo>
                    <a:pt x="241" y="149"/>
                  </a:lnTo>
                  <a:lnTo>
                    <a:pt x="247" y="146"/>
                  </a:lnTo>
                  <a:lnTo>
                    <a:pt x="253" y="145"/>
                  </a:lnTo>
                  <a:lnTo>
                    <a:pt x="257" y="143"/>
                  </a:lnTo>
                  <a:lnTo>
                    <a:pt x="263" y="143"/>
                  </a:lnTo>
                  <a:lnTo>
                    <a:pt x="269" y="142"/>
                  </a:lnTo>
                  <a:lnTo>
                    <a:pt x="274" y="140"/>
                  </a:lnTo>
                  <a:lnTo>
                    <a:pt x="279" y="140"/>
                  </a:lnTo>
                  <a:lnTo>
                    <a:pt x="285" y="139"/>
                  </a:lnTo>
                  <a:lnTo>
                    <a:pt x="289" y="139"/>
                  </a:lnTo>
                  <a:lnTo>
                    <a:pt x="295" y="139"/>
                  </a:lnTo>
                  <a:lnTo>
                    <a:pt x="301" y="139"/>
                  </a:lnTo>
                  <a:lnTo>
                    <a:pt x="307" y="139"/>
                  </a:lnTo>
                  <a:lnTo>
                    <a:pt x="311" y="139"/>
                  </a:lnTo>
                  <a:lnTo>
                    <a:pt x="317" y="139"/>
                  </a:lnTo>
                  <a:lnTo>
                    <a:pt x="323" y="139"/>
                  </a:lnTo>
                  <a:lnTo>
                    <a:pt x="328" y="139"/>
                  </a:lnTo>
                  <a:lnTo>
                    <a:pt x="333" y="139"/>
                  </a:lnTo>
                  <a:lnTo>
                    <a:pt x="339" y="139"/>
                  </a:lnTo>
                  <a:lnTo>
                    <a:pt x="343" y="139"/>
                  </a:lnTo>
                  <a:lnTo>
                    <a:pt x="349" y="139"/>
                  </a:lnTo>
                  <a:lnTo>
                    <a:pt x="355" y="140"/>
                  </a:lnTo>
                  <a:lnTo>
                    <a:pt x="361" y="140"/>
                  </a:lnTo>
                  <a:lnTo>
                    <a:pt x="365" y="140"/>
                  </a:lnTo>
                  <a:lnTo>
                    <a:pt x="371" y="140"/>
                  </a:lnTo>
                  <a:lnTo>
                    <a:pt x="377" y="140"/>
                  </a:lnTo>
                  <a:lnTo>
                    <a:pt x="382" y="140"/>
                  </a:lnTo>
                  <a:lnTo>
                    <a:pt x="388" y="140"/>
                  </a:lnTo>
                  <a:lnTo>
                    <a:pt x="393" y="140"/>
                  </a:lnTo>
                  <a:lnTo>
                    <a:pt x="396" y="140"/>
                  </a:lnTo>
                  <a:lnTo>
                    <a:pt x="398" y="140"/>
                  </a:lnTo>
                  <a:lnTo>
                    <a:pt x="401" y="140"/>
                  </a:lnTo>
                  <a:lnTo>
                    <a:pt x="406" y="140"/>
                  </a:lnTo>
                  <a:lnTo>
                    <a:pt x="409" y="139"/>
                  </a:lnTo>
                  <a:lnTo>
                    <a:pt x="413" y="139"/>
                  </a:lnTo>
                  <a:lnTo>
                    <a:pt x="417" y="139"/>
                  </a:lnTo>
                  <a:lnTo>
                    <a:pt x="422" y="139"/>
                  </a:lnTo>
                  <a:lnTo>
                    <a:pt x="426" y="137"/>
                  </a:lnTo>
                  <a:lnTo>
                    <a:pt x="431" y="137"/>
                  </a:lnTo>
                  <a:lnTo>
                    <a:pt x="435" y="136"/>
                  </a:lnTo>
                  <a:lnTo>
                    <a:pt x="439" y="134"/>
                  </a:lnTo>
                  <a:lnTo>
                    <a:pt x="444" y="134"/>
                  </a:lnTo>
                  <a:lnTo>
                    <a:pt x="448" y="133"/>
                  </a:lnTo>
                  <a:lnTo>
                    <a:pt x="452" y="131"/>
                  </a:lnTo>
                  <a:lnTo>
                    <a:pt x="457" y="131"/>
                  </a:lnTo>
                  <a:lnTo>
                    <a:pt x="460" y="129"/>
                  </a:lnTo>
                  <a:lnTo>
                    <a:pt x="464" y="129"/>
                  </a:lnTo>
                  <a:lnTo>
                    <a:pt x="468" y="127"/>
                  </a:lnTo>
                  <a:lnTo>
                    <a:pt x="473" y="126"/>
                  </a:lnTo>
                  <a:lnTo>
                    <a:pt x="477" y="124"/>
                  </a:lnTo>
                  <a:lnTo>
                    <a:pt x="480" y="123"/>
                  </a:lnTo>
                  <a:lnTo>
                    <a:pt x="484" y="121"/>
                  </a:lnTo>
                  <a:lnTo>
                    <a:pt x="489" y="118"/>
                  </a:lnTo>
                  <a:lnTo>
                    <a:pt x="492" y="117"/>
                  </a:lnTo>
                  <a:lnTo>
                    <a:pt x="496" y="115"/>
                  </a:lnTo>
                  <a:lnTo>
                    <a:pt x="501" y="114"/>
                  </a:lnTo>
                  <a:lnTo>
                    <a:pt x="505" y="113"/>
                  </a:lnTo>
                  <a:lnTo>
                    <a:pt x="508" y="111"/>
                  </a:lnTo>
                  <a:lnTo>
                    <a:pt x="512" y="110"/>
                  </a:lnTo>
                  <a:lnTo>
                    <a:pt x="515" y="107"/>
                  </a:lnTo>
                  <a:lnTo>
                    <a:pt x="519" y="105"/>
                  </a:lnTo>
                  <a:lnTo>
                    <a:pt x="524" y="102"/>
                  </a:lnTo>
                  <a:lnTo>
                    <a:pt x="527" y="101"/>
                  </a:lnTo>
                  <a:lnTo>
                    <a:pt x="531" y="99"/>
                  </a:lnTo>
                  <a:lnTo>
                    <a:pt x="536" y="98"/>
                  </a:lnTo>
                  <a:lnTo>
                    <a:pt x="538" y="95"/>
                  </a:lnTo>
                  <a:lnTo>
                    <a:pt x="541" y="94"/>
                  </a:lnTo>
                  <a:lnTo>
                    <a:pt x="546" y="92"/>
                  </a:lnTo>
                  <a:lnTo>
                    <a:pt x="550" y="91"/>
                  </a:lnTo>
                  <a:lnTo>
                    <a:pt x="553" y="89"/>
                  </a:lnTo>
                  <a:lnTo>
                    <a:pt x="556" y="88"/>
                  </a:lnTo>
                  <a:lnTo>
                    <a:pt x="560" y="88"/>
                  </a:lnTo>
                  <a:lnTo>
                    <a:pt x="565" y="86"/>
                  </a:lnTo>
                  <a:lnTo>
                    <a:pt x="568" y="85"/>
                  </a:lnTo>
                  <a:lnTo>
                    <a:pt x="572" y="85"/>
                  </a:lnTo>
                  <a:lnTo>
                    <a:pt x="575" y="83"/>
                  </a:lnTo>
                  <a:lnTo>
                    <a:pt x="579" y="83"/>
                  </a:lnTo>
                  <a:lnTo>
                    <a:pt x="584" y="83"/>
                  </a:lnTo>
                  <a:lnTo>
                    <a:pt x="587" y="82"/>
                  </a:lnTo>
                  <a:lnTo>
                    <a:pt x="591" y="82"/>
                  </a:lnTo>
                  <a:lnTo>
                    <a:pt x="595" y="82"/>
                  </a:lnTo>
                  <a:lnTo>
                    <a:pt x="598" y="82"/>
                  </a:lnTo>
                  <a:lnTo>
                    <a:pt x="603" y="80"/>
                  </a:lnTo>
                  <a:lnTo>
                    <a:pt x="606" y="80"/>
                  </a:lnTo>
                  <a:lnTo>
                    <a:pt x="610" y="79"/>
                  </a:lnTo>
                  <a:lnTo>
                    <a:pt x="613" y="79"/>
                  </a:lnTo>
                  <a:lnTo>
                    <a:pt x="617" y="79"/>
                  </a:lnTo>
                  <a:lnTo>
                    <a:pt x="622" y="77"/>
                  </a:lnTo>
                  <a:lnTo>
                    <a:pt x="624" y="77"/>
                  </a:lnTo>
                  <a:lnTo>
                    <a:pt x="629" y="77"/>
                  </a:lnTo>
                  <a:lnTo>
                    <a:pt x="632" y="76"/>
                  </a:lnTo>
                  <a:lnTo>
                    <a:pt x="636" y="75"/>
                  </a:lnTo>
                  <a:lnTo>
                    <a:pt x="639" y="75"/>
                  </a:lnTo>
                  <a:lnTo>
                    <a:pt x="643" y="73"/>
                  </a:lnTo>
                  <a:lnTo>
                    <a:pt x="646" y="72"/>
                  </a:lnTo>
                  <a:lnTo>
                    <a:pt x="651" y="70"/>
                  </a:lnTo>
                  <a:lnTo>
                    <a:pt x="655" y="69"/>
                  </a:lnTo>
                  <a:lnTo>
                    <a:pt x="658" y="67"/>
                  </a:lnTo>
                  <a:lnTo>
                    <a:pt x="661" y="66"/>
                  </a:lnTo>
                  <a:lnTo>
                    <a:pt x="665" y="64"/>
                  </a:lnTo>
                  <a:lnTo>
                    <a:pt x="668" y="63"/>
                  </a:lnTo>
                  <a:lnTo>
                    <a:pt x="673" y="60"/>
                  </a:lnTo>
                  <a:lnTo>
                    <a:pt x="677" y="59"/>
                  </a:lnTo>
                  <a:lnTo>
                    <a:pt x="680" y="57"/>
                  </a:lnTo>
                  <a:lnTo>
                    <a:pt x="684" y="56"/>
                  </a:lnTo>
                  <a:lnTo>
                    <a:pt x="687" y="53"/>
                  </a:lnTo>
                  <a:lnTo>
                    <a:pt x="692" y="51"/>
                  </a:lnTo>
                  <a:lnTo>
                    <a:pt x="694" y="50"/>
                  </a:lnTo>
                  <a:lnTo>
                    <a:pt x="699" y="48"/>
                  </a:lnTo>
                  <a:lnTo>
                    <a:pt x="703" y="45"/>
                  </a:lnTo>
                  <a:lnTo>
                    <a:pt x="706" y="44"/>
                  </a:lnTo>
                  <a:lnTo>
                    <a:pt x="711" y="42"/>
                  </a:lnTo>
                  <a:lnTo>
                    <a:pt x="713" y="41"/>
                  </a:lnTo>
                  <a:lnTo>
                    <a:pt x="718" y="40"/>
                  </a:lnTo>
                  <a:lnTo>
                    <a:pt x="721" y="37"/>
                  </a:lnTo>
                  <a:lnTo>
                    <a:pt x="724" y="37"/>
                  </a:lnTo>
                  <a:lnTo>
                    <a:pt x="727" y="35"/>
                  </a:lnTo>
                  <a:lnTo>
                    <a:pt x="729" y="34"/>
                  </a:lnTo>
                  <a:lnTo>
                    <a:pt x="734" y="32"/>
                  </a:lnTo>
                  <a:lnTo>
                    <a:pt x="737" y="31"/>
                  </a:lnTo>
                  <a:lnTo>
                    <a:pt x="741" y="29"/>
                  </a:lnTo>
                  <a:lnTo>
                    <a:pt x="744" y="28"/>
                  </a:lnTo>
                  <a:lnTo>
                    <a:pt x="747" y="28"/>
                  </a:lnTo>
                  <a:lnTo>
                    <a:pt x="751" y="26"/>
                  </a:lnTo>
                  <a:lnTo>
                    <a:pt x="754" y="25"/>
                  </a:lnTo>
                  <a:lnTo>
                    <a:pt x="757" y="24"/>
                  </a:lnTo>
                  <a:lnTo>
                    <a:pt x="762" y="22"/>
                  </a:lnTo>
                  <a:lnTo>
                    <a:pt x="766" y="22"/>
                  </a:lnTo>
                  <a:lnTo>
                    <a:pt x="770" y="21"/>
                  </a:lnTo>
                  <a:lnTo>
                    <a:pt x="773" y="19"/>
                  </a:lnTo>
                  <a:lnTo>
                    <a:pt x="776" y="18"/>
                  </a:lnTo>
                  <a:lnTo>
                    <a:pt x="779" y="16"/>
                  </a:lnTo>
                  <a:lnTo>
                    <a:pt x="782" y="16"/>
                  </a:lnTo>
                  <a:lnTo>
                    <a:pt x="786" y="16"/>
                  </a:lnTo>
                  <a:lnTo>
                    <a:pt x="789" y="19"/>
                  </a:lnTo>
                  <a:lnTo>
                    <a:pt x="789" y="21"/>
                  </a:lnTo>
                  <a:lnTo>
                    <a:pt x="789" y="22"/>
                  </a:lnTo>
                  <a:lnTo>
                    <a:pt x="789" y="25"/>
                  </a:lnTo>
                  <a:lnTo>
                    <a:pt x="789" y="29"/>
                  </a:lnTo>
                  <a:lnTo>
                    <a:pt x="788" y="32"/>
                  </a:lnTo>
                  <a:lnTo>
                    <a:pt x="786" y="37"/>
                  </a:lnTo>
                  <a:lnTo>
                    <a:pt x="785" y="40"/>
                  </a:lnTo>
                  <a:lnTo>
                    <a:pt x="785" y="41"/>
                  </a:lnTo>
                  <a:lnTo>
                    <a:pt x="783" y="45"/>
                  </a:lnTo>
                  <a:lnTo>
                    <a:pt x="783" y="48"/>
                  </a:lnTo>
                  <a:lnTo>
                    <a:pt x="778" y="50"/>
                  </a:lnTo>
                  <a:lnTo>
                    <a:pt x="772" y="53"/>
                  </a:lnTo>
                  <a:lnTo>
                    <a:pt x="766" y="56"/>
                  </a:lnTo>
                  <a:lnTo>
                    <a:pt x="762" y="59"/>
                  </a:lnTo>
                  <a:lnTo>
                    <a:pt x="756" y="61"/>
                  </a:lnTo>
                  <a:lnTo>
                    <a:pt x="751" y="64"/>
                  </a:lnTo>
                  <a:lnTo>
                    <a:pt x="746" y="66"/>
                  </a:lnTo>
                  <a:lnTo>
                    <a:pt x="740" y="67"/>
                  </a:lnTo>
                  <a:lnTo>
                    <a:pt x="735" y="69"/>
                  </a:lnTo>
                  <a:lnTo>
                    <a:pt x="732" y="69"/>
                  </a:lnTo>
                  <a:lnTo>
                    <a:pt x="728" y="70"/>
                  </a:lnTo>
                  <a:lnTo>
                    <a:pt x="725" y="72"/>
                  </a:lnTo>
                  <a:lnTo>
                    <a:pt x="722" y="72"/>
                  </a:lnTo>
                  <a:lnTo>
                    <a:pt x="719" y="73"/>
                  </a:lnTo>
                  <a:lnTo>
                    <a:pt x="716" y="73"/>
                  </a:lnTo>
                  <a:lnTo>
                    <a:pt x="713" y="75"/>
                  </a:lnTo>
                  <a:lnTo>
                    <a:pt x="708" y="76"/>
                  </a:lnTo>
                  <a:lnTo>
                    <a:pt x="702" y="79"/>
                  </a:lnTo>
                  <a:lnTo>
                    <a:pt x="697" y="80"/>
                  </a:lnTo>
                  <a:lnTo>
                    <a:pt x="693" y="83"/>
                  </a:lnTo>
                  <a:lnTo>
                    <a:pt x="687" y="85"/>
                  </a:lnTo>
                  <a:lnTo>
                    <a:pt x="683" y="89"/>
                  </a:lnTo>
                  <a:lnTo>
                    <a:pt x="677" y="92"/>
                  </a:lnTo>
                  <a:lnTo>
                    <a:pt x="673" y="95"/>
                  </a:lnTo>
                  <a:lnTo>
                    <a:pt x="667" y="99"/>
                  </a:lnTo>
                  <a:lnTo>
                    <a:pt x="662" y="104"/>
                  </a:lnTo>
                  <a:lnTo>
                    <a:pt x="658" y="108"/>
                  </a:lnTo>
                  <a:lnTo>
                    <a:pt x="654" y="114"/>
                  </a:lnTo>
                  <a:lnTo>
                    <a:pt x="651" y="118"/>
                  </a:lnTo>
                  <a:lnTo>
                    <a:pt x="652" y="123"/>
                  </a:lnTo>
                  <a:lnTo>
                    <a:pt x="654" y="124"/>
                  </a:lnTo>
                  <a:lnTo>
                    <a:pt x="657" y="126"/>
                  </a:lnTo>
                  <a:lnTo>
                    <a:pt x="659" y="126"/>
                  </a:lnTo>
                  <a:lnTo>
                    <a:pt x="662" y="124"/>
                  </a:lnTo>
                  <a:lnTo>
                    <a:pt x="667" y="123"/>
                  </a:lnTo>
                  <a:lnTo>
                    <a:pt x="671" y="120"/>
                  </a:lnTo>
                  <a:lnTo>
                    <a:pt x="674" y="118"/>
                  </a:lnTo>
                  <a:lnTo>
                    <a:pt x="678" y="115"/>
                  </a:lnTo>
                  <a:lnTo>
                    <a:pt x="681" y="114"/>
                  </a:lnTo>
                  <a:lnTo>
                    <a:pt x="686" y="111"/>
                  </a:lnTo>
                  <a:lnTo>
                    <a:pt x="690" y="110"/>
                  </a:lnTo>
                  <a:lnTo>
                    <a:pt x="694" y="108"/>
                  </a:lnTo>
                  <a:lnTo>
                    <a:pt x="697" y="105"/>
                  </a:lnTo>
                  <a:lnTo>
                    <a:pt x="702" y="104"/>
                  </a:lnTo>
                  <a:lnTo>
                    <a:pt x="706" y="101"/>
                  </a:lnTo>
                  <a:lnTo>
                    <a:pt x="711" y="99"/>
                  </a:lnTo>
                  <a:lnTo>
                    <a:pt x="713" y="98"/>
                  </a:lnTo>
                  <a:lnTo>
                    <a:pt x="718" y="95"/>
                  </a:lnTo>
                  <a:lnTo>
                    <a:pt x="722" y="94"/>
                  </a:lnTo>
                  <a:lnTo>
                    <a:pt x="727" y="92"/>
                  </a:lnTo>
                  <a:lnTo>
                    <a:pt x="729" y="89"/>
                  </a:lnTo>
                  <a:lnTo>
                    <a:pt x="734" y="88"/>
                  </a:lnTo>
                  <a:lnTo>
                    <a:pt x="738" y="85"/>
                  </a:lnTo>
                  <a:lnTo>
                    <a:pt x="741" y="83"/>
                  </a:lnTo>
                  <a:lnTo>
                    <a:pt x="746" y="82"/>
                  </a:lnTo>
                  <a:lnTo>
                    <a:pt x="750" y="80"/>
                  </a:lnTo>
                  <a:lnTo>
                    <a:pt x="754" y="77"/>
                  </a:lnTo>
                  <a:lnTo>
                    <a:pt x="757" y="76"/>
                  </a:lnTo>
                  <a:lnTo>
                    <a:pt x="762" y="75"/>
                  </a:lnTo>
                  <a:lnTo>
                    <a:pt x="766" y="72"/>
                  </a:lnTo>
                  <a:lnTo>
                    <a:pt x="770" y="70"/>
                  </a:lnTo>
                  <a:lnTo>
                    <a:pt x="773" y="69"/>
                  </a:lnTo>
                  <a:lnTo>
                    <a:pt x="778" y="66"/>
                  </a:lnTo>
                  <a:lnTo>
                    <a:pt x="782" y="64"/>
                  </a:lnTo>
                  <a:lnTo>
                    <a:pt x="785" y="63"/>
                  </a:lnTo>
                  <a:lnTo>
                    <a:pt x="789" y="61"/>
                  </a:lnTo>
                  <a:lnTo>
                    <a:pt x="792" y="59"/>
                  </a:lnTo>
                  <a:lnTo>
                    <a:pt x="795" y="56"/>
                  </a:lnTo>
                  <a:lnTo>
                    <a:pt x="798" y="53"/>
                  </a:lnTo>
                  <a:lnTo>
                    <a:pt x="801" y="51"/>
                  </a:lnTo>
                  <a:lnTo>
                    <a:pt x="804" y="48"/>
                  </a:lnTo>
                  <a:lnTo>
                    <a:pt x="807" y="45"/>
                  </a:lnTo>
                  <a:lnTo>
                    <a:pt x="808" y="42"/>
                  </a:lnTo>
                  <a:lnTo>
                    <a:pt x="811" y="40"/>
                  </a:lnTo>
                  <a:lnTo>
                    <a:pt x="811" y="37"/>
                  </a:lnTo>
                  <a:lnTo>
                    <a:pt x="813" y="34"/>
                  </a:lnTo>
                  <a:lnTo>
                    <a:pt x="813" y="31"/>
                  </a:lnTo>
                  <a:lnTo>
                    <a:pt x="814" y="28"/>
                  </a:lnTo>
                  <a:lnTo>
                    <a:pt x="814" y="24"/>
                  </a:lnTo>
                  <a:lnTo>
                    <a:pt x="814" y="21"/>
                  </a:lnTo>
                  <a:lnTo>
                    <a:pt x="813" y="18"/>
                  </a:lnTo>
                  <a:lnTo>
                    <a:pt x="813" y="13"/>
                  </a:lnTo>
                  <a:lnTo>
                    <a:pt x="811" y="10"/>
                  </a:lnTo>
                  <a:lnTo>
                    <a:pt x="808" y="7"/>
                  </a:lnTo>
                  <a:lnTo>
                    <a:pt x="805" y="5"/>
                  </a:lnTo>
                  <a:lnTo>
                    <a:pt x="802" y="3"/>
                  </a:lnTo>
                  <a:lnTo>
                    <a:pt x="798" y="2"/>
                  </a:lnTo>
                  <a:lnTo>
                    <a:pt x="795" y="0"/>
                  </a:lnTo>
                  <a:lnTo>
                    <a:pt x="791" y="0"/>
                  </a:lnTo>
                  <a:lnTo>
                    <a:pt x="786" y="0"/>
                  </a:lnTo>
                  <a:lnTo>
                    <a:pt x="782" y="0"/>
                  </a:lnTo>
                  <a:lnTo>
                    <a:pt x="776" y="0"/>
                  </a:lnTo>
                  <a:lnTo>
                    <a:pt x="772" y="0"/>
                  </a:lnTo>
                  <a:lnTo>
                    <a:pt x="766" y="2"/>
                  </a:lnTo>
                  <a:lnTo>
                    <a:pt x="760" y="3"/>
                  </a:lnTo>
                  <a:lnTo>
                    <a:pt x="754" y="5"/>
                  </a:lnTo>
                  <a:lnTo>
                    <a:pt x="750" y="6"/>
                  </a:lnTo>
                  <a:lnTo>
                    <a:pt x="744" y="7"/>
                  </a:lnTo>
                  <a:lnTo>
                    <a:pt x="741" y="9"/>
                  </a:lnTo>
                  <a:lnTo>
                    <a:pt x="738" y="9"/>
                  </a:lnTo>
                  <a:lnTo>
                    <a:pt x="735" y="10"/>
                  </a:lnTo>
                  <a:lnTo>
                    <a:pt x="732" y="12"/>
                  </a:lnTo>
                  <a:lnTo>
                    <a:pt x="727" y="13"/>
                  </a:lnTo>
                  <a:lnTo>
                    <a:pt x="721" y="16"/>
                  </a:lnTo>
                  <a:lnTo>
                    <a:pt x="715" y="18"/>
                  </a:lnTo>
                  <a:lnTo>
                    <a:pt x="711" y="21"/>
                  </a:lnTo>
                  <a:lnTo>
                    <a:pt x="705" y="22"/>
                  </a:lnTo>
                  <a:lnTo>
                    <a:pt x="700" y="25"/>
                  </a:lnTo>
                  <a:lnTo>
                    <a:pt x="694" y="28"/>
                  </a:lnTo>
                  <a:lnTo>
                    <a:pt x="690" y="29"/>
                  </a:lnTo>
                  <a:lnTo>
                    <a:pt x="686" y="31"/>
                  </a:lnTo>
                  <a:lnTo>
                    <a:pt x="683" y="34"/>
                  </a:lnTo>
                  <a:lnTo>
                    <a:pt x="678" y="35"/>
                  </a:lnTo>
                  <a:lnTo>
                    <a:pt x="677" y="37"/>
                  </a:lnTo>
                  <a:lnTo>
                    <a:pt x="673" y="38"/>
                  </a:lnTo>
                  <a:lnTo>
                    <a:pt x="671" y="40"/>
                  </a:lnTo>
                  <a:lnTo>
                    <a:pt x="668" y="40"/>
                  </a:lnTo>
                  <a:lnTo>
                    <a:pt x="665" y="41"/>
                  </a:lnTo>
                  <a:lnTo>
                    <a:pt x="662" y="42"/>
                  </a:lnTo>
                  <a:lnTo>
                    <a:pt x="659" y="44"/>
                  </a:lnTo>
                  <a:lnTo>
                    <a:pt x="654" y="45"/>
                  </a:lnTo>
                  <a:lnTo>
                    <a:pt x="648" y="47"/>
                  </a:lnTo>
                  <a:lnTo>
                    <a:pt x="645" y="48"/>
                  </a:lnTo>
                  <a:lnTo>
                    <a:pt x="642" y="48"/>
                  </a:lnTo>
                  <a:lnTo>
                    <a:pt x="639" y="50"/>
                  </a:lnTo>
                  <a:lnTo>
                    <a:pt x="636" y="50"/>
                  </a:lnTo>
                  <a:lnTo>
                    <a:pt x="630" y="51"/>
                  </a:lnTo>
                  <a:lnTo>
                    <a:pt x="624" y="53"/>
                  </a:lnTo>
                  <a:lnTo>
                    <a:pt x="622" y="53"/>
                  </a:lnTo>
                  <a:lnTo>
                    <a:pt x="619" y="53"/>
                  </a:lnTo>
                  <a:lnTo>
                    <a:pt x="616" y="54"/>
                  </a:lnTo>
                  <a:lnTo>
                    <a:pt x="613" y="54"/>
                  </a:lnTo>
                  <a:lnTo>
                    <a:pt x="607" y="56"/>
                  </a:lnTo>
                  <a:lnTo>
                    <a:pt x="603" y="57"/>
                  </a:lnTo>
                  <a:lnTo>
                    <a:pt x="600" y="57"/>
                  </a:lnTo>
                  <a:lnTo>
                    <a:pt x="595" y="57"/>
                  </a:lnTo>
                  <a:lnTo>
                    <a:pt x="592" y="57"/>
                  </a:lnTo>
                  <a:lnTo>
                    <a:pt x="589" y="59"/>
                  </a:lnTo>
                  <a:lnTo>
                    <a:pt x="587" y="59"/>
                  </a:lnTo>
                  <a:lnTo>
                    <a:pt x="584" y="59"/>
                  </a:lnTo>
                  <a:lnTo>
                    <a:pt x="581" y="60"/>
                  </a:lnTo>
                  <a:lnTo>
                    <a:pt x="578" y="61"/>
                  </a:lnTo>
                  <a:lnTo>
                    <a:pt x="573" y="61"/>
                  </a:lnTo>
                  <a:lnTo>
                    <a:pt x="568" y="63"/>
                  </a:lnTo>
                  <a:lnTo>
                    <a:pt x="563" y="63"/>
                  </a:lnTo>
                  <a:lnTo>
                    <a:pt x="559" y="64"/>
                  </a:lnTo>
                  <a:lnTo>
                    <a:pt x="554" y="67"/>
                  </a:lnTo>
                  <a:lnTo>
                    <a:pt x="549" y="69"/>
                  </a:lnTo>
                  <a:lnTo>
                    <a:pt x="544" y="70"/>
                  </a:lnTo>
                  <a:lnTo>
                    <a:pt x="540" y="73"/>
                  </a:lnTo>
                  <a:lnTo>
                    <a:pt x="536" y="75"/>
                  </a:lnTo>
                  <a:lnTo>
                    <a:pt x="531" y="77"/>
                  </a:lnTo>
                  <a:lnTo>
                    <a:pt x="527" y="79"/>
                  </a:lnTo>
                  <a:lnTo>
                    <a:pt x="522" y="82"/>
                  </a:lnTo>
                  <a:lnTo>
                    <a:pt x="518" y="83"/>
                  </a:lnTo>
                  <a:lnTo>
                    <a:pt x="514" y="86"/>
                  </a:lnTo>
                  <a:lnTo>
                    <a:pt x="511" y="88"/>
                  </a:lnTo>
                  <a:lnTo>
                    <a:pt x="506" y="91"/>
                  </a:lnTo>
                  <a:lnTo>
                    <a:pt x="502" y="92"/>
                  </a:lnTo>
                  <a:lnTo>
                    <a:pt x="498" y="95"/>
                  </a:lnTo>
                  <a:lnTo>
                    <a:pt x="493" y="96"/>
                  </a:lnTo>
                  <a:lnTo>
                    <a:pt x="489" y="99"/>
                  </a:lnTo>
                  <a:lnTo>
                    <a:pt x="484" y="101"/>
                  </a:lnTo>
                  <a:lnTo>
                    <a:pt x="480" y="102"/>
                  </a:lnTo>
                  <a:lnTo>
                    <a:pt x="477" y="104"/>
                  </a:lnTo>
                  <a:lnTo>
                    <a:pt x="473" y="105"/>
                  </a:lnTo>
                  <a:lnTo>
                    <a:pt x="467" y="107"/>
                  </a:lnTo>
                  <a:lnTo>
                    <a:pt x="463" y="108"/>
                  </a:lnTo>
                  <a:lnTo>
                    <a:pt x="458" y="110"/>
                  </a:lnTo>
                  <a:lnTo>
                    <a:pt x="454" y="111"/>
                  </a:lnTo>
                  <a:lnTo>
                    <a:pt x="449" y="111"/>
                  </a:lnTo>
                  <a:lnTo>
                    <a:pt x="445" y="113"/>
                  </a:lnTo>
                  <a:lnTo>
                    <a:pt x="441" y="114"/>
                  </a:lnTo>
                  <a:lnTo>
                    <a:pt x="436" y="115"/>
                  </a:lnTo>
                  <a:lnTo>
                    <a:pt x="432" y="115"/>
                  </a:lnTo>
                  <a:lnTo>
                    <a:pt x="428" y="117"/>
                  </a:lnTo>
                  <a:lnTo>
                    <a:pt x="422" y="117"/>
                  </a:lnTo>
                  <a:lnTo>
                    <a:pt x="417" y="118"/>
                  </a:lnTo>
                  <a:lnTo>
                    <a:pt x="413" y="118"/>
                  </a:lnTo>
                  <a:lnTo>
                    <a:pt x="409" y="118"/>
                  </a:lnTo>
                  <a:lnTo>
                    <a:pt x="403" y="118"/>
                  </a:lnTo>
                  <a:lnTo>
                    <a:pt x="400" y="120"/>
                  </a:lnTo>
                  <a:lnTo>
                    <a:pt x="394" y="120"/>
                  </a:lnTo>
                  <a:lnTo>
                    <a:pt x="390" y="121"/>
                  </a:lnTo>
                  <a:lnTo>
                    <a:pt x="385" y="121"/>
                  </a:lnTo>
                  <a:lnTo>
                    <a:pt x="379" y="121"/>
                  </a:lnTo>
                  <a:lnTo>
                    <a:pt x="375" y="121"/>
                  </a:lnTo>
                  <a:lnTo>
                    <a:pt x="371" y="121"/>
                  </a:lnTo>
                  <a:lnTo>
                    <a:pt x="366" y="121"/>
                  </a:lnTo>
                  <a:lnTo>
                    <a:pt x="362" y="123"/>
                  </a:lnTo>
                  <a:lnTo>
                    <a:pt x="358" y="121"/>
                  </a:lnTo>
                  <a:lnTo>
                    <a:pt x="352" y="121"/>
                  </a:lnTo>
                  <a:lnTo>
                    <a:pt x="347" y="120"/>
                  </a:lnTo>
                  <a:lnTo>
                    <a:pt x="342" y="120"/>
                  </a:lnTo>
                  <a:lnTo>
                    <a:pt x="337" y="118"/>
                  </a:lnTo>
                  <a:lnTo>
                    <a:pt x="331" y="118"/>
                  </a:lnTo>
                  <a:lnTo>
                    <a:pt x="327" y="117"/>
                  </a:lnTo>
                  <a:lnTo>
                    <a:pt x="323" y="117"/>
                  </a:lnTo>
                  <a:lnTo>
                    <a:pt x="317" y="115"/>
                  </a:lnTo>
                  <a:lnTo>
                    <a:pt x="311" y="115"/>
                  </a:lnTo>
                  <a:lnTo>
                    <a:pt x="307" y="115"/>
                  </a:lnTo>
                  <a:lnTo>
                    <a:pt x="301" y="115"/>
                  </a:lnTo>
                  <a:lnTo>
                    <a:pt x="295" y="115"/>
                  </a:lnTo>
                  <a:lnTo>
                    <a:pt x="291" y="115"/>
                  </a:lnTo>
                  <a:lnTo>
                    <a:pt x="285" y="115"/>
                  </a:lnTo>
                  <a:lnTo>
                    <a:pt x="280" y="117"/>
                  </a:lnTo>
                  <a:lnTo>
                    <a:pt x="276" y="117"/>
                  </a:lnTo>
                  <a:lnTo>
                    <a:pt x="272" y="117"/>
                  </a:lnTo>
                  <a:lnTo>
                    <a:pt x="267" y="118"/>
                  </a:lnTo>
                  <a:lnTo>
                    <a:pt x="263" y="120"/>
                  </a:lnTo>
                  <a:lnTo>
                    <a:pt x="257" y="121"/>
                  </a:lnTo>
                  <a:lnTo>
                    <a:pt x="253" y="123"/>
                  </a:lnTo>
                  <a:lnTo>
                    <a:pt x="248" y="124"/>
                  </a:lnTo>
                  <a:lnTo>
                    <a:pt x="244" y="126"/>
                  </a:lnTo>
                  <a:lnTo>
                    <a:pt x="238" y="127"/>
                  </a:lnTo>
                  <a:lnTo>
                    <a:pt x="234" y="129"/>
                  </a:lnTo>
                  <a:lnTo>
                    <a:pt x="228" y="131"/>
                  </a:lnTo>
                  <a:lnTo>
                    <a:pt x="223" y="133"/>
                  </a:lnTo>
                  <a:lnTo>
                    <a:pt x="218" y="134"/>
                  </a:lnTo>
                  <a:lnTo>
                    <a:pt x="212" y="136"/>
                  </a:lnTo>
                  <a:lnTo>
                    <a:pt x="207" y="137"/>
                  </a:lnTo>
                  <a:lnTo>
                    <a:pt x="202" y="139"/>
                  </a:lnTo>
                  <a:lnTo>
                    <a:pt x="197" y="140"/>
                  </a:lnTo>
                  <a:lnTo>
                    <a:pt x="191" y="140"/>
                  </a:lnTo>
                  <a:lnTo>
                    <a:pt x="185" y="142"/>
                  </a:lnTo>
                  <a:lnTo>
                    <a:pt x="181" y="143"/>
                  </a:lnTo>
                  <a:lnTo>
                    <a:pt x="175" y="143"/>
                  </a:lnTo>
                  <a:lnTo>
                    <a:pt x="171" y="143"/>
                  </a:lnTo>
                  <a:lnTo>
                    <a:pt x="167" y="143"/>
                  </a:lnTo>
                  <a:lnTo>
                    <a:pt x="162" y="145"/>
                  </a:lnTo>
                  <a:lnTo>
                    <a:pt x="156" y="143"/>
                  </a:lnTo>
                  <a:lnTo>
                    <a:pt x="152" y="143"/>
                  </a:lnTo>
                  <a:lnTo>
                    <a:pt x="148" y="142"/>
                  </a:lnTo>
                  <a:lnTo>
                    <a:pt x="143" y="140"/>
                  </a:lnTo>
                  <a:lnTo>
                    <a:pt x="139" y="139"/>
                  </a:lnTo>
                  <a:lnTo>
                    <a:pt x="136" y="137"/>
                  </a:lnTo>
                  <a:lnTo>
                    <a:pt x="132" y="134"/>
                  </a:lnTo>
                  <a:lnTo>
                    <a:pt x="129" y="131"/>
                  </a:lnTo>
                  <a:lnTo>
                    <a:pt x="124" y="129"/>
                  </a:lnTo>
                  <a:lnTo>
                    <a:pt x="121" y="126"/>
                  </a:lnTo>
                  <a:lnTo>
                    <a:pt x="117" y="123"/>
                  </a:lnTo>
                  <a:lnTo>
                    <a:pt x="114" y="121"/>
                  </a:lnTo>
                  <a:lnTo>
                    <a:pt x="110" y="118"/>
                  </a:lnTo>
                  <a:lnTo>
                    <a:pt x="107" y="117"/>
                  </a:lnTo>
                  <a:lnTo>
                    <a:pt x="102" y="115"/>
                  </a:lnTo>
                  <a:lnTo>
                    <a:pt x="98" y="115"/>
                  </a:lnTo>
                  <a:lnTo>
                    <a:pt x="95" y="114"/>
                  </a:lnTo>
                  <a:lnTo>
                    <a:pt x="91" y="113"/>
                  </a:lnTo>
                  <a:lnTo>
                    <a:pt x="86" y="113"/>
                  </a:lnTo>
                  <a:lnTo>
                    <a:pt x="82" y="113"/>
                  </a:lnTo>
                  <a:lnTo>
                    <a:pt x="79" y="113"/>
                  </a:lnTo>
                  <a:lnTo>
                    <a:pt x="75" y="113"/>
                  </a:lnTo>
                  <a:lnTo>
                    <a:pt x="70" y="113"/>
                  </a:lnTo>
                  <a:lnTo>
                    <a:pt x="67" y="113"/>
                  </a:lnTo>
                  <a:lnTo>
                    <a:pt x="62" y="113"/>
                  </a:lnTo>
                  <a:lnTo>
                    <a:pt x="59" y="114"/>
                  </a:lnTo>
                  <a:lnTo>
                    <a:pt x="53" y="114"/>
                  </a:lnTo>
                  <a:lnTo>
                    <a:pt x="50" y="115"/>
                  </a:lnTo>
                  <a:lnTo>
                    <a:pt x="45" y="115"/>
                  </a:lnTo>
                  <a:lnTo>
                    <a:pt x="41" y="117"/>
                  </a:lnTo>
                  <a:lnTo>
                    <a:pt x="37" y="118"/>
                  </a:lnTo>
                  <a:lnTo>
                    <a:pt x="34" y="120"/>
                  </a:lnTo>
                  <a:lnTo>
                    <a:pt x="29" y="121"/>
                  </a:lnTo>
                  <a:lnTo>
                    <a:pt x="25" y="121"/>
                  </a:lnTo>
                  <a:lnTo>
                    <a:pt x="21" y="123"/>
                  </a:lnTo>
                  <a:lnTo>
                    <a:pt x="18" y="124"/>
                  </a:lnTo>
                  <a:lnTo>
                    <a:pt x="13" y="126"/>
                  </a:lnTo>
                  <a:lnTo>
                    <a:pt x="9" y="127"/>
                  </a:lnTo>
                  <a:lnTo>
                    <a:pt x="5" y="127"/>
                  </a:lnTo>
                  <a:lnTo>
                    <a:pt x="2" y="129"/>
                  </a:lnTo>
                  <a:lnTo>
                    <a:pt x="0" y="130"/>
                  </a:lnTo>
                  <a:lnTo>
                    <a:pt x="2" y="131"/>
                  </a:lnTo>
                  <a:lnTo>
                    <a:pt x="2" y="1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57" name="Google Shape;3357;p69"/>
            <p:cNvSpPr/>
            <p:nvPr/>
          </p:nvSpPr>
          <p:spPr>
            <a:xfrm>
              <a:off x="3821" y="3713"/>
              <a:ext cx="273" cy="236"/>
            </a:xfrm>
            <a:custGeom>
              <a:avLst/>
              <a:gdLst/>
              <a:ahLst/>
              <a:cxnLst/>
              <a:rect l="l" t="t" r="r" b="b"/>
              <a:pathLst>
                <a:path w="273" h="236" extrusionOk="0">
                  <a:moveTo>
                    <a:pt x="70" y="0"/>
                  </a:moveTo>
                  <a:lnTo>
                    <a:pt x="67" y="3"/>
                  </a:lnTo>
                  <a:lnTo>
                    <a:pt x="66" y="8"/>
                  </a:lnTo>
                  <a:lnTo>
                    <a:pt x="64" y="13"/>
                  </a:lnTo>
                  <a:lnTo>
                    <a:pt x="61" y="17"/>
                  </a:lnTo>
                  <a:lnTo>
                    <a:pt x="60" y="22"/>
                  </a:lnTo>
                  <a:lnTo>
                    <a:pt x="58" y="26"/>
                  </a:lnTo>
                  <a:lnTo>
                    <a:pt x="55" y="30"/>
                  </a:lnTo>
                  <a:lnTo>
                    <a:pt x="54" y="36"/>
                  </a:lnTo>
                  <a:lnTo>
                    <a:pt x="52" y="41"/>
                  </a:lnTo>
                  <a:lnTo>
                    <a:pt x="51" y="45"/>
                  </a:lnTo>
                  <a:lnTo>
                    <a:pt x="50" y="49"/>
                  </a:lnTo>
                  <a:lnTo>
                    <a:pt x="48" y="54"/>
                  </a:lnTo>
                  <a:lnTo>
                    <a:pt x="47" y="58"/>
                  </a:lnTo>
                  <a:lnTo>
                    <a:pt x="45" y="62"/>
                  </a:lnTo>
                  <a:lnTo>
                    <a:pt x="44" y="68"/>
                  </a:lnTo>
                  <a:lnTo>
                    <a:pt x="42" y="73"/>
                  </a:lnTo>
                  <a:lnTo>
                    <a:pt x="39" y="77"/>
                  </a:lnTo>
                  <a:lnTo>
                    <a:pt x="38" y="81"/>
                  </a:lnTo>
                  <a:lnTo>
                    <a:pt x="36" y="87"/>
                  </a:lnTo>
                  <a:lnTo>
                    <a:pt x="35" y="92"/>
                  </a:lnTo>
                  <a:lnTo>
                    <a:pt x="34" y="96"/>
                  </a:lnTo>
                  <a:lnTo>
                    <a:pt x="32" y="100"/>
                  </a:lnTo>
                  <a:lnTo>
                    <a:pt x="31" y="105"/>
                  </a:lnTo>
                  <a:lnTo>
                    <a:pt x="29" y="111"/>
                  </a:lnTo>
                  <a:lnTo>
                    <a:pt x="26" y="115"/>
                  </a:lnTo>
                  <a:lnTo>
                    <a:pt x="25" y="119"/>
                  </a:lnTo>
                  <a:lnTo>
                    <a:pt x="23" y="125"/>
                  </a:lnTo>
                  <a:lnTo>
                    <a:pt x="22" y="129"/>
                  </a:lnTo>
                  <a:lnTo>
                    <a:pt x="19" y="134"/>
                  </a:lnTo>
                  <a:lnTo>
                    <a:pt x="17" y="138"/>
                  </a:lnTo>
                  <a:lnTo>
                    <a:pt x="16" y="144"/>
                  </a:lnTo>
                  <a:lnTo>
                    <a:pt x="15" y="148"/>
                  </a:lnTo>
                  <a:lnTo>
                    <a:pt x="12" y="153"/>
                  </a:lnTo>
                  <a:lnTo>
                    <a:pt x="10" y="156"/>
                  </a:lnTo>
                  <a:lnTo>
                    <a:pt x="7" y="162"/>
                  </a:lnTo>
                  <a:lnTo>
                    <a:pt x="6" y="166"/>
                  </a:lnTo>
                  <a:lnTo>
                    <a:pt x="4" y="170"/>
                  </a:lnTo>
                  <a:lnTo>
                    <a:pt x="3" y="176"/>
                  </a:lnTo>
                  <a:lnTo>
                    <a:pt x="1" y="181"/>
                  </a:lnTo>
                  <a:lnTo>
                    <a:pt x="1" y="185"/>
                  </a:lnTo>
                  <a:lnTo>
                    <a:pt x="0" y="191"/>
                  </a:lnTo>
                  <a:lnTo>
                    <a:pt x="0" y="195"/>
                  </a:lnTo>
                  <a:lnTo>
                    <a:pt x="0" y="200"/>
                  </a:lnTo>
                  <a:lnTo>
                    <a:pt x="0" y="204"/>
                  </a:lnTo>
                  <a:lnTo>
                    <a:pt x="1" y="208"/>
                  </a:lnTo>
                  <a:lnTo>
                    <a:pt x="3" y="214"/>
                  </a:lnTo>
                  <a:lnTo>
                    <a:pt x="4" y="218"/>
                  </a:lnTo>
                  <a:lnTo>
                    <a:pt x="7" y="223"/>
                  </a:lnTo>
                  <a:lnTo>
                    <a:pt x="10" y="226"/>
                  </a:lnTo>
                  <a:lnTo>
                    <a:pt x="13" y="229"/>
                  </a:lnTo>
                  <a:lnTo>
                    <a:pt x="17" y="232"/>
                  </a:lnTo>
                  <a:lnTo>
                    <a:pt x="22" y="233"/>
                  </a:lnTo>
                  <a:lnTo>
                    <a:pt x="26" y="235"/>
                  </a:lnTo>
                  <a:lnTo>
                    <a:pt x="32" y="236"/>
                  </a:lnTo>
                  <a:lnTo>
                    <a:pt x="36" y="236"/>
                  </a:lnTo>
                  <a:lnTo>
                    <a:pt x="42" y="236"/>
                  </a:lnTo>
                  <a:lnTo>
                    <a:pt x="48" y="236"/>
                  </a:lnTo>
                  <a:lnTo>
                    <a:pt x="52" y="236"/>
                  </a:lnTo>
                  <a:lnTo>
                    <a:pt x="58" y="235"/>
                  </a:lnTo>
                  <a:lnTo>
                    <a:pt x="64" y="233"/>
                  </a:lnTo>
                  <a:lnTo>
                    <a:pt x="69" y="232"/>
                  </a:lnTo>
                  <a:lnTo>
                    <a:pt x="73" y="232"/>
                  </a:lnTo>
                  <a:lnTo>
                    <a:pt x="77" y="230"/>
                  </a:lnTo>
                  <a:lnTo>
                    <a:pt x="82" y="229"/>
                  </a:lnTo>
                  <a:lnTo>
                    <a:pt x="85" y="226"/>
                  </a:lnTo>
                  <a:lnTo>
                    <a:pt x="87" y="224"/>
                  </a:lnTo>
                  <a:lnTo>
                    <a:pt x="92" y="223"/>
                  </a:lnTo>
                  <a:lnTo>
                    <a:pt x="95" y="221"/>
                  </a:lnTo>
                  <a:lnTo>
                    <a:pt x="98" y="220"/>
                  </a:lnTo>
                  <a:lnTo>
                    <a:pt x="102" y="218"/>
                  </a:lnTo>
                  <a:lnTo>
                    <a:pt x="105" y="217"/>
                  </a:lnTo>
                  <a:lnTo>
                    <a:pt x="108" y="216"/>
                  </a:lnTo>
                  <a:lnTo>
                    <a:pt x="111" y="214"/>
                  </a:lnTo>
                  <a:lnTo>
                    <a:pt x="114" y="213"/>
                  </a:lnTo>
                  <a:lnTo>
                    <a:pt x="117" y="210"/>
                  </a:lnTo>
                  <a:lnTo>
                    <a:pt x="121" y="208"/>
                  </a:lnTo>
                  <a:lnTo>
                    <a:pt x="124" y="207"/>
                  </a:lnTo>
                  <a:lnTo>
                    <a:pt x="127" y="205"/>
                  </a:lnTo>
                  <a:lnTo>
                    <a:pt x="130" y="204"/>
                  </a:lnTo>
                  <a:lnTo>
                    <a:pt x="133" y="202"/>
                  </a:lnTo>
                  <a:lnTo>
                    <a:pt x="137" y="201"/>
                  </a:lnTo>
                  <a:lnTo>
                    <a:pt x="140" y="200"/>
                  </a:lnTo>
                  <a:lnTo>
                    <a:pt x="143" y="198"/>
                  </a:lnTo>
                  <a:lnTo>
                    <a:pt x="146" y="198"/>
                  </a:lnTo>
                  <a:lnTo>
                    <a:pt x="149" y="197"/>
                  </a:lnTo>
                  <a:lnTo>
                    <a:pt x="153" y="195"/>
                  </a:lnTo>
                  <a:lnTo>
                    <a:pt x="156" y="194"/>
                  </a:lnTo>
                  <a:lnTo>
                    <a:pt x="160" y="194"/>
                  </a:lnTo>
                  <a:lnTo>
                    <a:pt x="163" y="192"/>
                  </a:lnTo>
                  <a:lnTo>
                    <a:pt x="166" y="191"/>
                  </a:lnTo>
                  <a:lnTo>
                    <a:pt x="171" y="191"/>
                  </a:lnTo>
                  <a:lnTo>
                    <a:pt x="175" y="191"/>
                  </a:lnTo>
                  <a:lnTo>
                    <a:pt x="178" y="189"/>
                  </a:lnTo>
                  <a:lnTo>
                    <a:pt x="182" y="188"/>
                  </a:lnTo>
                  <a:lnTo>
                    <a:pt x="187" y="188"/>
                  </a:lnTo>
                  <a:lnTo>
                    <a:pt x="191" y="188"/>
                  </a:lnTo>
                  <a:lnTo>
                    <a:pt x="197" y="188"/>
                  </a:lnTo>
                  <a:lnTo>
                    <a:pt x="201" y="188"/>
                  </a:lnTo>
                  <a:lnTo>
                    <a:pt x="207" y="186"/>
                  </a:lnTo>
                  <a:lnTo>
                    <a:pt x="211" y="186"/>
                  </a:lnTo>
                  <a:lnTo>
                    <a:pt x="216" y="186"/>
                  </a:lnTo>
                  <a:lnTo>
                    <a:pt x="222" y="186"/>
                  </a:lnTo>
                  <a:lnTo>
                    <a:pt x="226" y="185"/>
                  </a:lnTo>
                  <a:lnTo>
                    <a:pt x="232" y="185"/>
                  </a:lnTo>
                  <a:lnTo>
                    <a:pt x="236" y="183"/>
                  </a:lnTo>
                  <a:lnTo>
                    <a:pt x="241" y="182"/>
                  </a:lnTo>
                  <a:lnTo>
                    <a:pt x="245" y="182"/>
                  </a:lnTo>
                  <a:lnTo>
                    <a:pt x="249" y="181"/>
                  </a:lnTo>
                  <a:lnTo>
                    <a:pt x="255" y="178"/>
                  </a:lnTo>
                  <a:lnTo>
                    <a:pt x="260" y="176"/>
                  </a:lnTo>
                  <a:lnTo>
                    <a:pt x="264" y="175"/>
                  </a:lnTo>
                  <a:lnTo>
                    <a:pt x="270" y="173"/>
                  </a:lnTo>
                  <a:lnTo>
                    <a:pt x="273" y="169"/>
                  </a:lnTo>
                  <a:lnTo>
                    <a:pt x="271" y="165"/>
                  </a:lnTo>
                  <a:lnTo>
                    <a:pt x="268" y="160"/>
                  </a:lnTo>
                  <a:lnTo>
                    <a:pt x="264" y="160"/>
                  </a:lnTo>
                  <a:lnTo>
                    <a:pt x="260" y="160"/>
                  </a:lnTo>
                  <a:lnTo>
                    <a:pt x="257" y="163"/>
                  </a:lnTo>
                  <a:lnTo>
                    <a:pt x="252" y="163"/>
                  </a:lnTo>
                  <a:lnTo>
                    <a:pt x="248" y="165"/>
                  </a:lnTo>
                  <a:lnTo>
                    <a:pt x="244" y="165"/>
                  </a:lnTo>
                  <a:lnTo>
                    <a:pt x="241" y="166"/>
                  </a:lnTo>
                  <a:lnTo>
                    <a:pt x="236" y="167"/>
                  </a:lnTo>
                  <a:lnTo>
                    <a:pt x="233" y="169"/>
                  </a:lnTo>
                  <a:lnTo>
                    <a:pt x="229" y="169"/>
                  </a:lnTo>
                  <a:lnTo>
                    <a:pt x="226" y="169"/>
                  </a:lnTo>
                  <a:lnTo>
                    <a:pt x="222" y="170"/>
                  </a:lnTo>
                  <a:lnTo>
                    <a:pt x="219" y="170"/>
                  </a:lnTo>
                  <a:lnTo>
                    <a:pt x="214" y="172"/>
                  </a:lnTo>
                  <a:lnTo>
                    <a:pt x="211" y="172"/>
                  </a:lnTo>
                  <a:lnTo>
                    <a:pt x="207" y="173"/>
                  </a:lnTo>
                  <a:lnTo>
                    <a:pt x="204" y="175"/>
                  </a:lnTo>
                  <a:lnTo>
                    <a:pt x="200" y="175"/>
                  </a:lnTo>
                  <a:lnTo>
                    <a:pt x="197" y="175"/>
                  </a:lnTo>
                  <a:lnTo>
                    <a:pt x="192" y="175"/>
                  </a:lnTo>
                  <a:lnTo>
                    <a:pt x="190" y="176"/>
                  </a:lnTo>
                  <a:lnTo>
                    <a:pt x="185" y="176"/>
                  </a:lnTo>
                  <a:lnTo>
                    <a:pt x="181" y="178"/>
                  </a:lnTo>
                  <a:lnTo>
                    <a:pt x="178" y="178"/>
                  </a:lnTo>
                  <a:lnTo>
                    <a:pt x="175" y="179"/>
                  </a:lnTo>
                  <a:lnTo>
                    <a:pt x="171" y="179"/>
                  </a:lnTo>
                  <a:lnTo>
                    <a:pt x="166" y="181"/>
                  </a:lnTo>
                  <a:lnTo>
                    <a:pt x="163" y="181"/>
                  </a:lnTo>
                  <a:lnTo>
                    <a:pt x="159" y="181"/>
                  </a:lnTo>
                  <a:lnTo>
                    <a:pt x="155" y="182"/>
                  </a:lnTo>
                  <a:lnTo>
                    <a:pt x="152" y="182"/>
                  </a:lnTo>
                  <a:lnTo>
                    <a:pt x="147" y="183"/>
                  </a:lnTo>
                  <a:lnTo>
                    <a:pt x="144" y="185"/>
                  </a:lnTo>
                  <a:lnTo>
                    <a:pt x="141" y="185"/>
                  </a:lnTo>
                  <a:lnTo>
                    <a:pt x="139" y="185"/>
                  </a:lnTo>
                  <a:lnTo>
                    <a:pt x="136" y="186"/>
                  </a:lnTo>
                  <a:lnTo>
                    <a:pt x="133" y="188"/>
                  </a:lnTo>
                  <a:lnTo>
                    <a:pt x="128" y="188"/>
                  </a:lnTo>
                  <a:lnTo>
                    <a:pt x="124" y="191"/>
                  </a:lnTo>
                  <a:lnTo>
                    <a:pt x="120" y="192"/>
                  </a:lnTo>
                  <a:lnTo>
                    <a:pt x="115" y="194"/>
                  </a:lnTo>
                  <a:lnTo>
                    <a:pt x="111" y="197"/>
                  </a:lnTo>
                  <a:lnTo>
                    <a:pt x="105" y="198"/>
                  </a:lnTo>
                  <a:lnTo>
                    <a:pt x="101" y="200"/>
                  </a:lnTo>
                  <a:lnTo>
                    <a:pt x="96" y="202"/>
                  </a:lnTo>
                  <a:lnTo>
                    <a:pt x="90" y="205"/>
                  </a:lnTo>
                  <a:lnTo>
                    <a:pt x="86" y="207"/>
                  </a:lnTo>
                  <a:lnTo>
                    <a:pt x="80" y="210"/>
                  </a:lnTo>
                  <a:lnTo>
                    <a:pt x="76" y="211"/>
                  </a:lnTo>
                  <a:lnTo>
                    <a:pt x="70" y="213"/>
                  </a:lnTo>
                  <a:lnTo>
                    <a:pt x="66" y="214"/>
                  </a:lnTo>
                  <a:lnTo>
                    <a:pt x="60" y="216"/>
                  </a:lnTo>
                  <a:lnTo>
                    <a:pt x="55" y="217"/>
                  </a:lnTo>
                  <a:lnTo>
                    <a:pt x="51" y="217"/>
                  </a:lnTo>
                  <a:lnTo>
                    <a:pt x="45" y="218"/>
                  </a:lnTo>
                  <a:lnTo>
                    <a:pt x="42" y="218"/>
                  </a:lnTo>
                  <a:lnTo>
                    <a:pt x="38" y="218"/>
                  </a:lnTo>
                  <a:lnTo>
                    <a:pt x="35" y="217"/>
                  </a:lnTo>
                  <a:lnTo>
                    <a:pt x="31" y="217"/>
                  </a:lnTo>
                  <a:lnTo>
                    <a:pt x="28" y="216"/>
                  </a:lnTo>
                  <a:lnTo>
                    <a:pt x="26" y="214"/>
                  </a:lnTo>
                  <a:lnTo>
                    <a:pt x="23" y="211"/>
                  </a:lnTo>
                  <a:lnTo>
                    <a:pt x="22" y="208"/>
                  </a:lnTo>
                  <a:lnTo>
                    <a:pt x="20" y="205"/>
                  </a:lnTo>
                  <a:lnTo>
                    <a:pt x="20" y="201"/>
                  </a:lnTo>
                  <a:lnTo>
                    <a:pt x="19" y="197"/>
                  </a:lnTo>
                  <a:lnTo>
                    <a:pt x="19" y="192"/>
                  </a:lnTo>
                  <a:lnTo>
                    <a:pt x="19" y="188"/>
                  </a:lnTo>
                  <a:lnTo>
                    <a:pt x="20" y="185"/>
                  </a:lnTo>
                  <a:lnTo>
                    <a:pt x="20" y="181"/>
                  </a:lnTo>
                  <a:lnTo>
                    <a:pt x="22" y="176"/>
                  </a:lnTo>
                  <a:lnTo>
                    <a:pt x="25" y="172"/>
                  </a:lnTo>
                  <a:lnTo>
                    <a:pt x="26" y="167"/>
                  </a:lnTo>
                  <a:lnTo>
                    <a:pt x="28" y="163"/>
                  </a:lnTo>
                  <a:lnTo>
                    <a:pt x="29" y="159"/>
                  </a:lnTo>
                  <a:lnTo>
                    <a:pt x="31" y="154"/>
                  </a:lnTo>
                  <a:lnTo>
                    <a:pt x="34" y="150"/>
                  </a:lnTo>
                  <a:lnTo>
                    <a:pt x="35" y="146"/>
                  </a:lnTo>
                  <a:lnTo>
                    <a:pt x="36" y="141"/>
                  </a:lnTo>
                  <a:lnTo>
                    <a:pt x="38" y="138"/>
                  </a:lnTo>
                  <a:lnTo>
                    <a:pt x="39" y="135"/>
                  </a:lnTo>
                  <a:lnTo>
                    <a:pt x="42" y="129"/>
                  </a:lnTo>
                  <a:lnTo>
                    <a:pt x="44" y="127"/>
                  </a:lnTo>
                  <a:lnTo>
                    <a:pt x="45" y="121"/>
                  </a:lnTo>
                  <a:lnTo>
                    <a:pt x="47" y="118"/>
                  </a:lnTo>
                  <a:lnTo>
                    <a:pt x="48" y="113"/>
                  </a:lnTo>
                  <a:lnTo>
                    <a:pt x="50" y="109"/>
                  </a:lnTo>
                  <a:lnTo>
                    <a:pt x="52" y="105"/>
                  </a:lnTo>
                  <a:lnTo>
                    <a:pt x="54" y="100"/>
                  </a:lnTo>
                  <a:lnTo>
                    <a:pt x="55" y="97"/>
                  </a:lnTo>
                  <a:lnTo>
                    <a:pt x="58" y="93"/>
                  </a:lnTo>
                  <a:lnTo>
                    <a:pt x="60" y="89"/>
                  </a:lnTo>
                  <a:lnTo>
                    <a:pt x="61" y="84"/>
                  </a:lnTo>
                  <a:lnTo>
                    <a:pt x="63" y="80"/>
                  </a:lnTo>
                  <a:lnTo>
                    <a:pt x="64" y="77"/>
                  </a:lnTo>
                  <a:lnTo>
                    <a:pt x="66" y="73"/>
                  </a:lnTo>
                  <a:lnTo>
                    <a:pt x="69" y="68"/>
                  </a:lnTo>
                  <a:lnTo>
                    <a:pt x="70" y="64"/>
                  </a:lnTo>
                  <a:lnTo>
                    <a:pt x="71" y="59"/>
                  </a:lnTo>
                  <a:lnTo>
                    <a:pt x="73" y="55"/>
                  </a:lnTo>
                  <a:lnTo>
                    <a:pt x="74" y="51"/>
                  </a:lnTo>
                  <a:lnTo>
                    <a:pt x="76" y="48"/>
                  </a:lnTo>
                  <a:lnTo>
                    <a:pt x="77" y="43"/>
                  </a:lnTo>
                  <a:lnTo>
                    <a:pt x="79" y="39"/>
                  </a:lnTo>
                  <a:lnTo>
                    <a:pt x="80" y="35"/>
                  </a:lnTo>
                  <a:lnTo>
                    <a:pt x="82" y="30"/>
                  </a:lnTo>
                  <a:lnTo>
                    <a:pt x="82" y="26"/>
                  </a:lnTo>
                  <a:lnTo>
                    <a:pt x="83" y="22"/>
                  </a:lnTo>
                  <a:lnTo>
                    <a:pt x="85" y="17"/>
                  </a:lnTo>
                  <a:lnTo>
                    <a:pt x="86" y="13"/>
                  </a:lnTo>
                  <a:lnTo>
                    <a:pt x="86" y="8"/>
                  </a:lnTo>
                  <a:lnTo>
                    <a:pt x="87" y="4"/>
                  </a:lnTo>
                  <a:lnTo>
                    <a:pt x="89" y="1"/>
                  </a:lnTo>
                  <a:lnTo>
                    <a:pt x="87" y="0"/>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58" name="Google Shape;3358;p69"/>
            <p:cNvSpPr/>
            <p:nvPr/>
          </p:nvSpPr>
          <p:spPr>
            <a:xfrm>
              <a:off x="3961" y="3840"/>
              <a:ext cx="90" cy="39"/>
            </a:xfrm>
            <a:custGeom>
              <a:avLst/>
              <a:gdLst/>
              <a:ahLst/>
              <a:cxnLst/>
              <a:rect l="l" t="t" r="r" b="b"/>
              <a:pathLst>
                <a:path w="90" h="39" extrusionOk="0">
                  <a:moveTo>
                    <a:pt x="0" y="39"/>
                  </a:moveTo>
                  <a:lnTo>
                    <a:pt x="3" y="38"/>
                  </a:lnTo>
                  <a:lnTo>
                    <a:pt x="6" y="36"/>
                  </a:lnTo>
                  <a:lnTo>
                    <a:pt x="9" y="35"/>
                  </a:lnTo>
                  <a:lnTo>
                    <a:pt x="13" y="33"/>
                  </a:lnTo>
                  <a:lnTo>
                    <a:pt x="16" y="32"/>
                  </a:lnTo>
                  <a:lnTo>
                    <a:pt x="19" y="32"/>
                  </a:lnTo>
                  <a:lnTo>
                    <a:pt x="23" y="30"/>
                  </a:lnTo>
                  <a:lnTo>
                    <a:pt x="26" y="30"/>
                  </a:lnTo>
                  <a:lnTo>
                    <a:pt x="29" y="29"/>
                  </a:lnTo>
                  <a:lnTo>
                    <a:pt x="32" y="27"/>
                  </a:lnTo>
                  <a:lnTo>
                    <a:pt x="36" y="27"/>
                  </a:lnTo>
                  <a:lnTo>
                    <a:pt x="39" y="26"/>
                  </a:lnTo>
                  <a:lnTo>
                    <a:pt x="42" y="26"/>
                  </a:lnTo>
                  <a:lnTo>
                    <a:pt x="47" y="26"/>
                  </a:lnTo>
                  <a:lnTo>
                    <a:pt x="50" y="24"/>
                  </a:lnTo>
                  <a:lnTo>
                    <a:pt x="54" y="24"/>
                  </a:lnTo>
                  <a:lnTo>
                    <a:pt x="58" y="23"/>
                  </a:lnTo>
                  <a:lnTo>
                    <a:pt x="64" y="23"/>
                  </a:lnTo>
                  <a:lnTo>
                    <a:pt x="69" y="21"/>
                  </a:lnTo>
                  <a:lnTo>
                    <a:pt x="74" y="21"/>
                  </a:lnTo>
                  <a:lnTo>
                    <a:pt x="79" y="19"/>
                  </a:lnTo>
                  <a:lnTo>
                    <a:pt x="83" y="17"/>
                  </a:lnTo>
                  <a:lnTo>
                    <a:pt x="87" y="13"/>
                  </a:lnTo>
                  <a:lnTo>
                    <a:pt x="90" y="10"/>
                  </a:lnTo>
                  <a:lnTo>
                    <a:pt x="90" y="7"/>
                  </a:lnTo>
                  <a:lnTo>
                    <a:pt x="90" y="4"/>
                  </a:lnTo>
                  <a:lnTo>
                    <a:pt x="89" y="1"/>
                  </a:lnTo>
                  <a:lnTo>
                    <a:pt x="86" y="0"/>
                  </a:lnTo>
                  <a:lnTo>
                    <a:pt x="80" y="0"/>
                  </a:lnTo>
                  <a:lnTo>
                    <a:pt x="76" y="0"/>
                  </a:lnTo>
                  <a:lnTo>
                    <a:pt x="70" y="1"/>
                  </a:lnTo>
                  <a:lnTo>
                    <a:pt x="66" y="2"/>
                  </a:lnTo>
                  <a:lnTo>
                    <a:pt x="60" y="4"/>
                  </a:lnTo>
                  <a:lnTo>
                    <a:pt x="55" y="7"/>
                  </a:lnTo>
                  <a:lnTo>
                    <a:pt x="51" y="10"/>
                  </a:lnTo>
                  <a:lnTo>
                    <a:pt x="45" y="11"/>
                  </a:lnTo>
                  <a:lnTo>
                    <a:pt x="42" y="13"/>
                  </a:lnTo>
                  <a:lnTo>
                    <a:pt x="39" y="14"/>
                  </a:lnTo>
                  <a:lnTo>
                    <a:pt x="36" y="16"/>
                  </a:lnTo>
                  <a:lnTo>
                    <a:pt x="34" y="17"/>
                  </a:lnTo>
                  <a:lnTo>
                    <a:pt x="31" y="17"/>
                  </a:lnTo>
                  <a:lnTo>
                    <a:pt x="26" y="19"/>
                  </a:lnTo>
                  <a:lnTo>
                    <a:pt x="23" y="20"/>
                  </a:lnTo>
                  <a:lnTo>
                    <a:pt x="20" y="21"/>
                  </a:lnTo>
                  <a:lnTo>
                    <a:pt x="17" y="23"/>
                  </a:lnTo>
                  <a:lnTo>
                    <a:pt x="15" y="26"/>
                  </a:lnTo>
                  <a:lnTo>
                    <a:pt x="12" y="27"/>
                  </a:lnTo>
                  <a:lnTo>
                    <a:pt x="9" y="29"/>
                  </a:lnTo>
                  <a:lnTo>
                    <a:pt x="4" y="33"/>
                  </a:lnTo>
                  <a:lnTo>
                    <a:pt x="0" y="38"/>
                  </a:lnTo>
                  <a:lnTo>
                    <a:pt x="0"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59" name="Google Shape;3359;p69"/>
            <p:cNvSpPr/>
            <p:nvPr/>
          </p:nvSpPr>
          <p:spPr>
            <a:xfrm>
              <a:off x="4283" y="3669"/>
              <a:ext cx="604" cy="101"/>
            </a:xfrm>
            <a:custGeom>
              <a:avLst/>
              <a:gdLst/>
              <a:ahLst/>
              <a:cxnLst/>
              <a:rect l="l" t="t" r="r" b="b"/>
              <a:pathLst>
                <a:path w="604" h="101" extrusionOk="0">
                  <a:moveTo>
                    <a:pt x="590" y="4"/>
                  </a:moveTo>
                  <a:lnTo>
                    <a:pt x="587" y="9"/>
                  </a:lnTo>
                  <a:lnTo>
                    <a:pt x="582" y="13"/>
                  </a:lnTo>
                  <a:lnTo>
                    <a:pt x="579" y="16"/>
                  </a:lnTo>
                  <a:lnTo>
                    <a:pt x="576" y="20"/>
                  </a:lnTo>
                  <a:lnTo>
                    <a:pt x="572" y="23"/>
                  </a:lnTo>
                  <a:lnTo>
                    <a:pt x="568" y="28"/>
                  </a:lnTo>
                  <a:lnTo>
                    <a:pt x="565" y="31"/>
                  </a:lnTo>
                  <a:lnTo>
                    <a:pt x="560" y="33"/>
                  </a:lnTo>
                  <a:lnTo>
                    <a:pt x="556" y="36"/>
                  </a:lnTo>
                  <a:lnTo>
                    <a:pt x="552" y="39"/>
                  </a:lnTo>
                  <a:lnTo>
                    <a:pt x="547" y="41"/>
                  </a:lnTo>
                  <a:lnTo>
                    <a:pt x="543" y="44"/>
                  </a:lnTo>
                  <a:lnTo>
                    <a:pt x="538" y="45"/>
                  </a:lnTo>
                  <a:lnTo>
                    <a:pt x="534" y="47"/>
                  </a:lnTo>
                  <a:lnTo>
                    <a:pt x="528" y="48"/>
                  </a:lnTo>
                  <a:lnTo>
                    <a:pt x="525" y="49"/>
                  </a:lnTo>
                  <a:lnTo>
                    <a:pt x="520" y="51"/>
                  </a:lnTo>
                  <a:lnTo>
                    <a:pt x="514" y="51"/>
                  </a:lnTo>
                  <a:lnTo>
                    <a:pt x="509" y="52"/>
                  </a:lnTo>
                  <a:lnTo>
                    <a:pt x="505" y="52"/>
                  </a:lnTo>
                  <a:lnTo>
                    <a:pt x="499" y="52"/>
                  </a:lnTo>
                  <a:lnTo>
                    <a:pt x="493" y="52"/>
                  </a:lnTo>
                  <a:lnTo>
                    <a:pt x="489" y="52"/>
                  </a:lnTo>
                  <a:lnTo>
                    <a:pt x="485" y="54"/>
                  </a:lnTo>
                  <a:lnTo>
                    <a:pt x="479" y="52"/>
                  </a:lnTo>
                  <a:lnTo>
                    <a:pt x="473" y="52"/>
                  </a:lnTo>
                  <a:lnTo>
                    <a:pt x="468" y="52"/>
                  </a:lnTo>
                  <a:lnTo>
                    <a:pt x="463" y="51"/>
                  </a:lnTo>
                  <a:lnTo>
                    <a:pt x="458" y="51"/>
                  </a:lnTo>
                  <a:lnTo>
                    <a:pt x="454" y="49"/>
                  </a:lnTo>
                  <a:lnTo>
                    <a:pt x="450" y="48"/>
                  </a:lnTo>
                  <a:lnTo>
                    <a:pt x="444" y="47"/>
                  </a:lnTo>
                  <a:lnTo>
                    <a:pt x="439" y="45"/>
                  </a:lnTo>
                  <a:lnTo>
                    <a:pt x="436" y="45"/>
                  </a:lnTo>
                  <a:lnTo>
                    <a:pt x="432" y="44"/>
                  </a:lnTo>
                  <a:lnTo>
                    <a:pt x="429" y="42"/>
                  </a:lnTo>
                  <a:lnTo>
                    <a:pt x="425" y="41"/>
                  </a:lnTo>
                  <a:lnTo>
                    <a:pt x="422" y="41"/>
                  </a:lnTo>
                  <a:lnTo>
                    <a:pt x="417" y="39"/>
                  </a:lnTo>
                  <a:lnTo>
                    <a:pt x="414" y="39"/>
                  </a:lnTo>
                  <a:lnTo>
                    <a:pt x="410" y="38"/>
                  </a:lnTo>
                  <a:lnTo>
                    <a:pt x="407" y="38"/>
                  </a:lnTo>
                  <a:lnTo>
                    <a:pt x="403" y="38"/>
                  </a:lnTo>
                  <a:lnTo>
                    <a:pt x="400" y="38"/>
                  </a:lnTo>
                  <a:lnTo>
                    <a:pt x="396" y="36"/>
                  </a:lnTo>
                  <a:lnTo>
                    <a:pt x="393" y="36"/>
                  </a:lnTo>
                  <a:lnTo>
                    <a:pt x="390" y="36"/>
                  </a:lnTo>
                  <a:lnTo>
                    <a:pt x="385" y="36"/>
                  </a:lnTo>
                  <a:lnTo>
                    <a:pt x="382" y="35"/>
                  </a:lnTo>
                  <a:lnTo>
                    <a:pt x="378" y="35"/>
                  </a:lnTo>
                  <a:lnTo>
                    <a:pt x="375" y="35"/>
                  </a:lnTo>
                  <a:lnTo>
                    <a:pt x="372" y="35"/>
                  </a:lnTo>
                  <a:lnTo>
                    <a:pt x="368" y="35"/>
                  </a:lnTo>
                  <a:lnTo>
                    <a:pt x="363" y="35"/>
                  </a:lnTo>
                  <a:lnTo>
                    <a:pt x="361" y="35"/>
                  </a:lnTo>
                  <a:lnTo>
                    <a:pt x="358" y="36"/>
                  </a:lnTo>
                  <a:lnTo>
                    <a:pt x="353" y="36"/>
                  </a:lnTo>
                  <a:lnTo>
                    <a:pt x="350" y="36"/>
                  </a:lnTo>
                  <a:lnTo>
                    <a:pt x="346" y="38"/>
                  </a:lnTo>
                  <a:lnTo>
                    <a:pt x="343" y="38"/>
                  </a:lnTo>
                  <a:lnTo>
                    <a:pt x="339" y="38"/>
                  </a:lnTo>
                  <a:lnTo>
                    <a:pt x="334" y="39"/>
                  </a:lnTo>
                  <a:lnTo>
                    <a:pt x="331" y="39"/>
                  </a:lnTo>
                  <a:lnTo>
                    <a:pt x="327" y="41"/>
                  </a:lnTo>
                  <a:lnTo>
                    <a:pt x="323" y="41"/>
                  </a:lnTo>
                  <a:lnTo>
                    <a:pt x="317" y="41"/>
                  </a:lnTo>
                  <a:lnTo>
                    <a:pt x="312" y="42"/>
                  </a:lnTo>
                  <a:lnTo>
                    <a:pt x="308" y="42"/>
                  </a:lnTo>
                  <a:lnTo>
                    <a:pt x="302" y="44"/>
                  </a:lnTo>
                  <a:lnTo>
                    <a:pt x="298" y="44"/>
                  </a:lnTo>
                  <a:lnTo>
                    <a:pt x="293" y="44"/>
                  </a:lnTo>
                  <a:lnTo>
                    <a:pt x="288" y="45"/>
                  </a:lnTo>
                  <a:lnTo>
                    <a:pt x="283" y="45"/>
                  </a:lnTo>
                  <a:lnTo>
                    <a:pt x="277" y="45"/>
                  </a:lnTo>
                  <a:lnTo>
                    <a:pt x="273" y="45"/>
                  </a:lnTo>
                  <a:lnTo>
                    <a:pt x="269" y="45"/>
                  </a:lnTo>
                  <a:lnTo>
                    <a:pt x="263" y="45"/>
                  </a:lnTo>
                  <a:lnTo>
                    <a:pt x="258" y="47"/>
                  </a:lnTo>
                  <a:lnTo>
                    <a:pt x="254" y="47"/>
                  </a:lnTo>
                  <a:lnTo>
                    <a:pt x="250" y="47"/>
                  </a:lnTo>
                  <a:lnTo>
                    <a:pt x="244" y="47"/>
                  </a:lnTo>
                  <a:lnTo>
                    <a:pt x="239" y="47"/>
                  </a:lnTo>
                  <a:lnTo>
                    <a:pt x="234" y="47"/>
                  </a:lnTo>
                  <a:lnTo>
                    <a:pt x="229" y="47"/>
                  </a:lnTo>
                  <a:lnTo>
                    <a:pt x="223" y="45"/>
                  </a:lnTo>
                  <a:lnTo>
                    <a:pt x="219" y="45"/>
                  </a:lnTo>
                  <a:lnTo>
                    <a:pt x="215" y="45"/>
                  </a:lnTo>
                  <a:lnTo>
                    <a:pt x="210" y="45"/>
                  </a:lnTo>
                  <a:lnTo>
                    <a:pt x="204" y="45"/>
                  </a:lnTo>
                  <a:lnTo>
                    <a:pt x="200" y="45"/>
                  </a:lnTo>
                  <a:lnTo>
                    <a:pt x="194" y="45"/>
                  </a:lnTo>
                  <a:lnTo>
                    <a:pt x="190" y="45"/>
                  </a:lnTo>
                  <a:lnTo>
                    <a:pt x="186" y="44"/>
                  </a:lnTo>
                  <a:lnTo>
                    <a:pt x="180" y="44"/>
                  </a:lnTo>
                  <a:lnTo>
                    <a:pt x="175" y="44"/>
                  </a:lnTo>
                  <a:lnTo>
                    <a:pt x="171" y="44"/>
                  </a:lnTo>
                  <a:lnTo>
                    <a:pt x="165" y="44"/>
                  </a:lnTo>
                  <a:lnTo>
                    <a:pt x="161" y="42"/>
                  </a:lnTo>
                  <a:lnTo>
                    <a:pt x="155" y="42"/>
                  </a:lnTo>
                  <a:lnTo>
                    <a:pt x="151" y="42"/>
                  </a:lnTo>
                  <a:lnTo>
                    <a:pt x="145" y="41"/>
                  </a:lnTo>
                  <a:lnTo>
                    <a:pt x="140" y="41"/>
                  </a:lnTo>
                  <a:lnTo>
                    <a:pt x="136" y="41"/>
                  </a:lnTo>
                  <a:lnTo>
                    <a:pt x="130" y="41"/>
                  </a:lnTo>
                  <a:lnTo>
                    <a:pt x="126" y="41"/>
                  </a:lnTo>
                  <a:lnTo>
                    <a:pt x="120" y="39"/>
                  </a:lnTo>
                  <a:lnTo>
                    <a:pt x="116" y="39"/>
                  </a:lnTo>
                  <a:lnTo>
                    <a:pt x="111" y="39"/>
                  </a:lnTo>
                  <a:lnTo>
                    <a:pt x="105" y="39"/>
                  </a:lnTo>
                  <a:lnTo>
                    <a:pt x="101" y="39"/>
                  </a:lnTo>
                  <a:lnTo>
                    <a:pt x="97" y="39"/>
                  </a:lnTo>
                  <a:lnTo>
                    <a:pt x="91" y="39"/>
                  </a:lnTo>
                  <a:lnTo>
                    <a:pt x="86" y="38"/>
                  </a:lnTo>
                  <a:lnTo>
                    <a:pt x="81" y="38"/>
                  </a:lnTo>
                  <a:lnTo>
                    <a:pt x="76" y="38"/>
                  </a:lnTo>
                  <a:lnTo>
                    <a:pt x="70" y="38"/>
                  </a:lnTo>
                  <a:lnTo>
                    <a:pt x="66" y="38"/>
                  </a:lnTo>
                  <a:lnTo>
                    <a:pt x="62" y="38"/>
                  </a:lnTo>
                  <a:lnTo>
                    <a:pt x="57" y="38"/>
                  </a:lnTo>
                  <a:lnTo>
                    <a:pt x="51" y="38"/>
                  </a:lnTo>
                  <a:lnTo>
                    <a:pt x="47" y="38"/>
                  </a:lnTo>
                  <a:lnTo>
                    <a:pt x="41" y="38"/>
                  </a:lnTo>
                  <a:lnTo>
                    <a:pt x="37" y="38"/>
                  </a:lnTo>
                  <a:lnTo>
                    <a:pt x="31" y="39"/>
                  </a:lnTo>
                  <a:lnTo>
                    <a:pt x="27" y="39"/>
                  </a:lnTo>
                  <a:lnTo>
                    <a:pt x="22" y="39"/>
                  </a:lnTo>
                  <a:lnTo>
                    <a:pt x="18" y="39"/>
                  </a:lnTo>
                  <a:lnTo>
                    <a:pt x="12" y="41"/>
                  </a:lnTo>
                  <a:lnTo>
                    <a:pt x="9" y="41"/>
                  </a:lnTo>
                  <a:lnTo>
                    <a:pt x="6" y="41"/>
                  </a:lnTo>
                  <a:lnTo>
                    <a:pt x="5" y="42"/>
                  </a:lnTo>
                  <a:lnTo>
                    <a:pt x="3" y="45"/>
                  </a:lnTo>
                  <a:lnTo>
                    <a:pt x="0" y="49"/>
                  </a:lnTo>
                  <a:lnTo>
                    <a:pt x="0" y="54"/>
                  </a:lnTo>
                  <a:lnTo>
                    <a:pt x="0" y="58"/>
                  </a:lnTo>
                  <a:lnTo>
                    <a:pt x="3" y="63"/>
                  </a:lnTo>
                  <a:lnTo>
                    <a:pt x="5" y="63"/>
                  </a:lnTo>
                  <a:lnTo>
                    <a:pt x="6" y="66"/>
                  </a:lnTo>
                  <a:lnTo>
                    <a:pt x="9" y="66"/>
                  </a:lnTo>
                  <a:lnTo>
                    <a:pt x="12" y="66"/>
                  </a:lnTo>
                  <a:lnTo>
                    <a:pt x="16" y="66"/>
                  </a:lnTo>
                  <a:lnTo>
                    <a:pt x="21" y="66"/>
                  </a:lnTo>
                  <a:lnTo>
                    <a:pt x="25" y="64"/>
                  </a:lnTo>
                  <a:lnTo>
                    <a:pt x="29" y="64"/>
                  </a:lnTo>
                  <a:lnTo>
                    <a:pt x="34" y="64"/>
                  </a:lnTo>
                  <a:lnTo>
                    <a:pt x="38" y="64"/>
                  </a:lnTo>
                  <a:lnTo>
                    <a:pt x="43" y="63"/>
                  </a:lnTo>
                  <a:lnTo>
                    <a:pt x="47" y="63"/>
                  </a:lnTo>
                  <a:lnTo>
                    <a:pt x="51" y="63"/>
                  </a:lnTo>
                  <a:lnTo>
                    <a:pt x="56" y="63"/>
                  </a:lnTo>
                  <a:lnTo>
                    <a:pt x="60" y="63"/>
                  </a:lnTo>
                  <a:lnTo>
                    <a:pt x="64" y="63"/>
                  </a:lnTo>
                  <a:lnTo>
                    <a:pt x="69" y="63"/>
                  </a:lnTo>
                  <a:lnTo>
                    <a:pt x="75" y="63"/>
                  </a:lnTo>
                  <a:lnTo>
                    <a:pt x="79" y="63"/>
                  </a:lnTo>
                  <a:lnTo>
                    <a:pt x="83" y="63"/>
                  </a:lnTo>
                  <a:lnTo>
                    <a:pt x="79" y="66"/>
                  </a:lnTo>
                  <a:lnTo>
                    <a:pt x="75" y="67"/>
                  </a:lnTo>
                  <a:lnTo>
                    <a:pt x="70" y="70"/>
                  </a:lnTo>
                  <a:lnTo>
                    <a:pt x="64" y="73"/>
                  </a:lnTo>
                  <a:lnTo>
                    <a:pt x="62" y="77"/>
                  </a:lnTo>
                  <a:lnTo>
                    <a:pt x="57" y="82"/>
                  </a:lnTo>
                  <a:lnTo>
                    <a:pt x="54" y="86"/>
                  </a:lnTo>
                  <a:lnTo>
                    <a:pt x="51" y="92"/>
                  </a:lnTo>
                  <a:lnTo>
                    <a:pt x="47" y="95"/>
                  </a:lnTo>
                  <a:lnTo>
                    <a:pt x="44" y="101"/>
                  </a:lnTo>
                  <a:lnTo>
                    <a:pt x="46" y="101"/>
                  </a:lnTo>
                  <a:lnTo>
                    <a:pt x="48" y="96"/>
                  </a:lnTo>
                  <a:lnTo>
                    <a:pt x="53" y="93"/>
                  </a:lnTo>
                  <a:lnTo>
                    <a:pt x="59" y="89"/>
                  </a:lnTo>
                  <a:lnTo>
                    <a:pt x="63" y="86"/>
                  </a:lnTo>
                  <a:lnTo>
                    <a:pt x="67" y="83"/>
                  </a:lnTo>
                  <a:lnTo>
                    <a:pt x="73" y="82"/>
                  </a:lnTo>
                  <a:lnTo>
                    <a:pt x="79" y="79"/>
                  </a:lnTo>
                  <a:lnTo>
                    <a:pt x="83" y="77"/>
                  </a:lnTo>
                  <a:lnTo>
                    <a:pt x="88" y="76"/>
                  </a:lnTo>
                  <a:lnTo>
                    <a:pt x="92" y="74"/>
                  </a:lnTo>
                  <a:lnTo>
                    <a:pt x="98" y="73"/>
                  </a:lnTo>
                  <a:lnTo>
                    <a:pt x="102" y="73"/>
                  </a:lnTo>
                  <a:lnTo>
                    <a:pt x="107" y="71"/>
                  </a:lnTo>
                  <a:lnTo>
                    <a:pt x="111" y="70"/>
                  </a:lnTo>
                  <a:lnTo>
                    <a:pt x="116" y="68"/>
                  </a:lnTo>
                  <a:lnTo>
                    <a:pt x="120" y="67"/>
                  </a:lnTo>
                  <a:lnTo>
                    <a:pt x="123" y="66"/>
                  </a:lnTo>
                  <a:lnTo>
                    <a:pt x="124" y="63"/>
                  </a:lnTo>
                  <a:lnTo>
                    <a:pt x="129" y="63"/>
                  </a:lnTo>
                  <a:lnTo>
                    <a:pt x="134" y="63"/>
                  </a:lnTo>
                  <a:lnTo>
                    <a:pt x="137" y="63"/>
                  </a:lnTo>
                  <a:lnTo>
                    <a:pt x="140" y="63"/>
                  </a:lnTo>
                  <a:lnTo>
                    <a:pt x="143" y="63"/>
                  </a:lnTo>
                  <a:lnTo>
                    <a:pt x="146" y="64"/>
                  </a:lnTo>
                  <a:lnTo>
                    <a:pt x="149" y="64"/>
                  </a:lnTo>
                  <a:lnTo>
                    <a:pt x="152" y="64"/>
                  </a:lnTo>
                  <a:lnTo>
                    <a:pt x="155" y="64"/>
                  </a:lnTo>
                  <a:lnTo>
                    <a:pt x="158" y="64"/>
                  </a:lnTo>
                  <a:lnTo>
                    <a:pt x="161" y="64"/>
                  </a:lnTo>
                  <a:lnTo>
                    <a:pt x="164" y="66"/>
                  </a:lnTo>
                  <a:lnTo>
                    <a:pt x="167" y="66"/>
                  </a:lnTo>
                  <a:lnTo>
                    <a:pt x="169" y="66"/>
                  </a:lnTo>
                  <a:lnTo>
                    <a:pt x="175" y="66"/>
                  </a:lnTo>
                  <a:lnTo>
                    <a:pt x="181" y="67"/>
                  </a:lnTo>
                  <a:lnTo>
                    <a:pt x="184" y="67"/>
                  </a:lnTo>
                  <a:lnTo>
                    <a:pt x="187" y="67"/>
                  </a:lnTo>
                  <a:lnTo>
                    <a:pt x="190" y="68"/>
                  </a:lnTo>
                  <a:lnTo>
                    <a:pt x="193" y="68"/>
                  </a:lnTo>
                  <a:lnTo>
                    <a:pt x="199" y="68"/>
                  </a:lnTo>
                  <a:lnTo>
                    <a:pt x="204" y="70"/>
                  </a:lnTo>
                  <a:lnTo>
                    <a:pt x="207" y="71"/>
                  </a:lnTo>
                  <a:lnTo>
                    <a:pt x="210" y="71"/>
                  </a:lnTo>
                  <a:lnTo>
                    <a:pt x="213" y="71"/>
                  </a:lnTo>
                  <a:lnTo>
                    <a:pt x="216" y="73"/>
                  </a:lnTo>
                  <a:lnTo>
                    <a:pt x="219" y="73"/>
                  </a:lnTo>
                  <a:lnTo>
                    <a:pt x="222" y="73"/>
                  </a:lnTo>
                  <a:lnTo>
                    <a:pt x="225" y="74"/>
                  </a:lnTo>
                  <a:lnTo>
                    <a:pt x="228" y="74"/>
                  </a:lnTo>
                  <a:lnTo>
                    <a:pt x="232" y="74"/>
                  </a:lnTo>
                  <a:lnTo>
                    <a:pt x="235" y="74"/>
                  </a:lnTo>
                  <a:lnTo>
                    <a:pt x="238" y="74"/>
                  </a:lnTo>
                  <a:lnTo>
                    <a:pt x="241" y="74"/>
                  </a:lnTo>
                  <a:lnTo>
                    <a:pt x="244" y="74"/>
                  </a:lnTo>
                  <a:lnTo>
                    <a:pt x="247" y="74"/>
                  </a:lnTo>
                  <a:lnTo>
                    <a:pt x="250" y="74"/>
                  </a:lnTo>
                  <a:lnTo>
                    <a:pt x="254" y="74"/>
                  </a:lnTo>
                  <a:lnTo>
                    <a:pt x="257" y="74"/>
                  </a:lnTo>
                  <a:lnTo>
                    <a:pt x="260" y="74"/>
                  </a:lnTo>
                  <a:lnTo>
                    <a:pt x="263" y="74"/>
                  </a:lnTo>
                  <a:lnTo>
                    <a:pt x="266" y="74"/>
                  </a:lnTo>
                  <a:lnTo>
                    <a:pt x="269" y="73"/>
                  </a:lnTo>
                  <a:lnTo>
                    <a:pt x="272" y="73"/>
                  </a:lnTo>
                  <a:lnTo>
                    <a:pt x="274" y="73"/>
                  </a:lnTo>
                  <a:lnTo>
                    <a:pt x="279" y="71"/>
                  </a:lnTo>
                  <a:lnTo>
                    <a:pt x="282" y="71"/>
                  </a:lnTo>
                  <a:lnTo>
                    <a:pt x="285" y="71"/>
                  </a:lnTo>
                  <a:lnTo>
                    <a:pt x="288" y="70"/>
                  </a:lnTo>
                  <a:lnTo>
                    <a:pt x="291" y="70"/>
                  </a:lnTo>
                  <a:lnTo>
                    <a:pt x="293" y="68"/>
                  </a:lnTo>
                  <a:lnTo>
                    <a:pt x="296" y="68"/>
                  </a:lnTo>
                  <a:lnTo>
                    <a:pt x="299" y="67"/>
                  </a:lnTo>
                  <a:lnTo>
                    <a:pt x="304" y="67"/>
                  </a:lnTo>
                  <a:lnTo>
                    <a:pt x="307" y="67"/>
                  </a:lnTo>
                  <a:lnTo>
                    <a:pt x="309" y="66"/>
                  </a:lnTo>
                  <a:lnTo>
                    <a:pt x="312" y="66"/>
                  </a:lnTo>
                  <a:lnTo>
                    <a:pt x="315" y="66"/>
                  </a:lnTo>
                  <a:lnTo>
                    <a:pt x="318" y="64"/>
                  </a:lnTo>
                  <a:lnTo>
                    <a:pt x="321" y="63"/>
                  </a:lnTo>
                  <a:lnTo>
                    <a:pt x="324" y="63"/>
                  </a:lnTo>
                  <a:lnTo>
                    <a:pt x="328" y="61"/>
                  </a:lnTo>
                  <a:lnTo>
                    <a:pt x="330" y="61"/>
                  </a:lnTo>
                  <a:lnTo>
                    <a:pt x="334" y="60"/>
                  </a:lnTo>
                  <a:lnTo>
                    <a:pt x="337" y="60"/>
                  </a:lnTo>
                  <a:lnTo>
                    <a:pt x="340" y="60"/>
                  </a:lnTo>
                  <a:lnTo>
                    <a:pt x="343" y="58"/>
                  </a:lnTo>
                  <a:lnTo>
                    <a:pt x="346" y="57"/>
                  </a:lnTo>
                  <a:lnTo>
                    <a:pt x="349" y="57"/>
                  </a:lnTo>
                  <a:lnTo>
                    <a:pt x="353" y="57"/>
                  </a:lnTo>
                  <a:lnTo>
                    <a:pt x="356" y="57"/>
                  </a:lnTo>
                  <a:lnTo>
                    <a:pt x="359" y="55"/>
                  </a:lnTo>
                  <a:lnTo>
                    <a:pt x="362" y="55"/>
                  </a:lnTo>
                  <a:lnTo>
                    <a:pt x="365" y="55"/>
                  </a:lnTo>
                  <a:lnTo>
                    <a:pt x="368" y="55"/>
                  </a:lnTo>
                  <a:lnTo>
                    <a:pt x="372" y="54"/>
                  </a:lnTo>
                  <a:lnTo>
                    <a:pt x="375" y="54"/>
                  </a:lnTo>
                  <a:lnTo>
                    <a:pt x="378" y="54"/>
                  </a:lnTo>
                  <a:lnTo>
                    <a:pt x="381" y="54"/>
                  </a:lnTo>
                  <a:lnTo>
                    <a:pt x="384" y="54"/>
                  </a:lnTo>
                  <a:lnTo>
                    <a:pt x="388" y="54"/>
                  </a:lnTo>
                  <a:lnTo>
                    <a:pt x="391" y="54"/>
                  </a:lnTo>
                  <a:lnTo>
                    <a:pt x="394" y="54"/>
                  </a:lnTo>
                  <a:lnTo>
                    <a:pt x="397" y="54"/>
                  </a:lnTo>
                  <a:lnTo>
                    <a:pt x="400" y="54"/>
                  </a:lnTo>
                  <a:lnTo>
                    <a:pt x="404" y="55"/>
                  </a:lnTo>
                  <a:lnTo>
                    <a:pt x="407" y="55"/>
                  </a:lnTo>
                  <a:lnTo>
                    <a:pt x="410" y="55"/>
                  </a:lnTo>
                  <a:lnTo>
                    <a:pt x="413" y="57"/>
                  </a:lnTo>
                  <a:lnTo>
                    <a:pt x="417" y="57"/>
                  </a:lnTo>
                  <a:lnTo>
                    <a:pt x="422" y="58"/>
                  </a:lnTo>
                  <a:lnTo>
                    <a:pt x="426" y="60"/>
                  </a:lnTo>
                  <a:lnTo>
                    <a:pt x="431" y="60"/>
                  </a:lnTo>
                  <a:lnTo>
                    <a:pt x="435" y="61"/>
                  </a:lnTo>
                  <a:lnTo>
                    <a:pt x="439" y="63"/>
                  </a:lnTo>
                  <a:lnTo>
                    <a:pt x="444" y="64"/>
                  </a:lnTo>
                  <a:lnTo>
                    <a:pt x="448" y="64"/>
                  </a:lnTo>
                  <a:lnTo>
                    <a:pt x="451" y="66"/>
                  </a:lnTo>
                  <a:lnTo>
                    <a:pt x="455" y="67"/>
                  </a:lnTo>
                  <a:lnTo>
                    <a:pt x="460" y="67"/>
                  </a:lnTo>
                  <a:lnTo>
                    <a:pt x="463" y="68"/>
                  </a:lnTo>
                  <a:lnTo>
                    <a:pt x="467" y="68"/>
                  </a:lnTo>
                  <a:lnTo>
                    <a:pt x="470" y="70"/>
                  </a:lnTo>
                  <a:lnTo>
                    <a:pt x="474" y="70"/>
                  </a:lnTo>
                  <a:lnTo>
                    <a:pt x="477" y="71"/>
                  </a:lnTo>
                  <a:lnTo>
                    <a:pt x="482" y="71"/>
                  </a:lnTo>
                  <a:lnTo>
                    <a:pt x="485" y="71"/>
                  </a:lnTo>
                  <a:lnTo>
                    <a:pt x="489" y="71"/>
                  </a:lnTo>
                  <a:lnTo>
                    <a:pt x="492" y="71"/>
                  </a:lnTo>
                  <a:lnTo>
                    <a:pt x="495" y="73"/>
                  </a:lnTo>
                  <a:lnTo>
                    <a:pt x="499" y="71"/>
                  </a:lnTo>
                  <a:lnTo>
                    <a:pt x="502" y="71"/>
                  </a:lnTo>
                  <a:lnTo>
                    <a:pt x="506" y="71"/>
                  </a:lnTo>
                  <a:lnTo>
                    <a:pt x="511" y="71"/>
                  </a:lnTo>
                  <a:lnTo>
                    <a:pt x="514" y="71"/>
                  </a:lnTo>
                  <a:lnTo>
                    <a:pt x="518" y="70"/>
                  </a:lnTo>
                  <a:lnTo>
                    <a:pt x="522" y="70"/>
                  </a:lnTo>
                  <a:lnTo>
                    <a:pt x="527" y="68"/>
                  </a:lnTo>
                  <a:lnTo>
                    <a:pt x="531" y="68"/>
                  </a:lnTo>
                  <a:lnTo>
                    <a:pt x="536" y="67"/>
                  </a:lnTo>
                  <a:lnTo>
                    <a:pt x="540" y="66"/>
                  </a:lnTo>
                  <a:lnTo>
                    <a:pt x="546" y="64"/>
                  </a:lnTo>
                  <a:lnTo>
                    <a:pt x="550" y="63"/>
                  </a:lnTo>
                  <a:lnTo>
                    <a:pt x="555" y="61"/>
                  </a:lnTo>
                  <a:lnTo>
                    <a:pt x="560" y="58"/>
                  </a:lnTo>
                  <a:lnTo>
                    <a:pt x="565" y="55"/>
                  </a:lnTo>
                  <a:lnTo>
                    <a:pt x="569" y="52"/>
                  </a:lnTo>
                  <a:lnTo>
                    <a:pt x="573" y="51"/>
                  </a:lnTo>
                  <a:lnTo>
                    <a:pt x="578" y="47"/>
                  </a:lnTo>
                  <a:lnTo>
                    <a:pt x="582" y="45"/>
                  </a:lnTo>
                  <a:lnTo>
                    <a:pt x="587" y="41"/>
                  </a:lnTo>
                  <a:lnTo>
                    <a:pt x="590" y="38"/>
                  </a:lnTo>
                  <a:lnTo>
                    <a:pt x="592" y="33"/>
                  </a:lnTo>
                  <a:lnTo>
                    <a:pt x="595" y="29"/>
                  </a:lnTo>
                  <a:lnTo>
                    <a:pt x="598" y="25"/>
                  </a:lnTo>
                  <a:lnTo>
                    <a:pt x="600" y="19"/>
                  </a:lnTo>
                  <a:lnTo>
                    <a:pt x="601" y="14"/>
                  </a:lnTo>
                  <a:lnTo>
                    <a:pt x="604" y="10"/>
                  </a:lnTo>
                  <a:lnTo>
                    <a:pt x="604" y="7"/>
                  </a:lnTo>
                  <a:lnTo>
                    <a:pt x="603" y="4"/>
                  </a:lnTo>
                  <a:lnTo>
                    <a:pt x="601" y="1"/>
                  </a:lnTo>
                  <a:lnTo>
                    <a:pt x="598" y="1"/>
                  </a:lnTo>
                  <a:lnTo>
                    <a:pt x="597" y="0"/>
                  </a:lnTo>
                  <a:lnTo>
                    <a:pt x="594" y="0"/>
                  </a:lnTo>
                  <a:lnTo>
                    <a:pt x="591" y="1"/>
                  </a:lnTo>
                  <a:lnTo>
                    <a:pt x="59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60" name="Google Shape;3360;p69"/>
            <p:cNvSpPr/>
            <p:nvPr/>
          </p:nvSpPr>
          <p:spPr>
            <a:xfrm>
              <a:off x="3872" y="3698"/>
              <a:ext cx="904" cy="257"/>
            </a:xfrm>
            <a:custGeom>
              <a:avLst/>
              <a:gdLst/>
              <a:ahLst/>
              <a:cxnLst/>
              <a:rect l="l" t="t" r="r" b="b"/>
              <a:pathLst>
                <a:path w="904" h="257" extrusionOk="0">
                  <a:moveTo>
                    <a:pt x="881" y="161"/>
                  </a:moveTo>
                  <a:lnTo>
                    <a:pt x="877" y="159"/>
                  </a:lnTo>
                  <a:lnTo>
                    <a:pt x="874" y="159"/>
                  </a:lnTo>
                  <a:lnTo>
                    <a:pt x="869" y="158"/>
                  </a:lnTo>
                  <a:lnTo>
                    <a:pt x="866" y="158"/>
                  </a:lnTo>
                  <a:lnTo>
                    <a:pt x="863" y="156"/>
                  </a:lnTo>
                  <a:lnTo>
                    <a:pt x="861" y="155"/>
                  </a:lnTo>
                  <a:lnTo>
                    <a:pt x="856" y="153"/>
                  </a:lnTo>
                  <a:lnTo>
                    <a:pt x="853" y="153"/>
                  </a:lnTo>
                  <a:lnTo>
                    <a:pt x="850" y="152"/>
                  </a:lnTo>
                  <a:lnTo>
                    <a:pt x="847" y="150"/>
                  </a:lnTo>
                  <a:lnTo>
                    <a:pt x="844" y="150"/>
                  </a:lnTo>
                  <a:lnTo>
                    <a:pt x="842" y="149"/>
                  </a:lnTo>
                  <a:lnTo>
                    <a:pt x="836" y="146"/>
                  </a:lnTo>
                  <a:lnTo>
                    <a:pt x="831" y="143"/>
                  </a:lnTo>
                  <a:lnTo>
                    <a:pt x="824" y="140"/>
                  </a:lnTo>
                  <a:lnTo>
                    <a:pt x="820" y="136"/>
                  </a:lnTo>
                  <a:lnTo>
                    <a:pt x="815" y="133"/>
                  </a:lnTo>
                  <a:lnTo>
                    <a:pt x="809" y="130"/>
                  </a:lnTo>
                  <a:lnTo>
                    <a:pt x="805" y="126"/>
                  </a:lnTo>
                  <a:lnTo>
                    <a:pt x="801" y="121"/>
                  </a:lnTo>
                  <a:lnTo>
                    <a:pt x="795" y="118"/>
                  </a:lnTo>
                  <a:lnTo>
                    <a:pt x="790" y="114"/>
                  </a:lnTo>
                  <a:lnTo>
                    <a:pt x="786" y="109"/>
                  </a:lnTo>
                  <a:lnTo>
                    <a:pt x="782" y="105"/>
                  </a:lnTo>
                  <a:lnTo>
                    <a:pt x="777" y="102"/>
                  </a:lnTo>
                  <a:lnTo>
                    <a:pt x="773" y="98"/>
                  </a:lnTo>
                  <a:lnTo>
                    <a:pt x="767" y="93"/>
                  </a:lnTo>
                  <a:lnTo>
                    <a:pt x="763" y="91"/>
                  </a:lnTo>
                  <a:lnTo>
                    <a:pt x="758" y="86"/>
                  </a:lnTo>
                  <a:lnTo>
                    <a:pt x="754" y="82"/>
                  </a:lnTo>
                  <a:lnTo>
                    <a:pt x="748" y="77"/>
                  </a:lnTo>
                  <a:lnTo>
                    <a:pt x="744" y="73"/>
                  </a:lnTo>
                  <a:lnTo>
                    <a:pt x="738" y="70"/>
                  </a:lnTo>
                  <a:lnTo>
                    <a:pt x="732" y="67"/>
                  </a:lnTo>
                  <a:lnTo>
                    <a:pt x="726" y="64"/>
                  </a:lnTo>
                  <a:lnTo>
                    <a:pt x="722" y="60"/>
                  </a:lnTo>
                  <a:lnTo>
                    <a:pt x="718" y="58"/>
                  </a:lnTo>
                  <a:lnTo>
                    <a:pt x="716" y="57"/>
                  </a:lnTo>
                  <a:lnTo>
                    <a:pt x="712" y="56"/>
                  </a:lnTo>
                  <a:lnTo>
                    <a:pt x="710" y="56"/>
                  </a:lnTo>
                  <a:lnTo>
                    <a:pt x="706" y="54"/>
                  </a:lnTo>
                  <a:lnTo>
                    <a:pt x="703" y="54"/>
                  </a:lnTo>
                  <a:lnTo>
                    <a:pt x="700" y="56"/>
                  </a:lnTo>
                  <a:lnTo>
                    <a:pt x="700" y="58"/>
                  </a:lnTo>
                  <a:lnTo>
                    <a:pt x="699" y="60"/>
                  </a:lnTo>
                  <a:lnTo>
                    <a:pt x="699" y="63"/>
                  </a:lnTo>
                  <a:lnTo>
                    <a:pt x="700" y="66"/>
                  </a:lnTo>
                  <a:lnTo>
                    <a:pt x="703" y="67"/>
                  </a:lnTo>
                  <a:lnTo>
                    <a:pt x="706" y="70"/>
                  </a:lnTo>
                  <a:lnTo>
                    <a:pt x="710" y="73"/>
                  </a:lnTo>
                  <a:lnTo>
                    <a:pt x="713" y="76"/>
                  </a:lnTo>
                  <a:lnTo>
                    <a:pt x="718" y="79"/>
                  </a:lnTo>
                  <a:lnTo>
                    <a:pt x="720" y="82"/>
                  </a:lnTo>
                  <a:lnTo>
                    <a:pt x="723" y="85"/>
                  </a:lnTo>
                  <a:lnTo>
                    <a:pt x="728" y="88"/>
                  </a:lnTo>
                  <a:lnTo>
                    <a:pt x="732" y="92"/>
                  </a:lnTo>
                  <a:lnTo>
                    <a:pt x="735" y="93"/>
                  </a:lnTo>
                  <a:lnTo>
                    <a:pt x="738" y="98"/>
                  </a:lnTo>
                  <a:lnTo>
                    <a:pt x="742" y="101"/>
                  </a:lnTo>
                  <a:lnTo>
                    <a:pt x="745" y="104"/>
                  </a:lnTo>
                  <a:lnTo>
                    <a:pt x="750" y="107"/>
                  </a:lnTo>
                  <a:lnTo>
                    <a:pt x="754" y="109"/>
                  </a:lnTo>
                  <a:lnTo>
                    <a:pt x="757" y="112"/>
                  </a:lnTo>
                  <a:lnTo>
                    <a:pt x="761" y="115"/>
                  </a:lnTo>
                  <a:lnTo>
                    <a:pt x="764" y="118"/>
                  </a:lnTo>
                  <a:lnTo>
                    <a:pt x="767" y="121"/>
                  </a:lnTo>
                  <a:lnTo>
                    <a:pt x="772" y="124"/>
                  </a:lnTo>
                  <a:lnTo>
                    <a:pt x="774" y="127"/>
                  </a:lnTo>
                  <a:lnTo>
                    <a:pt x="779" y="130"/>
                  </a:lnTo>
                  <a:lnTo>
                    <a:pt x="783" y="133"/>
                  </a:lnTo>
                  <a:lnTo>
                    <a:pt x="786" y="136"/>
                  </a:lnTo>
                  <a:lnTo>
                    <a:pt x="790" y="139"/>
                  </a:lnTo>
                  <a:lnTo>
                    <a:pt x="795" y="142"/>
                  </a:lnTo>
                  <a:lnTo>
                    <a:pt x="799" y="143"/>
                  </a:lnTo>
                  <a:lnTo>
                    <a:pt x="802" y="146"/>
                  </a:lnTo>
                  <a:lnTo>
                    <a:pt x="807" y="149"/>
                  </a:lnTo>
                  <a:lnTo>
                    <a:pt x="811" y="152"/>
                  </a:lnTo>
                  <a:lnTo>
                    <a:pt x="815" y="153"/>
                  </a:lnTo>
                  <a:lnTo>
                    <a:pt x="818" y="156"/>
                  </a:lnTo>
                  <a:lnTo>
                    <a:pt x="824" y="159"/>
                  </a:lnTo>
                  <a:lnTo>
                    <a:pt x="828" y="161"/>
                  </a:lnTo>
                  <a:lnTo>
                    <a:pt x="833" y="163"/>
                  </a:lnTo>
                  <a:lnTo>
                    <a:pt x="839" y="165"/>
                  </a:lnTo>
                  <a:lnTo>
                    <a:pt x="844" y="168"/>
                  </a:lnTo>
                  <a:lnTo>
                    <a:pt x="850" y="168"/>
                  </a:lnTo>
                  <a:lnTo>
                    <a:pt x="856" y="169"/>
                  </a:lnTo>
                  <a:lnTo>
                    <a:pt x="859" y="169"/>
                  </a:lnTo>
                  <a:lnTo>
                    <a:pt x="862" y="169"/>
                  </a:lnTo>
                  <a:lnTo>
                    <a:pt x="865" y="171"/>
                  </a:lnTo>
                  <a:lnTo>
                    <a:pt x="868" y="171"/>
                  </a:lnTo>
                  <a:lnTo>
                    <a:pt x="871" y="175"/>
                  </a:lnTo>
                  <a:lnTo>
                    <a:pt x="872" y="180"/>
                  </a:lnTo>
                  <a:lnTo>
                    <a:pt x="875" y="184"/>
                  </a:lnTo>
                  <a:lnTo>
                    <a:pt x="878" y="190"/>
                  </a:lnTo>
                  <a:lnTo>
                    <a:pt x="881" y="193"/>
                  </a:lnTo>
                  <a:lnTo>
                    <a:pt x="884" y="197"/>
                  </a:lnTo>
                  <a:lnTo>
                    <a:pt x="887" y="201"/>
                  </a:lnTo>
                  <a:lnTo>
                    <a:pt x="890" y="207"/>
                  </a:lnTo>
                  <a:lnTo>
                    <a:pt x="887" y="210"/>
                  </a:lnTo>
                  <a:lnTo>
                    <a:pt x="882" y="213"/>
                  </a:lnTo>
                  <a:lnTo>
                    <a:pt x="879" y="216"/>
                  </a:lnTo>
                  <a:lnTo>
                    <a:pt x="875" y="219"/>
                  </a:lnTo>
                  <a:lnTo>
                    <a:pt x="871" y="219"/>
                  </a:lnTo>
                  <a:lnTo>
                    <a:pt x="866" y="220"/>
                  </a:lnTo>
                  <a:lnTo>
                    <a:pt x="862" y="220"/>
                  </a:lnTo>
                  <a:lnTo>
                    <a:pt x="858" y="220"/>
                  </a:lnTo>
                  <a:lnTo>
                    <a:pt x="853" y="220"/>
                  </a:lnTo>
                  <a:lnTo>
                    <a:pt x="850" y="220"/>
                  </a:lnTo>
                  <a:lnTo>
                    <a:pt x="846" y="219"/>
                  </a:lnTo>
                  <a:lnTo>
                    <a:pt x="842" y="219"/>
                  </a:lnTo>
                  <a:lnTo>
                    <a:pt x="837" y="219"/>
                  </a:lnTo>
                  <a:lnTo>
                    <a:pt x="833" y="219"/>
                  </a:lnTo>
                  <a:lnTo>
                    <a:pt x="828" y="217"/>
                  </a:lnTo>
                  <a:lnTo>
                    <a:pt x="825" y="217"/>
                  </a:lnTo>
                  <a:lnTo>
                    <a:pt x="821" y="217"/>
                  </a:lnTo>
                  <a:lnTo>
                    <a:pt x="815" y="216"/>
                  </a:lnTo>
                  <a:lnTo>
                    <a:pt x="811" y="215"/>
                  </a:lnTo>
                  <a:lnTo>
                    <a:pt x="807" y="215"/>
                  </a:lnTo>
                  <a:lnTo>
                    <a:pt x="802" y="213"/>
                  </a:lnTo>
                  <a:lnTo>
                    <a:pt x="799" y="212"/>
                  </a:lnTo>
                  <a:lnTo>
                    <a:pt x="795" y="209"/>
                  </a:lnTo>
                  <a:lnTo>
                    <a:pt x="792" y="207"/>
                  </a:lnTo>
                  <a:lnTo>
                    <a:pt x="788" y="204"/>
                  </a:lnTo>
                  <a:lnTo>
                    <a:pt x="785" y="203"/>
                  </a:lnTo>
                  <a:lnTo>
                    <a:pt x="780" y="200"/>
                  </a:lnTo>
                  <a:lnTo>
                    <a:pt x="777" y="197"/>
                  </a:lnTo>
                  <a:lnTo>
                    <a:pt x="774" y="196"/>
                  </a:lnTo>
                  <a:lnTo>
                    <a:pt x="772" y="193"/>
                  </a:lnTo>
                  <a:lnTo>
                    <a:pt x="767" y="190"/>
                  </a:lnTo>
                  <a:lnTo>
                    <a:pt x="764" y="187"/>
                  </a:lnTo>
                  <a:lnTo>
                    <a:pt x="761" y="184"/>
                  </a:lnTo>
                  <a:lnTo>
                    <a:pt x="757" y="181"/>
                  </a:lnTo>
                  <a:lnTo>
                    <a:pt x="754" y="178"/>
                  </a:lnTo>
                  <a:lnTo>
                    <a:pt x="751" y="175"/>
                  </a:lnTo>
                  <a:lnTo>
                    <a:pt x="747" y="172"/>
                  </a:lnTo>
                  <a:lnTo>
                    <a:pt x="744" y="169"/>
                  </a:lnTo>
                  <a:lnTo>
                    <a:pt x="741" y="166"/>
                  </a:lnTo>
                  <a:lnTo>
                    <a:pt x="738" y="163"/>
                  </a:lnTo>
                  <a:lnTo>
                    <a:pt x="734" y="161"/>
                  </a:lnTo>
                  <a:lnTo>
                    <a:pt x="729" y="159"/>
                  </a:lnTo>
                  <a:lnTo>
                    <a:pt x="726" y="156"/>
                  </a:lnTo>
                  <a:lnTo>
                    <a:pt x="723" y="155"/>
                  </a:lnTo>
                  <a:lnTo>
                    <a:pt x="719" y="152"/>
                  </a:lnTo>
                  <a:lnTo>
                    <a:pt x="715" y="150"/>
                  </a:lnTo>
                  <a:lnTo>
                    <a:pt x="710" y="149"/>
                  </a:lnTo>
                  <a:lnTo>
                    <a:pt x="707" y="147"/>
                  </a:lnTo>
                  <a:lnTo>
                    <a:pt x="703" y="146"/>
                  </a:lnTo>
                  <a:lnTo>
                    <a:pt x="700" y="146"/>
                  </a:lnTo>
                  <a:lnTo>
                    <a:pt x="696" y="144"/>
                  </a:lnTo>
                  <a:lnTo>
                    <a:pt x="693" y="144"/>
                  </a:lnTo>
                  <a:lnTo>
                    <a:pt x="690" y="143"/>
                  </a:lnTo>
                  <a:lnTo>
                    <a:pt x="685" y="143"/>
                  </a:lnTo>
                  <a:lnTo>
                    <a:pt x="683" y="143"/>
                  </a:lnTo>
                  <a:lnTo>
                    <a:pt x="680" y="143"/>
                  </a:lnTo>
                  <a:lnTo>
                    <a:pt x="683" y="142"/>
                  </a:lnTo>
                  <a:lnTo>
                    <a:pt x="685" y="139"/>
                  </a:lnTo>
                  <a:lnTo>
                    <a:pt x="688" y="136"/>
                  </a:lnTo>
                  <a:lnTo>
                    <a:pt x="690" y="133"/>
                  </a:lnTo>
                  <a:lnTo>
                    <a:pt x="693" y="130"/>
                  </a:lnTo>
                  <a:lnTo>
                    <a:pt x="696" y="126"/>
                  </a:lnTo>
                  <a:lnTo>
                    <a:pt x="697" y="123"/>
                  </a:lnTo>
                  <a:lnTo>
                    <a:pt x="699" y="120"/>
                  </a:lnTo>
                  <a:lnTo>
                    <a:pt x="699" y="117"/>
                  </a:lnTo>
                  <a:lnTo>
                    <a:pt x="700" y="114"/>
                  </a:lnTo>
                  <a:lnTo>
                    <a:pt x="700" y="109"/>
                  </a:lnTo>
                  <a:lnTo>
                    <a:pt x="700" y="107"/>
                  </a:lnTo>
                  <a:lnTo>
                    <a:pt x="699" y="102"/>
                  </a:lnTo>
                  <a:lnTo>
                    <a:pt x="697" y="99"/>
                  </a:lnTo>
                  <a:lnTo>
                    <a:pt x="696" y="96"/>
                  </a:lnTo>
                  <a:lnTo>
                    <a:pt x="693" y="92"/>
                  </a:lnTo>
                  <a:lnTo>
                    <a:pt x="688" y="88"/>
                  </a:lnTo>
                  <a:lnTo>
                    <a:pt x="685" y="85"/>
                  </a:lnTo>
                  <a:lnTo>
                    <a:pt x="681" y="80"/>
                  </a:lnTo>
                  <a:lnTo>
                    <a:pt x="678" y="77"/>
                  </a:lnTo>
                  <a:lnTo>
                    <a:pt x="674" y="74"/>
                  </a:lnTo>
                  <a:lnTo>
                    <a:pt x="669" y="73"/>
                  </a:lnTo>
                  <a:lnTo>
                    <a:pt x="665" y="72"/>
                  </a:lnTo>
                  <a:lnTo>
                    <a:pt x="661" y="70"/>
                  </a:lnTo>
                  <a:lnTo>
                    <a:pt x="656" y="69"/>
                  </a:lnTo>
                  <a:lnTo>
                    <a:pt x="652" y="69"/>
                  </a:lnTo>
                  <a:lnTo>
                    <a:pt x="648" y="67"/>
                  </a:lnTo>
                  <a:lnTo>
                    <a:pt x="643" y="67"/>
                  </a:lnTo>
                  <a:lnTo>
                    <a:pt x="639" y="67"/>
                  </a:lnTo>
                  <a:lnTo>
                    <a:pt x="633" y="67"/>
                  </a:lnTo>
                  <a:lnTo>
                    <a:pt x="629" y="69"/>
                  </a:lnTo>
                  <a:lnTo>
                    <a:pt x="624" y="70"/>
                  </a:lnTo>
                  <a:lnTo>
                    <a:pt x="618" y="70"/>
                  </a:lnTo>
                  <a:lnTo>
                    <a:pt x="614" y="72"/>
                  </a:lnTo>
                  <a:lnTo>
                    <a:pt x="608" y="72"/>
                  </a:lnTo>
                  <a:lnTo>
                    <a:pt x="604" y="73"/>
                  </a:lnTo>
                  <a:lnTo>
                    <a:pt x="599" y="74"/>
                  </a:lnTo>
                  <a:lnTo>
                    <a:pt x="594" y="76"/>
                  </a:lnTo>
                  <a:lnTo>
                    <a:pt x="589" y="77"/>
                  </a:lnTo>
                  <a:lnTo>
                    <a:pt x="583" y="80"/>
                  </a:lnTo>
                  <a:lnTo>
                    <a:pt x="579" y="82"/>
                  </a:lnTo>
                  <a:lnTo>
                    <a:pt x="573" y="83"/>
                  </a:lnTo>
                  <a:lnTo>
                    <a:pt x="569" y="86"/>
                  </a:lnTo>
                  <a:lnTo>
                    <a:pt x="563" y="88"/>
                  </a:lnTo>
                  <a:lnTo>
                    <a:pt x="559" y="89"/>
                  </a:lnTo>
                  <a:lnTo>
                    <a:pt x="553" y="92"/>
                  </a:lnTo>
                  <a:lnTo>
                    <a:pt x="548" y="93"/>
                  </a:lnTo>
                  <a:lnTo>
                    <a:pt x="544" y="96"/>
                  </a:lnTo>
                  <a:lnTo>
                    <a:pt x="538" y="98"/>
                  </a:lnTo>
                  <a:lnTo>
                    <a:pt x="534" y="99"/>
                  </a:lnTo>
                  <a:lnTo>
                    <a:pt x="529" y="101"/>
                  </a:lnTo>
                  <a:lnTo>
                    <a:pt x="524" y="102"/>
                  </a:lnTo>
                  <a:lnTo>
                    <a:pt x="519" y="104"/>
                  </a:lnTo>
                  <a:lnTo>
                    <a:pt x="515" y="105"/>
                  </a:lnTo>
                  <a:lnTo>
                    <a:pt x="510" y="105"/>
                  </a:lnTo>
                  <a:lnTo>
                    <a:pt x="506" y="107"/>
                  </a:lnTo>
                  <a:lnTo>
                    <a:pt x="502" y="108"/>
                  </a:lnTo>
                  <a:lnTo>
                    <a:pt x="497" y="108"/>
                  </a:lnTo>
                  <a:lnTo>
                    <a:pt x="493" y="108"/>
                  </a:lnTo>
                  <a:lnTo>
                    <a:pt x="489" y="108"/>
                  </a:lnTo>
                  <a:lnTo>
                    <a:pt x="484" y="108"/>
                  </a:lnTo>
                  <a:lnTo>
                    <a:pt x="481" y="108"/>
                  </a:lnTo>
                  <a:lnTo>
                    <a:pt x="478" y="108"/>
                  </a:lnTo>
                  <a:lnTo>
                    <a:pt x="474" y="107"/>
                  </a:lnTo>
                  <a:lnTo>
                    <a:pt x="471" y="105"/>
                  </a:lnTo>
                  <a:lnTo>
                    <a:pt x="468" y="104"/>
                  </a:lnTo>
                  <a:lnTo>
                    <a:pt x="464" y="102"/>
                  </a:lnTo>
                  <a:lnTo>
                    <a:pt x="462" y="99"/>
                  </a:lnTo>
                  <a:lnTo>
                    <a:pt x="458" y="96"/>
                  </a:lnTo>
                  <a:lnTo>
                    <a:pt x="457" y="93"/>
                  </a:lnTo>
                  <a:lnTo>
                    <a:pt x="454" y="91"/>
                  </a:lnTo>
                  <a:lnTo>
                    <a:pt x="452" y="86"/>
                  </a:lnTo>
                  <a:lnTo>
                    <a:pt x="449" y="82"/>
                  </a:lnTo>
                  <a:lnTo>
                    <a:pt x="448" y="77"/>
                  </a:lnTo>
                  <a:lnTo>
                    <a:pt x="446" y="72"/>
                  </a:lnTo>
                  <a:lnTo>
                    <a:pt x="445" y="67"/>
                  </a:lnTo>
                  <a:lnTo>
                    <a:pt x="443" y="60"/>
                  </a:lnTo>
                  <a:lnTo>
                    <a:pt x="443" y="54"/>
                  </a:lnTo>
                  <a:lnTo>
                    <a:pt x="442" y="47"/>
                  </a:lnTo>
                  <a:lnTo>
                    <a:pt x="442" y="39"/>
                  </a:lnTo>
                  <a:lnTo>
                    <a:pt x="440" y="35"/>
                  </a:lnTo>
                  <a:lnTo>
                    <a:pt x="439" y="32"/>
                  </a:lnTo>
                  <a:lnTo>
                    <a:pt x="435" y="31"/>
                  </a:lnTo>
                  <a:lnTo>
                    <a:pt x="432" y="29"/>
                  </a:lnTo>
                  <a:lnTo>
                    <a:pt x="427" y="28"/>
                  </a:lnTo>
                  <a:lnTo>
                    <a:pt x="424" y="31"/>
                  </a:lnTo>
                  <a:lnTo>
                    <a:pt x="422" y="32"/>
                  </a:lnTo>
                  <a:lnTo>
                    <a:pt x="422" y="37"/>
                  </a:lnTo>
                  <a:lnTo>
                    <a:pt x="420" y="39"/>
                  </a:lnTo>
                  <a:lnTo>
                    <a:pt x="419" y="42"/>
                  </a:lnTo>
                  <a:lnTo>
                    <a:pt x="419" y="45"/>
                  </a:lnTo>
                  <a:lnTo>
                    <a:pt x="417" y="50"/>
                  </a:lnTo>
                  <a:lnTo>
                    <a:pt x="417" y="53"/>
                  </a:lnTo>
                  <a:lnTo>
                    <a:pt x="417" y="56"/>
                  </a:lnTo>
                  <a:lnTo>
                    <a:pt x="417" y="58"/>
                  </a:lnTo>
                  <a:lnTo>
                    <a:pt x="417" y="61"/>
                  </a:lnTo>
                  <a:lnTo>
                    <a:pt x="416" y="66"/>
                  </a:lnTo>
                  <a:lnTo>
                    <a:pt x="416" y="72"/>
                  </a:lnTo>
                  <a:lnTo>
                    <a:pt x="417" y="77"/>
                  </a:lnTo>
                  <a:lnTo>
                    <a:pt x="417" y="83"/>
                  </a:lnTo>
                  <a:lnTo>
                    <a:pt x="419" y="88"/>
                  </a:lnTo>
                  <a:lnTo>
                    <a:pt x="420" y="92"/>
                  </a:lnTo>
                  <a:lnTo>
                    <a:pt x="422" y="96"/>
                  </a:lnTo>
                  <a:lnTo>
                    <a:pt x="423" y="101"/>
                  </a:lnTo>
                  <a:lnTo>
                    <a:pt x="424" y="105"/>
                  </a:lnTo>
                  <a:lnTo>
                    <a:pt x="427" y="108"/>
                  </a:lnTo>
                  <a:lnTo>
                    <a:pt x="430" y="112"/>
                  </a:lnTo>
                  <a:lnTo>
                    <a:pt x="435" y="115"/>
                  </a:lnTo>
                  <a:lnTo>
                    <a:pt x="438" y="118"/>
                  </a:lnTo>
                  <a:lnTo>
                    <a:pt x="440" y="121"/>
                  </a:lnTo>
                  <a:lnTo>
                    <a:pt x="445" y="124"/>
                  </a:lnTo>
                  <a:lnTo>
                    <a:pt x="449" y="127"/>
                  </a:lnTo>
                  <a:lnTo>
                    <a:pt x="452" y="128"/>
                  </a:lnTo>
                  <a:lnTo>
                    <a:pt x="458" y="131"/>
                  </a:lnTo>
                  <a:lnTo>
                    <a:pt x="462" y="133"/>
                  </a:lnTo>
                  <a:lnTo>
                    <a:pt x="468" y="134"/>
                  </a:lnTo>
                  <a:lnTo>
                    <a:pt x="473" y="134"/>
                  </a:lnTo>
                  <a:lnTo>
                    <a:pt x="478" y="136"/>
                  </a:lnTo>
                  <a:lnTo>
                    <a:pt x="481" y="136"/>
                  </a:lnTo>
                  <a:lnTo>
                    <a:pt x="484" y="136"/>
                  </a:lnTo>
                  <a:lnTo>
                    <a:pt x="487" y="137"/>
                  </a:lnTo>
                  <a:lnTo>
                    <a:pt x="490" y="137"/>
                  </a:lnTo>
                  <a:lnTo>
                    <a:pt x="494" y="137"/>
                  </a:lnTo>
                  <a:lnTo>
                    <a:pt x="497" y="137"/>
                  </a:lnTo>
                  <a:lnTo>
                    <a:pt x="500" y="137"/>
                  </a:lnTo>
                  <a:lnTo>
                    <a:pt x="503" y="137"/>
                  </a:lnTo>
                  <a:lnTo>
                    <a:pt x="506" y="137"/>
                  </a:lnTo>
                  <a:lnTo>
                    <a:pt x="510" y="137"/>
                  </a:lnTo>
                  <a:lnTo>
                    <a:pt x="513" y="137"/>
                  </a:lnTo>
                  <a:lnTo>
                    <a:pt x="518" y="137"/>
                  </a:lnTo>
                  <a:lnTo>
                    <a:pt x="522" y="136"/>
                  </a:lnTo>
                  <a:lnTo>
                    <a:pt x="525" y="136"/>
                  </a:lnTo>
                  <a:lnTo>
                    <a:pt x="529" y="134"/>
                  </a:lnTo>
                  <a:lnTo>
                    <a:pt x="534" y="133"/>
                  </a:lnTo>
                  <a:lnTo>
                    <a:pt x="537" y="133"/>
                  </a:lnTo>
                  <a:lnTo>
                    <a:pt x="541" y="131"/>
                  </a:lnTo>
                  <a:lnTo>
                    <a:pt x="544" y="130"/>
                  </a:lnTo>
                  <a:lnTo>
                    <a:pt x="548" y="130"/>
                  </a:lnTo>
                  <a:lnTo>
                    <a:pt x="551" y="127"/>
                  </a:lnTo>
                  <a:lnTo>
                    <a:pt x="556" y="126"/>
                  </a:lnTo>
                  <a:lnTo>
                    <a:pt x="559" y="124"/>
                  </a:lnTo>
                  <a:lnTo>
                    <a:pt x="563" y="123"/>
                  </a:lnTo>
                  <a:lnTo>
                    <a:pt x="566" y="121"/>
                  </a:lnTo>
                  <a:lnTo>
                    <a:pt x="570" y="120"/>
                  </a:lnTo>
                  <a:lnTo>
                    <a:pt x="573" y="118"/>
                  </a:lnTo>
                  <a:lnTo>
                    <a:pt x="578" y="117"/>
                  </a:lnTo>
                  <a:lnTo>
                    <a:pt x="580" y="114"/>
                  </a:lnTo>
                  <a:lnTo>
                    <a:pt x="585" y="112"/>
                  </a:lnTo>
                  <a:lnTo>
                    <a:pt x="589" y="111"/>
                  </a:lnTo>
                  <a:lnTo>
                    <a:pt x="592" y="109"/>
                  </a:lnTo>
                  <a:lnTo>
                    <a:pt x="595" y="107"/>
                  </a:lnTo>
                  <a:lnTo>
                    <a:pt x="599" y="105"/>
                  </a:lnTo>
                  <a:lnTo>
                    <a:pt x="602" y="104"/>
                  </a:lnTo>
                  <a:lnTo>
                    <a:pt x="607" y="102"/>
                  </a:lnTo>
                  <a:lnTo>
                    <a:pt x="611" y="101"/>
                  </a:lnTo>
                  <a:lnTo>
                    <a:pt x="614" y="99"/>
                  </a:lnTo>
                  <a:lnTo>
                    <a:pt x="618" y="98"/>
                  </a:lnTo>
                  <a:lnTo>
                    <a:pt x="621" y="96"/>
                  </a:lnTo>
                  <a:lnTo>
                    <a:pt x="626" y="93"/>
                  </a:lnTo>
                  <a:lnTo>
                    <a:pt x="629" y="92"/>
                  </a:lnTo>
                  <a:lnTo>
                    <a:pt x="633" y="92"/>
                  </a:lnTo>
                  <a:lnTo>
                    <a:pt x="637" y="91"/>
                  </a:lnTo>
                  <a:lnTo>
                    <a:pt x="640" y="92"/>
                  </a:lnTo>
                  <a:lnTo>
                    <a:pt x="645" y="93"/>
                  </a:lnTo>
                  <a:lnTo>
                    <a:pt x="648" y="95"/>
                  </a:lnTo>
                  <a:lnTo>
                    <a:pt x="652" y="96"/>
                  </a:lnTo>
                  <a:lnTo>
                    <a:pt x="655" y="98"/>
                  </a:lnTo>
                  <a:lnTo>
                    <a:pt x="658" y="99"/>
                  </a:lnTo>
                  <a:lnTo>
                    <a:pt x="661" y="101"/>
                  </a:lnTo>
                  <a:lnTo>
                    <a:pt x="662" y="102"/>
                  </a:lnTo>
                  <a:lnTo>
                    <a:pt x="667" y="105"/>
                  </a:lnTo>
                  <a:lnTo>
                    <a:pt x="671" y="108"/>
                  </a:lnTo>
                  <a:lnTo>
                    <a:pt x="674" y="111"/>
                  </a:lnTo>
                  <a:lnTo>
                    <a:pt x="675" y="114"/>
                  </a:lnTo>
                  <a:lnTo>
                    <a:pt x="677" y="120"/>
                  </a:lnTo>
                  <a:lnTo>
                    <a:pt x="675" y="126"/>
                  </a:lnTo>
                  <a:lnTo>
                    <a:pt x="674" y="128"/>
                  </a:lnTo>
                  <a:lnTo>
                    <a:pt x="671" y="131"/>
                  </a:lnTo>
                  <a:lnTo>
                    <a:pt x="668" y="133"/>
                  </a:lnTo>
                  <a:lnTo>
                    <a:pt x="665" y="137"/>
                  </a:lnTo>
                  <a:lnTo>
                    <a:pt x="661" y="139"/>
                  </a:lnTo>
                  <a:lnTo>
                    <a:pt x="658" y="140"/>
                  </a:lnTo>
                  <a:lnTo>
                    <a:pt x="655" y="143"/>
                  </a:lnTo>
                  <a:lnTo>
                    <a:pt x="652" y="146"/>
                  </a:lnTo>
                  <a:lnTo>
                    <a:pt x="649" y="147"/>
                  </a:lnTo>
                  <a:lnTo>
                    <a:pt x="648" y="150"/>
                  </a:lnTo>
                  <a:lnTo>
                    <a:pt x="645" y="153"/>
                  </a:lnTo>
                  <a:lnTo>
                    <a:pt x="643" y="156"/>
                  </a:lnTo>
                  <a:lnTo>
                    <a:pt x="639" y="161"/>
                  </a:lnTo>
                  <a:lnTo>
                    <a:pt x="633" y="165"/>
                  </a:lnTo>
                  <a:lnTo>
                    <a:pt x="629" y="169"/>
                  </a:lnTo>
                  <a:lnTo>
                    <a:pt x="626" y="174"/>
                  </a:lnTo>
                  <a:lnTo>
                    <a:pt x="621" y="177"/>
                  </a:lnTo>
                  <a:lnTo>
                    <a:pt x="617" y="180"/>
                  </a:lnTo>
                  <a:lnTo>
                    <a:pt x="613" y="182"/>
                  </a:lnTo>
                  <a:lnTo>
                    <a:pt x="608" y="185"/>
                  </a:lnTo>
                  <a:lnTo>
                    <a:pt x="604" y="187"/>
                  </a:lnTo>
                  <a:lnTo>
                    <a:pt x="599" y="190"/>
                  </a:lnTo>
                  <a:lnTo>
                    <a:pt x="594" y="190"/>
                  </a:lnTo>
                  <a:lnTo>
                    <a:pt x="589" y="191"/>
                  </a:lnTo>
                  <a:lnTo>
                    <a:pt x="583" y="193"/>
                  </a:lnTo>
                  <a:lnTo>
                    <a:pt x="579" y="193"/>
                  </a:lnTo>
                  <a:lnTo>
                    <a:pt x="573" y="193"/>
                  </a:lnTo>
                  <a:lnTo>
                    <a:pt x="567" y="194"/>
                  </a:lnTo>
                  <a:lnTo>
                    <a:pt x="563" y="193"/>
                  </a:lnTo>
                  <a:lnTo>
                    <a:pt x="560" y="193"/>
                  </a:lnTo>
                  <a:lnTo>
                    <a:pt x="557" y="193"/>
                  </a:lnTo>
                  <a:lnTo>
                    <a:pt x="553" y="193"/>
                  </a:lnTo>
                  <a:lnTo>
                    <a:pt x="550" y="193"/>
                  </a:lnTo>
                  <a:lnTo>
                    <a:pt x="547" y="193"/>
                  </a:lnTo>
                  <a:lnTo>
                    <a:pt x="544" y="193"/>
                  </a:lnTo>
                  <a:lnTo>
                    <a:pt x="541" y="194"/>
                  </a:lnTo>
                  <a:lnTo>
                    <a:pt x="535" y="194"/>
                  </a:lnTo>
                  <a:lnTo>
                    <a:pt x="531" y="196"/>
                  </a:lnTo>
                  <a:lnTo>
                    <a:pt x="525" y="197"/>
                  </a:lnTo>
                  <a:lnTo>
                    <a:pt x="521" y="198"/>
                  </a:lnTo>
                  <a:lnTo>
                    <a:pt x="515" y="200"/>
                  </a:lnTo>
                  <a:lnTo>
                    <a:pt x="510" y="201"/>
                  </a:lnTo>
                  <a:lnTo>
                    <a:pt x="505" y="203"/>
                  </a:lnTo>
                  <a:lnTo>
                    <a:pt x="500" y="206"/>
                  </a:lnTo>
                  <a:lnTo>
                    <a:pt x="494" y="209"/>
                  </a:lnTo>
                  <a:lnTo>
                    <a:pt x="490" y="213"/>
                  </a:lnTo>
                  <a:lnTo>
                    <a:pt x="484" y="216"/>
                  </a:lnTo>
                  <a:lnTo>
                    <a:pt x="480" y="220"/>
                  </a:lnTo>
                  <a:lnTo>
                    <a:pt x="475" y="223"/>
                  </a:lnTo>
                  <a:lnTo>
                    <a:pt x="471" y="225"/>
                  </a:lnTo>
                  <a:lnTo>
                    <a:pt x="468" y="226"/>
                  </a:lnTo>
                  <a:lnTo>
                    <a:pt x="464" y="229"/>
                  </a:lnTo>
                  <a:lnTo>
                    <a:pt x="461" y="231"/>
                  </a:lnTo>
                  <a:lnTo>
                    <a:pt x="458" y="232"/>
                  </a:lnTo>
                  <a:lnTo>
                    <a:pt x="455" y="233"/>
                  </a:lnTo>
                  <a:lnTo>
                    <a:pt x="452" y="233"/>
                  </a:lnTo>
                  <a:lnTo>
                    <a:pt x="449" y="235"/>
                  </a:lnTo>
                  <a:lnTo>
                    <a:pt x="445" y="235"/>
                  </a:lnTo>
                  <a:lnTo>
                    <a:pt x="442" y="235"/>
                  </a:lnTo>
                  <a:lnTo>
                    <a:pt x="439" y="235"/>
                  </a:lnTo>
                  <a:lnTo>
                    <a:pt x="436" y="235"/>
                  </a:lnTo>
                  <a:lnTo>
                    <a:pt x="433" y="235"/>
                  </a:lnTo>
                  <a:lnTo>
                    <a:pt x="430" y="235"/>
                  </a:lnTo>
                  <a:lnTo>
                    <a:pt x="427" y="236"/>
                  </a:lnTo>
                  <a:lnTo>
                    <a:pt x="424" y="235"/>
                  </a:lnTo>
                  <a:lnTo>
                    <a:pt x="422" y="235"/>
                  </a:lnTo>
                  <a:lnTo>
                    <a:pt x="419" y="235"/>
                  </a:lnTo>
                  <a:lnTo>
                    <a:pt x="416" y="235"/>
                  </a:lnTo>
                  <a:lnTo>
                    <a:pt x="413" y="233"/>
                  </a:lnTo>
                  <a:lnTo>
                    <a:pt x="408" y="233"/>
                  </a:lnTo>
                  <a:lnTo>
                    <a:pt x="405" y="233"/>
                  </a:lnTo>
                  <a:lnTo>
                    <a:pt x="403" y="233"/>
                  </a:lnTo>
                  <a:lnTo>
                    <a:pt x="400" y="232"/>
                  </a:lnTo>
                  <a:lnTo>
                    <a:pt x="397" y="232"/>
                  </a:lnTo>
                  <a:lnTo>
                    <a:pt x="394" y="231"/>
                  </a:lnTo>
                  <a:lnTo>
                    <a:pt x="389" y="231"/>
                  </a:lnTo>
                  <a:lnTo>
                    <a:pt x="387" y="231"/>
                  </a:lnTo>
                  <a:lnTo>
                    <a:pt x="384" y="231"/>
                  </a:lnTo>
                  <a:lnTo>
                    <a:pt x="379" y="231"/>
                  </a:lnTo>
                  <a:lnTo>
                    <a:pt x="376" y="231"/>
                  </a:lnTo>
                  <a:lnTo>
                    <a:pt x="373" y="231"/>
                  </a:lnTo>
                  <a:lnTo>
                    <a:pt x="369" y="231"/>
                  </a:lnTo>
                  <a:lnTo>
                    <a:pt x="366" y="231"/>
                  </a:lnTo>
                  <a:lnTo>
                    <a:pt x="363" y="231"/>
                  </a:lnTo>
                  <a:lnTo>
                    <a:pt x="359" y="229"/>
                  </a:lnTo>
                  <a:lnTo>
                    <a:pt x="353" y="229"/>
                  </a:lnTo>
                  <a:lnTo>
                    <a:pt x="349" y="228"/>
                  </a:lnTo>
                  <a:lnTo>
                    <a:pt x="344" y="228"/>
                  </a:lnTo>
                  <a:lnTo>
                    <a:pt x="341" y="226"/>
                  </a:lnTo>
                  <a:lnTo>
                    <a:pt x="337" y="226"/>
                  </a:lnTo>
                  <a:lnTo>
                    <a:pt x="334" y="225"/>
                  </a:lnTo>
                  <a:lnTo>
                    <a:pt x="331" y="223"/>
                  </a:lnTo>
                  <a:lnTo>
                    <a:pt x="328" y="222"/>
                  </a:lnTo>
                  <a:lnTo>
                    <a:pt x="327" y="220"/>
                  </a:lnTo>
                  <a:lnTo>
                    <a:pt x="322" y="217"/>
                  </a:lnTo>
                  <a:lnTo>
                    <a:pt x="318" y="215"/>
                  </a:lnTo>
                  <a:lnTo>
                    <a:pt x="315" y="210"/>
                  </a:lnTo>
                  <a:lnTo>
                    <a:pt x="312" y="207"/>
                  </a:lnTo>
                  <a:lnTo>
                    <a:pt x="308" y="203"/>
                  </a:lnTo>
                  <a:lnTo>
                    <a:pt x="305" y="198"/>
                  </a:lnTo>
                  <a:lnTo>
                    <a:pt x="300" y="193"/>
                  </a:lnTo>
                  <a:lnTo>
                    <a:pt x="296" y="190"/>
                  </a:lnTo>
                  <a:lnTo>
                    <a:pt x="295" y="187"/>
                  </a:lnTo>
                  <a:lnTo>
                    <a:pt x="292" y="185"/>
                  </a:lnTo>
                  <a:lnTo>
                    <a:pt x="287" y="182"/>
                  </a:lnTo>
                  <a:lnTo>
                    <a:pt x="286" y="181"/>
                  </a:lnTo>
                  <a:lnTo>
                    <a:pt x="280" y="178"/>
                  </a:lnTo>
                  <a:lnTo>
                    <a:pt x="276" y="175"/>
                  </a:lnTo>
                  <a:lnTo>
                    <a:pt x="273" y="172"/>
                  </a:lnTo>
                  <a:lnTo>
                    <a:pt x="268" y="171"/>
                  </a:lnTo>
                  <a:lnTo>
                    <a:pt x="265" y="169"/>
                  </a:lnTo>
                  <a:lnTo>
                    <a:pt x="261" y="168"/>
                  </a:lnTo>
                  <a:lnTo>
                    <a:pt x="258" y="168"/>
                  </a:lnTo>
                  <a:lnTo>
                    <a:pt x="257" y="166"/>
                  </a:lnTo>
                  <a:lnTo>
                    <a:pt x="254" y="166"/>
                  </a:lnTo>
                  <a:lnTo>
                    <a:pt x="251" y="166"/>
                  </a:lnTo>
                  <a:lnTo>
                    <a:pt x="246" y="165"/>
                  </a:lnTo>
                  <a:lnTo>
                    <a:pt x="242" y="165"/>
                  </a:lnTo>
                  <a:lnTo>
                    <a:pt x="238" y="163"/>
                  </a:lnTo>
                  <a:lnTo>
                    <a:pt x="233" y="163"/>
                  </a:lnTo>
                  <a:lnTo>
                    <a:pt x="229" y="162"/>
                  </a:lnTo>
                  <a:lnTo>
                    <a:pt x="226" y="161"/>
                  </a:lnTo>
                  <a:lnTo>
                    <a:pt x="223" y="159"/>
                  </a:lnTo>
                  <a:lnTo>
                    <a:pt x="220" y="158"/>
                  </a:lnTo>
                  <a:lnTo>
                    <a:pt x="216" y="156"/>
                  </a:lnTo>
                  <a:lnTo>
                    <a:pt x="213" y="155"/>
                  </a:lnTo>
                  <a:lnTo>
                    <a:pt x="210" y="152"/>
                  </a:lnTo>
                  <a:lnTo>
                    <a:pt x="207" y="150"/>
                  </a:lnTo>
                  <a:lnTo>
                    <a:pt x="203" y="146"/>
                  </a:lnTo>
                  <a:lnTo>
                    <a:pt x="198" y="142"/>
                  </a:lnTo>
                  <a:lnTo>
                    <a:pt x="193" y="136"/>
                  </a:lnTo>
                  <a:lnTo>
                    <a:pt x="190" y="131"/>
                  </a:lnTo>
                  <a:lnTo>
                    <a:pt x="187" y="127"/>
                  </a:lnTo>
                  <a:lnTo>
                    <a:pt x="185" y="126"/>
                  </a:lnTo>
                  <a:lnTo>
                    <a:pt x="184" y="121"/>
                  </a:lnTo>
                  <a:lnTo>
                    <a:pt x="182" y="120"/>
                  </a:lnTo>
                  <a:lnTo>
                    <a:pt x="179" y="115"/>
                  </a:lnTo>
                  <a:lnTo>
                    <a:pt x="178" y="112"/>
                  </a:lnTo>
                  <a:lnTo>
                    <a:pt x="176" y="109"/>
                  </a:lnTo>
                  <a:lnTo>
                    <a:pt x="175" y="107"/>
                  </a:lnTo>
                  <a:lnTo>
                    <a:pt x="174" y="104"/>
                  </a:lnTo>
                  <a:lnTo>
                    <a:pt x="172" y="99"/>
                  </a:lnTo>
                  <a:lnTo>
                    <a:pt x="171" y="96"/>
                  </a:lnTo>
                  <a:lnTo>
                    <a:pt x="169" y="93"/>
                  </a:lnTo>
                  <a:lnTo>
                    <a:pt x="166" y="91"/>
                  </a:lnTo>
                  <a:lnTo>
                    <a:pt x="163" y="86"/>
                  </a:lnTo>
                  <a:lnTo>
                    <a:pt x="162" y="82"/>
                  </a:lnTo>
                  <a:lnTo>
                    <a:pt x="160" y="79"/>
                  </a:lnTo>
                  <a:lnTo>
                    <a:pt x="159" y="74"/>
                  </a:lnTo>
                  <a:lnTo>
                    <a:pt x="158" y="72"/>
                  </a:lnTo>
                  <a:lnTo>
                    <a:pt x="155" y="69"/>
                  </a:lnTo>
                  <a:lnTo>
                    <a:pt x="153" y="66"/>
                  </a:lnTo>
                  <a:lnTo>
                    <a:pt x="153" y="64"/>
                  </a:lnTo>
                  <a:lnTo>
                    <a:pt x="152" y="61"/>
                  </a:lnTo>
                  <a:lnTo>
                    <a:pt x="150" y="60"/>
                  </a:lnTo>
                  <a:lnTo>
                    <a:pt x="147" y="54"/>
                  </a:lnTo>
                  <a:lnTo>
                    <a:pt x="144" y="51"/>
                  </a:lnTo>
                  <a:lnTo>
                    <a:pt x="141" y="45"/>
                  </a:lnTo>
                  <a:lnTo>
                    <a:pt x="139" y="42"/>
                  </a:lnTo>
                  <a:lnTo>
                    <a:pt x="134" y="38"/>
                  </a:lnTo>
                  <a:lnTo>
                    <a:pt x="131" y="34"/>
                  </a:lnTo>
                  <a:lnTo>
                    <a:pt x="127" y="31"/>
                  </a:lnTo>
                  <a:lnTo>
                    <a:pt x="124" y="26"/>
                  </a:lnTo>
                  <a:lnTo>
                    <a:pt x="123" y="26"/>
                  </a:lnTo>
                  <a:lnTo>
                    <a:pt x="121" y="25"/>
                  </a:lnTo>
                  <a:lnTo>
                    <a:pt x="121" y="23"/>
                  </a:lnTo>
                  <a:lnTo>
                    <a:pt x="120" y="23"/>
                  </a:lnTo>
                  <a:lnTo>
                    <a:pt x="115" y="19"/>
                  </a:lnTo>
                  <a:lnTo>
                    <a:pt x="112" y="16"/>
                  </a:lnTo>
                  <a:lnTo>
                    <a:pt x="108" y="13"/>
                  </a:lnTo>
                  <a:lnTo>
                    <a:pt x="104" y="12"/>
                  </a:lnTo>
                  <a:lnTo>
                    <a:pt x="99" y="10"/>
                  </a:lnTo>
                  <a:lnTo>
                    <a:pt x="95" y="10"/>
                  </a:lnTo>
                  <a:lnTo>
                    <a:pt x="90" y="4"/>
                  </a:lnTo>
                  <a:lnTo>
                    <a:pt x="86" y="2"/>
                  </a:lnTo>
                  <a:lnTo>
                    <a:pt x="83" y="0"/>
                  </a:lnTo>
                  <a:lnTo>
                    <a:pt x="80" y="0"/>
                  </a:lnTo>
                  <a:lnTo>
                    <a:pt x="77" y="2"/>
                  </a:lnTo>
                  <a:lnTo>
                    <a:pt x="74" y="4"/>
                  </a:lnTo>
                  <a:lnTo>
                    <a:pt x="70" y="7"/>
                  </a:lnTo>
                  <a:lnTo>
                    <a:pt x="67" y="12"/>
                  </a:lnTo>
                  <a:lnTo>
                    <a:pt x="63" y="16"/>
                  </a:lnTo>
                  <a:lnTo>
                    <a:pt x="60" y="20"/>
                  </a:lnTo>
                  <a:lnTo>
                    <a:pt x="57" y="26"/>
                  </a:lnTo>
                  <a:lnTo>
                    <a:pt x="53" y="31"/>
                  </a:lnTo>
                  <a:lnTo>
                    <a:pt x="50" y="35"/>
                  </a:lnTo>
                  <a:lnTo>
                    <a:pt x="47" y="39"/>
                  </a:lnTo>
                  <a:lnTo>
                    <a:pt x="44" y="44"/>
                  </a:lnTo>
                  <a:lnTo>
                    <a:pt x="41" y="50"/>
                  </a:lnTo>
                  <a:lnTo>
                    <a:pt x="38" y="54"/>
                  </a:lnTo>
                  <a:lnTo>
                    <a:pt x="36" y="58"/>
                  </a:lnTo>
                  <a:lnTo>
                    <a:pt x="34" y="64"/>
                  </a:lnTo>
                  <a:lnTo>
                    <a:pt x="32" y="69"/>
                  </a:lnTo>
                  <a:lnTo>
                    <a:pt x="29" y="74"/>
                  </a:lnTo>
                  <a:lnTo>
                    <a:pt x="28" y="80"/>
                  </a:lnTo>
                  <a:lnTo>
                    <a:pt x="25" y="85"/>
                  </a:lnTo>
                  <a:lnTo>
                    <a:pt x="23" y="89"/>
                  </a:lnTo>
                  <a:lnTo>
                    <a:pt x="20" y="95"/>
                  </a:lnTo>
                  <a:lnTo>
                    <a:pt x="18" y="99"/>
                  </a:lnTo>
                  <a:lnTo>
                    <a:pt x="15" y="105"/>
                  </a:lnTo>
                  <a:lnTo>
                    <a:pt x="13" y="111"/>
                  </a:lnTo>
                  <a:lnTo>
                    <a:pt x="12" y="114"/>
                  </a:lnTo>
                  <a:lnTo>
                    <a:pt x="10" y="117"/>
                  </a:lnTo>
                  <a:lnTo>
                    <a:pt x="9" y="120"/>
                  </a:lnTo>
                  <a:lnTo>
                    <a:pt x="9" y="123"/>
                  </a:lnTo>
                  <a:lnTo>
                    <a:pt x="6" y="128"/>
                  </a:lnTo>
                  <a:lnTo>
                    <a:pt x="4" y="134"/>
                  </a:lnTo>
                  <a:lnTo>
                    <a:pt x="3" y="137"/>
                  </a:lnTo>
                  <a:lnTo>
                    <a:pt x="3" y="140"/>
                  </a:lnTo>
                  <a:lnTo>
                    <a:pt x="1" y="143"/>
                  </a:lnTo>
                  <a:lnTo>
                    <a:pt x="1" y="146"/>
                  </a:lnTo>
                  <a:lnTo>
                    <a:pt x="1" y="149"/>
                  </a:lnTo>
                  <a:lnTo>
                    <a:pt x="0" y="152"/>
                  </a:lnTo>
                  <a:lnTo>
                    <a:pt x="0" y="155"/>
                  </a:lnTo>
                  <a:lnTo>
                    <a:pt x="0" y="158"/>
                  </a:lnTo>
                  <a:lnTo>
                    <a:pt x="0" y="161"/>
                  </a:lnTo>
                  <a:lnTo>
                    <a:pt x="0" y="163"/>
                  </a:lnTo>
                  <a:lnTo>
                    <a:pt x="0" y="166"/>
                  </a:lnTo>
                  <a:lnTo>
                    <a:pt x="1" y="169"/>
                  </a:lnTo>
                  <a:lnTo>
                    <a:pt x="1" y="174"/>
                  </a:lnTo>
                  <a:lnTo>
                    <a:pt x="3" y="178"/>
                  </a:lnTo>
                  <a:lnTo>
                    <a:pt x="4" y="180"/>
                  </a:lnTo>
                  <a:lnTo>
                    <a:pt x="9" y="182"/>
                  </a:lnTo>
                  <a:lnTo>
                    <a:pt x="12" y="184"/>
                  </a:lnTo>
                  <a:lnTo>
                    <a:pt x="16" y="185"/>
                  </a:lnTo>
                  <a:lnTo>
                    <a:pt x="22" y="185"/>
                  </a:lnTo>
                  <a:lnTo>
                    <a:pt x="26" y="185"/>
                  </a:lnTo>
                  <a:lnTo>
                    <a:pt x="29" y="184"/>
                  </a:lnTo>
                  <a:lnTo>
                    <a:pt x="32" y="184"/>
                  </a:lnTo>
                  <a:lnTo>
                    <a:pt x="35" y="181"/>
                  </a:lnTo>
                  <a:lnTo>
                    <a:pt x="38" y="180"/>
                  </a:lnTo>
                  <a:lnTo>
                    <a:pt x="42" y="177"/>
                  </a:lnTo>
                  <a:lnTo>
                    <a:pt x="47" y="172"/>
                  </a:lnTo>
                  <a:lnTo>
                    <a:pt x="51" y="166"/>
                  </a:lnTo>
                  <a:lnTo>
                    <a:pt x="54" y="161"/>
                  </a:lnTo>
                  <a:lnTo>
                    <a:pt x="57" y="155"/>
                  </a:lnTo>
                  <a:lnTo>
                    <a:pt x="60" y="150"/>
                  </a:lnTo>
                  <a:lnTo>
                    <a:pt x="58" y="150"/>
                  </a:lnTo>
                  <a:lnTo>
                    <a:pt x="55" y="152"/>
                  </a:lnTo>
                  <a:lnTo>
                    <a:pt x="53" y="155"/>
                  </a:lnTo>
                  <a:lnTo>
                    <a:pt x="48" y="156"/>
                  </a:lnTo>
                  <a:lnTo>
                    <a:pt x="45" y="159"/>
                  </a:lnTo>
                  <a:lnTo>
                    <a:pt x="42" y="161"/>
                  </a:lnTo>
                  <a:lnTo>
                    <a:pt x="38" y="163"/>
                  </a:lnTo>
                  <a:lnTo>
                    <a:pt x="35" y="165"/>
                  </a:lnTo>
                  <a:lnTo>
                    <a:pt x="32" y="168"/>
                  </a:lnTo>
                  <a:lnTo>
                    <a:pt x="28" y="169"/>
                  </a:lnTo>
                  <a:lnTo>
                    <a:pt x="25" y="169"/>
                  </a:lnTo>
                  <a:lnTo>
                    <a:pt x="22" y="168"/>
                  </a:lnTo>
                  <a:lnTo>
                    <a:pt x="20" y="168"/>
                  </a:lnTo>
                  <a:lnTo>
                    <a:pt x="20" y="163"/>
                  </a:lnTo>
                  <a:lnTo>
                    <a:pt x="20" y="161"/>
                  </a:lnTo>
                  <a:lnTo>
                    <a:pt x="20" y="158"/>
                  </a:lnTo>
                  <a:lnTo>
                    <a:pt x="20" y="153"/>
                  </a:lnTo>
                  <a:lnTo>
                    <a:pt x="22" y="149"/>
                  </a:lnTo>
                  <a:lnTo>
                    <a:pt x="23" y="144"/>
                  </a:lnTo>
                  <a:lnTo>
                    <a:pt x="25" y="140"/>
                  </a:lnTo>
                  <a:lnTo>
                    <a:pt x="26" y="136"/>
                  </a:lnTo>
                  <a:lnTo>
                    <a:pt x="26" y="131"/>
                  </a:lnTo>
                  <a:lnTo>
                    <a:pt x="29" y="128"/>
                  </a:lnTo>
                  <a:lnTo>
                    <a:pt x="29" y="126"/>
                  </a:lnTo>
                  <a:lnTo>
                    <a:pt x="31" y="124"/>
                  </a:lnTo>
                  <a:lnTo>
                    <a:pt x="32" y="118"/>
                  </a:lnTo>
                  <a:lnTo>
                    <a:pt x="34" y="114"/>
                  </a:lnTo>
                  <a:lnTo>
                    <a:pt x="36" y="108"/>
                  </a:lnTo>
                  <a:lnTo>
                    <a:pt x="38" y="104"/>
                  </a:lnTo>
                  <a:lnTo>
                    <a:pt x="41" y="98"/>
                  </a:lnTo>
                  <a:lnTo>
                    <a:pt x="42" y="92"/>
                  </a:lnTo>
                  <a:lnTo>
                    <a:pt x="45" y="88"/>
                  </a:lnTo>
                  <a:lnTo>
                    <a:pt x="48" y="82"/>
                  </a:lnTo>
                  <a:lnTo>
                    <a:pt x="50" y="77"/>
                  </a:lnTo>
                  <a:lnTo>
                    <a:pt x="53" y="72"/>
                  </a:lnTo>
                  <a:lnTo>
                    <a:pt x="55" y="67"/>
                  </a:lnTo>
                  <a:lnTo>
                    <a:pt x="58" y="63"/>
                  </a:lnTo>
                  <a:lnTo>
                    <a:pt x="61" y="57"/>
                  </a:lnTo>
                  <a:lnTo>
                    <a:pt x="64" y="53"/>
                  </a:lnTo>
                  <a:lnTo>
                    <a:pt x="69" y="48"/>
                  </a:lnTo>
                  <a:lnTo>
                    <a:pt x="71" y="44"/>
                  </a:lnTo>
                  <a:lnTo>
                    <a:pt x="71" y="45"/>
                  </a:lnTo>
                  <a:lnTo>
                    <a:pt x="71" y="48"/>
                  </a:lnTo>
                  <a:lnTo>
                    <a:pt x="71" y="51"/>
                  </a:lnTo>
                  <a:lnTo>
                    <a:pt x="74" y="54"/>
                  </a:lnTo>
                  <a:lnTo>
                    <a:pt x="76" y="57"/>
                  </a:lnTo>
                  <a:lnTo>
                    <a:pt x="79" y="60"/>
                  </a:lnTo>
                  <a:lnTo>
                    <a:pt x="82" y="60"/>
                  </a:lnTo>
                  <a:lnTo>
                    <a:pt x="85" y="63"/>
                  </a:lnTo>
                  <a:lnTo>
                    <a:pt x="88" y="63"/>
                  </a:lnTo>
                  <a:lnTo>
                    <a:pt x="90" y="63"/>
                  </a:lnTo>
                  <a:lnTo>
                    <a:pt x="90" y="64"/>
                  </a:lnTo>
                  <a:lnTo>
                    <a:pt x="89" y="67"/>
                  </a:lnTo>
                  <a:lnTo>
                    <a:pt x="88" y="69"/>
                  </a:lnTo>
                  <a:lnTo>
                    <a:pt x="88" y="72"/>
                  </a:lnTo>
                  <a:lnTo>
                    <a:pt x="86" y="74"/>
                  </a:lnTo>
                  <a:lnTo>
                    <a:pt x="85" y="77"/>
                  </a:lnTo>
                  <a:lnTo>
                    <a:pt x="82" y="80"/>
                  </a:lnTo>
                  <a:lnTo>
                    <a:pt x="80" y="83"/>
                  </a:lnTo>
                  <a:lnTo>
                    <a:pt x="79" y="88"/>
                  </a:lnTo>
                  <a:lnTo>
                    <a:pt x="76" y="91"/>
                  </a:lnTo>
                  <a:lnTo>
                    <a:pt x="74" y="93"/>
                  </a:lnTo>
                  <a:lnTo>
                    <a:pt x="73" y="96"/>
                  </a:lnTo>
                  <a:lnTo>
                    <a:pt x="71" y="101"/>
                  </a:lnTo>
                  <a:lnTo>
                    <a:pt x="71" y="104"/>
                  </a:lnTo>
                  <a:lnTo>
                    <a:pt x="73" y="107"/>
                  </a:lnTo>
                  <a:lnTo>
                    <a:pt x="77" y="109"/>
                  </a:lnTo>
                  <a:lnTo>
                    <a:pt x="80" y="111"/>
                  </a:lnTo>
                  <a:lnTo>
                    <a:pt x="85" y="111"/>
                  </a:lnTo>
                  <a:lnTo>
                    <a:pt x="88" y="109"/>
                  </a:lnTo>
                  <a:lnTo>
                    <a:pt x="90" y="107"/>
                  </a:lnTo>
                  <a:lnTo>
                    <a:pt x="92" y="104"/>
                  </a:lnTo>
                  <a:lnTo>
                    <a:pt x="93" y="101"/>
                  </a:lnTo>
                  <a:lnTo>
                    <a:pt x="95" y="98"/>
                  </a:lnTo>
                  <a:lnTo>
                    <a:pt x="96" y="95"/>
                  </a:lnTo>
                  <a:lnTo>
                    <a:pt x="98" y="92"/>
                  </a:lnTo>
                  <a:lnTo>
                    <a:pt x="101" y="88"/>
                  </a:lnTo>
                  <a:lnTo>
                    <a:pt x="102" y="85"/>
                  </a:lnTo>
                  <a:lnTo>
                    <a:pt x="105" y="82"/>
                  </a:lnTo>
                  <a:lnTo>
                    <a:pt x="106" y="77"/>
                  </a:lnTo>
                  <a:lnTo>
                    <a:pt x="108" y="74"/>
                  </a:lnTo>
                  <a:lnTo>
                    <a:pt x="109" y="70"/>
                  </a:lnTo>
                  <a:lnTo>
                    <a:pt x="111" y="67"/>
                  </a:lnTo>
                  <a:lnTo>
                    <a:pt x="112" y="63"/>
                  </a:lnTo>
                  <a:lnTo>
                    <a:pt x="114" y="58"/>
                  </a:lnTo>
                  <a:lnTo>
                    <a:pt x="115" y="56"/>
                  </a:lnTo>
                  <a:lnTo>
                    <a:pt x="115" y="53"/>
                  </a:lnTo>
                  <a:lnTo>
                    <a:pt x="118" y="50"/>
                  </a:lnTo>
                  <a:lnTo>
                    <a:pt x="121" y="48"/>
                  </a:lnTo>
                  <a:lnTo>
                    <a:pt x="124" y="45"/>
                  </a:lnTo>
                  <a:lnTo>
                    <a:pt x="125" y="42"/>
                  </a:lnTo>
                  <a:lnTo>
                    <a:pt x="128" y="47"/>
                  </a:lnTo>
                  <a:lnTo>
                    <a:pt x="131" y="51"/>
                  </a:lnTo>
                  <a:lnTo>
                    <a:pt x="134" y="56"/>
                  </a:lnTo>
                  <a:lnTo>
                    <a:pt x="136" y="61"/>
                  </a:lnTo>
                  <a:lnTo>
                    <a:pt x="136" y="63"/>
                  </a:lnTo>
                  <a:lnTo>
                    <a:pt x="134" y="66"/>
                  </a:lnTo>
                  <a:lnTo>
                    <a:pt x="131" y="70"/>
                  </a:lnTo>
                  <a:lnTo>
                    <a:pt x="130" y="74"/>
                  </a:lnTo>
                  <a:lnTo>
                    <a:pt x="130" y="80"/>
                  </a:lnTo>
                  <a:lnTo>
                    <a:pt x="128" y="83"/>
                  </a:lnTo>
                  <a:lnTo>
                    <a:pt x="127" y="89"/>
                  </a:lnTo>
                  <a:lnTo>
                    <a:pt x="125" y="93"/>
                  </a:lnTo>
                  <a:lnTo>
                    <a:pt x="124" y="98"/>
                  </a:lnTo>
                  <a:lnTo>
                    <a:pt x="121" y="102"/>
                  </a:lnTo>
                  <a:lnTo>
                    <a:pt x="118" y="107"/>
                  </a:lnTo>
                  <a:lnTo>
                    <a:pt x="115" y="111"/>
                  </a:lnTo>
                  <a:lnTo>
                    <a:pt x="114" y="115"/>
                  </a:lnTo>
                  <a:lnTo>
                    <a:pt x="109" y="120"/>
                  </a:lnTo>
                  <a:lnTo>
                    <a:pt x="106" y="124"/>
                  </a:lnTo>
                  <a:lnTo>
                    <a:pt x="104" y="128"/>
                  </a:lnTo>
                  <a:lnTo>
                    <a:pt x="101" y="133"/>
                  </a:lnTo>
                  <a:lnTo>
                    <a:pt x="101" y="134"/>
                  </a:lnTo>
                  <a:lnTo>
                    <a:pt x="102" y="133"/>
                  </a:lnTo>
                  <a:lnTo>
                    <a:pt x="104" y="130"/>
                  </a:lnTo>
                  <a:lnTo>
                    <a:pt x="106" y="127"/>
                  </a:lnTo>
                  <a:lnTo>
                    <a:pt x="109" y="126"/>
                  </a:lnTo>
                  <a:lnTo>
                    <a:pt x="112" y="123"/>
                  </a:lnTo>
                  <a:lnTo>
                    <a:pt x="115" y="120"/>
                  </a:lnTo>
                  <a:lnTo>
                    <a:pt x="120" y="117"/>
                  </a:lnTo>
                  <a:lnTo>
                    <a:pt x="123" y="114"/>
                  </a:lnTo>
                  <a:lnTo>
                    <a:pt x="125" y="112"/>
                  </a:lnTo>
                  <a:lnTo>
                    <a:pt x="130" y="108"/>
                  </a:lnTo>
                  <a:lnTo>
                    <a:pt x="133" y="105"/>
                  </a:lnTo>
                  <a:lnTo>
                    <a:pt x="136" y="102"/>
                  </a:lnTo>
                  <a:lnTo>
                    <a:pt x="139" y="99"/>
                  </a:lnTo>
                  <a:lnTo>
                    <a:pt x="141" y="96"/>
                  </a:lnTo>
                  <a:lnTo>
                    <a:pt x="144" y="93"/>
                  </a:lnTo>
                  <a:lnTo>
                    <a:pt x="146" y="91"/>
                  </a:lnTo>
                  <a:lnTo>
                    <a:pt x="149" y="86"/>
                  </a:lnTo>
                  <a:lnTo>
                    <a:pt x="150" y="91"/>
                  </a:lnTo>
                  <a:lnTo>
                    <a:pt x="153" y="95"/>
                  </a:lnTo>
                  <a:lnTo>
                    <a:pt x="155" y="99"/>
                  </a:lnTo>
                  <a:lnTo>
                    <a:pt x="158" y="104"/>
                  </a:lnTo>
                  <a:lnTo>
                    <a:pt x="159" y="108"/>
                  </a:lnTo>
                  <a:lnTo>
                    <a:pt x="160" y="114"/>
                  </a:lnTo>
                  <a:lnTo>
                    <a:pt x="163" y="118"/>
                  </a:lnTo>
                  <a:lnTo>
                    <a:pt x="166" y="123"/>
                  </a:lnTo>
                  <a:lnTo>
                    <a:pt x="168" y="126"/>
                  </a:lnTo>
                  <a:lnTo>
                    <a:pt x="171" y="130"/>
                  </a:lnTo>
                  <a:lnTo>
                    <a:pt x="174" y="134"/>
                  </a:lnTo>
                  <a:lnTo>
                    <a:pt x="176" y="139"/>
                  </a:lnTo>
                  <a:lnTo>
                    <a:pt x="179" y="143"/>
                  </a:lnTo>
                  <a:lnTo>
                    <a:pt x="182" y="147"/>
                  </a:lnTo>
                  <a:lnTo>
                    <a:pt x="185" y="150"/>
                  </a:lnTo>
                  <a:lnTo>
                    <a:pt x="188" y="155"/>
                  </a:lnTo>
                  <a:lnTo>
                    <a:pt x="191" y="158"/>
                  </a:lnTo>
                  <a:lnTo>
                    <a:pt x="193" y="161"/>
                  </a:lnTo>
                  <a:lnTo>
                    <a:pt x="197" y="163"/>
                  </a:lnTo>
                  <a:lnTo>
                    <a:pt x="200" y="166"/>
                  </a:lnTo>
                  <a:lnTo>
                    <a:pt x="203" y="168"/>
                  </a:lnTo>
                  <a:lnTo>
                    <a:pt x="206" y="171"/>
                  </a:lnTo>
                  <a:lnTo>
                    <a:pt x="210" y="172"/>
                  </a:lnTo>
                  <a:lnTo>
                    <a:pt x="213" y="175"/>
                  </a:lnTo>
                  <a:lnTo>
                    <a:pt x="217" y="177"/>
                  </a:lnTo>
                  <a:lnTo>
                    <a:pt x="220" y="178"/>
                  </a:lnTo>
                  <a:lnTo>
                    <a:pt x="225" y="180"/>
                  </a:lnTo>
                  <a:lnTo>
                    <a:pt x="228" y="181"/>
                  </a:lnTo>
                  <a:lnTo>
                    <a:pt x="232" y="182"/>
                  </a:lnTo>
                  <a:lnTo>
                    <a:pt x="235" y="184"/>
                  </a:lnTo>
                  <a:lnTo>
                    <a:pt x="239" y="185"/>
                  </a:lnTo>
                  <a:lnTo>
                    <a:pt x="244" y="187"/>
                  </a:lnTo>
                  <a:lnTo>
                    <a:pt x="246" y="188"/>
                  </a:lnTo>
                  <a:lnTo>
                    <a:pt x="251" y="190"/>
                  </a:lnTo>
                  <a:lnTo>
                    <a:pt x="254" y="191"/>
                  </a:lnTo>
                  <a:lnTo>
                    <a:pt x="258" y="193"/>
                  </a:lnTo>
                  <a:lnTo>
                    <a:pt x="263" y="194"/>
                  </a:lnTo>
                  <a:lnTo>
                    <a:pt x="265" y="196"/>
                  </a:lnTo>
                  <a:lnTo>
                    <a:pt x="270" y="197"/>
                  </a:lnTo>
                  <a:lnTo>
                    <a:pt x="274" y="200"/>
                  </a:lnTo>
                  <a:lnTo>
                    <a:pt x="277" y="201"/>
                  </a:lnTo>
                  <a:lnTo>
                    <a:pt x="280" y="203"/>
                  </a:lnTo>
                  <a:lnTo>
                    <a:pt x="284" y="204"/>
                  </a:lnTo>
                  <a:lnTo>
                    <a:pt x="287" y="207"/>
                  </a:lnTo>
                  <a:lnTo>
                    <a:pt x="290" y="210"/>
                  </a:lnTo>
                  <a:lnTo>
                    <a:pt x="293" y="213"/>
                  </a:lnTo>
                  <a:lnTo>
                    <a:pt x="296" y="216"/>
                  </a:lnTo>
                  <a:lnTo>
                    <a:pt x="300" y="219"/>
                  </a:lnTo>
                  <a:lnTo>
                    <a:pt x="302" y="223"/>
                  </a:lnTo>
                  <a:lnTo>
                    <a:pt x="306" y="226"/>
                  </a:lnTo>
                  <a:lnTo>
                    <a:pt x="309" y="229"/>
                  </a:lnTo>
                  <a:lnTo>
                    <a:pt x="312" y="231"/>
                  </a:lnTo>
                  <a:lnTo>
                    <a:pt x="315" y="233"/>
                  </a:lnTo>
                  <a:lnTo>
                    <a:pt x="319" y="236"/>
                  </a:lnTo>
                  <a:lnTo>
                    <a:pt x="324" y="238"/>
                  </a:lnTo>
                  <a:lnTo>
                    <a:pt x="328" y="241"/>
                  </a:lnTo>
                  <a:lnTo>
                    <a:pt x="331" y="241"/>
                  </a:lnTo>
                  <a:lnTo>
                    <a:pt x="335" y="242"/>
                  </a:lnTo>
                  <a:lnTo>
                    <a:pt x="340" y="244"/>
                  </a:lnTo>
                  <a:lnTo>
                    <a:pt x="346" y="245"/>
                  </a:lnTo>
                  <a:lnTo>
                    <a:pt x="350" y="247"/>
                  </a:lnTo>
                  <a:lnTo>
                    <a:pt x="354" y="248"/>
                  </a:lnTo>
                  <a:lnTo>
                    <a:pt x="359" y="248"/>
                  </a:lnTo>
                  <a:lnTo>
                    <a:pt x="363" y="250"/>
                  </a:lnTo>
                  <a:lnTo>
                    <a:pt x="368" y="250"/>
                  </a:lnTo>
                  <a:lnTo>
                    <a:pt x="373" y="251"/>
                  </a:lnTo>
                  <a:lnTo>
                    <a:pt x="378" y="251"/>
                  </a:lnTo>
                  <a:lnTo>
                    <a:pt x="382" y="251"/>
                  </a:lnTo>
                  <a:lnTo>
                    <a:pt x="387" y="251"/>
                  </a:lnTo>
                  <a:lnTo>
                    <a:pt x="392" y="252"/>
                  </a:lnTo>
                  <a:lnTo>
                    <a:pt x="397" y="252"/>
                  </a:lnTo>
                  <a:lnTo>
                    <a:pt x="401" y="252"/>
                  </a:lnTo>
                  <a:lnTo>
                    <a:pt x="405" y="252"/>
                  </a:lnTo>
                  <a:lnTo>
                    <a:pt x="411" y="252"/>
                  </a:lnTo>
                  <a:lnTo>
                    <a:pt x="416" y="254"/>
                  </a:lnTo>
                  <a:lnTo>
                    <a:pt x="420" y="254"/>
                  </a:lnTo>
                  <a:lnTo>
                    <a:pt x="424" y="254"/>
                  </a:lnTo>
                  <a:lnTo>
                    <a:pt x="429" y="255"/>
                  </a:lnTo>
                  <a:lnTo>
                    <a:pt x="433" y="255"/>
                  </a:lnTo>
                  <a:lnTo>
                    <a:pt x="438" y="257"/>
                  </a:lnTo>
                  <a:lnTo>
                    <a:pt x="442" y="257"/>
                  </a:lnTo>
                  <a:lnTo>
                    <a:pt x="448" y="255"/>
                  </a:lnTo>
                  <a:lnTo>
                    <a:pt x="454" y="254"/>
                  </a:lnTo>
                  <a:lnTo>
                    <a:pt x="458" y="252"/>
                  </a:lnTo>
                  <a:lnTo>
                    <a:pt x="462" y="251"/>
                  </a:lnTo>
                  <a:lnTo>
                    <a:pt x="468" y="248"/>
                  </a:lnTo>
                  <a:lnTo>
                    <a:pt x="473" y="245"/>
                  </a:lnTo>
                  <a:lnTo>
                    <a:pt x="475" y="244"/>
                  </a:lnTo>
                  <a:lnTo>
                    <a:pt x="480" y="241"/>
                  </a:lnTo>
                  <a:lnTo>
                    <a:pt x="483" y="239"/>
                  </a:lnTo>
                  <a:lnTo>
                    <a:pt x="486" y="238"/>
                  </a:lnTo>
                  <a:lnTo>
                    <a:pt x="490" y="235"/>
                  </a:lnTo>
                  <a:lnTo>
                    <a:pt x="493" y="233"/>
                  </a:lnTo>
                  <a:lnTo>
                    <a:pt x="496" y="232"/>
                  </a:lnTo>
                  <a:lnTo>
                    <a:pt x="500" y="231"/>
                  </a:lnTo>
                  <a:lnTo>
                    <a:pt x="503" y="229"/>
                  </a:lnTo>
                  <a:lnTo>
                    <a:pt x="506" y="228"/>
                  </a:lnTo>
                  <a:lnTo>
                    <a:pt x="510" y="226"/>
                  </a:lnTo>
                  <a:lnTo>
                    <a:pt x="513" y="225"/>
                  </a:lnTo>
                  <a:lnTo>
                    <a:pt x="516" y="223"/>
                  </a:lnTo>
                  <a:lnTo>
                    <a:pt x="519" y="222"/>
                  </a:lnTo>
                  <a:lnTo>
                    <a:pt x="522" y="220"/>
                  </a:lnTo>
                  <a:lnTo>
                    <a:pt x="525" y="220"/>
                  </a:lnTo>
                  <a:lnTo>
                    <a:pt x="529" y="219"/>
                  </a:lnTo>
                  <a:lnTo>
                    <a:pt x="532" y="217"/>
                  </a:lnTo>
                  <a:lnTo>
                    <a:pt x="535" y="217"/>
                  </a:lnTo>
                  <a:lnTo>
                    <a:pt x="540" y="216"/>
                  </a:lnTo>
                  <a:lnTo>
                    <a:pt x="543" y="216"/>
                  </a:lnTo>
                  <a:lnTo>
                    <a:pt x="545" y="215"/>
                  </a:lnTo>
                  <a:lnTo>
                    <a:pt x="548" y="215"/>
                  </a:lnTo>
                  <a:lnTo>
                    <a:pt x="553" y="213"/>
                  </a:lnTo>
                  <a:lnTo>
                    <a:pt x="556" y="213"/>
                  </a:lnTo>
                  <a:lnTo>
                    <a:pt x="559" y="213"/>
                  </a:lnTo>
                  <a:lnTo>
                    <a:pt x="563" y="213"/>
                  </a:lnTo>
                  <a:lnTo>
                    <a:pt x="566" y="213"/>
                  </a:lnTo>
                  <a:lnTo>
                    <a:pt x="570" y="213"/>
                  </a:lnTo>
                  <a:lnTo>
                    <a:pt x="573" y="213"/>
                  </a:lnTo>
                  <a:lnTo>
                    <a:pt x="578" y="213"/>
                  </a:lnTo>
                  <a:lnTo>
                    <a:pt x="582" y="213"/>
                  </a:lnTo>
                  <a:lnTo>
                    <a:pt x="586" y="213"/>
                  </a:lnTo>
                  <a:lnTo>
                    <a:pt x="589" y="213"/>
                  </a:lnTo>
                  <a:lnTo>
                    <a:pt x="592" y="213"/>
                  </a:lnTo>
                  <a:lnTo>
                    <a:pt x="595" y="213"/>
                  </a:lnTo>
                  <a:lnTo>
                    <a:pt x="599" y="213"/>
                  </a:lnTo>
                  <a:lnTo>
                    <a:pt x="604" y="212"/>
                  </a:lnTo>
                  <a:lnTo>
                    <a:pt x="610" y="210"/>
                  </a:lnTo>
                  <a:lnTo>
                    <a:pt x="614" y="209"/>
                  </a:lnTo>
                  <a:lnTo>
                    <a:pt x="618" y="207"/>
                  </a:lnTo>
                  <a:lnTo>
                    <a:pt x="623" y="204"/>
                  </a:lnTo>
                  <a:lnTo>
                    <a:pt x="627" y="201"/>
                  </a:lnTo>
                  <a:lnTo>
                    <a:pt x="629" y="198"/>
                  </a:lnTo>
                  <a:lnTo>
                    <a:pt x="633" y="196"/>
                  </a:lnTo>
                  <a:lnTo>
                    <a:pt x="634" y="191"/>
                  </a:lnTo>
                  <a:lnTo>
                    <a:pt x="639" y="188"/>
                  </a:lnTo>
                  <a:lnTo>
                    <a:pt x="640" y="185"/>
                  </a:lnTo>
                  <a:lnTo>
                    <a:pt x="643" y="181"/>
                  </a:lnTo>
                  <a:lnTo>
                    <a:pt x="646" y="178"/>
                  </a:lnTo>
                  <a:lnTo>
                    <a:pt x="650" y="174"/>
                  </a:lnTo>
                  <a:lnTo>
                    <a:pt x="653" y="172"/>
                  </a:lnTo>
                  <a:lnTo>
                    <a:pt x="656" y="172"/>
                  </a:lnTo>
                  <a:lnTo>
                    <a:pt x="661" y="171"/>
                  </a:lnTo>
                  <a:lnTo>
                    <a:pt x="664" y="171"/>
                  </a:lnTo>
                  <a:lnTo>
                    <a:pt x="667" y="171"/>
                  </a:lnTo>
                  <a:lnTo>
                    <a:pt x="671" y="171"/>
                  </a:lnTo>
                  <a:lnTo>
                    <a:pt x="674" y="171"/>
                  </a:lnTo>
                  <a:lnTo>
                    <a:pt x="678" y="171"/>
                  </a:lnTo>
                  <a:lnTo>
                    <a:pt x="681" y="171"/>
                  </a:lnTo>
                  <a:lnTo>
                    <a:pt x="684" y="171"/>
                  </a:lnTo>
                  <a:lnTo>
                    <a:pt x="687" y="171"/>
                  </a:lnTo>
                  <a:lnTo>
                    <a:pt x="690" y="172"/>
                  </a:lnTo>
                  <a:lnTo>
                    <a:pt x="694" y="172"/>
                  </a:lnTo>
                  <a:lnTo>
                    <a:pt x="697" y="174"/>
                  </a:lnTo>
                  <a:lnTo>
                    <a:pt x="700" y="174"/>
                  </a:lnTo>
                  <a:lnTo>
                    <a:pt x="704" y="175"/>
                  </a:lnTo>
                  <a:lnTo>
                    <a:pt x="706" y="175"/>
                  </a:lnTo>
                  <a:lnTo>
                    <a:pt x="710" y="177"/>
                  </a:lnTo>
                  <a:lnTo>
                    <a:pt x="713" y="178"/>
                  </a:lnTo>
                  <a:lnTo>
                    <a:pt x="716" y="180"/>
                  </a:lnTo>
                  <a:lnTo>
                    <a:pt x="719" y="181"/>
                  </a:lnTo>
                  <a:lnTo>
                    <a:pt x="722" y="182"/>
                  </a:lnTo>
                  <a:lnTo>
                    <a:pt x="725" y="184"/>
                  </a:lnTo>
                  <a:lnTo>
                    <a:pt x="728" y="185"/>
                  </a:lnTo>
                  <a:lnTo>
                    <a:pt x="731" y="187"/>
                  </a:lnTo>
                  <a:lnTo>
                    <a:pt x="734" y="188"/>
                  </a:lnTo>
                  <a:lnTo>
                    <a:pt x="738" y="190"/>
                  </a:lnTo>
                  <a:lnTo>
                    <a:pt x="741" y="193"/>
                  </a:lnTo>
                  <a:lnTo>
                    <a:pt x="744" y="194"/>
                  </a:lnTo>
                  <a:lnTo>
                    <a:pt x="747" y="196"/>
                  </a:lnTo>
                  <a:lnTo>
                    <a:pt x="750" y="198"/>
                  </a:lnTo>
                  <a:lnTo>
                    <a:pt x="753" y="201"/>
                  </a:lnTo>
                  <a:lnTo>
                    <a:pt x="755" y="203"/>
                  </a:lnTo>
                  <a:lnTo>
                    <a:pt x="760" y="206"/>
                  </a:lnTo>
                  <a:lnTo>
                    <a:pt x="763" y="207"/>
                  </a:lnTo>
                  <a:lnTo>
                    <a:pt x="766" y="210"/>
                  </a:lnTo>
                  <a:lnTo>
                    <a:pt x="769" y="212"/>
                  </a:lnTo>
                  <a:lnTo>
                    <a:pt x="772" y="215"/>
                  </a:lnTo>
                  <a:lnTo>
                    <a:pt x="774" y="217"/>
                  </a:lnTo>
                  <a:lnTo>
                    <a:pt x="779" y="219"/>
                  </a:lnTo>
                  <a:lnTo>
                    <a:pt x="782" y="220"/>
                  </a:lnTo>
                  <a:lnTo>
                    <a:pt x="785" y="223"/>
                  </a:lnTo>
                  <a:lnTo>
                    <a:pt x="789" y="225"/>
                  </a:lnTo>
                  <a:lnTo>
                    <a:pt x="793" y="226"/>
                  </a:lnTo>
                  <a:lnTo>
                    <a:pt x="796" y="228"/>
                  </a:lnTo>
                  <a:lnTo>
                    <a:pt x="801" y="229"/>
                  </a:lnTo>
                  <a:lnTo>
                    <a:pt x="804" y="229"/>
                  </a:lnTo>
                  <a:lnTo>
                    <a:pt x="808" y="231"/>
                  </a:lnTo>
                  <a:lnTo>
                    <a:pt x="811" y="231"/>
                  </a:lnTo>
                  <a:lnTo>
                    <a:pt x="815" y="231"/>
                  </a:lnTo>
                  <a:lnTo>
                    <a:pt x="817" y="231"/>
                  </a:lnTo>
                  <a:lnTo>
                    <a:pt x="820" y="232"/>
                  </a:lnTo>
                  <a:lnTo>
                    <a:pt x="823" y="232"/>
                  </a:lnTo>
                  <a:lnTo>
                    <a:pt x="827" y="233"/>
                  </a:lnTo>
                  <a:lnTo>
                    <a:pt x="828" y="233"/>
                  </a:lnTo>
                  <a:lnTo>
                    <a:pt x="833" y="233"/>
                  </a:lnTo>
                  <a:lnTo>
                    <a:pt x="836" y="233"/>
                  </a:lnTo>
                  <a:lnTo>
                    <a:pt x="839" y="233"/>
                  </a:lnTo>
                  <a:lnTo>
                    <a:pt x="843" y="233"/>
                  </a:lnTo>
                  <a:lnTo>
                    <a:pt x="846" y="235"/>
                  </a:lnTo>
                  <a:lnTo>
                    <a:pt x="850" y="235"/>
                  </a:lnTo>
                  <a:lnTo>
                    <a:pt x="853" y="235"/>
                  </a:lnTo>
                  <a:lnTo>
                    <a:pt x="856" y="235"/>
                  </a:lnTo>
                  <a:lnTo>
                    <a:pt x="861" y="235"/>
                  </a:lnTo>
                  <a:lnTo>
                    <a:pt x="863" y="235"/>
                  </a:lnTo>
                  <a:lnTo>
                    <a:pt x="866" y="235"/>
                  </a:lnTo>
                  <a:lnTo>
                    <a:pt x="869" y="235"/>
                  </a:lnTo>
                  <a:lnTo>
                    <a:pt x="872" y="235"/>
                  </a:lnTo>
                  <a:lnTo>
                    <a:pt x="877" y="233"/>
                  </a:lnTo>
                  <a:lnTo>
                    <a:pt x="879" y="233"/>
                  </a:lnTo>
                  <a:lnTo>
                    <a:pt x="884" y="232"/>
                  </a:lnTo>
                  <a:lnTo>
                    <a:pt x="888" y="231"/>
                  </a:lnTo>
                  <a:lnTo>
                    <a:pt x="891" y="229"/>
                  </a:lnTo>
                  <a:lnTo>
                    <a:pt x="896" y="226"/>
                  </a:lnTo>
                  <a:lnTo>
                    <a:pt x="897" y="222"/>
                  </a:lnTo>
                  <a:lnTo>
                    <a:pt x="900" y="217"/>
                  </a:lnTo>
                  <a:lnTo>
                    <a:pt x="901" y="213"/>
                  </a:lnTo>
                  <a:lnTo>
                    <a:pt x="903" y="209"/>
                  </a:lnTo>
                  <a:lnTo>
                    <a:pt x="903" y="203"/>
                  </a:lnTo>
                  <a:lnTo>
                    <a:pt x="904" y="197"/>
                  </a:lnTo>
                  <a:lnTo>
                    <a:pt x="904" y="193"/>
                  </a:lnTo>
                  <a:lnTo>
                    <a:pt x="904" y="188"/>
                  </a:lnTo>
                  <a:lnTo>
                    <a:pt x="904" y="184"/>
                  </a:lnTo>
                  <a:lnTo>
                    <a:pt x="903" y="178"/>
                  </a:lnTo>
                  <a:lnTo>
                    <a:pt x="900" y="174"/>
                  </a:lnTo>
                  <a:lnTo>
                    <a:pt x="898" y="171"/>
                  </a:lnTo>
                  <a:lnTo>
                    <a:pt x="894" y="166"/>
                  </a:lnTo>
                  <a:lnTo>
                    <a:pt x="891" y="163"/>
                  </a:lnTo>
                  <a:lnTo>
                    <a:pt x="885" y="162"/>
                  </a:lnTo>
                  <a:lnTo>
                    <a:pt x="881" y="1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61" name="Google Shape;3361;p69"/>
            <p:cNvSpPr/>
            <p:nvPr/>
          </p:nvSpPr>
          <p:spPr>
            <a:xfrm>
              <a:off x="4645" y="3676"/>
              <a:ext cx="509" cy="142"/>
            </a:xfrm>
            <a:custGeom>
              <a:avLst/>
              <a:gdLst/>
              <a:ahLst/>
              <a:cxnLst/>
              <a:rect l="l" t="t" r="r" b="b"/>
              <a:pathLst>
                <a:path w="509" h="142" extrusionOk="0">
                  <a:moveTo>
                    <a:pt x="15" y="136"/>
                  </a:moveTo>
                  <a:lnTo>
                    <a:pt x="15" y="131"/>
                  </a:lnTo>
                  <a:lnTo>
                    <a:pt x="16" y="129"/>
                  </a:lnTo>
                  <a:lnTo>
                    <a:pt x="17" y="126"/>
                  </a:lnTo>
                  <a:lnTo>
                    <a:pt x="19" y="123"/>
                  </a:lnTo>
                  <a:lnTo>
                    <a:pt x="20" y="120"/>
                  </a:lnTo>
                  <a:lnTo>
                    <a:pt x="23" y="117"/>
                  </a:lnTo>
                  <a:lnTo>
                    <a:pt x="26" y="114"/>
                  </a:lnTo>
                  <a:lnTo>
                    <a:pt x="29" y="113"/>
                  </a:lnTo>
                  <a:lnTo>
                    <a:pt x="34" y="110"/>
                  </a:lnTo>
                  <a:lnTo>
                    <a:pt x="36" y="108"/>
                  </a:lnTo>
                  <a:lnTo>
                    <a:pt x="39" y="107"/>
                  </a:lnTo>
                  <a:lnTo>
                    <a:pt x="45" y="105"/>
                  </a:lnTo>
                  <a:lnTo>
                    <a:pt x="50" y="104"/>
                  </a:lnTo>
                  <a:lnTo>
                    <a:pt x="54" y="102"/>
                  </a:lnTo>
                  <a:lnTo>
                    <a:pt x="58" y="101"/>
                  </a:lnTo>
                  <a:lnTo>
                    <a:pt x="64" y="99"/>
                  </a:lnTo>
                  <a:lnTo>
                    <a:pt x="70" y="98"/>
                  </a:lnTo>
                  <a:lnTo>
                    <a:pt x="76" y="98"/>
                  </a:lnTo>
                  <a:lnTo>
                    <a:pt x="80" y="96"/>
                  </a:lnTo>
                  <a:lnTo>
                    <a:pt x="86" y="96"/>
                  </a:lnTo>
                  <a:lnTo>
                    <a:pt x="92" y="95"/>
                  </a:lnTo>
                  <a:lnTo>
                    <a:pt x="99" y="95"/>
                  </a:lnTo>
                  <a:lnTo>
                    <a:pt x="105" y="95"/>
                  </a:lnTo>
                  <a:lnTo>
                    <a:pt x="112" y="95"/>
                  </a:lnTo>
                  <a:lnTo>
                    <a:pt x="118" y="95"/>
                  </a:lnTo>
                  <a:lnTo>
                    <a:pt x="125" y="95"/>
                  </a:lnTo>
                  <a:lnTo>
                    <a:pt x="131" y="95"/>
                  </a:lnTo>
                  <a:lnTo>
                    <a:pt x="139" y="95"/>
                  </a:lnTo>
                  <a:lnTo>
                    <a:pt x="146" y="95"/>
                  </a:lnTo>
                  <a:lnTo>
                    <a:pt x="153" y="95"/>
                  </a:lnTo>
                  <a:lnTo>
                    <a:pt x="160" y="95"/>
                  </a:lnTo>
                  <a:lnTo>
                    <a:pt x="168" y="96"/>
                  </a:lnTo>
                  <a:lnTo>
                    <a:pt x="174" y="96"/>
                  </a:lnTo>
                  <a:lnTo>
                    <a:pt x="181" y="98"/>
                  </a:lnTo>
                  <a:lnTo>
                    <a:pt x="188" y="98"/>
                  </a:lnTo>
                  <a:lnTo>
                    <a:pt x="195" y="98"/>
                  </a:lnTo>
                  <a:lnTo>
                    <a:pt x="203" y="99"/>
                  </a:lnTo>
                  <a:lnTo>
                    <a:pt x="209" y="99"/>
                  </a:lnTo>
                  <a:lnTo>
                    <a:pt x="216" y="101"/>
                  </a:lnTo>
                  <a:lnTo>
                    <a:pt x="223" y="102"/>
                  </a:lnTo>
                  <a:lnTo>
                    <a:pt x="230" y="102"/>
                  </a:lnTo>
                  <a:lnTo>
                    <a:pt x="236" y="104"/>
                  </a:lnTo>
                  <a:lnTo>
                    <a:pt x="244" y="104"/>
                  </a:lnTo>
                  <a:lnTo>
                    <a:pt x="249" y="105"/>
                  </a:lnTo>
                  <a:lnTo>
                    <a:pt x="257" y="105"/>
                  </a:lnTo>
                  <a:lnTo>
                    <a:pt x="263" y="107"/>
                  </a:lnTo>
                  <a:lnTo>
                    <a:pt x="270" y="107"/>
                  </a:lnTo>
                  <a:lnTo>
                    <a:pt x="276" y="108"/>
                  </a:lnTo>
                  <a:lnTo>
                    <a:pt x="281" y="110"/>
                  </a:lnTo>
                  <a:lnTo>
                    <a:pt x="287" y="110"/>
                  </a:lnTo>
                  <a:lnTo>
                    <a:pt x="292" y="111"/>
                  </a:lnTo>
                  <a:lnTo>
                    <a:pt x="298" y="113"/>
                  </a:lnTo>
                  <a:lnTo>
                    <a:pt x="303" y="113"/>
                  </a:lnTo>
                  <a:lnTo>
                    <a:pt x="308" y="114"/>
                  </a:lnTo>
                  <a:lnTo>
                    <a:pt x="312" y="114"/>
                  </a:lnTo>
                  <a:lnTo>
                    <a:pt x="316" y="115"/>
                  </a:lnTo>
                  <a:lnTo>
                    <a:pt x="321" y="115"/>
                  </a:lnTo>
                  <a:lnTo>
                    <a:pt x="325" y="115"/>
                  </a:lnTo>
                  <a:lnTo>
                    <a:pt x="328" y="115"/>
                  </a:lnTo>
                  <a:lnTo>
                    <a:pt x="333" y="117"/>
                  </a:lnTo>
                  <a:lnTo>
                    <a:pt x="335" y="117"/>
                  </a:lnTo>
                  <a:lnTo>
                    <a:pt x="338" y="118"/>
                  </a:lnTo>
                  <a:lnTo>
                    <a:pt x="340" y="118"/>
                  </a:lnTo>
                  <a:lnTo>
                    <a:pt x="343" y="118"/>
                  </a:lnTo>
                  <a:lnTo>
                    <a:pt x="347" y="118"/>
                  </a:lnTo>
                  <a:lnTo>
                    <a:pt x="351" y="118"/>
                  </a:lnTo>
                  <a:lnTo>
                    <a:pt x="357" y="118"/>
                  </a:lnTo>
                  <a:lnTo>
                    <a:pt x="362" y="118"/>
                  </a:lnTo>
                  <a:lnTo>
                    <a:pt x="366" y="118"/>
                  </a:lnTo>
                  <a:lnTo>
                    <a:pt x="372" y="118"/>
                  </a:lnTo>
                  <a:lnTo>
                    <a:pt x="378" y="118"/>
                  </a:lnTo>
                  <a:lnTo>
                    <a:pt x="384" y="118"/>
                  </a:lnTo>
                  <a:lnTo>
                    <a:pt x="389" y="117"/>
                  </a:lnTo>
                  <a:lnTo>
                    <a:pt x="395" y="115"/>
                  </a:lnTo>
                  <a:lnTo>
                    <a:pt x="400" y="115"/>
                  </a:lnTo>
                  <a:lnTo>
                    <a:pt x="407" y="114"/>
                  </a:lnTo>
                  <a:lnTo>
                    <a:pt x="408" y="114"/>
                  </a:lnTo>
                  <a:lnTo>
                    <a:pt x="411" y="114"/>
                  </a:lnTo>
                  <a:lnTo>
                    <a:pt x="414" y="113"/>
                  </a:lnTo>
                  <a:lnTo>
                    <a:pt x="419" y="113"/>
                  </a:lnTo>
                  <a:lnTo>
                    <a:pt x="420" y="111"/>
                  </a:lnTo>
                  <a:lnTo>
                    <a:pt x="423" y="111"/>
                  </a:lnTo>
                  <a:lnTo>
                    <a:pt x="426" y="110"/>
                  </a:lnTo>
                  <a:lnTo>
                    <a:pt x="430" y="110"/>
                  </a:lnTo>
                  <a:lnTo>
                    <a:pt x="435" y="108"/>
                  </a:lnTo>
                  <a:lnTo>
                    <a:pt x="440" y="107"/>
                  </a:lnTo>
                  <a:lnTo>
                    <a:pt x="446" y="105"/>
                  </a:lnTo>
                  <a:lnTo>
                    <a:pt x="452" y="104"/>
                  </a:lnTo>
                  <a:lnTo>
                    <a:pt x="456" y="101"/>
                  </a:lnTo>
                  <a:lnTo>
                    <a:pt x="462" y="99"/>
                  </a:lnTo>
                  <a:lnTo>
                    <a:pt x="467" y="96"/>
                  </a:lnTo>
                  <a:lnTo>
                    <a:pt x="473" y="95"/>
                  </a:lnTo>
                  <a:lnTo>
                    <a:pt x="477" y="92"/>
                  </a:lnTo>
                  <a:lnTo>
                    <a:pt x="481" y="89"/>
                  </a:lnTo>
                  <a:lnTo>
                    <a:pt x="486" y="86"/>
                  </a:lnTo>
                  <a:lnTo>
                    <a:pt x="490" y="85"/>
                  </a:lnTo>
                  <a:lnTo>
                    <a:pt x="493" y="82"/>
                  </a:lnTo>
                  <a:lnTo>
                    <a:pt x="497" y="79"/>
                  </a:lnTo>
                  <a:lnTo>
                    <a:pt x="502" y="76"/>
                  </a:lnTo>
                  <a:lnTo>
                    <a:pt x="505" y="73"/>
                  </a:lnTo>
                  <a:lnTo>
                    <a:pt x="508" y="69"/>
                  </a:lnTo>
                  <a:lnTo>
                    <a:pt x="509" y="66"/>
                  </a:lnTo>
                  <a:lnTo>
                    <a:pt x="509" y="61"/>
                  </a:lnTo>
                  <a:lnTo>
                    <a:pt x="508" y="59"/>
                  </a:lnTo>
                  <a:lnTo>
                    <a:pt x="503" y="54"/>
                  </a:lnTo>
                  <a:lnTo>
                    <a:pt x="499" y="50"/>
                  </a:lnTo>
                  <a:lnTo>
                    <a:pt x="496" y="47"/>
                  </a:lnTo>
                  <a:lnTo>
                    <a:pt x="491" y="44"/>
                  </a:lnTo>
                  <a:lnTo>
                    <a:pt x="487" y="40"/>
                  </a:lnTo>
                  <a:lnTo>
                    <a:pt x="483" y="38"/>
                  </a:lnTo>
                  <a:lnTo>
                    <a:pt x="478" y="35"/>
                  </a:lnTo>
                  <a:lnTo>
                    <a:pt x="474" y="34"/>
                  </a:lnTo>
                  <a:lnTo>
                    <a:pt x="468" y="31"/>
                  </a:lnTo>
                  <a:lnTo>
                    <a:pt x="464" y="29"/>
                  </a:lnTo>
                  <a:lnTo>
                    <a:pt x="458" y="28"/>
                  </a:lnTo>
                  <a:lnTo>
                    <a:pt x="454" y="28"/>
                  </a:lnTo>
                  <a:lnTo>
                    <a:pt x="449" y="26"/>
                  </a:lnTo>
                  <a:lnTo>
                    <a:pt x="448" y="26"/>
                  </a:lnTo>
                  <a:lnTo>
                    <a:pt x="443" y="25"/>
                  </a:lnTo>
                  <a:lnTo>
                    <a:pt x="442" y="25"/>
                  </a:lnTo>
                  <a:lnTo>
                    <a:pt x="438" y="25"/>
                  </a:lnTo>
                  <a:lnTo>
                    <a:pt x="436" y="25"/>
                  </a:lnTo>
                  <a:lnTo>
                    <a:pt x="432" y="25"/>
                  </a:lnTo>
                  <a:lnTo>
                    <a:pt x="430" y="25"/>
                  </a:lnTo>
                  <a:lnTo>
                    <a:pt x="426" y="24"/>
                  </a:lnTo>
                  <a:lnTo>
                    <a:pt x="423" y="24"/>
                  </a:lnTo>
                  <a:lnTo>
                    <a:pt x="420" y="22"/>
                  </a:lnTo>
                  <a:lnTo>
                    <a:pt x="417" y="22"/>
                  </a:lnTo>
                  <a:lnTo>
                    <a:pt x="414" y="22"/>
                  </a:lnTo>
                  <a:lnTo>
                    <a:pt x="410" y="22"/>
                  </a:lnTo>
                  <a:lnTo>
                    <a:pt x="407" y="21"/>
                  </a:lnTo>
                  <a:lnTo>
                    <a:pt x="404" y="21"/>
                  </a:lnTo>
                  <a:lnTo>
                    <a:pt x="401" y="21"/>
                  </a:lnTo>
                  <a:lnTo>
                    <a:pt x="398" y="21"/>
                  </a:lnTo>
                  <a:lnTo>
                    <a:pt x="395" y="19"/>
                  </a:lnTo>
                  <a:lnTo>
                    <a:pt x="392" y="19"/>
                  </a:lnTo>
                  <a:lnTo>
                    <a:pt x="388" y="18"/>
                  </a:lnTo>
                  <a:lnTo>
                    <a:pt x="385" y="18"/>
                  </a:lnTo>
                  <a:lnTo>
                    <a:pt x="382" y="18"/>
                  </a:lnTo>
                  <a:lnTo>
                    <a:pt x="379" y="18"/>
                  </a:lnTo>
                  <a:lnTo>
                    <a:pt x="376" y="16"/>
                  </a:lnTo>
                  <a:lnTo>
                    <a:pt x="373" y="16"/>
                  </a:lnTo>
                  <a:lnTo>
                    <a:pt x="370" y="15"/>
                  </a:lnTo>
                  <a:lnTo>
                    <a:pt x="366" y="15"/>
                  </a:lnTo>
                  <a:lnTo>
                    <a:pt x="363" y="15"/>
                  </a:lnTo>
                  <a:lnTo>
                    <a:pt x="360" y="13"/>
                  </a:lnTo>
                  <a:lnTo>
                    <a:pt x="357" y="13"/>
                  </a:lnTo>
                  <a:lnTo>
                    <a:pt x="354" y="13"/>
                  </a:lnTo>
                  <a:lnTo>
                    <a:pt x="351" y="12"/>
                  </a:lnTo>
                  <a:lnTo>
                    <a:pt x="347" y="12"/>
                  </a:lnTo>
                  <a:lnTo>
                    <a:pt x="344" y="10"/>
                  </a:lnTo>
                  <a:lnTo>
                    <a:pt x="341" y="10"/>
                  </a:lnTo>
                  <a:lnTo>
                    <a:pt x="338" y="10"/>
                  </a:lnTo>
                  <a:lnTo>
                    <a:pt x="335" y="10"/>
                  </a:lnTo>
                  <a:lnTo>
                    <a:pt x="331" y="9"/>
                  </a:lnTo>
                  <a:lnTo>
                    <a:pt x="330" y="9"/>
                  </a:lnTo>
                  <a:lnTo>
                    <a:pt x="325" y="7"/>
                  </a:lnTo>
                  <a:lnTo>
                    <a:pt x="322" y="7"/>
                  </a:lnTo>
                  <a:lnTo>
                    <a:pt x="319" y="7"/>
                  </a:lnTo>
                  <a:lnTo>
                    <a:pt x="316" y="7"/>
                  </a:lnTo>
                  <a:lnTo>
                    <a:pt x="314" y="6"/>
                  </a:lnTo>
                  <a:lnTo>
                    <a:pt x="309" y="6"/>
                  </a:lnTo>
                  <a:lnTo>
                    <a:pt x="306" y="5"/>
                  </a:lnTo>
                  <a:lnTo>
                    <a:pt x="303" y="5"/>
                  </a:lnTo>
                  <a:lnTo>
                    <a:pt x="300" y="5"/>
                  </a:lnTo>
                  <a:lnTo>
                    <a:pt x="298" y="5"/>
                  </a:lnTo>
                  <a:lnTo>
                    <a:pt x="293" y="3"/>
                  </a:lnTo>
                  <a:lnTo>
                    <a:pt x="290" y="3"/>
                  </a:lnTo>
                  <a:lnTo>
                    <a:pt x="287" y="3"/>
                  </a:lnTo>
                  <a:lnTo>
                    <a:pt x="284" y="3"/>
                  </a:lnTo>
                  <a:lnTo>
                    <a:pt x="281" y="3"/>
                  </a:lnTo>
                  <a:lnTo>
                    <a:pt x="279" y="3"/>
                  </a:lnTo>
                  <a:lnTo>
                    <a:pt x="276" y="2"/>
                  </a:lnTo>
                  <a:lnTo>
                    <a:pt x="271" y="2"/>
                  </a:lnTo>
                  <a:lnTo>
                    <a:pt x="268" y="2"/>
                  </a:lnTo>
                  <a:lnTo>
                    <a:pt x="265" y="2"/>
                  </a:lnTo>
                  <a:lnTo>
                    <a:pt x="263" y="2"/>
                  </a:lnTo>
                  <a:lnTo>
                    <a:pt x="260" y="2"/>
                  </a:lnTo>
                  <a:lnTo>
                    <a:pt x="255" y="2"/>
                  </a:lnTo>
                  <a:lnTo>
                    <a:pt x="252" y="2"/>
                  </a:lnTo>
                  <a:lnTo>
                    <a:pt x="249" y="0"/>
                  </a:lnTo>
                  <a:lnTo>
                    <a:pt x="246" y="0"/>
                  </a:lnTo>
                  <a:lnTo>
                    <a:pt x="244" y="0"/>
                  </a:lnTo>
                  <a:lnTo>
                    <a:pt x="241" y="0"/>
                  </a:lnTo>
                  <a:lnTo>
                    <a:pt x="238" y="0"/>
                  </a:lnTo>
                  <a:lnTo>
                    <a:pt x="235" y="2"/>
                  </a:lnTo>
                  <a:lnTo>
                    <a:pt x="232" y="2"/>
                  </a:lnTo>
                  <a:lnTo>
                    <a:pt x="229" y="2"/>
                  </a:lnTo>
                  <a:lnTo>
                    <a:pt x="225" y="2"/>
                  </a:lnTo>
                  <a:lnTo>
                    <a:pt x="222" y="5"/>
                  </a:lnTo>
                  <a:lnTo>
                    <a:pt x="219" y="6"/>
                  </a:lnTo>
                  <a:lnTo>
                    <a:pt x="219" y="10"/>
                  </a:lnTo>
                  <a:lnTo>
                    <a:pt x="217" y="12"/>
                  </a:lnTo>
                  <a:lnTo>
                    <a:pt x="220" y="16"/>
                  </a:lnTo>
                  <a:lnTo>
                    <a:pt x="222" y="18"/>
                  </a:lnTo>
                  <a:lnTo>
                    <a:pt x="226" y="21"/>
                  </a:lnTo>
                  <a:lnTo>
                    <a:pt x="229" y="21"/>
                  </a:lnTo>
                  <a:lnTo>
                    <a:pt x="232" y="21"/>
                  </a:lnTo>
                  <a:lnTo>
                    <a:pt x="235" y="22"/>
                  </a:lnTo>
                  <a:lnTo>
                    <a:pt x="238" y="22"/>
                  </a:lnTo>
                  <a:lnTo>
                    <a:pt x="242" y="24"/>
                  </a:lnTo>
                  <a:lnTo>
                    <a:pt x="245" y="25"/>
                  </a:lnTo>
                  <a:lnTo>
                    <a:pt x="248" y="25"/>
                  </a:lnTo>
                  <a:lnTo>
                    <a:pt x="251" y="26"/>
                  </a:lnTo>
                  <a:lnTo>
                    <a:pt x="254" y="26"/>
                  </a:lnTo>
                  <a:lnTo>
                    <a:pt x="258" y="26"/>
                  </a:lnTo>
                  <a:lnTo>
                    <a:pt x="261" y="28"/>
                  </a:lnTo>
                  <a:lnTo>
                    <a:pt x="264" y="28"/>
                  </a:lnTo>
                  <a:lnTo>
                    <a:pt x="267" y="28"/>
                  </a:lnTo>
                  <a:lnTo>
                    <a:pt x="270" y="29"/>
                  </a:lnTo>
                  <a:lnTo>
                    <a:pt x="273" y="31"/>
                  </a:lnTo>
                  <a:lnTo>
                    <a:pt x="277" y="31"/>
                  </a:lnTo>
                  <a:lnTo>
                    <a:pt x="280" y="31"/>
                  </a:lnTo>
                  <a:lnTo>
                    <a:pt x="283" y="32"/>
                  </a:lnTo>
                  <a:lnTo>
                    <a:pt x="286" y="32"/>
                  </a:lnTo>
                  <a:lnTo>
                    <a:pt x="289" y="34"/>
                  </a:lnTo>
                  <a:lnTo>
                    <a:pt x="292" y="34"/>
                  </a:lnTo>
                  <a:lnTo>
                    <a:pt x="295" y="34"/>
                  </a:lnTo>
                  <a:lnTo>
                    <a:pt x="299" y="34"/>
                  </a:lnTo>
                  <a:lnTo>
                    <a:pt x="302" y="35"/>
                  </a:lnTo>
                  <a:lnTo>
                    <a:pt x="305" y="35"/>
                  </a:lnTo>
                  <a:lnTo>
                    <a:pt x="308" y="37"/>
                  </a:lnTo>
                  <a:lnTo>
                    <a:pt x="311" y="37"/>
                  </a:lnTo>
                  <a:lnTo>
                    <a:pt x="314" y="38"/>
                  </a:lnTo>
                  <a:lnTo>
                    <a:pt x="316" y="38"/>
                  </a:lnTo>
                  <a:lnTo>
                    <a:pt x="321" y="38"/>
                  </a:lnTo>
                  <a:lnTo>
                    <a:pt x="324" y="38"/>
                  </a:lnTo>
                  <a:lnTo>
                    <a:pt x="327" y="40"/>
                  </a:lnTo>
                  <a:lnTo>
                    <a:pt x="330" y="40"/>
                  </a:lnTo>
                  <a:lnTo>
                    <a:pt x="333" y="40"/>
                  </a:lnTo>
                  <a:lnTo>
                    <a:pt x="335" y="40"/>
                  </a:lnTo>
                  <a:lnTo>
                    <a:pt x="338" y="41"/>
                  </a:lnTo>
                  <a:lnTo>
                    <a:pt x="343" y="41"/>
                  </a:lnTo>
                  <a:lnTo>
                    <a:pt x="346" y="41"/>
                  </a:lnTo>
                  <a:lnTo>
                    <a:pt x="349" y="42"/>
                  </a:lnTo>
                  <a:lnTo>
                    <a:pt x="351" y="42"/>
                  </a:lnTo>
                  <a:lnTo>
                    <a:pt x="354" y="42"/>
                  </a:lnTo>
                  <a:lnTo>
                    <a:pt x="359" y="42"/>
                  </a:lnTo>
                  <a:lnTo>
                    <a:pt x="362" y="42"/>
                  </a:lnTo>
                  <a:lnTo>
                    <a:pt x="365" y="44"/>
                  </a:lnTo>
                  <a:lnTo>
                    <a:pt x="368" y="44"/>
                  </a:lnTo>
                  <a:lnTo>
                    <a:pt x="370" y="44"/>
                  </a:lnTo>
                  <a:lnTo>
                    <a:pt x="375" y="44"/>
                  </a:lnTo>
                  <a:lnTo>
                    <a:pt x="378" y="44"/>
                  </a:lnTo>
                  <a:lnTo>
                    <a:pt x="381" y="44"/>
                  </a:lnTo>
                  <a:lnTo>
                    <a:pt x="384" y="44"/>
                  </a:lnTo>
                  <a:lnTo>
                    <a:pt x="386" y="44"/>
                  </a:lnTo>
                  <a:lnTo>
                    <a:pt x="391" y="45"/>
                  </a:lnTo>
                  <a:lnTo>
                    <a:pt x="394" y="45"/>
                  </a:lnTo>
                  <a:lnTo>
                    <a:pt x="397" y="45"/>
                  </a:lnTo>
                  <a:lnTo>
                    <a:pt x="400" y="45"/>
                  </a:lnTo>
                  <a:lnTo>
                    <a:pt x="403" y="45"/>
                  </a:lnTo>
                  <a:lnTo>
                    <a:pt x="407" y="45"/>
                  </a:lnTo>
                  <a:lnTo>
                    <a:pt x="410" y="45"/>
                  </a:lnTo>
                  <a:lnTo>
                    <a:pt x="413" y="45"/>
                  </a:lnTo>
                  <a:lnTo>
                    <a:pt x="416" y="45"/>
                  </a:lnTo>
                  <a:lnTo>
                    <a:pt x="419" y="45"/>
                  </a:lnTo>
                  <a:lnTo>
                    <a:pt x="423" y="45"/>
                  </a:lnTo>
                  <a:lnTo>
                    <a:pt x="426" y="45"/>
                  </a:lnTo>
                  <a:lnTo>
                    <a:pt x="430" y="45"/>
                  </a:lnTo>
                  <a:lnTo>
                    <a:pt x="433" y="45"/>
                  </a:lnTo>
                  <a:lnTo>
                    <a:pt x="438" y="44"/>
                  </a:lnTo>
                  <a:lnTo>
                    <a:pt x="440" y="44"/>
                  </a:lnTo>
                  <a:lnTo>
                    <a:pt x="445" y="44"/>
                  </a:lnTo>
                  <a:lnTo>
                    <a:pt x="448" y="44"/>
                  </a:lnTo>
                  <a:lnTo>
                    <a:pt x="451" y="45"/>
                  </a:lnTo>
                  <a:lnTo>
                    <a:pt x="454" y="47"/>
                  </a:lnTo>
                  <a:lnTo>
                    <a:pt x="458" y="48"/>
                  </a:lnTo>
                  <a:lnTo>
                    <a:pt x="461" y="51"/>
                  </a:lnTo>
                  <a:lnTo>
                    <a:pt x="465" y="56"/>
                  </a:lnTo>
                  <a:lnTo>
                    <a:pt x="468" y="59"/>
                  </a:lnTo>
                  <a:lnTo>
                    <a:pt x="470" y="61"/>
                  </a:lnTo>
                  <a:lnTo>
                    <a:pt x="471" y="64"/>
                  </a:lnTo>
                  <a:lnTo>
                    <a:pt x="473" y="69"/>
                  </a:lnTo>
                  <a:lnTo>
                    <a:pt x="468" y="70"/>
                  </a:lnTo>
                  <a:lnTo>
                    <a:pt x="465" y="72"/>
                  </a:lnTo>
                  <a:lnTo>
                    <a:pt x="462" y="73"/>
                  </a:lnTo>
                  <a:lnTo>
                    <a:pt x="459" y="75"/>
                  </a:lnTo>
                  <a:lnTo>
                    <a:pt x="455" y="76"/>
                  </a:lnTo>
                  <a:lnTo>
                    <a:pt x="452" y="76"/>
                  </a:lnTo>
                  <a:lnTo>
                    <a:pt x="448" y="78"/>
                  </a:lnTo>
                  <a:lnTo>
                    <a:pt x="443" y="79"/>
                  </a:lnTo>
                  <a:lnTo>
                    <a:pt x="439" y="80"/>
                  </a:lnTo>
                  <a:lnTo>
                    <a:pt x="436" y="80"/>
                  </a:lnTo>
                  <a:lnTo>
                    <a:pt x="432" y="82"/>
                  </a:lnTo>
                  <a:lnTo>
                    <a:pt x="429" y="83"/>
                  </a:lnTo>
                  <a:lnTo>
                    <a:pt x="424" y="83"/>
                  </a:lnTo>
                  <a:lnTo>
                    <a:pt x="420" y="85"/>
                  </a:lnTo>
                  <a:lnTo>
                    <a:pt x="417" y="86"/>
                  </a:lnTo>
                  <a:lnTo>
                    <a:pt x="414" y="88"/>
                  </a:lnTo>
                  <a:lnTo>
                    <a:pt x="408" y="88"/>
                  </a:lnTo>
                  <a:lnTo>
                    <a:pt x="404" y="89"/>
                  </a:lnTo>
                  <a:lnTo>
                    <a:pt x="400" y="89"/>
                  </a:lnTo>
                  <a:lnTo>
                    <a:pt x="394" y="91"/>
                  </a:lnTo>
                  <a:lnTo>
                    <a:pt x="389" y="91"/>
                  </a:lnTo>
                  <a:lnTo>
                    <a:pt x="385" y="92"/>
                  </a:lnTo>
                  <a:lnTo>
                    <a:pt x="381" y="92"/>
                  </a:lnTo>
                  <a:lnTo>
                    <a:pt x="376" y="92"/>
                  </a:lnTo>
                  <a:lnTo>
                    <a:pt x="372" y="92"/>
                  </a:lnTo>
                  <a:lnTo>
                    <a:pt x="368" y="92"/>
                  </a:lnTo>
                  <a:lnTo>
                    <a:pt x="363" y="92"/>
                  </a:lnTo>
                  <a:lnTo>
                    <a:pt x="359" y="94"/>
                  </a:lnTo>
                  <a:lnTo>
                    <a:pt x="354" y="94"/>
                  </a:lnTo>
                  <a:lnTo>
                    <a:pt x="350" y="94"/>
                  </a:lnTo>
                  <a:lnTo>
                    <a:pt x="346" y="94"/>
                  </a:lnTo>
                  <a:lnTo>
                    <a:pt x="341" y="94"/>
                  </a:lnTo>
                  <a:lnTo>
                    <a:pt x="337" y="94"/>
                  </a:lnTo>
                  <a:lnTo>
                    <a:pt x="333" y="92"/>
                  </a:lnTo>
                  <a:lnTo>
                    <a:pt x="327" y="92"/>
                  </a:lnTo>
                  <a:lnTo>
                    <a:pt x="322" y="92"/>
                  </a:lnTo>
                  <a:lnTo>
                    <a:pt x="318" y="92"/>
                  </a:lnTo>
                  <a:lnTo>
                    <a:pt x="314" y="91"/>
                  </a:lnTo>
                  <a:lnTo>
                    <a:pt x="309" y="91"/>
                  </a:lnTo>
                  <a:lnTo>
                    <a:pt x="305" y="91"/>
                  </a:lnTo>
                  <a:lnTo>
                    <a:pt x="300" y="89"/>
                  </a:lnTo>
                  <a:lnTo>
                    <a:pt x="296" y="89"/>
                  </a:lnTo>
                  <a:lnTo>
                    <a:pt x="292" y="88"/>
                  </a:lnTo>
                  <a:lnTo>
                    <a:pt x="287" y="88"/>
                  </a:lnTo>
                  <a:lnTo>
                    <a:pt x="283" y="86"/>
                  </a:lnTo>
                  <a:lnTo>
                    <a:pt x="277" y="86"/>
                  </a:lnTo>
                  <a:lnTo>
                    <a:pt x="273" y="85"/>
                  </a:lnTo>
                  <a:lnTo>
                    <a:pt x="268" y="85"/>
                  </a:lnTo>
                  <a:lnTo>
                    <a:pt x="265" y="83"/>
                  </a:lnTo>
                  <a:lnTo>
                    <a:pt x="263" y="83"/>
                  </a:lnTo>
                  <a:lnTo>
                    <a:pt x="260" y="82"/>
                  </a:lnTo>
                  <a:lnTo>
                    <a:pt x="257" y="82"/>
                  </a:lnTo>
                  <a:lnTo>
                    <a:pt x="254" y="80"/>
                  </a:lnTo>
                  <a:lnTo>
                    <a:pt x="251" y="80"/>
                  </a:lnTo>
                  <a:lnTo>
                    <a:pt x="248" y="80"/>
                  </a:lnTo>
                  <a:lnTo>
                    <a:pt x="245" y="80"/>
                  </a:lnTo>
                  <a:lnTo>
                    <a:pt x="242" y="79"/>
                  </a:lnTo>
                  <a:lnTo>
                    <a:pt x="239" y="78"/>
                  </a:lnTo>
                  <a:lnTo>
                    <a:pt x="236" y="78"/>
                  </a:lnTo>
                  <a:lnTo>
                    <a:pt x="232" y="78"/>
                  </a:lnTo>
                  <a:lnTo>
                    <a:pt x="229" y="78"/>
                  </a:lnTo>
                  <a:lnTo>
                    <a:pt x="226" y="76"/>
                  </a:lnTo>
                  <a:lnTo>
                    <a:pt x="223" y="76"/>
                  </a:lnTo>
                  <a:lnTo>
                    <a:pt x="220" y="76"/>
                  </a:lnTo>
                  <a:lnTo>
                    <a:pt x="216" y="76"/>
                  </a:lnTo>
                  <a:lnTo>
                    <a:pt x="213" y="75"/>
                  </a:lnTo>
                  <a:lnTo>
                    <a:pt x="209" y="75"/>
                  </a:lnTo>
                  <a:lnTo>
                    <a:pt x="206" y="75"/>
                  </a:lnTo>
                  <a:lnTo>
                    <a:pt x="203" y="75"/>
                  </a:lnTo>
                  <a:lnTo>
                    <a:pt x="198" y="73"/>
                  </a:lnTo>
                  <a:lnTo>
                    <a:pt x="195" y="73"/>
                  </a:lnTo>
                  <a:lnTo>
                    <a:pt x="193" y="73"/>
                  </a:lnTo>
                  <a:lnTo>
                    <a:pt x="188" y="72"/>
                  </a:lnTo>
                  <a:lnTo>
                    <a:pt x="185" y="72"/>
                  </a:lnTo>
                  <a:lnTo>
                    <a:pt x="181" y="72"/>
                  </a:lnTo>
                  <a:lnTo>
                    <a:pt x="178" y="72"/>
                  </a:lnTo>
                  <a:lnTo>
                    <a:pt x="175" y="72"/>
                  </a:lnTo>
                  <a:lnTo>
                    <a:pt x="171" y="72"/>
                  </a:lnTo>
                  <a:lnTo>
                    <a:pt x="168" y="72"/>
                  </a:lnTo>
                  <a:lnTo>
                    <a:pt x="165" y="72"/>
                  </a:lnTo>
                  <a:lnTo>
                    <a:pt x="160" y="72"/>
                  </a:lnTo>
                  <a:lnTo>
                    <a:pt x="156" y="72"/>
                  </a:lnTo>
                  <a:lnTo>
                    <a:pt x="153" y="70"/>
                  </a:lnTo>
                  <a:lnTo>
                    <a:pt x="150" y="70"/>
                  </a:lnTo>
                  <a:lnTo>
                    <a:pt x="146" y="70"/>
                  </a:lnTo>
                  <a:lnTo>
                    <a:pt x="143" y="70"/>
                  </a:lnTo>
                  <a:lnTo>
                    <a:pt x="139" y="70"/>
                  </a:lnTo>
                  <a:lnTo>
                    <a:pt x="136" y="70"/>
                  </a:lnTo>
                  <a:lnTo>
                    <a:pt x="131" y="70"/>
                  </a:lnTo>
                  <a:lnTo>
                    <a:pt x="128" y="70"/>
                  </a:lnTo>
                  <a:lnTo>
                    <a:pt x="125" y="70"/>
                  </a:lnTo>
                  <a:lnTo>
                    <a:pt x="121" y="70"/>
                  </a:lnTo>
                  <a:lnTo>
                    <a:pt x="118" y="70"/>
                  </a:lnTo>
                  <a:lnTo>
                    <a:pt x="115" y="72"/>
                  </a:lnTo>
                  <a:lnTo>
                    <a:pt x="111" y="72"/>
                  </a:lnTo>
                  <a:lnTo>
                    <a:pt x="108" y="72"/>
                  </a:lnTo>
                  <a:lnTo>
                    <a:pt x="105" y="72"/>
                  </a:lnTo>
                  <a:lnTo>
                    <a:pt x="101" y="72"/>
                  </a:lnTo>
                  <a:lnTo>
                    <a:pt x="98" y="72"/>
                  </a:lnTo>
                  <a:lnTo>
                    <a:pt x="95" y="73"/>
                  </a:lnTo>
                  <a:lnTo>
                    <a:pt x="92" y="73"/>
                  </a:lnTo>
                  <a:lnTo>
                    <a:pt x="89" y="73"/>
                  </a:lnTo>
                  <a:lnTo>
                    <a:pt x="86" y="75"/>
                  </a:lnTo>
                  <a:lnTo>
                    <a:pt x="82" y="75"/>
                  </a:lnTo>
                  <a:lnTo>
                    <a:pt x="79" y="75"/>
                  </a:lnTo>
                  <a:lnTo>
                    <a:pt x="76" y="75"/>
                  </a:lnTo>
                  <a:lnTo>
                    <a:pt x="73" y="76"/>
                  </a:lnTo>
                  <a:lnTo>
                    <a:pt x="70" y="76"/>
                  </a:lnTo>
                  <a:lnTo>
                    <a:pt x="64" y="78"/>
                  </a:lnTo>
                  <a:lnTo>
                    <a:pt x="60" y="79"/>
                  </a:lnTo>
                  <a:lnTo>
                    <a:pt x="55" y="79"/>
                  </a:lnTo>
                  <a:lnTo>
                    <a:pt x="52" y="80"/>
                  </a:lnTo>
                  <a:lnTo>
                    <a:pt x="50" y="80"/>
                  </a:lnTo>
                  <a:lnTo>
                    <a:pt x="47" y="82"/>
                  </a:lnTo>
                  <a:lnTo>
                    <a:pt x="41" y="83"/>
                  </a:lnTo>
                  <a:lnTo>
                    <a:pt x="35" y="86"/>
                  </a:lnTo>
                  <a:lnTo>
                    <a:pt x="29" y="88"/>
                  </a:lnTo>
                  <a:lnTo>
                    <a:pt x="25" y="91"/>
                  </a:lnTo>
                  <a:lnTo>
                    <a:pt x="20" y="94"/>
                  </a:lnTo>
                  <a:lnTo>
                    <a:pt x="17" y="96"/>
                  </a:lnTo>
                  <a:lnTo>
                    <a:pt x="13" y="99"/>
                  </a:lnTo>
                  <a:lnTo>
                    <a:pt x="10" y="104"/>
                  </a:lnTo>
                  <a:lnTo>
                    <a:pt x="6" y="108"/>
                  </a:lnTo>
                  <a:lnTo>
                    <a:pt x="4" y="113"/>
                  </a:lnTo>
                  <a:lnTo>
                    <a:pt x="3" y="114"/>
                  </a:lnTo>
                  <a:lnTo>
                    <a:pt x="1" y="117"/>
                  </a:lnTo>
                  <a:lnTo>
                    <a:pt x="0" y="120"/>
                  </a:lnTo>
                  <a:lnTo>
                    <a:pt x="0" y="123"/>
                  </a:lnTo>
                  <a:lnTo>
                    <a:pt x="0" y="126"/>
                  </a:lnTo>
                  <a:lnTo>
                    <a:pt x="0" y="129"/>
                  </a:lnTo>
                  <a:lnTo>
                    <a:pt x="0" y="131"/>
                  </a:lnTo>
                  <a:lnTo>
                    <a:pt x="0" y="136"/>
                  </a:lnTo>
                  <a:lnTo>
                    <a:pt x="0" y="139"/>
                  </a:lnTo>
                  <a:lnTo>
                    <a:pt x="1" y="140"/>
                  </a:lnTo>
                  <a:lnTo>
                    <a:pt x="3" y="142"/>
                  </a:lnTo>
                  <a:lnTo>
                    <a:pt x="6" y="142"/>
                  </a:lnTo>
                  <a:lnTo>
                    <a:pt x="9" y="142"/>
                  </a:lnTo>
                  <a:lnTo>
                    <a:pt x="12" y="140"/>
                  </a:lnTo>
                  <a:lnTo>
                    <a:pt x="13" y="139"/>
                  </a:lnTo>
                  <a:lnTo>
                    <a:pt x="15" y="1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62" name="Google Shape;3362;p69"/>
            <p:cNvSpPr/>
            <p:nvPr/>
          </p:nvSpPr>
          <p:spPr>
            <a:xfrm>
              <a:off x="4975" y="3609"/>
              <a:ext cx="255" cy="98"/>
            </a:xfrm>
            <a:custGeom>
              <a:avLst/>
              <a:gdLst/>
              <a:ahLst/>
              <a:cxnLst/>
              <a:rect l="l" t="t" r="r" b="b"/>
              <a:pathLst>
                <a:path w="255" h="98" extrusionOk="0">
                  <a:moveTo>
                    <a:pt x="138" y="98"/>
                  </a:moveTo>
                  <a:lnTo>
                    <a:pt x="141" y="96"/>
                  </a:lnTo>
                  <a:lnTo>
                    <a:pt x="144" y="96"/>
                  </a:lnTo>
                  <a:lnTo>
                    <a:pt x="148" y="95"/>
                  </a:lnTo>
                  <a:lnTo>
                    <a:pt x="153" y="95"/>
                  </a:lnTo>
                  <a:lnTo>
                    <a:pt x="157" y="95"/>
                  </a:lnTo>
                  <a:lnTo>
                    <a:pt x="161" y="93"/>
                  </a:lnTo>
                  <a:lnTo>
                    <a:pt x="167" y="93"/>
                  </a:lnTo>
                  <a:lnTo>
                    <a:pt x="173" y="93"/>
                  </a:lnTo>
                  <a:lnTo>
                    <a:pt x="178" y="92"/>
                  </a:lnTo>
                  <a:lnTo>
                    <a:pt x="183" y="92"/>
                  </a:lnTo>
                  <a:lnTo>
                    <a:pt x="186" y="92"/>
                  </a:lnTo>
                  <a:lnTo>
                    <a:pt x="189" y="91"/>
                  </a:lnTo>
                  <a:lnTo>
                    <a:pt x="192" y="91"/>
                  </a:lnTo>
                  <a:lnTo>
                    <a:pt x="195" y="91"/>
                  </a:lnTo>
                  <a:lnTo>
                    <a:pt x="201" y="89"/>
                  </a:lnTo>
                  <a:lnTo>
                    <a:pt x="207" y="88"/>
                  </a:lnTo>
                  <a:lnTo>
                    <a:pt x="210" y="88"/>
                  </a:lnTo>
                  <a:lnTo>
                    <a:pt x="213" y="86"/>
                  </a:lnTo>
                  <a:lnTo>
                    <a:pt x="215" y="86"/>
                  </a:lnTo>
                  <a:lnTo>
                    <a:pt x="218" y="85"/>
                  </a:lnTo>
                  <a:lnTo>
                    <a:pt x="223" y="83"/>
                  </a:lnTo>
                  <a:lnTo>
                    <a:pt x="229" y="82"/>
                  </a:lnTo>
                  <a:lnTo>
                    <a:pt x="233" y="79"/>
                  </a:lnTo>
                  <a:lnTo>
                    <a:pt x="237" y="77"/>
                  </a:lnTo>
                  <a:lnTo>
                    <a:pt x="242" y="74"/>
                  </a:lnTo>
                  <a:lnTo>
                    <a:pt x="245" y="72"/>
                  </a:lnTo>
                  <a:lnTo>
                    <a:pt x="248" y="69"/>
                  </a:lnTo>
                  <a:lnTo>
                    <a:pt x="250" y="67"/>
                  </a:lnTo>
                  <a:lnTo>
                    <a:pt x="252" y="63"/>
                  </a:lnTo>
                  <a:lnTo>
                    <a:pt x="255" y="60"/>
                  </a:lnTo>
                  <a:lnTo>
                    <a:pt x="255" y="56"/>
                  </a:lnTo>
                  <a:lnTo>
                    <a:pt x="255" y="51"/>
                  </a:lnTo>
                  <a:lnTo>
                    <a:pt x="255" y="47"/>
                  </a:lnTo>
                  <a:lnTo>
                    <a:pt x="253" y="41"/>
                  </a:lnTo>
                  <a:lnTo>
                    <a:pt x="252" y="37"/>
                  </a:lnTo>
                  <a:lnTo>
                    <a:pt x="249" y="32"/>
                  </a:lnTo>
                  <a:lnTo>
                    <a:pt x="246" y="28"/>
                  </a:lnTo>
                  <a:lnTo>
                    <a:pt x="243" y="23"/>
                  </a:lnTo>
                  <a:lnTo>
                    <a:pt x="239" y="21"/>
                  </a:lnTo>
                  <a:lnTo>
                    <a:pt x="234" y="19"/>
                  </a:lnTo>
                  <a:lnTo>
                    <a:pt x="230" y="16"/>
                  </a:lnTo>
                  <a:lnTo>
                    <a:pt x="224" y="15"/>
                  </a:lnTo>
                  <a:lnTo>
                    <a:pt x="220" y="13"/>
                  </a:lnTo>
                  <a:lnTo>
                    <a:pt x="215" y="13"/>
                  </a:lnTo>
                  <a:lnTo>
                    <a:pt x="208" y="13"/>
                  </a:lnTo>
                  <a:lnTo>
                    <a:pt x="204" y="13"/>
                  </a:lnTo>
                  <a:lnTo>
                    <a:pt x="198" y="13"/>
                  </a:lnTo>
                  <a:lnTo>
                    <a:pt x="194" y="13"/>
                  </a:lnTo>
                  <a:lnTo>
                    <a:pt x="188" y="13"/>
                  </a:lnTo>
                  <a:lnTo>
                    <a:pt x="183" y="13"/>
                  </a:lnTo>
                  <a:lnTo>
                    <a:pt x="179" y="13"/>
                  </a:lnTo>
                  <a:lnTo>
                    <a:pt x="175" y="15"/>
                  </a:lnTo>
                  <a:lnTo>
                    <a:pt x="170" y="15"/>
                  </a:lnTo>
                  <a:lnTo>
                    <a:pt x="167" y="15"/>
                  </a:lnTo>
                  <a:lnTo>
                    <a:pt x="163" y="15"/>
                  </a:lnTo>
                  <a:lnTo>
                    <a:pt x="160" y="16"/>
                  </a:lnTo>
                  <a:lnTo>
                    <a:pt x="156" y="16"/>
                  </a:lnTo>
                  <a:lnTo>
                    <a:pt x="153" y="18"/>
                  </a:lnTo>
                  <a:lnTo>
                    <a:pt x="148" y="18"/>
                  </a:lnTo>
                  <a:lnTo>
                    <a:pt x="145" y="19"/>
                  </a:lnTo>
                  <a:lnTo>
                    <a:pt x="141" y="19"/>
                  </a:lnTo>
                  <a:lnTo>
                    <a:pt x="138" y="19"/>
                  </a:lnTo>
                  <a:lnTo>
                    <a:pt x="135" y="19"/>
                  </a:lnTo>
                  <a:lnTo>
                    <a:pt x="131" y="19"/>
                  </a:lnTo>
                  <a:lnTo>
                    <a:pt x="128" y="19"/>
                  </a:lnTo>
                  <a:lnTo>
                    <a:pt x="124" y="21"/>
                  </a:lnTo>
                  <a:lnTo>
                    <a:pt x="121" y="21"/>
                  </a:lnTo>
                  <a:lnTo>
                    <a:pt x="118" y="22"/>
                  </a:lnTo>
                  <a:lnTo>
                    <a:pt x="113" y="22"/>
                  </a:lnTo>
                  <a:lnTo>
                    <a:pt x="110" y="22"/>
                  </a:lnTo>
                  <a:lnTo>
                    <a:pt x="108" y="22"/>
                  </a:lnTo>
                  <a:lnTo>
                    <a:pt x="103" y="22"/>
                  </a:lnTo>
                  <a:lnTo>
                    <a:pt x="100" y="21"/>
                  </a:lnTo>
                  <a:lnTo>
                    <a:pt x="96" y="21"/>
                  </a:lnTo>
                  <a:lnTo>
                    <a:pt x="93" y="19"/>
                  </a:lnTo>
                  <a:lnTo>
                    <a:pt x="90" y="19"/>
                  </a:lnTo>
                  <a:lnTo>
                    <a:pt x="86" y="19"/>
                  </a:lnTo>
                  <a:lnTo>
                    <a:pt x="83" y="18"/>
                  </a:lnTo>
                  <a:lnTo>
                    <a:pt x="78" y="18"/>
                  </a:lnTo>
                  <a:lnTo>
                    <a:pt x="75" y="16"/>
                  </a:lnTo>
                  <a:lnTo>
                    <a:pt x="73" y="15"/>
                  </a:lnTo>
                  <a:lnTo>
                    <a:pt x="68" y="15"/>
                  </a:lnTo>
                  <a:lnTo>
                    <a:pt x="64" y="13"/>
                  </a:lnTo>
                  <a:lnTo>
                    <a:pt x="61" y="12"/>
                  </a:lnTo>
                  <a:lnTo>
                    <a:pt x="58" y="10"/>
                  </a:lnTo>
                  <a:lnTo>
                    <a:pt x="54" y="9"/>
                  </a:lnTo>
                  <a:lnTo>
                    <a:pt x="51" y="7"/>
                  </a:lnTo>
                  <a:lnTo>
                    <a:pt x="48" y="6"/>
                  </a:lnTo>
                  <a:lnTo>
                    <a:pt x="45" y="4"/>
                  </a:lnTo>
                  <a:lnTo>
                    <a:pt x="40" y="4"/>
                  </a:lnTo>
                  <a:lnTo>
                    <a:pt x="38" y="3"/>
                  </a:lnTo>
                  <a:lnTo>
                    <a:pt x="35" y="2"/>
                  </a:lnTo>
                  <a:lnTo>
                    <a:pt x="30" y="2"/>
                  </a:lnTo>
                  <a:lnTo>
                    <a:pt x="27" y="0"/>
                  </a:lnTo>
                  <a:lnTo>
                    <a:pt x="24" y="0"/>
                  </a:lnTo>
                  <a:lnTo>
                    <a:pt x="21" y="0"/>
                  </a:lnTo>
                  <a:lnTo>
                    <a:pt x="17" y="0"/>
                  </a:lnTo>
                  <a:lnTo>
                    <a:pt x="14" y="0"/>
                  </a:lnTo>
                  <a:lnTo>
                    <a:pt x="11" y="0"/>
                  </a:lnTo>
                  <a:lnTo>
                    <a:pt x="7" y="0"/>
                  </a:lnTo>
                  <a:lnTo>
                    <a:pt x="4" y="0"/>
                  </a:lnTo>
                  <a:lnTo>
                    <a:pt x="1" y="2"/>
                  </a:lnTo>
                  <a:lnTo>
                    <a:pt x="0" y="4"/>
                  </a:lnTo>
                  <a:lnTo>
                    <a:pt x="0" y="7"/>
                  </a:lnTo>
                  <a:lnTo>
                    <a:pt x="0" y="9"/>
                  </a:lnTo>
                  <a:lnTo>
                    <a:pt x="0" y="12"/>
                  </a:lnTo>
                  <a:lnTo>
                    <a:pt x="3" y="13"/>
                  </a:lnTo>
                  <a:lnTo>
                    <a:pt x="5" y="15"/>
                  </a:lnTo>
                  <a:lnTo>
                    <a:pt x="11" y="15"/>
                  </a:lnTo>
                  <a:lnTo>
                    <a:pt x="16" y="16"/>
                  </a:lnTo>
                  <a:lnTo>
                    <a:pt x="20" y="18"/>
                  </a:lnTo>
                  <a:lnTo>
                    <a:pt x="26" y="19"/>
                  </a:lnTo>
                  <a:lnTo>
                    <a:pt x="30" y="21"/>
                  </a:lnTo>
                  <a:lnTo>
                    <a:pt x="35" y="22"/>
                  </a:lnTo>
                  <a:lnTo>
                    <a:pt x="40" y="25"/>
                  </a:lnTo>
                  <a:lnTo>
                    <a:pt x="45" y="26"/>
                  </a:lnTo>
                  <a:lnTo>
                    <a:pt x="51" y="28"/>
                  </a:lnTo>
                  <a:lnTo>
                    <a:pt x="55" y="31"/>
                  </a:lnTo>
                  <a:lnTo>
                    <a:pt x="59" y="32"/>
                  </a:lnTo>
                  <a:lnTo>
                    <a:pt x="64" y="34"/>
                  </a:lnTo>
                  <a:lnTo>
                    <a:pt x="70" y="35"/>
                  </a:lnTo>
                  <a:lnTo>
                    <a:pt x="74" y="37"/>
                  </a:lnTo>
                  <a:lnTo>
                    <a:pt x="80" y="38"/>
                  </a:lnTo>
                  <a:lnTo>
                    <a:pt x="86" y="39"/>
                  </a:lnTo>
                  <a:lnTo>
                    <a:pt x="89" y="39"/>
                  </a:lnTo>
                  <a:lnTo>
                    <a:pt x="91" y="39"/>
                  </a:lnTo>
                  <a:lnTo>
                    <a:pt x="94" y="39"/>
                  </a:lnTo>
                  <a:lnTo>
                    <a:pt x="97" y="39"/>
                  </a:lnTo>
                  <a:lnTo>
                    <a:pt x="100" y="39"/>
                  </a:lnTo>
                  <a:lnTo>
                    <a:pt x="103" y="39"/>
                  </a:lnTo>
                  <a:lnTo>
                    <a:pt x="106" y="39"/>
                  </a:lnTo>
                  <a:lnTo>
                    <a:pt x="109" y="41"/>
                  </a:lnTo>
                  <a:lnTo>
                    <a:pt x="112" y="39"/>
                  </a:lnTo>
                  <a:lnTo>
                    <a:pt x="115" y="39"/>
                  </a:lnTo>
                  <a:lnTo>
                    <a:pt x="118" y="39"/>
                  </a:lnTo>
                  <a:lnTo>
                    <a:pt x="122" y="39"/>
                  </a:lnTo>
                  <a:lnTo>
                    <a:pt x="124" y="39"/>
                  </a:lnTo>
                  <a:lnTo>
                    <a:pt x="128" y="39"/>
                  </a:lnTo>
                  <a:lnTo>
                    <a:pt x="131" y="39"/>
                  </a:lnTo>
                  <a:lnTo>
                    <a:pt x="134" y="39"/>
                  </a:lnTo>
                  <a:lnTo>
                    <a:pt x="137" y="39"/>
                  </a:lnTo>
                  <a:lnTo>
                    <a:pt x="140" y="39"/>
                  </a:lnTo>
                  <a:lnTo>
                    <a:pt x="143" y="39"/>
                  </a:lnTo>
                  <a:lnTo>
                    <a:pt x="145" y="39"/>
                  </a:lnTo>
                  <a:lnTo>
                    <a:pt x="148" y="38"/>
                  </a:lnTo>
                  <a:lnTo>
                    <a:pt x="151" y="38"/>
                  </a:lnTo>
                  <a:lnTo>
                    <a:pt x="154" y="38"/>
                  </a:lnTo>
                  <a:lnTo>
                    <a:pt x="157" y="38"/>
                  </a:lnTo>
                  <a:lnTo>
                    <a:pt x="160" y="38"/>
                  </a:lnTo>
                  <a:lnTo>
                    <a:pt x="163" y="37"/>
                  </a:lnTo>
                  <a:lnTo>
                    <a:pt x="166" y="37"/>
                  </a:lnTo>
                  <a:lnTo>
                    <a:pt x="169" y="37"/>
                  </a:lnTo>
                  <a:lnTo>
                    <a:pt x="173" y="37"/>
                  </a:lnTo>
                  <a:lnTo>
                    <a:pt x="176" y="35"/>
                  </a:lnTo>
                  <a:lnTo>
                    <a:pt x="179" y="35"/>
                  </a:lnTo>
                  <a:lnTo>
                    <a:pt x="182" y="35"/>
                  </a:lnTo>
                  <a:lnTo>
                    <a:pt x="185" y="35"/>
                  </a:lnTo>
                  <a:lnTo>
                    <a:pt x="189" y="35"/>
                  </a:lnTo>
                  <a:lnTo>
                    <a:pt x="194" y="35"/>
                  </a:lnTo>
                  <a:lnTo>
                    <a:pt x="198" y="35"/>
                  </a:lnTo>
                  <a:lnTo>
                    <a:pt x="201" y="35"/>
                  </a:lnTo>
                  <a:lnTo>
                    <a:pt x="205" y="37"/>
                  </a:lnTo>
                  <a:lnTo>
                    <a:pt x="210" y="38"/>
                  </a:lnTo>
                  <a:lnTo>
                    <a:pt x="214" y="39"/>
                  </a:lnTo>
                  <a:lnTo>
                    <a:pt x="214" y="41"/>
                  </a:lnTo>
                  <a:lnTo>
                    <a:pt x="215" y="45"/>
                  </a:lnTo>
                  <a:lnTo>
                    <a:pt x="215" y="47"/>
                  </a:lnTo>
                  <a:lnTo>
                    <a:pt x="217" y="50"/>
                  </a:lnTo>
                  <a:lnTo>
                    <a:pt x="217" y="54"/>
                  </a:lnTo>
                  <a:lnTo>
                    <a:pt x="215" y="58"/>
                  </a:lnTo>
                  <a:lnTo>
                    <a:pt x="214" y="61"/>
                  </a:lnTo>
                  <a:lnTo>
                    <a:pt x="211" y="63"/>
                  </a:lnTo>
                  <a:lnTo>
                    <a:pt x="208" y="64"/>
                  </a:lnTo>
                  <a:lnTo>
                    <a:pt x="204" y="66"/>
                  </a:lnTo>
                  <a:lnTo>
                    <a:pt x="201" y="66"/>
                  </a:lnTo>
                  <a:lnTo>
                    <a:pt x="196" y="67"/>
                  </a:lnTo>
                  <a:lnTo>
                    <a:pt x="194" y="67"/>
                  </a:lnTo>
                  <a:lnTo>
                    <a:pt x="191" y="67"/>
                  </a:lnTo>
                  <a:lnTo>
                    <a:pt x="188" y="67"/>
                  </a:lnTo>
                  <a:lnTo>
                    <a:pt x="185" y="69"/>
                  </a:lnTo>
                  <a:lnTo>
                    <a:pt x="182" y="69"/>
                  </a:lnTo>
                  <a:lnTo>
                    <a:pt x="179" y="70"/>
                  </a:lnTo>
                  <a:lnTo>
                    <a:pt x="176" y="70"/>
                  </a:lnTo>
                  <a:lnTo>
                    <a:pt x="173" y="70"/>
                  </a:lnTo>
                  <a:lnTo>
                    <a:pt x="169" y="70"/>
                  </a:lnTo>
                  <a:lnTo>
                    <a:pt x="166" y="70"/>
                  </a:lnTo>
                  <a:lnTo>
                    <a:pt x="163" y="70"/>
                  </a:lnTo>
                  <a:lnTo>
                    <a:pt x="160" y="72"/>
                  </a:lnTo>
                  <a:lnTo>
                    <a:pt x="157" y="72"/>
                  </a:lnTo>
                  <a:lnTo>
                    <a:pt x="154" y="72"/>
                  </a:lnTo>
                  <a:lnTo>
                    <a:pt x="151" y="72"/>
                  </a:lnTo>
                  <a:lnTo>
                    <a:pt x="148" y="72"/>
                  </a:lnTo>
                  <a:lnTo>
                    <a:pt x="145" y="72"/>
                  </a:lnTo>
                  <a:lnTo>
                    <a:pt x="143" y="72"/>
                  </a:lnTo>
                  <a:lnTo>
                    <a:pt x="137" y="73"/>
                  </a:lnTo>
                  <a:lnTo>
                    <a:pt x="131" y="74"/>
                  </a:lnTo>
                  <a:lnTo>
                    <a:pt x="128" y="74"/>
                  </a:lnTo>
                  <a:lnTo>
                    <a:pt x="125" y="74"/>
                  </a:lnTo>
                  <a:lnTo>
                    <a:pt x="124" y="76"/>
                  </a:lnTo>
                  <a:lnTo>
                    <a:pt x="124" y="79"/>
                  </a:lnTo>
                  <a:lnTo>
                    <a:pt x="122" y="82"/>
                  </a:lnTo>
                  <a:lnTo>
                    <a:pt x="122" y="86"/>
                  </a:lnTo>
                  <a:lnTo>
                    <a:pt x="124" y="91"/>
                  </a:lnTo>
                  <a:lnTo>
                    <a:pt x="128" y="93"/>
                  </a:lnTo>
                  <a:lnTo>
                    <a:pt x="129" y="95"/>
                  </a:lnTo>
                  <a:lnTo>
                    <a:pt x="132" y="96"/>
                  </a:lnTo>
                  <a:lnTo>
                    <a:pt x="135" y="96"/>
                  </a:lnTo>
                  <a:lnTo>
                    <a:pt x="138" y="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63" name="Google Shape;3363;p69"/>
            <p:cNvSpPr/>
            <p:nvPr/>
          </p:nvSpPr>
          <p:spPr>
            <a:xfrm>
              <a:off x="4636" y="3332"/>
              <a:ext cx="272" cy="95"/>
            </a:xfrm>
            <a:custGeom>
              <a:avLst/>
              <a:gdLst/>
              <a:ahLst/>
              <a:cxnLst/>
              <a:rect l="l" t="t" r="r" b="b"/>
              <a:pathLst>
                <a:path w="272" h="95" extrusionOk="0">
                  <a:moveTo>
                    <a:pt x="2" y="61"/>
                  </a:moveTo>
                  <a:lnTo>
                    <a:pt x="6" y="58"/>
                  </a:lnTo>
                  <a:lnTo>
                    <a:pt x="10" y="54"/>
                  </a:lnTo>
                  <a:lnTo>
                    <a:pt x="16" y="51"/>
                  </a:lnTo>
                  <a:lnTo>
                    <a:pt x="22" y="48"/>
                  </a:lnTo>
                  <a:lnTo>
                    <a:pt x="26" y="45"/>
                  </a:lnTo>
                  <a:lnTo>
                    <a:pt x="32" y="42"/>
                  </a:lnTo>
                  <a:lnTo>
                    <a:pt x="35" y="41"/>
                  </a:lnTo>
                  <a:lnTo>
                    <a:pt x="38" y="39"/>
                  </a:lnTo>
                  <a:lnTo>
                    <a:pt x="41" y="39"/>
                  </a:lnTo>
                  <a:lnTo>
                    <a:pt x="45" y="38"/>
                  </a:lnTo>
                  <a:lnTo>
                    <a:pt x="47" y="36"/>
                  </a:lnTo>
                  <a:lnTo>
                    <a:pt x="51" y="36"/>
                  </a:lnTo>
                  <a:lnTo>
                    <a:pt x="53" y="35"/>
                  </a:lnTo>
                  <a:lnTo>
                    <a:pt x="57" y="35"/>
                  </a:lnTo>
                  <a:lnTo>
                    <a:pt x="60" y="33"/>
                  </a:lnTo>
                  <a:lnTo>
                    <a:pt x="63" y="33"/>
                  </a:lnTo>
                  <a:lnTo>
                    <a:pt x="66" y="32"/>
                  </a:lnTo>
                  <a:lnTo>
                    <a:pt x="69" y="32"/>
                  </a:lnTo>
                  <a:lnTo>
                    <a:pt x="73" y="31"/>
                  </a:lnTo>
                  <a:lnTo>
                    <a:pt x="76" y="29"/>
                  </a:lnTo>
                  <a:lnTo>
                    <a:pt x="79" y="29"/>
                  </a:lnTo>
                  <a:lnTo>
                    <a:pt x="82" y="29"/>
                  </a:lnTo>
                  <a:lnTo>
                    <a:pt x="85" y="29"/>
                  </a:lnTo>
                  <a:lnTo>
                    <a:pt x="88" y="28"/>
                  </a:lnTo>
                  <a:lnTo>
                    <a:pt x="92" y="28"/>
                  </a:lnTo>
                  <a:lnTo>
                    <a:pt x="95" y="28"/>
                  </a:lnTo>
                  <a:lnTo>
                    <a:pt x="98" y="28"/>
                  </a:lnTo>
                  <a:lnTo>
                    <a:pt x="101" y="26"/>
                  </a:lnTo>
                  <a:lnTo>
                    <a:pt x="104" y="26"/>
                  </a:lnTo>
                  <a:lnTo>
                    <a:pt x="108" y="26"/>
                  </a:lnTo>
                  <a:lnTo>
                    <a:pt x="111" y="26"/>
                  </a:lnTo>
                  <a:lnTo>
                    <a:pt x="114" y="26"/>
                  </a:lnTo>
                  <a:lnTo>
                    <a:pt x="117" y="26"/>
                  </a:lnTo>
                  <a:lnTo>
                    <a:pt x="120" y="26"/>
                  </a:lnTo>
                  <a:lnTo>
                    <a:pt x="124" y="25"/>
                  </a:lnTo>
                  <a:lnTo>
                    <a:pt x="127" y="25"/>
                  </a:lnTo>
                  <a:lnTo>
                    <a:pt x="130" y="25"/>
                  </a:lnTo>
                  <a:lnTo>
                    <a:pt x="134" y="25"/>
                  </a:lnTo>
                  <a:lnTo>
                    <a:pt x="137" y="25"/>
                  </a:lnTo>
                  <a:lnTo>
                    <a:pt x="140" y="25"/>
                  </a:lnTo>
                  <a:lnTo>
                    <a:pt x="143" y="25"/>
                  </a:lnTo>
                  <a:lnTo>
                    <a:pt x="148" y="25"/>
                  </a:lnTo>
                  <a:lnTo>
                    <a:pt x="150" y="25"/>
                  </a:lnTo>
                  <a:lnTo>
                    <a:pt x="153" y="25"/>
                  </a:lnTo>
                  <a:lnTo>
                    <a:pt x="156" y="25"/>
                  </a:lnTo>
                  <a:lnTo>
                    <a:pt x="159" y="25"/>
                  </a:lnTo>
                  <a:lnTo>
                    <a:pt x="164" y="25"/>
                  </a:lnTo>
                  <a:lnTo>
                    <a:pt x="167" y="26"/>
                  </a:lnTo>
                  <a:lnTo>
                    <a:pt x="169" y="26"/>
                  </a:lnTo>
                  <a:lnTo>
                    <a:pt x="172" y="26"/>
                  </a:lnTo>
                  <a:lnTo>
                    <a:pt x="175" y="26"/>
                  </a:lnTo>
                  <a:lnTo>
                    <a:pt x="178" y="26"/>
                  </a:lnTo>
                  <a:lnTo>
                    <a:pt x="181" y="26"/>
                  </a:lnTo>
                  <a:lnTo>
                    <a:pt x="185" y="26"/>
                  </a:lnTo>
                  <a:lnTo>
                    <a:pt x="188" y="26"/>
                  </a:lnTo>
                  <a:lnTo>
                    <a:pt x="191" y="28"/>
                  </a:lnTo>
                  <a:lnTo>
                    <a:pt x="194" y="28"/>
                  </a:lnTo>
                  <a:lnTo>
                    <a:pt x="197" y="28"/>
                  </a:lnTo>
                  <a:lnTo>
                    <a:pt x="202" y="28"/>
                  </a:lnTo>
                  <a:lnTo>
                    <a:pt x="206" y="28"/>
                  </a:lnTo>
                  <a:lnTo>
                    <a:pt x="210" y="28"/>
                  </a:lnTo>
                  <a:lnTo>
                    <a:pt x="215" y="29"/>
                  </a:lnTo>
                  <a:lnTo>
                    <a:pt x="218" y="29"/>
                  </a:lnTo>
                  <a:lnTo>
                    <a:pt x="222" y="31"/>
                  </a:lnTo>
                  <a:lnTo>
                    <a:pt x="226" y="32"/>
                  </a:lnTo>
                  <a:lnTo>
                    <a:pt x="231" y="33"/>
                  </a:lnTo>
                  <a:lnTo>
                    <a:pt x="232" y="36"/>
                  </a:lnTo>
                  <a:lnTo>
                    <a:pt x="234" y="39"/>
                  </a:lnTo>
                  <a:lnTo>
                    <a:pt x="235" y="42"/>
                  </a:lnTo>
                  <a:lnTo>
                    <a:pt x="235" y="47"/>
                  </a:lnTo>
                  <a:lnTo>
                    <a:pt x="237" y="50"/>
                  </a:lnTo>
                  <a:lnTo>
                    <a:pt x="235" y="54"/>
                  </a:lnTo>
                  <a:lnTo>
                    <a:pt x="234" y="55"/>
                  </a:lnTo>
                  <a:lnTo>
                    <a:pt x="229" y="57"/>
                  </a:lnTo>
                  <a:lnTo>
                    <a:pt x="226" y="57"/>
                  </a:lnTo>
                  <a:lnTo>
                    <a:pt x="223" y="57"/>
                  </a:lnTo>
                  <a:lnTo>
                    <a:pt x="219" y="55"/>
                  </a:lnTo>
                  <a:lnTo>
                    <a:pt x="216" y="55"/>
                  </a:lnTo>
                  <a:lnTo>
                    <a:pt x="213" y="55"/>
                  </a:lnTo>
                  <a:lnTo>
                    <a:pt x="210" y="55"/>
                  </a:lnTo>
                  <a:lnTo>
                    <a:pt x="207" y="55"/>
                  </a:lnTo>
                  <a:lnTo>
                    <a:pt x="204" y="55"/>
                  </a:lnTo>
                  <a:lnTo>
                    <a:pt x="199" y="55"/>
                  </a:lnTo>
                  <a:lnTo>
                    <a:pt x="194" y="55"/>
                  </a:lnTo>
                  <a:lnTo>
                    <a:pt x="187" y="54"/>
                  </a:lnTo>
                  <a:lnTo>
                    <a:pt x="183" y="54"/>
                  </a:lnTo>
                  <a:lnTo>
                    <a:pt x="177" y="54"/>
                  </a:lnTo>
                  <a:lnTo>
                    <a:pt x="172" y="55"/>
                  </a:lnTo>
                  <a:lnTo>
                    <a:pt x="168" y="57"/>
                  </a:lnTo>
                  <a:lnTo>
                    <a:pt x="162" y="58"/>
                  </a:lnTo>
                  <a:lnTo>
                    <a:pt x="158" y="60"/>
                  </a:lnTo>
                  <a:lnTo>
                    <a:pt x="153" y="61"/>
                  </a:lnTo>
                  <a:lnTo>
                    <a:pt x="148" y="64"/>
                  </a:lnTo>
                  <a:lnTo>
                    <a:pt x="143" y="66"/>
                  </a:lnTo>
                  <a:lnTo>
                    <a:pt x="139" y="68"/>
                  </a:lnTo>
                  <a:lnTo>
                    <a:pt x="134" y="70"/>
                  </a:lnTo>
                  <a:lnTo>
                    <a:pt x="129" y="73"/>
                  </a:lnTo>
                  <a:lnTo>
                    <a:pt x="124" y="76"/>
                  </a:lnTo>
                  <a:lnTo>
                    <a:pt x="120" y="79"/>
                  </a:lnTo>
                  <a:lnTo>
                    <a:pt x="117" y="82"/>
                  </a:lnTo>
                  <a:lnTo>
                    <a:pt x="114" y="83"/>
                  </a:lnTo>
                  <a:lnTo>
                    <a:pt x="113" y="86"/>
                  </a:lnTo>
                  <a:lnTo>
                    <a:pt x="113" y="89"/>
                  </a:lnTo>
                  <a:lnTo>
                    <a:pt x="114" y="92"/>
                  </a:lnTo>
                  <a:lnTo>
                    <a:pt x="114" y="93"/>
                  </a:lnTo>
                  <a:lnTo>
                    <a:pt x="117" y="95"/>
                  </a:lnTo>
                  <a:lnTo>
                    <a:pt x="120" y="95"/>
                  </a:lnTo>
                  <a:lnTo>
                    <a:pt x="124" y="93"/>
                  </a:lnTo>
                  <a:lnTo>
                    <a:pt x="129" y="90"/>
                  </a:lnTo>
                  <a:lnTo>
                    <a:pt x="134" y="87"/>
                  </a:lnTo>
                  <a:lnTo>
                    <a:pt x="140" y="85"/>
                  </a:lnTo>
                  <a:lnTo>
                    <a:pt x="146" y="83"/>
                  </a:lnTo>
                  <a:lnTo>
                    <a:pt x="152" y="80"/>
                  </a:lnTo>
                  <a:lnTo>
                    <a:pt x="158" y="79"/>
                  </a:lnTo>
                  <a:lnTo>
                    <a:pt x="162" y="77"/>
                  </a:lnTo>
                  <a:lnTo>
                    <a:pt x="168" y="76"/>
                  </a:lnTo>
                  <a:lnTo>
                    <a:pt x="174" y="74"/>
                  </a:lnTo>
                  <a:lnTo>
                    <a:pt x="180" y="74"/>
                  </a:lnTo>
                  <a:lnTo>
                    <a:pt x="181" y="74"/>
                  </a:lnTo>
                  <a:lnTo>
                    <a:pt x="184" y="73"/>
                  </a:lnTo>
                  <a:lnTo>
                    <a:pt x="187" y="73"/>
                  </a:lnTo>
                  <a:lnTo>
                    <a:pt x="191" y="73"/>
                  </a:lnTo>
                  <a:lnTo>
                    <a:pt x="194" y="73"/>
                  </a:lnTo>
                  <a:lnTo>
                    <a:pt x="197" y="73"/>
                  </a:lnTo>
                  <a:lnTo>
                    <a:pt x="200" y="73"/>
                  </a:lnTo>
                  <a:lnTo>
                    <a:pt x="203" y="73"/>
                  </a:lnTo>
                  <a:lnTo>
                    <a:pt x="206" y="73"/>
                  </a:lnTo>
                  <a:lnTo>
                    <a:pt x="209" y="73"/>
                  </a:lnTo>
                  <a:lnTo>
                    <a:pt x="213" y="73"/>
                  </a:lnTo>
                  <a:lnTo>
                    <a:pt x="216" y="73"/>
                  </a:lnTo>
                  <a:lnTo>
                    <a:pt x="220" y="73"/>
                  </a:lnTo>
                  <a:lnTo>
                    <a:pt x="226" y="74"/>
                  </a:lnTo>
                  <a:lnTo>
                    <a:pt x="229" y="74"/>
                  </a:lnTo>
                  <a:lnTo>
                    <a:pt x="234" y="74"/>
                  </a:lnTo>
                  <a:lnTo>
                    <a:pt x="237" y="74"/>
                  </a:lnTo>
                  <a:lnTo>
                    <a:pt x="239" y="74"/>
                  </a:lnTo>
                  <a:lnTo>
                    <a:pt x="244" y="73"/>
                  </a:lnTo>
                  <a:lnTo>
                    <a:pt x="247" y="73"/>
                  </a:lnTo>
                  <a:lnTo>
                    <a:pt x="250" y="71"/>
                  </a:lnTo>
                  <a:lnTo>
                    <a:pt x="253" y="71"/>
                  </a:lnTo>
                  <a:lnTo>
                    <a:pt x="258" y="68"/>
                  </a:lnTo>
                  <a:lnTo>
                    <a:pt x="263" y="66"/>
                  </a:lnTo>
                  <a:lnTo>
                    <a:pt x="264" y="61"/>
                  </a:lnTo>
                  <a:lnTo>
                    <a:pt x="267" y="58"/>
                  </a:lnTo>
                  <a:lnTo>
                    <a:pt x="269" y="54"/>
                  </a:lnTo>
                  <a:lnTo>
                    <a:pt x="270" y="50"/>
                  </a:lnTo>
                  <a:lnTo>
                    <a:pt x="270" y="47"/>
                  </a:lnTo>
                  <a:lnTo>
                    <a:pt x="272" y="42"/>
                  </a:lnTo>
                  <a:lnTo>
                    <a:pt x="270" y="38"/>
                  </a:lnTo>
                  <a:lnTo>
                    <a:pt x="270" y="35"/>
                  </a:lnTo>
                  <a:lnTo>
                    <a:pt x="269" y="32"/>
                  </a:lnTo>
                  <a:lnTo>
                    <a:pt x="267" y="28"/>
                  </a:lnTo>
                  <a:lnTo>
                    <a:pt x="264" y="25"/>
                  </a:lnTo>
                  <a:lnTo>
                    <a:pt x="261" y="22"/>
                  </a:lnTo>
                  <a:lnTo>
                    <a:pt x="258" y="19"/>
                  </a:lnTo>
                  <a:lnTo>
                    <a:pt x="254" y="16"/>
                  </a:lnTo>
                  <a:lnTo>
                    <a:pt x="251" y="14"/>
                  </a:lnTo>
                  <a:lnTo>
                    <a:pt x="247" y="13"/>
                  </a:lnTo>
                  <a:lnTo>
                    <a:pt x="242" y="12"/>
                  </a:lnTo>
                  <a:lnTo>
                    <a:pt x="239" y="10"/>
                  </a:lnTo>
                  <a:lnTo>
                    <a:pt x="235" y="10"/>
                  </a:lnTo>
                  <a:lnTo>
                    <a:pt x="232" y="9"/>
                  </a:lnTo>
                  <a:lnTo>
                    <a:pt x="228" y="7"/>
                  </a:lnTo>
                  <a:lnTo>
                    <a:pt x="223" y="7"/>
                  </a:lnTo>
                  <a:lnTo>
                    <a:pt x="220" y="6"/>
                  </a:lnTo>
                  <a:lnTo>
                    <a:pt x="216" y="6"/>
                  </a:lnTo>
                  <a:lnTo>
                    <a:pt x="212" y="4"/>
                  </a:lnTo>
                  <a:lnTo>
                    <a:pt x="209" y="4"/>
                  </a:lnTo>
                  <a:lnTo>
                    <a:pt x="204" y="3"/>
                  </a:lnTo>
                  <a:lnTo>
                    <a:pt x="200" y="1"/>
                  </a:lnTo>
                  <a:lnTo>
                    <a:pt x="196" y="1"/>
                  </a:lnTo>
                  <a:lnTo>
                    <a:pt x="191" y="1"/>
                  </a:lnTo>
                  <a:lnTo>
                    <a:pt x="187" y="0"/>
                  </a:lnTo>
                  <a:lnTo>
                    <a:pt x="184" y="0"/>
                  </a:lnTo>
                  <a:lnTo>
                    <a:pt x="178" y="0"/>
                  </a:lnTo>
                  <a:lnTo>
                    <a:pt x="174" y="0"/>
                  </a:lnTo>
                  <a:lnTo>
                    <a:pt x="169" y="0"/>
                  </a:lnTo>
                  <a:lnTo>
                    <a:pt x="165" y="0"/>
                  </a:lnTo>
                  <a:lnTo>
                    <a:pt x="161" y="0"/>
                  </a:lnTo>
                  <a:lnTo>
                    <a:pt x="156" y="0"/>
                  </a:lnTo>
                  <a:lnTo>
                    <a:pt x="152" y="0"/>
                  </a:lnTo>
                  <a:lnTo>
                    <a:pt x="148" y="0"/>
                  </a:lnTo>
                  <a:lnTo>
                    <a:pt x="143" y="0"/>
                  </a:lnTo>
                  <a:lnTo>
                    <a:pt x="139" y="0"/>
                  </a:lnTo>
                  <a:lnTo>
                    <a:pt x="134" y="0"/>
                  </a:lnTo>
                  <a:lnTo>
                    <a:pt x="130" y="0"/>
                  </a:lnTo>
                  <a:lnTo>
                    <a:pt x="126" y="0"/>
                  </a:lnTo>
                  <a:lnTo>
                    <a:pt x="121" y="1"/>
                  </a:lnTo>
                  <a:lnTo>
                    <a:pt x="117" y="1"/>
                  </a:lnTo>
                  <a:lnTo>
                    <a:pt x="113" y="3"/>
                  </a:lnTo>
                  <a:lnTo>
                    <a:pt x="108" y="3"/>
                  </a:lnTo>
                  <a:lnTo>
                    <a:pt x="102" y="4"/>
                  </a:lnTo>
                  <a:lnTo>
                    <a:pt x="98" y="4"/>
                  </a:lnTo>
                  <a:lnTo>
                    <a:pt x="95" y="6"/>
                  </a:lnTo>
                  <a:lnTo>
                    <a:pt x="89" y="6"/>
                  </a:lnTo>
                  <a:lnTo>
                    <a:pt x="85" y="7"/>
                  </a:lnTo>
                  <a:lnTo>
                    <a:pt x="80" y="9"/>
                  </a:lnTo>
                  <a:lnTo>
                    <a:pt x="78" y="10"/>
                  </a:lnTo>
                  <a:lnTo>
                    <a:pt x="73" y="10"/>
                  </a:lnTo>
                  <a:lnTo>
                    <a:pt x="69" y="12"/>
                  </a:lnTo>
                  <a:lnTo>
                    <a:pt x="64" y="13"/>
                  </a:lnTo>
                  <a:lnTo>
                    <a:pt x="60" y="14"/>
                  </a:lnTo>
                  <a:lnTo>
                    <a:pt x="57" y="16"/>
                  </a:lnTo>
                  <a:lnTo>
                    <a:pt x="53" y="19"/>
                  </a:lnTo>
                  <a:lnTo>
                    <a:pt x="50" y="20"/>
                  </a:lnTo>
                  <a:lnTo>
                    <a:pt x="47" y="22"/>
                  </a:lnTo>
                  <a:lnTo>
                    <a:pt x="43" y="23"/>
                  </a:lnTo>
                  <a:lnTo>
                    <a:pt x="38" y="25"/>
                  </a:lnTo>
                  <a:lnTo>
                    <a:pt x="35" y="28"/>
                  </a:lnTo>
                  <a:lnTo>
                    <a:pt x="32" y="29"/>
                  </a:lnTo>
                  <a:lnTo>
                    <a:pt x="28" y="31"/>
                  </a:lnTo>
                  <a:lnTo>
                    <a:pt x="25" y="33"/>
                  </a:lnTo>
                  <a:lnTo>
                    <a:pt x="22" y="36"/>
                  </a:lnTo>
                  <a:lnTo>
                    <a:pt x="19" y="39"/>
                  </a:lnTo>
                  <a:lnTo>
                    <a:pt x="16" y="41"/>
                  </a:lnTo>
                  <a:lnTo>
                    <a:pt x="13" y="44"/>
                  </a:lnTo>
                  <a:lnTo>
                    <a:pt x="10" y="47"/>
                  </a:lnTo>
                  <a:lnTo>
                    <a:pt x="9" y="50"/>
                  </a:lnTo>
                  <a:lnTo>
                    <a:pt x="6" y="52"/>
                  </a:lnTo>
                  <a:lnTo>
                    <a:pt x="3" y="55"/>
                  </a:lnTo>
                  <a:lnTo>
                    <a:pt x="2" y="58"/>
                  </a:lnTo>
                  <a:lnTo>
                    <a:pt x="0" y="61"/>
                  </a:lnTo>
                  <a:lnTo>
                    <a:pt x="2"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64" name="Google Shape;3364;p69"/>
            <p:cNvSpPr/>
            <p:nvPr/>
          </p:nvSpPr>
          <p:spPr>
            <a:xfrm>
              <a:off x="4916" y="3494"/>
              <a:ext cx="187" cy="108"/>
            </a:xfrm>
            <a:custGeom>
              <a:avLst/>
              <a:gdLst/>
              <a:ahLst/>
              <a:cxnLst/>
              <a:rect l="l" t="t" r="r" b="b"/>
              <a:pathLst>
                <a:path w="187" h="108" extrusionOk="0">
                  <a:moveTo>
                    <a:pt x="2" y="19"/>
                  </a:moveTo>
                  <a:lnTo>
                    <a:pt x="6" y="20"/>
                  </a:lnTo>
                  <a:lnTo>
                    <a:pt x="10" y="22"/>
                  </a:lnTo>
                  <a:lnTo>
                    <a:pt x="15" y="23"/>
                  </a:lnTo>
                  <a:lnTo>
                    <a:pt x="18" y="25"/>
                  </a:lnTo>
                  <a:lnTo>
                    <a:pt x="22" y="26"/>
                  </a:lnTo>
                  <a:lnTo>
                    <a:pt x="27" y="28"/>
                  </a:lnTo>
                  <a:lnTo>
                    <a:pt x="31" y="29"/>
                  </a:lnTo>
                  <a:lnTo>
                    <a:pt x="37" y="30"/>
                  </a:lnTo>
                  <a:lnTo>
                    <a:pt x="40" y="32"/>
                  </a:lnTo>
                  <a:lnTo>
                    <a:pt x="44" y="32"/>
                  </a:lnTo>
                  <a:lnTo>
                    <a:pt x="48" y="33"/>
                  </a:lnTo>
                  <a:lnTo>
                    <a:pt x="54" y="35"/>
                  </a:lnTo>
                  <a:lnTo>
                    <a:pt x="59" y="35"/>
                  </a:lnTo>
                  <a:lnTo>
                    <a:pt x="63" y="35"/>
                  </a:lnTo>
                  <a:lnTo>
                    <a:pt x="67" y="36"/>
                  </a:lnTo>
                  <a:lnTo>
                    <a:pt x="73" y="38"/>
                  </a:lnTo>
                  <a:lnTo>
                    <a:pt x="78" y="36"/>
                  </a:lnTo>
                  <a:lnTo>
                    <a:pt x="82" y="36"/>
                  </a:lnTo>
                  <a:lnTo>
                    <a:pt x="85" y="35"/>
                  </a:lnTo>
                  <a:lnTo>
                    <a:pt x="88" y="35"/>
                  </a:lnTo>
                  <a:lnTo>
                    <a:pt x="91" y="33"/>
                  </a:lnTo>
                  <a:lnTo>
                    <a:pt x="95" y="33"/>
                  </a:lnTo>
                  <a:lnTo>
                    <a:pt x="98" y="33"/>
                  </a:lnTo>
                  <a:lnTo>
                    <a:pt x="101" y="32"/>
                  </a:lnTo>
                  <a:lnTo>
                    <a:pt x="105" y="32"/>
                  </a:lnTo>
                  <a:lnTo>
                    <a:pt x="110" y="30"/>
                  </a:lnTo>
                  <a:lnTo>
                    <a:pt x="113" y="29"/>
                  </a:lnTo>
                  <a:lnTo>
                    <a:pt x="117" y="29"/>
                  </a:lnTo>
                  <a:lnTo>
                    <a:pt x="120" y="29"/>
                  </a:lnTo>
                  <a:lnTo>
                    <a:pt x="124" y="29"/>
                  </a:lnTo>
                  <a:lnTo>
                    <a:pt x="127" y="28"/>
                  </a:lnTo>
                  <a:lnTo>
                    <a:pt x="132" y="28"/>
                  </a:lnTo>
                  <a:lnTo>
                    <a:pt x="134" y="26"/>
                  </a:lnTo>
                  <a:lnTo>
                    <a:pt x="137" y="26"/>
                  </a:lnTo>
                  <a:lnTo>
                    <a:pt x="140" y="26"/>
                  </a:lnTo>
                  <a:lnTo>
                    <a:pt x="143" y="26"/>
                  </a:lnTo>
                  <a:lnTo>
                    <a:pt x="148" y="26"/>
                  </a:lnTo>
                  <a:lnTo>
                    <a:pt x="150" y="28"/>
                  </a:lnTo>
                  <a:lnTo>
                    <a:pt x="155" y="29"/>
                  </a:lnTo>
                  <a:lnTo>
                    <a:pt x="159" y="32"/>
                  </a:lnTo>
                  <a:lnTo>
                    <a:pt x="162" y="35"/>
                  </a:lnTo>
                  <a:lnTo>
                    <a:pt x="165" y="39"/>
                  </a:lnTo>
                  <a:lnTo>
                    <a:pt x="167" y="44"/>
                  </a:lnTo>
                  <a:lnTo>
                    <a:pt x="167" y="47"/>
                  </a:lnTo>
                  <a:lnTo>
                    <a:pt x="167" y="51"/>
                  </a:lnTo>
                  <a:lnTo>
                    <a:pt x="167" y="54"/>
                  </a:lnTo>
                  <a:lnTo>
                    <a:pt x="165" y="57"/>
                  </a:lnTo>
                  <a:lnTo>
                    <a:pt x="165" y="60"/>
                  </a:lnTo>
                  <a:lnTo>
                    <a:pt x="164" y="63"/>
                  </a:lnTo>
                  <a:lnTo>
                    <a:pt x="162" y="65"/>
                  </a:lnTo>
                  <a:lnTo>
                    <a:pt x="159" y="67"/>
                  </a:lnTo>
                  <a:lnTo>
                    <a:pt x="158" y="68"/>
                  </a:lnTo>
                  <a:lnTo>
                    <a:pt x="153" y="70"/>
                  </a:lnTo>
                  <a:lnTo>
                    <a:pt x="150" y="73"/>
                  </a:lnTo>
                  <a:lnTo>
                    <a:pt x="148" y="73"/>
                  </a:lnTo>
                  <a:lnTo>
                    <a:pt x="145" y="74"/>
                  </a:lnTo>
                  <a:lnTo>
                    <a:pt x="140" y="77"/>
                  </a:lnTo>
                  <a:lnTo>
                    <a:pt x="137" y="79"/>
                  </a:lnTo>
                  <a:lnTo>
                    <a:pt x="133" y="79"/>
                  </a:lnTo>
                  <a:lnTo>
                    <a:pt x="129" y="80"/>
                  </a:lnTo>
                  <a:lnTo>
                    <a:pt x="124" y="82"/>
                  </a:lnTo>
                  <a:lnTo>
                    <a:pt x="121" y="82"/>
                  </a:lnTo>
                  <a:lnTo>
                    <a:pt x="115" y="83"/>
                  </a:lnTo>
                  <a:lnTo>
                    <a:pt x="113" y="84"/>
                  </a:lnTo>
                  <a:lnTo>
                    <a:pt x="108" y="84"/>
                  </a:lnTo>
                  <a:lnTo>
                    <a:pt x="105" y="86"/>
                  </a:lnTo>
                  <a:lnTo>
                    <a:pt x="101" y="87"/>
                  </a:lnTo>
                  <a:lnTo>
                    <a:pt x="97" y="87"/>
                  </a:lnTo>
                  <a:lnTo>
                    <a:pt x="94" y="89"/>
                  </a:lnTo>
                  <a:lnTo>
                    <a:pt x="89" y="90"/>
                  </a:lnTo>
                  <a:lnTo>
                    <a:pt x="86" y="92"/>
                  </a:lnTo>
                  <a:lnTo>
                    <a:pt x="83" y="93"/>
                  </a:lnTo>
                  <a:lnTo>
                    <a:pt x="80" y="95"/>
                  </a:lnTo>
                  <a:lnTo>
                    <a:pt x="79" y="96"/>
                  </a:lnTo>
                  <a:lnTo>
                    <a:pt x="76" y="100"/>
                  </a:lnTo>
                  <a:lnTo>
                    <a:pt x="78" y="105"/>
                  </a:lnTo>
                  <a:lnTo>
                    <a:pt x="80" y="106"/>
                  </a:lnTo>
                  <a:lnTo>
                    <a:pt x="86" y="108"/>
                  </a:lnTo>
                  <a:lnTo>
                    <a:pt x="89" y="106"/>
                  </a:lnTo>
                  <a:lnTo>
                    <a:pt x="94" y="105"/>
                  </a:lnTo>
                  <a:lnTo>
                    <a:pt x="98" y="105"/>
                  </a:lnTo>
                  <a:lnTo>
                    <a:pt x="104" y="103"/>
                  </a:lnTo>
                  <a:lnTo>
                    <a:pt x="108" y="102"/>
                  </a:lnTo>
                  <a:lnTo>
                    <a:pt x="113" y="102"/>
                  </a:lnTo>
                  <a:lnTo>
                    <a:pt x="117" y="100"/>
                  </a:lnTo>
                  <a:lnTo>
                    <a:pt x="121" y="100"/>
                  </a:lnTo>
                  <a:lnTo>
                    <a:pt x="126" y="99"/>
                  </a:lnTo>
                  <a:lnTo>
                    <a:pt x="130" y="98"/>
                  </a:lnTo>
                  <a:lnTo>
                    <a:pt x="134" y="96"/>
                  </a:lnTo>
                  <a:lnTo>
                    <a:pt x="139" y="96"/>
                  </a:lnTo>
                  <a:lnTo>
                    <a:pt x="143" y="95"/>
                  </a:lnTo>
                  <a:lnTo>
                    <a:pt x="148" y="93"/>
                  </a:lnTo>
                  <a:lnTo>
                    <a:pt x="152" y="92"/>
                  </a:lnTo>
                  <a:lnTo>
                    <a:pt x="156" y="90"/>
                  </a:lnTo>
                  <a:lnTo>
                    <a:pt x="159" y="89"/>
                  </a:lnTo>
                  <a:lnTo>
                    <a:pt x="162" y="87"/>
                  </a:lnTo>
                  <a:lnTo>
                    <a:pt x="167" y="84"/>
                  </a:lnTo>
                  <a:lnTo>
                    <a:pt x="169" y="83"/>
                  </a:lnTo>
                  <a:lnTo>
                    <a:pt x="172" y="80"/>
                  </a:lnTo>
                  <a:lnTo>
                    <a:pt x="175" y="77"/>
                  </a:lnTo>
                  <a:lnTo>
                    <a:pt x="178" y="74"/>
                  </a:lnTo>
                  <a:lnTo>
                    <a:pt x="181" y="71"/>
                  </a:lnTo>
                  <a:lnTo>
                    <a:pt x="183" y="68"/>
                  </a:lnTo>
                  <a:lnTo>
                    <a:pt x="184" y="64"/>
                  </a:lnTo>
                  <a:lnTo>
                    <a:pt x="184" y="61"/>
                  </a:lnTo>
                  <a:lnTo>
                    <a:pt x="185" y="57"/>
                  </a:lnTo>
                  <a:lnTo>
                    <a:pt x="187" y="52"/>
                  </a:lnTo>
                  <a:lnTo>
                    <a:pt x="187" y="47"/>
                  </a:lnTo>
                  <a:lnTo>
                    <a:pt x="187" y="42"/>
                  </a:lnTo>
                  <a:lnTo>
                    <a:pt x="187" y="38"/>
                  </a:lnTo>
                  <a:lnTo>
                    <a:pt x="185" y="33"/>
                  </a:lnTo>
                  <a:lnTo>
                    <a:pt x="185" y="30"/>
                  </a:lnTo>
                  <a:lnTo>
                    <a:pt x="184" y="28"/>
                  </a:lnTo>
                  <a:lnTo>
                    <a:pt x="184" y="25"/>
                  </a:lnTo>
                  <a:lnTo>
                    <a:pt x="181" y="19"/>
                  </a:lnTo>
                  <a:lnTo>
                    <a:pt x="178" y="14"/>
                  </a:lnTo>
                  <a:lnTo>
                    <a:pt x="174" y="10"/>
                  </a:lnTo>
                  <a:lnTo>
                    <a:pt x="169" y="7"/>
                  </a:lnTo>
                  <a:lnTo>
                    <a:pt x="165" y="6"/>
                  </a:lnTo>
                  <a:lnTo>
                    <a:pt x="161" y="4"/>
                  </a:lnTo>
                  <a:lnTo>
                    <a:pt x="158" y="1"/>
                  </a:lnTo>
                  <a:lnTo>
                    <a:pt x="153" y="1"/>
                  </a:lnTo>
                  <a:lnTo>
                    <a:pt x="150" y="0"/>
                  </a:lnTo>
                  <a:lnTo>
                    <a:pt x="148" y="0"/>
                  </a:lnTo>
                  <a:lnTo>
                    <a:pt x="145" y="0"/>
                  </a:lnTo>
                  <a:lnTo>
                    <a:pt x="142" y="0"/>
                  </a:lnTo>
                  <a:lnTo>
                    <a:pt x="139" y="0"/>
                  </a:lnTo>
                  <a:lnTo>
                    <a:pt x="136" y="0"/>
                  </a:lnTo>
                  <a:lnTo>
                    <a:pt x="132" y="0"/>
                  </a:lnTo>
                  <a:lnTo>
                    <a:pt x="127" y="0"/>
                  </a:lnTo>
                  <a:lnTo>
                    <a:pt x="124" y="0"/>
                  </a:lnTo>
                  <a:lnTo>
                    <a:pt x="121" y="0"/>
                  </a:lnTo>
                  <a:lnTo>
                    <a:pt x="117" y="0"/>
                  </a:lnTo>
                  <a:lnTo>
                    <a:pt x="113" y="0"/>
                  </a:lnTo>
                  <a:lnTo>
                    <a:pt x="110" y="0"/>
                  </a:lnTo>
                  <a:lnTo>
                    <a:pt x="107" y="1"/>
                  </a:lnTo>
                  <a:lnTo>
                    <a:pt x="102" y="1"/>
                  </a:lnTo>
                  <a:lnTo>
                    <a:pt x="98" y="1"/>
                  </a:lnTo>
                  <a:lnTo>
                    <a:pt x="94" y="3"/>
                  </a:lnTo>
                  <a:lnTo>
                    <a:pt x="91" y="3"/>
                  </a:lnTo>
                  <a:lnTo>
                    <a:pt x="86" y="4"/>
                  </a:lnTo>
                  <a:lnTo>
                    <a:pt x="83" y="4"/>
                  </a:lnTo>
                  <a:lnTo>
                    <a:pt x="79" y="4"/>
                  </a:lnTo>
                  <a:lnTo>
                    <a:pt x="76" y="6"/>
                  </a:lnTo>
                  <a:lnTo>
                    <a:pt x="72" y="6"/>
                  </a:lnTo>
                  <a:lnTo>
                    <a:pt x="67" y="7"/>
                  </a:lnTo>
                  <a:lnTo>
                    <a:pt x="64" y="7"/>
                  </a:lnTo>
                  <a:lnTo>
                    <a:pt x="60" y="9"/>
                  </a:lnTo>
                  <a:lnTo>
                    <a:pt x="56" y="9"/>
                  </a:lnTo>
                  <a:lnTo>
                    <a:pt x="53" y="10"/>
                  </a:lnTo>
                  <a:lnTo>
                    <a:pt x="50" y="12"/>
                  </a:lnTo>
                  <a:lnTo>
                    <a:pt x="45" y="12"/>
                  </a:lnTo>
                  <a:lnTo>
                    <a:pt x="43" y="12"/>
                  </a:lnTo>
                  <a:lnTo>
                    <a:pt x="38" y="13"/>
                  </a:lnTo>
                  <a:lnTo>
                    <a:pt x="35" y="13"/>
                  </a:lnTo>
                  <a:lnTo>
                    <a:pt x="32" y="14"/>
                  </a:lnTo>
                  <a:lnTo>
                    <a:pt x="29" y="14"/>
                  </a:lnTo>
                  <a:lnTo>
                    <a:pt x="27" y="14"/>
                  </a:lnTo>
                  <a:lnTo>
                    <a:pt x="24" y="16"/>
                  </a:lnTo>
                  <a:lnTo>
                    <a:pt x="21" y="17"/>
                  </a:lnTo>
                  <a:lnTo>
                    <a:pt x="15" y="17"/>
                  </a:lnTo>
                  <a:lnTo>
                    <a:pt x="10" y="17"/>
                  </a:lnTo>
                  <a:lnTo>
                    <a:pt x="5" y="17"/>
                  </a:lnTo>
                  <a:lnTo>
                    <a:pt x="2" y="19"/>
                  </a:lnTo>
                  <a:lnTo>
                    <a:pt x="0" y="19"/>
                  </a:lnTo>
                  <a:lnTo>
                    <a:pt x="2"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65" name="Google Shape;3365;p69"/>
            <p:cNvSpPr/>
            <p:nvPr/>
          </p:nvSpPr>
          <p:spPr>
            <a:xfrm>
              <a:off x="4079" y="3555"/>
              <a:ext cx="471" cy="146"/>
            </a:xfrm>
            <a:custGeom>
              <a:avLst/>
              <a:gdLst/>
              <a:ahLst/>
              <a:cxnLst/>
              <a:rect l="l" t="t" r="r" b="b"/>
              <a:pathLst>
                <a:path w="471" h="146" extrusionOk="0">
                  <a:moveTo>
                    <a:pt x="120" y="63"/>
                  </a:moveTo>
                  <a:lnTo>
                    <a:pt x="117" y="63"/>
                  </a:lnTo>
                  <a:lnTo>
                    <a:pt x="112" y="63"/>
                  </a:lnTo>
                  <a:lnTo>
                    <a:pt x="109" y="63"/>
                  </a:lnTo>
                  <a:lnTo>
                    <a:pt x="107" y="63"/>
                  </a:lnTo>
                  <a:lnTo>
                    <a:pt x="102" y="63"/>
                  </a:lnTo>
                  <a:lnTo>
                    <a:pt x="99" y="63"/>
                  </a:lnTo>
                  <a:lnTo>
                    <a:pt x="96" y="63"/>
                  </a:lnTo>
                  <a:lnTo>
                    <a:pt x="93" y="63"/>
                  </a:lnTo>
                  <a:lnTo>
                    <a:pt x="89" y="63"/>
                  </a:lnTo>
                  <a:lnTo>
                    <a:pt x="86" y="63"/>
                  </a:lnTo>
                  <a:lnTo>
                    <a:pt x="83" y="63"/>
                  </a:lnTo>
                  <a:lnTo>
                    <a:pt x="79" y="64"/>
                  </a:lnTo>
                  <a:lnTo>
                    <a:pt x="76" y="64"/>
                  </a:lnTo>
                  <a:lnTo>
                    <a:pt x="73" y="64"/>
                  </a:lnTo>
                  <a:lnTo>
                    <a:pt x="70" y="64"/>
                  </a:lnTo>
                  <a:lnTo>
                    <a:pt x="67" y="66"/>
                  </a:lnTo>
                  <a:lnTo>
                    <a:pt x="64" y="66"/>
                  </a:lnTo>
                  <a:lnTo>
                    <a:pt x="61" y="66"/>
                  </a:lnTo>
                  <a:lnTo>
                    <a:pt x="57" y="67"/>
                  </a:lnTo>
                  <a:lnTo>
                    <a:pt x="54" y="67"/>
                  </a:lnTo>
                  <a:lnTo>
                    <a:pt x="48" y="69"/>
                  </a:lnTo>
                  <a:lnTo>
                    <a:pt x="44" y="70"/>
                  </a:lnTo>
                  <a:lnTo>
                    <a:pt x="38" y="72"/>
                  </a:lnTo>
                  <a:lnTo>
                    <a:pt x="34" y="73"/>
                  </a:lnTo>
                  <a:lnTo>
                    <a:pt x="28" y="75"/>
                  </a:lnTo>
                  <a:lnTo>
                    <a:pt x="25" y="76"/>
                  </a:lnTo>
                  <a:lnTo>
                    <a:pt x="21" y="77"/>
                  </a:lnTo>
                  <a:lnTo>
                    <a:pt x="16" y="79"/>
                  </a:lnTo>
                  <a:lnTo>
                    <a:pt x="12" y="82"/>
                  </a:lnTo>
                  <a:lnTo>
                    <a:pt x="10" y="83"/>
                  </a:lnTo>
                  <a:lnTo>
                    <a:pt x="4" y="88"/>
                  </a:lnTo>
                  <a:lnTo>
                    <a:pt x="2" y="92"/>
                  </a:lnTo>
                  <a:lnTo>
                    <a:pt x="0" y="96"/>
                  </a:lnTo>
                  <a:lnTo>
                    <a:pt x="2" y="101"/>
                  </a:lnTo>
                  <a:lnTo>
                    <a:pt x="2" y="104"/>
                  </a:lnTo>
                  <a:lnTo>
                    <a:pt x="4" y="107"/>
                  </a:lnTo>
                  <a:lnTo>
                    <a:pt x="6" y="108"/>
                  </a:lnTo>
                  <a:lnTo>
                    <a:pt x="10" y="111"/>
                  </a:lnTo>
                  <a:lnTo>
                    <a:pt x="13" y="112"/>
                  </a:lnTo>
                  <a:lnTo>
                    <a:pt x="18" y="114"/>
                  </a:lnTo>
                  <a:lnTo>
                    <a:pt x="21" y="115"/>
                  </a:lnTo>
                  <a:lnTo>
                    <a:pt x="25" y="117"/>
                  </a:lnTo>
                  <a:lnTo>
                    <a:pt x="31" y="118"/>
                  </a:lnTo>
                  <a:lnTo>
                    <a:pt x="35" y="118"/>
                  </a:lnTo>
                  <a:lnTo>
                    <a:pt x="41" y="120"/>
                  </a:lnTo>
                  <a:lnTo>
                    <a:pt x="47" y="120"/>
                  </a:lnTo>
                  <a:lnTo>
                    <a:pt x="51" y="120"/>
                  </a:lnTo>
                  <a:lnTo>
                    <a:pt x="57" y="120"/>
                  </a:lnTo>
                  <a:lnTo>
                    <a:pt x="60" y="120"/>
                  </a:lnTo>
                  <a:lnTo>
                    <a:pt x="63" y="120"/>
                  </a:lnTo>
                  <a:lnTo>
                    <a:pt x="66" y="120"/>
                  </a:lnTo>
                  <a:lnTo>
                    <a:pt x="69" y="120"/>
                  </a:lnTo>
                  <a:lnTo>
                    <a:pt x="72" y="118"/>
                  </a:lnTo>
                  <a:lnTo>
                    <a:pt x="74" y="118"/>
                  </a:lnTo>
                  <a:lnTo>
                    <a:pt x="77" y="118"/>
                  </a:lnTo>
                  <a:lnTo>
                    <a:pt x="80" y="118"/>
                  </a:lnTo>
                  <a:lnTo>
                    <a:pt x="83" y="118"/>
                  </a:lnTo>
                  <a:lnTo>
                    <a:pt x="88" y="118"/>
                  </a:lnTo>
                  <a:lnTo>
                    <a:pt x="91" y="118"/>
                  </a:lnTo>
                  <a:lnTo>
                    <a:pt x="93" y="118"/>
                  </a:lnTo>
                  <a:lnTo>
                    <a:pt x="99" y="117"/>
                  </a:lnTo>
                  <a:lnTo>
                    <a:pt x="105" y="115"/>
                  </a:lnTo>
                  <a:lnTo>
                    <a:pt x="109" y="115"/>
                  </a:lnTo>
                  <a:lnTo>
                    <a:pt x="115" y="114"/>
                  </a:lnTo>
                  <a:lnTo>
                    <a:pt x="121" y="114"/>
                  </a:lnTo>
                  <a:lnTo>
                    <a:pt x="126" y="112"/>
                  </a:lnTo>
                  <a:lnTo>
                    <a:pt x="130" y="111"/>
                  </a:lnTo>
                  <a:lnTo>
                    <a:pt x="136" y="111"/>
                  </a:lnTo>
                  <a:lnTo>
                    <a:pt x="140" y="111"/>
                  </a:lnTo>
                  <a:lnTo>
                    <a:pt x="145" y="110"/>
                  </a:lnTo>
                  <a:lnTo>
                    <a:pt x="147" y="110"/>
                  </a:lnTo>
                  <a:lnTo>
                    <a:pt x="152" y="110"/>
                  </a:lnTo>
                  <a:lnTo>
                    <a:pt x="155" y="110"/>
                  </a:lnTo>
                  <a:lnTo>
                    <a:pt x="156" y="110"/>
                  </a:lnTo>
                  <a:lnTo>
                    <a:pt x="159" y="110"/>
                  </a:lnTo>
                  <a:lnTo>
                    <a:pt x="161" y="111"/>
                  </a:lnTo>
                  <a:lnTo>
                    <a:pt x="165" y="111"/>
                  </a:lnTo>
                  <a:lnTo>
                    <a:pt x="169" y="112"/>
                  </a:lnTo>
                  <a:lnTo>
                    <a:pt x="172" y="114"/>
                  </a:lnTo>
                  <a:lnTo>
                    <a:pt x="177" y="114"/>
                  </a:lnTo>
                  <a:lnTo>
                    <a:pt x="180" y="114"/>
                  </a:lnTo>
                  <a:lnTo>
                    <a:pt x="184" y="115"/>
                  </a:lnTo>
                  <a:lnTo>
                    <a:pt x="188" y="115"/>
                  </a:lnTo>
                  <a:lnTo>
                    <a:pt x="193" y="117"/>
                  </a:lnTo>
                  <a:lnTo>
                    <a:pt x="197" y="117"/>
                  </a:lnTo>
                  <a:lnTo>
                    <a:pt x="203" y="118"/>
                  </a:lnTo>
                  <a:lnTo>
                    <a:pt x="207" y="118"/>
                  </a:lnTo>
                  <a:lnTo>
                    <a:pt x="213" y="120"/>
                  </a:lnTo>
                  <a:lnTo>
                    <a:pt x="216" y="120"/>
                  </a:lnTo>
                  <a:lnTo>
                    <a:pt x="219" y="120"/>
                  </a:lnTo>
                  <a:lnTo>
                    <a:pt x="222" y="121"/>
                  </a:lnTo>
                  <a:lnTo>
                    <a:pt x="225" y="121"/>
                  </a:lnTo>
                  <a:lnTo>
                    <a:pt x="231" y="121"/>
                  </a:lnTo>
                  <a:lnTo>
                    <a:pt x="236" y="123"/>
                  </a:lnTo>
                  <a:lnTo>
                    <a:pt x="239" y="123"/>
                  </a:lnTo>
                  <a:lnTo>
                    <a:pt x="242" y="123"/>
                  </a:lnTo>
                  <a:lnTo>
                    <a:pt x="245" y="124"/>
                  </a:lnTo>
                  <a:lnTo>
                    <a:pt x="248" y="124"/>
                  </a:lnTo>
                  <a:lnTo>
                    <a:pt x="251" y="124"/>
                  </a:lnTo>
                  <a:lnTo>
                    <a:pt x="254" y="126"/>
                  </a:lnTo>
                  <a:lnTo>
                    <a:pt x="257" y="126"/>
                  </a:lnTo>
                  <a:lnTo>
                    <a:pt x="260" y="126"/>
                  </a:lnTo>
                  <a:lnTo>
                    <a:pt x="263" y="126"/>
                  </a:lnTo>
                  <a:lnTo>
                    <a:pt x="266" y="127"/>
                  </a:lnTo>
                  <a:lnTo>
                    <a:pt x="268" y="127"/>
                  </a:lnTo>
                  <a:lnTo>
                    <a:pt x="271" y="127"/>
                  </a:lnTo>
                  <a:lnTo>
                    <a:pt x="277" y="128"/>
                  </a:lnTo>
                  <a:lnTo>
                    <a:pt x="283" y="128"/>
                  </a:lnTo>
                  <a:lnTo>
                    <a:pt x="286" y="128"/>
                  </a:lnTo>
                  <a:lnTo>
                    <a:pt x="289" y="130"/>
                  </a:lnTo>
                  <a:lnTo>
                    <a:pt x="292" y="130"/>
                  </a:lnTo>
                  <a:lnTo>
                    <a:pt x="295" y="131"/>
                  </a:lnTo>
                  <a:lnTo>
                    <a:pt x="301" y="131"/>
                  </a:lnTo>
                  <a:lnTo>
                    <a:pt x="305" y="133"/>
                  </a:lnTo>
                  <a:lnTo>
                    <a:pt x="311" y="133"/>
                  </a:lnTo>
                  <a:lnTo>
                    <a:pt x="317" y="134"/>
                  </a:lnTo>
                  <a:lnTo>
                    <a:pt x="321" y="134"/>
                  </a:lnTo>
                  <a:lnTo>
                    <a:pt x="325" y="136"/>
                  </a:lnTo>
                  <a:lnTo>
                    <a:pt x="328" y="136"/>
                  </a:lnTo>
                  <a:lnTo>
                    <a:pt x="331" y="136"/>
                  </a:lnTo>
                  <a:lnTo>
                    <a:pt x="334" y="137"/>
                  </a:lnTo>
                  <a:lnTo>
                    <a:pt x="338" y="137"/>
                  </a:lnTo>
                  <a:lnTo>
                    <a:pt x="341" y="137"/>
                  </a:lnTo>
                  <a:lnTo>
                    <a:pt x="344" y="137"/>
                  </a:lnTo>
                  <a:lnTo>
                    <a:pt x="347" y="139"/>
                  </a:lnTo>
                  <a:lnTo>
                    <a:pt x="352" y="139"/>
                  </a:lnTo>
                  <a:lnTo>
                    <a:pt x="355" y="139"/>
                  </a:lnTo>
                  <a:lnTo>
                    <a:pt x="359" y="139"/>
                  </a:lnTo>
                  <a:lnTo>
                    <a:pt x="362" y="140"/>
                  </a:lnTo>
                  <a:lnTo>
                    <a:pt x="366" y="140"/>
                  </a:lnTo>
                  <a:lnTo>
                    <a:pt x="369" y="140"/>
                  </a:lnTo>
                  <a:lnTo>
                    <a:pt x="373" y="142"/>
                  </a:lnTo>
                  <a:lnTo>
                    <a:pt x="376" y="142"/>
                  </a:lnTo>
                  <a:lnTo>
                    <a:pt x="381" y="142"/>
                  </a:lnTo>
                  <a:lnTo>
                    <a:pt x="384" y="142"/>
                  </a:lnTo>
                  <a:lnTo>
                    <a:pt x="388" y="142"/>
                  </a:lnTo>
                  <a:lnTo>
                    <a:pt x="392" y="143"/>
                  </a:lnTo>
                  <a:lnTo>
                    <a:pt x="395" y="143"/>
                  </a:lnTo>
                  <a:lnTo>
                    <a:pt x="400" y="143"/>
                  </a:lnTo>
                  <a:lnTo>
                    <a:pt x="403" y="143"/>
                  </a:lnTo>
                  <a:lnTo>
                    <a:pt x="407" y="143"/>
                  </a:lnTo>
                  <a:lnTo>
                    <a:pt x="410" y="145"/>
                  </a:lnTo>
                  <a:lnTo>
                    <a:pt x="414" y="145"/>
                  </a:lnTo>
                  <a:lnTo>
                    <a:pt x="417" y="145"/>
                  </a:lnTo>
                  <a:lnTo>
                    <a:pt x="422" y="145"/>
                  </a:lnTo>
                  <a:lnTo>
                    <a:pt x="425" y="146"/>
                  </a:lnTo>
                  <a:lnTo>
                    <a:pt x="427" y="146"/>
                  </a:lnTo>
                  <a:lnTo>
                    <a:pt x="432" y="146"/>
                  </a:lnTo>
                  <a:lnTo>
                    <a:pt x="435" y="146"/>
                  </a:lnTo>
                  <a:lnTo>
                    <a:pt x="438" y="146"/>
                  </a:lnTo>
                  <a:lnTo>
                    <a:pt x="443" y="146"/>
                  </a:lnTo>
                  <a:lnTo>
                    <a:pt x="449" y="146"/>
                  </a:lnTo>
                  <a:lnTo>
                    <a:pt x="454" y="145"/>
                  </a:lnTo>
                  <a:lnTo>
                    <a:pt x="458" y="145"/>
                  </a:lnTo>
                  <a:lnTo>
                    <a:pt x="461" y="145"/>
                  </a:lnTo>
                  <a:lnTo>
                    <a:pt x="465" y="145"/>
                  </a:lnTo>
                  <a:lnTo>
                    <a:pt x="470" y="143"/>
                  </a:lnTo>
                  <a:lnTo>
                    <a:pt x="471" y="142"/>
                  </a:lnTo>
                  <a:lnTo>
                    <a:pt x="470" y="142"/>
                  </a:lnTo>
                  <a:lnTo>
                    <a:pt x="468" y="140"/>
                  </a:lnTo>
                  <a:lnTo>
                    <a:pt x="465" y="139"/>
                  </a:lnTo>
                  <a:lnTo>
                    <a:pt x="461" y="139"/>
                  </a:lnTo>
                  <a:lnTo>
                    <a:pt x="457" y="136"/>
                  </a:lnTo>
                  <a:lnTo>
                    <a:pt x="451" y="134"/>
                  </a:lnTo>
                  <a:lnTo>
                    <a:pt x="448" y="133"/>
                  </a:lnTo>
                  <a:lnTo>
                    <a:pt x="445" y="133"/>
                  </a:lnTo>
                  <a:lnTo>
                    <a:pt x="442" y="131"/>
                  </a:lnTo>
                  <a:lnTo>
                    <a:pt x="439" y="131"/>
                  </a:lnTo>
                  <a:lnTo>
                    <a:pt x="436" y="130"/>
                  </a:lnTo>
                  <a:lnTo>
                    <a:pt x="432" y="130"/>
                  </a:lnTo>
                  <a:lnTo>
                    <a:pt x="429" y="128"/>
                  </a:lnTo>
                  <a:lnTo>
                    <a:pt x="426" y="128"/>
                  </a:lnTo>
                  <a:lnTo>
                    <a:pt x="422" y="127"/>
                  </a:lnTo>
                  <a:lnTo>
                    <a:pt x="417" y="127"/>
                  </a:lnTo>
                  <a:lnTo>
                    <a:pt x="414" y="126"/>
                  </a:lnTo>
                  <a:lnTo>
                    <a:pt x="411" y="126"/>
                  </a:lnTo>
                  <a:lnTo>
                    <a:pt x="407" y="124"/>
                  </a:lnTo>
                  <a:lnTo>
                    <a:pt x="403" y="123"/>
                  </a:lnTo>
                  <a:lnTo>
                    <a:pt x="398" y="121"/>
                  </a:lnTo>
                  <a:lnTo>
                    <a:pt x="394" y="121"/>
                  </a:lnTo>
                  <a:lnTo>
                    <a:pt x="390" y="120"/>
                  </a:lnTo>
                  <a:lnTo>
                    <a:pt x="387" y="120"/>
                  </a:lnTo>
                  <a:lnTo>
                    <a:pt x="382" y="118"/>
                  </a:lnTo>
                  <a:lnTo>
                    <a:pt x="378" y="118"/>
                  </a:lnTo>
                  <a:lnTo>
                    <a:pt x="373" y="117"/>
                  </a:lnTo>
                  <a:lnTo>
                    <a:pt x="371" y="115"/>
                  </a:lnTo>
                  <a:lnTo>
                    <a:pt x="365" y="114"/>
                  </a:lnTo>
                  <a:lnTo>
                    <a:pt x="362" y="114"/>
                  </a:lnTo>
                  <a:lnTo>
                    <a:pt x="357" y="112"/>
                  </a:lnTo>
                  <a:lnTo>
                    <a:pt x="353" y="111"/>
                  </a:lnTo>
                  <a:lnTo>
                    <a:pt x="349" y="111"/>
                  </a:lnTo>
                  <a:lnTo>
                    <a:pt x="344" y="110"/>
                  </a:lnTo>
                  <a:lnTo>
                    <a:pt x="340" y="108"/>
                  </a:lnTo>
                  <a:lnTo>
                    <a:pt x="337" y="108"/>
                  </a:lnTo>
                  <a:lnTo>
                    <a:pt x="331" y="107"/>
                  </a:lnTo>
                  <a:lnTo>
                    <a:pt x="328" y="105"/>
                  </a:lnTo>
                  <a:lnTo>
                    <a:pt x="324" y="104"/>
                  </a:lnTo>
                  <a:lnTo>
                    <a:pt x="320" y="104"/>
                  </a:lnTo>
                  <a:lnTo>
                    <a:pt x="315" y="101"/>
                  </a:lnTo>
                  <a:lnTo>
                    <a:pt x="312" y="101"/>
                  </a:lnTo>
                  <a:lnTo>
                    <a:pt x="308" y="99"/>
                  </a:lnTo>
                  <a:lnTo>
                    <a:pt x="303" y="98"/>
                  </a:lnTo>
                  <a:lnTo>
                    <a:pt x="301" y="98"/>
                  </a:lnTo>
                  <a:lnTo>
                    <a:pt x="296" y="96"/>
                  </a:lnTo>
                  <a:lnTo>
                    <a:pt x="293" y="95"/>
                  </a:lnTo>
                  <a:lnTo>
                    <a:pt x="290" y="93"/>
                  </a:lnTo>
                  <a:lnTo>
                    <a:pt x="287" y="92"/>
                  </a:lnTo>
                  <a:lnTo>
                    <a:pt x="285" y="92"/>
                  </a:lnTo>
                  <a:lnTo>
                    <a:pt x="282" y="89"/>
                  </a:lnTo>
                  <a:lnTo>
                    <a:pt x="277" y="89"/>
                  </a:lnTo>
                  <a:lnTo>
                    <a:pt x="274" y="88"/>
                  </a:lnTo>
                  <a:lnTo>
                    <a:pt x="271" y="86"/>
                  </a:lnTo>
                  <a:lnTo>
                    <a:pt x="267" y="83"/>
                  </a:lnTo>
                  <a:lnTo>
                    <a:pt x="263" y="80"/>
                  </a:lnTo>
                  <a:lnTo>
                    <a:pt x="258" y="77"/>
                  </a:lnTo>
                  <a:lnTo>
                    <a:pt x="255" y="76"/>
                  </a:lnTo>
                  <a:lnTo>
                    <a:pt x="252" y="73"/>
                  </a:lnTo>
                  <a:lnTo>
                    <a:pt x="251" y="70"/>
                  </a:lnTo>
                  <a:lnTo>
                    <a:pt x="248" y="66"/>
                  </a:lnTo>
                  <a:lnTo>
                    <a:pt x="247" y="63"/>
                  </a:lnTo>
                  <a:lnTo>
                    <a:pt x="245" y="60"/>
                  </a:lnTo>
                  <a:lnTo>
                    <a:pt x="245" y="57"/>
                  </a:lnTo>
                  <a:lnTo>
                    <a:pt x="244" y="53"/>
                  </a:lnTo>
                  <a:lnTo>
                    <a:pt x="244" y="50"/>
                  </a:lnTo>
                  <a:lnTo>
                    <a:pt x="244" y="47"/>
                  </a:lnTo>
                  <a:lnTo>
                    <a:pt x="244" y="44"/>
                  </a:lnTo>
                  <a:lnTo>
                    <a:pt x="244" y="39"/>
                  </a:lnTo>
                  <a:lnTo>
                    <a:pt x="244" y="37"/>
                  </a:lnTo>
                  <a:lnTo>
                    <a:pt x="244" y="34"/>
                  </a:lnTo>
                  <a:lnTo>
                    <a:pt x="244" y="31"/>
                  </a:lnTo>
                  <a:lnTo>
                    <a:pt x="244" y="26"/>
                  </a:lnTo>
                  <a:lnTo>
                    <a:pt x="244" y="23"/>
                  </a:lnTo>
                  <a:lnTo>
                    <a:pt x="244" y="21"/>
                  </a:lnTo>
                  <a:lnTo>
                    <a:pt x="244" y="19"/>
                  </a:lnTo>
                  <a:lnTo>
                    <a:pt x="242" y="13"/>
                  </a:lnTo>
                  <a:lnTo>
                    <a:pt x="242" y="9"/>
                  </a:lnTo>
                  <a:lnTo>
                    <a:pt x="239" y="6"/>
                  </a:lnTo>
                  <a:lnTo>
                    <a:pt x="236" y="3"/>
                  </a:lnTo>
                  <a:lnTo>
                    <a:pt x="233" y="2"/>
                  </a:lnTo>
                  <a:lnTo>
                    <a:pt x="232" y="0"/>
                  </a:lnTo>
                  <a:lnTo>
                    <a:pt x="229" y="0"/>
                  </a:lnTo>
                  <a:lnTo>
                    <a:pt x="226" y="0"/>
                  </a:lnTo>
                  <a:lnTo>
                    <a:pt x="222" y="0"/>
                  </a:lnTo>
                  <a:lnTo>
                    <a:pt x="219" y="2"/>
                  </a:lnTo>
                  <a:lnTo>
                    <a:pt x="215" y="3"/>
                  </a:lnTo>
                  <a:lnTo>
                    <a:pt x="210" y="4"/>
                  </a:lnTo>
                  <a:lnTo>
                    <a:pt x="204" y="6"/>
                  </a:lnTo>
                  <a:lnTo>
                    <a:pt x="198" y="7"/>
                  </a:lnTo>
                  <a:lnTo>
                    <a:pt x="194" y="9"/>
                  </a:lnTo>
                  <a:lnTo>
                    <a:pt x="188" y="10"/>
                  </a:lnTo>
                  <a:lnTo>
                    <a:pt x="184" y="12"/>
                  </a:lnTo>
                  <a:lnTo>
                    <a:pt x="180" y="15"/>
                  </a:lnTo>
                  <a:lnTo>
                    <a:pt x="175" y="16"/>
                  </a:lnTo>
                  <a:lnTo>
                    <a:pt x="171" y="19"/>
                  </a:lnTo>
                  <a:lnTo>
                    <a:pt x="166" y="22"/>
                  </a:lnTo>
                  <a:lnTo>
                    <a:pt x="162" y="23"/>
                  </a:lnTo>
                  <a:lnTo>
                    <a:pt x="158" y="26"/>
                  </a:lnTo>
                  <a:lnTo>
                    <a:pt x="155" y="29"/>
                  </a:lnTo>
                  <a:lnTo>
                    <a:pt x="152" y="31"/>
                  </a:lnTo>
                  <a:lnTo>
                    <a:pt x="149" y="34"/>
                  </a:lnTo>
                  <a:lnTo>
                    <a:pt x="146" y="37"/>
                  </a:lnTo>
                  <a:lnTo>
                    <a:pt x="143" y="39"/>
                  </a:lnTo>
                  <a:lnTo>
                    <a:pt x="137" y="44"/>
                  </a:lnTo>
                  <a:lnTo>
                    <a:pt x="133" y="48"/>
                  </a:lnTo>
                  <a:lnTo>
                    <a:pt x="128" y="51"/>
                  </a:lnTo>
                  <a:lnTo>
                    <a:pt x="126" y="56"/>
                  </a:lnTo>
                  <a:lnTo>
                    <a:pt x="123" y="58"/>
                  </a:lnTo>
                  <a:lnTo>
                    <a:pt x="121" y="61"/>
                  </a:lnTo>
                  <a:lnTo>
                    <a:pt x="120" y="61"/>
                  </a:lnTo>
                  <a:lnTo>
                    <a:pt x="120" y="63"/>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66" name="Google Shape;3366;p69"/>
            <p:cNvSpPr/>
            <p:nvPr/>
          </p:nvSpPr>
          <p:spPr>
            <a:xfrm>
              <a:off x="4180" y="3478"/>
              <a:ext cx="245" cy="112"/>
            </a:xfrm>
            <a:custGeom>
              <a:avLst/>
              <a:gdLst/>
              <a:ahLst/>
              <a:cxnLst/>
              <a:rect l="l" t="t" r="r" b="b"/>
              <a:pathLst>
                <a:path w="245" h="112" extrusionOk="0">
                  <a:moveTo>
                    <a:pt x="83" y="0"/>
                  </a:moveTo>
                  <a:lnTo>
                    <a:pt x="79" y="1"/>
                  </a:lnTo>
                  <a:lnTo>
                    <a:pt x="76" y="3"/>
                  </a:lnTo>
                  <a:lnTo>
                    <a:pt x="71" y="4"/>
                  </a:lnTo>
                  <a:lnTo>
                    <a:pt x="68" y="6"/>
                  </a:lnTo>
                  <a:lnTo>
                    <a:pt x="64" y="6"/>
                  </a:lnTo>
                  <a:lnTo>
                    <a:pt x="61" y="6"/>
                  </a:lnTo>
                  <a:lnTo>
                    <a:pt x="57" y="7"/>
                  </a:lnTo>
                  <a:lnTo>
                    <a:pt x="54" y="7"/>
                  </a:lnTo>
                  <a:lnTo>
                    <a:pt x="49" y="7"/>
                  </a:lnTo>
                  <a:lnTo>
                    <a:pt x="46" y="7"/>
                  </a:lnTo>
                  <a:lnTo>
                    <a:pt x="44" y="7"/>
                  </a:lnTo>
                  <a:lnTo>
                    <a:pt x="39" y="9"/>
                  </a:lnTo>
                  <a:lnTo>
                    <a:pt x="36" y="9"/>
                  </a:lnTo>
                  <a:lnTo>
                    <a:pt x="33" y="9"/>
                  </a:lnTo>
                  <a:lnTo>
                    <a:pt x="30" y="9"/>
                  </a:lnTo>
                  <a:lnTo>
                    <a:pt x="27" y="9"/>
                  </a:lnTo>
                  <a:lnTo>
                    <a:pt x="25" y="9"/>
                  </a:lnTo>
                  <a:lnTo>
                    <a:pt x="22" y="9"/>
                  </a:lnTo>
                  <a:lnTo>
                    <a:pt x="20" y="7"/>
                  </a:lnTo>
                  <a:lnTo>
                    <a:pt x="17" y="7"/>
                  </a:lnTo>
                  <a:lnTo>
                    <a:pt x="13" y="7"/>
                  </a:lnTo>
                  <a:lnTo>
                    <a:pt x="10" y="9"/>
                  </a:lnTo>
                  <a:lnTo>
                    <a:pt x="7" y="10"/>
                  </a:lnTo>
                  <a:lnTo>
                    <a:pt x="8" y="14"/>
                  </a:lnTo>
                  <a:lnTo>
                    <a:pt x="10" y="16"/>
                  </a:lnTo>
                  <a:lnTo>
                    <a:pt x="13" y="20"/>
                  </a:lnTo>
                  <a:lnTo>
                    <a:pt x="14" y="23"/>
                  </a:lnTo>
                  <a:lnTo>
                    <a:pt x="17" y="28"/>
                  </a:lnTo>
                  <a:lnTo>
                    <a:pt x="19" y="30"/>
                  </a:lnTo>
                  <a:lnTo>
                    <a:pt x="20" y="35"/>
                  </a:lnTo>
                  <a:lnTo>
                    <a:pt x="22" y="41"/>
                  </a:lnTo>
                  <a:lnTo>
                    <a:pt x="23" y="45"/>
                  </a:lnTo>
                  <a:lnTo>
                    <a:pt x="25" y="49"/>
                  </a:lnTo>
                  <a:lnTo>
                    <a:pt x="25" y="54"/>
                  </a:lnTo>
                  <a:lnTo>
                    <a:pt x="25" y="58"/>
                  </a:lnTo>
                  <a:lnTo>
                    <a:pt x="25" y="64"/>
                  </a:lnTo>
                  <a:lnTo>
                    <a:pt x="23" y="68"/>
                  </a:lnTo>
                  <a:lnTo>
                    <a:pt x="22" y="73"/>
                  </a:lnTo>
                  <a:lnTo>
                    <a:pt x="17" y="77"/>
                  </a:lnTo>
                  <a:lnTo>
                    <a:pt x="14" y="81"/>
                  </a:lnTo>
                  <a:lnTo>
                    <a:pt x="10" y="84"/>
                  </a:lnTo>
                  <a:lnTo>
                    <a:pt x="7" y="87"/>
                  </a:lnTo>
                  <a:lnTo>
                    <a:pt x="4" y="90"/>
                  </a:lnTo>
                  <a:lnTo>
                    <a:pt x="3" y="95"/>
                  </a:lnTo>
                  <a:lnTo>
                    <a:pt x="1" y="98"/>
                  </a:lnTo>
                  <a:lnTo>
                    <a:pt x="0" y="100"/>
                  </a:lnTo>
                  <a:lnTo>
                    <a:pt x="0" y="103"/>
                  </a:lnTo>
                  <a:lnTo>
                    <a:pt x="0" y="106"/>
                  </a:lnTo>
                  <a:lnTo>
                    <a:pt x="1" y="109"/>
                  </a:lnTo>
                  <a:lnTo>
                    <a:pt x="4" y="112"/>
                  </a:lnTo>
                  <a:lnTo>
                    <a:pt x="6" y="111"/>
                  </a:lnTo>
                  <a:lnTo>
                    <a:pt x="8" y="111"/>
                  </a:lnTo>
                  <a:lnTo>
                    <a:pt x="11" y="111"/>
                  </a:lnTo>
                  <a:lnTo>
                    <a:pt x="14" y="109"/>
                  </a:lnTo>
                  <a:lnTo>
                    <a:pt x="17" y="108"/>
                  </a:lnTo>
                  <a:lnTo>
                    <a:pt x="23" y="105"/>
                  </a:lnTo>
                  <a:lnTo>
                    <a:pt x="26" y="102"/>
                  </a:lnTo>
                  <a:lnTo>
                    <a:pt x="29" y="100"/>
                  </a:lnTo>
                  <a:lnTo>
                    <a:pt x="32" y="98"/>
                  </a:lnTo>
                  <a:lnTo>
                    <a:pt x="36" y="96"/>
                  </a:lnTo>
                  <a:lnTo>
                    <a:pt x="39" y="93"/>
                  </a:lnTo>
                  <a:lnTo>
                    <a:pt x="44" y="90"/>
                  </a:lnTo>
                  <a:lnTo>
                    <a:pt x="48" y="87"/>
                  </a:lnTo>
                  <a:lnTo>
                    <a:pt x="52" y="84"/>
                  </a:lnTo>
                  <a:lnTo>
                    <a:pt x="57" y="81"/>
                  </a:lnTo>
                  <a:lnTo>
                    <a:pt x="61" y="79"/>
                  </a:lnTo>
                  <a:lnTo>
                    <a:pt x="65" y="77"/>
                  </a:lnTo>
                  <a:lnTo>
                    <a:pt x="70" y="74"/>
                  </a:lnTo>
                  <a:lnTo>
                    <a:pt x="74" y="71"/>
                  </a:lnTo>
                  <a:lnTo>
                    <a:pt x="79" y="68"/>
                  </a:lnTo>
                  <a:lnTo>
                    <a:pt x="83" y="65"/>
                  </a:lnTo>
                  <a:lnTo>
                    <a:pt x="87" y="64"/>
                  </a:lnTo>
                  <a:lnTo>
                    <a:pt x="92" y="61"/>
                  </a:lnTo>
                  <a:lnTo>
                    <a:pt x="95" y="58"/>
                  </a:lnTo>
                  <a:lnTo>
                    <a:pt x="99" y="57"/>
                  </a:lnTo>
                  <a:lnTo>
                    <a:pt x="103" y="55"/>
                  </a:lnTo>
                  <a:lnTo>
                    <a:pt x="106" y="54"/>
                  </a:lnTo>
                  <a:lnTo>
                    <a:pt x="111" y="51"/>
                  </a:lnTo>
                  <a:lnTo>
                    <a:pt x="114" y="51"/>
                  </a:lnTo>
                  <a:lnTo>
                    <a:pt x="116" y="49"/>
                  </a:lnTo>
                  <a:lnTo>
                    <a:pt x="121" y="48"/>
                  </a:lnTo>
                  <a:lnTo>
                    <a:pt x="125" y="49"/>
                  </a:lnTo>
                  <a:lnTo>
                    <a:pt x="128" y="49"/>
                  </a:lnTo>
                  <a:lnTo>
                    <a:pt x="132" y="51"/>
                  </a:lnTo>
                  <a:lnTo>
                    <a:pt x="135" y="52"/>
                  </a:lnTo>
                  <a:lnTo>
                    <a:pt x="140" y="54"/>
                  </a:lnTo>
                  <a:lnTo>
                    <a:pt x="143" y="55"/>
                  </a:lnTo>
                  <a:lnTo>
                    <a:pt x="147" y="57"/>
                  </a:lnTo>
                  <a:lnTo>
                    <a:pt x="151" y="58"/>
                  </a:lnTo>
                  <a:lnTo>
                    <a:pt x="156" y="61"/>
                  </a:lnTo>
                  <a:lnTo>
                    <a:pt x="159" y="61"/>
                  </a:lnTo>
                  <a:lnTo>
                    <a:pt x="163" y="63"/>
                  </a:lnTo>
                  <a:lnTo>
                    <a:pt x="166" y="63"/>
                  </a:lnTo>
                  <a:lnTo>
                    <a:pt x="170" y="64"/>
                  </a:lnTo>
                  <a:lnTo>
                    <a:pt x="172" y="63"/>
                  </a:lnTo>
                  <a:lnTo>
                    <a:pt x="176" y="61"/>
                  </a:lnTo>
                  <a:lnTo>
                    <a:pt x="178" y="60"/>
                  </a:lnTo>
                  <a:lnTo>
                    <a:pt x="181" y="57"/>
                  </a:lnTo>
                  <a:lnTo>
                    <a:pt x="184" y="54"/>
                  </a:lnTo>
                  <a:lnTo>
                    <a:pt x="188" y="49"/>
                  </a:lnTo>
                  <a:lnTo>
                    <a:pt x="189" y="48"/>
                  </a:lnTo>
                  <a:lnTo>
                    <a:pt x="194" y="45"/>
                  </a:lnTo>
                  <a:lnTo>
                    <a:pt x="197" y="44"/>
                  </a:lnTo>
                  <a:lnTo>
                    <a:pt x="200" y="42"/>
                  </a:lnTo>
                  <a:lnTo>
                    <a:pt x="204" y="39"/>
                  </a:lnTo>
                  <a:lnTo>
                    <a:pt x="207" y="38"/>
                  </a:lnTo>
                  <a:lnTo>
                    <a:pt x="210" y="35"/>
                  </a:lnTo>
                  <a:lnTo>
                    <a:pt x="214" y="33"/>
                  </a:lnTo>
                  <a:lnTo>
                    <a:pt x="217" y="32"/>
                  </a:lnTo>
                  <a:lnTo>
                    <a:pt x="221" y="29"/>
                  </a:lnTo>
                  <a:lnTo>
                    <a:pt x="224" y="28"/>
                  </a:lnTo>
                  <a:lnTo>
                    <a:pt x="227" y="26"/>
                  </a:lnTo>
                  <a:lnTo>
                    <a:pt x="230" y="25"/>
                  </a:lnTo>
                  <a:lnTo>
                    <a:pt x="233" y="22"/>
                  </a:lnTo>
                  <a:lnTo>
                    <a:pt x="236" y="20"/>
                  </a:lnTo>
                  <a:lnTo>
                    <a:pt x="239" y="19"/>
                  </a:lnTo>
                  <a:lnTo>
                    <a:pt x="242" y="16"/>
                  </a:lnTo>
                  <a:lnTo>
                    <a:pt x="245" y="11"/>
                  </a:lnTo>
                  <a:lnTo>
                    <a:pt x="243" y="9"/>
                  </a:lnTo>
                  <a:lnTo>
                    <a:pt x="242" y="6"/>
                  </a:lnTo>
                  <a:lnTo>
                    <a:pt x="240" y="4"/>
                  </a:lnTo>
                  <a:lnTo>
                    <a:pt x="237" y="3"/>
                  </a:lnTo>
                  <a:lnTo>
                    <a:pt x="235" y="1"/>
                  </a:lnTo>
                  <a:lnTo>
                    <a:pt x="232" y="1"/>
                  </a:lnTo>
                  <a:lnTo>
                    <a:pt x="226" y="0"/>
                  </a:lnTo>
                  <a:lnTo>
                    <a:pt x="221" y="0"/>
                  </a:lnTo>
                  <a:lnTo>
                    <a:pt x="217" y="0"/>
                  </a:lnTo>
                  <a:lnTo>
                    <a:pt x="214" y="0"/>
                  </a:lnTo>
                  <a:lnTo>
                    <a:pt x="210" y="0"/>
                  </a:lnTo>
                  <a:lnTo>
                    <a:pt x="205" y="0"/>
                  </a:lnTo>
                  <a:lnTo>
                    <a:pt x="202" y="0"/>
                  </a:lnTo>
                  <a:lnTo>
                    <a:pt x="198" y="1"/>
                  </a:lnTo>
                  <a:lnTo>
                    <a:pt x="194" y="1"/>
                  </a:lnTo>
                  <a:lnTo>
                    <a:pt x="191" y="3"/>
                  </a:lnTo>
                  <a:lnTo>
                    <a:pt x="186" y="3"/>
                  </a:lnTo>
                  <a:lnTo>
                    <a:pt x="184" y="4"/>
                  </a:lnTo>
                  <a:lnTo>
                    <a:pt x="181" y="6"/>
                  </a:lnTo>
                  <a:lnTo>
                    <a:pt x="176" y="7"/>
                  </a:lnTo>
                  <a:lnTo>
                    <a:pt x="173" y="9"/>
                  </a:lnTo>
                  <a:lnTo>
                    <a:pt x="170" y="10"/>
                  </a:lnTo>
                  <a:lnTo>
                    <a:pt x="166" y="11"/>
                  </a:lnTo>
                  <a:lnTo>
                    <a:pt x="163" y="13"/>
                  </a:lnTo>
                  <a:lnTo>
                    <a:pt x="160" y="13"/>
                  </a:lnTo>
                  <a:lnTo>
                    <a:pt x="157" y="16"/>
                  </a:lnTo>
                  <a:lnTo>
                    <a:pt x="154" y="16"/>
                  </a:lnTo>
                  <a:lnTo>
                    <a:pt x="151" y="17"/>
                  </a:lnTo>
                  <a:lnTo>
                    <a:pt x="149" y="19"/>
                  </a:lnTo>
                  <a:lnTo>
                    <a:pt x="146" y="20"/>
                  </a:lnTo>
                  <a:lnTo>
                    <a:pt x="140" y="22"/>
                  </a:lnTo>
                  <a:lnTo>
                    <a:pt x="134" y="23"/>
                  </a:lnTo>
                  <a:lnTo>
                    <a:pt x="128" y="23"/>
                  </a:lnTo>
                  <a:lnTo>
                    <a:pt x="124" y="25"/>
                  </a:lnTo>
                  <a:lnTo>
                    <a:pt x="118" y="23"/>
                  </a:lnTo>
                  <a:lnTo>
                    <a:pt x="115" y="22"/>
                  </a:lnTo>
                  <a:lnTo>
                    <a:pt x="111" y="20"/>
                  </a:lnTo>
                  <a:lnTo>
                    <a:pt x="106" y="19"/>
                  </a:lnTo>
                  <a:lnTo>
                    <a:pt x="103" y="16"/>
                  </a:lnTo>
                  <a:lnTo>
                    <a:pt x="100" y="13"/>
                  </a:lnTo>
                  <a:lnTo>
                    <a:pt x="97" y="11"/>
                  </a:lnTo>
                  <a:lnTo>
                    <a:pt x="96" y="10"/>
                  </a:lnTo>
                  <a:lnTo>
                    <a:pt x="92" y="4"/>
                  </a:lnTo>
                  <a:lnTo>
                    <a:pt x="89" y="1"/>
                  </a:lnTo>
                  <a:lnTo>
                    <a:pt x="86" y="0"/>
                  </a:lnTo>
                  <a:lnTo>
                    <a:pt x="83"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67" name="Google Shape;3367;p69"/>
            <p:cNvSpPr/>
            <p:nvPr/>
          </p:nvSpPr>
          <p:spPr>
            <a:xfrm>
              <a:off x="4652" y="3522"/>
              <a:ext cx="132" cy="51"/>
            </a:xfrm>
            <a:custGeom>
              <a:avLst/>
              <a:gdLst/>
              <a:ahLst/>
              <a:cxnLst/>
              <a:rect l="l" t="t" r="r" b="b"/>
              <a:pathLst>
                <a:path w="132" h="51" extrusionOk="0">
                  <a:moveTo>
                    <a:pt x="54" y="0"/>
                  </a:moveTo>
                  <a:lnTo>
                    <a:pt x="50" y="0"/>
                  </a:lnTo>
                  <a:lnTo>
                    <a:pt x="47" y="0"/>
                  </a:lnTo>
                  <a:lnTo>
                    <a:pt x="43" y="0"/>
                  </a:lnTo>
                  <a:lnTo>
                    <a:pt x="40" y="1"/>
                  </a:lnTo>
                  <a:lnTo>
                    <a:pt x="35" y="1"/>
                  </a:lnTo>
                  <a:lnTo>
                    <a:pt x="32" y="2"/>
                  </a:lnTo>
                  <a:lnTo>
                    <a:pt x="29" y="2"/>
                  </a:lnTo>
                  <a:lnTo>
                    <a:pt x="27" y="4"/>
                  </a:lnTo>
                  <a:lnTo>
                    <a:pt x="24" y="4"/>
                  </a:lnTo>
                  <a:lnTo>
                    <a:pt x="21" y="5"/>
                  </a:lnTo>
                  <a:lnTo>
                    <a:pt x="18" y="5"/>
                  </a:lnTo>
                  <a:lnTo>
                    <a:pt x="15" y="7"/>
                  </a:lnTo>
                  <a:lnTo>
                    <a:pt x="10" y="8"/>
                  </a:lnTo>
                  <a:lnTo>
                    <a:pt x="8" y="11"/>
                  </a:lnTo>
                  <a:lnTo>
                    <a:pt x="3" y="13"/>
                  </a:lnTo>
                  <a:lnTo>
                    <a:pt x="2" y="14"/>
                  </a:lnTo>
                  <a:lnTo>
                    <a:pt x="0" y="17"/>
                  </a:lnTo>
                  <a:lnTo>
                    <a:pt x="0" y="19"/>
                  </a:lnTo>
                  <a:lnTo>
                    <a:pt x="0" y="20"/>
                  </a:lnTo>
                  <a:lnTo>
                    <a:pt x="2" y="23"/>
                  </a:lnTo>
                  <a:lnTo>
                    <a:pt x="5" y="24"/>
                  </a:lnTo>
                  <a:lnTo>
                    <a:pt x="9" y="27"/>
                  </a:lnTo>
                  <a:lnTo>
                    <a:pt x="10" y="29"/>
                  </a:lnTo>
                  <a:lnTo>
                    <a:pt x="15" y="29"/>
                  </a:lnTo>
                  <a:lnTo>
                    <a:pt x="18" y="30"/>
                  </a:lnTo>
                  <a:lnTo>
                    <a:pt x="22" y="32"/>
                  </a:lnTo>
                  <a:lnTo>
                    <a:pt x="27" y="33"/>
                  </a:lnTo>
                  <a:lnTo>
                    <a:pt x="31" y="35"/>
                  </a:lnTo>
                  <a:lnTo>
                    <a:pt x="35" y="36"/>
                  </a:lnTo>
                  <a:lnTo>
                    <a:pt x="41" y="37"/>
                  </a:lnTo>
                  <a:lnTo>
                    <a:pt x="47" y="39"/>
                  </a:lnTo>
                  <a:lnTo>
                    <a:pt x="53" y="40"/>
                  </a:lnTo>
                  <a:lnTo>
                    <a:pt x="54" y="40"/>
                  </a:lnTo>
                  <a:lnTo>
                    <a:pt x="59" y="40"/>
                  </a:lnTo>
                  <a:lnTo>
                    <a:pt x="60" y="42"/>
                  </a:lnTo>
                  <a:lnTo>
                    <a:pt x="64" y="43"/>
                  </a:lnTo>
                  <a:lnTo>
                    <a:pt x="66" y="43"/>
                  </a:lnTo>
                  <a:lnTo>
                    <a:pt x="70" y="43"/>
                  </a:lnTo>
                  <a:lnTo>
                    <a:pt x="72" y="43"/>
                  </a:lnTo>
                  <a:lnTo>
                    <a:pt x="76" y="45"/>
                  </a:lnTo>
                  <a:lnTo>
                    <a:pt x="79" y="45"/>
                  </a:lnTo>
                  <a:lnTo>
                    <a:pt x="82" y="46"/>
                  </a:lnTo>
                  <a:lnTo>
                    <a:pt x="85" y="46"/>
                  </a:lnTo>
                  <a:lnTo>
                    <a:pt x="88" y="48"/>
                  </a:lnTo>
                  <a:lnTo>
                    <a:pt x="94" y="48"/>
                  </a:lnTo>
                  <a:lnTo>
                    <a:pt x="98" y="49"/>
                  </a:lnTo>
                  <a:lnTo>
                    <a:pt x="104" y="49"/>
                  </a:lnTo>
                  <a:lnTo>
                    <a:pt x="108" y="49"/>
                  </a:lnTo>
                  <a:lnTo>
                    <a:pt x="113" y="49"/>
                  </a:lnTo>
                  <a:lnTo>
                    <a:pt x="117" y="51"/>
                  </a:lnTo>
                  <a:lnTo>
                    <a:pt x="120" y="51"/>
                  </a:lnTo>
                  <a:lnTo>
                    <a:pt x="124" y="51"/>
                  </a:lnTo>
                  <a:lnTo>
                    <a:pt x="129" y="49"/>
                  </a:lnTo>
                  <a:lnTo>
                    <a:pt x="132" y="48"/>
                  </a:lnTo>
                  <a:lnTo>
                    <a:pt x="130" y="45"/>
                  </a:lnTo>
                  <a:lnTo>
                    <a:pt x="129" y="42"/>
                  </a:lnTo>
                  <a:lnTo>
                    <a:pt x="124" y="39"/>
                  </a:lnTo>
                  <a:lnTo>
                    <a:pt x="121" y="37"/>
                  </a:lnTo>
                  <a:lnTo>
                    <a:pt x="118" y="35"/>
                  </a:lnTo>
                  <a:lnTo>
                    <a:pt x="116" y="32"/>
                  </a:lnTo>
                  <a:lnTo>
                    <a:pt x="113" y="30"/>
                  </a:lnTo>
                  <a:lnTo>
                    <a:pt x="110" y="27"/>
                  </a:lnTo>
                  <a:lnTo>
                    <a:pt x="107" y="26"/>
                  </a:lnTo>
                  <a:lnTo>
                    <a:pt x="104" y="24"/>
                  </a:lnTo>
                  <a:lnTo>
                    <a:pt x="101" y="23"/>
                  </a:lnTo>
                  <a:lnTo>
                    <a:pt x="98" y="20"/>
                  </a:lnTo>
                  <a:lnTo>
                    <a:pt x="95" y="19"/>
                  </a:lnTo>
                  <a:lnTo>
                    <a:pt x="92" y="17"/>
                  </a:lnTo>
                  <a:lnTo>
                    <a:pt x="86" y="14"/>
                  </a:lnTo>
                  <a:lnTo>
                    <a:pt x="81" y="11"/>
                  </a:lnTo>
                  <a:lnTo>
                    <a:pt x="75" y="8"/>
                  </a:lnTo>
                  <a:lnTo>
                    <a:pt x="70" y="5"/>
                  </a:lnTo>
                  <a:lnTo>
                    <a:pt x="64" y="4"/>
                  </a:lnTo>
                  <a:lnTo>
                    <a:pt x="62" y="1"/>
                  </a:lnTo>
                  <a:lnTo>
                    <a:pt x="57" y="0"/>
                  </a:lnTo>
                  <a:lnTo>
                    <a:pt x="56" y="0"/>
                  </a:lnTo>
                  <a:lnTo>
                    <a:pt x="54"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68" name="Google Shape;3368;p69"/>
            <p:cNvSpPr/>
            <p:nvPr/>
          </p:nvSpPr>
          <p:spPr>
            <a:xfrm>
              <a:off x="3849" y="3341"/>
              <a:ext cx="58" cy="38"/>
            </a:xfrm>
            <a:custGeom>
              <a:avLst/>
              <a:gdLst/>
              <a:ahLst/>
              <a:cxnLst/>
              <a:rect l="l" t="t" r="r" b="b"/>
              <a:pathLst>
                <a:path w="58" h="38" extrusionOk="0">
                  <a:moveTo>
                    <a:pt x="8" y="0"/>
                  </a:moveTo>
                  <a:lnTo>
                    <a:pt x="4" y="1"/>
                  </a:lnTo>
                  <a:lnTo>
                    <a:pt x="1" y="3"/>
                  </a:lnTo>
                  <a:lnTo>
                    <a:pt x="0" y="4"/>
                  </a:lnTo>
                  <a:lnTo>
                    <a:pt x="0" y="7"/>
                  </a:lnTo>
                  <a:lnTo>
                    <a:pt x="0" y="10"/>
                  </a:lnTo>
                  <a:lnTo>
                    <a:pt x="3" y="13"/>
                  </a:lnTo>
                  <a:lnTo>
                    <a:pt x="4" y="16"/>
                  </a:lnTo>
                  <a:lnTo>
                    <a:pt x="8" y="19"/>
                  </a:lnTo>
                  <a:lnTo>
                    <a:pt x="10" y="20"/>
                  </a:lnTo>
                  <a:lnTo>
                    <a:pt x="13" y="22"/>
                  </a:lnTo>
                  <a:lnTo>
                    <a:pt x="17" y="24"/>
                  </a:lnTo>
                  <a:lnTo>
                    <a:pt x="22" y="27"/>
                  </a:lnTo>
                  <a:lnTo>
                    <a:pt x="26" y="29"/>
                  </a:lnTo>
                  <a:lnTo>
                    <a:pt x="30" y="30"/>
                  </a:lnTo>
                  <a:lnTo>
                    <a:pt x="36" y="33"/>
                  </a:lnTo>
                  <a:lnTo>
                    <a:pt x="41" y="35"/>
                  </a:lnTo>
                  <a:lnTo>
                    <a:pt x="45" y="36"/>
                  </a:lnTo>
                  <a:lnTo>
                    <a:pt x="49" y="38"/>
                  </a:lnTo>
                  <a:lnTo>
                    <a:pt x="52" y="38"/>
                  </a:lnTo>
                  <a:lnTo>
                    <a:pt x="57" y="38"/>
                  </a:lnTo>
                  <a:lnTo>
                    <a:pt x="58" y="38"/>
                  </a:lnTo>
                  <a:lnTo>
                    <a:pt x="58" y="33"/>
                  </a:lnTo>
                  <a:lnTo>
                    <a:pt x="55" y="30"/>
                  </a:lnTo>
                  <a:lnTo>
                    <a:pt x="52" y="27"/>
                  </a:lnTo>
                  <a:lnTo>
                    <a:pt x="48" y="24"/>
                  </a:lnTo>
                  <a:lnTo>
                    <a:pt x="45" y="22"/>
                  </a:lnTo>
                  <a:lnTo>
                    <a:pt x="41" y="19"/>
                  </a:lnTo>
                  <a:lnTo>
                    <a:pt x="36" y="16"/>
                  </a:lnTo>
                  <a:lnTo>
                    <a:pt x="32" y="13"/>
                  </a:lnTo>
                  <a:lnTo>
                    <a:pt x="29" y="11"/>
                  </a:lnTo>
                  <a:lnTo>
                    <a:pt x="24" y="8"/>
                  </a:lnTo>
                  <a:lnTo>
                    <a:pt x="20" y="5"/>
                  </a:lnTo>
                  <a:lnTo>
                    <a:pt x="16" y="4"/>
                  </a:lnTo>
                  <a:lnTo>
                    <a:pt x="14" y="3"/>
                  </a:lnTo>
                  <a:lnTo>
                    <a:pt x="8" y="1"/>
                  </a:lnTo>
                  <a:lnTo>
                    <a:pt x="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69" name="Google Shape;3369;p69"/>
            <p:cNvSpPr/>
            <p:nvPr/>
          </p:nvSpPr>
          <p:spPr>
            <a:xfrm>
              <a:off x="3822" y="3568"/>
              <a:ext cx="148" cy="117"/>
            </a:xfrm>
            <a:custGeom>
              <a:avLst/>
              <a:gdLst/>
              <a:ahLst/>
              <a:cxnLst/>
              <a:rect l="l" t="t" r="r" b="b"/>
              <a:pathLst>
                <a:path w="148" h="117" extrusionOk="0">
                  <a:moveTo>
                    <a:pt x="81" y="3"/>
                  </a:moveTo>
                  <a:lnTo>
                    <a:pt x="78" y="5"/>
                  </a:lnTo>
                  <a:lnTo>
                    <a:pt x="75" y="6"/>
                  </a:lnTo>
                  <a:lnTo>
                    <a:pt x="73" y="8"/>
                  </a:lnTo>
                  <a:lnTo>
                    <a:pt x="72" y="9"/>
                  </a:lnTo>
                  <a:lnTo>
                    <a:pt x="70" y="12"/>
                  </a:lnTo>
                  <a:lnTo>
                    <a:pt x="70" y="15"/>
                  </a:lnTo>
                  <a:lnTo>
                    <a:pt x="69" y="18"/>
                  </a:lnTo>
                  <a:lnTo>
                    <a:pt x="68" y="21"/>
                  </a:lnTo>
                  <a:lnTo>
                    <a:pt x="66" y="24"/>
                  </a:lnTo>
                  <a:lnTo>
                    <a:pt x="65" y="26"/>
                  </a:lnTo>
                  <a:lnTo>
                    <a:pt x="63" y="29"/>
                  </a:lnTo>
                  <a:lnTo>
                    <a:pt x="60" y="34"/>
                  </a:lnTo>
                  <a:lnTo>
                    <a:pt x="59" y="38"/>
                  </a:lnTo>
                  <a:lnTo>
                    <a:pt x="56" y="43"/>
                  </a:lnTo>
                  <a:lnTo>
                    <a:pt x="51" y="47"/>
                  </a:lnTo>
                  <a:lnTo>
                    <a:pt x="47" y="53"/>
                  </a:lnTo>
                  <a:lnTo>
                    <a:pt x="43" y="57"/>
                  </a:lnTo>
                  <a:lnTo>
                    <a:pt x="37" y="63"/>
                  </a:lnTo>
                  <a:lnTo>
                    <a:pt x="33" y="69"/>
                  </a:lnTo>
                  <a:lnTo>
                    <a:pt x="27" y="75"/>
                  </a:lnTo>
                  <a:lnTo>
                    <a:pt x="22" y="80"/>
                  </a:lnTo>
                  <a:lnTo>
                    <a:pt x="18" y="85"/>
                  </a:lnTo>
                  <a:lnTo>
                    <a:pt x="14" y="91"/>
                  </a:lnTo>
                  <a:lnTo>
                    <a:pt x="11" y="97"/>
                  </a:lnTo>
                  <a:lnTo>
                    <a:pt x="6" y="101"/>
                  </a:lnTo>
                  <a:lnTo>
                    <a:pt x="3" y="105"/>
                  </a:lnTo>
                  <a:lnTo>
                    <a:pt x="2" y="108"/>
                  </a:lnTo>
                  <a:lnTo>
                    <a:pt x="2" y="111"/>
                  </a:lnTo>
                  <a:lnTo>
                    <a:pt x="0" y="114"/>
                  </a:lnTo>
                  <a:lnTo>
                    <a:pt x="0" y="115"/>
                  </a:lnTo>
                  <a:lnTo>
                    <a:pt x="2" y="115"/>
                  </a:lnTo>
                  <a:lnTo>
                    <a:pt x="5" y="117"/>
                  </a:lnTo>
                  <a:lnTo>
                    <a:pt x="8" y="115"/>
                  </a:lnTo>
                  <a:lnTo>
                    <a:pt x="12" y="115"/>
                  </a:lnTo>
                  <a:lnTo>
                    <a:pt x="16" y="114"/>
                  </a:lnTo>
                  <a:lnTo>
                    <a:pt x="21" y="114"/>
                  </a:lnTo>
                  <a:lnTo>
                    <a:pt x="25" y="113"/>
                  </a:lnTo>
                  <a:lnTo>
                    <a:pt x="30" y="113"/>
                  </a:lnTo>
                  <a:lnTo>
                    <a:pt x="35" y="111"/>
                  </a:lnTo>
                  <a:lnTo>
                    <a:pt x="40" y="110"/>
                  </a:lnTo>
                  <a:lnTo>
                    <a:pt x="44" y="108"/>
                  </a:lnTo>
                  <a:lnTo>
                    <a:pt x="49" y="107"/>
                  </a:lnTo>
                  <a:lnTo>
                    <a:pt x="53" y="105"/>
                  </a:lnTo>
                  <a:lnTo>
                    <a:pt x="57" y="104"/>
                  </a:lnTo>
                  <a:lnTo>
                    <a:pt x="60" y="101"/>
                  </a:lnTo>
                  <a:lnTo>
                    <a:pt x="63" y="98"/>
                  </a:lnTo>
                  <a:lnTo>
                    <a:pt x="65" y="97"/>
                  </a:lnTo>
                  <a:lnTo>
                    <a:pt x="66" y="94"/>
                  </a:lnTo>
                  <a:lnTo>
                    <a:pt x="66" y="91"/>
                  </a:lnTo>
                  <a:lnTo>
                    <a:pt x="68" y="86"/>
                  </a:lnTo>
                  <a:lnTo>
                    <a:pt x="68" y="83"/>
                  </a:lnTo>
                  <a:lnTo>
                    <a:pt x="69" y="80"/>
                  </a:lnTo>
                  <a:lnTo>
                    <a:pt x="69" y="76"/>
                  </a:lnTo>
                  <a:lnTo>
                    <a:pt x="69" y="73"/>
                  </a:lnTo>
                  <a:lnTo>
                    <a:pt x="70" y="70"/>
                  </a:lnTo>
                  <a:lnTo>
                    <a:pt x="70" y="66"/>
                  </a:lnTo>
                  <a:lnTo>
                    <a:pt x="72" y="63"/>
                  </a:lnTo>
                  <a:lnTo>
                    <a:pt x="73" y="60"/>
                  </a:lnTo>
                  <a:lnTo>
                    <a:pt x="73" y="57"/>
                  </a:lnTo>
                  <a:lnTo>
                    <a:pt x="75" y="54"/>
                  </a:lnTo>
                  <a:lnTo>
                    <a:pt x="78" y="51"/>
                  </a:lnTo>
                  <a:lnTo>
                    <a:pt x="82" y="48"/>
                  </a:lnTo>
                  <a:lnTo>
                    <a:pt x="85" y="47"/>
                  </a:lnTo>
                  <a:lnTo>
                    <a:pt x="88" y="47"/>
                  </a:lnTo>
                  <a:lnTo>
                    <a:pt x="92" y="47"/>
                  </a:lnTo>
                  <a:lnTo>
                    <a:pt x="98" y="48"/>
                  </a:lnTo>
                  <a:lnTo>
                    <a:pt x="101" y="48"/>
                  </a:lnTo>
                  <a:lnTo>
                    <a:pt x="104" y="48"/>
                  </a:lnTo>
                  <a:lnTo>
                    <a:pt x="107" y="48"/>
                  </a:lnTo>
                  <a:lnTo>
                    <a:pt x="110" y="50"/>
                  </a:lnTo>
                  <a:lnTo>
                    <a:pt x="114" y="50"/>
                  </a:lnTo>
                  <a:lnTo>
                    <a:pt x="117" y="51"/>
                  </a:lnTo>
                  <a:lnTo>
                    <a:pt x="120" y="51"/>
                  </a:lnTo>
                  <a:lnTo>
                    <a:pt x="124" y="53"/>
                  </a:lnTo>
                  <a:lnTo>
                    <a:pt x="126" y="53"/>
                  </a:lnTo>
                  <a:lnTo>
                    <a:pt x="130" y="53"/>
                  </a:lnTo>
                  <a:lnTo>
                    <a:pt x="132" y="53"/>
                  </a:lnTo>
                  <a:lnTo>
                    <a:pt x="136" y="53"/>
                  </a:lnTo>
                  <a:lnTo>
                    <a:pt x="140" y="53"/>
                  </a:lnTo>
                  <a:lnTo>
                    <a:pt x="145" y="51"/>
                  </a:lnTo>
                  <a:lnTo>
                    <a:pt x="146" y="50"/>
                  </a:lnTo>
                  <a:lnTo>
                    <a:pt x="148" y="47"/>
                  </a:lnTo>
                  <a:lnTo>
                    <a:pt x="148" y="44"/>
                  </a:lnTo>
                  <a:lnTo>
                    <a:pt x="146" y="40"/>
                  </a:lnTo>
                  <a:lnTo>
                    <a:pt x="142" y="35"/>
                  </a:lnTo>
                  <a:lnTo>
                    <a:pt x="139" y="29"/>
                  </a:lnTo>
                  <a:lnTo>
                    <a:pt x="135" y="25"/>
                  </a:lnTo>
                  <a:lnTo>
                    <a:pt x="130" y="21"/>
                  </a:lnTo>
                  <a:lnTo>
                    <a:pt x="126" y="18"/>
                  </a:lnTo>
                  <a:lnTo>
                    <a:pt x="120" y="15"/>
                  </a:lnTo>
                  <a:lnTo>
                    <a:pt x="116" y="10"/>
                  </a:lnTo>
                  <a:lnTo>
                    <a:pt x="111" y="9"/>
                  </a:lnTo>
                  <a:lnTo>
                    <a:pt x="105" y="6"/>
                  </a:lnTo>
                  <a:lnTo>
                    <a:pt x="101" y="5"/>
                  </a:lnTo>
                  <a:lnTo>
                    <a:pt x="97" y="3"/>
                  </a:lnTo>
                  <a:lnTo>
                    <a:pt x="92" y="2"/>
                  </a:lnTo>
                  <a:lnTo>
                    <a:pt x="88" y="0"/>
                  </a:lnTo>
                  <a:lnTo>
                    <a:pt x="85" y="0"/>
                  </a:lnTo>
                  <a:lnTo>
                    <a:pt x="82" y="0"/>
                  </a:lnTo>
                  <a:lnTo>
                    <a:pt x="81"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70" name="Google Shape;3370;p69"/>
            <p:cNvSpPr/>
            <p:nvPr/>
          </p:nvSpPr>
          <p:spPr>
            <a:xfrm>
              <a:off x="4474" y="3605"/>
              <a:ext cx="188" cy="71"/>
            </a:xfrm>
            <a:custGeom>
              <a:avLst/>
              <a:gdLst/>
              <a:ahLst/>
              <a:cxnLst/>
              <a:rect l="l" t="t" r="r" b="b"/>
              <a:pathLst>
                <a:path w="188" h="71" extrusionOk="0">
                  <a:moveTo>
                    <a:pt x="65" y="1"/>
                  </a:moveTo>
                  <a:lnTo>
                    <a:pt x="60" y="1"/>
                  </a:lnTo>
                  <a:lnTo>
                    <a:pt x="59" y="1"/>
                  </a:lnTo>
                  <a:lnTo>
                    <a:pt x="54" y="1"/>
                  </a:lnTo>
                  <a:lnTo>
                    <a:pt x="53" y="3"/>
                  </a:lnTo>
                  <a:lnTo>
                    <a:pt x="48" y="3"/>
                  </a:lnTo>
                  <a:lnTo>
                    <a:pt x="46" y="3"/>
                  </a:lnTo>
                  <a:lnTo>
                    <a:pt x="43" y="4"/>
                  </a:lnTo>
                  <a:lnTo>
                    <a:pt x="40" y="4"/>
                  </a:lnTo>
                  <a:lnTo>
                    <a:pt x="37" y="4"/>
                  </a:lnTo>
                  <a:lnTo>
                    <a:pt x="34" y="4"/>
                  </a:lnTo>
                  <a:lnTo>
                    <a:pt x="31" y="6"/>
                  </a:lnTo>
                  <a:lnTo>
                    <a:pt x="28" y="6"/>
                  </a:lnTo>
                  <a:lnTo>
                    <a:pt x="22" y="6"/>
                  </a:lnTo>
                  <a:lnTo>
                    <a:pt x="16" y="8"/>
                  </a:lnTo>
                  <a:lnTo>
                    <a:pt x="12" y="8"/>
                  </a:lnTo>
                  <a:lnTo>
                    <a:pt x="8" y="10"/>
                  </a:lnTo>
                  <a:lnTo>
                    <a:pt x="3" y="11"/>
                  </a:lnTo>
                  <a:lnTo>
                    <a:pt x="2" y="13"/>
                  </a:lnTo>
                  <a:lnTo>
                    <a:pt x="0" y="14"/>
                  </a:lnTo>
                  <a:lnTo>
                    <a:pt x="0" y="16"/>
                  </a:lnTo>
                  <a:lnTo>
                    <a:pt x="2" y="17"/>
                  </a:lnTo>
                  <a:lnTo>
                    <a:pt x="5" y="20"/>
                  </a:lnTo>
                  <a:lnTo>
                    <a:pt x="9" y="22"/>
                  </a:lnTo>
                  <a:lnTo>
                    <a:pt x="13" y="22"/>
                  </a:lnTo>
                  <a:lnTo>
                    <a:pt x="19" y="22"/>
                  </a:lnTo>
                  <a:lnTo>
                    <a:pt x="25" y="23"/>
                  </a:lnTo>
                  <a:lnTo>
                    <a:pt x="30" y="23"/>
                  </a:lnTo>
                  <a:lnTo>
                    <a:pt x="35" y="23"/>
                  </a:lnTo>
                  <a:lnTo>
                    <a:pt x="38" y="23"/>
                  </a:lnTo>
                  <a:lnTo>
                    <a:pt x="41" y="23"/>
                  </a:lnTo>
                  <a:lnTo>
                    <a:pt x="44" y="23"/>
                  </a:lnTo>
                  <a:lnTo>
                    <a:pt x="47" y="23"/>
                  </a:lnTo>
                  <a:lnTo>
                    <a:pt x="51" y="22"/>
                  </a:lnTo>
                  <a:lnTo>
                    <a:pt x="57" y="22"/>
                  </a:lnTo>
                  <a:lnTo>
                    <a:pt x="62" y="22"/>
                  </a:lnTo>
                  <a:lnTo>
                    <a:pt x="66" y="23"/>
                  </a:lnTo>
                  <a:lnTo>
                    <a:pt x="69" y="23"/>
                  </a:lnTo>
                  <a:lnTo>
                    <a:pt x="73" y="26"/>
                  </a:lnTo>
                  <a:lnTo>
                    <a:pt x="76" y="27"/>
                  </a:lnTo>
                  <a:lnTo>
                    <a:pt x="78" y="30"/>
                  </a:lnTo>
                  <a:lnTo>
                    <a:pt x="81" y="35"/>
                  </a:lnTo>
                  <a:lnTo>
                    <a:pt x="82" y="41"/>
                  </a:lnTo>
                  <a:lnTo>
                    <a:pt x="83" y="43"/>
                  </a:lnTo>
                  <a:lnTo>
                    <a:pt x="85" y="46"/>
                  </a:lnTo>
                  <a:lnTo>
                    <a:pt x="86" y="49"/>
                  </a:lnTo>
                  <a:lnTo>
                    <a:pt x="88" y="54"/>
                  </a:lnTo>
                  <a:lnTo>
                    <a:pt x="91" y="55"/>
                  </a:lnTo>
                  <a:lnTo>
                    <a:pt x="92" y="58"/>
                  </a:lnTo>
                  <a:lnTo>
                    <a:pt x="95" y="61"/>
                  </a:lnTo>
                  <a:lnTo>
                    <a:pt x="100" y="64"/>
                  </a:lnTo>
                  <a:lnTo>
                    <a:pt x="102" y="65"/>
                  </a:lnTo>
                  <a:lnTo>
                    <a:pt x="108" y="67"/>
                  </a:lnTo>
                  <a:lnTo>
                    <a:pt x="110" y="68"/>
                  </a:lnTo>
                  <a:lnTo>
                    <a:pt x="114" y="68"/>
                  </a:lnTo>
                  <a:lnTo>
                    <a:pt x="117" y="68"/>
                  </a:lnTo>
                  <a:lnTo>
                    <a:pt x="120" y="70"/>
                  </a:lnTo>
                  <a:lnTo>
                    <a:pt x="123" y="70"/>
                  </a:lnTo>
                  <a:lnTo>
                    <a:pt x="127" y="70"/>
                  </a:lnTo>
                  <a:lnTo>
                    <a:pt x="130" y="70"/>
                  </a:lnTo>
                  <a:lnTo>
                    <a:pt x="135" y="70"/>
                  </a:lnTo>
                  <a:lnTo>
                    <a:pt x="137" y="70"/>
                  </a:lnTo>
                  <a:lnTo>
                    <a:pt x="140" y="70"/>
                  </a:lnTo>
                  <a:lnTo>
                    <a:pt x="145" y="70"/>
                  </a:lnTo>
                  <a:lnTo>
                    <a:pt x="148" y="71"/>
                  </a:lnTo>
                  <a:lnTo>
                    <a:pt x="152" y="70"/>
                  </a:lnTo>
                  <a:lnTo>
                    <a:pt x="155" y="70"/>
                  </a:lnTo>
                  <a:lnTo>
                    <a:pt x="158" y="70"/>
                  </a:lnTo>
                  <a:lnTo>
                    <a:pt x="161" y="70"/>
                  </a:lnTo>
                  <a:lnTo>
                    <a:pt x="164" y="70"/>
                  </a:lnTo>
                  <a:lnTo>
                    <a:pt x="167" y="70"/>
                  </a:lnTo>
                  <a:lnTo>
                    <a:pt x="170" y="70"/>
                  </a:lnTo>
                  <a:lnTo>
                    <a:pt x="172" y="70"/>
                  </a:lnTo>
                  <a:lnTo>
                    <a:pt x="177" y="68"/>
                  </a:lnTo>
                  <a:lnTo>
                    <a:pt x="181" y="68"/>
                  </a:lnTo>
                  <a:lnTo>
                    <a:pt x="184" y="67"/>
                  </a:lnTo>
                  <a:lnTo>
                    <a:pt x="187" y="65"/>
                  </a:lnTo>
                  <a:lnTo>
                    <a:pt x="188" y="65"/>
                  </a:lnTo>
                  <a:lnTo>
                    <a:pt x="188" y="64"/>
                  </a:lnTo>
                  <a:lnTo>
                    <a:pt x="187" y="64"/>
                  </a:lnTo>
                  <a:lnTo>
                    <a:pt x="186" y="62"/>
                  </a:lnTo>
                  <a:lnTo>
                    <a:pt x="181" y="61"/>
                  </a:lnTo>
                  <a:lnTo>
                    <a:pt x="177" y="60"/>
                  </a:lnTo>
                  <a:lnTo>
                    <a:pt x="172" y="58"/>
                  </a:lnTo>
                  <a:lnTo>
                    <a:pt x="168" y="57"/>
                  </a:lnTo>
                  <a:lnTo>
                    <a:pt x="164" y="54"/>
                  </a:lnTo>
                  <a:lnTo>
                    <a:pt x="158" y="51"/>
                  </a:lnTo>
                  <a:lnTo>
                    <a:pt x="153" y="49"/>
                  </a:lnTo>
                  <a:lnTo>
                    <a:pt x="149" y="48"/>
                  </a:lnTo>
                  <a:lnTo>
                    <a:pt x="143" y="43"/>
                  </a:lnTo>
                  <a:lnTo>
                    <a:pt x="139" y="42"/>
                  </a:lnTo>
                  <a:lnTo>
                    <a:pt x="135" y="39"/>
                  </a:lnTo>
                  <a:lnTo>
                    <a:pt x="130" y="36"/>
                  </a:lnTo>
                  <a:lnTo>
                    <a:pt x="126" y="33"/>
                  </a:lnTo>
                  <a:lnTo>
                    <a:pt x="123" y="32"/>
                  </a:lnTo>
                  <a:lnTo>
                    <a:pt x="120" y="29"/>
                  </a:lnTo>
                  <a:lnTo>
                    <a:pt x="117" y="27"/>
                  </a:lnTo>
                  <a:lnTo>
                    <a:pt x="113" y="22"/>
                  </a:lnTo>
                  <a:lnTo>
                    <a:pt x="107" y="17"/>
                  </a:lnTo>
                  <a:lnTo>
                    <a:pt x="101" y="11"/>
                  </a:lnTo>
                  <a:lnTo>
                    <a:pt x="95" y="8"/>
                  </a:lnTo>
                  <a:lnTo>
                    <a:pt x="92" y="6"/>
                  </a:lnTo>
                  <a:lnTo>
                    <a:pt x="88" y="4"/>
                  </a:lnTo>
                  <a:lnTo>
                    <a:pt x="85" y="3"/>
                  </a:lnTo>
                  <a:lnTo>
                    <a:pt x="81" y="1"/>
                  </a:lnTo>
                  <a:lnTo>
                    <a:pt x="76" y="1"/>
                  </a:lnTo>
                  <a:lnTo>
                    <a:pt x="73" y="1"/>
                  </a:lnTo>
                  <a:lnTo>
                    <a:pt x="67" y="0"/>
                  </a:lnTo>
                  <a:lnTo>
                    <a:pt x="65" y="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71" name="Google Shape;3371;p69"/>
            <p:cNvSpPr/>
            <p:nvPr/>
          </p:nvSpPr>
          <p:spPr>
            <a:xfrm>
              <a:off x="4696" y="3656"/>
              <a:ext cx="153" cy="27"/>
            </a:xfrm>
            <a:custGeom>
              <a:avLst/>
              <a:gdLst/>
              <a:ahLst/>
              <a:cxnLst/>
              <a:rect l="l" t="t" r="r" b="b"/>
              <a:pathLst>
                <a:path w="153" h="27" extrusionOk="0">
                  <a:moveTo>
                    <a:pt x="96" y="0"/>
                  </a:moveTo>
                  <a:lnTo>
                    <a:pt x="93" y="0"/>
                  </a:lnTo>
                  <a:lnTo>
                    <a:pt x="90" y="1"/>
                  </a:lnTo>
                  <a:lnTo>
                    <a:pt x="86" y="1"/>
                  </a:lnTo>
                  <a:lnTo>
                    <a:pt x="83" y="3"/>
                  </a:lnTo>
                  <a:lnTo>
                    <a:pt x="79" y="3"/>
                  </a:lnTo>
                  <a:lnTo>
                    <a:pt x="74" y="3"/>
                  </a:lnTo>
                  <a:lnTo>
                    <a:pt x="70" y="4"/>
                  </a:lnTo>
                  <a:lnTo>
                    <a:pt x="66" y="4"/>
                  </a:lnTo>
                  <a:lnTo>
                    <a:pt x="61" y="4"/>
                  </a:lnTo>
                  <a:lnTo>
                    <a:pt x="57" y="6"/>
                  </a:lnTo>
                  <a:lnTo>
                    <a:pt x="53" y="6"/>
                  </a:lnTo>
                  <a:lnTo>
                    <a:pt x="48" y="7"/>
                  </a:lnTo>
                  <a:lnTo>
                    <a:pt x="44" y="7"/>
                  </a:lnTo>
                  <a:lnTo>
                    <a:pt x="39" y="7"/>
                  </a:lnTo>
                  <a:lnTo>
                    <a:pt x="35" y="7"/>
                  </a:lnTo>
                  <a:lnTo>
                    <a:pt x="31" y="9"/>
                  </a:lnTo>
                  <a:lnTo>
                    <a:pt x="26" y="9"/>
                  </a:lnTo>
                  <a:lnTo>
                    <a:pt x="22" y="9"/>
                  </a:lnTo>
                  <a:lnTo>
                    <a:pt x="19" y="10"/>
                  </a:lnTo>
                  <a:lnTo>
                    <a:pt x="16" y="10"/>
                  </a:lnTo>
                  <a:lnTo>
                    <a:pt x="13" y="10"/>
                  </a:lnTo>
                  <a:lnTo>
                    <a:pt x="9" y="10"/>
                  </a:lnTo>
                  <a:lnTo>
                    <a:pt x="7" y="11"/>
                  </a:lnTo>
                  <a:lnTo>
                    <a:pt x="4" y="11"/>
                  </a:lnTo>
                  <a:lnTo>
                    <a:pt x="1" y="13"/>
                  </a:lnTo>
                  <a:lnTo>
                    <a:pt x="0" y="13"/>
                  </a:lnTo>
                  <a:lnTo>
                    <a:pt x="1" y="14"/>
                  </a:lnTo>
                  <a:lnTo>
                    <a:pt x="6" y="16"/>
                  </a:lnTo>
                  <a:lnTo>
                    <a:pt x="9" y="17"/>
                  </a:lnTo>
                  <a:lnTo>
                    <a:pt x="15" y="17"/>
                  </a:lnTo>
                  <a:lnTo>
                    <a:pt x="19" y="19"/>
                  </a:lnTo>
                  <a:lnTo>
                    <a:pt x="25" y="20"/>
                  </a:lnTo>
                  <a:lnTo>
                    <a:pt x="31" y="20"/>
                  </a:lnTo>
                  <a:lnTo>
                    <a:pt x="37" y="22"/>
                  </a:lnTo>
                  <a:lnTo>
                    <a:pt x="38" y="22"/>
                  </a:lnTo>
                  <a:lnTo>
                    <a:pt x="42" y="23"/>
                  </a:lnTo>
                  <a:lnTo>
                    <a:pt x="45" y="23"/>
                  </a:lnTo>
                  <a:lnTo>
                    <a:pt x="48" y="25"/>
                  </a:lnTo>
                  <a:lnTo>
                    <a:pt x="51" y="25"/>
                  </a:lnTo>
                  <a:lnTo>
                    <a:pt x="54" y="25"/>
                  </a:lnTo>
                  <a:lnTo>
                    <a:pt x="57" y="25"/>
                  </a:lnTo>
                  <a:lnTo>
                    <a:pt x="60" y="25"/>
                  </a:lnTo>
                  <a:lnTo>
                    <a:pt x="63" y="25"/>
                  </a:lnTo>
                  <a:lnTo>
                    <a:pt x="66" y="26"/>
                  </a:lnTo>
                  <a:lnTo>
                    <a:pt x="70" y="26"/>
                  </a:lnTo>
                  <a:lnTo>
                    <a:pt x="73" y="26"/>
                  </a:lnTo>
                  <a:lnTo>
                    <a:pt x="76" y="26"/>
                  </a:lnTo>
                  <a:lnTo>
                    <a:pt x="79" y="26"/>
                  </a:lnTo>
                  <a:lnTo>
                    <a:pt x="82" y="26"/>
                  </a:lnTo>
                  <a:lnTo>
                    <a:pt x="85" y="26"/>
                  </a:lnTo>
                  <a:lnTo>
                    <a:pt x="88" y="26"/>
                  </a:lnTo>
                  <a:lnTo>
                    <a:pt x="90" y="26"/>
                  </a:lnTo>
                  <a:lnTo>
                    <a:pt x="93" y="26"/>
                  </a:lnTo>
                  <a:lnTo>
                    <a:pt x="96" y="27"/>
                  </a:lnTo>
                  <a:lnTo>
                    <a:pt x="102" y="26"/>
                  </a:lnTo>
                  <a:lnTo>
                    <a:pt x="108" y="26"/>
                  </a:lnTo>
                  <a:lnTo>
                    <a:pt x="111" y="26"/>
                  </a:lnTo>
                  <a:lnTo>
                    <a:pt x="114" y="26"/>
                  </a:lnTo>
                  <a:lnTo>
                    <a:pt x="117" y="26"/>
                  </a:lnTo>
                  <a:lnTo>
                    <a:pt x="120" y="26"/>
                  </a:lnTo>
                  <a:lnTo>
                    <a:pt x="125" y="25"/>
                  </a:lnTo>
                  <a:lnTo>
                    <a:pt x="130" y="25"/>
                  </a:lnTo>
                  <a:lnTo>
                    <a:pt x="136" y="23"/>
                  </a:lnTo>
                  <a:lnTo>
                    <a:pt x="140" y="23"/>
                  </a:lnTo>
                  <a:lnTo>
                    <a:pt x="143" y="22"/>
                  </a:lnTo>
                  <a:lnTo>
                    <a:pt x="147" y="20"/>
                  </a:lnTo>
                  <a:lnTo>
                    <a:pt x="150" y="20"/>
                  </a:lnTo>
                  <a:lnTo>
                    <a:pt x="152" y="19"/>
                  </a:lnTo>
                  <a:lnTo>
                    <a:pt x="153" y="16"/>
                  </a:lnTo>
                  <a:lnTo>
                    <a:pt x="152" y="13"/>
                  </a:lnTo>
                  <a:lnTo>
                    <a:pt x="149" y="11"/>
                  </a:lnTo>
                  <a:lnTo>
                    <a:pt x="146" y="10"/>
                  </a:lnTo>
                  <a:lnTo>
                    <a:pt x="142" y="9"/>
                  </a:lnTo>
                  <a:lnTo>
                    <a:pt x="139" y="7"/>
                  </a:lnTo>
                  <a:lnTo>
                    <a:pt x="134" y="6"/>
                  </a:lnTo>
                  <a:lnTo>
                    <a:pt x="130" y="6"/>
                  </a:lnTo>
                  <a:lnTo>
                    <a:pt x="124" y="4"/>
                  </a:lnTo>
                  <a:lnTo>
                    <a:pt x="120" y="4"/>
                  </a:lnTo>
                  <a:lnTo>
                    <a:pt x="115" y="3"/>
                  </a:lnTo>
                  <a:lnTo>
                    <a:pt x="111" y="3"/>
                  </a:lnTo>
                  <a:lnTo>
                    <a:pt x="107" y="1"/>
                  </a:lnTo>
                  <a:lnTo>
                    <a:pt x="104" y="1"/>
                  </a:lnTo>
                  <a:lnTo>
                    <a:pt x="101" y="0"/>
                  </a:lnTo>
                  <a:lnTo>
                    <a:pt x="98" y="0"/>
                  </a:lnTo>
                  <a:lnTo>
                    <a:pt x="96"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72" name="Google Shape;3372;p69"/>
            <p:cNvSpPr/>
            <p:nvPr/>
          </p:nvSpPr>
          <p:spPr>
            <a:xfrm>
              <a:off x="4368" y="3813"/>
              <a:ext cx="156" cy="51"/>
            </a:xfrm>
            <a:custGeom>
              <a:avLst/>
              <a:gdLst/>
              <a:ahLst/>
              <a:cxnLst/>
              <a:rect l="l" t="t" r="r" b="b"/>
              <a:pathLst>
                <a:path w="156" h="51" extrusionOk="0">
                  <a:moveTo>
                    <a:pt x="109" y="2"/>
                  </a:moveTo>
                  <a:lnTo>
                    <a:pt x="105" y="3"/>
                  </a:lnTo>
                  <a:lnTo>
                    <a:pt x="103" y="3"/>
                  </a:lnTo>
                  <a:lnTo>
                    <a:pt x="99" y="5"/>
                  </a:lnTo>
                  <a:lnTo>
                    <a:pt x="96" y="6"/>
                  </a:lnTo>
                  <a:lnTo>
                    <a:pt x="92" y="8"/>
                  </a:lnTo>
                  <a:lnTo>
                    <a:pt x="87" y="9"/>
                  </a:lnTo>
                  <a:lnTo>
                    <a:pt x="83" y="11"/>
                  </a:lnTo>
                  <a:lnTo>
                    <a:pt x="79" y="12"/>
                  </a:lnTo>
                  <a:lnTo>
                    <a:pt x="73" y="13"/>
                  </a:lnTo>
                  <a:lnTo>
                    <a:pt x="68" y="15"/>
                  </a:lnTo>
                  <a:lnTo>
                    <a:pt x="63" y="16"/>
                  </a:lnTo>
                  <a:lnTo>
                    <a:pt x="58" y="18"/>
                  </a:lnTo>
                  <a:lnTo>
                    <a:pt x="52" y="19"/>
                  </a:lnTo>
                  <a:lnTo>
                    <a:pt x="48" y="21"/>
                  </a:lnTo>
                  <a:lnTo>
                    <a:pt x="42" y="22"/>
                  </a:lnTo>
                  <a:lnTo>
                    <a:pt x="38" y="25"/>
                  </a:lnTo>
                  <a:lnTo>
                    <a:pt x="32" y="25"/>
                  </a:lnTo>
                  <a:lnTo>
                    <a:pt x="28" y="27"/>
                  </a:lnTo>
                  <a:lnTo>
                    <a:pt x="23" y="28"/>
                  </a:lnTo>
                  <a:lnTo>
                    <a:pt x="19" y="29"/>
                  </a:lnTo>
                  <a:lnTo>
                    <a:pt x="14" y="31"/>
                  </a:lnTo>
                  <a:lnTo>
                    <a:pt x="12" y="32"/>
                  </a:lnTo>
                  <a:lnTo>
                    <a:pt x="7" y="32"/>
                  </a:lnTo>
                  <a:lnTo>
                    <a:pt x="6" y="35"/>
                  </a:lnTo>
                  <a:lnTo>
                    <a:pt x="1" y="37"/>
                  </a:lnTo>
                  <a:lnTo>
                    <a:pt x="0" y="38"/>
                  </a:lnTo>
                  <a:lnTo>
                    <a:pt x="0" y="41"/>
                  </a:lnTo>
                  <a:lnTo>
                    <a:pt x="4" y="43"/>
                  </a:lnTo>
                  <a:lnTo>
                    <a:pt x="10" y="44"/>
                  </a:lnTo>
                  <a:lnTo>
                    <a:pt x="14" y="46"/>
                  </a:lnTo>
                  <a:lnTo>
                    <a:pt x="17" y="46"/>
                  </a:lnTo>
                  <a:lnTo>
                    <a:pt x="20" y="47"/>
                  </a:lnTo>
                  <a:lnTo>
                    <a:pt x="23" y="48"/>
                  </a:lnTo>
                  <a:lnTo>
                    <a:pt x="26" y="48"/>
                  </a:lnTo>
                  <a:lnTo>
                    <a:pt x="29" y="48"/>
                  </a:lnTo>
                  <a:lnTo>
                    <a:pt x="33" y="50"/>
                  </a:lnTo>
                  <a:lnTo>
                    <a:pt x="36" y="50"/>
                  </a:lnTo>
                  <a:lnTo>
                    <a:pt x="39" y="50"/>
                  </a:lnTo>
                  <a:lnTo>
                    <a:pt x="42" y="50"/>
                  </a:lnTo>
                  <a:lnTo>
                    <a:pt x="45" y="50"/>
                  </a:lnTo>
                  <a:lnTo>
                    <a:pt x="49" y="51"/>
                  </a:lnTo>
                  <a:lnTo>
                    <a:pt x="52" y="51"/>
                  </a:lnTo>
                  <a:lnTo>
                    <a:pt x="55" y="51"/>
                  </a:lnTo>
                  <a:lnTo>
                    <a:pt x="58" y="51"/>
                  </a:lnTo>
                  <a:lnTo>
                    <a:pt x="61" y="51"/>
                  </a:lnTo>
                  <a:lnTo>
                    <a:pt x="64" y="51"/>
                  </a:lnTo>
                  <a:lnTo>
                    <a:pt x="67" y="50"/>
                  </a:lnTo>
                  <a:lnTo>
                    <a:pt x="71" y="50"/>
                  </a:lnTo>
                  <a:lnTo>
                    <a:pt x="74" y="50"/>
                  </a:lnTo>
                  <a:lnTo>
                    <a:pt x="77" y="50"/>
                  </a:lnTo>
                  <a:lnTo>
                    <a:pt x="80" y="50"/>
                  </a:lnTo>
                  <a:lnTo>
                    <a:pt x="83" y="50"/>
                  </a:lnTo>
                  <a:lnTo>
                    <a:pt x="86" y="48"/>
                  </a:lnTo>
                  <a:lnTo>
                    <a:pt x="89" y="48"/>
                  </a:lnTo>
                  <a:lnTo>
                    <a:pt x="95" y="47"/>
                  </a:lnTo>
                  <a:lnTo>
                    <a:pt x="101" y="46"/>
                  </a:lnTo>
                  <a:lnTo>
                    <a:pt x="105" y="44"/>
                  </a:lnTo>
                  <a:lnTo>
                    <a:pt x="111" y="41"/>
                  </a:lnTo>
                  <a:lnTo>
                    <a:pt x="115" y="38"/>
                  </a:lnTo>
                  <a:lnTo>
                    <a:pt x="121" y="35"/>
                  </a:lnTo>
                  <a:lnTo>
                    <a:pt x="127" y="31"/>
                  </a:lnTo>
                  <a:lnTo>
                    <a:pt x="133" y="28"/>
                  </a:lnTo>
                  <a:lnTo>
                    <a:pt x="137" y="25"/>
                  </a:lnTo>
                  <a:lnTo>
                    <a:pt x="143" y="21"/>
                  </a:lnTo>
                  <a:lnTo>
                    <a:pt x="146" y="18"/>
                  </a:lnTo>
                  <a:lnTo>
                    <a:pt x="150" y="13"/>
                  </a:lnTo>
                  <a:lnTo>
                    <a:pt x="152" y="11"/>
                  </a:lnTo>
                  <a:lnTo>
                    <a:pt x="154" y="8"/>
                  </a:lnTo>
                  <a:lnTo>
                    <a:pt x="156" y="3"/>
                  </a:lnTo>
                  <a:lnTo>
                    <a:pt x="154" y="2"/>
                  </a:lnTo>
                  <a:lnTo>
                    <a:pt x="150" y="0"/>
                  </a:lnTo>
                  <a:lnTo>
                    <a:pt x="147" y="0"/>
                  </a:lnTo>
                  <a:lnTo>
                    <a:pt x="143" y="0"/>
                  </a:lnTo>
                  <a:lnTo>
                    <a:pt x="140" y="0"/>
                  </a:lnTo>
                  <a:lnTo>
                    <a:pt x="136" y="0"/>
                  </a:lnTo>
                  <a:lnTo>
                    <a:pt x="133" y="0"/>
                  </a:lnTo>
                  <a:lnTo>
                    <a:pt x="128" y="0"/>
                  </a:lnTo>
                  <a:lnTo>
                    <a:pt x="125" y="0"/>
                  </a:lnTo>
                  <a:lnTo>
                    <a:pt x="121" y="0"/>
                  </a:lnTo>
                  <a:lnTo>
                    <a:pt x="118" y="0"/>
                  </a:lnTo>
                  <a:lnTo>
                    <a:pt x="115" y="0"/>
                  </a:lnTo>
                  <a:lnTo>
                    <a:pt x="114" y="0"/>
                  </a:lnTo>
                  <a:lnTo>
                    <a:pt x="109" y="0"/>
                  </a:lnTo>
                  <a:lnTo>
                    <a:pt x="109" y="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73" name="Google Shape;3373;p69"/>
            <p:cNvSpPr/>
            <p:nvPr/>
          </p:nvSpPr>
          <p:spPr>
            <a:xfrm>
              <a:off x="3850" y="3876"/>
              <a:ext cx="70" cy="45"/>
            </a:xfrm>
            <a:custGeom>
              <a:avLst/>
              <a:gdLst/>
              <a:ahLst/>
              <a:cxnLst/>
              <a:rect l="l" t="t" r="r" b="b"/>
              <a:pathLst>
                <a:path w="70" h="45" extrusionOk="0">
                  <a:moveTo>
                    <a:pt x="23" y="15"/>
                  </a:moveTo>
                  <a:lnTo>
                    <a:pt x="19" y="12"/>
                  </a:lnTo>
                  <a:lnTo>
                    <a:pt x="15" y="7"/>
                  </a:lnTo>
                  <a:lnTo>
                    <a:pt x="12" y="4"/>
                  </a:lnTo>
                  <a:lnTo>
                    <a:pt x="10" y="2"/>
                  </a:lnTo>
                  <a:lnTo>
                    <a:pt x="9" y="0"/>
                  </a:lnTo>
                  <a:lnTo>
                    <a:pt x="7" y="0"/>
                  </a:lnTo>
                  <a:lnTo>
                    <a:pt x="6" y="0"/>
                  </a:lnTo>
                  <a:lnTo>
                    <a:pt x="6" y="2"/>
                  </a:lnTo>
                  <a:lnTo>
                    <a:pt x="5" y="3"/>
                  </a:lnTo>
                  <a:lnTo>
                    <a:pt x="5" y="6"/>
                  </a:lnTo>
                  <a:lnTo>
                    <a:pt x="3" y="9"/>
                  </a:lnTo>
                  <a:lnTo>
                    <a:pt x="2" y="12"/>
                  </a:lnTo>
                  <a:lnTo>
                    <a:pt x="2" y="15"/>
                  </a:lnTo>
                  <a:lnTo>
                    <a:pt x="2" y="18"/>
                  </a:lnTo>
                  <a:lnTo>
                    <a:pt x="0" y="22"/>
                  </a:lnTo>
                  <a:lnTo>
                    <a:pt x="0" y="25"/>
                  </a:lnTo>
                  <a:lnTo>
                    <a:pt x="0" y="28"/>
                  </a:lnTo>
                  <a:lnTo>
                    <a:pt x="2" y="31"/>
                  </a:lnTo>
                  <a:lnTo>
                    <a:pt x="2" y="37"/>
                  </a:lnTo>
                  <a:lnTo>
                    <a:pt x="5" y="41"/>
                  </a:lnTo>
                  <a:lnTo>
                    <a:pt x="7" y="44"/>
                  </a:lnTo>
                  <a:lnTo>
                    <a:pt x="13" y="45"/>
                  </a:lnTo>
                  <a:lnTo>
                    <a:pt x="15" y="45"/>
                  </a:lnTo>
                  <a:lnTo>
                    <a:pt x="19" y="44"/>
                  </a:lnTo>
                  <a:lnTo>
                    <a:pt x="23" y="42"/>
                  </a:lnTo>
                  <a:lnTo>
                    <a:pt x="29" y="41"/>
                  </a:lnTo>
                  <a:lnTo>
                    <a:pt x="34" y="38"/>
                  </a:lnTo>
                  <a:lnTo>
                    <a:pt x="40" y="35"/>
                  </a:lnTo>
                  <a:lnTo>
                    <a:pt x="45" y="32"/>
                  </a:lnTo>
                  <a:lnTo>
                    <a:pt x="51" y="29"/>
                  </a:lnTo>
                  <a:lnTo>
                    <a:pt x="56" y="26"/>
                  </a:lnTo>
                  <a:lnTo>
                    <a:pt x="60" y="23"/>
                  </a:lnTo>
                  <a:lnTo>
                    <a:pt x="63" y="19"/>
                  </a:lnTo>
                  <a:lnTo>
                    <a:pt x="67" y="18"/>
                  </a:lnTo>
                  <a:lnTo>
                    <a:pt x="70" y="13"/>
                  </a:lnTo>
                  <a:lnTo>
                    <a:pt x="66" y="13"/>
                  </a:lnTo>
                  <a:lnTo>
                    <a:pt x="64" y="13"/>
                  </a:lnTo>
                  <a:lnTo>
                    <a:pt x="60" y="13"/>
                  </a:lnTo>
                  <a:lnTo>
                    <a:pt x="57" y="13"/>
                  </a:lnTo>
                  <a:lnTo>
                    <a:pt x="53" y="13"/>
                  </a:lnTo>
                  <a:lnTo>
                    <a:pt x="50" y="13"/>
                  </a:lnTo>
                  <a:lnTo>
                    <a:pt x="45" y="13"/>
                  </a:lnTo>
                  <a:lnTo>
                    <a:pt x="42" y="13"/>
                  </a:lnTo>
                  <a:lnTo>
                    <a:pt x="38" y="13"/>
                  </a:lnTo>
                  <a:lnTo>
                    <a:pt x="35" y="13"/>
                  </a:lnTo>
                  <a:lnTo>
                    <a:pt x="31" y="13"/>
                  </a:lnTo>
                  <a:lnTo>
                    <a:pt x="29" y="13"/>
                  </a:lnTo>
                  <a:lnTo>
                    <a:pt x="25" y="13"/>
                  </a:lnTo>
                  <a:lnTo>
                    <a:pt x="23" y="1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74" name="Google Shape;3374;p69"/>
            <p:cNvSpPr/>
            <p:nvPr/>
          </p:nvSpPr>
          <p:spPr>
            <a:xfrm>
              <a:off x="3980" y="3456"/>
              <a:ext cx="153" cy="76"/>
            </a:xfrm>
            <a:custGeom>
              <a:avLst/>
              <a:gdLst/>
              <a:ahLst/>
              <a:cxnLst/>
              <a:rect l="l" t="t" r="r" b="b"/>
              <a:pathLst>
                <a:path w="153" h="76" extrusionOk="0">
                  <a:moveTo>
                    <a:pt x="16" y="3"/>
                  </a:moveTo>
                  <a:lnTo>
                    <a:pt x="13" y="7"/>
                  </a:lnTo>
                  <a:lnTo>
                    <a:pt x="10" y="13"/>
                  </a:lnTo>
                  <a:lnTo>
                    <a:pt x="7" y="16"/>
                  </a:lnTo>
                  <a:lnTo>
                    <a:pt x="6" y="19"/>
                  </a:lnTo>
                  <a:lnTo>
                    <a:pt x="4" y="22"/>
                  </a:lnTo>
                  <a:lnTo>
                    <a:pt x="3" y="25"/>
                  </a:lnTo>
                  <a:lnTo>
                    <a:pt x="1" y="28"/>
                  </a:lnTo>
                  <a:lnTo>
                    <a:pt x="1" y="31"/>
                  </a:lnTo>
                  <a:lnTo>
                    <a:pt x="0" y="33"/>
                  </a:lnTo>
                  <a:lnTo>
                    <a:pt x="0" y="36"/>
                  </a:lnTo>
                  <a:lnTo>
                    <a:pt x="1" y="39"/>
                  </a:lnTo>
                  <a:lnTo>
                    <a:pt x="6" y="42"/>
                  </a:lnTo>
                  <a:lnTo>
                    <a:pt x="7" y="42"/>
                  </a:lnTo>
                  <a:lnTo>
                    <a:pt x="12" y="44"/>
                  </a:lnTo>
                  <a:lnTo>
                    <a:pt x="16" y="45"/>
                  </a:lnTo>
                  <a:lnTo>
                    <a:pt x="20" y="48"/>
                  </a:lnTo>
                  <a:lnTo>
                    <a:pt x="25" y="51"/>
                  </a:lnTo>
                  <a:lnTo>
                    <a:pt x="31" y="54"/>
                  </a:lnTo>
                  <a:lnTo>
                    <a:pt x="33" y="55"/>
                  </a:lnTo>
                  <a:lnTo>
                    <a:pt x="38" y="57"/>
                  </a:lnTo>
                  <a:lnTo>
                    <a:pt x="41" y="58"/>
                  </a:lnTo>
                  <a:lnTo>
                    <a:pt x="44" y="61"/>
                  </a:lnTo>
                  <a:lnTo>
                    <a:pt x="47" y="61"/>
                  </a:lnTo>
                  <a:lnTo>
                    <a:pt x="50" y="63"/>
                  </a:lnTo>
                  <a:lnTo>
                    <a:pt x="52" y="66"/>
                  </a:lnTo>
                  <a:lnTo>
                    <a:pt x="57" y="67"/>
                  </a:lnTo>
                  <a:lnTo>
                    <a:pt x="60" y="67"/>
                  </a:lnTo>
                  <a:lnTo>
                    <a:pt x="63" y="70"/>
                  </a:lnTo>
                  <a:lnTo>
                    <a:pt x="66" y="70"/>
                  </a:lnTo>
                  <a:lnTo>
                    <a:pt x="70" y="71"/>
                  </a:lnTo>
                  <a:lnTo>
                    <a:pt x="71" y="73"/>
                  </a:lnTo>
                  <a:lnTo>
                    <a:pt x="74" y="73"/>
                  </a:lnTo>
                  <a:lnTo>
                    <a:pt x="79" y="74"/>
                  </a:lnTo>
                  <a:lnTo>
                    <a:pt x="82" y="76"/>
                  </a:lnTo>
                  <a:lnTo>
                    <a:pt x="87" y="76"/>
                  </a:lnTo>
                  <a:lnTo>
                    <a:pt x="92" y="76"/>
                  </a:lnTo>
                  <a:lnTo>
                    <a:pt x="98" y="73"/>
                  </a:lnTo>
                  <a:lnTo>
                    <a:pt x="102" y="71"/>
                  </a:lnTo>
                  <a:lnTo>
                    <a:pt x="105" y="70"/>
                  </a:lnTo>
                  <a:lnTo>
                    <a:pt x="109" y="70"/>
                  </a:lnTo>
                  <a:lnTo>
                    <a:pt x="112" y="68"/>
                  </a:lnTo>
                  <a:lnTo>
                    <a:pt x="115" y="67"/>
                  </a:lnTo>
                  <a:lnTo>
                    <a:pt x="118" y="66"/>
                  </a:lnTo>
                  <a:lnTo>
                    <a:pt x="121" y="66"/>
                  </a:lnTo>
                  <a:lnTo>
                    <a:pt x="124" y="63"/>
                  </a:lnTo>
                  <a:lnTo>
                    <a:pt x="127" y="63"/>
                  </a:lnTo>
                  <a:lnTo>
                    <a:pt x="133" y="60"/>
                  </a:lnTo>
                  <a:lnTo>
                    <a:pt x="138" y="57"/>
                  </a:lnTo>
                  <a:lnTo>
                    <a:pt x="143" y="54"/>
                  </a:lnTo>
                  <a:lnTo>
                    <a:pt x="147" y="52"/>
                  </a:lnTo>
                  <a:lnTo>
                    <a:pt x="150" y="50"/>
                  </a:lnTo>
                  <a:lnTo>
                    <a:pt x="153" y="48"/>
                  </a:lnTo>
                  <a:lnTo>
                    <a:pt x="153" y="47"/>
                  </a:lnTo>
                  <a:lnTo>
                    <a:pt x="153" y="45"/>
                  </a:lnTo>
                  <a:lnTo>
                    <a:pt x="152" y="45"/>
                  </a:lnTo>
                  <a:lnTo>
                    <a:pt x="149" y="45"/>
                  </a:lnTo>
                  <a:lnTo>
                    <a:pt x="144" y="45"/>
                  </a:lnTo>
                  <a:lnTo>
                    <a:pt x="140" y="45"/>
                  </a:lnTo>
                  <a:lnTo>
                    <a:pt x="134" y="45"/>
                  </a:lnTo>
                  <a:lnTo>
                    <a:pt x="130" y="47"/>
                  </a:lnTo>
                  <a:lnTo>
                    <a:pt x="127" y="48"/>
                  </a:lnTo>
                  <a:lnTo>
                    <a:pt x="122" y="48"/>
                  </a:lnTo>
                  <a:lnTo>
                    <a:pt x="120" y="50"/>
                  </a:lnTo>
                  <a:lnTo>
                    <a:pt x="117" y="50"/>
                  </a:lnTo>
                  <a:lnTo>
                    <a:pt x="114" y="51"/>
                  </a:lnTo>
                  <a:lnTo>
                    <a:pt x="111" y="51"/>
                  </a:lnTo>
                  <a:lnTo>
                    <a:pt x="108" y="52"/>
                  </a:lnTo>
                  <a:lnTo>
                    <a:pt x="105" y="52"/>
                  </a:lnTo>
                  <a:lnTo>
                    <a:pt x="102" y="52"/>
                  </a:lnTo>
                  <a:lnTo>
                    <a:pt x="99" y="54"/>
                  </a:lnTo>
                  <a:lnTo>
                    <a:pt x="96" y="54"/>
                  </a:lnTo>
                  <a:lnTo>
                    <a:pt x="93" y="55"/>
                  </a:lnTo>
                  <a:lnTo>
                    <a:pt x="87" y="55"/>
                  </a:lnTo>
                  <a:lnTo>
                    <a:pt x="83" y="55"/>
                  </a:lnTo>
                  <a:lnTo>
                    <a:pt x="79" y="55"/>
                  </a:lnTo>
                  <a:lnTo>
                    <a:pt x="76" y="54"/>
                  </a:lnTo>
                  <a:lnTo>
                    <a:pt x="73" y="52"/>
                  </a:lnTo>
                  <a:lnTo>
                    <a:pt x="71" y="51"/>
                  </a:lnTo>
                  <a:lnTo>
                    <a:pt x="68" y="47"/>
                  </a:lnTo>
                  <a:lnTo>
                    <a:pt x="67" y="44"/>
                  </a:lnTo>
                  <a:lnTo>
                    <a:pt x="66" y="41"/>
                  </a:lnTo>
                  <a:lnTo>
                    <a:pt x="64" y="36"/>
                  </a:lnTo>
                  <a:lnTo>
                    <a:pt x="63" y="32"/>
                  </a:lnTo>
                  <a:lnTo>
                    <a:pt x="61" y="29"/>
                  </a:lnTo>
                  <a:lnTo>
                    <a:pt x="60" y="25"/>
                  </a:lnTo>
                  <a:lnTo>
                    <a:pt x="57" y="22"/>
                  </a:lnTo>
                  <a:lnTo>
                    <a:pt x="55" y="17"/>
                  </a:lnTo>
                  <a:lnTo>
                    <a:pt x="52" y="13"/>
                  </a:lnTo>
                  <a:lnTo>
                    <a:pt x="51" y="10"/>
                  </a:lnTo>
                  <a:lnTo>
                    <a:pt x="50" y="7"/>
                  </a:lnTo>
                  <a:lnTo>
                    <a:pt x="44" y="3"/>
                  </a:lnTo>
                  <a:lnTo>
                    <a:pt x="39" y="1"/>
                  </a:lnTo>
                  <a:lnTo>
                    <a:pt x="36" y="0"/>
                  </a:lnTo>
                  <a:lnTo>
                    <a:pt x="33" y="0"/>
                  </a:lnTo>
                  <a:lnTo>
                    <a:pt x="31" y="0"/>
                  </a:lnTo>
                  <a:lnTo>
                    <a:pt x="28" y="0"/>
                  </a:lnTo>
                  <a:lnTo>
                    <a:pt x="23" y="0"/>
                  </a:lnTo>
                  <a:lnTo>
                    <a:pt x="22" y="1"/>
                  </a:lnTo>
                  <a:lnTo>
                    <a:pt x="17" y="3"/>
                  </a:lnTo>
                  <a:lnTo>
                    <a:pt x="16"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75" name="Google Shape;3375;p69"/>
            <p:cNvSpPr/>
            <p:nvPr/>
          </p:nvSpPr>
          <p:spPr>
            <a:xfrm>
              <a:off x="4063" y="3673"/>
              <a:ext cx="249" cy="168"/>
            </a:xfrm>
            <a:custGeom>
              <a:avLst/>
              <a:gdLst/>
              <a:ahLst/>
              <a:cxnLst/>
              <a:rect l="l" t="t" r="r" b="b"/>
              <a:pathLst>
                <a:path w="249" h="168" extrusionOk="0">
                  <a:moveTo>
                    <a:pt x="162" y="2"/>
                  </a:moveTo>
                  <a:lnTo>
                    <a:pt x="158" y="3"/>
                  </a:lnTo>
                  <a:lnTo>
                    <a:pt x="153" y="5"/>
                  </a:lnTo>
                  <a:lnTo>
                    <a:pt x="147" y="6"/>
                  </a:lnTo>
                  <a:lnTo>
                    <a:pt x="143" y="8"/>
                  </a:lnTo>
                  <a:lnTo>
                    <a:pt x="137" y="9"/>
                  </a:lnTo>
                  <a:lnTo>
                    <a:pt x="131" y="10"/>
                  </a:lnTo>
                  <a:lnTo>
                    <a:pt x="127" y="12"/>
                  </a:lnTo>
                  <a:lnTo>
                    <a:pt x="121" y="15"/>
                  </a:lnTo>
                  <a:lnTo>
                    <a:pt x="118" y="15"/>
                  </a:lnTo>
                  <a:lnTo>
                    <a:pt x="115" y="15"/>
                  </a:lnTo>
                  <a:lnTo>
                    <a:pt x="112" y="16"/>
                  </a:lnTo>
                  <a:lnTo>
                    <a:pt x="109" y="18"/>
                  </a:lnTo>
                  <a:lnTo>
                    <a:pt x="107" y="18"/>
                  </a:lnTo>
                  <a:lnTo>
                    <a:pt x="104" y="19"/>
                  </a:lnTo>
                  <a:lnTo>
                    <a:pt x="99" y="19"/>
                  </a:lnTo>
                  <a:lnTo>
                    <a:pt x="96" y="21"/>
                  </a:lnTo>
                  <a:lnTo>
                    <a:pt x="93" y="21"/>
                  </a:lnTo>
                  <a:lnTo>
                    <a:pt x="90" y="21"/>
                  </a:lnTo>
                  <a:lnTo>
                    <a:pt x="88" y="22"/>
                  </a:lnTo>
                  <a:lnTo>
                    <a:pt x="83" y="22"/>
                  </a:lnTo>
                  <a:lnTo>
                    <a:pt x="80" y="24"/>
                  </a:lnTo>
                  <a:lnTo>
                    <a:pt x="77" y="24"/>
                  </a:lnTo>
                  <a:lnTo>
                    <a:pt x="73" y="24"/>
                  </a:lnTo>
                  <a:lnTo>
                    <a:pt x="70" y="25"/>
                  </a:lnTo>
                  <a:lnTo>
                    <a:pt x="66" y="25"/>
                  </a:lnTo>
                  <a:lnTo>
                    <a:pt x="63" y="25"/>
                  </a:lnTo>
                  <a:lnTo>
                    <a:pt x="58" y="25"/>
                  </a:lnTo>
                  <a:lnTo>
                    <a:pt x="55" y="25"/>
                  </a:lnTo>
                  <a:lnTo>
                    <a:pt x="51" y="25"/>
                  </a:lnTo>
                  <a:lnTo>
                    <a:pt x="47" y="25"/>
                  </a:lnTo>
                  <a:lnTo>
                    <a:pt x="44" y="27"/>
                  </a:lnTo>
                  <a:lnTo>
                    <a:pt x="41" y="27"/>
                  </a:lnTo>
                  <a:lnTo>
                    <a:pt x="37" y="27"/>
                  </a:lnTo>
                  <a:lnTo>
                    <a:pt x="34" y="27"/>
                  </a:lnTo>
                  <a:lnTo>
                    <a:pt x="29" y="28"/>
                  </a:lnTo>
                  <a:lnTo>
                    <a:pt x="26" y="28"/>
                  </a:lnTo>
                  <a:lnTo>
                    <a:pt x="23" y="28"/>
                  </a:lnTo>
                  <a:lnTo>
                    <a:pt x="20" y="28"/>
                  </a:lnTo>
                  <a:lnTo>
                    <a:pt x="18" y="29"/>
                  </a:lnTo>
                  <a:lnTo>
                    <a:pt x="15" y="29"/>
                  </a:lnTo>
                  <a:lnTo>
                    <a:pt x="10" y="29"/>
                  </a:lnTo>
                  <a:lnTo>
                    <a:pt x="6" y="31"/>
                  </a:lnTo>
                  <a:lnTo>
                    <a:pt x="3" y="31"/>
                  </a:lnTo>
                  <a:lnTo>
                    <a:pt x="2" y="32"/>
                  </a:lnTo>
                  <a:lnTo>
                    <a:pt x="0" y="32"/>
                  </a:lnTo>
                  <a:lnTo>
                    <a:pt x="0" y="34"/>
                  </a:lnTo>
                  <a:lnTo>
                    <a:pt x="3" y="35"/>
                  </a:lnTo>
                  <a:lnTo>
                    <a:pt x="6" y="37"/>
                  </a:lnTo>
                  <a:lnTo>
                    <a:pt x="10" y="37"/>
                  </a:lnTo>
                  <a:lnTo>
                    <a:pt x="16" y="37"/>
                  </a:lnTo>
                  <a:lnTo>
                    <a:pt x="19" y="37"/>
                  </a:lnTo>
                  <a:lnTo>
                    <a:pt x="22" y="38"/>
                  </a:lnTo>
                  <a:lnTo>
                    <a:pt x="26" y="38"/>
                  </a:lnTo>
                  <a:lnTo>
                    <a:pt x="29" y="40"/>
                  </a:lnTo>
                  <a:lnTo>
                    <a:pt x="34" y="40"/>
                  </a:lnTo>
                  <a:lnTo>
                    <a:pt x="38" y="40"/>
                  </a:lnTo>
                  <a:lnTo>
                    <a:pt x="41" y="40"/>
                  </a:lnTo>
                  <a:lnTo>
                    <a:pt x="45" y="40"/>
                  </a:lnTo>
                  <a:lnTo>
                    <a:pt x="50" y="40"/>
                  </a:lnTo>
                  <a:lnTo>
                    <a:pt x="54" y="40"/>
                  </a:lnTo>
                  <a:lnTo>
                    <a:pt x="57" y="40"/>
                  </a:lnTo>
                  <a:lnTo>
                    <a:pt x="61" y="41"/>
                  </a:lnTo>
                  <a:lnTo>
                    <a:pt x="66" y="41"/>
                  </a:lnTo>
                  <a:lnTo>
                    <a:pt x="69" y="41"/>
                  </a:lnTo>
                  <a:lnTo>
                    <a:pt x="73" y="41"/>
                  </a:lnTo>
                  <a:lnTo>
                    <a:pt x="77" y="41"/>
                  </a:lnTo>
                  <a:lnTo>
                    <a:pt x="82" y="41"/>
                  </a:lnTo>
                  <a:lnTo>
                    <a:pt x="85" y="41"/>
                  </a:lnTo>
                  <a:lnTo>
                    <a:pt x="89" y="41"/>
                  </a:lnTo>
                  <a:lnTo>
                    <a:pt x="93" y="41"/>
                  </a:lnTo>
                  <a:lnTo>
                    <a:pt x="96" y="41"/>
                  </a:lnTo>
                  <a:lnTo>
                    <a:pt x="99" y="41"/>
                  </a:lnTo>
                  <a:lnTo>
                    <a:pt x="102" y="41"/>
                  </a:lnTo>
                  <a:lnTo>
                    <a:pt x="105" y="41"/>
                  </a:lnTo>
                  <a:lnTo>
                    <a:pt x="111" y="43"/>
                  </a:lnTo>
                  <a:lnTo>
                    <a:pt x="115" y="43"/>
                  </a:lnTo>
                  <a:lnTo>
                    <a:pt x="118" y="43"/>
                  </a:lnTo>
                  <a:lnTo>
                    <a:pt x="123" y="44"/>
                  </a:lnTo>
                  <a:lnTo>
                    <a:pt x="127" y="45"/>
                  </a:lnTo>
                  <a:lnTo>
                    <a:pt x="131" y="47"/>
                  </a:lnTo>
                  <a:lnTo>
                    <a:pt x="136" y="48"/>
                  </a:lnTo>
                  <a:lnTo>
                    <a:pt x="140" y="50"/>
                  </a:lnTo>
                  <a:lnTo>
                    <a:pt x="144" y="51"/>
                  </a:lnTo>
                  <a:lnTo>
                    <a:pt x="149" y="54"/>
                  </a:lnTo>
                  <a:lnTo>
                    <a:pt x="152" y="56"/>
                  </a:lnTo>
                  <a:lnTo>
                    <a:pt x="155" y="59"/>
                  </a:lnTo>
                  <a:lnTo>
                    <a:pt x="159" y="62"/>
                  </a:lnTo>
                  <a:lnTo>
                    <a:pt x="162" y="64"/>
                  </a:lnTo>
                  <a:lnTo>
                    <a:pt x="163" y="67"/>
                  </a:lnTo>
                  <a:lnTo>
                    <a:pt x="166" y="69"/>
                  </a:lnTo>
                  <a:lnTo>
                    <a:pt x="166" y="73"/>
                  </a:lnTo>
                  <a:lnTo>
                    <a:pt x="168" y="76"/>
                  </a:lnTo>
                  <a:lnTo>
                    <a:pt x="168" y="79"/>
                  </a:lnTo>
                  <a:lnTo>
                    <a:pt x="168" y="83"/>
                  </a:lnTo>
                  <a:lnTo>
                    <a:pt x="168" y="88"/>
                  </a:lnTo>
                  <a:lnTo>
                    <a:pt x="168" y="92"/>
                  </a:lnTo>
                  <a:lnTo>
                    <a:pt x="168" y="98"/>
                  </a:lnTo>
                  <a:lnTo>
                    <a:pt x="168" y="104"/>
                  </a:lnTo>
                  <a:lnTo>
                    <a:pt x="168" y="107"/>
                  </a:lnTo>
                  <a:lnTo>
                    <a:pt x="168" y="108"/>
                  </a:lnTo>
                  <a:lnTo>
                    <a:pt x="168" y="113"/>
                  </a:lnTo>
                  <a:lnTo>
                    <a:pt x="168" y="116"/>
                  </a:lnTo>
                  <a:lnTo>
                    <a:pt x="168" y="121"/>
                  </a:lnTo>
                  <a:lnTo>
                    <a:pt x="169" y="126"/>
                  </a:lnTo>
                  <a:lnTo>
                    <a:pt x="171" y="132"/>
                  </a:lnTo>
                  <a:lnTo>
                    <a:pt x="174" y="137"/>
                  </a:lnTo>
                  <a:lnTo>
                    <a:pt x="175" y="142"/>
                  </a:lnTo>
                  <a:lnTo>
                    <a:pt x="179" y="146"/>
                  </a:lnTo>
                  <a:lnTo>
                    <a:pt x="184" y="149"/>
                  </a:lnTo>
                  <a:lnTo>
                    <a:pt x="188" y="153"/>
                  </a:lnTo>
                  <a:lnTo>
                    <a:pt x="194" y="155"/>
                  </a:lnTo>
                  <a:lnTo>
                    <a:pt x="200" y="158"/>
                  </a:lnTo>
                  <a:lnTo>
                    <a:pt x="203" y="158"/>
                  </a:lnTo>
                  <a:lnTo>
                    <a:pt x="206" y="161"/>
                  </a:lnTo>
                  <a:lnTo>
                    <a:pt x="209" y="161"/>
                  </a:lnTo>
                  <a:lnTo>
                    <a:pt x="212" y="162"/>
                  </a:lnTo>
                  <a:lnTo>
                    <a:pt x="214" y="162"/>
                  </a:lnTo>
                  <a:lnTo>
                    <a:pt x="217" y="164"/>
                  </a:lnTo>
                  <a:lnTo>
                    <a:pt x="220" y="164"/>
                  </a:lnTo>
                  <a:lnTo>
                    <a:pt x="223" y="165"/>
                  </a:lnTo>
                  <a:lnTo>
                    <a:pt x="229" y="167"/>
                  </a:lnTo>
                  <a:lnTo>
                    <a:pt x="235" y="168"/>
                  </a:lnTo>
                  <a:lnTo>
                    <a:pt x="239" y="168"/>
                  </a:lnTo>
                  <a:lnTo>
                    <a:pt x="242" y="168"/>
                  </a:lnTo>
                  <a:lnTo>
                    <a:pt x="245" y="168"/>
                  </a:lnTo>
                  <a:lnTo>
                    <a:pt x="248" y="168"/>
                  </a:lnTo>
                  <a:lnTo>
                    <a:pt x="248" y="167"/>
                  </a:lnTo>
                  <a:lnTo>
                    <a:pt x="249" y="165"/>
                  </a:lnTo>
                  <a:lnTo>
                    <a:pt x="248" y="164"/>
                  </a:lnTo>
                  <a:lnTo>
                    <a:pt x="245" y="162"/>
                  </a:lnTo>
                  <a:lnTo>
                    <a:pt x="241" y="159"/>
                  </a:lnTo>
                  <a:lnTo>
                    <a:pt x="238" y="156"/>
                  </a:lnTo>
                  <a:lnTo>
                    <a:pt x="235" y="153"/>
                  </a:lnTo>
                  <a:lnTo>
                    <a:pt x="232" y="149"/>
                  </a:lnTo>
                  <a:lnTo>
                    <a:pt x="228" y="145"/>
                  </a:lnTo>
                  <a:lnTo>
                    <a:pt x="223" y="140"/>
                  </a:lnTo>
                  <a:lnTo>
                    <a:pt x="220" y="134"/>
                  </a:lnTo>
                  <a:lnTo>
                    <a:pt x="217" y="130"/>
                  </a:lnTo>
                  <a:lnTo>
                    <a:pt x="214" y="124"/>
                  </a:lnTo>
                  <a:lnTo>
                    <a:pt x="212" y="118"/>
                  </a:lnTo>
                  <a:lnTo>
                    <a:pt x="209" y="113"/>
                  </a:lnTo>
                  <a:lnTo>
                    <a:pt x="207" y="108"/>
                  </a:lnTo>
                  <a:lnTo>
                    <a:pt x="204" y="102"/>
                  </a:lnTo>
                  <a:lnTo>
                    <a:pt x="204" y="97"/>
                  </a:lnTo>
                  <a:lnTo>
                    <a:pt x="203" y="92"/>
                  </a:lnTo>
                  <a:lnTo>
                    <a:pt x="203" y="89"/>
                  </a:lnTo>
                  <a:lnTo>
                    <a:pt x="203" y="83"/>
                  </a:lnTo>
                  <a:lnTo>
                    <a:pt x="201" y="79"/>
                  </a:lnTo>
                  <a:lnTo>
                    <a:pt x="201" y="75"/>
                  </a:lnTo>
                  <a:lnTo>
                    <a:pt x="201" y="70"/>
                  </a:lnTo>
                  <a:lnTo>
                    <a:pt x="200" y="67"/>
                  </a:lnTo>
                  <a:lnTo>
                    <a:pt x="200" y="63"/>
                  </a:lnTo>
                  <a:lnTo>
                    <a:pt x="200" y="60"/>
                  </a:lnTo>
                  <a:lnTo>
                    <a:pt x="200" y="57"/>
                  </a:lnTo>
                  <a:lnTo>
                    <a:pt x="200" y="53"/>
                  </a:lnTo>
                  <a:lnTo>
                    <a:pt x="198" y="50"/>
                  </a:lnTo>
                  <a:lnTo>
                    <a:pt x="198" y="47"/>
                  </a:lnTo>
                  <a:lnTo>
                    <a:pt x="198" y="44"/>
                  </a:lnTo>
                  <a:lnTo>
                    <a:pt x="198" y="40"/>
                  </a:lnTo>
                  <a:lnTo>
                    <a:pt x="198" y="37"/>
                  </a:lnTo>
                  <a:lnTo>
                    <a:pt x="198" y="34"/>
                  </a:lnTo>
                  <a:lnTo>
                    <a:pt x="198" y="31"/>
                  </a:lnTo>
                  <a:lnTo>
                    <a:pt x="197" y="28"/>
                  </a:lnTo>
                  <a:lnTo>
                    <a:pt x="197" y="25"/>
                  </a:lnTo>
                  <a:lnTo>
                    <a:pt x="196" y="22"/>
                  </a:lnTo>
                  <a:lnTo>
                    <a:pt x="196" y="19"/>
                  </a:lnTo>
                  <a:lnTo>
                    <a:pt x="194" y="15"/>
                  </a:lnTo>
                  <a:lnTo>
                    <a:pt x="194" y="12"/>
                  </a:lnTo>
                  <a:lnTo>
                    <a:pt x="191" y="9"/>
                  </a:lnTo>
                  <a:lnTo>
                    <a:pt x="188" y="6"/>
                  </a:lnTo>
                  <a:lnTo>
                    <a:pt x="185" y="3"/>
                  </a:lnTo>
                  <a:lnTo>
                    <a:pt x="182" y="2"/>
                  </a:lnTo>
                  <a:lnTo>
                    <a:pt x="178" y="0"/>
                  </a:lnTo>
                  <a:lnTo>
                    <a:pt x="174" y="0"/>
                  </a:lnTo>
                  <a:lnTo>
                    <a:pt x="171" y="0"/>
                  </a:lnTo>
                  <a:lnTo>
                    <a:pt x="168" y="0"/>
                  </a:lnTo>
                  <a:lnTo>
                    <a:pt x="165" y="0"/>
                  </a:lnTo>
                  <a:lnTo>
                    <a:pt x="162" y="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76" name="Google Shape;3376;p69"/>
            <p:cNvSpPr/>
            <p:nvPr/>
          </p:nvSpPr>
          <p:spPr>
            <a:xfrm>
              <a:off x="4636" y="3835"/>
              <a:ext cx="98" cy="70"/>
            </a:xfrm>
            <a:custGeom>
              <a:avLst/>
              <a:gdLst/>
              <a:ahLst/>
              <a:cxnLst/>
              <a:rect l="l" t="t" r="r" b="b"/>
              <a:pathLst>
                <a:path w="98" h="70" extrusionOk="0">
                  <a:moveTo>
                    <a:pt x="59" y="40"/>
                  </a:moveTo>
                  <a:lnTo>
                    <a:pt x="54" y="38"/>
                  </a:lnTo>
                  <a:lnTo>
                    <a:pt x="53" y="37"/>
                  </a:lnTo>
                  <a:lnTo>
                    <a:pt x="48" y="35"/>
                  </a:lnTo>
                  <a:lnTo>
                    <a:pt x="47" y="34"/>
                  </a:lnTo>
                  <a:lnTo>
                    <a:pt x="41" y="31"/>
                  </a:lnTo>
                  <a:lnTo>
                    <a:pt x="35" y="26"/>
                  </a:lnTo>
                  <a:lnTo>
                    <a:pt x="29" y="22"/>
                  </a:lnTo>
                  <a:lnTo>
                    <a:pt x="25" y="18"/>
                  </a:lnTo>
                  <a:lnTo>
                    <a:pt x="19" y="13"/>
                  </a:lnTo>
                  <a:lnTo>
                    <a:pt x="15" y="10"/>
                  </a:lnTo>
                  <a:lnTo>
                    <a:pt x="10" y="6"/>
                  </a:lnTo>
                  <a:lnTo>
                    <a:pt x="8" y="3"/>
                  </a:lnTo>
                  <a:lnTo>
                    <a:pt x="5" y="0"/>
                  </a:lnTo>
                  <a:lnTo>
                    <a:pt x="3" y="0"/>
                  </a:lnTo>
                  <a:lnTo>
                    <a:pt x="0" y="0"/>
                  </a:lnTo>
                  <a:lnTo>
                    <a:pt x="0" y="3"/>
                  </a:lnTo>
                  <a:lnTo>
                    <a:pt x="0" y="6"/>
                  </a:lnTo>
                  <a:lnTo>
                    <a:pt x="0" y="7"/>
                  </a:lnTo>
                  <a:lnTo>
                    <a:pt x="2" y="10"/>
                  </a:lnTo>
                  <a:lnTo>
                    <a:pt x="3" y="16"/>
                  </a:lnTo>
                  <a:lnTo>
                    <a:pt x="5" y="22"/>
                  </a:lnTo>
                  <a:lnTo>
                    <a:pt x="8" y="26"/>
                  </a:lnTo>
                  <a:lnTo>
                    <a:pt x="12" y="32"/>
                  </a:lnTo>
                  <a:lnTo>
                    <a:pt x="15" y="38"/>
                  </a:lnTo>
                  <a:lnTo>
                    <a:pt x="21" y="43"/>
                  </a:lnTo>
                  <a:lnTo>
                    <a:pt x="25" y="47"/>
                  </a:lnTo>
                  <a:lnTo>
                    <a:pt x="31" y="53"/>
                  </a:lnTo>
                  <a:lnTo>
                    <a:pt x="35" y="56"/>
                  </a:lnTo>
                  <a:lnTo>
                    <a:pt x="40" y="59"/>
                  </a:lnTo>
                  <a:lnTo>
                    <a:pt x="45" y="61"/>
                  </a:lnTo>
                  <a:lnTo>
                    <a:pt x="51" y="64"/>
                  </a:lnTo>
                  <a:lnTo>
                    <a:pt x="54" y="66"/>
                  </a:lnTo>
                  <a:lnTo>
                    <a:pt x="60" y="69"/>
                  </a:lnTo>
                  <a:lnTo>
                    <a:pt x="64" y="70"/>
                  </a:lnTo>
                  <a:lnTo>
                    <a:pt x="69" y="70"/>
                  </a:lnTo>
                  <a:lnTo>
                    <a:pt x="72" y="70"/>
                  </a:lnTo>
                  <a:lnTo>
                    <a:pt x="75" y="70"/>
                  </a:lnTo>
                  <a:lnTo>
                    <a:pt x="78" y="69"/>
                  </a:lnTo>
                  <a:lnTo>
                    <a:pt x="80" y="69"/>
                  </a:lnTo>
                  <a:lnTo>
                    <a:pt x="83" y="66"/>
                  </a:lnTo>
                  <a:lnTo>
                    <a:pt x="86" y="64"/>
                  </a:lnTo>
                  <a:lnTo>
                    <a:pt x="89" y="63"/>
                  </a:lnTo>
                  <a:lnTo>
                    <a:pt x="92" y="60"/>
                  </a:lnTo>
                  <a:lnTo>
                    <a:pt x="95" y="56"/>
                  </a:lnTo>
                  <a:lnTo>
                    <a:pt x="98" y="51"/>
                  </a:lnTo>
                  <a:lnTo>
                    <a:pt x="98" y="47"/>
                  </a:lnTo>
                  <a:lnTo>
                    <a:pt x="95" y="45"/>
                  </a:lnTo>
                  <a:lnTo>
                    <a:pt x="92" y="44"/>
                  </a:lnTo>
                  <a:lnTo>
                    <a:pt x="89" y="43"/>
                  </a:lnTo>
                  <a:lnTo>
                    <a:pt x="86" y="41"/>
                  </a:lnTo>
                  <a:lnTo>
                    <a:pt x="83" y="41"/>
                  </a:lnTo>
                  <a:lnTo>
                    <a:pt x="80" y="41"/>
                  </a:lnTo>
                  <a:lnTo>
                    <a:pt x="78" y="40"/>
                  </a:lnTo>
                  <a:lnTo>
                    <a:pt x="75" y="40"/>
                  </a:lnTo>
                  <a:lnTo>
                    <a:pt x="72" y="40"/>
                  </a:lnTo>
                  <a:lnTo>
                    <a:pt x="69" y="40"/>
                  </a:lnTo>
                  <a:lnTo>
                    <a:pt x="66" y="40"/>
                  </a:lnTo>
                  <a:lnTo>
                    <a:pt x="63" y="40"/>
                  </a:lnTo>
                  <a:lnTo>
                    <a:pt x="61" y="40"/>
                  </a:lnTo>
                  <a:lnTo>
                    <a:pt x="59" y="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77" name="Google Shape;3377;p69"/>
            <p:cNvSpPr/>
            <p:nvPr/>
          </p:nvSpPr>
          <p:spPr>
            <a:xfrm>
              <a:off x="4823" y="3558"/>
              <a:ext cx="112" cy="32"/>
            </a:xfrm>
            <a:custGeom>
              <a:avLst/>
              <a:gdLst/>
              <a:ahLst/>
              <a:cxnLst/>
              <a:rect l="l" t="t" r="r" b="b"/>
              <a:pathLst>
                <a:path w="112" h="32" extrusionOk="0">
                  <a:moveTo>
                    <a:pt x="90" y="1"/>
                  </a:moveTo>
                  <a:lnTo>
                    <a:pt x="87" y="1"/>
                  </a:lnTo>
                  <a:lnTo>
                    <a:pt x="86" y="0"/>
                  </a:lnTo>
                  <a:lnTo>
                    <a:pt x="82" y="0"/>
                  </a:lnTo>
                  <a:lnTo>
                    <a:pt x="79" y="0"/>
                  </a:lnTo>
                  <a:lnTo>
                    <a:pt x="74" y="0"/>
                  </a:lnTo>
                  <a:lnTo>
                    <a:pt x="71" y="0"/>
                  </a:lnTo>
                  <a:lnTo>
                    <a:pt x="67" y="0"/>
                  </a:lnTo>
                  <a:lnTo>
                    <a:pt x="64" y="1"/>
                  </a:lnTo>
                  <a:lnTo>
                    <a:pt x="58" y="1"/>
                  </a:lnTo>
                  <a:lnTo>
                    <a:pt x="54" y="1"/>
                  </a:lnTo>
                  <a:lnTo>
                    <a:pt x="50" y="1"/>
                  </a:lnTo>
                  <a:lnTo>
                    <a:pt x="47" y="1"/>
                  </a:lnTo>
                  <a:lnTo>
                    <a:pt x="41" y="3"/>
                  </a:lnTo>
                  <a:lnTo>
                    <a:pt x="38" y="3"/>
                  </a:lnTo>
                  <a:lnTo>
                    <a:pt x="33" y="3"/>
                  </a:lnTo>
                  <a:lnTo>
                    <a:pt x="29" y="4"/>
                  </a:lnTo>
                  <a:lnTo>
                    <a:pt x="25" y="4"/>
                  </a:lnTo>
                  <a:lnTo>
                    <a:pt x="22" y="6"/>
                  </a:lnTo>
                  <a:lnTo>
                    <a:pt x="17" y="6"/>
                  </a:lnTo>
                  <a:lnTo>
                    <a:pt x="15" y="7"/>
                  </a:lnTo>
                  <a:lnTo>
                    <a:pt x="12" y="7"/>
                  </a:lnTo>
                  <a:lnTo>
                    <a:pt x="9" y="9"/>
                  </a:lnTo>
                  <a:lnTo>
                    <a:pt x="6" y="9"/>
                  </a:lnTo>
                  <a:lnTo>
                    <a:pt x="4" y="10"/>
                  </a:lnTo>
                  <a:lnTo>
                    <a:pt x="1" y="12"/>
                  </a:lnTo>
                  <a:lnTo>
                    <a:pt x="0" y="13"/>
                  </a:lnTo>
                  <a:lnTo>
                    <a:pt x="1" y="15"/>
                  </a:lnTo>
                  <a:lnTo>
                    <a:pt x="6" y="18"/>
                  </a:lnTo>
                  <a:lnTo>
                    <a:pt x="7" y="18"/>
                  </a:lnTo>
                  <a:lnTo>
                    <a:pt x="10" y="19"/>
                  </a:lnTo>
                  <a:lnTo>
                    <a:pt x="13" y="19"/>
                  </a:lnTo>
                  <a:lnTo>
                    <a:pt x="17" y="20"/>
                  </a:lnTo>
                  <a:lnTo>
                    <a:pt x="20" y="20"/>
                  </a:lnTo>
                  <a:lnTo>
                    <a:pt x="25" y="22"/>
                  </a:lnTo>
                  <a:lnTo>
                    <a:pt x="28" y="23"/>
                  </a:lnTo>
                  <a:lnTo>
                    <a:pt x="32" y="23"/>
                  </a:lnTo>
                  <a:lnTo>
                    <a:pt x="36" y="25"/>
                  </a:lnTo>
                  <a:lnTo>
                    <a:pt x="39" y="25"/>
                  </a:lnTo>
                  <a:lnTo>
                    <a:pt x="44" y="26"/>
                  </a:lnTo>
                  <a:lnTo>
                    <a:pt x="48" y="28"/>
                  </a:lnTo>
                  <a:lnTo>
                    <a:pt x="52" y="28"/>
                  </a:lnTo>
                  <a:lnTo>
                    <a:pt x="57" y="29"/>
                  </a:lnTo>
                  <a:lnTo>
                    <a:pt x="61" y="31"/>
                  </a:lnTo>
                  <a:lnTo>
                    <a:pt x="66" y="31"/>
                  </a:lnTo>
                  <a:lnTo>
                    <a:pt x="70" y="31"/>
                  </a:lnTo>
                  <a:lnTo>
                    <a:pt x="74" y="32"/>
                  </a:lnTo>
                  <a:lnTo>
                    <a:pt x="77" y="32"/>
                  </a:lnTo>
                  <a:lnTo>
                    <a:pt x="82" y="32"/>
                  </a:lnTo>
                  <a:lnTo>
                    <a:pt x="86" y="32"/>
                  </a:lnTo>
                  <a:lnTo>
                    <a:pt x="89" y="32"/>
                  </a:lnTo>
                  <a:lnTo>
                    <a:pt x="92" y="32"/>
                  </a:lnTo>
                  <a:lnTo>
                    <a:pt x="96" y="32"/>
                  </a:lnTo>
                  <a:lnTo>
                    <a:pt x="99" y="32"/>
                  </a:lnTo>
                  <a:lnTo>
                    <a:pt x="102" y="31"/>
                  </a:lnTo>
                  <a:lnTo>
                    <a:pt x="103" y="31"/>
                  </a:lnTo>
                  <a:lnTo>
                    <a:pt x="106" y="31"/>
                  </a:lnTo>
                  <a:lnTo>
                    <a:pt x="109" y="28"/>
                  </a:lnTo>
                  <a:lnTo>
                    <a:pt x="112" y="25"/>
                  </a:lnTo>
                  <a:lnTo>
                    <a:pt x="112" y="22"/>
                  </a:lnTo>
                  <a:lnTo>
                    <a:pt x="112" y="19"/>
                  </a:lnTo>
                  <a:lnTo>
                    <a:pt x="112" y="16"/>
                  </a:lnTo>
                  <a:lnTo>
                    <a:pt x="111" y="15"/>
                  </a:lnTo>
                  <a:lnTo>
                    <a:pt x="109" y="10"/>
                  </a:lnTo>
                  <a:lnTo>
                    <a:pt x="106" y="7"/>
                  </a:lnTo>
                  <a:lnTo>
                    <a:pt x="103" y="4"/>
                  </a:lnTo>
                  <a:lnTo>
                    <a:pt x="99" y="3"/>
                  </a:lnTo>
                  <a:lnTo>
                    <a:pt x="95" y="1"/>
                  </a:lnTo>
                  <a:lnTo>
                    <a:pt x="90" y="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78" name="Google Shape;3378;p69"/>
            <p:cNvSpPr/>
            <p:nvPr/>
          </p:nvSpPr>
          <p:spPr>
            <a:xfrm>
              <a:off x="4954" y="3727"/>
              <a:ext cx="143" cy="21"/>
            </a:xfrm>
            <a:custGeom>
              <a:avLst/>
              <a:gdLst/>
              <a:ahLst/>
              <a:cxnLst/>
              <a:rect l="l" t="t" r="r" b="b"/>
              <a:pathLst>
                <a:path w="143" h="21" extrusionOk="0">
                  <a:moveTo>
                    <a:pt x="111" y="3"/>
                  </a:moveTo>
                  <a:lnTo>
                    <a:pt x="107" y="3"/>
                  </a:lnTo>
                  <a:lnTo>
                    <a:pt x="104" y="3"/>
                  </a:lnTo>
                  <a:lnTo>
                    <a:pt x="99" y="3"/>
                  </a:lnTo>
                  <a:lnTo>
                    <a:pt x="96" y="3"/>
                  </a:lnTo>
                  <a:lnTo>
                    <a:pt x="91" y="2"/>
                  </a:lnTo>
                  <a:lnTo>
                    <a:pt x="88" y="2"/>
                  </a:lnTo>
                  <a:lnTo>
                    <a:pt x="82" y="2"/>
                  </a:lnTo>
                  <a:lnTo>
                    <a:pt x="77" y="2"/>
                  </a:lnTo>
                  <a:lnTo>
                    <a:pt x="72" y="2"/>
                  </a:lnTo>
                  <a:lnTo>
                    <a:pt x="67" y="2"/>
                  </a:lnTo>
                  <a:lnTo>
                    <a:pt x="61" y="2"/>
                  </a:lnTo>
                  <a:lnTo>
                    <a:pt x="56" y="2"/>
                  </a:lnTo>
                  <a:lnTo>
                    <a:pt x="50" y="0"/>
                  </a:lnTo>
                  <a:lnTo>
                    <a:pt x="45" y="0"/>
                  </a:lnTo>
                  <a:lnTo>
                    <a:pt x="40" y="0"/>
                  </a:lnTo>
                  <a:lnTo>
                    <a:pt x="35" y="0"/>
                  </a:lnTo>
                  <a:lnTo>
                    <a:pt x="29" y="0"/>
                  </a:lnTo>
                  <a:lnTo>
                    <a:pt x="25" y="0"/>
                  </a:lnTo>
                  <a:lnTo>
                    <a:pt x="21" y="0"/>
                  </a:lnTo>
                  <a:lnTo>
                    <a:pt x="16" y="0"/>
                  </a:lnTo>
                  <a:lnTo>
                    <a:pt x="12" y="0"/>
                  </a:lnTo>
                  <a:lnTo>
                    <a:pt x="9" y="0"/>
                  </a:lnTo>
                  <a:lnTo>
                    <a:pt x="6" y="0"/>
                  </a:lnTo>
                  <a:lnTo>
                    <a:pt x="5" y="2"/>
                  </a:lnTo>
                  <a:lnTo>
                    <a:pt x="0" y="2"/>
                  </a:lnTo>
                  <a:lnTo>
                    <a:pt x="0" y="3"/>
                  </a:lnTo>
                  <a:lnTo>
                    <a:pt x="0" y="5"/>
                  </a:lnTo>
                  <a:lnTo>
                    <a:pt x="2" y="6"/>
                  </a:lnTo>
                  <a:lnTo>
                    <a:pt x="3" y="8"/>
                  </a:lnTo>
                  <a:lnTo>
                    <a:pt x="6" y="9"/>
                  </a:lnTo>
                  <a:lnTo>
                    <a:pt x="10" y="9"/>
                  </a:lnTo>
                  <a:lnTo>
                    <a:pt x="13" y="10"/>
                  </a:lnTo>
                  <a:lnTo>
                    <a:pt x="16" y="12"/>
                  </a:lnTo>
                  <a:lnTo>
                    <a:pt x="21" y="13"/>
                  </a:lnTo>
                  <a:lnTo>
                    <a:pt x="24" y="13"/>
                  </a:lnTo>
                  <a:lnTo>
                    <a:pt x="28" y="15"/>
                  </a:lnTo>
                  <a:lnTo>
                    <a:pt x="32" y="15"/>
                  </a:lnTo>
                  <a:lnTo>
                    <a:pt x="37" y="16"/>
                  </a:lnTo>
                  <a:lnTo>
                    <a:pt x="40" y="16"/>
                  </a:lnTo>
                  <a:lnTo>
                    <a:pt x="44" y="18"/>
                  </a:lnTo>
                  <a:lnTo>
                    <a:pt x="48" y="18"/>
                  </a:lnTo>
                  <a:lnTo>
                    <a:pt x="53" y="19"/>
                  </a:lnTo>
                  <a:lnTo>
                    <a:pt x="57" y="19"/>
                  </a:lnTo>
                  <a:lnTo>
                    <a:pt x="61" y="19"/>
                  </a:lnTo>
                  <a:lnTo>
                    <a:pt x="66" y="19"/>
                  </a:lnTo>
                  <a:lnTo>
                    <a:pt x="70" y="21"/>
                  </a:lnTo>
                  <a:lnTo>
                    <a:pt x="75" y="21"/>
                  </a:lnTo>
                  <a:lnTo>
                    <a:pt x="79" y="21"/>
                  </a:lnTo>
                  <a:lnTo>
                    <a:pt x="82" y="21"/>
                  </a:lnTo>
                  <a:lnTo>
                    <a:pt x="86" y="21"/>
                  </a:lnTo>
                  <a:lnTo>
                    <a:pt x="91" y="21"/>
                  </a:lnTo>
                  <a:lnTo>
                    <a:pt x="94" y="21"/>
                  </a:lnTo>
                  <a:lnTo>
                    <a:pt x="98" y="21"/>
                  </a:lnTo>
                  <a:lnTo>
                    <a:pt x="101" y="21"/>
                  </a:lnTo>
                  <a:lnTo>
                    <a:pt x="104" y="19"/>
                  </a:lnTo>
                  <a:lnTo>
                    <a:pt x="107" y="19"/>
                  </a:lnTo>
                  <a:lnTo>
                    <a:pt x="110" y="19"/>
                  </a:lnTo>
                  <a:lnTo>
                    <a:pt x="112" y="19"/>
                  </a:lnTo>
                  <a:lnTo>
                    <a:pt x="117" y="19"/>
                  </a:lnTo>
                  <a:lnTo>
                    <a:pt x="121" y="19"/>
                  </a:lnTo>
                  <a:lnTo>
                    <a:pt x="126" y="18"/>
                  </a:lnTo>
                  <a:lnTo>
                    <a:pt x="130" y="16"/>
                  </a:lnTo>
                  <a:lnTo>
                    <a:pt x="134" y="15"/>
                  </a:lnTo>
                  <a:lnTo>
                    <a:pt x="139" y="13"/>
                  </a:lnTo>
                  <a:lnTo>
                    <a:pt x="140" y="10"/>
                  </a:lnTo>
                  <a:lnTo>
                    <a:pt x="143" y="9"/>
                  </a:lnTo>
                  <a:lnTo>
                    <a:pt x="143" y="6"/>
                  </a:lnTo>
                  <a:lnTo>
                    <a:pt x="142" y="5"/>
                  </a:lnTo>
                  <a:lnTo>
                    <a:pt x="139" y="2"/>
                  </a:lnTo>
                  <a:lnTo>
                    <a:pt x="133" y="2"/>
                  </a:lnTo>
                  <a:lnTo>
                    <a:pt x="129" y="2"/>
                  </a:lnTo>
                  <a:lnTo>
                    <a:pt x="123" y="2"/>
                  </a:lnTo>
                  <a:lnTo>
                    <a:pt x="118" y="2"/>
                  </a:lnTo>
                  <a:lnTo>
                    <a:pt x="114" y="3"/>
                  </a:lnTo>
                  <a:lnTo>
                    <a:pt x="111"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20"/>
        <p:cNvGrpSpPr/>
        <p:nvPr/>
      </p:nvGrpSpPr>
      <p:grpSpPr>
        <a:xfrm>
          <a:off x="0" y="0"/>
          <a:ext cx="0" cy="0"/>
          <a:chOff x="0" y="0"/>
          <a:chExt cx="0" cy="0"/>
        </a:xfrm>
      </p:grpSpPr>
      <p:sp>
        <p:nvSpPr>
          <p:cNvPr id="521" name="Google Shape;521;p7"/>
          <p:cNvSpPr txBox="1">
            <a:spLocks noGrp="1"/>
          </p:cNvSpPr>
          <p:nvPr>
            <p:ph type="title"/>
          </p:nvPr>
        </p:nvSpPr>
        <p:spPr>
          <a:xfrm>
            <a:off x="457200" y="322262"/>
            <a:ext cx="8229600" cy="120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Microorganisms (Germs)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522" name="Google Shape;522;p7"/>
          <p:cNvSpPr txBox="1">
            <a:spLocks noGrp="1"/>
          </p:cNvSpPr>
          <p:nvPr>
            <p:ph type="body" idx="1"/>
          </p:nvPr>
        </p:nvSpPr>
        <p:spPr>
          <a:xfrm>
            <a:off x="528637" y="1773237"/>
            <a:ext cx="8016875" cy="4725987"/>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Require certain elements to survive </a:t>
            </a:r>
            <a:r>
              <a:rPr lang="en-US" sz="3200" b="0" i="0" u="none">
                <a:solidFill>
                  <a:schemeClr val="dk1"/>
                </a:solidFill>
                <a:latin typeface="Arial"/>
                <a:ea typeface="Arial"/>
                <a:cs typeface="Arial"/>
                <a:sym typeface="Arial"/>
              </a:rPr>
              <a:t>(continued):</a:t>
            </a:r>
            <a:endParaRPr/>
          </a:p>
          <a:p>
            <a:pPr marL="742950" lvl="1" indent="-285750" algn="l" rtl="0">
              <a:lnSpc>
                <a:spcPct val="10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food</a:t>
            </a:r>
            <a:endParaRPr/>
          </a:p>
          <a:p>
            <a:pPr marL="1143000" lvl="2" indent="-228600" algn="l" rtl="0">
              <a:lnSpc>
                <a:spcPct val="10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dead tissue – saprophytes</a:t>
            </a:r>
            <a:endParaRPr/>
          </a:p>
          <a:p>
            <a:pPr marL="1143000" lvl="2" indent="-228600" algn="l" rtl="0">
              <a:lnSpc>
                <a:spcPct val="100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living tissue – parasites </a:t>
            </a:r>
            <a:endParaRPr/>
          </a:p>
        </p:txBody>
      </p:sp>
      <p:sp>
        <p:nvSpPr>
          <p:cNvPr id="523" name="Google Shape;523;p7"/>
          <p:cNvSpPr/>
          <p:nvPr/>
        </p:nvSpPr>
        <p:spPr>
          <a:xfrm>
            <a:off x="4210050" y="6145212"/>
            <a:ext cx="1587" cy="1587"/>
          </a:xfrm>
          <a:custGeom>
            <a:avLst/>
            <a:gdLst/>
            <a:ahLst/>
            <a:cxnLst/>
            <a:rect l="l" t="t" r="r" b="b"/>
            <a:pathLst>
              <a:path w="1588" h="6" extrusionOk="0">
                <a:moveTo>
                  <a:pt x="0" y="6"/>
                </a:moveTo>
                <a:lnTo>
                  <a:pt x="0" y="0"/>
                </a:lnTo>
                <a:lnTo>
                  <a:pt x="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24" name="Google Shape;524;p7"/>
          <p:cNvSpPr/>
          <p:nvPr/>
        </p:nvSpPr>
        <p:spPr>
          <a:xfrm>
            <a:off x="3924300" y="5853112"/>
            <a:ext cx="0" cy="1587"/>
          </a:xfrm>
          <a:custGeom>
            <a:avLst/>
            <a:gdLst/>
            <a:ahLst/>
            <a:cxnLst/>
            <a:rect l="l" t="t" r="r" b="b"/>
            <a:pathLst>
              <a:path w="6" h="12" extrusionOk="0">
                <a:moveTo>
                  <a:pt x="0" y="12"/>
                </a:moveTo>
                <a:lnTo>
                  <a:pt x="0" y="6"/>
                </a:lnTo>
                <a:lnTo>
                  <a:pt x="0" y="0"/>
                </a:lnTo>
                <a:lnTo>
                  <a:pt x="0"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nvGrpSpPr>
          <p:cNvPr id="525" name="Google Shape;525;p7"/>
          <p:cNvGrpSpPr/>
          <p:nvPr/>
        </p:nvGrpSpPr>
        <p:grpSpPr>
          <a:xfrm>
            <a:off x="3390900" y="5083175"/>
            <a:ext cx="1617662" cy="1328737"/>
            <a:chOff x="2443" y="3182"/>
            <a:chExt cx="808" cy="712"/>
          </a:xfrm>
        </p:grpSpPr>
        <p:sp>
          <p:nvSpPr>
            <p:cNvPr id="526" name="Google Shape;526;p7"/>
            <p:cNvSpPr/>
            <p:nvPr/>
          </p:nvSpPr>
          <p:spPr>
            <a:xfrm>
              <a:off x="2501" y="3258"/>
              <a:ext cx="653" cy="580"/>
            </a:xfrm>
            <a:custGeom>
              <a:avLst/>
              <a:gdLst/>
              <a:ahLst/>
              <a:cxnLst/>
              <a:rect l="l" t="t" r="r" b="b"/>
              <a:pathLst>
                <a:path w="8284" h="7346" extrusionOk="0">
                  <a:moveTo>
                    <a:pt x="2213" y="7334"/>
                  </a:moveTo>
                  <a:lnTo>
                    <a:pt x="2081" y="7346"/>
                  </a:lnTo>
                  <a:lnTo>
                    <a:pt x="1755" y="7346"/>
                  </a:lnTo>
                  <a:lnTo>
                    <a:pt x="1308" y="7272"/>
                  </a:lnTo>
                  <a:lnTo>
                    <a:pt x="826" y="7059"/>
                  </a:lnTo>
                  <a:lnTo>
                    <a:pt x="390" y="6652"/>
                  </a:lnTo>
                  <a:lnTo>
                    <a:pt x="93" y="5986"/>
                  </a:lnTo>
                  <a:lnTo>
                    <a:pt x="0" y="5001"/>
                  </a:lnTo>
                  <a:lnTo>
                    <a:pt x="212" y="3641"/>
                  </a:lnTo>
                  <a:lnTo>
                    <a:pt x="293" y="3458"/>
                  </a:lnTo>
                  <a:lnTo>
                    <a:pt x="540" y="2994"/>
                  </a:lnTo>
                  <a:lnTo>
                    <a:pt x="930" y="2345"/>
                  </a:lnTo>
                  <a:lnTo>
                    <a:pt x="1463" y="1629"/>
                  </a:lnTo>
                  <a:lnTo>
                    <a:pt x="2110" y="940"/>
                  </a:lnTo>
                  <a:lnTo>
                    <a:pt x="2878" y="407"/>
                  </a:lnTo>
                  <a:lnTo>
                    <a:pt x="3738" y="115"/>
                  </a:lnTo>
                  <a:lnTo>
                    <a:pt x="4689" y="184"/>
                  </a:lnTo>
                  <a:lnTo>
                    <a:pt x="4735" y="195"/>
                  </a:lnTo>
                  <a:lnTo>
                    <a:pt x="4873" y="236"/>
                  </a:lnTo>
                  <a:lnTo>
                    <a:pt x="5085" y="276"/>
                  </a:lnTo>
                  <a:lnTo>
                    <a:pt x="5372" y="315"/>
                  </a:lnTo>
                  <a:lnTo>
                    <a:pt x="5693" y="327"/>
                  </a:lnTo>
                  <a:lnTo>
                    <a:pt x="6059" y="310"/>
                  </a:lnTo>
                  <a:lnTo>
                    <a:pt x="6443" y="236"/>
                  </a:lnTo>
                  <a:lnTo>
                    <a:pt x="6850" y="103"/>
                  </a:lnTo>
                  <a:lnTo>
                    <a:pt x="7016" y="58"/>
                  </a:lnTo>
                  <a:lnTo>
                    <a:pt x="7418" y="0"/>
                  </a:lnTo>
                  <a:lnTo>
                    <a:pt x="7877" y="46"/>
                  </a:lnTo>
                  <a:lnTo>
                    <a:pt x="8225" y="315"/>
                  </a:lnTo>
                  <a:lnTo>
                    <a:pt x="8284" y="912"/>
                  </a:lnTo>
                  <a:lnTo>
                    <a:pt x="7887" y="1956"/>
                  </a:lnTo>
                  <a:lnTo>
                    <a:pt x="6862" y="3556"/>
                  </a:lnTo>
                  <a:lnTo>
                    <a:pt x="5044" y="5838"/>
                  </a:lnTo>
                  <a:lnTo>
                    <a:pt x="4965" y="5889"/>
                  </a:lnTo>
                  <a:lnTo>
                    <a:pt x="4747" y="6038"/>
                  </a:lnTo>
                  <a:lnTo>
                    <a:pt x="4420" y="6250"/>
                  </a:lnTo>
                  <a:lnTo>
                    <a:pt x="4025" y="6509"/>
                  </a:lnTo>
                  <a:lnTo>
                    <a:pt x="3571" y="6766"/>
                  </a:lnTo>
                  <a:lnTo>
                    <a:pt x="3102" y="7013"/>
                  </a:lnTo>
                  <a:lnTo>
                    <a:pt x="2638" y="7208"/>
                  </a:lnTo>
                  <a:lnTo>
                    <a:pt x="2213" y="733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27" name="Google Shape;527;p7"/>
            <p:cNvSpPr/>
            <p:nvPr/>
          </p:nvSpPr>
          <p:spPr>
            <a:xfrm>
              <a:off x="2524" y="3279"/>
              <a:ext cx="607" cy="539"/>
            </a:xfrm>
            <a:custGeom>
              <a:avLst/>
              <a:gdLst/>
              <a:ahLst/>
              <a:cxnLst/>
              <a:rect l="l" t="t" r="r" b="b"/>
              <a:pathLst>
                <a:path w="7703" h="6836" extrusionOk="0">
                  <a:moveTo>
                    <a:pt x="2058" y="6824"/>
                  </a:moveTo>
                  <a:lnTo>
                    <a:pt x="1938" y="6836"/>
                  </a:lnTo>
                  <a:lnTo>
                    <a:pt x="1627" y="6829"/>
                  </a:lnTo>
                  <a:lnTo>
                    <a:pt x="1215" y="6755"/>
                  </a:lnTo>
                  <a:lnTo>
                    <a:pt x="768" y="6565"/>
                  </a:lnTo>
                  <a:lnTo>
                    <a:pt x="361" y="6187"/>
                  </a:lnTo>
                  <a:lnTo>
                    <a:pt x="80" y="5568"/>
                  </a:lnTo>
                  <a:lnTo>
                    <a:pt x="0" y="4651"/>
                  </a:lnTo>
                  <a:lnTo>
                    <a:pt x="195" y="3383"/>
                  </a:lnTo>
                  <a:lnTo>
                    <a:pt x="269" y="3212"/>
                  </a:lnTo>
                  <a:lnTo>
                    <a:pt x="499" y="2781"/>
                  </a:lnTo>
                  <a:lnTo>
                    <a:pt x="866" y="2180"/>
                  </a:lnTo>
                  <a:lnTo>
                    <a:pt x="1358" y="1514"/>
                  </a:lnTo>
                  <a:lnTo>
                    <a:pt x="1960" y="872"/>
                  </a:lnTo>
                  <a:lnTo>
                    <a:pt x="2671" y="373"/>
                  </a:lnTo>
                  <a:lnTo>
                    <a:pt x="3473" y="104"/>
                  </a:lnTo>
                  <a:lnTo>
                    <a:pt x="4362" y="166"/>
                  </a:lnTo>
                  <a:lnTo>
                    <a:pt x="4402" y="178"/>
                  </a:lnTo>
                  <a:lnTo>
                    <a:pt x="4534" y="213"/>
                  </a:lnTo>
                  <a:lnTo>
                    <a:pt x="4729" y="252"/>
                  </a:lnTo>
                  <a:lnTo>
                    <a:pt x="4993" y="292"/>
                  </a:lnTo>
                  <a:lnTo>
                    <a:pt x="5296" y="304"/>
                  </a:lnTo>
                  <a:lnTo>
                    <a:pt x="5634" y="287"/>
                  </a:lnTo>
                  <a:lnTo>
                    <a:pt x="5995" y="224"/>
                  </a:lnTo>
                  <a:lnTo>
                    <a:pt x="6368" y="97"/>
                  </a:lnTo>
                  <a:lnTo>
                    <a:pt x="6523" y="52"/>
                  </a:lnTo>
                  <a:lnTo>
                    <a:pt x="6901" y="0"/>
                  </a:lnTo>
                  <a:lnTo>
                    <a:pt x="7325" y="40"/>
                  </a:lnTo>
                  <a:lnTo>
                    <a:pt x="7653" y="292"/>
                  </a:lnTo>
                  <a:lnTo>
                    <a:pt x="7703" y="849"/>
                  </a:lnTo>
                  <a:lnTo>
                    <a:pt x="7337" y="1818"/>
                  </a:lnTo>
                  <a:lnTo>
                    <a:pt x="6380" y="3309"/>
                  </a:lnTo>
                  <a:lnTo>
                    <a:pt x="4689" y="5431"/>
                  </a:lnTo>
                  <a:lnTo>
                    <a:pt x="4615" y="5482"/>
                  </a:lnTo>
                  <a:lnTo>
                    <a:pt x="4413" y="5620"/>
                  </a:lnTo>
                  <a:lnTo>
                    <a:pt x="4110" y="5814"/>
                  </a:lnTo>
                  <a:lnTo>
                    <a:pt x="3743" y="6056"/>
                  </a:lnTo>
                  <a:lnTo>
                    <a:pt x="3319" y="6296"/>
                  </a:lnTo>
                  <a:lnTo>
                    <a:pt x="2883" y="6526"/>
                  </a:lnTo>
                  <a:lnTo>
                    <a:pt x="2453" y="6709"/>
                  </a:lnTo>
                  <a:lnTo>
                    <a:pt x="2058" y="68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28" name="Google Shape;528;p7"/>
            <p:cNvSpPr/>
            <p:nvPr/>
          </p:nvSpPr>
          <p:spPr>
            <a:xfrm>
              <a:off x="2524" y="3279"/>
              <a:ext cx="607" cy="539"/>
            </a:xfrm>
            <a:custGeom>
              <a:avLst/>
              <a:gdLst/>
              <a:ahLst/>
              <a:cxnLst/>
              <a:rect l="l" t="t" r="r" b="b"/>
              <a:pathLst>
                <a:path w="7703" h="6836" extrusionOk="0">
                  <a:moveTo>
                    <a:pt x="2058" y="6824"/>
                  </a:moveTo>
                  <a:lnTo>
                    <a:pt x="1938" y="6836"/>
                  </a:lnTo>
                  <a:lnTo>
                    <a:pt x="1627" y="6829"/>
                  </a:lnTo>
                  <a:lnTo>
                    <a:pt x="1215" y="6755"/>
                  </a:lnTo>
                  <a:lnTo>
                    <a:pt x="768" y="6565"/>
                  </a:lnTo>
                  <a:lnTo>
                    <a:pt x="361" y="6187"/>
                  </a:lnTo>
                  <a:lnTo>
                    <a:pt x="80" y="5568"/>
                  </a:lnTo>
                  <a:lnTo>
                    <a:pt x="0" y="4651"/>
                  </a:lnTo>
                  <a:lnTo>
                    <a:pt x="195" y="3383"/>
                  </a:lnTo>
                  <a:lnTo>
                    <a:pt x="269" y="3212"/>
                  </a:lnTo>
                  <a:lnTo>
                    <a:pt x="499" y="2781"/>
                  </a:lnTo>
                  <a:lnTo>
                    <a:pt x="866" y="2180"/>
                  </a:lnTo>
                  <a:lnTo>
                    <a:pt x="1358" y="1514"/>
                  </a:lnTo>
                  <a:lnTo>
                    <a:pt x="1960" y="872"/>
                  </a:lnTo>
                  <a:lnTo>
                    <a:pt x="2671" y="373"/>
                  </a:lnTo>
                  <a:lnTo>
                    <a:pt x="3473" y="104"/>
                  </a:lnTo>
                  <a:lnTo>
                    <a:pt x="4362" y="166"/>
                  </a:lnTo>
                  <a:lnTo>
                    <a:pt x="4402" y="178"/>
                  </a:lnTo>
                  <a:lnTo>
                    <a:pt x="4534" y="213"/>
                  </a:lnTo>
                  <a:lnTo>
                    <a:pt x="4729" y="252"/>
                  </a:lnTo>
                  <a:lnTo>
                    <a:pt x="4993" y="292"/>
                  </a:lnTo>
                  <a:lnTo>
                    <a:pt x="5296" y="304"/>
                  </a:lnTo>
                  <a:lnTo>
                    <a:pt x="5634" y="287"/>
                  </a:lnTo>
                  <a:lnTo>
                    <a:pt x="5995" y="224"/>
                  </a:lnTo>
                  <a:lnTo>
                    <a:pt x="6368" y="97"/>
                  </a:lnTo>
                  <a:lnTo>
                    <a:pt x="6523" y="52"/>
                  </a:lnTo>
                  <a:lnTo>
                    <a:pt x="6901" y="0"/>
                  </a:lnTo>
                  <a:lnTo>
                    <a:pt x="7325" y="40"/>
                  </a:lnTo>
                  <a:lnTo>
                    <a:pt x="7653" y="292"/>
                  </a:lnTo>
                  <a:lnTo>
                    <a:pt x="7703" y="849"/>
                  </a:lnTo>
                  <a:lnTo>
                    <a:pt x="7337" y="1818"/>
                  </a:lnTo>
                  <a:lnTo>
                    <a:pt x="6380" y="3309"/>
                  </a:lnTo>
                  <a:lnTo>
                    <a:pt x="4689" y="5431"/>
                  </a:lnTo>
                  <a:lnTo>
                    <a:pt x="4615" y="5482"/>
                  </a:lnTo>
                  <a:lnTo>
                    <a:pt x="4413" y="5620"/>
                  </a:lnTo>
                  <a:lnTo>
                    <a:pt x="4110" y="5814"/>
                  </a:lnTo>
                  <a:lnTo>
                    <a:pt x="3743" y="6056"/>
                  </a:lnTo>
                  <a:lnTo>
                    <a:pt x="3319" y="6296"/>
                  </a:lnTo>
                  <a:lnTo>
                    <a:pt x="2883" y="6526"/>
                  </a:lnTo>
                  <a:lnTo>
                    <a:pt x="2453" y="6709"/>
                  </a:lnTo>
                  <a:lnTo>
                    <a:pt x="2058" y="68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29" name="Google Shape;529;p7"/>
            <p:cNvSpPr/>
            <p:nvPr/>
          </p:nvSpPr>
          <p:spPr>
            <a:xfrm>
              <a:off x="2547" y="3299"/>
              <a:ext cx="561" cy="498"/>
            </a:xfrm>
            <a:custGeom>
              <a:avLst/>
              <a:gdLst/>
              <a:ahLst/>
              <a:cxnLst/>
              <a:rect l="l" t="t" r="r" b="b"/>
              <a:pathLst>
                <a:path w="7119" h="6308" extrusionOk="0">
                  <a:moveTo>
                    <a:pt x="1909" y="6296"/>
                  </a:moveTo>
                  <a:lnTo>
                    <a:pt x="1794" y="6301"/>
                  </a:lnTo>
                  <a:lnTo>
                    <a:pt x="1513" y="6308"/>
                  </a:lnTo>
                  <a:lnTo>
                    <a:pt x="1130" y="6239"/>
                  </a:lnTo>
                  <a:lnTo>
                    <a:pt x="717" y="6061"/>
                  </a:lnTo>
                  <a:lnTo>
                    <a:pt x="338" y="5711"/>
                  </a:lnTo>
                  <a:lnTo>
                    <a:pt x="81" y="5143"/>
                  </a:lnTo>
                  <a:lnTo>
                    <a:pt x="0" y="4294"/>
                  </a:lnTo>
                  <a:lnTo>
                    <a:pt x="184" y="3126"/>
                  </a:lnTo>
                  <a:lnTo>
                    <a:pt x="252" y="2965"/>
                  </a:lnTo>
                  <a:lnTo>
                    <a:pt x="464" y="2569"/>
                  </a:lnTo>
                  <a:lnTo>
                    <a:pt x="797" y="2007"/>
                  </a:lnTo>
                  <a:lnTo>
                    <a:pt x="1256" y="1400"/>
                  </a:lnTo>
                  <a:lnTo>
                    <a:pt x="1811" y="808"/>
                  </a:lnTo>
                  <a:lnTo>
                    <a:pt x="2470" y="344"/>
                  </a:lnTo>
                  <a:lnTo>
                    <a:pt x="3216" y="92"/>
                  </a:lnTo>
                  <a:lnTo>
                    <a:pt x="4035" y="155"/>
                  </a:lnTo>
                  <a:lnTo>
                    <a:pt x="4076" y="166"/>
                  </a:lnTo>
                  <a:lnTo>
                    <a:pt x="4196" y="195"/>
                  </a:lnTo>
                  <a:lnTo>
                    <a:pt x="4380" y="235"/>
                  </a:lnTo>
                  <a:lnTo>
                    <a:pt x="4620" y="270"/>
                  </a:lnTo>
                  <a:lnTo>
                    <a:pt x="4896" y="281"/>
                  </a:lnTo>
                  <a:lnTo>
                    <a:pt x="5211" y="264"/>
                  </a:lnTo>
                  <a:lnTo>
                    <a:pt x="5543" y="201"/>
                  </a:lnTo>
                  <a:lnTo>
                    <a:pt x="5893" y="86"/>
                  </a:lnTo>
                  <a:lnTo>
                    <a:pt x="6036" y="46"/>
                  </a:lnTo>
                  <a:lnTo>
                    <a:pt x="6379" y="0"/>
                  </a:lnTo>
                  <a:lnTo>
                    <a:pt x="6776" y="40"/>
                  </a:lnTo>
                  <a:lnTo>
                    <a:pt x="7073" y="270"/>
                  </a:lnTo>
                  <a:lnTo>
                    <a:pt x="7119" y="780"/>
                  </a:lnTo>
                  <a:lnTo>
                    <a:pt x="6781" y="1674"/>
                  </a:lnTo>
                  <a:lnTo>
                    <a:pt x="5905" y="3050"/>
                  </a:lnTo>
                  <a:lnTo>
                    <a:pt x="4340" y="5012"/>
                  </a:lnTo>
                  <a:lnTo>
                    <a:pt x="4271" y="5057"/>
                  </a:lnTo>
                  <a:lnTo>
                    <a:pt x="4081" y="5184"/>
                  </a:lnTo>
                  <a:lnTo>
                    <a:pt x="3807" y="5367"/>
                  </a:lnTo>
                  <a:lnTo>
                    <a:pt x="3462" y="5590"/>
                  </a:lnTo>
                  <a:lnTo>
                    <a:pt x="3072" y="5814"/>
                  </a:lnTo>
                  <a:lnTo>
                    <a:pt x="2665" y="6021"/>
                  </a:lnTo>
                  <a:lnTo>
                    <a:pt x="2270" y="6187"/>
                  </a:lnTo>
                  <a:lnTo>
                    <a:pt x="1909" y="6296"/>
                  </a:lnTo>
                  <a:close/>
                </a:path>
              </a:pathLst>
            </a:custGeom>
            <a:solidFill>
              <a:srgbClr val="D1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30" name="Google Shape;530;p7"/>
            <p:cNvSpPr/>
            <p:nvPr/>
          </p:nvSpPr>
          <p:spPr>
            <a:xfrm>
              <a:off x="2823" y="3421"/>
              <a:ext cx="174" cy="173"/>
            </a:xfrm>
            <a:custGeom>
              <a:avLst/>
              <a:gdLst/>
              <a:ahLst/>
              <a:cxnLst/>
              <a:rect l="l" t="t" r="r" b="b"/>
              <a:pathLst>
                <a:path w="2208" h="2207" extrusionOk="0">
                  <a:moveTo>
                    <a:pt x="1101" y="2207"/>
                  </a:moveTo>
                  <a:lnTo>
                    <a:pt x="1319" y="2179"/>
                  </a:lnTo>
                  <a:lnTo>
                    <a:pt x="1525" y="2116"/>
                  </a:lnTo>
                  <a:lnTo>
                    <a:pt x="1709" y="2012"/>
                  </a:lnTo>
                  <a:lnTo>
                    <a:pt x="1880" y="1881"/>
                  </a:lnTo>
                  <a:lnTo>
                    <a:pt x="2013" y="1709"/>
                  </a:lnTo>
                  <a:lnTo>
                    <a:pt x="2115" y="1526"/>
                  </a:lnTo>
                  <a:lnTo>
                    <a:pt x="2179" y="1319"/>
                  </a:lnTo>
                  <a:lnTo>
                    <a:pt x="2208" y="1101"/>
                  </a:lnTo>
                  <a:lnTo>
                    <a:pt x="2179" y="877"/>
                  </a:lnTo>
                  <a:lnTo>
                    <a:pt x="2115" y="671"/>
                  </a:lnTo>
                  <a:lnTo>
                    <a:pt x="2013" y="482"/>
                  </a:lnTo>
                  <a:lnTo>
                    <a:pt x="1880" y="321"/>
                  </a:lnTo>
                  <a:lnTo>
                    <a:pt x="1709" y="183"/>
                  </a:lnTo>
                  <a:lnTo>
                    <a:pt x="1525" y="81"/>
                  </a:lnTo>
                  <a:lnTo>
                    <a:pt x="1319" y="17"/>
                  </a:lnTo>
                  <a:lnTo>
                    <a:pt x="1101" y="0"/>
                  </a:lnTo>
                  <a:lnTo>
                    <a:pt x="878" y="17"/>
                  </a:lnTo>
                  <a:lnTo>
                    <a:pt x="671" y="81"/>
                  </a:lnTo>
                  <a:lnTo>
                    <a:pt x="483" y="183"/>
                  </a:lnTo>
                  <a:lnTo>
                    <a:pt x="321" y="321"/>
                  </a:lnTo>
                  <a:lnTo>
                    <a:pt x="184" y="482"/>
                  </a:lnTo>
                  <a:lnTo>
                    <a:pt x="81" y="671"/>
                  </a:lnTo>
                  <a:lnTo>
                    <a:pt x="17" y="877"/>
                  </a:lnTo>
                  <a:lnTo>
                    <a:pt x="0" y="1101"/>
                  </a:lnTo>
                  <a:lnTo>
                    <a:pt x="17" y="1319"/>
                  </a:lnTo>
                  <a:lnTo>
                    <a:pt x="81" y="1526"/>
                  </a:lnTo>
                  <a:lnTo>
                    <a:pt x="184" y="1709"/>
                  </a:lnTo>
                  <a:lnTo>
                    <a:pt x="321" y="1881"/>
                  </a:lnTo>
                  <a:lnTo>
                    <a:pt x="483" y="2012"/>
                  </a:lnTo>
                  <a:lnTo>
                    <a:pt x="671" y="2116"/>
                  </a:lnTo>
                  <a:lnTo>
                    <a:pt x="878" y="2179"/>
                  </a:lnTo>
                  <a:lnTo>
                    <a:pt x="1101" y="2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31" name="Google Shape;531;p7"/>
            <p:cNvSpPr/>
            <p:nvPr/>
          </p:nvSpPr>
          <p:spPr>
            <a:xfrm>
              <a:off x="2835" y="3432"/>
              <a:ext cx="150" cy="150"/>
            </a:xfrm>
            <a:custGeom>
              <a:avLst/>
              <a:gdLst/>
              <a:ahLst/>
              <a:cxnLst/>
              <a:rect l="l" t="t" r="r" b="b"/>
              <a:pathLst>
                <a:path w="1908" h="1910" extrusionOk="0">
                  <a:moveTo>
                    <a:pt x="951" y="1910"/>
                  </a:moveTo>
                  <a:lnTo>
                    <a:pt x="1140" y="1887"/>
                  </a:lnTo>
                  <a:lnTo>
                    <a:pt x="1318" y="1829"/>
                  </a:lnTo>
                  <a:lnTo>
                    <a:pt x="1478" y="1743"/>
                  </a:lnTo>
                  <a:lnTo>
                    <a:pt x="1627" y="1629"/>
                  </a:lnTo>
                  <a:lnTo>
                    <a:pt x="1742" y="1480"/>
                  </a:lnTo>
                  <a:lnTo>
                    <a:pt x="1828" y="1319"/>
                  </a:lnTo>
                  <a:lnTo>
                    <a:pt x="1885" y="1142"/>
                  </a:lnTo>
                  <a:lnTo>
                    <a:pt x="1908" y="952"/>
                  </a:lnTo>
                  <a:lnTo>
                    <a:pt x="1885" y="757"/>
                  </a:lnTo>
                  <a:lnTo>
                    <a:pt x="1828" y="579"/>
                  </a:lnTo>
                  <a:lnTo>
                    <a:pt x="1742" y="413"/>
                  </a:lnTo>
                  <a:lnTo>
                    <a:pt x="1627" y="276"/>
                  </a:lnTo>
                  <a:lnTo>
                    <a:pt x="1478" y="155"/>
                  </a:lnTo>
                  <a:lnTo>
                    <a:pt x="1318" y="69"/>
                  </a:lnTo>
                  <a:lnTo>
                    <a:pt x="1140" y="17"/>
                  </a:lnTo>
                  <a:lnTo>
                    <a:pt x="951" y="0"/>
                  </a:lnTo>
                  <a:lnTo>
                    <a:pt x="756" y="17"/>
                  </a:lnTo>
                  <a:lnTo>
                    <a:pt x="578" y="69"/>
                  </a:lnTo>
                  <a:lnTo>
                    <a:pt x="412" y="155"/>
                  </a:lnTo>
                  <a:lnTo>
                    <a:pt x="274" y="276"/>
                  </a:lnTo>
                  <a:lnTo>
                    <a:pt x="155" y="413"/>
                  </a:lnTo>
                  <a:lnTo>
                    <a:pt x="69" y="579"/>
                  </a:lnTo>
                  <a:lnTo>
                    <a:pt x="17" y="757"/>
                  </a:lnTo>
                  <a:lnTo>
                    <a:pt x="0" y="952"/>
                  </a:lnTo>
                  <a:lnTo>
                    <a:pt x="17" y="1142"/>
                  </a:lnTo>
                  <a:lnTo>
                    <a:pt x="69" y="1319"/>
                  </a:lnTo>
                  <a:lnTo>
                    <a:pt x="155" y="1480"/>
                  </a:lnTo>
                  <a:lnTo>
                    <a:pt x="274" y="1629"/>
                  </a:lnTo>
                  <a:lnTo>
                    <a:pt x="412" y="1743"/>
                  </a:lnTo>
                  <a:lnTo>
                    <a:pt x="578" y="1829"/>
                  </a:lnTo>
                  <a:lnTo>
                    <a:pt x="756" y="1887"/>
                  </a:lnTo>
                  <a:lnTo>
                    <a:pt x="951" y="19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32" name="Google Shape;532;p7"/>
            <p:cNvSpPr/>
            <p:nvPr/>
          </p:nvSpPr>
          <p:spPr>
            <a:xfrm>
              <a:off x="2718" y="3619"/>
              <a:ext cx="89" cy="89"/>
            </a:xfrm>
            <a:custGeom>
              <a:avLst/>
              <a:gdLst/>
              <a:ahLst/>
              <a:cxnLst/>
              <a:rect l="l" t="t" r="r" b="b"/>
              <a:pathLst>
                <a:path w="1129" h="1130" extrusionOk="0">
                  <a:moveTo>
                    <a:pt x="562" y="1130"/>
                  </a:moveTo>
                  <a:lnTo>
                    <a:pt x="671" y="1113"/>
                  </a:lnTo>
                  <a:lnTo>
                    <a:pt x="779" y="1084"/>
                  </a:lnTo>
                  <a:lnTo>
                    <a:pt x="877" y="1032"/>
                  </a:lnTo>
                  <a:lnTo>
                    <a:pt x="962" y="964"/>
                  </a:lnTo>
                  <a:lnTo>
                    <a:pt x="1031" y="878"/>
                  </a:lnTo>
                  <a:lnTo>
                    <a:pt x="1083" y="780"/>
                  </a:lnTo>
                  <a:lnTo>
                    <a:pt x="1112" y="677"/>
                  </a:lnTo>
                  <a:lnTo>
                    <a:pt x="1129" y="568"/>
                  </a:lnTo>
                  <a:lnTo>
                    <a:pt x="1112" y="447"/>
                  </a:lnTo>
                  <a:lnTo>
                    <a:pt x="1083" y="339"/>
                  </a:lnTo>
                  <a:lnTo>
                    <a:pt x="1031" y="242"/>
                  </a:lnTo>
                  <a:lnTo>
                    <a:pt x="962" y="161"/>
                  </a:lnTo>
                  <a:lnTo>
                    <a:pt x="877" y="92"/>
                  </a:lnTo>
                  <a:lnTo>
                    <a:pt x="779" y="41"/>
                  </a:lnTo>
                  <a:lnTo>
                    <a:pt x="671" y="7"/>
                  </a:lnTo>
                  <a:lnTo>
                    <a:pt x="562" y="0"/>
                  </a:lnTo>
                  <a:lnTo>
                    <a:pt x="441" y="7"/>
                  </a:lnTo>
                  <a:lnTo>
                    <a:pt x="338" y="41"/>
                  </a:lnTo>
                  <a:lnTo>
                    <a:pt x="241" y="92"/>
                  </a:lnTo>
                  <a:lnTo>
                    <a:pt x="160" y="161"/>
                  </a:lnTo>
                  <a:lnTo>
                    <a:pt x="91" y="242"/>
                  </a:lnTo>
                  <a:lnTo>
                    <a:pt x="41" y="339"/>
                  </a:lnTo>
                  <a:lnTo>
                    <a:pt x="6" y="447"/>
                  </a:lnTo>
                  <a:lnTo>
                    <a:pt x="0" y="568"/>
                  </a:lnTo>
                  <a:lnTo>
                    <a:pt x="6" y="677"/>
                  </a:lnTo>
                  <a:lnTo>
                    <a:pt x="41" y="780"/>
                  </a:lnTo>
                  <a:lnTo>
                    <a:pt x="91" y="878"/>
                  </a:lnTo>
                  <a:lnTo>
                    <a:pt x="160" y="964"/>
                  </a:lnTo>
                  <a:lnTo>
                    <a:pt x="241" y="1032"/>
                  </a:lnTo>
                  <a:lnTo>
                    <a:pt x="338" y="1084"/>
                  </a:lnTo>
                  <a:lnTo>
                    <a:pt x="441" y="1113"/>
                  </a:lnTo>
                  <a:lnTo>
                    <a:pt x="562" y="11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33" name="Google Shape;533;p7"/>
            <p:cNvSpPr/>
            <p:nvPr/>
          </p:nvSpPr>
          <p:spPr>
            <a:xfrm>
              <a:off x="2724" y="3625"/>
              <a:ext cx="77" cy="76"/>
            </a:xfrm>
            <a:custGeom>
              <a:avLst/>
              <a:gdLst/>
              <a:ahLst/>
              <a:cxnLst/>
              <a:rect l="l" t="t" r="r" b="b"/>
              <a:pathLst>
                <a:path w="981" h="975" extrusionOk="0">
                  <a:moveTo>
                    <a:pt x="488" y="975"/>
                  </a:moveTo>
                  <a:lnTo>
                    <a:pt x="579" y="963"/>
                  </a:lnTo>
                  <a:lnTo>
                    <a:pt x="677" y="934"/>
                  </a:lnTo>
                  <a:lnTo>
                    <a:pt x="757" y="883"/>
                  </a:lnTo>
                  <a:lnTo>
                    <a:pt x="831" y="832"/>
                  </a:lnTo>
                  <a:lnTo>
                    <a:pt x="888" y="751"/>
                  </a:lnTo>
                  <a:lnTo>
                    <a:pt x="940" y="671"/>
                  </a:lnTo>
                  <a:lnTo>
                    <a:pt x="969" y="579"/>
                  </a:lnTo>
                  <a:lnTo>
                    <a:pt x="981" y="487"/>
                  </a:lnTo>
                  <a:lnTo>
                    <a:pt x="969" y="384"/>
                  </a:lnTo>
                  <a:lnTo>
                    <a:pt x="940" y="292"/>
                  </a:lnTo>
                  <a:lnTo>
                    <a:pt x="888" y="206"/>
                  </a:lnTo>
                  <a:lnTo>
                    <a:pt x="831" y="138"/>
                  </a:lnTo>
                  <a:lnTo>
                    <a:pt x="757" y="74"/>
                  </a:lnTo>
                  <a:lnTo>
                    <a:pt x="677" y="35"/>
                  </a:lnTo>
                  <a:lnTo>
                    <a:pt x="579" y="5"/>
                  </a:lnTo>
                  <a:lnTo>
                    <a:pt x="488" y="0"/>
                  </a:lnTo>
                  <a:lnTo>
                    <a:pt x="384" y="5"/>
                  </a:lnTo>
                  <a:lnTo>
                    <a:pt x="293" y="35"/>
                  </a:lnTo>
                  <a:lnTo>
                    <a:pt x="207" y="74"/>
                  </a:lnTo>
                  <a:lnTo>
                    <a:pt x="138" y="138"/>
                  </a:lnTo>
                  <a:lnTo>
                    <a:pt x="75" y="206"/>
                  </a:lnTo>
                  <a:lnTo>
                    <a:pt x="35" y="292"/>
                  </a:lnTo>
                  <a:lnTo>
                    <a:pt x="7" y="384"/>
                  </a:lnTo>
                  <a:lnTo>
                    <a:pt x="0" y="487"/>
                  </a:lnTo>
                  <a:lnTo>
                    <a:pt x="7" y="579"/>
                  </a:lnTo>
                  <a:lnTo>
                    <a:pt x="35" y="671"/>
                  </a:lnTo>
                  <a:lnTo>
                    <a:pt x="75" y="751"/>
                  </a:lnTo>
                  <a:lnTo>
                    <a:pt x="138" y="832"/>
                  </a:lnTo>
                  <a:lnTo>
                    <a:pt x="207" y="883"/>
                  </a:lnTo>
                  <a:lnTo>
                    <a:pt x="293" y="934"/>
                  </a:lnTo>
                  <a:lnTo>
                    <a:pt x="384" y="963"/>
                  </a:lnTo>
                  <a:lnTo>
                    <a:pt x="488" y="975"/>
                  </a:lnTo>
                  <a:close/>
                </a:path>
              </a:pathLst>
            </a:custGeom>
            <a:solidFill>
              <a:srgbClr val="4D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34" name="Google Shape;534;p7"/>
            <p:cNvSpPr/>
            <p:nvPr/>
          </p:nvSpPr>
          <p:spPr>
            <a:xfrm>
              <a:off x="2691" y="3364"/>
              <a:ext cx="78" cy="79"/>
            </a:xfrm>
            <a:custGeom>
              <a:avLst/>
              <a:gdLst/>
              <a:ahLst/>
              <a:cxnLst/>
              <a:rect l="l" t="t" r="r" b="b"/>
              <a:pathLst>
                <a:path w="997" h="998" extrusionOk="0">
                  <a:moveTo>
                    <a:pt x="498" y="998"/>
                  </a:moveTo>
                  <a:lnTo>
                    <a:pt x="595" y="986"/>
                  </a:lnTo>
                  <a:lnTo>
                    <a:pt x="687" y="958"/>
                  </a:lnTo>
                  <a:lnTo>
                    <a:pt x="768" y="906"/>
                  </a:lnTo>
                  <a:lnTo>
                    <a:pt x="847" y="849"/>
                  </a:lnTo>
                  <a:lnTo>
                    <a:pt x="905" y="768"/>
                  </a:lnTo>
                  <a:lnTo>
                    <a:pt x="956" y="688"/>
                  </a:lnTo>
                  <a:lnTo>
                    <a:pt x="985" y="597"/>
                  </a:lnTo>
                  <a:lnTo>
                    <a:pt x="997" y="499"/>
                  </a:lnTo>
                  <a:lnTo>
                    <a:pt x="985" y="395"/>
                  </a:lnTo>
                  <a:lnTo>
                    <a:pt x="956" y="304"/>
                  </a:lnTo>
                  <a:lnTo>
                    <a:pt x="905" y="212"/>
                  </a:lnTo>
                  <a:lnTo>
                    <a:pt x="847" y="143"/>
                  </a:lnTo>
                  <a:lnTo>
                    <a:pt x="768" y="80"/>
                  </a:lnTo>
                  <a:lnTo>
                    <a:pt x="687" y="35"/>
                  </a:lnTo>
                  <a:lnTo>
                    <a:pt x="595" y="5"/>
                  </a:lnTo>
                  <a:lnTo>
                    <a:pt x="498" y="0"/>
                  </a:lnTo>
                  <a:lnTo>
                    <a:pt x="395" y="5"/>
                  </a:lnTo>
                  <a:lnTo>
                    <a:pt x="304" y="35"/>
                  </a:lnTo>
                  <a:lnTo>
                    <a:pt x="211" y="80"/>
                  </a:lnTo>
                  <a:lnTo>
                    <a:pt x="143" y="143"/>
                  </a:lnTo>
                  <a:lnTo>
                    <a:pt x="80" y="212"/>
                  </a:lnTo>
                  <a:lnTo>
                    <a:pt x="34" y="304"/>
                  </a:lnTo>
                  <a:lnTo>
                    <a:pt x="5" y="395"/>
                  </a:lnTo>
                  <a:lnTo>
                    <a:pt x="0" y="499"/>
                  </a:lnTo>
                  <a:lnTo>
                    <a:pt x="5" y="597"/>
                  </a:lnTo>
                  <a:lnTo>
                    <a:pt x="34" y="688"/>
                  </a:lnTo>
                  <a:lnTo>
                    <a:pt x="80" y="768"/>
                  </a:lnTo>
                  <a:lnTo>
                    <a:pt x="143" y="849"/>
                  </a:lnTo>
                  <a:lnTo>
                    <a:pt x="211" y="906"/>
                  </a:lnTo>
                  <a:lnTo>
                    <a:pt x="304" y="958"/>
                  </a:lnTo>
                  <a:lnTo>
                    <a:pt x="395" y="986"/>
                  </a:lnTo>
                  <a:lnTo>
                    <a:pt x="498" y="9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35" name="Google Shape;535;p7"/>
            <p:cNvSpPr/>
            <p:nvPr/>
          </p:nvSpPr>
          <p:spPr>
            <a:xfrm>
              <a:off x="2696" y="3370"/>
              <a:ext cx="68" cy="67"/>
            </a:xfrm>
            <a:custGeom>
              <a:avLst/>
              <a:gdLst/>
              <a:ahLst/>
              <a:cxnLst/>
              <a:rect l="l" t="t" r="r" b="b"/>
              <a:pathLst>
                <a:path w="860" h="860" extrusionOk="0">
                  <a:moveTo>
                    <a:pt x="430" y="860"/>
                  </a:moveTo>
                  <a:lnTo>
                    <a:pt x="510" y="849"/>
                  </a:lnTo>
                  <a:lnTo>
                    <a:pt x="591" y="820"/>
                  </a:lnTo>
                  <a:lnTo>
                    <a:pt x="660" y="780"/>
                  </a:lnTo>
                  <a:lnTo>
                    <a:pt x="728" y="728"/>
                  </a:lnTo>
                  <a:lnTo>
                    <a:pt x="779" y="659"/>
                  </a:lnTo>
                  <a:lnTo>
                    <a:pt x="820" y="590"/>
                  </a:lnTo>
                  <a:lnTo>
                    <a:pt x="848" y="511"/>
                  </a:lnTo>
                  <a:lnTo>
                    <a:pt x="860" y="430"/>
                  </a:lnTo>
                  <a:lnTo>
                    <a:pt x="848" y="338"/>
                  </a:lnTo>
                  <a:lnTo>
                    <a:pt x="820" y="258"/>
                  </a:lnTo>
                  <a:lnTo>
                    <a:pt x="779" y="183"/>
                  </a:lnTo>
                  <a:lnTo>
                    <a:pt x="728" y="126"/>
                  </a:lnTo>
                  <a:lnTo>
                    <a:pt x="660" y="69"/>
                  </a:lnTo>
                  <a:lnTo>
                    <a:pt x="591" y="28"/>
                  </a:lnTo>
                  <a:lnTo>
                    <a:pt x="510" y="5"/>
                  </a:lnTo>
                  <a:lnTo>
                    <a:pt x="430" y="0"/>
                  </a:lnTo>
                  <a:lnTo>
                    <a:pt x="338" y="5"/>
                  </a:lnTo>
                  <a:lnTo>
                    <a:pt x="258" y="28"/>
                  </a:lnTo>
                  <a:lnTo>
                    <a:pt x="184" y="69"/>
                  </a:lnTo>
                  <a:lnTo>
                    <a:pt x="127" y="126"/>
                  </a:lnTo>
                  <a:lnTo>
                    <a:pt x="69" y="183"/>
                  </a:lnTo>
                  <a:lnTo>
                    <a:pt x="29" y="258"/>
                  </a:lnTo>
                  <a:lnTo>
                    <a:pt x="6" y="338"/>
                  </a:lnTo>
                  <a:lnTo>
                    <a:pt x="0" y="430"/>
                  </a:lnTo>
                  <a:lnTo>
                    <a:pt x="6" y="511"/>
                  </a:lnTo>
                  <a:lnTo>
                    <a:pt x="29" y="590"/>
                  </a:lnTo>
                  <a:lnTo>
                    <a:pt x="69" y="659"/>
                  </a:lnTo>
                  <a:lnTo>
                    <a:pt x="127" y="728"/>
                  </a:lnTo>
                  <a:lnTo>
                    <a:pt x="184" y="780"/>
                  </a:lnTo>
                  <a:lnTo>
                    <a:pt x="258" y="820"/>
                  </a:lnTo>
                  <a:lnTo>
                    <a:pt x="338" y="849"/>
                  </a:lnTo>
                  <a:lnTo>
                    <a:pt x="430" y="860"/>
                  </a:lnTo>
                  <a:close/>
                </a:path>
              </a:pathLst>
            </a:custGeom>
            <a:solidFill>
              <a:srgbClr val="4D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36" name="Google Shape;536;p7"/>
            <p:cNvSpPr/>
            <p:nvPr/>
          </p:nvSpPr>
          <p:spPr>
            <a:xfrm>
              <a:off x="2808" y="3188"/>
              <a:ext cx="21" cy="111"/>
            </a:xfrm>
            <a:custGeom>
              <a:avLst/>
              <a:gdLst/>
              <a:ahLst/>
              <a:cxnLst/>
              <a:rect l="l" t="t" r="r" b="b"/>
              <a:pathLst>
                <a:path w="264" h="1422" extrusionOk="0">
                  <a:moveTo>
                    <a:pt x="212" y="1422"/>
                  </a:moveTo>
                  <a:lnTo>
                    <a:pt x="224" y="1239"/>
                  </a:lnTo>
                  <a:lnTo>
                    <a:pt x="236" y="1067"/>
                  </a:lnTo>
                  <a:lnTo>
                    <a:pt x="236" y="884"/>
                  </a:lnTo>
                  <a:lnTo>
                    <a:pt x="236" y="711"/>
                  </a:lnTo>
                  <a:lnTo>
                    <a:pt x="236" y="534"/>
                  </a:lnTo>
                  <a:lnTo>
                    <a:pt x="236" y="356"/>
                  </a:lnTo>
                  <a:lnTo>
                    <a:pt x="241" y="178"/>
                  </a:lnTo>
                  <a:lnTo>
                    <a:pt x="264" y="6"/>
                  </a:lnTo>
                  <a:lnTo>
                    <a:pt x="46" y="0"/>
                  </a:lnTo>
                  <a:lnTo>
                    <a:pt x="24" y="173"/>
                  </a:lnTo>
                  <a:lnTo>
                    <a:pt x="17" y="344"/>
                  </a:lnTo>
                  <a:lnTo>
                    <a:pt x="17" y="516"/>
                  </a:lnTo>
                  <a:lnTo>
                    <a:pt x="24" y="689"/>
                  </a:lnTo>
                  <a:lnTo>
                    <a:pt x="17" y="860"/>
                  </a:lnTo>
                  <a:lnTo>
                    <a:pt x="17" y="1032"/>
                  </a:lnTo>
                  <a:lnTo>
                    <a:pt x="12" y="1205"/>
                  </a:lnTo>
                  <a:lnTo>
                    <a:pt x="0" y="1382"/>
                  </a:lnTo>
                  <a:lnTo>
                    <a:pt x="212" y="14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37" name="Google Shape;537;p7"/>
            <p:cNvSpPr/>
            <p:nvPr/>
          </p:nvSpPr>
          <p:spPr>
            <a:xfrm>
              <a:off x="2940" y="3216"/>
              <a:ext cx="24" cy="97"/>
            </a:xfrm>
            <a:custGeom>
              <a:avLst/>
              <a:gdLst/>
              <a:ahLst/>
              <a:cxnLst/>
              <a:rect l="l" t="t" r="r" b="b"/>
              <a:pathLst>
                <a:path w="298" h="1232" extrusionOk="0">
                  <a:moveTo>
                    <a:pt x="212" y="1232"/>
                  </a:moveTo>
                  <a:lnTo>
                    <a:pt x="229" y="1084"/>
                  </a:lnTo>
                  <a:lnTo>
                    <a:pt x="252" y="934"/>
                  </a:lnTo>
                  <a:lnTo>
                    <a:pt x="264" y="785"/>
                  </a:lnTo>
                  <a:lnTo>
                    <a:pt x="275" y="642"/>
                  </a:lnTo>
                  <a:lnTo>
                    <a:pt x="275" y="487"/>
                  </a:lnTo>
                  <a:lnTo>
                    <a:pt x="281" y="343"/>
                  </a:lnTo>
                  <a:lnTo>
                    <a:pt x="287" y="195"/>
                  </a:lnTo>
                  <a:lnTo>
                    <a:pt x="298" y="51"/>
                  </a:lnTo>
                  <a:lnTo>
                    <a:pt x="86" y="0"/>
                  </a:lnTo>
                  <a:lnTo>
                    <a:pt x="69" y="143"/>
                  </a:lnTo>
                  <a:lnTo>
                    <a:pt x="64" y="292"/>
                  </a:lnTo>
                  <a:lnTo>
                    <a:pt x="57" y="441"/>
                  </a:lnTo>
                  <a:lnTo>
                    <a:pt x="57" y="595"/>
                  </a:lnTo>
                  <a:lnTo>
                    <a:pt x="46" y="745"/>
                  </a:lnTo>
                  <a:lnTo>
                    <a:pt x="40" y="894"/>
                  </a:lnTo>
                  <a:lnTo>
                    <a:pt x="17" y="1044"/>
                  </a:lnTo>
                  <a:lnTo>
                    <a:pt x="0" y="1198"/>
                  </a:lnTo>
                  <a:lnTo>
                    <a:pt x="212" y="12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38" name="Google Shape;538;p7"/>
            <p:cNvSpPr/>
            <p:nvPr/>
          </p:nvSpPr>
          <p:spPr>
            <a:xfrm>
              <a:off x="2871" y="3182"/>
              <a:ext cx="25" cy="126"/>
            </a:xfrm>
            <a:custGeom>
              <a:avLst/>
              <a:gdLst/>
              <a:ahLst/>
              <a:cxnLst/>
              <a:rect l="l" t="t" r="r" b="b"/>
              <a:pathLst>
                <a:path w="310" h="1595" extrusionOk="0">
                  <a:moveTo>
                    <a:pt x="213" y="1595"/>
                  </a:moveTo>
                  <a:lnTo>
                    <a:pt x="235" y="1393"/>
                  </a:lnTo>
                  <a:lnTo>
                    <a:pt x="258" y="1193"/>
                  </a:lnTo>
                  <a:lnTo>
                    <a:pt x="270" y="992"/>
                  </a:lnTo>
                  <a:lnTo>
                    <a:pt x="287" y="797"/>
                  </a:lnTo>
                  <a:lnTo>
                    <a:pt x="287" y="597"/>
                  </a:lnTo>
                  <a:lnTo>
                    <a:pt x="292" y="396"/>
                  </a:lnTo>
                  <a:lnTo>
                    <a:pt x="292" y="195"/>
                  </a:lnTo>
                  <a:lnTo>
                    <a:pt x="310" y="0"/>
                  </a:lnTo>
                  <a:lnTo>
                    <a:pt x="92" y="0"/>
                  </a:lnTo>
                  <a:lnTo>
                    <a:pt x="86" y="40"/>
                  </a:lnTo>
                  <a:lnTo>
                    <a:pt x="86" y="86"/>
                  </a:lnTo>
                  <a:lnTo>
                    <a:pt x="92" y="132"/>
                  </a:lnTo>
                  <a:lnTo>
                    <a:pt x="97" y="178"/>
                  </a:lnTo>
                  <a:lnTo>
                    <a:pt x="92" y="218"/>
                  </a:lnTo>
                  <a:lnTo>
                    <a:pt x="92" y="264"/>
                  </a:lnTo>
                  <a:lnTo>
                    <a:pt x="80" y="309"/>
                  </a:lnTo>
                  <a:lnTo>
                    <a:pt x="68" y="356"/>
                  </a:lnTo>
                  <a:lnTo>
                    <a:pt x="63" y="499"/>
                  </a:lnTo>
                  <a:lnTo>
                    <a:pt x="63" y="654"/>
                  </a:lnTo>
                  <a:lnTo>
                    <a:pt x="58" y="797"/>
                  </a:lnTo>
                  <a:lnTo>
                    <a:pt x="58" y="953"/>
                  </a:lnTo>
                  <a:lnTo>
                    <a:pt x="46" y="1096"/>
                  </a:lnTo>
                  <a:lnTo>
                    <a:pt x="35" y="1245"/>
                  </a:lnTo>
                  <a:lnTo>
                    <a:pt x="18" y="1393"/>
                  </a:lnTo>
                  <a:lnTo>
                    <a:pt x="0" y="1543"/>
                  </a:lnTo>
                  <a:lnTo>
                    <a:pt x="213" y="159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39" name="Google Shape;539;p7"/>
            <p:cNvSpPr/>
            <p:nvPr/>
          </p:nvSpPr>
          <p:spPr>
            <a:xfrm>
              <a:off x="2823" y="3421"/>
              <a:ext cx="174" cy="173"/>
            </a:xfrm>
            <a:custGeom>
              <a:avLst/>
              <a:gdLst/>
              <a:ahLst/>
              <a:cxnLst/>
              <a:rect l="l" t="t" r="r" b="b"/>
              <a:pathLst>
                <a:path w="2208" h="2207" extrusionOk="0">
                  <a:moveTo>
                    <a:pt x="1101" y="2207"/>
                  </a:moveTo>
                  <a:lnTo>
                    <a:pt x="1319" y="2179"/>
                  </a:lnTo>
                  <a:lnTo>
                    <a:pt x="1525" y="2116"/>
                  </a:lnTo>
                  <a:lnTo>
                    <a:pt x="1709" y="2012"/>
                  </a:lnTo>
                  <a:lnTo>
                    <a:pt x="1880" y="1881"/>
                  </a:lnTo>
                  <a:lnTo>
                    <a:pt x="2013" y="1709"/>
                  </a:lnTo>
                  <a:lnTo>
                    <a:pt x="2115" y="1526"/>
                  </a:lnTo>
                  <a:lnTo>
                    <a:pt x="2179" y="1319"/>
                  </a:lnTo>
                  <a:lnTo>
                    <a:pt x="2208" y="1101"/>
                  </a:lnTo>
                  <a:lnTo>
                    <a:pt x="2179" y="877"/>
                  </a:lnTo>
                  <a:lnTo>
                    <a:pt x="2115" y="671"/>
                  </a:lnTo>
                  <a:lnTo>
                    <a:pt x="2013" y="482"/>
                  </a:lnTo>
                  <a:lnTo>
                    <a:pt x="1880" y="321"/>
                  </a:lnTo>
                  <a:lnTo>
                    <a:pt x="1709" y="183"/>
                  </a:lnTo>
                  <a:lnTo>
                    <a:pt x="1525" y="81"/>
                  </a:lnTo>
                  <a:lnTo>
                    <a:pt x="1319" y="17"/>
                  </a:lnTo>
                  <a:lnTo>
                    <a:pt x="1101" y="0"/>
                  </a:lnTo>
                  <a:lnTo>
                    <a:pt x="878" y="17"/>
                  </a:lnTo>
                  <a:lnTo>
                    <a:pt x="671" y="81"/>
                  </a:lnTo>
                  <a:lnTo>
                    <a:pt x="483" y="183"/>
                  </a:lnTo>
                  <a:lnTo>
                    <a:pt x="321" y="321"/>
                  </a:lnTo>
                  <a:lnTo>
                    <a:pt x="184" y="482"/>
                  </a:lnTo>
                  <a:lnTo>
                    <a:pt x="81" y="671"/>
                  </a:lnTo>
                  <a:lnTo>
                    <a:pt x="17" y="877"/>
                  </a:lnTo>
                  <a:lnTo>
                    <a:pt x="0" y="1101"/>
                  </a:lnTo>
                  <a:lnTo>
                    <a:pt x="17" y="1319"/>
                  </a:lnTo>
                  <a:lnTo>
                    <a:pt x="81" y="1526"/>
                  </a:lnTo>
                  <a:lnTo>
                    <a:pt x="184" y="1709"/>
                  </a:lnTo>
                  <a:lnTo>
                    <a:pt x="321" y="1881"/>
                  </a:lnTo>
                  <a:lnTo>
                    <a:pt x="483" y="2012"/>
                  </a:lnTo>
                  <a:lnTo>
                    <a:pt x="671" y="2116"/>
                  </a:lnTo>
                  <a:lnTo>
                    <a:pt x="878" y="2179"/>
                  </a:lnTo>
                  <a:lnTo>
                    <a:pt x="1101" y="2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40" name="Google Shape;540;p7"/>
            <p:cNvSpPr/>
            <p:nvPr/>
          </p:nvSpPr>
          <p:spPr>
            <a:xfrm>
              <a:off x="2835" y="3432"/>
              <a:ext cx="150" cy="150"/>
            </a:xfrm>
            <a:custGeom>
              <a:avLst/>
              <a:gdLst/>
              <a:ahLst/>
              <a:cxnLst/>
              <a:rect l="l" t="t" r="r" b="b"/>
              <a:pathLst>
                <a:path w="1908" h="1910" extrusionOk="0">
                  <a:moveTo>
                    <a:pt x="951" y="1910"/>
                  </a:moveTo>
                  <a:lnTo>
                    <a:pt x="1140" y="1887"/>
                  </a:lnTo>
                  <a:lnTo>
                    <a:pt x="1318" y="1829"/>
                  </a:lnTo>
                  <a:lnTo>
                    <a:pt x="1478" y="1743"/>
                  </a:lnTo>
                  <a:lnTo>
                    <a:pt x="1627" y="1629"/>
                  </a:lnTo>
                  <a:lnTo>
                    <a:pt x="1742" y="1480"/>
                  </a:lnTo>
                  <a:lnTo>
                    <a:pt x="1828" y="1319"/>
                  </a:lnTo>
                  <a:lnTo>
                    <a:pt x="1885" y="1142"/>
                  </a:lnTo>
                  <a:lnTo>
                    <a:pt x="1908" y="952"/>
                  </a:lnTo>
                  <a:lnTo>
                    <a:pt x="1885" y="757"/>
                  </a:lnTo>
                  <a:lnTo>
                    <a:pt x="1828" y="579"/>
                  </a:lnTo>
                  <a:lnTo>
                    <a:pt x="1742" y="413"/>
                  </a:lnTo>
                  <a:lnTo>
                    <a:pt x="1627" y="276"/>
                  </a:lnTo>
                  <a:lnTo>
                    <a:pt x="1478" y="155"/>
                  </a:lnTo>
                  <a:lnTo>
                    <a:pt x="1318" y="69"/>
                  </a:lnTo>
                  <a:lnTo>
                    <a:pt x="1140" y="17"/>
                  </a:lnTo>
                  <a:lnTo>
                    <a:pt x="951" y="0"/>
                  </a:lnTo>
                  <a:lnTo>
                    <a:pt x="756" y="17"/>
                  </a:lnTo>
                  <a:lnTo>
                    <a:pt x="578" y="69"/>
                  </a:lnTo>
                  <a:lnTo>
                    <a:pt x="412" y="155"/>
                  </a:lnTo>
                  <a:lnTo>
                    <a:pt x="274" y="276"/>
                  </a:lnTo>
                  <a:lnTo>
                    <a:pt x="155" y="413"/>
                  </a:lnTo>
                  <a:lnTo>
                    <a:pt x="69" y="579"/>
                  </a:lnTo>
                  <a:lnTo>
                    <a:pt x="17" y="757"/>
                  </a:lnTo>
                  <a:lnTo>
                    <a:pt x="0" y="952"/>
                  </a:lnTo>
                  <a:lnTo>
                    <a:pt x="17" y="1142"/>
                  </a:lnTo>
                  <a:lnTo>
                    <a:pt x="69" y="1319"/>
                  </a:lnTo>
                  <a:lnTo>
                    <a:pt x="155" y="1480"/>
                  </a:lnTo>
                  <a:lnTo>
                    <a:pt x="274" y="1629"/>
                  </a:lnTo>
                  <a:lnTo>
                    <a:pt x="412" y="1743"/>
                  </a:lnTo>
                  <a:lnTo>
                    <a:pt x="578" y="1829"/>
                  </a:lnTo>
                  <a:lnTo>
                    <a:pt x="756" y="1887"/>
                  </a:lnTo>
                  <a:lnTo>
                    <a:pt x="951" y="19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41" name="Google Shape;541;p7"/>
            <p:cNvSpPr/>
            <p:nvPr/>
          </p:nvSpPr>
          <p:spPr>
            <a:xfrm>
              <a:off x="2823" y="3421"/>
              <a:ext cx="174" cy="173"/>
            </a:xfrm>
            <a:custGeom>
              <a:avLst/>
              <a:gdLst/>
              <a:ahLst/>
              <a:cxnLst/>
              <a:rect l="l" t="t" r="r" b="b"/>
              <a:pathLst>
                <a:path w="2208" h="2207" extrusionOk="0">
                  <a:moveTo>
                    <a:pt x="1101" y="2207"/>
                  </a:moveTo>
                  <a:lnTo>
                    <a:pt x="1319" y="2179"/>
                  </a:lnTo>
                  <a:lnTo>
                    <a:pt x="1525" y="2116"/>
                  </a:lnTo>
                  <a:lnTo>
                    <a:pt x="1709" y="2012"/>
                  </a:lnTo>
                  <a:lnTo>
                    <a:pt x="1880" y="1881"/>
                  </a:lnTo>
                  <a:lnTo>
                    <a:pt x="2013" y="1709"/>
                  </a:lnTo>
                  <a:lnTo>
                    <a:pt x="2115" y="1526"/>
                  </a:lnTo>
                  <a:lnTo>
                    <a:pt x="2179" y="1319"/>
                  </a:lnTo>
                  <a:lnTo>
                    <a:pt x="2208" y="1101"/>
                  </a:lnTo>
                  <a:lnTo>
                    <a:pt x="2179" y="877"/>
                  </a:lnTo>
                  <a:lnTo>
                    <a:pt x="2115" y="671"/>
                  </a:lnTo>
                  <a:lnTo>
                    <a:pt x="2013" y="482"/>
                  </a:lnTo>
                  <a:lnTo>
                    <a:pt x="1880" y="321"/>
                  </a:lnTo>
                  <a:lnTo>
                    <a:pt x="1709" y="183"/>
                  </a:lnTo>
                  <a:lnTo>
                    <a:pt x="1525" y="81"/>
                  </a:lnTo>
                  <a:lnTo>
                    <a:pt x="1319" y="17"/>
                  </a:lnTo>
                  <a:lnTo>
                    <a:pt x="1101" y="0"/>
                  </a:lnTo>
                  <a:lnTo>
                    <a:pt x="878" y="17"/>
                  </a:lnTo>
                  <a:lnTo>
                    <a:pt x="671" y="81"/>
                  </a:lnTo>
                  <a:lnTo>
                    <a:pt x="483" y="183"/>
                  </a:lnTo>
                  <a:lnTo>
                    <a:pt x="321" y="321"/>
                  </a:lnTo>
                  <a:lnTo>
                    <a:pt x="184" y="482"/>
                  </a:lnTo>
                  <a:lnTo>
                    <a:pt x="81" y="671"/>
                  </a:lnTo>
                  <a:lnTo>
                    <a:pt x="17" y="877"/>
                  </a:lnTo>
                  <a:lnTo>
                    <a:pt x="0" y="1101"/>
                  </a:lnTo>
                  <a:lnTo>
                    <a:pt x="17" y="1319"/>
                  </a:lnTo>
                  <a:lnTo>
                    <a:pt x="81" y="1526"/>
                  </a:lnTo>
                  <a:lnTo>
                    <a:pt x="184" y="1709"/>
                  </a:lnTo>
                  <a:lnTo>
                    <a:pt x="321" y="1881"/>
                  </a:lnTo>
                  <a:lnTo>
                    <a:pt x="483" y="2012"/>
                  </a:lnTo>
                  <a:lnTo>
                    <a:pt x="671" y="2116"/>
                  </a:lnTo>
                  <a:lnTo>
                    <a:pt x="878" y="2179"/>
                  </a:lnTo>
                  <a:lnTo>
                    <a:pt x="1101" y="2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42" name="Google Shape;542;p7"/>
            <p:cNvSpPr/>
            <p:nvPr/>
          </p:nvSpPr>
          <p:spPr>
            <a:xfrm>
              <a:off x="2835" y="3432"/>
              <a:ext cx="150" cy="150"/>
            </a:xfrm>
            <a:custGeom>
              <a:avLst/>
              <a:gdLst/>
              <a:ahLst/>
              <a:cxnLst/>
              <a:rect l="l" t="t" r="r" b="b"/>
              <a:pathLst>
                <a:path w="1908" h="1910" extrusionOk="0">
                  <a:moveTo>
                    <a:pt x="951" y="1910"/>
                  </a:moveTo>
                  <a:lnTo>
                    <a:pt x="1140" y="1887"/>
                  </a:lnTo>
                  <a:lnTo>
                    <a:pt x="1318" y="1829"/>
                  </a:lnTo>
                  <a:lnTo>
                    <a:pt x="1478" y="1743"/>
                  </a:lnTo>
                  <a:lnTo>
                    <a:pt x="1627" y="1629"/>
                  </a:lnTo>
                  <a:lnTo>
                    <a:pt x="1742" y="1480"/>
                  </a:lnTo>
                  <a:lnTo>
                    <a:pt x="1828" y="1319"/>
                  </a:lnTo>
                  <a:lnTo>
                    <a:pt x="1885" y="1142"/>
                  </a:lnTo>
                  <a:lnTo>
                    <a:pt x="1908" y="952"/>
                  </a:lnTo>
                  <a:lnTo>
                    <a:pt x="1885" y="757"/>
                  </a:lnTo>
                  <a:lnTo>
                    <a:pt x="1828" y="579"/>
                  </a:lnTo>
                  <a:lnTo>
                    <a:pt x="1742" y="413"/>
                  </a:lnTo>
                  <a:lnTo>
                    <a:pt x="1627" y="276"/>
                  </a:lnTo>
                  <a:lnTo>
                    <a:pt x="1478" y="155"/>
                  </a:lnTo>
                  <a:lnTo>
                    <a:pt x="1318" y="69"/>
                  </a:lnTo>
                  <a:lnTo>
                    <a:pt x="1140" y="17"/>
                  </a:lnTo>
                  <a:lnTo>
                    <a:pt x="951" y="0"/>
                  </a:lnTo>
                  <a:lnTo>
                    <a:pt x="756" y="17"/>
                  </a:lnTo>
                  <a:lnTo>
                    <a:pt x="578" y="69"/>
                  </a:lnTo>
                  <a:lnTo>
                    <a:pt x="412" y="155"/>
                  </a:lnTo>
                  <a:lnTo>
                    <a:pt x="274" y="276"/>
                  </a:lnTo>
                  <a:lnTo>
                    <a:pt x="155" y="413"/>
                  </a:lnTo>
                  <a:lnTo>
                    <a:pt x="69" y="579"/>
                  </a:lnTo>
                  <a:lnTo>
                    <a:pt x="17" y="757"/>
                  </a:lnTo>
                  <a:lnTo>
                    <a:pt x="0" y="952"/>
                  </a:lnTo>
                  <a:lnTo>
                    <a:pt x="17" y="1142"/>
                  </a:lnTo>
                  <a:lnTo>
                    <a:pt x="69" y="1319"/>
                  </a:lnTo>
                  <a:lnTo>
                    <a:pt x="155" y="1480"/>
                  </a:lnTo>
                  <a:lnTo>
                    <a:pt x="274" y="1629"/>
                  </a:lnTo>
                  <a:lnTo>
                    <a:pt x="412" y="1743"/>
                  </a:lnTo>
                  <a:lnTo>
                    <a:pt x="578" y="1829"/>
                  </a:lnTo>
                  <a:lnTo>
                    <a:pt x="756" y="1887"/>
                  </a:lnTo>
                  <a:lnTo>
                    <a:pt x="951" y="1910"/>
                  </a:lnTo>
                  <a:close/>
                </a:path>
              </a:pathLst>
            </a:custGeom>
            <a:solidFill>
              <a:srgbClr val="4D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43" name="Google Shape;543;p7"/>
            <p:cNvSpPr/>
            <p:nvPr/>
          </p:nvSpPr>
          <p:spPr>
            <a:xfrm>
              <a:off x="3021" y="3213"/>
              <a:ext cx="54" cy="83"/>
            </a:xfrm>
            <a:custGeom>
              <a:avLst/>
              <a:gdLst/>
              <a:ahLst/>
              <a:cxnLst/>
              <a:rect l="l" t="t" r="r" b="b"/>
              <a:pathLst>
                <a:path w="688" h="1049" extrusionOk="0">
                  <a:moveTo>
                    <a:pt x="218" y="1049"/>
                  </a:moveTo>
                  <a:lnTo>
                    <a:pt x="224" y="997"/>
                  </a:lnTo>
                  <a:lnTo>
                    <a:pt x="241" y="946"/>
                  </a:lnTo>
                  <a:lnTo>
                    <a:pt x="258" y="899"/>
                  </a:lnTo>
                  <a:lnTo>
                    <a:pt x="287" y="854"/>
                  </a:lnTo>
                  <a:lnTo>
                    <a:pt x="327" y="773"/>
                  </a:lnTo>
                  <a:lnTo>
                    <a:pt x="367" y="699"/>
                  </a:lnTo>
                  <a:lnTo>
                    <a:pt x="407" y="625"/>
                  </a:lnTo>
                  <a:lnTo>
                    <a:pt x="448" y="556"/>
                  </a:lnTo>
                  <a:lnTo>
                    <a:pt x="482" y="475"/>
                  </a:lnTo>
                  <a:lnTo>
                    <a:pt x="522" y="401"/>
                  </a:lnTo>
                  <a:lnTo>
                    <a:pt x="557" y="326"/>
                  </a:lnTo>
                  <a:lnTo>
                    <a:pt x="596" y="257"/>
                  </a:lnTo>
                  <a:lnTo>
                    <a:pt x="631" y="212"/>
                  </a:lnTo>
                  <a:lnTo>
                    <a:pt x="688" y="195"/>
                  </a:lnTo>
                  <a:lnTo>
                    <a:pt x="579" y="0"/>
                  </a:lnTo>
                  <a:lnTo>
                    <a:pt x="522" y="28"/>
                  </a:lnTo>
                  <a:lnTo>
                    <a:pt x="470" y="62"/>
                  </a:lnTo>
                  <a:lnTo>
                    <a:pt x="431" y="109"/>
                  </a:lnTo>
                  <a:lnTo>
                    <a:pt x="402" y="166"/>
                  </a:lnTo>
                  <a:lnTo>
                    <a:pt x="355" y="246"/>
                  </a:lnTo>
                  <a:lnTo>
                    <a:pt x="315" y="326"/>
                  </a:lnTo>
                  <a:lnTo>
                    <a:pt x="270" y="406"/>
                  </a:lnTo>
                  <a:lnTo>
                    <a:pt x="229" y="487"/>
                  </a:lnTo>
                  <a:lnTo>
                    <a:pt x="184" y="561"/>
                  </a:lnTo>
                  <a:lnTo>
                    <a:pt x="138" y="647"/>
                  </a:lnTo>
                  <a:lnTo>
                    <a:pt x="92" y="728"/>
                  </a:lnTo>
                  <a:lnTo>
                    <a:pt x="58" y="813"/>
                  </a:lnTo>
                  <a:lnTo>
                    <a:pt x="34" y="860"/>
                  </a:lnTo>
                  <a:lnTo>
                    <a:pt x="24" y="906"/>
                  </a:lnTo>
                  <a:lnTo>
                    <a:pt x="12" y="951"/>
                  </a:lnTo>
                  <a:lnTo>
                    <a:pt x="0" y="1003"/>
                  </a:lnTo>
                  <a:lnTo>
                    <a:pt x="218" y="10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44" name="Google Shape;544;p7"/>
            <p:cNvSpPr/>
            <p:nvPr/>
          </p:nvSpPr>
          <p:spPr>
            <a:xfrm>
              <a:off x="3099" y="3213"/>
              <a:ext cx="52" cy="77"/>
            </a:xfrm>
            <a:custGeom>
              <a:avLst/>
              <a:gdLst/>
              <a:ahLst/>
              <a:cxnLst/>
              <a:rect l="l" t="t" r="r" b="b"/>
              <a:pathLst>
                <a:path w="659" h="980" extrusionOk="0">
                  <a:moveTo>
                    <a:pt x="184" y="980"/>
                  </a:moveTo>
                  <a:lnTo>
                    <a:pt x="258" y="877"/>
                  </a:lnTo>
                  <a:lnTo>
                    <a:pt x="327" y="773"/>
                  </a:lnTo>
                  <a:lnTo>
                    <a:pt x="390" y="665"/>
                  </a:lnTo>
                  <a:lnTo>
                    <a:pt x="447" y="561"/>
                  </a:lnTo>
                  <a:lnTo>
                    <a:pt x="498" y="447"/>
                  </a:lnTo>
                  <a:lnTo>
                    <a:pt x="550" y="338"/>
                  </a:lnTo>
                  <a:lnTo>
                    <a:pt x="602" y="223"/>
                  </a:lnTo>
                  <a:lnTo>
                    <a:pt x="659" y="114"/>
                  </a:lnTo>
                  <a:lnTo>
                    <a:pt x="476" y="0"/>
                  </a:lnTo>
                  <a:lnTo>
                    <a:pt x="436" y="51"/>
                  </a:lnTo>
                  <a:lnTo>
                    <a:pt x="412" y="109"/>
                  </a:lnTo>
                  <a:lnTo>
                    <a:pt x="372" y="206"/>
                  </a:lnTo>
                  <a:lnTo>
                    <a:pt x="332" y="304"/>
                  </a:lnTo>
                  <a:lnTo>
                    <a:pt x="281" y="401"/>
                  </a:lnTo>
                  <a:lnTo>
                    <a:pt x="234" y="499"/>
                  </a:lnTo>
                  <a:lnTo>
                    <a:pt x="177" y="584"/>
                  </a:lnTo>
                  <a:lnTo>
                    <a:pt x="120" y="676"/>
                  </a:lnTo>
                  <a:lnTo>
                    <a:pt x="57" y="762"/>
                  </a:lnTo>
                  <a:lnTo>
                    <a:pt x="0" y="854"/>
                  </a:lnTo>
                  <a:lnTo>
                    <a:pt x="184" y="98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45" name="Google Shape;545;p7"/>
            <p:cNvSpPr/>
            <p:nvPr/>
          </p:nvSpPr>
          <p:spPr>
            <a:xfrm>
              <a:off x="3110" y="3351"/>
              <a:ext cx="119" cy="108"/>
            </a:xfrm>
            <a:custGeom>
              <a:avLst/>
              <a:gdLst/>
              <a:ahLst/>
              <a:cxnLst/>
              <a:rect l="l" t="t" r="r" b="b"/>
              <a:pathLst>
                <a:path w="1507" h="1383" extrusionOk="0">
                  <a:moveTo>
                    <a:pt x="0" y="132"/>
                  </a:moveTo>
                  <a:lnTo>
                    <a:pt x="143" y="270"/>
                  </a:lnTo>
                  <a:lnTo>
                    <a:pt x="291" y="413"/>
                  </a:lnTo>
                  <a:lnTo>
                    <a:pt x="446" y="551"/>
                  </a:lnTo>
                  <a:lnTo>
                    <a:pt x="601" y="694"/>
                  </a:lnTo>
                  <a:lnTo>
                    <a:pt x="757" y="826"/>
                  </a:lnTo>
                  <a:lnTo>
                    <a:pt x="911" y="963"/>
                  </a:lnTo>
                  <a:lnTo>
                    <a:pt x="1066" y="1101"/>
                  </a:lnTo>
                  <a:lnTo>
                    <a:pt x="1221" y="1256"/>
                  </a:lnTo>
                  <a:lnTo>
                    <a:pt x="1255" y="1291"/>
                  </a:lnTo>
                  <a:lnTo>
                    <a:pt x="1300" y="1325"/>
                  </a:lnTo>
                  <a:lnTo>
                    <a:pt x="1352" y="1353"/>
                  </a:lnTo>
                  <a:lnTo>
                    <a:pt x="1404" y="1383"/>
                  </a:lnTo>
                  <a:lnTo>
                    <a:pt x="1507" y="1188"/>
                  </a:lnTo>
                  <a:lnTo>
                    <a:pt x="1324" y="1044"/>
                  </a:lnTo>
                  <a:lnTo>
                    <a:pt x="1157" y="901"/>
                  </a:lnTo>
                  <a:lnTo>
                    <a:pt x="986" y="751"/>
                  </a:lnTo>
                  <a:lnTo>
                    <a:pt x="824" y="603"/>
                  </a:lnTo>
                  <a:lnTo>
                    <a:pt x="659" y="447"/>
                  </a:lnTo>
                  <a:lnTo>
                    <a:pt x="498" y="299"/>
                  </a:lnTo>
                  <a:lnTo>
                    <a:pt x="332" y="144"/>
                  </a:lnTo>
                  <a:lnTo>
                    <a:pt x="172" y="0"/>
                  </a:lnTo>
                  <a:lnTo>
                    <a:pt x="0" y="1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46" name="Google Shape;546;p7"/>
            <p:cNvSpPr/>
            <p:nvPr/>
          </p:nvSpPr>
          <p:spPr>
            <a:xfrm>
              <a:off x="3121" y="3311"/>
              <a:ext cx="105" cy="60"/>
            </a:xfrm>
            <a:custGeom>
              <a:avLst/>
              <a:gdLst/>
              <a:ahLst/>
              <a:cxnLst/>
              <a:rect l="l" t="t" r="r" b="b"/>
              <a:pathLst>
                <a:path w="1330" h="768" extrusionOk="0">
                  <a:moveTo>
                    <a:pt x="0" y="218"/>
                  </a:moveTo>
                  <a:lnTo>
                    <a:pt x="103" y="258"/>
                  </a:lnTo>
                  <a:lnTo>
                    <a:pt x="207" y="304"/>
                  </a:lnTo>
                  <a:lnTo>
                    <a:pt x="310" y="344"/>
                  </a:lnTo>
                  <a:lnTo>
                    <a:pt x="419" y="384"/>
                  </a:lnTo>
                  <a:lnTo>
                    <a:pt x="521" y="418"/>
                  </a:lnTo>
                  <a:lnTo>
                    <a:pt x="624" y="458"/>
                  </a:lnTo>
                  <a:lnTo>
                    <a:pt x="728" y="499"/>
                  </a:lnTo>
                  <a:lnTo>
                    <a:pt x="836" y="551"/>
                  </a:lnTo>
                  <a:lnTo>
                    <a:pt x="883" y="568"/>
                  </a:lnTo>
                  <a:lnTo>
                    <a:pt x="934" y="596"/>
                  </a:lnTo>
                  <a:lnTo>
                    <a:pt x="986" y="625"/>
                  </a:lnTo>
                  <a:lnTo>
                    <a:pt x="1037" y="653"/>
                  </a:lnTo>
                  <a:lnTo>
                    <a:pt x="1088" y="682"/>
                  </a:lnTo>
                  <a:lnTo>
                    <a:pt x="1140" y="711"/>
                  </a:lnTo>
                  <a:lnTo>
                    <a:pt x="1192" y="739"/>
                  </a:lnTo>
                  <a:lnTo>
                    <a:pt x="1244" y="768"/>
                  </a:lnTo>
                  <a:lnTo>
                    <a:pt x="1330" y="568"/>
                  </a:lnTo>
                  <a:lnTo>
                    <a:pt x="1261" y="533"/>
                  </a:lnTo>
                  <a:lnTo>
                    <a:pt x="1198" y="504"/>
                  </a:lnTo>
                  <a:lnTo>
                    <a:pt x="1135" y="464"/>
                  </a:lnTo>
                  <a:lnTo>
                    <a:pt x="1078" y="430"/>
                  </a:lnTo>
                  <a:lnTo>
                    <a:pt x="1014" y="390"/>
                  </a:lnTo>
                  <a:lnTo>
                    <a:pt x="952" y="356"/>
                  </a:lnTo>
                  <a:lnTo>
                    <a:pt x="888" y="321"/>
                  </a:lnTo>
                  <a:lnTo>
                    <a:pt x="826" y="298"/>
                  </a:lnTo>
                  <a:lnTo>
                    <a:pt x="762" y="275"/>
                  </a:lnTo>
                  <a:lnTo>
                    <a:pt x="705" y="258"/>
                  </a:lnTo>
                  <a:lnTo>
                    <a:pt x="642" y="240"/>
                  </a:lnTo>
                  <a:lnTo>
                    <a:pt x="590" y="223"/>
                  </a:lnTo>
                  <a:lnTo>
                    <a:pt x="527" y="201"/>
                  </a:lnTo>
                  <a:lnTo>
                    <a:pt x="470" y="183"/>
                  </a:lnTo>
                  <a:lnTo>
                    <a:pt x="412" y="161"/>
                  </a:lnTo>
                  <a:lnTo>
                    <a:pt x="360" y="137"/>
                  </a:lnTo>
                  <a:lnTo>
                    <a:pt x="303" y="103"/>
                  </a:lnTo>
                  <a:lnTo>
                    <a:pt x="246" y="80"/>
                  </a:lnTo>
                  <a:lnTo>
                    <a:pt x="195" y="51"/>
                  </a:lnTo>
                  <a:lnTo>
                    <a:pt x="143" y="23"/>
                  </a:lnTo>
                  <a:lnTo>
                    <a:pt x="86" y="0"/>
                  </a:lnTo>
                  <a:lnTo>
                    <a:pt x="29" y="0"/>
                  </a:lnTo>
                  <a:lnTo>
                    <a:pt x="0" y="2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47" name="Google Shape;547;p7"/>
            <p:cNvSpPr/>
            <p:nvPr/>
          </p:nvSpPr>
          <p:spPr>
            <a:xfrm>
              <a:off x="3128" y="3250"/>
              <a:ext cx="123" cy="58"/>
            </a:xfrm>
            <a:custGeom>
              <a:avLst/>
              <a:gdLst/>
              <a:ahLst/>
              <a:cxnLst/>
              <a:rect l="l" t="t" r="r" b="b"/>
              <a:pathLst>
                <a:path w="1560" h="735" extrusionOk="0">
                  <a:moveTo>
                    <a:pt x="81" y="735"/>
                  </a:moveTo>
                  <a:lnTo>
                    <a:pt x="259" y="654"/>
                  </a:lnTo>
                  <a:lnTo>
                    <a:pt x="442" y="580"/>
                  </a:lnTo>
                  <a:lnTo>
                    <a:pt x="619" y="511"/>
                  </a:lnTo>
                  <a:lnTo>
                    <a:pt x="809" y="448"/>
                  </a:lnTo>
                  <a:lnTo>
                    <a:pt x="992" y="379"/>
                  </a:lnTo>
                  <a:lnTo>
                    <a:pt x="1182" y="321"/>
                  </a:lnTo>
                  <a:lnTo>
                    <a:pt x="1370" y="259"/>
                  </a:lnTo>
                  <a:lnTo>
                    <a:pt x="1560" y="207"/>
                  </a:lnTo>
                  <a:lnTo>
                    <a:pt x="1496" y="0"/>
                  </a:lnTo>
                  <a:lnTo>
                    <a:pt x="1308" y="52"/>
                  </a:lnTo>
                  <a:lnTo>
                    <a:pt x="1118" y="115"/>
                  </a:lnTo>
                  <a:lnTo>
                    <a:pt x="930" y="172"/>
                  </a:lnTo>
                  <a:lnTo>
                    <a:pt x="740" y="241"/>
                  </a:lnTo>
                  <a:lnTo>
                    <a:pt x="551" y="304"/>
                  </a:lnTo>
                  <a:lnTo>
                    <a:pt x="362" y="379"/>
                  </a:lnTo>
                  <a:lnTo>
                    <a:pt x="178" y="448"/>
                  </a:lnTo>
                  <a:lnTo>
                    <a:pt x="0" y="533"/>
                  </a:lnTo>
                  <a:lnTo>
                    <a:pt x="81" y="7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48" name="Google Shape;548;p7"/>
            <p:cNvSpPr/>
            <p:nvPr/>
          </p:nvSpPr>
          <p:spPr>
            <a:xfrm>
              <a:off x="3081" y="3415"/>
              <a:ext cx="76" cy="82"/>
            </a:xfrm>
            <a:custGeom>
              <a:avLst/>
              <a:gdLst/>
              <a:ahLst/>
              <a:cxnLst/>
              <a:rect l="l" t="t" r="r" b="b"/>
              <a:pathLst>
                <a:path w="969" h="1033" extrusionOk="0">
                  <a:moveTo>
                    <a:pt x="0" y="86"/>
                  </a:moveTo>
                  <a:lnTo>
                    <a:pt x="69" y="224"/>
                  </a:lnTo>
                  <a:lnTo>
                    <a:pt x="155" y="355"/>
                  </a:lnTo>
                  <a:lnTo>
                    <a:pt x="247" y="476"/>
                  </a:lnTo>
                  <a:lnTo>
                    <a:pt x="356" y="596"/>
                  </a:lnTo>
                  <a:lnTo>
                    <a:pt x="459" y="705"/>
                  </a:lnTo>
                  <a:lnTo>
                    <a:pt x="580" y="814"/>
                  </a:lnTo>
                  <a:lnTo>
                    <a:pt x="694" y="923"/>
                  </a:lnTo>
                  <a:lnTo>
                    <a:pt x="809" y="1033"/>
                  </a:lnTo>
                  <a:lnTo>
                    <a:pt x="969" y="883"/>
                  </a:lnTo>
                  <a:lnTo>
                    <a:pt x="861" y="780"/>
                  </a:lnTo>
                  <a:lnTo>
                    <a:pt x="757" y="677"/>
                  </a:lnTo>
                  <a:lnTo>
                    <a:pt x="649" y="574"/>
                  </a:lnTo>
                  <a:lnTo>
                    <a:pt x="545" y="476"/>
                  </a:lnTo>
                  <a:lnTo>
                    <a:pt x="442" y="362"/>
                  </a:lnTo>
                  <a:lnTo>
                    <a:pt x="350" y="253"/>
                  </a:lnTo>
                  <a:lnTo>
                    <a:pt x="264" y="127"/>
                  </a:lnTo>
                  <a:lnTo>
                    <a:pt x="202" y="0"/>
                  </a:lnTo>
                  <a:lnTo>
                    <a:pt x="0"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49" name="Google Shape;549;p7"/>
            <p:cNvSpPr/>
            <p:nvPr/>
          </p:nvSpPr>
          <p:spPr>
            <a:xfrm>
              <a:off x="3032" y="3515"/>
              <a:ext cx="77" cy="80"/>
            </a:xfrm>
            <a:custGeom>
              <a:avLst/>
              <a:gdLst/>
              <a:ahLst/>
              <a:cxnLst/>
              <a:rect l="l" t="t" r="r" b="b"/>
              <a:pathLst>
                <a:path w="974" h="1026" extrusionOk="0">
                  <a:moveTo>
                    <a:pt x="0" y="74"/>
                  </a:moveTo>
                  <a:lnTo>
                    <a:pt x="11" y="108"/>
                  </a:lnTo>
                  <a:lnTo>
                    <a:pt x="28" y="155"/>
                  </a:lnTo>
                  <a:lnTo>
                    <a:pt x="51" y="189"/>
                  </a:lnTo>
                  <a:lnTo>
                    <a:pt x="80" y="229"/>
                  </a:lnTo>
                  <a:lnTo>
                    <a:pt x="143" y="298"/>
                  </a:lnTo>
                  <a:lnTo>
                    <a:pt x="211" y="372"/>
                  </a:lnTo>
                  <a:lnTo>
                    <a:pt x="280" y="447"/>
                  </a:lnTo>
                  <a:lnTo>
                    <a:pt x="349" y="528"/>
                  </a:lnTo>
                  <a:lnTo>
                    <a:pt x="418" y="590"/>
                  </a:lnTo>
                  <a:lnTo>
                    <a:pt x="492" y="659"/>
                  </a:lnTo>
                  <a:lnTo>
                    <a:pt x="573" y="716"/>
                  </a:lnTo>
                  <a:lnTo>
                    <a:pt x="670" y="768"/>
                  </a:lnTo>
                  <a:lnTo>
                    <a:pt x="694" y="785"/>
                  </a:lnTo>
                  <a:lnTo>
                    <a:pt x="711" y="837"/>
                  </a:lnTo>
                  <a:lnTo>
                    <a:pt x="734" y="900"/>
                  </a:lnTo>
                  <a:lnTo>
                    <a:pt x="739" y="928"/>
                  </a:lnTo>
                  <a:lnTo>
                    <a:pt x="744" y="957"/>
                  </a:lnTo>
                  <a:lnTo>
                    <a:pt x="751" y="992"/>
                  </a:lnTo>
                  <a:lnTo>
                    <a:pt x="756" y="1026"/>
                  </a:lnTo>
                  <a:lnTo>
                    <a:pt x="974" y="997"/>
                  </a:lnTo>
                  <a:lnTo>
                    <a:pt x="963" y="957"/>
                  </a:lnTo>
                  <a:lnTo>
                    <a:pt x="956" y="923"/>
                  </a:lnTo>
                  <a:lnTo>
                    <a:pt x="951" y="888"/>
                  </a:lnTo>
                  <a:lnTo>
                    <a:pt x="946" y="854"/>
                  </a:lnTo>
                  <a:lnTo>
                    <a:pt x="928" y="819"/>
                  </a:lnTo>
                  <a:lnTo>
                    <a:pt x="917" y="785"/>
                  </a:lnTo>
                  <a:lnTo>
                    <a:pt x="905" y="751"/>
                  </a:lnTo>
                  <a:lnTo>
                    <a:pt x="899" y="716"/>
                  </a:lnTo>
                  <a:lnTo>
                    <a:pt x="871" y="654"/>
                  </a:lnTo>
                  <a:lnTo>
                    <a:pt x="854" y="625"/>
                  </a:lnTo>
                  <a:lnTo>
                    <a:pt x="830" y="614"/>
                  </a:lnTo>
                  <a:lnTo>
                    <a:pt x="756" y="567"/>
                  </a:lnTo>
                  <a:lnTo>
                    <a:pt x="762" y="573"/>
                  </a:lnTo>
                  <a:lnTo>
                    <a:pt x="676" y="521"/>
                  </a:lnTo>
                  <a:lnTo>
                    <a:pt x="608" y="470"/>
                  </a:lnTo>
                  <a:lnTo>
                    <a:pt x="539" y="402"/>
                  </a:lnTo>
                  <a:lnTo>
                    <a:pt x="482" y="338"/>
                  </a:lnTo>
                  <a:lnTo>
                    <a:pt x="418" y="264"/>
                  </a:lnTo>
                  <a:lnTo>
                    <a:pt x="361" y="195"/>
                  </a:lnTo>
                  <a:lnTo>
                    <a:pt x="297" y="132"/>
                  </a:lnTo>
                  <a:lnTo>
                    <a:pt x="235" y="74"/>
                  </a:lnTo>
                  <a:lnTo>
                    <a:pt x="200" y="0"/>
                  </a:lnTo>
                  <a:lnTo>
                    <a:pt x="0"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50" name="Google Shape;550;p7"/>
            <p:cNvSpPr/>
            <p:nvPr/>
          </p:nvSpPr>
          <p:spPr>
            <a:xfrm>
              <a:off x="2947" y="3624"/>
              <a:ext cx="83" cy="74"/>
            </a:xfrm>
            <a:custGeom>
              <a:avLst/>
              <a:gdLst/>
              <a:ahLst/>
              <a:cxnLst/>
              <a:rect l="l" t="t" r="r" b="b"/>
              <a:pathLst>
                <a:path w="1054" h="934" extrusionOk="0">
                  <a:moveTo>
                    <a:pt x="922" y="687"/>
                  </a:moveTo>
                  <a:lnTo>
                    <a:pt x="916" y="687"/>
                  </a:lnTo>
                  <a:lnTo>
                    <a:pt x="916" y="676"/>
                  </a:lnTo>
                  <a:lnTo>
                    <a:pt x="911" y="618"/>
                  </a:lnTo>
                  <a:lnTo>
                    <a:pt x="911" y="566"/>
                  </a:lnTo>
                  <a:lnTo>
                    <a:pt x="911" y="516"/>
                  </a:lnTo>
                  <a:lnTo>
                    <a:pt x="916" y="464"/>
                  </a:lnTo>
                  <a:lnTo>
                    <a:pt x="911" y="412"/>
                  </a:lnTo>
                  <a:lnTo>
                    <a:pt x="905" y="361"/>
                  </a:lnTo>
                  <a:lnTo>
                    <a:pt x="888" y="314"/>
                  </a:lnTo>
                  <a:lnTo>
                    <a:pt x="865" y="274"/>
                  </a:lnTo>
                  <a:lnTo>
                    <a:pt x="773" y="183"/>
                  </a:lnTo>
                  <a:lnTo>
                    <a:pt x="682" y="119"/>
                  </a:lnTo>
                  <a:lnTo>
                    <a:pt x="573" y="68"/>
                  </a:lnTo>
                  <a:lnTo>
                    <a:pt x="464" y="33"/>
                  </a:lnTo>
                  <a:lnTo>
                    <a:pt x="343" y="10"/>
                  </a:lnTo>
                  <a:lnTo>
                    <a:pt x="228" y="5"/>
                  </a:lnTo>
                  <a:lnTo>
                    <a:pt x="114" y="0"/>
                  </a:lnTo>
                  <a:lnTo>
                    <a:pt x="0" y="10"/>
                  </a:lnTo>
                  <a:lnTo>
                    <a:pt x="0" y="235"/>
                  </a:lnTo>
                  <a:lnTo>
                    <a:pt x="33" y="228"/>
                  </a:lnTo>
                  <a:lnTo>
                    <a:pt x="80" y="228"/>
                  </a:lnTo>
                  <a:lnTo>
                    <a:pt x="114" y="223"/>
                  </a:lnTo>
                  <a:lnTo>
                    <a:pt x="160" y="223"/>
                  </a:lnTo>
                  <a:lnTo>
                    <a:pt x="194" y="223"/>
                  </a:lnTo>
                  <a:lnTo>
                    <a:pt x="240" y="223"/>
                  </a:lnTo>
                  <a:lnTo>
                    <a:pt x="274" y="223"/>
                  </a:lnTo>
                  <a:lnTo>
                    <a:pt x="321" y="228"/>
                  </a:lnTo>
                  <a:lnTo>
                    <a:pt x="366" y="228"/>
                  </a:lnTo>
                  <a:lnTo>
                    <a:pt x="412" y="245"/>
                  </a:lnTo>
                  <a:lnTo>
                    <a:pt x="458" y="263"/>
                  </a:lnTo>
                  <a:lnTo>
                    <a:pt x="509" y="286"/>
                  </a:lnTo>
                  <a:lnTo>
                    <a:pt x="549" y="303"/>
                  </a:lnTo>
                  <a:lnTo>
                    <a:pt x="601" y="331"/>
                  </a:lnTo>
                  <a:lnTo>
                    <a:pt x="642" y="361"/>
                  </a:lnTo>
                  <a:lnTo>
                    <a:pt x="693" y="389"/>
                  </a:lnTo>
                  <a:lnTo>
                    <a:pt x="693" y="423"/>
                  </a:lnTo>
                  <a:lnTo>
                    <a:pt x="693" y="458"/>
                  </a:lnTo>
                  <a:lnTo>
                    <a:pt x="693" y="492"/>
                  </a:lnTo>
                  <a:lnTo>
                    <a:pt x="693" y="532"/>
                  </a:lnTo>
                  <a:lnTo>
                    <a:pt x="693" y="566"/>
                  </a:lnTo>
                  <a:lnTo>
                    <a:pt x="693" y="601"/>
                  </a:lnTo>
                  <a:lnTo>
                    <a:pt x="693" y="642"/>
                  </a:lnTo>
                  <a:lnTo>
                    <a:pt x="699" y="682"/>
                  </a:lnTo>
                  <a:lnTo>
                    <a:pt x="699" y="744"/>
                  </a:lnTo>
                  <a:lnTo>
                    <a:pt x="699" y="773"/>
                  </a:lnTo>
                  <a:lnTo>
                    <a:pt x="711" y="802"/>
                  </a:lnTo>
                  <a:lnTo>
                    <a:pt x="739" y="842"/>
                  </a:lnTo>
                  <a:lnTo>
                    <a:pt x="761" y="871"/>
                  </a:lnTo>
                  <a:lnTo>
                    <a:pt x="796" y="888"/>
                  </a:lnTo>
                  <a:lnTo>
                    <a:pt x="847" y="899"/>
                  </a:lnTo>
                  <a:lnTo>
                    <a:pt x="882" y="899"/>
                  </a:lnTo>
                  <a:lnTo>
                    <a:pt x="922" y="911"/>
                  </a:lnTo>
                  <a:lnTo>
                    <a:pt x="963" y="922"/>
                  </a:lnTo>
                  <a:lnTo>
                    <a:pt x="1002" y="934"/>
                  </a:lnTo>
                  <a:lnTo>
                    <a:pt x="1054" y="721"/>
                  </a:lnTo>
                  <a:lnTo>
                    <a:pt x="1020" y="711"/>
                  </a:lnTo>
                  <a:lnTo>
                    <a:pt x="985" y="704"/>
                  </a:lnTo>
                  <a:lnTo>
                    <a:pt x="951" y="693"/>
                  </a:lnTo>
                  <a:lnTo>
                    <a:pt x="922" y="6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51" name="Google Shape;551;p7"/>
            <p:cNvSpPr/>
            <p:nvPr/>
          </p:nvSpPr>
          <p:spPr>
            <a:xfrm>
              <a:off x="2911" y="3665"/>
              <a:ext cx="86" cy="59"/>
            </a:xfrm>
            <a:custGeom>
              <a:avLst/>
              <a:gdLst/>
              <a:ahLst/>
              <a:cxnLst/>
              <a:rect l="l" t="t" r="r" b="b"/>
              <a:pathLst>
                <a:path w="1096" h="756" extrusionOk="0">
                  <a:moveTo>
                    <a:pt x="81" y="269"/>
                  </a:moveTo>
                  <a:lnTo>
                    <a:pt x="115" y="245"/>
                  </a:lnTo>
                  <a:lnTo>
                    <a:pt x="149" y="240"/>
                  </a:lnTo>
                  <a:lnTo>
                    <a:pt x="190" y="228"/>
                  </a:lnTo>
                  <a:lnTo>
                    <a:pt x="235" y="228"/>
                  </a:lnTo>
                  <a:lnTo>
                    <a:pt x="270" y="228"/>
                  </a:lnTo>
                  <a:lnTo>
                    <a:pt x="316" y="228"/>
                  </a:lnTo>
                  <a:lnTo>
                    <a:pt x="356" y="228"/>
                  </a:lnTo>
                  <a:lnTo>
                    <a:pt x="402" y="228"/>
                  </a:lnTo>
                  <a:lnTo>
                    <a:pt x="419" y="280"/>
                  </a:lnTo>
                  <a:lnTo>
                    <a:pt x="442" y="343"/>
                  </a:lnTo>
                  <a:lnTo>
                    <a:pt x="465" y="395"/>
                  </a:lnTo>
                  <a:lnTo>
                    <a:pt x="487" y="458"/>
                  </a:lnTo>
                  <a:lnTo>
                    <a:pt x="511" y="509"/>
                  </a:lnTo>
                  <a:lnTo>
                    <a:pt x="545" y="561"/>
                  </a:lnTo>
                  <a:lnTo>
                    <a:pt x="580" y="607"/>
                  </a:lnTo>
                  <a:lnTo>
                    <a:pt x="632" y="659"/>
                  </a:lnTo>
                  <a:lnTo>
                    <a:pt x="677" y="687"/>
                  </a:lnTo>
                  <a:lnTo>
                    <a:pt x="728" y="716"/>
                  </a:lnTo>
                  <a:lnTo>
                    <a:pt x="786" y="733"/>
                  </a:lnTo>
                  <a:lnTo>
                    <a:pt x="849" y="751"/>
                  </a:lnTo>
                  <a:lnTo>
                    <a:pt x="906" y="756"/>
                  </a:lnTo>
                  <a:lnTo>
                    <a:pt x="970" y="756"/>
                  </a:lnTo>
                  <a:lnTo>
                    <a:pt x="1027" y="751"/>
                  </a:lnTo>
                  <a:lnTo>
                    <a:pt x="1096" y="744"/>
                  </a:lnTo>
                  <a:lnTo>
                    <a:pt x="1049" y="533"/>
                  </a:lnTo>
                  <a:lnTo>
                    <a:pt x="1015" y="533"/>
                  </a:lnTo>
                  <a:lnTo>
                    <a:pt x="980" y="538"/>
                  </a:lnTo>
                  <a:lnTo>
                    <a:pt x="946" y="538"/>
                  </a:lnTo>
                  <a:lnTo>
                    <a:pt x="912" y="544"/>
                  </a:lnTo>
                  <a:lnTo>
                    <a:pt x="849" y="527"/>
                  </a:lnTo>
                  <a:lnTo>
                    <a:pt x="797" y="504"/>
                  </a:lnTo>
                  <a:lnTo>
                    <a:pt x="758" y="469"/>
                  </a:lnTo>
                  <a:lnTo>
                    <a:pt x="728" y="440"/>
                  </a:lnTo>
                  <a:lnTo>
                    <a:pt x="706" y="400"/>
                  </a:lnTo>
                  <a:lnTo>
                    <a:pt x="689" y="361"/>
                  </a:lnTo>
                  <a:lnTo>
                    <a:pt x="671" y="314"/>
                  </a:lnTo>
                  <a:lnTo>
                    <a:pt x="660" y="274"/>
                  </a:lnTo>
                  <a:lnTo>
                    <a:pt x="642" y="228"/>
                  </a:lnTo>
                  <a:lnTo>
                    <a:pt x="632" y="188"/>
                  </a:lnTo>
                  <a:lnTo>
                    <a:pt x="580" y="102"/>
                  </a:lnTo>
                  <a:lnTo>
                    <a:pt x="516" y="50"/>
                  </a:lnTo>
                  <a:lnTo>
                    <a:pt x="437" y="10"/>
                  </a:lnTo>
                  <a:lnTo>
                    <a:pt x="356" y="0"/>
                  </a:lnTo>
                  <a:lnTo>
                    <a:pt x="259" y="0"/>
                  </a:lnTo>
                  <a:lnTo>
                    <a:pt x="166" y="16"/>
                  </a:lnTo>
                  <a:lnTo>
                    <a:pt x="81" y="33"/>
                  </a:lnTo>
                  <a:lnTo>
                    <a:pt x="0" y="68"/>
                  </a:lnTo>
                  <a:lnTo>
                    <a:pt x="81" y="2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52" name="Google Shape;552;p7"/>
            <p:cNvSpPr/>
            <p:nvPr/>
          </p:nvSpPr>
          <p:spPr>
            <a:xfrm>
              <a:off x="2885" y="3709"/>
              <a:ext cx="117" cy="83"/>
            </a:xfrm>
            <a:custGeom>
              <a:avLst/>
              <a:gdLst/>
              <a:ahLst/>
              <a:cxnLst/>
              <a:rect l="l" t="t" r="r" b="b"/>
              <a:pathLst>
                <a:path w="1496" h="1051" extrusionOk="0">
                  <a:moveTo>
                    <a:pt x="620" y="385"/>
                  </a:moveTo>
                  <a:lnTo>
                    <a:pt x="568" y="340"/>
                  </a:lnTo>
                  <a:lnTo>
                    <a:pt x="533" y="299"/>
                  </a:lnTo>
                  <a:lnTo>
                    <a:pt x="499" y="247"/>
                  </a:lnTo>
                  <a:lnTo>
                    <a:pt x="476" y="202"/>
                  </a:lnTo>
                  <a:lnTo>
                    <a:pt x="430" y="121"/>
                  </a:lnTo>
                  <a:lnTo>
                    <a:pt x="396" y="87"/>
                  </a:lnTo>
                  <a:lnTo>
                    <a:pt x="361" y="69"/>
                  </a:lnTo>
                  <a:lnTo>
                    <a:pt x="327" y="59"/>
                  </a:lnTo>
                  <a:lnTo>
                    <a:pt x="344" y="64"/>
                  </a:lnTo>
                  <a:lnTo>
                    <a:pt x="368" y="81"/>
                  </a:lnTo>
                  <a:lnTo>
                    <a:pt x="321" y="59"/>
                  </a:lnTo>
                  <a:lnTo>
                    <a:pt x="275" y="41"/>
                  </a:lnTo>
                  <a:lnTo>
                    <a:pt x="230" y="29"/>
                  </a:lnTo>
                  <a:lnTo>
                    <a:pt x="190" y="18"/>
                  </a:lnTo>
                  <a:lnTo>
                    <a:pt x="144" y="7"/>
                  </a:lnTo>
                  <a:lnTo>
                    <a:pt x="104" y="0"/>
                  </a:lnTo>
                  <a:lnTo>
                    <a:pt x="57" y="0"/>
                  </a:lnTo>
                  <a:lnTo>
                    <a:pt x="18" y="0"/>
                  </a:lnTo>
                  <a:lnTo>
                    <a:pt x="0" y="219"/>
                  </a:lnTo>
                  <a:lnTo>
                    <a:pt x="52" y="219"/>
                  </a:lnTo>
                  <a:lnTo>
                    <a:pt x="109" y="230"/>
                  </a:lnTo>
                  <a:lnTo>
                    <a:pt x="166" y="242"/>
                  </a:lnTo>
                  <a:lnTo>
                    <a:pt x="224" y="259"/>
                  </a:lnTo>
                  <a:lnTo>
                    <a:pt x="252" y="264"/>
                  </a:lnTo>
                  <a:lnTo>
                    <a:pt x="270" y="299"/>
                  </a:lnTo>
                  <a:lnTo>
                    <a:pt x="287" y="333"/>
                  </a:lnTo>
                  <a:lnTo>
                    <a:pt x="309" y="368"/>
                  </a:lnTo>
                  <a:lnTo>
                    <a:pt x="338" y="408"/>
                  </a:lnTo>
                  <a:lnTo>
                    <a:pt x="361" y="442"/>
                  </a:lnTo>
                  <a:lnTo>
                    <a:pt x="390" y="477"/>
                  </a:lnTo>
                  <a:lnTo>
                    <a:pt x="425" y="506"/>
                  </a:lnTo>
                  <a:lnTo>
                    <a:pt x="459" y="540"/>
                  </a:lnTo>
                  <a:lnTo>
                    <a:pt x="568" y="620"/>
                  </a:lnTo>
                  <a:lnTo>
                    <a:pt x="682" y="706"/>
                  </a:lnTo>
                  <a:lnTo>
                    <a:pt x="797" y="780"/>
                  </a:lnTo>
                  <a:lnTo>
                    <a:pt x="918" y="856"/>
                  </a:lnTo>
                  <a:lnTo>
                    <a:pt x="1037" y="918"/>
                  </a:lnTo>
                  <a:lnTo>
                    <a:pt x="1163" y="970"/>
                  </a:lnTo>
                  <a:lnTo>
                    <a:pt x="1290" y="1016"/>
                  </a:lnTo>
                  <a:lnTo>
                    <a:pt x="1434" y="1051"/>
                  </a:lnTo>
                  <a:lnTo>
                    <a:pt x="1496" y="839"/>
                  </a:lnTo>
                  <a:lnTo>
                    <a:pt x="1370" y="804"/>
                  </a:lnTo>
                  <a:lnTo>
                    <a:pt x="1250" y="770"/>
                  </a:lnTo>
                  <a:lnTo>
                    <a:pt x="1135" y="723"/>
                  </a:lnTo>
                  <a:lnTo>
                    <a:pt x="1032" y="672"/>
                  </a:lnTo>
                  <a:lnTo>
                    <a:pt x="923" y="603"/>
                  </a:lnTo>
                  <a:lnTo>
                    <a:pt x="820" y="534"/>
                  </a:lnTo>
                  <a:lnTo>
                    <a:pt x="716" y="459"/>
                  </a:lnTo>
                  <a:lnTo>
                    <a:pt x="620" y="3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53" name="Google Shape;553;p7"/>
            <p:cNvSpPr/>
            <p:nvPr/>
          </p:nvSpPr>
          <p:spPr>
            <a:xfrm>
              <a:off x="2838" y="3740"/>
              <a:ext cx="36" cy="63"/>
            </a:xfrm>
            <a:custGeom>
              <a:avLst/>
              <a:gdLst/>
              <a:ahLst/>
              <a:cxnLst/>
              <a:rect l="l" t="t" r="r" b="b"/>
              <a:pathLst>
                <a:path w="458" h="803" extrusionOk="0">
                  <a:moveTo>
                    <a:pt x="343" y="333"/>
                  </a:moveTo>
                  <a:lnTo>
                    <a:pt x="326" y="212"/>
                  </a:lnTo>
                  <a:lnTo>
                    <a:pt x="315" y="178"/>
                  </a:lnTo>
                  <a:lnTo>
                    <a:pt x="298" y="155"/>
                  </a:lnTo>
                  <a:lnTo>
                    <a:pt x="258" y="121"/>
                  </a:lnTo>
                  <a:lnTo>
                    <a:pt x="200" y="57"/>
                  </a:lnTo>
                  <a:lnTo>
                    <a:pt x="143" y="0"/>
                  </a:lnTo>
                  <a:lnTo>
                    <a:pt x="0" y="172"/>
                  </a:lnTo>
                  <a:lnTo>
                    <a:pt x="51" y="218"/>
                  </a:lnTo>
                  <a:lnTo>
                    <a:pt x="103" y="269"/>
                  </a:lnTo>
                  <a:lnTo>
                    <a:pt x="120" y="293"/>
                  </a:lnTo>
                  <a:lnTo>
                    <a:pt x="126" y="298"/>
                  </a:lnTo>
                  <a:lnTo>
                    <a:pt x="126" y="367"/>
                  </a:lnTo>
                  <a:lnTo>
                    <a:pt x="126" y="436"/>
                  </a:lnTo>
                  <a:lnTo>
                    <a:pt x="131" y="504"/>
                  </a:lnTo>
                  <a:lnTo>
                    <a:pt x="155" y="573"/>
                  </a:lnTo>
                  <a:lnTo>
                    <a:pt x="172" y="637"/>
                  </a:lnTo>
                  <a:lnTo>
                    <a:pt x="206" y="699"/>
                  </a:lnTo>
                  <a:lnTo>
                    <a:pt x="246" y="751"/>
                  </a:lnTo>
                  <a:lnTo>
                    <a:pt x="310" y="803"/>
                  </a:lnTo>
                  <a:lnTo>
                    <a:pt x="458" y="642"/>
                  </a:lnTo>
                  <a:lnTo>
                    <a:pt x="418" y="614"/>
                  </a:lnTo>
                  <a:lnTo>
                    <a:pt x="389" y="580"/>
                  </a:lnTo>
                  <a:lnTo>
                    <a:pt x="367" y="539"/>
                  </a:lnTo>
                  <a:lnTo>
                    <a:pt x="360" y="504"/>
                  </a:lnTo>
                  <a:lnTo>
                    <a:pt x="350" y="459"/>
                  </a:lnTo>
                  <a:lnTo>
                    <a:pt x="350" y="413"/>
                  </a:lnTo>
                  <a:lnTo>
                    <a:pt x="343" y="367"/>
                  </a:lnTo>
                  <a:lnTo>
                    <a:pt x="343" y="3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54" name="Google Shape;554;p7"/>
            <p:cNvSpPr/>
            <p:nvPr/>
          </p:nvSpPr>
          <p:spPr>
            <a:xfrm>
              <a:off x="2786" y="3765"/>
              <a:ext cx="56" cy="77"/>
            </a:xfrm>
            <a:custGeom>
              <a:avLst/>
              <a:gdLst/>
              <a:ahLst/>
              <a:cxnLst/>
              <a:rect l="l" t="t" r="r" b="b"/>
              <a:pathLst>
                <a:path w="705" h="975" extrusionOk="0">
                  <a:moveTo>
                    <a:pt x="0" y="92"/>
                  </a:moveTo>
                  <a:lnTo>
                    <a:pt x="51" y="200"/>
                  </a:lnTo>
                  <a:lnTo>
                    <a:pt x="120" y="310"/>
                  </a:lnTo>
                  <a:lnTo>
                    <a:pt x="189" y="419"/>
                  </a:lnTo>
                  <a:lnTo>
                    <a:pt x="257" y="528"/>
                  </a:lnTo>
                  <a:lnTo>
                    <a:pt x="320" y="631"/>
                  </a:lnTo>
                  <a:lnTo>
                    <a:pt x="389" y="740"/>
                  </a:lnTo>
                  <a:lnTo>
                    <a:pt x="452" y="854"/>
                  </a:lnTo>
                  <a:lnTo>
                    <a:pt x="510" y="975"/>
                  </a:lnTo>
                  <a:lnTo>
                    <a:pt x="705" y="883"/>
                  </a:lnTo>
                  <a:lnTo>
                    <a:pt x="647" y="763"/>
                  </a:lnTo>
                  <a:lnTo>
                    <a:pt x="590" y="649"/>
                  </a:lnTo>
                  <a:lnTo>
                    <a:pt x="521" y="539"/>
                  </a:lnTo>
                  <a:lnTo>
                    <a:pt x="458" y="430"/>
                  </a:lnTo>
                  <a:lnTo>
                    <a:pt x="389" y="321"/>
                  </a:lnTo>
                  <a:lnTo>
                    <a:pt x="320" y="212"/>
                  </a:lnTo>
                  <a:lnTo>
                    <a:pt x="252" y="103"/>
                  </a:lnTo>
                  <a:lnTo>
                    <a:pt x="194" y="0"/>
                  </a:lnTo>
                  <a:lnTo>
                    <a:pt x="0" y="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55" name="Google Shape;555;p7"/>
            <p:cNvSpPr/>
            <p:nvPr/>
          </p:nvSpPr>
          <p:spPr>
            <a:xfrm>
              <a:off x="2991" y="3568"/>
              <a:ext cx="72" cy="51"/>
            </a:xfrm>
            <a:custGeom>
              <a:avLst/>
              <a:gdLst/>
              <a:ahLst/>
              <a:cxnLst/>
              <a:rect l="l" t="t" r="r" b="b"/>
              <a:pathLst>
                <a:path w="906" h="636" extrusionOk="0">
                  <a:moveTo>
                    <a:pt x="143" y="241"/>
                  </a:moveTo>
                  <a:lnTo>
                    <a:pt x="183" y="270"/>
                  </a:lnTo>
                  <a:lnTo>
                    <a:pt x="229" y="304"/>
                  </a:lnTo>
                  <a:lnTo>
                    <a:pt x="269" y="344"/>
                  </a:lnTo>
                  <a:lnTo>
                    <a:pt x="310" y="384"/>
                  </a:lnTo>
                  <a:lnTo>
                    <a:pt x="344" y="419"/>
                  </a:lnTo>
                  <a:lnTo>
                    <a:pt x="390" y="459"/>
                  </a:lnTo>
                  <a:lnTo>
                    <a:pt x="436" y="493"/>
                  </a:lnTo>
                  <a:lnTo>
                    <a:pt x="488" y="527"/>
                  </a:lnTo>
                  <a:lnTo>
                    <a:pt x="522" y="545"/>
                  </a:lnTo>
                  <a:lnTo>
                    <a:pt x="562" y="562"/>
                  </a:lnTo>
                  <a:lnTo>
                    <a:pt x="602" y="574"/>
                  </a:lnTo>
                  <a:lnTo>
                    <a:pt x="642" y="585"/>
                  </a:lnTo>
                  <a:lnTo>
                    <a:pt x="683" y="591"/>
                  </a:lnTo>
                  <a:lnTo>
                    <a:pt x="728" y="602"/>
                  </a:lnTo>
                  <a:lnTo>
                    <a:pt x="768" y="614"/>
                  </a:lnTo>
                  <a:lnTo>
                    <a:pt x="814" y="626"/>
                  </a:lnTo>
                  <a:lnTo>
                    <a:pt x="802" y="631"/>
                  </a:lnTo>
                  <a:lnTo>
                    <a:pt x="797" y="636"/>
                  </a:lnTo>
                  <a:lnTo>
                    <a:pt x="906" y="441"/>
                  </a:lnTo>
                  <a:lnTo>
                    <a:pt x="814" y="407"/>
                  </a:lnTo>
                  <a:lnTo>
                    <a:pt x="728" y="379"/>
                  </a:lnTo>
                  <a:lnTo>
                    <a:pt x="648" y="339"/>
                  </a:lnTo>
                  <a:lnTo>
                    <a:pt x="573" y="304"/>
                  </a:lnTo>
                  <a:lnTo>
                    <a:pt x="498" y="253"/>
                  </a:lnTo>
                  <a:lnTo>
                    <a:pt x="430" y="201"/>
                  </a:lnTo>
                  <a:lnTo>
                    <a:pt x="361" y="137"/>
                  </a:lnTo>
                  <a:lnTo>
                    <a:pt x="304" y="69"/>
                  </a:lnTo>
                  <a:lnTo>
                    <a:pt x="269" y="34"/>
                  </a:lnTo>
                  <a:lnTo>
                    <a:pt x="241" y="17"/>
                  </a:lnTo>
                  <a:lnTo>
                    <a:pt x="200" y="0"/>
                  </a:lnTo>
                  <a:lnTo>
                    <a:pt x="167" y="0"/>
                  </a:lnTo>
                  <a:lnTo>
                    <a:pt x="121" y="0"/>
                  </a:lnTo>
                  <a:lnTo>
                    <a:pt x="81" y="17"/>
                  </a:lnTo>
                  <a:lnTo>
                    <a:pt x="40" y="34"/>
                  </a:lnTo>
                  <a:lnTo>
                    <a:pt x="0" y="69"/>
                  </a:lnTo>
                  <a:lnTo>
                    <a:pt x="143" y="2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56" name="Google Shape;556;p7"/>
            <p:cNvSpPr/>
            <p:nvPr/>
          </p:nvSpPr>
          <p:spPr>
            <a:xfrm>
              <a:off x="3052" y="3469"/>
              <a:ext cx="88" cy="102"/>
            </a:xfrm>
            <a:custGeom>
              <a:avLst/>
              <a:gdLst/>
              <a:ahLst/>
              <a:cxnLst/>
              <a:rect l="l" t="t" r="r" b="b"/>
              <a:pathLst>
                <a:path w="1117" h="1296" extrusionOk="0">
                  <a:moveTo>
                    <a:pt x="1038" y="671"/>
                  </a:moveTo>
                  <a:lnTo>
                    <a:pt x="1026" y="607"/>
                  </a:lnTo>
                  <a:lnTo>
                    <a:pt x="1009" y="573"/>
                  </a:lnTo>
                  <a:lnTo>
                    <a:pt x="992" y="550"/>
                  </a:lnTo>
                  <a:lnTo>
                    <a:pt x="905" y="476"/>
                  </a:lnTo>
                  <a:lnTo>
                    <a:pt x="803" y="418"/>
                  </a:lnTo>
                  <a:lnTo>
                    <a:pt x="705" y="372"/>
                  </a:lnTo>
                  <a:lnTo>
                    <a:pt x="602" y="321"/>
                  </a:lnTo>
                  <a:lnTo>
                    <a:pt x="510" y="269"/>
                  </a:lnTo>
                  <a:lnTo>
                    <a:pt x="407" y="212"/>
                  </a:lnTo>
                  <a:lnTo>
                    <a:pt x="321" y="148"/>
                  </a:lnTo>
                  <a:lnTo>
                    <a:pt x="236" y="74"/>
                  </a:lnTo>
                  <a:lnTo>
                    <a:pt x="167" y="0"/>
                  </a:lnTo>
                  <a:lnTo>
                    <a:pt x="0" y="137"/>
                  </a:lnTo>
                  <a:lnTo>
                    <a:pt x="75" y="223"/>
                  </a:lnTo>
                  <a:lnTo>
                    <a:pt x="172" y="309"/>
                  </a:lnTo>
                  <a:lnTo>
                    <a:pt x="270" y="378"/>
                  </a:lnTo>
                  <a:lnTo>
                    <a:pt x="379" y="447"/>
                  </a:lnTo>
                  <a:lnTo>
                    <a:pt x="488" y="504"/>
                  </a:lnTo>
                  <a:lnTo>
                    <a:pt x="602" y="561"/>
                  </a:lnTo>
                  <a:lnTo>
                    <a:pt x="710" y="619"/>
                  </a:lnTo>
                  <a:lnTo>
                    <a:pt x="820" y="688"/>
                  </a:lnTo>
                  <a:lnTo>
                    <a:pt x="814" y="773"/>
                  </a:lnTo>
                  <a:lnTo>
                    <a:pt x="814" y="866"/>
                  </a:lnTo>
                  <a:lnTo>
                    <a:pt x="808" y="957"/>
                  </a:lnTo>
                  <a:lnTo>
                    <a:pt x="826" y="1049"/>
                  </a:lnTo>
                  <a:lnTo>
                    <a:pt x="848" y="1129"/>
                  </a:lnTo>
                  <a:lnTo>
                    <a:pt x="895" y="1198"/>
                  </a:lnTo>
                  <a:lnTo>
                    <a:pt x="964" y="1255"/>
                  </a:lnTo>
                  <a:lnTo>
                    <a:pt x="1072" y="1296"/>
                  </a:lnTo>
                  <a:lnTo>
                    <a:pt x="1117" y="1083"/>
                  </a:lnTo>
                  <a:lnTo>
                    <a:pt x="1060" y="1049"/>
                  </a:lnTo>
                  <a:lnTo>
                    <a:pt x="1038" y="1009"/>
                  </a:lnTo>
                  <a:lnTo>
                    <a:pt x="1026" y="951"/>
                  </a:lnTo>
                  <a:lnTo>
                    <a:pt x="1031" y="899"/>
                  </a:lnTo>
                  <a:lnTo>
                    <a:pt x="1031" y="837"/>
                  </a:lnTo>
                  <a:lnTo>
                    <a:pt x="1043" y="780"/>
                  </a:lnTo>
                  <a:lnTo>
                    <a:pt x="1043" y="721"/>
                  </a:lnTo>
                  <a:lnTo>
                    <a:pt x="1038" y="6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57" name="Google Shape;557;p7"/>
            <p:cNvSpPr/>
            <p:nvPr/>
          </p:nvSpPr>
          <p:spPr>
            <a:xfrm>
              <a:off x="2714" y="3785"/>
              <a:ext cx="42" cy="97"/>
            </a:xfrm>
            <a:custGeom>
              <a:avLst/>
              <a:gdLst/>
              <a:ahLst/>
              <a:cxnLst/>
              <a:rect l="l" t="t" r="r" b="b"/>
              <a:pathLst>
                <a:path w="526" h="1232" extrusionOk="0">
                  <a:moveTo>
                    <a:pt x="222" y="0"/>
                  </a:moveTo>
                  <a:lnTo>
                    <a:pt x="96" y="103"/>
                  </a:lnTo>
                  <a:lnTo>
                    <a:pt x="22" y="235"/>
                  </a:lnTo>
                  <a:lnTo>
                    <a:pt x="0" y="378"/>
                  </a:lnTo>
                  <a:lnTo>
                    <a:pt x="17" y="538"/>
                  </a:lnTo>
                  <a:lnTo>
                    <a:pt x="57" y="688"/>
                  </a:lnTo>
                  <a:lnTo>
                    <a:pt x="126" y="842"/>
                  </a:lnTo>
                  <a:lnTo>
                    <a:pt x="205" y="980"/>
                  </a:lnTo>
                  <a:lnTo>
                    <a:pt x="309" y="1113"/>
                  </a:lnTo>
                  <a:lnTo>
                    <a:pt x="314" y="1147"/>
                  </a:lnTo>
                  <a:lnTo>
                    <a:pt x="303" y="1198"/>
                  </a:lnTo>
                  <a:lnTo>
                    <a:pt x="521" y="1232"/>
                  </a:lnTo>
                  <a:lnTo>
                    <a:pt x="521" y="1198"/>
                  </a:lnTo>
                  <a:lnTo>
                    <a:pt x="526" y="1170"/>
                  </a:lnTo>
                  <a:lnTo>
                    <a:pt x="526" y="1135"/>
                  </a:lnTo>
                  <a:lnTo>
                    <a:pt x="526" y="1106"/>
                  </a:lnTo>
                  <a:lnTo>
                    <a:pt x="509" y="1049"/>
                  </a:lnTo>
                  <a:lnTo>
                    <a:pt x="492" y="997"/>
                  </a:lnTo>
                  <a:lnTo>
                    <a:pt x="446" y="923"/>
                  </a:lnTo>
                  <a:lnTo>
                    <a:pt x="400" y="854"/>
                  </a:lnTo>
                  <a:lnTo>
                    <a:pt x="348" y="785"/>
                  </a:lnTo>
                  <a:lnTo>
                    <a:pt x="309" y="716"/>
                  </a:lnTo>
                  <a:lnTo>
                    <a:pt x="269" y="642"/>
                  </a:lnTo>
                  <a:lnTo>
                    <a:pt x="240" y="573"/>
                  </a:lnTo>
                  <a:lnTo>
                    <a:pt x="217" y="493"/>
                  </a:lnTo>
                  <a:lnTo>
                    <a:pt x="217" y="412"/>
                  </a:lnTo>
                  <a:lnTo>
                    <a:pt x="217" y="372"/>
                  </a:lnTo>
                  <a:lnTo>
                    <a:pt x="217" y="338"/>
                  </a:lnTo>
                  <a:lnTo>
                    <a:pt x="217" y="303"/>
                  </a:lnTo>
                  <a:lnTo>
                    <a:pt x="234" y="269"/>
                  </a:lnTo>
                  <a:lnTo>
                    <a:pt x="246" y="235"/>
                  </a:lnTo>
                  <a:lnTo>
                    <a:pt x="269" y="207"/>
                  </a:lnTo>
                  <a:lnTo>
                    <a:pt x="303" y="183"/>
                  </a:lnTo>
                  <a:lnTo>
                    <a:pt x="343" y="177"/>
                  </a:lnTo>
                  <a:lnTo>
                    <a:pt x="2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58" name="Google Shape;558;p7"/>
            <p:cNvSpPr/>
            <p:nvPr/>
          </p:nvSpPr>
          <p:spPr>
            <a:xfrm>
              <a:off x="2629" y="3810"/>
              <a:ext cx="38" cy="83"/>
            </a:xfrm>
            <a:custGeom>
              <a:avLst/>
              <a:gdLst/>
              <a:ahLst/>
              <a:cxnLst/>
              <a:rect l="l" t="t" r="r" b="b"/>
              <a:pathLst>
                <a:path w="482" h="1049" extrusionOk="0">
                  <a:moveTo>
                    <a:pt x="447" y="115"/>
                  </a:moveTo>
                  <a:lnTo>
                    <a:pt x="258" y="0"/>
                  </a:lnTo>
                  <a:lnTo>
                    <a:pt x="195" y="86"/>
                  </a:lnTo>
                  <a:lnTo>
                    <a:pt x="161" y="183"/>
                  </a:lnTo>
                  <a:lnTo>
                    <a:pt x="143" y="281"/>
                  </a:lnTo>
                  <a:lnTo>
                    <a:pt x="149" y="384"/>
                  </a:lnTo>
                  <a:lnTo>
                    <a:pt x="161" y="481"/>
                  </a:lnTo>
                  <a:lnTo>
                    <a:pt x="189" y="579"/>
                  </a:lnTo>
                  <a:lnTo>
                    <a:pt x="218" y="676"/>
                  </a:lnTo>
                  <a:lnTo>
                    <a:pt x="264" y="780"/>
                  </a:lnTo>
                  <a:lnTo>
                    <a:pt x="230" y="785"/>
                  </a:lnTo>
                  <a:lnTo>
                    <a:pt x="195" y="792"/>
                  </a:lnTo>
                  <a:lnTo>
                    <a:pt x="161" y="797"/>
                  </a:lnTo>
                  <a:lnTo>
                    <a:pt x="126" y="809"/>
                  </a:lnTo>
                  <a:lnTo>
                    <a:pt x="92" y="809"/>
                  </a:lnTo>
                  <a:lnTo>
                    <a:pt x="57" y="820"/>
                  </a:lnTo>
                  <a:lnTo>
                    <a:pt x="28" y="837"/>
                  </a:lnTo>
                  <a:lnTo>
                    <a:pt x="0" y="854"/>
                  </a:lnTo>
                  <a:lnTo>
                    <a:pt x="97" y="1049"/>
                  </a:lnTo>
                  <a:lnTo>
                    <a:pt x="154" y="1026"/>
                  </a:lnTo>
                  <a:lnTo>
                    <a:pt x="218" y="1015"/>
                  </a:lnTo>
                  <a:lnTo>
                    <a:pt x="247" y="1009"/>
                  </a:lnTo>
                  <a:lnTo>
                    <a:pt x="280" y="1004"/>
                  </a:lnTo>
                  <a:lnTo>
                    <a:pt x="309" y="997"/>
                  </a:lnTo>
                  <a:lnTo>
                    <a:pt x="344" y="992"/>
                  </a:lnTo>
                  <a:lnTo>
                    <a:pt x="447" y="918"/>
                  </a:lnTo>
                  <a:lnTo>
                    <a:pt x="458" y="889"/>
                  </a:lnTo>
                  <a:lnTo>
                    <a:pt x="475" y="860"/>
                  </a:lnTo>
                  <a:lnTo>
                    <a:pt x="482" y="792"/>
                  </a:lnTo>
                  <a:lnTo>
                    <a:pt x="464" y="699"/>
                  </a:lnTo>
                  <a:lnTo>
                    <a:pt x="435" y="614"/>
                  </a:lnTo>
                  <a:lnTo>
                    <a:pt x="407" y="528"/>
                  </a:lnTo>
                  <a:lnTo>
                    <a:pt x="384" y="441"/>
                  </a:lnTo>
                  <a:lnTo>
                    <a:pt x="366" y="355"/>
                  </a:lnTo>
                  <a:lnTo>
                    <a:pt x="366" y="276"/>
                  </a:lnTo>
                  <a:lnTo>
                    <a:pt x="390" y="189"/>
                  </a:lnTo>
                  <a:lnTo>
                    <a:pt x="447"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59" name="Google Shape;559;p7"/>
            <p:cNvSpPr/>
            <p:nvPr/>
          </p:nvSpPr>
          <p:spPr>
            <a:xfrm>
              <a:off x="2665" y="3809"/>
              <a:ext cx="54" cy="85"/>
            </a:xfrm>
            <a:custGeom>
              <a:avLst/>
              <a:gdLst/>
              <a:ahLst/>
              <a:cxnLst/>
              <a:rect l="l" t="t" r="r" b="b"/>
              <a:pathLst>
                <a:path w="671" h="1078" extrusionOk="0">
                  <a:moveTo>
                    <a:pt x="166" y="0"/>
                  </a:moveTo>
                  <a:lnTo>
                    <a:pt x="121" y="52"/>
                  </a:lnTo>
                  <a:lnTo>
                    <a:pt x="86" y="110"/>
                  </a:lnTo>
                  <a:lnTo>
                    <a:pt x="52" y="167"/>
                  </a:lnTo>
                  <a:lnTo>
                    <a:pt x="28" y="229"/>
                  </a:lnTo>
                  <a:lnTo>
                    <a:pt x="6" y="293"/>
                  </a:lnTo>
                  <a:lnTo>
                    <a:pt x="0" y="362"/>
                  </a:lnTo>
                  <a:lnTo>
                    <a:pt x="0" y="431"/>
                  </a:lnTo>
                  <a:lnTo>
                    <a:pt x="18" y="500"/>
                  </a:lnTo>
                  <a:lnTo>
                    <a:pt x="40" y="574"/>
                  </a:lnTo>
                  <a:lnTo>
                    <a:pt x="86" y="643"/>
                  </a:lnTo>
                  <a:lnTo>
                    <a:pt x="132" y="706"/>
                  </a:lnTo>
                  <a:lnTo>
                    <a:pt x="195" y="774"/>
                  </a:lnTo>
                  <a:lnTo>
                    <a:pt x="252" y="826"/>
                  </a:lnTo>
                  <a:lnTo>
                    <a:pt x="321" y="883"/>
                  </a:lnTo>
                  <a:lnTo>
                    <a:pt x="384" y="940"/>
                  </a:lnTo>
                  <a:lnTo>
                    <a:pt x="447" y="1004"/>
                  </a:lnTo>
                  <a:lnTo>
                    <a:pt x="453" y="1038"/>
                  </a:lnTo>
                  <a:lnTo>
                    <a:pt x="459" y="1078"/>
                  </a:lnTo>
                  <a:lnTo>
                    <a:pt x="671" y="1016"/>
                  </a:lnTo>
                  <a:lnTo>
                    <a:pt x="654" y="964"/>
                  </a:lnTo>
                  <a:lnTo>
                    <a:pt x="637" y="918"/>
                  </a:lnTo>
                  <a:lnTo>
                    <a:pt x="613" y="878"/>
                  </a:lnTo>
                  <a:lnTo>
                    <a:pt x="590" y="843"/>
                  </a:lnTo>
                  <a:lnTo>
                    <a:pt x="539" y="792"/>
                  </a:lnTo>
                  <a:lnTo>
                    <a:pt x="487" y="745"/>
                  </a:lnTo>
                  <a:lnTo>
                    <a:pt x="435" y="700"/>
                  </a:lnTo>
                  <a:lnTo>
                    <a:pt x="384" y="660"/>
                  </a:lnTo>
                  <a:lnTo>
                    <a:pt x="333" y="609"/>
                  </a:lnTo>
                  <a:lnTo>
                    <a:pt x="292" y="557"/>
                  </a:lnTo>
                  <a:lnTo>
                    <a:pt x="252" y="500"/>
                  </a:lnTo>
                  <a:lnTo>
                    <a:pt x="235" y="442"/>
                  </a:lnTo>
                  <a:lnTo>
                    <a:pt x="223" y="396"/>
                  </a:lnTo>
                  <a:lnTo>
                    <a:pt x="223" y="355"/>
                  </a:lnTo>
                  <a:lnTo>
                    <a:pt x="230" y="316"/>
                  </a:lnTo>
                  <a:lnTo>
                    <a:pt x="247" y="281"/>
                  </a:lnTo>
                  <a:lnTo>
                    <a:pt x="264" y="241"/>
                  </a:lnTo>
                  <a:lnTo>
                    <a:pt x="287" y="201"/>
                  </a:lnTo>
                  <a:lnTo>
                    <a:pt x="309" y="167"/>
                  </a:lnTo>
                  <a:lnTo>
                    <a:pt x="344" y="138"/>
                  </a:lnTo>
                  <a:lnTo>
                    <a:pt x="16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60" name="Google Shape;560;p7"/>
            <p:cNvSpPr/>
            <p:nvPr/>
          </p:nvSpPr>
          <p:spPr>
            <a:xfrm>
              <a:off x="2585" y="3804"/>
              <a:ext cx="35" cy="81"/>
            </a:xfrm>
            <a:custGeom>
              <a:avLst/>
              <a:gdLst/>
              <a:ahLst/>
              <a:cxnLst/>
              <a:rect l="l" t="t" r="r" b="b"/>
              <a:pathLst>
                <a:path w="437" h="1032" extrusionOk="0">
                  <a:moveTo>
                    <a:pt x="356" y="618"/>
                  </a:moveTo>
                  <a:lnTo>
                    <a:pt x="321" y="579"/>
                  </a:lnTo>
                  <a:lnTo>
                    <a:pt x="293" y="544"/>
                  </a:lnTo>
                  <a:lnTo>
                    <a:pt x="259" y="516"/>
                  </a:lnTo>
                  <a:lnTo>
                    <a:pt x="224" y="492"/>
                  </a:lnTo>
                  <a:lnTo>
                    <a:pt x="230" y="435"/>
                  </a:lnTo>
                  <a:lnTo>
                    <a:pt x="247" y="384"/>
                  </a:lnTo>
                  <a:lnTo>
                    <a:pt x="271" y="338"/>
                  </a:lnTo>
                  <a:lnTo>
                    <a:pt x="304" y="297"/>
                  </a:lnTo>
                  <a:lnTo>
                    <a:pt x="333" y="252"/>
                  </a:lnTo>
                  <a:lnTo>
                    <a:pt x="368" y="212"/>
                  </a:lnTo>
                  <a:lnTo>
                    <a:pt x="402" y="171"/>
                  </a:lnTo>
                  <a:lnTo>
                    <a:pt x="437" y="131"/>
                  </a:lnTo>
                  <a:lnTo>
                    <a:pt x="264" y="0"/>
                  </a:lnTo>
                  <a:lnTo>
                    <a:pt x="224" y="40"/>
                  </a:lnTo>
                  <a:lnTo>
                    <a:pt x="185" y="92"/>
                  </a:lnTo>
                  <a:lnTo>
                    <a:pt x="150" y="131"/>
                  </a:lnTo>
                  <a:lnTo>
                    <a:pt x="121" y="183"/>
                  </a:lnTo>
                  <a:lnTo>
                    <a:pt x="87" y="228"/>
                  </a:lnTo>
                  <a:lnTo>
                    <a:pt x="59" y="280"/>
                  </a:lnTo>
                  <a:lnTo>
                    <a:pt x="35" y="332"/>
                  </a:lnTo>
                  <a:lnTo>
                    <a:pt x="18" y="395"/>
                  </a:lnTo>
                  <a:lnTo>
                    <a:pt x="0" y="447"/>
                  </a:lnTo>
                  <a:lnTo>
                    <a:pt x="7" y="499"/>
                  </a:lnTo>
                  <a:lnTo>
                    <a:pt x="18" y="544"/>
                  </a:lnTo>
                  <a:lnTo>
                    <a:pt x="47" y="596"/>
                  </a:lnTo>
                  <a:lnTo>
                    <a:pt x="76" y="636"/>
                  </a:lnTo>
                  <a:lnTo>
                    <a:pt x="109" y="677"/>
                  </a:lnTo>
                  <a:lnTo>
                    <a:pt x="144" y="716"/>
                  </a:lnTo>
                  <a:lnTo>
                    <a:pt x="185" y="763"/>
                  </a:lnTo>
                  <a:lnTo>
                    <a:pt x="202" y="785"/>
                  </a:lnTo>
                  <a:lnTo>
                    <a:pt x="161" y="831"/>
                  </a:lnTo>
                  <a:lnTo>
                    <a:pt x="126" y="882"/>
                  </a:lnTo>
                  <a:lnTo>
                    <a:pt x="293" y="1032"/>
                  </a:lnTo>
                  <a:lnTo>
                    <a:pt x="321" y="986"/>
                  </a:lnTo>
                  <a:lnTo>
                    <a:pt x="356" y="946"/>
                  </a:lnTo>
                  <a:lnTo>
                    <a:pt x="385" y="906"/>
                  </a:lnTo>
                  <a:lnTo>
                    <a:pt x="414" y="865"/>
                  </a:lnTo>
                  <a:lnTo>
                    <a:pt x="425" y="779"/>
                  </a:lnTo>
                  <a:lnTo>
                    <a:pt x="425" y="739"/>
                  </a:lnTo>
                  <a:lnTo>
                    <a:pt x="407" y="699"/>
                  </a:lnTo>
                  <a:lnTo>
                    <a:pt x="356" y="6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61" name="Google Shape;561;p7"/>
            <p:cNvSpPr/>
            <p:nvPr/>
          </p:nvSpPr>
          <p:spPr>
            <a:xfrm>
              <a:off x="2525" y="3850"/>
              <a:ext cx="1" cy="2"/>
            </a:xfrm>
            <a:custGeom>
              <a:avLst/>
              <a:gdLst/>
              <a:ahLst/>
              <a:cxnLst/>
              <a:rect l="l" t="t" r="r" b="b"/>
              <a:pathLst>
                <a:path w="11" h="29" extrusionOk="0">
                  <a:moveTo>
                    <a:pt x="11" y="29"/>
                  </a:moveTo>
                  <a:lnTo>
                    <a:pt x="11" y="17"/>
                  </a:lnTo>
                  <a:lnTo>
                    <a:pt x="0" y="0"/>
                  </a:lnTo>
                  <a:lnTo>
                    <a:pt x="5" y="11"/>
                  </a:lnTo>
                  <a:lnTo>
                    <a:pt x="11"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62" name="Google Shape;562;p7"/>
            <p:cNvSpPr/>
            <p:nvPr/>
          </p:nvSpPr>
          <p:spPr>
            <a:xfrm>
              <a:off x="2522" y="3767"/>
              <a:ext cx="39" cy="98"/>
            </a:xfrm>
            <a:custGeom>
              <a:avLst/>
              <a:gdLst/>
              <a:ahLst/>
              <a:cxnLst/>
              <a:rect l="l" t="t" r="r" b="b"/>
              <a:pathLst>
                <a:path w="504" h="1233" extrusionOk="0">
                  <a:moveTo>
                    <a:pt x="223" y="396"/>
                  </a:moveTo>
                  <a:lnTo>
                    <a:pt x="246" y="333"/>
                  </a:lnTo>
                  <a:lnTo>
                    <a:pt x="264" y="322"/>
                  </a:lnTo>
                  <a:lnTo>
                    <a:pt x="281" y="293"/>
                  </a:lnTo>
                  <a:lnTo>
                    <a:pt x="309" y="275"/>
                  </a:lnTo>
                  <a:lnTo>
                    <a:pt x="343" y="258"/>
                  </a:lnTo>
                  <a:lnTo>
                    <a:pt x="378" y="246"/>
                  </a:lnTo>
                  <a:lnTo>
                    <a:pt x="407" y="229"/>
                  </a:lnTo>
                  <a:lnTo>
                    <a:pt x="441" y="218"/>
                  </a:lnTo>
                  <a:lnTo>
                    <a:pt x="469" y="201"/>
                  </a:lnTo>
                  <a:lnTo>
                    <a:pt x="504" y="189"/>
                  </a:lnTo>
                  <a:lnTo>
                    <a:pt x="395" y="0"/>
                  </a:lnTo>
                  <a:lnTo>
                    <a:pt x="355" y="17"/>
                  </a:lnTo>
                  <a:lnTo>
                    <a:pt x="315" y="34"/>
                  </a:lnTo>
                  <a:lnTo>
                    <a:pt x="274" y="51"/>
                  </a:lnTo>
                  <a:lnTo>
                    <a:pt x="240" y="69"/>
                  </a:lnTo>
                  <a:lnTo>
                    <a:pt x="200" y="86"/>
                  </a:lnTo>
                  <a:lnTo>
                    <a:pt x="160" y="110"/>
                  </a:lnTo>
                  <a:lnTo>
                    <a:pt x="126" y="138"/>
                  </a:lnTo>
                  <a:lnTo>
                    <a:pt x="103" y="172"/>
                  </a:lnTo>
                  <a:lnTo>
                    <a:pt x="97" y="167"/>
                  </a:lnTo>
                  <a:lnTo>
                    <a:pt x="69" y="184"/>
                  </a:lnTo>
                  <a:lnTo>
                    <a:pt x="57" y="212"/>
                  </a:lnTo>
                  <a:lnTo>
                    <a:pt x="34" y="264"/>
                  </a:lnTo>
                  <a:lnTo>
                    <a:pt x="12" y="315"/>
                  </a:lnTo>
                  <a:lnTo>
                    <a:pt x="5" y="379"/>
                  </a:lnTo>
                  <a:lnTo>
                    <a:pt x="0" y="407"/>
                  </a:lnTo>
                  <a:lnTo>
                    <a:pt x="0" y="441"/>
                  </a:lnTo>
                  <a:lnTo>
                    <a:pt x="0" y="470"/>
                  </a:lnTo>
                  <a:lnTo>
                    <a:pt x="0" y="505"/>
                  </a:lnTo>
                  <a:lnTo>
                    <a:pt x="0" y="574"/>
                  </a:lnTo>
                  <a:lnTo>
                    <a:pt x="12" y="643"/>
                  </a:lnTo>
                  <a:lnTo>
                    <a:pt x="22" y="711"/>
                  </a:lnTo>
                  <a:lnTo>
                    <a:pt x="40" y="780"/>
                  </a:lnTo>
                  <a:lnTo>
                    <a:pt x="51" y="849"/>
                  </a:lnTo>
                  <a:lnTo>
                    <a:pt x="62" y="917"/>
                  </a:lnTo>
                  <a:lnTo>
                    <a:pt x="57" y="986"/>
                  </a:lnTo>
                  <a:lnTo>
                    <a:pt x="51" y="1061"/>
                  </a:lnTo>
                  <a:lnTo>
                    <a:pt x="160" y="1233"/>
                  </a:lnTo>
                  <a:lnTo>
                    <a:pt x="235" y="1147"/>
                  </a:lnTo>
                  <a:lnTo>
                    <a:pt x="274" y="1055"/>
                  </a:lnTo>
                  <a:lnTo>
                    <a:pt x="281" y="947"/>
                  </a:lnTo>
                  <a:lnTo>
                    <a:pt x="274" y="843"/>
                  </a:lnTo>
                  <a:lnTo>
                    <a:pt x="252" y="728"/>
                  </a:lnTo>
                  <a:lnTo>
                    <a:pt x="229" y="614"/>
                  </a:lnTo>
                  <a:lnTo>
                    <a:pt x="217" y="499"/>
                  </a:lnTo>
                  <a:lnTo>
                    <a:pt x="223" y="39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63" name="Google Shape;563;p7"/>
            <p:cNvSpPr/>
            <p:nvPr/>
          </p:nvSpPr>
          <p:spPr>
            <a:xfrm>
              <a:off x="2464" y="3727"/>
              <a:ext cx="74" cy="97"/>
            </a:xfrm>
            <a:custGeom>
              <a:avLst/>
              <a:gdLst/>
              <a:ahLst/>
              <a:cxnLst/>
              <a:rect l="l" t="t" r="r" b="b"/>
              <a:pathLst>
                <a:path w="945" h="1227" extrusionOk="0">
                  <a:moveTo>
                    <a:pt x="945" y="5"/>
                  </a:moveTo>
                  <a:lnTo>
                    <a:pt x="854" y="0"/>
                  </a:lnTo>
                  <a:lnTo>
                    <a:pt x="768" y="0"/>
                  </a:lnTo>
                  <a:lnTo>
                    <a:pt x="683" y="0"/>
                  </a:lnTo>
                  <a:lnTo>
                    <a:pt x="597" y="0"/>
                  </a:lnTo>
                  <a:lnTo>
                    <a:pt x="510" y="0"/>
                  </a:lnTo>
                  <a:lnTo>
                    <a:pt x="424" y="11"/>
                  </a:lnTo>
                  <a:lnTo>
                    <a:pt x="338" y="28"/>
                  </a:lnTo>
                  <a:lnTo>
                    <a:pt x="252" y="52"/>
                  </a:lnTo>
                  <a:lnTo>
                    <a:pt x="195" y="69"/>
                  </a:lnTo>
                  <a:lnTo>
                    <a:pt x="150" y="109"/>
                  </a:lnTo>
                  <a:lnTo>
                    <a:pt x="126" y="126"/>
                  </a:lnTo>
                  <a:lnTo>
                    <a:pt x="109" y="161"/>
                  </a:lnTo>
                  <a:lnTo>
                    <a:pt x="98" y="189"/>
                  </a:lnTo>
                  <a:lnTo>
                    <a:pt x="91" y="235"/>
                  </a:lnTo>
                  <a:lnTo>
                    <a:pt x="74" y="321"/>
                  </a:lnTo>
                  <a:lnTo>
                    <a:pt x="57" y="413"/>
                  </a:lnTo>
                  <a:lnTo>
                    <a:pt x="46" y="499"/>
                  </a:lnTo>
                  <a:lnTo>
                    <a:pt x="46" y="590"/>
                  </a:lnTo>
                  <a:lnTo>
                    <a:pt x="41" y="677"/>
                  </a:lnTo>
                  <a:lnTo>
                    <a:pt x="52" y="768"/>
                  </a:lnTo>
                  <a:lnTo>
                    <a:pt x="69" y="854"/>
                  </a:lnTo>
                  <a:lnTo>
                    <a:pt x="103" y="946"/>
                  </a:lnTo>
                  <a:lnTo>
                    <a:pt x="69" y="975"/>
                  </a:lnTo>
                  <a:lnTo>
                    <a:pt x="52" y="1009"/>
                  </a:lnTo>
                  <a:lnTo>
                    <a:pt x="29" y="1043"/>
                  </a:lnTo>
                  <a:lnTo>
                    <a:pt x="0" y="1077"/>
                  </a:lnTo>
                  <a:lnTo>
                    <a:pt x="160" y="1227"/>
                  </a:lnTo>
                  <a:lnTo>
                    <a:pt x="201" y="1175"/>
                  </a:lnTo>
                  <a:lnTo>
                    <a:pt x="247" y="1124"/>
                  </a:lnTo>
                  <a:lnTo>
                    <a:pt x="258" y="1089"/>
                  </a:lnTo>
                  <a:lnTo>
                    <a:pt x="276" y="1060"/>
                  </a:lnTo>
                  <a:lnTo>
                    <a:pt x="293" y="1032"/>
                  </a:lnTo>
                  <a:lnTo>
                    <a:pt x="310" y="1003"/>
                  </a:lnTo>
                  <a:lnTo>
                    <a:pt x="315" y="951"/>
                  </a:lnTo>
                  <a:lnTo>
                    <a:pt x="315" y="900"/>
                  </a:lnTo>
                  <a:lnTo>
                    <a:pt x="304" y="854"/>
                  </a:lnTo>
                  <a:lnTo>
                    <a:pt x="298" y="814"/>
                  </a:lnTo>
                  <a:lnTo>
                    <a:pt x="281" y="763"/>
                  </a:lnTo>
                  <a:lnTo>
                    <a:pt x="269" y="722"/>
                  </a:lnTo>
                  <a:lnTo>
                    <a:pt x="258" y="670"/>
                  </a:lnTo>
                  <a:lnTo>
                    <a:pt x="264" y="630"/>
                  </a:lnTo>
                  <a:lnTo>
                    <a:pt x="264" y="579"/>
                  </a:lnTo>
                  <a:lnTo>
                    <a:pt x="264" y="539"/>
                  </a:lnTo>
                  <a:lnTo>
                    <a:pt x="269" y="492"/>
                  </a:lnTo>
                  <a:lnTo>
                    <a:pt x="281" y="453"/>
                  </a:lnTo>
                  <a:lnTo>
                    <a:pt x="281" y="407"/>
                  </a:lnTo>
                  <a:lnTo>
                    <a:pt x="293" y="366"/>
                  </a:lnTo>
                  <a:lnTo>
                    <a:pt x="293" y="326"/>
                  </a:lnTo>
                  <a:lnTo>
                    <a:pt x="304" y="287"/>
                  </a:lnTo>
                  <a:lnTo>
                    <a:pt x="373" y="252"/>
                  </a:lnTo>
                  <a:lnTo>
                    <a:pt x="453" y="235"/>
                  </a:lnTo>
                  <a:lnTo>
                    <a:pt x="533" y="218"/>
                  </a:lnTo>
                  <a:lnTo>
                    <a:pt x="619" y="218"/>
                  </a:lnTo>
                  <a:lnTo>
                    <a:pt x="700" y="218"/>
                  </a:lnTo>
                  <a:lnTo>
                    <a:pt x="780" y="218"/>
                  </a:lnTo>
                  <a:lnTo>
                    <a:pt x="860" y="218"/>
                  </a:lnTo>
                  <a:lnTo>
                    <a:pt x="945" y="223"/>
                  </a:lnTo>
                  <a:lnTo>
                    <a:pt x="945"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64" name="Google Shape;564;p7"/>
            <p:cNvSpPr/>
            <p:nvPr/>
          </p:nvSpPr>
          <p:spPr>
            <a:xfrm>
              <a:off x="2443" y="3655"/>
              <a:ext cx="96" cy="49"/>
            </a:xfrm>
            <a:custGeom>
              <a:avLst/>
              <a:gdLst/>
              <a:ahLst/>
              <a:cxnLst/>
              <a:rect l="l" t="t" r="r" b="b"/>
              <a:pathLst>
                <a:path w="1220" h="625" extrusionOk="0">
                  <a:moveTo>
                    <a:pt x="733" y="6"/>
                  </a:moveTo>
                  <a:lnTo>
                    <a:pt x="676" y="0"/>
                  </a:lnTo>
                  <a:lnTo>
                    <a:pt x="636" y="0"/>
                  </a:lnTo>
                  <a:lnTo>
                    <a:pt x="607" y="17"/>
                  </a:lnTo>
                  <a:lnTo>
                    <a:pt x="567" y="40"/>
                  </a:lnTo>
                  <a:lnTo>
                    <a:pt x="526" y="69"/>
                  </a:lnTo>
                  <a:lnTo>
                    <a:pt x="498" y="109"/>
                  </a:lnTo>
                  <a:lnTo>
                    <a:pt x="469" y="143"/>
                  </a:lnTo>
                  <a:lnTo>
                    <a:pt x="452" y="195"/>
                  </a:lnTo>
                  <a:lnTo>
                    <a:pt x="429" y="235"/>
                  </a:lnTo>
                  <a:lnTo>
                    <a:pt x="407" y="281"/>
                  </a:lnTo>
                  <a:lnTo>
                    <a:pt x="383" y="321"/>
                  </a:lnTo>
                  <a:lnTo>
                    <a:pt x="360" y="368"/>
                  </a:lnTo>
                  <a:lnTo>
                    <a:pt x="348" y="390"/>
                  </a:lnTo>
                  <a:lnTo>
                    <a:pt x="343" y="390"/>
                  </a:lnTo>
                  <a:lnTo>
                    <a:pt x="338" y="396"/>
                  </a:lnTo>
                  <a:lnTo>
                    <a:pt x="331" y="396"/>
                  </a:lnTo>
                  <a:lnTo>
                    <a:pt x="281" y="356"/>
                  </a:lnTo>
                  <a:lnTo>
                    <a:pt x="229" y="321"/>
                  </a:lnTo>
                  <a:lnTo>
                    <a:pt x="177" y="281"/>
                  </a:lnTo>
                  <a:lnTo>
                    <a:pt x="131" y="247"/>
                  </a:lnTo>
                  <a:lnTo>
                    <a:pt x="0" y="413"/>
                  </a:lnTo>
                  <a:lnTo>
                    <a:pt x="34" y="447"/>
                  </a:lnTo>
                  <a:lnTo>
                    <a:pt x="74" y="482"/>
                  </a:lnTo>
                  <a:lnTo>
                    <a:pt x="119" y="511"/>
                  </a:lnTo>
                  <a:lnTo>
                    <a:pt x="165" y="545"/>
                  </a:lnTo>
                  <a:lnTo>
                    <a:pt x="274" y="620"/>
                  </a:lnTo>
                  <a:lnTo>
                    <a:pt x="309" y="620"/>
                  </a:lnTo>
                  <a:lnTo>
                    <a:pt x="343" y="625"/>
                  </a:lnTo>
                  <a:lnTo>
                    <a:pt x="412" y="597"/>
                  </a:lnTo>
                  <a:lnTo>
                    <a:pt x="417" y="597"/>
                  </a:lnTo>
                  <a:lnTo>
                    <a:pt x="424" y="597"/>
                  </a:lnTo>
                  <a:lnTo>
                    <a:pt x="458" y="585"/>
                  </a:lnTo>
                  <a:lnTo>
                    <a:pt x="481" y="568"/>
                  </a:lnTo>
                  <a:lnTo>
                    <a:pt x="504" y="551"/>
                  </a:lnTo>
                  <a:lnTo>
                    <a:pt x="543" y="488"/>
                  </a:lnTo>
                  <a:lnTo>
                    <a:pt x="561" y="454"/>
                  </a:lnTo>
                  <a:lnTo>
                    <a:pt x="578" y="425"/>
                  </a:lnTo>
                  <a:lnTo>
                    <a:pt x="595" y="390"/>
                  </a:lnTo>
                  <a:lnTo>
                    <a:pt x="612" y="361"/>
                  </a:lnTo>
                  <a:lnTo>
                    <a:pt x="624" y="328"/>
                  </a:lnTo>
                  <a:lnTo>
                    <a:pt x="641" y="299"/>
                  </a:lnTo>
                  <a:lnTo>
                    <a:pt x="659" y="264"/>
                  </a:lnTo>
                  <a:lnTo>
                    <a:pt x="676" y="235"/>
                  </a:lnTo>
                  <a:lnTo>
                    <a:pt x="693" y="224"/>
                  </a:lnTo>
                  <a:lnTo>
                    <a:pt x="716" y="230"/>
                  </a:lnTo>
                  <a:lnTo>
                    <a:pt x="767" y="235"/>
                  </a:lnTo>
                  <a:lnTo>
                    <a:pt x="819" y="252"/>
                  </a:lnTo>
                  <a:lnTo>
                    <a:pt x="859" y="276"/>
                  </a:lnTo>
                  <a:lnTo>
                    <a:pt x="905" y="310"/>
                  </a:lnTo>
                  <a:lnTo>
                    <a:pt x="940" y="344"/>
                  </a:lnTo>
                  <a:lnTo>
                    <a:pt x="980" y="385"/>
                  </a:lnTo>
                  <a:lnTo>
                    <a:pt x="1014" y="425"/>
                  </a:lnTo>
                  <a:lnTo>
                    <a:pt x="1048" y="471"/>
                  </a:lnTo>
                  <a:lnTo>
                    <a:pt x="1220" y="338"/>
                  </a:lnTo>
                  <a:lnTo>
                    <a:pt x="1169" y="270"/>
                  </a:lnTo>
                  <a:lnTo>
                    <a:pt x="1123" y="218"/>
                  </a:lnTo>
                  <a:lnTo>
                    <a:pt x="1066" y="161"/>
                  </a:lnTo>
                  <a:lnTo>
                    <a:pt x="1009" y="115"/>
                  </a:lnTo>
                  <a:lnTo>
                    <a:pt x="940" y="69"/>
                  </a:lnTo>
                  <a:lnTo>
                    <a:pt x="876" y="40"/>
                  </a:lnTo>
                  <a:lnTo>
                    <a:pt x="802" y="17"/>
                  </a:lnTo>
                  <a:lnTo>
                    <a:pt x="733"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65" name="Google Shape;565;p7"/>
            <p:cNvSpPr/>
            <p:nvPr/>
          </p:nvSpPr>
          <p:spPr>
            <a:xfrm>
              <a:off x="2444" y="3596"/>
              <a:ext cx="95" cy="48"/>
            </a:xfrm>
            <a:custGeom>
              <a:avLst/>
              <a:gdLst/>
              <a:ahLst/>
              <a:cxnLst/>
              <a:rect l="l" t="t" r="r" b="b"/>
              <a:pathLst>
                <a:path w="1199" h="614" extrusionOk="0">
                  <a:moveTo>
                    <a:pt x="947" y="74"/>
                  </a:moveTo>
                  <a:lnTo>
                    <a:pt x="889" y="29"/>
                  </a:lnTo>
                  <a:lnTo>
                    <a:pt x="854" y="6"/>
                  </a:lnTo>
                  <a:lnTo>
                    <a:pt x="826" y="0"/>
                  </a:lnTo>
                  <a:lnTo>
                    <a:pt x="746" y="6"/>
                  </a:lnTo>
                  <a:lnTo>
                    <a:pt x="677" y="40"/>
                  </a:lnTo>
                  <a:lnTo>
                    <a:pt x="620" y="86"/>
                  </a:lnTo>
                  <a:lnTo>
                    <a:pt x="562" y="132"/>
                  </a:lnTo>
                  <a:lnTo>
                    <a:pt x="511" y="183"/>
                  </a:lnTo>
                  <a:lnTo>
                    <a:pt x="459" y="235"/>
                  </a:lnTo>
                  <a:lnTo>
                    <a:pt x="407" y="286"/>
                  </a:lnTo>
                  <a:lnTo>
                    <a:pt x="356" y="338"/>
                  </a:lnTo>
                  <a:lnTo>
                    <a:pt x="304" y="390"/>
                  </a:lnTo>
                  <a:lnTo>
                    <a:pt x="288" y="384"/>
                  </a:lnTo>
                  <a:lnTo>
                    <a:pt x="247" y="344"/>
                  </a:lnTo>
                  <a:lnTo>
                    <a:pt x="230" y="310"/>
                  </a:lnTo>
                  <a:lnTo>
                    <a:pt x="207" y="264"/>
                  </a:lnTo>
                  <a:lnTo>
                    <a:pt x="195" y="224"/>
                  </a:lnTo>
                  <a:lnTo>
                    <a:pt x="0" y="321"/>
                  </a:lnTo>
                  <a:lnTo>
                    <a:pt x="18" y="355"/>
                  </a:lnTo>
                  <a:lnTo>
                    <a:pt x="35" y="390"/>
                  </a:lnTo>
                  <a:lnTo>
                    <a:pt x="52" y="424"/>
                  </a:lnTo>
                  <a:lnTo>
                    <a:pt x="69" y="464"/>
                  </a:lnTo>
                  <a:lnTo>
                    <a:pt x="87" y="493"/>
                  </a:lnTo>
                  <a:lnTo>
                    <a:pt x="116" y="522"/>
                  </a:lnTo>
                  <a:lnTo>
                    <a:pt x="144" y="550"/>
                  </a:lnTo>
                  <a:lnTo>
                    <a:pt x="178" y="579"/>
                  </a:lnTo>
                  <a:lnTo>
                    <a:pt x="247" y="607"/>
                  </a:lnTo>
                  <a:lnTo>
                    <a:pt x="281" y="614"/>
                  </a:lnTo>
                  <a:lnTo>
                    <a:pt x="316" y="614"/>
                  </a:lnTo>
                  <a:lnTo>
                    <a:pt x="402" y="579"/>
                  </a:lnTo>
                  <a:lnTo>
                    <a:pt x="448" y="533"/>
                  </a:lnTo>
                  <a:lnTo>
                    <a:pt x="499" y="493"/>
                  </a:lnTo>
                  <a:lnTo>
                    <a:pt x="545" y="447"/>
                  </a:lnTo>
                  <a:lnTo>
                    <a:pt x="597" y="407"/>
                  </a:lnTo>
                  <a:lnTo>
                    <a:pt x="637" y="362"/>
                  </a:lnTo>
                  <a:lnTo>
                    <a:pt x="688" y="315"/>
                  </a:lnTo>
                  <a:lnTo>
                    <a:pt x="728" y="269"/>
                  </a:lnTo>
                  <a:lnTo>
                    <a:pt x="780" y="224"/>
                  </a:lnTo>
                  <a:lnTo>
                    <a:pt x="792" y="224"/>
                  </a:lnTo>
                  <a:lnTo>
                    <a:pt x="792" y="229"/>
                  </a:lnTo>
                  <a:lnTo>
                    <a:pt x="849" y="286"/>
                  </a:lnTo>
                  <a:lnTo>
                    <a:pt x="906" y="350"/>
                  </a:lnTo>
                  <a:lnTo>
                    <a:pt x="930" y="384"/>
                  </a:lnTo>
                  <a:lnTo>
                    <a:pt x="952" y="419"/>
                  </a:lnTo>
                  <a:lnTo>
                    <a:pt x="970" y="453"/>
                  </a:lnTo>
                  <a:lnTo>
                    <a:pt x="992" y="499"/>
                  </a:lnTo>
                  <a:lnTo>
                    <a:pt x="1199" y="424"/>
                  </a:lnTo>
                  <a:lnTo>
                    <a:pt x="1176" y="367"/>
                  </a:lnTo>
                  <a:lnTo>
                    <a:pt x="1153" y="321"/>
                  </a:lnTo>
                  <a:lnTo>
                    <a:pt x="1118" y="276"/>
                  </a:lnTo>
                  <a:lnTo>
                    <a:pt x="1090" y="235"/>
                  </a:lnTo>
                  <a:lnTo>
                    <a:pt x="1049" y="189"/>
                  </a:lnTo>
                  <a:lnTo>
                    <a:pt x="1015" y="149"/>
                  </a:lnTo>
                  <a:lnTo>
                    <a:pt x="981" y="109"/>
                  </a:lnTo>
                  <a:lnTo>
                    <a:pt x="947"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66" name="Google Shape;566;p7"/>
            <p:cNvSpPr/>
            <p:nvPr/>
          </p:nvSpPr>
          <p:spPr>
            <a:xfrm>
              <a:off x="2464" y="3522"/>
              <a:ext cx="83" cy="47"/>
            </a:xfrm>
            <a:custGeom>
              <a:avLst/>
              <a:gdLst/>
              <a:ahLst/>
              <a:cxnLst/>
              <a:rect l="l" t="t" r="r" b="b"/>
              <a:pathLst>
                <a:path w="1049" h="602" extrusionOk="0">
                  <a:moveTo>
                    <a:pt x="1049" y="454"/>
                  </a:moveTo>
                  <a:lnTo>
                    <a:pt x="1026" y="397"/>
                  </a:lnTo>
                  <a:lnTo>
                    <a:pt x="1009" y="345"/>
                  </a:lnTo>
                  <a:lnTo>
                    <a:pt x="992" y="293"/>
                  </a:lnTo>
                  <a:lnTo>
                    <a:pt x="974" y="242"/>
                  </a:lnTo>
                  <a:lnTo>
                    <a:pt x="945" y="190"/>
                  </a:lnTo>
                  <a:lnTo>
                    <a:pt x="923" y="138"/>
                  </a:lnTo>
                  <a:lnTo>
                    <a:pt x="888" y="92"/>
                  </a:lnTo>
                  <a:lnTo>
                    <a:pt x="859" y="57"/>
                  </a:lnTo>
                  <a:lnTo>
                    <a:pt x="802" y="17"/>
                  </a:lnTo>
                  <a:lnTo>
                    <a:pt x="768" y="0"/>
                  </a:lnTo>
                  <a:lnTo>
                    <a:pt x="733" y="0"/>
                  </a:lnTo>
                  <a:lnTo>
                    <a:pt x="699" y="7"/>
                  </a:lnTo>
                  <a:lnTo>
                    <a:pt x="676" y="29"/>
                  </a:lnTo>
                  <a:lnTo>
                    <a:pt x="653" y="47"/>
                  </a:lnTo>
                  <a:lnTo>
                    <a:pt x="602" y="81"/>
                  </a:lnTo>
                  <a:lnTo>
                    <a:pt x="550" y="121"/>
                  </a:lnTo>
                  <a:lnTo>
                    <a:pt x="498" y="155"/>
                  </a:lnTo>
                  <a:lnTo>
                    <a:pt x="447" y="195"/>
                  </a:lnTo>
                  <a:lnTo>
                    <a:pt x="395" y="230"/>
                  </a:lnTo>
                  <a:lnTo>
                    <a:pt x="350" y="276"/>
                  </a:lnTo>
                  <a:lnTo>
                    <a:pt x="303" y="316"/>
                  </a:lnTo>
                  <a:lnTo>
                    <a:pt x="264" y="368"/>
                  </a:lnTo>
                  <a:lnTo>
                    <a:pt x="264" y="373"/>
                  </a:lnTo>
                  <a:lnTo>
                    <a:pt x="257" y="373"/>
                  </a:lnTo>
                  <a:lnTo>
                    <a:pt x="252" y="379"/>
                  </a:lnTo>
                  <a:lnTo>
                    <a:pt x="207" y="350"/>
                  </a:lnTo>
                  <a:lnTo>
                    <a:pt x="183" y="311"/>
                  </a:lnTo>
                  <a:lnTo>
                    <a:pt x="0" y="430"/>
                  </a:lnTo>
                  <a:lnTo>
                    <a:pt x="34" y="476"/>
                  </a:lnTo>
                  <a:lnTo>
                    <a:pt x="79" y="516"/>
                  </a:lnTo>
                  <a:lnTo>
                    <a:pt x="126" y="551"/>
                  </a:lnTo>
                  <a:lnTo>
                    <a:pt x="183" y="591"/>
                  </a:lnTo>
                  <a:lnTo>
                    <a:pt x="281" y="602"/>
                  </a:lnTo>
                  <a:lnTo>
                    <a:pt x="309" y="591"/>
                  </a:lnTo>
                  <a:lnTo>
                    <a:pt x="338" y="580"/>
                  </a:lnTo>
                  <a:lnTo>
                    <a:pt x="350" y="574"/>
                  </a:lnTo>
                  <a:lnTo>
                    <a:pt x="367" y="568"/>
                  </a:lnTo>
                  <a:lnTo>
                    <a:pt x="395" y="551"/>
                  </a:lnTo>
                  <a:lnTo>
                    <a:pt x="429" y="523"/>
                  </a:lnTo>
                  <a:lnTo>
                    <a:pt x="447" y="476"/>
                  </a:lnTo>
                  <a:lnTo>
                    <a:pt x="481" y="447"/>
                  </a:lnTo>
                  <a:lnTo>
                    <a:pt x="516" y="419"/>
                  </a:lnTo>
                  <a:lnTo>
                    <a:pt x="550" y="390"/>
                  </a:lnTo>
                  <a:lnTo>
                    <a:pt x="590" y="368"/>
                  </a:lnTo>
                  <a:lnTo>
                    <a:pt x="624" y="333"/>
                  </a:lnTo>
                  <a:lnTo>
                    <a:pt x="659" y="311"/>
                  </a:lnTo>
                  <a:lnTo>
                    <a:pt x="693" y="281"/>
                  </a:lnTo>
                  <a:lnTo>
                    <a:pt x="733" y="259"/>
                  </a:lnTo>
                  <a:lnTo>
                    <a:pt x="750" y="287"/>
                  </a:lnTo>
                  <a:lnTo>
                    <a:pt x="768" y="316"/>
                  </a:lnTo>
                  <a:lnTo>
                    <a:pt x="779" y="350"/>
                  </a:lnTo>
                  <a:lnTo>
                    <a:pt x="797" y="385"/>
                  </a:lnTo>
                  <a:lnTo>
                    <a:pt x="802" y="419"/>
                  </a:lnTo>
                  <a:lnTo>
                    <a:pt x="819" y="454"/>
                  </a:lnTo>
                  <a:lnTo>
                    <a:pt x="825" y="488"/>
                  </a:lnTo>
                  <a:lnTo>
                    <a:pt x="842" y="528"/>
                  </a:lnTo>
                  <a:lnTo>
                    <a:pt x="1049" y="4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67" name="Google Shape;567;p7"/>
            <p:cNvSpPr/>
            <p:nvPr/>
          </p:nvSpPr>
          <p:spPr>
            <a:xfrm>
              <a:off x="2506" y="3478"/>
              <a:ext cx="70" cy="26"/>
            </a:xfrm>
            <a:custGeom>
              <a:avLst/>
              <a:gdLst/>
              <a:ahLst/>
              <a:cxnLst/>
              <a:rect l="l" t="t" r="r" b="b"/>
              <a:pathLst>
                <a:path w="900" h="321" extrusionOk="0">
                  <a:moveTo>
                    <a:pt x="424" y="12"/>
                  </a:moveTo>
                  <a:lnTo>
                    <a:pt x="373" y="17"/>
                  </a:lnTo>
                  <a:lnTo>
                    <a:pt x="339" y="17"/>
                  </a:lnTo>
                  <a:lnTo>
                    <a:pt x="310" y="34"/>
                  </a:lnTo>
                  <a:lnTo>
                    <a:pt x="275" y="63"/>
                  </a:lnTo>
                  <a:lnTo>
                    <a:pt x="241" y="86"/>
                  </a:lnTo>
                  <a:lnTo>
                    <a:pt x="206" y="103"/>
                  </a:lnTo>
                  <a:lnTo>
                    <a:pt x="166" y="109"/>
                  </a:lnTo>
                  <a:lnTo>
                    <a:pt x="132" y="115"/>
                  </a:lnTo>
                  <a:lnTo>
                    <a:pt x="132" y="98"/>
                  </a:lnTo>
                  <a:lnTo>
                    <a:pt x="132" y="86"/>
                  </a:lnTo>
                  <a:lnTo>
                    <a:pt x="0" y="264"/>
                  </a:lnTo>
                  <a:lnTo>
                    <a:pt x="35" y="293"/>
                  </a:lnTo>
                  <a:lnTo>
                    <a:pt x="80" y="310"/>
                  </a:lnTo>
                  <a:lnTo>
                    <a:pt x="132" y="315"/>
                  </a:lnTo>
                  <a:lnTo>
                    <a:pt x="184" y="321"/>
                  </a:lnTo>
                  <a:lnTo>
                    <a:pt x="229" y="310"/>
                  </a:lnTo>
                  <a:lnTo>
                    <a:pt x="280" y="298"/>
                  </a:lnTo>
                  <a:lnTo>
                    <a:pt x="327" y="281"/>
                  </a:lnTo>
                  <a:lnTo>
                    <a:pt x="378" y="264"/>
                  </a:lnTo>
                  <a:lnTo>
                    <a:pt x="413" y="236"/>
                  </a:lnTo>
                  <a:lnTo>
                    <a:pt x="436" y="236"/>
                  </a:lnTo>
                  <a:lnTo>
                    <a:pt x="482" y="229"/>
                  </a:lnTo>
                  <a:lnTo>
                    <a:pt x="534" y="224"/>
                  </a:lnTo>
                  <a:lnTo>
                    <a:pt x="584" y="224"/>
                  </a:lnTo>
                  <a:lnTo>
                    <a:pt x="636" y="224"/>
                  </a:lnTo>
                  <a:lnTo>
                    <a:pt x="682" y="224"/>
                  </a:lnTo>
                  <a:lnTo>
                    <a:pt x="734" y="229"/>
                  </a:lnTo>
                  <a:lnTo>
                    <a:pt x="786" y="241"/>
                  </a:lnTo>
                  <a:lnTo>
                    <a:pt x="837" y="258"/>
                  </a:lnTo>
                  <a:lnTo>
                    <a:pt x="900" y="46"/>
                  </a:lnTo>
                  <a:lnTo>
                    <a:pt x="837" y="29"/>
                  </a:lnTo>
                  <a:lnTo>
                    <a:pt x="779" y="17"/>
                  </a:lnTo>
                  <a:lnTo>
                    <a:pt x="717" y="6"/>
                  </a:lnTo>
                  <a:lnTo>
                    <a:pt x="660" y="6"/>
                  </a:lnTo>
                  <a:lnTo>
                    <a:pt x="596" y="0"/>
                  </a:lnTo>
                  <a:lnTo>
                    <a:pt x="539" y="0"/>
                  </a:lnTo>
                  <a:lnTo>
                    <a:pt x="482" y="6"/>
                  </a:lnTo>
                  <a:lnTo>
                    <a:pt x="424"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68" name="Google Shape;568;p7"/>
            <p:cNvSpPr/>
            <p:nvPr/>
          </p:nvSpPr>
          <p:spPr>
            <a:xfrm>
              <a:off x="2501" y="3370"/>
              <a:ext cx="121" cy="67"/>
            </a:xfrm>
            <a:custGeom>
              <a:avLst/>
              <a:gdLst/>
              <a:ahLst/>
              <a:cxnLst/>
              <a:rect l="l" t="t" r="r" b="b"/>
              <a:pathLst>
                <a:path w="1532" h="847" extrusionOk="0">
                  <a:moveTo>
                    <a:pt x="1532" y="733"/>
                  </a:moveTo>
                  <a:lnTo>
                    <a:pt x="1451" y="630"/>
                  </a:lnTo>
                  <a:lnTo>
                    <a:pt x="1365" y="550"/>
                  </a:lnTo>
                  <a:lnTo>
                    <a:pt x="1261" y="475"/>
                  </a:lnTo>
                  <a:lnTo>
                    <a:pt x="1159" y="423"/>
                  </a:lnTo>
                  <a:lnTo>
                    <a:pt x="1038" y="372"/>
                  </a:lnTo>
                  <a:lnTo>
                    <a:pt x="923" y="331"/>
                  </a:lnTo>
                  <a:lnTo>
                    <a:pt x="804" y="297"/>
                  </a:lnTo>
                  <a:lnTo>
                    <a:pt x="683" y="269"/>
                  </a:lnTo>
                  <a:lnTo>
                    <a:pt x="631" y="245"/>
                  </a:lnTo>
                  <a:lnTo>
                    <a:pt x="585" y="223"/>
                  </a:lnTo>
                  <a:lnTo>
                    <a:pt x="540" y="194"/>
                  </a:lnTo>
                  <a:lnTo>
                    <a:pt x="499" y="166"/>
                  </a:lnTo>
                  <a:lnTo>
                    <a:pt x="459" y="131"/>
                  </a:lnTo>
                  <a:lnTo>
                    <a:pt x="419" y="97"/>
                  </a:lnTo>
                  <a:lnTo>
                    <a:pt x="379" y="62"/>
                  </a:lnTo>
                  <a:lnTo>
                    <a:pt x="338" y="40"/>
                  </a:lnTo>
                  <a:lnTo>
                    <a:pt x="293" y="16"/>
                  </a:lnTo>
                  <a:lnTo>
                    <a:pt x="253" y="5"/>
                  </a:lnTo>
                  <a:lnTo>
                    <a:pt x="212" y="0"/>
                  </a:lnTo>
                  <a:lnTo>
                    <a:pt x="173" y="0"/>
                  </a:lnTo>
                  <a:lnTo>
                    <a:pt x="126" y="0"/>
                  </a:lnTo>
                  <a:lnTo>
                    <a:pt x="86" y="10"/>
                  </a:lnTo>
                  <a:lnTo>
                    <a:pt x="41" y="22"/>
                  </a:lnTo>
                  <a:lnTo>
                    <a:pt x="0" y="33"/>
                  </a:lnTo>
                  <a:lnTo>
                    <a:pt x="35" y="245"/>
                  </a:lnTo>
                  <a:lnTo>
                    <a:pt x="81" y="235"/>
                  </a:lnTo>
                  <a:lnTo>
                    <a:pt x="133" y="223"/>
                  </a:lnTo>
                  <a:lnTo>
                    <a:pt x="173" y="217"/>
                  </a:lnTo>
                  <a:lnTo>
                    <a:pt x="219" y="235"/>
                  </a:lnTo>
                  <a:lnTo>
                    <a:pt x="264" y="263"/>
                  </a:lnTo>
                  <a:lnTo>
                    <a:pt x="316" y="297"/>
                  </a:lnTo>
                  <a:lnTo>
                    <a:pt x="362" y="331"/>
                  </a:lnTo>
                  <a:lnTo>
                    <a:pt x="414" y="366"/>
                  </a:lnTo>
                  <a:lnTo>
                    <a:pt x="459" y="395"/>
                  </a:lnTo>
                  <a:lnTo>
                    <a:pt x="505" y="429"/>
                  </a:lnTo>
                  <a:lnTo>
                    <a:pt x="557" y="452"/>
                  </a:lnTo>
                  <a:lnTo>
                    <a:pt x="620" y="475"/>
                  </a:lnTo>
                  <a:lnTo>
                    <a:pt x="718" y="498"/>
                  </a:lnTo>
                  <a:lnTo>
                    <a:pt x="814" y="533"/>
                  </a:lnTo>
                  <a:lnTo>
                    <a:pt x="912" y="561"/>
                  </a:lnTo>
                  <a:lnTo>
                    <a:pt x="1015" y="601"/>
                  </a:lnTo>
                  <a:lnTo>
                    <a:pt x="1107" y="642"/>
                  </a:lnTo>
                  <a:lnTo>
                    <a:pt x="1192" y="699"/>
                  </a:lnTo>
                  <a:lnTo>
                    <a:pt x="1273" y="761"/>
                  </a:lnTo>
                  <a:lnTo>
                    <a:pt x="1342" y="847"/>
                  </a:lnTo>
                  <a:lnTo>
                    <a:pt x="1532" y="7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69" name="Google Shape;569;p7"/>
            <p:cNvSpPr/>
            <p:nvPr/>
          </p:nvSpPr>
          <p:spPr>
            <a:xfrm>
              <a:off x="2566" y="3346"/>
              <a:ext cx="80" cy="48"/>
            </a:xfrm>
            <a:custGeom>
              <a:avLst/>
              <a:gdLst/>
              <a:ahLst/>
              <a:cxnLst/>
              <a:rect l="l" t="t" r="r" b="b"/>
              <a:pathLst>
                <a:path w="1009" h="607" extrusionOk="0">
                  <a:moveTo>
                    <a:pt x="1009" y="441"/>
                  </a:moveTo>
                  <a:lnTo>
                    <a:pt x="935" y="378"/>
                  </a:lnTo>
                  <a:lnTo>
                    <a:pt x="855" y="338"/>
                  </a:lnTo>
                  <a:lnTo>
                    <a:pt x="769" y="303"/>
                  </a:lnTo>
                  <a:lnTo>
                    <a:pt x="683" y="286"/>
                  </a:lnTo>
                  <a:lnTo>
                    <a:pt x="585" y="264"/>
                  </a:lnTo>
                  <a:lnTo>
                    <a:pt x="499" y="246"/>
                  </a:lnTo>
                  <a:lnTo>
                    <a:pt x="407" y="224"/>
                  </a:lnTo>
                  <a:lnTo>
                    <a:pt x="322" y="200"/>
                  </a:lnTo>
                  <a:lnTo>
                    <a:pt x="276" y="177"/>
                  </a:lnTo>
                  <a:lnTo>
                    <a:pt x="246" y="148"/>
                  </a:lnTo>
                  <a:lnTo>
                    <a:pt x="224" y="103"/>
                  </a:lnTo>
                  <a:lnTo>
                    <a:pt x="212" y="63"/>
                  </a:lnTo>
                  <a:lnTo>
                    <a:pt x="218" y="63"/>
                  </a:lnTo>
                  <a:lnTo>
                    <a:pt x="236" y="69"/>
                  </a:lnTo>
                  <a:lnTo>
                    <a:pt x="29" y="0"/>
                  </a:lnTo>
                  <a:lnTo>
                    <a:pt x="6" y="51"/>
                  </a:lnTo>
                  <a:lnTo>
                    <a:pt x="0" y="103"/>
                  </a:lnTo>
                  <a:lnTo>
                    <a:pt x="6" y="155"/>
                  </a:lnTo>
                  <a:lnTo>
                    <a:pt x="29" y="206"/>
                  </a:lnTo>
                  <a:lnTo>
                    <a:pt x="52" y="246"/>
                  </a:lnTo>
                  <a:lnTo>
                    <a:pt x="86" y="293"/>
                  </a:lnTo>
                  <a:lnTo>
                    <a:pt x="120" y="326"/>
                  </a:lnTo>
                  <a:lnTo>
                    <a:pt x="172" y="367"/>
                  </a:lnTo>
                  <a:lnTo>
                    <a:pt x="253" y="407"/>
                  </a:lnTo>
                  <a:lnTo>
                    <a:pt x="339" y="436"/>
                  </a:lnTo>
                  <a:lnTo>
                    <a:pt x="431" y="453"/>
                  </a:lnTo>
                  <a:lnTo>
                    <a:pt x="527" y="476"/>
                  </a:lnTo>
                  <a:lnTo>
                    <a:pt x="614" y="493"/>
                  </a:lnTo>
                  <a:lnTo>
                    <a:pt x="705" y="516"/>
                  </a:lnTo>
                  <a:lnTo>
                    <a:pt x="786" y="550"/>
                  </a:lnTo>
                  <a:lnTo>
                    <a:pt x="866" y="607"/>
                  </a:lnTo>
                  <a:lnTo>
                    <a:pt x="1009" y="4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70" name="Google Shape;570;p7"/>
            <p:cNvSpPr/>
            <p:nvPr/>
          </p:nvSpPr>
          <p:spPr>
            <a:xfrm>
              <a:off x="2590" y="3292"/>
              <a:ext cx="86" cy="80"/>
            </a:xfrm>
            <a:custGeom>
              <a:avLst/>
              <a:gdLst/>
              <a:ahLst/>
              <a:cxnLst/>
              <a:rect l="l" t="t" r="r" b="b"/>
              <a:pathLst>
                <a:path w="1107" h="1003" extrusionOk="0">
                  <a:moveTo>
                    <a:pt x="1107" y="848"/>
                  </a:moveTo>
                  <a:lnTo>
                    <a:pt x="1015" y="773"/>
                  </a:lnTo>
                  <a:lnTo>
                    <a:pt x="923" y="704"/>
                  </a:lnTo>
                  <a:lnTo>
                    <a:pt x="820" y="647"/>
                  </a:lnTo>
                  <a:lnTo>
                    <a:pt x="723" y="595"/>
                  </a:lnTo>
                  <a:lnTo>
                    <a:pt x="619" y="544"/>
                  </a:lnTo>
                  <a:lnTo>
                    <a:pt x="516" y="498"/>
                  </a:lnTo>
                  <a:lnTo>
                    <a:pt x="414" y="447"/>
                  </a:lnTo>
                  <a:lnTo>
                    <a:pt x="310" y="400"/>
                  </a:lnTo>
                  <a:lnTo>
                    <a:pt x="276" y="378"/>
                  </a:lnTo>
                  <a:lnTo>
                    <a:pt x="247" y="349"/>
                  </a:lnTo>
                  <a:lnTo>
                    <a:pt x="224" y="321"/>
                  </a:lnTo>
                  <a:lnTo>
                    <a:pt x="201" y="292"/>
                  </a:lnTo>
                  <a:lnTo>
                    <a:pt x="229" y="292"/>
                  </a:lnTo>
                  <a:lnTo>
                    <a:pt x="264" y="292"/>
                  </a:lnTo>
                  <a:lnTo>
                    <a:pt x="293" y="274"/>
                  </a:lnTo>
                  <a:lnTo>
                    <a:pt x="321" y="257"/>
                  </a:lnTo>
                  <a:lnTo>
                    <a:pt x="379" y="205"/>
                  </a:lnTo>
                  <a:lnTo>
                    <a:pt x="436" y="166"/>
                  </a:lnTo>
                  <a:lnTo>
                    <a:pt x="304" y="0"/>
                  </a:lnTo>
                  <a:lnTo>
                    <a:pt x="247" y="34"/>
                  </a:lnTo>
                  <a:lnTo>
                    <a:pt x="195" y="74"/>
                  </a:lnTo>
                  <a:lnTo>
                    <a:pt x="138" y="109"/>
                  </a:lnTo>
                  <a:lnTo>
                    <a:pt x="86" y="154"/>
                  </a:lnTo>
                  <a:lnTo>
                    <a:pt x="41" y="200"/>
                  </a:lnTo>
                  <a:lnTo>
                    <a:pt x="12" y="257"/>
                  </a:lnTo>
                  <a:lnTo>
                    <a:pt x="0" y="321"/>
                  </a:lnTo>
                  <a:lnTo>
                    <a:pt x="17" y="395"/>
                  </a:lnTo>
                  <a:lnTo>
                    <a:pt x="24" y="424"/>
                  </a:lnTo>
                  <a:lnTo>
                    <a:pt x="46" y="458"/>
                  </a:lnTo>
                  <a:lnTo>
                    <a:pt x="64" y="487"/>
                  </a:lnTo>
                  <a:lnTo>
                    <a:pt x="92" y="516"/>
                  </a:lnTo>
                  <a:lnTo>
                    <a:pt x="121" y="538"/>
                  </a:lnTo>
                  <a:lnTo>
                    <a:pt x="150" y="561"/>
                  </a:lnTo>
                  <a:lnTo>
                    <a:pt x="184" y="578"/>
                  </a:lnTo>
                  <a:lnTo>
                    <a:pt x="219" y="602"/>
                  </a:lnTo>
                  <a:lnTo>
                    <a:pt x="310" y="642"/>
                  </a:lnTo>
                  <a:lnTo>
                    <a:pt x="407" y="687"/>
                  </a:lnTo>
                  <a:lnTo>
                    <a:pt x="499" y="733"/>
                  </a:lnTo>
                  <a:lnTo>
                    <a:pt x="597" y="780"/>
                  </a:lnTo>
                  <a:lnTo>
                    <a:pt x="688" y="825"/>
                  </a:lnTo>
                  <a:lnTo>
                    <a:pt x="780" y="877"/>
                  </a:lnTo>
                  <a:lnTo>
                    <a:pt x="866" y="934"/>
                  </a:lnTo>
                  <a:lnTo>
                    <a:pt x="957" y="1003"/>
                  </a:lnTo>
                  <a:lnTo>
                    <a:pt x="1107" y="8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71" name="Google Shape;571;p7"/>
            <p:cNvSpPr/>
            <p:nvPr/>
          </p:nvSpPr>
          <p:spPr>
            <a:xfrm>
              <a:off x="2647" y="3258"/>
              <a:ext cx="53" cy="80"/>
            </a:xfrm>
            <a:custGeom>
              <a:avLst/>
              <a:gdLst/>
              <a:ahLst/>
              <a:cxnLst/>
              <a:rect l="l" t="t" r="r" b="b"/>
              <a:pathLst>
                <a:path w="669" h="1020" extrusionOk="0">
                  <a:moveTo>
                    <a:pt x="669" y="980"/>
                  </a:moveTo>
                  <a:lnTo>
                    <a:pt x="641" y="894"/>
                  </a:lnTo>
                  <a:lnTo>
                    <a:pt x="607" y="825"/>
                  </a:lnTo>
                  <a:lnTo>
                    <a:pt x="555" y="756"/>
                  </a:lnTo>
                  <a:lnTo>
                    <a:pt x="509" y="694"/>
                  </a:lnTo>
                  <a:lnTo>
                    <a:pt x="452" y="630"/>
                  </a:lnTo>
                  <a:lnTo>
                    <a:pt x="395" y="573"/>
                  </a:lnTo>
                  <a:lnTo>
                    <a:pt x="338" y="516"/>
                  </a:lnTo>
                  <a:lnTo>
                    <a:pt x="286" y="459"/>
                  </a:lnTo>
                  <a:lnTo>
                    <a:pt x="252" y="418"/>
                  </a:lnTo>
                  <a:lnTo>
                    <a:pt x="234" y="378"/>
                  </a:lnTo>
                  <a:lnTo>
                    <a:pt x="217" y="338"/>
                  </a:lnTo>
                  <a:lnTo>
                    <a:pt x="217" y="304"/>
                  </a:lnTo>
                  <a:lnTo>
                    <a:pt x="217" y="264"/>
                  </a:lnTo>
                  <a:lnTo>
                    <a:pt x="234" y="229"/>
                  </a:lnTo>
                  <a:lnTo>
                    <a:pt x="257" y="195"/>
                  </a:lnTo>
                  <a:lnTo>
                    <a:pt x="303" y="172"/>
                  </a:lnTo>
                  <a:lnTo>
                    <a:pt x="171" y="0"/>
                  </a:lnTo>
                  <a:lnTo>
                    <a:pt x="126" y="23"/>
                  </a:lnTo>
                  <a:lnTo>
                    <a:pt x="91" y="57"/>
                  </a:lnTo>
                  <a:lnTo>
                    <a:pt x="57" y="92"/>
                  </a:lnTo>
                  <a:lnTo>
                    <a:pt x="39" y="138"/>
                  </a:lnTo>
                  <a:lnTo>
                    <a:pt x="17" y="178"/>
                  </a:lnTo>
                  <a:lnTo>
                    <a:pt x="5" y="229"/>
                  </a:lnTo>
                  <a:lnTo>
                    <a:pt x="0" y="275"/>
                  </a:lnTo>
                  <a:lnTo>
                    <a:pt x="5" y="326"/>
                  </a:lnTo>
                  <a:lnTo>
                    <a:pt x="17" y="407"/>
                  </a:lnTo>
                  <a:lnTo>
                    <a:pt x="45" y="482"/>
                  </a:lnTo>
                  <a:lnTo>
                    <a:pt x="85" y="551"/>
                  </a:lnTo>
                  <a:lnTo>
                    <a:pt x="136" y="619"/>
                  </a:lnTo>
                  <a:lnTo>
                    <a:pt x="188" y="677"/>
                  </a:lnTo>
                  <a:lnTo>
                    <a:pt x="252" y="739"/>
                  </a:lnTo>
                  <a:lnTo>
                    <a:pt x="314" y="803"/>
                  </a:lnTo>
                  <a:lnTo>
                    <a:pt x="372" y="877"/>
                  </a:lnTo>
                  <a:lnTo>
                    <a:pt x="395" y="906"/>
                  </a:lnTo>
                  <a:lnTo>
                    <a:pt x="423" y="934"/>
                  </a:lnTo>
                  <a:lnTo>
                    <a:pt x="446" y="969"/>
                  </a:lnTo>
                  <a:lnTo>
                    <a:pt x="452" y="1020"/>
                  </a:lnTo>
                  <a:lnTo>
                    <a:pt x="669" y="98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72" name="Google Shape;572;p7"/>
            <p:cNvSpPr/>
            <p:nvPr/>
          </p:nvSpPr>
          <p:spPr>
            <a:xfrm>
              <a:off x="2638" y="3206"/>
              <a:ext cx="113" cy="106"/>
            </a:xfrm>
            <a:custGeom>
              <a:avLst/>
              <a:gdLst/>
              <a:ahLst/>
              <a:cxnLst/>
              <a:rect l="l" t="t" r="r" b="b"/>
              <a:pathLst>
                <a:path w="1434" h="1353" extrusionOk="0">
                  <a:moveTo>
                    <a:pt x="1434" y="1261"/>
                  </a:moveTo>
                  <a:lnTo>
                    <a:pt x="1382" y="1111"/>
                  </a:lnTo>
                  <a:lnTo>
                    <a:pt x="1325" y="975"/>
                  </a:lnTo>
                  <a:lnTo>
                    <a:pt x="1256" y="837"/>
                  </a:lnTo>
                  <a:lnTo>
                    <a:pt x="1182" y="716"/>
                  </a:lnTo>
                  <a:lnTo>
                    <a:pt x="1084" y="590"/>
                  </a:lnTo>
                  <a:lnTo>
                    <a:pt x="987" y="476"/>
                  </a:lnTo>
                  <a:lnTo>
                    <a:pt x="872" y="372"/>
                  </a:lnTo>
                  <a:lnTo>
                    <a:pt x="757" y="274"/>
                  </a:lnTo>
                  <a:lnTo>
                    <a:pt x="671" y="217"/>
                  </a:lnTo>
                  <a:lnTo>
                    <a:pt x="585" y="171"/>
                  </a:lnTo>
                  <a:lnTo>
                    <a:pt x="499" y="137"/>
                  </a:lnTo>
                  <a:lnTo>
                    <a:pt x="419" y="109"/>
                  </a:lnTo>
                  <a:lnTo>
                    <a:pt x="328" y="74"/>
                  </a:lnTo>
                  <a:lnTo>
                    <a:pt x="242" y="51"/>
                  </a:lnTo>
                  <a:lnTo>
                    <a:pt x="155" y="22"/>
                  </a:lnTo>
                  <a:lnTo>
                    <a:pt x="69" y="0"/>
                  </a:lnTo>
                  <a:lnTo>
                    <a:pt x="0" y="205"/>
                  </a:lnTo>
                  <a:lnTo>
                    <a:pt x="126" y="240"/>
                  </a:lnTo>
                  <a:lnTo>
                    <a:pt x="259" y="281"/>
                  </a:lnTo>
                  <a:lnTo>
                    <a:pt x="378" y="326"/>
                  </a:lnTo>
                  <a:lnTo>
                    <a:pt x="505" y="390"/>
                  </a:lnTo>
                  <a:lnTo>
                    <a:pt x="620" y="452"/>
                  </a:lnTo>
                  <a:lnTo>
                    <a:pt x="728" y="533"/>
                  </a:lnTo>
                  <a:lnTo>
                    <a:pt x="832" y="630"/>
                  </a:lnTo>
                  <a:lnTo>
                    <a:pt x="929" y="745"/>
                  </a:lnTo>
                  <a:lnTo>
                    <a:pt x="975" y="814"/>
                  </a:lnTo>
                  <a:lnTo>
                    <a:pt x="1021" y="888"/>
                  </a:lnTo>
                  <a:lnTo>
                    <a:pt x="1061" y="963"/>
                  </a:lnTo>
                  <a:lnTo>
                    <a:pt x="1106" y="1037"/>
                  </a:lnTo>
                  <a:lnTo>
                    <a:pt x="1141" y="1111"/>
                  </a:lnTo>
                  <a:lnTo>
                    <a:pt x="1175" y="1192"/>
                  </a:lnTo>
                  <a:lnTo>
                    <a:pt x="1204" y="1267"/>
                  </a:lnTo>
                  <a:lnTo>
                    <a:pt x="1232" y="1353"/>
                  </a:lnTo>
                  <a:lnTo>
                    <a:pt x="1434" y="12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73" name="Google Shape;573;p7"/>
            <p:cNvSpPr/>
            <p:nvPr/>
          </p:nvSpPr>
          <p:spPr>
            <a:xfrm>
              <a:off x="2726" y="3188"/>
              <a:ext cx="62" cy="106"/>
            </a:xfrm>
            <a:custGeom>
              <a:avLst/>
              <a:gdLst/>
              <a:ahLst/>
              <a:cxnLst/>
              <a:rect l="l" t="t" r="r" b="b"/>
              <a:pathLst>
                <a:path w="790" h="1342" extrusionOk="0">
                  <a:moveTo>
                    <a:pt x="229" y="344"/>
                  </a:moveTo>
                  <a:lnTo>
                    <a:pt x="281" y="293"/>
                  </a:lnTo>
                  <a:lnTo>
                    <a:pt x="343" y="252"/>
                  </a:lnTo>
                  <a:lnTo>
                    <a:pt x="372" y="229"/>
                  </a:lnTo>
                  <a:lnTo>
                    <a:pt x="407" y="212"/>
                  </a:lnTo>
                  <a:lnTo>
                    <a:pt x="435" y="189"/>
                  </a:lnTo>
                  <a:lnTo>
                    <a:pt x="469" y="172"/>
                  </a:lnTo>
                  <a:lnTo>
                    <a:pt x="331" y="0"/>
                  </a:lnTo>
                  <a:lnTo>
                    <a:pt x="298" y="17"/>
                  </a:lnTo>
                  <a:lnTo>
                    <a:pt x="264" y="39"/>
                  </a:lnTo>
                  <a:lnTo>
                    <a:pt x="229" y="63"/>
                  </a:lnTo>
                  <a:lnTo>
                    <a:pt x="200" y="86"/>
                  </a:lnTo>
                  <a:lnTo>
                    <a:pt x="166" y="103"/>
                  </a:lnTo>
                  <a:lnTo>
                    <a:pt x="131" y="132"/>
                  </a:lnTo>
                  <a:lnTo>
                    <a:pt x="103" y="155"/>
                  </a:lnTo>
                  <a:lnTo>
                    <a:pt x="74" y="189"/>
                  </a:lnTo>
                  <a:lnTo>
                    <a:pt x="28" y="246"/>
                  </a:lnTo>
                  <a:lnTo>
                    <a:pt x="5" y="269"/>
                  </a:lnTo>
                  <a:lnTo>
                    <a:pt x="0" y="315"/>
                  </a:lnTo>
                  <a:lnTo>
                    <a:pt x="11" y="401"/>
                  </a:lnTo>
                  <a:lnTo>
                    <a:pt x="91" y="505"/>
                  </a:lnTo>
                  <a:lnTo>
                    <a:pt x="171" y="619"/>
                  </a:lnTo>
                  <a:lnTo>
                    <a:pt x="252" y="728"/>
                  </a:lnTo>
                  <a:lnTo>
                    <a:pt x="331" y="843"/>
                  </a:lnTo>
                  <a:lnTo>
                    <a:pt x="400" y="957"/>
                  </a:lnTo>
                  <a:lnTo>
                    <a:pt x="469" y="1083"/>
                  </a:lnTo>
                  <a:lnTo>
                    <a:pt x="526" y="1204"/>
                  </a:lnTo>
                  <a:lnTo>
                    <a:pt x="578" y="1342"/>
                  </a:lnTo>
                  <a:lnTo>
                    <a:pt x="790" y="1267"/>
                  </a:lnTo>
                  <a:lnTo>
                    <a:pt x="733" y="1135"/>
                  </a:lnTo>
                  <a:lnTo>
                    <a:pt x="681" y="1014"/>
                  </a:lnTo>
                  <a:lnTo>
                    <a:pt x="612" y="894"/>
                  </a:lnTo>
                  <a:lnTo>
                    <a:pt x="550" y="780"/>
                  </a:lnTo>
                  <a:lnTo>
                    <a:pt x="475" y="659"/>
                  </a:lnTo>
                  <a:lnTo>
                    <a:pt x="395" y="550"/>
                  </a:lnTo>
                  <a:lnTo>
                    <a:pt x="309" y="441"/>
                  </a:lnTo>
                  <a:lnTo>
                    <a:pt x="229" y="3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574" name="Google Shape;574;p7"/>
          <p:cNvGrpSpPr/>
          <p:nvPr/>
        </p:nvGrpSpPr>
        <p:grpSpPr>
          <a:xfrm rot="5400000">
            <a:off x="1165225" y="5081587"/>
            <a:ext cx="1617662" cy="1328737"/>
            <a:chOff x="2443" y="3182"/>
            <a:chExt cx="808" cy="712"/>
          </a:xfrm>
        </p:grpSpPr>
        <p:sp>
          <p:nvSpPr>
            <p:cNvPr id="575" name="Google Shape;575;p7"/>
            <p:cNvSpPr/>
            <p:nvPr/>
          </p:nvSpPr>
          <p:spPr>
            <a:xfrm>
              <a:off x="2501" y="3258"/>
              <a:ext cx="653" cy="580"/>
            </a:xfrm>
            <a:custGeom>
              <a:avLst/>
              <a:gdLst/>
              <a:ahLst/>
              <a:cxnLst/>
              <a:rect l="l" t="t" r="r" b="b"/>
              <a:pathLst>
                <a:path w="8284" h="7346" extrusionOk="0">
                  <a:moveTo>
                    <a:pt x="2213" y="7334"/>
                  </a:moveTo>
                  <a:lnTo>
                    <a:pt x="2081" y="7346"/>
                  </a:lnTo>
                  <a:lnTo>
                    <a:pt x="1755" y="7346"/>
                  </a:lnTo>
                  <a:lnTo>
                    <a:pt x="1308" y="7272"/>
                  </a:lnTo>
                  <a:lnTo>
                    <a:pt x="826" y="7059"/>
                  </a:lnTo>
                  <a:lnTo>
                    <a:pt x="390" y="6652"/>
                  </a:lnTo>
                  <a:lnTo>
                    <a:pt x="93" y="5986"/>
                  </a:lnTo>
                  <a:lnTo>
                    <a:pt x="0" y="5001"/>
                  </a:lnTo>
                  <a:lnTo>
                    <a:pt x="212" y="3641"/>
                  </a:lnTo>
                  <a:lnTo>
                    <a:pt x="293" y="3458"/>
                  </a:lnTo>
                  <a:lnTo>
                    <a:pt x="540" y="2994"/>
                  </a:lnTo>
                  <a:lnTo>
                    <a:pt x="930" y="2345"/>
                  </a:lnTo>
                  <a:lnTo>
                    <a:pt x="1463" y="1629"/>
                  </a:lnTo>
                  <a:lnTo>
                    <a:pt x="2110" y="940"/>
                  </a:lnTo>
                  <a:lnTo>
                    <a:pt x="2878" y="407"/>
                  </a:lnTo>
                  <a:lnTo>
                    <a:pt x="3738" y="115"/>
                  </a:lnTo>
                  <a:lnTo>
                    <a:pt x="4689" y="184"/>
                  </a:lnTo>
                  <a:lnTo>
                    <a:pt x="4735" y="195"/>
                  </a:lnTo>
                  <a:lnTo>
                    <a:pt x="4873" y="236"/>
                  </a:lnTo>
                  <a:lnTo>
                    <a:pt x="5085" y="276"/>
                  </a:lnTo>
                  <a:lnTo>
                    <a:pt x="5372" y="315"/>
                  </a:lnTo>
                  <a:lnTo>
                    <a:pt x="5693" y="327"/>
                  </a:lnTo>
                  <a:lnTo>
                    <a:pt x="6059" y="310"/>
                  </a:lnTo>
                  <a:lnTo>
                    <a:pt x="6443" y="236"/>
                  </a:lnTo>
                  <a:lnTo>
                    <a:pt x="6850" y="103"/>
                  </a:lnTo>
                  <a:lnTo>
                    <a:pt x="7016" y="58"/>
                  </a:lnTo>
                  <a:lnTo>
                    <a:pt x="7418" y="0"/>
                  </a:lnTo>
                  <a:lnTo>
                    <a:pt x="7877" y="46"/>
                  </a:lnTo>
                  <a:lnTo>
                    <a:pt x="8225" y="315"/>
                  </a:lnTo>
                  <a:lnTo>
                    <a:pt x="8284" y="912"/>
                  </a:lnTo>
                  <a:lnTo>
                    <a:pt x="7887" y="1956"/>
                  </a:lnTo>
                  <a:lnTo>
                    <a:pt x="6862" y="3556"/>
                  </a:lnTo>
                  <a:lnTo>
                    <a:pt x="5044" y="5838"/>
                  </a:lnTo>
                  <a:lnTo>
                    <a:pt x="4965" y="5889"/>
                  </a:lnTo>
                  <a:lnTo>
                    <a:pt x="4747" y="6038"/>
                  </a:lnTo>
                  <a:lnTo>
                    <a:pt x="4420" y="6250"/>
                  </a:lnTo>
                  <a:lnTo>
                    <a:pt x="4025" y="6509"/>
                  </a:lnTo>
                  <a:lnTo>
                    <a:pt x="3571" y="6766"/>
                  </a:lnTo>
                  <a:lnTo>
                    <a:pt x="3102" y="7013"/>
                  </a:lnTo>
                  <a:lnTo>
                    <a:pt x="2638" y="7208"/>
                  </a:lnTo>
                  <a:lnTo>
                    <a:pt x="2213" y="733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76" name="Google Shape;576;p7"/>
            <p:cNvSpPr/>
            <p:nvPr/>
          </p:nvSpPr>
          <p:spPr>
            <a:xfrm>
              <a:off x="2524" y="3279"/>
              <a:ext cx="607" cy="539"/>
            </a:xfrm>
            <a:custGeom>
              <a:avLst/>
              <a:gdLst/>
              <a:ahLst/>
              <a:cxnLst/>
              <a:rect l="l" t="t" r="r" b="b"/>
              <a:pathLst>
                <a:path w="7703" h="6836" extrusionOk="0">
                  <a:moveTo>
                    <a:pt x="2058" y="6824"/>
                  </a:moveTo>
                  <a:lnTo>
                    <a:pt x="1938" y="6836"/>
                  </a:lnTo>
                  <a:lnTo>
                    <a:pt x="1627" y="6829"/>
                  </a:lnTo>
                  <a:lnTo>
                    <a:pt x="1215" y="6755"/>
                  </a:lnTo>
                  <a:lnTo>
                    <a:pt x="768" y="6565"/>
                  </a:lnTo>
                  <a:lnTo>
                    <a:pt x="361" y="6187"/>
                  </a:lnTo>
                  <a:lnTo>
                    <a:pt x="80" y="5568"/>
                  </a:lnTo>
                  <a:lnTo>
                    <a:pt x="0" y="4651"/>
                  </a:lnTo>
                  <a:lnTo>
                    <a:pt x="195" y="3383"/>
                  </a:lnTo>
                  <a:lnTo>
                    <a:pt x="269" y="3212"/>
                  </a:lnTo>
                  <a:lnTo>
                    <a:pt x="499" y="2781"/>
                  </a:lnTo>
                  <a:lnTo>
                    <a:pt x="866" y="2180"/>
                  </a:lnTo>
                  <a:lnTo>
                    <a:pt x="1358" y="1514"/>
                  </a:lnTo>
                  <a:lnTo>
                    <a:pt x="1960" y="872"/>
                  </a:lnTo>
                  <a:lnTo>
                    <a:pt x="2671" y="373"/>
                  </a:lnTo>
                  <a:lnTo>
                    <a:pt x="3473" y="104"/>
                  </a:lnTo>
                  <a:lnTo>
                    <a:pt x="4362" y="166"/>
                  </a:lnTo>
                  <a:lnTo>
                    <a:pt x="4402" y="178"/>
                  </a:lnTo>
                  <a:lnTo>
                    <a:pt x="4534" y="213"/>
                  </a:lnTo>
                  <a:lnTo>
                    <a:pt x="4729" y="252"/>
                  </a:lnTo>
                  <a:lnTo>
                    <a:pt x="4993" y="292"/>
                  </a:lnTo>
                  <a:lnTo>
                    <a:pt x="5296" y="304"/>
                  </a:lnTo>
                  <a:lnTo>
                    <a:pt x="5634" y="287"/>
                  </a:lnTo>
                  <a:lnTo>
                    <a:pt x="5995" y="224"/>
                  </a:lnTo>
                  <a:lnTo>
                    <a:pt x="6368" y="97"/>
                  </a:lnTo>
                  <a:lnTo>
                    <a:pt x="6523" y="52"/>
                  </a:lnTo>
                  <a:lnTo>
                    <a:pt x="6901" y="0"/>
                  </a:lnTo>
                  <a:lnTo>
                    <a:pt x="7325" y="40"/>
                  </a:lnTo>
                  <a:lnTo>
                    <a:pt x="7653" y="292"/>
                  </a:lnTo>
                  <a:lnTo>
                    <a:pt x="7703" y="849"/>
                  </a:lnTo>
                  <a:lnTo>
                    <a:pt x="7337" y="1818"/>
                  </a:lnTo>
                  <a:lnTo>
                    <a:pt x="6380" y="3309"/>
                  </a:lnTo>
                  <a:lnTo>
                    <a:pt x="4689" y="5431"/>
                  </a:lnTo>
                  <a:lnTo>
                    <a:pt x="4615" y="5482"/>
                  </a:lnTo>
                  <a:lnTo>
                    <a:pt x="4413" y="5620"/>
                  </a:lnTo>
                  <a:lnTo>
                    <a:pt x="4110" y="5814"/>
                  </a:lnTo>
                  <a:lnTo>
                    <a:pt x="3743" y="6056"/>
                  </a:lnTo>
                  <a:lnTo>
                    <a:pt x="3319" y="6296"/>
                  </a:lnTo>
                  <a:lnTo>
                    <a:pt x="2883" y="6526"/>
                  </a:lnTo>
                  <a:lnTo>
                    <a:pt x="2453" y="6709"/>
                  </a:lnTo>
                  <a:lnTo>
                    <a:pt x="2058" y="68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77" name="Google Shape;577;p7"/>
            <p:cNvSpPr/>
            <p:nvPr/>
          </p:nvSpPr>
          <p:spPr>
            <a:xfrm>
              <a:off x="2524" y="3279"/>
              <a:ext cx="607" cy="539"/>
            </a:xfrm>
            <a:custGeom>
              <a:avLst/>
              <a:gdLst/>
              <a:ahLst/>
              <a:cxnLst/>
              <a:rect l="l" t="t" r="r" b="b"/>
              <a:pathLst>
                <a:path w="7703" h="6836" extrusionOk="0">
                  <a:moveTo>
                    <a:pt x="2058" y="6824"/>
                  </a:moveTo>
                  <a:lnTo>
                    <a:pt x="1938" y="6836"/>
                  </a:lnTo>
                  <a:lnTo>
                    <a:pt x="1627" y="6829"/>
                  </a:lnTo>
                  <a:lnTo>
                    <a:pt x="1215" y="6755"/>
                  </a:lnTo>
                  <a:lnTo>
                    <a:pt x="768" y="6565"/>
                  </a:lnTo>
                  <a:lnTo>
                    <a:pt x="361" y="6187"/>
                  </a:lnTo>
                  <a:lnTo>
                    <a:pt x="80" y="5568"/>
                  </a:lnTo>
                  <a:lnTo>
                    <a:pt x="0" y="4651"/>
                  </a:lnTo>
                  <a:lnTo>
                    <a:pt x="195" y="3383"/>
                  </a:lnTo>
                  <a:lnTo>
                    <a:pt x="269" y="3212"/>
                  </a:lnTo>
                  <a:lnTo>
                    <a:pt x="499" y="2781"/>
                  </a:lnTo>
                  <a:lnTo>
                    <a:pt x="866" y="2180"/>
                  </a:lnTo>
                  <a:lnTo>
                    <a:pt x="1358" y="1514"/>
                  </a:lnTo>
                  <a:lnTo>
                    <a:pt x="1960" y="872"/>
                  </a:lnTo>
                  <a:lnTo>
                    <a:pt x="2671" y="373"/>
                  </a:lnTo>
                  <a:lnTo>
                    <a:pt x="3473" y="104"/>
                  </a:lnTo>
                  <a:lnTo>
                    <a:pt x="4362" y="166"/>
                  </a:lnTo>
                  <a:lnTo>
                    <a:pt x="4402" y="178"/>
                  </a:lnTo>
                  <a:lnTo>
                    <a:pt x="4534" y="213"/>
                  </a:lnTo>
                  <a:lnTo>
                    <a:pt x="4729" y="252"/>
                  </a:lnTo>
                  <a:lnTo>
                    <a:pt x="4993" y="292"/>
                  </a:lnTo>
                  <a:lnTo>
                    <a:pt x="5296" y="304"/>
                  </a:lnTo>
                  <a:lnTo>
                    <a:pt x="5634" y="287"/>
                  </a:lnTo>
                  <a:lnTo>
                    <a:pt x="5995" y="224"/>
                  </a:lnTo>
                  <a:lnTo>
                    <a:pt x="6368" y="97"/>
                  </a:lnTo>
                  <a:lnTo>
                    <a:pt x="6523" y="52"/>
                  </a:lnTo>
                  <a:lnTo>
                    <a:pt x="6901" y="0"/>
                  </a:lnTo>
                  <a:lnTo>
                    <a:pt x="7325" y="40"/>
                  </a:lnTo>
                  <a:lnTo>
                    <a:pt x="7653" y="292"/>
                  </a:lnTo>
                  <a:lnTo>
                    <a:pt x="7703" y="849"/>
                  </a:lnTo>
                  <a:lnTo>
                    <a:pt x="7337" y="1818"/>
                  </a:lnTo>
                  <a:lnTo>
                    <a:pt x="6380" y="3309"/>
                  </a:lnTo>
                  <a:lnTo>
                    <a:pt x="4689" y="5431"/>
                  </a:lnTo>
                  <a:lnTo>
                    <a:pt x="4615" y="5482"/>
                  </a:lnTo>
                  <a:lnTo>
                    <a:pt x="4413" y="5620"/>
                  </a:lnTo>
                  <a:lnTo>
                    <a:pt x="4110" y="5814"/>
                  </a:lnTo>
                  <a:lnTo>
                    <a:pt x="3743" y="6056"/>
                  </a:lnTo>
                  <a:lnTo>
                    <a:pt x="3319" y="6296"/>
                  </a:lnTo>
                  <a:lnTo>
                    <a:pt x="2883" y="6526"/>
                  </a:lnTo>
                  <a:lnTo>
                    <a:pt x="2453" y="6709"/>
                  </a:lnTo>
                  <a:lnTo>
                    <a:pt x="2058" y="68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78" name="Google Shape;578;p7"/>
            <p:cNvSpPr/>
            <p:nvPr/>
          </p:nvSpPr>
          <p:spPr>
            <a:xfrm>
              <a:off x="2547" y="3299"/>
              <a:ext cx="561" cy="498"/>
            </a:xfrm>
            <a:custGeom>
              <a:avLst/>
              <a:gdLst/>
              <a:ahLst/>
              <a:cxnLst/>
              <a:rect l="l" t="t" r="r" b="b"/>
              <a:pathLst>
                <a:path w="7119" h="6308" extrusionOk="0">
                  <a:moveTo>
                    <a:pt x="1909" y="6296"/>
                  </a:moveTo>
                  <a:lnTo>
                    <a:pt x="1794" y="6301"/>
                  </a:lnTo>
                  <a:lnTo>
                    <a:pt x="1513" y="6308"/>
                  </a:lnTo>
                  <a:lnTo>
                    <a:pt x="1130" y="6239"/>
                  </a:lnTo>
                  <a:lnTo>
                    <a:pt x="717" y="6061"/>
                  </a:lnTo>
                  <a:lnTo>
                    <a:pt x="338" y="5711"/>
                  </a:lnTo>
                  <a:lnTo>
                    <a:pt x="81" y="5143"/>
                  </a:lnTo>
                  <a:lnTo>
                    <a:pt x="0" y="4294"/>
                  </a:lnTo>
                  <a:lnTo>
                    <a:pt x="184" y="3126"/>
                  </a:lnTo>
                  <a:lnTo>
                    <a:pt x="252" y="2965"/>
                  </a:lnTo>
                  <a:lnTo>
                    <a:pt x="464" y="2569"/>
                  </a:lnTo>
                  <a:lnTo>
                    <a:pt x="797" y="2007"/>
                  </a:lnTo>
                  <a:lnTo>
                    <a:pt x="1256" y="1400"/>
                  </a:lnTo>
                  <a:lnTo>
                    <a:pt x="1811" y="808"/>
                  </a:lnTo>
                  <a:lnTo>
                    <a:pt x="2470" y="344"/>
                  </a:lnTo>
                  <a:lnTo>
                    <a:pt x="3216" y="92"/>
                  </a:lnTo>
                  <a:lnTo>
                    <a:pt x="4035" y="155"/>
                  </a:lnTo>
                  <a:lnTo>
                    <a:pt x="4076" y="166"/>
                  </a:lnTo>
                  <a:lnTo>
                    <a:pt x="4196" y="195"/>
                  </a:lnTo>
                  <a:lnTo>
                    <a:pt x="4380" y="235"/>
                  </a:lnTo>
                  <a:lnTo>
                    <a:pt x="4620" y="270"/>
                  </a:lnTo>
                  <a:lnTo>
                    <a:pt x="4896" y="281"/>
                  </a:lnTo>
                  <a:lnTo>
                    <a:pt x="5211" y="264"/>
                  </a:lnTo>
                  <a:lnTo>
                    <a:pt x="5543" y="201"/>
                  </a:lnTo>
                  <a:lnTo>
                    <a:pt x="5893" y="86"/>
                  </a:lnTo>
                  <a:lnTo>
                    <a:pt x="6036" y="46"/>
                  </a:lnTo>
                  <a:lnTo>
                    <a:pt x="6379" y="0"/>
                  </a:lnTo>
                  <a:lnTo>
                    <a:pt x="6776" y="40"/>
                  </a:lnTo>
                  <a:lnTo>
                    <a:pt x="7073" y="270"/>
                  </a:lnTo>
                  <a:lnTo>
                    <a:pt x="7119" y="780"/>
                  </a:lnTo>
                  <a:lnTo>
                    <a:pt x="6781" y="1674"/>
                  </a:lnTo>
                  <a:lnTo>
                    <a:pt x="5905" y="3050"/>
                  </a:lnTo>
                  <a:lnTo>
                    <a:pt x="4340" y="5012"/>
                  </a:lnTo>
                  <a:lnTo>
                    <a:pt x="4271" y="5057"/>
                  </a:lnTo>
                  <a:lnTo>
                    <a:pt x="4081" y="5184"/>
                  </a:lnTo>
                  <a:lnTo>
                    <a:pt x="3807" y="5367"/>
                  </a:lnTo>
                  <a:lnTo>
                    <a:pt x="3462" y="5590"/>
                  </a:lnTo>
                  <a:lnTo>
                    <a:pt x="3072" y="5814"/>
                  </a:lnTo>
                  <a:lnTo>
                    <a:pt x="2665" y="6021"/>
                  </a:lnTo>
                  <a:lnTo>
                    <a:pt x="2270" y="6187"/>
                  </a:lnTo>
                  <a:lnTo>
                    <a:pt x="1909" y="6296"/>
                  </a:lnTo>
                  <a:close/>
                </a:path>
              </a:pathLst>
            </a:custGeom>
            <a:solidFill>
              <a:srgbClr val="D1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79" name="Google Shape;579;p7"/>
            <p:cNvSpPr/>
            <p:nvPr/>
          </p:nvSpPr>
          <p:spPr>
            <a:xfrm>
              <a:off x="2823" y="3421"/>
              <a:ext cx="174" cy="173"/>
            </a:xfrm>
            <a:custGeom>
              <a:avLst/>
              <a:gdLst/>
              <a:ahLst/>
              <a:cxnLst/>
              <a:rect l="l" t="t" r="r" b="b"/>
              <a:pathLst>
                <a:path w="2208" h="2207" extrusionOk="0">
                  <a:moveTo>
                    <a:pt x="1101" y="2207"/>
                  </a:moveTo>
                  <a:lnTo>
                    <a:pt x="1319" y="2179"/>
                  </a:lnTo>
                  <a:lnTo>
                    <a:pt x="1525" y="2116"/>
                  </a:lnTo>
                  <a:lnTo>
                    <a:pt x="1709" y="2012"/>
                  </a:lnTo>
                  <a:lnTo>
                    <a:pt x="1880" y="1881"/>
                  </a:lnTo>
                  <a:lnTo>
                    <a:pt x="2013" y="1709"/>
                  </a:lnTo>
                  <a:lnTo>
                    <a:pt x="2115" y="1526"/>
                  </a:lnTo>
                  <a:lnTo>
                    <a:pt x="2179" y="1319"/>
                  </a:lnTo>
                  <a:lnTo>
                    <a:pt x="2208" y="1101"/>
                  </a:lnTo>
                  <a:lnTo>
                    <a:pt x="2179" y="877"/>
                  </a:lnTo>
                  <a:lnTo>
                    <a:pt x="2115" y="671"/>
                  </a:lnTo>
                  <a:lnTo>
                    <a:pt x="2013" y="482"/>
                  </a:lnTo>
                  <a:lnTo>
                    <a:pt x="1880" y="321"/>
                  </a:lnTo>
                  <a:lnTo>
                    <a:pt x="1709" y="183"/>
                  </a:lnTo>
                  <a:lnTo>
                    <a:pt x="1525" y="81"/>
                  </a:lnTo>
                  <a:lnTo>
                    <a:pt x="1319" y="17"/>
                  </a:lnTo>
                  <a:lnTo>
                    <a:pt x="1101" y="0"/>
                  </a:lnTo>
                  <a:lnTo>
                    <a:pt x="878" y="17"/>
                  </a:lnTo>
                  <a:lnTo>
                    <a:pt x="671" y="81"/>
                  </a:lnTo>
                  <a:lnTo>
                    <a:pt x="483" y="183"/>
                  </a:lnTo>
                  <a:lnTo>
                    <a:pt x="321" y="321"/>
                  </a:lnTo>
                  <a:lnTo>
                    <a:pt x="184" y="482"/>
                  </a:lnTo>
                  <a:lnTo>
                    <a:pt x="81" y="671"/>
                  </a:lnTo>
                  <a:lnTo>
                    <a:pt x="17" y="877"/>
                  </a:lnTo>
                  <a:lnTo>
                    <a:pt x="0" y="1101"/>
                  </a:lnTo>
                  <a:lnTo>
                    <a:pt x="17" y="1319"/>
                  </a:lnTo>
                  <a:lnTo>
                    <a:pt x="81" y="1526"/>
                  </a:lnTo>
                  <a:lnTo>
                    <a:pt x="184" y="1709"/>
                  </a:lnTo>
                  <a:lnTo>
                    <a:pt x="321" y="1881"/>
                  </a:lnTo>
                  <a:lnTo>
                    <a:pt x="483" y="2012"/>
                  </a:lnTo>
                  <a:lnTo>
                    <a:pt x="671" y="2116"/>
                  </a:lnTo>
                  <a:lnTo>
                    <a:pt x="878" y="2179"/>
                  </a:lnTo>
                  <a:lnTo>
                    <a:pt x="1101" y="2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80" name="Google Shape;580;p7"/>
            <p:cNvSpPr/>
            <p:nvPr/>
          </p:nvSpPr>
          <p:spPr>
            <a:xfrm>
              <a:off x="2835" y="3432"/>
              <a:ext cx="150" cy="150"/>
            </a:xfrm>
            <a:custGeom>
              <a:avLst/>
              <a:gdLst/>
              <a:ahLst/>
              <a:cxnLst/>
              <a:rect l="l" t="t" r="r" b="b"/>
              <a:pathLst>
                <a:path w="1908" h="1910" extrusionOk="0">
                  <a:moveTo>
                    <a:pt x="951" y="1910"/>
                  </a:moveTo>
                  <a:lnTo>
                    <a:pt x="1140" y="1887"/>
                  </a:lnTo>
                  <a:lnTo>
                    <a:pt x="1318" y="1829"/>
                  </a:lnTo>
                  <a:lnTo>
                    <a:pt x="1478" y="1743"/>
                  </a:lnTo>
                  <a:lnTo>
                    <a:pt x="1627" y="1629"/>
                  </a:lnTo>
                  <a:lnTo>
                    <a:pt x="1742" y="1480"/>
                  </a:lnTo>
                  <a:lnTo>
                    <a:pt x="1828" y="1319"/>
                  </a:lnTo>
                  <a:lnTo>
                    <a:pt x="1885" y="1142"/>
                  </a:lnTo>
                  <a:lnTo>
                    <a:pt x="1908" y="952"/>
                  </a:lnTo>
                  <a:lnTo>
                    <a:pt x="1885" y="757"/>
                  </a:lnTo>
                  <a:lnTo>
                    <a:pt x="1828" y="579"/>
                  </a:lnTo>
                  <a:lnTo>
                    <a:pt x="1742" y="413"/>
                  </a:lnTo>
                  <a:lnTo>
                    <a:pt x="1627" y="276"/>
                  </a:lnTo>
                  <a:lnTo>
                    <a:pt x="1478" y="155"/>
                  </a:lnTo>
                  <a:lnTo>
                    <a:pt x="1318" y="69"/>
                  </a:lnTo>
                  <a:lnTo>
                    <a:pt x="1140" y="17"/>
                  </a:lnTo>
                  <a:lnTo>
                    <a:pt x="951" y="0"/>
                  </a:lnTo>
                  <a:lnTo>
                    <a:pt x="756" y="17"/>
                  </a:lnTo>
                  <a:lnTo>
                    <a:pt x="578" y="69"/>
                  </a:lnTo>
                  <a:lnTo>
                    <a:pt x="412" y="155"/>
                  </a:lnTo>
                  <a:lnTo>
                    <a:pt x="274" y="276"/>
                  </a:lnTo>
                  <a:lnTo>
                    <a:pt x="155" y="413"/>
                  </a:lnTo>
                  <a:lnTo>
                    <a:pt x="69" y="579"/>
                  </a:lnTo>
                  <a:lnTo>
                    <a:pt x="17" y="757"/>
                  </a:lnTo>
                  <a:lnTo>
                    <a:pt x="0" y="952"/>
                  </a:lnTo>
                  <a:lnTo>
                    <a:pt x="17" y="1142"/>
                  </a:lnTo>
                  <a:lnTo>
                    <a:pt x="69" y="1319"/>
                  </a:lnTo>
                  <a:lnTo>
                    <a:pt x="155" y="1480"/>
                  </a:lnTo>
                  <a:lnTo>
                    <a:pt x="274" y="1629"/>
                  </a:lnTo>
                  <a:lnTo>
                    <a:pt x="412" y="1743"/>
                  </a:lnTo>
                  <a:lnTo>
                    <a:pt x="578" y="1829"/>
                  </a:lnTo>
                  <a:lnTo>
                    <a:pt x="756" y="1887"/>
                  </a:lnTo>
                  <a:lnTo>
                    <a:pt x="951" y="19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81" name="Google Shape;581;p7"/>
            <p:cNvSpPr/>
            <p:nvPr/>
          </p:nvSpPr>
          <p:spPr>
            <a:xfrm>
              <a:off x="2718" y="3619"/>
              <a:ext cx="89" cy="89"/>
            </a:xfrm>
            <a:custGeom>
              <a:avLst/>
              <a:gdLst/>
              <a:ahLst/>
              <a:cxnLst/>
              <a:rect l="l" t="t" r="r" b="b"/>
              <a:pathLst>
                <a:path w="1129" h="1130" extrusionOk="0">
                  <a:moveTo>
                    <a:pt x="562" y="1130"/>
                  </a:moveTo>
                  <a:lnTo>
                    <a:pt x="671" y="1113"/>
                  </a:lnTo>
                  <a:lnTo>
                    <a:pt x="779" y="1084"/>
                  </a:lnTo>
                  <a:lnTo>
                    <a:pt x="877" y="1032"/>
                  </a:lnTo>
                  <a:lnTo>
                    <a:pt x="962" y="964"/>
                  </a:lnTo>
                  <a:lnTo>
                    <a:pt x="1031" y="878"/>
                  </a:lnTo>
                  <a:lnTo>
                    <a:pt x="1083" y="780"/>
                  </a:lnTo>
                  <a:lnTo>
                    <a:pt x="1112" y="677"/>
                  </a:lnTo>
                  <a:lnTo>
                    <a:pt x="1129" y="568"/>
                  </a:lnTo>
                  <a:lnTo>
                    <a:pt x="1112" y="447"/>
                  </a:lnTo>
                  <a:lnTo>
                    <a:pt x="1083" y="339"/>
                  </a:lnTo>
                  <a:lnTo>
                    <a:pt x="1031" y="242"/>
                  </a:lnTo>
                  <a:lnTo>
                    <a:pt x="962" y="161"/>
                  </a:lnTo>
                  <a:lnTo>
                    <a:pt x="877" y="92"/>
                  </a:lnTo>
                  <a:lnTo>
                    <a:pt x="779" y="41"/>
                  </a:lnTo>
                  <a:lnTo>
                    <a:pt x="671" y="7"/>
                  </a:lnTo>
                  <a:lnTo>
                    <a:pt x="562" y="0"/>
                  </a:lnTo>
                  <a:lnTo>
                    <a:pt x="441" y="7"/>
                  </a:lnTo>
                  <a:lnTo>
                    <a:pt x="338" y="41"/>
                  </a:lnTo>
                  <a:lnTo>
                    <a:pt x="241" y="92"/>
                  </a:lnTo>
                  <a:lnTo>
                    <a:pt x="160" y="161"/>
                  </a:lnTo>
                  <a:lnTo>
                    <a:pt x="91" y="242"/>
                  </a:lnTo>
                  <a:lnTo>
                    <a:pt x="41" y="339"/>
                  </a:lnTo>
                  <a:lnTo>
                    <a:pt x="6" y="447"/>
                  </a:lnTo>
                  <a:lnTo>
                    <a:pt x="0" y="568"/>
                  </a:lnTo>
                  <a:lnTo>
                    <a:pt x="6" y="677"/>
                  </a:lnTo>
                  <a:lnTo>
                    <a:pt x="41" y="780"/>
                  </a:lnTo>
                  <a:lnTo>
                    <a:pt x="91" y="878"/>
                  </a:lnTo>
                  <a:lnTo>
                    <a:pt x="160" y="964"/>
                  </a:lnTo>
                  <a:lnTo>
                    <a:pt x="241" y="1032"/>
                  </a:lnTo>
                  <a:lnTo>
                    <a:pt x="338" y="1084"/>
                  </a:lnTo>
                  <a:lnTo>
                    <a:pt x="441" y="1113"/>
                  </a:lnTo>
                  <a:lnTo>
                    <a:pt x="562" y="11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82" name="Google Shape;582;p7"/>
            <p:cNvSpPr/>
            <p:nvPr/>
          </p:nvSpPr>
          <p:spPr>
            <a:xfrm>
              <a:off x="2724" y="3625"/>
              <a:ext cx="77" cy="76"/>
            </a:xfrm>
            <a:custGeom>
              <a:avLst/>
              <a:gdLst/>
              <a:ahLst/>
              <a:cxnLst/>
              <a:rect l="l" t="t" r="r" b="b"/>
              <a:pathLst>
                <a:path w="981" h="975" extrusionOk="0">
                  <a:moveTo>
                    <a:pt x="488" y="975"/>
                  </a:moveTo>
                  <a:lnTo>
                    <a:pt x="579" y="963"/>
                  </a:lnTo>
                  <a:lnTo>
                    <a:pt x="677" y="934"/>
                  </a:lnTo>
                  <a:lnTo>
                    <a:pt x="757" y="883"/>
                  </a:lnTo>
                  <a:lnTo>
                    <a:pt x="831" y="832"/>
                  </a:lnTo>
                  <a:lnTo>
                    <a:pt x="888" y="751"/>
                  </a:lnTo>
                  <a:lnTo>
                    <a:pt x="940" y="671"/>
                  </a:lnTo>
                  <a:lnTo>
                    <a:pt x="969" y="579"/>
                  </a:lnTo>
                  <a:lnTo>
                    <a:pt x="981" y="487"/>
                  </a:lnTo>
                  <a:lnTo>
                    <a:pt x="969" y="384"/>
                  </a:lnTo>
                  <a:lnTo>
                    <a:pt x="940" y="292"/>
                  </a:lnTo>
                  <a:lnTo>
                    <a:pt x="888" y="206"/>
                  </a:lnTo>
                  <a:lnTo>
                    <a:pt x="831" y="138"/>
                  </a:lnTo>
                  <a:lnTo>
                    <a:pt x="757" y="74"/>
                  </a:lnTo>
                  <a:lnTo>
                    <a:pt x="677" y="35"/>
                  </a:lnTo>
                  <a:lnTo>
                    <a:pt x="579" y="5"/>
                  </a:lnTo>
                  <a:lnTo>
                    <a:pt x="488" y="0"/>
                  </a:lnTo>
                  <a:lnTo>
                    <a:pt x="384" y="5"/>
                  </a:lnTo>
                  <a:lnTo>
                    <a:pt x="293" y="35"/>
                  </a:lnTo>
                  <a:lnTo>
                    <a:pt x="207" y="74"/>
                  </a:lnTo>
                  <a:lnTo>
                    <a:pt x="138" y="138"/>
                  </a:lnTo>
                  <a:lnTo>
                    <a:pt x="75" y="206"/>
                  </a:lnTo>
                  <a:lnTo>
                    <a:pt x="35" y="292"/>
                  </a:lnTo>
                  <a:lnTo>
                    <a:pt x="7" y="384"/>
                  </a:lnTo>
                  <a:lnTo>
                    <a:pt x="0" y="487"/>
                  </a:lnTo>
                  <a:lnTo>
                    <a:pt x="7" y="579"/>
                  </a:lnTo>
                  <a:lnTo>
                    <a:pt x="35" y="671"/>
                  </a:lnTo>
                  <a:lnTo>
                    <a:pt x="75" y="751"/>
                  </a:lnTo>
                  <a:lnTo>
                    <a:pt x="138" y="832"/>
                  </a:lnTo>
                  <a:lnTo>
                    <a:pt x="207" y="883"/>
                  </a:lnTo>
                  <a:lnTo>
                    <a:pt x="293" y="934"/>
                  </a:lnTo>
                  <a:lnTo>
                    <a:pt x="384" y="963"/>
                  </a:lnTo>
                  <a:lnTo>
                    <a:pt x="488" y="975"/>
                  </a:lnTo>
                  <a:close/>
                </a:path>
              </a:pathLst>
            </a:custGeom>
            <a:solidFill>
              <a:srgbClr val="4D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83" name="Google Shape;583;p7"/>
            <p:cNvSpPr/>
            <p:nvPr/>
          </p:nvSpPr>
          <p:spPr>
            <a:xfrm>
              <a:off x="2691" y="3364"/>
              <a:ext cx="78" cy="79"/>
            </a:xfrm>
            <a:custGeom>
              <a:avLst/>
              <a:gdLst/>
              <a:ahLst/>
              <a:cxnLst/>
              <a:rect l="l" t="t" r="r" b="b"/>
              <a:pathLst>
                <a:path w="997" h="998" extrusionOk="0">
                  <a:moveTo>
                    <a:pt x="498" y="998"/>
                  </a:moveTo>
                  <a:lnTo>
                    <a:pt x="595" y="986"/>
                  </a:lnTo>
                  <a:lnTo>
                    <a:pt x="687" y="958"/>
                  </a:lnTo>
                  <a:lnTo>
                    <a:pt x="768" y="906"/>
                  </a:lnTo>
                  <a:lnTo>
                    <a:pt x="847" y="849"/>
                  </a:lnTo>
                  <a:lnTo>
                    <a:pt x="905" y="768"/>
                  </a:lnTo>
                  <a:lnTo>
                    <a:pt x="956" y="688"/>
                  </a:lnTo>
                  <a:lnTo>
                    <a:pt x="985" y="597"/>
                  </a:lnTo>
                  <a:lnTo>
                    <a:pt x="997" y="499"/>
                  </a:lnTo>
                  <a:lnTo>
                    <a:pt x="985" y="395"/>
                  </a:lnTo>
                  <a:lnTo>
                    <a:pt x="956" y="304"/>
                  </a:lnTo>
                  <a:lnTo>
                    <a:pt x="905" y="212"/>
                  </a:lnTo>
                  <a:lnTo>
                    <a:pt x="847" y="143"/>
                  </a:lnTo>
                  <a:lnTo>
                    <a:pt x="768" y="80"/>
                  </a:lnTo>
                  <a:lnTo>
                    <a:pt x="687" y="35"/>
                  </a:lnTo>
                  <a:lnTo>
                    <a:pt x="595" y="5"/>
                  </a:lnTo>
                  <a:lnTo>
                    <a:pt x="498" y="0"/>
                  </a:lnTo>
                  <a:lnTo>
                    <a:pt x="395" y="5"/>
                  </a:lnTo>
                  <a:lnTo>
                    <a:pt x="304" y="35"/>
                  </a:lnTo>
                  <a:lnTo>
                    <a:pt x="211" y="80"/>
                  </a:lnTo>
                  <a:lnTo>
                    <a:pt x="143" y="143"/>
                  </a:lnTo>
                  <a:lnTo>
                    <a:pt x="80" y="212"/>
                  </a:lnTo>
                  <a:lnTo>
                    <a:pt x="34" y="304"/>
                  </a:lnTo>
                  <a:lnTo>
                    <a:pt x="5" y="395"/>
                  </a:lnTo>
                  <a:lnTo>
                    <a:pt x="0" y="499"/>
                  </a:lnTo>
                  <a:lnTo>
                    <a:pt x="5" y="597"/>
                  </a:lnTo>
                  <a:lnTo>
                    <a:pt x="34" y="688"/>
                  </a:lnTo>
                  <a:lnTo>
                    <a:pt x="80" y="768"/>
                  </a:lnTo>
                  <a:lnTo>
                    <a:pt x="143" y="849"/>
                  </a:lnTo>
                  <a:lnTo>
                    <a:pt x="211" y="906"/>
                  </a:lnTo>
                  <a:lnTo>
                    <a:pt x="304" y="958"/>
                  </a:lnTo>
                  <a:lnTo>
                    <a:pt x="395" y="986"/>
                  </a:lnTo>
                  <a:lnTo>
                    <a:pt x="498" y="9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84" name="Google Shape;584;p7"/>
            <p:cNvSpPr/>
            <p:nvPr/>
          </p:nvSpPr>
          <p:spPr>
            <a:xfrm>
              <a:off x="2696" y="3370"/>
              <a:ext cx="68" cy="67"/>
            </a:xfrm>
            <a:custGeom>
              <a:avLst/>
              <a:gdLst/>
              <a:ahLst/>
              <a:cxnLst/>
              <a:rect l="l" t="t" r="r" b="b"/>
              <a:pathLst>
                <a:path w="860" h="860" extrusionOk="0">
                  <a:moveTo>
                    <a:pt x="430" y="860"/>
                  </a:moveTo>
                  <a:lnTo>
                    <a:pt x="510" y="849"/>
                  </a:lnTo>
                  <a:lnTo>
                    <a:pt x="591" y="820"/>
                  </a:lnTo>
                  <a:lnTo>
                    <a:pt x="660" y="780"/>
                  </a:lnTo>
                  <a:lnTo>
                    <a:pt x="728" y="728"/>
                  </a:lnTo>
                  <a:lnTo>
                    <a:pt x="779" y="659"/>
                  </a:lnTo>
                  <a:lnTo>
                    <a:pt x="820" y="590"/>
                  </a:lnTo>
                  <a:lnTo>
                    <a:pt x="848" y="511"/>
                  </a:lnTo>
                  <a:lnTo>
                    <a:pt x="860" y="430"/>
                  </a:lnTo>
                  <a:lnTo>
                    <a:pt x="848" y="338"/>
                  </a:lnTo>
                  <a:lnTo>
                    <a:pt x="820" y="258"/>
                  </a:lnTo>
                  <a:lnTo>
                    <a:pt x="779" y="183"/>
                  </a:lnTo>
                  <a:lnTo>
                    <a:pt x="728" y="126"/>
                  </a:lnTo>
                  <a:lnTo>
                    <a:pt x="660" y="69"/>
                  </a:lnTo>
                  <a:lnTo>
                    <a:pt x="591" y="28"/>
                  </a:lnTo>
                  <a:lnTo>
                    <a:pt x="510" y="5"/>
                  </a:lnTo>
                  <a:lnTo>
                    <a:pt x="430" y="0"/>
                  </a:lnTo>
                  <a:lnTo>
                    <a:pt x="338" y="5"/>
                  </a:lnTo>
                  <a:lnTo>
                    <a:pt x="258" y="28"/>
                  </a:lnTo>
                  <a:lnTo>
                    <a:pt x="184" y="69"/>
                  </a:lnTo>
                  <a:lnTo>
                    <a:pt x="127" y="126"/>
                  </a:lnTo>
                  <a:lnTo>
                    <a:pt x="69" y="183"/>
                  </a:lnTo>
                  <a:lnTo>
                    <a:pt x="29" y="258"/>
                  </a:lnTo>
                  <a:lnTo>
                    <a:pt x="6" y="338"/>
                  </a:lnTo>
                  <a:lnTo>
                    <a:pt x="0" y="430"/>
                  </a:lnTo>
                  <a:lnTo>
                    <a:pt x="6" y="511"/>
                  </a:lnTo>
                  <a:lnTo>
                    <a:pt x="29" y="590"/>
                  </a:lnTo>
                  <a:lnTo>
                    <a:pt x="69" y="659"/>
                  </a:lnTo>
                  <a:lnTo>
                    <a:pt x="127" y="728"/>
                  </a:lnTo>
                  <a:lnTo>
                    <a:pt x="184" y="780"/>
                  </a:lnTo>
                  <a:lnTo>
                    <a:pt x="258" y="820"/>
                  </a:lnTo>
                  <a:lnTo>
                    <a:pt x="338" y="849"/>
                  </a:lnTo>
                  <a:lnTo>
                    <a:pt x="430" y="860"/>
                  </a:lnTo>
                  <a:close/>
                </a:path>
              </a:pathLst>
            </a:custGeom>
            <a:solidFill>
              <a:srgbClr val="4D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85" name="Google Shape;585;p7"/>
            <p:cNvSpPr/>
            <p:nvPr/>
          </p:nvSpPr>
          <p:spPr>
            <a:xfrm>
              <a:off x="2808" y="3188"/>
              <a:ext cx="21" cy="111"/>
            </a:xfrm>
            <a:custGeom>
              <a:avLst/>
              <a:gdLst/>
              <a:ahLst/>
              <a:cxnLst/>
              <a:rect l="l" t="t" r="r" b="b"/>
              <a:pathLst>
                <a:path w="264" h="1422" extrusionOk="0">
                  <a:moveTo>
                    <a:pt x="212" y="1422"/>
                  </a:moveTo>
                  <a:lnTo>
                    <a:pt x="224" y="1239"/>
                  </a:lnTo>
                  <a:lnTo>
                    <a:pt x="236" y="1067"/>
                  </a:lnTo>
                  <a:lnTo>
                    <a:pt x="236" y="884"/>
                  </a:lnTo>
                  <a:lnTo>
                    <a:pt x="236" y="711"/>
                  </a:lnTo>
                  <a:lnTo>
                    <a:pt x="236" y="534"/>
                  </a:lnTo>
                  <a:lnTo>
                    <a:pt x="236" y="356"/>
                  </a:lnTo>
                  <a:lnTo>
                    <a:pt x="241" y="178"/>
                  </a:lnTo>
                  <a:lnTo>
                    <a:pt x="264" y="6"/>
                  </a:lnTo>
                  <a:lnTo>
                    <a:pt x="46" y="0"/>
                  </a:lnTo>
                  <a:lnTo>
                    <a:pt x="24" y="173"/>
                  </a:lnTo>
                  <a:lnTo>
                    <a:pt x="17" y="344"/>
                  </a:lnTo>
                  <a:lnTo>
                    <a:pt x="17" y="516"/>
                  </a:lnTo>
                  <a:lnTo>
                    <a:pt x="24" y="689"/>
                  </a:lnTo>
                  <a:lnTo>
                    <a:pt x="17" y="860"/>
                  </a:lnTo>
                  <a:lnTo>
                    <a:pt x="17" y="1032"/>
                  </a:lnTo>
                  <a:lnTo>
                    <a:pt x="12" y="1205"/>
                  </a:lnTo>
                  <a:lnTo>
                    <a:pt x="0" y="1382"/>
                  </a:lnTo>
                  <a:lnTo>
                    <a:pt x="212" y="14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86" name="Google Shape;586;p7"/>
            <p:cNvSpPr/>
            <p:nvPr/>
          </p:nvSpPr>
          <p:spPr>
            <a:xfrm>
              <a:off x="2940" y="3216"/>
              <a:ext cx="24" cy="97"/>
            </a:xfrm>
            <a:custGeom>
              <a:avLst/>
              <a:gdLst/>
              <a:ahLst/>
              <a:cxnLst/>
              <a:rect l="l" t="t" r="r" b="b"/>
              <a:pathLst>
                <a:path w="298" h="1232" extrusionOk="0">
                  <a:moveTo>
                    <a:pt x="212" y="1232"/>
                  </a:moveTo>
                  <a:lnTo>
                    <a:pt x="229" y="1084"/>
                  </a:lnTo>
                  <a:lnTo>
                    <a:pt x="252" y="934"/>
                  </a:lnTo>
                  <a:lnTo>
                    <a:pt x="264" y="785"/>
                  </a:lnTo>
                  <a:lnTo>
                    <a:pt x="275" y="642"/>
                  </a:lnTo>
                  <a:lnTo>
                    <a:pt x="275" y="487"/>
                  </a:lnTo>
                  <a:lnTo>
                    <a:pt x="281" y="343"/>
                  </a:lnTo>
                  <a:lnTo>
                    <a:pt x="287" y="195"/>
                  </a:lnTo>
                  <a:lnTo>
                    <a:pt x="298" y="51"/>
                  </a:lnTo>
                  <a:lnTo>
                    <a:pt x="86" y="0"/>
                  </a:lnTo>
                  <a:lnTo>
                    <a:pt x="69" y="143"/>
                  </a:lnTo>
                  <a:lnTo>
                    <a:pt x="64" y="292"/>
                  </a:lnTo>
                  <a:lnTo>
                    <a:pt x="57" y="441"/>
                  </a:lnTo>
                  <a:lnTo>
                    <a:pt x="57" y="595"/>
                  </a:lnTo>
                  <a:lnTo>
                    <a:pt x="46" y="745"/>
                  </a:lnTo>
                  <a:lnTo>
                    <a:pt x="40" y="894"/>
                  </a:lnTo>
                  <a:lnTo>
                    <a:pt x="17" y="1044"/>
                  </a:lnTo>
                  <a:lnTo>
                    <a:pt x="0" y="1198"/>
                  </a:lnTo>
                  <a:lnTo>
                    <a:pt x="212" y="12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87" name="Google Shape;587;p7"/>
            <p:cNvSpPr/>
            <p:nvPr/>
          </p:nvSpPr>
          <p:spPr>
            <a:xfrm>
              <a:off x="2871" y="3182"/>
              <a:ext cx="25" cy="126"/>
            </a:xfrm>
            <a:custGeom>
              <a:avLst/>
              <a:gdLst/>
              <a:ahLst/>
              <a:cxnLst/>
              <a:rect l="l" t="t" r="r" b="b"/>
              <a:pathLst>
                <a:path w="310" h="1595" extrusionOk="0">
                  <a:moveTo>
                    <a:pt x="213" y="1595"/>
                  </a:moveTo>
                  <a:lnTo>
                    <a:pt x="235" y="1393"/>
                  </a:lnTo>
                  <a:lnTo>
                    <a:pt x="258" y="1193"/>
                  </a:lnTo>
                  <a:lnTo>
                    <a:pt x="270" y="992"/>
                  </a:lnTo>
                  <a:lnTo>
                    <a:pt x="287" y="797"/>
                  </a:lnTo>
                  <a:lnTo>
                    <a:pt x="287" y="597"/>
                  </a:lnTo>
                  <a:lnTo>
                    <a:pt x="292" y="396"/>
                  </a:lnTo>
                  <a:lnTo>
                    <a:pt x="292" y="195"/>
                  </a:lnTo>
                  <a:lnTo>
                    <a:pt x="310" y="0"/>
                  </a:lnTo>
                  <a:lnTo>
                    <a:pt x="92" y="0"/>
                  </a:lnTo>
                  <a:lnTo>
                    <a:pt x="86" y="40"/>
                  </a:lnTo>
                  <a:lnTo>
                    <a:pt x="86" y="86"/>
                  </a:lnTo>
                  <a:lnTo>
                    <a:pt x="92" y="132"/>
                  </a:lnTo>
                  <a:lnTo>
                    <a:pt x="97" y="178"/>
                  </a:lnTo>
                  <a:lnTo>
                    <a:pt x="92" y="218"/>
                  </a:lnTo>
                  <a:lnTo>
                    <a:pt x="92" y="264"/>
                  </a:lnTo>
                  <a:lnTo>
                    <a:pt x="80" y="309"/>
                  </a:lnTo>
                  <a:lnTo>
                    <a:pt x="68" y="356"/>
                  </a:lnTo>
                  <a:lnTo>
                    <a:pt x="63" y="499"/>
                  </a:lnTo>
                  <a:lnTo>
                    <a:pt x="63" y="654"/>
                  </a:lnTo>
                  <a:lnTo>
                    <a:pt x="58" y="797"/>
                  </a:lnTo>
                  <a:lnTo>
                    <a:pt x="58" y="953"/>
                  </a:lnTo>
                  <a:lnTo>
                    <a:pt x="46" y="1096"/>
                  </a:lnTo>
                  <a:lnTo>
                    <a:pt x="35" y="1245"/>
                  </a:lnTo>
                  <a:lnTo>
                    <a:pt x="18" y="1393"/>
                  </a:lnTo>
                  <a:lnTo>
                    <a:pt x="0" y="1543"/>
                  </a:lnTo>
                  <a:lnTo>
                    <a:pt x="213" y="159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88" name="Google Shape;588;p7"/>
            <p:cNvSpPr/>
            <p:nvPr/>
          </p:nvSpPr>
          <p:spPr>
            <a:xfrm>
              <a:off x="2823" y="3421"/>
              <a:ext cx="174" cy="173"/>
            </a:xfrm>
            <a:custGeom>
              <a:avLst/>
              <a:gdLst/>
              <a:ahLst/>
              <a:cxnLst/>
              <a:rect l="l" t="t" r="r" b="b"/>
              <a:pathLst>
                <a:path w="2208" h="2207" extrusionOk="0">
                  <a:moveTo>
                    <a:pt x="1101" y="2207"/>
                  </a:moveTo>
                  <a:lnTo>
                    <a:pt x="1319" y="2179"/>
                  </a:lnTo>
                  <a:lnTo>
                    <a:pt x="1525" y="2116"/>
                  </a:lnTo>
                  <a:lnTo>
                    <a:pt x="1709" y="2012"/>
                  </a:lnTo>
                  <a:lnTo>
                    <a:pt x="1880" y="1881"/>
                  </a:lnTo>
                  <a:lnTo>
                    <a:pt x="2013" y="1709"/>
                  </a:lnTo>
                  <a:lnTo>
                    <a:pt x="2115" y="1526"/>
                  </a:lnTo>
                  <a:lnTo>
                    <a:pt x="2179" y="1319"/>
                  </a:lnTo>
                  <a:lnTo>
                    <a:pt x="2208" y="1101"/>
                  </a:lnTo>
                  <a:lnTo>
                    <a:pt x="2179" y="877"/>
                  </a:lnTo>
                  <a:lnTo>
                    <a:pt x="2115" y="671"/>
                  </a:lnTo>
                  <a:lnTo>
                    <a:pt x="2013" y="482"/>
                  </a:lnTo>
                  <a:lnTo>
                    <a:pt x="1880" y="321"/>
                  </a:lnTo>
                  <a:lnTo>
                    <a:pt x="1709" y="183"/>
                  </a:lnTo>
                  <a:lnTo>
                    <a:pt x="1525" y="81"/>
                  </a:lnTo>
                  <a:lnTo>
                    <a:pt x="1319" y="17"/>
                  </a:lnTo>
                  <a:lnTo>
                    <a:pt x="1101" y="0"/>
                  </a:lnTo>
                  <a:lnTo>
                    <a:pt x="878" y="17"/>
                  </a:lnTo>
                  <a:lnTo>
                    <a:pt x="671" y="81"/>
                  </a:lnTo>
                  <a:lnTo>
                    <a:pt x="483" y="183"/>
                  </a:lnTo>
                  <a:lnTo>
                    <a:pt x="321" y="321"/>
                  </a:lnTo>
                  <a:lnTo>
                    <a:pt x="184" y="482"/>
                  </a:lnTo>
                  <a:lnTo>
                    <a:pt x="81" y="671"/>
                  </a:lnTo>
                  <a:lnTo>
                    <a:pt x="17" y="877"/>
                  </a:lnTo>
                  <a:lnTo>
                    <a:pt x="0" y="1101"/>
                  </a:lnTo>
                  <a:lnTo>
                    <a:pt x="17" y="1319"/>
                  </a:lnTo>
                  <a:lnTo>
                    <a:pt x="81" y="1526"/>
                  </a:lnTo>
                  <a:lnTo>
                    <a:pt x="184" y="1709"/>
                  </a:lnTo>
                  <a:lnTo>
                    <a:pt x="321" y="1881"/>
                  </a:lnTo>
                  <a:lnTo>
                    <a:pt x="483" y="2012"/>
                  </a:lnTo>
                  <a:lnTo>
                    <a:pt x="671" y="2116"/>
                  </a:lnTo>
                  <a:lnTo>
                    <a:pt x="878" y="2179"/>
                  </a:lnTo>
                  <a:lnTo>
                    <a:pt x="1101" y="2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89" name="Google Shape;589;p7"/>
            <p:cNvSpPr/>
            <p:nvPr/>
          </p:nvSpPr>
          <p:spPr>
            <a:xfrm>
              <a:off x="2835" y="3432"/>
              <a:ext cx="150" cy="150"/>
            </a:xfrm>
            <a:custGeom>
              <a:avLst/>
              <a:gdLst/>
              <a:ahLst/>
              <a:cxnLst/>
              <a:rect l="l" t="t" r="r" b="b"/>
              <a:pathLst>
                <a:path w="1908" h="1910" extrusionOk="0">
                  <a:moveTo>
                    <a:pt x="951" y="1910"/>
                  </a:moveTo>
                  <a:lnTo>
                    <a:pt x="1140" y="1887"/>
                  </a:lnTo>
                  <a:lnTo>
                    <a:pt x="1318" y="1829"/>
                  </a:lnTo>
                  <a:lnTo>
                    <a:pt x="1478" y="1743"/>
                  </a:lnTo>
                  <a:lnTo>
                    <a:pt x="1627" y="1629"/>
                  </a:lnTo>
                  <a:lnTo>
                    <a:pt x="1742" y="1480"/>
                  </a:lnTo>
                  <a:lnTo>
                    <a:pt x="1828" y="1319"/>
                  </a:lnTo>
                  <a:lnTo>
                    <a:pt x="1885" y="1142"/>
                  </a:lnTo>
                  <a:lnTo>
                    <a:pt x="1908" y="952"/>
                  </a:lnTo>
                  <a:lnTo>
                    <a:pt x="1885" y="757"/>
                  </a:lnTo>
                  <a:lnTo>
                    <a:pt x="1828" y="579"/>
                  </a:lnTo>
                  <a:lnTo>
                    <a:pt x="1742" y="413"/>
                  </a:lnTo>
                  <a:lnTo>
                    <a:pt x="1627" y="276"/>
                  </a:lnTo>
                  <a:lnTo>
                    <a:pt x="1478" y="155"/>
                  </a:lnTo>
                  <a:lnTo>
                    <a:pt x="1318" y="69"/>
                  </a:lnTo>
                  <a:lnTo>
                    <a:pt x="1140" y="17"/>
                  </a:lnTo>
                  <a:lnTo>
                    <a:pt x="951" y="0"/>
                  </a:lnTo>
                  <a:lnTo>
                    <a:pt x="756" y="17"/>
                  </a:lnTo>
                  <a:lnTo>
                    <a:pt x="578" y="69"/>
                  </a:lnTo>
                  <a:lnTo>
                    <a:pt x="412" y="155"/>
                  </a:lnTo>
                  <a:lnTo>
                    <a:pt x="274" y="276"/>
                  </a:lnTo>
                  <a:lnTo>
                    <a:pt x="155" y="413"/>
                  </a:lnTo>
                  <a:lnTo>
                    <a:pt x="69" y="579"/>
                  </a:lnTo>
                  <a:lnTo>
                    <a:pt x="17" y="757"/>
                  </a:lnTo>
                  <a:lnTo>
                    <a:pt x="0" y="952"/>
                  </a:lnTo>
                  <a:lnTo>
                    <a:pt x="17" y="1142"/>
                  </a:lnTo>
                  <a:lnTo>
                    <a:pt x="69" y="1319"/>
                  </a:lnTo>
                  <a:lnTo>
                    <a:pt x="155" y="1480"/>
                  </a:lnTo>
                  <a:lnTo>
                    <a:pt x="274" y="1629"/>
                  </a:lnTo>
                  <a:lnTo>
                    <a:pt x="412" y="1743"/>
                  </a:lnTo>
                  <a:lnTo>
                    <a:pt x="578" y="1829"/>
                  </a:lnTo>
                  <a:lnTo>
                    <a:pt x="756" y="1887"/>
                  </a:lnTo>
                  <a:lnTo>
                    <a:pt x="951" y="19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90" name="Google Shape;590;p7"/>
            <p:cNvSpPr/>
            <p:nvPr/>
          </p:nvSpPr>
          <p:spPr>
            <a:xfrm>
              <a:off x="2823" y="3421"/>
              <a:ext cx="174" cy="173"/>
            </a:xfrm>
            <a:custGeom>
              <a:avLst/>
              <a:gdLst/>
              <a:ahLst/>
              <a:cxnLst/>
              <a:rect l="l" t="t" r="r" b="b"/>
              <a:pathLst>
                <a:path w="2208" h="2207" extrusionOk="0">
                  <a:moveTo>
                    <a:pt x="1101" y="2207"/>
                  </a:moveTo>
                  <a:lnTo>
                    <a:pt x="1319" y="2179"/>
                  </a:lnTo>
                  <a:lnTo>
                    <a:pt x="1525" y="2116"/>
                  </a:lnTo>
                  <a:lnTo>
                    <a:pt x="1709" y="2012"/>
                  </a:lnTo>
                  <a:lnTo>
                    <a:pt x="1880" y="1881"/>
                  </a:lnTo>
                  <a:lnTo>
                    <a:pt x="2013" y="1709"/>
                  </a:lnTo>
                  <a:lnTo>
                    <a:pt x="2115" y="1526"/>
                  </a:lnTo>
                  <a:lnTo>
                    <a:pt x="2179" y="1319"/>
                  </a:lnTo>
                  <a:lnTo>
                    <a:pt x="2208" y="1101"/>
                  </a:lnTo>
                  <a:lnTo>
                    <a:pt x="2179" y="877"/>
                  </a:lnTo>
                  <a:lnTo>
                    <a:pt x="2115" y="671"/>
                  </a:lnTo>
                  <a:lnTo>
                    <a:pt x="2013" y="482"/>
                  </a:lnTo>
                  <a:lnTo>
                    <a:pt x="1880" y="321"/>
                  </a:lnTo>
                  <a:lnTo>
                    <a:pt x="1709" y="183"/>
                  </a:lnTo>
                  <a:lnTo>
                    <a:pt x="1525" y="81"/>
                  </a:lnTo>
                  <a:lnTo>
                    <a:pt x="1319" y="17"/>
                  </a:lnTo>
                  <a:lnTo>
                    <a:pt x="1101" y="0"/>
                  </a:lnTo>
                  <a:lnTo>
                    <a:pt x="878" y="17"/>
                  </a:lnTo>
                  <a:lnTo>
                    <a:pt x="671" y="81"/>
                  </a:lnTo>
                  <a:lnTo>
                    <a:pt x="483" y="183"/>
                  </a:lnTo>
                  <a:lnTo>
                    <a:pt x="321" y="321"/>
                  </a:lnTo>
                  <a:lnTo>
                    <a:pt x="184" y="482"/>
                  </a:lnTo>
                  <a:lnTo>
                    <a:pt x="81" y="671"/>
                  </a:lnTo>
                  <a:lnTo>
                    <a:pt x="17" y="877"/>
                  </a:lnTo>
                  <a:lnTo>
                    <a:pt x="0" y="1101"/>
                  </a:lnTo>
                  <a:lnTo>
                    <a:pt x="17" y="1319"/>
                  </a:lnTo>
                  <a:lnTo>
                    <a:pt x="81" y="1526"/>
                  </a:lnTo>
                  <a:lnTo>
                    <a:pt x="184" y="1709"/>
                  </a:lnTo>
                  <a:lnTo>
                    <a:pt x="321" y="1881"/>
                  </a:lnTo>
                  <a:lnTo>
                    <a:pt x="483" y="2012"/>
                  </a:lnTo>
                  <a:lnTo>
                    <a:pt x="671" y="2116"/>
                  </a:lnTo>
                  <a:lnTo>
                    <a:pt x="878" y="2179"/>
                  </a:lnTo>
                  <a:lnTo>
                    <a:pt x="1101" y="2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91" name="Google Shape;591;p7"/>
            <p:cNvSpPr/>
            <p:nvPr/>
          </p:nvSpPr>
          <p:spPr>
            <a:xfrm>
              <a:off x="2835" y="3432"/>
              <a:ext cx="150" cy="150"/>
            </a:xfrm>
            <a:custGeom>
              <a:avLst/>
              <a:gdLst/>
              <a:ahLst/>
              <a:cxnLst/>
              <a:rect l="l" t="t" r="r" b="b"/>
              <a:pathLst>
                <a:path w="1908" h="1910" extrusionOk="0">
                  <a:moveTo>
                    <a:pt x="951" y="1910"/>
                  </a:moveTo>
                  <a:lnTo>
                    <a:pt x="1140" y="1887"/>
                  </a:lnTo>
                  <a:lnTo>
                    <a:pt x="1318" y="1829"/>
                  </a:lnTo>
                  <a:lnTo>
                    <a:pt x="1478" y="1743"/>
                  </a:lnTo>
                  <a:lnTo>
                    <a:pt x="1627" y="1629"/>
                  </a:lnTo>
                  <a:lnTo>
                    <a:pt x="1742" y="1480"/>
                  </a:lnTo>
                  <a:lnTo>
                    <a:pt x="1828" y="1319"/>
                  </a:lnTo>
                  <a:lnTo>
                    <a:pt x="1885" y="1142"/>
                  </a:lnTo>
                  <a:lnTo>
                    <a:pt x="1908" y="952"/>
                  </a:lnTo>
                  <a:lnTo>
                    <a:pt x="1885" y="757"/>
                  </a:lnTo>
                  <a:lnTo>
                    <a:pt x="1828" y="579"/>
                  </a:lnTo>
                  <a:lnTo>
                    <a:pt x="1742" y="413"/>
                  </a:lnTo>
                  <a:lnTo>
                    <a:pt x="1627" y="276"/>
                  </a:lnTo>
                  <a:lnTo>
                    <a:pt x="1478" y="155"/>
                  </a:lnTo>
                  <a:lnTo>
                    <a:pt x="1318" y="69"/>
                  </a:lnTo>
                  <a:lnTo>
                    <a:pt x="1140" y="17"/>
                  </a:lnTo>
                  <a:lnTo>
                    <a:pt x="951" y="0"/>
                  </a:lnTo>
                  <a:lnTo>
                    <a:pt x="756" y="17"/>
                  </a:lnTo>
                  <a:lnTo>
                    <a:pt x="578" y="69"/>
                  </a:lnTo>
                  <a:lnTo>
                    <a:pt x="412" y="155"/>
                  </a:lnTo>
                  <a:lnTo>
                    <a:pt x="274" y="276"/>
                  </a:lnTo>
                  <a:lnTo>
                    <a:pt x="155" y="413"/>
                  </a:lnTo>
                  <a:lnTo>
                    <a:pt x="69" y="579"/>
                  </a:lnTo>
                  <a:lnTo>
                    <a:pt x="17" y="757"/>
                  </a:lnTo>
                  <a:lnTo>
                    <a:pt x="0" y="952"/>
                  </a:lnTo>
                  <a:lnTo>
                    <a:pt x="17" y="1142"/>
                  </a:lnTo>
                  <a:lnTo>
                    <a:pt x="69" y="1319"/>
                  </a:lnTo>
                  <a:lnTo>
                    <a:pt x="155" y="1480"/>
                  </a:lnTo>
                  <a:lnTo>
                    <a:pt x="274" y="1629"/>
                  </a:lnTo>
                  <a:lnTo>
                    <a:pt x="412" y="1743"/>
                  </a:lnTo>
                  <a:lnTo>
                    <a:pt x="578" y="1829"/>
                  </a:lnTo>
                  <a:lnTo>
                    <a:pt x="756" y="1887"/>
                  </a:lnTo>
                  <a:lnTo>
                    <a:pt x="951" y="1910"/>
                  </a:lnTo>
                  <a:close/>
                </a:path>
              </a:pathLst>
            </a:custGeom>
            <a:solidFill>
              <a:srgbClr val="4D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92" name="Google Shape;592;p7"/>
            <p:cNvSpPr/>
            <p:nvPr/>
          </p:nvSpPr>
          <p:spPr>
            <a:xfrm>
              <a:off x="3021" y="3213"/>
              <a:ext cx="54" cy="83"/>
            </a:xfrm>
            <a:custGeom>
              <a:avLst/>
              <a:gdLst/>
              <a:ahLst/>
              <a:cxnLst/>
              <a:rect l="l" t="t" r="r" b="b"/>
              <a:pathLst>
                <a:path w="688" h="1049" extrusionOk="0">
                  <a:moveTo>
                    <a:pt x="218" y="1049"/>
                  </a:moveTo>
                  <a:lnTo>
                    <a:pt x="224" y="997"/>
                  </a:lnTo>
                  <a:lnTo>
                    <a:pt x="241" y="946"/>
                  </a:lnTo>
                  <a:lnTo>
                    <a:pt x="258" y="899"/>
                  </a:lnTo>
                  <a:lnTo>
                    <a:pt x="287" y="854"/>
                  </a:lnTo>
                  <a:lnTo>
                    <a:pt x="327" y="773"/>
                  </a:lnTo>
                  <a:lnTo>
                    <a:pt x="367" y="699"/>
                  </a:lnTo>
                  <a:lnTo>
                    <a:pt x="407" y="625"/>
                  </a:lnTo>
                  <a:lnTo>
                    <a:pt x="448" y="556"/>
                  </a:lnTo>
                  <a:lnTo>
                    <a:pt x="482" y="475"/>
                  </a:lnTo>
                  <a:lnTo>
                    <a:pt x="522" y="401"/>
                  </a:lnTo>
                  <a:lnTo>
                    <a:pt x="557" y="326"/>
                  </a:lnTo>
                  <a:lnTo>
                    <a:pt x="596" y="257"/>
                  </a:lnTo>
                  <a:lnTo>
                    <a:pt x="631" y="212"/>
                  </a:lnTo>
                  <a:lnTo>
                    <a:pt x="688" y="195"/>
                  </a:lnTo>
                  <a:lnTo>
                    <a:pt x="579" y="0"/>
                  </a:lnTo>
                  <a:lnTo>
                    <a:pt x="522" y="28"/>
                  </a:lnTo>
                  <a:lnTo>
                    <a:pt x="470" y="62"/>
                  </a:lnTo>
                  <a:lnTo>
                    <a:pt x="431" y="109"/>
                  </a:lnTo>
                  <a:lnTo>
                    <a:pt x="402" y="166"/>
                  </a:lnTo>
                  <a:lnTo>
                    <a:pt x="355" y="246"/>
                  </a:lnTo>
                  <a:lnTo>
                    <a:pt x="315" y="326"/>
                  </a:lnTo>
                  <a:lnTo>
                    <a:pt x="270" y="406"/>
                  </a:lnTo>
                  <a:lnTo>
                    <a:pt x="229" y="487"/>
                  </a:lnTo>
                  <a:lnTo>
                    <a:pt x="184" y="561"/>
                  </a:lnTo>
                  <a:lnTo>
                    <a:pt x="138" y="647"/>
                  </a:lnTo>
                  <a:lnTo>
                    <a:pt x="92" y="728"/>
                  </a:lnTo>
                  <a:lnTo>
                    <a:pt x="58" y="813"/>
                  </a:lnTo>
                  <a:lnTo>
                    <a:pt x="34" y="860"/>
                  </a:lnTo>
                  <a:lnTo>
                    <a:pt x="24" y="906"/>
                  </a:lnTo>
                  <a:lnTo>
                    <a:pt x="12" y="951"/>
                  </a:lnTo>
                  <a:lnTo>
                    <a:pt x="0" y="1003"/>
                  </a:lnTo>
                  <a:lnTo>
                    <a:pt x="218" y="10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93" name="Google Shape;593;p7"/>
            <p:cNvSpPr/>
            <p:nvPr/>
          </p:nvSpPr>
          <p:spPr>
            <a:xfrm>
              <a:off x="3099" y="3213"/>
              <a:ext cx="52" cy="77"/>
            </a:xfrm>
            <a:custGeom>
              <a:avLst/>
              <a:gdLst/>
              <a:ahLst/>
              <a:cxnLst/>
              <a:rect l="l" t="t" r="r" b="b"/>
              <a:pathLst>
                <a:path w="659" h="980" extrusionOk="0">
                  <a:moveTo>
                    <a:pt x="184" y="980"/>
                  </a:moveTo>
                  <a:lnTo>
                    <a:pt x="258" y="877"/>
                  </a:lnTo>
                  <a:lnTo>
                    <a:pt x="327" y="773"/>
                  </a:lnTo>
                  <a:lnTo>
                    <a:pt x="390" y="665"/>
                  </a:lnTo>
                  <a:lnTo>
                    <a:pt x="447" y="561"/>
                  </a:lnTo>
                  <a:lnTo>
                    <a:pt x="498" y="447"/>
                  </a:lnTo>
                  <a:lnTo>
                    <a:pt x="550" y="338"/>
                  </a:lnTo>
                  <a:lnTo>
                    <a:pt x="602" y="223"/>
                  </a:lnTo>
                  <a:lnTo>
                    <a:pt x="659" y="114"/>
                  </a:lnTo>
                  <a:lnTo>
                    <a:pt x="476" y="0"/>
                  </a:lnTo>
                  <a:lnTo>
                    <a:pt x="436" y="51"/>
                  </a:lnTo>
                  <a:lnTo>
                    <a:pt x="412" y="109"/>
                  </a:lnTo>
                  <a:lnTo>
                    <a:pt x="372" y="206"/>
                  </a:lnTo>
                  <a:lnTo>
                    <a:pt x="332" y="304"/>
                  </a:lnTo>
                  <a:lnTo>
                    <a:pt x="281" y="401"/>
                  </a:lnTo>
                  <a:lnTo>
                    <a:pt x="234" y="499"/>
                  </a:lnTo>
                  <a:lnTo>
                    <a:pt x="177" y="584"/>
                  </a:lnTo>
                  <a:lnTo>
                    <a:pt x="120" y="676"/>
                  </a:lnTo>
                  <a:lnTo>
                    <a:pt x="57" y="762"/>
                  </a:lnTo>
                  <a:lnTo>
                    <a:pt x="0" y="854"/>
                  </a:lnTo>
                  <a:lnTo>
                    <a:pt x="184" y="98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94" name="Google Shape;594;p7"/>
            <p:cNvSpPr/>
            <p:nvPr/>
          </p:nvSpPr>
          <p:spPr>
            <a:xfrm>
              <a:off x="3110" y="3351"/>
              <a:ext cx="119" cy="108"/>
            </a:xfrm>
            <a:custGeom>
              <a:avLst/>
              <a:gdLst/>
              <a:ahLst/>
              <a:cxnLst/>
              <a:rect l="l" t="t" r="r" b="b"/>
              <a:pathLst>
                <a:path w="1507" h="1383" extrusionOk="0">
                  <a:moveTo>
                    <a:pt x="0" y="132"/>
                  </a:moveTo>
                  <a:lnTo>
                    <a:pt x="143" y="270"/>
                  </a:lnTo>
                  <a:lnTo>
                    <a:pt x="291" y="413"/>
                  </a:lnTo>
                  <a:lnTo>
                    <a:pt x="446" y="551"/>
                  </a:lnTo>
                  <a:lnTo>
                    <a:pt x="601" y="694"/>
                  </a:lnTo>
                  <a:lnTo>
                    <a:pt x="757" y="826"/>
                  </a:lnTo>
                  <a:lnTo>
                    <a:pt x="911" y="963"/>
                  </a:lnTo>
                  <a:lnTo>
                    <a:pt x="1066" y="1101"/>
                  </a:lnTo>
                  <a:lnTo>
                    <a:pt x="1221" y="1256"/>
                  </a:lnTo>
                  <a:lnTo>
                    <a:pt x="1255" y="1291"/>
                  </a:lnTo>
                  <a:lnTo>
                    <a:pt x="1300" y="1325"/>
                  </a:lnTo>
                  <a:lnTo>
                    <a:pt x="1352" y="1353"/>
                  </a:lnTo>
                  <a:lnTo>
                    <a:pt x="1404" y="1383"/>
                  </a:lnTo>
                  <a:lnTo>
                    <a:pt x="1507" y="1188"/>
                  </a:lnTo>
                  <a:lnTo>
                    <a:pt x="1324" y="1044"/>
                  </a:lnTo>
                  <a:lnTo>
                    <a:pt x="1157" y="901"/>
                  </a:lnTo>
                  <a:lnTo>
                    <a:pt x="986" y="751"/>
                  </a:lnTo>
                  <a:lnTo>
                    <a:pt x="824" y="603"/>
                  </a:lnTo>
                  <a:lnTo>
                    <a:pt x="659" y="447"/>
                  </a:lnTo>
                  <a:lnTo>
                    <a:pt x="498" y="299"/>
                  </a:lnTo>
                  <a:lnTo>
                    <a:pt x="332" y="144"/>
                  </a:lnTo>
                  <a:lnTo>
                    <a:pt x="172" y="0"/>
                  </a:lnTo>
                  <a:lnTo>
                    <a:pt x="0" y="1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95" name="Google Shape;595;p7"/>
            <p:cNvSpPr/>
            <p:nvPr/>
          </p:nvSpPr>
          <p:spPr>
            <a:xfrm>
              <a:off x="3121" y="3311"/>
              <a:ext cx="105" cy="60"/>
            </a:xfrm>
            <a:custGeom>
              <a:avLst/>
              <a:gdLst/>
              <a:ahLst/>
              <a:cxnLst/>
              <a:rect l="l" t="t" r="r" b="b"/>
              <a:pathLst>
                <a:path w="1330" h="768" extrusionOk="0">
                  <a:moveTo>
                    <a:pt x="0" y="218"/>
                  </a:moveTo>
                  <a:lnTo>
                    <a:pt x="103" y="258"/>
                  </a:lnTo>
                  <a:lnTo>
                    <a:pt x="207" y="304"/>
                  </a:lnTo>
                  <a:lnTo>
                    <a:pt x="310" y="344"/>
                  </a:lnTo>
                  <a:lnTo>
                    <a:pt x="419" y="384"/>
                  </a:lnTo>
                  <a:lnTo>
                    <a:pt x="521" y="418"/>
                  </a:lnTo>
                  <a:lnTo>
                    <a:pt x="624" y="458"/>
                  </a:lnTo>
                  <a:lnTo>
                    <a:pt x="728" y="499"/>
                  </a:lnTo>
                  <a:lnTo>
                    <a:pt x="836" y="551"/>
                  </a:lnTo>
                  <a:lnTo>
                    <a:pt x="883" y="568"/>
                  </a:lnTo>
                  <a:lnTo>
                    <a:pt x="934" y="596"/>
                  </a:lnTo>
                  <a:lnTo>
                    <a:pt x="986" y="625"/>
                  </a:lnTo>
                  <a:lnTo>
                    <a:pt x="1037" y="653"/>
                  </a:lnTo>
                  <a:lnTo>
                    <a:pt x="1088" y="682"/>
                  </a:lnTo>
                  <a:lnTo>
                    <a:pt x="1140" y="711"/>
                  </a:lnTo>
                  <a:lnTo>
                    <a:pt x="1192" y="739"/>
                  </a:lnTo>
                  <a:lnTo>
                    <a:pt x="1244" y="768"/>
                  </a:lnTo>
                  <a:lnTo>
                    <a:pt x="1330" y="568"/>
                  </a:lnTo>
                  <a:lnTo>
                    <a:pt x="1261" y="533"/>
                  </a:lnTo>
                  <a:lnTo>
                    <a:pt x="1198" y="504"/>
                  </a:lnTo>
                  <a:lnTo>
                    <a:pt x="1135" y="464"/>
                  </a:lnTo>
                  <a:lnTo>
                    <a:pt x="1078" y="430"/>
                  </a:lnTo>
                  <a:lnTo>
                    <a:pt x="1014" y="390"/>
                  </a:lnTo>
                  <a:lnTo>
                    <a:pt x="952" y="356"/>
                  </a:lnTo>
                  <a:lnTo>
                    <a:pt x="888" y="321"/>
                  </a:lnTo>
                  <a:lnTo>
                    <a:pt x="826" y="298"/>
                  </a:lnTo>
                  <a:lnTo>
                    <a:pt x="762" y="275"/>
                  </a:lnTo>
                  <a:lnTo>
                    <a:pt x="705" y="258"/>
                  </a:lnTo>
                  <a:lnTo>
                    <a:pt x="642" y="240"/>
                  </a:lnTo>
                  <a:lnTo>
                    <a:pt x="590" y="223"/>
                  </a:lnTo>
                  <a:lnTo>
                    <a:pt x="527" y="201"/>
                  </a:lnTo>
                  <a:lnTo>
                    <a:pt x="470" y="183"/>
                  </a:lnTo>
                  <a:lnTo>
                    <a:pt x="412" y="161"/>
                  </a:lnTo>
                  <a:lnTo>
                    <a:pt x="360" y="137"/>
                  </a:lnTo>
                  <a:lnTo>
                    <a:pt x="303" y="103"/>
                  </a:lnTo>
                  <a:lnTo>
                    <a:pt x="246" y="80"/>
                  </a:lnTo>
                  <a:lnTo>
                    <a:pt x="195" y="51"/>
                  </a:lnTo>
                  <a:lnTo>
                    <a:pt x="143" y="23"/>
                  </a:lnTo>
                  <a:lnTo>
                    <a:pt x="86" y="0"/>
                  </a:lnTo>
                  <a:lnTo>
                    <a:pt x="29" y="0"/>
                  </a:lnTo>
                  <a:lnTo>
                    <a:pt x="0" y="2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96" name="Google Shape;596;p7"/>
            <p:cNvSpPr/>
            <p:nvPr/>
          </p:nvSpPr>
          <p:spPr>
            <a:xfrm>
              <a:off x="3128" y="3250"/>
              <a:ext cx="123" cy="58"/>
            </a:xfrm>
            <a:custGeom>
              <a:avLst/>
              <a:gdLst/>
              <a:ahLst/>
              <a:cxnLst/>
              <a:rect l="l" t="t" r="r" b="b"/>
              <a:pathLst>
                <a:path w="1560" h="735" extrusionOk="0">
                  <a:moveTo>
                    <a:pt x="81" y="735"/>
                  </a:moveTo>
                  <a:lnTo>
                    <a:pt x="259" y="654"/>
                  </a:lnTo>
                  <a:lnTo>
                    <a:pt x="442" y="580"/>
                  </a:lnTo>
                  <a:lnTo>
                    <a:pt x="619" y="511"/>
                  </a:lnTo>
                  <a:lnTo>
                    <a:pt x="809" y="448"/>
                  </a:lnTo>
                  <a:lnTo>
                    <a:pt x="992" y="379"/>
                  </a:lnTo>
                  <a:lnTo>
                    <a:pt x="1182" y="321"/>
                  </a:lnTo>
                  <a:lnTo>
                    <a:pt x="1370" y="259"/>
                  </a:lnTo>
                  <a:lnTo>
                    <a:pt x="1560" y="207"/>
                  </a:lnTo>
                  <a:lnTo>
                    <a:pt x="1496" y="0"/>
                  </a:lnTo>
                  <a:lnTo>
                    <a:pt x="1308" y="52"/>
                  </a:lnTo>
                  <a:lnTo>
                    <a:pt x="1118" y="115"/>
                  </a:lnTo>
                  <a:lnTo>
                    <a:pt x="930" y="172"/>
                  </a:lnTo>
                  <a:lnTo>
                    <a:pt x="740" y="241"/>
                  </a:lnTo>
                  <a:lnTo>
                    <a:pt x="551" y="304"/>
                  </a:lnTo>
                  <a:lnTo>
                    <a:pt x="362" y="379"/>
                  </a:lnTo>
                  <a:lnTo>
                    <a:pt x="178" y="448"/>
                  </a:lnTo>
                  <a:lnTo>
                    <a:pt x="0" y="533"/>
                  </a:lnTo>
                  <a:lnTo>
                    <a:pt x="81" y="7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97" name="Google Shape;597;p7"/>
            <p:cNvSpPr/>
            <p:nvPr/>
          </p:nvSpPr>
          <p:spPr>
            <a:xfrm>
              <a:off x="3081" y="3415"/>
              <a:ext cx="76" cy="82"/>
            </a:xfrm>
            <a:custGeom>
              <a:avLst/>
              <a:gdLst/>
              <a:ahLst/>
              <a:cxnLst/>
              <a:rect l="l" t="t" r="r" b="b"/>
              <a:pathLst>
                <a:path w="969" h="1033" extrusionOk="0">
                  <a:moveTo>
                    <a:pt x="0" y="86"/>
                  </a:moveTo>
                  <a:lnTo>
                    <a:pt x="69" y="224"/>
                  </a:lnTo>
                  <a:lnTo>
                    <a:pt x="155" y="355"/>
                  </a:lnTo>
                  <a:lnTo>
                    <a:pt x="247" y="476"/>
                  </a:lnTo>
                  <a:lnTo>
                    <a:pt x="356" y="596"/>
                  </a:lnTo>
                  <a:lnTo>
                    <a:pt x="459" y="705"/>
                  </a:lnTo>
                  <a:lnTo>
                    <a:pt x="580" y="814"/>
                  </a:lnTo>
                  <a:lnTo>
                    <a:pt x="694" y="923"/>
                  </a:lnTo>
                  <a:lnTo>
                    <a:pt x="809" y="1033"/>
                  </a:lnTo>
                  <a:lnTo>
                    <a:pt x="969" y="883"/>
                  </a:lnTo>
                  <a:lnTo>
                    <a:pt x="861" y="780"/>
                  </a:lnTo>
                  <a:lnTo>
                    <a:pt x="757" y="677"/>
                  </a:lnTo>
                  <a:lnTo>
                    <a:pt x="649" y="574"/>
                  </a:lnTo>
                  <a:lnTo>
                    <a:pt x="545" y="476"/>
                  </a:lnTo>
                  <a:lnTo>
                    <a:pt x="442" y="362"/>
                  </a:lnTo>
                  <a:lnTo>
                    <a:pt x="350" y="253"/>
                  </a:lnTo>
                  <a:lnTo>
                    <a:pt x="264" y="127"/>
                  </a:lnTo>
                  <a:lnTo>
                    <a:pt x="202" y="0"/>
                  </a:lnTo>
                  <a:lnTo>
                    <a:pt x="0"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98" name="Google Shape;598;p7"/>
            <p:cNvSpPr/>
            <p:nvPr/>
          </p:nvSpPr>
          <p:spPr>
            <a:xfrm>
              <a:off x="3032" y="3515"/>
              <a:ext cx="77" cy="80"/>
            </a:xfrm>
            <a:custGeom>
              <a:avLst/>
              <a:gdLst/>
              <a:ahLst/>
              <a:cxnLst/>
              <a:rect l="l" t="t" r="r" b="b"/>
              <a:pathLst>
                <a:path w="974" h="1026" extrusionOk="0">
                  <a:moveTo>
                    <a:pt x="0" y="74"/>
                  </a:moveTo>
                  <a:lnTo>
                    <a:pt x="11" y="108"/>
                  </a:lnTo>
                  <a:lnTo>
                    <a:pt x="28" y="155"/>
                  </a:lnTo>
                  <a:lnTo>
                    <a:pt x="51" y="189"/>
                  </a:lnTo>
                  <a:lnTo>
                    <a:pt x="80" y="229"/>
                  </a:lnTo>
                  <a:lnTo>
                    <a:pt x="143" y="298"/>
                  </a:lnTo>
                  <a:lnTo>
                    <a:pt x="211" y="372"/>
                  </a:lnTo>
                  <a:lnTo>
                    <a:pt x="280" y="447"/>
                  </a:lnTo>
                  <a:lnTo>
                    <a:pt x="349" y="528"/>
                  </a:lnTo>
                  <a:lnTo>
                    <a:pt x="418" y="590"/>
                  </a:lnTo>
                  <a:lnTo>
                    <a:pt x="492" y="659"/>
                  </a:lnTo>
                  <a:lnTo>
                    <a:pt x="573" y="716"/>
                  </a:lnTo>
                  <a:lnTo>
                    <a:pt x="670" y="768"/>
                  </a:lnTo>
                  <a:lnTo>
                    <a:pt x="694" y="785"/>
                  </a:lnTo>
                  <a:lnTo>
                    <a:pt x="711" y="837"/>
                  </a:lnTo>
                  <a:lnTo>
                    <a:pt x="734" y="900"/>
                  </a:lnTo>
                  <a:lnTo>
                    <a:pt x="739" y="928"/>
                  </a:lnTo>
                  <a:lnTo>
                    <a:pt x="744" y="957"/>
                  </a:lnTo>
                  <a:lnTo>
                    <a:pt x="751" y="992"/>
                  </a:lnTo>
                  <a:lnTo>
                    <a:pt x="756" y="1026"/>
                  </a:lnTo>
                  <a:lnTo>
                    <a:pt x="974" y="997"/>
                  </a:lnTo>
                  <a:lnTo>
                    <a:pt x="963" y="957"/>
                  </a:lnTo>
                  <a:lnTo>
                    <a:pt x="956" y="923"/>
                  </a:lnTo>
                  <a:lnTo>
                    <a:pt x="951" y="888"/>
                  </a:lnTo>
                  <a:lnTo>
                    <a:pt x="946" y="854"/>
                  </a:lnTo>
                  <a:lnTo>
                    <a:pt x="928" y="819"/>
                  </a:lnTo>
                  <a:lnTo>
                    <a:pt x="917" y="785"/>
                  </a:lnTo>
                  <a:lnTo>
                    <a:pt x="905" y="751"/>
                  </a:lnTo>
                  <a:lnTo>
                    <a:pt x="899" y="716"/>
                  </a:lnTo>
                  <a:lnTo>
                    <a:pt x="871" y="654"/>
                  </a:lnTo>
                  <a:lnTo>
                    <a:pt x="854" y="625"/>
                  </a:lnTo>
                  <a:lnTo>
                    <a:pt x="830" y="614"/>
                  </a:lnTo>
                  <a:lnTo>
                    <a:pt x="756" y="567"/>
                  </a:lnTo>
                  <a:lnTo>
                    <a:pt x="762" y="573"/>
                  </a:lnTo>
                  <a:lnTo>
                    <a:pt x="676" y="521"/>
                  </a:lnTo>
                  <a:lnTo>
                    <a:pt x="608" y="470"/>
                  </a:lnTo>
                  <a:lnTo>
                    <a:pt x="539" y="402"/>
                  </a:lnTo>
                  <a:lnTo>
                    <a:pt x="482" y="338"/>
                  </a:lnTo>
                  <a:lnTo>
                    <a:pt x="418" y="264"/>
                  </a:lnTo>
                  <a:lnTo>
                    <a:pt x="361" y="195"/>
                  </a:lnTo>
                  <a:lnTo>
                    <a:pt x="297" y="132"/>
                  </a:lnTo>
                  <a:lnTo>
                    <a:pt x="235" y="74"/>
                  </a:lnTo>
                  <a:lnTo>
                    <a:pt x="200" y="0"/>
                  </a:lnTo>
                  <a:lnTo>
                    <a:pt x="0"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599" name="Google Shape;599;p7"/>
            <p:cNvSpPr/>
            <p:nvPr/>
          </p:nvSpPr>
          <p:spPr>
            <a:xfrm>
              <a:off x="2947" y="3624"/>
              <a:ext cx="83" cy="74"/>
            </a:xfrm>
            <a:custGeom>
              <a:avLst/>
              <a:gdLst/>
              <a:ahLst/>
              <a:cxnLst/>
              <a:rect l="l" t="t" r="r" b="b"/>
              <a:pathLst>
                <a:path w="1054" h="934" extrusionOk="0">
                  <a:moveTo>
                    <a:pt x="922" y="687"/>
                  </a:moveTo>
                  <a:lnTo>
                    <a:pt x="916" y="687"/>
                  </a:lnTo>
                  <a:lnTo>
                    <a:pt x="916" y="676"/>
                  </a:lnTo>
                  <a:lnTo>
                    <a:pt x="911" y="618"/>
                  </a:lnTo>
                  <a:lnTo>
                    <a:pt x="911" y="566"/>
                  </a:lnTo>
                  <a:lnTo>
                    <a:pt x="911" y="516"/>
                  </a:lnTo>
                  <a:lnTo>
                    <a:pt x="916" y="464"/>
                  </a:lnTo>
                  <a:lnTo>
                    <a:pt x="911" y="412"/>
                  </a:lnTo>
                  <a:lnTo>
                    <a:pt x="905" y="361"/>
                  </a:lnTo>
                  <a:lnTo>
                    <a:pt x="888" y="314"/>
                  </a:lnTo>
                  <a:lnTo>
                    <a:pt x="865" y="274"/>
                  </a:lnTo>
                  <a:lnTo>
                    <a:pt x="773" y="183"/>
                  </a:lnTo>
                  <a:lnTo>
                    <a:pt x="682" y="119"/>
                  </a:lnTo>
                  <a:lnTo>
                    <a:pt x="573" y="68"/>
                  </a:lnTo>
                  <a:lnTo>
                    <a:pt x="464" y="33"/>
                  </a:lnTo>
                  <a:lnTo>
                    <a:pt x="343" y="10"/>
                  </a:lnTo>
                  <a:lnTo>
                    <a:pt x="228" y="5"/>
                  </a:lnTo>
                  <a:lnTo>
                    <a:pt x="114" y="0"/>
                  </a:lnTo>
                  <a:lnTo>
                    <a:pt x="0" y="10"/>
                  </a:lnTo>
                  <a:lnTo>
                    <a:pt x="0" y="235"/>
                  </a:lnTo>
                  <a:lnTo>
                    <a:pt x="33" y="228"/>
                  </a:lnTo>
                  <a:lnTo>
                    <a:pt x="80" y="228"/>
                  </a:lnTo>
                  <a:lnTo>
                    <a:pt x="114" y="223"/>
                  </a:lnTo>
                  <a:lnTo>
                    <a:pt x="160" y="223"/>
                  </a:lnTo>
                  <a:lnTo>
                    <a:pt x="194" y="223"/>
                  </a:lnTo>
                  <a:lnTo>
                    <a:pt x="240" y="223"/>
                  </a:lnTo>
                  <a:lnTo>
                    <a:pt x="274" y="223"/>
                  </a:lnTo>
                  <a:lnTo>
                    <a:pt x="321" y="228"/>
                  </a:lnTo>
                  <a:lnTo>
                    <a:pt x="366" y="228"/>
                  </a:lnTo>
                  <a:lnTo>
                    <a:pt x="412" y="245"/>
                  </a:lnTo>
                  <a:lnTo>
                    <a:pt x="458" y="263"/>
                  </a:lnTo>
                  <a:lnTo>
                    <a:pt x="509" y="286"/>
                  </a:lnTo>
                  <a:lnTo>
                    <a:pt x="549" y="303"/>
                  </a:lnTo>
                  <a:lnTo>
                    <a:pt x="601" y="331"/>
                  </a:lnTo>
                  <a:lnTo>
                    <a:pt x="642" y="361"/>
                  </a:lnTo>
                  <a:lnTo>
                    <a:pt x="693" y="389"/>
                  </a:lnTo>
                  <a:lnTo>
                    <a:pt x="693" y="423"/>
                  </a:lnTo>
                  <a:lnTo>
                    <a:pt x="693" y="458"/>
                  </a:lnTo>
                  <a:lnTo>
                    <a:pt x="693" y="492"/>
                  </a:lnTo>
                  <a:lnTo>
                    <a:pt x="693" y="532"/>
                  </a:lnTo>
                  <a:lnTo>
                    <a:pt x="693" y="566"/>
                  </a:lnTo>
                  <a:lnTo>
                    <a:pt x="693" y="601"/>
                  </a:lnTo>
                  <a:lnTo>
                    <a:pt x="693" y="642"/>
                  </a:lnTo>
                  <a:lnTo>
                    <a:pt x="699" y="682"/>
                  </a:lnTo>
                  <a:lnTo>
                    <a:pt x="699" y="744"/>
                  </a:lnTo>
                  <a:lnTo>
                    <a:pt x="699" y="773"/>
                  </a:lnTo>
                  <a:lnTo>
                    <a:pt x="711" y="802"/>
                  </a:lnTo>
                  <a:lnTo>
                    <a:pt x="739" y="842"/>
                  </a:lnTo>
                  <a:lnTo>
                    <a:pt x="761" y="871"/>
                  </a:lnTo>
                  <a:lnTo>
                    <a:pt x="796" y="888"/>
                  </a:lnTo>
                  <a:lnTo>
                    <a:pt x="847" y="899"/>
                  </a:lnTo>
                  <a:lnTo>
                    <a:pt x="882" y="899"/>
                  </a:lnTo>
                  <a:lnTo>
                    <a:pt x="922" y="911"/>
                  </a:lnTo>
                  <a:lnTo>
                    <a:pt x="963" y="922"/>
                  </a:lnTo>
                  <a:lnTo>
                    <a:pt x="1002" y="934"/>
                  </a:lnTo>
                  <a:lnTo>
                    <a:pt x="1054" y="721"/>
                  </a:lnTo>
                  <a:lnTo>
                    <a:pt x="1020" y="711"/>
                  </a:lnTo>
                  <a:lnTo>
                    <a:pt x="985" y="704"/>
                  </a:lnTo>
                  <a:lnTo>
                    <a:pt x="951" y="693"/>
                  </a:lnTo>
                  <a:lnTo>
                    <a:pt x="922" y="6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00" name="Google Shape;600;p7"/>
            <p:cNvSpPr/>
            <p:nvPr/>
          </p:nvSpPr>
          <p:spPr>
            <a:xfrm>
              <a:off x="2911" y="3665"/>
              <a:ext cx="86" cy="59"/>
            </a:xfrm>
            <a:custGeom>
              <a:avLst/>
              <a:gdLst/>
              <a:ahLst/>
              <a:cxnLst/>
              <a:rect l="l" t="t" r="r" b="b"/>
              <a:pathLst>
                <a:path w="1096" h="756" extrusionOk="0">
                  <a:moveTo>
                    <a:pt x="81" y="269"/>
                  </a:moveTo>
                  <a:lnTo>
                    <a:pt x="115" y="245"/>
                  </a:lnTo>
                  <a:lnTo>
                    <a:pt x="149" y="240"/>
                  </a:lnTo>
                  <a:lnTo>
                    <a:pt x="190" y="228"/>
                  </a:lnTo>
                  <a:lnTo>
                    <a:pt x="235" y="228"/>
                  </a:lnTo>
                  <a:lnTo>
                    <a:pt x="270" y="228"/>
                  </a:lnTo>
                  <a:lnTo>
                    <a:pt x="316" y="228"/>
                  </a:lnTo>
                  <a:lnTo>
                    <a:pt x="356" y="228"/>
                  </a:lnTo>
                  <a:lnTo>
                    <a:pt x="402" y="228"/>
                  </a:lnTo>
                  <a:lnTo>
                    <a:pt x="419" y="280"/>
                  </a:lnTo>
                  <a:lnTo>
                    <a:pt x="442" y="343"/>
                  </a:lnTo>
                  <a:lnTo>
                    <a:pt x="465" y="395"/>
                  </a:lnTo>
                  <a:lnTo>
                    <a:pt x="487" y="458"/>
                  </a:lnTo>
                  <a:lnTo>
                    <a:pt x="511" y="509"/>
                  </a:lnTo>
                  <a:lnTo>
                    <a:pt x="545" y="561"/>
                  </a:lnTo>
                  <a:lnTo>
                    <a:pt x="580" y="607"/>
                  </a:lnTo>
                  <a:lnTo>
                    <a:pt x="632" y="659"/>
                  </a:lnTo>
                  <a:lnTo>
                    <a:pt x="677" y="687"/>
                  </a:lnTo>
                  <a:lnTo>
                    <a:pt x="728" y="716"/>
                  </a:lnTo>
                  <a:lnTo>
                    <a:pt x="786" y="733"/>
                  </a:lnTo>
                  <a:lnTo>
                    <a:pt x="849" y="751"/>
                  </a:lnTo>
                  <a:lnTo>
                    <a:pt x="906" y="756"/>
                  </a:lnTo>
                  <a:lnTo>
                    <a:pt x="970" y="756"/>
                  </a:lnTo>
                  <a:lnTo>
                    <a:pt x="1027" y="751"/>
                  </a:lnTo>
                  <a:lnTo>
                    <a:pt x="1096" y="744"/>
                  </a:lnTo>
                  <a:lnTo>
                    <a:pt x="1049" y="533"/>
                  </a:lnTo>
                  <a:lnTo>
                    <a:pt x="1015" y="533"/>
                  </a:lnTo>
                  <a:lnTo>
                    <a:pt x="980" y="538"/>
                  </a:lnTo>
                  <a:lnTo>
                    <a:pt x="946" y="538"/>
                  </a:lnTo>
                  <a:lnTo>
                    <a:pt x="912" y="544"/>
                  </a:lnTo>
                  <a:lnTo>
                    <a:pt x="849" y="527"/>
                  </a:lnTo>
                  <a:lnTo>
                    <a:pt x="797" y="504"/>
                  </a:lnTo>
                  <a:lnTo>
                    <a:pt x="758" y="469"/>
                  </a:lnTo>
                  <a:lnTo>
                    <a:pt x="728" y="440"/>
                  </a:lnTo>
                  <a:lnTo>
                    <a:pt x="706" y="400"/>
                  </a:lnTo>
                  <a:lnTo>
                    <a:pt x="689" y="361"/>
                  </a:lnTo>
                  <a:lnTo>
                    <a:pt x="671" y="314"/>
                  </a:lnTo>
                  <a:lnTo>
                    <a:pt x="660" y="274"/>
                  </a:lnTo>
                  <a:lnTo>
                    <a:pt x="642" y="228"/>
                  </a:lnTo>
                  <a:lnTo>
                    <a:pt x="632" y="188"/>
                  </a:lnTo>
                  <a:lnTo>
                    <a:pt x="580" y="102"/>
                  </a:lnTo>
                  <a:lnTo>
                    <a:pt x="516" y="50"/>
                  </a:lnTo>
                  <a:lnTo>
                    <a:pt x="437" y="10"/>
                  </a:lnTo>
                  <a:lnTo>
                    <a:pt x="356" y="0"/>
                  </a:lnTo>
                  <a:lnTo>
                    <a:pt x="259" y="0"/>
                  </a:lnTo>
                  <a:lnTo>
                    <a:pt x="166" y="16"/>
                  </a:lnTo>
                  <a:lnTo>
                    <a:pt x="81" y="33"/>
                  </a:lnTo>
                  <a:lnTo>
                    <a:pt x="0" y="68"/>
                  </a:lnTo>
                  <a:lnTo>
                    <a:pt x="81" y="2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01" name="Google Shape;601;p7"/>
            <p:cNvSpPr/>
            <p:nvPr/>
          </p:nvSpPr>
          <p:spPr>
            <a:xfrm>
              <a:off x="2885" y="3709"/>
              <a:ext cx="117" cy="83"/>
            </a:xfrm>
            <a:custGeom>
              <a:avLst/>
              <a:gdLst/>
              <a:ahLst/>
              <a:cxnLst/>
              <a:rect l="l" t="t" r="r" b="b"/>
              <a:pathLst>
                <a:path w="1496" h="1051" extrusionOk="0">
                  <a:moveTo>
                    <a:pt x="620" y="385"/>
                  </a:moveTo>
                  <a:lnTo>
                    <a:pt x="568" y="340"/>
                  </a:lnTo>
                  <a:lnTo>
                    <a:pt x="533" y="299"/>
                  </a:lnTo>
                  <a:lnTo>
                    <a:pt x="499" y="247"/>
                  </a:lnTo>
                  <a:lnTo>
                    <a:pt x="476" y="202"/>
                  </a:lnTo>
                  <a:lnTo>
                    <a:pt x="430" y="121"/>
                  </a:lnTo>
                  <a:lnTo>
                    <a:pt x="396" y="87"/>
                  </a:lnTo>
                  <a:lnTo>
                    <a:pt x="361" y="69"/>
                  </a:lnTo>
                  <a:lnTo>
                    <a:pt x="327" y="59"/>
                  </a:lnTo>
                  <a:lnTo>
                    <a:pt x="344" y="64"/>
                  </a:lnTo>
                  <a:lnTo>
                    <a:pt x="368" y="81"/>
                  </a:lnTo>
                  <a:lnTo>
                    <a:pt x="321" y="59"/>
                  </a:lnTo>
                  <a:lnTo>
                    <a:pt x="275" y="41"/>
                  </a:lnTo>
                  <a:lnTo>
                    <a:pt x="230" y="29"/>
                  </a:lnTo>
                  <a:lnTo>
                    <a:pt x="190" y="18"/>
                  </a:lnTo>
                  <a:lnTo>
                    <a:pt x="144" y="7"/>
                  </a:lnTo>
                  <a:lnTo>
                    <a:pt x="104" y="0"/>
                  </a:lnTo>
                  <a:lnTo>
                    <a:pt x="57" y="0"/>
                  </a:lnTo>
                  <a:lnTo>
                    <a:pt x="18" y="0"/>
                  </a:lnTo>
                  <a:lnTo>
                    <a:pt x="0" y="219"/>
                  </a:lnTo>
                  <a:lnTo>
                    <a:pt x="52" y="219"/>
                  </a:lnTo>
                  <a:lnTo>
                    <a:pt x="109" y="230"/>
                  </a:lnTo>
                  <a:lnTo>
                    <a:pt x="166" y="242"/>
                  </a:lnTo>
                  <a:lnTo>
                    <a:pt x="224" y="259"/>
                  </a:lnTo>
                  <a:lnTo>
                    <a:pt x="252" y="264"/>
                  </a:lnTo>
                  <a:lnTo>
                    <a:pt x="270" y="299"/>
                  </a:lnTo>
                  <a:lnTo>
                    <a:pt x="287" y="333"/>
                  </a:lnTo>
                  <a:lnTo>
                    <a:pt x="309" y="368"/>
                  </a:lnTo>
                  <a:lnTo>
                    <a:pt x="338" y="408"/>
                  </a:lnTo>
                  <a:lnTo>
                    <a:pt x="361" y="442"/>
                  </a:lnTo>
                  <a:lnTo>
                    <a:pt x="390" y="477"/>
                  </a:lnTo>
                  <a:lnTo>
                    <a:pt x="425" y="506"/>
                  </a:lnTo>
                  <a:lnTo>
                    <a:pt x="459" y="540"/>
                  </a:lnTo>
                  <a:lnTo>
                    <a:pt x="568" y="620"/>
                  </a:lnTo>
                  <a:lnTo>
                    <a:pt x="682" y="706"/>
                  </a:lnTo>
                  <a:lnTo>
                    <a:pt x="797" y="780"/>
                  </a:lnTo>
                  <a:lnTo>
                    <a:pt x="918" y="856"/>
                  </a:lnTo>
                  <a:lnTo>
                    <a:pt x="1037" y="918"/>
                  </a:lnTo>
                  <a:lnTo>
                    <a:pt x="1163" y="970"/>
                  </a:lnTo>
                  <a:lnTo>
                    <a:pt x="1290" y="1016"/>
                  </a:lnTo>
                  <a:lnTo>
                    <a:pt x="1434" y="1051"/>
                  </a:lnTo>
                  <a:lnTo>
                    <a:pt x="1496" y="839"/>
                  </a:lnTo>
                  <a:lnTo>
                    <a:pt x="1370" y="804"/>
                  </a:lnTo>
                  <a:lnTo>
                    <a:pt x="1250" y="770"/>
                  </a:lnTo>
                  <a:lnTo>
                    <a:pt x="1135" y="723"/>
                  </a:lnTo>
                  <a:lnTo>
                    <a:pt x="1032" y="672"/>
                  </a:lnTo>
                  <a:lnTo>
                    <a:pt x="923" y="603"/>
                  </a:lnTo>
                  <a:lnTo>
                    <a:pt x="820" y="534"/>
                  </a:lnTo>
                  <a:lnTo>
                    <a:pt x="716" y="459"/>
                  </a:lnTo>
                  <a:lnTo>
                    <a:pt x="620" y="3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02" name="Google Shape;602;p7"/>
            <p:cNvSpPr/>
            <p:nvPr/>
          </p:nvSpPr>
          <p:spPr>
            <a:xfrm>
              <a:off x="2838" y="3740"/>
              <a:ext cx="36" cy="63"/>
            </a:xfrm>
            <a:custGeom>
              <a:avLst/>
              <a:gdLst/>
              <a:ahLst/>
              <a:cxnLst/>
              <a:rect l="l" t="t" r="r" b="b"/>
              <a:pathLst>
                <a:path w="458" h="803" extrusionOk="0">
                  <a:moveTo>
                    <a:pt x="343" y="333"/>
                  </a:moveTo>
                  <a:lnTo>
                    <a:pt x="326" y="212"/>
                  </a:lnTo>
                  <a:lnTo>
                    <a:pt x="315" y="178"/>
                  </a:lnTo>
                  <a:lnTo>
                    <a:pt x="298" y="155"/>
                  </a:lnTo>
                  <a:lnTo>
                    <a:pt x="258" y="121"/>
                  </a:lnTo>
                  <a:lnTo>
                    <a:pt x="200" y="57"/>
                  </a:lnTo>
                  <a:lnTo>
                    <a:pt x="143" y="0"/>
                  </a:lnTo>
                  <a:lnTo>
                    <a:pt x="0" y="172"/>
                  </a:lnTo>
                  <a:lnTo>
                    <a:pt x="51" y="218"/>
                  </a:lnTo>
                  <a:lnTo>
                    <a:pt x="103" y="269"/>
                  </a:lnTo>
                  <a:lnTo>
                    <a:pt x="120" y="293"/>
                  </a:lnTo>
                  <a:lnTo>
                    <a:pt x="126" y="298"/>
                  </a:lnTo>
                  <a:lnTo>
                    <a:pt x="126" y="367"/>
                  </a:lnTo>
                  <a:lnTo>
                    <a:pt x="126" y="436"/>
                  </a:lnTo>
                  <a:lnTo>
                    <a:pt x="131" y="504"/>
                  </a:lnTo>
                  <a:lnTo>
                    <a:pt x="155" y="573"/>
                  </a:lnTo>
                  <a:lnTo>
                    <a:pt x="172" y="637"/>
                  </a:lnTo>
                  <a:lnTo>
                    <a:pt x="206" y="699"/>
                  </a:lnTo>
                  <a:lnTo>
                    <a:pt x="246" y="751"/>
                  </a:lnTo>
                  <a:lnTo>
                    <a:pt x="310" y="803"/>
                  </a:lnTo>
                  <a:lnTo>
                    <a:pt x="458" y="642"/>
                  </a:lnTo>
                  <a:lnTo>
                    <a:pt x="418" y="614"/>
                  </a:lnTo>
                  <a:lnTo>
                    <a:pt x="389" y="580"/>
                  </a:lnTo>
                  <a:lnTo>
                    <a:pt x="367" y="539"/>
                  </a:lnTo>
                  <a:lnTo>
                    <a:pt x="360" y="504"/>
                  </a:lnTo>
                  <a:lnTo>
                    <a:pt x="350" y="459"/>
                  </a:lnTo>
                  <a:lnTo>
                    <a:pt x="350" y="413"/>
                  </a:lnTo>
                  <a:lnTo>
                    <a:pt x="343" y="367"/>
                  </a:lnTo>
                  <a:lnTo>
                    <a:pt x="343" y="3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03" name="Google Shape;603;p7"/>
            <p:cNvSpPr/>
            <p:nvPr/>
          </p:nvSpPr>
          <p:spPr>
            <a:xfrm>
              <a:off x="2786" y="3765"/>
              <a:ext cx="56" cy="77"/>
            </a:xfrm>
            <a:custGeom>
              <a:avLst/>
              <a:gdLst/>
              <a:ahLst/>
              <a:cxnLst/>
              <a:rect l="l" t="t" r="r" b="b"/>
              <a:pathLst>
                <a:path w="705" h="975" extrusionOk="0">
                  <a:moveTo>
                    <a:pt x="0" y="92"/>
                  </a:moveTo>
                  <a:lnTo>
                    <a:pt x="51" y="200"/>
                  </a:lnTo>
                  <a:lnTo>
                    <a:pt x="120" y="310"/>
                  </a:lnTo>
                  <a:lnTo>
                    <a:pt x="189" y="419"/>
                  </a:lnTo>
                  <a:lnTo>
                    <a:pt x="257" y="528"/>
                  </a:lnTo>
                  <a:lnTo>
                    <a:pt x="320" y="631"/>
                  </a:lnTo>
                  <a:lnTo>
                    <a:pt x="389" y="740"/>
                  </a:lnTo>
                  <a:lnTo>
                    <a:pt x="452" y="854"/>
                  </a:lnTo>
                  <a:lnTo>
                    <a:pt x="510" y="975"/>
                  </a:lnTo>
                  <a:lnTo>
                    <a:pt x="705" y="883"/>
                  </a:lnTo>
                  <a:lnTo>
                    <a:pt x="647" y="763"/>
                  </a:lnTo>
                  <a:lnTo>
                    <a:pt x="590" y="649"/>
                  </a:lnTo>
                  <a:lnTo>
                    <a:pt x="521" y="539"/>
                  </a:lnTo>
                  <a:lnTo>
                    <a:pt x="458" y="430"/>
                  </a:lnTo>
                  <a:lnTo>
                    <a:pt x="389" y="321"/>
                  </a:lnTo>
                  <a:lnTo>
                    <a:pt x="320" y="212"/>
                  </a:lnTo>
                  <a:lnTo>
                    <a:pt x="252" y="103"/>
                  </a:lnTo>
                  <a:lnTo>
                    <a:pt x="194" y="0"/>
                  </a:lnTo>
                  <a:lnTo>
                    <a:pt x="0" y="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04" name="Google Shape;604;p7"/>
            <p:cNvSpPr/>
            <p:nvPr/>
          </p:nvSpPr>
          <p:spPr>
            <a:xfrm>
              <a:off x="2991" y="3568"/>
              <a:ext cx="72" cy="51"/>
            </a:xfrm>
            <a:custGeom>
              <a:avLst/>
              <a:gdLst/>
              <a:ahLst/>
              <a:cxnLst/>
              <a:rect l="l" t="t" r="r" b="b"/>
              <a:pathLst>
                <a:path w="906" h="636" extrusionOk="0">
                  <a:moveTo>
                    <a:pt x="143" y="241"/>
                  </a:moveTo>
                  <a:lnTo>
                    <a:pt x="183" y="270"/>
                  </a:lnTo>
                  <a:lnTo>
                    <a:pt x="229" y="304"/>
                  </a:lnTo>
                  <a:lnTo>
                    <a:pt x="269" y="344"/>
                  </a:lnTo>
                  <a:lnTo>
                    <a:pt x="310" y="384"/>
                  </a:lnTo>
                  <a:lnTo>
                    <a:pt x="344" y="419"/>
                  </a:lnTo>
                  <a:lnTo>
                    <a:pt x="390" y="459"/>
                  </a:lnTo>
                  <a:lnTo>
                    <a:pt x="436" y="493"/>
                  </a:lnTo>
                  <a:lnTo>
                    <a:pt x="488" y="527"/>
                  </a:lnTo>
                  <a:lnTo>
                    <a:pt x="522" y="545"/>
                  </a:lnTo>
                  <a:lnTo>
                    <a:pt x="562" y="562"/>
                  </a:lnTo>
                  <a:lnTo>
                    <a:pt x="602" y="574"/>
                  </a:lnTo>
                  <a:lnTo>
                    <a:pt x="642" y="585"/>
                  </a:lnTo>
                  <a:lnTo>
                    <a:pt x="683" y="591"/>
                  </a:lnTo>
                  <a:lnTo>
                    <a:pt x="728" y="602"/>
                  </a:lnTo>
                  <a:lnTo>
                    <a:pt x="768" y="614"/>
                  </a:lnTo>
                  <a:lnTo>
                    <a:pt x="814" y="626"/>
                  </a:lnTo>
                  <a:lnTo>
                    <a:pt x="802" y="631"/>
                  </a:lnTo>
                  <a:lnTo>
                    <a:pt x="797" y="636"/>
                  </a:lnTo>
                  <a:lnTo>
                    <a:pt x="906" y="441"/>
                  </a:lnTo>
                  <a:lnTo>
                    <a:pt x="814" y="407"/>
                  </a:lnTo>
                  <a:lnTo>
                    <a:pt x="728" y="379"/>
                  </a:lnTo>
                  <a:lnTo>
                    <a:pt x="648" y="339"/>
                  </a:lnTo>
                  <a:lnTo>
                    <a:pt x="573" y="304"/>
                  </a:lnTo>
                  <a:lnTo>
                    <a:pt x="498" y="253"/>
                  </a:lnTo>
                  <a:lnTo>
                    <a:pt x="430" y="201"/>
                  </a:lnTo>
                  <a:lnTo>
                    <a:pt x="361" y="137"/>
                  </a:lnTo>
                  <a:lnTo>
                    <a:pt x="304" y="69"/>
                  </a:lnTo>
                  <a:lnTo>
                    <a:pt x="269" y="34"/>
                  </a:lnTo>
                  <a:lnTo>
                    <a:pt x="241" y="17"/>
                  </a:lnTo>
                  <a:lnTo>
                    <a:pt x="200" y="0"/>
                  </a:lnTo>
                  <a:lnTo>
                    <a:pt x="167" y="0"/>
                  </a:lnTo>
                  <a:lnTo>
                    <a:pt x="121" y="0"/>
                  </a:lnTo>
                  <a:lnTo>
                    <a:pt x="81" y="17"/>
                  </a:lnTo>
                  <a:lnTo>
                    <a:pt x="40" y="34"/>
                  </a:lnTo>
                  <a:lnTo>
                    <a:pt x="0" y="69"/>
                  </a:lnTo>
                  <a:lnTo>
                    <a:pt x="143" y="2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05" name="Google Shape;605;p7"/>
            <p:cNvSpPr/>
            <p:nvPr/>
          </p:nvSpPr>
          <p:spPr>
            <a:xfrm>
              <a:off x="3052" y="3469"/>
              <a:ext cx="88" cy="102"/>
            </a:xfrm>
            <a:custGeom>
              <a:avLst/>
              <a:gdLst/>
              <a:ahLst/>
              <a:cxnLst/>
              <a:rect l="l" t="t" r="r" b="b"/>
              <a:pathLst>
                <a:path w="1117" h="1296" extrusionOk="0">
                  <a:moveTo>
                    <a:pt x="1038" y="671"/>
                  </a:moveTo>
                  <a:lnTo>
                    <a:pt x="1026" y="607"/>
                  </a:lnTo>
                  <a:lnTo>
                    <a:pt x="1009" y="573"/>
                  </a:lnTo>
                  <a:lnTo>
                    <a:pt x="992" y="550"/>
                  </a:lnTo>
                  <a:lnTo>
                    <a:pt x="905" y="476"/>
                  </a:lnTo>
                  <a:lnTo>
                    <a:pt x="803" y="418"/>
                  </a:lnTo>
                  <a:lnTo>
                    <a:pt x="705" y="372"/>
                  </a:lnTo>
                  <a:lnTo>
                    <a:pt x="602" y="321"/>
                  </a:lnTo>
                  <a:lnTo>
                    <a:pt x="510" y="269"/>
                  </a:lnTo>
                  <a:lnTo>
                    <a:pt x="407" y="212"/>
                  </a:lnTo>
                  <a:lnTo>
                    <a:pt x="321" y="148"/>
                  </a:lnTo>
                  <a:lnTo>
                    <a:pt x="236" y="74"/>
                  </a:lnTo>
                  <a:lnTo>
                    <a:pt x="167" y="0"/>
                  </a:lnTo>
                  <a:lnTo>
                    <a:pt x="0" y="137"/>
                  </a:lnTo>
                  <a:lnTo>
                    <a:pt x="75" y="223"/>
                  </a:lnTo>
                  <a:lnTo>
                    <a:pt x="172" y="309"/>
                  </a:lnTo>
                  <a:lnTo>
                    <a:pt x="270" y="378"/>
                  </a:lnTo>
                  <a:lnTo>
                    <a:pt x="379" y="447"/>
                  </a:lnTo>
                  <a:lnTo>
                    <a:pt x="488" y="504"/>
                  </a:lnTo>
                  <a:lnTo>
                    <a:pt x="602" y="561"/>
                  </a:lnTo>
                  <a:lnTo>
                    <a:pt x="710" y="619"/>
                  </a:lnTo>
                  <a:lnTo>
                    <a:pt x="820" y="688"/>
                  </a:lnTo>
                  <a:lnTo>
                    <a:pt x="814" y="773"/>
                  </a:lnTo>
                  <a:lnTo>
                    <a:pt x="814" y="866"/>
                  </a:lnTo>
                  <a:lnTo>
                    <a:pt x="808" y="957"/>
                  </a:lnTo>
                  <a:lnTo>
                    <a:pt x="826" y="1049"/>
                  </a:lnTo>
                  <a:lnTo>
                    <a:pt x="848" y="1129"/>
                  </a:lnTo>
                  <a:lnTo>
                    <a:pt x="895" y="1198"/>
                  </a:lnTo>
                  <a:lnTo>
                    <a:pt x="964" y="1255"/>
                  </a:lnTo>
                  <a:lnTo>
                    <a:pt x="1072" y="1296"/>
                  </a:lnTo>
                  <a:lnTo>
                    <a:pt x="1117" y="1083"/>
                  </a:lnTo>
                  <a:lnTo>
                    <a:pt x="1060" y="1049"/>
                  </a:lnTo>
                  <a:lnTo>
                    <a:pt x="1038" y="1009"/>
                  </a:lnTo>
                  <a:lnTo>
                    <a:pt x="1026" y="951"/>
                  </a:lnTo>
                  <a:lnTo>
                    <a:pt x="1031" y="899"/>
                  </a:lnTo>
                  <a:lnTo>
                    <a:pt x="1031" y="837"/>
                  </a:lnTo>
                  <a:lnTo>
                    <a:pt x="1043" y="780"/>
                  </a:lnTo>
                  <a:lnTo>
                    <a:pt x="1043" y="721"/>
                  </a:lnTo>
                  <a:lnTo>
                    <a:pt x="1038" y="6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06" name="Google Shape;606;p7"/>
            <p:cNvSpPr/>
            <p:nvPr/>
          </p:nvSpPr>
          <p:spPr>
            <a:xfrm>
              <a:off x="2714" y="3785"/>
              <a:ext cx="42" cy="97"/>
            </a:xfrm>
            <a:custGeom>
              <a:avLst/>
              <a:gdLst/>
              <a:ahLst/>
              <a:cxnLst/>
              <a:rect l="l" t="t" r="r" b="b"/>
              <a:pathLst>
                <a:path w="526" h="1232" extrusionOk="0">
                  <a:moveTo>
                    <a:pt x="222" y="0"/>
                  </a:moveTo>
                  <a:lnTo>
                    <a:pt x="96" y="103"/>
                  </a:lnTo>
                  <a:lnTo>
                    <a:pt x="22" y="235"/>
                  </a:lnTo>
                  <a:lnTo>
                    <a:pt x="0" y="378"/>
                  </a:lnTo>
                  <a:lnTo>
                    <a:pt x="17" y="538"/>
                  </a:lnTo>
                  <a:lnTo>
                    <a:pt x="57" y="688"/>
                  </a:lnTo>
                  <a:lnTo>
                    <a:pt x="126" y="842"/>
                  </a:lnTo>
                  <a:lnTo>
                    <a:pt x="205" y="980"/>
                  </a:lnTo>
                  <a:lnTo>
                    <a:pt x="309" y="1113"/>
                  </a:lnTo>
                  <a:lnTo>
                    <a:pt x="314" y="1147"/>
                  </a:lnTo>
                  <a:lnTo>
                    <a:pt x="303" y="1198"/>
                  </a:lnTo>
                  <a:lnTo>
                    <a:pt x="521" y="1232"/>
                  </a:lnTo>
                  <a:lnTo>
                    <a:pt x="521" y="1198"/>
                  </a:lnTo>
                  <a:lnTo>
                    <a:pt x="526" y="1170"/>
                  </a:lnTo>
                  <a:lnTo>
                    <a:pt x="526" y="1135"/>
                  </a:lnTo>
                  <a:lnTo>
                    <a:pt x="526" y="1106"/>
                  </a:lnTo>
                  <a:lnTo>
                    <a:pt x="509" y="1049"/>
                  </a:lnTo>
                  <a:lnTo>
                    <a:pt x="492" y="997"/>
                  </a:lnTo>
                  <a:lnTo>
                    <a:pt x="446" y="923"/>
                  </a:lnTo>
                  <a:lnTo>
                    <a:pt x="400" y="854"/>
                  </a:lnTo>
                  <a:lnTo>
                    <a:pt x="348" y="785"/>
                  </a:lnTo>
                  <a:lnTo>
                    <a:pt x="309" y="716"/>
                  </a:lnTo>
                  <a:lnTo>
                    <a:pt x="269" y="642"/>
                  </a:lnTo>
                  <a:lnTo>
                    <a:pt x="240" y="573"/>
                  </a:lnTo>
                  <a:lnTo>
                    <a:pt x="217" y="493"/>
                  </a:lnTo>
                  <a:lnTo>
                    <a:pt x="217" y="412"/>
                  </a:lnTo>
                  <a:lnTo>
                    <a:pt x="217" y="372"/>
                  </a:lnTo>
                  <a:lnTo>
                    <a:pt x="217" y="338"/>
                  </a:lnTo>
                  <a:lnTo>
                    <a:pt x="217" y="303"/>
                  </a:lnTo>
                  <a:lnTo>
                    <a:pt x="234" y="269"/>
                  </a:lnTo>
                  <a:lnTo>
                    <a:pt x="246" y="235"/>
                  </a:lnTo>
                  <a:lnTo>
                    <a:pt x="269" y="207"/>
                  </a:lnTo>
                  <a:lnTo>
                    <a:pt x="303" y="183"/>
                  </a:lnTo>
                  <a:lnTo>
                    <a:pt x="343" y="177"/>
                  </a:lnTo>
                  <a:lnTo>
                    <a:pt x="2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07" name="Google Shape;607;p7"/>
            <p:cNvSpPr/>
            <p:nvPr/>
          </p:nvSpPr>
          <p:spPr>
            <a:xfrm>
              <a:off x="2629" y="3810"/>
              <a:ext cx="38" cy="83"/>
            </a:xfrm>
            <a:custGeom>
              <a:avLst/>
              <a:gdLst/>
              <a:ahLst/>
              <a:cxnLst/>
              <a:rect l="l" t="t" r="r" b="b"/>
              <a:pathLst>
                <a:path w="482" h="1049" extrusionOk="0">
                  <a:moveTo>
                    <a:pt x="447" y="115"/>
                  </a:moveTo>
                  <a:lnTo>
                    <a:pt x="258" y="0"/>
                  </a:lnTo>
                  <a:lnTo>
                    <a:pt x="195" y="86"/>
                  </a:lnTo>
                  <a:lnTo>
                    <a:pt x="161" y="183"/>
                  </a:lnTo>
                  <a:lnTo>
                    <a:pt x="143" y="281"/>
                  </a:lnTo>
                  <a:lnTo>
                    <a:pt x="149" y="384"/>
                  </a:lnTo>
                  <a:lnTo>
                    <a:pt x="161" y="481"/>
                  </a:lnTo>
                  <a:lnTo>
                    <a:pt x="189" y="579"/>
                  </a:lnTo>
                  <a:lnTo>
                    <a:pt x="218" y="676"/>
                  </a:lnTo>
                  <a:lnTo>
                    <a:pt x="264" y="780"/>
                  </a:lnTo>
                  <a:lnTo>
                    <a:pt x="230" y="785"/>
                  </a:lnTo>
                  <a:lnTo>
                    <a:pt x="195" y="792"/>
                  </a:lnTo>
                  <a:lnTo>
                    <a:pt x="161" y="797"/>
                  </a:lnTo>
                  <a:lnTo>
                    <a:pt x="126" y="809"/>
                  </a:lnTo>
                  <a:lnTo>
                    <a:pt x="92" y="809"/>
                  </a:lnTo>
                  <a:lnTo>
                    <a:pt x="57" y="820"/>
                  </a:lnTo>
                  <a:lnTo>
                    <a:pt x="28" y="837"/>
                  </a:lnTo>
                  <a:lnTo>
                    <a:pt x="0" y="854"/>
                  </a:lnTo>
                  <a:lnTo>
                    <a:pt x="97" y="1049"/>
                  </a:lnTo>
                  <a:lnTo>
                    <a:pt x="154" y="1026"/>
                  </a:lnTo>
                  <a:lnTo>
                    <a:pt x="218" y="1015"/>
                  </a:lnTo>
                  <a:lnTo>
                    <a:pt x="247" y="1009"/>
                  </a:lnTo>
                  <a:lnTo>
                    <a:pt x="280" y="1004"/>
                  </a:lnTo>
                  <a:lnTo>
                    <a:pt x="309" y="997"/>
                  </a:lnTo>
                  <a:lnTo>
                    <a:pt x="344" y="992"/>
                  </a:lnTo>
                  <a:lnTo>
                    <a:pt x="447" y="918"/>
                  </a:lnTo>
                  <a:lnTo>
                    <a:pt x="458" y="889"/>
                  </a:lnTo>
                  <a:lnTo>
                    <a:pt x="475" y="860"/>
                  </a:lnTo>
                  <a:lnTo>
                    <a:pt x="482" y="792"/>
                  </a:lnTo>
                  <a:lnTo>
                    <a:pt x="464" y="699"/>
                  </a:lnTo>
                  <a:lnTo>
                    <a:pt x="435" y="614"/>
                  </a:lnTo>
                  <a:lnTo>
                    <a:pt x="407" y="528"/>
                  </a:lnTo>
                  <a:lnTo>
                    <a:pt x="384" y="441"/>
                  </a:lnTo>
                  <a:lnTo>
                    <a:pt x="366" y="355"/>
                  </a:lnTo>
                  <a:lnTo>
                    <a:pt x="366" y="276"/>
                  </a:lnTo>
                  <a:lnTo>
                    <a:pt x="390" y="189"/>
                  </a:lnTo>
                  <a:lnTo>
                    <a:pt x="447"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08" name="Google Shape;608;p7"/>
            <p:cNvSpPr/>
            <p:nvPr/>
          </p:nvSpPr>
          <p:spPr>
            <a:xfrm>
              <a:off x="2665" y="3809"/>
              <a:ext cx="54" cy="85"/>
            </a:xfrm>
            <a:custGeom>
              <a:avLst/>
              <a:gdLst/>
              <a:ahLst/>
              <a:cxnLst/>
              <a:rect l="l" t="t" r="r" b="b"/>
              <a:pathLst>
                <a:path w="671" h="1078" extrusionOk="0">
                  <a:moveTo>
                    <a:pt x="166" y="0"/>
                  </a:moveTo>
                  <a:lnTo>
                    <a:pt x="121" y="52"/>
                  </a:lnTo>
                  <a:lnTo>
                    <a:pt x="86" y="110"/>
                  </a:lnTo>
                  <a:lnTo>
                    <a:pt x="52" y="167"/>
                  </a:lnTo>
                  <a:lnTo>
                    <a:pt x="28" y="229"/>
                  </a:lnTo>
                  <a:lnTo>
                    <a:pt x="6" y="293"/>
                  </a:lnTo>
                  <a:lnTo>
                    <a:pt x="0" y="362"/>
                  </a:lnTo>
                  <a:lnTo>
                    <a:pt x="0" y="431"/>
                  </a:lnTo>
                  <a:lnTo>
                    <a:pt x="18" y="500"/>
                  </a:lnTo>
                  <a:lnTo>
                    <a:pt x="40" y="574"/>
                  </a:lnTo>
                  <a:lnTo>
                    <a:pt x="86" y="643"/>
                  </a:lnTo>
                  <a:lnTo>
                    <a:pt x="132" y="706"/>
                  </a:lnTo>
                  <a:lnTo>
                    <a:pt x="195" y="774"/>
                  </a:lnTo>
                  <a:lnTo>
                    <a:pt x="252" y="826"/>
                  </a:lnTo>
                  <a:lnTo>
                    <a:pt x="321" y="883"/>
                  </a:lnTo>
                  <a:lnTo>
                    <a:pt x="384" y="940"/>
                  </a:lnTo>
                  <a:lnTo>
                    <a:pt x="447" y="1004"/>
                  </a:lnTo>
                  <a:lnTo>
                    <a:pt x="453" y="1038"/>
                  </a:lnTo>
                  <a:lnTo>
                    <a:pt x="459" y="1078"/>
                  </a:lnTo>
                  <a:lnTo>
                    <a:pt x="671" y="1016"/>
                  </a:lnTo>
                  <a:lnTo>
                    <a:pt x="654" y="964"/>
                  </a:lnTo>
                  <a:lnTo>
                    <a:pt x="637" y="918"/>
                  </a:lnTo>
                  <a:lnTo>
                    <a:pt x="613" y="878"/>
                  </a:lnTo>
                  <a:lnTo>
                    <a:pt x="590" y="843"/>
                  </a:lnTo>
                  <a:lnTo>
                    <a:pt x="539" y="792"/>
                  </a:lnTo>
                  <a:lnTo>
                    <a:pt x="487" y="745"/>
                  </a:lnTo>
                  <a:lnTo>
                    <a:pt x="435" y="700"/>
                  </a:lnTo>
                  <a:lnTo>
                    <a:pt x="384" y="660"/>
                  </a:lnTo>
                  <a:lnTo>
                    <a:pt x="333" y="609"/>
                  </a:lnTo>
                  <a:lnTo>
                    <a:pt x="292" y="557"/>
                  </a:lnTo>
                  <a:lnTo>
                    <a:pt x="252" y="500"/>
                  </a:lnTo>
                  <a:lnTo>
                    <a:pt x="235" y="442"/>
                  </a:lnTo>
                  <a:lnTo>
                    <a:pt x="223" y="396"/>
                  </a:lnTo>
                  <a:lnTo>
                    <a:pt x="223" y="355"/>
                  </a:lnTo>
                  <a:lnTo>
                    <a:pt x="230" y="316"/>
                  </a:lnTo>
                  <a:lnTo>
                    <a:pt x="247" y="281"/>
                  </a:lnTo>
                  <a:lnTo>
                    <a:pt x="264" y="241"/>
                  </a:lnTo>
                  <a:lnTo>
                    <a:pt x="287" y="201"/>
                  </a:lnTo>
                  <a:lnTo>
                    <a:pt x="309" y="167"/>
                  </a:lnTo>
                  <a:lnTo>
                    <a:pt x="344" y="138"/>
                  </a:lnTo>
                  <a:lnTo>
                    <a:pt x="16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09" name="Google Shape;609;p7"/>
            <p:cNvSpPr/>
            <p:nvPr/>
          </p:nvSpPr>
          <p:spPr>
            <a:xfrm>
              <a:off x="2585" y="3804"/>
              <a:ext cx="35" cy="81"/>
            </a:xfrm>
            <a:custGeom>
              <a:avLst/>
              <a:gdLst/>
              <a:ahLst/>
              <a:cxnLst/>
              <a:rect l="l" t="t" r="r" b="b"/>
              <a:pathLst>
                <a:path w="437" h="1032" extrusionOk="0">
                  <a:moveTo>
                    <a:pt x="356" y="618"/>
                  </a:moveTo>
                  <a:lnTo>
                    <a:pt x="321" y="579"/>
                  </a:lnTo>
                  <a:lnTo>
                    <a:pt x="293" y="544"/>
                  </a:lnTo>
                  <a:lnTo>
                    <a:pt x="259" y="516"/>
                  </a:lnTo>
                  <a:lnTo>
                    <a:pt x="224" y="492"/>
                  </a:lnTo>
                  <a:lnTo>
                    <a:pt x="230" y="435"/>
                  </a:lnTo>
                  <a:lnTo>
                    <a:pt x="247" y="384"/>
                  </a:lnTo>
                  <a:lnTo>
                    <a:pt x="271" y="338"/>
                  </a:lnTo>
                  <a:lnTo>
                    <a:pt x="304" y="297"/>
                  </a:lnTo>
                  <a:lnTo>
                    <a:pt x="333" y="252"/>
                  </a:lnTo>
                  <a:lnTo>
                    <a:pt x="368" y="212"/>
                  </a:lnTo>
                  <a:lnTo>
                    <a:pt x="402" y="171"/>
                  </a:lnTo>
                  <a:lnTo>
                    <a:pt x="437" y="131"/>
                  </a:lnTo>
                  <a:lnTo>
                    <a:pt x="264" y="0"/>
                  </a:lnTo>
                  <a:lnTo>
                    <a:pt x="224" y="40"/>
                  </a:lnTo>
                  <a:lnTo>
                    <a:pt x="185" y="92"/>
                  </a:lnTo>
                  <a:lnTo>
                    <a:pt x="150" y="131"/>
                  </a:lnTo>
                  <a:lnTo>
                    <a:pt x="121" y="183"/>
                  </a:lnTo>
                  <a:lnTo>
                    <a:pt x="87" y="228"/>
                  </a:lnTo>
                  <a:lnTo>
                    <a:pt x="59" y="280"/>
                  </a:lnTo>
                  <a:lnTo>
                    <a:pt x="35" y="332"/>
                  </a:lnTo>
                  <a:lnTo>
                    <a:pt x="18" y="395"/>
                  </a:lnTo>
                  <a:lnTo>
                    <a:pt x="0" y="447"/>
                  </a:lnTo>
                  <a:lnTo>
                    <a:pt x="7" y="499"/>
                  </a:lnTo>
                  <a:lnTo>
                    <a:pt x="18" y="544"/>
                  </a:lnTo>
                  <a:lnTo>
                    <a:pt x="47" y="596"/>
                  </a:lnTo>
                  <a:lnTo>
                    <a:pt x="76" y="636"/>
                  </a:lnTo>
                  <a:lnTo>
                    <a:pt x="109" y="677"/>
                  </a:lnTo>
                  <a:lnTo>
                    <a:pt x="144" y="716"/>
                  </a:lnTo>
                  <a:lnTo>
                    <a:pt x="185" y="763"/>
                  </a:lnTo>
                  <a:lnTo>
                    <a:pt x="202" y="785"/>
                  </a:lnTo>
                  <a:lnTo>
                    <a:pt x="161" y="831"/>
                  </a:lnTo>
                  <a:lnTo>
                    <a:pt x="126" y="882"/>
                  </a:lnTo>
                  <a:lnTo>
                    <a:pt x="293" y="1032"/>
                  </a:lnTo>
                  <a:lnTo>
                    <a:pt x="321" y="986"/>
                  </a:lnTo>
                  <a:lnTo>
                    <a:pt x="356" y="946"/>
                  </a:lnTo>
                  <a:lnTo>
                    <a:pt x="385" y="906"/>
                  </a:lnTo>
                  <a:lnTo>
                    <a:pt x="414" y="865"/>
                  </a:lnTo>
                  <a:lnTo>
                    <a:pt x="425" y="779"/>
                  </a:lnTo>
                  <a:lnTo>
                    <a:pt x="425" y="739"/>
                  </a:lnTo>
                  <a:lnTo>
                    <a:pt x="407" y="699"/>
                  </a:lnTo>
                  <a:lnTo>
                    <a:pt x="356" y="6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10" name="Google Shape;610;p7"/>
            <p:cNvSpPr/>
            <p:nvPr/>
          </p:nvSpPr>
          <p:spPr>
            <a:xfrm>
              <a:off x="2525" y="3850"/>
              <a:ext cx="1" cy="2"/>
            </a:xfrm>
            <a:custGeom>
              <a:avLst/>
              <a:gdLst/>
              <a:ahLst/>
              <a:cxnLst/>
              <a:rect l="l" t="t" r="r" b="b"/>
              <a:pathLst>
                <a:path w="11" h="29" extrusionOk="0">
                  <a:moveTo>
                    <a:pt x="11" y="29"/>
                  </a:moveTo>
                  <a:lnTo>
                    <a:pt x="11" y="17"/>
                  </a:lnTo>
                  <a:lnTo>
                    <a:pt x="0" y="0"/>
                  </a:lnTo>
                  <a:lnTo>
                    <a:pt x="5" y="11"/>
                  </a:lnTo>
                  <a:lnTo>
                    <a:pt x="11"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11" name="Google Shape;611;p7"/>
            <p:cNvSpPr/>
            <p:nvPr/>
          </p:nvSpPr>
          <p:spPr>
            <a:xfrm>
              <a:off x="2522" y="3767"/>
              <a:ext cx="39" cy="98"/>
            </a:xfrm>
            <a:custGeom>
              <a:avLst/>
              <a:gdLst/>
              <a:ahLst/>
              <a:cxnLst/>
              <a:rect l="l" t="t" r="r" b="b"/>
              <a:pathLst>
                <a:path w="504" h="1233" extrusionOk="0">
                  <a:moveTo>
                    <a:pt x="223" y="396"/>
                  </a:moveTo>
                  <a:lnTo>
                    <a:pt x="246" y="333"/>
                  </a:lnTo>
                  <a:lnTo>
                    <a:pt x="264" y="322"/>
                  </a:lnTo>
                  <a:lnTo>
                    <a:pt x="281" y="293"/>
                  </a:lnTo>
                  <a:lnTo>
                    <a:pt x="309" y="275"/>
                  </a:lnTo>
                  <a:lnTo>
                    <a:pt x="343" y="258"/>
                  </a:lnTo>
                  <a:lnTo>
                    <a:pt x="378" y="246"/>
                  </a:lnTo>
                  <a:lnTo>
                    <a:pt x="407" y="229"/>
                  </a:lnTo>
                  <a:lnTo>
                    <a:pt x="441" y="218"/>
                  </a:lnTo>
                  <a:lnTo>
                    <a:pt x="469" y="201"/>
                  </a:lnTo>
                  <a:lnTo>
                    <a:pt x="504" y="189"/>
                  </a:lnTo>
                  <a:lnTo>
                    <a:pt x="395" y="0"/>
                  </a:lnTo>
                  <a:lnTo>
                    <a:pt x="355" y="17"/>
                  </a:lnTo>
                  <a:lnTo>
                    <a:pt x="315" y="34"/>
                  </a:lnTo>
                  <a:lnTo>
                    <a:pt x="274" y="51"/>
                  </a:lnTo>
                  <a:lnTo>
                    <a:pt x="240" y="69"/>
                  </a:lnTo>
                  <a:lnTo>
                    <a:pt x="200" y="86"/>
                  </a:lnTo>
                  <a:lnTo>
                    <a:pt x="160" y="110"/>
                  </a:lnTo>
                  <a:lnTo>
                    <a:pt x="126" y="138"/>
                  </a:lnTo>
                  <a:lnTo>
                    <a:pt x="103" y="172"/>
                  </a:lnTo>
                  <a:lnTo>
                    <a:pt x="97" y="167"/>
                  </a:lnTo>
                  <a:lnTo>
                    <a:pt x="69" y="184"/>
                  </a:lnTo>
                  <a:lnTo>
                    <a:pt x="57" y="212"/>
                  </a:lnTo>
                  <a:lnTo>
                    <a:pt x="34" y="264"/>
                  </a:lnTo>
                  <a:lnTo>
                    <a:pt x="12" y="315"/>
                  </a:lnTo>
                  <a:lnTo>
                    <a:pt x="5" y="379"/>
                  </a:lnTo>
                  <a:lnTo>
                    <a:pt x="0" y="407"/>
                  </a:lnTo>
                  <a:lnTo>
                    <a:pt x="0" y="441"/>
                  </a:lnTo>
                  <a:lnTo>
                    <a:pt x="0" y="470"/>
                  </a:lnTo>
                  <a:lnTo>
                    <a:pt x="0" y="505"/>
                  </a:lnTo>
                  <a:lnTo>
                    <a:pt x="0" y="574"/>
                  </a:lnTo>
                  <a:lnTo>
                    <a:pt x="12" y="643"/>
                  </a:lnTo>
                  <a:lnTo>
                    <a:pt x="22" y="711"/>
                  </a:lnTo>
                  <a:lnTo>
                    <a:pt x="40" y="780"/>
                  </a:lnTo>
                  <a:lnTo>
                    <a:pt x="51" y="849"/>
                  </a:lnTo>
                  <a:lnTo>
                    <a:pt x="62" y="917"/>
                  </a:lnTo>
                  <a:lnTo>
                    <a:pt x="57" y="986"/>
                  </a:lnTo>
                  <a:lnTo>
                    <a:pt x="51" y="1061"/>
                  </a:lnTo>
                  <a:lnTo>
                    <a:pt x="160" y="1233"/>
                  </a:lnTo>
                  <a:lnTo>
                    <a:pt x="235" y="1147"/>
                  </a:lnTo>
                  <a:lnTo>
                    <a:pt x="274" y="1055"/>
                  </a:lnTo>
                  <a:lnTo>
                    <a:pt x="281" y="947"/>
                  </a:lnTo>
                  <a:lnTo>
                    <a:pt x="274" y="843"/>
                  </a:lnTo>
                  <a:lnTo>
                    <a:pt x="252" y="728"/>
                  </a:lnTo>
                  <a:lnTo>
                    <a:pt x="229" y="614"/>
                  </a:lnTo>
                  <a:lnTo>
                    <a:pt x="217" y="499"/>
                  </a:lnTo>
                  <a:lnTo>
                    <a:pt x="223" y="39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12" name="Google Shape;612;p7"/>
            <p:cNvSpPr/>
            <p:nvPr/>
          </p:nvSpPr>
          <p:spPr>
            <a:xfrm>
              <a:off x="2464" y="3727"/>
              <a:ext cx="74" cy="97"/>
            </a:xfrm>
            <a:custGeom>
              <a:avLst/>
              <a:gdLst/>
              <a:ahLst/>
              <a:cxnLst/>
              <a:rect l="l" t="t" r="r" b="b"/>
              <a:pathLst>
                <a:path w="945" h="1227" extrusionOk="0">
                  <a:moveTo>
                    <a:pt x="945" y="5"/>
                  </a:moveTo>
                  <a:lnTo>
                    <a:pt x="854" y="0"/>
                  </a:lnTo>
                  <a:lnTo>
                    <a:pt x="768" y="0"/>
                  </a:lnTo>
                  <a:lnTo>
                    <a:pt x="683" y="0"/>
                  </a:lnTo>
                  <a:lnTo>
                    <a:pt x="597" y="0"/>
                  </a:lnTo>
                  <a:lnTo>
                    <a:pt x="510" y="0"/>
                  </a:lnTo>
                  <a:lnTo>
                    <a:pt x="424" y="11"/>
                  </a:lnTo>
                  <a:lnTo>
                    <a:pt x="338" y="28"/>
                  </a:lnTo>
                  <a:lnTo>
                    <a:pt x="252" y="52"/>
                  </a:lnTo>
                  <a:lnTo>
                    <a:pt x="195" y="69"/>
                  </a:lnTo>
                  <a:lnTo>
                    <a:pt x="150" y="109"/>
                  </a:lnTo>
                  <a:lnTo>
                    <a:pt x="126" y="126"/>
                  </a:lnTo>
                  <a:lnTo>
                    <a:pt x="109" y="161"/>
                  </a:lnTo>
                  <a:lnTo>
                    <a:pt x="98" y="189"/>
                  </a:lnTo>
                  <a:lnTo>
                    <a:pt x="91" y="235"/>
                  </a:lnTo>
                  <a:lnTo>
                    <a:pt x="74" y="321"/>
                  </a:lnTo>
                  <a:lnTo>
                    <a:pt x="57" y="413"/>
                  </a:lnTo>
                  <a:lnTo>
                    <a:pt x="46" y="499"/>
                  </a:lnTo>
                  <a:lnTo>
                    <a:pt x="46" y="590"/>
                  </a:lnTo>
                  <a:lnTo>
                    <a:pt x="41" y="677"/>
                  </a:lnTo>
                  <a:lnTo>
                    <a:pt x="52" y="768"/>
                  </a:lnTo>
                  <a:lnTo>
                    <a:pt x="69" y="854"/>
                  </a:lnTo>
                  <a:lnTo>
                    <a:pt x="103" y="946"/>
                  </a:lnTo>
                  <a:lnTo>
                    <a:pt x="69" y="975"/>
                  </a:lnTo>
                  <a:lnTo>
                    <a:pt x="52" y="1009"/>
                  </a:lnTo>
                  <a:lnTo>
                    <a:pt x="29" y="1043"/>
                  </a:lnTo>
                  <a:lnTo>
                    <a:pt x="0" y="1077"/>
                  </a:lnTo>
                  <a:lnTo>
                    <a:pt x="160" y="1227"/>
                  </a:lnTo>
                  <a:lnTo>
                    <a:pt x="201" y="1175"/>
                  </a:lnTo>
                  <a:lnTo>
                    <a:pt x="247" y="1124"/>
                  </a:lnTo>
                  <a:lnTo>
                    <a:pt x="258" y="1089"/>
                  </a:lnTo>
                  <a:lnTo>
                    <a:pt x="276" y="1060"/>
                  </a:lnTo>
                  <a:lnTo>
                    <a:pt x="293" y="1032"/>
                  </a:lnTo>
                  <a:lnTo>
                    <a:pt x="310" y="1003"/>
                  </a:lnTo>
                  <a:lnTo>
                    <a:pt x="315" y="951"/>
                  </a:lnTo>
                  <a:lnTo>
                    <a:pt x="315" y="900"/>
                  </a:lnTo>
                  <a:lnTo>
                    <a:pt x="304" y="854"/>
                  </a:lnTo>
                  <a:lnTo>
                    <a:pt x="298" y="814"/>
                  </a:lnTo>
                  <a:lnTo>
                    <a:pt x="281" y="763"/>
                  </a:lnTo>
                  <a:lnTo>
                    <a:pt x="269" y="722"/>
                  </a:lnTo>
                  <a:lnTo>
                    <a:pt x="258" y="670"/>
                  </a:lnTo>
                  <a:lnTo>
                    <a:pt x="264" y="630"/>
                  </a:lnTo>
                  <a:lnTo>
                    <a:pt x="264" y="579"/>
                  </a:lnTo>
                  <a:lnTo>
                    <a:pt x="264" y="539"/>
                  </a:lnTo>
                  <a:lnTo>
                    <a:pt x="269" y="492"/>
                  </a:lnTo>
                  <a:lnTo>
                    <a:pt x="281" y="453"/>
                  </a:lnTo>
                  <a:lnTo>
                    <a:pt x="281" y="407"/>
                  </a:lnTo>
                  <a:lnTo>
                    <a:pt x="293" y="366"/>
                  </a:lnTo>
                  <a:lnTo>
                    <a:pt x="293" y="326"/>
                  </a:lnTo>
                  <a:lnTo>
                    <a:pt x="304" y="287"/>
                  </a:lnTo>
                  <a:lnTo>
                    <a:pt x="373" y="252"/>
                  </a:lnTo>
                  <a:lnTo>
                    <a:pt x="453" y="235"/>
                  </a:lnTo>
                  <a:lnTo>
                    <a:pt x="533" y="218"/>
                  </a:lnTo>
                  <a:lnTo>
                    <a:pt x="619" y="218"/>
                  </a:lnTo>
                  <a:lnTo>
                    <a:pt x="700" y="218"/>
                  </a:lnTo>
                  <a:lnTo>
                    <a:pt x="780" y="218"/>
                  </a:lnTo>
                  <a:lnTo>
                    <a:pt x="860" y="218"/>
                  </a:lnTo>
                  <a:lnTo>
                    <a:pt x="945" y="223"/>
                  </a:lnTo>
                  <a:lnTo>
                    <a:pt x="945"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13" name="Google Shape;613;p7"/>
            <p:cNvSpPr/>
            <p:nvPr/>
          </p:nvSpPr>
          <p:spPr>
            <a:xfrm>
              <a:off x="2443" y="3655"/>
              <a:ext cx="96" cy="49"/>
            </a:xfrm>
            <a:custGeom>
              <a:avLst/>
              <a:gdLst/>
              <a:ahLst/>
              <a:cxnLst/>
              <a:rect l="l" t="t" r="r" b="b"/>
              <a:pathLst>
                <a:path w="1220" h="625" extrusionOk="0">
                  <a:moveTo>
                    <a:pt x="733" y="6"/>
                  </a:moveTo>
                  <a:lnTo>
                    <a:pt x="676" y="0"/>
                  </a:lnTo>
                  <a:lnTo>
                    <a:pt x="636" y="0"/>
                  </a:lnTo>
                  <a:lnTo>
                    <a:pt x="607" y="17"/>
                  </a:lnTo>
                  <a:lnTo>
                    <a:pt x="567" y="40"/>
                  </a:lnTo>
                  <a:lnTo>
                    <a:pt x="526" y="69"/>
                  </a:lnTo>
                  <a:lnTo>
                    <a:pt x="498" y="109"/>
                  </a:lnTo>
                  <a:lnTo>
                    <a:pt x="469" y="143"/>
                  </a:lnTo>
                  <a:lnTo>
                    <a:pt x="452" y="195"/>
                  </a:lnTo>
                  <a:lnTo>
                    <a:pt x="429" y="235"/>
                  </a:lnTo>
                  <a:lnTo>
                    <a:pt x="407" y="281"/>
                  </a:lnTo>
                  <a:lnTo>
                    <a:pt x="383" y="321"/>
                  </a:lnTo>
                  <a:lnTo>
                    <a:pt x="360" y="368"/>
                  </a:lnTo>
                  <a:lnTo>
                    <a:pt x="348" y="390"/>
                  </a:lnTo>
                  <a:lnTo>
                    <a:pt x="343" y="390"/>
                  </a:lnTo>
                  <a:lnTo>
                    <a:pt x="338" y="396"/>
                  </a:lnTo>
                  <a:lnTo>
                    <a:pt x="331" y="396"/>
                  </a:lnTo>
                  <a:lnTo>
                    <a:pt x="281" y="356"/>
                  </a:lnTo>
                  <a:lnTo>
                    <a:pt x="229" y="321"/>
                  </a:lnTo>
                  <a:lnTo>
                    <a:pt x="177" y="281"/>
                  </a:lnTo>
                  <a:lnTo>
                    <a:pt x="131" y="247"/>
                  </a:lnTo>
                  <a:lnTo>
                    <a:pt x="0" y="413"/>
                  </a:lnTo>
                  <a:lnTo>
                    <a:pt x="34" y="447"/>
                  </a:lnTo>
                  <a:lnTo>
                    <a:pt x="74" y="482"/>
                  </a:lnTo>
                  <a:lnTo>
                    <a:pt x="119" y="511"/>
                  </a:lnTo>
                  <a:lnTo>
                    <a:pt x="165" y="545"/>
                  </a:lnTo>
                  <a:lnTo>
                    <a:pt x="274" y="620"/>
                  </a:lnTo>
                  <a:lnTo>
                    <a:pt x="309" y="620"/>
                  </a:lnTo>
                  <a:lnTo>
                    <a:pt x="343" y="625"/>
                  </a:lnTo>
                  <a:lnTo>
                    <a:pt x="412" y="597"/>
                  </a:lnTo>
                  <a:lnTo>
                    <a:pt x="417" y="597"/>
                  </a:lnTo>
                  <a:lnTo>
                    <a:pt x="424" y="597"/>
                  </a:lnTo>
                  <a:lnTo>
                    <a:pt x="458" y="585"/>
                  </a:lnTo>
                  <a:lnTo>
                    <a:pt x="481" y="568"/>
                  </a:lnTo>
                  <a:lnTo>
                    <a:pt x="504" y="551"/>
                  </a:lnTo>
                  <a:lnTo>
                    <a:pt x="543" y="488"/>
                  </a:lnTo>
                  <a:lnTo>
                    <a:pt x="561" y="454"/>
                  </a:lnTo>
                  <a:lnTo>
                    <a:pt x="578" y="425"/>
                  </a:lnTo>
                  <a:lnTo>
                    <a:pt x="595" y="390"/>
                  </a:lnTo>
                  <a:lnTo>
                    <a:pt x="612" y="361"/>
                  </a:lnTo>
                  <a:lnTo>
                    <a:pt x="624" y="328"/>
                  </a:lnTo>
                  <a:lnTo>
                    <a:pt x="641" y="299"/>
                  </a:lnTo>
                  <a:lnTo>
                    <a:pt x="659" y="264"/>
                  </a:lnTo>
                  <a:lnTo>
                    <a:pt x="676" y="235"/>
                  </a:lnTo>
                  <a:lnTo>
                    <a:pt x="693" y="224"/>
                  </a:lnTo>
                  <a:lnTo>
                    <a:pt x="716" y="230"/>
                  </a:lnTo>
                  <a:lnTo>
                    <a:pt x="767" y="235"/>
                  </a:lnTo>
                  <a:lnTo>
                    <a:pt x="819" y="252"/>
                  </a:lnTo>
                  <a:lnTo>
                    <a:pt x="859" y="276"/>
                  </a:lnTo>
                  <a:lnTo>
                    <a:pt x="905" y="310"/>
                  </a:lnTo>
                  <a:lnTo>
                    <a:pt x="940" y="344"/>
                  </a:lnTo>
                  <a:lnTo>
                    <a:pt x="980" y="385"/>
                  </a:lnTo>
                  <a:lnTo>
                    <a:pt x="1014" y="425"/>
                  </a:lnTo>
                  <a:lnTo>
                    <a:pt x="1048" y="471"/>
                  </a:lnTo>
                  <a:lnTo>
                    <a:pt x="1220" y="338"/>
                  </a:lnTo>
                  <a:lnTo>
                    <a:pt x="1169" y="270"/>
                  </a:lnTo>
                  <a:lnTo>
                    <a:pt x="1123" y="218"/>
                  </a:lnTo>
                  <a:lnTo>
                    <a:pt x="1066" y="161"/>
                  </a:lnTo>
                  <a:lnTo>
                    <a:pt x="1009" y="115"/>
                  </a:lnTo>
                  <a:lnTo>
                    <a:pt x="940" y="69"/>
                  </a:lnTo>
                  <a:lnTo>
                    <a:pt x="876" y="40"/>
                  </a:lnTo>
                  <a:lnTo>
                    <a:pt x="802" y="17"/>
                  </a:lnTo>
                  <a:lnTo>
                    <a:pt x="733"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14" name="Google Shape;614;p7"/>
            <p:cNvSpPr/>
            <p:nvPr/>
          </p:nvSpPr>
          <p:spPr>
            <a:xfrm>
              <a:off x="2444" y="3596"/>
              <a:ext cx="95" cy="48"/>
            </a:xfrm>
            <a:custGeom>
              <a:avLst/>
              <a:gdLst/>
              <a:ahLst/>
              <a:cxnLst/>
              <a:rect l="l" t="t" r="r" b="b"/>
              <a:pathLst>
                <a:path w="1199" h="614" extrusionOk="0">
                  <a:moveTo>
                    <a:pt x="947" y="74"/>
                  </a:moveTo>
                  <a:lnTo>
                    <a:pt x="889" y="29"/>
                  </a:lnTo>
                  <a:lnTo>
                    <a:pt x="854" y="6"/>
                  </a:lnTo>
                  <a:lnTo>
                    <a:pt x="826" y="0"/>
                  </a:lnTo>
                  <a:lnTo>
                    <a:pt x="746" y="6"/>
                  </a:lnTo>
                  <a:lnTo>
                    <a:pt x="677" y="40"/>
                  </a:lnTo>
                  <a:lnTo>
                    <a:pt x="620" y="86"/>
                  </a:lnTo>
                  <a:lnTo>
                    <a:pt x="562" y="132"/>
                  </a:lnTo>
                  <a:lnTo>
                    <a:pt x="511" y="183"/>
                  </a:lnTo>
                  <a:lnTo>
                    <a:pt x="459" y="235"/>
                  </a:lnTo>
                  <a:lnTo>
                    <a:pt x="407" y="286"/>
                  </a:lnTo>
                  <a:lnTo>
                    <a:pt x="356" y="338"/>
                  </a:lnTo>
                  <a:lnTo>
                    <a:pt x="304" y="390"/>
                  </a:lnTo>
                  <a:lnTo>
                    <a:pt x="288" y="384"/>
                  </a:lnTo>
                  <a:lnTo>
                    <a:pt x="247" y="344"/>
                  </a:lnTo>
                  <a:lnTo>
                    <a:pt x="230" y="310"/>
                  </a:lnTo>
                  <a:lnTo>
                    <a:pt x="207" y="264"/>
                  </a:lnTo>
                  <a:lnTo>
                    <a:pt x="195" y="224"/>
                  </a:lnTo>
                  <a:lnTo>
                    <a:pt x="0" y="321"/>
                  </a:lnTo>
                  <a:lnTo>
                    <a:pt x="18" y="355"/>
                  </a:lnTo>
                  <a:lnTo>
                    <a:pt x="35" y="390"/>
                  </a:lnTo>
                  <a:lnTo>
                    <a:pt x="52" y="424"/>
                  </a:lnTo>
                  <a:lnTo>
                    <a:pt x="69" y="464"/>
                  </a:lnTo>
                  <a:lnTo>
                    <a:pt x="87" y="493"/>
                  </a:lnTo>
                  <a:lnTo>
                    <a:pt x="116" y="522"/>
                  </a:lnTo>
                  <a:lnTo>
                    <a:pt x="144" y="550"/>
                  </a:lnTo>
                  <a:lnTo>
                    <a:pt x="178" y="579"/>
                  </a:lnTo>
                  <a:lnTo>
                    <a:pt x="247" y="607"/>
                  </a:lnTo>
                  <a:lnTo>
                    <a:pt x="281" y="614"/>
                  </a:lnTo>
                  <a:lnTo>
                    <a:pt x="316" y="614"/>
                  </a:lnTo>
                  <a:lnTo>
                    <a:pt x="402" y="579"/>
                  </a:lnTo>
                  <a:lnTo>
                    <a:pt x="448" y="533"/>
                  </a:lnTo>
                  <a:lnTo>
                    <a:pt x="499" y="493"/>
                  </a:lnTo>
                  <a:lnTo>
                    <a:pt x="545" y="447"/>
                  </a:lnTo>
                  <a:lnTo>
                    <a:pt x="597" y="407"/>
                  </a:lnTo>
                  <a:lnTo>
                    <a:pt x="637" y="362"/>
                  </a:lnTo>
                  <a:lnTo>
                    <a:pt x="688" y="315"/>
                  </a:lnTo>
                  <a:lnTo>
                    <a:pt x="728" y="269"/>
                  </a:lnTo>
                  <a:lnTo>
                    <a:pt x="780" y="224"/>
                  </a:lnTo>
                  <a:lnTo>
                    <a:pt x="792" y="224"/>
                  </a:lnTo>
                  <a:lnTo>
                    <a:pt x="792" y="229"/>
                  </a:lnTo>
                  <a:lnTo>
                    <a:pt x="849" y="286"/>
                  </a:lnTo>
                  <a:lnTo>
                    <a:pt x="906" y="350"/>
                  </a:lnTo>
                  <a:lnTo>
                    <a:pt x="930" y="384"/>
                  </a:lnTo>
                  <a:lnTo>
                    <a:pt x="952" y="419"/>
                  </a:lnTo>
                  <a:lnTo>
                    <a:pt x="970" y="453"/>
                  </a:lnTo>
                  <a:lnTo>
                    <a:pt x="992" y="499"/>
                  </a:lnTo>
                  <a:lnTo>
                    <a:pt x="1199" y="424"/>
                  </a:lnTo>
                  <a:lnTo>
                    <a:pt x="1176" y="367"/>
                  </a:lnTo>
                  <a:lnTo>
                    <a:pt x="1153" y="321"/>
                  </a:lnTo>
                  <a:lnTo>
                    <a:pt x="1118" y="276"/>
                  </a:lnTo>
                  <a:lnTo>
                    <a:pt x="1090" y="235"/>
                  </a:lnTo>
                  <a:lnTo>
                    <a:pt x="1049" y="189"/>
                  </a:lnTo>
                  <a:lnTo>
                    <a:pt x="1015" y="149"/>
                  </a:lnTo>
                  <a:lnTo>
                    <a:pt x="981" y="109"/>
                  </a:lnTo>
                  <a:lnTo>
                    <a:pt x="947"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15" name="Google Shape;615;p7"/>
            <p:cNvSpPr/>
            <p:nvPr/>
          </p:nvSpPr>
          <p:spPr>
            <a:xfrm>
              <a:off x="2464" y="3522"/>
              <a:ext cx="83" cy="47"/>
            </a:xfrm>
            <a:custGeom>
              <a:avLst/>
              <a:gdLst/>
              <a:ahLst/>
              <a:cxnLst/>
              <a:rect l="l" t="t" r="r" b="b"/>
              <a:pathLst>
                <a:path w="1049" h="602" extrusionOk="0">
                  <a:moveTo>
                    <a:pt x="1049" y="454"/>
                  </a:moveTo>
                  <a:lnTo>
                    <a:pt x="1026" y="397"/>
                  </a:lnTo>
                  <a:lnTo>
                    <a:pt x="1009" y="345"/>
                  </a:lnTo>
                  <a:lnTo>
                    <a:pt x="992" y="293"/>
                  </a:lnTo>
                  <a:lnTo>
                    <a:pt x="974" y="242"/>
                  </a:lnTo>
                  <a:lnTo>
                    <a:pt x="945" y="190"/>
                  </a:lnTo>
                  <a:lnTo>
                    <a:pt x="923" y="138"/>
                  </a:lnTo>
                  <a:lnTo>
                    <a:pt x="888" y="92"/>
                  </a:lnTo>
                  <a:lnTo>
                    <a:pt x="859" y="57"/>
                  </a:lnTo>
                  <a:lnTo>
                    <a:pt x="802" y="17"/>
                  </a:lnTo>
                  <a:lnTo>
                    <a:pt x="768" y="0"/>
                  </a:lnTo>
                  <a:lnTo>
                    <a:pt x="733" y="0"/>
                  </a:lnTo>
                  <a:lnTo>
                    <a:pt x="699" y="7"/>
                  </a:lnTo>
                  <a:lnTo>
                    <a:pt x="676" y="29"/>
                  </a:lnTo>
                  <a:lnTo>
                    <a:pt x="653" y="47"/>
                  </a:lnTo>
                  <a:lnTo>
                    <a:pt x="602" y="81"/>
                  </a:lnTo>
                  <a:lnTo>
                    <a:pt x="550" y="121"/>
                  </a:lnTo>
                  <a:lnTo>
                    <a:pt x="498" y="155"/>
                  </a:lnTo>
                  <a:lnTo>
                    <a:pt x="447" y="195"/>
                  </a:lnTo>
                  <a:lnTo>
                    <a:pt x="395" y="230"/>
                  </a:lnTo>
                  <a:lnTo>
                    <a:pt x="350" y="276"/>
                  </a:lnTo>
                  <a:lnTo>
                    <a:pt x="303" y="316"/>
                  </a:lnTo>
                  <a:lnTo>
                    <a:pt x="264" y="368"/>
                  </a:lnTo>
                  <a:lnTo>
                    <a:pt x="264" y="373"/>
                  </a:lnTo>
                  <a:lnTo>
                    <a:pt x="257" y="373"/>
                  </a:lnTo>
                  <a:lnTo>
                    <a:pt x="252" y="379"/>
                  </a:lnTo>
                  <a:lnTo>
                    <a:pt x="207" y="350"/>
                  </a:lnTo>
                  <a:lnTo>
                    <a:pt x="183" y="311"/>
                  </a:lnTo>
                  <a:lnTo>
                    <a:pt x="0" y="430"/>
                  </a:lnTo>
                  <a:lnTo>
                    <a:pt x="34" y="476"/>
                  </a:lnTo>
                  <a:lnTo>
                    <a:pt x="79" y="516"/>
                  </a:lnTo>
                  <a:lnTo>
                    <a:pt x="126" y="551"/>
                  </a:lnTo>
                  <a:lnTo>
                    <a:pt x="183" y="591"/>
                  </a:lnTo>
                  <a:lnTo>
                    <a:pt x="281" y="602"/>
                  </a:lnTo>
                  <a:lnTo>
                    <a:pt x="309" y="591"/>
                  </a:lnTo>
                  <a:lnTo>
                    <a:pt x="338" y="580"/>
                  </a:lnTo>
                  <a:lnTo>
                    <a:pt x="350" y="574"/>
                  </a:lnTo>
                  <a:lnTo>
                    <a:pt x="367" y="568"/>
                  </a:lnTo>
                  <a:lnTo>
                    <a:pt x="395" y="551"/>
                  </a:lnTo>
                  <a:lnTo>
                    <a:pt x="429" y="523"/>
                  </a:lnTo>
                  <a:lnTo>
                    <a:pt x="447" y="476"/>
                  </a:lnTo>
                  <a:lnTo>
                    <a:pt x="481" y="447"/>
                  </a:lnTo>
                  <a:lnTo>
                    <a:pt x="516" y="419"/>
                  </a:lnTo>
                  <a:lnTo>
                    <a:pt x="550" y="390"/>
                  </a:lnTo>
                  <a:lnTo>
                    <a:pt x="590" y="368"/>
                  </a:lnTo>
                  <a:lnTo>
                    <a:pt x="624" y="333"/>
                  </a:lnTo>
                  <a:lnTo>
                    <a:pt x="659" y="311"/>
                  </a:lnTo>
                  <a:lnTo>
                    <a:pt x="693" y="281"/>
                  </a:lnTo>
                  <a:lnTo>
                    <a:pt x="733" y="259"/>
                  </a:lnTo>
                  <a:lnTo>
                    <a:pt x="750" y="287"/>
                  </a:lnTo>
                  <a:lnTo>
                    <a:pt x="768" y="316"/>
                  </a:lnTo>
                  <a:lnTo>
                    <a:pt x="779" y="350"/>
                  </a:lnTo>
                  <a:lnTo>
                    <a:pt x="797" y="385"/>
                  </a:lnTo>
                  <a:lnTo>
                    <a:pt x="802" y="419"/>
                  </a:lnTo>
                  <a:lnTo>
                    <a:pt x="819" y="454"/>
                  </a:lnTo>
                  <a:lnTo>
                    <a:pt x="825" y="488"/>
                  </a:lnTo>
                  <a:lnTo>
                    <a:pt x="842" y="528"/>
                  </a:lnTo>
                  <a:lnTo>
                    <a:pt x="1049" y="4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16" name="Google Shape;616;p7"/>
            <p:cNvSpPr/>
            <p:nvPr/>
          </p:nvSpPr>
          <p:spPr>
            <a:xfrm>
              <a:off x="2506" y="3478"/>
              <a:ext cx="70" cy="26"/>
            </a:xfrm>
            <a:custGeom>
              <a:avLst/>
              <a:gdLst/>
              <a:ahLst/>
              <a:cxnLst/>
              <a:rect l="l" t="t" r="r" b="b"/>
              <a:pathLst>
                <a:path w="900" h="321" extrusionOk="0">
                  <a:moveTo>
                    <a:pt x="424" y="12"/>
                  </a:moveTo>
                  <a:lnTo>
                    <a:pt x="373" y="17"/>
                  </a:lnTo>
                  <a:lnTo>
                    <a:pt x="339" y="17"/>
                  </a:lnTo>
                  <a:lnTo>
                    <a:pt x="310" y="34"/>
                  </a:lnTo>
                  <a:lnTo>
                    <a:pt x="275" y="63"/>
                  </a:lnTo>
                  <a:lnTo>
                    <a:pt x="241" y="86"/>
                  </a:lnTo>
                  <a:lnTo>
                    <a:pt x="206" y="103"/>
                  </a:lnTo>
                  <a:lnTo>
                    <a:pt x="166" y="109"/>
                  </a:lnTo>
                  <a:lnTo>
                    <a:pt x="132" y="115"/>
                  </a:lnTo>
                  <a:lnTo>
                    <a:pt x="132" y="98"/>
                  </a:lnTo>
                  <a:lnTo>
                    <a:pt x="132" y="86"/>
                  </a:lnTo>
                  <a:lnTo>
                    <a:pt x="0" y="264"/>
                  </a:lnTo>
                  <a:lnTo>
                    <a:pt x="35" y="293"/>
                  </a:lnTo>
                  <a:lnTo>
                    <a:pt x="80" y="310"/>
                  </a:lnTo>
                  <a:lnTo>
                    <a:pt x="132" y="315"/>
                  </a:lnTo>
                  <a:lnTo>
                    <a:pt x="184" y="321"/>
                  </a:lnTo>
                  <a:lnTo>
                    <a:pt x="229" y="310"/>
                  </a:lnTo>
                  <a:lnTo>
                    <a:pt x="280" y="298"/>
                  </a:lnTo>
                  <a:lnTo>
                    <a:pt x="327" y="281"/>
                  </a:lnTo>
                  <a:lnTo>
                    <a:pt x="378" y="264"/>
                  </a:lnTo>
                  <a:lnTo>
                    <a:pt x="413" y="236"/>
                  </a:lnTo>
                  <a:lnTo>
                    <a:pt x="436" y="236"/>
                  </a:lnTo>
                  <a:lnTo>
                    <a:pt x="482" y="229"/>
                  </a:lnTo>
                  <a:lnTo>
                    <a:pt x="534" y="224"/>
                  </a:lnTo>
                  <a:lnTo>
                    <a:pt x="584" y="224"/>
                  </a:lnTo>
                  <a:lnTo>
                    <a:pt x="636" y="224"/>
                  </a:lnTo>
                  <a:lnTo>
                    <a:pt x="682" y="224"/>
                  </a:lnTo>
                  <a:lnTo>
                    <a:pt x="734" y="229"/>
                  </a:lnTo>
                  <a:lnTo>
                    <a:pt x="786" y="241"/>
                  </a:lnTo>
                  <a:lnTo>
                    <a:pt x="837" y="258"/>
                  </a:lnTo>
                  <a:lnTo>
                    <a:pt x="900" y="46"/>
                  </a:lnTo>
                  <a:lnTo>
                    <a:pt x="837" y="29"/>
                  </a:lnTo>
                  <a:lnTo>
                    <a:pt x="779" y="17"/>
                  </a:lnTo>
                  <a:lnTo>
                    <a:pt x="717" y="6"/>
                  </a:lnTo>
                  <a:lnTo>
                    <a:pt x="660" y="6"/>
                  </a:lnTo>
                  <a:lnTo>
                    <a:pt x="596" y="0"/>
                  </a:lnTo>
                  <a:lnTo>
                    <a:pt x="539" y="0"/>
                  </a:lnTo>
                  <a:lnTo>
                    <a:pt x="482" y="6"/>
                  </a:lnTo>
                  <a:lnTo>
                    <a:pt x="424"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17" name="Google Shape;617;p7"/>
            <p:cNvSpPr/>
            <p:nvPr/>
          </p:nvSpPr>
          <p:spPr>
            <a:xfrm>
              <a:off x="2501" y="3370"/>
              <a:ext cx="121" cy="67"/>
            </a:xfrm>
            <a:custGeom>
              <a:avLst/>
              <a:gdLst/>
              <a:ahLst/>
              <a:cxnLst/>
              <a:rect l="l" t="t" r="r" b="b"/>
              <a:pathLst>
                <a:path w="1532" h="847" extrusionOk="0">
                  <a:moveTo>
                    <a:pt x="1532" y="733"/>
                  </a:moveTo>
                  <a:lnTo>
                    <a:pt x="1451" y="630"/>
                  </a:lnTo>
                  <a:lnTo>
                    <a:pt x="1365" y="550"/>
                  </a:lnTo>
                  <a:lnTo>
                    <a:pt x="1261" y="475"/>
                  </a:lnTo>
                  <a:lnTo>
                    <a:pt x="1159" y="423"/>
                  </a:lnTo>
                  <a:lnTo>
                    <a:pt x="1038" y="372"/>
                  </a:lnTo>
                  <a:lnTo>
                    <a:pt x="923" y="331"/>
                  </a:lnTo>
                  <a:lnTo>
                    <a:pt x="804" y="297"/>
                  </a:lnTo>
                  <a:lnTo>
                    <a:pt x="683" y="269"/>
                  </a:lnTo>
                  <a:lnTo>
                    <a:pt x="631" y="245"/>
                  </a:lnTo>
                  <a:lnTo>
                    <a:pt x="585" y="223"/>
                  </a:lnTo>
                  <a:lnTo>
                    <a:pt x="540" y="194"/>
                  </a:lnTo>
                  <a:lnTo>
                    <a:pt x="499" y="166"/>
                  </a:lnTo>
                  <a:lnTo>
                    <a:pt x="459" y="131"/>
                  </a:lnTo>
                  <a:lnTo>
                    <a:pt x="419" y="97"/>
                  </a:lnTo>
                  <a:lnTo>
                    <a:pt x="379" y="62"/>
                  </a:lnTo>
                  <a:lnTo>
                    <a:pt x="338" y="40"/>
                  </a:lnTo>
                  <a:lnTo>
                    <a:pt x="293" y="16"/>
                  </a:lnTo>
                  <a:lnTo>
                    <a:pt x="253" y="5"/>
                  </a:lnTo>
                  <a:lnTo>
                    <a:pt x="212" y="0"/>
                  </a:lnTo>
                  <a:lnTo>
                    <a:pt x="173" y="0"/>
                  </a:lnTo>
                  <a:lnTo>
                    <a:pt x="126" y="0"/>
                  </a:lnTo>
                  <a:lnTo>
                    <a:pt x="86" y="10"/>
                  </a:lnTo>
                  <a:lnTo>
                    <a:pt x="41" y="22"/>
                  </a:lnTo>
                  <a:lnTo>
                    <a:pt x="0" y="33"/>
                  </a:lnTo>
                  <a:lnTo>
                    <a:pt x="35" y="245"/>
                  </a:lnTo>
                  <a:lnTo>
                    <a:pt x="81" y="235"/>
                  </a:lnTo>
                  <a:lnTo>
                    <a:pt x="133" y="223"/>
                  </a:lnTo>
                  <a:lnTo>
                    <a:pt x="173" y="217"/>
                  </a:lnTo>
                  <a:lnTo>
                    <a:pt x="219" y="235"/>
                  </a:lnTo>
                  <a:lnTo>
                    <a:pt x="264" y="263"/>
                  </a:lnTo>
                  <a:lnTo>
                    <a:pt x="316" y="297"/>
                  </a:lnTo>
                  <a:lnTo>
                    <a:pt x="362" y="331"/>
                  </a:lnTo>
                  <a:lnTo>
                    <a:pt x="414" y="366"/>
                  </a:lnTo>
                  <a:lnTo>
                    <a:pt x="459" y="395"/>
                  </a:lnTo>
                  <a:lnTo>
                    <a:pt x="505" y="429"/>
                  </a:lnTo>
                  <a:lnTo>
                    <a:pt x="557" y="452"/>
                  </a:lnTo>
                  <a:lnTo>
                    <a:pt x="620" y="475"/>
                  </a:lnTo>
                  <a:lnTo>
                    <a:pt x="718" y="498"/>
                  </a:lnTo>
                  <a:lnTo>
                    <a:pt x="814" y="533"/>
                  </a:lnTo>
                  <a:lnTo>
                    <a:pt x="912" y="561"/>
                  </a:lnTo>
                  <a:lnTo>
                    <a:pt x="1015" y="601"/>
                  </a:lnTo>
                  <a:lnTo>
                    <a:pt x="1107" y="642"/>
                  </a:lnTo>
                  <a:lnTo>
                    <a:pt x="1192" y="699"/>
                  </a:lnTo>
                  <a:lnTo>
                    <a:pt x="1273" y="761"/>
                  </a:lnTo>
                  <a:lnTo>
                    <a:pt x="1342" y="847"/>
                  </a:lnTo>
                  <a:lnTo>
                    <a:pt x="1532" y="7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18" name="Google Shape;618;p7"/>
            <p:cNvSpPr/>
            <p:nvPr/>
          </p:nvSpPr>
          <p:spPr>
            <a:xfrm>
              <a:off x="2566" y="3346"/>
              <a:ext cx="80" cy="48"/>
            </a:xfrm>
            <a:custGeom>
              <a:avLst/>
              <a:gdLst/>
              <a:ahLst/>
              <a:cxnLst/>
              <a:rect l="l" t="t" r="r" b="b"/>
              <a:pathLst>
                <a:path w="1009" h="607" extrusionOk="0">
                  <a:moveTo>
                    <a:pt x="1009" y="441"/>
                  </a:moveTo>
                  <a:lnTo>
                    <a:pt x="935" y="378"/>
                  </a:lnTo>
                  <a:lnTo>
                    <a:pt x="855" y="338"/>
                  </a:lnTo>
                  <a:lnTo>
                    <a:pt x="769" y="303"/>
                  </a:lnTo>
                  <a:lnTo>
                    <a:pt x="683" y="286"/>
                  </a:lnTo>
                  <a:lnTo>
                    <a:pt x="585" y="264"/>
                  </a:lnTo>
                  <a:lnTo>
                    <a:pt x="499" y="246"/>
                  </a:lnTo>
                  <a:lnTo>
                    <a:pt x="407" y="224"/>
                  </a:lnTo>
                  <a:lnTo>
                    <a:pt x="322" y="200"/>
                  </a:lnTo>
                  <a:lnTo>
                    <a:pt x="276" y="177"/>
                  </a:lnTo>
                  <a:lnTo>
                    <a:pt x="246" y="148"/>
                  </a:lnTo>
                  <a:lnTo>
                    <a:pt x="224" y="103"/>
                  </a:lnTo>
                  <a:lnTo>
                    <a:pt x="212" y="63"/>
                  </a:lnTo>
                  <a:lnTo>
                    <a:pt x="218" y="63"/>
                  </a:lnTo>
                  <a:lnTo>
                    <a:pt x="236" y="69"/>
                  </a:lnTo>
                  <a:lnTo>
                    <a:pt x="29" y="0"/>
                  </a:lnTo>
                  <a:lnTo>
                    <a:pt x="6" y="51"/>
                  </a:lnTo>
                  <a:lnTo>
                    <a:pt x="0" y="103"/>
                  </a:lnTo>
                  <a:lnTo>
                    <a:pt x="6" y="155"/>
                  </a:lnTo>
                  <a:lnTo>
                    <a:pt x="29" y="206"/>
                  </a:lnTo>
                  <a:lnTo>
                    <a:pt x="52" y="246"/>
                  </a:lnTo>
                  <a:lnTo>
                    <a:pt x="86" y="293"/>
                  </a:lnTo>
                  <a:lnTo>
                    <a:pt x="120" y="326"/>
                  </a:lnTo>
                  <a:lnTo>
                    <a:pt x="172" y="367"/>
                  </a:lnTo>
                  <a:lnTo>
                    <a:pt x="253" y="407"/>
                  </a:lnTo>
                  <a:lnTo>
                    <a:pt x="339" y="436"/>
                  </a:lnTo>
                  <a:lnTo>
                    <a:pt x="431" y="453"/>
                  </a:lnTo>
                  <a:lnTo>
                    <a:pt x="527" y="476"/>
                  </a:lnTo>
                  <a:lnTo>
                    <a:pt x="614" y="493"/>
                  </a:lnTo>
                  <a:lnTo>
                    <a:pt x="705" y="516"/>
                  </a:lnTo>
                  <a:lnTo>
                    <a:pt x="786" y="550"/>
                  </a:lnTo>
                  <a:lnTo>
                    <a:pt x="866" y="607"/>
                  </a:lnTo>
                  <a:lnTo>
                    <a:pt x="1009" y="4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19" name="Google Shape;619;p7"/>
            <p:cNvSpPr/>
            <p:nvPr/>
          </p:nvSpPr>
          <p:spPr>
            <a:xfrm>
              <a:off x="2590" y="3292"/>
              <a:ext cx="86" cy="80"/>
            </a:xfrm>
            <a:custGeom>
              <a:avLst/>
              <a:gdLst/>
              <a:ahLst/>
              <a:cxnLst/>
              <a:rect l="l" t="t" r="r" b="b"/>
              <a:pathLst>
                <a:path w="1107" h="1003" extrusionOk="0">
                  <a:moveTo>
                    <a:pt x="1107" y="848"/>
                  </a:moveTo>
                  <a:lnTo>
                    <a:pt x="1015" y="773"/>
                  </a:lnTo>
                  <a:lnTo>
                    <a:pt x="923" y="704"/>
                  </a:lnTo>
                  <a:lnTo>
                    <a:pt x="820" y="647"/>
                  </a:lnTo>
                  <a:lnTo>
                    <a:pt x="723" y="595"/>
                  </a:lnTo>
                  <a:lnTo>
                    <a:pt x="619" y="544"/>
                  </a:lnTo>
                  <a:lnTo>
                    <a:pt x="516" y="498"/>
                  </a:lnTo>
                  <a:lnTo>
                    <a:pt x="414" y="447"/>
                  </a:lnTo>
                  <a:lnTo>
                    <a:pt x="310" y="400"/>
                  </a:lnTo>
                  <a:lnTo>
                    <a:pt x="276" y="378"/>
                  </a:lnTo>
                  <a:lnTo>
                    <a:pt x="247" y="349"/>
                  </a:lnTo>
                  <a:lnTo>
                    <a:pt x="224" y="321"/>
                  </a:lnTo>
                  <a:lnTo>
                    <a:pt x="201" y="292"/>
                  </a:lnTo>
                  <a:lnTo>
                    <a:pt x="229" y="292"/>
                  </a:lnTo>
                  <a:lnTo>
                    <a:pt x="264" y="292"/>
                  </a:lnTo>
                  <a:lnTo>
                    <a:pt x="293" y="274"/>
                  </a:lnTo>
                  <a:lnTo>
                    <a:pt x="321" y="257"/>
                  </a:lnTo>
                  <a:lnTo>
                    <a:pt x="379" y="205"/>
                  </a:lnTo>
                  <a:lnTo>
                    <a:pt x="436" y="166"/>
                  </a:lnTo>
                  <a:lnTo>
                    <a:pt x="304" y="0"/>
                  </a:lnTo>
                  <a:lnTo>
                    <a:pt x="247" y="34"/>
                  </a:lnTo>
                  <a:lnTo>
                    <a:pt x="195" y="74"/>
                  </a:lnTo>
                  <a:lnTo>
                    <a:pt x="138" y="109"/>
                  </a:lnTo>
                  <a:lnTo>
                    <a:pt x="86" y="154"/>
                  </a:lnTo>
                  <a:lnTo>
                    <a:pt x="41" y="200"/>
                  </a:lnTo>
                  <a:lnTo>
                    <a:pt x="12" y="257"/>
                  </a:lnTo>
                  <a:lnTo>
                    <a:pt x="0" y="321"/>
                  </a:lnTo>
                  <a:lnTo>
                    <a:pt x="17" y="395"/>
                  </a:lnTo>
                  <a:lnTo>
                    <a:pt x="24" y="424"/>
                  </a:lnTo>
                  <a:lnTo>
                    <a:pt x="46" y="458"/>
                  </a:lnTo>
                  <a:lnTo>
                    <a:pt x="64" y="487"/>
                  </a:lnTo>
                  <a:lnTo>
                    <a:pt x="92" y="516"/>
                  </a:lnTo>
                  <a:lnTo>
                    <a:pt x="121" y="538"/>
                  </a:lnTo>
                  <a:lnTo>
                    <a:pt x="150" y="561"/>
                  </a:lnTo>
                  <a:lnTo>
                    <a:pt x="184" y="578"/>
                  </a:lnTo>
                  <a:lnTo>
                    <a:pt x="219" y="602"/>
                  </a:lnTo>
                  <a:lnTo>
                    <a:pt x="310" y="642"/>
                  </a:lnTo>
                  <a:lnTo>
                    <a:pt x="407" y="687"/>
                  </a:lnTo>
                  <a:lnTo>
                    <a:pt x="499" y="733"/>
                  </a:lnTo>
                  <a:lnTo>
                    <a:pt x="597" y="780"/>
                  </a:lnTo>
                  <a:lnTo>
                    <a:pt x="688" y="825"/>
                  </a:lnTo>
                  <a:lnTo>
                    <a:pt x="780" y="877"/>
                  </a:lnTo>
                  <a:lnTo>
                    <a:pt x="866" y="934"/>
                  </a:lnTo>
                  <a:lnTo>
                    <a:pt x="957" y="1003"/>
                  </a:lnTo>
                  <a:lnTo>
                    <a:pt x="1107" y="8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20" name="Google Shape;620;p7"/>
            <p:cNvSpPr/>
            <p:nvPr/>
          </p:nvSpPr>
          <p:spPr>
            <a:xfrm>
              <a:off x="2647" y="3258"/>
              <a:ext cx="53" cy="80"/>
            </a:xfrm>
            <a:custGeom>
              <a:avLst/>
              <a:gdLst/>
              <a:ahLst/>
              <a:cxnLst/>
              <a:rect l="l" t="t" r="r" b="b"/>
              <a:pathLst>
                <a:path w="669" h="1020" extrusionOk="0">
                  <a:moveTo>
                    <a:pt x="669" y="980"/>
                  </a:moveTo>
                  <a:lnTo>
                    <a:pt x="641" y="894"/>
                  </a:lnTo>
                  <a:lnTo>
                    <a:pt x="607" y="825"/>
                  </a:lnTo>
                  <a:lnTo>
                    <a:pt x="555" y="756"/>
                  </a:lnTo>
                  <a:lnTo>
                    <a:pt x="509" y="694"/>
                  </a:lnTo>
                  <a:lnTo>
                    <a:pt x="452" y="630"/>
                  </a:lnTo>
                  <a:lnTo>
                    <a:pt x="395" y="573"/>
                  </a:lnTo>
                  <a:lnTo>
                    <a:pt x="338" y="516"/>
                  </a:lnTo>
                  <a:lnTo>
                    <a:pt x="286" y="459"/>
                  </a:lnTo>
                  <a:lnTo>
                    <a:pt x="252" y="418"/>
                  </a:lnTo>
                  <a:lnTo>
                    <a:pt x="234" y="378"/>
                  </a:lnTo>
                  <a:lnTo>
                    <a:pt x="217" y="338"/>
                  </a:lnTo>
                  <a:lnTo>
                    <a:pt x="217" y="304"/>
                  </a:lnTo>
                  <a:lnTo>
                    <a:pt x="217" y="264"/>
                  </a:lnTo>
                  <a:lnTo>
                    <a:pt x="234" y="229"/>
                  </a:lnTo>
                  <a:lnTo>
                    <a:pt x="257" y="195"/>
                  </a:lnTo>
                  <a:lnTo>
                    <a:pt x="303" y="172"/>
                  </a:lnTo>
                  <a:lnTo>
                    <a:pt x="171" y="0"/>
                  </a:lnTo>
                  <a:lnTo>
                    <a:pt x="126" y="23"/>
                  </a:lnTo>
                  <a:lnTo>
                    <a:pt x="91" y="57"/>
                  </a:lnTo>
                  <a:lnTo>
                    <a:pt x="57" y="92"/>
                  </a:lnTo>
                  <a:lnTo>
                    <a:pt x="39" y="138"/>
                  </a:lnTo>
                  <a:lnTo>
                    <a:pt x="17" y="178"/>
                  </a:lnTo>
                  <a:lnTo>
                    <a:pt x="5" y="229"/>
                  </a:lnTo>
                  <a:lnTo>
                    <a:pt x="0" y="275"/>
                  </a:lnTo>
                  <a:lnTo>
                    <a:pt x="5" y="326"/>
                  </a:lnTo>
                  <a:lnTo>
                    <a:pt x="17" y="407"/>
                  </a:lnTo>
                  <a:lnTo>
                    <a:pt x="45" y="482"/>
                  </a:lnTo>
                  <a:lnTo>
                    <a:pt x="85" y="551"/>
                  </a:lnTo>
                  <a:lnTo>
                    <a:pt x="136" y="619"/>
                  </a:lnTo>
                  <a:lnTo>
                    <a:pt x="188" y="677"/>
                  </a:lnTo>
                  <a:lnTo>
                    <a:pt x="252" y="739"/>
                  </a:lnTo>
                  <a:lnTo>
                    <a:pt x="314" y="803"/>
                  </a:lnTo>
                  <a:lnTo>
                    <a:pt x="372" y="877"/>
                  </a:lnTo>
                  <a:lnTo>
                    <a:pt x="395" y="906"/>
                  </a:lnTo>
                  <a:lnTo>
                    <a:pt x="423" y="934"/>
                  </a:lnTo>
                  <a:lnTo>
                    <a:pt x="446" y="969"/>
                  </a:lnTo>
                  <a:lnTo>
                    <a:pt x="452" y="1020"/>
                  </a:lnTo>
                  <a:lnTo>
                    <a:pt x="669" y="98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21" name="Google Shape;621;p7"/>
            <p:cNvSpPr/>
            <p:nvPr/>
          </p:nvSpPr>
          <p:spPr>
            <a:xfrm>
              <a:off x="2638" y="3206"/>
              <a:ext cx="113" cy="106"/>
            </a:xfrm>
            <a:custGeom>
              <a:avLst/>
              <a:gdLst/>
              <a:ahLst/>
              <a:cxnLst/>
              <a:rect l="l" t="t" r="r" b="b"/>
              <a:pathLst>
                <a:path w="1434" h="1353" extrusionOk="0">
                  <a:moveTo>
                    <a:pt x="1434" y="1261"/>
                  </a:moveTo>
                  <a:lnTo>
                    <a:pt x="1382" y="1111"/>
                  </a:lnTo>
                  <a:lnTo>
                    <a:pt x="1325" y="975"/>
                  </a:lnTo>
                  <a:lnTo>
                    <a:pt x="1256" y="837"/>
                  </a:lnTo>
                  <a:lnTo>
                    <a:pt x="1182" y="716"/>
                  </a:lnTo>
                  <a:lnTo>
                    <a:pt x="1084" y="590"/>
                  </a:lnTo>
                  <a:lnTo>
                    <a:pt x="987" y="476"/>
                  </a:lnTo>
                  <a:lnTo>
                    <a:pt x="872" y="372"/>
                  </a:lnTo>
                  <a:lnTo>
                    <a:pt x="757" y="274"/>
                  </a:lnTo>
                  <a:lnTo>
                    <a:pt x="671" y="217"/>
                  </a:lnTo>
                  <a:lnTo>
                    <a:pt x="585" y="171"/>
                  </a:lnTo>
                  <a:lnTo>
                    <a:pt x="499" y="137"/>
                  </a:lnTo>
                  <a:lnTo>
                    <a:pt x="419" y="109"/>
                  </a:lnTo>
                  <a:lnTo>
                    <a:pt x="328" y="74"/>
                  </a:lnTo>
                  <a:lnTo>
                    <a:pt x="242" y="51"/>
                  </a:lnTo>
                  <a:lnTo>
                    <a:pt x="155" y="22"/>
                  </a:lnTo>
                  <a:lnTo>
                    <a:pt x="69" y="0"/>
                  </a:lnTo>
                  <a:lnTo>
                    <a:pt x="0" y="205"/>
                  </a:lnTo>
                  <a:lnTo>
                    <a:pt x="126" y="240"/>
                  </a:lnTo>
                  <a:lnTo>
                    <a:pt x="259" y="281"/>
                  </a:lnTo>
                  <a:lnTo>
                    <a:pt x="378" y="326"/>
                  </a:lnTo>
                  <a:lnTo>
                    <a:pt x="505" y="390"/>
                  </a:lnTo>
                  <a:lnTo>
                    <a:pt x="620" y="452"/>
                  </a:lnTo>
                  <a:lnTo>
                    <a:pt x="728" y="533"/>
                  </a:lnTo>
                  <a:lnTo>
                    <a:pt x="832" y="630"/>
                  </a:lnTo>
                  <a:lnTo>
                    <a:pt x="929" y="745"/>
                  </a:lnTo>
                  <a:lnTo>
                    <a:pt x="975" y="814"/>
                  </a:lnTo>
                  <a:lnTo>
                    <a:pt x="1021" y="888"/>
                  </a:lnTo>
                  <a:lnTo>
                    <a:pt x="1061" y="963"/>
                  </a:lnTo>
                  <a:lnTo>
                    <a:pt x="1106" y="1037"/>
                  </a:lnTo>
                  <a:lnTo>
                    <a:pt x="1141" y="1111"/>
                  </a:lnTo>
                  <a:lnTo>
                    <a:pt x="1175" y="1192"/>
                  </a:lnTo>
                  <a:lnTo>
                    <a:pt x="1204" y="1267"/>
                  </a:lnTo>
                  <a:lnTo>
                    <a:pt x="1232" y="1353"/>
                  </a:lnTo>
                  <a:lnTo>
                    <a:pt x="1434" y="12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22" name="Google Shape;622;p7"/>
            <p:cNvSpPr/>
            <p:nvPr/>
          </p:nvSpPr>
          <p:spPr>
            <a:xfrm>
              <a:off x="2726" y="3188"/>
              <a:ext cx="62" cy="106"/>
            </a:xfrm>
            <a:custGeom>
              <a:avLst/>
              <a:gdLst/>
              <a:ahLst/>
              <a:cxnLst/>
              <a:rect l="l" t="t" r="r" b="b"/>
              <a:pathLst>
                <a:path w="790" h="1342" extrusionOk="0">
                  <a:moveTo>
                    <a:pt x="229" y="344"/>
                  </a:moveTo>
                  <a:lnTo>
                    <a:pt x="281" y="293"/>
                  </a:lnTo>
                  <a:lnTo>
                    <a:pt x="343" y="252"/>
                  </a:lnTo>
                  <a:lnTo>
                    <a:pt x="372" y="229"/>
                  </a:lnTo>
                  <a:lnTo>
                    <a:pt x="407" y="212"/>
                  </a:lnTo>
                  <a:lnTo>
                    <a:pt x="435" y="189"/>
                  </a:lnTo>
                  <a:lnTo>
                    <a:pt x="469" y="172"/>
                  </a:lnTo>
                  <a:lnTo>
                    <a:pt x="331" y="0"/>
                  </a:lnTo>
                  <a:lnTo>
                    <a:pt x="298" y="17"/>
                  </a:lnTo>
                  <a:lnTo>
                    <a:pt x="264" y="39"/>
                  </a:lnTo>
                  <a:lnTo>
                    <a:pt x="229" y="63"/>
                  </a:lnTo>
                  <a:lnTo>
                    <a:pt x="200" y="86"/>
                  </a:lnTo>
                  <a:lnTo>
                    <a:pt x="166" y="103"/>
                  </a:lnTo>
                  <a:lnTo>
                    <a:pt x="131" y="132"/>
                  </a:lnTo>
                  <a:lnTo>
                    <a:pt x="103" y="155"/>
                  </a:lnTo>
                  <a:lnTo>
                    <a:pt x="74" y="189"/>
                  </a:lnTo>
                  <a:lnTo>
                    <a:pt x="28" y="246"/>
                  </a:lnTo>
                  <a:lnTo>
                    <a:pt x="5" y="269"/>
                  </a:lnTo>
                  <a:lnTo>
                    <a:pt x="0" y="315"/>
                  </a:lnTo>
                  <a:lnTo>
                    <a:pt x="11" y="401"/>
                  </a:lnTo>
                  <a:lnTo>
                    <a:pt x="91" y="505"/>
                  </a:lnTo>
                  <a:lnTo>
                    <a:pt x="171" y="619"/>
                  </a:lnTo>
                  <a:lnTo>
                    <a:pt x="252" y="728"/>
                  </a:lnTo>
                  <a:lnTo>
                    <a:pt x="331" y="843"/>
                  </a:lnTo>
                  <a:lnTo>
                    <a:pt x="400" y="957"/>
                  </a:lnTo>
                  <a:lnTo>
                    <a:pt x="469" y="1083"/>
                  </a:lnTo>
                  <a:lnTo>
                    <a:pt x="526" y="1204"/>
                  </a:lnTo>
                  <a:lnTo>
                    <a:pt x="578" y="1342"/>
                  </a:lnTo>
                  <a:lnTo>
                    <a:pt x="790" y="1267"/>
                  </a:lnTo>
                  <a:lnTo>
                    <a:pt x="733" y="1135"/>
                  </a:lnTo>
                  <a:lnTo>
                    <a:pt x="681" y="1014"/>
                  </a:lnTo>
                  <a:lnTo>
                    <a:pt x="612" y="894"/>
                  </a:lnTo>
                  <a:lnTo>
                    <a:pt x="550" y="780"/>
                  </a:lnTo>
                  <a:lnTo>
                    <a:pt x="475" y="659"/>
                  </a:lnTo>
                  <a:lnTo>
                    <a:pt x="395" y="550"/>
                  </a:lnTo>
                  <a:lnTo>
                    <a:pt x="309" y="441"/>
                  </a:lnTo>
                  <a:lnTo>
                    <a:pt x="229" y="3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623" name="Google Shape;623;p7"/>
          <p:cNvGrpSpPr/>
          <p:nvPr/>
        </p:nvGrpSpPr>
        <p:grpSpPr>
          <a:xfrm rot="-5400000">
            <a:off x="5508625" y="5019675"/>
            <a:ext cx="1617662" cy="1328737"/>
            <a:chOff x="2443" y="3182"/>
            <a:chExt cx="808" cy="712"/>
          </a:xfrm>
        </p:grpSpPr>
        <p:sp>
          <p:nvSpPr>
            <p:cNvPr id="624" name="Google Shape;624;p7"/>
            <p:cNvSpPr/>
            <p:nvPr/>
          </p:nvSpPr>
          <p:spPr>
            <a:xfrm>
              <a:off x="2501" y="3258"/>
              <a:ext cx="653" cy="580"/>
            </a:xfrm>
            <a:custGeom>
              <a:avLst/>
              <a:gdLst/>
              <a:ahLst/>
              <a:cxnLst/>
              <a:rect l="l" t="t" r="r" b="b"/>
              <a:pathLst>
                <a:path w="8284" h="7346" extrusionOk="0">
                  <a:moveTo>
                    <a:pt x="2213" y="7334"/>
                  </a:moveTo>
                  <a:lnTo>
                    <a:pt x="2081" y="7346"/>
                  </a:lnTo>
                  <a:lnTo>
                    <a:pt x="1755" y="7346"/>
                  </a:lnTo>
                  <a:lnTo>
                    <a:pt x="1308" y="7272"/>
                  </a:lnTo>
                  <a:lnTo>
                    <a:pt x="826" y="7059"/>
                  </a:lnTo>
                  <a:lnTo>
                    <a:pt x="390" y="6652"/>
                  </a:lnTo>
                  <a:lnTo>
                    <a:pt x="93" y="5986"/>
                  </a:lnTo>
                  <a:lnTo>
                    <a:pt x="0" y="5001"/>
                  </a:lnTo>
                  <a:lnTo>
                    <a:pt x="212" y="3641"/>
                  </a:lnTo>
                  <a:lnTo>
                    <a:pt x="293" y="3458"/>
                  </a:lnTo>
                  <a:lnTo>
                    <a:pt x="540" y="2994"/>
                  </a:lnTo>
                  <a:lnTo>
                    <a:pt x="930" y="2345"/>
                  </a:lnTo>
                  <a:lnTo>
                    <a:pt x="1463" y="1629"/>
                  </a:lnTo>
                  <a:lnTo>
                    <a:pt x="2110" y="940"/>
                  </a:lnTo>
                  <a:lnTo>
                    <a:pt x="2878" y="407"/>
                  </a:lnTo>
                  <a:lnTo>
                    <a:pt x="3738" y="115"/>
                  </a:lnTo>
                  <a:lnTo>
                    <a:pt x="4689" y="184"/>
                  </a:lnTo>
                  <a:lnTo>
                    <a:pt x="4735" y="195"/>
                  </a:lnTo>
                  <a:lnTo>
                    <a:pt x="4873" y="236"/>
                  </a:lnTo>
                  <a:lnTo>
                    <a:pt x="5085" y="276"/>
                  </a:lnTo>
                  <a:lnTo>
                    <a:pt x="5372" y="315"/>
                  </a:lnTo>
                  <a:lnTo>
                    <a:pt x="5693" y="327"/>
                  </a:lnTo>
                  <a:lnTo>
                    <a:pt x="6059" y="310"/>
                  </a:lnTo>
                  <a:lnTo>
                    <a:pt x="6443" y="236"/>
                  </a:lnTo>
                  <a:lnTo>
                    <a:pt x="6850" y="103"/>
                  </a:lnTo>
                  <a:lnTo>
                    <a:pt x="7016" y="58"/>
                  </a:lnTo>
                  <a:lnTo>
                    <a:pt x="7418" y="0"/>
                  </a:lnTo>
                  <a:lnTo>
                    <a:pt x="7877" y="46"/>
                  </a:lnTo>
                  <a:lnTo>
                    <a:pt x="8225" y="315"/>
                  </a:lnTo>
                  <a:lnTo>
                    <a:pt x="8284" y="912"/>
                  </a:lnTo>
                  <a:lnTo>
                    <a:pt x="7887" y="1956"/>
                  </a:lnTo>
                  <a:lnTo>
                    <a:pt x="6862" y="3556"/>
                  </a:lnTo>
                  <a:lnTo>
                    <a:pt x="5044" y="5838"/>
                  </a:lnTo>
                  <a:lnTo>
                    <a:pt x="4965" y="5889"/>
                  </a:lnTo>
                  <a:lnTo>
                    <a:pt x="4747" y="6038"/>
                  </a:lnTo>
                  <a:lnTo>
                    <a:pt x="4420" y="6250"/>
                  </a:lnTo>
                  <a:lnTo>
                    <a:pt x="4025" y="6509"/>
                  </a:lnTo>
                  <a:lnTo>
                    <a:pt x="3571" y="6766"/>
                  </a:lnTo>
                  <a:lnTo>
                    <a:pt x="3102" y="7013"/>
                  </a:lnTo>
                  <a:lnTo>
                    <a:pt x="2638" y="7208"/>
                  </a:lnTo>
                  <a:lnTo>
                    <a:pt x="2213" y="733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25" name="Google Shape;625;p7"/>
            <p:cNvSpPr/>
            <p:nvPr/>
          </p:nvSpPr>
          <p:spPr>
            <a:xfrm>
              <a:off x="2524" y="3279"/>
              <a:ext cx="607" cy="539"/>
            </a:xfrm>
            <a:custGeom>
              <a:avLst/>
              <a:gdLst/>
              <a:ahLst/>
              <a:cxnLst/>
              <a:rect l="l" t="t" r="r" b="b"/>
              <a:pathLst>
                <a:path w="7703" h="6836" extrusionOk="0">
                  <a:moveTo>
                    <a:pt x="2058" y="6824"/>
                  </a:moveTo>
                  <a:lnTo>
                    <a:pt x="1938" y="6836"/>
                  </a:lnTo>
                  <a:lnTo>
                    <a:pt x="1627" y="6829"/>
                  </a:lnTo>
                  <a:lnTo>
                    <a:pt x="1215" y="6755"/>
                  </a:lnTo>
                  <a:lnTo>
                    <a:pt x="768" y="6565"/>
                  </a:lnTo>
                  <a:lnTo>
                    <a:pt x="361" y="6187"/>
                  </a:lnTo>
                  <a:lnTo>
                    <a:pt x="80" y="5568"/>
                  </a:lnTo>
                  <a:lnTo>
                    <a:pt x="0" y="4651"/>
                  </a:lnTo>
                  <a:lnTo>
                    <a:pt x="195" y="3383"/>
                  </a:lnTo>
                  <a:lnTo>
                    <a:pt x="269" y="3212"/>
                  </a:lnTo>
                  <a:lnTo>
                    <a:pt x="499" y="2781"/>
                  </a:lnTo>
                  <a:lnTo>
                    <a:pt x="866" y="2180"/>
                  </a:lnTo>
                  <a:lnTo>
                    <a:pt x="1358" y="1514"/>
                  </a:lnTo>
                  <a:lnTo>
                    <a:pt x="1960" y="872"/>
                  </a:lnTo>
                  <a:lnTo>
                    <a:pt x="2671" y="373"/>
                  </a:lnTo>
                  <a:lnTo>
                    <a:pt x="3473" y="104"/>
                  </a:lnTo>
                  <a:lnTo>
                    <a:pt x="4362" y="166"/>
                  </a:lnTo>
                  <a:lnTo>
                    <a:pt x="4402" y="178"/>
                  </a:lnTo>
                  <a:lnTo>
                    <a:pt x="4534" y="213"/>
                  </a:lnTo>
                  <a:lnTo>
                    <a:pt x="4729" y="252"/>
                  </a:lnTo>
                  <a:lnTo>
                    <a:pt x="4993" y="292"/>
                  </a:lnTo>
                  <a:lnTo>
                    <a:pt x="5296" y="304"/>
                  </a:lnTo>
                  <a:lnTo>
                    <a:pt x="5634" y="287"/>
                  </a:lnTo>
                  <a:lnTo>
                    <a:pt x="5995" y="224"/>
                  </a:lnTo>
                  <a:lnTo>
                    <a:pt x="6368" y="97"/>
                  </a:lnTo>
                  <a:lnTo>
                    <a:pt x="6523" y="52"/>
                  </a:lnTo>
                  <a:lnTo>
                    <a:pt x="6901" y="0"/>
                  </a:lnTo>
                  <a:lnTo>
                    <a:pt x="7325" y="40"/>
                  </a:lnTo>
                  <a:lnTo>
                    <a:pt x="7653" y="292"/>
                  </a:lnTo>
                  <a:lnTo>
                    <a:pt x="7703" y="849"/>
                  </a:lnTo>
                  <a:lnTo>
                    <a:pt x="7337" y="1818"/>
                  </a:lnTo>
                  <a:lnTo>
                    <a:pt x="6380" y="3309"/>
                  </a:lnTo>
                  <a:lnTo>
                    <a:pt x="4689" y="5431"/>
                  </a:lnTo>
                  <a:lnTo>
                    <a:pt x="4615" y="5482"/>
                  </a:lnTo>
                  <a:lnTo>
                    <a:pt x="4413" y="5620"/>
                  </a:lnTo>
                  <a:lnTo>
                    <a:pt x="4110" y="5814"/>
                  </a:lnTo>
                  <a:lnTo>
                    <a:pt x="3743" y="6056"/>
                  </a:lnTo>
                  <a:lnTo>
                    <a:pt x="3319" y="6296"/>
                  </a:lnTo>
                  <a:lnTo>
                    <a:pt x="2883" y="6526"/>
                  </a:lnTo>
                  <a:lnTo>
                    <a:pt x="2453" y="6709"/>
                  </a:lnTo>
                  <a:lnTo>
                    <a:pt x="2058" y="68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26" name="Google Shape;626;p7"/>
            <p:cNvSpPr/>
            <p:nvPr/>
          </p:nvSpPr>
          <p:spPr>
            <a:xfrm>
              <a:off x="2524" y="3279"/>
              <a:ext cx="607" cy="539"/>
            </a:xfrm>
            <a:custGeom>
              <a:avLst/>
              <a:gdLst/>
              <a:ahLst/>
              <a:cxnLst/>
              <a:rect l="l" t="t" r="r" b="b"/>
              <a:pathLst>
                <a:path w="7703" h="6836" extrusionOk="0">
                  <a:moveTo>
                    <a:pt x="2058" y="6824"/>
                  </a:moveTo>
                  <a:lnTo>
                    <a:pt x="1938" y="6836"/>
                  </a:lnTo>
                  <a:lnTo>
                    <a:pt x="1627" y="6829"/>
                  </a:lnTo>
                  <a:lnTo>
                    <a:pt x="1215" y="6755"/>
                  </a:lnTo>
                  <a:lnTo>
                    <a:pt x="768" y="6565"/>
                  </a:lnTo>
                  <a:lnTo>
                    <a:pt x="361" y="6187"/>
                  </a:lnTo>
                  <a:lnTo>
                    <a:pt x="80" y="5568"/>
                  </a:lnTo>
                  <a:lnTo>
                    <a:pt x="0" y="4651"/>
                  </a:lnTo>
                  <a:lnTo>
                    <a:pt x="195" y="3383"/>
                  </a:lnTo>
                  <a:lnTo>
                    <a:pt x="269" y="3212"/>
                  </a:lnTo>
                  <a:lnTo>
                    <a:pt x="499" y="2781"/>
                  </a:lnTo>
                  <a:lnTo>
                    <a:pt x="866" y="2180"/>
                  </a:lnTo>
                  <a:lnTo>
                    <a:pt x="1358" y="1514"/>
                  </a:lnTo>
                  <a:lnTo>
                    <a:pt x="1960" y="872"/>
                  </a:lnTo>
                  <a:lnTo>
                    <a:pt x="2671" y="373"/>
                  </a:lnTo>
                  <a:lnTo>
                    <a:pt x="3473" y="104"/>
                  </a:lnTo>
                  <a:lnTo>
                    <a:pt x="4362" y="166"/>
                  </a:lnTo>
                  <a:lnTo>
                    <a:pt x="4402" y="178"/>
                  </a:lnTo>
                  <a:lnTo>
                    <a:pt x="4534" y="213"/>
                  </a:lnTo>
                  <a:lnTo>
                    <a:pt x="4729" y="252"/>
                  </a:lnTo>
                  <a:lnTo>
                    <a:pt x="4993" y="292"/>
                  </a:lnTo>
                  <a:lnTo>
                    <a:pt x="5296" y="304"/>
                  </a:lnTo>
                  <a:lnTo>
                    <a:pt x="5634" y="287"/>
                  </a:lnTo>
                  <a:lnTo>
                    <a:pt x="5995" y="224"/>
                  </a:lnTo>
                  <a:lnTo>
                    <a:pt x="6368" y="97"/>
                  </a:lnTo>
                  <a:lnTo>
                    <a:pt x="6523" y="52"/>
                  </a:lnTo>
                  <a:lnTo>
                    <a:pt x="6901" y="0"/>
                  </a:lnTo>
                  <a:lnTo>
                    <a:pt x="7325" y="40"/>
                  </a:lnTo>
                  <a:lnTo>
                    <a:pt x="7653" y="292"/>
                  </a:lnTo>
                  <a:lnTo>
                    <a:pt x="7703" y="849"/>
                  </a:lnTo>
                  <a:lnTo>
                    <a:pt x="7337" y="1818"/>
                  </a:lnTo>
                  <a:lnTo>
                    <a:pt x="6380" y="3309"/>
                  </a:lnTo>
                  <a:lnTo>
                    <a:pt x="4689" y="5431"/>
                  </a:lnTo>
                  <a:lnTo>
                    <a:pt x="4615" y="5482"/>
                  </a:lnTo>
                  <a:lnTo>
                    <a:pt x="4413" y="5620"/>
                  </a:lnTo>
                  <a:lnTo>
                    <a:pt x="4110" y="5814"/>
                  </a:lnTo>
                  <a:lnTo>
                    <a:pt x="3743" y="6056"/>
                  </a:lnTo>
                  <a:lnTo>
                    <a:pt x="3319" y="6296"/>
                  </a:lnTo>
                  <a:lnTo>
                    <a:pt x="2883" y="6526"/>
                  </a:lnTo>
                  <a:lnTo>
                    <a:pt x="2453" y="6709"/>
                  </a:lnTo>
                  <a:lnTo>
                    <a:pt x="2058" y="68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27" name="Google Shape;627;p7"/>
            <p:cNvSpPr/>
            <p:nvPr/>
          </p:nvSpPr>
          <p:spPr>
            <a:xfrm>
              <a:off x="2547" y="3299"/>
              <a:ext cx="561" cy="498"/>
            </a:xfrm>
            <a:custGeom>
              <a:avLst/>
              <a:gdLst/>
              <a:ahLst/>
              <a:cxnLst/>
              <a:rect l="l" t="t" r="r" b="b"/>
              <a:pathLst>
                <a:path w="7119" h="6308" extrusionOk="0">
                  <a:moveTo>
                    <a:pt x="1909" y="6296"/>
                  </a:moveTo>
                  <a:lnTo>
                    <a:pt x="1794" y="6301"/>
                  </a:lnTo>
                  <a:lnTo>
                    <a:pt x="1513" y="6308"/>
                  </a:lnTo>
                  <a:lnTo>
                    <a:pt x="1130" y="6239"/>
                  </a:lnTo>
                  <a:lnTo>
                    <a:pt x="717" y="6061"/>
                  </a:lnTo>
                  <a:lnTo>
                    <a:pt x="338" y="5711"/>
                  </a:lnTo>
                  <a:lnTo>
                    <a:pt x="81" y="5143"/>
                  </a:lnTo>
                  <a:lnTo>
                    <a:pt x="0" y="4294"/>
                  </a:lnTo>
                  <a:lnTo>
                    <a:pt x="184" y="3126"/>
                  </a:lnTo>
                  <a:lnTo>
                    <a:pt x="252" y="2965"/>
                  </a:lnTo>
                  <a:lnTo>
                    <a:pt x="464" y="2569"/>
                  </a:lnTo>
                  <a:lnTo>
                    <a:pt x="797" y="2007"/>
                  </a:lnTo>
                  <a:lnTo>
                    <a:pt x="1256" y="1400"/>
                  </a:lnTo>
                  <a:lnTo>
                    <a:pt x="1811" y="808"/>
                  </a:lnTo>
                  <a:lnTo>
                    <a:pt x="2470" y="344"/>
                  </a:lnTo>
                  <a:lnTo>
                    <a:pt x="3216" y="92"/>
                  </a:lnTo>
                  <a:lnTo>
                    <a:pt x="4035" y="155"/>
                  </a:lnTo>
                  <a:lnTo>
                    <a:pt x="4076" y="166"/>
                  </a:lnTo>
                  <a:lnTo>
                    <a:pt x="4196" y="195"/>
                  </a:lnTo>
                  <a:lnTo>
                    <a:pt x="4380" y="235"/>
                  </a:lnTo>
                  <a:lnTo>
                    <a:pt x="4620" y="270"/>
                  </a:lnTo>
                  <a:lnTo>
                    <a:pt x="4896" y="281"/>
                  </a:lnTo>
                  <a:lnTo>
                    <a:pt x="5211" y="264"/>
                  </a:lnTo>
                  <a:lnTo>
                    <a:pt x="5543" y="201"/>
                  </a:lnTo>
                  <a:lnTo>
                    <a:pt x="5893" y="86"/>
                  </a:lnTo>
                  <a:lnTo>
                    <a:pt x="6036" y="46"/>
                  </a:lnTo>
                  <a:lnTo>
                    <a:pt x="6379" y="0"/>
                  </a:lnTo>
                  <a:lnTo>
                    <a:pt x="6776" y="40"/>
                  </a:lnTo>
                  <a:lnTo>
                    <a:pt x="7073" y="270"/>
                  </a:lnTo>
                  <a:lnTo>
                    <a:pt x="7119" y="780"/>
                  </a:lnTo>
                  <a:lnTo>
                    <a:pt x="6781" y="1674"/>
                  </a:lnTo>
                  <a:lnTo>
                    <a:pt x="5905" y="3050"/>
                  </a:lnTo>
                  <a:lnTo>
                    <a:pt x="4340" y="5012"/>
                  </a:lnTo>
                  <a:lnTo>
                    <a:pt x="4271" y="5057"/>
                  </a:lnTo>
                  <a:lnTo>
                    <a:pt x="4081" y="5184"/>
                  </a:lnTo>
                  <a:lnTo>
                    <a:pt x="3807" y="5367"/>
                  </a:lnTo>
                  <a:lnTo>
                    <a:pt x="3462" y="5590"/>
                  </a:lnTo>
                  <a:lnTo>
                    <a:pt x="3072" y="5814"/>
                  </a:lnTo>
                  <a:lnTo>
                    <a:pt x="2665" y="6021"/>
                  </a:lnTo>
                  <a:lnTo>
                    <a:pt x="2270" y="6187"/>
                  </a:lnTo>
                  <a:lnTo>
                    <a:pt x="1909" y="6296"/>
                  </a:lnTo>
                  <a:close/>
                </a:path>
              </a:pathLst>
            </a:custGeom>
            <a:solidFill>
              <a:srgbClr val="D1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28" name="Google Shape;628;p7"/>
            <p:cNvSpPr/>
            <p:nvPr/>
          </p:nvSpPr>
          <p:spPr>
            <a:xfrm>
              <a:off x="2823" y="3421"/>
              <a:ext cx="174" cy="173"/>
            </a:xfrm>
            <a:custGeom>
              <a:avLst/>
              <a:gdLst/>
              <a:ahLst/>
              <a:cxnLst/>
              <a:rect l="l" t="t" r="r" b="b"/>
              <a:pathLst>
                <a:path w="2208" h="2207" extrusionOk="0">
                  <a:moveTo>
                    <a:pt x="1101" y="2207"/>
                  </a:moveTo>
                  <a:lnTo>
                    <a:pt x="1319" y="2179"/>
                  </a:lnTo>
                  <a:lnTo>
                    <a:pt x="1525" y="2116"/>
                  </a:lnTo>
                  <a:lnTo>
                    <a:pt x="1709" y="2012"/>
                  </a:lnTo>
                  <a:lnTo>
                    <a:pt x="1880" y="1881"/>
                  </a:lnTo>
                  <a:lnTo>
                    <a:pt x="2013" y="1709"/>
                  </a:lnTo>
                  <a:lnTo>
                    <a:pt x="2115" y="1526"/>
                  </a:lnTo>
                  <a:lnTo>
                    <a:pt x="2179" y="1319"/>
                  </a:lnTo>
                  <a:lnTo>
                    <a:pt x="2208" y="1101"/>
                  </a:lnTo>
                  <a:lnTo>
                    <a:pt x="2179" y="877"/>
                  </a:lnTo>
                  <a:lnTo>
                    <a:pt x="2115" y="671"/>
                  </a:lnTo>
                  <a:lnTo>
                    <a:pt x="2013" y="482"/>
                  </a:lnTo>
                  <a:lnTo>
                    <a:pt x="1880" y="321"/>
                  </a:lnTo>
                  <a:lnTo>
                    <a:pt x="1709" y="183"/>
                  </a:lnTo>
                  <a:lnTo>
                    <a:pt x="1525" y="81"/>
                  </a:lnTo>
                  <a:lnTo>
                    <a:pt x="1319" y="17"/>
                  </a:lnTo>
                  <a:lnTo>
                    <a:pt x="1101" y="0"/>
                  </a:lnTo>
                  <a:lnTo>
                    <a:pt x="878" y="17"/>
                  </a:lnTo>
                  <a:lnTo>
                    <a:pt x="671" y="81"/>
                  </a:lnTo>
                  <a:lnTo>
                    <a:pt x="483" y="183"/>
                  </a:lnTo>
                  <a:lnTo>
                    <a:pt x="321" y="321"/>
                  </a:lnTo>
                  <a:lnTo>
                    <a:pt x="184" y="482"/>
                  </a:lnTo>
                  <a:lnTo>
                    <a:pt x="81" y="671"/>
                  </a:lnTo>
                  <a:lnTo>
                    <a:pt x="17" y="877"/>
                  </a:lnTo>
                  <a:lnTo>
                    <a:pt x="0" y="1101"/>
                  </a:lnTo>
                  <a:lnTo>
                    <a:pt x="17" y="1319"/>
                  </a:lnTo>
                  <a:lnTo>
                    <a:pt x="81" y="1526"/>
                  </a:lnTo>
                  <a:lnTo>
                    <a:pt x="184" y="1709"/>
                  </a:lnTo>
                  <a:lnTo>
                    <a:pt x="321" y="1881"/>
                  </a:lnTo>
                  <a:lnTo>
                    <a:pt x="483" y="2012"/>
                  </a:lnTo>
                  <a:lnTo>
                    <a:pt x="671" y="2116"/>
                  </a:lnTo>
                  <a:lnTo>
                    <a:pt x="878" y="2179"/>
                  </a:lnTo>
                  <a:lnTo>
                    <a:pt x="1101" y="2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29" name="Google Shape;629;p7"/>
            <p:cNvSpPr/>
            <p:nvPr/>
          </p:nvSpPr>
          <p:spPr>
            <a:xfrm>
              <a:off x="2835" y="3432"/>
              <a:ext cx="150" cy="150"/>
            </a:xfrm>
            <a:custGeom>
              <a:avLst/>
              <a:gdLst/>
              <a:ahLst/>
              <a:cxnLst/>
              <a:rect l="l" t="t" r="r" b="b"/>
              <a:pathLst>
                <a:path w="1908" h="1910" extrusionOk="0">
                  <a:moveTo>
                    <a:pt x="951" y="1910"/>
                  </a:moveTo>
                  <a:lnTo>
                    <a:pt x="1140" y="1887"/>
                  </a:lnTo>
                  <a:lnTo>
                    <a:pt x="1318" y="1829"/>
                  </a:lnTo>
                  <a:lnTo>
                    <a:pt x="1478" y="1743"/>
                  </a:lnTo>
                  <a:lnTo>
                    <a:pt x="1627" y="1629"/>
                  </a:lnTo>
                  <a:lnTo>
                    <a:pt x="1742" y="1480"/>
                  </a:lnTo>
                  <a:lnTo>
                    <a:pt x="1828" y="1319"/>
                  </a:lnTo>
                  <a:lnTo>
                    <a:pt x="1885" y="1142"/>
                  </a:lnTo>
                  <a:lnTo>
                    <a:pt x="1908" y="952"/>
                  </a:lnTo>
                  <a:lnTo>
                    <a:pt x="1885" y="757"/>
                  </a:lnTo>
                  <a:lnTo>
                    <a:pt x="1828" y="579"/>
                  </a:lnTo>
                  <a:lnTo>
                    <a:pt x="1742" y="413"/>
                  </a:lnTo>
                  <a:lnTo>
                    <a:pt x="1627" y="276"/>
                  </a:lnTo>
                  <a:lnTo>
                    <a:pt x="1478" y="155"/>
                  </a:lnTo>
                  <a:lnTo>
                    <a:pt x="1318" y="69"/>
                  </a:lnTo>
                  <a:lnTo>
                    <a:pt x="1140" y="17"/>
                  </a:lnTo>
                  <a:lnTo>
                    <a:pt x="951" y="0"/>
                  </a:lnTo>
                  <a:lnTo>
                    <a:pt x="756" y="17"/>
                  </a:lnTo>
                  <a:lnTo>
                    <a:pt x="578" y="69"/>
                  </a:lnTo>
                  <a:lnTo>
                    <a:pt x="412" y="155"/>
                  </a:lnTo>
                  <a:lnTo>
                    <a:pt x="274" y="276"/>
                  </a:lnTo>
                  <a:lnTo>
                    <a:pt x="155" y="413"/>
                  </a:lnTo>
                  <a:lnTo>
                    <a:pt x="69" y="579"/>
                  </a:lnTo>
                  <a:lnTo>
                    <a:pt x="17" y="757"/>
                  </a:lnTo>
                  <a:lnTo>
                    <a:pt x="0" y="952"/>
                  </a:lnTo>
                  <a:lnTo>
                    <a:pt x="17" y="1142"/>
                  </a:lnTo>
                  <a:lnTo>
                    <a:pt x="69" y="1319"/>
                  </a:lnTo>
                  <a:lnTo>
                    <a:pt x="155" y="1480"/>
                  </a:lnTo>
                  <a:lnTo>
                    <a:pt x="274" y="1629"/>
                  </a:lnTo>
                  <a:lnTo>
                    <a:pt x="412" y="1743"/>
                  </a:lnTo>
                  <a:lnTo>
                    <a:pt x="578" y="1829"/>
                  </a:lnTo>
                  <a:lnTo>
                    <a:pt x="756" y="1887"/>
                  </a:lnTo>
                  <a:lnTo>
                    <a:pt x="951" y="19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30" name="Google Shape;630;p7"/>
            <p:cNvSpPr/>
            <p:nvPr/>
          </p:nvSpPr>
          <p:spPr>
            <a:xfrm>
              <a:off x="2718" y="3619"/>
              <a:ext cx="89" cy="89"/>
            </a:xfrm>
            <a:custGeom>
              <a:avLst/>
              <a:gdLst/>
              <a:ahLst/>
              <a:cxnLst/>
              <a:rect l="l" t="t" r="r" b="b"/>
              <a:pathLst>
                <a:path w="1129" h="1130" extrusionOk="0">
                  <a:moveTo>
                    <a:pt x="562" y="1130"/>
                  </a:moveTo>
                  <a:lnTo>
                    <a:pt x="671" y="1113"/>
                  </a:lnTo>
                  <a:lnTo>
                    <a:pt x="779" y="1084"/>
                  </a:lnTo>
                  <a:lnTo>
                    <a:pt x="877" y="1032"/>
                  </a:lnTo>
                  <a:lnTo>
                    <a:pt x="962" y="964"/>
                  </a:lnTo>
                  <a:lnTo>
                    <a:pt x="1031" y="878"/>
                  </a:lnTo>
                  <a:lnTo>
                    <a:pt x="1083" y="780"/>
                  </a:lnTo>
                  <a:lnTo>
                    <a:pt x="1112" y="677"/>
                  </a:lnTo>
                  <a:lnTo>
                    <a:pt x="1129" y="568"/>
                  </a:lnTo>
                  <a:lnTo>
                    <a:pt x="1112" y="447"/>
                  </a:lnTo>
                  <a:lnTo>
                    <a:pt x="1083" y="339"/>
                  </a:lnTo>
                  <a:lnTo>
                    <a:pt x="1031" y="242"/>
                  </a:lnTo>
                  <a:lnTo>
                    <a:pt x="962" y="161"/>
                  </a:lnTo>
                  <a:lnTo>
                    <a:pt x="877" y="92"/>
                  </a:lnTo>
                  <a:lnTo>
                    <a:pt x="779" y="41"/>
                  </a:lnTo>
                  <a:lnTo>
                    <a:pt x="671" y="7"/>
                  </a:lnTo>
                  <a:lnTo>
                    <a:pt x="562" y="0"/>
                  </a:lnTo>
                  <a:lnTo>
                    <a:pt x="441" y="7"/>
                  </a:lnTo>
                  <a:lnTo>
                    <a:pt x="338" y="41"/>
                  </a:lnTo>
                  <a:lnTo>
                    <a:pt x="241" y="92"/>
                  </a:lnTo>
                  <a:lnTo>
                    <a:pt x="160" y="161"/>
                  </a:lnTo>
                  <a:lnTo>
                    <a:pt x="91" y="242"/>
                  </a:lnTo>
                  <a:lnTo>
                    <a:pt x="41" y="339"/>
                  </a:lnTo>
                  <a:lnTo>
                    <a:pt x="6" y="447"/>
                  </a:lnTo>
                  <a:lnTo>
                    <a:pt x="0" y="568"/>
                  </a:lnTo>
                  <a:lnTo>
                    <a:pt x="6" y="677"/>
                  </a:lnTo>
                  <a:lnTo>
                    <a:pt x="41" y="780"/>
                  </a:lnTo>
                  <a:lnTo>
                    <a:pt x="91" y="878"/>
                  </a:lnTo>
                  <a:lnTo>
                    <a:pt x="160" y="964"/>
                  </a:lnTo>
                  <a:lnTo>
                    <a:pt x="241" y="1032"/>
                  </a:lnTo>
                  <a:lnTo>
                    <a:pt x="338" y="1084"/>
                  </a:lnTo>
                  <a:lnTo>
                    <a:pt x="441" y="1113"/>
                  </a:lnTo>
                  <a:lnTo>
                    <a:pt x="562" y="11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31" name="Google Shape;631;p7"/>
            <p:cNvSpPr/>
            <p:nvPr/>
          </p:nvSpPr>
          <p:spPr>
            <a:xfrm>
              <a:off x="2724" y="3625"/>
              <a:ext cx="77" cy="76"/>
            </a:xfrm>
            <a:custGeom>
              <a:avLst/>
              <a:gdLst/>
              <a:ahLst/>
              <a:cxnLst/>
              <a:rect l="l" t="t" r="r" b="b"/>
              <a:pathLst>
                <a:path w="981" h="975" extrusionOk="0">
                  <a:moveTo>
                    <a:pt x="488" y="975"/>
                  </a:moveTo>
                  <a:lnTo>
                    <a:pt x="579" y="963"/>
                  </a:lnTo>
                  <a:lnTo>
                    <a:pt x="677" y="934"/>
                  </a:lnTo>
                  <a:lnTo>
                    <a:pt x="757" y="883"/>
                  </a:lnTo>
                  <a:lnTo>
                    <a:pt x="831" y="832"/>
                  </a:lnTo>
                  <a:lnTo>
                    <a:pt x="888" y="751"/>
                  </a:lnTo>
                  <a:lnTo>
                    <a:pt x="940" y="671"/>
                  </a:lnTo>
                  <a:lnTo>
                    <a:pt x="969" y="579"/>
                  </a:lnTo>
                  <a:lnTo>
                    <a:pt x="981" y="487"/>
                  </a:lnTo>
                  <a:lnTo>
                    <a:pt x="969" y="384"/>
                  </a:lnTo>
                  <a:lnTo>
                    <a:pt x="940" y="292"/>
                  </a:lnTo>
                  <a:lnTo>
                    <a:pt x="888" y="206"/>
                  </a:lnTo>
                  <a:lnTo>
                    <a:pt x="831" y="138"/>
                  </a:lnTo>
                  <a:lnTo>
                    <a:pt x="757" y="74"/>
                  </a:lnTo>
                  <a:lnTo>
                    <a:pt x="677" y="35"/>
                  </a:lnTo>
                  <a:lnTo>
                    <a:pt x="579" y="5"/>
                  </a:lnTo>
                  <a:lnTo>
                    <a:pt x="488" y="0"/>
                  </a:lnTo>
                  <a:lnTo>
                    <a:pt x="384" y="5"/>
                  </a:lnTo>
                  <a:lnTo>
                    <a:pt x="293" y="35"/>
                  </a:lnTo>
                  <a:lnTo>
                    <a:pt x="207" y="74"/>
                  </a:lnTo>
                  <a:lnTo>
                    <a:pt x="138" y="138"/>
                  </a:lnTo>
                  <a:lnTo>
                    <a:pt x="75" y="206"/>
                  </a:lnTo>
                  <a:lnTo>
                    <a:pt x="35" y="292"/>
                  </a:lnTo>
                  <a:lnTo>
                    <a:pt x="7" y="384"/>
                  </a:lnTo>
                  <a:lnTo>
                    <a:pt x="0" y="487"/>
                  </a:lnTo>
                  <a:lnTo>
                    <a:pt x="7" y="579"/>
                  </a:lnTo>
                  <a:lnTo>
                    <a:pt x="35" y="671"/>
                  </a:lnTo>
                  <a:lnTo>
                    <a:pt x="75" y="751"/>
                  </a:lnTo>
                  <a:lnTo>
                    <a:pt x="138" y="832"/>
                  </a:lnTo>
                  <a:lnTo>
                    <a:pt x="207" y="883"/>
                  </a:lnTo>
                  <a:lnTo>
                    <a:pt x="293" y="934"/>
                  </a:lnTo>
                  <a:lnTo>
                    <a:pt x="384" y="963"/>
                  </a:lnTo>
                  <a:lnTo>
                    <a:pt x="488" y="975"/>
                  </a:lnTo>
                  <a:close/>
                </a:path>
              </a:pathLst>
            </a:custGeom>
            <a:solidFill>
              <a:srgbClr val="4D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32" name="Google Shape;632;p7"/>
            <p:cNvSpPr/>
            <p:nvPr/>
          </p:nvSpPr>
          <p:spPr>
            <a:xfrm>
              <a:off x="2691" y="3364"/>
              <a:ext cx="78" cy="79"/>
            </a:xfrm>
            <a:custGeom>
              <a:avLst/>
              <a:gdLst/>
              <a:ahLst/>
              <a:cxnLst/>
              <a:rect l="l" t="t" r="r" b="b"/>
              <a:pathLst>
                <a:path w="997" h="998" extrusionOk="0">
                  <a:moveTo>
                    <a:pt x="498" y="998"/>
                  </a:moveTo>
                  <a:lnTo>
                    <a:pt x="595" y="986"/>
                  </a:lnTo>
                  <a:lnTo>
                    <a:pt x="687" y="958"/>
                  </a:lnTo>
                  <a:lnTo>
                    <a:pt x="768" y="906"/>
                  </a:lnTo>
                  <a:lnTo>
                    <a:pt x="847" y="849"/>
                  </a:lnTo>
                  <a:lnTo>
                    <a:pt x="905" y="768"/>
                  </a:lnTo>
                  <a:lnTo>
                    <a:pt x="956" y="688"/>
                  </a:lnTo>
                  <a:lnTo>
                    <a:pt x="985" y="597"/>
                  </a:lnTo>
                  <a:lnTo>
                    <a:pt x="997" y="499"/>
                  </a:lnTo>
                  <a:lnTo>
                    <a:pt x="985" y="395"/>
                  </a:lnTo>
                  <a:lnTo>
                    <a:pt x="956" y="304"/>
                  </a:lnTo>
                  <a:lnTo>
                    <a:pt x="905" y="212"/>
                  </a:lnTo>
                  <a:lnTo>
                    <a:pt x="847" y="143"/>
                  </a:lnTo>
                  <a:lnTo>
                    <a:pt x="768" y="80"/>
                  </a:lnTo>
                  <a:lnTo>
                    <a:pt x="687" y="35"/>
                  </a:lnTo>
                  <a:lnTo>
                    <a:pt x="595" y="5"/>
                  </a:lnTo>
                  <a:lnTo>
                    <a:pt x="498" y="0"/>
                  </a:lnTo>
                  <a:lnTo>
                    <a:pt x="395" y="5"/>
                  </a:lnTo>
                  <a:lnTo>
                    <a:pt x="304" y="35"/>
                  </a:lnTo>
                  <a:lnTo>
                    <a:pt x="211" y="80"/>
                  </a:lnTo>
                  <a:lnTo>
                    <a:pt x="143" y="143"/>
                  </a:lnTo>
                  <a:lnTo>
                    <a:pt x="80" y="212"/>
                  </a:lnTo>
                  <a:lnTo>
                    <a:pt x="34" y="304"/>
                  </a:lnTo>
                  <a:lnTo>
                    <a:pt x="5" y="395"/>
                  </a:lnTo>
                  <a:lnTo>
                    <a:pt x="0" y="499"/>
                  </a:lnTo>
                  <a:lnTo>
                    <a:pt x="5" y="597"/>
                  </a:lnTo>
                  <a:lnTo>
                    <a:pt x="34" y="688"/>
                  </a:lnTo>
                  <a:lnTo>
                    <a:pt x="80" y="768"/>
                  </a:lnTo>
                  <a:lnTo>
                    <a:pt x="143" y="849"/>
                  </a:lnTo>
                  <a:lnTo>
                    <a:pt x="211" y="906"/>
                  </a:lnTo>
                  <a:lnTo>
                    <a:pt x="304" y="958"/>
                  </a:lnTo>
                  <a:lnTo>
                    <a:pt x="395" y="986"/>
                  </a:lnTo>
                  <a:lnTo>
                    <a:pt x="498" y="9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33" name="Google Shape;633;p7"/>
            <p:cNvSpPr/>
            <p:nvPr/>
          </p:nvSpPr>
          <p:spPr>
            <a:xfrm>
              <a:off x="2696" y="3370"/>
              <a:ext cx="68" cy="67"/>
            </a:xfrm>
            <a:custGeom>
              <a:avLst/>
              <a:gdLst/>
              <a:ahLst/>
              <a:cxnLst/>
              <a:rect l="l" t="t" r="r" b="b"/>
              <a:pathLst>
                <a:path w="860" h="860" extrusionOk="0">
                  <a:moveTo>
                    <a:pt x="430" y="860"/>
                  </a:moveTo>
                  <a:lnTo>
                    <a:pt x="510" y="849"/>
                  </a:lnTo>
                  <a:lnTo>
                    <a:pt x="591" y="820"/>
                  </a:lnTo>
                  <a:lnTo>
                    <a:pt x="660" y="780"/>
                  </a:lnTo>
                  <a:lnTo>
                    <a:pt x="728" y="728"/>
                  </a:lnTo>
                  <a:lnTo>
                    <a:pt x="779" y="659"/>
                  </a:lnTo>
                  <a:lnTo>
                    <a:pt x="820" y="590"/>
                  </a:lnTo>
                  <a:lnTo>
                    <a:pt x="848" y="511"/>
                  </a:lnTo>
                  <a:lnTo>
                    <a:pt x="860" y="430"/>
                  </a:lnTo>
                  <a:lnTo>
                    <a:pt x="848" y="338"/>
                  </a:lnTo>
                  <a:lnTo>
                    <a:pt x="820" y="258"/>
                  </a:lnTo>
                  <a:lnTo>
                    <a:pt x="779" y="183"/>
                  </a:lnTo>
                  <a:lnTo>
                    <a:pt x="728" y="126"/>
                  </a:lnTo>
                  <a:lnTo>
                    <a:pt x="660" y="69"/>
                  </a:lnTo>
                  <a:lnTo>
                    <a:pt x="591" y="28"/>
                  </a:lnTo>
                  <a:lnTo>
                    <a:pt x="510" y="5"/>
                  </a:lnTo>
                  <a:lnTo>
                    <a:pt x="430" y="0"/>
                  </a:lnTo>
                  <a:lnTo>
                    <a:pt x="338" y="5"/>
                  </a:lnTo>
                  <a:lnTo>
                    <a:pt x="258" y="28"/>
                  </a:lnTo>
                  <a:lnTo>
                    <a:pt x="184" y="69"/>
                  </a:lnTo>
                  <a:lnTo>
                    <a:pt x="127" y="126"/>
                  </a:lnTo>
                  <a:lnTo>
                    <a:pt x="69" y="183"/>
                  </a:lnTo>
                  <a:lnTo>
                    <a:pt x="29" y="258"/>
                  </a:lnTo>
                  <a:lnTo>
                    <a:pt x="6" y="338"/>
                  </a:lnTo>
                  <a:lnTo>
                    <a:pt x="0" y="430"/>
                  </a:lnTo>
                  <a:lnTo>
                    <a:pt x="6" y="511"/>
                  </a:lnTo>
                  <a:lnTo>
                    <a:pt x="29" y="590"/>
                  </a:lnTo>
                  <a:lnTo>
                    <a:pt x="69" y="659"/>
                  </a:lnTo>
                  <a:lnTo>
                    <a:pt x="127" y="728"/>
                  </a:lnTo>
                  <a:lnTo>
                    <a:pt x="184" y="780"/>
                  </a:lnTo>
                  <a:lnTo>
                    <a:pt x="258" y="820"/>
                  </a:lnTo>
                  <a:lnTo>
                    <a:pt x="338" y="849"/>
                  </a:lnTo>
                  <a:lnTo>
                    <a:pt x="430" y="860"/>
                  </a:lnTo>
                  <a:close/>
                </a:path>
              </a:pathLst>
            </a:custGeom>
            <a:solidFill>
              <a:srgbClr val="4D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34" name="Google Shape;634;p7"/>
            <p:cNvSpPr/>
            <p:nvPr/>
          </p:nvSpPr>
          <p:spPr>
            <a:xfrm>
              <a:off x="2808" y="3188"/>
              <a:ext cx="21" cy="111"/>
            </a:xfrm>
            <a:custGeom>
              <a:avLst/>
              <a:gdLst/>
              <a:ahLst/>
              <a:cxnLst/>
              <a:rect l="l" t="t" r="r" b="b"/>
              <a:pathLst>
                <a:path w="264" h="1422" extrusionOk="0">
                  <a:moveTo>
                    <a:pt x="212" y="1422"/>
                  </a:moveTo>
                  <a:lnTo>
                    <a:pt x="224" y="1239"/>
                  </a:lnTo>
                  <a:lnTo>
                    <a:pt x="236" y="1067"/>
                  </a:lnTo>
                  <a:lnTo>
                    <a:pt x="236" y="884"/>
                  </a:lnTo>
                  <a:lnTo>
                    <a:pt x="236" y="711"/>
                  </a:lnTo>
                  <a:lnTo>
                    <a:pt x="236" y="534"/>
                  </a:lnTo>
                  <a:lnTo>
                    <a:pt x="236" y="356"/>
                  </a:lnTo>
                  <a:lnTo>
                    <a:pt x="241" y="178"/>
                  </a:lnTo>
                  <a:lnTo>
                    <a:pt x="264" y="6"/>
                  </a:lnTo>
                  <a:lnTo>
                    <a:pt x="46" y="0"/>
                  </a:lnTo>
                  <a:lnTo>
                    <a:pt x="24" y="173"/>
                  </a:lnTo>
                  <a:lnTo>
                    <a:pt x="17" y="344"/>
                  </a:lnTo>
                  <a:lnTo>
                    <a:pt x="17" y="516"/>
                  </a:lnTo>
                  <a:lnTo>
                    <a:pt x="24" y="689"/>
                  </a:lnTo>
                  <a:lnTo>
                    <a:pt x="17" y="860"/>
                  </a:lnTo>
                  <a:lnTo>
                    <a:pt x="17" y="1032"/>
                  </a:lnTo>
                  <a:lnTo>
                    <a:pt x="12" y="1205"/>
                  </a:lnTo>
                  <a:lnTo>
                    <a:pt x="0" y="1382"/>
                  </a:lnTo>
                  <a:lnTo>
                    <a:pt x="212" y="14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35" name="Google Shape;635;p7"/>
            <p:cNvSpPr/>
            <p:nvPr/>
          </p:nvSpPr>
          <p:spPr>
            <a:xfrm>
              <a:off x="2940" y="3216"/>
              <a:ext cx="24" cy="97"/>
            </a:xfrm>
            <a:custGeom>
              <a:avLst/>
              <a:gdLst/>
              <a:ahLst/>
              <a:cxnLst/>
              <a:rect l="l" t="t" r="r" b="b"/>
              <a:pathLst>
                <a:path w="298" h="1232" extrusionOk="0">
                  <a:moveTo>
                    <a:pt x="212" y="1232"/>
                  </a:moveTo>
                  <a:lnTo>
                    <a:pt x="229" y="1084"/>
                  </a:lnTo>
                  <a:lnTo>
                    <a:pt x="252" y="934"/>
                  </a:lnTo>
                  <a:lnTo>
                    <a:pt x="264" y="785"/>
                  </a:lnTo>
                  <a:lnTo>
                    <a:pt x="275" y="642"/>
                  </a:lnTo>
                  <a:lnTo>
                    <a:pt x="275" y="487"/>
                  </a:lnTo>
                  <a:lnTo>
                    <a:pt x="281" y="343"/>
                  </a:lnTo>
                  <a:lnTo>
                    <a:pt x="287" y="195"/>
                  </a:lnTo>
                  <a:lnTo>
                    <a:pt x="298" y="51"/>
                  </a:lnTo>
                  <a:lnTo>
                    <a:pt x="86" y="0"/>
                  </a:lnTo>
                  <a:lnTo>
                    <a:pt x="69" y="143"/>
                  </a:lnTo>
                  <a:lnTo>
                    <a:pt x="64" y="292"/>
                  </a:lnTo>
                  <a:lnTo>
                    <a:pt x="57" y="441"/>
                  </a:lnTo>
                  <a:lnTo>
                    <a:pt x="57" y="595"/>
                  </a:lnTo>
                  <a:lnTo>
                    <a:pt x="46" y="745"/>
                  </a:lnTo>
                  <a:lnTo>
                    <a:pt x="40" y="894"/>
                  </a:lnTo>
                  <a:lnTo>
                    <a:pt x="17" y="1044"/>
                  </a:lnTo>
                  <a:lnTo>
                    <a:pt x="0" y="1198"/>
                  </a:lnTo>
                  <a:lnTo>
                    <a:pt x="212" y="12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36" name="Google Shape;636;p7"/>
            <p:cNvSpPr/>
            <p:nvPr/>
          </p:nvSpPr>
          <p:spPr>
            <a:xfrm>
              <a:off x="2871" y="3182"/>
              <a:ext cx="25" cy="126"/>
            </a:xfrm>
            <a:custGeom>
              <a:avLst/>
              <a:gdLst/>
              <a:ahLst/>
              <a:cxnLst/>
              <a:rect l="l" t="t" r="r" b="b"/>
              <a:pathLst>
                <a:path w="310" h="1595" extrusionOk="0">
                  <a:moveTo>
                    <a:pt x="213" y="1595"/>
                  </a:moveTo>
                  <a:lnTo>
                    <a:pt x="235" y="1393"/>
                  </a:lnTo>
                  <a:lnTo>
                    <a:pt x="258" y="1193"/>
                  </a:lnTo>
                  <a:lnTo>
                    <a:pt x="270" y="992"/>
                  </a:lnTo>
                  <a:lnTo>
                    <a:pt x="287" y="797"/>
                  </a:lnTo>
                  <a:lnTo>
                    <a:pt x="287" y="597"/>
                  </a:lnTo>
                  <a:lnTo>
                    <a:pt x="292" y="396"/>
                  </a:lnTo>
                  <a:lnTo>
                    <a:pt x="292" y="195"/>
                  </a:lnTo>
                  <a:lnTo>
                    <a:pt x="310" y="0"/>
                  </a:lnTo>
                  <a:lnTo>
                    <a:pt x="92" y="0"/>
                  </a:lnTo>
                  <a:lnTo>
                    <a:pt x="86" y="40"/>
                  </a:lnTo>
                  <a:lnTo>
                    <a:pt x="86" y="86"/>
                  </a:lnTo>
                  <a:lnTo>
                    <a:pt x="92" y="132"/>
                  </a:lnTo>
                  <a:lnTo>
                    <a:pt x="97" y="178"/>
                  </a:lnTo>
                  <a:lnTo>
                    <a:pt x="92" y="218"/>
                  </a:lnTo>
                  <a:lnTo>
                    <a:pt x="92" y="264"/>
                  </a:lnTo>
                  <a:lnTo>
                    <a:pt x="80" y="309"/>
                  </a:lnTo>
                  <a:lnTo>
                    <a:pt x="68" y="356"/>
                  </a:lnTo>
                  <a:lnTo>
                    <a:pt x="63" y="499"/>
                  </a:lnTo>
                  <a:lnTo>
                    <a:pt x="63" y="654"/>
                  </a:lnTo>
                  <a:lnTo>
                    <a:pt x="58" y="797"/>
                  </a:lnTo>
                  <a:lnTo>
                    <a:pt x="58" y="953"/>
                  </a:lnTo>
                  <a:lnTo>
                    <a:pt x="46" y="1096"/>
                  </a:lnTo>
                  <a:lnTo>
                    <a:pt x="35" y="1245"/>
                  </a:lnTo>
                  <a:lnTo>
                    <a:pt x="18" y="1393"/>
                  </a:lnTo>
                  <a:lnTo>
                    <a:pt x="0" y="1543"/>
                  </a:lnTo>
                  <a:lnTo>
                    <a:pt x="213" y="159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37" name="Google Shape;637;p7"/>
            <p:cNvSpPr/>
            <p:nvPr/>
          </p:nvSpPr>
          <p:spPr>
            <a:xfrm>
              <a:off x="2823" y="3421"/>
              <a:ext cx="174" cy="173"/>
            </a:xfrm>
            <a:custGeom>
              <a:avLst/>
              <a:gdLst/>
              <a:ahLst/>
              <a:cxnLst/>
              <a:rect l="l" t="t" r="r" b="b"/>
              <a:pathLst>
                <a:path w="2208" h="2207" extrusionOk="0">
                  <a:moveTo>
                    <a:pt x="1101" y="2207"/>
                  </a:moveTo>
                  <a:lnTo>
                    <a:pt x="1319" y="2179"/>
                  </a:lnTo>
                  <a:lnTo>
                    <a:pt x="1525" y="2116"/>
                  </a:lnTo>
                  <a:lnTo>
                    <a:pt x="1709" y="2012"/>
                  </a:lnTo>
                  <a:lnTo>
                    <a:pt x="1880" y="1881"/>
                  </a:lnTo>
                  <a:lnTo>
                    <a:pt x="2013" y="1709"/>
                  </a:lnTo>
                  <a:lnTo>
                    <a:pt x="2115" y="1526"/>
                  </a:lnTo>
                  <a:lnTo>
                    <a:pt x="2179" y="1319"/>
                  </a:lnTo>
                  <a:lnTo>
                    <a:pt x="2208" y="1101"/>
                  </a:lnTo>
                  <a:lnTo>
                    <a:pt x="2179" y="877"/>
                  </a:lnTo>
                  <a:lnTo>
                    <a:pt x="2115" y="671"/>
                  </a:lnTo>
                  <a:lnTo>
                    <a:pt x="2013" y="482"/>
                  </a:lnTo>
                  <a:lnTo>
                    <a:pt x="1880" y="321"/>
                  </a:lnTo>
                  <a:lnTo>
                    <a:pt x="1709" y="183"/>
                  </a:lnTo>
                  <a:lnTo>
                    <a:pt x="1525" y="81"/>
                  </a:lnTo>
                  <a:lnTo>
                    <a:pt x="1319" y="17"/>
                  </a:lnTo>
                  <a:lnTo>
                    <a:pt x="1101" y="0"/>
                  </a:lnTo>
                  <a:lnTo>
                    <a:pt x="878" y="17"/>
                  </a:lnTo>
                  <a:lnTo>
                    <a:pt x="671" y="81"/>
                  </a:lnTo>
                  <a:lnTo>
                    <a:pt x="483" y="183"/>
                  </a:lnTo>
                  <a:lnTo>
                    <a:pt x="321" y="321"/>
                  </a:lnTo>
                  <a:lnTo>
                    <a:pt x="184" y="482"/>
                  </a:lnTo>
                  <a:lnTo>
                    <a:pt x="81" y="671"/>
                  </a:lnTo>
                  <a:lnTo>
                    <a:pt x="17" y="877"/>
                  </a:lnTo>
                  <a:lnTo>
                    <a:pt x="0" y="1101"/>
                  </a:lnTo>
                  <a:lnTo>
                    <a:pt x="17" y="1319"/>
                  </a:lnTo>
                  <a:lnTo>
                    <a:pt x="81" y="1526"/>
                  </a:lnTo>
                  <a:lnTo>
                    <a:pt x="184" y="1709"/>
                  </a:lnTo>
                  <a:lnTo>
                    <a:pt x="321" y="1881"/>
                  </a:lnTo>
                  <a:lnTo>
                    <a:pt x="483" y="2012"/>
                  </a:lnTo>
                  <a:lnTo>
                    <a:pt x="671" y="2116"/>
                  </a:lnTo>
                  <a:lnTo>
                    <a:pt x="878" y="2179"/>
                  </a:lnTo>
                  <a:lnTo>
                    <a:pt x="1101" y="2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38" name="Google Shape;638;p7"/>
            <p:cNvSpPr/>
            <p:nvPr/>
          </p:nvSpPr>
          <p:spPr>
            <a:xfrm>
              <a:off x="2835" y="3432"/>
              <a:ext cx="150" cy="150"/>
            </a:xfrm>
            <a:custGeom>
              <a:avLst/>
              <a:gdLst/>
              <a:ahLst/>
              <a:cxnLst/>
              <a:rect l="l" t="t" r="r" b="b"/>
              <a:pathLst>
                <a:path w="1908" h="1910" extrusionOk="0">
                  <a:moveTo>
                    <a:pt x="951" y="1910"/>
                  </a:moveTo>
                  <a:lnTo>
                    <a:pt x="1140" y="1887"/>
                  </a:lnTo>
                  <a:lnTo>
                    <a:pt x="1318" y="1829"/>
                  </a:lnTo>
                  <a:lnTo>
                    <a:pt x="1478" y="1743"/>
                  </a:lnTo>
                  <a:lnTo>
                    <a:pt x="1627" y="1629"/>
                  </a:lnTo>
                  <a:lnTo>
                    <a:pt x="1742" y="1480"/>
                  </a:lnTo>
                  <a:lnTo>
                    <a:pt x="1828" y="1319"/>
                  </a:lnTo>
                  <a:lnTo>
                    <a:pt x="1885" y="1142"/>
                  </a:lnTo>
                  <a:lnTo>
                    <a:pt x="1908" y="952"/>
                  </a:lnTo>
                  <a:lnTo>
                    <a:pt x="1885" y="757"/>
                  </a:lnTo>
                  <a:lnTo>
                    <a:pt x="1828" y="579"/>
                  </a:lnTo>
                  <a:lnTo>
                    <a:pt x="1742" y="413"/>
                  </a:lnTo>
                  <a:lnTo>
                    <a:pt x="1627" y="276"/>
                  </a:lnTo>
                  <a:lnTo>
                    <a:pt x="1478" y="155"/>
                  </a:lnTo>
                  <a:lnTo>
                    <a:pt x="1318" y="69"/>
                  </a:lnTo>
                  <a:lnTo>
                    <a:pt x="1140" y="17"/>
                  </a:lnTo>
                  <a:lnTo>
                    <a:pt x="951" y="0"/>
                  </a:lnTo>
                  <a:lnTo>
                    <a:pt x="756" y="17"/>
                  </a:lnTo>
                  <a:lnTo>
                    <a:pt x="578" y="69"/>
                  </a:lnTo>
                  <a:lnTo>
                    <a:pt x="412" y="155"/>
                  </a:lnTo>
                  <a:lnTo>
                    <a:pt x="274" y="276"/>
                  </a:lnTo>
                  <a:lnTo>
                    <a:pt x="155" y="413"/>
                  </a:lnTo>
                  <a:lnTo>
                    <a:pt x="69" y="579"/>
                  </a:lnTo>
                  <a:lnTo>
                    <a:pt x="17" y="757"/>
                  </a:lnTo>
                  <a:lnTo>
                    <a:pt x="0" y="952"/>
                  </a:lnTo>
                  <a:lnTo>
                    <a:pt x="17" y="1142"/>
                  </a:lnTo>
                  <a:lnTo>
                    <a:pt x="69" y="1319"/>
                  </a:lnTo>
                  <a:lnTo>
                    <a:pt x="155" y="1480"/>
                  </a:lnTo>
                  <a:lnTo>
                    <a:pt x="274" y="1629"/>
                  </a:lnTo>
                  <a:lnTo>
                    <a:pt x="412" y="1743"/>
                  </a:lnTo>
                  <a:lnTo>
                    <a:pt x="578" y="1829"/>
                  </a:lnTo>
                  <a:lnTo>
                    <a:pt x="756" y="1887"/>
                  </a:lnTo>
                  <a:lnTo>
                    <a:pt x="951" y="19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39" name="Google Shape;639;p7"/>
            <p:cNvSpPr/>
            <p:nvPr/>
          </p:nvSpPr>
          <p:spPr>
            <a:xfrm>
              <a:off x="2823" y="3421"/>
              <a:ext cx="174" cy="173"/>
            </a:xfrm>
            <a:custGeom>
              <a:avLst/>
              <a:gdLst/>
              <a:ahLst/>
              <a:cxnLst/>
              <a:rect l="l" t="t" r="r" b="b"/>
              <a:pathLst>
                <a:path w="2208" h="2207" extrusionOk="0">
                  <a:moveTo>
                    <a:pt x="1101" y="2207"/>
                  </a:moveTo>
                  <a:lnTo>
                    <a:pt x="1319" y="2179"/>
                  </a:lnTo>
                  <a:lnTo>
                    <a:pt x="1525" y="2116"/>
                  </a:lnTo>
                  <a:lnTo>
                    <a:pt x="1709" y="2012"/>
                  </a:lnTo>
                  <a:lnTo>
                    <a:pt x="1880" y="1881"/>
                  </a:lnTo>
                  <a:lnTo>
                    <a:pt x="2013" y="1709"/>
                  </a:lnTo>
                  <a:lnTo>
                    <a:pt x="2115" y="1526"/>
                  </a:lnTo>
                  <a:lnTo>
                    <a:pt x="2179" y="1319"/>
                  </a:lnTo>
                  <a:lnTo>
                    <a:pt x="2208" y="1101"/>
                  </a:lnTo>
                  <a:lnTo>
                    <a:pt x="2179" y="877"/>
                  </a:lnTo>
                  <a:lnTo>
                    <a:pt x="2115" y="671"/>
                  </a:lnTo>
                  <a:lnTo>
                    <a:pt x="2013" y="482"/>
                  </a:lnTo>
                  <a:lnTo>
                    <a:pt x="1880" y="321"/>
                  </a:lnTo>
                  <a:lnTo>
                    <a:pt x="1709" y="183"/>
                  </a:lnTo>
                  <a:lnTo>
                    <a:pt x="1525" y="81"/>
                  </a:lnTo>
                  <a:lnTo>
                    <a:pt x="1319" y="17"/>
                  </a:lnTo>
                  <a:lnTo>
                    <a:pt x="1101" y="0"/>
                  </a:lnTo>
                  <a:lnTo>
                    <a:pt x="878" y="17"/>
                  </a:lnTo>
                  <a:lnTo>
                    <a:pt x="671" y="81"/>
                  </a:lnTo>
                  <a:lnTo>
                    <a:pt x="483" y="183"/>
                  </a:lnTo>
                  <a:lnTo>
                    <a:pt x="321" y="321"/>
                  </a:lnTo>
                  <a:lnTo>
                    <a:pt x="184" y="482"/>
                  </a:lnTo>
                  <a:lnTo>
                    <a:pt x="81" y="671"/>
                  </a:lnTo>
                  <a:lnTo>
                    <a:pt x="17" y="877"/>
                  </a:lnTo>
                  <a:lnTo>
                    <a:pt x="0" y="1101"/>
                  </a:lnTo>
                  <a:lnTo>
                    <a:pt x="17" y="1319"/>
                  </a:lnTo>
                  <a:lnTo>
                    <a:pt x="81" y="1526"/>
                  </a:lnTo>
                  <a:lnTo>
                    <a:pt x="184" y="1709"/>
                  </a:lnTo>
                  <a:lnTo>
                    <a:pt x="321" y="1881"/>
                  </a:lnTo>
                  <a:lnTo>
                    <a:pt x="483" y="2012"/>
                  </a:lnTo>
                  <a:lnTo>
                    <a:pt x="671" y="2116"/>
                  </a:lnTo>
                  <a:lnTo>
                    <a:pt x="878" y="2179"/>
                  </a:lnTo>
                  <a:lnTo>
                    <a:pt x="1101" y="2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40" name="Google Shape;640;p7"/>
            <p:cNvSpPr/>
            <p:nvPr/>
          </p:nvSpPr>
          <p:spPr>
            <a:xfrm>
              <a:off x="2835" y="3432"/>
              <a:ext cx="150" cy="150"/>
            </a:xfrm>
            <a:custGeom>
              <a:avLst/>
              <a:gdLst/>
              <a:ahLst/>
              <a:cxnLst/>
              <a:rect l="l" t="t" r="r" b="b"/>
              <a:pathLst>
                <a:path w="1908" h="1910" extrusionOk="0">
                  <a:moveTo>
                    <a:pt x="951" y="1910"/>
                  </a:moveTo>
                  <a:lnTo>
                    <a:pt x="1140" y="1887"/>
                  </a:lnTo>
                  <a:lnTo>
                    <a:pt x="1318" y="1829"/>
                  </a:lnTo>
                  <a:lnTo>
                    <a:pt x="1478" y="1743"/>
                  </a:lnTo>
                  <a:lnTo>
                    <a:pt x="1627" y="1629"/>
                  </a:lnTo>
                  <a:lnTo>
                    <a:pt x="1742" y="1480"/>
                  </a:lnTo>
                  <a:lnTo>
                    <a:pt x="1828" y="1319"/>
                  </a:lnTo>
                  <a:lnTo>
                    <a:pt x="1885" y="1142"/>
                  </a:lnTo>
                  <a:lnTo>
                    <a:pt x="1908" y="952"/>
                  </a:lnTo>
                  <a:lnTo>
                    <a:pt x="1885" y="757"/>
                  </a:lnTo>
                  <a:lnTo>
                    <a:pt x="1828" y="579"/>
                  </a:lnTo>
                  <a:lnTo>
                    <a:pt x="1742" y="413"/>
                  </a:lnTo>
                  <a:lnTo>
                    <a:pt x="1627" y="276"/>
                  </a:lnTo>
                  <a:lnTo>
                    <a:pt x="1478" y="155"/>
                  </a:lnTo>
                  <a:lnTo>
                    <a:pt x="1318" y="69"/>
                  </a:lnTo>
                  <a:lnTo>
                    <a:pt x="1140" y="17"/>
                  </a:lnTo>
                  <a:lnTo>
                    <a:pt x="951" y="0"/>
                  </a:lnTo>
                  <a:lnTo>
                    <a:pt x="756" y="17"/>
                  </a:lnTo>
                  <a:lnTo>
                    <a:pt x="578" y="69"/>
                  </a:lnTo>
                  <a:lnTo>
                    <a:pt x="412" y="155"/>
                  </a:lnTo>
                  <a:lnTo>
                    <a:pt x="274" y="276"/>
                  </a:lnTo>
                  <a:lnTo>
                    <a:pt x="155" y="413"/>
                  </a:lnTo>
                  <a:lnTo>
                    <a:pt x="69" y="579"/>
                  </a:lnTo>
                  <a:lnTo>
                    <a:pt x="17" y="757"/>
                  </a:lnTo>
                  <a:lnTo>
                    <a:pt x="0" y="952"/>
                  </a:lnTo>
                  <a:lnTo>
                    <a:pt x="17" y="1142"/>
                  </a:lnTo>
                  <a:lnTo>
                    <a:pt x="69" y="1319"/>
                  </a:lnTo>
                  <a:lnTo>
                    <a:pt x="155" y="1480"/>
                  </a:lnTo>
                  <a:lnTo>
                    <a:pt x="274" y="1629"/>
                  </a:lnTo>
                  <a:lnTo>
                    <a:pt x="412" y="1743"/>
                  </a:lnTo>
                  <a:lnTo>
                    <a:pt x="578" y="1829"/>
                  </a:lnTo>
                  <a:lnTo>
                    <a:pt x="756" y="1887"/>
                  </a:lnTo>
                  <a:lnTo>
                    <a:pt x="951" y="1910"/>
                  </a:lnTo>
                  <a:close/>
                </a:path>
              </a:pathLst>
            </a:custGeom>
            <a:solidFill>
              <a:srgbClr val="4D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41" name="Google Shape;641;p7"/>
            <p:cNvSpPr/>
            <p:nvPr/>
          </p:nvSpPr>
          <p:spPr>
            <a:xfrm>
              <a:off x="3021" y="3213"/>
              <a:ext cx="54" cy="83"/>
            </a:xfrm>
            <a:custGeom>
              <a:avLst/>
              <a:gdLst/>
              <a:ahLst/>
              <a:cxnLst/>
              <a:rect l="l" t="t" r="r" b="b"/>
              <a:pathLst>
                <a:path w="688" h="1049" extrusionOk="0">
                  <a:moveTo>
                    <a:pt x="218" y="1049"/>
                  </a:moveTo>
                  <a:lnTo>
                    <a:pt x="224" y="997"/>
                  </a:lnTo>
                  <a:lnTo>
                    <a:pt x="241" y="946"/>
                  </a:lnTo>
                  <a:lnTo>
                    <a:pt x="258" y="899"/>
                  </a:lnTo>
                  <a:lnTo>
                    <a:pt x="287" y="854"/>
                  </a:lnTo>
                  <a:lnTo>
                    <a:pt x="327" y="773"/>
                  </a:lnTo>
                  <a:lnTo>
                    <a:pt x="367" y="699"/>
                  </a:lnTo>
                  <a:lnTo>
                    <a:pt x="407" y="625"/>
                  </a:lnTo>
                  <a:lnTo>
                    <a:pt x="448" y="556"/>
                  </a:lnTo>
                  <a:lnTo>
                    <a:pt x="482" y="475"/>
                  </a:lnTo>
                  <a:lnTo>
                    <a:pt x="522" y="401"/>
                  </a:lnTo>
                  <a:lnTo>
                    <a:pt x="557" y="326"/>
                  </a:lnTo>
                  <a:lnTo>
                    <a:pt x="596" y="257"/>
                  </a:lnTo>
                  <a:lnTo>
                    <a:pt x="631" y="212"/>
                  </a:lnTo>
                  <a:lnTo>
                    <a:pt x="688" y="195"/>
                  </a:lnTo>
                  <a:lnTo>
                    <a:pt x="579" y="0"/>
                  </a:lnTo>
                  <a:lnTo>
                    <a:pt x="522" y="28"/>
                  </a:lnTo>
                  <a:lnTo>
                    <a:pt x="470" y="62"/>
                  </a:lnTo>
                  <a:lnTo>
                    <a:pt x="431" y="109"/>
                  </a:lnTo>
                  <a:lnTo>
                    <a:pt x="402" y="166"/>
                  </a:lnTo>
                  <a:lnTo>
                    <a:pt x="355" y="246"/>
                  </a:lnTo>
                  <a:lnTo>
                    <a:pt x="315" y="326"/>
                  </a:lnTo>
                  <a:lnTo>
                    <a:pt x="270" y="406"/>
                  </a:lnTo>
                  <a:lnTo>
                    <a:pt x="229" y="487"/>
                  </a:lnTo>
                  <a:lnTo>
                    <a:pt x="184" y="561"/>
                  </a:lnTo>
                  <a:lnTo>
                    <a:pt x="138" y="647"/>
                  </a:lnTo>
                  <a:lnTo>
                    <a:pt x="92" y="728"/>
                  </a:lnTo>
                  <a:lnTo>
                    <a:pt x="58" y="813"/>
                  </a:lnTo>
                  <a:lnTo>
                    <a:pt x="34" y="860"/>
                  </a:lnTo>
                  <a:lnTo>
                    <a:pt x="24" y="906"/>
                  </a:lnTo>
                  <a:lnTo>
                    <a:pt x="12" y="951"/>
                  </a:lnTo>
                  <a:lnTo>
                    <a:pt x="0" y="1003"/>
                  </a:lnTo>
                  <a:lnTo>
                    <a:pt x="218" y="10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42" name="Google Shape;642;p7"/>
            <p:cNvSpPr/>
            <p:nvPr/>
          </p:nvSpPr>
          <p:spPr>
            <a:xfrm>
              <a:off x="3099" y="3213"/>
              <a:ext cx="52" cy="77"/>
            </a:xfrm>
            <a:custGeom>
              <a:avLst/>
              <a:gdLst/>
              <a:ahLst/>
              <a:cxnLst/>
              <a:rect l="l" t="t" r="r" b="b"/>
              <a:pathLst>
                <a:path w="659" h="980" extrusionOk="0">
                  <a:moveTo>
                    <a:pt x="184" y="980"/>
                  </a:moveTo>
                  <a:lnTo>
                    <a:pt x="258" y="877"/>
                  </a:lnTo>
                  <a:lnTo>
                    <a:pt x="327" y="773"/>
                  </a:lnTo>
                  <a:lnTo>
                    <a:pt x="390" y="665"/>
                  </a:lnTo>
                  <a:lnTo>
                    <a:pt x="447" y="561"/>
                  </a:lnTo>
                  <a:lnTo>
                    <a:pt x="498" y="447"/>
                  </a:lnTo>
                  <a:lnTo>
                    <a:pt x="550" y="338"/>
                  </a:lnTo>
                  <a:lnTo>
                    <a:pt x="602" y="223"/>
                  </a:lnTo>
                  <a:lnTo>
                    <a:pt x="659" y="114"/>
                  </a:lnTo>
                  <a:lnTo>
                    <a:pt x="476" y="0"/>
                  </a:lnTo>
                  <a:lnTo>
                    <a:pt x="436" y="51"/>
                  </a:lnTo>
                  <a:lnTo>
                    <a:pt x="412" y="109"/>
                  </a:lnTo>
                  <a:lnTo>
                    <a:pt x="372" y="206"/>
                  </a:lnTo>
                  <a:lnTo>
                    <a:pt x="332" y="304"/>
                  </a:lnTo>
                  <a:lnTo>
                    <a:pt x="281" y="401"/>
                  </a:lnTo>
                  <a:lnTo>
                    <a:pt x="234" y="499"/>
                  </a:lnTo>
                  <a:lnTo>
                    <a:pt x="177" y="584"/>
                  </a:lnTo>
                  <a:lnTo>
                    <a:pt x="120" y="676"/>
                  </a:lnTo>
                  <a:lnTo>
                    <a:pt x="57" y="762"/>
                  </a:lnTo>
                  <a:lnTo>
                    <a:pt x="0" y="854"/>
                  </a:lnTo>
                  <a:lnTo>
                    <a:pt x="184" y="98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43" name="Google Shape;643;p7"/>
            <p:cNvSpPr/>
            <p:nvPr/>
          </p:nvSpPr>
          <p:spPr>
            <a:xfrm>
              <a:off x="3110" y="3351"/>
              <a:ext cx="119" cy="108"/>
            </a:xfrm>
            <a:custGeom>
              <a:avLst/>
              <a:gdLst/>
              <a:ahLst/>
              <a:cxnLst/>
              <a:rect l="l" t="t" r="r" b="b"/>
              <a:pathLst>
                <a:path w="1507" h="1383" extrusionOk="0">
                  <a:moveTo>
                    <a:pt x="0" y="132"/>
                  </a:moveTo>
                  <a:lnTo>
                    <a:pt x="143" y="270"/>
                  </a:lnTo>
                  <a:lnTo>
                    <a:pt x="291" y="413"/>
                  </a:lnTo>
                  <a:lnTo>
                    <a:pt x="446" y="551"/>
                  </a:lnTo>
                  <a:lnTo>
                    <a:pt x="601" y="694"/>
                  </a:lnTo>
                  <a:lnTo>
                    <a:pt x="757" y="826"/>
                  </a:lnTo>
                  <a:lnTo>
                    <a:pt x="911" y="963"/>
                  </a:lnTo>
                  <a:lnTo>
                    <a:pt x="1066" y="1101"/>
                  </a:lnTo>
                  <a:lnTo>
                    <a:pt x="1221" y="1256"/>
                  </a:lnTo>
                  <a:lnTo>
                    <a:pt x="1255" y="1291"/>
                  </a:lnTo>
                  <a:lnTo>
                    <a:pt x="1300" y="1325"/>
                  </a:lnTo>
                  <a:lnTo>
                    <a:pt x="1352" y="1353"/>
                  </a:lnTo>
                  <a:lnTo>
                    <a:pt x="1404" y="1383"/>
                  </a:lnTo>
                  <a:lnTo>
                    <a:pt x="1507" y="1188"/>
                  </a:lnTo>
                  <a:lnTo>
                    <a:pt x="1324" y="1044"/>
                  </a:lnTo>
                  <a:lnTo>
                    <a:pt x="1157" y="901"/>
                  </a:lnTo>
                  <a:lnTo>
                    <a:pt x="986" y="751"/>
                  </a:lnTo>
                  <a:lnTo>
                    <a:pt x="824" y="603"/>
                  </a:lnTo>
                  <a:lnTo>
                    <a:pt x="659" y="447"/>
                  </a:lnTo>
                  <a:lnTo>
                    <a:pt x="498" y="299"/>
                  </a:lnTo>
                  <a:lnTo>
                    <a:pt x="332" y="144"/>
                  </a:lnTo>
                  <a:lnTo>
                    <a:pt x="172" y="0"/>
                  </a:lnTo>
                  <a:lnTo>
                    <a:pt x="0" y="1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44" name="Google Shape;644;p7"/>
            <p:cNvSpPr/>
            <p:nvPr/>
          </p:nvSpPr>
          <p:spPr>
            <a:xfrm>
              <a:off x="3121" y="3311"/>
              <a:ext cx="105" cy="60"/>
            </a:xfrm>
            <a:custGeom>
              <a:avLst/>
              <a:gdLst/>
              <a:ahLst/>
              <a:cxnLst/>
              <a:rect l="l" t="t" r="r" b="b"/>
              <a:pathLst>
                <a:path w="1330" h="768" extrusionOk="0">
                  <a:moveTo>
                    <a:pt x="0" y="218"/>
                  </a:moveTo>
                  <a:lnTo>
                    <a:pt x="103" y="258"/>
                  </a:lnTo>
                  <a:lnTo>
                    <a:pt x="207" y="304"/>
                  </a:lnTo>
                  <a:lnTo>
                    <a:pt x="310" y="344"/>
                  </a:lnTo>
                  <a:lnTo>
                    <a:pt x="419" y="384"/>
                  </a:lnTo>
                  <a:lnTo>
                    <a:pt x="521" y="418"/>
                  </a:lnTo>
                  <a:lnTo>
                    <a:pt x="624" y="458"/>
                  </a:lnTo>
                  <a:lnTo>
                    <a:pt x="728" y="499"/>
                  </a:lnTo>
                  <a:lnTo>
                    <a:pt x="836" y="551"/>
                  </a:lnTo>
                  <a:lnTo>
                    <a:pt x="883" y="568"/>
                  </a:lnTo>
                  <a:lnTo>
                    <a:pt x="934" y="596"/>
                  </a:lnTo>
                  <a:lnTo>
                    <a:pt x="986" y="625"/>
                  </a:lnTo>
                  <a:lnTo>
                    <a:pt x="1037" y="653"/>
                  </a:lnTo>
                  <a:lnTo>
                    <a:pt x="1088" y="682"/>
                  </a:lnTo>
                  <a:lnTo>
                    <a:pt x="1140" y="711"/>
                  </a:lnTo>
                  <a:lnTo>
                    <a:pt x="1192" y="739"/>
                  </a:lnTo>
                  <a:lnTo>
                    <a:pt x="1244" y="768"/>
                  </a:lnTo>
                  <a:lnTo>
                    <a:pt x="1330" y="568"/>
                  </a:lnTo>
                  <a:lnTo>
                    <a:pt x="1261" y="533"/>
                  </a:lnTo>
                  <a:lnTo>
                    <a:pt x="1198" y="504"/>
                  </a:lnTo>
                  <a:lnTo>
                    <a:pt x="1135" y="464"/>
                  </a:lnTo>
                  <a:lnTo>
                    <a:pt x="1078" y="430"/>
                  </a:lnTo>
                  <a:lnTo>
                    <a:pt x="1014" y="390"/>
                  </a:lnTo>
                  <a:lnTo>
                    <a:pt x="952" y="356"/>
                  </a:lnTo>
                  <a:lnTo>
                    <a:pt x="888" y="321"/>
                  </a:lnTo>
                  <a:lnTo>
                    <a:pt x="826" y="298"/>
                  </a:lnTo>
                  <a:lnTo>
                    <a:pt x="762" y="275"/>
                  </a:lnTo>
                  <a:lnTo>
                    <a:pt x="705" y="258"/>
                  </a:lnTo>
                  <a:lnTo>
                    <a:pt x="642" y="240"/>
                  </a:lnTo>
                  <a:lnTo>
                    <a:pt x="590" y="223"/>
                  </a:lnTo>
                  <a:lnTo>
                    <a:pt x="527" y="201"/>
                  </a:lnTo>
                  <a:lnTo>
                    <a:pt x="470" y="183"/>
                  </a:lnTo>
                  <a:lnTo>
                    <a:pt x="412" y="161"/>
                  </a:lnTo>
                  <a:lnTo>
                    <a:pt x="360" y="137"/>
                  </a:lnTo>
                  <a:lnTo>
                    <a:pt x="303" y="103"/>
                  </a:lnTo>
                  <a:lnTo>
                    <a:pt x="246" y="80"/>
                  </a:lnTo>
                  <a:lnTo>
                    <a:pt x="195" y="51"/>
                  </a:lnTo>
                  <a:lnTo>
                    <a:pt x="143" y="23"/>
                  </a:lnTo>
                  <a:lnTo>
                    <a:pt x="86" y="0"/>
                  </a:lnTo>
                  <a:lnTo>
                    <a:pt x="29" y="0"/>
                  </a:lnTo>
                  <a:lnTo>
                    <a:pt x="0" y="2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45" name="Google Shape;645;p7"/>
            <p:cNvSpPr/>
            <p:nvPr/>
          </p:nvSpPr>
          <p:spPr>
            <a:xfrm>
              <a:off x="3128" y="3250"/>
              <a:ext cx="123" cy="58"/>
            </a:xfrm>
            <a:custGeom>
              <a:avLst/>
              <a:gdLst/>
              <a:ahLst/>
              <a:cxnLst/>
              <a:rect l="l" t="t" r="r" b="b"/>
              <a:pathLst>
                <a:path w="1560" h="735" extrusionOk="0">
                  <a:moveTo>
                    <a:pt x="81" y="735"/>
                  </a:moveTo>
                  <a:lnTo>
                    <a:pt x="259" y="654"/>
                  </a:lnTo>
                  <a:lnTo>
                    <a:pt x="442" y="580"/>
                  </a:lnTo>
                  <a:lnTo>
                    <a:pt x="619" y="511"/>
                  </a:lnTo>
                  <a:lnTo>
                    <a:pt x="809" y="448"/>
                  </a:lnTo>
                  <a:lnTo>
                    <a:pt x="992" y="379"/>
                  </a:lnTo>
                  <a:lnTo>
                    <a:pt x="1182" y="321"/>
                  </a:lnTo>
                  <a:lnTo>
                    <a:pt x="1370" y="259"/>
                  </a:lnTo>
                  <a:lnTo>
                    <a:pt x="1560" y="207"/>
                  </a:lnTo>
                  <a:lnTo>
                    <a:pt x="1496" y="0"/>
                  </a:lnTo>
                  <a:lnTo>
                    <a:pt x="1308" y="52"/>
                  </a:lnTo>
                  <a:lnTo>
                    <a:pt x="1118" y="115"/>
                  </a:lnTo>
                  <a:lnTo>
                    <a:pt x="930" y="172"/>
                  </a:lnTo>
                  <a:lnTo>
                    <a:pt x="740" y="241"/>
                  </a:lnTo>
                  <a:lnTo>
                    <a:pt x="551" y="304"/>
                  </a:lnTo>
                  <a:lnTo>
                    <a:pt x="362" y="379"/>
                  </a:lnTo>
                  <a:lnTo>
                    <a:pt x="178" y="448"/>
                  </a:lnTo>
                  <a:lnTo>
                    <a:pt x="0" y="533"/>
                  </a:lnTo>
                  <a:lnTo>
                    <a:pt x="81" y="7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46" name="Google Shape;646;p7"/>
            <p:cNvSpPr/>
            <p:nvPr/>
          </p:nvSpPr>
          <p:spPr>
            <a:xfrm>
              <a:off x="3081" y="3415"/>
              <a:ext cx="76" cy="82"/>
            </a:xfrm>
            <a:custGeom>
              <a:avLst/>
              <a:gdLst/>
              <a:ahLst/>
              <a:cxnLst/>
              <a:rect l="l" t="t" r="r" b="b"/>
              <a:pathLst>
                <a:path w="969" h="1033" extrusionOk="0">
                  <a:moveTo>
                    <a:pt x="0" y="86"/>
                  </a:moveTo>
                  <a:lnTo>
                    <a:pt x="69" y="224"/>
                  </a:lnTo>
                  <a:lnTo>
                    <a:pt x="155" y="355"/>
                  </a:lnTo>
                  <a:lnTo>
                    <a:pt x="247" y="476"/>
                  </a:lnTo>
                  <a:lnTo>
                    <a:pt x="356" y="596"/>
                  </a:lnTo>
                  <a:lnTo>
                    <a:pt x="459" y="705"/>
                  </a:lnTo>
                  <a:lnTo>
                    <a:pt x="580" y="814"/>
                  </a:lnTo>
                  <a:lnTo>
                    <a:pt x="694" y="923"/>
                  </a:lnTo>
                  <a:lnTo>
                    <a:pt x="809" y="1033"/>
                  </a:lnTo>
                  <a:lnTo>
                    <a:pt x="969" y="883"/>
                  </a:lnTo>
                  <a:lnTo>
                    <a:pt x="861" y="780"/>
                  </a:lnTo>
                  <a:lnTo>
                    <a:pt x="757" y="677"/>
                  </a:lnTo>
                  <a:lnTo>
                    <a:pt x="649" y="574"/>
                  </a:lnTo>
                  <a:lnTo>
                    <a:pt x="545" y="476"/>
                  </a:lnTo>
                  <a:lnTo>
                    <a:pt x="442" y="362"/>
                  </a:lnTo>
                  <a:lnTo>
                    <a:pt x="350" y="253"/>
                  </a:lnTo>
                  <a:lnTo>
                    <a:pt x="264" y="127"/>
                  </a:lnTo>
                  <a:lnTo>
                    <a:pt x="202" y="0"/>
                  </a:lnTo>
                  <a:lnTo>
                    <a:pt x="0"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47" name="Google Shape;647;p7"/>
            <p:cNvSpPr/>
            <p:nvPr/>
          </p:nvSpPr>
          <p:spPr>
            <a:xfrm>
              <a:off x="3032" y="3515"/>
              <a:ext cx="77" cy="80"/>
            </a:xfrm>
            <a:custGeom>
              <a:avLst/>
              <a:gdLst/>
              <a:ahLst/>
              <a:cxnLst/>
              <a:rect l="l" t="t" r="r" b="b"/>
              <a:pathLst>
                <a:path w="974" h="1026" extrusionOk="0">
                  <a:moveTo>
                    <a:pt x="0" y="74"/>
                  </a:moveTo>
                  <a:lnTo>
                    <a:pt x="11" y="108"/>
                  </a:lnTo>
                  <a:lnTo>
                    <a:pt x="28" y="155"/>
                  </a:lnTo>
                  <a:lnTo>
                    <a:pt x="51" y="189"/>
                  </a:lnTo>
                  <a:lnTo>
                    <a:pt x="80" y="229"/>
                  </a:lnTo>
                  <a:lnTo>
                    <a:pt x="143" y="298"/>
                  </a:lnTo>
                  <a:lnTo>
                    <a:pt x="211" y="372"/>
                  </a:lnTo>
                  <a:lnTo>
                    <a:pt x="280" y="447"/>
                  </a:lnTo>
                  <a:lnTo>
                    <a:pt x="349" y="528"/>
                  </a:lnTo>
                  <a:lnTo>
                    <a:pt x="418" y="590"/>
                  </a:lnTo>
                  <a:lnTo>
                    <a:pt x="492" y="659"/>
                  </a:lnTo>
                  <a:lnTo>
                    <a:pt x="573" y="716"/>
                  </a:lnTo>
                  <a:lnTo>
                    <a:pt x="670" y="768"/>
                  </a:lnTo>
                  <a:lnTo>
                    <a:pt x="694" y="785"/>
                  </a:lnTo>
                  <a:lnTo>
                    <a:pt x="711" y="837"/>
                  </a:lnTo>
                  <a:lnTo>
                    <a:pt x="734" y="900"/>
                  </a:lnTo>
                  <a:lnTo>
                    <a:pt x="739" y="928"/>
                  </a:lnTo>
                  <a:lnTo>
                    <a:pt x="744" y="957"/>
                  </a:lnTo>
                  <a:lnTo>
                    <a:pt x="751" y="992"/>
                  </a:lnTo>
                  <a:lnTo>
                    <a:pt x="756" y="1026"/>
                  </a:lnTo>
                  <a:lnTo>
                    <a:pt x="974" y="997"/>
                  </a:lnTo>
                  <a:lnTo>
                    <a:pt x="963" y="957"/>
                  </a:lnTo>
                  <a:lnTo>
                    <a:pt x="956" y="923"/>
                  </a:lnTo>
                  <a:lnTo>
                    <a:pt x="951" y="888"/>
                  </a:lnTo>
                  <a:lnTo>
                    <a:pt x="946" y="854"/>
                  </a:lnTo>
                  <a:lnTo>
                    <a:pt x="928" y="819"/>
                  </a:lnTo>
                  <a:lnTo>
                    <a:pt x="917" y="785"/>
                  </a:lnTo>
                  <a:lnTo>
                    <a:pt x="905" y="751"/>
                  </a:lnTo>
                  <a:lnTo>
                    <a:pt x="899" y="716"/>
                  </a:lnTo>
                  <a:lnTo>
                    <a:pt x="871" y="654"/>
                  </a:lnTo>
                  <a:lnTo>
                    <a:pt x="854" y="625"/>
                  </a:lnTo>
                  <a:lnTo>
                    <a:pt x="830" y="614"/>
                  </a:lnTo>
                  <a:lnTo>
                    <a:pt x="756" y="567"/>
                  </a:lnTo>
                  <a:lnTo>
                    <a:pt x="762" y="573"/>
                  </a:lnTo>
                  <a:lnTo>
                    <a:pt x="676" y="521"/>
                  </a:lnTo>
                  <a:lnTo>
                    <a:pt x="608" y="470"/>
                  </a:lnTo>
                  <a:lnTo>
                    <a:pt x="539" y="402"/>
                  </a:lnTo>
                  <a:lnTo>
                    <a:pt x="482" y="338"/>
                  </a:lnTo>
                  <a:lnTo>
                    <a:pt x="418" y="264"/>
                  </a:lnTo>
                  <a:lnTo>
                    <a:pt x="361" y="195"/>
                  </a:lnTo>
                  <a:lnTo>
                    <a:pt x="297" y="132"/>
                  </a:lnTo>
                  <a:lnTo>
                    <a:pt x="235" y="74"/>
                  </a:lnTo>
                  <a:lnTo>
                    <a:pt x="200" y="0"/>
                  </a:lnTo>
                  <a:lnTo>
                    <a:pt x="0"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48" name="Google Shape;648;p7"/>
            <p:cNvSpPr/>
            <p:nvPr/>
          </p:nvSpPr>
          <p:spPr>
            <a:xfrm>
              <a:off x="2947" y="3624"/>
              <a:ext cx="83" cy="74"/>
            </a:xfrm>
            <a:custGeom>
              <a:avLst/>
              <a:gdLst/>
              <a:ahLst/>
              <a:cxnLst/>
              <a:rect l="l" t="t" r="r" b="b"/>
              <a:pathLst>
                <a:path w="1054" h="934" extrusionOk="0">
                  <a:moveTo>
                    <a:pt x="922" y="687"/>
                  </a:moveTo>
                  <a:lnTo>
                    <a:pt x="916" y="687"/>
                  </a:lnTo>
                  <a:lnTo>
                    <a:pt x="916" y="676"/>
                  </a:lnTo>
                  <a:lnTo>
                    <a:pt x="911" y="618"/>
                  </a:lnTo>
                  <a:lnTo>
                    <a:pt x="911" y="566"/>
                  </a:lnTo>
                  <a:lnTo>
                    <a:pt x="911" y="516"/>
                  </a:lnTo>
                  <a:lnTo>
                    <a:pt x="916" y="464"/>
                  </a:lnTo>
                  <a:lnTo>
                    <a:pt x="911" y="412"/>
                  </a:lnTo>
                  <a:lnTo>
                    <a:pt x="905" y="361"/>
                  </a:lnTo>
                  <a:lnTo>
                    <a:pt x="888" y="314"/>
                  </a:lnTo>
                  <a:lnTo>
                    <a:pt x="865" y="274"/>
                  </a:lnTo>
                  <a:lnTo>
                    <a:pt x="773" y="183"/>
                  </a:lnTo>
                  <a:lnTo>
                    <a:pt x="682" y="119"/>
                  </a:lnTo>
                  <a:lnTo>
                    <a:pt x="573" y="68"/>
                  </a:lnTo>
                  <a:lnTo>
                    <a:pt x="464" y="33"/>
                  </a:lnTo>
                  <a:lnTo>
                    <a:pt x="343" y="10"/>
                  </a:lnTo>
                  <a:lnTo>
                    <a:pt x="228" y="5"/>
                  </a:lnTo>
                  <a:lnTo>
                    <a:pt x="114" y="0"/>
                  </a:lnTo>
                  <a:lnTo>
                    <a:pt x="0" y="10"/>
                  </a:lnTo>
                  <a:lnTo>
                    <a:pt x="0" y="235"/>
                  </a:lnTo>
                  <a:lnTo>
                    <a:pt x="33" y="228"/>
                  </a:lnTo>
                  <a:lnTo>
                    <a:pt x="80" y="228"/>
                  </a:lnTo>
                  <a:lnTo>
                    <a:pt x="114" y="223"/>
                  </a:lnTo>
                  <a:lnTo>
                    <a:pt x="160" y="223"/>
                  </a:lnTo>
                  <a:lnTo>
                    <a:pt x="194" y="223"/>
                  </a:lnTo>
                  <a:lnTo>
                    <a:pt x="240" y="223"/>
                  </a:lnTo>
                  <a:lnTo>
                    <a:pt x="274" y="223"/>
                  </a:lnTo>
                  <a:lnTo>
                    <a:pt x="321" y="228"/>
                  </a:lnTo>
                  <a:lnTo>
                    <a:pt x="366" y="228"/>
                  </a:lnTo>
                  <a:lnTo>
                    <a:pt x="412" y="245"/>
                  </a:lnTo>
                  <a:lnTo>
                    <a:pt x="458" y="263"/>
                  </a:lnTo>
                  <a:lnTo>
                    <a:pt x="509" y="286"/>
                  </a:lnTo>
                  <a:lnTo>
                    <a:pt x="549" y="303"/>
                  </a:lnTo>
                  <a:lnTo>
                    <a:pt x="601" y="331"/>
                  </a:lnTo>
                  <a:lnTo>
                    <a:pt x="642" y="361"/>
                  </a:lnTo>
                  <a:lnTo>
                    <a:pt x="693" y="389"/>
                  </a:lnTo>
                  <a:lnTo>
                    <a:pt x="693" y="423"/>
                  </a:lnTo>
                  <a:lnTo>
                    <a:pt x="693" y="458"/>
                  </a:lnTo>
                  <a:lnTo>
                    <a:pt x="693" y="492"/>
                  </a:lnTo>
                  <a:lnTo>
                    <a:pt x="693" y="532"/>
                  </a:lnTo>
                  <a:lnTo>
                    <a:pt x="693" y="566"/>
                  </a:lnTo>
                  <a:lnTo>
                    <a:pt x="693" y="601"/>
                  </a:lnTo>
                  <a:lnTo>
                    <a:pt x="693" y="642"/>
                  </a:lnTo>
                  <a:lnTo>
                    <a:pt x="699" y="682"/>
                  </a:lnTo>
                  <a:lnTo>
                    <a:pt x="699" y="744"/>
                  </a:lnTo>
                  <a:lnTo>
                    <a:pt x="699" y="773"/>
                  </a:lnTo>
                  <a:lnTo>
                    <a:pt x="711" y="802"/>
                  </a:lnTo>
                  <a:lnTo>
                    <a:pt x="739" y="842"/>
                  </a:lnTo>
                  <a:lnTo>
                    <a:pt x="761" y="871"/>
                  </a:lnTo>
                  <a:lnTo>
                    <a:pt x="796" y="888"/>
                  </a:lnTo>
                  <a:lnTo>
                    <a:pt x="847" y="899"/>
                  </a:lnTo>
                  <a:lnTo>
                    <a:pt x="882" y="899"/>
                  </a:lnTo>
                  <a:lnTo>
                    <a:pt x="922" y="911"/>
                  </a:lnTo>
                  <a:lnTo>
                    <a:pt x="963" y="922"/>
                  </a:lnTo>
                  <a:lnTo>
                    <a:pt x="1002" y="934"/>
                  </a:lnTo>
                  <a:lnTo>
                    <a:pt x="1054" y="721"/>
                  </a:lnTo>
                  <a:lnTo>
                    <a:pt x="1020" y="711"/>
                  </a:lnTo>
                  <a:lnTo>
                    <a:pt x="985" y="704"/>
                  </a:lnTo>
                  <a:lnTo>
                    <a:pt x="951" y="693"/>
                  </a:lnTo>
                  <a:lnTo>
                    <a:pt x="922" y="6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49" name="Google Shape;649;p7"/>
            <p:cNvSpPr/>
            <p:nvPr/>
          </p:nvSpPr>
          <p:spPr>
            <a:xfrm>
              <a:off x="2911" y="3665"/>
              <a:ext cx="86" cy="59"/>
            </a:xfrm>
            <a:custGeom>
              <a:avLst/>
              <a:gdLst/>
              <a:ahLst/>
              <a:cxnLst/>
              <a:rect l="l" t="t" r="r" b="b"/>
              <a:pathLst>
                <a:path w="1096" h="756" extrusionOk="0">
                  <a:moveTo>
                    <a:pt x="81" y="269"/>
                  </a:moveTo>
                  <a:lnTo>
                    <a:pt x="115" y="245"/>
                  </a:lnTo>
                  <a:lnTo>
                    <a:pt x="149" y="240"/>
                  </a:lnTo>
                  <a:lnTo>
                    <a:pt x="190" y="228"/>
                  </a:lnTo>
                  <a:lnTo>
                    <a:pt x="235" y="228"/>
                  </a:lnTo>
                  <a:lnTo>
                    <a:pt x="270" y="228"/>
                  </a:lnTo>
                  <a:lnTo>
                    <a:pt x="316" y="228"/>
                  </a:lnTo>
                  <a:lnTo>
                    <a:pt x="356" y="228"/>
                  </a:lnTo>
                  <a:lnTo>
                    <a:pt x="402" y="228"/>
                  </a:lnTo>
                  <a:lnTo>
                    <a:pt x="419" y="280"/>
                  </a:lnTo>
                  <a:lnTo>
                    <a:pt x="442" y="343"/>
                  </a:lnTo>
                  <a:lnTo>
                    <a:pt x="465" y="395"/>
                  </a:lnTo>
                  <a:lnTo>
                    <a:pt x="487" y="458"/>
                  </a:lnTo>
                  <a:lnTo>
                    <a:pt x="511" y="509"/>
                  </a:lnTo>
                  <a:lnTo>
                    <a:pt x="545" y="561"/>
                  </a:lnTo>
                  <a:lnTo>
                    <a:pt x="580" y="607"/>
                  </a:lnTo>
                  <a:lnTo>
                    <a:pt x="632" y="659"/>
                  </a:lnTo>
                  <a:lnTo>
                    <a:pt x="677" y="687"/>
                  </a:lnTo>
                  <a:lnTo>
                    <a:pt x="728" y="716"/>
                  </a:lnTo>
                  <a:lnTo>
                    <a:pt x="786" y="733"/>
                  </a:lnTo>
                  <a:lnTo>
                    <a:pt x="849" y="751"/>
                  </a:lnTo>
                  <a:lnTo>
                    <a:pt x="906" y="756"/>
                  </a:lnTo>
                  <a:lnTo>
                    <a:pt x="970" y="756"/>
                  </a:lnTo>
                  <a:lnTo>
                    <a:pt x="1027" y="751"/>
                  </a:lnTo>
                  <a:lnTo>
                    <a:pt x="1096" y="744"/>
                  </a:lnTo>
                  <a:lnTo>
                    <a:pt x="1049" y="533"/>
                  </a:lnTo>
                  <a:lnTo>
                    <a:pt x="1015" y="533"/>
                  </a:lnTo>
                  <a:lnTo>
                    <a:pt x="980" y="538"/>
                  </a:lnTo>
                  <a:lnTo>
                    <a:pt x="946" y="538"/>
                  </a:lnTo>
                  <a:lnTo>
                    <a:pt x="912" y="544"/>
                  </a:lnTo>
                  <a:lnTo>
                    <a:pt x="849" y="527"/>
                  </a:lnTo>
                  <a:lnTo>
                    <a:pt x="797" y="504"/>
                  </a:lnTo>
                  <a:lnTo>
                    <a:pt x="758" y="469"/>
                  </a:lnTo>
                  <a:lnTo>
                    <a:pt x="728" y="440"/>
                  </a:lnTo>
                  <a:lnTo>
                    <a:pt x="706" y="400"/>
                  </a:lnTo>
                  <a:lnTo>
                    <a:pt x="689" y="361"/>
                  </a:lnTo>
                  <a:lnTo>
                    <a:pt x="671" y="314"/>
                  </a:lnTo>
                  <a:lnTo>
                    <a:pt x="660" y="274"/>
                  </a:lnTo>
                  <a:lnTo>
                    <a:pt x="642" y="228"/>
                  </a:lnTo>
                  <a:lnTo>
                    <a:pt x="632" y="188"/>
                  </a:lnTo>
                  <a:lnTo>
                    <a:pt x="580" y="102"/>
                  </a:lnTo>
                  <a:lnTo>
                    <a:pt x="516" y="50"/>
                  </a:lnTo>
                  <a:lnTo>
                    <a:pt x="437" y="10"/>
                  </a:lnTo>
                  <a:lnTo>
                    <a:pt x="356" y="0"/>
                  </a:lnTo>
                  <a:lnTo>
                    <a:pt x="259" y="0"/>
                  </a:lnTo>
                  <a:lnTo>
                    <a:pt x="166" y="16"/>
                  </a:lnTo>
                  <a:lnTo>
                    <a:pt x="81" y="33"/>
                  </a:lnTo>
                  <a:lnTo>
                    <a:pt x="0" y="68"/>
                  </a:lnTo>
                  <a:lnTo>
                    <a:pt x="81" y="2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50" name="Google Shape;650;p7"/>
            <p:cNvSpPr/>
            <p:nvPr/>
          </p:nvSpPr>
          <p:spPr>
            <a:xfrm>
              <a:off x="2885" y="3709"/>
              <a:ext cx="117" cy="83"/>
            </a:xfrm>
            <a:custGeom>
              <a:avLst/>
              <a:gdLst/>
              <a:ahLst/>
              <a:cxnLst/>
              <a:rect l="l" t="t" r="r" b="b"/>
              <a:pathLst>
                <a:path w="1496" h="1051" extrusionOk="0">
                  <a:moveTo>
                    <a:pt x="620" y="385"/>
                  </a:moveTo>
                  <a:lnTo>
                    <a:pt x="568" y="340"/>
                  </a:lnTo>
                  <a:lnTo>
                    <a:pt x="533" y="299"/>
                  </a:lnTo>
                  <a:lnTo>
                    <a:pt x="499" y="247"/>
                  </a:lnTo>
                  <a:lnTo>
                    <a:pt x="476" y="202"/>
                  </a:lnTo>
                  <a:lnTo>
                    <a:pt x="430" y="121"/>
                  </a:lnTo>
                  <a:lnTo>
                    <a:pt x="396" y="87"/>
                  </a:lnTo>
                  <a:lnTo>
                    <a:pt x="361" y="69"/>
                  </a:lnTo>
                  <a:lnTo>
                    <a:pt x="327" y="59"/>
                  </a:lnTo>
                  <a:lnTo>
                    <a:pt x="344" y="64"/>
                  </a:lnTo>
                  <a:lnTo>
                    <a:pt x="368" y="81"/>
                  </a:lnTo>
                  <a:lnTo>
                    <a:pt x="321" y="59"/>
                  </a:lnTo>
                  <a:lnTo>
                    <a:pt x="275" y="41"/>
                  </a:lnTo>
                  <a:lnTo>
                    <a:pt x="230" y="29"/>
                  </a:lnTo>
                  <a:lnTo>
                    <a:pt x="190" y="18"/>
                  </a:lnTo>
                  <a:lnTo>
                    <a:pt x="144" y="7"/>
                  </a:lnTo>
                  <a:lnTo>
                    <a:pt x="104" y="0"/>
                  </a:lnTo>
                  <a:lnTo>
                    <a:pt x="57" y="0"/>
                  </a:lnTo>
                  <a:lnTo>
                    <a:pt x="18" y="0"/>
                  </a:lnTo>
                  <a:lnTo>
                    <a:pt x="0" y="219"/>
                  </a:lnTo>
                  <a:lnTo>
                    <a:pt x="52" y="219"/>
                  </a:lnTo>
                  <a:lnTo>
                    <a:pt x="109" y="230"/>
                  </a:lnTo>
                  <a:lnTo>
                    <a:pt x="166" y="242"/>
                  </a:lnTo>
                  <a:lnTo>
                    <a:pt x="224" y="259"/>
                  </a:lnTo>
                  <a:lnTo>
                    <a:pt x="252" y="264"/>
                  </a:lnTo>
                  <a:lnTo>
                    <a:pt x="270" y="299"/>
                  </a:lnTo>
                  <a:lnTo>
                    <a:pt x="287" y="333"/>
                  </a:lnTo>
                  <a:lnTo>
                    <a:pt x="309" y="368"/>
                  </a:lnTo>
                  <a:lnTo>
                    <a:pt x="338" y="408"/>
                  </a:lnTo>
                  <a:lnTo>
                    <a:pt x="361" y="442"/>
                  </a:lnTo>
                  <a:lnTo>
                    <a:pt x="390" y="477"/>
                  </a:lnTo>
                  <a:lnTo>
                    <a:pt x="425" y="506"/>
                  </a:lnTo>
                  <a:lnTo>
                    <a:pt x="459" y="540"/>
                  </a:lnTo>
                  <a:lnTo>
                    <a:pt x="568" y="620"/>
                  </a:lnTo>
                  <a:lnTo>
                    <a:pt x="682" y="706"/>
                  </a:lnTo>
                  <a:lnTo>
                    <a:pt x="797" y="780"/>
                  </a:lnTo>
                  <a:lnTo>
                    <a:pt x="918" y="856"/>
                  </a:lnTo>
                  <a:lnTo>
                    <a:pt x="1037" y="918"/>
                  </a:lnTo>
                  <a:lnTo>
                    <a:pt x="1163" y="970"/>
                  </a:lnTo>
                  <a:lnTo>
                    <a:pt x="1290" y="1016"/>
                  </a:lnTo>
                  <a:lnTo>
                    <a:pt x="1434" y="1051"/>
                  </a:lnTo>
                  <a:lnTo>
                    <a:pt x="1496" y="839"/>
                  </a:lnTo>
                  <a:lnTo>
                    <a:pt x="1370" y="804"/>
                  </a:lnTo>
                  <a:lnTo>
                    <a:pt x="1250" y="770"/>
                  </a:lnTo>
                  <a:lnTo>
                    <a:pt x="1135" y="723"/>
                  </a:lnTo>
                  <a:lnTo>
                    <a:pt x="1032" y="672"/>
                  </a:lnTo>
                  <a:lnTo>
                    <a:pt x="923" y="603"/>
                  </a:lnTo>
                  <a:lnTo>
                    <a:pt x="820" y="534"/>
                  </a:lnTo>
                  <a:lnTo>
                    <a:pt x="716" y="459"/>
                  </a:lnTo>
                  <a:lnTo>
                    <a:pt x="620" y="3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51" name="Google Shape;651;p7"/>
            <p:cNvSpPr/>
            <p:nvPr/>
          </p:nvSpPr>
          <p:spPr>
            <a:xfrm>
              <a:off x="2838" y="3740"/>
              <a:ext cx="36" cy="63"/>
            </a:xfrm>
            <a:custGeom>
              <a:avLst/>
              <a:gdLst/>
              <a:ahLst/>
              <a:cxnLst/>
              <a:rect l="l" t="t" r="r" b="b"/>
              <a:pathLst>
                <a:path w="458" h="803" extrusionOk="0">
                  <a:moveTo>
                    <a:pt x="343" y="333"/>
                  </a:moveTo>
                  <a:lnTo>
                    <a:pt x="326" y="212"/>
                  </a:lnTo>
                  <a:lnTo>
                    <a:pt x="315" y="178"/>
                  </a:lnTo>
                  <a:lnTo>
                    <a:pt x="298" y="155"/>
                  </a:lnTo>
                  <a:lnTo>
                    <a:pt x="258" y="121"/>
                  </a:lnTo>
                  <a:lnTo>
                    <a:pt x="200" y="57"/>
                  </a:lnTo>
                  <a:lnTo>
                    <a:pt x="143" y="0"/>
                  </a:lnTo>
                  <a:lnTo>
                    <a:pt x="0" y="172"/>
                  </a:lnTo>
                  <a:lnTo>
                    <a:pt x="51" y="218"/>
                  </a:lnTo>
                  <a:lnTo>
                    <a:pt x="103" y="269"/>
                  </a:lnTo>
                  <a:lnTo>
                    <a:pt x="120" y="293"/>
                  </a:lnTo>
                  <a:lnTo>
                    <a:pt x="126" y="298"/>
                  </a:lnTo>
                  <a:lnTo>
                    <a:pt x="126" y="367"/>
                  </a:lnTo>
                  <a:lnTo>
                    <a:pt x="126" y="436"/>
                  </a:lnTo>
                  <a:lnTo>
                    <a:pt x="131" y="504"/>
                  </a:lnTo>
                  <a:lnTo>
                    <a:pt x="155" y="573"/>
                  </a:lnTo>
                  <a:lnTo>
                    <a:pt x="172" y="637"/>
                  </a:lnTo>
                  <a:lnTo>
                    <a:pt x="206" y="699"/>
                  </a:lnTo>
                  <a:lnTo>
                    <a:pt x="246" y="751"/>
                  </a:lnTo>
                  <a:lnTo>
                    <a:pt x="310" y="803"/>
                  </a:lnTo>
                  <a:lnTo>
                    <a:pt x="458" y="642"/>
                  </a:lnTo>
                  <a:lnTo>
                    <a:pt x="418" y="614"/>
                  </a:lnTo>
                  <a:lnTo>
                    <a:pt x="389" y="580"/>
                  </a:lnTo>
                  <a:lnTo>
                    <a:pt x="367" y="539"/>
                  </a:lnTo>
                  <a:lnTo>
                    <a:pt x="360" y="504"/>
                  </a:lnTo>
                  <a:lnTo>
                    <a:pt x="350" y="459"/>
                  </a:lnTo>
                  <a:lnTo>
                    <a:pt x="350" y="413"/>
                  </a:lnTo>
                  <a:lnTo>
                    <a:pt x="343" y="367"/>
                  </a:lnTo>
                  <a:lnTo>
                    <a:pt x="343" y="3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52" name="Google Shape;652;p7"/>
            <p:cNvSpPr/>
            <p:nvPr/>
          </p:nvSpPr>
          <p:spPr>
            <a:xfrm>
              <a:off x="2786" y="3765"/>
              <a:ext cx="56" cy="77"/>
            </a:xfrm>
            <a:custGeom>
              <a:avLst/>
              <a:gdLst/>
              <a:ahLst/>
              <a:cxnLst/>
              <a:rect l="l" t="t" r="r" b="b"/>
              <a:pathLst>
                <a:path w="705" h="975" extrusionOk="0">
                  <a:moveTo>
                    <a:pt x="0" y="92"/>
                  </a:moveTo>
                  <a:lnTo>
                    <a:pt x="51" y="200"/>
                  </a:lnTo>
                  <a:lnTo>
                    <a:pt x="120" y="310"/>
                  </a:lnTo>
                  <a:lnTo>
                    <a:pt x="189" y="419"/>
                  </a:lnTo>
                  <a:lnTo>
                    <a:pt x="257" y="528"/>
                  </a:lnTo>
                  <a:lnTo>
                    <a:pt x="320" y="631"/>
                  </a:lnTo>
                  <a:lnTo>
                    <a:pt x="389" y="740"/>
                  </a:lnTo>
                  <a:lnTo>
                    <a:pt x="452" y="854"/>
                  </a:lnTo>
                  <a:lnTo>
                    <a:pt x="510" y="975"/>
                  </a:lnTo>
                  <a:lnTo>
                    <a:pt x="705" y="883"/>
                  </a:lnTo>
                  <a:lnTo>
                    <a:pt x="647" y="763"/>
                  </a:lnTo>
                  <a:lnTo>
                    <a:pt x="590" y="649"/>
                  </a:lnTo>
                  <a:lnTo>
                    <a:pt x="521" y="539"/>
                  </a:lnTo>
                  <a:lnTo>
                    <a:pt x="458" y="430"/>
                  </a:lnTo>
                  <a:lnTo>
                    <a:pt x="389" y="321"/>
                  </a:lnTo>
                  <a:lnTo>
                    <a:pt x="320" y="212"/>
                  </a:lnTo>
                  <a:lnTo>
                    <a:pt x="252" y="103"/>
                  </a:lnTo>
                  <a:lnTo>
                    <a:pt x="194" y="0"/>
                  </a:lnTo>
                  <a:lnTo>
                    <a:pt x="0" y="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53" name="Google Shape;653;p7"/>
            <p:cNvSpPr/>
            <p:nvPr/>
          </p:nvSpPr>
          <p:spPr>
            <a:xfrm>
              <a:off x="2991" y="3568"/>
              <a:ext cx="72" cy="51"/>
            </a:xfrm>
            <a:custGeom>
              <a:avLst/>
              <a:gdLst/>
              <a:ahLst/>
              <a:cxnLst/>
              <a:rect l="l" t="t" r="r" b="b"/>
              <a:pathLst>
                <a:path w="906" h="636" extrusionOk="0">
                  <a:moveTo>
                    <a:pt x="143" y="241"/>
                  </a:moveTo>
                  <a:lnTo>
                    <a:pt x="183" y="270"/>
                  </a:lnTo>
                  <a:lnTo>
                    <a:pt x="229" y="304"/>
                  </a:lnTo>
                  <a:lnTo>
                    <a:pt x="269" y="344"/>
                  </a:lnTo>
                  <a:lnTo>
                    <a:pt x="310" y="384"/>
                  </a:lnTo>
                  <a:lnTo>
                    <a:pt x="344" y="419"/>
                  </a:lnTo>
                  <a:lnTo>
                    <a:pt x="390" y="459"/>
                  </a:lnTo>
                  <a:lnTo>
                    <a:pt x="436" y="493"/>
                  </a:lnTo>
                  <a:lnTo>
                    <a:pt x="488" y="527"/>
                  </a:lnTo>
                  <a:lnTo>
                    <a:pt x="522" y="545"/>
                  </a:lnTo>
                  <a:lnTo>
                    <a:pt x="562" y="562"/>
                  </a:lnTo>
                  <a:lnTo>
                    <a:pt x="602" y="574"/>
                  </a:lnTo>
                  <a:lnTo>
                    <a:pt x="642" y="585"/>
                  </a:lnTo>
                  <a:lnTo>
                    <a:pt x="683" y="591"/>
                  </a:lnTo>
                  <a:lnTo>
                    <a:pt x="728" y="602"/>
                  </a:lnTo>
                  <a:lnTo>
                    <a:pt x="768" y="614"/>
                  </a:lnTo>
                  <a:lnTo>
                    <a:pt x="814" y="626"/>
                  </a:lnTo>
                  <a:lnTo>
                    <a:pt x="802" y="631"/>
                  </a:lnTo>
                  <a:lnTo>
                    <a:pt x="797" y="636"/>
                  </a:lnTo>
                  <a:lnTo>
                    <a:pt x="906" y="441"/>
                  </a:lnTo>
                  <a:lnTo>
                    <a:pt x="814" y="407"/>
                  </a:lnTo>
                  <a:lnTo>
                    <a:pt x="728" y="379"/>
                  </a:lnTo>
                  <a:lnTo>
                    <a:pt x="648" y="339"/>
                  </a:lnTo>
                  <a:lnTo>
                    <a:pt x="573" y="304"/>
                  </a:lnTo>
                  <a:lnTo>
                    <a:pt x="498" y="253"/>
                  </a:lnTo>
                  <a:lnTo>
                    <a:pt x="430" y="201"/>
                  </a:lnTo>
                  <a:lnTo>
                    <a:pt x="361" y="137"/>
                  </a:lnTo>
                  <a:lnTo>
                    <a:pt x="304" y="69"/>
                  </a:lnTo>
                  <a:lnTo>
                    <a:pt x="269" y="34"/>
                  </a:lnTo>
                  <a:lnTo>
                    <a:pt x="241" y="17"/>
                  </a:lnTo>
                  <a:lnTo>
                    <a:pt x="200" y="0"/>
                  </a:lnTo>
                  <a:lnTo>
                    <a:pt x="167" y="0"/>
                  </a:lnTo>
                  <a:lnTo>
                    <a:pt x="121" y="0"/>
                  </a:lnTo>
                  <a:lnTo>
                    <a:pt x="81" y="17"/>
                  </a:lnTo>
                  <a:lnTo>
                    <a:pt x="40" y="34"/>
                  </a:lnTo>
                  <a:lnTo>
                    <a:pt x="0" y="69"/>
                  </a:lnTo>
                  <a:lnTo>
                    <a:pt x="143" y="2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54" name="Google Shape;654;p7"/>
            <p:cNvSpPr/>
            <p:nvPr/>
          </p:nvSpPr>
          <p:spPr>
            <a:xfrm>
              <a:off x="3052" y="3469"/>
              <a:ext cx="88" cy="102"/>
            </a:xfrm>
            <a:custGeom>
              <a:avLst/>
              <a:gdLst/>
              <a:ahLst/>
              <a:cxnLst/>
              <a:rect l="l" t="t" r="r" b="b"/>
              <a:pathLst>
                <a:path w="1117" h="1296" extrusionOk="0">
                  <a:moveTo>
                    <a:pt x="1038" y="671"/>
                  </a:moveTo>
                  <a:lnTo>
                    <a:pt x="1026" y="607"/>
                  </a:lnTo>
                  <a:lnTo>
                    <a:pt x="1009" y="573"/>
                  </a:lnTo>
                  <a:lnTo>
                    <a:pt x="992" y="550"/>
                  </a:lnTo>
                  <a:lnTo>
                    <a:pt x="905" y="476"/>
                  </a:lnTo>
                  <a:lnTo>
                    <a:pt x="803" y="418"/>
                  </a:lnTo>
                  <a:lnTo>
                    <a:pt x="705" y="372"/>
                  </a:lnTo>
                  <a:lnTo>
                    <a:pt x="602" y="321"/>
                  </a:lnTo>
                  <a:lnTo>
                    <a:pt x="510" y="269"/>
                  </a:lnTo>
                  <a:lnTo>
                    <a:pt x="407" y="212"/>
                  </a:lnTo>
                  <a:lnTo>
                    <a:pt x="321" y="148"/>
                  </a:lnTo>
                  <a:lnTo>
                    <a:pt x="236" y="74"/>
                  </a:lnTo>
                  <a:lnTo>
                    <a:pt x="167" y="0"/>
                  </a:lnTo>
                  <a:lnTo>
                    <a:pt x="0" y="137"/>
                  </a:lnTo>
                  <a:lnTo>
                    <a:pt x="75" y="223"/>
                  </a:lnTo>
                  <a:lnTo>
                    <a:pt x="172" y="309"/>
                  </a:lnTo>
                  <a:lnTo>
                    <a:pt x="270" y="378"/>
                  </a:lnTo>
                  <a:lnTo>
                    <a:pt x="379" y="447"/>
                  </a:lnTo>
                  <a:lnTo>
                    <a:pt x="488" y="504"/>
                  </a:lnTo>
                  <a:lnTo>
                    <a:pt x="602" y="561"/>
                  </a:lnTo>
                  <a:lnTo>
                    <a:pt x="710" y="619"/>
                  </a:lnTo>
                  <a:lnTo>
                    <a:pt x="820" y="688"/>
                  </a:lnTo>
                  <a:lnTo>
                    <a:pt x="814" y="773"/>
                  </a:lnTo>
                  <a:lnTo>
                    <a:pt x="814" y="866"/>
                  </a:lnTo>
                  <a:lnTo>
                    <a:pt x="808" y="957"/>
                  </a:lnTo>
                  <a:lnTo>
                    <a:pt x="826" y="1049"/>
                  </a:lnTo>
                  <a:lnTo>
                    <a:pt x="848" y="1129"/>
                  </a:lnTo>
                  <a:lnTo>
                    <a:pt x="895" y="1198"/>
                  </a:lnTo>
                  <a:lnTo>
                    <a:pt x="964" y="1255"/>
                  </a:lnTo>
                  <a:lnTo>
                    <a:pt x="1072" y="1296"/>
                  </a:lnTo>
                  <a:lnTo>
                    <a:pt x="1117" y="1083"/>
                  </a:lnTo>
                  <a:lnTo>
                    <a:pt x="1060" y="1049"/>
                  </a:lnTo>
                  <a:lnTo>
                    <a:pt x="1038" y="1009"/>
                  </a:lnTo>
                  <a:lnTo>
                    <a:pt x="1026" y="951"/>
                  </a:lnTo>
                  <a:lnTo>
                    <a:pt x="1031" y="899"/>
                  </a:lnTo>
                  <a:lnTo>
                    <a:pt x="1031" y="837"/>
                  </a:lnTo>
                  <a:lnTo>
                    <a:pt x="1043" y="780"/>
                  </a:lnTo>
                  <a:lnTo>
                    <a:pt x="1043" y="721"/>
                  </a:lnTo>
                  <a:lnTo>
                    <a:pt x="1038" y="6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55" name="Google Shape;655;p7"/>
            <p:cNvSpPr/>
            <p:nvPr/>
          </p:nvSpPr>
          <p:spPr>
            <a:xfrm>
              <a:off x="2714" y="3785"/>
              <a:ext cx="42" cy="97"/>
            </a:xfrm>
            <a:custGeom>
              <a:avLst/>
              <a:gdLst/>
              <a:ahLst/>
              <a:cxnLst/>
              <a:rect l="l" t="t" r="r" b="b"/>
              <a:pathLst>
                <a:path w="526" h="1232" extrusionOk="0">
                  <a:moveTo>
                    <a:pt x="222" y="0"/>
                  </a:moveTo>
                  <a:lnTo>
                    <a:pt x="96" y="103"/>
                  </a:lnTo>
                  <a:lnTo>
                    <a:pt x="22" y="235"/>
                  </a:lnTo>
                  <a:lnTo>
                    <a:pt x="0" y="378"/>
                  </a:lnTo>
                  <a:lnTo>
                    <a:pt x="17" y="538"/>
                  </a:lnTo>
                  <a:lnTo>
                    <a:pt x="57" y="688"/>
                  </a:lnTo>
                  <a:lnTo>
                    <a:pt x="126" y="842"/>
                  </a:lnTo>
                  <a:lnTo>
                    <a:pt x="205" y="980"/>
                  </a:lnTo>
                  <a:lnTo>
                    <a:pt x="309" y="1113"/>
                  </a:lnTo>
                  <a:lnTo>
                    <a:pt x="314" y="1147"/>
                  </a:lnTo>
                  <a:lnTo>
                    <a:pt x="303" y="1198"/>
                  </a:lnTo>
                  <a:lnTo>
                    <a:pt x="521" y="1232"/>
                  </a:lnTo>
                  <a:lnTo>
                    <a:pt x="521" y="1198"/>
                  </a:lnTo>
                  <a:lnTo>
                    <a:pt x="526" y="1170"/>
                  </a:lnTo>
                  <a:lnTo>
                    <a:pt x="526" y="1135"/>
                  </a:lnTo>
                  <a:lnTo>
                    <a:pt x="526" y="1106"/>
                  </a:lnTo>
                  <a:lnTo>
                    <a:pt x="509" y="1049"/>
                  </a:lnTo>
                  <a:lnTo>
                    <a:pt x="492" y="997"/>
                  </a:lnTo>
                  <a:lnTo>
                    <a:pt x="446" y="923"/>
                  </a:lnTo>
                  <a:lnTo>
                    <a:pt x="400" y="854"/>
                  </a:lnTo>
                  <a:lnTo>
                    <a:pt x="348" y="785"/>
                  </a:lnTo>
                  <a:lnTo>
                    <a:pt x="309" y="716"/>
                  </a:lnTo>
                  <a:lnTo>
                    <a:pt x="269" y="642"/>
                  </a:lnTo>
                  <a:lnTo>
                    <a:pt x="240" y="573"/>
                  </a:lnTo>
                  <a:lnTo>
                    <a:pt x="217" y="493"/>
                  </a:lnTo>
                  <a:lnTo>
                    <a:pt x="217" y="412"/>
                  </a:lnTo>
                  <a:lnTo>
                    <a:pt x="217" y="372"/>
                  </a:lnTo>
                  <a:lnTo>
                    <a:pt x="217" y="338"/>
                  </a:lnTo>
                  <a:lnTo>
                    <a:pt x="217" y="303"/>
                  </a:lnTo>
                  <a:lnTo>
                    <a:pt x="234" y="269"/>
                  </a:lnTo>
                  <a:lnTo>
                    <a:pt x="246" y="235"/>
                  </a:lnTo>
                  <a:lnTo>
                    <a:pt x="269" y="207"/>
                  </a:lnTo>
                  <a:lnTo>
                    <a:pt x="303" y="183"/>
                  </a:lnTo>
                  <a:lnTo>
                    <a:pt x="343" y="177"/>
                  </a:lnTo>
                  <a:lnTo>
                    <a:pt x="2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56" name="Google Shape;656;p7"/>
            <p:cNvSpPr/>
            <p:nvPr/>
          </p:nvSpPr>
          <p:spPr>
            <a:xfrm>
              <a:off x="2629" y="3810"/>
              <a:ext cx="38" cy="83"/>
            </a:xfrm>
            <a:custGeom>
              <a:avLst/>
              <a:gdLst/>
              <a:ahLst/>
              <a:cxnLst/>
              <a:rect l="l" t="t" r="r" b="b"/>
              <a:pathLst>
                <a:path w="482" h="1049" extrusionOk="0">
                  <a:moveTo>
                    <a:pt x="447" y="115"/>
                  </a:moveTo>
                  <a:lnTo>
                    <a:pt x="258" y="0"/>
                  </a:lnTo>
                  <a:lnTo>
                    <a:pt x="195" y="86"/>
                  </a:lnTo>
                  <a:lnTo>
                    <a:pt x="161" y="183"/>
                  </a:lnTo>
                  <a:lnTo>
                    <a:pt x="143" y="281"/>
                  </a:lnTo>
                  <a:lnTo>
                    <a:pt x="149" y="384"/>
                  </a:lnTo>
                  <a:lnTo>
                    <a:pt x="161" y="481"/>
                  </a:lnTo>
                  <a:lnTo>
                    <a:pt x="189" y="579"/>
                  </a:lnTo>
                  <a:lnTo>
                    <a:pt x="218" y="676"/>
                  </a:lnTo>
                  <a:lnTo>
                    <a:pt x="264" y="780"/>
                  </a:lnTo>
                  <a:lnTo>
                    <a:pt x="230" y="785"/>
                  </a:lnTo>
                  <a:lnTo>
                    <a:pt x="195" y="792"/>
                  </a:lnTo>
                  <a:lnTo>
                    <a:pt x="161" y="797"/>
                  </a:lnTo>
                  <a:lnTo>
                    <a:pt x="126" y="809"/>
                  </a:lnTo>
                  <a:lnTo>
                    <a:pt x="92" y="809"/>
                  </a:lnTo>
                  <a:lnTo>
                    <a:pt x="57" y="820"/>
                  </a:lnTo>
                  <a:lnTo>
                    <a:pt x="28" y="837"/>
                  </a:lnTo>
                  <a:lnTo>
                    <a:pt x="0" y="854"/>
                  </a:lnTo>
                  <a:lnTo>
                    <a:pt x="97" y="1049"/>
                  </a:lnTo>
                  <a:lnTo>
                    <a:pt x="154" y="1026"/>
                  </a:lnTo>
                  <a:lnTo>
                    <a:pt x="218" y="1015"/>
                  </a:lnTo>
                  <a:lnTo>
                    <a:pt x="247" y="1009"/>
                  </a:lnTo>
                  <a:lnTo>
                    <a:pt x="280" y="1004"/>
                  </a:lnTo>
                  <a:lnTo>
                    <a:pt x="309" y="997"/>
                  </a:lnTo>
                  <a:lnTo>
                    <a:pt x="344" y="992"/>
                  </a:lnTo>
                  <a:lnTo>
                    <a:pt x="447" y="918"/>
                  </a:lnTo>
                  <a:lnTo>
                    <a:pt x="458" y="889"/>
                  </a:lnTo>
                  <a:lnTo>
                    <a:pt x="475" y="860"/>
                  </a:lnTo>
                  <a:lnTo>
                    <a:pt x="482" y="792"/>
                  </a:lnTo>
                  <a:lnTo>
                    <a:pt x="464" y="699"/>
                  </a:lnTo>
                  <a:lnTo>
                    <a:pt x="435" y="614"/>
                  </a:lnTo>
                  <a:lnTo>
                    <a:pt x="407" y="528"/>
                  </a:lnTo>
                  <a:lnTo>
                    <a:pt x="384" y="441"/>
                  </a:lnTo>
                  <a:lnTo>
                    <a:pt x="366" y="355"/>
                  </a:lnTo>
                  <a:lnTo>
                    <a:pt x="366" y="276"/>
                  </a:lnTo>
                  <a:lnTo>
                    <a:pt x="390" y="189"/>
                  </a:lnTo>
                  <a:lnTo>
                    <a:pt x="447"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57" name="Google Shape;657;p7"/>
            <p:cNvSpPr/>
            <p:nvPr/>
          </p:nvSpPr>
          <p:spPr>
            <a:xfrm>
              <a:off x="2665" y="3809"/>
              <a:ext cx="54" cy="85"/>
            </a:xfrm>
            <a:custGeom>
              <a:avLst/>
              <a:gdLst/>
              <a:ahLst/>
              <a:cxnLst/>
              <a:rect l="l" t="t" r="r" b="b"/>
              <a:pathLst>
                <a:path w="671" h="1078" extrusionOk="0">
                  <a:moveTo>
                    <a:pt x="166" y="0"/>
                  </a:moveTo>
                  <a:lnTo>
                    <a:pt x="121" y="52"/>
                  </a:lnTo>
                  <a:lnTo>
                    <a:pt x="86" y="110"/>
                  </a:lnTo>
                  <a:lnTo>
                    <a:pt x="52" y="167"/>
                  </a:lnTo>
                  <a:lnTo>
                    <a:pt x="28" y="229"/>
                  </a:lnTo>
                  <a:lnTo>
                    <a:pt x="6" y="293"/>
                  </a:lnTo>
                  <a:lnTo>
                    <a:pt x="0" y="362"/>
                  </a:lnTo>
                  <a:lnTo>
                    <a:pt x="0" y="431"/>
                  </a:lnTo>
                  <a:lnTo>
                    <a:pt x="18" y="500"/>
                  </a:lnTo>
                  <a:lnTo>
                    <a:pt x="40" y="574"/>
                  </a:lnTo>
                  <a:lnTo>
                    <a:pt x="86" y="643"/>
                  </a:lnTo>
                  <a:lnTo>
                    <a:pt x="132" y="706"/>
                  </a:lnTo>
                  <a:lnTo>
                    <a:pt x="195" y="774"/>
                  </a:lnTo>
                  <a:lnTo>
                    <a:pt x="252" y="826"/>
                  </a:lnTo>
                  <a:lnTo>
                    <a:pt x="321" y="883"/>
                  </a:lnTo>
                  <a:lnTo>
                    <a:pt x="384" y="940"/>
                  </a:lnTo>
                  <a:lnTo>
                    <a:pt x="447" y="1004"/>
                  </a:lnTo>
                  <a:lnTo>
                    <a:pt x="453" y="1038"/>
                  </a:lnTo>
                  <a:lnTo>
                    <a:pt x="459" y="1078"/>
                  </a:lnTo>
                  <a:lnTo>
                    <a:pt x="671" y="1016"/>
                  </a:lnTo>
                  <a:lnTo>
                    <a:pt x="654" y="964"/>
                  </a:lnTo>
                  <a:lnTo>
                    <a:pt x="637" y="918"/>
                  </a:lnTo>
                  <a:lnTo>
                    <a:pt x="613" y="878"/>
                  </a:lnTo>
                  <a:lnTo>
                    <a:pt x="590" y="843"/>
                  </a:lnTo>
                  <a:lnTo>
                    <a:pt x="539" y="792"/>
                  </a:lnTo>
                  <a:lnTo>
                    <a:pt x="487" y="745"/>
                  </a:lnTo>
                  <a:lnTo>
                    <a:pt x="435" y="700"/>
                  </a:lnTo>
                  <a:lnTo>
                    <a:pt x="384" y="660"/>
                  </a:lnTo>
                  <a:lnTo>
                    <a:pt x="333" y="609"/>
                  </a:lnTo>
                  <a:lnTo>
                    <a:pt x="292" y="557"/>
                  </a:lnTo>
                  <a:lnTo>
                    <a:pt x="252" y="500"/>
                  </a:lnTo>
                  <a:lnTo>
                    <a:pt x="235" y="442"/>
                  </a:lnTo>
                  <a:lnTo>
                    <a:pt x="223" y="396"/>
                  </a:lnTo>
                  <a:lnTo>
                    <a:pt x="223" y="355"/>
                  </a:lnTo>
                  <a:lnTo>
                    <a:pt x="230" y="316"/>
                  </a:lnTo>
                  <a:lnTo>
                    <a:pt x="247" y="281"/>
                  </a:lnTo>
                  <a:lnTo>
                    <a:pt x="264" y="241"/>
                  </a:lnTo>
                  <a:lnTo>
                    <a:pt x="287" y="201"/>
                  </a:lnTo>
                  <a:lnTo>
                    <a:pt x="309" y="167"/>
                  </a:lnTo>
                  <a:lnTo>
                    <a:pt x="344" y="138"/>
                  </a:lnTo>
                  <a:lnTo>
                    <a:pt x="16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58" name="Google Shape;658;p7"/>
            <p:cNvSpPr/>
            <p:nvPr/>
          </p:nvSpPr>
          <p:spPr>
            <a:xfrm>
              <a:off x="2585" y="3804"/>
              <a:ext cx="35" cy="81"/>
            </a:xfrm>
            <a:custGeom>
              <a:avLst/>
              <a:gdLst/>
              <a:ahLst/>
              <a:cxnLst/>
              <a:rect l="l" t="t" r="r" b="b"/>
              <a:pathLst>
                <a:path w="437" h="1032" extrusionOk="0">
                  <a:moveTo>
                    <a:pt x="356" y="618"/>
                  </a:moveTo>
                  <a:lnTo>
                    <a:pt x="321" y="579"/>
                  </a:lnTo>
                  <a:lnTo>
                    <a:pt x="293" y="544"/>
                  </a:lnTo>
                  <a:lnTo>
                    <a:pt x="259" y="516"/>
                  </a:lnTo>
                  <a:lnTo>
                    <a:pt x="224" y="492"/>
                  </a:lnTo>
                  <a:lnTo>
                    <a:pt x="230" y="435"/>
                  </a:lnTo>
                  <a:lnTo>
                    <a:pt x="247" y="384"/>
                  </a:lnTo>
                  <a:lnTo>
                    <a:pt x="271" y="338"/>
                  </a:lnTo>
                  <a:lnTo>
                    <a:pt x="304" y="297"/>
                  </a:lnTo>
                  <a:lnTo>
                    <a:pt x="333" y="252"/>
                  </a:lnTo>
                  <a:lnTo>
                    <a:pt x="368" y="212"/>
                  </a:lnTo>
                  <a:lnTo>
                    <a:pt x="402" y="171"/>
                  </a:lnTo>
                  <a:lnTo>
                    <a:pt x="437" y="131"/>
                  </a:lnTo>
                  <a:lnTo>
                    <a:pt x="264" y="0"/>
                  </a:lnTo>
                  <a:lnTo>
                    <a:pt x="224" y="40"/>
                  </a:lnTo>
                  <a:lnTo>
                    <a:pt x="185" y="92"/>
                  </a:lnTo>
                  <a:lnTo>
                    <a:pt x="150" y="131"/>
                  </a:lnTo>
                  <a:lnTo>
                    <a:pt x="121" y="183"/>
                  </a:lnTo>
                  <a:lnTo>
                    <a:pt x="87" y="228"/>
                  </a:lnTo>
                  <a:lnTo>
                    <a:pt x="59" y="280"/>
                  </a:lnTo>
                  <a:lnTo>
                    <a:pt x="35" y="332"/>
                  </a:lnTo>
                  <a:lnTo>
                    <a:pt x="18" y="395"/>
                  </a:lnTo>
                  <a:lnTo>
                    <a:pt x="0" y="447"/>
                  </a:lnTo>
                  <a:lnTo>
                    <a:pt x="7" y="499"/>
                  </a:lnTo>
                  <a:lnTo>
                    <a:pt x="18" y="544"/>
                  </a:lnTo>
                  <a:lnTo>
                    <a:pt x="47" y="596"/>
                  </a:lnTo>
                  <a:lnTo>
                    <a:pt x="76" y="636"/>
                  </a:lnTo>
                  <a:lnTo>
                    <a:pt x="109" y="677"/>
                  </a:lnTo>
                  <a:lnTo>
                    <a:pt x="144" y="716"/>
                  </a:lnTo>
                  <a:lnTo>
                    <a:pt x="185" y="763"/>
                  </a:lnTo>
                  <a:lnTo>
                    <a:pt x="202" y="785"/>
                  </a:lnTo>
                  <a:lnTo>
                    <a:pt x="161" y="831"/>
                  </a:lnTo>
                  <a:lnTo>
                    <a:pt x="126" y="882"/>
                  </a:lnTo>
                  <a:lnTo>
                    <a:pt x="293" y="1032"/>
                  </a:lnTo>
                  <a:lnTo>
                    <a:pt x="321" y="986"/>
                  </a:lnTo>
                  <a:lnTo>
                    <a:pt x="356" y="946"/>
                  </a:lnTo>
                  <a:lnTo>
                    <a:pt x="385" y="906"/>
                  </a:lnTo>
                  <a:lnTo>
                    <a:pt x="414" y="865"/>
                  </a:lnTo>
                  <a:lnTo>
                    <a:pt x="425" y="779"/>
                  </a:lnTo>
                  <a:lnTo>
                    <a:pt x="425" y="739"/>
                  </a:lnTo>
                  <a:lnTo>
                    <a:pt x="407" y="699"/>
                  </a:lnTo>
                  <a:lnTo>
                    <a:pt x="356" y="6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59" name="Google Shape;659;p7"/>
            <p:cNvSpPr/>
            <p:nvPr/>
          </p:nvSpPr>
          <p:spPr>
            <a:xfrm>
              <a:off x="2525" y="3850"/>
              <a:ext cx="1" cy="2"/>
            </a:xfrm>
            <a:custGeom>
              <a:avLst/>
              <a:gdLst/>
              <a:ahLst/>
              <a:cxnLst/>
              <a:rect l="l" t="t" r="r" b="b"/>
              <a:pathLst>
                <a:path w="11" h="29" extrusionOk="0">
                  <a:moveTo>
                    <a:pt x="11" y="29"/>
                  </a:moveTo>
                  <a:lnTo>
                    <a:pt x="11" y="17"/>
                  </a:lnTo>
                  <a:lnTo>
                    <a:pt x="0" y="0"/>
                  </a:lnTo>
                  <a:lnTo>
                    <a:pt x="5" y="11"/>
                  </a:lnTo>
                  <a:lnTo>
                    <a:pt x="11"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60" name="Google Shape;660;p7"/>
            <p:cNvSpPr/>
            <p:nvPr/>
          </p:nvSpPr>
          <p:spPr>
            <a:xfrm>
              <a:off x="2522" y="3767"/>
              <a:ext cx="39" cy="98"/>
            </a:xfrm>
            <a:custGeom>
              <a:avLst/>
              <a:gdLst/>
              <a:ahLst/>
              <a:cxnLst/>
              <a:rect l="l" t="t" r="r" b="b"/>
              <a:pathLst>
                <a:path w="504" h="1233" extrusionOk="0">
                  <a:moveTo>
                    <a:pt x="223" y="396"/>
                  </a:moveTo>
                  <a:lnTo>
                    <a:pt x="246" y="333"/>
                  </a:lnTo>
                  <a:lnTo>
                    <a:pt x="264" y="322"/>
                  </a:lnTo>
                  <a:lnTo>
                    <a:pt x="281" y="293"/>
                  </a:lnTo>
                  <a:lnTo>
                    <a:pt x="309" y="275"/>
                  </a:lnTo>
                  <a:lnTo>
                    <a:pt x="343" y="258"/>
                  </a:lnTo>
                  <a:lnTo>
                    <a:pt x="378" y="246"/>
                  </a:lnTo>
                  <a:lnTo>
                    <a:pt x="407" y="229"/>
                  </a:lnTo>
                  <a:lnTo>
                    <a:pt x="441" y="218"/>
                  </a:lnTo>
                  <a:lnTo>
                    <a:pt x="469" y="201"/>
                  </a:lnTo>
                  <a:lnTo>
                    <a:pt x="504" y="189"/>
                  </a:lnTo>
                  <a:lnTo>
                    <a:pt x="395" y="0"/>
                  </a:lnTo>
                  <a:lnTo>
                    <a:pt x="355" y="17"/>
                  </a:lnTo>
                  <a:lnTo>
                    <a:pt x="315" y="34"/>
                  </a:lnTo>
                  <a:lnTo>
                    <a:pt x="274" y="51"/>
                  </a:lnTo>
                  <a:lnTo>
                    <a:pt x="240" y="69"/>
                  </a:lnTo>
                  <a:lnTo>
                    <a:pt x="200" y="86"/>
                  </a:lnTo>
                  <a:lnTo>
                    <a:pt x="160" y="110"/>
                  </a:lnTo>
                  <a:lnTo>
                    <a:pt x="126" y="138"/>
                  </a:lnTo>
                  <a:lnTo>
                    <a:pt x="103" y="172"/>
                  </a:lnTo>
                  <a:lnTo>
                    <a:pt x="97" y="167"/>
                  </a:lnTo>
                  <a:lnTo>
                    <a:pt x="69" y="184"/>
                  </a:lnTo>
                  <a:lnTo>
                    <a:pt x="57" y="212"/>
                  </a:lnTo>
                  <a:lnTo>
                    <a:pt x="34" y="264"/>
                  </a:lnTo>
                  <a:lnTo>
                    <a:pt x="12" y="315"/>
                  </a:lnTo>
                  <a:lnTo>
                    <a:pt x="5" y="379"/>
                  </a:lnTo>
                  <a:lnTo>
                    <a:pt x="0" y="407"/>
                  </a:lnTo>
                  <a:lnTo>
                    <a:pt x="0" y="441"/>
                  </a:lnTo>
                  <a:lnTo>
                    <a:pt x="0" y="470"/>
                  </a:lnTo>
                  <a:lnTo>
                    <a:pt x="0" y="505"/>
                  </a:lnTo>
                  <a:lnTo>
                    <a:pt x="0" y="574"/>
                  </a:lnTo>
                  <a:lnTo>
                    <a:pt x="12" y="643"/>
                  </a:lnTo>
                  <a:lnTo>
                    <a:pt x="22" y="711"/>
                  </a:lnTo>
                  <a:lnTo>
                    <a:pt x="40" y="780"/>
                  </a:lnTo>
                  <a:lnTo>
                    <a:pt x="51" y="849"/>
                  </a:lnTo>
                  <a:lnTo>
                    <a:pt x="62" y="917"/>
                  </a:lnTo>
                  <a:lnTo>
                    <a:pt x="57" y="986"/>
                  </a:lnTo>
                  <a:lnTo>
                    <a:pt x="51" y="1061"/>
                  </a:lnTo>
                  <a:lnTo>
                    <a:pt x="160" y="1233"/>
                  </a:lnTo>
                  <a:lnTo>
                    <a:pt x="235" y="1147"/>
                  </a:lnTo>
                  <a:lnTo>
                    <a:pt x="274" y="1055"/>
                  </a:lnTo>
                  <a:lnTo>
                    <a:pt x="281" y="947"/>
                  </a:lnTo>
                  <a:lnTo>
                    <a:pt x="274" y="843"/>
                  </a:lnTo>
                  <a:lnTo>
                    <a:pt x="252" y="728"/>
                  </a:lnTo>
                  <a:lnTo>
                    <a:pt x="229" y="614"/>
                  </a:lnTo>
                  <a:lnTo>
                    <a:pt x="217" y="499"/>
                  </a:lnTo>
                  <a:lnTo>
                    <a:pt x="223" y="39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61" name="Google Shape;661;p7"/>
            <p:cNvSpPr/>
            <p:nvPr/>
          </p:nvSpPr>
          <p:spPr>
            <a:xfrm>
              <a:off x="2464" y="3727"/>
              <a:ext cx="74" cy="97"/>
            </a:xfrm>
            <a:custGeom>
              <a:avLst/>
              <a:gdLst/>
              <a:ahLst/>
              <a:cxnLst/>
              <a:rect l="l" t="t" r="r" b="b"/>
              <a:pathLst>
                <a:path w="945" h="1227" extrusionOk="0">
                  <a:moveTo>
                    <a:pt x="945" y="5"/>
                  </a:moveTo>
                  <a:lnTo>
                    <a:pt x="854" y="0"/>
                  </a:lnTo>
                  <a:lnTo>
                    <a:pt x="768" y="0"/>
                  </a:lnTo>
                  <a:lnTo>
                    <a:pt x="683" y="0"/>
                  </a:lnTo>
                  <a:lnTo>
                    <a:pt x="597" y="0"/>
                  </a:lnTo>
                  <a:lnTo>
                    <a:pt x="510" y="0"/>
                  </a:lnTo>
                  <a:lnTo>
                    <a:pt x="424" y="11"/>
                  </a:lnTo>
                  <a:lnTo>
                    <a:pt x="338" y="28"/>
                  </a:lnTo>
                  <a:lnTo>
                    <a:pt x="252" y="52"/>
                  </a:lnTo>
                  <a:lnTo>
                    <a:pt x="195" y="69"/>
                  </a:lnTo>
                  <a:lnTo>
                    <a:pt x="150" y="109"/>
                  </a:lnTo>
                  <a:lnTo>
                    <a:pt x="126" y="126"/>
                  </a:lnTo>
                  <a:lnTo>
                    <a:pt x="109" y="161"/>
                  </a:lnTo>
                  <a:lnTo>
                    <a:pt x="98" y="189"/>
                  </a:lnTo>
                  <a:lnTo>
                    <a:pt x="91" y="235"/>
                  </a:lnTo>
                  <a:lnTo>
                    <a:pt x="74" y="321"/>
                  </a:lnTo>
                  <a:lnTo>
                    <a:pt x="57" y="413"/>
                  </a:lnTo>
                  <a:lnTo>
                    <a:pt x="46" y="499"/>
                  </a:lnTo>
                  <a:lnTo>
                    <a:pt x="46" y="590"/>
                  </a:lnTo>
                  <a:lnTo>
                    <a:pt x="41" y="677"/>
                  </a:lnTo>
                  <a:lnTo>
                    <a:pt x="52" y="768"/>
                  </a:lnTo>
                  <a:lnTo>
                    <a:pt x="69" y="854"/>
                  </a:lnTo>
                  <a:lnTo>
                    <a:pt x="103" y="946"/>
                  </a:lnTo>
                  <a:lnTo>
                    <a:pt x="69" y="975"/>
                  </a:lnTo>
                  <a:lnTo>
                    <a:pt x="52" y="1009"/>
                  </a:lnTo>
                  <a:lnTo>
                    <a:pt x="29" y="1043"/>
                  </a:lnTo>
                  <a:lnTo>
                    <a:pt x="0" y="1077"/>
                  </a:lnTo>
                  <a:lnTo>
                    <a:pt x="160" y="1227"/>
                  </a:lnTo>
                  <a:lnTo>
                    <a:pt x="201" y="1175"/>
                  </a:lnTo>
                  <a:lnTo>
                    <a:pt x="247" y="1124"/>
                  </a:lnTo>
                  <a:lnTo>
                    <a:pt x="258" y="1089"/>
                  </a:lnTo>
                  <a:lnTo>
                    <a:pt x="276" y="1060"/>
                  </a:lnTo>
                  <a:lnTo>
                    <a:pt x="293" y="1032"/>
                  </a:lnTo>
                  <a:lnTo>
                    <a:pt x="310" y="1003"/>
                  </a:lnTo>
                  <a:lnTo>
                    <a:pt x="315" y="951"/>
                  </a:lnTo>
                  <a:lnTo>
                    <a:pt x="315" y="900"/>
                  </a:lnTo>
                  <a:lnTo>
                    <a:pt x="304" y="854"/>
                  </a:lnTo>
                  <a:lnTo>
                    <a:pt x="298" y="814"/>
                  </a:lnTo>
                  <a:lnTo>
                    <a:pt x="281" y="763"/>
                  </a:lnTo>
                  <a:lnTo>
                    <a:pt x="269" y="722"/>
                  </a:lnTo>
                  <a:lnTo>
                    <a:pt x="258" y="670"/>
                  </a:lnTo>
                  <a:lnTo>
                    <a:pt x="264" y="630"/>
                  </a:lnTo>
                  <a:lnTo>
                    <a:pt x="264" y="579"/>
                  </a:lnTo>
                  <a:lnTo>
                    <a:pt x="264" y="539"/>
                  </a:lnTo>
                  <a:lnTo>
                    <a:pt x="269" y="492"/>
                  </a:lnTo>
                  <a:lnTo>
                    <a:pt x="281" y="453"/>
                  </a:lnTo>
                  <a:lnTo>
                    <a:pt x="281" y="407"/>
                  </a:lnTo>
                  <a:lnTo>
                    <a:pt x="293" y="366"/>
                  </a:lnTo>
                  <a:lnTo>
                    <a:pt x="293" y="326"/>
                  </a:lnTo>
                  <a:lnTo>
                    <a:pt x="304" y="287"/>
                  </a:lnTo>
                  <a:lnTo>
                    <a:pt x="373" y="252"/>
                  </a:lnTo>
                  <a:lnTo>
                    <a:pt x="453" y="235"/>
                  </a:lnTo>
                  <a:lnTo>
                    <a:pt x="533" y="218"/>
                  </a:lnTo>
                  <a:lnTo>
                    <a:pt x="619" y="218"/>
                  </a:lnTo>
                  <a:lnTo>
                    <a:pt x="700" y="218"/>
                  </a:lnTo>
                  <a:lnTo>
                    <a:pt x="780" y="218"/>
                  </a:lnTo>
                  <a:lnTo>
                    <a:pt x="860" y="218"/>
                  </a:lnTo>
                  <a:lnTo>
                    <a:pt x="945" y="223"/>
                  </a:lnTo>
                  <a:lnTo>
                    <a:pt x="945"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62" name="Google Shape;662;p7"/>
            <p:cNvSpPr/>
            <p:nvPr/>
          </p:nvSpPr>
          <p:spPr>
            <a:xfrm>
              <a:off x="2443" y="3655"/>
              <a:ext cx="96" cy="49"/>
            </a:xfrm>
            <a:custGeom>
              <a:avLst/>
              <a:gdLst/>
              <a:ahLst/>
              <a:cxnLst/>
              <a:rect l="l" t="t" r="r" b="b"/>
              <a:pathLst>
                <a:path w="1220" h="625" extrusionOk="0">
                  <a:moveTo>
                    <a:pt x="733" y="6"/>
                  </a:moveTo>
                  <a:lnTo>
                    <a:pt x="676" y="0"/>
                  </a:lnTo>
                  <a:lnTo>
                    <a:pt x="636" y="0"/>
                  </a:lnTo>
                  <a:lnTo>
                    <a:pt x="607" y="17"/>
                  </a:lnTo>
                  <a:lnTo>
                    <a:pt x="567" y="40"/>
                  </a:lnTo>
                  <a:lnTo>
                    <a:pt x="526" y="69"/>
                  </a:lnTo>
                  <a:lnTo>
                    <a:pt x="498" y="109"/>
                  </a:lnTo>
                  <a:lnTo>
                    <a:pt x="469" y="143"/>
                  </a:lnTo>
                  <a:lnTo>
                    <a:pt x="452" y="195"/>
                  </a:lnTo>
                  <a:lnTo>
                    <a:pt x="429" y="235"/>
                  </a:lnTo>
                  <a:lnTo>
                    <a:pt x="407" y="281"/>
                  </a:lnTo>
                  <a:lnTo>
                    <a:pt x="383" y="321"/>
                  </a:lnTo>
                  <a:lnTo>
                    <a:pt x="360" y="368"/>
                  </a:lnTo>
                  <a:lnTo>
                    <a:pt x="348" y="390"/>
                  </a:lnTo>
                  <a:lnTo>
                    <a:pt x="343" y="390"/>
                  </a:lnTo>
                  <a:lnTo>
                    <a:pt x="338" y="396"/>
                  </a:lnTo>
                  <a:lnTo>
                    <a:pt x="331" y="396"/>
                  </a:lnTo>
                  <a:lnTo>
                    <a:pt x="281" y="356"/>
                  </a:lnTo>
                  <a:lnTo>
                    <a:pt x="229" y="321"/>
                  </a:lnTo>
                  <a:lnTo>
                    <a:pt x="177" y="281"/>
                  </a:lnTo>
                  <a:lnTo>
                    <a:pt x="131" y="247"/>
                  </a:lnTo>
                  <a:lnTo>
                    <a:pt x="0" y="413"/>
                  </a:lnTo>
                  <a:lnTo>
                    <a:pt x="34" y="447"/>
                  </a:lnTo>
                  <a:lnTo>
                    <a:pt x="74" y="482"/>
                  </a:lnTo>
                  <a:lnTo>
                    <a:pt x="119" y="511"/>
                  </a:lnTo>
                  <a:lnTo>
                    <a:pt x="165" y="545"/>
                  </a:lnTo>
                  <a:lnTo>
                    <a:pt x="274" y="620"/>
                  </a:lnTo>
                  <a:lnTo>
                    <a:pt x="309" y="620"/>
                  </a:lnTo>
                  <a:lnTo>
                    <a:pt x="343" y="625"/>
                  </a:lnTo>
                  <a:lnTo>
                    <a:pt x="412" y="597"/>
                  </a:lnTo>
                  <a:lnTo>
                    <a:pt x="417" y="597"/>
                  </a:lnTo>
                  <a:lnTo>
                    <a:pt x="424" y="597"/>
                  </a:lnTo>
                  <a:lnTo>
                    <a:pt x="458" y="585"/>
                  </a:lnTo>
                  <a:lnTo>
                    <a:pt x="481" y="568"/>
                  </a:lnTo>
                  <a:lnTo>
                    <a:pt x="504" y="551"/>
                  </a:lnTo>
                  <a:lnTo>
                    <a:pt x="543" y="488"/>
                  </a:lnTo>
                  <a:lnTo>
                    <a:pt x="561" y="454"/>
                  </a:lnTo>
                  <a:lnTo>
                    <a:pt x="578" y="425"/>
                  </a:lnTo>
                  <a:lnTo>
                    <a:pt x="595" y="390"/>
                  </a:lnTo>
                  <a:lnTo>
                    <a:pt x="612" y="361"/>
                  </a:lnTo>
                  <a:lnTo>
                    <a:pt x="624" y="328"/>
                  </a:lnTo>
                  <a:lnTo>
                    <a:pt x="641" y="299"/>
                  </a:lnTo>
                  <a:lnTo>
                    <a:pt x="659" y="264"/>
                  </a:lnTo>
                  <a:lnTo>
                    <a:pt x="676" y="235"/>
                  </a:lnTo>
                  <a:lnTo>
                    <a:pt x="693" y="224"/>
                  </a:lnTo>
                  <a:lnTo>
                    <a:pt x="716" y="230"/>
                  </a:lnTo>
                  <a:lnTo>
                    <a:pt x="767" y="235"/>
                  </a:lnTo>
                  <a:lnTo>
                    <a:pt x="819" y="252"/>
                  </a:lnTo>
                  <a:lnTo>
                    <a:pt x="859" y="276"/>
                  </a:lnTo>
                  <a:lnTo>
                    <a:pt x="905" y="310"/>
                  </a:lnTo>
                  <a:lnTo>
                    <a:pt x="940" y="344"/>
                  </a:lnTo>
                  <a:lnTo>
                    <a:pt x="980" y="385"/>
                  </a:lnTo>
                  <a:lnTo>
                    <a:pt x="1014" y="425"/>
                  </a:lnTo>
                  <a:lnTo>
                    <a:pt x="1048" y="471"/>
                  </a:lnTo>
                  <a:lnTo>
                    <a:pt x="1220" y="338"/>
                  </a:lnTo>
                  <a:lnTo>
                    <a:pt x="1169" y="270"/>
                  </a:lnTo>
                  <a:lnTo>
                    <a:pt x="1123" y="218"/>
                  </a:lnTo>
                  <a:lnTo>
                    <a:pt x="1066" y="161"/>
                  </a:lnTo>
                  <a:lnTo>
                    <a:pt x="1009" y="115"/>
                  </a:lnTo>
                  <a:lnTo>
                    <a:pt x="940" y="69"/>
                  </a:lnTo>
                  <a:lnTo>
                    <a:pt x="876" y="40"/>
                  </a:lnTo>
                  <a:lnTo>
                    <a:pt x="802" y="17"/>
                  </a:lnTo>
                  <a:lnTo>
                    <a:pt x="733"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63" name="Google Shape;663;p7"/>
            <p:cNvSpPr/>
            <p:nvPr/>
          </p:nvSpPr>
          <p:spPr>
            <a:xfrm>
              <a:off x="2444" y="3596"/>
              <a:ext cx="95" cy="48"/>
            </a:xfrm>
            <a:custGeom>
              <a:avLst/>
              <a:gdLst/>
              <a:ahLst/>
              <a:cxnLst/>
              <a:rect l="l" t="t" r="r" b="b"/>
              <a:pathLst>
                <a:path w="1199" h="614" extrusionOk="0">
                  <a:moveTo>
                    <a:pt x="947" y="74"/>
                  </a:moveTo>
                  <a:lnTo>
                    <a:pt x="889" y="29"/>
                  </a:lnTo>
                  <a:lnTo>
                    <a:pt x="854" y="6"/>
                  </a:lnTo>
                  <a:lnTo>
                    <a:pt x="826" y="0"/>
                  </a:lnTo>
                  <a:lnTo>
                    <a:pt x="746" y="6"/>
                  </a:lnTo>
                  <a:lnTo>
                    <a:pt x="677" y="40"/>
                  </a:lnTo>
                  <a:lnTo>
                    <a:pt x="620" y="86"/>
                  </a:lnTo>
                  <a:lnTo>
                    <a:pt x="562" y="132"/>
                  </a:lnTo>
                  <a:lnTo>
                    <a:pt x="511" y="183"/>
                  </a:lnTo>
                  <a:lnTo>
                    <a:pt x="459" y="235"/>
                  </a:lnTo>
                  <a:lnTo>
                    <a:pt x="407" y="286"/>
                  </a:lnTo>
                  <a:lnTo>
                    <a:pt x="356" y="338"/>
                  </a:lnTo>
                  <a:lnTo>
                    <a:pt x="304" y="390"/>
                  </a:lnTo>
                  <a:lnTo>
                    <a:pt x="288" y="384"/>
                  </a:lnTo>
                  <a:lnTo>
                    <a:pt x="247" y="344"/>
                  </a:lnTo>
                  <a:lnTo>
                    <a:pt x="230" y="310"/>
                  </a:lnTo>
                  <a:lnTo>
                    <a:pt x="207" y="264"/>
                  </a:lnTo>
                  <a:lnTo>
                    <a:pt x="195" y="224"/>
                  </a:lnTo>
                  <a:lnTo>
                    <a:pt x="0" y="321"/>
                  </a:lnTo>
                  <a:lnTo>
                    <a:pt x="18" y="355"/>
                  </a:lnTo>
                  <a:lnTo>
                    <a:pt x="35" y="390"/>
                  </a:lnTo>
                  <a:lnTo>
                    <a:pt x="52" y="424"/>
                  </a:lnTo>
                  <a:lnTo>
                    <a:pt x="69" y="464"/>
                  </a:lnTo>
                  <a:lnTo>
                    <a:pt x="87" y="493"/>
                  </a:lnTo>
                  <a:lnTo>
                    <a:pt x="116" y="522"/>
                  </a:lnTo>
                  <a:lnTo>
                    <a:pt x="144" y="550"/>
                  </a:lnTo>
                  <a:lnTo>
                    <a:pt x="178" y="579"/>
                  </a:lnTo>
                  <a:lnTo>
                    <a:pt x="247" y="607"/>
                  </a:lnTo>
                  <a:lnTo>
                    <a:pt x="281" y="614"/>
                  </a:lnTo>
                  <a:lnTo>
                    <a:pt x="316" y="614"/>
                  </a:lnTo>
                  <a:lnTo>
                    <a:pt x="402" y="579"/>
                  </a:lnTo>
                  <a:lnTo>
                    <a:pt x="448" y="533"/>
                  </a:lnTo>
                  <a:lnTo>
                    <a:pt x="499" y="493"/>
                  </a:lnTo>
                  <a:lnTo>
                    <a:pt x="545" y="447"/>
                  </a:lnTo>
                  <a:lnTo>
                    <a:pt x="597" y="407"/>
                  </a:lnTo>
                  <a:lnTo>
                    <a:pt x="637" y="362"/>
                  </a:lnTo>
                  <a:lnTo>
                    <a:pt x="688" y="315"/>
                  </a:lnTo>
                  <a:lnTo>
                    <a:pt x="728" y="269"/>
                  </a:lnTo>
                  <a:lnTo>
                    <a:pt x="780" y="224"/>
                  </a:lnTo>
                  <a:lnTo>
                    <a:pt x="792" y="224"/>
                  </a:lnTo>
                  <a:lnTo>
                    <a:pt x="792" y="229"/>
                  </a:lnTo>
                  <a:lnTo>
                    <a:pt x="849" y="286"/>
                  </a:lnTo>
                  <a:lnTo>
                    <a:pt x="906" y="350"/>
                  </a:lnTo>
                  <a:lnTo>
                    <a:pt x="930" y="384"/>
                  </a:lnTo>
                  <a:lnTo>
                    <a:pt x="952" y="419"/>
                  </a:lnTo>
                  <a:lnTo>
                    <a:pt x="970" y="453"/>
                  </a:lnTo>
                  <a:lnTo>
                    <a:pt x="992" y="499"/>
                  </a:lnTo>
                  <a:lnTo>
                    <a:pt x="1199" y="424"/>
                  </a:lnTo>
                  <a:lnTo>
                    <a:pt x="1176" y="367"/>
                  </a:lnTo>
                  <a:lnTo>
                    <a:pt x="1153" y="321"/>
                  </a:lnTo>
                  <a:lnTo>
                    <a:pt x="1118" y="276"/>
                  </a:lnTo>
                  <a:lnTo>
                    <a:pt x="1090" y="235"/>
                  </a:lnTo>
                  <a:lnTo>
                    <a:pt x="1049" y="189"/>
                  </a:lnTo>
                  <a:lnTo>
                    <a:pt x="1015" y="149"/>
                  </a:lnTo>
                  <a:lnTo>
                    <a:pt x="981" y="109"/>
                  </a:lnTo>
                  <a:lnTo>
                    <a:pt x="947"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64" name="Google Shape;664;p7"/>
            <p:cNvSpPr/>
            <p:nvPr/>
          </p:nvSpPr>
          <p:spPr>
            <a:xfrm>
              <a:off x="2464" y="3522"/>
              <a:ext cx="83" cy="47"/>
            </a:xfrm>
            <a:custGeom>
              <a:avLst/>
              <a:gdLst/>
              <a:ahLst/>
              <a:cxnLst/>
              <a:rect l="l" t="t" r="r" b="b"/>
              <a:pathLst>
                <a:path w="1049" h="602" extrusionOk="0">
                  <a:moveTo>
                    <a:pt x="1049" y="454"/>
                  </a:moveTo>
                  <a:lnTo>
                    <a:pt x="1026" y="397"/>
                  </a:lnTo>
                  <a:lnTo>
                    <a:pt x="1009" y="345"/>
                  </a:lnTo>
                  <a:lnTo>
                    <a:pt x="992" y="293"/>
                  </a:lnTo>
                  <a:lnTo>
                    <a:pt x="974" y="242"/>
                  </a:lnTo>
                  <a:lnTo>
                    <a:pt x="945" y="190"/>
                  </a:lnTo>
                  <a:lnTo>
                    <a:pt x="923" y="138"/>
                  </a:lnTo>
                  <a:lnTo>
                    <a:pt x="888" y="92"/>
                  </a:lnTo>
                  <a:lnTo>
                    <a:pt x="859" y="57"/>
                  </a:lnTo>
                  <a:lnTo>
                    <a:pt x="802" y="17"/>
                  </a:lnTo>
                  <a:lnTo>
                    <a:pt x="768" y="0"/>
                  </a:lnTo>
                  <a:lnTo>
                    <a:pt x="733" y="0"/>
                  </a:lnTo>
                  <a:lnTo>
                    <a:pt x="699" y="7"/>
                  </a:lnTo>
                  <a:lnTo>
                    <a:pt x="676" y="29"/>
                  </a:lnTo>
                  <a:lnTo>
                    <a:pt x="653" y="47"/>
                  </a:lnTo>
                  <a:lnTo>
                    <a:pt x="602" y="81"/>
                  </a:lnTo>
                  <a:lnTo>
                    <a:pt x="550" y="121"/>
                  </a:lnTo>
                  <a:lnTo>
                    <a:pt x="498" y="155"/>
                  </a:lnTo>
                  <a:lnTo>
                    <a:pt x="447" y="195"/>
                  </a:lnTo>
                  <a:lnTo>
                    <a:pt x="395" y="230"/>
                  </a:lnTo>
                  <a:lnTo>
                    <a:pt x="350" y="276"/>
                  </a:lnTo>
                  <a:lnTo>
                    <a:pt x="303" y="316"/>
                  </a:lnTo>
                  <a:lnTo>
                    <a:pt x="264" y="368"/>
                  </a:lnTo>
                  <a:lnTo>
                    <a:pt x="264" y="373"/>
                  </a:lnTo>
                  <a:lnTo>
                    <a:pt x="257" y="373"/>
                  </a:lnTo>
                  <a:lnTo>
                    <a:pt x="252" y="379"/>
                  </a:lnTo>
                  <a:lnTo>
                    <a:pt x="207" y="350"/>
                  </a:lnTo>
                  <a:lnTo>
                    <a:pt x="183" y="311"/>
                  </a:lnTo>
                  <a:lnTo>
                    <a:pt x="0" y="430"/>
                  </a:lnTo>
                  <a:lnTo>
                    <a:pt x="34" y="476"/>
                  </a:lnTo>
                  <a:lnTo>
                    <a:pt x="79" y="516"/>
                  </a:lnTo>
                  <a:lnTo>
                    <a:pt x="126" y="551"/>
                  </a:lnTo>
                  <a:lnTo>
                    <a:pt x="183" y="591"/>
                  </a:lnTo>
                  <a:lnTo>
                    <a:pt x="281" y="602"/>
                  </a:lnTo>
                  <a:lnTo>
                    <a:pt x="309" y="591"/>
                  </a:lnTo>
                  <a:lnTo>
                    <a:pt x="338" y="580"/>
                  </a:lnTo>
                  <a:lnTo>
                    <a:pt x="350" y="574"/>
                  </a:lnTo>
                  <a:lnTo>
                    <a:pt x="367" y="568"/>
                  </a:lnTo>
                  <a:lnTo>
                    <a:pt x="395" y="551"/>
                  </a:lnTo>
                  <a:lnTo>
                    <a:pt x="429" y="523"/>
                  </a:lnTo>
                  <a:lnTo>
                    <a:pt x="447" y="476"/>
                  </a:lnTo>
                  <a:lnTo>
                    <a:pt x="481" y="447"/>
                  </a:lnTo>
                  <a:lnTo>
                    <a:pt x="516" y="419"/>
                  </a:lnTo>
                  <a:lnTo>
                    <a:pt x="550" y="390"/>
                  </a:lnTo>
                  <a:lnTo>
                    <a:pt x="590" y="368"/>
                  </a:lnTo>
                  <a:lnTo>
                    <a:pt x="624" y="333"/>
                  </a:lnTo>
                  <a:lnTo>
                    <a:pt x="659" y="311"/>
                  </a:lnTo>
                  <a:lnTo>
                    <a:pt x="693" y="281"/>
                  </a:lnTo>
                  <a:lnTo>
                    <a:pt x="733" y="259"/>
                  </a:lnTo>
                  <a:lnTo>
                    <a:pt x="750" y="287"/>
                  </a:lnTo>
                  <a:lnTo>
                    <a:pt x="768" y="316"/>
                  </a:lnTo>
                  <a:lnTo>
                    <a:pt x="779" y="350"/>
                  </a:lnTo>
                  <a:lnTo>
                    <a:pt x="797" y="385"/>
                  </a:lnTo>
                  <a:lnTo>
                    <a:pt x="802" y="419"/>
                  </a:lnTo>
                  <a:lnTo>
                    <a:pt x="819" y="454"/>
                  </a:lnTo>
                  <a:lnTo>
                    <a:pt x="825" y="488"/>
                  </a:lnTo>
                  <a:lnTo>
                    <a:pt x="842" y="528"/>
                  </a:lnTo>
                  <a:lnTo>
                    <a:pt x="1049" y="4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65" name="Google Shape;665;p7"/>
            <p:cNvSpPr/>
            <p:nvPr/>
          </p:nvSpPr>
          <p:spPr>
            <a:xfrm>
              <a:off x="2506" y="3478"/>
              <a:ext cx="70" cy="26"/>
            </a:xfrm>
            <a:custGeom>
              <a:avLst/>
              <a:gdLst/>
              <a:ahLst/>
              <a:cxnLst/>
              <a:rect l="l" t="t" r="r" b="b"/>
              <a:pathLst>
                <a:path w="900" h="321" extrusionOk="0">
                  <a:moveTo>
                    <a:pt x="424" y="12"/>
                  </a:moveTo>
                  <a:lnTo>
                    <a:pt x="373" y="17"/>
                  </a:lnTo>
                  <a:lnTo>
                    <a:pt x="339" y="17"/>
                  </a:lnTo>
                  <a:lnTo>
                    <a:pt x="310" y="34"/>
                  </a:lnTo>
                  <a:lnTo>
                    <a:pt x="275" y="63"/>
                  </a:lnTo>
                  <a:lnTo>
                    <a:pt x="241" y="86"/>
                  </a:lnTo>
                  <a:lnTo>
                    <a:pt x="206" y="103"/>
                  </a:lnTo>
                  <a:lnTo>
                    <a:pt x="166" y="109"/>
                  </a:lnTo>
                  <a:lnTo>
                    <a:pt x="132" y="115"/>
                  </a:lnTo>
                  <a:lnTo>
                    <a:pt x="132" y="98"/>
                  </a:lnTo>
                  <a:lnTo>
                    <a:pt x="132" y="86"/>
                  </a:lnTo>
                  <a:lnTo>
                    <a:pt x="0" y="264"/>
                  </a:lnTo>
                  <a:lnTo>
                    <a:pt x="35" y="293"/>
                  </a:lnTo>
                  <a:lnTo>
                    <a:pt x="80" y="310"/>
                  </a:lnTo>
                  <a:lnTo>
                    <a:pt x="132" y="315"/>
                  </a:lnTo>
                  <a:lnTo>
                    <a:pt x="184" y="321"/>
                  </a:lnTo>
                  <a:lnTo>
                    <a:pt x="229" y="310"/>
                  </a:lnTo>
                  <a:lnTo>
                    <a:pt x="280" y="298"/>
                  </a:lnTo>
                  <a:lnTo>
                    <a:pt x="327" y="281"/>
                  </a:lnTo>
                  <a:lnTo>
                    <a:pt x="378" y="264"/>
                  </a:lnTo>
                  <a:lnTo>
                    <a:pt x="413" y="236"/>
                  </a:lnTo>
                  <a:lnTo>
                    <a:pt x="436" y="236"/>
                  </a:lnTo>
                  <a:lnTo>
                    <a:pt x="482" y="229"/>
                  </a:lnTo>
                  <a:lnTo>
                    <a:pt x="534" y="224"/>
                  </a:lnTo>
                  <a:lnTo>
                    <a:pt x="584" y="224"/>
                  </a:lnTo>
                  <a:lnTo>
                    <a:pt x="636" y="224"/>
                  </a:lnTo>
                  <a:lnTo>
                    <a:pt x="682" y="224"/>
                  </a:lnTo>
                  <a:lnTo>
                    <a:pt x="734" y="229"/>
                  </a:lnTo>
                  <a:lnTo>
                    <a:pt x="786" y="241"/>
                  </a:lnTo>
                  <a:lnTo>
                    <a:pt x="837" y="258"/>
                  </a:lnTo>
                  <a:lnTo>
                    <a:pt x="900" y="46"/>
                  </a:lnTo>
                  <a:lnTo>
                    <a:pt x="837" y="29"/>
                  </a:lnTo>
                  <a:lnTo>
                    <a:pt x="779" y="17"/>
                  </a:lnTo>
                  <a:lnTo>
                    <a:pt x="717" y="6"/>
                  </a:lnTo>
                  <a:lnTo>
                    <a:pt x="660" y="6"/>
                  </a:lnTo>
                  <a:lnTo>
                    <a:pt x="596" y="0"/>
                  </a:lnTo>
                  <a:lnTo>
                    <a:pt x="539" y="0"/>
                  </a:lnTo>
                  <a:lnTo>
                    <a:pt x="482" y="6"/>
                  </a:lnTo>
                  <a:lnTo>
                    <a:pt x="424"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66" name="Google Shape;666;p7"/>
            <p:cNvSpPr/>
            <p:nvPr/>
          </p:nvSpPr>
          <p:spPr>
            <a:xfrm>
              <a:off x="2501" y="3370"/>
              <a:ext cx="121" cy="67"/>
            </a:xfrm>
            <a:custGeom>
              <a:avLst/>
              <a:gdLst/>
              <a:ahLst/>
              <a:cxnLst/>
              <a:rect l="l" t="t" r="r" b="b"/>
              <a:pathLst>
                <a:path w="1532" h="847" extrusionOk="0">
                  <a:moveTo>
                    <a:pt x="1532" y="733"/>
                  </a:moveTo>
                  <a:lnTo>
                    <a:pt x="1451" y="630"/>
                  </a:lnTo>
                  <a:lnTo>
                    <a:pt x="1365" y="550"/>
                  </a:lnTo>
                  <a:lnTo>
                    <a:pt x="1261" y="475"/>
                  </a:lnTo>
                  <a:lnTo>
                    <a:pt x="1159" y="423"/>
                  </a:lnTo>
                  <a:lnTo>
                    <a:pt x="1038" y="372"/>
                  </a:lnTo>
                  <a:lnTo>
                    <a:pt x="923" y="331"/>
                  </a:lnTo>
                  <a:lnTo>
                    <a:pt x="804" y="297"/>
                  </a:lnTo>
                  <a:lnTo>
                    <a:pt x="683" y="269"/>
                  </a:lnTo>
                  <a:lnTo>
                    <a:pt x="631" y="245"/>
                  </a:lnTo>
                  <a:lnTo>
                    <a:pt x="585" y="223"/>
                  </a:lnTo>
                  <a:lnTo>
                    <a:pt x="540" y="194"/>
                  </a:lnTo>
                  <a:lnTo>
                    <a:pt x="499" y="166"/>
                  </a:lnTo>
                  <a:lnTo>
                    <a:pt x="459" y="131"/>
                  </a:lnTo>
                  <a:lnTo>
                    <a:pt x="419" y="97"/>
                  </a:lnTo>
                  <a:lnTo>
                    <a:pt x="379" y="62"/>
                  </a:lnTo>
                  <a:lnTo>
                    <a:pt x="338" y="40"/>
                  </a:lnTo>
                  <a:lnTo>
                    <a:pt x="293" y="16"/>
                  </a:lnTo>
                  <a:lnTo>
                    <a:pt x="253" y="5"/>
                  </a:lnTo>
                  <a:lnTo>
                    <a:pt x="212" y="0"/>
                  </a:lnTo>
                  <a:lnTo>
                    <a:pt x="173" y="0"/>
                  </a:lnTo>
                  <a:lnTo>
                    <a:pt x="126" y="0"/>
                  </a:lnTo>
                  <a:lnTo>
                    <a:pt x="86" y="10"/>
                  </a:lnTo>
                  <a:lnTo>
                    <a:pt x="41" y="22"/>
                  </a:lnTo>
                  <a:lnTo>
                    <a:pt x="0" y="33"/>
                  </a:lnTo>
                  <a:lnTo>
                    <a:pt x="35" y="245"/>
                  </a:lnTo>
                  <a:lnTo>
                    <a:pt x="81" y="235"/>
                  </a:lnTo>
                  <a:lnTo>
                    <a:pt x="133" y="223"/>
                  </a:lnTo>
                  <a:lnTo>
                    <a:pt x="173" y="217"/>
                  </a:lnTo>
                  <a:lnTo>
                    <a:pt x="219" y="235"/>
                  </a:lnTo>
                  <a:lnTo>
                    <a:pt x="264" y="263"/>
                  </a:lnTo>
                  <a:lnTo>
                    <a:pt x="316" y="297"/>
                  </a:lnTo>
                  <a:lnTo>
                    <a:pt x="362" y="331"/>
                  </a:lnTo>
                  <a:lnTo>
                    <a:pt x="414" y="366"/>
                  </a:lnTo>
                  <a:lnTo>
                    <a:pt x="459" y="395"/>
                  </a:lnTo>
                  <a:lnTo>
                    <a:pt x="505" y="429"/>
                  </a:lnTo>
                  <a:lnTo>
                    <a:pt x="557" y="452"/>
                  </a:lnTo>
                  <a:lnTo>
                    <a:pt x="620" y="475"/>
                  </a:lnTo>
                  <a:lnTo>
                    <a:pt x="718" y="498"/>
                  </a:lnTo>
                  <a:lnTo>
                    <a:pt x="814" y="533"/>
                  </a:lnTo>
                  <a:lnTo>
                    <a:pt x="912" y="561"/>
                  </a:lnTo>
                  <a:lnTo>
                    <a:pt x="1015" y="601"/>
                  </a:lnTo>
                  <a:lnTo>
                    <a:pt x="1107" y="642"/>
                  </a:lnTo>
                  <a:lnTo>
                    <a:pt x="1192" y="699"/>
                  </a:lnTo>
                  <a:lnTo>
                    <a:pt x="1273" y="761"/>
                  </a:lnTo>
                  <a:lnTo>
                    <a:pt x="1342" y="847"/>
                  </a:lnTo>
                  <a:lnTo>
                    <a:pt x="1532" y="7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67" name="Google Shape;667;p7"/>
            <p:cNvSpPr/>
            <p:nvPr/>
          </p:nvSpPr>
          <p:spPr>
            <a:xfrm>
              <a:off x="2566" y="3346"/>
              <a:ext cx="80" cy="48"/>
            </a:xfrm>
            <a:custGeom>
              <a:avLst/>
              <a:gdLst/>
              <a:ahLst/>
              <a:cxnLst/>
              <a:rect l="l" t="t" r="r" b="b"/>
              <a:pathLst>
                <a:path w="1009" h="607" extrusionOk="0">
                  <a:moveTo>
                    <a:pt x="1009" y="441"/>
                  </a:moveTo>
                  <a:lnTo>
                    <a:pt x="935" y="378"/>
                  </a:lnTo>
                  <a:lnTo>
                    <a:pt x="855" y="338"/>
                  </a:lnTo>
                  <a:lnTo>
                    <a:pt x="769" y="303"/>
                  </a:lnTo>
                  <a:lnTo>
                    <a:pt x="683" y="286"/>
                  </a:lnTo>
                  <a:lnTo>
                    <a:pt x="585" y="264"/>
                  </a:lnTo>
                  <a:lnTo>
                    <a:pt x="499" y="246"/>
                  </a:lnTo>
                  <a:lnTo>
                    <a:pt x="407" y="224"/>
                  </a:lnTo>
                  <a:lnTo>
                    <a:pt x="322" y="200"/>
                  </a:lnTo>
                  <a:lnTo>
                    <a:pt x="276" y="177"/>
                  </a:lnTo>
                  <a:lnTo>
                    <a:pt x="246" y="148"/>
                  </a:lnTo>
                  <a:lnTo>
                    <a:pt x="224" y="103"/>
                  </a:lnTo>
                  <a:lnTo>
                    <a:pt x="212" y="63"/>
                  </a:lnTo>
                  <a:lnTo>
                    <a:pt x="218" y="63"/>
                  </a:lnTo>
                  <a:lnTo>
                    <a:pt x="236" y="69"/>
                  </a:lnTo>
                  <a:lnTo>
                    <a:pt x="29" y="0"/>
                  </a:lnTo>
                  <a:lnTo>
                    <a:pt x="6" y="51"/>
                  </a:lnTo>
                  <a:lnTo>
                    <a:pt x="0" y="103"/>
                  </a:lnTo>
                  <a:lnTo>
                    <a:pt x="6" y="155"/>
                  </a:lnTo>
                  <a:lnTo>
                    <a:pt x="29" y="206"/>
                  </a:lnTo>
                  <a:lnTo>
                    <a:pt x="52" y="246"/>
                  </a:lnTo>
                  <a:lnTo>
                    <a:pt x="86" y="293"/>
                  </a:lnTo>
                  <a:lnTo>
                    <a:pt x="120" y="326"/>
                  </a:lnTo>
                  <a:lnTo>
                    <a:pt x="172" y="367"/>
                  </a:lnTo>
                  <a:lnTo>
                    <a:pt x="253" y="407"/>
                  </a:lnTo>
                  <a:lnTo>
                    <a:pt x="339" y="436"/>
                  </a:lnTo>
                  <a:lnTo>
                    <a:pt x="431" y="453"/>
                  </a:lnTo>
                  <a:lnTo>
                    <a:pt x="527" y="476"/>
                  </a:lnTo>
                  <a:lnTo>
                    <a:pt x="614" y="493"/>
                  </a:lnTo>
                  <a:lnTo>
                    <a:pt x="705" y="516"/>
                  </a:lnTo>
                  <a:lnTo>
                    <a:pt x="786" y="550"/>
                  </a:lnTo>
                  <a:lnTo>
                    <a:pt x="866" y="607"/>
                  </a:lnTo>
                  <a:lnTo>
                    <a:pt x="1009" y="4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68" name="Google Shape;668;p7"/>
            <p:cNvSpPr/>
            <p:nvPr/>
          </p:nvSpPr>
          <p:spPr>
            <a:xfrm>
              <a:off x="2590" y="3292"/>
              <a:ext cx="86" cy="80"/>
            </a:xfrm>
            <a:custGeom>
              <a:avLst/>
              <a:gdLst/>
              <a:ahLst/>
              <a:cxnLst/>
              <a:rect l="l" t="t" r="r" b="b"/>
              <a:pathLst>
                <a:path w="1107" h="1003" extrusionOk="0">
                  <a:moveTo>
                    <a:pt x="1107" y="848"/>
                  </a:moveTo>
                  <a:lnTo>
                    <a:pt x="1015" y="773"/>
                  </a:lnTo>
                  <a:lnTo>
                    <a:pt x="923" y="704"/>
                  </a:lnTo>
                  <a:lnTo>
                    <a:pt x="820" y="647"/>
                  </a:lnTo>
                  <a:lnTo>
                    <a:pt x="723" y="595"/>
                  </a:lnTo>
                  <a:lnTo>
                    <a:pt x="619" y="544"/>
                  </a:lnTo>
                  <a:lnTo>
                    <a:pt x="516" y="498"/>
                  </a:lnTo>
                  <a:lnTo>
                    <a:pt x="414" y="447"/>
                  </a:lnTo>
                  <a:lnTo>
                    <a:pt x="310" y="400"/>
                  </a:lnTo>
                  <a:lnTo>
                    <a:pt x="276" y="378"/>
                  </a:lnTo>
                  <a:lnTo>
                    <a:pt x="247" y="349"/>
                  </a:lnTo>
                  <a:lnTo>
                    <a:pt x="224" y="321"/>
                  </a:lnTo>
                  <a:lnTo>
                    <a:pt x="201" y="292"/>
                  </a:lnTo>
                  <a:lnTo>
                    <a:pt x="229" y="292"/>
                  </a:lnTo>
                  <a:lnTo>
                    <a:pt x="264" y="292"/>
                  </a:lnTo>
                  <a:lnTo>
                    <a:pt x="293" y="274"/>
                  </a:lnTo>
                  <a:lnTo>
                    <a:pt x="321" y="257"/>
                  </a:lnTo>
                  <a:lnTo>
                    <a:pt x="379" y="205"/>
                  </a:lnTo>
                  <a:lnTo>
                    <a:pt x="436" y="166"/>
                  </a:lnTo>
                  <a:lnTo>
                    <a:pt x="304" y="0"/>
                  </a:lnTo>
                  <a:lnTo>
                    <a:pt x="247" y="34"/>
                  </a:lnTo>
                  <a:lnTo>
                    <a:pt x="195" y="74"/>
                  </a:lnTo>
                  <a:lnTo>
                    <a:pt x="138" y="109"/>
                  </a:lnTo>
                  <a:lnTo>
                    <a:pt x="86" y="154"/>
                  </a:lnTo>
                  <a:lnTo>
                    <a:pt x="41" y="200"/>
                  </a:lnTo>
                  <a:lnTo>
                    <a:pt x="12" y="257"/>
                  </a:lnTo>
                  <a:lnTo>
                    <a:pt x="0" y="321"/>
                  </a:lnTo>
                  <a:lnTo>
                    <a:pt x="17" y="395"/>
                  </a:lnTo>
                  <a:lnTo>
                    <a:pt x="24" y="424"/>
                  </a:lnTo>
                  <a:lnTo>
                    <a:pt x="46" y="458"/>
                  </a:lnTo>
                  <a:lnTo>
                    <a:pt x="64" y="487"/>
                  </a:lnTo>
                  <a:lnTo>
                    <a:pt x="92" y="516"/>
                  </a:lnTo>
                  <a:lnTo>
                    <a:pt x="121" y="538"/>
                  </a:lnTo>
                  <a:lnTo>
                    <a:pt x="150" y="561"/>
                  </a:lnTo>
                  <a:lnTo>
                    <a:pt x="184" y="578"/>
                  </a:lnTo>
                  <a:lnTo>
                    <a:pt x="219" y="602"/>
                  </a:lnTo>
                  <a:lnTo>
                    <a:pt x="310" y="642"/>
                  </a:lnTo>
                  <a:lnTo>
                    <a:pt x="407" y="687"/>
                  </a:lnTo>
                  <a:lnTo>
                    <a:pt x="499" y="733"/>
                  </a:lnTo>
                  <a:lnTo>
                    <a:pt x="597" y="780"/>
                  </a:lnTo>
                  <a:lnTo>
                    <a:pt x="688" y="825"/>
                  </a:lnTo>
                  <a:lnTo>
                    <a:pt x="780" y="877"/>
                  </a:lnTo>
                  <a:lnTo>
                    <a:pt x="866" y="934"/>
                  </a:lnTo>
                  <a:lnTo>
                    <a:pt x="957" y="1003"/>
                  </a:lnTo>
                  <a:lnTo>
                    <a:pt x="1107" y="8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69" name="Google Shape;669;p7"/>
            <p:cNvSpPr/>
            <p:nvPr/>
          </p:nvSpPr>
          <p:spPr>
            <a:xfrm>
              <a:off x="2647" y="3258"/>
              <a:ext cx="53" cy="80"/>
            </a:xfrm>
            <a:custGeom>
              <a:avLst/>
              <a:gdLst/>
              <a:ahLst/>
              <a:cxnLst/>
              <a:rect l="l" t="t" r="r" b="b"/>
              <a:pathLst>
                <a:path w="669" h="1020" extrusionOk="0">
                  <a:moveTo>
                    <a:pt x="669" y="980"/>
                  </a:moveTo>
                  <a:lnTo>
                    <a:pt x="641" y="894"/>
                  </a:lnTo>
                  <a:lnTo>
                    <a:pt x="607" y="825"/>
                  </a:lnTo>
                  <a:lnTo>
                    <a:pt x="555" y="756"/>
                  </a:lnTo>
                  <a:lnTo>
                    <a:pt x="509" y="694"/>
                  </a:lnTo>
                  <a:lnTo>
                    <a:pt x="452" y="630"/>
                  </a:lnTo>
                  <a:lnTo>
                    <a:pt x="395" y="573"/>
                  </a:lnTo>
                  <a:lnTo>
                    <a:pt x="338" y="516"/>
                  </a:lnTo>
                  <a:lnTo>
                    <a:pt x="286" y="459"/>
                  </a:lnTo>
                  <a:lnTo>
                    <a:pt x="252" y="418"/>
                  </a:lnTo>
                  <a:lnTo>
                    <a:pt x="234" y="378"/>
                  </a:lnTo>
                  <a:lnTo>
                    <a:pt x="217" y="338"/>
                  </a:lnTo>
                  <a:lnTo>
                    <a:pt x="217" y="304"/>
                  </a:lnTo>
                  <a:lnTo>
                    <a:pt x="217" y="264"/>
                  </a:lnTo>
                  <a:lnTo>
                    <a:pt x="234" y="229"/>
                  </a:lnTo>
                  <a:lnTo>
                    <a:pt x="257" y="195"/>
                  </a:lnTo>
                  <a:lnTo>
                    <a:pt x="303" y="172"/>
                  </a:lnTo>
                  <a:lnTo>
                    <a:pt x="171" y="0"/>
                  </a:lnTo>
                  <a:lnTo>
                    <a:pt x="126" y="23"/>
                  </a:lnTo>
                  <a:lnTo>
                    <a:pt x="91" y="57"/>
                  </a:lnTo>
                  <a:lnTo>
                    <a:pt x="57" y="92"/>
                  </a:lnTo>
                  <a:lnTo>
                    <a:pt x="39" y="138"/>
                  </a:lnTo>
                  <a:lnTo>
                    <a:pt x="17" y="178"/>
                  </a:lnTo>
                  <a:lnTo>
                    <a:pt x="5" y="229"/>
                  </a:lnTo>
                  <a:lnTo>
                    <a:pt x="0" y="275"/>
                  </a:lnTo>
                  <a:lnTo>
                    <a:pt x="5" y="326"/>
                  </a:lnTo>
                  <a:lnTo>
                    <a:pt x="17" y="407"/>
                  </a:lnTo>
                  <a:lnTo>
                    <a:pt x="45" y="482"/>
                  </a:lnTo>
                  <a:lnTo>
                    <a:pt x="85" y="551"/>
                  </a:lnTo>
                  <a:lnTo>
                    <a:pt x="136" y="619"/>
                  </a:lnTo>
                  <a:lnTo>
                    <a:pt x="188" y="677"/>
                  </a:lnTo>
                  <a:lnTo>
                    <a:pt x="252" y="739"/>
                  </a:lnTo>
                  <a:lnTo>
                    <a:pt x="314" y="803"/>
                  </a:lnTo>
                  <a:lnTo>
                    <a:pt x="372" y="877"/>
                  </a:lnTo>
                  <a:lnTo>
                    <a:pt x="395" y="906"/>
                  </a:lnTo>
                  <a:lnTo>
                    <a:pt x="423" y="934"/>
                  </a:lnTo>
                  <a:lnTo>
                    <a:pt x="446" y="969"/>
                  </a:lnTo>
                  <a:lnTo>
                    <a:pt x="452" y="1020"/>
                  </a:lnTo>
                  <a:lnTo>
                    <a:pt x="669" y="98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70" name="Google Shape;670;p7"/>
            <p:cNvSpPr/>
            <p:nvPr/>
          </p:nvSpPr>
          <p:spPr>
            <a:xfrm>
              <a:off x="2638" y="3206"/>
              <a:ext cx="113" cy="106"/>
            </a:xfrm>
            <a:custGeom>
              <a:avLst/>
              <a:gdLst/>
              <a:ahLst/>
              <a:cxnLst/>
              <a:rect l="l" t="t" r="r" b="b"/>
              <a:pathLst>
                <a:path w="1434" h="1353" extrusionOk="0">
                  <a:moveTo>
                    <a:pt x="1434" y="1261"/>
                  </a:moveTo>
                  <a:lnTo>
                    <a:pt x="1382" y="1111"/>
                  </a:lnTo>
                  <a:lnTo>
                    <a:pt x="1325" y="975"/>
                  </a:lnTo>
                  <a:lnTo>
                    <a:pt x="1256" y="837"/>
                  </a:lnTo>
                  <a:lnTo>
                    <a:pt x="1182" y="716"/>
                  </a:lnTo>
                  <a:lnTo>
                    <a:pt x="1084" y="590"/>
                  </a:lnTo>
                  <a:lnTo>
                    <a:pt x="987" y="476"/>
                  </a:lnTo>
                  <a:lnTo>
                    <a:pt x="872" y="372"/>
                  </a:lnTo>
                  <a:lnTo>
                    <a:pt x="757" y="274"/>
                  </a:lnTo>
                  <a:lnTo>
                    <a:pt x="671" y="217"/>
                  </a:lnTo>
                  <a:lnTo>
                    <a:pt x="585" y="171"/>
                  </a:lnTo>
                  <a:lnTo>
                    <a:pt x="499" y="137"/>
                  </a:lnTo>
                  <a:lnTo>
                    <a:pt x="419" y="109"/>
                  </a:lnTo>
                  <a:lnTo>
                    <a:pt x="328" y="74"/>
                  </a:lnTo>
                  <a:lnTo>
                    <a:pt x="242" y="51"/>
                  </a:lnTo>
                  <a:lnTo>
                    <a:pt x="155" y="22"/>
                  </a:lnTo>
                  <a:lnTo>
                    <a:pt x="69" y="0"/>
                  </a:lnTo>
                  <a:lnTo>
                    <a:pt x="0" y="205"/>
                  </a:lnTo>
                  <a:lnTo>
                    <a:pt x="126" y="240"/>
                  </a:lnTo>
                  <a:lnTo>
                    <a:pt x="259" y="281"/>
                  </a:lnTo>
                  <a:lnTo>
                    <a:pt x="378" y="326"/>
                  </a:lnTo>
                  <a:lnTo>
                    <a:pt x="505" y="390"/>
                  </a:lnTo>
                  <a:lnTo>
                    <a:pt x="620" y="452"/>
                  </a:lnTo>
                  <a:lnTo>
                    <a:pt x="728" y="533"/>
                  </a:lnTo>
                  <a:lnTo>
                    <a:pt x="832" y="630"/>
                  </a:lnTo>
                  <a:lnTo>
                    <a:pt x="929" y="745"/>
                  </a:lnTo>
                  <a:lnTo>
                    <a:pt x="975" y="814"/>
                  </a:lnTo>
                  <a:lnTo>
                    <a:pt x="1021" y="888"/>
                  </a:lnTo>
                  <a:lnTo>
                    <a:pt x="1061" y="963"/>
                  </a:lnTo>
                  <a:lnTo>
                    <a:pt x="1106" y="1037"/>
                  </a:lnTo>
                  <a:lnTo>
                    <a:pt x="1141" y="1111"/>
                  </a:lnTo>
                  <a:lnTo>
                    <a:pt x="1175" y="1192"/>
                  </a:lnTo>
                  <a:lnTo>
                    <a:pt x="1204" y="1267"/>
                  </a:lnTo>
                  <a:lnTo>
                    <a:pt x="1232" y="1353"/>
                  </a:lnTo>
                  <a:lnTo>
                    <a:pt x="1434" y="12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71" name="Google Shape;671;p7"/>
            <p:cNvSpPr/>
            <p:nvPr/>
          </p:nvSpPr>
          <p:spPr>
            <a:xfrm>
              <a:off x="2726" y="3188"/>
              <a:ext cx="62" cy="106"/>
            </a:xfrm>
            <a:custGeom>
              <a:avLst/>
              <a:gdLst/>
              <a:ahLst/>
              <a:cxnLst/>
              <a:rect l="l" t="t" r="r" b="b"/>
              <a:pathLst>
                <a:path w="790" h="1342" extrusionOk="0">
                  <a:moveTo>
                    <a:pt x="229" y="344"/>
                  </a:moveTo>
                  <a:lnTo>
                    <a:pt x="281" y="293"/>
                  </a:lnTo>
                  <a:lnTo>
                    <a:pt x="343" y="252"/>
                  </a:lnTo>
                  <a:lnTo>
                    <a:pt x="372" y="229"/>
                  </a:lnTo>
                  <a:lnTo>
                    <a:pt x="407" y="212"/>
                  </a:lnTo>
                  <a:lnTo>
                    <a:pt x="435" y="189"/>
                  </a:lnTo>
                  <a:lnTo>
                    <a:pt x="469" y="172"/>
                  </a:lnTo>
                  <a:lnTo>
                    <a:pt x="331" y="0"/>
                  </a:lnTo>
                  <a:lnTo>
                    <a:pt x="298" y="17"/>
                  </a:lnTo>
                  <a:lnTo>
                    <a:pt x="264" y="39"/>
                  </a:lnTo>
                  <a:lnTo>
                    <a:pt x="229" y="63"/>
                  </a:lnTo>
                  <a:lnTo>
                    <a:pt x="200" y="86"/>
                  </a:lnTo>
                  <a:lnTo>
                    <a:pt x="166" y="103"/>
                  </a:lnTo>
                  <a:lnTo>
                    <a:pt x="131" y="132"/>
                  </a:lnTo>
                  <a:lnTo>
                    <a:pt x="103" y="155"/>
                  </a:lnTo>
                  <a:lnTo>
                    <a:pt x="74" y="189"/>
                  </a:lnTo>
                  <a:lnTo>
                    <a:pt x="28" y="246"/>
                  </a:lnTo>
                  <a:lnTo>
                    <a:pt x="5" y="269"/>
                  </a:lnTo>
                  <a:lnTo>
                    <a:pt x="0" y="315"/>
                  </a:lnTo>
                  <a:lnTo>
                    <a:pt x="11" y="401"/>
                  </a:lnTo>
                  <a:lnTo>
                    <a:pt x="91" y="505"/>
                  </a:lnTo>
                  <a:lnTo>
                    <a:pt x="171" y="619"/>
                  </a:lnTo>
                  <a:lnTo>
                    <a:pt x="252" y="728"/>
                  </a:lnTo>
                  <a:lnTo>
                    <a:pt x="331" y="843"/>
                  </a:lnTo>
                  <a:lnTo>
                    <a:pt x="400" y="957"/>
                  </a:lnTo>
                  <a:lnTo>
                    <a:pt x="469" y="1083"/>
                  </a:lnTo>
                  <a:lnTo>
                    <a:pt x="526" y="1204"/>
                  </a:lnTo>
                  <a:lnTo>
                    <a:pt x="578" y="1342"/>
                  </a:lnTo>
                  <a:lnTo>
                    <a:pt x="790" y="1267"/>
                  </a:lnTo>
                  <a:lnTo>
                    <a:pt x="733" y="1135"/>
                  </a:lnTo>
                  <a:lnTo>
                    <a:pt x="681" y="1014"/>
                  </a:lnTo>
                  <a:lnTo>
                    <a:pt x="612" y="894"/>
                  </a:lnTo>
                  <a:lnTo>
                    <a:pt x="550" y="780"/>
                  </a:lnTo>
                  <a:lnTo>
                    <a:pt x="475" y="659"/>
                  </a:lnTo>
                  <a:lnTo>
                    <a:pt x="395" y="550"/>
                  </a:lnTo>
                  <a:lnTo>
                    <a:pt x="309" y="441"/>
                  </a:lnTo>
                  <a:lnTo>
                    <a:pt x="229" y="3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3382"/>
        <p:cNvGrpSpPr/>
        <p:nvPr/>
      </p:nvGrpSpPr>
      <p:grpSpPr>
        <a:xfrm>
          <a:off x="0" y="0"/>
          <a:ext cx="0" cy="0"/>
          <a:chOff x="0" y="0"/>
          <a:chExt cx="0" cy="0"/>
        </a:xfrm>
      </p:grpSpPr>
      <p:sp>
        <p:nvSpPr>
          <p:cNvPr id="3383" name="Google Shape;3383;p70"/>
          <p:cNvSpPr txBox="1">
            <a:spLocks noGrp="1"/>
          </p:cNvSpPr>
          <p:nvPr>
            <p:ph type="title"/>
          </p:nvPr>
        </p:nvSpPr>
        <p:spPr>
          <a:xfrm>
            <a:off x="457200" y="261937"/>
            <a:ext cx="8229600" cy="1714500"/>
          </a:xfrm>
          <a:prstGeom prst="rect">
            <a:avLst/>
          </a:prstGeom>
          <a:noFill/>
          <a:ln>
            <a:noFill/>
          </a:ln>
        </p:spPr>
        <p:txBody>
          <a:bodyPr spcFirstLastPara="1" wrap="square" lIns="91425" tIns="45700" rIns="91425" bIns="45700" anchor="ctr" anchorCtr="0">
            <a:noAutofit/>
          </a:bodyPr>
          <a:lstStyle/>
          <a:p>
            <a:pPr marL="0" lvl="0" indent="0" algn="ctr" rtl="0">
              <a:lnSpc>
                <a:spcPct val="9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none">
                <a:solidFill>
                  <a:schemeClr val="dk2"/>
                </a:solidFill>
                <a:latin typeface="Arial"/>
                <a:ea typeface="Arial"/>
                <a:cs typeface="Arial"/>
                <a:sym typeface="Arial"/>
              </a:rPr>
              <a:t>AIRBORNE PRECAUTIONS</a:t>
            </a:r>
            <a:br>
              <a:rPr lang="en-US" sz="3600" b="1" i="0" u="none">
                <a:solidFill>
                  <a:schemeClr val="dk2"/>
                </a:solidFill>
                <a:latin typeface="Arial"/>
                <a:ea typeface="Arial"/>
                <a:cs typeface="Arial"/>
                <a:sym typeface="Arial"/>
              </a:rPr>
            </a:br>
            <a:r>
              <a:rPr lang="en-US" sz="3600" b="1" i="0" u="none">
                <a:solidFill>
                  <a:schemeClr val="dk2"/>
                </a:solidFill>
                <a:latin typeface="Arial"/>
                <a:ea typeface="Arial"/>
                <a:cs typeface="Arial"/>
                <a:sym typeface="Arial"/>
              </a:rPr>
              <a:t> </a:t>
            </a:r>
            <a:r>
              <a:rPr lang="en-US" sz="3600" b="1" i="0" u="sng">
                <a:solidFill>
                  <a:schemeClr val="dk2"/>
                </a:solidFill>
                <a:latin typeface="Arial"/>
                <a:ea typeface="Arial"/>
                <a:cs typeface="Arial"/>
                <a:sym typeface="Arial"/>
              </a:rPr>
              <a:t>Mask and Eyewear</a:t>
            </a:r>
            <a:r>
              <a:rPr lang="en-US" sz="4000" b="0" i="0" u="none">
                <a:solidFill>
                  <a:schemeClr val="dk2"/>
                </a:solidFill>
                <a:latin typeface="Arial"/>
                <a:ea typeface="Arial"/>
                <a:cs typeface="Arial"/>
                <a:sym typeface="Arial"/>
              </a:rPr>
              <a:t> </a:t>
            </a:r>
            <a:endParaRPr/>
          </a:p>
        </p:txBody>
      </p:sp>
      <p:sp>
        <p:nvSpPr>
          <p:cNvPr id="3384" name="Google Shape;3384;p70"/>
          <p:cNvSpPr txBox="1">
            <a:spLocks noGrp="1"/>
          </p:cNvSpPr>
          <p:nvPr>
            <p:ph type="body" idx="1"/>
          </p:nvPr>
        </p:nvSpPr>
        <p:spPr>
          <a:xfrm>
            <a:off x="315912" y="2341562"/>
            <a:ext cx="6157912" cy="4267200"/>
          </a:xfrm>
          <a:prstGeom prst="rect">
            <a:avLst/>
          </a:prstGeom>
          <a:noFill/>
          <a:ln>
            <a:noFill/>
          </a:ln>
        </p:spPr>
        <p:txBody>
          <a:bodyPr spcFirstLastPara="1" wrap="square" lIns="91425" tIns="45700" rIns="91425" bIns="45700" anchor="t" anchorCtr="0">
            <a:noAutofit/>
          </a:bodyPr>
          <a:lstStyle/>
          <a:p>
            <a:pPr marL="342900" lvl="0" indent="-342900"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For known or suspected pulmonary tuberculosis: </a:t>
            </a:r>
            <a:endParaRPr/>
          </a:p>
          <a:p>
            <a:pPr marL="742950" lvl="1" indent="-285750" algn="l" rtl="0">
              <a:lnSpc>
                <a:spcPct val="95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Mask N-95 (respirator) must be worn by all individuals prior to entering room</a:t>
            </a:r>
            <a:endParaRPr/>
          </a:p>
        </p:txBody>
      </p:sp>
      <p:grpSp>
        <p:nvGrpSpPr>
          <p:cNvPr id="3385" name="Google Shape;3385;p70"/>
          <p:cNvGrpSpPr/>
          <p:nvPr/>
        </p:nvGrpSpPr>
        <p:grpSpPr>
          <a:xfrm>
            <a:off x="5924550" y="3333750"/>
            <a:ext cx="2401887" cy="2413000"/>
            <a:chOff x="1514" y="3085"/>
            <a:chExt cx="3744" cy="3294"/>
          </a:xfrm>
        </p:grpSpPr>
        <p:sp>
          <p:nvSpPr>
            <p:cNvPr id="3386" name="Google Shape;3386;p70"/>
            <p:cNvSpPr/>
            <p:nvPr/>
          </p:nvSpPr>
          <p:spPr>
            <a:xfrm>
              <a:off x="3481" y="3085"/>
              <a:ext cx="1777" cy="3294"/>
            </a:xfrm>
            <a:custGeom>
              <a:avLst/>
              <a:gdLst/>
              <a:ahLst/>
              <a:cxnLst/>
              <a:rect l="l" t="t" r="r" b="b"/>
              <a:pathLst>
                <a:path w="1777" h="3294" extrusionOk="0">
                  <a:moveTo>
                    <a:pt x="0" y="105"/>
                  </a:moveTo>
                  <a:lnTo>
                    <a:pt x="18" y="100"/>
                  </a:lnTo>
                  <a:lnTo>
                    <a:pt x="56" y="84"/>
                  </a:lnTo>
                  <a:lnTo>
                    <a:pt x="93" y="73"/>
                  </a:lnTo>
                  <a:lnTo>
                    <a:pt x="132" y="61"/>
                  </a:lnTo>
                  <a:lnTo>
                    <a:pt x="171" y="52"/>
                  </a:lnTo>
                  <a:lnTo>
                    <a:pt x="209" y="41"/>
                  </a:lnTo>
                  <a:lnTo>
                    <a:pt x="248" y="32"/>
                  </a:lnTo>
                  <a:lnTo>
                    <a:pt x="287" y="23"/>
                  </a:lnTo>
                  <a:lnTo>
                    <a:pt x="326" y="18"/>
                  </a:lnTo>
                  <a:lnTo>
                    <a:pt x="364" y="11"/>
                  </a:lnTo>
                  <a:lnTo>
                    <a:pt x="403" y="7"/>
                  </a:lnTo>
                  <a:lnTo>
                    <a:pt x="442" y="4"/>
                  </a:lnTo>
                  <a:lnTo>
                    <a:pt x="482" y="4"/>
                  </a:lnTo>
                  <a:lnTo>
                    <a:pt x="519" y="0"/>
                  </a:lnTo>
                  <a:lnTo>
                    <a:pt x="556" y="2"/>
                  </a:lnTo>
                  <a:lnTo>
                    <a:pt x="594" y="2"/>
                  </a:lnTo>
                  <a:lnTo>
                    <a:pt x="631" y="6"/>
                  </a:lnTo>
                  <a:lnTo>
                    <a:pt x="667" y="7"/>
                  </a:lnTo>
                  <a:lnTo>
                    <a:pt x="704" y="15"/>
                  </a:lnTo>
                  <a:lnTo>
                    <a:pt x="740" y="20"/>
                  </a:lnTo>
                  <a:lnTo>
                    <a:pt x="777" y="29"/>
                  </a:lnTo>
                  <a:lnTo>
                    <a:pt x="811" y="36"/>
                  </a:lnTo>
                  <a:lnTo>
                    <a:pt x="845" y="47"/>
                  </a:lnTo>
                  <a:lnTo>
                    <a:pt x="879" y="57"/>
                  </a:lnTo>
                  <a:lnTo>
                    <a:pt x="915" y="72"/>
                  </a:lnTo>
                  <a:lnTo>
                    <a:pt x="947" y="86"/>
                  </a:lnTo>
                  <a:lnTo>
                    <a:pt x="979" y="102"/>
                  </a:lnTo>
                  <a:lnTo>
                    <a:pt x="1011" y="118"/>
                  </a:lnTo>
                  <a:lnTo>
                    <a:pt x="1043" y="139"/>
                  </a:lnTo>
                  <a:lnTo>
                    <a:pt x="1071" y="157"/>
                  </a:lnTo>
                  <a:lnTo>
                    <a:pt x="1102" y="180"/>
                  </a:lnTo>
                  <a:lnTo>
                    <a:pt x="1130" y="202"/>
                  </a:lnTo>
                  <a:lnTo>
                    <a:pt x="1159" y="228"/>
                  </a:lnTo>
                  <a:lnTo>
                    <a:pt x="1184" y="253"/>
                  </a:lnTo>
                  <a:lnTo>
                    <a:pt x="1210" y="282"/>
                  </a:lnTo>
                  <a:lnTo>
                    <a:pt x="1235" y="312"/>
                  </a:lnTo>
                  <a:lnTo>
                    <a:pt x="1260" y="344"/>
                  </a:lnTo>
                  <a:lnTo>
                    <a:pt x="1282" y="376"/>
                  </a:lnTo>
                  <a:lnTo>
                    <a:pt x="1303" y="410"/>
                  </a:lnTo>
                  <a:lnTo>
                    <a:pt x="1323" y="446"/>
                  </a:lnTo>
                  <a:lnTo>
                    <a:pt x="1344" y="485"/>
                  </a:lnTo>
                  <a:lnTo>
                    <a:pt x="1360" y="523"/>
                  </a:lnTo>
                  <a:lnTo>
                    <a:pt x="1378" y="565"/>
                  </a:lnTo>
                  <a:lnTo>
                    <a:pt x="1394" y="608"/>
                  </a:lnTo>
                  <a:lnTo>
                    <a:pt x="1410" y="654"/>
                  </a:lnTo>
                  <a:lnTo>
                    <a:pt x="1410" y="669"/>
                  </a:lnTo>
                  <a:lnTo>
                    <a:pt x="1414" y="685"/>
                  </a:lnTo>
                  <a:lnTo>
                    <a:pt x="1414" y="699"/>
                  </a:lnTo>
                  <a:lnTo>
                    <a:pt x="1417" y="715"/>
                  </a:lnTo>
                  <a:lnTo>
                    <a:pt x="1417" y="728"/>
                  </a:lnTo>
                  <a:lnTo>
                    <a:pt x="1419" y="744"/>
                  </a:lnTo>
                  <a:lnTo>
                    <a:pt x="1421" y="756"/>
                  </a:lnTo>
                  <a:lnTo>
                    <a:pt x="1423" y="772"/>
                  </a:lnTo>
                  <a:lnTo>
                    <a:pt x="1423" y="785"/>
                  </a:lnTo>
                  <a:lnTo>
                    <a:pt x="1423" y="797"/>
                  </a:lnTo>
                  <a:lnTo>
                    <a:pt x="1423" y="810"/>
                  </a:lnTo>
                  <a:lnTo>
                    <a:pt x="1424" y="824"/>
                  </a:lnTo>
                  <a:lnTo>
                    <a:pt x="1423" y="835"/>
                  </a:lnTo>
                  <a:lnTo>
                    <a:pt x="1423" y="849"/>
                  </a:lnTo>
                  <a:lnTo>
                    <a:pt x="1421" y="859"/>
                  </a:lnTo>
                  <a:lnTo>
                    <a:pt x="1421" y="874"/>
                  </a:lnTo>
                  <a:lnTo>
                    <a:pt x="1417" y="884"/>
                  </a:lnTo>
                  <a:lnTo>
                    <a:pt x="1414" y="897"/>
                  </a:lnTo>
                  <a:lnTo>
                    <a:pt x="1410" y="909"/>
                  </a:lnTo>
                  <a:lnTo>
                    <a:pt x="1408" y="922"/>
                  </a:lnTo>
                  <a:lnTo>
                    <a:pt x="1403" y="933"/>
                  </a:lnTo>
                  <a:lnTo>
                    <a:pt x="1398" y="945"/>
                  </a:lnTo>
                  <a:lnTo>
                    <a:pt x="1392" y="958"/>
                  </a:lnTo>
                  <a:lnTo>
                    <a:pt x="1387" y="970"/>
                  </a:lnTo>
                  <a:lnTo>
                    <a:pt x="1380" y="981"/>
                  </a:lnTo>
                  <a:lnTo>
                    <a:pt x="1373" y="993"/>
                  </a:lnTo>
                  <a:lnTo>
                    <a:pt x="1364" y="1006"/>
                  </a:lnTo>
                  <a:lnTo>
                    <a:pt x="1357" y="1018"/>
                  </a:lnTo>
                  <a:lnTo>
                    <a:pt x="1346" y="1029"/>
                  </a:lnTo>
                  <a:lnTo>
                    <a:pt x="1337" y="1041"/>
                  </a:lnTo>
                  <a:lnTo>
                    <a:pt x="1326" y="1054"/>
                  </a:lnTo>
                  <a:lnTo>
                    <a:pt x="1316" y="1068"/>
                  </a:lnTo>
                  <a:lnTo>
                    <a:pt x="1310" y="1079"/>
                  </a:lnTo>
                  <a:lnTo>
                    <a:pt x="1307" y="1089"/>
                  </a:lnTo>
                  <a:lnTo>
                    <a:pt x="1303" y="1100"/>
                  </a:lnTo>
                  <a:lnTo>
                    <a:pt x="1300" y="1111"/>
                  </a:lnTo>
                  <a:lnTo>
                    <a:pt x="1294" y="1122"/>
                  </a:lnTo>
                  <a:lnTo>
                    <a:pt x="1291" y="1134"/>
                  </a:lnTo>
                  <a:lnTo>
                    <a:pt x="1287" y="1145"/>
                  </a:lnTo>
                  <a:lnTo>
                    <a:pt x="1284" y="1157"/>
                  </a:lnTo>
                  <a:lnTo>
                    <a:pt x="1278" y="1168"/>
                  </a:lnTo>
                  <a:lnTo>
                    <a:pt x="1275" y="1179"/>
                  </a:lnTo>
                  <a:lnTo>
                    <a:pt x="1271" y="1189"/>
                  </a:lnTo>
                  <a:lnTo>
                    <a:pt x="1267" y="1202"/>
                  </a:lnTo>
                  <a:lnTo>
                    <a:pt x="1262" y="1212"/>
                  </a:lnTo>
                  <a:lnTo>
                    <a:pt x="1259" y="1225"/>
                  </a:lnTo>
                  <a:lnTo>
                    <a:pt x="1255" y="1236"/>
                  </a:lnTo>
                  <a:lnTo>
                    <a:pt x="1251" y="1248"/>
                  </a:lnTo>
                  <a:lnTo>
                    <a:pt x="1246" y="1259"/>
                  </a:lnTo>
                  <a:lnTo>
                    <a:pt x="1241" y="1269"/>
                  </a:lnTo>
                  <a:lnTo>
                    <a:pt x="1235" y="1280"/>
                  </a:lnTo>
                  <a:lnTo>
                    <a:pt x="1232" y="1291"/>
                  </a:lnTo>
                  <a:lnTo>
                    <a:pt x="1226" y="1302"/>
                  </a:lnTo>
                  <a:lnTo>
                    <a:pt x="1223" y="1314"/>
                  </a:lnTo>
                  <a:lnTo>
                    <a:pt x="1218" y="1325"/>
                  </a:lnTo>
                  <a:lnTo>
                    <a:pt x="1214" y="1337"/>
                  </a:lnTo>
                  <a:lnTo>
                    <a:pt x="1207" y="1348"/>
                  </a:lnTo>
                  <a:lnTo>
                    <a:pt x="1202" y="1359"/>
                  </a:lnTo>
                  <a:lnTo>
                    <a:pt x="1196" y="1369"/>
                  </a:lnTo>
                  <a:lnTo>
                    <a:pt x="1191" y="1382"/>
                  </a:lnTo>
                  <a:lnTo>
                    <a:pt x="1184" y="1392"/>
                  </a:lnTo>
                  <a:lnTo>
                    <a:pt x="1178" y="1405"/>
                  </a:lnTo>
                  <a:lnTo>
                    <a:pt x="1173" y="1416"/>
                  </a:lnTo>
                  <a:lnTo>
                    <a:pt x="1168" y="1428"/>
                  </a:lnTo>
                  <a:lnTo>
                    <a:pt x="1164" y="1433"/>
                  </a:lnTo>
                  <a:lnTo>
                    <a:pt x="1164" y="1441"/>
                  </a:lnTo>
                  <a:lnTo>
                    <a:pt x="1159" y="1441"/>
                  </a:lnTo>
                  <a:lnTo>
                    <a:pt x="1155" y="1441"/>
                  </a:lnTo>
                  <a:lnTo>
                    <a:pt x="1155" y="1446"/>
                  </a:lnTo>
                  <a:lnTo>
                    <a:pt x="1159" y="1453"/>
                  </a:lnTo>
                  <a:lnTo>
                    <a:pt x="1169" y="1451"/>
                  </a:lnTo>
                  <a:lnTo>
                    <a:pt x="1184" y="1451"/>
                  </a:lnTo>
                  <a:lnTo>
                    <a:pt x="1196" y="1451"/>
                  </a:lnTo>
                  <a:lnTo>
                    <a:pt x="1212" y="1451"/>
                  </a:lnTo>
                  <a:lnTo>
                    <a:pt x="1226" y="1451"/>
                  </a:lnTo>
                  <a:lnTo>
                    <a:pt x="1241" y="1451"/>
                  </a:lnTo>
                  <a:lnTo>
                    <a:pt x="1255" y="1451"/>
                  </a:lnTo>
                  <a:lnTo>
                    <a:pt x="1271" y="1451"/>
                  </a:lnTo>
                  <a:lnTo>
                    <a:pt x="1285" y="1451"/>
                  </a:lnTo>
                  <a:lnTo>
                    <a:pt x="1300" y="1451"/>
                  </a:lnTo>
                  <a:lnTo>
                    <a:pt x="1314" y="1451"/>
                  </a:lnTo>
                  <a:lnTo>
                    <a:pt x="1330" y="1451"/>
                  </a:lnTo>
                  <a:lnTo>
                    <a:pt x="1344" y="1451"/>
                  </a:lnTo>
                  <a:lnTo>
                    <a:pt x="1360" y="1453"/>
                  </a:lnTo>
                  <a:lnTo>
                    <a:pt x="1376" y="1455"/>
                  </a:lnTo>
                  <a:lnTo>
                    <a:pt x="1392" y="1457"/>
                  </a:lnTo>
                  <a:lnTo>
                    <a:pt x="1406" y="1457"/>
                  </a:lnTo>
                  <a:lnTo>
                    <a:pt x="1421" y="1458"/>
                  </a:lnTo>
                  <a:lnTo>
                    <a:pt x="1435" y="1460"/>
                  </a:lnTo>
                  <a:lnTo>
                    <a:pt x="1449" y="1464"/>
                  </a:lnTo>
                  <a:lnTo>
                    <a:pt x="1464" y="1466"/>
                  </a:lnTo>
                  <a:lnTo>
                    <a:pt x="1478" y="1469"/>
                  </a:lnTo>
                  <a:lnTo>
                    <a:pt x="1492" y="1474"/>
                  </a:lnTo>
                  <a:lnTo>
                    <a:pt x="1508" y="1480"/>
                  </a:lnTo>
                  <a:lnTo>
                    <a:pt x="1521" y="1483"/>
                  </a:lnTo>
                  <a:lnTo>
                    <a:pt x="1533" y="1489"/>
                  </a:lnTo>
                  <a:lnTo>
                    <a:pt x="1545" y="1494"/>
                  </a:lnTo>
                  <a:lnTo>
                    <a:pt x="1560" y="1501"/>
                  </a:lnTo>
                  <a:lnTo>
                    <a:pt x="1572" y="1508"/>
                  </a:lnTo>
                  <a:lnTo>
                    <a:pt x="1585" y="1517"/>
                  </a:lnTo>
                  <a:lnTo>
                    <a:pt x="1595" y="1524"/>
                  </a:lnTo>
                  <a:lnTo>
                    <a:pt x="1608" y="1535"/>
                  </a:lnTo>
                  <a:lnTo>
                    <a:pt x="1624" y="1555"/>
                  </a:lnTo>
                  <a:lnTo>
                    <a:pt x="1640" y="1576"/>
                  </a:lnTo>
                  <a:lnTo>
                    <a:pt x="1654" y="1599"/>
                  </a:lnTo>
                  <a:lnTo>
                    <a:pt x="1670" y="1624"/>
                  </a:lnTo>
                  <a:lnTo>
                    <a:pt x="1683" y="1646"/>
                  </a:lnTo>
                  <a:lnTo>
                    <a:pt x="1695" y="1671"/>
                  </a:lnTo>
                  <a:lnTo>
                    <a:pt x="1706" y="1697"/>
                  </a:lnTo>
                  <a:lnTo>
                    <a:pt x="1718" y="1724"/>
                  </a:lnTo>
                  <a:lnTo>
                    <a:pt x="1727" y="1749"/>
                  </a:lnTo>
                  <a:lnTo>
                    <a:pt x="1736" y="1776"/>
                  </a:lnTo>
                  <a:lnTo>
                    <a:pt x="1743" y="1802"/>
                  </a:lnTo>
                  <a:lnTo>
                    <a:pt x="1752" y="1829"/>
                  </a:lnTo>
                  <a:lnTo>
                    <a:pt x="1758" y="1856"/>
                  </a:lnTo>
                  <a:lnTo>
                    <a:pt x="1763" y="1886"/>
                  </a:lnTo>
                  <a:lnTo>
                    <a:pt x="1766" y="1915"/>
                  </a:lnTo>
                  <a:lnTo>
                    <a:pt x="1772" y="1945"/>
                  </a:lnTo>
                  <a:lnTo>
                    <a:pt x="1774" y="1974"/>
                  </a:lnTo>
                  <a:lnTo>
                    <a:pt x="1775" y="2004"/>
                  </a:lnTo>
                  <a:lnTo>
                    <a:pt x="1775" y="2032"/>
                  </a:lnTo>
                  <a:lnTo>
                    <a:pt x="1777" y="2063"/>
                  </a:lnTo>
                  <a:lnTo>
                    <a:pt x="1775" y="2093"/>
                  </a:lnTo>
                  <a:lnTo>
                    <a:pt x="1775" y="2123"/>
                  </a:lnTo>
                  <a:lnTo>
                    <a:pt x="1774" y="2154"/>
                  </a:lnTo>
                  <a:lnTo>
                    <a:pt x="1772" y="2186"/>
                  </a:lnTo>
                  <a:lnTo>
                    <a:pt x="1766" y="2216"/>
                  </a:lnTo>
                  <a:lnTo>
                    <a:pt x="1763" y="2246"/>
                  </a:lnTo>
                  <a:lnTo>
                    <a:pt x="1758" y="2277"/>
                  </a:lnTo>
                  <a:lnTo>
                    <a:pt x="1754" y="2309"/>
                  </a:lnTo>
                  <a:lnTo>
                    <a:pt x="1747" y="2339"/>
                  </a:lnTo>
                  <a:lnTo>
                    <a:pt x="1742" y="2371"/>
                  </a:lnTo>
                  <a:lnTo>
                    <a:pt x="1734" y="2403"/>
                  </a:lnTo>
                  <a:lnTo>
                    <a:pt x="1727" y="2435"/>
                  </a:lnTo>
                  <a:lnTo>
                    <a:pt x="1717" y="2466"/>
                  </a:lnTo>
                  <a:lnTo>
                    <a:pt x="1708" y="2496"/>
                  </a:lnTo>
                  <a:lnTo>
                    <a:pt x="1697" y="2526"/>
                  </a:lnTo>
                  <a:lnTo>
                    <a:pt x="1688" y="2556"/>
                  </a:lnTo>
                  <a:lnTo>
                    <a:pt x="1676" y="2587"/>
                  </a:lnTo>
                  <a:lnTo>
                    <a:pt x="1665" y="2617"/>
                  </a:lnTo>
                  <a:lnTo>
                    <a:pt x="1652" y="2647"/>
                  </a:lnTo>
                  <a:lnTo>
                    <a:pt x="1642" y="2678"/>
                  </a:lnTo>
                  <a:lnTo>
                    <a:pt x="1627" y="2706"/>
                  </a:lnTo>
                  <a:lnTo>
                    <a:pt x="1615" y="2735"/>
                  </a:lnTo>
                  <a:lnTo>
                    <a:pt x="1601" y="2763"/>
                  </a:lnTo>
                  <a:lnTo>
                    <a:pt x="1588" y="2794"/>
                  </a:lnTo>
                  <a:lnTo>
                    <a:pt x="1572" y="2822"/>
                  </a:lnTo>
                  <a:lnTo>
                    <a:pt x="1558" y="2851"/>
                  </a:lnTo>
                  <a:lnTo>
                    <a:pt x="1544" y="2877"/>
                  </a:lnTo>
                  <a:lnTo>
                    <a:pt x="1529" y="2906"/>
                  </a:lnTo>
                  <a:lnTo>
                    <a:pt x="1512" y="2931"/>
                  </a:lnTo>
                  <a:lnTo>
                    <a:pt x="1496" y="2958"/>
                  </a:lnTo>
                  <a:lnTo>
                    <a:pt x="1480" y="2983"/>
                  </a:lnTo>
                  <a:lnTo>
                    <a:pt x="1464" y="3007"/>
                  </a:lnTo>
                  <a:lnTo>
                    <a:pt x="1446" y="3031"/>
                  </a:lnTo>
                  <a:lnTo>
                    <a:pt x="1428" y="3056"/>
                  </a:lnTo>
                  <a:lnTo>
                    <a:pt x="1410" y="3079"/>
                  </a:lnTo>
                  <a:lnTo>
                    <a:pt x="1394" y="3102"/>
                  </a:lnTo>
                  <a:lnTo>
                    <a:pt x="1374" y="3123"/>
                  </a:lnTo>
                  <a:lnTo>
                    <a:pt x="1357" y="3145"/>
                  </a:lnTo>
                  <a:lnTo>
                    <a:pt x="1337" y="3164"/>
                  </a:lnTo>
                  <a:lnTo>
                    <a:pt x="1319" y="3186"/>
                  </a:lnTo>
                  <a:lnTo>
                    <a:pt x="1300" y="3204"/>
                  </a:lnTo>
                  <a:lnTo>
                    <a:pt x="1282" y="3223"/>
                  </a:lnTo>
                  <a:lnTo>
                    <a:pt x="1262" y="3241"/>
                  </a:lnTo>
                  <a:lnTo>
                    <a:pt x="1244" y="3259"/>
                  </a:lnTo>
                  <a:lnTo>
                    <a:pt x="1230" y="3262"/>
                  </a:lnTo>
                  <a:lnTo>
                    <a:pt x="1218" y="3268"/>
                  </a:lnTo>
                  <a:lnTo>
                    <a:pt x="1205" y="3271"/>
                  </a:lnTo>
                  <a:lnTo>
                    <a:pt x="1193" y="3277"/>
                  </a:lnTo>
                  <a:lnTo>
                    <a:pt x="1178" y="3278"/>
                  </a:lnTo>
                  <a:lnTo>
                    <a:pt x="1168" y="3282"/>
                  </a:lnTo>
                  <a:lnTo>
                    <a:pt x="1153" y="3286"/>
                  </a:lnTo>
                  <a:lnTo>
                    <a:pt x="1143" y="3289"/>
                  </a:lnTo>
                  <a:lnTo>
                    <a:pt x="1128" y="3291"/>
                  </a:lnTo>
                  <a:lnTo>
                    <a:pt x="1116" y="3293"/>
                  </a:lnTo>
                  <a:lnTo>
                    <a:pt x="1104" y="3293"/>
                  </a:lnTo>
                  <a:lnTo>
                    <a:pt x="1091" y="3294"/>
                  </a:lnTo>
                  <a:lnTo>
                    <a:pt x="1077" y="3294"/>
                  </a:lnTo>
                  <a:lnTo>
                    <a:pt x="1066" y="3294"/>
                  </a:lnTo>
                  <a:lnTo>
                    <a:pt x="1052" y="3294"/>
                  </a:lnTo>
                  <a:lnTo>
                    <a:pt x="1041" y="3294"/>
                  </a:lnTo>
                  <a:lnTo>
                    <a:pt x="1027" y="3293"/>
                  </a:lnTo>
                  <a:lnTo>
                    <a:pt x="1014" y="3291"/>
                  </a:lnTo>
                  <a:lnTo>
                    <a:pt x="1000" y="3289"/>
                  </a:lnTo>
                  <a:lnTo>
                    <a:pt x="988" y="3287"/>
                  </a:lnTo>
                  <a:lnTo>
                    <a:pt x="973" y="3284"/>
                  </a:lnTo>
                  <a:lnTo>
                    <a:pt x="963" y="3282"/>
                  </a:lnTo>
                  <a:lnTo>
                    <a:pt x="948" y="3278"/>
                  </a:lnTo>
                  <a:lnTo>
                    <a:pt x="938" y="3277"/>
                  </a:lnTo>
                  <a:lnTo>
                    <a:pt x="923" y="3271"/>
                  </a:lnTo>
                  <a:lnTo>
                    <a:pt x="911" y="3268"/>
                  </a:lnTo>
                  <a:lnTo>
                    <a:pt x="899" y="3264"/>
                  </a:lnTo>
                  <a:lnTo>
                    <a:pt x="886" y="3261"/>
                  </a:lnTo>
                  <a:lnTo>
                    <a:pt x="874" y="3255"/>
                  </a:lnTo>
                  <a:lnTo>
                    <a:pt x="861" y="3250"/>
                  </a:lnTo>
                  <a:lnTo>
                    <a:pt x="849" y="3245"/>
                  </a:lnTo>
                  <a:lnTo>
                    <a:pt x="838" y="3241"/>
                  </a:lnTo>
                  <a:lnTo>
                    <a:pt x="824" y="3234"/>
                  </a:lnTo>
                  <a:lnTo>
                    <a:pt x="811" y="3227"/>
                  </a:lnTo>
                  <a:lnTo>
                    <a:pt x="799" y="3220"/>
                  </a:lnTo>
                  <a:lnTo>
                    <a:pt x="788" y="3214"/>
                  </a:lnTo>
                  <a:lnTo>
                    <a:pt x="776" y="3207"/>
                  </a:lnTo>
                  <a:lnTo>
                    <a:pt x="763" y="3202"/>
                  </a:lnTo>
                  <a:lnTo>
                    <a:pt x="751" y="3195"/>
                  </a:lnTo>
                  <a:lnTo>
                    <a:pt x="740" y="3189"/>
                  </a:lnTo>
                  <a:lnTo>
                    <a:pt x="727" y="3180"/>
                  </a:lnTo>
                  <a:lnTo>
                    <a:pt x="715" y="3173"/>
                  </a:lnTo>
                  <a:lnTo>
                    <a:pt x="703" y="3166"/>
                  </a:lnTo>
                  <a:lnTo>
                    <a:pt x="692" y="3159"/>
                  </a:lnTo>
                  <a:lnTo>
                    <a:pt x="679" y="3150"/>
                  </a:lnTo>
                  <a:lnTo>
                    <a:pt x="669" y="3145"/>
                  </a:lnTo>
                  <a:lnTo>
                    <a:pt x="658" y="3136"/>
                  </a:lnTo>
                  <a:lnTo>
                    <a:pt x="647" y="3130"/>
                  </a:lnTo>
                  <a:lnTo>
                    <a:pt x="635" y="3122"/>
                  </a:lnTo>
                  <a:lnTo>
                    <a:pt x="624" y="3114"/>
                  </a:lnTo>
                  <a:lnTo>
                    <a:pt x="613" y="3105"/>
                  </a:lnTo>
                  <a:lnTo>
                    <a:pt x="603" y="3098"/>
                  </a:lnTo>
                  <a:lnTo>
                    <a:pt x="592" y="3089"/>
                  </a:lnTo>
                  <a:lnTo>
                    <a:pt x="581" y="3082"/>
                  </a:lnTo>
                  <a:lnTo>
                    <a:pt x="571" y="3073"/>
                  </a:lnTo>
                  <a:lnTo>
                    <a:pt x="560" y="3068"/>
                  </a:lnTo>
                  <a:lnTo>
                    <a:pt x="549" y="3059"/>
                  </a:lnTo>
                  <a:lnTo>
                    <a:pt x="539" y="3052"/>
                  </a:lnTo>
                  <a:lnTo>
                    <a:pt x="528" y="3043"/>
                  </a:lnTo>
                  <a:lnTo>
                    <a:pt x="519" y="3036"/>
                  </a:lnTo>
                  <a:lnTo>
                    <a:pt x="508" y="3027"/>
                  </a:lnTo>
                  <a:lnTo>
                    <a:pt x="499" y="3022"/>
                  </a:lnTo>
                  <a:lnTo>
                    <a:pt x="490" y="3013"/>
                  </a:lnTo>
                  <a:lnTo>
                    <a:pt x="482" y="3007"/>
                  </a:lnTo>
                  <a:lnTo>
                    <a:pt x="476" y="2995"/>
                  </a:lnTo>
                  <a:lnTo>
                    <a:pt x="471" y="2984"/>
                  </a:lnTo>
                  <a:lnTo>
                    <a:pt x="465" y="2974"/>
                  </a:lnTo>
                  <a:lnTo>
                    <a:pt x="462" y="2965"/>
                  </a:lnTo>
                  <a:lnTo>
                    <a:pt x="453" y="2947"/>
                  </a:lnTo>
                  <a:lnTo>
                    <a:pt x="446" y="2933"/>
                  </a:lnTo>
                  <a:lnTo>
                    <a:pt x="437" y="2917"/>
                  </a:lnTo>
                  <a:lnTo>
                    <a:pt x="430" y="2906"/>
                  </a:lnTo>
                  <a:lnTo>
                    <a:pt x="424" y="2895"/>
                  </a:lnTo>
                  <a:lnTo>
                    <a:pt x="419" y="2888"/>
                  </a:lnTo>
                  <a:lnTo>
                    <a:pt x="414" y="2877"/>
                  </a:lnTo>
                  <a:lnTo>
                    <a:pt x="408" y="2870"/>
                  </a:lnTo>
                  <a:lnTo>
                    <a:pt x="403" y="2865"/>
                  </a:lnTo>
                  <a:lnTo>
                    <a:pt x="401" y="2860"/>
                  </a:lnTo>
                  <a:lnTo>
                    <a:pt x="396" y="2851"/>
                  </a:lnTo>
                  <a:lnTo>
                    <a:pt x="396" y="2843"/>
                  </a:lnTo>
                  <a:lnTo>
                    <a:pt x="382" y="2847"/>
                  </a:lnTo>
                  <a:lnTo>
                    <a:pt x="371" y="2852"/>
                  </a:lnTo>
                  <a:lnTo>
                    <a:pt x="357" y="2856"/>
                  </a:lnTo>
                  <a:lnTo>
                    <a:pt x="346" y="2861"/>
                  </a:lnTo>
                  <a:lnTo>
                    <a:pt x="332" y="2865"/>
                  </a:lnTo>
                  <a:lnTo>
                    <a:pt x="321" y="2870"/>
                  </a:lnTo>
                  <a:lnTo>
                    <a:pt x="307" y="2876"/>
                  </a:lnTo>
                  <a:lnTo>
                    <a:pt x="296" y="2881"/>
                  </a:lnTo>
                  <a:lnTo>
                    <a:pt x="282" y="2884"/>
                  </a:lnTo>
                  <a:lnTo>
                    <a:pt x="271" y="2890"/>
                  </a:lnTo>
                  <a:lnTo>
                    <a:pt x="257" y="2893"/>
                  </a:lnTo>
                  <a:lnTo>
                    <a:pt x="246" y="2899"/>
                  </a:lnTo>
                  <a:lnTo>
                    <a:pt x="234" y="2904"/>
                  </a:lnTo>
                  <a:lnTo>
                    <a:pt x="221" y="2909"/>
                  </a:lnTo>
                  <a:lnTo>
                    <a:pt x="209" y="2915"/>
                  </a:lnTo>
                  <a:lnTo>
                    <a:pt x="198" y="2920"/>
                  </a:lnTo>
                  <a:lnTo>
                    <a:pt x="186" y="2925"/>
                  </a:lnTo>
                  <a:lnTo>
                    <a:pt x="173" y="2931"/>
                  </a:lnTo>
                  <a:lnTo>
                    <a:pt x="161" y="2936"/>
                  </a:lnTo>
                  <a:lnTo>
                    <a:pt x="150" y="2943"/>
                  </a:lnTo>
                  <a:lnTo>
                    <a:pt x="138" y="2949"/>
                  </a:lnTo>
                  <a:lnTo>
                    <a:pt x="127" y="2956"/>
                  </a:lnTo>
                  <a:lnTo>
                    <a:pt x="116" y="2963"/>
                  </a:lnTo>
                  <a:lnTo>
                    <a:pt x="107" y="2972"/>
                  </a:lnTo>
                  <a:lnTo>
                    <a:pt x="97" y="2979"/>
                  </a:lnTo>
                  <a:lnTo>
                    <a:pt x="86" y="2988"/>
                  </a:lnTo>
                  <a:lnTo>
                    <a:pt x="75" y="2997"/>
                  </a:lnTo>
                  <a:lnTo>
                    <a:pt x="68" y="3007"/>
                  </a:lnTo>
                  <a:lnTo>
                    <a:pt x="57" y="3018"/>
                  </a:lnTo>
                  <a:lnTo>
                    <a:pt x="50" y="3029"/>
                  </a:lnTo>
                  <a:lnTo>
                    <a:pt x="41" y="3040"/>
                  </a:lnTo>
                  <a:lnTo>
                    <a:pt x="36" y="3054"/>
                  </a:lnTo>
                  <a:lnTo>
                    <a:pt x="25" y="3059"/>
                  </a:lnTo>
                  <a:lnTo>
                    <a:pt x="15" y="3066"/>
                  </a:lnTo>
                  <a:lnTo>
                    <a:pt x="6" y="3072"/>
                  </a:lnTo>
                  <a:lnTo>
                    <a:pt x="0" y="3075"/>
                  </a:lnTo>
                  <a:lnTo>
                    <a:pt x="0" y="920"/>
                  </a:lnTo>
                  <a:lnTo>
                    <a:pt x="2" y="922"/>
                  </a:lnTo>
                  <a:lnTo>
                    <a:pt x="13" y="934"/>
                  </a:lnTo>
                  <a:lnTo>
                    <a:pt x="23" y="949"/>
                  </a:lnTo>
                  <a:lnTo>
                    <a:pt x="34" y="963"/>
                  </a:lnTo>
                  <a:lnTo>
                    <a:pt x="47" y="979"/>
                  </a:lnTo>
                  <a:lnTo>
                    <a:pt x="57" y="993"/>
                  </a:lnTo>
                  <a:lnTo>
                    <a:pt x="68" y="1009"/>
                  </a:lnTo>
                  <a:lnTo>
                    <a:pt x="81" y="1025"/>
                  </a:lnTo>
                  <a:lnTo>
                    <a:pt x="95" y="1041"/>
                  </a:lnTo>
                  <a:lnTo>
                    <a:pt x="100" y="1048"/>
                  </a:lnTo>
                  <a:lnTo>
                    <a:pt x="107" y="1057"/>
                  </a:lnTo>
                  <a:lnTo>
                    <a:pt x="114" y="1066"/>
                  </a:lnTo>
                  <a:lnTo>
                    <a:pt x="122" y="1075"/>
                  </a:lnTo>
                  <a:lnTo>
                    <a:pt x="129" y="1082"/>
                  </a:lnTo>
                  <a:lnTo>
                    <a:pt x="138" y="1093"/>
                  </a:lnTo>
                  <a:lnTo>
                    <a:pt x="145" y="1100"/>
                  </a:lnTo>
                  <a:lnTo>
                    <a:pt x="154" y="1111"/>
                  </a:lnTo>
                  <a:lnTo>
                    <a:pt x="159" y="1120"/>
                  </a:lnTo>
                  <a:lnTo>
                    <a:pt x="166" y="1130"/>
                  </a:lnTo>
                  <a:lnTo>
                    <a:pt x="173" y="1141"/>
                  </a:lnTo>
                  <a:lnTo>
                    <a:pt x="180" y="1152"/>
                  </a:lnTo>
                  <a:lnTo>
                    <a:pt x="187" y="1163"/>
                  </a:lnTo>
                  <a:lnTo>
                    <a:pt x="195" y="1173"/>
                  </a:lnTo>
                  <a:lnTo>
                    <a:pt x="202" y="1184"/>
                  </a:lnTo>
                  <a:lnTo>
                    <a:pt x="211" y="1195"/>
                  </a:lnTo>
                  <a:lnTo>
                    <a:pt x="216" y="1204"/>
                  </a:lnTo>
                  <a:lnTo>
                    <a:pt x="225" y="1214"/>
                  </a:lnTo>
                  <a:lnTo>
                    <a:pt x="230" y="1225"/>
                  </a:lnTo>
                  <a:lnTo>
                    <a:pt x="239" y="1236"/>
                  </a:lnTo>
                  <a:lnTo>
                    <a:pt x="246" y="1246"/>
                  </a:lnTo>
                  <a:lnTo>
                    <a:pt x="253" y="1257"/>
                  </a:lnTo>
                  <a:lnTo>
                    <a:pt x="261" y="1268"/>
                  </a:lnTo>
                  <a:lnTo>
                    <a:pt x="269" y="1278"/>
                  </a:lnTo>
                  <a:lnTo>
                    <a:pt x="275" y="1289"/>
                  </a:lnTo>
                  <a:lnTo>
                    <a:pt x="282" y="1300"/>
                  </a:lnTo>
                  <a:lnTo>
                    <a:pt x="289" y="1310"/>
                  </a:lnTo>
                  <a:lnTo>
                    <a:pt x="296" y="1321"/>
                  </a:lnTo>
                  <a:lnTo>
                    <a:pt x="303" y="1332"/>
                  </a:lnTo>
                  <a:lnTo>
                    <a:pt x="310" y="1343"/>
                  </a:lnTo>
                  <a:lnTo>
                    <a:pt x="318" y="1353"/>
                  </a:lnTo>
                  <a:lnTo>
                    <a:pt x="326" y="1364"/>
                  </a:lnTo>
                  <a:lnTo>
                    <a:pt x="332" y="1375"/>
                  </a:lnTo>
                  <a:lnTo>
                    <a:pt x="341" y="1385"/>
                  </a:lnTo>
                  <a:lnTo>
                    <a:pt x="346" y="1396"/>
                  </a:lnTo>
                  <a:lnTo>
                    <a:pt x="355" y="1407"/>
                  </a:lnTo>
                  <a:lnTo>
                    <a:pt x="362" y="1417"/>
                  </a:lnTo>
                  <a:lnTo>
                    <a:pt x="369" y="1428"/>
                  </a:lnTo>
                  <a:lnTo>
                    <a:pt x="376" y="1439"/>
                  </a:lnTo>
                  <a:lnTo>
                    <a:pt x="385" y="1450"/>
                  </a:lnTo>
                  <a:lnTo>
                    <a:pt x="391" y="1460"/>
                  </a:lnTo>
                  <a:lnTo>
                    <a:pt x="398" y="1471"/>
                  </a:lnTo>
                  <a:lnTo>
                    <a:pt x="405" y="1482"/>
                  </a:lnTo>
                  <a:lnTo>
                    <a:pt x="412" y="1492"/>
                  </a:lnTo>
                  <a:lnTo>
                    <a:pt x="419" y="1503"/>
                  </a:lnTo>
                  <a:lnTo>
                    <a:pt x="426" y="1514"/>
                  </a:lnTo>
                  <a:lnTo>
                    <a:pt x="433" y="1524"/>
                  </a:lnTo>
                  <a:lnTo>
                    <a:pt x="442" y="1535"/>
                  </a:lnTo>
                  <a:lnTo>
                    <a:pt x="448" y="1546"/>
                  </a:lnTo>
                  <a:lnTo>
                    <a:pt x="455" y="1556"/>
                  </a:lnTo>
                  <a:lnTo>
                    <a:pt x="462" y="1567"/>
                  </a:lnTo>
                  <a:lnTo>
                    <a:pt x="469" y="1578"/>
                  </a:lnTo>
                  <a:lnTo>
                    <a:pt x="476" y="1589"/>
                  </a:lnTo>
                  <a:lnTo>
                    <a:pt x="483" y="1599"/>
                  </a:lnTo>
                  <a:lnTo>
                    <a:pt x="490" y="1610"/>
                  </a:lnTo>
                  <a:lnTo>
                    <a:pt x="499" y="1621"/>
                  </a:lnTo>
                  <a:lnTo>
                    <a:pt x="505" y="1631"/>
                  </a:lnTo>
                  <a:lnTo>
                    <a:pt x="512" y="1642"/>
                  </a:lnTo>
                  <a:lnTo>
                    <a:pt x="519" y="1653"/>
                  </a:lnTo>
                  <a:lnTo>
                    <a:pt x="526" y="1663"/>
                  </a:lnTo>
                  <a:lnTo>
                    <a:pt x="533" y="1674"/>
                  </a:lnTo>
                  <a:lnTo>
                    <a:pt x="540" y="1685"/>
                  </a:lnTo>
                  <a:lnTo>
                    <a:pt x="547" y="1696"/>
                  </a:lnTo>
                  <a:lnTo>
                    <a:pt x="556" y="1708"/>
                  </a:lnTo>
                  <a:lnTo>
                    <a:pt x="562" y="1719"/>
                  </a:lnTo>
                  <a:lnTo>
                    <a:pt x="569" y="1729"/>
                  </a:lnTo>
                  <a:lnTo>
                    <a:pt x="576" y="1740"/>
                  </a:lnTo>
                  <a:lnTo>
                    <a:pt x="583" y="1753"/>
                  </a:lnTo>
                  <a:lnTo>
                    <a:pt x="590" y="1763"/>
                  </a:lnTo>
                  <a:lnTo>
                    <a:pt x="597" y="1774"/>
                  </a:lnTo>
                  <a:lnTo>
                    <a:pt x="604" y="1785"/>
                  </a:lnTo>
                  <a:lnTo>
                    <a:pt x="613" y="1797"/>
                  </a:lnTo>
                  <a:lnTo>
                    <a:pt x="622" y="1785"/>
                  </a:lnTo>
                  <a:lnTo>
                    <a:pt x="633" y="1772"/>
                  </a:lnTo>
                  <a:lnTo>
                    <a:pt x="642" y="1760"/>
                  </a:lnTo>
                  <a:lnTo>
                    <a:pt x="653" y="1749"/>
                  </a:lnTo>
                  <a:lnTo>
                    <a:pt x="662" y="1735"/>
                  </a:lnTo>
                  <a:lnTo>
                    <a:pt x="672" y="1722"/>
                  </a:lnTo>
                  <a:lnTo>
                    <a:pt x="681" y="1710"/>
                  </a:lnTo>
                  <a:lnTo>
                    <a:pt x="692" y="1697"/>
                  </a:lnTo>
                  <a:lnTo>
                    <a:pt x="701" y="1683"/>
                  </a:lnTo>
                  <a:lnTo>
                    <a:pt x="710" y="1671"/>
                  </a:lnTo>
                  <a:lnTo>
                    <a:pt x="719" y="1656"/>
                  </a:lnTo>
                  <a:lnTo>
                    <a:pt x="729" y="1644"/>
                  </a:lnTo>
                  <a:lnTo>
                    <a:pt x="738" y="1630"/>
                  </a:lnTo>
                  <a:lnTo>
                    <a:pt x="747" y="1617"/>
                  </a:lnTo>
                  <a:lnTo>
                    <a:pt x="756" y="1603"/>
                  </a:lnTo>
                  <a:lnTo>
                    <a:pt x="767" y="1590"/>
                  </a:lnTo>
                  <a:lnTo>
                    <a:pt x="774" y="1574"/>
                  </a:lnTo>
                  <a:lnTo>
                    <a:pt x="783" y="1562"/>
                  </a:lnTo>
                  <a:lnTo>
                    <a:pt x="792" y="1546"/>
                  </a:lnTo>
                  <a:lnTo>
                    <a:pt x="801" y="1533"/>
                  </a:lnTo>
                  <a:lnTo>
                    <a:pt x="808" y="1519"/>
                  </a:lnTo>
                  <a:lnTo>
                    <a:pt x="818" y="1505"/>
                  </a:lnTo>
                  <a:lnTo>
                    <a:pt x="825" y="1491"/>
                  </a:lnTo>
                  <a:lnTo>
                    <a:pt x="836" y="1478"/>
                  </a:lnTo>
                  <a:lnTo>
                    <a:pt x="843" y="1464"/>
                  </a:lnTo>
                  <a:lnTo>
                    <a:pt x="852" y="1451"/>
                  </a:lnTo>
                  <a:lnTo>
                    <a:pt x="861" y="1437"/>
                  </a:lnTo>
                  <a:lnTo>
                    <a:pt x="870" y="1425"/>
                  </a:lnTo>
                  <a:lnTo>
                    <a:pt x="877" y="1412"/>
                  </a:lnTo>
                  <a:lnTo>
                    <a:pt x="888" y="1400"/>
                  </a:lnTo>
                  <a:lnTo>
                    <a:pt x="895" y="1387"/>
                  </a:lnTo>
                  <a:lnTo>
                    <a:pt x="906" y="1376"/>
                  </a:lnTo>
                  <a:lnTo>
                    <a:pt x="911" y="1362"/>
                  </a:lnTo>
                  <a:lnTo>
                    <a:pt x="918" y="1348"/>
                  </a:lnTo>
                  <a:lnTo>
                    <a:pt x="923" y="1334"/>
                  </a:lnTo>
                  <a:lnTo>
                    <a:pt x="931" y="1321"/>
                  </a:lnTo>
                  <a:lnTo>
                    <a:pt x="936" y="1305"/>
                  </a:lnTo>
                  <a:lnTo>
                    <a:pt x="943" y="1293"/>
                  </a:lnTo>
                  <a:lnTo>
                    <a:pt x="950" y="1277"/>
                  </a:lnTo>
                  <a:lnTo>
                    <a:pt x="957" y="1264"/>
                  </a:lnTo>
                  <a:lnTo>
                    <a:pt x="963" y="1248"/>
                  </a:lnTo>
                  <a:lnTo>
                    <a:pt x="968" y="1234"/>
                  </a:lnTo>
                  <a:lnTo>
                    <a:pt x="973" y="1218"/>
                  </a:lnTo>
                  <a:lnTo>
                    <a:pt x="979" y="1204"/>
                  </a:lnTo>
                  <a:lnTo>
                    <a:pt x="984" y="1187"/>
                  </a:lnTo>
                  <a:lnTo>
                    <a:pt x="989" y="1173"/>
                  </a:lnTo>
                  <a:lnTo>
                    <a:pt x="995" y="1159"/>
                  </a:lnTo>
                  <a:lnTo>
                    <a:pt x="1002" y="1145"/>
                  </a:lnTo>
                  <a:lnTo>
                    <a:pt x="1005" y="1129"/>
                  </a:lnTo>
                  <a:lnTo>
                    <a:pt x="1009" y="1113"/>
                  </a:lnTo>
                  <a:lnTo>
                    <a:pt x="1013" y="1097"/>
                  </a:lnTo>
                  <a:lnTo>
                    <a:pt x="1018" y="1081"/>
                  </a:lnTo>
                  <a:lnTo>
                    <a:pt x="1022" y="1064"/>
                  </a:lnTo>
                  <a:lnTo>
                    <a:pt x="1025" y="1048"/>
                  </a:lnTo>
                  <a:lnTo>
                    <a:pt x="1029" y="1032"/>
                  </a:lnTo>
                  <a:lnTo>
                    <a:pt x="1032" y="1018"/>
                  </a:lnTo>
                  <a:lnTo>
                    <a:pt x="1034" y="1002"/>
                  </a:lnTo>
                  <a:lnTo>
                    <a:pt x="1038" y="986"/>
                  </a:lnTo>
                  <a:lnTo>
                    <a:pt x="1039" y="970"/>
                  </a:lnTo>
                  <a:lnTo>
                    <a:pt x="1043" y="956"/>
                  </a:lnTo>
                  <a:lnTo>
                    <a:pt x="1045" y="940"/>
                  </a:lnTo>
                  <a:lnTo>
                    <a:pt x="1046" y="924"/>
                  </a:lnTo>
                  <a:lnTo>
                    <a:pt x="1048" y="908"/>
                  </a:lnTo>
                  <a:lnTo>
                    <a:pt x="1052" y="893"/>
                  </a:lnTo>
                  <a:lnTo>
                    <a:pt x="1052" y="877"/>
                  </a:lnTo>
                  <a:lnTo>
                    <a:pt x="1052" y="861"/>
                  </a:lnTo>
                  <a:lnTo>
                    <a:pt x="1052" y="845"/>
                  </a:lnTo>
                  <a:lnTo>
                    <a:pt x="1052" y="829"/>
                  </a:lnTo>
                  <a:lnTo>
                    <a:pt x="1050" y="813"/>
                  </a:lnTo>
                  <a:lnTo>
                    <a:pt x="1050" y="797"/>
                  </a:lnTo>
                  <a:lnTo>
                    <a:pt x="1050" y="781"/>
                  </a:lnTo>
                  <a:lnTo>
                    <a:pt x="1050" y="767"/>
                  </a:lnTo>
                  <a:lnTo>
                    <a:pt x="1046" y="751"/>
                  </a:lnTo>
                  <a:lnTo>
                    <a:pt x="1045" y="735"/>
                  </a:lnTo>
                  <a:lnTo>
                    <a:pt x="1043" y="719"/>
                  </a:lnTo>
                  <a:lnTo>
                    <a:pt x="1041" y="704"/>
                  </a:lnTo>
                  <a:lnTo>
                    <a:pt x="1038" y="688"/>
                  </a:lnTo>
                  <a:lnTo>
                    <a:pt x="1036" y="674"/>
                  </a:lnTo>
                  <a:lnTo>
                    <a:pt x="1032" y="660"/>
                  </a:lnTo>
                  <a:lnTo>
                    <a:pt x="1030" y="646"/>
                  </a:lnTo>
                  <a:lnTo>
                    <a:pt x="1025" y="630"/>
                  </a:lnTo>
                  <a:lnTo>
                    <a:pt x="1020" y="615"/>
                  </a:lnTo>
                  <a:lnTo>
                    <a:pt x="1014" y="601"/>
                  </a:lnTo>
                  <a:lnTo>
                    <a:pt x="1011" y="587"/>
                  </a:lnTo>
                  <a:lnTo>
                    <a:pt x="1004" y="571"/>
                  </a:lnTo>
                  <a:lnTo>
                    <a:pt x="998" y="556"/>
                  </a:lnTo>
                  <a:lnTo>
                    <a:pt x="991" y="542"/>
                  </a:lnTo>
                  <a:lnTo>
                    <a:pt x="986" y="530"/>
                  </a:lnTo>
                  <a:lnTo>
                    <a:pt x="977" y="515"/>
                  </a:lnTo>
                  <a:lnTo>
                    <a:pt x="970" y="503"/>
                  </a:lnTo>
                  <a:lnTo>
                    <a:pt x="963" y="489"/>
                  </a:lnTo>
                  <a:lnTo>
                    <a:pt x="956" y="476"/>
                  </a:lnTo>
                  <a:lnTo>
                    <a:pt x="947" y="462"/>
                  </a:lnTo>
                  <a:lnTo>
                    <a:pt x="938" y="449"/>
                  </a:lnTo>
                  <a:lnTo>
                    <a:pt x="929" y="437"/>
                  </a:lnTo>
                  <a:lnTo>
                    <a:pt x="920" y="426"/>
                  </a:lnTo>
                  <a:lnTo>
                    <a:pt x="899" y="410"/>
                  </a:lnTo>
                  <a:lnTo>
                    <a:pt x="877" y="398"/>
                  </a:lnTo>
                  <a:lnTo>
                    <a:pt x="856" y="387"/>
                  </a:lnTo>
                  <a:lnTo>
                    <a:pt x="836" y="376"/>
                  </a:lnTo>
                  <a:lnTo>
                    <a:pt x="815" y="366"/>
                  </a:lnTo>
                  <a:lnTo>
                    <a:pt x="793" y="355"/>
                  </a:lnTo>
                  <a:lnTo>
                    <a:pt x="772" y="346"/>
                  </a:lnTo>
                  <a:lnTo>
                    <a:pt x="752" y="339"/>
                  </a:lnTo>
                  <a:lnTo>
                    <a:pt x="731" y="330"/>
                  </a:lnTo>
                  <a:lnTo>
                    <a:pt x="710" y="323"/>
                  </a:lnTo>
                  <a:lnTo>
                    <a:pt x="688" y="316"/>
                  </a:lnTo>
                  <a:lnTo>
                    <a:pt x="667" y="310"/>
                  </a:lnTo>
                  <a:lnTo>
                    <a:pt x="645" y="305"/>
                  </a:lnTo>
                  <a:lnTo>
                    <a:pt x="624" y="300"/>
                  </a:lnTo>
                  <a:lnTo>
                    <a:pt x="603" y="296"/>
                  </a:lnTo>
                  <a:lnTo>
                    <a:pt x="581" y="294"/>
                  </a:lnTo>
                  <a:lnTo>
                    <a:pt x="558" y="289"/>
                  </a:lnTo>
                  <a:lnTo>
                    <a:pt x="537" y="287"/>
                  </a:lnTo>
                  <a:lnTo>
                    <a:pt x="514" y="286"/>
                  </a:lnTo>
                  <a:lnTo>
                    <a:pt x="492" y="286"/>
                  </a:lnTo>
                  <a:lnTo>
                    <a:pt x="471" y="284"/>
                  </a:lnTo>
                  <a:lnTo>
                    <a:pt x="449" y="284"/>
                  </a:lnTo>
                  <a:lnTo>
                    <a:pt x="428" y="286"/>
                  </a:lnTo>
                  <a:lnTo>
                    <a:pt x="407" y="287"/>
                  </a:lnTo>
                  <a:lnTo>
                    <a:pt x="383" y="287"/>
                  </a:lnTo>
                  <a:lnTo>
                    <a:pt x="362" y="291"/>
                  </a:lnTo>
                  <a:lnTo>
                    <a:pt x="341" y="293"/>
                  </a:lnTo>
                  <a:lnTo>
                    <a:pt x="319" y="296"/>
                  </a:lnTo>
                  <a:lnTo>
                    <a:pt x="298" y="300"/>
                  </a:lnTo>
                  <a:lnTo>
                    <a:pt x="277" y="305"/>
                  </a:lnTo>
                  <a:lnTo>
                    <a:pt x="255" y="310"/>
                  </a:lnTo>
                  <a:lnTo>
                    <a:pt x="234" y="316"/>
                  </a:lnTo>
                  <a:lnTo>
                    <a:pt x="211" y="319"/>
                  </a:lnTo>
                  <a:lnTo>
                    <a:pt x="189" y="325"/>
                  </a:lnTo>
                  <a:lnTo>
                    <a:pt x="168" y="332"/>
                  </a:lnTo>
                  <a:lnTo>
                    <a:pt x="146" y="339"/>
                  </a:lnTo>
                  <a:lnTo>
                    <a:pt x="125" y="344"/>
                  </a:lnTo>
                  <a:lnTo>
                    <a:pt x="104" y="353"/>
                  </a:lnTo>
                  <a:lnTo>
                    <a:pt x="82" y="360"/>
                  </a:lnTo>
                  <a:lnTo>
                    <a:pt x="63" y="369"/>
                  </a:lnTo>
                  <a:lnTo>
                    <a:pt x="41" y="376"/>
                  </a:lnTo>
                  <a:lnTo>
                    <a:pt x="20" y="385"/>
                  </a:lnTo>
                  <a:lnTo>
                    <a:pt x="0" y="394"/>
                  </a:lnTo>
                  <a:lnTo>
                    <a:pt x="0" y="10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87" name="Google Shape;3387;p70"/>
            <p:cNvSpPr/>
            <p:nvPr/>
          </p:nvSpPr>
          <p:spPr>
            <a:xfrm>
              <a:off x="1514" y="3190"/>
              <a:ext cx="1967" cy="3054"/>
            </a:xfrm>
            <a:custGeom>
              <a:avLst/>
              <a:gdLst/>
              <a:ahLst/>
              <a:cxnLst/>
              <a:rect l="l" t="t" r="r" b="b"/>
              <a:pathLst>
                <a:path w="1967" h="3054" extrusionOk="0">
                  <a:moveTo>
                    <a:pt x="1967" y="289"/>
                  </a:moveTo>
                  <a:lnTo>
                    <a:pt x="1966" y="291"/>
                  </a:lnTo>
                  <a:lnTo>
                    <a:pt x="1946" y="302"/>
                  </a:lnTo>
                  <a:lnTo>
                    <a:pt x="1925" y="312"/>
                  </a:lnTo>
                  <a:lnTo>
                    <a:pt x="1905" y="323"/>
                  </a:lnTo>
                  <a:lnTo>
                    <a:pt x="1885" y="334"/>
                  </a:lnTo>
                  <a:lnTo>
                    <a:pt x="1868" y="346"/>
                  </a:lnTo>
                  <a:lnTo>
                    <a:pt x="1846" y="357"/>
                  </a:lnTo>
                  <a:lnTo>
                    <a:pt x="1827" y="368"/>
                  </a:lnTo>
                  <a:lnTo>
                    <a:pt x="1807" y="380"/>
                  </a:lnTo>
                  <a:lnTo>
                    <a:pt x="1789" y="394"/>
                  </a:lnTo>
                  <a:lnTo>
                    <a:pt x="1769" y="405"/>
                  </a:lnTo>
                  <a:lnTo>
                    <a:pt x="1752" y="419"/>
                  </a:lnTo>
                  <a:lnTo>
                    <a:pt x="1732" y="432"/>
                  </a:lnTo>
                  <a:lnTo>
                    <a:pt x="1714" y="448"/>
                  </a:lnTo>
                  <a:lnTo>
                    <a:pt x="1695" y="460"/>
                  </a:lnTo>
                  <a:lnTo>
                    <a:pt x="1677" y="475"/>
                  </a:lnTo>
                  <a:lnTo>
                    <a:pt x="1659" y="489"/>
                  </a:lnTo>
                  <a:lnTo>
                    <a:pt x="1643" y="505"/>
                  </a:lnTo>
                  <a:lnTo>
                    <a:pt x="1627" y="519"/>
                  </a:lnTo>
                  <a:lnTo>
                    <a:pt x="1611" y="535"/>
                  </a:lnTo>
                  <a:lnTo>
                    <a:pt x="1595" y="551"/>
                  </a:lnTo>
                  <a:lnTo>
                    <a:pt x="1579" y="567"/>
                  </a:lnTo>
                  <a:lnTo>
                    <a:pt x="1568" y="576"/>
                  </a:lnTo>
                  <a:lnTo>
                    <a:pt x="1561" y="585"/>
                  </a:lnTo>
                  <a:lnTo>
                    <a:pt x="1552" y="594"/>
                  </a:lnTo>
                  <a:lnTo>
                    <a:pt x="1545" y="603"/>
                  </a:lnTo>
                  <a:lnTo>
                    <a:pt x="1532" y="617"/>
                  </a:lnTo>
                  <a:lnTo>
                    <a:pt x="1522" y="630"/>
                  </a:lnTo>
                  <a:lnTo>
                    <a:pt x="1511" y="639"/>
                  </a:lnTo>
                  <a:lnTo>
                    <a:pt x="1504" y="649"/>
                  </a:lnTo>
                  <a:lnTo>
                    <a:pt x="1499" y="656"/>
                  </a:lnTo>
                  <a:lnTo>
                    <a:pt x="1493" y="665"/>
                  </a:lnTo>
                  <a:lnTo>
                    <a:pt x="1481" y="676"/>
                  </a:lnTo>
                  <a:lnTo>
                    <a:pt x="1474" y="685"/>
                  </a:lnTo>
                  <a:lnTo>
                    <a:pt x="1467" y="690"/>
                  </a:lnTo>
                  <a:lnTo>
                    <a:pt x="1461" y="699"/>
                  </a:lnTo>
                  <a:lnTo>
                    <a:pt x="1445" y="705"/>
                  </a:lnTo>
                  <a:lnTo>
                    <a:pt x="1429" y="712"/>
                  </a:lnTo>
                  <a:lnTo>
                    <a:pt x="1411" y="717"/>
                  </a:lnTo>
                  <a:lnTo>
                    <a:pt x="1395" y="722"/>
                  </a:lnTo>
                  <a:lnTo>
                    <a:pt x="1376" y="728"/>
                  </a:lnTo>
                  <a:lnTo>
                    <a:pt x="1360" y="735"/>
                  </a:lnTo>
                  <a:lnTo>
                    <a:pt x="1345" y="744"/>
                  </a:lnTo>
                  <a:lnTo>
                    <a:pt x="1335" y="758"/>
                  </a:lnTo>
                  <a:lnTo>
                    <a:pt x="1324" y="772"/>
                  </a:lnTo>
                  <a:lnTo>
                    <a:pt x="1317" y="788"/>
                  </a:lnTo>
                  <a:lnTo>
                    <a:pt x="1306" y="804"/>
                  </a:lnTo>
                  <a:lnTo>
                    <a:pt x="1299" y="822"/>
                  </a:lnTo>
                  <a:lnTo>
                    <a:pt x="1288" y="838"/>
                  </a:lnTo>
                  <a:lnTo>
                    <a:pt x="1281" y="858"/>
                  </a:lnTo>
                  <a:lnTo>
                    <a:pt x="1276" y="867"/>
                  </a:lnTo>
                  <a:lnTo>
                    <a:pt x="1270" y="876"/>
                  </a:lnTo>
                  <a:lnTo>
                    <a:pt x="1267" y="885"/>
                  </a:lnTo>
                  <a:lnTo>
                    <a:pt x="1263" y="895"/>
                  </a:lnTo>
                  <a:lnTo>
                    <a:pt x="1258" y="904"/>
                  </a:lnTo>
                  <a:lnTo>
                    <a:pt x="1253" y="913"/>
                  </a:lnTo>
                  <a:lnTo>
                    <a:pt x="1247" y="922"/>
                  </a:lnTo>
                  <a:lnTo>
                    <a:pt x="1244" y="933"/>
                  </a:lnTo>
                  <a:lnTo>
                    <a:pt x="1238" y="942"/>
                  </a:lnTo>
                  <a:lnTo>
                    <a:pt x="1235" y="951"/>
                  </a:lnTo>
                  <a:lnTo>
                    <a:pt x="1231" y="961"/>
                  </a:lnTo>
                  <a:lnTo>
                    <a:pt x="1228" y="972"/>
                  </a:lnTo>
                  <a:lnTo>
                    <a:pt x="1222" y="981"/>
                  </a:lnTo>
                  <a:lnTo>
                    <a:pt x="1217" y="992"/>
                  </a:lnTo>
                  <a:lnTo>
                    <a:pt x="1213" y="1000"/>
                  </a:lnTo>
                  <a:lnTo>
                    <a:pt x="1210" y="1011"/>
                  </a:lnTo>
                  <a:lnTo>
                    <a:pt x="1205" y="1020"/>
                  </a:lnTo>
                  <a:lnTo>
                    <a:pt x="1201" y="1031"/>
                  </a:lnTo>
                  <a:lnTo>
                    <a:pt x="1197" y="1041"/>
                  </a:lnTo>
                  <a:lnTo>
                    <a:pt x="1194" y="1052"/>
                  </a:lnTo>
                  <a:lnTo>
                    <a:pt x="1188" y="1061"/>
                  </a:lnTo>
                  <a:lnTo>
                    <a:pt x="1185" y="1072"/>
                  </a:lnTo>
                  <a:lnTo>
                    <a:pt x="1181" y="1081"/>
                  </a:lnTo>
                  <a:lnTo>
                    <a:pt x="1178" y="1091"/>
                  </a:lnTo>
                  <a:lnTo>
                    <a:pt x="1172" y="1100"/>
                  </a:lnTo>
                  <a:lnTo>
                    <a:pt x="1169" y="1111"/>
                  </a:lnTo>
                  <a:lnTo>
                    <a:pt x="1165" y="1122"/>
                  </a:lnTo>
                  <a:lnTo>
                    <a:pt x="1162" y="1132"/>
                  </a:lnTo>
                  <a:lnTo>
                    <a:pt x="1156" y="1141"/>
                  </a:lnTo>
                  <a:lnTo>
                    <a:pt x="1155" y="1152"/>
                  </a:lnTo>
                  <a:lnTo>
                    <a:pt x="1149" y="1163"/>
                  </a:lnTo>
                  <a:lnTo>
                    <a:pt x="1147" y="1173"/>
                  </a:lnTo>
                  <a:lnTo>
                    <a:pt x="1144" y="1182"/>
                  </a:lnTo>
                  <a:lnTo>
                    <a:pt x="1142" y="1193"/>
                  </a:lnTo>
                  <a:lnTo>
                    <a:pt x="1139" y="1204"/>
                  </a:lnTo>
                  <a:lnTo>
                    <a:pt x="1137" y="1214"/>
                  </a:lnTo>
                  <a:lnTo>
                    <a:pt x="1131" y="1223"/>
                  </a:lnTo>
                  <a:lnTo>
                    <a:pt x="1130" y="1234"/>
                  </a:lnTo>
                  <a:lnTo>
                    <a:pt x="1126" y="1243"/>
                  </a:lnTo>
                  <a:lnTo>
                    <a:pt x="1124" y="1254"/>
                  </a:lnTo>
                  <a:lnTo>
                    <a:pt x="1121" y="1263"/>
                  </a:lnTo>
                  <a:lnTo>
                    <a:pt x="1119" y="1273"/>
                  </a:lnTo>
                  <a:lnTo>
                    <a:pt x="1115" y="1284"/>
                  </a:lnTo>
                  <a:lnTo>
                    <a:pt x="1115" y="1295"/>
                  </a:lnTo>
                  <a:lnTo>
                    <a:pt x="1110" y="1312"/>
                  </a:lnTo>
                  <a:lnTo>
                    <a:pt x="1108" y="1332"/>
                  </a:lnTo>
                  <a:lnTo>
                    <a:pt x="1107" y="1341"/>
                  </a:lnTo>
                  <a:lnTo>
                    <a:pt x="1105" y="1352"/>
                  </a:lnTo>
                  <a:lnTo>
                    <a:pt x="1105" y="1361"/>
                  </a:lnTo>
                  <a:lnTo>
                    <a:pt x="1105" y="1371"/>
                  </a:lnTo>
                  <a:lnTo>
                    <a:pt x="1105" y="1378"/>
                  </a:lnTo>
                  <a:lnTo>
                    <a:pt x="1105" y="1384"/>
                  </a:lnTo>
                  <a:lnTo>
                    <a:pt x="1105" y="1386"/>
                  </a:lnTo>
                  <a:lnTo>
                    <a:pt x="1107" y="1387"/>
                  </a:lnTo>
                  <a:lnTo>
                    <a:pt x="1112" y="1377"/>
                  </a:lnTo>
                  <a:lnTo>
                    <a:pt x="1121" y="1368"/>
                  </a:lnTo>
                  <a:lnTo>
                    <a:pt x="1126" y="1357"/>
                  </a:lnTo>
                  <a:lnTo>
                    <a:pt x="1135" y="1348"/>
                  </a:lnTo>
                  <a:lnTo>
                    <a:pt x="1142" y="1337"/>
                  </a:lnTo>
                  <a:lnTo>
                    <a:pt x="1149" y="1328"/>
                  </a:lnTo>
                  <a:lnTo>
                    <a:pt x="1156" y="1320"/>
                  </a:lnTo>
                  <a:lnTo>
                    <a:pt x="1165" y="1311"/>
                  </a:lnTo>
                  <a:lnTo>
                    <a:pt x="1171" y="1300"/>
                  </a:lnTo>
                  <a:lnTo>
                    <a:pt x="1180" y="1291"/>
                  </a:lnTo>
                  <a:lnTo>
                    <a:pt x="1185" y="1282"/>
                  </a:lnTo>
                  <a:lnTo>
                    <a:pt x="1194" y="1273"/>
                  </a:lnTo>
                  <a:lnTo>
                    <a:pt x="1201" y="1263"/>
                  </a:lnTo>
                  <a:lnTo>
                    <a:pt x="1208" y="1254"/>
                  </a:lnTo>
                  <a:lnTo>
                    <a:pt x="1215" y="1245"/>
                  </a:lnTo>
                  <a:lnTo>
                    <a:pt x="1224" y="1236"/>
                  </a:lnTo>
                  <a:lnTo>
                    <a:pt x="1229" y="1225"/>
                  </a:lnTo>
                  <a:lnTo>
                    <a:pt x="1237" y="1214"/>
                  </a:lnTo>
                  <a:lnTo>
                    <a:pt x="1244" y="1205"/>
                  </a:lnTo>
                  <a:lnTo>
                    <a:pt x="1251" y="1197"/>
                  </a:lnTo>
                  <a:lnTo>
                    <a:pt x="1256" y="1186"/>
                  </a:lnTo>
                  <a:lnTo>
                    <a:pt x="1265" y="1177"/>
                  </a:lnTo>
                  <a:lnTo>
                    <a:pt x="1270" y="1168"/>
                  </a:lnTo>
                  <a:lnTo>
                    <a:pt x="1279" y="1159"/>
                  </a:lnTo>
                  <a:lnTo>
                    <a:pt x="1285" y="1148"/>
                  </a:lnTo>
                  <a:lnTo>
                    <a:pt x="1292" y="1140"/>
                  </a:lnTo>
                  <a:lnTo>
                    <a:pt x="1299" y="1131"/>
                  </a:lnTo>
                  <a:lnTo>
                    <a:pt x="1308" y="1122"/>
                  </a:lnTo>
                  <a:lnTo>
                    <a:pt x="1313" y="1111"/>
                  </a:lnTo>
                  <a:lnTo>
                    <a:pt x="1320" y="1102"/>
                  </a:lnTo>
                  <a:lnTo>
                    <a:pt x="1328" y="1093"/>
                  </a:lnTo>
                  <a:lnTo>
                    <a:pt x="1336" y="1086"/>
                  </a:lnTo>
                  <a:lnTo>
                    <a:pt x="1345" y="1075"/>
                  </a:lnTo>
                  <a:lnTo>
                    <a:pt x="1354" y="1065"/>
                  </a:lnTo>
                  <a:lnTo>
                    <a:pt x="1363" y="1054"/>
                  </a:lnTo>
                  <a:lnTo>
                    <a:pt x="1374" y="1043"/>
                  </a:lnTo>
                  <a:lnTo>
                    <a:pt x="1383" y="1033"/>
                  </a:lnTo>
                  <a:lnTo>
                    <a:pt x="1392" y="1022"/>
                  </a:lnTo>
                  <a:lnTo>
                    <a:pt x="1401" y="1011"/>
                  </a:lnTo>
                  <a:lnTo>
                    <a:pt x="1411" y="1000"/>
                  </a:lnTo>
                  <a:lnTo>
                    <a:pt x="1420" y="990"/>
                  </a:lnTo>
                  <a:lnTo>
                    <a:pt x="1429" y="979"/>
                  </a:lnTo>
                  <a:lnTo>
                    <a:pt x="1440" y="968"/>
                  </a:lnTo>
                  <a:lnTo>
                    <a:pt x="1450" y="959"/>
                  </a:lnTo>
                  <a:lnTo>
                    <a:pt x="1459" y="949"/>
                  </a:lnTo>
                  <a:lnTo>
                    <a:pt x="1468" y="940"/>
                  </a:lnTo>
                  <a:lnTo>
                    <a:pt x="1479" y="929"/>
                  </a:lnTo>
                  <a:lnTo>
                    <a:pt x="1490" y="920"/>
                  </a:lnTo>
                  <a:lnTo>
                    <a:pt x="1499" y="910"/>
                  </a:lnTo>
                  <a:lnTo>
                    <a:pt x="1508" y="899"/>
                  </a:lnTo>
                  <a:lnTo>
                    <a:pt x="1516" y="890"/>
                  </a:lnTo>
                  <a:lnTo>
                    <a:pt x="1527" y="881"/>
                  </a:lnTo>
                  <a:lnTo>
                    <a:pt x="1536" y="870"/>
                  </a:lnTo>
                  <a:lnTo>
                    <a:pt x="1547" y="861"/>
                  </a:lnTo>
                  <a:lnTo>
                    <a:pt x="1557" y="853"/>
                  </a:lnTo>
                  <a:lnTo>
                    <a:pt x="1568" y="844"/>
                  </a:lnTo>
                  <a:lnTo>
                    <a:pt x="1577" y="833"/>
                  </a:lnTo>
                  <a:lnTo>
                    <a:pt x="1588" y="824"/>
                  </a:lnTo>
                  <a:lnTo>
                    <a:pt x="1597" y="815"/>
                  </a:lnTo>
                  <a:lnTo>
                    <a:pt x="1607" y="806"/>
                  </a:lnTo>
                  <a:lnTo>
                    <a:pt x="1618" y="797"/>
                  </a:lnTo>
                  <a:lnTo>
                    <a:pt x="1629" y="788"/>
                  </a:lnTo>
                  <a:lnTo>
                    <a:pt x="1639" y="779"/>
                  </a:lnTo>
                  <a:lnTo>
                    <a:pt x="1650" y="772"/>
                  </a:lnTo>
                  <a:lnTo>
                    <a:pt x="1661" y="765"/>
                  </a:lnTo>
                  <a:lnTo>
                    <a:pt x="1673" y="760"/>
                  </a:lnTo>
                  <a:lnTo>
                    <a:pt x="1686" y="754"/>
                  </a:lnTo>
                  <a:lnTo>
                    <a:pt x="1698" y="751"/>
                  </a:lnTo>
                  <a:lnTo>
                    <a:pt x="1709" y="746"/>
                  </a:lnTo>
                  <a:lnTo>
                    <a:pt x="1720" y="742"/>
                  </a:lnTo>
                  <a:lnTo>
                    <a:pt x="1730" y="738"/>
                  </a:lnTo>
                  <a:lnTo>
                    <a:pt x="1741" y="737"/>
                  </a:lnTo>
                  <a:lnTo>
                    <a:pt x="1759" y="731"/>
                  </a:lnTo>
                  <a:lnTo>
                    <a:pt x="1778" y="730"/>
                  </a:lnTo>
                  <a:lnTo>
                    <a:pt x="1796" y="728"/>
                  </a:lnTo>
                  <a:lnTo>
                    <a:pt x="1814" y="730"/>
                  </a:lnTo>
                  <a:lnTo>
                    <a:pt x="1828" y="730"/>
                  </a:lnTo>
                  <a:lnTo>
                    <a:pt x="1844" y="733"/>
                  </a:lnTo>
                  <a:lnTo>
                    <a:pt x="1859" y="737"/>
                  </a:lnTo>
                  <a:lnTo>
                    <a:pt x="1873" y="742"/>
                  </a:lnTo>
                  <a:lnTo>
                    <a:pt x="1885" y="747"/>
                  </a:lnTo>
                  <a:lnTo>
                    <a:pt x="1898" y="754"/>
                  </a:lnTo>
                  <a:lnTo>
                    <a:pt x="1910" y="763"/>
                  </a:lnTo>
                  <a:lnTo>
                    <a:pt x="1925" y="774"/>
                  </a:lnTo>
                  <a:lnTo>
                    <a:pt x="1935" y="783"/>
                  </a:lnTo>
                  <a:lnTo>
                    <a:pt x="1946" y="794"/>
                  </a:lnTo>
                  <a:lnTo>
                    <a:pt x="1957" y="804"/>
                  </a:lnTo>
                  <a:lnTo>
                    <a:pt x="1967" y="815"/>
                  </a:lnTo>
                  <a:lnTo>
                    <a:pt x="1967" y="2970"/>
                  </a:lnTo>
                  <a:lnTo>
                    <a:pt x="1964" y="2974"/>
                  </a:lnTo>
                  <a:lnTo>
                    <a:pt x="1953" y="2979"/>
                  </a:lnTo>
                  <a:lnTo>
                    <a:pt x="1942" y="2984"/>
                  </a:lnTo>
                  <a:lnTo>
                    <a:pt x="1933" y="2990"/>
                  </a:lnTo>
                  <a:lnTo>
                    <a:pt x="1925" y="2995"/>
                  </a:lnTo>
                  <a:lnTo>
                    <a:pt x="1914" y="2999"/>
                  </a:lnTo>
                  <a:lnTo>
                    <a:pt x="1903" y="3002"/>
                  </a:lnTo>
                  <a:lnTo>
                    <a:pt x="1894" y="3006"/>
                  </a:lnTo>
                  <a:lnTo>
                    <a:pt x="1885" y="3011"/>
                  </a:lnTo>
                  <a:lnTo>
                    <a:pt x="1875" y="3015"/>
                  </a:lnTo>
                  <a:lnTo>
                    <a:pt x="1864" y="3018"/>
                  </a:lnTo>
                  <a:lnTo>
                    <a:pt x="1855" y="3022"/>
                  </a:lnTo>
                  <a:lnTo>
                    <a:pt x="1846" y="3027"/>
                  </a:lnTo>
                  <a:lnTo>
                    <a:pt x="1835" y="3029"/>
                  </a:lnTo>
                  <a:lnTo>
                    <a:pt x="1825" y="3033"/>
                  </a:lnTo>
                  <a:lnTo>
                    <a:pt x="1814" y="3034"/>
                  </a:lnTo>
                  <a:lnTo>
                    <a:pt x="1805" y="3038"/>
                  </a:lnTo>
                  <a:lnTo>
                    <a:pt x="1794" y="3038"/>
                  </a:lnTo>
                  <a:lnTo>
                    <a:pt x="1784" y="3041"/>
                  </a:lnTo>
                  <a:lnTo>
                    <a:pt x="1773" y="3041"/>
                  </a:lnTo>
                  <a:lnTo>
                    <a:pt x="1764" y="3045"/>
                  </a:lnTo>
                  <a:lnTo>
                    <a:pt x="1753" y="3045"/>
                  </a:lnTo>
                  <a:lnTo>
                    <a:pt x="1743" y="3047"/>
                  </a:lnTo>
                  <a:lnTo>
                    <a:pt x="1732" y="3049"/>
                  </a:lnTo>
                  <a:lnTo>
                    <a:pt x="1723" y="3050"/>
                  </a:lnTo>
                  <a:lnTo>
                    <a:pt x="1712" y="3050"/>
                  </a:lnTo>
                  <a:lnTo>
                    <a:pt x="1702" y="3052"/>
                  </a:lnTo>
                  <a:lnTo>
                    <a:pt x="1691" y="3052"/>
                  </a:lnTo>
                  <a:lnTo>
                    <a:pt x="1682" y="3054"/>
                  </a:lnTo>
                  <a:lnTo>
                    <a:pt x="1670" y="3052"/>
                  </a:lnTo>
                  <a:lnTo>
                    <a:pt x="1659" y="3052"/>
                  </a:lnTo>
                  <a:lnTo>
                    <a:pt x="1648" y="3052"/>
                  </a:lnTo>
                  <a:lnTo>
                    <a:pt x="1638" y="3052"/>
                  </a:lnTo>
                  <a:lnTo>
                    <a:pt x="1627" y="3050"/>
                  </a:lnTo>
                  <a:lnTo>
                    <a:pt x="1616" y="3050"/>
                  </a:lnTo>
                  <a:lnTo>
                    <a:pt x="1606" y="3050"/>
                  </a:lnTo>
                  <a:lnTo>
                    <a:pt x="1595" y="3050"/>
                  </a:lnTo>
                  <a:lnTo>
                    <a:pt x="1584" y="3049"/>
                  </a:lnTo>
                  <a:lnTo>
                    <a:pt x="1573" y="3049"/>
                  </a:lnTo>
                  <a:lnTo>
                    <a:pt x="1563" y="3047"/>
                  </a:lnTo>
                  <a:lnTo>
                    <a:pt x="1552" y="3047"/>
                  </a:lnTo>
                  <a:lnTo>
                    <a:pt x="1541" y="3045"/>
                  </a:lnTo>
                  <a:lnTo>
                    <a:pt x="1531" y="3045"/>
                  </a:lnTo>
                  <a:lnTo>
                    <a:pt x="1520" y="3043"/>
                  </a:lnTo>
                  <a:lnTo>
                    <a:pt x="1509" y="3043"/>
                  </a:lnTo>
                  <a:lnTo>
                    <a:pt x="1497" y="3041"/>
                  </a:lnTo>
                  <a:lnTo>
                    <a:pt x="1486" y="3040"/>
                  </a:lnTo>
                  <a:lnTo>
                    <a:pt x="1475" y="3038"/>
                  </a:lnTo>
                  <a:lnTo>
                    <a:pt x="1465" y="3038"/>
                  </a:lnTo>
                  <a:lnTo>
                    <a:pt x="1452" y="3036"/>
                  </a:lnTo>
                  <a:lnTo>
                    <a:pt x="1442" y="3034"/>
                  </a:lnTo>
                  <a:lnTo>
                    <a:pt x="1431" y="3033"/>
                  </a:lnTo>
                  <a:lnTo>
                    <a:pt x="1420" y="3033"/>
                  </a:lnTo>
                  <a:lnTo>
                    <a:pt x="1408" y="3031"/>
                  </a:lnTo>
                  <a:lnTo>
                    <a:pt x="1397" y="3029"/>
                  </a:lnTo>
                  <a:lnTo>
                    <a:pt x="1386" y="3027"/>
                  </a:lnTo>
                  <a:lnTo>
                    <a:pt x="1376" y="3027"/>
                  </a:lnTo>
                  <a:lnTo>
                    <a:pt x="1363" y="3025"/>
                  </a:lnTo>
                  <a:lnTo>
                    <a:pt x="1352" y="3024"/>
                  </a:lnTo>
                  <a:lnTo>
                    <a:pt x="1342" y="3022"/>
                  </a:lnTo>
                  <a:lnTo>
                    <a:pt x="1331" y="3022"/>
                  </a:lnTo>
                  <a:lnTo>
                    <a:pt x="1319" y="3017"/>
                  </a:lnTo>
                  <a:lnTo>
                    <a:pt x="1306" y="3013"/>
                  </a:lnTo>
                  <a:lnTo>
                    <a:pt x="1294" y="3009"/>
                  </a:lnTo>
                  <a:lnTo>
                    <a:pt x="1283" y="3006"/>
                  </a:lnTo>
                  <a:lnTo>
                    <a:pt x="1272" y="3000"/>
                  </a:lnTo>
                  <a:lnTo>
                    <a:pt x="1262" y="2997"/>
                  </a:lnTo>
                  <a:lnTo>
                    <a:pt x="1251" y="2993"/>
                  </a:lnTo>
                  <a:lnTo>
                    <a:pt x="1242" y="2990"/>
                  </a:lnTo>
                  <a:lnTo>
                    <a:pt x="1231" y="2984"/>
                  </a:lnTo>
                  <a:lnTo>
                    <a:pt x="1221" y="2979"/>
                  </a:lnTo>
                  <a:lnTo>
                    <a:pt x="1212" y="2974"/>
                  </a:lnTo>
                  <a:lnTo>
                    <a:pt x="1203" y="2968"/>
                  </a:lnTo>
                  <a:lnTo>
                    <a:pt x="1194" y="2961"/>
                  </a:lnTo>
                  <a:lnTo>
                    <a:pt x="1185" y="2956"/>
                  </a:lnTo>
                  <a:lnTo>
                    <a:pt x="1176" y="2951"/>
                  </a:lnTo>
                  <a:lnTo>
                    <a:pt x="1169" y="2945"/>
                  </a:lnTo>
                  <a:lnTo>
                    <a:pt x="1158" y="2936"/>
                  </a:lnTo>
                  <a:lnTo>
                    <a:pt x="1151" y="2931"/>
                  </a:lnTo>
                  <a:lnTo>
                    <a:pt x="1142" y="2922"/>
                  </a:lnTo>
                  <a:lnTo>
                    <a:pt x="1135" y="2917"/>
                  </a:lnTo>
                  <a:lnTo>
                    <a:pt x="1126" y="2908"/>
                  </a:lnTo>
                  <a:lnTo>
                    <a:pt x="1121" y="2901"/>
                  </a:lnTo>
                  <a:lnTo>
                    <a:pt x="1112" y="2892"/>
                  </a:lnTo>
                  <a:lnTo>
                    <a:pt x="1107" y="2885"/>
                  </a:lnTo>
                  <a:lnTo>
                    <a:pt x="1098" y="2876"/>
                  </a:lnTo>
                  <a:lnTo>
                    <a:pt x="1090" y="2867"/>
                  </a:lnTo>
                  <a:lnTo>
                    <a:pt x="1083" y="2858"/>
                  </a:lnTo>
                  <a:lnTo>
                    <a:pt x="1078" y="2851"/>
                  </a:lnTo>
                  <a:lnTo>
                    <a:pt x="1071" y="2840"/>
                  </a:lnTo>
                  <a:lnTo>
                    <a:pt x="1064" y="2831"/>
                  </a:lnTo>
                  <a:lnTo>
                    <a:pt x="1058" y="2822"/>
                  </a:lnTo>
                  <a:lnTo>
                    <a:pt x="1053" y="2813"/>
                  </a:lnTo>
                  <a:lnTo>
                    <a:pt x="1042" y="2803"/>
                  </a:lnTo>
                  <a:lnTo>
                    <a:pt x="1030" y="2792"/>
                  </a:lnTo>
                  <a:lnTo>
                    <a:pt x="1014" y="2778"/>
                  </a:lnTo>
                  <a:lnTo>
                    <a:pt x="998" y="2765"/>
                  </a:lnTo>
                  <a:lnTo>
                    <a:pt x="989" y="2758"/>
                  </a:lnTo>
                  <a:lnTo>
                    <a:pt x="980" y="2753"/>
                  </a:lnTo>
                  <a:lnTo>
                    <a:pt x="971" y="2747"/>
                  </a:lnTo>
                  <a:lnTo>
                    <a:pt x="964" y="2744"/>
                  </a:lnTo>
                  <a:lnTo>
                    <a:pt x="950" y="2737"/>
                  </a:lnTo>
                  <a:lnTo>
                    <a:pt x="937" y="2735"/>
                  </a:lnTo>
                  <a:lnTo>
                    <a:pt x="927" y="2747"/>
                  </a:lnTo>
                  <a:lnTo>
                    <a:pt x="918" y="2762"/>
                  </a:lnTo>
                  <a:lnTo>
                    <a:pt x="909" y="2774"/>
                  </a:lnTo>
                  <a:lnTo>
                    <a:pt x="902" y="2788"/>
                  </a:lnTo>
                  <a:lnTo>
                    <a:pt x="891" y="2799"/>
                  </a:lnTo>
                  <a:lnTo>
                    <a:pt x="884" y="2812"/>
                  </a:lnTo>
                  <a:lnTo>
                    <a:pt x="875" y="2822"/>
                  </a:lnTo>
                  <a:lnTo>
                    <a:pt x="868" y="2835"/>
                  </a:lnTo>
                  <a:lnTo>
                    <a:pt x="859" y="2844"/>
                  </a:lnTo>
                  <a:lnTo>
                    <a:pt x="850" y="2854"/>
                  </a:lnTo>
                  <a:lnTo>
                    <a:pt x="841" y="2863"/>
                  </a:lnTo>
                  <a:lnTo>
                    <a:pt x="834" y="2872"/>
                  </a:lnTo>
                  <a:lnTo>
                    <a:pt x="823" y="2879"/>
                  </a:lnTo>
                  <a:lnTo>
                    <a:pt x="814" y="2886"/>
                  </a:lnTo>
                  <a:lnTo>
                    <a:pt x="805" y="2894"/>
                  </a:lnTo>
                  <a:lnTo>
                    <a:pt x="796" y="2902"/>
                  </a:lnTo>
                  <a:lnTo>
                    <a:pt x="786" y="2906"/>
                  </a:lnTo>
                  <a:lnTo>
                    <a:pt x="775" y="2911"/>
                  </a:lnTo>
                  <a:lnTo>
                    <a:pt x="764" y="2917"/>
                  </a:lnTo>
                  <a:lnTo>
                    <a:pt x="754" y="2922"/>
                  </a:lnTo>
                  <a:lnTo>
                    <a:pt x="741" y="2926"/>
                  </a:lnTo>
                  <a:lnTo>
                    <a:pt x="730" y="2929"/>
                  </a:lnTo>
                  <a:lnTo>
                    <a:pt x="718" y="2933"/>
                  </a:lnTo>
                  <a:lnTo>
                    <a:pt x="706" y="2936"/>
                  </a:lnTo>
                  <a:lnTo>
                    <a:pt x="691" y="2938"/>
                  </a:lnTo>
                  <a:lnTo>
                    <a:pt x="677" y="2940"/>
                  </a:lnTo>
                  <a:lnTo>
                    <a:pt x="663" y="2942"/>
                  </a:lnTo>
                  <a:lnTo>
                    <a:pt x="648" y="2943"/>
                  </a:lnTo>
                  <a:lnTo>
                    <a:pt x="631" y="2943"/>
                  </a:lnTo>
                  <a:lnTo>
                    <a:pt x="615" y="2945"/>
                  </a:lnTo>
                  <a:lnTo>
                    <a:pt x="597" y="2945"/>
                  </a:lnTo>
                  <a:lnTo>
                    <a:pt x="581" y="2947"/>
                  </a:lnTo>
                  <a:lnTo>
                    <a:pt x="572" y="2943"/>
                  </a:lnTo>
                  <a:lnTo>
                    <a:pt x="563" y="2943"/>
                  </a:lnTo>
                  <a:lnTo>
                    <a:pt x="552" y="2940"/>
                  </a:lnTo>
                  <a:lnTo>
                    <a:pt x="542" y="2940"/>
                  </a:lnTo>
                  <a:lnTo>
                    <a:pt x="527" y="2936"/>
                  </a:lnTo>
                  <a:lnTo>
                    <a:pt x="515" y="2933"/>
                  </a:lnTo>
                  <a:lnTo>
                    <a:pt x="499" y="2929"/>
                  </a:lnTo>
                  <a:lnTo>
                    <a:pt x="485" y="2927"/>
                  </a:lnTo>
                  <a:lnTo>
                    <a:pt x="467" y="2922"/>
                  </a:lnTo>
                  <a:lnTo>
                    <a:pt x="451" y="2919"/>
                  </a:lnTo>
                  <a:lnTo>
                    <a:pt x="433" y="2915"/>
                  </a:lnTo>
                  <a:lnTo>
                    <a:pt x="417" y="2911"/>
                  </a:lnTo>
                  <a:lnTo>
                    <a:pt x="399" y="2906"/>
                  </a:lnTo>
                  <a:lnTo>
                    <a:pt x="381" y="2901"/>
                  </a:lnTo>
                  <a:lnTo>
                    <a:pt x="363" y="2895"/>
                  </a:lnTo>
                  <a:lnTo>
                    <a:pt x="347" y="2890"/>
                  </a:lnTo>
                  <a:lnTo>
                    <a:pt x="328" y="2883"/>
                  </a:lnTo>
                  <a:lnTo>
                    <a:pt x="310" y="2876"/>
                  </a:lnTo>
                  <a:lnTo>
                    <a:pt x="294" y="2869"/>
                  </a:lnTo>
                  <a:lnTo>
                    <a:pt x="278" y="2863"/>
                  </a:lnTo>
                  <a:lnTo>
                    <a:pt x="262" y="2854"/>
                  </a:lnTo>
                  <a:lnTo>
                    <a:pt x="246" y="2847"/>
                  </a:lnTo>
                  <a:lnTo>
                    <a:pt x="231" y="2838"/>
                  </a:lnTo>
                  <a:lnTo>
                    <a:pt x="221" y="2831"/>
                  </a:lnTo>
                  <a:lnTo>
                    <a:pt x="208" y="2822"/>
                  </a:lnTo>
                  <a:lnTo>
                    <a:pt x="198" y="2813"/>
                  </a:lnTo>
                  <a:lnTo>
                    <a:pt x="187" y="2804"/>
                  </a:lnTo>
                  <a:lnTo>
                    <a:pt x="182" y="2796"/>
                  </a:lnTo>
                  <a:lnTo>
                    <a:pt x="174" y="2785"/>
                  </a:lnTo>
                  <a:lnTo>
                    <a:pt x="171" y="2776"/>
                  </a:lnTo>
                  <a:lnTo>
                    <a:pt x="167" y="2765"/>
                  </a:lnTo>
                  <a:lnTo>
                    <a:pt x="167" y="2756"/>
                  </a:lnTo>
                  <a:lnTo>
                    <a:pt x="160" y="2744"/>
                  </a:lnTo>
                  <a:lnTo>
                    <a:pt x="153" y="2733"/>
                  </a:lnTo>
                  <a:lnTo>
                    <a:pt x="148" y="2722"/>
                  </a:lnTo>
                  <a:lnTo>
                    <a:pt x="142" y="2712"/>
                  </a:lnTo>
                  <a:lnTo>
                    <a:pt x="137" y="2701"/>
                  </a:lnTo>
                  <a:lnTo>
                    <a:pt x="132" y="2690"/>
                  </a:lnTo>
                  <a:lnTo>
                    <a:pt x="126" y="2680"/>
                  </a:lnTo>
                  <a:lnTo>
                    <a:pt x="121" y="2671"/>
                  </a:lnTo>
                  <a:lnTo>
                    <a:pt x="116" y="2660"/>
                  </a:lnTo>
                  <a:lnTo>
                    <a:pt x="110" y="2649"/>
                  </a:lnTo>
                  <a:lnTo>
                    <a:pt x="105" y="2639"/>
                  </a:lnTo>
                  <a:lnTo>
                    <a:pt x="101" y="2630"/>
                  </a:lnTo>
                  <a:lnTo>
                    <a:pt x="92" y="2610"/>
                  </a:lnTo>
                  <a:lnTo>
                    <a:pt x="87" y="2592"/>
                  </a:lnTo>
                  <a:lnTo>
                    <a:pt x="82" y="2582"/>
                  </a:lnTo>
                  <a:lnTo>
                    <a:pt x="78" y="2571"/>
                  </a:lnTo>
                  <a:lnTo>
                    <a:pt x="75" y="2562"/>
                  </a:lnTo>
                  <a:lnTo>
                    <a:pt x="71" y="2553"/>
                  </a:lnTo>
                  <a:lnTo>
                    <a:pt x="64" y="2533"/>
                  </a:lnTo>
                  <a:lnTo>
                    <a:pt x="59" y="2516"/>
                  </a:lnTo>
                  <a:lnTo>
                    <a:pt x="51" y="2496"/>
                  </a:lnTo>
                  <a:lnTo>
                    <a:pt x="46" y="2478"/>
                  </a:lnTo>
                  <a:lnTo>
                    <a:pt x="43" y="2460"/>
                  </a:lnTo>
                  <a:lnTo>
                    <a:pt x="39" y="2443"/>
                  </a:lnTo>
                  <a:lnTo>
                    <a:pt x="35" y="2432"/>
                  </a:lnTo>
                  <a:lnTo>
                    <a:pt x="34" y="2423"/>
                  </a:lnTo>
                  <a:lnTo>
                    <a:pt x="30" y="2412"/>
                  </a:lnTo>
                  <a:lnTo>
                    <a:pt x="28" y="2403"/>
                  </a:lnTo>
                  <a:lnTo>
                    <a:pt x="25" y="2384"/>
                  </a:lnTo>
                  <a:lnTo>
                    <a:pt x="21" y="2366"/>
                  </a:lnTo>
                  <a:lnTo>
                    <a:pt x="19" y="2355"/>
                  </a:lnTo>
                  <a:lnTo>
                    <a:pt x="18" y="2345"/>
                  </a:lnTo>
                  <a:lnTo>
                    <a:pt x="16" y="2334"/>
                  </a:lnTo>
                  <a:lnTo>
                    <a:pt x="16" y="2325"/>
                  </a:lnTo>
                  <a:lnTo>
                    <a:pt x="14" y="2314"/>
                  </a:lnTo>
                  <a:lnTo>
                    <a:pt x="12" y="2305"/>
                  </a:lnTo>
                  <a:lnTo>
                    <a:pt x="10" y="2295"/>
                  </a:lnTo>
                  <a:lnTo>
                    <a:pt x="10" y="2286"/>
                  </a:lnTo>
                  <a:lnTo>
                    <a:pt x="9" y="2275"/>
                  </a:lnTo>
                  <a:lnTo>
                    <a:pt x="7" y="2264"/>
                  </a:lnTo>
                  <a:lnTo>
                    <a:pt x="5" y="2254"/>
                  </a:lnTo>
                  <a:lnTo>
                    <a:pt x="5" y="2243"/>
                  </a:lnTo>
                  <a:lnTo>
                    <a:pt x="3" y="2232"/>
                  </a:lnTo>
                  <a:lnTo>
                    <a:pt x="3" y="2222"/>
                  </a:lnTo>
                  <a:lnTo>
                    <a:pt x="3" y="2211"/>
                  </a:lnTo>
                  <a:lnTo>
                    <a:pt x="3" y="2200"/>
                  </a:lnTo>
                  <a:lnTo>
                    <a:pt x="2" y="2188"/>
                  </a:lnTo>
                  <a:lnTo>
                    <a:pt x="2" y="2177"/>
                  </a:lnTo>
                  <a:lnTo>
                    <a:pt x="0" y="2166"/>
                  </a:lnTo>
                  <a:lnTo>
                    <a:pt x="0" y="2156"/>
                  </a:lnTo>
                  <a:lnTo>
                    <a:pt x="0" y="2143"/>
                  </a:lnTo>
                  <a:lnTo>
                    <a:pt x="0" y="2132"/>
                  </a:lnTo>
                  <a:lnTo>
                    <a:pt x="0" y="2120"/>
                  </a:lnTo>
                  <a:lnTo>
                    <a:pt x="0" y="2109"/>
                  </a:lnTo>
                  <a:lnTo>
                    <a:pt x="0" y="2095"/>
                  </a:lnTo>
                  <a:lnTo>
                    <a:pt x="0" y="2082"/>
                  </a:lnTo>
                  <a:lnTo>
                    <a:pt x="0" y="2068"/>
                  </a:lnTo>
                  <a:lnTo>
                    <a:pt x="2" y="2056"/>
                  </a:lnTo>
                  <a:lnTo>
                    <a:pt x="2" y="2041"/>
                  </a:lnTo>
                  <a:lnTo>
                    <a:pt x="3" y="2029"/>
                  </a:lnTo>
                  <a:lnTo>
                    <a:pt x="5" y="2017"/>
                  </a:lnTo>
                  <a:lnTo>
                    <a:pt x="7" y="2004"/>
                  </a:lnTo>
                  <a:lnTo>
                    <a:pt x="7" y="1988"/>
                  </a:lnTo>
                  <a:lnTo>
                    <a:pt x="10" y="1976"/>
                  </a:lnTo>
                  <a:lnTo>
                    <a:pt x="10" y="1961"/>
                  </a:lnTo>
                  <a:lnTo>
                    <a:pt x="14" y="1949"/>
                  </a:lnTo>
                  <a:lnTo>
                    <a:pt x="16" y="1933"/>
                  </a:lnTo>
                  <a:lnTo>
                    <a:pt x="19" y="1920"/>
                  </a:lnTo>
                  <a:lnTo>
                    <a:pt x="21" y="1906"/>
                  </a:lnTo>
                  <a:lnTo>
                    <a:pt x="25" y="1894"/>
                  </a:lnTo>
                  <a:lnTo>
                    <a:pt x="25" y="1877"/>
                  </a:lnTo>
                  <a:lnTo>
                    <a:pt x="28" y="1863"/>
                  </a:lnTo>
                  <a:lnTo>
                    <a:pt x="30" y="1849"/>
                  </a:lnTo>
                  <a:lnTo>
                    <a:pt x="34" y="1836"/>
                  </a:lnTo>
                  <a:lnTo>
                    <a:pt x="35" y="1820"/>
                  </a:lnTo>
                  <a:lnTo>
                    <a:pt x="41" y="1806"/>
                  </a:lnTo>
                  <a:lnTo>
                    <a:pt x="43" y="1792"/>
                  </a:lnTo>
                  <a:lnTo>
                    <a:pt x="48" y="1779"/>
                  </a:lnTo>
                  <a:lnTo>
                    <a:pt x="51" y="1763"/>
                  </a:lnTo>
                  <a:lnTo>
                    <a:pt x="55" y="1751"/>
                  </a:lnTo>
                  <a:lnTo>
                    <a:pt x="59" y="1737"/>
                  </a:lnTo>
                  <a:lnTo>
                    <a:pt x="64" y="1724"/>
                  </a:lnTo>
                  <a:lnTo>
                    <a:pt x="67" y="1710"/>
                  </a:lnTo>
                  <a:lnTo>
                    <a:pt x="73" y="1697"/>
                  </a:lnTo>
                  <a:lnTo>
                    <a:pt x="78" y="1683"/>
                  </a:lnTo>
                  <a:lnTo>
                    <a:pt x="84" y="1671"/>
                  </a:lnTo>
                  <a:lnTo>
                    <a:pt x="87" y="1655"/>
                  </a:lnTo>
                  <a:lnTo>
                    <a:pt x="92" y="1642"/>
                  </a:lnTo>
                  <a:lnTo>
                    <a:pt x="98" y="1628"/>
                  </a:lnTo>
                  <a:lnTo>
                    <a:pt x="103" y="1615"/>
                  </a:lnTo>
                  <a:lnTo>
                    <a:pt x="108" y="1601"/>
                  </a:lnTo>
                  <a:lnTo>
                    <a:pt x="114" y="1589"/>
                  </a:lnTo>
                  <a:lnTo>
                    <a:pt x="119" y="1574"/>
                  </a:lnTo>
                  <a:lnTo>
                    <a:pt x="126" y="1564"/>
                  </a:lnTo>
                  <a:lnTo>
                    <a:pt x="132" y="1550"/>
                  </a:lnTo>
                  <a:lnTo>
                    <a:pt x="137" y="1537"/>
                  </a:lnTo>
                  <a:lnTo>
                    <a:pt x="144" y="1525"/>
                  </a:lnTo>
                  <a:lnTo>
                    <a:pt x="151" y="1512"/>
                  </a:lnTo>
                  <a:lnTo>
                    <a:pt x="157" y="1500"/>
                  </a:lnTo>
                  <a:lnTo>
                    <a:pt x="166" y="1487"/>
                  </a:lnTo>
                  <a:lnTo>
                    <a:pt x="173" y="1476"/>
                  </a:lnTo>
                  <a:lnTo>
                    <a:pt x="182" y="1466"/>
                  </a:lnTo>
                  <a:lnTo>
                    <a:pt x="187" y="1453"/>
                  </a:lnTo>
                  <a:lnTo>
                    <a:pt x="196" y="1443"/>
                  </a:lnTo>
                  <a:lnTo>
                    <a:pt x="203" y="1432"/>
                  </a:lnTo>
                  <a:lnTo>
                    <a:pt x="212" y="1421"/>
                  </a:lnTo>
                  <a:lnTo>
                    <a:pt x="219" y="1410"/>
                  </a:lnTo>
                  <a:lnTo>
                    <a:pt x="228" y="1400"/>
                  </a:lnTo>
                  <a:lnTo>
                    <a:pt x="235" y="1391"/>
                  </a:lnTo>
                  <a:lnTo>
                    <a:pt x="246" y="1382"/>
                  </a:lnTo>
                  <a:lnTo>
                    <a:pt x="255" y="1371"/>
                  </a:lnTo>
                  <a:lnTo>
                    <a:pt x="264" y="1361"/>
                  </a:lnTo>
                  <a:lnTo>
                    <a:pt x="272" y="1352"/>
                  </a:lnTo>
                  <a:lnTo>
                    <a:pt x="283" y="1345"/>
                  </a:lnTo>
                  <a:lnTo>
                    <a:pt x="294" y="1336"/>
                  </a:lnTo>
                  <a:lnTo>
                    <a:pt x="305" y="1328"/>
                  </a:lnTo>
                  <a:lnTo>
                    <a:pt x="315" y="1320"/>
                  </a:lnTo>
                  <a:lnTo>
                    <a:pt x="326" y="1314"/>
                  </a:lnTo>
                  <a:lnTo>
                    <a:pt x="333" y="1304"/>
                  </a:lnTo>
                  <a:lnTo>
                    <a:pt x="342" y="1295"/>
                  </a:lnTo>
                  <a:lnTo>
                    <a:pt x="351" y="1286"/>
                  </a:lnTo>
                  <a:lnTo>
                    <a:pt x="362" y="1280"/>
                  </a:lnTo>
                  <a:lnTo>
                    <a:pt x="369" y="1271"/>
                  </a:lnTo>
                  <a:lnTo>
                    <a:pt x="378" y="1264"/>
                  </a:lnTo>
                  <a:lnTo>
                    <a:pt x="386" y="1259"/>
                  </a:lnTo>
                  <a:lnTo>
                    <a:pt x="397" y="1254"/>
                  </a:lnTo>
                  <a:lnTo>
                    <a:pt x="404" y="1246"/>
                  </a:lnTo>
                  <a:lnTo>
                    <a:pt x="413" y="1241"/>
                  </a:lnTo>
                  <a:lnTo>
                    <a:pt x="422" y="1236"/>
                  </a:lnTo>
                  <a:lnTo>
                    <a:pt x="433" y="1232"/>
                  </a:lnTo>
                  <a:lnTo>
                    <a:pt x="449" y="1223"/>
                  </a:lnTo>
                  <a:lnTo>
                    <a:pt x="468" y="1218"/>
                  </a:lnTo>
                  <a:lnTo>
                    <a:pt x="485" y="1211"/>
                  </a:lnTo>
                  <a:lnTo>
                    <a:pt x="502" y="1207"/>
                  </a:lnTo>
                  <a:lnTo>
                    <a:pt x="518" y="1202"/>
                  </a:lnTo>
                  <a:lnTo>
                    <a:pt x="536" y="1202"/>
                  </a:lnTo>
                  <a:lnTo>
                    <a:pt x="552" y="1200"/>
                  </a:lnTo>
                  <a:lnTo>
                    <a:pt x="570" y="1200"/>
                  </a:lnTo>
                  <a:lnTo>
                    <a:pt x="588" y="1200"/>
                  </a:lnTo>
                  <a:lnTo>
                    <a:pt x="606" y="1204"/>
                  </a:lnTo>
                  <a:lnTo>
                    <a:pt x="622" y="1204"/>
                  </a:lnTo>
                  <a:lnTo>
                    <a:pt x="640" y="1207"/>
                  </a:lnTo>
                  <a:lnTo>
                    <a:pt x="657" y="1213"/>
                  </a:lnTo>
                  <a:lnTo>
                    <a:pt x="675" y="1218"/>
                  </a:lnTo>
                  <a:lnTo>
                    <a:pt x="691" y="1222"/>
                  </a:lnTo>
                  <a:lnTo>
                    <a:pt x="709" y="1227"/>
                  </a:lnTo>
                  <a:lnTo>
                    <a:pt x="727" y="1234"/>
                  </a:lnTo>
                  <a:lnTo>
                    <a:pt x="747" y="1243"/>
                  </a:lnTo>
                  <a:lnTo>
                    <a:pt x="763" y="1248"/>
                  </a:lnTo>
                  <a:lnTo>
                    <a:pt x="782" y="1257"/>
                  </a:lnTo>
                  <a:lnTo>
                    <a:pt x="791" y="1261"/>
                  </a:lnTo>
                  <a:lnTo>
                    <a:pt x="800" y="1266"/>
                  </a:lnTo>
                  <a:lnTo>
                    <a:pt x="809" y="1271"/>
                  </a:lnTo>
                  <a:lnTo>
                    <a:pt x="820" y="1277"/>
                  </a:lnTo>
                  <a:lnTo>
                    <a:pt x="828" y="1280"/>
                  </a:lnTo>
                  <a:lnTo>
                    <a:pt x="837" y="1286"/>
                  </a:lnTo>
                  <a:lnTo>
                    <a:pt x="846" y="1289"/>
                  </a:lnTo>
                  <a:lnTo>
                    <a:pt x="857" y="1295"/>
                  </a:lnTo>
                  <a:lnTo>
                    <a:pt x="866" y="1300"/>
                  </a:lnTo>
                  <a:lnTo>
                    <a:pt x="875" y="1305"/>
                  </a:lnTo>
                  <a:lnTo>
                    <a:pt x="886" y="1311"/>
                  </a:lnTo>
                  <a:lnTo>
                    <a:pt x="896" y="1316"/>
                  </a:lnTo>
                  <a:lnTo>
                    <a:pt x="910" y="1327"/>
                  </a:lnTo>
                  <a:lnTo>
                    <a:pt x="921" y="1336"/>
                  </a:lnTo>
                  <a:lnTo>
                    <a:pt x="930" y="1341"/>
                  </a:lnTo>
                  <a:lnTo>
                    <a:pt x="937" y="1346"/>
                  </a:lnTo>
                  <a:lnTo>
                    <a:pt x="944" y="1350"/>
                  </a:lnTo>
                  <a:lnTo>
                    <a:pt x="951" y="1353"/>
                  </a:lnTo>
                  <a:lnTo>
                    <a:pt x="951" y="1343"/>
                  </a:lnTo>
                  <a:lnTo>
                    <a:pt x="953" y="1332"/>
                  </a:lnTo>
                  <a:lnTo>
                    <a:pt x="955" y="1321"/>
                  </a:lnTo>
                  <a:lnTo>
                    <a:pt x="957" y="1312"/>
                  </a:lnTo>
                  <a:lnTo>
                    <a:pt x="959" y="1302"/>
                  </a:lnTo>
                  <a:lnTo>
                    <a:pt x="960" y="1293"/>
                  </a:lnTo>
                  <a:lnTo>
                    <a:pt x="962" y="1282"/>
                  </a:lnTo>
                  <a:lnTo>
                    <a:pt x="966" y="1273"/>
                  </a:lnTo>
                  <a:lnTo>
                    <a:pt x="966" y="1263"/>
                  </a:lnTo>
                  <a:lnTo>
                    <a:pt x="969" y="1252"/>
                  </a:lnTo>
                  <a:lnTo>
                    <a:pt x="971" y="1243"/>
                  </a:lnTo>
                  <a:lnTo>
                    <a:pt x="975" y="1234"/>
                  </a:lnTo>
                  <a:lnTo>
                    <a:pt x="976" y="1223"/>
                  </a:lnTo>
                  <a:lnTo>
                    <a:pt x="980" y="1213"/>
                  </a:lnTo>
                  <a:lnTo>
                    <a:pt x="982" y="1204"/>
                  </a:lnTo>
                  <a:lnTo>
                    <a:pt x="985" y="1195"/>
                  </a:lnTo>
                  <a:lnTo>
                    <a:pt x="987" y="1184"/>
                  </a:lnTo>
                  <a:lnTo>
                    <a:pt x="991" y="1173"/>
                  </a:lnTo>
                  <a:lnTo>
                    <a:pt x="992" y="1164"/>
                  </a:lnTo>
                  <a:lnTo>
                    <a:pt x="996" y="1156"/>
                  </a:lnTo>
                  <a:lnTo>
                    <a:pt x="998" y="1145"/>
                  </a:lnTo>
                  <a:lnTo>
                    <a:pt x="1001" y="1134"/>
                  </a:lnTo>
                  <a:lnTo>
                    <a:pt x="1005" y="1125"/>
                  </a:lnTo>
                  <a:lnTo>
                    <a:pt x="1008" y="1116"/>
                  </a:lnTo>
                  <a:lnTo>
                    <a:pt x="1014" y="1097"/>
                  </a:lnTo>
                  <a:lnTo>
                    <a:pt x="1021" y="1079"/>
                  </a:lnTo>
                  <a:lnTo>
                    <a:pt x="1028" y="1059"/>
                  </a:lnTo>
                  <a:lnTo>
                    <a:pt x="1037" y="1041"/>
                  </a:lnTo>
                  <a:lnTo>
                    <a:pt x="1042" y="1022"/>
                  </a:lnTo>
                  <a:lnTo>
                    <a:pt x="1049" y="1004"/>
                  </a:lnTo>
                  <a:lnTo>
                    <a:pt x="1057" y="984"/>
                  </a:lnTo>
                  <a:lnTo>
                    <a:pt x="1066" y="967"/>
                  </a:lnTo>
                  <a:lnTo>
                    <a:pt x="1073" y="947"/>
                  </a:lnTo>
                  <a:lnTo>
                    <a:pt x="1082" y="929"/>
                  </a:lnTo>
                  <a:lnTo>
                    <a:pt x="1089" y="910"/>
                  </a:lnTo>
                  <a:lnTo>
                    <a:pt x="1098" y="894"/>
                  </a:lnTo>
                  <a:lnTo>
                    <a:pt x="1105" y="874"/>
                  </a:lnTo>
                  <a:lnTo>
                    <a:pt x="1114" y="856"/>
                  </a:lnTo>
                  <a:lnTo>
                    <a:pt x="1117" y="845"/>
                  </a:lnTo>
                  <a:lnTo>
                    <a:pt x="1123" y="836"/>
                  </a:lnTo>
                  <a:lnTo>
                    <a:pt x="1126" y="828"/>
                  </a:lnTo>
                  <a:lnTo>
                    <a:pt x="1131" y="820"/>
                  </a:lnTo>
                  <a:lnTo>
                    <a:pt x="1135" y="810"/>
                  </a:lnTo>
                  <a:lnTo>
                    <a:pt x="1139" y="803"/>
                  </a:lnTo>
                  <a:lnTo>
                    <a:pt x="1144" y="792"/>
                  </a:lnTo>
                  <a:lnTo>
                    <a:pt x="1149" y="785"/>
                  </a:lnTo>
                  <a:lnTo>
                    <a:pt x="1156" y="767"/>
                  </a:lnTo>
                  <a:lnTo>
                    <a:pt x="1167" y="751"/>
                  </a:lnTo>
                  <a:lnTo>
                    <a:pt x="1172" y="740"/>
                  </a:lnTo>
                  <a:lnTo>
                    <a:pt x="1178" y="730"/>
                  </a:lnTo>
                  <a:lnTo>
                    <a:pt x="1183" y="719"/>
                  </a:lnTo>
                  <a:lnTo>
                    <a:pt x="1188" y="708"/>
                  </a:lnTo>
                  <a:lnTo>
                    <a:pt x="1194" y="697"/>
                  </a:lnTo>
                  <a:lnTo>
                    <a:pt x="1199" y="689"/>
                  </a:lnTo>
                  <a:lnTo>
                    <a:pt x="1205" y="678"/>
                  </a:lnTo>
                  <a:lnTo>
                    <a:pt x="1210" y="669"/>
                  </a:lnTo>
                  <a:lnTo>
                    <a:pt x="1213" y="658"/>
                  </a:lnTo>
                  <a:lnTo>
                    <a:pt x="1219" y="648"/>
                  </a:lnTo>
                  <a:lnTo>
                    <a:pt x="1222" y="637"/>
                  </a:lnTo>
                  <a:lnTo>
                    <a:pt x="1228" y="628"/>
                  </a:lnTo>
                  <a:lnTo>
                    <a:pt x="1231" y="617"/>
                  </a:lnTo>
                  <a:lnTo>
                    <a:pt x="1237" y="608"/>
                  </a:lnTo>
                  <a:lnTo>
                    <a:pt x="1242" y="598"/>
                  </a:lnTo>
                  <a:lnTo>
                    <a:pt x="1247" y="589"/>
                  </a:lnTo>
                  <a:lnTo>
                    <a:pt x="1251" y="578"/>
                  </a:lnTo>
                  <a:lnTo>
                    <a:pt x="1254" y="567"/>
                  </a:lnTo>
                  <a:lnTo>
                    <a:pt x="1260" y="557"/>
                  </a:lnTo>
                  <a:lnTo>
                    <a:pt x="1265" y="548"/>
                  </a:lnTo>
                  <a:lnTo>
                    <a:pt x="1269" y="537"/>
                  </a:lnTo>
                  <a:lnTo>
                    <a:pt x="1274" y="528"/>
                  </a:lnTo>
                  <a:lnTo>
                    <a:pt x="1279" y="517"/>
                  </a:lnTo>
                  <a:lnTo>
                    <a:pt x="1285" y="508"/>
                  </a:lnTo>
                  <a:lnTo>
                    <a:pt x="1288" y="498"/>
                  </a:lnTo>
                  <a:lnTo>
                    <a:pt x="1294" y="489"/>
                  </a:lnTo>
                  <a:lnTo>
                    <a:pt x="1299" y="480"/>
                  </a:lnTo>
                  <a:lnTo>
                    <a:pt x="1304" y="471"/>
                  </a:lnTo>
                  <a:lnTo>
                    <a:pt x="1310" y="460"/>
                  </a:lnTo>
                  <a:lnTo>
                    <a:pt x="1315" y="451"/>
                  </a:lnTo>
                  <a:lnTo>
                    <a:pt x="1320" y="443"/>
                  </a:lnTo>
                  <a:lnTo>
                    <a:pt x="1328" y="434"/>
                  </a:lnTo>
                  <a:lnTo>
                    <a:pt x="1352" y="403"/>
                  </a:lnTo>
                  <a:lnTo>
                    <a:pt x="1379" y="377"/>
                  </a:lnTo>
                  <a:lnTo>
                    <a:pt x="1406" y="350"/>
                  </a:lnTo>
                  <a:lnTo>
                    <a:pt x="1436" y="323"/>
                  </a:lnTo>
                  <a:lnTo>
                    <a:pt x="1465" y="296"/>
                  </a:lnTo>
                  <a:lnTo>
                    <a:pt x="1495" y="271"/>
                  </a:lnTo>
                  <a:lnTo>
                    <a:pt x="1527" y="246"/>
                  </a:lnTo>
                  <a:lnTo>
                    <a:pt x="1561" y="223"/>
                  </a:lnTo>
                  <a:lnTo>
                    <a:pt x="1593" y="198"/>
                  </a:lnTo>
                  <a:lnTo>
                    <a:pt x="1625" y="177"/>
                  </a:lnTo>
                  <a:lnTo>
                    <a:pt x="1659" y="156"/>
                  </a:lnTo>
                  <a:lnTo>
                    <a:pt x="1693" y="134"/>
                  </a:lnTo>
                  <a:lnTo>
                    <a:pt x="1727" y="113"/>
                  </a:lnTo>
                  <a:lnTo>
                    <a:pt x="1762" y="95"/>
                  </a:lnTo>
                  <a:lnTo>
                    <a:pt x="1800" y="75"/>
                  </a:lnTo>
                  <a:lnTo>
                    <a:pt x="1837" y="59"/>
                  </a:lnTo>
                  <a:lnTo>
                    <a:pt x="1873" y="40"/>
                  </a:lnTo>
                  <a:lnTo>
                    <a:pt x="1909" y="24"/>
                  </a:lnTo>
                  <a:lnTo>
                    <a:pt x="1946" y="8"/>
                  </a:lnTo>
                  <a:lnTo>
                    <a:pt x="1967" y="0"/>
                  </a:lnTo>
                  <a:lnTo>
                    <a:pt x="1967" y="28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88" name="Google Shape;3388;p70"/>
            <p:cNvSpPr/>
            <p:nvPr/>
          </p:nvSpPr>
          <p:spPr>
            <a:xfrm>
              <a:off x="1569" y="4481"/>
              <a:ext cx="642" cy="1583"/>
            </a:xfrm>
            <a:custGeom>
              <a:avLst/>
              <a:gdLst/>
              <a:ahLst/>
              <a:cxnLst/>
              <a:rect l="l" t="t" r="r" b="b"/>
              <a:pathLst>
                <a:path w="642" h="1583" extrusionOk="0">
                  <a:moveTo>
                    <a:pt x="0" y="865"/>
                  </a:moveTo>
                  <a:lnTo>
                    <a:pt x="0" y="850"/>
                  </a:lnTo>
                  <a:lnTo>
                    <a:pt x="0" y="836"/>
                  </a:lnTo>
                  <a:lnTo>
                    <a:pt x="0" y="820"/>
                  </a:lnTo>
                  <a:lnTo>
                    <a:pt x="4" y="806"/>
                  </a:lnTo>
                  <a:lnTo>
                    <a:pt x="4" y="788"/>
                  </a:lnTo>
                  <a:lnTo>
                    <a:pt x="7" y="772"/>
                  </a:lnTo>
                  <a:lnTo>
                    <a:pt x="9" y="756"/>
                  </a:lnTo>
                  <a:lnTo>
                    <a:pt x="12" y="740"/>
                  </a:lnTo>
                  <a:lnTo>
                    <a:pt x="14" y="720"/>
                  </a:lnTo>
                  <a:lnTo>
                    <a:pt x="18" y="702"/>
                  </a:lnTo>
                  <a:lnTo>
                    <a:pt x="21" y="685"/>
                  </a:lnTo>
                  <a:lnTo>
                    <a:pt x="27" y="667"/>
                  </a:lnTo>
                  <a:lnTo>
                    <a:pt x="30" y="647"/>
                  </a:lnTo>
                  <a:lnTo>
                    <a:pt x="36" y="627"/>
                  </a:lnTo>
                  <a:lnTo>
                    <a:pt x="41" y="608"/>
                  </a:lnTo>
                  <a:lnTo>
                    <a:pt x="46" y="590"/>
                  </a:lnTo>
                  <a:lnTo>
                    <a:pt x="52" y="569"/>
                  </a:lnTo>
                  <a:lnTo>
                    <a:pt x="57" y="549"/>
                  </a:lnTo>
                  <a:lnTo>
                    <a:pt x="62" y="529"/>
                  </a:lnTo>
                  <a:lnTo>
                    <a:pt x="70" y="510"/>
                  </a:lnTo>
                  <a:lnTo>
                    <a:pt x="75" y="488"/>
                  </a:lnTo>
                  <a:lnTo>
                    <a:pt x="82" y="469"/>
                  </a:lnTo>
                  <a:lnTo>
                    <a:pt x="89" y="449"/>
                  </a:lnTo>
                  <a:lnTo>
                    <a:pt x="98" y="431"/>
                  </a:lnTo>
                  <a:lnTo>
                    <a:pt x="105" y="410"/>
                  </a:lnTo>
                  <a:lnTo>
                    <a:pt x="114" y="390"/>
                  </a:lnTo>
                  <a:lnTo>
                    <a:pt x="121" y="371"/>
                  </a:lnTo>
                  <a:lnTo>
                    <a:pt x="132" y="351"/>
                  </a:lnTo>
                  <a:lnTo>
                    <a:pt x="141" y="332"/>
                  </a:lnTo>
                  <a:lnTo>
                    <a:pt x="151" y="314"/>
                  </a:lnTo>
                  <a:lnTo>
                    <a:pt x="162" y="294"/>
                  </a:lnTo>
                  <a:lnTo>
                    <a:pt x="173" y="278"/>
                  </a:lnTo>
                  <a:lnTo>
                    <a:pt x="182" y="259"/>
                  </a:lnTo>
                  <a:lnTo>
                    <a:pt x="192" y="241"/>
                  </a:lnTo>
                  <a:lnTo>
                    <a:pt x="203" y="223"/>
                  </a:lnTo>
                  <a:lnTo>
                    <a:pt x="216" y="207"/>
                  </a:lnTo>
                  <a:lnTo>
                    <a:pt x="226" y="189"/>
                  </a:lnTo>
                  <a:lnTo>
                    <a:pt x="237" y="173"/>
                  </a:lnTo>
                  <a:lnTo>
                    <a:pt x="250" y="157"/>
                  </a:lnTo>
                  <a:lnTo>
                    <a:pt x="264" y="143"/>
                  </a:lnTo>
                  <a:lnTo>
                    <a:pt x="274" y="127"/>
                  </a:lnTo>
                  <a:lnTo>
                    <a:pt x="287" y="114"/>
                  </a:lnTo>
                  <a:lnTo>
                    <a:pt x="299" y="100"/>
                  </a:lnTo>
                  <a:lnTo>
                    <a:pt x="315" y="89"/>
                  </a:lnTo>
                  <a:lnTo>
                    <a:pt x="328" y="77"/>
                  </a:lnTo>
                  <a:lnTo>
                    <a:pt x="342" y="66"/>
                  </a:lnTo>
                  <a:lnTo>
                    <a:pt x="356" y="55"/>
                  </a:lnTo>
                  <a:lnTo>
                    <a:pt x="372" y="46"/>
                  </a:lnTo>
                  <a:lnTo>
                    <a:pt x="387" y="36"/>
                  </a:lnTo>
                  <a:lnTo>
                    <a:pt x="401" y="29"/>
                  </a:lnTo>
                  <a:lnTo>
                    <a:pt x="417" y="21"/>
                  </a:lnTo>
                  <a:lnTo>
                    <a:pt x="433" y="16"/>
                  </a:lnTo>
                  <a:lnTo>
                    <a:pt x="447" y="11"/>
                  </a:lnTo>
                  <a:lnTo>
                    <a:pt x="463" y="5"/>
                  </a:lnTo>
                  <a:lnTo>
                    <a:pt x="481" y="2"/>
                  </a:lnTo>
                  <a:lnTo>
                    <a:pt x="499" y="2"/>
                  </a:lnTo>
                  <a:lnTo>
                    <a:pt x="515" y="0"/>
                  </a:lnTo>
                  <a:lnTo>
                    <a:pt x="531" y="0"/>
                  </a:lnTo>
                  <a:lnTo>
                    <a:pt x="549" y="0"/>
                  </a:lnTo>
                  <a:lnTo>
                    <a:pt x="567" y="5"/>
                  </a:lnTo>
                  <a:lnTo>
                    <a:pt x="585" y="7"/>
                  </a:lnTo>
                  <a:lnTo>
                    <a:pt x="604" y="14"/>
                  </a:lnTo>
                  <a:lnTo>
                    <a:pt x="622" y="20"/>
                  </a:lnTo>
                  <a:lnTo>
                    <a:pt x="642" y="29"/>
                  </a:lnTo>
                  <a:lnTo>
                    <a:pt x="642" y="34"/>
                  </a:lnTo>
                  <a:lnTo>
                    <a:pt x="642" y="39"/>
                  </a:lnTo>
                  <a:lnTo>
                    <a:pt x="622" y="50"/>
                  </a:lnTo>
                  <a:lnTo>
                    <a:pt x="604" y="61"/>
                  </a:lnTo>
                  <a:lnTo>
                    <a:pt x="588" y="73"/>
                  </a:lnTo>
                  <a:lnTo>
                    <a:pt x="572" y="86"/>
                  </a:lnTo>
                  <a:lnTo>
                    <a:pt x="556" y="98"/>
                  </a:lnTo>
                  <a:lnTo>
                    <a:pt x="540" y="112"/>
                  </a:lnTo>
                  <a:lnTo>
                    <a:pt x="526" y="127"/>
                  </a:lnTo>
                  <a:lnTo>
                    <a:pt x="511" y="143"/>
                  </a:lnTo>
                  <a:lnTo>
                    <a:pt x="495" y="157"/>
                  </a:lnTo>
                  <a:lnTo>
                    <a:pt x="483" y="171"/>
                  </a:lnTo>
                  <a:lnTo>
                    <a:pt x="469" y="187"/>
                  </a:lnTo>
                  <a:lnTo>
                    <a:pt x="458" y="205"/>
                  </a:lnTo>
                  <a:lnTo>
                    <a:pt x="446" y="221"/>
                  </a:lnTo>
                  <a:lnTo>
                    <a:pt x="435" y="237"/>
                  </a:lnTo>
                  <a:lnTo>
                    <a:pt x="424" y="255"/>
                  </a:lnTo>
                  <a:lnTo>
                    <a:pt x="415" y="275"/>
                  </a:lnTo>
                  <a:lnTo>
                    <a:pt x="405" y="291"/>
                  </a:lnTo>
                  <a:lnTo>
                    <a:pt x="394" y="310"/>
                  </a:lnTo>
                  <a:lnTo>
                    <a:pt x="383" y="328"/>
                  </a:lnTo>
                  <a:lnTo>
                    <a:pt x="376" y="348"/>
                  </a:lnTo>
                  <a:lnTo>
                    <a:pt x="365" y="367"/>
                  </a:lnTo>
                  <a:lnTo>
                    <a:pt x="358" y="387"/>
                  </a:lnTo>
                  <a:lnTo>
                    <a:pt x="351" y="406"/>
                  </a:lnTo>
                  <a:lnTo>
                    <a:pt x="346" y="428"/>
                  </a:lnTo>
                  <a:lnTo>
                    <a:pt x="339" y="447"/>
                  </a:lnTo>
                  <a:lnTo>
                    <a:pt x="331" y="467"/>
                  </a:lnTo>
                  <a:lnTo>
                    <a:pt x="326" y="488"/>
                  </a:lnTo>
                  <a:lnTo>
                    <a:pt x="321" y="510"/>
                  </a:lnTo>
                  <a:lnTo>
                    <a:pt x="315" y="531"/>
                  </a:lnTo>
                  <a:lnTo>
                    <a:pt x="310" y="553"/>
                  </a:lnTo>
                  <a:lnTo>
                    <a:pt x="307" y="574"/>
                  </a:lnTo>
                  <a:lnTo>
                    <a:pt x="305" y="597"/>
                  </a:lnTo>
                  <a:lnTo>
                    <a:pt x="299" y="619"/>
                  </a:lnTo>
                  <a:lnTo>
                    <a:pt x="296" y="640"/>
                  </a:lnTo>
                  <a:lnTo>
                    <a:pt x="292" y="661"/>
                  </a:lnTo>
                  <a:lnTo>
                    <a:pt x="291" y="683"/>
                  </a:lnTo>
                  <a:lnTo>
                    <a:pt x="287" y="704"/>
                  </a:lnTo>
                  <a:lnTo>
                    <a:pt x="285" y="727"/>
                  </a:lnTo>
                  <a:lnTo>
                    <a:pt x="283" y="749"/>
                  </a:lnTo>
                  <a:lnTo>
                    <a:pt x="283" y="772"/>
                  </a:lnTo>
                  <a:lnTo>
                    <a:pt x="282" y="793"/>
                  </a:lnTo>
                  <a:lnTo>
                    <a:pt x="280" y="815"/>
                  </a:lnTo>
                  <a:lnTo>
                    <a:pt x="280" y="836"/>
                  </a:lnTo>
                  <a:lnTo>
                    <a:pt x="282" y="859"/>
                  </a:lnTo>
                  <a:lnTo>
                    <a:pt x="282" y="881"/>
                  </a:lnTo>
                  <a:lnTo>
                    <a:pt x="282" y="904"/>
                  </a:lnTo>
                  <a:lnTo>
                    <a:pt x="283" y="925"/>
                  </a:lnTo>
                  <a:lnTo>
                    <a:pt x="285" y="948"/>
                  </a:lnTo>
                  <a:lnTo>
                    <a:pt x="285" y="970"/>
                  </a:lnTo>
                  <a:lnTo>
                    <a:pt x="287" y="991"/>
                  </a:lnTo>
                  <a:lnTo>
                    <a:pt x="289" y="1013"/>
                  </a:lnTo>
                  <a:lnTo>
                    <a:pt x="291" y="1034"/>
                  </a:lnTo>
                  <a:lnTo>
                    <a:pt x="292" y="1055"/>
                  </a:lnTo>
                  <a:lnTo>
                    <a:pt x="296" y="1077"/>
                  </a:lnTo>
                  <a:lnTo>
                    <a:pt x="298" y="1098"/>
                  </a:lnTo>
                  <a:lnTo>
                    <a:pt x="303" y="1119"/>
                  </a:lnTo>
                  <a:lnTo>
                    <a:pt x="307" y="1139"/>
                  </a:lnTo>
                  <a:lnTo>
                    <a:pt x="310" y="1159"/>
                  </a:lnTo>
                  <a:lnTo>
                    <a:pt x="314" y="1178"/>
                  </a:lnTo>
                  <a:lnTo>
                    <a:pt x="319" y="1200"/>
                  </a:lnTo>
                  <a:lnTo>
                    <a:pt x="323" y="1219"/>
                  </a:lnTo>
                  <a:lnTo>
                    <a:pt x="328" y="1239"/>
                  </a:lnTo>
                  <a:lnTo>
                    <a:pt x="333" y="1259"/>
                  </a:lnTo>
                  <a:lnTo>
                    <a:pt x="339" y="1280"/>
                  </a:lnTo>
                  <a:lnTo>
                    <a:pt x="346" y="1294"/>
                  </a:lnTo>
                  <a:lnTo>
                    <a:pt x="353" y="1312"/>
                  </a:lnTo>
                  <a:lnTo>
                    <a:pt x="356" y="1323"/>
                  </a:lnTo>
                  <a:lnTo>
                    <a:pt x="360" y="1333"/>
                  </a:lnTo>
                  <a:lnTo>
                    <a:pt x="364" y="1344"/>
                  </a:lnTo>
                  <a:lnTo>
                    <a:pt x="369" y="1357"/>
                  </a:lnTo>
                  <a:lnTo>
                    <a:pt x="371" y="1367"/>
                  </a:lnTo>
                  <a:lnTo>
                    <a:pt x="374" y="1380"/>
                  </a:lnTo>
                  <a:lnTo>
                    <a:pt x="378" y="1390"/>
                  </a:lnTo>
                  <a:lnTo>
                    <a:pt x="381" y="1403"/>
                  </a:lnTo>
                  <a:lnTo>
                    <a:pt x="385" y="1414"/>
                  </a:lnTo>
                  <a:lnTo>
                    <a:pt x="389" y="1424"/>
                  </a:lnTo>
                  <a:lnTo>
                    <a:pt x="392" y="1435"/>
                  </a:lnTo>
                  <a:lnTo>
                    <a:pt x="397" y="1446"/>
                  </a:lnTo>
                  <a:lnTo>
                    <a:pt x="399" y="1449"/>
                  </a:lnTo>
                  <a:lnTo>
                    <a:pt x="405" y="1456"/>
                  </a:lnTo>
                  <a:lnTo>
                    <a:pt x="410" y="1462"/>
                  </a:lnTo>
                  <a:lnTo>
                    <a:pt x="419" y="1472"/>
                  </a:lnTo>
                  <a:lnTo>
                    <a:pt x="424" y="1481"/>
                  </a:lnTo>
                  <a:lnTo>
                    <a:pt x="433" y="1492"/>
                  </a:lnTo>
                  <a:lnTo>
                    <a:pt x="442" y="1503"/>
                  </a:lnTo>
                  <a:lnTo>
                    <a:pt x="453" y="1513"/>
                  </a:lnTo>
                  <a:lnTo>
                    <a:pt x="460" y="1522"/>
                  </a:lnTo>
                  <a:lnTo>
                    <a:pt x="467" y="1533"/>
                  </a:lnTo>
                  <a:lnTo>
                    <a:pt x="474" y="1542"/>
                  </a:lnTo>
                  <a:lnTo>
                    <a:pt x="483" y="1553"/>
                  </a:lnTo>
                  <a:lnTo>
                    <a:pt x="488" y="1560"/>
                  </a:lnTo>
                  <a:lnTo>
                    <a:pt x="494" y="1569"/>
                  </a:lnTo>
                  <a:lnTo>
                    <a:pt x="497" y="1576"/>
                  </a:lnTo>
                  <a:lnTo>
                    <a:pt x="501" y="1583"/>
                  </a:lnTo>
                  <a:lnTo>
                    <a:pt x="483" y="1579"/>
                  </a:lnTo>
                  <a:lnTo>
                    <a:pt x="467" y="1578"/>
                  </a:lnTo>
                  <a:lnTo>
                    <a:pt x="449" y="1574"/>
                  </a:lnTo>
                  <a:lnTo>
                    <a:pt x="433" y="1572"/>
                  </a:lnTo>
                  <a:lnTo>
                    <a:pt x="415" y="1567"/>
                  </a:lnTo>
                  <a:lnTo>
                    <a:pt x="399" y="1563"/>
                  </a:lnTo>
                  <a:lnTo>
                    <a:pt x="381" y="1558"/>
                  </a:lnTo>
                  <a:lnTo>
                    <a:pt x="365" y="1554"/>
                  </a:lnTo>
                  <a:lnTo>
                    <a:pt x="348" y="1547"/>
                  </a:lnTo>
                  <a:lnTo>
                    <a:pt x="330" y="1542"/>
                  </a:lnTo>
                  <a:lnTo>
                    <a:pt x="312" y="1537"/>
                  </a:lnTo>
                  <a:lnTo>
                    <a:pt x="296" y="1531"/>
                  </a:lnTo>
                  <a:lnTo>
                    <a:pt x="278" y="1524"/>
                  </a:lnTo>
                  <a:lnTo>
                    <a:pt x="262" y="1519"/>
                  </a:lnTo>
                  <a:lnTo>
                    <a:pt x="246" y="1513"/>
                  </a:lnTo>
                  <a:lnTo>
                    <a:pt x="230" y="1508"/>
                  </a:lnTo>
                  <a:lnTo>
                    <a:pt x="214" y="1497"/>
                  </a:lnTo>
                  <a:lnTo>
                    <a:pt x="201" y="1487"/>
                  </a:lnTo>
                  <a:lnTo>
                    <a:pt x="187" y="1476"/>
                  </a:lnTo>
                  <a:lnTo>
                    <a:pt x="175" y="1465"/>
                  </a:lnTo>
                  <a:lnTo>
                    <a:pt x="162" y="1451"/>
                  </a:lnTo>
                  <a:lnTo>
                    <a:pt x="151" y="1439"/>
                  </a:lnTo>
                  <a:lnTo>
                    <a:pt x="141" y="1424"/>
                  </a:lnTo>
                  <a:lnTo>
                    <a:pt x="132" y="1412"/>
                  </a:lnTo>
                  <a:lnTo>
                    <a:pt x="121" y="1396"/>
                  </a:lnTo>
                  <a:lnTo>
                    <a:pt x="111" y="1380"/>
                  </a:lnTo>
                  <a:lnTo>
                    <a:pt x="102" y="1364"/>
                  </a:lnTo>
                  <a:lnTo>
                    <a:pt x="94" y="1349"/>
                  </a:lnTo>
                  <a:lnTo>
                    <a:pt x="86" y="1332"/>
                  </a:lnTo>
                  <a:lnTo>
                    <a:pt x="78" y="1316"/>
                  </a:lnTo>
                  <a:lnTo>
                    <a:pt x="73" y="1298"/>
                  </a:lnTo>
                  <a:lnTo>
                    <a:pt x="68" y="1282"/>
                  </a:lnTo>
                  <a:lnTo>
                    <a:pt x="61" y="1262"/>
                  </a:lnTo>
                  <a:lnTo>
                    <a:pt x="53" y="1244"/>
                  </a:lnTo>
                  <a:lnTo>
                    <a:pt x="48" y="1226"/>
                  </a:lnTo>
                  <a:lnTo>
                    <a:pt x="45" y="1209"/>
                  </a:lnTo>
                  <a:lnTo>
                    <a:pt x="39" y="1189"/>
                  </a:lnTo>
                  <a:lnTo>
                    <a:pt x="34" y="1173"/>
                  </a:lnTo>
                  <a:lnTo>
                    <a:pt x="30" y="1153"/>
                  </a:lnTo>
                  <a:lnTo>
                    <a:pt x="29" y="1137"/>
                  </a:lnTo>
                  <a:lnTo>
                    <a:pt x="23" y="1119"/>
                  </a:lnTo>
                  <a:lnTo>
                    <a:pt x="20" y="1102"/>
                  </a:lnTo>
                  <a:lnTo>
                    <a:pt x="16" y="1084"/>
                  </a:lnTo>
                  <a:lnTo>
                    <a:pt x="14" y="1068"/>
                  </a:lnTo>
                  <a:lnTo>
                    <a:pt x="11" y="1052"/>
                  </a:lnTo>
                  <a:lnTo>
                    <a:pt x="9" y="1036"/>
                  </a:lnTo>
                  <a:lnTo>
                    <a:pt x="5" y="1020"/>
                  </a:lnTo>
                  <a:lnTo>
                    <a:pt x="5" y="1005"/>
                  </a:lnTo>
                  <a:lnTo>
                    <a:pt x="4" y="995"/>
                  </a:lnTo>
                  <a:lnTo>
                    <a:pt x="4" y="986"/>
                  </a:lnTo>
                  <a:lnTo>
                    <a:pt x="4" y="977"/>
                  </a:lnTo>
                  <a:lnTo>
                    <a:pt x="4" y="970"/>
                  </a:lnTo>
                  <a:lnTo>
                    <a:pt x="4" y="955"/>
                  </a:lnTo>
                  <a:lnTo>
                    <a:pt x="4" y="945"/>
                  </a:lnTo>
                  <a:lnTo>
                    <a:pt x="4" y="934"/>
                  </a:lnTo>
                  <a:lnTo>
                    <a:pt x="4" y="925"/>
                  </a:lnTo>
                  <a:lnTo>
                    <a:pt x="4" y="916"/>
                  </a:lnTo>
                  <a:lnTo>
                    <a:pt x="4" y="911"/>
                  </a:lnTo>
                  <a:lnTo>
                    <a:pt x="2" y="898"/>
                  </a:lnTo>
                  <a:lnTo>
                    <a:pt x="2" y="888"/>
                  </a:lnTo>
                  <a:lnTo>
                    <a:pt x="0" y="875"/>
                  </a:lnTo>
                  <a:lnTo>
                    <a:pt x="0" y="865"/>
                  </a:lnTo>
                  <a:close/>
                </a:path>
              </a:pathLst>
            </a:custGeom>
            <a:solidFill>
              <a:srgbClr val="B8F7E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89" name="Google Shape;3389;p70"/>
            <p:cNvSpPr/>
            <p:nvPr/>
          </p:nvSpPr>
          <p:spPr>
            <a:xfrm>
              <a:off x="1598" y="4481"/>
              <a:ext cx="613" cy="1335"/>
            </a:xfrm>
            <a:custGeom>
              <a:avLst/>
              <a:gdLst/>
              <a:ahLst/>
              <a:cxnLst/>
              <a:rect l="l" t="t" r="r" b="b"/>
              <a:pathLst>
                <a:path w="613" h="1335" extrusionOk="0">
                  <a:moveTo>
                    <a:pt x="0" y="670"/>
                  </a:moveTo>
                  <a:lnTo>
                    <a:pt x="1" y="654"/>
                  </a:lnTo>
                  <a:lnTo>
                    <a:pt x="5" y="638"/>
                  </a:lnTo>
                  <a:lnTo>
                    <a:pt x="8" y="622"/>
                  </a:lnTo>
                  <a:lnTo>
                    <a:pt x="14" y="606"/>
                  </a:lnTo>
                  <a:lnTo>
                    <a:pt x="17" y="590"/>
                  </a:lnTo>
                  <a:lnTo>
                    <a:pt x="21" y="574"/>
                  </a:lnTo>
                  <a:lnTo>
                    <a:pt x="26" y="558"/>
                  </a:lnTo>
                  <a:lnTo>
                    <a:pt x="32" y="542"/>
                  </a:lnTo>
                  <a:lnTo>
                    <a:pt x="37" y="524"/>
                  </a:lnTo>
                  <a:lnTo>
                    <a:pt x="42" y="508"/>
                  </a:lnTo>
                  <a:lnTo>
                    <a:pt x="48" y="492"/>
                  </a:lnTo>
                  <a:lnTo>
                    <a:pt x="53" y="476"/>
                  </a:lnTo>
                  <a:lnTo>
                    <a:pt x="58" y="460"/>
                  </a:lnTo>
                  <a:lnTo>
                    <a:pt x="65" y="444"/>
                  </a:lnTo>
                  <a:lnTo>
                    <a:pt x="73" y="428"/>
                  </a:lnTo>
                  <a:lnTo>
                    <a:pt x="80" y="412"/>
                  </a:lnTo>
                  <a:lnTo>
                    <a:pt x="85" y="396"/>
                  </a:lnTo>
                  <a:lnTo>
                    <a:pt x="92" y="380"/>
                  </a:lnTo>
                  <a:lnTo>
                    <a:pt x="99" y="364"/>
                  </a:lnTo>
                  <a:lnTo>
                    <a:pt x="106" y="348"/>
                  </a:lnTo>
                  <a:lnTo>
                    <a:pt x="114" y="332"/>
                  </a:lnTo>
                  <a:lnTo>
                    <a:pt x="122" y="316"/>
                  </a:lnTo>
                  <a:lnTo>
                    <a:pt x="130" y="300"/>
                  </a:lnTo>
                  <a:lnTo>
                    <a:pt x="139" y="285"/>
                  </a:lnTo>
                  <a:lnTo>
                    <a:pt x="146" y="269"/>
                  </a:lnTo>
                  <a:lnTo>
                    <a:pt x="155" y="255"/>
                  </a:lnTo>
                  <a:lnTo>
                    <a:pt x="163" y="241"/>
                  </a:lnTo>
                  <a:lnTo>
                    <a:pt x="172" y="226"/>
                  </a:lnTo>
                  <a:lnTo>
                    <a:pt x="181" y="212"/>
                  </a:lnTo>
                  <a:lnTo>
                    <a:pt x="190" y="200"/>
                  </a:lnTo>
                  <a:lnTo>
                    <a:pt x="201" y="185"/>
                  </a:lnTo>
                  <a:lnTo>
                    <a:pt x="212" y="175"/>
                  </a:lnTo>
                  <a:lnTo>
                    <a:pt x="221" y="160"/>
                  </a:lnTo>
                  <a:lnTo>
                    <a:pt x="229" y="148"/>
                  </a:lnTo>
                  <a:lnTo>
                    <a:pt x="240" y="136"/>
                  </a:lnTo>
                  <a:lnTo>
                    <a:pt x="251" y="125"/>
                  </a:lnTo>
                  <a:lnTo>
                    <a:pt x="262" y="112"/>
                  </a:lnTo>
                  <a:lnTo>
                    <a:pt x="272" y="102"/>
                  </a:lnTo>
                  <a:lnTo>
                    <a:pt x="283" y="91"/>
                  </a:lnTo>
                  <a:lnTo>
                    <a:pt x="294" y="82"/>
                  </a:lnTo>
                  <a:lnTo>
                    <a:pt x="304" y="71"/>
                  </a:lnTo>
                  <a:lnTo>
                    <a:pt x="315" y="62"/>
                  </a:lnTo>
                  <a:lnTo>
                    <a:pt x="327" y="54"/>
                  </a:lnTo>
                  <a:lnTo>
                    <a:pt x="340" y="48"/>
                  </a:lnTo>
                  <a:lnTo>
                    <a:pt x="351" y="39"/>
                  </a:lnTo>
                  <a:lnTo>
                    <a:pt x="363" y="34"/>
                  </a:lnTo>
                  <a:lnTo>
                    <a:pt x="376" y="29"/>
                  </a:lnTo>
                  <a:lnTo>
                    <a:pt x="390" y="23"/>
                  </a:lnTo>
                  <a:lnTo>
                    <a:pt x="401" y="18"/>
                  </a:lnTo>
                  <a:lnTo>
                    <a:pt x="413" y="13"/>
                  </a:lnTo>
                  <a:lnTo>
                    <a:pt x="425" y="7"/>
                  </a:lnTo>
                  <a:lnTo>
                    <a:pt x="440" y="5"/>
                  </a:lnTo>
                  <a:lnTo>
                    <a:pt x="452" y="2"/>
                  </a:lnTo>
                  <a:lnTo>
                    <a:pt x="466" y="0"/>
                  </a:lnTo>
                  <a:lnTo>
                    <a:pt x="479" y="0"/>
                  </a:lnTo>
                  <a:lnTo>
                    <a:pt x="495" y="2"/>
                  </a:lnTo>
                  <a:lnTo>
                    <a:pt x="507" y="2"/>
                  </a:lnTo>
                  <a:lnTo>
                    <a:pt x="522" y="2"/>
                  </a:lnTo>
                  <a:lnTo>
                    <a:pt x="536" y="4"/>
                  </a:lnTo>
                  <a:lnTo>
                    <a:pt x="552" y="7"/>
                  </a:lnTo>
                  <a:lnTo>
                    <a:pt x="566" y="11"/>
                  </a:lnTo>
                  <a:lnTo>
                    <a:pt x="581" y="16"/>
                  </a:lnTo>
                  <a:lnTo>
                    <a:pt x="597" y="21"/>
                  </a:lnTo>
                  <a:lnTo>
                    <a:pt x="613" y="29"/>
                  </a:lnTo>
                  <a:lnTo>
                    <a:pt x="613" y="34"/>
                  </a:lnTo>
                  <a:lnTo>
                    <a:pt x="613" y="39"/>
                  </a:lnTo>
                  <a:lnTo>
                    <a:pt x="593" y="50"/>
                  </a:lnTo>
                  <a:lnTo>
                    <a:pt x="575" y="61"/>
                  </a:lnTo>
                  <a:lnTo>
                    <a:pt x="559" y="73"/>
                  </a:lnTo>
                  <a:lnTo>
                    <a:pt x="543" y="86"/>
                  </a:lnTo>
                  <a:lnTo>
                    <a:pt x="527" y="98"/>
                  </a:lnTo>
                  <a:lnTo>
                    <a:pt x="511" y="112"/>
                  </a:lnTo>
                  <a:lnTo>
                    <a:pt x="497" y="127"/>
                  </a:lnTo>
                  <a:lnTo>
                    <a:pt x="482" y="143"/>
                  </a:lnTo>
                  <a:lnTo>
                    <a:pt x="466" y="157"/>
                  </a:lnTo>
                  <a:lnTo>
                    <a:pt x="454" y="171"/>
                  </a:lnTo>
                  <a:lnTo>
                    <a:pt x="440" y="187"/>
                  </a:lnTo>
                  <a:lnTo>
                    <a:pt x="429" y="205"/>
                  </a:lnTo>
                  <a:lnTo>
                    <a:pt x="417" y="221"/>
                  </a:lnTo>
                  <a:lnTo>
                    <a:pt x="406" y="237"/>
                  </a:lnTo>
                  <a:lnTo>
                    <a:pt x="395" y="255"/>
                  </a:lnTo>
                  <a:lnTo>
                    <a:pt x="386" y="275"/>
                  </a:lnTo>
                  <a:lnTo>
                    <a:pt x="376" y="291"/>
                  </a:lnTo>
                  <a:lnTo>
                    <a:pt x="365" y="310"/>
                  </a:lnTo>
                  <a:lnTo>
                    <a:pt x="354" y="328"/>
                  </a:lnTo>
                  <a:lnTo>
                    <a:pt x="347" y="348"/>
                  </a:lnTo>
                  <a:lnTo>
                    <a:pt x="336" y="367"/>
                  </a:lnTo>
                  <a:lnTo>
                    <a:pt x="329" y="387"/>
                  </a:lnTo>
                  <a:lnTo>
                    <a:pt x="322" y="406"/>
                  </a:lnTo>
                  <a:lnTo>
                    <a:pt x="317" y="428"/>
                  </a:lnTo>
                  <a:lnTo>
                    <a:pt x="310" y="447"/>
                  </a:lnTo>
                  <a:lnTo>
                    <a:pt x="302" y="467"/>
                  </a:lnTo>
                  <a:lnTo>
                    <a:pt x="297" y="488"/>
                  </a:lnTo>
                  <a:lnTo>
                    <a:pt x="292" y="510"/>
                  </a:lnTo>
                  <a:lnTo>
                    <a:pt x="286" y="531"/>
                  </a:lnTo>
                  <a:lnTo>
                    <a:pt x="281" y="553"/>
                  </a:lnTo>
                  <a:lnTo>
                    <a:pt x="278" y="574"/>
                  </a:lnTo>
                  <a:lnTo>
                    <a:pt x="276" y="597"/>
                  </a:lnTo>
                  <a:lnTo>
                    <a:pt x="270" y="619"/>
                  </a:lnTo>
                  <a:lnTo>
                    <a:pt x="267" y="640"/>
                  </a:lnTo>
                  <a:lnTo>
                    <a:pt x="263" y="661"/>
                  </a:lnTo>
                  <a:lnTo>
                    <a:pt x="262" y="683"/>
                  </a:lnTo>
                  <a:lnTo>
                    <a:pt x="258" y="704"/>
                  </a:lnTo>
                  <a:lnTo>
                    <a:pt x="256" y="727"/>
                  </a:lnTo>
                  <a:lnTo>
                    <a:pt x="254" y="749"/>
                  </a:lnTo>
                  <a:lnTo>
                    <a:pt x="254" y="772"/>
                  </a:lnTo>
                  <a:lnTo>
                    <a:pt x="253" y="793"/>
                  </a:lnTo>
                  <a:lnTo>
                    <a:pt x="251" y="815"/>
                  </a:lnTo>
                  <a:lnTo>
                    <a:pt x="251" y="836"/>
                  </a:lnTo>
                  <a:lnTo>
                    <a:pt x="253" y="859"/>
                  </a:lnTo>
                  <a:lnTo>
                    <a:pt x="253" y="881"/>
                  </a:lnTo>
                  <a:lnTo>
                    <a:pt x="253" y="904"/>
                  </a:lnTo>
                  <a:lnTo>
                    <a:pt x="254" y="925"/>
                  </a:lnTo>
                  <a:lnTo>
                    <a:pt x="256" y="948"/>
                  </a:lnTo>
                  <a:lnTo>
                    <a:pt x="256" y="970"/>
                  </a:lnTo>
                  <a:lnTo>
                    <a:pt x="258" y="991"/>
                  </a:lnTo>
                  <a:lnTo>
                    <a:pt x="260" y="1013"/>
                  </a:lnTo>
                  <a:lnTo>
                    <a:pt x="262" y="1034"/>
                  </a:lnTo>
                  <a:lnTo>
                    <a:pt x="263" y="1055"/>
                  </a:lnTo>
                  <a:lnTo>
                    <a:pt x="267" y="1077"/>
                  </a:lnTo>
                  <a:lnTo>
                    <a:pt x="269" y="1098"/>
                  </a:lnTo>
                  <a:lnTo>
                    <a:pt x="274" y="1119"/>
                  </a:lnTo>
                  <a:lnTo>
                    <a:pt x="278" y="1139"/>
                  </a:lnTo>
                  <a:lnTo>
                    <a:pt x="281" y="1159"/>
                  </a:lnTo>
                  <a:lnTo>
                    <a:pt x="285" y="1178"/>
                  </a:lnTo>
                  <a:lnTo>
                    <a:pt x="290" y="1200"/>
                  </a:lnTo>
                  <a:lnTo>
                    <a:pt x="294" y="1219"/>
                  </a:lnTo>
                  <a:lnTo>
                    <a:pt x="299" y="1239"/>
                  </a:lnTo>
                  <a:lnTo>
                    <a:pt x="304" y="1259"/>
                  </a:lnTo>
                  <a:lnTo>
                    <a:pt x="310" y="1280"/>
                  </a:lnTo>
                  <a:lnTo>
                    <a:pt x="315" y="1291"/>
                  </a:lnTo>
                  <a:lnTo>
                    <a:pt x="322" y="1305"/>
                  </a:lnTo>
                  <a:lnTo>
                    <a:pt x="327" y="1319"/>
                  </a:lnTo>
                  <a:lnTo>
                    <a:pt x="333" y="1335"/>
                  </a:lnTo>
                  <a:lnTo>
                    <a:pt x="324" y="1321"/>
                  </a:lnTo>
                  <a:lnTo>
                    <a:pt x="319" y="1308"/>
                  </a:lnTo>
                  <a:lnTo>
                    <a:pt x="310" y="1294"/>
                  </a:lnTo>
                  <a:lnTo>
                    <a:pt x="304" y="1282"/>
                  </a:lnTo>
                  <a:lnTo>
                    <a:pt x="297" y="1266"/>
                  </a:lnTo>
                  <a:lnTo>
                    <a:pt x="290" y="1250"/>
                  </a:lnTo>
                  <a:lnTo>
                    <a:pt x="283" y="1234"/>
                  </a:lnTo>
                  <a:lnTo>
                    <a:pt x="278" y="1218"/>
                  </a:lnTo>
                  <a:lnTo>
                    <a:pt x="269" y="1198"/>
                  </a:lnTo>
                  <a:lnTo>
                    <a:pt x="262" y="1180"/>
                  </a:lnTo>
                  <a:lnTo>
                    <a:pt x="258" y="1169"/>
                  </a:lnTo>
                  <a:lnTo>
                    <a:pt x="254" y="1159"/>
                  </a:lnTo>
                  <a:lnTo>
                    <a:pt x="251" y="1148"/>
                  </a:lnTo>
                  <a:lnTo>
                    <a:pt x="249" y="1139"/>
                  </a:lnTo>
                  <a:lnTo>
                    <a:pt x="244" y="1127"/>
                  </a:lnTo>
                  <a:lnTo>
                    <a:pt x="242" y="1116"/>
                  </a:lnTo>
                  <a:lnTo>
                    <a:pt x="237" y="1105"/>
                  </a:lnTo>
                  <a:lnTo>
                    <a:pt x="235" y="1095"/>
                  </a:lnTo>
                  <a:lnTo>
                    <a:pt x="231" y="1082"/>
                  </a:lnTo>
                  <a:lnTo>
                    <a:pt x="229" y="1071"/>
                  </a:lnTo>
                  <a:lnTo>
                    <a:pt x="226" y="1059"/>
                  </a:lnTo>
                  <a:lnTo>
                    <a:pt x="224" y="1048"/>
                  </a:lnTo>
                  <a:lnTo>
                    <a:pt x="219" y="1029"/>
                  </a:lnTo>
                  <a:lnTo>
                    <a:pt x="213" y="1009"/>
                  </a:lnTo>
                  <a:lnTo>
                    <a:pt x="210" y="989"/>
                  </a:lnTo>
                  <a:lnTo>
                    <a:pt x="206" y="972"/>
                  </a:lnTo>
                  <a:lnTo>
                    <a:pt x="203" y="952"/>
                  </a:lnTo>
                  <a:lnTo>
                    <a:pt x="201" y="934"/>
                  </a:lnTo>
                  <a:lnTo>
                    <a:pt x="199" y="914"/>
                  </a:lnTo>
                  <a:lnTo>
                    <a:pt x="199" y="897"/>
                  </a:lnTo>
                  <a:lnTo>
                    <a:pt x="197" y="877"/>
                  </a:lnTo>
                  <a:lnTo>
                    <a:pt x="196" y="859"/>
                  </a:lnTo>
                  <a:lnTo>
                    <a:pt x="196" y="840"/>
                  </a:lnTo>
                  <a:lnTo>
                    <a:pt x="197" y="822"/>
                  </a:lnTo>
                  <a:lnTo>
                    <a:pt x="197" y="802"/>
                  </a:lnTo>
                  <a:lnTo>
                    <a:pt x="197" y="784"/>
                  </a:lnTo>
                  <a:lnTo>
                    <a:pt x="199" y="765"/>
                  </a:lnTo>
                  <a:lnTo>
                    <a:pt x="201" y="747"/>
                  </a:lnTo>
                  <a:lnTo>
                    <a:pt x="201" y="727"/>
                  </a:lnTo>
                  <a:lnTo>
                    <a:pt x="203" y="709"/>
                  </a:lnTo>
                  <a:lnTo>
                    <a:pt x="204" y="690"/>
                  </a:lnTo>
                  <a:lnTo>
                    <a:pt x="208" y="672"/>
                  </a:lnTo>
                  <a:lnTo>
                    <a:pt x="210" y="654"/>
                  </a:lnTo>
                  <a:lnTo>
                    <a:pt x="213" y="636"/>
                  </a:lnTo>
                  <a:lnTo>
                    <a:pt x="215" y="619"/>
                  </a:lnTo>
                  <a:lnTo>
                    <a:pt x="221" y="603"/>
                  </a:lnTo>
                  <a:lnTo>
                    <a:pt x="222" y="585"/>
                  </a:lnTo>
                  <a:lnTo>
                    <a:pt x="226" y="567"/>
                  </a:lnTo>
                  <a:lnTo>
                    <a:pt x="229" y="549"/>
                  </a:lnTo>
                  <a:lnTo>
                    <a:pt x="235" y="533"/>
                  </a:lnTo>
                  <a:lnTo>
                    <a:pt x="238" y="517"/>
                  </a:lnTo>
                  <a:lnTo>
                    <a:pt x="244" y="501"/>
                  </a:lnTo>
                  <a:lnTo>
                    <a:pt x="249" y="485"/>
                  </a:lnTo>
                  <a:lnTo>
                    <a:pt x="254" y="471"/>
                  </a:lnTo>
                  <a:lnTo>
                    <a:pt x="258" y="455"/>
                  </a:lnTo>
                  <a:lnTo>
                    <a:pt x="262" y="439"/>
                  </a:lnTo>
                  <a:lnTo>
                    <a:pt x="265" y="422"/>
                  </a:lnTo>
                  <a:lnTo>
                    <a:pt x="270" y="410"/>
                  </a:lnTo>
                  <a:lnTo>
                    <a:pt x="274" y="394"/>
                  </a:lnTo>
                  <a:lnTo>
                    <a:pt x="279" y="381"/>
                  </a:lnTo>
                  <a:lnTo>
                    <a:pt x="285" y="367"/>
                  </a:lnTo>
                  <a:lnTo>
                    <a:pt x="290" y="355"/>
                  </a:lnTo>
                  <a:lnTo>
                    <a:pt x="294" y="340"/>
                  </a:lnTo>
                  <a:lnTo>
                    <a:pt x="299" y="328"/>
                  </a:lnTo>
                  <a:lnTo>
                    <a:pt x="302" y="317"/>
                  </a:lnTo>
                  <a:lnTo>
                    <a:pt x="308" y="307"/>
                  </a:lnTo>
                  <a:lnTo>
                    <a:pt x="311" y="296"/>
                  </a:lnTo>
                  <a:lnTo>
                    <a:pt x="317" y="285"/>
                  </a:lnTo>
                  <a:lnTo>
                    <a:pt x="320" y="276"/>
                  </a:lnTo>
                  <a:lnTo>
                    <a:pt x="326" y="267"/>
                  </a:lnTo>
                  <a:lnTo>
                    <a:pt x="333" y="248"/>
                  </a:lnTo>
                  <a:lnTo>
                    <a:pt x="340" y="234"/>
                  </a:lnTo>
                  <a:lnTo>
                    <a:pt x="345" y="219"/>
                  </a:lnTo>
                  <a:lnTo>
                    <a:pt x="352" y="209"/>
                  </a:lnTo>
                  <a:lnTo>
                    <a:pt x="360" y="193"/>
                  </a:lnTo>
                  <a:lnTo>
                    <a:pt x="363" y="189"/>
                  </a:lnTo>
                  <a:lnTo>
                    <a:pt x="306" y="189"/>
                  </a:lnTo>
                  <a:lnTo>
                    <a:pt x="302" y="189"/>
                  </a:lnTo>
                  <a:lnTo>
                    <a:pt x="297" y="194"/>
                  </a:lnTo>
                  <a:lnTo>
                    <a:pt x="288" y="203"/>
                  </a:lnTo>
                  <a:lnTo>
                    <a:pt x="278" y="218"/>
                  </a:lnTo>
                  <a:lnTo>
                    <a:pt x="269" y="223"/>
                  </a:lnTo>
                  <a:lnTo>
                    <a:pt x="262" y="234"/>
                  </a:lnTo>
                  <a:lnTo>
                    <a:pt x="254" y="242"/>
                  </a:lnTo>
                  <a:lnTo>
                    <a:pt x="247" y="255"/>
                  </a:lnTo>
                  <a:lnTo>
                    <a:pt x="237" y="266"/>
                  </a:lnTo>
                  <a:lnTo>
                    <a:pt x="228" y="278"/>
                  </a:lnTo>
                  <a:lnTo>
                    <a:pt x="217" y="292"/>
                  </a:lnTo>
                  <a:lnTo>
                    <a:pt x="208" y="308"/>
                  </a:lnTo>
                  <a:lnTo>
                    <a:pt x="196" y="323"/>
                  </a:lnTo>
                  <a:lnTo>
                    <a:pt x="185" y="339"/>
                  </a:lnTo>
                  <a:lnTo>
                    <a:pt x="178" y="346"/>
                  </a:lnTo>
                  <a:lnTo>
                    <a:pt x="172" y="355"/>
                  </a:lnTo>
                  <a:lnTo>
                    <a:pt x="167" y="364"/>
                  </a:lnTo>
                  <a:lnTo>
                    <a:pt x="162" y="374"/>
                  </a:lnTo>
                  <a:lnTo>
                    <a:pt x="155" y="383"/>
                  </a:lnTo>
                  <a:lnTo>
                    <a:pt x="147" y="392"/>
                  </a:lnTo>
                  <a:lnTo>
                    <a:pt x="140" y="403"/>
                  </a:lnTo>
                  <a:lnTo>
                    <a:pt x="135" y="414"/>
                  </a:lnTo>
                  <a:lnTo>
                    <a:pt x="128" y="424"/>
                  </a:lnTo>
                  <a:lnTo>
                    <a:pt x="122" y="435"/>
                  </a:lnTo>
                  <a:lnTo>
                    <a:pt x="115" y="446"/>
                  </a:lnTo>
                  <a:lnTo>
                    <a:pt x="110" y="458"/>
                  </a:lnTo>
                  <a:lnTo>
                    <a:pt x="101" y="469"/>
                  </a:lnTo>
                  <a:lnTo>
                    <a:pt x="96" y="480"/>
                  </a:lnTo>
                  <a:lnTo>
                    <a:pt x="87" y="492"/>
                  </a:lnTo>
                  <a:lnTo>
                    <a:pt x="82" y="504"/>
                  </a:lnTo>
                  <a:lnTo>
                    <a:pt x="74" y="515"/>
                  </a:lnTo>
                  <a:lnTo>
                    <a:pt x="67" y="529"/>
                  </a:lnTo>
                  <a:lnTo>
                    <a:pt x="60" y="542"/>
                  </a:lnTo>
                  <a:lnTo>
                    <a:pt x="55" y="556"/>
                  </a:lnTo>
                  <a:lnTo>
                    <a:pt x="46" y="567"/>
                  </a:lnTo>
                  <a:lnTo>
                    <a:pt x="41" y="581"/>
                  </a:lnTo>
                  <a:lnTo>
                    <a:pt x="32" y="594"/>
                  </a:lnTo>
                  <a:lnTo>
                    <a:pt x="26" y="610"/>
                  </a:lnTo>
                  <a:lnTo>
                    <a:pt x="19" y="624"/>
                  </a:lnTo>
                  <a:lnTo>
                    <a:pt x="12" y="638"/>
                  </a:lnTo>
                  <a:lnTo>
                    <a:pt x="5" y="654"/>
                  </a:lnTo>
                  <a:lnTo>
                    <a:pt x="0" y="670"/>
                  </a:lnTo>
                  <a:close/>
                </a:path>
              </a:pathLst>
            </a:custGeom>
            <a:solidFill>
              <a:srgbClr val="F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90" name="Google Shape;3390;p70"/>
            <p:cNvSpPr/>
            <p:nvPr/>
          </p:nvSpPr>
          <p:spPr>
            <a:xfrm>
              <a:off x="1938" y="4595"/>
              <a:ext cx="429" cy="1328"/>
            </a:xfrm>
            <a:custGeom>
              <a:avLst/>
              <a:gdLst/>
              <a:ahLst/>
              <a:cxnLst/>
              <a:rect l="l" t="t" r="r" b="b"/>
              <a:pathLst>
                <a:path w="429" h="1328" extrusionOk="0">
                  <a:moveTo>
                    <a:pt x="0" y="726"/>
                  </a:moveTo>
                  <a:lnTo>
                    <a:pt x="0" y="710"/>
                  </a:lnTo>
                  <a:lnTo>
                    <a:pt x="0" y="697"/>
                  </a:lnTo>
                  <a:lnTo>
                    <a:pt x="0" y="683"/>
                  </a:lnTo>
                  <a:lnTo>
                    <a:pt x="0" y="670"/>
                  </a:lnTo>
                  <a:lnTo>
                    <a:pt x="0" y="654"/>
                  </a:lnTo>
                  <a:lnTo>
                    <a:pt x="2" y="642"/>
                  </a:lnTo>
                  <a:lnTo>
                    <a:pt x="3" y="628"/>
                  </a:lnTo>
                  <a:lnTo>
                    <a:pt x="5" y="615"/>
                  </a:lnTo>
                  <a:lnTo>
                    <a:pt x="5" y="601"/>
                  </a:lnTo>
                  <a:lnTo>
                    <a:pt x="7" y="588"/>
                  </a:lnTo>
                  <a:lnTo>
                    <a:pt x="9" y="574"/>
                  </a:lnTo>
                  <a:lnTo>
                    <a:pt x="11" y="562"/>
                  </a:lnTo>
                  <a:lnTo>
                    <a:pt x="12" y="547"/>
                  </a:lnTo>
                  <a:lnTo>
                    <a:pt x="16" y="535"/>
                  </a:lnTo>
                  <a:lnTo>
                    <a:pt x="18" y="521"/>
                  </a:lnTo>
                  <a:lnTo>
                    <a:pt x="21" y="510"/>
                  </a:lnTo>
                  <a:lnTo>
                    <a:pt x="23" y="496"/>
                  </a:lnTo>
                  <a:lnTo>
                    <a:pt x="27" y="483"/>
                  </a:lnTo>
                  <a:lnTo>
                    <a:pt x="28" y="469"/>
                  </a:lnTo>
                  <a:lnTo>
                    <a:pt x="32" y="456"/>
                  </a:lnTo>
                  <a:lnTo>
                    <a:pt x="36" y="442"/>
                  </a:lnTo>
                  <a:lnTo>
                    <a:pt x="39" y="431"/>
                  </a:lnTo>
                  <a:lnTo>
                    <a:pt x="43" y="417"/>
                  </a:lnTo>
                  <a:lnTo>
                    <a:pt x="48" y="407"/>
                  </a:lnTo>
                  <a:lnTo>
                    <a:pt x="52" y="392"/>
                  </a:lnTo>
                  <a:lnTo>
                    <a:pt x="55" y="380"/>
                  </a:lnTo>
                  <a:lnTo>
                    <a:pt x="59" y="367"/>
                  </a:lnTo>
                  <a:lnTo>
                    <a:pt x="64" y="357"/>
                  </a:lnTo>
                  <a:lnTo>
                    <a:pt x="69" y="344"/>
                  </a:lnTo>
                  <a:lnTo>
                    <a:pt x="75" y="332"/>
                  </a:lnTo>
                  <a:lnTo>
                    <a:pt x="80" y="321"/>
                  </a:lnTo>
                  <a:lnTo>
                    <a:pt x="85" y="310"/>
                  </a:lnTo>
                  <a:lnTo>
                    <a:pt x="89" y="298"/>
                  </a:lnTo>
                  <a:lnTo>
                    <a:pt x="94" y="285"/>
                  </a:lnTo>
                  <a:lnTo>
                    <a:pt x="100" y="273"/>
                  </a:lnTo>
                  <a:lnTo>
                    <a:pt x="105" y="262"/>
                  </a:lnTo>
                  <a:lnTo>
                    <a:pt x="110" y="251"/>
                  </a:lnTo>
                  <a:lnTo>
                    <a:pt x="118" y="241"/>
                  </a:lnTo>
                  <a:lnTo>
                    <a:pt x="125" y="230"/>
                  </a:lnTo>
                  <a:lnTo>
                    <a:pt x="132" y="219"/>
                  </a:lnTo>
                  <a:lnTo>
                    <a:pt x="137" y="207"/>
                  </a:lnTo>
                  <a:lnTo>
                    <a:pt x="144" y="196"/>
                  </a:lnTo>
                  <a:lnTo>
                    <a:pt x="151" y="186"/>
                  </a:lnTo>
                  <a:lnTo>
                    <a:pt x="159" y="175"/>
                  </a:lnTo>
                  <a:lnTo>
                    <a:pt x="166" y="164"/>
                  </a:lnTo>
                  <a:lnTo>
                    <a:pt x="175" y="155"/>
                  </a:lnTo>
                  <a:lnTo>
                    <a:pt x="182" y="145"/>
                  </a:lnTo>
                  <a:lnTo>
                    <a:pt x="192" y="136"/>
                  </a:lnTo>
                  <a:lnTo>
                    <a:pt x="200" y="125"/>
                  </a:lnTo>
                  <a:lnTo>
                    <a:pt x="208" y="114"/>
                  </a:lnTo>
                  <a:lnTo>
                    <a:pt x="216" y="105"/>
                  </a:lnTo>
                  <a:lnTo>
                    <a:pt x="226" y="96"/>
                  </a:lnTo>
                  <a:lnTo>
                    <a:pt x="235" y="86"/>
                  </a:lnTo>
                  <a:lnTo>
                    <a:pt x="244" y="79"/>
                  </a:lnTo>
                  <a:lnTo>
                    <a:pt x="255" y="70"/>
                  </a:lnTo>
                  <a:lnTo>
                    <a:pt x="265" y="63"/>
                  </a:lnTo>
                  <a:lnTo>
                    <a:pt x="274" y="52"/>
                  </a:lnTo>
                  <a:lnTo>
                    <a:pt x="285" y="45"/>
                  </a:lnTo>
                  <a:lnTo>
                    <a:pt x="296" y="36"/>
                  </a:lnTo>
                  <a:lnTo>
                    <a:pt x="306" y="29"/>
                  </a:lnTo>
                  <a:lnTo>
                    <a:pt x="317" y="20"/>
                  </a:lnTo>
                  <a:lnTo>
                    <a:pt x="328" y="13"/>
                  </a:lnTo>
                  <a:lnTo>
                    <a:pt x="340" y="5"/>
                  </a:lnTo>
                  <a:lnTo>
                    <a:pt x="353" y="0"/>
                  </a:lnTo>
                  <a:lnTo>
                    <a:pt x="356" y="0"/>
                  </a:lnTo>
                  <a:lnTo>
                    <a:pt x="362" y="2"/>
                  </a:lnTo>
                  <a:lnTo>
                    <a:pt x="365" y="13"/>
                  </a:lnTo>
                  <a:lnTo>
                    <a:pt x="371" y="29"/>
                  </a:lnTo>
                  <a:lnTo>
                    <a:pt x="374" y="38"/>
                  </a:lnTo>
                  <a:lnTo>
                    <a:pt x="378" y="48"/>
                  </a:lnTo>
                  <a:lnTo>
                    <a:pt x="381" y="61"/>
                  </a:lnTo>
                  <a:lnTo>
                    <a:pt x="387" y="73"/>
                  </a:lnTo>
                  <a:lnTo>
                    <a:pt x="388" y="84"/>
                  </a:lnTo>
                  <a:lnTo>
                    <a:pt x="392" y="98"/>
                  </a:lnTo>
                  <a:lnTo>
                    <a:pt x="396" y="111"/>
                  </a:lnTo>
                  <a:lnTo>
                    <a:pt x="401" y="127"/>
                  </a:lnTo>
                  <a:lnTo>
                    <a:pt x="403" y="141"/>
                  </a:lnTo>
                  <a:lnTo>
                    <a:pt x="406" y="155"/>
                  </a:lnTo>
                  <a:lnTo>
                    <a:pt x="410" y="169"/>
                  </a:lnTo>
                  <a:lnTo>
                    <a:pt x="415" y="186"/>
                  </a:lnTo>
                  <a:lnTo>
                    <a:pt x="417" y="200"/>
                  </a:lnTo>
                  <a:lnTo>
                    <a:pt x="419" y="214"/>
                  </a:lnTo>
                  <a:lnTo>
                    <a:pt x="421" y="228"/>
                  </a:lnTo>
                  <a:lnTo>
                    <a:pt x="424" y="243"/>
                  </a:lnTo>
                  <a:lnTo>
                    <a:pt x="424" y="255"/>
                  </a:lnTo>
                  <a:lnTo>
                    <a:pt x="426" y="269"/>
                  </a:lnTo>
                  <a:lnTo>
                    <a:pt x="428" y="282"/>
                  </a:lnTo>
                  <a:lnTo>
                    <a:pt x="429" y="296"/>
                  </a:lnTo>
                  <a:lnTo>
                    <a:pt x="428" y="307"/>
                  </a:lnTo>
                  <a:lnTo>
                    <a:pt x="428" y="317"/>
                  </a:lnTo>
                  <a:lnTo>
                    <a:pt x="428" y="328"/>
                  </a:lnTo>
                  <a:lnTo>
                    <a:pt x="428" y="339"/>
                  </a:lnTo>
                  <a:lnTo>
                    <a:pt x="422" y="355"/>
                  </a:lnTo>
                  <a:lnTo>
                    <a:pt x="419" y="367"/>
                  </a:lnTo>
                  <a:lnTo>
                    <a:pt x="404" y="360"/>
                  </a:lnTo>
                  <a:lnTo>
                    <a:pt x="392" y="358"/>
                  </a:lnTo>
                  <a:lnTo>
                    <a:pt x="380" y="357"/>
                  </a:lnTo>
                  <a:lnTo>
                    <a:pt x="369" y="358"/>
                  </a:lnTo>
                  <a:lnTo>
                    <a:pt x="358" y="360"/>
                  </a:lnTo>
                  <a:lnTo>
                    <a:pt x="347" y="366"/>
                  </a:lnTo>
                  <a:lnTo>
                    <a:pt x="339" y="371"/>
                  </a:lnTo>
                  <a:lnTo>
                    <a:pt x="330" y="380"/>
                  </a:lnTo>
                  <a:lnTo>
                    <a:pt x="319" y="387"/>
                  </a:lnTo>
                  <a:lnTo>
                    <a:pt x="312" y="398"/>
                  </a:lnTo>
                  <a:lnTo>
                    <a:pt x="303" y="408"/>
                  </a:lnTo>
                  <a:lnTo>
                    <a:pt x="298" y="423"/>
                  </a:lnTo>
                  <a:lnTo>
                    <a:pt x="290" y="435"/>
                  </a:lnTo>
                  <a:lnTo>
                    <a:pt x="285" y="449"/>
                  </a:lnTo>
                  <a:lnTo>
                    <a:pt x="280" y="465"/>
                  </a:lnTo>
                  <a:lnTo>
                    <a:pt x="274" y="483"/>
                  </a:lnTo>
                  <a:lnTo>
                    <a:pt x="269" y="499"/>
                  </a:lnTo>
                  <a:lnTo>
                    <a:pt x="264" y="515"/>
                  </a:lnTo>
                  <a:lnTo>
                    <a:pt x="258" y="533"/>
                  </a:lnTo>
                  <a:lnTo>
                    <a:pt x="257" y="551"/>
                  </a:lnTo>
                  <a:lnTo>
                    <a:pt x="251" y="567"/>
                  </a:lnTo>
                  <a:lnTo>
                    <a:pt x="249" y="587"/>
                  </a:lnTo>
                  <a:lnTo>
                    <a:pt x="246" y="604"/>
                  </a:lnTo>
                  <a:lnTo>
                    <a:pt x="246" y="624"/>
                  </a:lnTo>
                  <a:lnTo>
                    <a:pt x="244" y="642"/>
                  </a:lnTo>
                  <a:lnTo>
                    <a:pt x="242" y="660"/>
                  </a:lnTo>
                  <a:lnTo>
                    <a:pt x="242" y="677"/>
                  </a:lnTo>
                  <a:lnTo>
                    <a:pt x="242" y="695"/>
                  </a:lnTo>
                  <a:lnTo>
                    <a:pt x="241" y="711"/>
                  </a:lnTo>
                  <a:lnTo>
                    <a:pt x="241" y="729"/>
                  </a:lnTo>
                  <a:lnTo>
                    <a:pt x="242" y="745"/>
                  </a:lnTo>
                  <a:lnTo>
                    <a:pt x="244" y="763"/>
                  </a:lnTo>
                  <a:lnTo>
                    <a:pt x="244" y="777"/>
                  </a:lnTo>
                  <a:lnTo>
                    <a:pt x="246" y="793"/>
                  </a:lnTo>
                  <a:lnTo>
                    <a:pt x="248" y="809"/>
                  </a:lnTo>
                  <a:lnTo>
                    <a:pt x="251" y="825"/>
                  </a:lnTo>
                  <a:lnTo>
                    <a:pt x="253" y="841"/>
                  </a:lnTo>
                  <a:lnTo>
                    <a:pt x="257" y="859"/>
                  </a:lnTo>
                  <a:lnTo>
                    <a:pt x="260" y="875"/>
                  </a:lnTo>
                  <a:lnTo>
                    <a:pt x="265" y="893"/>
                  </a:lnTo>
                  <a:lnTo>
                    <a:pt x="269" y="909"/>
                  </a:lnTo>
                  <a:lnTo>
                    <a:pt x="274" y="925"/>
                  </a:lnTo>
                  <a:lnTo>
                    <a:pt x="280" y="941"/>
                  </a:lnTo>
                  <a:lnTo>
                    <a:pt x="285" y="957"/>
                  </a:lnTo>
                  <a:lnTo>
                    <a:pt x="290" y="972"/>
                  </a:lnTo>
                  <a:lnTo>
                    <a:pt x="296" y="988"/>
                  </a:lnTo>
                  <a:lnTo>
                    <a:pt x="301" y="1002"/>
                  </a:lnTo>
                  <a:lnTo>
                    <a:pt x="308" y="1018"/>
                  </a:lnTo>
                  <a:lnTo>
                    <a:pt x="305" y="1036"/>
                  </a:lnTo>
                  <a:lnTo>
                    <a:pt x="303" y="1055"/>
                  </a:lnTo>
                  <a:lnTo>
                    <a:pt x="299" y="1073"/>
                  </a:lnTo>
                  <a:lnTo>
                    <a:pt x="296" y="1093"/>
                  </a:lnTo>
                  <a:lnTo>
                    <a:pt x="292" y="1102"/>
                  </a:lnTo>
                  <a:lnTo>
                    <a:pt x="290" y="1111"/>
                  </a:lnTo>
                  <a:lnTo>
                    <a:pt x="287" y="1121"/>
                  </a:lnTo>
                  <a:lnTo>
                    <a:pt x="285" y="1132"/>
                  </a:lnTo>
                  <a:lnTo>
                    <a:pt x="282" y="1141"/>
                  </a:lnTo>
                  <a:lnTo>
                    <a:pt x="280" y="1150"/>
                  </a:lnTo>
                  <a:lnTo>
                    <a:pt x="278" y="1161"/>
                  </a:lnTo>
                  <a:lnTo>
                    <a:pt x="276" y="1171"/>
                  </a:lnTo>
                  <a:lnTo>
                    <a:pt x="269" y="1189"/>
                  </a:lnTo>
                  <a:lnTo>
                    <a:pt x="262" y="1209"/>
                  </a:lnTo>
                  <a:lnTo>
                    <a:pt x="258" y="1218"/>
                  </a:lnTo>
                  <a:lnTo>
                    <a:pt x="255" y="1228"/>
                  </a:lnTo>
                  <a:lnTo>
                    <a:pt x="251" y="1239"/>
                  </a:lnTo>
                  <a:lnTo>
                    <a:pt x="249" y="1250"/>
                  </a:lnTo>
                  <a:lnTo>
                    <a:pt x="242" y="1268"/>
                  </a:lnTo>
                  <a:lnTo>
                    <a:pt x="237" y="1287"/>
                  </a:lnTo>
                  <a:lnTo>
                    <a:pt x="233" y="1296"/>
                  </a:lnTo>
                  <a:lnTo>
                    <a:pt x="230" y="1307"/>
                  </a:lnTo>
                  <a:lnTo>
                    <a:pt x="226" y="1317"/>
                  </a:lnTo>
                  <a:lnTo>
                    <a:pt x="224" y="1328"/>
                  </a:lnTo>
                  <a:lnTo>
                    <a:pt x="219" y="1328"/>
                  </a:lnTo>
                  <a:lnTo>
                    <a:pt x="214" y="1328"/>
                  </a:lnTo>
                  <a:lnTo>
                    <a:pt x="205" y="1317"/>
                  </a:lnTo>
                  <a:lnTo>
                    <a:pt x="198" y="1310"/>
                  </a:lnTo>
                  <a:lnTo>
                    <a:pt x="189" y="1300"/>
                  </a:lnTo>
                  <a:lnTo>
                    <a:pt x="183" y="1292"/>
                  </a:lnTo>
                  <a:lnTo>
                    <a:pt x="176" y="1282"/>
                  </a:lnTo>
                  <a:lnTo>
                    <a:pt x="169" y="1275"/>
                  </a:lnTo>
                  <a:lnTo>
                    <a:pt x="164" y="1264"/>
                  </a:lnTo>
                  <a:lnTo>
                    <a:pt x="159" y="1257"/>
                  </a:lnTo>
                  <a:lnTo>
                    <a:pt x="151" y="1246"/>
                  </a:lnTo>
                  <a:lnTo>
                    <a:pt x="144" y="1239"/>
                  </a:lnTo>
                  <a:lnTo>
                    <a:pt x="139" y="1228"/>
                  </a:lnTo>
                  <a:lnTo>
                    <a:pt x="134" y="1221"/>
                  </a:lnTo>
                  <a:lnTo>
                    <a:pt x="128" y="1212"/>
                  </a:lnTo>
                  <a:lnTo>
                    <a:pt x="123" y="1203"/>
                  </a:lnTo>
                  <a:lnTo>
                    <a:pt x="118" y="1194"/>
                  </a:lnTo>
                  <a:lnTo>
                    <a:pt x="114" y="1187"/>
                  </a:lnTo>
                  <a:lnTo>
                    <a:pt x="109" y="1177"/>
                  </a:lnTo>
                  <a:lnTo>
                    <a:pt x="103" y="1168"/>
                  </a:lnTo>
                  <a:lnTo>
                    <a:pt x="98" y="1159"/>
                  </a:lnTo>
                  <a:lnTo>
                    <a:pt x="94" y="1152"/>
                  </a:lnTo>
                  <a:lnTo>
                    <a:pt x="85" y="1132"/>
                  </a:lnTo>
                  <a:lnTo>
                    <a:pt x="80" y="1116"/>
                  </a:lnTo>
                  <a:lnTo>
                    <a:pt x="71" y="1096"/>
                  </a:lnTo>
                  <a:lnTo>
                    <a:pt x="66" y="1080"/>
                  </a:lnTo>
                  <a:lnTo>
                    <a:pt x="61" y="1061"/>
                  </a:lnTo>
                  <a:lnTo>
                    <a:pt x="55" y="1045"/>
                  </a:lnTo>
                  <a:lnTo>
                    <a:pt x="50" y="1034"/>
                  </a:lnTo>
                  <a:lnTo>
                    <a:pt x="48" y="1025"/>
                  </a:lnTo>
                  <a:lnTo>
                    <a:pt x="44" y="1014"/>
                  </a:lnTo>
                  <a:lnTo>
                    <a:pt x="43" y="1005"/>
                  </a:lnTo>
                  <a:lnTo>
                    <a:pt x="37" y="986"/>
                  </a:lnTo>
                  <a:lnTo>
                    <a:pt x="34" y="968"/>
                  </a:lnTo>
                  <a:lnTo>
                    <a:pt x="30" y="957"/>
                  </a:lnTo>
                  <a:lnTo>
                    <a:pt x="28" y="948"/>
                  </a:lnTo>
                  <a:lnTo>
                    <a:pt x="27" y="938"/>
                  </a:lnTo>
                  <a:lnTo>
                    <a:pt x="25" y="929"/>
                  </a:lnTo>
                  <a:lnTo>
                    <a:pt x="21" y="909"/>
                  </a:lnTo>
                  <a:lnTo>
                    <a:pt x="20" y="891"/>
                  </a:lnTo>
                  <a:lnTo>
                    <a:pt x="18" y="881"/>
                  </a:lnTo>
                  <a:lnTo>
                    <a:pt x="16" y="870"/>
                  </a:lnTo>
                  <a:lnTo>
                    <a:pt x="14" y="859"/>
                  </a:lnTo>
                  <a:lnTo>
                    <a:pt x="14" y="850"/>
                  </a:lnTo>
                  <a:lnTo>
                    <a:pt x="12" y="840"/>
                  </a:lnTo>
                  <a:lnTo>
                    <a:pt x="11" y="829"/>
                  </a:lnTo>
                  <a:lnTo>
                    <a:pt x="9" y="818"/>
                  </a:lnTo>
                  <a:lnTo>
                    <a:pt x="9" y="809"/>
                  </a:lnTo>
                  <a:lnTo>
                    <a:pt x="7" y="799"/>
                  </a:lnTo>
                  <a:lnTo>
                    <a:pt x="5" y="788"/>
                  </a:lnTo>
                  <a:lnTo>
                    <a:pt x="3" y="777"/>
                  </a:lnTo>
                  <a:lnTo>
                    <a:pt x="3" y="767"/>
                  </a:lnTo>
                  <a:lnTo>
                    <a:pt x="2" y="756"/>
                  </a:lnTo>
                  <a:lnTo>
                    <a:pt x="0" y="745"/>
                  </a:lnTo>
                  <a:lnTo>
                    <a:pt x="0" y="735"/>
                  </a:lnTo>
                  <a:lnTo>
                    <a:pt x="0" y="726"/>
                  </a:lnTo>
                  <a:close/>
                </a:path>
              </a:pathLst>
            </a:custGeom>
            <a:solidFill>
              <a:srgbClr val="4096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91" name="Google Shape;3391;p70"/>
            <p:cNvSpPr/>
            <p:nvPr/>
          </p:nvSpPr>
          <p:spPr>
            <a:xfrm>
              <a:off x="2250" y="3961"/>
              <a:ext cx="1803" cy="1943"/>
            </a:xfrm>
            <a:custGeom>
              <a:avLst/>
              <a:gdLst/>
              <a:ahLst/>
              <a:cxnLst/>
              <a:rect l="l" t="t" r="r" b="b"/>
              <a:pathLst>
                <a:path w="1803" h="1943" extrusionOk="0">
                  <a:moveTo>
                    <a:pt x="0" y="1401"/>
                  </a:moveTo>
                  <a:lnTo>
                    <a:pt x="0" y="1385"/>
                  </a:lnTo>
                  <a:lnTo>
                    <a:pt x="0" y="1369"/>
                  </a:lnTo>
                  <a:lnTo>
                    <a:pt x="0" y="1352"/>
                  </a:lnTo>
                  <a:lnTo>
                    <a:pt x="2" y="1338"/>
                  </a:lnTo>
                  <a:lnTo>
                    <a:pt x="2" y="1322"/>
                  </a:lnTo>
                  <a:lnTo>
                    <a:pt x="3" y="1308"/>
                  </a:lnTo>
                  <a:lnTo>
                    <a:pt x="3" y="1292"/>
                  </a:lnTo>
                  <a:lnTo>
                    <a:pt x="5" y="1278"/>
                  </a:lnTo>
                  <a:lnTo>
                    <a:pt x="5" y="1262"/>
                  </a:lnTo>
                  <a:lnTo>
                    <a:pt x="7" y="1247"/>
                  </a:lnTo>
                  <a:lnTo>
                    <a:pt x="9" y="1233"/>
                  </a:lnTo>
                  <a:lnTo>
                    <a:pt x="12" y="1221"/>
                  </a:lnTo>
                  <a:lnTo>
                    <a:pt x="12" y="1206"/>
                  </a:lnTo>
                  <a:lnTo>
                    <a:pt x="16" y="1194"/>
                  </a:lnTo>
                  <a:lnTo>
                    <a:pt x="19" y="1181"/>
                  </a:lnTo>
                  <a:lnTo>
                    <a:pt x="25" y="1171"/>
                  </a:lnTo>
                  <a:lnTo>
                    <a:pt x="28" y="1158"/>
                  </a:lnTo>
                  <a:lnTo>
                    <a:pt x="32" y="1147"/>
                  </a:lnTo>
                  <a:lnTo>
                    <a:pt x="37" y="1137"/>
                  </a:lnTo>
                  <a:lnTo>
                    <a:pt x="44" y="1130"/>
                  </a:lnTo>
                  <a:lnTo>
                    <a:pt x="50" y="1121"/>
                  </a:lnTo>
                  <a:lnTo>
                    <a:pt x="59" y="1114"/>
                  </a:lnTo>
                  <a:lnTo>
                    <a:pt x="68" y="1108"/>
                  </a:lnTo>
                  <a:lnTo>
                    <a:pt x="78" y="1105"/>
                  </a:lnTo>
                  <a:lnTo>
                    <a:pt x="87" y="1099"/>
                  </a:lnTo>
                  <a:lnTo>
                    <a:pt x="100" y="1098"/>
                  </a:lnTo>
                  <a:lnTo>
                    <a:pt x="110" y="1096"/>
                  </a:lnTo>
                  <a:lnTo>
                    <a:pt x="126" y="1096"/>
                  </a:lnTo>
                  <a:lnTo>
                    <a:pt x="139" y="1096"/>
                  </a:lnTo>
                  <a:lnTo>
                    <a:pt x="157" y="1101"/>
                  </a:lnTo>
                  <a:lnTo>
                    <a:pt x="173" y="1105"/>
                  </a:lnTo>
                  <a:lnTo>
                    <a:pt x="192" y="1112"/>
                  </a:lnTo>
                  <a:lnTo>
                    <a:pt x="189" y="1121"/>
                  </a:lnTo>
                  <a:lnTo>
                    <a:pt x="185" y="1137"/>
                  </a:lnTo>
                  <a:lnTo>
                    <a:pt x="182" y="1144"/>
                  </a:lnTo>
                  <a:lnTo>
                    <a:pt x="182" y="1155"/>
                  </a:lnTo>
                  <a:lnTo>
                    <a:pt x="178" y="1165"/>
                  </a:lnTo>
                  <a:lnTo>
                    <a:pt x="178" y="1176"/>
                  </a:lnTo>
                  <a:lnTo>
                    <a:pt x="174" y="1187"/>
                  </a:lnTo>
                  <a:lnTo>
                    <a:pt x="173" y="1197"/>
                  </a:lnTo>
                  <a:lnTo>
                    <a:pt x="169" y="1208"/>
                  </a:lnTo>
                  <a:lnTo>
                    <a:pt x="167" y="1221"/>
                  </a:lnTo>
                  <a:lnTo>
                    <a:pt x="166" y="1231"/>
                  </a:lnTo>
                  <a:lnTo>
                    <a:pt x="164" y="1246"/>
                  </a:lnTo>
                  <a:lnTo>
                    <a:pt x="164" y="1256"/>
                  </a:lnTo>
                  <a:lnTo>
                    <a:pt x="164" y="1270"/>
                  </a:lnTo>
                  <a:lnTo>
                    <a:pt x="162" y="1281"/>
                  </a:lnTo>
                  <a:lnTo>
                    <a:pt x="162" y="1294"/>
                  </a:lnTo>
                  <a:lnTo>
                    <a:pt x="162" y="1306"/>
                  </a:lnTo>
                  <a:lnTo>
                    <a:pt x="162" y="1319"/>
                  </a:lnTo>
                  <a:lnTo>
                    <a:pt x="162" y="1329"/>
                  </a:lnTo>
                  <a:lnTo>
                    <a:pt x="162" y="1340"/>
                  </a:lnTo>
                  <a:lnTo>
                    <a:pt x="164" y="1351"/>
                  </a:lnTo>
                  <a:lnTo>
                    <a:pt x="167" y="1363"/>
                  </a:lnTo>
                  <a:lnTo>
                    <a:pt x="169" y="1372"/>
                  </a:lnTo>
                  <a:lnTo>
                    <a:pt x="173" y="1383"/>
                  </a:lnTo>
                  <a:lnTo>
                    <a:pt x="176" y="1390"/>
                  </a:lnTo>
                  <a:lnTo>
                    <a:pt x="182" y="1399"/>
                  </a:lnTo>
                  <a:lnTo>
                    <a:pt x="191" y="1413"/>
                  </a:lnTo>
                  <a:lnTo>
                    <a:pt x="207" y="1426"/>
                  </a:lnTo>
                  <a:lnTo>
                    <a:pt x="208" y="1408"/>
                  </a:lnTo>
                  <a:lnTo>
                    <a:pt x="212" y="1390"/>
                  </a:lnTo>
                  <a:lnTo>
                    <a:pt x="215" y="1372"/>
                  </a:lnTo>
                  <a:lnTo>
                    <a:pt x="221" y="1356"/>
                  </a:lnTo>
                  <a:lnTo>
                    <a:pt x="224" y="1338"/>
                  </a:lnTo>
                  <a:lnTo>
                    <a:pt x="228" y="1320"/>
                  </a:lnTo>
                  <a:lnTo>
                    <a:pt x="233" y="1303"/>
                  </a:lnTo>
                  <a:lnTo>
                    <a:pt x="239" y="1287"/>
                  </a:lnTo>
                  <a:lnTo>
                    <a:pt x="244" y="1267"/>
                  </a:lnTo>
                  <a:lnTo>
                    <a:pt x="249" y="1249"/>
                  </a:lnTo>
                  <a:lnTo>
                    <a:pt x="255" y="1231"/>
                  </a:lnTo>
                  <a:lnTo>
                    <a:pt x="260" y="1213"/>
                  </a:lnTo>
                  <a:lnTo>
                    <a:pt x="265" y="1196"/>
                  </a:lnTo>
                  <a:lnTo>
                    <a:pt x="271" y="1178"/>
                  </a:lnTo>
                  <a:lnTo>
                    <a:pt x="278" y="1160"/>
                  </a:lnTo>
                  <a:lnTo>
                    <a:pt x="285" y="1144"/>
                  </a:lnTo>
                  <a:lnTo>
                    <a:pt x="290" y="1126"/>
                  </a:lnTo>
                  <a:lnTo>
                    <a:pt x="296" y="1108"/>
                  </a:lnTo>
                  <a:lnTo>
                    <a:pt x="303" y="1090"/>
                  </a:lnTo>
                  <a:lnTo>
                    <a:pt x="310" y="1074"/>
                  </a:lnTo>
                  <a:lnTo>
                    <a:pt x="315" y="1057"/>
                  </a:lnTo>
                  <a:lnTo>
                    <a:pt x="322" y="1039"/>
                  </a:lnTo>
                  <a:lnTo>
                    <a:pt x="330" y="1023"/>
                  </a:lnTo>
                  <a:lnTo>
                    <a:pt x="338" y="1007"/>
                  </a:lnTo>
                  <a:lnTo>
                    <a:pt x="344" y="991"/>
                  </a:lnTo>
                  <a:lnTo>
                    <a:pt x="353" y="975"/>
                  </a:lnTo>
                  <a:lnTo>
                    <a:pt x="360" y="959"/>
                  </a:lnTo>
                  <a:lnTo>
                    <a:pt x="369" y="942"/>
                  </a:lnTo>
                  <a:lnTo>
                    <a:pt x="376" y="926"/>
                  </a:lnTo>
                  <a:lnTo>
                    <a:pt x="385" y="910"/>
                  </a:lnTo>
                  <a:lnTo>
                    <a:pt x="392" y="896"/>
                  </a:lnTo>
                  <a:lnTo>
                    <a:pt x="401" y="884"/>
                  </a:lnTo>
                  <a:lnTo>
                    <a:pt x="399" y="871"/>
                  </a:lnTo>
                  <a:lnTo>
                    <a:pt x="399" y="860"/>
                  </a:lnTo>
                  <a:lnTo>
                    <a:pt x="383" y="859"/>
                  </a:lnTo>
                  <a:lnTo>
                    <a:pt x="372" y="859"/>
                  </a:lnTo>
                  <a:lnTo>
                    <a:pt x="365" y="859"/>
                  </a:lnTo>
                  <a:lnTo>
                    <a:pt x="360" y="860"/>
                  </a:lnTo>
                  <a:lnTo>
                    <a:pt x="354" y="862"/>
                  </a:lnTo>
                  <a:lnTo>
                    <a:pt x="349" y="869"/>
                  </a:lnTo>
                  <a:lnTo>
                    <a:pt x="344" y="875"/>
                  </a:lnTo>
                  <a:lnTo>
                    <a:pt x="340" y="880"/>
                  </a:lnTo>
                  <a:lnTo>
                    <a:pt x="337" y="885"/>
                  </a:lnTo>
                  <a:lnTo>
                    <a:pt x="333" y="896"/>
                  </a:lnTo>
                  <a:lnTo>
                    <a:pt x="330" y="887"/>
                  </a:lnTo>
                  <a:lnTo>
                    <a:pt x="330" y="878"/>
                  </a:lnTo>
                  <a:lnTo>
                    <a:pt x="331" y="866"/>
                  </a:lnTo>
                  <a:lnTo>
                    <a:pt x="338" y="852"/>
                  </a:lnTo>
                  <a:lnTo>
                    <a:pt x="340" y="841"/>
                  </a:lnTo>
                  <a:lnTo>
                    <a:pt x="346" y="832"/>
                  </a:lnTo>
                  <a:lnTo>
                    <a:pt x="351" y="821"/>
                  </a:lnTo>
                  <a:lnTo>
                    <a:pt x="356" y="812"/>
                  </a:lnTo>
                  <a:lnTo>
                    <a:pt x="362" y="802"/>
                  </a:lnTo>
                  <a:lnTo>
                    <a:pt x="367" y="791"/>
                  </a:lnTo>
                  <a:lnTo>
                    <a:pt x="374" y="780"/>
                  </a:lnTo>
                  <a:lnTo>
                    <a:pt x="383" y="770"/>
                  </a:lnTo>
                  <a:lnTo>
                    <a:pt x="388" y="755"/>
                  </a:lnTo>
                  <a:lnTo>
                    <a:pt x="397" y="743"/>
                  </a:lnTo>
                  <a:lnTo>
                    <a:pt x="404" y="729"/>
                  </a:lnTo>
                  <a:lnTo>
                    <a:pt x="415" y="716"/>
                  </a:lnTo>
                  <a:lnTo>
                    <a:pt x="424" y="700"/>
                  </a:lnTo>
                  <a:lnTo>
                    <a:pt x="433" y="688"/>
                  </a:lnTo>
                  <a:lnTo>
                    <a:pt x="444" y="672"/>
                  </a:lnTo>
                  <a:lnTo>
                    <a:pt x="454" y="659"/>
                  </a:lnTo>
                  <a:lnTo>
                    <a:pt x="463" y="643"/>
                  </a:lnTo>
                  <a:lnTo>
                    <a:pt x="474" y="627"/>
                  </a:lnTo>
                  <a:lnTo>
                    <a:pt x="485" y="611"/>
                  </a:lnTo>
                  <a:lnTo>
                    <a:pt x="495" y="597"/>
                  </a:lnTo>
                  <a:lnTo>
                    <a:pt x="506" y="581"/>
                  </a:lnTo>
                  <a:lnTo>
                    <a:pt x="518" y="566"/>
                  </a:lnTo>
                  <a:lnTo>
                    <a:pt x="531" y="550"/>
                  </a:lnTo>
                  <a:lnTo>
                    <a:pt x="543" y="536"/>
                  </a:lnTo>
                  <a:lnTo>
                    <a:pt x="554" y="520"/>
                  </a:lnTo>
                  <a:lnTo>
                    <a:pt x="565" y="504"/>
                  </a:lnTo>
                  <a:lnTo>
                    <a:pt x="575" y="488"/>
                  </a:lnTo>
                  <a:lnTo>
                    <a:pt x="588" y="472"/>
                  </a:lnTo>
                  <a:lnTo>
                    <a:pt x="599" y="456"/>
                  </a:lnTo>
                  <a:lnTo>
                    <a:pt x="611" y="440"/>
                  </a:lnTo>
                  <a:lnTo>
                    <a:pt x="624" y="426"/>
                  </a:lnTo>
                  <a:lnTo>
                    <a:pt x="636" y="411"/>
                  </a:lnTo>
                  <a:lnTo>
                    <a:pt x="647" y="395"/>
                  </a:lnTo>
                  <a:lnTo>
                    <a:pt x="657" y="379"/>
                  </a:lnTo>
                  <a:lnTo>
                    <a:pt x="668" y="365"/>
                  </a:lnTo>
                  <a:lnTo>
                    <a:pt x="681" y="351"/>
                  </a:lnTo>
                  <a:lnTo>
                    <a:pt x="691" y="335"/>
                  </a:lnTo>
                  <a:lnTo>
                    <a:pt x="702" y="322"/>
                  </a:lnTo>
                  <a:lnTo>
                    <a:pt x="713" y="308"/>
                  </a:lnTo>
                  <a:lnTo>
                    <a:pt x="723" y="297"/>
                  </a:lnTo>
                  <a:lnTo>
                    <a:pt x="732" y="283"/>
                  </a:lnTo>
                  <a:lnTo>
                    <a:pt x="741" y="270"/>
                  </a:lnTo>
                  <a:lnTo>
                    <a:pt x="750" y="260"/>
                  </a:lnTo>
                  <a:lnTo>
                    <a:pt x="761" y="249"/>
                  </a:lnTo>
                  <a:lnTo>
                    <a:pt x="768" y="237"/>
                  </a:lnTo>
                  <a:lnTo>
                    <a:pt x="777" y="226"/>
                  </a:lnTo>
                  <a:lnTo>
                    <a:pt x="786" y="217"/>
                  </a:lnTo>
                  <a:lnTo>
                    <a:pt x="795" y="208"/>
                  </a:lnTo>
                  <a:lnTo>
                    <a:pt x="800" y="197"/>
                  </a:lnTo>
                  <a:lnTo>
                    <a:pt x="807" y="190"/>
                  </a:lnTo>
                  <a:lnTo>
                    <a:pt x="812" y="181"/>
                  </a:lnTo>
                  <a:lnTo>
                    <a:pt x="820" y="176"/>
                  </a:lnTo>
                  <a:lnTo>
                    <a:pt x="830" y="164"/>
                  </a:lnTo>
                  <a:lnTo>
                    <a:pt x="839" y="155"/>
                  </a:lnTo>
                  <a:lnTo>
                    <a:pt x="848" y="144"/>
                  </a:lnTo>
                  <a:lnTo>
                    <a:pt x="857" y="133"/>
                  </a:lnTo>
                  <a:lnTo>
                    <a:pt x="866" y="123"/>
                  </a:lnTo>
                  <a:lnTo>
                    <a:pt x="877" y="112"/>
                  </a:lnTo>
                  <a:lnTo>
                    <a:pt x="884" y="101"/>
                  </a:lnTo>
                  <a:lnTo>
                    <a:pt x="894" y="90"/>
                  </a:lnTo>
                  <a:lnTo>
                    <a:pt x="902" y="82"/>
                  </a:lnTo>
                  <a:lnTo>
                    <a:pt x="912" y="73"/>
                  </a:lnTo>
                  <a:lnTo>
                    <a:pt x="919" y="62"/>
                  </a:lnTo>
                  <a:lnTo>
                    <a:pt x="928" y="55"/>
                  </a:lnTo>
                  <a:lnTo>
                    <a:pt x="937" y="46"/>
                  </a:lnTo>
                  <a:lnTo>
                    <a:pt x="946" y="41"/>
                  </a:lnTo>
                  <a:lnTo>
                    <a:pt x="955" y="33"/>
                  </a:lnTo>
                  <a:lnTo>
                    <a:pt x="964" y="26"/>
                  </a:lnTo>
                  <a:lnTo>
                    <a:pt x="973" y="21"/>
                  </a:lnTo>
                  <a:lnTo>
                    <a:pt x="984" y="17"/>
                  </a:lnTo>
                  <a:lnTo>
                    <a:pt x="1000" y="7"/>
                  </a:lnTo>
                  <a:lnTo>
                    <a:pt x="1019" y="1"/>
                  </a:lnTo>
                  <a:lnTo>
                    <a:pt x="1028" y="0"/>
                  </a:lnTo>
                  <a:lnTo>
                    <a:pt x="1039" y="0"/>
                  </a:lnTo>
                  <a:lnTo>
                    <a:pt x="1050" y="0"/>
                  </a:lnTo>
                  <a:lnTo>
                    <a:pt x="1060" y="1"/>
                  </a:lnTo>
                  <a:lnTo>
                    <a:pt x="1071" y="1"/>
                  </a:lnTo>
                  <a:lnTo>
                    <a:pt x="1082" y="5"/>
                  </a:lnTo>
                  <a:lnTo>
                    <a:pt x="1092" y="8"/>
                  </a:lnTo>
                  <a:lnTo>
                    <a:pt x="1105" y="14"/>
                  </a:lnTo>
                  <a:lnTo>
                    <a:pt x="1115" y="19"/>
                  </a:lnTo>
                  <a:lnTo>
                    <a:pt x="1128" y="26"/>
                  </a:lnTo>
                  <a:lnTo>
                    <a:pt x="1140" y="35"/>
                  </a:lnTo>
                  <a:lnTo>
                    <a:pt x="1156" y="46"/>
                  </a:lnTo>
                  <a:lnTo>
                    <a:pt x="1167" y="57"/>
                  </a:lnTo>
                  <a:lnTo>
                    <a:pt x="1178" y="69"/>
                  </a:lnTo>
                  <a:lnTo>
                    <a:pt x="1189" y="82"/>
                  </a:lnTo>
                  <a:lnTo>
                    <a:pt x="1201" y="96"/>
                  </a:lnTo>
                  <a:lnTo>
                    <a:pt x="1212" y="108"/>
                  </a:lnTo>
                  <a:lnTo>
                    <a:pt x="1222" y="123"/>
                  </a:lnTo>
                  <a:lnTo>
                    <a:pt x="1233" y="135"/>
                  </a:lnTo>
                  <a:lnTo>
                    <a:pt x="1246" y="149"/>
                  </a:lnTo>
                  <a:lnTo>
                    <a:pt x="1254" y="162"/>
                  </a:lnTo>
                  <a:lnTo>
                    <a:pt x="1265" y="176"/>
                  </a:lnTo>
                  <a:lnTo>
                    <a:pt x="1276" y="188"/>
                  </a:lnTo>
                  <a:lnTo>
                    <a:pt x="1287" y="203"/>
                  </a:lnTo>
                  <a:lnTo>
                    <a:pt x="1297" y="215"/>
                  </a:lnTo>
                  <a:lnTo>
                    <a:pt x="1308" y="231"/>
                  </a:lnTo>
                  <a:lnTo>
                    <a:pt x="1319" y="244"/>
                  </a:lnTo>
                  <a:lnTo>
                    <a:pt x="1329" y="260"/>
                  </a:lnTo>
                  <a:lnTo>
                    <a:pt x="1338" y="272"/>
                  </a:lnTo>
                  <a:lnTo>
                    <a:pt x="1349" y="287"/>
                  </a:lnTo>
                  <a:lnTo>
                    <a:pt x="1358" y="301"/>
                  </a:lnTo>
                  <a:lnTo>
                    <a:pt x="1369" y="315"/>
                  </a:lnTo>
                  <a:lnTo>
                    <a:pt x="1377" y="328"/>
                  </a:lnTo>
                  <a:lnTo>
                    <a:pt x="1388" y="344"/>
                  </a:lnTo>
                  <a:lnTo>
                    <a:pt x="1399" y="356"/>
                  </a:lnTo>
                  <a:lnTo>
                    <a:pt x="1410" y="372"/>
                  </a:lnTo>
                  <a:lnTo>
                    <a:pt x="1418" y="385"/>
                  </a:lnTo>
                  <a:lnTo>
                    <a:pt x="1429" y="399"/>
                  </a:lnTo>
                  <a:lnTo>
                    <a:pt x="1438" y="413"/>
                  </a:lnTo>
                  <a:lnTo>
                    <a:pt x="1449" y="427"/>
                  </a:lnTo>
                  <a:lnTo>
                    <a:pt x="1459" y="440"/>
                  </a:lnTo>
                  <a:lnTo>
                    <a:pt x="1470" y="456"/>
                  </a:lnTo>
                  <a:lnTo>
                    <a:pt x="1481" y="468"/>
                  </a:lnTo>
                  <a:lnTo>
                    <a:pt x="1492" y="484"/>
                  </a:lnTo>
                  <a:lnTo>
                    <a:pt x="1499" y="495"/>
                  </a:lnTo>
                  <a:lnTo>
                    <a:pt x="1509" y="511"/>
                  </a:lnTo>
                  <a:lnTo>
                    <a:pt x="1515" y="518"/>
                  </a:lnTo>
                  <a:lnTo>
                    <a:pt x="1520" y="527"/>
                  </a:lnTo>
                  <a:lnTo>
                    <a:pt x="1525" y="534"/>
                  </a:lnTo>
                  <a:lnTo>
                    <a:pt x="1533" y="545"/>
                  </a:lnTo>
                  <a:lnTo>
                    <a:pt x="1538" y="552"/>
                  </a:lnTo>
                  <a:lnTo>
                    <a:pt x="1543" y="561"/>
                  </a:lnTo>
                  <a:lnTo>
                    <a:pt x="1549" y="570"/>
                  </a:lnTo>
                  <a:lnTo>
                    <a:pt x="1554" y="579"/>
                  </a:lnTo>
                  <a:lnTo>
                    <a:pt x="1561" y="593"/>
                  </a:lnTo>
                  <a:lnTo>
                    <a:pt x="1566" y="607"/>
                  </a:lnTo>
                  <a:lnTo>
                    <a:pt x="1568" y="609"/>
                  </a:lnTo>
                  <a:lnTo>
                    <a:pt x="1575" y="620"/>
                  </a:lnTo>
                  <a:lnTo>
                    <a:pt x="1581" y="625"/>
                  </a:lnTo>
                  <a:lnTo>
                    <a:pt x="1586" y="636"/>
                  </a:lnTo>
                  <a:lnTo>
                    <a:pt x="1593" y="645"/>
                  </a:lnTo>
                  <a:lnTo>
                    <a:pt x="1602" y="657"/>
                  </a:lnTo>
                  <a:lnTo>
                    <a:pt x="1609" y="668"/>
                  </a:lnTo>
                  <a:lnTo>
                    <a:pt x="1618" y="680"/>
                  </a:lnTo>
                  <a:lnTo>
                    <a:pt x="1627" y="693"/>
                  </a:lnTo>
                  <a:lnTo>
                    <a:pt x="1638" y="709"/>
                  </a:lnTo>
                  <a:lnTo>
                    <a:pt x="1648" y="723"/>
                  </a:lnTo>
                  <a:lnTo>
                    <a:pt x="1659" y="739"/>
                  </a:lnTo>
                  <a:lnTo>
                    <a:pt x="1664" y="746"/>
                  </a:lnTo>
                  <a:lnTo>
                    <a:pt x="1670" y="755"/>
                  </a:lnTo>
                  <a:lnTo>
                    <a:pt x="1675" y="762"/>
                  </a:lnTo>
                  <a:lnTo>
                    <a:pt x="1682" y="773"/>
                  </a:lnTo>
                  <a:lnTo>
                    <a:pt x="1691" y="789"/>
                  </a:lnTo>
                  <a:lnTo>
                    <a:pt x="1702" y="805"/>
                  </a:lnTo>
                  <a:lnTo>
                    <a:pt x="1713" y="821"/>
                  </a:lnTo>
                  <a:lnTo>
                    <a:pt x="1723" y="837"/>
                  </a:lnTo>
                  <a:lnTo>
                    <a:pt x="1732" y="852"/>
                  </a:lnTo>
                  <a:lnTo>
                    <a:pt x="1743" y="868"/>
                  </a:lnTo>
                  <a:lnTo>
                    <a:pt x="1752" y="882"/>
                  </a:lnTo>
                  <a:lnTo>
                    <a:pt x="1761" y="898"/>
                  </a:lnTo>
                  <a:lnTo>
                    <a:pt x="1768" y="910"/>
                  </a:lnTo>
                  <a:lnTo>
                    <a:pt x="1775" y="925"/>
                  </a:lnTo>
                  <a:lnTo>
                    <a:pt x="1782" y="935"/>
                  </a:lnTo>
                  <a:lnTo>
                    <a:pt x="1789" y="948"/>
                  </a:lnTo>
                  <a:lnTo>
                    <a:pt x="1793" y="957"/>
                  </a:lnTo>
                  <a:lnTo>
                    <a:pt x="1798" y="967"/>
                  </a:lnTo>
                  <a:lnTo>
                    <a:pt x="1800" y="975"/>
                  </a:lnTo>
                  <a:lnTo>
                    <a:pt x="1803" y="982"/>
                  </a:lnTo>
                  <a:lnTo>
                    <a:pt x="1787" y="982"/>
                  </a:lnTo>
                  <a:lnTo>
                    <a:pt x="1771" y="982"/>
                  </a:lnTo>
                  <a:lnTo>
                    <a:pt x="1755" y="983"/>
                  </a:lnTo>
                  <a:lnTo>
                    <a:pt x="1739" y="985"/>
                  </a:lnTo>
                  <a:lnTo>
                    <a:pt x="1723" y="987"/>
                  </a:lnTo>
                  <a:lnTo>
                    <a:pt x="1707" y="991"/>
                  </a:lnTo>
                  <a:lnTo>
                    <a:pt x="1691" y="992"/>
                  </a:lnTo>
                  <a:lnTo>
                    <a:pt x="1675" y="998"/>
                  </a:lnTo>
                  <a:lnTo>
                    <a:pt x="1659" y="1000"/>
                  </a:lnTo>
                  <a:lnTo>
                    <a:pt x="1643" y="1003"/>
                  </a:lnTo>
                  <a:lnTo>
                    <a:pt x="1627" y="1007"/>
                  </a:lnTo>
                  <a:lnTo>
                    <a:pt x="1613" y="1010"/>
                  </a:lnTo>
                  <a:lnTo>
                    <a:pt x="1597" y="1012"/>
                  </a:lnTo>
                  <a:lnTo>
                    <a:pt x="1582" y="1014"/>
                  </a:lnTo>
                  <a:lnTo>
                    <a:pt x="1568" y="1016"/>
                  </a:lnTo>
                  <a:lnTo>
                    <a:pt x="1554" y="1017"/>
                  </a:lnTo>
                  <a:lnTo>
                    <a:pt x="1545" y="1005"/>
                  </a:lnTo>
                  <a:lnTo>
                    <a:pt x="1538" y="992"/>
                  </a:lnTo>
                  <a:lnTo>
                    <a:pt x="1531" y="980"/>
                  </a:lnTo>
                  <a:lnTo>
                    <a:pt x="1525" y="969"/>
                  </a:lnTo>
                  <a:lnTo>
                    <a:pt x="1518" y="957"/>
                  </a:lnTo>
                  <a:lnTo>
                    <a:pt x="1511" y="944"/>
                  </a:lnTo>
                  <a:lnTo>
                    <a:pt x="1504" y="934"/>
                  </a:lnTo>
                  <a:lnTo>
                    <a:pt x="1499" y="923"/>
                  </a:lnTo>
                  <a:lnTo>
                    <a:pt x="1492" y="910"/>
                  </a:lnTo>
                  <a:lnTo>
                    <a:pt x="1484" y="900"/>
                  </a:lnTo>
                  <a:lnTo>
                    <a:pt x="1477" y="889"/>
                  </a:lnTo>
                  <a:lnTo>
                    <a:pt x="1472" y="878"/>
                  </a:lnTo>
                  <a:lnTo>
                    <a:pt x="1465" y="868"/>
                  </a:lnTo>
                  <a:lnTo>
                    <a:pt x="1458" y="857"/>
                  </a:lnTo>
                  <a:lnTo>
                    <a:pt x="1451" y="846"/>
                  </a:lnTo>
                  <a:lnTo>
                    <a:pt x="1445" y="836"/>
                  </a:lnTo>
                  <a:lnTo>
                    <a:pt x="1438" y="825"/>
                  </a:lnTo>
                  <a:lnTo>
                    <a:pt x="1431" y="814"/>
                  </a:lnTo>
                  <a:lnTo>
                    <a:pt x="1424" y="803"/>
                  </a:lnTo>
                  <a:lnTo>
                    <a:pt x="1417" y="793"/>
                  </a:lnTo>
                  <a:lnTo>
                    <a:pt x="1410" y="782"/>
                  </a:lnTo>
                  <a:lnTo>
                    <a:pt x="1402" y="771"/>
                  </a:lnTo>
                  <a:lnTo>
                    <a:pt x="1395" y="761"/>
                  </a:lnTo>
                  <a:lnTo>
                    <a:pt x="1390" y="750"/>
                  </a:lnTo>
                  <a:lnTo>
                    <a:pt x="1383" y="739"/>
                  </a:lnTo>
                  <a:lnTo>
                    <a:pt x="1376" y="729"/>
                  </a:lnTo>
                  <a:lnTo>
                    <a:pt x="1369" y="718"/>
                  </a:lnTo>
                  <a:lnTo>
                    <a:pt x="1363" y="709"/>
                  </a:lnTo>
                  <a:lnTo>
                    <a:pt x="1356" y="698"/>
                  </a:lnTo>
                  <a:lnTo>
                    <a:pt x="1349" y="689"/>
                  </a:lnTo>
                  <a:lnTo>
                    <a:pt x="1342" y="679"/>
                  </a:lnTo>
                  <a:lnTo>
                    <a:pt x="1336" y="670"/>
                  </a:lnTo>
                  <a:lnTo>
                    <a:pt x="1328" y="659"/>
                  </a:lnTo>
                  <a:lnTo>
                    <a:pt x="1320" y="648"/>
                  </a:lnTo>
                  <a:lnTo>
                    <a:pt x="1313" y="638"/>
                  </a:lnTo>
                  <a:lnTo>
                    <a:pt x="1306" y="629"/>
                  </a:lnTo>
                  <a:lnTo>
                    <a:pt x="1297" y="618"/>
                  </a:lnTo>
                  <a:lnTo>
                    <a:pt x="1292" y="609"/>
                  </a:lnTo>
                  <a:lnTo>
                    <a:pt x="1283" y="598"/>
                  </a:lnTo>
                  <a:lnTo>
                    <a:pt x="1278" y="590"/>
                  </a:lnTo>
                  <a:lnTo>
                    <a:pt x="1269" y="579"/>
                  </a:lnTo>
                  <a:lnTo>
                    <a:pt x="1262" y="570"/>
                  </a:lnTo>
                  <a:lnTo>
                    <a:pt x="1253" y="559"/>
                  </a:lnTo>
                  <a:lnTo>
                    <a:pt x="1246" y="550"/>
                  </a:lnTo>
                  <a:lnTo>
                    <a:pt x="1237" y="540"/>
                  </a:lnTo>
                  <a:lnTo>
                    <a:pt x="1230" y="531"/>
                  </a:lnTo>
                  <a:lnTo>
                    <a:pt x="1221" y="522"/>
                  </a:lnTo>
                  <a:lnTo>
                    <a:pt x="1213" y="513"/>
                  </a:lnTo>
                  <a:lnTo>
                    <a:pt x="1203" y="502"/>
                  </a:lnTo>
                  <a:lnTo>
                    <a:pt x="1196" y="493"/>
                  </a:lnTo>
                  <a:lnTo>
                    <a:pt x="1185" y="484"/>
                  </a:lnTo>
                  <a:lnTo>
                    <a:pt x="1178" y="475"/>
                  </a:lnTo>
                  <a:lnTo>
                    <a:pt x="1167" y="465"/>
                  </a:lnTo>
                  <a:lnTo>
                    <a:pt x="1160" y="456"/>
                  </a:lnTo>
                  <a:lnTo>
                    <a:pt x="1149" y="447"/>
                  </a:lnTo>
                  <a:lnTo>
                    <a:pt x="1142" y="438"/>
                  </a:lnTo>
                  <a:lnTo>
                    <a:pt x="1132" y="427"/>
                  </a:lnTo>
                  <a:lnTo>
                    <a:pt x="1123" y="418"/>
                  </a:lnTo>
                  <a:lnTo>
                    <a:pt x="1114" y="410"/>
                  </a:lnTo>
                  <a:lnTo>
                    <a:pt x="1105" y="402"/>
                  </a:lnTo>
                  <a:lnTo>
                    <a:pt x="1094" y="392"/>
                  </a:lnTo>
                  <a:lnTo>
                    <a:pt x="1085" y="383"/>
                  </a:lnTo>
                  <a:lnTo>
                    <a:pt x="1074" y="374"/>
                  </a:lnTo>
                  <a:lnTo>
                    <a:pt x="1066" y="367"/>
                  </a:lnTo>
                  <a:lnTo>
                    <a:pt x="1058" y="356"/>
                  </a:lnTo>
                  <a:lnTo>
                    <a:pt x="1055" y="345"/>
                  </a:lnTo>
                  <a:lnTo>
                    <a:pt x="1050" y="333"/>
                  </a:lnTo>
                  <a:lnTo>
                    <a:pt x="1050" y="322"/>
                  </a:lnTo>
                  <a:lnTo>
                    <a:pt x="1046" y="310"/>
                  </a:lnTo>
                  <a:lnTo>
                    <a:pt x="1046" y="297"/>
                  </a:lnTo>
                  <a:lnTo>
                    <a:pt x="1048" y="285"/>
                  </a:lnTo>
                  <a:lnTo>
                    <a:pt x="1050" y="272"/>
                  </a:lnTo>
                  <a:lnTo>
                    <a:pt x="1050" y="256"/>
                  </a:lnTo>
                  <a:lnTo>
                    <a:pt x="1053" y="244"/>
                  </a:lnTo>
                  <a:lnTo>
                    <a:pt x="1055" y="228"/>
                  </a:lnTo>
                  <a:lnTo>
                    <a:pt x="1058" y="215"/>
                  </a:lnTo>
                  <a:lnTo>
                    <a:pt x="1060" y="201"/>
                  </a:lnTo>
                  <a:lnTo>
                    <a:pt x="1064" y="188"/>
                  </a:lnTo>
                  <a:lnTo>
                    <a:pt x="1067" y="174"/>
                  </a:lnTo>
                  <a:lnTo>
                    <a:pt x="1073" y="162"/>
                  </a:lnTo>
                  <a:lnTo>
                    <a:pt x="1074" y="147"/>
                  </a:lnTo>
                  <a:lnTo>
                    <a:pt x="1076" y="135"/>
                  </a:lnTo>
                  <a:lnTo>
                    <a:pt x="1078" y="121"/>
                  </a:lnTo>
                  <a:lnTo>
                    <a:pt x="1082" y="110"/>
                  </a:lnTo>
                  <a:lnTo>
                    <a:pt x="1082" y="98"/>
                  </a:lnTo>
                  <a:lnTo>
                    <a:pt x="1083" y="87"/>
                  </a:lnTo>
                  <a:lnTo>
                    <a:pt x="1083" y="76"/>
                  </a:lnTo>
                  <a:lnTo>
                    <a:pt x="1083" y="69"/>
                  </a:lnTo>
                  <a:lnTo>
                    <a:pt x="1078" y="51"/>
                  </a:lnTo>
                  <a:lnTo>
                    <a:pt x="1069" y="41"/>
                  </a:lnTo>
                  <a:lnTo>
                    <a:pt x="1062" y="35"/>
                  </a:lnTo>
                  <a:lnTo>
                    <a:pt x="1055" y="33"/>
                  </a:lnTo>
                  <a:lnTo>
                    <a:pt x="1046" y="32"/>
                  </a:lnTo>
                  <a:lnTo>
                    <a:pt x="1037" y="33"/>
                  </a:lnTo>
                  <a:lnTo>
                    <a:pt x="1025" y="46"/>
                  </a:lnTo>
                  <a:lnTo>
                    <a:pt x="1014" y="62"/>
                  </a:lnTo>
                  <a:lnTo>
                    <a:pt x="1007" y="69"/>
                  </a:lnTo>
                  <a:lnTo>
                    <a:pt x="1001" y="80"/>
                  </a:lnTo>
                  <a:lnTo>
                    <a:pt x="996" y="90"/>
                  </a:lnTo>
                  <a:lnTo>
                    <a:pt x="991" y="101"/>
                  </a:lnTo>
                  <a:lnTo>
                    <a:pt x="985" y="110"/>
                  </a:lnTo>
                  <a:lnTo>
                    <a:pt x="980" y="121"/>
                  </a:lnTo>
                  <a:lnTo>
                    <a:pt x="975" y="133"/>
                  </a:lnTo>
                  <a:lnTo>
                    <a:pt x="969" y="146"/>
                  </a:lnTo>
                  <a:lnTo>
                    <a:pt x="964" y="156"/>
                  </a:lnTo>
                  <a:lnTo>
                    <a:pt x="960" y="169"/>
                  </a:lnTo>
                  <a:lnTo>
                    <a:pt x="955" y="181"/>
                  </a:lnTo>
                  <a:lnTo>
                    <a:pt x="952" y="196"/>
                  </a:lnTo>
                  <a:lnTo>
                    <a:pt x="946" y="206"/>
                  </a:lnTo>
                  <a:lnTo>
                    <a:pt x="941" y="221"/>
                  </a:lnTo>
                  <a:lnTo>
                    <a:pt x="935" y="231"/>
                  </a:lnTo>
                  <a:lnTo>
                    <a:pt x="932" y="246"/>
                  </a:lnTo>
                  <a:lnTo>
                    <a:pt x="927" y="258"/>
                  </a:lnTo>
                  <a:lnTo>
                    <a:pt x="923" y="270"/>
                  </a:lnTo>
                  <a:lnTo>
                    <a:pt x="919" y="283"/>
                  </a:lnTo>
                  <a:lnTo>
                    <a:pt x="916" y="297"/>
                  </a:lnTo>
                  <a:lnTo>
                    <a:pt x="911" y="308"/>
                  </a:lnTo>
                  <a:lnTo>
                    <a:pt x="909" y="320"/>
                  </a:lnTo>
                  <a:lnTo>
                    <a:pt x="905" y="333"/>
                  </a:lnTo>
                  <a:lnTo>
                    <a:pt x="903" y="345"/>
                  </a:lnTo>
                  <a:lnTo>
                    <a:pt x="902" y="356"/>
                  </a:lnTo>
                  <a:lnTo>
                    <a:pt x="900" y="367"/>
                  </a:lnTo>
                  <a:lnTo>
                    <a:pt x="898" y="377"/>
                  </a:lnTo>
                  <a:lnTo>
                    <a:pt x="898" y="390"/>
                  </a:lnTo>
                  <a:lnTo>
                    <a:pt x="884" y="392"/>
                  </a:lnTo>
                  <a:lnTo>
                    <a:pt x="871" y="397"/>
                  </a:lnTo>
                  <a:lnTo>
                    <a:pt x="857" y="402"/>
                  </a:lnTo>
                  <a:lnTo>
                    <a:pt x="843" y="413"/>
                  </a:lnTo>
                  <a:lnTo>
                    <a:pt x="834" y="417"/>
                  </a:lnTo>
                  <a:lnTo>
                    <a:pt x="825" y="420"/>
                  </a:lnTo>
                  <a:lnTo>
                    <a:pt x="816" y="426"/>
                  </a:lnTo>
                  <a:lnTo>
                    <a:pt x="809" y="433"/>
                  </a:lnTo>
                  <a:lnTo>
                    <a:pt x="793" y="443"/>
                  </a:lnTo>
                  <a:lnTo>
                    <a:pt x="777" y="458"/>
                  </a:lnTo>
                  <a:lnTo>
                    <a:pt x="766" y="463"/>
                  </a:lnTo>
                  <a:lnTo>
                    <a:pt x="757" y="470"/>
                  </a:lnTo>
                  <a:lnTo>
                    <a:pt x="748" y="477"/>
                  </a:lnTo>
                  <a:lnTo>
                    <a:pt x="739" y="484"/>
                  </a:lnTo>
                  <a:lnTo>
                    <a:pt x="731" y="492"/>
                  </a:lnTo>
                  <a:lnTo>
                    <a:pt x="722" y="500"/>
                  </a:lnTo>
                  <a:lnTo>
                    <a:pt x="713" y="508"/>
                  </a:lnTo>
                  <a:lnTo>
                    <a:pt x="704" y="516"/>
                  </a:lnTo>
                  <a:lnTo>
                    <a:pt x="693" y="524"/>
                  </a:lnTo>
                  <a:lnTo>
                    <a:pt x="684" y="533"/>
                  </a:lnTo>
                  <a:lnTo>
                    <a:pt x="675" y="541"/>
                  </a:lnTo>
                  <a:lnTo>
                    <a:pt x="668" y="550"/>
                  </a:lnTo>
                  <a:lnTo>
                    <a:pt x="657" y="559"/>
                  </a:lnTo>
                  <a:lnTo>
                    <a:pt x="649" y="568"/>
                  </a:lnTo>
                  <a:lnTo>
                    <a:pt x="640" y="577"/>
                  </a:lnTo>
                  <a:lnTo>
                    <a:pt x="632" y="588"/>
                  </a:lnTo>
                  <a:lnTo>
                    <a:pt x="622" y="595"/>
                  </a:lnTo>
                  <a:lnTo>
                    <a:pt x="613" y="604"/>
                  </a:lnTo>
                  <a:lnTo>
                    <a:pt x="604" y="613"/>
                  </a:lnTo>
                  <a:lnTo>
                    <a:pt x="595" y="623"/>
                  </a:lnTo>
                  <a:lnTo>
                    <a:pt x="586" y="632"/>
                  </a:lnTo>
                  <a:lnTo>
                    <a:pt x="579" y="641"/>
                  </a:lnTo>
                  <a:lnTo>
                    <a:pt x="570" y="650"/>
                  </a:lnTo>
                  <a:lnTo>
                    <a:pt x="563" y="661"/>
                  </a:lnTo>
                  <a:lnTo>
                    <a:pt x="554" y="668"/>
                  </a:lnTo>
                  <a:lnTo>
                    <a:pt x="547" y="679"/>
                  </a:lnTo>
                  <a:lnTo>
                    <a:pt x="538" y="686"/>
                  </a:lnTo>
                  <a:lnTo>
                    <a:pt x="531" y="697"/>
                  </a:lnTo>
                  <a:lnTo>
                    <a:pt x="524" y="704"/>
                  </a:lnTo>
                  <a:lnTo>
                    <a:pt x="517" y="714"/>
                  </a:lnTo>
                  <a:lnTo>
                    <a:pt x="511" y="721"/>
                  </a:lnTo>
                  <a:lnTo>
                    <a:pt x="506" y="732"/>
                  </a:lnTo>
                  <a:lnTo>
                    <a:pt x="492" y="746"/>
                  </a:lnTo>
                  <a:lnTo>
                    <a:pt x="481" y="762"/>
                  </a:lnTo>
                  <a:lnTo>
                    <a:pt x="470" y="779"/>
                  </a:lnTo>
                  <a:lnTo>
                    <a:pt x="463" y="795"/>
                  </a:lnTo>
                  <a:lnTo>
                    <a:pt x="452" y="807"/>
                  </a:lnTo>
                  <a:lnTo>
                    <a:pt x="447" y="821"/>
                  </a:lnTo>
                  <a:lnTo>
                    <a:pt x="442" y="832"/>
                  </a:lnTo>
                  <a:lnTo>
                    <a:pt x="442" y="844"/>
                  </a:lnTo>
                  <a:lnTo>
                    <a:pt x="449" y="846"/>
                  </a:lnTo>
                  <a:lnTo>
                    <a:pt x="460" y="846"/>
                  </a:lnTo>
                  <a:lnTo>
                    <a:pt x="470" y="841"/>
                  </a:lnTo>
                  <a:lnTo>
                    <a:pt x="486" y="834"/>
                  </a:lnTo>
                  <a:lnTo>
                    <a:pt x="492" y="827"/>
                  </a:lnTo>
                  <a:lnTo>
                    <a:pt x="499" y="821"/>
                  </a:lnTo>
                  <a:lnTo>
                    <a:pt x="506" y="814"/>
                  </a:lnTo>
                  <a:lnTo>
                    <a:pt x="515" y="809"/>
                  </a:lnTo>
                  <a:lnTo>
                    <a:pt x="522" y="802"/>
                  </a:lnTo>
                  <a:lnTo>
                    <a:pt x="531" y="795"/>
                  </a:lnTo>
                  <a:lnTo>
                    <a:pt x="538" y="787"/>
                  </a:lnTo>
                  <a:lnTo>
                    <a:pt x="547" y="780"/>
                  </a:lnTo>
                  <a:lnTo>
                    <a:pt x="554" y="771"/>
                  </a:lnTo>
                  <a:lnTo>
                    <a:pt x="561" y="762"/>
                  </a:lnTo>
                  <a:lnTo>
                    <a:pt x="568" y="754"/>
                  </a:lnTo>
                  <a:lnTo>
                    <a:pt x="577" y="746"/>
                  </a:lnTo>
                  <a:lnTo>
                    <a:pt x="583" y="738"/>
                  </a:lnTo>
                  <a:lnTo>
                    <a:pt x="592" y="730"/>
                  </a:lnTo>
                  <a:lnTo>
                    <a:pt x="597" y="721"/>
                  </a:lnTo>
                  <a:lnTo>
                    <a:pt x="606" y="716"/>
                  </a:lnTo>
                  <a:lnTo>
                    <a:pt x="616" y="700"/>
                  </a:lnTo>
                  <a:lnTo>
                    <a:pt x="627" y="691"/>
                  </a:lnTo>
                  <a:lnTo>
                    <a:pt x="636" y="680"/>
                  </a:lnTo>
                  <a:lnTo>
                    <a:pt x="643" y="677"/>
                  </a:lnTo>
                  <a:lnTo>
                    <a:pt x="654" y="666"/>
                  </a:lnTo>
                  <a:lnTo>
                    <a:pt x="666" y="656"/>
                  </a:lnTo>
                  <a:lnTo>
                    <a:pt x="679" y="645"/>
                  </a:lnTo>
                  <a:lnTo>
                    <a:pt x="691" y="636"/>
                  </a:lnTo>
                  <a:lnTo>
                    <a:pt x="702" y="625"/>
                  </a:lnTo>
                  <a:lnTo>
                    <a:pt x="713" y="618"/>
                  </a:lnTo>
                  <a:lnTo>
                    <a:pt x="723" y="609"/>
                  </a:lnTo>
                  <a:lnTo>
                    <a:pt x="734" y="602"/>
                  </a:lnTo>
                  <a:lnTo>
                    <a:pt x="743" y="593"/>
                  </a:lnTo>
                  <a:lnTo>
                    <a:pt x="754" y="586"/>
                  </a:lnTo>
                  <a:lnTo>
                    <a:pt x="763" y="579"/>
                  </a:lnTo>
                  <a:lnTo>
                    <a:pt x="773" y="574"/>
                  </a:lnTo>
                  <a:lnTo>
                    <a:pt x="782" y="566"/>
                  </a:lnTo>
                  <a:lnTo>
                    <a:pt x="791" y="561"/>
                  </a:lnTo>
                  <a:lnTo>
                    <a:pt x="800" y="556"/>
                  </a:lnTo>
                  <a:lnTo>
                    <a:pt x="811" y="552"/>
                  </a:lnTo>
                  <a:lnTo>
                    <a:pt x="827" y="541"/>
                  </a:lnTo>
                  <a:lnTo>
                    <a:pt x="843" y="534"/>
                  </a:lnTo>
                  <a:lnTo>
                    <a:pt x="859" y="527"/>
                  </a:lnTo>
                  <a:lnTo>
                    <a:pt x="875" y="522"/>
                  </a:lnTo>
                  <a:lnTo>
                    <a:pt x="889" y="516"/>
                  </a:lnTo>
                  <a:lnTo>
                    <a:pt x="903" y="515"/>
                  </a:lnTo>
                  <a:lnTo>
                    <a:pt x="918" y="513"/>
                  </a:lnTo>
                  <a:lnTo>
                    <a:pt x="934" y="515"/>
                  </a:lnTo>
                  <a:lnTo>
                    <a:pt x="946" y="515"/>
                  </a:lnTo>
                  <a:lnTo>
                    <a:pt x="960" y="516"/>
                  </a:lnTo>
                  <a:lnTo>
                    <a:pt x="973" y="520"/>
                  </a:lnTo>
                  <a:lnTo>
                    <a:pt x="989" y="525"/>
                  </a:lnTo>
                  <a:lnTo>
                    <a:pt x="1003" y="531"/>
                  </a:lnTo>
                  <a:lnTo>
                    <a:pt x="1017" y="540"/>
                  </a:lnTo>
                  <a:lnTo>
                    <a:pt x="1025" y="543"/>
                  </a:lnTo>
                  <a:lnTo>
                    <a:pt x="1033" y="549"/>
                  </a:lnTo>
                  <a:lnTo>
                    <a:pt x="1041" y="554"/>
                  </a:lnTo>
                  <a:lnTo>
                    <a:pt x="1051" y="559"/>
                  </a:lnTo>
                  <a:lnTo>
                    <a:pt x="1058" y="565"/>
                  </a:lnTo>
                  <a:lnTo>
                    <a:pt x="1067" y="570"/>
                  </a:lnTo>
                  <a:lnTo>
                    <a:pt x="1074" y="575"/>
                  </a:lnTo>
                  <a:lnTo>
                    <a:pt x="1083" y="584"/>
                  </a:lnTo>
                  <a:lnTo>
                    <a:pt x="1092" y="590"/>
                  </a:lnTo>
                  <a:lnTo>
                    <a:pt x="1101" y="598"/>
                  </a:lnTo>
                  <a:lnTo>
                    <a:pt x="1110" y="606"/>
                  </a:lnTo>
                  <a:lnTo>
                    <a:pt x="1121" y="615"/>
                  </a:lnTo>
                  <a:lnTo>
                    <a:pt x="1130" y="622"/>
                  </a:lnTo>
                  <a:lnTo>
                    <a:pt x="1140" y="631"/>
                  </a:lnTo>
                  <a:lnTo>
                    <a:pt x="1151" y="639"/>
                  </a:lnTo>
                  <a:lnTo>
                    <a:pt x="1162" y="650"/>
                  </a:lnTo>
                  <a:lnTo>
                    <a:pt x="1173" y="659"/>
                  </a:lnTo>
                  <a:lnTo>
                    <a:pt x="1183" y="670"/>
                  </a:lnTo>
                  <a:lnTo>
                    <a:pt x="1196" y="680"/>
                  </a:lnTo>
                  <a:lnTo>
                    <a:pt x="1208" y="691"/>
                  </a:lnTo>
                  <a:lnTo>
                    <a:pt x="1212" y="695"/>
                  </a:lnTo>
                  <a:lnTo>
                    <a:pt x="1221" y="704"/>
                  </a:lnTo>
                  <a:lnTo>
                    <a:pt x="1226" y="709"/>
                  </a:lnTo>
                  <a:lnTo>
                    <a:pt x="1235" y="718"/>
                  </a:lnTo>
                  <a:lnTo>
                    <a:pt x="1244" y="727"/>
                  </a:lnTo>
                  <a:lnTo>
                    <a:pt x="1254" y="738"/>
                  </a:lnTo>
                  <a:lnTo>
                    <a:pt x="1263" y="748"/>
                  </a:lnTo>
                  <a:lnTo>
                    <a:pt x="1274" y="759"/>
                  </a:lnTo>
                  <a:lnTo>
                    <a:pt x="1287" y="771"/>
                  </a:lnTo>
                  <a:lnTo>
                    <a:pt x="1299" y="786"/>
                  </a:lnTo>
                  <a:lnTo>
                    <a:pt x="1310" y="798"/>
                  </a:lnTo>
                  <a:lnTo>
                    <a:pt x="1324" y="812"/>
                  </a:lnTo>
                  <a:lnTo>
                    <a:pt x="1336" y="827"/>
                  </a:lnTo>
                  <a:lnTo>
                    <a:pt x="1351" y="843"/>
                  </a:lnTo>
                  <a:lnTo>
                    <a:pt x="1363" y="857"/>
                  </a:lnTo>
                  <a:lnTo>
                    <a:pt x="1376" y="871"/>
                  </a:lnTo>
                  <a:lnTo>
                    <a:pt x="1388" y="885"/>
                  </a:lnTo>
                  <a:lnTo>
                    <a:pt x="1402" y="901"/>
                  </a:lnTo>
                  <a:lnTo>
                    <a:pt x="1413" y="916"/>
                  </a:lnTo>
                  <a:lnTo>
                    <a:pt x="1426" y="930"/>
                  </a:lnTo>
                  <a:lnTo>
                    <a:pt x="1436" y="944"/>
                  </a:lnTo>
                  <a:lnTo>
                    <a:pt x="1449" y="960"/>
                  </a:lnTo>
                  <a:lnTo>
                    <a:pt x="1458" y="973"/>
                  </a:lnTo>
                  <a:lnTo>
                    <a:pt x="1467" y="985"/>
                  </a:lnTo>
                  <a:lnTo>
                    <a:pt x="1474" y="998"/>
                  </a:lnTo>
                  <a:lnTo>
                    <a:pt x="1483" y="1012"/>
                  </a:lnTo>
                  <a:lnTo>
                    <a:pt x="1488" y="1023"/>
                  </a:lnTo>
                  <a:lnTo>
                    <a:pt x="1493" y="1033"/>
                  </a:lnTo>
                  <a:lnTo>
                    <a:pt x="1497" y="1044"/>
                  </a:lnTo>
                  <a:lnTo>
                    <a:pt x="1500" y="1055"/>
                  </a:lnTo>
                  <a:lnTo>
                    <a:pt x="1492" y="1062"/>
                  </a:lnTo>
                  <a:lnTo>
                    <a:pt x="1484" y="1071"/>
                  </a:lnTo>
                  <a:lnTo>
                    <a:pt x="1475" y="1078"/>
                  </a:lnTo>
                  <a:lnTo>
                    <a:pt x="1468" y="1087"/>
                  </a:lnTo>
                  <a:lnTo>
                    <a:pt x="1461" y="1096"/>
                  </a:lnTo>
                  <a:lnTo>
                    <a:pt x="1454" y="1105"/>
                  </a:lnTo>
                  <a:lnTo>
                    <a:pt x="1449" y="1115"/>
                  </a:lnTo>
                  <a:lnTo>
                    <a:pt x="1443" y="1126"/>
                  </a:lnTo>
                  <a:lnTo>
                    <a:pt x="1436" y="1135"/>
                  </a:lnTo>
                  <a:lnTo>
                    <a:pt x="1431" y="1146"/>
                  </a:lnTo>
                  <a:lnTo>
                    <a:pt x="1426" y="1156"/>
                  </a:lnTo>
                  <a:lnTo>
                    <a:pt x="1420" y="1167"/>
                  </a:lnTo>
                  <a:lnTo>
                    <a:pt x="1415" y="1178"/>
                  </a:lnTo>
                  <a:lnTo>
                    <a:pt x="1411" y="1190"/>
                  </a:lnTo>
                  <a:lnTo>
                    <a:pt x="1408" y="1201"/>
                  </a:lnTo>
                  <a:lnTo>
                    <a:pt x="1404" y="1213"/>
                  </a:lnTo>
                  <a:lnTo>
                    <a:pt x="1399" y="1224"/>
                  </a:lnTo>
                  <a:lnTo>
                    <a:pt x="1395" y="1235"/>
                  </a:lnTo>
                  <a:lnTo>
                    <a:pt x="1392" y="1247"/>
                  </a:lnTo>
                  <a:lnTo>
                    <a:pt x="1388" y="1260"/>
                  </a:lnTo>
                  <a:lnTo>
                    <a:pt x="1385" y="1270"/>
                  </a:lnTo>
                  <a:lnTo>
                    <a:pt x="1383" y="1283"/>
                  </a:lnTo>
                  <a:lnTo>
                    <a:pt x="1379" y="1295"/>
                  </a:lnTo>
                  <a:lnTo>
                    <a:pt x="1379" y="1310"/>
                  </a:lnTo>
                  <a:lnTo>
                    <a:pt x="1376" y="1320"/>
                  </a:lnTo>
                  <a:lnTo>
                    <a:pt x="1374" y="1335"/>
                  </a:lnTo>
                  <a:lnTo>
                    <a:pt x="1372" y="1345"/>
                  </a:lnTo>
                  <a:lnTo>
                    <a:pt x="1372" y="1360"/>
                  </a:lnTo>
                  <a:lnTo>
                    <a:pt x="1370" y="1372"/>
                  </a:lnTo>
                  <a:lnTo>
                    <a:pt x="1370" y="1386"/>
                  </a:lnTo>
                  <a:lnTo>
                    <a:pt x="1370" y="1399"/>
                  </a:lnTo>
                  <a:lnTo>
                    <a:pt x="1370" y="1413"/>
                  </a:lnTo>
                  <a:lnTo>
                    <a:pt x="1369" y="1424"/>
                  </a:lnTo>
                  <a:lnTo>
                    <a:pt x="1369" y="1438"/>
                  </a:lnTo>
                  <a:lnTo>
                    <a:pt x="1369" y="1449"/>
                  </a:lnTo>
                  <a:lnTo>
                    <a:pt x="1370" y="1463"/>
                  </a:lnTo>
                  <a:lnTo>
                    <a:pt x="1370" y="1475"/>
                  </a:lnTo>
                  <a:lnTo>
                    <a:pt x="1370" y="1488"/>
                  </a:lnTo>
                  <a:lnTo>
                    <a:pt x="1372" y="1500"/>
                  </a:lnTo>
                  <a:lnTo>
                    <a:pt x="1376" y="1515"/>
                  </a:lnTo>
                  <a:lnTo>
                    <a:pt x="1376" y="1525"/>
                  </a:lnTo>
                  <a:lnTo>
                    <a:pt x="1379" y="1538"/>
                  </a:lnTo>
                  <a:lnTo>
                    <a:pt x="1381" y="1550"/>
                  </a:lnTo>
                  <a:lnTo>
                    <a:pt x="1385" y="1563"/>
                  </a:lnTo>
                  <a:lnTo>
                    <a:pt x="1388" y="1575"/>
                  </a:lnTo>
                  <a:lnTo>
                    <a:pt x="1392" y="1588"/>
                  </a:lnTo>
                  <a:lnTo>
                    <a:pt x="1395" y="1600"/>
                  </a:lnTo>
                  <a:lnTo>
                    <a:pt x="1401" y="1613"/>
                  </a:lnTo>
                  <a:lnTo>
                    <a:pt x="1404" y="1623"/>
                  </a:lnTo>
                  <a:lnTo>
                    <a:pt x="1408" y="1636"/>
                  </a:lnTo>
                  <a:lnTo>
                    <a:pt x="1411" y="1647"/>
                  </a:lnTo>
                  <a:lnTo>
                    <a:pt x="1417" y="1659"/>
                  </a:lnTo>
                  <a:lnTo>
                    <a:pt x="1422" y="1670"/>
                  </a:lnTo>
                  <a:lnTo>
                    <a:pt x="1427" y="1680"/>
                  </a:lnTo>
                  <a:lnTo>
                    <a:pt x="1433" y="1691"/>
                  </a:lnTo>
                  <a:lnTo>
                    <a:pt x="1440" y="1702"/>
                  </a:lnTo>
                  <a:lnTo>
                    <a:pt x="1445" y="1711"/>
                  </a:lnTo>
                  <a:lnTo>
                    <a:pt x="1451" y="1721"/>
                  </a:lnTo>
                  <a:lnTo>
                    <a:pt x="1458" y="1732"/>
                  </a:lnTo>
                  <a:lnTo>
                    <a:pt x="1467" y="1743"/>
                  </a:lnTo>
                  <a:lnTo>
                    <a:pt x="1472" y="1752"/>
                  </a:lnTo>
                  <a:lnTo>
                    <a:pt x="1481" y="1761"/>
                  </a:lnTo>
                  <a:lnTo>
                    <a:pt x="1488" y="1770"/>
                  </a:lnTo>
                  <a:lnTo>
                    <a:pt x="1499" y="1780"/>
                  </a:lnTo>
                  <a:lnTo>
                    <a:pt x="1511" y="1787"/>
                  </a:lnTo>
                  <a:lnTo>
                    <a:pt x="1524" y="1796"/>
                  </a:lnTo>
                  <a:lnTo>
                    <a:pt x="1536" y="1805"/>
                  </a:lnTo>
                  <a:lnTo>
                    <a:pt x="1550" y="1814"/>
                  </a:lnTo>
                  <a:lnTo>
                    <a:pt x="1563" y="1821"/>
                  </a:lnTo>
                  <a:lnTo>
                    <a:pt x="1577" y="1828"/>
                  </a:lnTo>
                  <a:lnTo>
                    <a:pt x="1591" y="1836"/>
                  </a:lnTo>
                  <a:lnTo>
                    <a:pt x="1607" y="1844"/>
                  </a:lnTo>
                  <a:lnTo>
                    <a:pt x="1609" y="1850"/>
                  </a:lnTo>
                  <a:lnTo>
                    <a:pt x="1611" y="1857"/>
                  </a:lnTo>
                  <a:lnTo>
                    <a:pt x="1597" y="1864"/>
                  </a:lnTo>
                  <a:lnTo>
                    <a:pt x="1584" y="1873"/>
                  </a:lnTo>
                  <a:lnTo>
                    <a:pt x="1568" y="1880"/>
                  </a:lnTo>
                  <a:lnTo>
                    <a:pt x="1552" y="1889"/>
                  </a:lnTo>
                  <a:lnTo>
                    <a:pt x="1534" y="1894"/>
                  </a:lnTo>
                  <a:lnTo>
                    <a:pt x="1516" y="1902"/>
                  </a:lnTo>
                  <a:lnTo>
                    <a:pt x="1499" y="1907"/>
                  </a:lnTo>
                  <a:lnTo>
                    <a:pt x="1481" y="1914"/>
                  </a:lnTo>
                  <a:lnTo>
                    <a:pt x="1470" y="1914"/>
                  </a:lnTo>
                  <a:lnTo>
                    <a:pt x="1461" y="1918"/>
                  </a:lnTo>
                  <a:lnTo>
                    <a:pt x="1451" y="1918"/>
                  </a:lnTo>
                  <a:lnTo>
                    <a:pt x="1442" y="1921"/>
                  </a:lnTo>
                  <a:lnTo>
                    <a:pt x="1422" y="1925"/>
                  </a:lnTo>
                  <a:lnTo>
                    <a:pt x="1404" y="1930"/>
                  </a:lnTo>
                  <a:lnTo>
                    <a:pt x="1385" y="1932"/>
                  </a:lnTo>
                  <a:lnTo>
                    <a:pt x="1367" y="1935"/>
                  </a:lnTo>
                  <a:lnTo>
                    <a:pt x="1351" y="1939"/>
                  </a:lnTo>
                  <a:lnTo>
                    <a:pt x="1335" y="1943"/>
                  </a:lnTo>
                  <a:lnTo>
                    <a:pt x="1333" y="1926"/>
                  </a:lnTo>
                  <a:lnTo>
                    <a:pt x="1333" y="1910"/>
                  </a:lnTo>
                  <a:lnTo>
                    <a:pt x="1333" y="1894"/>
                  </a:lnTo>
                  <a:lnTo>
                    <a:pt x="1333" y="1878"/>
                  </a:lnTo>
                  <a:lnTo>
                    <a:pt x="1331" y="1859"/>
                  </a:lnTo>
                  <a:lnTo>
                    <a:pt x="1331" y="1841"/>
                  </a:lnTo>
                  <a:lnTo>
                    <a:pt x="1331" y="1823"/>
                  </a:lnTo>
                  <a:lnTo>
                    <a:pt x="1331" y="1805"/>
                  </a:lnTo>
                  <a:lnTo>
                    <a:pt x="1329" y="1795"/>
                  </a:lnTo>
                  <a:lnTo>
                    <a:pt x="1329" y="1784"/>
                  </a:lnTo>
                  <a:lnTo>
                    <a:pt x="1328" y="1773"/>
                  </a:lnTo>
                  <a:lnTo>
                    <a:pt x="1328" y="1764"/>
                  </a:lnTo>
                  <a:lnTo>
                    <a:pt x="1326" y="1754"/>
                  </a:lnTo>
                  <a:lnTo>
                    <a:pt x="1326" y="1743"/>
                  </a:lnTo>
                  <a:lnTo>
                    <a:pt x="1324" y="1732"/>
                  </a:lnTo>
                  <a:lnTo>
                    <a:pt x="1324" y="1723"/>
                  </a:lnTo>
                  <a:lnTo>
                    <a:pt x="1322" y="1713"/>
                  </a:lnTo>
                  <a:lnTo>
                    <a:pt x="1322" y="1702"/>
                  </a:lnTo>
                  <a:lnTo>
                    <a:pt x="1320" y="1691"/>
                  </a:lnTo>
                  <a:lnTo>
                    <a:pt x="1320" y="1682"/>
                  </a:lnTo>
                  <a:lnTo>
                    <a:pt x="1319" y="1672"/>
                  </a:lnTo>
                  <a:lnTo>
                    <a:pt x="1319" y="1663"/>
                  </a:lnTo>
                  <a:lnTo>
                    <a:pt x="1317" y="1652"/>
                  </a:lnTo>
                  <a:lnTo>
                    <a:pt x="1317" y="1643"/>
                  </a:lnTo>
                  <a:lnTo>
                    <a:pt x="1313" y="1632"/>
                  </a:lnTo>
                  <a:lnTo>
                    <a:pt x="1313" y="1622"/>
                  </a:lnTo>
                  <a:lnTo>
                    <a:pt x="1310" y="1611"/>
                  </a:lnTo>
                  <a:lnTo>
                    <a:pt x="1310" y="1600"/>
                  </a:lnTo>
                  <a:lnTo>
                    <a:pt x="1306" y="1590"/>
                  </a:lnTo>
                  <a:lnTo>
                    <a:pt x="1306" y="1581"/>
                  </a:lnTo>
                  <a:lnTo>
                    <a:pt x="1303" y="1570"/>
                  </a:lnTo>
                  <a:lnTo>
                    <a:pt x="1303" y="1561"/>
                  </a:lnTo>
                  <a:lnTo>
                    <a:pt x="1299" y="1550"/>
                  </a:lnTo>
                  <a:lnTo>
                    <a:pt x="1297" y="1540"/>
                  </a:lnTo>
                  <a:lnTo>
                    <a:pt x="1295" y="1531"/>
                  </a:lnTo>
                  <a:lnTo>
                    <a:pt x="1294" y="1522"/>
                  </a:lnTo>
                  <a:lnTo>
                    <a:pt x="1290" y="1502"/>
                  </a:lnTo>
                  <a:lnTo>
                    <a:pt x="1287" y="1486"/>
                  </a:lnTo>
                  <a:lnTo>
                    <a:pt x="1279" y="1468"/>
                  </a:lnTo>
                  <a:lnTo>
                    <a:pt x="1274" y="1451"/>
                  </a:lnTo>
                  <a:lnTo>
                    <a:pt x="1269" y="1434"/>
                  </a:lnTo>
                  <a:lnTo>
                    <a:pt x="1263" y="1420"/>
                  </a:lnTo>
                  <a:lnTo>
                    <a:pt x="1256" y="1406"/>
                  </a:lnTo>
                  <a:lnTo>
                    <a:pt x="1249" y="1393"/>
                  </a:lnTo>
                  <a:lnTo>
                    <a:pt x="1242" y="1381"/>
                  </a:lnTo>
                  <a:lnTo>
                    <a:pt x="1237" y="1372"/>
                  </a:lnTo>
                  <a:lnTo>
                    <a:pt x="1224" y="1367"/>
                  </a:lnTo>
                  <a:lnTo>
                    <a:pt x="1212" y="1365"/>
                  </a:lnTo>
                  <a:lnTo>
                    <a:pt x="1199" y="1360"/>
                  </a:lnTo>
                  <a:lnTo>
                    <a:pt x="1189" y="1358"/>
                  </a:lnTo>
                  <a:lnTo>
                    <a:pt x="1176" y="1354"/>
                  </a:lnTo>
                  <a:lnTo>
                    <a:pt x="1165" y="1351"/>
                  </a:lnTo>
                  <a:lnTo>
                    <a:pt x="1153" y="1347"/>
                  </a:lnTo>
                  <a:lnTo>
                    <a:pt x="1142" y="1345"/>
                  </a:lnTo>
                  <a:lnTo>
                    <a:pt x="1130" y="1342"/>
                  </a:lnTo>
                  <a:lnTo>
                    <a:pt x="1117" y="1338"/>
                  </a:lnTo>
                  <a:lnTo>
                    <a:pt x="1105" y="1335"/>
                  </a:lnTo>
                  <a:lnTo>
                    <a:pt x="1094" y="1333"/>
                  </a:lnTo>
                  <a:lnTo>
                    <a:pt x="1082" y="1329"/>
                  </a:lnTo>
                  <a:lnTo>
                    <a:pt x="1069" y="1326"/>
                  </a:lnTo>
                  <a:lnTo>
                    <a:pt x="1057" y="1322"/>
                  </a:lnTo>
                  <a:lnTo>
                    <a:pt x="1046" y="1320"/>
                  </a:lnTo>
                  <a:lnTo>
                    <a:pt x="1032" y="1315"/>
                  </a:lnTo>
                  <a:lnTo>
                    <a:pt x="1019" y="1313"/>
                  </a:lnTo>
                  <a:lnTo>
                    <a:pt x="1007" y="1308"/>
                  </a:lnTo>
                  <a:lnTo>
                    <a:pt x="994" y="1306"/>
                  </a:lnTo>
                  <a:lnTo>
                    <a:pt x="980" y="1303"/>
                  </a:lnTo>
                  <a:lnTo>
                    <a:pt x="968" y="1301"/>
                  </a:lnTo>
                  <a:lnTo>
                    <a:pt x="955" y="1297"/>
                  </a:lnTo>
                  <a:lnTo>
                    <a:pt x="943" y="1295"/>
                  </a:lnTo>
                  <a:lnTo>
                    <a:pt x="928" y="1290"/>
                  </a:lnTo>
                  <a:lnTo>
                    <a:pt x="916" y="1288"/>
                  </a:lnTo>
                  <a:lnTo>
                    <a:pt x="903" y="1285"/>
                  </a:lnTo>
                  <a:lnTo>
                    <a:pt x="891" y="1283"/>
                  </a:lnTo>
                  <a:lnTo>
                    <a:pt x="877" y="1279"/>
                  </a:lnTo>
                  <a:lnTo>
                    <a:pt x="866" y="1279"/>
                  </a:lnTo>
                  <a:lnTo>
                    <a:pt x="852" y="1276"/>
                  </a:lnTo>
                  <a:lnTo>
                    <a:pt x="841" y="1276"/>
                  </a:lnTo>
                  <a:lnTo>
                    <a:pt x="827" y="1272"/>
                  </a:lnTo>
                  <a:lnTo>
                    <a:pt x="814" y="1270"/>
                  </a:lnTo>
                  <a:lnTo>
                    <a:pt x="800" y="1269"/>
                  </a:lnTo>
                  <a:lnTo>
                    <a:pt x="788" y="1267"/>
                  </a:lnTo>
                  <a:lnTo>
                    <a:pt x="773" y="1265"/>
                  </a:lnTo>
                  <a:lnTo>
                    <a:pt x="761" y="1263"/>
                  </a:lnTo>
                  <a:lnTo>
                    <a:pt x="747" y="1263"/>
                  </a:lnTo>
                  <a:lnTo>
                    <a:pt x="736" y="1263"/>
                  </a:lnTo>
                  <a:lnTo>
                    <a:pt x="722" y="1262"/>
                  </a:lnTo>
                  <a:lnTo>
                    <a:pt x="709" y="1262"/>
                  </a:lnTo>
                  <a:lnTo>
                    <a:pt x="695" y="1262"/>
                  </a:lnTo>
                  <a:lnTo>
                    <a:pt x="682" y="1262"/>
                  </a:lnTo>
                  <a:lnTo>
                    <a:pt x="668" y="1262"/>
                  </a:lnTo>
                  <a:lnTo>
                    <a:pt x="657" y="1262"/>
                  </a:lnTo>
                  <a:lnTo>
                    <a:pt x="643" y="1262"/>
                  </a:lnTo>
                  <a:lnTo>
                    <a:pt x="632" y="1263"/>
                  </a:lnTo>
                  <a:lnTo>
                    <a:pt x="618" y="1263"/>
                  </a:lnTo>
                  <a:lnTo>
                    <a:pt x="606" y="1263"/>
                  </a:lnTo>
                  <a:lnTo>
                    <a:pt x="593" y="1265"/>
                  </a:lnTo>
                  <a:lnTo>
                    <a:pt x="581" y="1267"/>
                  </a:lnTo>
                  <a:lnTo>
                    <a:pt x="567" y="1269"/>
                  </a:lnTo>
                  <a:lnTo>
                    <a:pt x="556" y="1272"/>
                  </a:lnTo>
                  <a:lnTo>
                    <a:pt x="542" y="1274"/>
                  </a:lnTo>
                  <a:lnTo>
                    <a:pt x="531" y="1278"/>
                  </a:lnTo>
                  <a:lnTo>
                    <a:pt x="518" y="1279"/>
                  </a:lnTo>
                  <a:lnTo>
                    <a:pt x="506" y="1283"/>
                  </a:lnTo>
                  <a:lnTo>
                    <a:pt x="493" y="1287"/>
                  </a:lnTo>
                  <a:lnTo>
                    <a:pt x="483" y="1292"/>
                  </a:lnTo>
                  <a:lnTo>
                    <a:pt x="470" y="1295"/>
                  </a:lnTo>
                  <a:lnTo>
                    <a:pt x="458" y="1301"/>
                  </a:lnTo>
                  <a:lnTo>
                    <a:pt x="447" y="1306"/>
                  </a:lnTo>
                  <a:lnTo>
                    <a:pt x="436" y="1311"/>
                  </a:lnTo>
                  <a:lnTo>
                    <a:pt x="426" y="1319"/>
                  </a:lnTo>
                  <a:lnTo>
                    <a:pt x="415" y="1328"/>
                  </a:lnTo>
                  <a:lnTo>
                    <a:pt x="404" y="1336"/>
                  </a:lnTo>
                  <a:lnTo>
                    <a:pt x="397" y="1345"/>
                  </a:lnTo>
                  <a:lnTo>
                    <a:pt x="387" y="1352"/>
                  </a:lnTo>
                  <a:lnTo>
                    <a:pt x="379" y="1361"/>
                  </a:lnTo>
                  <a:lnTo>
                    <a:pt x="371" y="1370"/>
                  </a:lnTo>
                  <a:lnTo>
                    <a:pt x="365" y="1379"/>
                  </a:lnTo>
                  <a:lnTo>
                    <a:pt x="356" y="1385"/>
                  </a:lnTo>
                  <a:lnTo>
                    <a:pt x="349" y="1393"/>
                  </a:lnTo>
                  <a:lnTo>
                    <a:pt x="342" y="1399"/>
                  </a:lnTo>
                  <a:lnTo>
                    <a:pt x="337" y="1408"/>
                  </a:lnTo>
                  <a:lnTo>
                    <a:pt x="324" y="1422"/>
                  </a:lnTo>
                  <a:lnTo>
                    <a:pt x="315" y="1438"/>
                  </a:lnTo>
                  <a:lnTo>
                    <a:pt x="305" y="1451"/>
                  </a:lnTo>
                  <a:lnTo>
                    <a:pt x="297" y="1465"/>
                  </a:lnTo>
                  <a:lnTo>
                    <a:pt x="290" y="1477"/>
                  </a:lnTo>
                  <a:lnTo>
                    <a:pt x="285" y="1493"/>
                  </a:lnTo>
                  <a:lnTo>
                    <a:pt x="280" y="1506"/>
                  </a:lnTo>
                  <a:lnTo>
                    <a:pt x="274" y="1520"/>
                  </a:lnTo>
                  <a:lnTo>
                    <a:pt x="271" y="1533"/>
                  </a:lnTo>
                  <a:lnTo>
                    <a:pt x="271" y="1549"/>
                  </a:lnTo>
                  <a:lnTo>
                    <a:pt x="267" y="1561"/>
                  </a:lnTo>
                  <a:lnTo>
                    <a:pt x="267" y="1575"/>
                  </a:lnTo>
                  <a:lnTo>
                    <a:pt x="267" y="1591"/>
                  </a:lnTo>
                  <a:lnTo>
                    <a:pt x="269" y="1609"/>
                  </a:lnTo>
                  <a:lnTo>
                    <a:pt x="269" y="1625"/>
                  </a:lnTo>
                  <a:lnTo>
                    <a:pt x="271" y="1641"/>
                  </a:lnTo>
                  <a:lnTo>
                    <a:pt x="271" y="1650"/>
                  </a:lnTo>
                  <a:lnTo>
                    <a:pt x="272" y="1659"/>
                  </a:lnTo>
                  <a:lnTo>
                    <a:pt x="274" y="1670"/>
                  </a:lnTo>
                  <a:lnTo>
                    <a:pt x="278" y="1680"/>
                  </a:lnTo>
                  <a:lnTo>
                    <a:pt x="278" y="1689"/>
                  </a:lnTo>
                  <a:lnTo>
                    <a:pt x="280" y="1700"/>
                  </a:lnTo>
                  <a:lnTo>
                    <a:pt x="281" y="1711"/>
                  </a:lnTo>
                  <a:lnTo>
                    <a:pt x="283" y="1721"/>
                  </a:lnTo>
                  <a:lnTo>
                    <a:pt x="283" y="1732"/>
                  </a:lnTo>
                  <a:lnTo>
                    <a:pt x="287" y="1743"/>
                  </a:lnTo>
                  <a:lnTo>
                    <a:pt x="289" y="1755"/>
                  </a:lnTo>
                  <a:lnTo>
                    <a:pt x="292" y="1768"/>
                  </a:lnTo>
                  <a:lnTo>
                    <a:pt x="292" y="1779"/>
                  </a:lnTo>
                  <a:lnTo>
                    <a:pt x="296" y="1793"/>
                  </a:lnTo>
                  <a:lnTo>
                    <a:pt x="297" y="1805"/>
                  </a:lnTo>
                  <a:lnTo>
                    <a:pt x="301" y="1820"/>
                  </a:lnTo>
                  <a:lnTo>
                    <a:pt x="303" y="1832"/>
                  </a:lnTo>
                  <a:lnTo>
                    <a:pt x="306" y="1846"/>
                  </a:lnTo>
                  <a:lnTo>
                    <a:pt x="308" y="1862"/>
                  </a:lnTo>
                  <a:lnTo>
                    <a:pt x="312" y="1878"/>
                  </a:lnTo>
                  <a:lnTo>
                    <a:pt x="296" y="1871"/>
                  </a:lnTo>
                  <a:lnTo>
                    <a:pt x="285" y="1864"/>
                  </a:lnTo>
                  <a:lnTo>
                    <a:pt x="276" y="1857"/>
                  </a:lnTo>
                  <a:lnTo>
                    <a:pt x="271" y="1852"/>
                  </a:lnTo>
                  <a:lnTo>
                    <a:pt x="264" y="1837"/>
                  </a:lnTo>
                  <a:lnTo>
                    <a:pt x="262" y="1823"/>
                  </a:lnTo>
                  <a:lnTo>
                    <a:pt x="258" y="1807"/>
                  </a:lnTo>
                  <a:lnTo>
                    <a:pt x="255" y="1793"/>
                  </a:lnTo>
                  <a:lnTo>
                    <a:pt x="249" y="1784"/>
                  </a:lnTo>
                  <a:lnTo>
                    <a:pt x="246" y="1777"/>
                  </a:lnTo>
                  <a:lnTo>
                    <a:pt x="239" y="1770"/>
                  </a:lnTo>
                  <a:lnTo>
                    <a:pt x="230" y="1764"/>
                  </a:lnTo>
                  <a:lnTo>
                    <a:pt x="221" y="1755"/>
                  </a:lnTo>
                  <a:lnTo>
                    <a:pt x="215" y="1748"/>
                  </a:lnTo>
                  <a:lnTo>
                    <a:pt x="207" y="1739"/>
                  </a:lnTo>
                  <a:lnTo>
                    <a:pt x="201" y="1732"/>
                  </a:lnTo>
                  <a:lnTo>
                    <a:pt x="187" y="1718"/>
                  </a:lnTo>
                  <a:lnTo>
                    <a:pt x="173" y="1707"/>
                  </a:lnTo>
                  <a:lnTo>
                    <a:pt x="157" y="1693"/>
                  </a:lnTo>
                  <a:lnTo>
                    <a:pt x="141" y="1682"/>
                  </a:lnTo>
                  <a:lnTo>
                    <a:pt x="125" y="1670"/>
                  </a:lnTo>
                  <a:lnTo>
                    <a:pt x="110" y="1659"/>
                  </a:lnTo>
                  <a:lnTo>
                    <a:pt x="94" y="1647"/>
                  </a:lnTo>
                  <a:lnTo>
                    <a:pt x="78" y="1634"/>
                  </a:lnTo>
                  <a:lnTo>
                    <a:pt x="64" y="1620"/>
                  </a:lnTo>
                  <a:lnTo>
                    <a:pt x="53" y="1607"/>
                  </a:lnTo>
                  <a:lnTo>
                    <a:pt x="39" y="1591"/>
                  </a:lnTo>
                  <a:lnTo>
                    <a:pt x="28" y="1575"/>
                  </a:lnTo>
                  <a:lnTo>
                    <a:pt x="18" y="1557"/>
                  </a:lnTo>
                  <a:lnTo>
                    <a:pt x="12" y="1540"/>
                  </a:lnTo>
                  <a:lnTo>
                    <a:pt x="7" y="1520"/>
                  </a:lnTo>
                  <a:lnTo>
                    <a:pt x="5" y="1502"/>
                  </a:lnTo>
                  <a:lnTo>
                    <a:pt x="2" y="1483"/>
                  </a:lnTo>
                  <a:lnTo>
                    <a:pt x="2" y="1467"/>
                  </a:lnTo>
                  <a:lnTo>
                    <a:pt x="0" y="1449"/>
                  </a:lnTo>
                  <a:lnTo>
                    <a:pt x="0" y="1431"/>
                  </a:lnTo>
                  <a:lnTo>
                    <a:pt x="0" y="1415"/>
                  </a:lnTo>
                  <a:lnTo>
                    <a:pt x="0" y="1401"/>
                  </a:lnTo>
                  <a:close/>
                </a:path>
              </a:pathLst>
            </a:custGeom>
            <a:solidFill>
              <a:srgbClr val="59B59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92" name="Google Shape;3392;p70"/>
            <p:cNvSpPr/>
            <p:nvPr/>
          </p:nvSpPr>
          <p:spPr>
            <a:xfrm>
              <a:off x="2580" y="3961"/>
              <a:ext cx="1268" cy="894"/>
            </a:xfrm>
            <a:custGeom>
              <a:avLst/>
              <a:gdLst/>
              <a:ahLst/>
              <a:cxnLst/>
              <a:rect l="l" t="t" r="r" b="b"/>
              <a:pathLst>
                <a:path w="1268" h="894" extrusionOk="0">
                  <a:moveTo>
                    <a:pt x="3" y="894"/>
                  </a:moveTo>
                  <a:lnTo>
                    <a:pt x="0" y="885"/>
                  </a:lnTo>
                  <a:lnTo>
                    <a:pt x="1" y="875"/>
                  </a:lnTo>
                  <a:lnTo>
                    <a:pt x="3" y="862"/>
                  </a:lnTo>
                  <a:lnTo>
                    <a:pt x="10" y="848"/>
                  </a:lnTo>
                  <a:lnTo>
                    <a:pt x="12" y="837"/>
                  </a:lnTo>
                  <a:lnTo>
                    <a:pt x="17" y="828"/>
                  </a:lnTo>
                  <a:lnTo>
                    <a:pt x="23" y="818"/>
                  </a:lnTo>
                  <a:lnTo>
                    <a:pt x="28" y="809"/>
                  </a:lnTo>
                  <a:lnTo>
                    <a:pt x="33" y="796"/>
                  </a:lnTo>
                  <a:lnTo>
                    <a:pt x="41" y="786"/>
                  </a:lnTo>
                  <a:lnTo>
                    <a:pt x="48" y="775"/>
                  </a:lnTo>
                  <a:lnTo>
                    <a:pt x="57" y="764"/>
                  </a:lnTo>
                  <a:lnTo>
                    <a:pt x="62" y="750"/>
                  </a:lnTo>
                  <a:lnTo>
                    <a:pt x="71" y="738"/>
                  </a:lnTo>
                  <a:lnTo>
                    <a:pt x="78" y="723"/>
                  </a:lnTo>
                  <a:lnTo>
                    <a:pt x="89" y="711"/>
                  </a:lnTo>
                  <a:lnTo>
                    <a:pt x="96" y="695"/>
                  </a:lnTo>
                  <a:lnTo>
                    <a:pt x="106" y="682"/>
                  </a:lnTo>
                  <a:lnTo>
                    <a:pt x="117" y="666"/>
                  </a:lnTo>
                  <a:lnTo>
                    <a:pt x="128" y="654"/>
                  </a:lnTo>
                  <a:lnTo>
                    <a:pt x="137" y="638"/>
                  </a:lnTo>
                  <a:lnTo>
                    <a:pt x="147" y="623"/>
                  </a:lnTo>
                  <a:lnTo>
                    <a:pt x="158" y="609"/>
                  </a:lnTo>
                  <a:lnTo>
                    <a:pt x="169" y="595"/>
                  </a:lnTo>
                  <a:lnTo>
                    <a:pt x="180" y="579"/>
                  </a:lnTo>
                  <a:lnTo>
                    <a:pt x="192" y="565"/>
                  </a:lnTo>
                  <a:lnTo>
                    <a:pt x="203" y="549"/>
                  </a:lnTo>
                  <a:lnTo>
                    <a:pt x="215" y="534"/>
                  </a:lnTo>
                  <a:lnTo>
                    <a:pt x="226" y="518"/>
                  </a:lnTo>
                  <a:lnTo>
                    <a:pt x="237" y="502"/>
                  </a:lnTo>
                  <a:lnTo>
                    <a:pt x="247" y="486"/>
                  </a:lnTo>
                  <a:lnTo>
                    <a:pt x="260" y="470"/>
                  </a:lnTo>
                  <a:lnTo>
                    <a:pt x="270" y="454"/>
                  </a:lnTo>
                  <a:lnTo>
                    <a:pt x="283" y="438"/>
                  </a:lnTo>
                  <a:lnTo>
                    <a:pt x="294" y="424"/>
                  </a:lnTo>
                  <a:lnTo>
                    <a:pt x="306" y="410"/>
                  </a:lnTo>
                  <a:lnTo>
                    <a:pt x="317" y="393"/>
                  </a:lnTo>
                  <a:lnTo>
                    <a:pt x="327" y="377"/>
                  </a:lnTo>
                  <a:lnTo>
                    <a:pt x="338" y="363"/>
                  </a:lnTo>
                  <a:lnTo>
                    <a:pt x="351" y="351"/>
                  </a:lnTo>
                  <a:lnTo>
                    <a:pt x="361" y="335"/>
                  </a:lnTo>
                  <a:lnTo>
                    <a:pt x="372" y="322"/>
                  </a:lnTo>
                  <a:lnTo>
                    <a:pt x="383" y="308"/>
                  </a:lnTo>
                  <a:lnTo>
                    <a:pt x="393" y="297"/>
                  </a:lnTo>
                  <a:lnTo>
                    <a:pt x="402" y="283"/>
                  </a:lnTo>
                  <a:lnTo>
                    <a:pt x="411" y="270"/>
                  </a:lnTo>
                  <a:lnTo>
                    <a:pt x="420" y="258"/>
                  </a:lnTo>
                  <a:lnTo>
                    <a:pt x="431" y="247"/>
                  </a:lnTo>
                  <a:lnTo>
                    <a:pt x="438" y="235"/>
                  </a:lnTo>
                  <a:lnTo>
                    <a:pt x="447" y="224"/>
                  </a:lnTo>
                  <a:lnTo>
                    <a:pt x="456" y="215"/>
                  </a:lnTo>
                  <a:lnTo>
                    <a:pt x="465" y="206"/>
                  </a:lnTo>
                  <a:lnTo>
                    <a:pt x="470" y="196"/>
                  </a:lnTo>
                  <a:lnTo>
                    <a:pt x="477" y="188"/>
                  </a:lnTo>
                  <a:lnTo>
                    <a:pt x="482" y="180"/>
                  </a:lnTo>
                  <a:lnTo>
                    <a:pt x="490" y="174"/>
                  </a:lnTo>
                  <a:lnTo>
                    <a:pt x="500" y="164"/>
                  </a:lnTo>
                  <a:lnTo>
                    <a:pt x="509" y="155"/>
                  </a:lnTo>
                  <a:lnTo>
                    <a:pt x="518" y="144"/>
                  </a:lnTo>
                  <a:lnTo>
                    <a:pt x="527" y="133"/>
                  </a:lnTo>
                  <a:lnTo>
                    <a:pt x="536" y="123"/>
                  </a:lnTo>
                  <a:lnTo>
                    <a:pt x="547" y="112"/>
                  </a:lnTo>
                  <a:lnTo>
                    <a:pt x="554" y="101"/>
                  </a:lnTo>
                  <a:lnTo>
                    <a:pt x="564" y="90"/>
                  </a:lnTo>
                  <a:lnTo>
                    <a:pt x="572" y="82"/>
                  </a:lnTo>
                  <a:lnTo>
                    <a:pt x="582" y="73"/>
                  </a:lnTo>
                  <a:lnTo>
                    <a:pt x="589" y="62"/>
                  </a:lnTo>
                  <a:lnTo>
                    <a:pt x="598" y="55"/>
                  </a:lnTo>
                  <a:lnTo>
                    <a:pt x="607" y="46"/>
                  </a:lnTo>
                  <a:lnTo>
                    <a:pt x="616" y="41"/>
                  </a:lnTo>
                  <a:lnTo>
                    <a:pt x="625" y="33"/>
                  </a:lnTo>
                  <a:lnTo>
                    <a:pt x="634" y="26"/>
                  </a:lnTo>
                  <a:lnTo>
                    <a:pt x="643" y="21"/>
                  </a:lnTo>
                  <a:lnTo>
                    <a:pt x="654" y="17"/>
                  </a:lnTo>
                  <a:lnTo>
                    <a:pt x="670" y="7"/>
                  </a:lnTo>
                  <a:lnTo>
                    <a:pt x="689" y="1"/>
                  </a:lnTo>
                  <a:lnTo>
                    <a:pt x="698" y="0"/>
                  </a:lnTo>
                  <a:lnTo>
                    <a:pt x="709" y="0"/>
                  </a:lnTo>
                  <a:lnTo>
                    <a:pt x="720" y="0"/>
                  </a:lnTo>
                  <a:lnTo>
                    <a:pt x="730" y="1"/>
                  </a:lnTo>
                  <a:lnTo>
                    <a:pt x="741" y="1"/>
                  </a:lnTo>
                  <a:lnTo>
                    <a:pt x="752" y="5"/>
                  </a:lnTo>
                  <a:lnTo>
                    <a:pt x="762" y="8"/>
                  </a:lnTo>
                  <a:lnTo>
                    <a:pt x="775" y="14"/>
                  </a:lnTo>
                  <a:lnTo>
                    <a:pt x="785" y="19"/>
                  </a:lnTo>
                  <a:lnTo>
                    <a:pt x="798" y="26"/>
                  </a:lnTo>
                  <a:lnTo>
                    <a:pt x="810" y="35"/>
                  </a:lnTo>
                  <a:lnTo>
                    <a:pt x="826" y="46"/>
                  </a:lnTo>
                  <a:lnTo>
                    <a:pt x="837" y="57"/>
                  </a:lnTo>
                  <a:lnTo>
                    <a:pt x="848" y="69"/>
                  </a:lnTo>
                  <a:lnTo>
                    <a:pt x="859" y="82"/>
                  </a:lnTo>
                  <a:lnTo>
                    <a:pt x="871" y="96"/>
                  </a:lnTo>
                  <a:lnTo>
                    <a:pt x="882" y="108"/>
                  </a:lnTo>
                  <a:lnTo>
                    <a:pt x="892" y="123"/>
                  </a:lnTo>
                  <a:lnTo>
                    <a:pt x="903" y="135"/>
                  </a:lnTo>
                  <a:lnTo>
                    <a:pt x="916" y="149"/>
                  </a:lnTo>
                  <a:lnTo>
                    <a:pt x="924" y="162"/>
                  </a:lnTo>
                  <a:lnTo>
                    <a:pt x="935" y="176"/>
                  </a:lnTo>
                  <a:lnTo>
                    <a:pt x="946" y="188"/>
                  </a:lnTo>
                  <a:lnTo>
                    <a:pt x="957" y="203"/>
                  </a:lnTo>
                  <a:lnTo>
                    <a:pt x="967" y="215"/>
                  </a:lnTo>
                  <a:lnTo>
                    <a:pt x="978" y="231"/>
                  </a:lnTo>
                  <a:lnTo>
                    <a:pt x="989" y="244"/>
                  </a:lnTo>
                  <a:lnTo>
                    <a:pt x="999" y="260"/>
                  </a:lnTo>
                  <a:lnTo>
                    <a:pt x="1008" y="272"/>
                  </a:lnTo>
                  <a:lnTo>
                    <a:pt x="1019" y="287"/>
                  </a:lnTo>
                  <a:lnTo>
                    <a:pt x="1028" y="301"/>
                  </a:lnTo>
                  <a:lnTo>
                    <a:pt x="1039" y="315"/>
                  </a:lnTo>
                  <a:lnTo>
                    <a:pt x="1047" y="328"/>
                  </a:lnTo>
                  <a:lnTo>
                    <a:pt x="1058" y="344"/>
                  </a:lnTo>
                  <a:lnTo>
                    <a:pt x="1069" y="356"/>
                  </a:lnTo>
                  <a:lnTo>
                    <a:pt x="1080" y="372"/>
                  </a:lnTo>
                  <a:lnTo>
                    <a:pt x="1088" y="385"/>
                  </a:lnTo>
                  <a:lnTo>
                    <a:pt x="1099" y="399"/>
                  </a:lnTo>
                  <a:lnTo>
                    <a:pt x="1108" y="413"/>
                  </a:lnTo>
                  <a:lnTo>
                    <a:pt x="1119" y="427"/>
                  </a:lnTo>
                  <a:lnTo>
                    <a:pt x="1129" y="440"/>
                  </a:lnTo>
                  <a:lnTo>
                    <a:pt x="1140" y="456"/>
                  </a:lnTo>
                  <a:lnTo>
                    <a:pt x="1151" y="468"/>
                  </a:lnTo>
                  <a:lnTo>
                    <a:pt x="1162" y="484"/>
                  </a:lnTo>
                  <a:lnTo>
                    <a:pt x="1169" y="495"/>
                  </a:lnTo>
                  <a:lnTo>
                    <a:pt x="1179" y="511"/>
                  </a:lnTo>
                  <a:lnTo>
                    <a:pt x="1185" y="518"/>
                  </a:lnTo>
                  <a:lnTo>
                    <a:pt x="1190" y="527"/>
                  </a:lnTo>
                  <a:lnTo>
                    <a:pt x="1195" y="534"/>
                  </a:lnTo>
                  <a:lnTo>
                    <a:pt x="1203" y="545"/>
                  </a:lnTo>
                  <a:lnTo>
                    <a:pt x="1208" y="552"/>
                  </a:lnTo>
                  <a:lnTo>
                    <a:pt x="1213" y="561"/>
                  </a:lnTo>
                  <a:lnTo>
                    <a:pt x="1219" y="570"/>
                  </a:lnTo>
                  <a:lnTo>
                    <a:pt x="1224" y="579"/>
                  </a:lnTo>
                  <a:lnTo>
                    <a:pt x="1231" y="593"/>
                  </a:lnTo>
                  <a:lnTo>
                    <a:pt x="1236" y="607"/>
                  </a:lnTo>
                  <a:lnTo>
                    <a:pt x="1236" y="609"/>
                  </a:lnTo>
                  <a:lnTo>
                    <a:pt x="1243" y="618"/>
                  </a:lnTo>
                  <a:lnTo>
                    <a:pt x="1249" y="623"/>
                  </a:lnTo>
                  <a:lnTo>
                    <a:pt x="1254" y="632"/>
                  </a:lnTo>
                  <a:lnTo>
                    <a:pt x="1260" y="641"/>
                  </a:lnTo>
                  <a:lnTo>
                    <a:pt x="1268" y="652"/>
                  </a:lnTo>
                  <a:lnTo>
                    <a:pt x="1247" y="627"/>
                  </a:lnTo>
                  <a:lnTo>
                    <a:pt x="1229" y="606"/>
                  </a:lnTo>
                  <a:lnTo>
                    <a:pt x="1210" y="584"/>
                  </a:lnTo>
                  <a:lnTo>
                    <a:pt x="1192" y="563"/>
                  </a:lnTo>
                  <a:lnTo>
                    <a:pt x="1174" y="541"/>
                  </a:lnTo>
                  <a:lnTo>
                    <a:pt x="1158" y="522"/>
                  </a:lnTo>
                  <a:lnTo>
                    <a:pt x="1142" y="502"/>
                  </a:lnTo>
                  <a:lnTo>
                    <a:pt x="1128" y="486"/>
                  </a:lnTo>
                  <a:lnTo>
                    <a:pt x="1112" y="468"/>
                  </a:lnTo>
                  <a:lnTo>
                    <a:pt x="1096" y="451"/>
                  </a:lnTo>
                  <a:lnTo>
                    <a:pt x="1081" y="434"/>
                  </a:lnTo>
                  <a:lnTo>
                    <a:pt x="1069" y="420"/>
                  </a:lnTo>
                  <a:lnTo>
                    <a:pt x="1055" y="404"/>
                  </a:lnTo>
                  <a:lnTo>
                    <a:pt x="1042" y="390"/>
                  </a:lnTo>
                  <a:lnTo>
                    <a:pt x="1031" y="376"/>
                  </a:lnTo>
                  <a:lnTo>
                    <a:pt x="1021" y="365"/>
                  </a:lnTo>
                  <a:lnTo>
                    <a:pt x="1008" y="351"/>
                  </a:lnTo>
                  <a:lnTo>
                    <a:pt x="996" y="338"/>
                  </a:lnTo>
                  <a:lnTo>
                    <a:pt x="985" y="326"/>
                  </a:lnTo>
                  <a:lnTo>
                    <a:pt x="976" y="315"/>
                  </a:lnTo>
                  <a:lnTo>
                    <a:pt x="965" y="304"/>
                  </a:lnTo>
                  <a:lnTo>
                    <a:pt x="955" y="294"/>
                  </a:lnTo>
                  <a:lnTo>
                    <a:pt x="946" y="285"/>
                  </a:lnTo>
                  <a:lnTo>
                    <a:pt x="939" y="276"/>
                  </a:lnTo>
                  <a:lnTo>
                    <a:pt x="930" y="265"/>
                  </a:lnTo>
                  <a:lnTo>
                    <a:pt x="923" y="258"/>
                  </a:lnTo>
                  <a:lnTo>
                    <a:pt x="914" y="249"/>
                  </a:lnTo>
                  <a:lnTo>
                    <a:pt x="908" y="244"/>
                  </a:lnTo>
                  <a:lnTo>
                    <a:pt x="900" y="235"/>
                  </a:lnTo>
                  <a:lnTo>
                    <a:pt x="894" y="229"/>
                  </a:lnTo>
                  <a:lnTo>
                    <a:pt x="889" y="224"/>
                  </a:lnTo>
                  <a:lnTo>
                    <a:pt x="883" y="219"/>
                  </a:lnTo>
                  <a:lnTo>
                    <a:pt x="871" y="206"/>
                  </a:lnTo>
                  <a:lnTo>
                    <a:pt x="862" y="197"/>
                  </a:lnTo>
                  <a:lnTo>
                    <a:pt x="851" y="188"/>
                  </a:lnTo>
                  <a:lnTo>
                    <a:pt x="846" y="183"/>
                  </a:lnTo>
                  <a:lnTo>
                    <a:pt x="834" y="171"/>
                  </a:lnTo>
                  <a:lnTo>
                    <a:pt x="825" y="165"/>
                  </a:lnTo>
                  <a:lnTo>
                    <a:pt x="816" y="158"/>
                  </a:lnTo>
                  <a:lnTo>
                    <a:pt x="814" y="158"/>
                  </a:lnTo>
                  <a:lnTo>
                    <a:pt x="748" y="374"/>
                  </a:lnTo>
                  <a:lnTo>
                    <a:pt x="744" y="376"/>
                  </a:lnTo>
                  <a:lnTo>
                    <a:pt x="739" y="370"/>
                  </a:lnTo>
                  <a:lnTo>
                    <a:pt x="736" y="367"/>
                  </a:lnTo>
                  <a:lnTo>
                    <a:pt x="728" y="356"/>
                  </a:lnTo>
                  <a:lnTo>
                    <a:pt x="725" y="345"/>
                  </a:lnTo>
                  <a:lnTo>
                    <a:pt x="720" y="333"/>
                  </a:lnTo>
                  <a:lnTo>
                    <a:pt x="720" y="322"/>
                  </a:lnTo>
                  <a:lnTo>
                    <a:pt x="716" y="310"/>
                  </a:lnTo>
                  <a:lnTo>
                    <a:pt x="716" y="297"/>
                  </a:lnTo>
                  <a:lnTo>
                    <a:pt x="718" y="285"/>
                  </a:lnTo>
                  <a:lnTo>
                    <a:pt x="720" y="272"/>
                  </a:lnTo>
                  <a:lnTo>
                    <a:pt x="720" y="256"/>
                  </a:lnTo>
                  <a:lnTo>
                    <a:pt x="723" y="244"/>
                  </a:lnTo>
                  <a:lnTo>
                    <a:pt x="725" y="228"/>
                  </a:lnTo>
                  <a:lnTo>
                    <a:pt x="728" y="215"/>
                  </a:lnTo>
                  <a:lnTo>
                    <a:pt x="730" y="201"/>
                  </a:lnTo>
                  <a:lnTo>
                    <a:pt x="734" y="188"/>
                  </a:lnTo>
                  <a:lnTo>
                    <a:pt x="737" y="174"/>
                  </a:lnTo>
                  <a:lnTo>
                    <a:pt x="743" y="162"/>
                  </a:lnTo>
                  <a:lnTo>
                    <a:pt x="744" y="147"/>
                  </a:lnTo>
                  <a:lnTo>
                    <a:pt x="746" y="135"/>
                  </a:lnTo>
                  <a:lnTo>
                    <a:pt x="748" y="121"/>
                  </a:lnTo>
                  <a:lnTo>
                    <a:pt x="752" y="110"/>
                  </a:lnTo>
                  <a:lnTo>
                    <a:pt x="752" y="98"/>
                  </a:lnTo>
                  <a:lnTo>
                    <a:pt x="753" y="87"/>
                  </a:lnTo>
                  <a:lnTo>
                    <a:pt x="753" y="76"/>
                  </a:lnTo>
                  <a:lnTo>
                    <a:pt x="753" y="69"/>
                  </a:lnTo>
                  <a:lnTo>
                    <a:pt x="748" y="51"/>
                  </a:lnTo>
                  <a:lnTo>
                    <a:pt x="739" y="41"/>
                  </a:lnTo>
                  <a:lnTo>
                    <a:pt x="732" y="35"/>
                  </a:lnTo>
                  <a:lnTo>
                    <a:pt x="725" y="33"/>
                  </a:lnTo>
                  <a:lnTo>
                    <a:pt x="716" y="32"/>
                  </a:lnTo>
                  <a:lnTo>
                    <a:pt x="707" y="33"/>
                  </a:lnTo>
                  <a:lnTo>
                    <a:pt x="695" y="46"/>
                  </a:lnTo>
                  <a:lnTo>
                    <a:pt x="684" y="62"/>
                  </a:lnTo>
                  <a:lnTo>
                    <a:pt x="677" y="69"/>
                  </a:lnTo>
                  <a:lnTo>
                    <a:pt x="671" y="80"/>
                  </a:lnTo>
                  <a:lnTo>
                    <a:pt x="666" y="90"/>
                  </a:lnTo>
                  <a:lnTo>
                    <a:pt x="661" y="101"/>
                  </a:lnTo>
                  <a:lnTo>
                    <a:pt x="655" y="110"/>
                  </a:lnTo>
                  <a:lnTo>
                    <a:pt x="650" y="121"/>
                  </a:lnTo>
                  <a:lnTo>
                    <a:pt x="645" y="133"/>
                  </a:lnTo>
                  <a:lnTo>
                    <a:pt x="639" y="146"/>
                  </a:lnTo>
                  <a:lnTo>
                    <a:pt x="634" y="156"/>
                  </a:lnTo>
                  <a:lnTo>
                    <a:pt x="630" y="169"/>
                  </a:lnTo>
                  <a:lnTo>
                    <a:pt x="625" y="181"/>
                  </a:lnTo>
                  <a:lnTo>
                    <a:pt x="622" y="196"/>
                  </a:lnTo>
                  <a:lnTo>
                    <a:pt x="616" y="206"/>
                  </a:lnTo>
                  <a:lnTo>
                    <a:pt x="611" y="221"/>
                  </a:lnTo>
                  <a:lnTo>
                    <a:pt x="605" y="231"/>
                  </a:lnTo>
                  <a:lnTo>
                    <a:pt x="602" y="246"/>
                  </a:lnTo>
                  <a:lnTo>
                    <a:pt x="597" y="258"/>
                  </a:lnTo>
                  <a:lnTo>
                    <a:pt x="593" y="270"/>
                  </a:lnTo>
                  <a:lnTo>
                    <a:pt x="589" y="283"/>
                  </a:lnTo>
                  <a:lnTo>
                    <a:pt x="586" y="297"/>
                  </a:lnTo>
                  <a:lnTo>
                    <a:pt x="581" y="308"/>
                  </a:lnTo>
                  <a:lnTo>
                    <a:pt x="579" y="320"/>
                  </a:lnTo>
                  <a:lnTo>
                    <a:pt x="575" y="333"/>
                  </a:lnTo>
                  <a:lnTo>
                    <a:pt x="573" y="345"/>
                  </a:lnTo>
                  <a:lnTo>
                    <a:pt x="572" y="356"/>
                  </a:lnTo>
                  <a:lnTo>
                    <a:pt x="570" y="367"/>
                  </a:lnTo>
                  <a:lnTo>
                    <a:pt x="568" y="377"/>
                  </a:lnTo>
                  <a:lnTo>
                    <a:pt x="568" y="390"/>
                  </a:lnTo>
                  <a:lnTo>
                    <a:pt x="559" y="390"/>
                  </a:lnTo>
                  <a:lnTo>
                    <a:pt x="550" y="393"/>
                  </a:lnTo>
                  <a:lnTo>
                    <a:pt x="541" y="397"/>
                  </a:lnTo>
                  <a:lnTo>
                    <a:pt x="532" y="402"/>
                  </a:lnTo>
                  <a:lnTo>
                    <a:pt x="552" y="219"/>
                  </a:lnTo>
                  <a:lnTo>
                    <a:pt x="547" y="221"/>
                  </a:lnTo>
                  <a:lnTo>
                    <a:pt x="538" y="231"/>
                  </a:lnTo>
                  <a:lnTo>
                    <a:pt x="529" y="237"/>
                  </a:lnTo>
                  <a:lnTo>
                    <a:pt x="522" y="246"/>
                  </a:lnTo>
                  <a:lnTo>
                    <a:pt x="513" y="254"/>
                  </a:lnTo>
                  <a:lnTo>
                    <a:pt x="504" y="267"/>
                  </a:lnTo>
                  <a:lnTo>
                    <a:pt x="490" y="278"/>
                  </a:lnTo>
                  <a:lnTo>
                    <a:pt x="477" y="290"/>
                  </a:lnTo>
                  <a:lnTo>
                    <a:pt x="465" y="304"/>
                  </a:lnTo>
                  <a:lnTo>
                    <a:pt x="452" y="320"/>
                  </a:lnTo>
                  <a:lnTo>
                    <a:pt x="443" y="326"/>
                  </a:lnTo>
                  <a:lnTo>
                    <a:pt x="436" y="335"/>
                  </a:lnTo>
                  <a:lnTo>
                    <a:pt x="429" y="342"/>
                  </a:lnTo>
                  <a:lnTo>
                    <a:pt x="422" y="351"/>
                  </a:lnTo>
                  <a:lnTo>
                    <a:pt x="413" y="358"/>
                  </a:lnTo>
                  <a:lnTo>
                    <a:pt x="406" y="369"/>
                  </a:lnTo>
                  <a:lnTo>
                    <a:pt x="399" y="376"/>
                  </a:lnTo>
                  <a:lnTo>
                    <a:pt x="392" y="386"/>
                  </a:lnTo>
                  <a:lnTo>
                    <a:pt x="381" y="393"/>
                  </a:lnTo>
                  <a:lnTo>
                    <a:pt x="374" y="402"/>
                  </a:lnTo>
                  <a:lnTo>
                    <a:pt x="363" y="411"/>
                  </a:lnTo>
                  <a:lnTo>
                    <a:pt x="356" y="420"/>
                  </a:lnTo>
                  <a:lnTo>
                    <a:pt x="347" y="429"/>
                  </a:lnTo>
                  <a:lnTo>
                    <a:pt x="340" y="438"/>
                  </a:lnTo>
                  <a:lnTo>
                    <a:pt x="331" y="447"/>
                  </a:lnTo>
                  <a:lnTo>
                    <a:pt x="324" y="458"/>
                  </a:lnTo>
                  <a:lnTo>
                    <a:pt x="313" y="467"/>
                  </a:lnTo>
                  <a:lnTo>
                    <a:pt x="306" y="475"/>
                  </a:lnTo>
                  <a:lnTo>
                    <a:pt x="297" y="484"/>
                  </a:lnTo>
                  <a:lnTo>
                    <a:pt x="290" y="493"/>
                  </a:lnTo>
                  <a:lnTo>
                    <a:pt x="281" y="502"/>
                  </a:lnTo>
                  <a:lnTo>
                    <a:pt x="274" y="511"/>
                  </a:lnTo>
                  <a:lnTo>
                    <a:pt x="265" y="520"/>
                  </a:lnTo>
                  <a:lnTo>
                    <a:pt x="258" y="531"/>
                  </a:lnTo>
                  <a:lnTo>
                    <a:pt x="249" y="538"/>
                  </a:lnTo>
                  <a:lnTo>
                    <a:pt x="242" y="547"/>
                  </a:lnTo>
                  <a:lnTo>
                    <a:pt x="233" y="556"/>
                  </a:lnTo>
                  <a:lnTo>
                    <a:pt x="226" y="565"/>
                  </a:lnTo>
                  <a:lnTo>
                    <a:pt x="217" y="572"/>
                  </a:lnTo>
                  <a:lnTo>
                    <a:pt x="210" y="581"/>
                  </a:lnTo>
                  <a:lnTo>
                    <a:pt x="203" y="590"/>
                  </a:lnTo>
                  <a:lnTo>
                    <a:pt x="197" y="598"/>
                  </a:lnTo>
                  <a:lnTo>
                    <a:pt x="183" y="613"/>
                  </a:lnTo>
                  <a:lnTo>
                    <a:pt x="171" y="629"/>
                  </a:lnTo>
                  <a:lnTo>
                    <a:pt x="160" y="643"/>
                  </a:lnTo>
                  <a:lnTo>
                    <a:pt x="151" y="657"/>
                  </a:lnTo>
                  <a:lnTo>
                    <a:pt x="140" y="668"/>
                  </a:lnTo>
                  <a:lnTo>
                    <a:pt x="130" y="682"/>
                  </a:lnTo>
                  <a:lnTo>
                    <a:pt x="119" y="695"/>
                  </a:lnTo>
                  <a:lnTo>
                    <a:pt x="108" y="711"/>
                  </a:lnTo>
                  <a:lnTo>
                    <a:pt x="98" y="725"/>
                  </a:lnTo>
                  <a:lnTo>
                    <a:pt x="89" y="741"/>
                  </a:lnTo>
                  <a:lnTo>
                    <a:pt x="80" y="757"/>
                  </a:lnTo>
                  <a:lnTo>
                    <a:pt x="71" y="773"/>
                  </a:lnTo>
                  <a:lnTo>
                    <a:pt x="60" y="787"/>
                  </a:lnTo>
                  <a:lnTo>
                    <a:pt x="51" y="803"/>
                  </a:lnTo>
                  <a:lnTo>
                    <a:pt x="42" y="818"/>
                  </a:lnTo>
                  <a:lnTo>
                    <a:pt x="33" y="834"/>
                  </a:lnTo>
                  <a:lnTo>
                    <a:pt x="24" y="848"/>
                  </a:lnTo>
                  <a:lnTo>
                    <a:pt x="17" y="864"/>
                  </a:lnTo>
                  <a:lnTo>
                    <a:pt x="8" y="878"/>
                  </a:lnTo>
                  <a:lnTo>
                    <a:pt x="3" y="894"/>
                  </a:lnTo>
                  <a:close/>
                </a:path>
              </a:pathLst>
            </a:custGeom>
            <a:solidFill>
              <a:srgbClr val="BAE6D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93" name="Google Shape;3393;p70"/>
            <p:cNvSpPr/>
            <p:nvPr/>
          </p:nvSpPr>
          <p:spPr>
            <a:xfrm>
              <a:off x="2506" y="4474"/>
              <a:ext cx="1023" cy="991"/>
            </a:xfrm>
            <a:custGeom>
              <a:avLst/>
              <a:gdLst/>
              <a:ahLst/>
              <a:cxnLst/>
              <a:rect l="l" t="t" r="r" b="b"/>
              <a:pathLst>
                <a:path w="1023" h="991" extrusionOk="0">
                  <a:moveTo>
                    <a:pt x="4" y="706"/>
                  </a:moveTo>
                  <a:lnTo>
                    <a:pt x="6" y="693"/>
                  </a:lnTo>
                  <a:lnTo>
                    <a:pt x="9" y="683"/>
                  </a:lnTo>
                  <a:lnTo>
                    <a:pt x="13" y="670"/>
                  </a:lnTo>
                  <a:lnTo>
                    <a:pt x="16" y="659"/>
                  </a:lnTo>
                  <a:lnTo>
                    <a:pt x="20" y="647"/>
                  </a:lnTo>
                  <a:lnTo>
                    <a:pt x="24" y="636"/>
                  </a:lnTo>
                  <a:lnTo>
                    <a:pt x="27" y="626"/>
                  </a:lnTo>
                  <a:lnTo>
                    <a:pt x="33" y="615"/>
                  </a:lnTo>
                  <a:lnTo>
                    <a:pt x="36" y="604"/>
                  </a:lnTo>
                  <a:lnTo>
                    <a:pt x="40" y="593"/>
                  </a:lnTo>
                  <a:lnTo>
                    <a:pt x="43" y="583"/>
                  </a:lnTo>
                  <a:lnTo>
                    <a:pt x="49" y="572"/>
                  </a:lnTo>
                  <a:lnTo>
                    <a:pt x="52" y="561"/>
                  </a:lnTo>
                  <a:lnTo>
                    <a:pt x="57" y="551"/>
                  </a:lnTo>
                  <a:lnTo>
                    <a:pt x="63" y="540"/>
                  </a:lnTo>
                  <a:lnTo>
                    <a:pt x="68" y="529"/>
                  </a:lnTo>
                  <a:lnTo>
                    <a:pt x="72" y="519"/>
                  </a:lnTo>
                  <a:lnTo>
                    <a:pt x="75" y="508"/>
                  </a:lnTo>
                  <a:lnTo>
                    <a:pt x="79" y="497"/>
                  </a:lnTo>
                  <a:lnTo>
                    <a:pt x="84" y="487"/>
                  </a:lnTo>
                  <a:lnTo>
                    <a:pt x="88" y="476"/>
                  </a:lnTo>
                  <a:lnTo>
                    <a:pt x="93" y="465"/>
                  </a:lnTo>
                  <a:lnTo>
                    <a:pt x="98" y="454"/>
                  </a:lnTo>
                  <a:lnTo>
                    <a:pt x="104" y="446"/>
                  </a:lnTo>
                  <a:lnTo>
                    <a:pt x="107" y="435"/>
                  </a:lnTo>
                  <a:lnTo>
                    <a:pt x="113" y="424"/>
                  </a:lnTo>
                  <a:lnTo>
                    <a:pt x="118" y="415"/>
                  </a:lnTo>
                  <a:lnTo>
                    <a:pt x="123" y="406"/>
                  </a:lnTo>
                  <a:lnTo>
                    <a:pt x="129" y="396"/>
                  </a:lnTo>
                  <a:lnTo>
                    <a:pt x="134" y="387"/>
                  </a:lnTo>
                  <a:lnTo>
                    <a:pt x="139" y="378"/>
                  </a:lnTo>
                  <a:lnTo>
                    <a:pt x="145" y="371"/>
                  </a:lnTo>
                  <a:lnTo>
                    <a:pt x="143" y="362"/>
                  </a:lnTo>
                  <a:lnTo>
                    <a:pt x="143" y="355"/>
                  </a:lnTo>
                  <a:lnTo>
                    <a:pt x="202" y="294"/>
                  </a:lnTo>
                  <a:lnTo>
                    <a:pt x="195" y="303"/>
                  </a:lnTo>
                  <a:lnTo>
                    <a:pt x="191" y="314"/>
                  </a:lnTo>
                  <a:lnTo>
                    <a:pt x="186" y="323"/>
                  </a:lnTo>
                  <a:lnTo>
                    <a:pt x="186" y="331"/>
                  </a:lnTo>
                  <a:lnTo>
                    <a:pt x="193" y="333"/>
                  </a:lnTo>
                  <a:lnTo>
                    <a:pt x="204" y="333"/>
                  </a:lnTo>
                  <a:lnTo>
                    <a:pt x="214" y="328"/>
                  </a:lnTo>
                  <a:lnTo>
                    <a:pt x="230" y="321"/>
                  </a:lnTo>
                  <a:lnTo>
                    <a:pt x="236" y="314"/>
                  </a:lnTo>
                  <a:lnTo>
                    <a:pt x="243" y="308"/>
                  </a:lnTo>
                  <a:lnTo>
                    <a:pt x="250" y="301"/>
                  </a:lnTo>
                  <a:lnTo>
                    <a:pt x="259" y="296"/>
                  </a:lnTo>
                  <a:lnTo>
                    <a:pt x="266" y="289"/>
                  </a:lnTo>
                  <a:lnTo>
                    <a:pt x="275" y="282"/>
                  </a:lnTo>
                  <a:lnTo>
                    <a:pt x="282" y="274"/>
                  </a:lnTo>
                  <a:lnTo>
                    <a:pt x="291" y="267"/>
                  </a:lnTo>
                  <a:lnTo>
                    <a:pt x="298" y="258"/>
                  </a:lnTo>
                  <a:lnTo>
                    <a:pt x="305" y="249"/>
                  </a:lnTo>
                  <a:lnTo>
                    <a:pt x="312" y="241"/>
                  </a:lnTo>
                  <a:lnTo>
                    <a:pt x="321" y="233"/>
                  </a:lnTo>
                  <a:lnTo>
                    <a:pt x="327" y="225"/>
                  </a:lnTo>
                  <a:lnTo>
                    <a:pt x="336" y="217"/>
                  </a:lnTo>
                  <a:lnTo>
                    <a:pt x="341" y="208"/>
                  </a:lnTo>
                  <a:lnTo>
                    <a:pt x="350" y="203"/>
                  </a:lnTo>
                  <a:lnTo>
                    <a:pt x="360" y="187"/>
                  </a:lnTo>
                  <a:lnTo>
                    <a:pt x="371" y="178"/>
                  </a:lnTo>
                  <a:lnTo>
                    <a:pt x="380" y="167"/>
                  </a:lnTo>
                  <a:lnTo>
                    <a:pt x="387" y="164"/>
                  </a:lnTo>
                  <a:lnTo>
                    <a:pt x="398" y="153"/>
                  </a:lnTo>
                  <a:lnTo>
                    <a:pt x="410" y="143"/>
                  </a:lnTo>
                  <a:lnTo>
                    <a:pt x="423" y="132"/>
                  </a:lnTo>
                  <a:lnTo>
                    <a:pt x="435" y="123"/>
                  </a:lnTo>
                  <a:lnTo>
                    <a:pt x="446" y="112"/>
                  </a:lnTo>
                  <a:lnTo>
                    <a:pt x="457" y="105"/>
                  </a:lnTo>
                  <a:lnTo>
                    <a:pt x="467" y="96"/>
                  </a:lnTo>
                  <a:lnTo>
                    <a:pt x="478" y="89"/>
                  </a:lnTo>
                  <a:lnTo>
                    <a:pt x="487" y="80"/>
                  </a:lnTo>
                  <a:lnTo>
                    <a:pt x="498" y="73"/>
                  </a:lnTo>
                  <a:lnTo>
                    <a:pt x="507" y="66"/>
                  </a:lnTo>
                  <a:lnTo>
                    <a:pt x="517" y="61"/>
                  </a:lnTo>
                  <a:lnTo>
                    <a:pt x="526" y="53"/>
                  </a:lnTo>
                  <a:lnTo>
                    <a:pt x="535" y="48"/>
                  </a:lnTo>
                  <a:lnTo>
                    <a:pt x="544" y="43"/>
                  </a:lnTo>
                  <a:lnTo>
                    <a:pt x="555" y="39"/>
                  </a:lnTo>
                  <a:lnTo>
                    <a:pt x="571" y="28"/>
                  </a:lnTo>
                  <a:lnTo>
                    <a:pt x="587" y="21"/>
                  </a:lnTo>
                  <a:lnTo>
                    <a:pt x="603" y="14"/>
                  </a:lnTo>
                  <a:lnTo>
                    <a:pt x="619" y="9"/>
                  </a:lnTo>
                  <a:lnTo>
                    <a:pt x="633" y="3"/>
                  </a:lnTo>
                  <a:lnTo>
                    <a:pt x="647" y="2"/>
                  </a:lnTo>
                  <a:lnTo>
                    <a:pt x="662" y="0"/>
                  </a:lnTo>
                  <a:lnTo>
                    <a:pt x="678" y="2"/>
                  </a:lnTo>
                  <a:lnTo>
                    <a:pt x="690" y="2"/>
                  </a:lnTo>
                  <a:lnTo>
                    <a:pt x="704" y="3"/>
                  </a:lnTo>
                  <a:lnTo>
                    <a:pt x="717" y="7"/>
                  </a:lnTo>
                  <a:lnTo>
                    <a:pt x="733" y="12"/>
                  </a:lnTo>
                  <a:lnTo>
                    <a:pt x="747" y="18"/>
                  </a:lnTo>
                  <a:lnTo>
                    <a:pt x="761" y="27"/>
                  </a:lnTo>
                  <a:lnTo>
                    <a:pt x="769" y="30"/>
                  </a:lnTo>
                  <a:lnTo>
                    <a:pt x="777" y="36"/>
                  </a:lnTo>
                  <a:lnTo>
                    <a:pt x="785" y="41"/>
                  </a:lnTo>
                  <a:lnTo>
                    <a:pt x="795" y="46"/>
                  </a:lnTo>
                  <a:lnTo>
                    <a:pt x="802" y="52"/>
                  </a:lnTo>
                  <a:lnTo>
                    <a:pt x="811" y="57"/>
                  </a:lnTo>
                  <a:lnTo>
                    <a:pt x="818" y="62"/>
                  </a:lnTo>
                  <a:lnTo>
                    <a:pt x="827" y="71"/>
                  </a:lnTo>
                  <a:lnTo>
                    <a:pt x="836" y="77"/>
                  </a:lnTo>
                  <a:lnTo>
                    <a:pt x="845" y="85"/>
                  </a:lnTo>
                  <a:lnTo>
                    <a:pt x="854" y="93"/>
                  </a:lnTo>
                  <a:lnTo>
                    <a:pt x="865" y="102"/>
                  </a:lnTo>
                  <a:lnTo>
                    <a:pt x="874" y="109"/>
                  </a:lnTo>
                  <a:lnTo>
                    <a:pt x="884" y="118"/>
                  </a:lnTo>
                  <a:lnTo>
                    <a:pt x="895" y="126"/>
                  </a:lnTo>
                  <a:lnTo>
                    <a:pt x="906" y="137"/>
                  </a:lnTo>
                  <a:lnTo>
                    <a:pt x="917" y="146"/>
                  </a:lnTo>
                  <a:lnTo>
                    <a:pt x="927" y="157"/>
                  </a:lnTo>
                  <a:lnTo>
                    <a:pt x="940" y="167"/>
                  </a:lnTo>
                  <a:lnTo>
                    <a:pt x="952" y="178"/>
                  </a:lnTo>
                  <a:lnTo>
                    <a:pt x="957" y="184"/>
                  </a:lnTo>
                  <a:lnTo>
                    <a:pt x="963" y="189"/>
                  </a:lnTo>
                  <a:lnTo>
                    <a:pt x="974" y="200"/>
                  </a:lnTo>
                  <a:lnTo>
                    <a:pt x="982" y="208"/>
                  </a:lnTo>
                  <a:lnTo>
                    <a:pt x="995" y="221"/>
                  </a:lnTo>
                  <a:lnTo>
                    <a:pt x="1000" y="226"/>
                  </a:lnTo>
                  <a:lnTo>
                    <a:pt x="1007" y="235"/>
                  </a:lnTo>
                  <a:lnTo>
                    <a:pt x="1015" y="242"/>
                  </a:lnTo>
                  <a:lnTo>
                    <a:pt x="1023" y="251"/>
                  </a:lnTo>
                  <a:lnTo>
                    <a:pt x="1015" y="246"/>
                  </a:lnTo>
                  <a:lnTo>
                    <a:pt x="1006" y="242"/>
                  </a:lnTo>
                  <a:lnTo>
                    <a:pt x="997" y="237"/>
                  </a:lnTo>
                  <a:lnTo>
                    <a:pt x="990" y="233"/>
                  </a:lnTo>
                  <a:lnTo>
                    <a:pt x="979" y="228"/>
                  </a:lnTo>
                  <a:lnTo>
                    <a:pt x="970" y="223"/>
                  </a:lnTo>
                  <a:lnTo>
                    <a:pt x="961" y="217"/>
                  </a:lnTo>
                  <a:lnTo>
                    <a:pt x="952" y="214"/>
                  </a:lnTo>
                  <a:lnTo>
                    <a:pt x="941" y="208"/>
                  </a:lnTo>
                  <a:lnTo>
                    <a:pt x="933" y="203"/>
                  </a:lnTo>
                  <a:lnTo>
                    <a:pt x="922" y="198"/>
                  </a:lnTo>
                  <a:lnTo>
                    <a:pt x="913" y="194"/>
                  </a:lnTo>
                  <a:lnTo>
                    <a:pt x="902" y="189"/>
                  </a:lnTo>
                  <a:lnTo>
                    <a:pt x="893" y="185"/>
                  </a:lnTo>
                  <a:lnTo>
                    <a:pt x="883" y="182"/>
                  </a:lnTo>
                  <a:lnTo>
                    <a:pt x="874" y="178"/>
                  </a:lnTo>
                  <a:lnTo>
                    <a:pt x="863" y="173"/>
                  </a:lnTo>
                  <a:lnTo>
                    <a:pt x="852" y="167"/>
                  </a:lnTo>
                  <a:lnTo>
                    <a:pt x="842" y="164"/>
                  </a:lnTo>
                  <a:lnTo>
                    <a:pt x="833" y="160"/>
                  </a:lnTo>
                  <a:lnTo>
                    <a:pt x="813" y="155"/>
                  </a:lnTo>
                  <a:lnTo>
                    <a:pt x="797" y="150"/>
                  </a:lnTo>
                  <a:lnTo>
                    <a:pt x="779" y="144"/>
                  </a:lnTo>
                  <a:lnTo>
                    <a:pt x="765" y="141"/>
                  </a:lnTo>
                  <a:lnTo>
                    <a:pt x="751" y="139"/>
                  </a:lnTo>
                  <a:lnTo>
                    <a:pt x="740" y="139"/>
                  </a:lnTo>
                  <a:lnTo>
                    <a:pt x="720" y="139"/>
                  </a:lnTo>
                  <a:lnTo>
                    <a:pt x="703" y="146"/>
                  </a:lnTo>
                  <a:lnTo>
                    <a:pt x="694" y="150"/>
                  </a:lnTo>
                  <a:lnTo>
                    <a:pt x="685" y="155"/>
                  </a:lnTo>
                  <a:lnTo>
                    <a:pt x="676" y="160"/>
                  </a:lnTo>
                  <a:lnTo>
                    <a:pt x="667" y="169"/>
                  </a:lnTo>
                  <a:lnTo>
                    <a:pt x="656" y="176"/>
                  </a:lnTo>
                  <a:lnTo>
                    <a:pt x="647" y="185"/>
                  </a:lnTo>
                  <a:lnTo>
                    <a:pt x="638" y="196"/>
                  </a:lnTo>
                  <a:lnTo>
                    <a:pt x="630" y="207"/>
                  </a:lnTo>
                  <a:lnTo>
                    <a:pt x="619" y="217"/>
                  </a:lnTo>
                  <a:lnTo>
                    <a:pt x="610" y="228"/>
                  </a:lnTo>
                  <a:lnTo>
                    <a:pt x="601" y="241"/>
                  </a:lnTo>
                  <a:lnTo>
                    <a:pt x="594" y="255"/>
                  </a:lnTo>
                  <a:lnTo>
                    <a:pt x="583" y="266"/>
                  </a:lnTo>
                  <a:lnTo>
                    <a:pt x="574" y="280"/>
                  </a:lnTo>
                  <a:lnTo>
                    <a:pt x="565" y="294"/>
                  </a:lnTo>
                  <a:lnTo>
                    <a:pt x="556" y="310"/>
                  </a:lnTo>
                  <a:lnTo>
                    <a:pt x="548" y="324"/>
                  </a:lnTo>
                  <a:lnTo>
                    <a:pt x="540" y="340"/>
                  </a:lnTo>
                  <a:lnTo>
                    <a:pt x="532" y="356"/>
                  </a:lnTo>
                  <a:lnTo>
                    <a:pt x="524" y="374"/>
                  </a:lnTo>
                  <a:lnTo>
                    <a:pt x="516" y="390"/>
                  </a:lnTo>
                  <a:lnTo>
                    <a:pt x="508" y="406"/>
                  </a:lnTo>
                  <a:lnTo>
                    <a:pt x="501" y="424"/>
                  </a:lnTo>
                  <a:lnTo>
                    <a:pt x="494" y="442"/>
                  </a:lnTo>
                  <a:lnTo>
                    <a:pt x="487" y="458"/>
                  </a:lnTo>
                  <a:lnTo>
                    <a:pt x="482" y="476"/>
                  </a:lnTo>
                  <a:lnTo>
                    <a:pt x="476" y="494"/>
                  </a:lnTo>
                  <a:lnTo>
                    <a:pt x="471" y="513"/>
                  </a:lnTo>
                  <a:lnTo>
                    <a:pt x="464" y="529"/>
                  </a:lnTo>
                  <a:lnTo>
                    <a:pt x="458" y="545"/>
                  </a:lnTo>
                  <a:lnTo>
                    <a:pt x="453" y="560"/>
                  </a:lnTo>
                  <a:lnTo>
                    <a:pt x="450" y="574"/>
                  </a:lnTo>
                  <a:lnTo>
                    <a:pt x="444" y="586"/>
                  </a:lnTo>
                  <a:lnTo>
                    <a:pt x="439" y="599"/>
                  </a:lnTo>
                  <a:lnTo>
                    <a:pt x="435" y="610"/>
                  </a:lnTo>
                  <a:lnTo>
                    <a:pt x="434" y="622"/>
                  </a:lnTo>
                  <a:lnTo>
                    <a:pt x="426" y="638"/>
                  </a:lnTo>
                  <a:lnTo>
                    <a:pt x="421" y="654"/>
                  </a:lnTo>
                  <a:lnTo>
                    <a:pt x="416" y="665"/>
                  </a:lnTo>
                  <a:lnTo>
                    <a:pt x="414" y="677"/>
                  </a:lnTo>
                  <a:lnTo>
                    <a:pt x="407" y="688"/>
                  </a:lnTo>
                  <a:lnTo>
                    <a:pt x="405" y="695"/>
                  </a:lnTo>
                  <a:lnTo>
                    <a:pt x="405" y="697"/>
                  </a:lnTo>
                  <a:lnTo>
                    <a:pt x="405" y="699"/>
                  </a:lnTo>
                  <a:lnTo>
                    <a:pt x="409" y="699"/>
                  </a:lnTo>
                  <a:lnTo>
                    <a:pt x="425" y="699"/>
                  </a:lnTo>
                  <a:lnTo>
                    <a:pt x="434" y="699"/>
                  </a:lnTo>
                  <a:lnTo>
                    <a:pt x="446" y="699"/>
                  </a:lnTo>
                  <a:lnTo>
                    <a:pt x="458" y="700"/>
                  </a:lnTo>
                  <a:lnTo>
                    <a:pt x="475" y="704"/>
                  </a:lnTo>
                  <a:lnTo>
                    <a:pt x="489" y="706"/>
                  </a:lnTo>
                  <a:lnTo>
                    <a:pt x="505" y="709"/>
                  </a:lnTo>
                  <a:lnTo>
                    <a:pt x="521" y="713"/>
                  </a:lnTo>
                  <a:lnTo>
                    <a:pt x="537" y="718"/>
                  </a:lnTo>
                  <a:lnTo>
                    <a:pt x="551" y="724"/>
                  </a:lnTo>
                  <a:lnTo>
                    <a:pt x="567" y="731"/>
                  </a:lnTo>
                  <a:lnTo>
                    <a:pt x="581" y="740"/>
                  </a:lnTo>
                  <a:lnTo>
                    <a:pt x="596" y="750"/>
                  </a:lnTo>
                  <a:lnTo>
                    <a:pt x="601" y="757"/>
                  </a:lnTo>
                  <a:lnTo>
                    <a:pt x="601" y="766"/>
                  </a:lnTo>
                  <a:lnTo>
                    <a:pt x="585" y="763"/>
                  </a:lnTo>
                  <a:lnTo>
                    <a:pt x="573" y="761"/>
                  </a:lnTo>
                  <a:lnTo>
                    <a:pt x="558" y="757"/>
                  </a:lnTo>
                  <a:lnTo>
                    <a:pt x="546" y="757"/>
                  </a:lnTo>
                  <a:lnTo>
                    <a:pt x="530" y="756"/>
                  </a:lnTo>
                  <a:lnTo>
                    <a:pt x="517" y="754"/>
                  </a:lnTo>
                  <a:lnTo>
                    <a:pt x="503" y="752"/>
                  </a:lnTo>
                  <a:lnTo>
                    <a:pt x="491" y="752"/>
                  </a:lnTo>
                  <a:lnTo>
                    <a:pt x="476" y="750"/>
                  </a:lnTo>
                  <a:lnTo>
                    <a:pt x="464" y="750"/>
                  </a:lnTo>
                  <a:lnTo>
                    <a:pt x="450" y="750"/>
                  </a:lnTo>
                  <a:lnTo>
                    <a:pt x="437" y="750"/>
                  </a:lnTo>
                  <a:lnTo>
                    <a:pt x="423" y="750"/>
                  </a:lnTo>
                  <a:lnTo>
                    <a:pt x="410" y="750"/>
                  </a:lnTo>
                  <a:lnTo>
                    <a:pt x="396" y="750"/>
                  </a:lnTo>
                  <a:lnTo>
                    <a:pt x="385" y="752"/>
                  </a:lnTo>
                  <a:lnTo>
                    <a:pt x="371" y="752"/>
                  </a:lnTo>
                  <a:lnTo>
                    <a:pt x="359" y="752"/>
                  </a:lnTo>
                  <a:lnTo>
                    <a:pt x="344" y="754"/>
                  </a:lnTo>
                  <a:lnTo>
                    <a:pt x="332" y="756"/>
                  </a:lnTo>
                  <a:lnTo>
                    <a:pt x="318" y="756"/>
                  </a:lnTo>
                  <a:lnTo>
                    <a:pt x="305" y="759"/>
                  </a:lnTo>
                  <a:lnTo>
                    <a:pt x="291" y="761"/>
                  </a:lnTo>
                  <a:lnTo>
                    <a:pt x="280" y="765"/>
                  </a:lnTo>
                  <a:lnTo>
                    <a:pt x="266" y="766"/>
                  </a:lnTo>
                  <a:lnTo>
                    <a:pt x="254" y="770"/>
                  </a:lnTo>
                  <a:lnTo>
                    <a:pt x="239" y="774"/>
                  </a:lnTo>
                  <a:lnTo>
                    <a:pt x="229" y="779"/>
                  </a:lnTo>
                  <a:lnTo>
                    <a:pt x="216" y="782"/>
                  </a:lnTo>
                  <a:lnTo>
                    <a:pt x="204" y="788"/>
                  </a:lnTo>
                  <a:lnTo>
                    <a:pt x="191" y="793"/>
                  </a:lnTo>
                  <a:lnTo>
                    <a:pt x="180" y="798"/>
                  </a:lnTo>
                  <a:lnTo>
                    <a:pt x="170" y="804"/>
                  </a:lnTo>
                  <a:lnTo>
                    <a:pt x="163" y="811"/>
                  </a:lnTo>
                  <a:lnTo>
                    <a:pt x="154" y="818"/>
                  </a:lnTo>
                  <a:lnTo>
                    <a:pt x="147" y="825"/>
                  </a:lnTo>
                  <a:lnTo>
                    <a:pt x="132" y="838"/>
                  </a:lnTo>
                  <a:lnTo>
                    <a:pt x="120" y="852"/>
                  </a:lnTo>
                  <a:lnTo>
                    <a:pt x="107" y="864"/>
                  </a:lnTo>
                  <a:lnTo>
                    <a:pt x="97" y="877"/>
                  </a:lnTo>
                  <a:lnTo>
                    <a:pt x="86" y="889"/>
                  </a:lnTo>
                  <a:lnTo>
                    <a:pt x="77" y="902"/>
                  </a:lnTo>
                  <a:lnTo>
                    <a:pt x="66" y="913"/>
                  </a:lnTo>
                  <a:lnTo>
                    <a:pt x="59" y="923"/>
                  </a:lnTo>
                  <a:lnTo>
                    <a:pt x="50" y="934"/>
                  </a:lnTo>
                  <a:lnTo>
                    <a:pt x="45" y="946"/>
                  </a:lnTo>
                  <a:lnTo>
                    <a:pt x="40" y="957"/>
                  </a:lnTo>
                  <a:lnTo>
                    <a:pt x="34" y="968"/>
                  </a:lnTo>
                  <a:lnTo>
                    <a:pt x="29" y="979"/>
                  </a:lnTo>
                  <a:lnTo>
                    <a:pt x="27" y="991"/>
                  </a:lnTo>
                  <a:lnTo>
                    <a:pt x="24" y="977"/>
                  </a:lnTo>
                  <a:lnTo>
                    <a:pt x="22" y="962"/>
                  </a:lnTo>
                  <a:lnTo>
                    <a:pt x="18" y="946"/>
                  </a:lnTo>
                  <a:lnTo>
                    <a:pt x="16" y="930"/>
                  </a:lnTo>
                  <a:lnTo>
                    <a:pt x="13" y="913"/>
                  </a:lnTo>
                  <a:lnTo>
                    <a:pt x="11" y="897"/>
                  </a:lnTo>
                  <a:lnTo>
                    <a:pt x="8" y="879"/>
                  </a:lnTo>
                  <a:lnTo>
                    <a:pt x="8" y="861"/>
                  </a:lnTo>
                  <a:lnTo>
                    <a:pt x="6" y="850"/>
                  </a:lnTo>
                  <a:lnTo>
                    <a:pt x="4" y="841"/>
                  </a:lnTo>
                  <a:lnTo>
                    <a:pt x="2" y="831"/>
                  </a:lnTo>
                  <a:lnTo>
                    <a:pt x="2" y="822"/>
                  </a:lnTo>
                  <a:lnTo>
                    <a:pt x="2" y="811"/>
                  </a:lnTo>
                  <a:lnTo>
                    <a:pt x="2" y="802"/>
                  </a:lnTo>
                  <a:lnTo>
                    <a:pt x="2" y="791"/>
                  </a:lnTo>
                  <a:lnTo>
                    <a:pt x="2" y="782"/>
                  </a:lnTo>
                  <a:lnTo>
                    <a:pt x="0" y="772"/>
                  </a:lnTo>
                  <a:lnTo>
                    <a:pt x="0" y="763"/>
                  </a:lnTo>
                  <a:lnTo>
                    <a:pt x="0" y="752"/>
                  </a:lnTo>
                  <a:lnTo>
                    <a:pt x="0" y="743"/>
                  </a:lnTo>
                  <a:lnTo>
                    <a:pt x="2" y="724"/>
                  </a:lnTo>
                  <a:lnTo>
                    <a:pt x="4" y="706"/>
                  </a:lnTo>
                  <a:close/>
                </a:path>
              </a:pathLst>
            </a:custGeom>
            <a:solidFill>
              <a:srgbClr val="BAE6D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94" name="Google Shape;3394;p70"/>
            <p:cNvSpPr/>
            <p:nvPr/>
          </p:nvSpPr>
          <p:spPr>
            <a:xfrm>
              <a:off x="2503" y="3862"/>
              <a:ext cx="319" cy="826"/>
            </a:xfrm>
            <a:custGeom>
              <a:avLst/>
              <a:gdLst/>
              <a:ahLst/>
              <a:cxnLst/>
              <a:rect l="l" t="t" r="r" b="b"/>
              <a:pathLst>
                <a:path w="319" h="826" extrusionOk="0">
                  <a:moveTo>
                    <a:pt x="0" y="708"/>
                  </a:moveTo>
                  <a:lnTo>
                    <a:pt x="0" y="696"/>
                  </a:lnTo>
                  <a:lnTo>
                    <a:pt x="2" y="685"/>
                  </a:lnTo>
                  <a:lnTo>
                    <a:pt x="3" y="674"/>
                  </a:lnTo>
                  <a:lnTo>
                    <a:pt x="5" y="664"/>
                  </a:lnTo>
                  <a:lnTo>
                    <a:pt x="7" y="653"/>
                  </a:lnTo>
                  <a:lnTo>
                    <a:pt x="11" y="642"/>
                  </a:lnTo>
                  <a:lnTo>
                    <a:pt x="12" y="632"/>
                  </a:lnTo>
                  <a:lnTo>
                    <a:pt x="16" y="621"/>
                  </a:lnTo>
                  <a:lnTo>
                    <a:pt x="18" y="608"/>
                  </a:lnTo>
                  <a:lnTo>
                    <a:pt x="21" y="598"/>
                  </a:lnTo>
                  <a:lnTo>
                    <a:pt x="23" y="585"/>
                  </a:lnTo>
                  <a:lnTo>
                    <a:pt x="27" y="574"/>
                  </a:lnTo>
                  <a:lnTo>
                    <a:pt x="30" y="562"/>
                  </a:lnTo>
                  <a:lnTo>
                    <a:pt x="34" y="551"/>
                  </a:lnTo>
                  <a:lnTo>
                    <a:pt x="37" y="541"/>
                  </a:lnTo>
                  <a:lnTo>
                    <a:pt x="43" y="530"/>
                  </a:lnTo>
                  <a:lnTo>
                    <a:pt x="44" y="517"/>
                  </a:lnTo>
                  <a:lnTo>
                    <a:pt x="48" y="505"/>
                  </a:lnTo>
                  <a:lnTo>
                    <a:pt x="52" y="494"/>
                  </a:lnTo>
                  <a:lnTo>
                    <a:pt x="55" y="484"/>
                  </a:lnTo>
                  <a:lnTo>
                    <a:pt x="59" y="471"/>
                  </a:lnTo>
                  <a:lnTo>
                    <a:pt x="62" y="459"/>
                  </a:lnTo>
                  <a:lnTo>
                    <a:pt x="68" y="448"/>
                  </a:lnTo>
                  <a:lnTo>
                    <a:pt x="73" y="437"/>
                  </a:lnTo>
                  <a:lnTo>
                    <a:pt x="77" y="425"/>
                  </a:lnTo>
                  <a:lnTo>
                    <a:pt x="80" y="412"/>
                  </a:lnTo>
                  <a:lnTo>
                    <a:pt x="84" y="402"/>
                  </a:lnTo>
                  <a:lnTo>
                    <a:pt x="89" y="391"/>
                  </a:lnTo>
                  <a:lnTo>
                    <a:pt x="93" y="378"/>
                  </a:lnTo>
                  <a:lnTo>
                    <a:pt x="98" y="366"/>
                  </a:lnTo>
                  <a:lnTo>
                    <a:pt x="103" y="355"/>
                  </a:lnTo>
                  <a:lnTo>
                    <a:pt x="109" y="345"/>
                  </a:lnTo>
                  <a:lnTo>
                    <a:pt x="112" y="332"/>
                  </a:lnTo>
                  <a:lnTo>
                    <a:pt x="116" y="320"/>
                  </a:lnTo>
                  <a:lnTo>
                    <a:pt x="119" y="307"/>
                  </a:lnTo>
                  <a:lnTo>
                    <a:pt x="125" y="296"/>
                  </a:lnTo>
                  <a:lnTo>
                    <a:pt x="128" y="284"/>
                  </a:lnTo>
                  <a:lnTo>
                    <a:pt x="134" y="273"/>
                  </a:lnTo>
                  <a:lnTo>
                    <a:pt x="139" y="263"/>
                  </a:lnTo>
                  <a:lnTo>
                    <a:pt x="144" y="252"/>
                  </a:lnTo>
                  <a:lnTo>
                    <a:pt x="150" y="239"/>
                  </a:lnTo>
                  <a:lnTo>
                    <a:pt x="155" y="229"/>
                  </a:lnTo>
                  <a:lnTo>
                    <a:pt x="160" y="216"/>
                  </a:lnTo>
                  <a:lnTo>
                    <a:pt x="166" y="205"/>
                  </a:lnTo>
                  <a:lnTo>
                    <a:pt x="171" y="195"/>
                  </a:lnTo>
                  <a:lnTo>
                    <a:pt x="176" y="184"/>
                  </a:lnTo>
                  <a:lnTo>
                    <a:pt x="182" y="173"/>
                  </a:lnTo>
                  <a:lnTo>
                    <a:pt x="187" y="163"/>
                  </a:lnTo>
                  <a:lnTo>
                    <a:pt x="191" y="152"/>
                  </a:lnTo>
                  <a:lnTo>
                    <a:pt x="196" y="141"/>
                  </a:lnTo>
                  <a:lnTo>
                    <a:pt x="201" y="131"/>
                  </a:lnTo>
                  <a:lnTo>
                    <a:pt x="207" y="120"/>
                  </a:lnTo>
                  <a:lnTo>
                    <a:pt x="212" y="109"/>
                  </a:lnTo>
                  <a:lnTo>
                    <a:pt x="217" y="99"/>
                  </a:lnTo>
                  <a:lnTo>
                    <a:pt x="223" y="88"/>
                  </a:lnTo>
                  <a:lnTo>
                    <a:pt x="228" y="79"/>
                  </a:lnTo>
                  <a:lnTo>
                    <a:pt x="233" y="68"/>
                  </a:lnTo>
                  <a:lnTo>
                    <a:pt x="239" y="58"/>
                  </a:lnTo>
                  <a:lnTo>
                    <a:pt x="244" y="47"/>
                  </a:lnTo>
                  <a:lnTo>
                    <a:pt x="249" y="38"/>
                  </a:lnTo>
                  <a:lnTo>
                    <a:pt x="255" y="27"/>
                  </a:lnTo>
                  <a:lnTo>
                    <a:pt x="260" y="18"/>
                  </a:lnTo>
                  <a:lnTo>
                    <a:pt x="265" y="9"/>
                  </a:lnTo>
                  <a:lnTo>
                    <a:pt x="273" y="0"/>
                  </a:lnTo>
                  <a:lnTo>
                    <a:pt x="287" y="4"/>
                  </a:lnTo>
                  <a:lnTo>
                    <a:pt x="301" y="15"/>
                  </a:lnTo>
                  <a:lnTo>
                    <a:pt x="312" y="29"/>
                  </a:lnTo>
                  <a:lnTo>
                    <a:pt x="319" y="43"/>
                  </a:lnTo>
                  <a:lnTo>
                    <a:pt x="305" y="56"/>
                  </a:lnTo>
                  <a:lnTo>
                    <a:pt x="292" y="72"/>
                  </a:lnTo>
                  <a:lnTo>
                    <a:pt x="285" y="79"/>
                  </a:lnTo>
                  <a:lnTo>
                    <a:pt x="278" y="90"/>
                  </a:lnTo>
                  <a:lnTo>
                    <a:pt x="273" y="100"/>
                  </a:lnTo>
                  <a:lnTo>
                    <a:pt x="267" y="111"/>
                  </a:lnTo>
                  <a:lnTo>
                    <a:pt x="260" y="122"/>
                  </a:lnTo>
                  <a:lnTo>
                    <a:pt x="253" y="132"/>
                  </a:lnTo>
                  <a:lnTo>
                    <a:pt x="246" y="145"/>
                  </a:lnTo>
                  <a:lnTo>
                    <a:pt x="240" y="159"/>
                  </a:lnTo>
                  <a:lnTo>
                    <a:pt x="233" y="170"/>
                  </a:lnTo>
                  <a:lnTo>
                    <a:pt x="226" y="184"/>
                  </a:lnTo>
                  <a:lnTo>
                    <a:pt x="221" y="198"/>
                  </a:lnTo>
                  <a:lnTo>
                    <a:pt x="216" y="214"/>
                  </a:lnTo>
                  <a:lnTo>
                    <a:pt x="208" y="227"/>
                  </a:lnTo>
                  <a:lnTo>
                    <a:pt x="201" y="241"/>
                  </a:lnTo>
                  <a:lnTo>
                    <a:pt x="194" y="257"/>
                  </a:lnTo>
                  <a:lnTo>
                    <a:pt x="189" y="273"/>
                  </a:lnTo>
                  <a:lnTo>
                    <a:pt x="183" y="289"/>
                  </a:lnTo>
                  <a:lnTo>
                    <a:pt x="178" y="305"/>
                  </a:lnTo>
                  <a:lnTo>
                    <a:pt x="173" y="321"/>
                  </a:lnTo>
                  <a:lnTo>
                    <a:pt x="167" y="337"/>
                  </a:lnTo>
                  <a:lnTo>
                    <a:pt x="160" y="353"/>
                  </a:lnTo>
                  <a:lnTo>
                    <a:pt x="155" y="369"/>
                  </a:lnTo>
                  <a:lnTo>
                    <a:pt x="150" y="386"/>
                  </a:lnTo>
                  <a:lnTo>
                    <a:pt x="144" y="402"/>
                  </a:lnTo>
                  <a:lnTo>
                    <a:pt x="139" y="418"/>
                  </a:lnTo>
                  <a:lnTo>
                    <a:pt x="134" y="435"/>
                  </a:lnTo>
                  <a:lnTo>
                    <a:pt x="128" y="451"/>
                  </a:lnTo>
                  <a:lnTo>
                    <a:pt x="125" y="469"/>
                  </a:lnTo>
                  <a:lnTo>
                    <a:pt x="119" y="484"/>
                  </a:lnTo>
                  <a:lnTo>
                    <a:pt x="114" y="500"/>
                  </a:lnTo>
                  <a:lnTo>
                    <a:pt x="109" y="516"/>
                  </a:lnTo>
                  <a:lnTo>
                    <a:pt x="103" y="532"/>
                  </a:lnTo>
                  <a:lnTo>
                    <a:pt x="98" y="548"/>
                  </a:lnTo>
                  <a:lnTo>
                    <a:pt x="94" y="564"/>
                  </a:lnTo>
                  <a:lnTo>
                    <a:pt x="91" y="580"/>
                  </a:lnTo>
                  <a:lnTo>
                    <a:pt x="87" y="596"/>
                  </a:lnTo>
                  <a:lnTo>
                    <a:pt x="82" y="610"/>
                  </a:lnTo>
                  <a:lnTo>
                    <a:pt x="78" y="624"/>
                  </a:lnTo>
                  <a:lnTo>
                    <a:pt x="75" y="639"/>
                  </a:lnTo>
                  <a:lnTo>
                    <a:pt x="71" y="653"/>
                  </a:lnTo>
                  <a:lnTo>
                    <a:pt x="68" y="665"/>
                  </a:lnTo>
                  <a:lnTo>
                    <a:pt x="66" y="680"/>
                  </a:lnTo>
                  <a:lnTo>
                    <a:pt x="62" y="692"/>
                  </a:lnTo>
                  <a:lnTo>
                    <a:pt x="62" y="706"/>
                  </a:lnTo>
                  <a:lnTo>
                    <a:pt x="59" y="717"/>
                  </a:lnTo>
                  <a:lnTo>
                    <a:pt x="57" y="728"/>
                  </a:lnTo>
                  <a:lnTo>
                    <a:pt x="53" y="738"/>
                  </a:lnTo>
                  <a:lnTo>
                    <a:pt x="52" y="749"/>
                  </a:lnTo>
                  <a:lnTo>
                    <a:pt x="50" y="758"/>
                  </a:lnTo>
                  <a:lnTo>
                    <a:pt x="48" y="769"/>
                  </a:lnTo>
                  <a:lnTo>
                    <a:pt x="46" y="778"/>
                  </a:lnTo>
                  <a:lnTo>
                    <a:pt x="46" y="787"/>
                  </a:lnTo>
                  <a:lnTo>
                    <a:pt x="44" y="799"/>
                  </a:lnTo>
                  <a:lnTo>
                    <a:pt x="44" y="812"/>
                  </a:lnTo>
                  <a:lnTo>
                    <a:pt x="44" y="819"/>
                  </a:lnTo>
                  <a:lnTo>
                    <a:pt x="48" y="826"/>
                  </a:lnTo>
                  <a:lnTo>
                    <a:pt x="39" y="817"/>
                  </a:lnTo>
                  <a:lnTo>
                    <a:pt x="30" y="804"/>
                  </a:lnTo>
                  <a:lnTo>
                    <a:pt x="21" y="787"/>
                  </a:lnTo>
                  <a:lnTo>
                    <a:pt x="16" y="771"/>
                  </a:lnTo>
                  <a:lnTo>
                    <a:pt x="9" y="751"/>
                  </a:lnTo>
                  <a:lnTo>
                    <a:pt x="3" y="733"/>
                  </a:lnTo>
                  <a:lnTo>
                    <a:pt x="0" y="717"/>
                  </a:lnTo>
                  <a:lnTo>
                    <a:pt x="0" y="708"/>
                  </a:lnTo>
                  <a:close/>
                </a:path>
              </a:pathLst>
            </a:custGeom>
            <a:solidFill>
              <a:srgbClr val="91C9B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95" name="Google Shape;3395;p70"/>
            <p:cNvSpPr/>
            <p:nvPr/>
          </p:nvSpPr>
          <p:spPr>
            <a:xfrm>
              <a:off x="2610" y="5504"/>
              <a:ext cx="807" cy="624"/>
            </a:xfrm>
            <a:custGeom>
              <a:avLst/>
              <a:gdLst/>
              <a:ahLst/>
              <a:cxnLst/>
              <a:rect l="l" t="t" r="r" b="b"/>
              <a:pathLst>
                <a:path w="807" h="624" extrusionOk="0">
                  <a:moveTo>
                    <a:pt x="0" y="29"/>
                  </a:moveTo>
                  <a:lnTo>
                    <a:pt x="7" y="18"/>
                  </a:lnTo>
                  <a:lnTo>
                    <a:pt x="18" y="11"/>
                  </a:lnTo>
                  <a:lnTo>
                    <a:pt x="28" y="6"/>
                  </a:lnTo>
                  <a:lnTo>
                    <a:pt x="41" y="4"/>
                  </a:lnTo>
                  <a:lnTo>
                    <a:pt x="51" y="0"/>
                  </a:lnTo>
                  <a:lnTo>
                    <a:pt x="64" y="0"/>
                  </a:lnTo>
                  <a:lnTo>
                    <a:pt x="76" y="0"/>
                  </a:lnTo>
                  <a:lnTo>
                    <a:pt x="89" y="0"/>
                  </a:lnTo>
                  <a:lnTo>
                    <a:pt x="87" y="9"/>
                  </a:lnTo>
                  <a:lnTo>
                    <a:pt x="87" y="18"/>
                  </a:lnTo>
                  <a:lnTo>
                    <a:pt x="85" y="29"/>
                  </a:lnTo>
                  <a:lnTo>
                    <a:pt x="85" y="39"/>
                  </a:lnTo>
                  <a:lnTo>
                    <a:pt x="85" y="50"/>
                  </a:lnTo>
                  <a:lnTo>
                    <a:pt x="85" y="61"/>
                  </a:lnTo>
                  <a:lnTo>
                    <a:pt x="85" y="72"/>
                  </a:lnTo>
                  <a:lnTo>
                    <a:pt x="85" y="84"/>
                  </a:lnTo>
                  <a:lnTo>
                    <a:pt x="85" y="95"/>
                  </a:lnTo>
                  <a:lnTo>
                    <a:pt x="85" y="105"/>
                  </a:lnTo>
                  <a:lnTo>
                    <a:pt x="85" y="118"/>
                  </a:lnTo>
                  <a:lnTo>
                    <a:pt x="87" y="130"/>
                  </a:lnTo>
                  <a:lnTo>
                    <a:pt x="87" y="141"/>
                  </a:lnTo>
                  <a:lnTo>
                    <a:pt x="89" y="154"/>
                  </a:lnTo>
                  <a:lnTo>
                    <a:pt x="91" y="166"/>
                  </a:lnTo>
                  <a:lnTo>
                    <a:pt x="94" y="178"/>
                  </a:lnTo>
                  <a:lnTo>
                    <a:pt x="94" y="189"/>
                  </a:lnTo>
                  <a:lnTo>
                    <a:pt x="98" y="200"/>
                  </a:lnTo>
                  <a:lnTo>
                    <a:pt x="100" y="211"/>
                  </a:lnTo>
                  <a:lnTo>
                    <a:pt x="103" y="223"/>
                  </a:lnTo>
                  <a:lnTo>
                    <a:pt x="105" y="234"/>
                  </a:lnTo>
                  <a:lnTo>
                    <a:pt x="109" y="244"/>
                  </a:lnTo>
                  <a:lnTo>
                    <a:pt x="112" y="255"/>
                  </a:lnTo>
                  <a:lnTo>
                    <a:pt x="117" y="268"/>
                  </a:lnTo>
                  <a:lnTo>
                    <a:pt x="121" y="277"/>
                  </a:lnTo>
                  <a:lnTo>
                    <a:pt x="125" y="287"/>
                  </a:lnTo>
                  <a:lnTo>
                    <a:pt x="130" y="298"/>
                  </a:lnTo>
                  <a:lnTo>
                    <a:pt x="135" y="309"/>
                  </a:lnTo>
                  <a:lnTo>
                    <a:pt x="141" y="318"/>
                  </a:lnTo>
                  <a:lnTo>
                    <a:pt x="146" y="326"/>
                  </a:lnTo>
                  <a:lnTo>
                    <a:pt x="153" y="335"/>
                  </a:lnTo>
                  <a:lnTo>
                    <a:pt x="160" y="344"/>
                  </a:lnTo>
                  <a:lnTo>
                    <a:pt x="171" y="355"/>
                  </a:lnTo>
                  <a:lnTo>
                    <a:pt x="185" y="366"/>
                  </a:lnTo>
                  <a:lnTo>
                    <a:pt x="191" y="371"/>
                  </a:lnTo>
                  <a:lnTo>
                    <a:pt x="199" y="376"/>
                  </a:lnTo>
                  <a:lnTo>
                    <a:pt x="207" y="382"/>
                  </a:lnTo>
                  <a:lnTo>
                    <a:pt x="217" y="387"/>
                  </a:lnTo>
                  <a:lnTo>
                    <a:pt x="226" y="391"/>
                  </a:lnTo>
                  <a:lnTo>
                    <a:pt x="235" y="396"/>
                  </a:lnTo>
                  <a:lnTo>
                    <a:pt x="246" y="400"/>
                  </a:lnTo>
                  <a:lnTo>
                    <a:pt x="256" y="405"/>
                  </a:lnTo>
                  <a:lnTo>
                    <a:pt x="267" y="408"/>
                  </a:lnTo>
                  <a:lnTo>
                    <a:pt x="278" y="412"/>
                  </a:lnTo>
                  <a:lnTo>
                    <a:pt x="290" y="416"/>
                  </a:lnTo>
                  <a:lnTo>
                    <a:pt x="303" y="421"/>
                  </a:lnTo>
                  <a:lnTo>
                    <a:pt x="313" y="423"/>
                  </a:lnTo>
                  <a:lnTo>
                    <a:pt x="326" y="426"/>
                  </a:lnTo>
                  <a:lnTo>
                    <a:pt x="338" y="428"/>
                  </a:lnTo>
                  <a:lnTo>
                    <a:pt x="351" y="432"/>
                  </a:lnTo>
                  <a:lnTo>
                    <a:pt x="363" y="433"/>
                  </a:lnTo>
                  <a:lnTo>
                    <a:pt x="376" y="435"/>
                  </a:lnTo>
                  <a:lnTo>
                    <a:pt x="388" y="437"/>
                  </a:lnTo>
                  <a:lnTo>
                    <a:pt x="403" y="441"/>
                  </a:lnTo>
                  <a:lnTo>
                    <a:pt x="415" y="441"/>
                  </a:lnTo>
                  <a:lnTo>
                    <a:pt x="429" y="442"/>
                  </a:lnTo>
                  <a:lnTo>
                    <a:pt x="442" y="444"/>
                  </a:lnTo>
                  <a:lnTo>
                    <a:pt x="456" y="446"/>
                  </a:lnTo>
                  <a:lnTo>
                    <a:pt x="469" y="446"/>
                  </a:lnTo>
                  <a:lnTo>
                    <a:pt x="483" y="448"/>
                  </a:lnTo>
                  <a:lnTo>
                    <a:pt x="495" y="448"/>
                  </a:lnTo>
                  <a:lnTo>
                    <a:pt x="510" y="449"/>
                  </a:lnTo>
                  <a:lnTo>
                    <a:pt x="520" y="448"/>
                  </a:lnTo>
                  <a:lnTo>
                    <a:pt x="534" y="448"/>
                  </a:lnTo>
                  <a:lnTo>
                    <a:pt x="545" y="448"/>
                  </a:lnTo>
                  <a:lnTo>
                    <a:pt x="559" y="448"/>
                  </a:lnTo>
                  <a:lnTo>
                    <a:pt x="570" y="446"/>
                  </a:lnTo>
                  <a:lnTo>
                    <a:pt x="584" y="444"/>
                  </a:lnTo>
                  <a:lnTo>
                    <a:pt x="595" y="442"/>
                  </a:lnTo>
                  <a:lnTo>
                    <a:pt x="609" y="442"/>
                  </a:lnTo>
                  <a:lnTo>
                    <a:pt x="620" y="439"/>
                  </a:lnTo>
                  <a:lnTo>
                    <a:pt x="631" y="439"/>
                  </a:lnTo>
                  <a:lnTo>
                    <a:pt x="641" y="435"/>
                  </a:lnTo>
                  <a:lnTo>
                    <a:pt x="652" y="435"/>
                  </a:lnTo>
                  <a:lnTo>
                    <a:pt x="661" y="432"/>
                  </a:lnTo>
                  <a:lnTo>
                    <a:pt x="672" y="430"/>
                  </a:lnTo>
                  <a:lnTo>
                    <a:pt x="682" y="426"/>
                  </a:lnTo>
                  <a:lnTo>
                    <a:pt x="693" y="424"/>
                  </a:lnTo>
                  <a:lnTo>
                    <a:pt x="707" y="416"/>
                  </a:lnTo>
                  <a:lnTo>
                    <a:pt x="723" y="408"/>
                  </a:lnTo>
                  <a:lnTo>
                    <a:pt x="738" y="400"/>
                  </a:lnTo>
                  <a:lnTo>
                    <a:pt x="750" y="391"/>
                  </a:lnTo>
                  <a:lnTo>
                    <a:pt x="759" y="378"/>
                  </a:lnTo>
                  <a:lnTo>
                    <a:pt x="766" y="367"/>
                  </a:lnTo>
                  <a:lnTo>
                    <a:pt x="770" y="355"/>
                  </a:lnTo>
                  <a:lnTo>
                    <a:pt x="773" y="342"/>
                  </a:lnTo>
                  <a:lnTo>
                    <a:pt x="764" y="328"/>
                  </a:lnTo>
                  <a:lnTo>
                    <a:pt x="759" y="319"/>
                  </a:lnTo>
                  <a:lnTo>
                    <a:pt x="752" y="312"/>
                  </a:lnTo>
                  <a:lnTo>
                    <a:pt x="745" y="310"/>
                  </a:lnTo>
                  <a:lnTo>
                    <a:pt x="736" y="309"/>
                  </a:lnTo>
                  <a:lnTo>
                    <a:pt x="727" y="312"/>
                  </a:lnTo>
                  <a:lnTo>
                    <a:pt x="716" y="318"/>
                  </a:lnTo>
                  <a:lnTo>
                    <a:pt x="704" y="326"/>
                  </a:lnTo>
                  <a:lnTo>
                    <a:pt x="695" y="326"/>
                  </a:lnTo>
                  <a:lnTo>
                    <a:pt x="686" y="328"/>
                  </a:lnTo>
                  <a:lnTo>
                    <a:pt x="675" y="328"/>
                  </a:lnTo>
                  <a:lnTo>
                    <a:pt x="665" y="330"/>
                  </a:lnTo>
                  <a:lnTo>
                    <a:pt x="650" y="330"/>
                  </a:lnTo>
                  <a:lnTo>
                    <a:pt x="636" y="332"/>
                  </a:lnTo>
                  <a:lnTo>
                    <a:pt x="620" y="334"/>
                  </a:lnTo>
                  <a:lnTo>
                    <a:pt x="606" y="335"/>
                  </a:lnTo>
                  <a:lnTo>
                    <a:pt x="588" y="335"/>
                  </a:lnTo>
                  <a:lnTo>
                    <a:pt x="570" y="335"/>
                  </a:lnTo>
                  <a:lnTo>
                    <a:pt x="552" y="335"/>
                  </a:lnTo>
                  <a:lnTo>
                    <a:pt x="534" y="335"/>
                  </a:lnTo>
                  <a:lnTo>
                    <a:pt x="524" y="334"/>
                  </a:lnTo>
                  <a:lnTo>
                    <a:pt x="515" y="334"/>
                  </a:lnTo>
                  <a:lnTo>
                    <a:pt x="504" y="334"/>
                  </a:lnTo>
                  <a:lnTo>
                    <a:pt x="495" y="334"/>
                  </a:lnTo>
                  <a:lnTo>
                    <a:pt x="476" y="334"/>
                  </a:lnTo>
                  <a:lnTo>
                    <a:pt x="458" y="334"/>
                  </a:lnTo>
                  <a:lnTo>
                    <a:pt x="447" y="332"/>
                  </a:lnTo>
                  <a:lnTo>
                    <a:pt x="436" y="330"/>
                  </a:lnTo>
                  <a:lnTo>
                    <a:pt x="428" y="328"/>
                  </a:lnTo>
                  <a:lnTo>
                    <a:pt x="419" y="328"/>
                  </a:lnTo>
                  <a:lnTo>
                    <a:pt x="399" y="326"/>
                  </a:lnTo>
                  <a:lnTo>
                    <a:pt x="381" y="325"/>
                  </a:lnTo>
                  <a:lnTo>
                    <a:pt x="363" y="321"/>
                  </a:lnTo>
                  <a:lnTo>
                    <a:pt x="347" y="318"/>
                  </a:lnTo>
                  <a:lnTo>
                    <a:pt x="331" y="314"/>
                  </a:lnTo>
                  <a:lnTo>
                    <a:pt x="317" y="312"/>
                  </a:lnTo>
                  <a:lnTo>
                    <a:pt x="301" y="307"/>
                  </a:lnTo>
                  <a:lnTo>
                    <a:pt x="289" y="301"/>
                  </a:lnTo>
                  <a:lnTo>
                    <a:pt x="276" y="296"/>
                  </a:lnTo>
                  <a:lnTo>
                    <a:pt x="267" y="291"/>
                  </a:lnTo>
                  <a:lnTo>
                    <a:pt x="256" y="284"/>
                  </a:lnTo>
                  <a:lnTo>
                    <a:pt x="251" y="278"/>
                  </a:lnTo>
                  <a:lnTo>
                    <a:pt x="244" y="271"/>
                  </a:lnTo>
                  <a:lnTo>
                    <a:pt x="242" y="264"/>
                  </a:lnTo>
                  <a:lnTo>
                    <a:pt x="260" y="264"/>
                  </a:lnTo>
                  <a:lnTo>
                    <a:pt x="280" y="266"/>
                  </a:lnTo>
                  <a:lnTo>
                    <a:pt x="289" y="266"/>
                  </a:lnTo>
                  <a:lnTo>
                    <a:pt x="299" y="268"/>
                  </a:lnTo>
                  <a:lnTo>
                    <a:pt x="308" y="268"/>
                  </a:lnTo>
                  <a:lnTo>
                    <a:pt x="319" y="269"/>
                  </a:lnTo>
                  <a:lnTo>
                    <a:pt x="328" y="269"/>
                  </a:lnTo>
                  <a:lnTo>
                    <a:pt x="337" y="271"/>
                  </a:lnTo>
                  <a:lnTo>
                    <a:pt x="347" y="271"/>
                  </a:lnTo>
                  <a:lnTo>
                    <a:pt x="358" y="273"/>
                  </a:lnTo>
                  <a:lnTo>
                    <a:pt x="367" y="273"/>
                  </a:lnTo>
                  <a:lnTo>
                    <a:pt x="376" y="275"/>
                  </a:lnTo>
                  <a:lnTo>
                    <a:pt x="387" y="277"/>
                  </a:lnTo>
                  <a:lnTo>
                    <a:pt x="397" y="278"/>
                  </a:lnTo>
                  <a:lnTo>
                    <a:pt x="415" y="278"/>
                  </a:lnTo>
                  <a:lnTo>
                    <a:pt x="435" y="280"/>
                  </a:lnTo>
                  <a:lnTo>
                    <a:pt x="452" y="282"/>
                  </a:lnTo>
                  <a:lnTo>
                    <a:pt x="472" y="284"/>
                  </a:lnTo>
                  <a:lnTo>
                    <a:pt x="481" y="284"/>
                  </a:lnTo>
                  <a:lnTo>
                    <a:pt x="490" y="284"/>
                  </a:lnTo>
                  <a:lnTo>
                    <a:pt x="501" y="284"/>
                  </a:lnTo>
                  <a:lnTo>
                    <a:pt x="511" y="285"/>
                  </a:lnTo>
                  <a:lnTo>
                    <a:pt x="520" y="285"/>
                  </a:lnTo>
                  <a:lnTo>
                    <a:pt x="529" y="285"/>
                  </a:lnTo>
                  <a:lnTo>
                    <a:pt x="540" y="285"/>
                  </a:lnTo>
                  <a:lnTo>
                    <a:pt x="551" y="287"/>
                  </a:lnTo>
                  <a:lnTo>
                    <a:pt x="554" y="277"/>
                  </a:lnTo>
                  <a:lnTo>
                    <a:pt x="556" y="269"/>
                  </a:lnTo>
                  <a:lnTo>
                    <a:pt x="556" y="262"/>
                  </a:lnTo>
                  <a:lnTo>
                    <a:pt x="556" y="257"/>
                  </a:lnTo>
                  <a:lnTo>
                    <a:pt x="545" y="246"/>
                  </a:lnTo>
                  <a:lnTo>
                    <a:pt x="529" y="241"/>
                  </a:lnTo>
                  <a:lnTo>
                    <a:pt x="517" y="237"/>
                  </a:lnTo>
                  <a:lnTo>
                    <a:pt x="506" y="236"/>
                  </a:lnTo>
                  <a:lnTo>
                    <a:pt x="493" y="234"/>
                  </a:lnTo>
                  <a:lnTo>
                    <a:pt x="481" y="234"/>
                  </a:lnTo>
                  <a:lnTo>
                    <a:pt x="465" y="232"/>
                  </a:lnTo>
                  <a:lnTo>
                    <a:pt x="449" y="232"/>
                  </a:lnTo>
                  <a:lnTo>
                    <a:pt x="433" y="232"/>
                  </a:lnTo>
                  <a:lnTo>
                    <a:pt x="419" y="232"/>
                  </a:lnTo>
                  <a:lnTo>
                    <a:pt x="401" y="230"/>
                  </a:lnTo>
                  <a:lnTo>
                    <a:pt x="383" y="230"/>
                  </a:lnTo>
                  <a:lnTo>
                    <a:pt x="367" y="228"/>
                  </a:lnTo>
                  <a:lnTo>
                    <a:pt x="351" y="228"/>
                  </a:lnTo>
                  <a:lnTo>
                    <a:pt x="335" y="227"/>
                  </a:lnTo>
                  <a:lnTo>
                    <a:pt x="319" y="225"/>
                  </a:lnTo>
                  <a:lnTo>
                    <a:pt x="303" y="223"/>
                  </a:lnTo>
                  <a:lnTo>
                    <a:pt x="289" y="221"/>
                  </a:lnTo>
                  <a:lnTo>
                    <a:pt x="272" y="218"/>
                  </a:lnTo>
                  <a:lnTo>
                    <a:pt x="260" y="214"/>
                  </a:lnTo>
                  <a:lnTo>
                    <a:pt x="248" y="209"/>
                  </a:lnTo>
                  <a:lnTo>
                    <a:pt x="237" y="205"/>
                  </a:lnTo>
                  <a:lnTo>
                    <a:pt x="226" y="198"/>
                  </a:lnTo>
                  <a:lnTo>
                    <a:pt x="219" y="193"/>
                  </a:lnTo>
                  <a:lnTo>
                    <a:pt x="214" y="184"/>
                  </a:lnTo>
                  <a:lnTo>
                    <a:pt x="210" y="177"/>
                  </a:lnTo>
                  <a:lnTo>
                    <a:pt x="214" y="175"/>
                  </a:lnTo>
                  <a:lnTo>
                    <a:pt x="230" y="177"/>
                  </a:lnTo>
                  <a:lnTo>
                    <a:pt x="239" y="177"/>
                  </a:lnTo>
                  <a:lnTo>
                    <a:pt x="251" y="178"/>
                  </a:lnTo>
                  <a:lnTo>
                    <a:pt x="265" y="180"/>
                  </a:lnTo>
                  <a:lnTo>
                    <a:pt x="281" y="184"/>
                  </a:lnTo>
                  <a:lnTo>
                    <a:pt x="296" y="184"/>
                  </a:lnTo>
                  <a:lnTo>
                    <a:pt x="312" y="187"/>
                  </a:lnTo>
                  <a:lnTo>
                    <a:pt x="330" y="187"/>
                  </a:lnTo>
                  <a:lnTo>
                    <a:pt x="349" y="191"/>
                  </a:lnTo>
                  <a:lnTo>
                    <a:pt x="365" y="191"/>
                  </a:lnTo>
                  <a:lnTo>
                    <a:pt x="385" y="195"/>
                  </a:lnTo>
                  <a:lnTo>
                    <a:pt x="403" y="195"/>
                  </a:lnTo>
                  <a:lnTo>
                    <a:pt x="422" y="198"/>
                  </a:lnTo>
                  <a:lnTo>
                    <a:pt x="438" y="196"/>
                  </a:lnTo>
                  <a:lnTo>
                    <a:pt x="456" y="196"/>
                  </a:lnTo>
                  <a:lnTo>
                    <a:pt x="472" y="196"/>
                  </a:lnTo>
                  <a:lnTo>
                    <a:pt x="488" y="196"/>
                  </a:lnTo>
                  <a:lnTo>
                    <a:pt x="502" y="195"/>
                  </a:lnTo>
                  <a:lnTo>
                    <a:pt x="517" y="195"/>
                  </a:lnTo>
                  <a:lnTo>
                    <a:pt x="527" y="193"/>
                  </a:lnTo>
                  <a:lnTo>
                    <a:pt x="540" y="191"/>
                  </a:lnTo>
                  <a:lnTo>
                    <a:pt x="554" y="182"/>
                  </a:lnTo>
                  <a:lnTo>
                    <a:pt x="563" y="171"/>
                  </a:lnTo>
                  <a:lnTo>
                    <a:pt x="561" y="164"/>
                  </a:lnTo>
                  <a:lnTo>
                    <a:pt x="559" y="157"/>
                  </a:lnTo>
                  <a:lnTo>
                    <a:pt x="554" y="148"/>
                  </a:lnTo>
                  <a:lnTo>
                    <a:pt x="547" y="141"/>
                  </a:lnTo>
                  <a:lnTo>
                    <a:pt x="531" y="143"/>
                  </a:lnTo>
                  <a:lnTo>
                    <a:pt x="515" y="146"/>
                  </a:lnTo>
                  <a:lnTo>
                    <a:pt x="504" y="146"/>
                  </a:lnTo>
                  <a:lnTo>
                    <a:pt x="493" y="148"/>
                  </a:lnTo>
                  <a:lnTo>
                    <a:pt x="483" y="148"/>
                  </a:lnTo>
                  <a:lnTo>
                    <a:pt x="474" y="150"/>
                  </a:lnTo>
                  <a:lnTo>
                    <a:pt x="461" y="148"/>
                  </a:lnTo>
                  <a:lnTo>
                    <a:pt x="449" y="148"/>
                  </a:lnTo>
                  <a:lnTo>
                    <a:pt x="436" y="148"/>
                  </a:lnTo>
                  <a:lnTo>
                    <a:pt x="424" y="148"/>
                  </a:lnTo>
                  <a:lnTo>
                    <a:pt x="410" y="146"/>
                  </a:lnTo>
                  <a:lnTo>
                    <a:pt x="399" y="146"/>
                  </a:lnTo>
                  <a:lnTo>
                    <a:pt x="385" y="145"/>
                  </a:lnTo>
                  <a:lnTo>
                    <a:pt x="374" y="145"/>
                  </a:lnTo>
                  <a:lnTo>
                    <a:pt x="360" y="141"/>
                  </a:lnTo>
                  <a:lnTo>
                    <a:pt x="347" y="141"/>
                  </a:lnTo>
                  <a:lnTo>
                    <a:pt x="333" y="137"/>
                  </a:lnTo>
                  <a:lnTo>
                    <a:pt x="322" y="137"/>
                  </a:lnTo>
                  <a:lnTo>
                    <a:pt x="308" y="134"/>
                  </a:lnTo>
                  <a:lnTo>
                    <a:pt x="296" y="134"/>
                  </a:lnTo>
                  <a:lnTo>
                    <a:pt x="285" y="130"/>
                  </a:lnTo>
                  <a:lnTo>
                    <a:pt x="274" y="130"/>
                  </a:lnTo>
                  <a:lnTo>
                    <a:pt x="264" y="127"/>
                  </a:lnTo>
                  <a:lnTo>
                    <a:pt x="253" y="125"/>
                  </a:lnTo>
                  <a:lnTo>
                    <a:pt x="242" y="121"/>
                  </a:lnTo>
                  <a:lnTo>
                    <a:pt x="233" y="121"/>
                  </a:lnTo>
                  <a:lnTo>
                    <a:pt x="215" y="116"/>
                  </a:lnTo>
                  <a:lnTo>
                    <a:pt x="203" y="113"/>
                  </a:lnTo>
                  <a:lnTo>
                    <a:pt x="203" y="102"/>
                  </a:lnTo>
                  <a:lnTo>
                    <a:pt x="203" y="93"/>
                  </a:lnTo>
                  <a:lnTo>
                    <a:pt x="203" y="82"/>
                  </a:lnTo>
                  <a:lnTo>
                    <a:pt x="203" y="73"/>
                  </a:lnTo>
                  <a:lnTo>
                    <a:pt x="215" y="73"/>
                  </a:lnTo>
                  <a:lnTo>
                    <a:pt x="235" y="75"/>
                  </a:lnTo>
                  <a:lnTo>
                    <a:pt x="246" y="75"/>
                  </a:lnTo>
                  <a:lnTo>
                    <a:pt x="258" y="77"/>
                  </a:lnTo>
                  <a:lnTo>
                    <a:pt x="271" y="79"/>
                  </a:lnTo>
                  <a:lnTo>
                    <a:pt x="285" y="82"/>
                  </a:lnTo>
                  <a:lnTo>
                    <a:pt x="297" y="82"/>
                  </a:lnTo>
                  <a:lnTo>
                    <a:pt x="312" y="86"/>
                  </a:lnTo>
                  <a:lnTo>
                    <a:pt x="324" y="86"/>
                  </a:lnTo>
                  <a:lnTo>
                    <a:pt x="340" y="89"/>
                  </a:lnTo>
                  <a:lnTo>
                    <a:pt x="354" y="89"/>
                  </a:lnTo>
                  <a:lnTo>
                    <a:pt x="369" y="93"/>
                  </a:lnTo>
                  <a:lnTo>
                    <a:pt x="383" y="93"/>
                  </a:lnTo>
                  <a:lnTo>
                    <a:pt x="399" y="96"/>
                  </a:lnTo>
                  <a:lnTo>
                    <a:pt x="412" y="96"/>
                  </a:lnTo>
                  <a:lnTo>
                    <a:pt x="424" y="96"/>
                  </a:lnTo>
                  <a:lnTo>
                    <a:pt x="436" y="96"/>
                  </a:lnTo>
                  <a:lnTo>
                    <a:pt x="449" y="98"/>
                  </a:lnTo>
                  <a:lnTo>
                    <a:pt x="460" y="96"/>
                  </a:lnTo>
                  <a:lnTo>
                    <a:pt x="470" y="95"/>
                  </a:lnTo>
                  <a:lnTo>
                    <a:pt x="479" y="93"/>
                  </a:lnTo>
                  <a:lnTo>
                    <a:pt x="488" y="91"/>
                  </a:lnTo>
                  <a:lnTo>
                    <a:pt x="501" y="84"/>
                  </a:lnTo>
                  <a:lnTo>
                    <a:pt x="510" y="73"/>
                  </a:lnTo>
                  <a:lnTo>
                    <a:pt x="513" y="61"/>
                  </a:lnTo>
                  <a:lnTo>
                    <a:pt x="510" y="45"/>
                  </a:lnTo>
                  <a:lnTo>
                    <a:pt x="497" y="43"/>
                  </a:lnTo>
                  <a:lnTo>
                    <a:pt x="483" y="43"/>
                  </a:lnTo>
                  <a:lnTo>
                    <a:pt x="474" y="43"/>
                  </a:lnTo>
                  <a:lnTo>
                    <a:pt x="465" y="43"/>
                  </a:lnTo>
                  <a:lnTo>
                    <a:pt x="454" y="43"/>
                  </a:lnTo>
                  <a:lnTo>
                    <a:pt x="445" y="43"/>
                  </a:lnTo>
                  <a:lnTo>
                    <a:pt x="433" y="41"/>
                  </a:lnTo>
                  <a:lnTo>
                    <a:pt x="422" y="41"/>
                  </a:lnTo>
                  <a:lnTo>
                    <a:pt x="410" y="41"/>
                  </a:lnTo>
                  <a:lnTo>
                    <a:pt x="399" y="41"/>
                  </a:lnTo>
                  <a:lnTo>
                    <a:pt x="385" y="41"/>
                  </a:lnTo>
                  <a:lnTo>
                    <a:pt x="374" y="41"/>
                  </a:lnTo>
                  <a:lnTo>
                    <a:pt x="360" y="41"/>
                  </a:lnTo>
                  <a:lnTo>
                    <a:pt x="349" y="41"/>
                  </a:lnTo>
                  <a:lnTo>
                    <a:pt x="335" y="39"/>
                  </a:lnTo>
                  <a:lnTo>
                    <a:pt x="322" y="38"/>
                  </a:lnTo>
                  <a:lnTo>
                    <a:pt x="310" y="36"/>
                  </a:lnTo>
                  <a:lnTo>
                    <a:pt x="299" y="36"/>
                  </a:lnTo>
                  <a:lnTo>
                    <a:pt x="287" y="34"/>
                  </a:lnTo>
                  <a:lnTo>
                    <a:pt x="276" y="32"/>
                  </a:lnTo>
                  <a:lnTo>
                    <a:pt x="265" y="31"/>
                  </a:lnTo>
                  <a:lnTo>
                    <a:pt x="256" y="31"/>
                  </a:lnTo>
                  <a:lnTo>
                    <a:pt x="237" y="25"/>
                  </a:lnTo>
                  <a:lnTo>
                    <a:pt x="223" y="22"/>
                  </a:lnTo>
                  <a:lnTo>
                    <a:pt x="212" y="16"/>
                  </a:lnTo>
                  <a:lnTo>
                    <a:pt x="207" y="11"/>
                  </a:lnTo>
                  <a:lnTo>
                    <a:pt x="207" y="6"/>
                  </a:lnTo>
                  <a:lnTo>
                    <a:pt x="210" y="2"/>
                  </a:lnTo>
                  <a:lnTo>
                    <a:pt x="224" y="2"/>
                  </a:lnTo>
                  <a:lnTo>
                    <a:pt x="240" y="2"/>
                  </a:lnTo>
                  <a:lnTo>
                    <a:pt x="256" y="2"/>
                  </a:lnTo>
                  <a:lnTo>
                    <a:pt x="274" y="4"/>
                  </a:lnTo>
                  <a:lnTo>
                    <a:pt x="290" y="4"/>
                  </a:lnTo>
                  <a:lnTo>
                    <a:pt x="308" y="4"/>
                  </a:lnTo>
                  <a:lnTo>
                    <a:pt x="326" y="6"/>
                  </a:lnTo>
                  <a:lnTo>
                    <a:pt x="346" y="7"/>
                  </a:lnTo>
                  <a:lnTo>
                    <a:pt x="363" y="7"/>
                  </a:lnTo>
                  <a:lnTo>
                    <a:pt x="383" y="7"/>
                  </a:lnTo>
                  <a:lnTo>
                    <a:pt x="401" y="9"/>
                  </a:lnTo>
                  <a:lnTo>
                    <a:pt x="420" y="11"/>
                  </a:lnTo>
                  <a:lnTo>
                    <a:pt x="429" y="11"/>
                  </a:lnTo>
                  <a:lnTo>
                    <a:pt x="438" y="11"/>
                  </a:lnTo>
                  <a:lnTo>
                    <a:pt x="449" y="11"/>
                  </a:lnTo>
                  <a:lnTo>
                    <a:pt x="460" y="13"/>
                  </a:lnTo>
                  <a:lnTo>
                    <a:pt x="469" y="13"/>
                  </a:lnTo>
                  <a:lnTo>
                    <a:pt x="477" y="14"/>
                  </a:lnTo>
                  <a:lnTo>
                    <a:pt x="488" y="16"/>
                  </a:lnTo>
                  <a:lnTo>
                    <a:pt x="499" y="18"/>
                  </a:lnTo>
                  <a:lnTo>
                    <a:pt x="517" y="18"/>
                  </a:lnTo>
                  <a:lnTo>
                    <a:pt x="536" y="22"/>
                  </a:lnTo>
                  <a:lnTo>
                    <a:pt x="554" y="22"/>
                  </a:lnTo>
                  <a:lnTo>
                    <a:pt x="574" y="25"/>
                  </a:lnTo>
                  <a:lnTo>
                    <a:pt x="592" y="27"/>
                  </a:lnTo>
                  <a:lnTo>
                    <a:pt x="609" y="31"/>
                  </a:lnTo>
                  <a:lnTo>
                    <a:pt x="627" y="34"/>
                  </a:lnTo>
                  <a:lnTo>
                    <a:pt x="647" y="39"/>
                  </a:lnTo>
                  <a:lnTo>
                    <a:pt x="663" y="41"/>
                  </a:lnTo>
                  <a:lnTo>
                    <a:pt x="679" y="45"/>
                  </a:lnTo>
                  <a:lnTo>
                    <a:pt x="695" y="50"/>
                  </a:lnTo>
                  <a:lnTo>
                    <a:pt x="713" y="55"/>
                  </a:lnTo>
                  <a:lnTo>
                    <a:pt x="727" y="59"/>
                  </a:lnTo>
                  <a:lnTo>
                    <a:pt x="743" y="64"/>
                  </a:lnTo>
                  <a:lnTo>
                    <a:pt x="757" y="70"/>
                  </a:lnTo>
                  <a:lnTo>
                    <a:pt x="772" y="77"/>
                  </a:lnTo>
                  <a:lnTo>
                    <a:pt x="773" y="91"/>
                  </a:lnTo>
                  <a:lnTo>
                    <a:pt x="775" y="107"/>
                  </a:lnTo>
                  <a:lnTo>
                    <a:pt x="777" y="121"/>
                  </a:lnTo>
                  <a:lnTo>
                    <a:pt x="780" y="137"/>
                  </a:lnTo>
                  <a:lnTo>
                    <a:pt x="782" y="154"/>
                  </a:lnTo>
                  <a:lnTo>
                    <a:pt x="786" y="170"/>
                  </a:lnTo>
                  <a:lnTo>
                    <a:pt x="788" y="186"/>
                  </a:lnTo>
                  <a:lnTo>
                    <a:pt x="791" y="202"/>
                  </a:lnTo>
                  <a:lnTo>
                    <a:pt x="791" y="218"/>
                  </a:lnTo>
                  <a:lnTo>
                    <a:pt x="793" y="234"/>
                  </a:lnTo>
                  <a:lnTo>
                    <a:pt x="795" y="250"/>
                  </a:lnTo>
                  <a:lnTo>
                    <a:pt x="796" y="266"/>
                  </a:lnTo>
                  <a:lnTo>
                    <a:pt x="798" y="282"/>
                  </a:lnTo>
                  <a:lnTo>
                    <a:pt x="800" y="298"/>
                  </a:lnTo>
                  <a:lnTo>
                    <a:pt x="802" y="314"/>
                  </a:lnTo>
                  <a:lnTo>
                    <a:pt x="804" y="332"/>
                  </a:lnTo>
                  <a:lnTo>
                    <a:pt x="804" y="348"/>
                  </a:lnTo>
                  <a:lnTo>
                    <a:pt x="804" y="364"/>
                  </a:lnTo>
                  <a:lnTo>
                    <a:pt x="804" y="380"/>
                  </a:lnTo>
                  <a:lnTo>
                    <a:pt x="805" y="396"/>
                  </a:lnTo>
                  <a:lnTo>
                    <a:pt x="805" y="412"/>
                  </a:lnTo>
                  <a:lnTo>
                    <a:pt x="805" y="430"/>
                  </a:lnTo>
                  <a:lnTo>
                    <a:pt x="805" y="446"/>
                  </a:lnTo>
                  <a:lnTo>
                    <a:pt x="807" y="464"/>
                  </a:lnTo>
                  <a:lnTo>
                    <a:pt x="805" y="480"/>
                  </a:lnTo>
                  <a:lnTo>
                    <a:pt x="805" y="496"/>
                  </a:lnTo>
                  <a:lnTo>
                    <a:pt x="805" y="512"/>
                  </a:lnTo>
                  <a:lnTo>
                    <a:pt x="805" y="528"/>
                  </a:lnTo>
                  <a:lnTo>
                    <a:pt x="804" y="544"/>
                  </a:lnTo>
                  <a:lnTo>
                    <a:pt x="804" y="562"/>
                  </a:lnTo>
                  <a:lnTo>
                    <a:pt x="802" y="578"/>
                  </a:lnTo>
                  <a:lnTo>
                    <a:pt x="802" y="596"/>
                  </a:lnTo>
                  <a:lnTo>
                    <a:pt x="789" y="596"/>
                  </a:lnTo>
                  <a:lnTo>
                    <a:pt x="779" y="599"/>
                  </a:lnTo>
                  <a:lnTo>
                    <a:pt x="768" y="599"/>
                  </a:lnTo>
                  <a:lnTo>
                    <a:pt x="757" y="603"/>
                  </a:lnTo>
                  <a:lnTo>
                    <a:pt x="745" y="603"/>
                  </a:lnTo>
                  <a:lnTo>
                    <a:pt x="734" y="606"/>
                  </a:lnTo>
                  <a:lnTo>
                    <a:pt x="723" y="606"/>
                  </a:lnTo>
                  <a:lnTo>
                    <a:pt x="713" y="610"/>
                  </a:lnTo>
                  <a:lnTo>
                    <a:pt x="700" y="610"/>
                  </a:lnTo>
                  <a:lnTo>
                    <a:pt x="688" y="612"/>
                  </a:lnTo>
                  <a:lnTo>
                    <a:pt x="677" y="613"/>
                  </a:lnTo>
                  <a:lnTo>
                    <a:pt x="666" y="615"/>
                  </a:lnTo>
                  <a:lnTo>
                    <a:pt x="654" y="615"/>
                  </a:lnTo>
                  <a:lnTo>
                    <a:pt x="641" y="617"/>
                  </a:lnTo>
                  <a:lnTo>
                    <a:pt x="631" y="619"/>
                  </a:lnTo>
                  <a:lnTo>
                    <a:pt x="620" y="621"/>
                  </a:lnTo>
                  <a:lnTo>
                    <a:pt x="608" y="621"/>
                  </a:lnTo>
                  <a:lnTo>
                    <a:pt x="595" y="621"/>
                  </a:lnTo>
                  <a:lnTo>
                    <a:pt x="583" y="621"/>
                  </a:lnTo>
                  <a:lnTo>
                    <a:pt x="572" y="622"/>
                  </a:lnTo>
                  <a:lnTo>
                    <a:pt x="559" y="622"/>
                  </a:lnTo>
                  <a:lnTo>
                    <a:pt x="547" y="622"/>
                  </a:lnTo>
                  <a:lnTo>
                    <a:pt x="534" y="622"/>
                  </a:lnTo>
                  <a:lnTo>
                    <a:pt x="524" y="624"/>
                  </a:lnTo>
                  <a:lnTo>
                    <a:pt x="511" y="622"/>
                  </a:lnTo>
                  <a:lnTo>
                    <a:pt x="499" y="622"/>
                  </a:lnTo>
                  <a:lnTo>
                    <a:pt x="486" y="622"/>
                  </a:lnTo>
                  <a:lnTo>
                    <a:pt x="476" y="622"/>
                  </a:lnTo>
                  <a:lnTo>
                    <a:pt x="463" y="621"/>
                  </a:lnTo>
                  <a:lnTo>
                    <a:pt x="451" y="621"/>
                  </a:lnTo>
                  <a:lnTo>
                    <a:pt x="438" y="621"/>
                  </a:lnTo>
                  <a:lnTo>
                    <a:pt x="428" y="621"/>
                  </a:lnTo>
                  <a:lnTo>
                    <a:pt x="413" y="619"/>
                  </a:lnTo>
                  <a:lnTo>
                    <a:pt x="401" y="617"/>
                  </a:lnTo>
                  <a:lnTo>
                    <a:pt x="388" y="615"/>
                  </a:lnTo>
                  <a:lnTo>
                    <a:pt x="378" y="613"/>
                  </a:lnTo>
                  <a:lnTo>
                    <a:pt x="365" y="612"/>
                  </a:lnTo>
                  <a:lnTo>
                    <a:pt x="353" y="610"/>
                  </a:lnTo>
                  <a:lnTo>
                    <a:pt x="340" y="608"/>
                  </a:lnTo>
                  <a:lnTo>
                    <a:pt x="330" y="608"/>
                  </a:lnTo>
                  <a:lnTo>
                    <a:pt x="317" y="605"/>
                  </a:lnTo>
                  <a:lnTo>
                    <a:pt x="305" y="603"/>
                  </a:lnTo>
                  <a:lnTo>
                    <a:pt x="292" y="599"/>
                  </a:lnTo>
                  <a:lnTo>
                    <a:pt x="281" y="597"/>
                  </a:lnTo>
                  <a:lnTo>
                    <a:pt x="269" y="594"/>
                  </a:lnTo>
                  <a:lnTo>
                    <a:pt x="256" y="592"/>
                  </a:lnTo>
                  <a:lnTo>
                    <a:pt x="246" y="590"/>
                  </a:lnTo>
                  <a:lnTo>
                    <a:pt x="235" y="588"/>
                  </a:lnTo>
                  <a:lnTo>
                    <a:pt x="223" y="585"/>
                  </a:lnTo>
                  <a:lnTo>
                    <a:pt x="210" y="581"/>
                  </a:lnTo>
                  <a:lnTo>
                    <a:pt x="198" y="578"/>
                  </a:lnTo>
                  <a:lnTo>
                    <a:pt x="187" y="576"/>
                  </a:lnTo>
                  <a:lnTo>
                    <a:pt x="176" y="571"/>
                  </a:lnTo>
                  <a:lnTo>
                    <a:pt x="166" y="569"/>
                  </a:lnTo>
                  <a:lnTo>
                    <a:pt x="155" y="564"/>
                  </a:lnTo>
                  <a:lnTo>
                    <a:pt x="144" y="562"/>
                  </a:lnTo>
                  <a:lnTo>
                    <a:pt x="132" y="556"/>
                  </a:lnTo>
                  <a:lnTo>
                    <a:pt x="121" y="553"/>
                  </a:lnTo>
                  <a:lnTo>
                    <a:pt x="110" y="549"/>
                  </a:lnTo>
                  <a:lnTo>
                    <a:pt x="100" y="546"/>
                  </a:lnTo>
                  <a:lnTo>
                    <a:pt x="89" y="540"/>
                  </a:lnTo>
                  <a:lnTo>
                    <a:pt x="80" y="537"/>
                  </a:lnTo>
                  <a:lnTo>
                    <a:pt x="69" y="533"/>
                  </a:lnTo>
                  <a:lnTo>
                    <a:pt x="60" y="530"/>
                  </a:lnTo>
                  <a:lnTo>
                    <a:pt x="57" y="514"/>
                  </a:lnTo>
                  <a:lnTo>
                    <a:pt x="53" y="498"/>
                  </a:lnTo>
                  <a:lnTo>
                    <a:pt x="50" y="482"/>
                  </a:lnTo>
                  <a:lnTo>
                    <a:pt x="48" y="465"/>
                  </a:lnTo>
                  <a:lnTo>
                    <a:pt x="44" y="449"/>
                  </a:lnTo>
                  <a:lnTo>
                    <a:pt x="43" y="433"/>
                  </a:lnTo>
                  <a:lnTo>
                    <a:pt x="39" y="417"/>
                  </a:lnTo>
                  <a:lnTo>
                    <a:pt x="37" y="403"/>
                  </a:lnTo>
                  <a:lnTo>
                    <a:pt x="34" y="387"/>
                  </a:lnTo>
                  <a:lnTo>
                    <a:pt x="32" y="371"/>
                  </a:lnTo>
                  <a:lnTo>
                    <a:pt x="28" y="355"/>
                  </a:lnTo>
                  <a:lnTo>
                    <a:pt x="27" y="339"/>
                  </a:lnTo>
                  <a:lnTo>
                    <a:pt x="23" y="323"/>
                  </a:lnTo>
                  <a:lnTo>
                    <a:pt x="23" y="307"/>
                  </a:lnTo>
                  <a:lnTo>
                    <a:pt x="19" y="291"/>
                  </a:lnTo>
                  <a:lnTo>
                    <a:pt x="19" y="277"/>
                  </a:lnTo>
                  <a:lnTo>
                    <a:pt x="16" y="260"/>
                  </a:lnTo>
                  <a:lnTo>
                    <a:pt x="14" y="244"/>
                  </a:lnTo>
                  <a:lnTo>
                    <a:pt x="12" y="228"/>
                  </a:lnTo>
                  <a:lnTo>
                    <a:pt x="11" y="212"/>
                  </a:lnTo>
                  <a:lnTo>
                    <a:pt x="9" y="196"/>
                  </a:lnTo>
                  <a:lnTo>
                    <a:pt x="7" y="182"/>
                  </a:lnTo>
                  <a:lnTo>
                    <a:pt x="5" y="166"/>
                  </a:lnTo>
                  <a:lnTo>
                    <a:pt x="5" y="152"/>
                  </a:lnTo>
                  <a:lnTo>
                    <a:pt x="3" y="136"/>
                  </a:lnTo>
                  <a:lnTo>
                    <a:pt x="2" y="120"/>
                  </a:lnTo>
                  <a:lnTo>
                    <a:pt x="0" y="104"/>
                  </a:lnTo>
                  <a:lnTo>
                    <a:pt x="0" y="89"/>
                  </a:lnTo>
                  <a:lnTo>
                    <a:pt x="0" y="73"/>
                  </a:lnTo>
                  <a:lnTo>
                    <a:pt x="0" y="59"/>
                  </a:lnTo>
                  <a:lnTo>
                    <a:pt x="0" y="43"/>
                  </a:lnTo>
                  <a:lnTo>
                    <a:pt x="0" y="29"/>
                  </a:lnTo>
                  <a:close/>
                </a:path>
              </a:pathLst>
            </a:custGeom>
            <a:solidFill>
              <a:srgbClr val="B5E0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96" name="Google Shape;3396;p70"/>
            <p:cNvSpPr/>
            <p:nvPr/>
          </p:nvSpPr>
          <p:spPr>
            <a:xfrm>
              <a:off x="2610" y="5504"/>
              <a:ext cx="176" cy="508"/>
            </a:xfrm>
            <a:custGeom>
              <a:avLst/>
              <a:gdLst/>
              <a:ahLst/>
              <a:cxnLst/>
              <a:rect l="l" t="t" r="r" b="b"/>
              <a:pathLst>
                <a:path w="176" h="508" extrusionOk="0">
                  <a:moveTo>
                    <a:pt x="0" y="29"/>
                  </a:moveTo>
                  <a:lnTo>
                    <a:pt x="7" y="18"/>
                  </a:lnTo>
                  <a:lnTo>
                    <a:pt x="18" y="11"/>
                  </a:lnTo>
                  <a:lnTo>
                    <a:pt x="28" y="6"/>
                  </a:lnTo>
                  <a:lnTo>
                    <a:pt x="41" y="4"/>
                  </a:lnTo>
                  <a:lnTo>
                    <a:pt x="51" y="0"/>
                  </a:lnTo>
                  <a:lnTo>
                    <a:pt x="64" y="0"/>
                  </a:lnTo>
                  <a:lnTo>
                    <a:pt x="76" y="0"/>
                  </a:lnTo>
                  <a:lnTo>
                    <a:pt x="89" y="0"/>
                  </a:lnTo>
                  <a:lnTo>
                    <a:pt x="87" y="9"/>
                  </a:lnTo>
                  <a:lnTo>
                    <a:pt x="87" y="18"/>
                  </a:lnTo>
                  <a:lnTo>
                    <a:pt x="85" y="29"/>
                  </a:lnTo>
                  <a:lnTo>
                    <a:pt x="85" y="39"/>
                  </a:lnTo>
                  <a:lnTo>
                    <a:pt x="85" y="50"/>
                  </a:lnTo>
                  <a:lnTo>
                    <a:pt x="85" y="61"/>
                  </a:lnTo>
                  <a:lnTo>
                    <a:pt x="85" y="72"/>
                  </a:lnTo>
                  <a:lnTo>
                    <a:pt x="85" y="84"/>
                  </a:lnTo>
                  <a:lnTo>
                    <a:pt x="85" y="95"/>
                  </a:lnTo>
                  <a:lnTo>
                    <a:pt x="85" y="105"/>
                  </a:lnTo>
                  <a:lnTo>
                    <a:pt x="85" y="118"/>
                  </a:lnTo>
                  <a:lnTo>
                    <a:pt x="87" y="130"/>
                  </a:lnTo>
                  <a:lnTo>
                    <a:pt x="87" y="141"/>
                  </a:lnTo>
                  <a:lnTo>
                    <a:pt x="89" y="154"/>
                  </a:lnTo>
                  <a:lnTo>
                    <a:pt x="91" y="166"/>
                  </a:lnTo>
                  <a:lnTo>
                    <a:pt x="94" y="178"/>
                  </a:lnTo>
                  <a:lnTo>
                    <a:pt x="94" y="189"/>
                  </a:lnTo>
                  <a:lnTo>
                    <a:pt x="98" y="200"/>
                  </a:lnTo>
                  <a:lnTo>
                    <a:pt x="100" y="211"/>
                  </a:lnTo>
                  <a:lnTo>
                    <a:pt x="103" y="223"/>
                  </a:lnTo>
                  <a:lnTo>
                    <a:pt x="105" y="234"/>
                  </a:lnTo>
                  <a:lnTo>
                    <a:pt x="109" y="244"/>
                  </a:lnTo>
                  <a:lnTo>
                    <a:pt x="112" y="255"/>
                  </a:lnTo>
                  <a:lnTo>
                    <a:pt x="117" y="268"/>
                  </a:lnTo>
                  <a:lnTo>
                    <a:pt x="121" y="277"/>
                  </a:lnTo>
                  <a:lnTo>
                    <a:pt x="125" y="287"/>
                  </a:lnTo>
                  <a:lnTo>
                    <a:pt x="130" y="298"/>
                  </a:lnTo>
                  <a:lnTo>
                    <a:pt x="135" y="309"/>
                  </a:lnTo>
                  <a:lnTo>
                    <a:pt x="141" y="318"/>
                  </a:lnTo>
                  <a:lnTo>
                    <a:pt x="146" y="326"/>
                  </a:lnTo>
                  <a:lnTo>
                    <a:pt x="153" y="335"/>
                  </a:lnTo>
                  <a:lnTo>
                    <a:pt x="160" y="344"/>
                  </a:lnTo>
                  <a:lnTo>
                    <a:pt x="167" y="353"/>
                  </a:lnTo>
                  <a:lnTo>
                    <a:pt x="176" y="362"/>
                  </a:lnTo>
                  <a:lnTo>
                    <a:pt x="167" y="366"/>
                  </a:lnTo>
                  <a:lnTo>
                    <a:pt x="160" y="371"/>
                  </a:lnTo>
                  <a:lnTo>
                    <a:pt x="151" y="376"/>
                  </a:lnTo>
                  <a:lnTo>
                    <a:pt x="144" y="385"/>
                  </a:lnTo>
                  <a:lnTo>
                    <a:pt x="135" y="391"/>
                  </a:lnTo>
                  <a:lnTo>
                    <a:pt x="128" y="400"/>
                  </a:lnTo>
                  <a:lnTo>
                    <a:pt x="121" y="410"/>
                  </a:lnTo>
                  <a:lnTo>
                    <a:pt x="114" y="421"/>
                  </a:lnTo>
                  <a:lnTo>
                    <a:pt x="105" y="430"/>
                  </a:lnTo>
                  <a:lnTo>
                    <a:pt x="98" y="441"/>
                  </a:lnTo>
                  <a:lnTo>
                    <a:pt x="91" y="451"/>
                  </a:lnTo>
                  <a:lnTo>
                    <a:pt x="84" y="462"/>
                  </a:lnTo>
                  <a:lnTo>
                    <a:pt x="76" y="473"/>
                  </a:lnTo>
                  <a:lnTo>
                    <a:pt x="69" y="485"/>
                  </a:lnTo>
                  <a:lnTo>
                    <a:pt x="62" y="496"/>
                  </a:lnTo>
                  <a:lnTo>
                    <a:pt x="57" y="508"/>
                  </a:lnTo>
                  <a:lnTo>
                    <a:pt x="53" y="492"/>
                  </a:lnTo>
                  <a:lnTo>
                    <a:pt x="51" y="476"/>
                  </a:lnTo>
                  <a:lnTo>
                    <a:pt x="48" y="460"/>
                  </a:lnTo>
                  <a:lnTo>
                    <a:pt x="46" y="446"/>
                  </a:lnTo>
                  <a:lnTo>
                    <a:pt x="43" y="430"/>
                  </a:lnTo>
                  <a:lnTo>
                    <a:pt x="41" y="416"/>
                  </a:lnTo>
                  <a:lnTo>
                    <a:pt x="37" y="401"/>
                  </a:lnTo>
                  <a:lnTo>
                    <a:pt x="35" y="387"/>
                  </a:lnTo>
                  <a:lnTo>
                    <a:pt x="32" y="371"/>
                  </a:lnTo>
                  <a:lnTo>
                    <a:pt x="30" y="355"/>
                  </a:lnTo>
                  <a:lnTo>
                    <a:pt x="27" y="339"/>
                  </a:lnTo>
                  <a:lnTo>
                    <a:pt x="25" y="325"/>
                  </a:lnTo>
                  <a:lnTo>
                    <a:pt x="21" y="309"/>
                  </a:lnTo>
                  <a:lnTo>
                    <a:pt x="21" y="294"/>
                  </a:lnTo>
                  <a:lnTo>
                    <a:pt x="18" y="280"/>
                  </a:lnTo>
                  <a:lnTo>
                    <a:pt x="18" y="266"/>
                  </a:lnTo>
                  <a:lnTo>
                    <a:pt x="14" y="250"/>
                  </a:lnTo>
                  <a:lnTo>
                    <a:pt x="12" y="234"/>
                  </a:lnTo>
                  <a:lnTo>
                    <a:pt x="11" y="219"/>
                  </a:lnTo>
                  <a:lnTo>
                    <a:pt x="9" y="205"/>
                  </a:lnTo>
                  <a:lnTo>
                    <a:pt x="7" y="189"/>
                  </a:lnTo>
                  <a:lnTo>
                    <a:pt x="5" y="175"/>
                  </a:lnTo>
                  <a:lnTo>
                    <a:pt x="3" y="161"/>
                  </a:lnTo>
                  <a:lnTo>
                    <a:pt x="3" y="146"/>
                  </a:lnTo>
                  <a:lnTo>
                    <a:pt x="2" y="130"/>
                  </a:lnTo>
                  <a:lnTo>
                    <a:pt x="2" y="116"/>
                  </a:lnTo>
                  <a:lnTo>
                    <a:pt x="0" y="102"/>
                  </a:lnTo>
                  <a:lnTo>
                    <a:pt x="0" y="88"/>
                  </a:lnTo>
                  <a:lnTo>
                    <a:pt x="0" y="72"/>
                  </a:lnTo>
                  <a:lnTo>
                    <a:pt x="0" y="57"/>
                  </a:lnTo>
                  <a:lnTo>
                    <a:pt x="0" y="43"/>
                  </a:lnTo>
                  <a:lnTo>
                    <a:pt x="0" y="29"/>
                  </a:lnTo>
                  <a:close/>
                </a:path>
              </a:pathLst>
            </a:custGeom>
            <a:solidFill>
              <a:srgbClr val="78C7A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97" name="Google Shape;3397;p70"/>
            <p:cNvSpPr/>
            <p:nvPr/>
          </p:nvSpPr>
          <p:spPr>
            <a:xfrm>
              <a:off x="2813" y="5506"/>
              <a:ext cx="599" cy="337"/>
            </a:xfrm>
            <a:custGeom>
              <a:avLst/>
              <a:gdLst/>
              <a:ahLst/>
              <a:cxnLst/>
              <a:rect l="l" t="t" r="r" b="b"/>
              <a:pathLst>
                <a:path w="599" h="337" extrusionOk="0">
                  <a:moveTo>
                    <a:pt x="569" y="337"/>
                  </a:moveTo>
                  <a:lnTo>
                    <a:pt x="561" y="324"/>
                  </a:lnTo>
                  <a:lnTo>
                    <a:pt x="554" y="316"/>
                  </a:lnTo>
                  <a:lnTo>
                    <a:pt x="547" y="310"/>
                  </a:lnTo>
                  <a:lnTo>
                    <a:pt x="542" y="308"/>
                  </a:lnTo>
                  <a:lnTo>
                    <a:pt x="533" y="307"/>
                  </a:lnTo>
                  <a:lnTo>
                    <a:pt x="524" y="310"/>
                  </a:lnTo>
                  <a:lnTo>
                    <a:pt x="511" y="316"/>
                  </a:lnTo>
                  <a:lnTo>
                    <a:pt x="501" y="324"/>
                  </a:lnTo>
                  <a:lnTo>
                    <a:pt x="492" y="324"/>
                  </a:lnTo>
                  <a:lnTo>
                    <a:pt x="483" y="326"/>
                  </a:lnTo>
                  <a:lnTo>
                    <a:pt x="472" y="326"/>
                  </a:lnTo>
                  <a:lnTo>
                    <a:pt x="462" y="328"/>
                  </a:lnTo>
                  <a:lnTo>
                    <a:pt x="447" y="328"/>
                  </a:lnTo>
                  <a:lnTo>
                    <a:pt x="433" y="330"/>
                  </a:lnTo>
                  <a:lnTo>
                    <a:pt x="417" y="332"/>
                  </a:lnTo>
                  <a:lnTo>
                    <a:pt x="403" y="333"/>
                  </a:lnTo>
                  <a:lnTo>
                    <a:pt x="385" y="333"/>
                  </a:lnTo>
                  <a:lnTo>
                    <a:pt x="367" y="333"/>
                  </a:lnTo>
                  <a:lnTo>
                    <a:pt x="349" y="333"/>
                  </a:lnTo>
                  <a:lnTo>
                    <a:pt x="331" y="333"/>
                  </a:lnTo>
                  <a:lnTo>
                    <a:pt x="321" y="332"/>
                  </a:lnTo>
                  <a:lnTo>
                    <a:pt x="312" y="332"/>
                  </a:lnTo>
                  <a:lnTo>
                    <a:pt x="301" y="332"/>
                  </a:lnTo>
                  <a:lnTo>
                    <a:pt x="292" y="332"/>
                  </a:lnTo>
                  <a:lnTo>
                    <a:pt x="273" y="332"/>
                  </a:lnTo>
                  <a:lnTo>
                    <a:pt x="255" y="332"/>
                  </a:lnTo>
                  <a:lnTo>
                    <a:pt x="244" y="330"/>
                  </a:lnTo>
                  <a:lnTo>
                    <a:pt x="233" y="328"/>
                  </a:lnTo>
                  <a:lnTo>
                    <a:pt x="225" y="326"/>
                  </a:lnTo>
                  <a:lnTo>
                    <a:pt x="216" y="326"/>
                  </a:lnTo>
                  <a:lnTo>
                    <a:pt x="196" y="324"/>
                  </a:lnTo>
                  <a:lnTo>
                    <a:pt x="178" y="323"/>
                  </a:lnTo>
                  <a:lnTo>
                    <a:pt x="160" y="319"/>
                  </a:lnTo>
                  <a:lnTo>
                    <a:pt x="144" y="316"/>
                  </a:lnTo>
                  <a:lnTo>
                    <a:pt x="128" y="312"/>
                  </a:lnTo>
                  <a:lnTo>
                    <a:pt x="114" y="310"/>
                  </a:lnTo>
                  <a:lnTo>
                    <a:pt x="98" y="305"/>
                  </a:lnTo>
                  <a:lnTo>
                    <a:pt x="86" y="299"/>
                  </a:lnTo>
                  <a:lnTo>
                    <a:pt x="73" y="294"/>
                  </a:lnTo>
                  <a:lnTo>
                    <a:pt x="64" y="289"/>
                  </a:lnTo>
                  <a:lnTo>
                    <a:pt x="53" y="282"/>
                  </a:lnTo>
                  <a:lnTo>
                    <a:pt x="48" y="276"/>
                  </a:lnTo>
                  <a:lnTo>
                    <a:pt x="41" y="269"/>
                  </a:lnTo>
                  <a:lnTo>
                    <a:pt x="39" y="262"/>
                  </a:lnTo>
                  <a:lnTo>
                    <a:pt x="57" y="262"/>
                  </a:lnTo>
                  <a:lnTo>
                    <a:pt x="77" y="264"/>
                  </a:lnTo>
                  <a:lnTo>
                    <a:pt x="86" y="264"/>
                  </a:lnTo>
                  <a:lnTo>
                    <a:pt x="96" y="266"/>
                  </a:lnTo>
                  <a:lnTo>
                    <a:pt x="105" y="266"/>
                  </a:lnTo>
                  <a:lnTo>
                    <a:pt x="116" y="267"/>
                  </a:lnTo>
                  <a:lnTo>
                    <a:pt x="125" y="267"/>
                  </a:lnTo>
                  <a:lnTo>
                    <a:pt x="134" y="269"/>
                  </a:lnTo>
                  <a:lnTo>
                    <a:pt x="144" y="269"/>
                  </a:lnTo>
                  <a:lnTo>
                    <a:pt x="155" y="271"/>
                  </a:lnTo>
                  <a:lnTo>
                    <a:pt x="164" y="271"/>
                  </a:lnTo>
                  <a:lnTo>
                    <a:pt x="173" y="273"/>
                  </a:lnTo>
                  <a:lnTo>
                    <a:pt x="184" y="275"/>
                  </a:lnTo>
                  <a:lnTo>
                    <a:pt x="194" y="276"/>
                  </a:lnTo>
                  <a:lnTo>
                    <a:pt x="212" y="276"/>
                  </a:lnTo>
                  <a:lnTo>
                    <a:pt x="232" y="278"/>
                  </a:lnTo>
                  <a:lnTo>
                    <a:pt x="249" y="280"/>
                  </a:lnTo>
                  <a:lnTo>
                    <a:pt x="269" y="282"/>
                  </a:lnTo>
                  <a:lnTo>
                    <a:pt x="278" y="282"/>
                  </a:lnTo>
                  <a:lnTo>
                    <a:pt x="287" y="282"/>
                  </a:lnTo>
                  <a:lnTo>
                    <a:pt x="298" y="282"/>
                  </a:lnTo>
                  <a:lnTo>
                    <a:pt x="308" y="283"/>
                  </a:lnTo>
                  <a:lnTo>
                    <a:pt x="317" y="283"/>
                  </a:lnTo>
                  <a:lnTo>
                    <a:pt x="326" y="283"/>
                  </a:lnTo>
                  <a:lnTo>
                    <a:pt x="337" y="283"/>
                  </a:lnTo>
                  <a:lnTo>
                    <a:pt x="348" y="285"/>
                  </a:lnTo>
                  <a:lnTo>
                    <a:pt x="351" y="275"/>
                  </a:lnTo>
                  <a:lnTo>
                    <a:pt x="353" y="267"/>
                  </a:lnTo>
                  <a:lnTo>
                    <a:pt x="353" y="260"/>
                  </a:lnTo>
                  <a:lnTo>
                    <a:pt x="353" y="255"/>
                  </a:lnTo>
                  <a:lnTo>
                    <a:pt x="342" y="244"/>
                  </a:lnTo>
                  <a:lnTo>
                    <a:pt x="326" y="239"/>
                  </a:lnTo>
                  <a:lnTo>
                    <a:pt x="314" y="235"/>
                  </a:lnTo>
                  <a:lnTo>
                    <a:pt x="303" y="234"/>
                  </a:lnTo>
                  <a:lnTo>
                    <a:pt x="290" y="232"/>
                  </a:lnTo>
                  <a:lnTo>
                    <a:pt x="278" y="232"/>
                  </a:lnTo>
                  <a:lnTo>
                    <a:pt x="262" y="230"/>
                  </a:lnTo>
                  <a:lnTo>
                    <a:pt x="246" y="230"/>
                  </a:lnTo>
                  <a:lnTo>
                    <a:pt x="230" y="230"/>
                  </a:lnTo>
                  <a:lnTo>
                    <a:pt x="216" y="230"/>
                  </a:lnTo>
                  <a:lnTo>
                    <a:pt x="198" y="228"/>
                  </a:lnTo>
                  <a:lnTo>
                    <a:pt x="180" y="228"/>
                  </a:lnTo>
                  <a:lnTo>
                    <a:pt x="164" y="226"/>
                  </a:lnTo>
                  <a:lnTo>
                    <a:pt x="148" y="226"/>
                  </a:lnTo>
                  <a:lnTo>
                    <a:pt x="132" y="225"/>
                  </a:lnTo>
                  <a:lnTo>
                    <a:pt x="116" y="223"/>
                  </a:lnTo>
                  <a:lnTo>
                    <a:pt x="100" y="221"/>
                  </a:lnTo>
                  <a:lnTo>
                    <a:pt x="86" y="219"/>
                  </a:lnTo>
                  <a:lnTo>
                    <a:pt x="69" y="216"/>
                  </a:lnTo>
                  <a:lnTo>
                    <a:pt x="57" y="212"/>
                  </a:lnTo>
                  <a:lnTo>
                    <a:pt x="45" y="207"/>
                  </a:lnTo>
                  <a:lnTo>
                    <a:pt x="34" y="203"/>
                  </a:lnTo>
                  <a:lnTo>
                    <a:pt x="23" y="196"/>
                  </a:lnTo>
                  <a:lnTo>
                    <a:pt x="16" y="191"/>
                  </a:lnTo>
                  <a:lnTo>
                    <a:pt x="11" y="182"/>
                  </a:lnTo>
                  <a:lnTo>
                    <a:pt x="7" y="175"/>
                  </a:lnTo>
                  <a:lnTo>
                    <a:pt x="11" y="173"/>
                  </a:lnTo>
                  <a:lnTo>
                    <a:pt x="27" y="175"/>
                  </a:lnTo>
                  <a:lnTo>
                    <a:pt x="36" y="175"/>
                  </a:lnTo>
                  <a:lnTo>
                    <a:pt x="48" y="176"/>
                  </a:lnTo>
                  <a:lnTo>
                    <a:pt x="62" y="178"/>
                  </a:lnTo>
                  <a:lnTo>
                    <a:pt x="78" y="182"/>
                  </a:lnTo>
                  <a:lnTo>
                    <a:pt x="93" y="182"/>
                  </a:lnTo>
                  <a:lnTo>
                    <a:pt x="109" y="185"/>
                  </a:lnTo>
                  <a:lnTo>
                    <a:pt x="127" y="185"/>
                  </a:lnTo>
                  <a:lnTo>
                    <a:pt x="146" y="189"/>
                  </a:lnTo>
                  <a:lnTo>
                    <a:pt x="162" y="189"/>
                  </a:lnTo>
                  <a:lnTo>
                    <a:pt x="182" y="193"/>
                  </a:lnTo>
                  <a:lnTo>
                    <a:pt x="200" y="193"/>
                  </a:lnTo>
                  <a:lnTo>
                    <a:pt x="219" y="196"/>
                  </a:lnTo>
                  <a:lnTo>
                    <a:pt x="235" y="194"/>
                  </a:lnTo>
                  <a:lnTo>
                    <a:pt x="253" y="194"/>
                  </a:lnTo>
                  <a:lnTo>
                    <a:pt x="269" y="194"/>
                  </a:lnTo>
                  <a:lnTo>
                    <a:pt x="285" y="194"/>
                  </a:lnTo>
                  <a:lnTo>
                    <a:pt x="299" y="193"/>
                  </a:lnTo>
                  <a:lnTo>
                    <a:pt x="314" y="193"/>
                  </a:lnTo>
                  <a:lnTo>
                    <a:pt x="324" y="191"/>
                  </a:lnTo>
                  <a:lnTo>
                    <a:pt x="337" y="189"/>
                  </a:lnTo>
                  <a:lnTo>
                    <a:pt x="351" y="180"/>
                  </a:lnTo>
                  <a:lnTo>
                    <a:pt x="360" y="169"/>
                  </a:lnTo>
                  <a:lnTo>
                    <a:pt x="358" y="162"/>
                  </a:lnTo>
                  <a:lnTo>
                    <a:pt x="356" y="155"/>
                  </a:lnTo>
                  <a:lnTo>
                    <a:pt x="351" y="146"/>
                  </a:lnTo>
                  <a:lnTo>
                    <a:pt x="344" y="139"/>
                  </a:lnTo>
                  <a:lnTo>
                    <a:pt x="328" y="141"/>
                  </a:lnTo>
                  <a:lnTo>
                    <a:pt x="312" y="144"/>
                  </a:lnTo>
                  <a:lnTo>
                    <a:pt x="301" y="144"/>
                  </a:lnTo>
                  <a:lnTo>
                    <a:pt x="290" y="146"/>
                  </a:lnTo>
                  <a:lnTo>
                    <a:pt x="280" y="146"/>
                  </a:lnTo>
                  <a:lnTo>
                    <a:pt x="271" y="148"/>
                  </a:lnTo>
                  <a:lnTo>
                    <a:pt x="258" y="146"/>
                  </a:lnTo>
                  <a:lnTo>
                    <a:pt x="246" y="146"/>
                  </a:lnTo>
                  <a:lnTo>
                    <a:pt x="233" y="146"/>
                  </a:lnTo>
                  <a:lnTo>
                    <a:pt x="221" y="146"/>
                  </a:lnTo>
                  <a:lnTo>
                    <a:pt x="207" y="144"/>
                  </a:lnTo>
                  <a:lnTo>
                    <a:pt x="196" y="144"/>
                  </a:lnTo>
                  <a:lnTo>
                    <a:pt x="182" y="143"/>
                  </a:lnTo>
                  <a:lnTo>
                    <a:pt x="171" y="143"/>
                  </a:lnTo>
                  <a:lnTo>
                    <a:pt x="157" y="139"/>
                  </a:lnTo>
                  <a:lnTo>
                    <a:pt x="144" y="139"/>
                  </a:lnTo>
                  <a:lnTo>
                    <a:pt x="130" y="135"/>
                  </a:lnTo>
                  <a:lnTo>
                    <a:pt x="119" y="135"/>
                  </a:lnTo>
                  <a:lnTo>
                    <a:pt x="105" y="132"/>
                  </a:lnTo>
                  <a:lnTo>
                    <a:pt x="93" y="132"/>
                  </a:lnTo>
                  <a:lnTo>
                    <a:pt x="82" y="128"/>
                  </a:lnTo>
                  <a:lnTo>
                    <a:pt x="71" y="128"/>
                  </a:lnTo>
                  <a:lnTo>
                    <a:pt x="61" y="125"/>
                  </a:lnTo>
                  <a:lnTo>
                    <a:pt x="50" y="123"/>
                  </a:lnTo>
                  <a:lnTo>
                    <a:pt x="39" y="119"/>
                  </a:lnTo>
                  <a:lnTo>
                    <a:pt x="30" y="119"/>
                  </a:lnTo>
                  <a:lnTo>
                    <a:pt x="12" y="114"/>
                  </a:lnTo>
                  <a:lnTo>
                    <a:pt x="0" y="111"/>
                  </a:lnTo>
                  <a:lnTo>
                    <a:pt x="0" y="100"/>
                  </a:lnTo>
                  <a:lnTo>
                    <a:pt x="0" y="91"/>
                  </a:lnTo>
                  <a:lnTo>
                    <a:pt x="0" y="80"/>
                  </a:lnTo>
                  <a:lnTo>
                    <a:pt x="0" y="71"/>
                  </a:lnTo>
                  <a:lnTo>
                    <a:pt x="12" y="71"/>
                  </a:lnTo>
                  <a:lnTo>
                    <a:pt x="32" y="73"/>
                  </a:lnTo>
                  <a:lnTo>
                    <a:pt x="43" y="73"/>
                  </a:lnTo>
                  <a:lnTo>
                    <a:pt x="55" y="75"/>
                  </a:lnTo>
                  <a:lnTo>
                    <a:pt x="68" y="77"/>
                  </a:lnTo>
                  <a:lnTo>
                    <a:pt x="82" y="80"/>
                  </a:lnTo>
                  <a:lnTo>
                    <a:pt x="94" y="80"/>
                  </a:lnTo>
                  <a:lnTo>
                    <a:pt x="109" y="84"/>
                  </a:lnTo>
                  <a:lnTo>
                    <a:pt x="121" y="84"/>
                  </a:lnTo>
                  <a:lnTo>
                    <a:pt x="137" y="87"/>
                  </a:lnTo>
                  <a:lnTo>
                    <a:pt x="151" y="87"/>
                  </a:lnTo>
                  <a:lnTo>
                    <a:pt x="166" y="91"/>
                  </a:lnTo>
                  <a:lnTo>
                    <a:pt x="180" y="91"/>
                  </a:lnTo>
                  <a:lnTo>
                    <a:pt x="196" y="94"/>
                  </a:lnTo>
                  <a:lnTo>
                    <a:pt x="209" y="94"/>
                  </a:lnTo>
                  <a:lnTo>
                    <a:pt x="221" y="94"/>
                  </a:lnTo>
                  <a:lnTo>
                    <a:pt x="233" y="94"/>
                  </a:lnTo>
                  <a:lnTo>
                    <a:pt x="246" y="96"/>
                  </a:lnTo>
                  <a:lnTo>
                    <a:pt x="257" y="94"/>
                  </a:lnTo>
                  <a:lnTo>
                    <a:pt x="267" y="93"/>
                  </a:lnTo>
                  <a:lnTo>
                    <a:pt x="276" y="91"/>
                  </a:lnTo>
                  <a:lnTo>
                    <a:pt x="285" y="89"/>
                  </a:lnTo>
                  <a:lnTo>
                    <a:pt x="298" y="82"/>
                  </a:lnTo>
                  <a:lnTo>
                    <a:pt x="307" y="71"/>
                  </a:lnTo>
                  <a:lnTo>
                    <a:pt x="310" y="59"/>
                  </a:lnTo>
                  <a:lnTo>
                    <a:pt x="307" y="43"/>
                  </a:lnTo>
                  <a:lnTo>
                    <a:pt x="294" y="41"/>
                  </a:lnTo>
                  <a:lnTo>
                    <a:pt x="280" y="41"/>
                  </a:lnTo>
                  <a:lnTo>
                    <a:pt x="271" y="41"/>
                  </a:lnTo>
                  <a:lnTo>
                    <a:pt x="262" y="41"/>
                  </a:lnTo>
                  <a:lnTo>
                    <a:pt x="251" y="41"/>
                  </a:lnTo>
                  <a:lnTo>
                    <a:pt x="242" y="41"/>
                  </a:lnTo>
                  <a:lnTo>
                    <a:pt x="230" y="39"/>
                  </a:lnTo>
                  <a:lnTo>
                    <a:pt x="219" y="39"/>
                  </a:lnTo>
                  <a:lnTo>
                    <a:pt x="207" y="39"/>
                  </a:lnTo>
                  <a:lnTo>
                    <a:pt x="196" y="39"/>
                  </a:lnTo>
                  <a:lnTo>
                    <a:pt x="182" y="39"/>
                  </a:lnTo>
                  <a:lnTo>
                    <a:pt x="171" y="39"/>
                  </a:lnTo>
                  <a:lnTo>
                    <a:pt x="157" y="39"/>
                  </a:lnTo>
                  <a:lnTo>
                    <a:pt x="146" y="39"/>
                  </a:lnTo>
                  <a:lnTo>
                    <a:pt x="132" y="37"/>
                  </a:lnTo>
                  <a:lnTo>
                    <a:pt x="119" y="36"/>
                  </a:lnTo>
                  <a:lnTo>
                    <a:pt x="107" y="34"/>
                  </a:lnTo>
                  <a:lnTo>
                    <a:pt x="96" y="34"/>
                  </a:lnTo>
                  <a:lnTo>
                    <a:pt x="84" y="32"/>
                  </a:lnTo>
                  <a:lnTo>
                    <a:pt x="73" y="30"/>
                  </a:lnTo>
                  <a:lnTo>
                    <a:pt x="62" y="29"/>
                  </a:lnTo>
                  <a:lnTo>
                    <a:pt x="53" y="29"/>
                  </a:lnTo>
                  <a:lnTo>
                    <a:pt x="34" y="23"/>
                  </a:lnTo>
                  <a:lnTo>
                    <a:pt x="20" y="20"/>
                  </a:lnTo>
                  <a:lnTo>
                    <a:pt x="9" y="14"/>
                  </a:lnTo>
                  <a:lnTo>
                    <a:pt x="4" y="9"/>
                  </a:lnTo>
                  <a:lnTo>
                    <a:pt x="4" y="4"/>
                  </a:lnTo>
                  <a:lnTo>
                    <a:pt x="7" y="0"/>
                  </a:lnTo>
                  <a:lnTo>
                    <a:pt x="21" y="0"/>
                  </a:lnTo>
                  <a:lnTo>
                    <a:pt x="37" y="0"/>
                  </a:lnTo>
                  <a:lnTo>
                    <a:pt x="53" y="0"/>
                  </a:lnTo>
                  <a:lnTo>
                    <a:pt x="71" y="2"/>
                  </a:lnTo>
                  <a:lnTo>
                    <a:pt x="87" y="2"/>
                  </a:lnTo>
                  <a:lnTo>
                    <a:pt x="105" y="2"/>
                  </a:lnTo>
                  <a:lnTo>
                    <a:pt x="123" y="4"/>
                  </a:lnTo>
                  <a:lnTo>
                    <a:pt x="143" y="5"/>
                  </a:lnTo>
                  <a:lnTo>
                    <a:pt x="160" y="5"/>
                  </a:lnTo>
                  <a:lnTo>
                    <a:pt x="180" y="5"/>
                  </a:lnTo>
                  <a:lnTo>
                    <a:pt x="198" y="7"/>
                  </a:lnTo>
                  <a:lnTo>
                    <a:pt x="217" y="9"/>
                  </a:lnTo>
                  <a:lnTo>
                    <a:pt x="226" y="9"/>
                  </a:lnTo>
                  <a:lnTo>
                    <a:pt x="235" y="9"/>
                  </a:lnTo>
                  <a:lnTo>
                    <a:pt x="246" y="9"/>
                  </a:lnTo>
                  <a:lnTo>
                    <a:pt x="257" y="11"/>
                  </a:lnTo>
                  <a:lnTo>
                    <a:pt x="266" y="11"/>
                  </a:lnTo>
                  <a:lnTo>
                    <a:pt x="274" y="12"/>
                  </a:lnTo>
                  <a:lnTo>
                    <a:pt x="285" y="14"/>
                  </a:lnTo>
                  <a:lnTo>
                    <a:pt x="296" y="16"/>
                  </a:lnTo>
                  <a:lnTo>
                    <a:pt x="314" y="16"/>
                  </a:lnTo>
                  <a:lnTo>
                    <a:pt x="333" y="20"/>
                  </a:lnTo>
                  <a:lnTo>
                    <a:pt x="351" y="20"/>
                  </a:lnTo>
                  <a:lnTo>
                    <a:pt x="371" y="23"/>
                  </a:lnTo>
                  <a:lnTo>
                    <a:pt x="389" y="25"/>
                  </a:lnTo>
                  <a:lnTo>
                    <a:pt x="406" y="29"/>
                  </a:lnTo>
                  <a:lnTo>
                    <a:pt x="424" y="32"/>
                  </a:lnTo>
                  <a:lnTo>
                    <a:pt x="444" y="37"/>
                  </a:lnTo>
                  <a:lnTo>
                    <a:pt x="460" y="39"/>
                  </a:lnTo>
                  <a:lnTo>
                    <a:pt x="476" y="43"/>
                  </a:lnTo>
                  <a:lnTo>
                    <a:pt x="492" y="48"/>
                  </a:lnTo>
                  <a:lnTo>
                    <a:pt x="510" y="53"/>
                  </a:lnTo>
                  <a:lnTo>
                    <a:pt x="524" y="57"/>
                  </a:lnTo>
                  <a:lnTo>
                    <a:pt x="540" y="62"/>
                  </a:lnTo>
                  <a:lnTo>
                    <a:pt x="554" y="68"/>
                  </a:lnTo>
                  <a:lnTo>
                    <a:pt x="569" y="75"/>
                  </a:lnTo>
                  <a:lnTo>
                    <a:pt x="570" y="87"/>
                  </a:lnTo>
                  <a:lnTo>
                    <a:pt x="572" y="102"/>
                  </a:lnTo>
                  <a:lnTo>
                    <a:pt x="574" y="114"/>
                  </a:lnTo>
                  <a:lnTo>
                    <a:pt x="577" y="128"/>
                  </a:lnTo>
                  <a:lnTo>
                    <a:pt x="579" y="141"/>
                  </a:lnTo>
                  <a:lnTo>
                    <a:pt x="581" y="155"/>
                  </a:lnTo>
                  <a:lnTo>
                    <a:pt x="583" y="169"/>
                  </a:lnTo>
                  <a:lnTo>
                    <a:pt x="586" y="184"/>
                  </a:lnTo>
                  <a:lnTo>
                    <a:pt x="586" y="196"/>
                  </a:lnTo>
                  <a:lnTo>
                    <a:pt x="588" y="210"/>
                  </a:lnTo>
                  <a:lnTo>
                    <a:pt x="590" y="225"/>
                  </a:lnTo>
                  <a:lnTo>
                    <a:pt x="592" y="239"/>
                  </a:lnTo>
                  <a:lnTo>
                    <a:pt x="593" y="251"/>
                  </a:lnTo>
                  <a:lnTo>
                    <a:pt x="595" y="267"/>
                  </a:lnTo>
                  <a:lnTo>
                    <a:pt x="597" y="280"/>
                  </a:lnTo>
                  <a:lnTo>
                    <a:pt x="599" y="296"/>
                  </a:lnTo>
                  <a:lnTo>
                    <a:pt x="592" y="305"/>
                  </a:lnTo>
                  <a:lnTo>
                    <a:pt x="586" y="316"/>
                  </a:lnTo>
                  <a:lnTo>
                    <a:pt x="581" y="323"/>
                  </a:lnTo>
                  <a:lnTo>
                    <a:pt x="576" y="332"/>
                  </a:lnTo>
                  <a:lnTo>
                    <a:pt x="572" y="333"/>
                  </a:lnTo>
                  <a:lnTo>
                    <a:pt x="569" y="337"/>
                  </a:lnTo>
                  <a:close/>
                </a:path>
              </a:pathLst>
            </a:custGeom>
            <a:solidFill>
              <a:srgbClr val="80A1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98" name="Google Shape;3398;p70"/>
            <p:cNvSpPr/>
            <p:nvPr/>
          </p:nvSpPr>
          <p:spPr>
            <a:xfrm>
              <a:off x="2663" y="5296"/>
              <a:ext cx="768" cy="208"/>
            </a:xfrm>
            <a:custGeom>
              <a:avLst/>
              <a:gdLst/>
              <a:ahLst/>
              <a:cxnLst/>
              <a:rect l="l" t="t" r="r" b="b"/>
              <a:pathLst>
                <a:path w="768" h="208" extrusionOk="0">
                  <a:moveTo>
                    <a:pt x="2" y="140"/>
                  </a:moveTo>
                  <a:lnTo>
                    <a:pt x="7" y="130"/>
                  </a:lnTo>
                  <a:lnTo>
                    <a:pt x="15" y="121"/>
                  </a:lnTo>
                  <a:lnTo>
                    <a:pt x="22" y="112"/>
                  </a:lnTo>
                  <a:lnTo>
                    <a:pt x="29" y="103"/>
                  </a:lnTo>
                  <a:lnTo>
                    <a:pt x="36" y="94"/>
                  </a:lnTo>
                  <a:lnTo>
                    <a:pt x="43" y="87"/>
                  </a:lnTo>
                  <a:lnTo>
                    <a:pt x="50" y="78"/>
                  </a:lnTo>
                  <a:lnTo>
                    <a:pt x="59" y="71"/>
                  </a:lnTo>
                  <a:lnTo>
                    <a:pt x="72" y="55"/>
                  </a:lnTo>
                  <a:lnTo>
                    <a:pt x="86" y="41"/>
                  </a:lnTo>
                  <a:lnTo>
                    <a:pt x="100" y="26"/>
                  </a:lnTo>
                  <a:lnTo>
                    <a:pt x="116" y="14"/>
                  </a:lnTo>
                  <a:lnTo>
                    <a:pt x="125" y="10"/>
                  </a:lnTo>
                  <a:lnTo>
                    <a:pt x="139" y="9"/>
                  </a:lnTo>
                  <a:lnTo>
                    <a:pt x="154" y="5"/>
                  </a:lnTo>
                  <a:lnTo>
                    <a:pt x="170" y="5"/>
                  </a:lnTo>
                  <a:lnTo>
                    <a:pt x="177" y="3"/>
                  </a:lnTo>
                  <a:lnTo>
                    <a:pt x="186" y="3"/>
                  </a:lnTo>
                  <a:lnTo>
                    <a:pt x="196" y="1"/>
                  </a:lnTo>
                  <a:lnTo>
                    <a:pt x="207" y="1"/>
                  </a:lnTo>
                  <a:lnTo>
                    <a:pt x="216" y="1"/>
                  </a:lnTo>
                  <a:lnTo>
                    <a:pt x="227" y="1"/>
                  </a:lnTo>
                  <a:lnTo>
                    <a:pt x="237" y="1"/>
                  </a:lnTo>
                  <a:lnTo>
                    <a:pt x="250" y="1"/>
                  </a:lnTo>
                  <a:lnTo>
                    <a:pt x="260" y="0"/>
                  </a:lnTo>
                  <a:lnTo>
                    <a:pt x="271" y="0"/>
                  </a:lnTo>
                  <a:lnTo>
                    <a:pt x="282" y="0"/>
                  </a:lnTo>
                  <a:lnTo>
                    <a:pt x="294" y="0"/>
                  </a:lnTo>
                  <a:lnTo>
                    <a:pt x="305" y="0"/>
                  </a:lnTo>
                  <a:lnTo>
                    <a:pt x="318" y="0"/>
                  </a:lnTo>
                  <a:lnTo>
                    <a:pt x="330" y="0"/>
                  </a:lnTo>
                  <a:lnTo>
                    <a:pt x="344" y="0"/>
                  </a:lnTo>
                  <a:lnTo>
                    <a:pt x="355" y="0"/>
                  </a:lnTo>
                  <a:lnTo>
                    <a:pt x="369" y="0"/>
                  </a:lnTo>
                  <a:lnTo>
                    <a:pt x="382" y="0"/>
                  </a:lnTo>
                  <a:lnTo>
                    <a:pt x="396" y="0"/>
                  </a:lnTo>
                  <a:lnTo>
                    <a:pt x="408" y="0"/>
                  </a:lnTo>
                  <a:lnTo>
                    <a:pt x="423" y="1"/>
                  </a:lnTo>
                  <a:lnTo>
                    <a:pt x="435" y="3"/>
                  </a:lnTo>
                  <a:lnTo>
                    <a:pt x="449" y="5"/>
                  </a:lnTo>
                  <a:lnTo>
                    <a:pt x="460" y="5"/>
                  </a:lnTo>
                  <a:lnTo>
                    <a:pt x="474" y="5"/>
                  </a:lnTo>
                  <a:lnTo>
                    <a:pt x="485" y="5"/>
                  </a:lnTo>
                  <a:lnTo>
                    <a:pt x="499" y="7"/>
                  </a:lnTo>
                  <a:lnTo>
                    <a:pt x="512" y="7"/>
                  </a:lnTo>
                  <a:lnTo>
                    <a:pt x="524" y="9"/>
                  </a:lnTo>
                  <a:lnTo>
                    <a:pt x="537" y="10"/>
                  </a:lnTo>
                  <a:lnTo>
                    <a:pt x="551" y="14"/>
                  </a:lnTo>
                  <a:lnTo>
                    <a:pt x="562" y="14"/>
                  </a:lnTo>
                  <a:lnTo>
                    <a:pt x="574" y="16"/>
                  </a:lnTo>
                  <a:lnTo>
                    <a:pt x="585" y="17"/>
                  </a:lnTo>
                  <a:lnTo>
                    <a:pt x="597" y="19"/>
                  </a:lnTo>
                  <a:lnTo>
                    <a:pt x="608" y="21"/>
                  </a:lnTo>
                  <a:lnTo>
                    <a:pt x="620" y="25"/>
                  </a:lnTo>
                  <a:lnTo>
                    <a:pt x="631" y="26"/>
                  </a:lnTo>
                  <a:lnTo>
                    <a:pt x="644" y="30"/>
                  </a:lnTo>
                  <a:lnTo>
                    <a:pt x="661" y="35"/>
                  </a:lnTo>
                  <a:lnTo>
                    <a:pt x="681" y="41"/>
                  </a:lnTo>
                  <a:lnTo>
                    <a:pt x="699" y="46"/>
                  </a:lnTo>
                  <a:lnTo>
                    <a:pt x="717" y="53"/>
                  </a:lnTo>
                  <a:lnTo>
                    <a:pt x="729" y="60"/>
                  </a:lnTo>
                  <a:lnTo>
                    <a:pt x="742" y="69"/>
                  </a:lnTo>
                  <a:lnTo>
                    <a:pt x="752" y="76"/>
                  </a:lnTo>
                  <a:lnTo>
                    <a:pt x="763" y="87"/>
                  </a:lnTo>
                  <a:lnTo>
                    <a:pt x="767" y="92"/>
                  </a:lnTo>
                  <a:lnTo>
                    <a:pt x="768" y="103"/>
                  </a:lnTo>
                  <a:lnTo>
                    <a:pt x="767" y="114"/>
                  </a:lnTo>
                  <a:lnTo>
                    <a:pt x="765" y="128"/>
                  </a:lnTo>
                  <a:lnTo>
                    <a:pt x="760" y="142"/>
                  </a:lnTo>
                  <a:lnTo>
                    <a:pt x="754" y="162"/>
                  </a:lnTo>
                  <a:lnTo>
                    <a:pt x="751" y="173"/>
                  </a:lnTo>
                  <a:lnTo>
                    <a:pt x="747" y="183"/>
                  </a:lnTo>
                  <a:lnTo>
                    <a:pt x="743" y="194"/>
                  </a:lnTo>
                  <a:lnTo>
                    <a:pt x="742" y="208"/>
                  </a:lnTo>
                  <a:lnTo>
                    <a:pt x="729" y="201"/>
                  </a:lnTo>
                  <a:lnTo>
                    <a:pt x="717" y="196"/>
                  </a:lnTo>
                  <a:lnTo>
                    <a:pt x="701" y="190"/>
                  </a:lnTo>
                  <a:lnTo>
                    <a:pt x="685" y="187"/>
                  </a:lnTo>
                  <a:lnTo>
                    <a:pt x="674" y="183"/>
                  </a:lnTo>
                  <a:lnTo>
                    <a:pt x="665" y="181"/>
                  </a:lnTo>
                  <a:lnTo>
                    <a:pt x="654" y="180"/>
                  </a:lnTo>
                  <a:lnTo>
                    <a:pt x="644" y="178"/>
                  </a:lnTo>
                  <a:lnTo>
                    <a:pt x="631" y="176"/>
                  </a:lnTo>
                  <a:lnTo>
                    <a:pt x="620" y="174"/>
                  </a:lnTo>
                  <a:lnTo>
                    <a:pt x="610" y="173"/>
                  </a:lnTo>
                  <a:lnTo>
                    <a:pt x="599" y="173"/>
                  </a:lnTo>
                  <a:lnTo>
                    <a:pt x="585" y="169"/>
                  </a:lnTo>
                  <a:lnTo>
                    <a:pt x="572" y="167"/>
                  </a:lnTo>
                  <a:lnTo>
                    <a:pt x="558" y="165"/>
                  </a:lnTo>
                  <a:lnTo>
                    <a:pt x="546" y="165"/>
                  </a:lnTo>
                  <a:lnTo>
                    <a:pt x="531" y="164"/>
                  </a:lnTo>
                  <a:lnTo>
                    <a:pt x="519" y="162"/>
                  </a:lnTo>
                  <a:lnTo>
                    <a:pt x="505" y="160"/>
                  </a:lnTo>
                  <a:lnTo>
                    <a:pt x="492" y="160"/>
                  </a:lnTo>
                  <a:lnTo>
                    <a:pt x="476" y="158"/>
                  </a:lnTo>
                  <a:lnTo>
                    <a:pt x="462" y="157"/>
                  </a:lnTo>
                  <a:lnTo>
                    <a:pt x="448" y="155"/>
                  </a:lnTo>
                  <a:lnTo>
                    <a:pt x="433" y="155"/>
                  </a:lnTo>
                  <a:lnTo>
                    <a:pt x="419" y="153"/>
                  </a:lnTo>
                  <a:lnTo>
                    <a:pt x="405" y="153"/>
                  </a:lnTo>
                  <a:lnTo>
                    <a:pt x="391" y="153"/>
                  </a:lnTo>
                  <a:lnTo>
                    <a:pt x="376" y="153"/>
                  </a:lnTo>
                  <a:lnTo>
                    <a:pt x="360" y="151"/>
                  </a:lnTo>
                  <a:lnTo>
                    <a:pt x="344" y="149"/>
                  </a:lnTo>
                  <a:lnTo>
                    <a:pt x="330" y="148"/>
                  </a:lnTo>
                  <a:lnTo>
                    <a:pt x="316" y="148"/>
                  </a:lnTo>
                  <a:lnTo>
                    <a:pt x="300" y="146"/>
                  </a:lnTo>
                  <a:lnTo>
                    <a:pt x="285" y="146"/>
                  </a:lnTo>
                  <a:lnTo>
                    <a:pt x="271" y="146"/>
                  </a:lnTo>
                  <a:lnTo>
                    <a:pt x="257" y="146"/>
                  </a:lnTo>
                  <a:lnTo>
                    <a:pt x="241" y="144"/>
                  </a:lnTo>
                  <a:lnTo>
                    <a:pt x="228" y="144"/>
                  </a:lnTo>
                  <a:lnTo>
                    <a:pt x="212" y="144"/>
                  </a:lnTo>
                  <a:lnTo>
                    <a:pt x="200" y="144"/>
                  </a:lnTo>
                  <a:lnTo>
                    <a:pt x="186" y="144"/>
                  </a:lnTo>
                  <a:lnTo>
                    <a:pt x="173" y="144"/>
                  </a:lnTo>
                  <a:lnTo>
                    <a:pt x="161" y="144"/>
                  </a:lnTo>
                  <a:lnTo>
                    <a:pt x="150" y="144"/>
                  </a:lnTo>
                  <a:lnTo>
                    <a:pt x="136" y="144"/>
                  </a:lnTo>
                  <a:lnTo>
                    <a:pt x="123" y="144"/>
                  </a:lnTo>
                  <a:lnTo>
                    <a:pt x="113" y="144"/>
                  </a:lnTo>
                  <a:lnTo>
                    <a:pt x="102" y="144"/>
                  </a:lnTo>
                  <a:lnTo>
                    <a:pt x="89" y="144"/>
                  </a:lnTo>
                  <a:lnTo>
                    <a:pt x="79" y="144"/>
                  </a:lnTo>
                  <a:lnTo>
                    <a:pt x="70" y="144"/>
                  </a:lnTo>
                  <a:lnTo>
                    <a:pt x="61" y="144"/>
                  </a:lnTo>
                  <a:lnTo>
                    <a:pt x="41" y="144"/>
                  </a:lnTo>
                  <a:lnTo>
                    <a:pt x="27" y="144"/>
                  </a:lnTo>
                  <a:lnTo>
                    <a:pt x="13" y="144"/>
                  </a:lnTo>
                  <a:lnTo>
                    <a:pt x="4" y="146"/>
                  </a:lnTo>
                  <a:lnTo>
                    <a:pt x="0" y="142"/>
                  </a:lnTo>
                  <a:lnTo>
                    <a:pt x="2" y="140"/>
                  </a:lnTo>
                  <a:close/>
                </a:path>
              </a:pathLst>
            </a:custGeom>
            <a:solidFill>
              <a:srgbClr val="CCFFE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399" name="Google Shape;3399;p70"/>
            <p:cNvSpPr/>
            <p:nvPr/>
          </p:nvSpPr>
          <p:spPr>
            <a:xfrm>
              <a:off x="2663" y="5383"/>
              <a:ext cx="768" cy="121"/>
            </a:xfrm>
            <a:custGeom>
              <a:avLst/>
              <a:gdLst/>
              <a:ahLst/>
              <a:cxnLst/>
              <a:rect l="l" t="t" r="r" b="b"/>
              <a:pathLst>
                <a:path w="768" h="121" extrusionOk="0">
                  <a:moveTo>
                    <a:pt x="2" y="53"/>
                  </a:moveTo>
                  <a:lnTo>
                    <a:pt x="4" y="48"/>
                  </a:lnTo>
                  <a:lnTo>
                    <a:pt x="7" y="46"/>
                  </a:lnTo>
                  <a:lnTo>
                    <a:pt x="15" y="43"/>
                  </a:lnTo>
                  <a:lnTo>
                    <a:pt x="25" y="41"/>
                  </a:lnTo>
                  <a:lnTo>
                    <a:pt x="36" y="39"/>
                  </a:lnTo>
                  <a:lnTo>
                    <a:pt x="47" y="39"/>
                  </a:lnTo>
                  <a:lnTo>
                    <a:pt x="57" y="37"/>
                  </a:lnTo>
                  <a:lnTo>
                    <a:pt x="68" y="36"/>
                  </a:lnTo>
                  <a:lnTo>
                    <a:pt x="80" y="36"/>
                  </a:lnTo>
                  <a:lnTo>
                    <a:pt x="93" y="36"/>
                  </a:lnTo>
                  <a:lnTo>
                    <a:pt x="104" y="34"/>
                  </a:lnTo>
                  <a:lnTo>
                    <a:pt x="118" y="34"/>
                  </a:lnTo>
                  <a:lnTo>
                    <a:pt x="130" y="34"/>
                  </a:lnTo>
                  <a:lnTo>
                    <a:pt x="145" y="34"/>
                  </a:lnTo>
                  <a:lnTo>
                    <a:pt x="157" y="34"/>
                  </a:lnTo>
                  <a:lnTo>
                    <a:pt x="171" y="34"/>
                  </a:lnTo>
                  <a:lnTo>
                    <a:pt x="186" y="34"/>
                  </a:lnTo>
                  <a:lnTo>
                    <a:pt x="202" y="34"/>
                  </a:lnTo>
                  <a:lnTo>
                    <a:pt x="214" y="34"/>
                  </a:lnTo>
                  <a:lnTo>
                    <a:pt x="228" y="34"/>
                  </a:lnTo>
                  <a:lnTo>
                    <a:pt x="243" y="34"/>
                  </a:lnTo>
                  <a:lnTo>
                    <a:pt x="259" y="34"/>
                  </a:lnTo>
                  <a:lnTo>
                    <a:pt x="273" y="34"/>
                  </a:lnTo>
                  <a:lnTo>
                    <a:pt x="289" y="36"/>
                  </a:lnTo>
                  <a:lnTo>
                    <a:pt x="303" y="36"/>
                  </a:lnTo>
                  <a:lnTo>
                    <a:pt x="319" y="37"/>
                  </a:lnTo>
                  <a:lnTo>
                    <a:pt x="334" y="37"/>
                  </a:lnTo>
                  <a:lnTo>
                    <a:pt x="350" y="37"/>
                  </a:lnTo>
                  <a:lnTo>
                    <a:pt x="364" y="39"/>
                  </a:lnTo>
                  <a:lnTo>
                    <a:pt x="380" y="41"/>
                  </a:lnTo>
                  <a:lnTo>
                    <a:pt x="394" y="41"/>
                  </a:lnTo>
                  <a:lnTo>
                    <a:pt x="410" y="43"/>
                  </a:lnTo>
                  <a:lnTo>
                    <a:pt x="424" y="45"/>
                  </a:lnTo>
                  <a:lnTo>
                    <a:pt x="440" y="46"/>
                  </a:lnTo>
                  <a:lnTo>
                    <a:pt x="453" y="46"/>
                  </a:lnTo>
                  <a:lnTo>
                    <a:pt x="467" y="46"/>
                  </a:lnTo>
                  <a:lnTo>
                    <a:pt x="481" y="48"/>
                  </a:lnTo>
                  <a:lnTo>
                    <a:pt x="496" y="50"/>
                  </a:lnTo>
                  <a:lnTo>
                    <a:pt x="508" y="50"/>
                  </a:lnTo>
                  <a:lnTo>
                    <a:pt x="522" y="50"/>
                  </a:lnTo>
                  <a:lnTo>
                    <a:pt x="535" y="52"/>
                  </a:lnTo>
                  <a:lnTo>
                    <a:pt x="549" y="53"/>
                  </a:lnTo>
                  <a:lnTo>
                    <a:pt x="560" y="53"/>
                  </a:lnTo>
                  <a:lnTo>
                    <a:pt x="572" y="55"/>
                  </a:lnTo>
                  <a:lnTo>
                    <a:pt x="585" y="55"/>
                  </a:lnTo>
                  <a:lnTo>
                    <a:pt x="597" y="57"/>
                  </a:lnTo>
                  <a:lnTo>
                    <a:pt x="608" y="57"/>
                  </a:lnTo>
                  <a:lnTo>
                    <a:pt x="619" y="59"/>
                  </a:lnTo>
                  <a:lnTo>
                    <a:pt x="629" y="61"/>
                  </a:lnTo>
                  <a:lnTo>
                    <a:pt x="640" y="62"/>
                  </a:lnTo>
                  <a:lnTo>
                    <a:pt x="656" y="62"/>
                  </a:lnTo>
                  <a:lnTo>
                    <a:pt x="674" y="66"/>
                  </a:lnTo>
                  <a:lnTo>
                    <a:pt x="688" y="66"/>
                  </a:lnTo>
                  <a:lnTo>
                    <a:pt x="701" y="70"/>
                  </a:lnTo>
                  <a:lnTo>
                    <a:pt x="710" y="70"/>
                  </a:lnTo>
                  <a:lnTo>
                    <a:pt x="719" y="71"/>
                  </a:lnTo>
                  <a:lnTo>
                    <a:pt x="722" y="71"/>
                  </a:lnTo>
                  <a:lnTo>
                    <a:pt x="726" y="73"/>
                  </a:lnTo>
                  <a:lnTo>
                    <a:pt x="763" y="0"/>
                  </a:lnTo>
                  <a:lnTo>
                    <a:pt x="767" y="5"/>
                  </a:lnTo>
                  <a:lnTo>
                    <a:pt x="768" y="16"/>
                  </a:lnTo>
                  <a:lnTo>
                    <a:pt x="767" y="27"/>
                  </a:lnTo>
                  <a:lnTo>
                    <a:pt x="765" y="41"/>
                  </a:lnTo>
                  <a:lnTo>
                    <a:pt x="760" y="55"/>
                  </a:lnTo>
                  <a:lnTo>
                    <a:pt x="754" y="75"/>
                  </a:lnTo>
                  <a:lnTo>
                    <a:pt x="751" y="86"/>
                  </a:lnTo>
                  <a:lnTo>
                    <a:pt x="747" y="96"/>
                  </a:lnTo>
                  <a:lnTo>
                    <a:pt x="743" y="107"/>
                  </a:lnTo>
                  <a:lnTo>
                    <a:pt x="742" y="121"/>
                  </a:lnTo>
                  <a:lnTo>
                    <a:pt x="729" y="114"/>
                  </a:lnTo>
                  <a:lnTo>
                    <a:pt x="717" y="109"/>
                  </a:lnTo>
                  <a:lnTo>
                    <a:pt x="701" y="103"/>
                  </a:lnTo>
                  <a:lnTo>
                    <a:pt x="685" y="100"/>
                  </a:lnTo>
                  <a:lnTo>
                    <a:pt x="674" y="96"/>
                  </a:lnTo>
                  <a:lnTo>
                    <a:pt x="665" y="94"/>
                  </a:lnTo>
                  <a:lnTo>
                    <a:pt x="654" y="93"/>
                  </a:lnTo>
                  <a:lnTo>
                    <a:pt x="644" y="91"/>
                  </a:lnTo>
                  <a:lnTo>
                    <a:pt x="631" y="89"/>
                  </a:lnTo>
                  <a:lnTo>
                    <a:pt x="620" y="87"/>
                  </a:lnTo>
                  <a:lnTo>
                    <a:pt x="610" y="86"/>
                  </a:lnTo>
                  <a:lnTo>
                    <a:pt x="599" y="86"/>
                  </a:lnTo>
                  <a:lnTo>
                    <a:pt x="585" y="82"/>
                  </a:lnTo>
                  <a:lnTo>
                    <a:pt x="572" y="80"/>
                  </a:lnTo>
                  <a:lnTo>
                    <a:pt x="558" y="78"/>
                  </a:lnTo>
                  <a:lnTo>
                    <a:pt x="546" y="78"/>
                  </a:lnTo>
                  <a:lnTo>
                    <a:pt x="531" y="77"/>
                  </a:lnTo>
                  <a:lnTo>
                    <a:pt x="519" y="75"/>
                  </a:lnTo>
                  <a:lnTo>
                    <a:pt x="505" y="73"/>
                  </a:lnTo>
                  <a:lnTo>
                    <a:pt x="492" y="73"/>
                  </a:lnTo>
                  <a:lnTo>
                    <a:pt x="476" y="71"/>
                  </a:lnTo>
                  <a:lnTo>
                    <a:pt x="462" y="70"/>
                  </a:lnTo>
                  <a:lnTo>
                    <a:pt x="448" y="68"/>
                  </a:lnTo>
                  <a:lnTo>
                    <a:pt x="433" y="68"/>
                  </a:lnTo>
                  <a:lnTo>
                    <a:pt x="419" y="66"/>
                  </a:lnTo>
                  <a:lnTo>
                    <a:pt x="405" y="66"/>
                  </a:lnTo>
                  <a:lnTo>
                    <a:pt x="391" y="66"/>
                  </a:lnTo>
                  <a:lnTo>
                    <a:pt x="376" y="66"/>
                  </a:lnTo>
                  <a:lnTo>
                    <a:pt x="360" y="64"/>
                  </a:lnTo>
                  <a:lnTo>
                    <a:pt x="344" y="62"/>
                  </a:lnTo>
                  <a:lnTo>
                    <a:pt x="330" y="61"/>
                  </a:lnTo>
                  <a:lnTo>
                    <a:pt x="316" y="61"/>
                  </a:lnTo>
                  <a:lnTo>
                    <a:pt x="300" y="59"/>
                  </a:lnTo>
                  <a:lnTo>
                    <a:pt x="285" y="59"/>
                  </a:lnTo>
                  <a:lnTo>
                    <a:pt x="271" y="59"/>
                  </a:lnTo>
                  <a:lnTo>
                    <a:pt x="257" y="59"/>
                  </a:lnTo>
                  <a:lnTo>
                    <a:pt x="241" y="57"/>
                  </a:lnTo>
                  <a:lnTo>
                    <a:pt x="228" y="57"/>
                  </a:lnTo>
                  <a:lnTo>
                    <a:pt x="212" y="57"/>
                  </a:lnTo>
                  <a:lnTo>
                    <a:pt x="200" y="57"/>
                  </a:lnTo>
                  <a:lnTo>
                    <a:pt x="186" y="57"/>
                  </a:lnTo>
                  <a:lnTo>
                    <a:pt x="173" y="57"/>
                  </a:lnTo>
                  <a:lnTo>
                    <a:pt x="161" y="57"/>
                  </a:lnTo>
                  <a:lnTo>
                    <a:pt x="150" y="57"/>
                  </a:lnTo>
                  <a:lnTo>
                    <a:pt x="136" y="57"/>
                  </a:lnTo>
                  <a:lnTo>
                    <a:pt x="123" y="57"/>
                  </a:lnTo>
                  <a:lnTo>
                    <a:pt x="113" y="57"/>
                  </a:lnTo>
                  <a:lnTo>
                    <a:pt x="102" y="57"/>
                  </a:lnTo>
                  <a:lnTo>
                    <a:pt x="89" y="57"/>
                  </a:lnTo>
                  <a:lnTo>
                    <a:pt x="79" y="57"/>
                  </a:lnTo>
                  <a:lnTo>
                    <a:pt x="70" y="57"/>
                  </a:lnTo>
                  <a:lnTo>
                    <a:pt x="61" y="57"/>
                  </a:lnTo>
                  <a:lnTo>
                    <a:pt x="41" y="57"/>
                  </a:lnTo>
                  <a:lnTo>
                    <a:pt x="27" y="57"/>
                  </a:lnTo>
                  <a:lnTo>
                    <a:pt x="13" y="57"/>
                  </a:lnTo>
                  <a:lnTo>
                    <a:pt x="4" y="59"/>
                  </a:lnTo>
                  <a:lnTo>
                    <a:pt x="0" y="55"/>
                  </a:lnTo>
                  <a:lnTo>
                    <a:pt x="2" y="53"/>
                  </a:lnTo>
                  <a:close/>
                </a:path>
              </a:pathLst>
            </a:custGeom>
            <a:solidFill>
              <a:srgbClr val="FFFFF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00" name="Google Shape;3400;p70"/>
            <p:cNvSpPr/>
            <p:nvPr/>
          </p:nvSpPr>
          <p:spPr>
            <a:xfrm>
              <a:off x="2831" y="3132"/>
              <a:ext cx="1948" cy="898"/>
            </a:xfrm>
            <a:custGeom>
              <a:avLst/>
              <a:gdLst/>
              <a:ahLst/>
              <a:cxnLst/>
              <a:rect l="l" t="t" r="r" b="b"/>
              <a:pathLst>
                <a:path w="1948" h="898" extrusionOk="0">
                  <a:moveTo>
                    <a:pt x="0" y="654"/>
                  </a:moveTo>
                  <a:lnTo>
                    <a:pt x="0" y="641"/>
                  </a:lnTo>
                  <a:lnTo>
                    <a:pt x="2" y="631"/>
                  </a:lnTo>
                  <a:lnTo>
                    <a:pt x="3" y="620"/>
                  </a:lnTo>
                  <a:lnTo>
                    <a:pt x="7" y="609"/>
                  </a:lnTo>
                  <a:lnTo>
                    <a:pt x="9" y="599"/>
                  </a:lnTo>
                  <a:lnTo>
                    <a:pt x="12" y="588"/>
                  </a:lnTo>
                  <a:lnTo>
                    <a:pt x="18" y="577"/>
                  </a:lnTo>
                  <a:lnTo>
                    <a:pt x="23" y="568"/>
                  </a:lnTo>
                  <a:lnTo>
                    <a:pt x="27" y="558"/>
                  </a:lnTo>
                  <a:lnTo>
                    <a:pt x="32" y="549"/>
                  </a:lnTo>
                  <a:lnTo>
                    <a:pt x="37" y="540"/>
                  </a:lnTo>
                  <a:lnTo>
                    <a:pt x="43" y="531"/>
                  </a:lnTo>
                  <a:lnTo>
                    <a:pt x="48" y="520"/>
                  </a:lnTo>
                  <a:lnTo>
                    <a:pt x="55" y="511"/>
                  </a:lnTo>
                  <a:lnTo>
                    <a:pt x="62" y="502"/>
                  </a:lnTo>
                  <a:lnTo>
                    <a:pt x="69" y="495"/>
                  </a:lnTo>
                  <a:lnTo>
                    <a:pt x="75" y="484"/>
                  </a:lnTo>
                  <a:lnTo>
                    <a:pt x="82" y="476"/>
                  </a:lnTo>
                  <a:lnTo>
                    <a:pt x="89" y="467"/>
                  </a:lnTo>
                  <a:lnTo>
                    <a:pt x="98" y="460"/>
                  </a:lnTo>
                  <a:lnTo>
                    <a:pt x="103" y="451"/>
                  </a:lnTo>
                  <a:lnTo>
                    <a:pt x="112" y="443"/>
                  </a:lnTo>
                  <a:lnTo>
                    <a:pt x="119" y="435"/>
                  </a:lnTo>
                  <a:lnTo>
                    <a:pt x="128" y="427"/>
                  </a:lnTo>
                  <a:lnTo>
                    <a:pt x="135" y="419"/>
                  </a:lnTo>
                  <a:lnTo>
                    <a:pt x="142" y="411"/>
                  </a:lnTo>
                  <a:lnTo>
                    <a:pt x="150" y="404"/>
                  </a:lnTo>
                  <a:lnTo>
                    <a:pt x="158" y="397"/>
                  </a:lnTo>
                  <a:lnTo>
                    <a:pt x="174" y="383"/>
                  </a:lnTo>
                  <a:lnTo>
                    <a:pt x="191" y="372"/>
                  </a:lnTo>
                  <a:lnTo>
                    <a:pt x="203" y="360"/>
                  </a:lnTo>
                  <a:lnTo>
                    <a:pt x="217" y="347"/>
                  </a:lnTo>
                  <a:lnTo>
                    <a:pt x="231" y="335"/>
                  </a:lnTo>
                  <a:lnTo>
                    <a:pt x="248" y="324"/>
                  </a:lnTo>
                  <a:lnTo>
                    <a:pt x="262" y="313"/>
                  </a:lnTo>
                  <a:lnTo>
                    <a:pt x="276" y="303"/>
                  </a:lnTo>
                  <a:lnTo>
                    <a:pt x="292" y="292"/>
                  </a:lnTo>
                  <a:lnTo>
                    <a:pt x="308" y="281"/>
                  </a:lnTo>
                  <a:lnTo>
                    <a:pt x="322" y="271"/>
                  </a:lnTo>
                  <a:lnTo>
                    <a:pt x="338" y="260"/>
                  </a:lnTo>
                  <a:lnTo>
                    <a:pt x="354" y="249"/>
                  </a:lnTo>
                  <a:lnTo>
                    <a:pt x="371" y="239"/>
                  </a:lnTo>
                  <a:lnTo>
                    <a:pt x="387" y="228"/>
                  </a:lnTo>
                  <a:lnTo>
                    <a:pt x="404" y="219"/>
                  </a:lnTo>
                  <a:lnTo>
                    <a:pt x="420" y="210"/>
                  </a:lnTo>
                  <a:lnTo>
                    <a:pt x="438" y="201"/>
                  </a:lnTo>
                  <a:lnTo>
                    <a:pt x="454" y="190"/>
                  </a:lnTo>
                  <a:lnTo>
                    <a:pt x="470" y="180"/>
                  </a:lnTo>
                  <a:lnTo>
                    <a:pt x="488" y="171"/>
                  </a:lnTo>
                  <a:lnTo>
                    <a:pt x="506" y="162"/>
                  </a:lnTo>
                  <a:lnTo>
                    <a:pt x="522" y="153"/>
                  </a:lnTo>
                  <a:lnTo>
                    <a:pt x="540" y="146"/>
                  </a:lnTo>
                  <a:lnTo>
                    <a:pt x="558" y="137"/>
                  </a:lnTo>
                  <a:lnTo>
                    <a:pt x="577" y="130"/>
                  </a:lnTo>
                  <a:lnTo>
                    <a:pt x="593" y="121"/>
                  </a:lnTo>
                  <a:lnTo>
                    <a:pt x="613" y="114"/>
                  </a:lnTo>
                  <a:lnTo>
                    <a:pt x="631" y="105"/>
                  </a:lnTo>
                  <a:lnTo>
                    <a:pt x="650" y="98"/>
                  </a:lnTo>
                  <a:lnTo>
                    <a:pt x="668" y="91"/>
                  </a:lnTo>
                  <a:lnTo>
                    <a:pt x="688" y="83"/>
                  </a:lnTo>
                  <a:lnTo>
                    <a:pt x="706" y="78"/>
                  </a:lnTo>
                  <a:lnTo>
                    <a:pt x="725" y="73"/>
                  </a:lnTo>
                  <a:lnTo>
                    <a:pt x="741" y="66"/>
                  </a:lnTo>
                  <a:lnTo>
                    <a:pt x="761" y="58"/>
                  </a:lnTo>
                  <a:lnTo>
                    <a:pt x="779" y="53"/>
                  </a:lnTo>
                  <a:lnTo>
                    <a:pt x="798" y="48"/>
                  </a:lnTo>
                  <a:lnTo>
                    <a:pt x="816" y="42"/>
                  </a:lnTo>
                  <a:lnTo>
                    <a:pt x="836" y="37"/>
                  </a:lnTo>
                  <a:lnTo>
                    <a:pt x="853" y="34"/>
                  </a:lnTo>
                  <a:lnTo>
                    <a:pt x="873" y="30"/>
                  </a:lnTo>
                  <a:lnTo>
                    <a:pt x="891" y="25"/>
                  </a:lnTo>
                  <a:lnTo>
                    <a:pt x="911" y="21"/>
                  </a:lnTo>
                  <a:lnTo>
                    <a:pt x="928" y="17"/>
                  </a:lnTo>
                  <a:lnTo>
                    <a:pt x="948" y="16"/>
                  </a:lnTo>
                  <a:lnTo>
                    <a:pt x="966" y="10"/>
                  </a:lnTo>
                  <a:lnTo>
                    <a:pt x="985" y="9"/>
                  </a:lnTo>
                  <a:lnTo>
                    <a:pt x="1005" y="7"/>
                  </a:lnTo>
                  <a:lnTo>
                    <a:pt x="1025" y="7"/>
                  </a:lnTo>
                  <a:lnTo>
                    <a:pt x="1042" y="3"/>
                  </a:lnTo>
                  <a:lnTo>
                    <a:pt x="1062" y="1"/>
                  </a:lnTo>
                  <a:lnTo>
                    <a:pt x="1080" y="1"/>
                  </a:lnTo>
                  <a:lnTo>
                    <a:pt x="1099" y="1"/>
                  </a:lnTo>
                  <a:lnTo>
                    <a:pt x="1117" y="0"/>
                  </a:lnTo>
                  <a:lnTo>
                    <a:pt x="1137" y="0"/>
                  </a:lnTo>
                  <a:lnTo>
                    <a:pt x="1155" y="0"/>
                  </a:lnTo>
                  <a:lnTo>
                    <a:pt x="1174" y="1"/>
                  </a:lnTo>
                  <a:lnTo>
                    <a:pt x="1192" y="1"/>
                  </a:lnTo>
                  <a:lnTo>
                    <a:pt x="1210" y="1"/>
                  </a:lnTo>
                  <a:lnTo>
                    <a:pt x="1228" y="3"/>
                  </a:lnTo>
                  <a:lnTo>
                    <a:pt x="1247" y="7"/>
                  </a:lnTo>
                  <a:lnTo>
                    <a:pt x="1265" y="9"/>
                  </a:lnTo>
                  <a:lnTo>
                    <a:pt x="1285" y="12"/>
                  </a:lnTo>
                  <a:lnTo>
                    <a:pt x="1303" y="16"/>
                  </a:lnTo>
                  <a:lnTo>
                    <a:pt x="1322" y="21"/>
                  </a:lnTo>
                  <a:lnTo>
                    <a:pt x="1338" y="26"/>
                  </a:lnTo>
                  <a:lnTo>
                    <a:pt x="1356" y="32"/>
                  </a:lnTo>
                  <a:lnTo>
                    <a:pt x="1372" y="37"/>
                  </a:lnTo>
                  <a:lnTo>
                    <a:pt x="1390" y="44"/>
                  </a:lnTo>
                  <a:lnTo>
                    <a:pt x="1406" y="50"/>
                  </a:lnTo>
                  <a:lnTo>
                    <a:pt x="1424" y="57"/>
                  </a:lnTo>
                  <a:lnTo>
                    <a:pt x="1440" y="64"/>
                  </a:lnTo>
                  <a:lnTo>
                    <a:pt x="1458" y="71"/>
                  </a:lnTo>
                  <a:lnTo>
                    <a:pt x="1474" y="76"/>
                  </a:lnTo>
                  <a:lnTo>
                    <a:pt x="1490" y="83"/>
                  </a:lnTo>
                  <a:lnTo>
                    <a:pt x="1506" y="91"/>
                  </a:lnTo>
                  <a:lnTo>
                    <a:pt x="1524" y="99"/>
                  </a:lnTo>
                  <a:lnTo>
                    <a:pt x="1540" y="105"/>
                  </a:lnTo>
                  <a:lnTo>
                    <a:pt x="1557" y="112"/>
                  </a:lnTo>
                  <a:lnTo>
                    <a:pt x="1573" y="119"/>
                  </a:lnTo>
                  <a:lnTo>
                    <a:pt x="1591" y="128"/>
                  </a:lnTo>
                  <a:lnTo>
                    <a:pt x="1600" y="133"/>
                  </a:lnTo>
                  <a:lnTo>
                    <a:pt x="1609" y="139"/>
                  </a:lnTo>
                  <a:lnTo>
                    <a:pt x="1618" y="144"/>
                  </a:lnTo>
                  <a:lnTo>
                    <a:pt x="1629" y="151"/>
                  </a:lnTo>
                  <a:lnTo>
                    <a:pt x="1638" y="157"/>
                  </a:lnTo>
                  <a:lnTo>
                    <a:pt x="1648" y="165"/>
                  </a:lnTo>
                  <a:lnTo>
                    <a:pt x="1657" y="173"/>
                  </a:lnTo>
                  <a:lnTo>
                    <a:pt x="1668" y="183"/>
                  </a:lnTo>
                  <a:lnTo>
                    <a:pt x="1677" y="190"/>
                  </a:lnTo>
                  <a:lnTo>
                    <a:pt x="1688" y="199"/>
                  </a:lnTo>
                  <a:lnTo>
                    <a:pt x="1696" y="210"/>
                  </a:lnTo>
                  <a:lnTo>
                    <a:pt x="1707" y="221"/>
                  </a:lnTo>
                  <a:lnTo>
                    <a:pt x="1716" y="230"/>
                  </a:lnTo>
                  <a:lnTo>
                    <a:pt x="1727" y="240"/>
                  </a:lnTo>
                  <a:lnTo>
                    <a:pt x="1736" y="251"/>
                  </a:lnTo>
                  <a:lnTo>
                    <a:pt x="1746" y="263"/>
                  </a:lnTo>
                  <a:lnTo>
                    <a:pt x="1755" y="274"/>
                  </a:lnTo>
                  <a:lnTo>
                    <a:pt x="1764" y="285"/>
                  </a:lnTo>
                  <a:lnTo>
                    <a:pt x="1773" y="296"/>
                  </a:lnTo>
                  <a:lnTo>
                    <a:pt x="1782" y="308"/>
                  </a:lnTo>
                  <a:lnTo>
                    <a:pt x="1791" y="319"/>
                  </a:lnTo>
                  <a:lnTo>
                    <a:pt x="1800" y="333"/>
                  </a:lnTo>
                  <a:lnTo>
                    <a:pt x="1809" y="345"/>
                  </a:lnTo>
                  <a:lnTo>
                    <a:pt x="1818" y="360"/>
                  </a:lnTo>
                  <a:lnTo>
                    <a:pt x="1825" y="370"/>
                  </a:lnTo>
                  <a:lnTo>
                    <a:pt x="1834" y="385"/>
                  </a:lnTo>
                  <a:lnTo>
                    <a:pt x="1841" y="397"/>
                  </a:lnTo>
                  <a:lnTo>
                    <a:pt x="1850" y="411"/>
                  </a:lnTo>
                  <a:lnTo>
                    <a:pt x="1857" y="424"/>
                  </a:lnTo>
                  <a:lnTo>
                    <a:pt x="1864" y="440"/>
                  </a:lnTo>
                  <a:lnTo>
                    <a:pt x="1871" y="452"/>
                  </a:lnTo>
                  <a:lnTo>
                    <a:pt x="1880" y="468"/>
                  </a:lnTo>
                  <a:lnTo>
                    <a:pt x="1885" y="481"/>
                  </a:lnTo>
                  <a:lnTo>
                    <a:pt x="1891" y="495"/>
                  </a:lnTo>
                  <a:lnTo>
                    <a:pt x="1896" y="509"/>
                  </a:lnTo>
                  <a:lnTo>
                    <a:pt x="1903" y="524"/>
                  </a:lnTo>
                  <a:lnTo>
                    <a:pt x="1909" y="536"/>
                  </a:lnTo>
                  <a:lnTo>
                    <a:pt x="1914" y="552"/>
                  </a:lnTo>
                  <a:lnTo>
                    <a:pt x="1919" y="565"/>
                  </a:lnTo>
                  <a:lnTo>
                    <a:pt x="1925" y="581"/>
                  </a:lnTo>
                  <a:lnTo>
                    <a:pt x="1926" y="593"/>
                  </a:lnTo>
                  <a:lnTo>
                    <a:pt x="1932" y="609"/>
                  </a:lnTo>
                  <a:lnTo>
                    <a:pt x="1934" y="622"/>
                  </a:lnTo>
                  <a:lnTo>
                    <a:pt x="1939" y="638"/>
                  </a:lnTo>
                  <a:lnTo>
                    <a:pt x="1941" y="650"/>
                  </a:lnTo>
                  <a:lnTo>
                    <a:pt x="1942" y="666"/>
                  </a:lnTo>
                  <a:lnTo>
                    <a:pt x="1944" y="679"/>
                  </a:lnTo>
                  <a:lnTo>
                    <a:pt x="1948" y="695"/>
                  </a:lnTo>
                  <a:lnTo>
                    <a:pt x="1948" y="707"/>
                  </a:lnTo>
                  <a:lnTo>
                    <a:pt x="1948" y="722"/>
                  </a:lnTo>
                  <a:lnTo>
                    <a:pt x="1948" y="734"/>
                  </a:lnTo>
                  <a:lnTo>
                    <a:pt x="1948" y="748"/>
                  </a:lnTo>
                  <a:lnTo>
                    <a:pt x="1946" y="761"/>
                  </a:lnTo>
                  <a:lnTo>
                    <a:pt x="1946" y="775"/>
                  </a:lnTo>
                  <a:lnTo>
                    <a:pt x="1944" y="788"/>
                  </a:lnTo>
                  <a:lnTo>
                    <a:pt x="1944" y="802"/>
                  </a:lnTo>
                  <a:lnTo>
                    <a:pt x="1941" y="812"/>
                  </a:lnTo>
                  <a:lnTo>
                    <a:pt x="1937" y="825"/>
                  </a:lnTo>
                  <a:lnTo>
                    <a:pt x="1934" y="837"/>
                  </a:lnTo>
                  <a:lnTo>
                    <a:pt x="1930" y="850"/>
                  </a:lnTo>
                  <a:lnTo>
                    <a:pt x="1925" y="861"/>
                  </a:lnTo>
                  <a:lnTo>
                    <a:pt x="1919" y="873"/>
                  </a:lnTo>
                  <a:lnTo>
                    <a:pt x="1914" y="886"/>
                  </a:lnTo>
                  <a:lnTo>
                    <a:pt x="1910" y="898"/>
                  </a:lnTo>
                  <a:lnTo>
                    <a:pt x="1909" y="893"/>
                  </a:lnTo>
                  <a:lnTo>
                    <a:pt x="1907" y="887"/>
                  </a:lnTo>
                  <a:lnTo>
                    <a:pt x="1905" y="875"/>
                  </a:lnTo>
                  <a:lnTo>
                    <a:pt x="1905" y="859"/>
                  </a:lnTo>
                  <a:lnTo>
                    <a:pt x="1903" y="846"/>
                  </a:lnTo>
                  <a:lnTo>
                    <a:pt x="1903" y="834"/>
                  </a:lnTo>
                  <a:lnTo>
                    <a:pt x="1901" y="818"/>
                  </a:lnTo>
                  <a:lnTo>
                    <a:pt x="1901" y="804"/>
                  </a:lnTo>
                  <a:lnTo>
                    <a:pt x="1900" y="793"/>
                  </a:lnTo>
                  <a:lnTo>
                    <a:pt x="1900" y="784"/>
                  </a:lnTo>
                  <a:lnTo>
                    <a:pt x="1898" y="773"/>
                  </a:lnTo>
                  <a:lnTo>
                    <a:pt x="1898" y="764"/>
                  </a:lnTo>
                  <a:lnTo>
                    <a:pt x="1896" y="752"/>
                  </a:lnTo>
                  <a:lnTo>
                    <a:pt x="1896" y="741"/>
                  </a:lnTo>
                  <a:lnTo>
                    <a:pt x="1896" y="729"/>
                  </a:lnTo>
                  <a:lnTo>
                    <a:pt x="1896" y="718"/>
                  </a:lnTo>
                  <a:lnTo>
                    <a:pt x="1893" y="704"/>
                  </a:lnTo>
                  <a:lnTo>
                    <a:pt x="1889" y="691"/>
                  </a:lnTo>
                  <a:lnTo>
                    <a:pt x="1885" y="679"/>
                  </a:lnTo>
                  <a:lnTo>
                    <a:pt x="1884" y="668"/>
                  </a:lnTo>
                  <a:lnTo>
                    <a:pt x="1878" y="656"/>
                  </a:lnTo>
                  <a:lnTo>
                    <a:pt x="1876" y="643"/>
                  </a:lnTo>
                  <a:lnTo>
                    <a:pt x="1871" y="632"/>
                  </a:lnTo>
                  <a:lnTo>
                    <a:pt x="1869" y="622"/>
                  </a:lnTo>
                  <a:lnTo>
                    <a:pt x="1864" y="611"/>
                  </a:lnTo>
                  <a:lnTo>
                    <a:pt x="1859" y="600"/>
                  </a:lnTo>
                  <a:lnTo>
                    <a:pt x="1853" y="590"/>
                  </a:lnTo>
                  <a:lnTo>
                    <a:pt x="1850" y="579"/>
                  </a:lnTo>
                  <a:lnTo>
                    <a:pt x="1844" y="568"/>
                  </a:lnTo>
                  <a:lnTo>
                    <a:pt x="1839" y="559"/>
                  </a:lnTo>
                  <a:lnTo>
                    <a:pt x="1834" y="550"/>
                  </a:lnTo>
                  <a:lnTo>
                    <a:pt x="1828" y="542"/>
                  </a:lnTo>
                  <a:lnTo>
                    <a:pt x="1821" y="531"/>
                  </a:lnTo>
                  <a:lnTo>
                    <a:pt x="1814" y="522"/>
                  </a:lnTo>
                  <a:lnTo>
                    <a:pt x="1807" y="513"/>
                  </a:lnTo>
                  <a:lnTo>
                    <a:pt x="1802" y="504"/>
                  </a:lnTo>
                  <a:lnTo>
                    <a:pt x="1787" y="488"/>
                  </a:lnTo>
                  <a:lnTo>
                    <a:pt x="1775" y="472"/>
                  </a:lnTo>
                  <a:lnTo>
                    <a:pt x="1766" y="463"/>
                  </a:lnTo>
                  <a:lnTo>
                    <a:pt x="1759" y="456"/>
                  </a:lnTo>
                  <a:lnTo>
                    <a:pt x="1750" y="447"/>
                  </a:lnTo>
                  <a:lnTo>
                    <a:pt x="1743" y="440"/>
                  </a:lnTo>
                  <a:lnTo>
                    <a:pt x="1727" y="426"/>
                  </a:lnTo>
                  <a:lnTo>
                    <a:pt x="1711" y="413"/>
                  </a:lnTo>
                  <a:lnTo>
                    <a:pt x="1700" y="404"/>
                  </a:lnTo>
                  <a:lnTo>
                    <a:pt x="1691" y="397"/>
                  </a:lnTo>
                  <a:lnTo>
                    <a:pt x="1682" y="390"/>
                  </a:lnTo>
                  <a:lnTo>
                    <a:pt x="1673" y="385"/>
                  </a:lnTo>
                  <a:lnTo>
                    <a:pt x="1664" y="378"/>
                  </a:lnTo>
                  <a:lnTo>
                    <a:pt x="1655" y="372"/>
                  </a:lnTo>
                  <a:lnTo>
                    <a:pt x="1647" y="367"/>
                  </a:lnTo>
                  <a:lnTo>
                    <a:pt x="1638" y="361"/>
                  </a:lnTo>
                  <a:lnTo>
                    <a:pt x="1627" y="354"/>
                  </a:lnTo>
                  <a:lnTo>
                    <a:pt x="1616" y="349"/>
                  </a:lnTo>
                  <a:lnTo>
                    <a:pt x="1607" y="344"/>
                  </a:lnTo>
                  <a:lnTo>
                    <a:pt x="1598" y="338"/>
                  </a:lnTo>
                  <a:lnTo>
                    <a:pt x="1588" y="333"/>
                  </a:lnTo>
                  <a:lnTo>
                    <a:pt x="1577" y="328"/>
                  </a:lnTo>
                  <a:lnTo>
                    <a:pt x="1568" y="322"/>
                  </a:lnTo>
                  <a:lnTo>
                    <a:pt x="1559" y="317"/>
                  </a:lnTo>
                  <a:lnTo>
                    <a:pt x="1549" y="312"/>
                  </a:lnTo>
                  <a:lnTo>
                    <a:pt x="1538" y="306"/>
                  </a:lnTo>
                  <a:lnTo>
                    <a:pt x="1527" y="301"/>
                  </a:lnTo>
                  <a:lnTo>
                    <a:pt x="1516" y="296"/>
                  </a:lnTo>
                  <a:lnTo>
                    <a:pt x="1506" y="290"/>
                  </a:lnTo>
                  <a:lnTo>
                    <a:pt x="1495" y="285"/>
                  </a:lnTo>
                  <a:lnTo>
                    <a:pt x="1484" y="280"/>
                  </a:lnTo>
                  <a:lnTo>
                    <a:pt x="1474" y="276"/>
                  </a:lnTo>
                  <a:lnTo>
                    <a:pt x="1463" y="271"/>
                  </a:lnTo>
                  <a:lnTo>
                    <a:pt x="1452" y="267"/>
                  </a:lnTo>
                  <a:lnTo>
                    <a:pt x="1442" y="262"/>
                  </a:lnTo>
                  <a:lnTo>
                    <a:pt x="1431" y="258"/>
                  </a:lnTo>
                  <a:lnTo>
                    <a:pt x="1420" y="253"/>
                  </a:lnTo>
                  <a:lnTo>
                    <a:pt x="1410" y="249"/>
                  </a:lnTo>
                  <a:lnTo>
                    <a:pt x="1399" y="246"/>
                  </a:lnTo>
                  <a:lnTo>
                    <a:pt x="1388" y="242"/>
                  </a:lnTo>
                  <a:lnTo>
                    <a:pt x="1363" y="235"/>
                  </a:lnTo>
                  <a:lnTo>
                    <a:pt x="1340" y="230"/>
                  </a:lnTo>
                  <a:lnTo>
                    <a:pt x="1317" y="224"/>
                  </a:lnTo>
                  <a:lnTo>
                    <a:pt x="1294" y="219"/>
                  </a:lnTo>
                  <a:lnTo>
                    <a:pt x="1271" y="214"/>
                  </a:lnTo>
                  <a:lnTo>
                    <a:pt x="1247" y="212"/>
                  </a:lnTo>
                  <a:lnTo>
                    <a:pt x="1224" y="208"/>
                  </a:lnTo>
                  <a:lnTo>
                    <a:pt x="1203" y="206"/>
                  </a:lnTo>
                  <a:lnTo>
                    <a:pt x="1180" y="203"/>
                  </a:lnTo>
                  <a:lnTo>
                    <a:pt x="1156" y="201"/>
                  </a:lnTo>
                  <a:lnTo>
                    <a:pt x="1133" y="201"/>
                  </a:lnTo>
                  <a:lnTo>
                    <a:pt x="1112" y="201"/>
                  </a:lnTo>
                  <a:lnTo>
                    <a:pt x="1089" y="201"/>
                  </a:lnTo>
                  <a:lnTo>
                    <a:pt x="1067" y="201"/>
                  </a:lnTo>
                  <a:lnTo>
                    <a:pt x="1046" y="203"/>
                  </a:lnTo>
                  <a:lnTo>
                    <a:pt x="1025" y="205"/>
                  </a:lnTo>
                  <a:lnTo>
                    <a:pt x="1001" y="205"/>
                  </a:lnTo>
                  <a:lnTo>
                    <a:pt x="980" y="206"/>
                  </a:lnTo>
                  <a:lnTo>
                    <a:pt x="957" y="208"/>
                  </a:lnTo>
                  <a:lnTo>
                    <a:pt x="935" y="214"/>
                  </a:lnTo>
                  <a:lnTo>
                    <a:pt x="914" y="215"/>
                  </a:lnTo>
                  <a:lnTo>
                    <a:pt x="893" y="221"/>
                  </a:lnTo>
                  <a:lnTo>
                    <a:pt x="871" y="226"/>
                  </a:lnTo>
                  <a:lnTo>
                    <a:pt x="852" y="231"/>
                  </a:lnTo>
                  <a:lnTo>
                    <a:pt x="830" y="235"/>
                  </a:lnTo>
                  <a:lnTo>
                    <a:pt x="809" y="240"/>
                  </a:lnTo>
                  <a:lnTo>
                    <a:pt x="788" y="246"/>
                  </a:lnTo>
                  <a:lnTo>
                    <a:pt x="768" y="253"/>
                  </a:lnTo>
                  <a:lnTo>
                    <a:pt x="747" y="258"/>
                  </a:lnTo>
                  <a:lnTo>
                    <a:pt x="727" y="267"/>
                  </a:lnTo>
                  <a:lnTo>
                    <a:pt x="707" y="274"/>
                  </a:lnTo>
                  <a:lnTo>
                    <a:pt x="688" y="285"/>
                  </a:lnTo>
                  <a:lnTo>
                    <a:pt x="666" y="292"/>
                  </a:lnTo>
                  <a:lnTo>
                    <a:pt x="647" y="301"/>
                  </a:lnTo>
                  <a:lnTo>
                    <a:pt x="627" y="308"/>
                  </a:lnTo>
                  <a:lnTo>
                    <a:pt x="608" y="319"/>
                  </a:lnTo>
                  <a:lnTo>
                    <a:pt x="586" y="328"/>
                  </a:lnTo>
                  <a:lnTo>
                    <a:pt x="568" y="338"/>
                  </a:lnTo>
                  <a:lnTo>
                    <a:pt x="549" y="349"/>
                  </a:lnTo>
                  <a:lnTo>
                    <a:pt x="531" y="361"/>
                  </a:lnTo>
                  <a:lnTo>
                    <a:pt x="511" y="372"/>
                  </a:lnTo>
                  <a:lnTo>
                    <a:pt x="493" y="383"/>
                  </a:lnTo>
                  <a:lnTo>
                    <a:pt x="474" y="394"/>
                  </a:lnTo>
                  <a:lnTo>
                    <a:pt x="456" y="408"/>
                  </a:lnTo>
                  <a:lnTo>
                    <a:pt x="436" y="419"/>
                  </a:lnTo>
                  <a:lnTo>
                    <a:pt x="419" y="433"/>
                  </a:lnTo>
                  <a:lnTo>
                    <a:pt x="401" y="445"/>
                  </a:lnTo>
                  <a:lnTo>
                    <a:pt x="385" y="461"/>
                  </a:lnTo>
                  <a:lnTo>
                    <a:pt x="365" y="474"/>
                  </a:lnTo>
                  <a:lnTo>
                    <a:pt x="347" y="488"/>
                  </a:lnTo>
                  <a:lnTo>
                    <a:pt x="330" y="501"/>
                  </a:lnTo>
                  <a:lnTo>
                    <a:pt x="313" y="517"/>
                  </a:lnTo>
                  <a:lnTo>
                    <a:pt x="296" y="531"/>
                  </a:lnTo>
                  <a:lnTo>
                    <a:pt x="280" y="547"/>
                  </a:lnTo>
                  <a:lnTo>
                    <a:pt x="264" y="563"/>
                  </a:lnTo>
                  <a:lnTo>
                    <a:pt x="248" y="579"/>
                  </a:lnTo>
                  <a:lnTo>
                    <a:pt x="231" y="595"/>
                  </a:lnTo>
                  <a:lnTo>
                    <a:pt x="215" y="611"/>
                  </a:lnTo>
                  <a:lnTo>
                    <a:pt x="199" y="627"/>
                  </a:lnTo>
                  <a:lnTo>
                    <a:pt x="183" y="645"/>
                  </a:lnTo>
                  <a:lnTo>
                    <a:pt x="167" y="661"/>
                  </a:lnTo>
                  <a:lnTo>
                    <a:pt x="151" y="681"/>
                  </a:lnTo>
                  <a:lnTo>
                    <a:pt x="137" y="698"/>
                  </a:lnTo>
                  <a:lnTo>
                    <a:pt x="123" y="718"/>
                  </a:lnTo>
                  <a:lnTo>
                    <a:pt x="110" y="723"/>
                  </a:lnTo>
                  <a:lnTo>
                    <a:pt x="98" y="730"/>
                  </a:lnTo>
                  <a:lnTo>
                    <a:pt x="85" y="734"/>
                  </a:lnTo>
                  <a:lnTo>
                    <a:pt x="75" y="738"/>
                  </a:lnTo>
                  <a:lnTo>
                    <a:pt x="64" y="738"/>
                  </a:lnTo>
                  <a:lnTo>
                    <a:pt x="53" y="739"/>
                  </a:lnTo>
                  <a:lnTo>
                    <a:pt x="44" y="738"/>
                  </a:lnTo>
                  <a:lnTo>
                    <a:pt x="37" y="736"/>
                  </a:lnTo>
                  <a:lnTo>
                    <a:pt x="27" y="729"/>
                  </a:lnTo>
                  <a:lnTo>
                    <a:pt x="19" y="723"/>
                  </a:lnTo>
                  <a:lnTo>
                    <a:pt x="14" y="716"/>
                  </a:lnTo>
                  <a:lnTo>
                    <a:pt x="9" y="707"/>
                  </a:lnTo>
                  <a:lnTo>
                    <a:pt x="3" y="695"/>
                  </a:lnTo>
                  <a:lnTo>
                    <a:pt x="2" y="684"/>
                  </a:lnTo>
                  <a:lnTo>
                    <a:pt x="0" y="668"/>
                  </a:lnTo>
                  <a:lnTo>
                    <a:pt x="0" y="654"/>
                  </a:lnTo>
                  <a:close/>
                </a:path>
              </a:pathLst>
            </a:custGeom>
            <a:solidFill>
              <a:srgbClr val="4096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01" name="Google Shape;3401;p70"/>
            <p:cNvSpPr/>
            <p:nvPr/>
          </p:nvSpPr>
          <p:spPr>
            <a:xfrm>
              <a:off x="2911" y="3132"/>
              <a:ext cx="1843" cy="757"/>
            </a:xfrm>
            <a:custGeom>
              <a:avLst/>
              <a:gdLst/>
              <a:ahLst/>
              <a:cxnLst/>
              <a:rect l="l" t="t" r="r" b="b"/>
              <a:pathLst>
                <a:path w="1843" h="757" extrusionOk="0">
                  <a:moveTo>
                    <a:pt x="651" y="73"/>
                  </a:moveTo>
                  <a:lnTo>
                    <a:pt x="667" y="66"/>
                  </a:lnTo>
                  <a:lnTo>
                    <a:pt x="686" y="58"/>
                  </a:lnTo>
                  <a:lnTo>
                    <a:pt x="704" y="53"/>
                  </a:lnTo>
                  <a:lnTo>
                    <a:pt x="724" y="48"/>
                  </a:lnTo>
                  <a:lnTo>
                    <a:pt x="741" y="42"/>
                  </a:lnTo>
                  <a:lnTo>
                    <a:pt x="761" y="37"/>
                  </a:lnTo>
                  <a:lnTo>
                    <a:pt x="779" y="34"/>
                  </a:lnTo>
                  <a:lnTo>
                    <a:pt x="798" y="30"/>
                  </a:lnTo>
                  <a:lnTo>
                    <a:pt x="816" y="25"/>
                  </a:lnTo>
                  <a:lnTo>
                    <a:pt x="836" y="21"/>
                  </a:lnTo>
                  <a:lnTo>
                    <a:pt x="854" y="17"/>
                  </a:lnTo>
                  <a:lnTo>
                    <a:pt x="873" y="16"/>
                  </a:lnTo>
                  <a:lnTo>
                    <a:pt x="891" y="10"/>
                  </a:lnTo>
                  <a:lnTo>
                    <a:pt x="911" y="9"/>
                  </a:lnTo>
                  <a:lnTo>
                    <a:pt x="929" y="7"/>
                  </a:lnTo>
                  <a:lnTo>
                    <a:pt x="948" y="7"/>
                  </a:lnTo>
                  <a:lnTo>
                    <a:pt x="966" y="3"/>
                  </a:lnTo>
                  <a:lnTo>
                    <a:pt x="984" y="1"/>
                  </a:lnTo>
                  <a:lnTo>
                    <a:pt x="1002" y="1"/>
                  </a:lnTo>
                  <a:lnTo>
                    <a:pt x="1021" y="1"/>
                  </a:lnTo>
                  <a:lnTo>
                    <a:pt x="1039" y="0"/>
                  </a:lnTo>
                  <a:lnTo>
                    <a:pt x="1059" y="0"/>
                  </a:lnTo>
                  <a:lnTo>
                    <a:pt x="1076" y="0"/>
                  </a:lnTo>
                  <a:lnTo>
                    <a:pt x="1096" y="1"/>
                  </a:lnTo>
                  <a:lnTo>
                    <a:pt x="1112" y="1"/>
                  </a:lnTo>
                  <a:lnTo>
                    <a:pt x="1132" y="1"/>
                  </a:lnTo>
                  <a:lnTo>
                    <a:pt x="1150" y="3"/>
                  </a:lnTo>
                  <a:lnTo>
                    <a:pt x="1169" y="7"/>
                  </a:lnTo>
                  <a:lnTo>
                    <a:pt x="1185" y="9"/>
                  </a:lnTo>
                  <a:lnTo>
                    <a:pt x="1205" y="12"/>
                  </a:lnTo>
                  <a:lnTo>
                    <a:pt x="1223" y="16"/>
                  </a:lnTo>
                  <a:lnTo>
                    <a:pt x="1242" y="21"/>
                  </a:lnTo>
                  <a:lnTo>
                    <a:pt x="1258" y="26"/>
                  </a:lnTo>
                  <a:lnTo>
                    <a:pt x="1276" y="32"/>
                  </a:lnTo>
                  <a:lnTo>
                    <a:pt x="1292" y="37"/>
                  </a:lnTo>
                  <a:lnTo>
                    <a:pt x="1310" y="44"/>
                  </a:lnTo>
                  <a:lnTo>
                    <a:pt x="1326" y="50"/>
                  </a:lnTo>
                  <a:lnTo>
                    <a:pt x="1344" y="57"/>
                  </a:lnTo>
                  <a:lnTo>
                    <a:pt x="1360" y="64"/>
                  </a:lnTo>
                  <a:lnTo>
                    <a:pt x="1378" y="71"/>
                  </a:lnTo>
                  <a:lnTo>
                    <a:pt x="1394" y="76"/>
                  </a:lnTo>
                  <a:lnTo>
                    <a:pt x="1410" y="83"/>
                  </a:lnTo>
                  <a:lnTo>
                    <a:pt x="1426" y="91"/>
                  </a:lnTo>
                  <a:lnTo>
                    <a:pt x="1444" y="99"/>
                  </a:lnTo>
                  <a:lnTo>
                    <a:pt x="1460" y="105"/>
                  </a:lnTo>
                  <a:lnTo>
                    <a:pt x="1477" y="112"/>
                  </a:lnTo>
                  <a:lnTo>
                    <a:pt x="1493" y="119"/>
                  </a:lnTo>
                  <a:lnTo>
                    <a:pt x="1511" y="128"/>
                  </a:lnTo>
                  <a:lnTo>
                    <a:pt x="1522" y="133"/>
                  </a:lnTo>
                  <a:lnTo>
                    <a:pt x="1533" y="140"/>
                  </a:lnTo>
                  <a:lnTo>
                    <a:pt x="1543" y="148"/>
                  </a:lnTo>
                  <a:lnTo>
                    <a:pt x="1554" y="157"/>
                  </a:lnTo>
                  <a:lnTo>
                    <a:pt x="1565" y="164"/>
                  </a:lnTo>
                  <a:lnTo>
                    <a:pt x="1577" y="174"/>
                  </a:lnTo>
                  <a:lnTo>
                    <a:pt x="1588" y="185"/>
                  </a:lnTo>
                  <a:lnTo>
                    <a:pt x="1600" y="196"/>
                  </a:lnTo>
                  <a:lnTo>
                    <a:pt x="1611" y="205"/>
                  </a:lnTo>
                  <a:lnTo>
                    <a:pt x="1624" y="215"/>
                  </a:lnTo>
                  <a:lnTo>
                    <a:pt x="1634" y="228"/>
                  </a:lnTo>
                  <a:lnTo>
                    <a:pt x="1647" y="240"/>
                  </a:lnTo>
                  <a:lnTo>
                    <a:pt x="1657" y="251"/>
                  </a:lnTo>
                  <a:lnTo>
                    <a:pt x="1668" y="265"/>
                  </a:lnTo>
                  <a:lnTo>
                    <a:pt x="1679" y="278"/>
                  </a:lnTo>
                  <a:lnTo>
                    <a:pt x="1691" y="292"/>
                  </a:lnTo>
                  <a:lnTo>
                    <a:pt x="1700" y="304"/>
                  </a:lnTo>
                  <a:lnTo>
                    <a:pt x="1711" y="319"/>
                  </a:lnTo>
                  <a:lnTo>
                    <a:pt x="1722" y="331"/>
                  </a:lnTo>
                  <a:lnTo>
                    <a:pt x="1732" y="347"/>
                  </a:lnTo>
                  <a:lnTo>
                    <a:pt x="1741" y="361"/>
                  </a:lnTo>
                  <a:lnTo>
                    <a:pt x="1750" y="378"/>
                  </a:lnTo>
                  <a:lnTo>
                    <a:pt x="1759" y="394"/>
                  </a:lnTo>
                  <a:lnTo>
                    <a:pt x="1770" y="410"/>
                  </a:lnTo>
                  <a:lnTo>
                    <a:pt x="1777" y="424"/>
                  </a:lnTo>
                  <a:lnTo>
                    <a:pt x="1786" y="440"/>
                  </a:lnTo>
                  <a:lnTo>
                    <a:pt x="1793" y="456"/>
                  </a:lnTo>
                  <a:lnTo>
                    <a:pt x="1802" y="472"/>
                  </a:lnTo>
                  <a:lnTo>
                    <a:pt x="1809" y="488"/>
                  </a:lnTo>
                  <a:lnTo>
                    <a:pt x="1816" y="506"/>
                  </a:lnTo>
                  <a:lnTo>
                    <a:pt x="1823" y="522"/>
                  </a:lnTo>
                  <a:lnTo>
                    <a:pt x="1830" y="540"/>
                  </a:lnTo>
                  <a:lnTo>
                    <a:pt x="1830" y="550"/>
                  </a:lnTo>
                  <a:lnTo>
                    <a:pt x="1832" y="563"/>
                  </a:lnTo>
                  <a:lnTo>
                    <a:pt x="1832" y="574"/>
                  </a:lnTo>
                  <a:lnTo>
                    <a:pt x="1834" y="586"/>
                  </a:lnTo>
                  <a:lnTo>
                    <a:pt x="1834" y="597"/>
                  </a:lnTo>
                  <a:lnTo>
                    <a:pt x="1836" y="609"/>
                  </a:lnTo>
                  <a:lnTo>
                    <a:pt x="1837" y="620"/>
                  </a:lnTo>
                  <a:lnTo>
                    <a:pt x="1839" y="632"/>
                  </a:lnTo>
                  <a:lnTo>
                    <a:pt x="1839" y="650"/>
                  </a:lnTo>
                  <a:lnTo>
                    <a:pt x="1841" y="670"/>
                  </a:lnTo>
                  <a:lnTo>
                    <a:pt x="1841" y="686"/>
                  </a:lnTo>
                  <a:lnTo>
                    <a:pt x="1843" y="704"/>
                  </a:lnTo>
                  <a:lnTo>
                    <a:pt x="1841" y="718"/>
                  </a:lnTo>
                  <a:lnTo>
                    <a:pt x="1839" y="730"/>
                  </a:lnTo>
                  <a:lnTo>
                    <a:pt x="1836" y="739"/>
                  </a:lnTo>
                  <a:lnTo>
                    <a:pt x="1834" y="748"/>
                  </a:lnTo>
                  <a:lnTo>
                    <a:pt x="1827" y="755"/>
                  </a:lnTo>
                  <a:lnTo>
                    <a:pt x="1818" y="757"/>
                  </a:lnTo>
                  <a:lnTo>
                    <a:pt x="1816" y="747"/>
                  </a:lnTo>
                  <a:lnTo>
                    <a:pt x="1816" y="738"/>
                  </a:lnTo>
                  <a:lnTo>
                    <a:pt x="1816" y="727"/>
                  </a:lnTo>
                  <a:lnTo>
                    <a:pt x="1816" y="718"/>
                  </a:lnTo>
                  <a:lnTo>
                    <a:pt x="1813" y="704"/>
                  </a:lnTo>
                  <a:lnTo>
                    <a:pt x="1809" y="691"/>
                  </a:lnTo>
                  <a:lnTo>
                    <a:pt x="1805" y="679"/>
                  </a:lnTo>
                  <a:lnTo>
                    <a:pt x="1804" y="668"/>
                  </a:lnTo>
                  <a:lnTo>
                    <a:pt x="1798" y="656"/>
                  </a:lnTo>
                  <a:lnTo>
                    <a:pt x="1796" y="643"/>
                  </a:lnTo>
                  <a:lnTo>
                    <a:pt x="1791" y="632"/>
                  </a:lnTo>
                  <a:lnTo>
                    <a:pt x="1789" y="622"/>
                  </a:lnTo>
                  <a:lnTo>
                    <a:pt x="1784" y="611"/>
                  </a:lnTo>
                  <a:lnTo>
                    <a:pt x="1779" y="600"/>
                  </a:lnTo>
                  <a:lnTo>
                    <a:pt x="1773" y="590"/>
                  </a:lnTo>
                  <a:lnTo>
                    <a:pt x="1770" y="579"/>
                  </a:lnTo>
                  <a:lnTo>
                    <a:pt x="1764" y="568"/>
                  </a:lnTo>
                  <a:lnTo>
                    <a:pt x="1759" y="559"/>
                  </a:lnTo>
                  <a:lnTo>
                    <a:pt x="1754" y="550"/>
                  </a:lnTo>
                  <a:lnTo>
                    <a:pt x="1748" y="542"/>
                  </a:lnTo>
                  <a:lnTo>
                    <a:pt x="1741" y="531"/>
                  </a:lnTo>
                  <a:lnTo>
                    <a:pt x="1734" y="522"/>
                  </a:lnTo>
                  <a:lnTo>
                    <a:pt x="1727" y="513"/>
                  </a:lnTo>
                  <a:lnTo>
                    <a:pt x="1722" y="504"/>
                  </a:lnTo>
                  <a:lnTo>
                    <a:pt x="1707" y="488"/>
                  </a:lnTo>
                  <a:lnTo>
                    <a:pt x="1695" y="472"/>
                  </a:lnTo>
                  <a:lnTo>
                    <a:pt x="1686" y="463"/>
                  </a:lnTo>
                  <a:lnTo>
                    <a:pt x="1679" y="456"/>
                  </a:lnTo>
                  <a:lnTo>
                    <a:pt x="1670" y="447"/>
                  </a:lnTo>
                  <a:lnTo>
                    <a:pt x="1663" y="440"/>
                  </a:lnTo>
                  <a:lnTo>
                    <a:pt x="1647" y="426"/>
                  </a:lnTo>
                  <a:lnTo>
                    <a:pt x="1631" y="413"/>
                  </a:lnTo>
                  <a:lnTo>
                    <a:pt x="1620" y="404"/>
                  </a:lnTo>
                  <a:lnTo>
                    <a:pt x="1611" y="397"/>
                  </a:lnTo>
                  <a:lnTo>
                    <a:pt x="1602" y="390"/>
                  </a:lnTo>
                  <a:lnTo>
                    <a:pt x="1593" y="385"/>
                  </a:lnTo>
                  <a:lnTo>
                    <a:pt x="1584" y="378"/>
                  </a:lnTo>
                  <a:lnTo>
                    <a:pt x="1575" y="372"/>
                  </a:lnTo>
                  <a:lnTo>
                    <a:pt x="1567" y="367"/>
                  </a:lnTo>
                  <a:lnTo>
                    <a:pt x="1558" y="361"/>
                  </a:lnTo>
                  <a:lnTo>
                    <a:pt x="1547" y="354"/>
                  </a:lnTo>
                  <a:lnTo>
                    <a:pt x="1536" y="349"/>
                  </a:lnTo>
                  <a:lnTo>
                    <a:pt x="1527" y="344"/>
                  </a:lnTo>
                  <a:lnTo>
                    <a:pt x="1518" y="338"/>
                  </a:lnTo>
                  <a:lnTo>
                    <a:pt x="1508" y="333"/>
                  </a:lnTo>
                  <a:lnTo>
                    <a:pt x="1497" y="328"/>
                  </a:lnTo>
                  <a:lnTo>
                    <a:pt x="1488" y="322"/>
                  </a:lnTo>
                  <a:lnTo>
                    <a:pt x="1479" y="317"/>
                  </a:lnTo>
                  <a:lnTo>
                    <a:pt x="1469" y="312"/>
                  </a:lnTo>
                  <a:lnTo>
                    <a:pt x="1458" y="306"/>
                  </a:lnTo>
                  <a:lnTo>
                    <a:pt x="1447" y="301"/>
                  </a:lnTo>
                  <a:lnTo>
                    <a:pt x="1436" y="296"/>
                  </a:lnTo>
                  <a:lnTo>
                    <a:pt x="1426" y="290"/>
                  </a:lnTo>
                  <a:lnTo>
                    <a:pt x="1415" y="285"/>
                  </a:lnTo>
                  <a:lnTo>
                    <a:pt x="1404" y="280"/>
                  </a:lnTo>
                  <a:lnTo>
                    <a:pt x="1394" y="276"/>
                  </a:lnTo>
                  <a:lnTo>
                    <a:pt x="1383" y="271"/>
                  </a:lnTo>
                  <a:lnTo>
                    <a:pt x="1372" y="267"/>
                  </a:lnTo>
                  <a:lnTo>
                    <a:pt x="1362" y="262"/>
                  </a:lnTo>
                  <a:lnTo>
                    <a:pt x="1351" y="258"/>
                  </a:lnTo>
                  <a:lnTo>
                    <a:pt x="1340" y="253"/>
                  </a:lnTo>
                  <a:lnTo>
                    <a:pt x="1330" y="249"/>
                  </a:lnTo>
                  <a:lnTo>
                    <a:pt x="1319" y="246"/>
                  </a:lnTo>
                  <a:lnTo>
                    <a:pt x="1308" y="242"/>
                  </a:lnTo>
                  <a:lnTo>
                    <a:pt x="1285" y="235"/>
                  </a:lnTo>
                  <a:lnTo>
                    <a:pt x="1262" y="230"/>
                  </a:lnTo>
                  <a:lnTo>
                    <a:pt x="1239" y="224"/>
                  </a:lnTo>
                  <a:lnTo>
                    <a:pt x="1217" y="221"/>
                  </a:lnTo>
                  <a:lnTo>
                    <a:pt x="1194" y="215"/>
                  </a:lnTo>
                  <a:lnTo>
                    <a:pt x="1171" y="212"/>
                  </a:lnTo>
                  <a:lnTo>
                    <a:pt x="1150" y="208"/>
                  </a:lnTo>
                  <a:lnTo>
                    <a:pt x="1128" y="208"/>
                  </a:lnTo>
                  <a:lnTo>
                    <a:pt x="1105" y="205"/>
                  </a:lnTo>
                  <a:lnTo>
                    <a:pt x="1082" y="203"/>
                  </a:lnTo>
                  <a:lnTo>
                    <a:pt x="1060" y="201"/>
                  </a:lnTo>
                  <a:lnTo>
                    <a:pt x="1039" y="201"/>
                  </a:lnTo>
                  <a:lnTo>
                    <a:pt x="1018" y="201"/>
                  </a:lnTo>
                  <a:lnTo>
                    <a:pt x="996" y="201"/>
                  </a:lnTo>
                  <a:lnTo>
                    <a:pt x="975" y="203"/>
                  </a:lnTo>
                  <a:lnTo>
                    <a:pt x="953" y="205"/>
                  </a:lnTo>
                  <a:lnTo>
                    <a:pt x="932" y="205"/>
                  </a:lnTo>
                  <a:lnTo>
                    <a:pt x="911" y="206"/>
                  </a:lnTo>
                  <a:lnTo>
                    <a:pt x="889" y="208"/>
                  </a:lnTo>
                  <a:lnTo>
                    <a:pt x="868" y="212"/>
                  </a:lnTo>
                  <a:lnTo>
                    <a:pt x="847" y="214"/>
                  </a:lnTo>
                  <a:lnTo>
                    <a:pt x="825" y="217"/>
                  </a:lnTo>
                  <a:lnTo>
                    <a:pt x="806" y="222"/>
                  </a:lnTo>
                  <a:lnTo>
                    <a:pt x="786" y="228"/>
                  </a:lnTo>
                  <a:lnTo>
                    <a:pt x="765" y="231"/>
                  </a:lnTo>
                  <a:lnTo>
                    <a:pt x="743" y="237"/>
                  </a:lnTo>
                  <a:lnTo>
                    <a:pt x="724" y="242"/>
                  </a:lnTo>
                  <a:lnTo>
                    <a:pt x="704" y="249"/>
                  </a:lnTo>
                  <a:lnTo>
                    <a:pt x="683" y="255"/>
                  </a:lnTo>
                  <a:lnTo>
                    <a:pt x="663" y="262"/>
                  </a:lnTo>
                  <a:lnTo>
                    <a:pt x="643" y="269"/>
                  </a:lnTo>
                  <a:lnTo>
                    <a:pt x="626" y="278"/>
                  </a:lnTo>
                  <a:lnTo>
                    <a:pt x="604" y="283"/>
                  </a:lnTo>
                  <a:lnTo>
                    <a:pt x="585" y="292"/>
                  </a:lnTo>
                  <a:lnTo>
                    <a:pt x="565" y="299"/>
                  </a:lnTo>
                  <a:lnTo>
                    <a:pt x="545" y="310"/>
                  </a:lnTo>
                  <a:lnTo>
                    <a:pt x="526" y="319"/>
                  </a:lnTo>
                  <a:lnTo>
                    <a:pt x="508" y="328"/>
                  </a:lnTo>
                  <a:lnTo>
                    <a:pt x="488" y="338"/>
                  </a:lnTo>
                  <a:lnTo>
                    <a:pt x="471" y="349"/>
                  </a:lnTo>
                  <a:lnTo>
                    <a:pt x="451" y="360"/>
                  </a:lnTo>
                  <a:lnTo>
                    <a:pt x="433" y="370"/>
                  </a:lnTo>
                  <a:lnTo>
                    <a:pt x="413" y="381"/>
                  </a:lnTo>
                  <a:lnTo>
                    <a:pt x="396" y="394"/>
                  </a:lnTo>
                  <a:lnTo>
                    <a:pt x="378" y="404"/>
                  </a:lnTo>
                  <a:lnTo>
                    <a:pt x="360" y="417"/>
                  </a:lnTo>
                  <a:lnTo>
                    <a:pt x="342" y="429"/>
                  </a:lnTo>
                  <a:lnTo>
                    <a:pt x="326" y="443"/>
                  </a:lnTo>
                  <a:lnTo>
                    <a:pt x="308" y="454"/>
                  </a:lnTo>
                  <a:lnTo>
                    <a:pt x="291" y="468"/>
                  </a:lnTo>
                  <a:lnTo>
                    <a:pt x="273" y="481"/>
                  </a:lnTo>
                  <a:lnTo>
                    <a:pt x="257" y="497"/>
                  </a:lnTo>
                  <a:lnTo>
                    <a:pt x="239" y="509"/>
                  </a:lnTo>
                  <a:lnTo>
                    <a:pt x="223" y="524"/>
                  </a:lnTo>
                  <a:lnTo>
                    <a:pt x="207" y="540"/>
                  </a:lnTo>
                  <a:lnTo>
                    <a:pt x="191" y="556"/>
                  </a:lnTo>
                  <a:lnTo>
                    <a:pt x="175" y="570"/>
                  </a:lnTo>
                  <a:lnTo>
                    <a:pt x="159" y="586"/>
                  </a:lnTo>
                  <a:lnTo>
                    <a:pt x="143" y="602"/>
                  </a:lnTo>
                  <a:lnTo>
                    <a:pt x="127" y="618"/>
                  </a:lnTo>
                  <a:lnTo>
                    <a:pt x="111" y="634"/>
                  </a:lnTo>
                  <a:lnTo>
                    <a:pt x="96" y="652"/>
                  </a:lnTo>
                  <a:lnTo>
                    <a:pt x="82" y="670"/>
                  </a:lnTo>
                  <a:lnTo>
                    <a:pt x="68" y="688"/>
                  </a:lnTo>
                  <a:lnTo>
                    <a:pt x="50" y="686"/>
                  </a:lnTo>
                  <a:lnTo>
                    <a:pt x="36" y="681"/>
                  </a:lnTo>
                  <a:lnTo>
                    <a:pt x="29" y="673"/>
                  </a:lnTo>
                  <a:lnTo>
                    <a:pt x="23" y="665"/>
                  </a:lnTo>
                  <a:lnTo>
                    <a:pt x="16" y="654"/>
                  </a:lnTo>
                  <a:lnTo>
                    <a:pt x="11" y="641"/>
                  </a:lnTo>
                  <a:lnTo>
                    <a:pt x="4" y="627"/>
                  </a:lnTo>
                  <a:lnTo>
                    <a:pt x="2" y="615"/>
                  </a:lnTo>
                  <a:lnTo>
                    <a:pt x="0" y="600"/>
                  </a:lnTo>
                  <a:lnTo>
                    <a:pt x="4" y="588"/>
                  </a:lnTo>
                  <a:lnTo>
                    <a:pt x="7" y="572"/>
                  </a:lnTo>
                  <a:lnTo>
                    <a:pt x="12" y="558"/>
                  </a:lnTo>
                  <a:lnTo>
                    <a:pt x="21" y="542"/>
                  </a:lnTo>
                  <a:lnTo>
                    <a:pt x="32" y="527"/>
                  </a:lnTo>
                  <a:lnTo>
                    <a:pt x="37" y="518"/>
                  </a:lnTo>
                  <a:lnTo>
                    <a:pt x="43" y="509"/>
                  </a:lnTo>
                  <a:lnTo>
                    <a:pt x="48" y="501"/>
                  </a:lnTo>
                  <a:lnTo>
                    <a:pt x="55" y="493"/>
                  </a:lnTo>
                  <a:lnTo>
                    <a:pt x="61" y="484"/>
                  </a:lnTo>
                  <a:lnTo>
                    <a:pt x="70" y="476"/>
                  </a:lnTo>
                  <a:lnTo>
                    <a:pt x="77" y="467"/>
                  </a:lnTo>
                  <a:lnTo>
                    <a:pt x="87" y="460"/>
                  </a:lnTo>
                  <a:lnTo>
                    <a:pt x="94" y="449"/>
                  </a:lnTo>
                  <a:lnTo>
                    <a:pt x="103" y="442"/>
                  </a:lnTo>
                  <a:lnTo>
                    <a:pt x="114" y="431"/>
                  </a:lnTo>
                  <a:lnTo>
                    <a:pt x="125" y="424"/>
                  </a:lnTo>
                  <a:lnTo>
                    <a:pt x="135" y="413"/>
                  </a:lnTo>
                  <a:lnTo>
                    <a:pt x="146" y="406"/>
                  </a:lnTo>
                  <a:lnTo>
                    <a:pt x="157" y="395"/>
                  </a:lnTo>
                  <a:lnTo>
                    <a:pt x="169" y="388"/>
                  </a:lnTo>
                  <a:lnTo>
                    <a:pt x="180" y="378"/>
                  </a:lnTo>
                  <a:lnTo>
                    <a:pt x="191" y="369"/>
                  </a:lnTo>
                  <a:lnTo>
                    <a:pt x="203" y="358"/>
                  </a:lnTo>
                  <a:lnTo>
                    <a:pt x="216" y="349"/>
                  </a:lnTo>
                  <a:lnTo>
                    <a:pt x="228" y="338"/>
                  </a:lnTo>
                  <a:lnTo>
                    <a:pt x="242" y="329"/>
                  </a:lnTo>
                  <a:lnTo>
                    <a:pt x="255" y="320"/>
                  </a:lnTo>
                  <a:lnTo>
                    <a:pt x="269" y="312"/>
                  </a:lnTo>
                  <a:lnTo>
                    <a:pt x="282" y="301"/>
                  </a:lnTo>
                  <a:lnTo>
                    <a:pt x="296" y="290"/>
                  </a:lnTo>
                  <a:lnTo>
                    <a:pt x="310" y="281"/>
                  </a:lnTo>
                  <a:lnTo>
                    <a:pt x="326" y="272"/>
                  </a:lnTo>
                  <a:lnTo>
                    <a:pt x="340" y="262"/>
                  </a:lnTo>
                  <a:lnTo>
                    <a:pt x="355" y="251"/>
                  </a:lnTo>
                  <a:lnTo>
                    <a:pt x="371" y="242"/>
                  </a:lnTo>
                  <a:lnTo>
                    <a:pt x="387" y="233"/>
                  </a:lnTo>
                  <a:lnTo>
                    <a:pt x="401" y="222"/>
                  </a:lnTo>
                  <a:lnTo>
                    <a:pt x="417" y="212"/>
                  </a:lnTo>
                  <a:lnTo>
                    <a:pt x="433" y="201"/>
                  </a:lnTo>
                  <a:lnTo>
                    <a:pt x="449" y="192"/>
                  </a:lnTo>
                  <a:lnTo>
                    <a:pt x="465" y="181"/>
                  </a:lnTo>
                  <a:lnTo>
                    <a:pt x="481" y="173"/>
                  </a:lnTo>
                  <a:lnTo>
                    <a:pt x="497" y="162"/>
                  </a:lnTo>
                  <a:lnTo>
                    <a:pt x="513" y="153"/>
                  </a:lnTo>
                  <a:lnTo>
                    <a:pt x="529" y="142"/>
                  </a:lnTo>
                  <a:lnTo>
                    <a:pt x="545" y="132"/>
                  </a:lnTo>
                  <a:lnTo>
                    <a:pt x="563" y="121"/>
                  </a:lnTo>
                  <a:lnTo>
                    <a:pt x="581" y="112"/>
                  </a:lnTo>
                  <a:lnTo>
                    <a:pt x="597" y="101"/>
                  </a:lnTo>
                  <a:lnTo>
                    <a:pt x="615" y="92"/>
                  </a:lnTo>
                  <a:lnTo>
                    <a:pt x="633" y="82"/>
                  </a:lnTo>
                  <a:lnTo>
                    <a:pt x="651" y="73"/>
                  </a:lnTo>
                  <a:close/>
                </a:path>
              </a:pathLst>
            </a:custGeom>
            <a:solidFill>
              <a:srgbClr val="215EB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02" name="Google Shape;3402;p70"/>
            <p:cNvSpPr/>
            <p:nvPr/>
          </p:nvSpPr>
          <p:spPr>
            <a:xfrm>
              <a:off x="3437" y="5433"/>
              <a:ext cx="91" cy="645"/>
            </a:xfrm>
            <a:custGeom>
              <a:avLst/>
              <a:gdLst/>
              <a:ahLst/>
              <a:cxnLst/>
              <a:rect l="l" t="t" r="r" b="b"/>
              <a:pathLst>
                <a:path w="91" h="645" extrusionOk="0">
                  <a:moveTo>
                    <a:pt x="0" y="107"/>
                  </a:moveTo>
                  <a:lnTo>
                    <a:pt x="2" y="93"/>
                  </a:lnTo>
                  <a:lnTo>
                    <a:pt x="5" y="80"/>
                  </a:lnTo>
                  <a:lnTo>
                    <a:pt x="9" y="66"/>
                  </a:lnTo>
                  <a:lnTo>
                    <a:pt x="14" y="53"/>
                  </a:lnTo>
                  <a:lnTo>
                    <a:pt x="16" y="39"/>
                  </a:lnTo>
                  <a:lnTo>
                    <a:pt x="19" y="28"/>
                  </a:lnTo>
                  <a:lnTo>
                    <a:pt x="23" y="14"/>
                  </a:lnTo>
                  <a:lnTo>
                    <a:pt x="28" y="3"/>
                  </a:lnTo>
                  <a:lnTo>
                    <a:pt x="32" y="0"/>
                  </a:lnTo>
                  <a:lnTo>
                    <a:pt x="35" y="0"/>
                  </a:lnTo>
                  <a:lnTo>
                    <a:pt x="37" y="11"/>
                  </a:lnTo>
                  <a:lnTo>
                    <a:pt x="41" y="23"/>
                  </a:lnTo>
                  <a:lnTo>
                    <a:pt x="43" y="32"/>
                  </a:lnTo>
                  <a:lnTo>
                    <a:pt x="46" y="41"/>
                  </a:lnTo>
                  <a:lnTo>
                    <a:pt x="48" y="53"/>
                  </a:lnTo>
                  <a:lnTo>
                    <a:pt x="51" y="64"/>
                  </a:lnTo>
                  <a:lnTo>
                    <a:pt x="53" y="78"/>
                  </a:lnTo>
                  <a:lnTo>
                    <a:pt x="57" y="93"/>
                  </a:lnTo>
                  <a:lnTo>
                    <a:pt x="57" y="91"/>
                  </a:lnTo>
                  <a:lnTo>
                    <a:pt x="60" y="89"/>
                  </a:lnTo>
                  <a:lnTo>
                    <a:pt x="60" y="98"/>
                  </a:lnTo>
                  <a:lnTo>
                    <a:pt x="62" y="109"/>
                  </a:lnTo>
                  <a:lnTo>
                    <a:pt x="62" y="119"/>
                  </a:lnTo>
                  <a:lnTo>
                    <a:pt x="64" y="130"/>
                  </a:lnTo>
                  <a:lnTo>
                    <a:pt x="64" y="139"/>
                  </a:lnTo>
                  <a:lnTo>
                    <a:pt x="66" y="150"/>
                  </a:lnTo>
                  <a:lnTo>
                    <a:pt x="67" y="160"/>
                  </a:lnTo>
                  <a:lnTo>
                    <a:pt x="69" y="171"/>
                  </a:lnTo>
                  <a:lnTo>
                    <a:pt x="71" y="189"/>
                  </a:lnTo>
                  <a:lnTo>
                    <a:pt x="75" y="208"/>
                  </a:lnTo>
                  <a:lnTo>
                    <a:pt x="76" y="226"/>
                  </a:lnTo>
                  <a:lnTo>
                    <a:pt x="80" y="244"/>
                  </a:lnTo>
                  <a:lnTo>
                    <a:pt x="82" y="260"/>
                  </a:lnTo>
                  <a:lnTo>
                    <a:pt x="84" y="276"/>
                  </a:lnTo>
                  <a:lnTo>
                    <a:pt x="85" y="292"/>
                  </a:lnTo>
                  <a:lnTo>
                    <a:pt x="87" y="310"/>
                  </a:lnTo>
                  <a:lnTo>
                    <a:pt x="87" y="324"/>
                  </a:lnTo>
                  <a:lnTo>
                    <a:pt x="89" y="340"/>
                  </a:lnTo>
                  <a:lnTo>
                    <a:pt x="89" y="356"/>
                  </a:lnTo>
                  <a:lnTo>
                    <a:pt x="91" y="372"/>
                  </a:lnTo>
                  <a:lnTo>
                    <a:pt x="89" y="387"/>
                  </a:lnTo>
                  <a:lnTo>
                    <a:pt x="89" y="401"/>
                  </a:lnTo>
                  <a:lnTo>
                    <a:pt x="87" y="417"/>
                  </a:lnTo>
                  <a:lnTo>
                    <a:pt x="85" y="433"/>
                  </a:lnTo>
                  <a:lnTo>
                    <a:pt x="82" y="447"/>
                  </a:lnTo>
                  <a:lnTo>
                    <a:pt x="80" y="463"/>
                  </a:lnTo>
                  <a:lnTo>
                    <a:pt x="78" y="479"/>
                  </a:lnTo>
                  <a:lnTo>
                    <a:pt x="76" y="497"/>
                  </a:lnTo>
                  <a:lnTo>
                    <a:pt x="71" y="513"/>
                  </a:lnTo>
                  <a:lnTo>
                    <a:pt x="67" y="529"/>
                  </a:lnTo>
                  <a:lnTo>
                    <a:pt x="62" y="547"/>
                  </a:lnTo>
                  <a:lnTo>
                    <a:pt x="57" y="567"/>
                  </a:lnTo>
                  <a:lnTo>
                    <a:pt x="50" y="585"/>
                  </a:lnTo>
                  <a:lnTo>
                    <a:pt x="44" y="604"/>
                  </a:lnTo>
                  <a:lnTo>
                    <a:pt x="39" y="613"/>
                  </a:lnTo>
                  <a:lnTo>
                    <a:pt x="37" y="624"/>
                  </a:lnTo>
                  <a:lnTo>
                    <a:pt x="32" y="635"/>
                  </a:lnTo>
                  <a:lnTo>
                    <a:pt x="30" y="645"/>
                  </a:lnTo>
                  <a:lnTo>
                    <a:pt x="26" y="643"/>
                  </a:lnTo>
                  <a:lnTo>
                    <a:pt x="25" y="642"/>
                  </a:lnTo>
                  <a:lnTo>
                    <a:pt x="25" y="633"/>
                  </a:lnTo>
                  <a:lnTo>
                    <a:pt x="25" y="622"/>
                  </a:lnTo>
                  <a:lnTo>
                    <a:pt x="25" y="610"/>
                  </a:lnTo>
                  <a:lnTo>
                    <a:pt x="25" y="599"/>
                  </a:lnTo>
                  <a:lnTo>
                    <a:pt x="25" y="583"/>
                  </a:lnTo>
                  <a:lnTo>
                    <a:pt x="26" y="567"/>
                  </a:lnTo>
                  <a:lnTo>
                    <a:pt x="26" y="549"/>
                  </a:lnTo>
                  <a:lnTo>
                    <a:pt x="28" y="533"/>
                  </a:lnTo>
                  <a:lnTo>
                    <a:pt x="28" y="522"/>
                  </a:lnTo>
                  <a:lnTo>
                    <a:pt x="28" y="512"/>
                  </a:lnTo>
                  <a:lnTo>
                    <a:pt x="28" y="501"/>
                  </a:lnTo>
                  <a:lnTo>
                    <a:pt x="28" y="492"/>
                  </a:lnTo>
                  <a:lnTo>
                    <a:pt x="28" y="481"/>
                  </a:lnTo>
                  <a:lnTo>
                    <a:pt x="28" y="471"/>
                  </a:lnTo>
                  <a:lnTo>
                    <a:pt x="28" y="460"/>
                  </a:lnTo>
                  <a:lnTo>
                    <a:pt x="28" y="451"/>
                  </a:lnTo>
                  <a:lnTo>
                    <a:pt x="28" y="440"/>
                  </a:lnTo>
                  <a:lnTo>
                    <a:pt x="28" y="430"/>
                  </a:lnTo>
                  <a:lnTo>
                    <a:pt x="28" y="419"/>
                  </a:lnTo>
                  <a:lnTo>
                    <a:pt x="28" y="408"/>
                  </a:lnTo>
                  <a:lnTo>
                    <a:pt x="28" y="397"/>
                  </a:lnTo>
                  <a:lnTo>
                    <a:pt x="28" y="387"/>
                  </a:lnTo>
                  <a:lnTo>
                    <a:pt x="28" y="376"/>
                  </a:lnTo>
                  <a:lnTo>
                    <a:pt x="30" y="365"/>
                  </a:lnTo>
                  <a:lnTo>
                    <a:pt x="28" y="353"/>
                  </a:lnTo>
                  <a:lnTo>
                    <a:pt x="28" y="342"/>
                  </a:lnTo>
                  <a:lnTo>
                    <a:pt x="28" y="330"/>
                  </a:lnTo>
                  <a:lnTo>
                    <a:pt x="28" y="319"/>
                  </a:lnTo>
                  <a:lnTo>
                    <a:pt x="26" y="308"/>
                  </a:lnTo>
                  <a:lnTo>
                    <a:pt x="26" y="298"/>
                  </a:lnTo>
                  <a:lnTo>
                    <a:pt x="26" y="287"/>
                  </a:lnTo>
                  <a:lnTo>
                    <a:pt x="26" y="276"/>
                  </a:lnTo>
                  <a:lnTo>
                    <a:pt x="25" y="266"/>
                  </a:lnTo>
                  <a:lnTo>
                    <a:pt x="25" y="255"/>
                  </a:lnTo>
                  <a:lnTo>
                    <a:pt x="23" y="244"/>
                  </a:lnTo>
                  <a:lnTo>
                    <a:pt x="23" y="235"/>
                  </a:lnTo>
                  <a:lnTo>
                    <a:pt x="21" y="216"/>
                  </a:lnTo>
                  <a:lnTo>
                    <a:pt x="21" y="200"/>
                  </a:lnTo>
                  <a:lnTo>
                    <a:pt x="18" y="182"/>
                  </a:lnTo>
                  <a:lnTo>
                    <a:pt x="16" y="166"/>
                  </a:lnTo>
                  <a:lnTo>
                    <a:pt x="14" y="150"/>
                  </a:lnTo>
                  <a:lnTo>
                    <a:pt x="12" y="139"/>
                  </a:lnTo>
                  <a:lnTo>
                    <a:pt x="9" y="126"/>
                  </a:lnTo>
                  <a:lnTo>
                    <a:pt x="5" y="118"/>
                  </a:lnTo>
                  <a:lnTo>
                    <a:pt x="2" y="110"/>
                  </a:lnTo>
                  <a:lnTo>
                    <a:pt x="0" y="107"/>
                  </a:lnTo>
                  <a:close/>
                </a:path>
              </a:pathLst>
            </a:custGeom>
            <a:solidFill>
              <a:srgbClr val="9EE3D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03" name="Google Shape;3403;p70"/>
            <p:cNvSpPr/>
            <p:nvPr/>
          </p:nvSpPr>
          <p:spPr>
            <a:xfrm>
              <a:off x="3718" y="5087"/>
              <a:ext cx="257" cy="653"/>
            </a:xfrm>
            <a:custGeom>
              <a:avLst/>
              <a:gdLst/>
              <a:ahLst/>
              <a:cxnLst/>
              <a:rect l="l" t="t" r="r" b="b"/>
              <a:pathLst>
                <a:path w="257" h="653" extrusionOk="0">
                  <a:moveTo>
                    <a:pt x="0" y="250"/>
                  </a:moveTo>
                  <a:lnTo>
                    <a:pt x="0" y="230"/>
                  </a:lnTo>
                  <a:lnTo>
                    <a:pt x="2" y="212"/>
                  </a:lnTo>
                  <a:lnTo>
                    <a:pt x="4" y="196"/>
                  </a:lnTo>
                  <a:lnTo>
                    <a:pt x="6" y="180"/>
                  </a:lnTo>
                  <a:lnTo>
                    <a:pt x="6" y="164"/>
                  </a:lnTo>
                  <a:lnTo>
                    <a:pt x="9" y="148"/>
                  </a:lnTo>
                  <a:lnTo>
                    <a:pt x="11" y="134"/>
                  </a:lnTo>
                  <a:lnTo>
                    <a:pt x="15" y="121"/>
                  </a:lnTo>
                  <a:lnTo>
                    <a:pt x="16" y="107"/>
                  </a:lnTo>
                  <a:lnTo>
                    <a:pt x="20" y="95"/>
                  </a:lnTo>
                  <a:lnTo>
                    <a:pt x="22" y="82"/>
                  </a:lnTo>
                  <a:lnTo>
                    <a:pt x="27" y="71"/>
                  </a:lnTo>
                  <a:lnTo>
                    <a:pt x="31" y="61"/>
                  </a:lnTo>
                  <a:lnTo>
                    <a:pt x="36" y="50"/>
                  </a:lnTo>
                  <a:lnTo>
                    <a:pt x="41" y="41"/>
                  </a:lnTo>
                  <a:lnTo>
                    <a:pt x="48" y="36"/>
                  </a:lnTo>
                  <a:lnTo>
                    <a:pt x="54" y="27"/>
                  </a:lnTo>
                  <a:lnTo>
                    <a:pt x="59" y="20"/>
                  </a:lnTo>
                  <a:lnTo>
                    <a:pt x="66" y="14"/>
                  </a:lnTo>
                  <a:lnTo>
                    <a:pt x="77" y="9"/>
                  </a:lnTo>
                  <a:lnTo>
                    <a:pt x="84" y="4"/>
                  </a:lnTo>
                  <a:lnTo>
                    <a:pt x="95" y="2"/>
                  </a:lnTo>
                  <a:lnTo>
                    <a:pt x="105" y="0"/>
                  </a:lnTo>
                  <a:lnTo>
                    <a:pt x="120" y="0"/>
                  </a:lnTo>
                  <a:lnTo>
                    <a:pt x="130" y="0"/>
                  </a:lnTo>
                  <a:lnTo>
                    <a:pt x="146" y="0"/>
                  </a:lnTo>
                  <a:lnTo>
                    <a:pt x="161" y="2"/>
                  </a:lnTo>
                  <a:lnTo>
                    <a:pt x="179" y="7"/>
                  </a:lnTo>
                  <a:lnTo>
                    <a:pt x="195" y="9"/>
                  </a:lnTo>
                  <a:lnTo>
                    <a:pt x="214" y="16"/>
                  </a:lnTo>
                  <a:lnTo>
                    <a:pt x="223" y="18"/>
                  </a:lnTo>
                  <a:lnTo>
                    <a:pt x="234" y="21"/>
                  </a:lnTo>
                  <a:lnTo>
                    <a:pt x="245" y="25"/>
                  </a:lnTo>
                  <a:lnTo>
                    <a:pt x="257" y="30"/>
                  </a:lnTo>
                  <a:lnTo>
                    <a:pt x="255" y="41"/>
                  </a:lnTo>
                  <a:lnTo>
                    <a:pt x="253" y="52"/>
                  </a:lnTo>
                  <a:lnTo>
                    <a:pt x="250" y="62"/>
                  </a:lnTo>
                  <a:lnTo>
                    <a:pt x="248" y="73"/>
                  </a:lnTo>
                  <a:lnTo>
                    <a:pt x="243" y="84"/>
                  </a:lnTo>
                  <a:lnTo>
                    <a:pt x="239" y="96"/>
                  </a:lnTo>
                  <a:lnTo>
                    <a:pt x="234" y="109"/>
                  </a:lnTo>
                  <a:lnTo>
                    <a:pt x="230" y="123"/>
                  </a:lnTo>
                  <a:lnTo>
                    <a:pt x="225" y="137"/>
                  </a:lnTo>
                  <a:lnTo>
                    <a:pt x="221" y="153"/>
                  </a:lnTo>
                  <a:lnTo>
                    <a:pt x="218" y="168"/>
                  </a:lnTo>
                  <a:lnTo>
                    <a:pt x="216" y="184"/>
                  </a:lnTo>
                  <a:lnTo>
                    <a:pt x="211" y="200"/>
                  </a:lnTo>
                  <a:lnTo>
                    <a:pt x="207" y="216"/>
                  </a:lnTo>
                  <a:lnTo>
                    <a:pt x="204" y="232"/>
                  </a:lnTo>
                  <a:lnTo>
                    <a:pt x="202" y="248"/>
                  </a:lnTo>
                  <a:lnTo>
                    <a:pt x="196" y="264"/>
                  </a:lnTo>
                  <a:lnTo>
                    <a:pt x="195" y="280"/>
                  </a:lnTo>
                  <a:lnTo>
                    <a:pt x="189" y="296"/>
                  </a:lnTo>
                  <a:lnTo>
                    <a:pt x="187" y="312"/>
                  </a:lnTo>
                  <a:lnTo>
                    <a:pt x="184" y="328"/>
                  </a:lnTo>
                  <a:lnTo>
                    <a:pt x="182" y="344"/>
                  </a:lnTo>
                  <a:lnTo>
                    <a:pt x="179" y="360"/>
                  </a:lnTo>
                  <a:lnTo>
                    <a:pt x="177" y="378"/>
                  </a:lnTo>
                  <a:lnTo>
                    <a:pt x="171" y="394"/>
                  </a:lnTo>
                  <a:lnTo>
                    <a:pt x="170" y="410"/>
                  </a:lnTo>
                  <a:lnTo>
                    <a:pt x="166" y="426"/>
                  </a:lnTo>
                  <a:lnTo>
                    <a:pt x="164" y="442"/>
                  </a:lnTo>
                  <a:lnTo>
                    <a:pt x="161" y="458"/>
                  </a:lnTo>
                  <a:lnTo>
                    <a:pt x="159" y="474"/>
                  </a:lnTo>
                  <a:lnTo>
                    <a:pt x="155" y="490"/>
                  </a:lnTo>
                  <a:lnTo>
                    <a:pt x="155" y="508"/>
                  </a:lnTo>
                  <a:lnTo>
                    <a:pt x="152" y="524"/>
                  </a:lnTo>
                  <a:lnTo>
                    <a:pt x="150" y="540"/>
                  </a:lnTo>
                  <a:lnTo>
                    <a:pt x="148" y="556"/>
                  </a:lnTo>
                  <a:lnTo>
                    <a:pt x="146" y="574"/>
                  </a:lnTo>
                  <a:lnTo>
                    <a:pt x="145" y="590"/>
                  </a:lnTo>
                  <a:lnTo>
                    <a:pt x="143" y="608"/>
                  </a:lnTo>
                  <a:lnTo>
                    <a:pt x="143" y="624"/>
                  </a:lnTo>
                  <a:lnTo>
                    <a:pt x="143" y="642"/>
                  </a:lnTo>
                  <a:lnTo>
                    <a:pt x="139" y="645"/>
                  </a:lnTo>
                  <a:lnTo>
                    <a:pt x="136" y="653"/>
                  </a:lnTo>
                  <a:lnTo>
                    <a:pt x="123" y="640"/>
                  </a:lnTo>
                  <a:lnTo>
                    <a:pt x="113" y="628"/>
                  </a:lnTo>
                  <a:lnTo>
                    <a:pt x="102" y="615"/>
                  </a:lnTo>
                  <a:lnTo>
                    <a:pt x="93" y="604"/>
                  </a:lnTo>
                  <a:lnTo>
                    <a:pt x="82" y="592"/>
                  </a:lnTo>
                  <a:lnTo>
                    <a:pt x="75" y="581"/>
                  </a:lnTo>
                  <a:lnTo>
                    <a:pt x="66" y="571"/>
                  </a:lnTo>
                  <a:lnTo>
                    <a:pt x="61" y="560"/>
                  </a:lnTo>
                  <a:lnTo>
                    <a:pt x="54" y="547"/>
                  </a:lnTo>
                  <a:lnTo>
                    <a:pt x="47" y="537"/>
                  </a:lnTo>
                  <a:lnTo>
                    <a:pt x="41" y="524"/>
                  </a:lnTo>
                  <a:lnTo>
                    <a:pt x="38" y="513"/>
                  </a:lnTo>
                  <a:lnTo>
                    <a:pt x="32" y="501"/>
                  </a:lnTo>
                  <a:lnTo>
                    <a:pt x="27" y="490"/>
                  </a:lnTo>
                  <a:lnTo>
                    <a:pt x="24" y="478"/>
                  </a:lnTo>
                  <a:lnTo>
                    <a:pt x="22" y="467"/>
                  </a:lnTo>
                  <a:lnTo>
                    <a:pt x="16" y="453"/>
                  </a:lnTo>
                  <a:lnTo>
                    <a:pt x="15" y="442"/>
                  </a:lnTo>
                  <a:lnTo>
                    <a:pt x="11" y="428"/>
                  </a:lnTo>
                  <a:lnTo>
                    <a:pt x="9" y="417"/>
                  </a:lnTo>
                  <a:lnTo>
                    <a:pt x="7" y="403"/>
                  </a:lnTo>
                  <a:lnTo>
                    <a:pt x="6" y="390"/>
                  </a:lnTo>
                  <a:lnTo>
                    <a:pt x="4" y="378"/>
                  </a:lnTo>
                  <a:lnTo>
                    <a:pt x="4" y="366"/>
                  </a:lnTo>
                  <a:lnTo>
                    <a:pt x="2" y="351"/>
                  </a:lnTo>
                  <a:lnTo>
                    <a:pt x="2" y="337"/>
                  </a:lnTo>
                  <a:lnTo>
                    <a:pt x="0" y="323"/>
                  </a:lnTo>
                  <a:lnTo>
                    <a:pt x="0" y="310"/>
                  </a:lnTo>
                  <a:lnTo>
                    <a:pt x="0" y="294"/>
                  </a:lnTo>
                  <a:lnTo>
                    <a:pt x="0" y="280"/>
                  </a:lnTo>
                  <a:lnTo>
                    <a:pt x="0" y="264"/>
                  </a:lnTo>
                  <a:lnTo>
                    <a:pt x="0" y="250"/>
                  </a:lnTo>
                  <a:close/>
                </a:path>
              </a:pathLst>
            </a:custGeom>
            <a:solidFill>
              <a:srgbClr val="4096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04" name="Google Shape;3404;p70"/>
            <p:cNvSpPr/>
            <p:nvPr/>
          </p:nvSpPr>
          <p:spPr>
            <a:xfrm>
              <a:off x="3970" y="4593"/>
              <a:ext cx="923" cy="1635"/>
            </a:xfrm>
            <a:custGeom>
              <a:avLst/>
              <a:gdLst/>
              <a:ahLst/>
              <a:cxnLst/>
              <a:rect l="l" t="t" r="r" b="b"/>
              <a:pathLst>
                <a:path w="923" h="1635" extrusionOk="0">
                  <a:moveTo>
                    <a:pt x="0" y="1180"/>
                  </a:moveTo>
                  <a:lnTo>
                    <a:pt x="0" y="1161"/>
                  </a:lnTo>
                  <a:lnTo>
                    <a:pt x="0" y="1143"/>
                  </a:lnTo>
                  <a:lnTo>
                    <a:pt x="0" y="1123"/>
                  </a:lnTo>
                  <a:lnTo>
                    <a:pt x="1" y="1106"/>
                  </a:lnTo>
                  <a:lnTo>
                    <a:pt x="1" y="1086"/>
                  </a:lnTo>
                  <a:lnTo>
                    <a:pt x="3" y="1068"/>
                  </a:lnTo>
                  <a:lnTo>
                    <a:pt x="5" y="1048"/>
                  </a:lnTo>
                  <a:lnTo>
                    <a:pt x="7" y="1031"/>
                  </a:lnTo>
                  <a:lnTo>
                    <a:pt x="7" y="1009"/>
                  </a:lnTo>
                  <a:lnTo>
                    <a:pt x="10" y="990"/>
                  </a:lnTo>
                  <a:lnTo>
                    <a:pt x="10" y="970"/>
                  </a:lnTo>
                  <a:lnTo>
                    <a:pt x="14" y="950"/>
                  </a:lnTo>
                  <a:lnTo>
                    <a:pt x="16" y="931"/>
                  </a:lnTo>
                  <a:lnTo>
                    <a:pt x="19" y="911"/>
                  </a:lnTo>
                  <a:lnTo>
                    <a:pt x="21" y="892"/>
                  </a:lnTo>
                  <a:lnTo>
                    <a:pt x="26" y="872"/>
                  </a:lnTo>
                  <a:lnTo>
                    <a:pt x="28" y="851"/>
                  </a:lnTo>
                  <a:lnTo>
                    <a:pt x="32" y="829"/>
                  </a:lnTo>
                  <a:lnTo>
                    <a:pt x="34" y="808"/>
                  </a:lnTo>
                  <a:lnTo>
                    <a:pt x="39" y="788"/>
                  </a:lnTo>
                  <a:lnTo>
                    <a:pt x="42" y="767"/>
                  </a:lnTo>
                  <a:lnTo>
                    <a:pt x="46" y="747"/>
                  </a:lnTo>
                  <a:lnTo>
                    <a:pt x="51" y="728"/>
                  </a:lnTo>
                  <a:lnTo>
                    <a:pt x="57" y="708"/>
                  </a:lnTo>
                  <a:lnTo>
                    <a:pt x="60" y="687"/>
                  </a:lnTo>
                  <a:lnTo>
                    <a:pt x="66" y="665"/>
                  </a:lnTo>
                  <a:lnTo>
                    <a:pt x="71" y="646"/>
                  </a:lnTo>
                  <a:lnTo>
                    <a:pt x="76" y="626"/>
                  </a:lnTo>
                  <a:lnTo>
                    <a:pt x="82" y="605"/>
                  </a:lnTo>
                  <a:lnTo>
                    <a:pt x="89" y="585"/>
                  </a:lnTo>
                  <a:lnTo>
                    <a:pt x="96" y="565"/>
                  </a:lnTo>
                  <a:lnTo>
                    <a:pt x="103" y="548"/>
                  </a:lnTo>
                  <a:lnTo>
                    <a:pt x="108" y="526"/>
                  </a:lnTo>
                  <a:lnTo>
                    <a:pt x="114" y="507"/>
                  </a:lnTo>
                  <a:lnTo>
                    <a:pt x="121" y="487"/>
                  </a:lnTo>
                  <a:lnTo>
                    <a:pt x="130" y="467"/>
                  </a:lnTo>
                  <a:lnTo>
                    <a:pt x="135" y="448"/>
                  </a:lnTo>
                  <a:lnTo>
                    <a:pt x="144" y="430"/>
                  </a:lnTo>
                  <a:lnTo>
                    <a:pt x="151" y="410"/>
                  </a:lnTo>
                  <a:lnTo>
                    <a:pt x="162" y="392"/>
                  </a:lnTo>
                  <a:lnTo>
                    <a:pt x="169" y="373"/>
                  </a:lnTo>
                  <a:lnTo>
                    <a:pt x="178" y="355"/>
                  </a:lnTo>
                  <a:lnTo>
                    <a:pt x="187" y="335"/>
                  </a:lnTo>
                  <a:lnTo>
                    <a:pt x="197" y="319"/>
                  </a:lnTo>
                  <a:lnTo>
                    <a:pt x="206" y="302"/>
                  </a:lnTo>
                  <a:lnTo>
                    <a:pt x="217" y="284"/>
                  </a:lnTo>
                  <a:lnTo>
                    <a:pt x="228" y="268"/>
                  </a:lnTo>
                  <a:lnTo>
                    <a:pt x="238" y="252"/>
                  </a:lnTo>
                  <a:lnTo>
                    <a:pt x="249" y="234"/>
                  </a:lnTo>
                  <a:lnTo>
                    <a:pt x="260" y="218"/>
                  </a:lnTo>
                  <a:lnTo>
                    <a:pt x="271" y="202"/>
                  </a:lnTo>
                  <a:lnTo>
                    <a:pt x="283" y="188"/>
                  </a:lnTo>
                  <a:lnTo>
                    <a:pt x="294" y="171"/>
                  </a:lnTo>
                  <a:lnTo>
                    <a:pt x="306" y="157"/>
                  </a:lnTo>
                  <a:lnTo>
                    <a:pt x="319" y="143"/>
                  </a:lnTo>
                  <a:lnTo>
                    <a:pt x="333" y="130"/>
                  </a:lnTo>
                  <a:lnTo>
                    <a:pt x="345" y="116"/>
                  </a:lnTo>
                  <a:lnTo>
                    <a:pt x="360" y="104"/>
                  </a:lnTo>
                  <a:lnTo>
                    <a:pt x="372" y="89"/>
                  </a:lnTo>
                  <a:lnTo>
                    <a:pt x="388" y="79"/>
                  </a:lnTo>
                  <a:lnTo>
                    <a:pt x="401" y="66"/>
                  </a:lnTo>
                  <a:lnTo>
                    <a:pt x="417" y="56"/>
                  </a:lnTo>
                  <a:lnTo>
                    <a:pt x="433" y="45"/>
                  </a:lnTo>
                  <a:lnTo>
                    <a:pt x="449" y="36"/>
                  </a:lnTo>
                  <a:lnTo>
                    <a:pt x="463" y="31"/>
                  </a:lnTo>
                  <a:lnTo>
                    <a:pt x="477" y="25"/>
                  </a:lnTo>
                  <a:lnTo>
                    <a:pt x="492" y="20"/>
                  </a:lnTo>
                  <a:lnTo>
                    <a:pt x="508" y="18"/>
                  </a:lnTo>
                  <a:lnTo>
                    <a:pt x="522" y="13"/>
                  </a:lnTo>
                  <a:lnTo>
                    <a:pt x="536" y="11"/>
                  </a:lnTo>
                  <a:lnTo>
                    <a:pt x="550" y="7"/>
                  </a:lnTo>
                  <a:lnTo>
                    <a:pt x="566" y="7"/>
                  </a:lnTo>
                  <a:lnTo>
                    <a:pt x="581" y="4"/>
                  </a:lnTo>
                  <a:lnTo>
                    <a:pt x="595" y="2"/>
                  </a:lnTo>
                  <a:lnTo>
                    <a:pt x="609" y="0"/>
                  </a:lnTo>
                  <a:lnTo>
                    <a:pt x="625" y="0"/>
                  </a:lnTo>
                  <a:lnTo>
                    <a:pt x="639" y="0"/>
                  </a:lnTo>
                  <a:lnTo>
                    <a:pt x="655" y="0"/>
                  </a:lnTo>
                  <a:lnTo>
                    <a:pt x="670" y="0"/>
                  </a:lnTo>
                  <a:lnTo>
                    <a:pt x="686" y="0"/>
                  </a:lnTo>
                  <a:lnTo>
                    <a:pt x="700" y="0"/>
                  </a:lnTo>
                  <a:lnTo>
                    <a:pt x="714" y="0"/>
                  </a:lnTo>
                  <a:lnTo>
                    <a:pt x="729" y="0"/>
                  </a:lnTo>
                  <a:lnTo>
                    <a:pt x="745" y="0"/>
                  </a:lnTo>
                  <a:lnTo>
                    <a:pt x="759" y="0"/>
                  </a:lnTo>
                  <a:lnTo>
                    <a:pt x="773" y="2"/>
                  </a:lnTo>
                  <a:lnTo>
                    <a:pt x="787" y="4"/>
                  </a:lnTo>
                  <a:lnTo>
                    <a:pt x="803" y="6"/>
                  </a:lnTo>
                  <a:lnTo>
                    <a:pt x="818" y="6"/>
                  </a:lnTo>
                  <a:lnTo>
                    <a:pt x="832" y="6"/>
                  </a:lnTo>
                  <a:lnTo>
                    <a:pt x="846" y="7"/>
                  </a:lnTo>
                  <a:lnTo>
                    <a:pt x="862" y="9"/>
                  </a:lnTo>
                  <a:lnTo>
                    <a:pt x="876" y="9"/>
                  </a:lnTo>
                  <a:lnTo>
                    <a:pt x="893" y="13"/>
                  </a:lnTo>
                  <a:lnTo>
                    <a:pt x="907" y="13"/>
                  </a:lnTo>
                  <a:lnTo>
                    <a:pt x="923" y="16"/>
                  </a:lnTo>
                  <a:lnTo>
                    <a:pt x="923" y="20"/>
                  </a:lnTo>
                  <a:lnTo>
                    <a:pt x="923" y="24"/>
                  </a:lnTo>
                  <a:lnTo>
                    <a:pt x="898" y="27"/>
                  </a:lnTo>
                  <a:lnTo>
                    <a:pt x="875" y="32"/>
                  </a:lnTo>
                  <a:lnTo>
                    <a:pt x="853" y="40"/>
                  </a:lnTo>
                  <a:lnTo>
                    <a:pt x="832" y="48"/>
                  </a:lnTo>
                  <a:lnTo>
                    <a:pt x="811" y="57"/>
                  </a:lnTo>
                  <a:lnTo>
                    <a:pt x="789" y="68"/>
                  </a:lnTo>
                  <a:lnTo>
                    <a:pt x="770" y="79"/>
                  </a:lnTo>
                  <a:lnTo>
                    <a:pt x="752" y="91"/>
                  </a:lnTo>
                  <a:lnTo>
                    <a:pt x="730" y="102"/>
                  </a:lnTo>
                  <a:lnTo>
                    <a:pt x="713" y="116"/>
                  </a:lnTo>
                  <a:lnTo>
                    <a:pt x="695" y="130"/>
                  </a:lnTo>
                  <a:lnTo>
                    <a:pt x="679" y="147"/>
                  </a:lnTo>
                  <a:lnTo>
                    <a:pt x="661" y="161"/>
                  </a:lnTo>
                  <a:lnTo>
                    <a:pt x="645" y="177"/>
                  </a:lnTo>
                  <a:lnTo>
                    <a:pt x="631" y="195"/>
                  </a:lnTo>
                  <a:lnTo>
                    <a:pt x="616" y="214"/>
                  </a:lnTo>
                  <a:lnTo>
                    <a:pt x="600" y="230"/>
                  </a:lnTo>
                  <a:lnTo>
                    <a:pt x="586" y="250"/>
                  </a:lnTo>
                  <a:lnTo>
                    <a:pt x="572" y="269"/>
                  </a:lnTo>
                  <a:lnTo>
                    <a:pt x="559" y="291"/>
                  </a:lnTo>
                  <a:lnTo>
                    <a:pt x="547" y="310"/>
                  </a:lnTo>
                  <a:lnTo>
                    <a:pt x="534" y="332"/>
                  </a:lnTo>
                  <a:lnTo>
                    <a:pt x="524" y="353"/>
                  </a:lnTo>
                  <a:lnTo>
                    <a:pt x="513" y="376"/>
                  </a:lnTo>
                  <a:lnTo>
                    <a:pt x="500" y="398"/>
                  </a:lnTo>
                  <a:lnTo>
                    <a:pt x="490" y="421"/>
                  </a:lnTo>
                  <a:lnTo>
                    <a:pt x="479" y="444"/>
                  </a:lnTo>
                  <a:lnTo>
                    <a:pt x="470" y="469"/>
                  </a:lnTo>
                  <a:lnTo>
                    <a:pt x="459" y="492"/>
                  </a:lnTo>
                  <a:lnTo>
                    <a:pt x="452" y="517"/>
                  </a:lnTo>
                  <a:lnTo>
                    <a:pt x="443" y="542"/>
                  </a:lnTo>
                  <a:lnTo>
                    <a:pt x="436" y="569"/>
                  </a:lnTo>
                  <a:lnTo>
                    <a:pt x="427" y="592"/>
                  </a:lnTo>
                  <a:lnTo>
                    <a:pt x="420" y="617"/>
                  </a:lnTo>
                  <a:lnTo>
                    <a:pt x="411" y="642"/>
                  </a:lnTo>
                  <a:lnTo>
                    <a:pt x="406" y="669"/>
                  </a:lnTo>
                  <a:lnTo>
                    <a:pt x="399" y="694"/>
                  </a:lnTo>
                  <a:lnTo>
                    <a:pt x="394" y="719"/>
                  </a:lnTo>
                  <a:lnTo>
                    <a:pt x="388" y="745"/>
                  </a:lnTo>
                  <a:lnTo>
                    <a:pt x="385" y="772"/>
                  </a:lnTo>
                  <a:lnTo>
                    <a:pt x="379" y="797"/>
                  </a:lnTo>
                  <a:lnTo>
                    <a:pt x="374" y="824"/>
                  </a:lnTo>
                  <a:lnTo>
                    <a:pt x="369" y="849"/>
                  </a:lnTo>
                  <a:lnTo>
                    <a:pt x="367" y="876"/>
                  </a:lnTo>
                  <a:lnTo>
                    <a:pt x="361" y="901"/>
                  </a:lnTo>
                  <a:lnTo>
                    <a:pt x="360" y="927"/>
                  </a:lnTo>
                  <a:lnTo>
                    <a:pt x="356" y="952"/>
                  </a:lnTo>
                  <a:lnTo>
                    <a:pt x="354" y="979"/>
                  </a:lnTo>
                  <a:lnTo>
                    <a:pt x="351" y="1002"/>
                  </a:lnTo>
                  <a:lnTo>
                    <a:pt x="349" y="1029"/>
                  </a:lnTo>
                  <a:lnTo>
                    <a:pt x="345" y="1052"/>
                  </a:lnTo>
                  <a:lnTo>
                    <a:pt x="344" y="1079"/>
                  </a:lnTo>
                  <a:lnTo>
                    <a:pt x="342" y="1102"/>
                  </a:lnTo>
                  <a:lnTo>
                    <a:pt x="340" y="1125"/>
                  </a:lnTo>
                  <a:lnTo>
                    <a:pt x="340" y="1148"/>
                  </a:lnTo>
                  <a:lnTo>
                    <a:pt x="340" y="1173"/>
                  </a:lnTo>
                  <a:lnTo>
                    <a:pt x="340" y="1195"/>
                  </a:lnTo>
                  <a:lnTo>
                    <a:pt x="340" y="1218"/>
                  </a:lnTo>
                  <a:lnTo>
                    <a:pt x="340" y="1239"/>
                  </a:lnTo>
                  <a:lnTo>
                    <a:pt x="340" y="1262"/>
                  </a:lnTo>
                  <a:lnTo>
                    <a:pt x="340" y="1282"/>
                  </a:lnTo>
                  <a:lnTo>
                    <a:pt x="340" y="1303"/>
                  </a:lnTo>
                  <a:lnTo>
                    <a:pt x="342" y="1323"/>
                  </a:lnTo>
                  <a:lnTo>
                    <a:pt x="344" y="1344"/>
                  </a:lnTo>
                  <a:lnTo>
                    <a:pt x="345" y="1360"/>
                  </a:lnTo>
                  <a:lnTo>
                    <a:pt x="349" y="1376"/>
                  </a:lnTo>
                  <a:lnTo>
                    <a:pt x="351" y="1394"/>
                  </a:lnTo>
                  <a:lnTo>
                    <a:pt x="354" y="1412"/>
                  </a:lnTo>
                  <a:lnTo>
                    <a:pt x="356" y="1430"/>
                  </a:lnTo>
                  <a:lnTo>
                    <a:pt x="360" y="1448"/>
                  </a:lnTo>
                  <a:lnTo>
                    <a:pt x="361" y="1466"/>
                  </a:lnTo>
                  <a:lnTo>
                    <a:pt x="365" y="1485"/>
                  </a:lnTo>
                  <a:lnTo>
                    <a:pt x="367" y="1503"/>
                  </a:lnTo>
                  <a:lnTo>
                    <a:pt x="370" y="1523"/>
                  </a:lnTo>
                  <a:lnTo>
                    <a:pt x="372" y="1540"/>
                  </a:lnTo>
                  <a:lnTo>
                    <a:pt x="376" y="1560"/>
                  </a:lnTo>
                  <a:lnTo>
                    <a:pt x="376" y="1578"/>
                  </a:lnTo>
                  <a:lnTo>
                    <a:pt x="379" y="1597"/>
                  </a:lnTo>
                  <a:lnTo>
                    <a:pt x="379" y="1615"/>
                  </a:lnTo>
                  <a:lnTo>
                    <a:pt x="383" y="1635"/>
                  </a:lnTo>
                  <a:lnTo>
                    <a:pt x="372" y="1630"/>
                  </a:lnTo>
                  <a:lnTo>
                    <a:pt x="361" y="1626"/>
                  </a:lnTo>
                  <a:lnTo>
                    <a:pt x="351" y="1622"/>
                  </a:lnTo>
                  <a:lnTo>
                    <a:pt x="340" y="1619"/>
                  </a:lnTo>
                  <a:lnTo>
                    <a:pt x="328" y="1614"/>
                  </a:lnTo>
                  <a:lnTo>
                    <a:pt x="317" y="1608"/>
                  </a:lnTo>
                  <a:lnTo>
                    <a:pt x="304" y="1603"/>
                  </a:lnTo>
                  <a:lnTo>
                    <a:pt x="294" y="1597"/>
                  </a:lnTo>
                  <a:lnTo>
                    <a:pt x="281" y="1590"/>
                  </a:lnTo>
                  <a:lnTo>
                    <a:pt x="269" y="1583"/>
                  </a:lnTo>
                  <a:lnTo>
                    <a:pt x="258" y="1576"/>
                  </a:lnTo>
                  <a:lnTo>
                    <a:pt x="247" y="1571"/>
                  </a:lnTo>
                  <a:lnTo>
                    <a:pt x="235" y="1562"/>
                  </a:lnTo>
                  <a:lnTo>
                    <a:pt x="222" y="1557"/>
                  </a:lnTo>
                  <a:lnTo>
                    <a:pt x="212" y="1548"/>
                  </a:lnTo>
                  <a:lnTo>
                    <a:pt x="201" y="1542"/>
                  </a:lnTo>
                  <a:lnTo>
                    <a:pt x="189" y="1533"/>
                  </a:lnTo>
                  <a:lnTo>
                    <a:pt x="176" y="1526"/>
                  </a:lnTo>
                  <a:lnTo>
                    <a:pt x="164" y="1517"/>
                  </a:lnTo>
                  <a:lnTo>
                    <a:pt x="153" y="1510"/>
                  </a:lnTo>
                  <a:lnTo>
                    <a:pt x="142" y="1501"/>
                  </a:lnTo>
                  <a:lnTo>
                    <a:pt x="132" y="1494"/>
                  </a:lnTo>
                  <a:lnTo>
                    <a:pt x="121" y="1485"/>
                  </a:lnTo>
                  <a:lnTo>
                    <a:pt x="112" y="1480"/>
                  </a:lnTo>
                  <a:lnTo>
                    <a:pt x="101" y="1471"/>
                  </a:lnTo>
                  <a:lnTo>
                    <a:pt x="91" y="1464"/>
                  </a:lnTo>
                  <a:lnTo>
                    <a:pt x="80" y="1455"/>
                  </a:lnTo>
                  <a:lnTo>
                    <a:pt x="73" y="1448"/>
                  </a:lnTo>
                  <a:lnTo>
                    <a:pt x="62" y="1441"/>
                  </a:lnTo>
                  <a:lnTo>
                    <a:pt x="55" y="1434"/>
                  </a:lnTo>
                  <a:lnTo>
                    <a:pt x="46" y="1428"/>
                  </a:lnTo>
                  <a:lnTo>
                    <a:pt x="41" y="1423"/>
                  </a:lnTo>
                  <a:lnTo>
                    <a:pt x="39" y="1407"/>
                  </a:lnTo>
                  <a:lnTo>
                    <a:pt x="37" y="1393"/>
                  </a:lnTo>
                  <a:lnTo>
                    <a:pt x="35" y="1376"/>
                  </a:lnTo>
                  <a:lnTo>
                    <a:pt x="34" y="1362"/>
                  </a:lnTo>
                  <a:lnTo>
                    <a:pt x="30" y="1346"/>
                  </a:lnTo>
                  <a:lnTo>
                    <a:pt x="26" y="1332"/>
                  </a:lnTo>
                  <a:lnTo>
                    <a:pt x="23" y="1316"/>
                  </a:lnTo>
                  <a:lnTo>
                    <a:pt x="21" y="1302"/>
                  </a:lnTo>
                  <a:lnTo>
                    <a:pt x="16" y="1286"/>
                  </a:lnTo>
                  <a:lnTo>
                    <a:pt x="14" y="1271"/>
                  </a:lnTo>
                  <a:lnTo>
                    <a:pt x="9" y="1255"/>
                  </a:lnTo>
                  <a:lnTo>
                    <a:pt x="7" y="1241"/>
                  </a:lnTo>
                  <a:lnTo>
                    <a:pt x="3" y="1225"/>
                  </a:lnTo>
                  <a:lnTo>
                    <a:pt x="1" y="1211"/>
                  </a:lnTo>
                  <a:lnTo>
                    <a:pt x="0" y="1195"/>
                  </a:lnTo>
                  <a:lnTo>
                    <a:pt x="0" y="1180"/>
                  </a:lnTo>
                  <a:close/>
                </a:path>
              </a:pathLst>
            </a:custGeom>
            <a:solidFill>
              <a:srgbClr val="B8F7E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05" name="Google Shape;3405;p70"/>
            <p:cNvSpPr/>
            <p:nvPr/>
          </p:nvSpPr>
          <p:spPr>
            <a:xfrm>
              <a:off x="4134" y="4593"/>
              <a:ext cx="759" cy="1237"/>
            </a:xfrm>
            <a:custGeom>
              <a:avLst/>
              <a:gdLst/>
              <a:ahLst/>
              <a:cxnLst/>
              <a:rect l="l" t="t" r="r" b="b"/>
              <a:pathLst>
                <a:path w="759" h="1237" extrusionOk="0">
                  <a:moveTo>
                    <a:pt x="0" y="394"/>
                  </a:moveTo>
                  <a:lnTo>
                    <a:pt x="5" y="378"/>
                  </a:lnTo>
                  <a:lnTo>
                    <a:pt x="10" y="366"/>
                  </a:lnTo>
                  <a:lnTo>
                    <a:pt x="17" y="350"/>
                  </a:lnTo>
                  <a:lnTo>
                    <a:pt x="25" y="337"/>
                  </a:lnTo>
                  <a:lnTo>
                    <a:pt x="30" y="323"/>
                  </a:lnTo>
                  <a:lnTo>
                    <a:pt x="39" y="310"/>
                  </a:lnTo>
                  <a:lnTo>
                    <a:pt x="46" y="296"/>
                  </a:lnTo>
                  <a:lnTo>
                    <a:pt x="55" y="286"/>
                  </a:lnTo>
                  <a:lnTo>
                    <a:pt x="60" y="271"/>
                  </a:lnTo>
                  <a:lnTo>
                    <a:pt x="69" y="259"/>
                  </a:lnTo>
                  <a:lnTo>
                    <a:pt x="76" y="246"/>
                  </a:lnTo>
                  <a:lnTo>
                    <a:pt x="85" y="236"/>
                  </a:lnTo>
                  <a:lnTo>
                    <a:pt x="92" y="223"/>
                  </a:lnTo>
                  <a:lnTo>
                    <a:pt x="101" y="211"/>
                  </a:lnTo>
                  <a:lnTo>
                    <a:pt x="110" y="200"/>
                  </a:lnTo>
                  <a:lnTo>
                    <a:pt x="121" y="189"/>
                  </a:lnTo>
                  <a:lnTo>
                    <a:pt x="128" y="177"/>
                  </a:lnTo>
                  <a:lnTo>
                    <a:pt x="137" y="166"/>
                  </a:lnTo>
                  <a:lnTo>
                    <a:pt x="146" y="155"/>
                  </a:lnTo>
                  <a:lnTo>
                    <a:pt x="156" y="145"/>
                  </a:lnTo>
                  <a:lnTo>
                    <a:pt x="165" y="134"/>
                  </a:lnTo>
                  <a:lnTo>
                    <a:pt x="174" y="123"/>
                  </a:lnTo>
                  <a:lnTo>
                    <a:pt x="185" y="113"/>
                  </a:lnTo>
                  <a:lnTo>
                    <a:pt x="196" y="104"/>
                  </a:lnTo>
                  <a:lnTo>
                    <a:pt x="206" y="93"/>
                  </a:lnTo>
                  <a:lnTo>
                    <a:pt x="217" y="84"/>
                  </a:lnTo>
                  <a:lnTo>
                    <a:pt x="228" y="75"/>
                  </a:lnTo>
                  <a:lnTo>
                    <a:pt x="238" y="66"/>
                  </a:lnTo>
                  <a:lnTo>
                    <a:pt x="249" y="57"/>
                  </a:lnTo>
                  <a:lnTo>
                    <a:pt x="260" y="50"/>
                  </a:lnTo>
                  <a:lnTo>
                    <a:pt x="272" y="41"/>
                  </a:lnTo>
                  <a:lnTo>
                    <a:pt x="285" y="36"/>
                  </a:lnTo>
                  <a:lnTo>
                    <a:pt x="299" y="31"/>
                  </a:lnTo>
                  <a:lnTo>
                    <a:pt x="313" y="25"/>
                  </a:lnTo>
                  <a:lnTo>
                    <a:pt x="328" y="20"/>
                  </a:lnTo>
                  <a:lnTo>
                    <a:pt x="344" y="18"/>
                  </a:lnTo>
                  <a:lnTo>
                    <a:pt x="358" y="13"/>
                  </a:lnTo>
                  <a:lnTo>
                    <a:pt x="372" y="11"/>
                  </a:lnTo>
                  <a:lnTo>
                    <a:pt x="386" y="7"/>
                  </a:lnTo>
                  <a:lnTo>
                    <a:pt x="402" y="7"/>
                  </a:lnTo>
                  <a:lnTo>
                    <a:pt x="417" y="4"/>
                  </a:lnTo>
                  <a:lnTo>
                    <a:pt x="431" y="2"/>
                  </a:lnTo>
                  <a:lnTo>
                    <a:pt x="445" y="0"/>
                  </a:lnTo>
                  <a:lnTo>
                    <a:pt x="461" y="0"/>
                  </a:lnTo>
                  <a:lnTo>
                    <a:pt x="475" y="0"/>
                  </a:lnTo>
                  <a:lnTo>
                    <a:pt x="491" y="0"/>
                  </a:lnTo>
                  <a:lnTo>
                    <a:pt x="506" y="0"/>
                  </a:lnTo>
                  <a:lnTo>
                    <a:pt x="522" y="0"/>
                  </a:lnTo>
                  <a:lnTo>
                    <a:pt x="536" y="0"/>
                  </a:lnTo>
                  <a:lnTo>
                    <a:pt x="550" y="0"/>
                  </a:lnTo>
                  <a:lnTo>
                    <a:pt x="565" y="0"/>
                  </a:lnTo>
                  <a:lnTo>
                    <a:pt x="581" y="0"/>
                  </a:lnTo>
                  <a:lnTo>
                    <a:pt x="595" y="0"/>
                  </a:lnTo>
                  <a:lnTo>
                    <a:pt x="609" y="2"/>
                  </a:lnTo>
                  <a:lnTo>
                    <a:pt x="623" y="4"/>
                  </a:lnTo>
                  <a:lnTo>
                    <a:pt x="639" y="6"/>
                  </a:lnTo>
                  <a:lnTo>
                    <a:pt x="654" y="6"/>
                  </a:lnTo>
                  <a:lnTo>
                    <a:pt x="668" y="6"/>
                  </a:lnTo>
                  <a:lnTo>
                    <a:pt x="682" y="7"/>
                  </a:lnTo>
                  <a:lnTo>
                    <a:pt x="698" y="9"/>
                  </a:lnTo>
                  <a:lnTo>
                    <a:pt x="712" y="9"/>
                  </a:lnTo>
                  <a:lnTo>
                    <a:pt x="729" y="13"/>
                  </a:lnTo>
                  <a:lnTo>
                    <a:pt x="743" y="13"/>
                  </a:lnTo>
                  <a:lnTo>
                    <a:pt x="759" y="16"/>
                  </a:lnTo>
                  <a:lnTo>
                    <a:pt x="759" y="20"/>
                  </a:lnTo>
                  <a:lnTo>
                    <a:pt x="759" y="24"/>
                  </a:lnTo>
                  <a:lnTo>
                    <a:pt x="736" y="27"/>
                  </a:lnTo>
                  <a:lnTo>
                    <a:pt x="714" y="32"/>
                  </a:lnTo>
                  <a:lnTo>
                    <a:pt x="695" y="38"/>
                  </a:lnTo>
                  <a:lnTo>
                    <a:pt x="675" y="47"/>
                  </a:lnTo>
                  <a:lnTo>
                    <a:pt x="654" y="54"/>
                  </a:lnTo>
                  <a:lnTo>
                    <a:pt x="636" y="63"/>
                  </a:lnTo>
                  <a:lnTo>
                    <a:pt x="616" y="73"/>
                  </a:lnTo>
                  <a:lnTo>
                    <a:pt x="600" y="84"/>
                  </a:lnTo>
                  <a:lnTo>
                    <a:pt x="581" y="95"/>
                  </a:lnTo>
                  <a:lnTo>
                    <a:pt x="563" y="106"/>
                  </a:lnTo>
                  <a:lnTo>
                    <a:pt x="547" y="118"/>
                  </a:lnTo>
                  <a:lnTo>
                    <a:pt x="531" y="132"/>
                  </a:lnTo>
                  <a:lnTo>
                    <a:pt x="515" y="145"/>
                  </a:lnTo>
                  <a:lnTo>
                    <a:pt x="499" y="159"/>
                  </a:lnTo>
                  <a:lnTo>
                    <a:pt x="484" y="175"/>
                  </a:lnTo>
                  <a:lnTo>
                    <a:pt x="472" y="191"/>
                  </a:lnTo>
                  <a:lnTo>
                    <a:pt x="456" y="207"/>
                  </a:lnTo>
                  <a:lnTo>
                    <a:pt x="442" y="223"/>
                  </a:lnTo>
                  <a:lnTo>
                    <a:pt x="427" y="239"/>
                  </a:lnTo>
                  <a:lnTo>
                    <a:pt x="417" y="259"/>
                  </a:lnTo>
                  <a:lnTo>
                    <a:pt x="402" y="275"/>
                  </a:lnTo>
                  <a:lnTo>
                    <a:pt x="392" y="294"/>
                  </a:lnTo>
                  <a:lnTo>
                    <a:pt x="381" y="312"/>
                  </a:lnTo>
                  <a:lnTo>
                    <a:pt x="370" y="334"/>
                  </a:lnTo>
                  <a:lnTo>
                    <a:pt x="358" y="353"/>
                  </a:lnTo>
                  <a:lnTo>
                    <a:pt x="347" y="373"/>
                  </a:lnTo>
                  <a:lnTo>
                    <a:pt x="336" y="394"/>
                  </a:lnTo>
                  <a:lnTo>
                    <a:pt x="328" y="416"/>
                  </a:lnTo>
                  <a:lnTo>
                    <a:pt x="317" y="437"/>
                  </a:lnTo>
                  <a:lnTo>
                    <a:pt x="310" y="458"/>
                  </a:lnTo>
                  <a:lnTo>
                    <a:pt x="301" y="482"/>
                  </a:lnTo>
                  <a:lnTo>
                    <a:pt x="294" y="505"/>
                  </a:lnTo>
                  <a:lnTo>
                    <a:pt x="283" y="526"/>
                  </a:lnTo>
                  <a:lnTo>
                    <a:pt x="276" y="548"/>
                  </a:lnTo>
                  <a:lnTo>
                    <a:pt x="267" y="571"/>
                  </a:lnTo>
                  <a:lnTo>
                    <a:pt x="262" y="594"/>
                  </a:lnTo>
                  <a:lnTo>
                    <a:pt x="254" y="617"/>
                  </a:lnTo>
                  <a:lnTo>
                    <a:pt x="247" y="640"/>
                  </a:lnTo>
                  <a:lnTo>
                    <a:pt x="242" y="663"/>
                  </a:lnTo>
                  <a:lnTo>
                    <a:pt x="237" y="688"/>
                  </a:lnTo>
                  <a:lnTo>
                    <a:pt x="231" y="710"/>
                  </a:lnTo>
                  <a:lnTo>
                    <a:pt x="226" y="735"/>
                  </a:lnTo>
                  <a:lnTo>
                    <a:pt x="221" y="758"/>
                  </a:lnTo>
                  <a:lnTo>
                    <a:pt x="217" y="783"/>
                  </a:lnTo>
                  <a:lnTo>
                    <a:pt x="212" y="806"/>
                  </a:lnTo>
                  <a:lnTo>
                    <a:pt x="208" y="831"/>
                  </a:lnTo>
                  <a:lnTo>
                    <a:pt x="205" y="854"/>
                  </a:lnTo>
                  <a:lnTo>
                    <a:pt x="203" y="879"/>
                  </a:lnTo>
                  <a:lnTo>
                    <a:pt x="197" y="901"/>
                  </a:lnTo>
                  <a:lnTo>
                    <a:pt x="196" y="925"/>
                  </a:lnTo>
                  <a:lnTo>
                    <a:pt x="192" y="947"/>
                  </a:lnTo>
                  <a:lnTo>
                    <a:pt x="190" y="972"/>
                  </a:lnTo>
                  <a:lnTo>
                    <a:pt x="187" y="993"/>
                  </a:lnTo>
                  <a:lnTo>
                    <a:pt x="185" y="1018"/>
                  </a:lnTo>
                  <a:lnTo>
                    <a:pt x="183" y="1040"/>
                  </a:lnTo>
                  <a:lnTo>
                    <a:pt x="183" y="1065"/>
                  </a:lnTo>
                  <a:lnTo>
                    <a:pt x="181" y="1086"/>
                  </a:lnTo>
                  <a:lnTo>
                    <a:pt x="180" y="1109"/>
                  </a:lnTo>
                  <a:lnTo>
                    <a:pt x="178" y="1130"/>
                  </a:lnTo>
                  <a:lnTo>
                    <a:pt x="178" y="1154"/>
                  </a:lnTo>
                  <a:lnTo>
                    <a:pt x="178" y="1173"/>
                  </a:lnTo>
                  <a:lnTo>
                    <a:pt x="178" y="1195"/>
                  </a:lnTo>
                  <a:lnTo>
                    <a:pt x="178" y="1216"/>
                  </a:lnTo>
                  <a:lnTo>
                    <a:pt x="178" y="1237"/>
                  </a:lnTo>
                  <a:lnTo>
                    <a:pt x="172" y="1220"/>
                  </a:lnTo>
                  <a:lnTo>
                    <a:pt x="171" y="1204"/>
                  </a:lnTo>
                  <a:lnTo>
                    <a:pt x="167" y="1186"/>
                  </a:lnTo>
                  <a:lnTo>
                    <a:pt x="165" y="1168"/>
                  </a:lnTo>
                  <a:lnTo>
                    <a:pt x="164" y="1157"/>
                  </a:lnTo>
                  <a:lnTo>
                    <a:pt x="162" y="1148"/>
                  </a:lnTo>
                  <a:lnTo>
                    <a:pt x="160" y="1138"/>
                  </a:lnTo>
                  <a:lnTo>
                    <a:pt x="160" y="1129"/>
                  </a:lnTo>
                  <a:lnTo>
                    <a:pt x="158" y="1118"/>
                  </a:lnTo>
                  <a:lnTo>
                    <a:pt x="156" y="1109"/>
                  </a:lnTo>
                  <a:lnTo>
                    <a:pt x="156" y="1098"/>
                  </a:lnTo>
                  <a:lnTo>
                    <a:pt x="156" y="1089"/>
                  </a:lnTo>
                  <a:lnTo>
                    <a:pt x="153" y="1065"/>
                  </a:lnTo>
                  <a:lnTo>
                    <a:pt x="151" y="1041"/>
                  </a:lnTo>
                  <a:lnTo>
                    <a:pt x="149" y="1016"/>
                  </a:lnTo>
                  <a:lnTo>
                    <a:pt x="149" y="993"/>
                  </a:lnTo>
                  <a:lnTo>
                    <a:pt x="148" y="968"/>
                  </a:lnTo>
                  <a:lnTo>
                    <a:pt x="148" y="945"/>
                  </a:lnTo>
                  <a:lnTo>
                    <a:pt x="149" y="920"/>
                  </a:lnTo>
                  <a:lnTo>
                    <a:pt x="151" y="899"/>
                  </a:lnTo>
                  <a:lnTo>
                    <a:pt x="151" y="876"/>
                  </a:lnTo>
                  <a:lnTo>
                    <a:pt x="153" y="852"/>
                  </a:lnTo>
                  <a:lnTo>
                    <a:pt x="155" y="829"/>
                  </a:lnTo>
                  <a:lnTo>
                    <a:pt x="160" y="808"/>
                  </a:lnTo>
                  <a:lnTo>
                    <a:pt x="162" y="785"/>
                  </a:lnTo>
                  <a:lnTo>
                    <a:pt x="165" y="763"/>
                  </a:lnTo>
                  <a:lnTo>
                    <a:pt x="171" y="742"/>
                  </a:lnTo>
                  <a:lnTo>
                    <a:pt x="176" y="720"/>
                  </a:lnTo>
                  <a:lnTo>
                    <a:pt x="180" y="699"/>
                  </a:lnTo>
                  <a:lnTo>
                    <a:pt x="185" y="678"/>
                  </a:lnTo>
                  <a:lnTo>
                    <a:pt x="190" y="656"/>
                  </a:lnTo>
                  <a:lnTo>
                    <a:pt x="196" y="635"/>
                  </a:lnTo>
                  <a:lnTo>
                    <a:pt x="201" y="614"/>
                  </a:lnTo>
                  <a:lnTo>
                    <a:pt x="206" y="594"/>
                  </a:lnTo>
                  <a:lnTo>
                    <a:pt x="213" y="574"/>
                  </a:lnTo>
                  <a:lnTo>
                    <a:pt x="221" y="556"/>
                  </a:lnTo>
                  <a:lnTo>
                    <a:pt x="226" y="535"/>
                  </a:lnTo>
                  <a:lnTo>
                    <a:pt x="233" y="517"/>
                  </a:lnTo>
                  <a:lnTo>
                    <a:pt x="240" y="498"/>
                  </a:lnTo>
                  <a:lnTo>
                    <a:pt x="247" y="482"/>
                  </a:lnTo>
                  <a:lnTo>
                    <a:pt x="254" y="462"/>
                  </a:lnTo>
                  <a:lnTo>
                    <a:pt x="262" y="444"/>
                  </a:lnTo>
                  <a:lnTo>
                    <a:pt x="269" y="428"/>
                  </a:lnTo>
                  <a:lnTo>
                    <a:pt x="278" y="412"/>
                  </a:lnTo>
                  <a:lnTo>
                    <a:pt x="283" y="394"/>
                  </a:lnTo>
                  <a:lnTo>
                    <a:pt x="292" y="376"/>
                  </a:lnTo>
                  <a:lnTo>
                    <a:pt x="297" y="360"/>
                  </a:lnTo>
                  <a:lnTo>
                    <a:pt x="306" y="346"/>
                  </a:lnTo>
                  <a:lnTo>
                    <a:pt x="313" y="330"/>
                  </a:lnTo>
                  <a:lnTo>
                    <a:pt x="320" y="316"/>
                  </a:lnTo>
                  <a:lnTo>
                    <a:pt x="328" y="302"/>
                  </a:lnTo>
                  <a:lnTo>
                    <a:pt x="336" y="289"/>
                  </a:lnTo>
                  <a:lnTo>
                    <a:pt x="342" y="275"/>
                  </a:lnTo>
                  <a:lnTo>
                    <a:pt x="349" y="262"/>
                  </a:lnTo>
                  <a:lnTo>
                    <a:pt x="356" y="248"/>
                  </a:lnTo>
                  <a:lnTo>
                    <a:pt x="363" y="237"/>
                  </a:lnTo>
                  <a:lnTo>
                    <a:pt x="369" y="227"/>
                  </a:lnTo>
                  <a:lnTo>
                    <a:pt x="376" y="216"/>
                  </a:lnTo>
                  <a:lnTo>
                    <a:pt x="383" y="205"/>
                  </a:lnTo>
                  <a:lnTo>
                    <a:pt x="390" y="196"/>
                  </a:lnTo>
                  <a:lnTo>
                    <a:pt x="393" y="186"/>
                  </a:lnTo>
                  <a:lnTo>
                    <a:pt x="399" y="177"/>
                  </a:lnTo>
                  <a:lnTo>
                    <a:pt x="404" y="168"/>
                  </a:lnTo>
                  <a:lnTo>
                    <a:pt x="410" y="163"/>
                  </a:lnTo>
                  <a:lnTo>
                    <a:pt x="418" y="148"/>
                  </a:lnTo>
                  <a:lnTo>
                    <a:pt x="427" y="138"/>
                  </a:lnTo>
                  <a:lnTo>
                    <a:pt x="433" y="127"/>
                  </a:lnTo>
                  <a:lnTo>
                    <a:pt x="438" y="122"/>
                  </a:lnTo>
                  <a:lnTo>
                    <a:pt x="442" y="118"/>
                  </a:lnTo>
                  <a:lnTo>
                    <a:pt x="443" y="118"/>
                  </a:lnTo>
                  <a:lnTo>
                    <a:pt x="436" y="116"/>
                  </a:lnTo>
                  <a:lnTo>
                    <a:pt x="422" y="116"/>
                  </a:lnTo>
                  <a:lnTo>
                    <a:pt x="410" y="116"/>
                  </a:lnTo>
                  <a:lnTo>
                    <a:pt x="397" y="116"/>
                  </a:lnTo>
                  <a:lnTo>
                    <a:pt x="383" y="116"/>
                  </a:lnTo>
                  <a:lnTo>
                    <a:pt x="369" y="116"/>
                  </a:lnTo>
                  <a:lnTo>
                    <a:pt x="351" y="116"/>
                  </a:lnTo>
                  <a:lnTo>
                    <a:pt x="335" y="116"/>
                  </a:lnTo>
                  <a:lnTo>
                    <a:pt x="317" y="118"/>
                  </a:lnTo>
                  <a:lnTo>
                    <a:pt x="301" y="120"/>
                  </a:lnTo>
                  <a:lnTo>
                    <a:pt x="283" y="120"/>
                  </a:lnTo>
                  <a:lnTo>
                    <a:pt x="267" y="122"/>
                  </a:lnTo>
                  <a:lnTo>
                    <a:pt x="251" y="123"/>
                  </a:lnTo>
                  <a:lnTo>
                    <a:pt x="238" y="129"/>
                  </a:lnTo>
                  <a:lnTo>
                    <a:pt x="224" y="130"/>
                  </a:lnTo>
                  <a:lnTo>
                    <a:pt x="210" y="139"/>
                  </a:lnTo>
                  <a:lnTo>
                    <a:pt x="201" y="143"/>
                  </a:lnTo>
                  <a:lnTo>
                    <a:pt x="194" y="148"/>
                  </a:lnTo>
                  <a:lnTo>
                    <a:pt x="187" y="155"/>
                  </a:lnTo>
                  <a:lnTo>
                    <a:pt x="180" y="164"/>
                  </a:lnTo>
                  <a:lnTo>
                    <a:pt x="169" y="171"/>
                  </a:lnTo>
                  <a:lnTo>
                    <a:pt x="162" y="180"/>
                  </a:lnTo>
                  <a:lnTo>
                    <a:pt x="151" y="189"/>
                  </a:lnTo>
                  <a:lnTo>
                    <a:pt x="144" y="200"/>
                  </a:lnTo>
                  <a:lnTo>
                    <a:pt x="135" y="209"/>
                  </a:lnTo>
                  <a:lnTo>
                    <a:pt x="126" y="220"/>
                  </a:lnTo>
                  <a:lnTo>
                    <a:pt x="117" y="230"/>
                  </a:lnTo>
                  <a:lnTo>
                    <a:pt x="110" y="241"/>
                  </a:lnTo>
                  <a:lnTo>
                    <a:pt x="99" y="250"/>
                  </a:lnTo>
                  <a:lnTo>
                    <a:pt x="92" y="261"/>
                  </a:lnTo>
                  <a:lnTo>
                    <a:pt x="82" y="271"/>
                  </a:lnTo>
                  <a:lnTo>
                    <a:pt x="74" y="282"/>
                  </a:lnTo>
                  <a:lnTo>
                    <a:pt x="66" y="293"/>
                  </a:lnTo>
                  <a:lnTo>
                    <a:pt x="58" y="303"/>
                  </a:lnTo>
                  <a:lnTo>
                    <a:pt x="50" y="314"/>
                  </a:lnTo>
                  <a:lnTo>
                    <a:pt x="44" y="325"/>
                  </a:lnTo>
                  <a:lnTo>
                    <a:pt x="37" y="334"/>
                  </a:lnTo>
                  <a:lnTo>
                    <a:pt x="30" y="344"/>
                  </a:lnTo>
                  <a:lnTo>
                    <a:pt x="25" y="353"/>
                  </a:lnTo>
                  <a:lnTo>
                    <a:pt x="19" y="362"/>
                  </a:lnTo>
                  <a:lnTo>
                    <a:pt x="12" y="369"/>
                  </a:lnTo>
                  <a:lnTo>
                    <a:pt x="7" y="378"/>
                  </a:lnTo>
                  <a:lnTo>
                    <a:pt x="3" y="385"/>
                  </a:lnTo>
                  <a:lnTo>
                    <a:pt x="0" y="394"/>
                  </a:lnTo>
                  <a:close/>
                </a:path>
              </a:pathLst>
            </a:custGeom>
            <a:solidFill>
              <a:srgbClr val="F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06" name="Google Shape;3406;p70"/>
            <p:cNvSpPr/>
            <p:nvPr/>
          </p:nvSpPr>
          <p:spPr>
            <a:xfrm>
              <a:off x="4406" y="4645"/>
              <a:ext cx="784" cy="1631"/>
            </a:xfrm>
            <a:custGeom>
              <a:avLst/>
              <a:gdLst/>
              <a:ahLst/>
              <a:cxnLst/>
              <a:rect l="l" t="t" r="r" b="b"/>
              <a:pathLst>
                <a:path w="784" h="1631" extrusionOk="0">
                  <a:moveTo>
                    <a:pt x="0" y="1330"/>
                  </a:moveTo>
                  <a:lnTo>
                    <a:pt x="0" y="1312"/>
                  </a:lnTo>
                  <a:lnTo>
                    <a:pt x="0" y="1296"/>
                  </a:lnTo>
                  <a:lnTo>
                    <a:pt x="0" y="1280"/>
                  </a:lnTo>
                  <a:lnTo>
                    <a:pt x="2" y="1264"/>
                  </a:lnTo>
                  <a:lnTo>
                    <a:pt x="2" y="1248"/>
                  </a:lnTo>
                  <a:lnTo>
                    <a:pt x="4" y="1232"/>
                  </a:lnTo>
                  <a:lnTo>
                    <a:pt x="4" y="1216"/>
                  </a:lnTo>
                  <a:lnTo>
                    <a:pt x="6" y="1200"/>
                  </a:lnTo>
                  <a:lnTo>
                    <a:pt x="457" y="1007"/>
                  </a:lnTo>
                  <a:lnTo>
                    <a:pt x="421" y="963"/>
                  </a:lnTo>
                  <a:lnTo>
                    <a:pt x="407" y="968"/>
                  </a:lnTo>
                  <a:lnTo>
                    <a:pt x="394" y="973"/>
                  </a:lnTo>
                  <a:lnTo>
                    <a:pt x="382" y="979"/>
                  </a:lnTo>
                  <a:lnTo>
                    <a:pt x="369" y="986"/>
                  </a:lnTo>
                  <a:lnTo>
                    <a:pt x="357" y="991"/>
                  </a:lnTo>
                  <a:lnTo>
                    <a:pt x="344" y="996"/>
                  </a:lnTo>
                  <a:lnTo>
                    <a:pt x="332" y="1002"/>
                  </a:lnTo>
                  <a:lnTo>
                    <a:pt x="321" y="1007"/>
                  </a:lnTo>
                  <a:lnTo>
                    <a:pt x="309" y="1011"/>
                  </a:lnTo>
                  <a:lnTo>
                    <a:pt x="296" y="1016"/>
                  </a:lnTo>
                  <a:lnTo>
                    <a:pt x="284" y="1021"/>
                  </a:lnTo>
                  <a:lnTo>
                    <a:pt x="273" y="1027"/>
                  </a:lnTo>
                  <a:lnTo>
                    <a:pt x="260" y="1030"/>
                  </a:lnTo>
                  <a:lnTo>
                    <a:pt x="248" y="1036"/>
                  </a:lnTo>
                  <a:lnTo>
                    <a:pt x="236" y="1039"/>
                  </a:lnTo>
                  <a:lnTo>
                    <a:pt x="225" y="1045"/>
                  </a:lnTo>
                  <a:lnTo>
                    <a:pt x="211" y="1046"/>
                  </a:lnTo>
                  <a:lnTo>
                    <a:pt x="198" y="1050"/>
                  </a:lnTo>
                  <a:lnTo>
                    <a:pt x="186" y="1054"/>
                  </a:lnTo>
                  <a:lnTo>
                    <a:pt x="173" y="1057"/>
                  </a:lnTo>
                  <a:lnTo>
                    <a:pt x="159" y="1059"/>
                  </a:lnTo>
                  <a:lnTo>
                    <a:pt x="148" y="1062"/>
                  </a:lnTo>
                  <a:lnTo>
                    <a:pt x="134" y="1066"/>
                  </a:lnTo>
                  <a:lnTo>
                    <a:pt x="123" y="1070"/>
                  </a:lnTo>
                  <a:lnTo>
                    <a:pt x="109" y="1071"/>
                  </a:lnTo>
                  <a:lnTo>
                    <a:pt x="95" y="1073"/>
                  </a:lnTo>
                  <a:lnTo>
                    <a:pt x="80" y="1075"/>
                  </a:lnTo>
                  <a:lnTo>
                    <a:pt x="68" y="1078"/>
                  </a:lnTo>
                  <a:lnTo>
                    <a:pt x="52" y="1080"/>
                  </a:lnTo>
                  <a:lnTo>
                    <a:pt x="39" y="1084"/>
                  </a:lnTo>
                  <a:lnTo>
                    <a:pt x="23" y="1086"/>
                  </a:lnTo>
                  <a:lnTo>
                    <a:pt x="11" y="1089"/>
                  </a:lnTo>
                  <a:lnTo>
                    <a:pt x="7" y="1080"/>
                  </a:lnTo>
                  <a:lnTo>
                    <a:pt x="11" y="1066"/>
                  </a:lnTo>
                  <a:lnTo>
                    <a:pt x="11" y="1054"/>
                  </a:lnTo>
                  <a:lnTo>
                    <a:pt x="15" y="1043"/>
                  </a:lnTo>
                  <a:lnTo>
                    <a:pt x="18" y="1027"/>
                  </a:lnTo>
                  <a:lnTo>
                    <a:pt x="22" y="1013"/>
                  </a:lnTo>
                  <a:lnTo>
                    <a:pt x="403" y="881"/>
                  </a:lnTo>
                  <a:lnTo>
                    <a:pt x="414" y="854"/>
                  </a:lnTo>
                  <a:lnTo>
                    <a:pt x="398" y="852"/>
                  </a:lnTo>
                  <a:lnTo>
                    <a:pt x="385" y="854"/>
                  </a:lnTo>
                  <a:lnTo>
                    <a:pt x="375" y="859"/>
                  </a:lnTo>
                  <a:lnTo>
                    <a:pt x="364" y="861"/>
                  </a:lnTo>
                  <a:lnTo>
                    <a:pt x="353" y="866"/>
                  </a:lnTo>
                  <a:lnTo>
                    <a:pt x="342" y="868"/>
                  </a:lnTo>
                  <a:lnTo>
                    <a:pt x="332" y="873"/>
                  </a:lnTo>
                  <a:lnTo>
                    <a:pt x="321" y="875"/>
                  </a:lnTo>
                  <a:lnTo>
                    <a:pt x="310" y="881"/>
                  </a:lnTo>
                  <a:lnTo>
                    <a:pt x="298" y="882"/>
                  </a:lnTo>
                  <a:lnTo>
                    <a:pt x="287" y="886"/>
                  </a:lnTo>
                  <a:lnTo>
                    <a:pt x="277" y="888"/>
                  </a:lnTo>
                  <a:lnTo>
                    <a:pt x="266" y="891"/>
                  </a:lnTo>
                  <a:lnTo>
                    <a:pt x="255" y="893"/>
                  </a:lnTo>
                  <a:lnTo>
                    <a:pt x="244" y="897"/>
                  </a:lnTo>
                  <a:lnTo>
                    <a:pt x="234" y="898"/>
                  </a:lnTo>
                  <a:lnTo>
                    <a:pt x="223" y="902"/>
                  </a:lnTo>
                  <a:lnTo>
                    <a:pt x="211" y="902"/>
                  </a:lnTo>
                  <a:lnTo>
                    <a:pt x="198" y="904"/>
                  </a:lnTo>
                  <a:lnTo>
                    <a:pt x="187" y="906"/>
                  </a:lnTo>
                  <a:lnTo>
                    <a:pt x="177" y="907"/>
                  </a:lnTo>
                  <a:lnTo>
                    <a:pt x="164" y="907"/>
                  </a:lnTo>
                  <a:lnTo>
                    <a:pt x="152" y="909"/>
                  </a:lnTo>
                  <a:lnTo>
                    <a:pt x="141" y="911"/>
                  </a:lnTo>
                  <a:lnTo>
                    <a:pt x="130" y="913"/>
                  </a:lnTo>
                  <a:lnTo>
                    <a:pt x="118" y="913"/>
                  </a:lnTo>
                  <a:lnTo>
                    <a:pt x="105" y="913"/>
                  </a:lnTo>
                  <a:lnTo>
                    <a:pt x="93" y="913"/>
                  </a:lnTo>
                  <a:lnTo>
                    <a:pt x="82" y="914"/>
                  </a:lnTo>
                  <a:lnTo>
                    <a:pt x="70" y="914"/>
                  </a:lnTo>
                  <a:lnTo>
                    <a:pt x="59" y="914"/>
                  </a:lnTo>
                  <a:lnTo>
                    <a:pt x="47" y="914"/>
                  </a:lnTo>
                  <a:lnTo>
                    <a:pt x="36" y="914"/>
                  </a:lnTo>
                  <a:lnTo>
                    <a:pt x="36" y="904"/>
                  </a:lnTo>
                  <a:lnTo>
                    <a:pt x="36" y="895"/>
                  </a:lnTo>
                  <a:lnTo>
                    <a:pt x="36" y="886"/>
                  </a:lnTo>
                  <a:lnTo>
                    <a:pt x="36" y="879"/>
                  </a:lnTo>
                  <a:lnTo>
                    <a:pt x="38" y="865"/>
                  </a:lnTo>
                  <a:lnTo>
                    <a:pt x="41" y="854"/>
                  </a:lnTo>
                  <a:lnTo>
                    <a:pt x="50" y="838"/>
                  </a:lnTo>
                  <a:lnTo>
                    <a:pt x="64" y="829"/>
                  </a:lnTo>
                  <a:lnTo>
                    <a:pt x="79" y="820"/>
                  </a:lnTo>
                  <a:lnTo>
                    <a:pt x="97" y="813"/>
                  </a:lnTo>
                  <a:lnTo>
                    <a:pt x="105" y="809"/>
                  </a:lnTo>
                  <a:lnTo>
                    <a:pt x="116" y="808"/>
                  </a:lnTo>
                  <a:lnTo>
                    <a:pt x="127" y="804"/>
                  </a:lnTo>
                  <a:lnTo>
                    <a:pt x="139" y="802"/>
                  </a:lnTo>
                  <a:lnTo>
                    <a:pt x="150" y="799"/>
                  </a:lnTo>
                  <a:lnTo>
                    <a:pt x="162" y="797"/>
                  </a:lnTo>
                  <a:lnTo>
                    <a:pt x="175" y="793"/>
                  </a:lnTo>
                  <a:lnTo>
                    <a:pt x="189" y="791"/>
                  </a:lnTo>
                  <a:lnTo>
                    <a:pt x="202" y="788"/>
                  </a:lnTo>
                  <a:lnTo>
                    <a:pt x="216" y="788"/>
                  </a:lnTo>
                  <a:lnTo>
                    <a:pt x="228" y="784"/>
                  </a:lnTo>
                  <a:lnTo>
                    <a:pt x="244" y="784"/>
                  </a:lnTo>
                  <a:lnTo>
                    <a:pt x="257" y="781"/>
                  </a:lnTo>
                  <a:lnTo>
                    <a:pt x="271" y="779"/>
                  </a:lnTo>
                  <a:lnTo>
                    <a:pt x="284" y="775"/>
                  </a:lnTo>
                  <a:lnTo>
                    <a:pt x="298" y="774"/>
                  </a:lnTo>
                  <a:lnTo>
                    <a:pt x="310" y="770"/>
                  </a:lnTo>
                  <a:lnTo>
                    <a:pt x="325" y="770"/>
                  </a:lnTo>
                  <a:lnTo>
                    <a:pt x="337" y="767"/>
                  </a:lnTo>
                  <a:lnTo>
                    <a:pt x="351" y="767"/>
                  </a:lnTo>
                  <a:lnTo>
                    <a:pt x="362" y="763"/>
                  </a:lnTo>
                  <a:lnTo>
                    <a:pt x="373" y="763"/>
                  </a:lnTo>
                  <a:lnTo>
                    <a:pt x="383" y="759"/>
                  </a:lnTo>
                  <a:lnTo>
                    <a:pt x="396" y="759"/>
                  </a:lnTo>
                  <a:lnTo>
                    <a:pt x="407" y="758"/>
                  </a:lnTo>
                  <a:lnTo>
                    <a:pt x="417" y="756"/>
                  </a:lnTo>
                  <a:lnTo>
                    <a:pt x="426" y="754"/>
                  </a:lnTo>
                  <a:lnTo>
                    <a:pt x="437" y="754"/>
                  </a:lnTo>
                  <a:lnTo>
                    <a:pt x="419" y="706"/>
                  </a:lnTo>
                  <a:lnTo>
                    <a:pt x="408" y="706"/>
                  </a:lnTo>
                  <a:lnTo>
                    <a:pt x="398" y="708"/>
                  </a:lnTo>
                  <a:lnTo>
                    <a:pt x="387" y="708"/>
                  </a:lnTo>
                  <a:lnTo>
                    <a:pt x="378" y="709"/>
                  </a:lnTo>
                  <a:lnTo>
                    <a:pt x="367" y="709"/>
                  </a:lnTo>
                  <a:lnTo>
                    <a:pt x="357" y="711"/>
                  </a:lnTo>
                  <a:lnTo>
                    <a:pt x="346" y="713"/>
                  </a:lnTo>
                  <a:lnTo>
                    <a:pt x="337" y="715"/>
                  </a:lnTo>
                  <a:lnTo>
                    <a:pt x="325" y="715"/>
                  </a:lnTo>
                  <a:lnTo>
                    <a:pt x="314" y="717"/>
                  </a:lnTo>
                  <a:lnTo>
                    <a:pt x="303" y="717"/>
                  </a:lnTo>
                  <a:lnTo>
                    <a:pt x="293" y="718"/>
                  </a:lnTo>
                  <a:lnTo>
                    <a:pt x="282" y="718"/>
                  </a:lnTo>
                  <a:lnTo>
                    <a:pt x="271" y="720"/>
                  </a:lnTo>
                  <a:lnTo>
                    <a:pt x="260" y="722"/>
                  </a:lnTo>
                  <a:lnTo>
                    <a:pt x="250" y="724"/>
                  </a:lnTo>
                  <a:lnTo>
                    <a:pt x="237" y="724"/>
                  </a:lnTo>
                  <a:lnTo>
                    <a:pt x="227" y="724"/>
                  </a:lnTo>
                  <a:lnTo>
                    <a:pt x="216" y="724"/>
                  </a:lnTo>
                  <a:lnTo>
                    <a:pt x="205" y="724"/>
                  </a:lnTo>
                  <a:lnTo>
                    <a:pt x="195" y="724"/>
                  </a:lnTo>
                  <a:lnTo>
                    <a:pt x="184" y="724"/>
                  </a:lnTo>
                  <a:lnTo>
                    <a:pt x="173" y="724"/>
                  </a:lnTo>
                  <a:lnTo>
                    <a:pt x="162" y="726"/>
                  </a:lnTo>
                  <a:lnTo>
                    <a:pt x="150" y="724"/>
                  </a:lnTo>
                  <a:lnTo>
                    <a:pt x="139" y="724"/>
                  </a:lnTo>
                  <a:lnTo>
                    <a:pt x="129" y="724"/>
                  </a:lnTo>
                  <a:lnTo>
                    <a:pt x="118" y="724"/>
                  </a:lnTo>
                  <a:lnTo>
                    <a:pt x="107" y="722"/>
                  </a:lnTo>
                  <a:lnTo>
                    <a:pt x="97" y="722"/>
                  </a:lnTo>
                  <a:lnTo>
                    <a:pt x="86" y="720"/>
                  </a:lnTo>
                  <a:lnTo>
                    <a:pt x="77" y="720"/>
                  </a:lnTo>
                  <a:lnTo>
                    <a:pt x="77" y="704"/>
                  </a:lnTo>
                  <a:lnTo>
                    <a:pt x="77" y="692"/>
                  </a:lnTo>
                  <a:lnTo>
                    <a:pt x="79" y="677"/>
                  </a:lnTo>
                  <a:lnTo>
                    <a:pt x="84" y="667"/>
                  </a:lnTo>
                  <a:lnTo>
                    <a:pt x="86" y="654"/>
                  </a:lnTo>
                  <a:lnTo>
                    <a:pt x="89" y="642"/>
                  </a:lnTo>
                  <a:lnTo>
                    <a:pt x="93" y="631"/>
                  </a:lnTo>
                  <a:lnTo>
                    <a:pt x="98" y="620"/>
                  </a:lnTo>
                  <a:lnTo>
                    <a:pt x="453" y="617"/>
                  </a:lnTo>
                  <a:lnTo>
                    <a:pt x="451" y="569"/>
                  </a:lnTo>
                  <a:lnTo>
                    <a:pt x="127" y="535"/>
                  </a:lnTo>
                  <a:lnTo>
                    <a:pt x="129" y="519"/>
                  </a:lnTo>
                  <a:lnTo>
                    <a:pt x="134" y="504"/>
                  </a:lnTo>
                  <a:lnTo>
                    <a:pt x="139" y="490"/>
                  </a:lnTo>
                  <a:lnTo>
                    <a:pt x="146" y="481"/>
                  </a:lnTo>
                  <a:lnTo>
                    <a:pt x="473" y="474"/>
                  </a:lnTo>
                  <a:lnTo>
                    <a:pt x="487" y="424"/>
                  </a:lnTo>
                  <a:lnTo>
                    <a:pt x="476" y="422"/>
                  </a:lnTo>
                  <a:lnTo>
                    <a:pt x="465" y="422"/>
                  </a:lnTo>
                  <a:lnTo>
                    <a:pt x="457" y="422"/>
                  </a:lnTo>
                  <a:lnTo>
                    <a:pt x="448" y="422"/>
                  </a:lnTo>
                  <a:lnTo>
                    <a:pt x="428" y="422"/>
                  </a:lnTo>
                  <a:lnTo>
                    <a:pt x="412" y="422"/>
                  </a:lnTo>
                  <a:lnTo>
                    <a:pt x="392" y="421"/>
                  </a:lnTo>
                  <a:lnTo>
                    <a:pt x="375" y="419"/>
                  </a:lnTo>
                  <a:lnTo>
                    <a:pt x="357" y="417"/>
                  </a:lnTo>
                  <a:lnTo>
                    <a:pt x="341" y="415"/>
                  </a:lnTo>
                  <a:lnTo>
                    <a:pt x="321" y="412"/>
                  </a:lnTo>
                  <a:lnTo>
                    <a:pt x="303" y="410"/>
                  </a:lnTo>
                  <a:lnTo>
                    <a:pt x="285" y="406"/>
                  </a:lnTo>
                  <a:lnTo>
                    <a:pt x="268" y="405"/>
                  </a:lnTo>
                  <a:lnTo>
                    <a:pt x="248" y="399"/>
                  </a:lnTo>
                  <a:lnTo>
                    <a:pt x="230" y="398"/>
                  </a:lnTo>
                  <a:lnTo>
                    <a:pt x="212" y="392"/>
                  </a:lnTo>
                  <a:lnTo>
                    <a:pt x="195" y="390"/>
                  </a:lnTo>
                  <a:lnTo>
                    <a:pt x="193" y="380"/>
                  </a:lnTo>
                  <a:lnTo>
                    <a:pt x="195" y="369"/>
                  </a:lnTo>
                  <a:lnTo>
                    <a:pt x="195" y="358"/>
                  </a:lnTo>
                  <a:lnTo>
                    <a:pt x="200" y="349"/>
                  </a:lnTo>
                  <a:lnTo>
                    <a:pt x="203" y="339"/>
                  </a:lnTo>
                  <a:lnTo>
                    <a:pt x="209" y="330"/>
                  </a:lnTo>
                  <a:lnTo>
                    <a:pt x="214" y="321"/>
                  </a:lnTo>
                  <a:lnTo>
                    <a:pt x="221" y="312"/>
                  </a:lnTo>
                  <a:lnTo>
                    <a:pt x="227" y="301"/>
                  </a:lnTo>
                  <a:lnTo>
                    <a:pt x="234" y="294"/>
                  </a:lnTo>
                  <a:lnTo>
                    <a:pt x="241" y="283"/>
                  </a:lnTo>
                  <a:lnTo>
                    <a:pt x="250" y="276"/>
                  </a:lnTo>
                  <a:lnTo>
                    <a:pt x="259" y="267"/>
                  </a:lnTo>
                  <a:lnTo>
                    <a:pt x="269" y="260"/>
                  </a:lnTo>
                  <a:lnTo>
                    <a:pt x="280" y="251"/>
                  </a:lnTo>
                  <a:lnTo>
                    <a:pt x="291" y="246"/>
                  </a:lnTo>
                  <a:lnTo>
                    <a:pt x="301" y="237"/>
                  </a:lnTo>
                  <a:lnTo>
                    <a:pt x="312" y="230"/>
                  </a:lnTo>
                  <a:lnTo>
                    <a:pt x="323" y="225"/>
                  </a:lnTo>
                  <a:lnTo>
                    <a:pt x="334" y="219"/>
                  </a:lnTo>
                  <a:lnTo>
                    <a:pt x="344" y="214"/>
                  </a:lnTo>
                  <a:lnTo>
                    <a:pt x="357" y="209"/>
                  </a:lnTo>
                  <a:lnTo>
                    <a:pt x="367" y="205"/>
                  </a:lnTo>
                  <a:lnTo>
                    <a:pt x="380" y="203"/>
                  </a:lnTo>
                  <a:lnTo>
                    <a:pt x="391" y="198"/>
                  </a:lnTo>
                  <a:lnTo>
                    <a:pt x="401" y="196"/>
                  </a:lnTo>
                  <a:lnTo>
                    <a:pt x="412" y="194"/>
                  </a:lnTo>
                  <a:lnTo>
                    <a:pt x="423" y="194"/>
                  </a:lnTo>
                  <a:lnTo>
                    <a:pt x="432" y="194"/>
                  </a:lnTo>
                  <a:lnTo>
                    <a:pt x="442" y="194"/>
                  </a:lnTo>
                  <a:lnTo>
                    <a:pt x="453" y="196"/>
                  </a:lnTo>
                  <a:lnTo>
                    <a:pt x="464" y="200"/>
                  </a:lnTo>
                  <a:lnTo>
                    <a:pt x="478" y="212"/>
                  </a:lnTo>
                  <a:lnTo>
                    <a:pt x="492" y="226"/>
                  </a:lnTo>
                  <a:lnTo>
                    <a:pt x="505" y="242"/>
                  </a:lnTo>
                  <a:lnTo>
                    <a:pt x="517" y="258"/>
                  </a:lnTo>
                  <a:lnTo>
                    <a:pt x="526" y="275"/>
                  </a:lnTo>
                  <a:lnTo>
                    <a:pt x="535" y="294"/>
                  </a:lnTo>
                  <a:lnTo>
                    <a:pt x="539" y="303"/>
                  </a:lnTo>
                  <a:lnTo>
                    <a:pt x="542" y="314"/>
                  </a:lnTo>
                  <a:lnTo>
                    <a:pt x="546" y="324"/>
                  </a:lnTo>
                  <a:lnTo>
                    <a:pt x="551" y="335"/>
                  </a:lnTo>
                  <a:lnTo>
                    <a:pt x="553" y="344"/>
                  </a:lnTo>
                  <a:lnTo>
                    <a:pt x="556" y="355"/>
                  </a:lnTo>
                  <a:lnTo>
                    <a:pt x="558" y="365"/>
                  </a:lnTo>
                  <a:lnTo>
                    <a:pt x="562" y="376"/>
                  </a:lnTo>
                  <a:lnTo>
                    <a:pt x="562" y="387"/>
                  </a:lnTo>
                  <a:lnTo>
                    <a:pt x="563" y="399"/>
                  </a:lnTo>
                  <a:lnTo>
                    <a:pt x="565" y="412"/>
                  </a:lnTo>
                  <a:lnTo>
                    <a:pt x="567" y="424"/>
                  </a:lnTo>
                  <a:lnTo>
                    <a:pt x="567" y="435"/>
                  </a:lnTo>
                  <a:lnTo>
                    <a:pt x="567" y="449"/>
                  </a:lnTo>
                  <a:lnTo>
                    <a:pt x="567" y="460"/>
                  </a:lnTo>
                  <a:lnTo>
                    <a:pt x="569" y="474"/>
                  </a:lnTo>
                  <a:lnTo>
                    <a:pt x="569" y="487"/>
                  </a:lnTo>
                  <a:lnTo>
                    <a:pt x="569" y="501"/>
                  </a:lnTo>
                  <a:lnTo>
                    <a:pt x="569" y="513"/>
                  </a:lnTo>
                  <a:lnTo>
                    <a:pt x="569" y="529"/>
                  </a:lnTo>
                  <a:lnTo>
                    <a:pt x="565" y="542"/>
                  </a:lnTo>
                  <a:lnTo>
                    <a:pt x="565" y="556"/>
                  </a:lnTo>
                  <a:lnTo>
                    <a:pt x="562" y="569"/>
                  </a:lnTo>
                  <a:lnTo>
                    <a:pt x="562" y="585"/>
                  </a:lnTo>
                  <a:lnTo>
                    <a:pt x="558" y="599"/>
                  </a:lnTo>
                  <a:lnTo>
                    <a:pt x="558" y="613"/>
                  </a:lnTo>
                  <a:lnTo>
                    <a:pt x="555" y="629"/>
                  </a:lnTo>
                  <a:lnTo>
                    <a:pt x="555" y="645"/>
                  </a:lnTo>
                  <a:lnTo>
                    <a:pt x="551" y="660"/>
                  </a:lnTo>
                  <a:lnTo>
                    <a:pt x="547" y="676"/>
                  </a:lnTo>
                  <a:lnTo>
                    <a:pt x="544" y="692"/>
                  </a:lnTo>
                  <a:lnTo>
                    <a:pt x="542" y="708"/>
                  </a:lnTo>
                  <a:lnTo>
                    <a:pt x="539" y="724"/>
                  </a:lnTo>
                  <a:lnTo>
                    <a:pt x="535" y="740"/>
                  </a:lnTo>
                  <a:lnTo>
                    <a:pt x="531" y="758"/>
                  </a:lnTo>
                  <a:lnTo>
                    <a:pt x="530" y="775"/>
                  </a:lnTo>
                  <a:lnTo>
                    <a:pt x="524" y="791"/>
                  </a:lnTo>
                  <a:lnTo>
                    <a:pt x="521" y="808"/>
                  </a:lnTo>
                  <a:lnTo>
                    <a:pt x="515" y="825"/>
                  </a:lnTo>
                  <a:lnTo>
                    <a:pt x="512" y="843"/>
                  </a:lnTo>
                  <a:lnTo>
                    <a:pt x="506" y="861"/>
                  </a:lnTo>
                  <a:lnTo>
                    <a:pt x="503" y="879"/>
                  </a:lnTo>
                  <a:lnTo>
                    <a:pt x="498" y="897"/>
                  </a:lnTo>
                  <a:lnTo>
                    <a:pt x="494" y="916"/>
                  </a:lnTo>
                  <a:lnTo>
                    <a:pt x="489" y="934"/>
                  </a:lnTo>
                  <a:lnTo>
                    <a:pt x="483" y="954"/>
                  </a:lnTo>
                  <a:lnTo>
                    <a:pt x="478" y="972"/>
                  </a:lnTo>
                  <a:lnTo>
                    <a:pt x="473" y="991"/>
                  </a:lnTo>
                  <a:lnTo>
                    <a:pt x="467" y="1009"/>
                  </a:lnTo>
                  <a:lnTo>
                    <a:pt x="462" y="1029"/>
                  </a:lnTo>
                  <a:lnTo>
                    <a:pt x="457" y="1048"/>
                  </a:lnTo>
                  <a:lnTo>
                    <a:pt x="453" y="1070"/>
                  </a:lnTo>
                  <a:lnTo>
                    <a:pt x="453" y="1078"/>
                  </a:lnTo>
                  <a:lnTo>
                    <a:pt x="453" y="1086"/>
                  </a:lnTo>
                  <a:lnTo>
                    <a:pt x="453" y="1091"/>
                  </a:lnTo>
                  <a:lnTo>
                    <a:pt x="457" y="1098"/>
                  </a:lnTo>
                  <a:lnTo>
                    <a:pt x="460" y="1105"/>
                  </a:lnTo>
                  <a:lnTo>
                    <a:pt x="465" y="1107"/>
                  </a:lnTo>
                  <a:lnTo>
                    <a:pt x="471" y="1103"/>
                  </a:lnTo>
                  <a:lnTo>
                    <a:pt x="478" y="1098"/>
                  </a:lnTo>
                  <a:lnTo>
                    <a:pt x="485" y="1087"/>
                  </a:lnTo>
                  <a:lnTo>
                    <a:pt x="494" y="1078"/>
                  </a:lnTo>
                  <a:lnTo>
                    <a:pt x="501" y="1064"/>
                  </a:lnTo>
                  <a:lnTo>
                    <a:pt x="508" y="1050"/>
                  </a:lnTo>
                  <a:lnTo>
                    <a:pt x="515" y="1036"/>
                  </a:lnTo>
                  <a:lnTo>
                    <a:pt x="522" y="1023"/>
                  </a:lnTo>
                  <a:lnTo>
                    <a:pt x="528" y="1009"/>
                  </a:lnTo>
                  <a:lnTo>
                    <a:pt x="533" y="1000"/>
                  </a:lnTo>
                  <a:lnTo>
                    <a:pt x="537" y="993"/>
                  </a:lnTo>
                  <a:lnTo>
                    <a:pt x="540" y="989"/>
                  </a:lnTo>
                  <a:lnTo>
                    <a:pt x="544" y="979"/>
                  </a:lnTo>
                  <a:lnTo>
                    <a:pt x="549" y="968"/>
                  </a:lnTo>
                  <a:lnTo>
                    <a:pt x="553" y="957"/>
                  </a:lnTo>
                  <a:lnTo>
                    <a:pt x="558" y="947"/>
                  </a:lnTo>
                  <a:lnTo>
                    <a:pt x="562" y="936"/>
                  </a:lnTo>
                  <a:lnTo>
                    <a:pt x="567" y="925"/>
                  </a:lnTo>
                  <a:lnTo>
                    <a:pt x="572" y="914"/>
                  </a:lnTo>
                  <a:lnTo>
                    <a:pt x="578" y="906"/>
                  </a:lnTo>
                  <a:lnTo>
                    <a:pt x="581" y="895"/>
                  </a:lnTo>
                  <a:lnTo>
                    <a:pt x="585" y="884"/>
                  </a:lnTo>
                  <a:lnTo>
                    <a:pt x="588" y="873"/>
                  </a:lnTo>
                  <a:lnTo>
                    <a:pt x="594" y="865"/>
                  </a:lnTo>
                  <a:lnTo>
                    <a:pt x="597" y="854"/>
                  </a:lnTo>
                  <a:lnTo>
                    <a:pt x="601" y="843"/>
                  </a:lnTo>
                  <a:lnTo>
                    <a:pt x="604" y="832"/>
                  </a:lnTo>
                  <a:lnTo>
                    <a:pt x="610" y="824"/>
                  </a:lnTo>
                  <a:lnTo>
                    <a:pt x="612" y="813"/>
                  </a:lnTo>
                  <a:lnTo>
                    <a:pt x="615" y="802"/>
                  </a:lnTo>
                  <a:lnTo>
                    <a:pt x="619" y="791"/>
                  </a:lnTo>
                  <a:lnTo>
                    <a:pt x="622" y="781"/>
                  </a:lnTo>
                  <a:lnTo>
                    <a:pt x="624" y="770"/>
                  </a:lnTo>
                  <a:lnTo>
                    <a:pt x="629" y="761"/>
                  </a:lnTo>
                  <a:lnTo>
                    <a:pt x="631" y="750"/>
                  </a:lnTo>
                  <a:lnTo>
                    <a:pt x="637" y="742"/>
                  </a:lnTo>
                  <a:lnTo>
                    <a:pt x="638" y="731"/>
                  </a:lnTo>
                  <a:lnTo>
                    <a:pt x="642" y="720"/>
                  </a:lnTo>
                  <a:lnTo>
                    <a:pt x="644" y="709"/>
                  </a:lnTo>
                  <a:lnTo>
                    <a:pt x="647" y="699"/>
                  </a:lnTo>
                  <a:lnTo>
                    <a:pt x="649" y="688"/>
                  </a:lnTo>
                  <a:lnTo>
                    <a:pt x="653" y="679"/>
                  </a:lnTo>
                  <a:lnTo>
                    <a:pt x="654" y="668"/>
                  </a:lnTo>
                  <a:lnTo>
                    <a:pt x="658" y="660"/>
                  </a:lnTo>
                  <a:lnTo>
                    <a:pt x="658" y="649"/>
                  </a:lnTo>
                  <a:lnTo>
                    <a:pt x="661" y="638"/>
                  </a:lnTo>
                  <a:lnTo>
                    <a:pt x="661" y="627"/>
                  </a:lnTo>
                  <a:lnTo>
                    <a:pt x="665" y="617"/>
                  </a:lnTo>
                  <a:lnTo>
                    <a:pt x="665" y="606"/>
                  </a:lnTo>
                  <a:lnTo>
                    <a:pt x="669" y="595"/>
                  </a:lnTo>
                  <a:lnTo>
                    <a:pt x="669" y="585"/>
                  </a:lnTo>
                  <a:lnTo>
                    <a:pt x="672" y="576"/>
                  </a:lnTo>
                  <a:lnTo>
                    <a:pt x="672" y="565"/>
                  </a:lnTo>
                  <a:lnTo>
                    <a:pt x="674" y="554"/>
                  </a:lnTo>
                  <a:lnTo>
                    <a:pt x="676" y="544"/>
                  </a:lnTo>
                  <a:lnTo>
                    <a:pt x="678" y="533"/>
                  </a:lnTo>
                  <a:lnTo>
                    <a:pt x="678" y="522"/>
                  </a:lnTo>
                  <a:lnTo>
                    <a:pt x="679" y="512"/>
                  </a:lnTo>
                  <a:lnTo>
                    <a:pt x="681" y="501"/>
                  </a:lnTo>
                  <a:lnTo>
                    <a:pt x="683" y="492"/>
                  </a:lnTo>
                  <a:lnTo>
                    <a:pt x="683" y="480"/>
                  </a:lnTo>
                  <a:lnTo>
                    <a:pt x="683" y="469"/>
                  </a:lnTo>
                  <a:lnTo>
                    <a:pt x="683" y="458"/>
                  </a:lnTo>
                  <a:lnTo>
                    <a:pt x="685" y="447"/>
                  </a:lnTo>
                  <a:lnTo>
                    <a:pt x="685" y="437"/>
                  </a:lnTo>
                  <a:lnTo>
                    <a:pt x="685" y="426"/>
                  </a:lnTo>
                  <a:lnTo>
                    <a:pt x="685" y="415"/>
                  </a:lnTo>
                  <a:lnTo>
                    <a:pt x="686" y="405"/>
                  </a:lnTo>
                  <a:lnTo>
                    <a:pt x="685" y="394"/>
                  </a:lnTo>
                  <a:lnTo>
                    <a:pt x="685" y="383"/>
                  </a:lnTo>
                  <a:lnTo>
                    <a:pt x="685" y="373"/>
                  </a:lnTo>
                  <a:lnTo>
                    <a:pt x="685" y="362"/>
                  </a:lnTo>
                  <a:lnTo>
                    <a:pt x="685" y="351"/>
                  </a:lnTo>
                  <a:lnTo>
                    <a:pt x="685" y="340"/>
                  </a:lnTo>
                  <a:lnTo>
                    <a:pt x="685" y="330"/>
                  </a:lnTo>
                  <a:lnTo>
                    <a:pt x="685" y="319"/>
                  </a:lnTo>
                  <a:lnTo>
                    <a:pt x="681" y="308"/>
                  </a:lnTo>
                  <a:lnTo>
                    <a:pt x="679" y="298"/>
                  </a:lnTo>
                  <a:lnTo>
                    <a:pt x="678" y="287"/>
                  </a:lnTo>
                  <a:lnTo>
                    <a:pt x="676" y="276"/>
                  </a:lnTo>
                  <a:lnTo>
                    <a:pt x="672" y="257"/>
                  </a:lnTo>
                  <a:lnTo>
                    <a:pt x="669" y="241"/>
                  </a:lnTo>
                  <a:lnTo>
                    <a:pt x="663" y="223"/>
                  </a:lnTo>
                  <a:lnTo>
                    <a:pt x="660" y="207"/>
                  </a:lnTo>
                  <a:lnTo>
                    <a:pt x="656" y="193"/>
                  </a:lnTo>
                  <a:lnTo>
                    <a:pt x="653" y="180"/>
                  </a:lnTo>
                  <a:lnTo>
                    <a:pt x="647" y="164"/>
                  </a:lnTo>
                  <a:lnTo>
                    <a:pt x="642" y="152"/>
                  </a:lnTo>
                  <a:lnTo>
                    <a:pt x="637" y="141"/>
                  </a:lnTo>
                  <a:lnTo>
                    <a:pt x="631" y="130"/>
                  </a:lnTo>
                  <a:lnTo>
                    <a:pt x="624" y="119"/>
                  </a:lnTo>
                  <a:lnTo>
                    <a:pt x="619" y="111"/>
                  </a:lnTo>
                  <a:lnTo>
                    <a:pt x="612" y="102"/>
                  </a:lnTo>
                  <a:lnTo>
                    <a:pt x="604" y="96"/>
                  </a:lnTo>
                  <a:lnTo>
                    <a:pt x="596" y="87"/>
                  </a:lnTo>
                  <a:lnTo>
                    <a:pt x="587" y="80"/>
                  </a:lnTo>
                  <a:lnTo>
                    <a:pt x="576" y="75"/>
                  </a:lnTo>
                  <a:lnTo>
                    <a:pt x="567" y="70"/>
                  </a:lnTo>
                  <a:lnTo>
                    <a:pt x="555" y="64"/>
                  </a:lnTo>
                  <a:lnTo>
                    <a:pt x="544" y="61"/>
                  </a:lnTo>
                  <a:lnTo>
                    <a:pt x="531" y="57"/>
                  </a:lnTo>
                  <a:lnTo>
                    <a:pt x="521" y="57"/>
                  </a:lnTo>
                  <a:lnTo>
                    <a:pt x="505" y="54"/>
                  </a:lnTo>
                  <a:lnTo>
                    <a:pt x="489" y="54"/>
                  </a:lnTo>
                  <a:lnTo>
                    <a:pt x="473" y="54"/>
                  </a:lnTo>
                  <a:lnTo>
                    <a:pt x="457" y="54"/>
                  </a:lnTo>
                  <a:lnTo>
                    <a:pt x="437" y="54"/>
                  </a:lnTo>
                  <a:lnTo>
                    <a:pt x="419" y="55"/>
                  </a:lnTo>
                  <a:lnTo>
                    <a:pt x="408" y="55"/>
                  </a:lnTo>
                  <a:lnTo>
                    <a:pt x="398" y="57"/>
                  </a:lnTo>
                  <a:lnTo>
                    <a:pt x="387" y="59"/>
                  </a:lnTo>
                  <a:lnTo>
                    <a:pt x="378" y="61"/>
                  </a:lnTo>
                  <a:lnTo>
                    <a:pt x="376" y="57"/>
                  </a:lnTo>
                  <a:lnTo>
                    <a:pt x="391" y="46"/>
                  </a:lnTo>
                  <a:lnTo>
                    <a:pt x="407" y="36"/>
                  </a:lnTo>
                  <a:lnTo>
                    <a:pt x="424" y="27"/>
                  </a:lnTo>
                  <a:lnTo>
                    <a:pt x="442" y="21"/>
                  </a:lnTo>
                  <a:lnTo>
                    <a:pt x="460" y="14"/>
                  </a:lnTo>
                  <a:lnTo>
                    <a:pt x="480" y="9"/>
                  </a:lnTo>
                  <a:lnTo>
                    <a:pt x="498" y="4"/>
                  </a:lnTo>
                  <a:lnTo>
                    <a:pt x="517" y="4"/>
                  </a:lnTo>
                  <a:lnTo>
                    <a:pt x="535" y="0"/>
                  </a:lnTo>
                  <a:lnTo>
                    <a:pt x="553" y="0"/>
                  </a:lnTo>
                  <a:lnTo>
                    <a:pt x="571" y="0"/>
                  </a:lnTo>
                  <a:lnTo>
                    <a:pt x="590" y="5"/>
                  </a:lnTo>
                  <a:lnTo>
                    <a:pt x="608" y="7"/>
                  </a:lnTo>
                  <a:lnTo>
                    <a:pt x="626" y="14"/>
                  </a:lnTo>
                  <a:lnTo>
                    <a:pt x="642" y="20"/>
                  </a:lnTo>
                  <a:lnTo>
                    <a:pt x="660" y="30"/>
                  </a:lnTo>
                  <a:lnTo>
                    <a:pt x="669" y="46"/>
                  </a:lnTo>
                  <a:lnTo>
                    <a:pt x="678" y="62"/>
                  </a:lnTo>
                  <a:lnTo>
                    <a:pt x="686" y="78"/>
                  </a:lnTo>
                  <a:lnTo>
                    <a:pt x="695" y="95"/>
                  </a:lnTo>
                  <a:lnTo>
                    <a:pt x="702" y="111"/>
                  </a:lnTo>
                  <a:lnTo>
                    <a:pt x="710" y="127"/>
                  </a:lnTo>
                  <a:lnTo>
                    <a:pt x="717" y="143"/>
                  </a:lnTo>
                  <a:lnTo>
                    <a:pt x="726" y="160"/>
                  </a:lnTo>
                  <a:lnTo>
                    <a:pt x="731" y="176"/>
                  </a:lnTo>
                  <a:lnTo>
                    <a:pt x="736" y="194"/>
                  </a:lnTo>
                  <a:lnTo>
                    <a:pt x="742" y="210"/>
                  </a:lnTo>
                  <a:lnTo>
                    <a:pt x="749" y="228"/>
                  </a:lnTo>
                  <a:lnTo>
                    <a:pt x="752" y="244"/>
                  </a:lnTo>
                  <a:lnTo>
                    <a:pt x="758" y="262"/>
                  </a:lnTo>
                  <a:lnTo>
                    <a:pt x="761" y="280"/>
                  </a:lnTo>
                  <a:lnTo>
                    <a:pt x="767" y="298"/>
                  </a:lnTo>
                  <a:lnTo>
                    <a:pt x="768" y="314"/>
                  </a:lnTo>
                  <a:lnTo>
                    <a:pt x="772" y="332"/>
                  </a:lnTo>
                  <a:lnTo>
                    <a:pt x="774" y="349"/>
                  </a:lnTo>
                  <a:lnTo>
                    <a:pt x="777" y="367"/>
                  </a:lnTo>
                  <a:lnTo>
                    <a:pt x="777" y="383"/>
                  </a:lnTo>
                  <a:lnTo>
                    <a:pt x="781" y="401"/>
                  </a:lnTo>
                  <a:lnTo>
                    <a:pt x="781" y="419"/>
                  </a:lnTo>
                  <a:lnTo>
                    <a:pt x="784" y="437"/>
                  </a:lnTo>
                  <a:lnTo>
                    <a:pt x="784" y="453"/>
                  </a:lnTo>
                  <a:lnTo>
                    <a:pt x="784" y="472"/>
                  </a:lnTo>
                  <a:lnTo>
                    <a:pt x="784" y="488"/>
                  </a:lnTo>
                  <a:lnTo>
                    <a:pt x="784" y="508"/>
                  </a:lnTo>
                  <a:lnTo>
                    <a:pt x="783" y="526"/>
                  </a:lnTo>
                  <a:lnTo>
                    <a:pt x="783" y="544"/>
                  </a:lnTo>
                  <a:lnTo>
                    <a:pt x="783" y="562"/>
                  </a:lnTo>
                  <a:lnTo>
                    <a:pt x="783" y="581"/>
                  </a:lnTo>
                  <a:lnTo>
                    <a:pt x="779" y="597"/>
                  </a:lnTo>
                  <a:lnTo>
                    <a:pt x="777" y="615"/>
                  </a:lnTo>
                  <a:lnTo>
                    <a:pt x="776" y="633"/>
                  </a:lnTo>
                  <a:lnTo>
                    <a:pt x="774" y="651"/>
                  </a:lnTo>
                  <a:lnTo>
                    <a:pt x="770" y="668"/>
                  </a:lnTo>
                  <a:lnTo>
                    <a:pt x="768" y="686"/>
                  </a:lnTo>
                  <a:lnTo>
                    <a:pt x="765" y="704"/>
                  </a:lnTo>
                  <a:lnTo>
                    <a:pt x="763" y="724"/>
                  </a:lnTo>
                  <a:lnTo>
                    <a:pt x="758" y="740"/>
                  </a:lnTo>
                  <a:lnTo>
                    <a:pt x="754" y="758"/>
                  </a:lnTo>
                  <a:lnTo>
                    <a:pt x="751" y="775"/>
                  </a:lnTo>
                  <a:lnTo>
                    <a:pt x="747" y="793"/>
                  </a:lnTo>
                  <a:lnTo>
                    <a:pt x="742" y="811"/>
                  </a:lnTo>
                  <a:lnTo>
                    <a:pt x="738" y="829"/>
                  </a:lnTo>
                  <a:lnTo>
                    <a:pt x="735" y="847"/>
                  </a:lnTo>
                  <a:lnTo>
                    <a:pt x="731" y="866"/>
                  </a:lnTo>
                  <a:lnTo>
                    <a:pt x="724" y="882"/>
                  </a:lnTo>
                  <a:lnTo>
                    <a:pt x="719" y="900"/>
                  </a:lnTo>
                  <a:lnTo>
                    <a:pt x="713" y="918"/>
                  </a:lnTo>
                  <a:lnTo>
                    <a:pt x="708" y="936"/>
                  </a:lnTo>
                  <a:lnTo>
                    <a:pt x="702" y="952"/>
                  </a:lnTo>
                  <a:lnTo>
                    <a:pt x="697" y="972"/>
                  </a:lnTo>
                  <a:lnTo>
                    <a:pt x="692" y="988"/>
                  </a:lnTo>
                  <a:lnTo>
                    <a:pt x="686" y="1007"/>
                  </a:lnTo>
                  <a:lnTo>
                    <a:pt x="679" y="1023"/>
                  </a:lnTo>
                  <a:lnTo>
                    <a:pt x="674" y="1041"/>
                  </a:lnTo>
                  <a:lnTo>
                    <a:pt x="667" y="1059"/>
                  </a:lnTo>
                  <a:lnTo>
                    <a:pt x="661" y="1077"/>
                  </a:lnTo>
                  <a:lnTo>
                    <a:pt x="654" y="1093"/>
                  </a:lnTo>
                  <a:lnTo>
                    <a:pt x="649" y="1111"/>
                  </a:lnTo>
                  <a:lnTo>
                    <a:pt x="644" y="1128"/>
                  </a:lnTo>
                  <a:lnTo>
                    <a:pt x="638" y="1146"/>
                  </a:lnTo>
                  <a:lnTo>
                    <a:pt x="629" y="1157"/>
                  </a:lnTo>
                  <a:lnTo>
                    <a:pt x="622" y="1171"/>
                  </a:lnTo>
                  <a:lnTo>
                    <a:pt x="613" y="1187"/>
                  </a:lnTo>
                  <a:lnTo>
                    <a:pt x="604" y="1203"/>
                  </a:lnTo>
                  <a:lnTo>
                    <a:pt x="599" y="1210"/>
                  </a:lnTo>
                  <a:lnTo>
                    <a:pt x="594" y="1219"/>
                  </a:lnTo>
                  <a:lnTo>
                    <a:pt x="588" y="1226"/>
                  </a:lnTo>
                  <a:lnTo>
                    <a:pt x="583" y="1237"/>
                  </a:lnTo>
                  <a:lnTo>
                    <a:pt x="578" y="1246"/>
                  </a:lnTo>
                  <a:lnTo>
                    <a:pt x="572" y="1255"/>
                  </a:lnTo>
                  <a:lnTo>
                    <a:pt x="567" y="1266"/>
                  </a:lnTo>
                  <a:lnTo>
                    <a:pt x="562" y="1276"/>
                  </a:lnTo>
                  <a:lnTo>
                    <a:pt x="555" y="1285"/>
                  </a:lnTo>
                  <a:lnTo>
                    <a:pt x="549" y="1294"/>
                  </a:lnTo>
                  <a:lnTo>
                    <a:pt x="542" y="1303"/>
                  </a:lnTo>
                  <a:lnTo>
                    <a:pt x="537" y="1314"/>
                  </a:lnTo>
                  <a:lnTo>
                    <a:pt x="530" y="1323"/>
                  </a:lnTo>
                  <a:lnTo>
                    <a:pt x="522" y="1333"/>
                  </a:lnTo>
                  <a:lnTo>
                    <a:pt x="515" y="1344"/>
                  </a:lnTo>
                  <a:lnTo>
                    <a:pt x="510" y="1355"/>
                  </a:lnTo>
                  <a:lnTo>
                    <a:pt x="503" y="1364"/>
                  </a:lnTo>
                  <a:lnTo>
                    <a:pt x="496" y="1374"/>
                  </a:lnTo>
                  <a:lnTo>
                    <a:pt x="489" y="1385"/>
                  </a:lnTo>
                  <a:lnTo>
                    <a:pt x="481" y="1396"/>
                  </a:lnTo>
                  <a:lnTo>
                    <a:pt x="474" y="1405"/>
                  </a:lnTo>
                  <a:lnTo>
                    <a:pt x="467" y="1415"/>
                  </a:lnTo>
                  <a:lnTo>
                    <a:pt x="460" y="1426"/>
                  </a:lnTo>
                  <a:lnTo>
                    <a:pt x="455" y="1437"/>
                  </a:lnTo>
                  <a:lnTo>
                    <a:pt x="446" y="1446"/>
                  </a:lnTo>
                  <a:lnTo>
                    <a:pt x="439" y="1455"/>
                  </a:lnTo>
                  <a:lnTo>
                    <a:pt x="430" y="1464"/>
                  </a:lnTo>
                  <a:lnTo>
                    <a:pt x="423" y="1472"/>
                  </a:lnTo>
                  <a:lnTo>
                    <a:pt x="414" y="1481"/>
                  </a:lnTo>
                  <a:lnTo>
                    <a:pt x="407" y="1490"/>
                  </a:lnTo>
                  <a:lnTo>
                    <a:pt x="398" y="1499"/>
                  </a:lnTo>
                  <a:lnTo>
                    <a:pt x="391" y="1510"/>
                  </a:lnTo>
                  <a:lnTo>
                    <a:pt x="382" y="1517"/>
                  </a:lnTo>
                  <a:lnTo>
                    <a:pt x="375" y="1526"/>
                  </a:lnTo>
                  <a:lnTo>
                    <a:pt x="366" y="1533"/>
                  </a:lnTo>
                  <a:lnTo>
                    <a:pt x="359" y="1542"/>
                  </a:lnTo>
                  <a:lnTo>
                    <a:pt x="350" y="1549"/>
                  </a:lnTo>
                  <a:lnTo>
                    <a:pt x="342" y="1556"/>
                  </a:lnTo>
                  <a:lnTo>
                    <a:pt x="334" y="1563"/>
                  </a:lnTo>
                  <a:lnTo>
                    <a:pt x="326" y="1572"/>
                  </a:lnTo>
                  <a:lnTo>
                    <a:pt x="316" y="1578"/>
                  </a:lnTo>
                  <a:lnTo>
                    <a:pt x="309" y="1583"/>
                  </a:lnTo>
                  <a:lnTo>
                    <a:pt x="298" y="1588"/>
                  </a:lnTo>
                  <a:lnTo>
                    <a:pt x="291" y="1595"/>
                  </a:lnTo>
                  <a:lnTo>
                    <a:pt x="275" y="1604"/>
                  </a:lnTo>
                  <a:lnTo>
                    <a:pt x="259" y="1613"/>
                  </a:lnTo>
                  <a:lnTo>
                    <a:pt x="241" y="1619"/>
                  </a:lnTo>
                  <a:lnTo>
                    <a:pt x="225" y="1624"/>
                  </a:lnTo>
                  <a:lnTo>
                    <a:pt x="209" y="1627"/>
                  </a:lnTo>
                  <a:lnTo>
                    <a:pt x="193" y="1631"/>
                  </a:lnTo>
                  <a:lnTo>
                    <a:pt x="184" y="1624"/>
                  </a:lnTo>
                  <a:lnTo>
                    <a:pt x="173" y="1620"/>
                  </a:lnTo>
                  <a:lnTo>
                    <a:pt x="161" y="1615"/>
                  </a:lnTo>
                  <a:lnTo>
                    <a:pt x="150" y="1613"/>
                  </a:lnTo>
                  <a:lnTo>
                    <a:pt x="136" y="1610"/>
                  </a:lnTo>
                  <a:lnTo>
                    <a:pt x="121" y="1606"/>
                  </a:lnTo>
                  <a:lnTo>
                    <a:pt x="109" y="1601"/>
                  </a:lnTo>
                  <a:lnTo>
                    <a:pt x="98" y="1595"/>
                  </a:lnTo>
                  <a:lnTo>
                    <a:pt x="104" y="1588"/>
                  </a:lnTo>
                  <a:lnTo>
                    <a:pt x="113" y="1583"/>
                  </a:lnTo>
                  <a:lnTo>
                    <a:pt x="120" y="1578"/>
                  </a:lnTo>
                  <a:lnTo>
                    <a:pt x="130" y="1572"/>
                  </a:lnTo>
                  <a:lnTo>
                    <a:pt x="139" y="1565"/>
                  </a:lnTo>
                  <a:lnTo>
                    <a:pt x="150" y="1558"/>
                  </a:lnTo>
                  <a:lnTo>
                    <a:pt x="161" y="1551"/>
                  </a:lnTo>
                  <a:lnTo>
                    <a:pt x="173" y="1545"/>
                  </a:lnTo>
                  <a:lnTo>
                    <a:pt x="184" y="1537"/>
                  </a:lnTo>
                  <a:lnTo>
                    <a:pt x="195" y="1528"/>
                  </a:lnTo>
                  <a:lnTo>
                    <a:pt x="205" y="1519"/>
                  </a:lnTo>
                  <a:lnTo>
                    <a:pt x="218" y="1512"/>
                  </a:lnTo>
                  <a:lnTo>
                    <a:pt x="228" y="1501"/>
                  </a:lnTo>
                  <a:lnTo>
                    <a:pt x="241" y="1494"/>
                  </a:lnTo>
                  <a:lnTo>
                    <a:pt x="253" y="1483"/>
                  </a:lnTo>
                  <a:lnTo>
                    <a:pt x="266" y="1476"/>
                  </a:lnTo>
                  <a:lnTo>
                    <a:pt x="277" y="1465"/>
                  </a:lnTo>
                  <a:lnTo>
                    <a:pt x="287" y="1456"/>
                  </a:lnTo>
                  <a:lnTo>
                    <a:pt x="298" y="1446"/>
                  </a:lnTo>
                  <a:lnTo>
                    <a:pt x="309" y="1437"/>
                  </a:lnTo>
                  <a:lnTo>
                    <a:pt x="318" y="1426"/>
                  </a:lnTo>
                  <a:lnTo>
                    <a:pt x="328" y="1417"/>
                  </a:lnTo>
                  <a:lnTo>
                    <a:pt x="337" y="1408"/>
                  </a:lnTo>
                  <a:lnTo>
                    <a:pt x="348" y="1399"/>
                  </a:lnTo>
                  <a:lnTo>
                    <a:pt x="355" y="1389"/>
                  </a:lnTo>
                  <a:lnTo>
                    <a:pt x="362" y="1380"/>
                  </a:lnTo>
                  <a:lnTo>
                    <a:pt x="367" y="1371"/>
                  </a:lnTo>
                  <a:lnTo>
                    <a:pt x="375" y="1362"/>
                  </a:lnTo>
                  <a:lnTo>
                    <a:pt x="378" y="1351"/>
                  </a:lnTo>
                  <a:lnTo>
                    <a:pt x="383" y="1344"/>
                  </a:lnTo>
                  <a:lnTo>
                    <a:pt x="387" y="1335"/>
                  </a:lnTo>
                  <a:lnTo>
                    <a:pt x="391" y="1330"/>
                  </a:lnTo>
                  <a:lnTo>
                    <a:pt x="378" y="1323"/>
                  </a:lnTo>
                  <a:lnTo>
                    <a:pt x="369" y="1317"/>
                  </a:lnTo>
                  <a:lnTo>
                    <a:pt x="362" y="1316"/>
                  </a:lnTo>
                  <a:lnTo>
                    <a:pt x="357" y="1316"/>
                  </a:lnTo>
                  <a:lnTo>
                    <a:pt x="350" y="1316"/>
                  </a:lnTo>
                  <a:lnTo>
                    <a:pt x="342" y="1317"/>
                  </a:lnTo>
                  <a:lnTo>
                    <a:pt x="332" y="1321"/>
                  </a:lnTo>
                  <a:lnTo>
                    <a:pt x="321" y="1326"/>
                  </a:lnTo>
                  <a:lnTo>
                    <a:pt x="310" y="1332"/>
                  </a:lnTo>
                  <a:lnTo>
                    <a:pt x="300" y="1341"/>
                  </a:lnTo>
                  <a:lnTo>
                    <a:pt x="289" y="1348"/>
                  </a:lnTo>
                  <a:lnTo>
                    <a:pt x="278" y="1358"/>
                  </a:lnTo>
                  <a:lnTo>
                    <a:pt x="266" y="1365"/>
                  </a:lnTo>
                  <a:lnTo>
                    <a:pt x="253" y="1374"/>
                  </a:lnTo>
                  <a:lnTo>
                    <a:pt x="241" y="1383"/>
                  </a:lnTo>
                  <a:lnTo>
                    <a:pt x="230" y="1392"/>
                  </a:lnTo>
                  <a:lnTo>
                    <a:pt x="216" y="1399"/>
                  </a:lnTo>
                  <a:lnTo>
                    <a:pt x="203" y="1408"/>
                  </a:lnTo>
                  <a:lnTo>
                    <a:pt x="189" y="1415"/>
                  </a:lnTo>
                  <a:lnTo>
                    <a:pt x="177" y="1424"/>
                  </a:lnTo>
                  <a:lnTo>
                    <a:pt x="162" y="1430"/>
                  </a:lnTo>
                  <a:lnTo>
                    <a:pt x="150" y="1437"/>
                  </a:lnTo>
                  <a:lnTo>
                    <a:pt x="136" y="1442"/>
                  </a:lnTo>
                  <a:lnTo>
                    <a:pt x="125" y="1447"/>
                  </a:lnTo>
                  <a:lnTo>
                    <a:pt x="111" y="1449"/>
                  </a:lnTo>
                  <a:lnTo>
                    <a:pt x="98" y="1453"/>
                  </a:lnTo>
                  <a:lnTo>
                    <a:pt x="86" y="1453"/>
                  </a:lnTo>
                  <a:lnTo>
                    <a:pt x="75" y="1455"/>
                  </a:lnTo>
                  <a:lnTo>
                    <a:pt x="64" y="1451"/>
                  </a:lnTo>
                  <a:lnTo>
                    <a:pt x="54" y="1449"/>
                  </a:lnTo>
                  <a:lnTo>
                    <a:pt x="45" y="1446"/>
                  </a:lnTo>
                  <a:lnTo>
                    <a:pt x="38" y="1442"/>
                  </a:lnTo>
                  <a:lnTo>
                    <a:pt x="27" y="1433"/>
                  </a:lnTo>
                  <a:lnTo>
                    <a:pt x="20" y="1424"/>
                  </a:lnTo>
                  <a:lnTo>
                    <a:pt x="15" y="1412"/>
                  </a:lnTo>
                  <a:lnTo>
                    <a:pt x="9" y="1401"/>
                  </a:lnTo>
                  <a:lnTo>
                    <a:pt x="4" y="1385"/>
                  </a:lnTo>
                  <a:lnTo>
                    <a:pt x="2" y="1369"/>
                  </a:lnTo>
                  <a:lnTo>
                    <a:pt x="0" y="1358"/>
                  </a:lnTo>
                  <a:lnTo>
                    <a:pt x="0" y="1349"/>
                  </a:lnTo>
                  <a:lnTo>
                    <a:pt x="0" y="1339"/>
                  </a:lnTo>
                  <a:lnTo>
                    <a:pt x="0" y="1330"/>
                  </a:lnTo>
                  <a:close/>
                </a:path>
              </a:pathLst>
            </a:custGeom>
            <a:solidFill>
              <a:srgbClr val="A6D9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07" name="Google Shape;3407;p70"/>
            <p:cNvSpPr/>
            <p:nvPr/>
          </p:nvSpPr>
          <p:spPr>
            <a:xfrm>
              <a:off x="4406" y="4839"/>
              <a:ext cx="569" cy="1261"/>
            </a:xfrm>
            <a:custGeom>
              <a:avLst/>
              <a:gdLst/>
              <a:ahLst/>
              <a:cxnLst/>
              <a:rect l="l" t="t" r="r" b="b"/>
              <a:pathLst>
                <a:path w="569" h="1261" extrusionOk="0">
                  <a:moveTo>
                    <a:pt x="0" y="1136"/>
                  </a:moveTo>
                  <a:lnTo>
                    <a:pt x="0" y="1118"/>
                  </a:lnTo>
                  <a:lnTo>
                    <a:pt x="0" y="1102"/>
                  </a:lnTo>
                  <a:lnTo>
                    <a:pt x="0" y="1086"/>
                  </a:lnTo>
                  <a:lnTo>
                    <a:pt x="2" y="1070"/>
                  </a:lnTo>
                  <a:lnTo>
                    <a:pt x="2" y="1054"/>
                  </a:lnTo>
                  <a:lnTo>
                    <a:pt x="4" y="1038"/>
                  </a:lnTo>
                  <a:lnTo>
                    <a:pt x="4" y="1022"/>
                  </a:lnTo>
                  <a:lnTo>
                    <a:pt x="6" y="1006"/>
                  </a:lnTo>
                  <a:lnTo>
                    <a:pt x="457" y="813"/>
                  </a:lnTo>
                  <a:lnTo>
                    <a:pt x="421" y="769"/>
                  </a:lnTo>
                  <a:lnTo>
                    <a:pt x="407" y="774"/>
                  </a:lnTo>
                  <a:lnTo>
                    <a:pt x="394" y="779"/>
                  </a:lnTo>
                  <a:lnTo>
                    <a:pt x="382" y="785"/>
                  </a:lnTo>
                  <a:lnTo>
                    <a:pt x="369" y="792"/>
                  </a:lnTo>
                  <a:lnTo>
                    <a:pt x="357" y="797"/>
                  </a:lnTo>
                  <a:lnTo>
                    <a:pt x="344" y="802"/>
                  </a:lnTo>
                  <a:lnTo>
                    <a:pt x="332" y="808"/>
                  </a:lnTo>
                  <a:lnTo>
                    <a:pt x="321" y="813"/>
                  </a:lnTo>
                  <a:lnTo>
                    <a:pt x="309" y="817"/>
                  </a:lnTo>
                  <a:lnTo>
                    <a:pt x="296" y="822"/>
                  </a:lnTo>
                  <a:lnTo>
                    <a:pt x="284" y="827"/>
                  </a:lnTo>
                  <a:lnTo>
                    <a:pt x="273" y="833"/>
                  </a:lnTo>
                  <a:lnTo>
                    <a:pt x="260" y="836"/>
                  </a:lnTo>
                  <a:lnTo>
                    <a:pt x="248" y="842"/>
                  </a:lnTo>
                  <a:lnTo>
                    <a:pt x="236" y="845"/>
                  </a:lnTo>
                  <a:lnTo>
                    <a:pt x="225" y="851"/>
                  </a:lnTo>
                  <a:lnTo>
                    <a:pt x="211" y="852"/>
                  </a:lnTo>
                  <a:lnTo>
                    <a:pt x="198" y="856"/>
                  </a:lnTo>
                  <a:lnTo>
                    <a:pt x="186" y="860"/>
                  </a:lnTo>
                  <a:lnTo>
                    <a:pt x="173" y="863"/>
                  </a:lnTo>
                  <a:lnTo>
                    <a:pt x="159" y="865"/>
                  </a:lnTo>
                  <a:lnTo>
                    <a:pt x="148" y="868"/>
                  </a:lnTo>
                  <a:lnTo>
                    <a:pt x="134" y="872"/>
                  </a:lnTo>
                  <a:lnTo>
                    <a:pt x="123" y="876"/>
                  </a:lnTo>
                  <a:lnTo>
                    <a:pt x="109" y="877"/>
                  </a:lnTo>
                  <a:lnTo>
                    <a:pt x="95" y="879"/>
                  </a:lnTo>
                  <a:lnTo>
                    <a:pt x="80" y="881"/>
                  </a:lnTo>
                  <a:lnTo>
                    <a:pt x="68" y="884"/>
                  </a:lnTo>
                  <a:lnTo>
                    <a:pt x="52" y="886"/>
                  </a:lnTo>
                  <a:lnTo>
                    <a:pt x="39" y="890"/>
                  </a:lnTo>
                  <a:lnTo>
                    <a:pt x="23" y="892"/>
                  </a:lnTo>
                  <a:lnTo>
                    <a:pt x="11" y="895"/>
                  </a:lnTo>
                  <a:lnTo>
                    <a:pt x="7" y="886"/>
                  </a:lnTo>
                  <a:lnTo>
                    <a:pt x="11" y="872"/>
                  </a:lnTo>
                  <a:lnTo>
                    <a:pt x="11" y="860"/>
                  </a:lnTo>
                  <a:lnTo>
                    <a:pt x="15" y="849"/>
                  </a:lnTo>
                  <a:lnTo>
                    <a:pt x="18" y="833"/>
                  </a:lnTo>
                  <a:lnTo>
                    <a:pt x="22" y="819"/>
                  </a:lnTo>
                  <a:lnTo>
                    <a:pt x="403" y="687"/>
                  </a:lnTo>
                  <a:lnTo>
                    <a:pt x="414" y="660"/>
                  </a:lnTo>
                  <a:lnTo>
                    <a:pt x="398" y="658"/>
                  </a:lnTo>
                  <a:lnTo>
                    <a:pt x="385" y="660"/>
                  </a:lnTo>
                  <a:lnTo>
                    <a:pt x="375" y="665"/>
                  </a:lnTo>
                  <a:lnTo>
                    <a:pt x="364" y="667"/>
                  </a:lnTo>
                  <a:lnTo>
                    <a:pt x="353" y="672"/>
                  </a:lnTo>
                  <a:lnTo>
                    <a:pt x="342" y="674"/>
                  </a:lnTo>
                  <a:lnTo>
                    <a:pt x="332" y="679"/>
                  </a:lnTo>
                  <a:lnTo>
                    <a:pt x="321" y="681"/>
                  </a:lnTo>
                  <a:lnTo>
                    <a:pt x="310" y="687"/>
                  </a:lnTo>
                  <a:lnTo>
                    <a:pt x="298" y="688"/>
                  </a:lnTo>
                  <a:lnTo>
                    <a:pt x="287" y="692"/>
                  </a:lnTo>
                  <a:lnTo>
                    <a:pt x="277" y="694"/>
                  </a:lnTo>
                  <a:lnTo>
                    <a:pt x="266" y="697"/>
                  </a:lnTo>
                  <a:lnTo>
                    <a:pt x="255" y="699"/>
                  </a:lnTo>
                  <a:lnTo>
                    <a:pt x="244" y="703"/>
                  </a:lnTo>
                  <a:lnTo>
                    <a:pt x="234" y="704"/>
                  </a:lnTo>
                  <a:lnTo>
                    <a:pt x="223" y="708"/>
                  </a:lnTo>
                  <a:lnTo>
                    <a:pt x="211" y="708"/>
                  </a:lnTo>
                  <a:lnTo>
                    <a:pt x="198" y="710"/>
                  </a:lnTo>
                  <a:lnTo>
                    <a:pt x="187" y="712"/>
                  </a:lnTo>
                  <a:lnTo>
                    <a:pt x="177" y="713"/>
                  </a:lnTo>
                  <a:lnTo>
                    <a:pt x="164" y="713"/>
                  </a:lnTo>
                  <a:lnTo>
                    <a:pt x="152" y="715"/>
                  </a:lnTo>
                  <a:lnTo>
                    <a:pt x="141" y="717"/>
                  </a:lnTo>
                  <a:lnTo>
                    <a:pt x="130" y="719"/>
                  </a:lnTo>
                  <a:lnTo>
                    <a:pt x="118" y="719"/>
                  </a:lnTo>
                  <a:lnTo>
                    <a:pt x="105" y="719"/>
                  </a:lnTo>
                  <a:lnTo>
                    <a:pt x="93" y="719"/>
                  </a:lnTo>
                  <a:lnTo>
                    <a:pt x="82" y="720"/>
                  </a:lnTo>
                  <a:lnTo>
                    <a:pt x="70" y="720"/>
                  </a:lnTo>
                  <a:lnTo>
                    <a:pt x="59" y="720"/>
                  </a:lnTo>
                  <a:lnTo>
                    <a:pt x="47" y="720"/>
                  </a:lnTo>
                  <a:lnTo>
                    <a:pt x="36" y="720"/>
                  </a:lnTo>
                  <a:lnTo>
                    <a:pt x="36" y="710"/>
                  </a:lnTo>
                  <a:lnTo>
                    <a:pt x="36" y="701"/>
                  </a:lnTo>
                  <a:lnTo>
                    <a:pt x="36" y="692"/>
                  </a:lnTo>
                  <a:lnTo>
                    <a:pt x="36" y="685"/>
                  </a:lnTo>
                  <a:lnTo>
                    <a:pt x="38" y="671"/>
                  </a:lnTo>
                  <a:lnTo>
                    <a:pt x="41" y="660"/>
                  </a:lnTo>
                  <a:lnTo>
                    <a:pt x="50" y="644"/>
                  </a:lnTo>
                  <a:lnTo>
                    <a:pt x="64" y="635"/>
                  </a:lnTo>
                  <a:lnTo>
                    <a:pt x="79" y="626"/>
                  </a:lnTo>
                  <a:lnTo>
                    <a:pt x="97" y="619"/>
                  </a:lnTo>
                  <a:lnTo>
                    <a:pt x="105" y="615"/>
                  </a:lnTo>
                  <a:lnTo>
                    <a:pt x="116" y="614"/>
                  </a:lnTo>
                  <a:lnTo>
                    <a:pt x="127" y="610"/>
                  </a:lnTo>
                  <a:lnTo>
                    <a:pt x="139" y="608"/>
                  </a:lnTo>
                  <a:lnTo>
                    <a:pt x="150" y="605"/>
                  </a:lnTo>
                  <a:lnTo>
                    <a:pt x="162" y="603"/>
                  </a:lnTo>
                  <a:lnTo>
                    <a:pt x="175" y="599"/>
                  </a:lnTo>
                  <a:lnTo>
                    <a:pt x="189" y="597"/>
                  </a:lnTo>
                  <a:lnTo>
                    <a:pt x="202" y="594"/>
                  </a:lnTo>
                  <a:lnTo>
                    <a:pt x="216" y="594"/>
                  </a:lnTo>
                  <a:lnTo>
                    <a:pt x="228" y="590"/>
                  </a:lnTo>
                  <a:lnTo>
                    <a:pt x="244" y="590"/>
                  </a:lnTo>
                  <a:lnTo>
                    <a:pt x="257" y="587"/>
                  </a:lnTo>
                  <a:lnTo>
                    <a:pt x="271" y="585"/>
                  </a:lnTo>
                  <a:lnTo>
                    <a:pt x="284" y="581"/>
                  </a:lnTo>
                  <a:lnTo>
                    <a:pt x="298" y="580"/>
                  </a:lnTo>
                  <a:lnTo>
                    <a:pt x="310" y="576"/>
                  </a:lnTo>
                  <a:lnTo>
                    <a:pt x="325" y="576"/>
                  </a:lnTo>
                  <a:lnTo>
                    <a:pt x="337" y="573"/>
                  </a:lnTo>
                  <a:lnTo>
                    <a:pt x="351" y="573"/>
                  </a:lnTo>
                  <a:lnTo>
                    <a:pt x="362" y="569"/>
                  </a:lnTo>
                  <a:lnTo>
                    <a:pt x="373" y="569"/>
                  </a:lnTo>
                  <a:lnTo>
                    <a:pt x="383" y="565"/>
                  </a:lnTo>
                  <a:lnTo>
                    <a:pt x="396" y="565"/>
                  </a:lnTo>
                  <a:lnTo>
                    <a:pt x="407" y="564"/>
                  </a:lnTo>
                  <a:lnTo>
                    <a:pt x="417" y="562"/>
                  </a:lnTo>
                  <a:lnTo>
                    <a:pt x="426" y="560"/>
                  </a:lnTo>
                  <a:lnTo>
                    <a:pt x="437" y="560"/>
                  </a:lnTo>
                  <a:lnTo>
                    <a:pt x="419" y="512"/>
                  </a:lnTo>
                  <a:lnTo>
                    <a:pt x="408" y="512"/>
                  </a:lnTo>
                  <a:lnTo>
                    <a:pt x="398" y="514"/>
                  </a:lnTo>
                  <a:lnTo>
                    <a:pt x="387" y="514"/>
                  </a:lnTo>
                  <a:lnTo>
                    <a:pt x="378" y="515"/>
                  </a:lnTo>
                  <a:lnTo>
                    <a:pt x="367" y="515"/>
                  </a:lnTo>
                  <a:lnTo>
                    <a:pt x="357" y="517"/>
                  </a:lnTo>
                  <a:lnTo>
                    <a:pt x="346" y="519"/>
                  </a:lnTo>
                  <a:lnTo>
                    <a:pt x="337" y="521"/>
                  </a:lnTo>
                  <a:lnTo>
                    <a:pt x="325" y="521"/>
                  </a:lnTo>
                  <a:lnTo>
                    <a:pt x="314" y="523"/>
                  </a:lnTo>
                  <a:lnTo>
                    <a:pt x="303" y="523"/>
                  </a:lnTo>
                  <a:lnTo>
                    <a:pt x="293" y="524"/>
                  </a:lnTo>
                  <a:lnTo>
                    <a:pt x="282" y="524"/>
                  </a:lnTo>
                  <a:lnTo>
                    <a:pt x="271" y="526"/>
                  </a:lnTo>
                  <a:lnTo>
                    <a:pt x="260" y="528"/>
                  </a:lnTo>
                  <a:lnTo>
                    <a:pt x="250" y="530"/>
                  </a:lnTo>
                  <a:lnTo>
                    <a:pt x="237" y="530"/>
                  </a:lnTo>
                  <a:lnTo>
                    <a:pt x="227" y="530"/>
                  </a:lnTo>
                  <a:lnTo>
                    <a:pt x="216" y="530"/>
                  </a:lnTo>
                  <a:lnTo>
                    <a:pt x="205" y="530"/>
                  </a:lnTo>
                  <a:lnTo>
                    <a:pt x="195" y="530"/>
                  </a:lnTo>
                  <a:lnTo>
                    <a:pt x="184" y="530"/>
                  </a:lnTo>
                  <a:lnTo>
                    <a:pt x="173" y="530"/>
                  </a:lnTo>
                  <a:lnTo>
                    <a:pt x="162" y="532"/>
                  </a:lnTo>
                  <a:lnTo>
                    <a:pt x="150" y="530"/>
                  </a:lnTo>
                  <a:lnTo>
                    <a:pt x="139" y="530"/>
                  </a:lnTo>
                  <a:lnTo>
                    <a:pt x="129" y="530"/>
                  </a:lnTo>
                  <a:lnTo>
                    <a:pt x="118" y="530"/>
                  </a:lnTo>
                  <a:lnTo>
                    <a:pt x="107" y="528"/>
                  </a:lnTo>
                  <a:lnTo>
                    <a:pt x="97" y="528"/>
                  </a:lnTo>
                  <a:lnTo>
                    <a:pt x="86" y="526"/>
                  </a:lnTo>
                  <a:lnTo>
                    <a:pt x="77" y="526"/>
                  </a:lnTo>
                  <a:lnTo>
                    <a:pt x="77" y="510"/>
                  </a:lnTo>
                  <a:lnTo>
                    <a:pt x="77" y="498"/>
                  </a:lnTo>
                  <a:lnTo>
                    <a:pt x="79" y="483"/>
                  </a:lnTo>
                  <a:lnTo>
                    <a:pt x="84" y="473"/>
                  </a:lnTo>
                  <a:lnTo>
                    <a:pt x="86" y="460"/>
                  </a:lnTo>
                  <a:lnTo>
                    <a:pt x="89" y="448"/>
                  </a:lnTo>
                  <a:lnTo>
                    <a:pt x="93" y="437"/>
                  </a:lnTo>
                  <a:lnTo>
                    <a:pt x="98" y="426"/>
                  </a:lnTo>
                  <a:lnTo>
                    <a:pt x="453" y="423"/>
                  </a:lnTo>
                  <a:lnTo>
                    <a:pt x="451" y="375"/>
                  </a:lnTo>
                  <a:lnTo>
                    <a:pt x="127" y="341"/>
                  </a:lnTo>
                  <a:lnTo>
                    <a:pt x="129" y="325"/>
                  </a:lnTo>
                  <a:lnTo>
                    <a:pt x="134" y="310"/>
                  </a:lnTo>
                  <a:lnTo>
                    <a:pt x="139" y="296"/>
                  </a:lnTo>
                  <a:lnTo>
                    <a:pt x="146" y="287"/>
                  </a:lnTo>
                  <a:lnTo>
                    <a:pt x="473" y="280"/>
                  </a:lnTo>
                  <a:lnTo>
                    <a:pt x="487" y="230"/>
                  </a:lnTo>
                  <a:lnTo>
                    <a:pt x="476" y="228"/>
                  </a:lnTo>
                  <a:lnTo>
                    <a:pt x="465" y="228"/>
                  </a:lnTo>
                  <a:lnTo>
                    <a:pt x="457" y="228"/>
                  </a:lnTo>
                  <a:lnTo>
                    <a:pt x="448" y="228"/>
                  </a:lnTo>
                  <a:lnTo>
                    <a:pt x="428" y="228"/>
                  </a:lnTo>
                  <a:lnTo>
                    <a:pt x="412" y="228"/>
                  </a:lnTo>
                  <a:lnTo>
                    <a:pt x="392" y="227"/>
                  </a:lnTo>
                  <a:lnTo>
                    <a:pt x="375" y="225"/>
                  </a:lnTo>
                  <a:lnTo>
                    <a:pt x="357" y="223"/>
                  </a:lnTo>
                  <a:lnTo>
                    <a:pt x="341" y="221"/>
                  </a:lnTo>
                  <a:lnTo>
                    <a:pt x="321" y="218"/>
                  </a:lnTo>
                  <a:lnTo>
                    <a:pt x="303" y="216"/>
                  </a:lnTo>
                  <a:lnTo>
                    <a:pt x="285" y="212"/>
                  </a:lnTo>
                  <a:lnTo>
                    <a:pt x="268" y="211"/>
                  </a:lnTo>
                  <a:lnTo>
                    <a:pt x="248" y="205"/>
                  </a:lnTo>
                  <a:lnTo>
                    <a:pt x="230" y="204"/>
                  </a:lnTo>
                  <a:lnTo>
                    <a:pt x="212" y="198"/>
                  </a:lnTo>
                  <a:lnTo>
                    <a:pt x="195" y="196"/>
                  </a:lnTo>
                  <a:lnTo>
                    <a:pt x="193" y="186"/>
                  </a:lnTo>
                  <a:lnTo>
                    <a:pt x="195" y="175"/>
                  </a:lnTo>
                  <a:lnTo>
                    <a:pt x="195" y="164"/>
                  </a:lnTo>
                  <a:lnTo>
                    <a:pt x="200" y="155"/>
                  </a:lnTo>
                  <a:lnTo>
                    <a:pt x="203" y="145"/>
                  </a:lnTo>
                  <a:lnTo>
                    <a:pt x="209" y="136"/>
                  </a:lnTo>
                  <a:lnTo>
                    <a:pt x="214" y="127"/>
                  </a:lnTo>
                  <a:lnTo>
                    <a:pt x="221" y="118"/>
                  </a:lnTo>
                  <a:lnTo>
                    <a:pt x="227" y="107"/>
                  </a:lnTo>
                  <a:lnTo>
                    <a:pt x="234" y="100"/>
                  </a:lnTo>
                  <a:lnTo>
                    <a:pt x="241" y="89"/>
                  </a:lnTo>
                  <a:lnTo>
                    <a:pt x="250" y="82"/>
                  </a:lnTo>
                  <a:lnTo>
                    <a:pt x="259" y="73"/>
                  </a:lnTo>
                  <a:lnTo>
                    <a:pt x="269" y="66"/>
                  </a:lnTo>
                  <a:lnTo>
                    <a:pt x="280" y="57"/>
                  </a:lnTo>
                  <a:lnTo>
                    <a:pt x="291" y="52"/>
                  </a:lnTo>
                  <a:lnTo>
                    <a:pt x="301" y="43"/>
                  </a:lnTo>
                  <a:lnTo>
                    <a:pt x="312" y="36"/>
                  </a:lnTo>
                  <a:lnTo>
                    <a:pt x="323" y="31"/>
                  </a:lnTo>
                  <a:lnTo>
                    <a:pt x="334" y="25"/>
                  </a:lnTo>
                  <a:lnTo>
                    <a:pt x="344" y="20"/>
                  </a:lnTo>
                  <a:lnTo>
                    <a:pt x="357" y="15"/>
                  </a:lnTo>
                  <a:lnTo>
                    <a:pt x="367" y="11"/>
                  </a:lnTo>
                  <a:lnTo>
                    <a:pt x="380" y="9"/>
                  </a:lnTo>
                  <a:lnTo>
                    <a:pt x="391" y="4"/>
                  </a:lnTo>
                  <a:lnTo>
                    <a:pt x="401" y="2"/>
                  </a:lnTo>
                  <a:lnTo>
                    <a:pt x="412" y="0"/>
                  </a:lnTo>
                  <a:lnTo>
                    <a:pt x="423" y="0"/>
                  </a:lnTo>
                  <a:lnTo>
                    <a:pt x="432" y="0"/>
                  </a:lnTo>
                  <a:lnTo>
                    <a:pt x="442" y="0"/>
                  </a:lnTo>
                  <a:lnTo>
                    <a:pt x="453" y="2"/>
                  </a:lnTo>
                  <a:lnTo>
                    <a:pt x="464" y="6"/>
                  </a:lnTo>
                  <a:lnTo>
                    <a:pt x="478" y="18"/>
                  </a:lnTo>
                  <a:lnTo>
                    <a:pt x="492" y="32"/>
                  </a:lnTo>
                  <a:lnTo>
                    <a:pt x="505" y="48"/>
                  </a:lnTo>
                  <a:lnTo>
                    <a:pt x="517" y="64"/>
                  </a:lnTo>
                  <a:lnTo>
                    <a:pt x="526" y="81"/>
                  </a:lnTo>
                  <a:lnTo>
                    <a:pt x="535" y="100"/>
                  </a:lnTo>
                  <a:lnTo>
                    <a:pt x="539" y="109"/>
                  </a:lnTo>
                  <a:lnTo>
                    <a:pt x="542" y="120"/>
                  </a:lnTo>
                  <a:lnTo>
                    <a:pt x="546" y="130"/>
                  </a:lnTo>
                  <a:lnTo>
                    <a:pt x="551" y="141"/>
                  </a:lnTo>
                  <a:lnTo>
                    <a:pt x="553" y="150"/>
                  </a:lnTo>
                  <a:lnTo>
                    <a:pt x="556" y="161"/>
                  </a:lnTo>
                  <a:lnTo>
                    <a:pt x="558" y="171"/>
                  </a:lnTo>
                  <a:lnTo>
                    <a:pt x="562" y="182"/>
                  </a:lnTo>
                  <a:lnTo>
                    <a:pt x="562" y="193"/>
                  </a:lnTo>
                  <a:lnTo>
                    <a:pt x="563" y="205"/>
                  </a:lnTo>
                  <a:lnTo>
                    <a:pt x="565" y="218"/>
                  </a:lnTo>
                  <a:lnTo>
                    <a:pt x="567" y="230"/>
                  </a:lnTo>
                  <a:lnTo>
                    <a:pt x="567" y="241"/>
                  </a:lnTo>
                  <a:lnTo>
                    <a:pt x="567" y="255"/>
                  </a:lnTo>
                  <a:lnTo>
                    <a:pt x="567" y="266"/>
                  </a:lnTo>
                  <a:lnTo>
                    <a:pt x="569" y="280"/>
                  </a:lnTo>
                  <a:lnTo>
                    <a:pt x="569" y="293"/>
                  </a:lnTo>
                  <a:lnTo>
                    <a:pt x="569" y="307"/>
                  </a:lnTo>
                  <a:lnTo>
                    <a:pt x="569" y="319"/>
                  </a:lnTo>
                  <a:lnTo>
                    <a:pt x="569" y="335"/>
                  </a:lnTo>
                  <a:lnTo>
                    <a:pt x="565" y="348"/>
                  </a:lnTo>
                  <a:lnTo>
                    <a:pt x="565" y="362"/>
                  </a:lnTo>
                  <a:lnTo>
                    <a:pt x="562" y="375"/>
                  </a:lnTo>
                  <a:lnTo>
                    <a:pt x="562" y="391"/>
                  </a:lnTo>
                  <a:lnTo>
                    <a:pt x="558" y="405"/>
                  </a:lnTo>
                  <a:lnTo>
                    <a:pt x="558" y="419"/>
                  </a:lnTo>
                  <a:lnTo>
                    <a:pt x="555" y="435"/>
                  </a:lnTo>
                  <a:lnTo>
                    <a:pt x="555" y="451"/>
                  </a:lnTo>
                  <a:lnTo>
                    <a:pt x="551" y="466"/>
                  </a:lnTo>
                  <a:lnTo>
                    <a:pt x="547" y="482"/>
                  </a:lnTo>
                  <a:lnTo>
                    <a:pt x="544" y="498"/>
                  </a:lnTo>
                  <a:lnTo>
                    <a:pt x="542" y="514"/>
                  </a:lnTo>
                  <a:lnTo>
                    <a:pt x="539" y="530"/>
                  </a:lnTo>
                  <a:lnTo>
                    <a:pt x="535" y="546"/>
                  </a:lnTo>
                  <a:lnTo>
                    <a:pt x="531" y="564"/>
                  </a:lnTo>
                  <a:lnTo>
                    <a:pt x="530" y="581"/>
                  </a:lnTo>
                  <a:lnTo>
                    <a:pt x="524" y="597"/>
                  </a:lnTo>
                  <a:lnTo>
                    <a:pt x="521" y="614"/>
                  </a:lnTo>
                  <a:lnTo>
                    <a:pt x="515" y="631"/>
                  </a:lnTo>
                  <a:lnTo>
                    <a:pt x="512" y="649"/>
                  </a:lnTo>
                  <a:lnTo>
                    <a:pt x="506" y="667"/>
                  </a:lnTo>
                  <a:lnTo>
                    <a:pt x="503" y="685"/>
                  </a:lnTo>
                  <a:lnTo>
                    <a:pt x="498" y="703"/>
                  </a:lnTo>
                  <a:lnTo>
                    <a:pt x="494" y="722"/>
                  </a:lnTo>
                  <a:lnTo>
                    <a:pt x="489" y="740"/>
                  </a:lnTo>
                  <a:lnTo>
                    <a:pt x="483" y="760"/>
                  </a:lnTo>
                  <a:lnTo>
                    <a:pt x="478" y="778"/>
                  </a:lnTo>
                  <a:lnTo>
                    <a:pt x="473" y="797"/>
                  </a:lnTo>
                  <a:lnTo>
                    <a:pt x="467" y="815"/>
                  </a:lnTo>
                  <a:lnTo>
                    <a:pt x="462" y="835"/>
                  </a:lnTo>
                  <a:lnTo>
                    <a:pt x="457" y="854"/>
                  </a:lnTo>
                  <a:lnTo>
                    <a:pt x="453" y="876"/>
                  </a:lnTo>
                  <a:lnTo>
                    <a:pt x="453" y="888"/>
                  </a:lnTo>
                  <a:lnTo>
                    <a:pt x="453" y="901"/>
                  </a:lnTo>
                  <a:lnTo>
                    <a:pt x="455" y="908"/>
                  </a:lnTo>
                  <a:lnTo>
                    <a:pt x="460" y="913"/>
                  </a:lnTo>
                  <a:lnTo>
                    <a:pt x="469" y="913"/>
                  </a:lnTo>
                  <a:lnTo>
                    <a:pt x="480" y="904"/>
                  </a:lnTo>
                  <a:lnTo>
                    <a:pt x="382" y="1132"/>
                  </a:lnTo>
                  <a:lnTo>
                    <a:pt x="371" y="1125"/>
                  </a:lnTo>
                  <a:lnTo>
                    <a:pt x="366" y="1123"/>
                  </a:lnTo>
                  <a:lnTo>
                    <a:pt x="360" y="1122"/>
                  </a:lnTo>
                  <a:lnTo>
                    <a:pt x="355" y="1122"/>
                  </a:lnTo>
                  <a:lnTo>
                    <a:pt x="348" y="1122"/>
                  </a:lnTo>
                  <a:lnTo>
                    <a:pt x="341" y="1123"/>
                  </a:lnTo>
                  <a:lnTo>
                    <a:pt x="332" y="1127"/>
                  </a:lnTo>
                  <a:lnTo>
                    <a:pt x="321" y="1132"/>
                  </a:lnTo>
                  <a:lnTo>
                    <a:pt x="310" y="1138"/>
                  </a:lnTo>
                  <a:lnTo>
                    <a:pt x="300" y="1147"/>
                  </a:lnTo>
                  <a:lnTo>
                    <a:pt x="289" y="1154"/>
                  </a:lnTo>
                  <a:lnTo>
                    <a:pt x="278" y="1164"/>
                  </a:lnTo>
                  <a:lnTo>
                    <a:pt x="266" y="1171"/>
                  </a:lnTo>
                  <a:lnTo>
                    <a:pt x="253" y="1180"/>
                  </a:lnTo>
                  <a:lnTo>
                    <a:pt x="241" y="1189"/>
                  </a:lnTo>
                  <a:lnTo>
                    <a:pt x="230" y="1198"/>
                  </a:lnTo>
                  <a:lnTo>
                    <a:pt x="216" y="1205"/>
                  </a:lnTo>
                  <a:lnTo>
                    <a:pt x="203" y="1214"/>
                  </a:lnTo>
                  <a:lnTo>
                    <a:pt x="189" y="1221"/>
                  </a:lnTo>
                  <a:lnTo>
                    <a:pt x="177" y="1230"/>
                  </a:lnTo>
                  <a:lnTo>
                    <a:pt x="162" y="1236"/>
                  </a:lnTo>
                  <a:lnTo>
                    <a:pt x="150" y="1243"/>
                  </a:lnTo>
                  <a:lnTo>
                    <a:pt x="136" y="1248"/>
                  </a:lnTo>
                  <a:lnTo>
                    <a:pt x="125" y="1253"/>
                  </a:lnTo>
                  <a:lnTo>
                    <a:pt x="111" y="1255"/>
                  </a:lnTo>
                  <a:lnTo>
                    <a:pt x="98" y="1259"/>
                  </a:lnTo>
                  <a:lnTo>
                    <a:pt x="86" y="1259"/>
                  </a:lnTo>
                  <a:lnTo>
                    <a:pt x="75" y="1261"/>
                  </a:lnTo>
                  <a:lnTo>
                    <a:pt x="64" y="1257"/>
                  </a:lnTo>
                  <a:lnTo>
                    <a:pt x="54" y="1255"/>
                  </a:lnTo>
                  <a:lnTo>
                    <a:pt x="45" y="1252"/>
                  </a:lnTo>
                  <a:lnTo>
                    <a:pt x="38" y="1248"/>
                  </a:lnTo>
                  <a:lnTo>
                    <a:pt x="27" y="1239"/>
                  </a:lnTo>
                  <a:lnTo>
                    <a:pt x="20" y="1230"/>
                  </a:lnTo>
                  <a:lnTo>
                    <a:pt x="15" y="1218"/>
                  </a:lnTo>
                  <a:lnTo>
                    <a:pt x="9" y="1207"/>
                  </a:lnTo>
                  <a:lnTo>
                    <a:pt x="4" y="1191"/>
                  </a:lnTo>
                  <a:lnTo>
                    <a:pt x="2" y="1175"/>
                  </a:lnTo>
                  <a:lnTo>
                    <a:pt x="0" y="1164"/>
                  </a:lnTo>
                  <a:lnTo>
                    <a:pt x="0" y="1155"/>
                  </a:lnTo>
                  <a:lnTo>
                    <a:pt x="0" y="1145"/>
                  </a:lnTo>
                  <a:lnTo>
                    <a:pt x="0" y="1136"/>
                  </a:lnTo>
                  <a:close/>
                </a:path>
              </a:pathLst>
            </a:custGeom>
            <a:solidFill>
              <a:srgbClr val="6BB8A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08" name="Google Shape;3408;p70"/>
            <p:cNvSpPr/>
            <p:nvPr/>
          </p:nvSpPr>
          <p:spPr>
            <a:xfrm>
              <a:off x="4417" y="4167"/>
              <a:ext cx="317" cy="410"/>
            </a:xfrm>
            <a:custGeom>
              <a:avLst/>
              <a:gdLst/>
              <a:ahLst/>
              <a:cxnLst/>
              <a:rect l="l" t="t" r="r" b="b"/>
              <a:pathLst>
                <a:path w="317" h="410" extrusionOk="0">
                  <a:moveTo>
                    <a:pt x="0" y="407"/>
                  </a:moveTo>
                  <a:lnTo>
                    <a:pt x="7" y="396"/>
                  </a:lnTo>
                  <a:lnTo>
                    <a:pt x="16" y="387"/>
                  </a:lnTo>
                  <a:lnTo>
                    <a:pt x="25" y="378"/>
                  </a:lnTo>
                  <a:lnTo>
                    <a:pt x="34" y="369"/>
                  </a:lnTo>
                  <a:lnTo>
                    <a:pt x="41" y="359"/>
                  </a:lnTo>
                  <a:lnTo>
                    <a:pt x="50" y="350"/>
                  </a:lnTo>
                  <a:lnTo>
                    <a:pt x="59" y="341"/>
                  </a:lnTo>
                  <a:lnTo>
                    <a:pt x="68" y="332"/>
                  </a:lnTo>
                  <a:lnTo>
                    <a:pt x="75" y="321"/>
                  </a:lnTo>
                  <a:lnTo>
                    <a:pt x="82" y="310"/>
                  </a:lnTo>
                  <a:lnTo>
                    <a:pt x="89" y="302"/>
                  </a:lnTo>
                  <a:lnTo>
                    <a:pt x="98" y="293"/>
                  </a:lnTo>
                  <a:lnTo>
                    <a:pt x="105" y="282"/>
                  </a:lnTo>
                  <a:lnTo>
                    <a:pt x="112" y="271"/>
                  </a:lnTo>
                  <a:lnTo>
                    <a:pt x="119" y="262"/>
                  </a:lnTo>
                  <a:lnTo>
                    <a:pt x="128" y="253"/>
                  </a:lnTo>
                  <a:lnTo>
                    <a:pt x="134" y="243"/>
                  </a:lnTo>
                  <a:lnTo>
                    <a:pt x="141" y="232"/>
                  </a:lnTo>
                  <a:lnTo>
                    <a:pt x="148" y="221"/>
                  </a:lnTo>
                  <a:lnTo>
                    <a:pt x="155" y="212"/>
                  </a:lnTo>
                  <a:lnTo>
                    <a:pt x="160" y="202"/>
                  </a:lnTo>
                  <a:lnTo>
                    <a:pt x="168" y="191"/>
                  </a:lnTo>
                  <a:lnTo>
                    <a:pt x="175" y="180"/>
                  </a:lnTo>
                  <a:lnTo>
                    <a:pt x="182" y="171"/>
                  </a:lnTo>
                  <a:lnTo>
                    <a:pt x="187" y="161"/>
                  </a:lnTo>
                  <a:lnTo>
                    <a:pt x="192" y="150"/>
                  </a:lnTo>
                  <a:lnTo>
                    <a:pt x="200" y="139"/>
                  </a:lnTo>
                  <a:lnTo>
                    <a:pt x="207" y="130"/>
                  </a:lnTo>
                  <a:lnTo>
                    <a:pt x="212" y="120"/>
                  </a:lnTo>
                  <a:lnTo>
                    <a:pt x="217" y="111"/>
                  </a:lnTo>
                  <a:lnTo>
                    <a:pt x="225" y="100"/>
                  </a:lnTo>
                  <a:lnTo>
                    <a:pt x="232" y="91"/>
                  </a:lnTo>
                  <a:lnTo>
                    <a:pt x="237" y="75"/>
                  </a:lnTo>
                  <a:lnTo>
                    <a:pt x="242" y="64"/>
                  </a:lnTo>
                  <a:lnTo>
                    <a:pt x="246" y="52"/>
                  </a:lnTo>
                  <a:lnTo>
                    <a:pt x="251" y="45"/>
                  </a:lnTo>
                  <a:lnTo>
                    <a:pt x="257" y="31"/>
                  </a:lnTo>
                  <a:lnTo>
                    <a:pt x="264" y="22"/>
                  </a:lnTo>
                  <a:lnTo>
                    <a:pt x="269" y="9"/>
                  </a:lnTo>
                  <a:lnTo>
                    <a:pt x="276" y="0"/>
                  </a:lnTo>
                  <a:lnTo>
                    <a:pt x="285" y="0"/>
                  </a:lnTo>
                  <a:lnTo>
                    <a:pt x="296" y="2"/>
                  </a:lnTo>
                  <a:lnTo>
                    <a:pt x="307" y="4"/>
                  </a:lnTo>
                  <a:lnTo>
                    <a:pt x="317" y="6"/>
                  </a:lnTo>
                  <a:lnTo>
                    <a:pt x="315" y="20"/>
                  </a:lnTo>
                  <a:lnTo>
                    <a:pt x="312" y="40"/>
                  </a:lnTo>
                  <a:lnTo>
                    <a:pt x="308" y="50"/>
                  </a:lnTo>
                  <a:lnTo>
                    <a:pt x="305" y="61"/>
                  </a:lnTo>
                  <a:lnTo>
                    <a:pt x="301" y="73"/>
                  </a:lnTo>
                  <a:lnTo>
                    <a:pt x="299" y="86"/>
                  </a:lnTo>
                  <a:lnTo>
                    <a:pt x="294" y="97"/>
                  </a:lnTo>
                  <a:lnTo>
                    <a:pt x="290" y="109"/>
                  </a:lnTo>
                  <a:lnTo>
                    <a:pt x="285" y="122"/>
                  </a:lnTo>
                  <a:lnTo>
                    <a:pt x="282" y="136"/>
                  </a:lnTo>
                  <a:lnTo>
                    <a:pt x="276" y="148"/>
                  </a:lnTo>
                  <a:lnTo>
                    <a:pt x="271" y="163"/>
                  </a:lnTo>
                  <a:lnTo>
                    <a:pt x="266" y="175"/>
                  </a:lnTo>
                  <a:lnTo>
                    <a:pt x="262" y="189"/>
                  </a:lnTo>
                  <a:lnTo>
                    <a:pt x="255" y="202"/>
                  </a:lnTo>
                  <a:lnTo>
                    <a:pt x="249" y="214"/>
                  </a:lnTo>
                  <a:lnTo>
                    <a:pt x="242" y="227"/>
                  </a:lnTo>
                  <a:lnTo>
                    <a:pt x="237" y="241"/>
                  </a:lnTo>
                  <a:lnTo>
                    <a:pt x="230" y="253"/>
                  </a:lnTo>
                  <a:lnTo>
                    <a:pt x="225" y="266"/>
                  </a:lnTo>
                  <a:lnTo>
                    <a:pt x="219" y="278"/>
                  </a:lnTo>
                  <a:lnTo>
                    <a:pt x="214" y="293"/>
                  </a:lnTo>
                  <a:lnTo>
                    <a:pt x="207" y="303"/>
                  </a:lnTo>
                  <a:lnTo>
                    <a:pt x="201" y="314"/>
                  </a:lnTo>
                  <a:lnTo>
                    <a:pt x="194" y="325"/>
                  </a:lnTo>
                  <a:lnTo>
                    <a:pt x="189" y="337"/>
                  </a:lnTo>
                  <a:lnTo>
                    <a:pt x="184" y="346"/>
                  </a:lnTo>
                  <a:lnTo>
                    <a:pt x="178" y="357"/>
                  </a:lnTo>
                  <a:lnTo>
                    <a:pt x="175" y="366"/>
                  </a:lnTo>
                  <a:lnTo>
                    <a:pt x="171" y="375"/>
                  </a:lnTo>
                  <a:lnTo>
                    <a:pt x="160" y="375"/>
                  </a:lnTo>
                  <a:lnTo>
                    <a:pt x="150" y="378"/>
                  </a:lnTo>
                  <a:lnTo>
                    <a:pt x="139" y="378"/>
                  </a:lnTo>
                  <a:lnTo>
                    <a:pt x="128" y="382"/>
                  </a:lnTo>
                  <a:lnTo>
                    <a:pt x="118" y="384"/>
                  </a:lnTo>
                  <a:lnTo>
                    <a:pt x="107" y="387"/>
                  </a:lnTo>
                  <a:lnTo>
                    <a:pt x="96" y="389"/>
                  </a:lnTo>
                  <a:lnTo>
                    <a:pt x="86" y="392"/>
                  </a:lnTo>
                  <a:lnTo>
                    <a:pt x="75" y="392"/>
                  </a:lnTo>
                  <a:lnTo>
                    <a:pt x="64" y="396"/>
                  </a:lnTo>
                  <a:lnTo>
                    <a:pt x="53" y="396"/>
                  </a:lnTo>
                  <a:lnTo>
                    <a:pt x="43" y="400"/>
                  </a:lnTo>
                  <a:lnTo>
                    <a:pt x="32" y="401"/>
                  </a:lnTo>
                  <a:lnTo>
                    <a:pt x="21" y="405"/>
                  </a:lnTo>
                  <a:lnTo>
                    <a:pt x="11" y="407"/>
                  </a:lnTo>
                  <a:lnTo>
                    <a:pt x="2" y="410"/>
                  </a:lnTo>
                  <a:lnTo>
                    <a:pt x="0" y="409"/>
                  </a:lnTo>
                  <a:lnTo>
                    <a:pt x="0" y="407"/>
                  </a:lnTo>
                  <a:close/>
                </a:path>
              </a:pathLst>
            </a:custGeom>
            <a:solidFill>
              <a:srgbClr val="91C9B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09" name="Google Shape;3409;p70"/>
            <p:cNvSpPr/>
            <p:nvPr/>
          </p:nvSpPr>
          <p:spPr>
            <a:xfrm>
              <a:off x="4462" y="3597"/>
              <a:ext cx="215" cy="847"/>
            </a:xfrm>
            <a:custGeom>
              <a:avLst/>
              <a:gdLst/>
              <a:ahLst/>
              <a:cxnLst/>
              <a:rect l="l" t="t" r="r" b="b"/>
              <a:pathLst>
                <a:path w="215" h="847" extrusionOk="0">
                  <a:moveTo>
                    <a:pt x="0" y="838"/>
                  </a:moveTo>
                  <a:lnTo>
                    <a:pt x="5" y="823"/>
                  </a:lnTo>
                  <a:lnTo>
                    <a:pt x="12" y="813"/>
                  </a:lnTo>
                  <a:lnTo>
                    <a:pt x="19" y="798"/>
                  </a:lnTo>
                  <a:lnTo>
                    <a:pt x="26" y="788"/>
                  </a:lnTo>
                  <a:lnTo>
                    <a:pt x="32" y="774"/>
                  </a:lnTo>
                  <a:lnTo>
                    <a:pt x="37" y="763"/>
                  </a:lnTo>
                  <a:lnTo>
                    <a:pt x="42" y="749"/>
                  </a:lnTo>
                  <a:lnTo>
                    <a:pt x="49" y="738"/>
                  </a:lnTo>
                  <a:lnTo>
                    <a:pt x="53" y="724"/>
                  </a:lnTo>
                  <a:lnTo>
                    <a:pt x="58" y="711"/>
                  </a:lnTo>
                  <a:lnTo>
                    <a:pt x="62" y="699"/>
                  </a:lnTo>
                  <a:lnTo>
                    <a:pt x="67" y="686"/>
                  </a:lnTo>
                  <a:lnTo>
                    <a:pt x="71" y="672"/>
                  </a:lnTo>
                  <a:lnTo>
                    <a:pt x="76" y="661"/>
                  </a:lnTo>
                  <a:lnTo>
                    <a:pt x="80" y="647"/>
                  </a:lnTo>
                  <a:lnTo>
                    <a:pt x="85" y="636"/>
                  </a:lnTo>
                  <a:lnTo>
                    <a:pt x="87" y="622"/>
                  </a:lnTo>
                  <a:lnTo>
                    <a:pt x="90" y="610"/>
                  </a:lnTo>
                  <a:lnTo>
                    <a:pt x="92" y="595"/>
                  </a:lnTo>
                  <a:lnTo>
                    <a:pt x="96" y="583"/>
                  </a:lnTo>
                  <a:lnTo>
                    <a:pt x="98" y="569"/>
                  </a:lnTo>
                  <a:lnTo>
                    <a:pt x="101" y="556"/>
                  </a:lnTo>
                  <a:lnTo>
                    <a:pt x="103" y="542"/>
                  </a:lnTo>
                  <a:lnTo>
                    <a:pt x="106" y="529"/>
                  </a:lnTo>
                  <a:lnTo>
                    <a:pt x="106" y="515"/>
                  </a:lnTo>
                  <a:lnTo>
                    <a:pt x="108" y="503"/>
                  </a:lnTo>
                  <a:lnTo>
                    <a:pt x="110" y="488"/>
                  </a:lnTo>
                  <a:lnTo>
                    <a:pt x="112" y="476"/>
                  </a:lnTo>
                  <a:lnTo>
                    <a:pt x="112" y="462"/>
                  </a:lnTo>
                  <a:lnTo>
                    <a:pt x="114" y="449"/>
                  </a:lnTo>
                  <a:lnTo>
                    <a:pt x="115" y="437"/>
                  </a:lnTo>
                  <a:lnTo>
                    <a:pt x="117" y="424"/>
                  </a:lnTo>
                  <a:lnTo>
                    <a:pt x="115" y="408"/>
                  </a:lnTo>
                  <a:lnTo>
                    <a:pt x="115" y="396"/>
                  </a:lnTo>
                  <a:lnTo>
                    <a:pt x="115" y="381"/>
                  </a:lnTo>
                  <a:lnTo>
                    <a:pt x="115" y="369"/>
                  </a:lnTo>
                  <a:lnTo>
                    <a:pt x="114" y="353"/>
                  </a:lnTo>
                  <a:lnTo>
                    <a:pt x="114" y="340"/>
                  </a:lnTo>
                  <a:lnTo>
                    <a:pt x="114" y="326"/>
                  </a:lnTo>
                  <a:lnTo>
                    <a:pt x="114" y="314"/>
                  </a:lnTo>
                  <a:lnTo>
                    <a:pt x="112" y="299"/>
                  </a:lnTo>
                  <a:lnTo>
                    <a:pt x="110" y="287"/>
                  </a:lnTo>
                  <a:lnTo>
                    <a:pt x="108" y="273"/>
                  </a:lnTo>
                  <a:lnTo>
                    <a:pt x="108" y="260"/>
                  </a:lnTo>
                  <a:lnTo>
                    <a:pt x="106" y="246"/>
                  </a:lnTo>
                  <a:lnTo>
                    <a:pt x="105" y="233"/>
                  </a:lnTo>
                  <a:lnTo>
                    <a:pt x="103" y="219"/>
                  </a:lnTo>
                  <a:lnTo>
                    <a:pt x="103" y="207"/>
                  </a:lnTo>
                  <a:lnTo>
                    <a:pt x="99" y="192"/>
                  </a:lnTo>
                  <a:lnTo>
                    <a:pt x="98" y="180"/>
                  </a:lnTo>
                  <a:lnTo>
                    <a:pt x="94" y="166"/>
                  </a:lnTo>
                  <a:lnTo>
                    <a:pt x="92" y="153"/>
                  </a:lnTo>
                  <a:lnTo>
                    <a:pt x="89" y="139"/>
                  </a:lnTo>
                  <a:lnTo>
                    <a:pt x="87" y="126"/>
                  </a:lnTo>
                  <a:lnTo>
                    <a:pt x="83" y="112"/>
                  </a:lnTo>
                  <a:lnTo>
                    <a:pt x="82" y="100"/>
                  </a:lnTo>
                  <a:lnTo>
                    <a:pt x="78" y="85"/>
                  </a:lnTo>
                  <a:lnTo>
                    <a:pt x="74" y="73"/>
                  </a:lnTo>
                  <a:lnTo>
                    <a:pt x="71" y="60"/>
                  </a:lnTo>
                  <a:lnTo>
                    <a:pt x="69" y="48"/>
                  </a:lnTo>
                  <a:lnTo>
                    <a:pt x="65" y="36"/>
                  </a:lnTo>
                  <a:lnTo>
                    <a:pt x="62" y="23"/>
                  </a:lnTo>
                  <a:lnTo>
                    <a:pt x="58" y="11"/>
                  </a:lnTo>
                  <a:lnTo>
                    <a:pt x="57" y="0"/>
                  </a:lnTo>
                  <a:lnTo>
                    <a:pt x="67" y="2"/>
                  </a:lnTo>
                  <a:lnTo>
                    <a:pt x="80" y="7"/>
                  </a:lnTo>
                  <a:lnTo>
                    <a:pt x="90" y="12"/>
                  </a:lnTo>
                  <a:lnTo>
                    <a:pt x="101" y="21"/>
                  </a:lnTo>
                  <a:lnTo>
                    <a:pt x="110" y="30"/>
                  </a:lnTo>
                  <a:lnTo>
                    <a:pt x="119" y="43"/>
                  </a:lnTo>
                  <a:lnTo>
                    <a:pt x="128" y="53"/>
                  </a:lnTo>
                  <a:lnTo>
                    <a:pt x="137" y="69"/>
                  </a:lnTo>
                  <a:lnTo>
                    <a:pt x="144" y="82"/>
                  </a:lnTo>
                  <a:lnTo>
                    <a:pt x="151" y="98"/>
                  </a:lnTo>
                  <a:lnTo>
                    <a:pt x="156" y="114"/>
                  </a:lnTo>
                  <a:lnTo>
                    <a:pt x="163" y="134"/>
                  </a:lnTo>
                  <a:lnTo>
                    <a:pt x="169" y="150"/>
                  </a:lnTo>
                  <a:lnTo>
                    <a:pt x="174" y="169"/>
                  </a:lnTo>
                  <a:lnTo>
                    <a:pt x="176" y="178"/>
                  </a:lnTo>
                  <a:lnTo>
                    <a:pt x="180" y="187"/>
                  </a:lnTo>
                  <a:lnTo>
                    <a:pt x="181" y="198"/>
                  </a:lnTo>
                  <a:lnTo>
                    <a:pt x="185" y="208"/>
                  </a:lnTo>
                  <a:lnTo>
                    <a:pt x="187" y="226"/>
                  </a:lnTo>
                  <a:lnTo>
                    <a:pt x="190" y="246"/>
                  </a:lnTo>
                  <a:lnTo>
                    <a:pt x="192" y="255"/>
                  </a:lnTo>
                  <a:lnTo>
                    <a:pt x="194" y="265"/>
                  </a:lnTo>
                  <a:lnTo>
                    <a:pt x="196" y="274"/>
                  </a:lnTo>
                  <a:lnTo>
                    <a:pt x="197" y="285"/>
                  </a:lnTo>
                  <a:lnTo>
                    <a:pt x="199" y="303"/>
                  </a:lnTo>
                  <a:lnTo>
                    <a:pt x="203" y="323"/>
                  </a:lnTo>
                  <a:lnTo>
                    <a:pt x="203" y="331"/>
                  </a:lnTo>
                  <a:lnTo>
                    <a:pt x="204" y="342"/>
                  </a:lnTo>
                  <a:lnTo>
                    <a:pt x="206" y="351"/>
                  </a:lnTo>
                  <a:lnTo>
                    <a:pt x="208" y="362"/>
                  </a:lnTo>
                  <a:lnTo>
                    <a:pt x="208" y="380"/>
                  </a:lnTo>
                  <a:lnTo>
                    <a:pt x="210" y="397"/>
                  </a:lnTo>
                  <a:lnTo>
                    <a:pt x="210" y="413"/>
                  </a:lnTo>
                  <a:lnTo>
                    <a:pt x="212" y="429"/>
                  </a:lnTo>
                  <a:lnTo>
                    <a:pt x="212" y="444"/>
                  </a:lnTo>
                  <a:lnTo>
                    <a:pt x="213" y="458"/>
                  </a:lnTo>
                  <a:lnTo>
                    <a:pt x="213" y="470"/>
                  </a:lnTo>
                  <a:lnTo>
                    <a:pt x="215" y="483"/>
                  </a:lnTo>
                  <a:lnTo>
                    <a:pt x="210" y="485"/>
                  </a:lnTo>
                  <a:lnTo>
                    <a:pt x="204" y="492"/>
                  </a:lnTo>
                  <a:lnTo>
                    <a:pt x="199" y="499"/>
                  </a:lnTo>
                  <a:lnTo>
                    <a:pt x="196" y="511"/>
                  </a:lnTo>
                  <a:lnTo>
                    <a:pt x="188" y="522"/>
                  </a:lnTo>
                  <a:lnTo>
                    <a:pt x="183" y="536"/>
                  </a:lnTo>
                  <a:lnTo>
                    <a:pt x="176" y="551"/>
                  </a:lnTo>
                  <a:lnTo>
                    <a:pt x="171" y="567"/>
                  </a:lnTo>
                  <a:lnTo>
                    <a:pt x="163" y="581"/>
                  </a:lnTo>
                  <a:lnTo>
                    <a:pt x="156" y="597"/>
                  </a:lnTo>
                  <a:lnTo>
                    <a:pt x="149" y="611"/>
                  </a:lnTo>
                  <a:lnTo>
                    <a:pt x="144" y="627"/>
                  </a:lnTo>
                  <a:lnTo>
                    <a:pt x="139" y="640"/>
                  </a:lnTo>
                  <a:lnTo>
                    <a:pt x="133" y="652"/>
                  </a:lnTo>
                  <a:lnTo>
                    <a:pt x="128" y="663"/>
                  </a:lnTo>
                  <a:lnTo>
                    <a:pt x="126" y="674"/>
                  </a:lnTo>
                  <a:lnTo>
                    <a:pt x="117" y="683"/>
                  </a:lnTo>
                  <a:lnTo>
                    <a:pt x="110" y="693"/>
                  </a:lnTo>
                  <a:lnTo>
                    <a:pt x="103" y="702"/>
                  </a:lnTo>
                  <a:lnTo>
                    <a:pt x="96" y="713"/>
                  </a:lnTo>
                  <a:lnTo>
                    <a:pt x="87" y="724"/>
                  </a:lnTo>
                  <a:lnTo>
                    <a:pt x="82" y="734"/>
                  </a:lnTo>
                  <a:lnTo>
                    <a:pt x="73" y="745"/>
                  </a:lnTo>
                  <a:lnTo>
                    <a:pt x="67" y="757"/>
                  </a:lnTo>
                  <a:lnTo>
                    <a:pt x="58" y="768"/>
                  </a:lnTo>
                  <a:lnTo>
                    <a:pt x="51" y="779"/>
                  </a:lnTo>
                  <a:lnTo>
                    <a:pt x="44" y="790"/>
                  </a:lnTo>
                  <a:lnTo>
                    <a:pt x="37" y="800"/>
                  </a:lnTo>
                  <a:lnTo>
                    <a:pt x="28" y="811"/>
                  </a:lnTo>
                  <a:lnTo>
                    <a:pt x="21" y="823"/>
                  </a:lnTo>
                  <a:lnTo>
                    <a:pt x="12" y="834"/>
                  </a:lnTo>
                  <a:lnTo>
                    <a:pt x="5" y="847"/>
                  </a:lnTo>
                  <a:lnTo>
                    <a:pt x="0" y="841"/>
                  </a:lnTo>
                  <a:lnTo>
                    <a:pt x="0" y="838"/>
                  </a:lnTo>
                  <a:close/>
                </a:path>
              </a:pathLst>
            </a:custGeom>
            <a:solidFill>
              <a:srgbClr val="91C9B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10" name="Google Shape;3410;p70"/>
            <p:cNvSpPr/>
            <p:nvPr/>
          </p:nvSpPr>
          <p:spPr>
            <a:xfrm>
              <a:off x="4748" y="3886"/>
              <a:ext cx="102" cy="233"/>
            </a:xfrm>
            <a:custGeom>
              <a:avLst/>
              <a:gdLst/>
              <a:ahLst/>
              <a:cxnLst/>
              <a:rect l="l" t="t" r="r" b="b"/>
              <a:pathLst>
                <a:path w="102" h="233" extrusionOk="0">
                  <a:moveTo>
                    <a:pt x="0" y="222"/>
                  </a:moveTo>
                  <a:lnTo>
                    <a:pt x="9" y="208"/>
                  </a:lnTo>
                  <a:lnTo>
                    <a:pt x="18" y="196"/>
                  </a:lnTo>
                  <a:lnTo>
                    <a:pt x="27" y="181"/>
                  </a:lnTo>
                  <a:lnTo>
                    <a:pt x="36" y="169"/>
                  </a:lnTo>
                  <a:lnTo>
                    <a:pt x="43" y="155"/>
                  </a:lnTo>
                  <a:lnTo>
                    <a:pt x="50" y="142"/>
                  </a:lnTo>
                  <a:lnTo>
                    <a:pt x="56" y="128"/>
                  </a:lnTo>
                  <a:lnTo>
                    <a:pt x="63" y="116"/>
                  </a:lnTo>
                  <a:lnTo>
                    <a:pt x="66" y="101"/>
                  </a:lnTo>
                  <a:lnTo>
                    <a:pt x="72" y="87"/>
                  </a:lnTo>
                  <a:lnTo>
                    <a:pt x="75" y="73"/>
                  </a:lnTo>
                  <a:lnTo>
                    <a:pt x="79" y="60"/>
                  </a:lnTo>
                  <a:lnTo>
                    <a:pt x="81" y="44"/>
                  </a:lnTo>
                  <a:lnTo>
                    <a:pt x="84" y="30"/>
                  </a:lnTo>
                  <a:lnTo>
                    <a:pt x="86" y="14"/>
                  </a:lnTo>
                  <a:lnTo>
                    <a:pt x="90" y="0"/>
                  </a:lnTo>
                  <a:lnTo>
                    <a:pt x="95" y="1"/>
                  </a:lnTo>
                  <a:lnTo>
                    <a:pt x="100" y="9"/>
                  </a:lnTo>
                  <a:lnTo>
                    <a:pt x="100" y="17"/>
                  </a:lnTo>
                  <a:lnTo>
                    <a:pt x="102" y="34"/>
                  </a:lnTo>
                  <a:lnTo>
                    <a:pt x="98" y="48"/>
                  </a:lnTo>
                  <a:lnTo>
                    <a:pt x="95" y="67"/>
                  </a:lnTo>
                  <a:lnTo>
                    <a:pt x="91" y="76"/>
                  </a:lnTo>
                  <a:lnTo>
                    <a:pt x="88" y="87"/>
                  </a:lnTo>
                  <a:lnTo>
                    <a:pt x="84" y="98"/>
                  </a:lnTo>
                  <a:lnTo>
                    <a:pt x="82" y="108"/>
                  </a:lnTo>
                  <a:lnTo>
                    <a:pt x="77" y="117"/>
                  </a:lnTo>
                  <a:lnTo>
                    <a:pt x="74" y="128"/>
                  </a:lnTo>
                  <a:lnTo>
                    <a:pt x="68" y="137"/>
                  </a:lnTo>
                  <a:lnTo>
                    <a:pt x="65" y="148"/>
                  </a:lnTo>
                  <a:lnTo>
                    <a:pt x="59" y="157"/>
                  </a:lnTo>
                  <a:lnTo>
                    <a:pt x="54" y="167"/>
                  </a:lnTo>
                  <a:lnTo>
                    <a:pt x="49" y="176"/>
                  </a:lnTo>
                  <a:lnTo>
                    <a:pt x="45" y="187"/>
                  </a:lnTo>
                  <a:lnTo>
                    <a:pt x="34" y="201"/>
                  </a:lnTo>
                  <a:lnTo>
                    <a:pt x="24" y="215"/>
                  </a:lnTo>
                  <a:lnTo>
                    <a:pt x="13" y="224"/>
                  </a:lnTo>
                  <a:lnTo>
                    <a:pt x="4" y="233"/>
                  </a:lnTo>
                  <a:lnTo>
                    <a:pt x="0" y="228"/>
                  </a:lnTo>
                  <a:lnTo>
                    <a:pt x="0" y="222"/>
                  </a:lnTo>
                  <a:close/>
                </a:path>
              </a:pathLst>
            </a:custGeom>
            <a:solidFill>
              <a:srgbClr val="A8CC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11" name="Google Shape;3411;p70"/>
            <p:cNvSpPr/>
            <p:nvPr/>
          </p:nvSpPr>
          <p:spPr>
            <a:xfrm>
              <a:off x="4750" y="3538"/>
              <a:ext cx="98" cy="324"/>
            </a:xfrm>
            <a:custGeom>
              <a:avLst/>
              <a:gdLst/>
              <a:ahLst/>
              <a:cxnLst/>
              <a:rect l="l" t="t" r="r" b="b"/>
              <a:pathLst>
                <a:path w="98" h="324" extrusionOk="0">
                  <a:moveTo>
                    <a:pt x="0" y="4"/>
                  </a:moveTo>
                  <a:lnTo>
                    <a:pt x="2" y="2"/>
                  </a:lnTo>
                  <a:lnTo>
                    <a:pt x="4" y="0"/>
                  </a:lnTo>
                  <a:lnTo>
                    <a:pt x="13" y="13"/>
                  </a:lnTo>
                  <a:lnTo>
                    <a:pt x="22" y="30"/>
                  </a:lnTo>
                  <a:lnTo>
                    <a:pt x="25" y="37"/>
                  </a:lnTo>
                  <a:lnTo>
                    <a:pt x="31" y="46"/>
                  </a:lnTo>
                  <a:lnTo>
                    <a:pt x="36" y="57"/>
                  </a:lnTo>
                  <a:lnTo>
                    <a:pt x="41" y="68"/>
                  </a:lnTo>
                  <a:lnTo>
                    <a:pt x="45" y="77"/>
                  </a:lnTo>
                  <a:lnTo>
                    <a:pt x="50" y="87"/>
                  </a:lnTo>
                  <a:lnTo>
                    <a:pt x="54" y="98"/>
                  </a:lnTo>
                  <a:lnTo>
                    <a:pt x="59" y="109"/>
                  </a:lnTo>
                  <a:lnTo>
                    <a:pt x="63" y="119"/>
                  </a:lnTo>
                  <a:lnTo>
                    <a:pt x="66" y="130"/>
                  </a:lnTo>
                  <a:lnTo>
                    <a:pt x="70" y="141"/>
                  </a:lnTo>
                  <a:lnTo>
                    <a:pt x="75" y="153"/>
                  </a:lnTo>
                  <a:lnTo>
                    <a:pt x="77" y="164"/>
                  </a:lnTo>
                  <a:lnTo>
                    <a:pt x="80" y="175"/>
                  </a:lnTo>
                  <a:lnTo>
                    <a:pt x="82" y="185"/>
                  </a:lnTo>
                  <a:lnTo>
                    <a:pt x="86" y="196"/>
                  </a:lnTo>
                  <a:lnTo>
                    <a:pt x="88" y="207"/>
                  </a:lnTo>
                  <a:lnTo>
                    <a:pt x="89" y="218"/>
                  </a:lnTo>
                  <a:lnTo>
                    <a:pt x="91" y="228"/>
                  </a:lnTo>
                  <a:lnTo>
                    <a:pt x="95" y="241"/>
                  </a:lnTo>
                  <a:lnTo>
                    <a:pt x="95" y="251"/>
                  </a:lnTo>
                  <a:lnTo>
                    <a:pt x="96" y="262"/>
                  </a:lnTo>
                  <a:lnTo>
                    <a:pt x="96" y="273"/>
                  </a:lnTo>
                  <a:lnTo>
                    <a:pt x="98" y="283"/>
                  </a:lnTo>
                  <a:lnTo>
                    <a:pt x="96" y="292"/>
                  </a:lnTo>
                  <a:lnTo>
                    <a:pt x="96" y="303"/>
                  </a:lnTo>
                  <a:lnTo>
                    <a:pt x="95" y="314"/>
                  </a:lnTo>
                  <a:lnTo>
                    <a:pt x="95" y="324"/>
                  </a:lnTo>
                  <a:lnTo>
                    <a:pt x="93" y="323"/>
                  </a:lnTo>
                  <a:lnTo>
                    <a:pt x="91" y="323"/>
                  </a:lnTo>
                  <a:lnTo>
                    <a:pt x="89" y="310"/>
                  </a:lnTo>
                  <a:lnTo>
                    <a:pt x="88" y="298"/>
                  </a:lnTo>
                  <a:lnTo>
                    <a:pt x="86" y="287"/>
                  </a:lnTo>
                  <a:lnTo>
                    <a:pt x="86" y="276"/>
                  </a:lnTo>
                  <a:lnTo>
                    <a:pt x="84" y="266"/>
                  </a:lnTo>
                  <a:lnTo>
                    <a:pt x="82" y="255"/>
                  </a:lnTo>
                  <a:lnTo>
                    <a:pt x="80" y="244"/>
                  </a:lnTo>
                  <a:lnTo>
                    <a:pt x="80" y="235"/>
                  </a:lnTo>
                  <a:lnTo>
                    <a:pt x="77" y="225"/>
                  </a:lnTo>
                  <a:lnTo>
                    <a:pt x="75" y="214"/>
                  </a:lnTo>
                  <a:lnTo>
                    <a:pt x="72" y="205"/>
                  </a:lnTo>
                  <a:lnTo>
                    <a:pt x="70" y="196"/>
                  </a:lnTo>
                  <a:lnTo>
                    <a:pt x="64" y="177"/>
                  </a:lnTo>
                  <a:lnTo>
                    <a:pt x="61" y="160"/>
                  </a:lnTo>
                  <a:lnTo>
                    <a:pt x="54" y="141"/>
                  </a:lnTo>
                  <a:lnTo>
                    <a:pt x="47" y="123"/>
                  </a:lnTo>
                  <a:lnTo>
                    <a:pt x="39" y="105"/>
                  </a:lnTo>
                  <a:lnTo>
                    <a:pt x="32" y="87"/>
                  </a:lnTo>
                  <a:lnTo>
                    <a:pt x="27" y="77"/>
                  </a:lnTo>
                  <a:lnTo>
                    <a:pt x="23" y="68"/>
                  </a:lnTo>
                  <a:lnTo>
                    <a:pt x="20" y="57"/>
                  </a:lnTo>
                  <a:lnTo>
                    <a:pt x="16" y="48"/>
                  </a:lnTo>
                  <a:lnTo>
                    <a:pt x="7" y="29"/>
                  </a:lnTo>
                  <a:lnTo>
                    <a:pt x="0" y="11"/>
                  </a:lnTo>
                  <a:lnTo>
                    <a:pt x="0" y="5"/>
                  </a:lnTo>
                  <a:lnTo>
                    <a:pt x="0" y="4"/>
                  </a:lnTo>
                  <a:close/>
                </a:path>
              </a:pathLst>
            </a:custGeom>
            <a:solidFill>
              <a:srgbClr val="A8CCD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3415"/>
        <p:cNvGrpSpPr/>
        <p:nvPr/>
      </p:nvGrpSpPr>
      <p:grpSpPr>
        <a:xfrm>
          <a:off x="0" y="0"/>
          <a:ext cx="0" cy="0"/>
          <a:chOff x="0" y="0"/>
          <a:chExt cx="0" cy="0"/>
        </a:xfrm>
      </p:grpSpPr>
      <p:sp>
        <p:nvSpPr>
          <p:cNvPr id="3416" name="Google Shape;3416;p71"/>
          <p:cNvSpPr txBox="1">
            <a:spLocks noGrp="1"/>
          </p:cNvSpPr>
          <p:nvPr>
            <p:ph type="title"/>
          </p:nvPr>
        </p:nvSpPr>
        <p:spPr>
          <a:xfrm>
            <a:off x="457200" y="261937"/>
            <a:ext cx="8229600" cy="1870075"/>
          </a:xfrm>
          <a:prstGeom prst="rect">
            <a:avLst/>
          </a:prstGeom>
          <a:noFill/>
          <a:ln>
            <a:noFill/>
          </a:ln>
        </p:spPr>
        <p:txBody>
          <a:bodyPr spcFirstLastPara="1" wrap="square" lIns="91425" tIns="45700" rIns="91425" bIns="45700" anchor="ctr" anchorCtr="0">
            <a:noAutofit/>
          </a:bodyPr>
          <a:lstStyle/>
          <a:p>
            <a:pPr marL="0" lvl="0" indent="0" algn="ctr" rtl="0">
              <a:lnSpc>
                <a:spcPct val="9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none">
                <a:solidFill>
                  <a:schemeClr val="dk2"/>
                </a:solidFill>
                <a:latin typeface="Arial"/>
                <a:ea typeface="Arial"/>
                <a:cs typeface="Arial"/>
                <a:sym typeface="Arial"/>
              </a:rPr>
              <a:t>AIRBORNE PRECAUTIONS</a:t>
            </a:r>
            <a:br>
              <a:rPr lang="en-US" sz="3600" b="1" i="0" u="none">
                <a:solidFill>
                  <a:schemeClr val="dk2"/>
                </a:solidFill>
                <a:latin typeface="Arial"/>
                <a:ea typeface="Arial"/>
                <a:cs typeface="Arial"/>
                <a:sym typeface="Arial"/>
              </a:rPr>
            </a:br>
            <a:r>
              <a:rPr lang="en-US" sz="3600" b="1" i="0" u="none">
                <a:solidFill>
                  <a:schemeClr val="dk2"/>
                </a:solidFill>
                <a:latin typeface="Arial"/>
                <a:ea typeface="Arial"/>
                <a:cs typeface="Arial"/>
                <a:sym typeface="Arial"/>
              </a:rPr>
              <a:t> </a:t>
            </a:r>
            <a:r>
              <a:rPr lang="en-US" sz="3600" b="1" i="0" u="sng">
                <a:solidFill>
                  <a:schemeClr val="dk2"/>
                </a:solidFill>
                <a:latin typeface="Arial"/>
                <a:ea typeface="Arial"/>
                <a:cs typeface="Arial"/>
                <a:sym typeface="Arial"/>
              </a:rPr>
              <a:t>Mask and Eyewear</a:t>
            </a:r>
            <a:r>
              <a:rPr lang="en-US" sz="4000" b="0" i="0" u="none">
                <a:solidFill>
                  <a:schemeClr val="dk2"/>
                </a:solidFill>
                <a:latin typeface="Arial"/>
                <a:ea typeface="Arial"/>
                <a:cs typeface="Arial"/>
                <a:sym typeface="Arial"/>
              </a:rPr>
              <a:t> </a:t>
            </a:r>
            <a:br>
              <a:rPr lang="en-US" sz="4000" b="0" i="0" u="none">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3417" name="Google Shape;3417;p71"/>
          <p:cNvSpPr txBox="1">
            <a:spLocks noGrp="1"/>
          </p:cNvSpPr>
          <p:nvPr>
            <p:ph type="body" idx="1"/>
          </p:nvPr>
        </p:nvSpPr>
        <p:spPr>
          <a:xfrm>
            <a:off x="315912" y="2443162"/>
            <a:ext cx="8389937" cy="4030662"/>
          </a:xfrm>
          <a:prstGeom prst="rect">
            <a:avLst/>
          </a:prstGeom>
          <a:noFill/>
          <a:ln>
            <a:noFill/>
          </a:ln>
        </p:spPr>
        <p:txBody>
          <a:bodyPr spcFirstLastPara="1" wrap="square" lIns="91425" tIns="45700" rIns="91425" bIns="45700" anchor="t" anchorCtr="0">
            <a:noAutofit/>
          </a:bodyPr>
          <a:lstStyle/>
          <a:p>
            <a:pPr marL="342900" lvl="0" indent="-342900" algn="l" rtl="0">
              <a:lnSpc>
                <a:spcPct val="8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For known or suspected airborne viral disease (e.g., chickenpox, or measles)</a:t>
            </a:r>
            <a:endParaRPr/>
          </a:p>
          <a:p>
            <a:pPr marL="742950" lvl="1" indent="-285750" algn="l" rtl="0">
              <a:lnSpc>
                <a:spcPct val="85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Standard mask should be worn by any person entering the room unless the person is not susceptible to the disease </a:t>
            </a:r>
            <a:endParaRPr/>
          </a:p>
          <a:p>
            <a:pPr marL="742950" lvl="1" indent="-285750" algn="l" rtl="0">
              <a:lnSpc>
                <a:spcPct val="85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When possible, persons who are susceptible should not enter room </a:t>
            </a:r>
            <a:endParaRPr/>
          </a:p>
        </p:txBody>
      </p:sp>
      <p:grpSp>
        <p:nvGrpSpPr>
          <p:cNvPr id="3418" name="Google Shape;3418;p71"/>
          <p:cNvGrpSpPr/>
          <p:nvPr/>
        </p:nvGrpSpPr>
        <p:grpSpPr>
          <a:xfrm>
            <a:off x="319087" y="1201737"/>
            <a:ext cx="2082800" cy="1138237"/>
            <a:chOff x="944" y="1903"/>
            <a:chExt cx="3769" cy="2045"/>
          </a:xfrm>
        </p:grpSpPr>
        <p:sp>
          <p:nvSpPr>
            <p:cNvPr id="3419" name="Google Shape;3419;p71"/>
            <p:cNvSpPr/>
            <p:nvPr/>
          </p:nvSpPr>
          <p:spPr>
            <a:xfrm>
              <a:off x="2013" y="1903"/>
              <a:ext cx="2700" cy="1747"/>
            </a:xfrm>
            <a:custGeom>
              <a:avLst/>
              <a:gdLst/>
              <a:ahLst/>
              <a:cxnLst/>
              <a:rect l="l" t="t" r="r" b="b"/>
              <a:pathLst>
                <a:path w="2700" h="1747" extrusionOk="0">
                  <a:moveTo>
                    <a:pt x="2658" y="1130"/>
                  </a:moveTo>
                  <a:lnTo>
                    <a:pt x="2640" y="1107"/>
                  </a:lnTo>
                  <a:lnTo>
                    <a:pt x="2622" y="1085"/>
                  </a:lnTo>
                  <a:lnTo>
                    <a:pt x="2605" y="1062"/>
                  </a:lnTo>
                  <a:lnTo>
                    <a:pt x="2588" y="1042"/>
                  </a:lnTo>
                  <a:lnTo>
                    <a:pt x="2569" y="1019"/>
                  </a:lnTo>
                  <a:lnTo>
                    <a:pt x="2552" y="999"/>
                  </a:lnTo>
                  <a:lnTo>
                    <a:pt x="2534" y="978"/>
                  </a:lnTo>
                  <a:lnTo>
                    <a:pt x="2517" y="958"/>
                  </a:lnTo>
                  <a:lnTo>
                    <a:pt x="2498" y="936"/>
                  </a:lnTo>
                  <a:lnTo>
                    <a:pt x="2479" y="916"/>
                  </a:lnTo>
                  <a:lnTo>
                    <a:pt x="2460" y="896"/>
                  </a:lnTo>
                  <a:lnTo>
                    <a:pt x="2442" y="877"/>
                  </a:lnTo>
                  <a:lnTo>
                    <a:pt x="2422" y="857"/>
                  </a:lnTo>
                  <a:lnTo>
                    <a:pt x="2403" y="838"/>
                  </a:lnTo>
                  <a:lnTo>
                    <a:pt x="2384" y="819"/>
                  </a:lnTo>
                  <a:lnTo>
                    <a:pt x="2365" y="800"/>
                  </a:lnTo>
                  <a:lnTo>
                    <a:pt x="2344" y="781"/>
                  </a:lnTo>
                  <a:lnTo>
                    <a:pt x="2325" y="763"/>
                  </a:lnTo>
                  <a:lnTo>
                    <a:pt x="2304" y="744"/>
                  </a:lnTo>
                  <a:lnTo>
                    <a:pt x="2285" y="725"/>
                  </a:lnTo>
                  <a:lnTo>
                    <a:pt x="2264" y="706"/>
                  </a:lnTo>
                  <a:lnTo>
                    <a:pt x="2243" y="688"/>
                  </a:lnTo>
                  <a:lnTo>
                    <a:pt x="2223" y="671"/>
                  </a:lnTo>
                  <a:lnTo>
                    <a:pt x="2203" y="654"/>
                  </a:lnTo>
                  <a:lnTo>
                    <a:pt x="2182" y="635"/>
                  </a:lnTo>
                  <a:lnTo>
                    <a:pt x="2160" y="618"/>
                  </a:lnTo>
                  <a:lnTo>
                    <a:pt x="2139" y="600"/>
                  </a:lnTo>
                  <a:lnTo>
                    <a:pt x="2119" y="584"/>
                  </a:lnTo>
                  <a:lnTo>
                    <a:pt x="2097" y="566"/>
                  </a:lnTo>
                  <a:lnTo>
                    <a:pt x="2076" y="550"/>
                  </a:lnTo>
                  <a:lnTo>
                    <a:pt x="2055" y="532"/>
                  </a:lnTo>
                  <a:lnTo>
                    <a:pt x="2034" y="517"/>
                  </a:lnTo>
                  <a:lnTo>
                    <a:pt x="2012" y="500"/>
                  </a:lnTo>
                  <a:lnTo>
                    <a:pt x="1990" y="483"/>
                  </a:lnTo>
                  <a:lnTo>
                    <a:pt x="1968" y="466"/>
                  </a:lnTo>
                  <a:lnTo>
                    <a:pt x="1946" y="449"/>
                  </a:lnTo>
                  <a:lnTo>
                    <a:pt x="1924" y="432"/>
                  </a:lnTo>
                  <a:lnTo>
                    <a:pt x="1902" y="416"/>
                  </a:lnTo>
                  <a:lnTo>
                    <a:pt x="1880" y="399"/>
                  </a:lnTo>
                  <a:lnTo>
                    <a:pt x="1858" y="384"/>
                  </a:lnTo>
                  <a:lnTo>
                    <a:pt x="1835" y="367"/>
                  </a:lnTo>
                  <a:lnTo>
                    <a:pt x="1814" y="351"/>
                  </a:lnTo>
                  <a:lnTo>
                    <a:pt x="1791" y="335"/>
                  </a:lnTo>
                  <a:lnTo>
                    <a:pt x="1770" y="320"/>
                  </a:lnTo>
                  <a:lnTo>
                    <a:pt x="1747" y="303"/>
                  </a:lnTo>
                  <a:lnTo>
                    <a:pt x="1726" y="287"/>
                  </a:lnTo>
                  <a:lnTo>
                    <a:pt x="1703" y="272"/>
                  </a:lnTo>
                  <a:lnTo>
                    <a:pt x="1682" y="257"/>
                  </a:lnTo>
                  <a:lnTo>
                    <a:pt x="1659" y="240"/>
                  </a:lnTo>
                  <a:lnTo>
                    <a:pt x="1637" y="224"/>
                  </a:lnTo>
                  <a:lnTo>
                    <a:pt x="1614" y="208"/>
                  </a:lnTo>
                  <a:lnTo>
                    <a:pt x="1592" y="192"/>
                  </a:lnTo>
                  <a:lnTo>
                    <a:pt x="1570" y="176"/>
                  </a:lnTo>
                  <a:lnTo>
                    <a:pt x="1548" y="160"/>
                  </a:lnTo>
                  <a:lnTo>
                    <a:pt x="1526" y="143"/>
                  </a:lnTo>
                  <a:lnTo>
                    <a:pt x="1504" y="128"/>
                  </a:lnTo>
                  <a:lnTo>
                    <a:pt x="1482" y="112"/>
                  </a:lnTo>
                  <a:lnTo>
                    <a:pt x="1460" y="96"/>
                  </a:lnTo>
                  <a:lnTo>
                    <a:pt x="1439" y="79"/>
                  </a:lnTo>
                  <a:lnTo>
                    <a:pt x="1417" y="64"/>
                  </a:lnTo>
                  <a:lnTo>
                    <a:pt x="1395" y="48"/>
                  </a:lnTo>
                  <a:lnTo>
                    <a:pt x="1373" y="33"/>
                  </a:lnTo>
                  <a:lnTo>
                    <a:pt x="1352" y="16"/>
                  </a:lnTo>
                  <a:lnTo>
                    <a:pt x="1332" y="1"/>
                  </a:lnTo>
                  <a:lnTo>
                    <a:pt x="1321" y="0"/>
                  </a:lnTo>
                  <a:lnTo>
                    <a:pt x="1312" y="0"/>
                  </a:lnTo>
                  <a:lnTo>
                    <a:pt x="1302" y="0"/>
                  </a:lnTo>
                  <a:lnTo>
                    <a:pt x="1293" y="0"/>
                  </a:lnTo>
                  <a:lnTo>
                    <a:pt x="1283" y="0"/>
                  </a:lnTo>
                  <a:lnTo>
                    <a:pt x="1274" y="0"/>
                  </a:lnTo>
                  <a:lnTo>
                    <a:pt x="1264" y="0"/>
                  </a:lnTo>
                  <a:lnTo>
                    <a:pt x="1256" y="0"/>
                  </a:lnTo>
                  <a:lnTo>
                    <a:pt x="1246" y="0"/>
                  </a:lnTo>
                  <a:lnTo>
                    <a:pt x="1237" y="0"/>
                  </a:lnTo>
                  <a:lnTo>
                    <a:pt x="1227" y="1"/>
                  </a:lnTo>
                  <a:lnTo>
                    <a:pt x="1219" y="2"/>
                  </a:lnTo>
                  <a:lnTo>
                    <a:pt x="1210" y="2"/>
                  </a:lnTo>
                  <a:lnTo>
                    <a:pt x="1201" y="4"/>
                  </a:lnTo>
                  <a:lnTo>
                    <a:pt x="1192" y="5"/>
                  </a:lnTo>
                  <a:lnTo>
                    <a:pt x="1185" y="7"/>
                  </a:lnTo>
                  <a:lnTo>
                    <a:pt x="1174" y="7"/>
                  </a:lnTo>
                  <a:lnTo>
                    <a:pt x="1166" y="9"/>
                  </a:lnTo>
                  <a:lnTo>
                    <a:pt x="1157" y="10"/>
                  </a:lnTo>
                  <a:lnTo>
                    <a:pt x="1149" y="12"/>
                  </a:lnTo>
                  <a:lnTo>
                    <a:pt x="1141" y="14"/>
                  </a:lnTo>
                  <a:lnTo>
                    <a:pt x="1132" y="16"/>
                  </a:lnTo>
                  <a:lnTo>
                    <a:pt x="1123" y="17"/>
                  </a:lnTo>
                  <a:lnTo>
                    <a:pt x="1115" y="20"/>
                  </a:lnTo>
                  <a:lnTo>
                    <a:pt x="1107" y="21"/>
                  </a:lnTo>
                  <a:lnTo>
                    <a:pt x="1098" y="24"/>
                  </a:lnTo>
                  <a:lnTo>
                    <a:pt x="1089" y="25"/>
                  </a:lnTo>
                  <a:lnTo>
                    <a:pt x="1081" y="28"/>
                  </a:lnTo>
                  <a:lnTo>
                    <a:pt x="1073" y="30"/>
                  </a:lnTo>
                  <a:lnTo>
                    <a:pt x="1064" y="33"/>
                  </a:lnTo>
                  <a:lnTo>
                    <a:pt x="1056" y="35"/>
                  </a:lnTo>
                  <a:lnTo>
                    <a:pt x="1049" y="39"/>
                  </a:lnTo>
                  <a:lnTo>
                    <a:pt x="1040" y="40"/>
                  </a:lnTo>
                  <a:lnTo>
                    <a:pt x="1031" y="43"/>
                  </a:lnTo>
                  <a:lnTo>
                    <a:pt x="1022" y="45"/>
                  </a:lnTo>
                  <a:lnTo>
                    <a:pt x="1015" y="49"/>
                  </a:lnTo>
                  <a:lnTo>
                    <a:pt x="1006" y="51"/>
                  </a:lnTo>
                  <a:lnTo>
                    <a:pt x="998" y="54"/>
                  </a:lnTo>
                  <a:lnTo>
                    <a:pt x="991" y="58"/>
                  </a:lnTo>
                  <a:lnTo>
                    <a:pt x="983" y="62"/>
                  </a:lnTo>
                  <a:lnTo>
                    <a:pt x="974" y="64"/>
                  </a:lnTo>
                  <a:lnTo>
                    <a:pt x="967" y="67"/>
                  </a:lnTo>
                  <a:lnTo>
                    <a:pt x="958" y="70"/>
                  </a:lnTo>
                  <a:lnTo>
                    <a:pt x="950" y="74"/>
                  </a:lnTo>
                  <a:lnTo>
                    <a:pt x="943" y="78"/>
                  </a:lnTo>
                  <a:lnTo>
                    <a:pt x="935" y="82"/>
                  </a:lnTo>
                  <a:lnTo>
                    <a:pt x="928" y="85"/>
                  </a:lnTo>
                  <a:lnTo>
                    <a:pt x="920" y="89"/>
                  </a:lnTo>
                  <a:lnTo>
                    <a:pt x="911" y="93"/>
                  </a:lnTo>
                  <a:lnTo>
                    <a:pt x="904" y="97"/>
                  </a:lnTo>
                  <a:lnTo>
                    <a:pt x="896" y="101"/>
                  </a:lnTo>
                  <a:lnTo>
                    <a:pt x="889" y="104"/>
                  </a:lnTo>
                  <a:lnTo>
                    <a:pt x="880" y="108"/>
                  </a:lnTo>
                  <a:lnTo>
                    <a:pt x="872" y="112"/>
                  </a:lnTo>
                  <a:lnTo>
                    <a:pt x="865" y="116"/>
                  </a:lnTo>
                  <a:lnTo>
                    <a:pt x="857" y="121"/>
                  </a:lnTo>
                  <a:lnTo>
                    <a:pt x="850" y="124"/>
                  </a:lnTo>
                  <a:lnTo>
                    <a:pt x="842" y="128"/>
                  </a:lnTo>
                  <a:lnTo>
                    <a:pt x="835" y="133"/>
                  </a:lnTo>
                  <a:lnTo>
                    <a:pt x="827" y="138"/>
                  </a:lnTo>
                  <a:lnTo>
                    <a:pt x="819" y="142"/>
                  </a:lnTo>
                  <a:lnTo>
                    <a:pt x="812" y="147"/>
                  </a:lnTo>
                  <a:lnTo>
                    <a:pt x="804" y="152"/>
                  </a:lnTo>
                  <a:lnTo>
                    <a:pt x="797" y="157"/>
                  </a:lnTo>
                  <a:lnTo>
                    <a:pt x="788" y="157"/>
                  </a:lnTo>
                  <a:lnTo>
                    <a:pt x="780" y="160"/>
                  </a:lnTo>
                  <a:lnTo>
                    <a:pt x="772" y="160"/>
                  </a:lnTo>
                  <a:lnTo>
                    <a:pt x="764" y="162"/>
                  </a:lnTo>
                  <a:lnTo>
                    <a:pt x="757" y="162"/>
                  </a:lnTo>
                  <a:lnTo>
                    <a:pt x="749" y="165"/>
                  </a:lnTo>
                  <a:lnTo>
                    <a:pt x="741" y="165"/>
                  </a:lnTo>
                  <a:lnTo>
                    <a:pt x="734" y="167"/>
                  </a:lnTo>
                  <a:lnTo>
                    <a:pt x="725" y="167"/>
                  </a:lnTo>
                  <a:lnTo>
                    <a:pt x="717" y="169"/>
                  </a:lnTo>
                  <a:lnTo>
                    <a:pt x="710" y="170"/>
                  </a:lnTo>
                  <a:lnTo>
                    <a:pt x="702" y="171"/>
                  </a:lnTo>
                  <a:lnTo>
                    <a:pt x="695" y="172"/>
                  </a:lnTo>
                  <a:lnTo>
                    <a:pt x="687" y="174"/>
                  </a:lnTo>
                  <a:lnTo>
                    <a:pt x="680" y="175"/>
                  </a:lnTo>
                  <a:lnTo>
                    <a:pt x="672" y="177"/>
                  </a:lnTo>
                  <a:lnTo>
                    <a:pt x="665" y="177"/>
                  </a:lnTo>
                  <a:lnTo>
                    <a:pt x="657" y="179"/>
                  </a:lnTo>
                  <a:lnTo>
                    <a:pt x="650" y="180"/>
                  </a:lnTo>
                  <a:lnTo>
                    <a:pt x="642" y="181"/>
                  </a:lnTo>
                  <a:lnTo>
                    <a:pt x="634" y="182"/>
                  </a:lnTo>
                  <a:lnTo>
                    <a:pt x="627" y="185"/>
                  </a:lnTo>
                  <a:lnTo>
                    <a:pt x="619" y="186"/>
                  </a:lnTo>
                  <a:lnTo>
                    <a:pt x="613" y="190"/>
                  </a:lnTo>
                  <a:lnTo>
                    <a:pt x="605" y="191"/>
                  </a:lnTo>
                  <a:lnTo>
                    <a:pt x="598" y="194"/>
                  </a:lnTo>
                  <a:lnTo>
                    <a:pt x="590" y="195"/>
                  </a:lnTo>
                  <a:lnTo>
                    <a:pt x="584" y="199"/>
                  </a:lnTo>
                  <a:lnTo>
                    <a:pt x="570" y="205"/>
                  </a:lnTo>
                  <a:lnTo>
                    <a:pt x="559" y="213"/>
                  </a:lnTo>
                  <a:lnTo>
                    <a:pt x="545" y="219"/>
                  </a:lnTo>
                  <a:lnTo>
                    <a:pt x="532" y="226"/>
                  </a:lnTo>
                  <a:lnTo>
                    <a:pt x="520" y="234"/>
                  </a:lnTo>
                  <a:lnTo>
                    <a:pt x="509" y="243"/>
                  </a:lnTo>
                  <a:lnTo>
                    <a:pt x="496" y="250"/>
                  </a:lnTo>
                  <a:lnTo>
                    <a:pt x="485" y="258"/>
                  </a:lnTo>
                  <a:lnTo>
                    <a:pt x="473" y="267"/>
                  </a:lnTo>
                  <a:lnTo>
                    <a:pt x="463" y="277"/>
                  </a:lnTo>
                  <a:lnTo>
                    <a:pt x="452" y="284"/>
                  </a:lnTo>
                  <a:lnTo>
                    <a:pt x="441" y="293"/>
                  </a:lnTo>
                  <a:lnTo>
                    <a:pt x="429" y="302"/>
                  </a:lnTo>
                  <a:lnTo>
                    <a:pt x="420" y="312"/>
                  </a:lnTo>
                  <a:lnTo>
                    <a:pt x="409" y="321"/>
                  </a:lnTo>
                  <a:lnTo>
                    <a:pt x="400" y="331"/>
                  </a:lnTo>
                  <a:lnTo>
                    <a:pt x="390" y="341"/>
                  </a:lnTo>
                  <a:lnTo>
                    <a:pt x="381" y="352"/>
                  </a:lnTo>
                  <a:lnTo>
                    <a:pt x="371" y="361"/>
                  </a:lnTo>
                  <a:lnTo>
                    <a:pt x="362" y="371"/>
                  </a:lnTo>
                  <a:lnTo>
                    <a:pt x="352" y="381"/>
                  </a:lnTo>
                  <a:lnTo>
                    <a:pt x="345" y="393"/>
                  </a:lnTo>
                  <a:lnTo>
                    <a:pt x="335" y="403"/>
                  </a:lnTo>
                  <a:lnTo>
                    <a:pt x="327" y="414"/>
                  </a:lnTo>
                  <a:lnTo>
                    <a:pt x="320" y="425"/>
                  </a:lnTo>
                  <a:lnTo>
                    <a:pt x="312" y="437"/>
                  </a:lnTo>
                  <a:lnTo>
                    <a:pt x="303" y="447"/>
                  </a:lnTo>
                  <a:lnTo>
                    <a:pt x="296" y="458"/>
                  </a:lnTo>
                  <a:lnTo>
                    <a:pt x="288" y="469"/>
                  </a:lnTo>
                  <a:lnTo>
                    <a:pt x="282" y="481"/>
                  </a:lnTo>
                  <a:lnTo>
                    <a:pt x="274" y="492"/>
                  </a:lnTo>
                  <a:lnTo>
                    <a:pt x="268" y="505"/>
                  </a:lnTo>
                  <a:lnTo>
                    <a:pt x="262" y="517"/>
                  </a:lnTo>
                  <a:lnTo>
                    <a:pt x="257" y="530"/>
                  </a:lnTo>
                  <a:lnTo>
                    <a:pt x="249" y="541"/>
                  </a:lnTo>
                  <a:lnTo>
                    <a:pt x="244" y="552"/>
                  </a:lnTo>
                  <a:lnTo>
                    <a:pt x="238" y="565"/>
                  </a:lnTo>
                  <a:lnTo>
                    <a:pt x="233" y="578"/>
                  </a:lnTo>
                  <a:lnTo>
                    <a:pt x="226" y="590"/>
                  </a:lnTo>
                  <a:lnTo>
                    <a:pt x="221" y="603"/>
                  </a:lnTo>
                  <a:lnTo>
                    <a:pt x="218" y="615"/>
                  </a:lnTo>
                  <a:lnTo>
                    <a:pt x="214" y="629"/>
                  </a:lnTo>
                  <a:lnTo>
                    <a:pt x="209" y="641"/>
                  </a:lnTo>
                  <a:lnTo>
                    <a:pt x="204" y="654"/>
                  </a:lnTo>
                  <a:lnTo>
                    <a:pt x="200" y="667"/>
                  </a:lnTo>
                  <a:lnTo>
                    <a:pt x="196" y="681"/>
                  </a:lnTo>
                  <a:lnTo>
                    <a:pt x="192" y="693"/>
                  </a:lnTo>
                  <a:lnTo>
                    <a:pt x="189" y="707"/>
                  </a:lnTo>
                  <a:lnTo>
                    <a:pt x="186" y="720"/>
                  </a:lnTo>
                  <a:lnTo>
                    <a:pt x="184" y="735"/>
                  </a:lnTo>
                  <a:lnTo>
                    <a:pt x="180" y="747"/>
                  </a:lnTo>
                  <a:lnTo>
                    <a:pt x="177" y="761"/>
                  </a:lnTo>
                  <a:lnTo>
                    <a:pt x="175" y="775"/>
                  </a:lnTo>
                  <a:lnTo>
                    <a:pt x="174" y="789"/>
                  </a:lnTo>
                  <a:lnTo>
                    <a:pt x="170" y="803"/>
                  </a:lnTo>
                  <a:lnTo>
                    <a:pt x="169" y="817"/>
                  </a:lnTo>
                  <a:lnTo>
                    <a:pt x="167" y="831"/>
                  </a:lnTo>
                  <a:lnTo>
                    <a:pt x="167" y="846"/>
                  </a:lnTo>
                  <a:lnTo>
                    <a:pt x="165" y="860"/>
                  </a:lnTo>
                  <a:lnTo>
                    <a:pt x="164" y="873"/>
                  </a:lnTo>
                  <a:lnTo>
                    <a:pt x="164" y="887"/>
                  </a:lnTo>
                  <a:lnTo>
                    <a:pt x="164" y="902"/>
                  </a:lnTo>
                  <a:lnTo>
                    <a:pt x="162" y="916"/>
                  </a:lnTo>
                  <a:lnTo>
                    <a:pt x="162" y="930"/>
                  </a:lnTo>
                  <a:lnTo>
                    <a:pt x="162" y="945"/>
                  </a:lnTo>
                  <a:lnTo>
                    <a:pt x="164" y="960"/>
                  </a:lnTo>
                  <a:lnTo>
                    <a:pt x="156" y="968"/>
                  </a:lnTo>
                  <a:lnTo>
                    <a:pt x="150" y="975"/>
                  </a:lnTo>
                  <a:lnTo>
                    <a:pt x="142" y="984"/>
                  </a:lnTo>
                  <a:lnTo>
                    <a:pt x="136" y="993"/>
                  </a:lnTo>
                  <a:lnTo>
                    <a:pt x="127" y="1002"/>
                  </a:lnTo>
                  <a:lnTo>
                    <a:pt x="118" y="1011"/>
                  </a:lnTo>
                  <a:lnTo>
                    <a:pt x="109" y="1019"/>
                  </a:lnTo>
                  <a:lnTo>
                    <a:pt x="102" y="1029"/>
                  </a:lnTo>
                  <a:lnTo>
                    <a:pt x="92" y="1038"/>
                  </a:lnTo>
                  <a:lnTo>
                    <a:pt x="84" y="1048"/>
                  </a:lnTo>
                  <a:lnTo>
                    <a:pt x="74" y="1057"/>
                  </a:lnTo>
                  <a:lnTo>
                    <a:pt x="67" y="1067"/>
                  </a:lnTo>
                  <a:lnTo>
                    <a:pt x="58" y="1077"/>
                  </a:lnTo>
                  <a:lnTo>
                    <a:pt x="50" y="1087"/>
                  </a:lnTo>
                  <a:lnTo>
                    <a:pt x="43" y="1097"/>
                  </a:lnTo>
                  <a:lnTo>
                    <a:pt x="36" y="1109"/>
                  </a:lnTo>
                  <a:lnTo>
                    <a:pt x="29" y="1119"/>
                  </a:lnTo>
                  <a:lnTo>
                    <a:pt x="23" y="1129"/>
                  </a:lnTo>
                  <a:lnTo>
                    <a:pt x="16" y="1139"/>
                  </a:lnTo>
                  <a:lnTo>
                    <a:pt x="12" y="1150"/>
                  </a:lnTo>
                  <a:lnTo>
                    <a:pt x="7" y="1162"/>
                  </a:lnTo>
                  <a:lnTo>
                    <a:pt x="5" y="1173"/>
                  </a:lnTo>
                  <a:lnTo>
                    <a:pt x="1" y="1184"/>
                  </a:lnTo>
                  <a:lnTo>
                    <a:pt x="1" y="1197"/>
                  </a:lnTo>
                  <a:lnTo>
                    <a:pt x="0" y="1208"/>
                  </a:lnTo>
                  <a:lnTo>
                    <a:pt x="1" y="1219"/>
                  </a:lnTo>
                  <a:lnTo>
                    <a:pt x="2" y="1231"/>
                  </a:lnTo>
                  <a:lnTo>
                    <a:pt x="6" y="1245"/>
                  </a:lnTo>
                  <a:lnTo>
                    <a:pt x="10" y="1256"/>
                  </a:lnTo>
                  <a:lnTo>
                    <a:pt x="17" y="1270"/>
                  </a:lnTo>
                  <a:lnTo>
                    <a:pt x="25" y="1282"/>
                  </a:lnTo>
                  <a:lnTo>
                    <a:pt x="35" y="1296"/>
                  </a:lnTo>
                  <a:lnTo>
                    <a:pt x="44" y="1305"/>
                  </a:lnTo>
                  <a:lnTo>
                    <a:pt x="54" y="1315"/>
                  </a:lnTo>
                  <a:lnTo>
                    <a:pt x="64" y="1324"/>
                  </a:lnTo>
                  <a:lnTo>
                    <a:pt x="75" y="1333"/>
                  </a:lnTo>
                  <a:lnTo>
                    <a:pt x="85" y="1340"/>
                  </a:lnTo>
                  <a:lnTo>
                    <a:pt x="97" y="1348"/>
                  </a:lnTo>
                  <a:lnTo>
                    <a:pt x="108" y="1355"/>
                  </a:lnTo>
                  <a:lnTo>
                    <a:pt x="121" y="1363"/>
                  </a:lnTo>
                  <a:lnTo>
                    <a:pt x="132" y="1368"/>
                  </a:lnTo>
                  <a:lnTo>
                    <a:pt x="143" y="1373"/>
                  </a:lnTo>
                  <a:lnTo>
                    <a:pt x="155" y="1378"/>
                  </a:lnTo>
                  <a:lnTo>
                    <a:pt x="167" y="1384"/>
                  </a:lnTo>
                  <a:lnTo>
                    <a:pt x="179" y="1388"/>
                  </a:lnTo>
                  <a:lnTo>
                    <a:pt x="191" y="1392"/>
                  </a:lnTo>
                  <a:lnTo>
                    <a:pt x="204" y="1396"/>
                  </a:lnTo>
                  <a:lnTo>
                    <a:pt x="218" y="1399"/>
                  </a:lnTo>
                  <a:lnTo>
                    <a:pt x="229" y="1401"/>
                  </a:lnTo>
                  <a:lnTo>
                    <a:pt x="242" y="1403"/>
                  </a:lnTo>
                  <a:lnTo>
                    <a:pt x="254" y="1404"/>
                  </a:lnTo>
                  <a:lnTo>
                    <a:pt x="268" y="1407"/>
                  </a:lnTo>
                  <a:lnTo>
                    <a:pt x="281" y="1407"/>
                  </a:lnTo>
                  <a:lnTo>
                    <a:pt x="294" y="1408"/>
                  </a:lnTo>
                  <a:lnTo>
                    <a:pt x="307" y="1408"/>
                  </a:lnTo>
                  <a:lnTo>
                    <a:pt x="321" y="1410"/>
                  </a:lnTo>
                  <a:lnTo>
                    <a:pt x="334" y="1408"/>
                  </a:lnTo>
                  <a:lnTo>
                    <a:pt x="347" y="1408"/>
                  </a:lnTo>
                  <a:lnTo>
                    <a:pt x="361" y="1407"/>
                  </a:lnTo>
                  <a:lnTo>
                    <a:pt x="375" y="1407"/>
                  </a:lnTo>
                  <a:lnTo>
                    <a:pt x="388" y="1406"/>
                  </a:lnTo>
                  <a:lnTo>
                    <a:pt x="403" y="1404"/>
                  </a:lnTo>
                  <a:lnTo>
                    <a:pt x="415" y="1403"/>
                  </a:lnTo>
                  <a:lnTo>
                    <a:pt x="430" y="1402"/>
                  </a:lnTo>
                  <a:lnTo>
                    <a:pt x="443" y="1398"/>
                  </a:lnTo>
                  <a:lnTo>
                    <a:pt x="457" y="1396"/>
                  </a:lnTo>
                  <a:lnTo>
                    <a:pt x="469" y="1393"/>
                  </a:lnTo>
                  <a:lnTo>
                    <a:pt x="483" y="1391"/>
                  </a:lnTo>
                  <a:lnTo>
                    <a:pt x="496" y="1387"/>
                  </a:lnTo>
                  <a:lnTo>
                    <a:pt x="510" y="1384"/>
                  </a:lnTo>
                  <a:lnTo>
                    <a:pt x="524" y="1381"/>
                  </a:lnTo>
                  <a:lnTo>
                    <a:pt x="537" y="1378"/>
                  </a:lnTo>
                  <a:lnTo>
                    <a:pt x="550" y="1373"/>
                  </a:lnTo>
                  <a:lnTo>
                    <a:pt x="564" y="1369"/>
                  </a:lnTo>
                  <a:lnTo>
                    <a:pt x="578" y="1365"/>
                  </a:lnTo>
                  <a:lnTo>
                    <a:pt x="592" y="1362"/>
                  </a:lnTo>
                  <a:lnTo>
                    <a:pt x="604" y="1357"/>
                  </a:lnTo>
                  <a:lnTo>
                    <a:pt x="618" y="1353"/>
                  </a:lnTo>
                  <a:lnTo>
                    <a:pt x="632" y="1349"/>
                  </a:lnTo>
                  <a:lnTo>
                    <a:pt x="646" y="1345"/>
                  </a:lnTo>
                  <a:lnTo>
                    <a:pt x="657" y="1340"/>
                  </a:lnTo>
                  <a:lnTo>
                    <a:pt x="671" y="1335"/>
                  </a:lnTo>
                  <a:lnTo>
                    <a:pt x="682" y="1330"/>
                  </a:lnTo>
                  <a:lnTo>
                    <a:pt x="696" y="1326"/>
                  </a:lnTo>
                  <a:lnTo>
                    <a:pt x="707" y="1321"/>
                  </a:lnTo>
                  <a:lnTo>
                    <a:pt x="720" y="1316"/>
                  </a:lnTo>
                  <a:lnTo>
                    <a:pt x="733" y="1311"/>
                  </a:lnTo>
                  <a:lnTo>
                    <a:pt x="745" y="1308"/>
                  </a:lnTo>
                  <a:lnTo>
                    <a:pt x="757" y="1303"/>
                  </a:lnTo>
                  <a:lnTo>
                    <a:pt x="769" y="1298"/>
                  </a:lnTo>
                  <a:lnTo>
                    <a:pt x="780" y="1292"/>
                  </a:lnTo>
                  <a:lnTo>
                    <a:pt x="793" y="1289"/>
                  </a:lnTo>
                  <a:lnTo>
                    <a:pt x="804" y="1284"/>
                  </a:lnTo>
                  <a:lnTo>
                    <a:pt x="816" y="1279"/>
                  </a:lnTo>
                  <a:lnTo>
                    <a:pt x="827" y="1275"/>
                  </a:lnTo>
                  <a:lnTo>
                    <a:pt x="838" y="1271"/>
                  </a:lnTo>
                  <a:lnTo>
                    <a:pt x="847" y="1279"/>
                  </a:lnTo>
                  <a:lnTo>
                    <a:pt x="857" y="1287"/>
                  </a:lnTo>
                  <a:lnTo>
                    <a:pt x="867" y="1296"/>
                  </a:lnTo>
                  <a:lnTo>
                    <a:pt x="877" y="1305"/>
                  </a:lnTo>
                  <a:lnTo>
                    <a:pt x="886" y="1314"/>
                  </a:lnTo>
                  <a:lnTo>
                    <a:pt x="898" y="1323"/>
                  </a:lnTo>
                  <a:lnTo>
                    <a:pt x="906" y="1331"/>
                  </a:lnTo>
                  <a:lnTo>
                    <a:pt x="918" y="1340"/>
                  </a:lnTo>
                  <a:lnTo>
                    <a:pt x="928" y="1348"/>
                  </a:lnTo>
                  <a:lnTo>
                    <a:pt x="938" y="1355"/>
                  </a:lnTo>
                  <a:lnTo>
                    <a:pt x="948" y="1364"/>
                  </a:lnTo>
                  <a:lnTo>
                    <a:pt x="959" y="1373"/>
                  </a:lnTo>
                  <a:lnTo>
                    <a:pt x="969" y="1381"/>
                  </a:lnTo>
                  <a:lnTo>
                    <a:pt x="979" y="1388"/>
                  </a:lnTo>
                  <a:lnTo>
                    <a:pt x="989" y="1397"/>
                  </a:lnTo>
                  <a:lnTo>
                    <a:pt x="1001" y="1406"/>
                  </a:lnTo>
                  <a:lnTo>
                    <a:pt x="1011" y="1413"/>
                  </a:lnTo>
                  <a:lnTo>
                    <a:pt x="1021" y="1421"/>
                  </a:lnTo>
                  <a:lnTo>
                    <a:pt x="1031" y="1428"/>
                  </a:lnTo>
                  <a:lnTo>
                    <a:pt x="1042" y="1436"/>
                  </a:lnTo>
                  <a:lnTo>
                    <a:pt x="1052" y="1444"/>
                  </a:lnTo>
                  <a:lnTo>
                    <a:pt x="1062" y="1451"/>
                  </a:lnTo>
                  <a:lnTo>
                    <a:pt x="1073" y="1459"/>
                  </a:lnTo>
                  <a:lnTo>
                    <a:pt x="1084" y="1467"/>
                  </a:lnTo>
                  <a:lnTo>
                    <a:pt x="1094" y="1475"/>
                  </a:lnTo>
                  <a:lnTo>
                    <a:pt x="1105" y="1483"/>
                  </a:lnTo>
                  <a:lnTo>
                    <a:pt x="1115" y="1490"/>
                  </a:lnTo>
                  <a:lnTo>
                    <a:pt x="1127" y="1498"/>
                  </a:lnTo>
                  <a:lnTo>
                    <a:pt x="1137" y="1505"/>
                  </a:lnTo>
                  <a:lnTo>
                    <a:pt x="1148" y="1513"/>
                  </a:lnTo>
                  <a:lnTo>
                    <a:pt x="1159" y="1520"/>
                  </a:lnTo>
                  <a:lnTo>
                    <a:pt x="1171" y="1528"/>
                  </a:lnTo>
                  <a:lnTo>
                    <a:pt x="1181" y="1534"/>
                  </a:lnTo>
                  <a:lnTo>
                    <a:pt x="1191" y="1542"/>
                  </a:lnTo>
                  <a:lnTo>
                    <a:pt x="1201" y="1548"/>
                  </a:lnTo>
                  <a:lnTo>
                    <a:pt x="1212" y="1556"/>
                  </a:lnTo>
                  <a:lnTo>
                    <a:pt x="1222" y="1562"/>
                  </a:lnTo>
                  <a:lnTo>
                    <a:pt x="1234" y="1569"/>
                  </a:lnTo>
                  <a:lnTo>
                    <a:pt x="1244" y="1576"/>
                  </a:lnTo>
                  <a:lnTo>
                    <a:pt x="1255" y="1583"/>
                  </a:lnTo>
                  <a:lnTo>
                    <a:pt x="1265" y="1590"/>
                  </a:lnTo>
                  <a:lnTo>
                    <a:pt x="1276" y="1597"/>
                  </a:lnTo>
                  <a:lnTo>
                    <a:pt x="1287" y="1603"/>
                  </a:lnTo>
                  <a:lnTo>
                    <a:pt x="1298" y="1611"/>
                  </a:lnTo>
                  <a:lnTo>
                    <a:pt x="1308" y="1617"/>
                  </a:lnTo>
                  <a:lnTo>
                    <a:pt x="1319" y="1625"/>
                  </a:lnTo>
                  <a:lnTo>
                    <a:pt x="1331" y="1631"/>
                  </a:lnTo>
                  <a:lnTo>
                    <a:pt x="1342" y="1639"/>
                  </a:lnTo>
                  <a:lnTo>
                    <a:pt x="1352" y="1645"/>
                  </a:lnTo>
                  <a:lnTo>
                    <a:pt x="1363" y="1651"/>
                  </a:lnTo>
                  <a:lnTo>
                    <a:pt x="1373" y="1657"/>
                  </a:lnTo>
                  <a:lnTo>
                    <a:pt x="1385" y="1665"/>
                  </a:lnTo>
                  <a:lnTo>
                    <a:pt x="1396" y="1671"/>
                  </a:lnTo>
                  <a:lnTo>
                    <a:pt x="1407" y="1679"/>
                  </a:lnTo>
                  <a:lnTo>
                    <a:pt x="1419" y="1685"/>
                  </a:lnTo>
                  <a:lnTo>
                    <a:pt x="1430" y="1693"/>
                  </a:lnTo>
                  <a:lnTo>
                    <a:pt x="1440" y="1699"/>
                  </a:lnTo>
                  <a:lnTo>
                    <a:pt x="1451" y="1705"/>
                  </a:lnTo>
                  <a:lnTo>
                    <a:pt x="1462" y="1712"/>
                  </a:lnTo>
                  <a:lnTo>
                    <a:pt x="1473" y="1719"/>
                  </a:lnTo>
                  <a:lnTo>
                    <a:pt x="1484" y="1725"/>
                  </a:lnTo>
                  <a:lnTo>
                    <a:pt x="1496" y="1733"/>
                  </a:lnTo>
                  <a:lnTo>
                    <a:pt x="1507" y="1739"/>
                  </a:lnTo>
                  <a:lnTo>
                    <a:pt x="1518" y="1747"/>
                  </a:lnTo>
                  <a:lnTo>
                    <a:pt x="1599" y="1747"/>
                  </a:lnTo>
                  <a:lnTo>
                    <a:pt x="1599" y="1733"/>
                  </a:lnTo>
                  <a:lnTo>
                    <a:pt x="1600" y="1719"/>
                  </a:lnTo>
                  <a:lnTo>
                    <a:pt x="1601" y="1705"/>
                  </a:lnTo>
                  <a:lnTo>
                    <a:pt x="1605" y="1693"/>
                  </a:lnTo>
                  <a:lnTo>
                    <a:pt x="1606" y="1679"/>
                  </a:lnTo>
                  <a:lnTo>
                    <a:pt x="1609" y="1666"/>
                  </a:lnTo>
                  <a:lnTo>
                    <a:pt x="1613" y="1652"/>
                  </a:lnTo>
                  <a:lnTo>
                    <a:pt x="1616" y="1640"/>
                  </a:lnTo>
                  <a:lnTo>
                    <a:pt x="1619" y="1626"/>
                  </a:lnTo>
                  <a:lnTo>
                    <a:pt x="1623" y="1613"/>
                  </a:lnTo>
                  <a:lnTo>
                    <a:pt x="1626" y="1600"/>
                  </a:lnTo>
                  <a:lnTo>
                    <a:pt x="1632" y="1587"/>
                  </a:lnTo>
                  <a:lnTo>
                    <a:pt x="1635" y="1573"/>
                  </a:lnTo>
                  <a:lnTo>
                    <a:pt x="1640" y="1561"/>
                  </a:lnTo>
                  <a:lnTo>
                    <a:pt x="1645" y="1547"/>
                  </a:lnTo>
                  <a:lnTo>
                    <a:pt x="1652" y="1535"/>
                  </a:lnTo>
                  <a:lnTo>
                    <a:pt x="1655" y="1522"/>
                  </a:lnTo>
                  <a:lnTo>
                    <a:pt x="1662" y="1509"/>
                  </a:lnTo>
                  <a:lnTo>
                    <a:pt x="1667" y="1495"/>
                  </a:lnTo>
                  <a:lnTo>
                    <a:pt x="1674" y="1483"/>
                  </a:lnTo>
                  <a:lnTo>
                    <a:pt x="1679" y="1470"/>
                  </a:lnTo>
                  <a:lnTo>
                    <a:pt x="1686" y="1457"/>
                  </a:lnTo>
                  <a:lnTo>
                    <a:pt x="1693" y="1445"/>
                  </a:lnTo>
                  <a:lnTo>
                    <a:pt x="1701" y="1433"/>
                  </a:lnTo>
                  <a:lnTo>
                    <a:pt x="1707" y="1421"/>
                  </a:lnTo>
                  <a:lnTo>
                    <a:pt x="1715" y="1408"/>
                  </a:lnTo>
                  <a:lnTo>
                    <a:pt x="1722" y="1396"/>
                  </a:lnTo>
                  <a:lnTo>
                    <a:pt x="1731" y="1384"/>
                  </a:lnTo>
                  <a:lnTo>
                    <a:pt x="1739" y="1373"/>
                  </a:lnTo>
                  <a:lnTo>
                    <a:pt x="1746" y="1362"/>
                  </a:lnTo>
                  <a:lnTo>
                    <a:pt x="1755" y="1350"/>
                  </a:lnTo>
                  <a:lnTo>
                    <a:pt x="1765" y="1340"/>
                  </a:lnTo>
                  <a:lnTo>
                    <a:pt x="1773" y="1329"/>
                  </a:lnTo>
                  <a:lnTo>
                    <a:pt x="1781" y="1318"/>
                  </a:lnTo>
                  <a:lnTo>
                    <a:pt x="1790" y="1306"/>
                  </a:lnTo>
                  <a:lnTo>
                    <a:pt x="1800" y="1295"/>
                  </a:lnTo>
                  <a:lnTo>
                    <a:pt x="1808" y="1284"/>
                  </a:lnTo>
                  <a:lnTo>
                    <a:pt x="1818" y="1274"/>
                  </a:lnTo>
                  <a:lnTo>
                    <a:pt x="1828" y="1264"/>
                  </a:lnTo>
                  <a:lnTo>
                    <a:pt x="1839" y="1255"/>
                  </a:lnTo>
                  <a:lnTo>
                    <a:pt x="1848" y="1243"/>
                  </a:lnTo>
                  <a:lnTo>
                    <a:pt x="1858" y="1235"/>
                  </a:lnTo>
                  <a:lnTo>
                    <a:pt x="1868" y="1225"/>
                  </a:lnTo>
                  <a:lnTo>
                    <a:pt x="1880" y="1217"/>
                  </a:lnTo>
                  <a:lnTo>
                    <a:pt x="1891" y="1207"/>
                  </a:lnTo>
                  <a:lnTo>
                    <a:pt x="1902" y="1198"/>
                  </a:lnTo>
                  <a:lnTo>
                    <a:pt x="1914" y="1191"/>
                  </a:lnTo>
                  <a:lnTo>
                    <a:pt x="1925" y="1183"/>
                  </a:lnTo>
                  <a:lnTo>
                    <a:pt x="1936" y="1174"/>
                  </a:lnTo>
                  <a:lnTo>
                    <a:pt x="1948" y="1167"/>
                  </a:lnTo>
                  <a:lnTo>
                    <a:pt x="1959" y="1159"/>
                  </a:lnTo>
                  <a:lnTo>
                    <a:pt x="1970" y="1153"/>
                  </a:lnTo>
                  <a:lnTo>
                    <a:pt x="1982" y="1145"/>
                  </a:lnTo>
                  <a:lnTo>
                    <a:pt x="1994" y="1138"/>
                  </a:lnTo>
                  <a:lnTo>
                    <a:pt x="2007" y="1131"/>
                  </a:lnTo>
                  <a:lnTo>
                    <a:pt x="2019" y="1126"/>
                  </a:lnTo>
                  <a:lnTo>
                    <a:pt x="2031" y="1119"/>
                  </a:lnTo>
                  <a:lnTo>
                    <a:pt x="2043" y="1114"/>
                  </a:lnTo>
                  <a:lnTo>
                    <a:pt x="2056" y="1107"/>
                  </a:lnTo>
                  <a:lnTo>
                    <a:pt x="2070" y="1104"/>
                  </a:lnTo>
                  <a:lnTo>
                    <a:pt x="2082" y="1099"/>
                  </a:lnTo>
                  <a:lnTo>
                    <a:pt x="2096" y="1095"/>
                  </a:lnTo>
                  <a:lnTo>
                    <a:pt x="2109" y="1091"/>
                  </a:lnTo>
                  <a:lnTo>
                    <a:pt x="2123" y="1089"/>
                  </a:lnTo>
                  <a:lnTo>
                    <a:pt x="2133" y="1084"/>
                  </a:lnTo>
                  <a:lnTo>
                    <a:pt x="2143" y="1080"/>
                  </a:lnTo>
                  <a:lnTo>
                    <a:pt x="2153" y="1076"/>
                  </a:lnTo>
                  <a:lnTo>
                    <a:pt x="2164" y="1073"/>
                  </a:lnTo>
                  <a:lnTo>
                    <a:pt x="2174" y="1071"/>
                  </a:lnTo>
                  <a:lnTo>
                    <a:pt x="2184" y="1070"/>
                  </a:lnTo>
                  <a:lnTo>
                    <a:pt x="2194" y="1068"/>
                  </a:lnTo>
                  <a:lnTo>
                    <a:pt x="2206" y="1068"/>
                  </a:lnTo>
                  <a:lnTo>
                    <a:pt x="2214" y="1067"/>
                  </a:lnTo>
                  <a:lnTo>
                    <a:pt x="2224" y="1067"/>
                  </a:lnTo>
                  <a:lnTo>
                    <a:pt x="2233" y="1068"/>
                  </a:lnTo>
                  <a:lnTo>
                    <a:pt x="2243" y="1070"/>
                  </a:lnTo>
                  <a:lnTo>
                    <a:pt x="2252" y="1070"/>
                  </a:lnTo>
                  <a:lnTo>
                    <a:pt x="2262" y="1072"/>
                  </a:lnTo>
                  <a:lnTo>
                    <a:pt x="2272" y="1075"/>
                  </a:lnTo>
                  <a:lnTo>
                    <a:pt x="2282" y="1079"/>
                  </a:lnTo>
                  <a:lnTo>
                    <a:pt x="2290" y="1080"/>
                  </a:lnTo>
                  <a:lnTo>
                    <a:pt x="2300" y="1082"/>
                  </a:lnTo>
                  <a:lnTo>
                    <a:pt x="2308" y="1086"/>
                  </a:lnTo>
                  <a:lnTo>
                    <a:pt x="2318" y="1090"/>
                  </a:lnTo>
                  <a:lnTo>
                    <a:pt x="2325" y="1094"/>
                  </a:lnTo>
                  <a:lnTo>
                    <a:pt x="2335" y="1097"/>
                  </a:lnTo>
                  <a:lnTo>
                    <a:pt x="2343" y="1102"/>
                  </a:lnTo>
                  <a:lnTo>
                    <a:pt x="2353" y="1107"/>
                  </a:lnTo>
                  <a:lnTo>
                    <a:pt x="2360" y="1111"/>
                  </a:lnTo>
                  <a:lnTo>
                    <a:pt x="2369" y="1115"/>
                  </a:lnTo>
                  <a:lnTo>
                    <a:pt x="2378" y="1120"/>
                  </a:lnTo>
                  <a:lnTo>
                    <a:pt x="2387" y="1125"/>
                  </a:lnTo>
                  <a:lnTo>
                    <a:pt x="2396" y="1130"/>
                  </a:lnTo>
                  <a:lnTo>
                    <a:pt x="2405" y="1136"/>
                  </a:lnTo>
                  <a:lnTo>
                    <a:pt x="2413" y="1141"/>
                  </a:lnTo>
                  <a:lnTo>
                    <a:pt x="2422" y="1148"/>
                  </a:lnTo>
                  <a:lnTo>
                    <a:pt x="2430" y="1152"/>
                  </a:lnTo>
                  <a:lnTo>
                    <a:pt x="2437" y="1158"/>
                  </a:lnTo>
                  <a:lnTo>
                    <a:pt x="2445" y="1163"/>
                  </a:lnTo>
                  <a:lnTo>
                    <a:pt x="2454" y="1169"/>
                  </a:lnTo>
                  <a:lnTo>
                    <a:pt x="2461" y="1173"/>
                  </a:lnTo>
                  <a:lnTo>
                    <a:pt x="2470" y="1179"/>
                  </a:lnTo>
                  <a:lnTo>
                    <a:pt x="2479" y="1184"/>
                  </a:lnTo>
                  <a:lnTo>
                    <a:pt x="2488" y="1191"/>
                  </a:lnTo>
                  <a:lnTo>
                    <a:pt x="2495" y="1194"/>
                  </a:lnTo>
                  <a:lnTo>
                    <a:pt x="2503" y="1199"/>
                  </a:lnTo>
                  <a:lnTo>
                    <a:pt x="2512" y="1204"/>
                  </a:lnTo>
                  <a:lnTo>
                    <a:pt x="2520" y="1209"/>
                  </a:lnTo>
                  <a:lnTo>
                    <a:pt x="2528" y="1213"/>
                  </a:lnTo>
                  <a:lnTo>
                    <a:pt x="2537" y="1218"/>
                  </a:lnTo>
                  <a:lnTo>
                    <a:pt x="2546" y="1223"/>
                  </a:lnTo>
                  <a:lnTo>
                    <a:pt x="2554" y="1228"/>
                  </a:lnTo>
                  <a:lnTo>
                    <a:pt x="2562" y="1231"/>
                  </a:lnTo>
                  <a:lnTo>
                    <a:pt x="2571" y="1235"/>
                  </a:lnTo>
                  <a:lnTo>
                    <a:pt x="2580" y="1237"/>
                  </a:lnTo>
                  <a:lnTo>
                    <a:pt x="2588" y="1241"/>
                  </a:lnTo>
                  <a:lnTo>
                    <a:pt x="2596" y="1243"/>
                  </a:lnTo>
                  <a:lnTo>
                    <a:pt x="2605" y="1246"/>
                  </a:lnTo>
                  <a:lnTo>
                    <a:pt x="2614" y="1248"/>
                  </a:lnTo>
                  <a:lnTo>
                    <a:pt x="2624" y="1251"/>
                  </a:lnTo>
                  <a:lnTo>
                    <a:pt x="2632" y="1252"/>
                  </a:lnTo>
                  <a:lnTo>
                    <a:pt x="2642" y="1253"/>
                  </a:lnTo>
                  <a:lnTo>
                    <a:pt x="2651" y="1253"/>
                  </a:lnTo>
                  <a:lnTo>
                    <a:pt x="2661" y="1255"/>
                  </a:lnTo>
                  <a:lnTo>
                    <a:pt x="2670" y="1255"/>
                  </a:lnTo>
                  <a:lnTo>
                    <a:pt x="2680" y="1255"/>
                  </a:lnTo>
                  <a:lnTo>
                    <a:pt x="2689" y="1253"/>
                  </a:lnTo>
                  <a:lnTo>
                    <a:pt x="2700" y="1253"/>
                  </a:lnTo>
                  <a:lnTo>
                    <a:pt x="2658" y="1130"/>
                  </a:lnTo>
                  <a:close/>
                  <a:moveTo>
                    <a:pt x="516" y="1130"/>
                  </a:moveTo>
                  <a:lnTo>
                    <a:pt x="515" y="1119"/>
                  </a:lnTo>
                  <a:lnTo>
                    <a:pt x="514" y="1107"/>
                  </a:lnTo>
                  <a:lnTo>
                    <a:pt x="510" y="1097"/>
                  </a:lnTo>
                  <a:lnTo>
                    <a:pt x="507" y="1089"/>
                  </a:lnTo>
                  <a:lnTo>
                    <a:pt x="502" y="1077"/>
                  </a:lnTo>
                  <a:lnTo>
                    <a:pt x="497" y="1068"/>
                  </a:lnTo>
                  <a:lnTo>
                    <a:pt x="492" y="1060"/>
                  </a:lnTo>
                  <a:lnTo>
                    <a:pt x="488" y="1051"/>
                  </a:lnTo>
                  <a:lnTo>
                    <a:pt x="482" y="1041"/>
                  </a:lnTo>
                  <a:lnTo>
                    <a:pt x="477" y="1032"/>
                  </a:lnTo>
                  <a:lnTo>
                    <a:pt x="471" y="1022"/>
                  </a:lnTo>
                  <a:lnTo>
                    <a:pt x="467" y="1013"/>
                  </a:lnTo>
                  <a:lnTo>
                    <a:pt x="463" y="1003"/>
                  </a:lnTo>
                  <a:lnTo>
                    <a:pt x="461" y="993"/>
                  </a:lnTo>
                  <a:lnTo>
                    <a:pt x="459" y="983"/>
                  </a:lnTo>
                  <a:lnTo>
                    <a:pt x="461" y="973"/>
                  </a:lnTo>
                  <a:lnTo>
                    <a:pt x="468" y="978"/>
                  </a:lnTo>
                  <a:lnTo>
                    <a:pt x="477" y="984"/>
                  </a:lnTo>
                  <a:lnTo>
                    <a:pt x="486" y="990"/>
                  </a:lnTo>
                  <a:lnTo>
                    <a:pt x="496" y="998"/>
                  </a:lnTo>
                  <a:lnTo>
                    <a:pt x="505" y="1006"/>
                  </a:lnTo>
                  <a:lnTo>
                    <a:pt x="515" y="1013"/>
                  </a:lnTo>
                  <a:lnTo>
                    <a:pt x="525" y="1021"/>
                  </a:lnTo>
                  <a:lnTo>
                    <a:pt x="536" y="1028"/>
                  </a:lnTo>
                  <a:lnTo>
                    <a:pt x="546" y="1036"/>
                  </a:lnTo>
                  <a:lnTo>
                    <a:pt x="556" y="1043"/>
                  </a:lnTo>
                  <a:lnTo>
                    <a:pt x="566" y="1052"/>
                  </a:lnTo>
                  <a:lnTo>
                    <a:pt x="576" y="1062"/>
                  </a:lnTo>
                  <a:lnTo>
                    <a:pt x="585" y="1070"/>
                  </a:lnTo>
                  <a:lnTo>
                    <a:pt x="594" y="1080"/>
                  </a:lnTo>
                  <a:lnTo>
                    <a:pt x="603" y="1090"/>
                  </a:lnTo>
                  <a:lnTo>
                    <a:pt x="613" y="1101"/>
                  </a:lnTo>
                  <a:lnTo>
                    <a:pt x="602" y="1105"/>
                  </a:lnTo>
                  <a:lnTo>
                    <a:pt x="592" y="1110"/>
                  </a:lnTo>
                  <a:lnTo>
                    <a:pt x="579" y="1114"/>
                  </a:lnTo>
                  <a:lnTo>
                    <a:pt x="568" y="1119"/>
                  </a:lnTo>
                  <a:lnTo>
                    <a:pt x="554" y="1121"/>
                  </a:lnTo>
                  <a:lnTo>
                    <a:pt x="541" y="1124"/>
                  </a:lnTo>
                  <a:lnTo>
                    <a:pt x="527" y="1126"/>
                  </a:lnTo>
                  <a:lnTo>
                    <a:pt x="516" y="11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20" name="Google Shape;3420;p71"/>
            <p:cNvSpPr/>
            <p:nvPr/>
          </p:nvSpPr>
          <p:spPr>
            <a:xfrm>
              <a:off x="2078" y="2736"/>
              <a:ext cx="718" cy="525"/>
            </a:xfrm>
            <a:custGeom>
              <a:avLst/>
              <a:gdLst/>
              <a:ahLst/>
              <a:cxnLst/>
              <a:rect l="l" t="t" r="r" b="b"/>
              <a:pathLst>
                <a:path w="718" h="525" extrusionOk="0">
                  <a:moveTo>
                    <a:pt x="269" y="0"/>
                  </a:moveTo>
                  <a:lnTo>
                    <a:pt x="365" y="98"/>
                  </a:lnTo>
                  <a:lnTo>
                    <a:pt x="352" y="106"/>
                  </a:lnTo>
                  <a:lnTo>
                    <a:pt x="339" y="115"/>
                  </a:lnTo>
                  <a:lnTo>
                    <a:pt x="326" y="123"/>
                  </a:lnTo>
                  <a:lnTo>
                    <a:pt x="314" y="133"/>
                  </a:lnTo>
                  <a:lnTo>
                    <a:pt x="301" y="142"/>
                  </a:lnTo>
                  <a:lnTo>
                    <a:pt x="289" y="152"/>
                  </a:lnTo>
                  <a:lnTo>
                    <a:pt x="276" y="161"/>
                  </a:lnTo>
                  <a:lnTo>
                    <a:pt x="265" y="171"/>
                  </a:lnTo>
                  <a:lnTo>
                    <a:pt x="252" y="180"/>
                  </a:lnTo>
                  <a:lnTo>
                    <a:pt x="241" y="190"/>
                  </a:lnTo>
                  <a:lnTo>
                    <a:pt x="229" y="200"/>
                  </a:lnTo>
                  <a:lnTo>
                    <a:pt x="218" y="212"/>
                  </a:lnTo>
                  <a:lnTo>
                    <a:pt x="207" y="222"/>
                  </a:lnTo>
                  <a:lnTo>
                    <a:pt x="195" y="233"/>
                  </a:lnTo>
                  <a:lnTo>
                    <a:pt x="185" y="244"/>
                  </a:lnTo>
                  <a:lnTo>
                    <a:pt x="177" y="256"/>
                  </a:lnTo>
                  <a:lnTo>
                    <a:pt x="165" y="267"/>
                  </a:lnTo>
                  <a:lnTo>
                    <a:pt x="155" y="278"/>
                  </a:lnTo>
                  <a:lnTo>
                    <a:pt x="145" y="290"/>
                  </a:lnTo>
                  <a:lnTo>
                    <a:pt x="138" y="301"/>
                  </a:lnTo>
                  <a:lnTo>
                    <a:pt x="127" y="312"/>
                  </a:lnTo>
                  <a:lnTo>
                    <a:pt x="119" y="325"/>
                  </a:lnTo>
                  <a:lnTo>
                    <a:pt x="111" y="337"/>
                  </a:lnTo>
                  <a:lnTo>
                    <a:pt x="104" y="351"/>
                  </a:lnTo>
                  <a:lnTo>
                    <a:pt x="96" y="364"/>
                  </a:lnTo>
                  <a:lnTo>
                    <a:pt x="88" y="378"/>
                  </a:lnTo>
                  <a:lnTo>
                    <a:pt x="85" y="384"/>
                  </a:lnTo>
                  <a:lnTo>
                    <a:pt x="81" y="390"/>
                  </a:lnTo>
                  <a:lnTo>
                    <a:pt x="78" y="398"/>
                  </a:lnTo>
                  <a:lnTo>
                    <a:pt x="76" y="405"/>
                  </a:lnTo>
                  <a:lnTo>
                    <a:pt x="72" y="412"/>
                  </a:lnTo>
                  <a:lnTo>
                    <a:pt x="70" y="418"/>
                  </a:lnTo>
                  <a:lnTo>
                    <a:pt x="67" y="425"/>
                  </a:lnTo>
                  <a:lnTo>
                    <a:pt x="65" y="433"/>
                  </a:lnTo>
                  <a:lnTo>
                    <a:pt x="61" y="441"/>
                  </a:lnTo>
                  <a:lnTo>
                    <a:pt x="60" y="448"/>
                  </a:lnTo>
                  <a:lnTo>
                    <a:pt x="57" y="456"/>
                  </a:lnTo>
                  <a:lnTo>
                    <a:pt x="56" y="463"/>
                  </a:lnTo>
                  <a:lnTo>
                    <a:pt x="63" y="468"/>
                  </a:lnTo>
                  <a:lnTo>
                    <a:pt x="73" y="473"/>
                  </a:lnTo>
                  <a:lnTo>
                    <a:pt x="83" y="478"/>
                  </a:lnTo>
                  <a:lnTo>
                    <a:pt x="95" y="485"/>
                  </a:lnTo>
                  <a:lnTo>
                    <a:pt x="105" y="488"/>
                  </a:lnTo>
                  <a:lnTo>
                    <a:pt x="116" y="492"/>
                  </a:lnTo>
                  <a:lnTo>
                    <a:pt x="127" y="496"/>
                  </a:lnTo>
                  <a:lnTo>
                    <a:pt x="139" y="500"/>
                  </a:lnTo>
                  <a:lnTo>
                    <a:pt x="150" y="501"/>
                  </a:lnTo>
                  <a:lnTo>
                    <a:pt x="161" y="504"/>
                  </a:lnTo>
                  <a:lnTo>
                    <a:pt x="173" y="505"/>
                  </a:lnTo>
                  <a:lnTo>
                    <a:pt x="185" y="507"/>
                  </a:lnTo>
                  <a:lnTo>
                    <a:pt x="197" y="509"/>
                  </a:lnTo>
                  <a:lnTo>
                    <a:pt x="209" y="510"/>
                  </a:lnTo>
                  <a:lnTo>
                    <a:pt x="222" y="510"/>
                  </a:lnTo>
                  <a:lnTo>
                    <a:pt x="235" y="511"/>
                  </a:lnTo>
                  <a:lnTo>
                    <a:pt x="246" y="510"/>
                  </a:lnTo>
                  <a:lnTo>
                    <a:pt x="258" y="510"/>
                  </a:lnTo>
                  <a:lnTo>
                    <a:pt x="271" y="509"/>
                  </a:lnTo>
                  <a:lnTo>
                    <a:pt x="284" y="509"/>
                  </a:lnTo>
                  <a:lnTo>
                    <a:pt x="295" y="506"/>
                  </a:lnTo>
                  <a:lnTo>
                    <a:pt x="308" y="505"/>
                  </a:lnTo>
                  <a:lnTo>
                    <a:pt x="320" y="504"/>
                  </a:lnTo>
                  <a:lnTo>
                    <a:pt x="333" y="502"/>
                  </a:lnTo>
                  <a:lnTo>
                    <a:pt x="344" y="498"/>
                  </a:lnTo>
                  <a:lnTo>
                    <a:pt x="355" y="496"/>
                  </a:lnTo>
                  <a:lnTo>
                    <a:pt x="367" y="493"/>
                  </a:lnTo>
                  <a:lnTo>
                    <a:pt x="378" y="491"/>
                  </a:lnTo>
                  <a:lnTo>
                    <a:pt x="388" y="487"/>
                  </a:lnTo>
                  <a:lnTo>
                    <a:pt x="399" y="485"/>
                  </a:lnTo>
                  <a:lnTo>
                    <a:pt x="410" y="482"/>
                  </a:lnTo>
                  <a:lnTo>
                    <a:pt x="421" y="480"/>
                  </a:lnTo>
                  <a:lnTo>
                    <a:pt x="421" y="463"/>
                  </a:lnTo>
                  <a:lnTo>
                    <a:pt x="127" y="438"/>
                  </a:lnTo>
                  <a:lnTo>
                    <a:pt x="140" y="383"/>
                  </a:lnTo>
                  <a:lnTo>
                    <a:pt x="148" y="383"/>
                  </a:lnTo>
                  <a:lnTo>
                    <a:pt x="155" y="384"/>
                  </a:lnTo>
                  <a:lnTo>
                    <a:pt x="163" y="384"/>
                  </a:lnTo>
                  <a:lnTo>
                    <a:pt x="172" y="385"/>
                  </a:lnTo>
                  <a:lnTo>
                    <a:pt x="179" y="385"/>
                  </a:lnTo>
                  <a:lnTo>
                    <a:pt x="187" y="385"/>
                  </a:lnTo>
                  <a:lnTo>
                    <a:pt x="194" y="385"/>
                  </a:lnTo>
                  <a:lnTo>
                    <a:pt x="203" y="386"/>
                  </a:lnTo>
                  <a:lnTo>
                    <a:pt x="211" y="385"/>
                  </a:lnTo>
                  <a:lnTo>
                    <a:pt x="218" y="385"/>
                  </a:lnTo>
                  <a:lnTo>
                    <a:pt x="226" y="385"/>
                  </a:lnTo>
                  <a:lnTo>
                    <a:pt x="235" y="385"/>
                  </a:lnTo>
                  <a:lnTo>
                    <a:pt x="242" y="384"/>
                  </a:lnTo>
                  <a:lnTo>
                    <a:pt x="250" y="384"/>
                  </a:lnTo>
                  <a:lnTo>
                    <a:pt x="257" y="384"/>
                  </a:lnTo>
                  <a:lnTo>
                    <a:pt x="266" y="384"/>
                  </a:lnTo>
                  <a:lnTo>
                    <a:pt x="272" y="383"/>
                  </a:lnTo>
                  <a:lnTo>
                    <a:pt x="280" y="381"/>
                  </a:lnTo>
                  <a:lnTo>
                    <a:pt x="287" y="380"/>
                  </a:lnTo>
                  <a:lnTo>
                    <a:pt x="295" y="380"/>
                  </a:lnTo>
                  <a:lnTo>
                    <a:pt x="302" y="379"/>
                  </a:lnTo>
                  <a:lnTo>
                    <a:pt x="310" y="378"/>
                  </a:lnTo>
                  <a:lnTo>
                    <a:pt x="318" y="376"/>
                  </a:lnTo>
                  <a:lnTo>
                    <a:pt x="325" y="376"/>
                  </a:lnTo>
                  <a:lnTo>
                    <a:pt x="333" y="374"/>
                  </a:lnTo>
                  <a:lnTo>
                    <a:pt x="340" y="373"/>
                  </a:lnTo>
                  <a:lnTo>
                    <a:pt x="348" y="371"/>
                  </a:lnTo>
                  <a:lnTo>
                    <a:pt x="355" y="371"/>
                  </a:lnTo>
                  <a:lnTo>
                    <a:pt x="363" y="369"/>
                  </a:lnTo>
                  <a:lnTo>
                    <a:pt x="370" y="368"/>
                  </a:lnTo>
                  <a:lnTo>
                    <a:pt x="378" y="366"/>
                  </a:lnTo>
                  <a:lnTo>
                    <a:pt x="386" y="366"/>
                  </a:lnTo>
                  <a:lnTo>
                    <a:pt x="392" y="364"/>
                  </a:lnTo>
                  <a:lnTo>
                    <a:pt x="399" y="363"/>
                  </a:lnTo>
                  <a:lnTo>
                    <a:pt x="406" y="360"/>
                  </a:lnTo>
                  <a:lnTo>
                    <a:pt x="413" y="360"/>
                  </a:lnTo>
                  <a:lnTo>
                    <a:pt x="421" y="358"/>
                  </a:lnTo>
                  <a:lnTo>
                    <a:pt x="428" y="356"/>
                  </a:lnTo>
                  <a:lnTo>
                    <a:pt x="436" y="354"/>
                  </a:lnTo>
                  <a:lnTo>
                    <a:pt x="444" y="354"/>
                  </a:lnTo>
                  <a:lnTo>
                    <a:pt x="450" y="351"/>
                  </a:lnTo>
                  <a:lnTo>
                    <a:pt x="457" y="350"/>
                  </a:lnTo>
                  <a:lnTo>
                    <a:pt x="464" y="347"/>
                  </a:lnTo>
                  <a:lnTo>
                    <a:pt x="471" y="347"/>
                  </a:lnTo>
                  <a:lnTo>
                    <a:pt x="479" y="345"/>
                  </a:lnTo>
                  <a:lnTo>
                    <a:pt x="486" y="344"/>
                  </a:lnTo>
                  <a:lnTo>
                    <a:pt x="494" y="341"/>
                  </a:lnTo>
                  <a:lnTo>
                    <a:pt x="501" y="341"/>
                  </a:lnTo>
                  <a:lnTo>
                    <a:pt x="508" y="339"/>
                  </a:lnTo>
                  <a:lnTo>
                    <a:pt x="515" y="337"/>
                  </a:lnTo>
                  <a:lnTo>
                    <a:pt x="523" y="336"/>
                  </a:lnTo>
                  <a:lnTo>
                    <a:pt x="530" y="335"/>
                  </a:lnTo>
                  <a:lnTo>
                    <a:pt x="538" y="332"/>
                  </a:lnTo>
                  <a:lnTo>
                    <a:pt x="545" y="332"/>
                  </a:lnTo>
                  <a:lnTo>
                    <a:pt x="553" y="330"/>
                  </a:lnTo>
                  <a:lnTo>
                    <a:pt x="561" y="330"/>
                  </a:lnTo>
                  <a:lnTo>
                    <a:pt x="568" y="329"/>
                  </a:lnTo>
                  <a:lnTo>
                    <a:pt x="576" y="327"/>
                  </a:lnTo>
                  <a:lnTo>
                    <a:pt x="583" y="326"/>
                  </a:lnTo>
                  <a:lnTo>
                    <a:pt x="591" y="326"/>
                  </a:lnTo>
                  <a:lnTo>
                    <a:pt x="598" y="325"/>
                  </a:lnTo>
                  <a:lnTo>
                    <a:pt x="606" y="324"/>
                  </a:lnTo>
                  <a:lnTo>
                    <a:pt x="613" y="324"/>
                  </a:lnTo>
                  <a:lnTo>
                    <a:pt x="621" y="324"/>
                  </a:lnTo>
                  <a:lnTo>
                    <a:pt x="631" y="334"/>
                  </a:lnTo>
                  <a:lnTo>
                    <a:pt x="644" y="345"/>
                  </a:lnTo>
                  <a:lnTo>
                    <a:pt x="655" y="354"/>
                  </a:lnTo>
                  <a:lnTo>
                    <a:pt x="669" y="364"/>
                  </a:lnTo>
                  <a:lnTo>
                    <a:pt x="681" y="373"/>
                  </a:lnTo>
                  <a:lnTo>
                    <a:pt x="694" y="383"/>
                  </a:lnTo>
                  <a:lnTo>
                    <a:pt x="699" y="388"/>
                  </a:lnTo>
                  <a:lnTo>
                    <a:pt x="705" y="394"/>
                  </a:lnTo>
                  <a:lnTo>
                    <a:pt x="712" y="400"/>
                  </a:lnTo>
                  <a:lnTo>
                    <a:pt x="718" y="408"/>
                  </a:lnTo>
                  <a:lnTo>
                    <a:pt x="710" y="410"/>
                  </a:lnTo>
                  <a:lnTo>
                    <a:pt x="703" y="414"/>
                  </a:lnTo>
                  <a:lnTo>
                    <a:pt x="695" y="418"/>
                  </a:lnTo>
                  <a:lnTo>
                    <a:pt x="688" y="422"/>
                  </a:lnTo>
                  <a:lnTo>
                    <a:pt x="680" y="424"/>
                  </a:lnTo>
                  <a:lnTo>
                    <a:pt x="673" y="428"/>
                  </a:lnTo>
                  <a:lnTo>
                    <a:pt x="665" y="432"/>
                  </a:lnTo>
                  <a:lnTo>
                    <a:pt x="658" y="436"/>
                  </a:lnTo>
                  <a:lnTo>
                    <a:pt x="649" y="438"/>
                  </a:lnTo>
                  <a:lnTo>
                    <a:pt x="640" y="442"/>
                  </a:lnTo>
                  <a:lnTo>
                    <a:pt x="631" y="444"/>
                  </a:lnTo>
                  <a:lnTo>
                    <a:pt x="624" y="448"/>
                  </a:lnTo>
                  <a:lnTo>
                    <a:pt x="615" y="451"/>
                  </a:lnTo>
                  <a:lnTo>
                    <a:pt x="606" y="454"/>
                  </a:lnTo>
                  <a:lnTo>
                    <a:pt x="597" y="458"/>
                  </a:lnTo>
                  <a:lnTo>
                    <a:pt x="590" y="462"/>
                  </a:lnTo>
                  <a:lnTo>
                    <a:pt x="579" y="465"/>
                  </a:lnTo>
                  <a:lnTo>
                    <a:pt x="571" y="467"/>
                  </a:lnTo>
                  <a:lnTo>
                    <a:pt x="561" y="470"/>
                  </a:lnTo>
                  <a:lnTo>
                    <a:pt x="552" y="473"/>
                  </a:lnTo>
                  <a:lnTo>
                    <a:pt x="542" y="476"/>
                  </a:lnTo>
                  <a:lnTo>
                    <a:pt x="533" y="480"/>
                  </a:lnTo>
                  <a:lnTo>
                    <a:pt x="523" y="482"/>
                  </a:lnTo>
                  <a:lnTo>
                    <a:pt x="514" y="486"/>
                  </a:lnTo>
                  <a:lnTo>
                    <a:pt x="504" y="487"/>
                  </a:lnTo>
                  <a:lnTo>
                    <a:pt x="494" y="491"/>
                  </a:lnTo>
                  <a:lnTo>
                    <a:pt x="484" y="492"/>
                  </a:lnTo>
                  <a:lnTo>
                    <a:pt x="475" y="496"/>
                  </a:lnTo>
                  <a:lnTo>
                    <a:pt x="465" y="497"/>
                  </a:lnTo>
                  <a:lnTo>
                    <a:pt x="455" y="501"/>
                  </a:lnTo>
                  <a:lnTo>
                    <a:pt x="445" y="502"/>
                  </a:lnTo>
                  <a:lnTo>
                    <a:pt x="436" y="506"/>
                  </a:lnTo>
                  <a:lnTo>
                    <a:pt x="425" y="507"/>
                  </a:lnTo>
                  <a:lnTo>
                    <a:pt x="415" y="509"/>
                  </a:lnTo>
                  <a:lnTo>
                    <a:pt x="404" y="510"/>
                  </a:lnTo>
                  <a:lnTo>
                    <a:pt x="394" y="512"/>
                  </a:lnTo>
                  <a:lnTo>
                    <a:pt x="383" y="514"/>
                  </a:lnTo>
                  <a:lnTo>
                    <a:pt x="373" y="515"/>
                  </a:lnTo>
                  <a:lnTo>
                    <a:pt x="363" y="516"/>
                  </a:lnTo>
                  <a:lnTo>
                    <a:pt x="353" y="519"/>
                  </a:lnTo>
                  <a:lnTo>
                    <a:pt x="342" y="519"/>
                  </a:lnTo>
                  <a:lnTo>
                    <a:pt x="331" y="520"/>
                  </a:lnTo>
                  <a:lnTo>
                    <a:pt x="320" y="521"/>
                  </a:lnTo>
                  <a:lnTo>
                    <a:pt x="310" y="522"/>
                  </a:lnTo>
                  <a:lnTo>
                    <a:pt x="299" y="522"/>
                  </a:lnTo>
                  <a:lnTo>
                    <a:pt x="289" y="524"/>
                  </a:lnTo>
                  <a:lnTo>
                    <a:pt x="279" y="524"/>
                  </a:lnTo>
                  <a:lnTo>
                    <a:pt x="269" y="525"/>
                  </a:lnTo>
                  <a:lnTo>
                    <a:pt x="257" y="524"/>
                  </a:lnTo>
                  <a:lnTo>
                    <a:pt x="246" y="524"/>
                  </a:lnTo>
                  <a:lnTo>
                    <a:pt x="235" y="524"/>
                  </a:lnTo>
                  <a:lnTo>
                    <a:pt x="224" y="524"/>
                  </a:lnTo>
                  <a:lnTo>
                    <a:pt x="213" y="522"/>
                  </a:lnTo>
                  <a:lnTo>
                    <a:pt x="203" y="522"/>
                  </a:lnTo>
                  <a:lnTo>
                    <a:pt x="193" y="522"/>
                  </a:lnTo>
                  <a:lnTo>
                    <a:pt x="183" y="522"/>
                  </a:lnTo>
                  <a:lnTo>
                    <a:pt x="172" y="520"/>
                  </a:lnTo>
                  <a:lnTo>
                    <a:pt x="160" y="520"/>
                  </a:lnTo>
                  <a:lnTo>
                    <a:pt x="150" y="517"/>
                  </a:lnTo>
                  <a:lnTo>
                    <a:pt x="140" y="517"/>
                  </a:lnTo>
                  <a:lnTo>
                    <a:pt x="129" y="515"/>
                  </a:lnTo>
                  <a:lnTo>
                    <a:pt x="119" y="514"/>
                  </a:lnTo>
                  <a:lnTo>
                    <a:pt x="109" y="511"/>
                  </a:lnTo>
                  <a:lnTo>
                    <a:pt x="99" y="510"/>
                  </a:lnTo>
                  <a:lnTo>
                    <a:pt x="87" y="504"/>
                  </a:lnTo>
                  <a:lnTo>
                    <a:pt x="78" y="498"/>
                  </a:lnTo>
                  <a:lnTo>
                    <a:pt x="71" y="492"/>
                  </a:lnTo>
                  <a:lnTo>
                    <a:pt x="63" y="486"/>
                  </a:lnTo>
                  <a:lnTo>
                    <a:pt x="54" y="478"/>
                  </a:lnTo>
                  <a:lnTo>
                    <a:pt x="47" y="471"/>
                  </a:lnTo>
                  <a:lnTo>
                    <a:pt x="41" y="463"/>
                  </a:lnTo>
                  <a:lnTo>
                    <a:pt x="36" y="456"/>
                  </a:lnTo>
                  <a:lnTo>
                    <a:pt x="29" y="446"/>
                  </a:lnTo>
                  <a:lnTo>
                    <a:pt x="24" y="437"/>
                  </a:lnTo>
                  <a:lnTo>
                    <a:pt x="19" y="427"/>
                  </a:lnTo>
                  <a:lnTo>
                    <a:pt x="15" y="418"/>
                  </a:lnTo>
                  <a:lnTo>
                    <a:pt x="10" y="408"/>
                  </a:lnTo>
                  <a:lnTo>
                    <a:pt x="7" y="399"/>
                  </a:lnTo>
                  <a:lnTo>
                    <a:pt x="3" y="390"/>
                  </a:lnTo>
                  <a:lnTo>
                    <a:pt x="0" y="383"/>
                  </a:lnTo>
                  <a:lnTo>
                    <a:pt x="0" y="375"/>
                  </a:lnTo>
                  <a:lnTo>
                    <a:pt x="0" y="368"/>
                  </a:lnTo>
                  <a:lnTo>
                    <a:pt x="2" y="360"/>
                  </a:lnTo>
                  <a:lnTo>
                    <a:pt x="4" y="352"/>
                  </a:lnTo>
                  <a:lnTo>
                    <a:pt x="4" y="345"/>
                  </a:lnTo>
                  <a:lnTo>
                    <a:pt x="7" y="337"/>
                  </a:lnTo>
                  <a:lnTo>
                    <a:pt x="8" y="330"/>
                  </a:lnTo>
                  <a:lnTo>
                    <a:pt x="12" y="324"/>
                  </a:lnTo>
                  <a:lnTo>
                    <a:pt x="13" y="316"/>
                  </a:lnTo>
                  <a:lnTo>
                    <a:pt x="15" y="308"/>
                  </a:lnTo>
                  <a:lnTo>
                    <a:pt x="18" y="302"/>
                  </a:lnTo>
                  <a:lnTo>
                    <a:pt x="22" y="296"/>
                  </a:lnTo>
                  <a:lnTo>
                    <a:pt x="28" y="282"/>
                  </a:lnTo>
                  <a:lnTo>
                    <a:pt x="36" y="271"/>
                  </a:lnTo>
                  <a:lnTo>
                    <a:pt x="42" y="257"/>
                  </a:lnTo>
                  <a:lnTo>
                    <a:pt x="49" y="244"/>
                  </a:lnTo>
                  <a:lnTo>
                    <a:pt x="58" y="232"/>
                  </a:lnTo>
                  <a:lnTo>
                    <a:pt x="68" y="220"/>
                  </a:lnTo>
                  <a:lnTo>
                    <a:pt x="77" y="209"/>
                  </a:lnTo>
                  <a:lnTo>
                    <a:pt x="87" y="198"/>
                  </a:lnTo>
                  <a:lnTo>
                    <a:pt x="97" y="186"/>
                  </a:lnTo>
                  <a:lnTo>
                    <a:pt x="109" y="175"/>
                  </a:lnTo>
                  <a:lnTo>
                    <a:pt x="119" y="164"/>
                  </a:lnTo>
                  <a:lnTo>
                    <a:pt x="129" y="152"/>
                  </a:lnTo>
                  <a:lnTo>
                    <a:pt x="139" y="141"/>
                  </a:lnTo>
                  <a:lnTo>
                    <a:pt x="150" y="130"/>
                  </a:lnTo>
                  <a:lnTo>
                    <a:pt x="160" y="118"/>
                  </a:lnTo>
                  <a:lnTo>
                    <a:pt x="172" y="108"/>
                  </a:lnTo>
                  <a:lnTo>
                    <a:pt x="183" y="97"/>
                  </a:lnTo>
                  <a:lnTo>
                    <a:pt x="194" y="87"/>
                  </a:lnTo>
                  <a:lnTo>
                    <a:pt x="203" y="76"/>
                  </a:lnTo>
                  <a:lnTo>
                    <a:pt x="213" y="64"/>
                  </a:lnTo>
                  <a:lnTo>
                    <a:pt x="223" y="53"/>
                  </a:lnTo>
                  <a:lnTo>
                    <a:pt x="233" y="43"/>
                  </a:lnTo>
                  <a:lnTo>
                    <a:pt x="242" y="32"/>
                  </a:lnTo>
                  <a:lnTo>
                    <a:pt x="251" y="21"/>
                  </a:lnTo>
                  <a:lnTo>
                    <a:pt x="260" y="10"/>
                  </a:lnTo>
                  <a:lnTo>
                    <a:pt x="269" y="0"/>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21" name="Google Shape;3421;p71"/>
            <p:cNvSpPr/>
            <p:nvPr/>
          </p:nvSpPr>
          <p:spPr>
            <a:xfrm>
              <a:off x="2205" y="2116"/>
              <a:ext cx="494" cy="706"/>
            </a:xfrm>
            <a:custGeom>
              <a:avLst/>
              <a:gdLst/>
              <a:ahLst/>
              <a:cxnLst/>
              <a:rect l="l" t="t" r="r" b="b"/>
              <a:pathLst>
                <a:path w="494" h="706" extrusionOk="0">
                  <a:moveTo>
                    <a:pt x="464" y="0"/>
                  </a:moveTo>
                  <a:lnTo>
                    <a:pt x="494" y="0"/>
                  </a:lnTo>
                  <a:lnTo>
                    <a:pt x="484" y="5"/>
                  </a:lnTo>
                  <a:lnTo>
                    <a:pt x="475" y="11"/>
                  </a:lnTo>
                  <a:lnTo>
                    <a:pt x="465" y="16"/>
                  </a:lnTo>
                  <a:lnTo>
                    <a:pt x="456" y="23"/>
                  </a:lnTo>
                  <a:lnTo>
                    <a:pt x="446" y="30"/>
                  </a:lnTo>
                  <a:lnTo>
                    <a:pt x="437" y="36"/>
                  </a:lnTo>
                  <a:lnTo>
                    <a:pt x="427" y="42"/>
                  </a:lnTo>
                  <a:lnTo>
                    <a:pt x="420" y="50"/>
                  </a:lnTo>
                  <a:lnTo>
                    <a:pt x="411" y="56"/>
                  </a:lnTo>
                  <a:lnTo>
                    <a:pt x="402" y="64"/>
                  </a:lnTo>
                  <a:lnTo>
                    <a:pt x="393" y="70"/>
                  </a:lnTo>
                  <a:lnTo>
                    <a:pt x="386" y="78"/>
                  </a:lnTo>
                  <a:lnTo>
                    <a:pt x="377" y="85"/>
                  </a:lnTo>
                  <a:lnTo>
                    <a:pt x="368" y="93"/>
                  </a:lnTo>
                  <a:lnTo>
                    <a:pt x="361" y="100"/>
                  </a:lnTo>
                  <a:lnTo>
                    <a:pt x="353" y="109"/>
                  </a:lnTo>
                  <a:lnTo>
                    <a:pt x="344" y="117"/>
                  </a:lnTo>
                  <a:lnTo>
                    <a:pt x="335" y="124"/>
                  </a:lnTo>
                  <a:lnTo>
                    <a:pt x="328" y="132"/>
                  </a:lnTo>
                  <a:lnTo>
                    <a:pt x="320" y="139"/>
                  </a:lnTo>
                  <a:lnTo>
                    <a:pt x="313" y="147"/>
                  </a:lnTo>
                  <a:lnTo>
                    <a:pt x="305" y="154"/>
                  </a:lnTo>
                  <a:lnTo>
                    <a:pt x="298" y="163"/>
                  </a:lnTo>
                  <a:lnTo>
                    <a:pt x="291" y="172"/>
                  </a:lnTo>
                  <a:lnTo>
                    <a:pt x="284" y="180"/>
                  </a:lnTo>
                  <a:lnTo>
                    <a:pt x="276" y="187"/>
                  </a:lnTo>
                  <a:lnTo>
                    <a:pt x="270" y="196"/>
                  </a:lnTo>
                  <a:lnTo>
                    <a:pt x="264" y="205"/>
                  </a:lnTo>
                  <a:lnTo>
                    <a:pt x="256" y="214"/>
                  </a:lnTo>
                  <a:lnTo>
                    <a:pt x="250" y="222"/>
                  </a:lnTo>
                  <a:lnTo>
                    <a:pt x="243" y="231"/>
                  </a:lnTo>
                  <a:lnTo>
                    <a:pt x="238" y="241"/>
                  </a:lnTo>
                  <a:lnTo>
                    <a:pt x="231" y="249"/>
                  </a:lnTo>
                  <a:lnTo>
                    <a:pt x="226" y="259"/>
                  </a:lnTo>
                  <a:lnTo>
                    <a:pt x="220" y="266"/>
                  </a:lnTo>
                  <a:lnTo>
                    <a:pt x="215" y="276"/>
                  </a:lnTo>
                  <a:lnTo>
                    <a:pt x="208" y="285"/>
                  </a:lnTo>
                  <a:lnTo>
                    <a:pt x="203" y="294"/>
                  </a:lnTo>
                  <a:lnTo>
                    <a:pt x="197" y="303"/>
                  </a:lnTo>
                  <a:lnTo>
                    <a:pt x="193" y="313"/>
                  </a:lnTo>
                  <a:lnTo>
                    <a:pt x="188" y="322"/>
                  </a:lnTo>
                  <a:lnTo>
                    <a:pt x="183" y="332"/>
                  </a:lnTo>
                  <a:lnTo>
                    <a:pt x="178" y="341"/>
                  </a:lnTo>
                  <a:lnTo>
                    <a:pt x="174" y="351"/>
                  </a:lnTo>
                  <a:lnTo>
                    <a:pt x="170" y="360"/>
                  </a:lnTo>
                  <a:lnTo>
                    <a:pt x="167" y="370"/>
                  </a:lnTo>
                  <a:lnTo>
                    <a:pt x="163" y="378"/>
                  </a:lnTo>
                  <a:lnTo>
                    <a:pt x="160" y="390"/>
                  </a:lnTo>
                  <a:lnTo>
                    <a:pt x="157" y="399"/>
                  </a:lnTo>
                  <a:lnTo>
                    <a:pt x="153" y="409"/>
                  </a:lnTo>
                  <a:lnTo>
                    <a:pt x="149" y="417"/>
                  </a:lnTo>
                  <a:lnTo>
                    <a:pt x="147" y="428"/>
                  </a:lnTo>
                  <a:lnTo>
                    <a:pt x="143" y="436"/>
                  </a:lnTo>
                  <a:lnTo>
                    <a:pt x="142" y="448"/>
                  </a:lnTo>
                  <a:lnTo>
                    <a:pt x="139" y="456"/>
                  </a:lnTo>
                  <a:lnTo>
                    <a:pt x="138" y="468"/>
                  </a:lnTo>
                  <a:lnTo>
                    <a:pt x="135" y="477"/>
                  </a:lnTo>
                  <a:lnTo>
                    <a:pt x="134" y="487"/>
                  </a:lnTo>
                  <a:lnTo>
                    <a:pt x="131" y="497"/>
                  </a:lnTo>
                  <a:lnTo>
                    <a:pt x="131" y="507"/>
                  </a:lnTo>
                  <a:lnTo>
                    <a:pt x="129" y="517"/>
                  </a:lnTo>
                  <a:lnTo>
                    <a:pt x="129" y="527"/>
                  </a:lnTo>
                  <a:lnTo>
                    <a:pt x="129" y="537"/>
                  </a:lnTo>
                  <a:lnTo>
                    <a:pt x="129" y="548"/>
                  </a:lnTo>
                  <a:lnTo>
                    <a:pt x="0" y="706"/>
                  </a:lnTo>
                  <a:lnTo>
                    <a:pt x="0" y="691"/>
                  </a:lnTo>
                  <a:lnTo>
                    <a:pt x="2" y="677"/>
                  </a:lnTo>
                  <a:lnTo>
                    <a:pt x="3" y="663"/>
                  </a:lnTo>
                  <a:lnTo>
                    <a:pt x="4" y="650"/>
                  </a:lnTo>
                  <a:lnTo>
                    <a:pt x="6" y="635"/>
                  </a:lnTo>
                  <a:lnTo>
                    <a:pt x="8" y="621"/>
                  </a:lnTo>
                  <a:lnTo>
                    <a:pt x="9" y="607"/>
                  </a:lnTo>
                  <a:lnTo>
                    <a:pt x="13" y="595"/>
                  </a:lnTo>
                  <a:lnTo>
                    <a:pt x="14" y="580"/>
                  </a:lnTo>
                  <a:lnTo>
                    <a:pt x="17" y="567"/>
                  </a:lnTo>
                  <a:lnTo>
                    <a:pt x="21" y="552"/>
                  </a:lnTo>
                  <a:lnTo>
                    <a:pt x="24" y="540"/>
                  </a:lnTo>
                  <a:lnTo>
                    <a:pt x="27" y="526"/>
                  </a:lnTo>
                  <a:lnTo>
                    <a:pt x="31" y="513"/>
                  </a:lnTo>
                  <a:lnTo>
                    <a:pt x="34" y="499"/>
                  </a:lnTo>
                  <a:lnTo>
                    <a:pt x="40" y="487"/>
                  </a:lnTo>
                  <a:lnTo>
                    <a:pt x="43" y="472"/>
                  </a:lnTo>
                  <a:lnTo>
                    <a:pt x="47" y="459"/>
                  </a:lnTo>
                  <a:lnTo>
                    <a:pt x="51" y="445"/>
                  </a:lnTo>
                  <a:lnTo>
                    <a:pt x="56" y="433"/>
                  </a:lnTo>
                  <a:lnTo>
                    <a:pt x="60" y="419"/>
                  </a:lnTo>
                  <a:lnTo>
                    <a:pt x="66" y="406"/>
                  </a:lnTo>
                  <a:lnTo>
                    <a:pt x="71" y="392"/>
                  </a:lnTo>
                  <a:lnTo>
                    <a:pt x="77" y="381"/>
                  </a:lnTo>
                  <a:lnTo>
                    <a:pt x="82" y="367"/>
                  </a:lnTo>
                  <a:lnTo>
                    <a:pt x="89" y="355"/>
                  </a:lnTo>
                  <a:lnTo>
                    <a:pt x="94" y="342"/>
                  </a:lnTo>
                  <a:lnTo>
                    <a:pt x="101" y="329"/>
                  </a:lnTo>
                  <a:lnTo>
                    <a:pt x="108" y="317"/>
                  </a:lnTo>
                  <a:lnTo>
                    <a:pt x="115" y="304"/>
                  </a:lnTo>
                  <a:lnTo>
                    <a:pt x="123" y="293"/>
                  </a:lnTo>
                  <a:lnTo>
                    <a:pt x="130" y="282"/>
                  </a:lnTo>
                  <a:lnTo>
                    <a:pt x="136" y="269"/>
                  </a:lnTo>
                  <a:lnTo>
                    <a:pt x="144" y="256"/>
                  </a:lnTo>
                  <a:lnTo>
                    <a:pt x="152" y="245"/>
                  </a:lnTo>
                  <a:lnTo>
                    <a:pt x="159" y="234"/>
                  </a:lnTo>
                  <a:lnTo>
                    <a:pt x="167" y="222"/>
                  </a:lnTo>
                  <a:lnTo>
                    <a:pt x="174" y="211"/>
                  </a:lnTo>
                  <a:lnTo>
                    <a:pt x="183" y="200"/>
                  </a:lnTo>
                  <a:lnTo>
                    <a:pt x="193" y="190"/>
                  </a:lnTo>
                  <a:lnTo>
                    <a:pt x="201" y="178"/>
                  </a:lnTo>
                  <a:lnTo>
                    <a:pt x="209" y="168"/>
                  </a:lnTo>
                  <a:lnTo>
                    <a:pt x="218" y="158"/>
                  </a:lnTo>
                  <a:lnTo>
                    <a:pt x="230" y="148"/>
                  </a:lnTo>
                  <a:lnTo>
                    <a:pt x="238" y="138"/>
                  </a:lnTo>
                  <a:lnTo>
                    <a:pt x="249" y="129"/>
                  </a:lnTo>
                  <a:lnTo>
                    <a:pt x="259" y="119"/>
                  </a:lnTo>
                  <a:lnTo>
                    <a:pt x="270" y="112"/>
                  </a:lnTo>
                  <a:lnTo>
                    <a:pt x="280" y="102"/>
                  </a:lnTo>
                  <a:lnTo>
                    <a:pt x="290" y="93"/>
                  </a:lnTo>
                  <a:lnTo>
                    <a:pt x="301" y="84"/>
                  </a:lnTo>
                  <a:lnTo>
                    <a:pt x="313" y="76"/>
                  </a:lnTo>
                  <a:lnTo>
                    <a:pt x="323" y="68"/>
                  </a:lnTo>
                  <a:lnTo>
                    <a:pt x="334" y="60"/>
                  </a:lnTo>
                  <a:lnTo>
                    <a:pt x="347" y="52"/>
                  </a:lnTo>
                  <a:lnTo>
                    <a:pt x="359" y="46"/>
                  </a:lnTo>
                  <a:lnTo>
                    <a:pt x="371" y="39"/>
                  </a:lnTo>
                  <a:lnTo>
                    <a:pt x="383" y="31"/>
                  </a:lnTo>
                  <a:lnTo>
                    <a:pt x="396" y="25"/>
                  </a:lnTo>
                  <a:lnTo>
                    <a:pt x="410" y="20"/>
                  </a:lnTo>
                  <a:lnTo>
                    <a:pt x="421" y="13"/>
                  </a:lnTo>
                  <a:lnTo>
                    <a:pt x="435" y="8"/>
                  </a:lnTo>
                  <a:lnTo>
                    <a:pt x="449" y="3"/>
                  </a:lnTo>
                  <a:lnTo>
                    <a:pt x="464" y="0"/>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22" name="Google Shape;3422;p71"/>
            <p:cNvSpPr/>
            <p:nvPr/>
          </p:nvSpPr>
          <p:spPr>
            <a:xfrm>
              <a:off x="2273" y="2919"/>
              <a:ext cx="183" cy="141"/>
            </a:xfrm>
            <a:custGeom>
              <a:avLst/>
              <a:gdLst/>
              <a:ahLst/>
              <a:cxnLst/>
              <a:rect l="l" t="t" r="r" b="b"/>
              <a:pathLst>
                <a:path w="183" h="141" extrusionOk="0">
                  <a:moveTo>
                    <a:pt x="183" y="127"/>
                  </a:moveTo>
                  <a:lnTo>
                    <a:pt x="0" y="141"/>
                  </a:lnTo>
                  <a:lnTo>
                    <a:pt x="141" y="0"/>
                  </a:lnTo>
                  <a:lnTo>
                    <a:pt x="183" y="127"/>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23" name="Google Shape;3423;p71"/>
            <p:cNvSpPr/>
            <p:nvPr/>
          </p:nvSpPr>
          <p:spPr>
            <a:xfrm>
              <a:off x="2388" y="2341"/>
              <a:ext cx="706" cy="463"/>
            </a:xfrm>
            <a:custGeom>
              <a:avLst/>
              <a:gdLst/>
              <a:ahLst/>
              <a:cxnLst/>
              <a:rect l="l" t="t" r="r" b="b"/>
              <a:pathLst>
                <a:path w="706" h="463" extrusionOk="0">
                  <a:moveTo>
                    <a:pt x="451" y="73"/>
                  </a:moveTo>
                  <a:lnTo>
                    <a:pt x="706" y="0"/>
                  </a:lnTo>
                  <a:lnTo>
                    <a:pt x="700" y="10"/>
                  </a:lnTo>
                  <a:lnTo>
                    <a:pt x="698" y="23"/>
                  </a:lnTo>
                  <a:lnTo>
                    <a:pt x="694" y="35"/>
                  </a:lnTo>
                  <a:lnTo>
                    <a:pt x="692" y="49"/>
                  </a:lnTo>
                  <a:lnTo>
                    <a:pt x="690" y="62"/>
                  </a:lnTo>
                  <a:lnTo>
                    <a:pt x="689" y="75"/>
                  </a:lnTo>
                  <a:lnTo>
                    <a:pt x="686" y="88"/>
                  </a:lnTo>
                  <a:lnTo>
                    <a:pt x="685" y="102"/>
                  </a:lnTo>
                  <a:lnTo>
                    <a:pt x="681" y="113"/>
                  </a:lnTo>
                  <a:lnTo>
                    <a:pt x="679" y="124"/>
                  </a:lnTo>
                  <a:lnTo>
                    <a:pt x="674" y="135"/>
                  </a:lnTo>
                  <a:lnTo>
                    <a:pt x="669" y="146"/>
                  </a:lnTo>
                  <a:lnTo>
                    <a:pt x="661" y="152"/>
                  </a:lnTo>
                  <a:lnTo>
                    <a:pt x="653" y="160"/>
                  </a:lnTo>
                  <a:lnTo>
                    <a:pt x="643" y="165"/>
                  </a:lnTo>
                  <a:lnTo>
                    <a:pt x="633" y="170"/>
                  </a:lnTo>
                  <a:lnTo>
                    <a:pt x="592" y="170"/>
                  </a:lnTo>
                  <a:lnTo>
                    <a:pt x="583" y="174"/>
                  </a:lnTo>
                  <a:lnTo>
                    <a:pt x="575" y="179"/>
                  </a:lnTo>
                  <a:lnTo>
                    <a:pt x="568" y="184"/>
                  </a:lnTo>
                  <a:lnTo>
                    <a:pt x="560" y="189"/>
                  </a:lnTo>
                  <a:lnTo>
                    <a:pt x="553" y="194"/>
                  </a:lnTo>
                  <a:lnTo>
                    <a:pt x="545" y="199"/>
                  </a:lnTo>
                  <a:lnTo>
                    <a:pt x="538" y="204"/>
                  </a:lnTo>
                  <a:lnTo>
                    <a:pt x="530" y="209"/>
                  </a:lnTo>
                  <a:lnTo>
                    <a:pt x="521" y="213"/>
                  </a:lnTo>
                  <a:lnTo>
                    <a:pt x="514" y="216"/>
                  </a:lnTo>
                  <a:lnTo>
                    <a:pt x="505" y="221"/>
                  </a:lnTo>
                  <a:lnTo>
                    <a:pt x="497" y="226"/>
                  </a:lnTo>
                  <a:lnTo>
                    <a:pt x="489" y="230"/>
                  </a:lnTo>
                  <a:lnTo>
                    <a:pt x="481" y="234"/>
                  </a:lnTo>
                  <a:lnTo>
                    <a:pt x="473" y="239"/>
                  </a:lnTo>
                  <a:lnTo>
                    <a:pt x="466" y="244"/>
                  </a:lnTo>
                  <a:lnTo>
                    <a:pt x="457" y="248"/>
                  </a:lnTo>
                  <a:lnTo>
                    <a:pt x="448" y="252"/>
                  </a:lnTo>
                  <a:lnTo>
                    <a:pt x="441" y="255"/>
                  </a:lnTo>
                  <a:lnTo>
                    <a:pt x="433" y="260"/>
                  </a:lnTo>
                  <a:lnTo>
                    <a:pt x="424" y="264"/>
                  </a:lnTo>
                  <a:lnTo>
                    <a:pt x="416" y="268"/>
                  </a:lnTo>
                  <a:lnTo>
                    <a:pt x="408" y="272"/>
                  </a:lnTo>
                  <a:lnTo>
                    <a:pt x="400" y="277"/>
                  </a:lnTo>
                  <a:lnTo>
                    <a:pt x="392" y="281"/>
                  </a:lnTo>
                  <a:lnTo>
                    <a:pt x="384" y="284"/>
                  </a:lnTo>
                  <a:lnTo>
                    <a:pt x="375" y="288"/>
                  </a:lnTo>
                  <a:lnTo>
                    <a:pt x="368" y="293"/>
                  </a:lnTo>
                  <a:lnTo>
                    <a:pt x="359" y="297"/>
                  </a:lnTo>
                  <a:lnTo>
                    <a:pt x="351" y="301"/>
                  </a:lnTo>
                  <a:lnTo>
                    <a:pt x="344" y="304"/>
                  </a:lnTo>
                  <a:lnTo>
                    <a:pt x="336" y="309"/>
                  </a:lnTo>
                  <a:lnTo>
                    <a:pt x="327" y="313"/>
                  </a:lnTo>
                  <a:lnTo>
                    <a:pt x="319" y="317"/>
                  </a:lnTo>
                  <a:lnTo>
                    <a:pt x="310" y="321"/>
                  </a:lnTo>
                  <a:lnTo>
                    <a:pt x="302" y="325"/>
                  </a:lnTo>
                  <a:lnTo>
                    <a:pt x="293" y="328"/>
                  </a:lnTo>
                  <a:lnTo>
                    <a:pt x="286" y="332"/>
                  </a:lnTo>
                  <a:lnTo>
                    <a:pt x="278" y="336"/>
                  </a:lnTo>
                  <a:lnTo>
                    <a:pt x="271" y="341"/>
                  </a:lnTo>
                  <a:lnTo>
                    <a:pt x="262" y="345"/>
                  </a:lnTo>
                  <a:lnTo>
                    <a:pt x="254" y="349"/>
                  </a:lnTo>
                  <a:lnTo>
                    <a:pt x="247" y="352"/>
                  </a:lnTo>
                  <a:lnTo>
                    <a:pt x="239" y="357"/>
                  </a:lnTo>
                  <a:lnTo>
                    <a:pt x="232" y="361"/>
                  </a:lnTo>
                  <a:lnTo>
                    <a:pt x="224" y="366"/>
                  </a:lnTo>
                  <a:lnTo>
                    <a:pt x="217" y="371"/>
                  </a:lnTo>
                  <a:lnTo>
                    <a:pt x="209" y="376"/>
                  </a:lnTo>
                  <a:lnTo>
                    <a:pt x="201" y="380"/>
                  </a:lnTo>
                  <a:lnTo>
                    <a:pt x="194" y="385"/>
                  </a:lnTo>
                  <a:lnTo>
                    <a:pt x="186" y="390"/>
                  </a:lnTo>
                  <a:lnTo>
                    <a:pt x="179" y="395"/>
                  </a:lnTo>
                  <a:lnTo>
                    <a:pt x="171" y="399"/>
                  </a:lnTo>
                  <a:lnTo>
                    <a:pt x="165" y="404"/>
                  </a:lnTo>
                  <a:lnTo>
                    <a:pt x="157" y="409"/>
                  </a:lnTo>
                  <a:lnTo>
                    <a:pt x="151" y="415"/>
                  </a:lnTo>
                  <a:lnTo>
                    <a:pt x="144" y="420"/>
                  </a:lnTo>
                  <a:lnTo>
                    <a:pt x="136" y="427"/>
                  </a:lnTo>
                  <a:lnTo>
                    <a:pt x="130" y="432"/>
                  </a:lnTo>
                  <a:lnTo>
                    <a:pt x="123" y="438"/>
                  </a:lnTo>
                  <a:lnTo>
                    <a:pt x="110" y="449"/>
                  </a:lnTo>
                  <a:lnTo>
                    <a:pt x="98" y="463"/>
                  </a:lnTo>
                  <a:lnTo>
                    <a:pt x="87" y="458"/>
                  </a:lnTo>
                  <a:lnTo>
                    <a:pt x="78" y="454"/>
                  </a:lnTo>
                  <a:lnTo>
                    <a:pt x="71" y="448"/>
                  </a:lnTo>
                  <a:lnTo>
                    <a:pt x="63" y="443"/>
                  </a:lnTo>
                  <a:lnTo>
                    <a:pt x="55" y="435"/>
                  </a:lnTo>
                  <a:lnTo>
                    <a:pt x="49" y="429"/>
                  </a:lnTo>
                  <a:lnTo>
                    <a:pt x="43" y="422"/>
                  </a:lnTo>
                  <a:lnTo>
                    <a:pt x="39" y="415"/>
                  </a:lnTo>
                  <a:lnTo>
                    <a:pt x="33" y="406"/>
                  </a:lnTo>
                  <a:lnTo>
                    <a:pt x="28" y="399"/>
                  </a:lnTo>
                  <a:lnTo>
                    <a:pt x="23" y="390"/>
                  </a:lnTo>
                  <a:lnTo>
                    <a:pt x="19" y="382"/>
                  </a:lnTo>
                  <a:lnTo>
                    <a:pt x="14" y="374"/>
                  </a:lnTo>
                  <a:lnTo>
                    <a:pt x="10" y="366"/>
                  </a:lnTo>
                  <a:lnTo>
                    <a:pt x="5" y="359"/>
                  </a:lnTo>
                  <a:lnTo>
                    <a:pt x="0" y="352"/>
                  </a:lnTo>
                  <a:lnTo>
                    <a:pt x="4" y="343"/>
                  </a:lnTo>
                  <a:lnTo>
                    <a:pt x="8" y="335"/>
                  </a:lnTo>
                  <a:lnTo>
                    <a:pt x="13" y="327"/>
                  </a:lnTo>
                  <a:lnTo>
                    <a:pt x="18" y="321"/>
                  </a:lnTo>
                  <a:lnTo>
                    <a:pt x="21" y="313"/>
                  </a:lnTo>
                  <a:lnTo>
                    <a:pt x="28" y="306"/>
                  </a:lnTo>
                  <a:lnTo>
                    <a:pt x="33" y="299"/>
                  </a:lnTo>
                  <a:lnTo>
                    <a:pt x="39" y="293"/>
                  </a:lnTo>
                  <a:lnTo>
                    <a:pt x="50" y="281"/>
                  </a:lnTo>
                  <a:lnTo>
                    <a:pt x="63" y="269"/>
                  </a:lnTo>
                  <a:lnTo>
                    <a:pt x="76" y="259"/>
                  </a:lnTo>
                  <a:lnTo>
                    <a:pt x="89" y="250"/>
                  </a:lnTo>
                  <a:lnTo>
                    <a:pt x="102" y="239"/>
                  </a:lnTo>
                  <a:lnTo>
                    <a:pt x="116" y="230"/>
                  </a:lnTo>
                  <a:lnTo>
                    <a:pt x="123" y="226"/>
                  </a:lnTo>
                  <a:lnTo>
                    <a:pt x="131" y="223"/>
                  </a:lnTo>
                  <a:lnTo>
                    <a:pt x="139" y="219"/>
                  </a:lnTo>
                  <a:lnTo>
                    <a:pt x="146" y="215"/>
                  </a:lnTo>
                  <a:lnTo>
                    <a:pt x="154" y="211"/>
                  </a:lnTo>
                  <a:lnTo>
                    <a:pt x="161" y="208"/>
                  </a:lnTo>
                  <a:lnTo>
                    <a:pt x="169" y="204"/>
                  </a:lnTo>
                  <a:lnTo>
                    <a:pt x="176" y="200"/>
                  </a:lnTo>
                  <a:lnTo>
                    <a:pt x="184" y="196"/>
                  </a:lnTo>
                  <a:lnTo>
                    <a:pt x="191" y="194"/>
                  </a:lnTo>
                  <a:lnTo>
                    <a:pt x="199" y="190"/>
                  </a:lnTo>
                  <a:lnTo>
                    <a:pt x="208" y="187"/>
                  </a:lnTo>
                  <a:lnTo>
                    <a:pt x="215" y="184"/>
                  </a:lnTo>
                  <a:lnTo>
                    <a:pt x="223" y="180"/>
                  </a:lnTo>
                  <a:lnTo>
                    <a:pt x="230" y="176"/>
                  </a:lnTo>
                  <a:lnTo>
                    <a:pt x="238" y="174"/>
                  </a:lnTo>
                  <a:lnTo>
                    <a:pt x="246" y="170"/>
                  </a:lnTo>
                  <a:lnTo>
                    <a:pt x="254" y="167"/>
                  </a:lnTo>
                  <a:lnTo>
                    <a:pt x="262" y="165"/>
                  </a:lnTo>
                  <a:lnTo>
                    <a:pt x="271" y="162"/>
                  </a:lnTo>
                  <a:lnTo>
                    <a:pt x="278" y="158"/>
                  </a:lnTo>
                  <a:lnTo>
                    <a:pt x="286" y="155"/>
                  </a:lnTo>
                  <a:lnTo>
                    <a:pt x="293" y="152"/>
                  </a:lnTo>
                  <a:lnTo>
                    <a:pt x="301" y="150"/>
                  </a:lnTo>
                  <a:lnTo>
                    <a:pt x="308" y="146"/>
                  </a:lnTo>
                  <a:lnTo>
                    <a:pt x="317" y="142"/>
                  </a:lnTo>
                  <a:lnTo>
                    <a:pt x="325" y="140"/>
                  </a:lnTo>
                  <a:lnTo>
                    <a:pt x="334" y="137"/>
                  </a:lnTo>
                  <a:lnTo>
                    <a:pt x="341" y="133"/>
                  </a:lnTo>
                  <a:lnTo>
                    <a:pt x="349" y="130"/>
                  </a:lnTo>
                  <a:lnTo>
                    <a:pt x="356" y="126"/>
                  </a:lnTo>
                  <a:lnTo>
                    <a:pt x="364" y="122"/>
                  </a:lnTo>
                  <a:lnTo>
                    <a:pt x="371" y="118"/>
                  </a:lnTo>
                  <a:lnTo>
                    <a:pt x="379" y="114"/>
                  </a:lnTo>
                  <a:lnTo>
                    <a:pt x="387" y="111"/>
                  </a:lnTo>
                  <a:lnTo>
                    <a:pt x="394" y="108"/>
                  </a:lnTo>
                  <a:lnTo>
                    <a:pt x="400" y="103"/>
                  </a:lnTo>
                  <a:lnTo>
                    <a:pt x="408" y="99"/>
                  </a:lnTo>
                  <a:lnTo>
                    <a:pt x="416" y="94"/>
                  </a:lnTo>
                  <a:lnTo>
                    <a:pt x="423" y="90"/>
                  </a:lnTo>
                  <a:lnTo>
                    <a:pt x="429" y="85"/>
                  </a:lnTo>
                  <a:lnTo>
                    <a:pt x="437" y="82"/>
                  </a:lnTo>
                  <a:lnTo>
                    <a:pt x="443" y="77"/>
                  </a:lnTo>
                  <a:lnTo>
                    <a:pt x="451" y="73"/>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24" name="Google Shape;3424;p71"/>
            <p:cNvSpPr/>
            <p:nvPr/>
          </p:nvSpPr>
          <p:spPr>
            <a:xfrm>
              <a:off x="2402" y="1958"/>
              <a:ext cx="2243" cy="1665"/>
            </a:xfrm>
            <a:custGeom>
              <a:avLst/>
              <a:gdLst/>
              <a:ahLst/>
              <a:cxnLst/>
              <a:rect l="l" t="t" r="r" b="b"/>
              <a:pathLst>
                <a:path w="2243" h="1665" extrusionOk="0">
                  <a:moveTo>
                    <a:pt x="789" y="0"/>
                  </a:moveTo>
                  <a:lnTo>
                    <a:pt x="930" y="0"/>
                  </a:lnTo>
                  <a:lnTo>
                    <a:pt x="950" y="14"/>
                  </a:lnTo>
                  <a:lnTo>
                    <a:pt x="972" y="28"/>
                  </a:lnTo>
                  <a:lnTo>
                    <a:pt x="992" y="42"/>
                  </a:lnTo>
                  <a:lnTo>
                    <a:pt x="1013" y="57"/>
                  </a:lnTo>
                  <a:lnTo>
                    <a:pt x="1034" y="71"/>
                  </a:lnTo>
                  <a:lnTo>
                    <a:pt x="1056" y="86"/>
                  </a:lnTo>
                  <a:lnTo>
                    <a:pt x="1076" y="101"/>
                  </a:lnTo>
                  <a:lnTo>
                    <a:pt x="1099" y="116"/>
                  </a:lnTo>
                  <a:lnTo>
                    <a:pt x="1119" y="130"/>
                  </a:lnTo>
                  <a:lnTo>
                    <a:pt x="1142" y="145"/>
                  </a:lnTo>
                  <a:lnTo>
                    <a:pt x="1162" y="159"/>
                  </a:lnTo>
                  <a:lnTo>
                    <a:pt x="1185" y="174"/>
                  </a:lnTo>
                  <a:lnTo>
                    <a:pt x="1206" y="189"/>
                  </a:lnTo>
                  <a:lnTo>
                    <a:pt x="1227" y="204"/>
                  </a:lnTo>
                  <a:lnTo>
                    <a:pt x="1249" y="219"/>
                  </a:lnTo>
                  <a:lnTo>
                    <a:pt x="1271" y="234"/>
                  </a:lnTo>
                  <a:lnTo>
                    <a:pt x="1292" y="248"/>
                  </a:lnTo>
                  <a:lnTo>
                    <a:pt x="1313" y="263"/>
                  </a:lnTo>
                  <a:lnTo>
                    <a:pt x="1334" y="278"/>
                  </a:lnTo>
                  <a:lnTo>
                    <a:pt x="1357" y="294"/>
                  </a:lnTo>
                  <a:lnTo>
                    <a:pt x="1377" y="309"/>
                  </a:lnTo>
                  <a:lnTo>
                    <a:pt x="1399" y="324"/>
                  </a:lnTo>
                  <a:lnTo>
                    <a:pt x="1420" y="339"/>
                  </a:lnTo>
                  <a:lnTo>
                    <a:pt x="1443" y="355"/>
                  </a:lnTo>
                  <a:lnTo>
                    <a:pt x="1463" y="370"/>
                  </a:lnTo>
                  <a:lnTo>
                    <a:pt x="1484" y="385"/>
                  </a:lnTo>
                  <a:lnTo>
                    <a:pt x="1506" y="400"/>
                  </a:lnTo>
                  <a:lnTo>
                    <a:pt x="1527" y="417"/>
                  </a:lnTo>
                  <a:lnTo>
                    <a:pt x="1547" y="432"/>
                  </a:lnTo>
                  <a:lnTo>
                    <a:pt x="1570" y="448"/>
                  </a:lnTo>
                  <a:lnTo>
                    <a:pt x="1590" y="465"/>
                  </a:lnTo>
                  <a:lnTo>
                    <a:pt x="1613" y="481"/>
                  </a:lnTo>
                  <a:lnTo>
                    <a:pt x="1633" y="496"/>
                  </a:lnTo>
                  <a:lnTo>
                    <a:pt x="1653" y="513"/>
                  </a:lnTo>
                  <a:lnTo>
                    <a:pt x="1673" y="529"/>
                  </a:lnTo>
                  <a:lnTo>
                    <a:pt x="1694" y="545"/>
                  </a:lnTo>
                  <a:lnTo>
                    <a:pt x="1713" y="560"/>
                  </a:lnTo>
                  <a:lnTo>
                    <a:pt x="1735" y="578"/>
                  </a:lnTo>
                  <a:lnTo>
                    <a:pt x="1754" y="594"/>
                  </a:lnTo>
                  <a:lnTo>
                    <a:pt x="1775" y="612"/>
                  </a:lnTo>
                  <a:lnTo>
                    <a:pt x="1794" y="628"/>
                  </a:lnTo>
                  <a:lnTo>
                    <a:pt x="1814" y="646"/>
                  </a:lnTo>
                  <a:lnTo>
                    <a:pt x="1833" y="662"/>
                  </a:lnTo>
                  <a:lnTo>
                    <a:pt x="1853" y="680"/>
                  </a:lnTo>
                  <a:lnTo>
                    <a:pt x="1872" y="698"/>
                  </a:lnTo>
                  <a:lnTo>
                    <a:pt x="1892" y="715"/>
                  </a:lnTo>
                  <a:lnTo>
                    <a:pt x="1911" y="733"/>
                  </a:lnTo>
                  <a:lnTo>
                    <a:pt x="1931" y="752"/>
                  </a:lnTo>
                  <a:lnTo>
                    <a:pt x="1949" y="769"/>
                  </a:lnTo>
                  <a:lnTo>
                    <a:pt x="1968" y="787"/>
                  </a:lnTo>
                  <a:lnTo>
                    <a:pt x="1987" y="805"/>
                  </a:lnTo>
                  <a:lnTo>
                    <a:pt x="2005" y="823"/>
                  </a:lnTo>
                  <a:lnTo>
                    <a:pt x="2023" y="842"/>
                  </a:lnTo>
                  <a:lnTo>
                    <a:pt x="2041" y="861"/>
                  </a:lnTo>
                  <a:lnTo>
                    <a:pt x="2058" y="880"/>
                  </a:lnTo>
                  <a:lnTo>
                    <a:pt x="2077" y="899"/>
                  </a:lnTo>
                  <a:lnTo>
                    <a:pt x="2094" y="918"/>
                  </a:lnTo>
                  <a:lnTo>
                    <a:pt x="2111" y="937"/>
                  </a:lnTo>
                  <a:lnTo>
                    <a:pt x="2129" y="957"/>
                  </a:lnTo>
                  <a:lnTo>
                    <a:pt x="2146" y="977"/>
                  </a:lnTo>
                  <a:lnTo>
                    <a:pt x="2163" y="996"/>
                  </a:lnTo>
                  <a:lnTo>
                    <a:pt x="2179" y="1017"/>
                  </a:lnTo>
                  <a:lnTo>
                    <a:pt x="2196" y="1037"/>
                  </a:lnTo>
                  <a:lnTo>
                    <a:pt x="2213" y="1059"/>
                  </a:lnTo>
                  <a:lnTo>
                    <a:pt x="2243" y="1130"/>
                  </a:lnTo>
                  <a:lnTo>
                    <a:pt x="2235" y="1117"/>
                  </a:lnTo>
                  <a:lnTo>
                    <a:pt x="2227" y="1104"/>
                  </a:lnTo>
                  <a:lnTo>
                    <a:pt x="2219" y="1093"/>
                  </a:lnTo>
                  <a:lnTo>
                    <a:pt x="2212" y="1081"/>
                  </a:lnTo>
                  <a:lnTo>
                    <a:pt x="2203" y="1070"/>
                  </a:lnTo>
                  <a:lnTo>
                    <a:pt x="2194" y="1061"/>
                  </a:lnTo>
                  <a:lnTo>
                    <a:pt x="2185" y="1052"/>
                  </a:lnTo>
                  <a:lnTo>
                    <a:pt x="2177" y="1045"/>
                  </a:lnTo>
                  <a:lnTo>
                    <a:pt x="2165" y="1036"/>
                  </a:lnTo>
                  <a:lnTo>
                    <a:pt x="2155" y="1029"/>
                  </a:lnTo>
                  <a:lnTo>
                    <a:pt x="2145" y="1021"/>
                  </a:lnTo>
                  <a:lnTo>
                    <a:pt x="2135" y="1015"/>
                  </a:lnTo>
                  <a:lnTo>
                    <a:pt x="2124" y="1008"/>
                  </a:lnTo>
                  <a:lnTo>
                    <a:pt x="2112" y="1003"/>
                  </a:lnTo>
                  <a:lnTo>
                    <a:pt x="2101" y="998"/>
                  </a:lnTo>
                  <a:lnTo>
                    <a:pt x="2091" y="995"/>
                  </a:lnTo>
                  <a:lnTo>
                    <a:pt x="2078" y="990"/>
                  </a:lnTo>
                  <a:lnTo>
                    <a:pt x="2066" y="986"/>
                  </a:lnTo>
                  <a:lnTo>
                    <a:pt x="2053" y="982"/>
                  </a:lnTo>
                  <a:lnTo>
                    <a:pt x="2042" y="978"/>
                  </a:lnTo>
                  <a:lnTo>
                    <a:pt x="2029" y="974"/>
                  </a:lnTo>
                  <a:lnTo>
                    <a:pt x="2017" y="973"/>
                  </a:lnTo>
                  <a:lnTo>
                    <a:pt x="2004" y="971"/>
                  </a:lnTo>
                  <a:lnTo>
                    <a:pt x="1993" y="969"/>
                  </a:lnTo>
                  <a:lnTo>
                    <a:pt x="1979" y="967"/>
                  </a:lnTo>
                  <a:lnTo>
                    <a:pt x="1966" y="966"/>
                  </a:lnTo>
                  <a:lnTo>
                    <a:pt x="1954" y="963"/>
                  </a:lnTo>
                  <a:lnTo>
                    <a:pt x="1941" y="963"/>
                  </a:lnTo>
                  <a:lnTo>
                    <a:pt x="1927" y="962"/>
                  </a:lnTo>
                  <a:lnTo>
                    <a:pt x="1915" y="961"/>
                  </a:lnTo>
                  <a:lnTo>
                    <a:pt x="1902" y="961"/>
                  </a:lnTo>
                  <a:lnTo>
                    <a:pt x="1890" y="961"/>
                  </a:lnTo>
                  <a:lnTo>
                    <a:pt x="1882" y="956"/>
                  </a:lnTo>
                  <a:lnTo>
                    <a:pt x="1875" y="952"/>
                  </a:lnTo>
                  <a:lnTo>
                    <a:pt x="1867" y="948"/>
                  </a:lnTo>
                  <a:lnTo>
                    <a:pt x="1859" y="944"/>
                  </a:lnTo>
                  <a:lnTo>
                    <a:pt x="1852" y="939"/>
                  </a:lnTo>
                  <a:lnTo>
                    <a:pt x="1844" y="935"/>
                  </a:lnTo>
                  <a:lnTo>
                    <a:pt x="1837" y="930"/>
                  </a:lnTo>
                  <a:lnTo>
                    <a:pt x="1829" y="927"/>
                  </a:lnTo>
                  <a:lnTo>
                    <a:pt x="1822" y="922"/>
                  </a:lnTo>
                  <a:lnTo>
                    <a:pt x="1814" y="917"/>
                  </a:lnTo>
                  <a:lnTo>
                    <a:pt x="1807" y="911"/>
                  </a:lnTo>
                  <a:lnTo>
                    <a:pt x="1800" y="908"/>
                  </a:lnTo>
                  <a:lnTo>
                    <a:pt x="1793" y="903"/>
                  </a:lnTo>
                  <a:lnTo>
                    <a:pt x="1786" y="899"/>
                  </a:lnTo>
                  <a:lnTo>
                    <a:pt x="1779" y="894"/>
                  </a:lnTo>
                  <a:lnTo>
                    <a:pt x="1773" y="890"/>
                  </a:lnTo>
                  <a:lnTo>
                    <a:pt x="1765" y="884"/>
                  </a:lnTo>
                  <a:lnTo>
                    <a:pt x="1757" y="879"/>
                  </a:lnTo>
                  <a:lnTo>
                    <a:pt x="1750" y="874"/>
                  </a:lnTo>
                  <a:lnTo>
                    <a:pt x="1744" y="869"/>
                  </a:lnTo>
                  <a:lnTo>
                    <a:pt x="1736" y="862"/>
                  </a:lnTo>
                  <a:lnTo>
                    <a:pt x="1730" y="859"/>
                  </a:lnTo>
                  <a:lnTo>
                    <a:pt x="1722" y="852"/>
                  </a:lnTo>
                  <a:lnTo>
                    <a:pt x="1716" y="849"/>
                  </a:lnTo>
                  <a:lnTo>
                    <a:pt x="1708" y="842"/>
                  </a:lnTo>
                  <a:lnTo>
                    <a:pt x="1702" y="837"/>
                  </a:lnTo>
                  <a:lnTo>
                    <a:pt x="1694" y="832"/>
                  </a:lnTo>
                  <a:lnTo>
                    <a:pt x="1688" y="827"/>
                  </a:lnTo>
                  <a:lnTo>
                    <a:pt x="1674" y="817"/>
                  </a:lnTo>
                  <a:lnTo>
                    <a:pt x="1662" y="807"/>
                  </a:lnTo>
                  <a:lnTo>
                    <a:pt x="1654" y="801"/>
                  </a:lnTo>
                  <a:lnTo>
                    <a:pt x="1647" y="796"/>
                  </a:lnTo>
                  <a:lnTo>
                    <a:pt x="1640" y="789"/>
                  </a:lnTo>
                  <a:lnTo>
                    <a:pt x="1634" y="784"/>
                  </a:lnTo>
                  <a:lnTo>
                    <a:pt x="1626" y="778"/>
                  </a:lnTo>
                  <a:lnTo>
                    <a:pt x="1619" y="773"/>
                  </a:lnTo>
                  <a:lnTo>
                    <a:pt x="1613" y="768"/>
                  </a:lnTo>
                  <a:lnTo>
                    <a:pt x="1606" y="763"/>
                  </a:lnTo>
                  <a:lnTo>
                    <a:pt x="1599" y="757"/>
                  </a:lnTo>
                  <a:lnTo>
                    <a:pt x="1591" y="752"/>
                  </a:lnTo>
                  <a:lnTo>
                    <a:pt x="1585" y="747"/>
                  </a:lnTo>
                  <a:lnTo>
                    <a:pt x="1579" y="742"/>
                  </a:lnTo>
                  <a:lnTo>
                    <a:pt x="1571" y="735"/>
                  </a:lnTo>
                  <a:lnTo>
                    <a:pt x="1564" y="732"/>
                  </a:lnTo>
                  <a:lnTo>
                    <a:pt x="1557" y="725"/>
                  </a:lnTo>
                  <a:lnTo>
                    <a:pt x="1551" y="721"/>
                  </a:lnTo>
                  <a:lnTo>
                    <a:pt x="1543" y="715"/>
                  </a:lnTo>
                  <a:lnTo>
                    <a:pt x="1536" y="710"/>
                  </a:lnTo>
                  <a:lnTo>
                    <a:pt x="1528" y="705"/>
                  </a:lnTo>
                  <a:lnTo>
                    <a:pt x="1522" y="701"/>
                  </a:lnTo>
                  <a:lnTo>
                    <a:pt x="1514" y="696"/>
                  </a:lnTo>
                  <a:lnTo>
                    <a:pt x="1507" y="691"/>
                  </a:lnTo>
                  <a:lnTo>
                    <a:pt x="1499" y="687"/>
                  </a:lnTo>
                  <a:lnTo>
                    <a:pt x="1493" y="684"/>
                  </a:lnTo>
                  <a:lnTo>
                    <a:pt x="1485" y="679"/>
                  </a:lnTo>
                  <a:lnTo>
                    <a:pt x="1478" y="674"/>
                  </a:lnTo>
                  <a:lnTo>
                    <a:pt x="1470" y="670"/>
                  </a:lnTo>
                  <a:lnTo>
                    <a:pt x="1464" y="666"/>
                  </a:lnTo>
                  <a:lnTo>
                    <a:pt x="1457" y="662"/>
                  </a:lnTo>
                  <a:lnTo>
                    <a:pt x="1449" y="659"/>
                  </a:lnTo>
                  <a:lnTo>
                    <a:pt x="1441" y="655"/>
                  </a:lnTo>
                  <a:lnTo>
                    <a:pt x="1435" y="651"/>
                  </a:lnTo>
                  <a:lnTo>
                    <a:pt x="1423" y="667"/>
                  </a:lnTo>
                  <a:lnTo>
                    <a:pt x="1805" y="973"/>
                  </a:lnTo>
                  <a:lnTo>
                    <a:pt x="1794" y="973"/>
                  </a:lnTo>
                  <a:lnTo>
                    <a:pt x="1783" y="973"/>
                  </a:lnTo>
                  <a:lnTo>
                    <a:pt x="1773" y="973"/>
                  </a:lnTo>
                  <a:lnTo>
                    <a:pt x="1762" y="976"/>
                  </a:lnTo>
                  <a:lnTo>
                    <a:pt x="1751" y="976"/>
                  </a:lnTo>
                  <a:lnTo>
                    <a:pt x="1740" y="978"/>
                  </a:lnTo>
                  <a:lnTo>
                    <a:pt x="1730" y="979"/>
                  </a:lnTo>
                  <a:lnTo>
                    <a:pt x="1720" y="983"/>
                  </a:lnTo>
                  <a:lnTo>
                    <a:pt x="1708" y="986"/>
                  </a:lnTo>
                  <a:lnTo>
                    <a:pt x="1698" y="988"/>
                  </a:lnTo>
                  <a:lnTo>
                    <a:pt x="1688" y="992"/>
                  </a:lnTo>
                  <a:lnTo>
                    <a:pt x="1678" y="996"/>
                  </a:lnTo>
                  <a:lnTo>
                    <a:pt x="1668" y="1000"/>
                  </a:lnTo>
                  <a:lnTo>
                    <a:pt x="1658" y="1003"/>
                  </a:lnTo>
                  <a:lnTo>
                    <a:pt x="1648" y="1008"/>
                  </a:lnTo>
                  <a:lnTo>
                    <a:pt x="1639" y="1013"/>
                  </a:lnTo>
                  <a:lnTo>
                    <a:pt x="1628" y="1017"/>
                  </a:lnTo>
                  <a:lnTo>
                    <a:pt x="1618" y="1022"/>
                  </a:lnTo>
                  <a:lnTo>
                    <a:pt x="1608" y="1027"/>
                  </a:lnTo>
                  <a:lnTo>
                    <a:pt x="1598" y="1035"/>
                  </a:lnTo>
                  <a:lnTo>
                    <a:pt x="1587" y="1040"/>
                  </a:lnTo>
                  <a:lnTo>
                    <a:pt x="1579" y="1046"/>
                  </a:lnTo>
                  <a:lnTo>
                    <a:pt x="1569" y="1052"/>
                  </a:lnTo>
                  <a:lnTo>
                    <a:pt x="1560" y="1060"/>
                  </a:lnTo>
                  <a:lnTo>
                    <a:pt x="1548" y="1066"/>
                  </a:lnTo>
                  <a:lnTo>
                    <a:pt x="1540" y="1073"/>
                  </a:lnTo>
                  <a:lnTo>
                    <a:pt x="1530" y="1080"/>
                  </a:lnTo>
                  <a:lnTo>
                    <a:pt x="1521" y="1088"/>
                  </a:lnTo>
                  <a:lnTo>
                    <a:pt x="1511" y="1095"/>
                  </a:lnTo>
                  <a:lnTo>
                    <a:pt x="1503" y="1103"/>
                  </a:lnTo>
                  <a:lnTo>
                    <a:pt x="1493" y="1112"/>
                  </a:lnTo>
                  <a:lnTo>
                    <a:pt x="1485" y="1120"/>
                  </a:lnTo>
                  <a:lnTo>
                    <a:pt x="1475" y="1128"/>
                  </a:lnTo>
                  <a:lnTo>
                    <a:pt x="1467" y="1136"/>
                  </a:lnTo>
                  <a:lnTo>
                    <a:pt x="1457" y="1144"/>
                  </a:lnTo>
                  <a:lnTo>
                    <a:pt x="1448" y="1153"/>
                  </a:lnTo>
                  <a:lnTo>
                    <a:pt x="1439" y="1161"/>
                  </a:lnTo>
                  <a:lnTo>
                    <a:pt x="1430" y="1171"/>
                  </a:lnTo>
                  <a:lnTo>
                    <a:pt x="1421" y="1180"/>
                  </a:lnTo>
                  <a:lnTo>
                    <a:pt x="1414" y="1190"/>
                  </a:lnTo>
                  <a:lnTo>
                    <a:pt x="1405" y="1197"/>
                  </a:lnTo>
                  <a:lnTo>
                    <a:pt x="1396" y="1207"/>
                  </a:lnTo>
                  <a:lnTo>
                    <a:pt x="1387" y="1216"/>
                  </a:lnTo>
                  <a:lnTo>
                    <a:pt x="1380" y="1226"/>
                  </a:lnTo>
                  <a:lnTo>
                    <a:pt x="1372" y="1235"/>
                  </a:lnTo>
                  <a:lnTo>
                    <a:pt x="1365" y="1246"/>
                  </a:lnTo>
                  <a:lnTo>
                    <a:pt x="1357" y="1255"/>
                  </a:lnTo>
                  <a:lnTo>
                    <a:pt x="1350" y="1266"/>
                  </a:lnTo>
                  <a:lnTo>
                    <a:pt x="1341" y="1275"/>
                  </a:lnTo>
                  <a:lnTo>
                    <a:pt x="1333" y="1285"/>
                  </a:lnTo>
                  <a:lnTo>
                    <a:pt x="1326" y="1295"/>
                  </a:lnTo>
                  <a:lnTo>
                    <a:pt x="1318" y="1305"/>
                  </a:lnTo>
                  <a:lnTo>
                    <a:pt x="1310" y="1316"/>
                  </a:lnTo>
                  <a:lnTo>
                    <a:pt x="1304" y="1326"/>
                  </a:lnTo>
                  <a:lnTo>
                    <a:pt x="1297" y="1336"/>
                  </a:lnTo>
                  <a:lnTo>
                    <a:pt x="1290" y="1347"/>
                  </a:lnTo>
                  <a:lnTo>
                    <a:pt x="1283" y="1356"/>
                  </a:lnTo>
                  <a:lnTo>
                    <a:pt x="1277" y="1366"/>
                  </a:lnTo>
                  <a:lnTo>
                    <a:pt x="1270" y="1376"/>
                  </a:lnTo>
                  <a:lnTo>
                    <a:pt x="1264" y="1387"/>
                  </a:lnTo>
                  <a:lnTo>
                    <a:pt x="1256" y="1396"/>
                  </a:lnTo>
                  <a:lnTo>
                    <a:pt x="1251" y="1406"/>
                  </a:lnTo>
                  <a:lnTo>
                    <a:pt x="1245" y="1416"/>
                  </a:lnTo>
                  <a:lnTo>
                    <a:pt x="1240" y="1428"/>
                  </a:lnTo>
                  <a:lnTo>
                    <a:pt x="1236" y="1434"/>
                  </a:lnTo>
                  <a:lnTo>
                    <a:pt x="1234" y="1441"/>
                  </a:lnTo>
                  <a:lnTo>
                    <a:pt x="1231" y="1449"/>
                  </a:lnTo>
                  <a:lnTo>
                    <a:pt x="1229" y="1456"/>
                  </a:lnTo>
                  <a:lnTo>
                    <a:pt x="1225" y="1463"/>
                  </a:lnTo>
                  <a:lnTo>
                    <a:pt x="1222" y="1470"/>
                  </a:lnTo>
                  <a:lnTo>
                    <a:pt x="1220" y="1478"/>
                  </a:lnTo>
                  <a:lnTo>
                    <a:pt x="1217" y="1485"/>
                  </a:lnTo>
                  <a:lnTo>
                    <a:pt x="1214" y="1492"/>
                  </a:lnTo>
                  <a:lnTo>
                    <a:pt x="1211" y="1499"/>
                  </a:lnTo>
                  <a:lnTo>
                    <a:pt x="1209" y="1507"/>
                  </a:lnTo>
                  <a:lnTo>
                    <a:pt x="1206" y="1514"/>
                  </a:lnTo>
                  <a:lnTo>
                    <a:pt x="1202" y="1521"/>
                  </a:lnTo>
                  <a:lnTo>
                    <a:pt x="1200" y="1528"/>
                  </a:lnTo>
                  <a:lnTo>
                    <a:pt x="1197" y="1536"/>
                  </a:lnTo>
                  <a:lnTo>
                    <a:pt x="1196" y="1543"/>
                  </a:lnTo>
                  <a:lnTo>
                    <a:pt x="1192" y="1550"/>
                  </a:lnTo>
                  <a:lnTo>
                    <a:pt x="1190" y="1557"/>
                  </a:lnTo>
                  <a:lnTo>
                    <a:pt x="1187" y="1565"/>
                  </a:lnTo>
                  <a:lnTo>
                    <a:pt x="1185" y="1572"/>
                  </a:lnTo>
                  <a:lnTo>
                    <a:pt x="1182" y="1580"/>
                  </a:lnTo>
                  <a:lnTo>
                    <a:pt x="1181" y="1587"/>
                  </a:lnTo>
                  <a:lnTo>
                    <a:pt x="1178" y="1595"/>
                  </a:lnTo>
                  <a:lnTo>
                    <a:pt x="1178" y="1602"/>
                  </a:lnTo>
                  <a:lnTo>
                    <a:pt x="1176" y="1610"/>
                  </a:lnTo>
                  <a:lnTo>
                    <a:pt x="1175" y="1618"/>
                  </a:lnTo>
                  <a:lnTo>
                    <a:pt x="1173" y="1625"/>
                  </a:lnTo>
                  <a:lnTo>
                    <a:pt x="1173" y="1633"/>
                  </a:lnTo>
                  <a:lnTo>
                    <a:pt x="1172" y="1640"/>
                  </a:lnTo>
                  <a:lnTo>
                    <a:pt x="1172" y="1648"/>
                  </a:lnTo>
                  <a:lnTo>
                    <a:pt x="1172" y="1657"/>
                  </a:lnTo>
                  <a:lnTo>
                    <a:pt x="1172" y="1665"/>
                  </a:lnTo>
                  <a:lnTo>
                    <a:pt x="1159" y="1659"/>
                  </a:lnTo>
                  <a:lnTo>
                    <a:pt x="1148" y="1655"/>
                  </a:lnTo>
                  <a:lnTo>
                    <a:pt x="1137" y="1649"/>
                  </a:lnTo>
                  <a:lnTo>
                    <a:pt x="1125" y="1645"/>
                  </a:lnTo>
                  <a:lnTo>
                    <a:pt x="1114" y="1639"/>
                  </a:lnTo>
                  <a:lnTo>
                    <a:pt x="1103" y="1634"/>
                  </a:lnTo>
                  <a:lnTo>
                    <a:pt x="1091" y="1629"/>
                  </a:lnTo>
                  <a:lnTo>
                    <a:pt x="1080" y="1624"/>
                  </a:lnTo>
                  <a:lnTo>
                    <a:pt x="1069" y="1618"/>
                  </a:lnTo>
                  <a:lnTo>
                    <a:pt x="1057" y="1611"/>
                  </a:lnTo>
                  <a:lnTo>
                    <a:pt x="1046" y="1605"/>
                  </a:lnTo>
                  <a:lnTo>
                    <a:pt x="1035" y="1600"/>
                  </a:lnTo>
                  <a:lnTo>
                    <a:pt x="1023" y="1592"/>
                  </a:lnTo>
                  <a:lnTo>
                    <a:pt x="1013" y="1587"/>
                  </a:lnTo>
                  <a:lnTo>
                    <a:pt x="1002" y="1580"/>
                  </a:lnTo>
                  <a:lnTo>
                    <a:pt x="992" y="1575"/>
                  </a:lnTo>
                  <a:lnTo>
                    <a:pt x="981" y="1567"/>
                  </a:lnTo>
                  <a:lnTo>
                    <a:pt x="969" y="1561"/>
                  </a:lnTo>
                  <a:lnTo>
                    <a:pt x="958" y="1553"/>
                  </a:lnTo>
                  <a:lnTo>
                    <a:pt x="948" y="1547"/>
                  </a:lnTo>
                  <a:lnTo>
                    <a:pt x="937" y="1540"/>
                  </a:lnTo>
                  <a:lnTo>
                    <a:pt x="927" y="1533"/>
                  </a:lnTo>
                  <a:lnTo>
                    <a:pt x="915" y="1526"/>
                  </a:lnTo>
                  <a:lnTo>
                    <a:pt x="905" y="1519"/>
                  </a:lnTo>
                  <a:lnTo>
                    <a:pt x="894" y="1512"/>
                  </a:lnTo>
                  <a:lnTo>
                    <a:pt x="884" y="1504"/>
                  </a:lnTo>
                  <a:lnTo>
                    <a:pt x="874" y="1497"/>
                  </a:lnTo>
                  <a:lnTo>
                    <a:pt x="864" y="1490"/>
                  </a:lnTo>
                  <a:lnTo>
                    <a:pt x="852" y="1483"/>
                  </a:lnTo>
                  <a:lnTo>
                    <a:pt x="842" y="1475"/>
                  </a:lnTo>
                  <a:lnTo>
                    <a:pt x="832" y="1468"/>
                  </a:lnTo>
                  <a:lnTo>
                    <a:pt x="822" y="1462"/>
                  </a:lnTo>
                  <a:lnTo>
                    <a:pt x="811" y="1453"/>
                  </a:lnTo>
                  <a:lnTo>
                    <a:pt x="801" y="1445"/>
                  </a:lnTo>
                  <a:lnTo>
                    <a:pt x="791" y="1436"/>
                  </a:lnTo>
                  <a:lnTo>
                    <a:pt x="780" y="1429"/>
                  </a:lnTo>
                  <a:lnTo>
                    <a:pt x="769" y="1421"/>
                  </a:lnTo>
                  <a:lnTo>
                    <a:pt x="759" y="1414"/>
                  </a:lnTo>
                  <a:lnTo>
                    <a:pt x="749" y="1406"/>
                  </a:lnTo>
                  <a:lnTo>
                    <a:pt x="739" y="1399"/>
                  </a:lnTo>
                  <a:lnTo>
                    <a:pt x="728" y="1390"/>
                  </a:lnTo>
                  <a:lnTo>
                    <a:pt x="718" y="1382"/>
                  </a:lnTo>
                  <a:lnTo>
                    <a:pt x="707" y="1373"/>
                  </a:lnTo>
                  <a:lnTo>
                    <a:pt x="697" y="1366"/>
                  </a:lnTo>
                  <a:lnTo>
                    <a:pt x="686" y="1358"/>
                  </a:lnTo>
                  <a:lnTo>
                    <a:pt x="676" y="1351"/>
                  </a:lnTo>
                  <a:lnTo>
                    <a:pt x="666" y="1343"/>
                  </a:lnTo>
                  <a:lnTo>
                    <a:pt x="657" y="1336"/>
                  </a:lnTo>
                  <a:lnTo>
                    <a:pt x="646" y="1327"/>
                  </a:lnTo>
                  <a:lnTo>
                    <a:pt x="636" y="1319"/>
                  </a:lnTo>
                  <a:lnTo>
                    <a:pt x="626" y="1312"/>
                  </a:lnTo>
                  <a:lnTo>
                    <a:pt x="616" y="1304"/>
                  </a:lnTo>
                  <a:lnTo>
                    <a:pt x="604" y="1297"/>
                  </a:lnTo>
                  <a:lnTo>
                    <a:pt x="594" y="1289"/>
                  </a:lnTo>
                  <a:lnTo>
                    <a:pt x="584" y="1282"/>
                  </a:lnTo>
                  <a:lnTo>
                    <a:pt x="574" y="1274"/>
                  </a:lnTo>
                  <a:lnTo>
                    <a:pt x="563" y="1266"/>
                  </a:lnTo>
                  <a:lnTo>
                    <a:pt x="553" y="1259"/>
                  </a:lnTo>
                  <a:lnTo>
                    <a:pt x="543" y="1251"/>
                  </a:lnTo>
                  <a:lnTo>
                    <a:pt x="532" y="1244"/>
                  </a:lnTo>
                  <a:lnTo>
                    <a:pt x="521" y="1236"/>
                  </a:lnTo>
                  <a:lnTo>
                    <a:pt x="512" y="1230"/>
                  </a:lnTo>
                  <a:lnTo>
                    <a:pt x="501" y="1222"/>
                  </a:lnTo>
                  <a:lnTo>
                    <a:pt x="492" y="1216"/>
                  </a:lnTo>
                  <a:lnTo>
                    <a:pt x="500" y="1212"/>
                  </a:lnTo>
                  <a:lnTo>
                    <a:pt x="509" y="1209"/>
                  </a:lnTo>
                  <a:lnTo>
                    <a:pt x="517" y="1205"/>
                  </a:lnTo>
                  <a:lnTo>
                    <a:pt x="526" y="1201"/>
                  </a:lnTo>
                  <a:lnTo>
                    <a:pt x="534" y="1197"/>
                  </a:lnTo>
                  <a:lnTo>
                    <a:pt x="543" y="1193"/>
                  </a:lnTo>
                  <a:lnTo>
                    <a:pt x="551" y="1190"/>
                  </a:lnTo>
                  <a:lnTo>
                    <a:pt x="560" y="1186"/>
                  </a:lnTo>
                  <a:lnTo>
                    <a:pt x="568" y="1182"/>
                  </a:lnTo>
                  <a:lnTo>
                    <a:pt x="577" y="1178"/>
                  </a:lnTo>
                  <a:lnTo>
                    <a:pt x="585" y="1175"/>
                  </a:lnTo>
                  <a:lnTo>
                    <a:pt x="594" y="1171"/>
                  </a:lnTo>
                  <a:lnTo>
                    <a:pt x="602" y="1167"/>
                  </a:lnTo>
                  <a:lnTo>
                    <a:pt x="611" y="1163"/>
                  </a:lnTo>
                  <a:lnTo>
                    <a:pt x="619" y="1159"/>
                  </a:lnTo>
                  <a:lnTo>
                    <a:pt x="628" y="1156"/>
                  </a:lnTo>
                  <a:lnTo>
                    <a:pt x="636" y="1151"/>
                  </a:lnTo>
                  <a:lnTo>
                    <a:pt x="643" y="1147"/>
                  </a:lnTo>
                  <a:lnTo>
                    <a:pt x="651" y="1142"/>
                  </a:lnTo>
                  <a:lnTo>
                    <a:pt x="660" y="1138"/>
                  </a:lnTo>
                  <a:lnTo>
                    <a:pt x="667" y="1133"/>
                  </a:lnTo>
                  <a:lnTo>
                    <a:pt x="676" y="1129"/>
                  </a:lnTo>
                  <a:lnTo>
                    <a:pt x="684" y="1125"/>
                  </a:lnTo>
                  <a:lnTo>
                    <a:pt x="692" y="1122"/>
                  </a:lnTo>
                  <a:lnTo>
                    <a:pt x="700" y="1117"/>
                  </a:lnTo>
                  <a:lnTo>
                    <a:pt x="709" y="1113"/>
                  </a:lnTo>
                  <a:lnTo>
                    <a:pt x="716" y="1108"/>
                  </a:lnTo>
                  <a:lnTo>
                    <a:pt x="725" y="1104"/>
                  </a:lnTo>
                  <a:lnTo>
                    <a:pt x="733" y="1099"/>
                  </a:lnTo>
                  <a:lnTo>
                    <a:pt x="741" y="1095"/>
                  </a:lnTo>
                  <a:lnTo>
                    <a:pt x="749" y="1091"/>
                  </a:lnTo>
                  <a:lnTo>
                    <a:pt x="758" y="1088"/>
                  </a:lnTo>
                  <a:lnTo>
                    <a:pt x="765" y="1081"/>
                  </a:lnTo>
                  <a:lnTo>
                    <a:pt x="773" y="1078"/>
                  </a:lnTo>
                  <a:lnTo>
                    <a:pt x="780" y="1071"/>
                  </a:lnTo>
                  <a:lnTo>
                    <a:pt x="788" y="1068"/>
                  </a:lnTo>
                  <a:lnTo>
                    <a:pt x="796" y="1063"/>
                  </a:lnTo>
                  <a:lnTo>
                    <a:pt x="803" y="1057"/>
                  </a:lnTo>
                  <a:lnTo>
                    <a:pt x="811" y="1052"/>
                  </a:lnTo>
                  <a:lnTo>
                    <a:pt x="819" y="1049"/>
                  </a:lnTo>
                  <a:lnTo>
                    <a:pt x="827" y="1042"/>
                  </a:lnTo>
                  <a:lnTo>
                    <a:pt x="835" y="1037"/>
                  </a:lnTo>
                  <a:lnTo>
                    <a:pt x="842" y="1032"/>
                  </a:lnTo>
                  <a:lnTo>
                    <a:pt x="850" y="1027"/>
                  </a:lnTo>
                  <a:lnTo>
                    <a:pt x="857" y="1021"/>
                  </a:lnTo>
                  <a:lnTo>
                    <a:pt x="865" y="1017"/>
                  </a:lnTo>
                  <a:lnTo>
                    <a:pt x="872" y="1011"/>
                  </a:lnTo>
                  <a:lnTo>
                    <a:pt x="881" y="1007"/>
                  </a:lnTo>
                  <a:lnTo>
                    <a:pt x="889" y="1001"/>
                  </a:lnTo>
                  <a:lnTo>
                    <a:pt x="896" y="996"/>
                  </a:lnTo>
                  <a:lnTo>
                    <a:pt x="904" y="990"/>
                  </a:lnTo>
                  <a:lnTo>
                    <a:pt x="911" y="984"/>
                  </a:lnTo>
                  <a:lnTo>
                    <a:pt x="919" y="978"/>
                  </a:lnTo>
                  <a:lnTo>
                    <a:pt x="927" y="973"/>
                  </a:lnTo>
                  <a:lnTo>
                    <a:pt x="934" y="968"/>
                  </a:lnTo>
                  <a:lnTo>
                    <a:pt x="942" y="963"/>
                  </a:lnTo>
                  <a:lnTo>
                    <a:pt x="949" y="957"/>
                  </a:lnTo>
                  <a:lnTo>
                    <a:pt x="957" y="952"/>
                  </a:lnTo>
                  <a:lnTo>
                    <a:pt x="964" y="945"/>
                  </a:lnTo>
                  <a:lnTo>
                    <a:pt x="972" y="940"/>
                  </a:lnTo>
                  <a:lnTo>
                    <a:pt x="979" y="934"/>
                  </a:lnTo>
                  <a:lnTo>
                    <a:pt x="987" y="929"/>
                  </a:lnTo>
                  <a:lnTo>
                    <a:pt x="994" y="923"/>
                  </a:lnTo>
                  <a:lnTo>
                    <a:pt x="1002" y="918"/>
                  </a:lnTo>
                  <a:lnTo>
                    <a:pt x="1001" y="929"/>
                  </a:lnTo>
                  <a:lnTo>
                    <a:pt x="1001" y="940"/>
                  </a:lnTo>
                  <a:lnTo>
                    <a:pt x="1000" y="953"/>
                  </a:lnTo>
                  <a:lnTo>
                    <a:pt x="1000" y="967"/>
                  </a:lnTo>
                  <a:lnTo>
                    <a:pt x="998" y="978"/>
                  </a:lnTo>
                  <a:lnTo>
                    <a:pt x="998" y="992"/>
                  </a:lnTo>
                  <a:lnTo>
                    <a:pt x="998" y="1003"/>
                  </a:lnTo>
                  <a:lnTo>
                    <a:pt x="998" y="1017"/>
                  </a:lnTo>
                  <a:lnTo>
                    <a:pt x="998" y="1029"/>
                  </a:lnTo>
                  <a:lnTo>
                    <a:pt x="998" y="1040"/>
                  </a:lnTo>
                  <a:lnTo>
                    <a:pt x="1000" y="1051"/>
                  </a:lnTo>
                  <a:lnTo>
                    <a:pt x="1003" y="1063"/>
                  </a:lnTo>
                  <a:lnTo>
                    <a:pt x="1006" y="1073"/>
                  </a:lnTo>
                  <a:lnTo>
                    <a:pt x="1011" y="1083"/>
                  </a:lnTo>
                  <a:lnTo>
                    <a:pt x="1018" y="1091"/>
                  </a:lnTo>
                  <a:lnTo>
                    <a:pt x="1027" y="1102"/>
                  </a:lnTo>
                  <a:lnTo>
                    <a:pt x="1023" y="1093"/>
                  </a:lnTo>
                  <a:lnTo>
                    <a:pt x="1021" y="1085"/>
                  </a:lnTo>
                  <a:lnTo>
                    <a:pt x="1018" y="1078"/>
                  </a:lnTo>
                  <a:lnTo>
                    <a:pt x="1017" y="1070"/>
                  </a:lnTo>
                  <a:lnTo>
                    <a:pt x="1015" y="1063"/>
                  </a:lnTo>
                  <a:lnTo>
                    <a:pt x="1013" y="1055"/>
                  </a:lnTo>
                  <a:lnTo>
                    <a:pt x="1013" y="1047"/>
                  </a:lnTo>
                  <a:lnTo>
                    <a:pt x="1013" y="1041"/>
                  </a:lnTo>
                  <a:lnTo>
                    <a:pt x="1012" y="1034"/>
                  </a:lnTo>
                  <a:lnTo>
                    <a:pt x="1011" y="1026"/>
                  </a:lnTo>
                  <a:lnTo>
                    <a:pt x="1011" y="1020"/>
                  </a:lnTo>
                  <a:lnTo>
                    <a:pt x="1012" y="1013"/>
                  </a:lnTo>
                  <a:lnTo>
                    <a:pt x="1012" y="1000"/>
                  </a:lnTo>
                  <a:lnTo>
                    <a:pt x="1016" y="987"/>
                  </a:lnTo>
                  <a:lnTo>
                    <a:pt x="1018" y="973"/>
                  </a:lnTo>
                  <a:lnTo>
                    <a:pt x="1022" y="961"/>
                  </a:lnTo>
                  <a:lnTo>
                    <a:pt x="1026" y="947"/>
                  </a:lnTo>
                  <a:lnTo>
                    <a:pt x="1032" y="934"/>
                  </a:lnTo>
                  <a:lnTo>
                    <a:pt x="1037" y="922"/>
                  </a:lnTo>
                  <a:lnTo>
                    <a:pt x="1044" y="909"/>
                  </a:lnTo>
                  <a:lnTo>
                    <a:pt x="1051" y="898"/>
                  </a:lnTo>
                  <a:lnTo>
                    <a:pt x="1060" y="886"/>
                  </a:lnTo>
                  <a:lnTo>
                    <a:pt x="1068" y="874"/>
                  </a:lnTo>
                  <a:lnTo>
                    <a:pt x="1075" y="862"/>
                  </a:lnTo>
                  <a:lnTo>
                    <a:pt x="1084" y="851"/>
                  </a:lnTo>
                  <a:lnTo>
                    <a:pt x="1093" y="840"/>
                  </a:lnTo>
                  <a:lnTo>
                    <a:pt x="1102" y="828"/>
                  </a:lnTo>
                  <a:lnTo>
                    <a:pt x="1112" y="817"/>
                  </a:lnTo>
                  <a:lnTo>
                    <a:pt x="1120" y="806"/>
                  </a:lnTo>
                  <a:lnTo>
                    <a:pt x="1130" y="794"/>
                  </a:lnTo>
                  <a:lnTo>
                    <a:pt x="1139" y="783"/>
                  </a:lnTo>
                  <a:lnTo>
                    <a:pt x="1149" y="772"/>
                  </a:lnTo>
                  <a:lnTo>
                    <a:pt x="1159" y="760"/>
                  </a:lnTo>
                  <a:lnTo>
                    <a:pt x="1169" y="749"/>
                  </a:lnTo>
                  <a:lnTo>
                    <a:pt x="1180" y="738"/>
                  </a:lnTo>
                  <a:lnTo>
                    <a:pt x="1190" y="728"/>
                  </a:lnTo>
                  <a:lnTo>
                    <a:pt x="1200" y="716"/>
                  </a:lnTo>
                  <a:lnTo>
                    <a:pt x="1210" y="706"/>
                  </a:lnTo>
                  <a:lnTo>
                    <a:pt x="1207" y="714"/>
                  </a:lnTo>
                  <a:lnTo>
                    <a:pt x="1206" y="724"/>
                  </a:lnTo>
                  <a:lnTo>
                    <a:pt x="1203" y="733"/>
                  </a:lnTo>
                  <a:lnTo>
                    <a:pt x="1202" y="743"/>
                  </a:lnTo>
                  <a:lnTo>
                    <a:pt x="1201" y="752"/>
                  </a:lnTo>
                  <a:lnTo>
                    <a:pt x="1200" y="762"/>
                  </a:lnTo>
                  <a:lnTo>
                    <a:pt x="1198" y="771"/>
                  </a:lnTo>
                  <a:lnTo>
                    <a:pt x="1198" y="782"/>
                  </a:lnTo>
                  <a:lnTo>
                    <a:pt x="1197" y="791"/>
                  </a:lnTo>
                  <a:lnTo>
                    <a:pt x="1196" y="801"/>
                  </a:lnTo>
                  <a:lnTo>
                    <a:pt x="1195" y="811"/>
                  </a:lnTo>
                  <a:lnTo>
                    <a:pt x="1195" y="821"/>
                  </a:lnTo>
                  <a:lnTo>
                    <a:pt x="1195" y="831"/>
                  </a:lnTo>
                  <a:lnTo>
                    <a:pt x="1195" y="841"/>
                  </a:lnTo>
                  <a:lnTo>
                    <a:pt x="1195" y="851"/>
                  </a:lnTo>
                  <a:lnTo>
                    <a:pt x="1195" y="862"/>
                  </a:lnTo>
                  <a:lnTo>
                    <a:pt x="1195" y="871"/>
                  </a:lnTo>
                  <a:lnTo>
                    <a:pt x="1195" y="881"/>
                  </a:lnTo>
                  <a:lnTo>
                    <a:pt x="1195" y="891"/>
                  </a:lnTo>
                  <a:lnTo>
                    <a:pt x="1195" y="901"/>
                  </a:lnTo>
                  <a:lnTo>
                    <a:pt x="1195" y="910"/>
                  </a:lnTo>
                  <a:lnTo>
                    <a:pt x="1196" y="920"/>
                  </a:lnTo>
                  <a:lnTo>
                    <a:pt x="1197" y="930"/>
                  </a:lnTo>
                  <a:lnTo>
                    <a:pt x="1198" y="940"/>
                  </a:lnTo>
                  <a:lnTo>
                    <a:pt x="1198" y="949"/>
                  </a:lnTo>
                  <a:lnTo>
                    <a:pt x="1200" y="959"/>
                  </a:lnTo>
                  <a:lnTo>
                    <a:pt x="1201" y="968"/>
                  </a:lnTo>
                  <a:lnTo>
                    <a:pt x="1202" y="978"/>
                  </a:lnTo>
                  <a:lnTo>
                    <a:pt x="1203" y="987"/>
                  </a:lnTo>
                  <a:lnTo>
                    <a:pt x="1206" y="997"/>
                  </a:lnTo>
                  <a:lnTo>
                    <a:pt x="1207" y="1006"/>
                  </a:lnTo>
                  <a:lnTo>
                    <a:pt x="1210" y="1016"/>
                  </a:lnTo>
                  <a:lnTo>
                    <a:pt x="1209" y="1005"/>
                  </a:lnTo>
                  <a:lnTo>
                    <a:pt x="1207" y="996"/>
                  </a:lnTo>
                  <a:lnTo>
                    <a:pt x="1207" y="986"/>
                  </a:lnTo>
                  <a:lnTo>
                    <a:pt x="1207" y="977"/>
                  </a:lnTo>
                  <a:lnTo>
                    <a:pt x="1207" y="967"/>
                  </a:lnTo>
                  <a:lnTo>
                    <a:pt x="1207" y="958"/>
                  </a:lnTo>
                  <a:lnTo>
                    <a:pt x="1207" y="948"/>
                  </a:lnTo>
                  <a:lnTo>
                    <a:pt x="1209" y="939"/>
                  </a:lnTo>
                  <a:lnTo>
                    <a:pt x="1209" y="929"/>
                  </a:lnTo>
                  <a:lnTo>
                    <a:pt x="1209" y="920"/>
                  </a:lnTo>
                  <a:lnTo>
                    <a:pt x="1210" y="910"/>
                  </a:lnTo>
                  <a:lnTo>
                    <a:pt x="1211" y="901"/>
                  </a:lnTo>
                  <a:lnTo>
                    <a:pt x="1211" y="891"/>
                  </a:lnTo>
                  <a:lnTo>
                    <a:pt x="1212" y="883"/>
                  </a:lnTo>
                  <a:lnTo>
                    <a:pt x="1214" y="872"/>
                  </a:lnTo>
                  <a:lnTo>
                    <a:pt x="1216" y="865"/>
                  </a:lnTo>
                  <a:lnTo>
                    <a:pt x="1216" y="855"/>
                  </a:lnTo>
                  <a:lnTo>
                    <a:pt x="1217" y="846"/>
                  </a:lnTo>
                  <a:lnTo>
                    <a:pt x="1219" y="836"/>
                  </a:lnTo>
                  <a:lnTo>
                    <a:pt x="1220" y="827"/>
                  </a:lnTo>
                  <a:lnTo>
                    <a:pt x="1221" y="817"/>
                  </a:lnTo>
                  <a:lnTo>
                    <a:pt x="1224" y="808"/>
                  </a:lnTo>
                  <a:lnTo>
                    <a:pt x="1225" y="798"/>
                  </a:lnTo>
                  <a:lnTo>
                    <a:pt x="1227" y="791"/>
                  </a:lnTo>
                  <a:lnTo>
                    <a:pt x="1229" y="781"/>
                  </a:lnTo>
                  <a:lnTo>
                    <a:pt x="1231" y="772"/>
                  </a:lnTo>
                  <a:lnTo>
                    <a:pt x="1232" y="763"/>
                  </a:lnTo>
                  <a:lnTo>
                    <a:pt x="1235" y="754"/>
                  </a:lnTo>
                  <a:lnTo>
                    <a:pt x="1236" y="744"/>
                  </a:lnTo>
                  <a:lnTo>
                    <a:pt x="1239" y="737"/>
                  </a:lnTo>
                  <a:lnTo>
                    <a:pt x="1240" y="726"/>
                  </a:lnTo>
                  <a:lnTo>
                    <a:pt x="1244" y="719"/>
                  </a:lnTo>
                  <a:lnTo>
                    <a:pt x="1245" y="709"/>
                  </a:lnTo>
                  <a:lnTo>
                    <a:pt x="1248" y="700"/>
                  </a:lnTo>
                  <a:lnTo>
                    <a:pt x="1249" y="691"/>
                  </a:lnTo>
                  <a:lnTo>
                    <a:pt x="1251" y="682"/>
                  </a:lnTo>
                  <a:lnTo>
                    <a:pt x="1253" y="672"/>
                  </a:lnTo>
                  <a:lnTo>
                    <a:pt x="1255" y="665"/>
                  </a:lnTo>
                  <a:lnTo>
                    <a:pt x="1258" y="655"/>
                  </a:lnTo>
                  <a:lnTo>
                    <a:pt x="1260" y="647"/>
                  </a:lnTo>
                  <a:lnTo>
                    <a:pt x="1261" y="637"/>
                  </a:lnTo>
                  <a:lnTo>
                    <a:pt x="1264" y="628"/>
                  </a:lnTo>
                  <a:lnTo>
                    <a:pt x="1265" y="619"/>
                  </a:lnTo>
                  <a:lnTo>
                    <a:pt x="1268" y="612"/>
                  </a:lnTo>
                  <a:lnTo>
                    <a:pt x="1269" y="603"/>
                  </a:lnTo>
                  <a:lnTo>
                    <a:pt x="1271" y="594"/>
                  </a:lnTo>
                  <a:lnTo>
                    <a:pt x="1273" y="586"/>
                  </a:lnTo>
                  <a:lnTo>
                    <a:pt x="1275" y="578"/>
                  </a:lnTo>
                  <a:lnTo>
                    <a:pt x="1277" y="568"/>
                  </a:lnTo>
                  <a:lnTo>
                    <a:pt x="1278" y="559"/>
                  </a:lnTo>
                  <a:lnTo>
                    <a:pt x="1279" y="550"/>
                  </a:lnTo>
                  <a:lnTo>
                    <a:pt x="1282" y="543"/>
                  </a:lnTo>
                  <a:lnTo>
                    <a:pt x="1283" y="534"/>
                  </a:lnTo>
                  <a:lnTo>
                    <a:pt x="1284" y="525"/>
                  </a:lnTo>
                  <a:lnTo>
                    <a:pt x="1285" y="516"/>
                  </a:lnTo>
                  <a:lnTo>
                    <a:pt x="1288" y="509"/>
                  </a:lnTo>
                  <a:lnTo>
                    <a:pt x="1288" y="500"/>
                  </a:lnTo>
                  <a:lnTo>
                    <a:pt x="1289" y="491"/>
                  </a:lnTo>
                  <a:lnTo>
                    <a:pt x="1290" y="482"/>
                  </a:lnTo>
                  <a:lnTo>
                    <a:pt x="1292" y="475"/>
                  </a:lnTo>
                  <a:lnTo>
                    <a:pt x="1292" y="466"/>
                  </a:lnTo>
                  <a:lnTo>
                    <a:pt x="1293" y="457"/>
                  </a:lnTo>
                  <a:lnTo>
                    <a:pt x="1294" y="450"/>
                  </a:lnTo>
                  <a:lnTo>
                    <a:pt x="1295" y="442"/>
                  </a:lnTo>
                  <a:lnTo>
                    <a:pt x="1283" y="443"/>
                  </a:lnTo>
                  <a:lnTo>
                    <a:pt x="1274" y="448"/>
                  </a:lnTo>
                  <a:lnTo>
                    <a:pt x="1266" y="456"/>
                  </a:lnTo>
                  <a:lnTo>
                    <a:pt x="1261" y="466"/>
                  </a:lnTo>
                  <a:lnTo>
                    <a:pt x="1255" y="475"/>
                  </a:lnTo>
                  <a:lnTo>
                    <a:pt x="1250" y="484"/>
                  </a:lnTo>
                  <a:lnTo>
                    <a:pt x="1245" y="490"/>
                  </a:lnTo>
                  <a:lnTo>
                    <a:pt x="1240" y="494"/>
                  </a:lnTo>
                  <a:lnTo>
                    <a:pt x="1232" y="481"/>
                  </a:lnTo>
                  <a:lnTo>
                    <a:pt x="1225" y="468"/>
                  </a:lnTo>
                  <a:lnTo>
                    <a:pt x="1214" y="456"/>
                  </a:lnTo>
                  <a:lnTo>
                    <a:pt x="1202" y="445"/>
                  </a:lnTo>
                  <a:lnTo>
                    <a:pt x="1188" y="431"/>
                  </a:lnTo>
                  <a:lnTo>
                    <a:pt x="1176" y="418"/>
                  </a:lnTo>
                  <a:lnTo>
                    <a:pt x="1162" y="406"/>
                  </a:lnTo>
                  <a:lnTo>
                    <a:pt x="1151" y="393"/>
                  </a:lnTo>
                  <a:lnTo>
                    <a:pt x="1144" y="385"/>
                  </a:lnTo>
                  <a:lnTo>
                    <a:pt x="1139" y="379"/>
                  </a:lnTo>
                  <a:lnTo>
                    <a:pt x="1134" y="372"/>
                  </a:lnTo>
                  <a:lnTo>
                    <a:pt x="1130" y="365"/>
                  </a:lnTo>
                  <a:lnTo>
                    <a:pt x="1127" y="358"/>
                  </a:lnTo>
                  <a:lnTo>
                    <a:pt x="1124" y="350"/>
                  </a:lnTo>
                  <a:lnTo>
                    <a:pt x="1122" y="343"/>
                  </a:lnTo>
                  <a:lnTo>
                    <a:pt x="1122" y="335"/>
                  </a:lnTo>
                  <a:lnTo>
                    <a:pt x="1120" y="326"/>
                  </a:lnTo>
                  <a:lnTo>
                    <a:pt x="1122" y="319"/>
                  </a:lnTo>
                  <a:lnTo>
                    <a:pt x="1124" y="310"/>
                  </a:lnTo>
                  <a:lnTo>
                    <a:pt x="1128" y="302"/>
                  </a:lnTo>
                  <a:lnTo>
                    <a:pt x="1132" y="294"/>
                  </a:lnTo>
                  <a:lnTo>
                    <a:pt x="1138" y="285"/>
                  </a:lnTo>
                  <a:lnTo>
                    <a:pt x="1146" y="276"/>
                  </a:lnTo>
                  <a:lnTo>
                    <a:pt x="1156" y="268"/>
                  </a:lnTo>
                  <a:lnTo>
                    <a:pt x="1142" y="256"/>
                  </a:lnTo>
                  <a:lnTo>
                    <a:pt x="1137" y="265"/>
                  </a:lnTo>
                  <a:lnTo>
                    <a:pt x="1132" y="275"/>
                  </a:lnTo>
                  <a:lnTo>
                    <a:pt x="1127" y="282"/>
                  </a:lnTo>
                  <a:lnTo>
                    <a:pt x="1122" y="290"/>
                  </a:lnTo>
                  <a:lnTo>
                    <a:pt x="1112" y="301"/>
                  </a:lnTo>
                  <a:lnTo>
                    <a:pt x="1103" y="312"/>
                  </a:lnTo>
                  <a:lnTo>
                    <a:pt x="1091" y="319"/>
                  </a:lnTo>
                  <a:lnTo>
                    <a:pt x="1081" y="325"/>
                  </a:lnTo>
                  <a:lnTo>
                    <a:pt x="1070" y="327"/>
                  </a:lnTo>
                  <a:lnTo>
                    <a:pt x="1059" y="330"/>
                  </a:lnTo>
                  <a:lnTo>
                    <a:pt x="1045" y="329"/>
                  </a:lnTo>
                  <a:lnTo>
                    <a:pt x="1032" y="327"/>
                  </a:lnTo>
                  <a:lnTo>
                    <a:pt x="1018" y="325"/>
                  </a:lnTo>
                  <a:lnTo>
                    <a:pt x="1006" y="324"/>
                  </a:lnTo>
                  <a:lnTo>
                    <a:pt x="998" y="321"/>
                  </a:lnTo>
                  <a:lnTo>
                    <a:pt x="991" y="320"/>
                  </a:lnTo>
                  <a:lnTo>
                    <a:pt x="983" y="319"/>
                  </a:lnTo>
                  <a:lnTo>
                    <a:pt x="976" y="317"/>
                  </a:lnTo>
                  <a:lnTo>
                    <a:pt x="967" y="316"/>
                  </a:lnTo>
                  <a:lnTo>
                    <a:pt x="959" y="315"/>
                  </a:lnTo>
                  <a:lnTo>
                    <a:pt x="950" y="315"/>
                  </a:lnTo>
                  <a:lnTo>
                    <a:pt x="943" y="315"/>
                  </a:lnTo>
                  <a:lnTo>
                    <a:pt x="904" y="315"/>
                  </a:lnTo>
                  <a:lnTo>
                    <a:pt x="903" y="307"/>
                  </a:lnTo>
                  <a:lnTo>
                    <a:pt x="903" y="300"/>
                  </a:lnTo>
                  <a:lnTo>
                    <a:pt x="903" y="294"/>
                  </a:lnTo>
                  <a:lnTo>
                    <a:pt x="904" y="287"/>
                  </a:lnTo>
                  <a:lnTo>
                    <a:pt x="906" y="273"/>
                  </a:lnTo>
                  <a:lnTo>
                    <a:pt x="910" y="262"/>
                  </a:lnTo>
                  <a:lnTo>
                    <a:pt x="914" y="249"/>
                  </a:lnTo>
                  <a:lnTo>
                    <a:pt x="918" y="238"/>
                  </a:lnTo>
                  <a:lnTo>
                    <a:pt x="923" y="227"/>
                  </a:lnTo>
                  <a:lnTo>
                    <a:pt x="929" y="215"/>
                  </a:lnTo>
                  <a:lnTo>
                    <a:pt x="934" y="203"/>
                  </a:lnTo>
                  <a:lnTo>
                    <a:pt x="939" y="192"/>
                  </a:lnTo>
                  <a:lnTo>
                    <a:pt x="944" y="180"/>
                  </a:lnTo>
                  <a:lnTo>
                    <a:pt x="949" y="170"/>
                  </a:lnTo>
                  <a:lnTo>
                    <a:pt x="952" y="159"/>
                  </a:lnTo>
                  <a:lnTo>
                    <a:pt x="955" y="149"/>
                  </a:lnTo>
                  <a:lnTo>
                    <a:pt x="958" y="139"/>
                  </a:lnTo>
                  <a:lnTo>
                    <a:pt x="959" y="129"/>
                  </a:lnTo>
                  <a:lnTo>
                    <a:pt x="948" y="132"/>
                  </a:lnTo>
                  <a:lnTo>
                    <a:pt x="940" y="137"/>
                  </a:lnTo>
                  <a:lnTo>
                    <a:pt x="933" y="142"/>
                  </a:lnTo>
                  <a:lnTo>
                    <a:pt x="925" y="150"/>
                  </a:lnTo>
                  <a:lnTo>
                    <a:pt x="918" y="156"/>
                  </a:lnTo>
                  <a:lnTo>
                    <a:pt x="913" y="164"/>
                  </a:lnTo>
                  <a:lnTo>
                    <a:pt x="908" y="173"/>
                  </a:lnTo>
                  <a:lnTo>
                    <a:pt x="904" y="181"/>
                  </a:lnTo>
                  <a:lnTo>
                    <a:pt x="899" y="189"/>
                  </a:lnTo>
                  <a:lnTo>
                    <a:pt x="895" y="198"/>
                  </a:lnTo>
                  <a:lnTo>
                    <a:pt x="891" y="207"/>
                  </a:lnTo>
                  <a:lnTo>
                    <a:pt x="889" y="217"/>
                  </a:lnTo>
                  <a:lnTo>
                    <a:pt x="885" y="226"/>
                  </a:lnTo>
                  <a:lnTo>
                    <a:pt x="882" y="234"/>
                  </a:lnTo>
                  <a:lnTo>
                    <a:pt x="880" y="243"/>
                  </a:lnTo>
                  <a:lnTo>
                    <a:pt x="877" y="253"/>
                  </a:lnTo>
                  <a:lnTo>
                    <a:pt x="874" y="261"/>
                  </a:lnTo>
                  <a:lnTo>
                    <a:pt x="870" y="268"/>
                  </a:lnTo>
                  <a:lnTo>
                    <a:pt x="866" y="276"/>
                  </a:lnTo>
                  <a:lnTo>
                    <a:pt x="862" y="283"/>
                  </a:lnTo>
                  <a:lnTo>
                    <a:pt x="857" y="290"/>
                  </a:lnTo>
                  <a:lnTo>
                    <a:pt x="853" y="296"/>
                  </a:lnTo>
                  <a:lnTo>
                    <a:pt x="848" y="301"/>
                  </a:lnTo>
                  <a:lnTo>
                    <a:pt x="845" y="307"/>
                  </a:lnTo>
                  <a:lnTo>
                    <a:pt x="838" y="311"/>
                  </a:lnTo>
                  <a:lnTo>
                    <a:pt x="832" y="315"/>
                  </a:lnTo>
                  <a:lnTo>
                    <a:pt x="825" y="316"/>
                  </a:lnTo>
                  <a:lnTo>
                    <a:pt x="817" y="319"/>
                  </a:lnTo>
                  <a:lnTo>
                    <a:pt x="807" y="319"/>
                  </a:lnTo>
                  <a:lnTo>
                    <a:pt x="798" y="319"/>
                  </a:lnTo>
                  <a:lnTo>
                    <a:pt x="787" y="316"/>
                  </a:lnTo>
                  <a:lnTo>
                    <a:pt x="777" y="315"/>
                  </a:lnTo>
                  <a:lnTo>
                    <a:pt x="760" y="327"/>
                  </a:lnTo>
                  <a:lnTo>
                    <a:pt x="759" y="320"/>
                  </a:lnTo>
                  <a:lnTo>
                    <a:pt x="759" y="312"/>
                  </a:lnTo>
                  <a:lnTo>
                    <a:pt x="759" y="305"/>
                  </a:lnTo>
                  <a:lnTo>
                    <a:pt x="760" y="297"/>
                  </a:lnTo>
                  <a:lnTo>
                    <a:pt x="763" y="283"/>
                  </a:lnTo>
                  <a:lnTo>
                    <a:pt x="769" y="271"/>
                  </a:lnTo>
                  <a:lnTo>
                    <a:pt x="774" y="257"/>
                  </a:lnTo>
                  <a:lnTo>
                    <a:pt x="780" y="244"/>
                  </a:lnTo>
                  <a:lnTo>
                    <a:pt x="788" y="232"/>
                  </a:lnTo>
                  <a:lnTo>
                    <a:pt x="797" y="221"/>
                  </a:lnTo>
                  <a:lnTo>
                    <a:pt x="803" y="208"/>
                  </a:lnTo>
                  <a:lnTo>
                    <a:pt x="811" y="197"/>
                  </a:lnTo>
                  <a:lnTo>
                    <a:pt x="817" y="185"/>
                  </a:lnTo>
                  <a:lnTo>
                    <a:pt x="825" y="174"/>
                  </a:lnTo>
                  <a:lnTo>
                    <a:pt x="827" y="163"/>
                  </a:lnTo>
                  <a:lnTo>
                    <a:pt x="831" y="151"/>
                  </a:lnTo>
                  <a:lnTo>
                    <a:pt x="832" y="140"/>
                  </a:lnTo>
                  <a:lnTo>
                    <a:pt x="832" y="129"/>
                  </a:lnTo>
                  <a:lnTo>
                    <a:pt x="818" y="132"/>
                  </a:lnTo>
                  <a:lnTo>
                    <a:pt x="808" y="140"/>
                  </a:lnTo>
                  <a:lnTo>
                    <a:pt x="797" y="148"/>
                  </a:lnTo>
                  <a:lnTo>
                    <a:pt x="789" y="155"/>
                  </a:lnTo>
                  <a:lnTo>
                    <a:pt x="782" y="163"/>
                  </a:lnTo>
                  <a:lnTo>
                    <a:pt x="774" y="173"/>
                  </a:lnTo>
                  <a:lnTo>
                    <a:pt x="768" y="183"/>
                  </a:lnTo>
                  <a:lnTo>
                    <a:pt x="763" y="194"/>
                  </a:lnTo>
                  <a:lnTo>
                    <a:pt x="757" y="204"/>
                  </a:lnTo>
                  <a:lnTo>
                    <a:pt x="753" y="214"/>
                  </a:lnTo>
                  <a:lnTo>
                    <a:pt x="748" y="226"/>
                  </a:lnTo>
                  <a:lnTo>
                    <a:pt x="744" y="237"/>
                  </a:lnTo>
                  <a:lnTo>
                    <a:pt x="740" y="247"/>
                  </a:lnTo>
                  <a:lnTo>
                    <a:pt x="736" y="258"/>
                  </a:lnTo>
                  <a:lnTo>
                    <a:pt x="733" y="270"/>
                  </a:lnTo>
                  <a:lnTo>
                    <a:pt x="729" y="281"/>
                  </a:lnTo>
                  <a:lnTo>
                    <a:pt x="724" y="290"/>
                  </a:lnTo>
                  <a:lnTo>
                    <a:pt x="719" y="299"/>
                  </a:lnTo>
                  <a:lnTo>
                    <a:pt x="714" y="307"/>
                  </a:lnTo>
                  <a:lnTo>
                    <a:pt x="709" y="317"/>
                  </a:lnTo>
                  <a:lnTo>
                    <a:pt x="702" y="325"/>
                  </a:lnTo>
                  <a:lnTo>
                    <a:pt x="697" y="333"/>
                  </a:lnTo>
                  <a:lnTo>
                    <a:pt x="690" y="339"/>
                  </a:lnTo>
                  <a:lnTo>
                    <a:pt x="682" y="345"/>
                  </a:lnTo>
                  <a:lnTo>
                    <a:pt x="672" y="349"/>
                  </a:lnTo>
                  <a:lnTo>
                    <a:pt x="662" y="354"/>
                  </a:lnTo>
                  <a:lnTo>
                    <a:pt x="651" y="356"/>
                  </a:lnTo>
                  <a:lnTo>
                    <a:pt x="639" y="359"/>
                  </a:lnTo>
                  <a:lnTo>
                    <a:pt x="632" y="358"/>
                  </a:lnTo>
                  <a:lnTo>
                    <a:pt x="624" y="358"/>
                  </a:lnTo>
                  <a:lnTo>
                    <a:pt x="617" y="358"/>
                  </a:lnTo>
                  <a:lnTo>
                    <a:pt x="611" y="358"/>
                  </a:lnTo>
                  <a:lnTo>
                    <a:pt x="602" y="356"/>
                  </a:lnTo>
                  <a:lnTo>
                    <a:pt x="594" y="356"/>
                  </a:lnTo>
                  <a:lnTo>
                    <a:pt x="585" y="355"/>
                  </a:lnTo>
                  <a:lnTo>
                    <a:pt x="578" y="354"/>
                  </a:lnTo>
                  <a:lnTo>
                    <a:pt x="566" y="356"/>
                  </a:lnTo>
                  <a:lnTo>
                    <a:pt x="556" y="360"/>
                  </a:lnTo>
                  <a:lnTo>
                    <a:pt x="546" y="364"/>
                  </a:lnTo>
                  <a:lnTo>
                    <a:pt x="536" y="368"/>
                  </a:lnTo>
                  <a:lnTo>
                    <a:pt x="525" y="372"/>
                  </a:lnTo>
                  <a:lnTo>
                    <a:pt x="516" y="375"/>
                  </a:lnTo>
                  <a:lnTo>
                    <a:pt x="506" y="379"/>
                  </a:lnTo>
                  <a:lnTo>
                    <a:pt x="497" y="383"/>
                  </a:lnTo>
                  <a:lnTo>
                    <a:pt x="486" y="385"/>
                  </a:lnTo>
                  <a:lnTo>
                    <a:pt x="477" y="389"/>
                  </a:lnTo>
                  <a:lnTo>
                    <a:pt x="467" y="393"/>
                  </a:lnTo>
                  <a:lnTo>
                    <a:pt x="458" y="397"/>
                  </a:lnTo>
                  <a:lnTo>
                    <a:pt x="448" y="400"/>
                  </a:lnTo>
                  <a:lnTo>
                    <a:pt x="439" y="404"/>
                  </a:lnTo>
                  <a:lnTo>
                    <a:pt x="429" y="408"/>
                  </a:lnTo>
                  <a:lnTo>
                    <a:pt x="422" y="412"/>
                  </a:lnTo>
                  <a:lnTo>
                    <a:pt x="412" y="414"/>
                  </a:lnTo>
                  <a:lnTo>
                    <a:pt x="403" y="418"/>
                  </a:lnTo>
                  <a:lnTo>
                    <a:pt x="393" y="422"/>
                  </a:lnTo>
                  <a:lnTo>
                    <a:pt x="384" y="426"/>
                  </a:lnTo>
                  <a:lnTo>
                    <a:pt x="374" y="429"/>
                  </a:lnTo>
                  <a:lnTo>
                    <a:pt x="366" y="433"/>
                  </a:lnTo>
                  <a:lnTo>
                    <a:pt x="356" y="437"/>
                  </a:lnTo>
                  <a:lnTo>
                    <a:pt x="349" y="441"/>
                  </a:lnTo>
                  <a:lnTo>
                    <a:pt x="339" y="445"/>
                  </a:lnTo>
                  <a:lnTo>
                    <a:pt x="331" y="448"/>
                  </a:lnTo>
                  <a:lnTo>
                    <a:pt x="321" y="452"/>
                  </a:lnTo>
                  <a:lnTo>
                    <a:pt x="313" y="456"/>
                  </a:lnTo>
                  <a:lnTo>
                    <a:pt x="305" y="460"/>
                  </a:lnTo>
                  <a:lnTo>
                    <a:pt x="296" y="465"/>
                  </a:lnTo>
                  <a:lnTo>
                    <a:pt x="287" y="468"/>
                  </a:lnTo>
                  <a:lnTo>
                    <a:pt x="279" y="473"/>
                  </a:lnTo>
                  <a:lnTo>
                    <a:pt x="269" y="477"/>
                  </a:lnTo>
                  <a:lnTo>
                    <a:pt x="261" y="481"/>
                  </a:lnTo>
                  <a:lnTo>
                    <a:pt x="252" y="485"/>
                  </a:lnTo>
                  <a:lnTo>
                    <a:pt x="244" y="489"/>
                  </a:lnTo>
                  <a:lnTo>
                    <a:pt x="235" y="492"/>
                  </a:lnTo>
                  <a:lnTo>
                    <a:pt x="227" y="497"/>
                  </a:lnTo>
                  <a:lnTo>
                    <a:pt x="218" y="501"/>
                  </a:lnTo>
                  <a:lnTo>
                    <a:pt x="210" y="506"/>
                  </a:lnTo>
                  <a:lnTo>
                    <a:pt x="200" y="510"/>
                  </a:lnTo>
                  <a:lnTo>
                    <a:pt x="191" y="515"/>
                  </a:lnTo>
                  <a:lnTo>
                    <a:pt x="182" y="520"/>
                  </a:lnTo>
                  <a:lnTo>
                    <a:pt x="175" y="525"/>
                  </a:lnTo>
                  <a:lnTo>
                    <a:pt x="166" y="529"/>
                  </a:lnTo>
                  <a:lnTo>
                    <a:pt x="157" y="534"/>
                  </a:lnTo>
                  <a:lnTo>
                    <a:pt x="148" y="539"/>
                  </a:lnTo>
                  <a:lnTo>
                    <a:pt x="141" y="545"/>
                  </a:lnTo>
                  <a:lnTo>
                    <a:pt x="131" y="549"/>
                  </a:lnTo>
                  <a:lnTo>
                    <a:pt x="122" y="554"/>
                  </a:lnTo>
                  <a:lnTo>
                    <a:pt x="113" y="559"/>
                  </a:lnTo>
                  <a:lnTo>
                    <a:pt x="106" y="565"/>
                  </a:lnTo>
                  <a:lnTo>
                    <a:pt x="96" y="570"/>
                  </a:lnTo>
                  <a:lnTo>
                    <a:pt x="87" y="577"/>
                  </a:lnTo>
                  <a:lnTo>
                    <a:pt x="78" y="582"/>
                  </a:lnTo>
                  <a:lnTo>
                    <a:pt x="70" y="588"/>
                  </a:lnTo>
                  <a:lnTo>
                    <a:pt x="60" y="593"/>
                  </a:lnTo>
                  <a:lnTo>
                    <a:pt x="52" y="599"/>
                  </a:lnTo>
                  <a:lnTo>
                    <a:pt x="43" y="604"/>
                  </a:lnTo>
                  <a:lnTo>
                    <a:pt x="35" y="612"/>
                  </a:lnTo>
                  <a:lnTo>
                    <a:pt x="25" y="618"/>
                  </a:lnTo>
                  <a:lnTo>
                    <a:pt x="16" y="625"/>
                  </a:lnTo>
                  <a:lnTo>
                    <a:pt x="7" y="631"/>
                  </a:lnTo>
                  <a:lnTo>
                    <a:pt x="0" y="638"/>
                  </a:lnTo>
                  <a:lnTo>
                    <a:pt x="4" y="619"/>
                  </a:lnTo>
                  <a:lnTo>
                    <a:pt x="7" y="603"/>
                  </a:lnTo>
                  <a:lnTo>
                    <a:pt x="11" y="586"/>
                  </a:lnTo>
                  <a:lnTo>
                    <a:pt x="18" y="570"/>
                  </a:lnTo>
                  <a:lnTo>
                    <a:pt x="23" y="554"/>
                  </a:lnTo>
                  <a:lnTo>
                    <a:pt x="29" y="539"/>
                  </a:lnTo>
                  <a:lnTo>
                    <a:pt x="35" y="524"/>
                  </a:lnTo>
                  <a:lnTo>
                    <a:pt x="43" y="509"/>
                  </a:lnTo>
                  <a:lnTo>
                    <a:pt x="49" y="494"/>
                  </a:lnTo>
                  <a:lnTo>
                    <a:pt x="57" y="479"/>
                  </a:lnTo>
                  <a:lnTo>
                    <a:pt x="64" y="463"/>
                  </a:lnTo>
                  <a:lnTo>
                    <a:pt x="73" y="450"/>
                  </a:lnTo>
                  <a:lnTo>
                    <a:pt x="80" y="434"/>
                  </a:lnTo>
                  <a:lnTo>
                    <a:pt x="91" y="422"/>
                  </a:lnTo>
                  <a:lnTo>
                    <a:pt x="99" y="408"/>
                  </a:lnTo>
                  <a:lnTo>
                    <a:pt x="111" y="395"/>
                  </a:lnTo>
                  <a:lnTo>
                    <a:pt x="120" y="382"/>
                  </a:lnTo>
                  <a:lnTo>
                    <a:pt x="130" y="369"/>
                  </a:lnTo>
                  <a:lnTo>
                    <a:pt x="140" y="355"/>
                  </a:lnTo>
                  <a:lnTo>
                    <a:pt x="151" y="344"/>
                  </a:lnTo>
                  <a:lnTo>
                    <a:pt x="161" y="331"/>
                  </a:lnTo>
                  <a:lnTo>
                    <a:pt x="172" y="320"/>
                  </a:lnTo>
                  <a:lnTo>
                    <a:pt x="185" y="309"/>
                  </a:lnTo>
                  <a:lnTo>
                    <a:pt x="198" y="297"/>
                  </a:lnTo>
                  <a:lnTo>
                    <a:pt x="209" y="286"/>
                  </a:lnTo>
                  <a:lnTo>
                    <a:pt x="220" y="275"/>
                  </a:lnTo>
                  <a:lnTo>
                    <a:pt x="233" y="265"/>
                  </a:lnTo>
                  <a:lnTo>
                    <a:pt x="247" y="254"/>
                  </a:lnTo>
                  <a:lnTo>
                    <a:pt x="259" y="243"/>
                  </a:lnTo>
                  <a:lnTo>
                    <a:pt x="273" y="234"/>
                  </a:lnTo>
                  <a:lnTo>
                    <a:pt x="287" y="224"/>
                  </a:lnTo>
                  <a:lnTo>
                    <a:pt x="302" y="215"/>
                  </a:lnTo>
                  <a:lnTo>
                    <a:pt x="315" y="204"/>
                  </a:lnTo>
                  <a:lnTo>
                    <a:pt x="328" y="195"/>
                  </a:lnTo>
                  <a:lnTo>
                    <a:pt x="342" y="185"/>
                  </a:lnTo>
                  <a:lnTo>
                    <a:pt x="357" y="178"/>
                  </a:lnTo>
                  <a:lnTo>
                    <a:pt x="371" y="168"/>
                  </a:lnTo>
                  <a:lnTo>
                    <a:pt x="386" y="159"/>
                  </a:lnTo>
                  <a:lnTo>
                    <a:pt x="402" y="151"/>
                  </a:lnTo>
                  <a:lnTo>
                    <a:pt x="417" y="144"/>
                  </a:lnTo>
                  <a:lnTo>
                    <a:pt x="430" y="135"/>
                  </a:lnTo>
                  <a:lnTo>
                    <a:pt x="446" y="127"/>
                  </a:lnTo>
                  <a:lnTo>
                    <a:pt x="461" y="120"/>
                  </a:lnTo>
                  <a:lnTo>
                    <a:pt x="476" y="112"/>
                  </a:lnTo>
                  <a:lnTo>
                    <a:pt x="491" y="105"/>
                  </a:lnTo>
                  <a:lnTo>
                    <a:pt x="507" y="97"/>
                  </a:lnTo>
                  <a:lnTo>
                    <a:pt x="522" y="91"/>
                  </a:lnTo>
                  <a:lnTo>
                    <a:pt x="539" y="85"/>
                  </a:lnTo>
                  <a:lnTo>
                    <a:pt x="554" y="77"/>
                  </a:lnTo>
                  <a:lnTo>
                    <a:pt x="569" y="71"/>
                  </a:lnTo>
                  <a:lnTo>
                    <a:pt x="584" y="64"/>
                  </a:lnTo>
                  <a:lnTo>
                    <a:pt x="600" y="58"/>
                  </a:lnTo>
                  <a:lnTo>
                    <a:pt x="616" y="52"/>
                  </a:lnTo>
                  <a:lnTo>
                    <a:pt x="632" y="47"/>
                  </a:lnTo>
                  <a:lnTo>
                    <a:pt x="647" y="41"/>
                  </a:lnTo>
                  <a:lnTo>
                    <a:pt x="663" y="37"/>
                  </a:lnTo>
                  <a:lnTo>
                    <a:pt x="678" y="30"/>
                  </a:lnTo>
                  <a:lnTo>
                    <a:pt x="695" y="25"/>
                  </a:lnTo>
                  <a:lnTo>
                    <a:pt x="710" y="20"/>
                  </a:lnTo>
                  <a:lnTo>
                    <a:pt x="726" y="17"/>
                  </a:lnTo>
                  <a:lnTo>
                    <a:pt x="741" y="12"/>
                  </a:lnTo>
                  <a:lnTo>
                    <a:pt x="758" y="8"/>
                  </a:lnTo>
                  <a:lnTo>
                    <a:pt x="773" y="4"/>
                  </a:lnTo>
                  <a:lnTo>
                    <a:pt x="789" y="0"/>
                  </a:lnTo>
                  <a:close/>
                </a:path>
              </a:pathLst>
            </a:custGeom>
            <a:solidFill>
              <a:srgbClr val="BFF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25" name="Google Shape;3425;p71"/>
            <p:cNvSpPr/>
            <p:nvPr/>
          </p:nvSpPr>
          <p:spPr>
            <a:xfrm>
              <a:off x="2529" y="2523"/>
              <a:ext cx="650" cy="451"/>
            </a:xfrm>
            <a:custGeom>
              <a:avLst/>
              <a:gdLst/>
              <a:ahLst/>
              <a:cxnLst/>
              <a:rect l="l" t="t" r="r" b="b"/>
              <a:pathLst>
                <a:path w="650" h="451" extrusionOk="0">
                  <a:moveTo>
                    <a:pt x="523" y="43"/>
                  </a:moveTo>
                  <a:lnTo>
                    <a:pt x="517" y="54"/>
                  </a:lnTo>
                  <a:lnTo>
                    <a:pt x="514" y="67"/>
                  </a:lnTo>
                  <a:lnTo>
                    <a:pt x="511" y="80"/>
                  </a:lnTo>
                  <a:lnTo>
                    <a:pt x="510" y="94"/>
                  </a:lnTo>
                  <a:lnTo>
                    <a:pt x="507" y="106"/>
                  </a:lnTo>
                  <a:lnTo>
                    <a:pt x="506" y="120"/>
                  </a:lnTo>
                  <a:lnTo>
                    <a:pt x="506" y="126"/>
                  </a:lnTo>
                  <a:lnTo>
                    <a:pt x="506" y="134"/>
                  </a:lnTo>
                  <a:lnTo>
                    <a:pt x="506" y="141"/>
                  </a:lnTo>
                  <a:lnTo>
                    <a:pt x="506" y="149"/>
                  </a:lnTo>
                  <a:lnTo>
                    <a:pt x="506" y="155"/>
                  </a:lnTo>
                  <a:lnTo>
                    <a:pt x="506" y="161"/>
                  </a:lnTo>
                  <a:lnTo>
                    <a:pt x="506" y="169"/>
                  </a:lnTo>
                  <a:lnTo>
                    <a:pt x="506" y="177"/>
                  </a:lnTo>
                  <a:lnTo>
                    <a:pt x="506" y="183"/>
                  </a:lnTo>
                  <a:lnTo>
                    <a:pt x="507" y="189"/>
                  </a:lnTo>
                  <a:lnTo>
                    <a:pt x="509" y="197"/>
                  </a:lnTo>
                  <a:lnTo>
                    <a:pt x="510" y="204"/>
                  </a:lnTo>
                  <a:lnTo>
                    <a:pt x="511" y="217"/>
                  </a:lnTo>
                  <a:lnTo>
                    <a:pt x="514" y="229"/>
                  </a:lnTo>
                  <a:lnTo>
                    <a:pt x="517" y="242"/>
                  </a:lnTo>
                  <a:lnTo>
                    <a:pt x="523" y="256"/>
                  </a:lnTo>
                  <a:lnTo>
                    <a:pt x="524" y="248"/>
                  </a:lnTo>
                  <a:lnTo>
                    <a:pt x="526" y="242"/>
                  </a:lnTo>
                  <a:lnTo>
                    <a:pt x="528" y="234"/>
                  </a:lnTo>
                  <a:lnTo>
                    <a:pt x="530" y="228"/>
                  </a:lnTo>
                  <a:lnTo>
                    <a:pt x="530" y="221"/>
                  </a:lnTo>
                  <a:lnTo>
                    <a:pt x="531" y="214"/>
                  </a:lnTo>
                  <a:lnTo>
                    <a:pt x="533" y="207"/>
                  </a:lnTo>
                  <a:lnTo>
                    <a:pt x="534" y="200"/>
                  </a:lnTo>
                  <a:lnTo>
                    <a:pt x="534" y="193"/>
                  </a:lnTo>
                  <a:lnTo>
                    <a:pt x="534" y="185"/>
                  </a:lnTo>
                  <a:lnTo>
                    <a:pt x="534" y="178"/>
                  </a:lnTo>
                  <a:lnTo>
                    <a:pt x="535" y="172"/>
                  </a:lnTo>
                  <a:lnTo>
                    <a:pt x="535" y="164"/>
                  </a:lnTo>
                  <a:lnTo>
                    <a:pt x="535" y="156"/>
                  </a:lnTo>
                  <a:lnTo>
                    <a:pt x="535" y="149"/>
                  </a:lnTo>
                  <a:lnTo>
                    <a:pt x="535" y="143"/>
                  </a:lnTo>
                  <a:lnTo>
                    <a:pt x="535" y="135"/>
                  </a:lnTo>
                  <a:lnTo>
                    <a:pt x="535" y="127"/>
                  </a:lnTo>
                  <a:lnTo>
                    <a:pt x="535" y="120"/>
                  </a:lnTo>
                  <a:lnTo>
                    <a:pt x="535" y="112"/>
                  </a:lnTo>
                  <a:lnTo>
                    <a:pt x="535" y="105"/>
                  </a:lnTo>
                  <a:lnTo>
                    <a:pt x="535" y="99"/>
                  </a:lnTo>
                  <a:lnTo>
                    <a:pt x="535" y="91"/>
                  </a:lnTo>
                  <a:lnTo>
                    <a:pt x="536" y="85"/>
                  </a:lnTo>
                  <a:lnTo>
                    <a:pt x="536" y="77"/>
                  </a:lnTo>
                  <a:lnTo>
                    <a:pt x="538" y="70"/>
                  </a:lnTo>
                  <a:lnTo>
                    <a:pt x="539" y="62"/>
                  </a:lnTo>
                  <a:lnTo>
                    <a:pt x="541" y="56"/>
                  </a:lnTo>
                  <a:lnTo>
                    <a:pt x="545" y="42"/>
                  </a:lnTo>
                  <a:lnTo>
                    <a:pt x="553" y="31"/>
                  </a:lnTo>
                  <a:lnTo>
                    <a:pt x="650" y="0"/>
                  </a:lnTo>
                  <a:lnTo>
                    <a:pt x="646" y="10"/>
                  </a:lnTo>
                  <a:lnTo>
                    <a:pt x="642" y="21"/>
                  </a:lnTo>
                  <a:lnTo>
                    <a:pt x="640" y="32"/>
                  </a:lnTo>
                  <a:lnTo>
                    <a:pt x="638" y="44"/>
                  </a:lnTo>
                  <a:lnTo>
                    <a:pt x="637" y="56"/>
                  </a:lnTo>
                  <a:lnTo>
                    <a:pt x="636" y="67"/>
                  </a:lnTo>
                  <a:lnTo>
                    <a:pt x="635" y="80"/>
                  </a:lnTo>
                  <a:lnTo>
                    <a:pt x="635" y="94"/>
                  </a:lnTo>
                  <a:lnTo>
                    <a:pt x="633" y="105"/>
                  </a:lnTo>
                  <a:lnTo>
                    <a:pt x="633" y="117"/>
                  </a:lnTo>
                  <a:lnTo>
                    <a:pt x="632" y="130"/>
                  </a:lnTo>
                  <a:lnTo>
                    <a:pt x="632" y="143"/>
                  </a:lnTo>
                  <a:lnTo>
                    <a:pt x="631" y="154"/>
                  </a:lnTo>
                  <a:lnTo>
                    <a:pt x="631" y="167"/>
                  </a:lnTo>
                  <a:lnTo>
                    <a:pt x="630" y="179"/>
                  </a:lnTo>
                  <a:lnTo>
                    <a:pt x="628" y="192"/>
                  </a:lnTo>
                  <a:lnTo>
                    <a:pt x="626" y="202"/>
                  </a:lnTo>
                  <a:lnTo>
                    <a:pt x="623" y="213"/>
                  </a:lnTo>
                  <a:lnTo>
                    <a:pt x="619" y="224"/>
                  </a:lnTo>
                  <a:lnTo>
                    <a:pt x="616" y="236"/>
                  </a:lnTo>
                  <a:lnTo>
                    <a:pt x="611" y="245"/>
                  </a:lnTo>
                  <a:lnTo>
                    <a:pt x="606" y="253"/>
                  </a:lnTo>
                  <a:lnTo>
                    <a:pt x="599" y="262"/>
                  </a:lnTo>
                  <a:lnTo>
                    <a:pt x="594" y="272"/>
                  </a:lnTo>
                  <a:lnTo>
                    <a:pt x="585" y="279"/>
                  </a:lnTo>
                  <a:lnTo>
                    <a:pt x="578" y="286"/>
                  </a:lnTo>
                  <a:lnTo>
                    <a:pt x="568" y="291"/>
                  </a:lnTo>
                  <a:lnTo>
                    <a:pt x="559" y="297"/>
                  </a:lnTo>
                  <a:lnTo>
                    <a:pt x="546" y="301"/>
                  </a:lnTo>
                  <a:lnTo>
                    <a:pt x="534" y="306"/>
                  </a:lnTo>
                  <a:lnTo>
                    <a:pt x="526" y="306"/>
                  </a:lnTo>
                  <a:lnTo>
                    <a:pt x="519" y="309"/>
                  </a:lnTo>
                  <a:lnTo>
                    <a:pt x="511" y="309"/>
                  </a:lnTo>
                  <a:lnTo>
                    <a:pt x="505" y="311"/>
                  </a:lnTo>
                  <a:lnTo>
                    <a:pt x="494" y="315"/>
                  </a:lnTo>
                  <a:lnTo>
                    <a:pt x="482" y="321"/>
                  </a:lnTo>
                  <a:lnTo>
                    <a:pt x="471" y="326"/>
                  </a:lnTo>
                  <a:lnTo>
                    <a:pt x="461" y="333"/>
                  </a:lnTo>
                  <a:lnTo>
                    <a:pt x="450" y="338"/>
                  </a:lnTo>
                  <a:lnTo>
                    <a:pt x="439" y="344"/>
                  </a:lnTo>
                  <a:lnTo>
                    <a:pt x="428" y="349"/>
                  </a:lnTo>
                  <a:lnTo>
                    <a:pt x="418" y="355"/>
                  </a:lnTo>
                  <a:lnTo>
                    <a:pt x="407" y="360"/>
                  </a:lnTo>
                  <a:lnTo>
                    <a:pt x="395" y="365"/>
                  </a:lnTo>
                  <a:lnTo>
                    <a:pt x="384" y="370"/>
                  </a:lnTo>
                  <a:lnTo>
                    <a:pt x="374" y="377"/>
                  </a:lnTo>
                  <a:lnTo>
                    <a:pt x="363" y="382"/>
                  </a:lnTo>
                  <a:lnTo>
                    <a:pt x="351" y="388"/>
                  </a:lnTo>
                  <a:lnTo>
                    <a:pt x="340" y="393"/>
                  </a:lnTo>
                  <a:lnTo>
                    <a:pt x="330" y="399"/>
                  </a:lnTo>
                  <a:lnTo>
                    <a:pt x="317" y="403"/>
                  </a:lnTo>
                  <a:lnTo>
                    <a:pt x="306" y="408"/>
                  </a:lnTo>
                  <a:lnTo>
                    <a:pt x="295" y="412"/>
                  </a:lnTo>
                  <a:lnTo>
                    <a:pt x="283" y="417"/>
                  </a:lnTo>
                  <a:lnTo>
                    <a:pt x="271" y="421"/>
                  </a:lnTo>
                  <a:lnTo>
                    <a:pt x="259" y="425"/>
                  </a:lnTo>
                  <a:lnTo>
                    <a:pt x="248" y="428"/>
                  </a:lnTo>
                  <a:lnTo>
                    <a:pt x="237" y="432"/>
                  </a:lnTo>
                  <a:lnTo>
                    <a:pt x="224" y="435"/>
                  </a:lnTo>
                  <a:lnTo>
                    <a:pt x="213" y="438"/>
                  </a:lnTo>
                  <a:lnTo>
                    <a:pt x="200" y="441"/>
                  </a:lnTo>
                  <a:lnTo>
                    <a:pt x="189" y="443"/>
                  </a:lnTo>
                  <a:lnTo>
                    <a:pt x="176" y="445"/>
                  </a:lnTo>
                  <a:lnTo>
                    <a:pt x="164" y="447"/>
                  </a:lnTo>
                  <a:lnTo>
                    <a:pt x="151" y="448"/>
                  </a:lnTo>
                  <a:lnTo>
                    <a:pt x="140" y="451"/>
                  </a:lnTo>
                  <a:lnTo>
                    <a:pt x="0" y="328"/>
                  </a:lnTo>
                  <a:lnTo>
                    <a:pt x="6" y="320"/>
                  </a:lnTo>
                  <a:lnTo>
                    <a:pt x="14" y="315"/>
                  </a:lnTo>
                  <a:lnTo>
                    <a:pt x="20" y="309"/>
                  </a:lnTo>
                  <a:lnTo>
                    <a:pt x="28" y="304"/>
                  </a:lnTo>
                  <a:lnTo>
                    <a:pt x="34" y="297"/>
                  </a:lnTo>
                  <a:lnTo>
                    <a:pt x="42" y="292"/>
                  </a:lnTo>
                  <a:lnTo>
                    <a:pt x="49" y="286"/>
                  </a:lnTo>
                  <a:lnTo>
                    <a:pt x="57" y="281"/>
                  </a:lnTo>
                  <a:lnTo>
                    <a:pt x="64" y="275"/>
                  </a:lnTo>
                  <a:lnTo>
                    <a:pt x="72" y="270"/>
                  </a:lnTo>
                  <a:lnTo>
                    <a:pt x="79" y="263"/>
                  </a:lnTo>
                  <a:lnTo>
                    <a:pt x="87" y="260"/>
                  </a:lnTo>
                  <a:lnTo>
                    <a:pt x="94" y="253"/>
                  </a:lnTo>
                  <a:lnTo>
                    <a:pt x="102" y="248"/>
                  </a:lnTo>
                  <a:lnTo>
                    <a:pt x="110" y="242"/>
                  </a:lnTo>
                  <a:lnTo>
                    <a:pt x="118" y="238"/>
                  </a:lnTo>
                  <a:lnTo>
                    <a:pt x="126" y="232"/>
                  </a:lnTo>
                  <a:lnTo>
                    <a:pt x="134" y="227"/>
                  </a:lnTo>
                  <a:lnTo>
                    <a:pt x="141" y="222"/>
                  </a:lnTo>
                  <a:lnTo>
                    <a:pt x="149" y="217"/>
                  </a:lnTo>
                  <a:lnTo>
                    <a:pt x="156" y="211"/>
                  </a:lnTo>
                  <a:lnTo>
                    <a:pt x="164" y="207"/>
                  </a:lnTo>
                  <a:lnTo>
                    <a:pt x="171" y="200"/>
                  </a:lnTo>
                  <a:lnTo>
                    <a:pt x="180" y="197"/>
                  </a:lnTo>
                  <a:lnTo>
                    <a:pt x="188" y="192"/>
                  </a:lnTo>
                  <a:lnTo>
                    <a:pt x="195" y="187"/>
                  </a:lnTo>
                  <a:lnTo>
                    <a:pt x="203" y="182"/>
                  </a:lnTo>
                  <a:lnTo>
                    <a:pt x="212" y="178"/>
                  </a:lnTo>
                  <a:lnTo>
                    <a:pt x="219" y="173"/>
                  </a:lnTo>
                  <a:lnTo>
                    <a:pt x="228" y="168"/>
                  </a:lnTo>
                  <a:lnTo>
                    <a:pt x="237" y="164"/>
                  </a:lnTo>
                  <a:lnTo>
                    <a:pt x="246" y="160"/>
                  </a:lnTo>
                  <a:lnTo>
                    <a:pt x="253" y="155"/>
                  </a:lnTo>
                  <a:lnTo>
                    <a:pt x="261" y="150"/>
                  </a:lnTo>
                  <a:lnTo>
                    <a:pt x="269" y="145"/>
                  </a:lnTo>
                  <a:lnTo>
                    <a:pt x="278" y="141"/>
                  </a:lnTo>
                  <a:lnTo>
                    <a:pt x="286" y="136"/>
                  </a:lnTo>
                  <a:lnTo>
                    <a:pt x="295" y="133"/>
                  </a:lnTo>
                  <a:lnTo>
                    <a:pt x="303" y="129"/>
                  </a:lnTo>
                  <a:lnTo>
                    <a:pt x="312" y="125"/>
                  </a:lnTo>
                  <a:lnTo>
                    <a:pt x="320" y="120"/>
                  </a:lnTo>
                  <a:lnTo>
                    <a:pt x="329" y="116"/>
                  </a:lnTo>
                  <a:lnTo>
                    <a:pt x="337" y="112"/>
                  </a:lnTo>
                  <a:lnTo>
                    <a:pt x="346" y="109"/>
                  </a:lnTo>
                  <a:lnTo>
                    <a:pt x="354" y="105"/>
                  </a:lnTo>
                  <a:lnTo>
                    <a:pt x="363" y="101"/>
                  </a:lnTo>
                  <a:lnTo>
                    <a:pt x="371" y="97"/>
                  </a:lnTo>
                  <a:lnTo>
                    <a:pt x="380" y="94"/>
                  </a:lnTo>
                  <a:lnTo>
                    <a:pt x="388" y="90"/>
                  </a:lnTo>
                  <a:lnTo>
                    <a:pt x="397" y="86"/>
                  </a:lnTo>
                  <a:lnTo>
                    <a:pt x="405" y="82"/>
                  </a:lnTo>
                  <a:lnTo>
                    <a:pt x="414" y="78"/>
                  </a:lnTo>
                  <a:lnTo>
                    <a:pt x="423" y="75"/>
                  </a:lnTo>
                  <a:lnTo>
                    <a:pt x="432" y="72"/>
                  </a:lnTo>
                  <a:lnTo>
                    <a:pt x="441" y="68"/>
                  </a:lnTo>
                  <a:lnTo>
                    <a:pt x="451" y="66"/>
                  </a:lnTo>
                  <a:lnTo>
                    <a:pt x="458" y="62"/>
                  </a:lnTo>
                  <a:lnTo>
                    <a:pt x="468" y="58"/>
                  </a:lnTo>
                  <a:lnTo>
                    <a:pt x="476" y="56"/>
                  </a:lnTo>
                  <a:lnTo>
                    <a:pt x="486" y="53"/>
                  </a:lnTo>
                  <a:lnTo>
                    <a:pt x="495" y="49"/>
                  </a:lnTo>
                  <a:lnTo>
                    <a:pt x="504" y="47"/>
                  </a:lnTo>
                  <a:lnTo>
                    <a:pt x="512" y="44"/>
                  </a:lnTo>
                  <a:lnTo>
                    <a:pt x="523" y="43"/>
                  </a:lnTo>
                  <a:close/>
                </a:path>
              </a:pathLst>
            </a:custGeom>
            <a:solidFill>
              <a:srgbClr val="BFF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26" name="Google Shape;3426;p71"/>
            <p:cNvSpPr/>
            <p:nvPr/>
          </p:nvSpPr>
          <p:spPr>
            <a:xfrm>
              <a:off x="2742" y="2625"/>
              <a:ext cx="667" cy="506"/>
            </a:xfrm>
            <a:custGeom>
              <a:avLst/>
              <a:gdLst/>
              <a:ahLst/>
              <a:cxnLst/>
              <a:rect l="l" t="t" r="r" b="b"/>
              <a:pathLst>
                <a:path w="667" h="506" extrusionOk="0">
                  <a:moveTo>
                    <a:pt x="390" y="226"/>
                  </a:moveTo>
                  <a:lnTo>
                    <a:pt x="388" y="236"/>
                  </a:lnTo>
                  <a:lnTo>
                    <a:pt x="389" y="244"/>
                  </a:lnTo>
                  <a:lnTo>
                    <a:pt x="391" y="252"/>
                  </a:lnTo>
                  <a:lnTo>
                    <a:pt x="398" y="261"/>
                  </a:lnTo>
                  <a:lnTo>
                    <a:pt x="403" y="268"/>
                  </a:lnTo>
                  <a:lnTo>
                    <a:pt x="409" y="276"/>
                  </a:lnTo>
                  <a:lnTo>
                    <a:pt x="415" y="284"/>
                  </a:lnTo>
                  <a:lnTo>
                    <a:pt x="420" y="294"/>
                  </a:lnTo>
                  <a:lnTo>
                    <a:pt x="417" y="280"/>
                  </a:lnTo>
                  <a:lnTo>
                    <a:pt x="417" y="267"/>
                  </a:lnTo>
                  <a:lnTo>
                    <a:pt x="417" y="255"/>
                  </a:lnTo>
                  <a:lnTo>
                    <a:pt x="419" y="243"/>
                  </a:lnTo>
                  <a:lnTo>
                    <a:pt x="422" y="231"/>
                  </a:lnTo>
                  <a:lnTo>
                    <a:pt x="427" y="219"/>
                  </a:lnTo>
                  <a:lnTo>
                    <a:pt x="430" y="208"/>
                  </a:lnTo>
                  <a:lnTo>
                    <a:pt x="438" y="198"/>
                  </a:lnTo>
                  <a:lnTo>
                    <a:pt x="443" y="187"/>
                  </a:lnTo>
                  <a:lnTo>
                    <a:pt x="451" y="175"/>
                  </a:lnTo>
                  <a:lnTo>
                    <a:pt x="458" y="165"/>
                  </a:lnTo>
                  <a:lnTo>
                    <a:pt x="468" y="156"/>
                  </a:lnTo>
                  <a:lnTo>
                    <a:pt x="476" y="146"/>
                  </a:lnTo>
                  <a:lnTo>
                    <a:pt x="486" y="138"/>
                  </a:lnTo>
                  <a:lnTo>
                    <a:pt x="497" y="129"/>
                  </a:lnTo>
                  <a:lnTo>
                    <a:pt x="508" y="121"/>
                  </a:lnTo>
                  <a:lnTo>
                    <a:pt x="519" y="111"/>
                  </a:lnTo>
                  <a:lnTo>
                    <a:pt x="529" y="102"/>
                  </a:lnTo>
                  <a:lnTo>
                    <a:pt x="540" y="95"/>
                  </a:lnTo>
                  <a:lnTo>
                    <a:pt x="551" y="87"/>
                  </a:lnTo>
                  <a:lnTo>
                    <a:pt x="561" y="78"/>
                  </a:lnTo>
                  <a:lnTo>
                    <a:pt x="573" y="71"/>
                  </a:lnTo>
                  <a:lnTo>
                    <a:pt x="583" y="63"/>
                  </a:lnTo>
                  <a:lnTo>
                    <a:pt x="594" y="57"/>
                  </a:lnTo>
                  <a:lnTo>
                    <a:pt x="603" y="49"/>
                  </a:lnTo>
                  <a:lnTo>
                    <a:pt x="613" y="42"/>
                  </a:lnTo>
                  <a:lnTo>
                    <a:pt x="622" y="34"/>
                  </a:lnTo>
                  <a:lnTo>
                    <a:pt x="632" y="27"/>
                  </a:lnTo>
                  <a:lnTo>
                    <a:pt x="639" y="19"/>
                  </a:lnTo>
                  <a:lnTo>
                    <a:pt x="648" y="13"/>
                  </a:lnTo>
                  <a:lnTo>
                    <a:pt x="654" y="7"/>
                  </a:lnTo>
                  <a:lnTo>
                    <a:pt x="662" y="0"/>
                  </a:lnTo>
                  <a:lnTo>
                    <a:pt x="666" y="12"/>
                  </a:lnTo>
                  <a:lnTo>
                    <a:pt x="667" y="25"/>
                  </a:lnTo>
                  <a:lnTo>
                    <a:pt x="667" y="32"/>
                  </a:lnTo>
                  <a:lnTo>
                    <a:pt x="667" y="39"/>
                  </a:lnTo>
                  <a:lnTo>
                    <a:pt x="666" y="46"/>
                  </a:lnTo>
                  <a:lnTo>
                    <a:pt x="665" y="53"/>
                  </a:lnTo>
                  <a:lnTo>
                    <a:pt x="660" y="66"/>
                  </a:lnTo>
                  <a:lnTo>
                    <a:pt x="656" y="78"/>
                  </a:lnTo>
                  <a:lnTo>
                    <a:pt x="649" y="91"/>
                  </a:lnTo>
                  <a:lnTo>
                    <a:pt x="646" y="105"/>
                  </a:lnTo>
                  <a:lnTo>
                    <a:pt x="639" y="115"/>
                  </a:lnTo>
                  <a:lnTo>
                    <a:pt x="636" y="126"/>
                  </a:lnTo>
                  <a:lnTo>
                    <a:pt x="633" y="136"/>
                  </a:lnTo>
                  <a:lnTo>
                    <a:pt x="633" y="145"/>
                  </a:lnTo>
                  <a:lnTo>
                    <a:pt x="634" y="151"/>
                  </a:lnTo>
                  <a:lnTo>
                    <a:pt x="639" y="159"/>
                  </a:lnTo>
                  <a:lnTo>
                    <a:pt x="643" y="160"/>
                  </a:lnTo>
                  <a:lnTo>
                    <a:pt x="648" y="163"/>
                  </a:lnTo>
                  <a:lnTo>
                    <a:pt x="654" y="164"/>
                  </a:lnTo>
                  <a:lnTo>
                    <a:pt x="662" y="166"/>
                  </a:lnTo>
                  <a:lnTo>
                    <a:pt x="654" y="173"/>
                  </a:lnTo>
                  <a:lnTo>
                    <a:pt x="647" y="180"/>
                  </a:lnTo>
                  <a:lnTo>
                    <a:pt x="639" y="187"/>
                  </a:lnTo>
                  <a:lnTo>
                    <a:pt x="632" y="194"/>
                  </a:lnTo>
                  <a:lnTo>
                    <a:pt x="624" y="200"/>
                  </a:lnTo>
                  <a:lnTo>
                    <a:pt x="617" y="208"/>
                  </a:lnTo>
                  <a:lnTo>
                    <a:pt x="609" y="214"/>
                  </a:lnTo>
                  <a:lnTo>
                    <a:pt x="602" y="222"/>
                  </a:lnTo>
                  <a:lnTo>
                    <a:pt x="593" y="228"/>
                  </a:lnTo>
                  <a:lnTo>
                    <a:pt x="585" y="234"/>
                  </a:lnTo>
                  <a:lnTo>
                    <a:pt x="578" y="241"/>
                  </a:lnTo>
                  <a:lnTo>
                    <a:pt x="570" y="248"/>
                  </a:lnTo>
                  <a:lnTo>
                    <a:pt x="561" y="255"/>
                  </a:lnTo>
                  <a:lnTo>
                    <a:pt x="554" y="261"/>
                  </a:lnTo>
                  <a:lnTo>
                    <a:pt x="546" y="267"/>
                  </a:lnTo>
                  <a:lnTo>
                    <a:pt x="539" y="275"/>
                  </a:lnTo>
                  <a:lnTo>
                    <a:pt x="530" y="280"/>
                  </a:lnTo>
                  <a:lnTo>
                    <a:pt x="521" y="286"/>
                  </a:lnTo>
                  <a:lnTo>
                    <a:pt x="512" y="292"/>
                  </a:lnTo>
                  <a:lnTo>
                    <a:pt x="505" y="299"/>
                  </a:lnTo>
                  <a:lnTo>
                    <a:pt x="496" y="304"/>
                  </a:lnTo>
                  <a:lnTo>
                    <a:pt x="488" y="310"/>
                  </a:lnTo>
                  <a:lnTo>
                    <a:pt x="479" y="316"/>
                  </a:lnTo>
                  <a:lnTo>
                    <a:pt x="472" y="323"/>
                  </a:lnTo>
                  <a:lnTo>
                    <a:pt x="463" y="328"/>
                  </a:lnTo>
                  <a:lnTo>
                    <a:pt x="454" y="334"/>
                  </a:lnTo>
                  <a:lnTo>
                    <a:pt x="445" y="339"/>
                  </a:lnTo>
                  <a:lnTo>
                    <a:pt x="438" y="345"/>
                  </a:lnTo>
                  <a:lnTo>
                    <a:pt x="429" y="350"/>
                  </a:lnTo>
                  <a:lnTo>
                    <a:pt x="420" y="357"/>
                  </a:lnTo>
                  <a:lnTo>
                    <a:pt x="412" y="362"/>
                  </a:lnTo>
                  <a:lnTo>
                    <a:pt x="404" y="368"/>
                  </a:lnTo>
                  <a:lnTo>
                    <a:pt x="394" y="372"/>
                  </a:lnTo>
                  <a:lnTo>
                    <a:pt x="385" y="377"/>
                  </a:lnTo>
                  <a:lnTo>
                    <a:pt x="376" y="382"/>
                  </a:lnTo>
                  <a:lnTo>
                    <a:pt x="367" y="387"/>
                  </a:lnTo>
                  <a:lnTo>
                    <a:pt x="357" y="392"/>
                  </a:lnTo>
                  <a:lnTo>
                    <a:pt x="350" y="397"/>
                  </a:lnTo>
                  <a:lnTo>
                    <a:pt x="340" y="402"/>
                  </a:lnTo>
                  <a:lnTo>
                    <a:pt x="332" y="407"/>
                  </a:lnTo>
                  <a:lnTo>
                    <a:pt x="322" y="411"/>
                  </a:lnTo>
                  <a:lnTo>
                    <a:pt x="313" y="416"/>
                  </a:lnTo>
                  <a:lnTo>
                    <a:pt x="303" y="421"/>
                  </a:lnTo>
                  <a:lnTo>
                    <a:pt x="296" y="426"/>
                  </a:lnTo>
                  <a:lnTo>
                    <a:pt x="286" y="430"/>
                  </a:lnTo>
                  <a:lnTo>
                    <a:pt x="277" y="435"/>
                  </a:lnTo>
                  <a:lnTo>
                    <a:pt x="267" y="440"/>
                  </a:lnTo>
                  <a:lnTo>
                    <a:pt x="259" y="445"/>
                  </a:lnTo>
                  <a:lnTo>
                    <a:pt x="249" y="448"/>
                  </a:lnTo>
                  <a:lnTo>
                    <a:pt x="240" y="452"/>
                  </a:lnTo>
                  <a:lnTo>
                    <a:pt x="230" y="456"/>
                  </a:lnTo>
                  <a:lnTo>
                    <a:pt x="221" y="460"/>
                  </a:lnTo>
                  <a:lnTo>
                    <a:pt x="211" y="463"/>
                  </a:lnTo>
                  <a:lnTo>
                    <a:pt x="203" y="467"/>
                  </a:lnTo>
                  <a:lnTo>
                    <a:pt x="192" y="471"/>
                  </a:lnTo>
                  <a:lnTo>
                    <a:pt x="184" y="476"/>
                  </a:lnTo>
                  <a:lnTo>
                    <a:pt x="174" y="480"/>
                  </a:lnTo>
                  <a:lnTo>
                    <a:pt x="165" y="484"/>
                  </a:lnTo>
                  <a:lnTo>
                    <a:pt x="155" y="487"/>
                  </a:lnTo>
                  <a:lnTo>
                    <a:pt x="146" y="491"/>
                  </a:lnTo>
                  <a:lnTo>
                    <a:pt x="136" y="495"/>
                  </a:lnTo>
                  <a:lnTo>
                    <a:pt x="127" y="499"/>
                  </a:lnTo>
                  <a:lnTo>
                    <a:pt x="118" y="503"/>
                  </a:lnTo>
                  <a:lnTo>
                    <a:pt x="109" y="506"/>
                  </a:lnTo>
                  <a:lnTo>
                    <a:pt x="0" y="408"/>
                  </a:lnTo>
                  <a:lnTo>
                    <a:pt x="390" y="226"/>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27" name="Google Shape;3427;p71"/>
            <p:cNvSpPr/>
            <p:nvPr/>
          </p:nvSpPr>
          <p:spPr>
            <a:xfrm>
              <a:off x="3094" y="2325"/>
              <a:ext cx="140" cy="173"/>
            </a:xfrm>
            <a:custGeom>
              <a:avLst/>
              <a:gdLst/>
              <a:ahLst/>
              <a:cxnLst/>
              <a:rect l="l" t="t" r="r" b="b"/>
              <a:pathLst>
                <a:path w="140" h="173" extrusionOk="0">
                  <a:moveTo>
                    <a:pt x="110" y="3"/>
                  </a:moveTo>
                  <a:lnTo>
                    <a:pt x="140" y="3"/>
                  </a:lnTo>
                  <a:lnTo>
                    <a:pt x="136" y="11"/>
                  </a:lnTo>
                  <a:lnTo>
                    <a:pt x="135" y="18"/>
                  </a:lnTo>
                  <a:lnTo>
                    <a:pt x="131" y="26"/>
                  </a:lnTo>
                  <a:lnTo>
                    <a:pt x="130" y="33"/>
                  </a:lnTo>
                  <a:lnTo>
                    <a:pt x="127" y="41"/>
                  </a:lnTo>
                  <a:lnTo>
                    <a:pt x="125" y="49"/>
                  </a:lnTo>
                  <a:lnTo>
                    <a:pt x="122" y="56"/>
                  </a:lnTo>
                  <a:lnTo>
                    <a:pt x="121" y="64"/>
                  </a:lnTo>
                  <a:lnTo>
                    <a:pt x="119" y="70"/>
                  </a:lnTo>
                  <a:lnTo>
                    <a:pt x="116" y="78"/>
                  </a:lnTo>
                  <a:lnTo>
                    <a:pt x="114" y="84"/>
                  </a:lnTo>
                  <a:lnTo>
                    <a:pt x="111" y="91"/>
                  </a:lnTo>
                  <a:lnTo>
                    <a:pt x="105" y="104"/>
                  </a:lnTo>
                  <a:lnTo>
                    <a:pt x="100" y="117"/>
                  </a:lnTo>
                  <a:lnTo>
                    <a:pt x="91" y="127"/>
                  </a:lnTo>
                  <a:lnTo>
                    <a:pt x="82" y="137"/>
                  </a:lnTo>
                  <a:lnTo>
                    <a:pt x="72" y="146"/>
                  </a:lnTo>
                  <a:lnTo>
                    <a:pt x="62" y="154"/>
                  </a:lnTo>
                  <a:lnTo>
                    <a:pt x="56" y="157"/>
                  </a:lnTo>
                  <a:lnTo>
                    <a:pt x="49" y="159"/>
                  </a:lnTo>
                  <a:lnTo>
                    <a:pt x="42" y="162"/>
                  </a:lnTo>
                  <a:lnTo>
                    <a:pt x="34" y="166"/>
                  </a:lnTo>
                  <a:lnTo>
                    <a:pt x="26" y="167"/>
                  </a:lnTo>
                  <a:lnTo>
                    <a:pt x="18" y="169"/>
                  </a:lnTo>
                  <a:lnTo>
                    <a:pt x="9" y="171"/>
                  </a:lnTo>
                  <a:lnTo>
                    <a:pt x="0" y="173"/>
                  </a:lnTo>
                  <a:lnTo>
                    <a:pt x="0" y="166"/>
                  </a:lnTo>
                  <a:lnTo>
                    <a:pt x="2" y="159"/>
                  </a:lnTo>
                  <a:lnTo>
                    <a:pt x="3" y="152"/>
                  </a:lnTo>
                  <a:lnTo>
                    <a:pt x="4" y="146"/>
                  </a:lnTo>
                  <a:lnTo>
                    <a:pt x="5" y="138"/>
                  </a:lnTo>
                  <a:lnTo>
                    <a:pt x="7" y="130"/>
                  </a:lnTo>
                  <a:lnTo>
                    <a:pt x="8" y="123"/>
                  </a:lnTo>
                  <a:lnTo>
                    <a:pt x="9" y="115"/>
                  </a:lnTo>
                  <a:lnTo>
                    <a:pt x="9" y="106"/>
                  </a:lnTo>
                  <a:lnTo>
                    <a:pt x="12" y="99"/>
                  </a:lnTo>
                  <a:lnTo>
                    <a:pt x="12" y="91"/>
                  </a:lnTo>
                  <a:lnTo>
                    <a:pt x="14" y="84"/>
                  </a:lnTo>
                  <a:lnTo>
                    <a:pt x="15" y="76"/>
                  </a:lnTo>
                  <a:lnTo>
                    <a:pt x="18" y="69"/>
                  </a:lnTo>
                  <a:lnTo>
                    <a:pt x="19" y="62"/>
                  </a:lnTo>
                  <a:lnTo>
                    <a:pt x="23" y="56"/>
                  </a:lnTo>
                  <a:lnTo>
                    <a:pt x="24" y="49"/>
                  </a:lnTo>
                  <a:lnTo>
                    <a:pt x="27" y="41"/>
                  </a:lnTo>
                  <a:lnTo>
                    <a:pt x="31" y="35"/>
                  </a:lnTo>
                  <a:lnTo>
                    <a:pt x="34" y="30"/>
                  </a:lnTo>
                  <a:lnTo>
                    <a:pt x="41" y="18"/>
                  </a:lnTo>
                  <a:lnTo>
                    <a:pt x="51" y="11"/>
                  </a:lnTo>
                  <a:lnTo>
                    <a:pt x="61" y="3"/>
                  </a:lnTo>
                  <a:lnTo>
                    <a:pt x="75" y="1"/>
                  </a:lnTo>
                  <a:lnTo>
                    <a:pt x="82" y="0"/>
                  </a:lnTo>
                  <a:lnTo>
                    <a:pt x="90" y="0"/>
                  </a:lnTo>
                  <a:lnTo>
                    <a:pt x="99" y="0"/>
                  </a:lnTo>
                  <a:lnTo>
                    <a:pt x="110" y="3"/>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28" name="Google Shape;3428;p71"/>
            <p:cNvSpPr/>
            <p:nvPr/>
          </p:nvSpPr>
          <p:spPr>
            <a:xfrm>
              <a:off x="3179" y="2484"/>
              <a:ext cx="238" cy="252"/>
            </a:xfrm>
            <a:custGeom>
              <a:avLst/>
              <a:gdLst/>
              <a:ahLst/>
              <a:cxnLst/>
              <a:rect l="l" t="t" r="r" b="b"/>
              <a:pathLst>
                <a:path w="238" h="252" extrusionOk="0">
                  <a:moveTo>
                    <a:pt x="166" y="14"/>
                  </a:moveTo>
                  <a:lnTo>
                    <a:pt x="238" y="14"/>
                  </a:lnTo>
                  <a:lnTo>
                    <a:pt x="230" y="22"/>
                  </a:lnTo>
                  <a:lnTo>
                    <a:pt x="223" y="29"/>
                  </a:lnTo>
                  <a:lnTo>
                    <a:pt x="216" y="37"/>
                  </a:lnTo>
                  <a:lnTo>
                    <a:pt x="210" y="46"/>
                  </a:lnTo>
                  <a:lnTo>
                    <a:pt x="202" y="53"/>
                  </a:lnTo>
                  <a:lnTo>
                    <a:pt x="195" y="61"/>
                  </a:lnTo>
                  <a:lnTo>
                    <a:pt x="189" y="68"/>
                  </a:lnTo>
                  <a:lnTo>
                    <a:pt x="182" y="77"/>
                  </a:lnTo>
                  <a:lnTo>
                    <a:pt x="175" y="85"/>
                  </a:lnTo>
                  <a:lnTo>
                    <a:pt x="168" y="92"/>
                  </a:lnTo>
                  <a:lnTo>
                    <a:pt x="161" y="100"/>
                  </a:lnTo>
                  <a:lnTo>
                    <a:pt x="155" y="109"/>
                  </a:lnTo>
                  <a:lnTo>
                    <a:pt x="147" y="116"/>
                  </a:lnTo>
                  <a:lnTo>
                    <a:pt x="141" y="124"/>
                  </a:lnTo>
                  <a:lnTo>
                    <a:pt x="134" y="131"/>
                  </a:lnTo>
                  <a:lnTo>
                    <a:pt x="128" y="140"/>
                  </a:lnTo>
                  <a:lnTo>
                    <a:pt x="121" y="146"/>
                  </a:lnTo>
                  <a:lnTo>
                    <a:pt x="113" y="154"/>
                  </a:lnTo>
                  <a:lnTo>
                    <a:pt x="105" y="161"/>
                  </a:lnTo>
                  <a:lnTo>
                    <a:pt x="98" y="169"/>
                  </a:lnTo>
                  <a:lnTo>
                    <a:pt x="90" y="177"/>
                  </a:lnTo>
                  <a:lnTo>
                    <a:pt x="83" y="184"/>
                  </a:lnTo>
                  <a:lnTo>
                    <a:pt x="75" y="192"/>
                  </a:lnTo>
                  <a:lnTo>
                    <a:pt x="68" y="199"/>
                  </a:lnTo>
                  <a:lnTo>
                    <a:pt x="59" y="206"/>
                  </a:lnTo>
                  <a:lnTo>
                    <a:pt x="50" y="212"/>
                  </a:lnTo>
                  <a:lnTo>
                    <a:pt x="41" y="218"/>
                  </a:lnTo>
                  <a:lnTo>
                    <a:pt x="34" y="226"/>
                  </a:lnTo>
                  <a:lnTo>
                    <a:pt x="25" y="232"/>
                  </a:lnTo>
                  <a:lnTo>
                    <a:pt x="16" y="238"/>
                  </a:lnTo>
                  <a:lnTo>
                    <a:pt x="7" y="245"/>
                  </a:lnTo>
                  <a:lnTo>
                    <a:pt x="0" y="252"/>
                  </a:lnTo>
                  <a:lnTo>
                    <a:pt x="2" y="242"/>
                  </a:lnTo>
                  <a:lnTo>
                    <a:pt x="5" y="232"/>
                  </a:lnTo>
                  <a:lnTo>
                    <a:pt x="6" y="222"/>
                  </a:lnTo>
                  <a:lnTo>
                    <a:pt x="8" y="212"/>
                  </a:lnTo>
                  <a:lnTo>
                    <a:pt x="10" y="200"/>
                  </a:lnTo>
                  <a:lnTo>
                    <a:pt x="11" y="189"/>
                  </a:lnTo>
                  <a:lnTo>
                    <a:pt x="12" y="178"/>
                  </a:lnTo>
                  <a:lnTo>
                    <a:pt x="15" y="166"/>
                  </a:lnTo>
                  <a:lnTo>
                    <a:pt x="15" y="154"/>
                  </a:lnTo>
                  <a:lnTo>
                    <a:pt x="16" y="141"/>
                  </a:lnTo>
                  <a:lnTo>
                    <a:pt x="17" y="129"/>
                  </a:lnTo>
                  <a:lnTo>
                    <a:pt x="19" y="117"/>
                  </a:lnTo>
                  <a:lnTo>
                    <a:pt x="19" y="106"/>
                  </a:lnTo>
                  <a:lnTo>
                    <a:pt x="21" y="95"/>
                  </a:lnTo>
                  <a:lnTo>
                    <a:pt x="22" y="83"/>
                  </a:lnTo>
                  <a:lnTo>
                    <a:pt x="26" y="73"/>
                  </a:lnTo>
                  <a:lnTo>
                    <a:pt x="27" y="62"/>
                  </a:lnTo>
                  <a:lnTo>
                    <a:pt x="31" y="52"/>
                  </a:lnTo>
                  <a:lnTo>
                    <a:pt x="35" y="43"/>
                  </a:lnTo>
                  <a:lnTo>
                    <a:pt x="40" y="36"/>
                  </a:lnTo>
                  <a:lnTo>
                    <a:pt x="44" y="27"/>
                  </a:lnTo>
                  <a:lnTo>
                    <a:pt x="50" y="20"/>
                  </a:lnTo>
                  <a:lnTo>
                    <a:pt x="56" y="14"/>
                  </a:lnTo>
                  <a:lnTo>
                    <a:pt x="65" y="10"/>
                  </a:lnTo>
                  <a:lnTo>
                    <a:pt x="73" y="5"/>
                  </a:lnTo>
                  <a:lnTo>
                    <a:pt x="83" y="3"/>
                  </a:lnTo>
                  <a:lnTo>
                    <a:pt x="93" y="0"/>
                  </a:lnTo>
                  <a:lnTo>
                    <a:pt x="105" y="0"/>
                  </a:lnTo>
                  <a:lnTo>
                    <a:pt x="110" y="0"/>
                  </a:lnTo>
                  <a:lnTo>
                    <a:pt x="117" y="0"/>
                  </a:lnTo>
                  <a:lnTo>
                    <a:pt x="124" y="2"/>
                  </a:lnTo>
                  <a:lnTo>
                    <a:pt x="132" y="4"/>
                  </a:lnTo>
                  <a:lnTo>
                    <a:pt x="139" y="5"/>
                  </a:lnTo>
                  <a:lnTo>
                    <a:pt x="147" y="8"/>
                  </a:lnTo>
                  <a:lnTo>
                    <a:pt x="156" y="10"/>
                  </a:lnTo>
                  <a:lnTo>
                    <a:pt x="166" y="14"/>
                  </a:lnTo>
                  <a:close/>
                </a:path>
              </a:pathLst>
            </a:custGeom>
            <a:solidFill>
              <a:srgbClr val="BFF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29" name="Google Shape;3429;p71"/>
            <p:cNvSpPr/>
            <p:nvPr/>
          </p:nvSpPr>
          <p:spPr>
            <a:xfrm>
              <a:off x="3230" y="2326"/>
              <a:ext cx="229" cy="126"/>
            </a:xfrm>
            <a:custGeom>
              <a:avLst/>
              <a:gdLst/>
              <a:ahLst/>
              <a:cxnLst/>
              <a:rect l="l" t="t" r="r" b="b"/>
              <a:pathLst>
                <a:path w="229" h="126" extrusionOk="0">
                  <a:moveTo>
                    <a:pt x="229" y="27"/>
                  </a:moveTo>
                  <a:lnTo>
                    <a:pt x="227" y="36"/>
                  </a:lnTo>
                  <a:lnTo>
                    <a:pt x="226" y="46"/>
                  </a:lnTo>
                  <a:lnTo>
                    <a:pt x="223" y="54"/>
                  </a:lnTo>
                  <a:lnTo>
                    <a:pt x="221" y="63"/>
                  </a:lnTo>
                  <a:lnTo>
                    <a:pt x="216" y="69"/>
                  </a:lnTo>
                  <a:lnTo>
                    <a:pt x="212" y="77"/>
                  </a:lnTo>
                  <a:lnTo>
                    <a:pt x="207" y="82"/>
                  </a:lnTo>
                  <a:lnTo>
                    <a:pt x="202" y="88"/>
                  </a:lnTo>
                  <a:lnTo>
                    <a:pt x="194" y="92"/>
                  </a:lnTo>
                  <a:lnTo>
                    <a:pt x="188" y="95"/>
                  </a:lnTo>
                  <a:lnTo>
                    <a:pt x="180" y="98"/>
                  </a:lnTo>
                  <a:lnTo>
                    <a:pt x="174" y="102"/>
                  </a:lnTo>
                  <a:lnTo>
                    <a:pt x="165" y="103"/>
                  </a:lnTo>
                  <a:lnTo>
                    <a:pt x="158" y="105"/>
                  </a:lnTo>
                  <a:lnTo>
                    <a:pt x="149" y="107"/>
                  </a:lnTo>
                  <a:lnTo>
                    <a:pt x="141" y="109"/>
                  </a:lnTo>
                  <a:lnTo>
                    <a:pt x="131" y="109"/>
                  </a:lnTo>
                  <a:lnTo>
                    <a:pt x="122" y="109"/>
                  </a:lnTo>
                  <a:lnTo>
                    <a:pt x="112" y="109"/>
                  </a:lnTo>
                  <a:lnTo>
                    <a:pt x="105" y="111"/>
                  </a:lnTo>
                  <a:lnTo>
                    <a:pt x="95" y="111"/>
                  </a:lnTo>
                  <a:lnTo>
                    <a:pt x="86" y="112"/>
                  </a:lnTo>
                  <a:lnTo>
                    <a:pt x="76" y="112"/>
                  </a:lnTo>
                  <a:lnTo>
                    <a:pt x="68" y="113"/>
                  </a:lnTo>
                  <a:lnTo>
                    <a:pt x="58" y="113"/>
                  </a:lnTo>
                  <a:lnTo>
                    <a:pt x="49" y="114"/>
                  </a:lnTo>
                  <a:lnTo>
                    <a:pt x="41" y="116"/>
                  </a:lnTo>
                  <a:lnTo>
                    <a:pt x="33" y="117"/>
                  </a:lnTo>
                  <a:lnTo>
                    <a:pt x="25" y="118"/>
                  </a:lnTo>
                  <a:lnTo>
                    <a:pt x="18" y="121"/>
                  </a:lnTo>
                  <a:lnTo>
                    <a:pt x="10" y="122"/>
                  </a:lnTo>
                  <a:lnTo>
                    <a:pt x="4" y="126"/>
                  </a:lnTo>
                  <a:lnTo>
                    <a:pt x="0" y="112"/>
                  </a:lnTo>
                  <a:lnTo>
                    <a:pt x="0" y="99"/>
                  </a:lnTo>
                  <a:lnTo>
                    <a:pt x="0" y="88"/>
                  </a:lnTo>
                  <a:lnTo>
                    <a:pt x="3" y="78"/>
                  </a:lnTo>
                  <a:lnTo>
                    <a:pt x="4" y="66"/>
                  </a:lnTo>
                  <a:lnTo>
                    <a:pt x="8" y="59"/>
                  </a:lnTo>
                  <a:lnTo>
                    <a:pt x="12" y="50"/>
                  </a:lnTo>
                  <a:lnTo>
                    <a:pt x="17" y="44"/>
                  </a:lnTo>
                  <a:lnTo>
                    <a:pt x="20" y="36"/>
                  </a:lnTo>
                  <a:lnTo>
                    <a:pt x="27" y="29"/>
                  </a:lnTo>
                  <a:lnTo>
                    <a:pt x="33" y="22"/>
                  </a:lnTo>
                  <a:lnTo>
                    <a:pt x="41" y="19"/>
                  </a:lnTo>
                  <a:lnTo>
                    <a:pt x="48" y="15"/>
                  </a:lnTo>
                  <a:lnTo>
                    <a:pt x="56" y="11"/>
                  </a:lnTo>
                  <a:lnTo>
                    <a:pt x="65" y="7"/>
                  </a:lnTo>
                  <a:lnTo>
                    <a:pt x="75" y="6"/>
                  </a:lnTo>
                  <a:lnTo>
                    <a:pt x="82" y="2"/>
                  </a:lnTo>
                  <a:lnTo>
                    <a:pt x="92" y="1"/>
                  </a:lnTo>
                  <a:lnTo>
                    <a:pt x="101" y="0"/>
                  </a:lnTo>
                  <a:lnTo>
                    <a:pt x="111" y="0"/>
                  </a:lnTo>
                  <a:lnTo>
                    <a:pt x="121" y="0"/>
                  </a:lnTo>
                  <a:lnTo>
                    <a:pt x="131" y="0"/>
                  </a:lnTo>
                  <a:lnTo>
                    <a:pt x="141" y="0"/>
                  </a:lnTo>
                  <a:lnTo>
                    <a:pt x="153" y="2"/>
                  </a:lnTo>
                  <a:lnTo>
                    <a:pt x="161" y="2"/>
                  </a:lnTo>
                  <a:lnTo>
                    <a:pt x="172" y="5"/>
                  </a:lnTo>
                  <a:lnTo>
                    <a:pt x="182" y="7"/>
                  </a:lnTo>
                  <a:lnTo>
                    <a:pt x="192" y="11"/>
                  </a:lnTo>
                  <a:lnTo>
                    <a:pt x="200" y="14"/>
                  </a:lnTo>
                  <a:lnTo>
                    <a:pt x="211" y="17"/>
                  </a:lnTo>
                  <a:lnTo>
                    <a:pt x="219" y="22"/>
                  </a:lnTo>
                  <a:lnTo>
                    <a:pt x="229" y="27"/>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30" name="Google Shape;3430;p71"/>
            <p:cNvSpPr/>
            <p:nvPr/>
          </p:nvSpPr>
          <p:spPr>
            <a:xfrm>
              <a:off x="3429" y="2384"/>
              <a:ext cx="173" cy="395"/>
            </a:xfrm>
            <a:custGeom>
              <a:avLst/>
              <a:gdLst/>
              <a:ahLst/>
              <a:cxnLst/>
              <a:rect l="l" t="t" r="r" b="b"/>
              <a:pathLst>
                <a:path w="173" h="395" extrusionOk="0">
                  <a:moveTo>
                    <a:pt x="158" y="114"/>
                  </a:moveTo>
                  <a:lnTo>
                    <a:pt x="43" y="42"/>
                  </a:lnTo>
                  <a:lnTo>
                    <a:pt x="73" y="0"/>
                  </a:lnTo>
                  <a:lnTo>
                    <a:pt x="80" y="2"/>
                  </a:lnTo>
                  <a:lnTo>
                    <a:pt x="87" y="6"/>
                  </a:lnTo>
                  <a:lnTo>
                    <a:pt x="93" y="10"/>
                  </a:lnTo>
                  <a:lnTo>
                    <a:pt x="101" y="14"/>
                  </a:lnTo>
                  <a:lnTo>
                    <a:pt x="114" y="24"/>
                  </a:lnTo>
                  <a:lnTo>
                    <a:pt x="126" y="35"/>
                  </a:lnTo>
                  <a:lnTo>
                    <a:pt x="136" y="46"/>
                  </a:lnTo>
                  <a:lnTo>
                    <a:pt x="145" y="59"/>
                  </a:lnTo>
                  <a:lnTo>
                    <a:pt x="149" y="65"/>
                  </a:lnTo>
                  <a:lnTo>
                    <a:pt x="153" y="73"/>
                  </a:lnTo>
                  <a:lnTo>
                    <a:pt x="156" y="80"/>
                  </a:lnTo>
                  <a:lnTo>
                    <a:pt x="161" y="88"/>
                  </a:lnTo>
                  <a:lnTo>
                    <a:pt x="163" y="94"/>
                  </a:lnTo>
                  <a:lnTo>
                    <a:pt x="165" y="102"/>
                  </a:lnTo>
                  <a:lnTo>
                    <a:pt x="168" y="109"/>
                  </a:lnTo>
                  <a:lnTo>
                    <a:pt x="170" y="117"/>
                  </a:lnTo>
                  <a:lnTo>
                    <a:pt x="170" y="124"/>
                  </a:lnTo>
                  <a:lnTo>
                    <a:pt x="171" y="133"/>
                  </a:lnTo>
                  <a:lnTo>
                    <a:pt x="171" y="141"/>
                  </a:lnTo>
                  <a:lnTo>
                    <a:pt x="173" y="149"/>
                  </a:lnTo>
                  <a:lnTo>
                    <a:pt x="171" y="157"/>
                  </a:lnTo>
                  <a:lnTo>
                    <a:pt x="171" y="165"/>
                  </a:lnTo>
                  <a:lnTo>
                    <a:pt x="170" y="172"/>
                  </a:lnTo>
                  <a:lnTo>
                    <a:pt x="169" y="181"/>
                  </a:lnTo>
                  <a:lnTo>
                    <a:pt x="166" y="188"/>
                  </a:lnTo>
                  <a:lnTo>
                    <a:pt x="164" y="196"/>
                  </a:lnTo>
                  <a:lnTo>
                    <a:pt x="160" y="204"/>
                  </a:lnTo>
                  <a:lnTo>
                    <a:pt x="158" y="212"/>
                  </a:lnTo>
                  <a:lnTo>
                    <a:pt x="151" y="225"/>
                  </a:lnTo>
                  <a:lnTo>
                    <a:pt x="145" y="238"/>
                  </a:lnTo>
                  <a:lnTo>
                    <a:pt x="136" y="250"/>
                  </a:lnTo>
                  <a:lnTo>
                    <a:pt x="129" y="263"/>
                  </a:lnTo>
                  <a:lnTo>
                    <a:pt x="119" y="274"/>
                  </a:lnTo>
                  <a:lnTo>
                    <a:pt x="110" y="287"/>
                  </a:lnTo>
                  <a:lnTo>
                    <a:pt x="98" y="298"/>
                  </a:lnTo>
                  <a:lnTo>
                    <a:pt x="88" y="311"/>
                  </a:lnTo>
                  <a:lnTo>
                    <a:pt x="76" y="321"/>
                  </a:lnTo>
                  <a:lnTo>
                    <a:pt x="64" y="332"/>
                  </a:lnTo>
                  <a:lnTo>
                    <a:pt x="53" y="342"/>
                  </a:lnTo>
                  <a:lnTo>
                    <a:pt x="42" y="353"/>
                  </a:lnTo>
                  <a:lnTo>
                    <a:pt x="30" y="363"/>
                  </a:lnTo>
                  <a:lnTo>
                    <a:pt x="19" y="373"/>
                  </a:lnTo>
                  <a:lnTo>
                    <a:pt x="9" y="384"/>
                  </a:lnTo>
                  <a:lnTo>
                    <a:pt x="0" y="395"/>
                  </a:lnTo>
                  <a:lnTo>
                    <a:pt x="4" y="384"/>
                  </a:lnTo>
                  <a:lnTo>
                    <a:pt x="10" y="375"/>
                  </a:lnTo>
                  <a:lnTo>
                    <a:pt x="15" y="365"/>
                  </a:lnTo>
                  <a:lnTo>
                    <a:pt x="22" y="356"/>
                  </a:lnTo>
                  <a:lnTo>
                    <a:pt x="28" y="347"/>
                  </a:lnTo>
                  <a:lnTo>
                    <a:pt x="34" y="338"/>
                  </a:lnTo>
                  <a:lnTo>
                    <a:pt x="42" y="329"/>
                  </a:lnTo>
                  <a:lnTo>
                    <a:pt x="49" y="322"/>
                  </a:lnTo>
                  <a:lnTo>
                    <a:pt x="56" y="313"/>
                  </a:lnTo>
                  <a:lnTo>
                    <a:pt x="63" y="304"/>
                  </a:lnTo>
                  <a:lnTo>
                    <a:pt x="69" y="295"/>
                  </a:lnTo>
                  <a:lnTo>
                    <a:pt x="77" y="288"/>
                  </a:lnTo>
                  <a:lnTo>
                    <a:pt x="83" y="279"/>
                  </a:lnTo>
                  <a:lnTo>
                    <a:pt x="91" y="270"/>
                  </a:lnTo>
                  <a:lnTo>
                    <a:pt x="98" y="263"/>
                  </a:lnTo>
                  <a:lnTo>
                    <a:pt x="106" y="255"/>
                  </a:lnTo>
                  <a:lnTo>
                    <a:pt x="111" y="246"/>
                  </a:lnTo>
                  <a:lnTo>
                    <a:pt x="117" y="238"/>
                  </a:lnTo>
                  <a:lnTo>
                    <a:pt x="124" y="229"/>
                  </a:lnTo>
                  <a:lnTo>
                    <a:pt x="130" y="221"/>
                  </a:lnTo>
                  <a:lnTo>
                    <a:pt x="135" y="212"/>
                  </a:lnTo>
                  <a:lnTo>
                    <a:pt x="140" y="204"/>
                  </a:lnTo>
                  <a:lnTo>
                    <a:pt x="144" y="195"/>
                  </a:lnTo>
                  <a:lnTo>
                    <a:pt x="149" y="187"/>
                  </a:lnTo>
                  <a:lnTo>
                    <a:pt x="151" y="177"/>
                  </a:lnTo>
                  <a:lnTo>
                    <a:pt x="154" y="170"/>
                  </a:lnTo>
                  <a:lnTo>
                    <a:pt x="155" y="160"/>
                  </a:lnTo>
                  <a:lnTo>
                    <a:pt x="158" y="152"/>
                  </a:lnTo>
                  <a:lnTo>
                    <a:pt x="158" y="142"/>
                  </a:lnTo>
                  <a:lnTo>
                    <a:pt x="159" y="133"/>
                  </a:lnTo>
                  <a:lnTo>
                    <a:pt x="158" y="123"/>
                  </a:lnTo>
                  <a:lnTo>
                    <a:pt x="158" y="114"/>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31" name="Google Shape;3431;p71"/>
            <p:cNvSpPr/>
            <p:nvPr/>
          </p:nvSpPr>
          <p:spPr>
            <a:xfrm>
              <a:off x="3447" y="2520"/>
              <a:ext cx="72" cy="161"/>
            </a:xfrm>
            <a:custGeom>
              <a:avLst/>
              <a:gdLst/>
              <a:ahLst/>
              <a:cxnLst/>
              <a:rect l="l" t="t" r="r" b="b"/>
              <a:pathLst>
                <a:path w="72" h="161" extrusionOk="0">
                  <a:moveTo>
                    <a:pt x="12" y="3"/>
                  </a:moveTo>
                  <a:lnTo>
                    <a:pt x="21" y="0"/>
                  </a:lnTo>
                  <a:lnTo>
                    <a:pt x="31" y="0"/>
                  </a:lnTo>
                  <a:lnTo>
                    <a:pt x="39" y="0"/>
                  </a:lnTo>
                  <a:lnTo>
                    <a:pt x="46" y="1"/>
                  </a:lnTo>
                  <a:lnTo>
                    <a:pt x="58" y="3"/>
                  </a:lnTo>
                  <a:lnTo>
                    <a:pt x="67" y="10"/>
                  </a:lnTo>
                  <a:lnTo>
                    <a:pt x="70" y="17"/>
                  </a:lnTo>
                  <a:lnTo>
                    <a:pt x="72" y="29"/>
                  </a:lnTo>
                  <a:lnTo>
                    <a:pt x="70" y="34"/>
                  </a:lnTo>
                  <a:lnTo>
                    <a:pt x="70" y="40"/>
                  </a:lnTo>
                  <a:lnTo>
                    <a:pt x="69" y="47"/>
                  </a:lnTo>
                  <a:lnTo>
                    <a:pt x="68" y="55"/>
                  </a:lnTo>
                  <a:lnTo>
                    <a:pt x="64" y="61"/>
                  </a:lnTo>
                  <a:lnTo>
                    <a:pt x="62" y="68"/>
                  </a:lnTo>
                  <a:lnTo>
                    <a:pt x="58" y="75"/>
                  </a:lnTo>
                  <a:lnTo>
                    <a:pt x="54" y="83"/>
                  </a:lnTo>
                  <a:lnTo>
                    <a:pt x="49" y="89"/>
                  </a:lnTo>
                  <a:lnTo>
                    <a:pt x="45" y="97"/>
                  </a:lnTo>
                  <a:lnTo>
                    <a:pt x="41" y="104"/>
                  </a:lnTo>
                  <a:lnTo>
                    <a:pt x="38" y="112"/>
                  </a:lnTo>
                  <a:lnTo>
                    <a:pt x="28" y="124"/>
                  </a:lnTo>
                  <a:lnTo>
                    <a:pt x="17" y="138"/>
                  </a:lnTo>
                  <a:lnTo>
                    <a:pt x="7" y="149"/>
                  </a:lnTo>
                  <a:lnTo>
                    <a:pt x="0" y="161"/>
                  </a:lnTo>
                  <a:lnTo>
                    <a:pt x="12" y="3"/>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32" name="Google Shape;3432;p71"/>
            <p:cNvSpPr/>
            <p:nvPr/>
          </p:nvSpPr>
          <p:spPr>
            <a:xfrm>
              <a:off x="4433" y="3004"/>
              <a:ext cx="139" cy="84"/>
            </a:xfrm>
            <a:custGeom>
              <a:avLst/>
              <a:gdLst/>
              <a:ahLst/>
              <a:cxnLst/>
              <a:rect l="l" t="t" r="r" b="b"/>
              <a:pathLst>
                <a:path w="139" h="84" extrusionOk="0">
                  <a:moveTo>
                    <a:pt x="139" y="84"/>
                  </a:moveTo>
                  <a:lnTo>
                    <a:pt x="0" y="0"/>
                  </a:lnTo>
                  <a:lnTo>
                    <a:pt x="97" y="42"/>
                  </a:lnTo>
                  <a:lnTo>
                    <a:pt x="139" y="84"/>
                  </a:lnTo>
                  <a:close/>
                </a:path>
              </a:pathLst>
            </a:custGeom>
            <a:solidFill>
              <a:srgbClr val="80FF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33" name="Google Shape;3433;p71"/>
            <p:cNvSpPr/>
            <p:nvPr/>
          </p:nvSpPr>
          <p:spPr>
            <a:xfrm>
              <a:off x="944" y="3212"/>
              <a:ext cx="2240" cy="736"/>
            </a:xfrm>
            <a:custGeom>
              <a:avLst/>
              <a:gdLst/>
              <a:ahLst/>
              <a:cxnLst/>
              <a:rect l="l" t="t" r="r" b="b"/>
              <a:pathLst>
                <a:path w="2240" h="736" extrusionOk="0">
                  <a:moveTo>
                    <a:pt x="2197" y="68"/>
                  </a:moveTo>
                  <a:lnTo>
                    <a:pt x="2176" y="60"/>
                  </a:lnTo>
                  <a:lnTo>
                    <a:pt x="2154" y="55"/>
                  </a:lnTo>
                  <a:lnTo>
                    <a:pt x="2133" y="49"/>
                  </a:lnTo>
                  <a:lnTo>
                    <a:pt x="2111" y="44"/>
                  </a:lnTo>
                  <a:lnTo>
                    <a:pt x="2090" y="39"/>
                  </a:lnTo>
                  <a:lnTo>
                    <a:pt x="2069" y="35"/>
                  </a:lnTo>
                  <a:lnTo>
                    <a:pt x="2047" y="31"/>
                  </a:lnTo>
                  <a:lnTo>
                    <a:pt x="2026" y="28"/>
                  </a:lnTo>
                  <a:lnTo>
                    <a:pt x="2003" y="24"/>
                  </a:lnTo>
                  <a:lnTo>
                    <a:pt x="1982" y="20"/>
                  </a:lnTo>
                  <a:lnTo>
                    <a:pt x="1959" y="16"/>
                  </a:lnTo>
                  <a:lnTo>
                    <a:pt x="1938" y="14"/>
                  </a:lnTo>
                  <a:lnTo>
                    <a:pt x="1915" y="10"/>
                  </a:lnTo>
                  <a:lnTo>
                    <a:pt x="1894" y="9"/>
                  </a:lnTo>
                  <a:lnTo>
                    <a:pt x="1872" y="6"/>
                  </a:lnTo>
                  <a:lnTo>
                    <a:pt x="1851" y="6"/>
                  </a:lnTo>
                  <a:lnTo>
                    <a:pt x="1828" y="4"/>
                  </a:lnTo>
                  <a:lnTo>
                    <a:pt x="1805" y="2"/>
                  </a:lnTo>
                  <a:lnTo>
                    <a:pt x="1783" y="1"/>
                  </a:lnTo>
                  <a:lnTo>
                    <a:pt x="1760" y="1"/>
                  </a:lnTo>
                  <a:lnTo>
                    <a:pt x="1737" y="0"/>
                  </a:lnTo>
                  <a:lnTo>
                    <a:pt x="1715" y="0"/>
                  </a:lnTo>
                  <a:lnTo>
                    <a:pt x="1692" y="0"/>
                  </a:lnTo>
                  <a:lnTo>
                    <a:pt x="1669" y="1"/>
                  </a:lnTo>
                  <a:lnTo>
                    <a:pt x="1647" y="1"/>
                  </a:lnTo>
                  <a:lnTo>
                    <a:pt x="1624" y="1"/>
                  </a:lnTo>
                  <a:lnTo>
                    <a:pt x="1601" y="1"/>
                  </a:lnTo>
                  <a:lnTo>
                    <a:pt x="1579" y="4"/>
                  </a:lnTo>
                  <a:lnTo>
                    <a:pt x="1556" y="4"/>
                  </a:lnTo>
                  <a:lnTo>
                    <a:pt x="1533" y="6"/>
                  </a:lnTo>
                  <a:lnTo>
                    <a:pt x="1511" y="7"/>
                  </a:lnTo>
                  <a:lnTo>
                    <a:pt x="1488" y="11"/>
                  </a:lnTo>
                  <a:lnTo>
                    <a:pt x="1464" y="12"/>
                  </a:lnTo>
                  <a:lnTo>
                    <a:pt x="1442" y="15"/>
                  </a:lnTo>
                  <a:lnTo>
                    <a:pt x="1419" y="16"/>
                  </a:lnTo>
                  <a:lnTo>
                    <a:pt x="1396" y="20"/>
                  </a:lnTo>
                  <a:lnTo>
                    <a:pt x="1372" y="21"/>
                  </a:lnTo>
                  <a:lnTo>
                    <a:pt x="1350" y="25"/>
                  </a:lnTo>
                  <a:lnTo>
                    <a:pt x="1327" y="29"/>
                  </a:lnTo>
                  <a:lnTo>
                    <a:pt x="1304" y="33"/>
                  </a:lnTo>
                  <a:lnTo>
                    <a:pt x="1282" y="35"/>
                  </a:lnTo>
                  <a:lnTo>
                    <a:pt x="1259" y="39"/>
                  </a:lnTo>
                  <a:lnTo>
                    <a:pt x="1236" y="43"/>
                  </a:lnTo>
                  <a:lnTo>
                    <a:pt x="1214" y="46"/>
                  </a:lnTo>
                  <a:lnTo>
                    <a:pt x="1191" y="50"/>
                  </a:lnTo>
                  <a:lnTo>
                    <a:pt x="1170" y="55"/>
                  </a:lnTo>
                  <a:lnTo>
                    <a:pt x="1147" y="60"/>
                  </a:lnTo>
                  <a:lnTo>
                    <a:pt x="1126" y="65"/>
                  </a:lnTo>
                  <a:lnTo>
                    <a:pt x="1103" y="69"/>
                  </a:lnTo>
                  <a:lnTo>
                    <a:pt x="1080" y="73"/>
                  </a:lnTo>
                  <a:lnTo>
                    <a:pt x="1058" y="78"/>
                  </a:lnTo>
                  <a:lnTo>
                    <a:pt x="1035" y="83"/>
                  </a:lnTo>
                  <a:lnTo>
                    <a:pt x="1012" y="88"/>
                  </a:lnTo>
                  <a:lnTo>
                    <a:pt x="991" y="94"/>
                  </a:lnTo>
                  <a:lnTo>
                    <a:pt x="969" y="99"/>
                  </a:lnTo>
                  <a:lnTo>
                    <a:pt x="948" y="106"/>
                  </a:lnTo>
                  <a:lnTo>
                    <a:pt x="925" y="109"/>
                  </a:lnTo>
                  <a:lnTo>
                    <a:pt x="904" y="116"/>
                  </a:lnTo>
                  <a:lnTo>
                    <a:pt x="883" y="121"/>
                  </a:lnTo>
                  <a:lnTo>
                    <a:pt x="861" y="127"/>
                  </a:lnTo>
                  <a:lnTo>
                    <a:pt x="840" y="133"/>
                  </a:lnTo>
                  <a:lnTo>
                    <a:pt x="820" y="140"/>
                  </a:lnTo>
                  <a:lnTo>
                    <a:pt x="798" y="146"/>
                  </a:lnTo>
                  <a:lnTo>
                    <a:pt x="778" y="153"/>
                  </a:lnTo>
                  <a:lnTo>
                    <a:pt x="764" y="161"/>
                  </a:lnTo>
                  <a:lnTo>
                    <a:pt x="752" y="170"/>
                  </a:lnTo>
                  <a:lnTo>
                    <a:pt x="738" y="177"/>
                  </a:lnTo>
                  <a:lnTo>
                    <a:pt x="725" y="185"/>
                  </a:lnTo>
                  <a:lnTo>
                    <a:pt x="711" y="191"/>
                  </a:lnTo>
                  <a:lnTo>
                    <a:pt x="697" y="197"/>
                  </a:lnTo>
                  <a:lnTo>
                    <a:pt x="684" y="204"/>
                  </a:lnTo>
                  <a:lnTo>
                    <a:pt x="671" y="210"/>
                  </a:lnTo>
                  <a:lnTo>
                    <a:pt x="656" y="215"/>
                  </a:lnTo>
                  <a:lnTo>
                    <a:pt x="642" y="220"/>
                  </a:lnTo>
                  <a:lnTo>
                    <a:pt x="627" y="224"/>
                  </a:lnTo>
                  <a:lnTo>
                    <a:pt x="613" y="229"/>
                  </a:lnTo>
                  <a:lnTo>
                    <a:pt x="598" y="233"/>
                  </a:lnTo>
                  <a:lnTo>
                    <a:pt x="584" y="236"/>
                  </a:lnTo>
                  <a:lnTo>
                    <a:pt x="569" y="240"/>
                  </a:lnTo>
                  <a:lnTo>
                    <a:pt x="555" y="244"/>
                  </a:lnTo>
                  <a:lnTo>
                    <a:pt x="540" y="245"/>
                  </a:lnTo>
                  <a:lnTo>
                    <a:pt x="525" y="249"/>
                  </a:lnTo>
                  <a:lnTo>
                    <a:pt x="510" y="250"/>
                  </a:lnTo>
                  <a:lnTo>
                    <a:pt x="495" y="254"/>
                  </a:lnTo>
                  <a:lnTo>
                    <a:pt x="480" y="255"/>
                  </a:lnTo>
                  <a:lnTo>
                    <a:pt x="465" y="259"/>
                  </a:lnTo>
                  <a:lnTo>
                    <a:pt x="449" y="260"/>
                  </a:lnTo>
                  <a:lnTo>
                    <a:pt x="434" y="264"/>
                  </a:lnTo>
                  <a:lnTo>
                    <a:pt x="419" y="265"/>
                  </a:lnTo>
                  <a:lnTo>
                    <a:pt x="404" y="268"/>
                  </a:lnTo>
                  <a:lnTo>
                    <a:pt x="389" y="269"/>
                  </a:lnTo>
                  <a:lnTo>
                    <a:pt x="375" y="272"/>
                  </a:lnTo>
                  <a:lnTo>
                    <a:pt x="360" y="274"/>
                  </a:lnTo>
                  <a:lnTo>
                    <a:pt x="346" y="277"/>
                  </a:lnTo>
                  <a:lnTo>
                    <a:pt x="332" y="281"/>
                  </a:lnTo>
                  <a:lnTo>
                    <a:pt x="319" y="284"/>
                  </a:lnTo>
                  <a:lnTo>
                    <a:pt x="303" y="287"/>
                  </a:lnTo>
                  <a:lnTo>
                    <a:pt x="288" y="289"/>
                  </a:lnTo>
                  <a:lnTo>
                    <a:pt x="274" y="293"/>
                  </a:lnTo>
                  <a:lnTo>
                    <a:pt x="262" y="297"/>
                  </a:lnTo>
                  <a:lnTo>
                    <a:pt x="247" y="301"/>
                  </a:lnTo>
                  <a:lnTo>
                    <a:pt x="234" y="304"/>
                  </a:lnTo>
                  <a:lnTo>
                    <a:pt x="220" y="308"/>
                  </a:lnTo>
                  <a:lnTo>
                    <a:pt x="209" y="314"/>
                  </a:lnTo>
                  <a:lnTo>
                    <a:pt x="195" y="320"/>
                  </a:lnTo>
                  <a:lnTo>
                    <a:pt x="183" y="326"/>
                  </a:lnTo>
                  <a:lnTo>
                    <a:pt x="171" y="332"/>
                  </a:lnTo>
                  <a:lnTo>
                    <a:pt x="160" y="340"/>
                  </a:lnTo>
                  <a:lnTo>
                    <a:pt x="147" y="346"/>
                  </a:lnTo>
                  <a:lnTo>
                    <a:pt x="136" y="354"/>
                  </a:lnTo>
                  <a:lnTo>
                    <a:pt x="126" y="362"/>
                  </a:lnTo>
                  <a:lnTo>
                    <a:pt x="116" y="372"/>
                  </a:lnTo>
                  <a:lnTo>
                    <a:pt x="104" y="380"/>
                  </a:lnTo>
                  <a:lnTo>
                    <a:pt x="94" y="390"/>
                  </a:lnTo>
                  <a:lnTo>
                    <a:pt x="84" y="401"/>
                  </a:lnTo>
                  <a:lnTo>
                    <a:pt x="76" y="413"/>
                  </a:lnTo>
                  <a:lnTo>
                    <a:pt x="67" y="424"/>
                  </a:lnTo>
                  <a:lnTo>
                    <a:pt x="58" y="437"/>
                  </a:lnTo>
                  <a:lnTo>
                    <a:pt x="50" y="449"/>
                  </a:lnTo>
                  <a:lnTo>
                    <a:pt x="44" y="464"/>
                  </a:lnTo>
                  <a:lnTo>
                    <a:pt x="37" y="478"/>
                  </a:lnTo>
                  <a:lnTo>
                    <a:pt x="29" y="494"/>
                  </a:lnTo>
                  <a:lnTo>
                    <a:pt x="23" y="510"/>
                  </a:lnTo>
                  <a:lnTo>
                    <a:pt x="18" y="528"/>
                  </a:lnTo>
                  <a:lnTo>
                    <a:pt x="11" y="546"/>
                  </a:lnTo>
                  <a:lnTo>
                    <a:pt x="6" y="566"/>
                  </a:lnTo>
                  <a:lnTo>
                    <a:pt x="3" y="585"/>
                  </a:lnTo>
                  <a:lnTo>
                    <a:pt x="0" y="608"/>
                  </a:lnTo>
                  <a:lnTo>
                    <a:pt x="0" y="617"/>
                  </a:lnTo>
                  <a:lnTo>
                    <a:pt x="4" y="628"/>
                  </a:lnTo>
                  <a:lnTo>
                    <a:pt x="8" y="638"/>
                  </a:lnTo>
                  <a:lnTo>
                    <a:pt x="14" y="648"/>
                  </a:lnTo>
                  <a:lnTo>
                    <a:pt x="19" y="656"/>
                  </a:lnTo>
                  <a:lnTo>
                    <a:pt x="28" y="661"/>
                  </a:lnTo>
                  <a:lnTo>
                    <a:pt x="38" y="661"/>
                  </a:lnTo>
                  <a:lnTo>
                    <a:pt x="50" y="658"/>
                  </a:lnTo>
                  <a:lnTo>
                    <a:pt x="59" y="652"/>
                  </a:lnTo>
                  <a:lnTo>
                    <a:pt x="69" y="647"/>
                  </a:lnTo>
                  <a:lnTo>
                    <a:pt x="78" y="640"/>
                  </a:lnTo>
                  <a:lnTo>
                    <a:pt x="87" y="635"/>
                  </a:lnTo>
                  <a:lnTo>
                    <a:pt x="94" y="628"/>
                  </a:lnTo>
                  <a:lnTo>
                    <a:pt x="102" y="622"/>
                  </a:lnTo>
                  <a:lnTo>
                    <a:pt x="110" y="614"/>
                  </a:lnTo>
                  <a:lnTo>
                    <a:pt x="118" y="606"/>
                  </a:lnTo>
                  <a:lnTo>
                    <a:pt x="125" y="596"/>
                  </a:lnTo>
                  <a:lnTo>
                    <a:pt x="131" y="588"/>
                  </a:lnTo>
                  <a:lnTo>
                    <a:pt x="137" y="579"/>
                  </a:lnTo>
                  <a:lnTo>
                    <a:pt x="144" y="570"/>
                  </a:lnTo>
                  <a:lnTo>
                    <a:pt x="149" y="559"/>
                  </a:lnTo>
                  <a:lnTo>
                    <a:pt x="156" y="550"/>
                  </a:lnTo>
                  <a:lnTo>
                    <a:pt x="161" y="539"/>
                  </a:lnTo>
                  <a:lnTo>
                    <a:pt x="169" y="530"/>
                  </a:lnTo>
                  <a:lnTo>
                    <a:pt x="174" y="518"/>
                  </a:lnTo>
                  <a:lnTo>
                    <a:pt x="180" y="508"/>
                  </a:lnTo>
                  <a:lnTo>
                    <a:pt x="185" y="497"/>
                  </a:lnTo>
                  <a:lnTo>
                    <a:pt x="191" y="487"/>
                  </a:lnTo>
                  <a:lnTo>
                    <a:pt x="196" y="476"/>
                  </a:lnTo>
                  <a:lnTo>
                    <a:pt x="203" y="466"/>
                  </a:lnTo>
                  <a:lnTo>
                    <a:pt x="209" y="455"/>
                  </a:lnTo>
                  <a:lnTo>
                    <a:pt x="217" y="445"/>
                  </a:lnTo>
                  <a:lnTo>
                    <a:pt x="223" y="434"/>
                  </a:lnTo>
                  <a:lnTo>
                    <a:pt x="229" y="425"/>
                  </a:lnTo>
                  <a:lnTo>
                    <a:pt x="237" y="415"/>
                  </a:lnTo>
                  <a:lnTo>
                    <a:pt x="244" y="406"/>
                  </a:lnTo>
                  <a:lnTo>
                    <a:pt x="252" y="398"/>
                  </a:lnTo>
                  <a:lnTo>
                    <a:pt x="261" y="389"/>
                  </a:lnTo>
                  <a:lnTo>
                    <a:pt x="269" y="381"/>
                  </a:lnTo>
                  <a:lnTo>
                    <a:pt x="281" y="374"/>
                  </a:lnTo>
                  <a:lnTo>
                    <a:pt x="290" y="371"/>
                  </a:lnTo>
                  <a:lnTo>
                    <a:pt x="300" y="370"/>
                  </a:lnTo>
                  <a:lnTo>
                    <a:pt x="308" y="369"/>
                  </a:lnTo>
                  <a:lnTo>
                    <a:pt x="319" y="367"/>
                  </a:lnTo>
                  <a:lnTo>
                    <a:pt x="327" y="364"/>
                  </a:lnTo>
                  <a:lnTo>
                    <a:pt x="337" y="362"/>
                  </a:lnTo>
                  <a:lnTo>
                    <a:pt x="346" y="359"/>
                  </a:lnTo>
                  <a:lnTo>
                    <a:pt x="356" y="357"/>
                  </a:lnTo>
                  <a:lnTo>
                    <a:pt x="365" y="354"/>
                  </a:lnTo>
                  <a:lnTo>
                    <a:pt x="375" y="351"/>
                  </a:lnTo>
                  <a:lnTo>
                    <a:pt x="384" y="348"/>
                  </a:lnTo>
                  <a:lnTo>
                    <a:pt x="394" y="347"/>
                  </a:lnTo>
                  <a:lnTo>
                    <a:pt x="403" y="343"/>
                  </a:lnTo>
                  <a:lnTo>
                    <a:pt x="413" y="341"/>
                  </a:lnTo>
                  <a:lnTo>
                    <a:pt x="423" y="338"/>
                  </a:lnTo>
                  <a:lnTo>
                    <a:pt x="433" y="337"/>
                  </a:lnTo>
                  <a:lnTo>
                    <a:pt x="442" y="333"/>
                  </a:lnTo>
                  <a:lnTo>
                    <a:pt x="452" y="332"/>
                  </a:lnTo>
                  <a:lnTo>
                    <a:pt x="461" y="330"/>
                  </a:lnTo>
                  <a:lnTo>
                    <a:pt x="471" y="328"/>
                  </a:lnTo>
                  <a:lnTo>
                    <a:pt x="480" y="326"/>
                  </a:lnTo>
                  <a:lnTo>
                    <a:pt x="490" y="325"/>
                  </a:lnTo>
                  <a:lnTo>
                    <a:pt x="499" y="325"/>
                  </a:lnTo>
                  <a:lnTo>
                    <a:pt x="510" y="325"/>
                  </a:lnTo>
                  <a:lnTo>
                    <a:pt x="519" y="325"/>
                  </a:lnTo>
                  <a:lnTo>
                    <a:pt x="529" y="325"/>
                  </a:lnTo>
                  <a:lnTo>
                    <a:pt x="538" y="325"/>
                  </a:lnTo>
                  <a:lnTo>
                    <a:pt x="548" y="327"/>
                  </a:lnTo>
                  <a:lnTo>
                    <a:pt x="556" y="328"/>
                  </a:lnTo>
                  <a:lnTo>
                    <a:pt x="567" y="331"/>
                  </a:lnTo>
                  <a:lnTo>
                    <a:pt x="575" y="335"/>
                  </a:lnTo>
                  <a:lnTo>
                    <a:pt x="587" y="340"/>
                  </a:lnTo>
                  <a:lnTo>
                    <a:pt x="598" y="347"/>
                  </a:lnTo>
                  <a:lnTo>
                    <a:pt x="611" y="355"/>
                  </a:lnTo>
                  <a:lnTo>
                    <a:pt x="622" y="362"/>
                  </a:lnTo>
                  <a:lnTo>
                    <a:pt x="635" y="372"/>
                  </a:lnTo>
                  <a:lnTo>
                    <a:pt x="646" y="380"/>
                  </a:lnTo>
                  <a:lnTo>
                    <a:pt x="657" y="390"/>
                  </a:lnTo>
                  <a:lnTo>
                    <a:pt x="669" y="399"/>
                  </a:lnTo>
                  <a:lnTo>
                    <a:pt x="681" y="410"/>
                  </a:lnTo>
                  <a:lnTo>
                    <a:pt x="692" y="419"/>
                  </a:lnTo>
                  <a:lnTo>
                    <a:pt x="704" y="429"/>
                  </a:lnTo>
                  <a:lnTo>
                    <a:pt x="715" y="439"/>
                  </a:lnTo>
                  <a:lnTo>
                    <a:pt x="726" y="450"/>
                  </a:lnTo>
                  <a:lnTo>
                    <a:pt x="738" y="460"/>
                  </a:lnTo>
                  <a:lnTo>
                    <a:pt x="749" y="471"/>
                  </a:lnTo>
                  <a:lnTo>
                    <a:pt x="760" y="482"/>
                  </a:lnTo>
                  <a:lnTo>
                    <a:pt x="772" y="493"/>
                  </a:lnTo>
                  <a:lnTo>
                    <a:pt x="782" y="503"/>
                  </a:lnTo>
                  <a:lnTo>
                    <a:pt x="793" y="513"/>
                  </a:lnTo>
                  <a:lnTo>
                    <a:pt x="804" y="523"/>
                  </a:lnTo>
                  <a:lnTo>
                    <a:pt x="816" y="533"/>
                  </a:lnTo>
                  <a:lnTo>
                    <a:pt x="827" y="544"/>
                  </a:lnTo>
                  <a:lnTo>
                    <a:pt x="838" y="554"/>
                  </a:lnTo>
                  <a:lnTo>
                    <a:pt x="850" y="564"/>
                  </a:lnTo>
                  <a:lnTo>
                    <a:pt x="861" y="575"/>
                  </a:lnTo>
                  <a:lnTo>
                    <a:pt x="872" y="584"/>
                  </a:lnTo>
                  <a:lnTo>
                    <a:pt x="884" y="594"/>
                  </a:lnTo>
                  <a:lnTo>
                    <a:pt x="895" y="604"/>
                  </a:lnTo>
                  <a:lnTo>
                    <a:pt x="906" y="614"/>
                  </a:lnTo>
                  <a:lnTo>
                    <a:pt x="918" y="623"/>
                  </a:lnTo>
                  <a:lnTo>
                    <a:pt x="930" y="632"/>
                  </a:lnTo>
                  <a:lnTo>
                    <a:pt x="942" y="640"/>
                  </a:lnTo>
                  <a:lnTo>
                    <a:pt x="954" y="651"/>
                  </a:lnTo>
                  <a:lnTo>
                    <a:pt x="966" y="657"/>
                  </a:lnTo>
                  <a:lnTo>
                    <a:pt x="977" y="664"/>
                  </a:lnTo>
                  <a:lnTo>
                    <a:pt x="988" y="672"/>
                  </a:lnTo>
                  <a:lnTo>
                    <a:pt x="1000" y="679"/>
                  </a:lnTo>
                  <a:lnTo>
                    <a:pt x="1011" y="686"/>
                  </a:lnTo>
                  <a:lnTo>
                    <a:pt x="1024" y="693"/>
                  </a:lnTo>
                  <a:lnTo>
                    <a:pt x="1036" y="700"/>
                  </a:lnTo>
                  <a:lnTo>
                    <a:pt x="1050" y="706"/>
                  </a:lnTo>
                  <a:lnTo>
                    <a:pt x="1061" y="711"/>
                  </a:lnTo>
                  <a:lnTo>
                    <a:pt x="1074" y="716"/>
                  </a:lnTo>
                  <a:lnTo>
                    <a:pt x="1086" y="720"/>
                  </a:lnTo>
                  <a:lnTo>
                    <a:pt x="1100" y="725"/>
                  </a:lnTo>
                  <a:lnTo>
                    <a:pt x="1113" y="727"/>
                  </a:lnTo>
                  <a:lnTo>
                    <a:pt x="1127" y="731"/>
                  </a:lnTo>
                  <a:lnTo>
                    <a:pt x="1141" y="734"/>
                  </a:lnTo>
                  <a:lnTo>
                    <a:pt x="1156" y="736"/>
                  </a:lnTo>
                  <a:lnTo>
                    <a:pt x="1168" y="736"/>
                  </a:lnTo>
                  <a:lnTo>
                    <a:pt x="1182" y="736"/>
                  </a:lnTo>
                  <a:lnTo>
                    <a:pt x="1196" y="736"/>
                  </a:lnTo>
                  <a:lnTo>
                    <a:pt x="1211" y="736"/>
                  </a:lnTo>
                  <a:lnTo>
                    <a:pt x="1225" y="734"/>
                  </a:lnTo>
                  <a:lnTo>
                    <a:pt x="1240" y="732"/>
                  </a:lnTo>
                  <a:lnTo>
                    <a:pt x="1255" y="730"/>
                  </a:lnTo>
                  <a:lnTo>
                    <a:pt x="1272" y="729"/>
                  </a:lnTo>
                  <a:lnTo>
                    <a:pt x="1287" y="724"/>
                  </a:lnTo>
                  <a:lnTo>
                    <a:pt x="1302" y="719"/>
                  </a:lnTo>
                  <a:lnTo>
                    <a:pt x="1317" y="712"/>
                  </a:lnTo>
                  <a:lnTo>
                    <a:pt x="1335" y="707"/>
                  </a:lnTo>
                  <a:lnTo>
                    <a:pt x="1350" y="700"/>
                  </a:lnTo>
                  <a:lnTo>
                    <a:pt x="1367" y="693"/>
                  </a:lnTo>
                  <a:lnTo>
                    <a:pt x="1384" y="685"/>
                  </a:lnTo>
                  <a:lnTo>
                    <a:pt x="1403" y="676"/>
                  </a:lnTo>
                  <a:lnTo>
                    <a:pt x="1411" y="672"/>
                  </a:lnTo>
                  <a:lnTo>
                    <a:pt x="1420" y="668"/>
                  </a:lnTo>
                  <a:lnTo>
                    <a:pt x="1428" y="663"/>
                  </a:lnTo>
                  <a:lnTo>
                    <a:pt x="1436" y="658"/>
                  </a:lnTo>
                  <a:lnTo>
                    <a:pt x="1444" y="652"/>
                  </a:lnTo>
                  <a:lnTo>
                    <a:pt x="1452" y="646"/>
                  </a:lnTo>
                  <a:lnTo>
                    <a:pt x="1459" y="638"/>
                  </a:lnTo>
                  <a:lnTo>
                    <a:pt x="1467" y="632"/>
                  </a:lnTo>
                  <a:lnTo>
                    <a:pt x="1473" y="623"/>
                  </a:lnTo>
                  <a:lnTo>
                    <a:pt x="1479" y="615"/>
                  </a:lnTo>
                  <a:lnTo>
                    <a:pt x="1486" y="606"/>
                  </a:lnTo>
                  <a:lnTo>
                    <a:pt x="1493" y="599"/>
                  </a:lnTo>
                  <a:lnTo>
                    <a:pt x="1499" y="590"/>
                  </a:lnTo>
                  <a:lnTo>
                    <a:pt x="1506" y="581"/>
                  </a:lnTo>
                  <a:lnTo>
                    <a:pt x="1512" y="573"/>
                  </a:lnTo>
                  <a:lnTo>
                    <a:pt x="1520" y="565"/>
                  </a:lnTo>
                  <a:lnTo>
                    <a:pt x="1525" y="556"/>
                  </a:lnTo>
                  <a:lnTo>
                    <a:pt x="1531" y="547"/>
                  </a:lnTo>
                  <a:lnTo>
                    <a:pt x="1537" y="540"/>
                  </a:lnTo>
                  <a:lnTo>
                    <a:pt x="1545" y="532"/>
                  </a:lnTo>
                  <a:lnTo>
                    <a:pt x="1551" y="525"/>
                  </a:lnTo>
                  <a:lnTo>
                    <a:pt x="1559" y="517"/>
                  </a:lnTo>
                  <a:lnTo>
                    <a:pt x="1566" y="511"/>
                  </a:lnTo>
                  <a:lnTo>
                    <a:pt x="1575" y="506"/>
                  </a:lnTo>
                  <a:lnTo>
                    <a:pt x="1583" y="500"/>
                  </a:lnTo>
                  <a:lnTo>
                    <a:pt x="1590" y="494"/>
                  </a:lnTo>
                  <a:lnTo>
                    <a:pt x="1599" y="491"/>
                  </a:lnTo>
                  <a:lnTo>
                    <a:pt x="1610" y="488"/>
                  </a:lnTo>
                  <a:lnTo>
                    <a:pt x="1619" y="484"/>
                  </a:lnTo>
                  <a:lnTo>
                    <a:pt x="1629" y="484"/>
                  </a:lnTo>
                  <a:lnTo>
                    <a:pt x="1640" y="483"/>
                  </a:lnTo>
                  <a:lnTo>
                    <a:pt x="1653" y="484"/>
                  </a:lnTo>
                  <a:lnTo>
                    <a:pt x="1663" y="496"/>
                  </a:lnTo>
                  <a:lnTo>
                    <a:pt x="1674" y="508"/>
                  </a:lnTo>
                  <a:lnTo>
                    <a:pt x="1678" y="515"/>
                  </a:lnTo>
                  <a:lnTo>
                    <a:pt x="1685" y="522"/>
                  </a:lnTo>
                  <a:lnTo>
                    <a:pt x="1688" y="530"/>
                  </a:lnTo>
                  <a:lnTo>
                    <a:pt x="1695" y="537"/>
                  </a:lnTo>
                  <a:lnTo>
                    <a:pt x="1698" y="545"/>
                  </a:lnTo>
                  <a:lnTo>
                    <a:pt x="1703" y="552"/>
                  </a:lnTo>
                  <a:lnTo>
                    <a:pt x="1708" y="560"/>
                  </a:lnTo>
                  <a:lnTo>
                    <a:pt x="1715" y="567"/>
                  </a:lnTo>
                  <a:lnTo>
                    <a:pt x="1719" y="575"/>
                  </a:lnTo>
                  <a:lnTo>
                    <a:pt x="1724" y="583"/>
                  </a:lnTo>
                  <a:lnTo>
                    <a:pt x="1729" y="590"/>
                  </a:lnTo>
                  <a:lnTo>
                    <a:pt x="1735" y="598"/>
                  </a:lnTo>
                  <a:lnTo>
                    <a:pt x="1739" y="604"/>
                  </a:lnTo>
                  <a:lnTo>
                    <a:pt x="1744" y="612"/>
                  </a:lnTo>
                  <a:lnTo>
                    <a:pt x="1749" y="619"/>
                  </a:lnTo>
                  <a:lnTo>
                    <a:pt x="1755" y="627"/>
                  </a:lnTo>
                  <a:lnTo>
                    <a:pt x="1766" y="639"/>
                  </a:lnTo>
                  <a:lnTo>
                    <a:pt x="1779" y="652"/>
                  </a:lnTo>
                  <a:lnTo>
                    <a:pt x="1785" y="657"/>
                  </a:lnTo>
                  <a:lnTo>
                    <a:pt x="1792" y="662"/>
                  </a:lnTo>
                  <a:lnTo>
                    <a:pt x="1799" y="667"/>
                  </a:lnTo>
                  <a:lnTo>
                    <a:pt x="1807" y="673"/>
                  </a:lnTo>
                  <a:lnTo>
                    <a:pt x="1814" y="677"/>
                  </a:lnTo>
                  <a:lnTo>
                    <a:pt x="1822" y="681"/>
                  </a:lnTo>
                  <a:lnTo>
                    <a:pt x="1829" y="685"/>
                  </a:lnTo>
                  <a:lnTo>
                    <a:pt x="1839" y="688"/>
                  </a:lnTo>
                  <a:lnTo>
                    <a:pt x="1848" y="688"/>
                  </a:lnTo>
                  <a:lnTo>
                    <a:pt x="1858" y="688"/>
                  </a:lnTo>
                  <a:lnTo>
                    <a:pt x="1868" y="688"/>
                  </a:lnTo>
                  <a:lnTo>
                    <a:pt x="1878" y="688"/>
                  </a:lnTo>
                  <a:lnTo>
                    <a:pt x="1887" y="688"/>
                  </a:lnTo>
                  <a:lnTo>
                    <a:pt x="1899" y="688"/>
                  </a:lnTo>
                  <a:lnTo>
                    <a:pt x="1907" y="688"/>
                  </a:lnTo>
                  <a:lnTo>
                    <a:pt x="1919" y="688"/>
                  </a:lnTo>
                  <a:lnTo>
                    <a:pt x="1927" y="687"/>
                  </a:lnTo>
                  <a:lnTo>
                    <a:pt x="1938" y="686"/>
                  </a:lnTo>
                  <a:lnTo>
                    <a:pt x="1948" y="685"/>
                  </a:lnTo>
                  <a:lnTo>
                    <a:pt x="1959" y="685"/>
                  </a:lnTo>
                  <a:lnTo>
                    <a:pt x="1968" y="682"/>
                  </a:lnTo>
                  <a:lnTo>
                    <a:pt x="1978" y="681"/>
                  </a:lnTo>
                  <a:lnTo>
                    <a:pt x="1988" y="678"/>
                  </a:lnTo>
                  <a:lnTo>
                    <a:pt x="1999" y="677"/>
                  </a:lnTo>
                  <a:lnTo>
                    <a:pt x="2008" y="673"/>
                  </a:lnTo>
                  <a:lnTo>
                    <a:pt x="2018" y="671"/>
                  </a:lnTo>
                  <a:lnTo>
                    <a:pt x="2027" y="667"/>
                  </a:lnTo>
                  <a:lnTo>
                    <a:pt x="2037" y="664"/>
                  </a:lnTo>
                  <a:lnTo>
                    <a:pt x="2046" y="661"/>
                  </a:lnTo>
                  <a:lnTo>
                    <a:pt x="2056" y="657"/>
                  </a:lnTo>
                  <a:lnTo>
                    <a:pt x="2066" y="653"/>
                  </a:lnTo>
                  <a:lnTo>
                    <a:pt x="2076" y="649"/>
                  </a:lnTo>
                  <a:lnTo>
                    <a:pt x="2085" y="643"/>
                  </a:lnTo>
                  <a:lnTo>
                    <a:pt x="2094" y="638"/>
                  </a:lnTo>
                  <a:lnTo>
                    <a:pt x="2102" y="633"/>
                  </a:lnTo>
                  <a:lnTo>
                    <a:pt x="2113" y="628"/>
                  </a:lnTo>
                  <a:lnTo>
                    <a:pt x="2121" y="622"/>
                  </a:lnTo>
                  <a:lnTo>
                    <a:pt x="2131" y="615"/>
                  </a:lnTo>
                  <a:lnTo>
                    <a:pt x="2140" y="609"/>
                  </a:lnTo>
                  <a:lnTo>
                    <a:pt x="2150" y="603"/>
                  </a:lnTo>
                  <a:lnTo>
                    <a:pt x="2154" y="594"/>
                  </a:lnTo>
                  <a:lnTo>
                    <a:pt x="2159" y="586"/>
                  </a:lnTo>
                  <a:lnTo>
                    <a:pt x="2163" y="579"/>
                  </a:lnTo>
                  <a:lnTo>
                    <a:pt x="2168" y="571"/>
                  </a:lnTo>
                  <a:lnTo>
                    <a:pt x="2172" y="564"/>
                  </a:lnTo>
                  <a:lnTo>
                    <a:pt x="2176" y="556"/>
                  </a:lnTo>
                  <a:lnTo>
                    <a:pt x="2179" y="549"/>
                  </a:lnTo>
                  <a:lnTo>
                    <a:pt x="2184" y="541"/>
                  </a:lnTo>
                  <a:lnTo>
                    <a:pt x="2188" y="532"/>
                  </a:lnTo>
                  <a:lnTo>
                    <a:pt x="2192" y="525"/>
                  </a:lnTo>
                  <a:lnTo>
                    <a:pt x="2196" y="517"/>
                  </a:lnTo>
                  <a:lnTo>
                    <a:pt x="2199" y="510"/>
                  </a:lnTo>
                  <a:lnTo>
                    <a:pt x="2202" y="501"/>
                  </a:lnTo>
                  <a:lnTo>
                    <a:pt x="2206" y="493"/>
                  </a:lnTo>
                  <a:lnTo>
                    <a:pt x="2208" y="484"/>
                  </a:lnTo>
                  <a:lnTo>
                    <a:pt x="2212" y="477"/>
                  </a:lnTo>
                  <a:lnTo>
                    <a:pt x="2213" y="468"/>
                  </a:lnTo>
                  <a:lnTo>
                    <a:pt x="2216" y="459"/>
                  </a:lnTo>
                  <a:lnTo>
                    <a:pt x="2218" y="450"/>
                  </a:lnTo>
                  <a:lnTo>
                    <a:pt x="2221" y="443"/>
                  </a:lnTo>
                  <a:lnTo>
                    <a:pt x="2222" y="434"/>
                  </a:lnTo>
                  <a:lnTo>
                    <a:pt x="2225" y="425"/>
                  </a:lnTo>
                  <a:lnTo>
                    <a:pt x="2227" y="416"/>
                  </a:lnTo>
                  <a:lnTo>
                    <a:pt x="2230" y="409"/>
                  </a:lnTo>
                  <a:lnTo>
                    <a:pt x="2230" y="399"/>
                  </a:lnTo>
                  <a:lnTo>
                    <a:pt x="2232" y="391"/>
                  </a:lnTo>
                  <a:lnTo>
                    <a:pt x="2232" y="381"/>
                  </a:lnTo>
                  <a:lnTo>
                    <a:pt x="2235" y="374"/>
                  </a:lnTo>
                  <a:lnTo>
                    <a:pt x="2235" y="365"/>
                  </a:lnTo>
                  <a:lnTo>
                    <a:pt x="2237" y="356"/>
                  </a:lnTo>
                  <a:lnTo>
                    <a:pt x="2237" y="347"/>
                  </a:lnTo>
                  <a:lnTo>
                    <a:pt x="2240" y="340"/>
                  </a:lnTo>
                  <a:lnTo>
                    <a:pt x="2240" y="330"/>
                  </a:lnTo>
                  <a:lnTo>
                    <a:pt x="2240" y="321"/>
                  </a:lnTo>
                  <a:lnTo>
                    <a:pt x="2240" y="312"/>
                  </a:lnTo>
                  <a:lnTo>
                    <a:pt x="2240" y="303"/>
                  </a:lnTo>
                  <a:lnTo>
                    <a:pt x="2240" y="294"/>
                  </a:lnTo>
                  <a:lnTo>
                    <a:pt x="2240" y="286"/>
                  </a:lnTo>
                  <a:lnTo>
                    <a:pt x="2240" y="277"/>
                  </a:lnTo>
                  <a:lnTo>
                    <a:pt x="2240" y="269"/>
                  </a:lnTo>
                  <a:lnTo>
                    <a:pt x="2238" y="259"/>
                  </a:lnTo>
                  <a:lnTo>
                    <a:pt x="2238" y="250"/>
                  </a:lnTo>
                  <a:lnTo>
                    <a:pt x="2237" y="241"/>
                  </a:lnTo>
                  <a:lnTo>
                    <a:pt x="2237" y="234"/>
                  </a:lnTo>
                  <a:lnTo>
                    <a:pt x="2236" y="225"/>
                  </a:lnTo>
                  <a:lnTo>
                    <a:pt x="2235" y="216"/>
                  </a:lnTo>
                  <a:lnTo>
                    <a:pt x="2233" y="208"/>
                  </a:lnTo>
                  <a:lnTo>
                    <a:pt x="2233" y="200"/>
                  </a:lnTo>
                  <a:lnTo>
                    <a:pt x="2231" y="190"/>
                  </a:lnTo>
                  <a:lnTo>
                    <a:pt x="2230" y="181"/>
                  </a:lnTo>
                  <a:lnTo>
                    <a:pt x="2227" y="172"/>
                  </a:lnTo>
                  <a:lnTo>
                    <a:pt x="2226" y="165"/>
                  </a:lnTo>
                  <a:lnTo>
                    <a:pt x="2223" y="156"/>
                  </a:lnTo>
                  <a:lnTo>
                    <a:pt x="2222" y="147"/>
                  </a:lnTo>
                  <a:lnTo>
                    <a:pt x="2220" y="140"/>
                  </a:lnTo>
                  <a:lnTo>
                    <a:pt x="2218" y="132"/>
                  </a:lnTo>
                  <a:lnTo>
                    <a:pt x="2216" y="123"/>
                  </a:lnTo>
                  <a:lnTo>
                    <a:pt x="2213" y="114"/>
                  </a:lnTo>
                  <a:lnTo>
                    <a:pt x="2211" y="106"/>
                  </a:lnTo>
                  <a:lnTo>
                    <a:pt x="2208" y="98"/>
                  </a:lnTo>
                  <a:lnTo>
                    <a:pt x="2204" y="90"/>
                  </a:lnTo>
                  <a:lnTo>
                    <a:pt x="2202" y="83"/>
                  </a:lnTo>
                  <a:lnTo>
                    <a:pt x="2199" y="75"/>
                  </a:lnTo>
                  <a:lnTo>
                    <a:pt x="2197" y="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34" name="Google Shape;3434;p71"/>
            <p:cNvSpPr/>
            <p:nvPr/>
          </p:nvSpPr>
          <p:spPr>
            <a:xfrm>
              <a:off x="1898" y="3234"/>
              <a:ext cx="1264" cy="664"/>
            </a:xfrm>
            <a:custGeom>
              <a:avLst/>
              <a:gdLst/>
              <a:ahLst/>
              <a:cxnLst/>
              <a:rect l="l" t="t" r="r" b="b"/>
              <a:pathLst>
                <a:path w="1264" h="664" extrusionOk="0">
                  <a:moveTo>
                    <a:pt x="1150" y="46"/>
                  </a:moveTo>
                  <a:lnTo>
                    <a:pt x="1132" y="41"/>
                  </a:lnTo>
                  <a:lnTo>
                    <a:pt x="1116" y="37"/>
                  </a:lnTo>
                  <a:lnTo>
                    <a:pt x="1099" y="33"/>
                  </a:lnTo>
                  <a:lnTo>
                    <a:pt x="1083" y="31"/>
                  </a:lnTo>
                  <a:lnTo>
                    <a:pt x="1065" y="27"/>
                  </a:lnTo>
                  <a:lnTo>
                    <a:pt x="1049" y="23"/>
                  </a:lnTo>
                  <a:lnTo>
                    <a:pt x="1033" y="21"/>
                  </a:lnTo>
                  <a:lnTo>
                    <a:pt x="1016" y="19"/>
                  </a:lnTo>
                  <a:lnTo>
                    <a:pt x="999" y="16"/>
                  </a:lnTo>
                  <a:lnTo>
                    <a:pt x="981" y="13"/>
                  </a:lnTo>
                  <a:lnTo>
                    <a:pt x="963" y="11"/>
                  </a:lnTo>
                  <a:lnTo>
                    <a:pt x="947" y="11"/>
                  </a:lnTo>
                  <a:lnTo>
                    <a:pt x="929" y="8"/>
                  </a:lnTo>
                  <a:lnTo>
                    <a:pt x="912" y="7"/>
                  </a:lnTo>
                  <a:lnTo>
                    <a:pt x="894" y="6"/>
                  </a:lnTo>
                  <a:lnTo>
                    <a:pt x="878" y="6"/>
                  </a:lnTo>
                  <a:lnTo>
                    <a:pt x="859" y="3"/>
                  </a:lnTo>
                  <a:lnTo>
                    <a:pt x="841" y="2"/>
                  </a:lnTo>
                  <a:lnTo>
                    <a:pt x="824" y="2"/>
                  </a:lnTo>
                  <a:lnTo>
                    <a:pt x="806" y="2"/>
                  </a:lnTo>
                  <a:lnTo>
                    <a:pt x="787" y="0"/>
                  </a:lnTo>
                  <a:lnTo>
                    <a:pt x="770" y="0"/>
                  </a:lnTo>
                  <a:lnTo>
                    <a:pt x="752" y="0"/>
                  </a:lnTo>
                  <a:lnTo>
                    <a:pt x="734" y="2"/>
                  </a:lnTo>
                  <a:lnTo>
                    <a:pt x="715" y="2"/>
                  </a:lnTo>
                  <a:lnTo>
                    <a:pt x="698" y="2"/>
                  </a:lnTo>
                  <a:lnTo>
                    <a:pt x="680" y="3"/>
                  </a:lnTo>
                  <a:lnTo>
                    <a:pt x="663" y="4"/>
                  </a:lnTo>
                  <a:lnTo>
                    <a:pt x="644" y="4"/>
                  </a:lnTo>
                  <a:lnTo>
                    <a:pt x="626" y="6"/>
                  </a:lnTo>
                  <a:lnTo>
                    <a:pt x="608" y="7"/>
                  </a:lnTo>
                  <a:lnTo>
                    <a:pt x="591" y="9"/>
                  </a:lnTo>
                  <a:lnTo>
                    <a:pt x="572" y="9"/>
                  </a:lnTo>
                  <a:lnTo>
                    <a:pt x="553" y="12"/>
                  </a:lnTo>
                  <a:lnTo>
                    <a:pt x="534" y="13"/>
                  </a:lnTo>
                  <a:lnTo>
                    <a:pt x="516" y="16"/>
                  </a:lnTo>
                  <a:lnTo>
                    <a:pt x="498" y="17"/>
                  </a:lnTo>
                  <a:lnTo>
                    <a:pt x="480" y="19"/>
                  </a:lnTo>
                  <a:lnTo>
                    <a:pt x="462" y="21"/>
                  </a:lnTo>
                  <a:lnTo>
                    <a:pt x="445" y="24"/>
                  </a:lnTo>
                  <a:lnTo>
                    <a:pt x="426" y="27"/>
                  </a:lnTo>
                  <a:lnTo>
                    <a:pt x="407" y="29"/>
                  </a:lnTo>
                  <a:lnTo>
                    <a:pt x="389" y="32"/>
                  </a:lnTo>
                  <a:lnTo>
                    <a:pt x="372" y="36"/>
                  </a:lnTo>
                  <a:lnTo>
                    <a:pt x="353" y="38"/>
                  </a:lnTo>
                  <a:lnTo>
                    <a:pt x="335" y="42"/>
                  </a:lnTo>
                  <a:lnTo>
                    <a:pt x="318" y="46"/>
                  </a:lnTo>
                  <a:lnTo>
                    <a:pt x="301" y="50"/>
                  </a:lnTo>
                  <a:lnTo>
                    <a:pt x="282" y="52"/>
                  </a:lnTo>
                  <a:lnTo>
                    <a:pt x="265" y="56"/>
                  </a:lnTo>
                  <a:lnTo>
                    <a:pt x="247" y="60"/>
                  </a:lnTo>
                  <a:lnTo>
                    <a:pt x="229" y="63"/>
                  </a:lnTo>
                  <a:lnTo>
                    <a:pt x="211" y="67"/>
                  </a:lnTo>
                  <a:lnTo>
                    <a:pt x="193" y="72"/>
                  </a:lnTo>
                  <a:lnTo>
                    <a:pt x="175" y="77"/>
                  </a:lnTo>
                  <a:lnTo>
                    <a:pt x="159" y="82"/>
                  </a:lnTo>
                  <a:lnTo>
                    <a:pt x="140" y="86"/>
                  </a:lnTo>
                  <a:lnTo>
                    <a:pt x="124" y="90"/>
                  </a:lnTo>
                  <a:lnTo>
                    <a:pt x="106" y="95"/>
                  </a:lnTo>
                  <a:lnTo>
                    <a:pt x="90" y="100"/>
                  </a:lnTo>
                  <a:lnTo>
                    <a:pt x="72" y="105"/>
                  </a:lnTo>
                  <a:lnTo>
                    <a:pt x="56" y="111"/>
                  </a:lnTo>
                  <a:lnTo>
                    <a:pt x="38" y="116"/>
                  </a:lnTo>
                  <a:lnTo>
                    <a:pt x="23" y="123"/>
                  </a:lnTo>
                  <a:lnTo>
                    <a:pt x="19" y="134"/>
                  </a:lnTo>
                  <a:lnTo>
                    <a:pt x="15" y="146"/>
                  </a:lnTo>
                  <a:lnTo>
                    <a:pt x="13" y="159"/>
                  </a:lnTo>
                  <a:lnTo>
                    <a:pt x="12" y="172"/>
                  </a:lnTo>
                  <a:lnTo>
                    <a:pt x="8" y="184"/>
                  </a:lnTo>
                  <a:lnTo>
                    <a:pt x="7" y="198"/>
                  </a:lnTo>
                  <a:lnTo>
                    <a:pt x="4" y="211"/>
                  </a:lnTo>
                  <a:lnTo>
                    <a:pt x="4" y="225"/>
                  </a:lnTo>
                  <a:lnTo>
                    <a:pt x="2" y="237"/>
                  </a:lnTo>
                  <a:lnTo>
                    <a:pt x="0" y="251"/>
                  </a:lnTo>
                  <a:lnTo>
                    <a:pt x="0" y="257"/>
                  </a:lnTo>
                  <a:lnTo>
                    <a:pt x="0" y="265"/>
                  </a:lnTo>
                  <a:lnTo>
                    <a:pt x="0" y="271"/>
                  </a:lnTo>
                  <a:lnTo>
                    <a:pt x="0" y="279"/>
                  </a:lnTo>
                  <a:lnTo>
                    <a:pt x="0" y="285"/>
                  </a:lnTo>
                  <a:lnTo>
                    <a:pt x="0" y="292"/>
                  </a:lnTo>
                  <a:lnTo>
                    <a:pt x="0" y="299"/>
                  </a:lnTo>
                  <a:lnTo>
                    <a:pt x="0" y="306"/>
                  </a:lnTo>
                  <a:lnTo>
                    <a:pt x="0" y="313"/>
                  </a:lnTo>
                  <a:lnTo>
                    <a:pt x="0" y="320"/>
                  </a:lnTo>
                  <a:lnTo>
                    <a:pt x="0" y="328"/>
                  </a:lnTo>
                  <a:lnTo>
                    <a:pt x="2" y="335"/>
                  </a:lnTo>
                  <a:lnTo>
                    <a:pt x="2" y="342"/>
                  </a:lnTo>
                  <a:lnTo>
                    <a:pt x="2" y="349"/>
                  </a:lnTo>
                  <a:lnTo>
                    <a:pt x="2" y="355"/>
                  </a:lnTo>
                  <a:lnTo>
                    <a:pt x="2" y="363"/>
                  </a:lnTo>
                  <a:lnTo>
                    <a:pt x="2" y="369"/>
                  </a:lnTo>
                  <a:lnTo>
                    <a:pt x="3" y="377"/>
                  </a:lnTo>
                  <a:lnTo>
                    <a:pt x="3" y="384"/>
                  </a:lnTo>
                  <a:lnTo>
                    <a:pt x="4" y="392"/>
                  </a:lnTo>
                  <a:lnTo>
                    <a:pt x="4" y="398"/>
                  </a:lnTo>
                  <a:lnTo>
                    <a:pt x="5" y="406"/>
                  </a:lnTo>
                  <a:lnTo>
                    <a:pt x="7" y="412"/>
                  </a:lnTo>
                  <a:lnTo>
                    <a:pt x="8" y="420"/>
                  </a:lnTo>
                  <a:lnTo>
                    <a:pt x="8" y="426"/>
                  </a:lnTo>
                  <a:lnTo>
                    <a:pt x="9" y="433"/>
                  </a:lnTo>
                  <a:lnTo>
                    <a:pt x="10" y="441"/>
                  </a:lnTo>
                  <a:lnTo>
                    <a:pt x="12" y="449"/>
                  </a:lnTo>
                  <a:lnTo>
                    <a:pt x="12" y="455"/>
                  </a:lnTo>
                  <a:lnTo>
                    <a:pt x="13" y="461"/>
                  </a:lnTo>
                  <a:lnTo>
                    <a:pt x="14" y="469"/>
                  </a:lnTo>
                  <a:lnTo>
                    <a:pt x="15" y="476"/>
                  </a:lnTo>
                  <a:lnTo>
                    <a:pt x="17" y="483"/>
                  </a:lnTo>
                  <a:lnTo>
                    <a:pt x="18" y="489"/>
                  </a:lnTo>
                  <a:lnTo>
                    <a:pt x="19" y="496"/>
                  </a:lnTo>
                  <a:lnTo>
                    <a:pt x="22" y="504"/>
                  </a:lnTo>
                  <a:lnTo>
                    <a:pt x="22" y="510"/>
                  </a:lnTo>
                  <a:lnTo>
                    <a:pt x="24" y="517"/>
                  </a:lnTo>
                  <a:lnTo>
                    <a:pt x="25" y="524"/>
                  </a:lnTo>
                  <a:lnTo>
                    <a:pt x="28" y="532"/>
                  </a:lnTo>
                  <a:lnTo>
                    <a:pt x="29" y="538"/>
                  </a:lnTo>
                  <a:lnTo>
                    <a:pt x="32" y="544"/>
                  </a:lnTo>
                  <a:lnTo>
                    <a:pt x="33" y="552"/>
                  </a:lnTo>
                  <a:lnTo>
                    <a:pt x="36" y="559"/>
                  </a:lnTo>
                  <a:lnTo>
                    <a:pt x="41" y="566"/>
                  </a:lnTo>
                  <a:lnTo>
                    <a:pt x="47" y="574"/>
                  </a:lnTo>
                  <a:lnTo>
                    <a:pt x="53" y="583"/>
                  </a:lnTo>
                  <a:lnTo>
                    <a:pt x="61" y="593"/>
                  </a:lnTo>
                  <a:lnTo>
                    <a:pt x="67" y="603"/>
                  </a:lnTo>
                  <a:lnTo>
                    <a:pt x="73" y="613"/>
                  </a:lnTo>
                  <a:lnTo>
                    <a:pt x="81" y="622"/>
                  </a:lnTo>
                  <a:lnTo>
                    <a:pt x="90" y="632"/>
                  </a:lnTo>
                  <a:lnTo>
                    <a:pt x="97" y="640"/>
                  </a:lnTo>
                  <a:lnTo>
                    <a:pt x="106" y="647"/>
                  </a:lnTo>
                  <a:lnTo>
                    <a:pt x="115" y="654"/>
                  </a:lnTo>
                  <a:lnTo>
                    <a:pt x="126" y="659"/>
                  </a:lnTo>
                  <a:lnTo>
                    <a:pt x="136" y="661"/>
                  </a:lnTo>
                  <a:lnTo>
                    <a:pt x="149" y="664"/>
                  </a:lnTo>
                  <a:lnTo>
                    <a:pt x="154" y="663"/>
                  </a:lnTo>
                  <a:lnTo>
                    <a:pt x="161" y="663"/>
                  </a:lnTo>
                  <a:lnTo>
                    <a:pt x="169" y="661"/>
                  </a:lnTo>
                  <a:lnTo>
                    <a:pt x="177" y="661"/>
                  </a:lnTo>
                  <a:lnTo>
                    <a:pt x="184" y="660"/>
                  </a:lnTo>
                  <a:lnTo>
                    <a:pt x="193" y="660"/>
                  </a:lnTo>
                  <a:lnTo>
                    <a:pt x="202" y="660"/>
                  </a:lnTo>
                  <a:lnTo>
                    <a:pt x="211" y="660"/>
                  </a:lnTo>
                  <a:lnTo>
                    <a:pt x="219" y="660"/>
                  </a:lnTo>
                  <a:lnTo>
                    <a:pt x="228" y="660"/>
                  </a:lnTo>
                  <a:lnTo>
                    <a:pt x="237" y="660"/>
                  </a:lnTo>
                  <a:lnTo>
                    <a:pt x="246" y="660"/>
                  </a:lnTo>
                  <a:lnTo>
                    <a:pt x="253" y="659"/>
                  </a:lnTo>
                  <a:lnTo>
                    <a:pt x="262" y="657"/>
                  </a:lnTo>
                  <a:lnTo>
                    <a:pt x="270" y="656"/>
                  </a:lnTo>
                  <a:lnTo>
                    <a:pt x="279" y="655"/>
                  </a:lnTo>
                  <a:lnTo>
                    <a:pt x="286" y="654"/>
                  </a:lnTo>
                  <a:lnTo>
                    <a:pt x="295" y="652"/>
                  </a:lnTo>
                  <a:lnTo>
                    <a:pt x="304" y="651"/>
                  </a:lnTo>
                  <a:lnTo>
                    <a:pt x="313" y="651"/>
                  </a:lnTo>
                  <a:lnTo>
                    <a:pt x="320" y="649"/>
                  </a:lnTo>
                  <a:lnTo>
                    <a:pt x="328" y="646"/>
                  </a:lnTo>
                  <a:lnTo>
                    <a:pt x="335" y="644"/>
                  </a:lnTo>
                  <a:lnTo>
                    <a:pt x="343" y="642"/>
                  </a:lnTo>
                  <a:lnTo>
                    <a:pt x="350" y="640"/>
                  </a:lnTo>
                  <a:lnTo>
                    <a:pt x="358" y="639"/>
                  </a:lnTo>
                  <a:lnTo>
                    <a:pt x="365" y="636"/>
                  </a:lnTo>
                  <a:lnTo>
                    <a:pt x="374" y="635"/>
                  </a:lnTo>
                  <a:lnTo>
                    <a:pt x="381" y="631"/>
                  </a:lnTo>
                  <a:lnTo>
                    <a:pt x="388" y="629"/>
                  </a:lnTo>
                  <a:lnTo>
                    <a:pt x="396" y="625"/>
                  </a:lnTo>
                  <a:lnTo>
                    <a:pt x="403" y="622"/>
                  </a:lnTo>
                  <a:lnTo>
                    <a:pt x="409" y="618"/>
                  </a:lnTo>
                  <a:lnTo>
                    <a:pt x="417" y="616"/>
                  </a:lnTo>
                  <a:lnTo>
                    <a:pt x="425" y="613"/>
                  </a:lnTo>
                  <a:lnTo>
                    <a:pt x="432" y="611"/>
                  </a:lnTo>
                  <a:lnTo>
                    <a:pt x="445" y="602"/>
                  </a:lnTo>
                  <a:lnTo>
                    <a:pt x="457" y="595"/>
                  </a:lnTo>
                  <a:lnTo>
                    <a:pt x="470" y="586"/>
                  </a:lnTo>
                  <a:lnTo>
                    <a:pt x="484" y="578"/>
                  </a:lnTo>
                  <a:lnTo>
                    <a:pt x="496" y="568"/>
                  </a:lnTo>
                  <a:lnTo>
                    <a:pt x="509" y="559"/>
                  </a:lnTo>
                  <a:lnTo>
                    <a:pt x="520" y="549"/>
                  </a:lnTo>
                  <a:lnTo>
                    <a:pt x="533" y="539"/>
                  </a:lnTo>
                  <a:lnTo>
                    <a:pt x="543" y="527"/>
                  </a:lnTo>
                  <a:lnTo>
                    <a:pt x="554" y="515"/>
                  </a:lnTo>
                  <a:lnTo>
                    <a:pt x="564" y="503"/>
                  </a:lnTo>
                  <a:lnTo>
                    <a:pt x="576" y="491"/>
                  </a:lnTo>
                  <a:lnTo>
                    <a:pt x="584" y="478"/>
                  </a:lnTo>
                  <a:lnTo>
                    <a:pt x="595" y="465"/>
                  </a:lnTo>
                  <a:lnTo>
                    <a:pt x="598" y="457"/>
                  </a:lnTo>
                  <a:lnTo>
                    <a:pt x="603" y="451"/>
                  </a:lnTo>
                  <a:lnTo>
                    <a:pt x="608" y="444"/>
                  </a:lnTo>
                  <a:lnTo>
                    <a:pt x="613" y="437"/>
                  </a:lnTo>
                  <a:lnTo>
                    <a:pt x="624" y="433"/>
                  </a:lnTo>
                  <a:lnTo>
                    <a:pt x="634" y="430"/>
                  </a:lnTo>
                  <a:lnTo>
                    <a:pt x="642" y="425"/>
                  </a:lnTo>
                  <a:lnTo>
                    <a:pt x="651" y="421"/>
                  </a:lnTo>
                  <a:lnTo>
                    <a:pt x="659" y="416"/>
                  </a:lnTo>
                  <a:lnTo>
                    <a:pt x="669" y="413"/>
                  </a:lnTo>
                  <a:lnTo>
                    <a:pt x="679" y="412"/>
                  </a:lnTo>
                  <a:lnTo>
                    <a:pt x="690" y="416"/>
                  </a:lnTo>
                  <a:lnTo>
                    <a:pt x="697" y="421"/>
                  </a:lnTo>
                  <a:lnTo>
                    <a:pt x="704" y="427"/>
                  </a:lnTo>
                  <a:lnTo>
                    <a:pt x="712" y="433"/>
                  </a:lnTo>
                  <a:lnTo>
                    <a:pt x="719" y="441"/>
                  </a:lnTo>
                  <a:lnTo>
                    <a:pt x="725" y="447"/>
                  </a:lnTo>
                  <a:lnTo>
                    <a:pt x="732" y="455"/>
                  </a:lnTo>
                  <a:lnTo>
                    <a:pt x="738" y="462"/>
                  </a:lnTo>
                  <a:lnTo>
                    <a:pt x="744" y="470"/>
                  </a:lnTo>
                  <a:lnTo>
                    <a:pt x="749" y="478"/>
                  </a:lnTo>
                  <a:lnTo>
                    <a:pt x="756" y="485"/>
                  </a:lnTo>
                  <a:lnTo>
                    <a:pt x="761" y="493"/>
                  </a:lnTo>
                  <a:lnTo>
                    <a:pt x="768" y="500"/>
                  </a:lnTo>
                  <a:lnTo>
                    <a:pt x="773" y="508"/>
                  </a:lnTo>
                  <a:lnTo>
                    <a:pt x="780" y="515"/>
                  </a:lnTo>
                  <a:lnTo>
                    <a:pt x="785" y="523"/>
                  </a:lnTo>
                  <a:lnTo>
                    <a:pt x="792" y="532"/>
                  </a:lnTo>
                  <a:lnTo>
                    <a:pt x="797" y="538"/>
                  </a:lnTo>
                  <a:lnTo>
                    <a:pt x="804" y="545"/>
                  </a:lnTo>
                  <a:lnTo>
                    <a:pt x="809" y="553"/>
                  </a:lnTo>
                  <a:lnTo>
                    <a:pt x="815" y="561"/>
                  </a:lnTo>
                  <a:lnTo>
                    <a:pt x="820" y="567"/>
                  </a:lnTo>
                  <a:lnTo>
                    <a:pt x="826" y="574"/>
                  </a:lnTo>
                  <a:lnTo>
                    <a:pt x="834" y="581"/>
                  </a:lnTo>
                  <a:lnTo>
                    <a:pt x="841" y="588"/>
                  </a:lnTo>
                  <a:lnTo>
                    <a:pt x="848" y="593"/>
                  </a:lnTo>
                  <a:lnTo>
                    <a:pt x="854" y="598"/>
                  </a:lnTo>
                  <a:lnTo>
                    <a:pt x="861" y="603"/>
                  </a:lnTo>
                  <a:lnTo>
                    <a:pt x="870" y="610"/>
                  </a:lnTo>
                  <a:lnTo>
                    <a:pt x="878" y="613"/>
                  </a:lnTo>
                  <a:lnTo>
                    <a:pt x="887" y="618"/>
                  </a:lnTo>
                  <a:lnTo>
                    <a:pt x="895" y="622"/>
                  </a:lnTo>
                  <a:lnTo>
                    <a:pt x="907" y="627"/>
                  </a:lnTo>
                  <a:lnTo>
                    <a:pt x="914" y="625"/>
                  </a:lnTo>
                  <a:lnTo>
                    <a:pt x="922" y="624"/>
                  </a:lnTo>
                  <a:lnTo>
                    <a:pt x="929" y="622"/>
                  </a:lnTo>
                  <a:lnTo>
                    <a:pt x="937" y="622"/>
                  </a:lnTo>
                  <a:lnTo>
                    <a:pt x="945" y="621"/>
                  </a:lnTo>
                  <a:lnTo>
                    <a:pt x="953" y="620"/>
                  </a:lnTo>
                  <a:lnTo>
                    <a:pt x="962" y="618"/>
                  </a:lnTo>
                  <a:lnTo>
                    <a:pt x="971" y="618"/>
                  </a:lnTo>
                  <a:lnTo>
                    <a:pt x="979" y="616"/>
                  </a:lnTo>
                  <a:lnTo>
                    <a:pt x="989" y="616"/>
                  </a:lnTo>
                  <a:lnTo>
                    <a:pt x="996" y="613"/>
                  </a:lnTo>
                  <a:lnTo>
                    <a:pt x="1006" y="613"/>
                  </a:lnTo>
                  <a:lnTo>
                    <a:pt x="1015" y="611"/>
                  </a:lnTo>
                  <a:lnTo>
                    <a:pt x="1024" y="611"/>
                  </a:lnTo>
                  <a:lnTo>
                    <a:pt x="1033" y="608"/>
                  </a:lnTo>
                  <a:lnTo>
                    <a:pt x="1043" y="608"/>
                  </a:lnTo>
                  <a:lnTo>
                    <a:pt x="1050" y="606"/>
                  </a:lnTo>
                  <a:lnTo>
                    <a:pt x="1059" y="603"/>
                  </a:lnTo>
                  <a:lnTo>
                    <a:pt x="1068" y="601"/>
                  </a:lnTo>
                  <a:lnTo>
                    <a:pt x="1077" y="600"/>
                  </a:lnTo>
                  <a:lnTo>
                    <a:pt x="1084" y="596"/>
                  </a:lnTo>
                  <a:lnTo>
                    <a:pt x="1093" y="593"/>
                  </a:lnTo>
                  <a:lnTo>
                    <a:pt x="1102" y="590"/>
                  </a:lnTo>
                  <a:lnTo>
                    <a:pt x="1111" y="587"/>
                  </a:lnTo>
                  <a:lnTo>
                    <a:pt x="1118" y="582"/>
                  </a:lnTo>
                  <a:lnTo>
                    <a:pt x="1126" y="578"/>
                  </a:lnTo>
                  <a:lnTo>
                    <a:pt x="1133" y="574"/>
                  </a:lnTo>
                  <a:lnTo>
                    <a:pt x="1141" y="571"/>
                  </a:lnTo>
                  <a:lnTo>
                    <a:pt x="1147" y="566"/>
                  </a:lnTo>
                  <a:lnTo>
                    <a:pt x="1155" y="562"/>
                  </a:lnTo>
                  <a:lnTo>
                    <a:pt x="1162" y="557"/>
                  </a:lnTo>
                  <a:lnTo>
                    <a:pt x="1170" y="552"/>
                  </a:lnTo>
                  <a:lnTo>
                    <a:pt x="1176" y="538"/>
                  </a:lnTo>
                  <a:lnTo>
                    <a:pt x="1182" y="525"/>
                  </a:lnTo>
                  <a:lnTo>
                    <a:pt x="1189" y="511"/>
                  </a:lnTo>
                  <a:lnTo>
                    <a:pt x="1196" y="499"/>
                  </a:lnTo>
                  <a:lnTo>
                    <a:pt x="1199" y="491"/>
                  </a:lnTo>
                  <a:lnTo>
                    <a:pt x="1203" y="485"/>
                  </a:lnTo>
                  <a:lnTo>
                    <a:pt x="1205" y="478"/>
                  </a:lnTo>
                  <a:lnTo>
                    <a:pt x="1209" y="471"/>
                  </a:lnTo>
                  <a:lnTo>
                    <a:pt x="1215" y="457"/>
                  </a:lnTo>
                  <a:lnTo>
                    <a:pt x="1222" y="445"/>
                  </a:lnTo>
                  <a:lnTo>
                    <a:pt x="1223" y="437"/>
                  </a:lnTo>
                  <a:lnTo>
                    <a:pt x="1227" y="430"/>
                  </a:lnTo>
                  <a:lnTo>
                    <a:pt x="1228" y="422"/>
                  </a:lnTo>
                  <a:lnTo>
                    <a:pt x="1232" y="416"/>
                  </a:lnTo>
                  <a:lnTo>
                    <a:pt x="1233" y="408"/>
                  </a:lnTo>
                  <a:lnTo>
                    <a:pt x="1237" y="402"/>
                  </a:lnTo>
                  <a:lnTo>
                    <a:pt x="1238" y="394"/>
                  </a:lnTo>
                  <a:lnTo>
                    <a:pt x="1242" y="388"/>
                  </a:lnTo>
                  <a:lnTo>
                    <a:pt x="1243" y="381"/>
                  </a:lnTo>
                  <a:lnTo>
                    <a:pt x="1245" y="374"/>
                  </a:lnTo>
                  <a:lnTo>
                    <a:pt x="1247" y="367"/>
                  </a:lnTo>
                  <a:lnTo>
                    <a:pt x="1249" y="360"/>
                  </a:lnTo>
                  <a:lnTo>
                    <a:pt x="1250" y="353"/>
                  </a:lnTo>
                  <a:lnTo>
                    <a:pt x="1253" y="347"/>
                  </a:lnTo>
                  <a:lnTo>
                    <a:pt x="1254" y="339"/>
                  </a:lnTo>
                  <a:lnTo>
                    <a:pt x="1257" y="333"/>
                  </a:lnTo>
                  <a:lnTo>
                    <a:pt x="1257" y="325"/>
                  </a:lnTo>
                  <a:lnTo>
                    <a:pt x="1258" y="318"/>
                  </a:lnTo>
                  <a:lnTo>
                    <a:pt x="1259" y="310"/>
                  </a:lnTo>
                  <a:lnTo>
                    <a:pt x="1261" y="303"/>
                  </a:lnTo>
                  <a:lnTo>
                    <a:pt x="1261" y="295"/>
                  </a:lnTo>
                  <a:lnTo>
                    <a:pt x="1262" y="287"/>
                  </a:lnTo>
                  <a:lnTo>
                    <a:pt x="1263" y="280"/>
                  </a:lnTo>
                  <a:lnTo>
                    <a:pt x="1264" y="274"/>
                  </a:lnTo>
                  <a:lnTo>
                    <a:pt x="1264" y="266"/>
                  </a:lnTo>
                  <a:lnTo>
                    <a:pt x="1264" y="259"/>
                  </a:lnTo>
                  <a:lnTo>
                    <a:pt x="1264" y="251"/>
                  </a:lnTo>
                  <a:lnTo>
                    <a:pt x="1264" y="243"/>
                  </a:lnTo>
                  <a:lnTo>
                    <a:pt x="1264" y="236"/>
                  </a:lnTo>
                  <a:lnTo>
                    <a:pt x="1264" y="228"/>
                  </a:lnTo>
                  <a:lnTo>
                    <a:pt x="1264" y="221"/>
                  </a:lnTo>
                  <a:lnTo>
                    <a:pt x="1264" y="214"/>
                  </a:lnTo>
                  <a:lnTo>
                    <a:pt x="1263" y="206"/>
                  </a:lnTo>
                  <a:lnTo>
                    <a:pt x="1262" y="198"/>
                  </a:lnTo>
                  <a:lnTo>
                    <a:pt x="1261" y="191"/>
                  </a:lnTo>
                  <a:lnTo>
                    <a:pt x="1259" y="183"/>
                  </a:lnTo>
                  <a:lnTo>
                    <a:pt x="1258" y="175"/>
                  </a:lnTo>
                  <a:lnTo>
                    <a:pt x="1257" y="168"/>
                  </a:lnTo>
                  <a:lnTo>
                    <a:pt x="1256" y="160"/>
                  </a:lnTo>
                  <a:lnTo>
                    <a:pt x="1254" y="153"/>
                  </a:lnTo>
                  <a:lnTo>
                    <a:pt x="1252" y="145"/>
                  </a:lnTo>
                  <a:lnTo>
                    <a:pt x="1249" y="138"/>
                  </a:lnTo>
                  <a:lnTo>
                    <a:pt x="1247" y="130"/>
                  </a:lnTo>
                  <a:lnTo>
                    <a:pt x="1245" y="123"/>
                  </a:lnTo>
                  <a:lnTo>
                    <a:pt x="1242" y="115"/>
                  </a:lnTo>
                  <a:lnTo>
                    <a:pt x="1239" y="107"/>
                  </a:lnTo>
                  <a:lnTo>
                    <a:pt x="1237" y="100"/>
                  </a:lnTo>
                  <a:lnTo>
                    <a:pt x="1234" y="92"/>
                  </a:lnTo>
                  <a:lnTo>
                    <a:pt x="1150" y="46"/>
                  </a:lnTo>
                  <a:close/>
                </a:path>
              </a:pathLst>
            </a:custGeom>
            <a:solidFill>
              <a:srgbClr val="B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35" name="Google Shape;3435;p71"/>
            <p:cNvSpPr/>
            <p:nvPr/>
          </p:nvSpPr>
          <p:spPr>
            <a:xfrm>
              <a:off x="2885" y="3530"/>
              <a:ext cx="158" cy="141"/>
            </a:xfrm>
            <a:custGeom>
              <a:avLst/>
              <a:gdLst/>
              <a:ahLst/>
              <a:cxnLst/>
              <a:rect l="l" t="t" r="r" b="b"/>
              <a:pathLst>
                <a:path w="158" h="141" extrusionOk="0">
                  <a:moveTo>
                    <a:pt x="111" y="39"/>
                  </a:moveTo>
                  <a:lnTo>
                    <a:pt x="112" y="48"/>
                  </a:lnTo>
                  <a:lnTo>
                    <a:pt x="119" y="58"/>
                  </a:lnTo>
                  <a:lnTo>
                    <a:pt x="125" y="67"/>
                  </a:lnTo>
                  <a:lnTo>
                    <a:pt x="133" y="77"/>
                  </a:lnTo>
                  <a:lnTo>
                    <a:pt x="136" y="87"/>
                  </a:lnTo>
                  <a:lnTo>
                    <a:pt x="140" y="97"/>
                  </a:lnTo>
                  <a:lnTo>
                    <a:pt x="138" y="109"/>
                  </a:lnTo>
                  <a:lnTo>
                    <a:pt x="133" y="120"/>
                  </a:lnTo>
                  <a:lnTo>
                    <a:pt x="0" y="0"/>
                  </a:lnTo>
                  <a:lnTo>
                    <a:pt x="158" y="141"/>
                  </a:lnTo>
                  <a:lnTo>
                    <a:pt x="111"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36" name="Google Shape;3436;p71"/>
            <p:cNvSpPr/>
            <p:nvPr/>
          </p:nvSpPr>
          <p:spPr>
            <a:xfrm>
              <a:off x="2953" y="3487"/>
              <a:ext cx="27" cy="56"/>
            </a:xfrm>
            <a:custGeom>
              <a:avLst/>
              <a:gdLst/>
              <a:ahLst/>
              <a:cxnLst/>
              <a:rect l="l" t="t" r="r" b="b"/>
              <a:pathLst>
                <a:path w="27" h="56" extrusionOk="0">
                  <a:moveTo>
                    <a:pt x="27" y="56"/>
                  </a:moveTo>
                  <a:lnTo>
                    <a:pt x="0" y="0"/>
                  </a:lnTo>
                  <a:lnTo>
                    <a:pt x="27" y="5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37" name="Google Shape;3437;p71"/>
            <p:cNvSpPr/>
            <p:nvPr/>
          </p:nvSpPr>
          <p:spPr>
            <a:xfrm>
              <a:off x="2907" y="3399"/>
              <a:ext cx="30" cy="68"/>
            </a:xfrm>
            <a:custGeom>
              <a:avLst/>
              <a:gdLst/>
              <a:ahLst/>
              <a:cxnLst/>
              <a:rect l="l" t="t" r="r" b="b"/>
              <a:pathLst>
                <a:path w="30" h="68" extrusionOk="0">
                  <a:moveTo>
                    <a:pt x="30" y="68"/>
                  </a:moveTo>
                  <a:lnTo>
                    <a:pt x="0" y="0"/>
                  </a:lnTo>
                  <a:lnTo>
                    <a:pt x="30" y="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38" name="Google Shape;3438;p71"/>
            <p:cNvSpPr/>
            <p:nvPr/>
          </p:nvSpPr>
          <p:spPr>
            <a:xfrm>
              <a:off x="2767" y="3437"/>
              <a:ext cx="89" cy="68"/>
            </a:xfrm>
            <a:custGeom>
              <a:avLst/>
              <a:gdLst/>
              <a:ahLst/>
              <a:cxnLst/>
              <a:rect l="l" t="t" r="r" b="b"/>
              <a:pathLst>
                <a:path w="89" h="68" extrusionOk="0">
                  <a:moveTo>
                    <a:pt x="34" y="68"/>
                  </a:moveTo>
                  <a:lnTo>
                    <a:pt x="29" y="56"/>
                  </a:lnTo>
                  <a:lnTo>
                    <a:pt x="21" y="44"/>
                  </a:lnTo>
                  <a:lnTo>
                    <a:pt x="18" y="39"/>
                  </a:lnTo>
                  <a:lnTo>
                    <a:pt x="16" y="34"/>
                  </a:lnTo>
                  <a:lnTo>
                    <a:pt x="18" y="29"/>
                  </a:lnTo>
                  <a:lnTo>
                    <a:pt x="25" y="25"/>
                  </a:lnTo>
                  <a:lnTo>
                    <a:pt x="89" y="64"/>
                  </a:lnTo>
                  <a:lnTo>
                    <a:pt x="0" y="0"/>
                  </a:lnTo>
                  <a:lnTo>
                    <a:pt x="34" y="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39" name="Google Shape;3439;p71"/>
            <p:cNvSpPr/>
            <p:nvPr/>
          </p:nvSpPr>
          <p:spPr>
            <a:xfrm>
              <a:off x="2606" y="3459"/>
              <a:ext cx="263" cy="232"/>
            </a:xfrm>
            <a:custGeom>
              <a:avLst/>
              <a:gdLst/>
              <a:ahLst/>
              <a:cxnLst/>
              <a:rect l="l" t="t" r="r" b="b"/>
              <a:pathLst>
                <a:path w="263" h="232" extrusionOk="0">
                  <a:moveTo>
                    <a:pt x="254" y="173"/>
                  </a:moveTo>
                  <a:lnTo>
                    <a:pt x="254" y="180"/>
                  </a:lnTo>
                  <a:lnTo>
                    <a:pt x="255" y="187"/>
                  </a:lnTo>
                  <a:lnTo>
                    <a:pt x="255" y="195"/>
                  </a:lnTo>
                  <a:lnTo>
                    <a:pt x="258" y="202"/>
                  </a:lnTo>
                  <a:lnTo>
                    <a:pt x="257" y="210"/>
                  </a:lnTo>
                  <a:lnTo>
                    <a:pt x="257" y="217"/>
                  </a:lnTo>
                  <a:lnTo>
                    <a:pt x="254" y="225"/>
                  </a:lnTo>
                  <a:lnTo>
                    <a:pt x="250" y="232"/>
                  </a:lnTo>
                  <a:lnTo>
                    <a:pt x="242" y="224"/>
                  </a:lnTo>
                  <a:lnTo>
                    <a:pt x="234" y="216"/>
                  </a:lnTo>
                  <a:lnTo>
                    <a:pt x="226" y="208"/>
                  </a:lnTo>
                  <a:lnTo>
                    <a:pt x="219" y="201"/>
                  </a:lnTo>
                  <a:lnTo>
                    <a:pt x="211" y="193"/>
                  </a:lnTo>
                  <a:lnTo>
                    <a:pt x="204" y="186"/>
                  </a:lnTo>
                  <a:lnTo>
                    <a:pt x="196" y="178"/>
                  </a:lnTo>
                  <a:lnTo>
                    <a:pt x="189" y="171"/>
                  </a:lnTo>
                  <a:lnTo>
                    <a:pt x="181" y="163"/>
                  </a:lnTo>
                  <a:lnTo>
                    <a:pt x="174" y="156"/>
                  </a:lnTo>
                  <a:lnTo>
                    <a:pt x="166" y="148"/>
                  </a:lnTo>
                  <a:lnTo>
                    <a:pt x="158" y="140"/>
                  </a:lnTo>
                  <a:lnTo>
                    <a:pt x="151" y="133"/>
                  </a:lnTo>
                  <a:lnTo>
                    <a:pt x="145" y="125"/>
                  </a:lnTo>
                  <a:lnTo>
                    <a:pt x="137" y="118"/>
                  </a:lnTo>
                  <a:lnTo>
                    <a:pt x="131" y="110"/>
                  </a:lnTo>
                  <a:lnTo>
                    <a:pt x="122" y="103"/>
                  </a:lnTo>
                  <a:lnTo>
                    <a:pt x="114" y="95"/>
                  </a:lnTo>
                  <a:lnTo>
                    <a:pt x="107" y="88"/>
                  </a:lnTo>
                  <a:lnTo>
                    <a:pt x="99" y="80"/>
                  </a:lnTo>
                  <a:lnTo>
                    <a:pt x="92" y="73"/>
                  </a:lnTo>
                  <a:lnTo>
                    <a:pt x="84" y="66"/>
                  </a:lnTo>
                  <a:lnTo>
                    <a:pt x="77" y="59"/>
                  </a:lnTo>
                  <a:lnTo>
                    <a:pt x="69" y="52"/>
                  </a:lnTo>
                  <a:lnTo>
                    <a:pt x="60" y="45"/>
                  </a:lnTo>
                  <a:lnTo>
                    <a:pt x="51" y="37"/>
                  </a:lnTo>
                  <a:lnTo>
                    <a:pt x="43" y="31"/>
                  </a:lnTo>
                  <a:lnTo>
                    <a:pt x="35" y="25"/>
                  </a:lnTo>
                  <a:lnTo>
                    <a:pt x="26" y="17"/>
                  </a:lnTo>
                  <a:lnTo>
                    <a:pt x="17" y="11"/>
                  </a:lnTo>
                  <a:lnTo>
                    <a:pt x="9" y="5"/>
                  </a:lnTo>
                  <a:lnTo>
                    <a:pt x="0" y="0"/>
                  </a:lnTo>
                  <a:lnTo>
                    <a:pt x="0" y="8"/>
                  </a:lnTo>
                  <a:lnTo>
                    <a:pt x="1" y="18"/>
                  </a:lnTo>
                  <a:lnTo>
                    <a:pt x="1" y="30"/>
                  </a:lnTo>
                  <a:lnTo>
                    <a:pt x="4" y="41"/>
                  </a:lnTo>
                  <a:lnTo>
                    <a:pt x="4" y="51"/>
                  </a:lnTo>
                  <a:lnTo>
                    <a:pt x="7" y="61"/>
                  </a:lnTo>
                  <a:lnTo>
                    <a:pt x="12" y="70"/>
                  </a:lnTo>
                  <a:lnTo>
                    <a:pt x="20" y="80"/>
                  </a:lnTo>
                  <a:lnTo>
                    <a:pt x="25" y="34"/>
                  </a:lnTo>
                  <a:lnTo>
                    <a:pt x="31" y="37"/>
                  </a:lnTo>
                  <a:lnTo>
                    <a:pt x="39" y="42"/>
                  </a:lnTo>
                  <a:lnTo>
                    <a:pt x="46" y="47"/>
                  </a:lnTo>
                  <a:lnTo>
                    <a:pt x="54" y="54"/>
                  </a:lnTo>
                  <a:lnTo>
                    <a:pt x="62" y="59"/>
                  </a:lnTo>
                  <a:lnTo>
                    <a:pt x="69" y="65"/>
                  </a:lnTo>
                  <a:lnTo>
                    <a:pt x="77" y="70"/>
                  </a:lnTo>
                  <a:lnTo>
                    <a:pt x="84" y="78"/>
                  </a:lnTo>
                  <a:lnTo>
                    <a:pt x="90" y="83"/>
                  </a:lnTo>
                  <a:lnTo>
                    <a:pt x="98" y="89"/>
                  </a:lnTo>
                  <a:lnTo>
                    <a:pt x="106" y="95"/>
                  </a:lnTo>
                  <a:lnTo>
                    <a:pt x="113" y="103"/>
                  </a:lnTo>
                  <a:lnTo>
                    <a:pt x="121" y="109"/>
                  </a:lnTo>
                  <a:lnTo>
                    <a:pt x="128" y="115"/>
                  </a:lnTo>
                  <a:lnTo>
                    <a:pt x="136" y="123"/>
                  </a:lnTo>
                  <a:lnTo>
                    <a:pt x="143" y="130"/>
                  </a:lnTo>
                  <a:lnTo>
                    <a:pt x="150" y="137"/>
                  </a:lnTo>
                  <a:lnTo>
                    <a:pt x="157" y="143"/>
                  </a:lnTo>
                  <a:lnTo>
                    <a:pt x="164" y="149"/>
                  </a:lnTo>
                  <a:lnTo>
                    <a:pt x="171" y="157"/>
                  </a:lnTo>
                  <a:lnTo>
                    <a:pt x="179" y="163"/>
                  </a:lnTo>
                  <a:lnTo>
                    <a:pt x="186" y="169"/>
                  </a:lnTo>
                  <a:lnTo>
                    <a:pt x="194" y="176"/>
                  </a:lnTo>
                  <a:lnTo>
                    <a:pt x="201" y="183"/>
                  </a:lnTo>
                  <a:lnTo>
                    <a:pt x="208" y="188"/>
                  </a:lnTo>
                  <a:lnTo>
                    <a:pt x="215" y="195"/>
                  </a:lnTo>
                  <a:lnTo>
                    <a:pt x="223" y="201"/>
                  </a:lnTo>
                  <a:lnTo>
                    <a:pt x="230" y="207"/>
                  </a:lnTo>
                  <a:lnTo>
                    <a:pt x="238" y="212"/>
                  </a:lnTo>
                  <a:lnTo>
                    <a:pt x="247" y="217"/>
                  </a:lnTo>
                  <a:lnTo>
                    <a:pt x="254" y="222"/>
                  </a:lnTo>
                  <a:lnTo>
                    <a:pt x="263" y="229"/>
                  </a:lnTo>
                  <a:lnTo>
                    <a:pt x="254" y="17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40" name="Google Shape;3440;p71"/>
            <p:cNvSpPr/>
            <p:nvPr/>
          </p:nvSpPr>
          <p:spPr>
            <a:xfrm>
              <a:off x="2087" y="3441"/>
              <a:ext cx="344" cy="281"/>
            </a:xfrm>
            <a:custGeom>
              <a:avLst/>
              <a:gdLst/>
              <a:ahLst/>
              <a:cxnLst/>
              <a:rect l="l" t="t" r="r" b="b"/>
              <a:pathLst>
                <a:path w="344" h="281" extrusionOk="0">
                  <a:moveTo>
                    <a:pt x="220" y="0"/>
                  </a:moveTo>
                  <a:lnTo>
                    <a:pt x="226" y="11"/>
                  </a:lnTo>
                  <a:lnTo>
                    <a:pt x="233" y="23"/>
                  </a:lnTo>
                  <a:lnTo>
                    <a:pt x="237" y="29"/>
                  </a:lnTo>
                  <a:lnTo>
                    <a:pt x="241" y="35"/>
                  </a:lnTo>
                  <a:lnTo>
                    <a:pt x="244" y="43"/>
                  </a:lnTo>
                  <a:lnTo>
                    <a:pt x="249" y="50"/>
                  </a:lnTo>
                  <a:lnTo>
                    <a:pt x="253" y="57"/>
                  </a:lnTo>
                  <a:lnTo>
                    <a:pt x="258" y="64"/>
                  </a:lnTo>
                  <a:lnTo>
                    <a:pt x="262" y="72"/>
                  </a:lnTo>
                  <a:lnTo>
                    <a:pt x="267" y="79"/>
                  </a:lnTo>
                  <a:lnTo>
                    <a:pt x="271" y="87"/>
                  </a:lnTo>
                  <a:lnTo>
                    <a:pt x="276" y="94"/>
                  </a:lnTo>
                  <a:lnTo>
                    <a:pt x="281" y="102"/>
                  </a:lnTo>
                  <a:lnTo>
                    <a:pt x="286" y="111"/>
                  </a:lnTo>
                  <a:lnTo>
                    <a:pt x="290" y="118"/>
                  </a:lnTo>
                  <a:lnTo>
                    <a:pt x="293" y="126"/>
                  </a:lnTo>
                  <a:lnTo>
                    <a:pt x="297" y="135"/>
                  </a:lnTo>
                  <a:lnTo>
                    <a:pt x="301" y="143"/>
                  </a:lnTo>
                  <a:lnTo>
                    <a:pt x="304" y="151"/>
                  </a:lnTo>
                  <a:lnTo>
                    <a:pt x="307" y="160"/>
                  </a:lnTo>
                  <a:lnTo>
                    <a:pt x="310" y="169"/>
                  </a:lnTo>
                  <a:lnTo>
                    <a:pt x="314" y="177"/>
                  </a:lnTo>
                  <a:lnTo>
                    <a:pt x="315" y="185"/>
                  </a:lnTo>
                  <a:lnTo>
                    <a:pt x="316" y="195"/>
                  </a:lnTo>
                  <a:lnTo>
                    <a:pt x="317" y="203"/>
                  </a:lnTo>
                  <a:lnTo>
                    <a:pt x="320" y="213"/>
                  </a:lnTo>
                  <a:lnTo>
                    <a:pt x="319" y="221"/>
                  </a:lnTo>
                  <a:lnTo>
                    <a:pt x="319" y="231"/>
                  </a:lnTo>
                  <a:lnTo>
                    <a:pt x="319" y="240"/>
                  </a:lnTo>
                  <a:lnTo>
                    <a:pt x="319" y="250"/>
                  </a:lnTo>
                  <a:lnTo>
                    <a:pt x="310" y="244"/>
                  </a:lnTo>
                  <a:lnTo>
                    <a:pt x="302" y="238"/>
                  </a:lnTo>
                  <a:lnTo>
                    <a:pt x="295" y="231"/>
                  </a:lnTo>
                  <a:lnTo>
                    <a:pt x="287" y="225"/>
                  </a:lnTo>
                  <a:lnTo>
                    <a:pt x="280" y="218"/>
                  </a:lnTo>
                  <a:lnTo>
                    <a:pt x="272" y="211"/>
                  </a:lnTo>
                  <a:lnTo>
                    <a:pt x="266" y="205"/>
                  </a:lnTo>
                  <a:lnTo>
                    <a:pt x="260" y="199"/>
                  </a:lnTo>
                  <a:lnTo>
                    <a:pt x="252" y="191"/>
                  </a:lnTo>
                  <a:lnTo>
                    <a:pt x="244" y="184"/>
                  </a:lnTo>
                  <a:lnTo>
                    <a:pt x="238" y="176"/>
                  </a:lnTo>
                  <a:lnTo>
                    <a:pt x="232" y="169"/>
                  </a:lnTo>
                  <a:lnTo>
                    <a:pt x="224" y="161"/>
                  </a:lnTo>
                  <a:lnTo>
                    <a:pt x="218" y="153"/>
                  </a:lnTo>
                  <a:lnTo>
                    <a:pt x="212" y="146"/>
                  </a:lnTo>
                  <a:lnTo>
                    <a:pt x="205" y="140"/>
                  </a:lnTo>
                  <a:lnTo>
                    <a:pt x="198" y="132"/>
                  </a:lnTo>
                  <a:lnTo>
                    <a:pt x="192" y="125"/>
                  </a:lnTo>
                  <a:lnTo>
                    <a:pt x="184" y="117"/>
                  </a:lnTo>
                  <a:lnTo>
                    <a:pt x="178" y="109"/>
                  </a:lnTo>
                  <a:lnTo>
                    <a:pt x="170" y="102"/>
                  </a:lnTo>
                  <a:lnTo>
                    <a:pt x="164" y="94"/>
                  </a:lnTo>
                  <a:lnTo>
                    <a:pt x="156" y="87"/>
                  </a:lnTo>
                  <a:lnTo>
                    <a:pt x="150" y="80"/>
                  </a:lnTo>
                  <a:lnTo>
                    <a:pt x="141" y="73"/>
                  </a:lnTo>
                  <a:lnTo>
                    <a:pt x="134" y="65"/>
                  </a:lnTo>
                  <a:lnTo>
                    <a:pt x="126" y="59"/>
                  </a:lnTo>
                  <a:lnTo>
                    <a:pt x="118" y="53"/>
                  </a:lnTo>
                  <a:lnTo>
                    <a:pt x="110" y="45"/>
                  </a:lnTo>
                  <a:lnTo>
                    <a:pt x="101" y="40"/>
                  </a:lnTo>
                  <a:lnTo>
                    <a:pt x="92" y="34"/>
                  </a:lnTo>
                  <a:lnTo>
                    <a:pt x="85" y="30"/>
                  </a:lnTo>
                  <a:lnTo>
                    <a:pt x="79" y="43"/>
                  </a:lnTo>
                  <a:lnTo>
                    <a:pt x="79" y="57"/>
                  </a:lnTo>
                  <a:lnTo>
                    <a:pt x="79" y="63"/>
                  </a:lnTo>
                  <a:lnTo>
                    <a:pt x="79" y="69"/>
                  </a:lnTo>
                  <a:lnTo>
                    <a:pt x="81" y="77"/>
                  </a:lnTo>
                  <a:lnTo>
                    <a:pt x="83" y="84"/>
                  </a:lnTo>
                  <a:lnTo>
                    <a:pt x="85" y="91"/>
                  </a:lnTo>
                  <a:lnTo>
                    <a:pt x="87" y="98"/>
                  </a:lnTo>
                  <a:lnTo>
                    <a:pt x="90" y="104"/>
                  </a:lnTo>
                  <a:lnTo>
                    <a:pt x="93" y="112"/>
                  </a:lnTo>
                  <a:lnTo>
                    <a:pt x="96" y="119"/>
                  </a:lnTo>
                  <a:lnTo>
                    <a:pt x="100" y="127"/>
                  </a:lnTo>
                  <a:lnTo>
                    <a:pt x="103" y="135"/>
                  </a:lnTo>
                  <a:lnTo>
                    <a:pt x="107" y="142"/>
                  </a:lnTo>
                  <a:lnTo>
                    <a:pt x="110" y="148"/>
                  </a:lnTo>
                  <a:lnTo>
                    <a:pt x="113" y="156"/>
                  </a:lnTo>
                  <a:lnTo>
                    <a:pt x="117" y="164"/>
                  </a:lnTo>
                  <a:lnTo>
                    <a:pt x="121" y="171"/>
                  </a:lnTo>
                  <a:lnTo>
                    <a:pt x="124" y="177"/>
                  </a:lnTo>
                  <a:lnTo>
                    <a:pt x="127" y="185"/>
                  </a:lnTo>
                  <a:lnTo>
                    <a:pt x="131" y="192"/>
                  </a:lnTo>
                  <a:lnTo>
                    <a:pt x="135" y="200"/>
                  </a:lnTo>
                  <a:lnTo>
                    <a:pt x="136" y="206"/>
                  </a:lnTo>
                  <a:lnTo>
                    <a:pt x="139" y="214"/>
                  </a:lnTo>
                  <a:lnTo>
                    <a:pt x="140" y="221"/>
                  </a:lnTo>
                  <a:lnTo>
                    <a:pt x="142" y="229"/>
                  </a:lnTo>
                  <a:lnTo>
                    <a:pt x="142" y="237"/>
                  </a:lnTo>
                  <a:lnTo>
                    <a:pt x="144" y="244"/>
                  </a:lnTo>
                  <a:lnTo>
                    <a:pt x="144" y="252"/>
                  </a:lnTo>
                  <a:lnTo>
                    <a:pt x="145" y="259"/>
                  </a:lnTo>
                  <a:lnTo>
                    <a:pt x="139" y="252"/>
                  </a:lnTo>
                  <a:lnTo>
                    <a:pt x="132" y="245"/>
                  </a:lnTo>
                  <a:lnTo>
                    <a:pt x="126" y="238"/>
                  </a:lnTo>
                  <a:lnTo>
                    <a:pt x="120" y="231"/>
                  </a:lnTo>
                  <a:lnTo>
                    <a:pt x="112" y="224"/>
                  </a:lnTo>
                  <a:lnTo>
                    <a:pt x="106" y="216"/>
                  </a:lnTo>
                  <a:lnTo>
                    <a:pt x="98" y="210"/>
                  </a:lnTo>
                  <a:lnTo>
                    <a:pt x="92" y="205"/>
                  </a:lnTo>
                  <a:lnTo>
                    <a:pt x="83" y="199"/>
                  </a:lnTo>
                  <a:lnTo>
                    <a:pt x="76" y="194"/>
                  </a:lnTo>
                  <a:lnTo>
                    <a:pt x="68" y="189"/>
                  </a:lnTo>
                  <a:lnTo>
                    <a:pt x="61" y="186"/>
                  </a:lnTo>
                  <a:lnTo>
                    <a:pt x="52" y="182"/>
                  </a:lnTo>
                  <a:lnTo>
                    <a:pt x="43" y="180"/>
                  </a:lnTo>
                  <a:lnTo>
                    <a:pt x="34" y="179"/>
                  </a:lnTo>
                  <a:lnTo>
                    <a:pt x="25" y="179"/>
                  </a:lnTo>
                  <a:lnTo>
                    <a:pt x="27" y="184"/>
                  </a:lnTo>
                  <a:lnTo>
                    <a:pt x="29" y="191"/>
                  </a:lnTo>
                  <a:lnTo>
                    <a:pt x="30" y="198"/>
                  </a:lnTo>
                  <a:lnTo>
                    <a:pt x="32" y="205"/>
                  </a:lnTo>
                  <a:lnTo>
                    <a:pt x="32" y="211"/>
                  </a:lnTo>
                  <a:lnTo>
                    <a:pt x="32" y="219"/>
                  </a:lnTo>
                  <a:lnTo>
                    <a:pt x="30" y="225"/>
                  </a:lnTo>
                  <a:lnTo>
                    <a:pt x="29" y="233"/>
                  </a:lnTo>
                  <a:lnTo>
                    <a:pt x="24" y="243"/>
                  </a:lnTo>
                  <a:lnTo>
                    <a:pt x="18" y="250"/>
                  </a:lnTo>
                  <a:lnTo>
                    <a:pt x="9" y="253"/>
                  </a:lnTo>
                  <a:lnTo>
                    <a:pt x="0" y="250"/>
                  </a:lnTo>
                  <a:lnTo>
                    <a:pt x="38" y="272"/>
                  </a:lnTo>
                  <a:lnTo>
                    <a:pt x="51" y="187"/>
                  </a:lnTo>
                  <a:lnTo>
                    <a:pt x="158" y="281"/>
                  </a:lnTo>
                  <a:lnTo>
                    <a:pt x="158" y="273"/>
                  </a:lnTo>
                  <a:lnTo>
                    <a:pt x="159" y="265"/>
                  </a:lnTo>
                  <a:lnTo>
                    <a:pt x="159" y="258"/>
                  </a:lnTo>
                  <a:lnTo>
                    <a:pt x="160" y="252"/>
                  </a:lnTo>
                  <a:lnTo>
                    <a:pt x="159" y="244"/>
                  </a:lnTo>
                  <a:lnTo>
                    <a:pt x="158" y="238"/>
                  </a:lnTo>
                  <a:lnTo>
                    <a:pt x="156" y="230"/>
                  </a:lnTo>
                  <a:lnTo>
                    <a:pt x="155" y="224"/>
                  </a:lnTo>
                  <a:lnTo>
                    <a:pt x="152" y="216"/>
                  </a:lnTo>
                  <a:lnTo>
                    <a:pt x="150" y="209"/>
                  </a:lnTo>
                  <a:lnTo>
                    <a:pt x="147" y="201"/>
                  </a:lnTo>
                  <a:lnTo>
                    <a:pt x="145" y="195"/>
                  </a:lnTo>
                  <a:lnTo>
                    <a:pt x="141" y="187"/>
                  </a:lnTo>
                  <a:lnTo>
                    <a:pt x="139" y="181"/>
                  </a:lnTo>
                  <a:lnTo>
                    <a:pt x="135" y="174"/>
                  </a:lnTo>
                  <a:lnTo>
                    <a:pt x="132" y="167"/>
                  </a:lnTo>
                  <a:lnTo>
                    <a:pt x="129" y="160"/>
                  </a:lnTo>
                  <a:lnTo>
                    <a:pt x="125" y="152"/>
                  </a:lnTo>
                  <a:lnTo>
                    <a:pt x="121" y="145"/>
                  </a:lnTo>
                  <a:lnTo>
                    <a:pt x="117" y="137"/>
                  </a:lnTo>
                  <a:lnTo>
                    <a:pt x="113" y="130"/>
                  </a:lnTo>
                  <a:lnTo>
                    <a:pt x="110" y="122"/>
                  </a:lnTo>
                  <a:lnTo>
                    <a:pt x="107" y="114"/>
                  </a:lnTo>
                  <a:lnTo>
                    <a:pt x="106" y="108"/>
                  </a:lnTo>
                  <a:lnTo>
                    <a:pt x="102" y="101"/>
                  </a:lnTo>
                  <a:lnTo>
                    <a:pt x="100" y="93"/>
                  </a:lnTo>
                  <a:lnTo>
                    <a:pt x="97" y="85"/>
                  </a:lnTo>
                  <a:lnTo>
                    <a:pt x="97" y="79"/>
                  </a:lnTo>
                  <a:lnTo>
                    <a:pt x="96" y="72"/>
                  </a:lnTo>
                  <a:lnTo>
                    <a:pt x="96" y="65"/>
                  </a:lnTo>
                  <a:lnTo>
                    <a:pt x="96" y="58"/>
                  </a:lnTo>
                  <a:lnTo>
                    <a:pt x="97" y="52"/>
                  </a:lnTo>
                  <a:lnTo>
                    <a:pt x="105" y="55"/>
                  </a:lnTo>
                  <a:lnTo>
                    <a:pt x="113" y="62"/>
                  </a:lnTo>
                  <a:lnTo>
                    <a:pt x="122" y="67"/>
                  </a:lnTo>
                  <a:lnTo>
                    <a:pt x="131" y="73"/>
                  </a:lnTo>
                  <a:lnTo>
                    <a:pt x="139" y="79"/>
                  </a:lnTo>
                  <a:lnTo>
                    <a:pt x="146" y="85"/>
                  </a:lnTo>
                  <a:lnTo>
                    <a:pt x="154" y="92"/>
                  </a:lnTo>
                  <a:lnTo>
                    <a:pt x="163" y="99"/>
                  </a:lnTo>
                  <a:lnTo>
                    <a:pt x="169" y="106"/>
                  </a:lnTo>
                  <a:lnTo>
                    <a:pt x="176" y="113"/>
                  </a:lnTo>
                  <a:lnTo>
                    <a:pt x="183" y="119"/>
                  </a:lnTo>
                  <a:lnTo>
                    <a:pt x="190" y="127"/>
                  </a:lnTo>
                  <a:lnTo>
                    <a:pt x="197" y="133"/>
                  </a:lnTo>
                  <a:lnTo>
                    <a:pt x="204" y="141"/>
                  </a:lnTo>
                  <a:lnTo>
                    <a:pt x="210" y="148"/>
                  </a:lnTo>
                  <a:lnTo>
                    <a:pt x="218" y="156"/>
                  </a:lnTo>
                  <a:lnTo>
                    <a:pt x="223" y="162"/>
                  </a:lnTo>
                  <a:lnTo>
                    <a:pt x="229" y="170"/>
                  </a:lnTo>
                  <a:lnTo>
                    <a:pt x="236" y="177"/>
                  </a:lnTo>
                  <a:lnTo>
                    <a:pt x="242" y="185"/>
                  </a:lnTo>
                  <a:lnTo>
                    <a:pt x="248" y="191"/>
                  </a:lnTo>
                  <a:lnTo>
                    <a:pt x="254" y="199"/>
                  </a:lnTo>
                  <a:lnTo>
                    <a:pt x="261" y="206"/>
                  </a:lnTo>
                  <a:lnTo>
                    <a:pt x="268" y="214"/>
                  </a:lnTo>
                  <a:lnTo>
                    <a:pt x="275" y="220"/>
                  </a:lnTo>
                  <a:lnTo>
                    <a:pt x="281" y="228"/>
                  </a:lnTo>
                  <a:lnTo>
                    <a:pt x="287" y="235"/>
                  </a:lnTo>
                  <a:lnTo>
                    <a:pt x="295" y="243"/>
                  </a:lnTo>
                  <a:lnTo>
                    <a:pt x="301" y="249"/>
                  </a:lnTo>
                  <a:lnTo>
                    <a:pt x="307" y="257"/>
                  </a:lnTo>
                  <a:lnTo>
                    <a:pt x="315" y="264"/>
                  </a:lnTo>
                  <a:lnTo>
                    <a:pt x="322" y="272"/>
                  </a:lnTo>
                  <a:lnTo>
                    <a:pt x="344" y="259"/>
                  </a:lnTo>
                  <a:lnTo>
                    <a:pt x="340" y="250"/>
                  </a:lnTo>
                  <a:lnTo>
                    <a:pt x="336" y="242"/>
                  </a:lnTo>
                  <a:lnTo>
                    <a:pt x="333" y="233"/>
                  </a:lnTo>
                  <a:lnTo>
                    <a:pt x="330" y="225"/>
                  </a:lnTo>
                  <a:lnTo>
                    <a:pt x="326" y="216"/>
                  </a:lnTo>
                  <a:lnTo>
                    <a:pt x="324" y="209"/>
                  </a:lnTo>
                  <a:lnTo>
                    <a:pt x="321" y="200"/>
                  </a:lnTo>
                  <a:lnTo>
                    <a:pt x="319" y="192"/>
                  </a:lnTo>
                  <a:lnTo>
                    <a:pt x="315" y="184"/>
                  </a:lnTo>
                  <a:lnTo>
                    <a:pt x="312" y="175"/>
                  </a:lnTo>
                  <a:lnTo>
                    <a:pt x="309" y="166"/>
                  </a:lnTo>
                  <a:lnTo>
                    <a:pt x="306" y="158"/>
                  </a:lnTo>
                  <a:lnTo>
                    <a:pt x="302" y="150"/>
                  </a:lnTo>
                  <a:lnTo>
                    <a:pt x="300" y="141"/>
                  </a:lnTo>
                  <a:lnTo>
                    <a:pt x="297" y="132"/>
                  </a:lnTo>
                  <a:lnTo>
                    <a:pt x="295" y="125"/>
                  </a:lnTo>
                  <a:lnTo>
                    <a:pt x="291" y="116"/>
                  </a:lnTo>
                  <a:lnTo>
                    <a:pt x="287" y="107"/>
                  </a:lnTo>
                  <a:lnTo>
                    <a:pt x="283" y="98"/>
                  </a:lnTo>
                  <a:lnTo>
                    <a:pt x="281" y="91"/>
                  </a:lnTo>
                  <a:lnTo>
                    <a:pt x="276" y="82"/>
                  </a:lnTo>
                  <a:lnTo>
                    <a:pt x="272" y="73"/>
                  </a:lnTo>
                  <a:lnTo>
                    <a:pt x="268" y="65"/>
                  </a:lnTo>
                  <a:lnTo>
                    <a:pt x="265" y="58"/>
                  </a:lnTo>
                  <a:lnTo>
                    <a:pt x="260" y="50"/>
                  </a:lnTo>
                  <a:lnTo>
                    <a:pt x="254" y="43"/>
                  </a:lnTo>
                  <a:lnTo>
                    <a:pt x="249" y="35"/>
                  </a:lnTo>
                  <a:lnTo>
                    <a:pt x="244" y="28"/>
                  </a:lnTo>
                  <a:lnTo>
                    <a:pt x="238" y="20"/>
                  </a:lnTo>
                  <a:lnTo>
                    <a:pt x="232" y="12"/>
                  </a:lnTo>
                  <a:lnTo>
                    <a:pt x="226" y="6"/>
                  </a:lnTo>
                  <a:lnTo>
                    <a:pt x="2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41" name="Google Shape;3441;p71"/>
            <p:cNvSpPr/>
            <p:nvPr/>
          </p:nvSpPr>
          <p:spPr>
            <a:xfrm>
              <a:off x="991" y="3373"/>
              <a:ext cx="896" cy="451"/>
            </a:xfrm>
            <a:custGeom>
              <a:avLst/>
              <a:gdLst/>
              <a:ahLst/>
              <a:cxnLst/>
              <a:rect l="l" t="t" r="r" b="b"/>
              <a:pathLst>
                <a:path w="896" h="451" extrusionOk="0">
                  <a:moveTo>
                    <a:pt x="611" y="102"/>
                  </a:moveTo>
                  <a:lnTo>
                    <a:pt x="600" y="103"/>
                  </a:lnTo>
                  <a:lnTo>
                    <a:pt x="590" y="106"/>
                  </a:lnTo>
                  <a:lnTo>
                    <a:pt x="579" y="107"/>
                  </a:lnTo>
                  <a:lnTo>
                    <a:pt x="569" y="109"/>
                  </a:lnTo>
                  <a:lnTo>
                    <a:pt x="557" y="111"/>
                  </a:lnTo>
                  <a:lnTo>
                    <a:pt x="547" y="113"/>
                  </a:lnTo>
                  <a:lnTo>
                    <a:pt x="536" y="114"/>
                  </a:lnTo>
                  <a:lnTo>
                    <a:pt x="526" y="117"/>
                  </a:lnTo>
                  <a:lnTo>
                    <a:pt x="515" y="118"/>
                  </a:lnTo>
                  <a:lnTo>
                    <a:pt x="503" y="120"/>
                  </a:lnTo>
                  <a:lnTo>
                    <a:pt x="492" y="121"/>
                  </a:lnTo>
                  <a:lnTo>
                    <a:pt x="481" y="123"/>
                  </a:lnTo>
                  <a:lnTo>
                    <a:pt x="469" y="125"/>
                  </a:lnTo>
                  <a:lnTo>
                    <a:pt x="458" y="126"/>
                  </a:lnTo>
                  <a:lnTo>
                    <a:pt x="447" y="127"/>
                  </a:lnTo>
                  <a:lnTo>
                    <a:pt x="435" y="130"/>
                  </a:lnTo>
                  <a:lnTo>
                    <a:pt x="423" y="130"/>
                  </a:lnTo>
                  <a:lnTo>
                    <a:pt x="411" y="132"/>
                  </a:lnTo>
                  <a:lnTo>
                    <a:pt x="400" y="133"/>
                  </a:lnTo>
                  <a:lnTo>
                    <a:pt x="389" y="136"/>
                  </a:lnTo>
                  <a:lnTo>
                    <a:pt x="377" y="137"/>
                  </a:lnTo>
                  <a:lnTo>
                    <a:pt x="366" y="140"/>
                  </a:lnTo>
                  <a:lnTo>
                    <a:pt x="355" y="141"/>
                  </a:lnTo>
                  <a:lnTo>
                    <a:pt x="343" y="143"/>
                  </a:lnTo>
                  <a:lnTo>
                    <a:pt x="332" y="145"/>
                  </a:lnTo>
                  <a:lnTo>
                    <a:pt x="321" y="147"/>
                  </a:lnTo>
                  <a:lnTo>
                    <a:pt x="309" y="150"/>
                  </a:lnTo>
                  <a:lnTo>
                    <a:pt x="298" y="153"/>
                  </a:lnTo>
                  <a:lnTo>
                    <a:pt x="287" y="156"/>
                  </a:lnTo>
                  <a:lnTo>
                    <a:pt x="275" y="159"/>
                  </a:lnTo>
                  <a:lnTo>
                    <a:pt x="265" y="162"/>
                  </a:lnTo>
                  <a:lnTo>
                    <a:pt x="255" y="166"/>
                  </a:lnTo>
                  <a:lnTo>
                    <a:pt x="244" y="169"/>
                  </a:lnTo>
                  <a:lnTo>
                    <a:pt x="232" y="172"/>
                  </a:lnTo>
                  <a:lnTo>
                    <a:pt x="222" y="176"/>
                  </a:lnTo>
                  <a:lnTo>
                    <a:pt x="212" y="180"/>
                  </a:lnTo>
                  <a:lnTo>
                    <a:pt x="201" y="184"/>
                  </a:lnTo>
                  <a:lnTo>
                    <a:pt x="191" y="187"/>
                  </a:lnTo>
                  <a:lnTo>
                    <a:pt x="181" y="193"/>
                  </a:lnTo>
                  <a:lnTo>
                    <a:pt x="172" y="199"/>
                  </a:lnTo>
                  <a:lnTo>
                    <a:pt x="162" y="203"/>
                  </a:lnTo>
                  <a:lnTo>
                    <a:pt x="153" y="208"/>
                  </a:lnTo>
                  <a:lnTo>
                    <a:pt x="143" y="213"/>
                  </a:lnTo>
                  <a:lnTo>
                    <a:pt x="134" y="220"/>
                  </a:lnTo>
                  <a:lnTo>
                    <a:pt x="125" y="225"/>
                  </a:lnTo>
                  <a:lnTo>
                    <a:pt x="117" y="233"/>
                  </a:lnTo>
                  <a:lnTo>
                    <a:pt x="109" y="240"/>
                  </a:lnTo>
                  <a:lnTo>
                    <a:pt x="102" y="248"/>
                  </a:lnTo>
                  <a:lnTo>
                    <a:pt x="93" y="255"/>
                  </a:lnTo>
                  <a:lnTo>
                    <a:pt x="85" y="263"/>
                  </a:lnTo>
                  <a:lnTo>
                    <a:pt x="78" y="271"/>
                  </a:lnTo>
                  <a:lnTo>
                    <a:pt x="71" y="279"/>
                  </a:lnTo>
                  <a:lnTo>
                    <a:pt x="64" y="288"/>
                  </a:lnTo>
                  <a:lnTo>
                    <a:pt x="56" y="298"/>
                  </a:lnTo>
                  <a:lnTo>
                    <a:pt x="50" y="307"/>
                  </a:lnTo>
                  <a:lnTo>
                    <a:pt x="45" y="318"/>
                  </a:lnTo>
                  <a:lnTo>
                    <a:pt x="39" y="328"/>
                  </a:lnTo>
                  <a:lnTo>
                    <a:pt x="34" y="340"/>
                  </a:lnTo>
                  <a:lnTo>
                    <a:pt x="27" y="351"/>
                  </a:lnTo>
                  <a:lnTo>
                    <a:pt x="24" y="364"/>
                  </a:lnTo>
                  <a:lnTo>
                    <a:pt x="18" y="375"/>
                  </a:lnTo>
                  <a:lnTo>
                    <a:pt x="15" y="389"/>
                  </a:lnTo>
                  <a:lnTo>
                    <a:pt x="11" y="401"/>
                  </a:lnTo>
                  <a:lnTo>
                    <a:pt x="8" y="417"/>
                  </a:lnTo>
                  <a:lnTo>
                    <a:pt x="0" y="451"/>
                  </a:lnTo>
                  <a:lnTo>
                    <a:pt x="6" y="447"/>
                  </a:lnTo>
                  <a:lnTo>
                    <a:pt x="13" y="443"/>
                  </a:lnTo>
                  <a:lnTo>
                    <a:pt x="21" y="439"/>
                  </a:lnTo>
                  <a:lnTo>
                    <a:pt x="29" y="435"/>
                  </a:lnTo>
                  <a:lnTo>
                    <a:pt x="41" y="424"/>
                  </a:lnTo>
                  <a:lnTo>
                    <a:pt x="54" y="412"/>
                  </a:lnTo>
                  <a:lnTo>
                    <a:pt x="59" y="403"/>
                  </a:lnTo>
                  <a:lnTo>
                    <a:pt x="64" y="395"/>
                  </a:lnTo>
                  <a:lnTo>
                    <a:pt x="69" y="386"/>
                  </a:lnTo>
                  <a:lnTo>
                    <a:pt x="75" y="379"/>
                  </a:lnTo>
                  <a:lnTo>
                    <a:pt x="80" y="370"/>
                  </a:lnTo>
                  <a:lnTo>
                    <a:pt x="85" y="361"/>
                  </a:lnTo>
                  <a:lnTo>
                    <a:pt x="90" y="352"/>
                  </a:lnTo>
                  <a:lnTo>
                    <a:pt x="97" y="344"/>
                  </a:lnTo>
                  <a:lnTo>
                    <a:pt x="100" y="332"/>
                  </a:lnTo>
                  <a:lnTo>
                    <a:pt x="105" y="322"/>
                  </a:lnTo>
                  <a:lnTo>
                    <a:pt x="110" y="312"/>
                  </a:lnTo>
                  <a:lnTo>
                    <a:pt x="115" y="303"/>
                  </a:lnTo>
                  <a:lnTo>
                    <a:pt x="120" y="292"/>
                  </a:lnTo>
                  <a:lnTo>
                    <a:pt x="127" y="283"/>
                  </a:lnTo>
                  <a:lnTo>
                    <a:pt x="132" y="273"/>
                  </a:lnTo>
                  <a:lnTo>
                    <a:pt x="138" y="264"/>
                  </a:lnTo>
                  <a:lnTo>
                    <a:pt x="143" y="254"/>
                  </a:lnTo>
                  <a:lnTo>
                    <a:pt x="149" y="245"/>
                  </a:lnTo>
                  <a:lnTo>
                    <a:pt x="156" y="235"/>
                  </a:lnTo>
                  <a:lnTo>
                    <a:pt x="163" y="228"/>
                  </a:lnTo>
                  <a:lnTo>
                    <a:pt x="170" y="219"/>
                  </a:lnTo>
                  <a:lnTo>
                    <a:pt x="177" y="210"/>
                  </a:lnTo>
                  <a:lnTo>
                    <a:pt x="186" y="203"/>
                  </a:lnTo>
                  <a:lnTo>
                    <a:pt x="195" y="196"/>
                  </a:lnTo>
                  <a:lnTo>
                    <a:pt x="201" y="194"/>
                  </a:lnTo>
                  <a:lnTo>
                    <a:pt x="209" y="193"/>
                  </a:lnTo>
                  <a:lnTo>
                    <a:pt x="215" y="190"/>
                  </a:lnTo>
                  <a:lnTo>
                    <a:pt x="222" y="189"/>
                  </a:lnTo>
                  <a:lnTo>
                    <a:pt x="230" y="186"/>
                  </a:lnTo>
                  <a:lnTo>
                    <a:pt x="238" y="185"/>
                  </a:lnTo>
                  <a:lnTo>
                    <a:pt x="245" y="182"/>
                  </a:lnTo>
                  <a:lnTo>
                    <a:pt x="253" y="181"/>
                  </a:lnTo>
                  <a:lnTo>
                    <a:pt x="260" y="179"/>
                  </a:lnTo>
                  <a:lnTo>
                    <a:pt x="268" y="176"/>
                  </a:lnTo>
                  <a:lnTo>
                    <a:pt x="275" y="174"/>
                  </a:lnTo>
                  <a:lnTo>
                    <a:pt x="284" y="172"/>
                  </a:lnTo>
                  <a:lnTo>
                    <a:pt x="292" y="170"/>
                  </a:lnTo>
                  <a:lnTo>
                    <a:pt x="299" y="167"/>
                  </a:lnTo>
                  <a:lnTo>
                    <a:pt x="307" y="165"/>
                  </a:lnTo>
                  <a:lnTo>
                    <a:pt x="316" y="164"/>
                  </a:lnTo>
                  <a:lnTo>
                    <a:pt x="323" y="160"/>
                  </a:lnTo>
                  <a:lnTo>
                    <a:pt x="331" y="159"/>
                  </a:lnTo>
                  <a:lnTo>
                    <a:pt x="338" y="155"/>
                  </a:lnTo>
                  <a:lnTo>
                    <a:pt x="347" y="153"/>
                  </a:lnTo>
                  <a:lnTo>
                    <a:pt x="355" y="151"/>
                  </a:lnTo>
                  <a:lnTo>
                    <a:pt x="362" y="150"/>
                  </a:lnTo>
                  <a:lnTo>
                    <a:pt x="370" y="147"/>
                  </a:lnTo>
                  <a:lnTo>
                    <a:pt x="379" y="146"/>
                  </a:lnTo>
                  <a:lnTo>
                    <a:pt x="386" y="143"/>
                  </a:lnTo>
                  <a:lnTo>
                    <a:pt x="394" y="142"/>
                  </a:lnTo>
                  <a:lnTo>
                    <a:pt x="401" y="140"/>
                  </a:lnTo>
                  <a:lnTo>
                    <a:pt x="410" y="138"/>
                  </a:lnTo>
                  <a:lnTo>
                    <a:pt x="418" y="137"/>
                  </a:lnTo>
                  <a:lnTo>
                    <a:pt x="426" y="136"/>
                  </a:lnTo>
                  <a:lnTo>
                    <a:pt x="434" y="135"/>
                  </a:lnTo>
                  <a:lnTo>
                    <a:pt x="443" y="135"/>
                  </a:lnTo>
                  <a:lnTo>
                    <a:pt x="450" y="133"/>
                  </a:lnTo>
                  <a:lnTo>
                    <a:pt x="458" y="132"/>
                  </a:lnTo>
                  <a:lnTo>
                    <a:pt x="465" y="131"/>
                  </a:lnTo>
                  <a:lnTo>
                    <a:pt x="473" y="131"/>
                  </a:lnTo>
                  <a:lnTo>
                    <a:pt x="481" y="131"/>
                  </a:lnTo>
                  <a:lnTo>
                    <a:pt x="488" y="131"/>
                  </a:lnTo>
                  <a:lnTo>
                    <a:pt x="496" y="131"/>
                  </a:lnTo>
                  <a:lnTo>
                    <a:pt x="503" y="131"/>
                  </a:lnTo>
                  <a:lnTo>
                    <a:pt x="509" y="131"/>
                  </a:lnTo>
                  <a:lnTo>
                    <a:pt x="517" y="131"/>
                  </a:lnTo>
                  <a:lnTo>
                    <a:pt x="525" y="132"/>
                  </a:lnTo>
                  <a:lnTo>
                    <a:pt x="532" y="135"/>
                  </a:lnTo>
                  <a:lnTo>
                    <a:pt x="540" y="135"/>
                  </a:lnTo>
                  <a:lnTo>
                    <a:pt x="547" y="137"/>
                  </a:lnTo>
                  <a:lnTo>
                    <a:pt x="555" y="140"/>
                  </a:lnTo>
                  <a:lnTo>
                    <a:pt x="562" y="143"/>
                  </a:lnTo>
                  <a:lnTo>
                    <a:pt x="575" y="147"/>
                  </a:lnTo>
                  <a:lnTo>
                    <a:pt x="589" y="155"/>
                  </a:lnTo>
                  <a:lnTo>
                    <a:pt x="601" y="162"/>
                  </a:lnTo>
                  <a:lnTo>
                    <a:pt x="615" y="172"/>
                  </a:lnTo>
                  <a:lnTo>
                    <a:pt x="627" y="182"/>
                  </a:lnTo>
                  <a:lnTo>
                    <a:pt x="639" y="195"/>
                  </a:lnTo>
                  <a:lnTo>
                    <a:pt x="644" y="201"/>
                  </a:lnTo>
                  <a:lnTo>
                    <a:pt x="650" y="209"/>
                  </a:lnTo>
                  <a:lnTo>
                    <a:pt x="657" y="216"/>
                  </a:lnTo>
                  <a:lnTo>
                    <a:pt x="663" y="225"/>
                  </a:lnTo>
                  <a:lnTo>
                    <a:pt x="674" y="238"/>
                  </a:lnTo>
                  <a:lnTo>
                    <a:pt x="687" y="252"/>
                  </a:lnTo>
                  <a:lnTo>
                    <a:pt x="693" y="258"/>
                  </a:lnTo>
                  <a:lnTo>
                    <a:pt x="700" y="264"/>
                  </a:lnTo>
                  <a:lnTo>
                    <a:pt x="707" y="271"/>
                  </a:lnTo>
                  <a:lnTo>
                    <a:pt x="715" y="278"/>
                  </a:lnTo>
                  <a:lnTo>
                    <a:pt x="722" y="284"/>
                  </a:lnTo>
                  <a:lnTo>
                    <a:pt x="730" y="291"/>
                  </a:lnTo>
                  <a:lnTo>
                    <a:pt x="737" y="297"/>
                  </a:lnTo>
                  <a:lnTo>
                    <a:pt x="745" y="303"/>
                  </a:lnTo>
                  <a:lnTo>
                    <a:pt x="752" y="310"/>
                  </a:lnTo>
                  <a:lnTo>
                    <a:pt x="760" y="316"/>
                  </a:lnTo>
                  <a:lnTo>
                    <a:pt x="768" y="322"/>
                  </a:lnTo>
                  <a:lnTo>
                    <a:pt x="775" y="330"/>
                  </a:lnTo>
                  <a:lnTo>
                    <a:pt x="783" y="335"/>
                  </a:lnTo>
                  <a:lnTo>
                    <a:pt x="790" y="341"/>
                  </a:lnTo>
                  <a:lnTo>
                    <a:pt x="798" y="347"/>
                  </a:lnTo>
                  <a:lnTo>
                    <a:pt x="805" y="354"/>
                  </a:lnTo>
                  <a:lnTo>
                    <a:pt x="813" y="359"/>
                  </a:lnTo>
                  <a:lnTo>
                    <a:pt x="820" y="366"/>
                  </a:lnTo>
                  <a:lnTo>
                    <a:pt x="828" y="371"/>
                  </a:lnTo>
                  <a:lnTo>
                    <a:pt x="837" y="379"/>
                  </a:lnTo>
                  <a:lnTo>
                    <a:pt x="843" y="384"/>
                  </a:lnTo>
                  <a:lnTo>
                    <a:pt x="851" y="390"/>
                  </a:lnTo>
                  <a:lnTo>
                    <a:pt x="858" y="395"/>
                  </a:lnTo>
                  <a:lnTo>
                    <a:pt x="866" y="401"/>
                  </a:lnTo>
                  <a:lnTo>
                    <a:pt x="873" y="406"/>
                  </a:lnTo>
                  <a:lnTo>
                    <a:pt x="881" y="413"/>
                  </a:lnTo>
                  <a:lnTo>
                    <a:pt x="888" y="419"/>
                  </a:lnTo>
                  <a:lnTo>
                    <a:pt x="896" y="425"/>
                  </a:lnTo>
                  <a:lnTo>
                    <a:pt x="893" y="418"/>
                  </a:lnTo>
                  <a:lnTo>
                    <a:pt x="892" y="412"/>
                  </a:lnTo>
                  <a:lnTo>
                    <a:pt x="890" y="404"/>
                  </a:lnTo>
                  <a:lnTo>
                    <a:pt x="888" y="398"/>
                  </a:lnTo>
                  <a:lnTo>
                    <a:pt x="885" y="384"/>
                  </a:lnTo>
                  <a:lnTo>
                    <a:pt x="882" y="371"/>
                  </a:lnTo>
                  <a:lnTo>
                    <a:pt x="880" y="364"/>
                  </a:lnTo>
                  <a:lnTo>
                    <a:pt x="878" y="357"/>
                  </a:lnTo>
                  <a:lnTo>
                    <a:pt x="877" y="350"/>
                  </a:lnTo>
                  <a:lnTo>
                    <a:pt x="876" y="344"/>
                  </a:lnTo>
                  <a:lnTo>
                    <a:pt x="873" y="330"/>
                  </a:lnTo>
                  <a:lnTo>
                    <a:pt x="872" y="317"/>
                  </a:lnTo>
                  <a:lnTo>
                    <a:pt x="871" y="310"/>
                  </a:lnTo>
                  <a:lnTo>
                    <a:pt x="870" y="302"/>
                  </a:lnTo>
                  <a:lnTo>
                    <a:pt x="868" y="296"/>
                  </a:lnTo>
                  <a:lnTo>
                    <a:pt x="868" y="289"/>
                  </a:lnTo>
                  <a:lnTo>
                    <a:pt x="867" y="282"/>
                  </a:lnTo>
                  <a:lnTo>
                    <a:pt x="866" y="274"/>
                  </a:lnTo>
                  <a:lnTo>
                    <a:pt x="865" y="268"/>
                  </a:lnTo>
                  <a:lnTo>
                    <a:pt x="865" y="262"/>
                  </a:lnTo>
                  <a:lnTo>
                    <a:pt x="863" y="248"/>
                  </a:lnTo>
                  <a:lnTo>
                    <a:pt x="862" y="235"/>
                  </a:lnTo>
                  <a:lnTo>
                    <a:pt x="862" y="221"/>
                  </a:lnTo>
                  <a:lnTo>
                    <a:pt x="862" y="209"/>
                  </a:lnTo>
                  <a:lnTo>
                    <a:pt x="861" y="201"/>
                  </a:lnTo>
                  <a:lnTo>
                    <a:pt x="861" y="194"/>
                  </a:lnTo>
                  <a:lnTo>
                    <a:pt x="861" y="187"/>
                  </a:lnTo>
                  <a:lnTo>
                    <a:pt x="861" y="181"/>
                  </a:lnTo>
                  <a:lnTo>
                    <a:pt x="861" y="167"/>
                  </a:lnTo>
                  <a:lnTo>
                    <a:pt x="861" y="155"/>
                  </a:lnTo>
                  <a:lnTo>
                    <a:pt x="861" y="141"/>
                  </a:lnTo>
                  <a:lnTo>
                    <a:pt x="861" y="128"/>
                  </a:lnTo>
                  <a:lnTo>
                    <a:pt x="862" y="114"/>
                  </a:lnTo>
                  <a:lnTo>
                    <a:pt x="865" y="102"/>
                  </a:lnTo>
                  <a:lnTo>
                    <a:pt x="865" y="88"/>
                  </a:lnTo>
                  <a:lnTo>
                    <a:pt x="867" y="75"/>
                  </a:lnTo>
                  <a:lnTo>
                    <a:pt x="868" y="62"/>
                  </a:lnTo>
                  <a:lnTo>
                    <a:pt x="872" y="49"/>
                  </a:lnTo>
                  <a:lnTo>
                    <a:pt x="873" y="36"/>
                  </a:lnTo>
                  <a:lnTo>
                    <a:pt x="876" y="24"/>
                  </a:lnTo>
                  <a:lnTo>
                    <a:pt x="880" y="11"/>
                  </a:lnTo>
                  <a:lnTo>
                    <a:pt x="883" y="0"/>
                  </a:lnTo>
                  <a:lnTo>
                    <a:pt x="875" y="0"/>
                  </a:lnTo>
                  <a:lnTo>
                    <a:pt x="867" y="1"/>
                  </a:lnTo>
                  <a:lnTo>
                    <a:pt x="859" y="2"/>
                  </a:lnTo>
                  <a:lnTo>
                    <a:pt x="852" y="5"/>
                  </a:lnTo>
                  <a:lnTo>
                    <a:pt x="843" y="6"/>
                  </a:lnTo>
                  <a:lnTo>
                    <a:pt x="836" y="9"/>
                  </a:lnTo>
                  <a:lnTo>
                    <a:pt x="827" y="10"/>
                  </a:lnTo>
                  <a:lnTo>
                    <a:pt x="819" y="14"/>
                  </a:lnTo>
                  <a:lnTo>
                    <a:pt x="809" y="15"/>
                  </a:lnTo>
                  <a:lnTo>
                    <a:pt x="802" y="18"/>
                  </a:lnTo>
                  <a:lnTo>
                    <a:pt x="791" y="20"/>
                  </a:lnTo>
                  <a:lnTo>
                    <a:pt x="784" y="24"/>
                  </a:lnTo>
                  <a:lnTo>
                    <a:pt x="774" y="26"/>
                  </a:lnTo>
                  <a:lnTo>
                    <a:pt x="766" y="29"/>
                  </a:lnTo>
                  <a:lnTo>
                    <a:pt x="756" y="33"/>
                  </a:lnTo>
                  <a:lnTo>
                    <a:pt x="749" y="36"/>
                  </a:lnTo>
                  <a:lnTo>
                    <a:pt x="739" y="39"/>
                  </a:lnTo>
                  <a:lnTo>
                    <a:pt x="730" y="43"/>
                  </a:lnTo>
                  <a:lnTo>
                    <a:pt x="720" y="47"/>
                  </a:lnTo>
                  <a:lnTo>
                    <a:pt x="711" y="50"/>
                  </a:lnTo>
                  <a:lnTo>
                    <a:pt x="701" y="54"/>
                  </a:lnTo>
                  <a:lnTo>
                    <a:pt x="693" y="58"/>
                  </a:lnTo>
                  <a:lnTo>
                    <a:pt x="683" y="62"/>
                  </a:lnTo>
                  <a:lnTo>
                    <a:pt x="676" y="65"/>
                  </a:lnTo>
                  <a:lnTo>
                    <a:pt x="667" y="69"/>
                  </a:lnTo>
                  <a:lnTo>
                    <a:pt x="658" y="73"/>
                  </a:lnTo>
                  <a:lnTo>
                    <a:pt x="649" y="78"/>
                  </a:lnTo>
                  <a:lnTo>
                    <a:pt x="642" y="83"/>
                  </a:lnTo>
                  <a:lnTo>
                    <a:pt x="634" y="87"/>
                  </a:lnTo>
                  <a:lnTo>
                    <a:pt x="627" y="92"/>
                  </a:lnTo>
                  <a:lnTo>
                    <a:pt x="619" y="97"/>
                  </a:lnTo>
                  <a:lnTo>
                    <a:pt x="611" y="102"/>
                  </a:lnTo>
                  <a:close/>
                </a:path>
              </a:pathLst>
            </a:custGeom>
            <a:solidFill>
              <a:srgbClr val="8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3445"/>
        <p:cNvGrpSpPr/>
        <p:nvPr/>
      </p:nvGrpSpPr>
      <p:grpSpPr>
        <a:xfrm>
          <a:off x="0" y="0"/>
          <a:ext cx="0" cy="0"/>
          <a:chOff x="0" y="0"/>
          <a:chExt cx="0" cy="0"/>
        </a:xfrm>
      </p:grpSpPr>
      <p:sp>
        <p:nvSpPr>
          <p:cNvPr id="3446" name="Google Shape;3446;p72"/>
          <p:cNvSpPr txBox="1">
            <a:spLocks noGrp="1"/>
          </p:cNvSpPr>
          <p:nvPr>
            <p:ph type="title"/>
          </p:nvPr>
        </p:nvSpPr>
        <p:spPr>
          <a:xfrm>
            <a:off x="488950" y="400050"/>
            <a:ext cx="8229600" cy="159702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none">
                <a:solidFill>
                  <a:schemeClr val="dk2"/>
                </a:solidFill>
                <a:latin typeface="Arial"/>
                <a:ea typeface="Arial"/>
                <a:cs typeface="Arial"/>
                <a:sym typeface="Arial"/>
              </a:rPr>
              <a:t>AIRBORNE PRECAUTIONS</a:t>
            </a:r>
            <a:br>
              <a:rPr lang="en-US" sz="3600" b="1" i="0" u="none">
                <a:solidFill>
                  <a:schemeClr val="dk2"/>
                </a:solidFill>
                <a:latin typeface="Arial"/>
                <a:ea typeface="Arial"/>
                <a:cs typeface="Arial"/>
                <a:sym typeface="Arial"/>
              </a:rPr>
            </a:br>
            <a:r>
              <a:rPr lang="en-US" sz="3600" b="1" i="0" u="none">
                <a:solidFill>
                  <a:schemeClr val="dk2"/>
                </a:solidFill>
                <a:latin typeface="Arial"/>
                <a:ea typeface="Arial"/>
                <a:cs typeface="Arial"/>
                <a:sym typeface="Arial"/>
              </a:rPr>
              <a:t> </a:t>
            </a:r>
            <a:r>
              <a:rPr lang="en-US" sz="3600" b="1" i="0" u="sng">
                <a:solidFill>
                  <a:schemeClr val="dk2"/>
                </a:solidFill>
                <a:latin typeface="Arial"/>
                <a:ea typeface="Arial"/>
                <a:cs typeface="Arial"/>
                <a:sym typeface="Arial"/>
              </a:rPr>
              <a:t>Handwashing</a:t>
            </a:r>
            <a:endParaRPr/>
          </a:p>
        </p:txBody>
      </p:sp>
      <p:sp>
        <p:nvSpPr>
          <p:cNvPr id="3447" name="Google Shape;3447;p72"/>
          <p:cNvSpPr txBox="1">
            <a:spLocks noGrp="1"/>
          </p:cNvSpPr>
          <p:nvPr>
            <p:ph type="body" idx="1"/>
          </p:nvPr>
        </p:nvSpPr>
        <p:spPr>
          <a:xfrm>
            <a:off x="442912" y="2259012"/>
            <a:ext cx="6997700" cy="3773487"/>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Hands must be washed before gloving and after gloves are removed </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Skin surfaces must be washed immediately and thoroughly when contaminated with body fluids or blood </a:t>
            </a:r>
            <a:endParaRPr/>
          </a:p>
        </p:txBody>
      </p:sp>
      <p:grpSp>
        <p:nvGrpSpPr>
          <p:cNvPr id="3448" name="Google Shape;3448;p72"/>
          <p:cNvGrpSpPr/>
          <p:nvPr/>
        </p:nvGrpSpPr>
        <p:grpSpPr>
          <a:xfrm>
            <a:off x="6816725" y="3327400"/>
            <a:ext cx="2100262" cy="2498725"/>
            <a:chOff x="1557" y="944"/>
            <a:chExt cx="5263" cy="4502"/>
          </a:xfrm>
        </p:grpSpPr>
        <p:sp>
          <p:nvSpPr>
            <p:cNvPr id="3449" name="Google Shape;3449;p72"/>
            <p:cNvSpPr/>
            <p:nvPr/>
          </p:nvSpPr>
          <p:spPr>
            <a:xfrm>
              <a:off x="6578" y="4368"/>
              <a:ext cx="7" cy="15"/>
            </a:xfrm>
            <a:custGeom>
              <a:avLst/>
              <a:gdLst/>
              <a:ahLst/>
              <a:cxnLst/>
              <a:rect l="l" t="t" r="r" b="b"/>
              <a:pathLst>
                <a:path w="7" h="15" extrusionOk="0">
                  <a:moveTo>
                    <a:pt x="0" y="15"/>
                  </a:moveTo>
                  <a:lnTo>
                    <a:pt x="6" y="7"/>
                  </a:lnTo>
                  <a:lnTo>
                    <a:pt x="7"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50" name="Google Shape;3450;p72"/>
            <p:cNvSpPr/>
            <p:nvPr/>
          </p:nvSpPr>
          <p:spPr>
            <a:xfrm>
              <a:off x="6570" y="4360"/>
              <a:ext cx="15" cy="8"/>
            </a:xfrm>
            <a:custGeom>
              <a:avLst/>
              <a:gdLst/>
              <a:ahLst/>
              <a:cxnLst/>
              <a:rect l="l" t="t" r="r" b="b"/>
              <a:pathLst>
                <a:path w="15" h="8" extrusionOk="0">
                  <a:moveTo>
                    <a:pt x="15" y="8"/>
                  </a:moveTo>
                  <a:lnTo>
                    <a:pt x="8" y="0"/>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51" name="Google Shape;3451;p72"/>
            <p:cNvSpPr/>
            <p:nvPr/>
          </p:nvSpPr>
          <p:spPr>
            <a:xfrm>
              <a:off x="5873" y="4360"/>
              <a:ext cx="697" cy="25"/>
            </a:xfrm>
            <a:custGeom>
              <a:avLst/>
              <a:gdLst/>
              <a:ahLst/>
              <a:cxnLst/>
              <a:rect l="l" t="t" r="r" b="b"/>
              <a:pathLst>
                <a:path w="697" h="25" extrusionOk="0">
                  <a:moveTo>
                    <a:pt x="697" y="0"/>
                  </a:moveTo>
                  <a:lnTo>
                    <a:pt x="684" y="2"/>
                  </a:lnTo>
                  <a:lnTo>
                    <a:pt x="670" y="6"/>
                  </a:lnTo>
                  <a:lnTo>
                    <a:pt x="653" y="8"/>
                  </a:lnTo>
                  <a:lnTo>
                    <a:pt x="638" y="12"/>
                  </a:lnTo>
                  <a:lnTo>
                    <a:pt x="627" y="12"/>
                  </a:lnTo>
                  <a:lnTo>
                    <a:pt x="617" y="12"/>
                  </a:lnTo>
                  <a:lnTo>
                    <a:pt x="606" y="13"/>
                  </a:lnTo>
                  <a:lnTo>
                    <a:pt x="597" y="15"/>
                  </a:lnTo>
                  <a:lnTo>
                    <a:pt x="586" y="15"/>
                  </a:lnTo>
                  <a:lnTo>
                    <a:pt x="574" y="15"/>
                  </a:lnTo>
                  <a:lnTo>
                    <a:pt x="563" y="17"/>
                  </a:lnTo>
                  <a:lnTo>
                    <a:pt x="552" y="19"/>
                  </a:lnTo>
                  <a:lnTo>
                    <a:pt x="537" y="19"/>
                  </a:lnTo>
                  <a:lnTo>
                    <a:pt x="526" y="19"/>
                  </a:lnTo>
                  <a:lnTo>
                    <a:pt x="511" y="19"/>
                  </a:lnTo>
                  <a:lnTo>
                    <a:pt x="500" y="21"/>
                  </a:lnTo>
                  <a:lnTo>
                    <a:pt x="485" y="21"/>
                  </a:lnTo>
                  <a:lnTo>
                    <a:pt x="472" y="21"/>
                  </a:lnTo>
                  <a:lnTo>
                    <a:pt x="459" y="21"/>
                  </a:lnTo>
                  <a:lnTo>
                    <a:pt x="446" y="23"/>
                  </a:lnTo>
                  <a:lnTo>
                    <a:pt x="431" y="23"/>
                  </a:lnTo>
                  <a:lnTo>
                    <a:pt x="418" y="23"/>
                  </a:lnTo>
                  <a:lnTo>
                    <a:pt x="403" y="23"/>
                  </a:lnTo>
                  <a:lnTo>
                    <a:pt x="390" y="23"/>
                  </a:lnTo>
                  <a:lnTo>
                    <a:pt x="375" y="23"/>
                  </a:lnTo>
                  <a:lnTo>
                    <a:pt x="362" y="23"/>
                  </a:lnTo>
                  <a:lnTo>
                    <a:pt x="349" y="23"/>
                  </a:lnTo>
                  <a:lnTo>
                    <a:pt x="336" y="25"/>
                  </a:lnTo>
                  <a:lnTo>
                    <a:pt x="319" y="23"/>
                  </a:lnTo>
                  <a:lnTo>
                    <a:pt x="306" y="23"/>
                  </a:lnTo>
                  <a:lnTo>
                    <a:pt x="291" y="23"/>
                  </a:lnTo>
                  <a:lnTo>
                    <a:pt x="278" y="23"/>
                  </a:lnTo>
                  <a:lnTo>
                    <a:pt x="263" y="21"/>
                  </a:lnTo>
                  <a:lnTo>
                    <a:pt x="250" y="21"/>
                  </a:lnTo>
                  <a:lnTo>
                    <a:pt x="235" y="21"/>
                  </a:lnTo>
                  <a:lnTo>
                    <a:pt x="224" y="21"/>
                  </a:lnTo>
                  <a:lnTo>
                    <a:pt x="209" y="19"/>
                  </a:lnTo>
                  <a:lnTo>
                    <a:pt x="196" y="19"/>
                  </a:lnTo>
                  <a:lnTo>
                    <a:pt x="183" y="19"/>
                  </a:lnTo>
                  <a:lnTo>
                    <a:pt x="171" y="19"/>
                  </a:lnTo>
                  <a:lnTo>
                    <a:pt x="158" y="19"/>
                  </a:lnTo>
                  <a:lnTo>
                    <a:pt x="147" y="19"/>
                  </a:lnTo>
                  <a:lnTo>
                    <a:pt x="136" y="19"/>
                  </a:lnTo>
                  <a:lnTo>
                    <a:pt x="125" y="19"/>
                  </a:lnTo>
                  <a:lnTo>
                    <a:pt x="114" y="17"/>
                  </a:lnTo>
                  <a:lnTo>
                    <a:pt x="102" y="17"/>
                  </a:lnTo>
                  <a:lnTo>
                    <a:pt x="91" y="17"/>
                  </a:lnTo>
                  <a:lnTo>
                    <a:pt x="82" y="17"/>
                  </a:lnTo>
                  <a:lnTo>
                    <a:pt x="61" y="15"/>
                  </a:lnTo>
                  <a:lnTo>
                    <a:pt x="47" y="15"/>
                  </a:lnTo>
                  <a:lnTo>
                    <a:pt x="30" y="15"/>
                  </a:lnTo>
                  <a:lnTo>
                    <a:pt x="17" y="15"/>
                  </a:lnTo>
                  <a:lnTo>
                    <a:pt x="5" y="15"/>
                  </a:lnTo>
                  <a:lnTo>
                    <a:pt x="0" y="15"/>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52" name="Google Shape;3452;p72"/>
            <p:cNvSpPr/>
            <p:nvPr/>
          </p:nvSpPr>
          <p:spPr>
            <a:xfrm>
              <a:off x="5871" y="4357"/>
              <a:ext cx="2" cy="18"/>
            </a:xfrm>
            <a:custGeom>
              <a:avLst/>
              <a:gdLst/>
              <a:ahLst/>
              <a:cxnLst/>
              <a:rect l="l" t="t" r="r" b="b"/>
              <a:pathLst>
                <a:path w="2" h="18" extrusionOk="0">
                  <a:moveTo>
                    <a:pt x="2" y="18"/>
                  </a:moveTo>
                  <a:lnTo>
                    <a:pt x="0" y="9"/>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53" name="Google Shape;3453;p72"/>
            <p:cNvSpPr/>
            <p:nvPr/>
          </p:nvSpPr>
          <p:spPr>
            <a:xfrm>
              <a:off x="5871" y="4252"/>
              <a:ext cx="804" cy="120"/>
            </a:xfrm>
            <a:custGeom>
              <a:avLst/>
              <a:gdLst/>
              <a:ahLst/>
              <a:cxnLst/>
              <a:rect l="l" t="t" r="r" b="b"/>
              <a:pathLst>
                <a:path w="804" h="120" extrusionOk="0">
                  <a:moveTo>
                    <a:pt x="0" y="105"/>
                  </a:moveTo>
                  <a:lnTo>
                    <a:pt x="17" y="105"/>
                  </a:lnTo>
                  <a:lnTo>
                    <a:pt x="37" y="106"/>
                  </a:lnTo>
                  <a:lnTo>
                    <a:pt x="49" y="106"/>
                  </a:lnTo>
                  <a:lnTo>
                    <a:pt x="60" y="108"/>
                  </a:lnTo>
                  <a:lnTo>
                    <a:pt x="73" y="108"/>
                  </a:lnTo>
                  <a:lnTo>
                    <a:pt x="86" y="110"/>
                  </a:lnTo>
                  <a:lnTo>
                    <a:pt x="97" y="110"/>
                  </a:lnTo>
                  <a:lnTo>
                    <a:pt x="110" y="110"/>
                  </a:lnTo>
                  <a:lnTo>
                    <a:pt x="123" y="110"/>
                  </a:lnTo>
                  <a:lnTo>
                    <a:pt x="138" y="112"/>
                  </a:lnTo>
                  <a:lnTo>
                    <a:pt x="151" y="112"/>
                  </a:lnTo>
                  <a:lnTo>
                    <a:pt x="166" y="114"/>
                  </a:lnTo>
                  <a:lnTo>
                    <a:pt x="179" y="114"/>
                  </a:lnTo>
                  <a:lnTo>
                    <a:pt x="196" y="116"/>
                  </a:lnTo>
                  <a:lnTo>
                    <a:pt x="209" y="116"/>
                  </a:lnTo>
                  <a:lnTo>
                    <a:pt x="224" y="116"/>
                  </a:lnTo>
                  <a:lnTo>
                    <a:pt x="239" y="116"/>
                  </a:lnTo>
                  <a:lnTo>
                    <a:pt x="256" y="118"/>
                  </a:lnTo>
                  <a:lnTo>
                    <a:pt x="270" y="118"/>
                  </a:lnTo>
                  <a:lnTo>
                    <a:pt x="287" y="118"/>
                  </a:lnTo>
                  <a:lnTo>
                    <a:pt x="302" y="118"/>
                  </a:lnTo>
                  <a:lnTo>
                    <a:pt x="319" y="120"/>
                  </a:lnTo>
                  <a:lnTo>
                    <a:pt x="334" y="118"/>
                  </a:lnTo>
                  <a:lnTo>
                    <a:pt x="351" y="118"/>
                  </a:lnTo>
                  <a:lnTo>
                    <a:pt x="367" y="118"/>
                  </a:lnTo>
                  <a:lnTo>
                    <a:pt x="384" y="118"/>
                  </a:lnTo>
                  <a:lnTo>
                    <a:pt x="399" y="118"/>
                  </a:lnTo>
                  <a:lnTo>
                    <a:pt x="416" y="118"/>
                  </a:lnTo>
                  <a:lnTo>
                    <a:pt x="433" y="118"/>
                  </a:lnTo>
                  <a:lnTo>
                    <a:pt x="450" y="118"/>
                  </a:lnTo>
                  <a:lnTo>
                    <a:pt x="464" y="116"/>
                  </a:lnTo>
                  <a:lnTo>
                    <a:pt x="479" y="114"/>
                  </a:lnTo>
                  <a:lnTo>
                    <a:pt x="494" y="112"/>
                  </a:lnTo>
                  <a:lnTo>
                    <a:pt x="509" y="110"/>
                  </a:lnTo>
                  <a:lnTo>
                    <a:pt x="524" y="108"/>
                  </a:lnTo>
                  <a:lnTo>
                    <a:pt x="539" y="106"/>
                  </a:lnTo>
                  <a:lnTo>
                    <a:pt x="554" y="105"/>
                  </a:lnTo>
                  <a:lnTo>
                    <a:pt x="571" y="105"/>
                  </a:lnTo>
                  <a:lnTo>
                    <a:pt x="584" y="101"/>
                  </a:lnTo>
                  <a:lnTo>
                    <a:pt x="597" y="99"/>
                  </a:lnTo>
                  <a:lnTo>
                    <a:pt x="610" y="97"/>
                  </a:lnTo>
                  <a:lnTo>
                    <a:pt x="625" y="95"/>
                  </a:lnTo>
                  <a:lnTo>
                    <a:pt x="638" y="92"/>
                  </a:lnTo>
                  <a:lnTo>
                    <a:pt x="651" y="90"/>
                  </a:lnTo>
                  <a:lnTo>
                    <a:pt x="664" y="86"/>
                  </a:lnTo>
                  <a:lnTo>
                    <a:pt x="677" y="84"/>
                  </a:lnTo>
                  <a:lnTo>
                    <a:pt x="686" y="79"/>
                  </a:lnTo>
                  <a:lnTo>
                    <a:pt x="698" y="75"/>
                  </a:lnTo>
                  <a:lnTo>
                    <a:pt x="709" y="71"/>
                  </a:lnTo>
                  <a:lnTo>
                    <a:pt x="720" y="67"/>
                  </a:lnTo>
                  <a:lnTo>
                    <a:pt x="739" y="58"/>
                  </a:lnTo>
                  <a:lnTo>
                    <a:pt x="757" y="49"/>
                  </a:lnTo>
                  <a:lnTo>
                    <a:pt x="772" y="37"/>
                  </a:lnTo>
                  <a:lnTo>
                    <a:pt x="785" y="26"/>
                  </a:lnTo>
                  <a:lnTo>
                    <a:pt x="795" y="13"/>
                  </a:lnTo>
                  <a:lnTo>
                    <a:pt x="804"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54" name="Google Shape;3454;p72"/>
            <p:cNvSpPr/>
            <p:nvPr/>
          </p:nvSpPr>
          <p:spPr>
            <a:xfrm>
              <a:off x="6276" y="2967"/>
              <a:ext cx="544" cy="1285"/>
            </a:xfrm>
            <a:custGeom>
              <a:avLst/>
              <a:gdLst/>
              <a:ahLst/>
              <a:cxnLst/>
              <a:rect l="l" t="t" r="r" b="b"/>
              <a:pathLst>
                <a:path w="544" h="1285" extrusionOk="0">
                  <a:moveTo>
                    <a:pt x="399" y="1285"/>
                  </a:moveTo>
                  <a:lnTo>
                    <a:pt x="401" y="1274"/>
                  </a:lnTo>
                  <a:lnTo>
                    <a:pt x="405" y="1265"/>
                  </a:lnTo>
                  <a:lnTo>
                    <a:pt x="410" y="1253"/>
                  </a:lnTo>
                  <a:lnTo>
                    <a:pt x="416" y="1242"/>
                  </a:lnTo>
                  <a:lnTo>
                    <a:pt x="421" y="1229"/>
                  </a:lnTo>
                  <a:lnTo>
                    <a:pt x="427" y="1216"/>
                  </a:lnTo>
                  <a:lnTo>
                    <a:pt x="433" y="1203"/>
                  </a:lnTo>
                  <a:lnTo>
                    <a:pt x="438" y="1190"/>
                  </a:lnTo>
                  <a:lnTo>
                    <a:pt x="444" y="1175"/>
                  </a:lnTo>
                  <a:lnTo>
                    <a:pt x="449" y="1160"/>
                  </a:lnTo>
                  <a:lnTo>
                    <a:pt x="455" y="1143"/>
                  </a:lnTo>
                  <a:lnTo>
                    <a:pt x="462" y="1129"/>
                  </a:lnTo>
                  <a:lnTo>
                    <a:pt x="468" y="1112"/>
                  </a:lnTo>
                  <a:lnTo>
                    <a:pt x="475" y="1095"/>
                  </a:lnTo>
                  <a:lnTo>
                    <a:pt x="481" y="1078"/>
                  </a:lnTo>
                  <a:lnTo>
                    <a:pt x="488" y="1063"/>
                  </a:lnTo>
                  <a:lnTo>
                    <a:pt x="492" y="1043"/>
                  </a:lnTo>
                  <a:lnTo>
                    <a:pt x="498" y="1024"/>
                  </a:lnTo>
                  <a:lnTo>
                    <a:pt x="503" y="1005"/>
                  </a:lnTo>
                  <a:lnTo>
                    <a:pt x="509" y="987"/>
                  </a:lnTo>
                  <a:lnTo>
                    <a:pt x="513" y="966"/>
                  </a:lnTo>
                  <a:lnTo>
                    <a:pt x="518" y="946"/>
                  </a:lnTo>
                  <a:lnTo>
                    <a:pt x="522" y="925"/>
                  </a:lnTo>
                  <a:lnTo>
                    <a:pt x="528" y="907"/>
                  </a:lnTo>
                  <a:lnTo>
                    <a:pt x="530" y="884"/>
                  </a:lnTo>
                  <a:lnTo>
                    <a:pt x="533" y="864"/>
                  </a:lnTo>
                  <a:lnTo>
                    <a:pt x="535" y="841"/>
                  </a:lnTo>
                  <a:lnTo>
                    <a:pt x="539" y="821"/>
                  </a:lnTo>
                  <a:lnTo>
                    <a:pt x="541" y="798"/>
                  </a:lnTo>
                  <a:lnTo>
                    <a:pt x="543" y="776"/>
                  </a:lnTo>
                  <a:lnTo>
                    <a:pt x="543" y="754"/>
                  </a:lnTo>
                  <a:lnTo>
                    <a:pt x="544" y="733"/>
                  </a:lnTo>
                  <a:lnTo>
                    <a:pt x="543" y="709"/>
                  </a:lnTo>
                  <a:lnTo>
                    <a:pt x="541" y="687"/>
                  </a:lnTo>
                  <a:lnTo>
                    <a:pt x="537" y="662"/>
                  </a:lnTo>
                  <a:lnTo>
                    <a:pt x="535" y="640"/>
                  </a:lnTo>
                  <a:lnTo>
                    <a:pt x="530" y="616"/>
                  </a:lnTo>
                  <a:lnTo>
                    <a:pt x="526" y="593"/>
                  </a:lnTo>
                  <a:lnTo>
                    <a:pt x="520" y="569"/>
                  </a:lnTo>
                  <a:lnTo>
                    <a:pt x="515" y="547"/>
                  </a:lnTo>
                  <a:lnTo>
                    <a:pt x="505" y="522"/>
                  </a:lnTo>
                  <a:lnTo>
                    <a:pt x="498" y="498"/>
                  </a:lnTo>
                  <a:lnTo>
                    <a:pt x="488" y="474"/>
                  </a:lnTo>
                  <a:lnTo>
                    <a:pt x="479" y="452"/>
                  </a:lnTo>
                  <a:lnTo>
                    <a:pt x="466" y="427"/>
                  </a:lnTo>
                  <a:lnTo>
                    <a:pt x="455" y="403"/>
                  </a:lnTo>
                  <a:lnTo>
                    <a:pt x="440" y="379"/>
                  </a:lnTo>
                  <a:lnTo>
                    <a:pt x="427" y="356"/>
                  </a:lnTo>
                  <a:lnTo>
                    <a:pt x="408" y="332"/>
                  </a:lnTo>
                  <a:lnTo>
                    <a:pt x="391" y="308"/>
                  </a:lnTo>
                  <a:lnTo>
                    <a:pt x="371" y="284"/>
                  </a:lnTo>
                  <a:lnTo>
                    <a:pt x="352" y="261"/>
                  </a:lnTo>
                  <a:lnTo>
                    <a:pt x="330" y="239"/>
                  </a:lnTo>
                  <a:lnTo>
                    <a:pt x="308" y="217"/>
                  </a:lnTo>
                  <a:lnTo>
                    <a:pt x="283" y="194"/>
                  </a:lnTo>
                  <a:lnTo>
                    <a:pt x="259" y="172"/>
                  </a:lnTo>
                  <a:lnTo>
                    <a:pt x="231" y="149"/>
                  </a:lnTo>
                  <a:lnTo>
                    <a:pt x="203" y="127"/>
                  </a:lnTo>
                  <a:lnTo>
                    <a:pt x="171" y="105"/>
                  </a:lnTo>
                  <a:lnTo>
                    <a:pt x="142" y="82"/>
                  </a:lnTo>
                  <a:lnTo>
                    <a:pt x="106" y="60"/>
                  </a:lnTo>
                  <a:lnTo>
                    <a:pt x="73" y="39"/>
                  </a:lnTo>
                  <a:lnTo>
                    <a:pt x="37" y="19"/>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55" name="Google Shape;3455;p72"/>
            <p:cNvSpPr/>
            <p:nvPr/>
          </p:nvSpPr>
          <p:spPr>
            <a:xfrm>
              <a:off x="5664" y="2967"/>
              <a:ext cx="612" cy="287"/>
            </a:xfrm>
            <a:custGeom>
              <a:avLst/>
              <a:gdLst/>
              <a:ahLst/>
              <a:cxnLst/>
              <a:rect l="l" t="t" r="r" b="b"/>
              <a:pathLst>
                <a:path w="612" h="287" extrusionOk="0">
                  <a:moveTo>
                    <a:pt x="612" y="0"/>
                  </a:moveTo>
                  <a:lnTo>
                    <a:pt x="606" y="0"/>
                  </a:lnTo>
                  <a:lnTo>
                    <a:pt x="597" y="6"/>
                  </a:lnTo>
                  <a:lnTo>
                    <a:pt x="588" y="8"/>
                  </a:lnTo>
                  <a:lnTo>
                    <a:pt x="578" y="11"/>
                  </a:lnTo>
                  <a:lnTo>
                    <a:pt x="567" y="17"/>
                  </a:lnTo>
                  <a:lnTo>
                    <a:pt x="556" y="24"/>
                  </a:lnTo>
                  <a:lnTo>
                    <a:pt x="541" y="30"/>
                  </a:lnTo>
                  <a:lnTo>
                    <a:pt x="526" y="36"/>
                  </a:lnTo>
                  <a:lnTo>
                    <a:pt x="509" y="43"/>
                  </a:lnTo>
                  <a:lnTo>
                    <a:pt x="492" y="51"/>
                  </a:lnTo>
                  <a:lnTo>
                    <a:pt x="474" y="58"/>
                  </a:lnTo>
                  <a:lnTo>
                    <a:pt x="455" y="67"/>
                  </a:lnTo>
                  <a:lnTo>
                    <a:pt x="444" y="71"/>
                  </a:lnTo>
                  <a:lnTo>
                    <a:pt x="435" y="77"/>
                  </a:lnTo>
                  <a:lnTo>
                    <a:pt x="423" y="82"/>
                  </a:lnTo>
                  <a:lnTo>
                    <a:pt x="414" y="88"/>
                  </a:lnTo>
                  <a:lnTo>
                    <a:pt x="401" y="92"/>
                  </a:lnTo>
                  <a:lnTo>
                    <a:pt x="390" y="97"/>
                  </a:lnTo>
                  <a:lnTo>
                    <a:pt x="379" y="101"/>
                  </a:lnTo>
                  <a:lnTo>
                    <a:pt x="367" y="107"/>
                  </a:lnTo>
                  <a:lnTo>
                    <a:pt x="354" y="112"/>
                  </a:lnTo>
                  <a:lnTo>
                    <a:pt x="343" y="118"/>
                  </a:lnTo>
                  <a:lnTo>
                    <a:pt x="332" y="123"/>
                  </a:lnTo>
                  <a:lnTo>
                    <a:pt x="321" y="131"/>
                  </a:lnTo>
                  <a:lnTo>
                    <a:pt x="308" y="136"/>
                  </a:lnTo>
                  <a:lnTo>
                    <a:pt x="295" y="142"/>
                  </a:lnTo>
                  <a:lnTo>
                    <a:pt x="282" y="148"/>
                  </a:lnTo>
                  <a:lnTo>
                    <a:pt x="269" y="153"/>
                  </a:lnTo>
                  <a:lnTo>
                    <a:pt x="256" y="159"/>
                  </a:lnTo>
                  <a:lnTo>
                    <a:pt x="242" y="166"/>
                  </a:lnTo>
                  <a:lnTo>
                    <a:pt x="229" y="172"/>
                  </a:lnTo>
                  <a:lnTo>
                    <a:pt x="218" y="179"/>
                  </a:lnTo>
                  <a:lnTo>
                    <a:pt x="203" y="185"/>
                  </a:lnTo>
                  <a:lnTo>
                    <a:pt x="190" y="190"/>
                  </a:lnTo>
                  <a:lnTo>
                    <a:pt x="175" y="198"/>
                  </a:lnTo>
                  <a:lnTo>
                    <a:pt x="162" y="205"/>
                  </a:lnTo>
                  <a:lnTo>
                    <a:pt x="147" y="211"/>
                  </a:lnTo>
                  <a:lnTo>
                    <a:pt x="134" y="217"/>
                  </a:lnTo>
                  <a:lnTo>
                    <a:pt x="121" y="224"/>
                  </a:lnTo>
                  <a:lnTo>
                    <a:pt x="108" y="231"/>
                  </a:lnTo>
                  <a:lnTo>
                    <a:pt x="93" y="237"/>
                  </a:lnTo>
                  <a:lnTo>
                    <a:pt x="80" y="245"/>
                  </a:lnTo>
                  <a:lnTo>
                    <a:pt x="65" y="252"/>
                  </a:lnTo>
                  <a:lnTo>
                    <a:pt x="54" y="259"/>
                  </a:lnTo>
                  <a:lnTo>
                    <a:pt x="39" y="265"/>
                  </a:lnTo>
                  <a:lnTo>
                    <a:pt x="26" y="272"/>
                  </a:lnTo>
                  <a:lnTo>
                    <a:pt x="11" y="280"/>
                  </a:lnTo>
                  <a:lnTo>
                    <a:pt x="0" y="287"/>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56" name="Google Shape;3456;p72"/>
            <p:cNvSpPr/>
            <p:nvPr/>
          </p:nvSpPr>
          <p:spPr>
            <a:xfrm>
              <a:off x="5664" y="2967"/>
              <a:ext cx="612" cy="287"/>
            </a:xfrm>
            <a:custGeom>
              <a:avLst/>
              <a:gdLst/>
              <a:ahLst/>
              <a:cxnLst/>
              <a:rect l="l" t="t" r="r" b="b"/>
              <a:pathLst>
                <a:path w="612" h="287" extrusionOk="0">
                  <a:moveTo>
                    <a:pt x="0" y="287"/>
                  </a:moveTo>
                  <a:lnTo>
                    <a:pt x="13" y="276"/>
                  </a:lnTo>
                  <a:lnTo>
                    <a:pt x="28" y="267"/>
                  </a:lnTo>
                  <a:lnTo>
                    <a:pt x="43" y="258"/>
                  </a:lnTo>
                  <a:lnTo>
                    <a:pt x="60" y="248"/>
                  </a:lnTo>
                  <a:lnTo>
                    <a:pt x="75" y="239"/>
                  </a:lnTo>
                  <a:lnTo>
                    <a:pt x="91" y="230"/>
                  </a:lnTo>
                  <a:lnTo>
                    <a:pt x="108" y="220"/>
                  </a:lnTo>
                  <a:lnTo>
                    <a:pt x="125" y="211"/>
                  </a:lnTo>
                  <a:lnTo>
                    <a:pt x="142" y="200"/>
                  </a:lnTo>
                  <a:lnTo>
                    <a:pt x="159" y="190"/>
                  </a:lnTo>
                  <a:lnTo>
                    <a:pt x="175" y="181"/>
                  </a:lnTo>
                  <a:lnTo>
                    <a:pt x="194" y="174"/>
                  </a:lnTo>
                  <a:lnTo>
                    <a:pt x="201" y="168"/>
                  </a:lnTo>
                  <a:lnTo>
                    <a:pt x="211" y="162"/>
                  </a:lnTo>
                  <a:lnTo>
                    <a:pt x="220" y="157"/>
                  </a:lnTo>
                  <a:lnTo>
                    <a:pt x="231" y="153"/>
                  </a:lnTo>
                  <a:lnTo>
                    <a:pt x="250" y="144"/>
                  </a:lnTo>
                  <a:lnTo>
                    <a:pt x="270" y="136"/>
                  </a:lnTo>
                  <a:lnTo>
                    <a:pt x="280" y="131"/>
                  </a:lnTo>
                  <a:lnTo>
                    <a:pt x="289" y="125"/>
                  </a:lnTo>
                  <a:lnTo>
                    <a:pt x="298" y="120"/>
                  </a:lnTo>
                  <a:lnTo>
                    <a:pt x="310" y="116"/>
                  </a:lnTo>
                  <a:lnTo>
                    <a:pt x="319" y="110"/>
                  </a:lnTo>
                  <a:lnTo>
                    <a:pt x="328" y="107"/>
                  </a:lnTo>
                  <a:lnTo>
                    <a:pt x="338" y="101"/>
                  </a:lnTo>
                  <a:lnTo>
                    <a:pt x="349" y="97"/>
                  </a:lnTo>
                  <a:lnTo>
                    <a:pt x="358" y="92"/>
                  </a:lnTo>
                  <a:lnTo>
                    <a:pt x="369" y="88"/>
                  </a:lnTo>
                  <a:lnTo>
                    <a:pt x="379" y="82"/>
                  </a:lnTo>
                  <a:lnTo>
                    <a:pt x="390" y="79"/>
                  </a:lnTo>
                  <a:lnTo>
                    <a:pt x="399" y="73"/>
                  </a:lnTo>
                  <a:lnTo>
                    <a:pt x="410" y="69"/>
                  </a:lnTo>
                  <a:lnTo>
                    <a:pt x="422" y="65"/>
                  </a:lnTo>
                  <a:lnTo>
                    <a:pt x="433" y="62"/>
                  </a:lnTo>
                  <a:lnTo>
                    <a:pt x="442" y="56"/>
                  </a:lnTo>
                  <a:lnTo>
                    <a:pt x="453" y="52"/>
                  </a:lnTo>
                  <a:lnTo>
                    <a:pt x="464" y="49"/>
                  </a:lnTo>
                  <a:lnTo>
                    <a:pt x="476" y="45"/>
                  </a:lnTo>
                  <a:lnTo>
                    <a:pt x="487" y="39"/>
                  </a:lnTo>
                  <a:lnTo>
                    <a:pt x="498" y="36"/>
                  </a:lnTo>
                  <a:lnTo>
                    <a:pt x="509" y="32"/>
                  </a:lnTo>
                  <a:lnTo>
                    <a:pt x="520" y="28"/>
                  </a:lnTo>
                  <a:lnTo>
                    <a:pt x="532" y="23"/>
                  </a:lnTo>
                  <a:lnTo>
                    <a:pt x="543" y="21"/>
                  </a:lnTo>
                  <a:lnTo>
                    <a:pt x="554" y="15"/>
                  </a:lnTo>
                  <a:lnTo>
                    <a:pt x="565" y="13"/>
                  </a:lnTo>
                  <a:lnTo>
                    <a:pt x="576" y="10"/>
                  </a:lnTo>
                  <a:lnTo>
                    <a:pt x="588" y="6"/>
                  </a:lnTo>
                  <a:lnTo>
                    <a:pt x="599" y="2"/>
                  </a:lnTo>
                  <a:lnTo>
                    <a:pt x="612"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57" name="Google Shape;3457;p72"/>
            <p:cNvSpPr/>
            <p:nvPr/>
          </p:nvSpPr>
          <p:spPr>
            <a:xfrm>
              <a:off x="6276" y="2952"/>
              <a:ext cx="7" cy="15"/>
            </a:xfrm>
            <a:custGeom>
              <a:avLst/>
              <a:gdLst/>
              <a:ahLst/>
              <a:cxnLst/>
              <a:rect l="l" t="t" r="r" b="b"/>
              <a:pathLst>
                <a:path w="7" h="15" extrusionOk="0">
                  <a:moveTo>
                    <a:pt x="0" y="15"/>
                  </a:moveTo>
                  <a:lnTo>
                    <a:pt x="5" y="8"/>
                  </a:lnTo>
                  <a:lnTo>
                    <a:pt x="7"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58" name="Google Shape;3458;p72"/>
            <p:cNvSpPr/>
            <p:nvPr/>
          </p:nvSpPr>
          <p:spPr>
            <a:xfrm>
              <a:off x="6268" y="2945"/>
              <a:ext cx="15" cy="7"/>
            </a:xfrm>
            <a:custGeom>
              <a:avLst/>
              <a:gdLst/>
              <a:ahLst/>
              <a:cxnLst/>
              <a:rect l="l" t="t" r="r" b="b"/>
              <a:pathLst>
                <a:path w="15" h="7" extrusionOk="0">
                  <a:moveTo>
                    <a:pt x="15" y="7"/>
                  </a:moveTo>
                  <a:lnTo>
                    <a:pt x="8" y="0"/>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59" name="Google Shape;3459;p72"/>
            <p:cNvSpPr/>
            <p:nvPr/>
          </p:nvSpPr>
          <p:spPr>
            <a:xfrm>
              <a:off x="5487" y="2945"/>
              <a:ext cx="781" cy="403"/>
            </a:xfrm>
            <a:custGeom>
              <a:avLst/>
              <a:gdLst/>
              <a:ahLst/>
              <a:cxnLst/>
              <a:rect l="l" t="t" r="r" b="b"/>
              <a:pathLst>
                <a:path w="781" h="403" extrusionOk="0">
                  <a:moveTo>
                    <a:pt x="781" y="0"/>
                  </a:moveTo>
                  <a:lnTo>
                    <a:pt x="765" y="4"/>
                  </a:lnTo>
                  <a:lnTo>
                    <a:pt x="748" y="9"/>
                  </a:lnTo>
                  <a:lnTo>
                    <a:pt x="731" y="15"/>
                  </a:lnTo>
                  <a:lnTo>
                    <a:pt x="714" y="20"/>
                  </a:lnTo>
                  <a:lnTo>
                    <a:pt x="697" y="26"/>
                  </a:lnTo>
                  <a:lnTo>
                    <a:pt x="681" y="32"/>
                  </a:lnTo>
                  <a:lnTo>
                    <a:pt x="664" y="37"/>
                  </a:lnTo>
                  <a:lnTo>
                    <a:pt x="649" y="43"/>
                  </a:lnTo>
                  <a:lnTo>
                    <a:pt x="632" y="48"/>
                  </a:lnTo>
                  <a:lnTo>
                    <a:pt x="615" y="54"/>
                  </a:lnTo>
                  <a:lnTo>
                    <a:pt x="600" y="60"/>
                  </a:lnTo>
                  <a:lnTo>
                    <a:pt x="585" y="67"/>
                  </a:lnTo>
                  <a:lnTo>
                    <a:pt x="569" y="73"/>
                  </a:lnTo>
                  <a:lnTo>
                    <a:pt x="554" y="80"/>
                  </a:lnTo>
                  <a:lnTo>
                    <a:pt x="539" y="86"/>
                  </a:lnTo>
                  <a:lnTo>
                    <a:pt x="526" y="93"/>
                  </a:lnTo>
                  <a:lnTo>
                    <a:pt x="509" y="99"/>
                  </a:lnTo>
                  <a:lnTo>
                    <a:pt x="494" y="104"/>
                  </a:lnTo>
                  <a:lnTo>
                    <a:pt x="479" y="112"/>
                  </a:lnTo>
                  <a:lnTo>
                    <a:pt x="466" y="119"/>
                  </a:lnTo>
                  <a:lnTo>
                    <a:pt x="451" y="125"/>
                  </a:lnTo>
                  <a:lnTo>
                    <a:pt x="438" y="132"/>
                  </a:lnTo>
                  <a:lnTo>
                    <a:pt x="423" y="140"/>
                  </a:lnTo>
                  <a:lnTo>
                    <a:pt x="410" y="147"/>
                  </a:lnTo>
                  <a:lnTo>
                    <a:pt x="395" y="153"/>
                  </a:lnTo>
                  <a:lnTo>
                    <a:pt x="382" y="160"/>
                  </a:lnTo>
                  <a:lnTo>
                    <a:pt x="367" y="168"/>
                  </a:lnTo>
                  <a:lnTo>
                    <a:pt x="356" y="175"/>
                  </a:lnTo>
                  <a:lnTo>
                    <a:pt x="343" y="181"/>
                  </a:lnTo>
                  <a:lnTo>
                    <a:pt x="330" y="190"/>
                  </a:lnTo>
                  <a:lnTo>
                    <a:pt x="317" y="196"/>
                  </a:lnTo>
                  <a:lnTo>
                    <a:pt x="306" y="205"/>
                  </a:lnTo>
                  <a:lnTo>
                    <a:pt x="293" y="211"/>
                  </a:lnTo>
                  <a:lnTo>
                    <a:pt x="280" y="218"/>
                  </a:lnTo>
                  <a:lnTo>
                    <a:pt x="267" y="224"/>
                  </a:lnTo>
                  <a:lnTo>
                    <a:pt x="255" y="231"/>
                  </a:lnTo>
                  <a:lnTo>
                    <a:pt x="244" y="237"/>
                  </a:lnTo>
                  <a:lnTo>
                    <a:pt x="233" y="244"/>
                  </a:lnTo>
                  <a:lnTo>
                    <a:pt x="222" y="252"/>
                  </a:lnTo>
                  <a:lnTo>
                    <a:pt x="211" y="259"/>
                  </a:lnTo>
                  <a:lnTo>
                    <a:pt x="199" y="265"/>
                  </a:lnTo>
                  <a:lnTo>
                    <a:pt x="188" y="270"/>
                  </a:lnTo>
                  <a:lnTo>
                    <a:pt x="177" y="278"/>
                  </a:lnTo>
                  <a:lnTo>
                    <a:pt x="166" y="285"/>
                  </a:lnTo>
                  <a:lnTo>
                    <a:pt x="155" y="291"/>
                  </a:lnTo>
                  <a:lnTo>
                    <a:pt x="145" y="296"/>
                  </a:lnTo>
                  <a:lnTo>
                    <a:pt x="136" y="304"/>
                  </a:lnTo>
                  <a:lnTo>
                    <a:pt x="127" y="311"/>
                  </a:lnTo>
                  <a:lnTo>
                    <a:pt x="115" y="317"/>
                  </a:lnTo>
                  <a:lnTo>
                    <a:pt x="106" y="322"/>
                  </a:lnTo>
                  <a:lnTo>
                    <a:pt x="97" y="328"/>
                  </a:lnTo>
                  <a:lnTo>
                    <a:pt x="89" y="336"/>
                  </a:lnTo>
                  <a:lnTo>
                    <a:pt x="73" y="347"/>
                  </a:lnTo>
                  <a:lnTo>
                    <a:pt x="56" y="360"/>
                  </a:lnTo>
                  <a:lnTo>
                    <a:pt x="39" y="369"/>
                  </a:lnTo>
                  <a:lnTo>
                    <a:pt x="26" y="380"/>
                  </a:lnTo>
                  <a:lnTo>
                    <a:pt x="11" y="391"/>
                  </a:lnTo>
                  <a:lnTo>
                    <a:pt x="0" y="403"/>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60" name="Google Shape;3460;p72"/>
            <p:cNvSpPr/>
            <p:nvPr/>
          </p:nvSpPr>
          <p:spPr>
            <a:xfrm>
              <a:off x="5405" y="3348"/>
              <a:ext cx="82" cy="44"/>
            </a:xfrm>
            <a:custGeom>
              <a:avLst/>
              <a:gdLst/>
              <a:ahLst/>
              <a:cxnLst/>
              <a:rect l="l" t="t" r="r" b="b"/>
              <a:pathLst>
                <a:path w="82" h="44" extrusionOk="0">
                  <a:moveTo>
                    <a:pt x="82" y="0"/>
                  </a:moveTo>
                  <a:lnTo>
                    <a:pt x="71" y="5"/>
                  </a:lnTo>
                  <a:lnTo>
                    <a:pt x="59" y="11"/>
                  </a:lnTo>
                  <a:lnTo>
                    <a:pt x="48" y="16"/>
                  </a:lnTo>
                  <a:lnTo>
                    <a:pt x="39" y="22"/>
                  </a:lnTo>
                  <a:lnTo>
                    <a:pt x="28" y="28"/>
                  </a:lnTo>
                  <a:lnTo>
                    <a:pt x="18" y="33"/>
                  </a:lnTo>
                  <a:lnTo>
                    <a:pt x="9" y="39"/>
                  </a:lnTo>
                  <a:lnTo>
                    <a:pt x="0" y="44"/>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61" name="Google Shape;3461;p72"/>
            <p:cNvSpPr/>
            <p:nvPr/>
          </p:nvSpPr>
          <p:spPr>
            <a:xfrm>
              <a:off x="5394" y="3385"/>
              <a:ext cx="11" cy="7"/>
            </a:xfrm>
            <a:custGeom>
              <a:avLst/>
              <a:gdLst/>
              <a:ahLst/>
              <a:cxnLst/>
              <a:rect l="l" t="t" r="r" b="b"/>
              <a:pathLst>
                <a:path w="11" h="7" extrusionOk="0">
                  <a:moveTo>
                    <a:pt x="11" y="7"/>
                  </a:moveTo>
                  <a:lnTo>
                    <a:pt x="5" y="4"/>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62" name="Google Shape;3462;p72"/>
            <p:cNvSpPr/>
            <p:nvPr/>
          </p:nvSpPr>
          <p:spPr>
            <a:xfrm>
              <a:off x="4819" y="3372"/>
              <a:ext cx="575" cy="168"/>
            </a:xfrm>
            <a:custGeom>
              <a:avLst/>
              <a:gdLst/>
              <a:ahLst/>
              <a:cxnLst/>
              <a:rect l="l" t="t" r="r" b="b"/>
              <a:pathLst>
                <a:path w="575" h="168" extrusionOk="0">
                  <a:moveTo>
                    <a:pt x="575" y="13"/>
                  </a:moveTo>
                  <a:lnTo>
                    <a:pt x="565" y="9"/>
                  </a:lnTo>
                  <a:lnTo>
                    <a:pt x="558" y="7"/>
                  </a:lnTo>
                  <a:lnTo>
                    <a:pt x="547" y="4"/>
                  </a:lnTo>
                  <a:lnTo>
                    <a:pt x="537" y="4"/>
                  </a:lnTo>
                  <a:lnTo>
                    <a:pt x="524" y="2"/>
                  </a:lnTo>
                  <a:lnTo>
                    <a:pt x="511" y="0"/>
                  </a:lnTo>
                  <a:lnTo>
                    <a:pt x="496" y="0"/>
                  </a:lnTo>
                  <a:lnTo>
                    <a:pt x="483" y="0"/>
                  </a:lnTo>
                  <a:lnTo>
                    <a:pt x="464" y="0"/>
                  </a:lnTo>
                  <a:lnTo>
                    <a:pt x="448" y="0"/>
                  </a:lnTo>
                  <a:lnTo>
                    <a:pt x="429" y="0"/>
                  </a:lnTo>
                  <a:lnTo>
                    <a:pt x="412" y="2"/>
                  </a:lnTo>
                  <a:lnTo>
                    <a:pt x="401" y="2"/>
                  </a:lnTo>
                  <a:lnTo>
                    <a:pt x="392" y="2"/>
                  </a:lnTo>
                  <a:lnTo>
                    <a:pt x="381" y="4"/>
                  </a:lnTo>
                  <a:lnTo>
                    <a:pt x="371" y="5"/>
                  </a:lnTo>
                  <a:lnTo>
                    <a:pt x="351" y="7"/>
                  </a:lnTo>
                  <a:lnTo>
                    <a:pt x="332" y="13"/>
                  </a:lnTo>
                  <a:lnTo>
                    <a:pt x="321" y="13"/>
                  </a:lnTo>
                  <a:lnTo>
                    <a:pt x="310" y="15"/>
                  </a:lnTo>
                  <a:lnTo>
                    <a:pt x="298" y="17"/>
                  </a:lnTo>
                  <a:lnTo>
                    <a:pt x="287" y="20"/>
                  </a:lnTo>
                  <a:lnTo>
                    <a:pt x="276" y="22"/>
                  </a:lnTo>
                  <a:lnTo>
                    <a:pt x="265" y="26"/>
                  </a:lnTo>
                  <a:lnTo>
                    <a:pt x="254" y="28"/>
                  </a:lnTo>
                  <a:lnTo>
                    <a:pt x="244" y="32"/>
                  </a:lnTo>
                  <a:lnTo>
                    <a:pt x="233" y="33"/>
                  </a:lnTo>
                  <a:lnTo>
                    <a:pt x="222" y="37"/>
                  </a:lnTo>
                  <a:lnTo>
                    <a:pt x="211" y="41"/>
                  </a:lnTo>
                  <a:lnTo>
                    <a:pt x="200" y="45"/>
                  </a:lnTo>
                  <a:lnTo>
                    <a:pt x="188" y="48"/>
                  </a:lnTo>
                  <a:lnTo>
                    <a:pt x="177" y="52"/>
                  </a:lnTo>
                  <a:lnTo>
                    <a:pt x="166" y="58"/>
                  </a:lnTo>
                  <a:lnTo>
                    <a:pt x="157" y="63"/>
                  </a:lnTo>
                  <a:lnTo>
                    <a:pt x="146" y="67"/>
                  </a:lnTo>
                  <a:lnTo>
                    <a:pt x="134" y="73"/>
                  </a:lnTo>
                  <a:lnTo>
                    <a:pt x="123" y="78"/>
                  </a:lnTo>
                  <a:lnTo>
                    <a:pt x="112" y="84"/>
                  </a:lnTo>
                  <a:lnTo>
                    <a:pt x="101" y="89"/>
                  </a:lnTo>
                  <a:lnTo>
                    <a:pt x="91" y="95"/>
                  </a:lnTo>
                  <a:lnTo>
                    <a:pt x="82" y="101"/>
                  </a:lnTo>
                  <a:lnTo>
                    <a:pt x="73" y="108"/>
                  </a:lnTo>
                  <a:lnTo>
                    <a:pt x="62" y="114"/>
                  </a:lnTo>
                  <a:lnTo>
                    <a:pt x="52" y="119"/>
                  </a:lnTo>
                  <a:lnTo>
                    <a:pt x="43" y="127"/>
                  </a:lnTo>
                  <a:lnTo>
                    <a:pt x="34" y="134"/>
                  </a:lnTo>
                  <a:lnTo>
                    <a:pt x="24" y="142"/>
                  </a:lnTo>
                  <a:lnTo>
                    <a:pt x="17" y="151"/>
                  </a:lnTo>
                  <a:lnTo>
                    <a:pt x="7" y="158"/>
                  </a:lnTo>
                  <a:lnTo>
                    <a:pt x="0" y="168"/>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63" name="Google Shape;3463;p72"/>
            <p:cNvSpPr/>
            <p:nvPr/>
          </p:nvSpPr>
          <p:spPr>
            <a:xfrm>
              <a:off x="4672" y="3540"/>
              <a:ext cx="147" cy="15"/>
            </a:xfrm>
            <a:custGeom>
              <a:avLst/>
              <a:gdLst/>
              <a:ahLst/>
              <a:cxnLst/>
              <a:rect l="l" t="t" r="r" b="b"/>
              <a:pathLst>
                <a:path w="147" h="15" extrusionOk="0">
                  <a:moveTo>
                    <a:pt x="147" y="0"/>
                  </a:moveTo>
                  <a:lnTo>
                    <a:pt x="130" y="2"/>
                  </a:lnTo>
                  <a:lnTo>
                    <a:pt x="113" y="5"/>
                  </a:lnTo>
                  <a:lnTo>
                    <a:pt x="102" y="5"/>
                  </a:lnTo>
                  <a:lnTo>
                    <a:pt x="91" y="7"/>
                  </a:lnTo>
                  <a:lnTo>
                    <a:pt x="80" y="9"/>
                  </a:lnTo>
                  <a:lnTo>
                    <a:pt x="71" y="11"/>
                  </a:lnTo>
                  <a:lnTo>
                    <a:pt x="59" y="11"/>
                  </a:lnTo>
                  <a:lnTo>
                    <a:pt x="48" y="13"/>
                  </a:lnTo>
                  <a:lnTo>
                    <a:pt x="39" y="13"/>
                  </a:lnTo>
                  <a:lnTo>
                    <a:pt x="30" y="15"/>
                  </a:lnTo>
                  <a:lnTo>
                    <a:pt x="11" y="15"/>
                  </a:lnTo>
                  <a:lnTo>
                    <a:pt x="0" y="15"/>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64" name="Google Shape;3464;p72"/>
            <p:cNvSpPr/>
            <p:nvPr/>
          </p:nvSpPr>
          <p:spPr>
            <a:xfrm>
              <a:off x="4619" y="3478"/>
              <a:ext cx="53" cy="77"/>
            </a:xfrm>
            <a:custGeom>
              <a:avLst/>
              <a:gdLst/>
              <a:ahLst/>
              <a:cxnLst/>
              <a:rect l="l" t="t" r="r" b="b"/>
              <a:pathLst>
                <a:path w="53" h="77" extrusionOk="0">
                  <a:moveTo>
                    <a:pt x="53" y="77"/>
                  </a:moveTo>
                  <a:lnTo>
                    <a:pt x="47" y="71"/>
                  </a:lnTo>
                  <a:lnTo>
                    <a:pt x="41" y="67"/>
                  </a:lnTo>
                  <a:lnTo>
                    <a:pt x="34" y="58"/>
                  </a:lnTo>
                  <a:lnTo>
                    <a:pt x="28" y="49"/>
                  </a:lnTo>
                  <a:lnTo>
                    <a:pt x="21" y="36"/>
                  </a:lnTo>
                  <a:lnTo>
                    <a:pt x="14" y="24"/>
                  </a:lnTo>
                  <a:lnTo>
                    <a:pt x="6" y="11"/>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65" name="Google Shape;3465;p72"/>
            <p:cNvSpPr/>
            <p:nvPr/>
          </p:nvSpPr>
          <p:spPr>
            <a:xfrm>
              <a:off x="4466" y="3286"/>
              <a:ext cx="153" cy="192"/>
            </a:xfrm>
            <a:custGeom>
              <a:avLst/>
              <a:gdLst/>
              <a:ahLst/>
              <a:cxnLst/>
              <a:rect l="l" t="t" r="r" b="b"/>
              <a:pathLst>
                <a:path w="153" h="192" extrusionOk="0">
                  <a:moveTo>
                    <a:pt x="153" y="192"/>
                  </a:moveTo>
                  <a:lnTo>
                    <a:pt x="144" y="177"/>
                  </a:lnTo>
                  <a:lnTo>
                    <a:pt x="139" y="164"/>
                  </a:lnTo>
                  <a:lnTo>
                    <a:pt x="129" y="151"/>
                  </a:lnTo>
                  <a:lnTo>
                    <a:pt x="124" y="138"/>
                  </a:lnTo>
                  <a:lnTo>
                    <a:pt x="114" y="123"/>
                  </a:lnTo>
                  <a:lnTo>
                    <a:pt x="105" y="110"/>
                  </a:lnTo>
                  <a:lnTo>
                    <a:pt x="96" y="95"/>
                  </a:lnTo>
                  <a:lnTo>
                    <a:pt x="88" y="84"/>
                  </a:lnTo>
                  <a:lnTo>
                    <a:pt x="77" y="71"/>
                  </a:lnTo>
                  <a:lnTo>
                    <a:pt x="68" y="58"/>
                  </a:lnTo>
                  <a:lnTo>
                    <a:pt x="56" y="47"/>
                  </a:lnTo>
                  <a:lnTo>
                    <a:pt x="47" y="36"/>
                  </a:lnTo>
                  <a:lnTo>
                    <a:pt x="34" y="24"/>
                  </a:lnTo>
                  <a:lnTo>
                    <a:pt x="23" y="15"/>
                  </a:lnTo>
                  <a:lnTo>
                    <a:pt x="12" y="6"/>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66" name="Google Shape;3466;p72"/>
            <p:cNvSpPr/>
            <p:nvPr/>
          </p:nvSpPr>
          <p:spPr>
            <a:xfrm>
              <a:off x="4110" y="3204"/>
              <a:ext cx="356" cy="82"/>
            </a:xfrm>
            <a:custGeom>
              <a:avLst/>
              <a:gdLst/>
              <a:ahLst/>
              <a:cxnLst/>
              <a:rect l="l" t="t" r="r" b="b"/>
              <a:pathLst>
                <a:path w="356" h="82" extrusionOk="0">
                  <a:moveTo>
                    <a:pt x="356" y="82"/>
                  </a:moveTo>
                  <a:lnTo>
                    <a:pt x="345" y="77"/>
                  </a:lnTo>
                  <a:lnTo>
                    <a:pt x="336" y="71"/>
                  </a:lnTo>
                  <a:lnTo>
                    <a:pt x="325" y="65"/>
                  </a:lnTo>
                  <a:lnTo>
                    <a:pt x="314" y="62"/>
                  </a:lnTo>
                  <a:lnTo>
                    <a:pt x="301" y="56"/>
                  </a:lnTo>
                  <a:lnTo>
                    <a:pt x="289" y="52"/>
                  </a:lnTo>
                  <a:lnTo>
                    <a:pt x="278" y="49"/>
                  </a:lnTo>
                  <a:lnTo>
                    <a:pt x="267" y="45"/>
                  </a:lnTo>
                  <a:lnTo>
                    <a:pt x="252" y="39"/>
                  </a:lnTo>
                  <a:lnTo>
                    <a:pt x="239" y="37"/>
                  </a:lnTo>
                  <a:lnTo>
                    <a:pt x="226" y="32"/>
                  </a:lnTo>
                  <a:lnTo>
                    <a:pt x="213" y="30"/>
                  </a:lnTo>
                  <a:lnTo>
                    <a:pt x="198" y="26"/>
                  </a:lnTo>
                  <a:lnTo>
                    <a:pt x="187" y="24"/>
                  </a:lnTo>
                  <a:lnTo>
                    <a:pt x="172" y="21"/>
                  </a:lnTo>
                  <a:lnTo>
                    <a:pt x="161" y="21"/>
                  </a:lnTo>
                  <a:lnTo>
                    <a:pt x="146" y="17"/>
                  </a:lnTo>
                  <a:lnTo>
                    <a:pt x="133" y="15"/>
                  </a:lnTo>
                  <a:lnTo>
                    <a:pt x="120" y="13"/>
                  </a:lnTo>
                  <a:lnTo>
                    <a:pt x="108" y="11"/>
                  </a:lnTo>
                  <a:lnTo>
                    <a:pt x="95" y="9"/>
                  </a:lnTo>
                  <a:lnTo>
                    <a:pt x="84" y="8"/>
                  </a:lnTo>
                  <a:lnTo>
                    <a:pt x="73" y="6"/>
                  </a:lnTo>
                  <a:lnTo>
                    <a:pt x="64" y="6"/>
                  </a:lnTo>
                  <a:lnTo>
                    <a:pt x="52" y="4"/>
                  </a:lnTo>
                  <a:lnTo>
                    <a:pt x="41" y="2"/>
                  </a:lnTo>
                  <a:lnTo>
                    <a:pt x="32" y="0"/>
                  </a:lnTo>
                  <a:lnTo>
                    <a:pt x="26" y="0"/>
                  </a:lnTo>
                  <a:lnTo>
                    <a:pt x="10" y="0"/>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67" name="Google Shape;3467;p72"/>
            <p:cNvSpPr/>
            <p:nvPr/>
          </p:nvSpPr>
          <p:spPr>
            <a:xfrm>
              <a:off x="4110" y="3079"/>
              <a:ext cx="6" cy="125"/>
            </a:xfrm>
            <a:custGeom>
              <a:avLst/>
              <a:gdLst/>
              <a:ahLst/>
              <a:cxnLst/>
              <a:rect l="l" t="t" r="r" b="b"/>
              <a:pathLst>
                <a:path w="6" h="125" extrusionOk="0">
                  <a:moveTo>
                    <a:pt x="0" y="125"/>
                  </a:moveTo>
                  <a:lnTo>
                    <a:pt x="0" y="105"/>
                  </a:lnTo>
                  <a:lnTo>
                    <a:pt x="2" y="86"/>
                  </a:lnTo>
                  <a:lnTo>
                    <a:pt x="2" y="69"/>
                  </a:lnTo>
                  <a:lnTo>
                    <a:pt x="4" y="52"/>
                  </a:lnTo>
                  <a:lnTo>
                    <a:pt x="4" y="36"/>
                  </a:lnTo>
                  <a:lnTo>
                    <a:pt x="4" y="22"/>
                  </a:lnTo>
                  <a:lnTo>
                    <a:pt x="4" y="9"/>
                  </a:lnTo>
                  <a:lnTo>
                    <a:pt x="6"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68" name="Google Shape;3468;p72"/>
            <p:cNvSpPr/>
            <p:nvPr/>
          </p:nvSpPr>
          <p:spPr>
            <a:xfrm>
              <a:off x="3978" y="2988"/>
              <a:ext cx="138" cy="91"/>
            </a:xfrm>
            <a:custGeom>
              <a:avLst/>
              <a:gdLst/>
              <a:ahLst/>
              <a:cxnLst/>
              <a:rect l="l" t="t" r="r" b="b"/>
              <a:pathLst>
                <a:path w="138" h="91" extrusionOk="0">
                  <a:moveTo>
                    <a:pt x="138" y="91"/>
                  </a:moveTo>
                  <a:lnTo>
                    <a:pt x="136" y="80"/>
                  </a:lnTo>
                  <a:lnTo>
                    <a:pt x="132" y="69"/>
                  </a:lnTo>
                  <a:lnTo>
                    <a:pt x="127" y="59"/>
                  </a:lnTo>
                  <a:lnTo>
                    <a:pt x="123" y="52"/>
                  </a:lnTo>
                  <a:lnTo>
                    <a:pt x="114" y="43"/>
                  </a:lnTo>
                  <a:lnTo>
                    <a:pt x="106" y="37"/>
                  </a:lnTo>
                  <a:lnTo>
                    <a:pt x="97" y="31"/>
                  </a:lnTo>
                  <a:lnTo>
                    <a:pt x="87" y="26"/>
                  </a:lnTo>
                  <a:lnTo>
                    <a:pt x="74" y="20"/>
                  </a:lnTo>
                  <a:lnTo>
                    <a:pt x="63" y="15"/>
                  </a:lnTo>
                  <a:lnTo>
                    <a:pt x="52" y="11"/>
                  </a:lnTo>
                  <a:lnTo>
                    <a:pt x="41" y="9"/>
                  </a:lnTo>
                  <a:lnTo>
                    <a:pt x="30" y="3"/>
                  </a:lnTo>
                  <a:lnTo>
                    <a:pt x="18" y="2"/>
                  </a:lnTo>
                  <a:lnTo>
                    <a:pt x="7" y="0"/>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69" name="Google Shape;3469;p72"/>
            <p:cNvSpPr/>
            <p:nvPr/>
          </p:nvSpPr>
          <p:spPr>
            <a:xfrm>
              <a:off x="3978" y="2839"/>
              <a:ext cx="102" cy="149"/>
            </a:xfrm>
            <a:custGeom>
              <a:avLst/>
              <a:gdLst/>
              <a:ahLst/>
              <a:cxnLst/>
              <a:rect l="l" t="t" r="r" b="b"/>
              <a:pathLst>
                <a:path w="102" h="149" extrusionOk="0">
                  <a:moveTo>
                    <a:pt x="0" y="149"/>
                  </a:moveTo>
                  <a:lnTo>
                    <a:pt x="7" y="141"/>
                  </a:lnTo>
                  <a:lnTo>
                    <a:pt x="17" y="134"/>
                  </a:lnTo>
                  <a:lnTo>
                    <a:pt x="26" y="126"/>
                  </a:lnTo>
                  <a:lnTo>
                    <a:pt x="35" y="119"/>
                  </a:lnTo>
                  <a:lnTo>
                    <a:pt x="43" y="110"/>
                  </a:lnTo>
                  <a:lnTo>
                    <a:pt x="52" y="102"/>
                  </a:lnTo>
                  <a:lnTo>
                    <a:pt x="59" y="93"/>
                  </a:lnTo>
                  <a:lnTo>
                    <a:pt x="69" y="85"/>
                  </a:lnTo>
                  <a:lnTo>
                    <a:pt x="74" y="74"/>
                  </a:lnTo>
                  <a:lnTo>
                    <a:pt x="80" y="65"/>
                  </a:lnTo>
                  <a:lnTo>
                    <a:pt x="86" y="54"/>
                  </a:lnTo>
                  <a:lnTo>
                    <a:pt x="91" y="44"/>
                  </a:lnTo>
                  <a:lnTo>
                    <a:pt x="95" y="33"/>
                  </a:lnTo>
                  <a:lnTo>
                    <a:pt x="99" y="22"/>
                  </a:lnTo>
                  <a:lnTo>
                    <a:pt x="101" y="11"/>
                  </a:lnTo>
                  <a:lnTo>
                    <a:pt x="102"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70" name="Google Shape;3470;p72"/>
            <p:cNvSpPr/>
            <p:nvPr/>
          </p:nvSpPr>
          <p:spPr>
            <a:xfrm>
              <a:off x="4069" y="2788"/>
              <a:ext cx="11" cy="51"/>
            </a:xfrm>
            <a:custGeom>
              <a:avLst/>
              <a:gdLst/>
              <a:ahLst/>
              <a:cxnLst/>
              <a:rect l="l" t="t" r="r" b="b"/>
              <a:pathLst>
                <a:path w="11" h="51" extrusionOk="0">
                  <a:moveTo>
                    <a:pt x="11" y="51"/>
                  </a:moveTo>
                  <a:lnTo>
                    <a:pt x="10" y="37"/>
                  </a:lnTo>
                  <a:lnTo>
                    <a:pt x="8" y="24"/>
                  </a:lnTo>
                  <a:lnTo>
                    <a:pt x="4" y="11"/>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71" name="Google Shape;3471;p72"/>
            <p:cNvSpPr/>
            <p:nvPr/>
          </p:nvSpPr>
          <p:spPr>
            <a:xfrm>
              <a:off x="4052" y="2762"/>
              <a:ext cx="17" cy="26"/>
            </a:xfrm>
            <a:custGeom>
              <a:avLst/>
              <a:gdLst/>
              <a:ahLst/>
              <a:cxnLst/>
              <a:rect l="l" t="t" r="r" b="b"/>
              <a:pathLst>
                <a:path w="17" h="26" extrusionOk="0">
                  <a:moveTo>
                    <a:pt x="17" y="26"/>
                  </a:moveTo>
                  <a:lnTo>
                    <a:pt x="10" y="11"/>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72" name="Google Shape;3472;p72"/>
            <p:cNvSpPr/>
            <p:nvPr/>
          </p:nvSpPr>
          <p:spPr>
            <a:xfrm>
              <a:off x="4013" y="2743"/>
              <a:ext cx="39" cy="19"/>
            </a:xfrm>
            <a:custGeom>
              <a:avLst/>
              <a:gdLst/>
              <a:ahLst/>
              <a:cxnLst/>
              <a:rect l="l" t="t" r="r" b="b"/>
              <a:pathLst>
                <a:path w="39" h="19" extrusionOk="0">
                  <a:moveTo>
                    <a:pt x="39" y="19"/>
                  </a:moveTo>
                  <a:lnTo>
                    <a:pt x="30" y="10"/>
                  </a:lnTo>
                  <a:lnTo>
                    <a:pt x="21" y="6"/>
                  </a:lnTo>
                  <a:lnTo>
                    <a:pt x="10" y="0"/>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73" name="Google Shape;3473;p72"/>
            <p:cNvSpPr/>
            <p:nvPr/>
          </p:nvSpPr>
          <p:spPr>
            <a:xfrm>
              <a:off x="3952" y="2742"/>
              <a:ext cx="61" cy="16"/>
            </a:xfrm>
            <a:custGeom>
              <a:avLst/>
              <a:gdLst/>
              <a:ahLst/>
              <a:cxnLst/>
              <a:rect l="l" t="t" r="r" b="b"/>
              <a:pathLst>
                <a:path w="61" h="16" extrusionOk="0">
                  <a:moveTo>
                    <a:pt x="61" y="1"/>
                  </a:moveTo>
                  <a:lnTo>
                    <a:pt x="44" y="0"/>
                  </a:lnTo>
                  <a:lnTo>
                    <a:pt x="30" y="3"/>
                  </a:lnTo>
                  <a:lnTo>
                    <a:pt x="15" y="7"/>
                  </a:lnTo>
                  <a:lnTo>
                    <a:pt x="0" y="16"/>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74" name="Google Shape;3474;p72"/>
            <p:cNvSpPr/>
            <p:nvPr/>
          </p:nvSpPr>
          <p:spPr>
            <a:xfrm>
              <a:off x="3871" y="2758"/>
              <a:ext cx="81" cy="41"/>
            </a:xfrm>
            <a:custGeom>
              <a:avLst/>
              <a:gdLst/>
              <a:ahLst/>
              <a:cxnLst/>
              <a:rect l="l" t="t" r="r" b="b"/>
              <a:pathLst>
                <a:path w="81" h="41" extrusionOk="0">
                  <a:moveTo>
                    <a:pt x="81" y="0"/>
                  </a:moveTo>
                  <a:lnTo>
                    <a:pt x="69" y="4"/>
                  </a:lnTo>
                  <a:lnTo>
                    <a:pt x="58" y="8"/>
                  </a:lnTo>
                  <a:lnTo>
                    <a:pt x="47" y="13"/>
                  </a:lnTo>
                  <a:lnTo>
                    <a:pt x="36" y="19"/>
                  </a:lnTo>
                  <a:lnTo>
                    <a:pt x="25" y="25"/>
                  </a:lnTo>
                  <a:lnTo>
                    <a:pt x="15" y="30"/>
                  </a:lnTo>
                  <a:lnTo>
                    <a:pt x="6" y="36"/>
                  </a:lnTo>
                  <a:lnTo>
                    <a:pt x="0" y="41"/>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75" name="Google Shape;3475;p72"/>
            <p:cNvSpPr/>
            <p:nvPr/>
          </p:nvSpPr>
          <p:spPr>
            <a:xfrm>
              <a:off x="3871" y="2344"/>
              <a:ext cx="14" cy="455"/>
            </a:xfrm>
            <a:custGeom>
              <a:avLst/>
              <a:gdLst/>
              <a:ahLst/>
              <a:cxnLst/>
              <a:rect l="l" t="t" r="r" b="b"/>
              <a:pathLst>
                <a:path w="14" h="455" extrusionOk="0">
                  <a:moveTo>
                    <a:pt x="0" y="455"/>
                  </a:moveTo>
                  <a:lnTo>
                    <a:pt x="0" y="442"/>
                  </a:lnTo>
                  <a:lnTo>
                    <a:pt x="0" y="431"/>
                  </a:lnTo>
                  <a:lnTo>
                    <a:pt x="0" y="418"/>
                  </a:lnTo>
                  <a:lnTo>
                    <a:pt x="0" y="405"/>
                  </a:lnTo>
                  <a:lnTo>
                    <a:pt x="0" y="388"/>
                  </a:lnTo>
                  <a:lnTo>
                    <a:pt x="0" y="371"/>
                  </a:lnTo>
                  <a:lnTo>
                    <a:pt x="0" y="355"/>
                  </a:lnTo>
                  <a:lnTo>
                    <a:pt x="2" y="340"/>
                  </a:lnTo>
                  <a:lnTo>
                    <a:pt x="2" y="319"/>
                  </a:lnTo>
                  <a:lnTo>
                    <a:pt x="2" y="301"/>
                  </a:lnTo>
                  <a:lnTo>
                    <a:pt x="2" y="282"/>
                  </a:lnTo>
                  <a:lnTo>
                    <a:pt x="2" y="263"/>
                  </a:lnTo>
                  <a:lnTo>
                    <a:pt x="2" y="243"/>
                  </a:lnTo>
                  <a:lnTo>
                    <a:pt x="4" y="226"/>
                  </a:lnTo>
                  <a:lnTo>
                    <a:pt x="4" y="205"/>
                  </a:lnTo>
                  <a:lnTo>
                    <a:pt x="6" y="189"/>
                  </a:lnTo>
                  <a:lnTo>
                    <a:pt x="6" y="168"/>
                  </a:lnTo>
                  <a:lnTo>
                    <a:pt x="6" y="149"/>
                  </a:lnTo>
                  <a:lnTo>
                    <a:pt x="6" y="133"/>
                  </a:lnTo>
                  <a:lnTo>
                    <a:pt x="8" y="116"/>
                  </a:lnTo>
                  <a:lnTo>
                    <a:pt x="8" y="99"/>
                  </a:lnTo>
                  <a:lnTo>
                    <a:pt x="8" y="82"/>
                  </a:lnTo>
                  <a:lnTo>
                    <a:pt x="8" y="67"/>
                  </a:lnTo>
                  <a:lnTo>
                    <a:pt x="10" y="56"/>
                  </a:lnTo>
                  <a:lnTo>
                    <a:pt x="10" y="41"/>
                  </a:lnTo>
                  <a:lnTo>
                    <a:pt x="10" y="32"/>
                  </a:lnTo>
                  <a:lnTo>
                    <a:pt x="10" y="21"/>
                  </a:lnTo>
                  <a:lnTo>
                    <a:pt x="12" y="13"/>
                  </a:lnTo>
                  <a:lnTo>
                    <a:pt x="12" y="2"/>
                  </a:lnTo>
                  <a:lnTo>
                    <a:pt x="14"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76" name="Google Shape;3476;p72"/>
            <p:cNvSpPr/>
            <p:nvPr/>
          </p:nvSpPr>
          <p:spPr>
            <a:xfrm>
              <a:off x="3875" y="2333"/>
              <a:ext cx="10" cy="11"/>
            </a:xfrm>
            <a:custGeom>
              <a:avLst/>
              <a:gdLst/>
              <a:ahLst/>
              <a:cxnLst/>
              <a:rect l="l" t="t" r="r" b="b"/>
              <a:pathLst>
                <a:path w="10" h="11" extrusionOk="0">
                  <a:moveTo>
                    <a:pt x="10" y="11"/>
                  </a:moveTo>
                  <a:lnTo>
                    <a:pt x="6" y="2"/>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77" name="Google Shape;3477;p72"/>
            <p:cNvSpPr/>
            <p:nvPr/>
          </p:nvSpPr>
          <p:spPr>
            <a:xfrm>
              <a:off x="3875" y="2281"/>
              <a:ext cx="1" cy="52"/>
            </a:xfrm>
            <a:custGeom>
              <a:avLst/>
              <a:gdLst/>
              <a:ahLst/>
              <a:cxnLst/>
              <a:rect l="l" t="t" r="r" b="b"/>
              <a:pathLst>
                <a:path w="1" h="52" extrusionOk="0">
                  <a:moveTo>
                    <a:pt x="0" y="52"/>
                  </a:moveTo>
                  <a:lnTo>
                    <a:pt x="0" y="37"/>
                  </a:lnTo>
                  <a:lnTo>
                    <a:pt x="0" y="24"/>
                  </a:lnTo>
                  <a:lnTo>
                    <a:pt x="0" y="11"/>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78" name="Google Shape;3478;p72"/>
            <p:cNvSpPr/>
            <p:nvPr/>
          </p:nvSpPr>
          <p:spPr>
            <a:xfrm>
              <a:off x="3875" y="2249"/>
              <a:ext cx="79" cy="32"/>
            </a:xfrm>
            <a:custGeom>
              <a:avLst/>
              <a:gdLst/>
              <a:ahLst/>
              <a:cxnLst/>
              <a:rect l="l" t="t" r="r" b="b"/>
              <a:pathLst>
                <a:path w="79" h="32" extrusionOk="0">
                  <a:moveTo>
                    <a:pt x="0" y="32"/>
                  </a:moveTo>
                  <a:lnTo>
                    <a:pt x="13" y="26"/>
                  </a:lnTo>
                  <a:lnTo>
                    <a:pt x="28" y="23"/>
                  </a:lnTo>
                  <a:lnTo>
                    <a:pt x="39" y="19"/>
                  </a:lnTo>
                  <a:lnTo>
                    <a:pt x="52" y="15"/>
                  </a:lnTo>
                  <a:lnTo>
                    <a:pt x="67" y="8"/>
                  </a:lnTo>
                  <a:lnTo>
                    <a:pt x="79"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79" name="Google Shape;3479;p72"/>
            <p:cNvSpPr/>
            <p:nvPr/>
          </p:nvSpPr>
          <p:spPr>
            <a:xfrm>
              <a:off x="3728" y="1518"/>
              <a:ext cx="226" cy="731"/>
            </a:xfrm>
            <a:custGeom>
              <a:avLst/>
              <a:gdLst/>
              <a:ahLst/>
              <a:cxnLst/>
              <a:rect l="l" t="t" r="r" b="b"/>
              <a:pathLst>
                <a:path w="226" h="731" extrusionOk="0">
                  <a:moveTo>
                    <a:pt x="226" y="731"/>
                  </a:moveTo>
                  <a:lnTo>
                    <a:pt x="226" y="724"/>
                  </a:lnTo>
                  <a:lnTo>
                    <a:pt x="226" y="714"/>
                  </a:lnTo>
                  <a:lnTo>
                    <a:pt x="224" y="703"/>
                  </a:lnTo>
                  <a:lnTo>
                    <a:pt x="222" y="688"/>
                  </a:lnTo>
                  <a:lnTo>
                    <a:pt x="218" y="679"/>
                  </a:lnTo>
                  <a:lnTo>
                    <a:pt x="216" y="670"/>
                  </a:lnTo>
                  <a:lnTo>
                    <a:pt x="214" y="660"/>
                  </a:lnTo>
                  <a:lnTo>
                    <a:pt x="212" y="651"/>
                  </a:lnTo>
                  <a:lnTo>
                    <a:pt x="209" y="640"/>
                  </a:lnTo>
                  <a:lnTo>
                    <a:pt x="207" y="629"/>
                  </a:lnTo>
                  <a:lnTo>
                    <a:pt x="205" y="617"/>
                  </a:lnTo>
                  <a:lnTo>
                    <a:pt x="203" y="608"/>
                  </a:lnTo>
                  <a:lnTo>
                    <a:pt x="198" y="595"/>
                  </a:lnTo>
                  <a:lnTo>
                    <a:pt x="196" y="582"/>
                  </a:lnTo>
                  <a:lnTo>
                    <a:pt x="190" y="569"/>
                  </a:lnTo>
                  <a:lnTo>
                    <a:pt x="188" y="556"/>
                  </a:lnTo>
                  <a:lnTo>
                    <a:pt x="183" y="541"/>
                  </a:lnTo>
                  <a:lnTo>
                    <a:pt x="179" y="528"/>
                  </a:lnTo>
                  <a:lnTo>
                    <a:pt x="175" y="513"/>
                  </a:lnTo>
                  <a:lnTo>
                    <a:pt x="171" y="500"/>
                  </a:lnTo>
                  <a:lnTo>
                    <a:pt x="166" y="483"/>
                  </a:lnTo>
                  <a:lnTo>
                    <a:pt x="162" y="468"/>
                  </a:lnTo>
                  <a:lnTo>
                    <a:pt x="157" y="453"/>
                  </a:lnTo>
                  <a:lnTo>
                    <a:pt x="153" y="438"/>
                  </a:lnTo>
                  <a:lnTo>
                    <a:pt x="147" y="423"/>
                  </a:lnTo>
                  <a:lnTo>
                    <a:pt x="143" y="409"/>
                  </a:lnTo>
                  <a:lnTo>
                    <a:pt x="140" y="394"/>
                  </a:lnTo>
                  <a:lnTo>
                    <a:pt x="136" y="379"/>
                  </a:lnTo>
                  <a:lnTo>
                    <a:pt x="130" y="362"/>
                  </a:lnTo>
                  <a:lnTo>
                    <a:pt x="125" y="345"/>
                  </a:lnTo>
                  <a:lnTo>
                    <a:pt x="119" y="330"/>
                  </a:lnTo>
                  <a:lnTo>
                    <a:pt x="116" y="315"/>
                  </a:lnTo>
                  <a:lnTo>
                    <a:pt x="110" y="299"/>
                  </a:lnTo>
                  <a:lnTo>
                    <a:pt x="104" y="284"/>
                  </a:lnTo>
                  <a:lnTo>
                    <a:pt x="99" y="269"/>
                  </a:lnTo>
                  <a:lnTo>
                    <a:pt x="95" y="254"/>
                  </a:lnTo>
                  <a:lnTo>
                    <a:pt x="89" y="237"/>
                  </a:lnTo>
                  <a:lnTo>
                    <a:pt x="84" y="224"/>
                  </a:lnTo>
                  <a:lnTo>
                    <a:pt x="78" y="207"/>
                  </a:lnTo>
                  <a:lnTo>
                    <a:pt x="73" y="194"/>
                  </a:lnTo>
                  <a:lnTo>
                    <a:pt x="67" y="179"/>
                  </a:lnTo>
                  <a:lnTo>
                    <a:pt x="63" y="166"/>
                  </a:lnTo>
                  <a:lnTo>
                    <a:pt x="60" y="153"/>
                  </a:lnTo>
                  <a:lnTo>
                    <a:pt x="56" y="142"/>
                  </a:lnTo>
                  <a:lnTo>
                    <a:pt x="50" y="127"/>
                  </a:lnTo>
                  <a:lnTo>
                    <a:pt x="45" y="114"/>
                  </a:lnTo>
                  <a:lnTo>
                    <a:pt x="41" y="103"/>
                  </a:lnTo>
                  <a:lnTo>
                    <a:pt x="37" y="92"/>
                  </a:lnTo>
                  <a:lnTo>
                    <a:pt x="32" y="80"/>
                  </a:lnTo>
                  <a:lnTo>
                    <a:pt x="28" y="69"/>
                  </a:lnTo>
                  <a:lnTo>
                    <a:pt x="24" y="60"/>
                  </a:lnTo>
                  <a:lnTo>
                    <a:pt x="22" y="52"/>
                  </a:lnTo>
                  <a:lnTo>
                    <a:pt x="15" y="34"/>
                  </a:lnTo>
                  <a:lnTo>
                    <a:pt x="9" y="21"/>
                  </a:lnTo>
                  <a:lnTo>
                    <a:pt x="4" y="8"/>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80" name="Google Shape;3480;p72"/>
            <p:cNvSpPr/>
            <p:nvPr/>
          </p:nvSpPr>
          <p:spPr>
            <a:xfrm>
              <a:off x="3109" y="1436"/>
              <a:ext cx="619" cy="82"/>
            </a:xfrm>
            <a:custGeom>
              <a:avLst/>
              <a:gdLst/>
              <a:ahLst/>
              <a:cxnLst/>
              <a:rect l="l" t="t" r="r" b="b"/>
              <a:pathLst>
                <a:path w="619" h="82" extrusionOk="0">
                  <a:moveTo>
                    <a:pt x="619" y="82"/>
                  </a:moveTo>
                  <a:lnTo>
                    <a:pt x="611" y="71"/>
                  </a:lnTo>
                  <a:lnTo>
                    <a:pt x="602" y="63"/>
                  </a:lnTo>
                  <a:lnTo>
                    <a:pt x="591" y="54"/>
                  </a:lnTo>
                  <a:lnTo>
                    <a:pt x="580" y="49"/>
                  </a:lnTo>
                  <a:lnTo>
                    <a:pt x="565" y="43"/>
                  </a:lnTo>
                  <a:lnTo>
                    <a:pt x="550" y="37"/>
                  </a:lnTo>
                  <a:lnTo>
                    <a:pt x="531" y="32"/>
                  </a:lnTo>
                  <a:lnTo>
                    <a:pt x="514" y="28"/>
                  </a:lnTo>
                  <a:lnTo>
                    <a:pt x="503" y="24"/>
                  </a:lnTo>
                  <a:lnTo>
                    <a:pt x="492" y="22"/>
                  </a:lnTo>
                  <a:lnTo>
                    <a:pt x="481" y="19"/>
                  </a:lnTo>
                  <a:lnTo>
                    <a:pt x="472" y="19"/>
                  </a:lnTo>
                  <a:lnTo>
                    <a:pt x="460" y="17"/>
                  </a:lnTo>
                  <a:lnTo>
                    <a:pt x="449" y="15"/>
                  </a:lnTo>
                  <a:lnTo>
                    <a:pt x="438" y="13"/>
                  </a:lnTo>
                  <a:lnTo>
                    <a:pt x="427" y="13"/>
                  </a:lnTo>
                  <a:lnTo>
                    <a:pt x="414" y="11"/>
                  </a:lnTo>
                  <a:lnTo>
                    <a:pt x="402" y="9"/>
                  </a:lnTo>
                  <a:lnTo>
                    <a:pt x="389" y="8"/>
                  </a:lnTo>
                  <a:lnTo>
                    <a:pt x="378" y="8"/>
                  </a:lnTo>
                  <a:lnTo>
                    <a:pt x="365" y="6"/>
                  </a:lnTo>
                  <a:lnTo>
                    <a:pt x="354" y="6"/>
                  </a:lnTo>
                  <a:lnTo>
                    <a:pt x="341" y="6"/>
                  </a:lnTo>
                  <a:lnTo>
                    <a:pt x="330" y="6"/>
                  </a:lnTo>
                  <a:lnTo>
                    <a:pt x="315" y="4"/>
                  </a:lnTo>
                  <a:lnTo>
                    <a:pt x="304" y="4"/>
                  </a:lnTo>
                  <a:lnTo>
                    <a:pt x="289" y="2"/>
                  </a:lnTo>
                  <a:lnTo>
                    <a:pt x="278" y="2"/>
                  </a:lnTo>
                  <a:lnTo>
                    <a:pt x="264" y="0"/>
                  </a:lnTo>
                  <a:lnTo>
                    <a:pt x="251" y="0"/>
                  </a:lnTo>
                  <a:lnTo>
                    <a:pt x="240" y="0"/>
                  </a:lnTo>
                  <a:lnTo>
                    <a:pt x="229" y="0"/>
                  </a:lnTo>
                  <a:lnTo>
                    <a:pt x="216" y="0"/>
                  </a:lnTo>
                  <a:lnTo>
                    <a:pt x="203" y="0"/>
                  </a:lnTo>
                  <a:lnTo>
                    <a:pt x="190" y="0"/>
                  </a:lnTo>
                  <a:lnTo>
                    <a:pt x="179" y="0"/>
                  </a:lnTo>
                  <a:lnTo>
                    <a:pt x="167" y="0"/>
                  </a:lnTo>
                  <a:lnTo>
                    <a:pt x="156" y="0"/>
                  </a:lnTo>
                  <a:lnTo>
                    <a:pt x="145" y="0"/>
                  </a:lnTo>
                  <a:lnTo>
                    <a:pt x="134" y="2"/>
                  </a:lnTo>
                  <a:lnTo>
                    <a:pt x="123" y="2"/>
                  </a:lnTo>
                  <a:lnTo>
                    <a:pt x="112" y="2"/>
                  </a:lnTo>
                  <a:lnTo>
                    <a:pt x="100" y="2"/>
                  </a:lnTo>
                  <a:lnTo>
                    <a:pt x="91" y="2"/>
                  </a:lnTo>
                  <a:lnTo>
                    <a:pt x="80" y="2"/>
                  </a:lnTo>
                  <a:lnTo>
                    <a:pt x="70" y="2"/>
                  </a:lnTo>
                  <a:lnTo>
                    <a:pt x="61" y="2"/>
                  </a:lnTo>
                  <a:lnTo>
                    <a:pt x="54" y="2"/>
                  </a:lnTo>
                  <a:lnTo>
                    <a:pt x="37" y="2"/>
                  </a:lnTo>
                  <a:lnTo>
                    <a:pt x="22" y="4"/>
                  </a:lnTo>
                  <a:lnTo>
                    <a:pt x="9" y="4"/>
                  </a:lnTo>
                  <a:lnTo>
                    <a:pt x="0" y="6"/>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81" name="Google Shape;3481;p72"/>
            <p:cNvSpPr/>
            <p:nvPr/>
          </p:nvSpPr>
          <p:spPr>
            <a:xfrm>
              <a:off x="3084" y="1419"/>
              <a:ext cx="25" cy="23"/>
            </a:xfrm>
            <a:custGeom>
              <a:avLst/>
              <a:gdLst/>
              <a:ahLst/>
              <a:cxnLst/>
              <a:rect l="l" t="t" r="r" b="b"/>
              <a:pathLst>
                <a:path w="25" h="23" extrusionOk="0">
                  <a:moveTo>
                    <a:pt x="25" y="23"/>
                  </a:moveTo>
                  <a:lnTo>
                    <a:pt x="12" y="11"/>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82" name="Google Shape;3482;p72"/>
            <p:cNvSpPr/>
            <p:nvPr/>
          </p:nvSpPr>
          <p:spPr>
            <a:xfrm>
              <a:off x="2916" y="1298"/>
              <a:ext cx="168" cy="121"/>
            </a:xfrm>
            <a:custGeom>
              <a:avLst/>
              <a:gdLst/>
              <a:ahLst/>
              <a:cxnLst/>
              <a:rect l="l" t="t" r="r" b="b"/>
              <a:pathLst>
                <a:path w="168" h="121" extrusionOk="0">
                  <a:moveTo>
                    <a:pt x="168" y="121"/>
                  </a:moveTo>
                  <a:lnTo>
                    <a:pt x="155" y="104"/>
                  </a:lnTo>
                  <a:lnTo>
                    <a:pt x="144" y="90"/>
                  </a:lnTo>
                  <a:lnTo>
                    <a:pt x="135" y="80"/>
                  </a:lnTo>
                  <a:lnTo>
                    <a:pt x="125" y="73"/>
                  </a:lnTo>
                  <a:lnTo>
                    <a:pt x="116" y="65"/>
                  </a:lnTo>
                  <a:lnTo>
                    <a:pt x="109" y="58"/>
                  </a:lnTo>
                  <a:lnTo>
                    <a:pt x="97" y="49"/>
                  </a:lnTo>
                  <a:lnTo>
                    <a:pt x="86" y="41"/>
                  </a:lnTo>
                  <a:lnTo>
                    <a:pt x="73" y="32"/>
                  </a:lnTo>
                  <a:lnTo>
                    <a:pt x="62" y="26"/>
                  </a:lnTo>
                  <a:lnTo>
                    <a:pt x="47" y="17"/>
                  </a:lnTo>
                  <a:lnTo>
                    <a:pt x="32" y="11"/>
                  </a:lnTo>
                  <a:lnTo>
                    <a:pt x="15" y="6"/>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83" name="Google Shape;3483;p72"/>
            <p:cNvSpPr/>
            <p:nvPr/>
          </p:nvSpPr>
          <p:spPr>
            <a:xfrm>
              <a:off x="2916" y="1231"/>
              <a:ext cx="12" cy="67"/>
            </a:xfrm>
            <a:custGeom>
              <a:avLst/>
              <a:gdLst/>
              <a:ahLst/>
              <a:cxnLst/>
              <a:rect l="l" t="t" r="r" b="b"/>
              <a:pathLst>
                <a:path w="12" h="67" extrusionOk="0">
                  <a:moveTo>
                    <a:pt x="0" y="67"/>
                  </a:moveTo>
                  <a:lnTo>
                    <a:pt x="2" y="56"/>
                  </a:lnTo>
                  <a:lnTo>
                    <a:pt x="6" y="41"/>
                  </a:lnTo>
                  <a:lnTo>
                    <a:pt x="6" y="30"/>
                  </a:lnTo>
                  <a:lnTo>
                    <a:pt x="8" y="20"/>
                  </a:lnTo>
                  <a:lnTo>
                    <a:pt x="10" y="9"/>
                  </a:lnTo>
                  <a:lnTo>
                    <a:pt x="12"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84" name="Google Shape;3484;p72"/>
            <p:cNvSpPr/>
            <p:nvPr/>
          </p:nvSpPr>
          <p:spPr>
            <a:xfrm>
              <a:off x="2928" y="1231"/>
              <a:ext cx="302" cy="69"/>
            </a:xfrm>
            <a:custGeom>
              <a:avLst/>
              <a:gdLst/>
              <a:ahLst/>
              <a:cxnLst/>
              <a:rect l="l" t="t" r="r" b="b"/>
              <a:pathLst>
                <a:path w="302" h="69" extrusionOk="0">
                  <a:moveTo>
                    <a:pt x="0" y="0"/>
                  </a:moveTo>
                  <a:lnTo>
                    <a:pt x="11" y="4"/>
                  </a:lnTo>
                  <a:lnTo>
                    <a:pt x="26" y="9"/>
                  </a:lnTo>
                  <a:lnTo>
                    <a:pt x="33" y="11"/>
                  </a:lnTo>
                  <a:lnTo>
                    <a:pt x="43" y="15"/>
                  </a:lnTo>
                  <a:lnTo>
                    <a:pt x="54" y="17"/>
                  </a:lnTo>
                  <a:lnTo>
                    <a:pt x="65" y="22"/>
                  </a:lnTo>
                  <a:lnTo>
                    <a:pt x="74" y="24"/>
                  </a:lnTo>
                  <a:lnTo>
                    <a:pt x="85" y="28"/>
                  </a:lnTo>
                  <a:lnTo>
                    <a:pt x="97" y="32"/>
                  </a:lnTo>
                  <a:lnTo>
                    <a:pt x="108" y="35"/>
                  </a:lnTo>
                  <a:lnTo>
                    <a:pt x="119" y="39"/>
                  </a:lnTo>
                  <a:lnTo>
                    <a:pt x="132" y="43"/>
                  </a:lnTo>
                  <a:lnTo>
                    <a:pt x="143" y="47"/>
                  </a:lnTo>
                  <a:lnTo>
                    <a:pt x="156" y="50"/>
                  </a:lnTo>
                  <a:lnTo>
                    <a:pt x="166" y="52"/>
                  </a:lnTo>
                  <a:lnTo>
                    <a:pt x="177" y="54"/>
                  </a:lnTo>
                  <a:lnTo>
                    <a:pt x="188" y="56"/>
                  </a:lnTo>
                  <a:lnTo>
                    <a:pt x="199" y="60"/>
                  </a:lnTo>
                  <a:lnTo>
                    <a:pt x="209" y="61"/>
                  </a:lnTo>
                  <a:lnTo>
                    <a:pt x="220" y="63"/>
                  </a:lnTo>
                  <a:lnTo>
                    <a:pt x="231" y="65"/>
                  </a:lnTo>
                  <a:lnTo>
                    <a:pt x="242" y="67"/>
                  </a:lnTo>
                  <a:lnTo>
                    <a:pt x="259" y="67"/>
                  </a:lnTo>
                  <a:lnTo>
                    <a:pt x="276" y="69"/>
                  </a:lnTo>
                  <a:lnTo>
                    <a:pt x="289" y="67"/>
                  </a:lnTo>
                  <a:lnTo>
                    <a:pt x="302" y="63"/>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85" name="Google Shape;3485;p72"/>
            <p:cNvSpPr/>
            <p:nvPr/>
          </p:nvSpPr>
          <p:spPr>
            <a:xfrm>
              <a:off x="3230" y="1173"/>
              <a:ext cx="50" cy="121"/>
            </a:xfrm>
            <a:custGeom>
              <a:avLst/>
              <a:gdLst/>
              <a:ahLst/>
              <a:cxnLst/>
              <a:rect l="l" t="t" r="r" b="b"/>
              <a:pathLst>
                <a:path w="50" h="121" extrusionOk="0">
                  <a:moveTo>
                    <a:pt x="0" y="121"/>
                  </a:moveTo>
                  <a:lnTo>
                    <a:pt x="9" y="110"/>
                  </a:lnTo>
                  <a:lnTo>
                    <a:pt x="18" y="97"/>
                  </a:lnTo>
                  <a:lnTo>
                    <a:pt x="26" y="80"/>
                  </a:lnTo>
                  <a:lnTo>
                    <a:pt x="35" y="64"/>
                  </a:lnTo>
                  <a:lnTo>
                    <a:pt x="39" y="43"/>
                  </a:lnTo>
                  <a:lnTo>
                    <a:pt x="45" y="26"/>
                  </a:lnTo>
                  <a:lnTo>
                    <a:pt x="46" y="9"/>
                  </a:lnTo>
                  <a:lnTo>
                    <a:pt x="5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86" name="Google Shape;3486;p72"/>
            <p:cNvSpPr/>
            <p:nvPr/>
          </p:nvSpPr>
          <p:spPr>
            <a:xfrm>
              <a:off x="3263" y="975"/>
              <a:ext cx="23" cy="198"/>
            </a:xfrm>
            <a:custGeom>
              <a:avLst/>
              <a:gdLst/>
              <a:ahLst/>
              <a:cxnLst/>
              <a:rect l="l" t="t" r="r" b="b"/>
              <a:pathLst>
                <a:path w="23" h="198" extrusionOk="0">
                  <a:moveTo>
                    <a:pt x="17" y="198"/>
                  </a:moveTo>
                  <a:lnTo>
                    <a:pt x="17" y="183"/>
                  </a:lnTo>
                  <a:lnTo>
                    <a:pt x="19" y="170"/>
                  </a:lnTo>
                  <a:lnTo>
                    <a:pt x="21" y="157"/>
                  </a:lnTo>
                  <a:lnTo>
                    <a:pt x="23" y="144"/>
                  </a:lnTo>
                  <a:lnTo>
                    <a:pt x="23" y="129"/>
                  </a:lnTo>
                  <a:lnTo>
                    <a:pt x="23" y="116"/>
                  </a:lnTo>
                  <a:lnTo>
                    <a:pt x="23" y="101"/>
                  </a:lnTo>
                  <a:lnTo>
                    <a:pt x="23" y="90"/>
                  </a:lnTo>
                  <a:lnTo>
                    <a:pt x="21" y="75"/>
                  </a:lnTo>
                  <a:lnTo>
                    <a:pt x="19" y="62"/>
                  </a:lnTo>
                  <a:lnTo>
                    <a:pt x="17" y="49"/>
                  </a:lnTo>
                  <a:lnTo>
                    <a:pt x="15" y="38"/>
                  </a:lnTo>
                  <a:lnTo>
                    <a:pt x="12" y="27"/>
                  </a:lnTo>
                  <a:lnTo>
                    <a:pt x="8" y="15"/>
                  </a:lnTo>
                  <a:lnTo>
                    <a:pt x="4" y="6"/>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87" name="Google Shape;3487;p72"/>
            <p:cNvSpPr/>
            <p:nvPr/>
          </p:nvSpPr>
          <p:spPr>
            <a:xfrm>
              <a:off x="2916" y="957"/>
              <a:ext cx="347" cy="127"/>
            </a:xfrm>
            <a:custGeom>
              <a:avLst/>
              <a:gdLst/>
              <a:ahLst/>
              <a:cxnLst/>
              <a:rect l="l" t="t" r="r" b="b"/>
              <a:pathLst>
                <a:path w="347" h="127" extrusionOk="0">
                  <a:moveTo>
                    <a:pt x="347" y="18"/>
                  </a:moveTo>
                  <a:lnTo>
                    <a:pt x="334" y="7"/>
                  </a:lnTo>
                  <a:lnTo>
                    <a:pt x="319" y="2"/>
                  </a:lnTo>
                  <a:lnTo>
                    <a:pt x="310" y="0"/>
                  </a:lnTo>
                  <a:lnTo>
                    <a:pt x="301" y="0"/>
                  </a:lnTo>
                  <a:lnTo>
                    <a:pt x="290" y="0"/>
                  </a:lnTo>
                  <a:lnTo>
                    <a:pt x="280" y="2"/>
                  </a:lnTo>
                  <a:lnTo>
                    <a:pt x="267" y="2"/>
                  </a:lnTo>
                  <a:lnTo>
                    <a:pt x="256" y="5"/>
                  </a:lnTo>
                  <a:lnTo>
                    <a:pt x="243" y="7"/>
                  </a:lnTo>
                  <a:lnTo>
                    <a:pt x="232" y="13"/>
                  </a:lnTo>
                  <a:lnTo>
                    <a:pt x="217" y="17"/>
                  </a:lnTo>
                  <a:lnTo>
                    <a:pt x="206" y="22"/>
                  </a:lnTo>
                  <a:lnTo>
                    <a:pt x="191" y="28"/>
                  </a:lnTo>
                  <a:lnTo>
                    <a:pt x="180" y="33"/>
                  </a:lnTo>
                  <a:lnTo>
                    <a:pt x="165" y="39"/>
                  </a:lnTo>
                  <a:lnTo>
                    <a:pt x="152" y="45"/>
                  </a:lnTo>
                  <a:lnTo>
                    <a:pt x="137" y="50"/>
                  </a:lnTo>
                  <a:lnTo>
                    <a:pt x="125" y="56"/>
                  </a:lnTo>
                  <a:lnTo>
                    <a:pt x="111" y="61"/>
                  </a:lnTo>
                  <a:lnTo>
                    <a:pt x="97" y="69"/>
                  </a:lnTo>
                  <a:lnTo>
                    <a:pt x="86" y="74"/>
                  </a:lnTo>
                  <a:lnTo>
                    <a:pt x="75" y="82"/>
                  </a:lnTo>
                  <a:lnTo>
                    <a:pt x="62" y="87"/>
                  </a:lnTo>
                  <a:lnTo>
                    <a:pt x="51" y="93"/>
                  </a:lnTo>
                  <a:lnTo>
                    <a:pt x="40" y="99"/>
                  </a:lnTo>
                  <a:lnTo>
                    <a:pt x="32" y="106"/>
                  </a:lnTo>
                  <a:lnTo>
                    <a:pt x="21" y="110"/>
                  </a:lnTo>
                  <a:lnTo>
                    <a:pt x="14" y="115"/>
                  </a:lnTo>
                  <a:lnTo>
                    <a:pt x="6" y="121"/>
                  </a:lnTo>
                  <a:lnTo>
                    <a:pt x="0" y="127"/>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88" name="Google Shape;3488;p72"/>
            <p:cNvSpPr/>
            <p:nvPr/>
          </p:nvSpPr>
          <p:spPr>
            <a:xfrm>
              <a:off x="2823" y="1052"/>
              <a:ext cx="93" cy="32"/>
            </a:xfrm>
            <a:custGeom>
              <a:avLst/>
              <a:gdLst/>
              <a:ahLst/>
              <a:cxnLst/>
              <a:rect l="l" t="t" r="r" b="b"/>
              <a:pathLst>
                <a:path w="93" h="32" extrusionOk="0">
                  <a:moveTo>
                    <a:pt x="93" y="32"/>
                  </a:moveTo>
                  <a:lnTo>
                    <a:pt x="82" y="22"/>
                  </a:lnTo>
                  <a:lnTo>
                    <a:pt x="73" y="17"/>
                  </a:lnTo>
                  <a:lnTo>
                    <a:pt x="60" y="11"/>
                  </a:lnTo>
                  <a:lnTo>
                    <a:pt x="49" y="7"/>
                  </a:lnTo>
                  <a:lnTo>
                    <a:pt x="34" y="2"/>
                  </a:lnTo>
                  <a:lnTo>
                    <a:pt x="23" y="0"/>
                  </a:lnTo>
                  <a:lnTo>
                    <a:pt x="10" y="0"/>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89" name="Google Shape;3489;p72"/>
            <p:cNvSpPr/>
            <p:nvPr/>
          </p:nvSpPr>
          <p:spPr>
            <a:xfrm>
              <a:off x="2687" y="1050"/>
              <a:ext cx="136" cy="26"/>
            </a:xfrm>
            <a:custGeom>
              <a:avLst/>
              <a:gdLst/>
              <a:ahLst/>
              <a:cxnLst/>
              <a:rect l="l" t="t" r="r" b="b"/>
              <a:pathLst>
                <a:path w="136" h="26" extrusionOk="0">
                  <a:moveTo>
                    <a:pt x="136" y="2"/>
                  </a:moveTo>
                  <a:lnTo>
                    <a:pt x="127" y="0"/>
                  </a:lnTo>
                  <a:lnTo>
                    <a:pt x="118" y="0"/>
                  </a:lnTo>
                  <a:lnTo>
                    <a:pt x="106" y="0"/>
                  </a:lnTo>
                  <a:lnTo>
                    <a:pt x="97" y="0"/>
                  </a:lnTo>
                  <a:lnTo>
                    <a:pt x="77" y="0"/>
                  </a:lnTo>
                  <a:lnTo>
                    <a:pt x="58" y="2"/>
                  </a:lnTo>
                  <a:lnTo>
                    <a:pt x="37" y="4"/>
                  </a:lnTo>
                  <a:lnTo>
                    <a:pt x="22" y="9"/>
                  </a:lnTo>
                  <a:lnTo>
                    <a:pt x="8" y="15"/>
                  </a:lnTo>
                  <a:lnTo>
                    <a:pt x="0" y="26"/>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90" name="Google Shape;3490;p72"/>
            <p:cNvSpPr/>
            <p:nvPr/>
          </p:nvSpPr>
          <p:spPr>
            <a:xfrm>
              <a:off x="2685" y="1076"/>
              <a:ext cx="2" cy="4"/>
            </a:xfrm>
            <a:custGeom>
              <a:avLst/>
              <a:gdLst/>
              <a:ahLst/>
              <a:cxnLst/>
              <a:rect l="l" t="t" r="r" b="b"/>
              <a:pathLst>
                <a:path w="2" h="4" extrusionOk="0">
                  <a:moveTo>
                    <a:pt x="2" y="0"/>
                  </a:moveTo>
                  <a:lnTo>
                    <a:pt x="0" y="2"/>
                  </a:lnTo>
                  <a:lnTo>
                    <a:pt x="0" y="4"/>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91" name="Google Shape;3491;p72"/>
            <p:cNvSpPr/>
            <p:nvPr/>
          </p:nvSpPr>
          <p:spPr>
            <a:xfrm>
              <a:off x="2389" y="944"/>
              <a:ext cx="296" cy="136"/>
            </a:xfrm>
            <a:custGeom>
              <a:avLst/>
              <a:gdLst/>
              <a:ahLst/>
              <a:cxnLst/>
              <a:rect l="l" t="t" r="r" b="b"/>
              <a:pathLst>
                <a:path w="296" h="136" extrusionOk="0">
                  <a:moveTo>
                    <a:pt x="296" y="136"/>
                  </a:moveTo>
                  <a:lnTo>
                    <a:pt x="289" y="130"/>
                  </a:lnTo>
                  <a:lnTo>
                    <a:pt x="281" y="125"/>
                  </a:lnTo>
                  <a:lnTo>
                    <a:pt x="272" y="119"/>
                  </a:lnTo>
                  <a:lnTo>
                    <a:pt x="264" y="115"/>
                  </a:lnTo>
                  <a:lnTo>
                    <a:pt x="255" y="108"/>
                  </a:lnTo>
                  <a:lnTo>
                    <a:pt x="246" y="102"/>
                  </a:lnTo>
                  <a:lnTo>
                    <a:pt x="237" y="97"/>
                  </a:lnTo>
                  <a:lnTo>
                    <a:pt x="227" y="91"/>
                  </a:lnTo>
                  <a:lnTo>
                    <a:pt x="216" y="84"/>
                  </a:lnTo>
                  <a:lnTo>
                    <a:pt x="205" y="78"/>
                  </a:lnTo>
                  <a:lnTo>
                    <a:pt x="194" y="71"/>
                  </a:lnTo>
                  <a:lnTo>
                    <a:pt x="184" y="65"/>
                  </a:lnTo>
                  <a:lnTo>
                    <a:pt x="173" y="59"/>
                  </a:lnTo>
                  <a:lnTo>
                    <a:pt x="162" y="54"/>
                  </a:lnTo>
                  <a:lnTo>
                    <a:pt x="151" y="48"/>
                  </a:lnTo>
                  <a:lnTo>
                    <a:pt x="141" y="43"/>
                  </a:lnTo>
                  <a:lnTo>
                    <a:pt x="130" y="35"/>
                  </a:lnTo>
                  <a:lnTo>
                    <a:pt x="119" y="30"/>
                  </a:lnTo>
                  <a:lnTo>
                    <a:pt x="108" y="24"/>
                  </a:lnTo>
                  <a:lnTo>
                    <a:pt x="97" y="20"/>
                  </a:lnTo>
                  <a:lnTo>
                    <a:pt x="85" y="15"/>
                  </a:lnTo>
                  <a:lnTo>
                    <a:pt x="74" y="11"/>
                  </a:lnTo>
                  <a:lnTo>
                    <a:pt x="65" y="7"/>
                  </a:lnTo>
                  <a:lnTo>
                    <a:pt x="57" y="5"/>
                  </a:lnTo>
                  <a:lnTo>
                    <a:pt x="39" y="0"/>
                  </a:lnTo>
                  <a:lnTo>
                    <a:pt x="24" y="0"/>
                  </a:lnTo>
                  <a:lnTo>
                    <a:pt x="9" y="0"/>
                  </a:lnTo>
                  <a:lnTo>
                    <a:pt x="0" y="5"/>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92" name="Google Shape;3492;p72"/>
            <p:cNvSpPr/>
            <p:nvPr/>
          </p:nvSpPr>
          <p:spPr>
            <a:xfrm>
              <a:off x="2282" y="949"/>
              <a:ext cx="107" cy="297"/>
            </a:xfrm>
            <a:custGeom>
              <a:avLst/>
              <a:gdLst/>
              <a:ahLst/>
              <a:cxnLst/>
              <a:rect l="l" t="t" r="r" b="b"/>
              <a:pathLst>
                <a:path w="107" h="297" extrusionOk="0">
                  <a:moveTo>
                    <a:pt x="107" y="0"/>
                  </a:moveTo>
                  <a:lnTo>
                    <a:pt x="95" y="4"/>
                  </a:lnTo>
                  <a:lnTo>
                    <a:pt x="86" y="15"/>
                  </a:lnTo>
                  <a:lnTo>
                    <a:pt x="77" y="28"/>
                  </a:lnTo>
                  <a:lnTo>
                    <a:pt x="67" y="45"/>
                  </a:lnTo>
                  <a:lnTo>
                    <a:pt x="62" y="53"/>
                  </a:lnTo>
                  <a:lnTo>
                    <a:pt x="56" y="62"/>
                  </a:lnTo>
                  <a:lnTo>
                    <a:pt x="51" y="73"/>
                  </a:lnTo>
                  <a:lnTo>
                    <a:pt x="47" y="84"/>
                  </a:lnTo>
                  <a:lnTo>
                    <a:pt x="41" y="94"/>
                  </a:lnTo>
                  <a:lnTo>
                    <a:pt x="38" y="105"/>
                  </a:lnTo>
                  <a:lnTo>
                    <a:pt x="34" y="116"/>
                  </a:lnTo>
                  <a:lnTo>
                    <a:pt x="32" y="129"/>
                  </a:lnTo>
                  <a:lnTo>
                    <a:pt x="26" y="140"/>
                  </a:lnTo>
                  <a:lnTo>
                    <a:pt x="23" y="151"/>
                  </a:lnTo>
                  <a:lnTo>
                    <a:pt x="19" y="163"/>
                  </a:lnTo>
                  <a:lnTo>
                    <a:pt x="17" y="174"/>
                  </a:lnTo>
                  <a:lnTo>
                    <a:pt x="13" y="185"/>
                  </a:lnTo>
                  <a:lnTo>
                    <a:pt x="11" y="196"/>
                  </a:lnTo>
                  <a:lnTo>
                    <a:pt x="8" y="207"/>
                  </a:lnTo>
                  <a:lnTo>
                    <a:pt x="8" y="219"/>
                  </a:lnTo>
                  <a:lnTo>
                    <a:pt x="4" y="228"/>
                  </a:lnTo>
                  <a:lnTo>
                    <a:pt x="2" y="239"/>
                  </a:lnTo>
                  <a:lnTo>
                    <a:pt x="2" y="248"/>
                  </a:lnTo>
                  <a:lnTo>
                    <a:pt x="2" y="260"/>
                  </a:lnTo>
                  <a:lnTo>
                    <a:pt x="0" y="269"/>
                  </a:lnTo>
                  <a:lnTo>
                    <a:pt x="0" y="278"/>
                  </a:lnTo>
                  <a:lnTo>
                    <a:pt x="2" y="288"/>
                  </a:lnTo>
                  <a:lnTo>
                    <a:pt x="4" y="297"/>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93" name="Google Shape;3493;p72"/>
            <p:cNvSpPr/>
            <p:nvPr/>
          </p:nvSpPr>
          <p:spPr>
            <a:xfrm>
              <a:off x="2286" y="1246"/>
              <a:ext cx="28" cy="43"/>
            </a:xfrm>
            <a:custGeom>
              <a:avLst/>
              <a:gdLst/>
              <a:ahLst/>
              <a:cxnLst/>
              <a:rect l="l" t="t" r="r" b="b"/>
              <a:pathLst>
                <a:path w="28" h="43" extrusionOk="0">
                  <a:moveTo>
                    <a:pt x="0" y="0"/>
                  </a:moveTo>
                  <a:lnTo>
                    <a:pt x="0" y="9"/>
                  </a:lnTo>
                  <a:lnTo>
                    <a:pt x="4" y="17"/>
                  </a:lnTo>
                  <a:lnTo>
                    <a:pt x="6" y="22"/>
                  </a:lnTo>
                  <a:lnTo>
                    <a:pt x="11" y="30"/>
                  </a:lnTo>
                  <a:lnTo>
                    <a:pt x="19" y="37"/>
                  </a:lnTo>
                  <a:lnTo>
                    <a:pt x="28" y="43"/>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94" name="Google Shape;3494;p72"/>
            <p:cNvSpPr/>
            <p:nvPr/>
          </p:nvSpPr>
          <p:spPr>
            <a:xfrm>
              <a:off x="2314" y="1220"/>
              <a:ext cx="367" cy="69"/>
            </a:xfrm>
            <a:custGeom>
              <a:avLst/>
              <a:gdLst/>
              <a:ahLst/>
              <a:cxnLst/>
              <a:rect l="l" t="t" r="r" b="b"/>
              <a:pathLst>
                <a:path w="367" h="69" extrusionOk="0">
                  <a:moveTo>
                    <a:pt x="0" y="69"/>
                  </a:moveTo>
                  <a:lnTo>
                    <a:pt x="11" y="69"/>
                  </a:lnTo>
                  <a:lnTo>
                    <a:pt x="30" y="69"/>
                  </a:lnTo>
                  <a:lnTo>
                    <a:pt x="39" y="67"/>
                  </a:lnTo>
                  <a:lnTo>
                    <a:pt x="50" y="67"/>
                  </a:lnTo>
                  <a:lnTo>
                    <a:pt x="63" y="65"/>
                  </a:lnTo>
                  <a:lnTo>
                    <a:pt x="76" y="65"/>
                  </a:lnTo>
                  <a:lnTo>
                    <a:pt x="88" y="61"/>
                  </a:lnTo>
                  <a:lnTo>
                    <a:pt x="103" y="59"/>
                  </a:lnTo>
                  <a:lnTo>
                    <a:pt x="116" y="56"/>
                  </a:lnTo>
                  <a:lnTo>
                    <a:pt x="131" y="54"/>
                  </a:lnTo>
                  <a:lnTo>
                    <a:pt x="144" y="50"/>
                  </a:lnTo>
                  <a:lnTo>
                    <a:pt x="159" y="48"/>
                  </a:lnTo>
                  <a:lnTo>
                    <a:pt x="173" y="44"/>
                  </a:lnTo>
                  <a:lnTo>
                    <a:pt x="190" y="43"/>
                  </a:lnTo>
                  <a:lnTo>
                    <a:pt x="203" y="37"/>
                  </a:lnTo>
                  <a:lnTo>
                    <a:pt x="218" y="35"/>
                  </a:lnTo>
                  <a:lnTo>
                    <a:pt x="231" y="30"/>
                  </a:lnTo>
                  <a:lnTo>
                    <a:pt x="246" y="28"/>
                  </a:lnTo>
                  <a:lnTo>
                    <a:pt x="259" y="24"/>
                  </a:lnTo>
                  <a:lnTo>
                    <a:pt x="272" y="22"/>
                  </a:lnTo>
                  <a:lnTo>
                    <a:pt x="285" y="18"/>
                  </a:lnTo>
                  <a:lnTo>
                    <a:pt x="298" y="17"/>
                  </a:lnTo>
                  <a:lnTo>
                    <a:pt x="308" y="13"/>
                  </a:lnTo>
                  <a:lnTo>
                    <a:pt x="319" y="11"/>
                  </a:lnTo>
                  <a:lnTo>
                    <a:pt x="328" y="7"/>
                  </a:lnTo>
                  <a:lnTo>
                    <a:pt x="339" y="5"/>
                  </a:lnTo>
                  <a:lnTo>
                    <a:pt x="356" y="0"/>
                  </a:lnTo>
                  <a:lnTo>
                    <a:pt x="367"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95" name="Google Shape;3495;p72"/>
            <p:cNvSpPr/>
            <p:nvPr/>
          </p:nvSpPr>
          <p:spPr>
            <a:xfrm>
              <a:off x="2681" y="1220"/>
              <a:ext cx="10" cy="72"/>
            </a:xfrm>
            <a:custGeom>
              <a:avLst/>
              <a:gdLst/>
              <a:ahLst/>
              <a:cxnLst/>
              <a:rect l="l" t="t" r="r" b="b"/>
              <a:pathLst>
                <a:path w="10" h="72" extrusionOk="0">
                  <a:moveTo>
                    <a:pt x="0" y="0"/>
                  </a:moveTo>
                  <a:lnTo>
                    <a:pt x="0" y="9"/>
                  </a:lnTo>
                  <a:lnTo>
                    <a:pt x="0" y="20"/>
                  </a:lnTo>
                  <a:lnTo>
                    <a:pt x="2" y="30"/>
                  </a:lnTo>
                  <a:lnTo>
                    <a:pt x="4" y="41"/>
                  </a:lnTo>
                  <a:lnTo>
                    <a:pt x="6" y="56"/>
                  </a:lnTo>
                  <a:lnTo>
                    <a:pt x="10" y="72"/>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96" name="Google Shape;3496;p72"/>
            <p:cNvSpPr/>
            <p:nvPr/>
          </p:nvSpPr>
          <p:spPr>
            <a:xfrm>
              <a:off x="2376" y="1292"/>
              <a:ext cx="315" cy="204"/>
            </a:xfrm>
            <a:custGeom>
              <a:avLst/>
              <a:gdLst/>
              <a:ahLst/>
              <a:cxnLst/>
              <a:rect l="l" t="t" r="r" b="b"/>
              <a:pathLst>
                <a:path w="315" h="204" extrusionOk="0">
                  <a:moveTo>
                    <a:pt x="315" y="0"/>
                  </a:moveTo>
                  <a:lnTo>
                    <a:pt x="298" y="2"/>
                  </a:lnTo>
                  <a:lnTo>
                    <a:pt x="281" y="6"/>
                  </a:lnTo>
                  <a:lnTo>
                    <a:pt x="266" y="12"/>
                  </a:lnTo>
                  <a:lnTo>
                    <a:pt x="251" y="17"/>
                  </a:lnTo>
                  <a:lnTo>
                    <a:pt x="235" y="23"/>
                  </a:lnTo>
                  <a:lnTo>
                    <a:pt x="222" y="28"/>
                  </a:lnTo>
                  <a:lnTo>
                    <a:pt x="207" y="36"/>
                  </a:lnTo>
                  <a:lnTo>
                    <a:pt x="195" y="43"/>
                  </a:lnTo>
                  <a:lnTo>
                    <a:pt x="180" y="49"/>
                  </a:lnTo>
                  <a:lnTo>
                    <a:pt x="167" y="56"/>
                  </a:lnTo>
                  <a:lnTo>
                    <a:pt x="156" y="64"/>
                  </a:lnTo>
                  <a:lnTo>
                    <a:pt x="145" y="71"/>
                  </a:lnTo>
                  <a:lnTo>
                    <a:pt x="132" y="79"/>
                  </a:lnTo>
                  <a:lnTo>
                    <a:pt x="121" y="88"/>
                  </a:lnTo>
                  <a:lnTo>
                    <a:pt x="111" y="96"/>
                  </a:lnTo>
                  <a:lnTo>
                    <a:pt x="102" y="105"/>
                  </a:lnTo>
                  <a:lnTo>
                    <a:pt x="91" y="110"/>
                  </a:lnTo>
                  <a:lnTo>
                    <a:pt x="80" y="120"/>
                  </a:lnTo>
                  <a:lnTo>
                    <a:pt x="70" y="125"/>
                  </a:lnTo>
                  <a:lnTo>
                    <a:pt x="63" y="135"/>
                  </a:lnTo>
                  <a:lnTo>
                    <a:pt x="46" y="148"/>
                  </a:lnTo>
                  <a:lnTo>
                    <a:pt x="35" y="163"/>
                  </a:lnTo>
                  <a:lnTo>
                    <a:pt x="22" y="174"/>
                  </a:lnTo>
                  <a:lnTo>
                    <a:pt x="13" y="185"/>
                  </a:lnTo>
                  <a:lnTo>
                    <a:pt x="3" y="194"/>
                  </a:lnTo>
                  <a:lnTo>
                    <a:pt x="0" y="204"/>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97" name="Google Shape;3497;p72"/>
            <p:cNvSpPr/>
            <p:nvPr/>
          </p:nvSpPr>
          <p:spPr>
            <a:xfrm>
              <a:off x="2245" y="1494"/>
              <a:ext cx="131" cy="2"/>
            </a:xfrm>
            <a:custGeom>
              <a:avLst/>
              <a:gdLst/>
              <a:ahLst/>
              <a:cxnLst/>
              <a:rect l="l" t="t" r="r" b="b"/>
              <a:pathLst>
                <a:path w="131" h="2" extrusionOk="0">
                  <a:moveTo>
                    <a:pt x="131" y="2"/>
                  </a:moveTo>
                  <a:lnTo>
                    <a:pt x="118" y="0"/>
                  </a:lnTo>
                  <a:lnTo>
                    <a:pt x="104" y="0"/>
                  </a:lnTo>
                  <a:lnTo>
                    <a:pt x="88" y="0"/>
                  </a:lnTo>
                  <a:lnTo>
                    <a:pt x="73" y="0"/>
                  </a:lnTo>
                  <a:lnTo>
                    <a:pt x="54" y="0"/>
                  </a:lnTo>
                  <a:lnTo>
                    <a:pt x="37" y="0"/>
                  </a:lnTo>
                  <a:lnTo>
                    <a:pt x="19" y="0"/>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98" name="Google Shape;3498;p72"/>
            <p:cNvSpPr/>
            <p:nvPr/>
          </p:nvSpPr>
          <p:spPr>
            <a:xfrm>
              <a:off x="1674" y="1483"/>
              <a:ext cx="571" cy="11"/>
            </a:xfrm>
            <a:custGeom>
              <a:avLst/>
              <a:gdLst/>
              <a:ahLst/>
              <a:cxnLst/>
              <a:rect l="l" t="t" r="r" b="b"/>
              <a:pathLst>
                <a:path w="571" h="11" extrusionOk="0">
                  <a:moveTo>
                    <a:pt x="571" y="11"/>
                  </a:moveTo>
                  <a:lnTo>
                    <a:pt x="560" y="9"/>
                  </a:lnTo>
                  <a:lnTo>
                    <a:pt x="549" y="9"/>
                  </a:lnTo>
                  <a:lnTo>
                    <a:pt x="537" y="9"/>
                  </a:lnTo>
                  <a:lnTo>
                    <a:pt x="528" y="9"/>
                  </a:lnTo>
                  <a:lnTo>
                    <a:pt x="517" y="7"/>
                  </a:lnTo>
                  <a:lnTo>
                    <a:pt x="506" y="7"/>
                  </a:lnTo>
                  <a:lnTo>
                    <a:pt x="495" y="7"/>
                  </a:lnTo>
                  <a:lnTo>
                    <a:pt x="485" y="7"/>
                  </a:lnTo>
                  <a:lnTo>
                    <a:pt x="474" y="7"/>
                  </a:lnTo>
                  <a:lnTo>
                    <a:pt x="463" y="7"/>
                  </a:lnTo>
                  <a:lnTo>
                    <a:pt x="452" y="7"/>
                  </a:lnTo>
                  <a:lnTo>
                    <a:pt x="440" y="7"/>
                  </a:lnTo>
                  <a:lnTo>
                    <a:pt x="429" y="7"/>
                  </a:lnTo>
                  <a:lnTo>
                    <a:pt x="418" y="7"/>
                  </a:lnTo>
                  <a:lnTo>
                    <a:pt x="407" y="7"/>
                  </a:lnTo>
                  <a:lnTo>
                    <a:pt x="396" y="7"/>
                  </a:lnTo>
                  <a:lnTo>
                    <a:pt x="383" y="5"/>
                  </a:lnTo>
                  <a:lnTo>
                    <a:pt x="370" y="5"/>
                  </a:lnTo>
                  <a:lnTo>
                    <a:pt x="358" y="5"/>
                  </a:lnTo>
                  <a:lnTo>
                    <a:pt x="347" y="5"/>
                  </a:lnTo>
                  <a:lnTo>
                    <a:pt x="334" y="3"/>
                  </a:lnTo>
                  <a:lnTo>
                    <a:pt x="321" y="3"/>
                  </a:lnTo>
                  <a:lnTo>
                    <a:pt x="310" y="3"/>
                  </a:lnTo>
                  <a:lnTo>
                    <a:pt x="299" y="3"/>
                  </a:lnTo>
                  <a:lnTo>
                    <a:pt x="286" y="3"/>
                  </a:lnTo>
                  <a:lnTo>
                    <a:pt x="274" y="3"/>
                  </a:lnTo>
                  <a:lnTo>
                    <a:pt x="263" y="3"/>
                  </a:lnTo>
                  <a:lnTo>
                    <a:pt x="252" y="3"/>
                  </a:lnTo>
                  <a:lnTo>
                    <a:pt x="241" y="3"/>
                  </a:lnTo>
                  <a:lnTo>
                    <a:pt x="230" y="3"/>
                  </a:lnTo>
                  <a:lnTo>
                    <a:pt x="218" y="3"/>
                  </a:lnTo>
                  <a:lnTo>
                    <a:pt x="209" y="3"/>
                  </a:lnTo>
                  <a:lnTo>
                    <a:pt x="198" y="2"/>
                  </a:lnTo>
                  <a:lnTo>
                    <a:pt x="187" y="2"/>
                  </a:lnTo>
                  <a:lnTo>
                    <a:pt x="176" y="2"/>
                  </a:lnTo>
                  <a:lnTo>
                    <a:pt x="164" y="2"/>
                  </a:lnTo>
                  <a:lnTo>
                    <a:pt x="144" y="2"/>
                  </a:lnTo>
                  <a:lnTo>
                    <a:pt x="125" y="2"/>
                  </a:lnTo>
                  <a:lnTo>
                    <a:pt x="107" y="0"/>
                  </a:lnTo>
                  <a:lnTo>
                    <a:pt x="90" y="0"/>
                  </a:lnTo>
                  <a:lnTo>
                    <a:pt x="73" y="0"/>
                  </a:lnTo>
                  <a:lnTo>
                    <a:pt x="60" y="0"/>
                  </a:lnTo>
                  <a:lnTo>
                    <a:pt x="45" y="0"/>
                  </a:lnTo>
                  <a:lnTo>
                    <a:pt x="34" y="0"/>
                  </a:lnTo>
                  <a:lnTo>
                    <a:pt x="23" y="0"/>
                  </a:lnTo>
                  <a:lnTo>
                    <a:pt x="15" y="0"/>
                  </a:lnTo>
                  <a:lnTo>
                    <a:pt x="4" y="0"/>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499" name="Google Shape;3499;p72"/>
            <p:cNvSpPr/>
            <p:nvPr/>
          </p:nvSpPr>
          <p:spPr>
            <a:xfrm>
              <a:off x="1663" y="1483"/>
              <a:ext cx="11" cy="11"/>
            </a:xfrm>
            <a:custGeom>
              <a:avLst/>
              <a:gdLst/>
              <a:ahLst/>
              <a:cxnLst/>
              <a:rect l="l" t="t" r="r" b="b"/>
              <a:pathLst>
                <a:path w="11" h="11" extrusionOk="0">
                  <a:moveTo>
                    <a:pt x="11" y="0"/>
                  </a:moveTo>
                  <a:lnTo>
                    <a:pt x="2" y="2"/>
                  </a:lnTo>
                  <a:lnTo>
                    <a:pt x="0" y="11"/>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00" name="Google Shape;3500;p72"/>
            <p:cNvSpPr/>
            <p:nvPr/>
          </p:nvSpPr>
          <p:spPr>
            <a:xfrm>
              <a:off x="1557" y="1494"/>
              <a:ext cx="106" cy="559"/>
            </a:xfrm>
            <a:custGeom>
              <a:avLst/>
              <a:gdLst/>
              <a:ahLst/>
              <a:cxnLst/>
              <a:rect l="l" t="t" r="r" b="b"/>
              <a:pathLst>
                <a:path w="106" h="559" extrusionOk="0">
                  <a:moveTo>
                    <a:pt x="106" y="0"/>
                  </a:moveTo>
                  <a:lnTo>
                    <a:pt x="93" y="4"/>
                  </a:lnTo>
                  <a:lnTo>
                    <a:pt x="82" y="17"/>
                  </a:lnTo>
                  <a:lnTo>
                    <a:pt x="74" y="26"/>
                  </a:lnTo>
                  <a:lnTo>
                    <a:pt x="69" y="39"/>
                  </a:lnTo>
                  <a:lnTo>
                    <a:pt x="61" y="52"/>
                  </a:lnTo>
                  <a:lnTo>
                    <a:pt x="56" y="69"/>
                  </a:lnTo>
                  <a:lnTo>
                    <a:pt x="48" y="84"/>
                  </a:lnTo>
                  <a:lnTo>
                    <a:pt x="41" y="102"/>
                  </a:lnTo>
                  <a:lnTo>
                    <a:pt x="33" y="121"/>
                  </a:lnTo>
                  <a:lnTo>
                    <a:pt x="28" y="142"/>
                  </a:lnTo>
                  <a:lnTo>
                    <a:pt x="24" y="151"/>
                  </a:lnTo>
                  <a:lnTo>
                    <a:pt x="22" y="162"/>
                  </a:lnTo>
                  <a:lnTo>
                    <a:pt x="18" y="173"/>
                  </a:lnTo>
                  <a:lnTo>
                    <a:pt x="17" y="185"/>
                  </a:lnTo>
                  <a:lnTo>
                    <a:pt x="13" y="196"/>
                  </a:lnTo>
                  <a:lnTo>
                    <a:pt x="11" y="207"/>
                  </a:lnTo>
                  <a:lnTo>
                    <a:pt x="9" y="218"/>
                  </a:lnTo>
                  <a:lnTo>
                    <a:pt x="9" y="231"/>
                  </a:lnTo>
                  <a:lnTo>
                    <a:pt x="5" y="242"/>
                  </a:lnTo>
                  <a:lnTo>
                    <a:pt x="3" y="254"/>
                  </a:lnTo>
                  <a:lnTo>
                    <a:pt x="2" y="265"/>
                  </a:lnTo>
                  <a:lnTo>
                    <a:pt x="2" y="276"/>
                  </a:lnTo>
                  <a:lnTo>
                    <a:pt x="0" y="287"/>
                  </a:lnTo>
                  <a:lnTo>
                    <a:pt x="0" y="300"/>
                  </a:lnTo>
                  <a:lnTo>
                    <a:pt x="0" y="311"/>
                  </a:lnTo>
                  <a:lnTo>
                    <a:pt x="0" y="324"/>
                  </a:lnTo>
                  <a:lnTo>
                    <a:pt x="0" y="336"/>
                  </a:lnTo>
                  <a:lnTo>
                    <a:pt x="0" y="347"/>
                  </a:lnTo>
                  <a:lnTo>
                    <a:pt x="0" y="358"/>
                  </a:lnTo>
                  <a:lnTo>
                    <a:pt x="2" y="369"/>
                  </a:lnTo>
                  <a:lnTo>
                    <a:pt x="2" y="380"/>
                  </a:lnTo>
                  <a:lnTo>
                    <a:pt x="3" y="392"/>
                  </a:lnTo>
                  <a:lnTo>
                    <a:pt x="5" y="403"/>
                  </a:lnTo>
                  <a:lnTo>
                    <a:pt x="9" y="416"/>
                  </a:lnTo>
                  <a:lnTo>
                    <a:pt x="9" y="425"/>
                  </a:lnTo>
                  <a:lnTo>
                    <a:pt x="13" y="436"/>
                  </a:lnTo>
                  <a:lnTo>
                    <a:pt x="15" y="446"/>
                  </a:lnTo>
                  <a:lnTo>
                    <a:pt x="20" y="457"/>
                  </a:lnTo>
                  <a:lnTo>
                    <a:pt x="24" y="466"/>
                  </a:lnTo>
                  <a:lnTo>
                    <a:pt x="30" y="475"/>
                  </a:lnTo>
                  <a:lnTo>
                    <a:pt x="35" y="485"/>
                  </a:lnTo>
                  <a:lnTo>
                    <a:pt x="41" y="496"/>
                  </a:lnTo>
                  <a:lnTo>
                    <a:pt x="52" y="513"/>
                  </a:lnTo>
                  <a:lnTo>
                    <a:pt x="65" y="530"/>
                  </a:lnTo>
                  <a:lnTo>
                    <a:pt x="72" y="537"/>
                  </a:lnTo>
                  <a:lnTo>
                    <a:pt x="82" y="544"/>
                  </a:lnTo>
                  <a:lnTo>
                    <a:pt x="89" y="552"/>
                  </a:lnTo>
                  <a:lnTo>
                    <a:pt x="100" y="559"/>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01" name="Google Shape;3501;p72"/>
            <p:cNvSpPr/>
            <p:nvPr/>
          </p:nvSpPr>
          <p:spPr>
            <a:xfrm>
              <a:off x="1657" y="1992"/>
              <a:ext cx="763" cy="61"/>
            </a:xfrm>
            <a:custGeom>
              <a:avLst/>
              <a:gdLst/>
              <a:ahLst/>
              <a:cxnLst/>
              <a:rect l="l" t="t" r="r" b="b"/>
              <a:pathLst>
                <a:path w="763" h="61" extrusionOk="0">
                  <a:moveTo>
                    <a:pt x="0" y="61"/>
                  </a:moveTo>
                  <a:lnTo>
                    <a:pt x="0" y="60"/>
                  </a:lnTo>
                  <a:lnTo>
                    <a:pt x="8" y="60"/>
                  </a:lnTo>
                  <a:lnTo>
                    <a:pt x="17" y="58"/>
                  </a:lnTo>
                  <a:lnTo>
                    <a:pt x="30" y="56"/>
                  </a:lnTo>
                  <a:lnTo>
                    <a:pt x="45" y="52"/>
                  </a:lnTo>
                  <a:lnTo>
                    <a:pt x="66" y="50"/>
                  </a:lnTo>
                  <a:lnTo>
                    <a:pt x="75" y="48"/>
                  </a:lnTo>
                  <a:lnTo>
                    <a:pt x="86" y="48"/>
                  </a:lnTo>
                  <a:lnTo>
                    <a:pt x="99" y="46"/>
                  </a:lnTo>
                  <a:lnTo>
                    <a:pt x="112" y="46"/>
                  </a:lnTo>
                  <a:lnTo>
                    <a:pt x="124" y="43"/>
                  </a:lnTo>
                  <a:lnTo>
                    <a:pt x="138" y="43"/>
                  </a:lnTo>
                  <a:lnTo>
                    <a:pt x="152" y="39"/>
                  </a:lnTo>
                  <a:lnTo>
                    <a:pt x="166" y="39"/>
                  </a:lnTo>
                  <a:lnTo>
                    <a:pt x="181" y="37"/>
                  </a:lnTo>
                  <a:lnTo>
                    <a:pt x="196" y="35"/>
                  </a:lnTo>
                  <a:lnTo>
                    <a:pt x="213" y="33"/>
                  </a:lnTo>
                  <a:lnTo>
                    <a:pt x="230" y="33"/>
                  </a:lnTo>
                  <a:lnTo>
                    <a:pt x="245" y="32"/>
                  </a:lnTo>
                  <a:lnTo>
                    <a:pt x="262" y="30"/>
                  </a:lnTo>
                  <a:lnTo>
                    <a:pt x="278" y="28"/>
                  </a:lnTo>
                  <a:lnTo>
                    <a:pt x="295" y="28"/>
                  </a:lnTo>
                  <a:lnTo>
                    <a:pt x="312" y="26"/>
                  </a:lnTo>
                  <a:lnTo>
                    <a:pt x="331" y="24"/>
                  </a:lnTo>
                  <a:lnTo>
                    <a:pt x="347" y="22"/>
                  </a:lnTo>
                  <a:lnTo>
                    <a:pt x="366" y="22"/>
                  </a:lnTo>
                  <a:lnTo>
                    <a:pt x="383" y="18"/>
                  </a:lnTo>
                  <a:lnTo>
                    <a:pt x="400" y="17"/>
                  </a:lnTo>
                  <a:lnTo>
                    <a:pt x="416" y="15"/>
                  </a:lnTo>
                  <a:lnTo>
                    <a:pt x="435" y="15"/>
                  </a:lnTo>
                  <a:lnTo>
                    <a:pt x="452" y="13"/>
                  </a:lnTo>
                  <a:lnTo>
                    <a:pt x="469" y="11"/>
                  </a:lnTo>
                  <a:lnTo>
                    <a:pt x="485" y="9"/>
                  </a:lnTo>
                  <a:lnTo>
                    <a:pt x="502" y="9"/>
                  </a:lnTo>
                  <a:lnTo>
                    <a:pt x="517" y="7"/>
                  </a:lnTo>
                  <a:lnTo>
                    <a:pt x="534" y="5"/>
                  </a:lnTo>
                  <a:lnTo>
                    <a:pt x="549" y="4"/>
                  </a:lnTo>
                  <a:lnTo>
                    <a:pt x="566" y="4"/>
                  </a:lnTo>
                  <a:lnTo>
                    <a:pt x="581" y="2"/>
                  </a:lnTo>
                  <a:lnTo>
                    <a:pt x="595" y="2"/>
                  </a:lnTo>
                  <a:lnTo>
                    <a:pt x="610" y="2"/>
                  </a:lnTo>
                  <a:lnTo>
                    <a:pt x="625" y="2"/>
                  </a:lnTo>
                  <a:lnTo>
                    <a:pt x="638" y="0"/>
                  </a:lnTo>
                  <a:lnTo>
                    <a:pt x="651" y="0"/>
                  </a:lnTo>
                  <a:lnTo>
                    <a:pt x="663" y="0"/>
                  </a:lnTo>
                  <a:lnTo>
                    <a:pt x="676" y="0"/>
                  </a:lnTo>
                  <a:lnTo>
                    <a:pt x="685" y="0"/>
                  </a:lnTo>
                  <a:lnTo>
                    <a:pt x="696" y="0"/>
                  </a:lnTo>
                  <a:lnTo>
                    <a:pt x="706" y="0"/>
                  </a:lnTo>
                  <a:lnTo>
                    <a:pt x="717" y="0"/>
                  </a:lnTo>
                  <a:lnTo>
                    <a:pt x="732" y="0"/>
                  </a:lnTo>
                  <a:lnTo>
                    <a:pt x="747" y="2"/>
                  </a:lnTo>
                  <a:lnTo>
                    <a:pt x="756" y="4"/>
                  </a:lnTo>
                  <a:lnTo>
                    <a:pt x="763" y="9"/>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02" name="Google Shape;3502;p72"/>
            <p:cNvSpPr/>
            <p:nvPr/>
          </p:nvSpPr>
          <p:spPr>
            <a:xfrm>
              <a:off x="1657" y="1996"/>
              <a:ext cx="763" cy="57"/>
            </a:xfrm>
            <a:custGeom>
              <a:avLst/>
              <a:gdLst/>
              <a:ahLst/>
              <a:cxnLst/>
              <a:rect l="l" t="t" r="r" b="b"/>
              <a:pathLst>
                <a:path w="763" h="57" extrusionOk="0">
                  <a:moveTo>
                    <a:pt x="763" y="5"/>
                  </a:moveTo>
                  <a:lnTo>
                    <a:pt x="756" y="1"/>
                  </a:lnTo>
                  <a:lnTo>
                    <a:pt x="747" y="0"/>
                  </a:lnTo>
                  <a:lnTo>
                    <a:pt x="733" y="0"/>
                  </a:lnTo>
                  <a:lnTo>
                    <a:pt x="719" y="0"/>
                  </a:lnTo>
                  <a:lnTo>
                    <a:pt x="709" y="0"/>
                  </a:lnTo>
                  <a:lnTo>
                    <a:pt x="700" y="0"/>
                  </a:lnTo>
                  <a:lnTo>
                    <a:pt x="689" y="0"/>
                  </a:lnTo>
                  <a:lnTo>
                    <a:pt x="679" y="0"/>
                  </a:lnTo>
                  <a:lnTo>
                    <a:pt x="666" y="0"/>
                  </a:lnTo>
                  <a:lnTo>
                    <a:pt x="655" y="1"/>
                  </a:lnTo>
                  <a:lnTo>
                    <a:pt x="644" y="1"/>
                  </a:lnTo>
                  <a:lnTo>
                    <a:pt x="633" y="3"/>
                  </a:lnTo>
                  <a:lnTo>
                    <a:pt x="618" y="3"/>
                  </a:lnTo>
                  <a:lnTo>
                    <a:pt x="605" y="3"/>
                  </a:lnTo>
                  <a:lnTo>
                    <a:pt x="592" y="3"/>
                  </a:lnTo>
                  <a:lnTo>
                    <a:pt x="579" y="5"/>
                  </a:lnTo>
                  <a:lnTo>
                    <a:pt x="562" y="5"/>
                  </a:lnTo>
                  <a:lnTo>
                    <a:pt x="549" y="7"/>
                  </a:lnTo>
                  <a:lnTo>
                    <a:pt x="532" y="9"/>
                  </a:lnTo>
                  <a:lnTo>
                    <a:pt x="519" y="11"/>
                  </a:lnTo>
                  <a:lnTo>
                    <a:pt x="502" y="11"/>
                  </a:lnTo>
                  <a:lnTo>
                    <a:pt x="487" y="13"/>
                  </a:lnTo>
                  <a:lnTo>
                    <a:pt x="470" y="14"/>
                  </a:lnTo>
                  <a:lnTo>
                    <a:pt x="456" y="16"/>
                  </a:lnTo>
                  <a:lnTo>
                    <a:pt x="439" y="16"/>
                  </a:lnTo>
                  <a:lnTo>
                    <a:pt x="424" y="18"/>
                  </a:lnTo>
                  <a:lnTo>
                    <a:pt x="407" y="20"/>
                  </a:lnTo>
                  <a:lnTo>
                    <a:pt x="392" y="22"/>
                  </a:lnTo>
                  <a:lnTo>
                    <a:pt x="375" y="22"/>
                  </a:lnTo>
                  <a:lnTo>
                    <a:pt x="359" y="24"/>
                  </a:lnTo>
                  <a:lnTo>
                    <a:pt x="342" y="24"/>
                  </a:lnTo>
                  <a:lnTo>
                    <a:pt x="325" y="26"/>
                  </a:lnTo>
                  <a:lnTo>
                    <a:pt x="308" y="26"/>
                  </a:lnTo>
                  <a:lnTo>
                    <a:pt x="291" y="28"/>
                  </a:lnTo>
                  <a:lnTo>
                    <a:pt x="277" y="29"/>
                  </a:lnTo>
                  <a:lnTo>
                    <a:pt x="262" y="31"/>
                  </a:lnTo>
                  <a:lnTo>
                    <a:pt x="245" y="31"/>
                  </a:lnTo>
                  <a:lnTo>
                    <a:pt x="228" y="33"/>
                  </a:lnTo>
                  <a:lnTo>
                    <a:pt x="213" y="35"/>
                  </a:lnTo>
                  <a:lnTo>
                    <a:pt x="200" y="37"/>
                  </a:lnTo>
                  <a:lnTo>
                    <a:pt x="183" y="37"/>
                  </a:lnTo>
                  <a:lnTo>
                    <a:pt x="170" y="39"/>
                  </a:lnTo>
                  <a:lnTo>
                    <a:pt x="155" y="41"/>
                  </a:lnTo>
                  <a:lnTo>
                    <a:pt x="144" y="42"/>
                  </a:lnTo>
                  <a:lnTo>
                    <a:pt x="129" y="42"/>
                  </a:lnTo>
                  <a:lnTo>
                    <a:pt x="116" y="44"/>
                  </a:lnTo>
                  <a:lnTo>
                    <a:pt x="105" y="44"/>
                  </a:lnTo>
                  <a:lnTo>
                    <a:pt x="94" y="46"/>
                  </a:lnTo>
                  <a:lnTo>
                    <a:pt x="83" y="46"/>
                  </a:lnTo>
                  <a:lnTo>
                    <a:pt x="71" y="48"/>
                  </a:lnTo>
                  <a:lnTo>
                    <a:pt x="60" y="50"/>
                  </a:lnTo>
                  <a:lnTo>
                    <a:pt x="53" y="52"/>
                  </a:lnTo>
                  <a:lnTo>
                    <a:pt x="34" y="52"/>
                  </a:lnTo>
                  <a:lnTo>
                    <a:pt x="19" y="54"/>
                  </a:lnTo>
                  <a:lnTo>
                    <a:pt x="8" y="56"/>
                  </a:lnTo>
                  <a:lnTo>
                    <a:pt x="0" y="57"/>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03" name="Google Shape;3503;p72"/>
            <p:cNvSpPr/>
            <p:nvPr/>
          </p:nvSpPr>
          <p:spPr>
            <a:xfrm>
              <a:off x="1648" y="2053"/>
              <a:ext cx="9" cy="13"/>
            </a:xfrm>
            <a:custGeom>
              <a:avLst/>
              <a:gdLst/>
              <a:ahLst/>
              <a:cxnLst/>
              <a:rect l="l" t="t" r="r" b="b"/>
              <a:pathLst>
                <a:path w="9" h="13" extrusionOk="0">
                  <a:moveTo>
                    <a:pt x="9" y="0"/>
                  </a:moveTo>
                  <a:lnTo>
                    <a:pt x="2" y="4"/>
                  </a:lnTo>
                  <a:lnTo>
                    <a:pt x="0" y="13"/>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04" name="Google Shape;3504;p72"/>
            <p:cNvSpPr/>
            <p:nvPr/>
          </p:nvSpPr>
          <p:spPr>
            <a:xfrm>
              <a:off x="1648" y="2066"/>
              <a:ext cx="13" cy="12"/>
            </a:xfrm>
            <a:custGeom>
              <a:avLst/>
              <a:gdLst/>
              <a:ahLst/>
              <a:cxnLst/>
              <a:rect l="l" t="t" r="r" b="b"/>
              <a:pathLst>
                <a:path w="13" h="12" extrusionOk="0">
                  <a:moveTo>
                    <a:pt x="0" y="0"/>
                  </a:moveTo>
                  <a:lnTo>
                    <a:pt x="4" y="8"/>
                  </a:lnTo>
                  <a:lnTo>
                    <a:pt x="13" y="12"/>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05" name="Google Shape;3505;p72"/>
            <p:cNvSpPr/>
            <p:nvPr/>
          </p:nvSpPr>
          <p:spPr>
            <a:xfrm>
              <a:off x="1661" y="2020"/>
              <a:ext cx="754" cy="58"/>
            </a:xfrm>
            <a:custGeom>
              <a:avLst/>
              <a:gdLst/>
              <a:ahLst/>
              <a:cxnLst/>
              <a:rect l="l" t="t" r="r" b="b"/>
              <a:pathLst>
                <a:path w="754" h="58" extrusionOk="0">
                  <a:moveTo>
                    <a:pt x="0" y="58"/>
                  </a:moveTo>
                  <a:lnTo>
                    <a:pt x="11" y="54"/>
                  </a:lnTo>
                  <a:lnTo>
                    <a:pt x="26" y="54"/>
                  </a:lnTo>
                  <a:lnTo>
                    <a:pt x="39" y="50"/>
                  </a:lnTo>
                  <a:lnTo>
                    <a:pt x="54" y="50"/>
                  </a:lnTo>
                  <a:lnTo>
                    <a:pt x="67" y="48"/>
                  </a:lnTo>
                  <a:lnTo>
                    <a:pt x="82" y="46"/>
                  </a:lnTo>
                  <a:lnTo>
                    <a:pt x="95" y="45"/>
                  </a:lnTo>
                  <a:lnTo>
                    <a:pt x="112" y="45"/>
                  </a:lnTo>
                  <a:lnTo>
                    <a:pt x="125" y="43"/>
                  </a:lnTo>
                  <a:lnTo>
                    <a:pt x="140" y="41"/>
                  </a:lnTo>
                  <a:lnTo>
                    <a:pt x="155" y="39"/>
                  </a:lnTo>
                  <a:lnTo>
                    <a:pt x="170" y="39"/>
                  </a:lnTo>
                  <a:lnTo>
                    <a:pt x="185" y="37"/>
                  </a:lnTo>
                  <a:lnTo>
                    <a:pt x="200" y="35"/>
                  </a:lnTo>
                  <a:lnTo>
                    <a:pt x="215" y="33"/>
                  </a:lnTo>
                  <a:lnTo>
                    <a:pt x="231" y="33"/>
                  </a:lnTo>
                  <a:lnTo>
                    <a:pt x="246" y="32"/>
                  </a:lnTo>
                  <a:lnTo>
                    <a:pt x="261" y="30"/>
                  </a:lnTo>
                  <a:lnTo>
                    <a:pt x="276" y="28"/>
                  </a:lnTo>
                  <a:lnTo>
                    <a:pt x="291" y="28"/>
                  </a:lnTo>
                  <a:lnTo>
                    <a:pt x="306" y="26"/>
                  </a:lnTo>
                  <a:lnTo>
                    <a:pt x="321" y="24"/>
                  </a:lnTo>
                  <a:lnTo>
                    <a:pt x="336" y="22"/>
                  </a:lnTo>
                  <a:lnTo>
                    <a:pt x="353" y="22"/>
                  </a:lnTo>
                  <a:lnTo>
                    <a:pt x="366" y="20"/>
                  </a:lnTo>
                  <a:lnTo>
                    <a:pt x="383" y="18"/>
                  </a:lnTo>
                  <a:lnTo>
                    <a:pt x="396" y="18"/>
                  </a:lnTo>
                  <a:lnTo>
                    <a:pt x="412" y="18"/>
                  </a:lnTo>
                  <a:lnTo>
                    <a:pt x="425" y="17"/>
                  </a:lnTo>
                  <a:lnTo>
                    <a:pt x="440" y="15"/>
                  </a:lnTo>
                  <a:lnTo>
                    <a:pt x="455" y="15"/>
                  </a:lnTo>
                  <a:lnTo>
                    <a:pt x="470" y="15"/>
                  </a:lnTo>
                  <a:lnTo>
                    <a:pt x="483" y="13"/>
                  </a:lnTo>
                  <a:lnTo>
                    <a:pt x="496" y="11"/>
                  </a:lnTo>
                  <a:lnTo>
                    <a:pt x="509" y="9"/>
                  </a:lnTo>
                  <a:lnTo>
                    <a:pt x="522" y="9"/>
                  </a:lnTo>
                  <a:lnTo>
                    <a:pt x="534" y="7"/>
                  </a:lnTo>
                  <a:lnTo>
                    <a:pt x="547" y="7"/>
                  </a:lnTo>
                  <a:lnTo>
                    <a:pt x="560" y="5"/>
                  </a:lnTo>
                  <a:lnTo>
                    <a:pt x="573" y="5"/>
                  </a:lnTo>
                  <a:lnTo>
                    <a:pt x="584" y="4"/>
                  </a:lnTo>
                  <a:lnTo>
                    <a:pt x="595" y="4"/>
                  </a:lnTo>
                  <a:lnTo>
                    <a:pt x="606" y="2"/>
                  </a:lnTo>
                  <a:lnTo>
                    <a:pt x="619" y="2"/>
                  </a:lnTo>
                  <a:lnTo>
                    <a:pt x="629" y="2"/>
                  </a:lnTo>
                  <a:lnTo>
                    <a:pt x="640" y="2"/>
                  </a:lnTo>
                  <a:lnTo>
                    <a:pt x="649" y="2"/>
                  </a:lnTo>
                  <a:lnTo>
                    <a:pt x="660" y="2"/>
                  </a:lnTo>
                  <a:lnTo>
                    <a:pt x="677" y="0"/>
                  </a:lnTo>
                  <a:lnTo>
                    <a:pt x="694" y="0"/>
                  </a:lnTo>
                  <a:lnTo>
                    <a:pt x="707" y="0"/>
                  </a:lnTo>
                  <a:lnTo>
                    <a:pt x="722" y="0"/>
                  </a:lnTo>
                  <a:lnTo>
                    <a:pt x="731" y="0"/>
                  </a:lnTo>
                  <a:lnTo>
                    <a:pt x="741" y="0"/>
                  </a:lnTo>
                  <a:lnTo>
                    <a:pt x="746" y="2"/>
                  </a:lnTo>
                  <a:lnTo>
                    <a:pt x="754" y="4"/>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06" name="Google Shape;3506;p72"/>
            <p:cNvSpPr/>
            <p:nvPr/>
          </p:nvSpPr>
          <p:spPr>
            <a:xfrm>
              <a:off x="2415" y="2024"/>
              <a:ext cx="59" cy="31"/>
            </a:xfrm>
            <a:custGeom>
              <a:avLst/>
              <a:gdLst/>
              <a:ahLst/>
              <a:cxnLst/>
              <a:rect l="l" t="t" r="r" b="b"/>
              <a:pathLst>
                <a:path w="59" h="31" extrusionOk="0">
                  <a:moveTo>
                    <a:pt x="0" y="0"/>
                  </a:moveTo>
                  <a:lnTo>
                    <a:pt x="9" y="3"/>
                  </a:lnTo>
                  <a:lnTo>
                    <a:pt x="24" y="11"/>
                  </a:lnTo>
                  <a:lnTo>
                    <a:pt x="30" y="14"/>
                  </a:lnTo>
                  <a:lnTo>
                    <a:pt x="39" y="20"/>
                  </a:lnTo>
                  <a:lnTo>
                    <a:pt x="48" y="26"/>
                  </a:lnTo>
                  <a:lnTo>
                    <a:pt x="59" y="31"/>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07" name="Google Shape;3507;p72"/>
            <p:cNvSpPr/>
            <p:nvPr/>
          </p:nvSpPr>
          <p:spPr>
            <a:xfrm>
              <a:off x="2474" y="2055"/>
              <a:ext cx="323" cy="123"/>
            </a:xfrm>
            <a:custGeom>
              <a:avLst/>
              <a:gdLst/>
              <a:ahLst/>
              <a:cxnLst/>
              <a:rect l="l" t="t" r="r" b="b"/>
              <a:pathLst>
                <a:path w="323" h="123" extrusionOk="0">
                  <a:moveTo>
                    <a:pt x="0" y="0"/>
                  </a:moveTo>
                  <a:lnTo>
                    <a:pt x="13" y="8"/>
                  </a:lnTo>
                  <a:lnTo>
                    <a:pt x="30" y="17"/>
                  </a:lnTo>
                  <a:lnTo>
                    <a:pt x="38" y="21"/>
                  </a:lnTo>
                  <a:lnTo>
                    <a:pt x="47" y="26"/>
                  </a:lnTo>
                  <a:lnTo>
                    <a:pt x="55" y="32"/>
                  </a:lnTo>
                  <a:lnTo>
                    <a:pt x="66" y="38"/>
                  </a:lnTo>
                  <a:lnTo>
                    <a:pt x="73" y="41"/>
                  </a:lnTo>
                  <a:lnTo>
                    <a:pt x="82" y="47"/>
                  </a:lnTo>
                  <a:lnTo>
                    <a:pt x="92" y="52"/>
                  </a:lnTo>
                  <a:lnTo>
                    <a:pt x="103" y="58"/>
                  </a:lnTo>
                  <a:lnTo>
                    <a:pt x="112" y="62"/>
                  </a:lnTo>
                  <a:lnTo>
                    <a:pt x="124" y="67"/>
                  </a:lnTo>
                  <a:lnTo>
                    <a:pt x="135" y="73"/>
                  </a:lnTo>
                  <a:lnTo>
                    <a:pt x="146" y="79"/>
                  </a:lnTo>
                  <a:lnTo>
                    <a:pt x="155" y="82"/>
                  </a:lnTo>
                  <a:lnTo>
                    <a:pt x="166" y="86"/>
                  </a:lnTo>
                  <a:lnTo>
                    <a:pt x="176" y="90"/>
                  </a:lnTo>
                  <a:lnTo>
                    <a:pt x="187" y="93"/>
                  </a:lnTo>
                  <a:lnTo>
                    <a:pt x="198" y="97"/>
                  </a:lnTo>
                  <a:lnTo>
                    <a:pt x="209" y="101"/>
                  </a:lnTo>
                  <a:lnTo>
                    <a:pt x="221" y="105"/>
                  </a:lnTo>
                  <a:lnTo>
                    <a:pt x="232" y="108"/>
                  </a:lnTo>
                  <a:lnTo>
                    <a:pt x="243" y="110"/>
                  </a:lnTo>
                  <a:lnTo>
                    <a:pt x="254" y="112"/>
                  </a:lnTo>
                  <a:lnTo>
                    <a:pt x="265" y="114"/>
                  </a:lnTo>
                  <a:lnTo>
                    <a:pt x="276" y="118"/>
                  </a:lnTo>
                  <a:lnTo>
                    <a:pt x="288" y="120"/>
                  </a:lnTo>
                  <a:lnTo>
                    <a:pt x="299" y="121"/>
                  </a:lnTo>
                  <a:lnTo>
                    <a:pt x="310" y="121"/>
                  </a:lnTo>
                  <a:lnTo>
                    <a:pt x="323" y="123"/>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08" name="Google Shape;3508;p72"/>
            <p:cNvSpPr/>
            <p:nvPr/>
          </p:nvSpPr>
          <p:spPr>
            <a:xfrm>
              <a:off x="2797" y="2005"/>
              <a:ext cx="356" cy="173"/>
            </a:xfrm>
            <a:custGeom>
              <a:avLst/>
              <a:gdLst/>
              <a:ahLst/>
              <a:cxnLst/>
              <a:rect l="l" t="t" r="r" b="b"/>
              <a:pathLst>
                <a:path w="356" h="173" extrusionOk="0">
                  <a:moveTo>
                    <a:pt x="0" y="173"/>
                  </a:moveTo>
                  <a:lnTo>
                    <a:pt x="15" y="171"/>
                  </a:lnTo>
                  <a:lnTo>
                    <a:pt x="32" y="170"/>
                  </a:lnTo>
                  <a:lnTo>
                    <a:pt x="47" y="166"/>
                  </a:lnTo>
                  <a:lnTo>
                    <a:pt x="64" y="164"/>
                  </a:lnTo>
                  <a:lnTo>
                    <a:pt x="78" y="158"/>
                  </a:lnTo>
                  <a:lnTo>
                    <a:pt x="95" y="155"/>
                  </a:lnTo>
                  <a:lnTo>
                    <a:pt x="112" y="149"/>
                  </a:lnTo>
                  <a:lnTo>
                    <a:pt x="129" y="145"/>
                  </a:lnTo>
                  <a:lnTo>
                    <a:pt x="142" y="138"/>
                  </a:lnTo>
                  <a:lnTo>
                    <a:pt x="159" y="130"/>
                  </a:lnTo>
                  <a:lnTo>
                    <a:pt x="172" y="123"/>
                  </a:lnTo>
                  <a:lnTo>
                    <a:pt x="188" y="117"/>
                  </a:lnTo>
                  <a:lnTo>
                    <a:pt x="202" y="108"/>
                  </a:lnTo>
                  <a:lnTo>
                    <a:pt x="215" y="101"/>
                  </a:lnTo>
                  <a:lnTo>
                    <a:pt x="228" y="93"/>
                  </a:lnTo>
                  <a:lnTo>
                    <a:pt x="243" y="86"/>
                  </a:lnTo>
                  <a:lnTo>
                    <a:pt x="254" y="76"/>
                  </a:lnTo>
                  <a:lnTo>
                    <a:pt x="265" y="69"/>
                  </a:lnTo>
                  <a:lnTo>
                    <a:pt x="276" y="60"/>
                  </a:lnTo>
                  <a:lnTo>
                    <a:pt x="287" y="52"/>
                  </a:lnTo>
                  <a:lnTo>
                    <a:pt x="297" y="45"/>
                  </a:lnTo>
                  <a:lnTo>
                    <a:pt x="306" y="37"/>
                  </a:lnTo>
                  <a:lnTo>
                    <a:pt x="313" y="32"/>
                  </a:lnTo>
                  <a:lnTo>
                    <a:pt x="323" y="26"/>
                  </a:lnTo>
                  <a:lnTo>
                    <a:pt x="334" y="13"/>
                  </a:lnTo>
                  <a:lnTo>
                    <a:pt x="345" y="5"/>
                  </a:lnTo>
                  <a:lnTo>
                    <a:pt x="351" y="0"/>
                  </a:lnTo>
                  <a:lnTo>
                    <a:pt x="356"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09" name="Google Shape;3509;p72"/>
            <p:cNvSpPr/>
            <p:nvPr/>
          </p:nvSpPr>
          <p:spPr>
            <a:xfrm>
              <a:off x="3153" y="1977"/>
              <a:ext cx="297" cy="28"/>
            </a:xfrm>
            <a:custGeom>
              <a:avLst/>
              <a:gdLst/>
              <a:ahLst/>
              <a:cxnLst/>
              <a:rect l="l" t="t" r="r" b="b"/>
              <a:pathLst>
                <a:path w="297" h="28" extrusionOk="0">
                  <a:moveTo>
                    <a:pt x="0" y="28"/>
                  </a:moveTo>
                  <a:lnTo>
                    <a:pt x="6" y="22"/>
                  </a:lnTo>
                  <a:lnTo>
                    <a:pt x="17" y="17"/>
                  </a:lnTo>
                  <a:lnTo>
                    <a:pt x="32" y="13"/>
                  </a:lnTo>
                  <a:lnTo>
                    <a:pt x="51" y="11"/>
                  </a:lnTo>
                  <a:lnTo>
                    <a:pt x="58" y="7"/>
                  </a:lnTo>
                  <a:lnTo>
                    <a:pt x="69" y="5"/>
                  </a:lnTo>
                  <a:lnTo>
                    <a:pt x="81" y="4"/>
                  </a:lnTo>
                  <a:lnTo>
                    <a:pt x="92" y="4"/>
                  </a:lnTo>
                  <a:lnTo>
                    <a:pt x="103" y="2"/>
                  </a:lnTo>
                  <a:lnTo>
                    <a:pt x="114" y="2"/>
                  </a:lnTo>
                  <a:lnTo>
                    <a:pt x="127" y="2"/>
                  </a:lnTo>
                  <a:lnTo>
                    <a:pt x="140" y="2"/>
                  </a:lnTo>
                  <a:lnTo>
                    <a:pt x="151" y="0"/>
                  </a:lnTo>
                  <a:lnTo>
                    <a:pt x="163" y="0"/>
                  </a:lnTo>
                  <a:lnTo>
                    <a:pt x="174" y="0"/>
                  </a:lnTo>
                  <a:lnTo>
                    <a:pt x="187" y="0"/>
                  </a:lnTo>
                  <a:lnTo>
                    <a:pt x="198" y="0"/>
                  </a:lnTo>
                  <a:lnTo>
                    <a:pt x="209" y="0"/>
                  </a:lnTo>
                  <a:lnTo>
                    <a:pt x="220" y="0"/>
                  </a:lnTo>
                  <a:lnTo>
                    <a:pt x="234" y="2"/>
                  </a:lnTo>
                  <a:lnTo>
                    <a:pt x="252" y="4"/>
                  </a:lnTo>
                  <a:lnTo>
                    <a:pt x="271" y="7"/>
                  </a:lnTo>
                  <a:lnTo>
                    <a:pt x="286" y="9"/>
                  </a:lnTo>
                  <a:lnTo>
                    <a:pt x="297" y="15"/>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10" name="Google Shape;3510;p72"/>
            <p:cNvSpPr/>
            <p:nvPr/>
          </p:nvSpPr>
          <p:spPr>
            <a:xfrm>
              <a:off x="3431" y="1992"/>
              <a:ext cx="23" cy="162"/>
            </a:xfrm>
            <a:custGeom>
              <a:avLst/>
              <a:gdLst/>
              <a:ahLst/>
              <a:cxnLst/>
              <a:rect l="l" t="t" r="r" b="b"/>
              <a:pathLst>
                <a:path w="23" h="162" extrusionOk="0">
                  <a:moveTo>
                    <a:pt x="19" y="0"/>
                  </a:moveTo>
                  <a:lnTo>
                    <a:pt x="21" y="5"/>
                  </a:lnTo>
                  <a:lnTo>
                    <a:pt x="23" y="20"/>
                  </a:lnTo>
                  <a:lnTo>
                    <a:pt x="21" y="28"/>
                  </a:lnTo>
                  <a:lnTo>
                    <a:pt x="21" y="39"/>
                  </a:lnTo>
                  <a:lnTo>
                    <a:pt x="19" y="50"/>
                  </a:lnTo>
                  <a:lnTo>
                    <a:pt x="19" y="63"/>
                  </a:lnTo>
                  <a:lnTo>
                    <a:pt x="15" y="74"/>
                  </a:lnTo>
                  <a:lnTo>
                    <a:pt x="13" y="87"/>
                  </a:lnTo>
                  <a:lnTo>
                    <a:pt x="10" y="99"/>
                  </a:lnTo>
                  <a:lnTo>
                    <a:pt x="10" y="114"/>
                  </a:lnTo>
                  <a:lnTo>
                    <a:pt x="6" y="125"/>
                  </a:lnTo>
                  <a:lnTo>
                    <a:pt x="4" y="138"/>
                  </a:lnTo>
                  <a:lnTo>
                    <a:pt x="0" y="149"/>
                  </a:lnTo>
                  <a:lnTo>
                    <a:pt x="0" y="162"/>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11" name="Google Shape;3511;p72"/>
            <p:cNvSpPr/>
            <p:nvPr/>
          </p:nvSpPr>
          <p:spPr>
            <a:xfrm>
              <a:off x="3405" y="2154"/>
              <a:ext cx="26" cy="179"/>
            </a:xfrm>
            <a:custGeom>
              <a:avLst/>
              <a:gdLst/>
              <a:ahLst/>
              <a:cxnLst/>
              <a:rect l="l" t="t" r="r" b="b"/>
              <a:pathLst>
                <a:path w="26" h="179" extrusionOk="0">
                  <a:moveTo>
                    <a:pt x="26" y="0"/>
                  </a:moveTo>
                  <a:lnTo>
                    <a:pt x="21" y="17"/>
                  </a:lnTo>
                  <a:lnTo>
                    <a:pt x="15" y="36"/>
                  </a:lnTo>
                  <a:lnTo>
                    <a:pt x="11" y="52"/>
                  </a:lnTo>
                  <a:lnTo>
                    <a:pt x="10" y="71"/>
                  </a:lnTo>
                  <a:lnTo>
                    <a:pt x="6" y="84"/>
                  </a:lnTo>
                  <a:lnTo>
                    <a:pt x="4" y="99"/>
                  </a:lnTo>
                  <a:lnTo>
                    <a:pt x="2" y="112"/>
                  </a:lnTo>
                  <a:lnTo>
                    <a:pt x="2" y="125"/>
                  </a:lnTo>
                  <a:lnTo>
                    <a:pt x="0" y="134"/>
                  </a:lnTo>
                  <a:lnTo>
                    <a:pt x="0" y="144"/>
                  </a:lnTo>
                  <a:lnTo>
                    <a:pt x="2" y="151"/>
                  </a:lnTo>
                  <a:lnTo>
                    <a:pt x="4" y="160"/>
                  </a:lnTo>
                  <a:lnTo>
                    <a:pt x="10" y="172"/>
                  </a:lnTo>
                  <a:lnTo>
                    <a:pt x="23" y="179"/>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12" name="Google Shape;3512;p72"/>
            <p:cNvSpPr/>
            <p:nvPr/>
          </p:nvSpPr>
          <p:spPr>
            <a:xfrm>
              <a:off x="3428" y="2328"/>
              <a:ext cx="139" cy="7"/>
            </a:xfrm>
            <a:custGeom>
              <a:avLst/>
              <a:gdLst/>
              <a:ahLst/>
              <a:cxnLst/>
              <a:rect l="l" t="t" r="r" b="b"/>
              <a:pathLst>
                <a:path w="139" h="7" extrusionOk="0">
                  <a:moveTo>
                    <a:pt x="0" y="5"/>
                  </a:moveTo>
                  <a:lnTo>
                    <a:pt x="7" y="5"/>
                  </a:lnTo>
                  <a:lnTo>
                    <a:pt x="20" y="5"/>
                  </a:lnTo>
                  <a:lnTo>
                    <a:pt x="33" y="5"/>
                  </a:lnTo>
                  <a:lnTo>
                    <a:pt x="52" y="7"/>
                  </a:lnTo>
                  <a:lnTo>
                    <a:pt x="59" y="5"/>
                  </a:lnTo>
                  <a:lnTo>
                    <a:pt x="70" y="5"/>
                  </a:lnTo>
                  <a:lnTo>
                    <a:pt x="82" y="3"/>
                  </a:lnTo>
                  <a:lnTo>
                    <a:pt x="93" y="3"/>
                  </a:lnTo>
                  <a:lnTo>
                    <a:pt x="104" y="1"/>
                  </a:lnTo>
                  <a:lnTo>
                    <a:pt x="115" y="1"/>
                  </a:lnTo>
                  <a:lnTo>
                    <a:pt x="126" y="0"/>
                  </a:lnTo>
                  <a:lnTo>
                    <a:pt x="139"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13" name="Google Shape;3513;p72"/>
            <p:cNvSpPr/>
            <p:nvPr/>
          </p:nvSpPr>
          <p:spPr>
            <a:xfrm>
              <a:off x="3558" y="2328"/>
              <a:ext cx="9" cy="169"/>
            </a:xfrm>
            <a:custGeom>
              <a:avLst/>
              <a:gdLst/>
              <a:ahLst/>
              <a:cxnLst/>
              <a:rect l="l" t="t" r="r" b="b"/>
              <a:pathLst>
                <a:path w="9" h="169" extrusionOk="0">
                  <a:moveTo>
                    <a:pt x="9" y="0"/>
                  </a:moveTo>
                  <a:lnTo>
                    <a:pt x="8" y="5"/>
                  </a:lnTo>
                  <a:lnTo>
                    <a:pt x="6" y="18"/>
                  </a:lnTo>
                  <a:lnTo>
                    <a:pt x="4" y="26"/>
                  </a:lnTo>
                  <a:lnTo>
                    <a:pt x="4" y="35"/>
                  </a:lnTo>
                  <a:lnTo>
                    <a:pt x="4" y="44"/>
                  </a:lnTo>
                  <a:lnTo>
                    <a:pt x="4" y="55"/>
                  </a:lnTo>
                  <a:lnTo>
                    <a:pt x="2" y="67"/>
                  </a:lnTo>
                  <a:lnTo>
                    <a:pt x="2" y="78"/>
                  </a:lnTo>
                  <a:lnTo>
                    <a:pt x="2" y="91"/>
                  </a:lnTo>
                  <a:lnTo>
                    <a:pt x="2" y="106"/>
                  </a:lnTo>
                  <a:lnTo>
                    <a:pt x="0" y="119"/>
                  </a:lnTo>
                  <a:lnTo>
                    <a:pt x="0" y="136"/>
                  </a:lnTo>
                  <a:lnTo>
                    <a:pt x="0" y="152"/>
                  </a:lnTo>
                  <a:lnTo>
                    <a:pt x="0" y="169"/>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14" name="Google Shape;3514;p72"/>
            <p:cNvSpPr/>
            <p:nvPr/>
          </p:nvSpPr>
          <p:spPr>
            <a:xfrm>
              <a:off x="3558" y="2367"/>
              <a:ext cx="2" cy="130"/>
            </a:xfrm>
            <a:custGeom>
              <a:avLst/>
              <a:gdLst/>
              <a:ahLst/>
              <a:cxnLst/>
              <a:rect l="l" t="t" r="r" b="b"/>
              <a:pathLst>
                <a:path w="2" h="130" extrusionOk="0">
                  <a:moveTo>
                    <a:pt x="0" y="130"/>
                  </a:moveTo>
                  <a:lnTo>
                    <a:pt x="0" y="113"/>
                  </a:lnTo>
                  <a:lnTo>
                    <a:pt x="0" y="97"/>
                  </a:lnTo>
                  <a:lnTo>
                    <a:pt x="0" y="80"/>
                  </a:lnTo>
                  <a:lnTo>
                    <a:pt x="0" y="63"/>
                  </a:lnTo>
                  <a:lnTo>
                    <a:pt x="0" y="46"/>
                  </a:lnTo>
                  <a:lnTo>
                    <a:pt x="0" y="30"/>
                  </a:lnTo>
                  <a:lnTo>
                    <a:pt x="0" y="15"/>
                  </a:lnTo>
                  <a:lnTo>
                    <a:pt x="2"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15" name="Google Shape;3515;p72"/>
            <p:cNvSpPr/>
            <p:nvPr/>
          </p:nvSpPr>
          <p:spPr>
            <a:xfrm>
              <a:off x="3547" y="2355"/>
              <a:ext cx="13" cy="12"/>
            </a:xfrm>
            <a:custGeom>
              <a:avLst/>
              <a:gdLst/>
              <a:ahLst/>
              <a:cxnLst/>
              <a:rect l="l" t="t" r="r" b="b"/>
              <a:pathLst>
                <a:path w="13" h="12" extrusionOk="0">
                  <a:moveTo>
                    <a:pt x="13" y="12"/>
                  </a:moveTo>
                  <a:lnTo>
                    <a:pt x="9" y="2"/>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16" name="Google Shape;3516;p72"/>
            <p:cNvSpPr/>
            <p:nvPr/>
          </p:nvSpPr>
          <p:spPr>
            <a:xfrm>
              <a:off x="3536" y="2355"/>
              <a:ext cx="11" cy="12"/>
            </a:xfrm>
            <a:custGeom>
              <a:avLst/>
              <a:gdLst/>
              <a:ahLst/>
              <a:cxnLst/>
              <a:rect l="l" t="t" r="r" b="b"/>
              <a:pathLst>
                <a:path w="11" h="12" extrusionOk="0">
                  <a:moveTo>
                    <a:pt x="11" y="0"/>
                  </a:moveTo>
                  <a:lnTo>
                    <a:pt x="2" y="2"/>
                  </a:lnTo>
                  <a:lnTo>
                    <a:pt x="0" y="12"/>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17" name="Google Shape;3517;p72"/>
            <p:cNvSpPr/>
            <p:nvPr/>
          </p:nvSpPr>
          <p:spPr>
            <a:xfrm>
              <a:off x="3476" y="2367"/>
              <a:ext cx="60" cy="669"/>
            </a:xfrm>
            <a:custGeom>
              <a:avLst/>
              <a:gdLst/>
              <a:ahLst/>
              <a:cxnLst/>
              <a:rect l="l" t="t" r="r" b="b"/>
              <a:pathLst>
                <a:path w="60" h="669" extrusionOk="0">
                  <a:moveTo>
                    <a:pt x="60" y="0"/>
                  </a:moveTo>
                  <a:lnTo>
                    <a:pt x="58" y="13"/>
                  </a:lnTo>
                  <a:lnTo>
                    <a:pt x="58" y="28"/>
                  </a:lnTo>
                  <a:lnTo>
                    <a:pt x="58" y="43"/>
                  </a:lnTo>
                  <a:lnTo>
                    <a:pt x="58" y="57"/>
                  </a:lnTo>
                  <a:lnTo>
                    <a:pt x="56" y="71"/>
                  </a:lnTo>
                  <a:lnTo>
                    <a:pt x="56" y="85"/>
                  </a:lnTo>
                  <a:lnTo>
                    <a:pt x="56" y="100"/>
                  </a:lnTo>
                  <a:lnTo>
                    <a:pt x="56" y="115"/>
                  </a:lnTo>
                  <a:lnTo>
                    <a:pt x="54" y="128"/>
                  </a:lnTo>
                  <a:lnTo>
                    <a:pt x="54" y="143"/>
                  </a:lnTo>
                  <a:lnTo>
                    <a:pt x="54" y="158"/>
                  </a:lnTo>
                  <a:lnTo>
                    <a:pt x="54" y="173"/>
                  </a:lnTo>
                  <a:lnTo>
                    <a:pt x="52" y="186"/>
                  </a:lnTo>
                  <a:lnTo>
                    <a:pt x="52" y="203"/>
                  </a:lnTo>
                  <a:lnTo>
                    <a:pt x="52" y="216"/>
                  </a:lnTo>
                  <a:lnTo>
                    <a:pt x="52" y="233"/>
                  </a:lnTo>
                  <a:lnTo>
                    <a:pt x="50" y="246"/>
                  </a:lnTo>
                  <a:lnTo>
                    <a:pt x="50" y="259"/>
                  </a:lnTo>
                  <a:lnTo>
                    <a:pt x="49" y="272"/>
                  </a:lnTo>
                  <a:lnTo>
                    <a:pt x="49" y="287"/>
                  </a:lnTo>
                  <a:lnTo>
                    <a:pt x="47" y="300"/>
                  </a:lnTo>
                  <a:lnTo>
                    <a:pt x="47" y="315"/>
                  </a:lnTo>
                  <a:lnTo>
                    <a:pt x="47" y="328"/>
                  </a:lnTo>
                  <a:lnTo>
                    <a:pt x="47" y="343"/>
                  </a:lnTo>
                  <a:lnTo>
                    <a:pt x="45" y="354"/>
                  </a:lnTo>
                  <a:lnTo>
                    <a:pt x="45" y="369"/>
                  </a:lnTo>
                  <a:lnTo>
                    <a:pt x="43" y="380"/>
                  </a:lnTo>
                  <a:lnTo>
                    <a:pt x="43" y="395"/>
                  </a:lnTo>
                  <a:lnTo>
                    <a:pt x="41" y="406"/>
                  </a:lnTo>
                  <a:lnTo>
                    <a:pt x="41" y="419"/>
                  </a:lnTo>
                  <a:lnTo>
                    <a:pt x="41" y="432"/>
                  </a:lnTo>
                  <a:lnTo>
                    <a:pt x="41" y="445"/>
                  </a:lnTo>
                  <a:lnTo>
                    <a:pt x="39" y="455"/>
                  </a:lnTo>
                  <a:lnTo>
                    <a:pt x="37" y="466"/>
                  </a:lnTo>
                  <a:lnTo>
                    <a:pt x="35" y="477"/>
                  </a:lnTo>
                  <a:lnTo>
                    <a:pt x="35" y="488"/>
                  </a:lnTo>
                  <a:lnTo>
                    <a:pt x="34" y="498"/>
                  </a:lnTo>
                  <a:lnTo>
                    <a:pt x="32" y="509"/>
                  </a:lnTo>
                  <a:lnTo>
                    <a:pt x="32" y="520"/>
                  </a:lnTo>
                  <a:lnTo>
                    <a:pt x="32" y="531"/>
                  </a:lnTo>
                  <a:lnTo>
                    <a:pt x="28" y="548"/>
                  </a:lnTo>
                  <a:lnTo>
                    <a:pt x="26" y="567"/>
                  </a:lnTo>
                  <a:lnTo>
                    <a:pt x="22" y="583"/>
                  </a:lnTo>
                  <a:lnTo>
                    <a:pt x="22" y="600"/>
                  </a:lnTo>
                  <a:lnTo>
                    <a:pt x="19" y="613"/>
                  </a:lnTo>
                  <a:lnTo>
                    <a:pt x="17" y="626"/>
                  </a:lnTo>
                  <a:lnTo>
                    <a:pt x="13" y="636"/>
                  </a:lnTo>
                  <a:lnTo>
                    <a:pt x="11" y="647"/>
                  </a:lnTo>
                  <a:lnTo>
                    <a:pt x="6" y="660"/>
                  </a:lnTo>
                  <a:lnTo>
                    <a:pt x="0" y="669"/>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18" name="Google Shape;3518;p72"/>
            <p:cNvSpPr/>
            <p:nvPr/>
          </p:nvSpPr>
          <p:spPr>
            <a:xfrm>
              <a:off x="3398" y="3023"/>
              <a:ext cx="78" cy="13"/>
            </a:xfrm>
            <a:custGeom>
              <a:avLst/>
              <a:gdLst/>
              <a:ahLst/>
              <a:cxnLst/>
              <a:rect l="l" t="t" r="r" b="b"/>
              <a:pathLst>
                <a:path w="78" h="13" extrusionOk="0">
                  <a:moveTo>
                    <a:pt x="78" y="13"/>
                  </a:moveTo>
                  <a:lnTo>
                    <a:pt x="61" y="11"/>
                  </a:lnTo>
                  <a:lnTo>
                    <a:pt x="43" y="9"/>
                  </a:lnTo>
                  <a:lnTo>
                    <a:pt x="31" y="6"/>
                  </a:lnTo>
                  <a:lnTo>
                    <a:pt x="20" y="4"/>
                  </a:lnTo>
                  <a:lnTo>
                    <a:pt x="9" y="2"/>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19" name="Google Shape;3519;p72"/>
            <p:cNvSpPr/>
            <p:nvPr/>
          </p:nvSpPr>
          <p:spPr>
            <a:xfrm>
              <a:off x="3185" y="2999"/>
              <a:ext cx="213" cy="32"/>
            </a:xfrm>
            <a:custGeom>
              <a:avLst/>
              <a:gdLst/>
              <a:ahLst/>
              <a:cxnLst/>
              <a:rect l="l" t="t" r="r" b="b"/>
              <a:pathLst>
                <a:path w="213" h="32" extrusionOk="0">
                  <a:moveTo>
                    <a:pt x="213" y="24"/>
                  </a:moveTo>
                  <a:lnTo>
                    <a:pt x="198" y="19"/>
                  </a:lnTo>
                  <a:lnTo>
                    <a:pt x="185" y="15"/>
                  </a:lnTo>
                  <a:lnTo>
                    <a:pt x="172" y="11"/>
                  </a:lnTo>
                  <a:lnTo>
                    <a:pt x="159" y="9"/>
                  </a:lnTo>
                  <a:lnTo>
                    <a:pt x="144" y="6"/>
                  </a:lnTo>
                  <a:lnTo>
                    <a:pt x="133" y="4"/>
                  </a:lnTo>
                  <a:lnTo>
                    <a:pt x="118" y="2"/>
                  </a:lnTo>
                  <a:lnTo>
                    <a:pt x="106" y="2"/>
                  </a:lnTo>
                  <a:lnTo>
                    <a:pt x="91" y="0"/>
                  </a:lnTo>
                  <a:lnTo>
                    <a:pt x="78" y="0"/>
                  </a:lnTo>
                  <a:lnTo>
                    <a:pt x="63" y="2"/>
                  </a:lnTo>
                  <a:lnTo>
                    <a:pt x="50" y="6"/>
                  </a:lnTo>
                  <a:lnTo>
                    <a:pt x="36" y="9"/>
                  </a:lnTo>
                  <a:lnTo>
                    <a:pt x="22" y="15"/>
                  </a:lnTo>
                  <a:lnTo>
                    <a:pt x="11" y="20"/>
                  </a:lnTo>
                  <a:lnTo>
                    <a:pt x="0" y="32"/>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20" name="Google Shape;3520;p72"/>
            <p:cNvSpPr/>
            <p:nvPr/>
          </p:nvSpPr>
          <p:spPr>
            <a:xfrm>
              <a:off x="3122" y="3031"/>
              <a:ext cx="63" cy="106"/>
            </a:xfrm>
            <a:custGeom>
              <a:avLst/>
              <a:gdLst/>
              <a:ahLst/>
              <a:cxnLst/>
              <a:rect l="l" t="t" r="r" b="b"/>
              <a:pathLst>
                <a:path w="63" h="106" extrusionOk="0">
                  <a:moveTo>
                    <a:pt x="63" y="0"/>
                  </a:moveTo>
                  <a:lnTo>
                    <a:pt x="50" y="7"/>
                  </a:lnTo>
                  <a:lnTo>
                    <a:pt x="39" y="18"/>
                  </a:lnTo>
                  <a:lnTo>
                    <a:pt x="30" y="29"/>
                  </a:lnTo>
                  <a:lnTo>
                    <a:pt x="22" y="44"/>
                  </a:lnTo>
                  <a:lnTo>
                    <a:pt x="13" y="57"/>
                  </a:lnTo>
                  <a:lnTo>
                    <a:pt x="7" y="72"/>
                  </a:lnTo>
                  <a:lnTo>
                    <a:pt x="2" y="89"/>
                  </a:lnTo>
                  <a:lnTo>
                    <a:pt x="0" y="106"/>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21" name="Google Shape;3521;p72"/>
            <p:cNvSpPr/>
            <p:nvPr/>
          </p:nvSpPr>
          <p:spPr>
            <a:xfrm>
              <a:off x="2726" y="3133"/>
              <a:ext cx="396" cy="86"/>
            </a:xfrm>
            <a:custGeom>
              <a:avLst/>
              <a:gdLst/>
              <a:ahLst/>
              <a:cxnLst/>
              <a:rect l="l" t="t" r="r" b="b"/>
              <a:pathLst>
                <a:path w="396" h="86" extrusionOk="0">
                  <a:moveTo>
                    <a:pt x="396" y="4"/>
                  </a:moveTo>
                  <a:lnTo>
                    <a:pt x="386" y="2"/>
                  </a:lnTo>
                  <a:lnTo>
                    <a:pt x="371" y="0"/>
                  </a:lnTo>
                  <a:lnTo>
                    <a:pt x="362" y="0"/>
                  </a:lnTo>
                  <a:lnTo>
                    <a:pt x="353" y="0"/>
                  </a:lnTo>
                  <a:lnTo>
                    <a:pt x="342" y="0"/>
                  </a:lnTo>
                  <a:lnTo>
                    <a:pt x="330" y="0"/>
                  </a:lnTo>
                  <a:lnTo>
                    <a:pt x="315" y="0"/>
                  </a:lnTo>
                  <a:lnTo>
                    <a:pt x="302" y="0"/>
                  </a:lnTo>
                  <a:lnTo>
                    <a:pt x="287" y="0"/>
                  </a:lnTo>
                  <a:lnTo>
                    <a:pt x="274" y="0"/>
                  </a:lnTo>
                  <a:lnTo>
                    <a:pt x="258" y="0"/>
                  </a:lnTo>
                  <a:lnTo>
                    <a:pt x="243" y="2"/>
                  </a:lnTo>
                  <a:lnTo>
                    <a:pt x="228" y="4"/>
                  </a:lnTo>
                  <a:lnTo>
                    <a:pt x="213" y="6"/>
                  </a:lnTo>
                  <a:lnTo>
                    <a:pt x="196" y="6"/>
                  </a:lnTo>
                  <a:lnTo>
                    <a:pt x="179" y="8"/>
                  </a:lnTo>
                  <a:lnTo>
                    <a:pt x="163" y="10"/>
                  </a:lnTo>
                  <a:lnTo>
                    <a:pt x="146" y="13"/>
                  </a:lnTo>
                  <a:lnTo>
                    <a:pt x="129" y="15"/>
                  </a:lnTo>
                  <a:lnTo>
                    <a:pt x="114" y="19"/>
                  </a:lnTo>
                  <a:lnTo>
                    <a:pt x="99" y="23"/>
                  </a:lnTo>
                  <a:lnTo>
                    <a:pt x="86" y="28"/>
                  </a:lnTo>
                  <a:lnTo>
                    <a:pt x="69" y="32"/>
                  </a:lnTo>
                  <a:lnTo>
                    <a:pt x="56" y="37"/>
                  </a:lnTo>
                  <a:lnTo>
                    <a:pt x="45" y="43"/>
                  </a:lnTo>
                  <a:lnTo>
                    <a:pt x="34" y="51"/>
                  </a:lnTo>
                  <a:lnTo>
                    <a:pt x="23" y="58"/>
                  </a:lnTo>
                  <a:lnTo>
                    <a:pt x="13" y="67"/>
                  </a:lnTo>
                  <a:lnTo>
                    <a:pt x="6" y="75"/>
                  </a:lnTo>
                  <a:lnTo>
                    <a:pt x="0" y="86"/>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22" name="Google Shape;3522;p72"/>
            <p:cNvSpPr/>
            <p:nvPr/>
          </p:nvSpPr>
          <p:spPr>
            <a:xfrm>
              <a:off x="2704" y="3219"/>
              <a:ext cx="22" cy="140"/>
            </a:xfrm>
            <a:custGeom>
              <a:avLst/>
              <a:gdLst/>
              <a:ahLst/>
              <a:cxnLst/>
              <a:rect l="l" t="t" r="r" b="b"/>
              <a:pathLst>
                <a:path w="22" h="140" extrusionOk="0">
                  <a:moveTo>
                    <a:pt x="22" y="0"/>
                  </a:moveTo>
                  <a:lnTo>
                    <a:pt x="13" y="11"/>
                  </a:lnTo>
                  <a:lnTo>
                    <a:pt x="7" y="26"/>
                  </a:lnTo>
                  <a:lnTo>
                    <a:pt x="2" y="41"/>
                  </a:lnTo>
                  <a:lnTo>
                    <a:pt x="2" y="58"/>
                  </a:lnTo>
                  <a:lnTo>
                    <a:pt x="0" y="75"/>
                  </a:lnTo>
                  <a:lnTo>
                    <a:pt x="2" y="95"/>
                  </a:lnTo>
                  <a:lnTo>
                    <a:pt x="2" y="106"/>
                  </a:lnTo>
                  <a:lnTo>
                    <a:pt x="4" y="117"/>
                  </a:lnTo>
                  <a:lnTo>
                    <a:pt x="5" y="129"/>
                  </a:lnTo>
                  <a:lnTo>
                    <a:pt x="9" y="14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23" name="Google Shape;3523;p72"/>
            <p:cNvSpPr/>
            <p:nvPr/>
          </p:nvSpPr>
          <p:spPr>
            <a:xfrm>
              <a:off x="2713" y="3359"/>
              <a:ext cx="131" cy="257"/>
            </a:xfrm>
            <a:custGeom>
              <a:avLst/>
              <a:gdLst/>
              <a:ahLst/>
              <a:cxnLst/>
              <a:rect l="l" t="t" r="r" b="b"/>
              <a:pathLst>
                <a:path w="131" h="257" extrusionOk="0">
                  <a:moveTo>
                    <a:pt x="0" y="0"/>
                  </a:moveTo>
                  <a:lnTo>
                    <a:pt x="2" y="13"/>
                  </a:lnTo>
                  <a:lnTo>
                    <a:pt x="6" y="28"/>
                  </a:lnTo>
                  <a:lnTo>
                    <a:pt x="11" y="43"/>
                  </a:lnTo>
                  <a:lnTo>
                    <a:pt x="17" y="60"/>
                  </a:lnTo>
                  <a:lnTo>
                    <a:pt x="23" y="74"/>
                  </a:lnTo>
                  <a:lnTo>
                    <a:pt x="30" y="91"/>
                  </a:lnTo>
                  <a:lnTo>
                    <a:pt x="37" y="108"/>
                  </a:lnTo>
                  <a:lnTo>
                    <a:pt x="47" y="125"/>
                  </a:lnTo>
                  <a:lnTo>
                    <a:pt x="54" y="140"/>
                  </a:lnTo>
                  <a:lnTo>
                    <a:pt x="64" y="157"/>
                  </a:lnTo>
                  <a:lnTo>
                    <a:pt x="73" y="173"/>
                  </a:lnTo>
                  <a:lnTo>
                    <a:pt x="84" y="190"/>
                  </a:lnTo>
                  <a:lnTo>
                    <a:pt x="93" y="207"/>
                  </a:lnTo>
                  <a:lnTo>
                    <a:pt x="105" y="224"/>
                  </a:lnTo>
                  <a:lnTo>
                    <a:pt x="118" y="240"/>
                  </a:lnTo>
                  <a:lnTo>
                    <a:pt x="131" y="257"/>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24" name="Google Shape;3524;p72"/>
            <p:cNvSpPr/>
            <p:nvPr/>
          </p:nvSpPr>
          <p:spPr>
            <a:xfrm>
              <a:off x="2355" y="3614"/>
              <a:ext cx="489" cy="131"/>
            </a:xfrm>
            <a:custGeom>
              <a:avLst/>
              <a:gdLst/>
              <a:ahLst/>
              <a:cxnLst/>
              <a:rect l="l" t="t" r="r" b="b"/>
              <a:pathLst>
                <a:path w="489" h="131" extrusionOk="0">
                  <a:moveTo>
                    <a:pt x="489" y="2"/>
                  </a:moveTo>
                  <a:lnTo>
                    <a:pt x="479" y="0"/>
                  </a:lnTo>
                  <a:lnTo>
                    <a:pt x="472" y="0"/>
                  </a:lnTo>
                  <a:lnTo>
                    <a:pt x="461" y="0"/>
                  </a:lnTo>
                  <a:lnTo>
                    <a:pt x="451" y="0"/>
                  </a:lnTo>
                  <a:lnTo>
                    <a:pt x="438" y="0"/>
                  </a:lnTo>
                  <a:lnTo>
                    <a:pt x="425" y="0"/>
                  </a:lnTo>
                  <a:lnTo>
                    <a:pt x="412" y="0"/>
                  </a:lnTo>
                  <a:lnTo>
                    <a:pt x="399" y="0"/>
                  </a:lnTo>
                  <a:lnTo>
                    <a:pt x="382" y="0"/>
                  </a:lnTo>
                  <a:lnTo>
                    <a:pt x="367" y="0"/>
                  </a:lnTo>
                  <a:lnTo>
                    <a:pt x="351" y="2"/>
                  </a:lnTo>
                  <a:lnTo>
                    <a:pt x="334" y="4"/>
                  </a:lnTo>
                  <a:lnTo>
                    <a:pt x="315" y="4"/>
                  </a:lnTo>
                  <a:lnTo>
                    <a:pt x="298" y="8"/>
                  </a:lnTo>
                  <a:lnTo>
                    <a:pt x="282" y="10"/>
                  </a:lnTo>
                  <a:lnTo>
                    <a:pt x="265" y="13"/>
                  </a:lnTo>
                  <a:lnTo>
                    <a:pt x="244" y="15"/>
                  </a:lnTo>
                  <a:lnTo>
                    <a:pt x="228" y="19"/>
                  </a:lnTo>
                  <a:lnTo>
                    <a:pt x="207" y="23"/>
                  </a:lnTo>
                  <a:lnTo>
                    <a:pt x="190" y="28"/>
                  </a:lnTo>
                  <a:lnTo>
                    <a:pt x="172" y="32"/>
                  </a:lnTo>
                  <a:lnTo>
                    <a:pt x="153" y="38"/>
                  </a:lnTo>
                  <a:lnTo>
                    <a:pt x="136" y="45"/>
                  </a:lnTo>
                  <a:lnTo>
                    <a:pt x="119" y="53"/>
                  </a:lnTo>
                  <a:lnTo>
                    <a:pt x="101" y="58"/>
                  </a:lnTo>
                  <a:lnTo>
                    <a:pt x="84" y="67"/>
                  </a:lnTo>
                  <a:lnTo>
                    <a:pt x="67" y="75"/>
                  </a:lnTo>
                  <a:lnTo>
                    <a:pt x="54" y="86"/>
                  </a:lnTo>
                  <a:lnTo>
                    <a:pt x="37" y="95"/>
                  </a:lnTo>
                  <a:lnTo>
                    <a:pt x="24" y="107"/>
                  </a:lnTo>
                  <a:lnTo>
                    <a:pt x="11" y="118"/>
                  </a:lnTo>
                  <a:lnTo>
                    <a:pt x="0" y="131"/>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25" name="Google Shape;3525;p72"/>
            <p:cNvSpPr/>
            <p:nvPr/>
          </p:nvSpPr>
          <p:spPr>
            <a:xfrm>
              <a:off x="2277" y="3745"/>
              <a:ext cx="78" cy="257"/>
            </a:xfrm>
            <a:custGeom>
              <a:avLst/>
              <a:gdLst/>
              <a:ahLst/>
              <a:cxnLst/>
              <a:rect l="l" t="t" r="r" b="b"/>
              <a:pathLst>
                <a:path w="78" h="257" extrusionOk="0">
                  <a:moveTo>
                    <a:pt x="78" y="0"/>
                  </a:moveTo>
                  <a:lnTo>
                    <a:pt x="65" y="11"/>
                  </a:lnTo>
                  <a:lnTo>
                    <a:pt x="54" y="24"/>
                  </a:lnTo>
                  <a:lnTo>
                    <a:pt x="44" y="37"/>
                  </a:lnTo>
                  <a:lnTo>
                    <a:pt x="37" y="52"/>
                  </a:lnTo>
                  <a:lnTo>
                    <a:pt x="28" y="65"/>
                  </a:lnTo>
                  <a:lnTo>
                    <a:pt x="22" y="80"/>
                  </a:lnTo>
                  <a:lnTo>
                    <a:pt x="16" y="97"/>
                  </a:lnTo>
                  <a:lnTo>
                    <a:pt x="13" y="114"/>
                  </a:lnTo>
                  <a:lnTo>
                    <a:pt x="7" y="130"/>
                  </a:lnTo>
                  <a:lnTo>
                    <a:pt x="3" y="147"/>
                  </a:lnTo>
                  <a:lnTo>
                    <a:pt x="2" y="164"/>
                  </a:lnTo>
                  <a:lnTo>
                    <a:pt x="2" y="183"/>
                  </a:lnTo>
                  <a:lnTo>
                    <a:pt x="0" y="199"/>
                  </a:lnTo>
                  <a:lnTo>
                    <a:pt x="2" y="218"/>
                  </a:lnTo>
                  <a:lnTo>
                    <a:pt x="2" y="237"/>
                  </a:lnTo>
                  <a:lnTo>
                    <a:pt x="7" y="257"/>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26" name="Google Shape;3526;p72"/>
            <p:cNvSpPr/>
            <p:nvPr/>
          </p:nvSpPr>
          <p:spPr>
            <a:xfrm>
              <a:off x="2284" y="4002"/>
              <a:ext cx="120" cy="215"/>
            </a:xfrm>
            <a:custGeom>
              <a:avLst/>
              <a:gdLst/>
              <a:ahLst/>
              <a:cxnLst/>
              <a:rect l="l" t="t" r="r" b="b"/>
              <a:pathLst>
                <a:path w="120" h="215" extrusionOk="0">
                  <a:moveTo>
                    <a:pt x="0" y="0"/>
                  </a:moveTo>
                  <a:lnTo>
                    <a:pt x="2" y="15"/>
                  </a:lnTo>
                  <a:lnTo>
                    <a:pt x="6" y="32"/>
                  </a:lnTo>
                  <a:lnTo>
                    <a:pt x="9" y="49"/>
                  </a:lnTo>
                  <a:lnTo>
                    <a:pt x="15" y="66"/>
                  </a:lnTo>
                  <a:lnTo>
                    <a:pt x="21" y="80"/>
                  </a:lnTo>
                  <a:lnTo>
                    <a:pt x="26" y="95"/>
                  </a:lnTo>
                  <a:lnTo>
                    <a:pt x="34" y="110"/>
                  </a:lnTo>
                  <a:lnTo>
                    <a:pt x="43" y="125"/>
                  </a:lnTo>
                  <a:lnTo>
                    <a:pt x="49" y="138"/>
                  </a:lnTo>
                  <a:lnTo>
                    <a:pt x="58" y="151"/>
                  </a:lnTo>
                  <a:lnTo>
                    <a:pt x="65" y="163"/>
                  </a:lnTo>
                  <a:lnTo>
                    <a:pt x="77" y="176"/>
                  </a:lnTo>
                  <a:lnTo>
                    <a:pt x="86" y="185"/>
                  </a:lnTo>
                  <a:lnTo>
                    <a:pt x="97" y="196"/>
                  </a:lnTo>
                  <a:lnTo>
                    <a:pt x="108" y="205"/>
                  </a:lnTo>
                  <a:lnTo>
                    <a:pt x="120" y="215"/>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27" name="Google Shape;3527;p72"/>
            <p:cNvSpPr/>
            <p:nvPr/>
          </p:nvSpPr>
          <p:spPr>
            <a:xfrm>
              <a:off x="2286" y="4217"/>
              <a:ext cx="118" cy="240"/>
            </a:xfrm>
            <a:custGeom>
              <a:avLst/>
              <a:gdLst/>
              <a:ahLst/>
              <a:cxnLst/>
              <a:rect l="l" t="t" r="r" b="b"/>
              <a:pathLst>
                <a:path w="118" h="240" extrusionOk="0">
                  <a:moveTo>
                    <a:pt x="118" y="0"/>
                  </a:moveTo>
                  <a:lnTo>
                    <a:pt x="108" y="3"/>
                  </a:lnTo>
                  <a:lnTo>
                    <a:pt x="101" y="11"/>
                  </a:lnTo>
                  <a:lnTo>
                    <a:pt x="91" y="17"/>
                  </a:lnTo>
                  <a:lnTo>
                    <a:pt x="82" y="28"/>
                  </a:lnTo>
                  <a:lnTo>
                    <a:pt x="71" y="37"/>
                  </a:lnTo>
                  <a:lnTo>
                    <a:pt x="60" y="48"/>
                  </a:lnTo>
                  <a:lnTo>
                    <a:pt x="50" y="59"/>
                  </a:lnTo>
                  <a:lnTo>
                    <a:pt x="41" y="76"/>
                  </a:lnTo>
                  <a:lnTo>
                    <a:pt x="30" y="89"/>
                  </a:lnTo>
                  <a:lnTo>
                    <a:pt x="22" y="108"/>
                  </a:lnTo>
                  <a:lnTo>
                    <a:pt x="15" y="125"/>
                  </a:lnTo>
                  <a:lnTo>
                    <a:pt x="9" y="145"/>
                  </a:lnTo>
                  <a:lnTo>
                    <a:pt x="6" y="155"/>
                  </a:lnTo>
                  <a:lnTo>
                    <a:pt x="4" y="166"/>
                  </a:lnTo>
                  <a:lnTo>
                    <a:pt x="2" y="177"/>
                  </a:lnTo>
                  <a:lnTo>
                    <a:pt x="2" y="190"/>
                  </a:lnTo>
                  <a:lnTo>
                    <a:pt x="0" y="201"/>
                  </a:lnTo>
                  <a:lnTo>
                    <a:pt x="0" y="212"/>
                  </a:lnTo>
                  <a:lnTo>
                    <a:pt x="2" y="225"/>
                  </a:lnTo>
                  <a:lnTo>
                    <a:pt x="4" y="24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28" name="Google Shape;3528;p72"/>
            <p:cNvSpPr/>
            <p:nvPr/>
          </p:nvSpPr>
          <p:spPr>
            <a:xfrm>
              <a:off x="2290" y="4457"/>
              <a:ext cx="108" cy="215"/>
            </a:xfrm>
            <a:custGeom>
              <a:avLst/>
              <a:gdLst/>
              <a:ahLst/>
              <a:cxnLst/>
              <a:rect l="l" t="t" r="r" b="b"/>
              <a:pathLst>
                <a:path w="108" h="215" extrusionOk="0">
                  <a:moveTo>
                    <a:pt x="0" y="0"/>
                  </a:moveTo>
                  <a:lnTo>
                    <a:pt x="0" y="15"/>
                  </a:lnTo>
                  <a:lnTo>
                    <a:pt x="3" y="32"/>
                  </a:lnTo>
                  <a:lnTo>
                    <a:pt x="5" y="47"/>
                  </a:lnTo>
                  <a:lnTo>
                    <a:pt x="11" y="64"/>
                  </a:lnTo>
                  <a:lnTo>
                    <a:pt x="15" y="79"/>
                  </a:lnTo>
                  <a:lnTo>
                    <a:pt x="20" y="94"/>
                  </a:lnTo>
                  <a:lnTo>
                    <a:pt x="26" y="108"/>
                  </a:lnTo>
                  <a:lnTo>
                    <a:pt x="33" y="123"/>
                  </a:lnTo>
                  <a:lnTo>
                    <a:pt x="39" y="135"/>
                  </a:lnTo>
                  <a:lnTo>
                    <a:pt x="46" y="148"/>
                  </a:lnTo>
                  <a:lnTo>
                    <a:pt x="54" y="159"/>
                  </a:lnTo>
                  <a:lnTo>
                    <a:pt x="65" y="172"/>
                  </a:lnTo>
                  <a:lnTo>
                    <a:pt x="74" y="183"/>
                  </a:lnTo>
                  <a:lnTo>
                    <a:pt x="84" y="194"/>
                  </a:lnTo>
                  <a:lnTo>
                    <a:pt x="95" y="204"/>
                  </a:lnTo>
                  <a:lnTo>
                    <a:pt x="108" y="215"/>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29" name="Google Shape;3529;p72"/>
            <p:cNvSpPr/>
            <p:nvPr/>
          </p:nvSpPr>
          <p:spPr>
            <a:xfrm>
              <a:off x="2398" y="4672"/>
              <a:ext cx="214" cy="54"/>
            </a:xfrm>
            <a:custGeom>
              <a:avLst/>
              <a:gdLst/>
              <a:ahLst/>
              <a:cxnLst/>
              <a:rect l="l" t="t" r="r" b="b"/>
              <a:pathLst>
                <a:path w="214" h="54" extrusionOk="0">
                  <a:moveTo>
                    <a:pt x="0" y="0"/>
                  </a:moveTo>
                  <a:lnTo>
                    <a:pt x="9" y="7"/>
                  </a:lnTo>
                  <a:lnTo>
                    <a:pt x="20" y="15"/>
                  </a:lnTo>
                  <a:lnTo>
                    <a:pt x="32" y="20"/>
                  </a:lnTo>
                  <a:lnTo>
                    <a:pt x="45" y="28"/>
                  </a:lnTo>
                  <a:lnTo>
                    <a:pt x="56" y="31"/>
                  </a:lnTo>
                  <a:lnTo>
                    <a:pt x="69" y="37"/>
                  </a:lnTo>
                  <a:lnTo>
                    <a:pt x="82" y="41"/>
                  </a:lnTo>
                  <a:lnTo>
                    <a:pt x="97" y="46"/>
                  </a:lnTo>
                  <a:lnTo>
                    <a:pt x="108" y="48"/>
                  </a:lnTo>
                  <a:lnTo>
                    <a:pt x="123" y="50"/>
                  </a:lnTo>
                  <a:lnTo>
                    <a:pt x="136" y="52"/>
                  </a:lnTo>
                  <a:lnTo>
                    <a:pt x="153" y="54"/>
                  </a:lnTo>
                  <a:lnTo>
                    <a:pt x="166" y="54"/>
                  </a:lnTo>
                  <a:lnTo>
                    <a:pt x="181" y="54"/>
                  </a:lnTo>
                  <a:lnTo>
                    <a:pt x="198" y="54"/>
                  </a:lnTo>
                  <a:lnTo>
                    <a:pt x="214" y="54"/>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30" name="Google Shape;3530;p72"/>
            <p:cNvSpPr/>
            <p:nvPr/>
          </p:nvSpPr>
          <p:spPr>
            <a:xfrm>
              <a:off x="2570" y="4726"/>
              <a:ext cx="42" cy="142"/>
            </a:xfrm>
            <a:custGeom>
              <a:avLst/>
              <a:gdLst/>
              <a:ahLst/>
              <a:cxnLst/>
              <a:rect l="l" t="t" r="r" b="b"/>
              <a:pathLst>
                <a:path w="42" h="142" extrusionOk="0">
                  <a:moveTo>
                    <a:pt x="42" y="0"/>
                  </a:moveTo>
                  <a:lnTo>
                    <a:pt x="33" y="9"/>
                  </a:lnTo>
                  <a:lnTo>
                    <a:pt x="28" y="24"/>
                  </a:lnTo>
                  <a:lnTo>
                    <a:pt x="20" y="41"/>
                  </a:lnTo>
                  <a:lnTo>
                    <a:pt x="14" y="60"/>
                  </a:lnTo>
                  <a:lnTo>
                    <a:pt x="9" y="67"/>
                  </a:lnTo>
                  <a:lnTo>
                    <a:pt x="7" y="76"/>
                  </a:lnTo>
                  <a:lnTo>
                    <a:pt x="3" y="88"/>
                  </a:lnTo>
                  <a:lnTo>
                    <a:pt x="3" y="99"/>
                  </a:lnTo>
                  <a:lnTo>
                    <a:pt x="0" y="108"/>
                  </a:lnTo>
                  <a:lnTo>
                    <a:pt x="0" y="119"/>
                  </a:lnTo>
                  <a:lnTo>
                    <a:pt x="0" y="130"/>
                  </a:lnTo>
                  <a:lnTo>
                    <a:pt x="0" y="142"/>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31" name="Google Shape;3531;p72"/>
            <p:cNvSpPr/>
            <p:nvPr/>
          </p:nvSpPr>
          <p:spPr>
            <a:xfrm>
              <a:off x="2570" y="4868"/>
              <a:ext cx="41" cy="100"/>
            </a:xfrm>
            <a:custGeom>
              <a:avLst/>
              <a:gdLst/>
              <a:ahLst/>
              <a:cxnLst/>
              <a:rect l="l" t="t" r="r" b="b"/>
              <a:pathLst>
                <a:path w="41" h="100" extrusionOk="0">
                  <a:moveTo>
                    <a:pt x="0" y="0"/>
                  </a:moveTo>
                  <a:lnTo>
                    <a:pt x="0" y="11"/>
                  </a:lnTo>
                  <a:lnTo>
                    <a:pt x="1" y="26"/>
                  </a:lnTo>
                  <a:lnTo>
                    <a:pt x="3" y="37"/>
                  </a:lnTo>
                  <a:lnTo>
                    <a:pt x="9" y="52"/>
                  </a:lnTo>
                  <a:lnTo>
                    <a:pt x="13" y="63"/>
                  </a:lnTo>
                  <a:lnTo>
                    <a:pt x="20" y="76"/>
                  </a:lnTo>
                  <a:lnTo>
                    <a:pt x="29" y="87"/>
                  </a:lnTo>
                  <a:lnTo>
                    <a:pt x="41" y="10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32" name="Google Shape;3532;p72"/>
            <p:cNvSpPr/>
            <p:nvPr/>
          </p:nvSpPr>
          <p:spPr>
            <a:xfrm>
              <a:off x="2611" y="4968"/>
              <a:ext cx="417" cy="75"/>
            </a:xfrm>
            <a:custGeom>
              <a:avLst/>
              <a:gdLst/>
              <a:ahLst/>
              <a:cxnLst/>
              <a:rect l="l" t="t" r="r" b="b"/>
              <a:pathLst>
                <a:path w="417" h="75" extrusionOk="0">
                  <a:moveTo>
                    <a:pt x="0" y="0"/>
                  </a:moveTo>
                  <a:lnTo>
                    <a:pt x="16" y="13"/>
                  </a:lnTo>
                  <a:lnTo>
                    <a:pt x="33" y="26"/>
                  </a:lnTo>
                  <a:lnTo>
                    <a:pt x="50" y="36"/>
                  </a:lnTo>
                  <a:lnTo>
                    <a:pt x="69" y="47"/>
                  </a:lnTo>
                  <a:lnTo>
                    <a:pt x="78" y="51"/>
                  </a:lnTo>
                  <a:lnTo>
                    <a:pt x="87" y="54"/>
                  </a:lnTo>
                  <a:lnTo>
                    <a:pt x="98" y="58"/>
                  </a:lnTo>
                  <a:lnTo>
                    <a:pt x="110" y="62"/>
                  </a:lnTo>
                  <a:lnTo>
                    <a:pt x="119" y="64"/>
                  </a:lnTo>
                  <a:lnTo>
                    <a:pt x="130" y="67"/>
                  </a:lnTo>
                  <a:lnTo>
                    <a:pt x="143" y="69"/>
                  </a:lnTo>
                  <a:lnTo>
                    <a:pt x="156" y="73"/>
                  </a:lnTo>
                  <a:lnTo>
                    <a:pt x="167" y="73"/>
                  </a:lnTo>
                  <a:lnTo>
                    <a:pt x="179" y="73"/>
                  </a:lnTo>
                  <a:lnTo>
                    <a:pt x="192" y="73"/>
                  </a:lnTo>
                  <a:lnTo>
                    <a:pt x="207" y="75"/>
                  </a:lnTo>
                  <a:lnTo>
                    <a:pt x="220" y="73"/>
                  </a:lnTo>
                  <a:lnTo>
                    <a:pt x="235" y="73"/>
                  </a:lnTo>
                  <a:lnTo>
                    <a:pt x="251" y="73"/>
                  </a:lnTo>
                  <a:lnTo>
                    <a:pt x="268" y="73"/>
                  </a:lnTo>
                  <a:lnTo>
                    <a:pt x="283" y="71"/>
                  </a:lnTo>
                  <a:lnTo>
                    <a:pt x="300" y="69"/>
                  </a:lnTo>
                  <a:lnTo>
                    <a:pt x="317" y="67"/>
                  </a:lnTo>
                  <a:lnTo>
                    <a:pt x="337" y="67"/>
                  </a:lnTo>
                  <a:lnTo>
                    <a:pt x="354" y="64"/>
                  </a:lnTo>
                  <a:lnTo>
                    <a:pt x="374" y="62"/>
                  </a:lnTo>
                  <a:lnTo>
                    <a:pt x="384" y="60"/>
                  </a:lnTo>
                  <a:lnTo>
                    <a:pt x="395" y="58"/>
                  </a:lnTo>
                  <a:lnTo>
                    <a:pt x="406" y="56"/>
                  </a:lnTo>
                  <a:lnTo>
                    <a:pt x="417" y="56"/>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33" name="Google Shape;3533;p72"/>
            <p:cNvSpPr/>
            <p:nvPr/>
          </p:nvSpPr>
          <p:spPr>
            <a:xfrm>
              <a:off x="2913" y="5024"/>
              <a:ext cx="115" cy="205"/>
            </a:xfrm>
            <a:custGeom>
              <a:avLst/>
              <a:gdLst/>
              <a:ahLst/>
              <a:cxnLst/>
              <a:rect l="l" t="t" r="r" b="b"/>
              <a:pathLst>
                <a:path w="115" h="205" extrusionOk="0">
                  <a:moveTo>
                    <a:pt x="115" y="0"/>
                  </a:moveTo>
                  <a:lnTo>
                    <a:pt x="106" y="6"/>
                  </a:lnTo>
                  <a:lnTo>
                    <a:pt x="97" y="15"/>
                  </a:lnTo>
                  <a:lnTo>
                    <a:pt x="87" y="25"/>
                  </a:lnTo>
                  <a:lnTo>
                    <a:pt x="80" y="36"/>
                  </a:lnTo>
                  <a:lnTo>
                    <a:pt x="69" y="45"/>
                  </a:lnTo>
                  <a:lnTo>
                    <a:pt x="59" y="56"/>
                  </a:lnTo>
                  <a:lnTo>
                    <a:pt x="50" y="69"/>
                  </a:lnTo>
                  <a:lnTo>
                    <a:pt x="43" y="84"/>
                  </a:lnTo>
                  <a:lnTo>
                    <a:pt x="33" y="95"/>
                  </a:lnTo>
                  <a:lnTo>
                    <a:pt x="26" y="110"/>
                  </a:lnTo>
                  <a:lnTo>
                    <a:pt x="18" y="123"/>
                  </a:lnTo>
                  <a:lnTo>
                    <a:pt x="13" y="140"/>
                  </a:lnTo>
                  <a:lnTo>
                    <a:pt x="7" y="155"/>
                  </a:lnTo>
                  <a:lnTo>
                    <a:pt x="3" y="172"/>
                  </a:lnTo>
                  <a:lnTo>
                    <a:pt x="0" y="189"/>
                  </a:lnTo>
                  <a:lnTo>
                    <a:pt x="0" y="205"/>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34" name="Google Shape;3534;p72"/>
            <p:cNvSpPr/>
            <p:nvPr/>
          </p:nvSpPr>
          <p:spPr>
            <a:xfrm>
              <a:off x="2913" y="5229"/>
              <a:ext cx="1" cy="12"/>
            </a:xfrm>
            <a:custGeom>
              <a:avLst/>
              <a:gdLst/>
              <a:ahLst/>
              <a:cxnLst/>
              <a:rect l="l" t="t" r="r" b="b"/>
              <a:pathLst>
                <a:path w="1" h="12" extrusionOk="0">
                  <a:moveTo>
                    <a:pt x="0" y="0"/>
                  </a:moveTo>
                  <a:lnTo>
                    <a:pt x="0" y="6"/>
                  </a:lnTo>
                  <a:lnTo>
                    <a:pt x="0" y="12"/>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35" name="Google Shape;3535;p72"/>
            <p:cNvSpPr/>
            <p:nvPr/>
          </p:nvSpPr>
          <p:spPr>
            <a:xfrm>
              <a:off x="2913" y="5241"/>
              <a:ext cx="54" cy="121"/>
            </a:xfrm>
            <a:custGeom>
              <a:avLst/>
              <a:gdLst/>
              <a:ahLst/>
              <a:cxnLst/>
              <a:rect l="l" t="t" r="r" b="b"/>
              <a:pathLst>
                <a:path w="54" h="121" extrusionOk="0">
                  <a:moveTo>
                    <a:pt x="0" y="0"/>
                  </a:moveTo>
                  <a:lnTo>
                    <a:pt x="0" y="15"/>
                  </a:lnTo>
                  <a:lnTo>
                    <a:pt x="2" y="31"/>
                  </a:lnTo>
                  <a:lnTo>
                    <a:pt x="5" y="46"/>
                  </a:lnTo>
                  <a:lnTo>
                    <a:pt x="13" y="63"/>
                  </a:lnTo>
                  <a:lnTo>
                    <a:pt x="18" y="76"/>
                  </a:lnTo>
                  <a:lnTo>
                    <a:pt x="30" y="91"/>
                  </a:lnTo>
                  <a:lnTo>
                    <a:pt x="39" y="106"/>
                  </a:lnTo>
                  <a:lnTo>
                    <a:pt x="54" y="121"/>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36" name="Google Shape;3536;p72"/>
            <p:cNvSpPr/>
            <p:nvPr/>
          </p:nvSpPr>
          <p:spPr>
            <a:xfrm>
              <a:off x="2967" y="5362"/>
              <a:ext cx="212" cy="82"/>
            </a:xfrm>
            <a:custGeom>
              <a:avLst/>
              <a:gdLst/>
              <a:ahLst/>
              <a:cxnLst/>
              <a:rect l="l" t="t" r="r" b="b"/>
              <a:pathLst>
                <a:path w="212" h="82" extrusionOk="0">
                  <a:moveTo>
                    <a:pt x="0" y="0"/>
                  </a:moveTo>
                  <a:lnTo>
                    <a:pt x="9" y="7"/>
                  </a:lnTo>
                  <a:lnTo>
                    <a:pt x="18" y="17"/>
                  </a:lnTo>
                  <a:lnTo>
                    <a:pt x="30" y="24"/>
                  </a:lnTo>
                  <a:lnTo>
                    <a:pt x="43" y="33"/>
                  </a:lnTo>
                  <a:lnTo>
                    <a:pt x="54" y="41"/>
                  </a:lnTo>
                  <a:lnTo>
                    <a:pt x="67" y="48"/>
                  </a:lnTo>
                  <a:lnTo>
                    <a:pt x="80" y="54"/>
                  </a:lnTo>
                  <a:lnTo>
                    <a:pt x="95" y="61"/>
                  </a:lnTo>
                  <a:lnTo>
                    <a:pt x="106" y="65"/>
                  </a:lnTo>
                  <a:lnTo>
                    <a:pt x="121" y="69"/>
                  </a:lnTo>
                  <a:lnTo>
                    <a:pt x="134" y="73"/>
                  </a:lnTo>
                  <a:lnTo>
                    <a:pt x="151" y="76"/>
                  </a:lnTo>
                  <a:lnTo>
                    <a:pt x="164" y="78"/>
                  </a:lnTo>
                  <a:lnTo>
                    <a:pt x="179" y="80"/>
                  </a:lnTo>
                  <a:lnTo>
                    <a:pt x="196" y="80"/>
                  </a:lnTo>
                  <a:lnTo>
                    <a:pt x="212" y="82"/>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37" name="Google Shape;3537;p72"/>
            <p:cNvSpPr/>
            <p:nvPr/>
          </p:nvSpPr>
          <p:spPr>
            <a:xfrm>
              <a:off x="3179" y="5248"/>
              <a:ext cx="405" cy="196"/>
            </a:xfrm>
            <a:custGeom>
              <a:avLst/>
              <a:gdLst/>
              <a:ahLst/>
              <a:cxnLst/>
              <a:rect l="l" t="t" r="r" b="b"/>
              <a:pathLst>
                <a:path w="405" h="196" extrusionOk="0">
                  <a:moveTo>
                    <a:pt x="0" y="196"/>
                  </a:moveTo>
                  <a:lnTo>
                    <a:pt x="12" y="194"/>
                  </a:lnTo>
                  <a:lnTo>
                    <a:pt x="25" y="192"/>
                  </a:lnTo>
                  <a:lnTo>
                    <a:pt x="38" y="190"/>
                  </a:lnTo>
                  <a:lnTo>
                    <a:pt x="51" y="190"/>
                  </a:lnTo>
                  <a:lnTo>
                    <a:pt x="62" y="187"/>
                  </a:lnTo>
                  <a:lnTo>
                    <a:pt x="75" y="185"/>
                  </a:lnTo>
                  <a:lnTo>
                    <a:pt x="88" y="181"/>
                  </a:lnTo>
                  <a:lnTo>
                    <a:pt x="103" y="179"/>
                  </a:lnTo>
                  <a:lnTo>
                    <a:pt x="114" y="175"/>
                  </a:lnTo>
                  <a:lnTo>
                    <a:pt x="129" y="172"/>
                  </a:lnTo>
                  <a:lnTo>
                    <a:pt x="140" y="166"/>
                  </a:lnTo>
                  <a:lnTo>
                    <a:pt x="155" y="162"/>
                  </a:lnTo>
                  <a:lnTo>
                    <a:pt x="168" y="157"/>
                  </a:lnTo>
                  <a:lnTo>
                    <a:pt x="181" y="151"/>
                  </a:lnTo>
                  <a:lnTo>
                    <a:pt x="194" y="146"/>
                  </a:lnTo>
                  <a:lnTo>
                    <a:pt x="209" y="142"/>
                  </a:lnTo>
                  <a:lnTo>
                    <a:pt x="221" y="134"/>
                  </a:lnTo>
                  <a:lnTo>
                    <a:pt x="234" y="127"/>
                  </a:lnTo>
                  <a:lnTo>
                    <a:pt x="247" y="119"/>
                  </a:lnTo>
                  <a:lnTo>
                    <a:pt x="260" y="114"/>
                  </a:lnTo>
                  <a:lnTo>
                    <a:pt x="271" y="105"/>
                  </a:lnTo>
                  <a:lnTo>
                    <a:pt x="284" y="97"/>
                  </a:lnTo>
                  <a:lnTo>
                    <a:pt x="297" y="88"/>
                  </a:lnTo>
                  <a:lnTo>
                    <a:pt x="310" y="80"/>
                  </a:lnTo>
                  <a:lnTo>
                    <a:pt x="321" y="69"/>
                  </a:lnTo>
                  <a:lnTo>
                    <a:pt x="334" y="60"/>
                  </a:lnTo>
                  <a:lnTo>
                    <a:pt x="346" y="50"/>
                  </a:lnTo>
                  <a:lnTo>
                    <a:pt x="359" y="41"/>
                  </a:lnTo>
                  <a:lnTo>
                    <a:pt x="370" y="30"/>
                  </a:lnTo>
                  <a:lnTo>
                    <a:pt x="381" y="21"/>
                  </a:lnTo>
                  <a:lnTo>
                    <a:pt x="392" y="9"/>
                  </a:lnTo>
                  <a:lnTo>
                    <a:pt x="405"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38" name="Google Shape;3538;p72"/>
            <p:cNvSpPr/>
            <p:nvPr/>
          </p:nvSpPr>
          <p:spPr>
            <a:xfrm>
              <a:off x="3584" y="5248"/>
              <a:ext cx="196" cy="71"/>
            </a:xfrm>
            <a:custGeom>
              <a:avLst/>
              <a:gdLst/>
              <a:ahLst/>
              <a:cxnLst/>
              <a:rect l="l" t="t" r="r" b="b"/>
              <a:pathLst>
                <a:path w="196" h="71" extrusionOk="0">
                  <a:moveTo>
                    <a:pt x="0" y="0"/>
                  </a:moveTo>
                  <a:lnTo>
                    <a:pt x="10" y="8"/>
                  </a:lnTo>
                  <a:lnTo>
                    <a:pt x="21" y="17"/>
                  </a:lnTo>
                  <a:lnTo>
                    <a:pt x="34" y="24"/>
                  </a:lnTo>
                  <a:lnTo>
                    <a:pt x="47" y="32"/>
                  </a:lnTo>
                  <a:lnTo>
                    <a:pt x="58" y="37"/>
                  </a:lnTo>
                  <a:lnTo>
                    <a:pt x="71" y="43"/>
                  </a:lnTo>
                  <a:lnTo>
                    <a:pt x="84" y="49"/>
                  </a:lnTo>
                  <a:lnTo>
                    <a:pt x="99" y="54"/>
                  </a:lnTo>
                  <a:lnTo>
                    <a:pt x="110" y="56"/>
                  </a:lnTo>
                  <a:lnTo>
                    <a:pt x="123" y="60"/>
                  </a:lnTo>
                  <a:lnTo>
                    <a:pt x="136" y="62"/>
                  </a:lnTo>
                  <a:lnTo>
                    <a:pt x="149" y="65"/>
                  </a:lnTo>
                  <a:lnTo>
                    <a:pt x="161" y="67"/>
                  </a:lnTo>
                  <a:lnTo>
                    <a:pt x="172" y="69"/>
                  </a:lnTo>
                  <a:lnTo>
                    <a:pt x="183" y="69"/>
                  </a:lnTo>
                  <a:lnTo>
                    <a:pt x="196" y="71"/>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39" name="Google Shape;3539;p72"/>
            <p:cNvSpPr/>
            <p:nvPr/>
          </p:nvSpPr>
          <p:spPr>
            <a:xfrm>
              <a:off x="3780" y="4881"/>
              <a:ext cx="961" cy="438"/>
            </a:xfrm>
            <a:custGeom>
              <a:avLst/>
              <a:gdLst/>
              <a:ahLst/>
              <a:cxnLst/>
              <a:rect l="l" t="t" r="r" b="b"/>
              <a:pathLst>
                <a:path w="961" h="438" extrusionOk="0">
                  <a:moveTo>
                    <a:pt x="0" y="438"/>
                  </a:moveTo>
                  <a:lnTo>
                    <a:pt x="6" y="436"/>
                  </a:lnTo>
                  <a:lnTo>
                    <a:pt x="19" y="432"/>
                  </a:lnTo>
                  <a:lnTo>
                    <a:pt x="34" y="427"/>
                  </a:lnTo>
                  <a:lnTo>
                    <a:pt x="52" y="423"/>
                  </a:lnTo>
                  <a:lnTo>
                    <a:pt x="62" y="417"/>
                  </a:lnTo>
                  <a:lnTo>
                    <a:pt x="73" y="414"/>
                  </a:lnTo>
                  <a:lnTo>
                    <a:pt x="86" y="410"/>
                  </a:lnTo>
                  <a:lnTo>
                    <a:pt x="99" y="406"/>
                  </a:lnTo>
                  <a:lnTo>
                    <a:pt x="112" y="401"/>
                  </a:lnTo>
                  <a:lnTo>
                    <a:pt x="127" y="397"/>
                  </a:lnTo>
                  <a:lnTo>
                    <a:pt x="142" y="391"/>
                  </a:lnTo>
                  <a:lnTo>
                    <a:pt x="159" y="388"/>
                  </a:lnTo>
                  <a:lnTo>
                    <a:pt x="174" y="380"/>
                  </a:lnTo>
                  <a:lnTo>
                    <a:pt x="190" y="373"/>
                  </a:lnTo>
                  <a:lnTo>
                    <a:pt x="207" y="365"/>
                  </a:lnTo>
                  <a:lnTo>
                    <a:pt x="224" y="360"/>
                  </a:lnTo>
                  <a:lnTo>
                    <a:pt x="241" y="352"/>
                  </a:lnTo>
                  <a:lnTo>
                    <a:pt x="259" y="347"/>
                  </a:lnTo>
                  <a:lnTo>
                    <a:pt x="278" y="339"/>
                  </a:lnTo>
                  <a:lnTo>
                    <a:pt x="299" y="333"/>
                  </a:lnTo>
                  <a:lnTo>
                    <a:pt x="317" y="324"/>
                  </a:lnTo>
                  <a:lnTo>
                    <a:pt x="338" y="317"/>
                  </a:lnTo>
                  <a:lnTo>
                    <a:pt x="356" y="307"/>
                  </a:lnTo>
                  <a:lnTo>
                    <a:pt x="377" y="300"/>
                  </a:lnTo>
                  <a:lnTo>
                    <a:pt x="397" y="291"/>
                  </a:lnTo>
                  <a:lnTo>
                    <a:pt x="418" y="283"/>
                  </a:lnTo>
                  <a:lnTo>
                    <a:pt x="438" y="276"/>
                  </a:lnTo>
                  <a:lnTo>
                    <a:pt x="461" y="268"/>
                  </a:lnTo>
                  <a:lnTo>
                    <a:pt x="479" y="257"/>
                  </a:lnTo>
                  <a:lnTo>
                    <a:pt x="500" y="250"/>
                  </a:lnTo>
                  <a:lnTo>
                    <a:pt x="520" y="238"/>
                  </a:lnTo>
                  <a:lnTo>
                    <a:pt x="541" y="231"/>
                  </a:lnTo>
                  <a:lnTo>
                    <a:pt x="560" y="222"/>
                  </a:lnTo>
                  <a:lnTo>
                    <a:pt x="580" y="212"/>
                  </a:lnTo>
                  <a:lnTo>
                    <a:pt x="601" y="203"/>
                  </a:lnTo>
                  <a:lnTo>
                    <a:pt x="621" y="195"/>
                  </a:lnTo>
                  <a:lnTo>
                    <a:pt x="640" y="184"/>
                  </a:lnTo>
                  <a:lnTo>
                    <a:pt x="659" y="177"/>
                  </a:lnTo>
                  <a:lnTo>
                    <a:pt x="677" y="166"/>
                  </a:lnTo>
                  <a:lnTo>
                    <a:pt x="698" y="158"/>
                  </a:lnTo>
                  <a:lnTo>
                    <a:pt x="716" y="149"/>
                  </a:lnTo>
                  <a:lnTo>
                    <a:pt x="735" y="140"/>
                  </a:lnTo>
                  <a:lnTo>
                    <a:pt x="752" y="130"/>
                  </a:lnTo>
                  <a:lnTo>
                    <a:pt x="770" y="123"/>
                  </a:lnTo>
                  <a:lnTo>
                    <a:pt x="785" y="112"/>
                  </a:lnTo>
                  <a:lnTo>
                    <a:pt x="802" y="104"/>
                  </a:lnTo>
                  <a:lnTo>
                    <a:pt x="817" y="95"/>
                  </a:lnTo>
                  <a:lnTo>
                    <a:pt x="834" y="87"/>
                  </a:lnTo>
                  <a:lnTo>
                    <a:pt x="847" y="78"/>
                  </a:lnTo>
                  <a:lnTo>
                    <a:pt x="860" y="71"/>
                  </a:lnTo>
                  <a:lnTo>
                    <a:pt x="873" y="61"/>
                  </a:lnTo>
                  <a:lnTo>
                    <a:pt x="888" y="56"/>
                  </a:lnTo>
                  <a:lnTo>
                    <a:pt x="899" y="46"/>
                  </a:lnTo>
                  <a:lnTo>
                    <a:pt x="910" y="39"/>
                  </a:lnTo>
                  <a:lnTo>
                    <a:pt x="920" y="31"/>
                  </a:lnTo>
                  <a:lnTo>
                    <a:pt x="931" y="26"/>
                  </a:lnTo>
                  <a:lnTo>
                    <a:pt x="946" y="11"/>
                  </a:lnTo>
                  <a:lnTo>
                    <a:pt x="961"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40" name="Google Shape;3540;p72"/>
            <p:cNvSpPr/>
            <p:nvPr/>
          </p:nvSpPr>
          <p:spPr>
            <a:xfrm>
              <a:off x="4741" y="4595"/>
              <a:ext cx="54" cy="286"/>
            </a:xfrm>
            <a:custGeom>
              <a:avLst/>
              <a:gdLst/>
              <a:ahLst/>
              <a:cxnLst/>
              <a:rect l="l" t="t" r="r" b="b"/>
              <a:pathLst>
                <a:path w="54" h="286" extrusionOk="0">
                  <a:moveTo>
                    <a:pt x="0" y="286"/>
                  </a:moveTo>
                  <a:lnTo>
                    <a:pt x="9" y="267"/>
                  </a:lnTo>
                  <a:lnTo>
                    <a:pt x="20" y="250"/>
                  </a:lnTo>
                  <a:lnTo>
                    <a:pt x="30" y="233"/>
                  </a:lnTo>
                  <a:lnTo>
                    <a:pt x="37" y="217"/>
                  </a:lnTo>
                  <a:lnTo>
                    <a:pt x="43" y="196"/>
                  </a:lnTo>
                  <a:lnTo>
                    <a:pt x="48" y="179"/>
                  </a:lnTo>
                  <a:lnTo>
                    <a:pt x="50" y="159"/>
                  </a:lnTo>
                  <a:lnTo>
                    <a:pt x="54" y="142"/>
                  </a:lnTo>
                  <a:lnTo>
                    <a:pt x="54" y="122"/>
                  </a:lnTo>
                  <a:lnTo>
                    <a:pt x="54" y="103"/>
                  </a:lnTo>
                  <a:lnTo>
                    <a:pt x="54" y="84"/>
                  </a:lnTo>
                  <a:lnTo>
                    <a:pt x="54" y="67"/>
                  </a:lnTo>
                  <a:lnTo>
                    <a:pt x="52" y="49"/>
                  </a:lnTo>
                  <a:lnTo>
                    <a:pt x="52" y="32"/>
                  </a:lnTo>
                  <a:lnTo>
                    <a:pt x="50" y="15"/>
                  </a:lnTo>
                  <a:lnTo>
                    <a:pt x="5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41" name="Google Shape;3541;p72"/>
            <p:cNvSpPr/>
            <p:nvPr/>
          </p:nvSpPr>
          <p:spPr>
            <a:xfrm>
              <a:off x="4785" y="4511"/>
              <a:ext cx="8" cy="84"/>
            </a:xfrm>
            <a:custGeom>
              <a:avLst/>
              <a:gdLst/>
              <a:ahLst/>
              <a:cxnLst/>
              <a:rect l="l" t="t" r="r" b="b"/>
              <a:pathLst>
                <a:path w="8" h="84" extrusionOk="0">
                  <a:moveTo>
                    <a:pt x="6" y="84"/>
                  </a:moveTo>
                  <a:lnTo>
                    <a:pt x="4" y="69"/>
                  </a:lnTo>
                  <a:lnTo>
                    <a:pt x="2" y="54"/>
                  </a:lnTo>
                  <a:lnTo>
                    <a:pt x="0" y="41"/>
                  </a:lnTo>
                  <a:lnTo>
                    <a:pt x="0" y="30"/>
                  </a:lnTo>
                  <a:lnTo>
                    <a:pt x="0" y="19"/>
                  </a:lnTo>
                  <a:lnTo>
                    <a:pt x="0" y="10"/>
                  </a:lnTo>
                  <a:lnTo>
                    <a:pt x="2" y="4"/>
                  </a:lnTo>
                  <a:lnTo>
                    <a:pt x="8"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42" name="Google Shape;3542;p72"/>
            <p:cNvSpPr/>
            <p:nvPr/>
          </p:nvSpPr>
          <p:spPr>
            <a:xfrm>
              <a:off x="4793" y="4327"/>
              <a:ext cx="511" cy="184"/>
            </a:xfrm>
            <a:custGeom>
              <a:avLst/>
              <a:gdLst/>
              <a:ahLst/>
              <a:cxnLst/>
              <a:rect l="l" t="t" r="r" b="b"/>
              <a:pathLst>
                <a:path w="511" h="184" extrusionOk="0">
                  <a:moveTo>
                    <a:pt x="0" y="184"/>
                  </a:moveTo>
                  <a:lnTo>
                    <a:pt x="6" y="177"/>
                  </a:lnTo>
                  <a:lnTo>
                    <a:pt x="19" y="171"/>
                  </a:lnTo>
                  <a:lnTo>
                    <a:pt x="26" y="166"/>
                  </a:lnTo>
                  <a:lnTo>
                    <a:pt x="37" y="162"/>
                  </a:lnTo>
                  <a:lnTo>
                    <a:pt x="48" y="158"/>
                  </a:lnTo>
                  <a:lnTo>
                    <a:pt x="61" y="155"/>
                  </a:lnTo>
                  <a:lnTo>
                    <a:pt x="73" y="149"/>
                  </a:lnTo>
                  <a:lnTo>
                    <a:pt x="88" y="143"/>
                  </a:lnTo>
                  <a:lnTo>
                    <a:pt x="103" y="138"/>
                  </a:lnTo>
                  <a:lnTo>
                    <a:pt x="119" y="132"/>
                  </a:lnTo>
                  <a:lnTo>
                    <a:pt x="134" y="125"/>
                  </a:lnTo>
                  <a:lnTo>
                    <a:pt x="151" y="119"/>
                  </a:lnTo>
                  <a:lnTo>
                    <a:pt x="170" y="114"/>
                  </a:lnTo>
                  <a:lnTo>
                    <a:pt x="190" y="108"/>
                  </a:lnTo>
                  <a:lnTo>
                    <a:pt x="207" y="100"/>
                  </a:lnTo>
                  <a:lnTo>
                    <a:pt x="227" y="93"/>
                  </a:lnTo>
                  <a:lnTo>
                    <a:pt x="246" y="86"/>
                  </a:lnTo>
                  <a:lnTo>
                    <a:pt x="267" y="80"/>
                  </a:lnTo>
                  <a:lnTo>
                    <a:pt x="276" y="74"/>
                  </a:lnTo>
                  <a:lnTo>
                    <a:pt x="287" y="73"/>
                  </a:lnTo>
                  <a:lnTo>
                    <a:pt x="296" y="67"/>
                  </a:lnTo>
                  <a:lnTo>
                    <a:pt x="308" y="65"/>
                  </a:lnTo>
                  <a:lnTo>
                    <a:pt x="317" y="61"/>
                  </a:lnTo>
                  <a:lnTo>
                    <a:pt x="328" y="58"/>
                  </a:lnTo>
                  <a:lnTo>
                    <a:pt x="339" y="54"/>
                  </a:lnTo>
                  <a:lnTo>
                    <a:pt x="351" y="52"/>
                  </a:lnTo>
                  <a:lnTo>
                    <a:pt x="360" y="46"/>
                  </a:lnTo>
                  <a:lnTo>
                    <a:pt x="369" y="45"/>
                  </a:lnTo>
                  <a:lnTo>
                    <a:pt x="380" y="39"/>
                  </a:lnTo>
                  <a:lnTo>
                    <a:pt x="392" y="37"/>
                  </a:lnTo>
                  <a:lnTo>
                    <a:pt x="401" y="33"/>
                  </a:lnTo>
                  <a:lnTo>
                    <a:pt x="410" y="30"/>
                  </a:lnTo>
                  <a:lnTo>
                    <a:pt x="421" y="26"/>
                  </a:lnTo>
                  <a:lnTo>
                    <a:pt x="433" y="24"/>
                  </a:lnTo>
                  <a:lnTo>
                    <a:pt x="451" y="17"/>
                  </a:lnTo>
                  <a:lnTo>
                    <a:pt x="472" y="11"/>
                  </a:lnTo>
                  <a:lnTo>
                    <a:pt x="490" y="5"/>
                  </a:lnTo>
                  <a:lnTo>
                    <a:pt x="511"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43" name="Google Shape;3543;p72"/>
            <p:cNvSpPr/>
            <p:nvPr/>
          </p:nvSpPr>
          <p:spPr>
            <a:xfrm>
              <a:off x="5300" y="4327"/>
              <a:ext cx="11" cy="227"/>
            </a:xfrm>
            <a:custGeom>
              <a:avLst/>
              <a:gdLst/>
              <a:ahLst/>
              <a:cxnLst/>
              <a:rect l="l" t="t" r="r" b="b"/>
              <a:pathLst>
                <a:path w="11" h="227" extrusionOk="0">
                  <a:moveTo>
                    <a:pt x="4" y="0"/>
                  </a:moveTo>
                  <a:lnTo>
                    <a:pt x="4" y="13"/>
                  </a:lnTo>
                  <a:lnTo>
                    <a:pt x="6" y="28"/>
                  </a:lnTo>
                  <a:lnTo>
                    <a:pt x="8" y="43"/>
                  </a:lnTo>
                  <a:lnTo>
                    <a:pt x="10" y="58"/>
                  </a:lnTo>
                  <a:lnTo>
                    <a:pt x="10" y="71"/>
                  </a:lnTo>
                  <a:lnTo>
                    <a:pt x="10" y="86"/>
                  </a:lnTo>
                  <a:lnTo>
                    <a:pt x="10" y="100"/>
                  </a:lnTo>
                  <a:lnTo>
                    <a:pt x="11" y="115"/>
                  </a:lnTo>
                  <a:lnTo>
                    <a:pt x="10" y="128"/>
                  </a:lnTo>
                  <a:lnTo>
                    <a:pt x="10" y="143"/>
                  </a:lnTo>
                  <a:lnTo>
                    <a:pt x="8" y="156"/>
                  </a:lnTo>
                  <a:lnTo>
                    <a:pt x="8" y="171"/>
                  </a:lnTo>
                  <a:lnTo>
                    <a:pt x="6" y="184"/>
                  </a:lnTo>
                  <a:lnTo>
                    <a:pt x="4" y="199"/>
                  </a:lnTo>
                  <a:lnTo>
                    <a:pt x="2" y="212"/>
                  </a:lnTo>
                  <a:lnTo>
                    <a:pt x="0" y="227"/>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44" name="Google Shape;3544;p72"/>
            <p:cNvSpPr/>
            <p:nvPr/>
          </p:nvSpPr>
          <p:spPr>
            <a:xfrm>
              <a:off x="5300" y="4554"/>
              <a:ext cx="4" cy="11"/>
            </a:xfrm>
            <a:custGeom>
              <a:avLst/>
              <a:gdLst/>
              <a:ahLst/>
              <a:cxnLst/>
              <a:rect l="l" t="t" r="r" b="b"/>
              <a:pathLst>
                <a:path w="4" h="11" extrusionOk="0">
                  <a:moveTo>
                    <a:pt x="0" y="0"/>
                  </a:moveTo>
                  <a:lnTo>
                    <a:pt x="0" y="6"/>
                  </a:lnTo>
                  <a:lnTo>
                    <a:pt x="4" y="11"/>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45" name="Google Shape;3545;p72"/>
            <p:cNvSpPr/>
            <p:nvPr/>
          </p:nvSpPr>
          <p:spPr>
            <a:xfrm>
              <a:off x="5304" y="4565"/>
              <a:ext cx="11" cy="4"/>
            </a:xfrm>
            <a:custGeom>
              <a:avLst/>
              <a:gdLst/>
              <a:ahLst/>
              <a:cxnLst/>
              <a:rect l="l" t="t" r="r" b="b"/>
              <a:pathLst>
                <a:path w="11" h="4" extrusionOk="0">
                  <a:moveTo>
                    <a:pt x="0" y="0"/>
                  </a:moveTo>
                  <a:lnTo>
                    <a:pt x="6" y="2"/>
                  </a:lnTo>
                  <a:lnTo>
                    <a:pt x="11" y="4"/>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46" name="Google Shape;3546;p72"/>
            <p:cNvSpPr/>
            <p:nvPr/>
          </p:nvSpPr>
          <p:spPr>
            <a:xfrm>
              <a:off x="5315" y="4400"/>
              <a:ext cx="550" cy="169"/>
            </a:xfrm>
            <a:custGeom>
              <a:avLst/>
              <a:gdLst/>
              <a:ahLst/>
              <a:cxnLst/>
              <a:rect l="l" t="t" r="r" b="b"/>
              <a:pathLst>
                <a:path w="550" h="169" extrusionOk="0">
                  <a:moveTo>
                    <a:pt x="0" y="169"/>
                  </a:moveTo>
                  <a:lnTo>
                    <a:pt x="4" y="165"/>
                  </a:lnTo>
                  <a:lnTo>
                    <a:pt x="11" y="164"/>
                  </a:lnTo>
                  <a:lnTo>
                    <a:pt x="21" y="160"/>
                  </a:lnTo>
                  <a:lnTo>
                    <a:pt x="34" y="158"/>
                  </a:lnTo>
                  <a:lnTo>
                    <a:pt x="45" y="152"/>
                  </a:lnTo>
                  <a:lnTo>
                    <a:pt x="62" y="149"/>
                  </a:lnTo>
                  <a:lnTo>
                    <a:pt x="79" y="145"/>
                  </a:lnTo>
                  <a:lnTo>
                    <a:pt x="97" y="141"/>
                  </a:lnTo>
                  <a:lnTo>
                    <a:pt x="114" y="136"/>
                  </a:lnTo>
                  <a:lnTo>
                    <a:pt x="134" y="130"/>
                  </a:lnTo>
                  <a:lnTo>
                    <a:pt x="146" y="126"/>
                  </a:lnTo>
                  <a:lnTo>
                    <a:pt x="157" y="124"/>
                  </a:lnTo>
                  <a:lnTo>
                    <a:pt x="168" y="121"/>
                  </a:lnTo>
                  <a:lnTo>
                    <a:pt x="179" y="119"/>
                  </a:lnTo>
                  <a:lnTo>
                    <a:pt x="190" y="115"/>
                  </a:lnTo>
                  <a:lnTo>
                    <a:pt x="202" y="111"/>
                  </a:lnTo>
                  <a:lnTo>
                    <a:pt x="213" y="108"/>
                  </a:lnTo>
                  <a:lnTo>
                    <a:pt x="224" y="106"/>
                  </a:lnTo>
                  <a:lnTo>
                    <a:pt x="235" y="102"/>
                  </a:lnTo>
                  <a:lnTo>
                    <a:pt x="246" y="100"/>
                  </a:lnTo>
                  <a:lnTo>
                    <a:pt x="258" y="96"/>
                  </a:lnTo>
                  <a:lnTo>
                    <a:pt x="271" y="95"/>
                  </a:lnTo>
                  <a:lnTo>
                    <a:pt x="282" y="89"/>
                  </a:lnTo>
                  <a:lnTo>
                    <a:pt x="293" y="87"/>
                  </a:lnTo>
                  <a:lnTo>
                    <a:pt x="304" y="82"/>
                  </a:lnTo>
                  <a:lnTo>
                    <a:pt x="315" y="80"/>
                  </a:lnTo>
                  <a:lnTo>
                    <a:pt x="327" y="76"/>
                  </a:lnTo>
                  <a:lnTo>
                    <a:pt x="338" y="72"/>
                  </a:lnTo>
                  <a:lnTo>
                    <a:pt x="349" y="69"/>
                  </a:lnTo>
                  <a:lnTo>
                    <a:pt x="360" y="67"/>
                  </a:lnTo>
                  <a:lnTo>
                    <a:pt x="369" y="61"/>
                  </a:lnTo>
                  <a:lnTo>
                    <a:pt x="381" y="59"/>
                  </a:lnTo>
                  <a:lnTo>
                    <a:pt x="392" y="54"/>
                  </a:lnTo>
                  <a:lnTo>
                    <a:pt x="403" y="52"/>
                  </a:lnTo>
                  <a:lnTo>
                    <a:pt x="412" y="48"/>
                  </a:lnTo>
                  <a:lnTo>
                    <a:pt x="424" y="46"/>
                  </a:lnTo>
                  <a:lnTo>
                    <a:pt x="433" y="42"/>
                  </a:lnTo>
                  <a:lnTo>
                    <a:pt x="444" y="41"/>
                  </a:lnTo>
                  <a:lnTo>
                    <a:pt x="461" y="33"/>
                  </a:lnTo>
                  <a:lnTo>
                    <a:pt x="478" y="27"/>
                  </a:lnTo>
                  <a:lnTo>
                    <a:pt x="493" y="22"/>
                  </a:lnTo>
                  <a:lnTo>
                    <a:pt x="509" y="16"/>
                  </a:lnTo>
                  <a:lnTo>
                    <a:pt x="521" y="11"/>
                  </a:lnTo>
                  <a:lnTo>
                    <a:pt x="532" y="5"/>
                  </a:lnTo>
                  <a:lnTo>
                    <a:pt x="541" y="1"/>
                  </a:lnTo>
                  <a:lnTo>
                    <a:pt x="55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47" name="Google Shape;3547;p72"/>
            <p:cNvSpPr/>
            <p:nvPr/>
          </p:nvSpPr>
          <p:spPr>
            <a:xfrm>
              <a:off x="5865" y="4383"/>
              <a:ext cx="713" cy="24"/>
            </a:xfrm>
            <a:custGeom>
              <a:avLst/>
              <a:gdLst/>
              <a:ahLst/>
              <a:cxnLst/>
              <a:rect l="l" t="t" r="r" b="b"/>
              <a:pathLst>
                <a:path w="713" h="24" extrusionOk="0">
                  <a:moveTo>
                    <a:pt x="0" y="17"/>
                  </a:moveTo>
                  <a:lnTo>
                    <a:pt x="4" y="17"/>
                  </a:lnTo>
                  <a:lnTo>
                    <a:pt x="15" y="17"/>
                  </a:lnTo>
                  <a:lnTo>
                    <a:pt x="25" y="17"/>
                  </a:lnTo>
                  <a:lnTo>
                    <a:pt x="41" y="17"/>
                  </a:lnTo>
                  <a:lnTo>
                    <a:pt x="56" y="17"/>
                  </a:lnTo>
                  <a:lnTo>
                    <a:pt x="75" y="18"/>
                  </a:lnTo>
                  <a:lnTo>
                    <a:pt x="84" y="18"/>
                  </a:lnTo>
                  <a:lnTo>
                    <a:pt x="96" y="18"/>
                  </a:lnTo>
                  <a:lnTo>
                    <a:pt x="107" y="18"/>
                  </a:lnTo>
                  <a:lnTo>
                    <a:pt x="118" y="20"/>
                  </a:lnTo>
                  <a:lnTo>
                    <a:pt x="129" y="20"/>
                  </a:lnTo>
                  <a:lnTo>
                    <a:pt x="140" y="20"/>
                  </a:lnTo>
                  <a:lnTo>
                    <a:pt x="152" y="20"/>
                  </a:lnTo>
                  <a:lnTo>
                    <a:pt x="165" y="20"/>
                  </a:lnTo>
                  <a:lnTo>
                    <a:pt x="176" y="20"/>
                  </a:lnTo>
                  <a:lnTo>
                    <a:pt x="189" y="20"/>
                  </a:lnTo>
                  <a:lnTo>
                    <a:pt x="202" y="20"/>
                  </a:lnTo>
                  <a:lnTo>
                    <a:pt x="217" y="22"/>
                  </a:lnTo>
                  <a:lnTo>
                    <a:pt x="230" y="22"/>
                  </a:lnTo>
                  <a:lnTo>
                    <a:pt x="245" y="22"/>
                  </a:lnTo>
                  <a:lnTo>
                    <a:pt x="258" y="22"/>
                  </a:lnTo>
                  <a:lnTo>
                    <a:pt x="273" y="22"/>
                  </a:lnTo>
                  <a:lnTo>
                    <a:pt x="286" y="22"/>
                  </a:lnTo>
                  <a:lnTo>
                    <a:pt x="303" y="22"/>
                  </a:lnTo>
                  <a:lnTo>
                    <a:pt x="316" y="22"/>
                  </a:lnTo>
                  <a:lnTo>
                    <a:pt x="332" y="24"/>
                  </a:lnTo>
                  <a:lnTo>
                    <a:pt x="345" y="22"/>
                  </a:lnTo>
                  <a:lnTo>
                    <a:pt x="360" y="22"/>
                  </a:lnTo>
                  <a:lnTo>
                    <a:pt x="373" y="22"/>
                  </a:lnTo>
                  <a:lnTo>
                    <a:pt x="388" y="22"/>
                  </a:lnTo>
                  <a:lnTo>
                    <a:pt x="401" y="22"/>
                  </a:lnTo>
                  <a:lnTo>
                    <a:pt x="416" y="22"/>
                  </a:lnTo>
                  <a:lnTo>
                    <a:pt x="431" y="22"/>
                  </a:lnTo>
                  <a:lnTo>
                    <a:pt x="446" y="22"/>
                  </a:lnTo>
                  <a:lnTo>
                    <a:pt x="459" y="20"/>
                  </a:lnTo>
                  <a:lnTo>
                    <a:pt x="474" y="20"/>
                  </a:lnTo>
                  <a:lnTo>
                    <a:pt x="487" y="20"/>
                  </a:lnTo>
                  <a:lnTo>
                    <a:pt x="502" y="20"/>
                  </a:lnTo>
                  <a:lnTo>
                    <a:pt x="515" y="20"/>
                  </a:lnTo>
                  <a:lnTo>
                    <a:pt x="528" y="20"/>
                  </a:lnTo>
                  <a:lnTo>
                    <a:pt x="541" y="20"/>
                  </a:lnTo>
                  <a:lnTo>
                    <a:pt x="556" y="20"/>
                  </a:lnTo>
                  <a:lnTo>
                    <a:pt x="567" y="18"/>
                  </a:lnTo>
                  <a:lnTo>
                    <a:pt x="581" y="17"/>
                  </a:lnTo>
                  <a:lnTo>
                    <a:pt x="592" y="17"/>
                  </a:lnTo>
                  <a:lnTo>
                    <a:pt x="605" y="17"/>
                  </a:lnTo>
                  <a:lnTo>
                    <a:pt x="614" y="15"/>
                  </a:lnTo>
                  <a:lnTo>
                    <a:pt x="625" y="13"/>
                  </a:lnTo>
                  <a:lnTo>
                    <a:pt x="636" y="13"/>
                  </a:lnTo>
                  <a:lnTo>
                    <a:pt x="648" y="13"/>
                  </a:lnTo>
                  <a:lnTo>
                    <a:pt x="664" y="9"/>
                  </a:lnTo>
                  <a:lnTo>
                    <a:pt x="683" y="5"/>
                  </a:lnTo>
                  <a:lnTo>
                    <a:pt x="698" y="2"/>
                  </a:lnTo>
                  <a:lnTo>
                    <a:pt x="713"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48" name="Google Shape;3548;p72"/>
            <p:cNvSpPr/>
            <p:nvPr/>
          </p:nvSpPr>
          <p:spPr>
            <a:xfrm>
              <a:off x="4093" y="3079"/>
              <a:ext cx="1" cy="2"/>
            </a:xfrm>
            <a:custGeom>
              <a:avLst/>
              <a:gdLst/>
              <a:ahLst/>
              <a:cxnLst/>
              <a:rect l="l" t="t" r="r" b="b"/>
              <a:pathLst>
                <a:path w="1" h="2" extrusionOk="0">
                  <a:moveTo>
                    <a:pt x="0" y="0"/>
                  </a:moveTo>
                  <a:lnTo>
                    <a:pt x="0" y="0"/>
                  </a:lnTo>
                  <a:lnTo>
                    <a:pt x="0" y="2"/>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49" name="Google Shape;3549;p72"/>
            <p:cNvSpPr/>
            <p:nvPr/>
          </p:nvSpPr>
          <p:spPr>
            <a:xfrm>
              <a:off x="4052" y="3042"/>
              <a:ext cx="41" cy="39"/>
            </a:xfrm>
            <a:custGeom>
              <a:avLst/>
              <a:gdLst/>
              <a:ahLst/>
              <a:cxnLst/>
              <a:rect l="l" t="t" r="r" b="b"/>
              <a:pathLst>
                <a:path w="41" h="39" extrusionOk="0">
                  <a:moveTo>
                    <a:pt x="41" y="39"/>
                  </a:moveTo>
                  <a:lnTo>
                    <a:pt x="32" y="26"/>
                  </a:lnTo>
                  <a:lnTo>
                    <a:pt x="23" y="15"/>
                  </a:lnTo>
                  <a:lnTo>
                    <a:pt x="12" y="5"/>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50" name="Google Shape;3550;p72"/>
            <p:cNvSpPr/>
            <p:nvPr/>
          </p:nvSpPr>
          <p:spPr>
            <a:xfrm>
              <a:off x="3998" y="3016"/>
              <a:ext cx="54" cy="26"/>
            </a:xfrm>
            <a:custGeom>
              <a:avLst/>
              <a:gdLst/>
              <a:ahLst/>
              <a:cxnLst/>
              <a:rect l="l" t="t" r="r" b="b"/>
              <a:pathLst>
                <a:path w="54" h="26" extrusionOk="0">
                  <a:moveTo>
                    <a:pt x="54" y="26"/>
                  </a:moveTo>
                  <a:lnTo>
                    <a:pt x="38" y="16"/>
                  </a:lnTo>
                  <a:lnTo>
                    <a:pt x="25" y="11"/>
                  </a:lnTo>
                  <a:lnTo>
                    <a:pt x="12" y="5"/>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51" name="Google Shape;3551;p72"/>
            <p:cNvSpPr/>
            <p:nvPr/>
          </p:nvSpPr>
          <p:spPr>
            <a:xfrm>
              <a:off x="3998" y="3016"/>
              <a:ext cx="95" cy="63"/>
            </a:xfrm>
            <a:custGeom>
              <a:avLst/>
              <a:gdLst/>
              <a:ahLst/>
              <a:cxnLst/>
              <a:rect l="l" t="t" r="r" b="b"/>
              <a:pathLst>
                <a:path w="95" h="63" extrusionOk="0">
                  <a:moveTo>
                    <a:pt x="0" y="0"/>
                  </a:moveTo>
                  <a:lnTo>
                    <a:pt x="15" y="3"/>
                  </a:lnTo>
                  <a:lnTo>
                    <a:pt x="32" y="9"/>
                  </a:lnTo>
                  <a:lnTo>
                    <a:pt x="47" y="15"/>
                  </a:lnTo>
                  <a:lnTo>
                    <a:pt x="64" y="22"/>
                  </a:lnTo>
                  <a:lnTo>
                    <a:pt x="75" y="30"/>
                  </a:lnTo>
                  <a:lnTo>
                    <a:pt x="86" y="39"/>
                  </a:lnTo>
                  <a:lnTo>
                    <a:pt x="92" y="50"/>
                  </a:lnTo>
                  <a:lnTo>
                    <a:pt x="95" y="63"/>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52" name="Google Shape;3552;p72"/>
            <p:cNvSpPr/>
            <p:nvPr/>
          </p:nvSpPr>
          <p:spPr>
            <a:xfrm>
              <a:off x="3842" y="2816"/>
              <a:ext cx="5" cy="4"/>
            </a:xfrm>
            <a:custGeom>
              <a:avLst/>
              <a:gdLst/>
              <a:ahLst/>
              <a:cxnLst/>
              <a:rect l="l" t="t" r="r" b="b"/>
              <a:pathLst>
                <a:path w="5" h="4" extrusionOk="0">
                  <a:moveTo>
                    <a:pt x="5" y="0"/>
                  </a:moveTo>
                  <a:lnTo>
                    <a:pt x="0" y="2"/>
                  </a:lnTo>
                  <a:lnTo>
                    <a:pt x="0" y="4"/>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53" name="Google Shape;3553;p72"/>
            <p:cNvSpPr/>
            <p:nvPr/>
          </p:nvSpPr>
          <p:spPr>
            <a:xfrm>
              <a:off x="3842" y="2728"/>
              <a:ext cx="7" cy="92"/>
            </a:xfrm>
            <a:custGeom>
              <a:avLst/>
              <a:gdLst/>
              <a:ahLst/>
              <a:cxnLst/>
              <a:rect l="l" t="t" r="r" b="b"/>
              <a:pathLst>
                <a:path w="7" h="92" extrusionOk="0">
                  <a:moveTo>
                    <a:pt x="0" y="92"/>
                  </a:moveTo>
                  <a:lnTo>
                    <a:pt x="0" y="88"/>
                  </a:lnTo>
                  <a:lnTo>
                    <a:pt x="0" y="84"/>
                  </a:lnTo>
                  <a:lnTo>
                    <a:pt x="0" y="75"/>
                  </a:lnTo>
                  <a:lnTo>
                    <a:pt x="0" y="66"/>
                  </a:lnTo>
                  <a:lnTo>
                    <a:pt x="0" y="53"/>
                  </a:lnTo>
                  <a:lnTo>
                    <a:pt x="2" y="38"/>
                  </a:lnTo>
                  <a:lnTo>
                    <a:pt x="3" y="19"/>
                  </a:lnTo>
                  <a:lnTo>
                    <a:pt x="7"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3554" name="Google Shape;3554;p72"/>
            <p:cNvCxnSpPr/>
            <p:nvPr/>
          </p:nvCxnSpPr>
          <p:spPr>
            <a:xfrm flipH="1">
              <a:off x="3847" y="2728"/>
              <a:ext cx="2" cy="88"/>
            </a:xfrm>
            <a:prstGeom prst="straightConnector1">
              <a:avLst/>
            </a:prstGeom>
            <a:noFill/>
            <a:ln w="26025" cap="flat" cmpd="sng">
              <a:solidFill>
                <a:srgbClr val="7A0000"/>
              </a:solidFill>
              <a:prstDash val="solid"/>
              <a:miter lim="800000"/>
              <a:headEnd type="none" w="med" len="med"/>
              <a:tailEnd type="none" w="med" len="med"/>
            </a:ln>
          </p:spPr>
        </p:cxnSp>
        <p:sp>
          <p:nvSpPr>
            <p:cNvPr id="3555" name="Google Shape;3555;p72"/>
            <p:cNvSpPr/>
            <p:nvPr/>
          </p:nvSpPr>
          <p:spPr>
            <a:xfrm>
              <a:off x="3607" y="1485"/>
              <a:ext cx="100" cy="44"/>
            </a:xfrm>
            <a:custGeom>
              <a:avLst/>
              <a:gdLst/>
              <a:ahLst/>
              <a:cxnLst/>
              <a:rect l="l" t="t" r="r" b="b"/>
              <a:pathLst>
                <a:path w="100" h="44" extrusionOk="0">
                  <a:moveTo>
                    <a:pt x="100" y="44"/>
                  </a:moveTo>
                  <a:lnTo>
                    <a:pt x="93" y="37"/>
                  </a:lnTo>
                  <a:lnTo>
                    <a:pt x="84" y="31"/>
                  </a:lnTo>
                  <a:lnTo>
                    <a:pt x="72" y="26"/>
                  </a:lnTo>
                  <a:lnTo>
                    <a:pt x="61" y="20"/>
                  </a:lnTo>
                  <a:lnTo>
                    <a:pt x="46" y="14"/>
                  </a:lnTo>
                  <a:lnTo>
                    <a:pt x="33" y="9"/>
                  </a:lnTo>
                  <a:lnTo>
                    <a:pt x="16" y="3"/>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56" name="Google Shape;3556;p72"/>
            <p:cNvSpPr/>
            <p:nvPr/>
          </p:nvSpPr>
          <p:spPr>
            <a:xfrm>
              <a:off x="3607" y="1485"/>
              <a:ext cx="100" cy="44"/>
            </a:xfrm>
            <a:custGeom>
              <a:avLst/>
              <a:gdLst/>
              <a:ahLst/>
              <a:cxnLst/>
              <a:rect l="l" t="t" r="r" b="b"/>
              <a:pathLst>
                <a:path w="100" h="44" extrusionOk="0">
                  <a:moveTo>
                    <a:pt x="0" y="0"/>
                  </a:moveTo>
                  <a:lnTo>
                    <a:pt x="16" y="3"/>
                  </a:lnTo>
                  <a:lnTo>
                    <a:pt x="35" y="7"/>
                  </a:lnTo>
                  <a:lnTo>
                    <a:pt x="50" y="13"/>
                  </a:lnTo>
                  <a:lnTo>
                    <a:pt x="65" y="18"/>
                  </a:lnTo>
                  <a:lnTo>
                    <a:pt x="74" y="24"/>
                  </a:lnTo>
                  <a:lnTo>
                    <a:pt x="85" y="29"/>
                  </a:lnTo>
                  <a:lnTo>
                    <a:pt x="93" y="37"/>
                  </a:lnTo>
                  <a:lnTo>
                    <a:pt x="100" y="44"/>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57" name="Google Shape;3557;p72"/>
            <p:cNvSpPr/>
            <p:nvPr/>
          </p:nvSpPr>
          <p:spPr>
            <a:xfrm>
              <a:off x="3135" y="1464"/>
              <a:ext cx="22" cy="4"/>
            </a:xfrm>
            <a:custGeom>
              <a:avLst/>
              <a:gdLst/>
              <a:ahLst/>
              <a:cxnLst/>
              <a:rect l="l" t="t" r="r" b="b"/>
              <a:pathLst>
                <a:path w="22" h="4" extrusionOk="0">
                  <a:moveTo>
                    <a:pt x="22" y="0"/>
                  </a:moveTo>
                  <a:lnTo>
                    <a:pt x="9" y="2"/>
                  </a:lnTo>
                  <a:lnTo>
                    <a:pt x="0" y="4"/>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58" name="Google Shape;3558;p72"/>
            <p:cNvSpPr/>
            <p:nvPr/>
          </p:nvSpPr>
          <p:spPr>
            <a:xfrm>
              <a:off x="3131" y="1464"/>
              <a:ext cx="4" cy="4"/>
            </a:xfrm>
            <a:custGeom>
              <a:avLst/>
              <a:gdLst/>
              <a:ahLst/>
              <a:cxnLst/>
              <a:rect l="l" t="t" r="r" b="b"/>
              <a:pathLst>
                <a:path w="4" h="4" extrusionOk="0">
                  <a:moveTo>
                    <a:pt x="4" y="4"/>
                  </a:moveTo>
                  <a:lnTo>
                    <a:pt x="2" y="2"/>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59" name="Google Shape;3559;p72"/>
            <p:cNvSpPr/>
            <p:nvPr/>
          </p:nvSpPr>
          <p:spPr>
            <a:xfrm>
              <a:off x="3131" y="1464"/>
              <a:ext cx="26" cy="1"/>
            </a:xfrm>
            <a:custGeom>
              <a:avLst/>
              <a:gdLst/>
              <a:ahLst/>
              <a:cxnLst/>
              <a:rect l="l" t="t" r="r" b="b"/>
              <a:pathLst>
                <a:path w="26" h="1" extrusionOk="0">
                  <a:moveTo>
                    <a:pt x="0" y="0"/>
                  </a:moveTo>
                  <a:lnTo>
                    <a:pt x="11" y="0"/>
                  </a:lnTo>
                  <a:lnTo>
                    <a:pt x="26"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60" name="Google Shape;3560;p72"/>
            <p:cNvSpPr/>
            <p:nvPr/>
          </p:nvSpPr>
          <p:spPr>
            <a:xfrm>
              <a:off x="2409" y="1488"/>
              <a:ext cx="4" cy="8"/>
            </a:xfrm>
            <a:custGeom>
              <a:avLst/>
              <a:gdLst/>
              <a:ahLst/>
              <a:cxnLst/>
              <a:rect l="l" t="t" r="r" b="b"/>
              <a:pathLst>
                <a:path w="4" h="8" extrusionOk="0">
                  <a:moveTo>
                    <a:pt x="4" y="0"/>
                  </a:moveTo>
                  <a:lnTo>
                    <a:pt x="2" y="2"/>
                  </a:lnTo>
                  <a:lnTo>
                    <a:pt x="0" y="8"/>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61" name="Google Shape;3561;p72"/>
            <p:cNvSpPr/>
            <p:nvPr/>
          </p:nvSpPr>
          <p:spPr>
            <a:xfrm>
              <a:off x="2407" y="1496"/>
              <a:ext cx="2" cy="1"/>
            </a:xfrm>
            <a:custGeom>
              <a:avLst/>
              <a:gdLst/>
              <a:ahLst/>
              <a:cxnLst/>
              <a:rect l="l" t="t" r="r" b="b"/>
              <a:pathLst>
                <a:path w="2" h="1" extrusionOk="0">
                  <a:moveTo>
                    <a:pt x="2" y="0"/>
                  </a:move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62" name="Google Shape;3562;p72"/>
            <p:cNvSpPr/>
            <p:nvPr/>
          </p:nvSpPr>
          <p:spPr>
            <a:xfrm>
              <a:off x="2407" y="1488"/>
              <a:ext cx="6" cy="8"/>
            </a:xfrm>
            <a:custGeom>
              <a:avLst/>
              <a:gdLst/>
              <a:ahLst/>
              <a:cxnLst/>
              <a:rect l="l" t="t" r="r" b="b"/>
              <a:pathLst>
                <a:path w="6" h="8" extrusionOk="0">
                  <a:moveTo>
                    <a:pt x="0" y="8"/>
                  </a:moveTo>
                  <a:lnTo>
                    <a:pt x="2" y="4"/>
                  </a:lnTo>
                  <a:lnTo>
                    <a:pt x="6"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63" name="Google Shape;3563;p72"/>
            <p:cNvSpPr/>
            <p:nvPr/>
          </p:nvSpPr>
          <p:spPr>
            <a:xfrm>
              <a:off x="2771" y="2154"/>
              <a:ext cx="26" cy="1"/>
            </a:xfrm>
            <a:custGeom>
              <a:avLst/>
              <a:gdLst/>
              <a:ahLst/>
              <a:cxnLst/>
              <a:rect l="l" t="t" r="r" b="b"/>
              <a:pathLst>
                <a:path w="26" h="1" extrusionOk="0">
                  <a:moveTo>
                    <a:pt x="0" y="0"/>
                  </a:moveTo>
                  <a:lnTo>
                    <a:pt x="13" y="0"/>
                  </a:lnTo>
                  <a:lnTo>
                    <a:pt x="26"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64" name="Google Shape;3564;p72"/>
            <p:cNvSpPr/>
            <p:nvPr/>
          </p:nvSpPr>
          <p:spPr>
            <a:xfrm>
              <a:off x="2771" y="2154"/>
              <a:ext cx="26" cy="1"/>
            </a:xfrm>
            <a:custGeom>
              <a:avLst/>
              <a:gdLst/>
              <a:ahLst/>
              <a:cxnLst/>
              <a:rect l="l" t="t" r="r" b="b"/>
              <a:pathLst>
                <a:path w="26" h="1" extrusionOk="0">
                  <a:moveTo>
                    <a:pt x="26" y="0"/>
                  </a:moveTo>
                  <a:lnTo>
                    <a:pt x="13" y="0"/>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65" name="Google Shape;3565;p72"/>
            <p:cNvSpPr/>
            <p:nvPr/>
          </p:nvSpPr>
          <p:spPr>
            <a:xfrm>
              <a:off x="3388" y="1955"/>
              <a:ext cx="90" cy="16"/>
            </a:xfrm>
            <a:custGeom>
              <a:avLst/>
              <a:gdLst/>
              <a:ahLst/>
              <a:cxnLst/>
              <a:rect l="l" t="t" r="r" b="b"/>
              <a:pathLst>
                <a:path w="90" h="16" extrusionOk="0">
                  <a:moveTo>
                    <a:pt x="0" y="1"/>
                  </a:moveTo>
                  <a:lnTo>
                    <a:pt x="17" y="0"/>
                  </a:lnTo>
                  <a:lnTo>
                    <a:pt x="36" y="0"/>
                  </a:lnTo>
                  <a:lnTo>
                    <a:pt x="51" y="0"/>
                  </a:lnTo>
                  <a:lnTo>
                    <a:pt x="64" y="3"/>
                  </a:lnTo>
                  <a:lnTo>
                    <a:pt x="73" y="3"/>
                  </a:lnTo>
                  <a:lnTo>
                    <a:pt x="82" y="7"/>
                  </a:lnTo>
                  <a:lnTo>
                    <a:pt x="86" y="11"/>
                  </a:lnTo>
                  <a:lnTo>
                    <a:pt x="90" y="16"/>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66" name="Google Shape;3566;p72"/>
            <p:cNvSpPr/>
            <p:nvPr/>
          </p:nvSpPr>
          <p:spPr>
            <a:xfrm>
              <a:off x="3476" y="1971"/>
              <a:ext cx="2" cy="25"/>
            </a:xfrm>
            <a:custGeom>
              <a:avLst/>
              <a:gdLst/>
              <a:ahLst/>
              <a:cxnLst/>
              <a:rect l="l" t="t" r="r" b="b"/>
              <a:pathLst>
                <a:path w="2" h="25" extrusionOk="0">
                  <a:moveTo>
                    <a:pt x="2" y="0"/>
                  </a:moveTo>
                  <a:lnTo>
                    <a:pt x="0" y="10"/>
                  </a:lnTo>
                  <a:lnTo>
                    <a:pt x="0" y="25"/>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67" name="Google Shape;3567;p72"/>
            <p:cNvSpPr/>
            <p:nvPr/>
          </p:nvSpPr>
          <p:spPr>
            <a:xfrm>
              <a:off x="3461" y="1971"/>
              <a:ext cx="15" cy="25"/>
            </a:xfrm>
            <a:custGeom>
              <a:avLst/>
              <a:gdLst/>
              <a:ahLst/>
              <a:cxnLst/>
              <a:rect l="l" t="t" r="r" b="b"/>
              <a:pathLst>
                <a:path w="15" h="25" extrusionOk="0">
                  <a:moveTo>
                    <a:pt x="15" y="25"/>
                  </a:moveTo>
                  <a:lnTo>
                    <a:pt x="8" y="8"/>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68" name="Google Shape;3568;p72"/>
            <p:cNvSpPr/>
            <p:nvPr/>
          </p:nvSpPr>
          <p:spPr>
            <a:xfrm>
              <a:off x="3388" y="1956"/>
              <a:ext cx="73" cy="15"/>
            </a:xfrm>
            <a:custGeom>
              <a:avLst/>
              <a:gdLst/>
              <a:ahLst/>
              <a:cxnLst/>
              <a:rect l="l" t="t" r="r" b="b"/>
              <a:pathLst>
                <a:path w="73" h="15" extrusionOk="0">
                  <a:moveTo>
                    <a:pt x="73" y="15"/>
                  </a:moveTo>
                  <a:lnTo>
                    <a:pt x="58" y="10"/>
                  </a:lnTo>
                  <a:lnTo>
                    <a:pt x="41" y="6"/>
                  </a:lnTo>
                  <a:lnTo>
                    <a:pt x="30" y="4"/>
                  </a:lnTo>
                  <a:lnTo>
                    <a:pt x="21" y="2"/>
                  </a:lnTo>
                  <a:lnTo>
                    <a:pt x="10" y="0"/>
                  </a:lnTo>
                  <a:lnTo>
                    <a:pt x="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69" name="Google Shape;3569;p72"/>
            <p:cNvSpPr/>
            <p:nvPr/>
          </p:nvSpPr>
          <p:spPr>
            <a:xfrm>
              <a:off x="3198" y="3032"/>
              <a:ext cx="32" cy="17"/>
            </a:xfrm>
            <a:custGeom>
              <a:avLst/>
              <a:gdLst/>
              <a:ahLst/>
              <a:cxnLst/>
              <a:rect l="l" t="t" r="r" b="b"/>
              <a:pathLst>
                <a:path w="32" h="17" extrusionOk="0">
                  <a:moveTo>
                    <a:pt x="0" y="17"/>
                  </a:moveTo>
                  <a:lnTo>
                    <a:pt x="15" y="6"/>
                  </a:lnTo>
                  <a:lnTo>
                    <a:pt x="32"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70" name="Google Shape;3570;p72"/>
            <p:cNvSpPr/>
            <p:nvPr/>
          </p:nvSpPr>
          <p:spPr>
            <a:xfrm>
              <a:off x="3148" y="3032"/>
              <a:ext cx="82" cy="96"/>
            </a:xfrm>
            <a:custGeom>
              <a:avLst/>
              <a:gdLst/>
              <a:ahLst/>
              <a:cxnLst/>
              <a:rect l="l" t="t" r="r" b="b"/>
              <a:pathLst>
                <a:path w="82" h="96" extrusionOk="0">
                  <a:moveTo>
                    <a:pt x="82" y="0"/>
                  </a:moveTo>
                  <a:lnTo>
                    <a:pt x="71" y="6"/>
                  </a:lnTo>
                  <a:lnTo>
                    <a:pt x="59" y="14"/>
                  </a:lnTo>
                  <a:lnTo>
                    <a:pt x="48" y="23"/>
                  </a:lnTo>
                  <a:lnTo>
                    <a:pt x="39" y="36"/>
                  </a:lnTo>
                  <a:lnTo>
                    <a:pt x="28" y="47"/>
                  </a:lnTo>
                  <a:lnTo>
                    <a:pt x="18" y="62"/>
                  </a:lnTo>
                  <a:lnTo>
                    <a:pt x="9" y="77"/>
                  </a:lnTo>
                  <a:lnTo>
                    <a:pt x="0" y="96"/>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71" name="Google Shape;3571;p72"/>
            <p:cNvSpPr/>
            <p:nvPr/>
          </p:nvSpPr>
          <p:spPr>
            <a:xfrm>
              <a:off x="3148" y="3049"/>
              <a:ext cx="50" cy="79"/>
            </a:xfrm>
            <a:custGeom>
              <a:avLst/>
              <a:gdLst/>
              <a:ahLst/>
              <a:cxnLst/>
              <a:rect l="l" t="t" r="r" b="b"/>
              <a:pathLst>
                <a:path w="50" h="79" extrusionOk="0">
                  <a:moveTo>
                    <a:pt x="0" y="79"/>
                  </a:moveTo>
                  <a:lnTo>
                    <a:pt x="2" y="67"/>
                  </a:lnTo>
                  <a:lnTo>
                    <a:pt x="7" y="56"/>
                  </a:lnTo>
                  <a:lnTo>
                    <a:pt x="13" y="45"/>
                  </a:lnTo>
                  <a:lnTo>
                    <a:pt x="18" y="36"/>
                  </a:lnTo>
                  <a:lnTo>
                    <a:pt x="24" y="25"/>
                  </a:lnTo>
                  <a:lnTo>
                    <a:pt x="31" y="15"/>
                  </a:lnTo>
                  <a:lnTo>
                    <a:pt x="39" y="6"/>
                  </a:lnTo>
                  <a:lnTo>
                    <a:pt x="50" y="0"/>
                  </a:lnTo>
                </a:path>
              </a:pathLst>
            </a:custGeom>
            <a:noFill/>
            <a:ln w="26025"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72" name="Google Shape;3572;p72"/>
            <p:cNvSpPr/>
            <p:nvPr/>
          </p:nvSpPr>
          <p:spPr>
            <a:xfrm>
              <a:off x="3124" y="2162"/>
              <a:ext cx="986" cy="1335"/>
            </a:xfrm>
            <a:custGeom>
              <a:avLst/>
              <a:gdLst/>
              <a:ahLst/>
              <a:cxnLst/>
              <a:rect l="l" t="t" r="r" b="b"/>
              <a:pathLst>
                <a:path w="986" h="1335" extrusionOk="0">
                  <a:moveTo>
                    <a:pt x="443" y="166"/>
                  </a:moveTo>
                  <a:lnTo>
                    <a:pt x="442" y="166"/>
                  </a:lnTo>
                  <a:lnTo>
                    <a:pt x="442" y="171"/>
                  </a:lnTo>
                  <a:lnTo>
                    <a:pt x="440" y="180"/>
                  </a:lnTo>
                  <a:lnTo>
                    <a:pt x="440" y="193"/>
                  </a:lnTo>
                  <a:lnTo>
                    <a:pt x="438" y="208"/>
                  </a:lnTo>
                  <a:lnTo>
                    <a:pt x="438" y="227"/>
                  </a:lnTo>
                  <a:lnTo>
                    <a:pt x="436" y="236"/>
                  </a:lnTo>
                  <a:lnTo>
                    <a:pt x="436" y="248"/>
                  </a:lnTo>
                  <a:lnTo>
                    <a:pt x="436" y="259"/>
                  </a:lnTo>
                  <a:lnTo>
                    <a:pt x="436" y="272"/>
                  </a:lnTo>
                  <a:lnTo>
                    <a:pt x="434" y="283"/>
                  </a:lnTo>
                  <a:lnTo>
                    <a:pt x="432" y="296"/>
                  </a:lnTo>
                  <a:lnTo>
                    <a:pt x="432" y="309"/>
                  </a:lnTo>
                  <a:lnTo>
                    <a:pt x="432" y="324"/>
                  </a:lnTo>
                  <a:lnTo>
                    <a:pt x="430" y="337"/>
                  </a:lnTo>
                  <a:lnTo>
                    <a:pt x="429" y="352"/>
                  </a:lnTo>
                  <a:lnTo>
                    <a:pt x="429" y="367"/>
                  </a:lnTo>
                  <a:lnTo>
                    <a:pt x="429" y="384"/>
                  </a:lnTo>
                  <a:lnTo>
                    <a:pt x="427" y="399"/>
                  </a:lnTo>
                  <a:lnTo>
                    <a:pt x="425" y="414"/>
                  </a:lnTo>
                  <a:lnTo>
                    <a:pt x="423" y="428"/>
                  </a:lnTo>
                  <a:lnTo>
                    <a:pt x="423" y="445"/>
                  </a:lnTo>
                  <a:lnTo>
                    <a:pt x="421" y="462"/>
                  </a:lnTo>
                  <a:lnTo>
                    <a:pt x="421" y="479"/>
                  </a:lnTo>
                  <a:lnTo>
                    <a:pt x="419" y="496"/>
                  </a:lnTo>
                  <a:lnTo>
                    <a:pt x="419" y="512"/>
                  </a:lnTo>
                  <a:lnTo>
                    <a:pt x="415" y="527"/>
                  </a:lnTo>
                  <a:lnTo>
                    <a:pt x="415" y="544"/>
                  </a:lnTo>
                  <a:lnTo>
                    <a:pt x="412" y="559"/>
                  </a:lnTo>
                  <a:lnTo>
                    <a:pt x="412" y="576"/>
                  </a:lnTo>
                  <a:lnTo>
                    <a:pt x="410" y="591"/>
                  </a:lnTo>
                  <a:lnTo>
                    <a:pt x="408" y="608"/>
                  </a:lnTo>
                  <a:lnTo>
                    <a:pt x="406" y="622"/>
                  </a:lnTo>
                  <a:lnTo>
                    <a:pt x="406" y="639"/>
                  </a:lnTo>
                  <a:lnTo>
                    <a:pt x="402" y="652"/>
                  </a:lnTo>
                  <a:lnTo>
                    <a:pt x="401" y="669"/>
                  </a:lnTo>
                  <a:lnTo>
                    <a:pt x="399" y="682"/>
                  </a:lnTo>
                  <a:lnTo>
                    <a:pt x="399" y="699"/>
                  </a:lnTo>
                  <a:lnTo>
                    <a:pt x="395" y="712"/>
                  </a:lnTo>
                  <a:lnTo>
                    <a:pt x="393" y="727"/>
                  </a:lnTo>
                  <a:lnTo>
                    <a:pt x="391" y="740"/>
                  </a:lnTo>
                  <a:lnTo>
                    <a:pt x="391" y="755"/>
                  </a:lnTo>
                  <a:lnTo>
                    <a:pt x="387" y="766"/>
                  </a:lnTo>
                  <a:lnTo>
                    <a:pt x="386" y="777"/>
                  </a:lnTo>
                  <a:lnTo>
                    <a:pt x="382" y="788"/>
                  </a:lnTo>
                  <a:lnTo>
                    <a:pt x="382" y="800"/>
                  </a:lnTo>
                  <a:lnTo>
                    <a:pt x="378" y="809"/>
                  </a:lnTo>
                  <a:lnTo>
                    <a:pt x="376" y="818"/>
                  </a:lnTo>
                  <a:lnTo>
                    <a:pt x="373" y="828"/>
                  </a:lnTo>
                  <a:lnTo>
                    <a:pt x="373" y="837"/>
                  </a:lnTo>
                  <a:lnTo>
                    <a:pt x="367" y="850"/>
                  </a:lnTo>
                  <a:lnTo>
                    <a:pt x="361" y="863"/>
                  </a:lnTo>
                  <a:lnTo>
                    <a:pt x="356" y="870"/>
                  </a:lnTo>
                  <a:lnTo>
                    <a:pt x="352" y="876"/>
                  </a:lnTo>
                  <a:lnTo>
                    <a:pt x="339" y="876"/>
                  </a:lnTo>
                  <a:lnTo>
                    <a:pt x="324" y="876"/>
                  </a:lnTo>
                  <a:lnTo>
                    <a:pt x="305" y="872"/>
                  </a:lnTo>
                  <a:lnTo>
                    <a:pt x="289" y="869"/>
                  </a:lnTo>
                  <a:lnTo>
                    <a:pt x="277" y="865"/>
                  </a:lnTo>
                  <a:lnTo>
                    <a:pt x="266" y="863"/>
                  </a:lnTo>
                  <a:lnTo>
                    <a:pt x="255" y="859"/>
                  </a:lnTo>
                  <a:lnTo>
                    <a:pt x="246" y="857"/>
                  </a:lnTo>
                  <a:lnTo>
                    <a:pt x="235" y="854"/>
                  </a:lnTo>
                  <a:lnTo>
                    <a:pt x="223" y="854"/>
                  </a:lnTo>
                  <a:lnTo>
                    <a:pt x="212" y="852"/>
                  </a:lnTo>
                  <a:lnTo>
                    <a:pt x="201" y="852"/>
                  </a:lnTo>
                  <a:lnTo>
                    <a:pt x="188" y="850"/>
                  </a:lnTo>
                  <a:lnTo>
                    <a:pt x="177" y="850"/>
                  </a:lnTo>
                  <a:lnTo>
                    <a:pt x="164" y="850"/>
                  </a:lnTo>
                  <a:lnTo>
                    <a:pt x="152" y="852"/>
                  </a:lnTo>
                  <a:lnTo>
                    <a:pt x="139" y="854"/>
                  </a:lnTo>
                  <a:lnTo>
                    <a:pt x="128" y="857"/>
                  </a:lnTo>
                  <a:lnTo>
                    <a:pt x="117" y="863"/>
                  </a:lnTo>
                  <a:lnTo>
                    <a:pt x="106" y="870"/>
                  </a:lnTo>
                  <a:lnTo>
                    <a:pt x="93" y="876"/>
                  </a:lnTo>
                  <a:lnTo>
                    <a:pt x="82" y="887"/>
                  </a:lnTo>
                  <a:lnTo>
                    <a:pt x="70" y="897"/>
                  </a:lnTo>
                  <a:lnTo>
                    <a:pt x="59" y="910"/>
                  </a:lnTo>
                  <a:lnTo>
                    <a:pt x="48" y="923"/>
                  </a:lnTo>
                  <a:lnTo>
                    <a:pt x="37" y="939"/>
                  </a:lnTo>
                  <a:lnTo>
                    <a:pt x="31" y="947"/>
                  </a:lnTo>
                  <a:lnTo>
                    <a:pt x="28" y="956"/>
                  </a:lnTo>
                  <a:lnTo>
                    <a:pt x="22" y="967"/>
                  </a:lnTo>
                  <a:lnTo>
                    <a:pt x="18" y="979"/>
                  </a:lnTo>
                  <a:lnTo>
                    <a:pt x="16" y="981"/>
                  </a:lnTo>
                  <a:lnTo>
                    <a:pt x="14" y="988"/>
                  </a:lnTo>
                  <a:lnTo>
                    <a:pt x="13" y="999"/>
                  </a:lnTo>
                  <a:lnTo>
                    <a:pt x="11" y="1018"/>
                  </a:lnTo>
                  <a:lnTo>
                    <a:pt x="9" y="1027"/>
                  </a:lnTo>
                  <a:lnTo>
                    <a:pt x="7" y="1038"/>
                  </a:lnTo>
                  <a:lnTo>
                    <a:pt x="5" y="1050"/>
                  </a:lnTo>
                  <a:lnTo>
                    <a:pt x="5" y="1061"/>
                  </a:lnTo>
                  <a:lnTo>
                    <a:pt x="3" y="1072"/>
                  </a:lnTo>
                  <a:lnTo>
                    <a:pt x="1" y="1085"/>
                  </a:lnTo>
                  <a:lnTo>
                    <a:pt x="1" y="1098"/>
                  </a:lnTo>
                  <a:lnTo>
                    <a:pt x="1" y="1113"/>
                  </a:lnTo>
                  <a:lnTo>
                    <a:pt x="0" y="1124"/>
                  </a:lnTo>
                  <a:lnTo>
                    <a:pt x="0" y="1137"/>
                  </a:lnTo>
                  <a:lnTo>
                    <a:pt x="0" y="1150"/>
                  </a:lnTo>
                  <a:lnTo>
                    <a:pt x="1" y="1163"/>
                  </a:lnTo>
                  <a:lnTo>
                    <a:pt x="1" y="1176"/>
                  </a:lnTo>
                  <a:lnTo>
                    <a:pt x="3" y="1189"/>
                  </a:lnTo>
                  <a:lnTo>
                    <a:pt x="5" y="1202"/>
                  </a:lnTo>
                  <a:lnTo>
                    <a:pt x="9" y="1215"/>
                  </a:lnTo>
                  <a:lnTo>
                    <a:pt x="11" y="1225"/>
                  </a:lnTo>
                  <a:lnTo>
                    <a:pt x="14" y="1236"/>
                  </a:lnTo>
                  <a:lnTo>
                    <a:pt x="20" y="1245"/>
                  </a:lnTo>
                  <a:lnTo>
                    <a:pt x="26" y="1257"/>
                  </a:lnTo>
                  <a:lnTo>
                    <a:pt x="31" y="1264"/>
                  </a:lnTo>
                  <a:lnTo>
                    <a:pt x="37" y="1273"/>
                  </a:lnTo>
                  <a:lnTo>
                    <a:pt x="44" y="1279"/>
                  </a:lnTo>
                  <a:lnTo>
                    <a:pt x="54" y="1286"/>
                  </a:lnTo>
                  <a:lnTo>
                    <a:pt x="63" y="1290"/>
                  </a:lnTo>
                  <a:lnTo>
                    <a:pt x="76" y="1294"/>
                  </a:lnTo>
                  <a:lnTo>
                    <a:pt x="83" y="1296"/>
                  </a:lnTo>
                  <a:lnTo>
                    <a:pt x="93" y="1298"/>
                  </a:lnTo>
                  <a:lnTo>
                    <a:pt x="102" y="1299"/>
                  </a:lnTo>
                  <a:lnTo>
                    <a:pt x="113" y="1303"/>
                  </a:lnTo>
                  <a:lnTo>
                    <a:pt x="124" y="1303"/>
                  </a:lnTo>
                  <a:lnTo>
                    <a:pt x="136" y="1307"/>
                  </a:lnTo>
                  <a:lnTo>
                    <a:pt x="147" y="1307"/>
                  </a:lnTo>
                  <a:lnTo>
                    <a:pt x="162" y="1311"/>
                  </a:lnTo>
                  <a:lnTo>
                    <a:pt x="175" y="1312"/>
                  </a:lnTo>
                  <a:lnTo>
                    <a:pt x="190" y="1314"/>
                  </a:lnTo>
                  <a:lnTo>
                    <a:pt x="205" y="1316"/>
                  </a:lnTo>
                  <a:lnTo>
                    <a:pt x="221" y="1320"/>
                  </a:lnTo>
                  <a:lnTo>
                    <a:pt x="236" y="1320"/>
                  </a:lnTo>
                  <a:lnTo>
                    <a:pt x="251" y="1322"/>
                  </a:lnTo>
                  <a:lnTo>
                    <a:pt x="268" y="1322"/>
                  </a:lnTo>
                  <a:lnTo>
                    <a:pt x="285" y="1324"/>
                  </a:lnTo>
                  <a:lnTo>
                    <a:pt x="302" y="1324"/>
                  </a:lnTo>
                  <a:lnTo>
                    <a:pt x="318" y="1326"/>
                  </a:lnTo>
                  <a:lnTo>
                    <a:pt x="337" y="1327"/>
                  </a:lnTo>
                  <a:lnTo>
                    <a:pt x="356" y="1329"/>
                  </a:lnTo>
                  <a:lnTo>
                    <a:pt x="373" y="1329"/>
                  </a:lnTo>
                  <a:lnTo>
                    <a:pt x="393" y="1331"/>
                  </a:lnTo>
                  <a:lnTo>
                    <a:pt x="410" y="1331"/>
                  </a:lnTo>
                  <a:lnTo>
                    <a:pt x="430" y="1333"/>
                  </a:lnTo>
                  <a:lnTo>
                    <a:pt x="449" y="1333"/>
                  </a:lnTo>
                  <a:lnTo>
                    <a:pt x="470" y="1333"/>
                  </a:lnTo>
                  <a:lnTo>
                    <a:pt x="488" y="1333"/>
                  </a:lnTo>
                  <a:lnTo>
                    <a:pt x="509" y="1335"/>
                  </a:lnTo>
                  <a:lnTo>
                    <a:pt x="526" y="1333"/>
                  </a:lnTo>
                  <a:lnTo>
                    <a:pt x="546" y="1333"/>
                  </a:lnTo>
                  <a:lnTo>
                    <a:pt x="563" y="1331"/>
                  </a:lnTo>
                  <a:lnTo>
                    <a:pt x="583" y="1331"/>
                  </a:lnTo>
                  <a:lnTo>
                    <a:pt x="600" y="1329"/>
                  </a:lnTo>
                  <a:lnTo>
                    <a:pt x="619" y="1329"/>
                  </a:lnTo>
                  <a:lnTo>
                    <a:pt x="637" y="1327"/>
                  </a:lnTo>
                  <a:lnTo>
                    <a:pt x="656" y="1327"/>
                  </a:lnTo>
                  <a:lnTo>
                    <a:pt x="673" y="1326"/>
                  </a:lnTo>
                  <a:lnTo>
                    <a:pt x="690" y="1324"/>
                  </a:lnTo>
                  <a:lnTo>
                    <a:pt x="706" y="1322"/>
                  </a:lnTo>
                  <a:lnTo>
                    <a:pt x="725" y="1320"/>
                  </a:lnTo>
                  <a:lnTo>
                    <a:pt x="740" y="1318"/>
                  </a:lnTo>
                  <a:lnTo>
                    <a:pt x="757" y="1316"/>
                  </a:lnTo>
                  <a:lnTo>
                    <a:pt x="772" y="1314"/>
                  </a:lnTo>
                  <a:lnTo>
                    <a:pt x="789" y="1312"/>
                  </a:lnTo>
                  <a:lnTo>
                    <a:pt x="802" y="1309"/>
                  </a:lnTo>
                  <a:lnTo>
                    <a:pt x="815" y="1305"/>
                  </a:lnTo>
                  <a:lnTo>
                    <a:pt x="828" y="1301"/>
                  </a:lnTo>
                  <a:lnTo>
                    <a:pt x="843" y="1299"/>
                  </a:lnTo>
                  <a:lnTo>
                    <a:pt x="854" y="1294"/>
                  </a:lnTo>
                  <a:lnTo>
                    <a:pt x="865" y="1290"/>
                  </a:lnTo>
                  <a:lnTo>
                    <a:pt x="876" y="1286"/>
                  </a:lnTo>
                  <a:lnTo>
                    <a:pt x="887" y="1283"/>
                  </a:lnTo>
                  <a:lnTo>
                    <a:pt x="904" y="1273"/>
                  </a:lnTo>
                  <a:lnTo>
                    <a:pt x="919" y="1264"/>
                  </a:lnTo>
                  <a:lnTo>
                    <a:pt x="928" y="1253"/>
                  </a:lnTo>
                  <a:lnTo>
                    <a:pt x="938" y="1243"/>
                  </a:lnTo>
                  <a:lnTo>
                    <a:pt x="941" y="1230"/>
                  </a:lnTo>
                  <a:lnTo>
                    <a:pt x="945" y="1217"/>
                  </a:lnTo>
                  <a:lnTo>
                    <a:pt x="949" y="1206"/>
                  </a:lnTo>
                  <a:lnTo>
                    <a:pt x="955" y="1197"/>
                  </a:lnTo>
                  <a:lnTo>
                    <a:pt x="956" y="1186"/>
                  </a:lnTo>
                  <a:lnTo>
                    <a:pt x="960" y="1174"/>
                  </a:lnTo>
                  <a:lnTo>
                    <a:pt x="962" y="1165"/>
                  </a:lnTo>
                  <a:lnTo>
                    <a:pt x="966" y="1158"/>
                  </a:lnTo>
                  <a:lnTo>
                    <a:pt x="969" y="1141"/>
                  </a:lnTo>
                  <a:lnTo>
                    <a:pt x="973" y="1126"/>
                  </a:lnTo>
                  <a:lnTo>
                    <a:pt x="977" y="1113"/>
                  </a:lnTo>
                  <a:lnTo>
                    <a:pt x="981" y="1104"/>
                  </a:lnTo>
                  <a:lnTo>
                    <a:pt x="983" y="1085"/>
                  </a:lnTo>
                  <a:lnTo>
                    <a:pt x="984" y="1074"/>
                  </a:lnTo>
                  <a:lnTo>
                    <a:pt x="984" y="1066"/>
                  </a:lnTo>
                  <a:lnTo>
                    <a:pt x="984" y="1063"/>
                  </a:lnTo>
                  <a:lnTo>
                    <a:pt x="984" y="1059"/>
                  </a:lnTo>
                  <a:lnTo>
                    <a:pt x="984" y="1050"/>
                  </a:lnTo>
                  <a:lnTo>
                    <a:pt x="986" y="1040"/>
                  </a:lnTo>
                  <a:lnTo>
                    <a:pt x="986" y="1027"/>
                  </a:lnTo>
                  <a:lnTo>
                    <a:pt x="986" y="1014"/>
                  </a:lnTo>
                  <a:lnTo>
                    <a:pt x="986" y="999"/>
                  </a:lnTo>
                  <a:lnTo>
                    <a:pt x="986" y="986"/>
                  </a:lnTo>
                  <a:lnTo>
                    <a:pt x="983" y="969"/>
                  </a:lnTo>
                  <a:lnTo>
                    <a:pt x="981" y="953"/>
                  </a:lnTo>
                  <a:lnTo>
                    <a:pt x="975" y="936"/>
                  </a:lnTo>
                  <a:lnTo>
                    <a:pt x="969" y="923"/>
                  </a:lnTo>
                  <a:lnTo>
                    <a:pt x="960" y="908"/>
                  </a:lnTo>
                  <a:lnTo>
                    <a:pt x="951" y="897"/>
                  </a:lnTo>
                  <a:lnTo>
                    <a:pt x="940" y="885"/>
                  </a:lnTo>
                  <a:lnTo>
                    <a:pt x="928" y="880"/>
                  </a:lnTo>
                  <a:lnTo>
                    <a:pt x="912" y="872"/>
                  </a:lnTo>
                  <a:lnTo>
                    <a:pt x="899" y="865"/>
                  </a:lnTo>
                  <a:lnTo>
                    <a:pt x="887" y="859"/>
                  </a:lnTo>
                  <a:lnTo>
                    <a:pt x="876" y="856"/>
                  </a:lnTo>
                  <a:lnTo>
                    <a:pt x="865" y="850"/>
                  </a:lnTo>
                  <a:lnTo>
                    <a:pt x="856" y="844"/>
                  </a:lnTo>
                  <a:lnTo>
                    <a:pt x="846" y="841"/>
                  </a:lnTo>
                  <a:lnTo>
                    <a:pt x="841" y="837"/>
                  </a:lnTo>
                  <a:lnTo>
                    <a:pt x="828" y="829"/>
                  </a:lnTo>
                  <a:lnTo>
                    <a:pt x="818" y="826"/>
                  </a:lnTo>
                  <a:lnTo>
                    <a:pt x="813" y="824"/>
                  </a:lnTo>
                  <a:lnTo>
                    <a:pt x="813" y="822"/>
                  </a:lnTo>
                  <a:lnTo>
                    <a:pt x="818" y="818"/>
                  </a:lnTo>
                  <a:lnTo>
                    <a:pt x="826" y="813"/>
                  </a:lnTo>
                  <a:lnTo>
                    <a:pt x="839" y="807"/>
                  </a:lnTo>
                  <a:lnTo>
                    <a:pt x="850" y="798"/>
                  </a:lnTo>
                  <a:lnTo>
                    <a:pt x="863" y="788"/>
                  </a:lnTo>
                  <a:lnTo>
                    <a:pt x="878" y="777"/>
                  </a:lnTo>
                  <a:lnTo>
                    <a:pt x="895" y="766"/>
                  </a:lnTo>
                  <a:lnTo>
                    <a:pt x="908" y="751"/>
                  </a:lnTo>
                  <a:lnTo>
                    <a:pt x="921" y="736"/>
                  </a:lnTo>
                  <a:lnTo>
                    <a:pt x="930" y="719"/>
                  </a:lnTo>
                  <a:lnTo>
                    <a:pt x="941" y="703"/>
                  </a:lnTo>
                  <a:lnTo>
                    <a:pt x="945" y="684"/>
                  </a:lnTo>
                  <a:lnTo>
                    <a:pt x="949" y="665"/>
                  </a:lnTo>
                  <a:lnTo>
                    <a:pt x="949" y="647"/>
                  </a:lnTo>
                  <a:lnTo>
                    <a:pt x="945" y="628"/>
                  </a:lnTo>
                  <a:lnTo>
                    <a:pt x="940" y="617"/>
                  </a:lnTo>
                  <a:lnTo>
                    <a:pt x="934" y="609"/>
                  </a:lnTo>
                  <a:lnTo>
                    <a:pt x="927" y="602"/>
                  </a:lnTo>
                  <a:lnTo>
                    <a:pt x="921" y="596"/>
                  </a:lnTo>
                  <a:lnTo>
                    <a:pt x="906" y="587"/>
                  </a:lnTo>
                  <a:lnTo>
                    <a:pt x="891" y="585"/>
                  </a:lnTo>
                  <a:lnTo>
                    <a:pt x="871" y="583"/>
                  </a:lnTo>
                  <a:lnTo>
                    <a:pt x="852" y="587"/>
                  </a:lnTo>
                  <a:lnTo>
                    <a:pt x="833" y="593"/>
                  </a:lnTo>
                  <a:lnTo>
                    <a:pt x="815" y="602"/>
                  </a:lnTo>
                  <a:lnTo>
                    <a:pt x="794" y="609"/>
                  </a:lnTo>
                  <a:lnTo>
                    <a:pt x="777" y="619"/>
                  </a:lnTo>
                  <a:lnTo>
                    <a:pt x="766" y="622"/>
                  </a:lnTo>
                  <a:lnTo>
                    <a:pt x="759" y="628"/>
                  </a:lnTo>
                  <a:lnTo>
                    <a:pt x="751" y="634"/>
                  </a:lnTo>
                  <a:lnTo>
                    <a:pt x="746" y="639"/>
                  </a:lnTo>
                  <a:lnTo>
                    <a:pt x="733" y="645"/>
                  </a:lnTo>
                  <a:lnTo>
                    <a:pt x="725" y="652"/>
                  </a:lnTo>
                  <a:lnTo>
                    <a:pt x="718" y="656"/>
                  </a:lnTo>
                  <a:lnTo>
                    <a:pt x="718" y="660"/>
                  </a:lnTo>
                  <a:lnTo>
                    <a:pt x="718" y="656"/>
                  </a:lnTo>
                  <a:lnTo>
                    <a:pt x="718" y="652"/>
                  </a:lnTo>
                  <a:lnTo>
                    <a:pt x="718" y="645"/>
                  </a:lnTo>
                  <a:lnTo>
                    <a:pt x="718" y="635"/>
                  </a:lnTo>
                  <a:lnTo>
                    <a:pt x="718" y="621"/>
                  </a:lnTo>
                  <a:lnTo>
                    <a:pt x="720" y="606"/>
                  </a:lnTo>
                  <a:lnTo>
                    <a:pt x="721" y="589"/>
                  </a:lnTo>
                  <a:lnTo>
                    <a:pt x="725" y="572"/>
                  </a:lnTo>
                  <a:lnTo>
                    <a:pt x="725" y="561"/>
                  </a:lnTo>
                  <a:lnTo>
                    <a:pt x="725" y="550"/>
                  </a:lnTo>
                  <a:lnTo>
                    <a:pt x="725" y="539"/>
                  </a:lnTo>
                  <a:lnTo>
                    <a:pt x="727" y="529"/>
                  </a:lnTo>
                  <a:lnTo>
                    <a:pt x="727" y="516"/>
                  </a:lnTo>
                  <a:lnTo>
                    <a:pt x="729" y="505"/>
                  </a:lnTo>
                  <a:lnTo>
                    <a:pt x="729" y="492"/>
                  </a:lnTo>
                  <a:lnTo>
                    <a:pt x="731" y="481"/>
                  </a:lnTo>
                  <a:lnTo>
                    <a:pt x="731" y="466"/>
                  </a:lnTo>
                  <a:lnTo>
                    <a:pt x="733" y="455"/>
                  </a:lnTo>
                  <a:lnTo>
                    <a:pt x="733" y="440"/>
                  </a:lnTo>
                  <a:lnTo>
                    <a:pt x="734" y="428"/>
                  </a:lnTo>
                  <a:lnTo>
                    <a:pt x="734" y="414"/>
                  </a:lnTo>
                  <a:lnTo>
                    <a:pt x="736" y="402"/>
                  </a:lnTo>
                  <a:lnTo>
                    <a:pt x="738" y="387"/>
                  </a:lnTo>
                  <a:lnTo>
                    <a:pt x="740" y="376"/>
                  </a:lnTo>
                  <a:lnTo>
                    <a:pt x="740" y="361"/>
                  </a:lnTo>
                  <a:lnTo>
                    <a:pt x="740" y="348"/>
                  </a:lnTo>
                  <a:lnTo>
                    <a:pt x="740" y="333"/>
                  </a:lnTo>
                  <a:lnTo>
                    <a:pt x="742" y="320"/>
                  </a:lnTo>
                  <a:lnTo>
                    <a:pt x="742" y="305"/>
                  </a:lnTo>
                  <a:lnTo>
                    <a:pt x="742" y="292"/>
                  </a:lnTo>
                  <a:lnTo>
                    <a:pt x="742" y="277"/>
                  </a:lnTo>
                  <a:lnTo>
                    <a:pt x="744" y="266"/>
                  </a:lnTo>
                  <a:lnTo>
                    <a:pt x="744" y="253"/>
                  </a:lnTo>
                  <a:lnTo>
                    <a:pt x="744" y="240"/>
                  </a:lnTo>
                  <a:lnTo>
                    <a:pt x="744" y="227"/>
                  </a:lnTo>
                  <a:lnTo>
                    <a:pt x="746" y="216"/>
                  </a:lnTo>
                  <a:lnTo>
                    <a:pt x="746" y="203"/>
                  </a:lnTo>
                  <a:lnTo>
                    <a:pt x="747" y="192"/>
                  </a:lnTo>
                  <a:lnTo>
                    <a:pt x="747" y="180"/>
                  </a:lnTo>
                  <a:lnTo>
                    <a:pt x="749" y="169"/>
                  </a:lnTo>
                  <a:lnTo>
                    <a:pt x="749" y="158"/>
                  </a:lnTo>
                  <a:lnTo>
                    <a:pt x="749" y="147"/>
                  </a:lnTo>
                  <a:lnTo>
                    <a:pt x="749" y="136"/>
                  </a:lnTo>
                  <a:lnTo>
                    <a:pt x="749" y="126"/>
                  </a:lnTo>
                  <a:lnTo>
                    <a:pt x="749" y="108"/>
                  </a:lnTo>
                  <a:lnTo>
                    <a:pt x="749" y="93"/>
                  </a:lnTo>
                  <a:lnTo>
                    <a:pt x="747" y="76"/>
                  </a:lnTo>
                  <a:lnTo>
                    <a:pt x="746" y="65"/>
                  </a:lnTo>
                  <a:lnTo>
                    <a:pt x="744" y="55"/>
                  </a:lnTo>
                  <a:lnTo>
                    <a:pt x="744" y="50"/>
                  </a:lnTo>
                  <a:lnTo>
                    <a:pt x="734" y="37"/>
                  </a:lnTo>
                  <a:lnTo>
                    <a:pt x="720" y="28"/>
                  </a:lnTo>
                  <a:lnTo>
                    <a:pt x="710" y="22"/>
                  </a:lnTo>
                  <a:lnTo>
                    <a:pt x="701" y="16"/>
                  </a:lnTo>
                  <a:lnTo>
                    <a:pt x="690" y="13"/>
                  </a:lnTo>
                  <a:lnTo>
                    <a:pt x="680" y="11"/>
                  </a:lnTo>
                  <a:lnTo>
                    <a:pt x="667" y="5"/>
                  </a:lnTo>
                  <a:lnTo>
                    <a:pt x="654" y="3"/>
                  </a:lnTo>
                  <a:lnTo>
                    <a:pt x="641" y="1"/>
                  </a:lnTo>
                  <a:lnTo>
                    <a:pt x="630" y="1"/>
                  </a:lnTo>
                  <a:lnTo>
                    <a:pt x="615" y="0"/>
                  </a:lnTo>
                  <a:lnTo>
                    <a:pt x="602" y="0"/>
                  </a:lnTo>
                  <a:lnTo>
                    <a:pt x="587" y="0"/>
                  </a:lnTo>
                  <a:lnTo>
                    <a:pt x="574" y="3"/>
                  </a:lnTo>
                  <a:lnTo>
                    <a:pt x="557" y="3"/>
                  </a:lnTo>
                  <a:lnTo>
                    <a:pt x="544" y="7"/>
                  </a:lnTo>
                  <a:lnTo>
                    <a:pt x="529" y="11"/>
                  </a:lnTo>
                  <a:lnTo>
                    <a:pt x="518" y="16"/>
                  </a:lnTo>
                  <a:lnTo>
                    <a:pt x="505" y="22"/>
                  </a:lnTo>
                  <a:lnTo>
                    <a:pt x="494" y="29"/>
                  </a:lnTo>
                  <a:lnTo>
                    <a:pt x="483" y="37"/>
                  </a:lnTo>
                  <a:lnTo>
                    <a:pt x="475" y="48"/>
                  </a:lnTo>
                  <a:lnTo>
                    <a:pt x="464" y="57"/>
                  </a:lnTo>
                  <a:lnTo>
                    <a:pt x="457" y="69"/>
                  </a:lnTo>
                  <a:lnTo>
                    <a:pt x="449" y="80"/>
                  </a:lnTo>
                  <a:lnTo>
                    <a:pt x="445" y="95"/>
                  </a:lnTo>
                  <a:lnTo>
                    <a:pt x="440" y="110"/>
                  </a:lnTo>
                  <a:lnTo>
                    <a:pt x="440" y="126"/>
                  </a:lnTo>
                  <a:lnTo>
                    <a:pt x="440" y="134"/>
                  </a:lnTo>
                  <a:lnTo>
                    <a:pt x="440" y="143"/>
                  </a:lnTo>
                  <a:lnTo>
                    <a:pt x="442" y="154"/>
                  </a:lnTo>
                  <a:lnTo>
                    <a:pt x="443" y="166"/>
                  </a:lnTo>
                  <a:close/>
                </a:path>
              </a:pathLst>
            </a:custGeom>
            <a:solidFill>
              <a:srgbClr val="DBE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73" name="Google Shape;3573;p72"/>
            <p:cNvSpPr/>
            <p:nvPr/>
          </p:nvSpPr>
          <p:spPr>
            <a:xfrm>
              <a:off x="1557" y="1292"/>
              <a:ext cx="2397" cy="1030"/>
            </a:xfrm>
            <a:custGeom>
              <a:avLst/>
              <a:gdLst/>
              <a:ahLst/>
              <a:cxnLst/>
              <a:rect l="l" t="t" r="r" b="b"/>
              <a:pathLst>
                <a:path w="2397" h="1030" extrusionOk="0">
                  <a:moveTo>
                    <a:pt x="100" y="763"/>
                  </a:moveTo>
                  <a:lnTo>
                    <a:pt x="100" y="761"/>
                  </a:lnTo>
                  <a:lnTo>
                    <a:pt x="108" y="761"/>
                  </a:lnTo>
                  <a:lnTo>
                    <a:pt x="117" y="760"/>
                  </a:lnTo>
                  <a:lnTo>
                    <a:pt x="130" y="758"/>
                  </a:lnTo>
                  <a:lnTo>
                    <a:pt x="145" y="754"/>
                  </a:lnTo>
                  <a:lnTo>
                    <a:pt x="166" y="752"/>
                  </a:lnTo>
                  <a:lnTo>
                    <a:pt x="175" y="750"/>
                  </a:lnTo>
                  <a:lnTo>
                    <a:pt x="186" y="750"/>
                  </a:lnTo>
                  <a:lnTo>
                    <a:pt x="199" y="748"/>
                  </a:lnTo>
                  <a:lnTo>
                    <a:pt x="212" y="748"/>
                  </a:lnTo>
                  <a:lnTo>
                    <a:pt x="224" y="745"/>
                  </a:lnTo>
                  <a:lnTo>
                    <a:pt x="238" y="745"/>
                  </a:lnTo>
                  <a:lnTo>
                    <a:pt x="252" y="741"/>
                  </a:lnTo>
                  <a:lnTo>
                    <a:pt x="266" y="741"/>
                  </a:lnTo>
                  <a:lnTo>
                    <a:pt x="281" y="739"/>
                  </a:lnTo>
                  <a:lnTo>
                    <a:pt x="296" y="737"/>
                  </a:lnTo>
                  <a:lnTo>
                    <a:pt x="313" y="735"/>
                  </a:lnTo>
                  <a:lnTo>
                    <a:pt x="330" y="735"/>
                  </a:lnTo>
                  <a:lnTo>
                    <a:pt x="345" y="733"/>
                  </a:lnTo>
                  <a:lnTo>
                    <a:pt x="362" y="732"/>
                  </a:lnTo>
                  <a:lnTo>
                    <a:pt x="378" y="730"/>
                  </a:lnTo>
                  <a:lnTo>
                    <a:pt x="395" y="730"/>
                  </a:lnTo>
                  <a:lnTo>
                    <a:pt x="412" y="728"/>
                  </a:lnTo>
                  <a:lnTo>
                    <a:pt x="431" y="726"/>
                  </a:lnTo>
                  <a:lnTo>
                    <a:pt x="447" y="724"/>
                  </a:lnTo>
                  <a:lnTo>
                    <a:pt x="466" y="724"/>
                  </a:lnTo>
                  <a:lnTo>
                    <a:pt x="483" y="720"/>
                  </a:lnTo>
                  <a:lnTo>
                    <a:pt x="500" y="718"/>
                  </a:lnTo>
                  <a:lnTo>
                    <a:pt x="516" y="717"/>
                  </a:lnTo>
                  <a:lnTo>
                    <a:pt x="535" y="717"/>
                  </a:lnTo>
                  <a:lnTo>
                    <a:pt x="552" y="715"/>
                  </a:lnTo>
                  <a:lnTo>
                    <a:pt x="569" y="713"/>
                  </a:lnTo>
                  <a:lnTo>
                    <a:pt x="585" y="711"/>
                  </a:lnTo>
                  <a:lnTo>
                    <a:pt x="602" y="711"/>
                  </a:lnTo>
                  <a:lnTo>
                    <a:pt x="617" y="709"/>
                  </a:lnTo>
                  <a:lnTo>
                    <a:pt x="634" y="707"/>
                  </a:lnTo>
                  <a:lnTo>
                    <a:pt x="649" y="705"/>
                  </a:lnTo>
                  <a:lnTo>
                    <a:pt x="666" y="705"/>
                  </a:lnTo>
                  <a:lnTo>
                    <a:pt x="681" y="704"/>
                  </a:lnTo>
                  <a:lnTo>
                    <a:pt x="695" y="704"/>
                  </a:lnTo>
                  <a:lnTo>
                    <a:pt x="710" y="704"/>
                  </a:lnTo>
                  <a:lnTo>
                    <a:pt x="725" y="704"/>
                  </a:lnTo>
                  <a:lnTo>
                    <a:pt x="738" y="702"/>
                  </a:lnTo>
                  <a:lnTo>
                    <a:pt x="751" y="702"/>
                  </a:lnTo>
                  <a:lnTo>
                    <a:pt x="763" y="702"/>
                  </a:lnTo>
                  <a:lnTo>
                    <a:pt x="776" y="702"/>
                  </a:lnTo>
                  <a:lnTo>
                    <a:pt x="785" y="702"/>
                  </a:lnTo>
                  <a:lnTo>
                    <a:pt x="796" y="702"/>
                  </a:lnTo>
                  <a:lnTo>
                    <a:pt x="806" y="702"/>
                  </a:lnTo>
                  <a:lnTo>
                    <a:pt x="817" y="702"/>
                  </a:lnTo>
                  <a:lnTo>
                    <a:pt x="832" y="702"/>
                  </a:lnTo>
                  <a:lnTo>
                    <a:pt x="847" y="704"/>
                  </a:lnTo>
                  <a:lnTo>
                    <a:pt x="856" y="705"/>
                  </a:lnTo>
                  <a:lnTo>
                    <a:pt x="863" y="711"/>
                  </a:lnTo>
                  <a:lnTo>
                    <a:pt x="871" y="717"/>
                  </a:lnTo>
                  <a:lnTo>
                    <a:pt x="882" y="726"/>
                  </a:lnTo>
                  <a:lnTo>
                    <a:pt x="888" y="730"/>
                  </a:lnTo>
                  <a:lnTo>
                    <a:pt x="895" y="735"/>
                  </a:lnTo>
                  <a:lnTo>
                    <a:pt x="902" y="741"/>
                  </a:lnTo>
                  <a:lnTo>
                    <a:pt x="914" y="746"/>
                  </a:lnTo>
                  <a:lnTo>
                    <a:pt x="921" y="752"/>
                  </a:lnTo>
                  <a:lnTo>
                    <a:pt x="930" y="758"/>
                  </a:lnTo>
                  <a:lnTo>
                    <a:pt x="940" y="763"/>
                  </a:lnTo>
                  <a:lnTo>
                    <a:pt x="951" y="771"/>
                  </a:lnTo>
                  <a:lnTo>
                    <a:pt x="962" y="776"/>
                  </a:lnTo>
                  <a:lnTo>
                    <a:pt x="973" y="784"/>
                  </a:lnTo>
                  <a:lnTo>
                    <a:pt x="986" y="791"/>
                  </a:lnTo>
                  <a:lnTo>
                    <a:pt x="999" y="799"/>
                  </a:lnTo>
                  <a:lnTo>
                    <a:pt x="1011" y="804"/>
                  </a:lnTo>
                  <a:lnTo>
                    <a:pt x="1024" y="810"/>
                  </a:lnTo>
                  <a:lnTo>
                    <a:pt x="1037" y="815"/>
                  </a:lnTo>
                  <a:lnTo>
                    <a:pt x="1052" y="821"/>
                  </a:lnTo>
                  <a:lnTo>
                    <a:pt x="1065" y="825"/>
                  </a:lnTo>
                  <a:lnTo>
                    <a:pt x="1080" y="830"/>
                  </a:lnTo>
                  <a:lnTo>
                    <a:pt x="1095" y="836"/>
                  </a:lnTo>
                  <a:lnTo>
                    <a:pt x="1111" y="842"/>
                  </a:lnTo>
                  <a:lnTo>
                    <a:pt x="1124" y="845"/>
                  </a:lnTo>
                  <a:lnTo>
                    <a:pt x="1139" y="849"/>
                  </a:lnTo>
                  <a:lnTo>
                    <a:pt x="1156" y="853"/>
                  </a:lnTo>
                  <a:lnTo>
                    <a:pt x="1173" y="856"/>
                  </a:lnTo>
                  <a:lnTo>
                    <a:pt x="1190" y="858"/>
                  </a:lnTo>
                  <a:lnTo>
                    <a:pt x="1207" y="860"/>
                  </a:lnTo>
                  <a:lnTo>
                    <a:pt x="1223" y="862"/>
                  </a:lnTo>
                  <a:lnTo>
                    <a:pt x="1240" y="864"/>
                  </a:lnTo>
                  <a:lnTo>
                    <a:pt x="1255" y="862"/>
                  </a:lnTo>
                  <a:lnTo>
                    <a:pt x="1272" y="860"/>
                  </a:lnTo>
                  <a:lnTo>
                    <a:pt x="1287" y="858"/>
                  </a:lnTo>
                  <a:lnTo>
                    <a:pt x="1304" y="856"/>
                  </a:lnTo>
                  <a:lnTo>
                    <a:pt x="1318" y="851"/>
                  </a:lnTo>
                  <a:lnTo>
                    <a:pt x="1335" y="847"/>
                  </a:lnTo>
                  <a:lnTo>
                    <a:pt x="1350" y="842"/>
                  </a:lnTo>
                  <a:lnTo>
                    <a:pt x="1367" y="838"/>
                  </a:lnTo>
                  <a:lnTo>
                    <a:pt x="1380" y="830"/>
                  </a:lnTo>
                  <a:lnTo>
                    <a:pt x="1395" y="825"/>
                  </a:lnTo>
                  <a:lnTo>
                    <a:pt x="1408" y="817"/>
                  </a:lnTo>
                  <a:lnTo>
                    <a:pt x="1423" y="812"/>
                  </a:lnTo>
                  <a:lnTo>
                    <a:pt x="1436" y="802"/>
                  </a:lnTo>
                  <a:lnTo>
                    <a:pt x="1449" y="797"/>
                  </a:lnTo>
                  <a:lnTo>
                    <a:pt x="1462" y="787"/>
                  </a:lnTo>
                  <a:lnTo>
                    <a:pt x="1475" y="782"/>
                  </a:lnTo>
                  <a:lnTo>
                    <a:pt x="1484" y="773"/>
                  </a:lnTo>
                  <a:lnTo>
                    <a:pt x="1496" y="765"/>
                  </a:lnTo>
                  <a:lnTo>
                    <a:pt x="1507" y="756"/>
                  </a:lnTo>
                  <a:lnTo>
                    <a:pt x="1518" y="748"/>
                  </a:lnTo>
                  <a:lnTo>
                    <a:pt x="1533" y="733"/>
                  </a:lnTo>
                  <a:lnTo>
                    <a:pt x="1550" y="722"/>
                  </a:lnTo>
                  <a:lnTo>
                    <a:pt x="1561" y="711"/>
                  </a:lnTo>
                  <a:lnTo>
                    <a:pt x="1570" y="704"/>
                  </a:lnTo>
                  <a:lnTo>
                    <a:pt x="1576" y="698"/>
                  </a:lnTo>
                  <a:lnTo>
                    <a:pt x="1580" y="698"/>
                  </a:lnTo>
                  <a:lnTo>
                    <a:pt x="1581" y="696"/>
                  </a:lnTo>
                  <a:lnTo>
                    <a:pt x="1593" y="694"/>
                  </a:lnTo>
                  <a:lnTo>
                    <a:pt x="1598" y="692"/>
                  </a:lnTo>
                  <a:lnTo>
                    <a:pt x="1609" y="690"/>
                  </a:lnTo>
                  <a:lnTo>
                    <a:pt x="1619" y="689"/>
                  </a:lnTo>
                  <a:lnTo>
                    <a:pt x="1632" y="689"/>
                  </a:lnTo>
                  <a:lnTo>
                    <a:pt x="1643" y="685"/>
                  </a:lnTo>
                  <a:lnTo>
                    <a:pt x="1656" y="683"/>
                  </a:lnTo>
                  <a:lnTo>
                    <a:pt x="1669" y="681"/>
                  </a:lnTo>
                  <a:lnTo>
                    <a:pt x="1686" y="679"/>
                  </a:lnTo>
                  <a:lnTo>
                    <a:pt x="1701" y="676"/>
                  </a:lnTo>
                  <a:lnTo>
                    <a:pt x="1716" y="676"/>
                  </a:lnTo>
                  <a:lnTo>
                    <a:pt x="1733" y="672"/>
                  </a:lnTo>
                  <a:lnTo>
                    <a:pt x="1749" y="672"/>
                  </a:lnTo>
                  <a:lnTo>
                    <a:pt x="1764" y="668"/>
                  </a:lnTo>
                  <a:lnTo>
                    <a:pt x="1779" y="666"/>
                  </a:lnTo>
                  <a:lnTo>
                    <a:pt x="1794" y="664"/>
                  </a:lnTo>
                  <a:lnTo>
                    <a:pt x="1811" y="664"/>
                  </a:lnTo>
                  <a:lnTo>
                    <a:pt x="1824" y="663"/>
                  </a:lnTo>
                  <a:lnTo>
                    <a:pt x="1839" y="663"/>
                  </a:lnTo>
                  <a:lnTo>
                    <a:pt x="1852" y="663"/>
                  </a:lnTo>
                  <a:lnTo>
                    <a:pt x="1867" y="664"/>
                  </a:lnTo>
                  <a:lnTo>
                    <a:pt x="1876" y="664"/>
                  </a:lnTo>
                  <a:lnTo>
                    <a:pt x="1887" y="664"/>
                  </a:lnTo>
                  <a:lnTo>
                    <a:pt x="1895" y="664"/>
                  </a:lnTo>
                  <a:lnTo>
                    <a:pt x="1904" y="668"/>
                  </a:lnTo>
                  <a:lnTo>
                    <a:pt x="1915" y="672"/>
                  </a:lnTo>
                  <a:lnTo>
                    <a:pt x="1921" y="681"/>
                  </a:lnTo>
                  <a:lnTo>
                    <a:pt x="1919" y="690"/>
                  </a:lnTo>
                  <a:lnTo>
                    <a:pt x="1917" y="705"/>
                  </a:lnTo>
                  <a:lnTo>
                    <a:pt x="1913" y="713"/>
                  </a:lnTo>
                  <a:lnTo>
                    <a:pt x="1912" y="722"/>
                  </a:lnTo>
                  <a:lnTo>
                    <a:pt x="1910" y="733"/>
                  </a:lnTo>
                  <a:lnTo>
                    <a:pt x="1908" y="746"/>
                  </a:lnTo>
                  <a:lnTo>
                    <a:pt x="1904" y="758"/>
                  </a:lnTo>
                  <a:lnTo>
                    <a:pt x="1902" y="769"/>
                  </a:lnTo>
                  <a:lnTo>
                    <a:pt x="1899" y="782"/>
                  </a:lnTo>
                  <a:lnTo>
                    <a:pt x="1897" y="797"/>
                  </a:lnTo>
                  <a:lnTo>
                    <a:pt x="1893" y="808"/>
                  </a:lnTo>
                  <a:lnTo>
                    <a:pt x="1891" y="823"/>
                  </a:lnTo>
                  <a:lnTo>
                    <a:pt x="1887" y="838"/>
                  </a:lnTo>
                  <a:lnTo>
                    <a:pt x="1885" y="853"/>
                  </a:lnTo>
                  <a:lnTo>
                    <a:pt x="1882" y="866"/>
                  </a:lnTo>
                  <a:lnTo>
                    <a:pt x="1880" y="879"/>
                  </a:lnTo>
                  <a:lnTo>
                    <a:pt x="1876" y="892"/>
                  </a:lnTo>
                  <a:lnTo>
                    <a:pt x="1874" y="907"/>
                  </a:lnTo>
                  <a:lnTo>
                    <a:pt x="1871" y="920"/>
                  </a:lnTo>
                  <a:lnTo>
                    <a:pt x="1869" y="933"/>
                  </a:lnTo>
                  <a:lnTo>
                    <a:pt x="1869" y="944"/>
                  </a:lnTo>
                  <a:lnTo>
                    <a:pt x="1869" y="957"/>
                  </a:lnTo>
                  <a:lnTo>
                    <a:pt x="1867" y="967"/>
                  </a:lnTo>
                  <a:lnTo>
                    <a:pt x="1867" y="978"/>
                  </a:lnTo>
                  <a:lnTo>
                    <a:pt x="1867" y="985"/>
                  </a:lnTo>
                  <a:lnTo>
                    <a:pt x="1869" y="994"/>
                  </a:lnTo>
                  <a:lnTo>
                    <a:pt x="1871" y="1008"/>
                  </a:lnTo>
                  <a:lnTo>
                    <a:pt x="1878" y="1019"/>
                  </a:lnTo>
                  <a:lnTo>
                    <a:pt x="1880" y="1021"/>
                  </a:lnTo>
                  <a:lnTo>
                    <a:pt x="1887" y="1022"/>
                  </a:lnTo>
                  <a:lnTo>
                    <a:pt x="1895" y="1024"/>
                  </a:lnTo>
                  <a:lnTo>
                    <a:pt x="1908" y="1026"/>
                  </a:lnTo>
                  <a:lnTo>
                    <a:pt x="1919" y="1026"/>
                  </a:lnTo>
                  <a:lnTo>
                    <a:pt x="1934" y="1028"/>
                  </a:lnTo>
                  <a:lnTo>
                    <a:pt x="1951" y="1028"/>
                  </a:lnTo>
                  <a:lnTo>
                    <a:pt x="1969" y="1030"/>
                  </a:lnTo>
                  <a:lnTo>
                    <a:pt x="1986" y="1028"/>
                  </a:lnTo>
                  <a:lnTo>
                    <a:pt x="2007" y="1026"/>
                  </a:lnTo>
                  <a:lnTo>
                    <a:pt x="2016" y="1024"/>
                  </a:lnTo>
                  <a:lnTo>
                    <a:pt x="2027" y="1024"/>
                  </a:lnTo>
                  <a:lnTo>
                    <a:pt x="2038" y="1024"/>
                  </a:lnTo>
                  <a:lnTo>
                    <a:pt x="2050" y="1024"/>
                  </a:lnTo>
                  <a:lnTo>
                    <a:pt x="2061" y="1022"/>
                  </a:lnTo>
                  <a:lnTo>
                    <a:pt x="2072" y="1022"/>
                  </a:lnTo>
                  <a:lnTo>
                    <a:pt x="2083" y="1021"/>
                  </a:lnTo>
                  <a:lnTo>
                    <a:pt x="2094" y="1021"/>
                  </a:lnTo>
                  <a:lnTo>
                    <a:pt x="2106" y="1019"/>
                  </a:lnTo>
                  <a:lnTo>
                    <a:pt x="2117" y="1019"/>
                  </a:lnTo>
                  <a:lnTo>
                    <a:pt x="2128" y="1019"/>
                  </a:lnTo>
                  <a:lnTo>
                    <a:pt x="2141" y="1019"/>
                  </a:lnTo>
                  <a:lnTo>
                    <a:pt x="2152" y="1015"/>
                  </a:lnTo>
                  <a:lnTo>
                    <a:pt x="2163" y="1015"/>
                  </a:lnTo>
                  <a:lnTo>
                    <a:pt x="2175" y="1011"/>
                  </a:lnTo>
                  <a:lnTo>
                    <a:pt x="2186" y="1011"/>
                  </a:lnTo>
                  <a:lnTo>
                    <a:pt x="2197" y="1009"/>
                  </a:lnTo>
                  <a:lnTo>
                    <a:pt x="2208" y="1008"/>
                  </a:lnTo>
                  <a:lnTo>
                    <a:pt x="2219" y="1006"/>
                  </a:lnTo>
                  <a:lnTo>
                    <a:pt x="2231" y="1006"/>
                  </a:lnTo>
                  <a:lnTo>
                    <a:pt x="2240" y="1002"/>
                  </a:lnTo>
                  <a:lnTo>
                    <a:pt x="2251" y="1000"/>
                  </a:lnTo>
                  <a:lnTo>
                    <a:pt x="2260" y="998"/>
                  </a:lnTo>
                  <a:lnTo>
                    <a:pt x="2272" y="998"/>
                  </a:lnTo>
                  <a:lnTo>
                    <a:pt x="2290" y="993"/>
                  </a:lnTo>
                  <a:lnTo>
                    <a:pt x="2311" y="991"/>
                  </a:lnTo>
                  <a:lnTo>
                    <a:pt x="2326" y="985"/>
                  </a:lnTo>
                  <a:lnTo>
                    <a:pt x="2342" y="981"/>
                  </a:lnTo>
                  <a:lnTo>
                    <a:pt x="2356" y="978"/>
                  </a:lnTo>
                  <a:lnTo>
                    <a:pt x="2369" y="974"/>
                  </a:lnTo>
                  <a:lnTo>
                    <a:pt x="2378" y="970"/>
                  </a:lnTo>
                  <a:lnTo>
                    <a:pt x="2385" y="967"/>
                  </a:lnTo>
                  <a:lnTo>
                    <a:pt x="2391" y="963"/>
                  </a:lnTo>
                  <a:lnTo>
                    <a:pt x="2397" y="959"/>
                  </a:lnTo>
                  <a:lnTo>
                    <a:pt x="2397" y="952"/>
                  </a:lnTo>
                  <a:lnTo>
                    <a:pt x="2397" y="942"/>
                  </a:lnTo>
                  <a:lnTo>
                    <a:pt x="2395" y="929"/>
                  </a:lnTo>
                  <a:lnTo>
                    <a:pt x="2393" y="914"/>
                  </a:lnTo>
                  <a:lnTo>
                    <a:pt x="2389" y="905"/>
                  </a:lnTo>
                  <a:lnTo>
                    <a:pt x="2387" y="896"/>
                  </a:lnTo>
                  <a:lnTo>
                    <a:pt x="2385" y="884"/>
                  </a:lnTo>
                  <a:lnTo>
                    <a:pt x="2383" y="875"/>
                  </a:lnTo>
                  <a:lnTo>
                    <a:pt x="2380" y="864"/>
                  </a:lnTo>
                  <a:lnTo>
                    <a:pt x="2378" y="853"/>
                  </a:lnTo>
                  <a:lnTo>
                    <a:pt x="2374" y="842"/>
                  </a:lnTo>
                  <a:lnTo>
                    <a:pt x="2372" y="832"/>
                  </a:lnTo>
                  <a:lnTo>
                    <a:pt x="2367" y="817"/>
                  </a:lnTo>
                  <a:lnTo>
                    <a:pt x="2363" y="804"/>
                  </a:lnTo>
                  <a:lnTo>
                    <a:pt x="2359" y="791"/>
                  </a:lnTo>
                  <a:lnTo>
                    <a:pt x="2356" y="778"/>
                  </a:lnTo>
                  <a:lnTo>
                    <a:pt x="2350" y="763"/>
                  </a:lnTo>
                  <a:lnTo>
                    <a:pt x="2346" y="750"/>
                  </a:lnTo>
                  <a:lnTo>
                    <a:pt x="2342" y="735"/>
                  </a:lnTo>
                  <a:lnTo>
                    <a:pt x="2339" y="722"/>
                  </a:lnTo>
                  <a:lnTo>
                    <a:pt x="2333" y="705"/>
                  </a:lnTo>
                  <a:lnTo>
                    <a:pt x="2328" y="690"/>
                  </a:lnTo>
                  <a:lnTo>
                    <a:pt x="2322" y="676"/>
                  </a:lnTo>
                  <a:lnTo>
                    <a:pt x="2318" y="661"/>
                  </a:lnTo>
                  <a:lnTo>
                    <a:pt x="2313" y="644"/>
                  </a:lnTo>
                  <a:lnTo>
                    <a:pt x="2309" y="629"/>
                  </a:lnTo>
                  <a:lnTo>
                    <a:pt x="2303" y="614"/>
                  </a:lnTo>
                  <a:lnTo>
                    <a:pt x="2300" y="599"/>
                  </a:lnTo>
                  <a:lnTo>
                    <a:pt x="2294" y="582"/>
                  </a:lnTo>
                  <a:lnTo>
                    <a:pt x="2288" y="566"/>
                  </a:lnTo>
                  <a:lnTo>
                    <a:pt x="2283" y="551"/>
                  </a:lnTo>
                  <a:lnTo>
                    <a:pt x="2277" y="536"/>
                  </a:lnTo>
                  <a:lnTo>
                    <a:pt x="2272" y="519"/>
                  </a:lnTo>
                  <a:lnTo>
                    <a:pt x="2266" y="504"/>
                  </a:lnTo>
                  <a:lnTo>
                    <a:pt x="2260" y="489"/>
                  </a:lnTo>
                  <a:lnTo>
                    <a:pt x="2255" y="474"/>
                  </a:lnTo>
                  <a:lnTo>
                    <a:pt x="2249" y="457"/>
                  </a:lnTo>
                  <a:lnTo>
                    <a:pt x="2244" y="444"/>
                  </a:lnTo>
                  <a:lnTo>
                    <a:pt x="2238" y="429"/>
                  </a:lnTo>
                  <a:lnTo>
                    <a:pt x="2232" y="416"/>
                  </a:lnTo>
                  <a:lnTo>
                    <a:pt x="2227" y="401"/>
                  </a:lnTo>
                  <a:lnTo>
                    <a:pt x="2221" y="388"/>
                  </a:lnTo>
                  <a:lnTo>
                    <a:pt x="2216" y="377"/>
                  </a:lnTo>
                  <a:lnTo>
                    <a:pt x="2212" y="366"/>
                  </a:lnTo>
                  <a:lnTo>
                    <a:pt x="2206" y="353"/>
                  </a:lnTo>
                  <a:lnTo>
                    <a:pt x="2201" y="340"/>
                  </a:lnTo>
                  <a:lnTo>
                    <a:pt x="2195" y="329"/>
                  </a:lnTo>
                  <a:lnTo>
                    <a:pt x="2191" y="319"/>
                  </a:lnTo>
                  <a:lnTo>
                    <a:pt x="2186" y="308"/>
                  </a:lnTo>
                  <a:lnTo>
                    <a:pt x="2182" y="299"/>
                  </a:lnTo>
                  <a:lnTo>
                    <a:pt x="2178" y="290"/>
                  </a:lnTo>
                  <a:lnTo>
                    <a:pt x="2175" y="282"/>
                  </a:lnTo>
                  <a:lnTo>
                    <a:pt x="2167" y="265"/>
                  </a:lnTo>
                  <a:lnTo>
                    <a:pt x="2160" y="254"/>
                  </a:lnTo>
                  <a:lnTo>
                    <a:pt x="2154" y="243"/>
                  </a:lnTo>
                  <a:lnTo>
                    <a:pt x="2150" y="239"/>
                  </a:lnTo>
                  <a:lnTo>
                    <a:pt x="2135" y="228"/>
                  </a:lnTo>
                  <a:lnTo>
                    <a:pt x="2119" y="219"/>
                  </a:lnTo>
                  <a:lnTo>
                    <a:pt x="2106" y="213"/>
                  </a:lnTo>
                  <a:lnTo>
                    <a:pt x="2094" y="207"/>
                  </a:lnTo>
                  <a:lnTo>
                    <a:pt x="2081" y="202"/>
                  </a:lnTo>
                  <a:lnTo>
                    <a:pt x="2068" y="198"/>
                  </a:lnTo>
                  <a:lnTo>
                    <a:pt x="2051" y="193"/>
                  </a:lnTo>
                  <a:lnTo>
                    <a:pt x="2035" y="189"/>
                  </a:lnTo>
                  <a:lnTo>
                    <a:pt x="2018" y="185"/>
                  </a:lnTo>
                  <a:lnTo>
                    <a:pt x="2003" y="181"/>
                  </a:lnTo>
                  <a:lnTo>
                    <a:pt x="1982" y="176"/>
                  </a:lnTo>
                  <a:lnTo>
                    <a:pt x="1964" y="174"/>
                  </a:lnTo>
                  <a:lnTo>
                    <a:pt x="1945" y="170"/>
                  </a:lnTo>
                  <a:lnTo>
                    <a:pt x="1927" y="168"/>
                  </a:lnTo>
                  <a:lnTo>
                    <a:pt x="1915" y="166"/>
                  </a:lnTo>
                  <a:lnTo>
                    <a:pt x="1904" y="165"/>
                  </a:lnTo>
                  <a:lnTo>
                    <a:pt x="1893" y="163"/>
                  </a:lnTo>
                  <a:lnTo>
                    <a:pt x="1882" y="163"/>
                  </a:lnTo>
                  <a:lnTo>
                    <a:pt x="1871" y="161"/>
                  </a:lnTo>
                  <a:lnTo>
                    <a:pt x="1859" y="159"/>
                  </a:lnTo>
                  <a:lnTo>
                    <a:pt x="1848" y="159"/>
                  </a:lnTo>
                  <a:lnTo>
                    <a:pt x="1839" y="159"/>
                  </a:lnTo>
                  <a:lnTo>
                    <a:pt x="1828" y="157"/>
                  </a:lnTo>
                  <a:lnTo>
                    <a:pt x="1816" y="157"/>
                  </a:lnTo>
                  <a:lnTo>
                    <a:pt x="1805" y="155"/>
                  </a:lnTo>
                  <a:lnTo>
                    <a:pt x="1794" y="155"/>
                  </a:lnTo>
                  <a:lnTo>
                    <a:pt x="1783" y="155"/>
                  </a:lnTo>
                  <a:lnTo>
                    <a:pt x="1772" y="155"/>
                  </a:lnTo>
                  <a:lnTo>
                    <a:pt x="1761" y="155"/>
                  </a:lnTo>
                  <a:lnTo>
                    <a:pt x="1751" y="157"/>
                  </a:lnTo>
                  <a:lnTo>
                    <a:pt x="1740" y="157"/>
                  </a:lnTo>
                  <a:lnTo>
                    <a:pt x="1729" y="157"/>
                  </a:lnTo>
                  <a:lnTo>
                    <a:pt x="1718" y="157"/>
                  </a:lnTo>
                  <a:lnTo>
                    <a:pt x="1706" y="157"/>
                  </a:lnTo>
                  <a:lnTo>
                    <a:pt x="1695" y="157"/>
                  </a:lnTo>
                  <a:lnTo>
                    <a:pt x="1684" y="159"/>
                  </a:lnTo>
                  <a:lnTo>
                    <a:pt x="1673" y="159"/>
                  </a:lnTo>
                  <a:lnTo>
                    <a:pt x="1662" y="161"/>
                  </a:lnTo>
                  <a:lnTo>
                    <a:pt x="1650" y="161"/>
                  </a:lnTo>
                  <a:lnTo>
                    <a:pt x="1639" y="163"/>
                  </a:lnTo>
                  <a:lnTo>
                    <a:pt x="1628" y="165"/>
                  </a:lnTo>
                  <a:lnTo>
                    <a:pt x="1617" y="166"/>
                  </a:lnTo>
                  <a:lnTo>
                    <a:pt x="1596" y="172"/>
                  </a:lnTo>
                  <a:lnTo>
                    <a:pt x="1578" y="178"/>
                  </a:lnTo>
                  <a:lnTo>
                    <a:pt x="1574" y="174"/>
                  </a:lnTo>
                  <a:lnTo>
                    <a:pt x="1568" y="168"/>
                  </a:lnTo>
                  <a:lnTo>
                    <a:pt x="1559" y="159"/>
                  </a:lnTo>
                  <a:lnTo>
                    <a:pt x="1550" y="150"/>
                  </a:lnTo>
                  <a:lnTo>
                    <a:pt x="1542" y="142"/>
                  </a:lnTo>
                  <a:lnTo>
                    <a:pt x="1535" y="135"/>
                  </a:lnTo>
                  <a:lnTo>
                    <a:pt x="1525" y="127"/>
                  </a:lnTo>
                  <a:lnTo>
                    <a:pt x="1518" y="120"/>
                  </a:lnTo>
                  <a:lnTo>
                    <a:pt x="1509" y="110"/>
                  </a:lnTo>
                  <a:lnTo>
                    <a:pt x="1499" y="103"/>
                  </a:lnTo>
                  <a:lnTo>
                    <a:pt x="1490" y="96"/>
                  </a:lnTo>
                  <a:lnTo>
                    <a:pt x="1481" y="88"/>
                  </a:lnTo>
                  <a:lnTo>
                    <a:pt x="1468" y="79"/>
                  </a:lnTo>
                  <a:lnTo>
                    <a:pt x="1456" y="71"/>
                  </a:lnTo>
                  <a:lnTo>
                    <a:pt x="1443" y="62"/>
                  </a:lnTo>
                  <a:lnTo>
                    <a:pt x="1432" y="55"/>
                  </a:lnTo>
                  <a:lnTo>
                    <a:pt x="1417" y="45"/>
                  </a:lnTo>
                  <a:lnTo>
                    <a:pt x="1404" y="38"/>
                  </a:lnTo>
                  <a:lnTo>
                    <a:pt x="1391" y="32"/>
                  </a:lnTo>
                  <a:lnTo>
                    <a:pt x="1378" y="27"/>
                  </a:lnTo>
                  <a:lnTo>
                    <a:pt x="1363" y="19"/>
                  </a:lnTo>
                  <a:lnTo>
                    <a:pt x="1348" y="14"/>
                  </a:lnTo>
                  <a:lnTo>
                    <a:pt x="1333" y="10"/>
                  </a:lnTo>
                  <a:lnTo>
                    <a:pt x="1318" y="6"/>
                  </a:lnTo>
                  <a:lnTo>
                    <a:pt x="1304" y="2"/>
                  </a:lnTo>
                  <a:lnTo>
                    <a:pt x="1289" y="0"/>
                  </a:lnTo>
                  <a:lnTo>
                    <a:pt x="1274" y="0"/>
                  </a:lnTo>
                  <a:lnTo>
                    <a:pt x="1259" y="0"/>
                  </a:lnTo>
                  <a:lnTo>
                    <a:pt x="1242" y="0"/>
                  </a:lnTo>
                  <a:lnTo>
                    <a:pt x="1225" y="0"/>
                  </a:lnTo>
                  <a:lnTo>
                    <a:pt x="1208" y="2"/>
                  </a:lnTo>
                  <a:lnTo>
                    <a:pt x="1193" y="4"/>
                  </a:lnTo>
                  <a:lnTo>
                    <a:pt x="1177" y="6"/>
                  </a:lnTo>
                  <a:lnTo>
                    <a:pt x="1160" y="10"/>
                  </a:lnTo>
                  <a:lnTo>
                    <a:pt x="1143" y="14"/>
                  </a:lnTo>
                  <a:lnTo>
                    <a:pt x="1128" y="19"/>
                  </a:lnTo>
                  <a:lnTo>
                    <a:pt x="1111" y="23"/>
                  </a:lnTo>
                  <a:lnTo>
                    <a:pt x="1095" y="28"/>
                  </a:lnTo>
                  <a:lnTo>
                    <a:pt x="1078" y="34"/>
                  </a:lnTo>
                  <a:lnTo>
                    <a:pt x="1063" y="41"/>
                  </a:lnTo>
                  <a:lnTo>
                    <a:pt x="1046" y="47"/>
                  </a:lnTo>
                  <a:lnTo>
                    <a:pt x="1033" y="55"/>
                  </a:lnTo>
                  <a:lnTo>
                    <a:pt x="1018" y="62"/>
                  </a:lnTo>
                  <a:lnTo>
                    <a:pt x="1005" y="71"/>
                  </a:lnTo>
                  <a:lnTo>
                    <a:pt x="988" y="77"/>
                  </a:lnTo>
                  <a:lnTo>
                    <a:pt x="975" y="86"/>
                  </a:lnTo>
                  <a:lnTo>
                    <a:pt x="960" y="94"/>
                  </a:lnTo>
                  <a:lnTo>
                    <a:pt x="949" y="103"/>
                  </a:lnTo>
                  <a:lnTo>
                    <a:pt x="938" y="110"/>
                  </a:lnTo>
                  <a:lnTo>
                    <a:pt x="927" y="120"/>
                  </a:lnTo>
                  <a:lnTo>
                    <a:pt x="916" y="127"/>
                  </a:lnTo>
                  <a:lnTo>
                    <a:pt x="906" y="137"/>
                  </a:lnTo>
                  <a:lnTo>
                    <a:pt x="895" y="144"/>
                  </a:lnTo>
                  <a:lnTo>
                    <a:pt x="886" y="153"/>
                  </a:lnTo>
                  <a:lnTo>
                    <a:pt x="876" y="161"/>
                  </a:lnTo>
                  <a:lnTo>
                    <a:pt x="871" y="170"/>
                  </a:lnTo>
                  <a:lnTo>
                    <a:pt x="858" y="187"/>
                  </a:lnTo>
                  <a:lnTo>
                    <a:pt x="852" y="204"/>
                  </a:lnTo>
                  <a:lnTo>
                    <a:pt x="848" y="202"/>
                  </a:lnTo>
                  <a:lnTo>
                    <a:pt x="843" y="202"/>
                  </a:lnTo>
                  <a:lnTo>
                    <a:pt x="832" y="202"/>
                  </a:lnTo>
                  <a:lnTo>
                    <a:pt x="820" y="202"/>
                  </a:lnTo>
                  <a:lnTo>
                    <a:pt x="804" y="202"/>
                  </a:lnTo>
                  <a:lnTo>
                    <a:pt x="785" y="202"/>
                  </a:lnTo>
                  <a:lnTo>
                    <a:pt x="774" y="202"/>
                  </a:lnTo>
                  <a:lnTo>
                    <a:pt x="763" y="202"/>
                  </a:lnTo>
                  <a:lnTo>
                    <a:pt x="751" y="202"/>
                  </a:lnTo>
                  <a:lnTo>
                    <a:pt x="740" y="202"/>
                  </a:lnTo>
                  <a:lnTo>
                    <a:pt x="725" y="202"/>
                  </a:lnTo>
                  <a:lnTo>
                    <a:pt x="712" y="202"/>
                  </a:lnTo>
                  <a:lnTo>
                    <a:pt x="699" y="202"/>
                  </a:lnTo>
                  <a:lnTo>
                    <a:pt x="686" y="202"/>
                  </a:lnTo>
                  <a:lnTo>
                    <a:pt x="669" y="202"/>
                  </a:lnTo>
                  <a:lnTo>
                    <a:pt x="656" y="202"/>
                  </a:lnTo>
                  <a:lnTo>
                    <a:pt x="639" y="202"/>
                  </a:lnTo>
                  <a:lnTo>
                    <a:pt x="626" y="202"/>
                  </a:lnTo>
                  <a:lnTo>
                    <a:pt x="610" y="202"/>
                  </a:lnTo>
                  <a:lnTo>
                    <a:pt x="593" y="202"/>
                  </a:lnTo>
                  <a:lnTo>
                    <a:pt x="576" y="202"/>
                  </a:lnTo>
                  <a:lnTo>
                    <a:pt x="561" y="202"/>
                  </a:lnTo>
                  <a:lnTo>
                    <a:pt x="544" y="202"/>
                  </a:lnTo>
                  <a:lnTo>
                    <a:pt x="528" y="202"/>
                  </a:lnTo>
                  <a:lnTo>
                    <a:pt x="511" y="202"/>
                  </a:lnTo>
                  <a:lnTo>
                    <a:pt x="496" y="202"/>
                  </a:lnTo>
                  <a:lnTo>
                    <a:pt x="477" y="200"/>
                  </a:lnTo>
                  <a:lnTo>
                    <a:pt x="460" y="200"/>
                  </a:lnTo>
                  <a:lnTo>
                    <a:pt x="444" y="200"/>
                  </a:lnTo>
                  <a:lnTo>
                    <a:pt x="427" y="200"/>
                  </a:lnTo>
                  <a:lnTo>
                    <a:pt x="410" y="200"/>
                  </a:lnTo>
                  <a:lnTo>
                    <a:pt x="393" y="200"/>
                  </a:lnTo>
                  <a:lnTo>
                    <a:pt x="377" y="200"/>
                  </a:lnTo>
                  <a:lnTo>
                    <a:pt x="362" y="200"/>
                  </a:lnTo>
                  <a:lnTo>
                    <a:pt x="345" y="200"/>
                  </a:lnTo>
                  <a:lnTo>
                    <a:pt x="328" y="200"/>
                  </a:lnTo>
                  <a:lnTo>
                    <a:pt x="313" y="200"/>
                  </a:lnTo>
                  <a:lnTo>
                    <a:pt x="298" y="200"/>
                  </a:lnTo>
                  <a:lnTo>
                    <a:pt x="281" y="200"/>
                  </a:lnTo>
                  <a:lnTo>
                    <a:pt x="268" y="200"/>
                  </a:lnTo>
                  <a:lnTo>
                    <a:pt x="253" y="200"/>
                  </a:lnTo>
                  <a:lnTo>
                    <a:pt x="242" y="200"/>
                  </a:lnTo>
                  <a:lnTo>
                    <a:pt x="227" y="200"/>
                  </a:lnTo>
                  <a:lnTo>
                    <a:pt x="214" y="200"/>
                  </a:lnTo>
                  <a:lnTo>
                    <a:pt x="201" y="200"/>
                  </a:lnTo>
                  <a:lnTo>
                    <a:pt x="190" y="200"/>
                  </a:lnTo>
                  <a:lnTo>
                    <a:pt x="179" y="200"/>
                  </a:lnTo>
                  <a:lnTo>
                    <a:pt x="168" y="200"/>
                  </a:lnTo>
                  <a:lnTo>
                    <a:pt x="158" y="200"/>
                  </a:lnTo>
                  <a:lnTo>
                    <a:pt x="151" y="200"/>
                  </a:lnTo>
                  <a:lnTo>
                    <a:pt x="132" y="200"/>
                  </a:lnTo>
                  <a:lnTo>
                    <a:pt x="121" y="200"/>
                  </a:lnTo>
                  <a:lnTo>
                    <a:pt x="110" y="200"/>
                  </a:lnTo>
                  <a:lnTo>
                    <a:pt x="106" y="202"/>
                  </a:lnTo>
                  <a:lnTo>
                    <a:pt x="93" y="206"/>
                  </a:lnTo>
                  <a:lnTo>
                    <a:pt x="82" y="219"/>
                  </a:lnTo>
                  <a:lnTo>
                    <a:pt x="74" y="228"/>
                  </a:lnTo>
                  <a:lnTo>
                    <a:pt x="69" y="241"/>
                  </a:lnTo>
                  <a:lnTo>
                    <a:pt x="61" y="254"/>
                  </a:lnTo>
                  <a:lnTo>
                    <a:pt x="56" y="271"/>
                  </a:lnTo>
                  <a:lnTo>
                    <a:pt x="48" y="286"/>
                  </a:lnTo>
                  <a:lnTo>
                    <a:pt x="41" y="304"/>
                  </a:lnTo>
                  <a:lnTo>
                    <a:pt x="33" y="323"/>
                  </a:lnTo>
                  <a:lnTo>
                    <a:pt x="28" y="344"/>
                  </a:lnTo>
                  <a:lnTo>
                    <a:pt x="24" y="353"/>
                  </a:lnTo>
                  <a:lnTo>
                    <a:pt x="22" y="364"/>
                  </a:lnTo>
                  <a:lnTo>
                    <a:pt x="18" y="375"/>
                  </a:lnTo>
                  <a:lnTo>
                    <a:pt x="17" y="387"/>
                  </a:lnTo>
                  <a:lnTo>
                    <a:pt x="13" y="398"/>
                  </a:lnTo>
                  <a:lnTo>
                    <a:pt x="11" y="411"/>
                  </a:lnTo>
                  <a:lnTo>
                    <a:pt x="9" y="422"/>
                  </a:lnTo>
                  <a:lnTo>
                    <a:pt x="9" y="435"/>
                  </a:lnTo>
                  <a:lnTo>
                    <a:pt x="5" y="446"/>
                  </a:lnTo>
                  <a:lnTo>
                    <a:pt x="3" y="457"/>
                  </a:lnTo>
                  <a:lnTo>
                    <a:pt x="2" y="469"/>
                  </a:lnTo>
                  <a:lnTo>
                    <a:pt x="2" y="480"/>
                  </a:lnTo>
                  <a:lnTo>
                    <a:pt x="0" y="491"/>
                  </a:lnTo>
                  <a:lnTo>
                    <a:pt x="0" y="504"/>
                  </a:lnTo>
                  <a:lnTo>
                    <a:pt x="0" y="515"/>
                  </a:lnTo>
                  <a:lnTo>
                    <a:pt x="0" y="528"/>
                  </a:lnTo>
                  <a:lnTo>
                    <a:pt x="0" y="539"/>
                  </a:lnTo>
                  <a:lnTo>
                    <a:pt x="0" y="551"/>
                  </a:lnTo>
                  <a:lnTo>
                    <a:pt x="0" y="562"/>
                  </a:lnTo>
                  <a:lnTo>
                    <a:pt x="2" y="573"/>
                  </a:lnTo>
                  <a:lnTo>
                    <a:pt x="2" y="584"/>
                  </a:lnTo>
                  <a:lnTo>
                    <a:pt x="3" y="595"/>
                  </a:lnTo>
                  <a:lnTo>
                    <a:pt x="5" y="607"/>
                  </a:lnTo>
                  <a:lnTo>
                    <a:pt x="9" y="620"/>
                  </a:lnTo>
                  <a:lnTo>
                    <a:pt x="9" y="629"/>
                  </a:lnTo>
                  <a:lnTo>
                    <a:pt x="13" y="640"/>
                  </a:lnTo>
                  <a:lnTo>
                    <a:pt x="15" y="649"/>
                  </a:lnTo>
                  <a:lnTo>
                    <a:pt x="20" y="661"/>
                  </a:lnTo>
                  <a:lnTo>
                    <a:pt x="24" y="670"/>
                  </a:lnTo>
                  <a:lnTo>
                    <a:pt x="30" y="679"/>
                  </a:lnTo>
                  <a:lnTo>
                    <a:pt x="35" y="689"/>
                  </a:lnTo>
                  <a:lnTo>
                    <a:pt x="41" y="700"/>
                  </a:lnTo>
                  <a:lnTo>
                    <a:pt x="52" y="717"/>
                  </a:lnTo>
                  <a:lnTo>
                    <a:pt x="65" y="733"/>
                  </a:lnTo>
                  <a:lnTo>
                    <a:pt x="72" y="741"/>
                  </a:lnTo>
                  <a:lnTo>
                    <a:pt x="82" y="748"/>
                  </a:lnTo>
                  <a:lnTo>
                    <a:pt x="89" y="756"/>
                  </a:lnTo>
                  <a:lnTo>
                    <a:pt x="100" y="763"/>
                  </a:lnTo>
                  <a:close/>
                </a:path>
              </a:pathLst>
            </a:custGeom>
            <a:solidFill>
              <a:srgbClr val="B3D4D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74" name="Google Shape;3574;p72"/>
            <p:cNvSpPr/>
            <p:nvPr/>
          </p:nvSpPr>
          <p:spPr>
            <a:xfrm>
              <a:off x="5207" y="2967"/>
              <a:ext cx="1613" cy="1406"/>
            </a:xfrm>
            <a:custGeom>
              <a:avLst/>
              <a:gdLst/>
              <a:ahLst/>
              <a:cxnLst/>
              <a:rect l="l" t="t" r="r" b="b"/>
              <a:pathLst>
                <a:path w="1613" h="1406" extrusionOk="0">
                  <a:moveTo>
                    <a:pt x="1069" y="0"/>
                  </a:moveTo>
                  <a:lnTo>
                    <a:pt x="1065" y="0"/>
                  </a:lnTo>
                  <a:lnTo>
                    <a:pt x="1056" y="4"/>
                  </a:lnTo>
                  <a:lnTo>
                    <a:pt x="1048" y="6"/>
                  </a:lnTo>
                  <a:lnTo>
                    <a:pt x="1041" y="10"/>
                  </a:lnTo>
                  <a:lnTo>
                    <a:pt x="1031" y="13"/>
                  </a:lnTo>
                  <a:lnTo>
                    <a:pt x="1022" y="19"/>
                  </a:lnTo>
                  <a:lnTo>
                    <a:pt x="1009" y="23"/>
                  </a:lnTo>
                  <a:lnTo>
                    <a:pt x="996" y="28"/>
                  </a:lnTo>
                  <a:lnTo>
                    <a:pt x="981" y="34"/>
                  </a:lnTo>
                  <a:lnTo>
                    <a:pt x="968" y="41"/>
                  </a:lnTo>
                  <a:lnTo>
                    <a:pt x="951" y="47"/>
                  </a:lnTo>
                  <a:lnTo>
                    <a:pt x="936" y="56"/>
                  </a:lnTo>
                  <a:lnTo>
                    <a:pt x="920" y="64"/>
                  </a:lnTo>
                  <a:lnTo>
                    <a:pt x="903" y="73"/>
                  </a:lnTo>
                  <a:lnTo>
                    <a:pt x="882" y="80"/>
                  </a:lnTo>
                  <a:lnTo>
                    <a:pt x="862" y="90"/>
                  </a:lnTo>
                  <a:lnTo>
                    <a:pt x="841" y="97"/>
                  </a:lnTo>
                  <a:lnTo>
                    <a:pt x="821" y="108"/>
                  </a:lnTo>
                  <a:lnTo>
                    <a:pt x="798" y="118"/>
                  </a:lnTo>
                  <a:lnTo>
                    <a:pt x="776" y="129"/>
                  </a:lnTo>
                  <a:lnTo>
                    <a:pt x="754" y="140"/>
                  </a:lnTo>
                  <a:lnTo>
                    <a:pt x="733" y="151"/>
                  </a:lnTo>
                  <a:lnTo>
                    <a:pt x="709" y="162"/>
                  </a:lnTo>
                  <a:lnTo>
                    <a:pt x="685" y="174"/>
                  </a:lnTo>
                  <a:lnTo>
                    <a:pt x="660" y="185"/>
                  </a:lnTo>
                  <a:lnTo>
                    <a:pt x="638" y="196"/>
                  </a:lnTo>
                  <a:lnTo>
                    <a:pt x="612" y="207"/>
                  </a:lnTo>
                  <a:lnTo>
                    <a:pt x="589" y="220"/>
                  </a:lnTo>
                  <a:lnTo>
                    <a:pt x="563" y="233"/>
                  </a:lnTo>
                  <a:lnTo>
                    <a:pt x="541" y="246"/>
                  </a:lnTo>
                  <a:lnTo>
                    <a:pt x="515" y="258"/>
                  </a:lnTo>
                  <a:lnTo>
                    <a:pt x="491" y="269"/>
                  </a:lnTo>
                  <a:lnTo>
                    <a:pt x="464" y="282"/>
                  </a:lnTo>
                  <a:lnTo>
                    <a:pt x="440" y="295"/>
                  </a:lnTo>
                  <a:lnTo>
                    <a:pt x="414" y="306"/>
                  </a:lnTo>
                  <a:lnTo>
                    <a:pt x="390" y="317"/>
                  </a:lnTo>
                  <a:lnTo>
                    <a:pt x="367" y="330"/>
                  </a:lnTo>
                  <a:lnTo>
                    <a:pt x="345" y="343"/>
                  </a:lnTo>
                  <a:lnTo>
                    <a:pt x="321" y="355"/>
                  </a:lnTo>
                  <a:lnTo>
                    <a:pt x="297" y="368"/>
                  </a:lnTo>
                  <a:lnTo>
                    <a:pt x="274" y="379"/>
                  </a:lnTo>
                  <a:lnTo>
                    <a:pt x="254" y="392"/>
                  </a:lnTo>
                  <a:lnTo>
                    <a:pt x="231" y="403"/>
                  </a:lnTo>
                  <a:lnTo>
                    <a:pt x="211" y="414"/>
                  </a:lnTo>
                  <a:lnTo>
                    <a:pt x="190" y="425"/>
                  </a:lnTo>
                  <a:lnTo>
                    <a:pt x="173" y="438"/>
                  </a:lnTo>
                  <a:lnTo>
                    <a:pt x="153" y="448"/>
                  </a:lnTo>
                  <a:lnTo>
                    <a:pt x="136" y="459"/>
                  </a:lnTo>
                  <a:lnTo>
                    <a:pt x="119" y="468"/>
                  </a:lnTo>
                  <a:lnTo>
                    <a:pt x="103" y="480"/>
                  </a:lnTo>
                  <a:lnTo>
                    <a:pt x="86" y="489"/>
                  </a:lnTo>
                  <a:lnTo>
                    <a:pt x="73" y="498"/>
                  </a:lnTo>
                  <a:lnTo>
                    <a:pt x="62" y="507"/>
                  </a:lnTo>
                  <a:lnTo>
                    <a:pt x="50" y="519"/>
                  </a:lnTo>
                  <a:lnTo>
                    <a:pt x="39" y="526"/>
                  </a:lnTo>
                  <a:lnTo>
                    <a:pt x="30" y="534"/>
                  </a:lnTo>
                  <a:lnTo>
                    <a:pt x="21" y="541"/>
                  </a:lnTo>
                  <a:lnTo>
                    <a:pt x="15" y="550"/>
                  </a:lnTo>
                  <a:lnTo>
                    <a:pt x="6" y="565"/>
                  </a:lnTo>
                  <a:lnTo>
                    <a:pt x="2" y="578"/>
                  </a:lnTo>
                  <a:lnTo>
                    <a:pt x="0" y="588"/>
                  </a:lnTo>
                  <a:lnTo>
                    <a:pt x="6" y="604"/>
                  </a:lnTo>
                  <a:lnTo>
                    <a:pt x="7" y="612"/>
                  </a:lnTo>
                  <a:lnTo>
                    <a:pt x="11" y="621"/>
                  </a:lnTo>
                  <a:lnTo>
                    <a:pt x="17" y="632"/>
                  </a:lnTo>
                  <a:lnTo>
                    <a:pt x="22" y="644"/>
                  </a:lnTo>
                  <a:lnTo>
                    <a:pt x="28" y="655"/>
                  </a:lnTo>
                  <a:lnTo>
                    <a:pt x="34" y="666"/>
                  </a:lnTo>
                  <a:lnTo>
                    <a:pt x="41" y="677"/>
                  </a:lnTo>
                  <a:lnTo>
                    <a:pt x="48" y="692"/>
                  </a:lnTo>
                  <a:lnTo>
                    <a:pt x="56" y="703"/>
                  </a:lnTo>
                  <a:lnTo>
                    <a:pt x="65" y="718"/>
                  </a:lnTo>
                  <a:lnTo>
                    <a:pt x="76" y="733"/>
                  </a:lnTo>
                  <a:lnTo>
                    <a:pt x="88" y="750"/>
                  </a:lnTo>
                  <a:lnTo>
                    <a:pt x="97" y="765"/>
                  </a:lnTo>
                  <a:lnTo>
                    <a:pt x="108" y="780"/>
                  </a:lnTo>
                  <a:lnTo>
                    <a:pt x="119" y="797"/>
                  </a:lnTo>
                  <a:lnTo>
                    <a:pt x="132" y="813"/>
                  </a:lnTo>
                  <a:lnTo>
                    <a:pt x="144" y="830"/>
                  </a:lnTo>
                  <a:lnTo>
                    <a:pt x="155" y="847"/>
                  </a:lnTo>
                  <a:lnTo>
                    <a:pt x="168" y="864"/>
                  </a:lnTo>
                  <a:lnTo>
                    <a:pt x="183" y="880"/>
                  </a:lnTo>
                  <a:lnTo>
                    <a:pt x="194" y="897"/>
                  </a:lnTo>
                  <a:lnTo>
                    <a:pt x="209" y="914"/>
                  </a:lnTo>
                  <a:lnTo>
                    <a:pt x="222" y="933"/>
                  </a:lnTo>
                  <a:lnTo>
                    <a:pt x="237" y="951"/>
                  </a:lnTo>
                  <a:lnTo>
                    <a:pt x="250" y="968"/>
                  </a:lnTo>
                  <a:lnTo>
                    <a:pt x="265" y="985"/>
                  </a:lnTo>
                  <a:lnTo>
                    <a:pt x="278" y="1004"/>
                  </a:lnTo>
                  <a:lnTo>
                    <a:pt x="295" y="1022"/>
                  </a:lnTo>
                  <a:lnTo>
                    <a:pt x="308" y="1039"/>
                  </a:lnTo>
                  <a:lnTo>
                    <a:pt x="321" y="1056"/>
                  </a:lnTo>
                  <a:lnTo>
                    <a:pt x="334" y="1073"/>
                  </a:lnTo>
                  <a:lnTo>
                    <a:pt x="349" y="1089"/>
                  </a:lnTo>
                  <a:lnTo>
                    <a:pt x="362" y="1106"/>
                  </a:lnTo>
                  <a:lnTo>
                    <a:pt x="377" y="1123"/>
                  </a:lnTo>
                  <a:lnTo>
                    <a:pt x="390" y="1140"/>
                  </a:lnTo>
                  <a:lnTo>
                    <a:pt x="405" y="1156"/>
                  </a:lnTo>
                  <a:lnTo>
                    <a:pt x="416" y="1171"/>
                  </a:lnTo>
                  <a:lnTo>
                    <a:pt x="429" y="1186"/>
                  </a:lnTo>
                  <a:lnTo>
                    <a:pt x="442" y="1201"/>
                  </a:lnTo>
                  <a:lnTo>
                    <a:pt x="455" y="1216"/>
                  </a:lnTo>
                  <a:lnTo>
                    <a:pt x="466" y="1229"/>
                  </a:lnTo>
                  <a:lnTo>
                    <a:pt x="477" y="1244"/>
                  </a:lnTo>
                  <a:lnTo>
                    <a:pt x="489" y="1257"/>
                  </a:lnTo>
                  <a:lnTo>
                    <a:pt x="502" y="1272"/>
                  </a:lnTo>
                  <a:lnTo>
                    <a:pt x="511" y="1283"/>
                  </a:lnTo>
                  <a:lnTo>
                    <a:pt x="520" y="1294"/>
                  </a:lnTo>
                  <a:lnTo>
                    <a:pt x="530" y="1306"/>
                  </a:lnTo>
                  <a:lnTo>
                    <a:pt x="539" y="1317"/>
                  </a:lnTo>
                  <a:lnTo>
                    <a:pt x="547" y="1326"/>
                  </a:lnTo>
                  <a:lnTo>
                    <a:pt x="556" y="1336"/>
                  </a:lnTo>
                  <a:lnTo>
                    <a:pt x="563" y="1343"/>
                  </a:lnTo>
                  <a:lnTo>
                    <a:pt x="571" y="1352"/>
                  </a:lnTo>
                  <a:lnTo>
                    <a:pt x="580" y="1364"/>
                  </a:lnTo>
                  <a:lnTo>
                    <a:pt x="589" y="1375"/>
                  </a:lnTo>
                  <a:lnTo>
                    <a:pt x="595" y="1380"/>
                  </a:lnTo>
                  <a:lnTo>
                    <a:pt x="599" y="1384"/>
                  </a:lnTo>
                  <a:lnTo>
                    <a:pt x="606" y="1384"/>
                  </a:lnTo>
                  <a:lnTo>
                    <a:pt x="616" y="1384"/>
                  </a:lnTo>
                  <a:lnTo>
                    <a:pt x="632" y="1386"/>
                  </a:lnTo>
                  <a:lnTo>
                    <a:pt x="638" y="1386"/>
                  </a:lnTo>
                  <a:lnTo>
                    <a:pt x="647" y="1388"/>
                  </a:lnTo>
                  <a:lnTo>
                    <a:pt x="658" y="1388"/>
                  </a:lnTo>
                  <a:lnTo>
                    <a:pt x="670" y="1390"/>
                  </a:lnTo>
                  <a:lnTo>
                    <a:pt x="681" y="1390"/>
                  </a:lnTo>
                  <a:lnTo>
                    <a:pt x="694" y="1391"/>
                  </a:lnTo>
                  <a:lnTo>
                    <a:pt x="707" y="1393"/>
                  </a:lnTo>
                  <a:lnTo>
                    <a:pt x="722" y="1395"/>
                  </a:lnTo>
                  <a:lnTo>
                    <a:pt x="735" y="1395"/>
                  </a:lnTo>
                  <a:lnTo>
                    <a:pt x="750" y="1395"/>
                  </a:lnTo>
                  <a:lnTo>
                    <a:pt x="765" y="1397"/>
                  </a:lnTo>
                  <a:lnTo>
                    <a:pt x="782" y="1399"/>
                  </a:lnTo>
                  <a:lnTo>
                    <a:pt x="796" y="1399"/>
                  </a:lnTo>
                  <a:lnTo>
                    <a:pt x="813" y="1399"/>
                  </a:lnTo>
                  <a:lnTo>
                    <a:pt x="832" y="1401"/>
                  </a:lnTo>
                  <a:lnTo>
                    <a:pt x="851" y="1403"/>
                  </a:lnTo>
                  <a:lnTo>
                    <a:pt x="867" y="1403"/>
                  </a:lnTo>
                  <a:lnTo>
                    <a:pt x="884" y="1403"/>
                  </a:lnTo>
                  <a:lnTo>
                    <a:pt x="903" y="1403"/>
                  </a:lnTo>
                  <a:lnTo>
                    <a:pt x="923" y="1405"/>
                  </a:lnTo>
                  <a:lnTo>
                    <a:pt x="942" y="1405"/>
                  </a:lnTo>
                  <a:lnTo>
                    <a:pt x="962" y="1405"/>
                  </a:lnTo>
                  <a:lnTo>
                    <a:pt x="981" y="1405"/>
                  </a:lnTo>
                  <a:lnTo>
                    <a:pt x="1002" y="1406"/>
                  </a:lnTo>
                  <a:lnTo>
                    <a:pt x="1020" y="1405"/>
                  </a:lnTo>
                  <a:lnTo>
                    <a:pt x="1039" y="1405"/>
                  </a:lnTo>
                  <a:lnTo>
                    <a:pt x="1058" y="1405"/>
                  </a:lnTo>
                  <a:lnTo>
                    <a:pt x="1078" y="1405"/>
                  </a:lnTo>
                  <a:lnTo>
                    <a:pt x="1097" y="1403"/>
                  </a:lnTo>
                  <a:lnTo>
                    <a:pt x="1117" y="1401"/>
                  </a:lnTo>
                  <a:lnTo>
                    <a:pt x="1136" y="1399"/>
                  </a:lnTo>
                  <a:lnTo>
                    <a:pt x="1156" y="1399"/>
                  </a:lnTo>
                  <a:lnTo>
                    <a:pt x="1173" y="1395"/>
                  </a:lnTo>
                  <a:lnTo>
                    <a:pt x="1192" y="1395"/>
                  </a:lnTo>
                  <a:lnTo>
                    <a:pt x="1211" y="1391"/>
                  </a:lnTo>
                  <a:lnTo>
                    <a:pt x="1229" y="1391"/>
                  </a:lnTo>
                  <a:lnTo>
                    <a:pt x="1246" y="1388"/>
                  </a:lnTo>
                  <a:lnTo>
                    <a:pt x="1263" y="1386"/>
                  </a:lnTo>
                  <a:lnTo>
                    <a:pt x="1280" y="1384"/>
                  </a:lnTo>
                  <a:lnTo>
                    <a:pt x="1296" y="1382"/>
                  </a:lnTo>
                  <a:lnTo>
                    <a:pt x="1311" y="1377"/>
                  </a:lnTo>
                  <a:lnTo>
                    <a:pt x="1326" y="1373"/>
                  </a:lnTo>
                  <a:lnTo>
                    <a:pt x="1341" y="1369"/>
                  </a:lnTo>
                  <a:lnTo>
                    <a:pt x="1356" y="1365"/>
                  </a:lnTo>
                  <a:lnTo>
                    <a:pt x="1369" y="1360"/>
                  </a:lnTo>
                  <a:lnTo>
                    <a:pt x="1382" y="1354"/>
                  </a:lnTo>
                  <a:lnTo>
                    <a:pt x="1393" y="1349"/>
                  </a:lnTo>
                  <a:lnTo>
                    <a:pt x="1406" y="1345"/>
                  </a:lnTo>
                  <a:lnTo>
                    <a:pt x="1416" y="1337"/>
                  </a:lnTo>
                  <a:lnTo>
                    <a:pt x="1425" y="1330"/>
                  </a:lnTo>
                  <a:lnTo>
                    <a:pt x="1434" y="1322"/>
                  </a:lnTo>
                  <a:lnTo>
                    <a:pt x="1444" y="1317"/>
                  </a:lnTo>
                  <a:lnTo>
                    <a:pt x="1457" y="1302"/>
                  </a:lnTo>
                  <a:lnTo>
                    <a:pt x="1468" y="1287"/>
                  </a:lnTo>
                  <a:lnTo>
                    <a:pt x="1470" y="1276"/>
                  </a:lnTo>
                  <a:lnTo>
                    <a:pt x="1474" y="1267"/>
                  </a:lnTo>
                  <a:lnTo>
                    <a:pt x="1479" y="1255"/>
                  </a:lnTo>
                  <a:lnTo>
                    <a:pt x="1485" y="1244"/>
                  </a:lnTo>
                  <a:lnTo>
                    <a:pt x="1490" y="1231"/>
                  </a:lnTo>
                  <a:lnTo>
                    <a:pt x="1496" y="1218"/>
                  </a:lnTo>
                  <a:lnTo>
                    <a:pt x="1502" y="1205"/>
                  </a:lnTo>
                  <a:lnTo>
                    <a:pt x="1507" y="1192"/>
                  </a:lnTo>
                  <a:lnTo>
                    <a:pt x="1513" y="1177"/>
                  </a:lnTo>
                  <a:lnTo>
                    <a:pt x="1518" y="1162"/>
                  </a:lnTo>
                  <a:lnTo>
                    <a:pt x="1524" y="1145"/>
                  </a:lnTo>
                  <a:lnTo>
                    <a:pt x="1531" y="1130"/>
                  </a:lnTo>
                  <a:lnTo>
                    <a:pt x="1537" y="1114"/>
                  </a:lnTo>
                  <a:lnTo>
                    <a:pt x="1544" y="1097"/>
                  </a:lnTo>
                  <a:lnTo>
                    <a:pt x="1550" y="1080"/>
                  </a:lnTo>
                  <a:lnTo>
                    <a:pt x="1557" y="1065"/>
                  </a:lnTo>
                  <a:lnTo>
                    <a:pt x="1561" y="1045"/>
                  </a:lnTo>
                  <a:lnTo>
                    <a:pt x="1567" y="1026"/>
                  </a:lnTo>
                  <a:lnTo>
                    <a:pt x="1572" y="1007"/>
                  </a:lnTo>
                  <a:lnTo>
                    <a:pt x="1578" y="989"/>
                  </a:lnTo>
                  <a:lnTo>
                    <a:pt x="1582" y="968"/>
                  </a:lnTo>
                  <a:lnTo>
                    <a:pt x="1587" y="948"/>
                  </a:lnTo>
                  <a:lnTo>
                    <a:pt x="1591" y="927"/>
                  </a:lnTo>
                  <a:lnTo>
                    <a:pt x="1597" y="908"/>
                  </a:lnTo>
                  <a:lnTo>
                    <a:pt x="1599" y="886"/>
                  </a:lnTo>
                  <a:lnTo>
                    <a:pt x="1602" y="866"/>
                  </a:lnTo>
                  <a:lnTo>
                    <a:pt x="1604" y="843"/>
                  </a:lnTo>
                  <a:lnTo>
                    <a:pt x="1608" y="823"/>
                  </a:lnTo>
                  <a:lnTo>
                    <a:pt x="1610" y="800"/>
                  </a:lnTo>
                  <a:lnTo>
                    <a:pt x="1612" y="778"/>
                  </a:lnTo>
                  <a:lnTo>
                    <a:pt x="1612" y="756"/>
                  </a:lnTo>
                  <a:lnTo>
                    <a:pt x="1613" y="735"/>
                  </a:lnTo>
                  <a:lnTo>
                    <a:pt x="1612" y="711"/>
                  </a:lnTo>
                  <a:lnTo>
                    <a:pt x="1610" y="687"/>
                  </a:lnTo>
                  <a:lnTo>
                    <a:pt x="1606" y="662"/>
                  </a:lnTo>
                  <a:lnTo>
                    <a:pt x="1604" y="640"/>
                  </a:lnTo>
                  <a:lnTo>
                    <a:pt x="1599" y="616"/>
                  </a:lnTo>
                  <a:lnTo>
                    <a:pt x="1595" y="593"/>
                  </a:lnTo>
                  <a:lnTo>
                    <a:pt x="1589" y="569"/>
                  </a:lnTo>
                  <a:lnTo>
                    <a:pt x="1584" y="547"/>
                  </a:lnTo>
                  <a:lnTo>
                    <a:pt x="1574" y="522"/>
                  </a:lnTo>
                  <a:lnTo>
                    <a:pt x="1567" y="498"/>
                  </a:lnTo>
                  <a:lnTo>
                    <a:pt x="1557" y="474"/>
                  </a:lnTo>
                  <a:lnTo>
                    <a:pt x="1548" y="452"/>
                  </a:lnTo>
                  <a:lnTo>
                    <a:pt x="1535" y="427"/>
                  </a:lnTo>
                  <a:lnTo>
                    <a:pt x="1524" y="403"/>
                  </a:lnTo>
                  <a:lnTo>
                    <a:pt x="1509" y="381"/>
                  </a:lnTo>
                  <a:lnTo>
                    <a:pt x="1496" y="358"/>
                  </a:lnTo>
                  <a:lnTo>
                    <a:pt x="1477" y="334"/>
                  </a:lnTo>
                  <a:lnTo>
                    <a:pt x="1460" y="310"/>
                  </a:lnTo>
                  <a:lnTo>
                    <a:pt x="1440" y="286"/>
                  </a:lnTo>
                  <a:lnTo>
                    <a:pt x="1421" y="263"/>
                  </a:lnTo>
                  <a:lnTo>
                    <a:pt x="1399" y="239"/>
                  </a:lnTo>
                  <a:lnTo>
                    <a:pt x="1377" y="217"/>
                  </a:lnTo>
                  <a:lnTo>
                    <a:pt x="1352" y="194"/>
                  </a:lnTo>
                  <a:lnTo>
                    <a:pt x="1328" y="172"/>
                  </a:lnTo>
                  <a:lnTo>
                    <a:pt x="1300" y="149"/>
                  </a:lnTo>
                  <a:lnTo>
                    <a:pt x="1272" y="127"/>
                  </a:lnTo>
                  <a:lnTo>
                    <a:pt x="1240" y="105"/>
                  </a:lnTo>
                  <a:lnTo>
                    <a:pt x="1211" y="82"/>
                  </a:lnTo>
                  <a:lnTo>
                    <a:pt x="1175" y="60"/>
                  </a:lnTo>
                  <a:lnTo>
                    <a:pt x="1142" y="39"/>
                  </a:lnTo>
                  <a:lnTo>
                    <a:pt x="1106" y="19"/>
                  </a:lnTo>
                  <a:lnTo>
                    <a:pt x="1069" y="0"/>
                  </a:lnTo>
                  <a:close/>
                </a:path>
              </a:pathLst>
            </a:custGeom>
            <a:solidFill>
              <a:srgbClr val="CC9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75" name="Google Shape;3575;p72"/>
            <p:cNvSpPr/>
            <p:nvPr/>
          </p:nvSpPr>
          <p:spPr>
            <a:xfrm>
              <a:off x="1648" y="946"/>
              <a:ext cx="2306" cy="1389"/>
            </a:xfrm>
            <a:custGeom>
              <a:avLst/>
              <a:gdLst/>
              <a:ahLst/>
              <a:cxnLst/>
              <a:rect l="l" t="t" r="r" b="b"/>
              <a:pathLst>
                <a:path w="2306" h="1389" extrusionOk="0">
                  <a:moveTo>
                    <a:pt x="1830" y="1070"/>
                  </a:moveTo>
                  <a:lnTo>
                    <a:pt x="1828" y="1053"/>
                  </a:lnTo>
                  <a:lnTo>
                    <a:pt x="1824" y="1042"/>
                  </a:lnTo>
                  <a:lnTo>
                    <a:pt x="1819" y="1031"/>
                  </a:lnTo>
                  <a:lnTo>
                    <a:pt x="1813" y="1025"/>
                  </a:lnTo>
                  <a:lnTo>
                    <a:pt x="1800" y="1020"/>
                  </a:lnTo>
                  <a:lnTo>
                    <a:pt x="1783" y="1016"/>
                  </a:lnTo>
                  <a:lnTo>
                    <a:pt x="1774" y="1014"/>
                  </a:lnTo>
                  <a:lnTo>
                    <a:pt x="1765" y="1012"/>
                  </a:lnTo>
                  <a:lnTo>
                    <a:pt x="1753" y="1012"/>
                  </a:lnTo>
                  <a:lnTo>
                    <a:pt x="1744" y="1012"/>
                  </a:lnTo>
                  <a:lnTo>
                    <a:pt x="1731" y="1010"/>
                  </a:lnTo>
                  <a:lnTo>
                    <a:pt x="1720" y="1010"/>
                  </a:lnTo>
                  <a:lnTo>
                    <a:pt x="1707" y="1010"/>
                  </a:lnTo>
                  <a:lnTo>
                    <a:pt x="1696" y="1010"/>
                  </a:lnTo>
                  <a:lnTo>
                    <a:pt x="1683" y="1010"/>
                  </a:lnTo>
                  <a:lnTo>
                    <a:pt x="1670" y="1010"/>
                  </a:lnTo>
                  <a:lnTo>
                    <a:pt x="1656" y="1010"/>
                  </a:lnTo>
                  <a:lnTo>
                    <a:pt x="1645" y="1012"/>
                  </a:lnTo>
                  <a:lnTo>
                    <a:pt x="1630" y="1012"/>
                  </a:lnTo>
                  <a:lnTo>
                    <a:pt x="1617" y="1012"/>
                  </a:lnTo>
                  <a:lnTo>
                    <a:pt x="1604" y="1012"/>
                  </a:lnTo>
                  <a:lnTo>
                    <a:pt x="1593" y="1014"/>
                  </a:lnTo>
                  <a:lnTo>
                    <a:pt x="1580" y="1014"/>
                  </a:lnTo>
                  <a:lnTo>
                    <a:pt x="1567" y="1016"/>
                  </a:lnTo>
                  <a:lnTo>
                    <a:pt x="1556" y="1018"/>
                  </a:lnTo>
                  <a:lnTo>
                    <a:pt x="1546" y="1022"/>
                  </a:lnTo>
                  <a:lnTo>
                    <a:pt x="1535" y="1022"/>
                  </a:lnTo>
                  <a:lnTo>
                    <a:pt x="1524" y="1025"/>
                  </a:lnTo>
                  <a:lnTo>
                    <a:pt x="1515" y="1027"/>
                  </a:lnTo>
                  <a:lnTo>
                    <a:pt x="1509" y="1031"/>
                  </a:lnTo>
                  <a:lnTo>
                    <a:pt x="1496" y="1036"/>
                  </a:lnTo>
                  <a:lnTo>
                    <a:pt x="1489" y="1044"/>
                  </a:lnTo>
                  <a:lnTo>
                    <a:pt x="1477" y="1050"/>
                  </a:lnTo>
                  <a:lnTo>
                    <a:pt x="1466" y="1061"/>
                  </a:lnTo>
                  <a:lnTo>
                    <a:pt x="1451" y="1072"/>
                  </a:lnTo>
                  <a:lnTo>
                    <a:pt x="1436" y="1087"/>
                  </a:lnTo>
                  <a:lnTo>
                    <a:pt x="1427" y="1092"/>
                  </a:lnTo>
                  <a:lnTo>
                    <a:pt x="1418" y="1098"/>
                  </a:lnTo>
                  <a:lnTo>
                    <a:pt x="1407" y="1106"/>
                  </a:lnTo>
                  <a:lnTo>
                    <a:pt x="1397" y="1113"/>
                  </a:lnTo>
                  <a:lnTo>
                    <a:pt x="1386" y="1119"/>
                  </a:lnTo>
                  <a:lnTo>
                    <a:pt x="1375" y="1128"/>
                  </a:lnTo>
                  <a:lnTo>
                    <a:pt x="1364" y="1133"/>
                  </a:lnTo>
                  <a:lnTo>
                    <a:pt x="1354" y="1143"/>
                  </a:lnTo>
                  <a:lnTo>
                    <a:pt x="1341" y="1148"/>
                  </a:lnTo>
                  <a:lnTo>
                    <a:pt x="1328" y="1154"/>
                  </a:lnTo>
                  <a:lnTo>
                    <a:pt x="1315" y="1160"/>
                  </a:lnTo>
                  <a:lnTo>
                    <a:pt x="1304" y="1167"/>
                  </a:lnTo>
                  <a:lnTo>
                    <a:pt x="1291" y="1173"/>
                  </a:lnTo>
                  <a:lnTo>
                    <a:pt x="1278" y="1178"/>
                  </a:lnTo>
                  <a:lnTo>
                    <a:pt x="1265" y="1184"/>
                  </a:lnTo>
                  <a:lnTo>
                    <a:pt x="1254" y="1189"/>
                  </a:lnTo>
                  <a:lnTo>
                    <a:pt x="1239" y="1191"/>
                  </a:lnTo>
                  <a:lnTo>
                    <a:pt x="1227" y="1195"/>
                  </a:lnTo>
                  <a:lnTo>
                    <a:pt x="1213" y="1199"/>
                  </a:lnTo>
                  <a:lnTo>
                    <a:pt x="1201" y="1202"/>
                  </a:lnTo>
                  <a:lnTo>
                    <a:pt x="1186" y="1204"/>
                  </a:lnTo>
                  <a:lnTo>
                    <a:pt x="1175" y="1206"/>
                  </a:lnTo>
                  <a:lnTo>
                    <a:pt x="1160" y="1208"/>
                  </a:lnTo>
                  <a:lnTo>
                    <a:pt x="1149" y="1210"/>
                  </a:lnTo>
                  <a:lnTo>
                    <a:pt x="1138" y="1208"/>
                  </a:lnTo>
                  <a:lnTo>
                    <a:pt x="1127" y="1208"/>
                  </a:lnTo>
                  <a:lnTo>
                    <a:pt x="1116" y="1206"/>
                  </a:lnTo>
                  <a:lnTo>
                    <a:pt x="1106" y="1206"/>
                  </a:lnTo>
                  <a:lnTo>
                    <a:pt x="1095" y="1202"/>
                  </a:lnTo>
                  <a:lnTo>
                    <a:pt x="1084" y="1201"/>
                  </a:lnTo>
                  <a:lnTo>
                    <a:pt x="1073" y="1199"/>
                  </a:lnTo>
                  <a:lnTo>
                    <a:pt x="1063" y="1197"/>
                  </a:lnTo>
                  <a:lnTo>
                    <a:pt x="1052" y="1193"/>
                  </a:lnTo>
                  <a:lnTo>
                    <a:pt x="1041" y="1189"/>
                  </a:lnTo>
                  <a:lnTo>
                    <a:pt x="1030" y="1186"/>
                  </a:lnTo>
                  <a:lnTo>
                    <a:pt x="1019" y="1182"/>
                  </a:lnTo>
                  <a:lnTo>
                    <a:pt x="998" y="1175"/>
                  </a:lnTo>
                  <a:lnTo>
                    <a:pt x="979" y="1167"/>
                  </a:lnTo>
                  <a:lnTo>
                    <a:pt x="968" y="1161"/>
                  </a:lnTo>
                  <a:lnTo>
                    <a:pt x="957" y="1156"/>
                  </a:lnTo>
                  <a:lnTo>
                    <a:pt x="948" y="1150"/>
                  </a:lnTo>
                  <a:lnTo>
                    <a:pt x="938" y="1147"/>
                  </a:lnTo>
                  <a:lnTo>
                    <a:pt x="927" y="1141"/>
                  </a:lnTo>
                  <a:lnTo>
                    <a:pt x="918" y="1137"/>
                  </a:lnTo>
                  <a:lnTo>
                    <a:pt x="908" y="1132"/>
                  </a:lnTo>
                  <a:lnTo>
                    <a:pt x="901" y="1128"/>
                  </a:lnTo>
                  <a:lnTo>
                    <a:pt x="890" y="1122"/>
                  </a:lnTo>
                  <a:lnTo>
                    <a:pt x="882" y="1117"/>
                  </a:lnTo>
                  <a:lnTo>
                    <a:pt x="873" y="1111"/>
                  </a:lnTo>
                  <a:lnTo>
                    <a:pt x="866" y="1107"/>
                  </a:lnTo>
                  <a:lnTo>
                    <a:pt x="851" y="1098"/>
                  </a:lnTo>
                  <a:lnTo>
                    <a:pt x="838" y="1091"/>
                  </a:lnTo>
                  <a:lnTo>
                    <a:pt x="826" y="1083"/>
                  </a:lnTo>
                  <a:lnTo>
                    <a:pt x="815" y="1078"/>
                  </a:lnTo>
                  <a:lnTo>
                    <a:pt x="806" y="1072"/>
                  </a:lnTo>
                  <a:lnTo>
                    <a:pt x="798" y="1068"/>
                  </a:lnTo>
                  <a:lnTo>
                    <a:pt x="784" y="1061"/>
                  </a:lnTo>
                  <a:lnTo>
                    <a:pt x="772" y="1057"/>
                  </a:lnTo>
                  <a:lnTo>
                    <a:pt x="765" y="1053"/>
                  </a:lnTo>
                  <a:lnTo>
                    <a:pt x="756" y="1051"/>
                  </a:lnTo>
                  <a:lnTo>
                    <a:pt x="742" y="1051"/>
                  </a:lnTo>
                  <a:lnTo>
                    <a:pt x="728" y="1051"/>
                  </a:lnTo>
                  <a:lnTo>
                    <a:pt x="718" y="1051"/>
                  </a:lnTo>
                  <a:lnTo>
                    <a:pt x="709" y="1051"/>
                  </a:lnTo>
                  <a:lnTo>
                    <a:pt x="698" y="1051"/>
                  </a:lnTo>
                  <a:lnTo>
                    <a:pt x="688" y="1051"/>
                  </a:lnTo>
                  <a:lnTo>
                    <a:pt x="675" y="1051"/>
                  </a:lnTo>
                  <a:lnTo>
                    <a:pt x="664" y="1053"/>
                  </a:lnTo>
                  <a:lnTo>
                    <a:pt x="653" y="1053"/>
                  </a:lnTo>
                  <a:lnTo>
                    <a:pt x="642" y="1055"/>
                  </a:lnTo>
                  <a:lnTo>
                    <a:pt x="627" y="1055"/>
                  </a:lnTo>
                  <a:lnTo>
                    <a:pt x="614" y="1055"/>
                  </a:lnTo>
                  <a:lnTo>
                    <a:pt x="601" y="1055"/>
                  </a:lnTo>
                  <a:lnTo>
                    <a:pt x="588" y="1057"/>
                  </a:lnTo>
                  <a:lnTo>
                    <a:pt x="571" y="1057"/>
                  </a:lnTo>
                  <a:lnTo>
                    <a:pt x="558" y="1059"/>
                  </a:lnTo>
                  <a:lnTo>
                    <a:pt x="541" y="1061"/>
                  </a:lnTo>
                  <a:lnTo>
                    <a:pt x="528" y="1063"/>
                  </a:lnTo>
                  <a:lnTo>
                    <a:pt x="511" y="1063"/>
                  </a:lnTo>
                  <a:lnTo>
                    <a:pt x="496" y="1064"/>
                  </a:lnTo>
                  <a:lnTo>
                    <a:pt x="479" y="1066"/>
                  </a:lnTo>
                  <a:lnTo>
                    <a:pt x="465" y="1068"/>
                  </a:lnTo>
                  <a:lnTo>
                    <a:pt x="448" y="1068"/>
                  </a:lnTo>
                  <a:lnTo>
                    <a:pt x="433" y="1070"/>
                  </a:lnTo>
                  <a:lnTo>
                    <a:pt x="416" y="1072"/>
                  </a:lnTo>
                  <a:lnTo>
                    <a:pt x="401" y="1074"/>
                  </a:lnTo>
                  <a:lnTo>
                    <a:pt x="384" y="1074"/>
                  </a:lnTo>
                  <a:lnTo>
                    <a:pt x="368" y="1074"/>
                  </a:lnTo>
                  <a:lnTo>
                    <a:pt x="351" y="1076"/>
                  </a:lnTo>
                  <a:lnTo>
                    <a:pt x="334" y="1078"/>
                  </a:lnTo>
                  <a:lnTo>
                    <a:pt x="317" y="1078"/>
                  </a:lnTo>
                  <a:lnTo>
                    <a:pt x="300" y="1079"/>
                  </a:lnTo>
                  <a:lnTo>
                    <a:pt x="286" y="1081"/>
                  </a:lnTo>
                  <a:lnTo>
                    <a:pt x="271" y="1083"/>
                  </a:lnTo>
                  <a:lnTo>
                    <a:pt x="254" y="1083"/>
                  </a:lnTo>
                  <a:lnTo>
                    <a:pt x="237" y="1085"/>
                  </a:lnTo>
                  <a:lnTo>
                    <a:pt x="222" y="1087"/>
                  </a:lnTo>
                  <a:lnTo>
                    <a:pt x="209" y="1089"/>
                  </a:lnTo>
                  <a:lnTo>
                    <a:pt x="192" y="1089"/>
                  </a:lnTo>
                  <a:lnTo>
                    <a:pt x="179" y="1091"/>
                  </a:lnTo>
                  <a:lnTo>
                    <a:pt x="164" y="1092"/>
                  </a:lnTo>
                  <a:lnTo>
                    <a:pt x="153" y="1094"/>
                  </a:lnTo>
                  <a:lnTo>
                    <a:pt x="138" y="1094"/>
                  </a:lnTo>
                  <a:lnTo>
                    <a:pt x="125" y="1096"/>
                  </a:lnTo>
                  <a:lnTo>
                    <a:pt x="114" y="1096"/>
                  </a:lnTo>
                  <a:lnTo>
                    <a:pt x="103" y="1098"/>
                  </a:lnTo>
                  <a:lnTo>
                    <a:pt x="92" y="1098"/>
                  </a:lnTo>
                  <a:lnTo>
                    <a:pt x="80" y="1100"/>
                  </a:lnTo>
                  <a:lnTo>
                    <a:pt x="69" y="1102"/>
                  </a:lnTo>
                  <a:lnTo>
                    <a:pt x="62" y="1104"/>
                  </a:lnTo>
                  <a:lnTo>
                    <a:pt x="43" y="1104"/>
                  </a:lnTo>
                  <a:lnTo>
                    <a:pt x="28" y="1106"/>
                  </a:lnTo>
                  <a:lnTo>
                    <a:pt x="17" y="1107"/>
                  </a:lnTo>
                  <a:lnTo>
                    <a:pt x="9" y="1109"/>
                  </a:lnTo>
                  <a:lnTo>
                    <a:pt x="2" y="1113"/>
                  </a:lnTo>
                  <a:lnTo>
                    <a:pt x="0" y="1122"/>
                  </a:lnTo>
                  <a:lnTo>
                    <a:pt x="4" y="1130"/>
                  </a:lnTo>
                  <a:lnTo>
                    <a:pt x="13" y="1133"/>
                  </a:lnTo>
                  <a:lnTo>
                    <a:pt x="24" y="1130"/>
                  </a:lnTo>
                  <a:lnTo>
                    <a:pt x="39" y="1130"/>
                  </a:lnTo>
                  <a:lnTo>
                    <a:pt x="52" y="1126"/>
                  </a:lnTo>
                  <a:lnTo>
                    <a:pt x="67" y="1126"/>
                  </a:lnTo>
                  <a:lnTo>
                    <a:pt x="80" y="1124"/>
                  </a:lnTo>
                  <a:lnTo>
                    <a:pt x="95" y="1122"/>
                  </a:lnTo>
                  <a:lnTo>
                    <a:pt x="108" y="1120"/>
                  </a:lnTo>
                  <a:lnTo>
                    <a:pt x="125" y="1120"/>
                  </a:lnTo>
                  <a:lnTo>
                    <a:pt x="138" y="1119"/>
                  </a:lnTo>
                  <a:lnTo>
                    <a:pt x="153" y="1117"/>
                  </a:lnTo>
                  <a:lnTo>
                    <a:pt x="168" y="1115"/>
                  </a:lnTo>
                  <a:lnTo>
                    <a:pt x="183" y="1115"/>
                  </a:lnTo>
                  <a:lnTo>
                    <a:pt x="198" y="1113"/>
                  </a:lnTo>
                  <a:lnTo>
                    <a:pt x="213" y="1111"/>
                  </a:lnTo>
                  <a:lnTo>
                    <a:pt x="228" y="1109"/>
                  </a:lnTo>
                  <a:lnTo>
                    <a:pt x="244" y="1109"/>
                  </a:lnTo>
                  <a:lnTo>
                    <a:pt x="259" y="1107"/>
                  </a:lnTo>
                  <a:lnTo>
                    <a:pt x="274" y="1106"/>
                  </a:lnTo>
                  <a:lnTo>
                    <a:pt x="289" y="1104"/>
                  </a:lnTo>
                  <a:lnTo>
                    <a:pt x="304" y="1104"/>
                  </a:lnTo>
                  <a:lnTo>
                    <a:pt x="319" y="1102"/>
                  </a:lnTo>
                  <a:lnTo>
                    <a:pt x="334" y="1100"/>
                  </a:lnTo>
                  <a:lnTo>
                    <a:pt x="349" y="1098"/>
                  </a:lnTo>
                  <a:lnTo>
                    <a:pt x="366" y="1098"/>
                  </a:lnTo>
                  <a:lnTo>
                    <a:pt x="379" y="1096"/>
                  </a:lnTo>
                  <a:lnTo>
                    <a:pt x="396" y="1094"/>
                  </a:lnTo>
                  <a:lnTo>
                    <a:pt x="409" y="1094"/>
                  </a:lnTo>
                  <a:lnTo>
                    <a:pt x="425" y="1094"/>
                  </a:lnTo>
                  <a:lnTo>
                    <a:pt x="438" y="1092"/>
                  </a:lnTo>
                  <a:lnTo>
                    <a:pt x="453" y="1091"/>
                  </a:lnTo>
                  <a:lnTo>
                    <a:pt x="468" y="1091"/>
                  </a:lnTo>
                  <a:lnTo>
                    <a:pt x="483" y="1091"/>
                  </a:lnTo>
                  <a:lnTo>
                    <a:pt x="496" y="1089"/>
                  </a:lnTo>
                  <a:lnTo>
                    <a:pt x="509" y="1087"/>
                  </a:lnTo>
                  <a:lnTo>
                    <a:pt x="522" y="1085"/>
                  </a:lnTo>
                  <a:lnTo>
                    <a:pt x="535" y="1085"/>
                  </a:lnTo>
                  <a:lnTo>
                    <a:pt x="547" y="1083"/>
                  </a:lnTo>
                  <a:lnTo>
                    <a:pt x="560" y="1083"/>
                  </a:lnTo>
                  <a:lnTo>
                    <a:pt x="573" y="1081"/>
                  </a:lnTo>
                  <a:lnTo>
                    <a:pt x="586" y="1081"/>
                  </a:lnTo>
                  <a:lnTo>
                    <a:pt x="597" y="1079"/>
                  </a:lnTo>
                  <a:lnTo>
                    <a:pt x="608" y="1079"/>
                  </a:lnTo>
                  <a:lnTo>
                    <a:pt x="619" y="1078"/>
                  </a:lnTo>
                  <a:lnTo>
                    <a:pt x="632" y="1078"/>
                  </a:lnTo>
                  <a:lnTo>
                    <a:pt x="642" y="1078"/>
                  </a:lnTo>
                  <a:lnTo>
                    <a:pt x="653" y="1078"/>
                  </a:lnTo>
                  <a:lnTo>
                    <a:pt x="662" y="1078"/>
                  </a:lnTo>
                  <a:lnTo>
                    <a:pt x="673" y="1078"/>
                  </a:lnTo>
                  <a:lnTo>
                    <a:pt x="690" y="1076"/>
                  </a:lnTo>
                  <a:lnTo>
                    <a:pt x="707" y="1074"/>
                  </a:lnTo>
                  <a:lnTo>
                    <a:pt x="720" y="1074"/>
                  </a:lnTo>
                  <a:lnTo>
                    <a:pt x="735" y="1074"/>
                  </a:lnTo>
                  <a:lnTo>
                    <a:pt x="744" y="1074"/>
                  </a:lnTo>
                  <a:lnTo>
                    <a:pt x="754" y="1074"/>
                  </a:lnTo>
                  <a:lnTo>
                    <a:pt x="759" y="1076"/>
                  </a:lnTo>
                  <a:lnTo>
                    <a:pt x="767" y="1078"/>
                  </a:lnTo>
                  <a:lnTo>
                    <a:pt x="776" y="1081"/>
                  </a:lnTo>
                  <a:lnTo>
                    <a:pt x="791" y="1091"/>
                  </a:lnTo>
                  <a:lnTo>
                    <a:pt x="797" y="1094"/>
                  </a:lnTo>
                  <a:lnTo>
                    <a:pt x="806" y="1100"/>
                  </a:lnTo>
                  <a:lnTo>
                    <a:pt x="815" y="1106"/>
                  </a:lnTo>
                  <a:lnTo>
                    <a:pt x="826" y="1111"/>
                  </a:lnTo>
                  <a:lnTo>
                    <a:pt x="839" y="1119"/>
                  </a:lnTo>
                  <a:lnTo>
                    <a:pt x="856" y="1128"/>
                  </a:lnTo>
                  <a:lnTo>
                    <a:pt x="864" y="1132"/>
                  </a:lnTo>
                  <a:lnTo>
                    <a:pt x="873" y="1137"/>
                  </a:lnTo>
                  <a:lnTo>
                    <a:pt x="881" y="1143"/>
                  </a:lnTo>
                  <a:lnTo>
                    <a:pt x="892" y="1148"/>
                  </a:lnTo>
                  <a:lnTo>
                    <a:pt x="899" y="1152"/>
                  </a:lnTo>
                  <a:lnTo>
                    <a:pt x="908" y="1158"/>
                  </a:lnTo>
                  <a:lnTo>
                    <a:pt x="918" y="1163"/>
                  </a:lnTo>
                  <a:lnTo>
                    <a:pt x="929" y="1169"/>
                  </a:lnTo>
                  <a:lnTo>
                    <a:pt x="938" y="1173"/>
                  </a:lnTo>
                  <a:lnTo>
                    <a:pt x="950" y="1178"/>
                  </a:lnTo>
                  <a:lnTo>
                    <a:pt x="961" y="1184"/>
                  </a:lnTo>
                  <a:lnTo>
                    <a:pt x="972" y="1189"/>
                  </a:lnTo>
                  <a:lnTo>
                    <a:pt x="981" y="1193"/>
                  </a:lnTo>
                  <a:lnTo>
                    <a:pt x="992" y="1197"/>
                  </a:lnTo>
                  <a:lnTo>
                    <a:pt x="1002" y="1201"/>
                  </a:lnTo>
                  <a:lnTo>
                    <a:pt x="1013" y="1204"/>
                  </a:lnTo>
                  <a:lnTo>
                    <a:pt x="1024" y="1208"/>
                  </a:lnTo>
                  <a:lnTo>
                    <a:pt x="1035" y="1212"/>
                  </a:lnTo>
                  <a:lnTo>
                    <a:pt x="1047" y="1216"/>
                  </a:lnTo>
                  <a:lnTo>
                    <a:pt x="1058" y="1219"/>
                  </a:lnTo>
                  <a:lnTo>
                    <a:pt x="1069" y="1221"/>
                  </a:lnTo>
                  <a:lnTo>
                    <a:pt x="1080" y="1223"/>
                  </a:lnTo>
                  <a:lnTo>
                    <a:pt x="1091" y="1225"/>
                  </a:lnTo>
                  <a:lnTo>
                    <a:pt x="1102" y="1229"/>
                  </a:lnTo>
                  <a:lnTo>
                    <a:pt x="1114" y="1230"/>
                  </a:lnTo>
                  <a:lnTo>
                    <a:pt x="1125" y="1232"/>
                  </a:lnTo>
                  <a:lnTo>
                    <a:pt x="1136" y="1232"/>
                  </a:lnTo>
                  <a:lnTo>
                    <a:pt x="1149" y="1234"/>
                  </a:lnTo>
                  <a:lnTo>
                    <a:pt x="1164" y="1232"/>
                  </a:lnTo>
                  <a:lnTo>
                    <a:pt x="1181" y="1230"/>
                  </a:lnTo>
                  <a:lnTo>
                    <a:pt x="1196" y="1227"/>
                  </a:lnTo>
                  <a:lnTo>
                    <a:pt x="1213" y="1225"/>
                  </a:lnTo>
                  <a:lnTo>
                    <a:pt x="1227" y="1219"/>
                  </a:lnTo>
                  <a:lnTo>
                    <a:pt x="1244" y="1216"/>
                  </a:lnTo>
                  <a:lnTo>
                    <a:pt x="1261" y="1210"/>
                  </a:lnTo>
                  <a:lnTo>
                    <a:pt x="1278" y="1206"/>
                  </a:lnTo>
                  <a:lnTo>
                    <a:pt x="1291" y="1199"/>
                  </a:lnTo>
                  <a:lnTo>
                    <a:pt x="1308" y="1191"/>
                  </a:lnTo>
                  <a:lnTo>
                    <a:pt x="1321" y="1184"/>
                  </a:lnTo>
                  <a:lnTo>
                    <a:pt x="1337" y="1178"/>
                  </a:lnTo>
                  <a:lnTo>
                    <a:pt x="1351" y="1169"/>
                  </a:lnTo>
                  <a:lnTo>
                    <a:pt x="1364" y="1161"/>
                  </a:lnTo>
                  <a:lnTo>
                    <a:pt x="1377" y="1154"/>
                  </a:lnTo>
                  <a:lnTo>
                    <a:pt x="1392" y="1147"/>
                  </a:lnTo>
                  <a:lnTo>
                    <a:pt x="1403" y="1137"/>
                  </a:lnTo>
                  <a:lnTo>
                    <a:pt x="1414" y="1130"/>
                  </a:lnTo>
                  <a:lnTo>
                    <a:pt x="1425" y="1120"/>
                  </a:lnTo>
                  <a:lnTo>
                    <a:pt x="1436" y="1113"/>
                  </a:lnTo>
                  <a:lnTo>
                    <a:pt x="1446" y="1106"/>
                  </a:lnTo>
                  <a:lnTo>
                    <a:pt x="1455" y="1098"/>
                  </a:lnTo>
                  <a:lnTo>
                    <a:pt x="1462" y="1092"/>
                  </a:lnTo>
                  <a:lnTo>
                    <a:pt x="1472" y="1087"/>
                  </a:lnTo>
                  <a:lnTo>
                    <a:pt x="1483" y="1074"/>
                  </a:lnTo>
                  <a:lnTo>
                    <a:pt x="1494" y="1066"/>
                  </a:lnTo>
                  <a:lnTo>
                    <a:pt x="1500" y="1061"/>
                  </a:lnTo>
                  <a:lnTo>
                    <a:pt x="1505" y="1061"/>
                  </a:lnTo>
                  <a:lnTo>
                    <a:pt x="1511" y="1055"/>
                  </a:lnTo>
                  <a:lnTo>
                    <a:pt x="1522" y="1050"/>
                  </a:lnTo>
                  <a:lnTo>
                    <a:pt x="1537" y="1046"/>
                  </a:lnTo>
                  <a:lnTo>
                    <a:pt x="1556" y="1044"/>
                  </a:lnTo>
                  <a:lnTo>
                    <a:pt x="1563" y="1040"/>
                  </a:lnTo>
                  <a:lnTo>
                    <a:pt x="1574" y="1038"/>
                  </a:lnTo>
                  <a:lnTo>
                    <a:pt x="1586" y="1036"/>
                  </a:lnTo>
                  <a:lnTo>
                    <a:pt x="1597" y="1036"/>
                  </a:lnTo>
                  <a:lnTo>
                    <a:pt x="1608" y="1035"/>
                  </a:lnTo>
                  <a:lnTo>
                    <a:pt x="1619" y="1035"/>
                  </a:lnTo>
                  <a:lnTo>
                    <a:pt x="1632" y="1035"/>
                  </a:lnTo>
                  <a:lnTo>
                    <a:pt x="1645" y="1035"/>
                  </a:lnTo>
                  <a:lnTo>
                    <a:pt x="1656" y="1033"/>
                  </a:lnTo>
                  <a:lnTo>
                    <a:pt x="1668" y="1033"/>
                  </a:lnTo>
                  <a:lnTo>
                    <a:pt x="1679" y="1033"/>
                  </a:lnTo>
                  <a:lnTo>
                    <a:pt x="1692" y="1033"/>
                  </a:lnTo>
                  <a:lnTo>
                    <a:pt x="1703" y="1033"/>
                  </a:lnTo>
                  <a:lnTo>
                    <a:pt x="1714" y="1033"/>
                  </a:lnTo>
                  <a:lnTo>
                    <a:pt x="1725" y="1033"/>
                  </a:lnTo>
                  <a:lnTo>
                    <a:pt x="1739" y="1035"/>
                  </a:lnTo>
                  <a:lnTo>
                    <a:pt x="1757" y="1036"/>
                  </a:lnTo>
                  <a:lnTo>
                    <a:pt x="1776" y="1040"/>
                  </a:lnTo>
                  <a:lnTo>
                    <a:pt x="1791" y="1042"/>
                  </a:lnTo>
                  <a:lnTo>
                    <a:pt x="1802" y="1048"/>
                  </a:lnTo>
                  <a:lnTo>
                    <a:pt x="1804" y="1053"/>
                  </a:lnTo>
                  <a:lnTo>
                    <a:pt x="1806" y="1068"/>
                  </a:lnTo>
                  <a:lnTo>
                    <a:pt x="1804" y="1076"/>
                  </a:lnTo>
                  <a:lnTo>
                    <a:pt x="1804" y="1087"/>
                  </a:lnTo>
                  <a:lnTo>
                    <a:pt x="1802" y="1098"/>
                  </a:lnTo>
                  <a:lnTo>
                    <a:pt x="1802" y="1111"/>
                  </a:lnTo>
                  <a:lnTo>
                    <a:pt x="1798" y="1122"/>
                  </a:lnTo>
                  <a:lnTo>
                    <a:pt x="1796" y="1135"/>
                  </a:lnTo>
                  <a:lnTo>
                    <a:pt x="1793" y="1147"/>
                  </a:lnTo>
                  <a:lnTo>
                    <a:pt x="1793" y="1161"/>
                  </a:lnTo>
                  <a:lnTo>
                    <a:pt x="1789" y="1173"/>
                  </a:lnTo>
                  <a:lnTo>
                    <a:pt x="1787" y="1186"/>
                  </a:lnTo>
                  <a:lnTo>
                    <a:pt x="1783" y="1197"/>
                  </a:lnTo>
                  <a:lnTo>
                    <a:pt x="1783" y="1208"/>
                  </a:lnTo>
                  <a:lnTo>
                    <a:pt x="1778" y="1227"/>
                  </a:lnTo>
                  <a:lnTo>
                    <a:pt x="1772" y="1245"/>
                  </a:lnTo>
                  <a:lnTo>
                    <a:pt x="1768" y="1262"/>
                  </a:lnTo>
                  <a:lnTo>
                    <a:pt x="1767" y="1279"/>
                  </a:lnTo>
                  <a:lnTo>
                    <a:pt x="1763" y="1292"/>
                  </a:lnTo>
                  <a:lnTo>
                    <a:pt x="1761" y="1307"/>
                  </a:lnTo>
                  <a:lnTo>
                    <a:pt x="1759" y="1320"/>
                  </a:lnTo>
                  <a:lnTo>
                    <a:pt x="1759" y="1333"/>
                  </a:lnTo>
                  <a:lnTo>
                    <a:pt x="1757" y="1342"/>
                  </a:lnTo>
                  <a:lnTo>
                    <a:pt x="1757" y="1354"/>
                  </a:lnTo>
                  <a:lnTo>
                    <a:pt x="1759" y="1361"/>
                  </a:lnTo>
                  <a:lnTo>
                    <a:pt x="1761" y="1368"/>
                  </a:lnTo>
                  <a:lnTo>
                    <a:pt x="1767" y="1380"/>
                  </a:lnTo>
                  <a:lnTo>
                    <a:pt x="1780" y="1387"/>
                  </a:lnTo>
                  <a:lnTo>
                    <a:pt x="1785" y="1387"/>
                  </a:lnTo>
                  <a:lnTo>
                    <a:pt x="1794" y="1389"/>
                  </a:lnTo>
                  <a:lnTo>
                    <a:pt x="1806" y="1389"/>
                  </a:lnTo>
                  <a:lnTo>
                    <a:pt x="1822" y="1389"/>
                  </a:lnTo>
                  <a:lnTo>
                    <a:pt x="1837" y="1387"/>
                  </a:lnTo>
                  <a:lnTo>
                    <a:pt x="1856" y="1387"/>
                  </a:lnTo>
                  <a:lnTo>
                    <a:pt x="1863" y="1385"/>
                  </a:lnTo>
                  <a:lnTo>
                    <a:pt x="1873" y="1385"/>
                  </a:lnTo>
                  <a:lnTo>
                    <a:pt x="1884" y="1385"/>
                  </a:lnTo>
                  <a:lnTo>
                    <a:pt x="1895" y="1385"/>
                  </a:lnTo>
                  <a:lnTo>
                    <a:pt x="1914" y="1382"/>
                  </a:lnTo>
                  <a:lnTo>
                    <a:pt x="1934" y="1380"/>
                  </a:lnTo>
                  <a:lnTo>
                    <a:pt x="1944" y="1378"/>
                  </a:lnTo>
                  <a:lnTo>
                    <a:pt x="1955" y="1376"/>
                  </a:lnTo>
                  <a:lnTo>
                    <a:pt x="1964" y="1376"/>
                  </a:lnTo>
                  <a:lnTo>
                    <a:pt x="1975" y="1376"/>
                  </a:lnTo>
                  <a:lnTo>
                    <a:pt x="1994" y="1372"/>
                  </a:lnTo>
                  <a:lnTo>
                    <a:pt x="2015" y="1370"/>
                  </a:lnTo>
                  <a:lnTo>
                    <a:pt x="2033" y="1367"/>
                  </a:lnTo>
                  <a:lnTo>
                    <a:pt x="2052" y="1367"/>
                  </a:lnTo>
                  <a:lnTo>
                    <a:pt x="2065" y="1363"/>
                  </a:lnTo>
                  <a:lnTo>
                    <a:pt x="2078" y="1361"/>
                  </a:lnTo>
                  <a:lnTo>
                    <a:pt x="2091" y="1359"/>
                  </a:lnTo>
                  <a:lnTo>
                    <a:pt x="2106" y="1357"/>
                  </a:lnTo>
                  <a:lnTo>
                    <a:pt x="2117" y="1354"/>
                  </a:lnTo>
                  <a:lnTo>
                    <a:pt x="2130" y="1354"/>
                  </a:lnTo>
                  <a:lnTo>
                    <a:pt x="2143" y="1350"/>
                  </a:lnTo>
                  <a:lnTo>
                    <a:pt x="2156" y="1350"/>
                  </a:lnTo>
                  <a:lnTo>
                    <a:pt x="2166" y="1346"/>
                  </a:lnTo>
                  <a:lnTo>
                    <a:pt x="2177" y="1344"/>
                  </a:lnTo>
                  <a:lnTo>
                    <a:pt x="2186" y="1342"/>
                  </a:lnTo>
                  <a:lnTo>
                    <a:pt x="2197" y="1340"/>
                  </a:lnTo>
                  <a:lnTo>
                    <a:pt x="2216" y="1337"/>
                  </a:lnTo>
                  <a:lnTo>
                    <a:pt x="2235" y="1333"/>
                  </a:lnTo>
                  <a:lnTo>
                    <a:pt x="2248" y="1327"/>
                  </a:lnTo>
                  <a:lnTo>
                    <a:pt x="2261" y="1326"/>
                  </a:lnTo>
                  <a:lnTo>
                    <a:pt x="2272" y="1320"/>
                  </a:lnTo>
                  <a:lnTo>
                    <a:pt x="2283" y="1318"/>
                  </a:lnTo>
                  <a:lnTo>
                    <a:pt x="2296" y="1311"/>
                  </a:lnTo>
                  <a:lnTo>
                    <a:pt x="2306" y="1305"/>
                  </a:lnTo>
                  <a:lnTo>
                    <a:pt x="2306" y="1298"/>
                  </a:lnTo>
                  <a:lnTo>
                    <a:pt x="2306" y="1288"/>
                  </a:lnTo>
                  <a:lnTo>
                    <a:pt x="2304" y="1277"/>
                  </a:lnTo>
                  <a:lnTo>
                    <a:pt x="2302" y="1262"/>
                  </a:lnTo>
                  <a:lnTo>
                    <a:pt x="2298" y="1253"/>
                  </a:lnTo>
                  <a:lnTo>
                    <a:pt x="2296" y="1244"/>
                  </a:lnTo>
                  <a:lnTo>
                    <a:pt x="2294" y="1234"/>
                  </a:lnTo>
                  <a:lnTo>
                    <a:pt x="2292" y="1225"/>
                  </a:lnTo>
                  <a:lnTo>
                    <a:pt x="2289" y="1214"/>
                  </a:lnTo>
                  <a:lnTo>
                    <a:pt x="2287" y="1202"/>
                  </a:lnTo>
                  <a:lnTo>
                    <a:pt x="2285" y="1191"/>
                  </a:lnTo>
                  <a:lnTo>
                    <a:pt x="2283" y="1182"/>
                  </a:lnTo>
                  <a:lnTo>
                    <a:pt x="2278" y="1169"/>
                  </a:lnTo>
                  <a:lnTo>
                    <a:pt x="2276" y="1156"/>
                  </a:lnTo>
                  <a:lnTo>
                    <a:pt x="2270" y="1143"/>
                  </a:lnTo>
                  <a:lnTo>
                    <a:pt x="2268" y="1130"/>
                  </a:lnTo>
                  <a:lnTo>
                    <a:pt x="2263" y="1115"/>
                  </a:lnTo>
                  <a:lnTo>
                    <a:pt x="2259" y="1102"/>
                  </a:lnTo>
                  <a:lnTo>
                    <a:pt x="2255" y="1087"/>
                  </a:lnTo>
                  <a:lnTo>
                    <a:pt x="2251" y="1074"/>
                  </a:lnTo>
                  <a:lnTo>
                    <a:pt x="2246" y="1057"/>
                  </a:lnTo>
                  <a:lnTo>
                    <a:pt x="2242" y="1042"/>
                  </a:lnTo>
                  <a:lnTo>
                    <a:pt x="2237" y="1027"/>
                  </a:lnTo>
                  <a:lnTo>
                    <a:pt x="2233" y="1012"/>
                  </a:lnTo>
                  <a:lnTo>
                    <a:pt x="2227" y="997"/>
                  </a:lnTo>
                  <a:lnTo>
                    <a:pt x="2223" y="982"/>
                  </a:lnTo>
                  <a:lnTo>
                    <a:pt x="2220" y="967"/>
                  </a:lnTo>
                  <a:lnTo>
                    <a:pt x="2216" y="953"/>
                  </a:lnTo>
                  <a:lnTo>
                    <a:pt x="2210" y="936"/>
                  </a:lnTo>
                  <a:lnTo>
                    <a:pt x="2205" y="919"/>
                  </a:lnTo>
                  <a:lnTo>
                    <a:pt x="2199" y="904"/>
                  </a:lnTo>
                  <a:lnTo>
                    <a:pt x="2196" y="889"/>
                  </a:lnTo>
                  <a:lnTo>
                    <a:pt x="2190" y="872"/>
                  </a:lnTo>
                  <a:lnTo>
                    <a:pt x="2184" y="857"/>
                  </a:lnTo>
                  <a:lnTo>
                    <a:pt x="2179" y="843"/>
                  </a:lnTo>
                  <a:lnTo>
                    <a:pt x="2175" y="828"/>
                  </a:lnTo>
                  <a:lnTo>
                    <a:pt x="2169" y="811"/>
                  </a:lnTo>
                  <a:lnTo>
                    <a:pt x="2164" y="798"/>
                  </a:lnTo>
                  <a:lnTo>
                    <a:pt x="2158" y="781"/>
                  </a:lnTo>
                  <a:lnTo>
                    <a:pt x="2153" y="768"/>
                  </a:lnTo>
                  <a:lnTo>
                    <a:pt x="2147" y="753"/>
                  </a:lnTo>
                  <a:lnTo>
                    <a:pt x="2143" y="740"/>
                  </a:lnTo>
                  <a:lnTo>
                    <a:pt x="2140" y="727"/>
                  </a:lnTo>
                  <a:lnTo>
                    <a:pt x="2136" y="716"/>
                  </a:lnTo>
                  <a:lnTo>
                    <a:pt x="2130" y="701"/>
                  </a:lnTo>
                  <a:lnTo>
                    <a:pt x="2125" y="688"/>
                  </a:lnTo>
                  <a:lnTo>
                    <a:pt x="2121" y="677"/>
                  </a:lnTo>
                  <a:lnTo>
                    <a:pt x="2117" y="665"/>
                  </a:lnTo>
                  <a:lnTo>
                    <a:pt x="2112" y="654"/>
                  </a:lnTo>
                  <a:lnTo>
                    <a:pt x="2108" y="643"/>
                  </a:lnTo>
                  <a:lnTo>
                    <a:pt x="2104" y="634"/>
                  </a:lnTo>
                  <a:lnTo>
                    <a:pt x="2102" y="626"/>
                  </a:lnTo>
                  <a:lnTo>
                    <a:pt x="2095" y="608"/>
                  </a:lnTo>
                  <a:lnTo>
                    <a:pt x="2089" y="594"/>
                  </a:lnTo>
                  <a:lnTo>
                    <a:pt x="2084" y="581"/>
                  </a:lnTo>
                  <a:lnTo>
                    <a:pt x="2080" y="574"/>
                  </a:lnTo>
                  <a:lnTo>
                    <a:pt x="2072" y="563"/>
                  </a:lnTo>
                  <a:lnTo>
                    <a:pt x="2063" y="555"/>
                  </a:lnTo>
                  <a:lnTo>
                    <a:pt x="2050" y="546"/>
                  </a:lnTo>
                  <a:lnTo>
                    <a:pt x="2039" y="540"/>
                  </a:lnTo>
                  <a:lnTo>
                    <a:pt x="2022" y="533"/>
                  </a:lnTo>
                  <a:lnTo>
                    <a:pt x="2007" y="527"/>
                  </a:lnTo>
                  <a:lnTo>
                    <a:pt x="1988" y="522"/>
                  </a:lnTo>
                  <a:lnTo>
                    <a:pt x="1970" y="518"/>
                  </a:lnTo>
                  <a:lnTo>
                    <a:pt x="1959" y="514"/>
                  </a:lnTo>
                  <a:lnTo>
                    <a:pt x="1947" y="512"/>
                  </a:lnTo>
                  <a:lnTo>
                    <a:pt x="1936" y="509"/>
                  </a:lnTo>
                  <a:lnTo>
                    <a:pt x="1925" y="509"/>
                  </a:lnTo>
                  <a:lnTo>
                    <a:pt x="1912" y="507"/>
                  </a:lnTo>
                  <a:lnTo>
                    <a:pt x="1901" y="505"/>
                  </a:lnTo>
                  <a:lnTo>
                    <a:pt x="1888" y="503"/>
                  </a:lnTo>
                  <a:lnTo>
                    <a:pt x="1877" y="503"/>
                  </a:lnTo>
                  <a:lnTo>
                    <a:pt x="1863" y="501"/>
                  </a:lnTo>
                  <a:lnTo>
                    <a:pt x="1850" y="499"/>
                  </a:lnTo>
                  <a:lnTo>
                    <a:pt x="1837" y="498"/>
                  </a:lnTo>
                  <a:lnTo>
                    <a:pt x="1826" y="498"/>
                  </a:lnTo>
                  <a:lnTo>
                    <a:pt x="1813" y="496"/>
                  </a:lnTo>
                  <a:lnTo>
                    <a:pt x="1800" y="496"/>
                  </a:lnTo>
                  <a:lnTo>
                    <a:pt x="1787" y="496"/>
                  </a:lnTo>
                  <a:lnTo>
                    <a:pt x="1776" y="496"/>
                  </a:lnTo>
                  <a:lnTo>
                    <a:pt x="1761" y="494"/>
                  </a:lnTo>
                  <a:lnTo>
                    <a:pt x="1748" y="494"/>
                  </a:lnTo>
                  <a:lnTo>
                    <a:pt x="1735" y="492"/>
                  </a:lnTo>
                  <a:lnTo>
                    <a:pt x="1722" y="492"/>
                  </a:lnTo>
                  <a:lnTo>
                    <a:pt x="1709" y="492"/>
                  </a:lnTo>
                  <a:lnTo>
                    <a:pt x="1696" y="492"/>
                  </a:lnTo>
                  <a:lnTo>
                    <a:pt x="1683" y="492"/>
                  </a:lnTo>
                  <a:lnTo>
                    <a:pt x="1671" y="492"/>
                  </a:lnTo>
                  <a:lnTo>
                    <a:pt x="1658" y="492"/>
                  </a:lnTo>
                  <a:lnTo>
                    <a:pt x="1645" y="492"/>
                  </a:lnTo>
                  <a:lnTo>
                    <a:pt x="1632" y="492"/>
                  </a:lnTo>
                  <a:lnTo>
                    <a:pt x="1621" y="492"/>
                  </a:lnTo>
                  <a:lnTo>
                    <a:pt x="1610" y="492"/>
                  </a:lnTo>
                  <a:lnTo>
                    <a:pt x="1599" y="492"/>
                  </a:lnTo>
                  <a:lnTo>
                    <a:pt x="1587" y="492"/>
                  </a:lnTo>
                  <a:lnTo>
                    <a:pt x="1576" y="492"/>
                  </a:lnTo>
                  <a:lnTo>
                    <a:pt x="1565" y="492"/>
                  </a:lnTo>
                  <a:lnTo>
                    <a:pt x="1554" y="492"/>
                  </a:lnTo>
                  <a:lnTo>
                    <a:pt x="1543" y="492"/>
                  </a:lnTo>
                  <a:lnTo>
                    <a:pt x="1533" y="492"/>
                  </a:lnTo>
                  <a:lnTo>
                    <a:pt x="1515" y="492"/>
                  </a:lnTo>
                  <a:lnTo>
                    <a:pt x="1500" y="494"/>
                  </a:lnTo>
                  <a:lnTo>
                    <a:pt x="1483" y="494"/>
                  </a:lnTo>
                  <a:lnTo>
                    <a:pt x="1470" y="496"/>
                  </a:lnTo>
                  <a:lnTo>
                    <a:pt x="1459" y="496"/>
                  </a:lnTo>
                  <a:lnTo>
                    <a:pt x="1451" y="498"/>
                  </a:lnTo>
                  <a:lnTo>
                    <a:pt x="1444" y="484"/>
                  </a:lnTo>
                  <a:lnTo>
                    <a:pt x="1433" y="470"/>
                  </a:lnTo>
                  <a:lnTo>
                    <a:pt x="1425" y="458"/>
                  </a:lnTo>
                  <a:lnTo>
                    <a:pt x="1418" y="449"/>
                  </a:lnTo>
                  <a:lnTo>
                    <a:pt x="1408" y="440"/>
                  </a:lnTo>
                  <a:lnTo>
                    <a:pt x="1399" y="430"/>
                  </a:lnTo>
                  <a:lnTo>
                    <a:pt x="1386" y="419"/>
                  </a:lnTo>
                  <a:lnTo>
                    <a:pt x="1373" y="408"/>
                  </a:lnTo>
                  <a:lnTo>
                    <a:pt x="1358" y="397"/>
                  </a:lnTo>
                  <a:lnTo>
                    <a:pt x="1345" y="387"/>
                  </a:lnTo>
                  <a:lnTo>
                    <a:pt x="1326" y="376"/>
                  </a:lnTo>
                  <a:lnTo>
                    <a:pt x="1310" y="369"/>
                  </a:lnTo>
                  <a:lnTo>
                    <a:pt x="1298" y="363"/>
                  </a:lnTo>
                  <a:lnTo>
                    <a:pt x="1289" y="360"/>
                  </a:lnTo>
                  <a:lnTo>
                    <a:pt x="1278" y="356"/>
                  </a:lnTo>
                  <a:lnTo>
                    <a:pt x="1268" y="354"/>
                  </a:lnTo>
                  <a:lnTo>
                    <a:pt x="1270" y="343"/>
                  </a:lnTo>
                  <a:lnTo>
                    <a:pt x="1274" y="328"/>
                  </a:lnTo>
                  <a:lnTo>
                    <a:pt x="1274" y="317"/>
                  </a:lnTo>
                  <a:lnTo>
                    <a:pt x="1276" y="305"/>
                  </a:lnTo>
                  <a:lnTo>
                    <a:pt x="1278" y="294"/>
                  </a:lnTo>
                  <a:lnTo>
                    <a:pt x="1280" y="285"/>
                  </a:lnTo>
                  <a:lnTo>
                    <a:pt x="1291" y="289"/>
                  </a:lnTo>
                  <a:lnTo>
                    <a:pt x="1306" y="294"/>
                  </a:lnTo>
                  <a:lnTo>
                    <a:pt x="1313" y="296"/>
                  </a:lnTo>
                  <a:lnTo>
                    <a:pt x="1323" y="300"/>
                  </a:lnTo>
                  <a:lnTo>
                    <a:pt x="1334" y="302"/>
                  </a:lnTo>
                  <a:lnTo>
                    <a:pt x="1345" y="307"/>
                  </a:lnTo>
                  <a:lnTo>
                    <a:pt x="1354" y="309"/>
                  </a:lnTo>
                  <a:lnTo>
                    <a:pt x="1365" y="315"/>
                  </a:lnTo>
                  <a:lnTo>
                    <a:pt x="1377" y="317"/>
                  </a:lnTo>
                  <a:lnTo>
                    <a:pt x="1388" y="322"/>
                  </a:lnTo>
                  <a:lnTo>
                    <a:pt x="1399" y="324"/>
                  </a:lnTo>
                  <a:lnTo>
                    <a:pt x="1412" y="330"/>
                  </a:lnTo>
                  <a:lnTo>
                    <a:pt x="1423" y="332"/>
                  </a:lnTo>
                  <a:lnTo>
                    <a:pt x="1436" y="337"/>
                  </a:lnTo>
                  <a:lnTo>
                    <a:pt x="1446" y="339"/>
                  </a:lnTo>
                  <a:lnTo>
                    <a:pt x="1457" y="341"/>
                  </a:lnTo>
                  <a:lnTo>
                    <a:pt x="1468" y="343"/>
                  </a:lnTo>
                  <a:lnTo>
                    <a:pt x="1479" y="346"/>
                  </a:lnTo>
                  <a:lnTo>
                    <a:pt x="1489" y="348"/>
                  </a:lnTo>
                  <a:lnTo>
                    <a:pt x="1500" y="350"/>
                  </a:lnTo>
                  <a:lnTo>
                    <a:pt x="1511" y="352"/>
                  </a:lnTo>
                  <a:lnTo>
                    <a:pt x="1522" y="354"/>
                  </a:lnTo>
                  <a:lnTo>
                    <a:pt x="1539" y="354"/>
                  </a:lnTo>
                  <a:lnTo>
                    <a:pt x="1556" y="356"/>
                  </a:lnTo>
                  <a:lnTo>
                    <a:pt x="1569" y="354"/>
                  </a:lnTo>
                  <a:lnTo>
                    <a:pt x="1582" y="350"/>
                  </a:lnTo>
                  <a:lnTo>
                    <a:pt x="1591" y="339"/>
                  </a:lnTo>
                  <a:lnTo>
                    <a:pt x="1600" y="324"/>
                  </a:lnTo>
                  <a:lnTo>
                    <a:pt x="1608" y="307"/>
                  </a:lnTo>
                  <a:lnTo>
                    <a:pt x="1617" y="291"/>
                  </a:lnTo>
                  <a:lnTo>
                    <a:pt x="1621" y="272"/>
                  </a:lnTo>
                  <a:lnTo>
                    <a:pt x="1627" y="255"/>
                  </a:lnTo>
                  <a:lnTo>
                    <a:pt x="1628" y="238"/>
                  </a:lnTo>
                  <a:lnTo>
                    <a:pt x="1632" y="227"/>
                  </a:lnTo>
                  <a:lnTo>
                    <a:pt x="1632" y="214"/>
                  </a:lnTo>
                  <a:lnTo>
                    <a:pt x="1634" y="201"/>
                  </a:lnTo>
                  <a:lnTo>
                    <a:pt x="1636" y="188"/>
                  </a:lnTo>
                  <a:lnTo>
                    <a:pt x="1638" y="175"/>
                  </a:lnTo>
                  <a:lnTo>
                    <a:pt x="1638" y="160"/>
                  </a:lnTo>
                  <a:lnTo>
                    <a:pt x="1638" y="147"/>
                  </a:lnTo>
                  <a:lnTo>
                    <a:pt x="1638" y="132"/>
                  </a:lnTo>
                  <a:lnTo>
                    <a:pt x="1638" y="121"/>
                  </a:lnTo>
                  <a:lnTo>
                    <a:pt x="1636" y="106"/>
                  </a:lnTo>
                  <a:lnTo>
                    <a:pt x="1634" y="93"/>
                  </a:lnTo>
                  <a:lnTo>
                    <a:pt x="1632" y="80"/>
                  </a:lnTo>
                  <a:lnTo>
                    <a:pt x="1630" y="69"/>
                  </a:lnTo>
                  <a:lnTo>
                    <a:pt x="1627" y="57"/>
                  </a:lnTo>
                  <a:lnTo>
                    <a:pt x="1623" y="46"/>
                  </a:lnTo>
                  <a:lnTo>
                    <a:pt x="1619" y="37"/>
                  </a:lnTo>
                  <a:lnTo>
                    <a:pt x="1615" y="31"/>
                  </a:lnTo>
                  <a:lnTo>
                    <a:pt x="1602" y="20"/>
                  </a:lnTo>
                  <a:lnTo>
                    <a:pt x="1587" y="14"/>
                  </a:lnTo>
                  <a:lnTo>
                    <a:pt x="1578" y="13"/>
                  </a:lnTo>
                  <a:lnTo>
                    <a:pt x="1569" y="13"/>
                  </a:lnTo>
                  <a:lnTo>
                    <a:pt x="1558" y="13"/>
                  </a:lnTo>
                  <a:lnTo>
                    <a:pt x="1548" y="14"/>
                  </a:lnTo>
                  <a:lnTo>
                    <a:pt x="1535" y="14"/>
                  </a:lnTo>
                  <a:lnTo>
                    <a:pt x="1524" y="18"/>
                  </a:lnTo>
                  <a:lnTo>
                    <a:pt x="1511" y="20"/>
                  </a:lnTo>
                  <a:lnTo>
                    <a:pt x="1500" y="26"/>
                  </a:lnTo>
                  <a:lnTo>
                    <a:pt x="1485" y="29"/>
                  </a:lnTo>
                  <a:lnTo>
                    <a:pt x="1474" y="35"/>
                  </a:lnTo>
                  <a:lnTo>
                    <a:pt x="1459" y="41"/>
                  </a:lnTo>
                  <a:lnTo>
                    <a:pt x="1448" y="46"/>
                  </a:lnTo>
                  <a:lnTo>
                    <a:pt x="1433" y="52"/>
                  </a:lnTo>
                  <a:lnTo>
                    <a:pt x="1420" y="57"/>
                  </a:lnTo>
                  <a:lnTo>
                    <a:pt x="1405" y="63"/>
                  </a:lnTo>
                  <a:lnTo>
                    <a:pt x="1393" y="69"/>
                  </a:lnTo>
                  <a:lnTo>
                    <a:pt x="1379" y="74"/>
                  </a:lnTo>
                  <a:lnTo>
                    <a:pt x="1365" y="82"/>
                  </a:lnTo>
                  <a:lnTo>
                    <a:pt x="1354" y="87"/>
                  </a:lnTo>
                  <a:lnTo>
                    <a:pt x="1343" y="95"/>
                  </a:lnTo>
                  <a:lnTo>
                    <a:pt x="1330" y="100"/>
                  </a:lnTo>
                  <a:lnTo>
                    <a:pt x="1319" y="106"/>
                  </a:lnTo>
                  <a:lnTo>
                    <a:pt x="1308" y="111"/>
                  </a:lnTo>
                  <a:lnTo>
                    <a:pt x="1300" y="119"/>
                  </a:lnTo>
                  <a:lnTo>
                    <a:pt x="1289" y="123"/>
                  </a:lnTo>
                  <a:lnTo>
                    <a:pt x="1282" y="128"/>
                  </a:lnTo>
                  <a:lnTo>
                    <a:pt x="1274" y="134"/>
                  </a:lnTo>
                  <a:lnTo>
                    <a:pt x="1268" y="139"/>
                  </a:lnTo>
                  <a:lnTo>
                    <a:pt x="1257" y="130"/>
                  </a:lnTo>
                  <a:lnTo>
                    <a:pt x="1248" y="125"/>
                  </a:lnTo>
                  <a:lnTo>
                    <a:pt x="1235" y="119"/>
                  </a:lnTo>
                  <a:lnTo>
                    <a:pt x="1224" y="115"/>
                  </a:lnTo>
                  <a:lnTo>
                    <a:pt x="1209" y="110"/>
                  </a:lnTo>
                  <a:lnTo>
                    <a:pt x="1198" y="108"/>
                  </a:lnTo>
                  <a:lnTo>
                    <a:pt x="1185" y="108"/>
                  </a:lnTo>
                  <a:lnTo>
                    <a:pt x="1175" y="108"/>
                  </a:lnTo>
                  <a:lnTo>
                    <a:pt x="1166" y="106"/>
                  </a:lnTo>
                  <a:lnTo>
                    <a:pt x="1157" y="106"/>
                  </a:lnTo>
                  <a:lnTo>
                    <a:pt x="1145" y="104"/>
                  </a:lnTo>
                  <a:lnTo>
                    <a:pt x="1136" y="104"/>
                  </a:lnTo>
                  <a:lnTo>
                    <a:pt x="1116" y="104"/>
                  </a:lnTo>
                  <a:lnTo>
                    <a:pt x="1097" y="108"/>
                  </a:lnTo>
                  <a:lnTo>
                    <a:pt x="1076" y="110"/>
                  </a:lnTo>
                  <a:lnTo>
                    <a:pt x="1061" y="115"/>
                  </a:lnTo>
                  <a:lnTo>
                    <a:pt x="1047" y="121"/>
                  </a:lnTo>
                  <a:lnTo>
                    <a:pt x="1039" y="132"/>
                  </a:lnTo>
                  <a:lnTo>
                    <a:pt x="1037" y="134"/>
                  </a:lnTo>
                  <a:lnTo>
                    <a:pt x="1037" y="136"/>
                  </a:lnTo>
                  <a:lnTo>
                    <a:pt x="1030" y="130"/>
                  </a:lnTo>
                  <a:lnTo>
                    <a:pt x="1022" y="125"/>
                  </a:lnTo>
                  <a:lnTo>
                    <a:pt x="1013" y="119"/>
                  </a:lnTo>
                  <a:lnTo>
                    <a:pt x="1005" y="115"/>
                  </a:lnTo>
                  <a:lnTo>
                    <a:pt x="996" y="108"/>
                  </a:lnTo>
                  <a:lnTo>
                    <a:pt x="987" y="102"/>
                  </a:lnTo>
                  <a:lnTo>
                    <a:pt x="978" y="97"/>
                  </a:lnTo>
                  <a:lnTo>
                    <a:pt x="968" y="91"/>
                  </a:lnTo>
                  <a:lnTo>
                    <a:pt x="957" y="83"/>
                  </a:lnTo>
                  <a:lnTo>
                    <a:pt x="946" y="78"/>
                  </a:lnTo>
                  <a:lnTo>
                    <a:pt x="935" y="70"/>
                  </a:lnTo>
                  <a:lnTo>
                    <a:pt x="925" y="65"/>
                  </a:lnTo>
                  <a:lnTo>
                    <a:pt x="914" y="59"/>
                  </a:lnTo>
                  <a:lnTo>
                    <a:pt x="903" y="54"/>
                  </a:lnTo>
                  <a:lnTo>
                    <a:pt x="892" y="48"/>
                  </a:lnTo>
                  <a:lnTo>
                    <a:pt x="882" y="42"/>
                  </a:lnTo>
                  <a:lnTo>
                    <a:pt x="871" y="35"/>
                  </a:lnTo>
                  <a:lnTo>
                    <a:pt x="860" y="29"/>
                  </a:lnTo>
                  <a:lnTo>
                    <a:pt x="849" y="24"/>
                  </a:lnTo>
                  <a:lnTo>
                    <a:pt x="838" y="20"/>
                  </a:lnTo>
                  <a:lnTo>
                    <a:pt x="826" y="14"/>
                  </a:lnTo>
                  <a:lnTo>
                    <a:pt x="815" y="11"/>
                  </a:lnTo>
                  <a:lnTo>
                    <a:pt x="806" y="7"/>
                  </a:lnTo>
                  <a:lnTo>
                    <a:pt x="798" y="5"/>
                  </a:lnTo>
                  <a:lnTo>
                    <a:pt x="780" y="0"/>
                  </a:lnTo>
                  <a:lnTo>
                    <a:pt x="765" y="0"/>
                  </a:lnTo>
                  <a:lnTo>
                    <a:pt x="750" y="0"/>
                  </a:lnTo>
                  <a:lnTo>
                    <a:pt x="741" y="5"/>
                  </a:lnTo>
                  <a:lnTo>
                    <a:pt x="729" y="9"/>
                  </a:lnTo>
                  <a:lnTo>
                    <a:pt x="720" y="20"/>
                  </a:lnTo>
                  <a:lnTo>
                    <a:pt x="711" y="33"/>
                  </a:lnTo>
                  <a:lnTo>
                    <a:pt x="701" y="50"/>
                  </a:lnTo>
                  <a:lnTo>
                    <a:pt x="696" y="57"/>
                  </a:lnTo>
                  <a:lnTo>
                    <a:pt x="690" y="67"/>
                  </a:lnTo>
                  <a:lnTo>
                    <a:pt x="685" y="78"/>
                  </a:lnTo>
                  <a:lnTo>
                    <a:pt x="681" y="89"/>
                  </a:lnTo>
                  <a:lnTo>
                    <a:pt x="675" y="98"/>
                  </a:lnTo>
                  <a:lnTo>
                    <a:pt x="672" y="110"/>
                  </a:lnTo>
                  <a:lnTo>
                    <a:pt x="668" y="121"/>
                  </a:lnTo>
                  <a:lnTo>
                    <a:pt x="666" y="134"/>
                  </a:lnTo>
                  <a:lnTo>
                    <a:pt x="660" y="145"/>
                  </a:lnTo>
                  <a:lnTo>
                    <a:pt x="657" y="156"/>
                  </a:lnTo>
                  <a:lnTo>
                    <a:pt x="653" y="167"/>
                  </a:lnTo>
                  <a:lnTo>
                    <a:pt x="651" y="179"/>
                  </a:lnTo>
                  <a:lnTo>
                    <a:pt x="647" y="190"/>
                  </a:lnTo>
                  <a:lnTo>
                    <a:pt x="645" y="201"/>
                  </a:lnTo>
                  <a:lnTo>
                    <a:pt x="642" y="212"/>
                  </a:lnTo>
                  <a:lnTo>
                    <a:pt x="642" y="223"/>
                  </a:lnTo>
                  <a:lnTo>
                    <a:pt x="638" y="233"/>
                  </a:lnTo>
                  <a:lnTo>
                    <a:pt x="636" y="244"/>
                  </a:lnTo>
                  <a:lnTo>
                    <a:pt x="636" y="253"/>
                  </a:lnTo>
                  <a:lnTo>
                    <a:pt x="636" y="264"/>
                  </a:lnTo>
                  <a:lnTo>
                    <a:pt x="634" y="274"/>
                  </a:lnTo>
                  <a:lnTo>
                    <a:pt x="634" y="283"/>
                  </a:lnTo>
                  <a:lnTo>
                    <a:pt x="636" y="292"/>
                  </a:lnTo>
                  <a:lnTo>
                    <a:pt x="638" y="302"/>
                  </a:lnTo>
                  <a:lnTo>
                    <a:pt x="638" y="311"/>
                  </a:lnTo>
                  <a:lnTo>
                    <a:pt x="642" y="318"/>
                  </a:lnTo>
                  <a:lnTo>
                    <a:pt x="644" y="324"/>
                  </a:lnTo>
                  <a:lnTo>
                    <a:pt x="649" y="332"/>
                  </a:lnTo>
                  <a:lnTo>
                    <a:pt x="657" y="339"/>
                  </a:lnTo>
                  <a:lnTo>
                    <a:pt x="666" y="343"/>
                  </a:lnTo>
                  <a:lnTo>
                    <a:pt x="677" y="343"/>
                  </a:lnTo>
                  <a:lnTo>
                    <a:pt x="696" y="343"/>
                  </a:lnTo>
                  <a:lnTo>
                    <a:pt x="705" y="341"/>
                  </a:lnTo>
                  <a:lnTo>
                    <a:pt x="716" y="341"/>
                  </a:lnTo>
                  <a:lnTo>
                    <a:pt x="729" y="339"/>
                  </a:lnTo>
                  <a:lnTo>
                    <a:pt x="742" y="339"/>
                  </a:lnTo>
                  <a:lnTo>
                    <a:pt x="754" y="335"/>
                  </a:lnTo>
                  <a:lnTo>
                    <a:pt x="769" y="333"/>
                  </a:lnTo>
                  <a:lnTo>
                    <a:pt x="782" y="332"/>
                  </a:lnTo>
                  <a:lnTo>
                    <a:pt x="797" y="330"/>
                  </a:lnTo>
                  <a:lnTo>
                    <a:pt x="810" y="326"/>
                  </a:lnTo>
                  <a:lnTo>
                    <a:pt x="825" y="324"/>
                  </a:lnTo>
                  <a:lnTo>
                    <a:pt x="839" y="320"/>
                  </a:lnTo>
                  <a:lnTo>
                    <a:pt x="856" y="318"/>
                  </a:lnTo>
                  <a:lnTo>
                    <a:pt x="869" y="313"/>
                  </a:lnTo>
                  <a:lnTo>
                    <a:pt x="884" y="311"/>
                  </a:lnTo>
                  <a:lnTo>
                    <a:pt x="897" y="305"/>
                  </a:lnTo>
                  <a:lnTo>
                    <a:pt x="912" y="304"/>
                  </a:lnTo>
                  <a:lnTo>
                    <a:pt x="925" y="300"/>
                  </a:lnTo>
                  <a:lnTo>
                    <a:pt x="938" y="298"/>
                  </a:lnTo>
                  <a:lnTo>
                    <a:pt x="951" y="294"/>
                  </a:lnTo>
                  <a:lnTo>
                    <a:pt x="964" y="292"/>
                  </a:lnTo>
                  <a:lnTo>
                    <a:pt x="974" y="289"/>
                  </a:lnTo>
                  <a:lnTo>
                    <a:pt x="985" y="287"/>
                  </a:lnTo>
                  <a:lnTo>
                    <a:pt x="994" y="283"/>
                  </a:lnTo>
                  <a:lnTo>
                    <a:pt x="1005" y="281"/>
                  </a:lnTo>
                  <a:lnTo>
                    <a:pt x="1022" y="276"/>
                  </a:lnTo>
                  <a:lnTo>
                    <a:pt x="1033" y="276"/>
                  </a:lnTo>
                  <a:lnTo>
                    <a:pt x="1033" y="285"/>
                  </a:lnTo>
                  <a:lnTo>
                    <a:pt x="1033" y="294"/>
                  </a:lnTo>
                  <a:lnTo>
                    <a:pt x="1035" y="304"/>
                  </a:lnTo>
                  <a:lnTo>
                    <a:pt x="1037" y="315"/>
                  </a:lnTo>
                  <a:lnTo>
                    <a:pt x="1039" y="332"/>
                  </a:lnTo>
                  <a:lnTo>
                    <a:pt x="1043" y="348"/>
                  </a:lnTo>
                  <a:lnTo>
                    <a:pt x="1026" y="350"/>
                  </a:lnTo>
                  <a:lnTo>
                    <a:pt x="1009" y="356"/>
                  </a:lnTo>
                  <a:lnTo>
                    <a:pt x="992" y="361"/>
                  </a:lnTo>
                  <a:lnTo>
                    <a:pt x="979" y="367"/>
                  </a:lnTo>
                  <a:lnTo>
                    <a:pt x="963" y="373"/>
                  </a:lnTo>
                  <a:lnTo>
                    <a:pt x="950" y="378"/>
                  </a:lnTo>
                  <a:lnTo>
                    <a:pt x="935" y="386"/>
                  </a:lnTo>
                  <a:lnTo>
                    <a:pt x="922" y="393"/>
                  </a:lnTo>
                  <a:lnTo>
                    <a:pt x="907" y="399"/>
                  </a:lnTo>
                  <a:lnTo>
                    <a:pt x="894" y="406"/>
                  </a:lnTo>
                  <a:lnTo>
                    <a:pt x="882" y="414"/>
                  </a:lnTo>
                  <a:lnTo>
                    <a:pt x="871" y="421"/>
                  </a:lnTo>
                  <a:lnTo>
                    <a:pt x="858" y="429"/>
                  </a:lnTo>
                  <a:lnTo>
                    <a:pt x="847" y="438"/>
                  </a:lnTo>
                  <a:lnTo>
                    <a:pt x="836" y="445"/>
                  </a:lnTo>
                  <a:lnTo>
                    <a:pt x="826" y="455"/>
                  </a:lnTo>
                  <a:lnTo>
                    <a:pt x="815" y="460"/>
                  </a:lnTo>
                  <a:lnTo>
                    <a:pt x="804" y="470"/>
                  </a:lnTo>
                  <a:lnTo>
                    <a:pt x="795" y="475"/>
                  </a:lnTo>
                  <a:lnTo>
                    <a:pt x="787" y="484"/>
                  </a:lnTo>
                  <a:lnTo>
                    <a:pt x="770" y="499"/>
                  </a:lnTo>
                  <a:lnTo>
                    <a:pt x="759" y="514"/>
                  </a:lnTo>
                  <a:lnTo>
                    <a:pt x="746" y="524"/>
                  </a:lnTo>
                  <a:lnTo>
                    <a:pt x="737" y="535"/>
                  </a:lnTo>
                  <a:lnTo>
                    <a:pt x="729" y="544"/>
                  </a:lnTo>
                  <a:lnTo>
                    <a:pt x="726" y="552"/>
                  </a:lnTo>
                  <a:lnTo>
                    <a:pt x="720" y="550"/>
                  </a:lnTo>
                  <a:lnTo>
                    <a:pt x="715" y="550"/>
                  </a:lnTo>
                  <a:lnTo>
                    <a:pt x="703" y="550"/>
                  </a:lnTo>
                  <a:lnTo>
                    <a:pt x="690" y="550"/>
                  </a:lnTo>
                  <a:lnTo>
                    <a:pt x="673" y="548"/>
                  </a:lnTo>
                  <a:lnTo>
                    <a:pt x="655" y="548"/>
                  </a:lnTo>
                  <a:lnTo>
                    <a:pt x="644" y="548"/>
                  </a:lnTo>
                  <a:lnTo>
                    <a:pt x="632" y="548"/>
                  </a:lnTo>
                  <a:lnTo>
                    <a:pt x="621" y="548"/>
                  </a:lnTo>
                  <a:lnTo>
                    <a:pt x="610" y="548"/>
                  </a:lnTo>
                  <a:lnTo>
                    <a:pt x="595" y="546"/>
                  </a:lnTo>
                  <a:lnTo>
                    <a:pt x="582" y="546"/>
                  </a:lnTo>
                  <a:lnTo>
                    <a:pt x="569" y="546"/>
                  </a:lnTo>
                  <a:lnTo>
                    <a:pt x="556" y="546"/>
                  </a:lnTo>
                  <a:lnTo>
                    <a:pt x="541" y="546"/>
                  </a:lnTo>
                  <a:lnTo>
                    <a:pt x="526" y="546"/>
                  </a:lnTo>
                  <a:lnTo>
                    <a:pt x="511" y="546"/>
                  </a:lnTo>
                  <a:lnTo>
                    <a:pt x="498" y="546"/>
                  </a:lnTo>
                  <a:lnTo>
                    <a:pt x="481" y="544"/>
                  </a:lnTo>
                  <a:lnTo>
                    <a:pt x="466" y="544"/>
                  </a:lnTo>
                  <a:lnTo>
                    <a:pt x="450" y="544"/>
                  </a:lnTo>
                  <a:lnTo>
                    <a:pt x="435" y="544"/>
                  </a:lnTo>
                  <a:lnTo>
                    <a:pt x="418" y="544"/>
                  </a:lnTo>
                  <a:lnTo>
                    <a:pt x="403" y="544"/>
                  </a:lnTo>
                  <a:lnTo>
                    <a:pt x="386" y="544"/>
                  </a:lnTo>
                  <a:lnTo>
                    <a:pt x="371" y="544"/>
                  </a:lnTo>
                  <a:lnTo>
                    <a:pt x="355" y="542"/>
                  </a:lnTo>
                  <a:lnTo>
                    <a:pt x="338" y="542"/>
                  </a:lnTo>
                  <a:lnTo>
                    <a:pt x="321" y="542"/>
                  </a:lnTo>
                  <a:lnTo>
                    <a:pt x="304" y="542"/>
                  </a:lnTo>
                  <a:lnTo>
                    <a:pt x="287" y="540"/>
                  </a:lnTo>
                  <a:lnTo>
                    <a:pt x="272" y="540"/>
                  </a:lnTo>
                  <a:lnTo>
                    <a:pt x="258" y="540"/>
                  </a:lnTo>
                  <a:lnTo>
                    <a:pt x="243" y="540"/>
                  </a:lnTo>
                  <a:lnTo>
                    <a:pt x="226" y="539"/>
                  </a:lnTo>
                  <a:lnTo>
                    <a:pt x="211" y="539"/>
                  </a:lnTo>
                  <a:lnTo>
                    <a:pt x="196" y="539"/>
                  </a:lnTo>
                  <a:lnTo>
                    <a:pt x="183" y="539"/>
                  </a:lnTo>
                  <a:lnTo>
                    <a:pt x="168" y="539"/>
                  </a:lnTo>
                  <a:lnTo>
                    <a:pt x="155" y="539"/>
                  </a:lnTo>
                  <a:lnTo>
                    <a:pt x="144" y="539"/>
                  </a:lnTo>
                  <a:lnTo>
                    <a:pt x="133" y="539"/>
                  </a:lnTo>
                  <a:lnTo>
                    <a:pt x="119" y="537"/>
                  </a:lnTo>
                  <a:lnTo>
                    <a:pt x="108" y="537"/>
                  </a:lnTo>
                  <a:lnTo>
                    <a:pt x="97" y="537"/>
                  </a:lnTo>
                  <a:lnTo>
                    <a:pt x="88" y="537"/>
                  </a:lnTo>
                  <a:lnTo>
                    <a:pt x="69" y="537"/>
                  </a:lnTo>
                  <a:lnTo>
                    <a:pt x="54" y="537"/>
                  </a:lnTo>
                  <a:lnTo>
                    <a:pt x="41" y="537"/>
                  </a:lnTo>
                  <a:lnTo>
                    <a:pt x="32" y="537"/>
                  </a:lnTo>
                  <a:lnTo>
                    <a:pt x="26" y="537"/>
                  </a:lnTo>
                  <a:lnTo>
                    <a:pt x="17" y="539"/>
                  </a:lnTo>
                  <a:lnTo>
                    <a:pt x="15" y="548"/>
                  </a:lnTo>
                  <a:lnTo>
                    <a:pt x="17" y="557"/>
                  </a:lnTo>
                  <a:lnTo>
                    <a:pt x="26" y="561"/>
                  </a:lnTo>
                  <a:lnTo>
                    <a:pt x="731" y="576"/>
                  </a:lnTo>
                  <a:lnTo>
                    <a:pt x="735" y="574"/>
                  </a:lnTo>
                  <a:lnTo>
                    <a:pt x="741" y="572"/>
                  </a:lnTo>
                  <a:lnTo>
                    <a:pt x="741" y="568"/>
                  </a:lnTo>
                  <a:lnTo>
                    <a:pt x="746" y="563"/>
                  </a:lnTo>
                  <a:lnTo>
                    <a:pt x="752" y="553"/>
                  </a:lnTo>
                  <a:lnTo>
                    <a:pt x="763" y="544"/>
                  </a:lnTo>
                  <a:lnTo>
                    <a:pt x="769" y="537"/>
                  </a:lnTo>
                  <a:lnTo>
                    <a:pt x="774" y="531"/>
                  </a:lnTo>
                  <a:lnTo>
                    <a:pt x="780" y="524"/>
                  </a:lnTo>
                  <a:lnTo>
                    <a:pt x="789" y="516"/>
                  </a:lnTo>
                  <a:lnTo>
                    <a:pt x="797" y="507"/>
                  </a:lnTo>
                  <a:lnTo>
                    <a:pt x="806" y="499"/>
                  </a:lnTo>
                  <a:lnTo>
                    <a:pt x="815" y="492"/>
                  </a:lnTo>
                  <a:lnTo>
                    <a:pt x="826" y="484"/>
                  </a:lnTo>
                  <a:lnTo>
                    <a:pt x="836" y="475"/>
                  </a:lnTo>
                  <a:lnTo>
                    <a:pt x="847" y="466"/>
                  </a:lnTo>
                  <a:lnTo>
                    <a:pt x="858" y="456"/>
                  </a:lnTo>
                  <a:lnTo>
                    <a:pt x="871" y="449"/>
                  </a:lnTo>
                  <a:lnTo>
                    <a:pt x="882" y="440"/>
                  </a:lnTo>
                  <a:lnTo>
                    <a:pt x="895" y="432"/>
                  </a:lnTo>
                  <a:lnTo>
                    <a:pt x="908" y="423"/>
                  </a:lnTo>
                  <a:lnTo>
                    <a:pt x="925" y="417"/>
                  </a:lnTo>
                  <a:lnTo>
                    <a:pt x="938" y="408"/>
                  </a:lnTo>
                  <a:lnTo>
                    <a:pt x="953" y="401"/>
                  </a:lnTo>
                  <a:lnTo>
                    <a:pt x="968" y="395"/>
                  </a:lnTo>
                  <a:lnTo>
                    <a:pt x="985" y="389"/>
                  </a:lnTo>
                  <a:lnTo>
                    <a:pt x="1000" y="384"/>
                  </a:lnTo>
                  <a:lnTo>
                    <a:pt x="1017" y="378"/>
                  </a:lnTo>
                  <a:lnTo>
                    <a:pt x="1033" y="373"/>
                  </a:lnTo>
                  <a:lnTo>
                    <a:pt x="1052" y="371"/>
                  </a:lnTo>
                  <a:lnTo>
                    <a:pt x="1054" y="371"/>
                  </a:lnTo>
                  <a:lnTo>
                    <a:pt x="1058" y="371"/>
                  </a:lnTo>
                  <a:lnTo>
                    <a:pt x="1061" y="369"/>
                  </a:lnTo>
                  <a:lnTo>
                    <a:pt x="1065" y="367"/>
                  </a:lnTo>
                  <a:lnTo>
                    <a:pt x="1082" y="361"/>
                  </a:lnTo>
                  <a:lnTo>
                    <a:pt x="1102" y="360"/>
                  </a:lnTo>
                  <a:lnTo>
                    <a:pt x="1121" y="360"/>
                  </a:lnTo>
                  <a:lnTo>
                    <a:pt x="1142" y="360"/>
                  </a:lnTo>
                  <a:lnTo>
                    <a:pt x="1160" y="360"/>
                  </a:lnTo>
                  <a:lnTo>
                    <a:pt x="1181" y="360"/>
                  </a:lnTo>
                  <a:lnTo>
                    <a:pt x="1199" y="361"/>
                  </a:lnTo>
                  <a:lnTo>
                    <a:pt x="1218" y="365"/>
                  </a:lnTo>
                  <a:lnTo>
                    <a:pt x="1233" y="367"/>
                  </a:lnTo>
                  <a:lnTo>
                    <a:pt x="1250" y="371"/>
                  </a:lnTo>
                  <a:lnTo>
                    <a:pt x="1265" y="376"/>
                  </a:lnTo>
                  <a:lnTo>
                    <a:pt x="1282" y="382"/>
                  </a:lnTo>
                  <a:lnTo>
                    <a:pt x="1295" y="387"/>
                  </a:lnTo>
                  <a:lnTo>
                    <a:pt x="1308" y="393"/>
                  </a:lnTo>
                  <a:lnTo>
                    <a:pt x="1319" y="399"/>
                  </a:lnTo>
                  <a:lnTo>
                    <a:pt x="1332" y="406"/>
                  </a:lnTo>
                  <a:lnTo>
                    <a:pt x="1341" y="412"/>
                  </a:lnTo>
                  <a:lnTo>
                    <a:pt x="1352" y="419"/>
                  </a:lnTo>
                  <a:lnTo>
                    <a:pt x="1362" y="427"/>
                  </a:lnTo>
                  <a:lnTo>
                    <a:pt x="1371" y="434"/>
                  </a:lnTo>
                  <a:lnTo>
                    <a:pt x="1384" y="447"/>
                  </a:lnTo>
                  <a:lnTo>
                    <a:pt x="1397" y="460"/>
                  </a:lnTo>
                  <a:lnTo>
                    <a:pt x="1407" y="473"/>
                  </a:lnTo>
                  <a:lnTo>
                    <a:pt x="1416" y="486"/>
                  </a:lnTo>
                  <a:lnTo>
                    <a:pt x="1421" y="496"/>
                  </a:lnTo>
                  <a:lnTo>
                    <a:pt x="1427" y="505"/>
                  </a:lnTo>
                  <a:lnTo>
                    <a:pt x="1429" y="509"/>
                  </a:lnTo>
                  <a:lnTo>
                    <a:pt x="1433" y="514"/>
                  </a:lnTo>
                  <a:lnTo>
                    <a:pt x="1436" y="520"/>
                  </a:lnTo>
                  <a:lnTo>
                    <a:pt x="1444" y="522"/>
                  </a:lnTo>
                  <a:lnTo>
                    <a:pt x="1453" y="520"/>
                  </a:lnTo>
                  <a:lnTo>
                    <a:pt x="1464" y="520"/>
                  </a:lnTo>
                  <a:lnTo>
                    <a:pt x="1476" y="518"/>
                  </a:lnTo>
                  <a:lnTo>
                    <a:pt x="1487" y="518"/>
                  </a:lnTo>
                  <a:lnTo>
                    <a:pt x="1498" y="516"/>
                  </a:lnTo>
                  <a:lnTo>
                    <a:pt x="1509" y="516"/>
                  </a:lnTo>
                  <a:lnTo>
                    <a:pt x="1520" y="516"/>
                  </a:lnTo>
                  <a:lnTo>
                    <a:pt x="1533" y="516"/>
                  </a:lnTo>
                  <a:lnTo>
                    <a:pt x="1545" y="516"/>
                  </a:lnTo>
                  <a:lnTo>
                    <a:pt x="1556" y="516"/>
                  </a:lnTo>
                  <a:lnTo>
                    <a:pt x="1567" y="516"/>
                  </a:lnTo>
                  <a:lnTo>
                    <a:pt x="1580" y="516"/>
                  </a:lnTo>
                  <a:lnTo>
                    <a:pt x="1591" y="516"/>
                  </a:lnTo>
                  <a:lnTo>
                    <a:pt x="1604" y="516"/>
                  </a:lnTo>
                  <a:lnTo>
                    <a:pt x="1617" y="516"/>
                  </a:lnTo>
                  <a:lnTo>
                    <a:pt x="1630" y="516"/>
                  </a:lnTo>
                  <a:lnTo>
                    <a:pt x="1642" y="516"/>
                  </a:lnTo>
                  <a:lnTo>
                    <a:pt x="1653" y="516"/>
                  </a:lnTo>
                  <a:lnTo>
                    <a:pt x="1666" y="516"/>
                  </a:lnTo>
                  <a:lnTo>
                    <a:pt x="1679" y="516"/>
                  </a:lnTo>
                  <a:lnTo>
                    <a:pt x="1690" y="516"/>
                  </a:lnTo>
                  <a:lnTo>
                    <a:pt x="1701" y="516"/>
                  </a:lnTo>
                  <a:lnTo>
                    <a:pt x="1714" y="516"/>
                  </a:lnTo>
                  <a:lnTo>
                    <a:pt x="1727" y="516"/>
                  </a:lnTo>
                  <a:lnTo>
                    <a:pt x="1739" y="516"/>
                  </a:lnTo>
                  <a:lnTo>
                    <a:pt x="1750" y="516"/>
                  </a:lnTo>
                  <a:lnTo>
                    <a:pt x="1761" y="516"/>
                  </a:lnTo>
                  <a:lnTo>
                    <a:pt x="1774" y="518"/>
                  </a:lnTo>
                  <a:lnTo>
                    <a:pt x="1785" y="518"/>
                  </a:lnTo>
                  <a:lnTo>
                    <a:pt x="1798" y="520"/>
                  </a:lnTo>
                  <a:lnTo>
                    <a:pt x="1809" y="520"/>
                  </a:lnTo>
                  <a:lnTo>
                    <a:pt x="1822" y="522"/>
                  </a:lnTo>
                  <a:lnTo>
                    <a:pt x="1832" y="522"/>
                  </a:lnTo>
                  <a:lnTo>
                    <a:pt x="1843" y="522"/>
                  </a:lnTo>
                  <a:lnTo>
                    <a:pt x="1854" y="522"/>
                  </a:lnTo>
                  <a:lnTo>
                    <a:pt x="1865" y="524"/>
                  </a:lnTo>
                  <a:lnTo>
                    <a:pt x="1875" y="524"/>
                  </a:lnTo>
                  <a:lnTo>
                    <a:pt x="1886" y="525"/>
                  </a:lnTo>
                  <a:lnTo>
                    <a:pt x="1895" y="527"/>
                  </a:lnTo>
                  <a:lnTo>
                    <a:pt x="1906" y="529"/>
                  </a:lnTo>
                  <a:lnTo>
                    <a:pt x="1925" y="531"/>
                  </a:lnTo>
                  <a:lnTo>
                    <a:pt x="1944" y="535"/>
                  </a:lnTo>
                  <a:lnTo>
                    <a:pt x="1960" y="537"/>
                  </a:lnTo>
                  <a:lnTo>
                    <a:pt x="1979" y="542"/>
                  </a:lnTo>
                  <a:lnTo>
                    <a:pt x="1992" y="546"/>
                  </a:lnTo>
                  <a:lnTo>
                    <a:pt x="2007" y="550"/>
                  </a:lnTo>
                  <a:lnTo>
                    <a:pt x="2018" y="555"/>
                  </a:lnTo>
                  <a:lnTo>
                    <a:pt x="2029" y="561"/>
                  </a:lnTo>
                  <a:lnTo>
                    <a:pt x="2039" y="565"/>
                  </a:lnTo>
                  <a:lnTo>
                    <a:pt x="2046" y="570"/>
                  </a:lnTo>
                  <a:lnTo>
                    <a:pt x="2052" y="578"/>
                  </a:lnTo>
                  <a:lnTo>
                    <a:pt x="2059" y="585"/>
                  </a:lnTo>
                  <a:lnTo>
                    <a:pt x="2063" y="594"/>
                  </a:lnTo>
                  <a:lnTo>
                    <a:pt x="2069" y="606"/>
                  </a:lnTo>
                  <a:lnTo>
                    <a:pt x="2076" y="621"/>
                  </a:lnTo>
                  <a:lnTo>
                    <a:pt x="2084" y="637"/>
                  </a:lnTo>
                  <a:lnTo>
                    <a:pt x="2085" y="645"/>
                  </a:lnTo>
                  <a:lnTo>
                    <a:pt x="2089" y="654"/>
                  </a:lnTo>
                  <a:lnTo>
                    <a:pt x="2093" y="665"/>
                  </a:lnTo>
                  <a:lnTo>
                    <a:pt x="2099" y="677"/>
                  </a:lnTo>
                  <a:lnTo>
                    <a:pt x="2102" y="688"/>
                  </a:lnTo>
                  <a:lnTo>
                    <a:pt x="2106" y="699"/>
                  </a:lnTo>
                  <a:lnTo>
                    <a:pt x="2110" y="712"/>
                  </a:lnTo>
                  <a:lnTo>
                    <a:pt x="2115" y="725"/>
                  </a:lnTo>
                  <a:lnTo>
                    <a:pt x="2119" y="736"/>
                  </a:lnTo>
                  <a:lnTo>
                    <a:pt x="2123" y="747"/>
                  </a:lnTo>
                  <a:lnTo>
                    <a:pt x="2126" y="760"/>
                  </a:lnTo>
                  <a:lnTo>
                    <a:pt x="2132" y="775"/>
                  </a:lnTo>
                  <a:lnTo>
                    <a:pt x="2136" y="788"/>
                  </a:lnTo>
                  <a:lnTo>
                    <a:pt x="2141" y="803"/>
                  </a:lnTo>
                  <a:lnTo>
                    <a:pt x="2147" y="816"/>
                  </a:lnTo>
                  <a:lnTo>
                    <a:pt x="2153" y="831"/>
                  </a:lnTo>
                  <a:lnTo>
                    <a:pt x="2156" y="844"/>
                  </a:lnTo>
                  <a:lnTo>
                    <a:pt x="2160" y="859"/>
                  </a:lnTo>
                  <a:lnTo>
                    <a:pt x="2164" y="872"/>
                  </a:lnTo>
                  <a:lnTo>
                    <a:pt x="2169" y="889"/>
                  </a:lnTo>
                  <a:lnTo>
                    <a:pt x="2173" y="902"/>
                  </a:lnTo>
                  <a:lnTo>
                    <a:pt x="2179" y="917"/>
                  </a:lnTo>
                  <a:lnTo>
                    <a:pt x="2184" y="932"/>
                  </a:lnTo>
                  <a:lnTo>
                    <a:pt x="2190" y="949"/>
                  </a:lnTo>
                  <a:lnTo>
                    <a:pt x="2194" y="962"/>
                  </a:lnTo>
                  <a:lnTo>
                    <a:pt x="2197" y="977"/>
                  </a:lnTo>
                  <a:lnTo>
                    <a:pt x="2201" y="990"/>
                  </a:lnTo>
                  <a:lnTo>
                    <a:pt x="2207" y="1005"/>
                  </a:lnTo>
                  <a:lnTo>
                    <a:pt x="2210" y="1018"/>
                  </a:lnTo>
                  <a:lnTo>
                    <a:pt x="2216" y="1033"/>
                  </a:lnTo>
                  <a:lnTo>
                    <a:pt x="2220" y="1048"/>
                  </a:lnTo>
                  <a:lnTo>
                    <a:pt x="2225" y="1063"/>
                  </a:lnTo>
                  <a:lnTo>
                    <a:pt x="2227" y="1076"/>
                  </a:lnTo>
                  <a:lnTo>
                    <a:pt x="2233" y="1089"/>
                  </a:lnTo>
                  <a:lnTo>
                    <a:pt x="2235" y="1102"/>
                  </a:lnTo>
                  <a:lnTo>
                    <a:pt x="2240" y="1115"/>
                  </a:lnTo>
                  <a:lnTo>
                    <a:pt x="2242" y="1126"/>
                  </a:lnTo>
                  <a:lnTo>
                    <a:pt x="2248" y="1139"/>
                  </a:lnTo>
                  <a:lnTo>
                    <a:pt x="2250" y="1152"/>
                  </a:lnTo>
                  <a:lnTo>
                    <a:pt x="2255" y="1165"/>
                  </a:lnTo>
                  <a:lnTo>
                    <a:pt x="2257" y="1175"/>
                  </a:lnTo>
                  <a:lnTo>
                    <a:pt x="2259" y="1186"/>
                  </a:lnTo>
                  <a:lnTo>
                    <a:pt x="2261" y="1197"/>
                  </a:lnTo>
                  <a:lnTo>
                    <a:pt x="2265" y="1208"/>
                  </a:lnTo>
                  <a:lnTo>
                    <a:pt x="2268" y="1227"/>
                  </a:lnTo>
                  <a:lnTo>
                    <a:pt x="2274" y="1245"/>
                  </a:lnTo>
                  <a:lnTo>
                    <a:pt x="2276" y="1260"/>
                  </a:lnTo>
                  <a:lnTo>
                    <a:pt x="2279" y="1273"/>
                  </a:lnTo>
                  <a:lnTo>
                    <a:pt x="2281" y="1283"/>
                  </a:lnTo>
                  <a:lnTo>
                    <a:pt x="2283" y="1292"/>
                  </a:lnTo>
                  <a:lnTo>
                    <a:pt x="2283" y="1294"/>
                  </a:lnTo>
                  <a:lnTo>
                    <a:pt x="2276" y="1294"/>
                  </a:lnTo>
                  <a:lnTo>
                    <a:pt x="2270" y="1298"/>
                  </a:lnTo>
                  <a:lnTo>
                    <a:pt x="2263" y="1299"/>
                  </a:lnTo>
                  <a:lnTo>
                    <a:pt x="2253" y="1303"/>
                  </a:lnTo>
                  <a:lnTo>
                    <a:pt x="2240" y="1305"/>
                  </a:lnTo>
                  <a:lnTo>
                    <a:pt x="2227" y="1309"/>
                  </a:lnTo>
                  <a:lnTo>
                    <a:pt x="2212" y="1313"/>
                  </a:lnTo>
                  <a:lnTo>
                    <a:pt x="2197" y="1316"/>
                  </a:lnTo>
                  <a:lnTo>
                    <a:pt x="2179" y="1318"/>
                  </a:lnTo>
                  <a:lnTo>
                    <a:pt x="2160" y="1322"/>
                  </a:lnTo>
                  <a:lnTo>
                    <a:pt x="2141" y="1326"/>
                  </a:lnTo>
                  <a:lnTo>
                    <a:pt x="2123" y="1329"/>
                  </a:lnTo>
                  <a:lnTo>
                    <a:pt x="2112" y="1329"/>
                  </a:lnTo>
                  <a:lnTo>
                    <a:pt x="2102" y="1331"/>
                  </a:lnTo>
                  <a:lnTo>
                    <a:pt x="2091" y="1333"/>
                  </a:lnTo>
                  <a:lnTo>
                    <a:pt x="2082" y="1337"/>
                  </a:lnTo>
                  <a:lnTo>
                    <a:pt x="2071" y="1337"/>
                  </a:lnTo>
                  <a:lnTo>
                    <a:pt x="2061" y="1339"/>
                  </a:lnTo>
                  <a:lnTo>
                    <a:pt x="2050" y="1340"/>
                  </a:lnTo>
                  <a:lnTo>
                    <a:pt x="2041" y="1344"/>
                  </a:lnTo>
                  <a:lnTo>
                    <a:pt x="2029" y="1344"/>
                  </a:lnTo>
                  <a:lnTo>
                    <a:pt x="2018" y="1346"/>
                  </a:lnTo>
                  <a:lnTo>
                    <a:pt x="2007" y="1346"/>
                  </a:lnTo>
                  <a:lnTo>
                    <a:pt x="1996" y="1348"/>
                  </a:lnTo>
                  <a:lnTo>
                    <a:pt x="1985" y="1348"/>
                  </a:lnTo>
                  <a:lnTo>
                    <a:pt x="1975" y="1350"/>
                  </a:lnTo>
                  <a:lnTo>
                    <a:pt x="1964" y="1352"/>
                  </a:lnTo>
                  <a:lnTo>
                    <a:pt x="1955" y="1354"/>
                  </a:lnTo>
                  <a:lnTo>
                    <a:pt x="1944" y="1354"/>
                  </a:lnTo>
                  <a:lnTo>
                    <a:pt x="1933" y="1355"/>
                  </a:lnTo>
                  <a:lnTo>
                    <a:pt x="1923" y="1355"/>
                  </a:lnTo>
                  <a:lnTo>
                    <a:pt x="1914" y="1357"/>
                  </a:lnTo>
                  <a:lnTo>
                    <a:pt x="1897" y="1359"/>
                  </a:lnTo>
                  <a:lnTo>
                    <a:pt x="1880" y="1363"/>
                  </a:lnTo>
                  <a:lnTo>
                    <a:pt x="1862" y="1363"/>
                  </a:lnTo>
                  <a:lnTo>
                    <a:pt x="1847" y="1365"/>
                  </a:lnTo>
                  <a:lnTo>
                    <a:pt x="1830" y="1365"/>
                  </a:lnTo>
                  <a:lnTo>
                    <a:pt x="1819" y="1367"/>
                  </a:lnTo>
                  <a:lnTo>
                    <a:pt x="1808" y="1365"/>
                  </a:lnTo>
                  <a:lnTo>
                    <a:pt x="1798" y="1365"/>
                  </a:lnTo>
                  <a:lnTo>
                    <a:pt x="1791" y="1365"/>
                  </a:lnTo>
                  <a:lnTo>
                    <a:pt x="1787" y="1365"/>
                  </a:lnTo>
                  <a:lnTo>
                    <a:pt x="1783" y="1359"/>
                  </a:lnTo>
                  <a:lnTo>
                    <a:pt x="1783" y="1348"/>
                  </a:lnTo>
                  <a:lnTo>
                    <a:pt x="1783" y="1333"/>
                  </a:lnTo>
                  <a:lnTo>
                    <a:pt x="1785" y="1318"/>
                  </a:lnTo>
                  <a:lnTo>
                    <a:pt x="1787" y="1301"/>
                  </a:lnTo>
                  <a:lnTo>
                    <a:pt x="1791" y="1285"/>
                  </a:lnTo>
                  <a:lnTo>
                    <a:pt x="1794" y="1264"/>
                  </a:lnTo>
                  <a:lnTo>
                    <a:pt x="1798" y="1247"/>
                  </a:lnTo>
                  <a:lnTo>
                    <a:pt x="1802" y="1229"/>
                  </a:lnTo>
                  <a:lnTo>
                    <a:pt x="1806" y="1214"/>
                  </a:lnTo>
                  <a:lnTo>
                    <a:pt x="1808" y="1201"/>
                  </a:lnTo>
                  <a:lnTo>
                    <a:pt x="1809" y="1189"/>
                  </a:lnTo>
                  <a:lnTo>
                    <a:pt x="1811" y="1178"/>
                  </a:lnTo>
                  <a:lnTo>
                    <a:pt x="1815" y="1169"/>
                  </a:lnTo>
                  <a:lnTo>
                    <a:pt x="1815" y="1158"/>
                  </a:lnTo>
                  <a:lnTo>
                    <a:pt x="1819" y="1147"/>
                  </a:lnTo>
                  <a:lnTo>
                    <a:pt x="1819" y="1137"/>
                  </a:lnTo>
                  <a:lnTo>
                    <a:pt x="1822" y="1130"/>
                  </a:lnTo>
                  <a:lnTo>
                    <a:pt x="1824" y="1113"/>
                  </a:lnTo>
                  <a:lnTo>
                    <a:pt x="1826" y="1096"/>
                  </a:lnTo>
                  <a:lnTo>
                    <a:pt x="1828" y="1081"/>
                  </a:lnTo>
                  <a:lnTo>
                    <a:pt x="1830" y="1070"/>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76" name="Google Shape;3576;p72"/>
            <p:cNvSpPr/>
            <p:nvPr/>
          </p:nvSpPr>
          <p:spPr>
            <a:xfrm>
              <a:off x="2928" y="981"/>
              <a:ext cx="335" cy="297"/>
            </a:xfrm>
            <a:custGeom>
              <a:avLst/>
              <a:gdLst/>
              <a:ahLst/>
              <a:cxnLst/>
              <a:rect l="l" t="t" r="r" b="b"/>
              <a:pathLst>
                <a:path w="335" h="297" extrusionOk="0">
                  <a:moveTo>
                    <a:pt x="317" y="11"/>
                  </a:moveTo>
                  <a:lnTo>
                    <a:pt x="322" y="22"/>
                  </a:lnTo>
                  <a:lnTo>
                    <a:pt x="328" y="39"/>
                  </a:lnTo>
                  <a:lnTo>
                    <a:pt x="330" y="47"/>
                  </a:lnTo>
                  <a:lnTo>
                    <a:pt x="332" y="58"/>
                  </a:lnTo>
                  <a:lnTo>
                    <a:pt x="334" y="69"/>
                  </a:lnTo>
                  <a:lnTo>
                    <a:pt x="335" y="80"/>
                  </a:lnTo>
                  <a:lnTo>
                    <a:pt x="335" y="91"/>
                  </a:lnTo>
                  <a:lnTo>
                    <a:pt x="335" y="103"/>
                  </a:lnTo>
                  <a:lnTo>
                    <a:pt x="335" y="116"/>
                  </a:lnTo>
                  <a:lnTo>
                    <a:pt x="335" y="131"/>
                  </a:lnTo>
                  <a:lnTo>
                    <a:pt x="334" y="144"/>
                  </a:lnTo>
                  <a:lnTo>
                    <a:pt x="332" y="159"/>
                  </a:lnTo>
                  <a:lnTo>
                    <a:pt x="330" y="172"/>
                  </a:lnTo>
                  <a:lnTo>
                    <a:pt x="330" y="188"/>
                  </a:lnTo>
                  <a:lnTo>
                    <a:pt x="326" y="198"/>
                  </a:lnTo>
                  <a:lnTo>
                    <a:pt x="324" y="209"/>
                  </a:lnTo>
                  <a:lnTo>
                    <a:pt x="320" y="218"/>
                  </a:lnTo>
                  <a:lnTo>
                    <a:pt x="319" y="228"/>
                  </a:lnTo>
                  <a:lnTo>
                    <a:pt x="313" y="244"/>
                  </a:lnTo>
                  <a:lnTo>
                    <a:pt x="309" y="261"/>
                  </a:lnTo>
                  <a:lnTo>
                    <a:pt x="304" y="272"/>
                  </a:lnTo>
                  <a:lnTo>
                    <a:pt x="298" y="283"/>
                  </a:lnTo>
                  <a:lnTo>
                    <a:pt x="293" y="289"/>
                  </a:lnTo>
                  <a:lnTo>
                    <a:pt x="289" y="295"/>
                  </a:lnTo>
                  <a:lnTo>
                    <a:pt x="281" y="295"/>
                  </a:lnTo>
                  <a:lnTo>
                    <a:pt x="272" y="297"/>
                  </a:lnTo>
                  <a:lnTo>
                    <a:pt x="259" y="297"/>
                  </a:lnTo>
                  <a:lnTo>
                    <a:pt x="246" y="297"/>
                  </a:lnTo>
                  <a:lnTo>
                    <a:pt x="229" y="293"/>
                  </a:lnTo>
                  <a:lnTo>
                    <a:pt x="212" y="291"/>
                  </a:lnTo>
                  <a:lnTo>
                    <a:pt x="192" y="285"/>
                  </a:lnTo>
                  <a:lnTo>
                    <a:pt x="173" y="282"/>
                  </a:lnTo>
                  <a:lnTo>
                    <a:pt x="162" y="278"/>
                  </a:lnTo>
                  <a:lnTo>
                    <a:pt x="151" y="274"/>
                  </a:lnTo>
                  <a:lnTo>
                    <a:pt x="140" y="270"/>
                  </a:lnTo>
                  <a:lnTo>
                    <a:pt x="128" y="269"/>
                  </a:lnTo>
                  <a:lnTo>
                    <a:pt x="117" y="265"/>
                  </a:lnTo>
                  <a:lnTo>
                    <a:pt x="106" y="261"/>
                  </a:lnTo>
                  <a:lnTo>
                    <a:pt x="95" y="257"/>
                  </a:lnTo>
                  <a:lnTo>
                    <a:pt x="85" y="256"/>
                  </a:lnTo>
                  <a:lnTo>
                    <a:pt x="74" y="250"/>
                  </a:lnTo>
                  <a:lnTo>
                    <a:pt x="63" y="248"/>
                  </a:lnTo>
                  <a:lnTo>
                    <a:pt x="52" y="242"/>
                  </a:lnTo>
                  <a:lnTo>
                    <a:pt x="43" y="241"/>
                  </a:lnTo>
                  <a:lnTo>
                    <a:pt x="31" y="237"/>
                  </a:lnTo>
                  <a:lnTo>
                    <a:pt x="20" y="233"/>
                  </a:lnTo>
                  <a:lnTo>
                    <a:pt x="11" y="229"/>
                  </a:lnTo>
                  <a:lnTo>
                    <a:pt x="3" y="228"/>
                  </a:lnTo>
                  <a:lnTo>
                    <a:pt x="3" y="213"/>
                  </a:lnTo>
                  <a:lnTo>
                    <a:pt x="3" y="198"/>
                  </a:lnTo>
                  <a:lnTo>
                    <a:pt x="3" y="183"/>
                  </a:lnTo>
                  <a:lnTo>
                    <a:pt x="5" y="170"/>
                  </a:lnTo>
                  <a:lnTo>
                    <a:pt x="3" y="157"/>
                  </a:lnTo>
                  <a:lnTo>
                    <a:pt x="3" y="144"/>
                  </a:lnTo>
                  <a:lnTo>
                    <a:pt x="2" y="132"/>
                  </a:lnTo>
                  <a:lnTo>
                    <a:pt x="0" y="125"/>
                  </a:lnTo>
                  <a:lnTo>
                    <a:pt x="9" y="117"/>
                  </a:lnTo>
                  <a:lnTo>
                    <a:pt x="20" y="110"/>
                  </a:lnTo>
                  <a:lnTo>
                    <a:pt x="31" y="103"/>
                  </a:lnTo>
                  <a:lnTo>
                    <a:pt x="44" y="97"/>
                  </a:lnTo>
                  <a:lnTo>
                    <a:pt x="56" y="90"/>
                  </a:lnTo>
                  <a:lnTo>
                    <a:pt x="67" y="82"/>
                  </a:lnTo>
                  <a:lnTo>
                    <a:pt x="80" y="76"/>
                  </a:lnTo>
                  <a:lnTo>
                    <a:pt x="93" y="71"/>
                  </a:lnTo>
                  <a:lnTo>
                    <a:pt x="104" y="63"/>
                  </a:lnTo>
                  <a:lnTo>
                    <a:pt x="117" y="58"/>
                  </a:lnTo>
                  <a:lnTo>
                    <a:pt x="128" y="50"/>
                  </a:lnTo>
                  <a:lnTo>
                    <a:pt x="141" y="45"/>
                  </a:lnTo>
                  <a:lnTo>
                    <a:pt x="153" y="39"/>
                  </a:lnTo>
                  <a:lnTo>
                    <a:pt x="166" y="34"/>
                  </a:lnTo>
                  <a:lnTo>
                    <a:pt x="179" y="30"/>
                  </a:lnTo>
                  <a:lnTo>
                    <a:pt x="192" y="26"/>
                  </a:lnTo>
                  <a:lnTo>
                    <a:pt x="201" y="21"/>
                  </a:lnTo>
                  <a:lnTo>
                    <a:pt x="212" y="15"/>
                  </a:lnTo>
                  <a:lnTo>
                    <a:pt x="222" y="11"/>
                  </a:lnTo>
                  <a:lnTo>
                    <a:pt x="233" y="9"/>
                  </a:lnTo>
                  <a:lnTo>
                    <a:pt x="251" y="4"/>
                  </a:lnTo>
                  <a:lnTo>
                    <a:pt x="270" y="2"/>
                  </a:lnTo>
                  <a:lnTo>
                    <a:pt x="285" y="0"/>
                  </a:lnTo>
                  <a:lnTo>
                    <a:pt x="298" y="0"/>
                  </a:lnTo>
                  <a:lnTo>
                    <a:pt x="307" y="4"/>
                  </a:lnTo>
                  <a:lnTo>
                    <a:pt x="317" y="11"/>
                  </a:lnTo>
                  <a:close/>
                </a:path>
              </a:pathLst>
            </a:custGeom>
            <a:solidFill>
              <a:srgbClr val="9CA6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77" name="Google Shape;3577;p72"/>
            <p:cNvSpPr/>
            <p:nvPr/>
          </p:nvSpPr>
          <p:spPr>
            <a:xfrm>
              <a:off x="2305" y="968"/>
              <a:ext cx="373" cy="298"/>
            </a:xfrm>
            <a:custGeom>
              <a:avLst/>
              <a:gdLst/>
              <a:ahLst/>
              <a:cxnLst/>
              <a:rect l="l" t="t" r="r" b="b"/>
              <a:pathLst>
                <a:path w="373" h="298" extrusionOk="0">
                  <a:moveTo>
                    <a:pt x="373" y="229"/>
                  </a:moveTo>
                  <a:lnTo>
                    <a:pt x="363" y="229"/>
                  </a:lnTo>
                  <a:lnTo>
                    <a:pt x="354" y="233"/>
                  </a:lnTo>
                  <a:lnTo>
                    <a:pt x="343" y="235"/>
                  </a:lnTo>
                  <a:lnTo>
                    <a:pt x="334" y="239"/>
                  </a:lnTo>
                  <a:lnTo>
                    <a:pt x="321" y="241"/>
                  </a:lnTo>
                  <a:lnTo>
                    <a:pt x="309" y="244"/>
                  </a:lnTo>
                  <a:lnTo>
                    <a:pt x="298" y="246"/>
                  </a:lnTo>
                  <a:lnTo>
                    <a:pt x="287" y="250"/>
                  </a:lnTo>
                  <a:lnTo>
                    <a:pt x="272" y="252"/>
                  </a:lnTo>
                  <a:lnTo>
                    <a:pt x="259" y="255"/>
                  </a:lnTo>
                  <a:lnTo>
                    <a:pt x="246" y="259"/>
                  </a:lnTo>
                  <a:lnTo>
                    <a:pt x="233" y="263"/>
                  </a:lnTo>
                  <a:lnTo>
                    <a:pt x="218" y="265"/>
                  </a:lnTo>
                  <a:lnTo>
                    <a:pt x="205" y="270"/>
                  </a:lnTo>
                  <a:lnTo>
                    <a:pt x="192" y="272"/>
                  </a:lnTo>
                  <a:lnTo>
                    <a:pt x="179" y="278"/>
                  </a:lnTo>
                  <a:lnTo>
                    <a:pt x="164" y="280"/>
                  </a:lnTo>
                  <a:lnTo>
                    <a:pt x="151" y="282"/>
                  </a:lnTo>
                  <a:lnTo>
                    <a:pt x="136" y="283"/>
                  </a:lnTo>
                  <a:lnTo>
                    <a:pt x="125" y="287"/>
                  </a:lnTo>
                  <a:lnTo>
                    <a:pt x="112" y="287"/>
                  </a:lnTo>
                  <a:lnTo>
                    <a:pt x="99" y="291"/>
                  </a:lnTo>
                  <a:lnTo>
                    <a:pt x="87" y="291"/>
                  </a:lnTo>
                  <a:lnTo>
                    <a:pt x="78" y="295"/>
                  </a:lnTo>
                  <a:lnTo>
                    <a:pt x="67" y="295"/>
                  </a:lnTo>
                  <a:lnTo>
                    <a:pt x="56" y="296"/>
                  </a:lnTo>
                  <a:lnTo>
                    <a:pt x="46" y="296"/>
                  </a:lnTo>
                  <a:lnTo>
                    <a:pt x="39" y="298"/>
                  </a:lnTo>
                  <a:lnTo>
                    <a:pt x="24" y="298"/>
                  </a:lnTo>
                  <a:lnTo>
                    <a:pt x="15" y="298"/>
                  </a:lnTo>
                  <a:lnTo>
                    <a:pt x="5" y="289"/>
                  </a:lnTo>
                  <a:lnTo>
                    <a:pt x="3" y="276"/>
                  </a:lnTo>
                  <a:lnTo>
                    <a:pt x="0" y="259"/>
                  </a:lnTo>
                  <a:lnTo>
                    <a:pt x="2" y="242"/>
                  </a:lnTo>
                  <a:lnTo>
                    <a:pt x="2" y="222"/>
                  </a:lnTo>
                  <a:lnTo>
                    <a:pt x="7" y="203"/>
                  </a:lnTo>
                  <a:lnTo>
                    <a:pt x="7" y="192"/>
                  </a:lnTo>
                  <a:lnTo>
                    <a:pt x="9" y="181"/>
                  </a:lnTo>
                  <a:lnTo>
                    <a:pt x="11" y="170"/>
                  </a:lnTo>
                  <a:lnTo>
                    <a:pt x="15" y="160"/>
                  </a:lnTo>
                  <a:lnTo>
                    <a:pt x="16" y="149"/>
                  </a:lnTo>
                  <a:lnTo>
                    <a:pt x="22" y="140"/>
                  </a:lnTo>
                  <a:lnTo>
                    <a:pt x="24" y="129"/>
                  </a:lnTo>
                  <a:lnTo>
                    <a:pt x="30" y="119"/>
                  </a:lnTo>
                  <a:lnTo>
                    <a:pt x="31" y="108"/>
                  </a:lnTo>
                  <a:lnTo>
                    <a:pt x="35" y="97"/>
                  </a:lnTo>
                  <a:lnTo>
                    <a:pt x="39" y="88"/>
                  </a:lnTo>
                  <a:lnTo>
                    <a:pt x="44" y="78"/>
                  </a:lnTo>
                  <a:lnTo>
                    <a:pt x="52" y="58"/>
                  </a:lnTo>
                  <a:lnTo>
                    <a:pt x="61" y="43"/>
                  </a:lnTo>
                  <a:lnTo>
                    <a:pt x="69" y="26"/>
                  </a:lnTo>
                  <a:lnTo>
                    <a:pt x="78" y="17"/>
                  </a:lnTo>
                  <a:lnTo>
                    <a:pt x="85" y="7"/>
                  </a:lnTo>
                  <a:lnTo>
                    <a:pt x="95" y="4"/>
                  </a:lnTo>
                  <a:lnTo>
                    <a:pt x="100" y="0"/>
                  </a:lnTo>
                  <a:lnTo>
                    <a:pt x="110" y="0"/>
                  </a:lnTo>
                  <a:lnTo>
                    <a:pt x="121" y="0"/>
                  </a:lnTo>
                  <a:lnTo>
                    <a:pt x="136" y="6"/>
                  </a:lnTo>
                  <a:lnTo>
                    <a:pt x="151" y="9"/>
                  </a:lnTo>
                  <a:lnTo>
                    <a:pt x="168" y="17"/>
                  </a:lnTo>
                  <a:lnTo>
                    <a:pt x="177" y="20"/>
                  </a:lnTo>
                  <a:lnTo>
                    <a:pt x="186" y="26"/>
                  </a:lnTo>
                  <a:lnTo>
                    <a:pt x="196" y="32"/>
                  </a:lnTo>
                  <a:lnTo>
                    <a:pt x="207" y="37"/>
                  </a:lnTo>
                  <a:lnTo>
                    <a:pt x="216" y="41"/>
                  </a:lnTo>
                  <a:lnTo>
                    <a:pt x="225" y="47"/>
                  </a:lnTo>
                  <a:lnTo>
                    <a:pt x="237" y="52"/>
                  </a:lnTo>
                  <a:lnTo>
                    <a:pt x="248" y="58"/>
                  </a:lnTo>
                  <a:lnTo>
                    <a:pt x="257" y="63"/>
                  </a:lnTo>
                  <a:lnTo>
                    <a:pt x="268" y="71"/>
                  </a:lnTo>
                  <a:lnTo>
                    <a:pt x="279" y="76"/>
                  </a:lnTo>
                  <a:lnTo>
                    <a:pt x="291" y="84"/>
                  </a:lnTo>
                  <a:lnTo>
                    <a:pt x="300" y="89"/>
                  </a:lnTo>
                  <a:lnTo>
                    <a:pt x="311" y="95"/>
                  </a:lnTo>
                  <a:lnTo>
                    <a:pt x="321" y="103"/>
                  </a:lnTo>
                  <a:lnTo>
                    <a:pt x="332" y="110"/>
                  </a:lnTo>
                  <a:lnTo>
                    <a:pt x="341" y="116"/>
                  </a:lnTo>
                  <a:lnTo>
                    <a:pt x="352" y="123"/>
                  </a:lnTo>
                  <a:lnTo>
                    <a:pt x="362" y="130"/>
                  </a:lnTo>
                  <a:lnTo>
                    <a:pt x="373" y="138"/>
                  </a:lnTo>
                  <a:lnTo>
                    <a:pt x="371" y="145"/>
                  </a:lnTo>
                  <a:lnTo>
                    <a:pt x="369" y="157"/>
                  </a:lnTo>
                  <a:lnTo>
                    <a:pt x="369" y="168"/>
                  </a:lnTo>
                  <a:lnTo>
                    <a:pt x="369" y="179"/>
                  </a:lnTo>
                  <a:lnTo>
                    <a:pt x="369" y="190"/>
                  </a:lnTo>
                  <a:lnTo>
                    <a:pt x="371" y="203"/>
                  </a:lnTo>
                  <a:lnTo>
                    <a:pt x="371" y="216"/>
                  </a:lnTo>
                  <a:lnTo>
                    <a:pt x="373" y="229"/>
                  </a:lnTo>
                  <a:close/>
                </a:path>
              </a:pathLst>
            </a:custGeom>
            <a:solidFill>
              <a:srgbClr val="9CA6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78" name="Google Shape;3578;p72"/>
            <p:cNvSpPr/>
            <p:nvPr/>
          </p:nvSpPr>
          <p:spPr>
            <a:xfrm>
              <a:off x="2698" y="1072"/>
              <a:ext cx="211" cy="222"/>
            </a:xfrm>
            <a:custGeom>
              <a:avLst/>
              <a:gdLst/>
              <a:ahLst/>
              <a:cxnLst/>
              <a:rect l="l" t="t" r="r" b="b"/>
              <a:pathLst>
                <a:path w="211" h="222" extrusionOk="0">
                  <a:moveTo>
                    <a:pt x="15" y="217"/>
                  </a:moveTo>
                  <a:lnTo>
                    <a:pt x="11" y="202"/>
                  </a:lnTo>
                  <a:lnTo>
                    <a:pt x="10" y="191"/>
                  </a:lnTo>
                  <a:lnTo>
                    <a:pt x="8" y="176"/>
                  </a:lnTo>
                  <a:lnTo>
                    <a:pt x="8" y="165"/>
                  </a:lnTo>
                  <a:lnTo>
                    <a:pt x="6" y="151"/>
                  </a:lnTo>
                  <a:lnTo>
                    <a:pt x="4" y="140"/>
                  </a:lnTo>
                  <a:lnTo>
                    <a:pt x="2" y="129"/>
                  </a:lnTo>
                  <a:lnTo>
                    <a:pt x="2" y="118"/>
                  </a:lnTo>
                  <a:lnTo>
                    <a:pt x="0" y="107"/>
                  </a:lnTo>
                  <a:lnTo>
                    <a:pt x="0" y="96"/>
                  </a:lnTo>
                  <a:lnTo>
                    <a:pt x="0" y="84"/>
                  </a:lnTo>
                  <a:lnTo>
                    <a:pt x="0" y="75"/>
                  </a:lnTo>
                  <a:lnTo>
                    <a:pt x="0" y="58"/>
                  </a:lnTo>
                  <a:lnTo>
                    <a:pt x="2" y="43"/>
                  </a:lnTo>
                  <a:lnTo>
                    <a:pt x="4" y="41"/>
                  </a:lnTo>
                  <a:lnTo>
                    <a:pt x="8" y="40"/>
                  </a:lnTo>
                  <a:lnTo>
                    <a:pt x="10" y="30"/>
                  </a:lnTo>
                  <a:lnTo>
                    <a:pt x="6" y="23"/>
                  </a:lnTo>
                  <a:lnTo>
                    <a:pt x="6" y="21"/>
                  </a:lnTo>
                  <a:lnTo>
                    <a:pt x="8" y="19"/>
                  </a:lnTo>
                  <a:lnTo>
                    <a:pt x="11" y="13"/>
                  </a:lnTo>
                  <a:lnTo>
                    <a:pt x="19" y="10"/>
                  </a:lnTo>
                  <a:lnTo>
                    <a:pt x="30" y="6"/>
                  </a:lnTo>
                  <a:lnTo>
                    <a:pt x="45" y="6"/>
                  </a:lnTo>
                  <a:lnTo>
                    <a:pt x="60" y="2"/>
                  </a:lnTo>
                  <a:lnTo>
                    <a:pt x="80" y="2"/>
                  </a:lnTo>
                  <a:lnTo>
                    <a:pt x="90" y="0"/>
                  </a:lnTo>
                  <a:lnTo>
                    <a:pt x="101" y="0"/>
                  </a:lnTo>
                  <a:lnTo>
                    <a:pt x="112" y="2"/>
                  </a:lnTo>
                  <a:lnTo>
                    <a:pt x="123" y="4"/>
                  </a:lnTo>
                  <a:lnTo>
                    <a:pt x="136" y="4"/>
                  </a:lnTo>
                  <a:lnTo>
                    <a:pt x="151" y="8"/>
                  </a:lnTo>
                  <a:lnTo>
                    <a:pt x="164" y="10"/>
                  </a:lnTo>
                  <a:lnTo>
                    <a:pt x="177" y="13"/>
                  </a:lnTo>
                  <a:lnTo>
                    <a:pt x="192" y="23"/>
                  </a:lnTo>
                  <a:lnTo>
                    <a:pt x="204" y="34"/>
                  </a:lnTo>
                  <a:lnTo>
                    <a:pt x="205" y="40"/>
                  </a:lnTo>
                  <a:lnTo>
                    <a:pt x="207" y="49"/>
                  </a:lnTo>
                  <a:lnTo>
                    <a:pt x="209" y="58"/>
                  </a:lnTo>
                  <a:lnTo>
                    <a:pt x="211" y="69"/>
                  </a:lnTo>
                  <a:lnTo>
                    <a:pt x="209" y="81"/>
                  </a:lnTo>
                  <a:lnTo>
                    <a:pt x="209" y="94"/>
                  </a:lnTo>
                  <a:lnTo>
                    <a:pt x="209" y="107"/>
                  </a:lnTo>
                  <a:lnTo>
                    <a:pt x="209" y="122"/>
                  </a:lnTo>
                  <a:lnTo>
                    <a:pt x="207" y="135"/>
                  </a:lnTo>
                  <a:lnTo>
                    <a:pt x="205" y="148"/>
                  </a:lnTo>
                  <a:lnTo>
                    <a:pt x="204" y="161"/>
                  </a:lnTo>
                  <a:lnTo>
                    <a:pt x="202" y="176"/>
                  </a:lnTo>
                  <a:lnTo>
                    <a:pt x="200" y="187"/>
                  </a:lnTo>
                  <a:lnTo>
                    <a:pt x="198" y="200"/>
                  </a:lnTo>
                  <a:lnTo>
                    <a:pt x="196" y="211"/>
                  </a:lnTo>
                  <a:lnTo>
                    <a:pt x="196" y="222"/>
                  </a:lnTo>
                  <a:lnTo>
                    <a:pt x="183" y="219"/>
                  </a:lnTo>
                  <a:lnTo>
                    <a:pt x="172" y="217"/>
                  </a:lnTo>
                  <a:lnTo>
                    <a:pt x="159" y="213"/>
                  </a:lnTo>
                  <a:lnTo>
                    <a:pt x="146" y="213"/>
                  </a:lnTo>
                  <a:lnTo>
                    <a:pt x="131" y="209"/>
                  </a:lnTo>
                  <a:lnTo>
                    <a:pt x="118" y="209"/>
                  </a:lnTo>
                  <a:lnTo>
                    <a:pt x="105" y="209"/>
                  </a:lnTo>
                  <a:lnTo>
                    <a:pt x="92" y="209"/>
                  </a:lnTo>
                  <a:lnTo>
                    <a:pt x="71" y="209"/>
                  </a:lnTo>
                  <a:lnTo>
                    <a:pt x="52" y="211"/>
                  </a:lnTo>
                  <a:lnTo>
                    <a:pt x="32" y="213"/>
                  </a:lnTo>
                  <a:lnTo>
                    <a:pt x="15" y="217"/>
                  </a:lnTo>
                  <a:close/>
                </a:path>
              </a:pathLst>
            </a:custGeom>
            <a:solidFill>
              <a:srgbClr val="9CA6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79" name="Google Shape;3579;p72"/>
            <p:cNvSpPr/>
            <p:nvPr/>
          </p:nvSpPr>
          <p:spPr>
            <a:xfrm>
              <a:off x="2277" y="2333"/>
              <a:ext cx="4308" cy="3113"/>
            </a:xfrm>
            <a:custGeom>
              <a:avLst/>
              <a:gdLst/>
              <a:ahLst/>
              <a:cxnLst/>
              <a:rect l="l" t="t" r="r" b="b"/>
              <a:pathLst>
                <a:path w="4308" h="3113" extrusionOk="0">
                  <a:moveTo>
                    <a:pt x="1803" y="507"/>
                  </a:moveTo>
                  <a:lnTo>
                    <a:pt x="1802" y="494"/>
                  </a:lnTo>
                  <a:lnTo>
                    <a:pt x="1800" y="481"/>
                  </a:lnTo>
                  <a:lnTo>
                    <a:pt x="1796" y="468"/>
                  </a:lnTo>
                  <a:lnTo>
                    <a:pt x="1792" y="457"/>
                  </a:lnTo>
                  <a:lnTo>
                    <a:pt x="1785" y="446"/>
                  </a:lnTo>
                  <a:lnTo>
                    <a:pt x="1779" y="437"/>
                  </a:lnTo>
                  <a:lnTo>
                    <a:pt x="1774" y="429"/>
                  </a:lnTo>
                  <a:lnTo>
                    <a:pt x="1768" y="423"/>
                  </a:lnTo>
                  <a:lnTo>
                    <a:pt x="1751" y="414"/>
                  </a:lnTo>
                  <a:lnTo>
                    <a:pt x="1736" y="410"/>
                  </a:lnTo>
                  <a:lnTo>
                    <a:pt x="1725" y="409"/>
                  </a:lnTo>
                  <a:lnTo>
                    <a:pt x="1716" y="409"/>
                  </a:lnTo>
                  <a:lnTo>
                    <a:pt x="1705" y="410"/>
                  </a:lnTo>
                  <a:lnTo>
                    <a:pt x="1695" y="414"/>
                  </a:lnTo>
                  <a:lnTo>
                    <a:pt x="1684" y="418"/>
                  </a:lnTo>
                  <a:lnTo>
                    <a:pt x="1675" y="423"/>
                  </a:lnTo>
                  <a:lnTo>
                    <a:pt x="1665" y="429"/>
                  </a:lnTo>
                  <a:lnTo>
                    <a:pt x="1656" y="437"/>
                  </a:lnTo>
                  <a:lnTo>
                    <a:pt x="1645" y="442"/>
                  </a:lnTo>
                  <a:lnTo>
                    <a:pt x="1637" y="448"/>
                  </a:lnTo>
                  <a:lnTo>
                    <a:pt x="1628" y="455"/>
                  </a:lnTo>
                  <a:lnTo>
                    <a:pt x="1621" y="464"/>
                  </a:lnTo>
                  <a:lnTo>
                    <a:pt x="1604" y="478"/>
                  </a:lnTo>
                  <a:lnTo>
                    <a:pt x="1593" y="492"/>
                  </a:lnTo>
                  <a:lnTo>
                    <a:pt x="1593" y="485"/>
                  </a:lnTo>
                  <a:lnTo>
                    <a:pt x="1593" y="476"/>
                  </a:lnTo>
                  <a:lnTo>
                    <a:pt x="1593" y="464"/>
                  </a:lnTo>
                  <a:lnTo>
                    <a:pt x="1593" y="453"/>
                  </a:lnTo>
                  <a:lnTo>
                    <a:pt x="1593" y="438"/>
                  </a:lnTo>
                  <a:lnTo>
                    <a:pt x="1593" y="425"/>
                  </a:lnTo>
                  <a:lnTo>
                    <a:pt x="1593" y="409"/>
                  </a:lnTo>
                  <a:lnTo>
                    <a:pt x="1594" y="392"/>
                  </a:lnTo>
                  <a:lnTo>
                    <a:pt x="1594" y="371"/>
                  </a:lnTo>
                  <a:lnTo>
                    <a:pt x="1594" y="353"/>
                  </a:lnTo>
                  <a:lnTo>
                    <a:pt x="1594" y="332"/>
                  </a:lnTo>
                  <a:lnTo>
                    <a:pt x="1596" y="313"/>
                  </a:lnTo>
                  <a:lnTo>
                    <a:pt x="1596" y="302"/>
                  </a:lnTo>
                  <a:lnTo>
                    <a:pt x="1596" y="293"/>
                  </a:lnTo>
                  <a:lnTo>
                    <a:pt x="1596" y="282"/>
                  </a:lnTo>
                  <a:lnTo>
                    <a:pt x="1598" y="272"/>
                  </a:lnTo>
                  <a:lnTo>
                    <a:pt x="1598" y="261"/>
                  </a:lnTo>
                  <a:lnTo>
                    <a:pt x="1598" y="252"/>
                  </a:lnTo>
                  <a:lnTo>
                    <a:pt x="1598" y="241"/>
                  </a:lnTo>
                  <a:lnTo>
                    <a:pt x="1600" y="231"/>
                  </a:lnTo>
                  <a:lnTo>
                    <a:pt x="1600" y="220"/>
                  </a:lnTo>
                  <a:lnTo>
                    <a:pt x="1600" y="209"/>
                  </a:lnTo>
                  <a:lnTo>
                    <a:pt x="1600" y="198"/>
                  </a:lnTo>
                  <a:lnTo>
                    <a:pt x="1600" y="187"/>
                  </a:lnTo>
                  <a:lnTo>
                    <a:pt x="1600" y="166"/>
                  </a:lnTo>
                  <a:lnTo>
                    <a:pt x="1602" y="147"/>
                  </a:lnTo>
                  <a:lnTo>
                    <a:pt x="1602" y="127"/>
                  </a:lnTo>
                  <a:lnTo>
                    <a:pt x="1602" y="110"/>
                  </a:lnTo>
                  <a:lnTo>
                    <a:pt x="1602" y="93"/>
                  </a:lnTo>
                  <a:lnTo>
                    <a:pt x="1604" y="78"/>
                  </a:lnTo>
                  <a:lnTo>
                    <a:pt x="1604" y="62"/>
                  </a:lnTo>
                  <a:lnTo>
                    <a:pt x="1604" y="50"/>
                  </a:lnTo>
                  <a:lnTo>
                    <a:pt x="1604" y="37"/>
                  </a:lnTo>
                  <a:lnTo>
                    <a:pt x="1606" y="30"/>
                  </a:lnTo>
                  <a:lnTo>
                    <a:pt x="1606" y="17"/>
                  </a:lnTo>
                  <a:lnTo>
                    <a:pt x="1608" y="13"/>
                  </a:lnTo>
                  <a:lnTo>
                    <a:pt x="1604" y="4"/>
                  </a:lnTo>
                  <a:lnTo>
                    <a:pt x="1596" y="0"/>
                  </a:lnTo>
                  <a:lnTo>
                    <a:pt x="1587" y="4"/>
                  </a:lnTo>
                  <a:lnTo>
                    <a:pt x="1583" y="13"/>
                  </a:lnTo>
                  <a:lnTo>
                    <a:pt x="1568" y="522"/>
                  </a:lnTo>
                  <a:lnTo>
                    <a:pt x="1570" y="530"/>
                  </a:lnTo>
                  <a:lnTo>
                    <a:pt x="1576" y="533"/>
                  </a:lnTo>
                  <a:lnTo>
                    <a:pt x="1583" y="533"/>
                  </a:lnTo>
                  <a:lnTo>
                    <a:pt x="1589" y="532"/>
                  </a:lnTo>
                  <a:lnTo>
                    <a:pt x="1593" y="524"/>
                  </a:lnTo>
                  <a:lnTo>
                    <a:pt x="1598" y="517"/>
                  </a:lnTo>
                  <a:lnTo>
                    <a:pt x="1604" y="509"/>
                  </a:lnTo>
                  <a:lnTo>
                    <a:pt x="1613" y="502"/>
                  </a:lnTo>
                  <a:lnTo>
                    <a:pt x="1621" y="492"/>
                  </a:lnTo>
                  <a:lnTo>
                    <a:pt x="1630" y="485"/>
                  </a:lnTo>
                  <a:lnTo>
                    <a:pt x="1641" y="476"/>
                  </a:lnTo>
                  <a:lnTo>
                    <a:pt x="1652" y="468"/>
                  </a:lnTo>
                  <a:lnTo>
                    <a:pt x="1662" y="459"/>
                  </a:lnTo>
                  <a:lnTo>
                    <a:pt x="1671" y="451"/>
                  </a:lnTo>
                  <a:lnTo>
                    <a:pt x="1682" y="446"/>
                  </a:lnTo>
                  <a:lnTo>
                    <a:pt x="1693" y="442"/>
                  </a:lnTo>
                  <a:lnTo>
                    <a:pt x="1703" y="437"/>
                  </a:lnTo>
                  <a:lnTo>
                    <a:pt x="1714" y="435"/>
                  </a:lnTo>
                  <a:lnTo>
                    <a:pt x="1723" y="433"/>
                  </a:lnTo>
                  <a:lnTo>
                    <a:pt x="1734" y="435"/>
                  </a:lnTo>
                  <a:lnTo>
                    <a:pt x="1744" y="437"/>
                  </a:lnTo>
                  <a:lnTo>
                    <a:pt x="1755" y="442"/>
                  </a:lnTo>
                  <a:lnTo>
                    <a:pt x="1762" y="451"/>
                  </a:lnTo>
                  <a:lnTo>
                    <a:pt x="1770" y="466"/>
                  </a:lnTo>
                  <a:lnTo>
                    <a:pt x="1775" y="485"/>
                  </a:lnTo>
                  <a:lnTo>
                    <a:pt x="1777" y="504"/>
                  </a:lnTo>
                  <a:lnTo>
                    <a:pt x="1777" y="520"/>
                  </a:lnTo>
                  <a:lnTo>
                    <a:pt x="1774" y="537"/>
                  </a:lnTo>
                  <a:lnTo>
                    <a:pt x="1766" y="552"/>
                  </a:lnTo>
                  <a:lnTo>
                    <a:pt x="1757" y="569"/>
                  </a:lnTo>
                  <a:lnTo>
                    <a:pt x="1746" y="582"/>
                  </a:lnTo>
                  <a:lnTo>
                    <a:pt x="1734" y="597"/>
                  </a:lnTo>
                  <a:lnTo>
                    <a:pt x="1719" y="608"/>
                  </a:lnTo>
                  <a:lnTo>
                    <a:pt x="1708" y="619"/>
                  </a:lnTo>
                  <a:lnTo>
                    <a:pt x="1695" y="627"/>
                  </a:lnTo>
                  <a:lnTo>
                    <a:pt x="1684" y="636"/>
                  </a:lnTo>
                  <a:lnTo>
                    <a:pt x="1673" y="642"/>
                  </a:lnTo>
                  <a:lnTo>
                    <a:pt x="1665" y="647"/>
                  </a:lnTo>
                  <a:lnTo>
                    <a:pt x="1660" y="649"/>
                  </a:lnTo>
                  <a:lnTo>
                    <a:pt x="1660" y="653"/>
                  </a:lnTo>
                  <a:lnTo>
                    <a:pt x="1654" y="657"/>
                  </a:lnTo>
                  <a:lnTo>
                    <a:pt x="1654" y="664"/>
                  </a:lnTo>
                  <a:lnTo>
                    <a:pt x="1656" y="670"/>
                  </a:lnTo>
                  <a:lnTo>
                    <a:pt x="1663" y="673"/>
                  </a:lnTo>
                  <a:lnTo>
                    <a:pt x="1669" y="673"/>
                  </a:lnTo>
                  <a:lnTo>
                    <a:pt x="1680" y="673"/>
                  </a:lnTo>
                  <a:lnTo>
                    <a:pt x="1691" y="675"/>
                  </a:lnTo>
                  <a:lnTo>
                    <a:pt x="1705" y="679"/>
                  </a:lnTo>
                  <a:lnTo>
                    <a:pt x="1716" y="681"/>
                  </a:lnTo>
                  <a:lnTo>
                    <a:pt x="1729" y="685"/>
                  </a:lnTo>
                  <a:lnTo>
                    <a:pt x="1742" y="688"/>
                  </a:lnTo>
                  <a:lnTo>
                    <a:pt x="1755" y="694"/>
                  </a:lnTo>
                  <a:lnTo>
                    <a:pt x="1766" y="698"/>
                  </a:lnTo>
                  <a:lnTo>
                    <a:pt x="1777" y="703"/>
                  </a:lnTo>
                  <a:lnTo>
                    <a:pt x="1787" y="709"/>
                  </a:lnTo>
                  <a:lnTo>
                    <a:pt x="1798" y="714"/>
                  </a:lnTo>
                  <a:lnTo>
                    <a:pt x="1811" y="729"/>
                  </a:lnTo>
                  <a:lnTo>
                    <a:pt x="1816" y="748"/>
                  </a:lnTo>
                  <a:lnTo>
                    <a:pt x="1815" y="757"/>
                  </a:lnTo>
                  <a:lnTo>
                    <a:pt x="1815" y="770"/>
                  </a:lnTo>
                  <a:lnTo>
                    <a:pt x="1815" y="785"/>
                  </a:lnTo>
                  <a:lnTo>
                    <a:pt x="1815" y="802"/>
                  </a:lnTo>
                  <a:lnTo>
                    <a:pt x="1813" y="819"/>
                  </a:lnTo>
                  <a:lnTo>
                    <a:pt x="1813" y="837"/>
                  </a:lnTo>
                  <a:lnTo>
                    <a:pt x="1811" y="847"/>
                  </a:lnTo>
                  <a:lnTo>
                    <a:pt x="1811" y="856"/>
                  </a:lnTo>
                  <a:lnTo>
                    <a:pt x="1809" y="867"/>
                  </a:lnTo>
                  <a:lnTo>
                    <a:pt x="1809" y="879"/>
                  </a:lnTo>
                  <a:lnTo>
                    <a:pt x="1809" y="882"/>
                  </a:lnTo>
                  <a:lnTo>
                    <a:pt x="1809" y="884"/>
                  </a:lnTo>
                  <a:lnTo>
                    <a:pt x="1809" y="886"/>
                  </a:lnTo>
                  <a:lnTo>
                    <a:pt x="1805" y="899"/>
                  </a:lnTo>
                  <a:lnTo>
                    <a:pt x="1803" y="914"/>
                  </a:lnTo>
                  <a:lnTo>
                    <a:pt x="1800" y="927"/>
                  </a:lnTo>
                  <a:lnTo>
                    <a:pt x="1798" y="942"/>
                  </a:lnTo>
                  <a:lnTo>
                    <a:pt x="1792" y="955"/>
                  </a:lnTo>
                  <a:lnTo>
                    <a:pt x="1788" y="968"/>
                  </a:lnTo>
                  <a:lnTo>
                    <a:pt x="1785" y="981"/>
                  </a:lnTo>
                  <a:lnTo>
                    <a:pt x="1781" y="996"/>
                  </a:lnTo>
                  <a:lnTo>
                    <a:pt x="1777" y="998"/>
                  </a:lnTo>
                  <a:lnTo>
                    <a:pt x="1777" y="1002"/>
                  </a:lnTo>
                  <a:lnTo>
                    <a:pt x="1770" y="1011"/>
                  </a:lnTo>
                  <a:lnTo>
                    <a:pt x="1764" y="1020"/>
                  </a:lnTo>
                  <a:lnTo>
                    <a:pt x="1759" y="1028"/>
                  </a:lnTo>
                  <a:lnTo>
                    <a:pt x="1753" y="1037"/>
                  </a:lnTo>
                  <a:lnTo>
                    <a:pt x="1736" y="1050"/>
                  </a:lnTo>
                  <a:lnTo>
                    <a:pt x="1721" y="1061"/>
                  </a:lnTo>
                  <a:lnTo>
                    <a:pt x="1705" y="1063"/>
                  </a:lnTo>
                  <a:lnTo>
                    <a:pt x="1690" y="1065"/>
                  </a:lnTo>
                  <a:lnTo>
                    <a:pt x="1673" y="1061"/>
                  </a:lnTo>
                  <a:lnTo>
                    <a:pt x="1658" y="1058"/>
                  </a:lnTo>
                  <a:lnTo>
                    <a:pt x="1639" y="1048"/>
                  </a:lnTo>
                  <a:lnTo>
                    <a:pt x="1622" y="1037"/>
                  </a:lnTo>
                  <a:lnTo>
                    <a:pt x="1606" y="1024"/>
                  </a:lnTo>
                  <a:lnTo>
                    <a:pt x="1589" y="1013"/>
                  </a:lnTo>
                  <a:lnTo>
                    <a:pt x="1578" y="1003"/>
                  </a:lnTo>
                  <a:lnTo>
                    <a:pt x="1570" y="996"/>
                  </a:lnTo>
                  <a:lnTo>
                    <a:pt x="1561" y="987"/>
                  </a:lnTo>
                  <a:lnTo>
                    <a:pt x="1553" y="981"/>
                  </a:lnTo>
                  <a:lnTo>
                    <a:pt x="1544" y="972"/>
                  </a:lnTo>
                  <a:lnTo>
                    <a:pt x="1537" y="964"/>
                  </a:lnTo>
                  <a:lnTo>
                    <a:pt x="1529" y="955"/>
                  </a:lnTo>
                  <a:lnTo>
                    <a:pt x="1524" y="949"/>
                  </a:lnTo>
                  <a:lnTo>
                    <a:pt x="1509" y="933"/>
                  </a:lnTo>
                  <a:lnTo>
                    <a:pt x="1497" y="920"/>
                  </a:lnTo>
                  <a:lnTo>
                    <a:pt x="1486" y="905"/>
                  </a:lnTo>
                  <a:lnTo>
                    <a:pt x="1481" y="895"/>
                  </a:lnTo>
                  <a:lnTo>
                    <a:pt x="1475" y="890"/>
                  </a:lnTo>
                  <a:lnTo>
                    <a:pt x="1470" y="892"/>
                  </a:lnTo>
                  <a:lnTo>
                    <a:pt x="1464" y="893"/>
                  </a:lnTo>
                  <a:lnTo>
                    <a:pt x="1460" y="899"/>
                  </a:lnTo>
                  <a:lnTo>
                    <a:pt x="1458" y="899"/>
                  </a:lnTo>
                  <a:lnTo>
                    <a:pt x="1456" y="906"/>
                  </a:lnTo>
                  <a:lnTo>
                    <a:pt x="1451" y="914"/>
                  </a:lnTo>
                  <a:lnTo>
                    <a:pt x="1447" y="925"/>
                  </a:lnTo>
                  <a:lnTo>
                    <a:pt x="1440" y="936"/>
                  </a:lnTo>
                  <a:lnTo>
                    <a:pt x="1432" y="953"/>
                  </a:lnTo>
                  <a:lnTo>
                    <a:pt x="1423" y="968"/>
                  </a:lnTo>
                  <a:lnTo>
                    <a:pt x="1415" y="985"/>
                  </a:lnTo>
                  <a:lnTo>
                    <a:pt x="1402" y="1000"/>
                  </a:lnTo>
                  <a:lnTo>
                    <a:pt x="1391" y="1015"/>
                  </a:lnTo>
                  <a:lnTo>
                    <a:pt x="1378" y="1028"/>
                  </a:lnTo>
                  <a:lnTo>
                    <a:pt x="1365" y="1041"/>
                  </a:lnTo>
                  <a:lnTo>
                    <a:pt x="1350" y="1050"/>
                  </a:lnTo>
                  <a:lnTo>
                    <a:pt x="1335" y="1056"/>
                  </a:lnTo>
                  <a:lnTo>
                    <a:pt x="1318" y="1059"/>
                  </a:lnTo>
                  <a:lnTo>
                    <a:pt x="1304" y="1061"/>
                  </a:lnTo>
                  <a:lnTo>
                    <a:pt x="1285" y="1056"/>
                  </a:lnTo>
                  <a:lnTo>
                    <a:pt x="1270" y="1050"/>
                  </a:lnTo>
                  <a:lnTo>
                    <a:pt x="1255" y="1041"/>
                  </a:lnTo>
                  <a:lnTo>
                    <a:pt x="1244" y="1031"/>
                  </a:lnTo>
                  <a:lnTo>
                    <a:pt x="1233" y="1018"/>
                  </a:lnTo>
                  <a:lnTo>
                    <a:pt x="1223" y="1007"/>
                  </a:lnTo>
                  <a:lnTo>
                    <a:pt x="1214" y="994"/>
                  </a:lnTo>
                  <a:lnTo>
                    <a:pt x="1208" y="983"/>
                  </a:lnTo>
                  <a:lnTo>
                    <a:pt x="1201" y="968"/>
                  </a:lnTo>
                  <a:lnTo>
                    <a:pt x="1195" y="955"/>
                  </a:lnTo>
                  <a:lnTo>
                    <a:pt x="1190" y="944"/>
                  </a:lnTo>
                  <a:lnTo>
                    <a:pt x="1188" y="934"/>
                  </a:lnTo>
                  <a:lnTo>
                    <a:pt x="1182" y="920"/>
                  </a:lnTo>
                  <a:lnTo>
                    <a:pt x="1182" y="916"/>
                  </a:lnTo>
                  <a:lnTo>
                    <a:pt x="1177" y="908"/>
                  </a:lnTo>
                  <a:lnTo>
                    <a:pt x="1171" y="906"/>
                  </a:lnTo>
                  <a:lnTo>
                    <a:pt x="1162" y="908"/>
                  </a:lnTo>
                  <a:lnTo>
                    <a:pt x="1158" y="914"/>
                  </a:lnTo>
                  <a:lnTo>
                    <a:pt x="1152" y="923"/>
                  </a:lnTo>
                  <a:lnTo>
                    <a:pt x="1147" y="933"/>
                  </a:lnTo>
                  <a:lnTo>
                    <a:pt x="1136" y="942"/>
                  </a:lnTo>
                  <a:lnTo>
                    <a:pt x="1126" y="951"/>
                  </a:lnTo>
                  <a:lnTo>
                    <a:pt x="1111" y="959"/>
                  </a:lnTo>
                  <a:lnTo>
                    <a:pt x="1096" y="968"/>
                  </a:lnTo>
                  <a:lnTo>
                    <a:pt x="1080" y="975"/>
                  </a:lnTo>
                  <a:lnTo>
                    <a:pt x="1063" y="985"/>
                  </a:lnTo>
                  <a:lnTo>
                    <a:pt x="1050" y="987"/>
                  </a:lnTo>
                  <a:lnTo>
                    <a:pt x="1037" y="990"/>
                  </a:lnTo>
                  <a:lnTo>
                    <a:pt x="1026" y="992"/>
                  </a:lnTo>
                  <a:lnTo>
                    <a:pt x="1014" y="996"/>
                  </a:lnTo>
                  <a:lnTo>
                    <a:pt x="1001" y="998"/>
                  </a:lnTo>
                  <a:lnTo>
                    <a:pt x="990" y="1000"/>
                  </a:lnTo>
                  <a:lnTo>
                    <a:pt x="979" y="1002"/>
                  </a:lnTo>
                  <a:lnTo>
                    <a:pt x="970" y="1003"/>
                  </a:lnTo>
                  <a:lnTo>
                    <a:pt x="949" y="1002"/>
                  </a:lnTo>
                  <a:lnTo>
                    <a:pt x="932" y="1002"/>
                  </a:lnTo>
                  <a:lnTo>
                    <a:pt x="916" y="996"/>
                  </a:lnTo>
                  <a:lnTo>
                    <a:pt x="906" y="992"/>
                  </a:lnTo>
                  <a:lnTo>
                    <a:pt x="895" y="985"/>
                  </a:lnTo>
                  <a:lnTo>
                    <a:pt x="888" y="975"/>
                  </a:lnTo>
                  <a:lnTo>
                    <a:pt x="880" y="962"/>
                  </a:lnTo>
                  <a:lnTo>
                    <a:pt x="875" y="949"/>
                  </a:lnTo>
                  <a:lnTo>
                    <a:pt x="869" y="933"/>
                  </a:lnTo>
                  <a:lnTo>
                    <a:pt x="865" y="916"/>
                  </a:lnTo>
                  <a:lnTo>
                    <a:pt x="861" y="897"/>
                  </a:lnTo>
                  <a:lnTo>
                    <a:pt x="861" y="879"/>
                  </a:lnTo>
                  <a:lnTo>
                    <a:pt x="860" y="867"/>
                  </a:lnTo>
                  <a:lnTo>
                    <a:pt x="860" y="856"/>
                  </a:lnTo>
                  <a:lnTo>
                    <a:pt x="860" y="845"/>
                  </a:lnTo>
                  <a:lnTo>
                    <a:pt x="861" y="834"/>
                  </a:lnTo>
                  <a:lnTo>
                    <a:pt x="861" y="823"/>
                  </a:lnTo>
                  <a:lnTo>
                    <a:pt x="863" y="811"/>
                  </a:lnTo>
                  <a:lnTo>
                    <a:pt x="865" y="800"/>
                  </a:lnTo>
                  <a:lnTo>
                    <a:pt x="871" y="791"/>
                  </a:lnTo>
                  <a:lnTo>
                    <a:pt x="873" y="780"/>
                  </a:lnTo>
                  <a:lnTo>
                    <a:pt x="878" y="768"/>
                  </a:lnTo>
                  <a:lnTo>
                    <a:pt x="884" y="759"/>
                  </a:lnTo>
                  <a:lnTo>
                    <a:pt x="889" y="750"/>
                  </a:lnTo>
                  <a:lnTo>
                    <a:pt x="895" y="741"/>
                  </a:lnTo>
                  <a:lnTo>
                    <a:pt x="902" y="733"/>
                  </a:lnTo>
                  <a:lnTo>
                    <a:pt x="910" y="724"/>
                  </a:lnTo>
                  <a:lnTo>
                    <a:pt x="921" y="718"/>
                  </a:lnTo>
                  <a:lnTo>
                    <a:pt x="930" y="709"/>
                  </a:lnTo>
                  <a:lnTo>
                    <a:pt x="942" y="703"/>
                  </a:lnTo>
                  <a:lnTo>
                    <a:pt x="953" y="698"/>
                  </a:lnTo>
                  <a:lnTo>
                    <a:pt x="966" y="696"/>
                  </a:lnTo>
                  <a:lnTo>
                    <a:pt x="977" y="692"/>
                  </a:lnTo>
                  <a:lnTo>
                    <a:pt x="988" y="690"/>
                  </a:lnTo>
                  <a:lnTo>
                    <a:pt x="1001" y="690"/>
                  </a:lnTo>
                  <a:lnTo>
                    <a:pt x="1014" y="692"/>
                  </a:lnTo>
                  <a:lnTo>
                    <a:pt x="1026" y="692"/>
                  </a:lnTo>
                  <a:lnTo>
                    <a:pt x="1039" y="694"/>
                  </a:lnTo>
                  <a:lnTo>
                    <a:pt x="1052" y="696"/>
                  </a:lnTo>
                  <a:lnTo>
                    <a:pt x="1065" y="699"/>
                  </a:lnTo>
                  <a:lnTo>
                    <a:pt x="1076" y="701"/>
                  </a:lnTo>
                  <a:lnTo>
                    <a:pt x="1089" y="705"/>
                  </a:lnTo>
                  <a:lnTo>
                    <a:pt x="1102" y="709"/>
                  </a:lnTo>
                  <a:lnTo>
                    <a:pt x="1115" y="714"/>
                  </a:lnTo>
                  <a:lnTo>
                    <a:pt x="1126" y="716"/>
                  </a:lnTo>
                  <a:lnTo>
                    <a:pt x="1138" y="720"/>
                  </a:lnTo>
                  <a:lnTo>
                    <a:pt x="1149" y="722"/>
                  </a:lnTo>
                  <a:lnTo>
                    <a:pt x="1162" y="726"/>
                  </a:lnTo>
                  <a:lnTo>
                    <a:pt x="1171" y="726"/>
                  </a:lnTo>
                  <a:lnTo>
                    <a:pt x="1182" y="727"/>
                  </a:lnTo>
                  <a:lnTo>
                    <a:pt x="1192" y="727"/>
                  </a:lnTo>
                  <a:lnTo>
                    <a:pt x="1203" y="729"/>
                  </a:lnTo>
                  <a:lnTo>
                    <a:pt x="1207" y="726"/>
                  </a:lnTo>
                  <a:lnTo>
                    <a:pt x="1212" y="720"/>
                  </a:lnTo>
                  <a:lnTo>
                    <a:pt x="1218" y="713"/>
                  </a:lnTo>
                  <a:lnTo>
                    <a:pt x="1223" y="705"/>
                  </a:lnTo>
                  <a:lnTo>
                    <a:pt x="1227" y="692"/>
                  </a:lnTo>
                  <a:lnTo>
                    <a:pt x="1231" y="681"/>
                  </a:lnTo>
                  <a:lnTo>
                    <a:pt x="1234" y="666"/>
                  </a:lnTo>
                  <a:lnTo>
                    <a:pt x="1240" y="651"/>
                  </a:lnTo>
                  <a:lnTo>
                    <a:pt x="1242" y="632"/>
                  </a:lnTo>
                  <a:lnTo>
                    <a:pt x="1246" y="614"/>
                  </a:lnTo>
                  <a:lnTo>
                    <a:pt x="1248" y="602"/>
                  </a:lnTo>
                  <a:lnTo>
                    <a:pt x="1249" y="591"/>
                  </a:lnTo>
                  <a:lnTo>
                    <a:pt x="1251" y="580"/>
                  </a:lnTo>
                  <a:lnTo>
                    <a:pt x="1253" y="571"/>
                  </a:lnTo>
                  <a:lnTo>
                    <a:pt x="1253" y="558"/>
                  </a:lnTo>
                  <a:lnTo>
                    <a:pt x="1255" y="547"/>
                  </a:lnTo>
                  <a:lnTo>
                    <a:pt x="1257" y="533"/>
                  </a:lnTo>
                  <a:lnTo>
                    <a:pt x="1259" y="522"/>
                  </a:lnTo>
                  <a:lnTo>
                    <a:pt x="1259" y="509"/>
                  </a:lnTo>
                  <a:lnTo>
                    <a:pt x="1261" y="498"/>
                  </a:lnTo>
                  <a:lnTo>
                    <a:pt x="1262" y="485"/>
                  </a:lnTo>
                  <a:lnTo>
                    <a:pt x="1264" y="474"/>
                  </a:lnTo>
                  <a:lnTo>
                    <a:pt x="1264" y="459"/>
                  </a:lnTo>
                  <a:lnTo>
                    <a:pt x="1264" y="446"/>
                  </a:lnTo>
                  <a:lnTo>
                    <a:pt x="1264" y="431"/>
                  </a:lnTo>
                  <a:lnTo>
                    <a:pt x="1266" y="418"/>
                  </a:lnTo>
                  <a:lnTo>
                    <a:pt x="1266" y="403"/>
                  </a:lnTo>
                  <a:lnTo>
                    <a:pt x="1268" y="390"/>
                  </a:lnTo>
                  <a:lnTo>
                    <a:pt x="1268" y="375"/>
                  </a:lnTo>
                  <a:lnTo>
                    <a:pt x="1270" y="362"/>
                  </a:lnTo>
                  <a:lnTo>
                    <a:pt x="1270" y="347"/>
                  </a:lnTo>
                  <a:lnTo>
                    <a:pt x="1270" y="332"/>
                  </a:lnTo>
                  <a:lnTo>
                    <a:pt x="1270" y="317"/>
                  </a:lnTo>
                  <a:lnTo>
                    <a:pt x="1272" y="304"/>
                  </a:lnTo>
                  <a:lnTo>
                    <a:pt x="1272" y="289"/>
                  </a:lnTo>
                  <a:lnTo>
                    <a:pt x="1274" y="276"/>
                  </a:lnTo>
                  <a:lnTo>
                    <a:pt x="1274" y="261"/>
                  </a:lnTo>
                  <a:lnTo>
                    <a:pt x="1276" y="248"/>
                  </a:lnTo>
                  <a:lnTo>
                    <a:pt x="1276" y="233"/>
                  </a:lnTo>
                  <a:lnTo>
                    <a:pt x="1276" y="220"/>
                  </a:lnTo>
                  <a:lnTo>
                    <a:pt x="1276" y="205"/>
                  </a:lnTo>
                  <a:lnTo>
                    <a:pt x="1277" y="192"/>
                  </a:lnTo>
                  <a:lnTo>
                    <a:pt x="1277" y="177"/>
                  </a:lnTo>
                  <a:lnTo>
                    <a:pt x="1277" y="164"/>
                  </a:lnTo>
                  <a:lnTo>
                    <a:pt x="1277" y="149"/>
                  </a:lnTo>
                  <a:lnTo>
                    <a:pt x="1279" y="136"/>
                  </a:lnTo>
                  <a:lnTo>
                    <a:pt x="1279" y="121"/>
                  </a:lnTo>
                  <a:lnTo>
                    <a:pt x="1279" y="108"/>
                  </a:lnTo>
                  <a:lnTo>
                    <a:pt x="1279" y="95"/>
                  </a:lnTo>
                  <a:lnTo>
                    <a:pt x="1281" y="84"/>
                  </a:lnTo>
                  <a:lnTo>
                    <a:pt x="1281" y="71"/>
                  </a:lnTo>
                  <a:lnTo>
                    <a:pt x="1281" y="58"/>
                  </a:lnTo>
                  <a:lnTo>
                    <a:pt x="1281" y="47"/>
                  </a:lnTo>
                  <a:lnTo>
                    <a:pt x="1283" y="36"/>
                  </a:lnTo>
                  <a:lnTo>
                    <a:pt x="1279" y="26"/>
                  </a:lnTo>
                  <a:lnTo>
                    <a:pt x="1270" y="24"/>
                  </a:lnTo>
                  <a:lnTo>
                    <a:pt x="1261" y="26"/>
                  </a:lnTo>
                  <a:lnTo>
                    <a:pt x="1259" y="36"/>
                  </a:lnTo>
                  <a:lnTo>
                    <a:pt x="1257" y="49"/>
                  </a:lnTo>
                  <a:lnTo>
                    <a:pt x="1257" y="64"/>
                  </a:lnTo>
                  <a:lnTo>
                    <a:pt x="1257" y="78"/>
                  </a:lnTo>
                  <a:lnTo>
                    <a:pt x="1257" y="93"/>
                  </a:lnTo>
                  <a:lnTo>
                    <a:pt x="1255" y="106"/>
                  </a:lnTo>
                  <a:lnTo>
                    <a:pt x="1255" y="121"/>
                  </a:lnTo>
                  <a:lnTo>
                    <a:pt x="1255" y="136"/>
                  </a:lnTo>
                  <a:lnTo>
                    <a:pt x="1255" y="151"/>
                  </a:lnTo>
                  <a:lnTo>
                    <a:pt x="1253" y="164"/>
                  </a:lnTo>
                  <a:lnTo>
                    <a:pt x="1253" y="179"/>
                  </a:lnTo>
                  <a:lnTo>
                    <a:pt x="1253" y="194"/>
                  </a:lnTo>
                  <a:lnTo>
                    <a:pt x="1253" y="209"/>
                  </a:lnTo>
                  <a:lnTo>
                    <a:pt x="1251" y="222"/>
                  </a:lnTo>
                  <a:lnTo>
                    <a:pt x="1251" y="239"/>
                  </a:lnTo>
                  <a:lnTo>
                    <a:pt x="1251" y="252"/>
                  </a:lnTo>
                  <a:lnTo>
                    <a:pt x="1251" y="269"/>
                  </a:lnTo>
                  <a:lnTo>
                    <a:pt x="1249" y="282"/>
                  </a:lnTo>
                  <a:lnTo>
                    <a:pt x="1249" y="295"/>
                  </a:lnTo>
                  <a:lnTo>
                    <a:pt x="1248" y="308"/>
                  </a:lnTo>
                  <a:lnTo>
                    <a:pt x="1248" y="323"/>
                  </a:lnTo>
                  <a:lnTo>
                    <a:pt x="1246" y="336"/>
                  </a:lnTo>
                  <a:lnTo>
                    <a:pt x="1246" y="351"/>
                  </a:lnTo>
                  <a:lnTo>
                    <a:pt x="1246" y="364"/>
                  </a:lnTo>
                  <a:lnTo>
                    <a:pt x="1246" y="379"/>
                  </a:lnTo>
                  <a:lnTo>
                    <a:pt x="1244" y="390"/>
                  </a:lnTo>
                  <a:lnTo>
                    <a:pt x="1244" y="405"/>
                  </a:lnTo>
                  <a:lnTo>
                    <a:pt x="1242" y="416"/>
                  </a:lnTo>
                  <a:lnTo>
                    <a:pt x="1242" y="431"/>
                  </a:lnTo>
                  <a:lnTo>
                    <a:pt x="1240" y="442"/>
                  </a:lnTo>
                  <a:lnTo>
                    <a:pt x="1240" y="455"/>
                  </a:lnTo>
                  <a:lnTo>
                    <a:pt x="1240" y="468"/>
                  </a:lnTo>
                  <a:lnTo>
                    <a:pt x="1240" y="481"/>
                  </a:lnTo>
                  <a:lnTo>
                    <a:pt x="1238" y="491"/>
                  </a:lnTo>
                  <a:lnTo>
                    <a:pt x="1236" y="502"/>
                  </a:lnTo>
                  <a:lnTo>
                    <a:pt x="1234" y="513"/>
                  </a:lnTo>
                  <a:lnTo>
                    <a:pt x="1234" y="524"/>
                  </a:lnTo>
                  <a:lnTo>
                    <a:pt x="1233" y="533"/>
                  </a:lnTo>
                  <a:lnTo>
                    <a:pt x="1231" y="545"/>
                  </a:lnTo>
                  <a:lnTo>
                    <a:pt x="1231" y="556"/>
                  </a:lnTo>
                  <a:lnTo>
                    <a:pt x="1231" y="567"/>
                  </a:lnTo>
                  <a:lnTo>
                    <a:pt x="1227" y="584"/>
                  </a:lnTo>
                  <a:lnTo>
                    <a:pt x="1225" y="602"/>
                  </a:lnTo>
                  <a:lnTo>
                    <a:pt x="1221" y="619"/>
                  </a:lnTo>
                  <a:lnTo>
                    <a:pt x="1221" y="636"/>
                  </a:lnTo>
                  <a:lnTo>
                    <a:pt x="1218" y="649"/>
                  </a:lnTo>
                  <a:lnTo>
                    <a:pt x="1216" y="662"/>
                  </a:lnTo>
                  <a:lnTo>
                    <a:pt x="1212" y="672"/>
                  </a:lnTo>
                  <a:lnTo>
                    <a:pt x="1210" y="683"/>
                  </a:lnTo>
                  <a:lnTo>
                    <a:pt x="1205" y="696"/>
                  </a:lnTo>
                  <a:lnTo>
                    <a:pt x="1199" y="705"/>
                  </a:lnTo>
                  <a:lnTo>
                    <a:pt x="1182" y="703"/>
                  </a:lnTo>
                  <a:lnTo>
                    <a:pt x="1164" y="701"/>
                  </a:lnTo>
                  <a:lnTo>
                    <a:pt x="1152" y="698"/>
                  </a:lnTo>
                  <a:lnTo>
                    <a:pt x="1141" y="696"/>
                  </a:lnTo>
                  <a:lnTo>
                    <a:pt x="1130" y="694"/>
                  </a:lnTo>
                  <a:lnTo>
                    <a:pt x="1121" y="692"/>
                  </a:lnTo>
                  <a:lnTo>
                    <a:pt x="1106" y="686"/>
                  </a:lnTo>
                  <a:lnTo>
                    <a:pt x="1093" y="683"/>
                  </a:lnTo>
                  <a:lnTo>
                    <a:pt x="1080" y="679"/>
                  </a:lnTo>
                  <a:lnTo>
                    <a:pt x="1067" y="677"/>
                  </a:lnTo>
                  <a:lnTo>
                    <a:pt x="1052" y="673"/>
                  </a:lnTo>
                  <a:lnTo>
                    <a:pt x="1041" y="672"/>
                  </a:lnTo>
                  <a:lnTo>
                    <a:pt x="1026" y="670"/>
                  </a:lnTo>
                  <a:lnTo>
                    <a:pt x="1014" y="670"/>
                  </a:lnTo>
                  <a:lnTo>
                    <a:pt x="999" y="668"/>
                  </a:lnTo>
                  <a:lnTo>
                    <a:pt x="986" y="668"/>
                  </a:lnTo>
                  <a:lnTo>
                    <a:pt x="971" y="670"/>
                  </a:lnTo>
                  <a:lnTo>
                    <a:pt x="958" y="673"/>
                  </a:lnTo>
                  <a:lnTo>
                    <a:pt x="944" y="677"/>
                  </a:lnTo>
                  <a:lnTo>
                    <a:pt x="930" y="683"/>
                  </a:lnTo>
                  <a:lnTo>
                    <a:pt x="919" y="688"/>
                  </a:lnTo>
                  <a:lnTo>
                    <a:pt x="908" y="699"/>
                  </a:lnTo>
                  <a:lnTo>
                    <a:pt x="895" y="707"/>
                  </a:lnTo>
                  <a:lnTo>
                    <a:pt x="884" y="718"/>
                  </a:lnTo>
                  <a:lnTo>
                    <a:pt x="875" y="729"/>
                  </a:lnTo>
                  <a:lnTo>
                    <a:pt x="867" y="744"/>
                  </a:lnTo>
                  <a:lnTo>
                    <a:pt x="858" y="757"/>
                  </a:lnTo>
                  <a:lnTo>
                    <a:pt x="852" y="772"/>
                  </a:lnTo>
                  <a:lnTo>
                    <a:pt x="847" y="789"/>
                  </a:lnTo>
                  <a:lnTo>
                    <a:pt x="845" y="806"/>
                  </a:lnTo>
                  <a:lnTo>
                    <a:pt x="835" y="804"/>
                  </a:lnTo>
                  <a:lnTo>
                    <a:pt x="820" y="802"/>
                  </a:lnTo>
                  <a:lnTo>
                    <a:pt x="811" y="802"/>
                  </a:lnTo>
                  <a:lnTo>
                    <a:pt x="802" y="802"/>
                  </a:lnTo>
                  <a:lnTo>
                    <a:pt x="791" y="802"/>
                  </a:lnTo>
                  <a:lnTo>
                    <a:pt x="779" y="802"/>
                  </a:lnTo>
                  <a:lnTo>
                    <a:pt x="764" y="802"/>
                  </a:lnTo>
                  <a:lnTo>
                    <a:pt x="751" y="802"/>
                  </a:lnTo>
                  <a:lnTo>
                    <a:pt x="736" y="802"/>
                  </a:lnTo>
                  <a:lnTo>
                    <a:pt x="723" y="802"/>
                  </a:lnTo>
                  <a:lnTo>
                    <a:pt x="707" y="802"/>
                  </a:lnTo>
                  <a:lnTo>
                    <a:pt x="692" y="802"/>
                  </a:lnTo>
                  <a:lnTo>
                    <a:pt x="677" y="804"/>
                  </a:lnTo>
                  <a:lnTo>
                    <a:pt x="662" y="808"/>
                  </a:lnTo>
                  <a:lnTo>
                    <a:pt x="645" y="808"/>
                  </a:lnTo>
                  <a:lnTo>
                    <a:pt x="628" y="810"/>
                  </a:lnTo>
                  <a:lnTo>
                    <a:pt x="612" y="811"/>
                  </a:lnTo>
                  <a:lnTo>
                    <a:pt x="595" y="815"/>
                  </a:lnTo>
                  <a:lnTo>
                    <a:pt x="578" y="817"/>
                  </a:lnTo>
                  <a:lnTo>
                    <a:pt x="563" y="821"/>
                  </a:lnTo>
                  <a:lnTo>
                    <a:pt x="548" y="824"/>
                  </a:lnTo>
                  <a:lnTo>
                    <a:pt x="535" y="830"/>
                  </a:lnTo>
                  <a:lnTo>
                    <a:pt x="518" y="834"/>
                  </a:lnTo>
                  <a:lnTo>
                    <a:pt x="505" y="839"/>
                  </a:lnTo>
                  <a:lnTo>
                    <a:pt x="494" y="845"/>
                  </a:lnTo>
                  <a:lnTo>
                    <a:pt x="483" y="852"/>
                  </a:lnTo>
                  <a:lnTo>
                    <a:pt x="472" y="860"/>
                  </a:lnTo>
                  <a:lnTo>
                    <a:pt x="462" y="869"/>
                  </a:lnTo>
                  <a:lnTo>
                    <a:pt x="455" y="877"/>
                  </a:lnTo>
                  <a:lnTo>
                    <a:pt x="449" y="888"/>
                  </a:lnTo>
                  <a:lnTo>
                    <a:pt x="440" y="899"/>
                  </a:lnTo>
                  <a:lnTo>
                    <a:pt x="434" y="914"/>
                  </a:lnTo>
                  <a:lnTo>
                    <a:pt x="429" y="929"/>
                  </a:lnTo>
                  <a:lnTo>
                    <a:pt x="429" y="946"/>
                  </a:lnTo>
                  <a:lnTo>
                    <a:pt x="427" y="962"/>
                  </a:lnTo>
                  <a:lnTo>
                    <a:pt x="429" y="983"/>
                  </a:lnTo>
                  <a:lnTo>
                    <a:pt x="429" y="994"/>
                  </a:lnTo>
                  <a:lnTo>
                    <a:pt x="431" y="1005"/>
                  </a:lnTo>
                  <a:lnTo>
                    <a:pt x="432" y="1017"/>
                  </a:lnTo>
                  <a:lnTo>
                    <a:pt x="436" y="1028"/>
                  </a:lnTo>
                  <a:lnTo>
                    <a:pt x="438" y="1041"/>
                  </a:lnTo>
                  <a:lnTo>
                    <a:pt x="442" y="1056"/>
                  </a:lnTo>
                  <a:lnTo>
                    <a:pt x="447" y="1071"/>
                  </a:lnTo>
                  <a:lnTo>
                    <a:pt x="453" y="1087"/>
                  </a:lnTo>
                  <a:lnTo>
                    <a:pt x="459" y="1102"/>
                  </a:lnTo>
                  <a:lnTo>
                    <a:pt x="466" y="1119"/>
                  </a:lnTo>
                  <a:lnTo>
                    <a:pt x="473" y="1136"/>
                  </a:lnTo>
                  <a:lnTo>
                    <a:pt x="483" y="1153"/>
                  </a:lnTo>
                  <a:lnTo>
                    <a:pt x="490" y="1168"/>
                  </a:lnTo>
                  <a:lnTo>
                    <a:pt x="500" y="1184"/>
                  </a:lnTo>
                  <a:lnTo>
                    <a:pt x="509" y="1201"/>
                  </a:lnTo>
                  <a:lnTo>
                    <a:pt x="520" y="1218"/>
                  </a:lnTo>
                  <a:lnTo>
                    <a:pt x="529" y="1235"/>
                  </a:lnTo>
                  <a:lnTo>
                    <a:pt x="541" y="1252"/>
                  </a:lnTo>
                  <a:lnTo>
                    <a:pt x="554" y="1268"/>
                  </a:lnTo>
                  <a:lnTo>
                    <a:pt x="567" y="1285"/>
                  </a:lnTo>
                  <a:lnTo>
                    <a:pt x="557" y="1283"/>
                  </a:lnTo>
                  <a:lnTo>
                    <a:pt x="550" y="1283"/>
                  </a:lnTo>
                  <a:lnTo>
                    <a:pt x="539" y="1283"/>
                  </a:lnTo>
                  <a:lnTo>
                    <a:pt x="529" y="1283"/>
                  </a:lnTo>
                  <a:lnTo>
                    <a:pt x="516" y="1283"/>
                  </a:lnTo>
                  <a:lnTo>
                    <a:pt x="503" y="1283"/>
                  </a:lnTo>
                  <a:lnTo>
                    <a:pt x="490" y="1283"/>
                  </a:lnTo>
                  <a:lnTo>
                    <a:pt x="477" y="1283"/>
                  </a:lnTo>
                  <a:lnTo>
                    <a:pt x="460" y="1283"/>
                  </a:lnTo>
                  <a:lnTo>
                    <a:pt x="445" y="1283"/>
                  </a:lnTo>
                  <a:lnTo>
                    <a:pt x="429" y="1285"/>
                  </a:lnTo>
                  <a:lnTo>
                    <a:pt x="412" y="1287"/>
                  </a:lnTo>
                  <a:lnTo>
                    <a:pt x="393" y="1287"/>
                  </a:lnTo>
                  <a:lnTo>
                    <a:pt x="376" y="1291"/>
                  </a:lnTo>
                  <a:lnTo>
                    <a:pt x="360" y="1293"/>
                  </a:lnTo>
                  <a:lnTo>
                    <a:pt x="343" y="1296"/>
                  </a:lnTo>
                  <a:lnTo>
                    <a:pt x="322" y="1298"/>
                  </a:lnTo>
                  <a:lnTo>
                    <a:pt x="306" y="1302"/>
                  </a:lnTo>
                  <a:lnTo>
                    <a:pt x="285" y="1306"/>
                  </a:lnTo>
                  <a:lnTo>
                    <a:pt x="268" y="1311"/>
                  </a:lnTo>
                  <a:lnTo>
                    <a:pt x="250" y="1315"/>
                  </a:lnTo>
                  <a:lnTo>
                    <a:pt x="231" y="1321"/>
                  </a:lnTo>
                  <a:lnTo>
                    <a:pt x="214" y="1328"/>
                  </a:lnTo>
                  <a:lnTo>
                    <a:pt x="197" y="1335"/>
                  </a:lnTo>
                  <a:lnTo>
                    <a:pt x="179" y="1341"/>
                  </a:lnTo>
                  <a:lnTo>
                    <a:pt x="162" y="1350"/>
                  </a:lnTo>
                  <a:lnTo>
                    <a:pt x="145" y="1358"/>
                  </a:lnTo>
                  <a:lnTo>
                    <a:pt x="132" y="1369"/>
                  </a:lnTo>
                  <a:lnTo>
                    <a:pt x="115" y="1378"/>
                  </a:lnTo>
                  <a:lnTo>
                    <a:pt x="102" y="1390"/>
                  </a:lnTo>
                  <a:lnTo>
                    <a:pt x="89" y="1401"/>
                  </a:lnTo>
                  <a:lnTo>
                    <a:pt x="78" y="1414"/>
                  </a:lnTo>
                  <a:lnTo>
                    <a:pt x="65" y="1425"/>
                  </a:lnTo>
                  <a:lnTo>
                    <a:pt x="54" y="1438"/>
                  </a:lnTo>
                  <a:lnTo>
                    <a:pt x="44" y="1451"/>
                  </a:lnTo>
                  <a:lnTo>
                    <a:pt x="37" y="1466"/>
                  </a:lnTo>
                  <a:lnTo>
                    <a:pt x="28" y="1479"/>
                  </a:lnTo>
                  <a:lnTo>
                    <a:pt x="22" y="1494"/>
                  </a:lnTo>
                  <a:lnTo>
                    <a:pt x="16" y="1511"/>
                  </a:lnTo>
                  <a:lnTo>
                    <a:pt x="13" y="1528"/>
                  </a:lnTo>
                  <a:lnTo>
                    <a:pt x="7" y="1544"/>
                  </a:lnTo>
                  <a:lnTo>
                    <a:pt x="3" y="1561"/>
                  </a:lnTo>
                  <a:lnTo>
                    <a:pt x="2" y="1578"/>
                  </a:lnTo>
                  <a:lnTo>
                    <a:pt x="2" y="1597"/>
                  </a:lnTo>
                  <a:lnTo>
                    <a:pt x="0" y="1613"/>
                  </a:lnTo>
                  <a:lnTo>
                    <a:pt x="2" y="1632"/>
                  </a:lnTo>
                  <a:lnTo>
                    <a:pt x="2" y="1651"/>
                  </a:lnTo>
                  <a:lnTo>
                    <a:pt x="7" y="1671"/>
                  </a:lnTo>
                  <a:lnTo>
                    <a:pt x="9" y="1686"/>
                  </a:lnTo>
                  <a:lnTo>
                    <a:pt x="13" y="1703"/>
                  </a:lnTo>
                  <a:lnTo>
                    <a:pt x="16" y="1720"/>
                  </a:lnTo>
                  <a:lnTo>
                    <a:pt x="22" y="1736"/>
                  </a:lnTo>
                  <a:lnTo>
                    <a:pt x="28" y="1751"/>
                  </a:lnTo>
                  <a:lnTo>
                    <a:pt x="33" y="1766"/>
                  </a:lnTo>
                  <a:lnTo>
                    <a:pt x="41" y="1781"/>
                  </a:lnTo>
                  <a:lnTo>
                    <a:pt x="50" y="1796"/>
                  </a:lnTo>
                  <a:lnTo>
                    <a:pt x="56" y="1809"/>
                  </a:lnTo>
                  <a:lnTo>
                    <a:pt x="65" y="1822"/>
                  </a:lnTo>
                  <a:lnTo>
                    <a:pt x="72" y="1833"/>
                  </a:lnTo>
                  <a:lnTo>
                    <a:pt x="84" y="1846"/>
                  </a:lnTo>
                  <a:lnTo>
                    <a:pt x="93" y="1856"/>
                  </a:lnTo>
                  <a:lnTo>
                    <a:pt x="104" y="1867"/>
                  </a:lnTo>
                  <a:lnTo>
                    <a:pt x="115" y="1876"/>
                  </a:lnTo>
                  <a:lnTo>
                    <a:pt x="127" y="1886"/>
                  </a:lnTo>
                  <a:lnTo>
                    <a:pt x="117" y="1889"/>
                  </a:lnTo>
                  <a:lnTo>
                    <a:pt x="110" y="1897"/>
                  </a:lnTo>
                  <a:lnTo>
                    <a:pt x="100" y="1902"/>
                  </a:lnTo>
                  <a:lnTo>
                    <a:pt x="91" y="1914"/>
                  </a:lnTo>
                  <a:lnTo>
                    <a:pt x="80" y="1923"/>
                  </a:lnTo>
                  <a:lnTo>
                    <a:pt x="69" y="1934"/>
                  </a:lnTo>
                  <a:lnTo>
                    <a:pt x="59" y="1945"/>
                  </a:lnTo>
                  <a:lnTo>
                    <a:pt x="50" y="1962"/>
                  </a:lnTo>
                  <a:lnTo>
                    <a:pt x="39" y="1975"/>
                  </a:lnTo>
                  <a:lnTo>
                    <a:pt x="31" y="1994"/>
                  </a:lnTo>
                  <a:lnTo>
                    <a:pt x="24" y="2011"/>
                  </a:lnTo>
                  <a:lnTo>
                    <a:pt x="18" y="2031"/>
                  </a:lnTo>
                  <a:lnTo>
                    <a:pt x="15" y="2040"/>
                  </a:lnTo>
                  <a:lnTo>
                    <a:pt x="13" y="2052"/>
                  </a:lnTo>
                  <a:lnTo>
                    <a:pt x="11" y="2063"/>
                  </a:lnTo>
                  <a:lnTo>
                    <a:pt x="11" y="2076"/>
                  </a:lnTo>
                  <a:lnTo>
                    <a:pt x="9" y="2087"/>
                  </a:lnTo>
                  <a:lnTo>
                    <a:pt x="9" y="2098"/>
                  </a:lnTo>
                  <a:lnTo>
                    <a:pt x="11" y="2111"/>
                  </a:lnTo>
                  <a:lnTo>
                    <a:pt x="13" y="2126"/>
                  </a:lnTo>
                  <a:lnTo>
                    <a:pt x="13" y="2141"/>
                  </a:lnTo>
                  <a:lnTo>
                    <a:pt x="16" y="2158"/>
                  </a:lnTo>
                  <a:lnTo>
                    <a:pt x="18" y="2173"/>
                  </a:lnTo>
                  <a:lnTo>
                    <a:pt x="24" y="2190"/>
                  </a:lnTo>
                  <a:lnTo>
                    <a:pt x="28" y="2203"/>
                  </a:lnTo>
                  <a:lnTo>
                    <a:pt x="33" y="2218"/>
                  </a:lnTo>
                  <a:lnTo>
                    <a:pt x="39" y="2232"/>
                  </a:lnTo>
                  <a:lnTo>
                    <a:pt x="46" y="2247"/>
                  </a:lnTo>
                  <a:lnTo>
                    <a:pt x="52" y="2260"/>
                  </a:lnTo>
                  <a:lnTo>
                    <a:pt x="59" y="2274"/>
                  </a:lnTo>
                  <a:lnTo>
                    <a:pt x="67" y="2285"/>
                  </a:lnTo>
                  <a:lnTo>
                    <a:pt x="78" y="2298"/>
                  </a:lnTo>
                  <a:lnTo>
                    <a:pt x="87" y="2309"/>
                  </a:lnTo>
                  <a:lnTo>
                    <a:pt x="97" y="2320"/>
                  </a:lnTo>
                  <a:lnTo>
                    <a:pt x="108" y="2329"/>
                  </a:lnTo>
                  <a:lnTo>
                    <a:pt x="121" y="2341"/>
                  </a:lnTo>
                  <a:lnTo>
                    <a:pt x="130" y="2348"/>
                  </a:lnTo>
                  <a:lnTo>
                    <a:pt x="141" y="2356"/>
                  </a:lnTo>
                  <a:lnTo>
                    <a:pt x="153" y="2361"/>
                  </a:lnTo>
                  <a:lnTo>
                    <a:pt x="166" y="2369"/>
                  </a:lnTo>
                  <a:lnTo>
                    <a:pt x="177" y="2372"/>
                  </a:lnTo>
                  <a:lnTo>
                    <a:pt x="190" y="2378"/>
                  </a:lnTo>
                  <a:lnTo>
                    <a:pt x="203" y="2382"/>
                  </a:lnTo>
                  <a:lnTo>
                    <a:pt x="218" y="2385"/>
                  </a:lnTo>
                  <a:lnTo>
                    <a:pt x="229" y="2387"/>
                  </a:lnTo>
                  <a:lnTo>
                    <a:pt x="244" y="2389"/>
                  </a:lnTo>
                  <a:lnTo>
                    <a:pt x="257" y="2391"/>
                  </a:lnTo>
                  <a:lnTo>
                    <a:pt x="274" y="2393"/>
                  </a:lnTo>
                  <a:lnTo>
                    <a:pt x="287" y="2393"/>
                  </a:lnTo>
                  <a:lnTo>
                    <a:pt x="302" y="2393"/>
                  </a:lnTo>
                  <a:lnTo>
                    <a:pt x="319" y="2393"/>
                  </a:lnTo>
                  <a:lnTo>
                    <a:pt x="335" y="2393"/>
                  </a:lnTo>
                  <a:lnTo>
                    <a:pt x="326" y="2404"/>
                  </a:lnTo>
                  <a:lnTo>
                    <a:pt x="321" y="2419"/>
                  </a:lnTo>
                  <a:lnTo>
                    <a:pt x="313" y="2434"/>
                  </a:lnTo>
                  <a:lnTo>
                    <a:pt x="307" y="2454"/>
                  </a:lnTo>
                  <a:lnTo>
                    <a:pt x="302" y="2462"/>
                  </a:lnTo>
                  <a:lnTo>
                    <a:pt x="300" y="2471"/>
                  </a:lnTo>
                  <a:lnTo>
                    <a:pt x="296" y="2482"/>
                  </a:lnTo>
                  <a:lnTo>
                    <a:pt x="296" y="2494"/>
                  </a:lnTo>
                  <a:lnTo>
                    <a:pt x="293" y="2503"/>
                  </a:lnTo>
                  <a:lnTo>
                    <a:pt x="293" y="2514"/>
                  </a:lnTo>
                  <a:lnTo>
                    <a:pt x="293" y="2525"/>
                  </a:lnTo>
                  <a:lnTo>
                    <a:pt x="293" y="2536"/>
                  </a:lnTo>
                  <a:lnTo>
                    <a:pt x="293" y="2548"/>
                  </a:lnTo>
                  <a:lnTo>
                    <a:pt x="294" y="2563"/>
                  </a:lnTo>
                  <a:lnTo>
                    <a:pt x="296" y="2574"/>
                  </a:lnTo>
                  <a:lnTo>
                    <a:pt x="302" y="2589"/>
                  </a:lnTo>
                  <a:lnTo>
                    <a:pt x="306" y="2600"/>
                  </a:lnTo>
                  <a:lnTo>
                    <a:pt x="313" y="2613"/>
                  </a:lnTo>
                  <a:lnTo>
                    <a:pt x="322" y="2624"/>
                  </a:lnTo>
                  <a:lnTo>
                    <a:pt x="334" y="2637"/>
                  </a:lnTo>
                  <a:lnTo>
                    <a:pt x="350" y="2650"/>
                  </a:lnTo>
                  <a:lnTo>
                    <a:pt x="367" y="2663"/>
                  </a:lnTo>
                  <a:lnTo>
                    <a:pt x="384" y="2673"/>
                  </a:lnTo>
                  <a:lnTo>
                    <a:pt x="403" y="2684"/>
                  </a:lnTo>
                  <a:lnTo>
                    <a:pt x="412" y="2688"/>
                  </a:lnTo>
                  <a:lnTo>
                    <a:pt x="421" y="2691"/>
                  </a:lnTo>
                  <a:lnTo>
                    <a:pt x="432" y="2695"/>
                  </a:lnTo>
                  <a:lnTo>
                    <a:pt x="444" y="2699"/>
                  </a:lnTo>
                  <a:lnTo>
                    <a:pt x="453" y="2701"/>
                  </a:lnTo>
                  <a:lnTo>
                    <a:pt x="464" y="2704"/>
                  </a:lnTo>
                  <a:lnTo>
                    <a:pt x="477" y="2706"/>
                  </a:lnTo>
                  <a:lnTo>
                    <a:pt x="490" y="2710"/>
                  </a:lnTo>
                  <a:lnTo>
                    <a:pt x="501" y="2710"/>
                  </a:lnTo>
                  <a:lnTo>
                    <a:pt x="513" y="2710"/>
                  </a:lnTo>
                  <a:lnTo>
                    <a:pt x="526" y="2710"/>
                  </a:lnTo>
                  <a:lnTo>
                    <a:pt x="541" y="2712"/>
                  </a:lnTo>
                  <a:lnTo>
                    <a:pt x="554" y="2710"/>
                  </a:lnTo>
                  <a:lnTo>
                    <a:pt x="569" y="2710"/>
                  </a:lnTo>
                  <a:lnTo>
                    <a:pt x="585" y="2710"/>
                  </a:lnTo>
                  <a:lnTo>
                    <a:pt x="602" y="2710"/>
                  </a:lnTo>
                  <a:lnTo>
                    <a:pt x="617" y="2708"/>
                  </a:lnTo>
                  <a:lnTo>
                    <a:pt x="634" y="2706"/>
                  </a:lnTo>
                  <a:lnTo>
                    <a:pt x="651" y="2704"/>
                  </a:lnTo>
                  <a:lnTo>
                    <a:pt x="671" y="2704"/>
                  </a:lnTo>
                  <a:lnTo>
                    <a:pt x="688" y="2701"/>
                  </a:lnTo>
                  <a:lnTo>
                    <a:pt x="708" y="2699"/>
                  </a:lnTo>
                  <a:lnTo>
                    <a:pt x="718" y="2697"/>
                  </a:lnTo>
                  <a:lnTo>
                    <a:pt x="729" y="2695"/>
                  </a:lnTo>
                  <a:lnTo>
                    <a:pt x="740" y="2693"/>
                  </a:lnTo>
                  <a:lnTo>
                    <a:pt x="751" y="2693"/>
                  </a:lnTo>
                  <a:lnTo>
                    <a:pt x="742" y="2699"/>
                  </a:lnTo>
                  <a:lnTo>
                    <a:pt x="733" y="2708"/>
                  </a:lnTo>
                  <a:lnTo>
                    <a:pt x="723" y="2717"/>
                  </a:lnTo>
                  <a:lnTo>
                    <a:pt x="716" y="2729"/>
                  </a:lnTo>
                  <a:lnTo>
                    <a:pt x="705" y="2738"/>
                  </a:lnTo>
                  <a:lnTo>
                    <a:pt x="695" y="2749"/>
                  </a:lnTo>
                  <a:lnTo>
                    <a:pt x="686" y="2762"/>
                  </a:lnTo>
                  <a:lnTo>
                    <a:pt x="679" y="2777"/>
                  </a:lnTo>
                  <a:lnTo>
                    <a:pt x="669" y="2788"/>
                  </a:lnTo>
                  <a:lnTo>
                    <a:pt x="662" y="2803"/>
                  </a:lnTo>
                  <a:lnTo>
                    <a:pt x="654" y="2816"/>
                  </a:lnTo>
                  <a:lnTo>
                    <a:pt x="649" y="2833"/>
                  </a:lnTo>
                  <a:lnTo>
                    <a:pt x="643" y="2848"/>
                  </a:lnTo>
                  <a:lnTo>
                    <a:pt x="639" y="2865"/>
                  </a:lnTo>
                  <a:lnTo>
                    <a:pt x="636" y="2881"/>
                  </a:lnTo>
                  <a:lnTo>
                    <a:pt x="636" y="2898"/>
                  </a:lnTo>
                  <a:lnTo>
                    <a:pt x="636" y="2902"/>
                  </a:lnTo>
                  <a:lnTo>
                    <a:pt x="636" y="2908"/>
                  </a:lnTo>
                  <a:lnTo>
                    <a:pt x="636" y="2923"/>
                  </a:lnTo>
                  <a:lnTo>
                    <a:pt x="638" y="2939"/>
                  </a:lnTo>
                  <a:lnTo>
                    <a:pt x="641" y="2954"/>
                  </a:lnTo>
                  <a:lnTo>
                    <a:pt x="649" y="2971"/>
                  </a:lnTo>
                  <a:lnTo>
                    <a:pt x="654" y="2986"/>
                  </a:lnTo>
                  <a:lnTo>
                    <a:pt x="666" y="3001"/>
                  </a:lnTo>
                  <a:lnTo>
                    <a:pt x="675" y="3016"/>
                  </a:lnTo>
                  <a:lnTo>
                    <a:pt x="690" y="3031"/>
                  </a:lnTo>
                  <a:lnTo>
                    <a:pt x="699" y="3038"/>
                  </a:lnTo>
                  <a:lnTo>
                    <a:pt x="708" y="3047"/>
                  </a:lnTo>
                  <a:lnTo>
                    <a:pt x="720" y="3055"/>
                  </a:lnTo>
                  <a:lnTo>
                    <a:pt x="733" y="3064"/>
                  </a:lnTo>
                  <a:lnTo>
                    <a:pt x="744" y="3070"/>
                  </a:lnTo>
                  <a:lnTo>
                    <a:pt x="757" y="3077"/>
                  </a:lnTo>
                  <a:lnTo>
                    <a:pt x="770" y="3083"/>
                  </a:lnTo>
                  <a:lnTo>
                    <a:pt x="785" y="3090"/>
                  </a:lnTo>
                  <a:lnTo>
                    <a:pt x="796" y="3094"/>
                  </a:lnTo>
                  <a:lnTo>
                    <a:pt x="811" y="3100"/>
                  </a:lnTo>
                  <a:lnTo>
                    <a:pt x="824" y="3103"/>
                  </a:lnTo>
                  <a:lnTo>
                    <a:pt x="841" y="3107"/>
                  </a:lnTo>
                  <a:lnTo>
                    <a:pt x="854" y="3109"/>
                  </a:lnTo>
                  <a:lnTo>
                    <a:pt x="869" y="3111"/>
                  </a:lnTo>
                  <a:lnTo>
                    <a:pt x="886" y="3111"/>
                  </a:lnTo>
                  <a:lnTo>
                    <a:pt x="902" y="3113"/>
                  </a:lnTo>
                  <a:lnTo>
                    <a:pt x="914" y="3111"/>
                  </a:lnTo>
                  <a:lnTo>
                    <a:pt x="927" y="3109"/>
                  </a:lnTo>
                  <a:lnTo>
                    <a:pt x="940" y="3107"/>
                  </a:lnTo>
                  <a:lnTo>
                    <a:pt x="953" y="3107"/>
                  </a:lnTo>
                  <a:lnTo>
                    <a:pt x="964" y="3103"/>
                  </a:lnTo>
                  <a:lnTo>
                    <a:pt x="977" y="3102"/>
                  </a:lnTo>
                  <a:lnTo>
                    <a:pt x="990" y="3098"/>
                  </a:lnTo>
                  <a:lnTo>
                    <a:pt x="1005" y="3096"/>
                  </a:lnTo>
                  <a:lnTo>
                    <a:pt x="1016" y="3092"/>
                  </a:lnTo>
                  <a:lnTo>
                    <a:pt x="1031" y="3089"/>
                  </a:lnTo>
                  <a:lnTo>
                    <a:pt x="1042" y="3083"/>
                  </a:lnTo>
                  <a:lnTo>
                    <a:pt x="1057" y="3079"/>
                  </a:lnTo>
                  <a:lnTo>
                    <a:pt x="1070" y="3074"/>
                  </a:lnTo>
                  <a:lnTo>
                    <a:pt x="1083" y="3068"/>
                  </a:lnTo>
                  <a:lnTo>
                    <a:pt x="1096" y="3062"/>
                  </a:lnTo>
                  <a:lnTo>
                    <a:pt x="1111" y="3059"/>
                  </a:lnTo>
                  <a:lnTo>
                    <a:pt x="1123" y="3051"/>
                  </a:lnTo>
                  <a:lnTo>
                    <a:pt x="1136" y="3044"/>
                  </a:lnTo>
                  <a:lnTo>
                    <a:pt x="1149" y="3036"/>
                  </a:lnTo>
                  <a:lnTo>
                    <a:pt x="1162" y="3031"/>
                  </a:lnTo>
                  <a:lnTo>
                    <a:pt x="1173" y="3021"/>
                  </a:lnTo>
                  <a:lnTo>
                    <a:pt x="1186" y="3014"/>
                  </a:lnTo>
                  <a:lnTo>
                    <a:pt x="1199" y="3005"/>
                  </a:lnTo>
                  <a:lnTo>
                    <a:pt x="1212" y="2997"/>
                  </a:lnTo>
                  <a:lnTo>
                    <a:pt x="1223" y="2986"/>
                  </a:lnTo>
                  <a:lnTo>
                    <a:pt x="1236" y="2977"/>
                  </a:lnTo>
                  <a:lnTo>
                    <a:pt x="1248" y="2967"/>
                  </a:lnTo>
                  <a:lnTo>
                    <a:pt x="1261" y="2958"/>
                  </a:lnTo>
                  <a:lnTo>
                    <a:pt x="1272" y="2947"/>
                  </a:lnTo>
                  <a:lnTo>
                    <a:pt x="1283" y="2937"/>
                  </a:lnTo>
                  <a:lnTo>
                    <a:pt x="1294" y="2926"/>
                  </a:lnTo>
                  <a:lnTo>
                    <a:pt x="1307" y="2917"/>
                  </a:lnTo>
                  <a:lnTo>
                    <a:pt x="1317" y="2924"/>
                  </a:lnTo>
                  <a:lnTo>
                    <a:pt x="1328" y="2934"/>
                  </a:lnTo>
                  <a:lnTo>
                    <a:pt x="1341" y="2941"/>
                  </a:lnTo>
                  <a:lnTo>
                    <a:pt x="1354" y="2949"/>
                  </a:lnTo>
                  <a:lnTo>
                    <a:pt x="1365" y="2954"/>
                  </a:lnTo>
                  <a:lnTo>
                    <a:pt x="1378" y="2960"/>
                  </a:lnTo>
                  <a:lnTo>
                    <a:pt x="1391" y="2965"/>
                  </a:lnTo>
                  <a:lnTo>
                    <a:pt x="1406" y="2971"/>
                  </a:lnTo>
                  <a:lnTo>
                    <a:pt x="1417" y="2973"/>
                  </a:lnTo>
                  <a:lnTo>
                    <a:pt x="1430" y="2977"/>
                  </a:lnTo>
                  <a:lnTo>
                    <a:pt x="1443" y="2978"/>
                  </a:lnTo>
                  <a:lnTo>
                    <a:pt x="1456" y="2982"/>
                  </a:lnTo>
                  <a:lnTo>
                    <a:pt x="1468" y="2984"/>
                  </a:lnTo>
                  <a:lnTo>
                    <a:pt x="1479" y="2986"/>
                  </a:lnTo>
                  <a:lnTo>
                    <a:pt x="1490" y="2986"/>
                  </a:lnTo>
                  <a:lnTo>
                    <a:pt x="1503" y="2988"/>
                  </a:lnTo>
                  <a:lnTo>
                    <a:pt x="1509" y="2986"/>
                  </a:lnTo>
                  <a:lnTo>
                    <a:pt x="1522" y="2982"/>
                  </a:lnTo>
                  <a:lnTo>
                    <a:pt x="1537" y="2977"/>
                  </a:lnTo>
                  <a:lnTo>
                    <a:pt x="1555" y="2973"/>
                  </a:lnTo>
                  <a:lnTo>
                    <a:pt x="1565" y="2967"/>
                  </a:lnTo>
                  <a:lnTo>
                    <a:pt x="1576" y="2964"/>
                  </a:lnTo>
                  <a:lnTo>
                    <a:pt x="1589" y="2960"/>
                  </a:lnTo>
                  <a:lnTo>
                    <a:pt x="1602" y="2956"/>
                  </a:lnTo>
                  <a:lnTo>
                    <a:pt x="1615" y="2951"/>
                  </a:lnTo>
                  <a:lnTo>
                    <a:pt x="1630" y="2947"/>
                  </a:lnTo>
                  <a:lnTo>
                    <a:pt x="1645" y="2941"/>
                  </a:lnTo>
                  <a:lnTo>
                    <a:pt x="1662" y="2937"/>
                  </a:lnTo>
                  <a:lnTo>
                    <a:pt x="1677" y="2930"/>
                  </a:lnTo>
                  <a:lnTo>
                    <a:pt x="1693" y="2923"/>
                  </a:lnTo>
                  <a:lnTo>
                    <a:pt x="1710" y="2915"/>
                  </a:lnTo>
                  <a:lnTo>
                    <a:pt x="1727" y="2909"/>
                  </a:lnTo>
                  <a:lnTo>
                    <a:pt x="1744" y="2902"/>
                  </a:lnTo>
                  <a:lnTo>
                    <a:pt x="1762" y="2896"/>
                  </a:lnTo>
                  <a:lnTo>
                    <a:pt x="1781" y="2889"/>
                  </a:lnTo>
                  <a:lnTo>
                    <a:pt x="1802" y="2883"/>
                  </a:lnTo>
                  <a:lnTo>
                    <a:pt x="1820" y="2874"/>
                  </a:lnTo>
                  <a:lnTo>
                    <a:pt x="1841" y="2867"/>
                  </a:lnTo>
                  <a:lnTo>
                    <a:pt x="1859" y="2857"/>
                  </a:lnTo>
                  <a:lnTo>
                    <a:pt x="1880" y="2850"/>
                  </a:lnTo>
                  <a:lnTo>
                    <a:pt x="1900" y="2840"/>
                  </a:lnTo>
                  <a:lnTo>
                    <a:pt x="1921" y="2833"/>
                  </a:lnTo>
                  <a:lnTo>
                    <a:pt x="1941" y="2826"/>
                  </a:lnTo>
                  <a:lnTo>
                    <a:pt x="1964" y="2818"/>
                  </a:lnTo>
                  <a:lnTo>
                    <a:pt x="1982" y="2807"/>
                  </a:lnTo>
                  <a:lnTo>
                    <a:pt x="2003" y="2799"/>
                  </a:lnTo>
                  <a:lnTo>
                    <a:pt x="2023" y="2788"/>
                  </a:lnTo>
                  <a:lnTo>
                    <a:pt x="2044" y="2781"/>
                  </a:lnTo>
                  <a:lnTo>
                    <a:pt x="2063" y="2771"/>
                  </a:lnTo>
                  <a:lnTo>
                    <a:pt x="2083" y="2762"/>
                  </a:lnTo>
                  <a:lnTo>
                    <a:pt x="2104" y="2753"/>
                  </a:lnTo>
                  <a:lnTo>
                    <a:pt x="2124" y="2745"/>
                  </a:lnTo>
                  <a:lnTo>
                    <a:pt x="2143" y="2734"/>
                  </a:lnTo>
                  <a:lnTo>
                    <a:pt x="2162" y="2727"/>
                  </a:lnTo>
                  <a:lnTo>
                    <a:pt x="2180" y="2716"/>
                  </a:lnTo>
                  <a:lnTo>
                    <a:pt x="2201" y="2708"/>
                  </a:lnTo>
                  <a:lnTo>
                    <a:pt x="2219" y="2699"/>
                  </a:lnTo>
                  <a:lnTo>
                    <a:pt x="2238" y="2689"/>
                  </a:lnTo>
                  <a:lnTo>
                    <a:pt x="2255" y="2680"/>
                  </a:lnTo>
                  <a:lnTo>
                    <a:pt x="2273" y="2673"/>
                  </a:lnTo>
                  <a:lnTo>
                    <a:pt x="2288" y="2661"/>
                  </a:lnTo>
                  <a:lnTo>
                    <a:pt x="2305" y="2654"/>
                  </a:lnTo>
                  <a:lnTo>
                    <a:pt x="2320" y="2645"/>
                  </a:lnTo>
                  <a:lnTo>
                    <a:pt x="2337" y="2637"/>
                  </a:lnTo>
                  <a:lnTo>
                    <a:pt x="2350" y="2628"/>
                  </a:lnTo>
                  <a:lnTo>
                    <a:pt x="2363" y="2620"/>
                  </a:lnTo>
                  <a:lnTo>
                    <a:pt x="2376" y="2611"/>
                  </a:lnTo>
                  <a:lnTo>
                    <a:pt x="2391" y="2605"/>
                  </a:lnTo>
                  <a:lnTo>
                    <a:pt x="2402" y="2596"/>
                  </a:lnTo>
                  <a:lnTo>
                    <a:pt x="2413" y="2589"/>
                  </a:lnTo>
                  <a:lnTo>
                    <a:pt x="2423" y="2581"/>
                  </a:lnTo>
                  <a:lnTo>
                    <a:pt x="2434" y="2576"/>
                  </a:lnTo>
                  <a:lnTo>
                    <a:pt x="2449" y="2561"/>
                  </a:lnTo>
                  <a:lnTo>
                    <a:pt x="2464" y="2550"/>
                  </a:lnTo>
                  <a:lnTo>
                    <a:pt x="2473" y="2531"/>
                  </a:lnTo>
                  <a:lnTo>
                    <a:pt x="2484" y="2514"/>
                  </a:lnTo>
                  <a:lnTo>
                    <a:pt x="2494" y="2497"/>
                  </a:lnTo>
                  <a:lnTo>
                    <a:pt x="2501" y="2481"/>
                  </a:lnTo>
                  <a:lnTo>
                    <a:pt x="2507" y="2460"/>
                  </a:lnTo>
                  <a:lnTo>
                    <a:pt x="2512" y="2443"/>
                  </a:lnTo>
                  <a:lnTo>
                    <a:pt x="2514" y="2423"/>
                  </a:lnTo>
                  <a:lnTo>
                    <a:pt x="2518" y="2406"/>
                  </a:lnTo>
                  <a:lnTo>
                    <a:pt x="2518" y="2385"/>
                  </a:lnTo>
                  <a:lnTo>
                    <a:pt x="2518" y="2367"/>
                  </a:lnTo>
                  <a:lnTo>
                    <a:pt x="2518" y="2348"/>
                  </a:lnTo>
                  <a:lnTo>
                    <a:pt x="2518" y="2331"/>
                  </a:lnTo>
                  <a:lnTo>
                    <a:pt x="2516" y="2313"/>
                  </a:lnTo>
                  <a:lnTo>
                    <a:pt x="2516" y="2296"/>
                  </a:lnTo>
                  <a:lnTo>
                    <a:pt x="2514" y="2279"/>
                  </a:lnTo>
                  <a:lnTo>
                    <a:pt x="2514" y="2264"/>
                  </a:lnTo>
                  <a:lnTo>
                    <a:pt x="2512" y="2249"/>
                  </a:lnTo>
                  <a:lnTo>
                    <a:pt x="2510" y="2234"/>
                  </a:lnTo>
                  <a:lnTo>
                    <a:pt x="2508" y="2221"/>
                  </a:lnTo>
                  <a:lnTo>
                    <a:pt x="2508" y="2210"/>
                  </a:lnTo>
                  <a:lnTo>
                    <a:pt x="2508" y="2199"/>
                  </a:lnTo>
                  <a:lnTo>
                    <a:pt x="2508" y="2190"/>
                  </a:lnTo>
                  <a:lnTo>
                    <a:pt x="2510" y="2184"/>
                  </a:lnTo>
                  <a:lnTo>
                    <a:pt x="2516" y="2180"/>
                  </a:lnTo>
                  <a:lnTo>
                    <a:pt x="2522" y="2173"/>
                  </a:lnTo>
                  <a:lnTo>
                    <a:pt x="2535" y="2167"/>
                  </a:lnTo>
                  <a:lnTo>
                    <a:pt x="2542" y="2162"/>
                  </a:lnTo>
                  <a:lnTo>
                    <a:pt x="2553" y="2158"/>
                  </a:lnTo>
                  <a:lnTo>
                    <a:pt x="2564" y="2154"/>
                  </a:lnTo>
                  <a:lnTo>
                    <a:pt x="2577" y="2150"/>
                  </a:lnTo>
                  <a:lnTo>
                    <a:pt x="2589" y="2145"/>
                  </a:lnTo>
                  <a:lnTo>
                    <a:pt x="2604" y="2139"/>
                  </a:lnTo>
                  <a:lnTo>
                    <a:pt x="2619" y="2134"/>
                  </a:lnTo>
                  <a:lnTo>
                    <a:pt x="2635" y="2128"/>
                  </a:lnTo>
                  <a:lnTo>
                    <a:pt x="2650" y="2121"/>
                  </a:lnTo>
                  <a:lnTo>
                    <a:pt x="2667" y="2115"/>
                  </a:lnTo>
                  <a:lnTo>
                    <a:pt x="2686" y="2109"/>
                  </a:lnTo>
                  <a:lnTo>
                    <a:pt x="2706" y="2104"/>
                  </a:lnTo>
                  <a:lnTo>
                    <a:pt x="2723" y="2096"/>
                  </a:lnTo>
                  <a:lnTo>
                    <a:pt x="2743" y="2089"/>
                  </a:lnTo>
                  <a:lnTo>
                    <a:pt x="2762" y="2081"/>
                  </a:lnTo>
                  <a:lnTo>
                    <a:pt x="2783" y="2076"/>
                  </a:lnTo>
                  <a:lnTo>
                    <a:pt x="2792" y="2070"/>
                  </a:lnTo>
                  <a:lnTo>
                    <a:pt x="2803" y="2068"/>
                  </a:lnTo>
                  <a:lnTo>
                    <a:pt x="2812" y="2063"/>
                  </a:lnTo>
                  <a:lnTo>
                    <a:pt x="2824" y="2061"/>
                  </a:lnTo>
                  <a:lnTo>
                    <a:pt x="2833" y="2057"/>
                  </a:lnTo>
                  <a:lnTo>
                    <a:pt x="2844" y="2053"/>
                  </a:lnTo>
                  <a:lnTo>
                    <a:pt x="2855" y="2050"/>
                  </a:lnTo>
                  <a:lnTo>
                    <a:pt x="2867" y="2048"/>
                  </a:lnTo>
                  <a:lnTo>
                    <a:pt x="2876" y="2042"/>
                  </a:lnTo>
                  <a:lnTo>
                    <a:pt x="2885" y="2040"/>
                  </a:lnTo>
                  <a:lnTo>
                    <a:pt x="2896" y="2035"/>
                  </a:lnTo>
                  <a:lnTo>
                    <a:pt x="2908" y="2033"/>
                  </a:lnTo>
                  <a:lnTo>
                    <a:pt x="2917" y="2029"/>
                  </a:lnTo>
                  <a:lnTo>
                    <a:pt x="2926" y="2025"/>
                  </a:lnTo>
                  <a:lnTo>
                    <a:pt x="2937" y="2022"/>
                  </a:lnTo>
                  <a:lnTo>
                    <a:pt x="2949" y="2020"/>
                  </a:lnTo>
                  <a:lnTo>
                    <a:pt x="2967" y="2012"/>
                  </a:lnTo>
                  <a:lnTo>
                    <a:pt x="2988" y="2007"/>
                  </a:lnTo>
                  <a:lnTo>
                    <a:pt x="3006" y="2001"/>
                  </a:lnTo>
                  <a:lnTo>
                    <a:pt x="3027" y="1996"/>
                  </a:lnTo>
                  <a:lnTo>
                    <a:pt x="3027" y="2009"/>
                  </a:lnTo>
                  <a:lnTo>
                    <a:pt x="3029" y="2024"/>
                  </a:lnTo>
                  <a:lnTo>
                    <a:pt x="3031" y="2039"/>
                  </a:lnTo>
                  <a:lnTo>
                    <a:pt x="3033" y="2053"/>
                  </a:lnTo>
                  <a:lnTo>
                    <a:pt x="3033" y="2067"/>
                  </a:lnTo>
                  <a:lnTo>
                    <a:pt x="3033" y="2081"/>
                  </a:lnTo>
                  <a:lnTo>
                    <a:pt x="3033" y="2096"/>
                  </a:lnTo>
                  <a:lnTo>
                    <a:pt x="3034" y="2111"/>
                  </a:lnTo>
                  <a:lnTo>
                    <a:pt x="3033" y="2124"/>
                  </a:lnTo>
                  <a:lnTo>
                    <a:pt x="3033" y="2139"/>
                  </a:lnTo>
                  <a:lnTo>
                    <a:pt x="3031" y="2152"/>
                  </a:lnTo>
                  <a:lnTo>
                    <a:pt x="3031" y="2167"/>
                  </a:lnTo>
                  <a:lnTo>
                    <a:pt x="3029" y="2180"/>
                  </a:lnTo>
                  <a:lnTo>
                    <a:pt x="3027" y="2195"/>
                  </a:lnTo>
                  <a:lnTo>
                    <a:pt x="3025" y="2208"/>
                  </a:lnTo>
                  <a:lnTo>
                    <a:pt x="3023" y="2223"/>
                  </a:lnTo>
                  <a:lnTo>
                    <a:pt x="3023" y="2229"/>
                  </a:lnTo>
                  <a:lnTo>
                    <a:pt x="3027" y="2234"/>
                  </a:lnTo>
                  <a:lnTo>
                    <a:pt x="3033" y="2236"/>
                  </a:lnTo>
                  <a:lnTo>
                    <a:pt x="3038" y="2236"/>
                  </a:lnTo>
                  <a:lnTo>
                    <a:pt x="3042" y="2232"/>
                  </a:lnTo>
                  <a:lnTo>
                    <a:pt x="3049" y="2231"/>
                  </a:lnTo>
                  <a:lnTo>
                    <a:pt x="3059" y="2227"/>
                  </a:lnTo>
                  <a:lnTo>
                    <a:pt x="3072" y="2225"/>
                  </a:lnTo>
                  <a:lnTo>
                    <a:pt x="3083" y="2219"/>
                  </a:lnTo>
                  <a:lnTo>
                    <a:pt x="3100" y="2216"/>
                  </a:lnTo>
                  <a:lnTo>
                    <a:pt x="3117" y="2212"/>
                  </a:lnTo>
                  <a:lnTo>
                    <a:pt x="3135" y="2208"/>
                  </a:lnTo>
                  <a:lnTo>
                    <a:pt x="3152" y="2203"/>
                  </a:lnTo>
                  <a:lnTo>
                    <a:pt x="3172" y="2197"/>
                  </a:lnTo>
                  <a:lnTo>
                    <a:pt x="3184" y="2193"/>
                  </a:lnTo>
                  <a:lnTo>
                    <a:pt x="3195" y="2191"/>
                  </a:lnTo>
                  <a:lnTo>
                    <a:pt x="3206" y="2188"/>
                  </a:lnTo>
                  <a:lnTo>
                    <a:pt x="3217" y="2186"/>
                  </a:lnTo>
                  <a:lnTo>
                    <a:pt x="3228" y="2182"/>
                  </a:lnTo>
                  <a:lnTo>
                    <a:pt x="3240" y="2178"/>
                  </a:lnTo>
                  <a:lnTo>
                    <a:pt x="3251" y="2175"/>
                  </a:lnTo>
                  <a:lnTo>
                    <a:pt x="3262" y="2173"/>
                  </a:lnTo>
                  <a:lnTo>
                    <a:pt x="3273" y="2169"/>
                  </a:lnTo>
                  <a:lnTo>
                    <a:pt x="3284" y="2167"/>
                  </a:lnTo>
                  <a:lnTo>
                    <a:pt x="3296" y="2163"/>
                  </a:lnTo>
                  <a:lnTo>
                    <a:pt x="3309" y="2162"/>
                  </a:lnTo>
                  <a:lnTo>
                    <a:pt x="3320" y="2156"/>
                  </a:lnTo>
                  <a:lnTo>
                    <a:pt x="3331" y="2154"/>
                  </a:lnTo>
                  <a:lnTo>
                    <a:pt x="3342" y="2149"/>
                  </a:lnTo>
                  <a:lnTo>
                    <a:pt x="3353" y="2147"/>
                  </a:lnTo>
                  <a:lnTo>
                    <a:pt x="3365" y="2143"/>
                  </a:lnTo>
                  <a:lnTo>
                    <a:pt x="3376" y="2139"/>
                  </a:lnTo>
                  <a:lnTo>
                    <a:pt x="3387" y="2136"/>
                  </a:lnTo>
                  <a:lnTo>
                    <a:pt x="3398" y="2134"/>
                  </a:lnTo>
                  <a:lnTo>
                    <a:pt x="3407" y="2128"/>
                  </a:lnTo>
                  <a:lnTo>
                    <a:pt x="3419" y="2126"/>
                  </a:lnTo>
                  <a:lnTo>
                    <a:pt x="3430" y="2121"/>
                  </a:lnTo>
                  <a:lnTo>
                    <a:pt x="3441" y="2119"/>
                  </a:lnTo>
                  <a:lnTo>
                    <a:pt x="3450" y="2115"/>
                  </a:lnTo>
                  <a:lnTo>
                    <a:pt x="3462" y="2113"/>
                  </a:lnTo>
                  <a:lnTo>
                    <a:pt x="3471" y="2109"/>
                  </a:lnTo>
                  <a:lnTo>
                    <a:pt x="3482" y="2108"/>
                  </a:lnTo>
                  <a:lnTo>
                    <a:pt x="3499" y="2100"/>
                  </a:lnTo>
                  <a:lnTo>
                    <a:pt x="3516" y="2094"/>
                  </a:lnTo>
                  <a:lnTo>
                    <a:pt x="3531" y="2089"/>
                  </a:lnTo>
                  <a:lnTo>
                    <a:pt x="3547" y="2083"/>
                  </a:lnTo>
                  <a:lnTo>
                    <a:pt x="3559" y="2078"/>
                  </a:lnTo>
                  <a:lnTo>
                    <a:pt x="3570" y="2072"/>
                  </a:lnTo>
                  <a:lnTo>
                    <a:pt x="3579" y="2068"/>
                  </a:lnTo>
                  <a:lnTo>
                    <a:pt x="3588" y="2067"/>
                  </a:lnTo>
                  <a:lnTo>
                    <a:pt x="3592" y="2067"/>
                  </a:lnTo>
                  <a:lnTo>
                    <a:pt x="3603" y="2067"/>
                  </a:lnTo>
                  <a:lnTo>
                    <a:pt x="3613" y="2067"/>
                  </a:lnTo>
                  <a:lnTo>
                    <a:pt x="3629" y="2067"/>
                  </a:lnTo>
                  <a:lnTo>
                    <a:pt x="3644" y="2067"/>
                  </a:lnTo>
                  <a:lnTo>
                    <a:pt x="3663" y="2068"/>
                  </a:lnTo>
                  <a:lnTo>
                    <a:pt x="3672" y="2068"/>
                  </a:lnTo>
                  <a:lnTo>
                    <a:pt x="3684" y="2068"/>
                  </a:lnTo>
                  <a:lnTo>
                    <a:pt x="3695" y="2068"/>
                  </a:lnTo>
                  <a:lnTo>
                    <a:pt x="3706" y="2070"/>
                  </a:lnTo>
                  <a:lnTo>
                    <a:pt x="3717" y="2070"/>
                  </a:lnTo>
                  <a:lnTo>
                    <a:pt x="3728" y="2070"/>
                  </a:lnTo>
                  <a:lnTo>
                    <a:pt x="3740" y="2070"/>
                  </a:lnTo>
                  <a:lnTo>
                    <a:pt x="3753" y="2072"/>
                  </a:lnTo>
                  <a:lnTo>
                    <a:pt x="3764" y="2072"/>
                  </a:lnTo>
                  <a:lnTo>
                    <a:pt x="3777" y="2072"/>
                  </a:lnTo>
                  <a:lnTo>
                    <a:pt x="3790" y="2072"/>
                  </a:lnTo>
                  <a:lnTo>
                    <a:pt x="3805" y="2074"/>
                  </a:lnTo>
                  <a:lnTo>
                    <a:pt x="3818" y="2074"/>
                  </a:lnTo>
                  <a:lnTo>
                    <a:pt x="3833" y="2074"/>
                  </a:lnTo>
                  <a:lnTo>
                    <a:pt x="3846" y="2074"/>
                  </a:lnTo>
                  <a:lnTo>
                    <a:pt x="3861" y="2074"/>
                  </a:lnTo>
                  <a:lnTo>
                    <a:pt x="3874" y="2074"/>
                  </a:lnTo>
                  <a:lnTo>
                    <a:pt x="3891" y="2074"/>
                  </a:lnTo>
                  <a:lnTo>
                    <a:pt x="3904" y="2074"/>
                  </a:lnTo>
                  <a:lnTo>
                    <a:pt x="3920" y="2076"/>
                  </a:lnTo>
                  <a:lnTo>
                    <a:pt x="3933" y="2074"/>
                  </a:lnTo>
                  <a:lnTo>
                    <a:pt x="3948" y="2074"/>
                  </a:lnTo>
                  <a:lnTo>
                    <a:pt x="3961" y="2074"/>
                  </a:lnTo>
                  <a:lnTo>
                    <a:pt x="3976" y="2074"/>
                  </a:lnTo>
                  <a:lnTo>
                    <a:pt x="3989" y="2074"/>
                  </a:lnTo>
                  <a:lnTo>
                    <a:pt x="4004" y="2074"/>
                  </a:lnTo>
                  <a:lnTo>
                    <a:pt x="4019" y="2074"/>
                  </a:lnTo>
                  <a:lnTo>
                    <a:pt x="4034" y="2074"/>
                  </a:lnTo>
                  <a:lnTo>
                    <a:pt x="4047" y="2072"/>
                  </a:lnTo>
                  <a:lnTo>
                    <a:pt x="4062" y="2072"/>
                  </a:lnTo>
                  <a:lnTo>
                    <a:pt x="4075" y="2072"/>
                  </a:lnTo>
                  <a:lnTo>
                    <a:pt x="4090" y="2072"/>
                  </a:lnTo>
                  <a:lnTo>
                    <a:pt x="4103" y="2072"/>
                  </a:lnTo>
                  <a:lnTo>
                    <a:pt x="4116" y="2072"/>
                  </a:lnTo>
                  <a:lnTo>
                    <a:pt x="4129" y="2072"/>
                  </a:lnTo>
                  <a:lnTo>
                    <a:pt x="4144" y="2072"/>
                  </a:lnTo>
                  <a:lnTo>
                    <a:pt x="4155" y="2070"/>
                  </a:lnTo>
                  <a:lnTo>
                    <a:pt x="4169" y="2068"/>
                  </a:lnTo>
                  <a:lnTo>
                    <a:pt x="4180" y="2068"/>
                  </a:lnTo>
                  <a:lnTo>
                    <a:pt x="4193" y="2068"/>
                  </a:lnTo>
                  <a:lnTo>
                    <a:pt x="4202" y="2067"/>
                  </a:lnTo>
                  <a:lnTo>
                    <a:pt x="4213" y="2065"/>
                  </a:lnTo>
                  <a:lnTo>
                    <a:pt x="4224" y="2065"/>
                  </a:lnTo>
                  <a:lnTo>
                    <a:pt x="4236" y="2065"/>
                  </a:lnTo>
                  <a:lnTo>
                    <a:pt x="4252" y="2061"/>
                  </a:lnTo>
                  <a:lnTo>
                    <a:pt x="4271" y="2057"/>
                  </a:lnTo>
                  <a:lnTo>
                    <a:pt x="4286" y="2053"/>
                  </a:lnTo>
                  <a:lnTo>
                    <a:pt x="4301" y="2052"/>
                  </a:lnTo>
                  <a:lnTo>
                    <a:pt x="4307" y="2044"/>
                  </a:lnTo>
                  <a:lnTo>
                    <a:pt x="4308" y="2035"/>
                  </a:lnTo>
                  <a:lnTo>
                    <a:pt x="4301" y="2029"/>
                  </a:lnTo>
                  <a:lnTo>
                    <a:pt x="4293" y="2029"/>
                  </a:lnTo>
                  <a:lnTo>
                    <a:pt x="4280" y="2031"/>
                  </a:lnTo>
                  <a:lnTo>
                    <a:pt x="4266" y="2035"/>
                  </a:lnTo>
                  <a:lnTo>
                    <a:pt x="4249" y="2037"/>
                  </a:lnTo>
                  <a:lnTo>
                    <a:pt x="4234" y="2040"/>
                  </a:lnTo>
                  <a:lnTo>
                    <a:pt x="4223" y="2040"/>
                  </a:lnTo>
                  <a:lnTo>
                    <a:pt x="4213" y="2040"/>
                  </a:lnTo>
                  <a:lnTo>
                    <a:pt x="4202" y="2042"/>
                  </a:lnTo>
                  <a:lnTo>
                    <a:pt x="4193" y="2044"/>
                  </a:lnTo>
                  <a:lnTo>
                    <a:pt x="4182" y="2044"/>
                  </a:lnTo>
                  <a:lnTo>
                    <a:pt x="4170" y="2044"/>
                  </a:lnTo>
                  <a:lnTo>
                    <a:pt x="4159" y="2046"/>
                  </a:lnTo>
                  <a:lnTo>
                    <a:pt x="4148" y="2048"/>
                  </a:lnTo>
                  <a:lnTo>
                    <a:pt x="4133" y="2048"/>
                  </a:lnTo>
                  <a:lnTo>
                    <a:pt x="4122" y="2048"/>
                  </a:lnTo>
                  <a:lnTo>
                    <a:pt x="4107" y="2048"/>
                  </a:lnTo>
                  <a:lnTo>
                    <a:pt x="4096" y="2050"/>
                  </a:lnTo>
                  <a:lnTo>
                    <a:pt x="4081" y="2050"/>
                  </a:lnTo>
                  <a:lnTo>
                    <a:pt x="4068" y="2050"/>
                  </a:lnTo>
                  <a:lnTo>
                    <a:pt x="4055" y="2050"/>
                  </a:lnTo>
                  <a:lnTo>
                    <a:pt x="4042" y="2052"/>
                  </a:lnTo>
                  <a:lnTo>
                    <a:pt x="4027" y="2052"/>
                  </a:lnTo>
                  <a:lnTo>
                    <a:pt x="4014" y="2052"/>
                  </a:lnTo>
                  <a:lnTo>
                    <a:pt x="3999" y="2052"/>
                  </a:lnTo>
                  <a:lnTo>
                    <a:pt x="3986" y="2052"/>
                  </a:lnTo>
                  <a:lnTo>
                    <a:pt x="3971" y="2052"/>
                  </a:lnTo>
                  <a:lnTo>
                    <a:pt x="3958" y="2052"/>
                  </a:lnTo>
                  <a:lnTo>
                    <a:pt x="3945" y="2052"/>
                  </a:lnTo>
                  <a:lnTo>
                    <a:pt x="3932" y="2053"/>
                  </a:lnTo>
                  <a:lnTo>
                    <a:pt x="3915" y="2052"/>
                  </a:lnTo>
                  <a:lnTo>
                    <a:pt x="3902" y="2052"/>
                  </a:lnTo>
                  <a:lnTo>
                    <a:pt x="3887" y="2052"/>
                  </a:lnTo>
                  <a:lnTo>
                    <a:pt x="3874" y="2052"/>
                  </a:lnTo>
                  <a:lnTo>
                    <a:pt x="3859" y="2050"/>
                  </a:lnTo>
                  <a:lnTo>
                    <a:pt x="3846" y="2050"/>
                  </a:lnTo>
                  <a:lnTo>
                    <a:pt x="3831" y="2050"/>
                  </a:lnTo>
                  <a:lnTo>
                    <a:pt x="3820" y="2050"/>
                  </a:lnTo>
                  <a:lnTo>
                    <a:pt x="3805" y="2048"/>
                  </a:lnTo>
                  <a:lnTo>
                    <a:pt x="3792" y="2048"/>
                  </a:lnTo>
                  <a:lnTo>
                    <a:pt x="3779" y="2048"/>
                  </a:lnTo>
                  <a:lnTo>
                    <a:pt x="3767" y="2048"/>
                  </a:lnTo>
                  <a:lnTo>
                    <a:pt x="3754" y="2048"/>
                  </a:lnTo>
                  <a:lnTo>
                    <a:pt x="3743" y="2048"/>
                  </a:lnTo>
                  <a:lnTo>
                    <a:pt x="3732" y="2048"/>
                  </a:lnTo>
                  <a:lnTo>
                    <a:pt x="3721" y="2048"/>
                  </a:lnTo>
                  <a:lnTo>
                    <a:pt x="3710" y="2046"/>
                  </a:lnTo>
                  <a:lnTo>
                    <a:pt x="3698" y="2046"/>
                  </a:lnTo>
                  <a:lnTo>
                    <a:pt x="3687" y="2046"/>
                  </a:lnTo>
                  <a:lnTo>
                    <a:pt x="3678" y="2046"/>
                  </a:lnTo>
                  <a:lnTo>
                    <a:pt x="3657" y="2044"/>
                  </a:lnTo>
                  <a:lnTo>
                    <a:pt x="3643" y="2044"/>
                  </a:lnTo>
                  <a:lnTo>
                    <a:pt x="3626" y="2044"/>
                  </a:lnTo>
                  <a:lnTo>
                    <a:pt x="3613" y="2044"/>
                  </a:lnTo>
                  <a:lnTo>
                    <a:pt x="3601" y="2044"/>
                  </a:lnTo>
                  <a:lnTo>
                    <a:pt x="3596" y="2044"/>
                  </a:lnTo>
                  <a:lnTo>
                    <a:pt x="3594" y="2033"/>
                  </a:lnTo>
                  <a:lnTo>
                    <a:pt x="3594" y="2024"/>
                  </a:lnTo>
                  <a:lnTo>
                    <a:pt x="3592" y="2011"/>
                  </a:lnTo>
                  <a:lnTo>
                    <a:pt x="3592" y="1998"/>
                  </a:lnTo>
                  <a:lnTo>
                    <a:pt x="3590" y="1981"/>
                  </a:lnTo>
                  <a:lnTo>
                    <a:pt x="3590" y="1964"/>
                  </a:lnTo>
                  <a:lnTo>
                    <a:pt x="3588" y="1945"/>
                  </a:lnTo>
                  <a:lnTo>
                    <a:pt x="3588" y="1927"/>
                  </a:lnTo>
                  <a:lnTo>
                    <a:pt x="3587" y="1915"/>
                  </a:lnTo>
                  <a:lnTo>
                    <a:pt x="3585" y="1904"/>
                  </a:lnTo>
                  <a:lnTo>
                    <a:pt x="3585" y="1893"/>
                  </a:lnTo>
                  <a:lnTo>
                    <a:pt x="3585" y="1882"/>
                  </a:lnTo>
                  <a:lnTo>
                    <a:pt x="3583" y="1869"/>
                  </a:lnTo>
                  <a:lnTo>
                    <a:pt x="3581" y="1858"/>
                  </a:lnTo>
                  <a:lnTo>
                    <a:pt x="3581" y="1846"/>
                  </a:lnTo>
                  <a:lnTo>
                    <a:pt x="3581" y="1835"/>
                  </a:lnTo>
                  <a:lnTo>
                    <a:pt x="3579" y="1822"/>
                  </a:lnTo>
                  <a:lnTo>
                    <a:pt x="3577" y="1809"/>
                  </a:lnTo>
                  <a:lnTo>
                    <a:pt x="3577" y="1796"/>
                  </a:lnTo>
                  <a:lnTo>
                    <a:pt x="3577" y="1783"/>
                  </a:lnTo>
                  <a:lnTo>
                    <a:pt x="3575" y="1770"/>
                  </a:lnTo>
                  <a:lnTo>
                    <a:pt x="3574" y="1757"/>
                  </a:lnTo>
                  <a:lnTo>
                    <a:pt x="3574" y="1744"/>
                  </a:lnTo>
                  <a:lnTo>
                    <a:pt x="3574" y="1733"/>
                  </a:lnTo>
                  <a:lnTo>
                    <a:pt x="3572" y="1718"/>
                  </a:lnTo>
                  <a:lnTo>
                    <a:pt x="3570" y="1705"/>
                  </a:lnTo>
                  <a:lnTo>
                    <a:pt x="3568" y="1690"/>
                  </a:lnTo>
                  <a:lnTo>
                    <a:pt x="3568" y="1677"/>
                  </a:lnTo>
                  <a:lnTo>
                    <a:pt x="3566" y="1662"/>
                  </a:lnTo>
                  <a:lnTo>
                    <a:pt x="3564" y="1649"/>
                  </a:lnTo>
                  <a:lnTo>
                    <a:pt x="3562" y="1634"/>
                  </a:lnTo>
                  <a:lnTo>
                    <a:pt x="3562" y="1623"/>
                  </a:lnTo>
                  <a:lnTo>
                    <a:pt x="3560" y="1608"/>
                  </a:lnTo>
                  <a:lnTo>
                    <a:pt x="3559" y="1595"/>
                  </a:lnTo>
                  <a:lnTo>
                    <a:pt x="3557" y="1582"/>
                  </a:lnTo>
                  <a:lnTo>
                    <a:pt x="3557" y="1569"/>
                  </a:lnTo>
                  <a:lnTo>
                    <a:pt x="3555" y="1556"/>
                  </a:lnTo>
                  <a:lnTo>
                    <a:pt x="3555" y="1542"/>
                  </a:lnTo>
                  <a:lnTo>
                    <a:pt x="3553" y="1531"/>
                  </a:lnTo>
                  <a:lnTo>
                    <a:pt x="3553" y="1520"/>
                  </a:lnTo>
                  <a:lnTo>
                    <a:pt x="3551" y="1507"/>
                  </a:lnTo>
                  <a:lnTo>
                    <a:pt x="3549" y="1494"/>
                  </a:lnTo>
                  <a:lnTo>
                    <a:pt x="3547" y="1481"/>
                  </a:lnTo>
                  <a:lnTo>
                    <a:pt x="3546" y="1470"/>
                  </a:lnTo>
                  <a:lnTo>
                    <a:pt x="3544" y="1459"/>
                  </a:lnTo>
                  <a:lnTo>
                    <a:pt x="3542" y="1447"/>
                  </a:lnTo>
                  <a:lnTo>
                    <a:pt x="3540" y="1436"/>
                  </a:lnTo>
                  <a:lnTo>
                    <a:pt x="3540" y="1427"/>
                  </a:lnTo>
                  <a:lnTo>
                    <a:pt x="3538" y="1416"/>
                  </a:lnTo>
                  <a:lnTo>
                    <a:pt x="3536" y="1404"/>
                  </a:lnTo>
                  <a:lnTo>
                    <a:pt x="3534" y="1395"/>
                  </a:lnTo>
                  <a:lnTo>
                    <a:pt x="3534" y="1388"/>
                  </a:lnTo>
                  <a:lnTo>
                    <a:pt x="3531" y="1369"/>
                  </a:lnTo>
                  <a:lnTo>
                    <a:pt x="3529" y="1354"/>
                  </a:lnTo>
                  <a:lnTo>
                    <a:pt x="3529" y="1350"/>
                  </a:lnTo>
                  <a:lnTo>
                    <a:pt x="3532" y="1348"/>
                  </a:lnTo>
                  <a:lnTo>
                    <a:pt x="3538" y="1343"/>
                  </a:lnTo>
                  <a:lnTo>
                    <a:pt x="3547" y="1339"/>
                  </a:lnTo>
                  <a:lnTo>
                    <a:pt x="3557" y="1330"/>
                  </a:lnTo>
                  <a:lnTo>
                    <a:pt x="3570" y="1322"/>
                  </a:lnTo>
                  <a:lnTo>
                    <a:pt x="3575" y="1317"/>
                  </a:lnTo>
                  <a:lnTo>
                    <a:pt x="3585" y="1313"/>
                  </a:lnTo>
                  <a:lnTo>
                    <a:pt x="3592" y="1307"/>
                  </a:lnTo>
                  <a:lnTo>
                    <a:pt x="3603" y="1304"/>
                  </a:lnTo>
                  <a:lnTo>
                    <a:pt x="3611" y="1296"/>
                  </a:lnTo>
                  <a:lnTo>
                    <a:pt x="3620" y="1291"/>
                  </a:lnTo>
                  <a:lnTo>
                    <a:pt x="3629" y="1285"/>
                  </a:lnTo>
                  <a:lnTo>
                    <a:pt x="3641" y="1279"/>
                  </a:lnTo>
                  <a:lnTo>
                    <a:pt x="3650" y="1274"/>
                  </a:lnTo>
                  <a:lnTo>
                    <a:pt x="3661" y="1268"/>
                  </a:lnTo>
                  <a:lnTo>
                    <a:pt x="3672" y="1263"/>
                  </a:lnTo>
                  <a:lnTo>
                    <a:pt x="3685" y="1257"/>
                  </a:lnTo>
                  <a:lnTo>
                    <a:pt x="3697" y="1250"/>
                  </a:lnTo>
                  <a:lnTo>
                    <a:pt x="3708" y="1242"/>
                  </a:lnTo>
                  <a:lnTo>
                    <a:pt x="3721" y="1237"/>
                  </a:lnTo>
                  <a:lnTo>
                    <a:pt x="3734" y="1231"/>
                  </a:lnTo>
                  <a:lnTo>
                    <a:pt x="3747" y="1224"/>
                  </a:lnTo>
                  <a:lnTo>
                    <a:pt x="3762" y="1216"/>
                  </a:lnTo>
                  <a:lnTo>
                    <a:pt x="3775" y="1210"/>
                  </a:lnTo>
                  <a:lnTo>
                    <a:pt x="3790" y="1205"/>
                  </a:lnTo>
                  <a:lnTo>
                    <a:pt x="3801" y="1197"/>
                  </a:lnTo>
                  <a:lnTo>
                    <a:pt x="3816" y="1190"/>
                  </a:lnTo>
                  <a:lnTo>
                    <a:pt x="3829" y="1183"/>
                  </a:lnTo>
                  <a:lnTo>
                    <a:pt x="3844" y="1177"/>
                  </a:lnTo>
                  <a:lnTo>
                    <a:pt x="3857" y="1169"/>
                  </a:lnTo>
                  <a:lnTo>
                    <a:pt x="3874" y="1164"/>
                  </a:lnTo>
                  <a:lnTo>
                    <a:pt x="3887" y="1158"/>
                  </a:lnTo>
                  <a:lnTo>
                    <a:pt x="3904" y="1153"/>
                  </a:lnTo>
                  <a:lnTo>
                    <a:pt x="3917" y="1145"/>
                  </a:lnTo>
                  <a:lnTo>
                    <a:pt x="3932" y="1140"/>
                  </a:lnTo>
                  <a:lnTo>
                    <a:pt x="3947" y="1134"/>
                  </a:lnTo>
                  <a:lnTo>
                    <a:pt x="3963" y="1128"/>
                  </a:lnTo>
                  <a:lnTo>
                    <a:pt x="3978" y="1123"/>
                  </a:lnTo>
                  <a:lnTo>
                    <a:pt x="3993" y="1119"/>
                  </a:lnTo>
                  <a:lnTo>
                    <a:pt x="4008" y="1115"/>
                  </a:lnTo>
                  <a:lnTo>
                    <a:pt x="4025" y="1112"/>
                  </a:lnTo>
                  <a:lnTo>
                    <a:pt x="4038" y="1106"/>
                  </a:lnTo>
                  <a:lnTo>
                    <a:pt x="4053" y="1100"/>
                  </a:lnTo>
                  <a:lnTo>
                    <a:pt x="4068" y="1097"/>
                  </a:lnTo>
                  <a:lnTo>
                    <a:pt x="4083" y="1095"/>
                  </a:lnTo>
                  <a:lnTo>
                    <a:pt x="4098" y="1089"/>
                  </a:lnTo>
                  <a:lnTo>
                    <a:pt x="4113" y="1087"/>
                  </a:lnTo>
                  <a:lnTo>
                    <a:pt x="4127" y="1086"/>
                  </a:lnTo>
                  <a:lnTo>
                    <a:pt x="4142" y="1086"/>
                  </a:lnTo>
                  <a:lnTo>
                    <a:pt x="4155" y="1082"/>
                  </a:lnTo>
                  <a:lnTo>
                    <a:pt x="4170" y="1080"/>
                  </a:lnTo>
                  <a:lnTo>
                    <a:pt x="4185" y="1080"/>
                  </a:lnTo>
                  <a:lnTo>
                    <a:pt x="4200" y="1080"/>
                  </a:lnTo>
                  <a:lnTo>
                    <a:pt x="4213" y="1080"/>
                  </a:lnTo>
                  <a:lnTo>
                    <a:pt x="4228" y="1080"/>
                  </a:lnTo>
                  <a:lnTo>
                    <a:pt x="4241" y="1082"/>
                  </a:lnTo>
                  <a:lnTo>
                    <a:pt x="4256" y="1084"/>
                  </a:lnTo>
                  <a:lnTo>
                    <a:pt x="4266" y="1082"/>
                  </a:lnTo>
                  <a:lnTo>
                    <a:pt x="4269" y="1074"/>
                  </a:lnTo>
                  <a:lnTo>
                    <a:pt x="4267" y="1065"/>
                  </a:lnTo>
                  <a:lnTo>
                    <a:pt x="4260" y="1061"/>
                  </a:lnTo>
                  <a:lnTo>
                    <a:pt x="4245" y="1059"/>
                  </a:lnTo>
                  <a:lnTo>
                    <a:pt x="4232" y="1058"/>
                  </a:lnTo>
                  <a:lnTo>
                    <a:pt x="4219" y="1058"/>
                  </a:lnTo>
                  <a:lnTo>
                    <a:pt x="4206" y="1058"/>
                  </a:lnTo>
                  <a:lnTo>
                    <a:pt x="4191" y="1058"/>
                  </a:lnTo>
                  <a:lnTo>
                    <a:pt x="4178" y="1058"/>
                  </a:lnTo>
                  <a:lnTo>
                    <a:pt x="4163" y="1059"/>
                  </a:lnTo>
                  <a:lnTo>
                    <a:pt x="4150" y="1061"/>
                  </a:lnTo>
                  <a:lnTo>
                    <a:pt x="4135" y="1061"/>
                  </a:lnTo>
                  <a:lnTo>
                    <a:pt x="4120" y="1063"/>
                  </a:lnTo>
                  <a:lnTo>
                    <a:pt x="4105" y="1065"/>
                  </a:lnTo>
                  <a:lnTo>
                    <a:pt x="4092" y="1069"/>
                  </a:lnTo>
                  <a:lnTo>
                    <a:pt x="4077" y="1071"/>
                  </a:lnTo>
                  <a:lnTo>
                    <a:pt x="4064" y="1074"/>
                  </a:lnTo>
                  <a:lnTo>
                    <a:pt x="4049" y="1078"/>
                  </a:lnTo>
                  <a:lnTo>
                    <a:pt x="4036" y="1084"/>
                  </a:lnTo>
                  <a:lnTo>
                    <a:pt x="4019" y="1087"/>
                  </a:lnTo>
                  <a:lnTo>
                    <a:pt x="4006" y="1091"/>
                  </a:lnTo>
                  <a:lnTo>
                    <a:pt x="3989" y="1095"/>
                  </a:lnTo>
                  <a:lnTo>
                    <a:pt x="3976" y="1100"/>
                  </a:lnTo>
                  <a:lnTo>
                    <a:pt x="3961" y="1104"/>
                  </a:lnTo>
                  <a:lnTo>
                    <a:pt x="3948" y="1110"/>
                  </a:lnTo>
                  <a:lnTo>
                    <a:pt x="3933" y="1115"/>
                  </a:lnTo>
                  <a:lnTo>
                    <a:pt x="3920" y="1121"/>
                  </a:lnTo>
                  <a:lnTo>
                    <a:pt x="3906" y="1127"/>
                  </a:lnTo>
                  <a:lnTo>
                    <a:pt x="3892" y="1132"/>
                  </a:lnTo>
                  <a:lnTo>
                    <a:pt x="3878" y="1138"/>
                  </a:lnTo>
                  <a:lnTo>
                    <a:pt x="3864" y="1143"/>
                  </a:lnTo>
                  <a:lnTo>
                    <a:pt x="3850" y="1149"/>
                  </a:lnTo>
                  <a:lnTo>
                    <a:pt x="3837" y="1156"/>
                  </a:lnTo>
                  <a:lnTo>
                    <a:pt x="3822" y="1162"/>
                  </a:lnTo>
                  <a:lnTo>
                    <a:pt x="3810" y="1169"/>
                  </a:lnTo>
                  <a:lnTo>
                    <a:pt x="3795" y="1175"/>
                  </a:lnTo>
                  <a:lnTo>
                    <a:pt x="3782" y="1181"/>
                  </a:lnTo>
                  <a:lnTo>
                    <a:pt x="3767" y="1186"/>
                  </a:lnTo>
                  <a:lnTo>
                    <a:pt x="3756" y="1194"/>
                  </a:lnTo>
                  <a:lnTo>
                    <a:pt x="3743" y="1199"/>
                  </a:lnTo>
                  <a:lnTo>
                    <a:pt x="3730" y="1207"/>
                  </a:lnTo>
                  <a:lnTo>
                    <a:pt x="3719" y="1212"/>
                  </a:lnTo>
                  <a:lnTo>
                    <a:pt x="3708" y="1220"/>
                  </a:lnTo>
                  <a:lnTo>
                    <a:pt x="3695" y="1225"/>
                  </a:lnTo>
                  <a:lnTo>
                    <a:pt x="3684" y="1231"/>
                  </a:lnTo>
                  <a:lnTo>
                    <a:pt x="3672" y="1237"/>
                  </a:lnTo>
                  <a:lnTo>
                    <a:pt x="3661" y="1242"/>
                  </a:lnTo>
                  <a:lnTo>
                    <a:pt x="3650" y="1248"/>
                  </a:lnTo>
                  <a:lnTo>
                    <a:pt x="3639" y="1253"/>
                  </a:lnTo>
                  <a:lnTo>
                    <a:pt x="3629" y="1259"/>
                  </a:lnTo>
                  <a:lnTo>
                    <a:pt x="3622" y="1266"/>
                  </a:lnTo>
                  <a:lnTo>
                    <a:pt x="3611" y="1270"/>
                  </a:lnTo>
                  <a:lnTo>
                    <a:pt x="3601" y="1276"/>
                  </a:lnTo>
                  <a:lnTo>
                    <a:pt x="3592" y="1281"/>
                  </a:lnTo>
                  <a:lnTo>
                    <a:pt x="3587" y="1287"/>
                  </a:lnTo>
                  <a:lnTo>
                    <a:pt x="3570" y="1296"/>
                  </a:lnTo>
                  <a:lnTo>
                    <a:pt x="3559" y="1306"/>
                  </a:lnTo>
                  <a:lnTo>
                    <a:pt x="3546" y="1311"/>
                  </a:lnTo>
                  <a:lnTo>
                    <a:pt x="3536" y="1319"/>
                  </a:lnTo>
                  <a:lnTo>
                    <a:pt x="3527" y="1324"/>
                  </a:lnTo>
                  <a:lnTo>
                    <a:pt x="3523" y="1330"/>
                  </a:lnTo>
                  <a:lnTo>
                    <a:pt x="3519" y="1322"/>
                  </a:lnTo>
                  <a:lnTo>
                    <a:pt x="3519" y="1317"/>
                  </a:lnTo>
                  <a:lnTo>
                    <a:pt x="3514" y="1311"/>
                  </a:lnTo>
                  <a:lnTo>
                    <a:pt x="3508" y="1307"/>
                  </a:lnTo>
                  <a:lnTo>
                    <a:pt x="3501" y="1306"/>
                  </a:lnTo>
                  <a:lnTo>
                    <a:pt x="3495" y="1306"/>
                  </a:lnTo>
                  <a:lnTo>
                    <a:pt x="3484" y="1307"/>
                  </a:lnTo>
                  <a:lnTo>
                    <a:pt x="3475" y="1309"/>
                  </a:lnTo>
                  <a:lnTo>
                    <a:pt x="3462" y="1309"/>
                  </a:lnTo>
                  <a:lnTo>
                    <a:pt x="3447" y="1313"/>
                  </a:lnTo>
                  <a:lnTo>
                    <a:pt x="3430" y="1317"/>
                  </a:lnTo>
                  <a:lnTo>
                    <a:pt x="3415" y="1322"/>
                  </a:lnTo>
                  <a:lnTo>
                    <a:pt x="3394" y="1326"/>
                  </a:lnTo>
                  <a:lnTo>
                    <a:pt x="3376" y="1330"/>
                  </a:lnTo>
                  <a:lnTo>
                    <a:pt x="3365" y="1332"/>
                  </a:lnTo>
                  <a:lnTo>
                    <a:pt x="3353" y="1335"/>
                  </a:lnTo>
                  <a:lnTo>
                    <a:pt x="3342" y="1337"/>
                  </a:lnTo>
                  <a:lnTo>
                    <a:pt x="3333" y="1343"/>
                  </a:lnTo>
                  <a:lnTo>
                    <a:pt x="3320" y="1345"/>
                  </a:lnTo>
                  <a:lnTo>
                    <a:pt x="3309" y="1348"/>
                  </a:lnTo>
                  <a:lnTo>
                    <a:pt x="3297" y="1350"/>
                  </a:lnTo>
                  <a:lnTo>
                    <a:pt x="3286" y="1354"/>
                  </a:lnTo>
                  <a:lnTo>
                    <a:pt x="3273" y="1356"/>
                  </a:lnTo>
                  <a:lnTo>
                    <a:pt x="3262" y="1362"/>
                  </a:lnTo>
                  <a:lnTo>
                    <a:pt x="3251" y="1363"/>
                  </a:lnTo>
                  <a:lnTo>
                    <a:pt x="3240" y="1369"/>
                  </a:lnTo>
                  <a:lnTo>
                    <a:pt x="3236" y="1358"/>
                  </a:lnTo>
                  <a:lnTo>
                    <a:pt x="3232" y="1347"/>
                  </a:lnTo>
                  <a:lnTo>
                    <a:pt x="3228" y="1332"/>
                  </a:lnTo>
                  <a:lnTo>
                    <a:pt x="3227" y="1317"/>
                  </a:lnTo>
                  <a:lnTo>
                    <a:pt x="3221" y="1298"/>
                  </a:lnTo>
                  <a:lnTo>
                    <a:pt x="3215" y="1279"/>
                  </a:lnTo>
                  <a:lnTo>
                    <a:pt x="3210" y="1259"/>
                  </a:lnTo>
                  <a:lnTo>
                    <a:pt x="3206" y="1240"/>
                  </a:lnTo>
                  <a:lnTo>
                    <a:pt x="3202" y="1229"/>
                  </a:lnTo>
                  <a:lnTo>
                    <a:pt x="3199" y="1218"/>
                  </a:lnTo>
                  <a:lnTo>
                    <a:pt x="3195" y="1207"/>
                  </a:lnTo>
                  <a:lnTo>
                    <a:pt x="3193" y="1197"/>
                  </a:lnTo>
                  <a:lnTo>
                    <a:pt x="3186" y="1177"/>
                  </a:lnTo>
                  <a:lnTo>
                    <a:pt x="3180" y="1158"/>
                  </a:lnTo>
                  <a:lnTo>
                    <a:pt x="3171" y="1138"/>
                  </a:lnTo>
                  <a:lnTo>
                    <a:pt x="3165" y="1121"/>
                  </a:lnTo>
                  <a:lnTo>
                    <a:pt x="3156" y="1104"/>
                  </a:lnTo>
                  <a:lnTo>
                    <a:pt x="3150" y="1091"/>
                  </a:lnTo>
                  <a:lnTo>
                    <a:pt x="3154" y="1086"/>
                  </a:lnTo>
                  <a:lnTo>
                    <a:pt x="3161" y="1080"/>
                  </a:lnTo>
                  <a:lnTo>
                    <a:pt x="3171" y="1071"/>
                  </a:lnTo>
                  <a:lnTo>
                    <a:pt x="3182" y="1063"/>
                  </a:lnTo>
                  <a:lnTo>
                    <a:pt x="3193" y="1052"/>
                  </a:lnTo>
                  <a:lnTo>
                    <a:pt x="3206" y="1043"/>
                  </a:lnTo>
                  <a:lnTo>
                    <a:pt x="3212" y="1037"/>
                  </a:lnTo>
                  <a:lnTo>
                    <a:pt x="3221" y="1031"/>
                  </a:lnTo>
                  <a:lnTo>
                    <a:pt x="3228" y="1026"/>
                  </a:lnTo>
                  <a:lnTo>
                    <a:pt x="3240" y="1020"/>
                  </a:lnTo>
                  <a:lnTo>
                    <a:pt x="3247" y="1013"/>
                  </a:lnTo>
                  <a:lnTo>
                    <a:pt x="3256" y="1005"/>
                  </a:lnTo>
                  <a:lnTo>
                    <a:pt x="3266" y="998"/>
                  </a:lnTo>
                  <a:lnTo>
                    <a:pt x="3277" y="992"/>
                  </a:lnTo>
                  <a:lnTo>
                    <a:pt x="3286" y="983"/>
                  </a:lnTo>
                  <a:lnTo>
                    <a:pt x="3297" y="977"/>
                  </a:lnTo>
                  <a:lnTo>
                    <a:pt x="3309" y="968"/>
                  </a:lnTo>
                  <a:lnTo>
                    <a:pt x="3320" y="962"/>
                  </a:lnTo>
                  <a:lnTo>
                    <a:pt x="3331" y="953"/>
                  </a:lnTo>
                  <a:lnTo>
                    <a:pt x="3342" y="946"/>
                  </a:lnTo>
                  <a:lnTo>
                    <a:pt x="3355" y="938"/>
                  </a:lnTo>
                  <a:lnTo>
                    <a:pt x="3368" y="931"/>
                  </a:lnTo>
                  <a:lnTo>
                    <a:pt x="3381" y="921"/>
                  </a:lnTo>
                  <a:lnTo>
                    <a:pt x="3396" y="914"/>
                  </a:lnTo>
                  <a:lnTo>
                    <a:pt x="3409" y="906"/>
                  </a:lnTo>
                  <a:lnTo>
                    <a:pt x="3424" y="899"/>
                  </a:lnTo>
                  <a:lnTo>
                    <a:pt x="3437" y="888"/>
                  </a:lnTo>
                  <a:lnTo>
                    <a:pt x="3452" y="880"/>
                  </a:lnTo>
                  <a:lnTo>
                    <a:pt x="3465" y="869"/>
                  </a:lnTo>
                  <a:lnTo>
                    <a:pt x="3480" y="862"/>
                  </a:lnTo>
                  <a:lnTo>
                    <a:pt x="3495" y="852"/>
                  </a:lnTo>
                  <a:lnTo>
                    <a:pt x="3510" y="845"/>
                  </a:lnTo>
                  <a:lnTo>
                    <a:pt x="3527" y="836"/>
                  </a:lnTo>
                  <a:lnTo>
                    <a:pt x="3544" y="828"/>
                  </a:lnTo>
                  <a:lnTo>
                    <a:pt x="3559" y="817"/>
                  </a:lnTo>
                  <a:lnTo>
                    <a:pt x="3575" y="810"/>
                  </a:lnTo>
                  <a:lnTo>
                    <a:pt x="3592" y="798"/>
                  </a:lnTo>
                  <a:lnTo>
                    <a:pt x="3609" y="791"/>
                  </a:lnTo>
                  <a:lnTo>
                    <a:pt x="3626" y="782"/>
                  </a:lnTo>
                  <a:lnTo>
                    <a:pt x="3644" y="774"/>
                  </a:lnTo>
                  <a:lnTo>
                    <a:pt x="3663" y="765"/>
                  </a:lnTo>
                  <a:lnTo>
                    <a:pt x="3682" y="757"/>
                  </a:lnTo>
                  <a:lnTo>
                    <a:pt x="3698" y="748"/>
                  </a:lnTo>
                  <a:lnTo>
                    <a:pt x="3717" y="741"/>
                  </a:lnTo>
                  <a:lnTo>
                    <a:pt x="3736" y="731"/>
                  </a:lnTo>
                  <a:lnTo>
                    <a:pt x="3754" y="724"/>
                  </a:lnTo>
                  <a:lnTo>
                    <a:pt x="3773" y="714"/>
                  </a:lnTo>
                  <a:lnTo>
                    <a:pt x="3794" y="707"/>
                  </a:lnTo>
                  <a:lnTo>
                    <a:pt x="3812" y="698"/>
                  </a:lnTo>
                  <a:lnTo>
                    <a:pt x="3833" y="692"/>
                  </a:lnTo>
                  <a:lnTo>
                    <a:pt x="3851" y="683"/>
                  </a:lnTo>
                  <a:lnTo>
                    <a:pt x="3872" y="675"/>
                  </a:lnTo>
                  <a:lnTo>
                    <a:pt x="3892" y="668"/>
                  </a:lnTo>
                  <a:lnTo>
                    <a:pt x="3913" y="660"/>
                  </a:lnTo>
                  <a:lnTo>
                    <a:pt x="3933" y="653"/>
                  </a:lnTo>
                  <a:lnTo>
                    <a:pt x="3954" y="645"/>
                  </a:lnTo>
                  <a:lnTo>
                    <a:pt x="3976" y="640"/>
                  </a:lnTo>
                  <a:lnTo>
                    <a:pt x="3999" y="634"/>
                  </a:lnTo>
                  <a:lnTo>
                    <a:pt x="4004" y="629"/>
                  </a:lnTo>
                  <a:lnTo>
                    <a:pt x="4006" y="621"/>
                  </a:lnTo>
                  <a:lnTo>
                    <a:pt x="3999" y="612"/>
                  </a:lnTo>
                  <a:lnTo>
                    <a:pt x="3991" y="614"/>
                  </a:lnTo>
                  <a:lnTo>
                    <a:pt x="3969" y="619"/>
                  </a:lnTo>
                  <a:lnTo>
                    <a:pt x="3947" y="625"/>
                  </a:lnTo>
                  <a:lnTo>
                    <a:pt x="3926" y="632"/>
                  </a:lnTo>
                  <a:lnTo>
                    <a:pt x="3906" y="640"/>
                  </a:lnTo>
                  <a:lnTo>
                    <a:pt x="3885" y="645"/>
                  </a:lnTo>
                  <a:lnTo>
                    <a:pt x="3864" y="653"/>
                  </a:lnTo>
                  <a:lnTo>
                    <a:pt x="3844" y="660"/>
                  </a:lnTo>
                  <a:lnTo>
                    <a:pt x="3825" y="670"/>
                  </a:lnTo>
                  <a:lnTo>
                    <a:pt x="3805" y="675"/>
                  </a:lnTo>
                  <a:lnTo>
                    <a:pt x="3786" y="685"/>
                  </a:lnTo>
                  <a:lnTo>
                    <a:pt x="3766" y="692"/>
                  </a:lnTo>
                  <a:lnTo>
                    <a:pt x="3747" y="701"/>
                  </a:lnTo>
                  <a:lnTo>
                    <a:pt x="3728" y="709"/>
                  </a:lnTo>
                  <a:lnTo>
                    <a:pt x="3710" y="718"/>
                  </a:lnTo>
                  <a:lnTo>
                    <a:pt x="3693" y="726"/>
                  </a:lnTo>
                  <a:lnTo>
                    <a:pt x="3676" y="737"/>
                  </a:lnTo>
                  <a:lnTo>
                    <a:pt x="3657" y="744"/>
                  </a:lnTo>
                  <a:lnTo>
                    <a:pt x="3639" y="754"/>
                  </a:lnTo>
                  <a:lnTo>
                    <a:pt x="3620" y="761"/>
                  </a:lnTo>
                  <a:lnTo>
                    <a:pt x="3603" y="770"/>
                  </a:lnTo>
                  <a:lnTo>
                    <a:pt x="3587" y="778"/>
                  </a:lnTo>
                  <a:lnTo>
                    <a:pt x="3570" y="787"/>
                  </a:lnTo>
                  <a:lnTo>
                    <a:pt x="3553" y="795"/>
                  </a:lnTo>
                  <a:lnTo>
                    <a:pt x="3538" y="806"/>
                  </a:lnTo>
                  <a:lnTo>
                    <a:pt x="3521" y="813"/>
                  </a:lnTo>
                  <a:lnTo>
                    <a:pt x="3504" y="823"/>
                  </a:lnTo>
                  <a:lnTo>
                    <a:pt x="3488" y="830"/>
                  </a:lnTo>
                  <a:lnTo>
                    <a:pt x="3475" y="839"/>
                  </a:lnTo>
                  <a:lnTo>
                    <a:pt x="3458" y="847"/>
                  </a:lnTo>
                  <a:lnTo>
                    <a:pt x="3445" y="858"/>
                  </a:lnTo>
                  <a:lnTo>
                    <a:pt x="3430" y="865"/>
                  </a:lnTo>
                  <a:lnTo>
                    <a:pt x="3417" y="877"/>
                  </a:lnTo>
                  <a:lnTo>
                    <a:pt x="3402" y="884"/>
                  </a:lnTo>
                  <a:lnTo>
                    <a:pt x="3389" y="892"/>
                  </a:lnTo>
                  <a:lnTo>
                    <a:pt x="3374" y="899"/>
                  </a:lnTo>
                  <a:lnTo>
                    <a:pt x="3361" y="908"/>
                  </a:lnTo>
                  <a:lnTo>
                    <a:pt x="3348" y="916"/>
                  </a:lnTo>
                  <a:lnTo>
                    <a:pt x="3335" y="923"/>
                  </a:lnTo>
                  <a:lnTo>
                    <a:pt x="3324" y="931"/>
                  </a:lnTo>
                  <a:lnTo>
                    <a:pt x="3312" y="940"/>
                  </a:lnTo>
                  <a:lnTo>
                    <a:pt x="3301" y="948"/>
                  </a:lnTo>
                  <a:lnTo>
                    <a:pt x="3290" y="955"/>
                  </a:lnTo>
                  <a:lnTo>
                    <a:pt x="3279" y="962"/>
                  </a:lnTo>
                  <a:lnTo>
                    <a:pt x="3269" y="970"/>
                  </a:lnTo>
                  <a:lnTo>
                    <a:pt x="3258" y="977"/>
                  </a:lnTo>
                  <a:lnTo>
                    <a:pt x="3249" y="985"/>
                  </a:lnTo>
                  <a:lnTo>
                    <a:pt x="3240" y="992"/>
                  </a:lnTo>
                  <a:lnTo>
                    <a:pt x="3232" y="1000"/>
                  </a:lnTo>
                  <a:lnTo>
                    <a:pt x="3221" y="1005"/>
                  </a:lnTo>
                  <a:lnTo>
                    <a:pt x="3214" y="1011"/>
                  </a:lnTo>
                  <a:lnTo>
                    <a:pt x="3204" y="1017"/>
                  </a:lnTo>
                  <a:lnTo>
                    <a:pt x="3199" y="1022"/>
                  </a:lnTo>
                  <a:lnTo>
                    <a:pt x="3182" y="1031"/>
                  </a:lnTo>
                  <a:lnTo>
                    <a:pt x="3171" y="1043"/>
                  </a:lnTo>
                  <a:lnTo>
                    <a:pt x="3159" y="1050"/>
                  </a:lnTo>
                  <a:lnTo>
                    <a:pt x="3150" y="1059"/>
                  </a:lnTo>
                  <a:lnTo>
                    <a:pt x="3143" y="1065"/>
                  </a:lnTo>
                  <a:lnTo>
                    <a:pt x="3137" y="1072"/>
                  </a:lnTo>
                  <a:lnTo>
                    <a:pt x="3126" y="1059"/>
                  </a:lnTo>
                  <a:lnTo>
                    <a:pt x="3117" y="1054"/>
                  </a:lnTo>
                  <a:lnTo>
                    <a:pt x="3107" y="1050"/>
                  </a:lnTo>
                  <a:lnTo>
                    <a:pt x="3100" y="1048"/>
                  </a:lnTo>
                  <a:lnTo>
                    <a:pt x="3089" y="1044"/>
                  </a:lnTo>
                  <a:lnTo>
                    <a:pt x="3079" y="1044"/>
                  </a:lnTo>
                  <a:lnTo>
                    <a:pt x="3066" y="1043"/>
                  </a:lnTo>
                  <a:lnTo>
                    <a:pt x="3053" y="1041"/>
                  </a:lnTo>
                  <a:lnTo>
                    <a:pt x="3038" y="1041"/>
                  </a:lnTo>
                  <a:lnTo>
                    <a:pt x="3025" y="1041"/>
                  </a:lnTo>
                  <a:lnTo>
                    <a:pt x="3006" y="1041"/>
                  </a:lnTo>
                  <a:lnTo>
                    <a:pt x="2990" y="1041"/>
                  </a:lnTo>
                  <a:lnTo>
                    <a:pt x="2971" y="1041"/>
                  </a:lnTo>
                  <a:lnTo>
                    <a:pt x="2954" y="1043"/>
                  </a:lnTo>
                  <a:lnTo>
                    <a:pt x="2943" y="1043"/>
                  </a:lnTo>
                  <a:lnTo>
                    <a:pt x="2934" y="1043"/>
                  </a:lnTo>
                  <a:lnTo>
                    <a:pt x="2923" y="1044"/>
                  </a:lnTo>
                  <a:lnTo>
                    <a:pt x="2913" y="1046"/>
                  </a:lnTo>
                  <a:lnTo>
                    <a:pt x="2893" y="1048"/>
                  </a:lnTo>
                  <a:lnTo>
                    <a:pt x="2874" y="1054"/>
                  </a:lnTo>
                  <a:lnTo>
                    <a:pt x="2863" y="1054"/>
                  </a:lnTo>
                  <a:lnTo>
                    <a:pt x="2852" y="1056"/>
                  </a:lnTo>
                  <a:lnTo>
                    <a:pt x="2840" y="1058"/>
                  </a:lnTo>
                  <a:lnTo>
                    <a:pt x="2829" y="1061"/>
                  </a:lnTo>
                  <a:lnTo>
                    <a:pt x="2818" y="1063"/>
                  </a:lnTo>
                  <a:lnTo>
                    <a:pt x="2807" y="1067"/>
                  </a:lnTo>
                  <a:lnTo>
                    <a:pt x="2796" y="1069"/>
                  </a:lnTo>
                  <a:lnTo>
                    <a:pt x="2786" y="1072"/>
                  </a:lnTo>
                  <a:lnTo>
                    <a:pt x="2775" y="1074"/>
                  </a:lnTo>
                  <a:lnTo>
                    <a:pt x="2764" y="1078"/>
                  </a:lnTo>
                  <a:lnTo>
                    <a:pt x="2753" y="1082"/>
                  </a:lnTo>
                  <a:lnTo>
                    <a:pt x="2742" y="1086"/>
                  </a:lnTo>
                  <a:lnTo>
                    <a:pt x="2730" y="1089"/>
                  </a:lnTo>
                  <a:lnTo>
                    <a:pt x="2719" y="1093"/>
                  </a:lnTo>
                  <a:lnTo>
                    <a:pt x="2708" y="1099"/>
                  </a:lnTo>
                  <a:lnTo>
                    <a:pt x="2699" y="1104"/>
                  </a:lnTo>
                  <a:lnTo>
                    <a:pt x="2688" y="1108"/>
                  </a:lnTo>
                  <a:lnTo>
                    <a:pt x="2676" y="1114"/>
                  </a:lnTo>
                  <a:lnTo>
                    <a:pt x="2665" y="1119"/>
                  </a:lnTo>
                  <a:lnTo>
                    <a:pt x="2654" y="1125"/>
                  </a:lnTo>
                  <a:lnTo>
                    <a:pt x="2643" y="1130"/>
                  </a:lnTo>
                  <a:lnTo>
                    <a:pt x="2633" y="1136"/>
                  </a:lnTo>
                  <a:lnTo>
                    <a:pt x="2624" y="1141"/>
                  </a:lnTo>
                  <a:lnTo>
                    <a:pt x="2615" y="1149"/>
                  </a:lnTo>
                  <a:lnTo>
                    <a:pt x="2604" y="1155"/>
                  </a:lnTo>
                  <a:lnTo>
                    <a:pt x="2594" y="1160"/>
                  </a:lnTo>
                  <a:lnTo>
                    <a:pt x="2585" y="1168"/>
                  </a:lnTo>
                  <a:lnTo>
                    <a:pt x="2576" y="1175"/>
                  </a:lnTo>
                  <a:lnTo>
                    <a:pt x="2566" y="1183"/>
                  </a:lnTo>
                  <a:lnTo>
                    <a:pt x="2559" y="1192"/>
                  </a:lnTo>
                  <a:lnTo>
                    <a:pt x="2549" y="1199"/>
                  </a:lnTo>
                  <a:lnTo>
                    <a:pt x="2542" y="1209"/>
                  </a:lnTo>
                  <a:lnTo>
                    <a:pt x="2525" y="1210"/>
                  </a:lnTo>
                  <a:lnTo>
                    <a:pt x="2508" y="1214"/>
                  </a:lnTo>
                  <a:lnTo>
                    <a:pt x="2497" y="1214"/>
                  </a:lnTo>
                  <a:lnTo>
                    <a:pt x="2486" y="1216"/>
                  </a:lnTo>
                  <a:lnTo>
                    <a:pt x="2475" y="1218"/>
                  </a:lnTo>
                  <a:lnTo>
                    <a:pt x="2466" y="1220"/>
                  </a:lnTo>
                  <a:lnTo>
                    <a:pt x="2454" y="1220"/>
                  </a:lnTo>
                  <a:lnTo>
                    <a:pt x="2443" y="1222"/>
                  </a:lnTo>
                  <a:lnTo>
                    <a:pt x="2434" y="1222"/>
                  </a:lnTo>
                  <a:lnTo>
                    <a:pt x="2425" y="1224"/>
                  </a:lnTo>
                  <a:lnTo>
                    <a:pt x="2406" y="1224"/>
                  </a:lnTo>
                  <a:lnTo>
                    <a:pt x="2395" y="1224"/>
                  </a:lnTo>
                  <a:lnTo>
                    <a:pt x="2389" y="1218"/>
                  </a:lnTo>
                  <a:lnTo>
                    <a:pt x="2383" y="1214"/>
                  </a:lnTo>
                  <a:lnTo>
                    <a:pt x="2376" y="1205"/>
                  </a:lnTo>
                  <a:lnTo>
                    <a:pt x="2370" y="1196"/>
                  </a:lnTo>
                  <a:lnTo>
                    <a:pt x="2363" y="1183"/>
                  </a:lnTo>
                  <a:lnTo>
                    <a:pt x="2356" y="1171"/>
                  </a:lnTo>
                  <a:lnTo>
                    <a:pt x="2348" y="1158"/>
                  </a:lnTo>
                  <a:lnTo>
                    <a:pt x="2342" y="1147"/>
                  </a:lnTo>
                  <a:lnTo>
                    <a:pt x="2333" y="1132"/>
                  </a:lnTo>
                  <a:lnTo>
                    <a:pt x="2328" y="1119"/>
                  </a:lnTo>
                  <a:lnTo>
                    <a:pt x="2318" y="1106"/>
                  </a:lnTo>
                  <a:lnTo>
                    <a:pt x="2313" y="1093"/>
                  </a:lnTo>
                  <a:lnTo>
                    <a:pt x="2303" y="1078"/>
                  </a:lnTo>
                  <a:lnTo>
                    <a:pt x="2294" y="1065"/>
                  </a:lnTo>
                  <a:lnTo>
                    <a:pt x="2285" y="1050"/>
                  </a:lnTo>
                  <a:lnTo>
                    <a:pt x="2277" y="1039"/>
                  </a:lnTo>
                  <a:lnTo>
                    <a:pt x="2266" y="1026"/>
                  </a:lnTo>
                  <a:lnTo>
                    <a:pt x="2257" y="1013"/>
                  </a:lnTo>
                  <a:lnTo>
                    <a:pt x="2245" y="1002"/>
                  </a:lnTo>
                  <a:lnTo>
                    <a:pt x="2236" y="990"/>
                  </a:lnTo>
                  <a:lnTo>
                    <a:pt x="2223" y="979"/>
                  </a:lnTo>
                  <a:lnTo>
                    <a:pt x="2212" y="970"/>
                  </a:lnTo>
                  <a:lnTo>
                    <a:pt x="2201" y="961"/>
                  </a:lnTo>
                  <a:lnTo>
                    <a:pt x="2189" y="955"/>
                  </a:lnTo>
                  <a:lnTo>
                    <a:pt x="2178" y="949"/>
                  </a:lnTo>
                  <a:lnTo>
                    <a:pt x="2169" y="944"/>
                  </a:lnTo>
                  <a:lnTo>
                    <a:pt x="2158" y="938"/>
                  </a:lnTo>
                  <a:lnTo>
                    <a:pt x="2147" y="934"/>
                  </a:lnTo>
                  <a:lnTo>
                    <a:pt x="2134" y="929"/>
                  </a:lnTo>
                  <a:lnTo>
                    <a:pt x="2122" y="925"/>
                  </a:lnTo>
                  <a:lnTo>
                    <a:pt x="2111" y="921"/>
                  </a:lnTo>
                  <a:lnTo>
                    <a:pt x="2100" y="918"/>
                  </a:lnTo>
                  <a:lnTo>
                    <a:pt x="2085" y="912"/>
                  </a:lnTo>
                  <a:lnTo>
                    <a:pt x="2072" y="910"/>
                  </a:lnTo>
                  <a:lnTo>
                    <a:pt x="2059" y="905"/>
                  </a:lnTo>
                  <a:lnTo>
                    <a:pt x="2046" y="903"/>
                  </a:lnTo>
                  <a:lnTo>
                    <a:pt x="2031" y="899"/>
                  </a:lnTo>
                  <a:lnTo>
                    <a:pt x="2020" y="897"/>
                  </a:lnTo>
                  <a:lnTo>
                    <a:pt x="2005" y="893"/>
                  </a:lnTo>
                  <a:lnTo>
                    <a:pt x="1994" y="893"/>
                  </a:lnTo>
                  <a:lnTo>
                    <a:pt x="1979" y="890"/>
                  </a:lnTo>
                  <a:lnTo>
                    <a:pt x="1966" y="888"/>
                  </a:lnTo>
                  <a:lnTo>
                    <a:pt x="1953" y="884"/>
                  </a:lnTo>
                  <a:lnTo>
                    <a:pt x="1941" y="884"/>
                  </a:lnTo>
                  <a:lnTo>
                    <a:pt x="1928" y="882"/>
                  </a:lnTo>
                  <a:lnTo>
                    <a:pt x="1917" y="880"/>
                  </a:lnTo>
                  <a:lnTo>
                    <a:pt x="1906" y="879"/>
                  </a:lnTo>
                  <a:lnTo>
                    <a:pt x="1897" y="879"/>
                  </a:lnTo>
                  <a:lnTo>
                    <a:pt x="1885" y="877"/>
                  </a:lnTo>
                  <a:lnTo>
                    <a:pt x="1874" y="875"/>
                  </a:lnTo>
                  <a:lnTo>
                    <a:pt x="1865" y="873"/>
                  </a:lnTo>
                  <a:lnTo>
                    <a:pt x="1859" y="873"/>
                  </a:lnTo>
                  <a:lnTo>
                    <a:pt x="1843" y="873"/>
                  </a:lnTo>
                  <a:lnTo>
                    <a:pt x="1833" y="873"/>
                  </a:lnTo>
                  <a:lnTo>
                    <a:pt x="1833" y="852"/>
                  </a:lnTo>
                  <a:lnTo>
                    <a:pt x="1835" y="834"/>
                  </a:lnTo>
                  <a:lnTo>
                    <a:pt x="1835" y="815"/>
                  </a:lnTo>
                  <a:lnTo>
                    <a:pt x="1837" y="800"/>
                  </a:lnTo>
                  <a:lnTo>
                    <a:pt x="1837" y="783"/>
                  </a:lnTo>
                  <a:lnTo>
                    <a:pt x="1837" y="770"/>
                  </a:lnTo>
                  <a:lnTo>
                    <a:pt x="1837" y="757"/>
                  </a:lnTo>
                  <a:lnTo>
                    <a:pt x="1839" y="748"/>
                  </a:lnTo>
                  <a:lnTo>
                    <a:pt x="1837" y="737"/>
                  </a:lnTo>
                  <a:lnTo>
                    <a:pt x="1833" y="726"/>
                  </a:lnTo>
                  <a:lnTo>
                    <a:pt x="1828" y="716"/>
                  </a:lnTo>
                  <a:lnTo>
                    <a:pt x="1824" y="709"/>
                  </a:lnTo>
                  <a:lnTo>
                    <a:pt x="1815" y="699"/>
                  </a:lnTo>
                  <a:lnTo>
                    <a:pt x="1807" y="692"/>
                  </a:lnTo>
                  <a:lnTo>
                    <a:pt x="1798" y="686"/>
                  </a:lnTo>
                  <a:lnTo>
                    <a:pt x="1788" y="683"/>
                  </a:lnTo>
                  <a:lnTo>
                    <a:pt x="1775" y="677"/>
                  </a:lnTo>
                  <a:lnTo>
                    <a:pt x="1764" y="672"/>
                  </a:lnTo>
                  <a:lnTo>
                    <a:pt x="1753" y="668"/>
                  </a:lnTo>
                  <a:lnTo>
                    <a:pt x="1742" y="664"/>
                  </a:lnTo>
                  <a:lnTo>
                    <a:pt x="1731" y="660"/>
                  </a:lnTo>
                  <a:lnTo>
                    <a:pt x="1719" y="658"/>
                  </a:lnTo>
                  <a:lnTo>
                    <a:pt x="1708" y="657"/>
                  </a:lnTo>
                  <a:lnTo>
                    <a:pt x="1701" y="657"/>
                  </a:lnTo>
                  <a:lnTo>
                    <a:pt x="1708" y="649"/>
                  </a:lnTo>
                  <a:lnTo>
                    <a:pt x="1718" y="642"/>
                  </a:lnTo>
                  <a:lnTo>
                    <a:pt x="1727" y="634"/>
                  </a:lnTo>
                  <a:lnTo>
                    <a:pt x="1736" y="627"/>
                  </a:lnTo>
                  <a:lnTo>
                    <a:pt x="1744" y="617"/>
                  </a:lnTo>
                  <a:lnTo>
                    <a:pt x="1753" y="610"/>
                  </a:lnTo>
                  <a:lnTo>
                    <a:pt x="1760" y="601"/>
                  </a:lnTo>
                  <a:lnTo>
                    <a:pt x="1770" y="593"/>
                  </a:lnTo>
                  <a:lnTo>
                    <a:pt x="1775" y="582"/>
                  </a:lnTo>
                  <a:lnTo>
                    <a:pt x="1781" y="573"/>
                  </a:lnTo>
                  <a:lnTo>
                    <a:pt x="1787" y="561"/>
                  </a:lnTo>
                  <a:lnTo>
                    <a:pt x="1792" y="552"/>
                  </a:lnTo>
                  <a:lnTo>
                    <a:pt x="1796" y="541"/>
                  </a:lnTo>
                  <a:lnTo>
                    <a:pt x="1800" y="530"/>
                  </a:lnTo>
                  <a:lnTo>
                    <a:pt x="1802" y="519"/>
                  </a:lnTo>
                  <a:lnTo>
                    <a:pt x="1803" y="507"/>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80" name="Google Shape;3580;p72"/>
            <p:cNvSpPr/>
            <p:nvPr/>
          </p:nvSpPr>
          <p:spPr>
            <a:xfrm>
              <a:off x="5198" y="3663"/>
              <a:ext cx="651" cy="880"/>
            </a:xfrm>
            <a:custGeom>
              <a:avLst/>
              <a:gdLst/>
              <a:ahLst/>
              <a:cxnLst/>
              <a:rect l="l" t="t" r="r" b="b"/>
              <a:pathLst>
                <a:path w="651" h="880" extrusionOk="0">
                  <a:moveTo>
                    <a:pt x="651" y="720"/>
                  </a:moveTo>
                  <a:lnTo>
                    <a:pt x="639" y="723"/>
                  </a:lnTo>
                  <a:lnTo>
                    <a:pt x="623" y="731"/>
                  </a:lnTo>
                  <a:lnTo>
                    <a:pt x="611" y="735"/>
                  </a:lnTo>
                  <a:lnTo>
                    <a:pt x="600" y="738"/>
                  </a:lnTo>
                  <a:lnTo>
                    <a:pt x="589" y="742"/>
                  </a:lnTo>
                  <a:lnTo>
                    <a:pt x="578" y="748"/>
                  </a:lnTo>
                  <a:lnTo>
                    <a:pt x="563" y="751"/>
                  </a:lnTo>
                  <a:lnTo>
                    <a:pt x="548" y="757"/>
                  </a:lnTo>
                  <a:lnTo>
                    <a:pt x="531" y="763"/>
                  </a:lnTo>
                  <a:lnTo>
                    <a:pt x="516" y="768"/>
                  </a:lnTo>
                  <a:lnTo>
                    <a:pt x="498" y="774"/>
                  </a:lnTo>
                  <a:lnTo>
                    <a:pt x="481" y="779"/>
                  </a:lnTo>
                  <a:lnTo>
                    <a:pt x="462" y="785"/>
                  </a:lnTo>
                  <a:lnTo>
                    <a:pt x="445" y="791"/>
                  </a:lnTo>
                  <a:lnTo>
                    <a:pt x="434" y="792"/>
                  </a:lnTo>
                  <a:lnTo>
                    <a:pt x="425" y="796"/>
                  </a:lnTo>
                  <a:lnTo>
                    <a:pt x="414" y="798"/>
                  </a:lnTo>
                  <a:lnTo>
                    <a:pt x="404" y="802"/>
                  </a:lnTo>
                  <a:lnTo>
                    <a:pt x="384" y="807"/>
                  </a:lnTo>
                  <a:lnTo>
                    <a:pt x="365" y="813"/>
                  </a:lnTo>
                  <a:lnTo>
                    <a:pt x="354" y="815"/>
                  </a:lnTo>
                  <a:lnTo>
                    <a:pt x="345" y="819"/>
                  </a:lnTo>
                  <a:lnTo>
                    <a:pt x="334" y="820"/>
                  </a:lnTo>
                  <a:lnTo>
                    <a:pt x="324" y="824"/>
                  </a:lnTo>
                  <a:lnTo>
                    <a:pt x="313" y="826"/>
                  </a:lnTo>
                  <a:lnTo>
                    <a:pt x="304" y="830"/>
                  </a:lnTo>
                  <a:lnTo>
                    <a:pt x="293" y="832"/>
                  </a:lnTo>
                  <a:lnTo>
                    <a:pt x="283" y="835"/>
                  </a:lnTo>
                  <a:lnTo>
                    <a:pt x="272" y="837"/>
                  </a:lnTo>
                  <a:lnTo>
                    <a:pt x="261" y="841"/>
                  </a:lnTo>
                  <a:lnTo>
                    <a:pt x="251" y="843"/>
                  </a:lnTo>
                  <a:lnTo>
                    <a:pt x="242" y="847"/>
                  </a:lnTo>
                  <a:lnTo>
                    <a:pt x="222" y="852"/>
                  </a:lnTo>
                  <a:lnTo>
                    <a:pt x="203" y="858"/>
                  </a:lnTo>
                  <a:lnTo>
                    <a:pt x="182" y="863"/>
                  </a:lnTo>
                  <a:lnTo>
                    <a:pt x="164" y="869"/>
                  </a:lnTo>
                  <a:lnTo>
                    <a:pt x="145" y="875"/>
                  </a:lnTo>
                  <a:lnTo>
                    <a:pt x="128" y="880"/>
                  </a:lnTo>
                  <a:lnTo>
                    <a:pt x="128" y="865"/>
                  </a:lnTo>
                  <a:lnTo>
                    <a:pt x="130" y="852"/>
                  </a:lnTo>
                  <a:lnTo>
                    <a:pt x="132" y="839"/>
                  </a:lnTo>
                  <a:lnTo>
                    <a:pt x="134" y="826"/>
                  </a:lnTo>
                  <a:lnTo>
                    <a:pt x="134" y="813"/>
                  </a:lnTo>
                  <a:lnTo>
                    <a:pt x="136" y="800"/>
                  </a:lnTo>
                  <a:lnTo>
                    <a:pt x="136" y="787"/>
                  </a:lnTo>
                  <a:lnTo>
                    <a:pt x="138" y="774"/>
                  </a:lnTo>
                  <a:lnTo>
                    <a:pt x="136" y="759"/>
                  </a:lnTo>
                  <a:lnTo>
                    <a:pt x="136" y="744"/>
                  </a:lnTo>
                  <a:lnTo>
                    <a:pt x="134" y="729"/>
                  </a:lnTo>
                  <a:lnTo>
                    <a:pt x="134" y="714"/>
                  </a:lnTo>
                  <a:lnTo>
                    <a:pt x="132" y="699"/>
                  </a:lnTo>
                  <a:lnTo>
                    <a:pt x="132" y="684"/>
                  </a:lnTo>
                  <a:lnTo>
                    <a:pt x="130" y="669"/>
                  </a:lnTo>
                  <a:lnTo>
                    <a:pt x="130" y="656"/>
                  </a:lnTo>
                  <a:lnTo>
                    <a:pt x="132" y="651"/>
                  </a:lnTo>
                  <a:lnTo>
                    <a:pt x="134" y="645"/>
                  </a:lnTo>
                  <a:lnTo>
                    <a:pt x="130" y="640"/>
                  </a:lnTo>
                  <a:lnTo>
                    <a:pt x="127" y="638"/>
                  </a:lnTo>
                  <a:lnTo>
                    <a:pt x="123" y="623"/>
                  </a:lnTo>
                  <a:lnTo>
                    <a:pt x="121" y="610"/>
                  </a:lnTo>
                  <a:lnTo>
                    <a:pt x="117" y="597"/>
                  </a:lnTo>
                  <a:lnTo>
                    <a:pt x="115" y="584"/>
                  </a:lnTo>
                  <a:lnTo>
                    <a:pt x="112" y="569"/>
                  </a:lnTo>
                  <a:lnTo>
                    <a:pt x="110" y="557"/>
                  </a:lnTo>
                  <a:lnTo>
                    <a:pt x="108" y="543"/>
                  </a:lnTo>
                  <a:lnTo>
                    <a:pt x="106" y="531"/>
                  </a:lnTo>
                  <a:lnTo>
                    <a:pt x="102" y="518"/>
                  </a:lnTo>
                  <a:lnTo>
                    <a:pt x="99" y="505"/>
                  </a:lnTo>
                  <a:lnTo>
                    <a:pt x="95" y="492"/>
                  </a:lnTo>
                  <a:lnTo>
                    <a:pt x="93" y="481"/>
                  </a:lnTo>
                  <a:lnTo>
                    <a:pt x="89" y="468"/>
                  </a:lnTo>
                  <a:lnTo>
                    <a:pt x="87" y="457"/>
                  </a:lnTo>
                  <a:lnTo>
                    <a:pt x="84" y="446"/>
                  </a:lnTo>
                  <a:lnTo>
                    <a:pt x="82" y="434"/>
                  </a:lnTo>
                  <a:lnTo>
                    <a:pt x="76" y="421"/>
                  </a:lnTo>
                  <a:lnTo>
                    <a:pt x="74" y="410"/>
                  </a:lnTo>
                  <a:lnTo>
                    <a:pt x="69" y="399"/>
                  </a:lnTo>
                  <a:lnTo>
                    <a:pt x="67" y="388"/>
                  </a:lnTo>
                  <a:lnTo>
                    <a:pt x="63" y="377"/>
                  </a:lnTo>
                  <a:lnTo>
                    <a:pt x="59" y="365"/>
                  </a:lnTo>
                  <a:lnTo>
                    <a:pt x="56" y="354"/>
                  </a:lnTo>
                  <a:lnTo>
                    <a:pt x="54" y="345"/>
                  </a:lnTo>
                  <a:lnTo>
                    <a:pt x="48" y="334"/>
                  </a:lnTo>
                  <a:lnTo>
                    <a:pt x="46" y="322"/>
                  </a:lnTo>
                  <a:lnTo>
                    <a:pt x="43" y="313"/>
                  </a:lnTo>
                  <a:lnTo>
                    <a:pt x="41" y="304"/>
                  </a:lnTo>
                  <a:lnTo>
                    <a:pt x="35" y="287"/>
                  </a:lnTo>
                  <a:lnTo>
                    <a:pt x="30" y="270"/>
                  </a:lnTo>
                  <a:lnTo>
                    <a:pt x="24" y="253"/>
                  </a:lnTo>
                  <a:lnTo>
                    <a:pt x="18" y="237"/>
                  </a:lnTo>
                  <a:lnTo>
                    <a:pt x="13" y="220"/>
                  </a:lnTo>
                  <a:lnTo>
                    <a:pt x="9" y="207"/>
                  </a:lnTo>
                  <a:lnTo>
                    <a:pt x="3" y="192"/>
                  </a:lnTo>
                  <a:lnTo>
                    <a:pt x="2" y="181"/>
                  </a:lnTo>
                  <a:lnTo>
                    <a:pt x="0" y="171"/>
                  </a:lnTo>
                  <a:lnTo>
                    <a:pt x="0" y="168"/>
                  </a:lnTo>
                  <a:lnTo>
                    <a:pt x="3" y="164"/>
                  </a:lnTo>
                  <a:lnTo>
                    <a:pt x="9" y="160"/>
                  </a:lnTo>
                  <a:lnTo>
                    <a:pt x="18" y="155"/>
                  </a:lnTo>
                  <a:lnTo>
                    <a:pt x="31" y="151"/>
                  </a:lnTo>
                  <a:lnTo>
                    <a:pt x="44" y="145"/>
                  </a:lnTo>
                  <a:lnTo>
                    <a:pt x="61" y="140"/>
                  </a:lnTo>
                  <a:lnTo>
                    <a:pt x="78" y="134"/>
                  </a:lnTo>
                  <a:lnTo>
                    <a:pt x="99" y="129"/>
                  </a:lnTo>
                  <a:lnTo>
                    <a:pt x="106" y="123"/>
                  </a:lnTo>
                  <a:lnTo>
                    <a:pt x="115" y="121"/>
                  </a:lnTo>
                  <a:lnTo>
                    <a:pt x="127" y="115"/>
                  </a:lnTo>
                  <a:lnTo>
                    <a:pt x="138" y="114"/>
                  </a:lnTo>
                  <a:lnTo>
                    <a:pt x="149" y="110"/>
                  </a:lnTo>
                  <a:lnTo>
                    <a:pt x="160" y="106"/>
                  </a:lnTo>
                  <a:lnTo>
                    <a:pt x="171" y="102"/>
                  </a:lnTo>
                  <a:lnTo>
                    <a:pt x="182" y="101"/>
                  </a:lnTo>
                  <a:lnTo>
                    <a:pt x="194" y="95"/>
                  </a:lnTo>
                  <a:lnTo>
                    <a:pt x="205" y="93"/>
                  </a:lnTo>
                  <a:lnTo>
                    <a:pt x="218" y="87"/>
                  </a:lnTo>
                  <a:lnTo>
                    <a:pt x="231" y="86"/>
                  </a:lnTo>
                  <a:lnTo>
                    <a:pt x="242" y="82"/>
                  </a:lnTo>
                  <a:lnTo>
                    <a:pt x="255" y="78"/>
                  </a:lnTo>
                  <a:lnTo>
                    <a:pt x="268" y="74"/>
                  </a:lnTo>
                  <a:lnTo>
                    <a:pt x="281" y="73"/>
                  </a:lnTo>
                  <a:lnTo>
                    <a:pt x="293" y="67"/>
                  </a:lnTo>
                  <a:lnTo>
                    <a:pt x="304" y="65"/>
                  </a:lnTo>
                  <a:lnTo>
                    <a:pt x="317" y="60"/>
                  </a:lnTo>
                  <a:lnTo>
                    <a:pt x="330" y="58"/>
                  </a:lnTo>
                  <a:lnTo>
                    <a:pt x="341" y="54"/>
                  </a:lnTo>
                  <a:lnTo>
                    <a:pt x="352" y="50"/>
                  </a:lnTo>
                  <a:lnTo>
                    <a:pt x="365" y="46"/>
                  </a:lnTo>
                  <a:lnTo>
                    <a:pt x="378" y="45"/>
                  </a:lnTo>
                  <a:lnTo>
                    <a:pt x="390" y="39"/>
                  </a:lnTo>
                  <a:lnTo>
                    <a:pt x="401" y="37"/>
                  </a:lnTo>
                  <a:lnTo>
                    <a:pt x="412" y="33"/>
                  </a:lnTo>
                  <a:lnTo>
                    <a:pt x="423" y="32"/>
                  </a:lnTo>
                  <a:lnTo>
                    <a:pt x="434" y="28"/>
                  </a:lnTo>
                  <a:lnTo>
                    <a:pt x="445" y="26"/>
                  </a:lnTo>
                  <a:lnTo>
                    <a:pt x="457" y="22"/>
                  </a:lnTo>
                  <a:lnTo>
                    <a:pt x="468" y="22"/>
                  </a:lnTo>
                  <a:lnTo>
                    <a:pt x="486" y="17"/>
                  </a:lnTo>
                  <a:lnTo>
                    <a:pt x="505" y="11"/>
                  </a:lnTo>
                  <a:lnTo>
                    <a:pt x="520" y="7"/>
                  </a:lnTo>
                  <a:lnTo>
                    <a:pt x="537" y="5"/>
                  </a:lnTo>
                  <a:lnTo>
                    <a:pt x="548" y="2"/>
                  </a:lnTo>
                  <a:lnTo>
                    <a:pt x="561" y="0"/>
                  </a:lnTo>
                  <a:lnTo>
                    <a:pt x="570" y="0"/>
                  </a:lnTo>
                  <a:lnTo>
                    <a:pt x="578" y="0"/>
                  </a:lnTo>
                  <a:lnTo>
                    <a:pt x="580" y="11"/>
                  </a:lnTo>
                  <a:lnTo>
                    <a:pt x="583" y="26"/>
                  </a:lnTo>
                  <a:lnTo>
                    <a:pt x="583" y="33"/>
                  </a:lnTo>
                  <a:lnTo>
                    <a:pt x="587" y="43"/>
                  </a:lnTo>
                  <a:lnTo>
                    <a:pt x="587" y="54"/>
                  </a:lnTo>
                  <a:lnTo>
                    <a:pt x="591" y="65"/>
                  </a:lnTo>
                  <a:lnTo>
                    <a:pt x="591" y="74"/>
                  </a:lnTo>
                  <a:lnTo>
                    <a:pt x="593" y="84"/>
                  </a:lnTo>
                  <a:lnTo>
                    <a:pt x="595" y="95"/>
                  </a:lnTo>
                  <a:lnTo>
                    <a:pt x="598" y="108"/>
                  </a:lnTo>
                  <a:lnTo>
                    <a:pt x="598" y="119"/>
                  </a:lnTo>
                  <a:lnTo>
                    <a:pt x="600" y="130"/>
                  </a:lnTo>
                  <a:lnTo>
                    <a:pt x="602" y="143"/>
                  </a:lnTo>
                  <a:lnTo>
                    <a:pt x="606" y="158"/>
                  </a:lnTo>
                  <a:lnTo>
                    <a:pt x="606" y="170"/>
                  </a:lnTo>
                  <a:lnTo>
                    <a:pt x="608" y="183"/>
                  </a:lnTo>
                  <a:lnTo>
                    <a:pt x="610" y="196"/>
                  </a:lnTo>
                  <a:lnTo>
                    <a:pt x="611" y="211"/>
                  </a:lnTo>
                  <a:lnTo>
                    <a:pt x="611" y="224"/>
                  </a:lnTo>
                  <a:lnTo>
                    <a:pt x="613" y="239"/>
                  </a:lnTo>
                  <a:lnTo>
                    <a:pt x="615" y="252"/>
                  </a:lnTo>
                  <a:lnTo>
                    <a:pt x="617" y="268"/>
                  </a:lnTo>
                  <a:lnTo>
                    <a:pt x="617" y="281"/>
                  </a:lnTo>
                  <a:lnTo>
                    <a:pt x="619" y="296"/>
                  </a:lnTo>
                  <a:lnTo>
                    <a:pt x="621" y="309"/>
                  </a:lnTo>
                  <a:lnTo>
                    <a:pt x="623" y="326"/>
                  </a:lnTo>
                  <a:lnTo>
                    <a:pt x="623" y="339"/>
                  </a:lnTo>
                  <a:lnTo>
                    <a:pt x="625" y="354"/>
                  </a:lnTo>
                  <a:lnTo>
                    <a:pt x="626" y="369"/>
                  </a:lnTo>
                  <a:lnTo>
                    <a:pt x="628" y="386"/>
                  </a:lnTo>
                  <a:lnTo>
                    <a:pt x="628" y="399"/>
                  </a:lnTo>
                  <a:lnTo>
                    <a:pt x="628" y="414"/>
                  </a:lnTo>
                  <a:lnTo>
                    <a:pt x="630" y="427"/>
                  </a:lnTo>
                  <a:lnTo>
                    <a:pt x="632" y="442"/>
                  </a:lnTo>
                  <a:lnTo>
                    <a:pt x="632" y="455"/>
                  </a:lnTo>
                  <a:lnTo>
                    <a:pt x="632" y="470"/>
                  </a:lnTo>
                  <a:lnTo>
                    <a:pt x="634" y="483"/>
                  </a:lnTo>
                  <a:lnTo>
                    <a:pt x="636" y="498"/>
                  </a:lnTo>
                  <a:lnTo>
                    <a:pt x="636" y="511"/>
                  </a:lnTo>
                  <a:lnTo>
                    <a:pt x="636" y="524"/>
                  </a:lnTo>
                  <a:lnTo>
                    <a:pt x="638" y="537"/>
                  </a:lnTo>
                  <a:lnTo>
                    <a:pt x="639" y="550"/>
                  </a:lnTo>
                  <a:lnTo>
                    <a:pt x="639" y="561"/>
                  </a:lnTo>
                  <a:lnTo>
                    <a:pt x="639" y="574"/>
                  </a:lnTo>
                  <a:lnTo>
                    <a:pt x="641" y="587"/>
                  </a:lnTo>
                  <a:lnTo>
                    <a:pt x="643" y="600"/>
                  </a:lnTo>
                  <a:lnTo>
                    <a:pt x="643" y="610"/>
                  </a:lnTo>
                  <a:lnTo>
                    <a:pt x="643" y="621"/>
                  </a:lnTo>
                  <a:lnTo>
                    <a:pt x="643" y="630"/>
                  </a:lnTo>
                  <a:lnTo>
                    <a:pt x="645" y="641"/>
                  </a:lnTo>
                  <a:lnTo>
                    <a:pt x="645" y="658"/>
                  </a:lnTo>
                  <a:lnTo>
                    <a:pt x="647" y="677"/>
                  </a:lnTo>
                  <a:lnTo>
                    <a:pt x="647" y="690"/>
                  </a:lnTo>
                  <a:lnTo>
                    <a:pt x="649" y="703"/>
                  </a:lnTo>
                  <a:lnTo>
                    <a:pt x="649" y="712"/>
                  </a:lnTo>
                  <a:lnTo>
                    <a:pt x="651" y="720"/>
                  </a:lnTo>
                  <a:close/>
                </a:path>
              </a:pathLst>
            </a:custGeom>
            <a:solidFill>
              <a:srgbClr val="CC9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81" name="Google Shape;3581;p72"/>
            <p:cNvSpPr/>
            <p:nvPr/>
          </p:nvSpPr>
          <p:spPr>
            <a:xfrm>
              <a:off x="4841" y="3398"/>
              <a:ext cx="653" cy="617"/>
            </a:xfrm>
            <a:custGeom>
              <a:avLst/>
              <a:gdLst/>
              <a:ahLst/>
              <a:cxnLst/>
              <a:rect l="l" t="t" r="r" b="b"/>
              <a:pathLst>
                <a:path w="653" h="617" extrusionOk="0">
                  <a:moveTo>
                    <a:pt x="543" y="11"/>
                  </a:moveTo>
                  <a:lnTo>
                    <a:pt x="549" y="15"/>
                  </a:lnTo>
                  <a:lnTo>
                    <a:pt x="554" y="22"/>
                  </a:lnTo>
                  <a:lnTo>
                    <a:pt x="562" y="34"/>
                  </a:lnTo>
                  <a:lnTo>
                    <a:pt x="571" y="49"/>
                  </a:lnTo>
                  <a:lnTo>
                    <a:pt x="577" y="63"/>
                  </a:lnTo>
                  <a:lnTo>
                    <a:pt x="586" y="82"/>
                  </a:lnTo>
                  <a:lnTo>
                    <a:pt x="588" y="91"/>
                  </a:lnTo>
                  <a:lnTo>
                    <a:pt x="592" y="103"/>
                  </a:lnTo>
                  <a:lnTo>
                    <a:pt x="595" y="114"/>
                  </a:lnTo>
                  <a:lnTo>
                    <a:pt x="601" y="125"/>
                  </a:lnTo>
                  <a:lnTo>
                    <a:pt x="603" y="136"/>
                  </a:lnTo>
                  <a:lnTo>
                    <a:pt x="607" y="147"/>
                  </a:lnTo>
                  <a:lnTo>
                    <a:pt x="610" y="159"/>
                  </a:lnTo>
                  <a:lnTo>
                    <a:pt x="614" y="170"/>
                  </a:lnTo>
                  <a:lnTo>
                    <a:pt x="616" y="181"/>
                  </a:lnTo>
                  <a:lnTo>
                    <a:pt x="622" y="194"/>
                  </a:lnTo>
                  <a:lnTo>
                    <a:pt x="623" y="207"/>
                  </a:lnTo>
                  <a:lnTo>
                    <a:pt x="629" y="220"/>
                  </a:lnTo>
                  <a:lnTo>
                    <a:pt x="631" y="231"/>
                  </a:lnTo>
                  <a:lnTo>
                    <a:pt x="635" y="242"/>
                  </a:lnTo>
                  <a:lnTo>
                    <a:pt x="636" y="254"/>
                  </a:lnTo>
                  <a:lnTo>
                    <a:pt x="640" y="267"/>
                  </a:lnTo>
                  <a:lnTo>
                    <a:pt x="642" y="278"/>
                  </a:lnTo>
                  <a:lnTo>
                    <a:pt x="646" y="289"/>
                  </a:lnTo>
                  <a:lnTo>
                    <a:pt x="650" y="300"/>
                  </a:lnTo>
                  <a:lnTo>
                    <a:pt x="653" y="311"/>
                  </a:lnTo>
                  <a:lnTo>
                    <a:pt x="638" y="313"/>
                  </a:lnTo>
                  <a:lnTo>
                    <a:pt x="625" y="317"/>
                  </a:lnTo>
                  <a:lnTo>
                    <a:pt x="610" y="321"/>
                  </a:lnTo>
                  <a:lnTo>
                    <a:pt x="597" y="326"/>
                  </a:lnTo>
                  <a:lnTo>
                    <a:pt x="582" y="328"/>
                  </a:lnTo>
                  <a:lnTo>
                    <a:pt x="569" y="332"/>
                  </a:lnTo>
                  <a:lnTo>
                    <a:pt x="554" y="336"/>
                  </a:lnTo>
                  <a:lnTo>
                    <a:pt x="543" y="341"/>
                  </a:lnTo>
                  <a:lnTo>
                    <a:pt x="528" y="345"/>
                  </a:lnTo>
                  <a:lnTo>
                    <a:pt x="515" y="349"/>
                  </a:lnTo>
                  <a:lnTo>
                    <a:pt x="502" y="352"/>
                  </a:lnTo>
                  <a:lnTo>
                    <a:pt x="491" y="356"/>
                  </a:lnTo>
                  <a:lnTo>
                    <a:pt x="478" y="360"/>
                  </a:lnTo>
                  <a:lnTo>
                    <a:pt x="467" y="364"/>
                  </a:lnTo>
                  <a:lnTo>
                    <a:pt x="456" y="367"/>
                  </a:lnTo>
                  <a:lnTo>
                    <a:pt x="446" y="373"/>
                  </a:lnTo>
                  <a:lnTo>
                    <a:pt x="435" y="375"/>
                  </a:lnTo>
                  <a:lnTo>
                    <a:pt x="424" y="379"/>
                  </a:lnTo>
                  <a:lnTo>
                    <a:pt x="413" y="382"/>
                  </a:lnTo>
                  <a:lnTo>
                    <a:pt x="403" y="386"/>
                  </a:lnTo>
                  <a:lnTo>
                    <a:pt x="387" y="392"/>
                  </a:lnTo>
                  <a:lnTo>
                    <a:pt x="372" y="399"/>
                  </a:lnTo>
                  <a:lnTo>
                    <a:pt x="359" y="403"/>
                  </a:lnTo>
                  <a:lnTo>
                    <a:pt x="349" y="408"/>
                  </a:lnTo>
                  <a:lnTo>
                    <a:pt x="342" y="412"/>
                  </a:lnTo>
                  <a:lnTo>
                    <a:pt x="340" y="418"/>
                  </a:lnTo>
                  <a:lnTo>
                    <a:pt x="334" y="421"/>
                  </a:lnTo>
                  <a:lnTo>
                    <a:pt x="332" y="427"/>
                  </a:lnTo>
                  <a:lnTo>
                    <a:pt x="332" y="436"/>
                  </a:lnTo>
                  <a:lnTo>
                    <a:pt x="336" y="449"/>
                  </a:lnTo>
                  <a:lnTo>
                    <a:pt x="336" y="455"/>
                  </a:lnTo>
                  <a:lnTo>
                    <a:pt x="338" y="464"/>
                  </a:lnTo>
                  <a:lnTo>
                    <a:pt x="340" y="474"/>
                  </a:lnTo>
                  <a:lnTo>
                    <a:pt x="345" y="485"/>
                  </a:lnTo>
                  <a:lnTo>
                    <a:pt x="349" y="496"/>
                  </a:lnTo>
                  <a:lnTo>
                    <a:pt x="353" y="511"/>
                  </a:lnTo>
                  <a:lnTo>
                    <a:pt x="359" y="526"/>
                  </a:lnTo>
                  <a:lnTo>
                    <a:pt x="366" y="543"/>
                  </a:lnTo>
                  <a:lnTo>
                    <a:pt x="372" y="560"/>
                  </a:lnTo>
                  <a:lnTo>
                    <a:pt x="377" y="578"/>
                  </a:lnTo>
                  <a:lnTo>
                    <a:pt x="360" y="580"/>
                  </a:lnTo>
                  <a:lnTo>
                    <a:pt x="345" y="582"/>
                  </a:lnTo>
                  <a:lnTo>
                    <a:pt x="331" y="584"/>
                  </a:lnTo>
                  <a:lnTo>
                    <a:pt x="316" y="587"/>
                  </a:lnTo>
                  <a:lnTo>
                    <a:pt x="299" y="589"/>
                  </a:lnTo>
                  <a:lnTo>
                    <a:pt x="284" y="593"/>
                  </a:lnTo>
                  <a:lnTo>
                    <a:pt x="269" y="595"/>
                  </a:lnTo>
                  <a:lnTo>
                    <a:pt x="256" y="599"/>
                  </a:lnTo>
                  <a:lnTo>
                    <a:pt x="239" y="599"/>
                  </a:lnTo>
                  <a:lnTo>
                    <a:pt x="226" y="602"/>
                  </a:lnTo>
                  <a:lnTo>
                    <a:pt x="209" y="604"/>
                  </a:lnTo>
                  <a:lnTo>
                    <a:pt x="196" y="608"/>
                  </a:lnTo>
                  <a:lnTo>
                    <a:pt x="181" y="608"/>
                  </a:lnTo>
                  <a:lnTo>
                    <a:pt x="168" y="612"/>
                  </a:lnTo>
                  <a:lnTo>
                    <a:pt x="153" y="614"/>
                  </a:lnTo>
                  <a:lnTo>
                    <a:pt x="142" y="617"/>
                  </a:lnTo>
                  <a:lnTo>
                    <a:pt x="140" y="604"/>
                  </a:lnTo>
                  <a:lnTo>
                    <a:pt x="140" y="591"/>
                  </a:lnTo>
                  <a:lnTo>
                    <a:pt x="138" y="580"/>
                  </a:lnTo>
                  <a:lnTo>
                    <a:pt x="138" y="569"/>
                  </a:lnTo>
                  <a:lnTo>
                    <a:pt x="137" y="558"/>
                  </a:lnTo>
                  <a:lnTo>
                    <a:pt x="137" y="546"/>
                  </a:lnTo>
                  <a:lnTo>
                    <a:pt x="135" y="535"/>
                  </a:lnTo>
                  <a:lnTo>
                    <a:pt x="135" y="524"/>
                  </a:lnTo>
                  <a:lnTo>
                    <a:pt x="133" y="513"/>
                  </a:lnTo>
                  <a:lnTo>
                    <a:pt x="131" y="502"/>
                  </a:lnTo>
                  <a:lnTo>
                    <a:pt x="129" y="491"/>
                  </a:lnTo>
                  <a:lnTo>
                    <a:pt x="127" y="481"/>
                  </a:lnTo>
                  <a:lnTo>
                    <a:pt x="124" y="461"/>
                  </a:lnTo>
                  <a:lnTo>
                    <a:pt x="122" y="442"/>
                  </a:lnTo>
                  <a:lnTo>
                    <a:pt x="116" y="421"/>
                  </a:lnTo>
                  <a:lnTo>
                    <a:pt x="110" y="403"/>
                  </a:lnTo>
                  <a:lnTo>
                    <a:pt x="105" y="384"/>
                  </a:lnTo>
                  <a:lnTo>
                    <a:pt x="101" y="367"/>
                  </a:lnTo>
                  <a:lnTo>
                    <a:pt x="96" y="351"/>
                  </a:lnTo>
                  <a:lnTo>
                    <a:pt x="90" y="334"/>
                  </a:lnTo>
                  <a:lnTo>
                    <a:pt x="84" y="319"/>
                  </a:lnTo>
                  <a:lnTo>
                    <a:pt x="81" y="306"/>
                  </a:lnTo>
                  <a:lnTo>
                    <a:pt x="73" y="289"/>
                  </a:lnTo>
                  <a:lnTo>
                    <a:pt x="68" y="276"/>
                  </a:lnTo>
                  <a:lnTo>
                    <a:pt x="60" y="263"/>
                  </a:lnTo>
                  <a:lnTo>
                    <a:pt x="55" y="252"/>
                  </a:lnTo>
                  <a:lnTo>
                    <a:pt x="49" y="239"/>
                  </a:lnTo>
                  <a:lnTo>
                    <a:pt x="43" y="228"/>
                  </a:lnTo>
                  <a:lnTo>
                    <a:pt x="38" y="216"/>
                  </a:lnTo>
                  <a:lnTo>
                    <a:pt x="32" y="209"/>
                  </a:lnTo>
                  <a:lnTo>
                    <a:pt x="27" y="198"/>
                  </a:lnTo>
                  <a:lnTo>
                    <a:pt x="21" y="190"/>
                  </a:lnTo>
                  <a:lnTo>
                    <a:pt x="17" y="181"/>
                  </a:lnTo>
                  <a:lnTo>
                    <a:pt x="13" y="175"/>
                  </a:lnTo>
                  <a:lnTo>
                    <a:pt x="4" y="164"/>
                  </a:lnTo>
                  <a:lnTo>
                    <a:pt x="0" y="157"/>
                  </a:lnTo>
                  <a:lnTo>
                    <a:pt x="8" y="147"/>
                  </a:lnTo>
                  <a:lnTo>
                    <a:pt x="17" y="140"/>
                  </a:lnTo>
                  <a:lnTo>
                    <a:pt x="25" y="131"/>
                  </a:lnTo>
                  <a:lnTo>
                    <a:pt x="34" y="125"/>
                  </a:lnTo>
                  <a:lnTo>
                    <a:pt x="41" y="118"/>
                  </a:lnTo>
                  <a:lnTo>
                    <a:pt x="53" y="110"/>
                  </a:lnTo>
                  <a:lnTo>
                    <a:pt x="60" y="104"/>
                  </a:lnTo>
                  <a:lnTo>
                    <a:pt x="71" y="99"/>
                  </a:lnTo>
                  <a:lnTo>
                    <a:pt x="81" y="93"/>
                  </a:lnTo>
                  <a:lnTo>
                    <a:pt x="90" y="88"/>
                  </a:lnTo>
                  <a:lnTo>
                    <a:pt x="99" y="82"/>
                  </a:lnTo>
                  <a:lnTo>
                    <a:pt x="110" y="76"/>
                  </a:lnTo>
                  <a:lnTo>
                    <a:pt x="120" y="71"/>
                  </a:lnTo>
                  <a:lnTo>
                    <a:pt x="131" y="65"/>
                  </a:lnTo>
                  <a:lnTo>
                    <a:pt x="142" y="62"/>
                  </a:lnTo>
                  <a:lnTo>
                    <a:pt x="153" y="58"/>
                  </a:lnTo>
                  <a:lnTo>
                    <a:pt x="163" y="52"/>
                  </a:lnTo>
                  <a:lnTo>
                    <a:pt x="174" y="49"/>
                  </a:lnTo>
                  <a:lnTo>
                    <a:pt x="183" y="45"/>
                  </a:lnTo>
                  <a:lnTo>
                    <a:pt x="194" y="41"/>
                  </a:lnTo>
                  <a:lnTo>
                    <a:pt x="204" y="37"/>
                  </a:lnTo>
                  <a:lnTo>
                    <a:pt x="215" y="34"/>
                  </a:lnTo>
                  <a:lnTo>
                    <a:pt x="226" y="30"/>
                  </a:lnTo>
                  <a:lnTo>
                    <a:pt x="237" y="28"/>
                  </a:lnTo>
                  <a:lnTo>
                    <a:pt x="247" y="24"/>
                  </a:lnTo>
                  <a:lnTo>
                    <a:pt x="258" y="22"/>
                  </a:lnTo>
                  <a:lnTo>
                    <a:pt x="267" y="19"/>
                  </a:lnTo>
                  <a:lnTo>
                    <a:pt x="278" y="17"/>
                  </a:lnTo>
                  <a:lnTo>
                    <a:pt x="288" y="15"/>
                  </a:lnTo>
                  <a:lnTo>
                    <a:pt x="299" y="13"/>
                  </a:lnTo>
                  <a:lnTo>
                    <a:pt x="310" y="11"/>
                  </a:lnTo>
                  <a:lnTo>
                    <a:pt x="321" y="11"/>
                  </a:lnTo>
                  <a:lnTo>
                    <a:pt x="340" y="6"/>
                  </a:lnTo>
                  <a:lnTo>
                    <a:pt x="359" y="4"/>
                  </a:lnTo>
                  <a:lnTo>
                    <a:pt x="377" y="2"/>
                  </a:lnTo>
                  <a:lnTo>
                    <a:pt x="398" y="2"/>
                  </a:lnTo>
                  <a:lnTo>
                    <a:pt x="413" y="0"/>
                  </a:lnTo>
                  <a:lnTo>
                    <a:pt x="429" y="0"/>
                  </a:lnTo>
                  <a:lnTo>
                    <a:pt x="446" y="0"/>
                  </a:lnTo>
                  <a:lnTo>
                    <a:pt x="463" y="0"/>
                  </a:lnTo>
                  <a:lnTo>
                    <a:pt x="476" y="0"/>
                  </a:lnTo>
                  <a:lnTo>
                    <a:pt x="489" y="0"/>
                  </a:lnTo>
                  <a:lnTo>
                    <a:pt x="500" y="0"/>
                  </a:lnTo>
                  <a:lnTo>
                    <a:pt x="513" y="2"/>
                  </a:lnTo>
                  <a:lnTo>
                    <a:pt x="530" y="6"/>
                  </a:lnTo>
                  <a:lnTo>
                    <a:pt x="543" y="11"/>
                  </a:lnTo>
                  <a:close/>
                </a:path>
              </a:pathLst>
            </a:custGeom>
            <a:solidFill>
              <a:srgbClr val="CC9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82" name="Google Shape;3582;p72"/>
            <p:cNvSpPr/>
            <p:nvPr/>
          </p:nvSpPr>
          <p:spPr>
            <a:xfrm>
              <a:off x="2728" y="3157"/>
              <a:ext cx="427" cy="582"/>
            </a:xfrm>
            <a:custGeom>
              <a:avLst/>
              <a:gdLst/>
              <a:ahLst/>
              <a:cxnLst/>
              <a:rect l="l" t="t" r="r" b="b"/>
              <a:pathLst>
                <a:path w="427" h="582" extrusionOk="0">
                  <a:moveTo>
                    <a:pt x="17" y="77"/>
                  </a:moveTo>
                  <a:lnTo>
                    <a:pt x="22" y="68"/>
                  </a:lnTo>
                  <a:lnTo>
                    <a:pt x="28" y="60"/>
                  </a:lnTo>
                  <a:lnTo>
                    <a:pt x="36" y="53"/>
                  </a:lnTo>
                  <a:lnTo>
                    <a:pt x="47" y="47"/>
                  </a:lnTo>
                  <a:lnTo>
                    <a:pt x="56" y="40"/>
                  </a:lnTo>
                  <a:lnTo>
                    <a:pt x="67" y="34"/>
                  </a:lnTo>
                  <a:lnTo>
                    <a:pt x="80" y="30"/>
                  </a:lnTo>
                  <a:lnTo>
                    <a:pt x="93" y="27"/>
                  </a:lnTo>
                  <a:lnTo>
                    <a:pt x="105" y="21"/>
                  </a:lnTo>
                  <a:lnTo>
                    <a:pt x="119" y="17"/>
                  </a:lnTo>
                  <a:lnTo>
                    <a:pt x="133" y="13"/>
                  </a:lnTo>
                  <a:lnTo>
                    <a:pt x="149" y="13"/>
                  </a:lnTo>
                  <a:lnTo>
                    <a:pt x="164" y="10"/>
                  </a:lnTo>
                  <a:lnTo>
                    <a:pt x="179" y="8"/>
                  </a:lnTo>
                  <a:lnTo>
                    <a:pt x="194" y="6"/>
                  </a:lnTo>
                  <a:lnTo>
                    <a:pt x="211" y="6"/>
                  </a:lnTo>
                  <a:lnTo>
                    <a:pt x="224" y="4"/>
                  </a:lnTo>
                  <a:lnTo>
                    <a:pt x="239" y="2"/>
                  </a:lnTo>
                  <a:lnTo>
                    <a:pt x="254" y="0"/>
                  </a:lnTo>
                  <a:lnTo>
                    <a:pt x="269" y="0"/>
                  </a:lnTo>
                  <a:lnTo>
                    <a:pt x="282" y="0"/>
                  </a:lnTo>
                  <a:lnTo>
                    <a:pt x="295" y="0"/>
                  </a:lnTo>
                  <a:lnTo>
                    <a:pt x="308" y="0"/>
                  </a:lnTo>
                  <a:lnTo>
                    <a:pt x="321" y="0"/>
                  </a:lnTo>
                  <a:lnTo>
                    <a:pt x="332" y="0"/>
                  </a:lnTo>
                  <a:lnTo>
                    <a:pt x="343" y="0"/>
                  </a:lnTo>
                  <a:lnTo>
                    <a:pt x="353" y="0"/>
                  </a:lnTo>
                  <a:lnTo>
                    <a:pt x="362" y="0"/>
                  </a:lnTo>
                  <a:lnTo>
                    <a:pt x="377" y="2"/>
                  </a:lnTo>
                  <a:lnTo>
                    <a:pt x="388" y="4"/>
                  </a:lnTo>
                  <a:lnTo>
                    <a:pt x="386" y="15"/>
                  </a:lnTo>
                  <a:lnTo>
                    <a:pt x="386" y="28"/>
                  </a:lnTo>
                  <a:lnTo>
                    <a:pt x="386" y="41"/>
                  </a:lnTo>
                  <a:lnTo>
                    <a:pt x="386" y="56"/>
                  </a:lnTo>
                  <a:lnTo>
                    <a:pt x="386" y="73"/>
                  </a:lnTo>
                  <a:lnTo>
                    <a:pt x="388" y="90"/>
                  </a:lnTo>
                  <a:lnTo>
                    <a:pt x="392" y="105"/>
                  </a:lnTo>
                  <a:lnTo>
                    <a:pt x="397" y="122"/>
                  </a:lnTo>
                  <a:lnTo>
                    <a:pt x="401" y="135"/>
                  </a:lnTo>
                  <a:lnTo>
                    <a:pt x="407" y="150"/>
                  </a:lnTo>
                  <a:lnTo>
                    <a:pt x="414" y="161"/>
                  </a:lnTo>
                  <a:lnTo>
                    <a:pt x="422" y="172"/>
                  </a:lnTo>
                  <a:lnTo>
                    <a:pt x="410" y="172"/>
                  </a:lnTo>
                  <a:lnTo>
                    <a:pt x="399" y="174"/>
                  </a:lnTo>
                  <a:lnTo>
                    <a:pt x="388" y="176"/>
                  </a:lnTo>
                  <a:lnTo>
                    <a:pt x="377" y="181"/>
                  </a:lnTo>
                  <a:lnTo>
                    <a:pt x="364" y="185"/>
                  </a:lnTo>
                  <a:lnTo>
                    <a:pt x="351" y="191"/>
                  </a:lnTo>
                  <a:lnTo>
                    <a:pt x="338" y="196"/>
                  </a:lnTo>
                  <a:lnTo>
                    <a:pt x="327" y="206"/>
                  </a:lnTo>
                  <a:lnTo>
                    <a:pt x="313" y="211"/>
                  </a:lnTo>
                  <a:lnTo>
                    <a:pt x="300" y="220"/>
                  </a:lnTo>
                  <a:lnTo>
                    <a:pt x="289" y="232"/>
                  </a:lnTo>
                  <a:lnTo>
                    <a:pt x="282" y="243"/>
                  </a:lnTo>
                  <a:lnTo>
                    <a:pt x="272" y="254"/>
                  </a:lnTo>
                  <a:lnTo>
                    <a:pt x="267" y="269"/>
                  </a:lnTo>
                  <a:lnTo>
                    <a:pt x="261" y="284"/>
                  </a:lnTo>
                  <a:lnTo>
                    <a:pt x="259" y="301"/>
                  </a:lnTo>
                  <a:lnTo>
                    <a:pt x="256" y="317"/>
                  </a:lnTo>
                  <a:lnTo>
                    <a:pt x="256" y="338"/>
                  </a:lnTo>
                  <a:lnTo>
                    <a:pt x="257" y="355"/>
                  </a:lnTo>
                  <a:lnTo>
                    <a:pt x="263" y="375"/>
                  </a:lnTo>
                  <a:lnTo>
                    <a:pt x="267" y="392"/>
                  </a:lnTo>
                  <a:lnTo>
                    <a:pt x="274" y="411"/>
                  </a:lnTo>
                  <a:lnTo>
                    <a:pt x="278" y="418"/>
                  </a:lnTo>
                  <a:lnTo>
                    <a:pt x="284" y="429"/>
                  </a:lnTo>
                  <a:lnTo>
                    <a:pt x="289" y="437"/>
                  </a:lnTo>
                  <a:lnTo>
                    <a:pt x="295" y="448"/>
                  </a:lnTo>
                  <a:lnTo>
                    <a:pt x="306" y="465"/>
                  </a:lnTo>
                  <a:lnTo>
                    <a:pt x="319" y="482"/>
                  </a:lnTo>
                  <a:lnTo>
                    <a:pt x="332" y="497"/>
                  </a:lnTo>
                  <a:lnTo>
                    <a:pt x="349" y="513"/>
                  </a:lnTo>
                  <a:lnTo>
                    <a:pt x="356" y="519"/>
                  </a:lnTo>
                  <a:lnTo>
                    <a:pt x="366" y="526"/>
                  </a:lnTo>
                  <a:lnTo>
                    <a:pt x="373" y="534"/>
                  </a:lnTo>
                  <a:lnTo>
                    <a:pt x="384" y="541"/>
                  </a:lnTo>
                  <a:lnTo>
                    <a:pt x="394" y="547"/>
                  </a:lnTo>
                  <a:lnTo>
                    <a:pt x="405" y="554"/>
                  </a:lnTo>
                  <a:lnTo>
                    <a:pt x="416" y="562"/>
                  </a:lnTo>
                  <a:lnTo>
                    <a:pt x="427" y="569"/>
                  </a:lnTo>
                  <a:lnTo>
                    <a:pt x="410" y="569"/>
                  </a:lnTo>
                  <a:lnTo>
                    <a:pt x="394" y="571"/>
                  </a:lnTo>
                  <a:lnTo>
                    <a:pt x="377" y="573"/>
                  </a:lnTo>
                  <a:lnTo>
                    <a:pt x="362" y="575"/>
                  </a:lnTo>
                  <a:lnTo>
                    <a:pt x="341" y="575"/>
                  </a:lnTo>
                  <a:lnTo>
                    <a:pt x="323" y="577"/>
                  </a:lnTo>
                  <a:lnTo>
                    <a:pt x="304" y="579"/>
                  </a:lnTo>
                  <a:lnTo>
                    <a:pt x="285" y="582"/>
                  </a:lnTo>
                  <a:lnTo>
                    <a:pt x="271" y="573"/>
                  </a:lnTo>
                  <a:lnTo>
                    <a:pt x="257" y="564"/>
                  </a:lnTo>
                  <a:lnTo>
                    <a:pt x="244" y="554"/>
                  </a:lnTo>
                  <a:lnTo>
                    <a:pt x="233" y="545"/>
                  </a:lnTo>
                  <a:lnTo>
                    <a:pt x="220" y="534"/>
                  </a:lnTo>
                  <a:lnTo>
                    <a:pt x="209" y="524"/>
                  </a:lnTo>
                  <a:lnTo>
                    <a:pt x="198" y="513"/>
                  </a:lnTo>
                  <a:lnTo>
                    <a:pt x="187" y="504"/>
                  </a:lnTo>
                  <a:lnTo>
                    <a:pt x="175" y="491"/>
                  </a:lnTo>
                  <a:lnTo>
                    <a:pt x="164" y="480"/>
                  </a:lnTo>
                  <a:lnTo>
                    <a:pt x="153" y="467"/>
                  </a:lnTo>
                  <a:lnTo>
                    <a:pt x="142" y="455"/>
                  </a:lnTo>
                  <a:lnTo>
                    <a:pt x="131" y="442"/>
                  </a:lnTo>
                  <a:lnTo>
                    <a:pt x="121" y="429"/>
                  </a:lnTo>
                  <a:lnTo>
                    <a:pt x="112" y="416"/>
                  </a:lnTo>
                  <a:lnTo>
                    <a:pt x="105" y="405"/>
                  </a:lnTo>
                  <a:lnTo>
                    <a:pt x="93" y="390"/>
                  </a:lnTo>
                  <a:lnTo>
                    <a:pt x="86" y="377"/>
                  </a:lnTo>
                  <a:lnTo>
                    <a:pt x="77" y="364"/>
                  </a:lnTo>
                  <a:lnTo>
                    <a:pt x="71" y="351"/>
                  </a:lnTo>
                  <a:lnTo>
                    <a:pt x="62" y="336"/>
                  </a:lnTo>
                  <a:lnTo>
                    <a:pt x="54" y="325"/>
                  </a:lnTo>
                  <a:lnTo>
                    <a:pt x="49" y="310"/>
                  </a:lnTo>
                  <a:lnTo>
                    <a:pt x="43" y="299"/>
                  </a:lnTo>
                  <a:lnTo>
                    <a:pt x="37" y="284"/>
                  </a:lnTo>
                  <a:lnTo>
                    <a:pt x="32" y="271"/>
                  </a:lnTo>
                  <a:lnTo>
                    <a:pt x="26" y="258"/>
                  </a:lnTo>
                  <a:lnTo>
                    <a:pt x="22" y="245"/>
                  </a:lnTo>
                  <a:lnTo>
                    <a:pt x="17" y="232"/>
                  </a:lnTo>
                  <a:lnTo>
                    <a:pt x="13" y="220"/>
                  </a:lnTo>
                  <a:lnTo>
                    <a:pt x="9" y="209"/>
                  </a:lnTo>
                  <a:lnTo>
                    <a:pt x="9" y="198"/>
                  </a:lnTo>
                  <a:lnTo>
                    <a:pt x="4" y="178"/>
                  </a:lnTo>
                  <a:lnTo>
                    <a:pt x="2" y="159"/>
                  </a:lnTo>
                  <a:lnTo>
                    <a:pt x="0" y="142"/>
                  </a:lnTo>
                  <a:lnTo>
                    <a:pt x="2" y="127"/>
                  </a:lnTo>
                  <a:lnTo>
                    <a:pt x="2" y="110"/>
                  </a:lnTo>
                  <a:lnTo>
                    <a:pt x="6" y="99"/>
                  </a:lnTo>
                  <a:lnTo>
                    <a:pt x="9" y="86"/>
                  </a:lnTo>
                  <a:lnTo>
                    <a:pt x="17" y="77"/>
                  </a:lnTo>
                  <a:close/>
                </a:path>
              </a:pathLst>
            </a:custGeom>
            <a:solidFill>
              <a:srgbClr val="FCA1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83" name="Google Shape;3583;p72"/>
            <p:cNvSpPr/>
            <p:nvPr/>
          </p:nvSpPr>
          <p:spPr>
            <a:xfrm>
              <a:off x="2301" y="3640"/>
              <a:ext cx="675" cy="601"/>
            </a:xfrm>
            <a:custGeom>
              <a:avLst/>
              <a:gdLst/>
              <a:ahLst/>
              <a:cxnLst/>
              <a:rect l="l" t="t" r="r" b="b"/>
              <a:pathLst>
                <a:path w="675" h="601" extrusionOk="0">
                  <a:moveTo>
                    <a:pt x="7" y="360"/>
                  </a:moveTo>
                  <a:lnTo>
                    <a:pt x="4" y="347"/>
                  </a:lnTo>
                  <a:lnTo>
                    <a:pt x="2" y="336"/>
                  </a:lnTo>
                  <a:lnTo>
                    <a:pt x="0" y="323"/>
                  </a:lnTo>
                  <a:lnTo>
                    <a:pt x="0" y="310"/>
                  </a:lnTo>
                  <a:lnTo>
                    <a:pt x="0" y="295"/>
                  </a:lnTo>
                  <a:lnTo>
                    <a:pt x="0" y="280"/>
                  </a:lnTo>
                  <a:lnTo>
                    <a:pt x="2" y="265"/>
                  </a:lnTo>
                  <a:lnTo>
                    <a:pt x="6" y="250"/>
                  </a:lnTo>
                  <a:lnTo>
                    <a:pt x="7" y="234"/>
                  </a:lnTo>
                  <a:lnTo>
                    <a:pt x="13" y="217"/>
                  </a:lnTo>
                  <a:lnTo>
                    <a:pt x="17" y="200"/>
                  </a:lnTo>
                  <a:lnTo>
                    <a:pt x="26" y="185"/>
                  </a:lnTo>
                  <a:lnTo>
                    <a:pt x="32" y="168"/>
                  </a:lnTo>
                  <a:lnTo>
                    <a:pt x="43" y="152"/>
                  </a:lnTo>
                  <a:lnTo>
                    <a:pt x="54" y="137"/>
                  </a:lnTo>
                  <a:lnTo>
                    <a:pt x="71" y="122"/>
                  </a:lnTo>
                  <a:lnTo>
                    <a:pt x="82" y="107"/>
                  </a:lnTo>
                  <a:lnTo>
                    <a:pt x="97" y="96"/>
                  </a:lnTo>
                  <a:lnTo>
                    <a:pt x="112" y="84"/>
                  </a:lnTo>
                  <a:lnTo>
                    <a:pt x="129" y="75"/>
                  </a:lnTo>
                  <a:lnTo>
                    <a:pt x="145" y="64"/>
                  </a:lnTo>
                  <a:lnTo>
                    <a:pt x="162" y="56"/>
                  </a:lnTo>
                  <a:lnTo>
                    <a:pt x="181" y="47"/>
                  </a:lnTo>
                  <a:lnTo>
                    <a:pt x="201" y="41"/>
                  </a:lnTo>
                  <a:lnTo>
                    <a:pt x="220" y="34"/>
                  </a:lnTo>
                  <a:lnTo>
                    <a:pt x="241" y="28"/>
                  </a:lnTo>
                  <a:lnTo>
                    <a:pt x="250" y="25"/>
                  </a:lnTo>
                  <a:lnTo>
                    <a:pt x="259" y="23"/>
                  </a:lnTo>
                  <a:lnTo>
                    <a:pt x="270" y="19"/>
                  </a:lnTo>
                  <a:lnTo>
                    <a:pt x="282" y="19"/>
                  </a:lnTo>
                  <a:lnTo>
                    <a:pt x="300" y="14"/>
                  </a:lnTo>
                  <a:lnTo>
                    <a:pt x="321" y="12"/>
                  </a:lnTo>
                  <a:lnTo>
                    <a:pt x="330" y="10"/>
                  </a:lnTo>
                  <a:lnTo>
                    <a:pt x="341" y="8"/>
                  </a:lnTo>
                  <a:lnTo>
                    <a:pt x="351" y="8"/>
                  </a:lnTo>
                  <a:lnTo>
                    <a:pt x="362" y="8"/>
                  </a:lnTo>
                  <a:lnTo>
                    <a:pt x="380" y="4"/>
                  </a:lnTo>
                  <a:lnTo>
                    <a:pt x="399" y="2"/>
                  </a:lnTo>
                  <a:lnTo>
                    <a:pt x="416" y="0"/>
                  </a:lnTo>
                  <a:lnTo>
                    <a:pt x="435" y="0"/>
                  </a:lnTo>
                  <a:lnTo>
                    <a:pt x="451" y="0"/>
                  </a:lnTo>
                  <a:lnTo>
                    <a:pt x="468" y="0"/>
                  </a:lnTo>
                  <a:lnTo>
                    <a:pt x="483" y="0"/>
                  </a:lnTo>
                  <a:lnTo>
                    <a:pt x="498" y="0"/>
                  </a:lnTo>
                  <a:lnTo>
                    <a:pt x="509" y="0"/>
                  </a:lnTo>
                  <a:lnTo>
                    <a:pt x="520" y="0"/>
                  </a:lnTo>
                  <a:lnTo>
                    <a:pt x="530" y="0"/>
                  </a:lnTo>
                  <a:lnTo>
                    <a:pt x="539" y="0"/>
                  </a:lnTo>
                  <a:lnTo>
                    <a:pt x="550" y="0"/>
                  </a:lnTo>
                  <a:lnTo>
                    <a:pt x="558" y="2"/>
                  </a:lnTo>
                  <a:lnTo>
                    <a:pt x="560" y="0"/>
                  </a:lnTo>
                  <a:lnTo>
                    <a:pt x="561" y="0"/>
                  </a:lnTo>
                  <a:lnTo>
                    <a:pt x="573" y="14"/>
                  </a:lnTo>
                  <a:lnTo>
                    <a:pt x="588" y="27"/>
                  </a:lnTo>
                  <a:lnTo>
                    <a:pt x="601" y="40"/>
                  </a:lnTo>
                  <a:lnTo>
                    <a:pt x="615" y="55"/>
                  </a:lnTo>
                  <a:lnTo>
                    <a:pt x="629" y="68"/>
                  </a:lnTo>
                  <a:lnTo>
                    <a:pt x="643" y="81"/>
                  </a:lnTo>
                  <a:lnTo>
                    <a:pt x="658" y="92"/>
                  </a:lnTo>
                  <a:lnTo>
                    <a:pt x="675" y="105"/>
                  </a:lnTo>
                  <a:lnTo>
                    <a:pt x="664" y="105"/>
                  </a:lnTo>
                  <a:lnTo>
                    <a:pt x="653" y="107"/>
                  </a:lnTo>
                  <a:lnTo>
                    <a:pt x="642" y="109"/>
                  </a:lnTo>
                  <a:lnTo>
                    <a:pt x="630" y="110"/>
                  </a:lnTo>
                  <a:lnTo>
                    <a:pt x="619" y="110"/>
                  </a:lnTo>
                  <a:lnTo>
                    <a:pt x="608" y="112"/>
                  </a:lnTo>
                  <a:lnTo>
                    <a:pt x="597" y="114"/>
                  </a:lnTo>
                  <a:lnTo>
                    <a:pt x="586" y="116"/>
                  </a:lnTo>
                  <a:lnTo>
                    <a:pt x="574" y="116"/>
                  </a:lnTo>
                  <a:lnTo>
                    <a:pt x="563" y="118"/>
                  </a:lnTo>
                  <a:lnTo>
                    <a:pt x="552" y="120"/>
                  </a:lnTo>
                  <a:lnTo>
                    <a:pt x="543" y="122"/>
                  </a:lnTo>
                  <a:lnTo>
                    <a:pt x="522" y="125"/>
                  </a:lnTo>
                  <a:lnTo>
                    <a:pt x="504" y="131"/>
                  </a:lnTo>
                  <a:lnTo>
                    <a:pt x="492" y="131"/>
                  </a:lnTo>
                  <a:lnTo>
                    <a:pt x="481" y="133"/>
                  </a:lnTo>
                  <a:lnTo>
                    <a:pt x="472" y="135"/>
                  </a:lnTo>
                  <a:lnTo>
                    <a:pt x="463" y="137"/>
                  </a:lnTo>
                  <a:lnTo>
                    <a:pt x="446" y="140"/>
                  </a:lnTo>
                  <a:lnTo>
                    <a:pt x="429" y="146"/>
                  </a:lnTo>
                  <a:lnTo>
                    <a:pt x="412" y="150"/>
                  </a:lnTo>
                  <a:lnTo>
                    <a:pt x="399" y="153"/>
                  </a:lnTo>
                  <a:lnTo>
                    <a:pt x="386" y="159"/>
                  </a:lnTo>
                  <a:lnTo>
                    <a:pt x="375" y="165"/>
                  </a:lnTo>
                  <a:lnTo>
                    <a:pt x="364" y="168"/>
                  </a:lnTo>
                  <a:lnTo>
                    <a:pt x="352" y="174"/>
                  </a:lnTo>
                  <a:lnTo>
                    <a:pt x="341" y="181"/>
                  </a:lnTo>
                  <a:lnTo>
                    <a:pt x="334" y="189"/>
                  </a:lnTo>
                  <a:lnTo>
                    <a:pt x="323" y="194"/>
                  </a:lnTo>
                  <a:lnTo>
                    <a:pt x="315" y="204"/>
                  </a:lnTo>
                  <a:lnTo>
                    <a:pt x="306" y="213"/>
                  </a:lnTo>
                  <a:lnTo>
                    <a:pt x="300" y="224"/>
                  </a:lnTo>
                  <a:lnTo>
                    <a:pt x="293" y="234"/>
                  </a:lnTo>
                  <a:lnTo>
                    <a:pt x="285" y="245"/>
                  </a:lnTo>
                  <a:lnTo>
                    <a:pt x="280" y="256"/>
                  </a:lnTo>
                  <a:lnTo>
                    <a:pt x="274" y="267"/>
                  </a:lnTo>
                  <a:lnTo>
                    <a:pt x="269" y="278"/>
                  </a:lnTo>
                  <a:lnTo>
                    <a:pt x="265" y="293"/>
                  </a:lnTo>
                  <a:lnTo>
                    <a:pt x="261" y="306"/>
                  </a:lnTo>
                  <a:lnTo>
                    <a:pt x="259" y="321"/>
                  </a:lnTo>
                  <a:lnTo>
                    <a:pt x="254" y="336"/>
                  </a:lnTo>
                  <a:lnTo>
                    <a:pt x="252" y="351"/>
                  </a:lnTo>
                  <a:lnTo>
                    <a:pt x="252" y="366"/>
                  </a:lnTo>
                  <a:lnTo>
                    <a:pt x="252" y="381"/>
                  </a:lnTo>
                  <a:lnTo>
                    <a:pt x="252" y="396"/>
                  </a:lnTo>
                  <a:lnTo>
                    <a:pt x="254" y="411"/>
                  </a:lnTo>
                  <a:lnTo>
                    <a:pt x="255" y="426"/>
                  </a:lnTo>
                  <a:lnTo>
                    <a:pt x="261" y="442"/>
                  </a:lnTo>
                  <a:lnTo>
                    <a:pt x="265" y="456"/>
                  </a:lnTo>
                  <a:lnTo>
                    <a:pt x="270" y="470"/>
                  </a:lnTo>
                  <a:lnTo>
                    <a:pt x="276" y="483"/>
                  </a:lnTo>
                  <a:lnTo>
                    <a:pt x="283" y="498"/>
                  </a:lnTo>
                  <a:lnTo>
                    <a:pt x="289" y="510"/>
                  </a:lnTo>
                  <a:lnTo>
                    <a:pt x="298" y="523"/>
                  </a:lnTo>
                  <a:lnTo>
                    <a:pt x="306" y="534"/>
                  </a:lnTo>
                  <a:lnTo>
                    <a:pt x="317" y="547"/>
                  </a:lnTo>
                  <a:lnTo>
                    <a:pt x="323" y="554"/>
                  </a:lnTo>
                  <a:lnTo>
                    <a:pt x="334" y="562"/>
                  </a:lnTo>
                  <a:lnTo>
                    <a:pt x="345" y="567"/>
                  </a:lnTo>
                  <a:lnTo>
                    <a:pt x="358" y="575"/>
                  </a:lnTo>
                  <a:lnTo>
                    <a:pt x="369" y="580"/>
                  </a:lnTo>
                  <a:lnTo>
                    <a:pt x="386" y="586"/>
                  </a:lnTo>
                  <a:lnTo>
                    <a:pt x="401" y="592"/>
                  </a:lnTo>
                  <a:lnTo>
                    <a:pt x="420" y="597"/>
                  </a:lnTo>
                  <a:lnTo>
                    <a:pt x="403" y="597"/>
                  </a:lnTo>
                  <a:lnTo>
                    <a:pt x="386" y="599"/>
                  </a:lnTo>
                  <a:lnTo>
                    <a:pt x="367" y="599"/>
                  </a:lnTo>
                  <a:lnTo>
                    <a:pt x="349" y="601"/>
                  </a:lnTo>
                  <a:lnTo>
                    <a:pt x="328" y="599"/>
                  </a:lnTo>
                  <a:lnTo>
                    <a:pt x="310" y="599"/>
                  </a:lnTo>
                  <a:lnTo>
                    <a:pt x="291" y="599"/>
                  </a:lnTo>
                  <a:lnTo>
                    <a:pt x="272" y="599"/>
                  </a:lnTo>
                  <a:lnTo>
                    <a:pt x="252" y="597"/>
                  </a:lnTo>
                  <a:lnTo>
                    <a:pt x="233" y="595"/>
                  </a:lnTo>
                  <a:lnTo>
                    <a:pt x="213" y="592"/>
                  </a:lnTo>
                  <a:lnTo>
                    <a:pt x="196" y="590"/>
                  </a:lnTo>
                  <a:lnTo>
                    <a:pt x="177" y="584"/>
                  </a:lnTo>
                  <a:lnTo>
                    <a:pt x="160" y="579"/>
                  </a:lnTo>
                  <a:lnTo>
                    <a:pt x="144" y="573"/>
                  </a:lnTo>
                  <a:lnTo>
                    <a:pt x="131" y="567"/>
                  </a:lnTo>
                  <a:lnTo>
                    <a:pt x="119" y="558"/>
                  </a:lnTo>
                  <a:lnTo>
                    <a:pt x="108" y="551"/>
                  </a:lnTo>
                  <a:lnTo>
                    <a:pt x="97" y="541"/>
                  </a:lnTo>
                  <a:lnTo>
                    <a:pt x="88" y="534"/>
                  </a:lnTo>
                  <a:lnTo>
                    <a:pt x="76" y="521"/>
                  </a:lnTo>
                  <a:lnTo>
                    <a:pt x="67" y="510"/>
                  </a:lnTo>
                  <a:lnTo>
                    <a:pt x="58" y="497"/>
                  </a:lnTo>
                  <a:lnTo>
                    <a:pt x="52" y="485"/>
                  </a:lnTo>
                  <a:lnTo>
                    <a:pt x="43" y="470"/>
                  </a:lnTo>
                  <a:lnTo>
                    <a:pt x="35" y="456"/>
                  </a:lnTo>
                  <a:lnTo>
                    <a:pt x="30" y="441"/>
                  </a:lnTo>
                  <a:lnTo>
                    <a:pt x="24" y="426"/>
                  </a:lnTo>
                  <a:lnTo>
                    <a:pt x="19" y="409"/>
                  </a:lnTo>
                  <a:lnTo>
                    <a:pt x="13" y="392"/>
                  </a:lnTo>
                  <a:lnTo>
                    <a:pt x="9" y="375"/>
                  </a:lnTo>
                  <a:lnTo>
                    <a:pt x="7" y="360"/>
                  </a:lnTo>
                  <a:close/>
                </a:path>
              </a:pathLst>
            </a:custGeom>
            <a:solidFill>
              <a:srgbClr val="FCA1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84" name="Google Shape;3584;p72"/>
            <p:cNvSpPr/>
            <p:nvPr/>
          </p:nvSpPr>
          <p:spPr>
            <a:xfrm>
              <a:off x="2310" y="4232"/>
              <a:ext cx="918" cy="473"/>
            </a:xfrm>
            <a:custGeom>
              <a:avLst/>
              <a:gdLst/>
              <a:ahLst/>
              <a:cxnLst/>
              <a:rect l="l" t="t" r="r" b="b"/>
              <a:pathLst>
                <a:path w="918" h="473" extrusionOk="0">
                  <a:moveTo>
                    <a:pt x="103" y="423"/>
                  </a:moveTo>
                  <a:lnTo>
                    <a:pt x="92" y="414"/>
                  </a:lnTo>
                  <a:lnTo>
                    <a:pt x="80" y="404"/>
                  </a:lnTo>
                  <a:lnTo>
                    <a:pt x="71" y="393"/>
                  </a:lnTo>
                  <a:lnTo>
                    <a:pt x="64" y="384"/>
                  </a:lnTo>
                  <a:lnTo>
                    <a:pt x="54" y="373"/>
                  </a:lnTo>
                  <a:lnTo>
                    <a:pt x="47" y="361"/>
                  </a:lnTo>
                  <a:lnTo>
                    <a:pt x="39" y="350"/>
                  </a:lnTo>
                  <a:lnTo>
                    <a:pt x="34" y="339"/>
                  </a:lnTo>
                  <a:lnTo>
                    <a:pt x="26" y="324"/>
                  </a:lnTo>
                  <a:lnTo>
                    <a:pt x="21" y="311"/>
                  </a:lnTo>
                  <a:lnTo>
                    <a:pt x="17" y="298"/>
                  </a:lnTo>
                  <a:lnTo>
                    <a:pt x="13" y="285"/>
                  </a:lnTo>
                  <a:lnTo>
                    <a:pt x="8" y="268"/>
                  </a:lnTo>
                  <a:lnTo>
                    <a:pt x="6" y="255"/>
                  </a:lnTo>
                  <a:lnTo>
                    <a:pt x="4" y="238"/>
                  </a:lnTo>
                  <a:lnTo>
                    <a:pt x="4" y="225"/>
                  </a:lnTo>
                  <a:lnTo>
                    <a:pt x="2" y="210"/>
                  </a:lnTo>
                  <a:lnTo>
                    <a:pt x="0" y="197"/>
                  </a:lnTo>
                  <a:lnTo>
                    <a:pt x="0" y="184"/>
                  </a:lnTo>
                  <a:lnTo>
                    <a:pt x="2" y="173"/>
                  </a:lnTo>
                  <a:lnTo>
                    <a:pt x="2" y="160"/>
                  </a:lnTo>
                  <a:lnTo>
                    <a:pt x="4" y="149"/>
                  </a:lnTo>
                  <a:lnTo>
                    <a:pt x="6" y="138"/>
                  </a:lnTo>
                  <a:lnTo>
                    <a:pt x="10" y="128"/>
                  </a:lnTo>
                  <a:lnTo>
                    <a:pt x="15" y="108"/>
                  </a:lnTo>
                  <a:lnTo>
                    <a:pt x="25" y="91"/>
                  </a:lnTo>
                  <a:lnTo>
                    <a:pt x="34" y="74"/>
                  </a:lnTo>
                  <a:lnTo>
                    <a:pt x="45" y="61"/>
                  </a:lnTo>
                  <a:lnTo>
                    <a:pt x="54" y="46"/>
                  </a:lnTo>
                  <a:lnTo>
                    <a:pt x="64" y="37"/>
                  </a:lnTo>
                  <a:lnTo>
                    <a:pt x="73" y="26"/>
                  </a:lnTo>
                  <a:lnTo>
                    <a:pt x="84" y="18"/>
                  </a:lnTo>
                  <a:lnTo>
                    <a:pt x="92" y="11"/>
                  </a:lnTo>
                  <a:lnTo>
                    <a:pt x="101" y="5"/>
                  </a:lnTo>
                  <a:lnTo>
                    <a:pt x="108" y="0"/>
                  </a:lnTo>
                  <a:lnTo>
                    <a:pt x="116" y="0"/>
                  </a:lnTo>
                  <a:lnTo>
                    <a:pt x="127" y="3"/>
                  </a:lnTo>
                  <a:lnTo>
                    <a:pt x="138" y="7"/>
                  </a:lnTo>
                  <a:lnTo>
                    <a:pt x="149" y="11"/>
                  </a:lnTo>
                  <a:lnTo>
                    <a:pt x="164" y="15"/>
                  </a:lnTo>
                  <a:lnTo>
                    <a:pt x="176" y="16"/>
                  </a:lnTo>
                  <a:lnTo>
                    <a:pt x="191" y="20"/>
                  </a:lnTo>
                  <a:lnTo>
                    <a:pt x="204" y="22"/>
                  </a:lnTo>
                  <a:lnTo>
                    <a:pt x="220" y="26"/>
                  </a:lnTo>
                  <a:lnTo>
                    <a:pt x="233" y="26"/>
                  </a:lnTo>
                  <a:lnTo>
                    <a:pt x="248" y="28"/>
                  </a:lnTo>
                  <a:lnTo>
                    <a:pt x="263" y="28"/>
                  </a:lnTo>
                  <a:lnTo>
                    <a:pt x="278" y="29"/>
                  </a:lnTo>
                  <a:lnTo>
                    <a:pt x="293" y="29"/>
                  </a:lnTo>
                  <a:lnTo>
                    <a:pt x="308" y="29"/>
                  </a:lnTo>
                  <a:lnTo>
                    <a:pt x="323" y="29"/>
                  </a:lnTo>
                  <a:lnTo>
                    <a:pt x="338" y="31"/>
                  </a:lnTo>
                  <a:lnTo>
                    <a:pt x="351" y="29"/>
                  </a:lnTo>
                  <a:lnTo>
                    <a:pt x="364" y="29"/>
                  </a:lnTo>
                  <a:lnTo>
                    <a:pt x="377" y="28"/>
                  </a:lnTo>
                  <a:lnTo>
                    <a:pt x="390" y="28"/>
                  </a:lnTo>
                  <a:lnTo>
                    <a:pt x="401" y="26"/>
                  </a:lnTo>
                  <a:lnTo>
                    <a:pt x="412" y="26"/>
                  </a:lnTo>
                  <a:lnTo>
                    <a:pt x="424" y="24"/>
                  </a:lnTo>
                  <a:lnTo>
                    <a:pt x="435" y="24"/>
                  </a:lnTo>
                  <a:lnTo>
                    <a:pt x="452" y="22"/>
                  </a:lnTo>
                  <a:lnTo>
                    <a:pt x="467" y="20"/>
                  </a:lnTo>
                  <a:lnTo>
                    <a:pt x="476" y="20"/>
                  </a:lnTo>
                  <a:lnTo>
                    <a:pt x="482" y="20"/>
                  </a:lnTo>
                  <a:lnTo>
                    <a:pt x="483" y="20"/>
                  </a:lnTo>
                  <a:lnTo>
                    <a:pt x="495" y="20"/>
                  </a:lnTo>
                  <a:lnTo>
                    <a:pt x="509" y="22"/>
                  </a:lnTo>
                  <a:lnTo>
                    <a:pt x="523" y="24"/>
                  </a:lnTo>
                  <a:lnTo>
                    <a:pt x="537" y="26"/>
                  </a:lnTo>
                  <a:lnTo>
                    <a:pt x="551" y="26"/>
                  </a:lnTo>
                  <a:lnTo>
                    <a:pt x="565" y="28"/>
                  </a:lnTo>
                  <a:lnTo>
                    <a:pt x="580" y="29"/>
                  </a:lnTo>
                  <a:lnTo>
                    <a:pt x="597" y="31"/>
                  </a:lnTo>
                  <a:lnTo>
                    <a:pt x="610" y="31"/>
                  </a:lnTo>
                  <a:lnTo>
                    <a:pt x="625" y="33"/>
                  </a:lnTo>
                  <a:lnTo>
                    <a:pt x="640" y="33"/>
                  </a:lnTo>
                  <a:lnTo>
                    <a:pt x="657" y="35"/>
                  </a:lnTo>
                  <a:lnTo>
                    <a:pt x="670" y="35"/>
                  </a:lnTo>
                  <a:lnTo>
                    <a:pt x="685" y="37"/>
                  </a:lnTo>
                  <a:lnTo>
                    <a:pt x="700" y="37"/>
                  </a:lnTo>
                  <a:lnTo>
                    <a:pt x="717" y="39"/>
                  </a:lnTo>
                  <a:lnTo>
                    <a:pt x="730" y="39"/>
                  </a:lnTo>
                  <a:lnTo>
                    <a:pt x="745" y="39"/>
                  </a:lnTo>
                  <a:lnTo>
                    <a:pt x="758" y="39"/>
                  </a:lnTo>
                  <a:lnTo>
                    <a:pt x="772" y="39"/>
                  </a:lnTo>
                  <a:lnTo>
                    <a:pt x="786" y="39"/>
                  </a:lnTo>
                  <a:lnTo>
                    <a:pt x="799" y="39"/>
                  </a:lnTo>
                  <a:lnTo>
                    <a:pt x="812" y="39"/>
                  </a:lnTo>
                  <a:lnTo>
                    <a:pt x="827" y="39"/>
                  </a:lnTo>
                  <a:lnTo>
                    <a:pt x="838" y="39"/>
                  </a:lnTo>
                  <a:lnTo>
                    <a:pt x="851" y="39"/>
                  </a:lnTo>
                  <a:lnTo>
                    <a:pt x="862" y="39"/>
                  </a:lnTo>
                  <a:lnTo>
                    <a:pt x="875" y="39"/>
                  </a:lnTo>
                  <a:lnTo>
                    <a:pt x="884" y="39"/>
                  </a:lnTo>
                  <a:lnTo>
                    <a:pt x="896" y="39"/>
                  </a:lnTo>
                  <a:lnTo>
                    <a:pt x="907" y="39"/>
                  </a:lnTo>
                  <a:lnTo>
                    <a:pt x="918" y="39"/>
                  </a:lnTo>
                  <a:lnTo>
                    <a:pt x="907" y="39"/>
                  </a:lnTo>
                  <a:lnTo>
                    <a:pt x="896" y="43"/>
                  </a:lnTo>
                  <a:lnTo>
                    <a:pt x="886" y="43"/>
                  </a:lnTo>
                  <a:lnTo>
                    <a:pt x="877" y="46"/>
                  </a:lnTo>
                  <a:lnTo>
                    <a:pt x="856" y="50"/>
                  </a:lnTo>
                  <a:lnTo>
                    <a:pt x="840" y="56"/>
                  </a:lnTo>
                  <a:lnTo>
                    <a:pt x="821" y="57"/>
                  </a:lnTo>
                  <a:lnTo>
                    <a:pt x="806" y="61"/>
                  </a:lnTo>
                  <a:lnTo>
                    <a:pt x="789" y="63"/>
                  </a:lnTo>
                  <a:lnTo>
                    <a:pt x="778" y="67"/>
                  </a:lnTo>
                  <a:lnTo>
                    <a:pt x="761" y="69"/>
                  </a:lnTo>
                  <a:lnTo>
                    <a:pt x="745" y="72"/>
                  </a:lnTo>
                  <a:lnTo>
                    <a:pt x="726" y="74"/>
                  </a:lnTo>
                  <a:lnTo>
                    <a:pt x="709" y="78"/>
                  </a:lnTo>
                  <a:lnTo>
                    <a:pt x="690" y="82"/>
                  </a:lnTo>
                  <a:lnTo>
                    <a:pt x="672" y="85"/>
                  </a:lnTo>
                  <a:lnTo>
                    <a:pt x="653" y="91"/>
                  </a:lnTo>
                  <a:lnTo>
                    <a:pt x="636" y="97"/>
                  </a:lnTo>
                  <a:lnTo>
                    <a:pt x="625" y="97"/>
                  </a:lnTo>
                  <a:lnTo>
                    <a:pt x="616" y="100"/>
                  </a:lnTo>
                  <a:lnTo>
                    <a:pt x="605" y="102"/>
                  </a:lnTo>
                  <a:lnTo>
                    <a:pt x="595" y="106"/>
                  </a:lnTo>
                  <a:lnTo>
                    <a:pt x="575" y="112"/>
                  </a:lnTo>
                  <a:lnTo>
                    <a:pt x="556" y="117"/>
                  </a:lnTo>
                  <a:lnTo>
                    <a:pt x="536" y="123"/>
                  </a:lnTo>
                  <a:lnTo>
                    <a:pt x="517" y="128"/>
                  </a:lnTo>
                  <a:lnTo>
                    <a:pt x="496" y="136"/>
                  </a:lnTo>
                  <a:lnTo>
                    <a:pt x="480" y="143"/>
                  </a:lnTo>
                  <a:lnTo>
                    <a:pt x="459" y="149"/>
                  </a:lnTo>
                  <a:lnTo>
                    <a:pt x="440" y="154"/>
                  </a:lnTo>
                  <a:lnTo>
                    <a:pt x="422" y="162"/>
                  </a:lnTo>
                  <a:lnTo>
                    <a:pt x="405" y="171"/>
                  </a:lnTo>
                  <a:lnTo>
                    <a:pt x="388" y="177"/>
                  </a:lnTo>
                  <a:lnTo>
                    <a:pt x="371" y="186"/>
                  </a:lnTo>
                  <a:lnTo>
                    <a:pt x="355" y="194"/>
                  </a:lnTo>
                  <a:lnTo>
                    <a:pt x="340" y="205"/>
                  </a:lnTo>
                  <a:lnTo>
                    <a:pt x="323" y="212"/>
                  </a:lnTo>
                  <a:lnTo>
                    <a:pt x="310" y="222"/>
                  </a:lnTo>
                  <a:lnTo>
                    <a:pt x="297" y="231"/>
                  </a:lnTo>
                  <a:lnTo>
                    <a:pt x="286" y="242"/>
                  </a:lnTo>
                  <a:lnTo>
                    <a:pt x="274" y="253"/>
                  </a:lnTo>
                  <a:lnTo>
                    <a:pt x="265" y="264"/>
                  </a:lnTo>
                  <a:lnTo>
                    <a:pt x="256" y="276"/>
                  </a:lnTo>
                  <a:lnTo>
                    <a:pt x="250" y="287"/>
                  </a:lnTo>
                  <a:lnTo>
                    <a:pt x="243" y="296"/>
                  </a:lnTo>
                  <a:lnTo>
                    <a:pt x="239" y="307"/>
                  </a:lnTo>
                  <a:lnTo>
                    <a:pt x="233" y="319"/>
                  </a:lnTo>
                  <a:lnTo>
                    <a:pt x="233" y="330"/>
                  </a:lnTo>
                  <a:lnTo>
                    <a:pt x="230" y="341"/>
                  </a:lnTo>
                  <a:lnTo>
                    <a:pt x="232" y="352"/>
                  </a:lnTo>
                  <a:lnTo>
                    <a:pt x="232" y="363"/>
                  </a:lnTo>
                  <a:lnTo>
                    <a:pt x="235" y="376"/>
                  </a:lnTo>
                  <a:lnTo>
                    <a:pt x="239" y="389"/>
                  </a:lnTo>
                  <a:lnTo>
                    <a:pt x="246" y="404"/>
                  </a:lnTo>
                  <a:lnTo>
                    <a:pt x="252" y="416"/>
                  </a:lnTo>
                  <a:lnTo>
                    <a:pt x="263" y="429"/>
                  </a:lnTo>
                  <a:lnTo>
                    <a:pt x="273" y="440"/>
                  </a:lnTo>
                  <a:lnTo>
                    <a:pt x="284" y="451"/>
                  </a:lnTo>
                  <a:lnTo>
                    <a:pt x="297" y="460"/>
                  </a:lnTo>
                  <a:lnTo>
                    <a:pt x="312" y="471"/>
                  </a:lnTo>
                  <a:lnTo>
                    <a:pt x="295" y="471"/>
                  </a:lnTo>
                  <a:lnTo>
                    <a:pt x="280" y="473"/>
                  </a:lnTo>
                  <a:lnTo>
                    <a:pt x="265" y="473"/>
                  </a:lnTo>
                  <a:lnTo>
                    <a:pt x="250" y="473"/>
                  </a:lnTo>
                  <a:lnTo>
                    <a:pt x="235" y="471"/>
                  </a:lnTo>
                  <a:lnTo>
                    <a:pt x="222" y="470"/>
                  </a:lnTo>
                  <a:lnTo>
                    <a:pt x="207" y="468"/>
                  </a:lnTo>
                  <a:lnTo>
                    <a:pt x="196" y="466"/>
                  </a:lnTo>
                  <a:lnTo>
                    <a:pt x="181" y="462"/>
                  </a:lnTo>
                  <a:lnTo>
                    <a:pt x="168" y="458"/>
                  </a:lnTo>
                  <a:lnTo>
                    <a:pt x="157" y="453"/>
                  </a:lnTo>
                  <a:lnTo>
                    <a:pt x="146" y="449"/>
                  </a:lnTo>
                  <a:lnTo>
                    <a:pt x="133" y="442"/>
                  </a:lnTo>
                  <a:lnTo>
                    <a:pt x="122" y="436"/>
                  </a:lnTo>
                  <a:lnTo>
                    <a:pt x="112" y="429"/>
                  </a:lnTo>
                  <a:lnTo>
                    <a:pt x="103" y="423"/>
                  </a:lnTo>
                  <a:close/>
                </a:path>
              </a:pathLst>
            </a:custGeom>
            <a:solidFill>
              <a:srgbClr val="FCA1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85" name="Google Shape;3585;p72"/>
            <p:cNvSpPr/>
            <p:nvPr/>
          </p:nvSpPr>
          <p:spPr>
            <a:xfrm>
              <a:off x="2590" y="4717"/>
              <a:ext cx="463" cy="304"/>
            </a:xfrm>
            <a:custGeom>
              <a:avLst/>
              <a:gdLst/>
              <a:ahLst/>
              <a:cxnLst/>
              <a:rect l="l" t="t" r="r" b="b"/>
              <a:pathLst>
                <a:path w="463" h="304" extrusionOk="0">
                  <a:moveTo>
                    <a:pt x="37" y="235"/>
                  </a:moveTo>
                  <a:lnTo>
                    <a:pt x="28" y="225"/>
                  </a:lnTo>
                  <a:lnTo>
                    <a:pt x="21" y="218"/>
                  </a:lnTo>
                  <a:lnTo>
                    <a:pt x="15" y="208"/>
                  </a:lnTo>
                  <a:lnTo>
                    <a:pt x="11" y="201"/>
                  </a:lnTo>
                  <a:lnTo>
                    <a:pt x="4" y="182"/>
                  </a:lnTo>
                  <a:lnTo>
                    <a:pt x="2" y="164"/>
                  </a:lnTo>
                  <a:lnTo>
                    <a:pt x="0" y="143"/>
                  </a:lnTo>
                  <a:lnTo>
                    <a:pt x="4" y="126"/>
                  </a:lnTo>
                  <a:lnTo>
                    <a:pt x="8" y="106"/>
                  </a:lnTo>
                  <a:lnTo>
                    <a:pt x="13" y="89"/>
                  </a:lnTo>
                  <a:lnTo>
                    <a:pt x="19" y="70"/>
                  </a:lnTo>
                  <a:lnTo>
                    <a:pt x="24" y="54"/>
                  </a:lnTo>
                  <a:lnTo>
                    <a:pt x="32" y="39"/>
                  </a:lnTo>
                  <a:lnTo>
                    <a:pt x="39" y="28"/>
                  </a:lnTo>
                  <a:lnTo>
                    <a:pt x="43" y="16"/>
                  </a:lnTo>
                  <a:lnTo>
                    <a:pt x="49" y="9"/>
                  </a:lnTo>
                  <a:lnTo>
                    <a:pt x="52" y="3"/>
                  </a:lnTo>
                  <a:lnTo>
                    <a:pt x="54" y="3"/>
                  </a:lnTo>
                  <a:lnTo>
                    <a:pt x="54" y="1"/>
                  </a:lnTo>
                  <a:lnTo>
                    <a:pt x="54" y="0"/>
                  </a:lnTo>
                  <a:lnTo>
                    <a:pt x="71" y="7"/>
                  </a:lnTo>
                  <a:lnTo>
                    <a:pt x="91" y="14"/>
                  </a:lnTo>
                  <a:lnTo>
                    <a:pt x="101" y="16"/>
                  </a:lnTo>
                  <a:lnTo>
                    <a:pt x="110" y="20"/>
                  </a:lnTo>
                  <a:lnTo>
                    <a:pt x="121" y="24"/>
                  </a:lnTo>
                  <a:lnTo>
                    <a:pt x="132" y="28"/>
                  </a:lnTo>
                  <a:lnTo>
                    <a:pt x="144" y="29"/>
                  </a:lnTo>
                  <a:lnTo>
                    <a:pt x="155" y="31"/>
                  </a:lnTo>
                  <a:lnTo>
                    <a:pt x="166" y="33"/>
                  </a:lnTo>
                  <a:lnTo>
                    <a:pt x="177" y="37"/>
                  </a:lnTo>
                  <a:lnTo>
                    <a:pt x="188" y="37"/>
                  </a:lnTo>
                  <a:lnTo>
                    <a:pt x="200" y="41"/>
                  </a:lnTo>
                  <a:lnTo>
                    <a:pt x="211" y="41"/>
                  </a:lnTo>
                  <a:lnTo>
                    <a:pt x="224" y="44"/>
                  </a:lnTo>
                  <a:lnTo>
                    <a:pt x="235" y="44"/>
                  </a:lnTo>
                  <a:lnTo>
                    <a:pt x="246" y="46"/>
                  </a:lnTo>
                  <a:lnTo>
                    <a:pt x="257" y="46"/>
                  </a:lnTo>
                  <a:lnTo>
                    <a:pt x="269" y="48"/>
                  </a:lnTo>
                  <a:lnTo>
                    <a:pt x="280" y="48"/>
                  </a:lnTo>
                  <a:lnTo>
                    <a:pt x="291" y="50"/>
                  </a:lnTo>
                  <a:lnTo>
                    <a:pt x="302" y="50"/>
                  </a:lnTo>
                  <a:lnTo>
                    <a:pt x="315" y="52"/>
                  </a:lnTo>
                  <a:lnTo>
                    <a:pt x="325" y="52"/>
                  </a:lnTo>
                  <a:lnTo>
                    <a:pt x="336" y="52"/>
                  </a:lnTo>
                  <a:lnTo>
                    <a:pt x="347" y="52"/>
                  </a:lnTo>
                  <a:lnTo>
                    <a:pt x="358" y="54"/>
                  </a:lnTo>
                  <a:lnTo>
                    <a:pt x="368" y="54"/>
                  </a:lnTo>
                  <a:lnTo>
                    <a:pt x="379" y="54"/>
                  </a:lnTo>
                  <a:lnTo>
                    <a:pt x="390" y="54"/>
                  </a:lnTo>
                  <a:lnTo>
                    <a:pt x="401" y="55"/>
                  </a:lnTo>
                  <a:lnTo>
                    <a:pt x="401" y="72"/>
                  </a:lnTo>
                  <a:lnTo>
                    <a:pt x="401" y="89"/>
                  </a:lnTo>
                  <a:lnTo>
                    <a:pt x="403" y="106"/>
                  </a:lnTo>
                  <a:lnTo>
                    <a:pt x="407" y="123"/>
                  </a:lnTo>
                  <a:lnTo>
                    <a:pt x="409" y="138"/>
                  </a:lnTo>
                  <a:lnTo>
                    <a:pt x="412" y="154"/>
                  </a:lnTo>
                  <a:lnTo>
                    <a:pt x="414" y="169"/>
                  </a:lnTo>
                  <a:lnTo>
                    <a:pt x="420" y="184"/>
                  </a:lnTo>
                  <a:lnTo>
                    <a:pt x="423" y="197"/>
                  </a:lnTo>
                  <a:lnTo>
                    <a:pt x="427" y="210"/>
                  </a:lnTo>
                  <a:lnTo>
                    <a:pt x="433" y="223"/>
                  </a:lnTo>
                  <a:lnTo>
                    <a:pt x="438" y="236"/>
                  </a:lnTo>
                  <a:lnTo>
                    <a:pt x="442" y="248"/>
                  </a:lnTo>
                  <a:lnTo>
                    <a:pt x="448" y="259"/>
                  </a:lnTo>
                  <a:lnTo>
                    <a:pt x="455" y="270"/>
                  </a:lnTo>
                  <a:lnTo>
                    <a:pt x="463" y="281"/>
                  </a:lnTo>
                  <a:lnTo>
                    <a:pt x="451" y="281"/>
                  </a:lnTo>
                  <a:lnTo>
                    <a:pt x="440" y="283"/>
                  </a:lnTo>
                  <a:lnTo>
                    <a:pt x="429" y="285"/>
                  </a:lnTo>
                  <a:lnTo>
                    <a:pt x="418" y="287"/>
                  </a:lnTo>
                  <a:lnTo>
                    <a:pt x="397" y="289"/>
                  </a:lnTo>
                  <a:lnTo>
                    <a:pt x="379" y="292"/>
                  </a:lnTo>
                  <a:lnTo>
                    <a:pt x="358" y="294"/>
                  </a:lnTo>
                  <a:lnTo>
                    <a:pt x="340" y="296"/>
                  </a:lnTo>
                  <a:lnTo>
                    <a:pt x="323" y="298"/>
                  </a:lnTo>
                  <a:lnTo>
                    <a:pt x="306" y="302"/>
                  </a:lnTo>
                  <a:lnTo>
                    <a:pt x="289" y="302"/>
                  </a:lnTo>
                  <a:lnTo>
                    <a:pt x="272" y="302"/>
                  </a:lnTo>
                  <a:lnTo>
                    <a:pt x="257" y="302"/>
                  </a:lnTo>
                  <a:lnTo>
                    <a:pt x="243" y="304"/>
                  </a:lnTo>
                  <a:lnTo>
                    <a:pt x="228" y="302"/>
                  </a:lnTo>
                  <a:lnTo>
                    <a:pt x="215" y="302"/>
                  </a:lnTo>
                  <a:lnTo>
                    <a:pt x="203" y="302"/>
                  </a:lnTo>
                  <a:lnTo>
                    <a:pt x="192" y="302"/>
                  </a:lnTo>
                  <a:lnTo>
                    <a:pt x="179" y="298"/>
                  </a:lnTo>
                  <a:lnTo>
                    <a:pt x="166" y="296"/>
                  </a:lnTo>
                  <a:lnTo>
                    <a:pt x="155" y="294"/>
                  </a:lnTo>
                  <a:lnTo>
                    <a:pt x="146" y="292"/>
                  </a:lnTo>
                  <a:lnTo>
                    <a:pt x="134" y="289"/>
                  </a:lnTo>
                  <a:lnTo>
                    <a:pt x="123" y="285"/>
                  </a:lnTo>
                  <a:lnTo>
                    <a:pt x="114" y="281"/>
                  </a:lnTo>
                  <a:lnTo>
                    <a:pt x="106" y="279"/>
                  </a:lnTo>
                  <a:lnTo>
                    <a:pt x="95" y="274"/>
                  </a:lnTo>
                  <a:lnTo>
                    <a:pt x="86" y="268"/>
                  </a:lnTo>
                  <a:lnTo>
                    <a:pt x="77" y="263"/>
                  </a:lnTo>
                  <a:lnTo>
                    <a:pt x="69" y="259"/>
                  </a:lnTo>
                  <a:lnTo>
                    <a:pt x="52" y="246"/>
                  </a:lnTo>
                  <a:lnTo>
                    <a:pt x="37" y="235"/>
                  </a:lnTo>
                  <a:close/>
                </a:path>
              </a:pathLst>
            </a:custGeom>
            <a:solidFill>
              <a:srgbClr val="FCA1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86" name="Google Shape;3586;p72"/>
            <p:cNvSpPr/>
            <p:nvPr/>
          </p:nvSpPr>
          <p:spPr>
            <a:xfrm>
              <a:off x="2933" y="5021"/>
              <a:ext cx="634" cy="401"/>
            </a:xfrm>
            <a:custGeom>
              <a:avLst/>
              <a:gdLst/>
              <a:ahLst/>
              <a:cxnLst/>
              <a:rect l="l" t="t" r="r" b="b"/>
              <a:pathLst>
                <a:path w="634" h="401" extrusionOk="0">
                  <a:moveTo>
                    <a:pt x="246" y="401"/>
                  </a:moveTo>
                  <a:lnTo>
                    <a:pt x="230" y="399"/>
                  </a:lnTo>
                  <a:lnTo>
                    <a:pt x="215" y="399"/>
                  </a:lnTo>
                  <a:lnTo>
                    <a:pt x="200" y="397"/>
                  </a:lnTo>
                  <a:lnTo>
                    <a:pt x="189" y="395"/>
                  </a:lnTo>
                  <a:lnTo>
                    <a:pt x="174" y="391"/>
                  </a:lnTo>
                  <a:lnTo>
                    <a:pt x="161" y="389"/>
                  </a:lnTo>
                  <a:lnTo>
                    <a:pt x="148" y="386"/>
                  </a:lnTo>
                  <a:lnTo>
                    <a:pt x="136" y="382"/>
                  </a:lnTo>
                  <a:lnTo>
                    <a:pt x="123" y="374"/>
                  </a:lnTo>
                  <a:lnTo>
                    <a:pt x="112" y="369"/>
                  </a:lnTo>
                  <a:lnTo>
                    <a:pt x="101" y="363"/>
                  </a:lnTo>
                  <a:lnTo>
                    <a:pt x="90" y="358"/>
                  </a:lnTo>
                  <a:lnTo>
                    <a:pt x="79" y="348"/>
                  </a:lnTo>
                  <a:lnTo>
                    <a:pt x="67" y="341"/>
                  </a:lnTo>
                  <a:lnTo>
                    <a:pt x="58" y="333"/>
                  </a:lnTo>
                  <a:lnTo>
                    <a:pt x="51" y="326"/>
                  </a:lnTo>
                  <a:lnTo>
                    <a:pt x="38" y="311"/>
                  </a:lnTo>
                  <a:lnTo>
                    <a:pt x="28" y="298"/>
                  </a:lnTo>
                  <a:lnTo>
                    <a:pt x="17" y="283"/>
                  </a:lnTo>
                  <a:lnTo>
                    <a:pt x="11" y="270"/>
                  </a:lnTo>
                  <a:lnTo>
                    <a:pt x="6" y="255"/>
                  </a:lnTo>
                  <a:lnTo>
                    <a:pt x="2" y="240"/>
                  </a:lnTo>
                  <a:lnTo>
                    <a:pt x="0" y="225"/>
                  </a:lnTo>
                  <a:lnTo>
                    <a:pt x="2" y="210"/>
                  </a:lnTo>
                  <a:lnTo>
                    <a:pt x="2" y="190"/>
                  </a:lnTo>
                  <a:lnTo>
                    <a:pt x="8" y="171"/>
                  </a:lnTo>
                  <a:lnTo>
                    <a:pt x="13" y="152"/>
                  </a:lnTo>
                  <a:lnTo>
                    <a:pt x="23" y="136"/>
                  </a:lnTo>
                  <a:lnTo>
                    <a:pt x="30" y="119"/>
                  </a:lnTo>
                  <a:lnTo>
                    <a:pt x="41" y="102"/>
                  </a:lnTo>
                  <a:lnTo>
                    <a:pt x="52" y="87"/>
                  </a:lnTo>
                  <a:lnTo>
                    <a:pt x="64" y="74"/>
                  </a:lnTo>
                  <a:lnTo>
                    <a:pt x="73" y="59"/>
                  </a:lnTo>
                  <a:lnTo>
                    <a:pt x="84" y="46"/>
                  </a:lnTo>
                  <a:lnTo>
                    <a:pt x="95" y="35"/>
                  </a:lnTo>
                  <a:lnTo>
                    <a:pt x="107" y="26"/>
                  </a:lnTo>
                  <a:lnTo>
                    <a:pt x="114" y="14"/>
                  </a:lnTo>
                  <a:lnTo>
                    <a:pt x="123" y="9"/>
                  </a:lnTo>
                  <a:lnTo>
                    <a:pt x="131" y="1"/>
                  </a:lnTo>
                  <a:lnTo>
                    <a:pt x="138" y="0"/>
                  </a:lnTo>
                  <a:lnTo>
                    <a:pt x="146" y="7"/>
                  </a:lnTo>
                  <a:lnTo>
                    <a:pt x="155" y="16"/>
                  </a:lnTo>
                  <a:lnTo>
                    <a:pt x="163" y="26"/>
                  </a:lnTo>
                  <a:lnTo>
                    <a:pt x="172" y="35"/>
                  </a:lnTo>
                  <a:lnTo>
                    <a:pt x="181" y="41"/>
                  </a:lnTo>
                  <a:lnTo>
                    <a:pt x="191" y="50"/>
                  </a:lnTo>
                  <a:lnTo>
                    <a:pt x="200" y="55"/>
                  </a:lnTo>
                  <a:lnTo>
                    <a:pt x="211" y="65"/>
                  </a:lnTo>
                  <a:lnTo>
                    <a:pt x="220" y="70"/>
                  </a:lnTo>
                  <a:lnTo>
                    <a:pt x="230" y="76"/>
                  </a:lnTo>
                  <a:lnTo>
                    <a:pt x="239" y="82"/>
                  </a:lnTo>
                  <a:lnTo>
                    <a:pt x="250" y="87"/>
                  </a:lnTo>
                  <a:lnTo>
                    <a:pt x="260" y="93"/>
                  </a:lnTo>
                  <a:lnTo>
                    <a:pt x="271" y="98"/>
                  </a:lnTo>
                  <a:lnTo>
                    <a:pt x="280" y="104"/>
                  </a:lnTo>
                  <a:lnTo>
                    <a:pt x="291" y="110"/>
                  </a:lnTo>
                  <a:lnTo>
                    <a:pt x="310" y="117"/>
                  </a:lnTo>
                  <a:lnTo>
                    <a:pt x="329" y="124"/>
                  </a:lnTo>
                  <a:lnTo>
                    <a:pt x="345" y="130"/>
                  </a:lnTo>
                  <a:lnTo>
                    <a:pt x="364" y="136"/>
                  </a:lnTo>
                  <a:lnTo>
                    <a:pt x="379" y="139"/>
                  </a:lnTo>
                  <a:lnTo>
                    <a:pt x="394" y="145"/>
                  </a:lnTo>
                  <a:lnTo>
                    <a:pt x="405" y="149"/>
                  </a:lnTo>
                  <a:lnTo>
                    <a:pt x="418" y="152"/>
                  </a:lnTo>
                  <a:lnTo>
                    <a:pt x="427" y="152"/>
                  </a:lnTo>
                  <a:lnTo>
                    <a:pt x="444" y="151"/>
                  </a:lnTo>
                  <a:lnTo>
                    <a:pt x="452" y="147"/>
                  </a:lnTo>
                  <a:lnTo>
                    <a:pt x="461" y="145"/>
                  </a:lnTo>
                  <a:lnTo>
                    <a:pt x="472" y="143"/>
                  </a:lnTo>
                  <a:lnTo>
                    <a:pt x="483" y="141"/>
                  </a:lnTo>
                  <a:lnTo>
                    <a:pt x="495" y="136"/>
                  </a:lnTo>
                  <a:lnTo>
                    <a:pt x="506" y="132"/>
                  </a:lnTo>
                  <a:lnTo>
                    <a:pt x="517" y="126"/>
                  </a:lnTo>
                  <a:lnTo>
                    <a:pt x="532" y="123"/>
                  </a:lnTo>
                  <a:lnTo>
                    <a:pt x="543" y="115"/>
                  </a:lnTo>
                  <a:lnTo>
                    <a:pt x="558" y="110"/>
                  </a:lnTo>
                  <a:lnTo>
                    <a:pt x="571" y="104"/>
                  </a:lnTo>
                  <a:lnTo>
                    <a:pt x="588" y="98"/>
                  </a:lnTo>
                  <a:lnTo>
                    <a:pt x="588" y="115"/>
                  </a:lnTo>
                  <a:lnTo>
                    <a:pt x="592" y="132"/>
                  </a:lnTo>
                  <a:lnTo>
                    <a:pt x="597" y="147"/>
                  </a:lnTo>
                  <a:lnTo>
                    <a:pt x="603" y="162"/>
                  </a:lnTo>
                  <a:lnTo>
                    <a:pt x="608" y="175"/>
                  </a:lnTo>
                  <a:lnTo>
                    <a:pt x="616" y="188"/>
                  </a:lnTo>
                  <a:lnTo>
                    <a:pt x="623" y="199"/>
                  </a:lnTo>
                  <a:lnTo>
                    <a:pt x="634" y="212"/>
                  </a:lnTo>
                  <a:lnTo>
                    <a:pt x="623" y="221"/>
                  </a:lnTo>
                  <a:lnTo>
                    <a:pt x="612" y="231"/>
                  </a:lnTo>
                  <a:lnTo>
                    <a:pt x="601" y="240"/>
                  </a:lnTo>
                  <a:lnTo>
                    <a:pt x="590" y="251"/>
                  </a:lnTo>
                  <a:lnTo>
                    <a:pt x="577" y="261"/>
                  </a:lnTo>
                  <a:lnTo>
                    <a:pt x="565" y="270"/>
                  </a:lnTo>
                  <a:lnTo>
                    <a:pt x="554" y="279"/>
                  </a:lnTo>
                  <a:lnTo>
                    <a:pt x="543" y="289"/>
                  </a:lnTo>
                  <a:lnTo>
                    <a:pt x="530" y="296"/>
                  </a:lnTo>
                  <a:lnTo>
                    <a:pt x="519" y="304"/>
                  </a:lnTo>
                  <a:lnTo>
                    <a:pt x="506" y="311"/>
                  </a:lnTo>
                  <a:lnTo>
                    <a:pt x="495" y="320"/>
                  </a:lnTo>
                  <a:lnTo>
                    <a:pt x="482" y="326"/>
                  </a:lnTo>
                  <a:lnTo>
                    <a:pt x="470" y="333"/>
                  </a:lnTo>
                  <a:lnTo>
                    <a:pt x="457" y="341"/>
                  </a:lnTo>
                  <a:lnTo>
                    <a:pt x="446" y="348"/>
                  </a:lnTo>
                  <a:lnTo>
                    <a:pt x="431" y="352"/>
                  </a:lnTo>
                  <a:lnTo>
                    <a:pt x="420" y="358"/>
                  </a:lnTo>
                  <a:lnTo>
                    <a:pt x="405" y="363"/>
                  </a:lnTo>
                  <a:lnTo>
                    <a:pt x="394" y="369"/>
                  </a:lnTo>
                  <a:lnTo>
                    <a:pt x="381" y="373"/>
                  </a:lnTo>
                  <a:lnTo>
                    <a:pt x="368" y="378"/>
                  </a:lnTo>
                  <a:lnTo>
                    <a:pt x="355" y="382"/>
                  </a:lnTo>
                  <a:lnTo>
                    <a:pt x="343" y="386"/>
                  </a:lnTo>
                  <a:lnTo>
                    <a:pt x="330" y="387"/>
                  </a:lnTo>
                  <a:lnTo>
                    <a:pt x="317" y="389"/>
                  </a:lnTo>
                  <a:lnTo>
                    <a:pt x="304" y="391"/>
                  </a:lnTo>
                  <a:lnTo>
                    <a:pt x="293" y="395"/>
                  </a:lnTo>
                  <a:lnTo>
                    <a:pt x="280" y="397"/>
                  </a:lnTo>
                  <a:lnTo>
                    <a:pt x="269" y="399"/>
                  </a:lnTo>
                  <a:lnTo>
                    <a:pt x="258" y="399"/>
                  </a:lnTo>
                  <a:lnTo>
                    <a:pt x="246" y="401"/>
                  </a:lnTo>
                  <a:close/>
                </a:path>
              </a:pathLst>
            </a:custGeom>
            <a:solidFill>
              <a:srgbClr val="FCA1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87" name="Google Shape;3587;p72"/>
            <p:cNvSpPr/>
            <p:nvPr/>
          </p:nvSpPr>
          <p:spPr>
            <a:xfrm>
              <a:off x="2564" y="3258"/>
              <a:ext cx="2738" cy="2039"/>
            </a:xfrm>
            <a:custGeom>
              <a:avLst/>
              <a:gdLst/>
              <a:ahLst/>
              <a:cxnLst/>
              <a:rect l="l" t="t" r="r" b="b"/>
              <a:pathLst>
                <a:path w="2738" h="2039" extrusionOk="0">
                  <a:moveTo>
                    <a:pt x="2214" y="1237"/>
                  </a:moveTo>
                  <a:lnTo>
                    <a:pt x="2207" y="1242"/>
                  </a:lnTo>
                  <a:lnTo>
                    <a:pt x="2203" y="1252"/>
                  </a:lnTo>
                  <a:lnTo>
                    <a:pt x="2199" y="1261"/>
                  </a:lnTo>
                  <a:lnTo>
                    <a:pt x="2199" y="1274"/>
                  </a:lnTo>
                  <a:lnTo>
                    <a:pt x="2199" y="1287"/>
                  </a:lnTo>
                  <a:lnTo>
                    <a:pt x="2199" y="1304"/>
                  </a:lnTo>
                  <a:lnTo>
                    <a:pt x="2201" y="1321"/>
                  </a:lnTo>
                  <a:lnTo>
                    <a:pt x="2205" y="1341"/>
                  </a:lnTo>
                  <a:lnTo>
                    <a:pt x="2205" y="1354"/>
                  </a:lnTo>
                  <a:lnTo>
                    <a:pt x="2207" y="1371"/>
                  </a:lnTo>
                  <a:lnTo>
                    <a:pt x="2207" y="1388"/>
                  </a:lnTo>
                  <a:lnTo>
                    <a:pt x="2208" y="1404"/>
                  </a:lnTo>
                  <a:lnTo>
                    <a:pt x="2208" y="1421"/>
                  </a:lnTo>
                  <a:lnTo>
                    <a:pt x="2208" y="1438"/>
                  </a:lnTo>
                  <a:lnTo>
                    <a:pt x="2208" y="1457"/>
                  </a:lnTo>
                  <a:lnTo>
                    <a:pt x="2208" y="1475"/>
                  </a:lnTo>
                  <a:lnTo>
                    <a:pt x="2205" y="1492"/>
                  </a:lnTo>
                  <a:lnTo>
                    <a:pt x="2201" y="1509"/>
                  </a:lnTo>
                  <a:lnTo>
                    <a:pt x="2195" y="1526"/>
                  </a:lnTo>
                  <a:lnTo>
                    <a:pt x="2192" y="1544"/>
                  </a:lnTo>
                  <a:lnTo>
                    <a:pt x="2184" y="1559"/>
                  </a:lnTo>
                  <a:lnTo>
                    <a:pt x="2177" y="1576"/>
                  </a:lnTo>
                  <a:lnTo>
                    <a:pt x="2167" y="1593"/>
                  </a:lnTo>
                  <a:lnTo>
                    <a:pt x="2158" y="1610"/>
                  </a:lnTo>
                  <a:lnTo>
                    <a:pt x="2143" y="1621"/>
                  </a:lnTo>
                  <a:lnTo>
                    <a:pt x="2128" y="1634"/>
                  </a:lnTo>
                  <a:lnTo>
                    <a:pt x="2117" y="1639"/>
                  </a:lnTo>
                  <a:lnTo>
                    <a:pt x="2108" y="1647"/>
                  </a:lnTo>
                  <a:lnTo>
                    <a:pt x="2096" y="1654"/>
                  </a:lnTo>
                  <a:lnTo>
                    <a:pt x="2087" y="1664"/>
                  </a:lnTo>
                  <a:lnTo>
                    <a:pt x="2074" y="1669"/>
                  </a:lnTo>
                  <a:lnTo>
                    <a:pt x="2061" y="1679"/>
                  </a:lnTo>
                  <a:lnTo>
                    <a:pt x="2046" y="1686"/>
                  </a:lnTo>
                  <a:lnTo>
                    <a:pt x="2033" y="1695"/>
                  </a:lnTo>
                  <a:lnTo>
                    <a:pt x="2018" y="1703"/>
                  </a:lnTo>
                  <a:lnTo>
                    <a:pt x="2003" y="1712"/>
                  </a:lnTo>
                  <a:lnTo>
                    <a:pt x="1986" y="1720"/>
                  </a:lnTo>
                  <a:lnTo>
                    <a:pt x="1972" y="1731"/>
                  </a:lnTo>
                  <a:lnTo>
                    <a:pt x="1953" y="1738"/>
                  </a:lnTo>
                  <a:lnTo>
                    <a:pt x="1936" y="1748"/>
                  </a:lnTo>
                  <a:lnTo>
                    <a:pt x="1917" y="1755"/>
                  </a:lnTo>
                  <a:lnTo>
                    <a:pt x="1901" y="1764"/>
                  </a:lnTo>
                  <a:lnTo>
                    <a:pt x="1882" y="1772"/>
                  </a:lnTo>
                  <a:lnTo>
                    <a:pt x="1863" y="1783"/>
                  </a:lnTo>
                  <a:lnTo>
                    <a:pt x="1845" y="1791"/>
                  </a:lnTo>
                  <a:lnTo>
                    <a:pt x="1826" y="1802"/>
                  </a:lnTo>
                  <a:lnTo>
                    <a:pt x="1806" y="1809"/>
                  </a:lnTo>
                  <a:lnTo>
                    <a:pt x="1785" y="1818"/>
                  </a:lnTo>
                  <a:lnTo>
                    <a:pt x="1764" y="1828"/>
                  </a:lnTo>
                  <a:lnTo>
                    <a:pt x="1746" y="1837"/>
                  </a:lnTo>
                  <a:lnTo>
                    <a:pt x="1725" y="1845"/>
                  </a:lnTo>
                  <a:lnTo>
                    <a:pt x="1707" y="1854"/>
                  </a:lnTo>
                  <a:lnTo>
                    <a:pt x="1686" y="1863"/>
                  </a:lnTo>
                  <a:lnTo>
                    <a:pt x="1667" y="1873"/>
                  </a:lnTo>
                  <a:lnTo>
                    <a:pt x="1645" y="1880"/>
                  </a:lnTo>
                  <a:lnTo>
                    <a:pt x="1626" y="1887"/>
                  </a:lnTo>
                  <a:lnTo>
                    <a:pt x="1604" y="1895"/>
                  </a:lnTo>
                  <a:lnTo>
                    <a:pt x="1585" y="1904"/>
                  </a:lnTo>
                  <a:lnTo>
                    <a:pt x="1565" y="1912"/>
                  </a:lnTo>
                  <a:lnTo>
                    <a:pt x="1546" y="1919"/>
                  </a:lnTo>
                  <a:lnTo>
                    <a:pt x="1526" y="1927"/>
                  </a:lnTo>
                  <a:lnTo>
                    <a:pt x="1509" y="1936"/>
                  </a:lnTo>
                  <a:lnTo>
                    <a:pt x="1488" y="1942"/>
                  </a:lnTo>
                  <a:lnTo>
                    <a:pt x="1470" y="1949"/>
                  </a:lnTo>
                  <a:lnTo>
                    <a:pt x="1453" y="1955"/>
                  </a:lnTo>
                  <a:lnTo>
                    <a:pt x="1436" y="1962"/>
                  </a:lnTo>
                  <a:lnTo>
                    <a:pt x="1418" y="1968"/>
                  </a:lnTo>
                  <a:lnTo>
                    <a:pt x="1401" y="1975"/>
                  </a:lnTo>
                  <a:lnTo>
                    <a:pt x="1386" y="1981"/>
                  </a:lnTo>
                  <a:lnTo>
                    <a:pt x="1371" y="1988"/>
                  </a:lnTo>
                  <a:lnTo>
                    <a:pt x="1354" y="1992"/>
                  </a:lnTo>
                  <a:lnTo>
                    <a:pt x="1339" y="1998"/>
                  </a:lnTo>
                  <a:lnTo>
                    <a:pt x="1324" y="2003"/>
                  </a:lnTo>
                  <a:lnTo>
                    <a:pt x="1313" y="2009"/>
                  </a:lnTo>
                  <a:lnTo>
                    <a:pt x="1300" y="2012"/>
                  </a:lnTo>
                  <a:lnTo>
                    <a:pt x="1287" y="2016"/>
                  </a:lnTo>
                  <a:lnTo>
                    <a:pt x="1276" y="2020"/>
                  </a:lnTo>
                  <a:lnTo>
                    <a:pt x="1266" y="2024"/>
                  </a:lnTo>
                  <a:lnTo>
                    <a:pt x="1248" y="2027"/>
                  </a:lnTo>
                  <a:lnTo>
                    <a:pt x="1233" y="2033"/>
                  </a:lnTo>
                  <a:lnTo>
                    <a:pt x="1222" y="2037"/>
                  </a:lnTo>
                  <a:lnTo>
                    <a:pt x="1216" y="2039"/>
                  </a:lnTo>
                  <a:lnTo>
                    <a:pt x="1210" y="2037"/>
                  </a:lnTo>
                  <a:lnTo>
                    <a:pt x="1203" y="2037"/>
                  </a:lnTo>
                  <a:lnTo>
                    <a:pt x="1192" y="2035"/>
                  </a:lnTo>
                  <a:lnTo>
                    <a:pt x="1179" y="2035"/>
                  </a:lnTo>
                  <a:lnTo>
                    <a:pt x="1160" y="2031"/>
                  </a:lnTo>
                  <a:lnTo>
                    <a:pt x="1141" y="2027"/>
                  </a:lnTo>
                  <a:lnTo>
                    <a:pt x="1130" y="2024"/>
                  </a:lnTo>
                  <a:lnTo>
                    <a:pt x="1121" y="2020"/>
                  </a:lnTo>
                  <a:lnTo>
                    <a:pt x="1110" y="2016"/>
                  </a:lnTo>
                  <a:lnTo>
                    <a:pt x="1100" y="2014"/>
                  </a:lnTo>
                  <a:lnTo>
                    <a:pt x="1089" y="2007"/>
                  </a:lnTo>
                  <a:lnTo>
                    <a:pt x="1078" y="2001"/>
                  </a:lnTo>
                  <a:lnTo>
                    <a:pt x="1067" y="1996"/>
                  </a:lnTo>
                  <a:lnTo>
                    <a:pt x="1056" y="1990"/>
                  </a:lnTo>
                  <a:lnTo>
                    <a:pt x="1044" y="1981"/>
                  </a:lnTo>
                  <a:lnTo>
                    <a:pt x="1035" y="1973"/>
                  </a:lnTo>
                  <a:lnTo>
                    <a:pt x="1026" y="1964"/>
                  </a:lnTo>
                  <a:lnTo>
                    <a:pt x="1018" y="1956"/>
                  </a:lnTo>
                  <a:lnTo>
                    <a:pt x="1009" y="1945"/>
                  </a:lnTo>
                  <a:lnTo>
                    <a:pt x="1002" y="1934"/>
                  </a:lnTo>
                  <a:lnTo>
                    <a:pt x="996" y="1921"/>
                  </a:lnTo>
                  <a:lnTo>
                    <a:pt x="990" y="1910"/>
                  </a:lnTo>
                  <a:lnTo>
                    <a:pt x="985" y="1895"/>
                  </a:lnTo>
                  <a:lnTo>
                    <a:pt x="981" y="1882"/>
                  </a:lnTo>
                  <a:lnTo>
                    <a:pt x="979" y="1865"/>
                  </a:lnTo>
                  <a:lnTo>
                    <a:pt x="979" y="1850"/>
                  </a:lnTo>
                  <a:lnTo>
                    <a:pt x="996" y="1841"/>
                  </a:lnTo>
                  <a:lnTo>
                    <a:pt x="1013" y="1832"/>
                  </a:lnTo>
                  <a:lnTo>
                    <a:pt x="1030" y="1822"/>
                  </a:lnTo>
                  <a:lnTo>
                    <a:pt x="1048" y="1813"/>
                  </a:lnTo>
                  <a:lnTo>
                    <a:pt x="1056" y="1807"/>
                  </a:lnTo>
                  <a:lnTo>
                    <a:pt x="1065" y="1802"/>
                  </a:lnTo>
                  <a:lnTo>
                    <a:pt x="1074" y="1796"/>
                  </a:lnTo>
                  <a:lnTo>
                    <a:pt x="1084" y="1792"/>
                  </a:lnTo>
                  <a:lnTo>
                    <a:pt x="1091" y="1787"/>
                  </a:lnTo>
                  <a:lnTo>
                    <a:pt x="1102" y="1781"/>
                  </a:lnTo>
                  <a:lnTo>
                    <a:pt x="1110" y="1776"/>
                  </a:lnTo>
                  <a:lnTo>
                    <a:pt x="1121" y="1772"/>
                  </a:lnTo>
                  <a:lnTo>
                    <a:pt x="1128" y="1766"/>
                  </a:lnTo>
                  <a:lnTo>
                    <a:pt x="1138" y="1761"/>
                  </a:lnTo>
                  <a:lnTo>
                    <a:pt x="1147" y="1755"/>
                  </a:lnTo>
                  <a:lnTo>
                    <a:pt x="1156" y="1751"/>
                  </a:lnTo>
                  <a:lnTo>
                    <a:pt x="1164" y="1746"/>
                  </a:lnTo>
                  <a:lnTo>
                    <a:pt x="1173" y="1740"/>
                  </a:lnTo>
                  <a:lnTo>
                    <a:pt x="1183" y="1735"/>
                  </a:lnTo>
                  <a:lnTo>
                    <a:pt x="1192" y="1731"/>
                  </a:lnTo>
                  <a:lnTo>
                    <a:pt x="1199" y="1725"/>
                  </a:lnTo>
                  <a:lnTo>
                    <a:pt x="1209" y="1720"/>
                  </a:lnTo>
                  <a:lnTo>
                    <a:pt x="1218" y="1714"/>
                  </a:lnTo>
                  <a:lnTo>
                    <a:pt x="1227" y="1708"/>
                  </a:lnTo>
                  <a:lnTo>
                    <a:pt x="1235" y="1703"/>
                  </a:lnTo>
                  <a:lnTo>
                    <a:pt x="1244" y="1699"/>
                  </a:lnTo>
                  <a:lnTo>
                    <a:pt x="1253" y="1694"/>
                  </a:lnTo>
                  <a:lnTo>
                    <a:pt x="1263" y="1690"/>
                  </a:lnTo>
                  <a:lnTo>
                    <a:pt x="1278" y="1679"/>
                  </a:lnTo>
                  <a:lnTo>
                    <a:pt x="1293" y="1669"/>
                  </a:lnTo>
                  <a:lnTo>
                    <a:pt x="1307" y="1660"/>
                  </a:lnTo>
                  <a:lnTo>
                    <a:pt x="1322" y="1651"/>
                  </a:lnTo>
                  <a:lnTo>
                    <a:pt x="1335" y="1641"/>
                  </a:lnTo>
                  <a:lnTo>
                    <a:pt x="1350" y="1634"/>
                  </a:lnTo>
                  <a:lnTo>
                    <a:pt x="1363" y="1625"/>
                  </a:lnTo>
                  <a:lnTo>
                    <a:pt x="1376" y="1619"/>
                  </a:lnTo>
                  <a:lnTo>
                    <a:pt x="1386" y="1611"/>
                  </a:lnTo>
                  <a:lnTo>
                    <a:pt x="1397" y="1604"/>
                  </a:lnTo>
                  <a:lnTo>
                    <a:pt x="1404" y="1598"/>
                  </a:lnTo>
                  <a:lnTo>
                    <a:pt x="1414" y="1595"/>
                  </a:lnTo>
                  <a:lnTo>
                    <a:pt x="1429" y="1585"/>
                  </a:lnTo>
                  <a:lnTo>
                    <a:pt x="1440" y="1582"/>
                  </a:lnTo>
                  <a:lnTo>
                    <a:pt x="1444" y="1572"/>
                  </a:lnTo>
                  <a:lnTo>
                    <a:pt x="1442" y="1565"/>
                  </a:lnTo>
                  <a:lnTo>
                    <a:pt x="1434" y="1559"/>
                  </a:lnTo>
                  <a:lnTo>
                    <a:pt x="1427" y="1561"/>
                  </a:lnTo>
                  <a:lnTo>
                    <a:pt x="1416" y="1567"/>
                  </a:lnTo>
                  <a:lnTo>
                    <a:pt x="1404" y="1572"/>
                  </a:lnTo>
                  <a:lnTo>
                    <a:pt x="1393" y="1580"/>
                  </a:lnTo>
                  <a:lnTo>
                    <a:pt x="1382" y="1587"/>
                  </a:lnTo>
                  <a:lnTo>
                    <a:pt x="1371" y="1593"/>
                  </a:lnTo>
                  <a:lnTo>
                    <a:pt x="1360" y="1600"/>
                  </a:lnTo>
                  <a:lnTo>
                    <a:pt x="1349" y="1608"/>
                  </a:lnTo>
                  <a:lnTo>
                    <a:pt x="1337" y="1615"/>
                  </a:lnTo>
                  <a:lnTo>
                    <a:pt x="1324" y="1621"/>
                  </a:lnTo>
                  <a:lnTo>
                    <a:pt x="1313" y="1628"/>
                  </a:lnTo>
                  <a:lnTo>
                    <a:pt x="1300" y="1636"/>
                  </a:lnTo>
                  <a:lnTo>
                    <a:pt x="1289" y="1643"/>
                  </a:lnTo>
                  <a:lnTo>
                    <a:pt x="1276" y="1649"/>
                  </a:lnTo>
                  <a:lnTo>
                    <a:pt x="1265" y="1658"/>
                  </a:lnTo>
                  <a:lnTo>
                    <a:pt x="1253" y="1664"/>
                  </a:lnTo>
                  <a:lnTo>
                    <a:pt x="1242" y="1673"/>
                  </a:lnTo>
                  <a:lnTo>
                    <a:pt x="1229" y="1679"/>
                  </a:lnTo>
                  <a:lnTo>
                    <a:pt x="1216" y="1686"/>
                  </a:lnTo>
                  <a:lnTo>
                    <a:pt x="1203" y="1694"/>
                  </a:lnTo>
                  <a:lnTo>
                    <a:pt x="1192" y="1701"/>
                  </a:lnTo>
                  <a:lnTo>
                    <a:pt x="1179" y="1707"/>
                  </a:lnTo>
                  <a:lnTo>
                    <a:pt x="1168" y="1716"/>
                  </a:lnTo>
                  <a:lnTo>
                    <a:pt x="1155" y="1722"/>
                  </a:lnTo>
                  <a:lnTo>
                    <a:pt x="1143" y="1731"/>
                  </a:lnTo>
                  <a:lnTo>
                    <a:pt x="1130" y="1736"/>
                  </a:lnTo>
                  <a:lnTo>
                    <a:pt x="1119" y="1744"/>
                  </a:lnTo>
                  <a:lnTo>
                    <a:pt x="1106" y="1749"/>
                  </a:lnTo>
                  <a:lnTo>
                    <a:pt x="1095" y="1757"/>
                  </a:lnTo>
                  <a:lnTo>
                    <a:pt x="1084" y="1763"/>
                  </a:lnTo>
                  <a:lnTo>
                    <a:pt x="1072" y="1770"/>
                  </a:lnTo>
                  <a:lnTo>
                    <a:pt x="1061" y="1777"/>
                  </a:lnTo>
                  <a:lnTo>
                    <a:pt x="1050" y="1785"/>
                  </a:lnTo>
                  <a:lnTo>
                    <a:pt x="1037" y="1791"/>
                  </a:lnTo>
                  <a:lnTo>
                    <a:pt x="1026" y="1796"/>
                  </a:lnTo>
                  <a:lnTo>
                    <a:pt x="1015" y="1802"/>
                  </a:lnTo>
                  <a:lnTo>
                    <a:pt x="1003" y="1807"/>
                  </a:lnTo>
                  <a:lnTo>
                    <a:pt x="992" y="1813"/>
                  </a:lnTo>
                  <a:lnTo>
                    <a:pt x="981" y="1818"/>
                  </a:lnTo>
                  <a:lnTo>
                    <a:pt x="972" y="1824"/>
                  </a:lnTo>
                  <a:lnTo>
                    <a:pt x="962" y="1830"/>
                  </a:lnTo>
                  <a:lnTo>
                    <a:pt x="951" y="1833"/>
                  </a:lnTo>
                  <a:lnTo>
                    <a:pt x="940" y="1839"/>
                  </a:lnTo>
                  <a:lnTo>
                    <a:pt x="931" y="1843"/>
                  </a:lnTo>
                  <a:lnTo>
                    <a:pt x="921" y="1848"/>
                  </a:lnTo>
                  <a:lnTo>
                    <a:pt x="905" y="1858"/>
                  </a:lnTo>
                  <a:lnTo>
                    <a:pt x="888" y="1867"/>
                  </a:lnTo>
                  <a:lnTo>
                    <a:pt x="869" y="1873"/>
                  </a:lnTo>
                  <a:lnTo>
                    <a:pt x="854" y="1878"/>
                  </a:lnTo>
                  <a:lnTo>
                    <a:pt x="839" y="1882"/>
                  </a:lnTo>
                  <a:lnTo>
                    <a:pt x="828" y="1887"/>
                  </a:lnTo>
                  <a:lnTo>
                    <a:pt x="815" y="1889"/>
                  </a:lnTo>
                  <a:lnTo>
                    <a:pt x="806" y="1893"/>
                  </a:lnTo>
                  <a:lnTo>
                    <a:pt x="798" y="1893"/>
                  </a:lnTo>
                  <a:lnTo>
                    <a:pt x="793" y="1893"/>
                  </a:lnTo>
                  <a:lnTo>
                    <a:pt x="780" y="1889"/>
                  </a:lnTo>
                  <a:lnTo>
                    <a:pt x="768" y="1886"/>
                  </a:lnTo>
                  <a:lnTo>
                    <a:pt x="754" y="1880"/>
                  </a:lnTo>
                  <a:lnTo>
                    <a:pt x="739" y="1876"/>
                  </a:lnTo>
                  <a:lnTo>
                    <a:pt x="722" y="1871"/>
                  </a:lnTo>
                  <a:lnTo>
                    <a:pt x="705" y="1865"/>
                  </a:lnTo>
                  <a:lnTo>
                    <a:pt x="686" y="1858"/>
                  </a:lnTo>
                  <a:lnTo>
                    <a:pt x="668" y="1850"/>
                  </a:lnTo>
                  <a:lnTo>
                    <a:pt x="657" y="1845"/>
                  </a:lnTo>
                  <a:lnTo>
                    <a:pt x="647" y="1839"/>
                  </a:lnTo>
                  <a:lnTo>
                    <a:pt x="636" y="1833"/>
                  </a:lnTo>
                  <a:lnTo>
                    <a:pt x="627" y="1828"/>
                  </a:lnTo>
                  <a:lnTo>
                    <a:pt x="615" y="1822"/>
                  </a:lnTo>
                  <a:lnTo>
                    <a:pt x="606" y="1817"/>
                  </a:lnTo>
                  <a:lnTo>
                    <a:pt x="597" y="1811"/>
                  </a:lnTo>
                  <a:lnTo>
                    <a:pt x="588" y="1805"/>
                  </a:lnTo>
                  <a:lnTo>
                    <a:pt x="576" y="1796"/>
                  </a:lnTo>
                  <a:lnTo>
                    <a:pt x="567" y="1791"/>
                  </a:lnTo>
                  <a:lnTo>
                    <a:pt x="558" y="1781"/>
                  </a:lnTo>
                  <a:lnTo>
                    <a:pt x="548" y="1776"/>
                  </a:lnTo>
                  <a:lnTo>
                    <a:pt x="539" y="1766"/>
                  </a:lnTo>
                  <a:lnTo>
                    <a:pt x="532" y="1757"/>
                  </a:lnTo>
                  <a:lnTo>
                    <a:pt x="522" y="1748"/>
                  </a:lnTo>
                  <a:lnTo>
                    <a:pt x="517" y="1740"/>
                  </a:lnTo>
                  <a:lnTo>
                    <a:pt x="509" y="1729"/>
                  </a:lnTo>
                  <a:lnTo>
                    <a:pt x="502" y="1720"/>
                  </a:lnTo>
                  <a:lnTo>
                    <a:pt x="496" y="1708"/>
                  </a:lnTo>
                  <a:lnTo>
                    <a:pt x="491" y="1697"/>
                  </a:lnTo>
                  <a:lnTo>
                    <a:pt x="485" y="1684"/>
                  </a:lnTo>
                  <a:lnTo>
                    <a:pt x="479" y="1673"/>
                  </a:lnTo>
                  <a:lnTo>
                    <a:pt x="476" y="1660"/>
                  </a:lnTo>
                  <a:lnTo>
                    <a:pt x="472" y="1647"/>
                  </a:lnTo>
                  <a:lnTo>
                    <a:pt x="466" y="1632"/>
                  </a:lnTo>
                  <a:lnTo>
                    <a:pt x="463" y="1617"/>
                  </a:lnTo>
                  <a:lnTo>
                    <a:pt x="459" y="1600"/>
                  </a:lnTo>
                  <a:lnTo>
                    <a:pt x="457" y="1585"/>
                  </a:lnTo>
                  <a:lnTo>
                    <a:pt x="453" y="1567"/>
                  </a:lnTo>
                  <a:lnTo>
                    <a:pt x="451" y="1550"/>
                  </a:lnTo>
                  <a:lnTo>
                    <a:pt x="449" y="1531"/>
                  </a:lnTo>
                  <a:lnTo>
                    <a:pt x="449" y="1514"/>
                  </a:lnTo>
                  <a:lnTo>
                    <a:pt x="463" y="1514"/>
                  </a:lnTo>
                  <a:lnTo>
                    <a:pt x="476" y="1514"/>
                  </a:lnTo>
                  <a:lnTo>
                    <a:pt x="487" y="1514"/>
                  </a:lnTo>
                  <a:lnTo>
                    <a:pt x="500" y="1514"/>
                  </a:lnTo>
                  <a:lnTo>
                    <a:pt x="535" y="1513"/>
                  </a:lnTo>
                  <a:lnTo>
                    <a:pt x="545" y="1511"/>
                  </a:lnTo>
                  <a:lnTo>
                    <a:pt x="558" y="1509"/>
                  </a:lnTo>
                  <a:lnTo>
                    <a:pt x="571" y="1505"/>
                  </a:lnTo>
                  <a:lnTo>
                    <a:pt x="588" y="1503"/>
                  </a:lnTo>
                  <a:lnTo>
                    <a:pt x="604" y="1498"/>
                  </a:lnTo>
                  <a:lnTo>
                    <a:pt x="623" y="1494"/>
                  </a:lnTo>
                  <a:lnTo>
                    <a:pt x="632" y="1490"/>
                  </a:lnTo>
                  <a:lnTo>
                    <a:pt x="642" y="1488"/>
                  </a:lnTo>
                  <a:lnTo>
                    <a:pt x="653" y="1485"/>
                  </a:lnTo>
                  <a:lnTo>
                    <a:pt x="664" y="1483"/>
                  </a:lnTo>
                  <a:lnTo>
                    <a:pt x="673" y="1477"/>
                  </a:lnTo>
                  <a:lnTo>
                    <a:pt x="684" y="1475"/>
                  </a:lnTo>
                  <a:lnTo>
                    <a:pt x="696" y="1470"/>
                  </a:lnTo>
                  <a:lnTo>
                    <a:pt x="707" y="1468"/>
                  </a:lnTo>
                  <a:lnTo>
                    <a:pt x="718" y="1462"/>
                  </a:lnTo>
                  <a:lnTo>
                    <a:pt x="729" y="1460"/>
                  </a:lnTo>
                  <a:lnTo>
                    <a:pt x="740" y="1455"/>
                  </a:lnTo>
                  <a:lnTo>
                    <a:pt x="754" y="1453"/>
                  </a:lnTo>
                  <a:lnTo>
                    <a:pt x="765" y="1447"/>
                  </a:lnTo>
                  <a:lnTo>
                    <a:pt x="776" y="1444"/>
                  </a:lnTo>
                  <a:lnTo>
                    <a:pt x="787" y="1440"/>
                  </a:lnTo>
                  <a:lnTo>
                    <a:pt x="800" y="1436"/>
                  </a:lnTo>
                  <a:lnTo>
                    <a:pt x="811" y="1432"/>
                  </a:lnTo>
                  <a:lnTo>
                    <a:pt x="823" y="1429"/>
                  </a:lnTo>
                  <a:lnTo>
                    <a:pt x="836" y="1425"/>
                  </a:lnTo>
                  <a:lnTo>
                    <a:pt x="849" y="1421"/>
                  </a:lnTo>
                  <a:lnTo>
                    <a:pt x="858" y="1416"/>
                  </a:lnTo>
                  <a:lnTo>
                    <a:pt x="869" y="1412"/>
                  </a:lnTo>
                  <a:lnTo>
                    <a:pt x="880" y="1406"/>
                  </a:lnTo>
                  <a:lnTo>
                    <a:pt x="892" y="1403"/>
                  </a:lnTo>
                  <a:lnTo>
                    <a:pt x="903" y="1397"/>
                  </a:lnTo>
                  <a:lnTo>
                    <a:pt x="914" y="1393"/>
                  </a:lnTo>
                  <a:lnTo>
                    <a:pt x="925" y="1390"/>
                  </a:lnTo>
                  <a:lnTo>
                    <a:pt x="936" y="1386"/>
                  </a:lnTo>
                  <a:lnTo>
                    <a:pt x="946" y="1380"/>
                  </a:lnTo>
                  <a:lnTo>
                    <a:pt x="957" y="1376"/>
                  </a:lnTo>
                  <a:lnTo>
                    <a:pt x="966" y="1373"/>
                  </a:lnTo>
                  <a:lnTo>
                    <a:pt x="977" y="1371"/>
                  </a:lnTo>
                  <a:lnTo>
                    <a:pt x="996" y="1363"/>
                  </a:lnTo>
                  <a:lnTo>
                    <a:pt x="1015" y="1358"/>
                  </a:lnTo>
                  <a:lnTo>
                    <a:pt x="1030" y="1350"/>
                  </a:lnTo>
                  <a:lnTo>
                    <a:pt x="1044" y="1345"/>
                  </a:lnTo>
                  <a:lnTo>
                    <a:pt x="1058" y="1339"/>
                  </a:lnTo>
                  <a:lnTo>
                    <a:pt x="1071" y="1335"/>
                  </a:lnTo>
                  <a:lnTo>
                    <a:pt x="1086" y="1328"/>
                  </a:lnTo>
                  <a:lnTo>
                    <a:pt x="1097" y="1326"/>
                  </a:lnTo>
                  <a:lnTo>
                    <a:pt x="1102" y="1319"/>
                  </a:lnTo>
                  <a:lnTo>
                    <a:pt x="1102" y="1311"/>
                  </a:lnTo>
                  <a:lnTo>
                    <a:pt x="1095" y="1304"/>
                  </a:lnTo>
                  <a:lnTo>
                    <a:pt x="1087" y="1306"/>
                  </a:lnTo>
                  <a:lnTo>
                    <a:pt x="1080" y="1306"/>
                  </a:lnTo>
                  <a:lnTo>
                    <a:pt x="1065" y="1313"/>
                  </a:lnTo>
                  <a:lnTo>
                    <a:pt x="1052" y="1315"/>
                  </a:lnTo>
                  <a:lnTo>
                    <a:pt x="1041" y="1321"/>
                  </a:lnTo>
                  <a:lnTo>
                    <a:pt x="1028" y="1326"/>
                  </a:lnTo>
                  <a:lnTo>
                    <a:pt x="1013" y="1334"/>
                  </a:lnTo>
                  <a:lnTo>
                    <a:pt x="994" y="1339"/>
                  </a:lnTo>
                  <a:lnTo>
                    <a:pt x="975" y="1347"/>
                  </a:lnTo>
                  <a:lnTo>
                    <a:pt x="955" y="1352"/>
                  </a:lnTo>
                  <a:lnTo>
                    <a:pt x="936" y="1362"/>
                  </a:lnTo>
                  <a:lnTo>
                    <a:pt x="925" y="1365"/>
                  </a:lnTo>
                  <a:lnTo>
                    <a:pt x="914" y="1369"/>
                  </a:lnTo>
                  <a:lnTo>
                    <a:pt x="903" y="1373"/>
                  </a:lnTo>
                  <a:lnTo>
                    <a:pt x="892" y="1378"/>
                  </a:lnTo>
                  <a:lnTo>
                    <a:pt x="880" y="1382"/>
                  </a:lnTo>
                  <a:lnTo>
                    <a:pt x="869" y="1388"/>
                  </a:lnTo>
                  <a:lnTo>
                    <a:pt x="858" y="1391"/>
                  </a:lnTo>
                  <a:lnTo>
                    <a:pt x="849" y="1397"/>
                  </a:lnTo>
                  <a:lnTo>
                    <a:pt x="836" y="1401"/>
                  </a:lnTo>
                  <a:lnTo>
                    <a:pt x="823" y="1404"/>
                  </a:lnTo>
                  <a:lnTo>
                    <a:pt x="811" y="1408"/>
                  </a:lnTo>
                  <a:lnTo>
                    <a:pt x="800" y="1414"/>
                  </a:lnTo>
                  <a:lnTo>
                    <a:pt x="787" y="1418"/>
                  </a:lnTo>
                  <a:lnTo>
                    <a:pt x="776" y="1421"/>
                  </a:lnTo>
                  <a:lnTo>
                    <a:pt x="765" y="1425"/>
                  </a:lnTo>
                  <a:lnTo>
                    <a:pt x="754" y="1431"/>
                  </a:lnTo>
                  <a:lnTo>
                    <a:pt x="740" y="1432"/>
                  </a:lnTo>
                  <a:lnTo>
                    <a:pt x="729" y="1438"/>
                  </a:lnTo>
                  <a:lnTo>
                    <a:pt x="718" y="1440"/>
                  </a:lnTo>
                  <a:lnTo>
                    <a:pt x="707" y="1445"/>
                  </a:lnTo>
                  <a:lnTo>
                    <a:pt x="696" y="1447"/>
                  </a:lnTo>
                  <a:lnTo>
                    <a:pt x="684" y="1453"/>
                  </a:lnTo>
                  <a:lnTo>
                    <a:pt x="673" y="1455"/>
                  </a:lnTo>
                  <a:lnTo>
                    <a:pt x="664" y="1460"/>
                  </a:lnTo>
                  <a:lnTo>
                    <a:pt x="653" y="1462"/>
                  </a:lnTo>
                  <a:lnTo>
                    <a:pt x="642" y="1464"/>
                  </a:lnTo>
                  <a:lnTo>
                    <a:pt x="632" y="1466"/>
                  </a:lnTo>
                  <a:lnTo>
                    <a:pt x="623" y="1470"/>
                  </a:lnTo>
                  <a:lnTo>
                    <a:pt x="604" y="1475"/>
                  </a:lnTo>
                  <a:lnTo>
                    <a:pt x="588" y="1481"/>
                  </a:lnTo>
                  <a:lnTo>
                    <a:pt x="571" y="1483"/>
                  </a:lnTo>
                  <a:lnTo>
                    <a:pt x="558" y="1487"/>
                  </a:lnTo>
                  <a:lnTo>
                    <a:pt x="545" y="1488"/>
                  </a:lnTo>
                  <a:lnTo>
                    <a:pt x="535" y="1490"/>
                  </a:lnTo>
                  <a:lnTo>
                    <a:pt x="500" y="1490"/>
                  </a:lnTo>
                  <a:lnTo>
                    <a:pt x="485" y="1488"/>
                  </a:lnTo>
                  <a:lnTo>
                    <a:pt x="470" y="1488"/>
                  </a:lnTo>
                  <a:lnTo>
                    <a:pt x="455" y="1488"/>
                  </a:lnTo>
                  <a:lnTo>
                    <a:pt x="440" y="1488"/>
                  </a:lnTo>
                  <a:lnTo>
                    <a:pt x="421" y="1488"/>
                  </a:lnTo>
                  <a:lnTo>
                    <a:pt x="405" y="1488"/>
                  </a:lnTo>
                  <a:lnTo>
                    <a:pt x="386" y="1488"/>
                  </a:lnTo>
                  <a:lnTo>
                    <a:pt x="369" y="1488"/>
                  </a:lnTo>
                  <a:lnTo>
                    <a:pt x="349" y="1487"/>
                  </a:lnTo>
                  <a:lnTo>
                    <a:pt x="330" y="1485"/>
                  </a:lnTo>
                  <a:lnTo>
                    <a:pt x="310" y="1483"/>
                  </a:lnTo>
                  <a:lnTo>
                    <a:pt x="291" y="1483"/>
                  </a:lnTo>
                  <a:lnTo>
                    <a:pt x="270" y="1481"/>
                  </a:lnTo>
                  <a:lnTo>
                    <a:pt x="252" y="1479"/>
                  </a:lnTo>
                  <a:lnTo>
                    <a:pt x="231" y="1477"/>
                  </a:lnTo>
                  <a:lnTo>
                    <a:pt x="214" y="1475"/>
                  </a:lnTo>
                  <a:lnTo>
                    <a:pt x="194" y="1470"/>
                  </a:lnTo>
                  <a:lnTo>
                    <a:pt x="175" y="1466"/>
                  </a:lnTo>
                  <a:lnTo>
                    <a:pt x="157" y="1460"/>
                  </a:lnTo>
                  <a:lnTo>
                    <a:pt x="140" y="1457"/>
                  </a:lnTo>
                  <a:lnTo>
                    <a:pt x="123" y="1449"/>
                  </a:lnTo>
                  <a:lnTo>
                    <a:pt x="106" y="1444"/>
                  </a:lnTo>
                  <a:lnTo>
                    <a:pt x="91" y="1436"/>
                  </a:lnTo>
                  <a:lnTo>
                    <a:pt x="78" y="1431"/>
                  </a:lnTo>
                  <a:lnTo>
                    <a:pt x="63" y="1421"/>
                  </a:lnTo>
                  <a:lnTo>
                    <a:pt x="50" y="1412"/>
                  </a:lnTo>
                  <a:lnTo>
                    <a:pt x="39" y="1403"/>
                  </a:lnTo>
                  <a:lnTo>
                    <a:pt x="30" y="1393"/>
                  </a:lnTo>
                  <a:lnTo>
                    <a:pt x="19" y="1380"/>
                  </a:lnTo>
                  <a:lnTo>
                    <a:pt x="13" y="1369"/>
                  </a:lnTo>
                  <a:lnTo>
                    <a:pt x="6" y="1356"/>
                  </a:lnTo>
                  <a:lnTo>
                    <a:pt x="4" y="1345"/>
                  </a:lnTo>
                  <a:lnTo>
                    <a:pt x="0" y="1324"/>
                  </a:lnTo>
                  <a:lnTo>
                    <a:pt x="2" y="1307"/>
                  </a:lnTo>
                  <a:lnTo>
                    <a:pt x="6" y="1289"/>
                  </a:lnTo>
                  <a:lnTo>
                    <a:pt x="17" y="1272"/>
                  </a:lnTo>
                  <a:lnTo>
                    <a:pt x="26" y="1255"/>
                  </a:lnTo>
                  <a:lnTo>
                    <a:pt x="41" y="1240"/>
                  </a:lnTo>
                  <a:lnTo>
                    <a:pt x="48" y="1231"/>
                  </a:lnTo>
                  <a:lnTo>
                    <a:pt x="58" y="1225"/>
                  </a:lnTo>
                  <a:lnTo>
                    <a:pt x="69" y="1216"/>
                  </a:lnTo>
                  <a:lnTo>
                    <a:pt x="80" y="1211"/>
                  </a:lnTo>
                  <a:lnTo>
                    <a:pt x="89" y="1203"/>
                  </a:lnTo>
                  <a:lnTo>
                    <a:pt x="101" y="1196"/>
                  </a:lnTo>
                  <a:lnTo>
                    <a:pt x="114" y="1188"/>
                  </a:lnTo>
                  <a:lnTo>
                    <a:pt x="129" y="1183"/>
                  </a:lnTo>
                  <a:lnTo>
                    <a:pt x="140" y="1175"/>
                  </a:lnTo>
                  <a:lnTo>
                    <a:pt x="155" y="1168"/>
                  </a:lnTo>
                  <a:lnTo>
                    <a:pt x="172" y="1162"/>
                  </a:lnTo>
                  <a:lnTo>
                    <a:pt x="188" y="1156"/>
                  </a:lnTo>
                  <a:lnTo>
                    <a:pt x="203" y="1149"/>
                  </a:lnTo>
                  <a:lnTo>
                    <a:pt x="220" y="1142"/>
                  </a:lnTo>
                  <a:lnTo>
                    <a:pt x="239" y="1134"/>
                  </a:lnTo>
                  <a:lnTo>
                    <a:pt x="257" y="1128"/>
                  </a:lnTo>
                  <a:lnTo>
                    <a:pt x="276" y="1123"/>
                  </a:lnTo>
                  <a:lnTo>
                    <a:pt x="297" y="1117"/>
                  </a:lnTo>
                  <a:lnTo>
                    <a:pt x="306" y="1114"/>
                  </a:lnTo>
                  <a:lnTo>
                    <a:pt x="317" y="1112"/>
                  </a:lnTo>
                  <a:lnTo>
                    <a:pt x="328" y="1108"/>
                  </a:lnTo>
                  <a:lnTo>
                    <a:pt x="339" y="1106"/>
                  </a:lnTo>
                  <a:lnTo>
                    <a:pt x="349" y="1102"/>
                  </a:lnTo>
                  <a:lnTo>
                    <a:pt x="360" y="1100"/>
                  </a:lnTo>
                  <a:lnTo>
                    <a:pt x="371" y="1097"/>
                  </a:lnTo>
                  <a:lnTo>
                    <a:pt x="382" y="1095"/>
                  </a:lnTo>
                  <a:lnTo>
                    <a:pt x="394" y="1091"/>
                  </a:lnTo>
                  <a:lnTo>
                    <a:pt x="405" y="1089"/>
                  </a:lnTo>
                  <a:lnTo>
                    <a:pt x="416" y="1086"/>
                  </a:lnTo>
                  <a:lnTo>
                    <a:pt x="429" y="1084"/>
                  </a:lnTo>
                  <a:lnTo>
                    <a:pt x="440" y="1080"/>
                  </a:lnTo>
                  <a:lnTo>
                    <a:pt x="451" y="1078"/>
                  </a:lnTo>
                  <a:lnTo>
                    <a:pt x="464" y="1074"/>
                  </a:lnTo>
                  <a:lnTo>
                    <a:pt x="477" y="1073"/>
                  </a:lnTo>
                  <a:lnTo>
                    <a:pt x="489" y="1069"/>
                  </a:lnTo>
                  <a:lnTo>
                    <a:pt x="502" y="1069"/>
                  </a:lnTo>
                  <a:lnTo>
                    <a:pt x="515" y="1065"/>
                  </a:lnTo>
                  <a:lnTo>
                    <a:pt x="530" y="1065"/>
                  </a:lnTo>
                  <a:lnTo>
                    <a:pt x="541" y="1061"/>
                  </a:lnTo>
                  <a:lnTo>
                    <a:pt x="554" y="1058"/>
                  </a:lnTo>
                  <a:lnTo>
                    <a:pt x="567" y="1054"/>
                  </a:lnTo>
                  <a:lnTo>
                    <a:pt x="584" y="1052"/>
                  </a:lnTo>
                  <a:lnTo>
                    <a:pt x="599" y="1046"/>
                  </a:lnTo>
                  <a:lnTo>
                    <a:pt x="615" y="1045"/>
                  </a:lnTo>
                  <a:lnTo>
                    <a:pt x="634" y="1039"/>
                  </a:lnTo>
                  <a:lnTo>
                    <a:pt x="655" y="1037"/>
                  </a:lnTo>
                  <a:lnTo>
                    <a:pt x="671" y="1031"/>
                  </a:lnTo>
                  <a:lnTo>
                    <a:pt x="692" y="1028"/>
                  </a:lnTo>
                  <a:lnTo>
                    <a:pt x="701" y="1024"/>
                  </a:lnTo>
                  <a:lnTo>
                    <a:pt x="711" y="1024"/>
                  </a:lnTo>
                  <a:lnTo>
                    <a:pt x="722" y="1020"/>
                  </a:lnTo>
                  <a:lnTo>
                    <a:pt x="733" y="1020"/>
                  </a:lnTo>
                  <a:lnTo>
                    <a:pt x="752" y="1017"/>
                  </a:lnTo>
                  <a:lnTo>
                    <a:pt x="772" y="1013"/>
                  </a:lnTo>
                  <a:lnTo>
                    <a:pt x="781" y="1009"/>
                  </a:lnTo>
                  <a:lnTo>
                    <a:pt x="793" y="1009"/>
                  </a:lnTo>
                  <a:lnTo>
                    <a:pt x="802" y="1005"/>
                  </a:lnTo>
                  <a:lnTo>
                    <a:pt x="813" y="1005"/>
                  </a:lnTo>
                  <a:lnTo>
                    <a:pt x="832" y="1000"/>
                  </a:lnTo>
                  <a:lnTo>
                    <a:pt x="851" y="996"/>
                  </a:lnTo>
                  <a:lnTo>
                    <a:pt x="867" y="992"/>
                  </a:lnTo>
                  <a:lnTo>
                    <a:pt x="886" y="989"/>
                  </a:lnTo>
                  <a:lnTo>
                    <a:pt x="903" y="983"/>
                  </a:lnTo>
                  <a:lnTo>
                    <a:pt x="920" y="981"/>
                  </a:lnTo>
                  <a:lnTo>
                    <a:pt x="934" y="977"/>
                  </a:lnTo>
                  <a:lnTo>
                    <a:pt x="949" y="976"/>
                  </a:lnTo>
                  <a:lnTo>
                    <a:pt x="961" y="972"/>
                  </a:lnTo>
                  <a:lnTo>
                    <a:pt x="972" y="970"/>
                  </a:lnTo>
                  <a:lnTo>
                    <a:pt x="981" y="966"/>
                  </a:lnTo>
                  <a:lnTo>
                    <a:pt x="990" y="966"/>
                  </a:lnTo>
                  <a:lnTo>
                    <a:pt x="1002" y="964"/>
                  </a:lnTo>
                  <a:lnTo>
                    <a:pt x="1009" y="964"/>
                  </a:lnTo>
                  <a:lnTo>
                    <a:pt x="1017" y="959"/>
                  </a:lnTo>
                  <a:lnTo>
                    <a:pt x="1018" y="949"/>
                  </a:lnTo>
                  <a:lnTo>
                    <a:pt x="1013" y="942"/>
                  </a:lnTo>
                  <a:lnTo>
                    <a:pt x="1003" y="940"/>
                  </a:lnTo>
                  <a:lnTo>
                    <a:pt x="1000" y="940"/>
                  </a:lnTo>
                  <a:lnTo>
                    <a:pt x="996" y="940"/>
                  </a:lnTo>
                  <a:lnTo>
                    <a:pt x="989" y="942"/>
                  </a:lnTo>
                  <a:lnTo>
                    <a:pt x="979" y="944"/>
                  </a:lnTo>
                  <a:lnTo>
                    <a:pt x="966" y="946"/>
                  </a:lnTo>
                  <a:lnTo>
                    <a:pt x="953" y="949"/>
                  </a:lnTo>
                  <a:lnTo>
                    <a:pt x="936" y="951"/>
                  </a:lnTo>
                  <a:lnTo>
                    <a:pt x="921" y="957"/>
                  </a:lnTo>
                  <a:lnTo>
                    <a:pt x="901" y="961"/>
                  </a:lnTo>
                  <a:lnTo>
                    <a:pt x="882" y="964"/>
                  </a:lnTo>
                  <a:lnTo>
                    <a:pt x="871" y="966"/>
                  </a:lnTo>
                  <a:lnTo>
                    <a:pt x="860" y="968"/>
                  </a:lnTo>
                  <a:lnTo>
                    <a:pt x="849" y="970"/>
                  </a:lnTo>
                  <a:lnTo>
                    <a:pt x="839" y="974"/>
                  </a:lnTo>
                  <a:lnTo>
                    <a:pt x="828" y="976"/>
                  </a:lnTo>
                  <a:lnTo>
                    <a:pt x="817" y="979"/>
                  </a:lnTo>
                  <a:lnTo>
                    <a:pt x="806" y="981"/>
                  </a:lnTo>
                  <a:lnTo>
                    <a:pt x="795" y="985"/>
                  </a:lnTo>
                  <a:lnTo>
                    <a:pt x="781" y="987"/>
                  </a:lnTo>
                  <a:lnTo>
                    <a:pt x="770" y="990"/>
                  </a:lnTo>
                  <a:lnTo>
                    <a:pt x="759" y="992"/>
                  </a:lnTo>
                  <a:lnTo>
                    <a:pt x="748" y="996"/>
                  </a:lnTo>
                  <a:lnTo>
                    <a:pt x="742" y="989"/>
                  </a:lnTo>
                  <a:lnTo>
                    <a:pt x="735" y="987"/>
                  </a:lnTo>
                  <a:lnTo>
                    <a:pt x="731" y="987"/>
                  </a:lnTo>
                  <a:lnTo>
                    <a:pt x="726" y="987"/>
                  </a:lnTo>
                  <a:lnTo>
                    <a:pt x="716" y="987"/>
                  </a:lnTo>
                  <a:lnTo>
                    <a:pt x="707" y="987"/>
                  </a:lnTo>
                  <a:lnTo>
                    <a:pt x="692" y="987"/>
                  </a:lnTo>
                  <a:lnTo>
                    <a:pt x="677" y="987"/>
                  </a:lnTo>
                  <a:lnTo>
                    <a:pt x="658" y="987"/>
                  </a:lnTo>
                  <a:lnTo>
                    <a:pt x="642" y="989"/>
                  </a:lnTo>
                  <a:lnTo>
                    <a:pt x="629" y="989"/>
                  </a:lnTo>
                  <a:lnTo>
                    <a:pt x="617" y="989"/>
                  </a:lnTo>
                  <a:lnTo>
                    <a:pt x="606" y="989"/>
                  </a:lnTo>
                  <a:lnTo>
                    <a:pt x="595" y="989"/>
                  </a:lnTo>
                  <a:lnTo>
                    <a:pt x="582" y="989"/>
                  </a:lnTo>
                  <a:lnTo>
                    <a:pt x="571" y="989"/>
                  </a:lnTo>
                  <a:lnTo>
                    <a:pt x="558" y="989"/>
                  </a:lnTo>
                  <a:lnTo>
                    <a:pt x="546" y="989"/>
                  </a:lnTo>
                  <a:lnTo>
                    <a:pt x="532" y="989"/>
                  </a:lnTo>
                  <a:lnTo>
                    <a:pt x="518" y="989"/>
                  </a:lnTo>
                  <a:lnTo>
                    <a:pt x="504" y="989"/>
                  </a:lnTo>
                  <a:lnTo>
                    <a:pt x="491" y="989"/>
                  </a:lnTo>
                  <a:lnTo>
                    <a:pt x="476" y="989"/>
                  </a:lnTo>
                  <a:lnTo>
                    <a:pt x="463" y="989"/>
                  </a:lnTo>
                  <a:lnTo>
                    <a:pt x="449" y="989"/>
                  </a:lnTo>
                  <a:lnTo>
                    <a:pt x="436" y="989"/>
                  </a:lnTo>
                  <a:lnTo>
                    <a:pt x="420" y="987"/>
                  </a:lnTo>
                  <a:lnTo>
                    <a:pt x="407" y="985"/>
                  </a:lnTo>
                  <a:lnTo>
                    <a:pt x="390" y="985"/>
                  </a:lnTo>
                  <a:lnTo>
                    <a:pt x="377" y="985"/>
                  </a:lnTo>
                  <a:lnTo>
                    <a:pt x="362" y="983"/>
                  </a:lnTo>
                  <a:lnTo>
                    <a:pt x="349" y="981"/>
                  </a:lnTo>
                  <a:lnTo>
                    <a:pt x="334" y="981"/>
                  </a:lnTo>
                  <a:lnTo>
                    <a:pt x="321" y="981"/>
                  </a:lnTo>
                  <a:lnTo>
                    <a:pt x="306" y="979"/>
                  </a:lnTo>
                  <a:lnTo>
                    <a:pt x="293" y="977"/>
                  </a:lnTo>
                  <a:lnTo>
                    <a:pt x="278" y="976"/>
                  </a:lnTo>
                  <a:lnTo>
                    <a:pt x="265" y="974"/>
                  </a:lnTo>
                  <a:lnTo>
                    <a:pt x="250" y="972"/>
                  </a:lnTo>
                  <a:lnTo>
                    <a:pt x="237" y="970"/>
                  </a:lnTo>
                  <a:lnTo>
                    <a:pt x="226" y="968"/>
                  </a:lnTo>
                  <a:lnTo>
                    <a:pt x="214" y="968"/>
                  </a:lnTo>
                  <a:lnTo>
                    <a:pt x="201" y="964"/>
                  </a:lnTo>
                  <a:lnTo>
                    <a:pt x="188" y="961"/>
                  </a:lnTo>
                  <a:lnTo>
                    <a:pt x="177" y="957"/>
                  </a:lnTo>
                  <a:lnTo>
                    <a:pt x="166" y="955"/>
                  </a:lnTo>
                  <a:lnTo>
                    <a:pt x="155" y="951"/>
                  </a:lnTo>
                  <a:lnTo>
                    <a:pt x="144" y="949"/>
                  </a:lnTo>
                  <a:lnTo>
                    <a:pt x="134" y="946"/>
                  </a:lnTo>
                  <a:lnTo>
                    <a:pt x="125" y="944"/>
                  </a:lnTo>
                  <a:lnTo>
                    <a:pt x="106" y="936"/>
                  </a:lnTo>
                  <a:lnTo>
                    <a:pt x="91" y="929"/>
                  </a:lnTo>
                  <a:lnTo>
                    <a:pt x="80" y="921"/>
                  </a:lnTo>
                  <a:lnTo>
                    <a:pt x="71" y="914"/>
                  </a:lnTo>
                  <a:lnTo>
                    <a:pt x="60" y="903"/>
                  </a:lnTo>
                  <a:lnTo>
                    <a:pt x="52" y="892"/>
                  </a:lnTo>
                  <a:lnTo>
                    <a:pt x="45" y="880"/>
                  </a:lnTo>
                  <a:lnTo>
                    <a:pt x="39" y="869"/>
                  </a:lnTo>
                  <a:lnTo>
                    <a:pt x="34" y="856"/>
                  </a:lnTo>
                  <a:lnTo>
                    <a:pt x="28" y="843"/>
                  </a:lnTo>
                  <a:lnTo>
                    <a:pt x="22" y="830"/>
                  </a:lnTo>
                  <a:lnTo>
                    <a:pt x="20" y="819"/>
                  </a:lnTo>
                  <a:lnTo>
                    <a:pt x="17" y="804"/>
                  </a:lnTo>
                  <a:lnTo>
                    <a:pt x="15" y="791"/>
                  </a:lnTo>
                  <a:lnTo>
                    <a:pt x="13" y="776"/>
                  </a:lnTo>
                  <a:lnTo>
                    <a:pt x="13" y="763"/>
                  </a:lnTo>
                  <a:lnTo>
                    <a:pt x="13" y="748"/>
                  </a:lnTo>
                  <a:lnTo>
                    <a:pt x="13" y="735"/>
                  </a:lnTo>
                  <a:lnTo>
                    <a:pt x="15" y="720"/>
                  </a:lnTo>
                  <a:lnTo>
                    <a:pt x="20" y="707"/>
                  </a:lnTo>
                  <a:lnTo>
                    <a:pt x="20" y="694"/>
                  </a:lnTo>
                  <a:lnTo>
                    <a:pt x="24" y="681"/>
                  </a:lnTo>
                  <a:lnTo>
                    <a:pt x="28" y="670"/>
                  </a:lnTo>
                  <a:lnTo>
                    <a:pt x="34" y="660"/>
                  </a:lnTo>
                  <a:lnTo>
                    <a:pt x="37" y="649"/>
                  </a:lnTo>
                  <a:lnTo>
                    <a:pt x="43" y="638"/>
                  </a:lnTo>
                  <a:lnTo>
                    <a:pt x="48" y="629"/>
                  </a:lnTo>
                  <a:lnTo>
                    <a:pt x="56" y="621"/>
                  </a:lnTo>
                  <a:lnTo>
                    <a:pt x="62" y="610"/>
                  </a:lnTo>
                  <a:lnTo>
                    <a:pt x="67" y="603"/>
                  </a:lnTo>
                  <a:lnTo>
                    <a:pt x="75" y="595"/>
                  </a:lnTo>
                  <a:lnTo>
                    <a:pt x="84" y="589"/>
                  </a:lnTo>
                  <a:lnTo>
                    <a:pt x="101" y="576"/>
                  </a:lnTo>
                  <a:lnTo>
                    <a:pt x="121" y="569"/>
                  </a:lnTo>
                  <a:lnTo>
                    <a:pt x="132" y="563"/>
                  </a:lnTo>
                  <a:lnTo>
                    <a:pt x="145" y="558"/>
                  </a:lnTo>
                  <a:lnTo>
                    <a:pt x="160" y="552"/>
                  </a:lnTo>
                  <a:lnTo>
                    <a:pt x="179" y="548"/>
                  </a:lnTo>
                  <a:lnTo>
                    <a:pt x="196" y="543"/>
                  </a:lnTo>
                  <a:lnTo>
                    <a:pt x="216" y="539"/>
                  </a:lnTo>
                  <a:lnTo>
                    <a:pt x="226" y="535"/>
                  </a:lnTo>
                  <a:lnTo>
                    <a:pt x="237" y="535"/>
                  </a:lnTo>
                  <a:lnTo>
                    <a:pt x="248" y="532"/>
                  </a:lnTo>
                  <a:lnTo>
                    <a:pt x="259" y="532"/>
                  </a:lnTo>
                  <a:lnTo>
                    <a:pt x="269" y="528"/>
                  </a:lnTo>
                  <a:lnTo>
                    <a:pt x="280" y="526"/>
                  </a:lnTo>
                  <a:lnTo>
                    <a:pt x="291" y="524"/>
                  </a:lnTo>
                  <a:lnTo>
                    <a:pt x="302" y="522"/>
                  </a:lnTo>
                  <a:lnTo>
                    <a:pt x="313" y="520"/>
                  </a:lnTo>
                  <a:lnTo>
                    <a:pt x="325" y="519"/>
                  </a:lnTo>
                  <a:lnTo>
                    <a:pt x="336" y="517"/>
                  </a:lnTo>
                  <a:lnTo>
                    <a:pt x="349" y="517"/>
                  </a:lnTo>
                  <a:lnTo>
                    <a:pt x="360" y="515"/>
                  </a:lnTo>
                  <a:lnTo>
                    <a:pt x="371" y="513"/>
                  </a:lnTo>
                  <a:lnTo>
                    <a:pt x="382" y="511"/>
                  </a:lnTo>
                  <a:lnTo>
                    <a:pt x="395" y="511"/>
                  </a:lnTo>
                  <a:lnTo>
                    <a:pt x="407" y="509"/>
                  </a:lnTo>
                  <a:lnTo>
                    <a:pt x="420" y="507"/>
                  </a:lnTo>
                  <a:lnTo>
                    <a:pt x="431" y="506"/>
                  </a:lnTo>
                  <a:lnTo>
                    <a:pt x="444" y="506"/>
                  </a:lnTo>
                  <a:lnTo>
                    <a:pt x="449" y="506"/>
                  </a:lnTo>
                  <a:lnTo>
                    <a:pt x="457" y="506"/>
                  </a:lnTo>
                  <a:lnTo>
                    <a:pt x="472" y="502"/>
                  </a:lnTo>
                  <a:lnTo>
                    <a:pt x="489" y="500"/>
                  </a:lnTo>
                  <a:lnTo>
                    <a:pt x="505" y="498"/>
                  </a:lnTo>
                  <a:lnTo>
                    <a:pt x="522" y="496"/>
                  </a:lnTo>
                  <a:lnTo>
                    <a:pt x="537" y="494"/>
                  </a:lnTo>
                  <a:lnTo>
                    <a:pt x="554" y="492"/>
                  </a:lnTo>
                  <a:lnTo>
                    <a:pt x="569" y="491"/>
                  </a:lnTo>
                  <a:lnTo>
                    <a:pt x="584" y="491"/>
                  </a:lnTo>
                  <a:lnTo>
                    <a:pt x="595" y="489"/>
                  </a:lnTo>
                  <a:lnTo>
                    <a:pt x="608" y="487"/>
                  </a:lnTo>
                  <a:lnTo>
                    <a:pt x="619" y="485"/>
                  </a:lnTo>
                  <a:lnTo>
                    <a:pt x="630" y="485"/>
                  </a:lnTo>
                  <a:lnTo>
                    <a:pt x="640" y="485"/>
                  </a:lnTo>
                  <a:lnTo>
                    <a:pt x="649" y="485"/>
                  </a:lnTo>
                  <a:lnTo>
                    <a:pt x="657" y="485"/>
                  </a:lnTo>
                  <a:lnTo>
                    <a:pt x="664" y="485"/>
                  </a:lnTo>
                  <a:lnTo>
                    <a:pt x="664" y="498"/>
                  </a:lnTo>
                  <a:lnTo>
                    <a:pt x="670" y="513"/>
                  </a:lnTo>
                  <a:lnTo>
                    <a:pt x="673" y="526"/>
                  </a:lnTo>
                  <a:lnTo>
                    <a:pt x="681" y="539"/>
                  </a:lnTo>
                  <a:lnTo>
                    <a:pt x="688" y="550"/>
                  </a:lnTo>
                  <a:lnTo>
                    <a:pt x="699" y="561"/>
                  </a:lnTo>
                  <a:lnTo>
                    <a:pt x="711" y="569"/>
                  </a:lnTo>
                  <a:lnTo>
                    <a:pt x="726" y="578"/>
                  </a:lnTo>
                  <a:lnTo>
                    <a:pt x="735" y="580"/>
                  </a:lnTo>
                  <a:lnTo>
                    <a:pt x="746" y="584"/>
                  </a:lnTo>
                  <a:lnTo>
                    <a:pt x="757" y="586"/>
                  </a:lnTo>
                  <a:lnTo>
                    <a:pt x="768" y="589"/>
                  </a:lnTo>
                  <a:lnTo>
                    <a:pt x="780" y="589"/>
                  </a:lnTo>
                  <a:lnTo>
                    <a:pt x="793" y="589"/>
                  </a:lnTo>
                  <a:lnTo>
                    <a:pt x="806" y="589"/>
                  </a:lnTo>
                  <a:lnTo>
                    <a:pt x="819" y="589"/>
                  </a:lnTo>
                  <a:lnTo>
                    <a:pt x="830" y="586"/>
                  </a:lnTo>
                  <a:lnTo>
                    <a:pt x="843" y="584"/>
                  </a:lnTo>
                  <a:lnTo>
                    <a:pt x="856" y="580"/>
                  </a:lnTo>
                  <a:lnTo>
                    <a:pt x="869" y="576"/>
                  </a:lnTo>
                  <a:lnTo>
                    <a:pt x="880" y="571"/>
                  </a:lnTo>
                  <a:lnTo>
                    <a:pt x="892" y="565"/>
                  </a:lnTo>
                  <a:lnTo>
                    <a:pt x="903" y="558"/>
                  </a:lnTo>
                  <a:lnTo>
                    <a:pt x="914" y="552"/>
                  </a:lnTo>
                  <a:lnTo>
                    <a:pt x="923" y="541"/>
                  </a:lnTo>
                  <a:lnTo>
                    <a:pt x="934" y="530"/>
                  </a:lnTo>
                  <a:lnTo>
                    <a:pt x="942" y="519"/>
                  </a:lnTo>
                  <a:lnTo>
                    <a:pt x="949" y="507"/>
                  </a:lnTo>
                  <a:lnTo>
                    <a:pt x="1324" y="507"/>
                  </a:lnTo>
                  <a:lnTo>
                    <a:pt x="1332" y="504"/>
                  </a:lnTo>
                  <a:lnTo>
                    <a:pt x="1335" y="496"/>
                  </a:lnTo>
                  <a:lnTo>
                    <a:pt x="1332" y="487"/>
                  </a:lnTo>
                  <a:lnTo>
                    <a:pt x="1324" y="483"/>
                  </a:lnTo>
                  <a:lnTo>
                    <a:pt x="959" y="483"/>
                  </a:lnTo>
                  <a:lnTo>
                    <a:pt x="961" y="472"/>
                  </a:lnTo>
                  <a:lnTo>
                    <a:pt x="962" y="461"/>
                  </a:lnTo>
                  <a:lnTo>
                    <a:pt x="962" y="451"/>
                  </a:lnTo>
                  <a:lnTo>
                    <a:pt x="964" y="442"/>
                  </a:lnTo>
                  <a:lnTo>
                    <a:pt x="964" y="440"/>
                  </a:lnTo>
                  <a:lnTo>
                    <a:pt x="962" y="420"/>
                  </a:lnTo>
                  <a:lnTo>
                    <a:pt x="959" y="403"/>
                  </a:lnTo>
                  <a:lnTo>
                    <a:pt x="953" y="384"/>
                  </a:lnTo>
                  <a:lnTo>
                    <a:pt x="949" y="369"/>
                  </a:lnTo>
                  <a:lnTo>
                    <a:pt x="940" y="353"/>
                  </a:lnTo>
                  <a:lnTo>
                    <a:pt x="933" y="338"/>
                  </a:lnTo>
                  <a:lnTo>
                    <a:pt x="923" y="327"/>
                  </a:lnTo>
                  <a:lnTo>
                    <a:pt x="914" y="317"/>
                  </a:lnTo>
                  <a:lnTo>
                    <a:pt x="901" y="308"/>
                  </a:lnTo>
                  <a:lnTo>
                    <a:pt x="886" y="302"/>
                  </a:lnTo>
                  <a:lnTo>
                    <a:pt x="869" y="299"/>
                  </a:lnTo>
                  <a:lnTo>
                    <a:pt x="852" y="299"/>
                  </a:lnTo>
                  <a:lnTo>
                    <a:pt x="832" y="299"/>
                  </a:lnTo>
                  <a:lnTo>
                    <a:pt x="813" y="302"/>
                  </a:lnTo>
                  <a:lnTo>
                    <a:pt x="802" y="304"/>
                  </a:lnTo>
                  <a:lnTo>
                    <a:pt x="793" y="308"/>
                  </a:lnTo>
                  <a:lnTo>
                    <a:pt x="783" y="313"/>
                  </a:lnTo>
                  <a:lnTo>
                    <a:pt x="774" y="319"/>
                  </a:lnTo>
                  <a:lnTo>
                    <a:pt x="763" y="323"/>
                  </a:lnTo>
                  <a:lnTo>
                    <a:pt x="754" y="328"/>
                  </a:lnTo>
                  <a:lnTo>
                    <a:pt x="744" y="334"/>
                  </a:lnTo>
                  <a:lnTo>
                    <a:pt x="735" y="340"/>
                  </a:lnTo>
                  <a:lnTo>
                    <a:pt x="724" y="345"/>
                  </a:lnTo>
                  <a:lnTo>
                    <a:pt x="716" y="354"/>
                  </a:lnTo>
                  <a:lnTo>
                    <a:pt x="707" y="362"/>
                  </a:lnTo>
                  <a:lnTo>
                    <a:pt x="701" y="373"/>
                  </a:lnTo>
                  <a:lnTo>
                    <a:pt x="692" y="381"/>
                  </a:lnTo>
                  <a:lnTo>
                    <a:pt x="684" y="390"/>
                  </a:lnTo>
                  <a:lnTo>
                    <a:pt x="679" y="401"/>
                  </a:lnTo>
                  <a:lnTo>
                    <a:pt x="675" y="412"/>
                  </a:lnTo>
                  <a:lnTo>
                    <a:pt x="670" y="423"/>
                  </a:lnTo>
                  <a:lnTo>
                    <a:pt x="666" y="435"/>
                  </a:lnTo>
                  <a:lnTo>
                    <a:pt x="664" y="448"/>
                  </a:lnTo>
                  <a:lnTo>
                    <a:pt x="664" y="461"/>
                  </a:lnTo>
                  <a:lnTo>
                    <a:pt x="651" y="463"/>
                  </a:lnTo>
                  <a:lnTo>
                    <a:pt x="636" y="465"/>
                  </a:lnTo>
                  <a:lnTo>
                    <a:pt x="634" y="463"/>
                  </a:lnTo>
                  <a:lnTo>
                    <a:pt x="632" y="463"/>
                  </a:lnTo>
                  <a:lnTo>
                    <a:pt x="619" y="455"/>
                  </a:lnTo>
                  <a:lnTo>
                    <a:pt x="608" y="450"/>
                  </a:lnTo>
                  <a:lnTo>
                    <a:pt x="597" y="444"/>
                  </a:lnTo>
                  <a:lnTo>
                    <a:pt x="588" y="438"/>
                  </a:lnTo>
                  <a:lnTo>
                    <a:pt x="576" y="431"/>
                  </a:lnTo>
                  <a:lnTo>
                    <a:pt x="565" y="425"/>
                  </a:lnTo>
                  <a:lnTo>
                    <a:pt x="556" y="418"/>
                  </a:lnTo>
                  <a:lnTo>
                    <a:pt x="548" y="412"/>
                  </a:lnTo>
                  <a:lnTo>
                    <a:pt x="537" y="403"/>
                  </a:lnTo>
                  <a:lnTo>
                    <a:pt x="530" y="396"/>
                  </a:lnTo>
                  <a:lnTo>
                    <a:pt x="520" y="388"/>
                  </a:lnTo>
                  <a:lnTo>
                    <a:pt x="515" y="381"/>
                  </a:lnTo>
                  <a:lnTo>
                    <a:pt x="498" y="364"/>
                  </a:lnTo>
                  <a:lnTo>
                    <a:pt x="487" y="349"/>
                  </a:lnTo>
                  <a:lnTo>
                    <a:pt x="479" y="340"/>
                  </a:lnTo>
                  <a:lnTo>
                    <a:pt x="474" y="330"/>
                  </a:lnTo>
                  <a:lnTo>
                    <a:pt x="468" y="321"/>
                  </a:lnTo>
                  <a:lnTo>
                    <a:pt x="464" y="313"/>
                  </a:lnTo>
                  <a:lnTo>
                    <a:pt x="459" y="302"/>
                  </a:lnTo>
                  <a:lnTo>
                    <a:pt x="455" y="295"/>
                  </a:lnTo>
                  <a:lnTo>
                    <a:pt x="451" y="284"/>
                  </a:lnTo>
                  <a:lnTo>
                    <a:pt x="449" y="276"/>
                  </a:lnTo>
                  <a:lnTo>
                    <a:pt x="444" y="258"/>
                  </a:lnTo>
                  <a:lnTo>
                    <a:pt x="444" y="239"/>
                  </a:lnTo>
                  <a:lnTo>
                    <a:pt x="442" y="220"/>
                  </a:lnTo>
                  <a:lnTo>
                    <a:pt x="446" y="203"/>
                  </a:lnTo>
                  <a:lnTo>
                    <a:pt x="448" y="185"/>
                  </a:lnTo>
                  <a:lnTo>
                    <a:pt x="453" y="170"/>
                  </a:lnTo>
                  <a:lnTo>
                    <a:pt x="461" y="157"/>
                  </a:lnTo>
                  <a:lnTo>
                    <a:pt x="472" y="146"/>
                  </a:lnTo>
                  <a:lnTo>
                    <a:pt x="483" y="134"/>
                  </a:lnTo>
                  <a:lnTo>
                    <a:pt x="496" y="125"/>
                  </a:lnTo>
                  <a:lnTo>
                    <a:pt x="509" y="118"/>
                  </a:lnTo>
                  <a:lnTo>
                    <a:pt x="524" y="112"/>
                  </a:lnTo>
                  <a:lnTo>
                    <a:pt x="537" y="106"/>
                  </a:lnTo>
                  <a:lnTo>
                    <a:pt x="550" y="101"/>
                  </a:lnTo>
                  <a:lnTo>
                    <a:pt x="563" y="97"/>
                  </a:lnTo>
                  <a:lnTo>
                    <a:pt x="576" y="95"/>
                  </a:lnTo>
                  <a:lnTo>
                    <a:pt x="586" y="92"/>
                  </a:lnTo>
                  <a:lnTo>
                    <a:pt x="595" y="90"/>
                  </a:lnTo>
                  <a:lnTo>
                    <a:pt x="602" y="90"/>
                  </a:lnTo>
                  <a:lnTo>
                    <a:pt x="610" y="90"/>
                  </a:lnTo>
                  <a:lnTo>
                    <a:pt x="625" y="95"/>
                  </a:lnTo>
                  <a:lnTo>
                    <a:pt x="645" y="99"/>
                  </a:lnTo>
                  <a:lnTo>
                    <a:pt x="655" y="99"/>
                  </a:lnTo>
                  <a:lnTo>
                    <a:pt x="666" y="99"/>
                  </a:lnTo>
                  <a:lnTo>
                    <a:pt x="677" y="99"/>
                  </a:lnTo>
                  <a:lnTo>
                    <a:pt x="690" y="101"/>
                  </a:lnTo>
                  <a:lnTo>
                    <a:pt x="701" y="99"/>
                  </a:lnTo>
                  <a:lnTo>
                    <a:pt x="712" y="97"/>
                  </a:lnTo>
                  <a:lnTo>
                    <a:pt x="724" y="95"/>
                  </a:lnTo>
                  <a:lnTo>
                    <a:pt x="737" y="93"/>
                  </a:lnTo>
                  <a:lnTo>
                    <a:pt x="748" y="90"/>
                  </a:lnTo>
                  <a:lnTo>
                    <a:pt x="759" y="88"/>
                  </a:lnTo>
                  <a:lnTo>
                    <a:pt x="770" y="84"/>
                  </a:lnTo>
                  <a:lnTo>
                    <a:pt x="783" y="82"/>
                  </a:lnTo>
                  <a:lnTo>
                    <a:pt x="791" y="77"/>
                  </a:lnTo>
                  <a:lnTo>
                    <a:pt x="802" y="71"/>
                  </a:lnTo>
                  <a:lnTo>
                    <a:pt x="815" y="65"/>
                  </a:lnTo>
                  <a:lnTo>
                    <a:pt x="828" y="60"/>
                  </a:lnTo>
                  <a:lnTo>
                    <a:pt x="841" y="50"/>
                  </a:lnTo>
                  <a:lnTo>
                    <a:pt x="854" y="41"/>
                  </a:lnTo>
                  <a:lnTo>
                    <a:pt x="865" y="32"/>
                  </a:lnTo>
                  <a:lnTo>
                    <a:pt x="878" y="23"/>
                  </a:lnTo>
                  <a:lnTo>
                    <a:pt x="880" y="28"/>
                  </a:lnTo>
                  <a:lnTo>
                    <a:pt x="884" y="37"/>
                  </a:lnTo>
                  <a:lnTo>
                    <a:pt x="888" y="47"/>
                  </a:lnTo>
                  <a:lnTo>
                    <a:pt x="893" y="58"/>
                  </a:lnTo>
                  <a:lnTo>
                    <a:pt x="899" y="67"/>
                  </a:lnTo>
                  <a:lnTo>
                    <a:pt x="905" y="78"/>
                  </a:lnTo>
                  <a:lnTo>
                    <a:pt x="910" y="90"/>
                  </a:lnTo>
                  <a:lnTo>
                    <a:pt x="920" y="101"/>
                  </a:lnTo>
                  <a:lnTo>
                    <a:pt x="927" y="110"/>
                  </a:lnTo>
                  <a:lnTo>
                    <a:pt x="936" y="119"/>
                  </a:lnTo>
                  <a:lnTo>
                    <a:pt x="947" y="129"/>
                  </a:lnTo>
                  <a:lnTo>
                    <a:pt x="959" y="138"/>
                  </a:lnTo>
                  <a:lnTo>
                    <a:pt x="970" y="144"/>
                  </a:lnTo>
                  <a:lnTo>
                    <a:pt x="983" y="149"/>
                  </a:lnTo>
                  <a:lnTo>
                    <a:pt x="996" y="153"/>
                  </a:lnTo>
                  <a:lnTo>
                    <a:pt x="1013" y="159"/>
                  </a:lnTo>
                  <a:lnTo>
                    <a:pt x="1028" y="159"/>
                  </a:lnTo>
                  <a:lnTo>
                    <a:pt x="1044" y="157"/>
                  </a:lnTo>
                  <a:lnTo>
                    <a:pt x="1059" y="151"/>
                  </a:lnTo>
                  <a:lnTo>
                    <a:pt x="1074" y="146"/>
                  </a:lnTo>
                  <a:lnTo>
                    <a:pt x="1087" y="136"/>
                  </a:lnTo>
                  <a:lnTo>
                    <a:pt x="1100" y="127"/>
                  </a:lnTo>
                  <a:lnTo>
                    <a:pt x="1112" y="114"/>
                  </a:lnTo>
                  <a:lnTo>
                    <a:pt x="1125" y="103"/>
                  </a:lnTo>
                  <a:lnTo>
                    <a:pt x="1134" y="88"/>
                  </a:lnTo>
                  <a:lnTo>
                    <a:pt x="1145" y="75"/>
                  </a:lnTo>
                  <a:lnTo>
                    <a:pt x="1155" y="60"/>
                  </a:lnTo>
                  <a:lnTo>
                    <a:pt x="1164" y="47"/>
                  </a:lnTo>
                  <a:lnTo>
                    <a:pt x="1169" y="32"/>
                  </a:lnTo>
                  <a:lnTo>
                    <a:pt x="1177" y="21"/>
                  </a:lnTo>
                  <a:lnTo>
                    <a:pt x="1183" y="8"/>
                  </a:lnTo>
                  <a:lnTo>
                    <a:pt x="1188" y="0"/>
                  </a:lnTo>
                  <a:lnTo>
                    <a:pt x="1194" y="9"/>
                  </a:lnTo>
                  <a:lnTo>
                    <a:pt x="1205" y="23"/>
                  </a:lnTo>
                  <a:lnTo>
                    <a:pt x="1216" y="36"/>
                  </a:lnTo>
                  <a:lnTo>
                    <a:pt x="1231" y="52"/>
                  </a:lnTo>
                  <a:lnTo>
                    <a:pt x="1244" y="67"/>
                  </a:lnTo>
                  <a:lnTo>
                    <a:pt x="1261" y="82"/>
                  </a:lnTo>
                  <a:lnTo>
                    <a:pt x="1268" y="90"/>
                  </a:lnTo>
                  <a:lnTo>
                    <a:pt x="1278" y="97"/>
                  </a:lnTo>
                  <a:lnTo>
                    <a:pt x="1285" y="105"/>
                  </a:lnTo>
                  <a:lnTo>
                    <a:pt x="1296" y="114"/>
                  </a:lnTo>
                  <a:lnTo>
                    <a:pt x="1304" y="119"/>
                  </a:lnTo>
                  <a:lnTo>
                    <a:pt x="1313" y="125"/>
                  </a:lnTo>
                  <a:lnTo>
                    <a:pt x="1321" y="131"/>
                  </a:lnTo>
                  <a:lnTo>
                    <a:pt x="1332" y="138"/>
                  </a:lnTo>
                  <a:lnTo>
                    <a:pt x="1341" y="144"/>
                  </a:lnTo>
                  <a:lnTo>
                    <a:pt x="1350" y="149"/>
                  </a:lnTo>
                  <a:lnTo>
                    <a:pt x="1360" y="153"/>
                  </a:lnTo>
                  <a:lnTo>
                    <a:pt x="1371" y="159"/>
                  </a:lnTo>
                  <a:lnTo>
                    <a:pt x="1388" y="162"/>
                  </a:lnTo>
                  <a:lnTo>
                    <a:pt x="1408" y="164"/>
                  </a:lnTo>
                  <a:lnTo>
                    <a:pt x="1425" y="162"/>
                  </a:lnTo>
                  <a:lnTo>
                    <a:pt x="1446" y="159"/>
                  </a:lnTo>
                  <a:lnTo>
                    <a:pt x="1455" y="151"/>
                  </a:lnTo>
                  <a:lnTo>
                    <a:pt x="1464" y="146"/>
                  </a:lnTo>
                  <a:lnTo>
                    <a:pt x="1472" y="136"/>
                  </a:lnTo>
                  <a:lnTo>
                    <a:pt x="1481" y="129"/>
                  </a:lnTo>
                  <a:lnTo>
                    <a:pt x="1488" y="119"/>
                  </a:lnTo>
                  <a:lnTo>
                    <a:pt x="1496" y="110"/>
                  </a:lnTo>
                  <a:lnTo>
                    <a:pt x="1503" y="99"/>
                  </a:lnTo>
                  <a:lnTo>
                    <a:pt x="1511" y="90"/>
                  </a:lnTo>
                  <a:lnTo>
                    <a:pt x="1516" y="88"/>
                  </a:lnTo>
                  <a:lnTo>
                    <a:pt x="1529" y="88"/>
                  </a:lnTo>
                  <a:lnTo>
                    <a:pt x="1543" y="88"/>
                  </a:lnTo>
                  <a:lnTo>
                    <a:pt x="1559" y="88"/>
                  </a:lnTo>
                  <a:lnTo>
                    <a:pt x="1567" y="88"/>
                  </a:lnTo>
                  <a:lnTo>
                    <a:pt x="1576" y="88"/>
                  </a:lnTo>
                  <a:lnTo>
                    <a:pt x="1587" y="88"/>
                  </a:lnTo>
                  <a:lnTo>
                    <a:pt x="1598" y="90"/>
                  </a:lnTo>
                  <a:lnTo>
                    <a:pt x="1610" y="90"/>
                  </a:lnTo>
                  <a:lnTo>
                    <a:pt x="1621" y="93"/>
                  </a:lnTo>
                  <a:lnTo>
                    <a:pt x="1632" y="95"/>
                  </a:lnTo>
                  <a:lnTo>
                    <a:pt x="1645" y="99"/>
                  </a:lnTo>
                  <a:lnTo>
                    <a:pt x="1656" y="101"/>
                  </a:lnTo>
                  <a:lnTo>
                    <a:pt x="1667" y="105"/>
                  </a:lnTo>
                  <a:lnTo>
                    <a:pt x="1681" y="106"/>
                  </a:lnTo>
                  <a:lnTo>
                    <a:pt x="1694" y="112"/>
                  </a:lnTo>
                  <a:lnTo>
                    <a:pt x="1707" y="116"/>
                  </a:lnTo>
                  <a:lnTo>
                    <a:pt x="1720" y="119"/>
                  </a:lnTo>
                  <a:lnTo>
                    <a:pt x="1733" y="125"/>
                  </a:lnTo>
                  <a:lnTo>
                    <a:pt x="1748" y="133"/>
                  </a:lnTo>
                  <a:lnTo>
                    <a:pt x="1759" y="138"/>
                  </a:lnTo>
                  <a:lnTo>
                    <a:pt x="1774" y="144"/>
                  </a:lnTo>
                  <a:lnTo>
                    <a:pt x="1785" y="151"/>
                  </a:lnTo>
                  <a:lnTo>
                    <a:pt x="1800" y="162"/>
                  </a:lnTo>
                  <a:lnTo>
                    <a:pt x="1811" y="170"/>
                  </a:lnTo>
                  <a:lnTo>
                    <a:pt x="1824" y="179"/>
                  </a:lnTo>
                  <a:lnTo>
                    <a:pt x="1837" y="190"/>
                  </a:lnTo>
                  <a:lnTo>
                    <a:pt x="1850" y="203"/>
                  </a:lnTo>
                  <a:lnTo>
                    <a:pt x="1858" y="209"/>
                  </a:lnTo>
                  <a:lnTo>
                    <a:pt x="1865" y="218"/>
                  </a:lnTo>
                  <a:lnTo>
                    <a:pt x="1873" y="228"/>
                  </a:lnTo>
                  <a:lnTo>
                    <a:pt x="1882" y="239"/>
                  </a:lnTo>
                  <a:lnTo>
                    <a:pt x="1889" y="250"/>
                  </a:lnTo>
                  <a:lnTo>
                    <a:pt x="1899" y="261"/>
                  </a:lnTo>
                  <a:lnTo>
                    <a:pt x="1906" y="274"/>
                  </a:lnTo>
                  <a:lnTo>
                    <a:pt x="1916" y="287"/>
                  </a:lnTo>
                  <a:lnTo>
                    <a:pt x="1923" y="299"/>
                  </a:lnTo>
                  <a:lnTo>
                    <a:pt x="1930" y="312"/>
                  </a:lnTo>
                  <a:lnTo>
                    <a:pt x="1938" y="325"/>
                  </a:lnTo>
                  <a:lnTo>
                    <a:pt x="1947" y="341"/>
                  </a:lnTo>
                  <a:lnTo>
                    <a:pt x="1955" y="354"/>
                  </a:lnTo>
                  <a:lnTo>
                    <a:pt x="1962" y="369"/>
                  </a:lnTo>
                  <a:lnTo>
                    <a:pt x="1970" y="384"/>
                  </a:lnTo>
                  <a:lnTo>
                    <a:pt x="1979" y="401"/>
                  </a:lnTo>
                  <a:lnTo>
                    <a:pt x="1985" y="416"/>
                  </a:lnTo>
                  <a:lnTo>
                    <a:pt x="1992" y="431"/>
                  </a:lnTo>
                  <a:lnTo>
                    <a:pt x="1999" y="446"/>
                  </a:lnTo>
                  <a:lnTo>
                    <a:pt x="2007" y="463"/>
                  </a:lnTo>
                  <a:lnTo>
                    <a:pt x="2013" y="478"/>
                  </a:lnTo>
                  <a:lnTo>
                    <a:pt x="2020" y="492"/>
                  </a:lnTo>
                  <a:lnTo>
                    <a:pt x="2027" y="507"/>
                  </a:lnTo>
                  <a:lnTo>
                    <a:pt x="2035" y="524"/>
                  </a:lnTo>
                  <a:lnTo>
                    <a:pt x="2041" y="539"/>
                  </a:lnTo>
                  <a:lnTo>
                    <a:pt x="2048" y="554"/>
                  </a:lnTo>
                  <a:lnTo>
                    <a:pt x="2054" y="569"/>
                  </a:lnTo>
                  <a:lnTo>
                    <a:pt x="2061" y="584"/>
                  </a:lnTo>
                  <a:lnTo>
                    <a:pt x="2067" y="597"/>
                  </a:lnTo>
                  <a:lnTo>
                    <a:pt x="2072" y="612"/>
                  </a:lnTo>
                  <a:lnTo>
                    <a:pt x="2078" y="627"/>
                  </a:lnTo>
                  <a:lnTo>
                    <a:pt x="2085" y="642"/>
                  </a:lnTo>
                  <a:lnTo>
                    <a:pt x="2091" y="658"/>
                  </a:lnTo>
                  <a:lnTo>
                    <a:pt x="2098" y="675"/>
                  </a:lnTo>
                  <a:lnTo>
                    <a:pt x="2104" y="690"/>
                  </a:lnTo>
                  <a:lnTo>
                    <a:pt x="2111" y="707"/>
                  </a:lnTo>
                  <a:lnTo>
                    <a:pt x="2115" y="718"/>
                  </a:lnTo>
                  <a:lnTo>
                    <a:pt x="2121" y="731"/>
                  </a:lnTo>
                  <a:lnTo>
                    <a:pt x="2126" y="742"/>
                  </a:lnTo>
                  <a:lnTo>
                    <a:pt x="2132" y="754"/>
                  </a:lnTo>
                  <a:lnTo>
                    <a:pt x="2139" y="770"/>
                  </a:lnTo>
                  <a:lnTo>
                    <a:pt x="2147" y="783"/>
                  </a:lnTo>
                  <a:lnTo>
                    <a:pt x="2154" y="793"/>
                  </a:lnTo>
                  <a:lnTo>
                    <a:pt x="2162" y="800"/>
                  </a:lnTo>
                  <a:lnTo>
                    <a:pt x="2164" y="800"/>
                  </a:lnTo>
                  <a:lnTo>
                    <a:pt x="2171" y="802"/>
                  </a:lnTo>
                  <a:lnTo>
                    <a:pt x="2179" y="802"/>
                  </a:lnTo>
                  <a:lnTo>
                    <a:pt x="2190" y="804"/>
                  </a:lnTo>
                  <a:lnTo>
                    <a:pt x="2199" y="802"/>
                  </a:lnTo>
                  <a:lnTo>
                    <a:pt x="2212" y="802"/>
                  </a:lnTo>
                  <a:lnTo>
                    <a:pt x="2227" y="802"/>
                  </a:lnTo>
                  <a:lnTo>
                    <a:pt x="2244" y="802"/>
                  </a:lnTo>
                  <a:lnTo>
                    <a:pt x="2259" y="798"/>
                  </a:lnTo>
                  <a:lnTo>
                    <a:pt x="2276" y="796"/>
                  </a:lnTo>
                  <a:lnTo>
                    <a:pt x="2292" y="795"/>
                  </a:lnTo>
                  <a:lnTo>
                    <a:pt x="2313" y="793"/>
                  </a:lnTo>
                  <a:lnTo>
                    <a:pt x="2332" y="789"/>
                  </a:lnTo>
                  <a:lnTo>
                    <a:pt x="2352" y="787"/>
                  </a:lnTo>
                  <a:lnTo>
                    <a:pt x="2361" y="785"/>
                  </a:lnTo>
                  <a:lnTo>
                    <a:pt x="2371" y="785"/>
                  </a:lnTo>
                  <a:lnTo>
                    <a:pt x="2382" y="783"/>
                  </a:lnTo>
                  <a:lnTo>
                    <a:pt x="2393" y="783"/>
                  </a:lnTo>
                  <a:lnTo>
                    <a:pt x="2412" y="780"/>
                  </a:lnTo>
                  <a:lnTo>
                    <a:pt x="2432" y="776"/>
                  </a:lnTo>
                  <a:lnTo>
                    <a:pt x="2442" y="774"/>
                  </a:lnTo>
                  <a:lnTo>
                    <a:pt x="2453" y="772"/>
                  </a:lnTo>
                  <a:lnTo>
                    <a:pt x="2462" y="770"/>
                  </a:lnTo>
                  <a:lnTo>
                    <a:pt x="2473" y="770"/>
                  </a:lnTo>
                  <a:lnTo>
                    <a:pt x="2492" y="767"/>
                  </a:lnTo>
                  <a:lnTo>
                    <a:pt x="2512" y="765"/>
                  </a:lnTo>
                  <a:lnTo>
                    <a:pt x="2531" y="761"/>
                  </a:lnTo>
                  <a:lnTo>
                    <a:pt x="2552" y="759"/>
                  </a:lnTo>
                  <a:lnTo>
                    <a:pt x="2568" y="754"/>
                  </a:lnTo>
                  <a:lnTo>
                    <a:pt x="2585" y="752"/>
                  </a:lnTo>
                  <a:lnTo>
                    <a:pt x="2600" y="748"/>
                  </a:lnTo>
                  <a:lnTo>
                    <a:pt x="2615" y="746"/>
                  </a:lnTo>
                  <a:lnTo>
                    <a:pt x="2628" y="744"/>
                  </a:lnTo>
                  <a:lnTo>
                    <a:pt x="2641" y="742"/>
                  </a:lnTo>
                  <a:lnTo>
                    <a:pt x="2650" y="741"/>
                  </a:lnTo>
                  <a:lnTo>
                    <a:pt x="2662" y="741"/>
                  </a:lnTo>
                  <a:lnTo>
                    <a:pt x="2665" y="755"/>
                  </a:lnTo>
                  <a:lnTo>
                    <a:pt x="2671" y="772"/>
                  </a:lnTo>
                  <a:lnTo>
                    <a:pt x="2677" y="789"/>
                  </a:lnTo>
                  <a:lnTo>
                    <a:pt x="2682" y="806"/>
                  </a:lnTo>
                  <a:lnTo>
                    <a:pt x="2686" y="823"/>
                  </a:lnTo>
                  <a:lnTo>
                    <a:pt x="2691" y="843"/>
                  </a:lnTo>
                  <a:lnTo>
                    <a:pt x="2697" y="862"/>
                  </a:lnTo>
                  <a:lnTo>
                    <a:pt x="2703" y="882"/>
                  </a:lnTo>
                  <a:lnTo>
                    <a:pt x="2706" y="901"/>
                  </a:lnTo>
                  <a:lnTo>
                    <a:pt x="2712" y="921"/>
                  </a:lnTo>
                  <a:lnTo>
                    <a:pt x="2712" y="931"/>
                  </a:lnTo>
                  <a:lnTo>
                    <a:pt x="2716" y="940"/>
                  </a:lnTo>
                  <a:lnTo>
                    <a:pt x="2718" y="951"/>
                  </a:lnTo>
                  <a:lnTo>
                    <a:pt x="2721" y="962"/>
                  </a:lnTo>
                  <a:lnTo>
                    <a:pt x="2721" y="972"/>
                  </a:lnTo>
                  <a:lnTo>
                    <a:pt x="2725" y="983"/>
                  </a:lnTo>
                  <a:lnTo>
                    <a:pt x="2725" y="992"/>
                  </a:lnTo>
                  <a:lnTo>
                    <a:pt x="2729" y="1003"/>
                  </a:lnTo>
                  <a:lnTo>
                    <a:pt x="2731" y="1013"/>
                  </a:lnTo>
                  <a:lnTo>
                    <a:pt x="2733" y="1024"/>
                  </a:lnTo>
                  <a:lnTo>
                    <a:pt x="2734" y="1035"/>
                  </a:lnTo>
                  <a:lnTo>
                    <a:pt x="2738" y="1046"/>
                  </a:lnTo>
                  <a:lnTo>
                    <a:pt x="2727" y="1048"/>
                  </a:lnTo>
                  <a:lnTo>
                    <a:pt x="2716" y="1052"/>
                  </a:lnTo>
                  <a:lnTo>
                    <a:pt x="2701" y="1056"/>
                  </a:lnTo>
                  <a:lnTo>
                    <a:pt x="2688" y="1061"/>
                  </a:lnTo>
                  <a:lnTo>
                    <a:pt x="2671" y="1065"/>
                  </a:lnTo>
                  <a:lnTo>
                    <a:pt x="2656" y="1071"/>
                  </a:lnTo>
                  <a:lnTo>
                    <a:pt x="2637" y="1076"/>
                  </a:lnTo>
                  <a:lnTo>
                    <a:pt x="2621" y="1084"/>
                  </a:lnTo>
                  <a:lnTo>
                    <a:pt x="2609" y="1086"/>
                  </a:lnTo>
                  <a:lnTo>
                    <a:pt x="2600" y="1089"/>
                  </a:lnTo>
                  <a:lnTo>
                    <a:pt x="2589" y="1091"/>
                  </a:lnTo>
                  <a:lnTo>
                    <a:pt x="2580" y="1095"/>
                  </a:lnTo>
                  <a:lnTo>
                    <a:pt x="2568" y="1097"/>
                  </a:lnTo>
                  <a:lnTo>
                    <a:pt x="2559" y="1102"/>
                  </a:lnTo>
                  <a:lnTo>
                    <a:pt x="2548" y="1104"/>
                  </a:lnTo>
                  <a:lnTo>
                    <a:pt x="2539" y="1110"/>
                  </a:lnTo>
                  <a:lnTo>
                    <a:pt x="2527" y="1112"/>
                  </a:lnTo>
                  <a:lnTo>
                    <a:pt x="2516" y="1117"/>
                  </a:lnTo>
                  <a:lnTo>
                    <a:pt x="2505" y="1119"/>
                  </a:lnTo>
                  <a:lnTo>
                    <a:pt x="2496" y="1125"/>
                  </a:lnTo>
                  <a:lnTo>
                    <a:pt x="2484" y="1128"/>
                  </a:lnTo>
                  <a:lnTo>
                    <a:pt x="2475" y="1132"/>
                  </a:lnTo>
                  <a:lnTo>
                    <a:pt x="2464" y="1136"/>
                  </a:lnTo>
                  <a:lnTo>
                    <a:pt x="2455" y="1142"/>
                  </a:lnTo>
                  <a:lnTo>
                    <a:pt x="2443" y="1143"/>
                  </a:lnTo>
                  <a:lnTo>
                    <a:pt x="2432" y="1147"/>
                  </a:lnTo>
                  <a:lnTo>
                    <a:pt x="2421" y="1151"/>
                  </a:lnTo>
                  <a:lnTo>
                    <a:pt x="2410" y="1155"/>
                  </a:lnTo>
                  <a:lnTo>
                    <a:pt x="2389" y="1162"/>
                  </a:lnTo>
                  <a:lnTo>
                    <a:pt x="2371" y="1169"/>
                  </a:lnTo>
                  <a:lnTo>
                    <a:pt x="2359" y="1171"/>
                  </a:lnTo>
                  <a:lnTo>
                    <a:pt x="2348" y="1175"/>
                  </a:lnTo>
                  <a:lnTo>
                    <a:pt x="2339" y="1179"/>
                  </a:lnTo>
                  <a:lnTo>
                    <a:pt x="2332" y="1183"/>
                  </a:lnTo>
                  <a:lnTo>
                    <a:pt x="2313" y="1190"/>
                  </a:lnTo>
                  <a:lnTo>
                    <a:pt x="2298" y="1197"/>
                  </a:lnTo>
                  <a:lnTo>
                    <a:pt x="2281" y="1203"/>
                  </a:lnTo>
                  <a:lnTo>
                    <a:pt x="2266" y="1209"/>
                  </a:lnTo>
                  <a:lnTo>
                    <a:pt x="2253" y="1214"/>
                  </a:lnTo>
                  <a:lnTo>
                    <a:pt x="2242" y="1220"/>
                  </a:lnTo>
                  <a:lnTo>
                    <a:pt x="2231" y="1224"/>
                  </a:lnTo>
                  <a:lnTo>
                    <a:pt x="2223" y="1229"/>
                  </a:lnTo>
                  <a:lnTo>
                    <a:pt x="2216" y="1233"/>
                  </a:lnTo>
                  <a:lnTo>
                    <a:pt x="2214" y="1237"/>
                  </a:lnTo>
                  <a:close/>
                </a:path>
              </a:pathLst>
            </a:custGeom>
            <a:solidFill>
              <a:srgbClr val="FCA1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88" name="Google Shape;3588;p72"/>
            <p:cNvSpPr/>
            <p:nvPr/>
          </p:nvSpPr>
          <p:spPr>
            <a:xfrm>
              <a:off x="4084" y="3228"/>
              <a:ext cx="877" cy="812"/>
            </a:xfrm>
            <a:custGeom>
              <a:avLst/>
              <a:gdLst/>
              <a:ahLst/>
              <a:cxnLst/>
              <a:rect l="l" t="t" r="r" b="b"/>
              <a:pathLst>
                <a:path w="877" h="812" extrusionOk="0">
                  <a:moveTo>
                    <a:pt x="371" y="79"/>
                  </a:moveTo>
                  <a:lnTo>
                    <a:pt x="381" y="84"/>
                  </a:lnTo>
                  <a:lnTo>
                    <a:pt x="392" y="92"/>
                  </a:lnTo>
                  <a:lnTo>
                    <a:pt x="403" y="101"/>
                  </a:lnTo>
                  <a:lnTo>
                    <a:pt x="414" y="112"/>
                  </a:lnTo>
                  <a:lnTo>
                    <a:pt x="424" y="122"/>
                  </a:lnTo>
                  <a:lnTo>
                    <a:pt x="433" y="133"/>
                  </a:lnTo>
                  <a:lnTo>
                    <a:pt x="442" y="146"/>
                  </a:lnTo>
                  <a:lnTo>
                    <a:pt x="453" y="159"/>
                  </a:lnTo>
                  <a:lnTo>
                    <a:pt x="461" y="170"/>
                  </a:lnTo>
                  <a:lnTo>
                    <a:pt x="470" y="185"/>
                  </a:lnTo>
                  <a:lnTo>
                    <a:pt x="478" y="196"/>
                  </a:lnTo>
                  <a:lnTo>
                    <a:pt x="487" y="211"/>
                  </a:lnTo>
                  <a:lnTo>
                    <a:pt x="493" y="224"/>
                  </a:lnTo>
                  <a:lnTo>
                    <a:pt x="500" y="237"/>
                  </a:lnTo>
                  <a:lnTo>
                    <a:pt x="507" y="250"/>
                  </a:lnTo>
                  <a:lnTo>
                    <a:pt x="515" y="263"/>
                  </a:lnTo>
                  <a:lnTo>
                    <a:pt x="519" y="273"/>
                  </a:lnTo>
                  <a:lnTo>
                    <a:pt x="524" y="282"/>
                  </a:lnTo>
                  <a:lnTo>
                    <a:pt x="530" y="289"/>
                  </a:lnTo>
                  <a:lnTo>
                    <a:pt x="535" y="299"/>
                  </a:lnTo>
                  <a:lnTo>
                    <a:pt x="543" y="314"/>
                  </a:lnTo>
                  <a:lnTo>
                    <a:pt x="552" y="327"/>
                  </a:lnTo>
                  <a:lnTo>
                    <a:pt x="560" y="334"/>
                  </a:lnTo>
                  <a:lnTo>
                    <a:pt x="567" y="342"/>
                  </a:lnTo>
                  <a:lnTo>
                    <a:pt x="575" y="347"/>
                  </a:lnTo>
                  <a:lnTo>
                    <a:pt x="584" y="351"/>
                  </a:lnTo>
                  <a:lnTo>
                    <a:pt x="597" y="351"/>
                  </a:lnTo>
                  <a:lnTo>
                    <a:pt x="618" y="353"/>
                  </a:lnTo>
                  <a:lnTo>
                    <a:pt x="627" y="351"/>
                  </a:lnTo>
                  <a:lnTo>
                    <a:pt x="638" y="351"/>
                  </a:lnTo>
                  <a:lnTo>
                    <a:pt x="649" y="349"/>
                  </a:lnTo>
                  <a:lnTo>
                    <a:pt x="662" y="349"/>
                  </a:lnTo>
                  <a:lnTo>
                    <a:pt x="672" y="345"/>
                  </a:lnTo>
                  <a:lnTo>
                    <a:pt x="683" y="345"/>
                  </a:lnTo>
                  <a:lnTo>
                    <a:pt x="692" y="342"/>
                  </a:lnTo>
                  <a:lnTo>
                    <a:pt x="703" y="342"/>
                  </a:lnTo>
                  <a:lnTo>
                    <a:pt x="720" y="338"/>
                  </a:lnTo>
                  <a:lnTo>
                    <a:pt x="735" y="338"/>
                  </a:lnTo>
                  <a:lnTo>
                    <a:pt x="739" y="343"/>
                  </a:lnTo>
                  <a:lnTo>
                    <a:pt x="746" y="355"/>
                  </a:lnTo>
                  <a:lnTo>
                    <a:pt x="750" y="360"/>
                  </a:lnTo>
                  <a:lnTo>
                    <a:pt x="754" y="366"/>
                  </a:lnTo>
                  <a:lnTo>
                    <a:pt x="759" y="373"/>
                  </a:lnTo>
                  <a:lnTo>
                    <a:pt x="765" y="384"/>
                  </a:lnTo>
                  <a:lnTo>
                    <a:pt x="770" y="392"/>
                  </a:lnTo>
                  <a:lnTo>
                    <a:pt x="776" y="403"/>
                  </a:lnTo>
                  <a:lnTo>
                    <a:pt x="782" y="414"/>
                  </a:lnTo>
                  <a:lnTo>
                    <a:pt x="787" y="426"/>
                  </a:lnTo>
                  <a:lnTo>
                    <a:pt x="793" y="437"/>
                  </a:lnTo>
                  <a:lnTo>
                    <a:pt x="800" y="450"/>
                  </a:lnTo>
                  <a:lnTo>
                    <a:pt x="806" y="463"/>
                  </a:lnTo>
                  <a:lnTo>
                    <a:pt x="813" y="480"/>
                  </a:lnTo>
                  <a:lnTo>
                    <a:pt x="817" y="493"/>
                  </a:lnTo>
                  <a:lnTo>
                    <a:pt x="823" y="508"/>
                  </a:lnTo>
                  <a:lnTo>
                    <a:pt x="828" y="524"/>
                  </a:lnTo>
                  <a:lnTo>
                    <a:pt x="834" y="541"/>
                  </a:lnTo>
                  <a:lnTo>
                    <a:pt x="839" y="558"/>
                  </a:lnTo>
                  <a:lnTo>
                    <a:pt x="845" y="577"/>
                  </a:lnTo>
                  <a:lnTo>
                    <a:pt x="851" y="595"/>
                  </a:lnTo>
                  <a:lnTo>
                    <a:pt x="856" y="616"/>
                  </a:lnTo>
                  <a:lnTo>
                    <a:pt x="858" y="634"/>
                  </a:lnTo>
                  <a:lnTo>
                    <a:pt x="862" y="655"/>
                  </a:lnTo>
                  <a:lnTo>
                    <a:pt x="864" y="664"/>
                  </a:lnTo>
                  <a:lnTo>
                    <a:pt x="866" y="675"/>
                  </a:lnTo>
                  <a:lnTo>
                    <a:pt x="867" y="687"/>
                  </a:lnTo>
                  <a:lnTo>
                    <a:pt x="869" y="698"/>
                  </a:lnTo>
                  <a:lnTo>
                    <a:pt x="869" y="709"/>
                  </a:lnTo>
                  <a:lnTo>
                    <a:pt x="871" y="720"/>
                  </a:lnTo>
                  <a:lnTo>
                    <a:pt x="871" y="731"/>
                  </a:lnTo>
                  <a:lnTo>
                    <a:pt x="873" y="743"/>
                  </a:lnTo>
                  <a:lnTo>
                    <a:pt x="873" y="754"/>
                  </a:lnTo>
                  <a:lnTo>
                    <a:pt x="875" y="765"/>
                  </a:lnTo>
                  <a:lnTo>
                    <a:pt x="875" y="778"/>
                  </a:lnTo>
                  <a:lnTo>
                    <a:pt x="877" y="791"/>
                  </a:lnTo>
                  <a:lnTo>
                    <a:pt x="866" y="791"/>
                  </a:lnTo>
                  <a:lnTo>
                    <a:pt x="854" y="793"/>
                  </a:lnTo>
                  <a:lnTo>
                    <a:pt x="843" y="793"/>
                  </a:lnTo>
                  <a:lnTo>
                    <a:pt x="832" y="795"/>
                  </a:lnTo>
                  <a:lnTo>
                    <a:pt x="812" y="797"/>
                  </a:lnTo>
                  <a:lnTo>
                    <a:pt x="793" y="800"/>
                  </a:lnTo>
                  <a:lnTo>
                    <a:pt x="772" y="802"/>
                  </a:lnTo>
                  <a:lnTo>
                    <a:pt x="756" y="804"/>
                  </a:lnTo>
                  <a:lnTo>
                    <a:pt x="739" y="806"/>
                  </a:lnTo>
                  <a:lnTo>
                    <a:pt x="726" y="808"/>
                  </a:lnTo>
                  <a:lnTo>
                    <a:pt x="709" y="808"/>
                  </a:lnTo>
                  <a:lnTo>
                    <a:pt x="698" y="810"/>
                  </a:lnTo>
                  <a:lnTo>
                    <a:pt x="685" y="810"/>
                  </a:lnTo>
                  <a:lnTo>
                    <a:pt x="677" y="812"/>
                  </a:lnTo>
                  <a:lnTo>
                    <a:pt x="660" y="810"/>
                  </a:lnTo>
                  <a:lnTo>
                    <a:pt x="653" y="810"/>
                  </a:lnTo>
                  <a:lnTo>
                    <a:pt x="647" y="802"/>
                  </a:lnTo>
                  <a:lnTo>
                    <a:pt x="642" y="791"/>
                  </a:lnTo>
                  <a:lnTo>
                    <a:pt x="632" y="776"/>
                  </a:lnTo>
                  <a:lnTo>
                    <a:pt x="625" y="757"/>
                  </a:lnTo>
                  <a:lnTo>
                    <a:pt x="619" y="746"/>
                  </a:lnTo>
                  <a:lnTo>
                    <a:pt x="614" y="735"/>
                  </a:lnTo>
                  <a:lnTo>
                    <a:pt x="608" y="724"/>
                  </a:lnTo>
                  <a:lnTo>
                    <a:pt x="604" y="713"/>
                  </a:lnTo>
                  <a:lnTo>
                    <a:pt x="599" y="700"/>
                  </a:lnTo>
                  <a:lnTo>
                    <a:pt x="595" y="687"/>
                  </a:lnTo>
                  <a:lnTo>
                    <a:pt x="590" y="674"/>
                  </a:lnTo>
                  <a:lnTo>
                    <a:pt x="586" y="662"/>
                  </a:lnTo>
                  <a:lnTo>
                    <a:pt x="578" y="646"/>
                  </a:lnTo>
                  <a:lnTo>
                    <a:pt x="573" y="631"/>
                  </a:lnTo>
                  <a:lnTo>
                    <a:pt x="567" y="616"/>
                  </a:lnTo>
                  <a:lnTo>
                    <a:pt x="562" y="601"/>
                  </a:lnTo>
                  <a:lnTo>
                    <a:pt x="554" y="584"/>
                  </a:lnTo>
                  <a:lnTo>
                    <a:pt x="549" y="569"/>
                  </a:lnTo>
                  <a:lnTo>
                    <a:pt x="541" y="554"/>
                  </a:lnTo>
                  <a:lnTo>
                    <a:pt x="535" y="539"/>
                  </a:lnTo>
                  <a:lnTo>
                    <a:pt x="528" y="522"/>
                  </a:lnTo>
                  <a:lnTo>
                    <a:pt x="521" y="508"/>
                  </a:lnTo>
                  <a:lnTo>
                    <a:pt x="513" y="491"/>
                  </a:lnTo>
                  <a:lnTo>
                    <a:pt x="507" y="476"/>
                  </a:lnTo>
                  <a:lnTo>
                    <a:pt x="500" y="459"/>
                  </a:lnTo>
                  <a:lnTo>
                    <a:pt x="493" y="444"/>
                  </a:lnTo>
                  <a:lnTo>
                    <a:pt x="485" y="429"/>
                  </a:lnTo>
                  <a:lnTo>
                    <a:pt x="479" y="416"/>
                  </a:lnTo>
                  <a:lnTo>
                    <a:pt x="470" y="399"/>
                  </a:lnTo>
                  <a:lnTo>
                    <a:pt x="463" y="384"/>
                  </a:lnTo>
                  <a:lnTo>
                    <a:pt x="453" y="370"/>
                  </a:lnTo>
                  <a:lnTo>
                    <a:pt x="446" y="355"/>
                  </a:lnTo>
                  <a:lnTo>
                    <a:pt x="437" y="340"/>
                  </a:lnTo>
                  <a:lnTo>
                    <a:pt x="429" y="327"/>
                  </a:lnTo>
                  <a:lnTo>
                    <a:pt x="422" y="312"/>
                  </a:lnTo>
                  <a:lnTo>
                    <a:pt x="414" y="301"/>
                  </a:lnTo>
                  <a:lnTo>
                    <a:pt x="405" y="288"/>
                  </a:lnTo>
                  <a:lnTo>
                    <a:pt x="397" y="274"/>
                  </a:lnTo>
                  <a:lnTo>
                    <a:pt x="388" y="263"/>
                  </a:lnTo>
                  <a:lnTo>
                    <a:pt x="381" y="252"/>
                  </a:lnTo>
                  <a:lnTo>
                    <a:pt x="371" y="241"/>
                  </a:lnTo>
                  <a:lnTo>
                    <a:pt x="364" y="232"/>
                  </a:lnTo>
                  <a:lnTo>
                    <a:pt x="355" y="222"/>
                  </a:lnTo>
                  <a:lnTo>
                    <a:pt x="347" y="215"/>
                  </a:lnTo>
                  <a:lnTo>
                    <a:pt x="334" y="204"/>
                  </a:lnTo>
                  <a:lnTo>
                    <a:pt x="321" y="192"/>
                  </a:lnTo>
                  <a:lnTo>
                    <a:pt x="308" y="183"/>
                  </a:lnTo>
                  <a:lnTo>
                    <a:pt x="297" y="174"/>
                  </a:lnTo>
                  <a:lnTo>
                    <a:pt x="284" y="164"/>
                  </a:lnTo>
                  <a:lnTo>
                    <a:pt x="271" y="157"/>
                  </a:lnTo>
                  <a:lnTo>
                    <a:pt x="258" y="151"/>
                  </a:lnTo>
                  <a:lnTo>
                    <a:pt x="246" y="146"/>
                  </a:lnTo>
                  <a:lnTo>
                    <a:pt x="233" y="138"/>
                  </a:lnTo>
                  <a:lnTo>
                    <a:pt x="220" y="133"/>
                  </a:lnTo>
                  <a:lnTo>
                    <a:pt x="207" y="127"/>
                  </a:lnTo>
                  <a:lnTo>
                    <a:pt x="196" y="123"/>
                  </a:lnTo>
                  <a:lnTo>
                    <a:pt x="183" y="118"/>
                  </a:lnTo>
                  <a:lnTo>
                    <a:pt x="170" y="116"/>
                  </a:lnTo>
                  <a:lnTo>
                    <a:pt x="159" y="112"/>
                  </a:lnTo>
                  <a:lnTo>
                    <a:pt x="147" y="110"/>
                  </a:lnTo>
                  <a:lnTo>
                    <a:pt x="134" y="105"/>
                  </a:lnTo>
                  <a:lnTo>
                    <a:pt x="121" y="103"/>
                  </a:lnTo>
                  <a:lnTo>
                    <a:pt x="110" y="99"/>
                  </a:lnTo>
                  <a:lnTo>
                    <a:pt x="99" y="99"/>
                  </a:lnTo>
                  <a:lnTo>
                    <a:pt x="88" y="97"/>
                  </a:lnTo>
                  <a:lnTo>
                    <a:pt x="77" y="95"/>
                  </a:lnTo>
                  <a:lnTo>
                    <a:pt x="67" y="95"/>
                  </a:lnTo>
                  <a:lnTo>
                    <a:pt x="60" y="95"/>
                  </a:lnTo>
                  <a:lnTo>
                    <a:pt x="39" y="94"/>
                  </a:lnTo>
                  <a:lnTo>
                    <a:pt x="24" y="94"/>
                  </a:lnTo>
                  <a:lnTo>
                    <a:pt x="9" y="94"/>
                  </a:lnTo>
                  <a:lnTo>
                    <a:pt x="0" y="95"/>
                  </a:lnTo>
                  <a:lnTo>
                    <a:pt x="2" y="82"/>
                  </a:lnTo>
                  <a:lnTo>
                    <a:pt x="6" y="71"/>
                  </a:lnTo>
                  <a:lnTo>
                    <a:pt x="9" y="60"/>
                  </a:lnTo>
                  <a:lnTo>
                    <a:pt x="13" y="49"/>
                  </a:lnTo>
                  <a:lnTo>
                    <a:pt x="15" y="36"/>
                  </a:lnTo>
                  <a:lnTo>
                    <a:pt x="19" y="25"/>
                  </a:lnTo>
                  <a:lnTo>
                    <a:pt x="21" y="11"/>
                  </a:lnTo>
                  <a:lnTo>
                    <a:pt x="24" y="0"/>
                  </a:lnTo>
                  <a:lnTo>
                    <a:pt x="34" y="0"/>
                  </a:lnTo>
                  <a:lnTo>
                    <a:pt x="49" y="0"/>
                  </a:lnTo>
                  <a:lnTo>
                    <a:pt x="54" y="0"/>
                  </a:lnTo>
                  <a:lnTo>
                    <a:pt x="64" y="2"/>
                  </a:lnTo>
                  <a:lnTo>
                    <a:pt x="75" y="4"/>
                  </a:lnTo>
                  <a:lnTo>
                    <a:pt x="86" y="6"/>
                  </a:lnTo>
                  <a:lnTo>
                    <a:pt x="95" y="6"/>
                  </a:lnTo>
                  <a:lnTo>
                    <a:pt x="106" y="8"/>
                  </a:lnTo>
                  <a:lnTo>
                    <a:pt x="118" y="10"/>
                  </a:lnTo>
                  <a:lnTo>
                    <a:pt x="129" y="11"/>
                  </a:lnTo>
                  <a:lnTo>
                    <a:pt x="140" y="13"/>
                  </a:lnTo>
                  <a:lnTo>
                    <a:pt x="153" y="15"/>
                  </a:lnTo>
                  <a:lnTo>
                    <a:pt x="166" y="17"/>
                  </a:lnTo>
                  <a:lnTo>
                    <a:pt x="181" y="21"/>
                  </a:lnTo>
                  <a:lnTo>
                    <a:pt x="192" y="21"/>
                  </a:lnTo>
                  <a:lnTo>
                    <a:pt x="205" y="25"/>
                  </a:lnTo>
                  <a:lnTo>
                    <a:pt x="218" y="26"/>
                  </a:lnTo>
                  <a:lnTo>
                    <a:pt x="231" y="30"/>
                  </a:lnTo>
                  <a:lnTo>
                    <a:pt x="243" y="32"/>
                  </a:lnTo>
                  <a:lnTo>
                    <a:pt x="258" y="36"/>
                  </a:lnTo>
                  <a:lnTo>
                    <a:pt x="269" y="38"/>
                  </a:lnTo>
                  <a:lnTo>
                    <a:pt x="284" y="43"/>
                  </a:lnTo>
                  <a:lnTo>
                    <a:pt x="295" y="47"/>
                  </a:lnTo>
                  <a:lnTo>
                    <a:pt x="306" y="51"/>
                  </a:lnTo>
                  <a:lnTo>
                    <a:pt x="317" y="54"/>
                  </a:lnTo>
                  <a:lnTo>
                    <a:pt x="330" y="60"/>
                  </a:lnTo>
                  <a:lnTo>
                    <a:pt x="340" y="64"/>
                  </a:lnTo>
                  <a:lnTo>
                    <a:pt x="351" y="67"/>
                  </a:lnTo>
                  <a:lnTo>
                    <a:pt x="360" y="73"/>
                  </a:lnTo>
                  <a:lnTo>
                    <a:pt x="371" y="79"/>
                  </a:lnTo>
                  <a:close/>
                </a:path>
              </a:pathLst>
            </a:custGeom>
            <a:solidFill>
              <a:srgbClr val="FCA1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89" name="Google Shape;3589;p72"/>
            <p:cNvSpPr/>
            <p:nvPr/>
          </p:nvSpPr>
          <p:spPr>
            <a:xfrm>
              <a:off x="3659" y="2397"/>
              <a:ext cx="63" cy="572"/>
            </a:xfrm>
            <a:custGeom>
              <a:avLst/>
              <a:gdLst/>
              <a:ahLst/>
              <a:cxnLst/>
              <a:rect l="l" t="t" r="r" b="b"/>
              <a:pathLst>
                <a:path w="63" h="572" extrusionOk="0">
                  <a:moveTo>
                    <a:pt x="52" y="572"/>
                  </a:moveTo>
                  <a:lnTo>
                    <a:pt x="60" y="566"/>
                  </a:lnTo>
                  <a:lnTo>
                    <a:pt x="63" y="559"/>
                  </a:lnTo>
                  <a:lnTo>
                    <a:pt x="24" y="11"/>
                  </a:lnTo>
                  <a:lnTo>
                    <a:pt x="20" y="1"/>
                  </a:lnTo>
                  <a:lnTo>
                    <a:pt x="11" y="0"/>
                  </a:lnTo>
                  <a:lnTo>
                    <a:pt x="2" y="1"/>
                  </a:lnTo>
                  <a:lnTo>
                    <a:pt x="0" y="11"/>
                  </a:lnTo>
                  <a:lnTo>
                    <a:pt x="39" y="561"/>
                  </a:lnTo>
                  <a:lnTo>
                    <a:pt x="43" y="568"/>
                  </a:lnTo>
                  <a:lnTo>
                    <a:pt x="52" y="572"/>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90" name="Google Shape;3590;p72"/>
            <p:cNvSpPr/>
            <p:nvPr/>
          </p:nvSpPr>
          <p:spPr>
            <a:xfrm>
              <a:off x="3959" y="3471"/>
              <a:ext cx="248" cy="311"/>
            </a:xfrm>
            <a:custGeom>
              <a:avLst/>
              <a:gdLst/>
              <a:ahLst/>
              <a:cxnLst/>
              <a:rect l="l" t="t" r="r" b="b"/>
              <a:pathLst>
                <a:path w="248" h="311" extrusionOk="0">
                  <a:moveTo>
                    <a:pt x="99" y="0"/>
                  </a:moveTo>
                  <a:lnTo>
                    <a:pt x="88" y="0"/>
                  </a:lnTo>
                  <a:lnTo>
                    <a:pt x="77" y="2"/>
                  </a:lnTo>
                  <a:lnTo>
                    <a:pt x="67" y="3"/>
                  </a:lnTo>
                  <a:lnTo>
                    <a:pt x="58" y="9"/>
                  </a:lnTo>
                  <a:lnTo>
                    <a:pt x="49" y="13"/>
                  </a:lnTo>
                  <a:lnTo>
                    <a:pt x="41" y="20"/>
                  </a:lnTo>
                  <a:lnTo>
                    <a:pt x="34" y="26"/>
                  </a:lnTo>
                  <a:lnTo>
                    <a:pt x="28" y="37"/>
                  </a:lnTo>
                  <a:lnTo>
                    <a:pt x="15" y="52"/>
                  </a:lnTo>
                  <a:lnTo>
                    <a:pt x="9" y="72"/>
                  </a:lnTo>
                  <a:lnTo>
                    <a:pt x="4" y="82"/>
                  </a:lnTo>
                  <a:lnTo>
                    <a:pt x="2" y="91"/>
                  </a:lnTo>
                  <a:lnTo>
                    <a:pt x="2" y="102"/>
                  </a:lnTo>
                  <a:lnTo>
                    <a:pt x="2" y="114"/>
                  </a:lnTo>
                  <a:lnTo>
                    <a:pt x="0" y="123"/>
                  </a:lnTo>
                  <a:lnTo>
                    <a:pt x="0" y="134"/>
                  </a:lnTo>
                  <a:lnTo>
                    <a:pt x="0" y="143"/>
                  </a:lnTo>
                  <a:lnTo>
                    <a:pt x="2" y="155"/>
                  </a:lnTo>
                  <a:lnTo>
                    <a:pt x="2" y="164"/>
                  </a:lnTo>
                  <a:lnTo>
                    <a:pt x="6" y="175"/>
                  </a:lnTo>
                  <a:lnTo>
                    <a:pt x="8" y="184"/>
                  </a:lnTo>
                  <a:lnTo>
                    <a:pt x="11" y="194"/>
                  </a:lnTo>
                  <a:lnTo>
                    <a:pt x="17" y="210"/>
                  </a:lnTo>
                  <a:lnTo>
                    <a:pt x="26" y="229"/>
                  </a:lnTo>
                  <a:lnTo>
                    <a:pt x="37" y="246"/>
                  </a:lnTo>
                  <a:lnTo>
                    <a:pt x="52" y="263"/>
                  </a:lnTo>
                  <a:lnTo>
                    <a:pt x="65" y="276"/>
                  </a:lnTo>
                  <a:lnTo>
                    <a:pt x="82" y="289"/>
                  </a:lnTo>
                  <a:lnTo>
                    <a:pt x="99" y="298"/>
                  </a:lnTo>
                  <a:lnTo>
                    <a:pt x="118" y="307"/>
                  </a:lnTo>
                  <a:lnTo>
                    <a:pt x="127" y="309"/>
                  </a:lnTo>
                  <a:lnTo>
                    <a:pt x="138" y="311"/>
                  </a:lnTo>
                  <a:lnTo>
                    <a:pt x="149" y="311"/>
                  </a:lnTo>
                  <a:lnTo>
                    <a:pt x="161" y="311"/>
                  </a:lnTo>
                  <a:lnTo>
                    <a:pt x="179" y="307"/>
                  </a:lnTo>
                  <a:lnTo>
                    <a:pt x="198" y="300"/>
                  </a:lnTo>
                  <a:lnTo>
                    <a:pt x="211" y="287"/>
                  </a:lnTo>
                  <a:lnTo>
                    <a:pt x="226" y="274"/>
                  </a:lnTo>
                  <a:lnTo>
                    <a:pt x="230" y="265"/>
                  </a:lnTo>
                  <a:lnTo>
                    <a:pt x="235" y="257"/>
                  </a:lnTo>
                  <a:lnTo>
                    <a:pt x="239" y="246"/>
                  </a:lnTo>
                  <a:lnTo>
                    <a:pt x="244" y="237"/>
                  </a:lnTo>
                  <a:lnTo>
                    <a:pt x="246" y="224"/>
                  </a:lnTo>
                  <a:lnTo>
                    <a:pt x="248" y="210"/>
                  </a:lnTo>
                  <a:lnTo>
                    <a:pt x="246" y="196"/>
                  </a:lnTo>
                  <a:lnTo>
                    <a:pt x="246" y="181"/>
                  </a:lnTo>
                  <a:lnTo>
                    <a:pt x="243" y="164"/>
                  </a:lnTo>
                  <a:lnTo>
                    <a:pt x="239" y="147"/>
                  </a:lnTo>
                  <a:lnTo>
                    <a:pt x="231" y="127"/>
                  </a:lnTo>
                  <a:lnTo>
                    <a:pt x="226" y="108"/>
                  </a:lnTo>
                  <a:lnTo>
                    <a:pt x="218" y="93"/>
                  </a:lnTo>
                  <a:lnTo>
                    <a:pt x="211" y="80"/>
                  </a:lnTo>
                  <a:lnTo>
                    <a:pt x="203" y="69"/>
                  </a:lnTo>
                  <a:lnTo>
                    <a:pt x="198" y="59"/>
                  </a:lnTo>
                  <a:lnTo>
                    <a:pt x="190" y="48"/>
                  </a:lnTo>
                  <a:lnTo>
                    <a:pt x="183" y="41"/>
                  </a:lnTo>
                  <a:lnTo>
                    <a:pt x="175" y="31"/>
                  </a:lnTo>
                  <a:lnTo>
                    <a:pt x="170" y="26"/>
                  </a:lnTo>
                  <a:lnTo>
                    <a:pt x="153" y="13"/>
                  </a:lnTo>
                  <a:lnTo>
                    <a:pt x="136" y="5"/>
                  </a:lnTo>
                  <a:lnTo>
                    <a:pt x="118" y="0"/>
                  </a:lnTo>
                  <a:lnTo>
                    <a:pt x="99" y="0"/>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91" name="Google Shape;3591;p72"/>
            <p:cNvSpPr/>
            <p:nvPr/>
          </p:nvSpPr>
          <p:spPr>
            <a:xfrm>
              <a:off x="3250" y="3579"/>
              <a:ext cx="256" cy="244"/>
            </a:xfrm>
            <a:custGeom>
              <a:avLst/>
              <a:gdLst/>
              <a:ahLst/>
              <a:cxnLst/>
              <a:rect l="l" t="t" r="r" b="b"/>
              <a:pathLst>
                <a:path w="256" h="244" extrusionOk="0">
                  <a:moveTo>
                    <a:pt x="248" y="164"/>
                  </a:moveTo>
                  <a:lnTo>
                    <a:pt x="241" y="168"/>
                  </a:lnTo>
                  <a:lnTo>
                    <a:pt x="239" y="175"/>
                  </a:lnTo>
                  <a:lnTo>
                    <a:pt x="239" y="177"/>
                  </a:lnTo>
                  <a:lnTo>
                    <a:pt x="241" y="179"/>
                  </a:lnTo>
                  <a:lnTo>
                    <a:pt x="234" y="186"/>
                  </a:lnTo>
                  <a:lnTo>
                    <a:pt x="228" y="196"/>
                  </a:lnTo>
                  <a:lnTo>
                    <a:pt x="220" y="203"/>
                  </a:lnTo>
                  <a:lnTo>
                    <a:pt x="213" y="213"/>
                  </a:lnTo>
                  <a:lnTo>
                    <a:pt x="204" y="216"/>
                  </a:lnTo>
                  <a:lnTo>
                    <a:pt x="194" y="222"/>
                  </a:lnTo>
                  <a:lnTo>
                    <a:pt x="183" y="227"/>
                  </a:lnTo>
                  <a:lnTo>
                    <a:pt x="174" y="233"/>
                  </a:lnTo>
                  <a:lnTo>
                    <a:pt x="163" y="235"/>
                  </a:lnTo>
                  <a:lnTo>
                    <a:pt x="151" y="239"/>
                  </a:lnTo>
                  <a:lnTo>
                    <a:pt x="140" y="240"/>
                  </a:lnTo>
                  <a:lnTo>
                    <a:pt x="131" y="244"/>
                  </a:lnTo>
                  <a:lnTo>
                    <a:pt x="120" y="244"/>
                  </a:lnTo>
                  <a:lnTo>
                    <a:pt x="109" y="244"/>
                  </a:lnTo>
                  <a:lnTo>
                    <a:pt x="97" y="244"/>
                  </a:lnTo>
                  <a:lnTo>
                    <a:pt x="88" y="244"/>
                  </a:lnTo>
                  <a:lnTo>
                    <a:pt x="77" y="242"/>
                  </a:lnTo>
                  <a:lnTo>
                    <a:pt x="66" y="240"/>
                  </a:lnTo>
                  <a:lnTo>
                    <a:pt x="56" y="237"/>
                  </a:lnTo>
                  <a:lnTo>
                    <a:pt x="49" y="235"/>
                  </a:lnTo>
                  <a:lnTo>
                    <a:pt x="40" y="229"/>
                  </a:lnTo>
                  <a:lnTo>
                    <a:pt x="30" y="224"/>
                  </a:lnTo>
                  <a:lnTo>
                    <a:pt x="21" y="216"/>
                  </a:lnTo>
                  <a:lnTo>
                    <a:pt x="15" y="207"/>
                  </a:lnTo>
                  <a:lnTo>
                    <a:pt x="8" y="194"/>
                  </a:lnTo>
                  <a:lnTo>
                    <a:pt x="4" y="183"/>
                  </a:lnTo>
                  <a:lnTo>
                    <a:pt x="0" y="166"/>
                  </a:lnTo>
                  <a:lnTo>
                    <a:pt x="0" y="151"/>
                  </a:lnTo>
                  <a:lnTo>
                    <a:pt x="0" y="138"/>
                  </a:lnTo>
                  <a:lnTo>
                    <a:pt x="0" y="127"/>
                  </a:lnTo>
                  <a:lnTo>
                    <a:pt x="2" y="116"/>
                  </a:lnTo>
                  <a:lnTo>
                    <a:pt x="8" y="106"/>
                  </a:lnTo>
                  <a:lnTo>
                    <a:pt x="12" y="95"/>
                  </a:lnTo>
                  <a:lnTo>
                    <a:pt x="17" y="86"/>
                  </a:lnTo>
                  <a:lnTo>
                    <a:pt x="23" y="76"/>
                  </a:lnTo>
                  <a:lnTo>
                    <a:pt x="30" y="69"/>
                  </a:lnTo>
                  <a:lnTo>
                    <a:pt x="36" y="60"/>
                  </a:lnTo>
                  <a:lnTo>
                    <a:pt x="45" y="52"/>
                  </a:lnTo>
                  <a:lnTo>
                    <a:pt x="53" y="45"/>
                  </a:lnTo>
                  <a:lnTo>
                    <a:pt x="62" y="39"/>
                  </a:lnTo>
                  <a:lnTo>
                    <a:pt x="79" y="26"/>
                  </a:lnTo>
                  <a:lnTo>
                    <a:pt x="99" y="19"/>
                  </a:lnTo>
                  <a:lnTo>
                    <a:pt x="114" y="9"/>
                  </a:lnTo>
                  <a:lnTo>
                    <a:pt x="131" y="6"/>
                  </a:lnTo>
                  <a:lnTo>
                    <a:pt x="148" y="2"/>
                  </a:lnTo>
                  <a:lnTo>
                    <a:pt x="165" y="2"/>
                  </a:lnTo>
                  <a:lnTo>
                    <a:pt x="178" y="0"/>
                  </a:lnTo>
                  <a:lnTo>
                    <a:pt x="191" y="2"/>
                  </a:lnTo>
                  <a:lnTo>
                    <a:pt x="202" y="6"/>
                  </a:lnTo>
                  <a:lnTo>
                    <a:pt x="213" y="13"/>
                  </a:lnTo>
                  <a:lnTo>
                    <a:pt x="220" y="19"/>
                  </a:lnTo>
                  <a:lnTo>
                    <a:pt x="228" y="30"/>
                  </a:lnTo>
                  <a:lnTo>
                    <a:pt x="235" y="41"/>
                  </a:lnTo>
                  <a:lnTo>
                    <a:pt x="243" y="56"/>
                  </a:lnTo>
                  <a:lnTo>
                    <a:pt x="247" y="69"/>
                  </a:lnTo>
                  <a:lnTo>
                    <a:pt x="252" y="86"/>
                  </a:lnTo>
                  <a:lnTo>
                    <a:pt x="254" y="102"/>
                  </a:lnTo>
                  <a:lnTo>
                    <a:pt x="256" y="121"/>
                  </a:lnTo>
                  <a:lnTo>
                    <a:pt x="254" y="130"/>
                  </a:lnTo>
                  <a:lnTo>
                    <a:pt x="254" y="142"/>
                  </a:lnTo>
                  <a:lnTo>
                    <a:pt x="250" y="153"/>
                  </a:lnTo>
                  <a:lnTo>
                    <a:pt x="248" y="164"/>
                  </a:lnTo>
                  <a:close/>
                </a:path>
              </a:pathLst>
            </a:custGeom>
            <a:solidFill>
              <a:srgbClr val="DBE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92" name="Google Shape;3592;p72"/>
            <p:cNvSpPr/>
            <p:nvPr/>
          </p:nvSpPr>
          <p:spPr>
            <a:xfrm>
              <a:off x="3983" y="3495"/>
              <a:ext cx="202" cy="265"/>
            </a:xfrm>
            <a:custGeom>
              <a:avLst/>
              <a:gdLst/>
              <a:ahLst/>
              <a:cxnLst/>
              <a:rect l="l" t="t" r="r" b="b"/>
              <a:pathLst>
                <a:path w="202" h="265" extrusionOk="0">
                  <a:moveTo>
                    <a:pt x="163" y="257"/>
                  </a:moveTo>
                  <a:lnTo>
                    <a:pt x="148" y="261"/>
                  </a:lnTo>
                  <a:lnTo>
                    <a:pt x="133" y="265"/>
                  </a:lnTo>
                  <a:lnTo>
                    <a:pt x="116" y="263"/>
                  </a:lnTo>
                  <a:lnTo>
                    <a:pt x="101" y="261"/>
                  </a:lnTo>
                  <a:lnTo>
                    <a:pt x="84" y="254"/>
                  </a:lnTo>
                  <a:lnTo>
                    <a:pt x="71" y="244"/>
                  </a:lnTo>
                  <a:lnTo>
                    <a:pt x="56" y="233"/>
                  </a:lnTo>
                  <a:lnTo>
                    <a:pt x="45" y="222"/>
                  </a:lnTo>
                  <a:lnTo>
                    <a:pt x="32" y="207"/>
                  </a:lnTo>
                  <a:lnTo>
                    <a:pt x="23" y="192"/>
                  </a:lnTo>
                  <a:lnTo>
                    <a:pt x="13" y="177"/>
                  </a:lnTo>
                  <a:lnTo>
                    <a:pt x="10" y="162"/>
                  </a:lnTo>
                  <a:lnTo>
                    <a:pt x="4" y="144"/>
                  </a:lnTo>
                  <a:lnTo>
                    <a:pt x="0" y="125"/>
                  </a:lnTo>
                  <a:lnTo>
                    <a:pt x="0" y="106"/>
                  </a:lnTo>
                  <a:lnTo>
                    <a:pt x="2" y="90"/>
                  </a:lnTo>
                  <a:lnTo>
                    <a:pt x="2" y="71"/>
                  </a:lnTo>
                  <a:lnTo>
                    <a:pt x="8" y="54"/>
                  </a:lnTo>
                  <a:lnTo>
                    <a:pt x="13" y="39"/>
                  </a:lnTo>
                  <a:lnTo>
                    <a:pt x="23" y="28"/>
                  </a:lnTo>
                  <a:lnTo>
                    <a:pt x="32" y="15"/>
                  </a:lnTo>
                  <a:lnTo>
                    <a:pt x="45" y="6"/>
                  </a:lnTo>
                  <a:lnTo>
                    <a:pt x="58" y="0"/>
                  </a:lnTo>
                  <a:lnTo>
                    <a:pt x="75" y="0"/>
                  </a:lnTo>
                  <a:lnTo>
                    <a:pt x="90" y="0"/>
                  </a:lnTo>
                  <a:lnTo>
                    <a:pt x="105" y="6"/>
                  </a:lnTo>
                  <a:lnTo>
                    <a:pt x="118" y="11"/>
                  </a:lnTo>
                  <a:lnTo>
                    <a:pt x="133" y="22"/>
                  </a:lnTo>
                  <a:lnTo>
                    <a:pt x="144" y="34"/>
                  </a:lnTo>
                  <a:lnTo>
                    <a:pt x="157" y="50"/>
                  </a:lnTo>
                  <a:lnTo>
                    <a:pt x="163" y="60"/>
                  </a:lnTo>
                  <a:lnTo>
                    <a:pt x="168" y="69"/>
                  </a:lnTo>
                  <a:lnTo>
                    <a:pt x="174" y="80"/>
                  </a:lnTo>
                  <a:lnTo>
                    <a:pt x="181" y="93"/>
                  </a:lnTo>
                  <a:lnTo>
                    <a:pt x="185" y="106"/>
                  </a:lnTo>
                  <a:lnTo>
                    <a:pt x="191" y="119"/>
                  </a:lnTo>
                  <a:lnTo>
                    <a:pt x="194" y="132"/>
                  </a:lnTo>
                  <a:lnTo>
                    <a:pt x="198" y="147"/>
                  </a:lnTo>
                  <a:lnTo>
                    <a:pt x="200" y="159"/>
                  </a:lnTo>
                  <a:lnTo>
                    <a:pt x="202" y="170"/>
                  </a:lnTo>
                  <a:lnTo>
                    <a:pt x="202" y="181"/>
                  </a:lnTo>
                  <a:lnTo>
                    <a:pt x="202" y="194"/>
                  </a:lnTo>
                  <a:lnTo>
                    <a:pt x="196" y="211"/>
                  </a:lnTo>
                  <a:lnTo>
                    <a:pt x="191" y="229"/>
                  </a:lnTo>
                  <a:lnTo>
                    <a:pt x="178" y="244"/>
                  </a:lnTo>
                  <a:lnTo>
                    <a:pt x="163" y="257"/>
                  </a:lnTo>
                  <a:close/>
                </a:path>
              </a:pathLst>
            </a:custGeom>
            <a:solidFill>
              <a:srgbClr val="DBE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593" name="Google Shape;3593;p72"/>
            <p:cNvSpPr/>
            <p:nvPr/>
          </p:nvSpPr>
          <p:spPr>
            <a:xfrm>
              <a:off x="1758" y="1386"/>
              <a:ext cx="1970" cy="680"/>
            </a:xfrm>
            <a:custGeom>
              <a:avLst/>
              <a:gdLst/>
              <a:ahLst/>
              <a:cxnLst/>
              <a:rect l="l" t="t" r="r" b="b"/>
              <a:pathLst>
                <a:path w="1970" h="680" extrusionOk="0">
                  <a:moveTo>
                    <a:pt x="0" y="194"/>
                  </a:moveTo>
                  <a:lnTo>
                    <a:pt x="713" y="194"/>
                  </a:lnTo>
                  <a:lnTo>
                    <a:pt x="715" y="190"/>
                  </a:lnTo>
                  <a:lnTo>
                    <a:pt x="722" y="181"/>
                  </a:lnTo>
                  <a:lnTo>
                    <a:pt x="726" y="173"/>
                  </a:lnTo>
                  <a:lnTo>
                    <a:pt x="733" y="168"/>
                  </a:lnTo>
                  <a:lnTo>
                    <a:pt x="739" y="160"/>
                  </a:lnTo>
                  <a:lnTo>
                    <a:pt x="750" y="153"/>
                  </a:lnTo>
                  <a:lnTo>
                    <a:pt x="757" y="141"/>
                  </a:lnTo>
                  <a:lnTo>
                    <a:pt x="767" y="132"/>
                  </a:lnTo>
                  <a:lnTo>
                    <a:pt x="778" y="121"/>
                  </a:lnTo>
                  <a:lnTo>
                    <a:pt x="791" y="112"/>
                  </a:lnTo>
                  <a:lnTo>
                    <a:pt x="802" y="100"/>
                  </a:lnTo>
                  <a:lnTo>
                    <a:pt x="815" y="91"/>
                  </a:lnTo>
                  <a:lnTo>
                    <a:pt x="828" y="82"/>
                  </a:lnTo>
                  <a:lnTo>
                    <a:pt x="843" y="72"/>
                  </a:lnTo>
                  <a:lnTo>
                    <a:pt x="856" y="61"/>
                  </a:lnTo>
                  <a:lnTo>
                    <a:pt x="871" y="50"/>
                  </a:lnTo>
                  <a:lnTo>
                    <a:pt x="884" y="41"/>
                  </a:lnTo>
                  <a:lnTo>
                    <a:pt x="901" y="33"/>
                  </a:lnTo>
                  <a:lnTo>
                    <a:pt x="916" y="24"/>
                  </a:lnTo>
                  <a:lnTo>
                    <a:pt x="931" y="18"/>
                  </a:lnTo>
                  <a:lnTo>
                    <a:pt x="948" y="13"/>
                  </a:lnTo>
                  <a:lnTo>
                    <a:pt x="964" y="9"/>
                  </a:lnTo>
                  <a:lnTo>
                    <a:pt x="979" y="3"/>
                  </a:lnTo>
                  <a:lnTo>
                    <a:pt x="996" y="2"/>
                  </a:lnTo>
                  <a:lnTo>
                    <a:pt x="1011" y="0"/>
                  </a:lnTo>
                  <a:lnTo>
                    <a:pt x="1028" y="2"/>
                  </a:lnTo>
                  <a:lnTo>
                    <a:pt x="1043" y="3"/>
                  </a:lnTo>
                  <a:lnTo>
                    <a:pt x="1058" y="9"/>
                  </a:lnTo>
                  <a:lnTo>
                    <a:pt x="1073" y="15"/>
                  </a:lnTo>
                  <a:lnTo>
                    <a:pt x="1088" y="24"/>
                  </a:lnTo>
                  <a:lnTo>
                    <a:pt x="1099" y="31"/>
                  </a:lnTo>
                  <a:lnTo>
                    <a:pt x="1112" y="39"/>
                  </a:lnTo>
                  <a:lnTo>
                    <a:pt x="1123" y="46"/>
                  </a:lnTo>
                  <a:lnTo>
                    <a:pt x="1136" y="56"/>
                  </a:lnTo>
                  <a:lnTo>
                    <a:pt x="1145" y="61"/>
                  </a:lnTo>
                  <a:lnTo>
                    <a:pt x="1157" y="71"/>
                  </a:lnTo>
                  <a:lnTo>
                    <a:pt x="1166" y="76"/>
                  </a:lnTo>
                  <a:lnTo>
                    <a:pt x="1177" y="85"/>
                  </a:lnTo>
                  <a:lnTo>
                    <a:pt x="1192" y="97"/>
                  </a:lnTo>
                  <a:lnTo>
                    <a:pt x="1205" y="110"/>
                  </a:lnTo>
                  <a:lnTo>
                    <a:pt x="1216" y="121"/>
                  </a:lnTo>
                  <a:lnTo>
                    <a:pt x="1227" y="132"/>
                  </a:lnTo>
                  <a:lnTo>
                    <a:pt x="1233" y="140"/>
                  </a:lnTo>
                  <a:lnTo>
                    <a:pt x="1241" y="149"/>
                  </a:lnTo>
                  <a:lnTo>
                    <a:pt x="1244" y="154"/>
                  </a:lnTo>
                  <a:lnTo>
                    <a:pt x="1250" y="162"/>
                  </a:lnTo>
                  <a:lnTo>
                    <a:pt x="1255" y="169"/>
                  </a:lnTo>
                  <a:lnTo>
                    <a:pt x="1257" y="173"/>
                  </a:lnTo>
                  <a:lnTo>
                    <a:pt x="1257" y="171"/>
                  </a:lnTo>
                  <a:lnTo>
                    <a:pt x="1263" y="169"/>
                  </a:lnTo>
                  <a:lnTo>
                    <a:pt x="1269" y="168"/>
                  </a:lnTo>
                  <a:lnTo>
                    <a:pt x="1280" y="166"/>
                  </a:lnTo>
                  <a:lnTo>
                    <a:pt x="1291" y="162"/>
                  </a:lnTo>
                  <a:lnTo>
                    <a:pt x="1306" y="160"/>
                  </a:lnTo>
                  <a:lnTo>
                    <a:pt x="1321" y="156"/>
                  </a:lnTo>
                  <a:lnTo>
                    <a:pt x="1341" y="154"/>
                  </a:lnTo>
                  <a:lnTo>
                    <a:pt x="1351" y="151"/>
                  </a:lnTo>
                  <a:lnTo>
                    <a:pt x="1360" y="149"/>
                  </a:lnTo>
                  <a:lnTo>
                    <a:pt x="1371" y="147"/>
                  </a:lnTo>
                  <a:lnTo>
                    <a:pt x="1382" y="147"/>
                  </a:lnTo>
                  <a:lnTo>
                    <a:pt x="1394" y="143"/>
                  </a:lnTo>
                  <a:lnTo>
                    <a:pt x="1405" y="141"/>
                  </a:lnTo>
                  <a:lnTo>
                    <a:pt x="1418" y="140"/>
                  </a:lnTo>
                  <a:lnTo>
                    <a:pt x="1431" y="140"/>
                  </a:lnTo>
                  <a:lnTo>
                    <a:pt x="1442" y="138"/>
                  </a:lnTo>
                  <a:lnTo>
                    <a:pt x="1455" y="136"/>
                  </a:lnTo>
                  <a:lnTo>
                    <a:pt x="1468" y="134"/>
                  </a:lnTo>
                  <a:lnTo>
                    <a:pt x="1481" y="134"/>
                  </a:lnTo>
                  <a:lnTo>
                    <a:pt x="1494" y="132"/>
                  </a:lnTo>
                  <a:lnTo>
                    <a:pt x="1509" y="132"/>
                  </a:lnTo>
                  <a:lnTo>
                    <a:pt x="1522" y="132"/>
                  </a:lnTo>
                  <a:lnTo>
                    <a:pt x="1537" y="132"/>
                  </a:lnTo>
                  <a:lnTo>
                    <a:pt x="1548" y="130"/>
                  </a:lnTo>
                  <a:lnTo>
                    <a:pt x="1563" y="130"/>
                  </a:lnTo>
                  <a:lnTo>
                    <a:pt x="1576" y="130"/>
                  </a:lnTo>
                  <a:lnTo>
                    <a:pt x="1591" y="130"/>
                  </a:lnTo>
                  <a:lnTo>
                    <a:pt x="1602" y="130"/>
                  </a:lnTo>
                  <a:lnTo>
                    <a:pt x="1617" y="130"/>
                  </a:lnTo>
                  <a:lnTo>
                    <a:pt x="1630" y="130"/>
                  </a:lnTo>
                  <a:lnTo>
                    <a:pt x="1645" y="132"/>
                  </a:lnTo>
                  <a:lnTo>
                    <a:pt x="1657" y="132"/>
                  </a:lnTo>
                  <a:lnTo>
                    <a:pt x="1670" y="132"/>
                  </a:lnTo>
                  <a:lnTo>
                    <a:pt x="1683" y="134"/>
                  </a:lnTo>
                  <a:lnTo>
                    <a:pt x="1696" y="138"/>
                  </a:lnTo>
                  <a:lnTo>
                    <a:pt x="1707" y="138"/>
                  </a:lnTo>
                  <a:lnTo>
                    <a:pt x="1720" y="141"/>
                  </a:lnTo>
                  <a:lnTo>
                    <a:pt x="1733" y="143"/>
                  </a:lnTo>
                  <a:lnTo>
                    <a:pt x="1746" y="149"/>
                  </a:lnTo>
                  <a:lnTo>
                    <a:pt x="1755" y="151"/>
                  </a:lnTo>
                  <a:lnTo>
                    <a:pt x="1767" y="154"/>
                  </a:lnTo>
                  <a:lnTo>
                    <a:pt x="1778" y="158"/>
                  </a:lnTo>
                  <a:lnTo>
                    <a:pt x="1789" y="164"/>
                  </a:lnTo>
                  <a:lnTo>
                    <a:pt x="1798" y="168"/>
                  </a:lnTo>
                  <a:lnTo>
                    <a:pt x="1808" y="173"/>
                  </a:lnTo>
                  <a:lnTo>
                    <a:pt x="1817" y="179"/>
                  </a:lnTo>
                  <a:lnTo>
                    <a:pt x="1826" y="184"/>
                  </a:lnTo>
                  <a:lnTo>
                    <a:pt x="1841" y="196"/>
                  </a:lnTo>
                  <a:lnTo>
                    <a:pt x="1854" y="212"/>
                  </a:lnTo>
                  <a:lnTo>
                    <a:pt x="1860" y="220"/>
                  </a:lnTo>
                  <a:lnTo>
                    <a:pt x="1865" y="229"/>
                  </a:lnTo>
                  <a:lnTo>
                    <a:pt x="1871" y="238"/>
                  </a:lnTo>
                  <a:lnTo>
                    <a:pt x="1877" y="250"/>
                  </a:lnTo>
                  <a:lnTo>
                    <a:pt x="1882" y="266"/>
                  </a:lnTo>
                  <a:lnTo>
                    <a:pt x="1888" y="285"/>
                  </a:lnTo>
                  <a:lnTo>
                    <a:pt x="1893" y="304"/>
                  </a:lnTo>
                  <a:lnTo>
                    <a:pt x="1901" y="322"/>
                  </a:lnTo>
                  <a:lnTo>
                    <a:pt x="1905" y="339"/>
                  </a:lnTo>
                  <a:lnTo>
                    <a:pt x="1910" y="356"/>
                  </a:lnTo>
                  <a:lnTo>
                    <a:pt x="1916" y="373"/>
                  </a:lnTo>
                  <a:lnTo>
                    <a:pt x="1921" y="389"/>
                  </a:lnTo>
                  <a:lnTo>
                    <a:pt x="1925" y="404"/>
                  </a:lnTo>
                  <a:lnTo>
                    <a:pt x="1929" y="419"/>
                  </a:lnTo>
                  <a:lnTo>
                    <a:pt x="1933" y="434"/>
                  </a:lnTo>
                  <a:lnTo>
                    <a:pt x="1938" y="449"/>
                  </a:lnTo>
                  <a:lnTo>
                    <a:pt x="1940" y="462"/>
                  </a:lnTo>
                  <a:lnTo>
                    <a:pt x="1944" y="477"/>
                  </a:lnTo>
                  <a:lnTo>
                    <a:pt x="1947" y="490"/>
                  </a:lnTo>
                  <a:lnTo>
                    <a:pt x="1951" y="503"/>
                  </a:lnTo>
                  <a:lnTo>
                    <a:pt x="1951" y="513"/>
                  </a:lnTo>
                  <a:lnTo>
                    <a:pt x="1955" y="524"/>
                  </a:lnTo>
                  <a:lnTo>
                    <a:pt x="1955" y="533"/>
                  </a:lnTo>
                  <a:lnTo>
                    <a:pt x="1959" y="544"/>
                  </a:lnTo>
                  <a:lnTo>
                    <a:pt x="1961" y="561"/>
                  </a:lnTo>
                  <a:lnTo>
                    <a:pt x="1964" y="578"/>
                  </a:lnTo>
                  <a:lnTo>
                    <a:pt x="1966" y="587"/>
                  </a:lnTo>
                  <a:lnTo>
                    <a:pt x="1968" y="596"/>
                  </a:lnTo>
                  <a:lnTo>
                    <a:pt x="1968" y="602"/>
                  </a:lnTo>
                  <a:lnTo>
                    <a:pt x="1970" y="606"/>
                  </a:lnTo>
                  <a:lnTo>
                    <a:pt x="1800" y="680"/>
                  </a:lnTo>
                  <a:lnTo>
                    <a:pt x="1800" y="675"/>
                  </a:lnTo>
                  <a:lnTo>
                    <a:pt x="1800" y="662"/>
                  </a:lnTo>
                  <a:lnTo>
                    <a:pt x="1800" y="651"/>
                  </a:lnTo>
                  <a:lnTo>
                    <a:pt x="1800" y="641"/>
                  </a:lnTo>
                  <a:lnTo>
                    <a:pt x="1800" y="628"/>
                  </a:lnTo>
                  <a:lnTo>
                    <a:pt x="1800" y="617"/>
                  </a:lnTo>
                  <a:lnTo>
                    <a:pt x="1798" y="600"/>
                  </a:lnTo>
                  <a:lnTo>
                    <a:pt x="1798" y="585"/>
                  </a:lnTo>
                  <a:lnTo>
                    <a:pt x="1798" y="569"/>
                  </a:lnTo>
                  <a:lnTo>
                    <a:pt x="1798" y="554"/>
                  </a:lnTo>
                  <a:lnTo>
                    <a:pt x="1796" y="535"/>
                  </a:lnTo>
                  <a:lnTo>
                    <a:pt x="1796" y="516"/>
                  </a:lnTo>
                  <a:lnTo>
                    <a:pt x="1796" y="498"/>
                  </a:lnTo>
                  <a:lnTo>
                    <a:pt x="1796" y="481"/>
                  </a:lnTo>
                  <a:lnTo>
                    <a:pt x="1793" y="460"/>
                  </a:lnTo>
                  <a:lnTo>
                    <a:pt x="1793" y="442"/>
                  </a:lnTo>
                  <a:lnTo>
                    <a:pt x="1789" y="421"/>
                  </a:lnTo>
                  <a:lnTo>
                    <a:pt x="1789" y="404"/>
                  </a:lnTo>
                  <a:lnTo>
                    <a:pt x="1785" y="386"/>
                  </a:lnTo>
                  <a:lnTo>
                    <a:pt x="1781" y="369"/>
                  </a:lnTo>
                  <a:lnTo>
                    <a:pt x="1778" y="352"/>
                  </a:lnTo>
                  <a:lnTo>
                    <a:pt x="1776" y="339"/>
                  </a:lnTo>
                  <a:lnTo>
                    <a:pt x="1770" y="322"/>
                  </a:lnTo>
                  <a:lnTo>
                    <a:pt x="1765" y="311"/>
                  </a:lnTo>
                  <a:lnTo>
                    <a:pt x="1759" y="298"/>
                  </a:lnTo>
                  <a:lnTo>
                    <a:pt x="1753" y="289"/>
                  </a:lnTo>
                  <a:lnTo>
                    <a:pt x="1740" y="274"/>
                  </a:lnTo>
                  <a:lnTo>
                    <a:pt x="1726" y="268"/>
                  </a:lnTo>
                  <a:lnTo>
                    <a:pt x="1714" y="265"/>
                  </a:lnTo>
                  <a:lnTo>
                    <a:pt x="1703" y="263"/>
                  </a:lnTo>
                  <a:lnTo>
                    <a:pt x="1692" y="261"/>
                  </a:lnTo>
                  <a:lnTo>
                    <a:pt x="1683" y="261"/>
                  </a:lnTo>
                  <a:lnTo>
                    <a:pt x="1670" y="259"/>
                  </a:lnTo>
                  <a:lnTo>
                    <a:pt x="1657" y="259"/>
                  </a:lnTo>
                  <a:lnTo>
                    <a:pt x="1643" y="259"/>
                  </a:lnTo>
                  <a:lnTo>
                    <a:pt x="1632" y="259"/>
                  </a:lnTo>
                  <a:lnTo>
                    <a:pt x="1617" y="259"/>
                  </a:lnTo>
                  <a:lnTo>
                    <a:pt x="1602" y="259"/>
                  </a:lnTo>
                  <a:lnTo>
                    <a:pt x="1587" y="259"/>
                  </a:lnTo>
                  <a:lnTo>
                    <a:pt x="1574" y="259"/>
                  </a:lnTo>
                  <a:lnTo>
                    <a:pt x="1560" y="259"/>
                  </a:lnTo>
                  <a:lnTo>
                    <a:pt x="1546" y="259"/>
                  </a:lnTo>
                  <a:lnTo>
                    <a:pt x="1532" y="259"/>
                  </a:lnTo>
                  <a:lnTo>
                    <a:pt x="1520" y="261"/>
                  </a:lnTo>
                  <a:lnTo>
                    <a:pt x="1505" y="261"/>
                  </a:lnTo>
                  <a:lnTo>
                    <a:pt x="1492" y="261"/>
                  </a:lnTo>
                  <a:lnTo>
                    <a:pt x="1477" y="261"/>
                  </a:lnTo>
                  <a:lnTo>
                    <a:pt x="1466" y="261"/>
                  </a:lnTo>
                  <a:lnTo>
                    <a:pt x="1455" y="261"/>
                  </a:lnTo>
                  <a:lnTo>
                    <a:pt x="1444" y="263"/>
                  </a:lnTo>
                  <a:lnTo>
                    <a:pt x="1433" y="263"/>
                  </a:lnTo>
                  <a:lnTo>
                    <a:pt x="1425" y="265"/>
                  </a:lnTo>
                  <a:lnTo>
                    <a:pt x="1408" y="265"/>
                  </a:lnTo>
                  <a:lnTo>
                    <a:pt x="1397" y="266"/>
                  </a:lnTo>
                  <a:lnTo>
                    <a:pt x="1390" y="266"/>
                  </a:lnTo>
                  <a:lnTo>
                    <a:pt x="1388" y="268"/>
                  </a:lnTo>
                  <a:lnTo>
                    <a:pt x="1106" y="268"/>
                  </a:lnTo>
                  <a:lnTo>
                    <a:pt x="1104" y="265"/>
                  </a:lnTo>
                  <a:lnTo>
                    <a:pt x="1103" y="261"/>
                  </a:lnTo>
                  <a:lnTo>
                    <a:pt x="1099" y="251"/>
                  </a:lnTo>
                  <a:lnTo>
                    <a:pt x="1095" y="242"/>
                  </a:lnTo>
                  <a:lnTo>
                    <a:pt x="1088" y="229"/>
                  </a:lnTo>
                  <a:lnTo>
                    <a:pt x="1082" y="218"/>
                  </a:lnTo>
                  <a:lnTo>
                    <a:pt x="1073" y="205"/>
                  </a:lnTo>
                  <a:lnTo>
                    <a:pt x="1065" y="194"/>
                  </a:lnTo>
                  <a:lnTo>
                    <a:pt x="1054" y="182"/>
                  </a:lnTo>
                  <a:lnTo>
                    <a:pt x="1043" y="173"/>
                  </a:lnTo>
                  <a:lnTo>
                    <a:pt x="1030" y="166"/>
                  </a:lnTo>
                  <a:lnTo>
                    <a:pt x="1019" y="164"/>
                  </a:lnTo>
                  <a:lnTo>
                    <a:pt x="1004" y="162"/>
                  </a:lnTo>
                  <a:lnTo>
                    <a:pt x="989" y="168"/>
                  </a:lnTo>
                  <a:lnTo>
                    <a:pt x="979" y="171"/>
                  </a:lnTo>
                  <a:lnTo>
                    <a:pt x="972" y="177"/>
                  </a:lnTo>
                  <a:lnTo>
                    <a:pt x="964" y="182"/>
                  </a:lnTo>
                  <a:lnTo>
                    <a:pt x="957" y="194"/>
                  </a:lnTo>
                  <a:lnTo>
                    <a:pt x="946" y="201"/>
                  </a:lnTo>
                  <a:lnTo>
                    <a:pt x="938" y="209"/>
                  </a:lnTo>
                  <a:lnTo>
                    <a:pt x="927" y="216"/>
                  </a:lnTo>
                  <a:lnTo>
                    <a:pt x="920" y="224"/>
                  </a:lnTo>
                  <a:lnTo>
                    <a:pt x="903" y="237"/>
                  </a:lnTo>
                  <a:lnTo>
                    <a:pt x="888" y="250"/>
                  </a:lnTo>
                  <a:lnTo>
                    <a:pt x="871" y="259"/>
                  </a:lnTo>
                  <a:lnTo>
                    <a:pt x="858" y="268"/>
                  </a:lnTo>
                  <a:lnTo>
                    <a:pt x="847" y="276"/>
                  </a:lnTo>
                  <a:lnTo>
                    <a:pt x="836" y="283"/>
                  </a:lnTo>
                  <a:lnTo>
                    <a:pt x="825" y="287"/>
                  </a:lnTo>
                  <a:lnTo>
                    <a:pt x="815" y="293"/>
                  </a:lnTo>
                  <a:lnTo>
                    <a:pt x="806" y="296"/>
                  </a:lnTo>
                  <a:lnTo>
                    <a:pt x="800" y="300"/>
                  </a:lnTo>
                  <a:lnTo>
                    <a:pt x="789" y="304"/>
                  </a:lnTo>
                  <a:lnTo>
                    <a:pt x="787" y="306"/>
                  </a:lnTo>
                  <a:lnTo>
                    <a:pt x="93" y="287"/>
                  </a:lnTo>
                  <a:lnTo>
                    <a:pt x="0" y="19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3597"/>
        <p:cNvGrpSpPr/>
        <p:nvPr/>
      </p:nvGrpSpPr>
      <p:grpSpPr>
        <a:xfrm>
          <a:off x="0" y="0"/>
          <a:ext cx="0" cy="0"/>
          <a:chOff x="0" y="0"/>
          <a:chExt cx="0" cy="0"/>
        </a:xfrm>
      </p:grpSpPr>
      <p:sp>
        <p:nvSpPr>
          <p:cNvPr id="3598" name="Google Shape;3598;p73"/>
          <p:cNvSpPr txBox="1">
            <a:spLocks noGrp="1"/>
          </p:cNvSpPr>
          <p:nvPr>
            <p:ph type="title"/>
          </p:nvPr>
        </p:nvSpPr>
        <p:spPr>
          <a:xfrm>
            <a:off x="517525" y="325437"/>
            <a:ext cx="8169275" cy="174307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none">
                <a:solidFill>
                  <a:schemeClr val="dk2"/>
                </a:solidFill>
                <a:latin typeface="Arial"/>
                <a:ea typeface="Arial"/>
                <a:cs typeface="Arial"/>
                <a:sym typeface="Arial"/>
              </a:rPr>
              <a:t>AIRBORNE PRECAUTIONS</a:t>
            </a:r>
            <a:br>
              <a:rPr lang="en-US" sz="3600" b="1" i="0" u="none">
                <a:solidFill>
                  <a:schemeClr val="dk2"/>
                </a:solidFill>
                <a:latin typeface="Arial"/>
                <a:ea typeface="Arial"/>
                <a:cs typeface="Arial"/>
                <a:sym typeface="Arial"/>
              </a:rPr>
            </a:br>
            <a:r>
              <a:rPr lang="en-US" sz="3600" b="1" i="0" u="none">
                <a:solidFill>
                  <a:schemeClr val="dk2"/>
                </a:solidFill>
                <a:latin typeface="Arial"/>
                <a:ea typeface="Arial"/>
                <a:cs typeface="Arial"/>
                <a:sym typeface="Arial"/>
              </a:rPr>
              <a:t> </a:t>
            </a:r>
            <a:r>
              <a:rPr lang="en-US" sz="3600" b="1" i="0" u="sng">
                <a:solidFill>
                  <a:schemeClr val="dk2"/>
                </a:solidFill>
                <a:latin typeface="Arial"/>
                <a:ea typeface="Arial"/>
                <a:cs typeface="Arial"/>
                <a:sym typeface="Arial"/>
              </a:rPr>
              <a:t>Resident Transport</a:t>
            </a:r>
            <a:endParaRPr/>
          </a:p>
        </p:txBody>
      </p:sp>
      <p:sp>
        <p:nvSpPr>
          <p:cNvPr id="3599" name="Google Shape;3599;p73"/>
          <p:cNvSpPr txBox="1">
            <a:spLocks noGrp="1"/>
          </p:cNvSpPr>
          <p:nvPr>
            <p:ph type="body" idx="1"/>
          </p:nvPr>
        </p:nvSpPr>
        <p:spPr>
          <a:xfrm>
            <a:off x="466725" y="2668587"/>
            <a:ext cx="5297487" cy="3317875"/>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Limit transport of the resident for essential purposes only</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Place a mask on the resident, if possible </a:t>
            </a:r>
            <a:endParaRPr/>
          </a:p>
        </p:txBody>
      </p:sp>
      <p:grpSp>
        <p:nvGrpSpPr>
          <p:cNvPr id="3600" name="Google Shape;3600;p73"/>
          <p:cNvGrpSpPr/>
          <p:nvPr/>
        </p:nvGrpSpPr>
        <p:grpSpPr>
          <a:xfrm>
            <a:off x="5573712" y="2266950"/>
            <a:ext cx="3095625" cy="3565525"/>
            <a:chOff x="3511" y="1341"/>
            <a:chExt cx="1950" cy="2160"/>
          </a:xfrm>
        </p:grpSpPr>
        <p:sp>
          <p:nvSpPr>
            <p:cNvPr id="3601" name="Google Shape;3601;p73"/>
            <p:cNvSpPr/>
            <p:nvPr/>
          </p:nvSpPr>
          <p:spPr>
            <a:xfrm>
              <a:off x="3511" y="1341"/>
              <a:ext cx="1950" cy="2160"/>
            </a:xfrm>
            <a:custGeom>
              <a:avLst/>
              <a:gdLst/>
              <a:ahLst/>
              <a:cxnLst/>
              <a:rect l="l" t="t" r="r" b="b"/>
              <a:pathLst>
                <a:path w="1950" h="2160" extrusionOk="0">
                  <a:moveTo>
                    <a:pt x="421" y="565"/>
                  </a:moveTo>
                  <a:cubicBezTo>
                    <a:pt x="437" y="541"/>
                    <a:pt x="461" y="522"/>
                    <a:pt x="477" y="498"/>
                  </a:cubicBezTo>
                  <a:cubicBezTo>
                    <a:pt x="504" y="457"/>
                    <a:pt x="468" y="470"/>
                    <a:pt x="510" y="432"/>
                  </a:cubicBezTo>
                  <a:cubicBezTo>
                    <a:pt x="530" y="414"/>
                    <a:pt x="554" y="402"/>
                    <a:pt x="576" y="387"/>
                  </a:cubicBezTo>
                  <a:cubicBezTo>
                    <a:pt x="585" y="381"/>
                    <a:pt x="589" y="369"/>
                    <a:pt x="599" y="365"/>
                  </a:cubicBezTo>
                  <a:cubicBezTo>
                    <a:pt x="680" y="331"/>
                    <a:pt x="804" y="327"/>
                    <a:pt x="887" y="321"/>
                  </a:cubicBezTo>
                  <a:cubicBezTo>
                    <a:pt x="894" y="310"/>
                    <a:pt x="903" y="300"/>
                    <a:pt x="909" y="288"/>
                  </a:cubicBezTo>
                  <a:cubicBezTo>
                    <a:pt x="914" y="277"/>
                    <a:pt x="912" y="263"/>
                    <a:pt x="920" y="254"/>
                  </a:cubicBezTo>
                  <a:cubicBezTo>
                    <a:pt x="932" y="240"/>
                    <a:pt x="951" y="234"/>
                    <a:pt x="964" y="221"/>
                  </a:cubicBezTo>
                  <a:cubicBezTo>
                    <a:pt x="1014" y="171"/>
                    <a:pt x="954" y="198"/>
                    <a:pt x="1020" y="177"/>
                  </a:cubicBezTo>
                  <a:cubicBezTo>
                    <a:pt x="1069" y="103"/>
                    <a:pt x="1177" y="29"/>
                    <a:pt x="1263" y="0"/>
                  </a:cubicBezTo>
                  <a:cubicBezTo>
                    <a:pt x="1330" y="4"/>
                    <a:pt x="1397" y="2"/>
                    <a:pt x="1463" y="11"/>
                  </a:cubicBezTo>
                  <a:cubicBezTo>
                    <a:pt x="1479" y="13"/>
                    <a:pt x="1492" y="27"/>
                    <a:pt x="1507" y="33"/>
                  </a:cubicBezTo>
                  <a:cubicBezTo>
                    <a:pt x="1529" y="42"/>
                    <a:pt x="1573" y="55"/>
                    <a:pt x="1573" y="55"/>
                  </a:cubicBezTo>
                  <a:cubicBezTo>
                    <a:pt x="1588" y="66"/>
                    <a:pt x="1604" y="76"/>
                    <a:pt x="1618" y="88"/>
                  </a:cubicBezTo>
                  <a:cubicBezTo>
                    <a:pt x="1630" y="98"/>
                    <a:pt x="1639" y="111"/>
                    <a:pt x="1651" y="121"/>
                  </a:cubicBezTo>
                  <a:cubicBezTo>
                    <a:pt x="1672" y="137"/>
                    <a:pt x="1717" y="166"/>
                    <a:pt x="1717" y="166"/>
                  </a:cubicBezTo>
                  <a:cubicBezTo>
                    <a:pt x="1725" y="177"/>
                    <a:pt x="1730" y="190"/>
                    <a:pt x="1740" y="199"/>
                  </a:cubicBezTo>
                  <a:cubicBezTo>
                    <a:pt x="1749" y="208"/>
                    <a:pt x="1766" y="210"/>
                    <a:pt x="1773" y="221"/>
                  </a:cubicBezTo>
                  <a:cubicBezTo>
                    <a:pt x="1791" y="251"/>
                    <a:pt x="1799" y="287"/>
                    <a:pt x="1806" y="321"/>
                  </a:cubicBezTo>
                  <a:cubicBezTo>
                    <a:pt x="1810" y="339"/>
                    <a:pt x="1812" y="358"/>
                    <a:pt x="1817" y="376"/>
                  </a:cubicBezTo>
                  <a:cubicBezTo>
                    <a:pt x="1823" y="399"/>
                    <a:pt x="1839" y="443"/>
                    <a:pt x="1839" y="443"/>
                  </a:cubicBezTo>
                  <a:cubicBezTo>
                    <a:pt x="1845" y="651"/>
                    <a:pt x="1834" y="810"/>
                    <a:pt x="1895" y="997"/>
                  </a:cubicBezTo>
                  <a:cubicBezTo>
                    <a:pt x="1905" y="1095"/>
                    <a:pt x="1931" y="1178"/>
                    <a:pt x="1950" y="1273"/>
                  </a:cubicBezTo>
                  <a:cubicBezTo>
                    <a:pt x="1946" y="1458"/>
                    <a:pt x="1949" y="1643"/>
                    <a:pt x="1939" y="1827"/>
                  </a:cubicBezTo>
                  <a:cubicBezTo>
                    <a:pt x="1932" y="1962"/>
                    <a:pt x="1749" y="1972"/>
                    <a:pt x="1651" y="1982"/>
                  </a:cubicBezTo>
                  <a:cubicBezTo>
                    <a:pt x="1536" y="2020"/>
                    <a:pt x="1413" y="1988"/>
                    <a:pt x="1296" y="2027"/>
                  </a:cubicBezTo>
                  <a:cubicBezTo>
                    <a:pt x="1263" y="2038"/>
                    <a:pt x="1230" y="2049"/>
                    <a:pt x="1197" y="2060"/>
                  </a:cubicBezTo>
                  <a:cubicBezTo>
                    <a:pt x="1175" y="2067"/>
                    <a:pt x="1130" y="2082"/>
                    <a:pt x="1130" y="2082"/>
                  </a:cubicBezTo>
                  <a:cubicBezTo>
                    <a:pt x="1071" y="2121"/>
                    <a:pt x="1042" y="2117"/>
                    <a:pt x="964" y="2126"/>
                  </a:cubicBezTo>
                  <a:cubicBezTo>
                    <a:pt x="898" y="2142"/>
                    <a:pt x="831" y="2147"/>
                    <a:pt x="765" y="2160"/>
                  </a:cubicBezTo>
                  <a:cubicBezTo>
                    <a:pt x="625" y="2156"/>
                    <a:pt x="484" y="2156"/>
                    <a:pt x="344" y="2149"/>
                  </a:cubicBezTo>
                  <a:cubicBezTo>
                    <a:pt x="301" y="2147"/>
                    <a:pt x="274" y="2105"/>
                    <a:pt x="244" y="2082"/>
                  </a:cubicBezTo>
                  <a:cubicBezTo>
                    <a:pt x="223" y="2066"/>
                    <a:pt x="178" y="2038"/>
                    <a:pt x="178" y="2038"/>
                  </a:cubicBezTo>
                  <a:cubicBezTo>
                    <a:pt x="142" y="1983"/>
                    <a:pt x="100" y="1931"/>
                    <a:pt x="45" y="1894"/>
                  </a:cubicBezTo>
                  <a:cubicBezTo>
                    <a:pt x="23" y="1861"/>
                    <a:pt x="13" y="1831"/>
                    <a:pt x="0" y="1794"/>
                  </a:cubicBezTo>
                  <a:cubicBezTo>
                    <a:pt x="12" y="1684"/>
                    <a:pt x="5" y="1603"/>
                    <a:pt x="100" y="1539"/>
                  </a:cubicBezTo>
                  <a:cubicBezTo>
                    <a:pt x="135" y="1487"/>
                    <a:pt x="169" y="1465"/>
                    <a:pt x="222" y="1429"/>
                  </a:cubicBezTo>
                  <a:cubicBezTo>
                    <a:pt x="260" y="1403"/>
                    <a:pt x="301" y="1360"/>
                    <a:pt x="333" y="1329"/>
                  </a:cubicBezTo>
                  <a:cubicBezTo>
                    <a:pt x="389" y="1274"/>
                    <a:pt x="399" y="1194"/>
                    <a:pt x="455" y="1141"/>
                  </a:cubicBezTo>
                  <a:cubicBezTo>
                    <a:pt x="451" y="997"/>
                    <a:pt x="444" y="853"/>
                    <a:pt x="444" y="709"/>
                  </a:cubicBezTo>
                  <a:cubicBezTo>
                    <a:pt x="444" y="532"/>
                    <a:pt x="415" y="571"/>
                    <a:pt x="477" y="509"/>
                  </a:cubicBezTo>
                </a:path>
              </a:pathLst>
            </a:custGeom>
            <a:solidFill>
              <a:srgbClr val="CCE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nvGrpSpPr>
            <p:cNvPr id="3602" name="Google Shape;3602;p73"/>
            <p:cNvGrpSpPr/>
            <p:nvPr/>
          </p:nvGrpSpPr>
          <p:grpSpPr>
            <a:xfrm>
              <a:off x="3680" y="1538"/>
              <a:ext cx="1687" cy="1842"/>
              <a:chOff x="3658" y="1593"/>
              <a:chExt cx="1687" cy="1842"/>
            </a:xfrm>
          </p:grpSpPr>
          <p:sp>
            <p:nvSpPr>
              <p:cNvPr id="3603" name="Google Shape;3603;p73"/>
              <p:cNvSpPr/>
              <p:nvPr/>
            </p:nvSpPr>
            <p:spPr>
              <a:xfrm>
                <a:off x="4358" y="2001"/>
                <a:ext cx="159" cy="170"/>
              </a:xfrm>
              <a:custGeom>
                <a:avLst/>
                <a:gdLst/>
                <a:ahLst/>
                <a:cxnLst/>
                <a:rect l="l" t="t" r="r" b="b"/>
                <a:pathLst>
                  <a:path w="159" h="170" extrusionOk="0">
                    <a:moveTo>
                      <a:pt x="116" y="53"/>
                    </a:moveTo>
                    <a:cubicBezTo>
                      <a:pt x="75" y="92"/>
                      <a:pt x="62" y="92"/>
                      <a:pt x="0" y="101"/>
                    </a:cubicBezTo>
                    <a:cubicBezTo>
                      <a:pt x="18" y="170"/>
                      <a:pt x="35" y="157"/>
                      <a:pt x="106" y="168"/>
                    </a:cubicBezTo>
                    <a:cubicBezTo>
                      <a:pt x="116" y="165"/>
                      <a:pt x="133" y="168"/>
                      <a:pt x="135" y="158"/>
                    </a:cubicBezTo>
                    <a:cubicBezTo>
                      <a:pt x="159" y="0"/>
                      <a:pt x="147" y="19"/>
                      <a:pt x="116" y="53"/>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04" name="Google Shape;3604;p73"/>
              <p:cNvSpPr/>
              <p:nvPr/>
            </p:nvSpPr>
            <p:spPr>
              <a:xfrm>
                <a:off x="4131" y="1949"/>
                <a:ext cx="236" cy="176"/>
              </a:xfrm>
              <a:custGeom>
                <a:avLst/>
                <a:gdLst/>
                <a:ahLst/>
                <a:cxnLst/>
                <a:rect l="l" t="t" r="r" b="b"/>
                <a:pathLst>
                  <a:path w="236" h="176" extrusionOk="0">
                    <a:moveTo>
                      <a:pt x="236" y="172"/>
                    </a:moveTo>
                    <a:cubicBezTo>
                      <a:pt x="227" y="166"/>
                      <a:pt x="215" y="162"/>
                      <a:pt x="208" y="153"/>
                    </a:cubicBezTo>
                    <a:cubicBezTo>
                      <a:pt x="172" y="107"/>
                      <a:pt x="230" y="134"/>
                      <a:pt x="169" y="115"/>
                    </a:cubicBezTo>
                    <a:cubicBezTo>
                      <a:pt x="159" y="109"/>
                      <a:pt x="146" y="106"/>
                      <a:pt x="140" y="96"/>
                    </a:cubicBezTo>
                    <a:cubicBezTo>
                      <a:pt x="103" y="39"/>
                      <a:pt x="163" y="67"/>
                      <a:pt x="102" y="48"/>
                    </a:cubicBezTo>
                    <a:cubicBezTo>
                      <a:pt x="96" y="57"/>
                      <a:pt x="60" y="90"/>
                      <a:pt x="102" y="96"/>
                    </a:cubicBezTo>
                    <a:cubicBezTo>
                      <a:pt x="118" y="98"/>
                      <a:pt x="162" y="75"/>
                      <a:pt x="150" y="86"/>
                    </a:cubicBezTo>
                    <a:cubicBezTo>
                      <a:pt x="128" y="106"/>
                      <a:pt x="92" y="105"/>
                      <a:pt x="64" y="115"/>
                    </a:cubicBezTo>
                    <a:cubicBezTo>
                      <a:pt x="0" y="176"/>
                      <a:pt x="117" y="146"/>
                      <a:pt x="131" y="144"/>
                    </a:cubicBezTo>
                    <a:cubicBezTo>
                      <a:pt x="134" y="111"/>
                      <a:pt x="157" y="32"/>
                      <a:pt x="121" y="0"/>
                    </a:cubicBezTo>
                  </a:path>
                </a:pathLst>
              </a:custGeom>
              <a:no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05" name="Google Shape;3605;p73"/>
              <p:cNvSpPr/>
              <p:nvPr/>
            </p:nvSpPr>
            <p:spPr>
              <a:xfrm>
                <a:off x="3995" y="2463"/>
                <a:ext cx="103" cy="231"/>
              </a:xfrm>
              <a:custGeom>
                <a:avLst/>
                <a:gdLst/>
                <a:ahLst/>
                <a:cxnLst/>
                <a:rect l="l" t="t" r="r" b="b"/>
                <a:pathLst>
                  <a:path w="103" h="231" extrusionOk="0">
                    <a:moveTo>
                      <a:pt x="95" y="20"/>
                    </a:moveTo>
                    <a:lnTo>
                      <a:pt x="90" y="22"/>
                    </a:lnTo>
                    <a:lnTo>
                      <a:pt x="84" y="23"/>
                    </a:lnTo>
                    <a:lnTo>
                      <a:pt x="81" y="23"/>
                    </a:lnTo>
                    <a:lnTo>
                      <a:pt x="78" y="25"/>
                    </a:lnTo>
                    <a:lnTo>
                      <a:pt x="73" y="25"/>
                    </a:lnTo>
                    <a:lnTo>
                      <a:pt x="70" y="26"/>
                    </a:lnTo>
                    <a:lnTo>
                      <a:pt x="67" y="26"/>
                    </a:lnTo>
                    <a:lnTo>
                      <a:pt x="64" y="28"/>
                    </a:lnTo>
                    <a:lnTo>
                      <a:pt x="61" y="28"/>
                    </a:lnTo>
                    <a:lnTo>
                      <a:pt x="56" y="29"/>
                    </a:lnTo>
                    <a:lnTo>
                      <a:pt x="55" y="31"/>
                    </a:lnTo>
                    <a:lnTo>
                      <a:pt x="50" y="34"/>
                    </a:lnTo>
                    <a:lnTo>
                      <a:pt x="45" y="37"/>
                    </a:lnTo>
                    <a:lnTo>
                      <a:pt x="44" y="40"/>
                    </a:lnTo>
                    <a:lnTo>
                      <a:pt x="39" y="43"/>
                    </a:lnTo>
                    <a:lnTo>
                      <a:pt x="36" y="48"/>
                    </a:lnTo>
                    <a:lnTo>
                      <a:pt x="31" y="51"/>
                    </a:lnTo>
                    <a:lnTo>
                      <a:pt x="28" y="57"/>
                    </a:lnTo>
                    <a:lnTo>
                      <a:pt x="25" y="62"/>
                    </a:lnTo>
                    <a:lnTo>
                      <a:pt x="25" y="66"/>
                    </a:lnTo>
                    <a:lnTo>
                      <a:pt x="24" y="73"/>
                    </a:lnTo>
                    <a:lnTo>
                      <a:pt x="24" y="77"/>
                    </a:lnTo>
                    <a:lnTo>
                      <a:pt x="22" y="84"/>
                    </a:lnTo>
                    <a:lnTo>
                      <a:pt x="24" y="90"/>
                    </a:lnTo>
                    <a:lnTo>
                      <a:pt x="24" y="96"/>
                    </a:lnTo>
                    <a:lnTo>
                      <a:pt x="24" y="102"/>
                    </a:lnTo>
                    <a:lnTo>
                      <a:pt x="24" y="107"/>
                    </a:lnTo>
                    <a:lnTo>
                      <a:pt x="25" y="113"/>
                    </a:lnTo>
                    <a:lnTo>
                      <a:pt x="25" y="118"/>
                    </a:lnTo>
                    <a:lnTo>
                      <a:pt x="25" y="124"/>
                    </a:lnTo>
                    <a:lnTo>
                      <a:pt x="25" y="128"/>
                    </a:lnTo>
                    <a:lnTo>
                      <a:pt x="25" y="133"/>
                    </a:lnTo>
                    <a:lnTo>
                      <a:pt x="25" y="142"/>
                    </a:lnTo>
                    <a:lnTo>
                      <a:pt x="25" y="149"/>
                    </a:lnTo>
                    <a:lnTo>
                      <a:pt x="25" y="153"/>
                    </a:lnTo>
                    <a:lnTo>
                      <a:pt x="25" y="161"/>
                    </a:lnTo>
                    <a:lnTo>
                      <a:pt x="25" y="164"/>
                    </a:lnTo>
                    <a:lnTo>
                      <a:pt x="25" y="169"/>
                    </a:lnTo>
                    <a:lnTo>
                      <a:pt x="25" y="172"/>
                    </a:lnTo>
                    <a:lnTo>
                      <a:pt x="25" y="175"/>
                    </a:lnTo>
                    <a:lnTo>
                      <a:pt x="25" y="178"/>
                    </a:lnTo>
                    <a:lnTo>
                      <a:pt x="25" y="181"/>
                    </a:lnTo>
                    <a:lnTo>
                      <a:pt x="25" y="186"/>
                    </a:lnTo>
                    <a:lnTo>
                      <a:pt x="25" y="190"/>
                    </a:lnTo>
                    <a:lnTo>
                      <a:pt x="25" y="195"/>
                    </a:lnTo>
                    <a:lnTo>
                      <a:pt x="25" y="201"/>
                    </a:lnTo>
                    <a:lnTo>
                      <a:pt x="25" y="210"/>
                    </a:lnTo>
                    <a:lnTo>
                      <a:pt x="25" y="220"/>
                    </a:lnTo>
                    <a:lnTo>
                      <a:pt x="24" y="221"/>
                    </a:lnTo>
                    <a:lnTo>
                      <a:pt x="22" y="226"/>
                    </a:lnTo>
                    <a:lnTo>
                      <a:pt x="17" y="229"/>
                    </a:lnTo>
                    <a:lnTo>
                      <a:pt x="16" y="231"/>
                    </a:lnTo>
                    <a:lnTo>
                      <a:pt x="13" y="231"/>
                    </a:lnTo>
                    <a:lnTo>
                      <a:pt x="10" y="231"/>
                    </a:lnTo>
                    <a:lnTo>
                      <a:pt x="7" y="229"/>
                    </a:lnTo>
                    <a:lnTo>
                      <a:pt x="7" y="227"/>
                    </a:lnTo>
                    <a:lnTo>
                      <a:pt x="7" y="224"/>
                    </a:lnTo>
                    <a:lnTo>
                      <a:pt x="7" y="221"/>
                    </a:lnTo>
                    <a:lnTo>
                      <a:pt x="7" y="212"/>
                    </a:lnTo>
                    <a:lnTo>
                      <a:pt x="7" y="204"/>
                    </a:lnTo>
                    <a:lnTo>
                      <a:pt x="7" y="198"/>
                    </a:lnTo>
                    <a:lnTo>
                      <a:pt x="7" y="192"/>
                    </a:lnTo>
                    <a:lnTo>
                      <a:pt x="5" y="187"/>
                    </a:lnTo>
                    <a:lnTo>
                      <a:pt x="5" y="181"/>
                    </a:lnTo>
                    <a:lnTo>
                      <a:pt x="5" y="176"/>
                    </a:lnTo>
                    <a:lnTo>
                      <a:pt x="5" y="172"/>
                    </a:lnTo>
                    <a:lnTo>
                      <a:pt x="5" y="169"/>
                    </a:lnTo>
                    <a:lnTo>
                      <a:pt x="3" y="162"/>
                    </a:lnTo>
                    <a:lnTo>
                      <a:pt x="3" y="158"/>
                    </a:lnTo>
                    <a:lnTo>
                      <a:pt x="3" y="153"/>
                    </a:lnTo>
                    <a:lnTo>
                      <a:pt x="2" y="147"/>
                    </a:lnTo>
                    <a:lnTo>
                      <a:pt x="2" y="141"/>
                    </a:lnTo>
                    <a:lnTo>
                      <a:pt x="2" y="131"/>
                    </a:lnTo>
                    <a:lnTo>
                      <a:pt x="2" y="124"/>
                    </a:lnTo>
                    <a:lnTo>
                      <a:pt x="2" y="116"/>
                    </a:lnTo>
                    <a:lnTo>
                      <a:pt x="2" y="111"/>
                    </a:lnTo>
                    <a:lnTo>
                      <a:pt x="0" y="105"/>
                    </a:lnTo>
                    <a:lnTo>
                      <a:pt x="0" y="102"/>
                    </a:lnTo>
                    <a:lnTo>
                      <a:pt x="0" y="97"/>
                    </a:lnTo>
                    <a:lnTo>
                      <a:pt x="0" y="94"/>
                    </a:lnTo>
                    <a:lnTo>
                      <a:pt x="0" y="91"/>
                    </a:lnTo>
                    <a:lnTo>
                      <a:pt x="0" y="87"/>
                    </a:lnTo>
                    <a:lnTo>
                      <a:pt x="0" y="85"/>
                    </a:lnTo>
                    <a:lnTo>
                      <a:pt x="0" y="80"/>
                    </a:lnTo>
                    <a:lnTo>
                      <a:pt x="0" y="77"/>
                    </a:lnTo>
                    <a:lnTo>
                      <a:pt x="0" y="76"/>
                    </a:lnTo>
                    <a:lnTo>
                      <a:pt x="0" y="71"/>
                    </a:lnTo>
                    <a:lnTo>
                      <a:pt x="2" y="66"/>
                    </a:lnTo>
                    <a:lnTo>
                      <a:pt x="2" y="63"/>
                    </a:lnTo>
                    <a:lnTo>
                      <a:pt x="3" y="59"/>
                    </a:lnTo>
                    <a:lnTo>
                      <a:pt x="3" y="56"/>
                    </a:lnTo>
                    <a:lnTo>
                      <a:pt x="5" y="53"/>
                    </a:lnTo>
                    <a:lnTo>
                      <a:pt x="7" y="48"/>
                    </a:lnTo>
                    <a:lnTo>
                      <a:pt x="7" y="45"/>
                    </a:lnTo>
                    <a:lnTo>
                      <a:pt x="11" y="39"/>
                    </a:lnTo>
                    <a:lnTo>
                      <a:pt x="16" y="34"/>
                    </a:lnTo>
                    <a:lnTo>
                      <a:pt x="16" y="31"/>
                    </a:lnTo>
                    <a:lnTo>
                      <a:pt x="19" y="28"/>
                    </a:lnTo>
                    <a:lnTo>
                      <a:pt x="24" y="26"/>
                    </a:lnTo>
                    <a:lnTo>
                      <a:pt x="27" y="25"/>
                    </a:lnTo>
                    <a:lnTo>
                      <a:pt x="31" y="20"/>
                    </a:lnTo>
                    <a:lnTo>
                      <a:pt x="36" y="18"/>
                    </a:lnTo>
                    <a:lnTo>
                      <a:pt x="39" y="15"/>
                    </a:lnTo>
                    <a:lnTo>
                      <a:pt x="44" y="14"/>
                    </a:lnTo>
                    <a:lnTo>
                      <a:pt x="45" y="11"/>
                    </a:lnTo>
                    <a:lnTo>
                      <a:pt x="50" y="9"/>
                    </a:lnTo>
                    <a:lnTo>
                      <a:pt x="53" y="9"/>
                    </a:lnTo>
                    <a:lnTo>
                      <a:pt x="56" y="9"/>
                    </a:lnTo>
                    <a:lnTo>
                      <a:pt x="59" y="6"/>
                    </a:lnTo>
                    <a:lnTo>
                      <a:pt x="62" y="6"/>
                    </a:lnTo>
                    <a:lnTo>
                      <a:pt x="65" y="5"/>
                    </a:lnTo>
                    <a:lnTo>
                      <a:pt x="70" y="5"/>
                    </a:lnTo>
                    <a:lnTo>
                      <a:pt x="73" y="3"/>
                    </a:lnTo>
                    <a:lnTo>
                      <a:pt x="78" y="1"/>
                    </a:lnTo>
                    <a:lnTo>
                      <a:pt x="84" y="0"/>
                    </a:lnTo>
                    <a:lnTo>
                      <a:pt x="90" y="0"/>
                    </a:lnTo>
                    <a:lnTo>
                      <a:pt x="93" y="0"/>
                    </a:lnTo>
                    <a:lnTo>
                      <a:pt x="98" y="0"/>
                    </a:lnTo>
                    <a:lnTo>
                      <a:pt x="101" y="3"/>
                    </a:lnTo>
                    <a:lnTo>
                      <a:pt x="103" y="8"/>
                    </a:lnTo>
                    <a:lnTo>
                      <a:pt x="103" y="11"/>
                    </a:lnTo>
                    <a:lnTo>
                      <a:pt x="103" y="15"/>
                    </a:lnTo>
                    <a:lnTo>
                      <a:pt x="99" y="18"/>
                    </a:lnTo>
                    <a:lnTo>
                      <a:pt x="95" y="20"/>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06" name="Google Shape;3606;p73"/>
              <p:cNvSpPr/>
              <p:nvPr/>
            </p:nvSpPr>
            <p:spPr>
              <a:xfrm>
                <a:off x="4762" y="2313"/>
                <a:ext cx="157" cy="111"/>
              </a:xfrm>
              <a:custGeom>
                <a:avLst/>
                <a:gdLst/>
                <a:ahLst/>
                <a:cxnLst/>
                <a:rect l="l" t="t" r="r" b="b"/>
                <a:pathLst>
                  <a:path w="157" h="111" extrusionOk="0">
                    <a:moveTo>
                      <a:pt x="153" y="20"/>
                    </a:moveTo>
                    <a:lnTo>
                      <a:pt x="143" y="25"/>
                    </a:lnTo>
                    <a:lnTo>
                      <a:pt x="137" y="29"/>
                    </a:lnTo>
                    <a:lnTo>
                      <a:pt x="131" y="34"/>
                    </a:lnTo>
                    <a:lnTo>
                      <a:pt x="123" y="42"/>
                    </a:lnTo>
                    <a:lnTo>
                      <a:pt x="117" y="46"/>
                    </a:lnTo>
                    <a:lnTo>
                      <a:pt x="112" y="54"/>
                    </a:lnTo>
                    <a:lnTo>
                      <a:pt x="108" y="59"/>
                    </a:lnTo>
                    <a:lnTo>
                      <a:pt x="102" y="65"/>
                    </a:lnTo>
                    <a:lnTo>
                      <a:pt x="97" y="71"/>
                    </a:lnTo>
                    <a:lnTo>
                      <a:pt x="92" y="77"/>
                    </a:lnTo>
                    <a:lnTo>
                      <a:pt x="86" y="82"/>
                    </a:lnTo>
                    <a:lnTo>
                      <a:pt x="82" y="88"/>
                    </a:lnTo>
                    <a:lnTo>
                      <a:pt x="74" y="93"/>
                    </a:lnTo>
                    <a:lnTo>
                      <a:pt x="66" y="99"/>
                    </a:lnTo>
                    <a:lnTo>
                      <a:pt x="58" y="102"/>
                    </a:lnTo>
                    <a:lnTo>
                      <a:pt x="51" y="108"/>
                    </a:lnTo>
                    <a:lnTo>
                      <a:pt x="44" y="110"/>
                    </a:lnTo>
                    <a:lnTo>
                      <a:pt x="40" y="111"/>
                    </a:lnTo>
                    <a:lnTo>
                      <a:pt x="35" y="111"/>
                    </a:lnTo>
                    <a:lnTo>
                      <a:pt x="29" y="111"/>
                    </a:lnTo>
                    <a:lnTo>
                      <a:pt x="24" y="111"/>
                    </a:lnTo>
                    <a:lnTo>
                      <a:pt x="18" y="110"/>
                    </a:lnTo>
                    <a:lnTo>
                      <a:pt x="12" y="108"/>
                    </a:lnTo>
                    <a:lnTo>
                      <a:pt x="7" y="107"/>
                    </a:lnTo>
                    <a:lnTo>
                      <a:pt x="3" y="105"/>
                    </a:lnTo>
                    <a:lnTo>
                      <a:pt x="1" y="102"/>
                    </a:lnTo>
                    <a:lnTo>
                      <a:pt x="0" y="100"/>
                    </a:lnTo>
                    <a:lnTo>
                      <a:pt x="1" y="99"/>
                    </a:lnTo>
                    <a:lnTo>
                      <a:pt x="1" y="94"/>
                    </a:lnTo>
                    <a:lnTo>
                      <a:pt x="4" y="93"/>
                    </a:lnTo>
                    <a:lnTo>
                      <a:pt x="6" y="93"/>
                    </a:lnTo>
                    <a:lnTo>
                      <a:pt x="9" y="93"/>
                    </a:lnTo>
                    <a:lnTo>
                      <a:pt x="13" y="93"/>
                    </a:lnTo>
                    <a:lnTo>
                      <a:pt x="17" y="93"/>
                    </a:lnTo>
                    <a:lnTo>
                      <a:pt x="21" y="93"/>
                    </a:lnTo>
                    <a:lnTo>
                      <a:pt x="26" y="91"/>
                    </a:lnTo>
                    <a:lnTo>
                      <a:pt x="27" y="90"/>
                    </a:lnTo>
                    <a:lnTo>
                      <a:pt x="32" y="88"/>
                    </a:lnTo>
                    <a:lnTo>
                      <a:pt x="35" y="85"/>
                    </a:lnTo>
                    <a:lnTo>
                      <a:pt x="40" y="85"/>
                    </a:lnTo>
                    <a:lnTo>
                      <a:pt x="47" y="80"/>
                    </a:lnTo>
                    <a:lnTo>
                      <a:pt x="55" y="74"/>
                    </a:lnTo>
                    <a:lnTo>
                      <a:pt x="61" y="71"/>
                    </a:lnTo>
                    <a:lnTo>
                      <a:pt x="69" y="65"/>
                    </a:lnTo>
                    <a:lnTo>
                      <a:pt x="74" y="60"/>
                    </a:lnTo>
                    <a:lnTo>
                      <a:pt x="80" y="54"/>
                    </a:lnTo>
                    <a:lnTo>
                      <a:pt x="85" y="49"/>
                    </a:lnTo>
                    <a:lnTo>
                      <a:pt x="92" y="45"/>
                    </a:lnTo>
                    <a:lnTo>
                      <a:pt x="95" y="38"/>
                    </a:lnTo>
                    <a:lnTo>
                      <a:pt x="102" y="34"/>
                    </a:lnTo>
                    <a:lnTo>
                      <a:pt x="106" y="28"/>
                    </a:lnTo>
                    <a:lnTo>
                      <a:pt x="114" y="23"/>
                    </a:lnTo>
                    <a:lnTo>
                      <a:pt x="120" y="17"/>
                    </a:lnTo>
                    <a:lnTo>
                      <a:pt x="126" y="12"/>
                    </a:lnTo>
                    <a:lnTo>
                      <a:pt x="133" y="6"/>
                    </a:lnTo>
                    <a:lnTo>
                      <a:pt x="142" y="1"/>
                    </a:lnTo>
                    <a:lnTo>
                      <a:pt x="147" y="0"/>
                    </a:lnTo>
                    <a:lnTo>
                      <a:pt x="150" y="0"/>
                    </a:lnTo>
                    <a:lnTo>
                      <a:pt x="153" y="3"/>
                    </a:lnTo>
                    <a:lnTo>
                      <a:pt x="156" y="6"/>
                    </a:lnTo>
                    <a:lnTo>
                      <a:pt x="157" y="9"/>
                    </a:lnTo>
                    <a:lnTo>
                      <a:pt x="157" y="14"/>
                    </a:lnTo>
                    <a:lnTo>
                      <a:pt x="156" y="15"/>
                    </a:lnTo>
                    <a:lnTo>
                      <a:pt x="153" y="20"/>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07" name="Google Shape;3607;p73"/>
              <p:cNvSpPr/>
              <p:nvPr/>
            </p:nvSpPr>
            <p:spPr>
              <a:xfrm>
                <a:off x="4670" y="2344"/>
                <a:ext cx="135" cy="302"/>
              </a:xfrm>
              <a:custGeom>
                <a:avLst/>
                <a:gdLst/>
                <a:ahLst/>
                <a:cxnLst/>
                <a:rect l="l" t="t" r="r" b="b"/>
                <a:pathLst>
                  <a:path w="135" h="302" extrusionOk="0">
                    <a:moveTo>
                      <a:pt x="127" y="24"/>
                    </a:moveTo>
                    <a:lnTo>
                      <a:pt x="119" y="28"/>
                    </a:lnTo>
                    <a:lnTo>
                      <a:pt x="115" y="29"/>
                    </a:lnTo>
                    <a:lnTo>
                      <a:pt x="109" y="31"/>
                    </a:lnTo>
                    <a:lnTo>
                      <a:pt x="102" y="32"/>
                    </a:lnTo>
                    <a:lnTo>
                      <a:pt x="98" y="32"/>
                    </a:lnTo>
                    <a:lnTo>
                      <a:pt x="92" y="32"/>
                    </a:lnTo>
                    <a:lnTo>
                      <a:pt x="87" y="34"/>
                    </a:lnTo>
                    <a:lnTo>
                      <a:pt x="82" y="35"/>
                    </a:lnTo>
                    <a:lnTo>
                      <a:pt x="78" y="37"/>
                    </a:lnTo>
                    <a:lnTo>
                      <a:pt x="71" y="38"/>
                    </a:lnTo>
                    <a:lnTo>
                      <a:pt x="68" y="40"/>
                    </a:lnTo>
                    <a:lnTo>
                      <a:pt x="62" y="42"/>
                    </a:lnTo>
                    <a:lnTo>
                      <a:pt x="59" y="46"/>
                    </a:lnTo>
                    <a:lnTo>
                      <a:pt x="53" y="51"/>
                    </a:lnTo>
                    <a:lnTo>
                      <a:pt x="50" y="54"/>
                    </a:lnTo>
                    <a:lnTo>
                      <a:pt x="44" y="60"/>
                    </a:lnTo>
                    <a:lnTo>
                      <a:pt x="37" y="69"/>
                    </a:lnTo>
                    <a:lnTo>
                      <a:pt x="31" y="80"/>
                    </a:lnTo>
                    <a:lnTo>
                      <a:pt x="27" y="93"/>
                    </a:lnTo>
                    <a:lnTo>
                      <a:pt x="22" y="107"/>
                    </a:lnTo>
                    <a:lnTo>
                      <a:pt x="22" y="120"/>
                    </a:lnTo>
                    <a:lnTo>
                      <a:pt x="20" y="136"/>
                    </a:lnTo>
                    <a:lnTo>
                      <a:pt x="19" y="150"/>
                    </a:lnTo>
                    <a:lnTo>
                      <a:pt x="19" y="167"/>
                    </a:lnTo>
                    <a:lnTo>
                      <a:pt x="19" y="182"/>
                    </a:lnTo>
                    <a:lnTo>
                      <a:pt x="20" y="198"/>
                    </a:lnTo>
                    <a:lnTo>
                      <a:pt x="20" y="215"/>
                    </a:lnTo>
                    <a:lnTo>
                      <a:pt x="20" y="232"/>
                    </a:lnTo>
                    <a:lnTo>
                      <a:pt x="20" y="247"/>
                    </a:lnTo>
                    <a:lnTo>
                      <a:pt x="19" y="263"/>
                    </a:lnTo>
                    <a:lnTo>
                      <a:pt x="16" y="280"/>
                    </a:lnTo>
                    <a:lnTo>
                      <a:pt x="14" y="295"/>
                    </a:lnTo>
                    <a:lnTo>
                      <a:pt x="11" y="300"/>
                    </a:lnTo>
                    <a:lnTo>
                      <a:pt x="6" y="302"/>
                    </a:lnTo>
                    <a:lnTo>
                      <a:pt x="3" y="300"/>
                    </a:lnTo>
                    <a:lnTo>
                      <a:pt x="2" y="295"/>
                    </a:lnTo>
                    <a:lnTo>
                      <a:pt x="3" y="283"/>
                    </a:lnTo>
                    <a:lnTo>
                      <a:pt x="5" y="272"/>
                    </a:lnTo>
                    <a:lnTo>
                      <a:pt x="5" y="260"/>
                    </a:lnTo>
                    <a:lnTo>
                      <a:pt x="5" y="244"/>
                    </a:lnTo>
                    <a:lnTo>
                      <a:pt x="3" y="230"/>
                    </a:lnTo>
                    <a:lnTo>
                      <a:pt x="3" y="215"/>
                    </a:lnTo>
                    <a:lnTo>
                      <a:pt x="2" y="198"/>
                    </a:lnTo>
                    <a:lnTo>
                      <a:pt x="2" y="182"/>
                    </a:lnTo>
                    <a:lnTo>
                      <a:pt x="0" y="165"/>
                    </a:lnTo>
                    <a:lnTo>
                      <a:pt x="0" y="148"/>
                    </a:lnTo>
                    <a:lnTo>
                      <a:pt x="0" y="131"/>
                    </a:lnTo>
                    <a:lnTo>
                      <a:pt x="3" y="116"/>
                    </a:lnTo>
                    <a:lnTo>
                      <a:pt x="5" y="99"/>
                    </a:lnTo>
                    <a:lnTo>
                      <a:pt x="9" y="83"/>
                    </a:lnTo>
                    <a:lnTo>
                      <a:pt x="14" y="68"/>
                    </a:lnTo>
                    <a:lnTo>
                      <a:pt x="22" y="54"/>
                    </a:lnTo>
                    <a:lnTo>
                      <a:pt x="25" y="48"/>
                    </a:lnTo>
                    <a:lnTo>
                      <a:pt x="31" y="42"/>
                    </a:lnTo>
                    <a:lnTo>
                      <a:pt x="34" y="37"/>
                    </a:lnTo>
                    <a:lnTo>
                      <a:pt x="40" y="32"/>
                    </a:lnTo>
                    <a:lnTo>
                      <a:pt x="45" y="29"/>
                    </a:lnTo>
                    <a:lnTo>
                      <a:pt x="51" y="24"/>
                    </a:lnTo>
                    <a:lnTo>
                      <a:pt x="56" y="23"/>
                    </a:lnTo>
                    <a:lnTo>
                      <a:pt x="62" y="20"/>
                    </a:lnTo>
                    <a:lnTo>
                      <a:pt x="68" y="17"/>
                    </a:lnTo>
                    <a:lnTo>
                      <a:pt x="74" y="14"/>
                    </a:lnTo>
                    <a:lnTo>
                      <a:pt x="81" y="12"/>
                    </a:lnTo>
                    <a:lnTo>
                      <a:pt x="88" y="11"/>
                    </a:lnTo>
                    <a:lnTo>
                      <a:pt x="95" y="7"/>
                    </a:lnTo>
                    <a:lnTo>
                      <a:pt x="101" y="4"/>
                    </a:lnTo>
                    <a:lnTo>
                      <a:pt x="109" y="3"/>
                    </a:lnTo>
                    <a:lnTo>
                      <a:pt x="116" y="1"/>
                    </a:lnTo>
                    <a:lnTo>
                      <a:pt x="121" y="0"/>
                    </a:lnTo>
                    <a:lnTo>
                      <a:pt x="127" y="1"/>
                    </a:lnTo>
                    <a:lnTo>
                      <a:pt x="130" y="3"/>
                    </a:lnTo>
                    <a:lnTo>
                      <a:pt x="133" y="7"/>
                    </a:lnTo>
                    <a:lnTo>
                      <a:pt x="135" y="14"/>
                    </a:lnTo>
                    <a:lnTo>
                      <a:pt x="135" y="18"/>
                    </a:lnTo>
                    <a:lnTo>
                      <a:pt x="130" y="23"/>
                    </a:lnTo>
                    <a:lnTo>
                      <a:pt x="127" y="24"/>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08" name="Google Shape;3608;p73"/>
              <p:cNvSpPr/>
              <p:nvPr/>
            </p:nvSpPr>
            <p:spPr>
              <a:xfrm>
                <a:off x="4057" y="2499"/>
                <a:ext cx="164" cy="120"/>
              </a:xfrm>
              <a:custGeom>
                <a:avLst/>
                <a:gdLst/>
                <a:ahLst/>
                <a:cxnLst/>
                <a:rect l="l" t="t" r="r" b="b"/>
                <a:pathLst>
                  <a:path w="164" h="120" extrusionOk="0">
                    <a:moveTo>
                      <a:pt x="2" y="106"/>
                    </a:moveTo>
                    <a:lnTo>
                      <a:pt x="0" y="100"/>
                    </a:lnTo>
                    <a:lnTo>
                      <a:pt x="0" y="94"/>
                    </a:lnTo>
                    <a:lnTo>
                      <a:pt x="0" y="88"/>
                    </a:lnTo>
                    <a:lnTo>
                      <a:pt x="0" y="83"/>
                    </a:lnTo>
                    <a:lnTo>
                      <a:pt x="0" y="78"/>
                    </a:lnTo>
                    <a:lnTo>
                      <a:pt x="0" y="72"/>
                    </a:lnTo>
                    <a:lnTo>
                      <a:pt x="0" y="68"/>
                    </a:lnTo>
                    <a:lnTo>
                      <a:pt x="0" y="63"/>
                    </a:lnTo>
                    <a:lnTo>
                      <a:pt x="0" y="58"/>
                    </a:lnTo>
                    <a:lnTo>
                      <a:pt x="2" y="54"/>
                    </a:lnTo>
                    <a:lnTo>
                      <a:pt x="2" y="49"/>
                    </a:lnTo>
                    <a:lnTo>
                      <a:pt x="5" y="44"/>
                    </a:lnTo>
                    <a:lnTo>
                      <a:pt x="6" y="40"/>
                    </a:lnTo>
                    <a:lnTo>
                      <a:pt x="10" y="37"/>
                    </a:lnTo>
                    <a:lnTo>
                      <a:pt x="13" y="34"/>
                    </a:lnTo>
                    <a:lnTo>
                      <a:pt x="17" y="30"/>
                    </a:lnTo>
                    <a:lnTo>
                      <a:pt x="25" y="23"/>
                    </a:lnTo>
                    <a:lnTo>
                      <a:pt x="33" y="20"/>
                    </a:lnTo>
                    <a:lnTo>
                      <a:pt x="41" y="13"/>
                    </a:lnTo>
                    <a:lnTo>
                      <a:pt x="50" y="12"/>
                    </a:lnTo>
                    <a:lnTo>
                      <a:pt x="58" y="9"/>
                    </a:lnTo>
                    <a:lnTo>
                      <a:pt x="65" y="7"/>
                    </a:lnTo>
                    <a:lnTo>
                      <a:pt x="75" y="6"/>
                    </a:lnTo>
                    <a:lnTo>
                      <a:pt x="82" y="6"/>
                    </a:lnTo>
                    <a:lnTo>
                      <a:pt x="90" y="4"/>
                    </a:lnTo>
                    <a:lnTo>
                      <a:pt x="99" y="4"/>
                    </a:lnTo>
                    <a:lnTo>
                      <a:pt x="107" y="4"/>
                    </a:lnTo>
                    <a:lnTo>
                      <a:pt x="118" y="4"/>
                    </a:lnTo>
                    <a:lnTo>
                      <a:pt x="127" y="3"/>
                    </a:lnTo>
                    <a:lnTo>
                      <a:pt x="137" y="1"/>
                    </a:lnTo>
                    <a:lnTo>
                      <a:pt x="146" y="1"/>
                    </a:lnTo>
                    <a:lnTo>
                      <a:pt x="157" y="0"/>
                    </a:lnTo>
                    <a:lnTo>
                      <a:pt x="161" y="1"/>
                    </a:lnTo>
                    <a:lnTo>
                      <a:pt x="164" y="3"/>
                    </a:lnTo>
                    <a:lnTo>
                      <a:pt x="164" y="7"/>
                    </a:lnTo>
                    <a:lnTo>
                      <a:pt x="160" y="12"/>
                    </a:lnTo>
                    <a:lnTo>
                      <a:pt x="149" y="12"/>
                    </a:lnTo>
                    <a:lnTo>
                      <a:pt x="141" y="13"/>
                    </a:lnTo>
                    <a:lnTo>
                      <a:pt x="132" y="15"/>
                    </a:lnTo>
                    <a:lnTo>
                      <a:pt x="123" y="17"/>
                    </a:lnTo>
                    <a:lnTo>
                      <a:pt x="115" y="17"/>
                    </a:lnTo>
                    <a:lnTo>
                      <a:pt x="106" y="20"/>
                    </a:lnTo>
                    <a:lnTo>
                      <a:pt x="98" y="20"/>
                    </a:lnTo>
                    <a:lnTo>
                      <a:pt x="89" y="21"/>
                    </a:lnTo>
                    <a:lnTo>
                      <a:pt x="81" y="21"/>
                    </a:lnTo>
                    <a:lnTo>
                      <a:pt x="73" y="24"/>
                    </a:lnTo>
                    <a:lnTo>
                      <a:pt x="67" y="26"/>
                    </a:lnTo>
                    <a:lnTo>
                      <a:pt x="59" y="30"/>
                    </a:lnTo>
                    <a:lnTo>
                      <a:pt x="53" y="32"/>
                    </a:lnTo>
                    <a:lnTo>
                      <a:pt x="48" y="37"/>
                    </a:lnTo>
                    <a:lnTo>
                      <a:pt x="41" y="40"/>
                    </a:lnTo>
                    <a:lnTo>
                      <a:pt x="37" y="48"/>
                    </a:lnTo>
                    <a:lnTo>
                      <a:pt x="33" y="49"/>
                    </a:lnTo>
                    <a:lnTo>
                      <a:pt x="31" y="52"/>
                    </a:lnTo>
                    <a:lnTo>
                      <a:pt x="28" y="57"/>
                    </a:lnTo>
                    <a:lnTo>
                      <a:pt x="27" y="60"/>
                    </a:lnTo>
                    <a:lnTo>
                      <a:pt x="25" y="63"/>
                    </a:lnTo>
                    <a:lnTo>
                      <a:pt x="22" y="68"/>
                    </a:lnTo>
                    <a:lnTo>
                      <a:pt x="22" y="71"/>
                    </a:lnTo>
                    <a:lnTo>
                      <a:pt x="22" y="77"/>
                    </a:lnTo>
                    <a:lnTo>
                      <a:pt x="20" y="78"/>
                    </a:lnTo>
                    <a:lnTo>
                      <a:pt x="19" y="83"/>
                    </a:lnTo>
                    <a:lnTo>
                      <a:pt x="19" y="88"/>
                    </a:lnTo>
                    <a:lnTo>
                      <a:pt x="19" y="92"/>
                    </a:lnTo>
                    <a:lnTo>
                      <a:pt x="17" y="97"/>
                    </a:lnTo>
                    <a:lnTo>
                      <a:pt x="17" y="100"/>
                    </a:lnTo>
                    <a:lnTo>
                      <a:pt x="17" y="105"/>
                    </a:lnTo>
                    <a:lnTo>
                      <a:pt x="17" y="109"/>
                    </a:lnTo>
                    <a:lnTo>
                      <a:pt x="17" y="113"/>
                    </a:lnTo>
                    <a:lnTo>
                      <a:pt x="16" y="116"/>
                    </a:lnTo>
                    <a:lnTo>
                      <a:pt x="16" y="117"/>
                    </a:lnTo>
                    <a:lnTo>
                      <a:pt x="14" y="117"/>
                    </a:lnTo>
                    <a:lnTo>
                      <a:pt x="11" y="120"/>
                    </a:lnTo>
                    <a:lnTo>
                      <a:pt x="10" y="120"/>
                    </a:lnTo>
                    <a:lnTo>
                      <a:pt x="5" y="119"/>
                    </a:lnTo>
                    <a:lnTo>
                      <a:pt x="2" y="116"/>
                    </a:lnTo>
                    <a:lnTo>
                      <a:pt x="2" y="111"/>
                    </a:lnTo>
                    <a:lnTo>
                      <a:pt x="2" y="106"/>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09" name="Google Shape;3609;p73"/>
              <p:cNvSpPr/>
              <p:nvPr/>
            </p:nvSpPr>
            <p:spPr>
              <a:xfrm>
                <a:off x="4387" y="2577"/>
                <a:ext cx="54" cy="257"/>
              </a:xfrm>
              <a:custGeom>
                <a:avLst/>
                <a:gdLst/>
                <a:ahLst/>
                <a:cxnLst/>
                <a:rect l="l" t="t" r="r" b="b"/>
                <a:pathLst>
                  <a:path w="54" h="257" extrusionOk="0">
                    <a:moveTo>
                      <a:pt x="51" y="19"/>
                    </a:moveTo>
                    <a:lnTo>
                      <a:pt x="48" y="21"/>
                    </a:lnTo>
                    <a:lnTo>
                      <a:pt x="46" y="22"/>
                    </a:lnTo>
                    <a:lnTo>
                      <a:pt x="46" y="27"/>
                    </a:lnTo>
                    <a:lnTo>
                      <a:pt x="45" y="30"/>
                    </a:lnTo>
                    <a:lnTo>
                      <a:pt x="43" y="33"/>
                    </a:lnTo>
                    <a:lnTo>
                      <a:pt x="42" y="36"/>
                    </a:lnTo>
                    <a:lnTo>
                      <a:pt x="39" y="39"/>
                    </a:lnTo>
                    <a:lnTo>
                      <a:pt x="37" y="44"/>
                    </a:lnTo>
                    <a:lnTo>
                      <a:pt x="37" y="48"/>
                    </a:lnTo>
                    <a:lnTo>
                      <a:pt x="36" y="50"/>
                    </a:lnTo>
                    <a:lnTo>
                      <a:pt x="32" y="55"/>
                    </a:lnTo>
                    <a:lnTo>
                      <a:pt x="31" y="58"/>
                    </a:lnTo>
                    <a:lnTo>
                      <a:pt x="31" y="61"/>
                    </a:lnTo>
                    <a:lnTo>
                      <a:pt x="29" y="65"/>
                    </a:lnTo>
                    <a:lnTo>
                      <a:pt x="29" y="67"/>
                    </a:lnTo>
                    <a:lnTo>
                      <a:pt x="29" y="70"/>
                    </a:lnTo>
                    <a:lnTo>
                      <a:pt x="26" y="81"/>
                    </a:lnTo>
                    <a:lnTo>
                      <a:pt x="26" y="92"/>
                    </a:lnTo>
                    <a:lnTo>
                      <a:pt x="25" y="101"/>
                    </a:lnTo>
                    <a:lnTo>
                      <a:pt x="23" y="112"/>
                    </a:lnTo>
                    <a:lnTo>
                      <a:pt x="22" y="121"/>
                    </a:lnTo>
                    <a:lnTo>
                      <a:pt x="20" y="130"/>
                    </a:lnTo>
                    <a:lnTo>
                      <a:pt x="19" y="140"/>
                    </a:lnTo>
                    <a:lnTo>
                      <a:pt x="19" y="151"/>
                    </a:lnTo>
                    <a:lnTo>
                      <a:pt x="17" y="161"/>
                    </a:lnTo>
                    <a:lnTo>
                      <a:pt x="17" y="172"/>
                    </a:lnTo>
                    <a:lnTo>
                      <a:pt x="15" y="183"/>
                    </a:lnTo>
                    <a:lnTo>
                      <a:pt x="15" y="192"/>
                    </a:lnTo>
                    <a:lnTo>
                      <a:pt x="15" y="205"/>
                    </a:lnTo>
                    <a:lnTo>
                      <a:pt x="15" y="219"/>
                    </a:lnTo>
                    <a:lnTo>
                      <a:pt x="15" y="231"/>
                    </a:lnTo>
                    <a:lnTo>
                      <a:pt x="15" y="248"/>
                    </a:lnTo>
                    <a:lnTo>
                      <a:pt x="12" y="251"/>
                    </a:lnTo>
                    <a:lnTo>
                      <a:pt x="8" y="256"/>
                    </a:lnTo>
                    <a:lnTo>
                      <a:pt x="3" y="257"/>
                    </a:lnTo>
                    <a:lnTo>
                      <a:pt x="2" y="254"/>
                    </a:lnTo>
                    <a:lnTo>
                      <a:pt x="0" y="240"/>
                    </a:lnTo>
                    <a:lnTo>
                      <a:pt x="0" y="225"/>
                    </a:lnTo>
                    <a:lnTo>
                      <a:pt x="0" y="211"/>
                    </a:lnTo>
                    <a:lnTo>
                      <a:pt x="0" y="199"/>
                    </a:lnTo>
                    <a:lnTo>
                      <a:pt x="0" y="185"/>
                    </a:lnTo>
                    <a:lnTo>
                      <a:pt x="0" y="174"/>
                    </a:lnTo>
                    <a:lnTo>
                      <a:pt x="0" y="161"/>
                    </a:lnTo>
                    <a:lnTo>
                      <a:pt x="2" y="149"/>
                    </a:lnTo>
                    <a:lnTo>
                      <a:pt x="2" y="137"/>
                    </a:lnTo>
                    <a:lnTo>
                      <a:pt x="2" y="126"/>
                    </a:lnTo>
                    <a:lnTo>
                      <a:pt x="2" y="112"/>
                    </a:lnTo>
                    <a:lnTo>
                      <a:pt x="3" y="100"/>
                    </a:lnTo>
                    <a:lnTo>
                      <a:pt x="3" y="87"/>
                    </a:lnTo>
                    <a:lnTo>
                      <a:pt x="5" y="73"/>
                    </a:lnTo>
                    <a:lnTo>
                      <a:pt x="8" y="58"/>
                    </a:lnTo>
                    <a:lnTo>
                      <a:pt x="8" y="44"/>
                    </a:lnTo>
                    <a:lnTo>
                      <a:pt x="8" y="39"/>
                    </a:lnTo>
                    <a:lnTo>
                      <a:pt x="8" y="38"/>
                    </a:lnTo>
                    <a:lnTo>
                      <a:pt x="9" y="35"/>
                    </a:lnTo>
                    <a:lnTo>
                      <a:pt x="11" y="31"/>
                    </a:lnTo>
                    <a:lnTo>
                      <a:pt x="14" y="27"/>
                    </a:lnTo>
                    <a:lnTo>
                      <a:pt x="17" y="22"/>
                    </a:lnTo>
                    <a:lnTo>
                      <a:pt x="20" y="17"/>
                    </a:lnTo>
                    <a:lnTo>
                      <a:pt x="25" y="13"/>
                    </a:lnTo>
                    <a:lnTo>
                      <a:pt x="29" y="8"/>
                    </a:lnTo>
                    <a:lnTo>
                      <a:pt x="34" y="5"/>
                    </a:lnTo>
                    <a:lnTo>
                      <a:pt x="37" y="0"/>
                    </a:lnTo>
                    <a:lnTo>
                      <a:pt x="42" y="0"/>
                    </a:lnTo>
                    <a:lnTo>
                      <a:pt x="46" y="0"/>
                    </a:lnTo>
                    <a:lnTo>
                      <a:pt x="49" y="4"/>
                    </a:lnTo>
                    <a:lnTo>
                      <a:pt x="53" y="7"/>
                    </a:lnTo>
                    <a:lnTo>
                      <a:pt x="54" y="10"/>
                    </a:lnTo>
                    <a:lnTo>
                      <a:pt x="53" y="14"/>
                    </a:lnTo>
                    <a:lnTo>
                      <a:pt x="51" y="19"/>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10" name="Google Shape;3610;p73"/>
              <p:cNvSpPr/>
              <p:nvPr/>
            </p:nvSpPr>
            <p:spPr>
              <a:xfrm>
                <a:off x="4337" y="2534"/>
                <a:ext cx="62" cy="577"/>
              </a:xfrm>
              <a:custGeom>
                <a:avLst/>
                <a:gdLst/>
                <a:ahLst/>
                <a:cxnLst/>
                <a:rect l="l" t="t" r="r" b="b"/>
                <a:pathLst>
                  <a:path w="62" h="577" extrusionOk="0">
                    <a:moveTo>
                      <a:pt x="59" y="20"/>
                    </a:moveTo>
                    <a:lnTo>
                      <a:pt x="50" y="26"/>
                    </a:lnTo>
                    <a:lnTo>
                      <a:pt x="42" y="34"/>
                    </a:lnTo>
                    <a:lnTo>
                      <a:pt x="38" y="43"/>
                    </a:lnTo>
                    <a:lnTo>
                      <a:pt x="31" y="53"/>
                    </a:lnTo>
                    <a:lnTo>
                      <a:pt x="28" y="62"/>
                    </a:lnTo>
                    <a:lnTo>
                      <a:pt x="27" y="73"/>
                    </a:lnTo>
                    <a:lnTo>
                      <a:pt x="24" y="82"/>
                    </a:lnTo>
                    <a:lnTo>
                      <a:pt x="24" y="93"/>
                    </a:lnTo>
                    <a:lnTo>
                      <a:pt x="22" y="104"/>
                    </a:lnTo>
                    <a:lnTo>
                      <a:pt x="22" y="116"/>
                    </a:lnTo>
                    <a:lnTo>
                      <a:pt x="22" y="129"/>
                    </a:lnTo>
                    <a:lnTo>
                      <a:pt x="24" y="139"/>
                    </a:lnTo>
                    <a:lnTo>
                      <a:pt x="24" y="152"/>
                    </a:lnTo>
                    <a:lnTo>
                      <a:pt x="25" y="164"/>
                    </a:lnTo>
                    <a:lnTo>
                      <a:pt x="25" y="175"/>
                    </a:lnTo>
                    <a:lnTo>
                      <a:pt x="25" y="187"/>
                    </a:lnTo>
                    <a:lnTo>
                      <a:pt x="25" y="214"/>
                    </a:lnTo>
                    <a:lnTo>
                      <a:pt x="25" y="240"/>
                    </a:lnTo>
                    <a:lnTo>
                      <a:pt x="25" y="263"/>
                    </a:lnTo>
                    <a:lnTo>
                      <a:pt x="25" y="290"/>
                    </a:lnTo>
                    <a:lnTo>
                      <a:pt x="25" y="311"/>
                    </a:lnTo>
                    <a:lnTo>
                      <a:pt x="25" y="336"/>
                    </a:lnTo>
                    <a:lnTo>
                      <a:pt x="25" y="359"/>
                    </a:lnTo>
                    <a:lnTo>
                      <a:pt x="27" y="382"/>
                    </a:lnTo>
                    <a:lnTo>
                      <a:pt x="25" y="406"/>
                    </a:lnTo>
                    <a:lnTo>
                      <a:pt x="25" y="429"/>
                    </a:lnTo>
                    <a:lnTo>
                      <a:pt x="25" y="452"/>
                    </a:lnTo>
                    <a:lnTo>
                      <a:pt x="25" y="475"/>
                    </a:lnTo>
                    <a:lnTo>
                      <a:pt x="25" y="500"/>
                    </a:lnTo>
                    <a:lnTo>
                      <a:pt x="25" y="523"/>
                    </a:lnTo>
                    <a:lnTo>
                      <a:pt x="24" y="550"/>
                    </a:lnTo>
                    <a:lnTo>
                      <a:pt x="24" y="574"/>
                    </a:lnTo>
                    <a:lnTo>
                      <a:pt x="21" y="577"/>
                    </a:lnTo>
                    <a:lnTo>
                      <a:pt x="17" y="577"/>
                    </a:lnTo>
                    <a:lnTo>
                      <a:pt x="11" y="573"/>
                    </a:lnTo>
                    <a:lnTo>
                      <a:pt x="10" y="568"/>
                    </a:lnTo>
                    <a:lnTo>
                      <a:pt x="10" y="540"/>
                    </a:lnTo>
                    <a:lnTo>
                      <a:pt x="10" y="514"/>
                    </a:lnTo>
                    <a:lnTo>
                      <a:pt x="8" y="488"/>
                    </a:lnTo>
                    <a:lnTo>
                      <a:pt x="8" y="463"/>
                    </a:lnTo>
                    <a:lnTo>
                      <a:pt x="7" y="438"/>
                    </a:lnTo>
                    <a:lnTo>
                      <a:pt x="7" y="415"/>
                    </a:lnTo>
                    <a:lnTo>
                      <a:pt x="5" y="392"/>
                    </a:lnTo>
                    <a:lnTo>
                      <a:pt x="5" y="370"/>
                    </a:lnTo>
                    <a:lnTo>
                      <a:pt x="4" y="345"/>
                    </a:lnTo>
                    <a:lnTo>
                      <a:pt x="4" y="322"/>
                    </a:lnTo>
                    <a:lnTo>
                      <a:pt x="2" y="299"/>
                    </a:lnTo>
                    <a:lnTo>
                      <a:pt x="2" y="274"/>
                    </a:lnTo>
                    <a:lnTo>
                      <a:pt x="0" y="249"/>
                    </a:lnTo>
                    <a:lnTo>
                      <a:pt x="0" y="225"/>
                    </a:lnTo>
                    <a:lnTo>
                      <a:pt x="2" y="197"/>
                    </a:lnTo>
                    <a:lnTo>
                      <a:pt x="4" y="169"/>
                    </a:lnTo>
                    <a:lnTo>
                      <a:pt x="4" y="155"/>
                    </a:lnTo>
                    <a:lnTo>
                      <a:pt x="4" y="139"/>
                    </a:lnTo>
                    <a:lnTo>
                      <a:pt x="4" y="126"/>
                    </a:lnTo>
                    <a:lnTo>
                      <a:pt x="4" y="112"/>
                    </a:lnTo>
                    <a:lnTo>
                      <a:pt x="4" y="101"/>
                    </a:lnTo>
                    <a:lnTo>
                      <a:pt x="4" y="88"/>
                    </a:lnTo>
                    <a:lnTo>
                      <a:pt x="4" y="78"/>
                    </a:lnTo>
                    <a:lnTo>
                      <a:pt x="5" y="68"/>
                    </a:lnTo>
                    <a:lnTo>
                      <a:pt x="7" y="59"/>
                    </a:lnTo>
                    <a:lnTo>
                      <a:pt x="10" y="50"/>
                    </a:lnTo>
                    <a:lnTo>
                      <a:pt x="13" y="40"/>
                    </a:lnTo>
                    <a:lnTo>
                      <a:pt x="19" y="33"/>
                    </a:lnTo>
                    <a:lnTo>
                      <a:pt x="22" y="25"/>
                    </a:lnTo>
                    <a:lnTo>
                      <a:pt x="30" y="16"/>
                    </a:lnTo>
                    <a:lnTo>
                      <a:pt x="39" y="8"/>
                    </a:lnTo>
                    <a:lnTo>
                      <a:pt x="48" y="2"/>
                    </a:lnTo>
                    <a:lnTo>
                      <a:pt x="52" y="0"/>
                    </a:lnTo>
                    <a:lnTo>
                      <a:pt x="55" y="0"/>
                    </a:lnTo>
                    <a:lnTo>
                      <a:pt x="58" y="3"/>
                    </a:lnTo>
                    <a:lnTo>
                      <a:pt x="61" y="5"/>
                    </a:lnTo>
                    <a:lnTo>
                      <a:pt x="61" y="9"/>
                    </a:lnTo>
                    <a:lnTo>
                      <a:pt x="62" y="14"/>
                    </a:lnTo>
                    <a:lnTo>
                      <a:pt x="61" y="17"/>
                    </a:lnTo>
                    <a:lnTo>
                      <a:pt x="59" y="20"/>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11" name="Google Shape;3611;p73"/>
              <p:cNvSpPr/>
              <p:nvPr/>
            </p:nvSpPr>
            <p:spPr>
              <a:xfrm>
                <a:off x="4721" y="1695"/>
                <a:ext cx="124" cy="166"/>
              </a:xfrm>
              <a:custGeom>
                <a:avLst/>
                <a:gdLst/>
                <a:ahLst/>
                <a:cxnLst/>
                <a:rect l="l" t="t" r="r" b="b"/>
                <a:pathLst>
                  <a:path w="124" h="166" extrusionOk="0">
                    <a:moveTo>
                      <a:pt x="36" y="20"/>
                    </a:moveTo>
                    <a:lnTo>
                      <a:pt x="33" y="23"/>
                    </a:lnTo>
                    <a:lnTo>
                      <a:pt x="30" y="26"/>
                    </a:lnTo>
                    <a:lnTo>
                      <a:pt x="28" y="30"/>
                    </a:lnTo>
                    <a:lnTo>
                      <a:pt x="27" y="31"/>
                    </a:lnTo>
                    <a:lnTo>
                      <a:pt x="25" y="34"/>
                    </a:lnTo>
                    <a:lnTo>
                      <a:pt x="25" y="36"/>
                    </a:lnTo>
                    <a:lnTo>
                      <a:pt x="23" y="39"/>
                    </a:lnTo>
                    <a:lnTo>
                      <a:pt x="22" y="42"/>
                    </a:lnTo>
                    <a:lnTo>
                      <a:pt x="22" y="47"/>
                    </a:lnTo>
                    <a:lnTo>
                      <a:pt x="20" y="51"/>
                    </a:lnTo>
                    <a:lnTo>
                      <a:pt x="20" y="57"/>
                    </a:lnTo>
                    <a:lnTo>
                      <a:pt x="20" y="64"/>
                    </a:lnTo>
                    <a:lnTo>
                      <a:pt x="20" y="68"/>
                    </a:lnTo>
                    <a:lnTo>
                      <a:pt x="20" y="74"/>
                    </a:lnTo>
                    <a:lnTo>
                      <a:pt x="20" y="79"/>
                    </a:lnTo>
                    <a:lnTo>
                      <a:pt x="20" y="85"/>
                    </a:lnTo>
                    <a:lnTo>
                      <a:pt x="20" y="88"/>
                    </a:lnTo>
                    <a:lnTo>
                      <a:pt x="22" y="95"/>
                    </a:lnTo>
                    <a:lnTo>
                      <a:pt x="23" y="98"/>
                    </a:lnTo>
                    <a:lnTo>
                      <a:pt x="25" y="104"/>
                    </a:lnTo>
                    <a:lnTo>
                      <a:pt x="27" y="107"/>
                    </a:lnTo>
                    <a:lnTo>
                      <a:pt x="28" y="112"/>
                    </a:lnTo>
                    <a:lnTo>
                      <a:pt x="30" y="116"/>
                    </a:lnTo>
                    <a:lnTo>
                      <a:pt x="33" y="119"/>
                    </a:lnTo>
                    <a:lnTo>
                      <a:pt x="36" y="122"/>
                    </a:lnTo>
                    <a:lnTo>
                      <a:pt x="39" y="126"/>
                    </a:lnTo>
                    <a:lnTo>
                      <a:pt x="44" y="127"/>
                    </a:lnTo>
                    <a:lnTo>
                      <a:pt x="48" y="130"/>
                    </a:lnTo>
                    <a:lnTo>
                      <a:pt x="53" y="132"/>
                    </a:lnTo>
                    <a:lnTo>
                      <a:pt x="58" y="132"/>
                    </a:lnTo>
                    <a:lnTo>
                      <a:pt x="59" y="132"/>
                    </a:lnTo>
                    <a:lnTo>
                      <a:pt x="64" y="133"/>
                    </a:lnTo>
                    <a:lnTo>
                      <a:pt x="67" y="132"/>
                    </a:lnTo>
                    <a:lnTo>
                      <a:pt x="71" y="132"/>
                    </a:lnTo>
                    <a:lnTo>
                      <a:pt x="76" y="130"/>
                    </a:lnTo>
                    <a:lnTo>
                      <a:pt x="81" y="129"/>
                    </a:lnTo>
                    <a:lnTo>
                      <a:pt x="84" y="127"/>
                    </a:lnTo>
                    <a:lnTo>
                      <a:pt x="87" y="126"/>
                    </a:lnTo>
                    <a:lnTo>
                      <a:pt x="92" y="122"/>
                    </a:lnTo>
                    <a:lnTo>
                      <a:pt x="96" y="121"/>
                    </a:lnTo>
                    <a:lnTo>
                      <a:pt x="101" y="116"/>
                    </a:lnTo>
                    <a:lnTo>
                      <a:pt x="106" y="115"/>
                    </a:lnTo>
                    <a:lnTo>
                      <a:pt x="110" y="110"/>
                    </a:lnTo>
                    <a:lnTo>
                      <a:pt x="115" y="105"/>
                    </a:lnTo>
                    <a:lnTo>
                      <a:pt x="118" y="105"/>
                    </a:lnTo>
                    <a:lnTo>
                      <a:pt x="119" y="107"/>
                    </a:lnTo>
                    <a:lnTo>
                      <a:pt x="123" y="110"/>
                    </a:lnTo>
                    <a:lnTo>
                      <a:pt x="124" y="115"/>
                    </a:lnTo>
                    <a:lnTo>
                      <a:pt x="124" y="119"/>
                    </a:lnTo>
                    <a:lnTo>
                      <a:pt x="124" y="126"/>
                    </a:lnTo>
                    <a:lnTo>
                      <a:pt x="124" y="127"/>
                    </a:lnTo>
                    <a:lnTo>
                      <a:pt x="124" y="132"/>
                    </a:lnTo>
                    <a:lnTo>
                      <a:pt x="116" y="135"/>
                    </a:lnTo>
                    <a:lnTo>
                      <a:pt x="110" y="141"/>
                    </a:lnTo>
                    <a:lnTo>
                      <a:pt x="106" y="144"/>
                    </a:lnTo>
                    <a:lnTo>
                      <a:pt x="99" y="149"/>
                    </a:lnTo>
                    <a:lnTo>
                      <a:pt x="95" y="153"/>
                    </a:lnTo>
                    <a:lnTo>
                      <a:pt x="88" y="156"/>
                    </a:lnTo>
                    <a:lnTo>
                      <a:pt x="85" y="160"/>
                    </a:lnTo>
                    <a:lnTo>
                      <a:pt x="79" y="163"/>
                    </a:lnTo>
                    <a:lnTo>
                      <a:pt x="75" y="164"/>
                    </a:lnTo>
                    <a:lnTo>
                      <a:pt x="68" y="164"/>
                    </a:lnTo>
                    <a:lnTo>
                      <a:pt x="64" y="164"/>
                    </a:lnTo>
                    <a:lnTo>
                      <a:pt x="58" y="166"/>
                    </a:lnTo>
                    <a:lnTo>
                      <a:pt x="51" y="164"/>
                    </a:lnTo>
                    <a:lnTo>
                      <a:pt x="47" y="164"/>
                    </a:lnTo>
                    <a:lnTo>
                      <a:pt x="39" y="160"/>
                    </a:lnTo>
                    <a:lnTo>
                      <a:pt x="34" y="156"/>
                    </a:lnTo>
                    <a:lnTo>
                      <a:pt x="28" y="153"/>
                    </a:lnTo>
                    <a:lnTo>
                      <a:pt x="25" y="150"/>
                    </a:lnTo>
                    <a:lnTo>
                      <a:pt x="20" y="146"/>
                    </a:lnTo>
                    <a:lnTo>
                      <a:pt x="19" y="143"/>
                    </a:lnTo>
                    <a:lnTo>
                      <a:pt x="14" y="136"/>
                    </a:lnTo>
                    <a:lnTo>
                      <a:pt x="11" y="132"/>
                    </a:lnTo>
                    <a:lnTo>
                      <a:pt x="10" y="126"/>
                    </a:lnTo>
                    <a:lnTo>
                      <a:pt x="8" y="121"/>
                    </a:lnTo>
                    <a:lnTo>
                      <a:pt x="5" y="115"/>
                    </a:lnTo>
                    <a:lnTo>
                      <a:pt x="3" y="105"/>
                    </a:lnTo>
                    <a:lnTo>
                      <a:pt x="2" y="99"/>
                    </a:lnTo>
                    <a:lnTo>
                      <a:pt x="2" y="93"/>
                    </a:lnTo>
                    <a:lnTo>
                      <a:pt x="0" y="87"/>
                    </a:lnTo>
                    <a:lnTo>
                      <a:pt x="0" y="79"/>
                    </a:lnTo>
                    <a:lnTo>
                      <a:pt x="0" y="71"/>
                    </a:lnTo>
                    <a:lnTo>
                      <a:pt x="0" y="65"/>
                    </a:lnTo>
                    <a:lnTo>
                      <a:pt x="0" y="59"/>
                    </a:lnTo>
                    <a:lnTo>
                      <a:pt x="0" y="54"/>
                    </a:lnTo>
                    <a:lnTo>
                      <a:pt x="0" y="50"/>
                    </a:lnTo>
                    <a:lnTo>
                      <a:pt x="0" y="48"/>
                    </a:lnTo>
                    <a:lnTo>
                      <a:pt x="0" y="44"/>
                    </a:lnTo>
                    <a:lnTo>
                      <a:pt x="2" y="40"/>
                    </a:lnTo>
                    <a:lnTo>
                      <a:pt x="2" y="39"/>
                    </a:lnTo>
                    <a:lnTo>
                      <a:pt x="3" y="37"/>
                    </a:lnTo>
                    <a:lnTo>
                      <a:pt x="5" y="34"/>
                    </a:lnTo>
                    <a:lnTo>
                      <a:pt x="6" y="31"/>
                    </a:lnTo>
                    <a:lnTo>
                      <a:pt x="8" y="28"/>
                    </a:lnTo>
                    <a:lnTo>
                      <a:pt x="10" y="25"/>
                    </a:lnTo>
                    <a:lnTo>
                      <a:pt x="10" y="20"/>
                    </a:lnTo>
                    <a:lnTo>
                      <a:pt x="11" y="14"/>
                    </a:lnTo>
                    <a:lnTo>
                      <a:pt x="14" y="9"/>
                    </a:lnTo>
                    <a:lnTo>
                      <a:pt x="16" y="2"/>
                    </a:lnTo>
                    <a:lnTo>
                      <a:pt x="17" y="0"/>
                    </a:lnTo>
                    <a:lnTo>
                      <a:pt x="19" y="0"/>
                    </a:lnTo>
                    <a:lnTo>
                      <a:pt x="23" y="0"/>
                    </a:lnTo>
                    <a:lnTo>
                      <a:pt x="28" y="3"/>
                    </a:lnTo>
                    <a:lnTo>
                      <a:pt x="30" y="8"/>
                    </a:lnTo>
                    <a:lnTo>
                      <a:pt x="33" y="11"/>
                    </a:lnTo>
                    <a:lnTo>
                      <a:pt x="36" y="16"/>
                    </a:lnTo>
                    <a:lnTo>
                      <a:pt x="36" y="20"/>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12" name="Google Shape;3612;p73"/>
              <p:cNvSpPr/>
              <p:nvPr/>
            </p:nvSpPr>
            <p:spPr>
              <a:xfrm>
                <a:off x="4769" y="1819"/>
                <a:ext cx="133" cy="387"/>
              </a:xfrm>
              <a:custGeom>
                <a:avLst/>
                <a:gdLst/>
                <a:ahLst/>
                <a:cxnLst/>
                <a:rect l="l" t="t" r="r" b="b"/>
                <a:pathLst>
                  <a:path w="133" h="387" extrusionOk="0">
                    <a:moveTo>
                      <a:pt x="133" y="6"/>
                    </a:moveTo>
                    <a:lnTo>
                      <a:pt x="127" y="12"/>
                    </a:lnTo>
                    <a:lnTo>
                      <a:pt x="123" y="20"/>
                    </a:lnTo>
                    <a:lnTo>
                      <a:pt x="116" y="28"/>
                    </a:lnTo>
                    <a:lnTo>
                      <a:pt x="113" y="36"/>
                    </a:lnTo>
                    <a:lnTo>
                      <a:pt x="107" y="42"/>
                    </a:lnTo>
                    <a:lnTo>
                      <a:pt x="104" y="50"/>
                    </a:lnTo>
                    <a:lnTo>
                      <a:pt x="98" y="57"/>
                    </a:lnTo>
                    <a:lnTo>
                      <a:pt x="95" y="65"/>
                    </a:lnTo>
                    <a:lnTo>
                      <a:pt x="88" y="73"/>
                    </a:lnTo>
                    <a:lnTo>
                      <a:pt x="85" y="80"/>
                    </a:lnTo>
                    <a:lnTo>
                      <a:pt x="81" y="87"/>
                    </a:lnTo>
                    <a:lnTo>
                      <a:pt x="76" y="96"/>
                    </a:lnTo>
                    <a:lnTo>
                      <a:pt x="71" y="104"/>
                    </a:lnTo>
                    <a:lnTo>
                      <a:pt x="68" y="111"/>
                    </a:lnTo>
                    <a:lnTo>
                      <a:pt x="64" y="121"/>
                    </a:lnTo>
                    <a:lnTo>
                      <a:pt x="59" y="128"/>
                    </a:lnTo>
                    <a:lnTo>
                      <a:pt x="54" y="138"/>
                    </a:lnTo>
                    <a:lnTo>
                      <a:pt x="48" y="147"/>
                    </a:lnTo>
                    <a:lnTo>
                      <a:pt x="45" y="156"/>
                    </a:lnTo>
                    <a:lnTo>
                      <a:pt x="40" y="166"/>
                    </a:lnTo>
                    <a:lnTo>
                      <a:pt x="37" y="173"/>
                    </a:lnTo>
                    <a:lnTo>
                      <a:pt x="33" y="181"/>
                    </a:lnTo>
                    <a:lnTo>
                      <a:pt x="30" y="189"/>
                    </a:lnTo>
                    <a:lnTo>
                      <a:pt x="28" y="198"/>
                    </a:lnTo>
                    <a:lnTo>
                      <a:pt x="25" y="206"/>
                    </a:lnTo>
                    <a:lnTo>
                      <a:pt x="22" y="212"/>
                    </a:lnTo>
                    <a:lnTo>
                      <a:pt x="22" y="221"/>
                    </a:lnTo>
                    <a:lnTo>
                      <a:pt x="22" y="231"/>
                    </a:lnTo>
                    <a:lnTo>
                      <a:pt x="20" y="238"/>
                    </a:lnTo>
                    <a:lnTo>
                      <a:pt x="22" y="249"/>
                    </a:lnTo>
                    <a:lnTo>
                      <a:pt x="23" y="258"/>
                    </a:lnTo>
                    <a:lnTo>
                      <a:pt x="27" y="269"/>
                    </a:lnTo>
                    <a:lnTo>
                      <a:pt x="28" y="274"/>
                    </a:lnTo>
                    <a:lnTo>
                      <a:pt x="30" y="280"/>
                    </a:lnTo>
                    <a:lnTo>
                      <a:pt x="33" y="288"/>
                    </a:lnTo>
                    <a:lnTo>
                      <a:pt x="36" y="296"/>
                    </a:lnTo>
                    <a:lnTo>
                      <a:pt x="37" y="303"/>
                    </a:lnTo>
                    <a:lnTo>
                      <a:pt x="40" y="311"/>
                    </a:lnTo>
                    <a:lnTo>
                      <a:pt x="44" y="319"/>
                    </a:lnTo>
                    <a:lnTo>
                      <a:pt x="47" y="327"/>
                    </a:lnTo>
                    <a:lnTo>
                      <a:pt x="50" y="336"/>
                    </a:lnTo>
                    <a:lnTo>
                      <a:pt x="53" y="344"/>
                    </a:lnTo>
                    <a:lnTo>
                      <a:pt x="56" y="350"/>
                    </a:lnTo>
                    <a:lnTo>
                      <a:pt x="58" y="358"/>
                    </a:lnTo>
                    <a:lnTo>
                      <a:pt x="61" y="365"/>
                    </a:lnTo>
                    <a:lnTo>
                      <a:pt x="62" y="373"/>
                    </a:lnTo>
                    <a:lnTo>
                      <a:pt x="65" y="379"/>
                    </a:lnTo>
                    <a:lnTo>
                      <a:pt x="67" y="385"/>
                    </a:lnTo>
                    <a:lnTo>
                      <a:pt x="67" y="387"/>
                    </a:lnTo>
                    <a:lnTo>
                      <a:pt x="65" y="387"/>
                    </a:lnTo>
                    <a:lnTo>
                      <a:pt x="62" y="387"/>
                    </a:lnTo>
                    <a:lnTo>
                      <a:pt x="58" y="387"/>
                    </a:lnTo>
                    <a:lnTo>
                      <a:pt x="54" y="385"/>
                    </a:lnTo>
                    <a:lnTo>
                      <a:pt x="50" y="384"/>
                    </a:lnTo>
                    <a:lnTo>
                      <a:pt x="48" y="381"/>
                    </a:lnTo>
                    <a:lnTo>
                      <a:pt x="47" y="379"/>
                    </a:lnTo>
                    <a:lnTo>
                      <a:pt x="44" y="373"/>
                    </a:lnTo>
                    <a:lnTo>
                      <a:pt x="40" y="367"/>
                    </a:lnTo>
                    <a:lnTo>
                      <a:pt x="39" y="362"/>
                    </a:lnTo>
                    <a:lnTo>
                      <a:pt x="37" y="356"/>
                    </a:lnTo>
                    <a:lnTo>
                      <a:pt x="33" y="351"/>
                    </a:lnTo>
                    <a:lnTo>
                      <a:pt x="31" y="347"/>
                    </a:lnTo>
                    <a:lnTo>
                      <a:pt x="28" y="341"/>
                    </a:lnTo>
                    <a:lnTo>
                      <a:pt x="27" y="336"/>
                    </a:lnTo>
                    <a:lnTo>
                      <a:pt x="22" y="330"/>
                    </a:lnTo>
                    <a:lnTo>
                      <a:pt x="19" y="325"/>
                    </a:lnTo>
                    <a:lnTo>
                      <a:pt x="17" y="319"/>
                    </a:lnTo>
                    <a:lnTo>
                      <a:pt x="14" y="314"/>
                    </a:lnTo>
                    <a:lnTo>
                      <a:pt x="11" y="308"/>
                    </a:lnTo>
                    <a:lnTo>
                      <a:pt x="10" y="303"/>
                    </a:lnTo>
                    <a:lnTo>
                      <a:pt x="6" y="299"/>
                    </a:lnTo>
                    <a:lnTo>
                      <a:pt x="5" y="293"/>
                    </a:lnTo>
                    <a:lnTo>
                      <a:pt x="2" y="280"/>
                    </a:lnTo>
                    <a:lnTo>
                      <a:pt x="0" y="269"/>
                    </a:lnTo>
                    <a:lnTo>
                      <a:pt x="0" y="258"/>
                    </a:lnTo>
                    <a:lnTo>
                      <a:pt x="0" y="248"/>
                    </a:lnTo>
                    <a:lnTo>
                      <a:pt x="0" y="235"/>
                    </a:lnTo>
                    <a:lnTo>
                      <a:pt x="0" y="224"/>
                    </a:lnTo>
                    <a:lnTo>
                      <a:pt x="2" y="214"/>
                    </a:lnTo>
                    <a:lnTo>
                      <a:pt x="6" y="204"/>
                    </a:lnTo>
                    <a:lnTo>
                      <a:pt x="10" y="193"/>
                    </a:lnTo>
                    <a:lnTo>
                      <a:pt x="11" y="183"/>
                    </a:lnTo>
                    <a:lnTo>
                      <a:pt x="16" y="173"/>
                    </a:lnTo>
                    <a:lnTo>
                      <a:pt x="19" y="164"/>
                    </a:lnTo>
                    <a:lnTo>
                      <a:pt x="25" y="152"/>
                    </a:lnTo>
                    <a:lnTo>
                      <a:pt x="30" y="141"/>
                    </a:lnTo>
                    <a:lnTo>
                      <a:pt x="34" y="130"/>
                    </a:lnTo>
                    <a:lnTo>
                      <a:pt x="40" y="119"/>
                    </a:lnTo>
                    <a:lnTo>
                      <a:pt x="45" y="110"/>
                    </a:lnTo>
                    <a:lnTo>
                      <a:pt x="48" y="102"/>
                    </a:lnTo>
                    <a:lnTo>
                      <a:pt x="54" y="94"/>
                    </a:lnTo>
                    <a:lnTo>
                      <a:pt x="58" y="87"/>
                    </a:lnTo>
                    <a:lnTo>
                      <a:pt x="64" y="79"/>
                    </a:lnTo>
                    <a:lnTo>
                      <a:pt x="67" y="71"/>
                    </a:lnTo>
                    <a:lnTo>
                      <a:pt x="73" y="65"/>
                    </a:lnTo>
                    <a:lnTo>
                      <a:pt x="78" y="59"/>
                    </a:lnTo>
                    <a:lnTo>
                      <a:pt x="82" y="51"/>
                    </a:lnTo>
                    <a:lnTo>
                      <a:pt x="87" y="45"/>
                    </a:lnTo>
                    <a:lnTo>
                      <a:pt x="93" y="37"/>
                    </a:lnTo>
                    <a:lnTo>
                      <a:pt x="96" y="29"/>
                    </a:lnTo>
                    <a:lnTo>
                      <a:pt x="102" y="23"/>
                    </a:lnTo>
                    <a:lnTo>
                      <a:pt x="107" y="17"/>
                    </a:lnTo>
                    <a:lnTo>
                      <a:pt x="115" y="9"/>
                    </a:lnTo>
                    <a:lnTo>
                      <a:pt x="119" y="2"/>
                    </a:lnTo>
                    <a:lnTo>
                      <a:pt x="121" y="2"/>
                    </a:lnTo>
                    <a:lnTo>
                      <a:pt x="124" y="0"/>
                    </a:lnTo>
                    <a:lnTo>
                      <a:pt x="126" y="0"/>
                    </a:lnTo>
                    <a:lnTo>
                      <a:pt x="130" y="2"/>
                    </a:lnTo>
                    <a:lnTo>
                      <a:pt x="133" y="2"/>
                    </a:lnTo>
                    <a:lnTo>
                      <a:pt x="133" y="6"/>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13" name="Google Shape;3613;p73"/>
              <p:cNvSpPr/>
              <p:nvPr/>
            </p:nvSpPr>
            <p:spPr>
              <a:xfrm>
                <a:off x="4837" y="1906"/>
                <a:ext cx="141" cy="371"/>
              </a:xfrm>
              <a:custGeom>
                <a:avLst/>
                <a:gdLst/>
                <a:ahLst/>
                <a:cxnLst/>
                <a:rect l="l" t="t" r="r" b="b"/>
                <a:pathLst>
                  <a:path w="141" h="371" extrusionOk="0">
                    <a:moveTo>
                      <a:pt x="129" y="20"/>
                    </a:moveTo>
                    <a:lnTo>
                      <a:pt x="123" y="40"/>
                    </a:lnTo>
                    <a:lnTo>
                      <a:pt x="121" y="58"/>
                    </a:lnTo>
                    <a:lnTo>
                      <a:pt x="121" y="77"/>
                    </a:lnTo>
                    <a:lnTo>
                      <a:pt x="123" y="97"/>
                    </a:lnTo>
                    <a:lnTo>
                      <a:pt x="123" y="116"/>
                    </a:lnTo>
                    <a:lnTo>
                      <a:pt x="127" y="133"/>
                    </a:lnTo>
                    <a:lnTo>
                      <a:pt x="132" y="151"/>
                    </a:lnTo>
                    <a:lnTo>
                      <a:pt x="135" y="168"/>
                    </a:lnTo>
                    <a:lnTo>
                      <a:pt x="138" y="185"/>
                    </a:lnTo>
                    <a:lnTo>
                      <a:pt x="141" y="202"/>
                    </a:lnTo>
                    <a:lnTo>
                      <a:pt x="141" y="219"/>
                    </a:lnTo>
                    <a:lnTo>
                      <a:pt x="141" y="237"/>
                    </a:lnTo>
                    <a:lnTo>
                      <a:pt x="138" y="252"/>
                    </a:lnTo>
                    <a:lnTo>
                      <a:pt x="133" y="269"/>
                    </a:lnTo>
                    <a:lnTo>
                      <a:pt x="124" y="286"/>
                    </a:lnTo>
                    <a:lnTo>
                      <a:pt x="113" y="302"/>
                    </a:lnTo>
                    <a:lnTo>
                      <a:pt x="107" y="308"/>
                    </a:lnTo>
                    <a:lnTo>
                      <a:pt x="103" y="314"/>
                    </a:lnTo>
                    <a:lnTo>
                      <a:pt x="95" y="319"/>
                    </a:lnTo>
                    <a:lnTo>
                      <a:pt x="89" y="325"/>
                    </a:lnTo>
                    <a:lnTo>
                      <a:pt x="82" y="326"/>
                    </a:lnTo>
                    <a:lnTo>
                      <a:pt x="76" y="331"/>
                    </a:lnTo>
                    <a:lnTo>
                      <a:pt x="70" y="336"/>
                    </a:lnTo>
                    <a:lnTo>
                      <a:pt x="64" y="337"/>
                    </a:lnTo>
                    <a:lnTo>
                      <a:pt x="56" y="340"/>
                    </a:lnTo>
                    <a:lnTo>
                      <a:pt x="50" y="343"/>
                    </a:lnTo>
                    <a:lnTo>
                      <a:pt x="44" y="346"/>
                    </a:lnTo>
                    <a:lnTo>
                      <a:pt x="37" y="351"/>
                    </a:lnTo>
                    <a:lnTo>
                      <a:pt x="30" y="354"/>
                    </a:lnTo>
                    <a:lnTo>
                      <a:pt x="24" y="359"/>
                    </a:lnTo>
                    <a:lnTo>
                      <a:pt x="17" y="363"/>
                    </a:lnTo>
                    <a:lnTo>
                      <a:pt x="10" y="370"/>
                    </a:lnTo>
                    <a:lnTo>
                      <a:pt x="5" y="371"/>
                    </a:lnTo>
                    <a:lnTo>
                      <a:pt x="2" y="368"/>
                    </a:lnTo>
                    <a:lnTo>
                      <a:pt x="0" y="365"/>
                    </a:lnTo>
                    <a:lnTo>
                      <a:pt x="3" y="362"/>
                    </a:lnTo>
                    <a:lnTo>
                      <a:pt x="8" y="356"/>
                    </a:lnTo>
                    <a:lnTo>
                      <a:pt x="16" y="350"/>
                    </a:lnTo>
                    <a:lnTo>
                      <a:pt x="20" y="345"/>
                    </a:lnTo>
                    <a:lnTo>
                      <a:pt x="27" y="340"/>
                    </a:lnTo>
                    <a:lnTo>
                      <a:pt x="31" y="336"/>
                    </a:lnTo>
                    <a:lnTo>
                      <a:pt x="37" y="329"/>
                    </a:lnTo>
                    <a:lnTo>
                      <a:pt x="42" y="325"/>
                    </a:lnTo>
                    <a:lnTo>
                      <a:pt x="47" y="320"/>
                    </a:lnTo>
                    <a:lnTo>
                      <a:pt x="51" y="314"/>
                    </a:lnTo>
                    <a:lnTo>
                      <a:pt x="56" y="308"/>
                    </a:lnTo>
                    <a:lnTo>
                      <a:pt x="61" y="303"/>
                    </a:lnTo>
                    <a:lnTo>
                      <a:pt x="65" y="297"/>
                    </a:lnTo>
                    <a:lnTo>
                      <a:pt x="72" y="292"/>
                    </a:lnTo>
                    <a:lnTo>
                      <a:pt x="75" y="286"/>
                    </a:lnTo>
                    <a:lnTo>
                      <a:pt x="81" y="278"/>
                    </a:lnTo>
                    <a:lnTo>
                      <a:pt x="87" y="272"/>
                    </a:lnTo>
                    <a:lnTo>
                      <a:pt x="98" y="257"/>
                    </a:lnTo>
                    <a:lnTo>
                      <a:pt x="106" y="240"/>
                    </a:lnTo>
                    <a:lnTo>
                      <a:pt x="110" y="226"/>
                    </a:lnTo>
                    <a:lnTo>
                      <a:pt x="113" y="210"/>
                    </a:lnTo>
                    <a:lnTo>
                      <a:pt x="115" y="193"/>
                    </a:lnTo>
                    <a:lnTo>
                      <a:pt x="115" y="176"/>
                    </a:lnTo>
                    <a:lnTo>
                      <a:pt x="113" y="161"/>
                    </a:lnTo>
                    <a:lnTo>
                      <a:pt x="113" y="144"/>
                    </a:lnTo>
                    <a:lnTo>
                      <a:pt x="109" y="125"/>
                    </a:lnTo>
                    <a:lnTo>
                      <a:pt x="106" y="110"/>
                    </a:lnTo>
                    <a:lnTo>
                      <a:pt x="104" y="93"/>
                    </a:lnTo>
                    <a:lnTo>
                      <a:pt x="103" y="76"/>
                    </a:lnTo>
                    <a:lnTo>
                      <a:pt x="103" y="57"/>
                    </a:lnTo>
                    <a:lnTo>
                      <a:pt x="103" y="38"/>
                    </a:lnTo>
                    <a:lnTo>
                      <a:pt x="106" y="20"/>
                    </a:lnTo>
                    <a:lnTo>
                      <a:pt x="110" y="1"/>
                    </a:lnTo>
                    <a:lnTo>
                      <a:pt x="112" y="0"/>
                    </a:lnTo>
                    <a:lnTo>
                      <a:pt x="113" y="0"/>
                    </a:lnTo>
                    <a:lnTo>
                      <a:pt x="116" y="3"/>
                    </a:lnTo>
                    <a:lnTo>
                      <a:pt x="121" y="6"/>
                    </a:lnTo>
                    <a:lnTo>
                      <a:pt x="123" y="11"/>
                    </a:lnTo>
                    <a:lnTo>
                      <a:pt x="127" y="14"/>
                    </a:lnTo>
                    <a:lnTo>
                      <a:pt x="127" y="17"/>
                    </a:lnTo>
                    <a:lnTo>
                      <a:pt x="129" y="20"/>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14" name="Google Shape;3614;p73"/>
              <p:cNvSpPr/>
              <p:nvPr/>
            </p:nvSpPr>
            <p:spPr>
              <a:xfrm>
                <a:off x="4737" y="1633"/>
                <a:ext cx="173" cy="164"/>
              </a:xfrm>
              <a:custGeom>
                <a:avLst/>
                <a:gdLst/>
                <a:ahLst/>
                <a:cxnLst/>
                <a:rect l="l" t="t" r="r" b="b"/>
                <a:pathLst>
                  <a:path w="173" h="164" extrusionOk="0">
                    <a:moveTo>
                      <a:pt x="17" y="10"/>
                    </a:moveTo>
                    <a:lnTo>
                      <a:pt x="15" y="19"/>
                    </a:lnTo>
                    <a:lnTo>
                      <a:pt x="18" y="28"/>
                    </a:lnTo>
                    <a:lnTo>
                      <a:pt x="21" y="36"/>
                    </a:lnTo>
                    <a:lnTo>
                      <a:pt x="25" y="44"/>
                    </a:lnTo>
                    <a:lnTo>
                      <a:pt x="31" y="51"/>
                    </a:lnTo>
                    <a:lnTo>
                      <a:pt x="37" y="58"/>
                    </a:lnTo>
                    <a:lnTo>
                      <a:pt x="42" y="62"/>
                    </a:lnTo>
                    <a:lnTo>
                      <a:pt x="51" y="68"/>
                    </a:lnTo>
                    <a:lnTo>
                      <a:pt x="59" y="71"/>
                    </a:lnTo>
                    <a:lnTo>
                      <a:pt x="68" y="76"/>
                    </a:lnTo>
                    <a:lnTo>
                      <a:pt x="77" y="78"/>
                    </a:lnTo>
                    <a:lnTo>
                      <a:pt x="86" y="81"/>
                    </a:lnTo>
                    <a:lnTo>
                      <a:pt x="97" y="81"/>
                    </a:lnTo>
                    <a:lnTo>
                      <a:pt x="107" y="82"/>
                    </a:lnTo>
                    <a:lnTo>
                      <a:pt x="117" y="81"/>
                    </a:lnTo>
                    <a:lnTo>
                      <a:pt x="127" y="79"/>
                    </a:lnTo>
                    <a:lnTo>
                      <a:pt x="133" y="78"/>
                    </a:lnTo>
                    <a:lnTo>
                      <a:pt x="139" y="76"/>
                    </a:lnTo>
                    <a:lnTo>
                      <a:pt x="145" y="76"/>
                    </a:lnTo>
                    <a:lnTo>
                      <a:pt x="150" y="79"/>
                    </a:lnTo>
                    <a:lnTo>
                      <a:pt x="155" y="79"/>
                    </a:lnTo>
                    <a:lnTo>
                      <a:pt x="158" y="82"/>
                    </a:lnTo>
                    <a:lnTo>
                      <a:pt x="161" y="84"/>
                    </a:lnTo>
                    <a:lnTo>
                      <a:pt x="165" y="88"/>
                    </a:lnTo>
                    <a:lnTo>
                      <a:pt x="165" y="92"/>
                    </a:lnTo>
                    <a:lnTo>
                      <a:pt x="167" y="95"/>
                    </a:lnTo>
                    <a:lnTo>
                      <a:pt x="168" y="99"/>
                    </a:lnTo>
                    <a:lnTo>
                      <a:pt x="172" y="104"/>
                    </a:lnTo>
                    <a:lnTo>
                      <a:pt x="172" y="109"/>
                    </a:lnTo>
                    <a:lnTo>
                      <a:pt x="172" y="113"/>
                    </a:lnTo>
                    <a:lnTo>
                      <a:pt x="172" y="119"/>
                    </a:lnTo>
                    <a:lnTo>
                      <a:pt x="173" y="124"/>
                    </a:lnTo>
                    <a:lnTo>
                      <a:pt x="172" y="129"/>
                    </a:lnTo>
                    <a:lnTo>
                      <a:pt x="170" y="133"/>
                    </a:lnTo>
                    <a:lnTo>
                      <a:pt x="167" y="136"/>
                    </a:lnTo>
                    <a:lnTo>
                      <a:pt x="165" y="141"/>
                    </a:lnTo>
                    <a:lnTo>
                      <a:pt x="164" y="146"/>
                    </a:lnTo>
                    <a:lnTo>
                      <a:pt x="159" y="149"/>
                    </a:lnTo>
                    <a:lnTo>
                      <a:pt x="156" y="153"/>
                    </a:lnTo>
                    <a:lnTo>
                      <a:pt x="156" y="158"/>
                    </a:lnTo>
                    <a:lnTo>
                      <a:pt x="153" y="161"/>
                    </a:lnTo>
                    <a:lnTo>
                      <a:pt x="150" y="164"/>
                    </a:lnTo>
                    <a:lnTo>
                      <a:pt x="147" y="164"/>
                    </a:lnTo>
                    <a:lnTo>
                      <a:pt x="145" y="164"/>
                    </a:lnTo>
                    <a:lnTo>
                      <a:pt x="141" y="161"/>
                    </a:lnTo>
                    <a:lnTo>
                      <a:pt x="139" y="158"/>
                    </a:lnTo>
                    <a:lnTo>
                      <a:pt x="139" y="157"/>
                    </a:lnTo>
                    <a:lnTo>
                      <a:pt x="139" y="153"/>
                    </a:lnTo>
                    <a:lnTo>
                      <a:pt x="141" y="149"/>
                    </a:lnTo>
                    <a:lnTo>
                      <a:pt x="142" y="146"/>
                    </a:lnTo>
                    <a:lnTo>
                      <a:pt x="144" y="141"/>
                    </a:lnTo>
                    <a:lnTo>
                      <a:pt x="145" y="140"/>
                    </a:lnTo>
                    <a:lnTo>
                      <a:pt x="147" y="135"/>
                    </a:lnTo>
                    <a:lnTo>
                      <a:pt x="147" y="130"/>
                    </a:lnTo>
                    <a:lnTo>
                      <a:pt x="147" y="127"/>
                    </a:lnTo>
                    <a:lnTo>
                      <a:pt x="147" y="124"/>
                    </a:lnTo>
                    <a:lnTo>
                      <a:pt x="147" y="119"/>
                    </a:lnTo>
                    <a:lnTo>
                      <a:pt x="147" y="116"/>
                    </a:lnTo>
                    <a:lnTo>
                      <a:pt x="145" y="113"/>
                    </a:lnTo>
                    <a:lnTo>
                      <a:pt x="142" y="110"/>
                    </a:lnTo>
                    <a:lnTo>
                      <a:pt x="139" y="107"/>
                    </a:lnTo>
                    <a:lnTo>
                      <a:pt x="137" y="106"/>
                    </a:lnTo>
                    <a:lnTo>
                      <a:pt x="134" y="104"/>
                    </a:lnTo>
                    <a:lnTo>
                      <a:pt x="131" y="104"/>
                    </a:lnTo>
                    <a:lnTo>
                      <a:pt x="117" y="106"/>
                    </a:lnTo>
                    <a:lnTo>
                      <a:pt x="107" y="107"/>
                    </a:lnTo>
                    <a:lnTo>
                      <a:pt x="93" y="106"/>
                    </a:lnTo>
                    <a:lnTo>
                      <a:pt x="80" y="104"/>
                    </a:lnTo>
                    <a:lnTo>
                      <a:pt x="69" y="101"/>
                    </a:lnTo>
                    <a:lnTo>
                      <a:pt x="57" y="98"/>
                    </a:lnTo>
                    <a:lnTo>
                      <a:pt x="45" y="92"/>
                    </a:lnTo>
                    <a:lnTo>
                      <a:pt x="35" y="87"/>
                    </a:lnTo>
                    <a:lnTo>
                      <a:pt x="26" y="79"/>
                    </a:lnTo>
                    <a:lnTo>
                      <a:pt x="18" y="71"/>
                    </a:lnTo>
                    <a:lnTo>
                      <a:pt x="11" y="62"/>
                    </a:lnTo>
                    <a:lnTo>
                      <a:pt x="4" y="53"/>
                    </a:lnTo>
                    <a:lnTo>
                      <a:pt x="3" y="44"/>
                    </a:lnTo>
                    <a:lnTo>
                      <a:pt x="0" y="31"/>
                    </a:lnTo>
                    <a:lnTo>
                      <a:pt x="0" y="20"/>
                    </a:lnTo>
                    <a:lnTo>
                      <a:pt x="3" y="6"/>
                    </a:lnTo>
                    <a:lnTo>
                      <a:pt x="3" y="3"/>
                    </a:lnTo>
                    <a:lnTo>
                      <a:pt x="4" y="2"/>
                    </a:lnTo>
                    <a:lnTo>
                      <a:pt x="7" y="0"/>
                    </a:lnTo>
                    <a:lnTo>
                      <a:pt x="11" y="0"/>
                    </a:lnTo>
                    <a:lnTo>
                      <a:pt x="12" y="2"/>
                    </a:lnTo>
                    <a:lnTo>
                      <a:pt x="15" y="3"/>
                    </a:lnTo>
                    <a:lnTo>
                      <a:pt x="15" y="5"/>
                    </a:lnTo>
                    <a:lnTo>
                      <a:pt x="17" y="10"/>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15" name="Google Shape;3615;p73"/>
              <p:cNvSpPr/>
              <p:nvPr/>
            </p:nvSpPr>
            <p:spPr>
              <a:xfrm>
                <a:off x="4879" y="1821"/>
                <a:ext cx="209" cy="520"/>
              </a:xfrm>
              <a:custGeom>
                <a:avLst/>
                <a:gdLst/>
                <a:ahLst/>
                <a:cxnLst/>
                <a:rect l="l" t="t" r="r" b="b"/>
                <a:pathLst>
                  <a:path w="209" h="520" extrusionOk="0">
                    <a:moveTo>
                      <a:pt x="19" y="6"/>
                    </a:moveTo>
                    <a:lnTo>
                      <a:pt x="22" y="9"/>
                    </a:lnTo>
                    <a:lnTo>
                      <a:pt x="23" y="12"/>
                    </a:lnTo>
                    <a:lnTo>
                      <a:pt x="26" y="15"/>
                    </a:lnTo>
                    <a:lnTo>
                      <a:pt x="30" y="18"/>
                    </a:lnTo>
                    <a:lnTo>
                      <a:pt x="33" y="20"/>
                    </a:lnTo>
                    <a:lnTo>
                      <a:pt x="36" y="23"/>
                    </a:lnTo>
                    <a:lnTo>
                      <a:pt x="40" y="24"/>
                    </a:lnTo>
                    <a:lnTo>
                      <a:pt x="43" y="27"/>
                    </a:lnTo>
                    <a:lnTo>
                      <a:pt x="48" y="27"/>
                    </a:lnTo>
                    <a:lnTo>
                      <a:pt x="53" y="29"/>
                    </a:lnTo>
                    <a:lnTo>
                      <a:pt x="56" y="30"/>
                    </a:lnTo>
                    <a:lnTo>
                      <a:pt x="61" y="34"/>
                    </a:lnTo>
                    <a:lnTo>
                      <a:pt x="64" y="34"/>
                    </a:lnTo>
                    <a:lnTo>
                      <a:pt x="68" y="35"/>
                    </a:lnTo>
                    <a:lnTo>
                      <a:pt x="71" y="37"/>
                    </a:lnTo>
                    <a:lnTo>
                      <a:pt x="76" y="38"/>
                    </a:lnTo>
                    <a:lnTo>
                      <a:pt x="81" y="38"/>
                    </a:lnTo>
                    <a:lnTo>
                      <a:pt x="87" y="40"/>
                    </a:lnTo>
                    <a:lnTo>
                      <a:pt x="91" y="41"/>
                    </a:lnTo>
                    <a:lnTo>
                      <a:pt x="98" y="44"/>
                    </a:lnTo>
                    <a:lnTo>
                      <a:pt x="102" y="46"/>
                    </a:lnTo>
                    <a:lnTo>
                      <a:pt x="107" y="48"/>
                    </a:lnTo>
                    <a:lnTo>
                      <a:pt x="112" y="51"/>
                    </a:lnTo>
                    <a:lnTo>
                      <a:pt x="118" y="54"/>
                    </a:lnTo>
                    <a:lnTo>
                      <a:pt x="126" y="58"/>
                    </a:lnTo>
                    <a:lnTo>
                      <a:pt x="132" y="66"/>
                    </a:lnTo>
                    <a:lnTo>
                      <a:pt x="139" y="74"/>
                    </a:lnTo>
                    <a:lnTo>
                      <a:pt x="146" y="82"/>
                    </a:lnTo>
                    <a:lnTo>
                      <a:pt x="150" y="91"/>
                    </a:lnTo>
                    <a:lnTo>
                      <a:pt x="156" y="99"/>
                    </a:lnTo>
                    <a:lnTo>
                      <a:pt x="161" y="108"/>
                    </a:lnTo>
                    <a:lnTo>
                      <a:pt x="166" y="119"/>
                    </a:lnTo>
                    <a:lnTo>
                      <a:pt x="169" y="128"/>
                    </a:lnTo>
                    <a:lnTo>
                      <a:pt x="173" y="139"/>
                    </a:lnTo>
                    <a:lnTo>
                      <a:pt x="177" y="150"/>
                    </a:lnTo>
                    <a:lnTo>
                      <a:pt x="180" y="161"/>
                    </a:lnTo>
                    <a:lnTo>
                      <a:pt x="183" y="170"/>
                    </a:lnTo>
                    <a:lnTo>
                      <a:pt x="186" y="181"/>
                    </a:lnTo>
                    <a:lnTo>
                      <a:pt x="187" y="190"/>
                    </a:lnTo>
                    <a:lnTo>
                      <a:pt x="191" y="201"/>
                    </a:lnTo>
                    <a:lnTo>
                      <a:pt x="197" y="238"/>
                    </a:lnTo>
                    <a:lnTo>
                      <a:pt x="204" y="270"/>
                    </a:lnTo>
                    <a:lnTo>
                      <a:pt x="208" y="300"/>
                    </a:lnTo>
                    <a:lnTo>
                      <a:pt x="209" y="325"/>
                    </a:lnTo>
                    <a:lnTo>
                      <a:pt x="209" y="345"/>
                    </a:lnTo>
                    <a:lnTo>
                      <a:pt x="209" y="363"/>
                    </a:lnTo>
                    <a:lnTo>
                      <a:pt x="208" y="377"/>
                    </a:lnTo>
                    <a:lnTo>
                      <a:pt x="204" y="390"/>
                    </a:lnTo>
                    <a:lnTo>
                      <a:pt x="201" y="399"/>
                    </a:lnTo>
                    <a:lnTo>
                      <a:pt x="197" y="407"/>
                    </a:lnTo>
                    <a:lnTo>
                      <a:pt x="192" y="411"/>
                    </a:lnTo>
                    <a:lnTo>
                      <a:pt x="187" y="416"/>
                    </a:lnTo>
                    <a:lnTo>
                      <a:pt x="184" y="419"/>
                    </a:lnTo>
                    <a:lnTo>
                      <a:pt x="180" y="421"/>
                    </a:lnTo>
                    <a:lnTo>
                      <a:pt x="177" y="422"/>
                    </a:lnTo>
                    <a:lnTo>
                      <a:pt x="175" y="425"/>
                    </a:lnTo>
                    <a:lnTo>
                      <a:pt x="166" y="431"/>
                    </a:lnTo>
                    <a:lnTo>
                      <a:pt x="158" y="439"/>
                    </a:lnTo>
                    <a:lnTo>
                      <a:pt x="149" y="445"/>
                    </a:lnTo>
                    <a:lnTo>
                      <a:pt x="141" y="452"/>
                    </a:lnTo>
                    <a:lnTo>
                      <a:pt x="133" y="456"/>
                    </a:lnTo>
                    <a:lnTo>
                      <a:pt x="126" y="462"/>
                    </a:lnTo>
                    <a:lnTo>
                      <a:pt x="119" y="467"/>
                    </a:lnTo>
                    <a:lnTo>
                      <a:pt x="112" y="472"/>
                    </a:lnTo>
                    <a:lnTo>
                      <a:pt x="104" y="476"/>
                    </a:lnTo>
                    <a:lnTo>
                      <a:pt x="98" y="479"/>
                    </a:lnTo>
                    <a:lnTo>
                      <a:pt x="90" y="486"/>
                    </a:lnTo>
                    <a:lnTo>
                      <a:pt x="82" y="492"/>
                    </a:lnTo>
                    <a:lnTo>
                      <a:pt x="76" y="498"/>
                    </a:lnTo>
                    <a:lnTo>
                      <a:pt x="68" y="504"/>
                    </a:lnTo>
                    <a:lnTo>
                      <a:pt x="62" y="510"/>
                    </a:lnTo>
                    <a:lnTo>
                      <a:pt x="53" y="518"/>
                    </a:lnTo>
                    <a:lnTo>
                      <a:pt x="50" y="520"/>
                    </a:lnTo>
                    <a:lnTo>
                      <a:pt x="45" y="518"/>
                    </a:lnTo>
                    <a:lnTo>
                      <a:pt x="43" y="518"/>
                    </a:lnTo>
                    <a:lnTo>
                      <a:pt x="39" y="517"/>
                    </a:lnTo>
                    <a:lnTo>
                      <a:pt x="36" y="517"/>
                    </a:lnTo>
                    <a:lnTo>
                      <a:pt x="33" y="515"/>
                    </a:lnTo>
                    <a:lnTo>
                      <a:pt x="30" y="512"/>
                    </a:lnTo>
                    <a:lnTo>
                      <a:pt x="25" y="509"/>
                    </a:lnTo>
                    <a:lnTo>
                      <a:pt x="23" y="507"/>
                    </a:lnTo>
                    <a:lnTo>
                      <a:pt x="20" y="506"/>
                    </a:lnTo>
                    <a:lnTo>
                      <a:pt x="19" y="503"/>
                    </a:lnTo>
                    <a:lnTo>
                      <a:pt x="16" y="498"/>
                    </a:lnTo>
                    <a:lnTo>
                      <a:pt x="17" y="496"/>
                    </a:lnTo>
                    <a:lnTo>
                      <a:pt x="25" y="489"/>
                    </a:lnTo>
                    <a:lnTo>
                      <a:pt x="33" y="481"/>
                    </a:lnTo>
                    <a:lnTo>
                      <a:pt x="39" y="476"/>
                    </a:lnTo>
                    <a:lnTo>
                      <a:pt x="47" y="470"/>
                    </a:lnTo>
                    <a:lnTo>
                      <a:pt x="54" y="467"/>
                    </a:lnTo>
                    <a:lnTo>
                      <a:pt x="62" y="461"/>
                    </a:lnTo>
                    <a:lnTo>
                      <a:pt x="70" y="458"/>
                    </a:lnTo>
                    <a:lnTo>
                      <a:pt x="78" y="453"/>
                    </a:lnTo>
                    <a:lnTo>
                      <a:pt x="84" y="450"/>
                    </a:lnTo>
                    <a:lnTo>
                      <a:pt x="91" y="444"/>
                    </a:lnTo>
                    <a:lnTo>
                      <a:pt x="99" y="439"/>
                    </a:lnTo>
                    <a:lnTo>
                      <a:pt x="107" y="435"/>
                    </a:lnTo>
                    <a:lnTo>
                      <a:pt x="115" y="428"/>
                    </a:lnTo>
                    <a:lnTo>
                      <a:pt x="122" y="421"/>
                    </a:lnTo>
                    <a:lnTo>
                      <a:pt x="129" y="413"/>
                    </a:lnTo>
                    <a:lnTo>
                      <a:pt x="138" y="407"/>
                    </a:lnTo>
                    <a:lnTo>
                      <a:pt x="141" y="402"/>
                    </a:lnTo>
                    <a:lnTo>
                      <a:pt x="144" y="397"/>
                    </a:lnTo>
                    <a:lnTo>
                      <a:pt x="149" y="393"/>
                    </a:lnTo>
                    <a:lnTo>
                      <a:pt x="150" y="387"/>
                    </a:lnTo>
                    <a:lnTo>
                      <a:pt x="153" y="382"/>
                    </a:lnTo>
                    <a:lnTo>
                      <a:pt x="158" y="374"/>
                    </a:lnTo>
                    <a:lnTo>
                      <a:pt x="160" y="369"/>
                    </a:lnTo>
                    <a:lnTo>
                      <a:pt x="163" y="363"/>
                    </a:lnTo>
                    <a:lnTo>
                      <a:pt x="166" y="356"/>
                    </a:lnTo>
                    <a:lnTo>
                      <a:pt x="167" y="349"/>
                    </a:lnTo>
                    <a:lnTo>
                      <a:pt x="170" y="343"/>
                    </a:lnTo>
                    <a:lnTo>
                      <a:pt x="173" y="337"/>
                    </a:lnTo>
                    <a:lnTo>
                      <a:pt x="173" y="331"/>
                    </a:lnTo>
                    <a:lnTo>
                      <a:pt x="177" y="325"/>
                    </a:lnTo>
                    <a:lnTo>
                      <a:pt x="177" y="320"/>
                    </a:lnTo>
                    <a:lnTo>
                      <a:pt x="177" y="315"/>
                    </a:lnTo>
                    <a:lnTo>
                      <a:pt x="177" y="304"/>
                    </a:lnTo>
                    <a:lnTo>
                      <a:pt x="178" y="297"/>
                    </a:lnTo>
                    <a:lnTo>
                      <a:pt x="178" y="287"/>
                    </a:lnTo>
                    <a:lnTo>
                      <a:pt x="180" y="281"/>
                    </a:lnTo>
                    <a:lnTo>
                      <a:pt x="180" y="275"/>
                    </a:lnTo>
                    <a:lnTo>
                      <a:pt x="180" y="269"/>
                    </a:lnTo>
                    <a:lnTo>
                      <a:pt x="180" y="264"/>
                    </a:lnTo>
                    <a:lnTo>
                      <a:pt x="180" y="258"/>
                    </a:lnTo>
                    <a:lnTo>
                      <a:pt x="178" y="253"/>
                    </a:lnTo>
                    <a:lnTo>
                      <a:pt x="177" y="247"/>
                    </a:lnTo>
                    <a:lnTo>
                      <a:pt x="177" y="239"/>
                    </a:lnTo>
                    <a:lnTo>
                      <a:pt x="175" y="232"/>
                    </a:lnTo>
                    <a:lnTo>
                      <a:pt x="173" y="222"/>
                    </a:lnTo>
                    <a:lnTo>
                      <a:pt x="170" y="213"/>
                    </a:lnTo>
                    <a:lnTo>
                      <a:pt x="167" y="201"/>
                    </a:lnTo>
                    <a:lnTo>
                      <a:pt x="166" y="187"/>
                    </a:lnTo>
                    <a:lnTo>
                      <a:pt x="163" y="179"/>
                    </a:lnTo>
                    <a:lnTo>
                      <a:pt x="160" y="170"/>
                    </a:lnTo>
                    <a:lnTo>
                      <a:pt x="158" y="162"/>
                    </a:lnTo>
                    <a:lnTo>
                      <a:pt x="155" y="153"/>
                    </a:lnTo>
                    <a:lnTo>
                      <a:pt x="152" y="143"/>
                    </a:lnTo>
                    <a:lnTo>
                      <a:pt x="149" y="136"/>
                    </a:lnTo>
                    <a:lnTo>
                      <a:pt x="144" y="130"/>
                    </a:lnTo>
                    <a:lnTo>
                      <a:pt x="139" y="123"/>
                    </a:lnTo>
                    <a:lnTo>
                      <a:pt x="135" y="114"/>
                    </a:lnTo>
                    <a:lnTo>
                      <a:pt x="130" y="108"/>
                    </a:lnTo>
                    <a:lnTo>
                      <a:pt x="126" y="102"/>
                    </a:lnTo>
                    <a:lnTo>
                      <a:pt x="119" y="96"/>
                    </a:lnTo>
                    <a:lnTo>
                      <a:pt x="113" y="89"/>
                    </a:lnTo>
                    <a:lnTo>
                      <a:pt x="108" y="85"/>
                    </a:lnTo>
                    <a:lnTo>
                      <a:pt x="101" y="78"/>
                    </a:lnTo>
                    <a:lnTo>
                      <a:pt x="95" y="74"/>
                    </a:lnTo>
                    <a:lnTo>
                      <a:pt x="88" y="69"/>
                    </a:lnTo>
                    <a:lnTo>
                      <a:pt x="84" y="66"/>
                    </a:lnTo>
                    <a:lnTo>
                      <a:pt x="79" y="66"/>
                    </a:lnTo>
                    <a:lnTo>
                      <a:pt x="74" y="63"/>
                    </a:lnTo>
                    <a:lnTo>
                      <a:pt x="70" y="61"/>
                    </a:lnTo>
                    <a:lnTo>
                      <a:pt x="65" y="60"/>
                    </a:lnTo>
                    <a:lnTo>
                      <a:pt x="61" y="58"/>
                    </a:lnTo>
                    <a:lnTo>
                      <a:pt x="53" y="57"/>
                    </a:lnTo>
                    <a:lnTo>
                      <a:pt x="48" y="55"/>
                    </a:lnTo>
                    <a:lnTo>
                      <a:pt x="43" y="54"/>
                    </a:lnTo>
                    <a:lnTo>
                      <a:pt x="39" y="52"/>
                    </a:lnTo>
                    <a:lnTo>
                      <a:pt x="36" y="51"/>
                    </a:lnTo>
                    <a:lnTo>
                      <a:pt x="33" y="48"/>
                    </a:lnTo>
                    <a:lnTo>
                      <a:pt x="28" y="48"/>
                    </a:lnTo>
                    <a:lnTo>
                      <a:pt x="25" y="44"/>
                    </a:lnTo>
                    <a:lnTo>
                      <a:pt x="23" y="43"/>
                    </a:lnTo>
                    <a:lnTo>
                      <a:pt x="20" y="40"/>
                    </a:lnTo>
                    <a:lnTo>
                      <a:pt x="17" y="38"/>
                    </a:lnTo>
                    <a:lnTo>
                      <a:pt x="14" y="34"/>
                    </a:lnTo>
                    <a:lnTo>
                      <a:pt x="13" y="30"/>
                    </a:lnTo>
                    <a:lnTo>
                      <a:pt x="9" y="27"/>
                    </a:lnTo>
                    <a:lnTo>
                      <a:pt x="6" y="24"/>
                    </a:lnTo>
                    <a:lnTo>
                      <a:pt x="5" y="18"/>
                    </a:lnTo>
                    <a:lnTo>
                      <a:pt x="3" y="17"/>
                    </a:lnTo>
                    <a:lnTo>
                      <a:pt x="0" y="10"/>
                    </a:lnTo>
                    <a:lnTo>
                      <a:pt x="2" y="7"/>
                    </a:lnTo>
                    <a:lnTo>
                      <a:pt x="3" y="4"/>
                    </a:lnTo>
                    <a:lnTo>
                      <a:pt x="5" y="1"/>
                    </a:lnTo>
                    <a:lnTo>
                      <a:pt x="9" y="0"/>
                    </a:lnTo>
                    <a:lnTo>
                      <a:pt x="13" y="0"/>
                    </a:lnTo>
                    <a:lnTo>
                      <a:pt x="16" y="1"/>
                    </a:lnTo>
                    <a:lnTo>
                      <a:pt x="19" y="6"/>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16" name="Google Shape;3616;p73"/>
              <p:cNvSpPr/>
              <p:nvPr/>
            </p:nvSpPr>
            <p:spPr>
              <a:xfrm>
                <a:off x="4865" y="2276"/>
                <a:ext cx="102" cy="80"/>
              </a:xfrm>
              <a:custGeom>
                <a:avLst/>
                <a:gdLst/>
                <a:ahLst/>
                <a:cxnLst/>
                <a:rect l="l" t="t" r="r" b="b"/>
                <a:pathLst>
                  <a:path w="102" h="80" extrusionOk="0">
                    <a:moveTo>
                      <a:pt x="17" y="1"/>
                    </a:moveTo>
                    <a:lnTo>
                      <a:pt x="20" y="3"/>
                    </a:lnTo>
                    <a:lnTo>
                      <a:pt x="25" y="4"/>
                    </a:lnTo>
                    <a:lnTo>
                      <a:pt x="30" y="4"/>
                    </a:lnTo>
                    <a:lnTo>
                      <a:pt x="34" y="7"/>
                    </a:lnTo>
                    <a:lnTo>
                      <a:pt x="37" y="7"/>
                    </a:lnTo>
                    <a:lnTo>
                      <a:pt x="44" y="9"/>
                    </a:lnTo>
                    <a:lnTo>
                      <a:pt x="47" y="9"/>
                    </a:lnTo>
                    <a:lnTo>
                      <a:pt x="51" y="12"/>
                    </a:lnTo>
                    <a:lnTo>
                      <a:pt x="54" y="12"/>
                    </a:lnTo>
                    <a:lnTo>
                      <a:pt x="57" y="14"/>
                    </a:lnTo>
                    <a:lnTo>
                      <a:pt x="62" y="14"/>
                    </a:lnTo>
                    <a:lnTo>
                      <a:pt x="67" y="17"/>
                    </a:lnTo>
                    <a:lnTo>
                      <a:pt x="70" y="18"/>
                    </a:lnTo>
                    <a:lnTo>
                      <a:pt x="73" y="23"/>
                    </a:lnTo>
                    <a:lnTo>
                      <a:pt x="76" y="24"/>
                    </a:lnTo>
                    <a:lnTo>
                      <a:pt x="81" y="29"/>
                    </a:lnTo>
                    <a:lnTo>
                      <a:pt x="84" y="32"/>
                    </a:lnTo>
                    <a:lnTo>
                      <a:pt x="85" y="35"/>
                    </a:lnTo>
                    <a:lnTo>
                      <a:pt x="87" y="40"/>
                    </a:lnTo>
                    <a:lnTo>
                      <a:pt x="90" y="43"/>
                    </a:lnTo>
                    <a:lnTo>
                      <a:pt x="93" y="46"/>
                    </a:lnTo>
                    <a:lnTo>
                      <a:pt x="95" y="51"/>
                    </a:lnTo>
                    <a:lnTo>
                      <a:pt x="96" y="54"/>
                    </a:lnTo>
                    <a:lnTo>
                      <a:pt x="101" y="60"/>
                    </a:lnTo>
                    <a:lnTo>
                      <a:pt x="102" y="65"/>
                    </a:lnTo>
                    <a:lnTo>
                      <a:pt x="102" y="71"/>
                    </a:lnTo>
                    <a:lnTo>
                      <a:pt x="98" y="75"/>
                    </a:lnTo>
                    <a:lnTo>
                      <a:pt x="95" y="79"/>
                    </a:lnTo>
                    <a:lnTo>
                      <a:pt x="88" y="80"/>
                    </a:lnTo>
                    <a:lnTo>
                      <a:pt x="84" y="80"/>
                    </a:lnTo>
                    <a:lnTo>
                      <a:pt x="78" y="79"/>
                    </a:lnTo>
                    <a:lnTo>
                      <a:pt x="75" y="72"/>
                    </a:lnTo>
                    <a:lnTo>
                      <a:pt x="73" y="69"/>
                    </a:lnTo>
                    <a:lnTo>
                      <a:pt x="70" y="66"/>
                    </a:lnTo>
                    <a:lnTo>
                      <a:pt x="67" y="63"/>
                    </a:lnTo>
                    <a:lnTo>
                      <a:pt x="67" y="62"/>
                    </a:lnTo>
                    <a:lnTo>
                      <a:pt x="64" y="57"/>
                    </a:lnTo>
                    <a:lnTo>
                      <a:pt x="61" y="54"/>
                    </a:lnTo>
                    <a:lnTo>
                      <a:pt x="57" y="52"/>
                    </a:lnTo>
                    <a:lnTo>
                      <a:pt x="56" y="49"/>
                    </a:lnTo>
                    <a:lnTo>
                      <a:pt x="50" y="43"/>
                    </a:lnTo>
                    <a:lnTo>
                      <a:pt x="45" y="38"/>
                    </a:lnTo>
                    <a:lnTo>
                      <a:pt x="39" y="34"/>
                    </a:lnTo>
                    <a:lnTo>
                      <a:pt x="34" y="32"/>
                    </a:lnTo>
                    <a:lnTo>
                      <a:pt x="31" y="29"/>
                    </a:lnTo>
                    <a:lnTo>
                      <a:pt x="28" y="27"/>
                    </a:lnTo>
                    <a:lnTo>
                      <a:pt x="25" y="26"/>
                    </a:lnTo>
                    <a:lnTo>
                      <a:pt x="22" y="24"/>
                    </a:lnTo>
                    <a:lnTo>
                      <a:pt x="19" y="23"/>
                    </a:lnTo>
                    <a:lnTo>
                      <a:pt x="16" y="23"/>
                    </a:lnTo>
                    <a:lnTo>
                      <a:pt x="11" y="23"/>
                    </a:lnTo>
                    <a:lnTo>
                      <a:pt x="9" y="21"/>
                    </a:lnTo>
                    <a:lnTo>
                      <a:pt x="3" y="17"/>
                    </a:lnTo>
                    <a:lnTo>
                      <a:pt x="2" y="14"/>
                    </a:lnTo>
                    <a:lnTo>
                      <a:pt x="0" y="10"/>
                    </a:lnTo>
                    <a:lnTo>
                      <a:pt x="2" y="6"/>
                    </a:lnTo>
                    <a:lnTo>
                      <a:pt x="3" y="4"/>
                    </a:lnTo>
                    <a:lnTo>
                      <a:pt x="8" y="1"/>
                    </a:lnTo>
                    <a:lnTo>
                      <a:pt x="11" y="0"/>
                    </a:lnTo>
                    <a:lnTo>
                      <a:pt x="17" y="1"/>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17" name="Google Shape;3617;p73"/>
              <p:cNvSpPr/>
              <p:nvPr/>
            </p:nvSpPr>
            <p:spPr>
              <a:xfrm>
                <a:off x="4760" y="1851"/>
                <a:ext cx="49" cy="84"/>
              </a:xfrm>
              <a:custGeom>
                <a:avLst/>
                <a:gdLst/>
                <a:ahLst/>
                <a:cxnLst/>
                <a:rect l="l" t="t" r="r" b="b"/>
                <a:pathLst>
                  <a:path w="49" h="84" extrusionOk="0">
                    <a:moveTo>
                      <a:pt x="17" y="8"/>
                    </a:moveTo>
                    <a:lnTo>
                      <a:pt x="17" y="11"/>
                    </a:lnTo>
                    <a:lnTo>
                      <a:pt x="19" y="18"/>
                    </a:lnTo>
                    <a:lnTo>
                      <a:pt x="19" y="21"/>
                    </a:lnTo>
                    <a:lnTo>
                      <a:pt x="20" y="25"/>
                    </a:lnTo>
                    <a:lnTo>
                      <a:pt x="22" y="27"/>
                    </a:lnTo>
                    <a:lnTo>
                      <a:pt x="25" y="31"/>
                    </a:lnTo>
                    <a:lnTo>
                      <a:pt x="26" y="36"/>
                    </a:lnTo>
                    <a:lnTo>
                      <a:pt x="28" y="39"/>
                    </a:lnTo>
                    <a:lnTo>
                      <a:pt x="29" y="42"/>
                    </a:lnTo>
                    <a:lnTo>
                      <a:pt x="31" y="45"/>
                    </a:lnTo>
                    <a:lnTo>
                      <a:pt x="34" y="48"/>
                    </a:lnTo>
                    <a:lnTo>
                      <a:pt x="37" y="53"/>
                    </a:lnTo>
                    <a:lnTo>
                      <a:pt x="39" y="55"/>
                    </a:lnTo>
                    <a:lnTo>
                      <a:pt x="42" y="59"/>
                    </a:lnTo>
                    <a:lnTo>
                      <a:pt x="45" y="62"/>
                    </a:lnTo>
                    <a:lnTo>
                      <a:pt x="46" y="66"/>
                    </a:lnTo>
                    <a:lnTo>
                      <a:pt x="48" y="70"/>
                    </a:lnTo>
                    <a:lnTo>
                      <a:pt x="49" y="75"/>
                    </a:lnTo>
                    <a:lnTo>
                      <a:pt x="48" y="78"/>
                    </a:lnTo>
                    <a:lnTo>
                      <a:pt x="46" y="83"/>
                    </a:lnTo>
                    <a:lnTo>
                      <a:pt x="42" y="84"/>
                    </a:lnTo>
                    <a:lnTo>
                      <a:pt x="37" y="84"/>
                    </a:lnTo>
                    <a:lnTo>
                      <a:pt x="34" y="84"/>
                    </a:lnTo>
                    <a:lnTo>
                      <a:pt x="31" y="81"/>
                    </a:lnTo>
                    <a:lnTo>
                      <a:pt x="28" y="76"/>
                    </a:lnTo>
                    <a:lnTo>
                      <a:pt x="23" y="73"/>
                    </a:lnTo>
                    <a:lnTo>
                      <a:pt x="20" y="67"/>
                    </a:lnTo>
                    <a:lnTo>
                      <a:pt x="19" y="64"/>
                    </a:lnTo>
                    <a:lnTo>
                      <a:pt x="17" y="59"/>
                    </a:lnTo>
                    <a:lnTo>
                      <a:pt x="14" y="55"/>
                    </a:lnTo>
                    <a:lnTo>
                      <a:pt x="12" y="52"/>
                    </a:lnTo>
                    <a:lnTo>
                      <a:pt x="11" y="47"/>
                    </a:lnTo>
                    <a:lnTo>
                      <a:pt x="9" y="44"/>
                    </a:lnTo>
                    <a:lnTo>
                      <a:pt x="8" y="39"/>
                    </a:lnTo>
                    <a:lnTo>
                      <a:pt x="8" y="35"/>
                    </a:lnTo>
                    <a:lnTo>
                      <a:pt x="6" y="30"/>
                    </a:lnTo>
                    <a:lnTo>
                      <a:pt x="3" y="25"/>
                    </a:lnTo>
                    <a:lnTo>
                      <a:pt x="3" y="21"/>
                    </a:lnTo>
                    <a:lnTo>
                      <a:pt x="2" y="16"/>
                    </a:lnTo>
                    <a:lnTo>
                      <a:pt x="2" y="11"/>
                    </a:lnTo>
                    <a:lnTo>
                      <a:pt x="0" y="8"/>
                    </a:lnTo>
                    <a:lnTo>
                      <a:pt x="2" y="5"/>
                    </a:lnTo>
                    <a:lnTo>
                      <a:pt x="3" y="4"/>
                    </a:lnTo>
                    <a:lnTo>
                      <a:pt x="8" y="2"/>
                    </a:lnTo>
                    <a:lnTo>
                      <a:pt x="9" y="0"/>
                    </a:lnTo>
                    <a:lnTo>
                      <a:pt x="12" y="2"/>
                    </a:lnTo>
                    <a:lnTo>
                      <a:pt x="14" y="4"/>
                    </a:lnTo>
                    <a:lnTo>
                      <a:pt x="17" y="8"/>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18" name="Google Shape;3618;p73"/>
              <p:cNvSpPr/>
              <p:nvPr/>
            </p:nvSpPr>
            <p:spPr>
              <a:xfrm>
                <a:off x="4820" y="1926"/>
                <a:ext cx="76" cy="86"/>
              </a:xfrm>
              <a:custGeom>
                <a:avLst/>
                <a:gdLst/>
                <a:ahLst/>
                <a:cxnLst/>
                <a:rect l="l" t="t" r="r" b="b"/>
                <a:pathLst>
                  <a:path w="76" h="86" extrusionOk="0">
                    <a:moveTo>
                      <a:pt x="16" y="28"/>
                    </a:moveTo>
                    <a:lnTo>
                      <a:pt x="20" y="31"/>
                    </a:lnTo>
                    <a:lnTo>
                      <a:pt x="25" y="34"/>
                    </a:lnTo>
                    <a:lnTo>
                      <a:pt x="28" y="37"/>
                    </a:lnTo>
                    <a:lnTo>
                      <a:pt x="33" y="40"/>
                    </a:lnTo>
                    <a:lnTo>
                      <a:pt x="34" y="42"/>
                    </a:lnTo>
                    <a:lnTo>
                      <a:pt x="39" y="46"/>
                    </a:lnTo>
                    <a:lnTo>
                      <a:pt x="44" y="48"/>
                    </a:lnTo>
                    <a:lnTo>
                      <a:pt x="48" y="51"/>
                    </a:lnTo>
                    <a:lnTo>
                      <a:pt x="50" y="46"/>
                    </a:lnTo>
                    <a:lnTo>
                      <a:pt x="51" y="40"/>
                    </a:lnTo>
                    <a:lnTo>
                      <a:pt x="53" y="35"/>
                    </a:lnTo>
                    <a:lnTo>
                      <a:pt x="54" y="31"/>
                    </a:lnTo>
                    <a:lnTo>
                      <a:pt x="56" y="25"/>
                    </a:lnTo>
                    <a:lnTo>
                      <a:pt x="58" y="18"/>
                    </a:lnTo>
                    <a:lnTo>
                      <a:pt x="59" y="17"/>
                    </a:lnTo>
                    <a:lnTo>
                      <a:pt x="59" y="14"/>
                    </a:lnTo>
                    <a:lnTo>
                      <a:pt x="61" y="9"/>
                    </a:lnTo>
                    <a:lnTo>
                      <a:pt x="62" y="8"/>
                    </a:lnTo>
                    <a:lnTo>
                      <a:pt x="64" y="3"/>
                    </a:lnTo>
                    <a:lnTo>
                      <a:pt x="64" y="1"/>
                    </a:lnTo>
                    <a:lnTo>
                      <a:pt x="67" y="0"/>
                    </a:lnTo>
                    <a:lnTo>
                      <a:pt x="72" y="0"/>
                    </a:lnTo>
                    <a:lnTo>
                      <a:pt x="73" y="1"/>
                    </a:lnTo>
                    <a:lnTo>
                      <a:pt x="75" y="3"/>
                    </a:lnTo>
                    <a:lnTo>
                      <a:pt x="76" y="8"/>
                    </a:lnTo>
                    <a:lnTo>
                      <a:pt x="76" y="9"/>
                    </a:lnTo>
                    <a:lnTo>
                      <a:pt x="75" y="15"/>
                    </a:lnTo>
                    <a:lnTo>
                      <a:pt x="75" y="18"/>
                    </a:lnTo>
                    <a:lnTo>
                      <a:pt x="73" y="25"/>
                    </a:lnTo>
                    <a:lnTo>
                      <a:pt x="73" y="28"/>
                    </a:lnTo>
                    <a:lnTo>
                      <a:pt x="73" y="32"/>
                    </a:lnTo>
                    <a:lnTo>
                      <a:pt x="73" y="37"/>
                    </a:lnTo>
                    <a:lnTo>
                      <a:pt x="73" y="40"/>
                    </a:lnTo>
                    <a:lnTo>
                      <a:pt x="73" y="45"/>
                    </a:lnTo>
                    <a:lnTo>
                      <a:pt x="73" y="48"/>
                    </a:lnTo>
                    <a:lnTo>
                      <a:pt x="73" y="51"/>
                    </a:lnTo>
                    <a:lnTo>
                      <a:pt x="72" y="56"/>
                    </a:lnTo>
                    <a:lnTo>
                      <a:pt x="72" y="59"/>
                    </a:lnTo>
                    <a:lnTo>
                      <a:pt x="70" y="63"/>
                    </a:lnTo>
                    <a:lnTo>
                      <a:pt x="70" y="66"/>
                    </a:lnTo>
                    <a:lnTo>
                      <a:pt x="68" y="71"/>
                    </a:lnTo>
                    <a:lnTo>
                      <a:pt x="68" y="76"/>
                    </a:lnTo>
                    <a:lnTo>
                      <a:pt x="65" y="80"/>
                    </a:lnTo>
                    <a:lnTo>
                      <a:pt x="64" y="83"/>
                    </a:lnTo>
                    <a:lnTo>
                      <a:pt x="62" y="86"/>
                    </a:lnTo>
                    <a:lnTo>
                      <a:pt x="59" y="86"/>
                    </a:lnTo>
                    <a:lnTo>
                      <a:pt x="56" y="86"/>
                    </a:lnTo>
                    <a:lnTo>
                      <a:pt x="54" y="86"/>
                    </a:lnTo>
                    <a:lnTo>
                      <a:pt x="50" y="86"/>
                    </a:lnTo>
                    <a:lnTo>
                      <a:pt x="47" y="85"/>
                    </a:lnTo>
                    <a:lnTo>
                      <a:pt x="44" y="80"/>
                    </a:lnTo>
                    <a:lnTo>
                      <a:pt x="39" y="79"/>
                    </a:lnTo>
                    <a:lnTo>
                      <a:pt x="36" y="76"/>
                    </a:lnTo>
                    <a:lnTo>
                      <a:pt x="34" y="74"/>
                    </a:lnTo>
                    <a:lnTo>
                      <a:pt x="28" y="66"/>
                    </a:lnTo>
                    <a:lnTo>
                      <a:pt x="25" y="63"/>
                    </a:lnTo>
                    <a:lnTo>
                      <a:pt x="19" y="57"/>
                    </a:lnTo>
                    <a:lnTo>
                      <a:pt x="16" y="52"/>
                    </a:lnTo>
                    <a:lnTo>
                      <a:pt x="10" y="46"/>
                    </a:lnTo>
                    <a:lnTo>
                      <a:pt x="5" y="40"/>
                    </a:lnTo>
                    <a:lnTo>
                      <a:pt x="0" y="38"/>
                    </a:lnTo>
                    <a:lnTo>
                      <a:pt x="0" y="34"/>
                    </a:lnTo>
                    <a:lnTo>
                      <a:pt x="0" y="29"/>
                    </a:lnTo>
                    <a:lnTo>
                      <a:pt x="3" y="28"/>
                    </a:lnTo>
                    <a:lnTo>
                      <a:pt x="7" y="25"/>
                    </a:lnTo>
                    <a:lnTo>
                      <a:pt x="8" y="25"/>
                    </a:lnTo>
                    <a:lnTo>
                      <a:pt x="13" y="25"/>
                    </a:lnTo>
                    <a:lnTo>
                      <a:pt x="16" y="28"/>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19" name="Google Shape;3619;p73"/>
              <p:cNvSpPr/>
              <p:nvPr/>
            </p:nvSpPr>
            <p:spPr>
              <a:xfrm>
                <a:off x="4710" y="1957"/>
                <a:ext cx="61" cy="54"/>
              </a:xfrm>
              <a:custGeom>
                <a:avLst/>
                <a:gdLst/>
                <a:ahLst/>
                <a:cxnLst/>
                <a:rect l="l" t="t" r="r" b="b"/>
                <a:pathLst>
                  <a:path w="61" h="54" extrusionOk="0">
                    <a:moveTo>
                      <a:pt x="55" y="17"/>
                    </a:moveTo>
                    <a:lnTo>
                      <a:pt x="52" y="18"/>
                    </a:lnTo>
                    <a:lnTo>
                      <a:pt x="48" y="18"/>
                    </a:lnTo>
                    <a:lnTo>
                      <a:pt x="45" y="21"/>
                    </a:lnTo>
                    <a:lnTo>
                      <a:pt x="42" y="23"/>
                    </a:lnTo>
                    <a:lnTo>
                      <a:pt x="39" y="28"/>
                    </a:lnTo>
                    <a:lnTo>
                      <a:pt x="33" y="32"/>
                    </a:lnTo>
                    <a:lnTo>
                      <a:pt x="28" y="37"/>
                    </a:lnTo>
                    <a:lnTo>
                      <a:pt x="24" y="43"/>
                    </a:lnTo>
                    <a:lnTo>
                      <a:pt x="19" y="46"/>
                    </a:lnTo>
                    <a:lnTo>
                      <a:pt x="14" y="52"/>
                    </a:lnTo>
                    <a:lnTo>
                      <a:pt x="11" y="54"/>
                    </a:lnTo>
                    <a:lnTo>
                      <a:pt x="7" y="52"/>
                    </a:lnTo>
                    <a:lnTo>
                      <a:pt x="4" y="49"/>
                    </a:lnTo>
                    <a:lnTo>
                      <a:pt x="0" y="45"/>
                    </a:lnTo>
                    <a:lnTo>
                      <a:pt x="0" y="38"/>
                    </a:lnTo>
                    <a:lnTo>
                      <a:pt x="0" y="32"/>
                    </a:lnTo>
                    <a:lnTo>
                      <a:pt x="2" y="26"/>
                    </a:lnTo>
                    <a:lnTo>
                      <a:pt x="5" y="23"/>
                    </a:lnTo>
                    <a:lnTo>
                      <a:pt x="11" y="18"/>
                    </a:lnTo>
                    <a:lnTo>
                      <a:pt x="16" y="15"/>
                    </a:lnTo>
                    <a:lnTo>
                      <a:pt x="21" y="11"/>
                    </a:lnTo>
                    <a:lnTo>
                      <a:pt x="27" y="7"/>
                    </a:lnTo>
                    <a:lnTo>
                      <a:pt x="31" y="6"/>
                    </a:lnTo>
                    <a:lnTo>
                      <a:pt x="38" y="4"/>
                    </a:lnTo>
                    <a:lnTo>
                      <a:pt x="41" y="3"/>
                    </a:lnTo>
                    <a:lnTo>
                      <a:pt x="44" y="3"/>
                    </a:lnTo>
                    <a:lnTo>
                      <a:pt x="48" y="1"/>
                    </a:lnTo>
                    <a:lnTo>
                      <a:pt x="52" y="0"/>
                    </a:lnTo>
                    <a:lnTo>
                      <a:pt x="55" y="0"/>
                    </a:lnTo>
                    <a:lnTo>
                      <a:pt x="59" y="1"/>
                    </a:lnTo>
                    <a:lnTo>
                      <a:pt x="59" y="4"/>
                    </a:lnTo>
                    <a:lnTo>
                      <a:pt x="61" y="7"/>
                    </a:lnTo>
                    <a:lnTo>
                      <a:pt x="61" y="11"/>
                    </a:lnTo>
                    <a:lnTo>
                      <a:pt x="61" y="14"/>
                    </a:lnTo>
                    <a:lnTo>
                      <a:pt x="59" y="17"/>
                    </a:lnTo>
                    <a:lnTo>
                      <a:pt x="55" y="17"/>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20" name="Google Shape;3620;p73"/>
              <p:cNvSpPr/>
              <p:nvPr/>
            </p:nvSpPr>
            <p:spPr>
              <a:xfrm>
                <a:off x="4726" y="1865"/>
                <a:ext cx="32" cy="112"/>
              </a:xfrm>
              <a:custGeom>
                <a:avLst/>
                <a:gdLst/>
                <a:ahLst/>
                <a:cxnLst/>
                <a:rect l="l" t="t" r="r" b="b"/>
                <a:pathLst>
                  <a:path w="32" h="112" extrusionOk="0">
                    <a:moveTo>
                      <a:pt x="32" y="11"/>
                    </a:moveTo>
                    <a:lnTo>
                      <a:pt x="31" y="14"/>
                    </a:lnTo>
                    <a:lnTo>
                      <a:pt x="31" y="17"/>
                    </a:lnTo>
                    <a:lnTo>
                      <a:pt x="29" y="22"/>
                    </a:lnTo>
                    <a:lnTo>
                      <a:pt x="29" y="25"/>
                    </a:lnTo>
                    <a:lnTo>
                      <a:pt x="29" y="28"/>
                    </a:lnTo>
                    <a:lnTo>
                      <a:pt x="28" y="31"/>
                    </a:lnTo>
                    <a:lnTo>
                      <a:pt x="28" y="34"/>
                    </a:lnTo>
                    <a:lnTo>
                      <a:pt x="28" y="39"/>
                    </a:lnTo>
                    <a:lnTo>
                      <a:pt x="26" y="42"/>
                    </a:lnTo>
                    <a:lnTo>
                      <a:pt x="26" y="45"/>
                    </a:lnTo>
                    <a:lnTo>
                      <a:pt x="26" y="50"/>
                    </a:lnTo>
                    <a:lnTo>
                      <a:pt x="25" y="52"/>
                    </a:lnTo>
                    <a:lnTo>
                      <a:pt x="25" y="56"/>
                    </a:lnTo>
                    <a:lnTo>
                      <a:pt x="23" y="59"/>
                    </a:lnTo>
                    <a:lnTo>
                      <a:pt x="23" y="62"/>
                    </a:lnTo>
                    <a:lnTo>
                      <a:pt x="23" y="67"/>
                    </a:lnTo>
                    <a:lnTo>
                      <a:pt x="22" y="72"/>
                    </a:lnTo>
                    <a:lnTo>
                      <a:pt x="20" y="78"/>
                    </a:lnTo>
                    <a:lnTo>
                      <a:pt x="18" y="81"/>
                    </a:lnTo>
                    <a:lnTo>
                      <a:pt x="17" y="87"/>
                    </a:lnTo>
                    <a:lnTo>
                      <a:pt x="15" y="90"/>
                    </a:lnTo>
                    <a:lnTo>
                      <a:pt x="14" y="96"/>
                    </a:lnTo>
                    <a:lnTo>
                      <a:pt x="14" y="99"/>
                    </a:lnTo>
                    <a:lnTo>
                      <a:pt x="12" y="101"/>
                    </a:lnTo>
                    <a:lnTo>
                      <a:pt x="11" y="104"/>
                    </a:lnTo>
                    <a:lnTo>
                      <a:pt x="11" y="107"/>
                    </a:lnTo>
                    <a:lnTo>
                      <a:pt x="8" y="110"/>
                    </a:lnTo>
                    <a:lnTo>
                      <a:pt x="5" y="112"/>
                    </a:lnTo>
                    <a:lnTo>
                      <a:pt x="0" y="109"/>
                    </a:lnTo>
                    <a:lnTo>
                      <a:pt x="0" y="106"/>
                    </a:lnTo>
                    <a:lnTo>
                      <a:pt x="0" y="101"/>
                    </a:lnTo>
                    <a:lnTo>
                      <a:pt x="1" y="99"/>
                    </a:lnTo>
                    <a:lnTo>
                      <a:pt x="1" y="96"/>
                    </a:lnTo>
                    <a:lnTo>
                      <a:pt x="3" y="93"/>
                    </a:lnTo>
                    <a:lnTo>
                      <a:pt x="3" y="89"/>
                    </a:lnTo>
                    <a:lnTo>
                      <a:pt x="5" y="84"/>
                    </a:lnTo>
                    <a:lnTo>
                      <a:pt x="5" y="79"/>
                    </a:lnTo>
                    <a:lnTo>
                      <a:pt x="6" y="75"/>
                    </a:lnTo>
                    <a:lnTo>
                      <a:pt x="8" y="70"/>
                    </a:lnTo>
                    <a:lnTo>
                      <a:pt x="9" y="64"/>
                    </a:lnTo>
                    <a:lnTo>
                      <a:pt x="11" y="61"/>
                    </a:lnTo>
                    <a:lnTo>
                      <a:pt x="11" y="56"/>
                    </a:lnTo>
                    <a:lnTo>
                      <a:pt x="12" y="52"/>
                    </a:lnTo>
                    <a:lnTo>
                      <a:pt x="12" y="50"/>
                    </a:lnTo>
                    <a:lnTo>
                      <a:pt x="12" y="45"/>
                    </a:lnTo>
                    <a:lnTo>
                      <a:pt x="14" y="42"/>
                    </a:lnTo>
                    <a:lnTo>
                      <a:pt x="14" y="39"/>
                    </a:lnTo>
                    <a:lnTo>
                      <a:pt x="14" y="36"/>
                    </a:lnTo>
                    <a:lnTo>
                      <a:pt x="14" y="31"/>
                    </a:lnTo>
                    <a:lnTo>
                      <a:pt x="14" y="28"/>
                    </a:lnTo>
                    <a:lnTo>
                      <a:pt x="14" y="25"/>
                    </a:lnTo>
                    <a:lnTo>
                      <a:pt x="14" y="22"/>
                    </a:lnTo>
                    <a:lnTo>
                      <a:pt x="14" y="17"/>
                    </a:lnTo>
                    <a:lnTo>
                      <a:pt x="15" y="14"/>
                    </a:lnTo>
                    <a:lnTo>
                      <a:pt x="15" y="11"/>
                    </a:lnTo>
                    <a:lnTo>
                      <a:pt x="17" y="7"/>
                    </a:lnTo>
                    <a:lnTo>
                      <a:pt x="18" y="4"/>
                    </a:lnTo>
                    <a:lnTo>
                      <a:pt x="22" y="2"/>
                    </a:lnTo>
                    <a:lnTo>
                      <a:pt x="23" y="0"/>
                    </a:lnTo>
                    <a:lnTo>
                      <a:pt x="26" y="2"/>
                    </a:lnTo>
                    <a:lnTo>
                      <a:pt x="29" y="4"/>
                    </a:lnTo>
                    <a:lnTo>
                      <a:pt x="31" y="4"/>
                    </a:lnTo>
                    <a:lnTo>
                      <a:pt x="32" y="7"/>
                    </a:lnTo>
                    <a:lnTo>
                      <a:pt x="32" y="11"/>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21" name="Google Shape;3621;p73"/>
              <p:cNvSpPr/>
              <p:nvPr/>
            </p:nvSpPr>
            <p:spPr>
              <a:xfrm>
                <a:off x="4593" y="1822"/>
                <a:ext cx="113" cy="384"/>
              </a:xfrm>
              <a:custGeom>
                <a:avLst/>
                <a:gdLst/>
                <a:ahLst/>
                <a:cxnLst/>
                <a:rect l="l" t="t" r="r" b="b"/>
                <a:pathLst>
                  <a:path w="113" h="384" extrusionOk="0">
                    <a:moveTo>
                      <a:pt x="108" y="17"/>
                    </a:moveTo>
                    <a:lnTo>
                      <a:pt x="96" y="26"/>
                    </a:lnTo>
                    <a:lnTo>
                      <a:pt x="85" y="37"/>
                    </a:lnTo>
                    <a:lnTo>
                      <a:pt x="76" y="50"/>
                    </a:lnTo>
                    <a:lnTo>
                      <a:pt x="69" y="62"/>
                    </a:lnTo>
                    <a:lnTo>
                      <a:pt x="62" y="74"/>
                    </a:lnTo>
                    <a:lnTo>
                      <a:pt x="57" y="88"/>
                    </a:lnTo>
                    <a:lnTo>
                      <a:pt x="54" y="102"/>
                    </a:lnTo>
                    <a:lnTo>
                      <a:pt x="51" y="118"/>
                    </a:lnTo>
                    <a:lnTo>
                      <a:pt x="51" y="132"/>
                    </a:lnTo>
                    <a:lnTo>
                      <a:pt x="51" y="147"/>
                    </a:lnTo>
                    <a:lnTo>
                      <a:pt x="51" y="161"/>
                    </a:lnTo>
                    <a:lnTo>
                      <a:pt x="51" y="178"/>
                    </a:lnTo>
                    <a:lnTo>
                      <a:pt x="52" y="194"/>
                    </a:lnTo>
                    <a:lnTo>
                      <a:pt x="54" y="211"/>
                    </a:lnTo>
                    <a:lnTo>
                      <a:pt x="57" y="228"/>
                    </a:lnTo>
                    <a:lnTo>
                      <a:pt x="60" y="245"/>
                    </a:lnTo>
                    <a:lnTo>
                      <a:pt x="60" y="254"/>
                    </a:lnTo>
                    <a:lnTo>
                      <a:pt x="62" y="263"/>
                    </a:lnTo>
                    <a:lnTo>
                      <a:pt x="62" y="274"/>
                    </a:lnTo>
                    <a:lnTo>
                      <a:pt x="63" y="283"/>
                    </a:lnTo>
                    <a:lnTo>
                      <a:pt x="63" y="293"/>
                    </a:lnTo>
                    <a:lnTo>
                      <a:pt x="63" y="302"/>
                    </a:lnTo>
                    <a:lnTo>
                      <a:pt x="62" y="311"/>
                    </a:lnTo>
                    <a:lnTo>
                      <a:pt x="60" y="321"/>
                    </a:lnTo>
                    <a:lnTo>
                      <a:pt x="60" y="328"/>
                    </a:lnTo>
                    <a:lnTo>
                      <a:pt x="57" y="338"/>
                    </a:lnTo>
                    <a:lnTo>
                      <a:pt x="52" y="345"/>
                    </a:lnTo>
                    <a:lnTo>
                      <a:pt x="49" y="355"/>
                    </a:lnTo>
                    <a:lnTo>
                      <a:pt x="43" y="362"/>
                    </a:lnTo>
                    <a:lnTo>
                      <a:pt x="37" y="370"/>
                    </a:lnTo>
                    <a:lnTo>
                      <a:pt x="29" y="376"/>
                    </a:lnTo>
                    <a:lnTo>
                      <a:pt x="21" y="384"/>
                    </a:lnTo>
                    <a:lnTo>
                      <a:pt x="0" y="378"/>
                    </a:lnTo>
                    <a:lnTo>
                      <a:pt x="8" y="372"/>
                    </a:lnTo>
                    <a:lnTo>
                      <a:pt x="14" y="362"/>
                    </a:lnTo>
                    <a:lnTo>
                      <a:pt x="20" y="355"/>
                    </a:lnTo>
                    <a:lnTo>
                      <a:pt x="25" y="348"/>
                    </a:lnTo>
                    <a:lnTo>
                      <a:pt x="29" y="341"/>
                    </a:lnTo>
                    <a:lnTo>
                      <a:pt x="32" y="331"/>
                    </a:lnTo>
                    <a:lnTo>
                      <a:pt x="32" y="324"/>
                    </a:lnTo>
                    <a:lnTo>
                      <a:pt x="34" y="314"/>
                    </a:lnTo>
                    <a:lnTo>
                      <a:pt x="34" y="305"/>
                    </a:lnTo>
                    <a:lnTo>
                      <a:pt x="35" y="297"/>
                    </a:lnTo>
                    <a:lnTo>
                      <a:pt x="34" y="290"/>
                    </a:lnTo>
                    <a:lnTo>
                      <a:pt x="34" y="282"/>
                    </a:lnTo>
                    <a:lnTo>
                      <a:pt x="32" y="273"/>
                    </a:lnTo>
                    <a:lnTo>
                      <a:pt x="32" y="265"/>
                    </a:lnTo>
                    <a:lnTo>
                      <a:pt x="31" y="257"/>
                    </a:lnTo>
                    <a:lnTo>
                      <a:pt x="29" y="249"/>
                    </a:lnTo>
                    <a:lnTo>
                      <a:pt x="26" y="231"/>
                    </a:lnTo>
                    <a:lnTo>
                      <a:pt x="25" y="212"/>
                    </a:lnTo>
                    <a:lnTo>
                      <a:pt x="21" y="194"/>
                    </a:lnTo>
                    <a:lnTo>
                      <a:pt x="21" y="177"/>
                    </a:lnTo>
                    <a:lnTo>
                      <a:pt x="21" y="160"/>
                    </a:lnTo>
                    <a:lnTo>
                      <a:pt x="23" y="142"/>
                    </a:lnTo>
                    <a:lnTo>
                      <a:pt x="25" y="125"/>
                    </a:lnTo>
                    <a:lnTo>
                      <a:pt x="29" y="112"/>
                    </a:lnTo>
                    <a:lnTo>
                      <a:pt x="32" y="95"/>
                    </a:lnTo>
                    <a:lnTo>
                      <a:pt x="37" y="81"/>
                    </a:lnTo>
                    <a:lnTo>
                      <a:pt x="43" y="65"/>
                    </a:lnTo>
                    <a:lnTo>
                      <a:pt x="51" y="51"/>
                    </a:lnTo>
                    <a:lnTo>
                      <a:pt x="60" y="37"/>
                    </a:lnTo>
                    <a:lnTo>
                      <a:pt x="71" y="26"/>
                    </a:lnTo>
                    <a:lnTo>
                      <a:pt x="83" y="14"/>
                    </a:lnTo>
                    <a:lnTo>
                      <a:pt x="99" y="2"/>
                    </a:lnTo>
                    <a:lnTo>
                      <a:pt x="100" y="0"/>
                    </a:lnTo>
                    <a:lnTo>
                      <a:pt x="105" y="0"/>
                    </a:lnTo>
                    <a:lnTo>
                      <a:pt x="108" y="2"/>
                    </a:lnTo>
                    <a:lnTo>
                      <a:pt x="110" y="5"/>
                    </a:lnTo>
                    <a:lnTo>
                      <a:pt x="111" y="8"/>
                    </a:lnTo>
                    <a:lnTo>
                      <a:pt x="113" y="11"/>
                    </a:lnTo>
                    <a:lnTo>
                      <a:pt x="111" y="14"/>
                    </a:lnTo>
                    <a:lnTo>
                      <a:pt x="108" y="17"/>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22" name="Google Shape;3622;p73"/>
              <p:cNvSpPr/>
              <p:nvPr/>
            </p:nvSpPr>
            <p:spPr>
              <a:xfrm>
                <a:off x="4666" y="1940"/>
                <a:ext cx="92" cy="311"/>
              </a:xfrm>
              <a:custGeom>
                <a:avLst/>
                <a:gdLst/>
                <a:ahLst/>
                <a:cxnLst/>
                <a:rect l="l" t="t" r="r" b="b"/>
                <a:pathLst>
                  <a:path w="92" h="311" extrusionOk="0">
                    <a:moveTo>
                      <a:pt x="24" y="7"/>
                    </a:moveTo>
                    <a:lnTo>
                      <a:pt x="20" y="20"/>
                    </a:lnTo>
                    <a:lnTo>
                      <a:pt x="17" y="32"/>
                    </a:lnTo>
                    <a:lnTo>
                      <a:pt x="17" y="43"/>
                    </a:lnTo>
                    <a:lnTo>
                      <a:pt x="17" y="55"/>
                    </a:lnTo>
                    <a:lnTo>
                      <a:pt x="18" y="66"/>
                    </a:lnTo>
                    <a:lnTo>
                      <a:pt x="20" y="77"/>
                    </a:lnTo>
                    <a:lnTo>
                      <a:pt x="23" y="86"/>
                    </a:lnTo>
                    <a:lnTo>
                      <a:pt x="27" y="97"/>
                    </a:lnTo>
                    <a:lnTo>
                      <a:pt x="32" y="107"/>
                    </a:lnTo>
                    <a:lnTo>
                      <a:pt x="37" y="117"/>
                    </a:lnTo>
                    <a:lnTo>
                      <a:pt x="43" y="128"/>
                    </a:lnTo>
                    <a:lnTo>
                      <a:pt x="49" y="139"/>
                    </a:lnTo>
                    <a:lnTo>
                      <a:pt x="55" y="148"/>
                    </a:lnTo>
                    <a:lnTo>
                      <a:pt x="63" y="159"/>
                    </a:lnTo>
                    <a:lnTo>
                      <a:pt x="69" y="170"/>
                    </a:lnTo>
                    <a:lnTo>
                      <a:pt x="75" y="182"/>
                    </a:lnTo>
                    <a:lnTo>
                      <a:pt x="80" y="189"/>
                    </a:lnTo>
                    <a:lnTo>
                      <a:pt x="83" y="195"/>
                    </a:lnTo>
                    <a:lnTo>
                      <a:pt x="83" y="203"/>
                    </a:lnTo>
                    <a:lnTo>
                      <a:pt x="86" y="209"/>
                    </a:lnTo>
                    <a:lnTo>
                      <a:pt x="88" y="216"/>
                    </a:lnTo>
                    <a:lnTo>
                      <a:pt x="91" y="224"/>
                    </a:lnTo>
                    <a:lnTo>
                      <a:pt x="91" y="230"/>
                    </a:lnTo>
                    <a:lnTo>
                      <a:pt x="92" y="238"/>
                    </a:lnTo>
                    <a:lnTo>
                      <a:pt x="91" y="244"/>
                    </a:lnTo>
                    <a:lnTo>
                      <a:pt x="91" y="254"/>
                    </a:lnTo>
                    <a:lnTo>
                      <a:pt x="91" y="263"/>
                    </a:lnTo>
                    <a:lnTo>
                      <a:pt x="91" y="271"/>
                    </a:lnTo>
                    <a:lnTo>
                      <a:pt x="88" y="280"/>
                    </a:lnTo>
                    <a:lnTo>
                      <a:pt x="86" y="288"/>
                    </a:lnTo>
                    <a:lnTo>
                      <a:pt x="85" y="297"/>
                    </a:lnTo>
                    <a:lnTo>
                      <a:pt x="83" y="308"/>
                    </a:lnTo>
                    <a:lnTo>
                      <a:pt x="82" y="309"/>
                    </a:lnTo>
                    <a:lnTo>
                      <a:pt x="80" y="311"/>
                    </a:lnTo>
                    <a:lnTo>
                      <a:pt x="77" y="311"/>
                    </a:lnTo>
                    <a:lnTo>
                      <a:pt x="74" y="311"/>
                    </a:lnTo>
                    <a:lnTo>
                      <a:pt x="72" y="311"/>
                    </a:lnTo>
                    <a:lnTo>
                      <a:pt x="71" y="309"/>
                    </a:lnTo>
                    <a:lnTo>
                      <a:pt x="69" y="306"/>
                    </a:lnTo>
                    <a:lnTo>
                      <a:pt x="69" y="303"/>
                    </a:lnTo>
                    <a:lnTo>
                      <a:pt x="71" y="295"/>
                    </a:lnTo>
                    <a:lnTo>
                      <a:pt x="71" y="288"/>
                    </a:lnTo>
                    <a:lnTo>
                      <a:pt x="71" y="280"/>
                    </a:lnTo>
                    <a:lnTo>
                      <a:pt x="71" y="274"/>
                    </a:lnTo>
                    <a:lnTo>
                      <a:pt x="69" y="266"/>
                    </a:lnTo>
                    <a:lnTo>
                      <a:pt x="69" y="260"/>
                    </a:lnTo>
                    <a:lnTo>
                      <a:pt x="66" y="254"/>
                    </a:lnTo>
                    <a:lnTo>
                      <a:pt x="65" y="247"/>
                    </a:lnTo>
                    <a:lnTo>
                      <a:pt x="63" y="241"/>
                    </a:lnTo>
                    <a:lnTo>
                      <a:pt x="61" y="235"/>
                    </a:lnTo>
                    <a:lnTo>
                      <a:pt x="58" y="230"/>
                    </a:lnTo>
                    <a:lnTo>
                      <a:pt x="55" y="226"/>
                    </a:lnTo>
                    <a:lnTo>
                      <a:pt x="54" y="220"/>
                    </a:lnTo>
                    <a:lnTo>
                      <a:pt x="51" y="216"/>
                    </a:lnTo>
                    <a:lnTo>
                      <a:pt x="48" y="210"/>
                    </a:lnTo>
                    <a:lnTo>
                      <a:pt x="44" y="206"/>
                    </a:lnTo>
                    <a:lnTo>
                      <a:pt x="37" y="192"/>
                    </a:lnTo>
                    <a:lnTo>
                      <a:pt x="31" y="179"/>
                    </a:lnTo>
                    <a:lnTo>
                      <a:pt x="24" y="167"/>
                    </a:lnTo>
                    <a:lnTo>
                      <a:pt x="18" y="156"/>
                    </a:lnTo>
                    <a:lnTo>
                      <a:pt x="13" y="142"/>
                    </a:lnTo>
                    <a:lnTo>
                      <a:pt x="9" y="131"/>
                    </a:lnTo>
                    <a:lnTo>
                      <a:pt x="7" y="120"/>
                    </a:lnTo>
                    <a:lnTo>
                      <a:pt x="4" y="108"/>
                    </a:lnTo>
                    <a:lnTo>
                      <a:pt x="3" y="96"/>
                    </a:lnTo>
                    <a:lnTo>
                      <a:pt x="1" y="82"/>
                    </a:lnTo>
                    <a:lnTo>
                      <a:pt x="0" y="71"/>
                    </a:lnTo>
                    <a:lnTo>
                      <a:pt x="1" y="59"/>
                    </a:lnTo>
                    <a:lnTo>
                      <a:pt x="3" y="45"/>
                    </a:lnTo>
                    <a:lnTo>
                      <a:pt x="4" y="32"/>
                    </a:lnTo>
                    <a:lnTo>
                      <a:pt x="7" y="17"/>
                    </a:lnTo>
                    <a:lnTo>
                      <a:pt x="12" y="4"/>
                    </a:lnTo>
                    <a:lnTo>
                      <a:pt x="15" y="0"/>
                    </a:lnTo>
                    <a:lnTo>
                      <a:pt x="20" y="0"/>
                    </a:lnTo>
                    <a:lnTo>
                      <a:pt x="23" y="3"/>
                    </a:lnTo>
                    <a:lnTo>
                      <a:pt x="24" y="7"/>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23" name="Google Shape;3623;p73"/>
              <p:cNvSpPr/>
              <p:nvPr/>
            </p:nvSpPr>
            <p:spPr>
              <a:xfrm>
                <a:off x="4998" y="2260"/>
                <a:ext cx="79" cy="449"/>
              </a:xfrm>
              <a:custGeom>
                <a:avLst/>
                <a:gdLst/>
                <a:ahLst/>
                <a:cxnLst/>
                <a:rect l="l" t="t" r="r" b="b"/>
                <a:pathLst>
                  <a:path w="79" h="449" extrusionOk="0">
                    <a:moveTo>
                      <a:pt x="28" y="2"/>
                    </a:moveTo>
                    <a:lnTo>
                      <a:pt x="30" y="8"/>
                    </a:lnTo>
                    <a:lnTo>
                      <a:pt x="30" y="13"/>
                    </a:lnTo>
                    <a:lnTo>
                      <a:pt x="33" y="17"/>
                    </a:lnTo>
                    <a:lnTo>
                      <a:pt x="34" y="22"/>
                    </a:lnTo>
                    <a:lnTo>
                      <a:pt x="36" y="28"/>
                    </a:lnTo>
                    <a:lnTo>
                      <a:pt x="39" y="33"/>
                    </a:lnTo>
                    <a:lnTo>
                      <a:pt x="41" y="39"/>
                    </a:lnTo>
                    <a:lnTo>
                      <a:pt x="44" y="42"/>
                    </a:lnTo>
                    <a:lnTo>
                      <a:pt x="45" y="48"/>
                    </a:lnTo>
                    <a:lnTo>
                      <a:pt x="48" y="53"/>
                    </a:lnTo>
                    <a:lnTo>
                      <a:pt x="50" y="57"/>
                    </a:lnTo>
                    <a:lnTo>
                      <a:pt x="51" y="62"/>
                    </a:lnTo>
                    <a:lnTo>
                      <a:pt x="54" y="68"/>
                    </a:lnTo>
                    <a:lnTo>
                      <a:pt x="56" y="73"/>
                    </a:lnTo>
                    <a:lnTo>
                      <a:pt x="58" y="78"/>
                    </a:lnTo>
                    <a:lnTo>
                      <a:pt x="59" y="82"/>
                    </a:lnTo>
                    <a:lnTo>
                      <a:pt x="61" y="87"/>
                    </a:lnTo>
                    <a:lnTo>
                      <a:pt x="62" y="93"/>
                    </a:lnTo>
                    <a:lnTo>
                      <a:pt x="64" y="98"/>
                    </a:lnTo>
                    <a:lnTo>
                      <a:pt x="64" y="102"/>
                    </a:lnTo>
                    <a:lnTo>
                      <a:pt x="65" y="107"/>
                    </a:lnTo>
                    <a:lnTo>
                      <a:pt x="67" y="110"/>
                    </a:lnTo>
                    <a:lnTo>
                      <a:pt x="68" y="113"/>
                    </a:lnTo>
                    <a:lnTo>
                      <a:pt x="68" y="116"/>
                    </a:lnTo>
                    <a:lnTo>
                      <a:pt x="68" y="121"/>
                    </a:lnTo>
                    <a:lnTo>
                      <a:pt x="70" y="126"/>
                    </a:lnTo>
                    <a:lnTo>
                      <a:pt x="70" y="129"/>
                    </a:lnTo>
                    <a:lnTo>
                      <a:pt x="72" y="135"/>
                    </a:lnTo>
                    <a:lnTo>
                      <a:pt x="73" y="139"/>
                    </a:lnTo>
                    <a:lnTo>
                      <a:pt x="75" y="146"/>
                    </a:lnTo>
                    <a:lnTo>
                      <a:pt x="76" y="152"/>
                    </a:lnTo>
                    <a:lnTo>
                      <a:pt x="78" y="161"/>
                    </a:lnTo>
                    <a:lnTo>
                      <a:pt x="78" y="164"/>
                    </a:lnTo>
                    <a:lnTo>
                      <a:pt x="78" y="170"/>
                    </a:lnTo>
                    <a:lnTo>
                      <a:pt x="78" y="175"/>
                    </a:lnTo>
                    <a:lnTo>
                      <a:pt x="78" y="181"/>
                    </a:lnTo>
                    <a:lnTo>
                      <a:pt x="78" y="187"/>
                    </a:lnTo>
                    <a:lnTo>
                      <a:pt x="78" y="194"/>
                    </a:lnTo>
                    <a:lnTo>
                      <a:pt x="78" y="200"/>
                    </a:lnTo>
                    <a:lnTo>
                      <a:pt x="79" y="206"/>
                    </a:lnTo>
                    <a:lnTo>
                      <a:pt x="78" y="212"/>
                    </a:lnTo>
                    <a:lnTo>
                      <a:pt x="78" y="218"/>
                    </a:lnTo>
                    <a:lnTo>
                      <a:pt x="78" y="225"/>
                    </a:lnTo>
                    <a:lnTo>
                      <a:pt x="78" y="231"/>
                    </a:lnTo>
                    <a:lnTo>
                      <a:pt x="78" y="235"/>
                    </a:lnTo>
                    <a:lnTo>
                      <a:pt x="78" y="240"/>
                    </a:lnTo>
                    <a:lnTo>
                      <a:pt x="78" y="246"/>
                    </a:lnTo>
                    <a:lnTo>
                      <a:pt x="78" y="251"/>
                    </a:lnTo>
                    <a:lnTo>
                      <a:pt x="76" y="268"/>
                    </a:lnTo>
                    <a:lnTo>
                      <a:pt x="75" y="282"/>
                    </a:lnTo>
                    <a:lnTo>
                      <a:pt x="73" y="297"/>
                    </a:lnTo>
                    <a:lnTo>
                      <a:pt x="72" y="308"/>
                    </a:lnTo>
                    <a:lnTo>
                      <a:pt x="68" y="317"/>
                    </a:lnTo>
                    <a:lnTo>
                      <a:pt x="68" y="328"/>
                    </a:lnTo>
                    <a:lnTo>
                      <a:pt x="65" y="338"/>
                    </a:lnTo>
                    <a:lnTo>
                      <a:pt x="64" y="347"/>
                    </a:lnTo>
                    <a:lnTo>
                      <a:pt x="61" y="356"/>
                    </a:lnTo>
                    <a:lnTo>
                      <a:pt x="58" y="365"/>
                    </a:lnTo>
                    <a:lnTo>
                      <a:pt x="58" y="375"/>
                    </a:lnTo>
                    <a:lnTo>
                      <a:pt x="54" y="386"/>
                    </a:lnTo>
                    <a:lnTo>
                      <a:pt x="51" y="396"/>
                    </a:lnTo>
                    <a:lnTo>
                      <a:pt x="50" y="410"/>
                    </a:lnTo>
                    <a:lnTo>
                      <a:pt x="48" y="424"/>
                    </a:lnTo>
                    <a:lnTo>
                      <a:pt x="47" y="443"/>
                    </a:lnTo>
                    <a:lnTo>
                      <a:pt x="44" y="443"/>
                    </a:lnTo>
                    <a:lnTo>
                      <a:pt x="42" y="444"/>
                    </a:lnTo>
                    <a:lnTo>
                      <a:pt x="39" y="446"/>
                    </a:lnTo>
                    <a:lnTo>
                      <a:pt x="36" y="449"/>
                    </a:lnTo>
                    <a:lnTo>
                      <a:pt x="33" y="449"/>
                    </a:lnTo>
                    <a:lnTo>
                      <a:pt x="30" y="449"/>
                    </a:lnTo>
                    <a:lnTo>
                      <a:pt x="28" y="449"/>
                    </a:lnTo>
                    <a:lnTo>
                      <a:pt x="30" y="432"/>
                    </a:lnTo>
                    <a:lnTo>
                      <a:pt x="31" y="417"/>
                    </a:lnTo>
                    <a:lnTo>
                      <a:pt x="33" y="404"/>
                    </a:lnTo>
                    <a:lnTo>
                      <a:pt x="34" y="390"/>
                    </a:lnTo>
                    <a:lnTo>
                      <a:pt x="34" y="378"/>
                    </a:lnTo>
                    <a:lnTo>
                      <a:pt x="36" y="367"/>
                    </a:lnTo>
                    <a:lnTo>
                      <a:pt x="36" y="356"/>
                    </a:lnTo>
                    <a:lnTo>
                      <a:pt x="37" y="347"/>
                    </a:lnTo>
                    <a:lnTo>
                      <a:pt x="37" y="334"/>
                    </a:lnTo>
                    <a:lnTo>
                      <a:pt x="39" y="324"/>
                    </a:lnTo>
                    <a:lnTo>
                      <a:pt x="39" y="311"/>
                    </a:lnTo>
                    <a:lnTo>
                      <a:pt x="39" y="300"/>
                    </a:lnTo>
                    <a:lnTo>
                      <a:pt x="39" y="288"/>
                    </a:lnTo>
                    <a:lnTo>
                      <a:pt x="41" y="274"/>
                    </a:lnTo>
                    <a:lnTo>
                      <a:pt x="44" y="260"/>
                    </a:lnTo>
                    <a:lnTo>
                      <a:pt x="45" y="243"/>
                    </a:lnTo>
                    <a:lnTo>
                      <a:pt x="47" y="221"/>
                    </a:lnTo>
                    <a:lnTo>
                      <a:pt x="47" y="203"/>
                    </a:lnTo>
                    <a:lnTo>
                      <a:pt x="47" y="186"/>
                    </a:lnTo>
                    <a:lnTo>
                      <a:pt x="45" y="170"/>
                    </a:lnTo>
                    <a:lnTo>
                      <a:pt x="44" y="155"/>
                    </a:lnTo>
                    <a:lnTo>
                      <a:pt x="39" y="143"/>
                    </a:lnTo>
                    <a:lnTo>
                      <a:pt x="37" y="130"/>
                    </a:lnTo>
                    <a:lnTo>
                      <a:pt x="34" y="118"/>
                    </a:lnTo>
                    <a:lnTo>
                      <a:pt x="30" y="107"/>
                    </a:lnTo>
                    <a:lnTo>
                      <a:pt x="25" y="96"/>
                    </a:lnTo>
                    <a:lnTo>
                      <a:pt x="20" y="85"/>
                    </a:lnTo>
                    <a:lnTo>
                      <a:pt x="17" y="74"/>
                    </a:lnTo>
                    <a:lnTo>
                      <a:pt x="11" y="62"/>
                    </a:lnTo>
                    <a:lnTo>
                      <a:pt x="8" y="50"/>
                    </a:lnTo>
                    <a:lnTo>
                      <a:pt x="3" y="39"/>
                    </a:lnTo>
                    <a:lnTo>
                      <a:pt x="0" y="23"/>
                    </a:lnTo>
                    <a:lnTo>
                      <a:pt x="0" y="20"/>
                    </a:lnTo>
                    <a:lnTo>
                      <a:pt x="2" y="14"/>
                    </a:lnTo>
                    <a:lnTo>
                      <a:pt x="7" y="11"/>
                    </a:lnTo>
                    <a:lnTo>
                      <a:pt x="11" y="6"/>
                    </a:lnTo>
                    <a:lnTo>
                      <a:pt x="17" y="2"/>
                    </a:lnTo>
                    <a:lnTo>
                      <a:pt x="22" y="0"/>
                    </a:lnTo>
                    <a:lnTo>
                      <a:pt x="25" y="0"/>
                    </a:lnTo>
                    <a:lnTo>
                      <a:pt x="28" y="2"/>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24" name="Google Shape;3624;p73"/>
              <p:cNvSpPr/>
              <p:nvPr/>
            </p:nvSpPr>
            <p:spPr>
              <a:xfrm>
                <a:off x="4887" y="2701"/>
                <a:ext cx="178" cy="54"/>
              </a:xfrm>
              <a:custGeom>
                <a:avLst/>
                <a:gdLst/>
                <a:ahLst/>
                <a:cxnLst/>
                <a:rect l="l" t="t" r="r" b="b"/>
                <a:pathLst>
                  <a:path w="178" h="54" extrusionOk="0">
                    <a:moveTo>
                      <a:pt x="6" y="36"/>
                    </a:moveTo>
                    <a:lnTo>
                      <a:pt x="14" y="36"/>
                    </a:lnTo>
                    <a:lnTo>
                      <a:pt x="22" y="36"/>
                    </a:lnTo>
                    <a:lnTo>
                      <a:pt x="28" y="36"/>
                    </a:lnTo>
                    <a:lnTo>
                      <a:pt x="35" y="36"/>
                    </a:lnTo>
                    <a:lnTo>
                      <a:pt x="42" y="34"/>
                    </a:lnTo>
                    <a:lnTo>
                      <a:pt x="49" y="34"/>
                    </a:lnTo>
                    <a:lnTo>
                      <a:pt x="54" y="34"/>
                    </a:lnTo>
                    <a:lnTo>
                      <a:pt x="62" y="34"/>
                    </a:lnTo>
                    <a:lnTo>
                      <a:pt x="68" y="34"/>
                    </a:lnTo>
                    <a:lnTo>
                      <a:pt x="73" y="33"/>
                    </a:lnTo>
                    <a:lnTo>
                      <a:pt x="80" y="31"/>
                    </a:lnTo>
                    <a:lnTo>
                      <a:pt x="88" y="31"/>
                    </a:lnTo>
                    <a:lnTo>
                      <a:pt x="94" y="30"/>
                    </a:lnTo>
                    <a:lnTo>
                      <a:pt x="102" y="28"/>
                    </a:lnTo>
                    <a:lnTo>
                      <a:pt x="108" y="27"/>
                    </a:lnTo>
                    <a:lnTo>
                      <a:pt x="116" y="24"/>
                    </a:lnTo>
                    <a:lnTo>
                      <a:pt x="119" y="22"/>
                    </a:lnTo>
                    <a:lnTo>
                      <a:pt x="122" y="22"/>
                    </a:lnTo>
                    <a:lnTo>
                      <a:pt x="125" y="20"/>
                    </a:lnTo>
                    <a:lnTo>
                      <a:pt x="130" y="20"/>
                    </a:lnTo>
                    <a:lnTo>
                      <a:pt x="135" y="17"/>
                    </a:lnTo>
                    <a:lnTo>
                      <a:pt x="141" y="16"/>
                    </a:lnTo>
                    <a:lnTo>
                      <a:pt x="147" y="11"/>
                    </a:lnTo>
                    <a:lnTo>
                      <a:pt x="152" y="10"/>
                    </a:lnTo>
                    <a:lnTo>
                      <a:pt x="158" y="5"/>
                    </a:lnTo>
                    <a:lnTo>
                      <a:pt x="164" y="2"/>
                    </a:lnTo>
                    <a:lnTo>
                      <a:pt x="167" y="0"/>
                    </a:lnTo>
                    <a:lnTo>
                      <a:pt x="169" y="0"/>
                    </a:lnTo>
                    <a:lnTo>
                      <a:pt x="172" y="2"/>
                    </a:lnTo>
                    <a:lnTo>
                      <a:pt x="175" y="3"/>
                    </a:lnTo>
                    <a:lnTo>
                      <a:pt x="176" y="6"/>
                    </a:lnTo>
                    <a:lnTo>
                      <a:pt x="178" y="10"/>
                    </a:lnTo>
                    <a:lnTo>
                      <a:pt x="176" y="13"/>
                    </a:lnTo>
                    <a:lnTo>
                      <a:pt x="173" y="16"/>
                    </a:lnTo>
                    <a:lnTo>
                      <a:pt x="170" y="19"/>
                    </a:lnTo>
                    <a:lnTo>
                      <a:pt x="167" y="20"/>
                    </a:lnTo>
                    <a:lnTo>
                      <a:pt x="164" y="22"/>
                    </a:lnTo>
                    <a:lnTo>
                      <a:pt x="161" y="27"/>
                    </a:lnTo>
                    <a:lnTo>
                      <a:pt x="155" y="30"/>
                    </a:lnTo>
                    <a:lnTo>
                      <a:pt x="150" y="34"/>
                    </a:lnTo>
                    <a:lnTo>
                      <a:pt x="147" y="37"/>
                    </a:lnTo>
                    <a:lnTo>
                      <a:pt x="144" y="39"/>
                    </a:lnTo>
                    <a:lnTo>
                      <a:pt x="141" y="41"/>
                    </a:lnTo>
                    <a:lnTo>
                      <a:pt x="138" y="42"/>
                    </a:lnTo>
                    <a:lnTo>
                      <a:pt x="133" y="44"/>
                    </a:lnTo>
                    <a:lnTo>
                      <a:pt x="131" y="45"/>
                    </a:lnTo>
                    <a:lnTo>
                      <a:pt x="127" y="48"/>
                    </a:lnTo>
                    <a:lnTo>
                      <a:pt x="122" y="50"/>
                    </a:lnTo>
                    <a:lnTo>
                      <a:pt x="114" y="50"/>
                    </a:lnTo>
                    <a:lnTo>
                      <a:pt x="107" y="51"/>
                    </a:lnTo>
                    <a:lnTo>
                      <a:pt x="99" y="53"/>
                    </a:lnTo>
                    <a:lnTo>
                      <a:pt x="93" y="54"/>
                    </a:lnTo>
                    <a:lnTo>
                      <a:pt x="85" y="54"/>
                    </a:lnTo>
                    <a:lnTo>
                      <a:pt x="79" y="54"/>
                    </a:lnTo>
                    <a:lnTo>
                      <a:pt x="73" y="54"/>
                    </a:lnTo>
                    <a:lnTo>
                      <a:pt x="65" y="54"/>
                    </a:lnTo>
                    <a:lnTo>
                      <a:pt x="59" y="53"/>
                    </a:lnTo>
                    <a:lnTo>
                      <a:pt x="53" y="51"/>
                    </a:lnTo>
                    <a:lnTo>
                      <a:pt x="45" y="50"/>
                    </a:lnTo>
                    <a:lnTo>
                      <a:pt x="37" y="50"/>
                    </a:lnTo>
                    <a:lnTo>
                      <a:pt x="31" y="50"/>
                    </a:lnTo>
                    <a:lnTo>
                      <a:pt x="23" y="50"/>
                    </a:lnTo>
                    <a:lnTo>
                      <a:pt x="15" y="50"/>
                    </a:lnTo>
                    <a:lnTo>
                      <a:pt x="6" y="50"/>
                    </a:lnTo>
                    <a:lnTo>
                      <a:pt x="3" y="48"/>
                    </a:lnTo>
                    <a:lnTo>
                      <a:pt x="1" y="47"/>
                    </a:lnTo>
                    <a:lnTo>
                      <a:pt x="0" y="44"/>
                    </a:lnTo>
                    <a:lnTo>
                      <a:pt x="0" y="42"/>
                    </a:lnTo>
                    <a:lnTo>
                      <a:pt x="0" y="39"/>
                    </a:lnTo>
                    <a:lnTo>
                      <a:pt x="1" y="37"/>
                    </a:lnTo>
                    <a:lnTo>
                      <a:pt x="3" y="36"/>
                    </a:lnTo>
                    <a:lnTo>
                      <a:pt x="6" y="36"/>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25" name="Google Shape;3625;p73"/>
              <p:cNvSpPr/>
              <p:nvPr/>
            </p:nvSpPr>
            <p:spPr>
              <a:xfrm>
                <a:off x="4749" y="2294"/>
                <a:ext cx="118" cy="48"/>
              </a:xfrm>
              <a:custGeom>
                <a:avLst/>
                <a:gdLst/>
                <a:ahLst/>
                <a:cxnLst/>
                <a:rect l="l" t="t" r="r" b="b"/>
                <a:pathLst>
                  <a:path w="118" h="48" extrusionOk="0">
                    <a:moveTo>
                      <a:pt x="113" y="19"/>
                    </a:moveTo>
                    <a:lnTo>
                      <a:pt x="105" y="22"/>
                    </a:lnTo>
                    <a:lnTo>
                      <a:pt x="102" y="23"/>
                    </a:lnTo>
                    <a:lnTo>
                      <a:pt x="96" y="23"/>
                    </a:lnTo>
                    <a:lnTo>
                      <a:pt x="90" y="25"/>
                    </a:lnTo>
                    <a:lnTo>
                      <a:pt x="85" y="25"/>
                    </a:lnTo>
                    <a:lnTo>
                      <a:pt x="79" y="25"/>
                    </a:lnTo>
                    <a:lnTo>
                      <a:pt x="74" y="25"/>
                    </a:lnTo>
                    <a:lnTo>
                      <a:pt x="68" y="25"/>
                    </a:lnTo>
                    <a:lnTo>
                      <a:pt x="64" y="25"/>
                    </a:lnTo>
                    <a:lnTo>
                      <a:pt x="59" y="27"/>
                    </a:lnTo>
                    <a:lnTo>
                      <a:pt x="56" y="27"/>
                    </a:lnTo>
                    <a:lnTo>
                      <a:pt x="51" y="27"/>
                    </a:lnTo>
                    <a:lnTo>
                      <a:pt x="48" y="28"/>
                    </a:lnTo>
                    <a:lnTo>
                      <a:pt x="45" y="28"/>
                    </a:lnTo>
                    <a:lnTo>
                      <a:pt x="40" y="30"/>
                    </a:lnTo>
                    <a:lnTo>
                      <a:pt x="39" y="31"/>
                    </a:lnTo>
                    <a:lnTo>
                      <a:pt x="34" y="31"/>
                    </a:lnTo>
                    <a:lnTo>
                      <a:pt x="31" y="33"/>
                    </a:lnTo>
                    <a:lnTo>
                      <a:pt x="30" y="34"/>
                    </a:lnTo>
                    <a:lnTo>
                      <a:pt x="25" y="36"/>
                    </a:lnTo>
                    <a:lnTo>
                      <a:pt x="22" y="37"/>
                    </a:lnTo>
                    <a:lnTo>
                      <a:pt x="20" y="40"/>
                    </a:lnTo>
                    <a:lnTo>
                      <a:pt x="17" y="44"/>
                    </a:lnTo>
                    <a:lnTo>
                      <a:pt x="14" y="47"/>
                    </a:lnTo>
                    <a:lnTo>
                      <a:pt x="9" y="48"/>
                    </a:lnTo>
                    <a:lnTo>
                      <a:pt x="8" y="48"/>
                    </a:lnTo>
                    <a:lnTo>
                      <a:pt x="3" y="47"/>
                    </a:lnTo>
                    <a:lnTo>
                      <a:pt x="2" y="47"/>
                    </a:lnTo>
                    <a:lnTo>
                      <a:pt x="0" y="44"/>
                    </a:lnTo>
                    <a:lnTo>
                      <a:pt x="0" y="40"/>
                    </a:lnTo>
                    <a:lnTo>
                      <a:pt x="0" y="37"/>
                    </a:lnTo>
                    <a:lnTo>
                      <a:pt x="2" y="34"/>
                    </a:lnTo>
                    <a:lnTo>
                      <a:pt x="6" y="31"/>
                    </a:lnTo>
                    <a:lnTo>
                      <a:pt x="9" y="28"/>
                    </a:lnTo>
                    <a:lnTo>
                      <a:pt x="14" y="25"/>
                    </a:lnTo>
                    <a:lnTo>
                      <a:pt x="19" y="22"/>
                    </a:lnTo>
                    <a:lnTo>
                      <a:pt x="22" y="19"/>
                    </a:lnTo>
                    <a:lnTo>
                      <a:pt x="26" y="17"/>
                    </a:lnTo>
                    <a:lnTo>
                      <a:pt x="30" y="16"/>
                    </a:lnTo>
                    <a:lnTo>
                      <a:pt x="36" y="16"/>
                    </a:lnTo>
                    <a:lnTo>
                      <a:pt x="39" y="13"/>
                    </a:lnTo>
                    <a:lnTo>
                      <a:pt x="43" y="11"/>
                    </a:lnTo>
                    <a:lnTo>
                      <a:pt x="48" y="9"/>
                    </a:lnTo>
                    <a:lnTo>
                      <a:pt x="53" y="9"/>
                    </a:lnTo>
                    <a:lnTo>
                      <a:pt x="57" y="8"/>
                    </a:lnTo>
                    <a:lnTo>
                      <a:pt x="64" y="6"/>
                    </a:lnTo>
                    <a:lnTo>
                      <a:pt x="68" y="6"/>
                    </a:lnTo>
                    <a:lnTo>
                      <a:pt x="74" y="6"/>
                    </a:lnTo>
                    <a:lnTo>
                      <a:pt x="78" y="6"/>
                    </a:lnTo>
                    <a:lnTo>
                      <a:pt x="82" y="6"/>
                    </a:lnTo>
                    <a:lnTo>
                      <a:pt x="87" y="5"/>
                    </a:lnTo>
                    <a:lnTo>
                      <a:pt x="90" y="5"/>
                    </a:lnTo>
                    <a:lnTo>
                      <a:pt x="93" y="5"/>
                    </a:lnTo>
                    <a:lnTo>
                      <a:pt x="96" y="5"/>
                    </a:lnTo>
                    <a:lnTo>
                      <a:pt x="101" y="3"/>
                    </a:lnTo>
                    <a:lnTo>
                      <a:pt x="105" y="2"/>
                    </a:lnTo>
                    <a:lnTo>
                      <a:pt x="108" y="0"/>
                    </a:lnTo>
                    <a:lnTo>
                      <a:pt x="113" y="0"/>
                    </a:lnTo>
                    <a:lnTo>
                      <a:pt x="115" y="3"/>
                    </a:lnTo>
                    <a:lnTo>
                      <a:pt x="116" y="5"/>
                    </a:lnTo>
                    <a:lnTo>
                      <a:pt x="118" y="9"/>
                    </a:lnTo>
                    <a:lnTo>
                      <a:pt x="118" y="14"/>
                    </a:lnTo>
                    <a:lnTo>
                      <a:pt x="115" y="16"/>
                    </a:lnTo>
                    <a:lnTo>
                      <a:pt x="113" y="19"/>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26" name="Google Shape;3626;p73"/>
              <p:cNvSpPr/>
              <p:nvPr/>
            </p:nvSpPr>
            <p:spPr>
              <a:xfrm>
                <a:off x="4760" y="2333"/>
                <a:ext cx="48" cy="83"/>
              </a:xfrm>
              <a:custGeom>
                <a:avLst/>
                <a:gdLst/>
                <a:ahLst/>
                <a:cxnLst/>
                <a:rect l="l" t="t" r="r" b="b"/>
                <a:pathLst>
                  <a:path w="48" h="83" extrusionOk="0">
                    <a:moveTo>
                      <a:pt x="48" y="14"/>
                    </a:moveTo>
                    <a:lnTo>
                      <a:pt x="46" y="18"/>
                    </a:lnTo>
                    <a:lnTo>
                      <a:pt x="43" y="23"/>
                    </a:lnTo>
                    <a:lnTo>
                      <a:pt x="42" y="26"/>
                    </a:lnTo>
                    <a:lnTo>
                      <a:pt x="40" y="32"/>
                    </a:lnTo>
                    <a:lnTo>
                      <a:pt x="39" y="35"/>
                    </a:lnTo>
                    <a:lnTo>
                      <a:pt x="39" y="40"/>
                    </a:lnTo>
                    <a:lnTo>
                      <a:pt x="37" y="43"/>
                    </a:lnTo>
                    <a:lnTo>
                      <a:pt x="37" y="46"/>
                    </a:lnTo>
                    <a:lnTo>
                      <a:pt x="37" y="51"/>
                    </a:lnTo>
                    <a:lnTo>
                      <a:pt x="36" y="53"/>
                    </a:lnTo>
                    <a:lnTo>
                      <a:pt x="36" y="57"/>
                    </a:lnTo>
                    <a:lnTo>
                      <a:pt x="34" y="62"/>
                    </a:lnTo>
                    <a:lnTo>
                      <a:pt x="31" y="65"/>
                    </a:lnTo>
                    <a:lnTo>
                      <a:pt x="29" y="70"/>
                    </a:lnTo>
                    <a:lnTo>
                      <a:pt x="28" y="74"/>
                    </a:lnTo>
                    <a:lnTo>
                      <a:pt x="25" y="79"/>
                    </a:lnTo>
                    <a:lnTo>
                      <a:pt x="19" y="82"/>
                    </a:lnTo>
                    <a:lnTo>
                      <a:pt x="15" y="83"/>
                    </a:lnTo>
                    <a:lnTo>
                      <a:pt x="11" y="83"/>
                    </a:lnTo>
                    <a:lnTo>
                      <a:pt x="8" y="82"/>
                    </a:lnTo>
                    <a:lnTo>
                      <a:pt x="3" y="80"/>
                    </a:lnTo>
                    <a:lnTo>
                      <a:pt x="0" y="76"/>
                    </a:lnTo>
                    <a:lnTo>
                      <a:pt x="0" y="73"/>
                    </a:lnTo>
                    <a:lnTo>
                      <a:pt x="3" y="70"/>
                    </a:lnTo>
                    <a:lnTo>
                      <a:pt x="5" y="63"/>
                    </a:lnTo>
                    <a:lnTo>
                      <a:pt x="8" y="60"/>
                    </a:lnTo>
                    <a:lnTo>
                      <a:pt x="9" y="56"/>
                    </a:lnTo>
                    <a:lnTo>
                      <a:pt x="12" y="53"/>
                    </a:lnTo>
                    <a:lnTo>
                      <a:pt x="14" y="48"/>
                    </a:lnTo>
                    <a:lnTo>
                      <a:pt x="15" y="45"/>
                    </a:lnTo>
                    <a:lnTo>
                      <a:pt x="19" y="42"/>
                    </a:lnTo>
                    <a:lnTo>
                      <a:pt x="19" y="39"/>
                    </a:lnTo>
                    <a:lnTo>
                      <a:pt x="20" y="34"/>
                    </a:lnTo>
                    <a:lnTo>
                      <a:pt x="20" y="31"/>
                    </a:lnTo>
                    <a:lnTo>
                      <a:pt x="23" y="26"/>
                    </a:lnTo>
                    <a:lnTo>
                      <a:pt x="25" y="23"/>
                    </a:lnTo>
                    <a:lnTo>
                      <a:pt x="26" y="18"/>
                    </a:lnTo>
                    <a:lnTo>
                      <a:pt x="28" y="14"/>
                    </a:lnTo>
                    <a:lnTo>
                      <a:pt x="29" y="9"/>
                    </a:lnTo>
                    <a:lnTo>
                      <a:pt x="32" y="5"/>
                    </a:lnTo>
                    <a:lnTo>
                      <a:pt x="36" y="1"/>
                    </a:lnTo>
                    <a:lnTo>
                      <a:pt x="37" y="0"/>
                    </a:lnTo>
                    <a:lnTo>
                      <a:pt x="42" y="0"/>
                    </a:lnTo>
                    <a:lnTo>
                      <a:pt x="45" y="1"/>
                    </a:lnTo>
                    <a:lnTo>
                      <a:pt x="46" y="3"/>
                    </a:lnTo>
                    <a:lnTo>
                      <a:pt x="48" y="5"/>
                    </a:lnTo>
                    <a:lnTo>
                      <a:pt x="48" y="9"/>
                    </a:lnTo>
                    <a:lnTo>
                      <a:pt x="48" y="14"/>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27" name="Google Shape;3627;p73"/>
              <p:cNvSpPr/>
              <p:nvPr/>
            </p:nvSpPr>
            <p:spPr>
              <a:xfrm>
                <a:off x="4718" y="2395"/>
                <a:ext cx="40" cy="212"/>
              </a:xfrm>
              <a:custGeom>
                <a:avLst/>
                <a:gdLst/>
                <a:ahLst/>
                <a:cxnLst/>
                <a:rect l="l" t="t" r="r" b="b"/>
                <a:pathLst>
                  <a:path w="40" h="212" extrusionOk="0">
                    <a:moveTo>
                      <a:pt x="39" y="14"/>
                    </a:moveTo>
                    <a:lnTo>
                      <a:pt x="34" y="20"/>
                    </a:lnTo>
                    <a:lnTo>
                      <a:pt x="31" y="29"/>
                    </a:lnTo>
                    <a:lnTo>
                      <a:pt x="28" y="35"/>
                    </a:lnTo>
                    <a:lnTo>
                      <a:pt x="25" y="43"/>
                    </a:lnTo>
                    <a:lnTo>
                      <a:pt x="23" y="49"/>
                    </a:lnTo>
                    <a:lnTo>
                      <a:pt x="22" y="59"/>
                    </a:lnTo>
                    <a:lnTo>
                      <a:pt x="22" y="65"/>
                    </a:lnTo>
                    <a:lnTo>
                      <a:pt x="22" y="73"/>
                    </a:lnTo>
                    <a:lnTo>
                      <a:pt x="22" y="79"/>
                    </a:lnTo>
                    <a:lnTo>
                      <a:pt x="22" y="86"/>
                    </a:lnTo>
                    <a:lnTo>
                      <a:pt x="22" y="94"/>
                    </a:lnTo>
                    <a:lnTo>
                      <a:pt x="22" y="102"/>
                    </a:lnTo>
                    <a:lnTo>
                      <a:pt x="22" y="110"/>
                    </a:lnTo>
                    <a:lnTo>
                      <a:pt x="22" y="119"/>
                    </a:lnTo>
                    <a:lnTo>
                      <a:pt x="22" y="127"/>
                    </a:lnTo>
                    <a:lnTo>
                      <a:pt x="22" y="138"/>
                    </a:lnTo>
                    <a:lnTo>
                      <a:pt x="22" y="141"/>
                    </a:lnTo>
                    <a:lnTo>
                      <a:pt x="22" y="145"/>
                    </a:lnTo>
                    <a:lnTo>
                      <a:pt x="22" y="150"/>
                    </a:lnTo>
                    <a:lnTo>
                      <a:pt x="22" y="153"/>
                    </a:lnTo>
                    <a:lnTo>
                      <a:pt x="22" y="156"/>
                    </a:lnTo>
                    <a:lnTo>
                      <a:pt x="22" y="161"/>
                    </a:lnTo>
                    <a:lnTo>
                      <a:pt x="22" y="164"/>
                    </a:lnTo>
                    <a:lnTo>
                      <a:pt x="23" y="169"/>
                    </a:lnTo>
                    <a:lnTo>
                      <a:pt x="23" y="173"/>
                    </a:lnTo>
                    <a:lnTo>
                      <a:pt x="23" y="175"/>
                    </a:lnTo>
                    <a:lnTo>
                      <a:pt x="23" y="179"/>
                    </a:lnTo>
                    <a:lnTo>
                      <a:pt x="25" y="182"/>
                    </a:lnTo>
                    <a:lnTo>
                      <a:pt x="25" y="187"/>
                    </a:lnTo>
                    <a:lnTo>
                      <a:pt x="26" y="192"/>
                    </a:lnTo>
                    <a:lnTo>
                      <a:pt x="26" y="195"/>
                    </a:lnTo>
                    <a:lnTo>
                      <a:pt x="28" y="201"/>
                    </a:lnTo>
                    <a:lnTo>
                      <a:pt x="28" y="204"/>
                    </a:lnTo>
                    <a:lnTo>
                      <a:pt x="25" y="209"/>
                    </a:lnTo>
                    <a:lnTo>
                      <a:pt x="22" y="210"/>
                    </a:lnTo>
                    <a:lnTo>
                      <a:pt x="19" y="212"/>
                    </a:lnTo>
                    <a:lnTo>
                      <a:pt x="14" y="212"/>
                    </a:lnTo>
                    <a:lnTo>
                      <a:pt x="11" y="210"/>
                    </a:lnTo>
                    <a:lnTo>
                      <a:pt x="8" y="207"/>
                    </a:lnTo>
                    <a:lnTo>
                      <a:pt x="6" y="203"/>
                    </a:lnTo>
                    <a:lnTo>
                      <a:pt x="5" y="198"/>
                    </a:lnTo>
                    <a:lnTo>
                      <a:pt x="5" y="193"/>
                    </a:lnTo>
                    <a:lnTo>
                      <a:pt x="3" y="190"/>
                    </a:lnTo>
                    <a:lnTo>
                      <a:pt x="3" y="186"/>
                    </a:lnTo>
                    <a:lnTo>
                      <a:pt x="3" y="182"/>
                    </a:lnTo>
                    <a:lnTo>
                      <a:pt x="3" y="178"/>
                    </a:lnTo>
                    <a:lnTo>
                      <a:pt x="3" y="173"/>
                    </a:lnTo>
                    <a:lnTo>
                      <a:pt x="3" y="170"/>
                    </a:lnTo>
                    <a:lnTo>
                      <a:pt x="2" y="165"/>
                    </a:lnTo>
                    <a:lnTo>
                      <a:pt x="2" y="162"/>
                    </a:lnTo>
                    <a:lnTo>
                      <a:pt x="2" y="158"/>
                    </a:lnTo>
                    <a:lnTo>
                      <a:pt x="2" y="155"/>
                    </a:lnTo>
                    <a:lnTo>
                      <a:pt x="2" y="150"/>
                    </a:lnTo>
                    <a:lnTo>
                      <a:pt x="2" y="145"/>
                    </a:lnTo>
                    <a:lnTo>
                      <a:pt x="2" y="141"/>
                    </a:lnTo>
                    <a:lnTo>
                      <a:pt x="2" y="138"/>
                    </a:lnTo>
                    <a:lnTo>
                      <a:pt x="0" y="127"/>
                    </a:lnTo>
                    <a:lnTo>
                      <a:pt x="0" y="117"/>
                    </a:lnTo>
                    <a:lnTo>
                      <a:pt x="0" y="108"/>
                    </a:lnTo>
                    <a:lnTo>
                      <a:pt x="0" y="100"/>
                    </a:lnTo>
                    <a:lnTo>
                      <a:pt x="0" y="91"/>
                    </a:lnTo>
                    <a:lnTo>
                      <a:pt x="0" y="83"/>
                    </a:lnTo>
                    <a:lnTo>
                      <a:pt x="2" y="76"/>
                    </a:lnTo>
                    <a:lnTo>
                      <a:pt x="3" y="68"/>
                    </a:lnTo>
                    <a:lnTo>
                      <a:pt x="3" y="59"/>
                    </a:lnTo>
                    <a:lnTo>
                      <a:pt x="3" y="52"/>
                    </a:lnTo>
                    <a:lnTo>
                      <a:pt x="6" y="45"/>
                    </a:lnTo>
                    <a:lnTo>
                      <a:pt x="9" y="37"/>
                    </a:lnTo>
                    <a:lnTo>
                      <a:pt x="11" y="29"/>
                    </a:lnTo>
                    <a:lnTo>
                      <a:pt x="14" y="20"/>
                    </a:lnTo>
                    <a:lnTo>
                      <a:pt x="19" y="12"/>
                    </a:lnTo>
                    <a:lnTo>
                      <a:pt x="23" y="4"/>
                    </a:lnTo>
                    <a:lnTo>
                      <a:pt x="25" y="1"/>
                    </a:lnTo>
                    <a:lnTo>
                      <a:pt x="30" y="0"/>
                    </a:lnTo>
                    <a:lnTo>
                      <a:pt x="31" y="0"/>
                    </a:lnTo>
                    <a:lnTo>
                      <a:pt x="36" y="1"/>
                    </a:lnTo>
                    <a:lnTo>
                      <a:pt x="39" y="3"/>
                    </a:lnTo>
                    <a:lnTo>
                      <a:pt x="40" y="6"/>
                    </a:lnTo>
                    <a:lnTo>
                      <a:pt x="40" y="11"/>
                    </a:lnTo>
                    <a:lnTo>
                      <a:pt x="39" y="14"/>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28" name="Google Shape;3628;p73"/>
              <p:cNvSpPr/>
              <p:nvPr/>
            </p:nvSpPr>
            <p:spPr>
              <a:xfrm>
                <a:off x="4534" y="2605"/>
                <a:ext cx="336" cy="630"/>
              </a:xfrm>
              <a:custGeom>
                <a:avLst/>
                <a:gdLst/>
                <a:ahLst/>
                <a:cxnLst/>
                <a:rect l="l" t="t" r="r" b="b"/>
                <a:pathLst>
                  <a:path w="336" h="630" extrusionOk="0">
                    <a:moveTo>
                      <a:pt x="275" y="30"/>
                    </a:moveTo>
                    <a:lnTo>
                      <a:pt x="262" y="22"/>
                    </a:lnTo>
                    <a:lnTo>
                      <a:pt x="246" y="20"/>
                    </a:lnTo>
                    <a:lnTo>
                      <a:pt x="231" y="17"/>
                    </a:lnTo>
                    <a:lnTo>
                      <a:pt x="215" y="19"/>
                    </a:lnTo>
                    <a:lnTo>
                      <a:pt x="201" y="20"/>
                    </a:lnTo>
                    <a:lnTo>
                      <a:pt x="187" y="24"/>
                    </a:lnTo>
                    <a:lnTo>
                      <a:pt x="173" y="30"/>
                    </a:lnTo>
                    <a:lnTo>
                      <a:pt x="161" y="37"/>
                    </a:lnTo>
                    <a:lnTo>
                      <a:pt x="149" y="44"/>
                    </a:lnTo>
                    <a:lnTo>
                      <a:pt x="136" y="51"/>
                    </a:lnTo>
                    <a:lnTo>
                      <a:pt x="124" y="61"/>
                    </a:lnTo>
                    <a:lnTo>
                      <a:pt x="115" y="70"/>
                    </a:lnTo>
                    <a:lnTo>
                      <a:pt x="105" y="79"/>
                    </a:lnTo>
                    <a:lnTo>
                      <a:pt x="98" y="89"/>
                    </a:lnTo>
                    <a:lnTo>
                      <a:pt x="91" y="98"/>
                    </a:lnTo>
                    <a:lnTo>
                      <a:pt x="85" y="107"/>
                    </a:lnTo>
                    <a:lnTo>
                      <a:pt x="74" y="124"/>
                    </a:lnTo>
                    <a:lnTo>
                      <a:pt x="67" y="141"/>
                    </a:lnTo>
                    <a:lnTo>
                      <a:pt x="60" y="160"/>
                    </a:lnTo>
                    <a:lnTo>
                      <a:pt x="53" y="178"/>
                    </a:lnTo>
                    <a:lnTo>
                      <a:pt x="48" y="197"/>
                    </a:lnTo>
                    <a:lnTo>
                      <a:pt x="43" y="217"/>
                    </a:lnTo>
                    <a:lnTo>
                      <a:pt x="39" y="236"/>
                    </a:lnTo>
                    <a:lnTo>
                      <a:pt x="37" y="257"/>
                    </a:lnTo>
                    <a:lnTo>
                      <a:pt x="34" y="276"/>
                    </a:lnTo>
                    <a:lnTo>
                      <a:pt x="33" y="296"/>
                    </a:lnTo>
                    <a:lnTo>
                      <a:pt x="33" y="315"/>
                    </a:lnTo>
                    <a:lnTo>
                      <a:pt x="34" y="335"/>
                    </a:lnTo>
                    <a:lnTo>
                      <a:pt x="36" y="352"/>
                    </a:lnTo>
                    <a:lnTo>
                      <a:pt x="37" y="370"/>
                    </a:lnTo>
                    <a:lnTo>
                      <a:pt x="40" y="387"/>
                    </a:lnTo>
                    <a:lnTo>
                      <a:pt x="43" y="404"/>
                    </a:lnTo>
                    <a:lnTo>
                      <a:pt x="45" y="415"/>
                    </a:lnTo>
                    <a:lnTo>
                      <a:pt x="50" y="428"/>
                    </a:lnTo>
                    <a:lnTo>
                      <a:pt x="53" y="441"/>
                    </a:lnTo>
                    <a:lnTo>
                      <a:pt x="57" y="454"/>
                    </a:lnTo>
                    <a:lnTo>
                      <a:pt x="60" y="468"/>
                    </a:lnTo>
                    <a:lnTo>
                      <a:pt x="67" y="482"/>
                    </a:lnTo>
                    <a:lnTo>
                      <a:pt x="71" y="496"/>
                    </a:lnTo>
                    <a:lnTo>
                      <a:pt x="80" y="510"/>
                    </a:lnTo>
                    <a:lnTo>
                      <a:pt x="88" y="524"/>
                    </a:lnTo>
                    <a:lnTo>
                      <a:pt x="96" y="537"/>
                    </a:lnTo>
                    <a:lnTo>
                      <a:pt x="107" y="548"/>
                    </a:lnTo>
                    <a:lnTo>
                      <a:pt x="118" y="561"/>
                    </a:lnTo>
                    <a:lnTo>
                      <a:pt x="130" y="572"/>
                    </a:lnTo>
                    <a:lnTo>
                      <a:pt x="144" y="579"/>
                    </a:lnTo>
                    <a:lnTo>
                      <a:pt x="158" y="587"/>
                    </a:lnTo>
                    <a:lnTo>
                      <a:pt x="176" y="595"/>
                    </a:lnTo>
                    <a:lnTo>
                      <a:pt x="187" y="596"/>
                    </a:lnTo>
                    <a:lnTo>
                      <a:pt x="197" y="598"/>
                    </a:lnTo>
                    <a:lnTo>
                      <a:pt x="207" y="598"/>
                    </a:lnTo>
                    <a:lnTo>
                      <a:pt x="220" y="598"/>
                    </a:lnTo>
                    <a:lnTo>
                      <a:pt x="229" y="596"/>
                    </a:lnTo>
                    <a:lnTo>
                      <a:pt x="240" y="596"/>
                    </a:lnTo>
                    <a:lnTo>
                      <a:pt x="249" y="593"/>
                    </a:lnTo>
                    <a:lnTo>
                      <a:pt x="258" y="590"/>
                    </a:lnTo>
                    <a:lnTo>
                      <a:pt x="266" y="585"/>
                    </a:lnTo>
                    <a:lnTo>
                      <a:pt x="274" y="579"/>
                    </a:lnTo>
                    <a:lnTo>
                      <a:pt x="283" y="573"/>
                    </a:lnTo>
                    <a:lnTo>
                      <a:pt x="293" y="567"/>
                    </a:lnTo>
                    <a:lnTo>
                      <a:pt x="300" y="559"/>
                    </a:lnTo>
                    <a:lnTo>
                      <a:pt x="306" y="551"/>
                    </a:lnTo>
                    <a:lnTo>
                      <a:pt x="314" y="542"/>
                    </a:lnTo>
                    <a:lnTo>
                      <a:pt x="320" y="533"/>
                    </a:lnTo>
                    <a:lnTo>
                      <a:pt x="323" y="530"/>
                    </a:lnTo>
                    <a:lnTo>
                      <a:pt x="328" y="528"/>
                    </a:lnTo>
                    <a:lnTo>
                      <a:pt x="330" y="528"/>
                    </a:lnTo>
                    <a:lnTo>
                      <a:pt x="333" y="528"/>
                    </a:lnTo>
                    <a:lnTo>
                      <a:pt x="334" y="528"/>
                    </a:lnTo>
                    <a:lnTo>
                      <a:pt x="336" y="531"/>
                    </a:lnTo>
                    <a:lnTo>
                      <a:pt x="334" y="536"/>
                    </a:lnTo>
                    <a:lnTo>
                      <a:pt x="334" y="539"/>
                    </a:lnTo>
                    <a:lnTo>
                      <a:pt x="327" y="550"/>
                    </a:lnTo>
                    <a:lnTo>
                      <a:pt x="320" y="561"/>
                    </a:lnTo>
                    <a:lnTo>
                      <a:pt x="313" y="570"/>
                    </a:lnTo>
                    <a:lnTo>
                      <a:pt x="305" y="579"/>
                    </a:lnTo>
                    <a:lnTo>
                      <a:pt x="297" y="587"/>
                    </a:lnTo>
                    <a:lnTo>
                      <a:pt x="289" y="595"/>
                    </a:lnTo>
                    <a:lnTo>
                      <a:pt x="282" y="601"/>
                    </a:lnTo>
                    <a:lnTo>
                      <a:pt x="272" y="607"/>
                    </a:lnTo>
                    <a:lnTo>
                      <a:pt x="263" y="613"/>
                    </a:lnTo>
                    <a:lnTo>
                      <a:pt x="254" y="618"/>
                    </a:lnTo>
                    <a:lnTo>
                      <a:pt x="245" y="623"/>
                    </a:lnTo>
                    <a:lnTo>
                      <a:pt x="234" y="624"/>
                    </a:lnTo>
                    <a:lnTo>
                      <a:pt x="223" y="626"/>
                    </a:lnTo>
                    <a:lnTo>
                      <a:pt x="210" y="629"/>
                    </a:lnTo>
                    <a:lnTo>
                      <a:pt x="198" y="629"/>
                    </a:lnTo>
                    <a:lnTo>
                      <a:pt x="187" y="630"/>
                    </a:lnTo>
                    <a:lnTo>
                      <a:pt x="169" y="627"/>
                    </a:lnTo>
                    <a:lnTo>
                      <a:pt x="152" y="624"/>
                    </a:lnTo>
                    <a:lnTo>
                      <a:pt x="136" y="619"/>
                    </a:lnTo>
                    <a:lnTo>
                      <a:pt x="121" y="612"/>
                    </a:lnTo>
                    <a:lnTo>
                      <a:pt x="108" y="604"/>
                    </a:lnTo>
                    <a:lnTo>
                      <a:pt x="94" y="595"/>
                    </a:lnTo>
                    <a:lnTo>
                      <a:pt x="82" y="582"/>
                    </a:lnTo>
                    <a:lnTo>
                      <a:pt x="73" y="570"/>
                    </a:lnTo>
                    <a:lnTo>
                      <a:pt x="62" y="558"/>
                    </a:lnTo>
                    <a:lnTo>
                      <a:pt x="53" y="542"/>
                    </a:lnTo>
                    <a:lnTo>
                      <a:pt x="45" y="527"/>
                    </a:lnTo>
                    <a:lnTo>
                      <a:pt x="39" y="510"/>
                    </a:lnTo>
                    <a:lnTo>
                      <a:pt x="31" y="491"/>
                    </a:lnTo>
                    <a:lnTo>
                      <a:pt x="25" y="472"/>
                    </a:lnTo>
                    <a:lnTo>
                      <a:pt x="19" y="452"/>
                    </a:lnTo>
                    <a:lnTo>
                      <a:pt x="14" y="432"/>
                    </a:lnTo>
                    <a:lnTo>
                      <a:pt x="11" y="415"/>
                    </a:lnTo>
                    <a:lnTo>
                      <a:pt x="8" y="397"/>
                    </a:lnTo>
                    <a:lnTo>
                      <a:pt x="5" y="376"/>
                    </a:lnTo>
                    <a:lnTo>
                      <a:pt x="3" y="356"/>
                    </a:lnTo>
                    <a:lnTo>
                      <a:pt x="2" y="335"/>
                    </a:lnTo>
                    <a:lnTo>
                      <a:pt x="0" y="313"/>
                    </a:lnTo>
                    <a:lnTo>
                      <a:pt x="0" y="290"/>
                    </a:lnTo>
                    <a:lnTo>
                      <a:pt x="2" y="268"/>
                    </a:lnTo>
                    <a:lnTo>
                      <a:pt x="3" y="245"/>
                    </a:lnTo>
                    <a:lnTo>
                      <a:pt x="5" y="222"/>
                    </a:lnTo>
                    <a:lnTo>
                      <a:pt x="9" y="200"/>
                    </a:lnTo>
                    <a:lnTo>
                      <a:pt x="14" y="177"/>
                    </a:lnTo>
                    <a:lnTo>
                      <a:pt x="22" y="155"/>
                    </a:lnTo>
                    <a:lnTo>
                      <a:pt x="31" y="135"/>
                    </a:lnTo>
                    <a:lnTo>
                      <a:pt x="40" y="115"/>
                    </a:lnTo>
                    <a:lnTo>
                      <a:pt x="53" y="98"/>
                    </a:lnTo>
                    <a:lnTo>
                      <a:pt x="62" y="81"/>
                    </a:lnTo>
                    <a:lnTo>
                      <a:pt x="71" y="68"/>
                    </a:lnTo>
                    <a:lnTo>
                      <a:pt x="84" y="56"/>
                    </a:lnTo>
                    <a:lnTo>
                      <a:pt x="96" y="45"/>
                    </a:lnTo>
                    <a:lnTo>
                      <a:pt x="110" y="33"/>
                    </a:lnTo>
                    <a:lnTo>
                      <a:pt x="124" y="25"/>
                    </a:lnTo>
                    <a:lnTo>
                      <a:pt x="138" y="17"/>
                    </a:lnTo>
                    <a:lnTo>
                      <a:pt x="152" y="11"/>
                    </a:lnTo>
                    <a:lnTo>
                      <a:pt x="167" y="5"/>
                    </a:lnTo>
                    <a:lnTo>
                      <a:pt x="183" y="2"/>
                    </a:lnTo>
                    <a:lnTo>
                      <a:pt x="198" y="0"/>
                    </a:lnTo>
                    <a:lnTo>
                      <a:pt x="215" y="0"/>
                    </a:lnTo>
                    <a:lnTo>
                      <a:pt x="231" y="2"/>
                    </a:lnTo>
                    <a:lnTo>
                      <a:pt x="248" y="5"/>
                    </a:lnTo>
                    <a:lnTo>
                      <a:pt x="265" y="11"/>
                    </a:lnTo>
                    <a:lnTo>
                      <a:pt x="282" y="19"/>
                    </a:lnTo>
                    <a:lnTo>
                      <a:pt x="285" y="20"/>
                    </a:lnTo>
                    <a:lnTo>
                      <a:pt x="283" y="27"/>
                    </a:lnTo>
                    <a:lnTo>
                      <a:pt x="282" y="30"/>
                    </a:lnTo>
                    <a:lnTo>
                      <a:pt x="275" y="30"/>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29" name="Google Shape;3629;p73"/>
              <p:cNvSpPr/>
              <p:nvPr/>
            </p:nvSpPr>
            <p:spPr>
              <a:xfrm>
                <a:off x="4599" y="2664"/>
                <a:ext cx="252" cy="495"/>
              </a:xfrm>
              <a:custGeom>
                <a:avLst/>
                <a:gdLst/>
                <a:ahLst/>
                <a:cxnLst/>
                <a:rect l="l" t="t" r="r" b="b"/>
                <a:pathLst>
                  <a:path w="252" h="495" extrusionOk="0">
                    <a:moveTo>
                      <a:pt x="195" y="39"/>
                    </a:moveTo>
                    <a:lnTo>
                      <a:pt x="183" y="28"/>
                    </a:lnTo>
                    <a:lnTo>
                      <a:pt x="172" y="22"/>
                    </a:lnTo>
                    <a:lnTo>
                      <a:pt x="159" y="19"/>
                    </a:lnTo>
                    <a:lnTo>
                      <a:pt x="147" y="19"/>
                    </a:lnTo>
                    <a:lnTo>
                      <a:pt x="135" y="22"/>
                    </a:lnTo>
                    <a:lnTo>
                      <a:pt x="122" y="28"/>
                    </a:lnTo>
                    <a:lnTo>
                      <a:pt x="111" y="34"/>
                    </a:lnTo>
                    <a:lnTo>
                      <a:pt x="99" y="43"/>
                    </a:lnTo>
                    <a:lnTo>
                      <a:pt x="87" y="54"/>
                    </a:lnTo>
                    <a:lnTo>
                      <a:pt x="76" y="67"/>
                    </a:lnTo>
                    <a:lnTo>
                      <a:pt x="65" y="81"/>
                    </a:lnTo>
                    <a:lnTo>
                      <a:pt x="57" y="96"/>
                    </a:lnTo>
                    <a:lnTo>
                      <a:pt x="48" y="110"/>
                    </a:lnTo>
                    <a:lnTo>
                      <a:pt x="42" y="127"/>
                    </a:lnTo>
                    <a:lnTo>
                      <a:pt x="36" y="144"/>
                    </a:lnTo>
                    <a:lnTo>
                      <a:pt x="33" y="161"/>
                    </a:lnTo>
                    <a:lnTo>
                      <a:pt x="31" y="170"/>
                    </a:lnTo>
                    <a:lnTo>
                      <a:pt x="28" y="180"/>
                    </a:lnTo>
                    <a:lnTo>
                      <a:pt x="26" y="187"/>
                    </a:lnTo>
                    <a:lnTo>
                      <a:pt x="26" y="197"/>
                    </a:lnTo>
                    <a:lnTo>
                      <a:pt x="26" y="204"/>
                    </a:lnTo>
                    <a:lnTo>
                      <a:pt x="26" y="212"/>
                    </a:lnTo>
                    <a:lnTo>
                      <a:pt x="26" y="220"/>
                    </a:lnTo>
                    <a:lnTo>
                      <a:pt x="26" y="229"/>
                    </a:lnTo>
                    <a:lnTo>
                      <a:pt x="26" y="239"/>
                    </a:lnTo>
                    <a:lnTo>
                      <a:pt x="26" y="245"/>
                    </a:lnTo>
                    <a:lnTo>
                      <a:pt x="26" y="254"/>
                    </a:lnTo>
                    <a:lnTo>
                      <a:pt x="26" y="262"/>
                    </a:lnTo>
                    <a:lnTo>
                      <a:pt x="26" y="269"/>
                    </a:lnTo>
                    <a:lnTo>
                      <a:pt x="28" y="279"/>
                    </a:lnTo>
                    <a:lnTo>
                      <a:pt x="29" y="288"/>
                    </a:lnTo>
                    <a:lnTo>
                      <a:pt x="31" y="299"/>
                    </a:lnTo>
                    <a:lnTo>
                      <a:pt x="34" y="314"/>
                    </a:lnTo>
                    <a:lnTo>
                      <a:pt x="36" y="330"/>
                    </a:lnTo>
                    <a:lnTo>
                      <a:pt x="39" y="345"/>
                    </a:lnTo>
                    <a:lnTo>
                      <a:pt x="43" y="362"/>
                    </a:lnTo>
                    <a:lnTo>
                      <a:pt x="48" y="376"/>
                    </a:lnTo>
                    <a:lnTo>
                      <a:pt x="54" y="392"/>
                    </a:lnTo>
                    <a:lnTo>
                      <a:pt x="60" y="406"/>
                    </a:lnTo>
                    <a:lnTo>
                      <a:pt x="67" y="420"/>
                    </a:lnTo>
                    <a:lnTo>
                      <a:pt x="74" y="430"/>
                    </a:lnTo>
                    <a:lnTo>
                      <a:pt x="84" y="441"/>
                    </a:lnTo>
                    <a:lnTo>
                      <a:pt x="93" y="451"/>
                    </a:lnTo>
                    <a:lnTo>
                      <a:pt x="105" y="458"/>
                    </a:lnTo>
                    <a:lnTo>
                      <a:pt x="118" y="463"/>
                    </a:lnTo>
                    <a:lnTo>
                      <a:pt x="132" y="468"/>
                    </a:lnTo>
                    <a:lnTo>
                      <a:pt x="144" y="469"/>
                    </a:lnTo>
                    <a:lnTo>
                      <a:pt x="159" y="469"/>
                    </a:lnTo>
                    <a:lnTo>
                      <a:pt x="169" y="466"/>
                    </a:lnTo>
                    <a:lnTo>
                      <a:pt x="175" y="465"/>
                    </a:lnTo>
                    <a:lnTo>
                      <a:pt x="181" y="461"/>
                    </a:lnTo>
                    <a:lnTo>
                      <a:pt x="189" y="460"/>
                    </a:lnTo>
                    <a:lnTo>
                      <a:pt x="197" y="455"/>
                    </a:lnTo>
                    <a:lnTo>
                      <a:pt x="201" y="451"/>
                    </a:lnTo>
                    <a:lnTo>
                      <a:pt x="207" y="447"/>
                    </a:lnTo>
                    <a:lnTo>
                      <a:pt x="212" y="441"/>
                    </a:lnTo>
                    <a:lnTo>
                      <a:pt x="217" y="437"/>
                    </a:lnTo>
                    <a:lnTo>
                      <a:pt x="221" y="430"/>
                    </a:lnTo>
                    <a:lnTo>
                      <a:pt x="226" y="423"/>
                    </a:lnTo>
                    <a:lnTo>
                      <a:pt x="229" y="418"/>
                    </a:lnTo>
                    <a:lnTo>
                      <a:pt x="234" y="410"/>
                    </a:lnTo>
                    <a:lnTo>
                      <a:pt x="237" y="403"/>
                    </a:lnTo>
                    <a:lnTo>
                      <a:pt x="240" y="395"/>
                    </a:lnTo>
                    <a:lnTo>
                      <a:pt x="245" y="387"/>
                    </a:lnTo>
                    <a:lnTo>
                      <a:pt x="246" y="384"/>
                    </a:lnTo>
                    <a:lnTo>
                      <a:pt x="249" y="384"/>
                    </a:lnTo>
                    <a:lnTo>
                      <a:pt x="252" y="387"/>
                    </a:lnTo>
                    <a:lnTo>
                      <a:pt x="252" y="392"/>
                    </a:lnTo>
                    <a:lnTo>
                      <a:pt x="248" y="401"/>
                    </a:lnTo>
                    <a:lnTo>
                      <a:pt x="246" y="409"/>
                    </a:lnTo>
                    <a:lnTo>
                      <a:pt x="241" y="418"/>
                    </a:lnTo>
                    <a:lnTo>
                      <a:pt x="237" y="427"/>
                    </a:lnTo>
                    <a:lnTo>
                      <a:pt x="234" y="435"/>
                    </a:lnTo>
                    <a:lnTo>
                      <a:pt x="229" y="443"/>
                    </a:lnTo>
                    <a:lnTo>
                      <a:pt x="224" y="451"/>
                    </a:lnTo>
                    <a:lnTo>
                      <a:pt x="220" y="458"/>
                    </a:lnTo>
                    <a:lnTo>
                      <a:pt x="215" y="465"/>
                    </a:lnTo>
                    <a:lnTo>
                      <a:pt x="209" y="471"/>
                    </a:lnTo>
                    <a:lnTo>
                      <a:pt x="203" y="475"/>
                    </a:lnTo>
                    <a:lnTo>
                      <a:pt x="197" y="482"/>
                    </a:lnTo>
                    <a:lnTo>
                      <a:pt x="189" y="486"/>
                    </a:lnTo>
                    <a:lnTo>
                      <a:pt x="181" y="489"/>
                    </a:lnTo>
                    <a:lnTo>
                      <a:pt x="172" y="492"/>
                    </a:lnTo>
                    <a:lnTo>
                      <a:pt x="164" y="494"/>
                    </a:lnTo>
                    <a:lnTo>
                      <a:pt x="145" y="495"/>
                    </a:lnTo>
                    <a:lnTo>
                      <a:pt x="130" y="494"/>
                    </a:lnTo>
                    <a:lnTo>
                      <a:pt x="113" y="489"/>
                    </a:lnTo>
                    <a:lnTo>
                      <a:pt x="99" y="485"/>
                    </a:lnTo>
                    <a:lnTo>
                      <a:pt x="85" y="477"/>
                    </a:lnTo>
                    <a:lnTo>
                      <a:pt x="73" y="468"/>
                    </a:lnTo>
                    <a:lnTo>
                      <a:pt x="62" y="455"/>
                    </a:lnTo>
                    <a:lnTo>
                      <a:pt x="51" y="443"/>
                    </a:lnTo>
                    <a:lnTo>
                      <a:pt x="42" y="427"/>
                    </a:lnTo>
                    <a:lnTo>
                      <a:pt x="34" y="412"/>
                    </a:lnTo>
                    <a:lnTo>
                      <a:pt x="26" y="396"/>
                    </a:lnTo>
                    <a:lnTo>
                      <a:pt x="19" y="379"/>
                    </a:lnTo>
                    <a:lnTo>
                      <a:pt x="14" y="362"/>
                    </a:lnTo>
                    <a:lnTo>
                      <a:pt x="9" y="344"/>
                    </a:lnTo>
                    <a:lnTo>
                      <a:pt x="6" y="325"/>
                    </a:lnTo>
                    <a:lnTo>
                      <a:pt x="3" y="308"/>
                    </a:lnTo>
                    <a:lnTo>
                      <a:pt x="2" y="297"/>
                    </a:lnTo>
                    <a:lnTo>
                      <a:pt x="2" y="287"/>
                    </a:lnTo>
                    <a:lnTo>
                      <a:pt x="0" y="276"/>
                    </a:lnTo>
                    <a:lnTo>
                      <a:pt x="0" y="265"/>
                    </a:lnTo>
                    <a:lnTo>
                      <a:pt x="0" y="252"/>
                    </a:lnTo>
                    <a:lnTo>
                      <a:pt x="0" y="242"/>
                    </a:lnTo>
                    <a:lnTo>
                      <a:pt x="0" y="231"/>
                    </a:lnTo>
                    <a:lnTo>
                      <a:pt x="2" y="220"/>
                    </a:lnTo>
                    <a:lnTo>
                      <a:pt x="2" y="211"/>
                    </a:lnTo>
                    <a:lnTo>
                      <a:pt x="3" y="200"/>
                    </a:lnTo>
                    <a:lnTo>
                      <a:pt x="3" y="189"/>
                    </a:lnTo>
                    <a:lnTo>
                      <a:pt x="5" y="178"/>
                    </a:lnTo>
                    <a:lnTo>
                      <a:pt x="6" y="167"/>
                    </a:lnTo>
                    <a:lnTo>
                      <a:pt x="8" y="156"/>
                    </a:lnTo>
                    <a:lnTo>
                      <a:pt x="9" y="146"/>
                    </a:lnTo>
                    <a:lnTo>
                      <a:pt x="12" y="136"/>
                    </a:lnTo>
                    <a:lnTo>
                      <a:pt x="17" y="115"/>
                    </a:lnTo>
                    <a:lnTo>
                      <a:pt x="25" y="96"/>
                    </a:lnTo>
                    <a:lnTo>
                      <a:pt x="34" y="78"/>
                    </a:lnTo>
                    <a:lnTo>
                      <a:pt x="43" y="62"/>
                    </a:lnTo>
                    <a:lnTo>
                      <a:pt x="54" y="47"/>
                    </a:lnTo>
                    <a:lnTo>
                      <a:pt x="65" y="34"/>
                    </a:lnTo>
                    <a:lnTo>
                      <a:pt x="79" y="22"/>
                    </a:lnTo>
                    <a:lnTo>
                      <a:pt x="93" y="14"/>
                    </a:lnTo>
                    <a:lnTo>
                      <a:pt x="107" y="6"/>
                    </a:lnTo>
                    <a:lnTo>
                      <a:pt x="122" y="2"/>
                    </a:lnTo>
                    <a:lnTo>
                      <a:pt x="136" y="0"/>
                    </a:lnTo>
                    <a:lnTo>
                      <a:pt x="150" y="0"/>
                    </a:lnTo>
                    <a:lnTo>
                      <a:pt x="164" y="2"/>
                    </a:lnTo>
                    <a:lnTo>
                      <a:pt x="180" y="6"/>
                    </a:lnTo>
                    <a:lnTo>
                      <a:pt x="192" y="14"/>
                    </a:lnTo>
                    <a:lnTo>
                      <a:pt x="207" y="26"/>
                    </a:lnTo>
                    <a:lnTo>
                      <a:pt x="207" y="28"/>
                    </a:lnTo>
                    <a:lnTo>
                      <a:pt x="207" y="31"/>
                    </a:lnTo>
                    <a:lnTo>
                      <a:pt x="207" y="36"/>
                    </a:lnTo>
                    <a:lnTo>
                      <a:pt x="207" y="39"/>
                    </a:lnTo>
                    <a:lnTo>
                      <a:pt x="203" y="39"/>
                    </a:lnTo>
                    <a:lnTo>
                      <a:pt x="200" y="39"/>
                    </a:lnTo>
                    <a:lnTo>
                      <a:pt x="198" y="39"/>
                    </a:lnTo>
                    <a:lnTo>
                      <a:pt x="195" y="39"/>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30" name="Google Shape;3630;p73"/>
              <p:cNvSpPr/>
              <p:nvPr/>
            </p:nvSpPr>
            <p:spPr>
              <a:xfrm>
                <a:off x="4712" y="2895"/>
                <a:ext cx="73" cy="94"/>
              </a:xfrm>
              <a:custGeom>
                <a:avLst/>
                <a:gdLst/>
                <a:ahLst/>
                <a:cxnLst/>
                <a:rect l="l" t="t" r="r" b="b"/>
                <a:pathLst>
                  <a:path w="73" h="94" extrusionOk="0">
                    <a:moveTo>
                      <a:pt x="48" y="23"/>
                    </a:moveTo>
                    <a:lnTo>
                      <a:pt x="45" y="20"/>
                    </a:lnTo>
                    <a:lnTo>
                      <a:pt x="37" y="23"/>
                    </a:lnTo>
                    <a:lnTo>
                      <a:pt x="36" y="25"/>
                    </a:lnTo>
                    <a:lnTo>
                      <a:pt x="32" y="28"/>
                    </a:lnTo>
                    <a:lnTo>
                      <a:pt x="29" y="31"/>
                    </a:lnTo>
                    <a:lnTo>
                      <a:pt x="29" y="34"/>
                    </a:lnTo>
                    <a:lnTo>
                      <a:pt x="28" y="37"/>
                    </a:lnTo>
                    <a:lnTo>
                      <a:pt x="28" y="43"/>
                    </a:lnTo>
                    <a:lnTo>
                      <a:pt x="26" y="46"/>
                    </a:lnTo>
                    <a:lnTo>
                      <a:pt x="28" y="52"/>
                    </a:lnTo>
                    <a:lnTo>
                      <a:pt x="28" y="57"/>
                    </a:lnTo>
                    <a:lnTo>
                      <a:pt x="28" y="62"/>
                    </a:lnTo>
                    <a:lnTo>
                      <a:pt x="31" y="65"/>
                    </a:lnTo>
                    <a:lnTo>
                      <a:pt x="36" y="68"/>
                    </a:lnTo>
                    <a:lnTo>
                      <a:pt x="37" y="69"/>
                    </a:lnTo>
                    <a:lnTo>
                      <a:pt x="40" y="69"/>
                    </a:lnTo>
                    <a:lnTo>
                      <a:pt x="45" y="69"/>
                    </a:lnTo>
                    <a:lnTo>
                      <a:pt x="46" y="68"/>
                    </a:lnTo>
                    <a:lnTo>
                      <a:pt x="51" y="66"/>
                    </a:lnTo>
                    <a:lnTo>
                      <a:pt x="54" y="65"/>
                    </a:lnTo>
                    <a:lnTo>
                      <a:pt x="56" y="62"/>
                    </a:lnTo>
                    <a:lnTo>
                      <a:pt x="57" y="59"/>
                    </a:lnTo>
                    <a:lnTo>
                      <a:pt x="59" y="56"/>
                    </a:lnTo>
                    <a:lnTo>
                      <a:pt x="60" y="54"/>
                    </a:lnTo>
                    <a:lnTo>
                      <a:pt x="63" y="52"/>
                    </a:lnTo>
                    <a:lnTo>
                      <a:pt x="67" y="52"/>
                    </a:lnTo>
                    <a:lnTo>
                      <a:pt x="68" y="54"/>
                    </a:lnTo>
                    <a:lnTo>
                      <a:pt x="70" y="56"/>
                    </a:lnTo>
                    <a:lnTo>
                      <a:pt x="71" y="57"/>
                    </a:lnTo>
                    <a:lnTo>
                      <a:pt x="73" y="62"/>
                    </a:lnTo>
                    <a:lnTo>
                      <a:pt x="70" y="66"/>
                    </a:lnTo>
                    <a:lnTo>
                      <a:pt x="68" y="69"/>
                    </a:lnTo>
                    <a:lnTo>
                      <a:pt x="67" y="73"/>
                    </a:lnTo>
                    <a:lnTo>
                      <a:pt x="65" y="76"/>
                    </a:lnTo>
                    <a:lnTo>
                      <a:pt x="60" y="80"/>
                    </a:lnTo>
                    <a:lnTo>
                      <a:pt x="57" y="83"/>
                    </a:lnTo>
                    <a:lnTo>
                      <a:pt x="56" y="85"/>
                    </a:lnTo>
                    <a:lnTo>
                      <a:pt x="51" y="88"/>
                    </a:lnTo>
                    <a:lnTo>
                      <a:pt x="46" y="91"/>
                    </a:lnTo>
                    <a:lnTo>
                      <a:pt x="45" y="93"/>
                    </a:lnTo>
                    <a:lnTo>
                      <a:pt x="40" y="94"/>
                    </a:lnTo>
                    <a:lnTo>
                      <a:pt x="37" y="94"/>
                    </a:lnTo>
                    <a:lnTo>
                      <a:pt x="32" y="94"/>
                    </a:lnTo>
                    <a:lnTo>
                      <a:pt x="28" y="94"/>
                    </a:lnTo>
                    <a:lnTo>
                      <a:pt x="25" y="93"/>
                    </a:lnTo>
                    <a:lnTo>
                      <a:pt x="22" y="91"/>
                    </a:lnTo>
                    <a:lnTo>
                      <a:pt x="17" y="88"/>
                    </a:lnTo>
                    <a:lnTo>
                      <a:pt x="14" y="85"/>
                    </a:lnTo>
                    <a:lnTo>
                      <a:pt x="11" y="82"/>
                    </a:lnTo>
                    <a:lnTo>
                      <a:pt x="9" y="77"/>
                    </a:lnTo>
                    <a:lnTo>
                      <a:pt x="6" y="74"/>
                    </a:lnTo>
                    <a:lnTo>
                      <a:pt x="5" y="69"/>
                    </a:lnTo>
                    <a:lnTo>
                      <a:pt x="2" y="66"/>
                    </a:lnTo>
                    <a:lnTo>
                      <a:pt x="2" y="62"/>
                    </a:lnTo>
                    <a:lnTo>
                      <a:pt x="0" y="57"/>
                    </a:lnTo>
                    <a:lnTo>
                      <a:pt x="0" y="52"/>
                    </a:lnTo>
                    <a:lnTo>
                      <a:pt x="0" y="48"/>
                    </a:lnTo>
                    <a:lnTo>
                      <a:pt x="0" y="43"/>
                    </a:lnTo>
                    <a:lnTo>
                      <a:pt x="0" y="37"/>
                    </a:lnTo>
                    <a:lnTo>
                      <a:pt x="2" y="34"/>
                    </a:lnTo>
                    <a:lnTo>
                      <a:pt x="3" y="29"/>
                    </a:lnTo>
                    <a:lnTo>
                      <a:pt x="5" y="26"/>
                    </a:lnTo>
                    <a:lnTo>
                      <a:pt x="6" y="20"/>
                    </a:lnTo>
                    <a:lnTo>
                      <a:pt x="9" y="17"/>
                    </a:lnTo>
                    <a:lnTo>
                      <a:pt x="11" y="14"/>
                    </a:lnTo>
                    <a:lnTo>
                      <a:pt x="15" y="11"/>
                    </a:lnTo>
                    <a:lnTo>
                      <a:pt x="19" y="8"/>
                    </a:lnTo>
                    <a:lnTo>
                      <a:pt x="23" y="6"/>
                    </a:lnTo>
                    <a:lnTo>
                      <a:pt x="28" y="3"/>
                    </a:lnTo>
                    <a:lnTo>
                      <a:pt x="32" y="3"/>
                    </a:lnTo>
                    <a:lnTo>
                      <a:pt x="37" y="0"/>
                    </a:lnTo>
                    <a:lnTo>
                      <a:pt x="42" y="0"/>
                    </a:lnTo>
                    <a:lnTo>
                      <a:pt x="46" y="0"/>
                    </a:lnTo>
                    <a:lnTo>
                      <a:pt x="51" y="3"/>
                    </a:lnTo>
                    <a:lnTo>
                      <a:pt x="54" y="3"/>
                    </a:lnTo>
                    <a:lnTo>
                      <a:pt x="57" y="6"/>
                    </a:lnTo>
                    <a:lnTo>
                      <a:pt x="60" y="9"/>
                    </a:lnTo>
                    <a:lnTo>
                      <a:pt x="65" y="14"/>
                    </a:lnTo>
                    <a:lnTo>
                      <a:pt x="67" y="17"/>
                    </a:lnTo>
                    <a:lnTo>
                      <a:pt x="65" y="20"/>
                    </a:lnTo>
                    <a:lnTo>
                      <a:pt x="63" y="23"/>
                    </a:lnTo>
                    <a:lnTo>
                      <a:pt x="60" y="28"/>
                    </a:lnTo>
                    <a:lnTo>
                      <a:pt x="57" y="28"/>
                    </a:lnTo>
                    <a:lnTo>
                      <a:pt x="54" y="28"/>
                    </a:lnTo>
                    <a:lnTo>
                      <a:pt x="51" y="26"/>
                    </a:lnTo>
                    <a:lnTo>
                      <a:pt x="48" y="23"/>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31" name="Google Shape;3631;p73"/>
              <p:cNvSpPr/>
              <p:nvPr/>
            </p:nvSpPr>
            <p:spPr>
              <a:xfrm>
                <a:off x="4746" y="2709"/>
                <a:ext cx="59" cy="197"/>
              </a:xfrm>
              <a:custGeom>
                <a:avLst/>
                <a:gdLst/>
                <a:ahLst/>
                <a:cxnLst/>
                <a:rect l="l" t="t" r="r" b="b"/>
                <a:pathLst>
                  <a:path w="59" h="197" extrusionOk="0">
                    <a:moveTo>
                      <a:pt x="2" y="187"/>
                    </a:moveTo>
                    <a:lnTo>
                      <a:pt x="3" y="175"/>
                    </a:lnTo>
                    <a:lnTo>
                      <a:pt x="6" y="163"/>
                    </a:lnTo>
                    <a:lnTo>
                      <a:pt x="11" y="150"/>
                    </a:lnTo>
                    <a:lnTo>
                      <a:pt x="12" y="138"/>
                    </a:lnTo>
                    <a:lnTo>
                      <a:pt x="14" y="127"/>
                    </a:lnTo>
                    <a:lnTo>
                      <a:pt x="19" y="118"/>
                    </a:lnTo>
                    <a:lnTo>
                      <a:pt x="22" y="107"/>
                    </a:lnTo>
                    <a:lnTo>
                      <a:pt x="23" y="96"/>
                    </a:lnTo>
                    <a:lnTo>
                      <a:pt x="26" y="85"/>
                    </a:lnTo>
                    <a:lnTo>
                      <a:pt x="29" y="74"/>
                    </a:lnTo>
                    <a:lnTo>
                      <a:pt x="33" y="63"/>
                    </a:lnTo>
                    <a:lnTo>
                      <a:pt x="34" y="53"/>
                    </a:lnTo>
                    <a:lnTo>
                      <a:pt x="39" y="42"/>
                    </a:lnTo>
                    <a:lnTo>
                      <a:pt x="42" y="29"/>
                    </a:lnTo>
                    <a:lnTo>
                      <a:pt x="45" y="17"/>
                    </a:lnTo>
                    <a:lnTo>
                      <a:pt x="50" y="3"/>
                    </a:lnTo>
                    <a:lnTo>
                      <a:pt x="51" y="0"/>
                    </a:lnTo>
                    <a:lnTo>
                      <a:pt x="56" y="0"/>
                    </a:lnTo>
                    <a:lnTo>
                      <a:pt x="57" y="3"/>
                    </a:lnTo>
                    <a:lnTo>
                      <a:pt x="59" y="8"/>
                    </a:lnTo>
                    <a:lnTo>
                      <a:pt x="54" y="20"/>
                    </a:lnTo>
                    <a:lnTo>
                      <a:pt x="51" y="31"/>
                    </a:lnTo>
                    <a:lnTo>
                      <a:pt x="48" y="43"/>
                    </a:lnTo>
                    <a:lnTo>
                      <a:pt x="45" y="56"/>
                    </a:lnTo>
                    <a:lnTo>
                      <a:pt x="42" y="67"/>
                    </a:lnTo>
                    <a:lnTo>
                      <a:pt x="40" y="77"/>
                    </a:lnTo>
                    <a:lnTo>
                      <a:pt x="39" y="88"/>
                    </a:lnTo>
                    <a:lnTo>
                      <a:pt x="36" y="99"/>
                    </a:lnTo>
                    <a:lnTo>
                      <a:pt x="34" y="108"/>
                    </a:lnTo>
                    <a:lnTo>
                      <a:pt x="33" y="119"/>
                    </a:lnTo>
                    <a:lnTo>
                      <a:pt x="29" y="130"/>
                    </a:lnTo>
                    <a:lnTo>
                      <a:pt x="28" y="142"/>
                    </a:lnTo>
                    <a:lnTo>
                      <a:pt x="25" y="153"/>
                    </a:lnTo>
                    <a:lnTo>
                      <a:pt x="23" y="166"/>
                    </a:lnTo>
                    <a:lnTo>
                      <a:pt x="20" y="178"/>
                    </a:lnTo>
                    <a:lnTo>
                      <a:pt x="17" y="192"/>
                    </a:lnTo>
                    <a:lnTo>
                      <a:pt x="16" y="195"/>
                    </a:lnTo>
                    <a:lnTo>
                      <a:pt x="12" y="197"/>
                    </a:lnTo>
                    <a:lnTo>
                      <a:pt x="11" y="197"/>
                    </a:lnTo>
                    <a:lnTo>
                      <a:pt x="6" y="197"/>
                    </a:lnTo>
                    <a:lnTo>
                      <a:pt x="3" y="195"/>
                    </a:lnTo>
                    <a:lnTo>
                      <a:pt x="0" y="190"/>
                    </a:lnTo>
                    <a:lnTo>
                      <a:pt x="2" y="187"/>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32" name="Google Shape;3632;p73"/>
              <p:cNvSpPr/>
              <p:nvPr/>
            </p:nvSpPr>
            <p:spPr>
              <a:xfrm>
                <a:off x="4721" y="2977"/>
                <a:ext cx="37" cy="164"/>
              </a:xfrm>
              <a:custGeom>
                <a:avLst/>
                <a:gdLst/>
                <a:ahLst/>
                <a:cxnLst/>
                <a:rect l="l" t="t" r="r" b="b"/>
                <a:pathLst>
                  <a:path w="37" h="164" extrusionOk="0">
                    <a:moveTo>
                      <a:pt x="37" y="12"/>
                    </a:moveTo>
                    <a:lnTo>
                      <a:pt x="37" y="17"/>
                    </a:lnTo>
                    <a:lnTo>
                      <a:pt x="36" y="23"/>
                    </a:lnTo>
                    <a:lnTo>
                      <a:pt x="34" y="28"/>
                    </a:lnTo>
                    <a:lnTo>
                      <a:pt x="34" y="32"/>
                    </a:lnTo>
                    <a:lnTo>
                      <a:pt x="33" y="39"/>
                    </a:lnTo>
                    <a:lnTo>
                      <a:pt x="31" y="42"/>
                    </a:lnTo>
                    <a:lnTo>
                      <a:pt x="31" y="45"/>
                    </a:lnTo>
                    <a:lnTo>
                      <a:pt x="31" y="48"/>
                    </a:lnTo>
                    <a:lnTo>
                      <a:pt x="31" y="51"/>
                    </a:lnTo>
                    <a:lnTo>
                      <a:pt x="31" y="54"/>
                    </a:lnTo>
                    <a:lnTo>
                      <a:pt x="30" y="62"/>
                    </a:lnTo>
                    <a:lnTo>
                      <a:pt x="28" y="69"/>
                    </a:lnTo>
                    <a:lnTo>
                      <a:pt x="28" y="76"/>
                    </a:lnTo>
                    <a:lnTo>
                      <a:pt x="28" y="82"/>
                    </a:lnTo>
                    <a:lnTo>
                      <a:pt x="27" y="90"/>
                    </a:lnTo>
                    <a:lnTo>
                      <a:pt x="25" y="94"/>
                    </a:lnTo>
                    <a:lnTo>
                      <a:pt x="23" y="100"/>
                    </a:lnTo>
                    <a:lnTo>
                      <a:pt x="22" y="108"/>
                    </a:lnTo>
                    <a:lnTo>
                      <a:pt x="20" y="113"/>
                    </a:lnTo>
                    <a:lnTo>
                      <a:pt x="19" y="119"/>
                    </a:lnTo>
                    <a:lnTo>
                      <a:pt x="17" y="125"/>
                    </a:lnTo>
                    <a:lnTo>
                      <a:pt x="16" y="131"/>
                    </a:lnTo>
                    <a:lnTo>
                      <a:pt x="13" y="138"/>
                    </a:lnTo>
                    <a:lnTo>
                      <a:pt x="11" y="145"/>
                    </a:lnTo>
                    <a:lnTo>
                      <a:pt x="10" y="153"/>
                    </a:lnTo>
                    <a:lnTo>
                      <a:pt x="8" y="161"/>
                    </a:lnTo>
                    <a:lnTo>
                      <a:pt x="6" y="164"/>
                    </a:lnTo>
                    <a:lnTo>
                      <a:pt x="2" y="164"/>
                    </a:lnTo>
                    <a:lnTo>
                      <a:pt x="0" y="162"/>
                    </a:lnTo>
                    <a:lnTo>
                      <a:pt x="0" y="158"/>
                    </a:lnTo>
                    <a:lnTo>
                      <a:pt x="0" y="150"/>
                    </a:lnTo>
                    <a:lnTo>
                      <a:pt x="2" y="144"/>
                    </a:lnTo>
                    <a:lnTo>
                      <a:pt x="3" y="138"/>
                    </a:lnTo>
                    <a:lnTo>
                      <a:pt x="5" y="130"/>
                    </a:lnTo>
                    <a:lnTo>
                      <a:pt x="5" y="125"/>
                    </a:lnTo>
                    <a:lnTo>
                      <a:pt x="6" y="119"/>
                    </a:lnTo>
                    <a:lnTo>
                      <a:pt x="6" y="113"/>
                    </a:lnTo>
                    <a:lnTo>
                      <a:pt x="8" y="108"/>
                    </a:lnTo>
                    <a:lnTo>
                      <a:pt x="8" y="102"/>
                    </a:lnTo>
                    <a:lnTo>
                      <a:pt x="8" y="97"/>
                    </a:lnTo>
                    <a:lnTo>
                      <a:pt x="10" y="90"/>
                    </a:lnTo>
                    <a:lnTo>
                      <a:pt x="10" y="85"/>
                    </a:lnTo>
                    <a:lnTo>
                      <a:pt x="10" y="79"/>
                    </a:lnTo>
                    <a:lnTo>
                      <a:pt x="10" y="71"/>
                    </a:lnTo>
                    <a:lnTo>
                      <a:pt x="10" y="65"/>
                    </a:lnTo>
                    <a:lnTo>
                      <a:pt x="11" y="59"/>
                    </a:lnTo>
                    <a:lnTo>
                      <a:pt x="11" y="54"/>
                    </a:lnTo>
                    <a:lnTo>
                      <a:pt x="11" y="51"/>
                    </a:lnTo>
                    <a:lnTo>
                      <a:pt x="13" y="48"/>
                    </a:lnTo>
                    <a:lnTo>
                      <a:pt x="13" y="45"/>
                    </a:lnTo>
                    <a:lnTo>
                      <a:pt x="14" y="39"/>
                    </a:lnTo>
                    <a:lnTo>
                      <a:pt x="14" y="32"/>
                    </a:lnTo>
                    <a:lnTo>
                      <a:pt x="14" y="29"/>
                    </a:lnTo>
                    <a:lnTo>
                      <a:pt x="16" y="26"/>
                    </a:lnTo>
                    <a:lnTo>
                      <a:pt x="16" y="23"/>
                    </a:lnTo>
                    <a:lnTo>
                      <a:pt x="17" y="20"/>
                    </a:lnTo>
                    <a:lnTo>
                      <a:pt x="17" y="17"/>
                    </a:lnTo>
                    <a:lnTo>
                      <a:pt x="19" y="12"/>
                    </a:lnTo>
                    <a:lnTo>
                      <a:pt x="19" y="11"/>
                    </a:lnTo>
                    <a:lnTo>
                      <a:pt x="19" y="8"/>
                    </a:lnTo>
                    <a:lnTo>
                      <a:pt x="20" y="3"/>
                    </a:lnTo>
                    <a:lnTo>
                      <a:pt x="23" y="1"/>
                    </a:lnTo>
                    <a:lnTo>
                      <a:pt x="27" y="0"/>
                    </a:lnTo>
                    <a:lnTo>
                      <a:pt x="30" y="0"/>
                    </a:lnTo>
                    <a:lnTo>
                      <a:pt x="33" y="1"/>
                    </a:lnTo>
                    <a:lnTo>
                      <a:pt x="37" y="3"/>
                    </a:lnTo>
                    <a:lnTo>
                      <a:pt x="37" y="6"/>
                    </a:lnTo>
                    <a:lnTo>
                      <a:pt x="37" y="12"/>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33" name="Google Shape;3633;p73"/>
              <p:cNvSpPr/>
              <p:nvPr/>
            </p:nvSpPr>
            <p:spPr>
              <a:xfrm>
                <a:off x="4686" y="2720"/>
                <a:ext cx="51" cy="192"/>
              </a:xfrm>
              <a:custGeom>
                <a:avLst/>
                <a:gdLst/>
                <a:ahLst/>
                <a:cxnLst/>
                <a:rect l="l" t="t" r="r" b="b"/>
                <a:pathLst>
                  <a:path w="51" h="192" extrusionOk="0">
                    <a:moveTo>
                      <a:pt x="15" y="5"/>
                    </a:moveTo>
                    <a:lnTo>
                      <a:pt x="17" y="8"/>
                    </a:lnTo>
                    <a:lnTo>
                      <a:pt x="18" y="11"/>
                    </a:lnTo>
                    <a:lnTo>
                      <a:pt x="20" y="15"/>
                    </a:lnTo>
                    <a:lnTo>
                      <a:pt x="21" y="18"/>
                    </a:lnTo>
                    <a:lnTo>
                      <a:pt x="21" y="20"/>
                    </a:lnTo>
                    <a:lnTo>
                      <a:pt x="23" y="25"/>
                    </a:lnTo>
                    <a:lnTo>
                      <a:pt x="24" y="28"/>
                    </a:lnTo>
                    <a:lnTo>
                      <a:pt x="24" y="31"/>
                    </a:lnTo>
                    <a:lnTo>
                      <a:pt x="24" y="35"/>
                    </a:lnTo>
                    <a:lnTo>
                      <a:pt x="26" y="42"/>
                    </a:lnTo>
                    <a:lnTo>
                      <a:pt x="28" y="46"/>
                    </a:lnTo>
                    <a:lnTo>
                      <a:pt x="28" y="52"/>
                    </a:lnTo>
                    <a:lnTo>
                      <a:pt x="29" y="57"/>
                    </a:lnTo>
                    <a:lnTo>
                      <a:pt x="31" y="62"/>
                    </a:lnTo>
                    <a:lnTo>
                      <a:pt x="31" y="66"/>
                    </a:lnTo>
                    <a:lnTo>
                      <a:pt x="32" y="71"/>
                    </a:lnTo>
                    <a:lnTo>
                      <a:pt x="32" y="76"/>
                    </a:lnTo>
                    <a:lnTo>
                      <a:pt x="34" y="80"/>
                    </a:lnTo>
                    <a:lnTo>
                      <a:pt x="35" y="85"/>
                    </a:lnTo>
                    <a:lnTo>
                      <a:pt x="35" y="90"/>
                    </a:lnTo>
                    <a:lnTo>
                      <a:pt x="35" y="96"/>
                    </a:lnTo>
                    <a:lnTo>
                      <a:pt x="37" y="99"/>
                    </a:lnTo>
                    <a:lnTo>
                      <a:pt x="38" y="107"/>
                    </a:lnTo>
                    <a:lnTo>
                      <a:pt x="40" y="111"/>
                    </a:lnTo>
                    <a:lnTo>
                      <a:pt x="40" y="116"/>
                    </a:lnTo>
                    <a:lnTo>
                      <a:pt x="41" y="121"/>
                    </a:lnTo>
                    <a:lnTo>
                      <a:pt x="41" y="125"/>
                    </a:lnTo>
                    <a:lnTo>
                      <a:pt x="43" y="128"/>
                    </a:lnTo>
                    <a:lnTo>
                      <a:pt x="43" y="133"/>
                    </a:lnTo>
                    <a:lnTo>
                      <a:pt x="43" y="136"/>
                    </a:lnTo>
                    <a:lnTo>
                      <a:pt x="45" y="142"/>
                    </a:lnTo>
                    <a:lnTo>
                      <a:pt x="45" y="145"/>
                    </a:lnTo>
                    <a:lnTo>
                      <a:pt x="45" y="152"/>
                    </a:lnTo>
                    <a:lnTo>
                      <a:pt x="45" y="155"/>
                    </a:lnTo>
                    <a:lnTo>
                      <a:pt x="45" y="159"/>
                    </a:lnTo>
                    <a:lnTo>
                      <a:pt x="46" y="164"/>
                    </a:lnTo>
                    <a:lnTo>
                      <a:pt x="48" y="167"/>
                    </a:lnTo>
                    <a:lnTo>
                      <a:pt x="49" y="173"/>
                    </a:lnTo>
                    <a:lnTo>
                      <a:pt x="49" y="176"/>
                    </a:lnTo>
                    <a:lnTo>
                      <a:pt x="51" y="183"/>
                    </a:lnTo>
                    <a:lnTo>
                      <a:pt x="51" y="186"/>
                    </a:lnTo>
                    <a:lnTo>
                      <a:pt x="49" y="189"/>
                    </a:lnTo>
                    <a:lnTo>
                      <a:pt x="45" y="190"/>
                    </a:lnTo>
                    <a:lnTo>
                      <a:pt x="43" y="192"/>
                    </a:lnTo>
                    <a:lnTo>
                      <a:pt x="40" y="192"/>
                    </a:lnTo>
                    <a:lnTo>
                      <a:pt x="35" y="190"/>
                    </a:lnTo>
                    <a:lnTo>
                      <a:pt x="35" y="189"/>
                    </a:lnTo>
                    <a:lnTo>
                      <a:pt x="34" y="184"/>
                    </a:lnTo>
                    <a:lnTo>
                      <a:pt x="32" y="179"/>
                    </a:lnTo>
                    <a:lnTo>
                      <a:pt x="31" y="175"/>
                    </a:lnTo>
                    <a:lnTo>
                      <a:pt x="31" y="173"/>
                    </a:lnTo>
                    <a:lnTo>
                      <a:pt x="31" y="170"/>
                    </a:lnTo>
                    <a:lnTo>
                      <a:pt x="29" y="165"/>
                    </a:lnTo>
                    <a:lnTo>
                      <a:pt x="29" y="164"/>
                    </a:lnTo>
                    <a:lnTo>
                      <a:pt x="28" y="159"/>
                    </a:lnTo>
                    <a:lnTo>
                      <a:pt x="28" y="155"/>
                    </a:lnTo>
                    <a:lnTo>
                      <a:pt x="28" y="148"/>
                    </a:lnTo>
                    <a:lnTo>
                      <a:pt x="26" y="145"/>
                    </a:lnTo>
                    <a:lnTo>
                      <a:pt x="24" y="139"/>
                    </a:lnTo>
                    <a:lnTo>
                      <a:pt x="24" y="135"/>
                    </a:lnTo>
                    <a:lnTo>
                      <a:pt x="24" y="128"/>
                    </a:lnTo>
                    <a:lnTo>
                      <a:pt x="24" y="125"/>
                    </a:lnTo>
                    <a:lnTo>
                      <a:pt x="23" y="119"/>
                    </a:lnTo>
                    <a:lnTo>
                      <a:pt x="21" y="116"/>
                    </a:lnTo>
                    <a:lnTo>
                      <a:pt x="20" y="107"/>
                    </a:lnTo>
                    <a:lnTo>
                      <a:pt x="20" y="102"/>
                    </a:lnTo>
                    <a:lnTo>
                      <a:pt x="18" y="97"/>
                    </a:lnTo>
                    <a:lnTo>
                      <a:pt x="17" y="91"/>
                    </a:lnTo>
                    <a:lnTo>
                      <a:pt x="17" y="87"/>
                    </a:lnTo>
                    <a:lnTo>
                      <a:pt x="15" y="82"/>
                    </a:lnTo>
                    <a:lnTo>
                      <a:pt x="15" y="77"/>
                    </a:lnTo>
                    <a:lnTo>
                      <a:pt x="15" y="73"/>
                    </a:lnTo>
                    <a:lnTo>
                      <a:pt x="14" y="68"/>
                    </a:lnTo>
                    <a:lnTo>
                      <a:pt x="14" y="65"/>
                    </a:lnTo>
                    <a:lnTo>
                      <a:pt x="12" y="59"/>
                    </a:lnTo>
                    <a:lnTo>
                      <a:pt x="11" y="56"/>
                    </a:lnTo>
                    <a:lnTo>
                      <a:pt x="11" y="49"/>
                    </a:lnTo>
                    <a:lnTo>
                      <a:pt x="9" y="45"/>
                    </a:lnTo>
                    <a:lnTo>
                      <a:pt x="9" y="40"/>
                    </a:lnTo>
                    <a:lnTo>
                      <a:pt x="7" y="34"/>
                    </a:lnTo>
                    <a:lnTo>
                      <a:pt x="6" y="31"/>
                    </a:lnTo>
                    <a:lnTo>
                      <a:pt x="6" y="28"/>
                    </a:lnTo>
                    <a:lnTo>
                      <a:pt x="6" y="25"/>
                    </a:lnTo>
                    <a:lnTo>
                      <a:pt x="4" y="22"/>
                    </a:lnTo>
                    <a:lnTo>
                      <a:pt x="3" y="17"/>
                    </a:lnTo>
                    <a:lnTo>
                      <a:pt x="0" y="11"/>
                    </a:lnTo>
                    <a:lnTo>
                      <a:pt x="0" y="8"/>
                    </a:lnTo>
                    <a:lnTo>
                      <a:pt x="0" y="3"/>
                    </a:lnTo>
                    <a:lnTo>
                      <a:pt x="3" y="1"/>
                    </a:lnTo>
                    <a:lnTo>
                      <a:pt x="6" y="1"/>
                    </a:lnTo>
                    <a:lnTo>
                      <a:pt x="7" y="0"/>
                    </a:lnTo>
                    <a:lnTo>
                      <a:pt x="11" y="1"/>
                    </a:lnTo>
                    <a:lnTo>
                      <a:pt x="14" y="1"/>
                    </a:lnTo>
                    <a:lnTo>
                      <a:pt x="15" y="5"/>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34" name="Google Shape;3634;p73"/>
              <p:cNvSpPr/>
              <p:nvPr/>
            </p:nvSpPr>
            <p:spPr>
              <a:xfrm>
                <a:off x="4622" y="2848"/>
                <a:ext cx="101" cy="90"/>
              </a:xfrm>
              <a:custGeom>
                <a:avLst/>
                <a:gdLst/>
                <a:ahLst/>
                <a:cxnLst/>
                <a:rect l="l" t="t" r="r" b="b"/>
                <a:pathLst>
                  <a:path w="101" h="90" extrusionOk="0">
                    <a:moveTo>
                      <a:pt x="13" y="3"/>
                    </a:moveTo>
                    <a:lnTo>
                      <a:pt x="16" y="8"/>
                    </a:lnTo>
                    <a:lnTo>
                      <a:pt x="22" y="13"/>
                    </a:lnTo>
                    <a:lnTo>
                      <a:pt x="27" y="17"/>
                    </a:lnTo>
                    <a:lnTo>
                      <a:pt x="31" y="22"/>
                    </a:lnTo>
                    <a:lnTo>
                      <a:pt x="36" y="25"/>
                    </a:lnTo>
                    <a:lnTo>
                      <a:pt x="40" y="28"/>
                    </a:lnTo>
                    <a:lnTo>
                      <a:pt x="47" y="31"/>
                    </a:lnTo>
                    <a:lnTo>
                      <a:pt x="51" y="36"/>
                    </a:lnTo>
                    <a:lnTo>
                      <a:pt x="56" y="39"/>
                    </a:lnTo>
                    <a:lnTo>
                      <a:pt x="61" y="42"/>
                    </a:lnTo>
                    <a:lnTo>
                      <a:pt x="67" y="45"/>
                    </a:lnTo>
                    <a:lnTo>
                      <a:pt x="71" y="50"/>
                    </a:lnTo>
                    <a:lnTo>
                      <a:pt x="78" y="53"/>
                    </a:lnTo>
                    <a:lnTo>
                      <a:pt x="84" y="56"/>
                    </a:lnTo>
                    <a:lnTo>
                      <a:pt x="88" y="61"/>
                    </a:lnTo>
                    <a:lnTo>
                      <a:pt x="96" y="65"/>
                    </a:lnTo>
                    <a:lnTo>
                      <a:pt x="99" y="70"/>
                    </a:lnTo>
                    <a:lnTo>
                      <a:pt x="101" y="75"/>
                    </a:lnTo>
                    <a:lnTo>
                      <a:pt x="99" y="79"/>
                    </a:lnTo>
                    <a:lnTo>
                      <a:pt x="99" y="84"/>
                    </a:lnTo>
                    <a:lnTo>
                      <a:pt x="95" y="87"/>
                    </a:lnTo>
                    <a:lnTo>
                      <a:pt x="90" y="90"/>
                    </a:lnTo>
                    <a:lnTo>
                      <a:pt x="85" y="89"/>
                    </a:lnTo>
                    <a:lnTo>
                      <a:pt x="79" y="87"/>
                    </a:lnTo>
                    <a:lnTo>
                      <a:pt x="73" y="82"/>
                    </a:lnTo>
                    <a:lnTo>
                      <a:pt x="68" y="78"/>
                    </a:lnTo>
                    <a:lnTo>
                      <a:pt x="62" y="73"/>
                    </a:lnTo>
                    <a:lnTo>
                      <a:pt x="57" y="68"/>
                    </a:lnTo>
                    <a:lnTo>
                      <a:pt x="51" y="64"/>
                    </a:lnTo>
                    <a:lnTo>
                      <a:pt x="47" y="61"/>
                    </a:lnTo>
                    <a:lnTo>
                      <a:pt x="42" y="56"/>
                    </a:lnTo>
                    <a:lnTo>
                      <a:pt x="39" y="51"/>
                    </a:lnTo>
                    <a:lnTo>
                      <a:pt x="34" y="45"/>
                    </a:lnTo>
                    <a:lnTo>
                      <a:pt x="30" y="42"/>
                    </a:lnTo>
                    <a:lnTo>
                      <a:pt x="25" y="36"/>
                    </a:lnTo>
                    <a:lnTo>
                      <a:pt x="22" y="31"/>
                    </a:lnTo>
                    <a:lnTo>
                      <a:pt x="17" y="27"/>
                    </a:lnTo>
                    <a:lnTo>
                      <a:pt x="13" y="20"/>
                    </a:lnTo>
                    <a:lnTo>
                      <a:pt x="8" y="16"/>
                    </a:lnTo>
                    <a:lnTo>
                      <a:pt x="3" y="11"/>
                    </a:lnTo>
                    <a:lnTo>
                      <a:pt x="0" y="7"/>
                    </a:lnTo>
                    <a:lnTo>
                      <a:pt x="3" y="2"/>
                    </a:lnTo>
                    <a:lnTo>
                      <a:pt x="6" y="0"/>
                    </a:lnTo>
                    <a:lnTo>
                      <a:pt x="13" y="3"/>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35" name="Google Shape;3635;p73"/>
              <p:cNvSpPr/>
              <p:nvPr/>
            </p:nvSpPr>
            <p:spPr>
              <a:xfrm>
                <a:off x="4649" y="2961"/>
                <a:ext cx="85" cy="99"/>
              </a:xfrm>
              <a:custGeom>
                <a:avLst/>
                <a:gdLst/>
                <a:ahLst/>
                <a:cxnLst/>
                <a:rect l="l" t="t" r="r" b="b"/>
                <a:pathLst>
                  <a:path w="85" h="99" extrusionOk="0">
                    <a:moveTo>
                      <a:pt x="80" y="28"/>
                    </a:moveTo>
                    <a:lnTo>
                      <a:pt x="75" y="31"/>
                    </a:lnTo>
                    <a:lnTo>
                      <a:pt x="71" y="36"/>
                    </a:lnTo>
                    <a:lnTo>
                      <a:pt x="65" y="41"/>
                    </a:lnTo>
                    <a:lnTo>
                      <a:pt x="61" y="45"/>
                    </a:lnTo>
                    <a:lnTo>
                      <a:pt x="55" y="48"/>
                    </a:lnTo>
                    <a:lnTo>
                      <a:pt x="52" y="53"/>
                    </a:lnTo>
                    <a:lnTo>
                      <a:pt x="46" y="58"/>
                    </a:lnTo>
                    <a:lnTo>
                      <a:pt x="43" y="61"/>
                    </a:lnTo>
                    <a:lnTo>
                      <a:pt x="37" y="65"/>
                    </a:lnTo>
                    <a:lnTo>
                      <a:pt x="34" y="68"/>
                    </a:lnTo>
                    <a:lnTo>
                      <a:pt x="29" y="73"/>
                    </a:lnTo>
                    <a:lnTo>
                      <a:pt x="24" y="76"/>
                    </a:lnTo>
                    <a:lnTo>
                      <a:pt x="21" y="81"/>
                    </a:lnTo>
                    <a:lnTo>
                      <a:pt x="17" y="85"/>
                    </a:lnTo>
                    <a:lnTo>
                      <a:pt x="13" y="90"/>
                    </a:lnTo>
                    <a:lnTo>
                      <a:pt x="9" y="96"/>
                    </a:lnTo>
                    <a:lnTo>
                      <a:pt x="4" y="98"/>
                    </a:lnTo>
                    <a:lnTo>
                      <a:pt x="3" y="99"/>
                    </a:lnTo>
                    <a:lnTo>
                      <a:pt x="0" y="96"/>
                    </a:lnTo>
                    <a:lnTo>
                      <a:pt x="1" y="95"/>
                    </a:lnTo>
                    <a:lnTo>
                      <a:pt x="4" y="87"/>
                    </a:lnTo>
                    <a:lnTo>
                      <a:pt x="9" y="82"/>
                    </a:lnTo>
                    <a:lnTo>
                      <a:pt x="12" y="76"/>
                    </a:lnTo>
                    <a:lnTo>
                      <a:pt x="15" y="72"/>
                    </a:lnTo>
                    <a:lnTo>
                      <a:pt x="18" y="65"/>
                    </a:lnTo>
                    <a:lnTo>
                      <a:pt x="23" y="59"/>
                    </a:lnTo>
                    <a:lnTo>
                      <a:pt x="24" y="55"/>
                    </a:lnTo>
                    <a:lnTo>
                      <a:pt x="29" y="48"/>
                    </a:lnTo>
                    <a:lnTo>
                      <a:pt x="32" y="42"/>
                    </a:lnTo>
                    <a:lnTo>
                      <a:pt x="34" y="37"/>
                    </a:lnTo>
                    <a:lnTo>
                      <a:pt x="38" y="31"/>
                    </a:lnTo>
                    <a:lnTo>
                      <a:pt x="43" y="27"/>
                    </a:lnTo>
                    <a:lnTo>
                      <a:pt x="44" y="20"/>
                    </a:lnTo>
                    <a:lnTo>
                      <a:pt x="49" y="16"/>
                    </a:lnTo>
                    <a:lnTo>
                      <a:pt x="54" y="11"/>
                    </a:lnTo>
                    <a:lnTo>
                      <a:pt x="58" y="7"/>
                    </a:lnTo>
                    <a:lnTo>
                      <a:pt x="63" y="2"/>
                    </a:lnTo>
                    <a:lnTo>
                      <a:pt x="71" y="0"/>
                    </a:lnTo>
                    <a:lnTo>
                      <a:pt x="75" y="2"/>
                    </a:lnTo>
                    <a:lnTo>
                      <a:pt x="80" y="7"/>
                    </a:lnTo>
                    <a:lnTo>
                      <a:pt x="82" y="10"/>
                    </a:lnTo>
                    <a:lnTo>
                      <a:pt x="85" y="16"/>
                    </a:lnTo>
                    <a:lnTo>
                      <a:pt x="83" y="22"/>
                    </a:lnTo>
                    <a:lnTo>
                      <a:pt x="80" y="28"/>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36" name="Google Shape;3636;p73"/>
              <p:cNvSpPr/>
              <p:nvPr/>
            </p:nvSpPr>
            <p:spPr>
              <a:xfrm>
                <a:off x="4819" y="2731"/>
                <a:ext cx="35" cy="269"/>
              </a:xfrm>
              <a:custGeom>
                <a:avLst/>
                <a:gdLst/>
                <a:ahLst/>
                <a:cxnLst/>
                <a:rect l="l" t="t" r="r" b="b"/>
                <a:pathLst>
                  <a:path w="35" h="269" extrusionOk="0">
                    <a:moveTo>
                      <a:pt x="9" y="6"/>
                    </a:moveTo>
                    <a:lnTo>
                      <a:pt x="11" y="15"/>
                    </a:lnTo>
                    <a:lnTo>
                      <a:pt x="12" y="24"/>
                    </a:lnTo>
                    <a:lnTo>
                      <a:pt x="15" y="34"/>
                    </a:lnTo>
                    <a:lnTo>
                      <a:pt x="17" y="43"/>
                    </a:lnTo>
                    <a:lnTo>
                      <a:pt x="18" y="49"/>
                    </a:lnTo>
                    <a:lnTo>
                      <a:pt x="21" y="59"/>
                    </a:lnTo>
                    <a:lnTo>
                      <a:pt x="23" y="66"/>
                    </a:lnTo>
                    <a:lnTo>
                      <a:pt x="26" y="76"/>
                    </a:lnTo>
                    <a:lnTo>
                      <a:pt x="28" y="82"/>
                    </a:lnTo>
                    <a:lnTo>
                      <a:pt x="29" y="89"/>
                    </a:lnTo>
                    <a:lnTo>
                      <a:pt x="31" y="99"/>
                    </a:lnTo>
                    <a:lnTo>
                      <a:pt x="34" y="107"/>
                    </a:lnTo>
                    <a:lnTo>
                      <a:pt x="35" y="114"/>
                    </a:lnTo>
                    <a:lnTo>
                      <a:pt x="35" y="125"/>
                    </a:lnTo>
                    <a:lnTo>
                      <a:pt x="35" y="134"/>
                    </a:lnTo>
                    <a:lnTo>
                      <a:pt x="35" y="144"/>
                    </a:lnTo>
                    <a:lnTo>
                      <a:pt x="35" y="153"/>
                    </a:lnTo>
                    <a:lnTo>
                      <a:pt x="35" y="161"/>
                    </a:lnTo>
                    <a:lnTo>
                      <a:pt x="35" y="167"/>
                    </a:lnTo>
                    <a:lnTo>
                      <a:pt x="35" y="175"/>
                    </a:lnTo>
                    <a:lnTo>
                      <a:pt x="35" y="182"/>
                    </a:lnTo>
                    <a:lnTo>
                      <a:pt x="35" y="190"/>
                    </a:lnTo>
                    <a:lnTo>
                      <a:pt x="35" y="196"/>
                    </a:lnTo>
                    <a:lnTo>
                      <a:pt x="35" y="202"/>
                    </a:lnTo>
                    <a:lnTo>
                      <a:pt x="35" y="210"/>
                    </a:lnTo>
                    <a:lnTo>
                      <a:pt x="34" y="216"/>
                    </a:lnTo>
                    <a:lnTo>
                      <a:pt x="34" y="223"/>
                    </a:lnTo>
                    <a:lnTo>
                      <a:pt x="34" y="230"/>
                    </a:lnTo>
                    <a:lnTo>
                      <a:pt x="34" y="238"/>
                    </a:lnTo>
                    <a:lnTo>
                      <a:pt x="34" y="246"/>
                    </a:lnTo>
                    <a:lnTo>
                      <a:pt x="34" y="254"/>
                    </a:lnTo>
                    <a:lnTo>
                      <a:pt x="34" y="263"/>
                    </a:lnTo>
                    <a:lnTo>
                      <a:pt x="31" y="266"/>
                    </a:lnTo>
                    <a:lnTo>
                      <a:pt x="26" y="269"/>
                    </a:lnTo>
                    <a:lnTo>
                      <a:pt x="23" y="266"/>
                    </a:lnTo>
                    <a:lnTo>
                      <a:pt x="21" y="263"/>
                    </a:lnTo>
                    <a:lnTo>
                      <a:pt x="20" y="254"/>
                    </a:lnTo>
                    <a:lnTo>
                      <a:pt x="20" y="246"/>
                    </a:lnTo>
                    <a:lnTo>
                      <a:pt x="20" y="238"/>
                    </a:lnTo>
                    <a:lnTo>
                      <a:pt x="20" y="230"/>
                    </a:lnTo>
                    <a:lnTo>
                      <a:pt x="18" y="223"/>
                    </a:lnTo>
                    <a:lnTo>
                      <a:pt x="18" y="216"/>
                    </a:lnTo>
                    <a:lnTo>
                      <a:pt x="18" y="210"/>
                    </a:lnTo>
                    <a:lnTo>
                      <a:pt x="18" y="202"/>
                    </a:lnTo>
                    <a:lnTo>
                      <a:pt x="18" y="196"/>
                    </a:lnTo>
                    <a:lnTo>
                      <a:pt x="17" y="190"/>
                    </a:lnTo>
                    <a:lnTo>
                      <a:pt x="17" y="182"/>
                    </a:lnTo>
                    <a:lnTo>
                      <a:pt x="17" y="175"/>
                    </a:lnTo>
                    <a:lnTo>
                      <a:pt x="17" y="167"/>
                    </a:lnTo>
                    <a:lnTo>
                      <a:pt x="17" y="161"/>
                    </a:lnTo>
                    <a:lnTo>
                      <a:pt x="17" y="153"/>
                    </a:lnTo>
                    <a:lnTo>
                      <a:pt x="17" y="144"/>
                    </a:lnTo>
                    <a:lnTo>
                      <a:pt x="17" y="134"/>
                    </a:lnTo>
                    <a:lnTo>
                      <a:pt x="17" y="125"/>
                    </a:lnTo>
                    <a:lnTo>
                      <a:pt x="15" y="116"/>
                    </a:lnTo>
                    <a:lnTo>
                      <a:pt x="15" y="107"/>
                    </a:lnTo>
                    <a:lnTo>
                      <a:pt x="14" y="99"/>
                    </a:lnTo>
                    <a:lnTo>
                      <a:pt x="12" y="91"/>
                    </a:lnTo>
                    <a:lnTo>
                      <a:pt x="11" y="83"/>
                    </a:lnTo>
                    <a:lnTo>
                      <a:pt x="11" y="76"/>
                    </a:lnTo>
                    <a:lnTo>
                      <a:pt x="9" y="66"/>
                    </a:lnTo>
                    <a:lnTo>
                      <a:pt x="8" y="59"/>
                    </a:lnTo>
                    <a:lnTo>
                      <a:pt x="8" y="51"/>
                    </a:lnTo>
                    <a:lnTo>
                      <a:pt x="6" y="43"/>
                    </a:lnTo>
                    <a:lnTo>
                      <a:pt x="4" y="34"/>
                    </a:lnTo>
                    <a:lnTo>
                      <a:pt x="3" y="26"/>
                    </a:lnTo>
                    <a:lnTo>
                      <a:pt x="0" y="17"/>
                    </a:lnTo>
                    <a:lnTo>
                      <a:pt x="0" y="7"/>
                    </a:lnTo>
                    <a:lnTo>
                      <a:pt x="0" y="1"/>
                    </a:lnTo>
                    <a:lnTo>
                      <a:pt x="4" y="0"/>
                    </a:lnTo>
                    <a:lnTo>
                      <a:pt x="8" y="0"/>
                    </a:lnTo>
                    <a:lnTo>
                      <a:pt x="9" y="6"/>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37" name="Google Shape;3637;p73"/>
              <p:cNvSpPr/>
              <p:nvPr/>
            </p:nvSpPr>
            <p:spPr>
              <a:xfrm>
                <a:off x="4842" y="2664"/>
                <a:ext cx="70" cy="434"/>
              </a:xfrm>
              <a:custGeom>
                <a:avLst/>
                <a:gdLst/>
                <a:ahLst/>
                <a:cxnLst/>
                <a:rect l="l" t="t" r="r" b="b"/>
                <a:pathLst>
                  <a:path w="70" h="434" extrusionOk="0">
                    <a:moveTo>
                      <a:pt x="12" y="5"/>
                    </a:moveTo>
                    <a:lnTo>
                      <a:pt x="19" y="14"/>
                    </a:lnTo>
                    <a:lnTo>
                      <a:pt x="23" y="23"/>
                    </a:lnTo>
                    <a:lnTo>
                      <a:pt x="29" y="33"/>
                    </a:lnTo>
                    <a:lnTo>
                      <a:pt x="34" y="43"/>
                    </a:lnTo>
                    <a:lnTo>
                      <a:pt x="39" y="53"/>
                    </a:lnTo>
                    <a:lnTo>
                      <a:pt x="43" y="64"/>
                    </a:lnTo>
                    <a:lnTo>
                      <a:pt x="48" y="74"/>
                    </a:lnTo>
                    <a:lnTo>
                      <a:pt x="51" y="87"/>
                    </a:lnTo>
                    <a:lnTo>
                      <a:pt x="54" y="96"/>
                    </a:lnTo>
                    <a:lnTo>
                      <a:pt x="59" y="108"/>
                    </a:lnTo>
                    <a:lnTo>
                      <a:pt x="60" y="121"/>
                    </a:lnTo>
                    <a:lnTo>
                      <a:pt x="63" y="133"/>
                    </a:lnTo>
                    <a:lnTo>
                      <a:pt x="65" y="144"/>
                    </a:lnTo>
                    <a:lnTo>
                      <a:pt x="67" y="158"/>
                    </a:lnTo>
                    <a:lnTo>
                      <a:pt x="68" y="170"/>
                    </a:lnTo>
                    <a:lnTo>
                      <a:pt x="70" y="183"/>
                    </a:lnTo>
                    <a:lnTo>
                      <a:pt x="70" y="231"/>
                    </a:lnTo>
                    <a:lnTo>
                      <a:pt x="68" y="246"/>
                    </a:lnTo>
                    <a:lnTo>
                      <a:pt x="68" y="259"/>
                    </a:lnTo>
                    <a:lnTo>
                      <a:pt x="67" y="273"/>
                    </a:lnTo>
                    <a:lnTo>
                      <a:pt x="67" y="285"/>
                    </a:lnTo>
                    <a:lnTo>
                      <a:pt x="63" y="297"/>
                    </a:lnTo>
                    <a:lnTo>
                      <a:pt x="62" y="308"/>
                    </a:lnTo>
                    <a:lnTo>
                      <a:pt x="60" y="319"/>
                    </a:lnTo>
                    <a:lnTo>
                      <a:pt x="60" y="331"/>
                    </a:lnTo>
                    <a:lnTo>
                      <a:pt x="57" y="342"/>
                    </a:lnTo>
                    <a:lnTo>
                      <a:pt x="54" y="353"/>
                    </a:lnTo>
                    <a:lnTo>
                      <a:pt x="51" y="364"/>
                    </a:lnTo>
                    <a:lnTo>
                      <a:pt x="50" y="376"/>
                    </a:lnTo>
                    <a:lnTo>
                      <a:pt x="46" y="389"/>
                    </a:lnTo>
                    <a:lnTo>
                      <a:pt x="43" y="401"/>
                    </a:lnTo>
                    <a:lnTo>
                      <a:pt x="42" y="413"/>
                    </a:lnTo>
                    <a:lnTo>
                      <a:pt x="39" y="429"/>
                    </a:lnTo>
                    <a:lnTo>
                      <a:pt x="37" y="430"/>
                    </a:lnTo>
                    <a:lnTo>
                      <a:pt x="34" y="434"/>
                    </a:lnTo>
                    <a:lnTo>
                      <a:pt x="32" y="434"/>
                    </a:lnTo>
                    <a:lnTo>
                      <a:pt x="29" y="434"/>
                    </a:lnTo>
                    <a:lnTo>
                      <a:pt x="25" y="432"/>
                    </a:lnTo>
                    <a:lnTo>
                      <a:pt x="23" y="430"/>
                    </a:lnTo>
                    <a:lnTo>
                      <a:pt x="22" y="427"/>
                    </a:lnTo>
                    <a:lnTo>
                      <a:pt x="22" y="424"/>
                    </a:lnTo>
                    <a:lnTo>
                      <a:pt x="25" y="412"/>
                    </a:lnTo>
                    <a:lnTo>
                      <a:pt x="28" y="400"/>
                    </a:lnTo>
                    <a:lnTo>
                      <a:pt x="31" y="386"/>
                    </a:lnTo>
                    <a:lnTo>
                      <a:pt x="32" y="376"/>
                    </a:lnTo>
                    <a:lnTo>
                      <a:pt x="32" y="365"/>
                    </a:lnTo>
                    <a:lnTo>
                      <a:pt x="34" y="355"/>
                    </a:lnTo>
                    <a:lnTo>
                      <a:pt x="36" y="345"/>
                    </a:lnTo>
                    <a:lnTo>
                      <a:pt x="37" y="336"/>
                    </a:lnTo>
                    <a:lnTo>
                      <a:pt x="39" y="327"/>
                    </a:lnTo>
                    <a:lnTo>
                      <a:pt x="39" y="317"/>
                    </a:lnTo>
                    <a:lnTo>
                      <a:pt x="40" y="307"/>
                    </a:lnTo>
                    <a:lnTo>
                      <a:pt x="40" y="297"/>
                    </a:lnTo>
                    <a:lnTo>
                      <a:pt x="42" y="287"/>
                    </a:lnTo>
                    <a:lnTo>
                      <a:pt x="42" y="274"/>
                    </a:lnTo>
                    <a:lnTo>
                      <a:pt x="42" y="262"/>
                    </a:lnTo>
                    <a:lnTo>
                      <a:pt x="42" y="249"/>
                    </a:lnTo>
                    <a:lnTo>
                      <a:pt x="42" y="245"/>
                    </a:lnTo>
                    <a:lnTo>
                      <a:pt x="42" y="240"/>
                    </a:lnTo>
                    <a:lnTo>
                      <a:pt x="42" y="235"/>
                    </a:lnTo>
                    <a:lnTo>
                      <a:pt x="42" y="229"/>
                    </a:lnTo>
                    <a:lnTo>
                      <a:pt x="42" y="225"/>
                    </a:lnTo>
                    <a:lnTo>
                      <a:pt x="42" y="220"/>
                    </a:lnTo>
                    <a:lnTo>
                      <a:pt x="42" y="214"/>
                    </a:lnTo>
                    <a:lnTo>
                      <a:pt x="42" y="209"/>
                    </a:lnTo>
                    <a:lnTo>
                      <a:pt x="42" y="203"/>
                    </a:lnTo>
                    <a:lnTo>
                      <a:pt x="42" y="200"/>
                    </a:lnTo>
                    <a:lnTo>
                      <a:pt x="42" y="194"/>
                    </a:lnTo>
                    <a:lnTo>
                      <a:pt x="42" y="192"/>
                    </a:lnTo>
                    <a:lnTo>
                      <a:pt x="42" y="187"/>
                    </a:lnTo>
                    <a:lnTo>
                      <a:pt x="42" y="184"/>
                    </a:lnTo>
                    <a:lnTo>
                      <a:pt x="42" y="183"/>
                    </a:lnTo>
                    <a:lnTo>
                      <a:pt x="42" y="167"/>
                    </a:lnTo>
                    <a:lnTo>
                      <a:pt x="40" y="153"/>
                    </a:lnTo>
                    <a:lnTo>
                      <a:pt x="37" y="141"/>
                    </a:lnTo>
                    <a:lnTo>
                      <a:pt x="37" y="129"/>
                    </a:lnTo>
                    <a:lnTo>
                      <a:pt x="34" y="116"/>
                    </a:lnTo>
                    <a:lnTo>
                      <a:pt x="32" y="105"/>
                    </a:lnTo>
                    <a:lnTo>
                      <a:pt x="31" y="96"/>
                    </a:lnTo>
                    <a:lnTo>
                      <a:pt x="28" y="87"/>
                    </a:lnTo>
                    <a:lnTo>
                      <a:pt x="25" y="76"/>
                    </a:lnTo>
                    <a:lnTo>
                      <a:pt x="22" y="67"/>
                    </a:lnTo>
                    <a:lnTo>
                      <a:pt x="20" y="59"/>
                    </a:lnTo>
                    <a:lnTo>
                      <a:pt x="15" y="50"/>
                    </a:lnTo>
                    <a:lnTo>
                      <a:pt x="12" y="40"/>
                    </a:lnTo>
                    <a:lnTo>
                      <a:pt x="9" y="31"/>
                    </a:lnTo>
                    <a:lnTo>
                      <a:pt x="5" y="20"/>
                    </a:lnTo>
                    <a:lnTo>
                      <a:pt x="2" y="9"/>
                    </a:lnTo>
                    <a:lnTo>
                      <a:pt x="0" y="8"/>
                    </a:lnTo>
                    <a:lnTo>
                      <a:pt x="0" y="5"/>
                    </a:lnTo>
                    <a:lnTo>
                      <a:pt x="2" y="2"/>
                    </a:lnTo>
                    <a:lnTo>
                      <a:pt x="3" y="0"/>
                    </a:lnTo>
                    <a:lnTo>
                      <a:pt x="5" y="0"/>
                    </a:lnTo>
                    <a:lnTo>
                      <a:pt x="9" y="0"/>
                    </a:lnTo>
                    <a:lnTo>
                      <a:pt x="11" y="2"/>
                    </a:lnTo>
                    <a:lnTo>
                      <a:pt x="12" y="5"/>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38" name="Google Shape;3638;p73"/>
              <p:cNvSpPr/>
              <p:nvPr/>
            </p:nvSpPr>
            <p:spPr>
              <a:xfrm>
                <a:off x="4334" y="1983"/>
                <a:ext cx="130" cy="161"/>
              </a:xfrm>
              <a:custGeom>
                <a:avLst/>
                <a:gdLst/>
                <a:ahLst/>
                <a:cxnLst/>
                <a:rect l="l" t="t" r="r" b="b"/>
                <a:pathLst>
                  <a:path w="130" h="161" extrusionOk="0">
                    <a:moveTo>
                      <a:pt x="129" y="9"/>
                    </a:moveTo>
                    <a:lnTo>
                      <a:pt x="127" y="12"/>
                    </a:lnTo>
                    <a:lnTo>
                      <a:pt x="124" y="17"/>
                    </a:lnTo>
                    <a:lnTo>
                      <a:pt x="120" y="20"/>
                    </a:lnTo>
                    <a:lnTo>
                      <a:pt x="116" y="23"/>
                    </a:lnTo>
                    <a:lnTo>
                      <a:pt x="112" y="25"/>
                    </a:lnTo>
                    <a:lnTo>
                      <a:pt x="109" y="28"/>
                    </a:lnTo>
                    <a:lnTo>
                      <a:pt x="106" y="29"/>
                    </a:lnTo>
                    <a:lnTo>
                      <a:pt x="99" y="31"/>
                    </a:lnTo>
                    <a:lnTo>
                      <a:pt x="96" y="31"/>
                    </a:lnTo>
                    <a:lnTo>
                      <a:pt x="92" y="31"/>
                    </a:lnTo>
                    <a:lnTo>
                      <a:pt x="89" y="33"/>
                    </a:lnTo>
                    <a:lnTo>
                      <a:pt x="84" y="34"/>
                    </a:lnTo>
                    <a:lnTo>
                      <a:pt x="79" y="34"/>
                    </a:lnTo>
                    <a:lnTo>
                      <a:pt x="76" y="34"/>
                    </a:lnTo>
                    <a:lnTo>
                      <a:pt x="72" y="36"/>
                    </a:lnTo>
                    <a:lnTo>
                      <a:pt x="68" y="36"/>
                    </a:lnTo>
                    <a:lnTo>
                      <a:pt x="64" y="36"/>
                    </a:lnTo>
                    <a:lnTo>
                      <a:pt x="61" y="37"/>
                    </a:lnTo>
                    <a:lnTo>
                      <a:pt x="56" y="39"/>
                    </a:lnTo>
                    <a:lnTo>
                      <a:pt x="51" y="39"/>
                    </a:lnTo>
                    <a:lnTo>
                      <a:pt x="50" y="40"/>
                    </a:lnTo>
                    <a:lnTo>
                      <a:pt x="45" y="42"/>
                    </a:lnTo>
                    <a:lnTo>
                      <a:pt x="42" y="45"/>
                    </a:lnTo>
                    <a:lnTo>
                      <a:pt x="41" y="48"/>
                    </a:lnTo>
                    <a:lnTo>
                      <a:pt x="37" y="50"/>
                    </a:lnTo>
                    <a:lnTo>
                      <a:pt x="34" y="53"/>
                    </a:lnTo>
                    <a:lnTo>
                      <a:pt x="33" y="57"/>
                    </a:lnTo>
                    <a:lnTo>
                      <a:pt x="33" y="60"/>
                    </a:lnTo>
                    <a:lnTo>
                      <a:pt x="31" y="65"/>
                    </a:lnTo>
                    <a:lnTo>
                      <a:pt x="31" y="68"/>
                    </a:lnTo>
                    <a:lnTo>
                      <a:pt x="31" y="73"/>
                    </a:lnTo>
                    <a:lnTo>
                      <a:pt x="33" y="77"/>
                    </a:lnTo>
                    <a:lnTo>
                      <a:pt x="33" y="79"/>
                    </a:lnTo>
                    <a:lnTo>
                      <a:pt x="34" y="82"/>
                    </a:lnTo>
                    <a:lnTo>
                      <a:pt x="34" y="87"/>
                    </a:lnTo>
                    <a:lnTo>
                      <a:pt x="37" y="88"/>
                    </a:lnTo>
                    <a:lnTo>
                      <a:pt x="39" y="91"/>
                    </a:lnTo>
                    <a:lnTo>
                      <a:pt x="41" y="96"/>
                    </a:lnTo>
                    <a:lnTo>
                      <a:pt x="42" y="98"/>
                    </a:lnTo>
                    <a:lnTo>
                      <a:pt x="42" y="102"/>
                    </a:lnTo>
                    <a:lnTo>
                      <a:pt x="44" y="107"/>
                    </a:lnTo>
                    <a:lnTo>
                      <a:pt x="44" y="113"/>
                    </a:lnTo>
                    <a:lnTo>
                      <a:pt x="42" y="116"/>
                    </a:lnTo>
                    <a:lnTo>
                      <a:pt x="41" y="121"/>
                    </a:lnTo>
                    <a:lnTo>
                      <a:pt x="36" y="121"/>
                    </a:lnTo>
                    <a:lnTo>
                      <a:pt x="33" y="121"/>
                    </a:lnTo>
                    <a:lnTo>
                      <a:pt x="31" y="121"/>
                    </a:lnTo>
                    <a:lnTo>
                      <a:pt x="28" y="121"/>
                    </a:lnTo>
                    <a:lnTo>
                      <a:pt x="22" y="121"/>
                    </a:lnTo>
                    <a:lnTo>
                      <a:pt x="20" y="124"/>
                    </a:lnTo>
                    <a:lnTo>
                      <a:pt x="19" y="127"/>
                    </a:lnTo>
                    <a:lnTo>
                      <a:pt x="19" y="130"/>
                    </a:lnTo>
                    <a:lnTo>
                      <a:pt x="19" y="135"/>
                    </a:lnTo>
                    <a:lnTo>
                      <a:pt x="22" y="136"/>
                    </a:lnTo>
                    <a:lnTo>
                      <a:pt x="22" y="139"/>
                    </a:lnTo>
                    <a:lnTo>
                      <a:pt x="25" y="142"/>
                    </a:lnTo>
                    <a:lnTo>
                      <a:pt x="28" y="144"/>
                    </a:lnTo>
                    <a:lnTo>
                      <a:pt x="31" y="144"/>
                    </a:lnTo>
                    <a:lnTo>
                      <a:pt x="34" y="144"/>
                    </a:lnTo>
                    <a:lnTo>
                      <a:pt x="39" y="144"/>
                    </a:lnTo>
                    <a:lnTo>
                      <a:pt x="42" y="144"/>
                    </a:lnTo>
                    <a:lnTo>
                      <a:pt x="44" y="146"/>
                    </a:lnTo>
                    <a:lnTo>
                      <a:pt x="47" y="149"/>
                    </a:lnTo>
                    <a:lnTo>
                      <a:pt x="48" y="152"/>
                    </a:lnTo>
                    <a:lnTo>
                      <a:pt x="47" y="153"/>
                    </a:lnTo>
                    <a:lnTo>
                      <a:pt x="44" y="158"/>
                    </a:lnTo>
                    <a:lnTo>
                      <a:pt x="42" y="160"/>
                    </a:lnTo>
                    <a:lnTo>
                      <a:pt x="36" y="161"/>
                    </a:lnTo>
                    <a:lnTo>
                      <a:pt x="31" y="161"/>
                    </a:lnTo>
                    <a:lnTo>
                      <a:pt x="28" y="160"/>
                    </a:lnTo>
                    <a:lnTo>
                      <a:pt x="24" y="158"/>
                    </a:lnTo>
                    <a:lnTo>
                      <a:pt x="20" y="156"/>
                    </a:lnTo>
                    <a:lnTo>
                      <a:pt x="16" y="153"/>
                    </a:lnTo>
                    <a:lnTo>
                      <a:pt x="13" y="152"/>
                    </a:lnTo>
                    <a:lnTo>
                      <a:pt x="10" y="149"/>
                    </a:lnTo>
                    <a:lnTo>
                      <a:pt x="8" y="146"/>
                    </a:lnTo>
                    <a:lnTo>
                      <a:pt x="5" y="142"/>
                    </a:lnTo>
                    <a:lnTo>
                      <a:pt x="3" y="139"/>
                    </a:lnTo>
                    <a:lnTo>
                      <a:pt x="2" y="135"/>
                    </a:lnTo>
                    <a:lnTo>
                      <a:pt x="0" y="132"/>
                    </a:lnTo>
                    <a:lnTo>
                      <a:pt x="0" y="127"/>
                    </a:lnTo>
                    <a:lnTo>
                      <a:pt x="0" y="124"/>
                    </a:lnTo>
                    <a:lnTo>
                      <a:pt x="0" y="121"/>
                    </a:lnTo>
                    <a:lnTo>
                      <a:pt x="2" y="116"/>
                    </a:lnTo>
                    <a:lnTo>
                      <a:pt x="3" y="113"/>
                    </a:lnTo>
                    <a:lnTo>
                      <a:pt x="5" y="112"/>
                    </a:lnTo>
                    <a:lnTo>
                      <a:pt x="7" y="108"/>
                    </a:lnTo>
                    <a:lnTo>
                      <a:pt x="11" y="108"/>
                    </a:lnTo>
                    <a:lnTo>
                      <a:pt x="13" y="107"/>
                    </a:lnTo>
                    <a:lnTo>
                      <a:pt x="17" y="105"/>
                    </a:lnTo>
                    <a:lnTo>
                      <a:pt x="22" y="105"/>
                    </a:lnTo>
                    <a:lnTo>
                      <a:pt x="25" y="105"/>
                    </a:lnTo>
                    <a:lnTo>
                      <a:pt x="27" y="101"/>
                    </a:lnTo>
                    <a:lnTo>
                      <a:pt x="25" y="96"/>
                    </a:lnTo>
                    <a:lnTo>
                      <a:pt x="22" y="90"/>
                    </a:lnTo>
                    <a:lnTo>
                      <a:pt x="22" y="85"/>
                    </a:lnTo>
                    <a:lnTo>
                      <a:pt x="20" y="81"/>
                    </a:lnTo>
                    <a:lnTo>
                      <a:pt x="19" y="77"/>
                    </a:lnTo>
                    <a:lnTo>
                      <a:pt x="19" y="74"/>
                    </a:lnTo>
                    <a:lnTo>
                      <a:pt x="19" y="71"/>
                    </a:lnTo>
                    <a:lnTo>
                      <a:pt x="19" y="67"/>
                    </a:lnTo>
                    <a:lnTo>
                      <a:pt x="19" y="65"/>
                    </a:lnTo>
                    <a:lnTo>
                      <a:pt x="19" y="62"/>
                    </a:lnTo>
                    <a:lnTo>
                      <a:pt x="20" y="59"/>
                    </a:lnTo>
                    <a:lnTo>
                      <a:pt x="22" y="54"/>
                    </a:lnTo>
                    <a:lnTo>
                      <a:pt x="24" y="48"/>
                    </a:lnTo>
                    <a:lnTo>
                      <a:pt x="28" y="43"/>
                    </a:lnTo>
                    <a:lnTo>
                      <a:pt x="33" y="39"/>
                    </a:lnTo>
                    <a:lnTo>
                      <a:pt x="36" y="36"/>
                    </a:lnTo>
                    <a:lnTo>
                      <a:pt x="41" y="33"/>
                    </a:lnTo>
                    <a:lnTo>
                      <a:pt x="42" y="29"/>
                    </a:lnTo>
                    <a:lnTo>
                      <a:pt x="47" y="29"/>
                    </a:lnTo>
                    <a:lnTo>
                      <a:pt x="50" y="26"/>
                    </a:lnTo>
                    <a:lnTo>
                      <a:pt x="53" y="25"/>
                    </a:lnTo>
                    <a:lnTo>
                      <a:pt x="58" y="23"/>
                    </a:lnTo>
                    <a:lnTo>
                      <a:pt x="62" y="22"/>
                    </a:lnTo>
                    <a:lnTo>
                      <a:pt x="65" y="20"/>
                    </a:lnTo>
                    <a:lnTo>
                      <a:pt x="70" y="19"/>
                    </a:lnTo>
                    <a:lnTo>
                      <a:pt x="73" y="19"/>
                    </a:lnTo>
                    <a:lnTo>
                      <a:pt x="79" y="19"/>
                    </a:lnTo>
                    <a:lnTo>
                      <a:pt x="82" y="17"/>
                    </a:lnTo>
                    <a:lnTo>
                      <a:pt x="87" y="16"/>
                    </a:lnTo>
                    <a:lnTo>
                      <a:pt x="90" y="14"/>
                    </a:lnTo>
                    <a:lnTo>
                      <a:pt x="96" y="14"/>
                    </a:lnTo>
                    <a:lnTo>
                      <a:pt x="99" y="12"/>
                    </a:lnTo>
                    <a:lnTo>
                      <a:pt x="101" y="12"/>
                    </a:lnTo>
                    <a:lnTo>
                      <a:pt x="104" y="11"/>
                    </a:lnTo>
                    <a:lnTo>
                      <a:pt x="109" y="9"/>
                    </a:lnTo>
                    <a:lnTo>
                      <a:pt x="110" y="9"/>
                    </a:lnTo>
                    <a:lnTo>
                      <a:pt x="115" y="6"/>
                    </a:lnTo>
                    <a:lnTo>
                      <a:pt x="118" y="5"/>
                    </a:lnTo>
                    <a:lnTo>
                      <a:pt x="118" y="3"/>
                    </a:lnTo>
                    <a:lnTo>
                      <a:pt x="123" y="0"/>
                    </a:lnTo>
                    <a:lnTo>
                      <a:pt x="127" y="0"/>
                    </a:lnTo>
                    <a:lnTo>
                      <a:pt x="129" y="0"/>
                    </a:lnTo>
                    <a:lnTo>
                      <a:pt x="130" y="3"/>
                    </a:lnTo>
                    <a:lnTo>
                      <a:pt x="130" y="6"/>
                    </a:lnTo>
                    <a:lnTo>
                      <a:pt x="129" y="9"/>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39" name="Google Shape;3639;p73"/>
              <p:cNvSpPr/>
              <p:nvPr/>
            </p:nvSpPr>
            <p:spPr>
              <a:xfrm>
                <a:off x="4276" y="1934"/>
                <a:ext cx="153" cy="103"/>
              </a:xfrm>
              <a:custGeom>
                <a:avLst/>
                <a:gdLst/>
                <a:ahLst/>
                <a:cxnLst/>
                <a:rect l="l" t="t" r="r" b="b"/>
                <a:pathLst>
                  <a:path w="153" h="103" extrusionOk="0">
                    <a:moveTo>
                      <a:pt x="148" y="17"/>
                    </a:moveTo>
                    <a:lnTo>
                      <a:pt x="142" y="17"/>
                    </a:lnTo>
                    <a:lnTo>
                      <a:pt x="137" y="15"/>
                    </a:lnTo>
                    <a:lnTo>
                      <a:pt x="131" y="13"/>
                    </a:lnTo>
                    <a:lnTo>
                      <a:pt x="128" y="13"/>
                    </a:lnTo>
                    <a:lnTo>
                      <a:pt x="123" y="12"/>
                    </a:lnTo>
                    <a:lnTo>
                      <a:pt x="119" y="12"/>
                    </a:lnTo>
                    <a:lnTo>
                      <a:pt x="114" y="12"/>
                    </a:lnTo>
                    <a:lnTo>
                      <a:pt x="111" y="12"/>
                    </a:lnTo>
                    <a:lnTo>
                      <a:pt x="108" y="10"/>
                    </a:lnTo>
                    <a:lnTo>
                      <a:pt x="103" y="10"/>
                    </a:lnTo>
                    <a:lnTo>
                      <a:pt x="100" y="12"/>
                    </a:lnTo>
                    <a:lnTo>
                      <a:pt x="95" y="12"/>
                    </a:lnTo>
                    <a:lnTo>
                      <a:pt x="91" y="12"/>
                    </a:lnTo>
                    <a:lnTo>
                      <a:pt x="89" y="13"/>
                    </a:lnTo>
                    <a:lnTo>
                      <a:pt x="85" y="17"/>
                    </a:lnTo>
                    <a:lnTo>
                      <a:pt x="80" y="18"/>
                    </a:lnTo>
                    <a:lnTo>
                      <a:pt x="74" y="20"/>
                    </a:lnTo>
                    <a:lnTo>
                      <a:pt x="69" y="24"/>
                    </a:lnTo>
                    <a:lnTo>
                      <a:pt x="63" y="27"/>
                    </a:lnTo>
                    <a:lnTo>
                      <a:pt x="58" y="30"/>
                    </a:lnTo>
                    <a:lnTo>
                      <a:pt x="54" y="34"/>
                    </a:lnTo>
                    <a:lnTo>
                      <a:pt x="51" y="38"/>
                    </a:lnTo>
                    <a:lnTo>
                      <a:pt x="46" y="41"/>
                    </a:lnTo>
                    <a:lnTo>
                      <a:pt x="43" y="48"/>
                    </a:lnTo>
                    <a:lnTo>
                      <a:pt x="40" y="52"/>
                    </a:lnTo>
                    <a:lnTo>
                      <a:pt x="37" y="57"/>
                    </a:lnTo>
                    <a:lnTo>
                      <a:pt x="34" y="61"/>
                    </a:lnTo>
                    <a:lnTo>
                      <a:pt x="32" y="68"/>
                    </a:lnTo>
                    <a:lnTo>
                      <a:pt x="32" y="72"/>
                    </a:lnTo>
                    <a:lnTo>
                      <a:pt x="29" y="78"/>
                    </a:lnTo>
                    <a:lnTo>
                      <a:pt x="27" y="86"/>
                    </a:lnTo>
                    <a:lnTo>
                      <a:pt x="27" y="94"/>
                    </a:lnTo>
                    <a:lnTo>
                      <a:pt x="26" y="97"/>
                    </a:lnTo>
                    <a:lnTo>
                      <a:pt x="24" y="99"/>
                    </a:lnTo>
                    <a:lnTo>
                      <a:pt x="23" y="100"/>
                    </a:lnTo>
                    <a:lnTo>
                      <a:pt x="21" y="102"/>
                    </a:lnTo>
                    <a:lnTo>
                      <a:pt x="15" y="103"/>
                    </a:lnTo>
                    <a:lnTo>
                      <a:pt x="12" y="103"/>
                    </a:lnTo>
                    <a:lnTo>
                      <a:pt x="6" y="102"/>
                    </a:lnTo>
                    <a:lnTo>
                      <a:pt x="3" y="97"/>
                    </a:lnTo>
                    <a:lnTo>
                      <a:pt x="1" y="96"/>
                    </a:lnTo>
                    <a:lnTo>
                      <a:pt x="0" y="92"/>
                    </a:lnTo>
                    <a:lnTo>
                      <a:pt x="0" y="89"/>
                    </a:lnTo>
                    <a:lnTo>
                      <a:pt x="1" y="88"/>
                    </a:lnTo>
                    <a:lnTo>
                      <a:pt x="3" y="78"/>
                    </a:lnTo>
                    <a:lnTo>
                      <a:pt x="4" y="69"/>
                    </a:lnTo>
                    <a:lnTo>
                      <a:pt x="7" y="63"/>
                    </a:lnTo>
                    <a:lnTo>
                      <a:pt x="12" y="57"/>
                    </a:lnTo>
                    <a:lnTo>
                      <a:pt x="13" y="49"/>
                    </a:lnTo>
                    <a:lnTo>
                      <a:pt x="18" y="43"/>
                    </a:lnTo>
                    <a:lnTo>
                      <a:pt x="23" y="37"/>
                    </a:lnTo>
                    <a:lnTo>
                      <a:pt x="27" y="30"/>
                    </a:lnTo>
                    <a:lnTo>
                      <a:pt x="32" y="26"/>
                    </a:lnTo>
                    <a:lnTo>
                      <a:pt x="37" y="21"/>
                    </a:lnTo>
                    <a:lnTo>
                      <a:pt x="41" y="17"/>
                    </a:lnTo>
                    <a:lnTo>
                      <a:pt x="49" y="12"/>
                    </a:lnTo>
                    <a:lnTo>
                      <a:pt x="54" y="10"/>
                    </a:lnTo>
                    <a:lnTo>
                      <a:pt x="61" y="6"/>
                    </a:lnTo>
                    <a:lnTo>
                      <a:pt x="69" y="3"/>
                    </a:lnTo>
                    <a:lnTo>
                      <a:pt x="78" y="1"/>
                    </a:lnTo>
                    <a:lnTo>
                      <a:pt x="82" y="0"/>
                    </a:lnTo>
                    <a:lnTo>
                      <a:pt x="88" y="0"/>
                    </a:lnTo>
                    <a:lnTo>
                      <a:pt x="92" y="0"/>
                    </a:lnTo>
                    <a:lnTo>
                      <a:pt x="97" y="0"/>
                    </a:lnTo>
                    <a:lnTo>
                      <a:pt x="100" y="0"/>
                    </a:lnTo>
                    <a:lnTo>
                      <a:pt x="106" y="0"/>
                    </a:lnTo>
                    <a:lnTo>
                      <a:pt x="109" y="0"/>
                    </a:lnTo>
                    <a:lnTo>
                      <a:pt x="114" y="1"/>
                    </a:lnTo>
                    <a:lnTo>
                      <a:pt x="119" y="1"/>
                    </a:lnTo>
                    <a:lnTo>
                      <a:pt x="122" y="1"/>
                    </a:lnTo>
                    <a:lnTo>
                      <a:pt x="125" y="1"/>
                    </a:lnTo>
                    <a:lnTo>
                      <a:pt x="130" y="3"/>
                    </a:lnTo>
                    <a:lnTo>
                      <a:pt x="133" y="4"/>
                    </a:lnTo>
                    <a:lnTo>
                      <a:pt x="137" y="4"/>
                    </a:lnTo>
                    <a:lnTo>
                      <a:pt x="142" y="6"/>
                    </a:lnTo>
                    <a:lnTo>
                      <a:pt x="147" y="6"/>
                    </a:lnTo>
                    <a:lnTo>
                      <a:pt x="148" y="6"/>
                    </a:lnTo>
                    <a:lnTo>
                      <a:pt x="151" y="7"/>
                    </a:lnTo>
                    <a:lnTo>
                      <a:pt x="153" y="10"/>
                    </a:lnTo>
                    <a:lnTo>
                      <a:pt x="153" y="12"/>
                    </a:lnTo>
                    <a:lnTo>
                      <a:pt x="151" y="15"/>
                    </a:lnTo>
                    <a:lnTo>
                      <a:pt x="148" y="17"/>
                    </a:lnTo>
                    <a:close/>
                  </a:path>
                </a:pathLst>
              </a:custGeom>
              <a:solidFill>
                <a:srgbClr val="FFE38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40" name="Google Shape;3640;p73"/>
              <p:cNvSpPr/>
              <p:nvPr/>
            </p:nvSpPr>
            <p:spPr>
              <a:xfrm>
                <a:off x="4269" y="2060"/>
                <a:ext cx="84" cy="96"/>
              </a:xfrm>
              <a:custGeom>
                <a:avLst/>
                <a:gdLst/>
                <a:ahLst/>
                <a:cxnLst/>
                <a:rect l="l" t="t" r="r" b="b"/>
                <a:pathLst>
                  <a:path w="84" h="96" extrusionOk="0">
                    <a:moveTo>
                      <a:pt x="14" y="5"/>
                    </a:moveTo>
                    <a:lnTo>
                      <a:pt x="14" y="10"/>
                    </a:lnTo>
                    <a:lnTo>
                      <a:pt x="14" y="14"/>
                    </a:lnTo>
                    <a:lnTo>
                      <a:pt x="16" y="19"/>
                    </a:lnTo>
                    <a:lnTo>
                      <a:pt x="17" y="22"/>
                    </a:lnTo>
                    <a:lnTo>
                      <a:pt x="19" y="25"/>
                    </a:lnTo>
                    <a:lnTo>
                      <a:pt x="20" y="28"/>
                    </a:lnTo>
                    <a:lnTo>
                      <a:pt x="22" y="31"/>
                    </a:lnTo>
                    <a:lnTo>
                      <a:pt x="25" y="36"/>
                    </a:lnTo>
                    <a:lnTo>
                      <a:pt x="28" y="38"/>
                    </a:lnTo>
                    <a:lnTo>
                      <a:pt x="30" y="41"/>
                    </a:lnTo>
                    <a:lnTo>
                      <a:pt x="33" y="44"/>
                    </a:lnTo>
                    <a:lnTo>
                      <a:pt x="37" y="48"/>
                    </a:lnTo>
                    <a:lnTo>
                      <a:pt x="39" y="50"/>
                    </a:lnTo>
                    <a:lnTo>
                      <a:pt x="44" y="55"/>
                    </a:lnTo>
                    <a:lnTo>
                      <a:pt x="47" y="58"/>
                    </a:lnTo>
                    <a:lnTo>
                      <a:pt x="50" y="61"/>
                    </a:lnTo>
                    <a:lnTo>
                      <a:pt x="51" y="64"/>
                    </a:lnTo>
                    <a:lnTo>
                      <a:pt x="55" y="65"/>
                    </a:lnTo>
                    <a:lnTo>
                      <a:pt x="59" y="67"/>
                    </a:lnTo>
                    <a:lnTo>
                      <a:pt x="61" y="69"/>
                    </a:lnTo>
                    <a:lnTo>
                      <a:pt x="65" y="70"/>
                    </a:lnTo>
                    <a:lnTo>
                      <a:pt x="68" y="72"/>
                    </a:lnTo>
                    <a:lnTo>
                      <a:pt x="72" y="72"/>
                    </a:lnTo>
                    <a:lnTo>
                      <a:pt x="76" y="73"/>
                    </a:lnTo>
                    <a:lnTo>
                      <a:pt x="79" y="75"/>
                    </a:lnTo>
                    <a:lnTo>
                      <a:pt x="82" y="76"/>
                    </a:lnTo>
                    <a:lnTo>
                      <a:pt x="84" y="81"/>
                    </a:lnTo>
                    <a:lnTo>
                      <a:pt x="84" y="86"/>
                    </a:lnTo>
                    <a:lnTo>
                      <a:pt x="82" y="89"/>
                    </a:lnTo>
                    <a:lnTo>
                      <a:pt x="81" y="93"/>
                    </a:lnTo>
                    <a:lnTo>
                      <a:pt x="78" y="96"/>
                    </a:lnTo>
                    <a:lnTo>
                      <a:pt x="72" y="96"/>
                    </a:lnTo>
                    <a:lnTo>
                      <a:pt x="68" y="96"/>
                    </a:lnTo>
                    <a:lnTo>
                      <a:pt x="67" y="95"/>
                    </a:lnTo>
                    <a:lnTo>
                      <a:pt x="62" y="93"/>
                    </a:lnTo>
                    <a:lnTo>
                      <a:pt x="59" y="93"/>
                    </a:lnTo>
                    <a:lnTo>
                      <a:pt x="55" y="90"/>
                    </a:lnTo>
                    <a:lnTo>
                      <a:pt x="48" y="89"/>
                    </a:lnTo>
                    <a:lnTo>
                      <a:pt x="44" y="86"/>
                    </a:lnTo>
                    <a:lnTo>
                      <a:pt x="39" y="83"/>
                    </a:lnTo>
                    <a:lnTo>
                      <a:pt x="33" y="78"/>
                    </a:lnTo>
                    <a:lnTo>
                      <a:pt x="30" y="75"/>
                    </a:lnTo>
                    <a:lnTo>
                      <a:pt x="27" y="69"/>
                    </a:lnTo>
                    <a:lnTo>
                      <a:pt x="22" y="65"/>
                    </a:lnTo>
                    <a:lnTo>
                      <a:pt x="20" y="61"/>
                    </a:lnTo>
                    <a:lnTo>
                      <a:pt x="17" y="58"/>
                    </a:lnTo>
                    <a:lnTo>
                      <a:pt x="14" y="53"/>
                    </a:lnTo>
                    <a:lnTo>
                      <a:pt x="11" y="50"/>
                    </a:lnTo>
                    <a:lnTo>
                      <a:pt x="11" y="47"/>
                    </a:lnTo>
                    <a:lnTo>
                      <a:pt x="8" y="42"/>
                    </a:lnTo>
                    <a:lnTo>
                      <a:pt x="7" y="38"/>
                    </a:lnTo>
                    <a:lnTo>
                      <a:pt x="5" y="35"/>
                    </a:lnTo>
                    <a:lnTo>
                      <a:pt x="3" y="28"/>
                    </a:lnTo>
                    <a:lnTo>
                      <a:pt x="3" y="25"/>
                    </a:lnTo>
                    <a:lnTo>
                      <a:pt x="2" y="21"/>
                    </a:lnTo>
                    <a:lnTo>
                      <a:pt x="0" y="16"/>
                    </a:lnTo>
                    <a:lnTo>
                      <a:pt x="0" y="10"/>
                    </a:lnTo>
                    <a:lnTo>
                      <a:pt x="0" y="5"/>
                    </a:lnTo>
                    <a:lnTo>
                      <a:pt x="3" y="0"/>
                    </a:lnTo>
                    <a:lnTo>
                      <a:pt x="8" y="0"/>
                    </a:lnTo>
                    <a:lnTo>
                      <a:pt x="11" y="0"/>
                    </a:lnTo>
                    <a:lnTo>
                      <a:pt x="14" y="5"/>
                    </a:lnTo>
                    <a:close/>
                  </a:path>
                </a:pathLst>
              </a:custGeom>
              <a:solidFill>
                <a:srgbClr val="FFE38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41" name="Google Shape;3641;p73"/>
              <p:cNvSpPr/>
              <p:nvPr/>
            </p:nvSpPr>
            <p:spPr>
              <a:xfrm>
                <a:off x="4421" y="1975"/>
                <a:ext cx="68" cy="189"/>
              </a:xfrm>
              <a:custGeom>
                <a:avLst/>
                <a:gdLst/>
                <a:ahLst/>
                <a:cxnLst/>
                <a:rect l="l" t="t" r="r" b="b"/>
                <a:pathLst>
                  <a:path w="68" h="189" extrusionOk="0">
                    <a:moveTo>
                      <a:pt x="26" y="3"/>
                    </a:moveTo>
                    <a:lnTo>
                      <a:pt x="29" y="7"/>
                    </a:lnTo>
                    <a:lnTo>
                      <a:pt x="31" y="11"/>
                    </a:lnTo>
                    <a:lnTo>
                      <a:pt x="33" y="14"/>
                    </a:lnTo>
                    <a:lnTo>
                      <a:pt x="36" y="19"/>
                    </a:lnTo>
                    <a:lnTo>
                      <a:pt x="40" y="25"/>
                    </a:lnTo>
                    <a:lnTo>
                      <a:pt x="42" y="28"/>
                    </a:lnTo>
                    <a:lnTo>
                      <a:pt x="46" y="36"/>
                    </a:lnTo>
                    <a:lnTo>
                      <a:pt x="50" y="41"/>
                    </a:lnTo>
                    <a:lnTo>
                      <a:pt x="51" y="47"/>
                    </a:lnTo>
                    <a:lnTo>
                      <a:pt x="56" y="51"/>
                    </a:lnTo>
                    <a:lnTo>
                      <a:pt x="59" y="56"/>
                    </a:lnTo>
                    <a:lnTo>
                      <a:pt x="60" y="64"/>
                    </a:lnTo>
                    <a:lnTo>
                      <a:pt x="62" y="67"/>
                    </a:lnTo>
                    <a:lnTo>
                      <a:pt x="65" y="75"/>
                    </a:lnTo>
                    <a:lnTo>
                      <a:pt x="67" y="79"/>
                    </a:lnTo>
                    <a:lnTo>
                      <a:pt x="68" y="85"/>
                    </a:lnTo>
                    <a:lnTo>
                      <a:pt x="68" y="92"/>
                    </a:lnTo>
                    <a:lnTo>
                      <a:pt x="68" y="96"/>
                    </a:lnTo>
                    <a:lnTo>
                      <a:pt x="68" y="104"/>
                    </a:lnTo>
                    <a:lnTo>
                      <a:pt x="68" y="110"/>
                    </a:lnTo>
                    <a:lnTo>
                      <a:pt x="68" y="115"/>
                    </a:lnTo>
                    <a:lnTo>
                      <a:pt x="68" y="123"/>
                    </a:lnTo>
                    <a:lnTo>
                      <a:pt x="68" y="129"/>
                    </a:lnTo>
                    <a:lnTo>
                      <a:pt x="68" y="135"/>
                    </a:lnTo>
                    <a:lnTo>
                      <a:pt x="67" y="141"/>
                    </a:lnTo>
                    <a:lnTo>
                      <a:pt x="67" y="147"/>
                    </a:lnTo>
                    <a:lnTo>
                      <a:pt x="65" y="152"/>
                    </a:lnTo>
                    <a:lnTo>
                      <a:pt x="65" y="160"/>
                    </a:lnTo>
                    <a:lnTo>
                      <a:pt x="63" y="166"/>
                    </a:lnTo>
                    <a:lnTo>
                      <a:pt x="62" y="171"/>
                    </a:lnTo>
                    <a:lnTo>
                      <a:pt x="60" y="177"/>
                    </a:lnTo>
                    <a:lnTo>
                      <a:pt x="60" y="181"/>
                    </a:lnTo>
                    <a:lnTo>
                      <a:pt x="57" y="186"/>
                    </a:lnTo>
                    <a:lnTo>
                      <a:pt x="53" y="189"/>
                    </a:lnTo>
                    <a:lnTo>
                      <a:pt x="48" y="189"/>
                    </a:lnTo>
                    <a:lnTo>
                      <a:pt x="43" y="189"/>
                    </a:lnTo>
                    <a:lnTo>
                      <a:pt x="37" y="186"/>
                    </a:lnTo>
                    <a:lnTo>
                      <a:pt x="31" y="185"/>
                    </a:lnTo>
                    <a:lnTo>
                      <a:pt x="26" y="183"/>
                    </a:lnTo>
                    <a:lnTo>
                      <a:pt x="22" y="183"/>
                    </a:lnTo>
                    <a:lnTo>
                      <a:pt x="17" y="181"/>
                    </a:lnTo>
                    <a:lnTo>
                      <a:pt x="12" y="181"/>
                    </a:lnTo>
                    <a:lnTo>
                      <a:pt x="6" y="178"/>
                    </a:lnTo>
                    <a:lnTo>
                      <a:pt x="2" y="174"/>
                    </a:lnTo>
                    <a:lnTo>
                      <a:pt x="0" y="171"/>
                    </a:lnTo>
                    <a:lnTo>
                      <a:pt x="0" y="168"/>
                    </a:lnTo>
                    <a:lnTo>
                      <a:pt x="2" y="163"/>
                    </a:lnTo>
                    <a:lnTo>
                      <a:pt x="3" y="164"/>
                    </a:lnTo>
                    <a:lnTo>
                      <a:pt x="8" y="166"/>
                    </a:lnTo>
                    <a:lnTo>
                      <a:pt x="11" y="168"/>
                    </a:lnTo>
                    <a:lnTo>
                      <a:pt x="14" y="168"/>
                    </a:lnTo>
                    <a:lnTo>
                      <a:pt x="19" y="168"/>
                    </a:lnTo>
                    <a:lnTo>
                      <a:pt x="23" y="164"/>
                    </a:lnTo>
                    <a:lnTo>
                      <a:pt x="29" y="161"/>
                    </a:lnTo>
                    <a:lnTo>
                      <a:pt x="31" y="160"/>
                    </a:lnTo>
                    <a:lnTo>
                      <a:pt x="33" y="157"/>
                    </a:lnTo>
                    <a:lnTo>
                      <a:pt x="34" y="154"/>
                    </a:lnTo>
                    <a:lnTo>
                      <a:pt x="36" y="152"/>
                    </a:lnTo>
                    <a:lnTo>
                      <a:pt x="37" y="146"/>
                    </a:lnTo>
                    <a:lnTo>
                      <a:pt x="39" y="143"/>
                    </a:lnTo>
                    <a:lnTo>
                      <a:pt x="39" y="137"/>
                    </a:lnTo>
                    <a:lnTo>
                      <a:pt x="40" y="133"/>
                    </a:lnTo>
                    <a:lnTo>
                      <a:pt x="40" y="130"/>
                    </a:lnTo>
                    <a:lnTo>
                      <a:pt x="40" y="127"/>
                    </a:lnTo>
                    <a:lnTo>
                      <a:pt x="40" y="123"/>
                    </a:lnTo>
                    <a:lnTo>
                      <a:pt x="40" y="121"/>
                    </a:lnTo>
                    <a:lnTo>
                      <a:pt x="40" y="116"/>
                    </a:lnTo>
                    <a:lnTo>
                      <a:pt x="40" y="113"/>
                    </a:lnTo>
                    <a:lnTo>
                      <a:pt x="40" y="109"/>
                    </a:lnTo>
                    <a:lnTo>
                      <a:pt x="40" y="104"/>
                    </a:lnTo>
                    <a:lnTo>
                      <a:pt x="40" y="99"/>
                    </a:lnTo>
                    <a:lnTo>
                      <a:pt x="39" y="95"/>
                    </a:lnTo>
                    <a:lnTo>
                      <a:pt x="36" y="89"/>
                    </a:lnTo>
                    <a:lnTo>
                      <a:pt x="34" y="82"/>
                    </a:lnTo>
                    <a:lnTo>
                      <a:pt x="31" y="76"/>
                    </a:lnTo>
                    <a:lnTo>
                      <a:pt x="29" y="72"/>
                    </a:lnTo>
                    <a:lnTo>
                      <a:pt x="26" y="65"/>
                    </a:lnTo>
                    <a:lnTo>
                      <a:pt x="25" y="61"/>
                    </a:lnTo>
                    <a:lnTo>
                      <a:pt x="22" y="55"/>
                    </a:lnTo>
                    <a:lnTo>
                      <a:pt x="19" y="48"/>
                    </a:lnTo>
                    <a:lnTo>
                      <a:pt x="15" y="44"/>
                    </a:lnTo>
                    <a:lnTo>
                      <a:pt x="12" y="37"/>
                    </a:lnTo>
                    <a:lnTo>
                      <a:pt x="11" y="33"/>
                    </a:lnTo>
                    <a:lnTo>
                      <a:pt x="8" y="28"/>
                    </a:lnTo>
                    <a:lnTo>
                      <a:pt x="6" y="24"/>
                    </a:lnTo>
                    <a:lnTo>
                      <a:pt x="3" y="17"/>
                    </a:lnTo>
                    <a:lnTo>
                      <a:pt x="3" y="14"/>
                    </a:lnTo>
                    <a:lnTo>
                      <a:pt x="6" y="11"/>
                    </a:lnTo>
                    <a:lnTo>
                      <a:pt x="9" y="8"/>
                    </a:lnTo>
                    <a:lnTo>
                      <a:pt x="12" y="3"/>
                    </a:lnTo>
                    <a:lnTo>
                      <a:pt x="17" y="0"/>
                    </a:lnTo>
                    <a:lnTo>
                      <a:pt x="22" y="0"/>
                    </a:lnTo>
                    <a:lnTo>
                      <a:pt x="25" y="0"/>
                    </a:lnTo>
                    <a:lnTo>
                      <a:pt x="26" y="3"/>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42" name="Google Shape;3642;p73"/>
              <p:cNvSpPr/>
              <p:nvPr/>
            </p:nvSpPr>
            <p:spPr>
              <a:xfrm>
                <a:off x="4426" y="2175"/>
                <a:ext cx="62" cy="183"/>
              </a:xfrm>
              <a:custGeom>
                <a:avLst/>
                <a:gdLst/>
                <a:ahLst/>
                <a:cxnLst/>
                <a:rect l="l" t="t" r="r" b="b"/>
                <a:pathLst>
                  <a:path w="62" h="183" extrusionOk="0">
                    <a:moveTo>
                      <a:pt x="60" y="12"/>
                    </a:moveTo>
                    <a:lnTo>
                      <a:pt x="57" y="15"/>
                    </a:lnTo>
                    <a:lnTo>
                      <a:pt x="55" y="19"/>
                    </a:lnTo>
                    <a:lnTo>
                      <a:pt x="54" y="23"/>
                    </a:lnTo>
                    <a:lnTo>
                      <a:pt x="52" y="28"/>
                    </a:lnTo>
                    <a:lnTo>
                      <a:pt x="52" y="31"/>
                    </a:lnTo>
                    <a:lnTo>
                      <a:pt x="51" y="34"/>
                    </a:lnTo>
                    <a:lnTo>
                      <a:pt x="49" y="39"/>
                    </a:lnTo>
                    <a:lnTo>
                      <a:pt x="48" y="43"/>
                    </a:lnTo>
                    <a:lnTo>
                      <a:pt x="46" y="51"/>
                    </a:lnTo>
                    <a:lnTo>
                      <a:pt x="45" y="59"/>
                    </a:lnTo>
                    <a:lnTo>
                      <a:pt x="41" y="67"/>
                    </a:lnTo>
                    <a:lnTo>
                      <a:pt x="40" y="76"/>
                    </a:lnTo>
                    <a:lnTo>
                      <a:pt x="37" y="84"/>
                    </a:lnTo>
                    <a:lnTo>
                      <a:pt x="35" y="91"/>
                    </a:lnTo>
                    <a:lnTo>
                      <a:pt x="35" y="99"/>
                    </a:lnTo>
                    <a:lnTo>
                      <a:pt x="32" y="108"/>
                    </a:lnTo>
                    <a:lnTo>
                      <a:pt x="31" y="115"/>
                    </a:lnTo>
                    <a:lnTo>
                      <a:pt x="29" y="124"/>
                    </a:lnTo>
                    <a:lnTo>
                      <a:pt x="26" y="133"/>
                    </a:lnTo>
                    <a:lnTo>
                      <a:pt x="26" y="141"/>
                    </a:lnTo>
                    <a:lnTo>
                      <a:pt x="24" y="150"/>
                    </a:lnTo>
                    <a:lnTo>
                      <a:pt x="23" y="158"/>
                    </a:lnTo>
                    <a:lnTo>
                      <a:pt x="21" y="167"/>
                    </a:lnTo>
                    <a:lnTo>
                      <a:pt x="20" y="178"/>
                    </a:lnTo>
                    <a:lnTo>
                      <a:pt x="17" y="181"/>
                    </a:lnTo>
                    <a:lnTo>
                      <a:pt x="17" y="183"/>
                    </a:lnTo>
                    <a:lnTo>
                      <a:pt x="12" y="183"/>
                    </a:lnTo>
                    <a:lnTo>
                      <a:pt x="9" y="183"/>
                    </a:lnTo>
                    <a:lnTo>
                      <a:pt x="7" y="181"/>
                    </a:lnTo>
                    <a:lnTo>
                      <a:pt x="3" y="180"/>
                    </a:lnTo>
                    <a:lnTo>
                      <a:pt x="1" y="176"/>
                    </a:lnTo>
                    <a:lnTo>
                      <a:pt x="0" y="173"/>
                    </a:lnTo>
                    <a:lnTo>
                      <a:pt x="1" y="170"/>
                    </a:lnTo>
                    <a:lnTo>
                      <a:pt x="3" y="166"/>
                    </a:lnTo>
                    <a:lnTo>
                      <a:pt x="7" y="159"/>
                    </a:lnTo>
                    <a:lnTo>
                      <a:pt x="9" y="153"/>
                    </a:lnTo>
                    <a:lnTo>
                      <a:pt x="12" y="149"/>
                    </a:lnTo>
                    <a:lnTo>
                      <a:pt x="15" y="144"/>
                    </a:lnTo>
                    <a:lnTo>
                      <a:pt x="17" y="138"/>
                    </a:lnTo>
                    <a:lnTo>
                      <a:pt x="18" y="135"/>
                    </a:lnTo>
                    <a:lnTo>
                      <a:pt x="18" y="127"/>
                    </a:lnTo>
                    <a:lnTo>
                      <a:pt x="20" y="121"/>
                    </a:lnTo>
                    <a:lnTo>
                      <a:pt x="20" y="115"/>
                    </a:lnTo>
                    <a:lnTo>
                      <a:pt x="20" y="108"/>
                    </a:lnTo>
                    <a:lnTo>
                      <a:pt x="20" y="102"/>
                    </a:lnTo>
                    <a:lnTo>
                      <a:pt x="20" y="96"/>
                    </a:lnTo>
                    <a:lnTo>
                      <a:pt x="21" y="91"/>
                    </a:lnTo>
                    <a:lnTo>
                      <a:pt x="21" y="87"/>
                    </a:lnTo>
                    <a:lnTo>
                      <a:pt x="21" y="81"/>
                    </a:lnTo>
                    <a:lnTo>
                      <a:pt x="23" y="74"/>
                    </a:lnTo>
                    <a:lnTo>
                      <a:pt x="23" y="68"/>
                    </a:lnTo>
                    <a:lnTo>
                      <a:pt x="24" y="63"/>
                    </a:lnTo>
                    <a:lnTo>
                      <a:pt x="26" y="57"/>
                    </a:lnTo>
                    <a:lnTo>
                      <a:pt x="26" y="51"/>
                    </a:lnTo>
                    <a:lnTo>
                      <a:pt x="28" y="45"/>
                    </a:lnTo>
                    <a:lnTo>
                      <a:pt x="31" y="39"/>
                    </a:lnTo>
                    <a:lnTo>
                      <a:pt x="32" y="33"/>
                    </a:lnTo>
                    <a:lnTo>
                      <a:pt x="34" y="28"/>
                    </a:lnTo>
                    <a:lnTo>
                      <a:pt x="35" y="23"/>
                    </a:lnTo>
                    <a:lnTo>
                      <a:pt x="37" y="19"/>
                    </a:lnTo>
                    <a:lnTo>
                      <a:pt x="38" y="14"/>
                    </a:lnTo>
                    <a:lnTo>
                      <a:pt x="41" y="9"/>
                    </a:lnTo>
                    <a:lnTo>
                      <a:pt x="45" y="6"/>
                    </a:lnTo>
                    <a:lnTo>
                      <a:pt x="46" y="2"/>
                    </a:lnTo>
                    <a:lnTo>
                      <a:pt x="48" y="0"/>
                    </a:lnTo>
                    <a:lnTo>
                      <a:pt x="52" y="0"/>
                    </a:lnTo>
                    <a:lnTo>
                      <a:pt x="55" y="0"/>
                    </a:lnTo>
                    <a:lnTo>
                      <a:pt x="57" y="0"/>
                    </a:lnTo>
                    <a:lnTo>
                      <a:pt x="58" y="2"/>
                    </a:lnTo>
                    <a:lnTo>
                      <a:pt x="62" y="6"/>
                    </a:lnTo>
                    <a:lnTo>
                      <a:pt x="62" y="9"/>
                    </a:lnTo>
                    <a:lnTo>
                      <a:pt x="60" y="12"/>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43" name="Google Shape;3643;p73"/>
              <p:cNvSpPr/>
              <p:nvPr/>
            </p:nvSpPr>
            <p:spPr>
              <a:xfrm>
                <a:off x="4370" y="2130"/>
                <a:ext cx="56" cy="143"/>
              </a:xfrm>
              <a:custGeom>
                <a:avLst/>
                <a:gdLst/>
                <a:ahLst/>
                <a:cxnLst/>
                <a:rect l="l" t="t" r="r" b="b"/>
                <a:pathLst>
                  <a:path w="56" h="143" extrusionOk="0">
                    <a:moveTo>
                      <a:pt x="15" y="5"/>
                    </a:moveTo>
                    <a:lnTo>
                      <a:pt x="15" y="8"/>
                    </a:lnTo>
                    <a:lnTo>
                      <a:pt x="17" y="11"/>
                    </a:lnTo>
                    <a:lnTo>
                      <a:pt x="19" y="14"/>
                    </a:lnTo>
                    <a:lnTo>
                      <a:pt x="20" y="16"/>
                    </a:lnTo>
                    <a:lnTo>
                      <a:pt x="23" y="20"/>
                    </a:lnTo>
                    <a:lnTo>
                      <a:pt x="26" y="26"/>
                    </a:lnTo>
                    <a:lnTo>
                      <a:pt x="29" y="30"/>
                    </a:lnTo>
                    <a:lnTo>
                      <a:pt x="32" y="34"/>
                    </a:lnTo>
                    <a:lnTo>
                      <a:pt x="34" y="36"/>
                    </a:lnTo>
                    <a:lnTo>
                      <a:pt x="34" y="39"/>
                    </a:lnTo>
                    <a:lnTo>
                      <a:pt x="36" y="42"/>
                    </a:lnTo>
                    <a:lnTo>
                      <a:pt x="37" y="45"/>
                    </a:lnTo>
                    <a:lnTo>
                      <a:pt x="39" y="50"/>
                    </a:lnTo>
                    <a:lnTo>
                      <a:pt x="42" y="54"/>
                    </a:lnTo>
                    <a:lnTo>
                      <a:pt x="43" y="60"/>
                    </a:lnTo>
                    <a:lnTo>
                      <a:pt x="43" y="65"/>
                    </a:lnTo>
                    <a:lnTo>
                      <a:pt x="45" y="70"/>
                    </a:lnTo>
                    <a:lnTo>
                      <a:pt x="48" y="74"/>
                    </a:lnTo>
                    <a:lnTo>
                      <a:pt x="49" y="79"/>
                    </a:lnTo>
                    <a:lnTo>
                      <a:pt x="51" y="84"/>
                    </a:lnTo>
                    <a:lnTo>
                      <a:pt x="53" y="88"/>
                    </a:lnTo>
                    <a:lnTo>
                      <a:pt x="53" y="93"/>
                    </a:lnTo>
                    <a:lnTo>
                      <a:pt x="53" y="96"/>
                    </a:lnTo>
                    <a:lnTo>
                      <a:pt x="54" y="101"/>
                    </a:lnTo>
                    <a:lnTo>
                      <a:pt x="54" y="102"/>
                    </a:lnTo>
                    <a:lnTo>
                      <a:pt x="54" y="105"/>
                    </a:lnTo>
                    <a:lnTo>
                      <a:pt x="54" y="108"/>
                    </a:lnTo>
                    <a:lnTo>
                      <a:pt x="54" y="112"/>
                    </a:lnTo>
                    <a:lnTo>
                      <a:pt x="54" y="118"/>
                    </a:lnTo>
                    <a:lnTo>
                      <a:pt x="54" y="122"/>
                    </a:lnTo>
                    <a:lnTo>
                      <a:pt x="54" y="126"/>
                    </a:lnTo>
                    <a:lnTo>
                      <a:pt x="54" y="129"/>
                    </a:lnTo>
                    <a:lnTo>
                      <a:pt x="54" y="132"/>
                    </a:lnTo>
                    <a:lnTo>
                      <a:pt x="56" y="136"/>
                    </a:lnTo>
                    <a:lnTo>
                      <a:pt x="56" y="141"/>
                    </a:lnTo>
                    <a:lnTo>
                      <a:pt x="53" y="143"/>
                    </a:lnTo>
                    <a:lnTo>
                      <a:pt x="48" y="141"/>
                    </a:lnTo>
                    <a:lnTo>
                      <a:pt x="46" y="139"/>
                    </a:lnTo>
                    <a:lnTo>
                      <a:pt x="43" y="135"/>
                    </a:lnTo>
                    <a:lnTo>
                      <a:pt x="43" y="132"/>
                    </a:lnTo>
                    <a:lnTo>
                      <a:pt x="43" y="129"/>
                    </a:lnTo>
                    <a:lnTo>
                      <a:pt x="43" y="126"/>
                    </a:lnTo>
                    <a:lnTo>
                      <a:pt x="42" y="121"/>
                    </a:lnTo>
                    <a:lnTo>
                      <a:pt x="39" y="116"/>
                    </a:lnTo>
                    <a:lnTo>
                      <a:pt x="37" y="112"/>
                    </a:lnTo>
                    <a:lnTo>
                      <a:pt x="36" y="105"/>
                    </a:lnTo>
                    <a:lnTo>
                      <a:pt x="34" y="102"/>
                    </a:lnTo>
                    <a:lnTo>
                      <a:pt x="34" y="101"/>
                    </a:lnTo>
                    <a:lnTo>
                      <a:pt x="32" y="98"/>
                    </a:lnTo>
                    <a:lnTo>
                      <a:pt x="32" y="95"/>
                    </a:lnTo>
                    <a:lnTo>
                      <a:pt x="31" y="90"/>
                    </a:lnTo>
                    <a:lnTo>
                      <a:pt x="28" y="85"/>
                    </a:lnTo>
                    <a:lnTo>
                      <a:pt x="26" y="81"/>
                    </a:lnTo>
                    <a:lnTo>
                      <a:pt x="25" y="76"/>
                    </a:lnTo>
                    <a:lnTo>
                      <a:pt x="25" y="73"/>
                    </a:lnTo>
                    <a:lnTo>
                      <a:pt x="23" y="68"/>
                    </a:lnTo>
                    <a:lnTo>
                      <a:pt x="20" y="64"/>
                    </a:lnTo>
                    <a:lnTo>
                      <a:pt x="20" y="59"/>
                    </a:lnTo>
                    <a:lnTo>
                      <a:pt x="17" y="54"/>
                    </a:lnTo>
                    <a:lnTo>
                      <a:pt x="15" y="51"/>
                    </a:lnTo>
                    <a:lnTo>
                      <a:pt x="15" y="48"/>
                    </a:lnTo>
                    <a:lnTo>
                      <a:pt x="14" y="45"/>
                    </a:lnTo>
                    <a:lnTo>
                      <a:pt x="12" y="40"/>
                    </a:lnTo>
                    <a:lnTo>
                      <a:pt x="11" y="36"/>
                    </a:lnTo>
                    <a:lnTo>
                      <a:pt x="8" y="30"/>
                    </a:lnTo>
                    <a:lnTo>
                      <a:pt x="6" y="23"/>
                    </a:lnTo>
                    <a:lnTo>
                      <a:pt x="6" y="20"/>
                    </a:lnTo>
                    <a:lnTo>
                      <a:pt x="5" y="16"/>
                    </a:lnTo>
                    <a:lnTo>
                      <a:pt x="3" y="14"/>
                    </a:lnTo>
                    <a:lnTo>
                      <a:pt x="1" y="11"/>
                    </a:lnTo>
                    <a:lnTo>
                      <a:pt x="0" y="6"/>
                    </a:lnTo>
                    <a:lnTo>
                      <a:pt x="1" y="5"/>
                    </a:lnTo>
                    <a:lnTo>
                      <a:pt x="3" y="2"/>
                    </a:lnTo>
                    <a:lnTo>
                      <a:pt x="6" y="2"/>
                    </a:lnTo>
                    <a:lnTo>
                      <a:pt x="8" y="0"/>
                    </a:lnTo>
                    <a:lnTo>
                      <a:pt x="11" y="0"/>
                    </a:lnTo>
                    <a:lnTo>
                      <a:pt x="14" y="2"/>
                    </a:lnTo>
                    <a:lnTo>
                      <a:pt x="15" y="5"/>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44" name="Google Shape;3644;p73"/>
              <p:cNvSpPr/>
              <p:nvPr/>
            </p:nvSpPr>
            <p:spPr>
              <a:xfrm>
                <a:off x="4506" y="2173"/>
                <a:ext cx="211" cy="203"/>
              </a:xfrm>
              <a:custGeom>
                <a:avLst/>
                <a:gdLst/>
                <a:ahLst/>
                <a:cxnLst/>
                <a:rect l="l" t="t" r="r" b="b"/>
                <a:pathLst>
                  <a:path w="211" h="203" extrusionOk="0">
                    <a:moveTo>
                      <a:pt x="9" y="0"/>
                    </a:moveTo>
                    <a:lnTo>
                      <a:pt x="9" y="4"/>
                    </a:lnTo>
                    <a:lnTo>
                      <a:pt x="11" y="10"/>
                    </a:lnTo>
                    <a:lnTo>
                      <a:pt x="13" y="13"/>
                    </a:lnTo>
                    <a:lnTo>
                      <a:pt x="14" y="16"/>
                    </a:lnTo>
                    <a:lnTo>
                      <a:pt x="16" y="19"/>
                    </a:lnTo>
                    <a:lnTo>
                      <a:pt x="19" y="21"/>
                    </a:lnTo>
                    <a:lnTo>
                      <a:pt x="22" y="22"/>
                    </a:lnTo>
                    <a:lnTo>
                      <a:pt x="25" y="24"/>
                    </a:lnTo>
                    <a:lnTo>
                      <a:pt x="30" y="25"/>
                    </a:lnTo>
                    <a:lnTo>
                      <a:pt x="33" y="25"/>
                    </a:lnTo>
                    <a:lnTo>
                      <a:pt x="37" y="25"/>
                    </a:lnTo>
                    <a:lnTo>
                      <a:pt x="42" y="27"/>
                    </a:lnTo>
                    <a:lnTo>
                      <a:pt x="48" y="27"/>
                    </a:lnTo>
                    <a:lnTo>
                      <a:pt x="54" y="28"/>
                    </a:lnTo>
                    <a:lnTo>
                      <a:pt x="62" y="28"/>
                    </a:lnTo>
                    <a:lnTo>
                      <a:pt x="71" y="30"/>
                    </a:lnTo>
                    <a:lnTo>
                      <a:pt x="87" y="30"/>
                    </a:lnTo>
                    <a:lnTo>
                      <a:pt x="101" y="35"/>
                    </a:lnTo>
                    <a:lnTo>
                      <a:pt x="115" y="39"/>
                    </a:lnTo>
                    <a:lnTo>
                      <a:pt x="127" y="44"/>
                    </a:lnTo>
                    <a:lnTo>
                      <a:pt x="138" y="50"/>
                    </a:lnTo>
                    <a:lnTo>
                      <a:pt x="147" y="58"/>
                    </a:lnTo>
                    <a:lnTo>
                      <a:pt x="156" y="65"/>
                    </a:lnTo>
                    <a:lnTo>
                      <a:pt x="166" y="75"/>
                    </a:lnTo>
                    <a:lnTo>
                      <a:pt x="173" y="84"/>
                    </a:lnTo>
                    <a:lnTo>
                      <a:pt x="180" y="96"/>
                    </a:lnTo>
                    <a:lnTo>
                      <a:pt x="186" y="107"/>
                    </a:lnTo>
                    <a:lnTo>
                      <a:pt x="192" y="121"/>
                    </a:lnTo>
                    <a:lnTo>
                      <a:pt x="197" y="134"/>
                    </a:lnTo>
                    <a:lnTo>
                      <a:pt x="201" y="149"/>
                    </a:lnTo>
                    <a:lnTo>
                      <a:pt x="206" y="165"/>
                    </a:lnTo>
                    <a:lnTo>
                      <a:pt x="211" y="182"/>
                    </a:lnTo>
                    <a:lnTo>
                      <a:pt x="211" y="185"/>
                    </a:lnTo>
                    <a:lnTo>
                      <a:pt x="208" y="189"/>
                    </a:lnTo>
                    <a:lnTo>
                      <a:pt x="204" y="194"/>
                    </a:lnTo>
                    <a:lnTo>
                      <a:pt x="201" y="199"/>
                    </a:lnTo>
                    <a:lnTo>
                      <a:pt x="195" y="203"/>
                    </a:lnTo>
                    <a:lnTo>
                      <a:pt x="192" y="203"/>
                    </a:lnTo>
                    <a:lnTo>
                      <a:pt x="187" y="203"/>
                    </a:lnTo>
                    <a:lnTo>
                      <a:pt x="186" y="203"/>
                    </a:lnTo>
                    <a:lnTo>
                      <a:pt x="183" y="186"/>
                    </a:lnTo>
                    <a:lnTo>
                      <a:pt x="178" y="172"/>
                    </a:lnTo>
                    <a:lnTo>
                      <a:pt x="172" y="157"/>
                    </a:lnTo>
                    <a:lnTo>
                      <a:pt x="167" y="144"/>
                    </a:lnTo>
                    <a:lnTo>
                      <a:pt x="160" y="130"/>
                    </a:lnTo>
                    <a:lnTo>
                      <a:pt x="152" y="117"/>
                    </a:lnTo>
                    <a:lnTo>
                      <a:pt x="143" y="106"/>
                    </a:lnTo>
                    <a:lnTo>
                      <a:pt x="133" y="95"/>
                    </a:lnTo>
                    <a:lnTo>
                      <a:pt x="121" y="84"/>
                    </a:lnTo>
                    <a:lnTo>
                      <a:pt x="108" y="75"/>
                    </a:lnTo>
                    <a:lnTo>
                      <a:pt x="95" y="67"/>
                    </a:lnTo>
                    <a:lnTo>
                      <a:pt x="79" y="59"/>
                    </a:lnTo>
                    <a:lnTo>
                      <a:pt x="61" y="53"/>
                    </a:lnTo>
                    <a:lnTo>
                      <a:pt x="42" y="50"/>
                    </a:lnTo>
                    <a:lnTo>
                      <a:pt x="22" y="47"/>
                    </a:lnTo>
                    <a:lnTo>
                      <a:pt x="0" y="45"/>
                    </a:lnTo>
                    <a:lnTo>
                      <a:pt x="9" y="0"/>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45" name="Google Shape;3645;p73"/>
              <p:cNvSpPr/>
              <p:nvPr/>
            </p:nvSpPr>
            <p:spPr>
              <a:xfrm>
                <a:off x="4447" y="2180"/>
                <a:ext cx="89" cy="209"/>
              </a:xfrm>
              <a:custGeom>
                <a:avLst/>
                <a:gdLst/>
                <a:ahLst/>
                <a:cxnLst/>
                <a:rect l="l" t="t" r="r" b="b"/>
                <a:pathLst>
                  <a:path w="89" h="209" extrusionOk="0">
                    <a:moveTo>
                      <a:pt x="87" y="14"/>
                    </a:moveTo>
                    <a:lnTo>
                      <a:pt x="82" y="18"/>
                    </a:lnTo>
                    <a:lnTo>
                      <a:pt x="79" y="23"/>
                    </a:lnTo>
                    <a:lnTo>
                      <a:pt x="76" y="26"/>
                    </a:lnTo>
                    <a:lnTo>
                      <a:pt x="75" y="29"/>
                    </a:lnTo>
                    <a:lnTo>
                      <a:pt x="73" y="34"/>
                    </a:lnTo>
                    <a:lnTo>
                      <a:pt x="73" y="35"/>
                    </a:lnTo>
                    <a:lnTo>
                      <a:pt x="70" y="40"/>
                    </a:lnTo>
                    <a:lnTo>
                      <a:pt x="68" y="43"/>
                    </a:lnTo>
                    <a:lnTo>
                      <a:pt x="67" y="46"/>
                    </a:lnTo>
                    <a:lnTo>
                      <a:pt x="65" y="49"/>
                    </a:lnTo>
                    <a:lnTo>
                      <a:pt x="64" y="52"/>
                    </a:lnTo>
                    <a:lnTo>
                      <a:pt x="62" y="55"/>
                    </a:lnTo>
                    <a:lnTo>
                      <a:pt x="62" y="58"/>
                    </a:lnTo>
                    <a:lnTo>
                      <a:pt x="62" y="62"/>
                    </a:lnTo>
                    <a:lnTo>
                      <a:pt x="59" y="68"/>
                    </a:lnTo>
                    <a:lnTo>
                      <a:pt x="56" y="76"/>
                    </a:lnTo>
                    <a:lnTo>
                      <a:pt x="53" y="82"/>
                    </a:lnTo>
                    <a:lnTo>
                      <a:pt x="50" y="91"/>
                    </a:lnTo>
                    <a:lnTo>
                      <a:pt x="47" y="100"/>
                    </a:lnTo>
                    <a:lnTo>
                      <a:pt x="44" y="108"/>
                    </a:lnTo>
                    <a:lnTo>
                      <a:pt x="42" y="116"/>
                    </a:lnTo>
                    <a:lnTo>
                      <a:pt x="39" y="125"/>
                    </a:lnTo>
                    <a:lnTo>
                      <a:pt x="36" y="134"/>
                    </a:lnTo>
                    <a:lnTo>
                      <a:pt x="34" y="144"/>
                    </a:lnTo>
                    <a:lnTo>
                      <a:pt x="31" y="153"/>
                    </a:lnTo>
                    <a:lnTo>
                      <a:pt x="30" y="162"/>
                    </a:lnTo>
                    <a:lnTo>
                      <a:pt x="27" y="171"/>
                    </a:lnTo>
                    <a:lnTo>
                      <a:pt x="25" y="181"/>
                    </a:lnTo>
                    <a:lnTo>
                      <a:pt x="24" y="190"/>
                    </a:lnTo>
                    <a:lnTo>
                      <a:pt x="22" y="201"/>
                    </a:lnTo>
                    <a:lnTo>
                      <a:pt x="20" y="204"/>
                    </a:lnTo>
                    <a:lnTo>
                      <a:pt x="20" y="206"/>
                    </a:lnTo>
                    <a:lnTo>
                      <a:pt x="19" y="206"/>
                    </a:lnTo>
                    <a:lnTo>
                      <a:pt x="17" y="209"/>
                    </a:lnTo>
                    <a:lnTo>
                      <a:pt x="14" y="209"/>
                    </a:lnTo>
                    <a:lnTo>
                      <a:pt x="10" y="209"/>
                    </a:lnTo>
                    <a:lnTo>
                      <a:pt x="5" y="206"/>
                    </a:lnTo>
                    <a:lnTo>
                      <a:pt x="3" y="204"/>
                    </a:lnTo>
                    <a:lnTo>
                      <a:pt x="0" y="201"/>
                    </a:lnTo>
                    <a:lnTo>
                      <a:pt x="0" y="198"/>
                    </a:lnTo>
                    <a:lnTo>
                      <a:pt x="3" y="187"/>
                    </a:lnTo>
                    <a:lnTo>
                      <a:pt x="5" y="178"/>
                    </a:lnTo>
                    <a:lnTo>
                      <a:pt x="7" y="167"/>
                    </a:lnTo>
                    <a:lnTo>
                      <a:pt x="10" y="158"/>
                    </a:lnTo>
                    <a:lnTo>
                      <a:pt x="13" y="147"/>
                    </a:lnTo>
                    <a:lnTo>
                      <a:pt x="14" y="136"/>
                    </a:lnTo>
                    <a:lnTo>
                      <a:pt x="19" y="127"/>
                    </a:lnTo>
                    <a:lnTo>
                      <a:pt x="22" y="119"/>
                    </a:lnTo>
                    <a:lnTo>
                      <a:pt x="25" y="108"/>
                    </a:lnTo>
                    <a:lnTo>
                      <a:pt x="28" y="99"/>
                    </a:lnTo>
                    <a:lnTo>
                      <a:pt x="31" y="89"/>
                    </a:lnTo>
                    <a:lnTo>
                      <a:pt x="34" y="80"/>
                    </a:lnTo>
                    <a:lnTo>
                      <a:pt x="39" y="71"/>
                    </a:lnTo>
                    <a:lnTo>
                      <a:pt x="44" y="62"/>
                    </a:lnTo>
                    <a:lnTo>
                      <a:pt x="47" y="52"/>
                    </a:lnTo>
                    <a:lnTo>
                      <a:pt x="51" y="45"/>
                    </a:lnTo>
                    <a:lnTo>
                      <a:pt x="53" y="41"/>
                    </a:lnTo>
                    <a:lnTo>
                      <a:pt x="53" y="38"/>
                    </a:lnTo>
                    <a:lnTo>
                      <a:pt x="55" y="35"/>
                    </a:lnTo>
                    <a:lnTo>
                      <a:pt x="56" y="34"/>
                    </a:lnTo>
                    <a:lnTo>
                      <a:pt x="59" y="26"/>
                    </a:lnTo>
                    <a:lnTo>
                      <a:pt x="62" y="21"/>
                    </a:lnTo>
                    <a:lnTo>
                      <a:pt x="65" y="15"/>
                    </a:lnTo>
                    <a:lnTo>
                      <a:pt x="70" y="10"/>
                    </a:lnTo>
                    <a:lnTo>
                      <a:pt x="73" y="4"/>
                    </a:lnTo>
                    <a:lnTo>
                      <a:pt x="78" y="0"/>
                    </a:lnTo>
                    <a:lnTo>
                      <a:pt x="82" y="0"/>
                    </a:lnTo>
                    <a:lnTo>
                      <a:pt x="85" y="4"/>
                    </a:lnTo>
                    <a:lnTo>
                      <a:pt x="87" y="6"/>
                    </a:lnTo>
                    <a:lnTo>
                      <a:pt x="89" y="9"/>
                    </a:lnTo>
                    <a:lnTo>
                      <a:pt x="89" y="12"/>
                    </a:lnTo>
                    <a:lnTo>
                      <a:pt x="87" y="14"/>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46" name="Google Shape;3646;p73"/>
              <p:cNvSpPr/>
              <p:nvPr/>
            </p:nvSpPr>
            <p:spPr>
              <a:xfrm>
                <a:off x="4477" y="2471"/>
                <a:ext cx="196" cy="48"/>
              </a:xfrm>
              <a:custGeom>
                <a:avLst/>
                <a:gdLst/>
                <a:ahLst/>
                <a:cxnLst/>
                <a:rect l="l" t="t" r="r" b="b"/>
                <a:pathLst>
                  <a:path w="196" h="48" extrusionOk="0">
                    <a:moveTo>
                      <a:pt x="195" y="20"/>
                    </a:moveTo>
                    <a:lnTo>
                      <a:pt x="189" y="24"/>
                    </a:lnTo>
                    <a:lnTo>
                      <a:pt x="184" y="29"/>
                    </a:lnTo>
                    <a:lnTo>
                      <a:pt x="176" y="34"/>
                    </a:lnTo>
                    <a:lnTo>
                      <a:pt x="172" y="38"/>
                    </a:lnTo>
                    <a:lnTo>
                      <a:pt x="165" y="40"/>
                    </a:lnTo>
                    <a:lnTo>
                      <a:pt x="158" y="41"/>
                    </a:lnTo>
                    <a:lnTo>
                      <a:pt x="151" y="43"/>
                    </a:lnTo>
                    <a:lnTo>
                      <a:pt x="144" y="46"/>
                    </a:lnTo>
                    <a:lnTo>
                      <a:pt x="136" y="46"/>
                    </a:lnTo>
                    <a:lnTo>
                      <a:pt x="128" y="46"/>
                    </a:lnTo>
                    <a:lnTo>
                      <a:pt x="120" y="46"/>
                    </a:lnTo>
                    <a:lnTo>
                      <a:pt x="113" y="46"/>
                    </a:lnTo>
                    <a:lnTo>
                      <a:pt x="105" y="46"/>
                    </a:lnTo>
                    <a:lnTo>
                      <a:pt x="99" y="45"/>
                    </a:lnTo>
                    <a:lnTo>
                      <a:pt x="90" y="45"/>
                    </a:lnTo>
                    <a:lnTo>
                      <a:pt x="82" y="45"/>
                    </a:lnTo>
                    <a:lnTo>
                      <a:pt x="79" y="43"/>
                    </a:lnTo>
                    <a:lnTo>
                      <a:pt x="72" y="43"/>
                    </a:lnTo>
                    <a:lnTo>
                      <a:pt x="69" y="41"/>
                    </a:lnTo>
                    <a:lnTo>
                      <a:pt x="65" y="41"/>
                    </a:lnTo>
                    <a:lnTo>
                      <a:pt x="60" y="41"/>
                    </a:lnTo>
                    <a:lnTo>
                      <a:pt x="55" y="40"/>
                    </a:lnTo>
                    <a:lnTo>
                      <a:pt x="52" y="40"/>
                    </a:lnTo>
                    <a:lnTo>
                      <a:pt x="49" y="40"/>
                    </a:lnTo>
                    <a:lnTo>
                      <a:pt x="45" y="40"/>
                    </a:lnTo>
                    <a:lnTo>
                      <a:pt x="42" y="40"/>
                    </a:lnTo>
                    <a:lnTo>
                      <a:pt x="37" y="40"/>
                    </a:lnTo>
                    <a:lnTo>
                      <a:pt x="34" y="41"/>
                    </a:lnTo>
                    <a:lnTo>
                      <a:pt x="31" y="41"/>
                    </a:lnTo>
                    <a:lnTo>
                      <a:pt x="26" y="43"/>
                    </a:lnTo>
                    <a:lnTo>
                      <a:pt x="23" y="45"/>
                    </a:lnTo>
                    <a:lnTo>
                      <a:pt x="18" y="48"/>
                    </a:lnTo>
                    <a:lnTo>
                      <a:pt x="12" y="48"/>
                    </a:lnTo>
                    <a:lnTo>
                      <a:pt x="7" y="48"/>
                    </a:lnTo>
                    <a:lnTo>
                      <a:pt x="4" y="48"/>
                    </a:lnTo>
                    <a:lnTo>
                      <a:pt x="1" y="45"/>
                    </a:lnTo>
                    <a:lnTo>
                      <a:pt x="0" y="41"/>
                    </a:lnTo>
                    <a:lnTo>
                      <a:pt x="0" y="38"/>
                    </a:lnTo>
                    <a:lnTo>
                      <a:pt x="1" y="34"/>
                    </a:lnTo>
                    <a:lnTo>
                      <a:pt x="4" y="29"/>
                    </a:lnTo>
                    <a:lnTo>
                      <a:pt x="7" y="26"/>
                    </a:lnTo>
                    <a:lnTo>
                      <a:pt x="14" y="23"/>
                    </a:lnTo>
                    <a:lnTo>
                      <a:pt x="15" y="21"/>
                    </a:lnTo>
                    <a:lnTo>
                      <a:pt x="20" y="20"/>
                    </a:lnTo>
                    <a:lnTo>
                      <a:pt x="23" y="20"/>
                    </a:lnTo>
                    <a:lnTo>
                      <a:pt x="26" y="20"/>
                    </a:lnTo>
                    <a:lnTo>
                      <a:pt x="31" y="17"/>
                    </a:lnTo>
                    <a:lnTo>
                      <a:pt x="34" y="17"/>
                    </a:lnTo>
                    <a:lnTo>
                      <a:pt x="37" y="15"/>
                    </a:lnTo>
                    <a:lnTo>
                      <a:pt x="42" y="15"/>
                    </a:lnTo>
                    <a:lnTo>
                      <a:pt x="43" y="15"/>
                    </a:lnTo>
                    <a:lnTo>
                      <a:pt x="48" y="15"/>
                    </a:lnTo>
                    <a:lnTo>
                      <a:pt x="51" y="15"/>
                    </a:lnTo>
                    <a:lnTo>
                      <a:pt x="52" y="15"/>
                    </a:lnTo>
                    <a:lnTo>
                      <a:pt x="57" y="15"/>
                    </a:lnTo>
                    <a:lnTo>
                      <a:pt x="62" y="17"/>
                    </a:lnTo>
                    <a:lnTo>
                      <a:pt x="62" y="18"/>
                    </a:lnTo>
                    <a:lnTo>
                      <a:pt x="65" y="20"/>
                    </a:lnTo>
                    <a:lnTo>
                      <a:pt x="68" y="20"/>
                    </a:lnTo>
                    <a:lnTo>
                      <a:pt x="71" y="20"/>
                    </a:lnTo>
                    <a:lnTo>
                      <a:pt x="72" y="20"/>
                    </a:lnTo>
                    <a:lnTo>
                      <a:pt x="77" y="21"/>
                    </a:lnTo>
                    <a:lnTo>
                      <a:pt x="82" y="21"/>
                    </a:lnTo>
                    <a:lnTo>
                      <a:pt x="88" y="23"/>
                    </a:lnTo>
                    <a:lnTo>
                      <a:pt x="93" y="23"/>
                    </a:lnTo>
                    <a:lnTo>
                      <a:pt x="100" y="24"/>
                    </a:lnTo>
                    <a:lnTo>
                      <a:pt x="108" y="24"/>
                    </a:lnTo>
                    <a:lnTo>
                      <a:pt x="117" y="26"/>
                    </a:lnTo>
                    <a:lnTo>
                      <a:pt x="125" y="26"/>
                    </a:lnTo>
                    <a:lnTo>
                      <a:pt x="133" y="26"/>
                    </a:lnTo>
                    <a:lnTo>
                      <a:pt x="141" y="24"/>
                    </a:lnTo>
                    <a:lnTo>
                      <a:pt x="148" y="23"/>
                    </a:lnTo>
                    <a:lnTo>
                      <a:pt x="158" y="21"/>
                    </a:lnTo>
                    <a:lnTo>
                      <a:pt x="164" y="20"/>
                    </a:lnTo>
                    <a:lnTo>
                      <a:pt x="170" y="17"/>
                    </a:lnTo>
                    <a:lnTo>
                      <a:pt x="176" y="12"/>
                    </a:lnTo>
                    <a:lnTo>
                      <a:pt x="181" y="9"/>
                    </a:lnTo>
                    <a:lnTo>
                      <a:pt x="185" y="3"/>
                    </a:lnTo>
                    <a:lnTo>
                      <a:pt x="185" y="0"/>
                    </a:lnTo>
                    <a:lnTo>
                      <a:pt x="190" y="0"/>
                    </a:lnTo>
                    <a:lnTo>
                      <a:pt x="192" y="1"/>
                    </a:lnTo>
                    <a:lnTo>
                      <a:pt x="195" y="3"/>
                    </a:lnTo>
                    <a:lnTo>
                      <a:pt x="196" y="7"/>
                    </a:lnTo>
                    <a:lnTo>
                      <a:pt x="196" y="10"/>
                    </a:lnTo>
                    <a:lnTo>
                      <a:pt x="196" y="15"/>
                    </a:lnTo>
                    <a:lnTo>
                      <a:pt x="195" y="20"/>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47" name="Google Shape;3647;p73"/>
              <p:cNvSpPr/>
              <p:nvPr/>
            </p:nvSpPr>
            <p:spPr>
              <a:xfrm>
                <a:off x="4413" y="2426"/>
                <a:ext cx="89" cy="91"/>
              </a:xfrm>
              <a:custGeom>
                <a:avLst/>
                <a:gdLst/>
                <a:ahLst/>
                <a:cxnLst/>
                <a:rect l="l" t="t" r="r" b="b"/>
                <a:pathLst>
                  <a:path w="89" h="91" extrusionOk="0">
                    <a:moveTo>
                      <a:pt x="6" y="0"/>
                    </a:moveTo>
                    <a:lnTo>
                      <a:pt x="14" y="0"/>
                    </a:lnTo>
                    <a:lnTo>
                      <a:pt x="22" y="1"/>
                    </a:lnTo>
                    <a:lnTo>
                      <a:pt x="30" y="3"/>
                    </a:lnTo>
                    <a:lnTo>
                      <a:pt x="37" y="8"/>
                    </a:lnTo>
                    <a:lnTo>
                      <a:pt x="44" y="9"/>
                    </a:lnTo>
                    <a:lnTo>
                      <a:pt x="51" y="14"/>
                    </a:lnTo>
                    <a:lnTo>
                      <a:pt x="58" y="17"/>
                    </a:lnTo>
                    <a:lnTo>
                      <a:pt x="64" y="23"/>
                    </a:lnTo>
                    <a:lnTo>
                      <a:pt x="68" y="28"/>
                    </a:lnTo>
                    <a:lnTo>
                      <a:pt x="73" y="34"/>
                    </a:lnTo>
                    <a:lnTo>
                      <a:pt x="78" y="40"/>
                    </a:lnTo>
                    <a:lnTo>
                      <a:pt x="82" y="46"/>
                    </a:lnTo>
                    <a:lnTo>
                      <a:pt x="84" y="54"/>
                    </a:lnTo>
                    <a:lnTo>
                      <a:pt x="87" y="62"/>
                    </a:lnTo>
                    <a:lnTo>
                      <a:pt x="87" y="69"/>
                    </a:lnTo>
                    <a:lnTo>
                      <a:pt x="89" y="77"/>
                    </a:lnTo>
                    <a:lnTo>
                      <a:pt x="87" y="83"/>
                    </a:lnTo>
                    <a:lnTo>
                      <a:pt x="85" y="86"/>
                    </a:lnTo>
                    <a:lnTo>
                      <a:pt x="79" y="90"/>
                    </a:lnTo>
                    <a:lnTo>
                      <a:pt x="76" y="91"/>
                    </a:lnTo>
                    <a:lnTo>
                      <a:pt x="71" y="90"/>
                    </a:lnTo>
                    <a:lnTo>
                      <a:pt x="68" y="86"/>
                    </a:lnTo>
                    <a:lnTo>
                      <a:pt x="65" y="83"/>
                    </a:lnTo>
                    <a:lnTo>
                      <a:pt x="64" y="77"/>
                    </a:lnTo>
                    <a:lnTo>
                      <a:pt x="64" y="71"/>
                    </a:lnTo>
                    <a:lnTo>
                      <a:pt x="62" y="65"/>
                    </a:lnTo>
                    <a:lnTo>
                      <a:pt x="61" y="59"/>
                    </a:lnTo>
                    <a:lnTo>
                      <a:pt x="59" y="54"/>
                    </a:lnTo>
                    <a:lnTo>
                      <a:pt x="58" y="46"/>
                    </a:lnTo>
                    <a:lnTo>
                      <a:pt x="54" y="42"/>
                    </a:lnTo>
                    <a:lnTo>
                      <a:pt x="51" y="37"/>
                    </a:lnTo>
                    <a:lnTo>
                      <a:pt x="48" y="32"/>
                    </a:lnTo>
                    <a:lnTo>
                      <a:pt x="44" y="28"/>
                    </a:lnTo>
                    <a:lnTo>
                      <a:pt x="39" y="25"/>
                    </a:lnTo>
                    <a:lnTo>
                      <a:pt x="34" y="20"/>
                    </a:lnTo>
                    <a:lnTo>
                      <a:pt x="30" y="17"/>
                    </a:lnTo>
                    <a:lnTo>
                      <a:pt x="23" y="15"/>
                    </a:lnTo>
                    <a:lnTo>
                      <a:pt x="19" y="14"/>
                    </a:lnTo>
                    <a:lnTo>
                      <a:pt x="11" y="12"/>
                    </a:lnTo>
                    <a:lnTo>
                      <a:pt x="6" y="12"/>
                    </a:lnTo>
                    <a:lnTo>
                      <a:pt x="0" y="9"/>
                    </a:lnTo>
                    <a:lnTo>
                      <a:pt x="0" y="8"/>
                    </a:lnTo>
                    <a:lnTo>
                      <a:pt x="0" y="3"/>
                    </a:lnTo>
                    <a:lnTo>
                      <a:pt x="6" y="0"/>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48" name="Google Shape;3648;p73"/>
              <p:cNvSpPr/>
              <p:nvPr/>
            </p:nvSpPr>
            <p:spPr>
              <a:xfrm>
                <a:off x="4381" y="2452"/>
                <a:ext cx="65" cy="119"/>
              </a:xfrm>
              <a:custGeom>
                <a:avLst/>
                <a:gdLst/>
                <a:ahLst/>
                <a:cxnLst/>
                <a:rect l="l" t="t" r="r" b="b"/>
                <a:pathLst>
                  <a:path w="65" h="119" extrusionOk="0">
                    <a:moveTo>
                      <a:pt x="60" y="11"/>
                    </a:moveTo>
                    <a:lnTo>
                      <a:pt x="57" y="14"/>
                    </a:lnTo>
                    <a:lnTo>
                      <a:pt x="52" y="17"/>
                    </a:lnTo>
                    <a:lnTo>
                      <a:pt x="49" y="20"/>
                    </a:lnTo>
                    <a:lnTo>
                      <a:pt x="46" y="23"/>
                    </a:lnTo>
                    <a:lnTo>
                      <a:pt x="43" y="28"/>
                    </a:lnTo>
                    <a:lnTo>
                      <a:pt x="40" y="31"/>
                    </a:lnTo>
                    <a:lnTo>
                      <a:pt x="35" y="34"/>
                    </a:lnTo>
                    <a:lnTo>
                      <a:pt x="34" y="39"/>
                    </a:lnTo>
                    <a:lnTo>
                      <a:pt x="31" y="43"/>
                    </a:lnTo>
                    <a:lnTo>
                      <a:pt x="29" y="48"/>
                    </a:lnTo>
                    <a:lnTo>
                      <a:pt x="28" y="50"/>
                    </a:lnTo>
                    <a:lnTo>
                      <a:pt x="28" y="53"/>
                    </a:lnTo>
                    <a:lnTo>
                      <a:pt x="26" y="56"/>
                    </a:lnTo>
                    <a:lnTo>
                      <a:pt x="26" y="59"/>
                    </a:lnTo>
                    <a:lnTo>
                      <a:pt x="25" y="64"/>
                    </a:lnTo>
                    <a:lnTo>
                      <a:pt x="23" y="67"/>
                    </a:lnTo>
                    <a:lnTo>
                      <a:pt x="23" y="70"/>
                    </a:lnTo>
                    <a:lnTo>
                      <a:pt x="23" y="73"/>
                    </a:lnTo>
                    <a:lnTo>
                      <a:pt x="23" y="76"/>
                    </a:lnTo>
                    <a:lnTo>
                      <a:pt x="23" y="77"/>
                    </a:lnTo>
                    <a:lnTo>
                      <a:pt x="25" y="81"/>
                    </a:lnTo>
                    <a:lnTo>
                      <a:pt x="26" y="85"/>
                    </a:lnTo>
                    <a:lnTo>
                      <a:pt x="28" y="90"/>
                    </a:lnTo>
                    <a:lnTo>
                      <a:pt x="31" y="95"/>
                    </a:lnTo>
                    <a:lnTo>
                      <a:pt x="32" y="99"/>
                    </a:lnTo>
                    <a:lnTo>
                      <a:pt x="38" y="107"/>
                    </a:lnTo>
                    <a:lnTo>
                      <a:pt x="40" y="108"/>
                    </a:lnTo>
                    <a:lnTo>
                      <a:pt x="40" y="113"/>
                    </a:lnTo>
                    <a:lnTo>
                      <a:pt x="38" y="116"/>
                    </a:lnTo>
                    <a:lnTo>
                      <a:pt x="37" y="118"/>
                    </a:lnTo>
                    <a:lnTo>
                      <a:pt x="32" y="119"/>
                    </a:lnTo>
                    <a:lnTo>
                      <a:pt x="31" y="119"/>
                    </a:lnTo>
                    <a:lnTo>
                      <a:pt x="26" y="119"/>
                    </a:lnTo>
                    <a:lnTo>
                      <a:pt x="23" y="116"/>
                    </a:lnTo>
                    <a:lnTo>
                      <a:pt x="21" y="113"/>
                    </a:lnTo>
                    <a:lnTo>
                      <a:pt x="17" y="108"/>
                    </a:lnTo>
                    <a:lnTo>
                      <a:pt x="14" y="104"/>
                    </a:lnTo>
                    <a:lnTo>
                      <a:pt x="12" y="99"/>
                    </a:lnTo>
                    <a:lnTo>
                      <a:pt x="9" y="95"/>
                    </a:lnTo>
                    <a:lnTo>
                      <a:pt x="6" y="90"/>
                    </a:lnTo>
                    <a:lnTo>
                      <a:pt x="4" y="87"/>
                    </a:lnTo>
                    <a:lnTo>
                      <a:pt x="4" y="82"/>
                    </a:lnTo>
                    <a:lnTo>
                      <a:pt x="3" y="77"/>
                    </a:lnTo>
                    <a:lnTo>
                      <a:pt x="1" y="74"/>
                    </a:lnTo>
                    <a:lnTo>
                      <a:pt x="0" y="70"/>
                    </a:lnTo>
                    <a:lnTo>
                      <a:pt x="0" y="67"/>
                    </a:lnTo>
                    <a:lnTo>
                      <a:pt x="0" y="62"/>
                    </a:lnTo>
                    <a:lnTo>
                      <a:pt x="1" y="59"/>
                    </a:lnTo>
                    <a:lnTo>
                      <a:pt x="3" y="56"/>
                    </a:lnTo>
                    <a:lnTo>
                      <a:pt x="4" y="51"/>
                    </a:lnTo>
                    <a:lnTo>
                      <a:pt x="4" y="48"/>
                    </a:lnTo>
                    <a:lnTo>
                      <a:pt x="6" y="45"/>
                    </a:lnTo>
                    <a:lnTo>
                      <a:pt x="9" y="40"/>
                    </a:lnTo>
                    <a:lnTo>
                      <a:pt x="14" y="37"/>
                    </a:lnTo>
                    <a:lnTo>
                      <a:pt x="15" y="31"/>
                    </a:lnTo>
                    <a:lnTo>
                      <a:pt x="18" y="28"/>
                    </a:lnTo>
                    <a:lnTo>
                      <a:pt x="23" y="23"/>
                    </a:lnTo>
                    <a:lnTo>
                      <a:pt x="25" y="20"/>
                    </a:lnTo>
                    <a:lnTo>
                      <a:pt x="28" y="17"/>
                    </a:lnTo>
                    <a:lnTo>
                      <a:pt x="32" y="14"/>
                    </a:lnTo>
                    <a:lnTo>
                      <a:pt x="34" y="11"/>
                    </a:lnTo>
                    <a:lnTo>
                      <a:pt x="37" y="9"/>
                    </a:lnTo>
                    <a:lnTo>
                      <a:pt x="42" y="8"/>
                    </a:lnTo>
                    <a:lnTo>
                      <a:pt x="43" y="5"/>
                    </a:lnTo>
                    <a:lnTo>
                      <a:pt x="48" y="3"/>
                    </a:lnTo>
                    <a:lnTo>
                      <a:pt x="52" y="2"/>
                    </a:lnTo>
                    <a:lnTo>
                      <a:pt x="57" y="0"/>
                    </a:lnTo>
                    <a:lnTo>
                      <a:pt x="62" y="0"/>
                    </a:lnTo>
                    <a:lnTo>
                      <a:pt x="65" y="2"/>
                    </a:lnTo>
                    <a:lnTo>
                      <a:pt x="63" y="5"/>
                    </a:lnTo>
                    <a:lnTo>
                      <a:pt x="60" y="11"/>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49" name="Google Shape;3649;p73"/>
              <p:cNvSpPr/>
              <p:nvPr/>
            </p:nvSpPr>
            <p:spPr>
              <a:xfrm>
                <a:off x="4433" y="2486"/>
                <a:ext cx="42" cy="91"/>
              </a:xfrm>
              <a:custGeom>
                <a:avLst/>
                <a:gdLst/>
                <a:ahLst/>
                <a:cxnLst/>
                <a:rect l="l" t="t" r="r" b="b"/>
                <a:pathLst>
                  <a:path w="42" h="91" extrusionOk="0">
                    <a:moveTo>
                      <a:pt x="38" y="23"/>
                    </a:moveTo>
                    <a:lnTo>
                      <a:pt x="34" y="25"/>
                    </a:lnTo>
                    <a:lnTo>
                      <a:pt x="31" y="26"/>
                    </a:lnTo>
                    <a:lnTo>
                      <a:pt x="28" y="30"/>
                    </a:lnTo>
                    <a:lnTo>
                      <a:pt x="28" y="33"/>
                    </a:lnTo>
                    <a:lnTo>
                      <a:pt x="25" y="36"/>
                    </a:lnTo>
                    <a:lnTo>
                      <a:pt x="24" y="39"/>
                    </a:lnTo>
                    <a:lnTo>
                      <a:pt x="22" y="43"/>
                    </a:lnTo>
                    <a:lnTo>
                      <a:pt x="21" y="45"/>
                    </a:lnTo>
                    <a:lnTo>
                      <a:pt x="19" y="48"/>
                    </a:lnTo>
                    <a:lnTo>
                      <a:pt x="19" y="53"/>
                    </a:lnTo>
                    <a:lnTo>
                      <a:pt x="19" y="54"/>
                    </a:lnTo>
                    <a:lnTo>
                      <a:pt x="17" y="57"/>
                    </a:lnTo>
                    <a:lnTo>
                      <a:pt x="17" y="61"/>
                    </a:lnTo>
                    <a:lnTo>
                      <a:pt x="16" y="64"/>
                    </a:lnTo>
                    <a:lnTo>
                      <a:pt x="16" y="67"/>
                    </a:lnTo>
                    <a:lnTo>
                      <a:pt x="16" y="71"/>
                    </a:lnTo>
                    <a:lnTo>
                      <a:pt x="14" y="73"/>
                    </a:lnTo>
                    <a:lnTo>
                      <a:pt x="14" y="76"/>
                    </a:lnTo>
                    <a:lnTo>
                      <a:pt x="13" y="81"/>
                    </a:lnTo>
                    <a:lnTo>
                      <a:pt x="13" y="84"/>
                    </a:lnTo>
                    <a:lnTo>
                      <a:pt x="13" y="87"/>
                    </a:lnTo>
                    <a:lnTo>
                      <a:pt x="11" y="90"/>
                    </a:lnTo>
                    <a:lnTo>
                      <a:pt x="10" y="90"/>
                    </a:lnTo>
                    <a:lnTo>
                      <a:pt x="7" y="91"/>
                    </a:lnTo>
                    <a:lnTo>
                      <a:pt x="3" y="90"/>
                    </a:lnTo>
                    <a:lnTo>
                      <a:pt x="2" y="88"/>
                    </a:lnTo>
                    <a:lnTo>
                      <a:pt x="0" y="85"/>
                    </a:lnTo>
                    <a:lnTo>
                      <a:pt x="0" y="82"/>
                    </a:lnTo>
                    <a:lnTo>
                      <a:pt x="0" y="79"/>
                    </a:lnTo>
                    <a:lnTo>
                      <a:pt x="0" y="74"/>
                    </a:lnTo>
                    <a:lnTo>
                      <a:pt x="0" y="70"/>
                    </a:lnTo>
                    <a:lnTo>
                      <a:pt x="0" y="67"/>
                    </a:lnTo>
                    <a:lnTo>
                      <a:pt x="0" y="62"/>
                    </a:lnTo>
                    <a:lnTo>
                      <a:pt x="0" y="59"/>
                    </a:lnTo>
                    <a:lnTo>
                      <a:pt x="0" y="54"/>
                    </a:lnTo>
                    <a:lnTo>
                      <a:pt x="0" y="53"/>
                    </a:lnTo>
                    <a:lnTo>
                      <a:pt x="0" y="48"/>
                    </a:lnTo>
                    <a:lnTo>
                      <a:pt x="0" y="43"/>
                    </a:lnTo>
                    <a:lnTo>
                      <a:pt x="0" y="40"/>
                    </a:lnTo>
                    <a:lnTo>
                      <a:pt x="0" y="37"/>
                    </a:lnTo>
                    <a:lnTo>
                      <a:pt x="0" y="34"/>
                    </a:lnTo>
                    <a:lnTo>
                      <a:pt x="2" y="30"/>
                    </a:lnTo>
                    <a:lnTo>
                      <a:pt x="3" y="25"/>
                    </a:lnTo>
                    <a:lnTo>
                      <a:pt x="7" y="23"/>
                    </a:lnTo>
                    <a:lnTo>
                      <a:pt x="8" y="19"/>
                    </a:lnTo>
                    <a:lnTo>
                      <a:pt x="10" y="16"/>
                    </a:lnTo>
                    <a:lnTo>
                      <a:pt x="11" y="13"/>
                    </a:lnTo>
                    <a:lnTo>
                      <a:pt x="14" y="11"/>
                    </a:lnTo>
                    <a:lnTo>
                      <a:pt x="17" y="8"/>
                    </a:lnTo>
                    <a:lnTo>
                      <a:pt x="19" y="6"/>
                    </a:lnTo>
                    <a:lnTo>
                      <a:pt x="24" y="5"/>
                    </a:lnTo>
                    <a:lnTo>
                      <a:pt x="28" y="3"/>
                    </a:lnTo>
                    <a:lnTo>
                      <a:pt x="31" y="0"/>
                    </a:lnTo>
                    <a:lnTo>
                      <a:pt x="36" y="2"/>
                    </a:lnTo>
                    <a:lnTo>
                      <a:pt x="39" y="3"/>
                    </a:lnTo>
                    <a:lnTo>
                      <a:pt x="41" y="6"/>
                    </a:lnTo>
                    <a:lnTo>
                      <a:pt x="42" y="11"/>
                    </a:lnTo>
                    <a:lnTo>
                      <a:pt x="42" y="14"/>
                    </a:lnTo>
                    <a:lnTo>
                      <a:pt x="41" y="19"/>
                    </a:lnTo>
                    <a:lnTo>
                      <a:pt x="38" y="23"/>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50" name="Google Shape;3650;p73"/>
              <p:cNvSpPr/>
              <p:nvPr/>
            </p:nvSpPr>
            <p:spPr>
              <a:xfrm>
                <a:off x="4452" y="2334"/>
                <a:ext cx="192" cy="106"/>
              </a:xfrm>
              <a:custGeom>
                <a:avLst/>
                <a:gdLst/>
                <a:ahLst/>
                <a:cxnLst/>
                <a:rect l="l" t="t" r="r" b="b"/>
                <a:pathLst>
                  <a:path w="192" h="106" extrusionOk="0">
                    <a:moveTo>
                      <a:pt x="162" y="4"/>
                    </a:moveTo>
                    <a:lnTo>
                      <a:pt x="166" y="13"/>
                    </a:lnTo>
                    <a:lnTo>
                      <a:pt x="170" y="21"/>
                    </a:lnTo>
                    <a:lnTo>
                      <a:pt x="173" y="28"/>
                    </a:lnTo>
                    <a:lnTo>
                      <a:pt x="178" y="38"/>
                    </a:lnTo>
                    <a:lnTo>
                      <a:pt x="181" y="45"/>
                    </a:lnTo>
                    <a:lnTo>
                      <a:pt x="184" y="52"/>
                    </a:lnTo>
                    <a:lnTo>
                      <a:pt x="187" y="61"/>
                    </a:lnTo>
                    <a:lnTo>
                      <a:pt x="190" y="67"/>
                    </a:lnTo>
                    <a:lnTo>
                      <a:pt x="192" y="73"/>
                    </a:lnTo>
                    <a:lnTo>
                      <a:pt x="192" y="81"/>
                    </a:lnTo>
                    <a:lnTo>
                      <a:pt x="192" y="86"/>
                    </a:lnTo>
                    <a:lnTo>
                      <a:pt x="192" y="90"/>
                    </a:lnTo>
                    <a:lnTo>
                      <a:pt x="189" y="95"/>
                    </a:lnTo>
                    <a:lnTo>
                      <a:pt x="184" y="100"/>
                    </a:lnTo>
                    <a:lnTo>
                      <a:pt x="181" y="101"/>
                    </a:lnTo>
                    <a:lnTo>
                      <a:pt x="173" y="104"/>
                    </a:lnTo>
                    <a:lnTo>
                      <a:pt x="166" y="104"/>
                    </a:lnTo>
                    <a:lnTo>
                      <a:pt x="156" y="106"/>
                    </a:lnTo>
                    <a:lnTo>
                      <a:pt x="149" y="106"/>
                    </a:lnTo>
                    <a:lnTo>
                      <a:pt x="139" y="106"/>
                    </a:lnTo>
                    <a:lnTo>
                      <a:pt x="128" y="104"/>
                    </a:lnTo>
                    <a:lnTo>
                      <a:pt x="119" y="104"/>
                    </a:lnTo>
                    <a:lnTo>
                      <a:pt x="110" y="103"/>
                    </a:lnTo>
                    <a:lnTo>
                      <a:pt x="99" y="103"/>
                    </a:lnTo>
                    <a:lnTo>
                      <a:pt x="88" y="101"/>
                    </a:lnTo>
                    <a:lnTo>
                      <a:pt x="77" y="101"/>
                    </a:lnTo>
                    <a:lnTo>
                      <a:pt x="67" y="100"/>
                    </a:lnTo>
                    <a:lnTo>
                      <a:pt x="54" y="100"/>
                    </a:lnTo>
                    <a:lnTo>
                      <a:pt x="42" y="100"/>
                    </a:lnTo>
                    <a:lnTo>
                      <a:pt x="29" y="101"/>
                    </a:lnTo>
                    <a:lnTo>
                      <a:pt x="19" y="101"/>
                    </a:lnTo>
                    <a:lnTo>
                      <a:pt x="6" y="104"/>
                    </a:lnTo>
                    <a:lnTo>
                      <a:pt x="0" y="103"/>
                    </a:lnTo>
                    <a:lnTo>
                      <a:pt x="0" y="100"/>
                    </a:lnTo>
                    <a:lnTo>
                      <a:pt x="0" y="93"/>
                    </a:lnTo>
                    <a:lnTo>
                      <a:pt x="2" y="90"/>
                    </a:lnTo>
                    <a:lnTo>
                      <a:pt x="12" y="89"/>
                    </a:lnTo>
                    <a:lnTo>
                      <a:pt x="22" y="86"/>
                    </a:lnTo>
                    <a:lnTo>
                      <a:pt x="31" y="84"/>
                    </a:lnTo>
                    <a:lnTo>
                      <a:pt x="40" y="84"/>
                    </a:lnTo>
                    <a:lnTo>
                      <a:pt x="48" y="82"/>
                    </a:lnTo>
                    <a:lnTo>
                      <a:pt x="57" y="82"/>
                    </a:lnTo>
                    <a:lnTo>
                      <a:pt x="65" y="82"/>
                    </a:lnTo>
                    <a:lnTo>
                      <a:pt x="73" y="82"/>
                    </a:lnTo>
                    <a:lnTo>
                      <a:pt x="79" y="81"/>
                    </a:lnTo>
                    <a:lnTo>
                      <a:pt x="87" y="81"/>
                    </a:lnTo>
                    <a:lnTo>
                      <a:pt x="94" y="81"/>
                    </a:lnTo>
                    <a:lnTo>
                      <a:pt x="102" y="81"/>
                    </a:lnTo>
                    <a:lnTo>
                      <a:pt x="108" y="81"/>
                    </a:lnTo>
                    <a:lnTo>
                      <a:pt x="116" y="81"/>
                    </a:lnTo>
                    <a:lnTo>
                      <a:pt x="124" y="81"/>
                    </a:lnTo>
                    <a:lnTo>
                      <a:pt x="132" y="79"/>
                    </a:lnTo>
                    <a:lnTo>
                      <a:pt x="135" y="78"/>
                    </a:lnTo>
                    <a:lnTo>
                      <a:pt x="141" y="75"/>
                    </a:lnTo>
                    <a:lnTo>
                      <a:pt x="144" y="73"/>
                    </a:lnTo>
                    <a:lnTo>
                      <a:pt x="147" y="72"/>
                    </a:lnTo>
                    <a:lnTo>
                      <a:pt x="150" y="67"/>
                    </a:lnTo>
                    <a:lnTo>
                      <a:pt x="152" y="62"/>
                    </a:lnTo>
                    <a:lnTo>
                      <a:pt x="153" y="59"/>
                    </a:lnTo>
                    <a:lnTo>
                      <a:pt x="153" y="55"/>
                    </a:lnTo>
                    <a:lnTo>
                      <a:pt x="153" y="50"/>
                    </a:lnTo>
                    <a:lnTo>
                      <a:pt x="155" y="44"/>
                    </a:lnTo>
                    <a:lnTo>
                      <a:pt x="153" y="39"/>
                    </a:lnTo>
                    <a:lnTo>
                      <a:pt x="153" y="33"/>
                    </a:lnTo>
                    <a:lnTo>
                      <a:pt x="153" y="27"/>
                    </a:lnTo>
                    <a:lnTo>
                      <a:pt x="150" y="21"/>
                    </a:lnTo>
                    <a:lnTo>
                      <a:pt x="149" y="13"/>
                    </a:lnTo>
                    <a:lnTo>
                      <a:pt x="147" y="7"/>
                    </a:lnTo>
                    <a:lnTo>
                      <a:pt x="145" y="4"/>
                    </a:lnTo>
                    <a:lnTo>
                      <a:pt x="149" y="4"/>
                    </a:lnTo>
                    <a:lnTo>
                      <a:pt x="150" y="2"/>
                    </a:lnTo>
                    <a:lnTo>
                      <a:pt x="153" y="0"/>
                    </a:lnTo>
                    <a:lnTo>
                      <a:pt x="156" y="0"/>
                    </a:lnTo>
                    <a:lnTo>
                      <a:pt x="159" y="0"/>
                    </a:lnTo>
                    <a:lnTo>
                      <a:pt x="162" y="2"/>
                    </a:lnTo>
                    <a:lnTo>
                      <a:pt x="162" y="4"/>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51" name="Google Shape;3651;p73"/>
              <p:cNvSpPr/>
              <p:nvPr/>
            </p:nvSpPr>
            <p:spPr>
              <a:xfrm>
                <a:off x="4347" y="2201"/>
                <a:ext cx="65" cy="186"/>
              </a:xfrm>
              <a:custGeom>
                <a:avLst/>
                <a:gdLst/>
                <a:ahLst/>
                <a:cxnLst/>
                <a:rect l="l" t="t" r="r" b="b"/>
                <a:pathLst>
                  <a:path w="65" h="186" extrusionOk="0">
                    <a:moveTo>
                      <a:pt x="9" y="3"/>
                    </a:moveTo>
                    <a:lnTo>
                      <a:pt x="11" y="13"/>
                    </a:lnTo>
                    <a:lnTo>
                      <a:pt x="14" y="20"/>
                    </a:lnTo>
                    <a:lnTo>
                      <a:pt x="17" y="28"/>
                    </a:lnTo>
                    <a:lnTo>
                      <a:pt x="18" y="36"/>
                    </a:lnTo>
                    <a:lnTo>
                      <a:pt x="21" y="42"/>
                    </a:lnTo>
                    <a:lnTo>
                      <a:pt x="24" y="50"/>
                    </a:lnTo>
                    <a:lnTo>
                      <a:pt x="26" y="58"/>
                    </a:lnTo>
                    <a:lnTo>
                      <a:pt x="29" y="64"/>
                    </a:lnTo>
                    <a:lnTo>
                      <a:pt x="32" y="70"/>
                    </a:lnTo>
                    <a:lnTo>
                      <a:pt x="35" y="76"/>
                    </a:lnTo>
                    <a:lnTo>
                      <a:pt x="37" y="82"/>
                    </a:lnTo>
                    <a:lnTo>
                      <a:pt x="40" y="90"/>
                    </a:lnTo>
                    <a:lnTo>
                      <a:pt x="43" y="98"/>
                    </a:lnTo>
                    <a:lnTo>
                      <a:pt x="48" y="106"/>
                    </a:lnTo>
                    <a:lnTo>
                      <a:pt x="49" y="115"/>
                    </a:lnTo>
                    <a:lnTo>
                      <a:pt x="54" y="124"/>
                    </a:lnTo>
                    <a:lnTo>
                      <a:pt x="54" y="127"/>
                    </a:lnTo>
                    <a:lnTo>
                      <a:pt x="57" y="132"/>
                    </a:lnTo>
                    <a:lnTo>
                      <a:pt x="57" y="137"/>
                    </a:lnTo>
                    <a:lnTo>
                      <a:pt x="59" y="141"/>
                    </a:lnTo>
                    <a:lnTo>
                      <a:pt x="60" y="146"/>
                    </a:lnTo>
                    <a:lnTo>
                      <a:pt x="62" y="150"/>
                    </a:lnTo>
                    <a:lnTo>
                      <a:pt x="63" y="157"/>
                    </a:lnTo>
                    <a:lnTo>
                      <a:pt x="65" y="161"/>
                    </a:lnTo>
                    <a:lnTo>
                      <a:pt x="65" y="166"/>
                    </a:lnTo>
                    <a:lnTo>
                      <a:pt x="65" y="169"/>
                    </a:lnTo>
                    <a:lnTo>
                      <a:pt x="65" y="174"/>
                    </a:lnTo>
                    <a:lnTo>
                      <a:pt x="65" y="178"/>
                    </a:lnTo>
                    <a:lnTo>
                      <a:pt x="65" y="183"/>
                    </a:lnTo>
                    <a:lnTo>
                      <a:pt x="62" y="185"/>
                    </a:lnTo>
                    <a:lnTo>
                      <a:pt x="59" y="185"/>
                    </a:lnTo>
                    <a:lnTo>
                      <a:pt x="57" y="186"/>
                    </a:lnTo>
                    <a:lnTo>
                      <a:pt x="54" y="185"/>
                    </a:lnTo>
                    <a:lnTo>
                      <a:pt x="51" y="185"/>
                    </a:lnTo>
                    <a:lnTo>
                      <a:pt x="49" y="183"/>
                    </a:lnTo>
                    <a:lnTo>
                      <a:pt x="49" y="178"/>
                    </a:lnTo>
                    <a:lnTo>
                      <a:pt x="48" y="174"/>
                    </a:lnTo>
                    <a:lnTo>
                      <a:pt x="48" y="171"/>
                    </a:lnTo>
                    <a:lnTo>
                      <a:pt x="48" y="167"/>
                    </a:lnTo>
                    <a:lnTo>
                      <a:pt x="46" y="166"/>
                    </a:lnTo>
                    <a:lnTo>
                      <a:pt x="46" y="163"/>
                    </a:lnTo>
                    <a:lnTo>
                      <a:pt x="45" y="160"/>
                    </a:lnTo>
                    <a:lnTo>
                      <a:pt x="43" y="157"/>
                    </a:lnTo>
                    <a:lnTo>
                      <a:pt x="43" y="154"/>
                    </a:lnTo>
                    <a:lnTo>
                      <a:pt x="42" y="150"/>
                    </a:lnTo>
                    <a:lnTo>
                      <a:pt x="42" y="147"/>
                    </a:lnTo>
                    <a:lnTo>
                      <a:pt x="40" y="146"/>
                    </a:lnTo>
                    <a:lnTo>
                      <a:pt x="38" y="143"/>
                    </a:lnTo>
                    <a:lnTo>
                      <a:pt x="38" y="140"/>
                    </a:lnTo>
                    <a:lnTo>
                      <a:pt x="38" y="137"/>
                    </a:lnTo>
                    <a:lnTo>
                      <a:pt x="34" y="127"/>
                    </a:lnTo>
                    <a:lnTo>
                      <a:pt x="31" y="118"/>
                    </a:lnTo>
                    <a:lnTo>
                      <a:pt x="29" y="110"/>
                    </a:lnTo>
                    <a:lnTo>
                      <a:pt x="26" y="102"/>
                    </a:lnTo>
                    <a:lnTo>
                      <a:pt x="23" y="93"/>
                    </a:lnTo>
                    <a:lnTo>
                      <a:pt x="20" y="87"/>
                    </a:lnTo>
                    <a:lnTo>
                      <a:pt x="18" y="79"/>
                    </a:lnTo>
                    <a:lnTo>
                      <a:pt x="17" y="72"/>
                    </a:lnTo>
                    <a:lnTo>
                      <a:pt x="15" y="64"/>
                    </a:lnTo>
                    <a:lnTo>
                      <a:pt x="12" y="56"/>
                    </a:lnTo>
                    <a:lnTo>
                      <a:pt x="9" y="48"/>
                    </a:lnTo>
                    <a:lnTo>
                      <a:pt x="9" y="41"/>
                    </a:lnTo>
                    <a:lnTo>
                      <a:pt x="6" y="31"/>
                    </a:lnTo>
                    <a:lnTo>
                      <a:pt x="3" y="24"/>
                    </a:lnTo>
                    <a:lnTo>
                      <a:pt x="0" y="14"/>
                    </a:lnTo>
                    <a:lnTo>
                      <a:pt x="0" y="5"/>
                    </a:lnTo>
                    <a:lnTo>
                      <a:pt x="0" y="2"/>
                    </a:lnTo>
                    <a:lnTo>
                      <a:pt x="1" y="0"/>
                    </a:lnTo>
                    <a:lnTo>
                      <a:pt x="6" y="0"/>
                    </a:lnTo>
                    <a:lnTo>
                      <a:pt x="9" y="3"/>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52" name="Google Shape;3652;p73"/>
              <p:cNvSpPr/>
              <p:nvPr/>
            </p:nvSpPr>
            <p:spPr>
              <a:xfrm>
                <a:off x="4167" y="2406"/>
                <a:ext cx="164" cy="62"/>
              </a:xfrm>
              <a:custGeom>
                <a:avLst/>
                <a:gdLst/>
                <a:ahLst/>
                <a:cxnLst/>
                <a:rect l="l" t="t" r="r" b="b"/>
                <a:pathLst>
                  <a:path w="164" h="62" extrusionOk="0">
                    <a:moveTo>
                      <a:pt x="163" y="12"/>
                    </a:moveTo>
                    <a:lnTo>
                      <a:pt x="161" y="17"/>
                    </a:lnTo>
                    <a:lnTo>
                      <a:pt x="157" y="20"/>
                    </a:lnTo>
                    <a:lnTo>
                      <a:pt x="155" y="24"/>
                    </a:lnTo>
                    <a:lnTo>
                      <a:pt x="152" y="28"/>
                    </a:lnTo>
                    <a:lnTo>
                      <a:pt x="150" y="32"/>
                    </a:lnTo>
                    <a:lnTo>
                      <a:pt x="147" y="37"/>
                    </a:lnTo>
                    <a:lnTo>
                      <a:pt x="143" y="38"/>
                    </a:lnTo>
                    <a:lnTo>
                      <a:pt x="139" y="41"/>
                    </a:lnTo>
                    <a:lnTo>
                      <a:pt x="133" y="45"/>
                    </a:lnTo>
                    <a:lnTo>
                      <a:pt x="129" y="46"/>
                    </a:lnTo>
                    <a:lnTo>
                      <a:pt x="122" y="48"/>
                    </a:lnTo>
                    <a:lnTo>
                      <a:pt x="118" y="48"/>
                    </a:lnTo>
                    <a:lnTo>
                      <a:pt x="113" y="49"/>
                    </a:lnTo>
                    <a:lnTo>
                      <a:pt x="107" y="49"/>
                    </a:lnTo>
                    <a:lnTo>
                      <a:pt x="102" y="51"/>
                    </a:lnTo>
                    <a:lnTo>
                      <a:pt x="96" y="52"/>
                    </a:lnTo>
                    <a:lnTo>
                      <a:pt x="92" y="52"/>
                    </a:lnTo>
                    <a:lnTo>
                      <a:pt x="87" y="52"/>
                    </a:lnTo>
                    <a:lnTo>
                      <a:pt x="84" y="54"/>
                    </a:lnTo>
                    <a:lnTo>
                      <a:pt x="79" y="55"/>
                    </a:lnTo>
                    <a:lnTo>
                      <a:pt x="74" y="55"/>
                    </a:lnTo>
                    <a:lnTo>
                      <a:pt x="68" y="55"/>
                    </a:lnTo>
                    <a:lnTo>
                      <a:pt x="64" y="55"/>
                    </a:lnTo>
                    <a:lnTo>
                      <a:pt x="57" y="57"/>
                    </a:lnTo>
                    <a:lnTo>
                      <a:pt x="51" y="57"/>
                    </a:lnTo>
                    <a:lnTo>
                      <a:pt x="45" y="57"/>
                    </a:lnTo>
                    <a:lnTo>
                      <a:pt x="39" y="57"/>
                    </a:lnTo>
                    <a:lnTo>
                      <a:pt x="33" y="58"/>
                    </a:lnTo>
                    <a:lnTo>
                      <a:pt x="27" y="58"/>
                    </a:lnTo>
                    <a:lnTo>
                      <a:pt x="19" y="58"/>
                    </a:lnTo>
                    <a:lnTo>
                      <a:pt x="11" y="60"/>
                    </a:lnTo>
                    <a:lnTo>
                      <a:pt x="5" y="62"/>
                    </a:lnTo>
                    <a:lnTo>
                      <a:pt x="2" y="60"/>
                    </a:lnTo>
                    <a:lnTo>
                      <a:pt x="2" y="57"/>
                    </a:lnTo>
                    <a:lnTo>
                      <a:pt x="0" y="54"/>
                    </a:lnTo>
                    <a:lnTo>
                      <a:pt x="2" y="51"/>
                    </a:lnTo>
                    <a:lnTo>
                      <a:pt x="3" y="46"/>
                    </a:lnTo>
                    <a:lnTo>
                      <a:pt x="6" y="43"/>
                    </a:lnTo>
                    <a:lnTo>
                      <a:pt x="8" y="40"/>
                    </a:lnTo>
                    <a:lnTo>
                      <a:pt x="11" y="40"/>
                    </a:lnTo>
                    <a:lnTo>
                      <a:pt x="19" y="40"/>
                    </a:lnTo>
                    <a:lnTo>
                      <a:pt x="27" y="40"/>
                    </a:lnTo>
                    <a:lnTo>
                      <a:pt x="31" y="40"/>
                    </a:lnTo>
                    <a:lnTo>
                      <a:pt x="36" y="40"/>
                    </a:lnTo>
                    <a:lnTo>
                      <a:pt x="40" y="38"/>
                    </a:lnTo>
                    <a:lnTo>
                      <a:pt x="45" y="38"/>
                    </a:lnTo>
                    <a:lnTo>
                      <a:pt x="50" y="38"/>
                    </a:lnTo>
                    <a:lnTo>
                      <a:pt x="54" y="38"/>
                    </a:lnTo>
                    <a:lnTo>
                      <a:pt x="56" y="37"/>
                    </a:lnTo>
                    <a:lnTo>
                      <a:pt x="59" y="37"/>
                    </a:lnTo>
                    <a:lnTo>
                      <a:pt x="62" y="37"/>
                    </a:lnTo>
                    <a:lnTo>
                      <a:pt x="65" y="37"/>
                    </a:lnTo>
                    <a:lnTo>
                      <a:pt x="70" y="37"/>
                    </a:lnTo>
                    <a:lnTo>
                      <a:pt x="74" y="35"/>
                    </a:lnTo>
                    <a:lnTo>
                      <a:pt x="81" y="35"/>
                    </a:lnTo>
                    <a:lnTo>
                      <a:pt x="87" y="34"/>
                    </a:lnTo>
                    <a:lnTo>
                      <a:pt x="93" y="31"/>
                    </a:lnTo>
                    <a:lnTo>
                      <a:pt x="99" y="31"/>
                    </a:lnTo>
                    <a:lnTo>
                      <a:pt x="104" y="28"/>
                    </a:lnTo>
                    <a:lnTo>
                      <a:pt x="110" y="28"/>
                    </a:lnTo>
                    <a:lnTo>
                      <a:pt x="116" y="24"/>
                    </a:lnTo>
                    <a:lnTo>
                      <a:pt x="122" y="23"/>
                    </a:lnTo>
                    <a:lnTo>
                      <a:pt x="124" y="20"/>
                    </a:lnTo>
                    <a:lnTo>
                      <a:pt x="129" y="18"/>
                    </a:lnTo>
                    <a:lnTo>
                      <a:pt x="132" y="15"/>
                    </a:lnTo>
                    <a:lnTo>
                      <a:pt x="135" y="12"/>
                    </a:lnTo>
                    <a:lnTo>
                      <a:pt x="138" y="9"/>
                    </a:lnTo>
                    <a:lnTo>
                      <a:pt x="141" y="9"/>
                    </a:lnTo>
                    <a:lnTo>
                      <a:pt x="144" y="4"/>
                    </a:lnTo>
                    <a:lnTo>
                      <a:pt x="147" y="1"/>
                    </a:lnTo>
                    <a:lnTo>
                      <a:pt x="150" y="0"/>
                    </a:lnTo>
                    <a:lnTo>
                      <a:pt x="153" y="0"/>
                    </a:lnTo>
                    <a:lnTo>
                      <a:pt x="157" y="0"/>
                    </a:lnTo>
                    <a:lnTo>
                      <a:pt x="161" y="0"/>
                    </a:lnTo>
                    <a:lnTo>
                      <a:pt x="163" y="1"/>
                    </a:lnTo>
                    <a:lnTo>
                      <a:pt x="164" y="6"/>
                    </a:lnTo>
                    <a:lnTo>
                      <a:pt x="164" y="9"/>
                    </a:lnTo>
                    <a:lnTo>
                      <a:pt x="163" y="12"/>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53" name="Google Shape;3653;p73"/>
              <p:cNvSpPr/>
              <p:nvPr/>
            </p:nvSpPr>
            <p:spPr>
              <a:xfrm>
                <a:off x="4136" y="2209"/>
                <a:ext cx="229" cy="234"/>
              </a:xfrm>
              <a:custGeom>
                <a:avLst/>
                <a:gdLst/>
                <a:ahLst/>
                <a:cxnLst/>
                <a:rect l="l" t="t" r="r" b="b"/>
                <a:pathLst>
                  <a:path w="229" h="234" extrusionOk="0">
                    <a:moveTo>
                      <a:pt x="0" y="211"/>
                    </a:moveTo>
                    <a:lnTo>
                      <a:pt x="13" y="207"/>
                    </a:lnTo>
                    <a:lnTo>
                      <a:pt x="25" y="204"/>
                    </a:lnTo>
                    <a:lnTo>
                      <a:pt x="37" y="200"/>
                    </a:lnTo>
                    <a:lnTo>
                      <a:pt x="48" y="197"/>
                    </a:lnTo>
                    <a:lnTo>
                      <a:pt x="58" y="192"/>
                    </a:lnTo>
                    <a:lnTo>
                      <a:pt x="68" y="187"/>
                    </a:lnTo>
                    <a:lnTo>
                      <a:pt x="76" y="183"/>
                    </a:lnTo>
                    <a:lnTo>
                      <a:pt x="87" y="178"/>
                    </a:lnTo>
                    <a:lnTo>
                      <a:pt x="93" y="173"/>
                    </a:lnTo>
                    <a:lnTo>
                      <a:pt x="99" y="167"/>
                    </a:lnTo>
                    <a:lnTo>
                      <a:pt x="105" y="163"/>
                    </a:lnTo>
                    <a:lnTo>
                      <a:pt x="110" y="158"/>
                    </a:lnTo>
                    <a:lnTo>
                      <a:pt x="113" y="150"/>
                    </a:lnTo>
                    <a:lnTo>
                      <a:pt x="116" y="146"/>
                    </a:lnTo>
                    <a:lnTo>
                      <a:pt x="119" y="138"/>
                    </a:lnTo>
                    <a:lnTo>
                      <a:pt x="121" y="132"/>
                    </a:lnTo>
                    <a:lnTo>
                      <a:pt x="121" y="129"/>
                    </a:lnTo>
                    <a:lnTo>
                      <a:pt x="123" y="124"/>
                    </a:lnTo>
                    <a:lnTo>
                      <a:pt x="124" y="118"/>
                    </a:lnTo>
                    <a:lnTo>
                      <a:pt x="126" y="113"/>
                    </a:lnTo>
                    <a:lnTo>
                      <a:pt x="127" y="107"/>
                    </a:lnTo>
                    <a:lnTo>
                      <a:pt x="129" y="101"/>
                    </a:lnTo>
                    <a:lnTo>
                      <a:pt x="132" y="94"/>
                    </a:lnTo>
                    <a:lnTo>
                      <a:pt x="133" y="88"/>
                    </a:lnTo>
                    <a:lnTo>
                      <a:pt x="135" y="81"/>
                    </a:lnTo>
                    <a:lnTo>
                      <a:pt x="138" y="74"/>
                    </a:lnTo>
                    <a:lnTo>
                      <a:pt x="141" y="70"/>
                    </a:lnTo>
                    <a:lnTo>
                      <a:pt x="144" y="64"/>
                    </a:lnTo>
                    <a:lnTo>
                      <a:pt x="144" y="59"/>
                    </a:lnTo>
                    <a:lnTo>
                      <a:pt x="147" y="53"/>
                    </a:lnTo>
                    <a:lnTo>
                      <a:pt x="150" y="50"/>
                    </a:lnTo>
                    <a:lnTo>
                      <a:pt x="153" y="47"/>
                    </a:lnTo>
                    <a:lnTo>
                      <a:pt x="155" y="42"/>
                    </a:lnTo>
                    <a:lnTo>
                      <a:pt x="160" y="39"/>
                    </a:lnTo>
                    <a:lnTo>
                      <a:pt x="163" y="36"/>
                    </a:lnTo>
                    <a:lnTo>
                      <a:pt x="166" y="33"/>
                    </a:lnTo>
                    <a:lnTo>
                      <a:pt x="169" y="29"/>
                    </a:lnTo>
                    <a:lnTo>
                      <a:pt x="172" y="26"/>
                    </a:lnTo>
                    <a:lnTo>
                      <a:pt x="177" y="23"/>
                    </a:lnTo>
                    <a:lnTo>
                      <a:pt x="181" y="22"/>
                    </a:lnTo>
                    <a:lnTo>
                      <a:pt x="183" y="19"/>
                    </a:lnTo>
                    <a:lnTo>
                      <a:pt x="189" y="16"/>
                    </a:lnTo>
                    <a:lnTo>
                      <a:pt x="192" y="14"/>
                    </a:lnTo>
                    <a:lnTo>
                      <a:pt x="198" y="12"/>
                    </a:lnTo>
                    <a:lnTo>
                      <a:pt x="203" y="9"/>
                    </a:lnTo>
                    <a:lnTo>
                      <a:pt x="208" y="6"/>
                    </a:lnTo>
                    <a:lnTo>
                      <a:pt x="214" y="5"/>
                    </a:lnTo>
                    <a:lnTo>
                      <a:pt x="220" y="2"/>
                    </a:lnTo>
                    <a:lnTo>
                      <a:pt x="223" y="0"/>
                    </a:lnTo>
                    <a:lnTo>
                      <a:pt x="226" y="0"/>
                    </a:lnTo>
                    <a:lnTo>
                      <a:pt x="229" y="3"/>
                    </a:lnTo>
                    <a:lnTo>
                      <a:pt x="229" y="6"/>
                    </a:lnTo>
                    <a:lnTo>
                      <a:pt x="229" y="9"/>
                    </a:lnTo>
                    <a:lnTo>
                      <a:pt x="229" y="14"/>
                    </a:lnTo>
                    <a:lnTo>
                      <a:pt x="228" y="19"/>
                    </a:lnTo>
                    <a:lnTo>
                      <a:pt x="225" y="22"/>
                    </a:lnTo>
                    <a:lnTo>
                      <a:pt x="220" y="23"/>
                    </a:lnTo>
                    <a:lnTo>
                      <a:pt x="215" y="25"/>
                    </a:lnTo>
                    <a:lnTo>
                      <a:pt x="211" y="26"/>
                    </a:lnTo>
                    <a:lnTo>
                      <a:pt x="208" y="29"/>
                    </a:lnTo>
                    <a:lnTo>
                      <a:pt x="205" y="31"/>
                    </a:lnTo>
                    <a:lnTo>
                      <a:pt x="201" y="33"/>
                    </a:lnTo>
                    <a:lnTo>
                      <a:pt x="197" y="34"/>
                    </a:lnTo>
                    <a:lnTo>
                      <a:pt x="194" y="36"/>
                    </a:lnTo>
                    <a:lnTo>
                      <a:pt x="191" y="37"/>
                    </a:lnTo>
                    <a:lnTo>
                      <a:pt x="188" y="39"/>
                    </a:lnTo>
                    <a:lnTo>
                      <a:pt x="183" y="42"/>
                    </a:lnTo>
                    <a:lnTo>
                      <a:pt x="181" y="43"/>
                    </a:lnTo>
                    <a:lnTo>
                      <a:pt x="177" y="47"/>
                    </a:lnTo>
                    <a:lnTo>
                      <a:pt x="174" y="50"/>
                    </a:lnTo>
                    <a:lnTo>
                      <a:pt x="172" y="53"/>
                    </a:lnTo>
                    <a:lnTo>
                      <a:pt x="169" y="57"/>
                    </a:lnTo>
                    <a:lnTo>
                      <a:pt x="166" y="62"/>
                    </a:lnTo>
                    <a:lnTo>
                      <a:pt x="163" y="68"/>
                    </a:lnTo>
                    <a:lnTo>
                      <a:pt x="163" y="71"/>
                    </a:lnTo>
                    <a:lnTo>
                      <a:pt x="161" y="74"/>
                    </a:lnTo>
                    <a:lnTo>
                      <a:pt x="160" y="79"/>
                    </a:lnTo>
                    <a:lnTo>
                      <a:pt x="160" y="81"/>
                    </a:lnTo>
                    <a:lnTo>
                      <a:pt x="158" y="85"/>
                    </a:lnTo>
                    <a:lnTo>
                      <a:pt x="158" y="88"/>
                    </a:lnTo>
                    <a:lnTo>
                      <a:pt x="157" y="91"/>
                    </a:lnTo>
                    <a:lnTo>
                      <a:pt x="157" y="96"/>
                    </a:lnTo>
                    <a:lnTo>
                      <a:pt x="155" y="99"/>
                    </a:lnTo>
                    <a:lnTo>
                      <a:pt x="155" y="101"/>
                    </a:lnTo>
                    <a:lnTo>
                      <a:pt x="155" y="104"/>
                    </a:lnTo>
                    <a:lnTo>
                      <a:pt x="155" y="108"/>
                    </a:lnTo>
                    <a:lnTo>
                      <a:pt x="153" y="115"/>
                    </a:lnTo>
                    <a:lnTo>
                      <a:pt x="152" y="122"/>
                    </a:lnTo>
                    <a:lnTo>
                      <a:pt x="150" y="130"/>
                    </a:lnTo>
                    <a:lnTo>
                      <a:pt x="149" y="138"/>
                    </a:lnTo>
                    <a:lnTo>
                      <a:pt x="147" y="146"/>
                    </a:lnTo>
                    <a:lnTo>
                      <a:pt x="144" y="152"/>
                    </a:lnTo>
                    <a:lnTo>
                      <a:pt x="143" y="158"/>
                    </a:lnTo>
                    <a:lnTo>
                      <a:pt x="141" y="167"/>
                    </a:lnTo>
                    <a:lnTo>
                      <a:pt x="136" y="172"/>
                    </a:lnTo>
                    <a:lnTo>
                      <a:pt x="133" y="177"/>
                    </a:lnTo>
                    <a:lnTo>
                      <a:pt x="129" y="184"/>
                    </a:lnTo>
                    <a:lnTo>
                      <a:pt x="124" y="189"/>
                    </a:lnTo>
                    <a:lnTo>
                      <a:pt x="119" y="195"/>
                    </a:lnTo>
                    <a:lnTo>
                      <a:pt x="113" y="198"/>
                    </a:lnTo>
                    <a:lnTo>
                      <a:pt x="105" y="203"/>
                    </a:lnTo>
                    <a:lnTo>
                      <a:pt x="99" y="206"/>
                    </a:lnTo>
                    <a:lnTo>
                      <a:pt x="96" y="206"/>
                    </a:lnTo>
                    <a:lnTo>
                      <a:pt x="93" y="207"/>
                    </a:lnTo>
                    <a:lnTo>
                      <a:pt x="88" y="209"/>
                    </a:lnTo>
                    <a:lnTo>
                      <a:pt x="85" y="212"/>
                    </a:lnTo>
                    <a:lnTo>
                      <a:pt x="78" y="214"/>
                    </a:lnTo>
                    <a:lnTo>
                      <a:pt x="75" y="215"/>
                    </a:lnTo>
                    <a:lnTo>
                      <a:pt x="67" y="217"/>
                    </a:lnTo>
                    <a:lnTo>
                      <a:pt x="62" y="218"/>
                    </a:lnTo>
                    <a:lnTo>
                      <a:pt x="58" y="220"/>
                    </a:lnTo>
                    <a:lnTo>
                      <a:pt x="50" y="221"/>
                    </a:lnTo>
                    <a:lnTo>
                      <a:pt x="45" y="225"/>
                    </a:lnTo>
                    <a:lnTo>
                      <a:pt x="39" y="225"/>
                    </a:lnTo>
                    <a:lnTo>
                      <a:pt x="36" y="226"/>
                    </a:lnTo>
                    <a:lnTo>
                      <a:pt x="30" y="228"/>
                    </a:lnTo>
                    <a:lnTo>
                      <a:pt x="28" y="229"/>
                    </a:lnTo>
                    <a:lnTo>
                      <a:pt x="25" y="232"/>
                    </a:lnTo>
                    <a:lnTo>
                      <a:pt x="20" y="232"/>
                    </a:lnTo>
                    <a:lnTo>
                      <a:pt x="19" y="234"/>
                    </a:lnTo>
                    <a:lnTo>
                      <a:pt x="14" y="232"/>
                    </a:lnTo>
                    <a:lnTo>
                      <a:pt x="11" y="232"/>
                    </a:lnTo>
                    <a:lnTo>
                      <a:pt x="8" y="229"/>
                    </a:lnTo>
                    <a:lnTo>
                      <a:pt x="5" y="225"/>
                    </a:lnTo>
                    <a:lnTo>
                      <a:pt x="2" y="220"/>
                    </a:lnTo>
                    <a:lnTo>
                      <a:pt x="0" y="215"/>
                    </a:lnTo>
                    <a:lnTo>
                      <a:pt x="0" y="212"/>
                    </a:lnTo>
                    <a:lnTo>
                      <a:pt x="0" y="211"/>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54" name="Google Shape;3654;p73"/>
              <p:cNvSpPr/>
              <p:nvPr/>
            </p:nvSpPr>
            <p:spPr>
              <a:xfrm>
                <a:off x="4111" y="2418"/>
                <a:ext cx="55" cy="48"/>
              </a:xfrm>
              <a:custGeom>
                <a:avLst/>
                <a:gdLst/>
                <a:ahLst/>
                <a:cxnLst/>
                <a:rect l="l" t="t" r="r" b="b"/>
                <a:pathLst>
                  <a:path w="55" h="48" extrusionOk="0">
                    <a:moveTo>
                      <a:pt x="11" y="2"/>
                    </a:moveTo>
                    <a:lnTo>
                      <a:pt x="16" y="0"/>
                    </a:lnTo>
                    <a:lnTo>
                      <a:pt x="19" y="0"/>
                    </a:lnTo>
                    <a:lnTo>
                      <a:pt x="24" y="0"/>
                    </a:lnTo>
                    <a:lnTo>
                      <a:pt x="27" y="0"/>
                    </a:lnTo>
                    <a:lnTo>
                      <a:pt x="30" y="0"/>
                    </a:lnTo>
                    <a:lnTo>
                      <a:pt x="35" y="2"/>
                    </a:lnTo>
                    <a:lnTo>
                      <a:pt x="36" y="3"/>
                    </a:lnTo>
                    <a:lnTo>
                      <a:pt x="41" y="6"/>
                    </a:lnTo>
                    <a:lnTo>
                      <a:pt x="44" y="8"/>
                    </a:lnTo>
                    <a:lnTo>
                      <a:pt x="47" y="12"/>
                    </a:lnTo>
                    <a:lnTo>
                      <a:pt x="48" y="16"/>
                    </a:lnTo>
                    <a:lnTo>
                      <a:pt x="52" y="20"/>
                    </a:lnTo>
                    <a:lnTo>
                      <a:pt x="52" y="25"/>
                    </a:lnTo>
                    <a:lnTo>
                      <a:pt x="53" y="28"/>
                    </a:lnTo>
                    <a:lnTo>
                      <a:pt x="53" y="33"/>
                    </a:lnTo>
                    <a:lnTo>
                      <a:pt x="55" y="37"/>
                    </a:lnTo>
                    <a:lnTo>
                      <a:pt x="55" y="42"/>
                    </a:lnTo>
                    <a:lnTo>
                      <a:pt x="53" y="45"/>
                    </a:lnTo>
                    <a:lnTo>
                      <a:pt x="53" y="46"/>
                    </a:lnTo>
                    <a:lnTo>
                      <a:pt x="50" y="48"/>
                    </a:lnTo>
                    <a:lnTo>
                      <a:pt x="45" y="48"/>
                    </a:lnTo>
                    <a:lnTo>
                      <a:pt x="44" y="48"/>
                    </a:lnTo>
                    <a:lnTo>
                      <a:pt x="39" y="45"/>
                    </a:lnTo>
                    <a:lnTo>
                      <a:pt x="39" y="43"/>
                    </a:lnTo>
                    <a:lnTo>
                      <a:pt x="36" y="36"/>
                    </a:lnTo>
                    <a:lnTo>
                      <a:pt x="36" y="31"/>
                    </a:lnTo>
                    <a:lnTo>
                      <a:pt x="35" y="25"/>
                    </a:lnTo>
                    <a:lnTo>
                      <a:pt x="30" y="23"/>
                    </a:lnTo>
                    <a:lnTo>
                      <a:pt x="27" y="20"/>
                    </a:lnTo>
                    <a:lnTo>
                      <a:pt x="25" y="19"/>
                    </a:lnTo>
                    <a:lnTo>
                      <a:pt x="22" y="17"/>
                    </a:lnTo>
                    <a:lnTo>
                      <a:pt x="19" y="17"/>
                    </a:lnTo>
                    <a:lnTo>
                      <a:pt x="16" y="16"/>
                    </a:lnTo>
                    <a:lnTo>
                      <a:pt x="13" y="16"/>
                    </a:lnTo>
                    <a:lnTo>
                      <a:pt x="10" y="16"/>
                    </a:lnTo>
                    <a:lnTo>
                      <a:pt x="7" y="16"/>
                    </a:lnTo>
                    <a:lnTo>
                      <a:pt x="4" y="16"/>
                    </a:lnTo>
                    <a:lnTo>
                      <a:pt x="0" y="16"/>
                    </a:lnTo>
                    <a:lnTo>
                      <a:pt x="0" y="12"/>
                    </a:lnTo>
                    <a:lnTo>
                      <a:pt x="0" y="9"/>
                    </a:lnTo>
                    <a:lnTo>
                      <a:pt x="0" y="6"/>
                    </a:lnTo>
                    <a:lnTo>
                      <a:pt x="4" y="5"/>
                    </a:lnTo>
                    <a:lnTo>
                      <a:pt x="5" y="3"/>
                    </a:lnTo>
                    <a:lnTo>
                      <a:pt x="11" y="2"/>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55" name="Google Shape;3655;p73"/>
              <p:cNvSpPr/>
              <p:nvPr/>
            </p:nvSpPr>
            <p:spPr>
              <a:xfrm>
                <a:off x="4084" y="2447"/>
                <a:ext cx="80" cy="33"/>
              </a:xfrm>
              <a:custGeom>
                <a:avLst/>
                <a:gdLst/>
                <a:ahLst/>
                <a:cxnLst/>
                <a:rect l="l" t="t" r="r" b="b"/>
                <a:pathLst>
                  <a:path w="80" h="33" extrusionOk="0">
                    <a:moveTo>
                      <a:pt x="71" y="19"/>
                    </a:moveTo>
                    <a:lnTo>
                      <a:pt x="66" y="21"/>
                    </a:lnTo>
                    <a:lnTo>
                      <a:pt x="62" y="24"/>
                    </a:lnTo>
                    <a:lnTo>
                      <a:pt x="58" y="25"/>
                    </a:lnTo>
                    <a:lnTo>
                      <a:pt x="54" y="27"/>
                    </a:lnTo>
                    <a:lnTo>
                      <a:pt x="51" y="28"/>
                    </a:lnTo>
                    <a:lnTo>
                      <a:pt x="48" y="28"/>
                    </a:lnTo>
                    <a:lnTo>
                      <a:pt x="43" y="30"/>
                    </a:lnTo>
                    <a:lnTo>
                      <a:pt x="40" y="31"/>
                    </a:lnTo>
                    <a:lnTo>
                      <a:pt x="35" y="31"/>
                    </a:lnTo>
                    <a:lnTo>
                      <a:pt x="32" y="33"/>
                    </a:lnTo>
                    <a:lnTo>
                      <a:pt x="27" y="33"/>
                    </a:lnTo>
                    <a:lnTo>
                      <a:pt x="23" y="33"/>
                    </a:lnTo>
                    <a:lnTo>
                      <a:pt x="20" y="33"/>
                    </a:lnTo>
                    <a:lnTo>
                      <a:pt x="15" y="33"/>
                    </a:lnTo>
                    <a:lnTo>
                      <a:pt x="12" y="31"/>
                    </a:lnTo>
                    <a:lnTo>
                      <a:pt x="7" y="31"/>
                    </a:lnTo>
                    <a:lnTo>
                      <a:pt x="4" y="30"/>
                    </a:lnTo>
                    <a:lnTo>
                      <a:pt x="3" y="28"/>
                    </a:lnTo>
                    <a:lnTo>
                      <a:pt x="0" y="25"/>
                    </a:lnTo>
                    <a:lnTo>
                      <a:pt x="1" y="22"/>
                    </a:lnTo>
                    <a:lnTo>
                      <a:pt x="1" y="19"/>
                    </a:lnTo>
                    <a:lnTo>
                      <a:pt x="4" y="17"/>
                    </a:lnTo>
                    <a:lnTo>
                      <a:pt x="6" y="16"/>
                    </a:lnTo>
                    <a:lnTo>
                      <a:pt x="10" y="16"/>
                    </a:lnTo>
                    <a:lnTo>
                      <a:pt x="14" y="16"/>
                    </a:lnTo>
                    <a:lnTo>
                      <a:pt x="17" y="16"/>
                    </a:lnTo>
                    <a:lnTo>
                      <a:pt x="21" y="16"/>
                    </a:lnTo>
                    <a:lnTo>
                      <a:pt x="23" y="16"/>
                    </a:lnTo>
                    <a:lnTo>
                      <a:pt x="27" y="16"/>
                    </a:lnTo>
                    <a:lnTo>
                      <a:pt x="32" y="16"/>
                    </a:lnTo>
                    <a:lnTo>
                      <a:pt x="35" y="16"/>
                    </a:lnTo>
                    <a:lnTo>
                      <a:pt x="40" y="16"/>
                    </a:lnTo>
                    <a:lnTo>
                      <a:pt x="43" y="14"/>
                    </a:lnTo>
                    <a:lnTo>
                      <a:pt x="48" y="13"/>
                    </a:lnTo>
                    <a:lnTo>
                      <a:pt x="52" y="11"/>
                    </a:lnTo>
                    <a:lnTo>
                      <a:pt x="55" y="10"/>
                    </a:lnTo>
                    <a:lnTo>
                      <a:pt x="58" y="8"/>
                    </a:lnTo>
                    <a:lnTo>
                      <a:pt x="62" y="7"/>
                    </a:lnTo>
                    <a:lnTo>
                      <a:pt x="65" y="5"/>
                    </a:lnTo>
                    <a:lnTo>
                      <a:pt x="69" y="4"/>
                    </a:lnTo>
                    <a:lnTo>
                      <a:pt x="74" y="0"/>
                    </a:lnTo>
                    <a:lnTo>
                      <a:pt x="77" y="0"/>
                    </a:lnTo>
                    <a:lnTo>
                      <a:pt x="80" y="2"/>
                    </a:lnTo>
                    <a:lnTo>
                      <a:pt x="80" y="5"/>
                    </a:lnTo>
                    <a:lnTo>
                      <a:pt x="80" y="7"/>
                    </a:lnTo>
                    <a:lnTo>
                      <a:pt x="79" y="11"/>
                    </a:lnTo>
                    <a:lnTo>
                      <a:pt x="74" y="16"/>
                    </a:lnTo>
                    <a:lnTo>
                      <a:pt x="71" y="19"/>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56" name="Google Shape;3656;p73"/>
              <p:cNvSpPr/>
              <p:nvPr/>
            </p:nvSpPr>
            <p:spPr>
              <a:xfrm>
                <a:off x="4337" y="2311"/>
                <a:ext cx="45" cy="200"/>
              </a:xfrm>
              <a:custGeom>
                <a:avLst/>
                <a:gdLst/>
                <a:ahLst/>
                <a:cxnLst/>
                <a:rect l="l" t="t" r="r" b="b"/>
                <a:pathLst>
                  <a:path w="45" h="200" extrusionOk="0">
                    <a:moveTo>
                      <a:pt x="10" y="6"/>
                    </a:moveTo>
                    <a:lnTo>
                      <a:pt x="10" y="16"/>
                    </a:lnTo>
                    <a:lnTo>
                      <a:pt x="11" y="25"/>
                    </a:lnTo>
                    <a:lnTo>
                      <a:pt x="13" y="33"/>
                    </a:lnTo>
                    <a:lnTo>
                      <a:pt x="16" y="42"/>
                    </a:lnTo>
                    <a:lnTo>
                      <a:pt x="19" y="50"/>
                    </a:lnTo>
                    <a:lnTo>
                      <a:pt x="21" y="57"/>
                    </a:lnTo>
                    <a:lnTo>
                      <a:pt x="25" y="65"/>
                    </a:lnTo>
                    <a:lnTo>
                      <a:pt x="28" y="75"/>
                    </a:lnTo>
                    <a:lnTo>
                      <a:pt x="30" y="81"/>
                    </a:lnTo>
                    <a:lnTo>
                      <a:pt x="33" y="88"/>
                    </a:lnTo>
                    <a:lnTo>
                      <a:pt x="36" y="96"/>
                    </a:lnTo>
                    <a:lnTo>
                      <a:pt x="39" y="104"/>
                    </a:lnTo>
                    <a:lnTo>
                      <a:pt x="41" y="113"/>
                    </a:lnTo>
                    <a:lnTo>
                      <a:pt x="42" y="123"/>
                    </a:lnTo>
                    <a:lnTo>
                      <a:pt x="44" y="132"/>
                    </a:lnTo>
                    <a:lnTo>
                      <a:pt x="45" y="143"/>
                    </a:lnTo>
                    <a:lnTo>
                      <a:pt x="44" y="144"/>
                    </a:lnTo>
                    <a:lnTo>
                      <a:pt x="44" y="149"/>
                    </a:lnTo>
                    <a:lnTo>
                      <a:pt x="44" y="152"/>
                    </a:lnTo>
                    <a:lnTo>
                      <a:pt x="44" y="155"/>
                    </a:lnTo>
                    <a:lnTo>
                      <a:pt x="42" y="158"/>
                    </a:lnTo>
                    <a:lnTo>
                      <a:pt x="42" y="161"/>
                    </a:lnTo>
                    <a:lnTo>
                      <a:pt x="41" y="164"/>
                    </a:lnTo>
                    <a:lnTo>
                      <a:pt x="41" y="167"/>
                    </a:lnTo>
                    <a:lnTo>
                      <a:pt x="39" y="172"/>
                    </a:lnTo>
                    <a:lnTo>
                      <a:pt x="39" y="180"/>
                    </a:lnTo>
                    <a:lnTo>
                      <a:pt x="38" y="181"/>
                    </a:lnTo>
                    <a:lnTo>
                      <a:pt x="38" y="186"/>
                    </a:lnTo>
                    <a:lnTo>
                      <a:pt x="38" y="189"/>
                    </a:lnTo>
                    <a:lnTo>
                      <a:pt x="38" y="192"/>
                    </a:lnTo>
                    <a:lnTo>
                      <a:pt x="34" y="197"/>
                    </a:lnTo>
                    <a:lnTo>
                      <a:pt x="30" y="200"/>
                    </a:lnTo>
                    <a:lnTo>
                      <a:pt x="27" y="197"/>
                    </a:lnTo>
                    <a:lnTo>
                      <a:pt x="25" y="192"/>
                    </a:lnTo>
                    <a:lnTo>
                      <a:pt x="24" y="189"/>
                    </a:lnTo>
                    <a:lnTo>
                      <a:pt x="24" y="186"/>
                    </a:lnTo>
                    <a:lnTo>
                      <a:pt x="24" y="181"/>
                    </a:lnTo>
                    <a:lnTo>
                      <a:pt x="24" y="180"/>
                    </a:lnTo>
                    <a:lnTo>
                      <a:pt x="24" y="172"/>
                    </a:lnTo>
                    <a:lnTo>
                      <a:pt x="22" y="167"/>
                    </a:lnTo>
                    <a:lnTo>
                      <a:pt x="22" y="164"/>
                    </a:lnTo>
                    <a:lnTo>
                      <a:pt x="21" y="161"/>
                    </a:lnTo>
                    <a:lnTo>
                      <a:pt x="21" y="158"/>
                    </a:lnTo>
                    <a:lnTo>
                      <a:pt x="21" y="155"/>
                    </a:lnTo>
                    <a:lnTo>
                      <a:pt x="21" y="152"/>
                    </a:lnTo>
                    <a:lnTo>
                      <a:pt x="21" y="149"/>
                    </a:lnTo>
                    <a:lnTo>
                      <a:pt x="21" y="144"/>
                    </a:lnTo>
                    <a:lnTo>
                      <a:pt x="21" y="143"/>
                    </a:lnTo>
                    <a:lnTo>
                      <a:pt x="21" y="132"/>
                    </a:lnTo>
                    <a:lnTo>
                      <a:pt x="19" y="123"/>
                    </a:lnTo>
                    <a:lnTo>
                      <a:pt x="19" y="113"/>
                    </a:lnTo>
                    <a:lnTo>
                      <a:pt x="17" y="104"/>
                    </a:lnTo>
                    <a:lnTo>
                      <a:pt x="16" y="96"/>
                    </a:lnTo>
                    <a:lnTo>
                      <a:pt x="14" y="88"/>
                    </a:lnTo>
                    <a:lnTo>
                      <a:pt x="11" y="81"/>
                    </a:lnTo>
                    <a:lnTo>
                      <a:pt x="10" y="75"/>
                    </a:lnTo>
                    <a:lnTo>
                      <a:pt x="8" y="65"/>
                    </a:lnTo>
                    <a:lnTo>
                      <a:pt x="7" y="57"/>
                    </a:lnTo>
                    <a:lnTo>
                      <a:pt x="4" y="50"/>
                    </a:lnTo>
                    <a:lnTo>
                      <a:pt x="2" y="42"/>
                    </a:lnTo>
                    <a:lnTo>
                      <a:pt x="0" y="33"/>
                    </a:lnTo>
                    <a:lnTo>
                      <a:pt x="0" y="25"/>
                    </a:lnTo>
                    <a:lnTo>
                      <a:pt x="0" y="16"/>
                    </a:lnTo>
                    <a:lnTo>
                      <a:pt x="0" y="6"/>
                    </a:lnTo>
                    <a:lnTo>
                      <a:pt x="0" y="2"/>
                    </a:lnTo>
                    <a:lnTo>
                      <a:pt x="5" y="0"/>
                    </a:lnTo>
                    <a:lnTo>
                      <a:pt x="10" y="2"/>
                    </a:lnTo>
                    <a:lnTo>
                      <a:pt x="10" y="6"/>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57" name="Google Shape;3657;p73"/>
              <p:cNvSpPr/>
              <p:nvPr/>
            </p:nvSpPr>
            <p:spPr>
              <a:xfrm>
                <a:off x="4440" y="2559"/>
                <a:ext cx="239" cy="56"/>
              </a:xfrm>
              <a:custGeom>
                <a:avLst/>
                <a:gdLst/>
                <a:ahLst/>
                <a:cxnLst/>
                <a:rect l="l" t="t" r="r" b="b"/>
                <a:pathLst>
                  <a:path w="239" h="56" extrusionOk="0">
                    <a:moveTo>
                      <a:pt x="9" y="31"/>
                    </a:moveTo>
                    <a:lnTo>
                      <a:pt x="12" y="29"/>
                    </a:lnTo>
                    <a:lnTo>
                      <a:pt x="15" y="29"/>
                    </a:lnTo>
                    <a:lnTo>
                      <a:pt x="18" y="28"/>
                    </a:lnTo>
                    <a:lnTo>
                      <a:pt x="21" y="28"/>
                    </a:lnTo>
                    <a:lnTo>
                      <a:pt x="24" y="28"/>
                    </a:lnTo>
                    <a:lnTo>
                      <a:pt x="27" y="26"/>
                    </a:lnTo>
                    <a:lnTo>
                      <a:pt x="32" y="26"/>
                    </a:lnTo>
                    <a:lnTo>
                      <a:pt x="34" y="26"/>
                    </a:lnTo>
                    <a:lnTo>
                      <a:pt x="40" y="23"/>
                    </a:lnTo>
                    <a:lnTo>
                      <a:pt x="46" y="22"/>
                    </a:lnTo>
                    <a:lnTo>
                      <a:pt x="49" y="20"/>
                    </a:lnTo>
                    <a:lnTo>
                      <a:pt x="52" y="20"/>
                    </a:lnTo>
                    <a:lnTo>
                      <a:pt x="55" y="18"/>
                    </a:lnTo>
                    <a:lnTo>
                      <a:pt x="60" y="18"/>
                    </a:lnTo>
                    <a:lnTo>
                      <a:pt x="71" y="17"/>
                    </a:lnTo>
                    <a:lnTo>
                      <a:pt x="83" y="15"/>
                    </a:lnTo>
                    <a:lnTo>
                      <a:pt x="96" y="12"/>
                    </a:lnTo>
                    <a:lnTo>
                      <a:pt x="106" y="12"/>
                    </a:lnTo>
                    <a:lnTo>
                      <a:pt x="116" y="11"/>
                    </a:lnTo>
                    <a:lnTo>
                      <a:pt x="127" y="9"/>
                    </a:lnTo>
                    <a:lnTo>
                      <a:pt x="137" y="9"/>
                    </a:lnTo>
                    <a:lnTo>
                      <a:pt x="147" y="9"/>
                    </a:lnTo>
                    <a:lnTo>
                      <a:pt x="156" y="8"/>
                    </a:lnTo>
                    <a:lnTo>
                      <a:pt x="165" y="8"/>
                    </a:lnTo>
                    <a:lnTo>
                      <a:pt x="176" y="6"/>
                    </a:lnTo>
                    <a:lnTo>
                      <a:pt x="187" y="6"/>
                    </a:lnTo>
                    <a:lnTo>
                      <a:pt x="198" y="5"/>
                    </a:lnTo>
                    <a:lnTo>
                      <a:pt x="210" y="3"/>
                    </a:lnTo>
                    <a:lnTo>
                      <a:pt x="221" y="1"/>
                    </a:lnTo>
                    <a:lnTo>
                      <a:pt x="233" y="0"/>
                    </a:lnTo>
                    <a:lnTo>
                      <a:pt x="238" y="0"/>
                    </a:lnTo>
                    <a:lnTo>
                      <a:pt x="239" y="3"/>
                    </a:lnTo>
                    <a:lnTo>
                      <a:pt x="238" y="8"/>
                    </a:lnTo>
                    <a:lnTo>
                      <a:pt x="235" y="9"/>
                    </a:lnTo>
                    <a:lnTo>
                      <a:pt x="222" y="11"/>
                    </a:lnTo>
                    <a:lnTo>
                      <a:pt x="210" y="12"/>
                    </a:lnTo>
                    <a:lnTo>
                      <a:pt x="199" y="15"/>
                    </a:lnTo>
                    <a:lnTo>
                      <a:pt x="188" y="17"/>
                    </a:lnTo>
                    <a:lnTo>
                      <a:pt x="178" y="18"/>
                    </a:lnTo>
                    <a:lnTo>
                      <a:pt x="168" y="20"/>
                    </a:lnTo>
                    <a:lnTo>
                      <a:pt x="159" y="23"/>
                    </a:lnTo>
                    <a:lnTo>
                      <a:pt x="150" y="26"/>
                    </a:lnTo>
                    <a:lnTo>
                      <a:pt x="139" y="28"/>
                    </a:lnTo>
                    <a:lnTo>
                      <a:pt x="130" y="29"/>
                    </a:lnTo>
                    <a:lnTo>
                      <a:pt x="119" y="32"/>
                    </a:lnTo>
                    <a:lnTo>
                      <a:pt x="109" y="35"/>
                    </a:lnTo>
                    <a:lnTo>
                      <a:pt x="99" y="37"/>
                    </a:lnTo>
                    <a:lnTo>
                      <a:pt x="89" y="40"/>
                    </a:lnTo>
                    <a:lnTo>
                      <a:pt x="77" y="42"/>
                    </a:lnTo>
                    <a:lnTo>
                      <a:pt x="65" y="45"/>
                    </a:lnTo>
                    <a:lnTo>
                      <a:pt x="60" y="45"/>
                    </a:lnTo>
                    <a:lnTo>
                      <a:pt x="58" y="46"/>
                    </a:lnTo>
                    <a:lnTo>
                      <a:pt x="54" y="46"/>
                    </a:lnTo>
                    <a:lnTo>
                      <a:pt x="51" y="48"/>
                    </a:lnTo>
                    <a:lnTo>
                      <a:pt x="44" y="48"/>
                    </a:lnTo>
                    <a:lnTo>
                      <a:pt x="40" y="49"/>
                    </a:lnTo>
                    <a:lnTo>
                      <a:pt x="32" y="51"/>
                    </a:lnTo>
                    <a:lnTo>
                      <a:pt x="27" y="53"/>
                    </a:lnTo>
                    <a:lnTo>
                      <a:pt x="24" y="53"/>
                    </a:lnTo>
                    <a:lnTo>
                      <a:pt x="21" y="54"/>
                    </a:lnTo>
                    <a:lnTo>
                      <a:pt x="17" y="54"/>
                    </a:lnTo>
                    <a:lnTo>
                      <a:pt x="14" y="56"/>
                    </a:lnTo>
                    <a:lnTo>
                      <a:pt x="9" y="56"/>
                    </a:lnTo>
                    <a:lnTo>
                      <a:pt x="4" y="53"/>
                    </a:lnTo>
                    <a:lnTo>
                      <a:pt x="1" y="49"/>
                    </a:lnTo>
                    <a:lnTo>
                      <a:pt x="0" y="46"/>
                    </a:lnTo>
                    <a:lnTo>
                      <a:pt x="0" y="40"/>
                    </a:lnTo>
                    <a:lnTo>
                      <a:pt x="1" y="37"/>
                    </a:lnTo>
                    <a:lnTo>
                      <a:pt x="3" y="34"/>
                    </a:lnTo>
                    <a:lnTo>
                      <a:pt x="9" y="31"/>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58" name="Google Shape;3658;p73"/>
              <p:cNvSpPr/>
              <p:nvPr/>
            </p:nvSpPr>
            <p:spPr>
              <a:xfrm>
                <a:off x="4404" y="2785"/>
                <a:ext cx="150" cy="45"/>
              </a:xfrm>
              <a:custGeom>
                <a:avLst/>
                <a:gdLst/>
                <a:ahLst/>
                <a:cxnLst/>
                <a:rect l="l" t="t" r="r" b="b"/>
                <a:pathLst>
                  <a:path w="150" h="45" extrusionOk="0">
                    <a:moveTo>
                      <a:pt x="9" y="23"/>
                    </a:moveTo>
                    <a:lnTo>
                      <a:pt x="14" y="23"/>
                    </a:lnTo>
                    <a:lnTo>
                      <a:pt x="20" y="22"/>
                    </a:lnTo>
                    <a:lnTo>
                      <a:pt x="25" y="20"/>
                    </a:lnTo>
                    <a:lnTo>
                      <a:pt x="31" y="18"/>
                    </a:lnTo>
                    <a:lnTo>
                      <a:pt x="36" y="17"/>
                    </a:lnTo>
                    <a:lnTo>
                      <a:pt x="40" y="14"/>
                    </a:lnTo>
                    <a:lnTo>
                      <a:pt x="43" y="12"/>
                    </a:lnTo>
                    <a:lnTo>
                      <a:pt x="46" y="12"/>
                    </a:lnTo>
                    <a:lnTo>
                      <a:pt x="48" y="12"/>
                    </a:lnTo>
                    <a:lnTo>
                      <a:pt x="53" y="12"/>
                    </a:lnTo>
                    <a:lnTo>
                      <a:pt x="59" y="11"/>
                    </a:lnTo>
                    <a:lnTo>
                      <a:pt x="65" y="9"/>
                    </a:lnTo>
                    <a:lnTo>
                      <a:pt x="70" y="8"/>
                    </a:lnTo>
                    <a:lnTo>
                      <a:pt x="77" y="6"/>
                    </a:lnTo>
                    <a:lnTo>
                      <a:pt x="82" y="6"/>
                    </a:lnTo>
                    <a:lnTo>
                      <a:pt x="87" y="5"/>
                    </a:lnTo>
                    <a:lnTo>
                      <a:pt x="91" y="5"/>
                    </a:lnTo>
                    <a:lnTo>
                      <a:pt x="98" y="5"/>
                    </a:lnTo>
                    <a:lnTo>
                      <a:pt x="102" y="3"/>
                    </a:lnTo>
                    <a:lnTo>
                      <a:pt x="107" y="3"/>
                    </a:lnTo>
                    <a:lnTo>
                      <a:pt x="113" y="3"/>
                    </a:lnTo>
                    <a:lnTo>
                      <a:pt x="118" y="3"/>
                    </a:lnTo>
                    <a:lnTo>
                      <a:pt x="124" y="3"/>
                    </a:lnTo>
                    <a:lnTo>
                      <a:pt x="130" y="1"/>
                    </a:lnTo>
                    <a:lnTo>
                      <a:pt x="136" y="0"/>
                    </a:lnTo>
                    <a:lnTo>
                      <a:pt x="144" y="0"/>
                    </a:lnTo>
                    <a:lnTo>
                      <a:pt x="145" y="0"/>
                    </a:lnTo>
                    <a:lnTo>
                      <a:pt x="147" y="1"/>
                    </a:lnTo>
                    <a:lnTo>
                      <a:pt x="149" y="3"/>
                    </a:lnTo>
                    <a:lnTo>
                      <a:pt x="150" y="5"/>
                    </a:lnTo>
                    <a:lnTo>
                      <a:pt x="149" y="8"/>
                    </a:lnTo>
                    <a:lnTo>
                      <a:pt x="147" y="11"/>
                    </a:lnTo>
                    <a:lnTo>
                      <a:pt x="144" y="12"/>
                    </a:lnTo>
                    <a:lnTo>
                      <a:pt x="142" y="14"/>
                    </a:lnTo>
                    <a:lnTo>
                      <a:pt x="135" y="14"/>
                    </a:lnTo>
                    <a:lnTo>
                      <a:pt x="128" y="15"/>
                    </a:lnTo>
                    <a:lnTo>
                      <a:pt x="124" y="17"/>
                    </a:lnTo>
                    <a:lnTo>
                      <a:pt x="118" y="18"/>
                    </a:lnTo>
                    <a:lnTo>
                      <a:pt x="113" y="20"/>
                    </a:lnTo>
                    <a:lnTo>
                      <a:pt x="108" y="20"/>
                    </a:lnTo>
                    <a:lnTo>
                      <a:pt x="104" y="22"/>
                    </a:lnTo>
                    <a:lnTo>
                      <a:pt x="99" y="23"/>
                    </a:lnTo>
                    <a:lnTo>
                      <a:pt x="96" y="23"/>
                    </a:lnTo>
                    <a:lnTo>
                      <a:pt x="90" y="26"/>
                    </a:lnTo>
                    <a:lnTo>
                      <a:pt x="87" y="28"/>
                    </a:lnTo>
                    <a:lnTo>
                      <a:pt x="80" y="29"/>
                    </a:lnTo>
                    <a:lnTo>
                      <a:pt x="76" y="31"/>
                    </a:lnTo>
                    <a:lnTo>
                      <a:pt x="70" y="32"/>
                    </a:lnTo>
                    <a:lnTo>
                      <a:pt x="65" y="34"/>
                    </a:lnTo>
                    <a:lnTo>
                      <a:pt x="57" y="35"/>
                    </a:lnTo>
                    <a:lnTo>
                      <a:pt x="56" y="35"/>
                    </a:lnTo>
                    <a:lnTo>
                      <a:pt x="51" y="37"/>
                    </a:lnTo>
                    <a:lnTo>
                      <a:pt x="48" y="37"/>
                    </a:lnTo>
                    <a:lnTo>
                      <a:pt x="46" y="39"/>
                    </a:lnTo>
                    <a:lnTo>
                      <a:pt x="40" y="40"/>
                    </a:lnTo>
                    <a:lnTo>
                      <a:pt x="36" y="42"/>
                    </a:lnTo>
                    <a:lnTo>
                      <a:pt x="29" y="42"/>
                    </a:lnTo>
                    <a:lnTo>
                      <a:pt x="25" y="42"/>
                    </a:lnTo>
                    <a:lnTo>
                      <a:pt x="20" y="43"/>
                    </a:lnTo>
                    <a:lnTo>
                      <a:pt x="14" y="45"/>
                    </a:lnTo>
                    <a:lnTo>
                      <a:pt x="8" y="45"/>
                    </a:lnTo>
                    <a:lnTo>
                      <a:pt x="3" y="43"/>
                    </a:lnTo>
                    <a:lnTo>
                      <a:pt x="0" y="42"/>
                    </a:lnTo>
                    <a:lnTo>
                      <a:pt x="0" y="37"/>
                    </a:lnTo>
                    <a:lnTo>
                      <a:pt x="0" y="32"/>
                    </a:lnTo>
                    <a:lnTo>
                      <a:pt x="0" y="29"/>
                    </a:lnTo>
                    <a:lnTo>
                      <a:pt x="3" y="26"/>
                    </a:lnTo>
                    <a:lnTo>
                      <a:pt x="9" y="23"/>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59" name="Google Shape;3659;p73"/>
              <p:cNvSpPr/>
              <p:nvPr/>
            </p:nvSpPr>
            <p:spPr>
              <a:xfrm>
                <a:off x="4351" y="3093"/>
                <a:ext cx="53" cy="192"/>
              </a:xfrm>
              <a:custGeom>
                <a:avLst/>
                <a:gdLst/>
                <a:ahLst/>
                <a:cxnLst/>
                <a:rect l="l" t="t" r="r" b="b"/>
                <a:pathLst>
                  <a:path w="53" h="192" extrusionOk="0">
                    <a:moveTo>
                      <a:pt x="51" y="22"/>
                    </a:moveTo>
                    <a:lnTo>
                      <a:pt x="45" y="26"/>
                    </a:lnTo>
                    <a:lnTo>
                      <a:pt x="41" y="32"/>
                    </a:lnTo>
                    <a:lnTo>
                      <a:pt x="38" y="40"/>
                    </a:lnTo>
                    <a:lnTo>
                      <a:pt x="34" y="46"/>
                    </a:lnTo>
                    <a:lnTo>
                      <a:pt x="33" y="53"/>
                    </a:lnTo>
                    <a:lnTo>
                      <a:pt x="33" y="60"/>
                    </a:lnTo>
                    <a:lnTo>
                      <a:pt x="31" y="66"/>
                    </a:lnTo>
                    <a:lnTo>
                      <a:pt x="31" y="74"/>
                    </a:lnTo>
                    <a:lnTo>
                      <a:pt x="31" y="80"/>
                    </a:lnTo>
                    <a:lnTo>
                      <a:pt x="33" y="88"/>
                    </a:lnTo>
                    <a:lnTo>
                      <a:pt x="33" y="94"/>
                    </a:lnTo>
                    <a:lnTo>
                      <a:pt x="34" y="102"/>
                    </a:lnTo>
                    <a:lnTo>
                      <a:pt x="34" y="110"/>
                    </a:lnTo>
                    <a:lnTo>
                      <a:pt x="36" y="118"/>
                    </a:lnTo>
                    <a:lnTo>
                      <a:pt x="38" y="127"/>
                    </a:lnTo>
                    <a:lnTo>
                      <a:pt x="39" y="135"/>
                    </a:lnTo>
                    <a:lnTo>
                      <a:pt x="39" y="138"/>
                    </a:lnTo>
                    <a:lnTo>
                      <a:pt x="41" y="144"/>
                    </a:lnTo>
                    <a:lnTo>
                      <a:pt x="42" y="147"/>
                    </a:lnTo>
                    <a:lnTo>
                      <a:pt x="44" y="152"/>
                    </a:lnTo>
                    <a:lnTo>
                      <a:pt x="45" y="156"/>
                    </a:lnTo>
                    <a:lnTo>
                      <a:pt x="47" y="159"/>
                    </a:lnTo>
                    <a:lnTo>
                      <a:pt x="48" y="164"/>
                    </a:lnTo>
                    <a:lnTo>
                      <a:pt x="51" y="169"/>
                    </a:lnTo>
                    <a:lnTo>
                      <a:pt x="51" y="173"/>
                    </a:lnTo>
                    <a:lnTo>
                      <a:pt x="51" y="176"/>
                    </a:lnTo>
                    <a:lnTo>
                      <a:pt x="50" y="179"/>
                    </a:lnTo>
                    <a:lnTo>
                      <a:pt x="50" y="184"/>
                    </a:lnTo>
                    <a:lnTo>
                      <a:pt x="47" y="184"/>
                    </a:lnTo>
                    <a:lnTo>
                      <a:pt x="44" y="187"/>
                    </a:lnTo>
                    <a:lnTo>
                      <a:pt x="42" y="190"/>
                    </a:lnTo>
                    <a:lnTo>
                      <a:pt x="39" y="192"/>
                    </a:lnTo>
                    <a:lnTo>
                      <a:pt x="34" y="192"/>
                    </a:lnTo>
                    <a:lnTo>
                      <a:pt x="31" y="192"/>
                    </a:lnTo>
                    <a:lnTo>
                      <a:pt x="28" y="192"/>
                    </a:lnTo>
                    <a:lnTo>
                      <a:pt x="25" y="192"/>
                    </a:lnTo>
                    <a:lnTo>
                      <a:pt x="22" y="189"/>
                    </a:lnTo>
                    <a:lnTo>
                      <a:pt x="19" y="186"/>
                    </a:lnTo>
                    <a:lnTo>
                      <a:pt x="16" y="184"/>
                    </a:lnTo>
                    <a:lnTo>
                      <a:pt x="14" y="179"/>
                    </a:lnTo>
                    <a:lnTo>
                      <a:pt x="14" y="175"/>
                    </a:lnTo>
                    <a:lnTo>
                      <a:pt x="11" y="170"/>
                    </a:lnTo>
                    <a:lnTo>
                      <a:pt x="10" y="166"/>
                    </a:lnTo>
                    <a:lnTo>
                      <a:pt x="8" y="161"/>
                    </a:lnTo>
                    <a:lnTo>
                      <a:pt x="7" y="156"/>
                    </a:lnTo>
                    <a:lnTo>
                      <a:pt x="7" y="153"/>
                    </a:lnTo>
                    <a:lnTo>
                      <a:pt x="5" y="147"/>
                    </a:lnTo>
                    <a:lnTo>
                      <a:pt x="5" y="142"/>
                    </a:lnTo>
                    <a:lnTo>
                      <a:pt x="3" y="131"/>
                    </a:lnTo>
                    <a:lnTo>
                      <a:pt x="2" y="122"/>
                    </a:lnTo>
                    <a:lnTo>
                      <a:pt x="0" y="113"/>
                    </a:lnTo>
                    <a:lnTo>
                      <a:pt x="0" y="104"/>
                    </a:lnTo>
                    <a:lnTo>
                      <a:pt x="0" y="94"/>
                    </a:lnTo>
                    <a:lnTo>
                      <a:pt x="0" y="85"/>
                    </a:lnTo>
                    <a:lnTo>
                      <a:pt x="0" y="77"/>
                    </a:lnTo>
                    <a:lnTo>
                      <a:pt x="2" y="68"/>
                    </a:lnTo>
                    <a:lnTo>
                      <a:pt x="3" y="60"/>
                    </a:lnTo>
                    <a:lnTo>
                      <a:pt x="5" y="49"/>
                    </a:lnTo>
                    <a:lnTo>
                      <a:pt x="7" y="42"/>
                    </a:lnTo>
                    <a:lnTo>
                      <a:pt x="11" y="36"/>
                    </a:lnTo>
                    <a:lnTo>
                      <a:pt x="14" y="26"/>
                    </a:lnTo>
                    <a:lnTo>
                      <a:pt x="19" y="18"/>
                    </a:lnTo>
                    <a:lnTo>
                      <a:pt x="25" y="11"/>
                    </a:lnTo>
                    <a:lnTo>
                      <a:pt x="33" y="3"/>
                    </a:lnTo>
                    <a:lnTo>
                      <a:pt x="34" y="0"/>
                    </a:lnTo>
                    <a:lnTo>
                      <a:pt x="41" y="0"/>
                    </a:lnTo>
                    <a:lnTo>
                      <a:pt x="45" y="0"/>
                    </a:lnTo>
                    <a:lnTo>
                      <a:pt x="50" y="1"/>
                    </a:lnTo>
                    <a:lnTo>
                      <a:pt x="53" y="6"/>
                    </a:lnTo>
                    <a:lnTo>
                      <a:pt x="53" y="11"/>
                    </a:lnTo>
                    <a:lnTo>
                      <a:pt x="53" y="15"/>
                    </a:lnTo>
                    <a:lnTo>
                      <a:pt x="51" y="22"/>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60" name="Google Shape;3660;p73"/>
              <p:cNvSpPr/>
              <p:nvPr/>
            </p:nvSpPr>
            <p:spPr>
              <a:xfrm>
                <a:off x="4395" y="3147"/>
                <a:ext cx="46" cy="149"/>
              </a:xfrm>
              <a:custGeom>
                <a:avLst/>
                <a:gdLst/>
                <a:ahLst/>
                <a:cxnLst/>
                <a:rect l="l" t="t" r="r" b="b"/>
                <a:pathLst>
                  <a:path w="46" h="149" extrusionOk="0">
                    <a:moveTo>
                      <a:pt x="38" y="14"/>
                    </a:moveTo>
                    <a:lnTo>
                      <a:pt x="40" y="22"/>
                    </a:lnTo>
                    <a:lnTo>
                      <a:pt x="43" y="31"/>
                    </a:lnTo>
                    <a:lnTo>
                      <a:pt x="45" y="39"/>
                    </a:lnTo>
                    <a:lnTo>
                      <a:pt x="46" y="47"/>
                    </a:lnTo>
                    <a:lnTo>
                      <a:pt x="46" y="54"/>
                    </a:lnTo>
                    <a:lnTo>
                      <a:pt x="46" y="64"/>
                    </a:lnTo>
                    <a:lnTo>
                      <a:pt x="45" y="71"/>
                    </a:lnTo>
                    <a:lnTo>
                      <a:pt x="45" y="81"/>
                    </a:lnTo>
                    <a:lnTo>
                      <a:pt x="41" y="87"/>
                    </a:lnTo>
                    <a:lnTo>
                      <a:pt x="40" y="95"/>
                    </a:lnTo>
                    <a:lnTo>
                      <a:pt x="38" y="102"/>
                    </a:lnTo>
                    <a:lnTo>
                      <a:pt x="35" y="112"/>
                    </a:lnTo>
                    <a:lnTo>
                      <a:pt x="31" y="121"/>
                    </a:lnTo>
                    <a:lnTo>
                      <a:pt x="29" y="129"/>
                    </a:lnTo>
                    <a:lnTo>
                      <a:pt x="24" y="136"/>
                    </a:lnTo>
                    <a:lnTo>
                      <a:pt x="21" y="146"/>
                    </a:lnTo>
                    <a:lnTo>
                      <a:pt x="18" y="149"/>
                    </a:lnTo>
                    <a:lnTo>
                      <a:pt x="15" y="149"/>
                    </a:lnTo>
                    <a:lnTo>
                      <a:pt x="12" y="146"/>
                    </a:lnTo>
                    <a:lnTo>
                      <a:pt x="12" y="141"/>
                    </a:lnTo>
                    <a:lnTo>
                      <a:pt x="15" y="133"/>
                    </a:lnTo>
                    <a:lnTo>
                      <a:pt x="17" y="125"/>
                    </a:lnTo>
                    <a:lnTo>
                      <a:pt x="18" y="119"/>
                    </a:lnTo>
                    <a:lnTo>
                      <a:pt x="20" y="112"/>
                    </a:lnTo>
                    <a:lnTo>
                      <a:pt x="20" y="104"/>
                    </a:lnTo>
                    <a:lnTo>
                      <a:pt x="20" y="98"/>
                    </a:lnTo>
                    <a:lnTo>
                      <a:pt x="20" y="91"/>
                    </a:lnTo>
                    <a:lnTo>
                      <a:pt x="18" y="84"/>
                    </a:lnTo>
                    <a:lnTo>
                      <a:pt x="18" y="77"/>
                    </a:lnTo>
                    <a:lnTo>
                      <a:pt x="17" y="70"/>
                    </a:lnTo>
                    <a:lnTo>
                      <a:pt x="15" y="64"/>
                    </a:lnTo>
                    <a:lnTo>
                      <a:pt x="12" y="56"/>
                    </a:lnTo>
                    <a:lnTo>
                      <a:pt x="9" y="50"/>
                    </a:lnTo>
                    <a:lnTo>
                      <a:pt x="9" y="42"/>
                    </a:lnTo>
                    <a:lnTo>
                      <a:pt x="6" y="34"/>
                    </a:lnTo>
                    <a:lnTo>
                      <a:pt x="3" y="26"/>
                    </a:lnTo>
                    <a:lnTo>
                      <a:pt x="0" y="22"/>
                    </a:lnTo>
                    <a:lnTo>
                      <a:pt x="0" y="17"/>
                    </a:lnTo>
                    <a:lnTo>
                      <a:pt x="1" y="16"/>
                    </a:lnTo>
                    <a:lnTo>
                      <a:pt x="3" y="11"/>
                    </a:lnTo>
                    <a:lnTo>
                      <a:pt x="4" y="8"/>
                    </a:lnTo>
                    <a:lnTo>
                      <a:pt x="7" y="6"/>
                    </a:lnTo>
                    <a:lnTo>
                      <a:pt x="9" y="3"/>
                    </a:lnTo>
                    <a:lnTo>
                      <a:pt x="14" y="3"/>
                    </a:lnTo>
                    <a:lnTo>
                      <a:pt x="17" y="0"/>
                    </a:lnTo>
                    <a:lnTo>
                      <a:pt x="20" y="0"/>
                    </a:lnTo>
                    <a:lnTo>
                      <a:pt x="23" y="0"/>
                    </a:lnTo>
                    <a:lnTo>
                      <a:pt x="28" y="2"/>
                    </a:lnTo>
                    <a:lnTo>
                      <a:pt x="29" y="3"/>
                    </a:lnTo>
                    <a:lnTo>
                      <a:pt x="34" y="6"/>
                    </a:lnTo>
                    <a:lnTo>
                      <a:pt x="37" y="9"/>
                    </a:lnTo>
                    <a:lnTo>
                      <a:pt x="38" y="14"/>
                    </a:lnTo>
                    <a:close/>
                  </a:path>
                </a:pathLst>
              </a:custGeom>
              <a:solidFill>
                <a:srgbClr val="FF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61" name="Google Shape;3661;p73"/>
              <p:cNvSpPr/>
              <p:nvPr/>
            </p:nvSpPr>
            <p:spPr>
              <a:xfrm>
                <a:off x="4068" y="2698"/>
                <a:ext cx="273" cy="440"/>
              </a:xfrm>
              <a:custGeom>
                <a:avLst/>
                <a:gdLst/>
                <a:ahLst/>
                <a:cxnLst/>
                <a:rect l="l" t="t" r="r" b="b"/>
                <a:pathLst>
                  <a:path w="273" h="440" extrusionOk="0">
                    <a:moveTo>
                      <a:pt x="262" y="39"/>
                    </a:moveTo>
                    <a:lnTo>
                      <a:pt x="259" y="40"/>
                    </a:lnTo>
                    <a:lnTo>
                      <a:pt x="254" y="42"/>
                    </a:lnTo>
                    <a:lnTo>
                      <a:pt x="248" y="44"/>
                    </a:lnTo>
                    <a:lnTo>
                      <a:pt x="242" y="44"/>
                    </a:lnTo>
                    <a:lnTo>
                      <a:pt x="237" y="45"/>
                    </a:lnTo>
                    <a:lnTo>
                      <a:pt x="231" y="47"/>
                    </a:lnTo>
                    <a:lnTo>
                      <a:pt x="226" y="48"/>
                    </a:lnTo>
                    <a:lnTo>
                      <a:pt x="223" y="51"/>
                    </a:lnTo>
                    <a:lnTo>
                      <a:pt x="220" y="53"/>
                    </a:lnTo>
                    <a:lnTo>
                      <a:pt x="217" y="56"/>
                    </a:lnTo>
                    <a:lnTo>
                      <a:pt x="214" y="59"/>
                    </a:lnTo>
                    <a:lnTo>
                      <a:pt x="212" y="62"/>
                    </a:lnTo>
                    <a:lnTo>
                      <a:pt x="211" y="65"/>
                    </a:lnTo>
                    <a:lnTo>
                      <a:pt x="209" y="68"/>
                    </a:lnTo>
                    <a:lnTo>
                      <a:pt x="208" y="71"/>
                    </a:lnTo>
                    <a:lnTo>
                      <a:pt x="208" y="74"/>
                    </a:lnTo>
                    <a:lnTo>
                      <a:pt x="206" y="78"/>
                    </a:lnTo>
                    <a:lnTo>
                      <a:pt x="206" y="81"/>
                    </a:lnTo>
                    <a:lnTo>
                      <a:pt x="204" y="84"/>
                    </a:lnTo>
                    <a:lnTo>
                      <a:pt x="203" y="88"/>
                    </a:lnTo>
                    <a:lnTo>
                      <a:pt x="201" y="92"/>
                    </a:lnTo>
                    <a:lnTo>
                      <a:pt x="201" y="98"/>
                    </a:lnTo>
                    <a:lnTo>
                      <a:pt x="201" y="102"/>
                    </a:lnTo>
                    <a:lnTo>
                      <a:pt x="201" y="109"/>
                    </a:lnTo>
                    <a:lnTo>
                      <a:pt x="198" y="115"/>
                    </a:lnTo>
                    <a:lnTo>
                      <a:pt x="197" y="122"/>
                    </a:lnTo>
                    <a:lnTo>
                      <a:pt x="195" y="129"/>
                    </a:lnTo>
                    <a:lnTo>
                      <a:pt x="194" y="136"/>
                    </a:lnTo>
                    <a:lnTo>
                      <a:pt x="192" y="143"/>
                    </a:lnTo>
                    <a:lnTo>
                      <a:pt x="192" y="149"/>
                    </a:lnTo>
                    <a:lnTo>
                      <a:pt x="191" y="157"/>
                    </a:lnTo>
                    <a:lnTo>
                      <a:pt x="189" y="163"/>
                    </a:lnTo>
                    <a:lnTo>
                      <a:pt x="187" y="167"/>
                    </a:lnTo>
                    <a:lnTo>
                      <a:pt x="184" y="175"/>
                    </a:lnTo>
                    <a:lnTo>
                      <a:pt x="183" y="181"/>
                    </a:lnTo>
                    <a:lnTo>
                      <a:pt x="183" y="189"/>
                    </a:lnTo>
                    <a:lnTo>
                      <a:pt x="180" y="195"/>
                    </a:lnTo>
                    <a:lnTo>
                      <a:pt x="177" y="205"/>
                    </a:lnTo>
                    <a:lnTo>
                      <a:pt x="173" y="212"/>
                    </a:lnTo>
                    <a:lnTo>
                      <a:pt x="170" y="222"/>
                    </a:lnTo>
                    <a:lnTo>
                      <a:pt x="164" y="235"/>
                    </a:lnTo>
                    <a:lnTo>
                      <a:pt x="155" y="251"/>
                    </a:lnTo>
                    <a:lnTo>
                      <a:pt x="147" y="265"/>
                    </a:lnTo>
                    <a:lnTo>
                      <a:pt x="139" y="279"/>
                    </a:lnTo>
                    <a:lnTo>
                      <a:pt x="130" y="291"/>
                    </a:lnTo>
                    <a:lnTo>
                      <a:pt x="121" y="305"/>
                    </a:lnTo>
                    <a:lnTo>
                      <a:pt x="110" y="319"/>
                    </a:lnTo>
                    <a:lnTo>
                      <a:pt x="101" y="331"/>
                    </a:lnTo>
                    <a:lnTo>
                      <a:pt x="90" y="345"/>
                    </a:lnTo>
                    <a:lnTo>
                      <a:pt x="79" y="359"/>
                    </a:lnTo>
                    <a:lnTo>
                      <a:pt x="68" y="370"/>
                    </a:lnTo>
                    <a:lnTo>
                      <a:pt x="57" y="384"/>
                    </a:lnTo>
                    <a:lnTo>
                      <a:pt x="45" y="396"/>
                    </a:lnTo>
                    <a:lnTo>
                      <a:pt x="33" y="410"/>
                    </a:lnTo>
                    <a:lnTo>
                      <a:pt x="20" y="424"/>
                    </a:lnTo>
                    <a:lnTo>
                      <a:pt x="9" y="438"/>
                    </a:lnTo>
                    <a:lnTo>
                      <a:pt x="5" y="440"/>
                    </a:lnTo>
                    <a:lnTo>
                      <a:pt x="0" y="437"/>
                    </a:lnTo>
                    <a:lnTo>
                      <a:pt x="0" y="434"/>
                    </a:lnTo>
                    <a:lnTo>
                      <a:pt x="0" y="431"/>
                    </a:lnTo>
                    <a:lnTo>
                      <a:pt x="11" y="417"/>
                    </a:lnTo>
                    <a:lnTo>
                      <a:pt x="19" y="406"/>
                    </a:lnTo>
                    <a:lnTo>
                      <a:pt x="26" y="395"/>
                    </a:lnTo>
                    <a:lnTo>
                      <a:pt x="34" y="387"/>
                    </a:lnTo>
                    <a:lnTo>
                      <a:pt x="39" y="378"/>
                    </a:lnTo>
                    <a:lnTo>
                      <a:pt x="48" y="369"/>
                    </a:lnTo>
                    <a:lnTo>
                      <a:pt x="53" y="359"/>
                    </a:lnTo>
                    <a:lnTo>
                      <a:pt x="59" y="352"/>
                    </a:lnTo>
                    <a:lnTo>
                      <a:pt x="65" y="342"/>
                    </a:lnTo>
                    <a:lnTo>
                      <a:pt x="71" y="333"/>
                    </a:lnTo>
                    <a:lnTo>
                      <a:pt x="78" y="324"/>
                    </a:lnTo>
                    <a:lnTo>
                      <a:pt x="87" y="311"/>
                    </a:lnTo>
                    <a:lnTo>
                      <a:pt x="93" y="299"/>
                    </a:lnTo>
                    <a:lnTo>
                      <a:pt x="101" y="283"/>
                    </a:lnTo>
                    <a:lnTo>
                      <a:pt x="110" y="266"/>
                    </a:lnTo>
                    <a:lnTo>
                      <a:pt x="119" y="249"/>
                    </a:lnTo>
                    <a:lnTo>
                      <a:pt x="124" y="240"/>
                    </a:lnTo>
                    <a:lnTo>
                      <a:pt x="127" y="232"/>
                    </a:lnTo>
                    <a:lnTo>
                      <a:pt x="130" y="223"/>
                    </a:lnTo>
                    <a:lnTo>
                      <a:pt x="133" y="215"/>
                    </a:lnTo>
                    <a:lnTo>
                      <a:pt x="135" y="206"/>
                    </a:lnTo>
                    <a:lnTo>
                      <a:pt x="138" y="197"/>
                    </a:lnTo>
                    <a:lnTo>
                      <a:pt x="139" y="189"/>
                    </a:lnTo>
                    <a:lnTo>
                      <a:pt x="143" y="180"/>
                    </a:lnTo>
                    <a:lnTo>
                      <a:pt x="144" y="170"/>
                    </a:lnTo>
                    <a:lnTo>
                      <a:pt x="146" y="163"/>
                    </a:lnTo>
                    <a:lnTo>
                      <a:pt x="147" y="153"/>
                    </a:lnTo>
                    <a:lnTo>
                      <a:pt x="149" y="144"/>
                    </a:lnTo>
                    <a:lnTo>
                      <a:pt x="152" y="135"/>
                    </a:lnTo>
                    <a:lnTo>
                      <a:pt x="153" y="126"/>
                    </a:lnTo>
                    <a:lnTo>
                      <a:pt x="155" y="118"/>
                    </a:lnTo>
                    <a:lnTo>
                      <a:pt x="160" y="109"/>
                    </a:lnTo>
                    <a:lnTo>
                      <a:pt x="161" y="101"/>
                    </a:lnTo>
                    <a:lnTo>
                      <a:pt x="163" y="95"/>
                    </a:lnTo>
                    <a:lnTo>
                      <a:pt x="164" y="88"/>
                    </a:lnTo>
                    <a:lnTo>
                      <a:pt x="166" y="82"/>
                    </a:lnTo>
                    <a:lnTo>
                      <a:pt x="167" y="78"/>
                    </a:lnTo>
                    <a:lnTo>
                      <a:pt x="170" y="71"/>
                    </a:lnTo>
                    <a:lnTo>
                      <a:pt x="172" y="67"/>
                    </a:lnTo>
                    <a:lnTo>
                      <a:pt x="173" y="62"/>
                    </a:lnTo>
                    <a:lnTo>
                      <a:pt x="175" y="56"/>
                    </a:lnTo>
                    <a:lnTo>
                      <a:pt x="177" y="51"/>
                    </a:lnTo>
                    <a:lnTo>
                      <a:pt x="180" y="47"/>
                    </a:lnTo>
                    <a:lnTo>
                      <a:pt x="183" y="42"/>
                    </a:lnTo>
                    <a:lnTo>
                      <a:pt x="184" y="39"/>
                    </a:lnTo>
                    <a:lnTo>
                      <a:pt x="189" y="34"/>
                    </a:lnTo>
                    <a:lnTo>
                      <a:pt x="192" y="33"/>
                    </a:lnTo>
                    <a:lnTo>
                      <a:pt x="195" y="28"/>
                    </a:lnTo>
                    <a:lnTo>
                      <a:pt x="197" y="27"/>
                    </a:lnTo>
                    <a:lnTo>
                      <a:pt x="200" y="25"/>
                    </a:lnTo>
                    <a:lnTo>
                      <a:pt x="203" y="23"/>
                    </a:lnTo>
                    <a:lnTo>
                      <a:pt x="208" y="22"/>
                    </a:lnTo>
                    <a:lnTo>
                      <a:pt x="212" y="19"/>
                    </a:lnTo>
                    <a:lnTo>
                      <a:pt x="217" y="17"/>
                    </a:lnTo>
                    <a:lnTo>
                      <a:pt x="221" y="14"/>
                    </a:lnTo>
                    <a:lnTo>
                      <a:pt x="228" y="14"/>
                    </a:lnTo>
                    <a:lnTo>
                      <a:pt x="231" y="11"/>
                    </a:lnTo>
                    <a:lnTo>
                      <a:pt x="237" y="8"/>
                    </a:lnTo>
                    <a:lnTo>
                      <a:pt x="240" y="6"/>
                    </a:lnTo>
                    <a:lnTo>
                      <a:pt x="246" y="5"/>
                    </a:lnTo>
                    <a:lnTo>
                      <a:pt x="249" y="5"/>
                    </a:lnTo>
                    <a:lnTo>
                      <a:pt x="254" y="3"/>
                    </a:lnTo>
                    <a:lnTo>
                      <a:pt x="257" y="2"/>
                    </a:lnTo>
                    <a:lnTo>
                      <a:pt x="260" y="2"/>
                    </a:lnTo>
                    <a:lnTo>
                      <a:pt x="262" y="0"/>
                    </a:lnTo>
                    <a:lnTo>
                      <a:pt x="266" y="0"/>
                    </a:lnTo>
                    <a:lnTo>
                      <a:pt x="268" y="2"/>
                    </a:lnTo>
                    <a:lnTo>
                      <a:pt x="269" y="3"/>
                    </a:lnTo>
                    <a:lnTo>
                      <a:pt x="271" y="5"/>
                    </a:lnTo>
                    <a:lnTo>
                      <a:pt x="273" y="6"/>
                    </a:lnTo>
                    <a:lnTo>
                      <a:pt x="273" y="9"/>
                    </a:lnTo>
                    <a:lnTo>
                      <a:pt x="273" y="14"/>
                    </a:lnTo>
                    <a:lnTo>
                      <a:pt x="273" y="16"/>
                    </a:lnTo>
                    <a:lnTo>
                      <a:pt x="271" y="20"/>
                    </a:lnTo>
                    <a:lnTo>
                      <a:pt x="269" y="23"/>
                    </a:lnTo>
                    <a:lnTo>
                      <a:pt x="269" y="27"/>
                    </a:lnTo>
                    <a:lnTo>
                      <a:pt x="268" y="30"/>
                    </a:lnTo>
                    <a:lnTo>
                      <a:pt x="266" y="33"/>
                    </a:lnTo>
                    <a:lnTo>
                      <a:pt x="263" y="36"/>
                    </a:lnTo>
                    <a:lnTo>
                      <a:pt x="262" y="39"/>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62" name="Google Shape;3662;p73"/>
              <p:cNvSpPr/>
              <p:nvPr/>
            </p:nvSpPr>
            <p:spPr>
              <a:xfrm>
                <a:off x="4088" y="2559"/>
                <a:ext cx="231" cy="90"/>
              </a:xfrm>
              <a:custGeom>
                <a:avLst/>
                <a:gdLst/>
                <a:ahLst/>
                <a:cxnLst/>
                <a:rect l="l" t="t" r="r" b="b"/>
                <a:pathLst>
                  <a:path w="231" h="90" extrusionOk="0">
                    <a:moveTo>
                      <a:pt x="223" y="17"/>
                    </a:moveTo>
                    <a:lnTo>
                      <a:pt x="220" y="17"/>
                    </a:lnTo>
                    <a:lnTo>
                      <a:pt x="215" y="18"/>
                    </a:lnTo>
                    <a:lnTo>
                      <a:pt x="212" y="18"/>
                    </a:lnTo>
                    <a:lnTo>
                      <a:pt x="209" y="20"/>
                    </a:lnTo>
                    <a:lnTo>
                      <a:pt x="205" y="20"/>
                    </a:lnTo>
                    <a:lnTo>
                      <a:pt x="201" y="22"/>
                    </a:lnTo>
                    <a:lnTo>
                      <a:pt x="198" y="22"/>
                    </a:lnTo>
                    <a:lnTo>
                      <a:pt x="195" y="22"/>
                    </a:lnTo>
                    <a:lnTo>
                      <a:pt x="192" y="22"/>
                    </a:lnTo>
                    <a:lnTo>
                      <a:pt x="188" y="22"/>
                    </a:lnTo>
                    <a:lnTo>
                      <a:pt x="183" y="22"/>
                    </a:lnTo>
                    <a:lnTo>
                      <a:pt x="181" y="22"/>
                    </a:lnTo>
                    <a:lnTo>
                      <a:pt x="177" y="22"/>
                    </a:lnTo>
                    <a:lnTo>
                      <a:pt x="172" y="23"/>
                    </a:lnTo>
                    <a:lnTo>
                      <a:pt x="169" y="23"/>
                    </a:lnTo>
                    <a:lnTo>
                      <a:pt x="164" y="23"/>
                    </a:lnTo>
                    <a:lnTo>
                      <a:pt x="157" y="25"/>
                    </a:lnTo>
                    <a:lnTo>
                      <a:pt x="150" y="25"/>
                    </a:lnTo>
                    <a:lnTo>
                      <a:pt x="144" y="26"/>
                    </a:lnTo>
                    <a:lnTo>
                      <a:pt x="138" y="26"/>
                    </a:lnTo>
                    <a:lnTo>
                      <a:pt x="132" y="26"/>
                    </a:lnTo>
                    <a:lnTo>
                      <a:pt x="126" y="28"/>
                    </a:lnTo>
                    <a:lnTo>
                      <a:pt x="119" y="28"/>
                    </a:lnTo>
                    <a:lnTo>
                      <a:pt x="115" y="29"/>
                    </a:lnTo>
                    <a:lnTo>
                      <a:pt x="107" y="29"/>
                    </a:lnTo>
                    <a:lnTo>
                      <a:pt x="102" y="31"/>
                    </a:lnTo>
                    <a:lnTo>
                      <a:pt x="96" y="34"/>
                    </a:lnTo>
                    <a:lnTo>
                      <a:pt x="90" y="35"/>
                    </a:lnTo>
                    <a:lnTo>
                      <a:pt x="84" y="37"/>
                    </a:lnTo>
                    <a:lnTo>
                      <a:pt x="76" y="37"/>
                    </a:lnTo>
                    <a:lnTo>
                      <a:pt x="71" y="40"/>
                    </a:lnTo>
                    <a:lnTo>
                      <a:pt x="65" y="45"/>
                    </a:lnTo>
                    <a:lnTo>
                      <a:pt x="59" y="46"/>
                    </a:lnTo>
                    <a:lnTo>
                      <a:pt x="56" y="48"/>
                    </a:lnTo>
                    <a:lnTo>
                      <a:pt x="50" y="49"/>
                    </a:lnTo>
                    <a:lnTo>
                      <a:pt x="48" y="53"/>
                    </a:lnTo>
                    <a:lnTo>
                      <a:pt x="44" y="54"/>
                    </a:lnTo>
                    <a:lnTo>
                      <a:pt x="39" y="57"/>
                    </a:lnTo>
                    <a:lnTo>
                      <a:pt x="37" y="59"/>
                    </a:lnTo>
                    <a:lnTo>
                      <a:pt x="33" y="62"/>
                    </a:lnTo>
                    <a:lnTo>
                      <a:pt x="30" y="65"/>
                    </a:lnTo>
                    <a:lnTo>
                      <a:pt x="27" y="66"/>
                    </a:lnTo>
                    <a:lnTo>
                      <a:pt x="23" y="70"/>
                    </a:lnTo>
                    <a:lnTo>
                      <a:pt x="20" y="73"/>
                    </a:lnTo>
                    <a:lnTo>
                      <a:pt x="17" y="76"/>
                    </a:lnTo>
                    <a:lnTo>
                      <a:pt x="14" y="79"/>
                    </a:lnTo>
                    <a:lnTo>
                      <a:pt x="10" y="83"/>
                    </a:lnTo>
                    <a:lnTo>
                      <a:pt x="8" y="87"/>
                    </a:lnTo>
                    <a:lnTo>
                      <a:pt x="3" y="90"/>
                    </a:lnTo>
                    <a:lnTo>
                      <a:pt x="0" y="87"/>
                    </a:lnTo>
                    <a:lnTo>
                      <a:pt x="0" y="83"/>
                    </a:lnTo>
                    <a:lnTo>
                      <a:pt x="0" y="79"/>
                    </a:lnTo>
                    <a:lnTo>
                      <a:pt x="2" y="76"/>
                    </a:lnTo>
                    <a:lnTo>
                      <a:pt x="3" y="73"/>
                    </a:lnTo>
                    <a:lnTo>
                      <a:pt x="6" y="68"/>
                    </a:lnTo>
                    <a:lnTo>
                      <a:pt x="10" y="66"/>
                    </a:lnTo>
                    <a:lnTo>
                      <a:pt x="10" y="62"/>
                    </a:lnTo>
                    <a:lnTo>
                      <a:pt x="13" y="59"/>
                    </a:lnTo>
                    <a:lnTo>
                      <a:pt x="17" y="56"/>
                    </a:lnTo>
                    <a:lnTo>
                      <a:pt x="19" y="53"/>
                    </a:lnTo>
                    <a:lnTo>
                      <a:pt x="23" y="48"/>
                    </a:lnTo>
                    <a:lnTo>
                      <a:pt x="27" y="46"/>
                    </a:lnTo>
                    <a:lnTo>
                      <a:pt x="30" y="43"/>
                    </a:lnTo>
                    <a:lnTo>
                      <a:pt x="34" y="40"/>
                    </a:lnTo>
                    <a:lnTo>
                      <a:pt x="39" y="37"/>
                    </a:lnTo>
                    <a:lnTo>
                      <a:pt x="44" y="34"/>
                    </a:lnTo>
                    <a:lnTo>
                      <a:pt x="48" y="31"/>
                    </a:lnTo>
                    <a:lnTo>
                      <a:pt x="54" y="29"/>
                    </a:lnTo>
                    <a:lnTo>
                      <a:pt x="61" y="26"/>
                    </a:lnTo>
                    <a:lnTo>
                      <a:pt x="67" y="23"/>
                    </a:lnTo>
                    <a:lnTo>
                      <a:pt x="73" y="22"/>
                    </a:lnTo>
                    <a:lnTo>
                      <a:pt x="79" y="18"/>
                    </a:lnTo>
                    <a:lnTo>
                      <a:pt x="85" y="18"/>
                    </a:lnTo>
                    <a:lnTo>
                      <a:pt x="92" y="17"/>
                    </a:lnTo>
                    <a:lnTo>
                      <a:pt x="98" y="15"/>
                    </a:lnTo>
                    <a:lnTo>
                      <a:pt x="104" y="14"/>
                    </a:lnTo>
                    <a:lnTo>
                      <a:pt x="109" y="12"/>
                    </a:lnTo>
                    <a:lnTo>
                      <a:pt x="115" y="12"/>
                    </a:lnTo>
                    <a:lnTo>
                      <a:pt x="121" y="11"/>
                    </a:lnTo>
                    <a:lnTo>
                      <a:pt x="127" y="9"/>
                    </a:lnTo>
                    <a:lnTo>
                      <a:pt x="133" y="9"/>
                    </a:lnTo>
                    <a:lnTo>
                      <a:pt x="141" y="9"/>
                    </a:lnTo>
                    <a:lnTo>
                      <a:pt x="147" y="8"/>
                    </a:lnTo>
                    <a:lnTo>
                      <a:pt x="153" y="8"/>
                    </a:lnTo>
                    <a:lnTo>
                      <a:pt x="158" y="6"/>
                    </a:lnTo>
                    <a:lnTo>
                      <a:pt x="163" y="6"/>
                    </a:lnTo>
                    <a:lnTo>
                      <a:pt x="166" y="5"/>
                    </a:lnTo>
                    <a:lnTo>
                      <a:pt x="172" y="5"/>
                    </a:lnTo>
                    <a:lnTo>
                      <a:pt x="175" y="5"/>
                    </a:lnTo>
                    <a:lnTo>
                      <a:pt x="180" y="3"/>
                    </a:lnTo>
                    <a:lnTo>
                      <a:pt x="184" y="3"/>
                    </a:lnTo>
                    <a:lnTo>
                      <a:pt x="189" y="3"/>
                    </a:lnTo>
                    <a:lnTo>
                      <a:pt x="192" y="1"/>
                    </a:lnTo>
                    <a:lnTo>
                      <a:pt x="198" y="1"/>
                    </a:lnTo>
                    <a:lnTo>
                      <a:pt x="201" y="1"/>
                    </a:lnTo>
                    <a:lnTo>
                      <a:pt x="208" y="1"/>
                    </a:lnTo>
                    <a:lnTo>
                      <a:pt x="211" y="0"/>
                    </a:lnTo>
                    <a:lnTo>
                      <a:pt x="215" y="0"/>
                    </a:lnTo>
                    <a:lnTo>
                      <a:pt x="220" y="0"/>
                    </a:lnTo>
                    <a:lnTo>
                      <a:pt x="225" y="0"/>
                    </a:lnTo>
                    <a:lnTo>
                      <a:pt x="229" y="0"/>
                    </a:lnTo>
                    <a:lnTo>
                      <a:pt x="231" y="5"/>
                    </a:lnTo>
                    <a:lnTo>
                      <a:pt x="231" y="8"/>
                    </a:lnTo>
                    <a:lnTo>
                      <a:pt x="229" y="9"/>
                    </a:lnTo>
                    <a:lnTo>
                      <a:pt x="228" y="12"/>
                    </a:lnTo>
                    <a:lnTo>
                      <a:pt x="223" y="17"/>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63" name="Google Shape;3663;p73"/>
              <p:cNvSpPr/>
              <p:nvPr/>
            </p:nvSpPr>
            <p:spPr>
              <a:xfrm>
                <a:off x="3899" y="2655"/>
                <a:ext cx="189" cy="422"/>
              </a:xfrm>
              <a:custGeom>
                <a:avLst/>
                <a:gdLst/>
                <a:ahLst/>
                <a:cxnLst/>
                <a:rect l="l" t="t" r="r" b="b"/>
                <a:pathLst>
                  <a:path w="189" h="422" extrusionOk="0">
                    <a:moveTo>
                      <a:pt x="189" y="9"/>
                    </a:moveTo>
                    <a:lnTo>
                      <a:pt x="178" y="34"/>
                    </a:lnTo>
                    <a:lnTo>
                      <a:pt x="168" y="59"/>
                    </a:lnTo>
                    <a:lnTo>
                      <a:pt x="157" y="83"/>
                    </a:lnTo>
                    <a:lnTo>
                      <a:pt x="149" y="108"/>
                    </a:lnTo>
                    <a:lnTo>
                      <a:pt x="141" y="133"/>
                    </a:lnTo>
                    <a:lnTo>
                      <a:pt x="134" y="158"/>
                    </a:lnTo>
                    <a:lnTo>
                      <a:pt x="127" y="181"/>
                    </a:lnTo>
                    <a:lnTo>
                      <a:pt x="121" y="207"/>
                    </a:lnTo>
                    <a:lnTo>
                      <a:pt x="112" y="232"/>
                    </a:lnTo>
                    <a:lnTo>
                      <a:pt x="104" y="258"/>
                    </a:lnTo>
                    <a:lnTo>
                      <a:pt x="96" y="283"/>
                    </a:lnTo>
                    <a:lnTo>
                      <a:pt x="86" y="308"/>
                    </a:lnTo>
                    <a:lnTo>
                      <a:pt x="75" y="334"/>
                    </a:lnTo>
                    <a:lnTo>
                      <a:pt x="62" y="362"/>
                    </a:lnTo>
                    <a:lnTo>
                      <a:pt x="47" y="388"/>
                    </a:lnTo>
                    <a:lnTo>
                      <a:pt x="31" y="416"/>
                    </a:lnTo>
                    <a:lnTo>
                      <a:pt x="28" y="419"/>
                    </a:lnTo>
                    <a:lnTo>
                      <a:pt x="27" y="421"/>
                    </a:lnTo>
                    <a:lnTo>
                      <a:pt x="22" y="421"/>
                    </a:lnTo>
                    <a:lnTo>
                      <a:pt x="19" y="422"/>
                    </a:lnTo>
                    <a:lnTo>
                      <a:pt x="13" y="422"/>
                    </a:lnTo>
                    <a:lnTo>
                      <a:pt x="8" y="421"/>
                    </a:lnTo>
                    <a:lnTo>
                      <a:pt x="4" y="418"/>
                    </a:lnTo>
                    <a:lnTo>
                      <a:pt x="0" y="413"/>
                    </a:lnTo>
                    <a:lnTo>
                      <a:pt x="0" y="410"/>
                    </a:lnTo>
                    <a:lnTo>
                      <a:pt x="0" y="407"/>
                    </a:lnTo>
                    <a:lnTo>
                      <a:pt x="2" y="404"/>
                    </a:lnTo>
                    <a:lnTo>
                      <a:pt x="5" y="402"/>
                    </a:lnTo>
                    <a:lnTo>
                      <a:pt x="21" y="373"/>
                    </a:lnTo>
                    <a:lnTo>
                      <a:pt x="36" y="347"/>
                    </a:lnTo>
                    <a:lnTo>
                      <a:pt x="48" y="322"/>
                    </a:lnTo>
                    <a:lnTo>
                      <a:pt x="61" y="297"/>
                    </a:lnTo>
                    <a:lnTo>
                      <a:pt x="72" y="271"/>
                    </a:lnTo>
                    <a:lnTo>
                      <a:pt x="79" y="248"/>
                    </a:lnTo>
                    <a:lnTo>
                      <a:pt x="89" y="221"/>
                    </a:lnTo>
                    <a:lnTo>
                      <a:pt x="96" y="200"/>
                    </a:lnTo>
                    <a:lnTo>
                      <a:pt x="103" y="175"/>
                    </a:lnTo>
                    <a:lnTo>
                      <a:pt x="112" y="150"/>
                    </a:lnTo>
                    <a:lnTo>
                      <a:pt x="121" y="125"/>
                    </a:lnTo>
                    <a:lnTo>
                      <a:pt x="130" y="102"/>
                    </a:lnTo>
                    <a:lnTo>
                      <a:pt x="140" y="77"/>
                    </a:lnTo>
                    <a:lnTo>
                      <a:pt x="151" y="52"/>
                    </a:lnTo>
                    <a:lnTo>
                      <a:pt x="163" y="28"/>
                    </a:lnTo>
                    <a:lnTo>
                      <a:pt x="180" y="1"/>
                    </a:lnTo>
                    <a:lnTo>
                      <a:pt x="183" y="0"/>
                    </a:lnTo>
                    <a:lnTo>
                      <a:pt x="188" y="0"/>
                    </a:lnTo>
                    <a:lnTo>
                      <a:pt x="189" y="5"/>
                    </a:lnTo>
                    <a:lnTo>
                      <a:pt x="189" y="9"/>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64" name="Google Shape;3664;p73"/>
              <p:cNvSpPr/>
              <p:nvPr/>
            </p:nvSpPr>
            <p:spPr>
              <a:xfrm>
                <a:off x="3947" y="2738"/>
                <a:ext cx="191" cy="298"/>
              </a:xfrm>
              <a:custGeom>
                <a:avLst/>
                <a:gdLst/>
                <a:ahLst/>
                <a:cxnLst/>
                <a:rect l="l" t="t" r="r" b="b"/>
                <a:pathLst>
                  <a:path w="191" h="298" extrusionOk="0">
                    <a:moveTo>
                      <a:pt x="191" y="8"/>
                    </a:moveTo>
                    <a:lnTo>
                      <a:pt x="188" y="22"/>
                    </a:lnTo>
                    <a:lnTo>
                      <a:pt x="183" y="36"/>
                    </a:lnTo>
                    <a:lnTo>
                      <a:pt x="180" y="48"/>
                    </a:lnTo>
                    <a:lnTo>
                      <a:pt x="177" y="61"/>
                    </a:lnTo>
                    <a:lnTo>
                      <a:pt x="172" y="73"/>
                    </a:lnTo>
                    <a:lnTo>
                      <a:pt x="169" y="86"/>
                    </a:lnTo>
                    <a:lnTo>
                      <a:pt x="163" y="98"/>
                    </a:lnTo>
                    <a:lnTo>
                      <a:pt x="160" y="110"/>
                    </a:lnTo>
                    <a:lnTo>
                      <a:pt x="154" y="123"/>
                    </a:lnTo>
                    <a:lnTo>
                      <a:pt x="149" y="135"/>
                    </a:lnTo>
                    <a:lnTo>
                      <a:pt x="143" y="146"/>
                    </a:lnTo>
                    <a:lnTo>
                      <a:pt x="137" y="158"/>
                    </a:lnTo>
                    <a:lnTo>
                      <a:pt x="130" y="171"/>
                    </a:lnTo>
                    <a:lnTo>
                      <a:pt x="121" y="185"/>
                    </a:lnTo>
                    <a:lnTo>
                      <a:pt x="112" y="195"/>
                    </a:lnTo>
                    <a:lnTo>
                      <a:pt x="104" y="209"/>
                    </a:lnTo>
                    <a:lnTo>
                      <a:pt x="98" y="214"/>
                    </a:lnTo>
                    <a:lnTo>
                      <a:pt x="93" y="220"/>
                    </a:lnTo>
                    <a:lnTo>
                      <a:pt x="87" y="226"/>
                    </a:lnTo>
                    <a:lnTo>
                      <a:pt x="84" y="233"/>
                    </a:lnTo>
                    <a:lnTo>
                      <a:pt x="76" y="237"/>
                    </a:lnTo>
                    <a:lnTo>
                      <a:pt x="72" y="242"/>
                    </a:lnTo>
                    <a:lnTo>
                      <a:pt x="65" y="248"/>
                    </a:lnTo>
                    <a:lnTo>
                      <a:pt x="59" y="253"/>
                    </a:lnTo>
                    <a:lnTo>
                      <a:pt x="55" y="259"/>
                    </a:lnTo>
                    <a:lnTo>
                      <a:pt x="47" y="264"/>
                    </a:lnTo>
                    <a:lnTo>
                      <a:pt x="42" y="270"/>
                    </a:lnTo>
                    <a:lnTo>
                      <a:pt x="36" y="274"/>
                    </a:lnTo>
                    <a:lnTo>
                      <a:pt x="30" y="281"/>
                    </a:lnTo>
                    <a:lnTo>
                      <a:pt x="24" y="284"/>
                    </a:lnTo>
                    <a:lnTo>
                      <a:pt x="17" y="290"/>
                    </a:lnTo>
                    <a:lnTo>
                      <a:pt x="14" y="296"/>
                    </a:lnTo>
                    <a:lnTo>
                      <a:pt x="10" y="298"/>
                    </a:lnTo>
                    <a:lnTo>
                      <a:pt x="7" y="298"/>
                    </a:lnTo>
                    <a:lnTo>
                      <a:pt x="5" y="298"/>
                    </a:lnTo>
                    <a:lnTo>
                      <a:pt x="4" y="296"/>
                    </a:lnTo>
                    <a:lnTo>
                      <a:pt x="0" y="290"/>
                    </a:lnTo>
                    <a:lnTo>
                      <a:pt x="4" y="285"/>
                    </a:lnTo>
                    <a:lnTo>
                      <a:pt x="7" y="281"/>
                    </a:lnTo>
                    <a:lnTo>
                      <a:pt x="13" y="274"/>
                    </a:lnTo>
                    <a:lnTo>
                      <a:pt x="17" y="270"/>
                    </a:lnTo>
                    <a:lnTo>
                      <a:pt x="24" y="264"/>
                    </a:lnTo>
                    <a:lnTo>
                      <a:pt x="27" y="259"/>
                    </a:lnTo>
                    <a:lnTo>
                      <a:pt x="31" y="254"/>
                    </a:lnTo>
                    <a:lnTo>
                      <a:pt x="36" y="250"/>
                    </a:lnTo>
                    <a:lnTo>
                      <a:pt x="41" y="245"/>
                    </a:lnTo>
                    <a:lnTo>
                      <a:pt x="45" y="240"/>
                    </a:lnTo>
                    <a:lnTo>
                      <a:pt x="48" y="234"/>
                    </a:lnTo>
                    <a:lnTo>
                      <a:pt x="53" y="230"/>
                    </a:lnTo>
                    <a:lnTo>
                      <a:pt x="58" y="223"/>
                    </a:lnTo>
                    <a:lnTo>
                      <a:pt x="62" y="219"/>
                    </a:lnTo>
                    <a:lnTo>
                      <a:pt x="65" y="214"/>
                    </a:lnTo>
                    <a:lnTo>
                      <a:pt x="72" y="208"/>
                    </a:lnTo>
                    <a:lnTo>
                      <a:pt x="76" y="203"/>
                    </a:lnTo>
                    <a:lnTo>
                      <a:pt x="84" y="189"/>
                    </a:lnTo>
                    <a:lnTo>
                      <a:pt x="93" y="177"/>
                    </a:lnTo>
                    <a:lnTo>
                      <a:pt x="103" y="166"/>
                    </a:lnTo>
                    <a:lnTo>
                      <a:pt x="109" y="155"/>
                    </a:lnTo>
                    <a:lnTo>
                      <a:pt x="115" y="146"/>
                    </a:lnTo>
                    <a:lnTo>
                      <a:pt x="121" y="135"/>
                    </a:lnTo>
                    <a:lnTo>
                      <a:pt x="126" y="124"/>
                    </a:lnTo>
                    <a:lnTo>
                      <a:pt x="132" y="115"/>
                    </a:lnTo>
                    <a:lnTo>
                      <a:pt x="138" y="103"/>
                    </a:lnTo>
                    <a:lnTo>
                      <a:pt x="143" y="92"/>
                    </a:lnTo>
                    <a:lnTo>
                      <a:pt x="147" y="79"/>
                    </a:lnTo>
                    <a:lnTo>
                      <a:pt x="154" y="67"/>
                    </a:lnTo>
                    <a:lnTo>
                      <a:pt x="160" y="53"/>
                    </a:lnTo>
                    <a:lnTo>
                      <a:pt x="164" y="38"/>
                    </a:lnTo>
                    <a:lnTo>
                      <a:pt x="172" y="22"/>
                    </a:lnTo>
                    <a:lnTo>
                      <a:pt x="180" y="4"/>
                    </a:lnTo>
                    <a:lnTo>
                      <a:pt x="182" y="0"/>
                    </a:lnTo>
                    <a:lnTo>
                      <a:pt x="188" y="2"/>
                    </a:lnTo>
                    <a:lnTo>
                      <a:pt x="189" y="4"/>
                    </a:lnTo>
                    <a:lnTo>
                      <a:pt x="191" y="8"/>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65" name="Google Shape;3665;p73"/>
              <p:cNvSpPr/>
              <p:nvPr/>
            </p:nvSpPr>
            <p:spPr>
              <a:xfrm>
                <a:off x="3813" y="3062"/>
                <a:ext cx="285" cy="169"/>
              </a:xfrm>
              <a:custGeom>
                <a:avLst/>
                <a:gdLst/>
                <a:ahLst/>
                <a:cxnLst/>
                <a:rect l="l" t="t" r="r" b="b"/>
                <a:pathLst>
                  <a:path w="285" h="169" extrusionOk="0">
                    <a:moveTo>
                      <a:pt x="14" y="2"/>
                    </a:moveTo>
                    <a:lnTo>
                      <a:pt x="32" y="11"/>
                    </a:lnTo>
                    <a:lnTo>
                      <a:pt x="52" y="20"/>
                    </a:lnTo>
                    <a:lnTo>
                      <a:pt x="69" y="26"/>
                    </a:lnTo>
                    <a:lnTo>
                      <a:pt x="86" y="36"/>
                    </a:lnTo>
                    <a:lnTo>
                      <a:pt x="102" y="43"/>
                    </a:lnTo>
                    <a:lnTo>
                      <a:pt x="119" y="49"/>
                    </a:lnTo>
                    <a:lnTo>
                      <a:pt x="133" y="57"/>
                    </a:lnTo>
                    <a:lnTo>
                      <a:pt x="150" y="63"/>
                    </a:lnTo>
                    <a:lnTo>
                      <a:pt x="164" y="71"/>
                    </a:lnTo>
                    <a:lnTo>
                      <a:pt x="179" y="79"/>
                    </a:lnTo>
                    <a:lnTo>
                      <a:pt x="195" y="88"/>
                    </a:lnTo>
                    <a:lnTo>
                      <a:pt x="210" y="96"/>
                    </a:lnTo>
                    <a:lnTo>
                      <a:pt x="227" y="105"/>
                    </a:lnTo>
                    <a:lnTo>
                      <a:pt x="243" y="118"/>
                    </a:lnTo>
                    <a:lnTo>
                      <a:pt x="260" y="128"/>
                    </a:lnTo>
                    <a:lnTo>
                      <a:pt x="280" y="144"/>
                    </a:lnTo>
                    <a:lnTo>
                      <a:pt x="285" y="149"/>
                    </a:lnTo>
                    <a:lnTo>
                      <a:pt x="285" y="155"/>
                    </a:lnTo>
                    <a:lnTo>
                      <a:pt x="283" y="158"/>
                    </a:lnTo>
                    <a:lnTo>
                      <a:pt x="280" y="166"/>
                    </a:lnTo>
                    <a:lnTo>
                      <a:pt x="275" y="167"/>
                    </a:lnTo>
                    <a:lnTo>
                      <a:pt x="269" y="169"/>
                    </a:lnTo>
                    <a:lnTo>
                      <a:pt x="266" y="169"/>
                    </a:lnTo>
                    <a:lnTo>
                      <a:pt x="263" y="169"/>
                    </a:lnTo>
                    <a:lnTo>
                      <a:pt x="260" y="167"/>
                    </a:lnTo>
                    <a:lnTo>
                      <a:pt x="257" y="166"/>
                    </a:lnTo>
                    <a:lnTo>
                      <a:pt x="241" y="150"/>
                    </a:lnTo>
                    <a:lnTo>
                      <a:pt x="227" y="138"/>
                    </a:lnTo>
                    <a:lnTo>
                      <a:pt x="212" y="125"/>
                    </a:lnTo>
                    <a:lnTo>
                      <a:pt x="198" y="115"/>
                    </a:lnTo>
                    <a:lnTo>
                      <a:pt x="182" y="104"/>
                    </a:lnTo>
                    <a:lnTo>
                      <a:pt x="168" y="96"/>
                    </a:lnTo>
                    <a:lnTo>
                      <a:pt x="153" y="88"/>
                    </a:lnTo>
                    <a:lnTo>
                      <a:pt x="141" y="80"/>
                    </a:lnTo>
                    <a:lnTo>
                      <a:pt x="124" y="71"/>
                    </a:lnTo>
                    <a:lnTo>
                      <a:pt x="110" y="65"/>
                    </a:lnTo>
                    <a:lnTo>
                      <a:pt x="93" y="57"/>
                    </a:lnTo>
                    <a:lnTo>
                      <a:pt x="77" y="51"/>
                    </a:lnTo>
                    <a:lnTo>
                      <a:pt x="60" y="43"/>
                    </a:lnTo>
                    <a:lnTo>
                      <a:pt x="43" y="34"/>
                    </a:lnTo>
                    <a:lnTo>
                      <a:pt x="25" y="25"/>
                    </a:lnTo>
                    <a:lnTo>
                      <a:pt x="6" y="15"/>
                    </a:lnTo>
                    <a:lnTo>
                      <a:pt x="1" y="14"/>
                    </a:lnTo>
                    <a:lnTo>
                      <a:pt x="0" y="12"/>
                    </a:lnTo>
                    <a:lnTo>
                      <a:pt x="0" y="8"/>
                    </a:lnTo>
                    <a:lnTo>
                      <a:pt x="1" y="5"/>
                    </a:lnTo>
                    <a:lnTo>
                      <a:pt x="3" y="3"/>
                    </a:lnTo>
                    <a:lnTo>
                      <a:pt x="6" y="0"/>
                    </a:lnTo>
                    <a:lnTo>
                      <a:pt x="9" y="0"/>
                    </a:lnTo>
                    <a:lnTo>
                      <a:pt x="14" y="2"/>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66" name="Google Shape;3666;p73"/>
              <p:cNvSpPr/>
              <p:nvPr/>
            </p:nvSpPr>
            <p:spPr>
              <a:xfrm>
                <a:off x="4073" y="2958"/>
                <a:ext cx="196" cy="248"/>
              </a:xfrm>
              <a:custGeom>
                <a:avLst/>
                <a:gdLst/>
                <a:ahLst/>
                <a:cxnLst/>
                <a:rect l="l" t="t" r="r" b="b"/>
                <a:pathLst>
                  <a:path w="196" h="248" extrusionOk="0">
                    <a:moveTo>
                      <a:pt x="193" y="14"/>
                    </a:moveTo>
                    <a:lnTo>
                      <a:pt x="187" y="22"/>
                    </a:lnTo>
                    <a:lnTo>
                      <a:pt x="179" y="31"/>
                    </a:lnTo>
                    <a:lnTo>
                      <a:pt x="175" y="42"/>
                    </a:lnTo>
                    <a:lnTo>
                      <a:pt x="170" y="50"/>
                    </a:lnTo>
                    <a:lnTo>
                      <a:pt x="167" y="59"/>
                    </a:lnTo>
                    <a:lnTo>
                      <a:pt x="164" y="67"/>
                    </a:lnTo>
                    <a:lnTo>
                      <a:pt x="161" y="75"/>
                    </a:lnTo>
                    <a:lnTo>
                      <a:pt x="159" y="84"/>
                    </a:lnTo>
                    <a:lnTo>
                      <a:pt x="156" y="92"/>
                    </a:lnTo>
                    <a:lnTo>
                      <a:pt x="153" y="101"/>
                    </a:lnTo>
                    <a:lnTo>
                      <a:pt x="150" y="110"/>
                    </a:lnTo>
                    <a:lnTo>
                      <a:pt x="148" y="119"/>
                    </a:lnTo>
                    <a:lnTo>
                      <a:pt x="144" y="129"/>
                    </a:lnTo>
                    <a:lnTo>
                      <a:pt x="141" y="140"/>
                    </a:lnTo>
                    <a:lnTo>
                      <a:pt x="138" y="150"/>
                    </a:lnTo>
                    <a:lnTo>
                      <a:pt x="133" y="163"/>
                    </a:lnTo>
                    <a:lnTo>
                      <a:pt x="133" y="166"/>
                    </a:lnTo>
                    <a:lnTo>
                      <a:pt x="131" y="167"/>
                    </a:lnTo>
                    <a:lnTo>
                      <a:pt x="130" y="171"/>
                    </a:lnTo>
                    <a:lnTo>
                      <a:pt x="130" y="175"/>
                    </a:lnTo>
                    <a:lnTo>
                      <a:pt x="128" y="180"/>
                    </a:lnTo>
                    <a:lnTo>
                      <a:pt x="127" y="184"/>
                    </a:lnTo>
                    <a:lnTo>
                      <a:pt x="124" y="192"/>
                    </a:lnTo>
                    <a:lnTo>
                      <a:pt x="122" y="197"/>
                    </a:lnTo>
                    <a:lnTo>
                      <a:pt x="121" y="200"/>
                    </a:lnTo>
                    <a:lnTo>
                      <a:pt x="121" y="203"/>
                    </a:lnTo>
                    <a:lnTo>
                      <a:pt x="119" y="205"/>
                    </a:lnTo>
                    <a:lnTo>
                      <a:pt x="119" y="209"/>
                    </a:lnTo>
                    <a:lnTo>
                      <a:pt x="117" y="212"/>
                    </a:lnTo>
                    <a:lnTo>
                      <a:pt x="116" y="215"/>
                    </a:lnTo>
                    <a:lnTo>
                      <a:pt x="113" y="220"/>
                    </a:lnTo>
                    <a:lnTo>
                      <a:pt x="113" y="223"/>
                    </a:lnTo>
                    <a:lnTo>
                      <a:pt x="111" y="225"/>
                    </a:lnTo>
                    <a:lnTo>
                      <a:pt x="110" y="229"/>
                    </a:lnTo>
                    <a:lnTo>
                      <a:pt x="107" y="232"/>
                    </a:lnTo>
                    <a:lnTo>
                      <a:pt x="105" y="234"/>
                    </a:lnTo>
                    <a:lnTo>
                      <a:pt x="100" y="239"/>
                    </a:lnTo>
                    <a:lnTo>
                      <a:pt x="96" y="242"/>
                    </a:lnTo>
                    <a:lnTo>
                      <a:pt x="91" y="243"/>
                    </a:lnTo>
                    <a:lnTo>
                      <a:pt x="88" y="245"/>
                    </a:lnTo>
                    <a:lnTo>
                      <a:pt x="85" y="245"/>
                    </a:lnTo>
                    <a:lnTo>
                      <a:pt x="82" y="246"/>
                    </a:lnTo>
                    <a:lnTo>
                      <a:pt x="76" y="246"/>
                    </a:lnTo>
                    <a:lnTo>
                      <a:pt x="71" y="248"/>
                    </a:lnTo>
                    <a:lnTo>
                      <a:pt x="65" y="248"/>
                    </a:lnTo>
                    <a:lnTo>
                      <a:pt x="62" y="248"/>
                    </a:lnTo>
                    <a:lnTo>
                      <a:pt x="57" y="248"/>
                    </a:lnTo>
                    <a:lnTo>
                      <a:pt x="54" y="248"/>
                    </a:lnTo>
                    <a:lnTo>
                      <a:pt x="48" y="248"/>
                    </a:lnTo>
                    <a:lnTo>
                      <a:pt x="43" y="248"/>
                    </a:lnTo>
                    <a:lnTo>
                      <a:pt x="40" y="248"/>
                    </a:lnTo>
                    <a:lnTo>
                      <a:pt x="34" y="248"/>
                    </a:lnTo>
                    <a:lnTo>
                      <a:pt x="31" y="248"/>
                    </a:lnTo>
                    <a:lnTo>
                      <a:pt x="26" y="248"/>
                    </a:lnTo>
                    <a:lnTo>
                      <a:pt x="21" y="248"/>
                    </a:lnTo>
                    <a:lnTo>
                      <a:pt x="17" y="248"/>
                    </a:lnTo>
                    <a:lnTo>
                      <a:pt x="12" y="248"/>
                    </a:lnTo>
                    <a:lnTo>
                      <a:pt x="6" y="248"/>
                    </a:lnTo>
                    <a:lnTo>
                      <a:pt x="4" y="246"/>
                    </a:lnTo>
                    <a:lnTo>
                      <a:pt x="1" y="245"/>
                    </a:lnTo>
                    <a:lnTo>
                      <a:pt x="0" y="242"/>
                    </a:lnTo>
                    <a:lnTo>
                      <a:pt x="0" y="240"/>
                    </a:lnTo>
                    <a:lnTo>
                      <a:pt x="0" y="236"/>
                    </a:lnTo>
                    <a:lnTo>
                      <a:pt x="1" y="234"/>
                    </a:lnTo>
                    <a:lnTo>
                      <a:pt x="4" y="232"/>
                    </a:lnTo>
                    <a:lnTo>
                      <a:pt x="6" y="232"/>
                    </a:lnTo>
                    <a:lnTo>
                      <a:pt x="12" y="231"/>
                    </a:lnTo>
                    <a:lnTo>
                      <a:pt x="17" y="231"/>
                    </a:lnTo>
                    <a:lnTo>
                      <a:pt x="21" y="231"/>
                    </a:lnTo>
                    <a:lnTo>
                      <a:pt x="25" y="231"/>
                    </a:lnTo>
                    <a:lnTo>
                      <a:pt x="29" y="229"/>
                    </a:lnTo>
                    <a:lnTo>
                      <a:pt x="34" y="229"/>
                    </a:lnTo>
                    <a:lnTo>
                      <a:pt x="37" y="228"/>
                    </a:lnTo>
                    <a:lnTo>
                      <a:pt x="42" y="228"/>
                    </a:lnTo>
                    <a:lnTo>
                      <a:pt x="45" y="226"/>
                    </a:lnTo>
                    <a:lnTo>
                      <a:pt x="49" y="225"/>
                    </a:lnTo>
                    <a:lnTo>
                      <a:pt x="54" y="223"/>
                    </a:lnTo>
                    <a:lnTo>
                      <a:pt x="57" y="223"/>
                    </a:lnTo>
                    <a:lnTo>
                      <a:pt x="60" y="223"/>
                    </a:lnTo>
                    <a:lnTo>
                      <a:pt x="65" y="222"/>
                    </a:lnTo>
                    <a:lnTo>
                      <a:pt x="71" y="220"/>
                    </a:lnTo>
                    <a:lnTo>
                      <a:pt x="76" y="220"/>
                    </a:lnTo>
                    <a:lnTo>
                      <a:pt x="79" y="217"/>
                    </a:lnTo>
                    <a:lnTo>
                      <a:pt x="82" y="215"/>
                    </a:lnTo>
                    <a:lnTo>
                      <a:pt x="85" y="214"/>
                    </a:lnTo>
                    <a:lnTo>
                      <a:pt x="90" y="211"/>
                    </a:lnTo>
                    <a:lnTo>
                      <a:pt x="91" y="206"/>
                    </a:lnTo>
                    <a:lnTo>
                      <a:pt x="94" y="205"/>
                    </a:lnTo>
                    <a:lnTo>
                      <a:pt x="96" y="200"/>
                    </a:lnTo>
                    <a:lnTo>
                      <a:pt x="99" y="197"/>
                    </a:lnTo>
                    <a:lnTo>
                      <a:pt x="100" y="192"/>
                    </a:lnTo>
                    <a:lnTo>
                      <a:pt x="102" y="186"/>
                    </a:lnTo>
                    <a:lnTo>
                      <a:pt x="103" y="181"/>
                    </a:lnTo>
                    <a:lnTo>
                      <a:pt x="105" y="175"/>
                    </a:lnTo>
                    <a:lnTo>
                      <a:pt x="108" y="171"/>
                    </a:lnTo>
                    <a:lnTo>
                      <a:pt x="110" y="166"/>
                    </a:lnTo>
                    <a:lnTo>
                      <a:pt x="111" y="160"/>
                    </a:lnTo>
                    <a:lnTo>
                      <a:pt x="113" y="157"/>
                    </a:lnTo>
                    <a:lnTo>
                      <a:pt x="117" y="143"/>
                    </a:lnTo>
                    <a:lnTo>
                      <a:pt x="121" y="130"/>
                    </a:lnTo>
                    <a:lnTo>
                      <a:pt x="124" y="119"/>
                    </a:lnTo>
                    <a:lnTo>
                      <a:pt x="128" y="109"/>
                    </a:lnTo>
                    <a:lnTo>
                      <a:pt x="130" y="96"/>
                    </a:lnTo>
                    <a:lnTo>
                      <a:pt x="134" y="85"/>
                    </a:lnTo>
                    <a:lnTo>
                      <a:pt x="138" y="75"/>
                    </a:lnTo>
                    <a:lnTo>
                      <a:pt x="141" y="65"/>
                    </a:lnTo>
                    <a:lnTo>
                      <a:pt x="145" y="56"/>
                    </a:lnTo>
                    <a:lnTo>
                      <a:pt x="150" y="45"/>
                    </a:lnTo>
                    <a:lnTo>
                      <a:pt x="153" y="37"/>
                    </a:lnTo>
                    <a:lnTo>
                      <a:pt x="159" y="30"/>
                    </a:lnTo>
                    <a:lnTo>
                      <a:pt x="162" y="22"/>
                    </a:lnTo>
                    <a:lnTo>
                      <a:pt x="168" y="14"/>
                    </a:lnTo>
                    <a:lnTo>
                      <a:pt x="175" y="8"/>
                    </a:lnTo>
                    <a:lnTo>
                      <a:pt x="182" y="3"/>
                    </a:lnTo>
                    <a:lnTo>
                      <a:pt x="186" y="0"/>
                    </a:lnTo>
                    <a:lnTo>
                      <a:pt x="187" y="0"/>
                    </a:lnTo>
                    <a:lnTo>
                      <a:pt x="190" y="2"/>
                    </a:lnTo>
                    <a:lnTo>
                      <a:pt x="193" y="3"/>
                    </a:lnTo>
                    <a:lnTo>
                      <a:pt x="195" y="3"/>
                    </a:lnTo>
                    <a:lnTo>
                      <a:pt x="196" y="6"/>
                    </a:lnTo>
                    <a:lnTo>
                      <a:pt x="195" y="11"/>
                    </a:lnTo>
                    <a:lnTo>
                      <a:pt x="193" y="14"/>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67" name="Google Shape;3667;p73"/>
              <p:cNvSpPr/>
              <p:nvPr/>
            </p:nvSpPr>
            <p:spPr>
              <a:xfrm>
                <a:off x="4087" y="3142"/>
                <a:ext cx="91" cy="59"/>
              </a:xfrm>
              <a:custGeom>
                <a:avLst/>
                <a:gdLst/>
                <a:ahLst/>
                <a:cxnLst/>
                <a:rect l="l" t="t" r="r" b="b"/>
                <a:pathLst>
                  <a:path w="91" h="59" extrusionOk="0">
                    <a:moveTo>
                      <a:pt x="12" y="2"/>
                    </a:moveTo>
                    <a:lnTo>
                      <a:pt x="15" y="4"/>
                    </a:lnTo>
                    <a:lnTo>
                      <a:pt x="20" y="4"/>
                    </a:lnTo>
                    <a:lnTo>
                      <a:pt x="21" y="7"/>
                    </a:lnTo>
                    <a:lnTo>
                      <a:pt x="26" y="8"/>
                    </a:lnTo>
                    <a:lnTo>
                      <a:pt x="29" y="10"/>
                    </a:lnTo>
                    <a:lnTo>
                      <a:pt x="32" y="11"/>
                    </a:lnTo>
                    <a:lnTo>
                      <a:pt x="37" y="13"/>
                    </a:lnTo>
                    <a:lnTo>
                      <a:pt x="40" y="14"/>
                    </a:lnTo>
                    <a:lnTo>
                      <a:pt x="43" y="16"/>
                    </a:lnTo>
                    <a:lnTo>
                      <a:pt x="46" y="17"/>
                    </a:lnTo>
                    <a:lnTo>
                      <a:pt x="49" y="19"/>
                    </a:lnTo>
                    <a:lnTo>
                      <a:pt x="52" y="21"/>
                    </a:lnTo>
                    <a:lnTo>
                      <a:pt x="59" y="24"/>
                    </a:lnTo>
                    <a:lnTo>
                      <a:pt x="65" y="27"/>
                    </a:lnTo>
                    <a:lnTo>
                      <a:pt x="69" y="30"/>
                    </a:lnTo>
                    <a:lnTo>
                      <a:pt x="76" y="35"/>
                    </a:lnTo>
                    <a:lnTo>
                      <a:pt x="77" y="36"/>
                    </a:lnTo>
                    <a:lnTo>
                      <a:pt x="80" y="39"/>
                    </a:lnTo>
                    <a:lnTo>
                      <a:pt x="85" y="39"/>
                    </a:lnTo>
                    <a:lnTo>
                      <a:pt x="88" y="42"/>
                    </a:lnTo>
                    <a:lnTo>
                      <a:pt x="89" y="47"/>
                    </a:lnTo>
                    <a:lnTo>
                      <a:pt x="91" y="48"/>
                    </a:lnTo>
                    <a:lnTo>
                      <a:pt x="89" y="52"/>
                    </a:lnTo>
                    <a:lnTo>
                      <a:pt x="88" y="56"/>
                    </a:lnTo>
                    <a:lnTo>
                      <a:pt x="86" y="58"/>
                    </a:lnTo>
                    <a:lnTo>
                      <a:pt x="83" y="59"/>
                    </a:lnTo>
                    <a:lnTo>
                      <a:pt x="79" y="59"/>
                    </a:lnTo>
                    <a:lnTo>
                      <a:pt x="77" y="58"/>
                    </a:lnTo>
                    <a:lnTo>
                      <a:pt x="71" y="53"/>
                    </a:lnTo>
                    <a:lnTo>
                      <a:pt x="66" y="50"/>
                    </a:lnTo>
                    <a:lnTo>
                      <a:pt x="62" y="47"/>
                    </a:lnTo>
                    <a:lnTo>
                      <a:pt x="59" y="44"/>
                    </a:lnTo>
                    <a:lnTo>
                      <a:pt x="52" y="41"/>
                    </a:lnTo>
                    <a:lnTo>
                      <a:pt x="49" y="39"/>
                    </a:lnTo>
                    <a:lnTo>
                      <a:pt x="43" y="36"/>
                    </a:lnTo>
                    <a:lnTo>
                      <a:pt x="38" y="35"/>
                    </a:lnTo>
                    <a:lnTo>
                      <a:pt x="34" y="31"/>
                    </a:lnTo>
                    <a:lnTo>
                      <a:pt x="29" y="30"/>
                    </a:lnTo>
                    <a:lnTo>
                      <a:pt x="26" y="30"/>
                    </a:lnTo>
                    <a:lnTo>
                      <a:pt x="23" y="28"/>
                    </a:lnTo>
                    <a:lnTo>
                      <a:pt x="20" y="27"/>
                    </a:lnTo>
                    <a:lnTo>
                      <a:pt x="15" y="25"/>
                    </a:lnTo>
                    <a:lnTo>
                      <a:pt x="11" y="22"/>
                    </a:lnTo>
                    <a:lnTo>
                      <a:pt x="9" y="21"/>
                    </a:lnTo>
                    <a:lnTo>
                      <a:pt x="4" y="19"/>
                    </a:lnTo>
                    <a:lnTo>
                      <a:pt x="1" y="16"/>
                    </a:lnTo>
                    <a:lnTo>
                      <a:pt x="0" y="11"/>
                    </a:lnTo>
                    <a:lnTo>
                      <a:pt x="0" y="8"/>
                    </a:lnTo>
                    <a:lnTo>
                      <a:pt x="1" y="4"/>
                    </a:lnTo>
                    <a:lnTo>
                      <a:pt x="3" y="2"/>
                    </a:lnTo>
                    <a:lnTo>
                      <a:pt x="7" y="0"/>
                    </a:lnTo>
                    <a:lnTo>
                      <a:pt x="12" y="2"/>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68" name="Google Shape;3668;p73"/>
              <p:cNvSpPr/>
              <p:nvPr/>
            </p:nvSpPr>
            <p:spPr>
              <a:xfrm>
                <a:off x="3938" y="3064"/>
                <a:ext cx="112" cy="52"/>
              </a:xfrm>
              <a:custGeom>
                <a:avLst/>
                <a:gdLst/>
                <a:ahLst/>
                <a:cxnLst/>
                <a:rect l="l" t="t" r="r" b="b"/>
                <a:pathLst>
                  <a:path w="112" h="52" extrusionOk="0">
                    <a:moveTo>
                      <a:pt x="16" y="1"/>
                    </a:moveTo>
                    <a:lnTo>
                      <a:pt x="19" y="1"/>
                    </a:lnTo>
                    <a:lnTo>
                      <a:pt x="23" y="3"/>
                    </a:lnTo>
                    <a:lnTo>
                      <a:pt x="25" y="3"/>
                    </a:lnTo>
                    <a:lnTo>
                      <a:pt x="28" y="3"/>
                    </a:lnTo>
                    <a:lnTo>
                      <a:pt x="33" y="4"/>
                    </a:lnTo>
                    <a:lnTo>
                      <a:pt x="37" y="7"/>
                    </a:lnTo>
                    <a:lnTo>
                      <a:pt x="42" y="9"/>
                    </a:lnTo>
                    <a:lnTo>
                      <a:pt x="47" y="12"/>
                    </a:lnTo>
                    <a:lnTo>
                      <a:pt x="48" y="12"/>
                    </a:lnTo>
                    <a:lnTo>
                      <a:pt x="51" y="13"/>
                    </a:lnTo>
                    <a:lnTo>
                      <a:pt x="54" y="15"/>
                    </a:lnTo>
                    <a:lnTo>
                      <a:pt x="57" y="17"/>
                    </a:lnTo>
                    <a:lnTo>
                      <a:pt x="62" y="18"/>
                    </a:lnTo>
                    <a:lnTo>
                      <a:pt x="64" y="18"/>
                    </a:lnTo>
                    <a:lnTo>
                      <a:pt x="67" y="20"/>
                    </a:lnTo>
                    <a:lnTo>
                      <a:pt x="71" y="21"/>
                    </a:lnTo>
                    <a:lnTo>
                      <a:pt x="73" y="21"/>
                    </a:lnTo>
                    <a:lnTo>
                      <a:pt x="76" y="23"/>
                    </a:lnTo>
                    <a:lnTo>
                      <a:pt x="79" y="24"/>
                    </a:lnTo>
                    <a:lnTo>
                      <a:pt x="82" y="26"/>
                    </a:lnTo>
                    <a:lnTo>
                      <a:pt x="85" y="27"/>
                    </a:lnTo>
                    <a:lnTo>
                      <a:pt x="90" y="29"/>
                    </a:lnTo>
                    <a:lnTo>
                      <a:pt x="93" y="30"/>
                    </a:lnTo>
                    <a:lnTo>
                      <a:pt x="95" y="32"/>
                    </a:lnTo>
                    <a:lnTo>
                      <a:pt x="99" y="34"/>
                    </a:lnTo>
                    <a:lnTo>
                      <a:pt x="102" y="35"/>
                    </a:lnTo>
                    <a:lnTo>
                      <a:pt x="105" y="37"/>
                    </a:lnTo>
                    <a:lnTo>
                      <a:pt x="108" y="40"/>
                    </a:lnTo>
                    <a:lnTo>
                      <a:pt x="112" y="41"/>
                    </a:lnTo>
                    <a:lnTo>
                      <a:pt x="112" y="43"/>
                    </a:lnTo>
                    <a:lnTo>
                      <a:pt x="112" y="46"/>
                    </a:lnTo>
                    <a:lnTo>
                      <a:pt x="112" y="49"/>
                    </a:lnTo>
                    <a:lnTo>
                      <a:pt x="110" y="51"/>
                    </a:lnTo>
                    <a:lnTo>
                      <a:pt x="107" y="52"/>
                    </a:lnTo>
                    <a:lnTo>
                      <a:pt x="104" y="52"/>
                    </a:lnTo>
                    <a:lnTo>
                      <a:pt x="101" y="52"/>
                    </a:lnTo>
                    <a:lnTo>
                      <a:pt x="98" y="51"/>
                    </a:lnTo>
                    <a:lnTo>
                      <a:pt x="93" y="51"/>
                    </a:lnTo>
                    <a:lnTo>
                      <a:pt x="91" y="49"/>
                    </a:lnTo>
                    <a:lnTo>
                      <a:pt x="88" y="49"/>
                    </a:lnTo>
                    <a:lnTo>
                      <a:pt x="82" y="46"/>
                    </a:lnTo>
                    <a:lnTo>
                      <a:pt x="79" y="43"/>
                    </a:lnTo>
                    <a:lnTo>
                      <a:pt x="73" y="41"/>
                    </a:lnTo>
                    <a:lnTo>
                      <a:pt x="67" y="40"/>
                    </a:lnTo>
                    <a:lnTo>
                      <a:pt x="62" y="37"/>
                    </a:lnTo>
                    <a:lnTo>
                      <a:pt x="56" y="35"/>
                    </a:lnTo>
                    <a:lnTo>
                      <a:pt x="53" y="32"/>
                    </a:lnTo>
                    <a:lnTo>
                      <a:pt x="50" y="32"/>
                    </a:lnTo>
                    <a:lnTo>
                      <a:pt x="45" y="30"/>
                    </a:lnTo>
                    <a:lnTo>
                      <a:pt x="43" y="29"/>
                    </a:lnTo>
                    <a:lnTo>
                      <a:pt x="40" y="27"/>
                    </a:lnTo>
                    <a:lnTo>
                      <a:pt x="36" y="26"/>
                    </a:lnTo>
                    <a:lnTo>
                      <a:pt x="34" y="24"/>
                    </a:lnTo>
                    <a:lnTo>
                      <a:pt x="31" y="23"/>
                    </a:lnTo>
                    <a:lnTo>
                      <a:pt x="26" y="21"/>
                    </a:lnTo>
                    <a:lnTo>
                      <a:pt x="25" y="21"/>
                    </a:lnTo>
                    <a:lnTo>
                      <a:pt x="22" y="20"/>
                    </a:lnTo>
                    <a:lnTo>
                      <a:pt x="19" y="18"/>
                    </a:lnTo>
                    <a:lnTo>
                      <a:pt x="16" y="18"/>
                    </a:lnTo>
                    <a:lnTo>
                      <a:pt x="13" y="17"/>
                    </a:lnTo>
                    <a:lnTo>
                      <a:pt x="8" y="15"/>
                    </a:lnTo>
                    <a:lnTo>
                      <a:pt x="6" y="15"/>
                    </a:lnTo>
                    <a:lnTo>
                      <a:pt x="2" y="13"/>
                    </a:lnTo>
                    <a:lnTo>
                      <a:pt x="0" y="12"/>
                    </a:lnTo>
                    <a:lnTo>
                      <a:pt x="0" y="9"/>
                    </a:lnTo>
                    <a:lnTo>
                      <a:pt x="2" y="6"/>
                    </a:lnTo>
                    <a:lnTo>
                      <a:pt x="5" y="3"/>
                    </a:lnTo>
                    <a:lnTo>
                      <a:pt x="8" y="1"/>
                    </a:lnTo>
                    <a:lnTo>
                      <a:pt x="13" y="0"/>
                    </a:lnTo>
                    <a:lnTo>
                      <a:pt x="16" y="1"/>
                    </a:lnTo>
                    <a:close/>
                  </a:path>
                </a:pathLst>
              </a:custGeom>
              <a:solidFill>
                <a:srgbClr val="00D1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69" name="Google Shape;3669;p73"/>
              <p:cNvSpPr/>
              <p:nvPr/>
            </p:nvSpPr>
            <p:spPr>
              <a:xfrm>
                <a:off x="4060" y="2604"/>
                <a:ext cx="279" cy="554"/>
              </a:xfrm>
              <a:custGeom>
                <a:avLst/>
                <a:gdLst/>
                <a:ahLst/>
                <a:cxnLst/>
                <a:rect l="l" t="t" r="r" b="b"/>
                <a:pathLst>
                  <a:path w="279" h="554" extrusionOk="0">
                    <a:moveTo>
                      <a:pt x="274" y="18"/>
                    </a:moveTo>
                    <a:lnTo>
                      <a:pt x="248" y="21"/>
                    </a:lnTo>
                    <a:lnTo>
                      <a:pt x="225" y="25"/>
                    </a:lnTo>
                    <a:lnTo>
                      <a:pt x="206" y="31"/>
                    </a:lnTo>
                    <a:lnTo>
                      <a:pt x="191" y="42"/>
                    </a:lnTo>
                    <a:lnTo>
                      <a:pt x="177" y="51"/>
                    </a:lnTo>
                    <a:lnTo>
                      <a:pt x="166" y="65"/>
                    </a:lnTo>
                    <a:lnTo>
                      <a:pt x="157" y="79"/>
                    </a:lnTo>
                    <a:lnTo>
                      <a:pt x="151" y="96"/>
                    </a:lnTo>
                    <a:lnTo>
                      <a:pt x="143" y="113"/>
                    </a:lnTo>
                    <a:lnTo>
                      <a:pt x="140" y="133"/>
                    </a:lnTo>
                    <a:lnTo>
                      <a:pt x="135" y="155"/>
                    </a:lnTo>
                    <a:lnTo>
                      <a:pt x="134" y="176"/>
                    </a:lnTo>
                    <a:lnTo>
                      <a:pt x="129" y="201"/>
                    </a:lnTo>
                    <a:lnTo>
                      <a:pt x="124" y="226"/>
                    </a:lnTo>
                    <a:lnTo>
                      <a:pt x="120" y="254"/>
                    </a:lnTo>
                    <a:lnTo>
                      <a:pt x="115" y="283"/>
                    </a:lnTo>
                    <a:lnTo>
                      <a:pt x="113" y="291"/>
                    </a:lnTo>
                    <a:lnTo>
                      <a:pt x="112" y="300"/>
                    </a:lnTo>
                    <a:lnTo>
                      <a:pt x="110" y="309"/>
                    </a:lnTo>
                    <a:lnTo>
                      <a:pt x="109" y="319"/>
                    </a:lnTo>
                    <a:lnTo>
                      <a:pt x="106" y="328"/>
                    </a:lnTo>
                    <a:lnTo>
                      <a:pt x="104" y="337"/>
                    </a:lnTo>
                    <a:lnTo>
                      <a:pt x="103" y="347"/>
                    </a:lnTo>
                    <a:lnTo>
                      <a:pt x="101" y="356"/>
                    </a:lnTo>
                    <a:lnTo>
                      <a:pt x="98" y="365"/>
                    </a:lnTo>
                    <a:lnTo>
                      <a:pt x="95" y="374"/>
                    </a:lnTo>
                    <a:lnTo>
                      <a:pt x="95" y="384"/>
                    </a:lnTo>
                    <a:lnTo>
                      <a:pt x="92" y="393"/>
                    </a:lnTo>
                    <a:lnTo>
                      <a:pt x="90" y="401"/>
                    </a:lnTo>
                    <a:lnTo>
                      <a:pt x="87" y="410"/>
                    </a:lnTo>
                    <a:lnTo>
                      <a:pt x="86" y="418"/>
                    </a:lnTo>
                    <a:lnTo>
                      <a:pt x="84" y="425"/>
                    </a:lnTo>
                    <a:lnTo>
                      <a:pt x="81" y="435"/>
                    </a:lnTo>
                    <a:lnTo>
                      <a:pt x="76" y="446"/>
                    </a:lnTo>
                    <a:lnTo>
                      <a:pt x="75" y="453"/>
                    </a:lnTo>
                    <a:lnTo>
                      <a:pt x="70" y="463"/>
                    </a:lnTo>
                    <a:lnTo>
                      <a:pt x="67" y="472"/>
                    </a:lnTo>
                    <a:lnTo>
                      <a:pt x="64" y="478"/>
                    </a:lnTo>
                    <a:lnTo>
                      <a:pt x="59" y="486"/>
                    </a:lnTo>
                    <a:lnTo>
                      <a:pt x="56" y="494"/>
                    </a:lnTo>
                    <a:lnTo>
                      <a:pt x="51" y="501"/>
                    </a:lnTo>
                    <a:lnTo>
                      <a:pt x="47" y="509"/>
                    </a:lnTo>
                    <a:lnTo>
                      <a:pt x="42" y="515"/>
                    </a:lnTo>
                    <a:lnTo>
                      <a:pt x="38" y="523"/>
                    </a:lnTo>
                    <a:lnTo>
                      <a:pt x="31" y="529"/>
                    </a:lnTo>
                    <a:lnTo>
                      <a:pt x="27" y="537"/>
                    </a:lnTo>
                    <a:lnTo>
                      <a:pt x="19" y="545"/>
                    </a:lnTo>
                    <a:lnTo>
                      <a:pt x="13" y="552"/>
                    </a:lnTo>
                    <a:lnTo>
                      <a:pt x="7" y="554"/>
                    </a:lnTo>
                    <a:lnTo>
                      <a:pt x="2" y="552"/>
                    </a:lnTo>
                    <a:lnTo>
                      <a:pt x="0" y="548"/>
                    </a:lnTo>
                    <a:lnTo>
                      <a:pt x="2" y="542"/>
                    </a:lnTo>
                    <a:lnTo>
                      <a:pt x="8" y="531"/>
                    </a:lnTo>
                    <a:lnTo>
                      <a:pt x="14" y="523"/>
                    </a:lnTo>
                    <a:lnTo>
                      <a:pt x="19" y="514"/>
                    </a:lnTo>
                    <a:lnTo>
                      <a:pt x="24" y="507"/>
                    </a:lnTo>
                    <a:lnTo>
                      <a:pt x="27" y="500"/>
                    </a:lnTo>
                    <a:lnTo>
                      <a:pt x="30" y="494"/>
                    </a:lnTo>
                    <a:lnTo>
                      <a:pt x="33" y="487"/>
                    </a:lnTo>
                    <a:lnTo>
                      <a:pt x="36" y="481"/>
                    </a:lnTo>
                    <a:lnTo>
                      <a:pt x="38" y="475"/>
                    </a:lnTo>
                    <a:lnTo>
                      <a:pt x="41" y="470"/>
                    </a:lnTo>
                    <a:lnTo>
                      <a:pt x="42" y="464"/>
                    </a:lnTo>
                    <a:lnTo>
                      <a:pt x="45" y="458"/>
                    </a:lnTo>
                    <a:lnTo>
                      <a:pt x="47" y="450"/>
                    </a:lnTo>
                    <a:lnTo>
                      <a:pt x="50" y="444"/>
                    </a:lnTo>
                    <a:lnTo>
                      <a:pt x="53" y="435"/>
                    </a:lnTo>
                    <a:lnTo>
                      <a:pt x="56" y="427"/>
                    </a:lnTo>
                    <a:lnTo>
                      <a:pt x="58" y="418"/>
                    </a:lnTo>
                    <a:lnTo>
                      <a:pt x="59" y="410"/>
                    </a:lnTo>
                    <a:lnTo>
                      <a:pt x="62" y="399"/>
                    </a:lnTo>
                    <a:lnTo>
                      <a:pt x="65" y="388"/>
                    </a:lnTo>
                    <a:lnTo>
                      <a:pt x="67" y="376"/>
                    </a:lnTo>
                    <a:lnTo>
                      <a:pt x="70" y="365"/>
                    </a:lnTo>
                    <a:lnTo>
                      <a:pt x="72" y="351"/>
                    </a:lnTo>
                    <a:lnTo>
                      <a:pt x="75" y="339"/>
                    </a:lnTo>
                    <a:lnTo>
                      <a:pt x="76" y="326"/>
                    </a:lnTo>
                    <a:lnTo>
                      <a:pt x="78" y="314"/>
                    </a:lnTo>
                    <a:lnTo>
                      <a:pt x="81" y="302"/>
                    </a:lnTo>
                    <a:lnTo>
                      <a:pt x="84" y="289"/>
                    </a:lnTo>
                    <a:lnTo>
                      <a:pt x="86" y="278"/>
                    </a:lnTo>
                    <a:lnTo>
                      <a:pt x="86" y="269"/>
                    </a:lnTo>
                    <a:lnTo>
                      <a:pt x="87" y="260"/>
                    </a:lnTo>
                    <a:lnTo>
                      <a:pt x="90" y="252"/>
                    </a:lnTo>
                    <a:lnTo>
                      <a:pt x="93" y="224"/>
                    </a:lnTo>
                    <a:lnTo>
                      <a:pt x="96" y="199"/>
                    </a:lnTo>
                    <a:lnTo>
                      <a:pt x="101" y="175"/>
                    </a:lnTo>
                    <a:lnTo>
                      <a:pt x="106" y="153"/>
                    </a:lnTo>
                    <a:lnTo>
                      <a:pt x="112" y="131"/>
                    </a:lnTo>
                    <a:lnTo>
                      <a:pt x="118" y="111"/>
                    </a:lnTo>
                    <a:lnTo>
                      <a:pt x="126" y="93"/>
                    </a:lnTo>
                    <a:lnTo>
                      <a:pt x="135" y="77"/>
                    </a:lnTo>
                    <a:lnTo>
                      <a:pt x="144" y="60"/>
                    </a:lnTo>
                    <a:lnTo>
                      <a:pt x="157" y="46"/>
                    </a:lnTo>
                    <a:lnTo>
                      <a:pt x="171" y="34"/>
                    </a:lnTo>
                    <a:lnTo>
                      <a:pt x="185" y="23"/>
                    </a:lnTo>
                    <a:lnTo>
                      <a:pt x="202" y="14"/>
                    </a:lnTo>
                    <a:lnTo>
                      <a:pt x="222" y="8"/>
                    </a:lnTo>
                    <a:lnTo>
                      <a:pt x="243" y="3"/>
                    </a:lnTo>
                    <a:lnTo>
                      <a:pt x="268" y="0"/>
                    </a:lnTo>
                    <a:lnTo>
                      <a:pt x="273" y="0"/>
                    </a:lnTo>
                    <a:lnTo>
                      <a:pt x="277" y="1"/>
                    </a:lnTo>
                    <a:lnTo>
                      <a:pt x="277" y="3"/>
                    </a:lnTo>
                    <a:lnTo>
                      <a:pt x="279" y="8"/>
                    </a:lnTo>
                    <a:lnTo>
                      <a:pt x="279" y="11"/>
                    </a:lnTo>
                    <a:lnTo>
                      <a:pt x="279" y="14"/>
                    </a:lnTo>
                    <a:lnTo>
                      <a:pt x="277" y="17"/>
                    </a:lnTo>
                    <a:lnTo>
                      <a:pt x="274" y="18"/>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70" name="Google Shape;3670;p73"/>
              <p:cNvSpPr/>
              <p:nvPr/>
            </p:nvSpPr>
            <p:spPr>
              <a:xfrm>
                <a:off x="5028" y="2706"/>
                <a:ext cx="190" cy="399"/>
              </a:xfrm>
              <a:custGeom>
                <a:avLst/>
                <a:gdLst/>
                <a:ahLst/>
                <a:cxnLst/>
                <a:rect l="l" t="t" r="r" b="b"/>
                <a:pathLst>
                  <a:path w="190" h="399" extrusionOk="0">
                    <a:moveTo>
                      <a:pt x="9" y="3"/>
                    </a:moveTo>
                    <a:lnTo>
                      <a:pt x="15" y="9"/>
                    </a:lnTo>
                    <a:lnTo>
                      <a:pt x="20" y="15"/>
                    </a:lnTo>
                    <a:lnTo>
                      <a:pt x="24" y="23"/>
                    </a:lnTo>
                    <a:lnTo>
                      <a:pt x="29" y="29"/>
                    </a:lnTo>
                    <a:lnTo>
                      <a:pt x="34" y="36"/>
                    </a:lnTo>
                    <a:lnTo>
                      <a:pt x="38" y="45"/>
                    </a:lnTo>
                    <a:lnTo>
                      <a:pt x="42" y="53"/>
                    </a:lnTo>
                    <a:lnTo>
                      <a:pt x="46" y="60"/>
                    </a:lnTo>
                    <a:lnTo>
                      <a:pt x="49" y="66"/>
                    </a:lnTo>
                    <a:lnTo>
                      <a:pt x="52" y="74"/>
                    </a:lnTo>
                    <a:lnTo>
                      <a:pt x="57" y="82"/>
                    </a:lnTo>
                    <a:lnTo>
                      <a:pt x="59" y="90"/>
                    </a:lnTo>
                    <a:lnTo>
                      <a:pt x="62" y="96"/>
                    </a:lnTo>
                    <a:lnTo>
                      <a:pt x="66" y="104"/>
                    </a:lnTo>
                    <a:lnTo>
                      <a:pt x="68" y="111"/>
                    </a:lnTo>
                    <a:lnTo>
                      <a:pt x="72" y="121"/>
                    </a:lnTo>
                    <a:lnTo>
                      <a:pt x="76" y="130"/>
                    </a:lnTo>
                    <a:lnTo>
                      <a:pt x="80" y="141"/>
                    </a:lnTo>
                    <a:lnTo>
                      <a:pt x="85" y="150"/>
                    </a:lnTo>
                    <a:lnTo>
                      <a:pt x="88" y="161"/>
                    </a:lnTo>
                    <a:lnTo>
                      <a:pt x="91" y="170"/>
                    </a:lnTo>
                    <a:lnTo>
                      <a:pt x="96" y="178"/>
                    </a:lnTo>
                    <a:lnTo>
                      <a:pt x="97" y="187"/>
                    </a:lnTo>
                    <a:lnTo>
                      <a:pt x="102" y="198"/>
                    </a:lnTo>
                    <a:lnTo>
                      <a:pt x="105" y="206"/>
                    </a:lnTo>
                    <a:lnTo>
                      <a:pt x="108" y="214"/>
                    </a:lnTo>
                    <a:lnTo>
                      <a:pt x="113" y="223"/>
                    </a:lnTo>
                    <a:lnTo>
                      <a:pt x="116" y="232"/>
                    </a:lnTo>
                    <a:lnTo>
                      <a:pt x="119" y="241"/>
                    </a:lnTo>
                    <a:lnTo>
                      <a:pt x="124" y="252"/>
                    </a:lnTo>
                    <a:lnTo>
                      <a:pt x="127" y="263"/>
                    </a:lnTo>
                    <a:lnTo>
                      <a:pt x="133" y="274"/>
                    </a:lnTo>
                    <a:lnTo>
                      <a:pt x="134" y="282"/>
                    </a:lnTo>
                    <a:lnTo>
                      <a:pt x="139" y="289"/>
                    </a:lnTo>
                    <a:lnTo>
                      <a:pt x="142" y="297"/>
                    </a:lnTo>
                    <a:lnTo>
                      <a:pt x="144" y="305"/>
                    </a:lnTo>
                    <a:lnTo>
                      <a:pt x="147" y="313"/>
                    </a:lnTo>
                    <a:lnTo>
                      <a:pt x="150" y="320"/>
                    </a:lnTo>
                    <a:lnTo>
                      <a:pt x="153" y="327"/>
                    </a:lnTo>
                    <a:lnTo>
                      <a:pt x="154" y="334"/>
                    </a:lnTo>
                    <a:lnTo>
                      <a:pt x="158" y="342"/>
                    </a:lnTo>
                    <a:lnTo>
                      <a:pt x="161" y="348"/>
                    </a:lnTo>
                    <a:lnTo>
                      <a:pt x="164" y="356"/>
                    </a:lnTo>
                    <a:lnTo>
                      <a:pt x="168" y="362"/>
                    </a:lnTo>
                    <a:lnTo>
                      <a:pt x="172" y="370"/>
                    </a:lnTo>
                    <a:lnTo>
                      <a:pt x="178" y="376"/>
                    </a:lnTo>
                    <a:lnTo>
                      <a:pt x="182" y="382"/>
                    </a:lnTo>
                    <a:lnTo>
                      <a:pt x="189" y="390"/>
                    </a:lnTo>
                    <a:lnTo>
                      <a:pt x="190" y="395"/>
                    </a:lnTo>
                    <a:lnTo>
                      <a:pt x="189" y="398"/>
                    </a:lnTo>
                    <a:lnTo>
                      <a:pt x="184" y="399"/>
                    </a:lnTo>
                    <a:lnTo>
                      <a:pt x="181" y="398"/>
                    </a:lnTo>
                    <a:lnTo>
                      <a:pt x="173" y="390"/>
                    </a:lnTo>
                    <a:lnTo>
                      <a:pt x="168" y="382"/>
                    </a:lnTo>
                    <a:lnTo>
                      <a:pt x="162" y="378"/>
                    </a:lnTo>
                    <a:lnTo>
                      <a:pt x="158" y="371"/>
                    </a:lnTo>
                    <a:lnTo>
                      <a:pt x="153" y="365"/>
                    </a:lnTo>
                    <a:lnTo>
                      <a:pt x="148" y="361"/>
                    </a:lnTo>
                    <a:lnTo>
                      <a:pt x="144" y="354"/>
                    </a:lnTo>
                    <a:lnTo>
                      <a:pt x="141" y="350"/>
                    </a:lnTo>
                    <a:lnTo>
                      <a:pt x="134" y="342"/>
                    </a:lnTo>
                    <a:lnTo>
                      <a:pt x="131" y="337"/>
                    </a:lnTo>
                    <a:lnTo>
                      <a:pt x="127" y="331"/>
                    </a:lnTo>
                    <a:lnTo>
                      <a:pt x="124" y="323"/>
                    </a:lnTo>
                    <a:lnTo>
                      <a:pt x="119" y="316"/>
                    </a:lnTo>
                    <a:lnTo>
                      <a:pt x="116" y="310"/>
                    </a:lnTo>
                    <a:lnTo>
                      <a:pt x="113" y="302"/>
                    </a:lnTo>
                    <a:lnTo>
                      <a:pt x="108" y="294"/>
                    </a:lnTo>
                    <a:lnTo>
                      <a:pt x="103" y="282"/>
                    </a:lnTo>
                    <a:lnTo>
                      <a:pt x="99" y="269"/>
                    </a:lnTo>
                    <a:lnTo>
                      <a:pt x="94" y="257"/>
                    </a:lnTo>
                    <a:lnTo>
                      <a:pt x="91" y="246"/>
                    </a:lnTo>
                    <a:lnTo>
                      <a:pt x="86" y="235"/>
                    </a:lnTo>
                    <a:lnTo>
                      <a:pt x="85" y="226"/>
                    </a:lnTo>
                    <a:lnTo>
                      <a:pt x="82" y="217"/>
                    </a:lnTo>
                    <a:lnTo>
                      <a:pt x="79" y="207"/>
                    </a:lnTo>
                    <a:lnTo>
                      <a:pt x="76" y="198"/>
                    </a:lnTo>
                    <a:lnTo>
                      <a:pt x="72" y="187"/>
                    </a:lnTo>
                    <a:lnTo>
                      <a:pt x="69" y="178"/>
                    </a:lnTo>
                    <a:lnTo>
                      <a:pt x="66" y="169"/>
                    </a:lnTo>
                    <a:lnTo>
                      <a:pt x="63" y="159"/>
                    </a:lnTo>
                    <a:lnTo>
                      <a:pt x="59" y="150"/>
                    </a:lnTo>
                    <a:lnTo>
                      <a:pt x="55" y="138"/>
                    </a:lnTo>
                    <a:lnTo>
                      <a:pt x="52" y="127"/>
                    </a:lnTo>
                    <a:lnTo>
                      <a:pt x="48" y="121"/>
                    </a:lnTo>
                    <a:lnTo>
                      <a:pt x="46" y="111"/>
                    </a:lnTo>
                    <a:lnTo>
                      <a:pt x="43" y="105"/>
                    </a:lnTo>
                    <a:lnTo>
                      <a:pt x="40" y="99"/>
                    </a:lnTo>
                    <a:lnTo>
                      <a:pt x="37" y="91"/>
                    </a:lnTo>
                    <a:lnTo>
                      <a:pt x="34" y="84"/>
                    </a:lnTo>
                    <a:lnTo>
                      <a:pt x="31" y="76"/>
                    </a:lnTo>
                    <a:lnTo>
                      <a:pt x="28" y="70"/>
                    </a:lnTo>
                    <a:lnTo>
                      <a:pt x="26" y="63"/>
                    </a:lnTo>
                    <a:lnTo>
                      <a:pt x="21" y="56"/>
                    </a:lnTo>
                    <a:lnTo>
                      <a:pt x="18" y="49"/>
                    </a:lnTo>
                    <a:lnTo>
                      <a:pt x="17" y="43"/>
                    </a:lnTo>
                    <a:lnTo>
                      <a:pt x="12" y="36"/>
                    </a:lnTo>
                    <a:lnTo>
                      <a:pt x="9" y="29"/>
                    </a:lnTo>
                    <a:lnTo>
                      <a:pt x="4" y="22"/>
                    </a:lnTo>
                    <a:lnTo>
                      <a:pt x="1" y="15"/>
                    </a:lnTo>
                    <a:lnTo>
                      <a:pt x="0" y="12"/>
                    </a:lnTo>
                    <a:lnTo>
                      <a:pt x="0" y="9"/>
                    </a:lnTo>
                    <a:lnTo>
                      <a:pt x="0" y="6"/>
                    </a:lnTo>
                    <a:lnTo>
                      <a:pt x="1" y="5"/>
                    </a:lnTo>
                    <a:lnTo>
                      <a:pt x="6" y="0"/>
                    </a:lnTo>
                    <a:lnTo>
                      <a:pt x="9" y="3"/>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71" name="Google Shape;3671;p73"/>
              <p:cNvSpPr/>
              <p:nvPr/>
            </p:nvSpPr>
            <p:spPr>
              <a:xfrm>
                <a:off x="4913" y="2740"/>
                <a:ext cx="252" cy="317"/>
              </a:xfrm>
              <a:custGeom>
                <a:avLst/>
                <a:gdLst/>
                <a:ahLst/>
                <a:cxnLst/>
                <a:rect l="l" t="t" r="r" b="b"/>
                <a:pathLst>
                  <a:path w="252" h="317" extrusionOk="0">
                    <a:moveTo>
                      <a:pt x="19" y="3"/>
                    </a:moveTo>
                    <a:lnTo>
                      <a:pt x="34" y="17"/>
                    </a:lnTo>
                    <a:lnTo>
                      <a:pt x="48" y="29"/>
                    </a:lnTo>
                    <a:lnTo>
                      <a:pt x="62" y="43"/>
                    </a:lnTo>
                    <a:lnTo>
                      <a:pt x="76" y="57"/>
                    </a:lnTo>
                    <a:lnTo>
                      <a:pt x="90" y="68"/>
                    </a:lnTo>
                    <a:lnTo>
                      <a:pt x="102" y="82"/>
                    </a:lnTo>
                    <a:lnTo>
                      <a:pt x="113" y="94"/>
                    </a:lnTo>
                    <a:lnTo>
                      <a:pt x="124" y="107"/>
                    </a:lnTo>
                    <a:lnTo>
                      <a:pt x="135" y="119"/>
                    </a:lnTo>
                    <a:lnTo>
                      <a:pt x="146" y="133"/>
                    </a:lnTo>
                    <a:lnTo>
                      <a:pt x="155" y="144"/>
                    </a:lnTo>
                    <a:lnTo>
                      <a:pt x="166" y="158"/>
                    </a:lnTo>
                    <a:lnTo>
                      <a:pt x="175" y="172"/>
                    </a:lnTo>
                    <a:lnTo>
                      <a:pt x="184" y="184"/>
                    </a:lnTo>
                    <a:lnTo>
                      <a:pt x="194" y="200"/>
                    </a:lnTo>
                    <a:lnTo>
                      <a:pt x="203" y="214"/>
                    </a:lnTo>
                    <a:lnTo>
                      <a:pt x="208" y="220"/>
                    </a:lnTo>
                    <a:lnTo>
                      <a:pt x="211" y="226"/>
                    </a:lnTo>
                    <a:lnTo>
                      <a:pt x="214" y="232"/>
                    </a:lnTo>
                    <a:lnTo>
                      <a:pt x="217" y="238"/>
                    </a:lnTo>
                    <a:lnTo>
                      <a:pt x="220" y="243"/>
                    </a:lnTo>
                    <a:lnTo>
                      <a:pt x="223" y="249"/>
                    </a:lnTo>
                    <a:lnTo>
                      <a:pt x="226" y="255"/>
                    </a:lnTo>
                    <a:lnTo>
                      <a:pt x="229" y="262"/>
                    </a:lnTo>
                    <a:lnTo>
                      <a:pt x="231" y="268"/>
                    </a:lnTo>
                    <a:lnTo>
                      <a:pt x="234" y="274"/>
                    </a:lnTo>
                    <a:lnTo>
                      <a:pt x="237" y="279"/>
                    </a:lnTo>
                    <a:lnTo>
                      <a:pt x="240" y="286"/>
                    </a:lnTo>
                    <a:lnTo>
                      <a:pt x="243" y="291"/>
                    </a:lnTo>
                    <a:lnTo>
                      <a:pt x="246" y="297"/>
                    </a:lnTo>
                    <a:lnTo>
                      <a:pt x="248" y="305"/>
                    </a:lnTo>
                    <a:lnTo>
                      <a:pt x="252" y="311"/>
                    </a:lnTo>
                    <a:lnTo>
                      <a:pt x="252" y="316"/>
                    </a:lnTo>
                    <a:lnTo>
                      <a:pt x="251" y="317"/>
                    </a:lnTo>
                    <a:lnTo>
                      <a:pt x="248" y="317"/>
                    </a:lnTo>
                    <a:lnTo>
                      <a:pt x="245" y="317"/>
                    </a:lnTo>
                    <a:lnTo>
                      <a:pt x="240" y="310"/>
                    </a:lnTo>
                    <a:lnTo>
                      <a:pt x="237" y="303"/>
                    </a:lnTo>
                    <a:lnTo>
                      <a:pt x="232" y="297"/>
                    </a:lnTo>
                    <a:lnTo>
                      <a:pt x="229" y="291"/>
                    </a:lnTo>
                    <a:lnTo>
                      <a:pt x="225" y="286"/>
                    </a:lnTo>
                    <a:lnTo>
                      <a:pt x="220" y="279"/>
                    </a:lnTo>
                    <a:lnTo>
                      <a:pt x="217" y="274"/>
                    </a:lnTo>
                    <a:lnTo>
                      <a:pt x="212" y="269"/>
                    </a:lnTo>
                    <a:lnTo>
                      <a:pt x="208" y="263"/>
                    </a:lnTo>
                    <a:lnTo>
                      <a:pt x="201" y="257"/>
                    </a:lnTo>
                    <a:lnTo>
                      <a:pt x="198" y="251"/>
                    </a:lnTo>
                    <a:lnTo>
                      <a:pt x="194" y="248"/>
                    </a:lnTo>
                    <a:lnTo>
                      <a:pt x="189" y="240"/>
                    </a:lnTo>
                    <a:lnTo>
                      <a:pt x="184" y="235"/>
                    </a:lnTo>
                    <a:lnTo>
                      <a:pt x="181" y="231"/>
                    </a:lnTo>
                    <a:lnTo>
                      <a:pt x="175" y="224"/>
                    </a:lnTo>
                    <a:lnTo>
                      <a:pt x="167" y="212"/>
                    </a:lnTo>
                    <a:lnTo>
                      <a:pt x="158" y="201"/>
                    </a:lnTo>
                    <a:lnTo>
                      <a:pt x="150" y="187"/>
                    </a:lnTo>
                    <a:lnTo>
                      <a:pt x="143" y="175"/>
                    </a:lnTo>
                    <a:lnTo>
                      <a:pt x="133" y="163"/>
                    </a:lnTo>
                    <a:lnTo>
                      <a:pt x="124" y="147"/>
                    </a:lnTo>
                    <a:lnTo>
                      <a:pt x="115" y="135"/>
                    </a:lnTo>
                    <a:lnTo>
                      <a:pt x="105" y="121"/>
                    </a:lnTo>
                    <a:lnTo>
                      <a:pt x="95" y="107"/>
                    </a:lnTo>
                    <a:lnTo>
                      <a:pt x="84" y="93"/>
                    </a:lnTo>
                    <a:lnTo>
                      <a:pt x="71" y="79"/>
                    </a:lnTo>
                    <a:lnTo>
                      <a:pt x="61" y="67"/>
                    </a:lnTo>
                    <a:lnTo>
                      <a:pt x="47" y="53"/>
                    </a:lnTo>
                    <a:lnTo>
                      <a:pt x="34" y="39"/>
                    </a:lnTo>
                    <a:lnTo>
                      <a:pt x="19" y="26"/>
                    </a:lnTo>
                    <a:lnTo>
                      <a:pt x="5" y="14"/>
                    </a:lnTo>
                    <a:lnTo>
                      <a:pt x="2" y="11"/>
                    </a:lnTo>
                    <a:lnTo>
                      <a:pt x="0" y="9"/>
                    </a:lnTo>
                    <a:lnTo>
                      <a:pt x="2" y="5"/>
                    </a:lnTo>
                    <a:lnTo>
                      <a:pt x="5" y="3"/>
                    </a:lnTo>
                    <a:lnTo>
                      <a:pt x="8" y="0"/>
                    </a:lnTo>
                    <a:lnTo>
                      <a:pt x="11" y="0"/>
                    </a:lnTo>
                    <a:lnTo>
                      <a:pt x="16" y="0"/>
                    </a:lnTo>
                    <a:lnTo>
                      <a:pt x="19" y="3"/>
                    </a:lnTo>
                    <a:close/>
                  </a:path>
                </a:pathLst>
              </a:custGeom>
              <a:solidFill>
                <a:srgbClr val="FFBD7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72" name="Google Shape;3672;p73"/>
              <p:cNvSpPr/>
              <p:nvPr/>
            </p:nvSpPr>
            <p:spPr>
              <a:xfrm>
                <a:off x="4755" y="1608"/>
                <a:ext cx="183" cy="157"/>
              </a:xfrm>
              <a:custGeom>
                <a:avLst/>
                <a:gdLst/>
                <a:ahLst/>
                <a:cxnLst/>
                <a:rect l="l" t="t" r="r" b="b"/>
                <a:pathLst>
                  <a:path w="183" h="157" extrusionOk="0">
                    <a:moveTo>
                      <a:pt x="8" y="21"/>
                    </a:moveTo>
                    <a:lnTo>
                      <a:pt x="14" y="19"/>
                    </a:lnTo>
                    <a:lnTo>
                      <a:pt x="19" y="16"/>
                    </a:lnTo>
                    <a:lnTo>
                      <a:pt x="24" y="14"/>
                    </a:lnTo>
                    <a:lnTo>
                      <a:pt x="30" y="13"/>
                    </a:lnTo>
                    <a:lnTo>
                      <a:pt x="33" y="11"/>
                    </a:lnTo>
                    <a:lnTo>
                      <a:pt x="39" y="10"/>
                    </a:lnTo>
                    <a:lnTo>
                      <a:pt x="42" y="8"/>
                    </a:lnTo>
                    <a:lnTo>
                      <a:pt x="47" y="5"/>
                    </a:lnTo>
                    <a:lnTo>
                      <a:pt x="51" y="4"/>
                    </a:lnTo>
                    <a:lnTo>
                      <a:pt x="56" y="2"/>
                    </a:lnTo>
                    <a:lnTo>
                      <a:pt x="62" y="0"/>
                    </a:lnTo>
                    <a:lnTo>
                      <a:pt x="68" y="0"/>
                    </a:lnTo>
                    <a:lnTo>
                      <a:pt x="73" y="0"/>
                    </a:lnTo>
                    <a:lnTo>
                      <a:pt x="81" y="0"/>
                    </a:lnTo>
                    <a:lnTo>
                      <a:pt x="87" y="0"/>
                    </a:lnTo>
                    <a:lnTo>
                      <a:pt x="96" y="2"/>
                    </a:lnTo>
                    <a:lnTo>
                      <a:pt x="106" y="2"/>
                    </a:lnTo>
                    <a:lnTo>
                      <a:pt x="115" y="5"/>
                    </a:lnTo>
                    <a:lnTo>
                      <a:pt x="124" y="10"/>
                    </a:lnTo>
                    <a:lnTo>
                      <a:pt x="133" y="14"/>
                    </a:lnTo>
                    <a:lnTo>
                      <a:pt x="141" y="19"/>
                    </a:lnTo>
                    <a:lnTo>
                      <a:pt x="147" y="25"/>
                    </a:lnTo>
                    <a:lnTo>
                      <a:pt x="155" y="30"/>
                    </a:lnTo>
                    <a:lnTo>
                      <a:pt x="161" y="39"/>
                    </a:lnTo>
                    <a:lnTo>
                      <a:pt x="167" y="47"/>
                    </a:lnTo>
                    <a:lnTo>
                      <a:pt x="172" y="55"/>
                    </a:lnTo>
                    <a:lnTo>
                      <a:pt x="175" y="62"/>
                    </a:lnTo>
                    <a:lnTo>
                      <a:pt x="178" y="73"/>
                    </a:lnTo>
                    <a:lnTo>
                      <a:pt x="180" y="83"/>
                    </a:lnTo>
                    <a:lnTo>
                      <a:pt x="181" y="92"/>
                    </a:lnTo>
                    <a:lnTo>
                      <a:pt x="183" y="103"/>
                    </a:lnTo>
                    <a:lnTo>
                      <a:pt x="183" y="113"/>
                    </a:lnTo>
                    <a:lnTo>
                      <a:pt x="181" y="117"/>
                    </a:lnTo>
                    <a:lnTo>
                      <a:pt x="181" y="118"/>
                    </a:lnTo>
                    <a:lnTo>
                      <a:pt x="180" y="123"/>
                    </a:lnTo>
                    <a:lnTo>
                      <a:pt x="180" y="126"/>
                    </a:lnTo>
                    <a:lnTo>
                      <a:pt x="177" y="129"/>
                    </a:lnTo>
                    <a:lnTo>
                      <a:pt x="174" y="135"/>
                    </a:lnTo>
                    <a:lnTo>
                      <a:pt x="169" y="140"/>
                    </a:lnTo>
                    <a:lnTo>
                      <a:pt x="167" y="144"/>
                    </a:lnTo>
                    <a:lnTo>
                      <a:pt x="163" y="149"/>
                    </a:lnTo>
                    <a:lnTo>
                      <a:pt x="158" y="155"/>
                    </a:lnTo>
                    <a:lnTo>
                      <a:pt x="154" y="157"/>
                    </a:lnTo>
                    <a:lnTo>
                      <a:pt x="149" y="155"/>
                    </a:lnTo>
                    <a:lnTo>
                      <a:pt x="147" y="151"/>
                    </a:lnTo>
                    <a:lnTo>
                      <a:pt x="149" y="146"/>
                    </a:lnTo>
                    <a:lnTo>
                      <a:pt x="152" y="143"/>
                    </a:lnTo>
                    <a:lnTo>
                      <a:pt x="154" y="137"/>
                    </a:lnTo>
                    <a:lnTo>
                      <a:pt x="155" y="134"/>
                    </a:lnTo>
                    <a:lnTo>
                      <a:pt x="157" y="129"/>
                    </a:lnTo>
                    <a:lnTo>
                      <a:pt x="157" y="126"/>
                    </a:lnTo>
                    <a:lnTo>
                      <a:pt x="157" y="120"/>
                    </a:lnTo>
                    <a:lnTo>
                      <a:pt x="158" y="117"/>
                    </a:lnTo>
                    <a:lnTo>
                      <a:pt x="158" y="110"/>
                    </a:lnTo>
                    <a:lnTo>
                      <a:pt x="158" y="103"/>
                    </a:lnTo>
                    <a:lnTo>
                      <a:pt x="158" y="95"/>
                    </a:lnTo>
                    <a:lnTo>
                      <a:pt x="157" y="87"/>
                    </a:lnTo>
                    <a:lnTo>
                      <a:pt x="157" y="78"/>
                    </a:lnTo>
                    <a:lnTo>
                      <a:pt x="154" y="70"/>
                    </a:lnTo>
                    <a:lnTo>
                      <a:pt x="150" y="64"/>
                    </a:lnTo>
                    <a:lnTo>
                      <a:pt x="147" y="58"/>
                    </a:lnTo>
                    <a:lnTo>
                      <a:pt x="144" y="50"/>
                    </a:lnTo>
                    <a:lnTo>
                      <a:pt x="138" y="44"/>
                    </a:lnTo>
                    <a:lnTo>
                      <a:pt x="135" y="39"/>
                    </a:lnTo>
                    <a:lnTo>
                      <a:pt x="129" y="33"/>
                    </a:lnTo>
                    <a:lnTo>
                      <a:pt x="123" y="30"/>
                    </a:lnTo>
                    <a:lnTo>
                      <a:pt x="116" y="27"/>
                    </a:lnTo>
                    <a:lnTo>
                      <a:pt x="109" y="24"/>
                    </a:lnTo>
                    <a:lnTo>
                      <a:pt x="102" y="21"/>
                    </a:lnTo>
                    <a:lnTo>
                      <a:pt x="95" y="21"/>
                    </a:lnTo>
                    <a:lnTo>
                      <a:pt x="89" y="21"/>
                    </a:lnTo>
                    <a:lnTo>
                      <a:pt x="82" y="21"/>
                    </a:lnTo>
                    <a:lnTo>
                      <a:pt x="78" y="21"/>
                    </a:lnTo>
                    <a:lnTo>
                      <a:pt x="72" y="21"/>
                    </a:lnTo>
                    <a:lnTo>
                      <a:pt x="67" y="21"/>
                    </a:lnTo>
                    <a:lnTo>
                      <a:pt x="62" y="22"/>
                    </a:lnTo>
                    <a:lnTo>
                      <a:pt x="58" y="22"/>
                    </a:lnTo>
                    <a:lnTo>
                      <a:pt x="51" y="25"/>
                    </a:lnTo>
                    <a:lnTo>
                      <a:pt x="47" y="27"/>
                    </a:lnTo>
                    <a:lnTo>
                      <a:pt x="42" y="27"/>
                    </a:lnTo>
                    <a:lnTo>
                      <a:pt x="37" y="28"/>
                    </a:lnTo>
                    <a:lnTo>
                      <a:pt x="33" y="30"/>
                    </a:lnTo>
                    <a:lnTo>
                      <a:pt x="27" y="30"/>
                    </a:lnTo>
                    <a:lnTo>
                      <a:pt x="22" y="33"/>
                    </a:lnTo>
                    <a:lnTo>
                      <a:pt x="16" y="33"/>
                    </a:lnTo>
                    <a:lnTo>
                      <a:pt x="10" y="36"/>
                    </a:lnTo>
                    <a:lnTo>
                      <a:pt x="5" y="35"/>
                    </a:lnTo>
                    <a:lnTo>
                      <a:pt x="3" y="33"/>
                    </a:lnTo>
                    <a:lnTo>
                      <a:pt x="2" y="30"/>
                    </a:lnTo>
                    <a:lnTo>
                      <a:pt x="0" y="25"/>
                    </a:lnTo>
                    <a:lnTo>
                      <a:pt x="2" y="22"/>
                    </a:lnTo>
                    <a:lnTo>
                      <a:pt x="3" y="21"/>
                    </a:lnTo>
                    <a:lnTo>
                      <a:pt x="8" y="21"/>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73" name="Google Shape;3673;p73"/>
              <p:cNvSpPr/>
              <p:nvPr/>
            </p:nvSpPr>
            <p:spPr>
              <a:xfrm>
                <a:off x="4902" y="1715"/>
                <a:ext cx="85" cy="124"/>
              </a:xfrm>
              <a:custGeom>
                <a:avLst/>
                <a:gdLst/>
                <a:ahLst/>
                <a:cxnLst/>
                <a:rect l="l" t="t" r="r" b="b"/>
                <a:pathLst>
                  <a:path w="85" h="124" extrusionOk="0">
                    <a:moveTo>
                      <a:pt x="30" y="0"/>
                    </a:moveTo>
                    <a:lnTo>
                      <a:pt x="38" y="3"/>
                    </a:lnTo>
                    <a:lnTo>
                      <a:pt x="47" y="8"/>
                    </a:lnTo>
                    <a:lnTo>
                      <a:pt x="55" y="11"/>
                    </a:lnTo>
                    <a:lnTo>
                      <a:pt x="61" y="17"/>
                    </a:lnTo>
                    <a:lnTo>
                      <a:pt x="68" y="24"/>
                    </a:lnTo>
                    <a:lnTo>
                      <a:pt x="73" y="30"/>
                    </a:lnTo>
                    <a:lnTo>
                      <a:pt x="78" y="37"/>
                    </a:lnTo>
                    <a:lnTo>
                      <a:pt x="81" y="47"/>
                    </a:lnTo>
                    <a:lnTo>
                      <a:pt x="84" y="54"/>
                    </a:lnTo>
                    <a:lnTo>
                      <a:pt x="85" y="62"/>
                    </a:lnTo>
                    <a:lnTo>
                      <a:pt x="85" y="71"/>
                    </a:lnTo>
                    <a:lnTo>
                      <a:pt x="85" y="81"/>
                    </a:lnTo>
                    <a:lnTo>
                      <a:pt x="82" y="89"/>
                    </a:lnTo>
                    <a:lnTo>
                      <a:pt x="79" y="98"/>
                    </a:lnTo>
                    <a:lnTo>
                      <a:pt x="76" y="106"/>
                    </a:lnTo>
                    <a:lnTo>
                      <a:pt x="72" y="115"/>
                    </a:lnTo>
                    <a:lnTo>
                      <a:pt x="68" y="118"/>
                    </a:lnTo>
                    <a:lnTo>
                      <a:pt x="65" y="121"/>
                    </a:lnTo>
                    <a:lnTo>
                      <a:pt x="61" y="123"/>
                    </a:lnTo>
                    <a:lnTo>
                      <a:pt x="58" y="124"/>
                    </a:lnTo>
                    <a:lnTo>
                      <a:pt x="55" y="124"/>
                    </a:lnTo>
                    <a:lnTo>
                      <a:pt x="50" y="124"/>
                    </a:lnTo>
                    <a:lnTo>
                      <a:pt x="47" y="124"/>
                    </a:lnTo>
                    <a:lnTo>
                      <a:pt x="44" y="124"/>
                    </a:lnTo>
                    <a:lnTo>
                      <a:pt x="39" y="123"/>
                    </a:lnTo>
                    <a:lnTo>
                      <a:pt x="34" y="121"/>
                    </a:lnTo>
                    <a:lnTo>
                      <a:pt x="30" y="119"/>
                    </a:lnTo>
                    <a:lnTo>
                      <a:pt x="27" y="119"/>
                    </a:lnTo>
                    <a:lnTo>
                      <a:pt x="20" y="118"/>
                    </a:lnTo>
                    <a:lnTo>
                      <a:pt x="17" y="118"/>
                    </a:lnTo>
                    <a:lnTo>
                      <a:pt x="11" y="116"/>
                    </a:lnTo>
                    <a:lnTo>
                      <a:pt x="8" y="116"/>
                    </a:lnTo>
                    <a:lnTo>
                      <a:pt x="5" y="115"/>
                    </a:lnTo>
                    <a:lnTo>
                      <a:pt x="2" y="113"/>
                    </a:lnTo>
                    <a:lnTo>
                      <a:pt x="0" y="107"/>
                    </a:lnTo>
                    <a:lnTo>
                      <a:pt x="0" y="104"/>
                    </a:lnTo>
                    <a:lnTo>
                      <a:pt x="0" y="98"/>
                    </a:lnTo>
                    <a:lnTo>
                      <a:pt x="0" y="95"/>
                    </a:lnTo>
                    <a:lnTo>
                      <a:pt x="2" y="92"/>
                    </a:lnTo>
                    <a:lnTo>
                      <a:pt x="5" y="90"/>
                    </a:lnTo>
                    <a:lnTo>
                      <a:pt x="8" y="90"/>
                    </a:lnTo>
                    <a:lnTo>
                      <a:pt x="13" y="95"/>
                    </a:lnTo>
                    <a:lnTo>
                      <a:pt x="16" y="96"/>
                    </a:lnTo>
                    <a:lnTo>
                      <a:pt x="20" y="96"/>
                    </a:lnTo>
                    <a:lnTo>
                      <a:pt x="22" y="98"/>
                    </a:lnTo>
                    <a:lnTo>
                      <a:pt x="27" y="101"/>
                    </a:lnTo>
                    <a:lnTo>
                      <a:pt x="30" y="102"/>
                    </a:lnTo>
                    <a:lnTo>
                      <a:pt x="34" y="104"/>
                    </a:lnTo>
                    <a:lnTo>
                      <a:pt x="39" y="106"/>
                    </a:lnTo>
                    <a:lnTo>
                      <a:pt x="42" y="106"/>
                    </a:lnTo>
                    <a:lnTo>
                      <a:pt x="45" y="106"/>
                    </a:lnTo>
                    <a:lnTo>
                      <a:pt x="48" y="106"/>
                    </a:lnTo>
                    <a:lnTo>
                      <a:pt x="50" y="104"/>
                    </a:lnTo>
                    <a:lnTo>
                      <a:pt x="55" y="101"/>
                    </a:lnTo>
                    <a:lnTo>
                      <a:pt x="58" y="96"/>
                    </a:lnTo>
                    <a:lnTo>
                      <a:pt x="61" y="89"/>
                    </a:lnTo>
                    <a:lnTo>
                      <a:pt x="64" y="82"/>
                    </a:lnTo>
                    <a:lnTo>
                      <a:pt x="65" y="76"/>
                    </a:lnTo>
                    <a:lnTo>
                      <a:pt x="65" y="71"/>
                    </a:lnTo>
                    <a:lnTo>
                      <a:pt x="65" y="65"/>
                    </a:lnTo>
                    <a:lnTo>
                      <a:pt x="64" y="61"/>
                    </a:lnTo>
                    <a:lnTo>
                      <a:pt x="62" y="56"/>
                    </a:lnTo>
                    <a:lnTo>
                      <a:pt x="58" y="50"/>
                    </a:lnTo>
                    <a:lnTo>
                      <a:pt x="55" y="45"/>
                    </a:lnTo>
                    <a:lnTo>
                      <a:pt x="50" y="41"/>
                    </a:lnTo>
                    <a:lnTo>
                      <a:pt x="47" y="37"/>
                    </a:lnTo>
                    <a:lnTo>
                      <a:pt x="41" y="34"/>
                    </a:lnTo>
                    <a:lnTo>
                      <a:pt x="34" y="31"/>
                    </a:lnTo>
                    <a:lnTo>
                      <a:pt x="28" y="28"/>
                    </a:lnTo>
                    <a:lnTo>
                      <a:pt x="22" y="28"/>
                    </a:lnTo>
                    <a:lnTo>
                      <a:pt x="19" y="25"/>
                    </a:lnTo>
                    <a:lnTo>
                      <a:pt x="17" y="22"/>
                    </a:lnTo>
                    <a:lnTo>
                      <a:pt x="17" y="17"/>
                    </a:lnTo>
                    <a:lnTo>
                      <a:pt x="19" y="13"/>
                    </a:lnTo>
                    <a:lnTo>
                      <a:pt x="20" y="8"/>
                    </a:lnTo>
                    <a:lnTo>
                      <a:pt x="22" y="3"/>
                    </a:lnTo>
                    <a:lnTo>
                      <a:pt x="25" y="0"/>
                    </a:lnTo>
                    <a:lnTo>
                      <a:pt x="30" y="0"/>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74" name="Google Shape;3674;p73"/>
              <p:cNvSpPr/>
              <p:nvPr/>
            </p:nvSpPr>
            <p:spPr>
              <a:xfrm>
                <a:off x="4797" y="2054"/>
                <a:ext cx="124" cy="42"/>
              </a:xfrm>
              <a:custGeom>
                <a:avLst/>
                <a:gdLst/>
                <a:ahLst/>
                <a:cxnLst/>
                <a:rect l="l" t="t" r="r" b="b"/>
                <a:pathLst>
                  <a:path w="124" h="42" extrusionOk="0">
                    <a:moveTo>
                      <a:pt x="16" y="3"/>
                    </a:moveTo>
                    <a:lnTo>
                      <a:pt x="19" y="5"/>
                    </a:lnTo>
                    <a:lnTo>
                      <a:pt x="22" y="6"/>
                    </a:lnTo>
                    <a:lnTo>
                      <a:pt x="26" y="10"/>
                    </a:lnTo>
                    <a:lnTo>
                      <a:pt x="31" y="13"/>
                    </a:lnTo>
                    <a:lnTo>
                      <a:pt x="36" y="14"/>
                    </a:lnTo>
                    <a:lnTo>
                      <a:pt x="39" y="16"/>
                    </a:lnTo>
                    <a:lnTo>
                      <a:pt x="43" y="16"/>
                    </a:lnTo>
                    <a:lnTo>
                      <a:pt x="48" y="17"/>
                    </a:lnTo>
                    <a:lnTo>
                      <a:pt x="50" y="19"/>
                    </a:lnTo>
                    <a:lnTo>
                      <a:pt x="54" y="20"/>
                    </a:lnTo>
                    <a:lnTo>
                      <a:pt x="57" y="20"/>
                    </a:lnTo>
                    <a:lnTo>
                      <a:pt x="64" y="22"/>
                    </a:lnTo>
                    <a:lnTo>
                      <a:pt x="67" y="22"/>
                    </a:lnTo>
                    <a:lnTo>
                      <a:pt x="71" y="22"/>
                    </a:lnTo>
                    <a:lnTo>
                      <a:pt x="77" y="22"/>
                    </a:lnTo>
                    <a:lnTo>
                      <a:pt x="82" y="23"/>
                    </a:lnTo>
                    <a:lnTo>
                      <a:pt x="87" y="22"/>
                    </a:lnTo>
                    <a:lnTo>
                      <a:pt x="90" y="22"/>
                    </a:lnTo>
                    <a:lnTo>
                      <a:pt x="95" y="20"/>
                    </a:lnTo>
                    <a:lnTo>
                      <a:pt x="98" y="20"/>
                    </a:lnTo>
                    <a:lnTo>
                      <a:pt x="102" y="20"/>
                    </a:lnTo>
                    <a:lnTo>
                      <a:pt x="105" y="20"/>
                    </a:lnTo>
                    <a:lnTo>
                      <a:pt x="110" y="20"/>
                    </a:lnTo>
                    <a:lnTo>
                      <a:pt x="115" y="19"/>
                    </a:lnTo>
                    <a:lnTo>
                      <a:pt x="118" y="19"/>
                    </a:lnTo>
                    <a:lnTo>
                      <a:pt x="121" y="20"/>
                    </a:lnTo>
                    <a:lnTo>
                      <a:pt x="122" y="22"/>
                    </a:lnTo>
                    <a:lnTo>
                      <a:pt x="124" y="25"/>
                    </a:lnTo>
                    <a:lnTo>
                      <a:pt x="122" y="27"/>
                    </a:lnTo>
                    <a:lnTo>
                      <a:pt x="122" y="31"/>
                    </a:lnTo>
                    <a:lnTo>
                      <a:pt x="119" y="33"/>
                    </a:lnTo>
                    <a:lnTo>
                      <a:pt x="116" y="34"/>
                    </a:lnTo>
                    <a:lnTo>
                      <a:pt x="112" y="34"/>
                    </a:lnTo>
                    <a:lnTo>
                      <a:pt x="107" y="34"/>
                    </a:lnTo>
                    <a:lnTo>
                      <a:pt x="104" y="36"/>
                    </a:lnTo>
                    <a:lnTo>
                      <a:pt x="99" y="37"/>
                    </a:lnTo>
                    <a:lnTo>
                      <a:pt x="96" y="39"/>
                    </a:lnTo>
                    <a:lnTo>
                      <a:pt x="93" y="41"/>
                    </a:lnTo>
                    <a:lnTo>
                      <a:pt x="87" y="41"/>
                    </a:lnTo>
                    <a:lnTo>
                      <a:pt x="84" y="42"/>
                    </a:lnTo>
                    <a:lnTo>
                      <a:pt x="77" y="42"/>
                    </a:lnTo>
                    <a:lnTo>
                      <a:pt x="71" y="42"/>
                    </a:lnTo>
                    <a:lnTo>
                      <a:pt x="67" y="41"/>
                    </a:lnTo>
                    <a:lnTo>
                      <a:pt x="60" y="41"/>
                    </a:lnTo>
                    <a:lnTo>
                      <a:pt x="56" y="39"/>
                    </a:lnTo>
                    <a:lnTo>
                      <a:pt x="50" y="37"/>
                    </a:lnTo>
                    <a:lnTo>
                      <a:pt x="47" y="37"/>
                    </a:lnTo>
                    <a:lnTo>
                      <a:pt x="42" y="36"/>
                    </a:lnTo>
                    <a:lnTo>
                      <a:pt x="37" y="34"/>
                    </a:lnTo>
                    <a:lnTo>
                      <a:pt x="33" y="33"/>
                    </a:lnTo>
                    <a:lnTo>
                      <a:pt x="28" y="31"/>
                    </a:lnTo>
                    <a:lnTo>
                      <a:pt x="23" y="28"/>
                    </a:lnTo>
                    <a:lnTo>
                      <a:pt x="19" y="25"/>
                    </a:lnTo>
                    <a:lnTo>
                      <a:pt x="14" y="25"/>
                    </a:lnTo>
                    <a:lnTo>
                      <a:pt x="9" y="20"/>
                    </a:lnTo>
                    <a:lnTo>
                      <a:pt x="5" y="17"/>
                    </a:lnTo>
                    <a:lnTo>
                      <a:pt x="2" y="14"/>
                    </a:lnTo>
                    <a:lnTo>
                      <a:pt x="0" y="11"/>
                    </a:lnTo>
                    <a:lnTo>
                      <a:pt x="0" y="6"/>
                    </a:lnTo>
                    <a:lnTo>
                      <a:pt x="2" y="5"/>
                    </a:lnTo>
                    <a:lnTo>
                      <a:pt x="5" y="2"/>
                    </a:lnTo>
                    <a:lnTo>
                      <a:pt x="8" y="0"/>
                    </a:lnTo>
                    <a:lnTo>
                      <a:pt x="11" y="0"/>
                    </a:lnTo>
                    <a:lnTo>
                      <a:pt x="16" y="3"/>
                    </a:lnTo>
                    <a:close/>
                  </a:path>
                </a:pathLst>
              </a:custGeom>
              <a:solidFill>
                <a:srgbClr val="BAF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75" name="Google Shape;3675;p73"/>
              <p:cNvSpPr/>
              <p:nvPr/>
            </p:nvSpPr>
            <p:spPr>
              <a:xfrm>
                <a:off x="4406" y="3238"/>
                <a:ext cx="574" cy="195"/>
              </a:xfrm>
              <a:custGeom>
                <a:avLst/>
                <a:gdLst/>
                <a:ahLst/>
                <a:cxnLst/>
                <a:rect l="l" t="t" r="r" b="b"/>
                <a:pathLst>
                  <a:path w="574" h="195" extrusionOk="0">
                    <a:moveTo>
                      <a:pt x="6" y="183"/>
                    </a:moveTo>
                    <a:lnTo>
                      <a:pt x="10" y="182"/>
                    </a:lnTo>
                    <a:lnTo>
                      <a:pt x="15" y="180"/>
                    </a:lnTo>
                    <a:lnTo>
                      <a:pt x="18" y="177"/>
                    </a:lnTo>
                    <a:lnTo>
                      <a:pt x="24" y="177"/>
                    </a:lnTo>
                    <a:lnTo>
                      <a:pt x="27" y="174"/>
                    </a:lnTo>
                    <a:lnTo>
                      <a:pt x="32" y="174"/>
                    </a:lnTo>
                    <a:lnTo>
                      <a:pt x="37" y="172"/>
                    </a:lnTo>
                    <a:lnTo>
                      <a:pt x="40" y="171"/>
                    </a:lnTo>
                    <a:lnTo>
                      <a:pt x="43" y="169"/>
                    </a:lnTo>
                    <a:lnTo>
                      <a:pt x="46" y="168"/>
                    </a:lnTo>
                    <a:lnTo>
                      <a:pt x="51" y="164"/>
                    </a:lnTo>
                    <a:lnTo>
                      <a:pt x="55" y="164"/>
                    </a:lnTo>
                    <a:lnTo>
                      <a:pt x="58" y="163"/>
                    </a:lnTo>
                    <a:lnTo>
                      <a:pt x="63" y="161"/>
                    </a:lnTo>
                    <a:lnTo>
                      <a:pt x="68" y="160"/>
                    </a:lnTo>
                    <a:lnTo>
                      <a:pt x="74" y="158"/>
                    </a:lnTo>
                    <a:lnTo>
                      <a:pt x="77" y="157"/>
                    </a:lnTo>
                    <a:lnTo>
                      <a:pt x="83" y="154"/>
                    </a:lnTo>
                    <a:lnTo>
                      <a:pt x="86" y="154"/>
                    </a:lnTo>
                    <a:lnTo>
                      <a:pt x="92" y="152"/>
                    </a:lnTo>
                    <a:lnTo>
                      <a:pt x="96" y="151"/>
                    </a:lnTo>
                    <a:lnTo>
                      <a:pt x="100" y="149"/>
                    </a:lnTo>
                    <a:lnTo>
                      <a:pt x="105" y="147"/>
                    </a:lnTo>
                    <a:lnTo>
                      <a:pt x="109" y="146"/>
                    </a:lnTo>
                    <a:lnTo>
                      <a:pt x="114" y="144"/>
                    </a:lnTo>
                    <a:lnTo>
                      <a:pt x="117" y="144"/>
                    </a:lnTo>
                    <a:lnTo>
                      <a:pt x="122" y="141"/>
                    </a:lnTo>
                    <a:lnTo>
                      <a:pt x="126" y="141"/>
                    </a:lnTo>
                    <a:lnTo>
                      <a:pt x="131" y="138"/>
                    </a:lnTo>
                    <a:lnTo>
                      <a:pt x="136" y="137"/>
                    </a:lnTo>
                    <a:lnTo>
                      <a:pt x="140" y="135"/>
                    </a:lnTo>
                    <a:lnTo>
                      <a:pt x="145" y="135"/>
                    </a:lnTo>
                    <a:lnTo>
                      <a:pt x="151" y="132"/>
                    </a:lnTo>
                    <a:lnTo>
                      <a:pt x="157" y="130"/>
                    </a:lnTo>
                    <a:lnTo>
                      <a:pt x="162" y="127"/>
                    </a:lnTo>
                    <a:lnTo>
                      <a:pt x="168" y="126"/>
                    </a:lnTo>
                    <a:lnTo>
                      <a:pt x="171" y="126"/>
                    </a:lnTo>
                    <a:lnTo>
                      <a:pt x="178" y="123"/>
                    </a:lnTo>
                    <a:lnTo>
                      <a:pt x="182" y="121"/>
                    </a:lnTo>
                    <a:lnTo>
                      <a:pt x="188" y="120"/>
                    </a:lnTo>
                    <a:lnTo>
                      <a:pt x="191" y="117"/>
                    </a:lnTo>
                    <a:lnTo>
                      <a:pt x="198" y="117"/>
                    </a:lnTo>
                    <a:lnTo>
                      <a:pt x="202" y="113"/>
                    </a:lnTo>
                    <a:lnTo>
                      <a:pt x="207" y="112"/>
                    </a:lnTo>
                    <a:lnTo>
                      <a:pt x="212" y="109"/>
                    </a:lnTo>
                    <a:lnTo>
                      <a:pt x="218" y="107"/>
                    </a:lnTo>
                    <a:lnTo>
                      <a:pt x="224" y="107"/>
                    </a:lnTo>
                    <a:lnTo>
                      <a:pt x="230" y="104"/>
                    </a:lnTo>
                    <a:lnTo>
                      <a:pt x="286" y="87"/>
                    </a:lnTo>
                    <a:lnTo>
                      <a:pt x="306" y="81"/>
                    </a:lnTo>
                    <a:lnTo>
                      <a:pt x="325" y="75"/>
                    </a:lnTo>
                    <a:lnTo>
                      <a:pt x="343" y="69"/>
                    </a:lnTo>
                    <a:lnTo>
                      <a:pt x="362" y="64"/>
                    </a:lnTo>
                    <a:lnTo>
                      <a:pt x="377" y="59"/>
                    </a:lnTo>
                    <a:lnTo>
                      <a:pt x="394" y="53"/>
                    </a:lnTo>
                    <a:lnTo>
                      <a:pt x="410" y="48"/>
                    </a:lnTo>
                    <a:lnTo>
                      <a:pt x="427" y="42"/>
                    </a:lnTo>
                    <a:lnTo>
                      <a:pt x="441" y="38"/>
                    </a:lnTo>
                    <a:lnTo>
                      <a:pt x="458" y="31"/>
                    </a:lnTo>
                    <a:lnTo>
                      <a:pt x="475" y="28"/>
                    </a:lnTo>
                    <a:lnTo>
                      <a:pt x="492" y="22"/>
                    </a:lnTo>
                    <a:lnTo>
                      <a:pt x="509" y="17"/>
                    </a:lnTo>
                    <a:lnTo>
                      <a:pt x="527" y="11"/>
                    </a:lnTo>
                    <a:lnTo>
                      <a:pt x="546" y="7"/>
                    </a:lnTo>
                    <a:lnTo>
                      <a:pt x="568" y="0"/>
                    </a:lnTo>
                    <a:lnTo>
                      <a:pt x="572" y="0"/>
                    </a:lnTo>
                    <a:lnTo>
                      <a:pt x="574" y="5"/>
                    </a:lnTo>
                    <a:lnTo>
                      <a:pt x="574" y="11"/>
                    </a:lnTo>
                    <a:lnTo>
                      <a:pt x="571" y="13"/>
                    </a:lnTo>
                    <a:lnTo>
                      <a:pt x="551" y="19"/>
                    </a:lnTo>
                    <a:lnTo>
                      <a:pt x="530" y="24"/>
                    </a:lnTo>
                    <a:lnTo>
                      <a:pt x="512" y="30"/>
                    </a:lnTo>
                    <a:lnTo>
                      <a:pt x="495" y="36"/>
                    </a:lnTo>
                    <a:lnTo>
                      <a:pt x="478" y="41"/>
                    </a:lnTo>
                    <a:lnTo>
                      <a:pt x="461" y="47"/>
                    </a:lnTo>
                    <a:lnTo>
                      <a:pt x="445" y="51"/>
                    </a:lnTo>
                    <a:lnTo>
                      <a:pt x="430" y="58"/>
                    </a:lnTo>
                    <a:lnTo>
                      <a:pt x="413" y="62"/>
                    </a:lnTo>
                    <a:lnTo>
                      <a:pt x="399" y="69"/>
                    </a:lnTo>
                    <a:lnTo>
                      <a:pt x="382" y="75"/>
                    </a:lnTo>
                    <a:lnTo>
                      <a:pt x="365" y="79"/>
                    </a:lnTo>
                    <a:lnTo>
                      <a:pt x="348" y="86"/>
                    </a:lnTo>
                    <a:lnTo>
                      <a:pt x="331" y="92"/>
                    </a:lnTo>
                    <a:lnTo>
                      <a:pt x="311" y="96"/>
                    </a:lnTo>
                    <a:lnTo>
                      <a:pt x="292" y="104"/>
                    </a:lnTo>
                    <a:lnTo>
                      <a:pt x="235" y="121"/>
                    </a:lnTo>
                    <a:lnTo>
                      <a:pt x="229" y="123"/>
                    </a:lnTo>
                    <a:lnTo>
                      <a:pt x="222" y="126"/>
                    </a:lnTo>
                    <a:lnTo>
                      <a:pt x="218" y="126"/>
                    </a:lnTo>
                    <a:lnTo>
                      <a:pt x="212" y="127"/>
                    </a:lnTo>
                    <a:lnTo>
                      <a:pt x="207" y="129"/>
                    </a:lnTo>
                    <a:lnTo>
                      <a:pt x="202" y="132"/>
                    </a:lnTo>
                    <a:lnTo>
                      <a:pt x="198" y="134"/>
                    </a:lnTo>
                    <a:lnTo>
                      <a:pt x="191" y="135"/>
                    </a:lnTo>
                    <a:lnTo>
                      <a:pt x="188" y="135"/>
                    </a:lnTo>
                    <a:lnTo>
                      <a:pt x="182" y="137"/>
                    </a:lnTo>
                    <a:lnTo>
                      <a:pt x="178" y="138"/>
                    </a:lnTo>
                    <a:lnTo>
                      <a:pt x="171" y="140"/>
                    </a:lnTo>
                    <a:lnTo>
                      <a:pt x="167" y="141"/>
                    </a:lnTo>
                    <a:lnTo>
                      <a:pt x="161" y="144"/>
                    </a:lnTo>
                    <a:lnTo>
                      <a:pt x="156" y="144"/>
                    </a:lnTo>
                    <a:lnTo>
                      <a:pt x="151" y="147"/>
                    </a:lnTo>
                    <a:lnTo>
                      <a:pt x="145" y="149"/>
                    </a:lnTo>
                    <a:lnTo>
                      <a:pt x="140" y="152"/>
                    </a:lnTo>
                    <a:lnTo>
                      <a:pt x="136" y="154"/>
                    </a:lnTo>
                    <a:lnTo>
                      <a:pt x="131" y="154"/>
                    </a:lnTo>
                    <a:lnTo>
                      <a:pt x="126" y="155"/>
                    </a:lnTo>
                    <a:lnTo>
                      <a:pt x="123" y="157"/>
                    </a:lnTo>
                    <a:lnTo>
                      <a:pt x="117" y="160"/>
                    </a:lnTo>
                    <a:lnTo>
                      <a:pt x="114" y="161"/>
                    </a:lnTo>
                    <a:lnTo>
                      <a:pt x="109" y="163"/>
                    </a:lnTo>
                    <a:lnTo>
                      <a:pt x="105" y="164"/>
                    </a:lnTo>
                    <a:lnTo>
                      <a:pt x="100" y="164"/>
                    </a:lnTo>
                    <a:lnTo>
                      <a:pt x="97" y="166"/>
                    </a:lnTo>
                    <a:lnTo>
                      <a:pt x="92" y="168"/>
                    </a:lnTo>
                    <a:lnTo>
                      <a:pt x="86" y="171"/>
                    </a:lnTo>
                    <a:lnTo>
                      <a:pt x="83" y="172"/>
                    </a:lnTo>
                    <a:lnTo>
                      <a:pt x="77" y="174"/>
                    </a:lnTo>
                    <a:lnTo>
                      <a:pt x="72" y="174"/>
                    </a:lnTo>
                    <a:lnTo>
                      <a:pt x="68" y="177"/>
                    </a:lnTo>
                    <a:lnTo>
                      <a:pt x="63" y="177"/>
                    </a:lnTo>
                    <a:lnTo>
                      <a:pt x="58" y="180"/>
                    </a:lnTo>
                    <a:lnTo>
                      <a:pt x="55" y="182"/>
                    </a:lnTo>
                    <a:lnTo>
                      <a:pt x="51" y="183"/>
                    </a:lnTo>
                    <a:lnTo>
                      <a:pt x="46" y="183"/>
                    </a:lnTo>
                    <a:lnTo>
                      <a:pt x="44" y="185"/>
                    </a:lnTo>
                    <a:lnTo>
                      <a:pt x="40" y="186"/>
                    </a:lnTo>
                    <a:lnTo>
                      <a:pt x="37" y="188"/>
                    </a:lnTo>
                    <a:lnTo>
                      <a:pt x="32" y="189"/>
                    </a:lnTo>
                    <a:lnTo>
                      <a:pt x="27" y="192"/>
                    </a:lnTo>
                    <a:lnTo>
                      <a:pt x="23" y="192"/>
                    </a:lnTo>
                    <a:lnTo>
                      <a:pt x="18" y="192"/>
                    </a:lnTo>
                    <a:lnTo>
                      <a:pt x="13" y="194"/>
                    </a:lnTo>
                    <a:lnTo>
                      <a:pt x="9" y="195"/>
                    </a:lnTo>
                    <a:lnTo>
                      <a:pt x="6" y="195"/>
                    </a:lnTo>
                    <a:lnTo>
                      <a:pt x="3" y="195"/>
                    </a:lnTo>
                    <a:lnTo>
                      <a:pt x="1" y="192"/>
                    </a:lnTo>
                    <a:lnTo>
                      <a:pt x="0" y="188"/>
                    </a:lnTo>
                    <a:lnTo>
                      <a:pt x="1" y="186"/>
                    </a:lnTo>
                    <a:lnTo>
                      <a:pt x="3" y="183"/>
                    </a:lnTo>
                    <a:lnTo>
                      <a:pt x="6" y="183"/>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76" name="Google Shape;3676;p73"/>
              <p:cNvSpPr/>
              <p:nvPr/>
            </p:nvSpPr>
            <p:spPr>
              <a:xfrm>
                <a:off x="3677" y="3116"/>
                <a:ext cx="226" cy="65"/>
              </a:xfrm>
              <a:custGeom>
                <a:avLst/>
                <a:gdLst/>
                <a:ahLst/>
                <a:cxnLst/>
                <a:rect l="l" t="t" r="r" b="b"/>
                <a:pathLst>
                  <a:path w="226" h="65" extrusionOk="0">
                    <a:moveTo>
                      <a:pt x="7" y="48"/>
                    </a:moveTo>
                    <a:lnTo>
                      <a:pt x="14" y="47"/>
                    </a:lnTo>
                    <a:lnTo>
                      <a:pt x="21" y="45"/>
                    </a:lnTo>
                    <a:lnTo>
                      <a:pt x="27" y="42"/>
                    </a:lnTo>
                    <a:lnTo>
                      <a:pt x="35" y="40"/>
                    </a:lnTo>
                    <a:lnTo>
                      <a:pt x="41" y="39"/>
                    </a:lnTo>
                    <a:lnTo>
                      <a:pt x="48" y="37"/>
                    </a:lnTo>
                    <a:lnTo>
                      <a:pt x="55" y="36"/>
                    </a:lnTo>
                    <a:lnTo>
                      <a:pt x="61" y="34"/>
                    </a:lnTo>
                    <a:lnTo>
                      <a:pt x="66" y="33"/>
                    </a:lnTo>
                    <a:lnTo>
                      <a:pt x="74" y="31"/>
                    </a:lnTo>
                    <a:lnTo>
                      <a:pt x="80" y="30"/>
                    </a:lnTo>
                    <a:lnTo>
                      <a:pt x="86" y="30"/>
                    </a:lnTo>
                    <a:lnTo>
                      <a:pt x="94" y="26"/>
                    </a:lnTo>
                    <a:lnTo>
                      <a:pt x="100" y="26"/>
                    </a:lnTo>
                    <a:lnTo>
                      <a:pt x="108" y="25"/>
                    </a:lnTo>
                    <a:lnTo>
                      <a:pt x="114" y="23"/>
                    </a:lnTo>
                    <a:lnTo>
                      <a:pt x="122" y="20"/>
                    </a:lnTo>
                    <a:lnTo>
                      <a:pt x="128" y="19"/>
                    </a:lnTo>
                    <a:lnTo>
                      <a:pt x="136" y="17"/>
                    </a:lnTo>
                    <a:lnTo>
                      <a:pt x="142" y="16"/>
                    </a:lnTo>
                    <a:lnTo>
                      <a:pt x="148" y="14"/>
                    </a:lnTo>
                    <a:lnTo>
                      <a:pt x="153" y="13"/>
                    </a:lnTo>
                    <a:lnTo>
                      <a:pt x="161" y="11"/>
                    </a:lnTo>
                    <a:lnTo>
                      <a:pt x="167" y="9"/>
                    </a:lnTo>
                    <a:lnTo>
                      <a:pt x="171" y="8"/>
                    </a:lnTo>
                    <a:lnTo>
                      <a:pt x="179" y="8"/>
                    </a:lnTo>
                    <a:lnTo>
                      <a:pt x="184" y="6"/>
                    </a:lnTo>
                    <a:lnTo>
                      <a:pt x="190" y="6"/>
                    </a:lnTo>
                    <a:lnTo>
                      <a:pt x="196" y="5"/>
                    </a:lnTo>
                    <a:lnTo>
                      <a:pt x="202" y="3"/>
                    </a:lnTo>
                    <a:lnTo>
                      <a:pt x="210" y="2"/>
                    </a:lnTo>
                    <a:lnTo>
                      <a:pt x="218" y="0"/>
                    </a:lnTo>
                    <a:lnTo>
                      <a:pt x="219" y="0"/>
                    </a:lnTo>
                    <a:lnTo>
                      <a:pt x="222" y="2"/>
                    </a:lnTo>
                    <a:lnTo>
                      <a:pt x="224" y="3"/>
                    </a:lnTo>
                    <a:lnTo>
                      <a:pt x="226" y="6"/>
                    </a:lnTo>
                    <a:lnTo>
                      <a:pt x="226" y="8"/>
                    </a:lnTo>
                    <a:lnTo>
                      <a:pt x="224" y="11"/>
                    </a:lnTo>
                    <a:lnTo>
                      <a:pt x="222" y="13"/>
                    </a:lnTo>
                    <a:lnTo>
                      <a:pt x="219" y="14"/>
                    </a:lnTo>
                    <a:lnTo>
                      <a:pt x="213" y="16"/>
                    </a:lnTo>
                    <a:lnTo>
                      <a:pt x="207" y="17"/>
                    </a:lnTo>
                    <a:lnTo>
                      <a:pt x="201" y="19"/>
                    </a:lnTo>
                    <a:lnTo>
                      <a:pt x="193" y="20"/>
                    </a:lnTo>
                    <a:lnTo>
                      <a:pt x="188" y="23"/>
                    </a:lnTo>
                    <a:lnTo>
                      <a:pt x="181" y="25"/>
                    </a:lnTo>
                    <a:lnTo>
                      <a:pt x="176" y="26"/>
                    </a:lnTo>
                    <a:lnTo>
                      <a:pt x="171" y="26"/>
                    </a:lnTo>
                    <a:lnTo>
                      <a:pt x="164" y="30"/>
                    </a:lnTo>
                    <a:lnTo>
                      <a:pt x="159" y="31"/>
                    </a:lnTo>
                    <a:lnTo>
                      <a:pt x="153" y="33"/>
                    </a:lnTo>
                    <a:lnTo>
                      <a:pt x="147" y="34"/>
                    </a:lnTo>
                    <a:lnTo>
                      <a:pt x="140" y="37"/>
                    </a:lnTo>
                    <a:lnTo>
                      <a:pt x="134" y="37"/>
                    </a:lnTo>
                    <a:lnTo>
                      <a:pt x="128" y="40"/>
                    </a:lnTo>
                    <a:lnTo>
                      <a:pt x="122" y="42"/>
                    </a:lnTo>
                    <a:lnTo>
                      <a:pt x="113" y="45"/>
                    </a:lnTo>
                    <a:lnTo>
                      <a:pt x="105" y="47"/>
                    </a:lnTo>
                    <a:lnTo>
                      <a:pt x="99" y="47"/>
                    </a:lnTo>
                    <a:lnTo>
                      <a:pt x="92" y="48"/>
                    </a:lnTo>
                    <a:lnTo>
                      <a:pt x="85" y="48"/>
                    </a:lnTo>
                    <a:lnTo>
                      <a:pt x="79" y="51"/>
                    </a:lnTo>
                    <a:lnTo>
                      <a:pt x="72" y="51"/>
                    </a:lnTo>
                    <a:lnTo>
                      <a:pt x="66" y="53"/>
                    </a:lnTo>
                    <a:lnTo>
                      <a:pt x="60" y="54"/>
                    </a:lnTo>
                    <a:lnTo>
                      <a:pt x="54" y="54"/>
                    </a:lnTo>
                    <a:lnTo>
                      <a:pt x="46" y="56"/>
                    </a:lnTo>
                    <a:lnTo>
                      <a:pt x="41" y="57"/>
                    </a:lnTo>
                    <a:lnTo>
                      <a:pt x="34" y="59"/>
                    </a:lnTo>
                    <a:lnTo>
                      <a:pt x="27" y="61"/>
                    </a:lnTo>
                    <a:lnTo>
                      <a:pt x="18" y="64"/>
                    </a:lnTo>
                    <a:lnTo>
                      <a:pt x="12" y="65"/>
                    </a:lnTo>
                    <a:lnTo>
                      <a:pt x="9" y="65"/>
                    </a:lnTo>
                    <a:lnTo>
                      <a:pt x="6" y="65"/>
                    </a:lnTo>
                    <a:lnTo>
                      <a:pt x="1" y="62"/>
                    </a:lnTo>
                    <a:lnTo>
                      <a:pt x="1" y="59"/>
                    </a:lnTo>
                    <a:lnTo>
                      <a:pt x="0" y="56"/>
                    </a:lnTo>
                    <a:lnTo>
                      <a:pt x="1" y="54"/>
                    </a:lnTo>
                    <a:lnTo>
                      <a:pt x="3" y="50"/>
                    </a:lnTo>
                    <a:lnTo>
                      <a:pt x="7" y="48"/>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77" name="Google Shape;3677;p73"/>
              <p:cNvSpPr/>
              <p:nvPr/>
            </p:nvSpPr>
            <p:spPr>
              <a:xfrm>
                <a:off x="5100" y="2740"/>
                <a:ext cx="245" cy="84"/>
              </a:xfrm>
              <a:custGeom>
                <a:avLst/>
                <a:gdLst/>
                <a:ahLst/>
                <a:cxnLst/>
                <a:rect l="l" t="t" r="r" b="b"/>
                <a:pathLst>
                  <a:path w="245" h="84" extrusionOk="0">
                    <a:moveTo>
                      <a:pt x="4" y="73"/>
                    </a:moveTo>
                    <a:lnTo>
                      <a:pt x="13" y="68"/>
                    </a:lnTo>
                    <a:lnTo>
                      <a:pt x="21" y="65"/>
                    </a:lnTo>
                    <a:lnTo>
                      <a:pt x="28" y="62"/>
                    </a:lnTo>
                    <a:lnTo>
                      <a:pt x="36" y="57"/>
                    </a:lnTo>
                    <a:lnTo>
                      <a:pt x="42" y="54"/>
                    </a:lnTo>
                    <a:lnTo>
                      <a:pt x="50" y="51"/>
                    </a:lnTo>
                    <a:lnTo>
                      <a:pt x="56" y="48"/>
                    </a:lnTo>
                    <a:lnTo>
                      <a:pt x="64" y="46"/>
                    </a:lnTo>
                    <a:lnTo>
                      <a:pt x="72" y="42"/>
                    </a:lnTo>
                    <a:lnTo>
                      <a:pt x="78" y="39"/>
                    </a:lnTo>
                    <a:lnTo>
                      <a:pt x="86" y="37"/>
                    </a:lnTo>
                    <a:lnTo>
                      <a:pt x="92" y="34"/>
                    </a:lnTo>
                    <a:lnTo>
                      <a:pt x="100" y="31"/>
                    </a:lnTo>
                    <a:lnTo>
                      <a:pt x="109" y="29"/>
                    </a:lnTo>
                    <a:lnTo>
                      <a:pt x="118" y="28"/>
                    </a:lnTo>
                    <a:lnTo>
                      <a:pt x="127" y="26"/>
                    </a:lnTo>
                    <a:lnTo>
                      <a:pt x="134" y="23"/>
                    </a:lnTo>
                    <a:lnTo>
                      <a:pt x="141" y="22"/>
                    </a:lnTo>
                    <a:lnTo>
                      <a:pt x="149" y="20"/>
                    </a:lnTo>
                    <a:lnTo>
                      <a:pt x="157" y="20"/>
                    </a:lnTo>
                    <a:lnTo>
                      <a:pt x="163" y="17"/>
                    </a:lnTo>
                    <a:lnTo>
                      <a:pt x="169" y="15"/>
                    </a:lnTo>
                    <a:lnTo>
                      <a:pt x="177" y="14"/>
                    </a:lnTo>
                    <a:lnTo>
                      <a:pt x="183" y="12"/>
                    </a:lnTo>
                    <a:lnTo>
                      <a:pt x="188" y="11"/>
                    </a:lnTo>
                    <a:lnTo>
                      <a:pt x="195" y="11"/>
                    </a:lnTo>
                    <a:lnTo>
                      <a:pt x="202" y="9"/>
                    </a:lnTo>
                    <a:lnTo>
                      <a:pt x="209" y="8"/>
                    </a:lnTo>
                    <a:lnTo>
                      <a:pt x="216" y="6"/>
                    </a:lnTo>
                    <a:lnTo>
                      <a:pt x="223" y="5"/>
                    </a:lnTo>
                    <a:lnTo>
                      <a:pt x="231" y="2"/>
                    </a:lnTo>
                    <a:lnTo>
                      <a:pt x="240" y="0"/>
                    </a:lnTo>
                    <a:lnTo>
                      <a:pt x="243" y="2"/>
                    </a:lnTo>
                    <a:lnTo>
                      <a:pt x="245" y="5"/>
                    </a:lnTo>
                    <a:lnTo>
                      <a:pt x="245" y="9"/>
                    </a:lnTo>
                    <a:lnTo>
                      <a:pt x="242" y="11"/>
                    </a:lnTo>
                    <a:lnTo>
                      <a:pt x="234" y="12"/>
                    </a:lnTo>
                    <a:lnTo>
                      <a:pt x="225" y="15"/>
                    </a:lnTo>
                    <a:lnTo>
                      <a:pt x="219" y="17"/>
                    </a:lnTo>
                    <a:lnTo>
                      <a:pt x="212" y="20"/>
                    </a:lnTo>
                    <a:lnTo>
                      <a:pt x="205" y="20"/>
                    </a:lnTo>
                    <a:lnTo>
                      <a:pt x="197" y="23"/>
                    </a:lnTo>
                    <a:lnTo>
                      <a:pt x="192" y="25"/>
                    </a:lnTo>
                    <a:lnTo>
                      <a:pt x="186" y="28"/>
                    </a:lnTo>
                    <a:lnTo>
                      <a:pt x="178" y="29"/>
                    </a:lnTo>
                    <a:lnTo>
                      <a:pt x="174" y="31"/>
                    </a:lnTo>
                    <a:lnTo>
                      <a:pt x="168" y="32"/>
                    </a:lnTo>
                    <a:lnTo>
                      <a:pt x="160" y="36"/>
                    </a:lnTo>
                    <a:lnTo>
                      <a:pt x="152" y="37"/>
                    </a:lnTo>
                    <a:lnTo>
                      <a:pt x="146" y="39"/>
                    </a:lnTo>
                    <a:lnTo>
                      <a:pt x="138" y="40"/>
                    </a:lnTo>
                    <a:lnTo>
                      <a:pt x="130" y="42"/>
                    </a:lnTo>
                    <a:lnTo>
                      <a:pt x="121" y="45"/>
                    </a:lnTo>
                    <a:lnTo>
                      <a:pt x="113" y="46"/>
                    </a:lnTo>
                    <a:lnTo>
                      <a:pt x="104" y="48"/>
                    </a:lnTo>
                    <a:lnTo>
                      <a:pt x="96" y="51"/>
                    </a:lnTo>
                    <a:lnTo>
                      <a:pt x="89" y="53"/>
                    </a:lnTo>
                    <a:lnTo>
                      <a:pt x="81" y="54"/>
                    </a:lnTo>
                    <a:lnTo>
                      <a:pt x="75" y="57"/>
                    </a:lnTo>
                    <a:lnTo>
                      <a:pt x="69" y="59"/>
                    </a:lnTo>
                    <a:lnTo>
                      <a:pt x="61" y="62"/>
                    </a:lnTo>
                    <a:lnTo>
                      <a:pt x="53" y="65"/>
                    </a:lnTo>
                    <a:lnTo>
                      <a:pt x="47" y="68"/>
                    </a:lnTo>
                    <a:lnTo>
                      <a:pt x="41" y="70"/>
                    </a:lnTo>
                    <a:lnTo>
                      <a:pt x="33" y="73"/>
                    </a:lnTo>
                    <a:lnTo>
                      <a:pt x="24" y="77"/>
                    </a:lnTo>
                    <a:lnTo>
                      <a:pt x="16" y="79"/>
                    </a:lnTo>
                    <a:lnTo>
                      <a:pt x="8" y="84"/>
                    </a:lnTo>
                    <a:lnTo>
                      <a:pt x="4" y="84"/>
                    </a:lnTo>
                    <a:lnTo>
                      <a:pt x="0" y="80"/>
                    </a:lnTo>
                    <a:lnTo>
                      <a:pt x="0" y="77"/>
                    </a:lnTo>
                    <a:lnTo>
                      <a:pt x="4" y="73"/>
                    </a:lnTo>
                    <a:close/>
                  </a:path>
                </a:pathLst>
              </a:custGeom>
              <a:solidFill>
                <a:srgbClr val="FF66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78" name="Google Shape;3678;p73"/>
              <p:cNvSpPr/>
              <p:nvPr/>
            </p:nvSpPr>
            <p:spPr>
              <a:xfrm>
                <a:off x="4757" y="1828"/>
                <a:ext cx="119" cy="366"/>
              </a:xfrm>
              <a:custGeom>
                <a:avLst/>
                <a:gdLst/>
                <a:ahLst/>
                <a:cxnLst/>
                <a:rect l="l" t="t" r="r" b="b"/>
                <a:pathLst>
                  <a:path w="119" h="366" extrusionOk="0">
                    <a:moveTo>
                      <a:pt x="119" y="6"/>
                    </a:moveTo>
                    <a:lnTo>
                      <a:pt x="113" y="13"/>
                    </a:lnTo>
                    <a:lnTo>
                      <a:pt x="107" y="20"/>
                    </a:lnTo>
                    <a:lnTo>
                      <a:pt x="102" y="28"/>
                    </a:lnTo>
                    <a:lnTo>
                      <a:pt x="97" y="36"/>
                    </a:lnTo>
                    <a:lnTo>
                      <a:pt x="93" y="42"/>
                    </a:lnTo>
                    <a:lnTo>
                      <a:pt x="88" y="50"/>
                    </a:lnTo>
                    <a:lnTo>
                      <a:pt x="83" y="59"/>
                    </a:lnTo>
                    <a:lnTo>
                      <a:pt x="79" y="67"/>
                    </a:lnTo>
                    <a:lnTo>
                      <a:pt x="73" y="73"/>
                    </a:lnTo>
                    <a:lnTo>
                      <a:pt x="70" y="81"/>
                    </a:lnTo>
                    <a:lnTo>
                      <a:pt x="65" y="89"/>
                    </a:lnTo>
                    <a:lnTo>
                      <a:pt x="60" y="98"/>
                    </a:lnTo>
                    <a:lnTo>
                      <a:pt x="56" y="106"/>
                    </a:lnTo>
                    <a:lnTo>
                      <a:pt x="51" y="112"/>
                    </a:lnTo>
                    <a:lnTo>
                      <a:pt x="48" y="121"/>
                    </a:lnTo>
                    <a:lnTo>
                      <a:pt x="43" y="129"/>
                    </a:lnTo>
                    <a:lnTo>
                      <a:pt x="39" y="140"/>
                    </a:lnTo>
                    <a:lnTo>
                      <a:pt x="34" y="149"/>
                    </a:lnTo>
                    <a:lnTo>
                      <a:pt x="31" y="158"/>
                    </a:lnTo>
                    <a:lnTo>
                      <a:pt x="28" y="167"/>
                    </a:lnTo>
                    <a:lnTo>
                      <a:pt x="25" y="177"/>
                    </a:lnTo>
                    <a:lnTo>
                      <a:pt x="23" y="186"/>
                    </a:lnTo>
                    <a:lnTo>
                      <a:pt x="22" y="195"/>
                    </a:lnTo>
                    <a:lnTo>
                      <a:pt x="22" y="203"/>
                    </a:lnTo>
                    <a:lnTo>
                      <a:pt x="22" y="212"/>
                    </a:lnTo>
                    <a:lnTo>
                      <a:pt x="22" y="222"/>
                    </a:lnTo>
                    <a:lnTo>
                      <a:pt x="22" y="232"/>
                    </a:lnTo>
                    <a:lnTo>
                      <a:pt x="22" y="242"/>
                    </a:lnTo>
                    <a:lnTo>
                      <a:pt x="23" y="251"/>
                    </a:lnTo>
                    <a:lnTo>
                      <a:pt x="25" y="260"/>
                    </a:lnTo>
                    <a:lnTo>
                      <a:pt x="28" y="270"/>
                    </a:lnTo>
                    <a:lnTo>
                      <a:pt x="31" y="280"/>
                    </a:lnTo>
                    <a:lnTo>
                      <a:pt x="31" y="287"/>
                    </a:lnTo>
                    <a:lnTo>
                      <a:pt x="34" y="291"/>
                    </a:lnTo>
                    <a:lnTo>
                      <a:pt x="37" y="297"/>
                    </a:lnTo>
                    <a:lnTo>
                      <a:pt x="39" y="302"/>
                    </a:lnTo>
                    <a:lnTo>
                      <a:pt x="40" y="307"/>
                    </a:lnTo>
                    <a:lnTo>
                      <a:pt x="43" y="310"/>
                    </a:lnTo>
                    <a:lnTo>
                      <a:pt x="45" y="315"/>
                    </a:lnTo>
                    <a:lnTo>
                      <a:pt x="48" y="319"/>
                    </a:lnTo>
                    <a:lnTo>
                      <a:pt x="49" y="324"/>
                    </a:lnTo>
                    <a:lnTo>
                      <a:pt x="51" y="328"/>
                    </a:lnTo>
                    <a:lnTo>
                      <a:pt x="54" y="332"/>
                    </a:lnTo>
                    <a:lnTo>
                      <a:pt x="56" y="338"/>
                    </a:lnTo>
                    <a:lnTo>
                      <a:pt x="59" y="342"/>
                    </a:lnTo>
                    <a:lnTo>
                      <a:pt x="60" y="347"/>
                    </a:lnTo>
                    <a:lnTo>
                      <a:pt x="62" y="353"/>
                    </a:lnTo>
                    <a:lnTo>
                      <a:pt x="65" y="358"/>
                    </a:lnTo>
                    <a:lnTo>
                      <a:pt x="65" y="362"/>
                    </a:lnTo>
                    <a:lnTo>
                      <a:pt x="60" y="366"/>
                    </a:lnTo>
                    <a:lnTo>
                      <a:pt x="57" y="366"/>
                    </a:lnTo>
                    <a:lnTo>
                      <a:pt x="54" y="362"/>
                    </a:lnTo>
                    <a:lnTo>
                      <a:pt x="51" y="356"/>
                    </a:lnTo>
                    <a:lnTo>
                      <a:pt x="49" y="350"/>
                    </a:lnTo>
                    <a:lnTo>
                      <a:pt x="46" y="347"/>
                    </a:lnTo>
                    <a:lnTo>
                      <a:pt x="45" y="341"/>
                    </a:lnTo>
                    <a:lnTo>
                      <a:pt x="40" y="336"/>
                    </a:lnTo>
                    <a:lnTo>
                      <a:pt x="39" y="332"/>
                    </a:lnTo>
                    <a:lnTo>
                      <a:pt x="35" y="328"/>
                    </a:lnTo>
                    <a:lnTo>
                      <a:pt x="32" y="325"/>
                    </a:lnTo>
                    <a:lnTo>
                      <a:pt x="29" y="319"/>
                    </a:lnTo>
                    <a:lnTo>
                      <a:pt x="26" y="316"/>
                    </a:lnTo>
                    <a:lnTo>
                      <a:pt x="23" y="311"/>
                    </a:lnTo>
                    <a:lnTo>
                      <a:pt x="22" y="308"/>
                    </a:lnTo>
                    <a:lnTo>
                      <a:pt x="17" y="302"/>
                    </a:lnTo>
                    <a:lnTo>
                      <a:pt x="14" y="299"/>
                    </a:lnTo>
                    <a:lnTo>
                      <a:pt x="12" y="293"/>
                    </a:lnTo>
                    <a:lnTo>
                      <a:pt x="11" y="288"/>
                    </a:lnTo>
                    <a:lnTo>
                      <a:pt x="6" y="276"/>
                    </a:lnTo>
                    <a:lnTo>
                      <a:pt x="5" y="263"/>
                    </a:lnTo>
                    <a:lnTo>
                      <a:pt x="1" y="253"/>
                    </a:lnTo>
                    <a:lnTo>
                      <a:pt x="1" y="243"/>
                    </a:lnTo>
                    <a:lnTo>
                      <a:pt x="0" y="232"/>
                    </a:lnTo>
                    <a:lnTo>
                      <a:pt x="0" y="222"/>
                    </a:lnTo>
                    <a:lnTo>
                      <a:pt x="0" y="212"/>
                    </a:lnTo>
                    <a:lnTo>
                      <a:pt x="1" y="203"/>
                    </a:lnTo>
                    <a:lnTo>
                      <a:pt x="1" y="194"/>
                    </a:lnTo>
                    <a:lnTo>
                      <a:pt x="1" y="183"/>
                    </a:lnTo>
                    <a:lnTo>
                      <a:pt x="5" y="172"/>
                    </a:lnTo>
                    <a:lnTo>
                      <a:pt x="8" y="163"/>
                    </a:lnTo>
                    <a:lnTo>
                      <a:pt x="11" y="152"/>
                    </a:lnTo>
                    <a:lnTo>
                      <a:pt x="14" y="143"/>
                    </a:lnTo>
                    <a:lnTo>
                      <a:pt x="20" y="132"/>
                    </a:lnTo>
                    <a:lnTo>
                      <a:pt x="25" y="121"/>
                    </a:lnTo>
                    <a:lnTo>
                      <a:pt x="29" y="112"/>
                    </a:lnTo>
                    <a:lnTo>
                      <a:pt x="32" y="104"/>
                    </a:lnTo>
                    <a:lnTo>
                      <a:pt x="39" y="96"/>
                    </a:lnTo>
                    <a:lnTo>
                      <a:pt x="42" y="89"/>
                    </a:lnTo>
                    <a:lnTo>
                      <a:pt x="48" y="79"/>
                    </a:lnTo>
                    <a:lnTo>
                      <a:pt x="51" y="73"/>
                    </a:lnTo>
                    <a:lnTo>
                      <a:pt x="57" y="67"/>
                    </a:lnTo>
                    <a:lnTo>
                      <a:pt x="62" y="59"/>
                    </a:lnTo>
                    <a:lnTo>
                      <a:pt x="66" y="51"/>
                    </a:lnTo>
                    <a:lnTo>
                      <a:pt x="71" y="45"/>
                    </a:lnTo>
                    <a:lnTo>
                      <a:pt x="77" y="39"/>
                    </a:lnTo>
                    <a:lnTo>
                      <a:pt x="80" y="31"/>
                    </a:lnTo>
                    <a:lnTo>
                      <a:pt x="87" y="23"/>
                    </a:lnTo>
                    <a:lnTo>
                      <a:pt x="91" y="17"/>
                    </a:lnTo>
                    <a:lnTo>
                      <a:pt x="97" y="11"/>
                    </a:lnTo>
                    <a:lnTo>
                      <a:pt x="104" y="2"/>
                    </a:lnTo>
                    <a:lnTo>
                      <a:pt x="105" y="2"/>
                    </a:lnTo>
                    <a:lnTo>
                      <a:pt x="107" y="2"/>
                    </a:lnTo>
                    <a:lnTo>
                      <a:pt x="110" y="0"/>
                    </a:lnTo>
                    <a:lnTo>
                      <a:pt x="114" y="2"/>
                    </a:lnTo>
                    <a:lnTo>
                      <a:pt x="117" y="2"/>
                    </a:lnTo>
                    <a:lnTo>
                      <a:pt x="119"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79" name="Google Shape;3679;p73"/>
              <p:cNvSpPr/>
              <p:nvPr/>
            </p:nvSpPr>
            <p:spPr>
              <a:xfrm>
                <a:off x="4827" y="1901"/>
                <a:ext cx="136" cy="372"/>
              </a:xfrm>
              <a:custGeom>
                <a:avLst/>
                <a:gdLst/>
                <a:ahLst/>
                <a:cxnLst/>
                <a:rect l="l" t="t" r="r" b="b"/>
                <a:pathLst>
                  <a:path w="136" h="372" extrusionOk="0">
                    <a:moveTo>
                      <a:pt x="119" y="6"/>
                    </a:moveTo>
                    <a:lnTo>
                      <a:pt x="114" y="25"/>
                    </a:lnTo>
                    <a:lnTo>
                      <a:pt x="113" y="45"/>
                    </a:lnTo>
                    <a:lnTo>
                      <a:pt x="113" y="63"/>
                    </a:lnTo>
                    <a:lnTo>
                      <a:pt x="114" y="84"/>
                    </a:lnTo>
                    <a:lnTo>
                      <a:pt x="116" y="102"/>
                    </a:lnTo>
                    <a:lnTo>
                      <a:pt x="120" y="121"/>
                    </a:lnTo>
                    <a:lnTo>
                      <a:pt x="123" y="139"/>
                    </a:lnTo>
                    <a:lnTo>
                      <a:pt x="128" y="158"/>
                    </a:lnTo>
                    <a:lnTo>
                      <a:pt x="131" y="175"/>
                    </a:lnTo>
                    <a:lnTo>
                      <a:pt x="134" y="192"/>
                    </a:lnTo>
                    <a:lnTo>
                      <a:pt x="136" y="209"/>
                    </a:lnTo>
                    <a:lnTo>
                      <a:pt x="136" y="226"/>
                    </a:lnTo>
                    <a:lnTo>
                      <a:pt x="133" y="243"/>
                    </a:lnTo>
                    <a:lnTo>
                      <a:pt x="128" y="259"/>
                    </a:lnTo>
                    <a:lnTo>
                      <a:pt x="120" y="276"/>
                    </a:lnTo>
                    <a:lnTo>
                      <a:pt x="109" y="293"/>
                    </a:lnTo>
                    <a:lnTo>
                      <a:pt x="103" y="299"/>
                    </a:lnTo>
                    <a:lnTo>
                      <a:pt x="97" y="305"/>
                    </a:lnTo>
                    <a:lnTo>
                      <a:pt x="91" y="311"/>
                    </a:lnTo>
                    <a:lnTo>
                      <a:pt x="85" y="316"/>
                    </a:lnTo>
                    <a:lnTo>
                      <a:pt x="78" y="322"/>
                    </a:lnTo>
                    <a:lnTo>
                      <a:pt x="74" y="327"/>
                    </a:lnTo>
                    <a:lnTo>
                      <a:pt x="66" y="331"/>
                    </a:lnTo>
                    <a:lnTo>
                      <a:pt x="61" y="334"/>
                    </a:lnTo>
                    <a:lnTo>
                      <a:pt x="55" y="339"/>
                    </a:lnTo>
                    <a:lnTo>
                      <a:pt x="47" y="342"/>
                    </a:lnTo>
                    <a:lnTo>
                      <a:pt x="41" y="347"/>
                    </a:lnTo>
                    <a:lnTo>
                      <a:pt x="37" y="351"/>
                    </a:lnTo>
                    <a:lnTo>
                      <a:pt x="29" y="356"/>
                    </a:lnTo>
                    <a:lnTo>
                      <a:pt x="23" y="361"/>
                    </a:lnTo>
                    <a:lnTo>
                      <a:pt x="17" y="365"/>
                    </a:lnTo>
                    <a:lnTo>
                      <a:pt x="9" y="372"/>
                    </a:lnTo>
                    <a:lnTo>
                      <a:pt x="6" y="372"/>
                    </a:lnTo>
                    <a:lnTo>
                      <a:pt x="3" y="370"/>
                    </a:lnTo>
                    <a:lnTo>
                      <a:pt x="0" y="368"/>
                    </a:lnTo>
                    <a:lnTo>
                      <a:pt x="3" y="364"/>
                    </a:lnTo>
                    <a:lnTo>
                      <a:pt x="9" y="358"/>
                    </a:lnTo>
                    <a:lnTo>
                      <a:pt x="15" y="353"/>
                    </a:lnTo>
                    <a:lnTo>
                      <a:pt x="20" y="347"/>
                    </a:lnTo>
                    <a:lnTo>
                      <a:pt x="27" y="342"/>
                    </a:lnTo>
                    <a:lnTo>
                      <a:pt x="32" y="337"/>
                    </a:lnTo>
                    <a:lnTo>
                      <a:pt x="37" y="331"/>
                    </a:lnTo>
                    <a:lnTo>
                      <a:pt x="41" y="327"/>
                    </a:lnTo>
                    <a:lnTo>
                      <a:pt x="47" y="322"/>
                    </a:lnTo>
                    <a:lnTo>
                      <a:pt x="52" y="316"/>
                    </a:lnTo>
                    <a:lnTo>
                      <a:pt x="57" y="313"/>
                    </a:lnTo>
                    <a:lnTo>
                      <a:pt x="61" y="305"/>
                    </a:lnTo>
                    <a:lnTo>
                      <a:pt x="66" y="300"/>
                    </a:lnTo>
                    <a:lnTo>
                      <a:pt x="71" y="294"/>
                    </a:lnTo>
                    <a:lnTo>
                      <a:pt x="75" y="288"/>
                    </a:lnTo>
                    <a:lnTo>
                      <a:pt x="82" y="282"/>
                    </a:lnTo>
                    <a:lnTo>
                      <a:pt x="86" y="276"/>
                    </a:lnTo>
                    <a:lnTo>
                      <a:pt x="97" y="259"/>
                    </a:lnTo>
                    <a:lnTo>
                      <a:pt x="105" y="245"/>
                    </a:lnTo>
                    <a:lnTo>
                      <a:pt x="111" y="228"/>
                    </a:lnTo>
                    <a:lnTo>
                      <a:pt x="114" y="212"/>
                    </a:lnTo>
                    <a:lnTo>
                      <a:pt x="114" y="197"/>
                    </a:lnTo>
                    <a:lnTo>
                      <a:pt x="114" y="180"/>
                    </a:lnTo>
                    <a:lnTo>
                      <a:pt x="114" y="163"/>
                    </a:lnTo>
                    <a:lnTo>
                      <a:pt x="113" y="147"/>
                    </a:lnTo>
                    <a:lnTo>
                      <a:pt x="109" y="130"/>
                    </a:lnTo>
                    <a:lnTo>
                      <a:pt x="106" y="111"/>
                    </a:lnTo>
                    <a:lnTo>
                      <a:pt x="105" y="94"/>
                    </a:lnTo>
                    <a:lnTo>
                      <a:pt x="103" y="77"/>
                    </a:lnTo>
                    <a:lnTo>
                      <a:pt x="102" y="59"/>
                    </a:lnTo>
                    <a:lnTo>
                      <a:pt x="103" y="42"/>
                    </a:lnTo>
                    <a:lnTo>
                      <a:pt x="105" y="23"/>
                    </a:lnTo>
                    <a:lnTo>
                      <a:pt x="111" y="5"/>
                    </a:lnTo>
                    <a:lnTo>
                      <a:pt x="113" y="0"/>
                    </a:lnTo>
                    <a:lnTo>
                      <a:pt x="116" y="0"/>
                    </a:lnTo>
                    <a:lnTo>
                      <a:pt x="119" y="3"/>
                    </a:lnTo>
                    <a:lnTo>
                      <a:pt x="119"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80" name="Google Shape;3680;p73"/>
              <p:cNvSpPr/>
              <p:nvPr/>
            </p:nvSpPr>
            <p:spPr>
              <a:xfrm>
                <a:off x="4723" y="1647"/>
                <a:ext cx="173" cy="164"/>
              </a:xfrm>
              <a:custGeom>
                <a:avLst/>
                <a:gdLst/>
                <a:ahLst/>
                <a:cxnLst/>
                <a:rect l="l" t="t" r="r" b="b"/>
                <a:pathLst>
                  <a:path w="173" h="164" extrusionOk="0">
                    <a:moveTo>
                      <a:pt x="18" y="9"/>
                    </a:moveTo>
                    <a:lnTo>
                      <a:pt x="17" y="19"/>
                    </a:lnTo>
                    <a:lnTo>
                      <a:pt x="18" y="28"/>
                    </a:lnTo>
                    <a:lnTo>
                      <a:pt x="23" y="36"/>
                    </a:lnTo>
                    <a:lnTo>
                      <a:pt x="26" y="44"/>
                    </a:lnTo>
                    <a:lnTo>
                      <a:pt x="31" y="50"/>
                    </a:lnTo>
                    <a:lnTo>
                      <a:pt x="37" y="57"/>
                    </a:lnTo>
                    <a:lnTo>
                      <a:pt x="45" y="62"/>
                    </a:lnTo>
                    <a:lnTo>
                      <a:pt x="52" y="68"/>
                    </a:lnTo>
                    <a:lnTo>
                      <a:pt x="60" y="71"/>
                    </a:lnTo>
                    <a:lnTo>
                      <a:pt x="68" y="76"/>
                    </a:lnTo>
                    <a:lnTo>
                      <a:pt x="77" y="78"/>
                    </a:lnTo>
                    <a:lnTo>
                      <a:pt x="88" y="79"/>
                    </a:lnTo>
                    <a:lnTo>
                      <a:pt x="97" y="79"/>
                    </a:lnTo>
                    <a:lnTo>
                      <a:pt x="107" y="81"/>
                    </a:lnTo>
                    <a:lnTo>
                      <a:pt x="117" y="79"/>
                    </a:lnTo>
                    <a:lnTo>
                      <a:pt x="127" y="78"/>
                    </a:lnTo>
                    <a:lnTo>
                      <a:pt x="133" y="78"/>
                    </a:lnTo>
                    <a:lnTo>
                      <a:pt x="141" y="78"/>
                    </a:lnTo>
                    <a:lnTo>
                      <a:pt x="145" y="78"/>
                    </a:lnTo>
                    <a:lnTo>
                      <a:pt x="151" y="78"/>
                    </a:lnTo>
                    <a:lnTo>
                      <a:pt x="155" y="79"/>
                    </a:lnTo>
                    <a:lnTo>
                      <a:pt x="159" y="81"/>
                    </a:lnTo>
                    <a:lnTo>
                      <a:pt x="162" y="84"/>
                    </a:lnTo>
                    <a:lnTo>
                      <a:pt x="165" y="87"/>
                    </a:lnTo>
                    <a:lnTo>
                      <a:pt x="167" y="90"/>
                    </a:lnTo>
                    <a:lnTo>
                      <a:pt x="170" y="95"/>
                    </a:lnTo>
                    <a:lnTo>
                      <a:pt x="170" y="98"/>
                    </a:lnTo>
                    <a:lnTo>
                      <a:pt x="172" y="104"/>
                    </a:lnTo>
                    <a:lnTo>
                      <a:pt x="173" y="107"/>
                    </a:lnTo>
                    <a:lnTo>
                      <a:pt x="173" y="113"/>
                    </a:lnTo>
                    <a:lnTo>
                      <a:pt x="173" y="118"/>
                    </a:lnTo>
                    <a:lnTo>
                      <a:pt x="173" y="124"/>
                    </a:lnTo>
                    <a:lnTo>
                      <a:pt x="173" y="127"/>
                    </a:lnTo>
                    <a:lnTo>
                      <a:pt x="172" y="133"/>
                    </a:lnTo>
                    <a:lnTo>
                      <a:pt x="170" y="136"/>
                    </a:lnTo>
                    <a:lnTo>
                      <a:pt x="167" y="141"/>
                    </a:lnTo>
                    <a:lnTo>
                      <a:pt x="164" y="144"/>
                    </a:lnTo>
                    <a:lnTo>
                      <a:pt x="161" y="150"/>
                    </a:lnTo>
                    <a:lnTo>
                      <a:pt x="159" y="153"/>
                    </a:lnTo>
                    <a:lnTo>
                      <a:pt x="158" y="160"/>
                    </a:lnTo>
                    <a:lnTo>
                      <a:pt x="155" y="163"/>
                    </a:lnTo>
                    <a:lnTo>
                      <a:pt x="151" y="164"/>
                    </a:lnTo>
                    <a:lnTo>
                      <a:pt x="150" y="164"/>
                    </a:lnTo>
                    <a:lnTo>
                      <a:pt x="145" y="164"/>
                    </a:lnTo>
                    <a:lnTo>
                      <a:pt x="142" y="161"/>
                    </a:lnTo>
                    <a:lnTo>
                      <a:pt x="141" y="158"/>
                    </a:lnTo>
                    <a:lnTo>
                      <a:pt x="141" y="155"/>
                    </a:lnTo>
                    <a:lnTo>
                      <a:pt x="141" y="153"/>
                    </a:lnTo>
                    <a:lnTo>
                      <a:pt x="142" y="149"/>
                    </a:lnTo>
                    <a:lnTo>
                      <a:pt x="144" y="144"/>
                    </a:lnTo>
                    <a:lnTo>
                      <a:pt x="145" y="143"/>
                    </a:lnTo>
                    <a:lnTo>
                      <a:pt x="145" y="138"/>
                    </a:lnTo>
                    <a:lnTo>
                      <a:pt x="147" y="135"/>
                    </a:lnTo>
                    <a:lnTo>
                      <a:pt x="147" y="132"/>
                    </a:lnTo>
                    <a:lnTo>
                      <a:pt x="148" y="127"/>
                    </a:lnTo>
                    <a:lnTo>
                      <a:pt x="148" y="126"/>
                    </a:lnTo>
                    <a:lnTo>
                      <a:pt x="148" y="119"/>
                    </a:lnTo>
                    <a:lnTo>
                      <a:pt x="147" y="116"/>
                    </a:lnTo>
                    <a:lnTo>
                      <a:pt x="145" y="113"/>
                    </a:lnTo>
                    <a:lnTo>
                      <a:pt x="144" y="110"/>
                    </a:lnTo>
                    <a:lnTo>
                      <a:pt x="141" y="105"/>
                    </a:lnTo>
                    <a:lnTo>
                      <a:pt x="139" y="105"/>
                    </a:lnTo>
                    <a:lnTo>
                      <a:pt x="134" y="104"/>
                    </a:lnTo>
                    <a:lnTo>
                      <a:pt x="131" y="105"/>
                    </a:lnTo>
                    <a:lnTo>
                      <a:pt x="121" y="105"/>
                    </a:lnTo>
                    <a:lnTo>
                      <a:pt x="107" y="105"/>
                    </a:lnTo>
                    <a:lnTo>
                      <a:pt x="94" y="105"/>
                    </a:lnTo>
                    <a:lnTo>
                      <a:pt x="83" y="104"/>
                    </a:lnTo>
                    <a:lnTo>
                      <a:pt x="69" y="101"/>
                    </a:lnTo>
                    <a:lnTo>
                      <a:pt x="57" y="96"/>
                    </a:lnTo>
                    <a:lnTo>
                      <a:pt x="46" y="92"/>
                    </a:lnTo>
                    <a:lnTo>
                      <a:pt x="37" y="87"/>
                    </a:lnTo>
                    <a:lnTo>
                      <a:pt x="26" y="78"/>
                    </a:lnTo>
                    <a:lnTo>
                      <a:pt x="18" y="70"/>
                    </a:lnTo>
                    <a:lnTo>
                      <a:pt x="12" y="62"/>
                    </a:lnTo>
                    <a:lnTo>
                      <a:pt x="8" y="53"/>
                    </a:lnTo>
                    <a:lnTo>
                      <a:pt x="1" y="42"/>
                    </a:lnTo>
                    <a:lnTo>
                      <a:pt x="0" y="30"/>
                    </a:lnTo>
                    <a:lnTo>
                      <a:pt x="0" y="20"/>
                    </a:lnTo>
                    <a:lnTo>
                      <a:pt x="3" y="6"/>
                    </a:lnTo>
                    <a:lnTo>
                      <a:pt x="4" y="2"/>
                    </a:lnTo>
                    <a:lnTo>
                      <a:pt x="8" y="0"/>
                    </a:lnTo>
                    <a:lnTo>
                      <a:pt x="12" y="0"/>
                    </a:lnTo>
                    <a:lnTo>
                      <a:pt x="15" y="0"/>
                    </a:lnTo>
                    <a:lnTo>
                      <a:pt x="17" y="2"/>
                    </a:lnTo>
                    <a:lnTo>
                      <a:pt x="17" y="5"/>
                    </a:lnTo>
                    <a:lnTo>
                      <a:pt x="18"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81" name="Google Shape;3681;p73"/>
              <p:cNvSpPr/>
              <p:nvPr/>
            </p:nvSpPr>
            <p:spPr>
              <a:xfrm>
                <a:off x="4890" y="1797"/>
                <a:ext cx="212" cy="553"/>
              </a:xfrm>
              <a:custGeom>
                <a:avLst/>
                <a:gdLst/>
                <a:ahLst/>
                <a:cxnLst/>
                <a:rect l="l" t="t" r="r" b="b"/>
                <a:pathLst>
                  <a:path w="212" h="553" extrusionOk="0">
                    <a:moveTo>
                      <a:pt x="19" y="5"/>
                    </a:moveTo>
                    <a:lnTo>
                      <a:pt x="20" y="8"/>
                    </a:lnTo>
                    <a:lnTo>
                      <a:pt x="22" y="13"/>
                    </a:lnTo>
                    <a:lnTo>
                      <a:pt x="25" y="14"/>
                    </a:lnTo>
                    <a:lnTo>
                      <a:pt x="28" y="19"/>
                    </a:lnTo>
                    <a:lnTo>
                      <a:pt x="32" y="20"/>
                    </a:lnTo>
                    <a:lnTo>
                      <a:pt x="34" y="24"/>
                    </a:lnTo>
                    <a:lnTo>
                      <a:pt x="39" y="25"/>
                    </a:lnTo>
                    <a:lnTo>
                      <a:pt x="42" y="27"/>
                    </a:lnTo>
                    <a:lnTo>
                      <a:pt x="46" y="28"/>
                    </a:lnTo>
                    <a:lnTo>
                      <a:pt x="50" y="30"/>
                    </a:lnTo>
                    <a:lnTo>
                      <a:pt x="53" y="33"/>
                    </a:lnTo>
                    <a:lnTo>
                      <a:pt x="59" y="33"/>
                    </a:lnTo>
                    <a:lnTo>
                      <a:pt x="62" y="34"/>
                    </a:lnTo>
                    <a:lnTo>
                      <a:pt x="67" y="36"/>
                    </a:lnTo>
                    <a:lnTo>
                      <a:pt x="70" y="36"/>
                    </a:lnTo>
                    <a:lnTo>
                      <a:pt x="76" y="39"/>
                    </a:lnTo>
                    <a:lnTo>
                      <a:pt x="80" y="41"/>
                    </a:lnTo>
                    <a:lnTo>
                      <a:pt x="87" y="42"/>
                    </a:lnTo>
                    <a:lnTo>
                      <a:pt x="91" y="42"/>
                    </a:lnTo>
                    <a:lnTo>
                      <a:pt x="96" y="44"/>
                    </a:lnTo>
                    <a:lnTo>
                      <a:pt x="101" y="47"/>
                    </a:lnTo>
                    <a:lnTo>
                      <a:pt x="107" y="48"/>
                    </a:lnTo>
                    <a:lnTo>
                      <a:pt x="111" y="51"/>
                    </a:lnTo>
                    <a:lnTo>
                      <a:pt x="118" y="54"/>
                    </a:lnTo>
                    <a:lnTo>
                      <a:pt x="124" y="62"/>
                    </a:lnTo>
                    <a:lnTo>
                      <a:pt x="132" y="68"/>
                    </a:lnTo>
                    <a:lnTo>
                      <a:pt x="138" y="75"/>
                    </a:lnTo>
                    <a:lnTo>
                      <a:pt x="145" y="82"/>
                    </a:lnTo>
                    <a:lnTo>
                      <a:pt x="150" y="92"/>
                    </a:lnTo>
                    <a:lnTo>
                      <a:pt x="156" y="99"/>
                    </a:lnTo>
                    <a:lnTo>
                      <a:pt x="159" y="110"/>
                    </a:lnTo>
                    <a:lnTo>
                      <a:pt x="166" y="120"/>
                    </a:lnTo>
                    <a:lnTo>
                      <a:pt x="167" y="129"/>
                    </a:lnTo>
                    <a:lnTo>
                      <a:pt x="172" y="140"/>
                    </a:lnTo>
                    <a:lnTo>
                      <a:pt x="176" y="150"/>
                    </a:lnTo>
                    <a:lnTo>
                      <a:pt x="178" y="161"/>
                    </a:lnTo>
                    <a:lnTo>
                      <a:pt x="181" y="171"/>
                    </a:lnTo>
                    <a:lnTo>
                      <a:pt x="184" y="181"/>
                    </a:lnTo>
                    <a:lnTo>
                      <a:pt x="186" y="192"/>
                    </a:lnTo>
                    <a:lnTo>
                      <a:pt x="189" y="203"/>
                    </a:lnTo>
                    <a:lnTo>
                      <a:pt x="192" y="217"/>
                    </a:lnTo>
                    <a:lnTo>
                      <a:pt x="195" y="233"/>
                    </a:lnTo>
                    <a:lnTo>
                      <a:pt x="197" y="245"/>
                    </a:lnTo>
                    <a:lnTo>
                      <a:pt x="200" y="260"/>
                    </a:lnTo>
                    <a:lnTo>
                      <a:pt x="203" y="273"/>
                    </a:lnTo>
                    <a:lnTo>
                      <a:pt x="204" y="285"/>
                    </a:lnTo>
                    <a:lnTo>
                      <a:pt x="206" y="298"/>
                    </a:lnTo>
                    <a:lnTo>
                      <a:pt x="207" y="310"/>
                    </a:lnTo>
                    <a:lnTo>
                      <a:pt x="209" y="321"/>
                    </a:lnTo>
                    <a:lnTo>
                      <a:pt x="210" y="330"/>
                    </a:lnTo>
                    <a:lnTo>
                      <a:pt x="210" y="339"/>
                    </a:lnTo>
                    <a:lnTo>
                      <a:pt x="212" y="349"/>
                    </a:lnTo>
                    <a:lnTo>
                      <a:pt x="212" y="359"/>
                    </a:lnTo>
                    <a:lnTo>
                      <a:pt x="212" y="367"/>
                    </a:lnTo>
                    <a:lnTo>
                      <a:pt x="210" y="375"/>
                    </a:lnTo>
                    <a:lnTo>
                      <a:pt x="210" y="383"/>
                    </a:lnTo>
                    <a:lnTo>
                      <a:pt x="209" y="387"/>
                    </a:lnTo>
                    <a:lnTo>
                      <a:pt x="207" y="392"/>
                    </a:lnTo>
                    <a:lnTo>
                      <a:pt x="206" y="397"/>
                    </a:lnTo>
                    <a:lnTo>
                      <a:pt x="206" y="403"/>
                    </a:lnTo>
                    <a:lnTo>
                      <a:pt x="204" y="407"/>
                    </a:lnTo>
                    <a:lnTo>
                      <a:pt x="204" y="412"/>
                    </a:lnTo>
                    <a:lnTo>
                      <a:pt x="201" y="417"/>
                    </a:lnTo>
                    <a:lnTo>
                      <a:pt x="200" y="423"/>
                    </a:lnTo>
                    <a:lnTo>
                      <a:pt x="197" y="428"/>
                    </a:lnTo>
                    <a:lnTo>
                      <a:pt x="195" y="434"/>
                    </a:lnTo>
                    <a:lnTo>
                      <a:pt x="192" y="437"/>
                    </a:lnTo>
                    <a:lnTo>
                      <a:pt x="190" y="445"/>
                    </a:lnTo>
                    <a:lnTo>
                      <a:pt x="186" y="448"/>
                    </a:lnTo>
                    <a:lnTo>
                      <a:pt x="183" y="454"/>
                    </a:lnTo>
                    <a:lnTo>
                      <a:pt x="176" y="460"/>
                    </a:lnTo>
                    <a:lnTo>
                      <a:pt x="173" y="465"/>
                    </a:lnTo>
                    <a:lnTo>
                      <a:pt x="166" y="474"/>
                    </a:lnTo>
                    <a:lnTo>
                      <a:pt x="156" y="482"/>
                    </a:lnTo>
                    <a:lnTo>
                      <a:pt x="147" y="488"/>
                    </a:lnTo>
                    <a:lnTo>
                      <a:pt x="141" y="493"/>
                    </a:lnTo>
                    <a:lnTo>
                      <a:pt x="132" y="497"/>
                    </a:lnTo>
                    <a:lnTo>
                      <a:pt x="124" y="502"/>
                    </a:lnTo>
                    <a:lnTo>
                      <a:pt x="116" y="506"/>
                    </a:lnTo>
                    <a:lnTo>
                      <a:pt x="108" y="511"/>
                    </a:lnTo>
                    <a:lnTo>
                      <a:pt x="99" y="513"/>
                    </a:lnTo>
                    <a:lnTo>
                      <a:pt x="91" y="517"/>
                    </a:lnTo>
                    <a:lnTo>
                      <a:pt x="84" y="522"/>
                    </a:lnTo>
                    <a:lnTo>
                      <a:pt x="76" y="527"/>
                    </a:lnTo>
                    <a:lnTo>
                      <a:pt x="68" y="531"/>
                    </a:lnTo>
                    <a:lnTo>
                      <a:pt x="60" y="536"/>
                    </a:lnTo>
                    <a:lnTo>
                      <a:pt x="51" y="542"/>
                    </a:lnTo>
                    <a:lnTo>
                      <a:pt x="43" y="550"/>
                    </a:lnTo>
                    <a:lnTo>
                      <a:pt x="42" y="551"/>
                    </a:lnTo>
                    <a:lnTo>
                      <a:pt x="37" y="553"/>
                    </a:lnTo>
                    <a:lnTo>
                      <a:pt x="34" y="551"/>
                    </a:lnTo>
                    <a:lnTo>
                      <a:pt x="32" y="550"/>
                    </a:lnTo>
                    <a:lnTo>
                      <a:pt x="29" y="547"/>
                    </a:lnTo>
                    <a:lnTo>
                      <a:pt x="29" y="544"/>
                    </a:lnTo>
                    <a:lnTo>
                      <a:pt x="29" y="541"/>
                    </a:lnTo>
                    <a:lnTo>
                      <a:pt x="32" y="537"/>
                    </a:lnTo>
                    <a:lnTo>
                      <a:pt x="39" y="531"/>
                    </a:lnTo>
                    <a:lnTo>
                      <a:pt x="46" y="524"/>
                    </a:lnTo>
                    <a:lnTo>
                      <a:pt x="53" y="517"/>
                    </a:lnTo>
                    <a:lnTo>
                      <a:pt x="60" y="513"/>
                    </a:lnTo>
                    <a:lnTo>
                      <a:pt x="68" y="506"/>
                    </a:lnTo>
                    <a:lnTo>
                      <a:pt x="76" y="502"/>
                    </a:lnTo>
                    <a:lnTo>
                      <a:pt x="82" y="497"/>
                    </a:lnTo>
                    <a:lnTo>
                      <a:pt x="90" y="493"/>
                    </a:lnTo>
                    <a:lnTo>
                      <a:pt x="97" y="486"/>
                    </a:lnTo>
                    <a:lnTo>
                      <a:pt x="105" y="482"/>
                    </a:lnTo>
                    <a:lnTo>
                      <a:pt x="111" y="476"/>
                    </a:lnTo>
                    <a:lnTo>
                      <a:pt x="119" y="471"/>
                    </a:lnTo>
                    <a:lnTo>
                      <a:pt x="127" y="465"/>
                    </a:lnTo>
                    <a:lnTo>
                      <a:pt x="135" y="457"/>
                    </a:lnTo>
                    <a:lnTo>
                      <a:pt x="142" y="451"/>
                    </a:lnTo>
                    <a:lnTo>
                      <a:pt x="150" y="443"/>
                    </a:lnTo>
                    <a:lnTo>
                      <a:pt x="153" y="437"/>
                    </a:lnTo>
                    <a:lnTo>
                      <a:pt x="156" y="434"/>
                    </a:lnTo>
                    <a:lnTo>
                      <a:pt x="158" y="429"/>
                    </a:lnTo>
                    <a:lnTo>
                      <a:pt x="162" y="426"/>
                    </a:lnTo>
                    <a:lnTo>
                      <a:pt x="164" y="421"/>
                    </a:lnTo>
                    <a:lnTo>
                      <a:pt x="166" y="417"/>
                    </a:lnTo>
                    <a:lnTo>
                      <a:pt x="167" y="412"/>
                    </a:lnTo>
                    <a:lnTo>
                      <a:pt x="170" y="407"/>
                    </a:lnTo>
                    <a:lnTo>
                      <a:pt x="172" y="403"/>
                    </a:lnTo>
                    <a:lnTo>
                      <a:pt x="173" y="398"/>
                    </a:lnTo>
                    <a:lnTo>
                      <a:pt x="175" y="393"/>
                    </a:lnTo>
                    <a:lnTo>
                      <a:pt x="176" y="387"/>
                    </a:lnTo>
                    <a:lnTo>
                      <a:pt x="176" y="384"/>
                    </a:lnTo>
                    <a:lnTo>
                      <a:pt x="178" y="378"/>
                    </a:lnTo>
                    <a:lnTo>
                      <a:pt x="178" y="373"/>
                    </a:lnTo>
                    <a:lnTo>
                      <a:pt x="180" y="369"/>
                    </a:lnTo>
                    <a:lnTo>
                      <a:pt x="180" y="359"/>
                    </a:lnTo>
                    <a:lnTo>
                      <a:pt x="180" y="349"/>
                    </a:lnTo>
                    <a:lnTo>
                      <a:pt x="180" y="338"/>
                    </a:lnTo>
                    <a:lnTo>
                      <a:pt x="181" y="327"/>
                    </a:lnTo>
                    <a:lnTo>
                      <a:pt x="180" y="318"/>
                    </a:lnTo>
                    <a:lnTo>
                      <a:pt x="180" y="307"/>
                    </a:lnTo>
                    <a:lnTo>
                      <a:pt x="180" y="296"/>
                    </a:lnTo>
                    <a:lnTo>
                      <a:pt x="180" y="287"/>
                    </a:lnTo>
                    <a:lnTo>
                      <a:pt x="178" y="274"/>
                    </a:lnTo>
                    <a:lnTo>
                      <a:pt x="176" y="263"/>
                    </a:lnTo>
                    <a:lnTo>
                      <a:pt x="176" y="253"/>
                    </a:lnTo>
                    <a:lnTo>
                      <a:pt x="175" y="242"/>
                    </a:lnTo>
                    <a:lnTo>
                      <a:pt x="172" y="228"/>
                    </a:lnTo>
                    <a:lnTo>
                      <a:pt x="169" y="215"/>
                    </a:lnTo>
                    <a:lnTo>
                      <a:pt x="166" y="202"/>
                    </a:lnTo>
                    <a:lnTo>
                      <a:pt x="164" y="188"/>
                    </a:lnTo>
                    <a:lnTo>
                      <a:pt x="161" y="178"/>
                    </a:lnTo>
                    <a:lnTo>
                      <a:pt x="158" y="171"/>
                    </a:lnTo>
                    <a:lnTo>
                      <a:pt x="156" y="163"/>
                    </a:lnTo>
                    <a:lnTo>
                      <a:pt x="155" y="155"/>
                    </a:lnTo>
                    <a:lnTo>
                      <a:pt x="150" y="147"/>
                    </a:lnTo>
                    <a:lnTo>
                      <a:pt x="147" y="138"/>
                    </a:lnTo>
                    <a:lnTo>
                      <a:pt x="142" y="130"/>
                    </a:lnTo>
                    <a:lnTo>
                      <a:pt x="138" y="124"/>
                    </a:lnTo>
                    <a:lnTo>
                      <a:pt x="133" y="116"/>
                    </a:lnTo>
                    <a:lnTo>
                      <a:pt x="128" y="109"/>
                    </a:lnTo>
                    <a:lnTo>
                      <a:pt x="124" y="102"/>
                    </a:lnTo>
                    <a:lnTo>
                      <a:pt x="118" y="98"/>
                    </a:lnTo>
                    <a:lnTo>
                      <a:pt x="113" y="90"/>
                    </a:lnTo>
                    <a:lnTo>
                      <a:pt x="107" y="85"/>
                    </a:lnTo>
                    <a:lnTo>
                      <a:pt x="99" y="81"/>
                    </a:lnTo>
                    <a:lnTo>
                      <a:pt x="93" y="75"/>
                    </a:lnTo>
                    <a:lnTo>
                      <a:pt x="88" y="72"/>
                    </a:lnTo>
                    <a:lnTo>
                      <a:pt x="82" y="68"/>
                    </a:lnTo>
                    <a:lnTo>
                      <a:pt x="77" y="67"/>
                    </a:lnTo>
                    <a:lnTo>
                      <a:pt x="73" y="65"/>
                    </a:lnTo>
                    <a:lnTo>
                      <a:pt x="68" y="62"/>
                    </a:lnTo>
                    <a:lnTo>
                      <a:pt x="63" y="62"/>
                    </a:lnTo>
                    <a:lnTo>
                      <a:pt x="59" y="61"/>
                    </a:lnTo>
                    <a:lnTo>
                      <a:pt x="53" y="59"/>
                    </a:lnTo>
                    <a:lnTo>
                      <a:pt x="48" y="58"/>
                    </a:lnTo>
                    <a:lnTo>
                      <a:pt x="42" y="54"/>
                    </a:lnTo>
                    <a:lnTo>
                      <a:pt x="39" y="53"/>
                    </a:lnTo>
                    <a:lnTo>
                      <a:pt x="34" y="51"/>
                    </a:lnTo>
                    <a:lnTo>
                      <a:pt x="31" y="51"/>
                    </a:lnTo>
                    <a:lnTo>
                      <a:pt x="28" y="48"/>
                    </a:lnTo>
                    <a:lnTo>
                      <a:pt x="25" y="47"/>
                    </a:lnTo>
                    <a:lnTo>
                      <a:pt x="22" y="44"/>
                    </a:lnTo>
                    <a:lnTo>
                      <a:pt x="19" y="42"/>
                    </a:lnTo>
                    <a:lnTo>
                      <a:pt x="17" y="39"/>
                    </a:lnTo>
                    <a:lnTo>
                      <a:pt x="14" y="34"/>
                    </a:lnTo>
                    <a:lnTo>
                      <a:pt x="12" y="33"/>
                    </a:lnTo>
                    <a:lnTo>
                      <a:pt x="9" y="28"/>
                    </a:lnTo>
                    <a:lnTo>
                      <a:pt x="6" y="24"/>
                    </a:lnTo>
                    <a:lnTo>
                      <a:pt x="3" y="20"/>
                    </a:lnTo>
                    <a:lnTo>
                      <a:pt x="2" y="16"/>
                    </a:lnTo>
                    <a:lnTo>
                      <a:pt x="0" y="13"/>
                    </a:lnTo>
                    <a:lnTo>
                      <a:pt x="0" y="8"/>
                    </a:lnTo>
                    <a:lnTo>
                      <a:pt x="2" y="3"/>
                    </a:lnTo>
                    <a:lnTo>
                      <a:pt x="5" y="3"/>
                    </a:lnTo>
                    <a:lnTo>
                      <a:pt x="8" y="0"/>
                    </a:lnTo>
                    <a:lnTo>
                      <a:pt x="12" y="0"/>
                    </a:lnTo>
                    <a:lnTo>
                      <a:pt x="14" y="3"/>
                    </a:lnTo>
                    <a:lnTo>
                      <a:pt x="19"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82" name="Google Shape;3682;p73"/>
              <p:cNvSpPr/>
              <p:nvPr/>
            </p:nvSpPr>
            <p:spPr>
              <a:xfrm>
                <a:off x="4845" y="2285"/>
                <a:ext cx="99" cy="82"/>
              </a:xfrm>
              <a:custGeom>
                <a:avLst/>
                <a:gdLst/>
                <a:ahLst/>
                <a:cxnLst/>
                <a:rect l="l" t="t" r="r" b="b"/>
                <a:pathLst>
                  <a:path w="99" h="82" extrusionOk="0">
                    <a:moveTo>
                      <a:pt x="14" y="1"/>
                    </a:moveTo>
                    <a:lnTo>
                      <a:pt x="19" y="3"/>
                    </a:lnTo>
                    <a:lnTo>
                      <a:pt x="23" y="5"/>
                    </a:lnTo>
                    <a:lnTo>
                      <a:pt x="28" y="5"/>
                    </a:lnTo>
                    <a:lnTo>
                      <a:pt x="31" y="6"/>
                    </a:lnTo>
                    <a:lnTo>
                      <a:pt x="36" y="8"/>
                    </a:lnTo>
                    <a:lnTo>
                      <a:pt x="40" y="9"/>
                    </a:lnTo>
                    <a:lnTo>
                      <a:pt x="45" y="9"/>
                    </a:lnTo>
                    <a:lnTo>
                      <a:pt x="48" y="12"/>
                    </a:lnTo>
                    <a:lnTo>
                      <a:pt x="51" y="14"/>
                    </a:lnTo>
                    <a:lnTo>
                      <a:pt x="56" y="14"/>
                    </a:lnTo>
                    <a:lnTo>
                      <a:pt x="59" y="15"/>
                    </a:lnTo>
                    <a:lnTo>
                      <a:pt x="64" y="17"/>
                    </a:lnTo>
                    <a:lnTo>
                      <a:pt x="67" y="20"/>
                    </a:lnTo>
                    <a:lnTo>
                      <a:pt x="70" y="23"/>
                    </a:lnTo>
                    <a:lnTo>
                      <a:pt x="74" y="25"/>
                    </a:lnTo>
                    <a:lnTo>
                      <a:pt x="77" y="29"/>
                    </a:lnTo>
                    <a:lnTo>
                      <a:pt x="81" y="34"/>
                    </a:lnTo>
                    <a:lnTo>
                      <a:pt x="84" y="37"/>
                    </a:lnTo>
                    <a:lnTo>
                      <a:pt x="87" y="40"/>
                    </a:lnTo>
                    <a:lnTo>
                      <a:pt x="88" y="43"/>
                    </a:lnTo>
                    <a:lnTo>
                      <a:pt x="91" y="48"/>
                    </a:lnTo>
                    <a:lnTo>
                      <a:pt x="93" y="53"/>
                    </a:lnTo>
                    <a:lnTo>
                      <a:pt x="96" y="56"/>
                    </a:lnTo>
                    <a:lnTo>
                      <a:pt x="98" y="62"/>
                    </a:lnTo>
                    <a:lnTo>
                      <a:pt x="99" y="66"/>
                    </a:lnTo>
                    <a:lnTo>
                      <a:pt x="99" y="73"/>
                    </a:lnTo>
                    <a:lnTo>
                      <a:pt x="96" y="76"/>
                    </a:lnTo>
                    <a:lnTo>
                      <a:pt x="93" y="80"/>
                    </a:lnTo>
                    <a:lnTo>
                      <a:pt x="87" y="82"/>
                    </a:lnTo>
                    <a:lnTo>
                      <a:pt x="82" y="82"/>
                    </a:lnTo>
                    <a:lnTo>
                      <a:pt x="77" y="79"/>
                    </a:lnTo>
                    <a:lnTo>
                      <a:pt x="73" y="74"/>
                    </a:lnTo>
                    <a:lnTo>
                      <a:pt x="71" y="71"/>
                    </a:lnTo>
                    <a:lnTo>
                      <a:pt x="68" y="66"/>
                    </a:lnTo>
                    <a:lnTo>
                      <a:pt x="67" y="63"/>
                    </a:lnTo>
                    <a:lnTo>
                      <a:pt x="65" y="62"/>
                    </a:lnTo>
                    <a:lnTo>
                      <a:pt x="62" y="59"/>
                    </a:lnTo>
                    <a:lnTo>
                      <a:pt x="59" y="56"/>
                    </a:lnTo>
                    <a:lnTo>
                      <a:pt x="57" y="53"/>
                    </a:lnTo>
                    <a:lnTo>
                      <a:pt x="54" y="49"/>
                    </a:lnTo>
                    <a:lnTo>
                      <a:pt x="48" y="43"/>
                    </a:lnTo>
                    <a:lnTo>
                      <a:pt x="43" y="40"/>
                    </a:lnTo>
                    <a:lnTo>
                      <a:pt x="39" y="36"/>
                    </a:lnTo>
                    <a:lnTo>
                      <a:pt x="33" y="32"/>
                    </a:lnTo>
                    <a:lnTo>
                      <a:pt x="29" y="31"/>
                    </a:lnTo>
                    <a:lnTo>
                      <a:pt x="26" y="29"/>
                    </a:lnTo>
                    <a:lnTo>
                      <a:pt x="23" y="28"/>
                    </a:lnTo>
                    <a:lnTo>
                      <a:pt x="20" y="26"/>
                    </a:lnTo>
                    <a:lnTo>
                      <a:pt x="17" y="25"/>
                    </a:lnTo>
                    <a:lnTo>
                      <a:pt x="12" y="25"/>
                    </a:lnTo>
                    <a:lnTo>
                      <a:pt x="9" y="23"/>
                    </a:lnTo>
                    <a:lnTo>
                      <a:pt x="6" y="22"/>
                    </a:lnTo>
                    <a:lnTo>
                      <a:pt x="2" y="18"/>
                    </a:lnTo>
                    <a:lnTo>
                      <a:pt x="0" y="15"/>
                    </a:lnTo>
                    <a:lnTo>
                      <a:pt x="0" y="11"/>
                    </a:lnTo>
                    <a:lnTo>
                      <a:pt x="0" y="8"/>
                    </a:lnTo>
                    <a:lnTo>
                      <a:pt x="2" y="5"/>
                    </a:lnTo>
                    <a:lnTo>
                      <a:pt x="6" y="1"/>
                    </a:lnTo>
                    <a:lnTo>
                      <a:pt x="9" y="0"/>
                    </a:lnTo>
                    <a:lnTo>
                      <a:pt x="1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83" name="Google Shape;3683;p73"/>
              <p:cNvSpPr/>
              <p:nvPr/>
            </p:nvSpPr>
            <p:spPr>
              <a:xfrm>
                <a:off x="4755" y="1872"/>
                <a:ext cx="51" cy="83"/>
              </a:xfrm>
              <a:custGeom>
                <a:avLst/>
                <a:gdLst/>
                <a:ahLst/>
                <a:cxnLst/>
                <a:rect l="l" t="t" r="r" b="b"/>
                <a:pathLst>
                  <a:path w="51" h="83" extrusionOk="0">
                    <a:moveTo>
                      <a:pt x="16" y="7"/>
                    </a:moveTo>
                    <a:lnTo>
                      <a:pt x="16" y="10"/>
                    </a:lnTo>
                    <a:lnTo>
                      <a:pt x="17" y="15"/>
                    </a:lnTo>
                    <a:lnTo>
                      <a:pt x="19" y="20"/>
                    </a:lnTo>
                    <a:lnTo>
                      <a:pt x="20" y="24"/>
                    </a:lnTo>
                    <a:lnTo>
                      <a:pt x="22" y="26"/>
                    </a:lnTo>
                    <a:lnTo>
                      <a:pt x="24" y="31"/>
                    </a:lnTo>
                    <a:lnTo>
                      <a:pt x="25" y="34"/>
                    </a:lnTo>
                    <a:lnTo>
                      <a:pt x="27" y="38"/>
                    </a:lnTo>
                    <a:lnTo>
                      <a:pt x="30" y="41"/>
                    </a:lnTo>
                    <a:lnTo>
                      <a:pt x="31" y="45"/>
                    </a:lnTo>
                    <a:lnTo>
                      <a:pt x="33" y="48"/>
                    </a:lnTo>
                    <a:lnTo>
                      <a:pt x="36" y="52"/>
                    </a:lnTo>
                    <a:lnTo>
                      <a:pt x="39" y="54"/>
                    </a:lnTo>
                    <a:lnTo>
                      <a:pt x="42" y="58"/>
                    </a:lnTo>
                    <a:lnTo>
                      <a:pt x="44" y="62"/>
                    </a:lnTo>
                    <a:lnTo>
                      <a:pt x="48" y="65"/>
                    </a:lnTo>
                    <a:lnTo>
                      <a:pt x="50" y="69"/>
                    </a:lnTo>
                    <a:lnTo>
                      <a:pt x="51" y="74"/>
                    </a:lnTo>
                    <a:lnTo>
                      <a:pt x="48" y="79"/>
                    </a:lnTo>
                    <a:lnTo>
                      <a:pt x="45" y="82"/>
                    </a:lnTo>
                    <a:lnTo>
                      <a:pt x="42" y="82"/>
                    </a:lnTo>
                    <a:lnTo>
                      <a:pt x="37" y="83"/>
                    </a:lnTo>
                    <a:lnTo>
                      <a:pt x="33" y="82"/>
                    </a:lnTo>
                    <a:lnTo>
                      <a:pt x="30" y="80"/>
                    </a:lnTo>
                    <a:lnTo>
                      <a:pt x="27" y="75"/>
                    </a:lnTo>
                    <a:lnTo>
                      <a:pt x="24" y="72"/>
                    </a:lnTo>
                    <a:lnTo>
                      <a:pt x="20" y="68"/>
                    </a:lnTo>
                    <a:lnTo>
                      <a:pt x="19" y="63"/>
                    </a:lnTo>
                    <a:lnTo>
                      <a:pt x="16" y="58"/>
                    </a:lnTo>
                    <a:lnTo>
                      <a:pt x="14" y="54"/>
                    </a:lnTo>
                    <a:lnTo>
                      <a:pt x="13" y="51"/>
                    </a:lnTo>
                    <a:lnTo>
                      <a:pt x="11" y="46"/>
                    </a:lnTo>
                    <a:lnTo>
                      <a:pt x="8" y="43"/>
                    </a:lnTo>
                    <a:lnTo>
                      <a:pt x="7" y="38"/>
                    </a:lnTo>
                    <a:lnTo>
                      <a:pt x="5" y="34"/>
                    </a:lnTo>
                    <a:lnTo>
                      <a:pt x="3" y="29"/>
                    </a:lnTo>
                    <a:lnTo>
                      <a:pt x="3" y="24"/>
                    </a:lnTo>
                    <a:lnTo>
                      <a:pt x="3" y="20"/>
                    </a:lnTo>
                    <a:lnTo>
                      <a:pt x="2" y="15"/>
                    </a:lnTo>
                    <a:lnTo>
                      <a:pt x="2" y="10"/>
                    </a:lnTo>
                    <a:lnTo>
                      <a:pt x="0" y="6"/>
                    </a:lnTo>
                    <a:lnTo>
                      <a:pt x="2" y="4"/>
                    </a:lnTo>
                    <a:lnTo>
                      <a:pt x="3" y="3"/>
                    </a:lnTo>
                    <a:lnTo>
                      <a:pt x="7" y="1"/>
                    </a:lnTo>
                    <a:lnTo>
                      <a:pt x="10" y="0"/>
                    </a:lnTo>
                    <a:lnTo>
                      <a:pt x="13" y="1"/>
                    </a:lnTo>
                    <a:lnTo>
                      <a:pt x="14" y="4"/>
                    </a:lnTo>
                    <a:lnTo>
                      <a:pt x="16"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84" name="Google Shape;3684;p73"/>
              <p:cNvSpPr/>
              <p:nvPr/>
            </p:nvSpPr>
            <p:spPr>
              <a:xfrm>
                <a:off x="4816" y="1906"/>
                <a:ext cx="76" cy="86"/>
              </a:xfrm>
              <a:custGeom>
                <a:avLst/>
                <a:gdLst/>
                <a:ahLst/>
                <a:cxnLst/>
                <a:rect l="l" t="t" r="r" b="b"/>
                <a:pathLst>
                  <a:path w="76" h="86" extrusionOk="0">
                    <a:moveTo>
                      <a:pt x="15" y="26"/>
                    </a:moveTo>
                    <a:lnTo>
                      <a:pt x="20" y="29"/>
                    </a:lnTo>
                    <a:lnTo>
                      <a:pt x="23" y="32"/>
                    </a:lnTo>
                    <a:lnTo>
                      <a:pt x="28" y="35"/>
                    </a:lnTo>
                    <a:lnTo>
                      <a:pt x="31" y="38"/>
                    </a:lnTo>
                    <a:lnTo>
                      <a:pt x="34" y="41"/>
                    </a:lnTo>
                    <a:lnTo>
                      <a:pt x="38" y="45"/>
                    </a:lnTo>
                    <a:lnTo>
                      <a:pt x="41" y="48"/>
                    </a:lnTo>
                    <a:lnTo>
                      <a:pt x="46" y="51"/>
                    </a:lnTo>
                    <a:lnTo>
                      <a:pt x="48" y="45"/>
                    </a:lnTo>
                    <a:lnTo>
                      <a:pt x="49" y="40"/>
                    </a:lnTo>
                    <a:lnTo>
                      <a:pt x="51" y="35"/>
                    </a:lnTo>
                    <a:lnTo>
                      <a:pt x="52" y="29"/>
                    </a:lnTo>
                    <a:lnTo>
                      <a:pt x="55" y="24"/>
                    </a:lnTo>
                    <a:lnTo>
                      <a:pt x="57" y="20"/>
                    </a:lnTo>
                    <a:lnTo>
                      <a:pt x="57" y="15"/>
                    </a:lnTo>
                    <a:lnTo>
                      <a:pt x="58" y="12"/>
                    </a:lnTo>
                    <a:lnTo>
                      <a:pt x="58" y="11"/>
                    </a:lnTo>
                    <a:lnTo>
                      <a:pt x="60" y="7"/>
                    </a:lnTo>
                    <a:lnTo>
                      <a:pt x="60" y="3"/>
                    </a:lnTo>
                    <a:lnTo>
                      <a:pt x="63" y="0"/>
                    </a:lnTo>
                    <a:lnTo>
                      <a:pt x="66" y="0"/>
                    </a:lnTo>
                    <a:lnTo>
                      <a:pt x="69" y="0"/>
                    </a:lnTo>
                    <a:lnTo>
                      <a:pt x="71" y="1"/>
                    </a:lnTo>
                    <a:lnTo>
                      <a:pt x="74" y="3"/>
                    </a:lnTo>
                    <a:lnTo>
                      <a:pt x="76" y="6"/>
                    </a:lnTo>
                    <a:lnTo>
                      <a:pt x="76" y="11"/>
                    </a:lnTo>
                    <a:lnTo>
                      <a:pt x="74" y="14"/>
                    </a:lnTo>
                    <a:lnTo>
                      <a:pt x="74" y="20"/>
                    </a:lnTo>
                    <a:lnTo>
                      <a:pt x="72" y="23"/>
                    </a:lnTo>
                    <a:lnTo>
                      <a:pt x="72" y="28"/>
                    </a:lnTo>
                    <a:lnTo>
                      <a:pt x="71" y="31"/>
                    </a:lnTo>
                    <a:lnTo>
                      <a:pt x="71" y="35"/>
                    </a:lnTo>
                    <a:lnTo>
                      <a:pt x="71" y="38"/>
                    </a:lnTo>
                    <a:lnTo>
                      <a:pt x="71" y="43"/>
                    </a:lnTo>
                    <a:lnTo>
                      <a:pt x="69" y="48"/>
                    </a:lnTo>
                    <a:lnTo>
                      <a:pt x="69" y="51"/>
                    </a:lnTo>
                    <a:lnTo>
                      <a:pt x="69" y="55"/>
                    </a:lnTo>
                    <a:lnTo>
                      <a:pt x="69" y="58"/>
                    </a:lnTo>
                    <a:lnTo>
                      <a:pt x="68" y="63"/>
                    </a:lnTo>
                    <a:lnTo>
                      <a:pt x="68" y="68"/>
                    </a:lnTo>
                    <a:lnTo>
                      <a:pt x="68" y="71"/>
                    </a:lnTo>
                    <a:lnTo>
                      <a:pt x="68" y="77"/>
                    </a:lnTo>
                    <a:lnTo>
                      <a:pt x="65" y="80"/>
                    </a:lnTo>
                    <a:lnTo>
                      <a:pt x="63" y="83"/>
                    </a:lnTo>
                    <a:lnTo>
                      <a:pt x="60" y="85"/>
                    </a:lnTo>
                    <a:lnTo>
                      <a:pt x="58" y="86"/>
                    </a:lnTo>
                    <a:lnTo>
                      <a:pt x="55" y="86"/>
                    </a:lnTo>
                    <a:lnTo>
                      <a:pt x="52" y="86"/>
                    </a:lnTo>
                    <a:lnTo>
                      <a:pt x="48" y="85"/>
                    </a:lnTo>
                    <a:lnTo>
                      <a:pt x="46" y="83"/>
                    </a:lnTo>
                    <a:lnTo>
                      <a:pt x="41" y="80"/>
                    </a:lnTo>
                    <a:lnTo>
                      <a:pt x="38" y="77"/>
                    </a:lnTo>
                    <a:lnTo>
                      <a:pt x="35" y="76"/>
                    </a:lnTo>
                    <a:lnTo>
                      <a:pt x="32" y="72"/>
                    </a:lnTo>
                    <a:lnTo>
                      <a:pt x="29" y="68"/>
                    </a:lnTo>
                    <a:lnTo>
                      <a:pt x="23" y="62"/>
                    </a:lnTo>
                    <a:lnTo>
                      <a:pt x="18" y="57"/>
                    </a:lnTo>
                    <a:lnTo>
                      <a:pt x="14" y="51"/>
                    </a:lnTo>
                    <a:lnTo>
                      <a:pt x="9" y="46"/>
                    </a:lnTo>
                    <a:lnTo>
                      <a:pt x="3" y="40"/>
                    </a:lnTo>
                    <a:lnTo>
                      <a:pt x="0" y="38"/>
                    </a:lnTo>
                    <a:lnTo>
                      <a:pt x="0" y="34"/>
                    </a:lnTo>
                    <a:lnTo>
                      <a:pt x="0" y="29"/>
                    </a:lnTo>
                    <a:lnTo>
                      <a:pt x="1" y="28"/>
                    </a:lnTo>
                    <a:lnTo>
                      <a:pt x="4" y="24"/>
                    </a:lnTo>
                    <a:lnTo>
                      <a:pt x="7" y="23"/>
                    </a:lnTo>
                    <a:lnTo>
                      <a:pt x="11" y="23"/>
                    </a:lnTo>
                    <a:lnTo>
                      <a:pt x="15"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85" name="Google Shape;3685;p73"/>
              <p:cNvSpPr/>
              <p:nvPr/>
            </p:nvSpPr>
            <p:spPr>
              <a:xfrm>
                <a:off x="4707" y="1949"/>
                <a:ext cx="62" cy="43"/>
              </a:xfrm>
              <a:custGeom>
                <a:avLst/>
                <a:gdLst/>
                <a:ahLst/>
                <a:cxnLst/>
                <a:rect l="l" t="t" r="r" b="b"/>
                <a:pathLst>
                  <a:path w="62" h="43" extrusionOk="0">
                    <a:moveTo>
                      <a:pt x="56" y="17"/>
                    </a:moveTo>
                    <a:lnTo>
                      <a:pt x="51" y="19"/>
                    </a:lnTo>
                    <a:lnTo>
                      <a:pt x="50" y="19"/>
                    </a:lnTo>
                    <a:lnTo>
                      <a:pt x="45" y="20"/>
                    </a:lnTo>
                    <a:lnTo>
                      <a:pt x="44" y="22"/>
                    </a:lnTo>
                    <a:lnTo>
                      <a:pt x="39" y="23"/>
                    </a:lnTo>
                    <a:lnTo>
                      <a:pt x="34" y="26"/>
                    </a:lnTo>
                    <a:lnTo>
                      <a:pt x="31" y="29"/>
                    </a:lnTo>
                    <a:lnTo>
                      <a:pt x="27" y="34"/>
                    </a:lnTo>
                    <a:lnTo>
                      <a:pt x="22" y="36"/>
                    </a:lnTo>
                    <a:lnTo>
                      <a:pt x="17" y="40"/>
                    </a:lnTo>
                    <a:lnTo>
                      <a:pt x="14" y="42"/>
                    </a:lnTo>
                    <a:lnTo>
                      <a:pt x="10" y="43"/>
                    </a:lnTo>
                    <a:lnTo>
                      <a:pt x="5" y="40"/>
                    </a:lnTo>
                    <a:lnTo>
                      <a:pt x="3" y="39"/>
                    </a:lnTo>
                    <a:lnTo>
                      <a:pt x="0" y="34"/>
                    </a:lnTo>
                    <a:lnTo>
                      <a:pt x="0" y="31"/>
                    </a:lnTo>
                    <a:lnTo>
                      <a:pt x="2" y="26"/>
                    </a:lnTo>
                    <a:lnTo>
                      <a:pt x="5" y="23"/>
                    </a:lnTo>
                    <a:lnTo>
                      <a:pt x="10" y="19"/>
                    </a:lnTo>
                    <a:lnTo>
                      <a:pt x="16" y="15"/>
                    </a:lnTo>
                    <a:lnTo>
                      <a:pt x="22" y="12"/>
                    </a:lnTo>
                    <a:lnTo>
                      <a:pt x="27" y="8"/>
                    </a:lnTo>
                    <a:lnTo>
                      <a:pt x="33" y="5"/>
                    </a:lnTo>
                    <a:lnTo>
                      <a:pt x="37" y="5"/>
                    </a:lnTo>
                    <a:lnTo>
                      <a:pt x="41" y="3"/>
                    </a:lnTo>
                    <a:lnTo>
                      <a:pt x="44" y="3"/>
                    </a:lnTo>
                    <a:lnTo>
                      <a:pt x="47" y="2"/>
                    </a:lnTo>
                    <a:lnTo>
                      <a:pt x="51" y="2"/>
                    </a:lnTo>
                    <a:lnTo>
                      <a:pt x="55" y="0"/>
                    </a:lnTo>
                    <a:lnTo>
                      <a:pt x="58" y="2"/>
                    </a:lnTo>
                    <a:lnTo>
                      <a:pt x="61" y="5"/>
                    </a:lnTo>
                    <a:lnTo>
                      <a:pt x="62" y="8"/>
                    </a:lnTo>
                    <a:lnTo>
                      <a:pt x="62" y="11"/>
                    </a:lnTo>
                    <a:lnTo>
                      <a:pt x="62" y="14"/>
                    </a:lnTo>
                    <a:lnTo>
                      <a:pt x="59" y="15"/>
                    </a:lnTo>
                    <a:lnTo>
                      <a:pt x="56"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86" name="Google Shape;3686;p73"/>
              <p:cNvSpPr/>
              <p:nvPr/>
            </p:nvSpPr>
            <p:spPr>
              <a:xfrm>
                <a:off x="4709" y="1873"/>
                <a:ext cx="32" cy="110"/>
              </a:xfrm>
              <a:custGeom>
                <a:avLst/>
                <a:gdLst/>
                <a:ahLst/>
                <a:cxnLst/>
                <a:rect l="l" t="t" r="r" b="b"/>
                <a:pathLst>
                  <a:path w="32" h="110" extrusionOk="0">
                    <a:moveTo>
                      <a:pt x="32" y="11"/>
                    </a:moveTo>
                    <a:lnTo>
                      <a:pt x="31" y="14"/>
                    </a:lnTo>
                    <a:lnTo>
                      <a:pt x="31" y="17"/>
                    </a:lnTo>
                    <a:lnTo>
                      <a:pt x="29" y="22"/>
                    </a:lnTo>
                    <a:lnTo>
                      <a:pt x="29" y="23"/>
                    </a:lnTo>
                    <a:lnTo>
                      <a:pt x="29" y="26"/>
                    </a:lnTo>
                    <a:lnTo>
                      <a:pt x="28" y="31"/>
                    </a:lnTo>
                    <a:lnTo>
                      <a:pt x="28" y="33"/>
                    </a:lnTo>
                    <a:lnTo>
                      <a:pt x="28" y="37"/>
                    </a:lnTo>
                    <a:lnTo>
                      <a:pt x="28" y="40"/>
                    </a:lnTo>
                    <a:lnTo>
                      <a:pt x="28" y="44"/>
                    </a:lnTo>
                    <a:lnTo>
                      <a:pt x="26" y="45"/>
                    </a:lnTo>
                    <a:lnTo>
                      <a:pt x="26" y="50"/>
                    </a:lnTo>
                    <a:lnTo>
                      <a:pt x="26" y="53"/>
                    </a:lnTo>
                    <a:lnTo>
                      <a:pt x="26" y="56"/>
                    </a:lnTo>
                    <a:lnTo>
                      <a:pt x="25" y="61"/>
                    </a:lnTo>
                    <a:lnTo>
                      <a:pt x="25" y="62"/>
                    </a:lnTo>
                    <a:lnTo>
                      <a:pt x="22" y="70"/>
                    </a:lnTo>
                    <a:lnTo>
                      <a:pt x="22" y="74"/>
                    </a:lnTo>
                    <a:lnTo>
                      <a:pt x="20" y="81"/>
                    </a:lnTo>
                    <a:lnTo>
                      <a:pt x="17" y="84"/>
                    </a:lnTo>
                    <a:lnTo>
                      <a:pt x="15" y="90"/>
                    </a:lnTo>
                    <a:lnTo>
                      <a:pt x="12" y="95"/>
                    </a:lnTo>
                    <a:lnTo>
                      <a:pt x="12" y="98"/>
                    </a:lnTo>
                    <a:lnTo>
                      <a:pt x="12" y="101"/>
                    </a:lnTo>
                    <a:lnTo>
                      <a:pt x="12" y="104"/>
                    </a:lnTo>
                    <a:lnTo>
                      <a:pt x="12" y="107"/>
                    </a:lnTo>
                    <a:lnTo>
                      <a:pt x="8" y="110"/>
                    </a:lnTo>
                    <a:lnTo>
                      <a:pt x="5" y="110"/>
                    </a:lnTo>
                    <a:lnTo>
                      <a:pt x="1" y="110"/>
                    </a:lnTo>
                    <a:lnTo>
                      <a:pt x="0" y="105"/>
                    </a:lnTo>
                    <a:lnTo>
                      <a:pt x="0" y="101"/>
                    </a:lnTo>
                    <a:lnTo>
                      <a:pt x="1" y="99"/>
                    </a:lnTo>
                    <a:lnTo>
                      <a:pt x="1" y="95"/>
                    </a:lnTo>
                    <a:lnTo>
                      <a:pt x="1" y="93"/>
                    </a:lnTo>
                    <a:lnTo>
                      <a:pt x="1" y="88"/>
                    </a:lnTo>
                    <a:lnTo>
                      <a:pt x="5" y="84"/>
                    </a:lnTo>
                    <a:lnTo>
                      <a:pt x="5" y="79"/>
                    </a:lnTo>
                    <a:lnTo>
                      <a:pt x="6" y="73"/>
                    </a:lnTo>
                    <a:lnTo>
                      <a:pt x="8" y="71"/>
                    </a:lnTo>
                    <a:lnTo>
                      <a:pt x="8" y="68"/>
                    </a:lnTo>
                    <a:lnTo>
                      <a:pt x="9" y="65"/>
                    </a:lnTo>
                    <a:lnTo>
                      <a:pt x="11" y="62"/>
                    </a:lnTo>
                    <a:lnTo>
                      <a:pt x="11" y="59"/>
                    </a:lnTo>
                    <a:lnTo>
                      <a:pt x="11" y="54"/>
                    </a:lnTo>
                    <a:lnTo>
                      <a:pt x="12" y="51"/>
                    </a:lnTo>
                    <a:lnTo>
                      <a:pt x="12" y="48"/>
                    </a:lnTo>
                    <a:lnTo>
                      <a:pt x="12" y="44"/>
                    </a:lnTo>
                    <a:lnTo>
                      <a:pt x="12" y="42"/>
                    </a:lnTo>
                    <a:lnTo>
                      <a:pt x="12" y="37"/>
                    </a:lnTo>
                    <a:lnTo>
                      <a:pt x="12" y="34"/>
                    </a:lnTo>
                    <a:lnTo>
                      <a:pt x="12" y="33"/>
                    </a:lnTo>
                    <a:lnTo>
                      <a:pt x="14" y="28"/>
                    </a:lnTo>
                    <a:lnTo>
                      <a:pt x="14" y="23"/>
                    </a:lnTo>
                    <a:lnTo>
                      <a:pt x="15" y="22"/>
                    </a:lnTo>
                    <a:lnTo>
                      <a:pt x="15" y="17"/>
                    </a:lnTo>
                    <a:lnTo>
                      <a:pt x="15" y="14"/>
                    </a:lnTo>
                    <a:lnTo>
                      <a:pt x="17" y="11"/>
                    </a:lnTo>
                    <a:lnTo>
                      <a:pt x="18" y="6"/>
                    </a:lnTo>
                    <a:lnTo>
                      <a:pt x="20" y="3"/>
                    </a:lnTo>
                    <a:lnTo>
                      <a:pt x="22" y="2"/>
                    </a:lnTo>
                    <a:lnTo>
                      <a:pt x="23" y="0"/>
                    </a:lnTo>
                    <a:lnTo>
                      <a:pt x="26" y="2"/>
                    </a:lnTo>
                    <a:lnTo>
                      <a:pt x="29" y="3"/>
                    </a:lnTo>
                    <a:lnTo>
                      <a:pt x="31" y="5"/>
                    </a:lnTo>
                    <a:lnTo>
                      <a:pt x="32" y="6"/>
                    </a:lnTo>
                    <a:lnTo>
                      <a:pt x="32"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87" name="Google Shape;3687;p73"/>
              <p:cNvSpPr/>
              <p:nvPr/>
            </p:nvSpPr>
            <p:spPr>
              <a:xfrm>
                <a:off x="4574" y="1825"/>
                <a:ext cx="113" cy="381"/>
              </a:xfrm>
              <a:custGeom>
                <a:avLst/>
                <a:gdLst/>
                <a:ahLst/>
                <a:cxnLst/>
                <a:rect l="l" t="t" r="r" b="b"/>
                <a:pathLst>
                  <a:path w="113" h="381" extrusionOk="0">
                    <a:moveTo>
                      <a:pt x="110" y="16"/>
                    </a:moveTo>
                    <a:lnTo>
                      <a:pt x="98" y="26"/>
                    </a:lnTo>
                    <a:lnTo>
                      <a:pt x="87" y="37"/>
                    </a:lnTo>
                    <a:lnTo>
                      <a:pt x="78" y="48"/>
                    </a:lnTo>
                    <a:lnTo>
                      <a:pt x="70" y="62"/>
                    </a:lnTo>
                    <a:lnTo>
                      <a:pt x="62" y="73"/>
                    </a:lnTo>
                    <a:lnTo>
                      <a:pt x="59" y="88"/>
                    </a:lnTo>
                    <a:lnTo>
                      <a:pt x="54" y="101"/>
                    </a:lnTo>
                    <a:lnTo>
                      <a:pt x="53" y="116"/>
                    </a:lnTo>
                    <a:lnTo>
                      <a:pt x="51" y="130"/>
                    </a:lnTo>
                    <a:lnTo>
                      <a:pt x="51" y="147"/>
                    </a:lnTo>
                    <a:lnTo>
                      <a:pt x="51" y="161"/>
                    </a:lnTo>
                    <a:lnTo>
                      <a:pt x="51" y="177"/>
                    </a:lnTo>
                    <a:lnTo>
                      <a:pt x="53" y="194"/>
                    </a:lnTo>
                    <a:lnTo>
                      <a:pt x="56" y="211"/>
                    </a:lnTo>
                    <a:lnTo>
                      <a:pt x="59" y="226"/>
                    </a:lnTo>
                    <a:lnTo>
                      <a:pt x="61" y="245"/>
                    </a:lnTo>
                    <a:lnTo>
                      <a:pt x="62" y="254"/>
                    </a:lnTo>
                    <a:lnTo>
                      <a:pt x="62" y="263"/>
                    </a:lnTo>
                    <a:lnTo>
                      <a:pt x="64" y="273"/>
                    </a:lnTo>
                    <a:lnTo>
                      <a:pt x="65" y="282"/>
                    </a:lnTo>
                    <a:lnTo>
                      <a:pt x="64" y="291"/>
                    </a:lnTo>
                    <a:lnTo>
                      <a:pt x="64" y="300"/>
                    </a:lnTo>
                    <a:lnTo>
                      <a:pt x="64" y="310"/>
                    </a:lnTo>
                    <a:lnTo>
                      <a:pt x="62" y="319"/>
                    </a:lnTo>
                    <a:lnTo>
                      <a:pt x="61" y="328"/>
                    </a:lnTo>
                    <a:lnTo>
                      <a:pt x="58" y="336"/>
                    </a:lnTo>
                    <a:lnTo>
                      <a:pt x="53" y="344"/>
                    </a:lnTo>
                    <a:lnTo>
                      <a:pt x="50" y="352"/>
                    </a:lnTo>
                    <a:lnTo>
                      <a:pt x="42" y="359"/>
                    </a:lnTo>
                    <a:lnTo>
                      <a:pt x="37" y="369"/>
                    </a:lnTo>
                    <a:lnTo>
                      <a:pt x="30" y="375"/>
                    </a:lnTo>
                    <a:lnTo>
                      <a:pt x="20" y="381"/>
                    </a:lnTo>
                    <a:lnTo>
                      <a:pt x="0" y="378"/>
                    </a:lnTo>
                    <a:lnTo>
                      <a:pt x="8" y="370"/>
                    </a:lnTo>
                    <a:lnTo>
                      <a:pt x="16" y="362"/>
                    </a:lnTo>
                    <a:lnTo>
                      <a:pt x="22" y="355"/>
                    </a:lnTo>
                    <a:lnTo>
                      <a:pt x="27" y="348"/>
                    </a:lnTo>
                    <a:lnTo>
                      <a:pt x="30" y="339"/>
                    </a:lnTo>
                    <a:lnTo>
                      <a:pt x="31" y="331"/>
                    </a:lnTo>
                    <a:lnTo>
                      <a:pt x="34" y="322"/>
                    </a:lnTo>
                    <a:lnTo>
                      <a:pt x="36" y="314"/>
                    </a:lnTo>
                    <a:lnTo>
                      <a:pt x="36" y="305"/>
                    </a:lnTo>
                    <a:lnTo>
                      <a:pt x="36" y="297"/>
                    </a:lnTo>
                    <a:lnTo>
                      <a:pt x="36" y="290"/>
                    </a:lnTo>
                    <a:lnTo>
                      <a:pt x="34" y="280"/>
                    </a:lnTo>
                    <a:lnTo>
                      <a:pt x="34" y="273"/>
                    </a:lnTo>
                    <a:lnTo>
                      <a:pt x="33" y="263"/>
                    </a:lnTo>
                    <a:lnTo>
                      <a:pt x="31" y="256"/>
                    </a:lnTo>
                    <a:lnTo>
                      <a:pt x="31" y="248"/>
                    </a:lnTo>
                    <a:lnTo>
                      <a:pt x="28" y="229"/>
                    </a:lnTo>
                    <a:lnTo>
                      <a:pt x="25" y="211"/>
                    </a:lnTo>
                    <a:lnTo>
                      <a:pt x="23" y="194"/>
                    </a:lnTo>
                    <a:lnTo>
                      <a:pt x="23" y="177"/>
                    </a:lnTo>
                    <a:lnTo>
                      <a:pt x="22" y="158"/>
                    </a:lnTo>
                    <a:lnTo>
                      <a:pt x="23" y="141"/>
                    </a:lnTo>
                    <a:lnTo>
                      <a:pt x="25" y="126"/>
                    </a:lnTo>
                    <a:lnTo>
                      <a:pt x="30" y="110"/>
                    </a:lnTo>
                    <a:lnTo>
                      <a:pt x="31" y="93"/>
                    </a:lnTo>
                    <a:lnTo>
                      <a:pt x="37" y="81"/>
                    </a:lnTo>
                    <a:lnTo>
                      <a:pt x="44" y="64"/>
                    </a:lnTo>
                    <a:lnTo>
                      <a:pt x="51" y="51"/>
                    </a:lnTo>
                    <a:lnTo>
                      <a:pt x="61" y="37"/>
                    </a:lnTo>
                    <a:lnTo>
                      <a:pt x="71" y="23"/>
                    </a:lnTo>
                    <a:lnTo>
                      <a:pt x="84" y="13"/>
                    </a:lnTo>
                    <a:lnTo>
                      <a:pt x="99" y="2"/>
                    </a:lnTo>
                    <a:lnTo>
                      <a:pt x="102" y="0"/>
                    </a:lnTo>
                    <a:lnTo>
                      <a:pt x="105" y="0"/>
                    </a:lnTo>
                    <a:lnTo>
                      <a:pt x="109" y="2"/>
                    </a:lnTo>
                    <a:lnTo>
                      <a:pt x="112" y="5"/>
                    </a:lnTo>
                    <a:lnTo>
                      <a:pt x="112" y="6"/>
                    </a:lnTo>
                    <a:lnTo>
                      <a:pt x="113" y="9"/>
                    </a:lnTo>
                    <a:lnTo>
                      <a:pt x="112" y="13"/>
                    </a:lnTo>
                    <a:lnTo>
                      <a:pt x="110" y="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88" name="Google Shape;3688;p73"/>
              <p:cNvSpPr/>
              <p:nvPr/>
            </p:nvSpPr>
            <p:spPr>
              <a:xfrm>
                <a:off x="4656" y="1947"/>
                <a:ext cx="88" cy="313"/>
              </a:xfrm>
              <a:custGeom>
                <a:avLst/>
                <a:gdLst/>
                <a:ahLst/>
                <a:cxnLst/>
                <a:rect l="l" t="t" r="r" b="b"/>
                <a:pathLst>
                  <a:path w="88" h="313" extrusionOk="0">
                    <a:moveTo>
                      <a:pt x="23" y="8"/>
                    </a:moveTo>
                    <a:lnTo>
                      <a:pt x="19" y="21"/>
                    </a:lnTo>
                    <a:lnTo>
                      <a:pt x="17" y="35"/>
                    </a:lnTo>
                    <a:lnTo>
                      <a:pt x="16" y="45"/>
                    </a:lnTo>
                    <a:lnTo>
                      <a:pt x="16" y="58"/>
                    </a:lnTo>
                    <a:lnTo>
                      <a:pt x="17" y="69"/>
                    </a:lnTo>
                    <a:lnTo>
                      <a:pt x="17" y="81"/>
                    </a:lnTo>
                    <a:lnTo>
                      <a:pt x="20" y="92"/>
                    </a:lnTo>
                    <a:lnTo>
                      <a:pt x="23" y="103"/>
                    </a:lnTo>
                    <a:lnTo>
                      <a:pt x="27" y="113"/>
                    </a:lnTo>
                    <a:lnTo>
                      <a:pt x="31" y="124"/>
                    </a:lnTo>
                    <a:lnTo>
                      <a:pt x="36" y="134"/>
                    </a:lnTo>
                    <a:lnTo>
                      <a:pt x="42" y="146"/>
                    </a:lnTo>
                    <a:lnTo>
                      <a:pt x="47" y="157"/>
                    </a:lnTo>
                    <a:lnTo>
                      <a:pt x="54" y="169"/>
                    </a:lnTo>
                    <a:lnTo>
                      <a:pt x="61" y="180"/>
                    </a:lnTo>
                    <a:lnTo>
                      <a:pt x="68" y="192"/>
                    </a:lnTo>
                    <a:lnTo>
                      <a:pt x="71" y="199"/>
                    </a:lnTo>
                    <a:lnTo>
                      <a:pt x="75" y="205"/>
                    </a:lnTo>
                    <a:lnTo>
                      <a:pt x="78" y="209"/>
                    </a:lnTo>
                    <a:lnTo>
                      <a:pt x="81" y="217"/>
                    </a:lnTo>
                    <a:lnTo>
                      <a:pt x="82" y="223"/>
                    </a:lnTo>
                    <a:lnTo>
                      <a:pt x="84" y="230"/>
                    </a:lnTo>
                    <a:lnTo>
                      <a:pt x="85" y="237"/>
                    </a:lnTo>
                    <a:lnTo>
                      <a:pt x="87" y="243"/>
                    </a:lnTo>
                    <a:lnTo>
                      <a:pt x="88" y="250"/>
                    </a:lnTo>
                    <a:lnTo>
                      <a:pt x="88" y="256"/>
                    </a:lnTo>
                    <a:lnTo>
                      <a:pt x="88" y="265"/>
                    </a:lnTo>
                    <a:lnTo>
                      <a:pt x="88" y="273"/>
                    </a:lnTo>
                    <a:lnTo>
                      <a:pt x="87" y="281"/>
                    </a:lnTo>
                    <a:lnTo>
                      <a:pt x="85" y="288"/>
                    </a:lnTo>
                    <a:lnTo>
                      <a:pt x="84" y="298"/>
                    </a:lnTo>
                    <a:lnTo>
                      <a:pt x="84" y="307"/>
                    </a:lnTo>
                    <a:lnTo>
                      <a:pt x="82" y="310"/>
                    </a:lnTo>
                    <a:lnTo>
                      <a:pt x="79" y="312"/>
                    </a:lnTo>
                    <a:lnTo>
                      <a:pt x="76" y="313"/>
                    </a:lnTo>
                    <a:lnTo>
                      <a:pt x="75" y="313"/>
                    </a:lnTo>
                    <a:lnTo>
                      <a:pt x="73" y="312"/>
                    </a:lnTo>
                    <a:lnTo>
                      <a:pt x="70" y="310"/>
                    </a:lnTo>
                    <a:lnTo>
                      <a:pt x="68" y="305"/>
                    </a:lnTo>
                    <a:lnTo>
                      <a:pt x="70" y="304"/>
                    </a:lnTo>
                    <a:lnTo>
                      <a:pt x="70" y="295"/>
                    </a:lnTo>
                    <a:lnTo>
                      <a:pt x="71" y="287"/>
                    </a:lnTo>
                    <a:lnTo>
                      <a:pt x="71" y="281"/>
                    </a:lnTo>
                    <a:lnTo>
                      <a:pt x="71" y="274"/>
                    </a:lnTo>
                    <a:lnTo>
                      <a:pt x="70" y="267"/>
                    </a:lnTo>
                    <a:lnTo>
                      <a:pt x="68" y="261"/>
                    </a:lnTo>
                    <a:lnTo>
                      <a:pt x="67" y="254"/>
                    </a:lnTo>
                    <a:lnTo>
                      <a:pt x="65" y="248"/>
                    </a:lnTo>
                    <a:lnTo>
                      <a:pt x="64" y="242"/>
                    </a:lnTo>
                    <a:lnTo>
                      <a:pt x="61" y="237"/>
                    </a:lnTo>
                    <a:lnTo>
                      <a:pt x="58" y="231"/>
                    </a:lnTo>
                    <a:lnTo>
                      <a:pt x="56" y="226"/>
                    </a:lnTo>
                    <a:lnTo>
                      <a:pt x="54" y="220"/>
                    </a:lnTo>
                    <a:lnTo>
                      <a:pt x="51" y="217"/>
                    </a:lnTo>
                    <a:lnTo>
                      <a:pt x="47" y="211"/>
                    </a:lnTo>
                    <a:lnTo>
                      <a:pt x="45" y="206"/>
                    </a:lnTo>
                    <a:lnTo>
                      <a:pt x="36" y="192"/>
                    </a:lnTo>
                    <a:lnTo>
                      <a:pt x="30" y="180"/>
                    </a:lnTo>
                    <a:lnTo>
                      <a:pt x="23" y="168"/>
                    </a:lnTo>
                    <a:lnTo>
                      <a:pt x="19" y="157"/>
                    </a:lnTo>
                    <a:lnTo>
                      <a:pt x="14" y="143"/>
                    </a:lnTo>
                    <a:lnTo>
                      <a:pt x="10" y="132"/>
                    </a:lnTo>
                    <a:lnTo>
                      <a:pt x="6" y="121"/>
                    </a:lnTo>
                    <a:lnTo>
                      <a:pt x="5" y="109"/>
                    </a:lnTo>
                    <a:lnTo>
                      <a:pt x="2" y="95"/>
                    </a:lnTo>
                    <a:lnTo>
                      <a:pt x="0" y="84"/>
                    </a:lnTo>
                    <a:lnTo>
                      <a:pt x="0" y="72"/>
                    </a:lnTo>
                    <a:lnTo>
                      <a:pt x="0" y="59"/>
                    </a:lnTo>
                    <a:lnTo>
                      <a:pt x="2" y="45"/>
                    </a:lnTo>
                    <a:lnTo>
                      <a:pt x="5" y="33"/>
                    </a:lnTo>
                    <a:lnTo>
                      <a:pt x="6" y="17"/>
                    </a:lnTo>
                    <a:lnTo>
                      <a:pt x="11" y="5"/>
                    </a:lnTo>
                    <a:lnTo>
                      <a:pt x="14" y="0"/>
                    </a:lnTo>
                    <a:lnTo>
                      <a:pt x="19" y="0"/>
                    </a:lnTo>
                    <a:lnTo>
                      <a:pt x="22" y="4"/>
                    </a:lnTo>
                    <a:lnTo>
                      <a:pt x="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89" name="Google Shape;3689;p73"/>
              <p:cNvSpPr/>
              <p:nvPr/>
            </p:nvSpPr>
            <p:spPr>
              <a:xfrm>
                <a:off x="5028" y="2251"/>
                <a:ext cx="63" cy="452"/>
              </a:xfrm>
              <a:custGeom>
                <a:avLst/>
                <a:gdLst/>
                <a:ahLst/>
                <a:cxnLst/>
                <a:rect l="l" t="t" r="r" b="b"/>
                <a:pathLst>
                  <a:path w="63" h="452" extrusionOk="0">
                    <a:moveTo>
                      <a:pt x="12" y="5"/>
                    </a:moveTo>
                    <a:lnTo>
                      <a:pt x="14" y="11"/>
                    </a:lnTo>
                    <a:lnTo>
                      <a:pt x="15" y="15"/>
                    </a:lnTo>
                    <a:lnTo>
                      <a:pt x="17" y="20"/>
                    </a:lnTo>
                    <a:lnTo>
                      <a:pt x="18" y="25"/>
                    </a:lnTo>
                    <a:lnTo>
                      <a:pt x="20" y="29"/>
                    </a:lnTo>
                    <a:lnTo>
                      <a:pt x="23" y="35"/>
                    </a:lnTo>
                    <a:lnTo>
                      <a:pt x="26" y="39"/>
                    </a:lnTo>
                    <a:lnTo>
                      <a:pt x="28" y="45"/>
                    </a:lnTo>
                    <a:lnTo>
                      <a:pt x="29" y="49"/>
                    </a:lnTo>
                    <a:lnTo>
                      <a:pt x="32" y="54"/>
                    </a:lnTo>
                    <a:lnTo>
                      <a:pt x="34" y="59"/>
                    </a:lnTo>
                    <a:lnTo>
                      <a:pt x="37" y="65"/>
                    </a:lnTo>
                    <a:lnTo>
                      <a:pt x="38" y="70"/>
                    </a:lnTo>
                    <a:lnTo>
                      <a:pt x="40" y="76"/>
                    </a:lnTo>
                    <a:lnTo>
                      <a:pt x="42" y="79"/>
                    </a:lnTo>
                    <a:lnTo>
                      <a:pt x="45" y="85"/>
                    </a:lnTo>
                    <a:lnTo>
                      <a:pt x="46" y="90"/>
                    </a:lnTo>
                    <a:lnTo>
                      <a:pt x="48" y="96"/>
                    </a:lnTo>
                    <a:lnTo>
                      <a:pt x="48" y="100"/>
                    </a:lnTo>
                    <a:lnTo>
                      <a:pt x="48" y="105"/>
                    </a:lnTo>
                    <a:lnTo>
                      <a:pt x="49" y="108"/>
                    </a:lnTo>
                    <a:lnTo>
                      <a:pt x="51" y="113"/>
                    </a:lnTo>
                    <a:lnTo>
                      <a:pt x="52" y="116"/>
                    </a:lnTo>
                    <a:lnTo>
                      <a:pt x="52" y="119"/>
                    </a:lnTo>
                    <a:lnTo>
                      <a:pt x="54" y="124"/>
                    </a:lnTo>
                    <a:lnTo>
                      <a:pt x="55" y="127"/>
                    </a:lnTo>
                    <a:lnTo>
                      <a:pt x="55" y="131"/>
                    </a:lnTo>
                    <a:lnTo>
                      <a:pt x="57" y="136"/>
                    </a:lnTo>
                    <a:lnTo>
                      <a:pt x="57" y="142"/>
                    </a:lnTo>
                    <a:lnTo>
                      <a:pt x="57" y="148"/>
                    </a:lnTo>
                    <a:lnTo>
                      <a:pt x="59" y="155"/>
                    </a:lnTo>
                    <a:lnTo>
                      <a:pt x="60" y="164"/>
                    </a:lnTo>
                    <a:lnTo>
                      <a:pt x="60" y="167"/>
                    </a:lnTo>
                    <a:lnTo>
                      <a:pt x="62" y="173"/>
                    </a:lnTo>
                    <a:lnTo>
                      <a:pt x="62" y="178"/>
                    </a:lnTo>
                    <a:lnTo>
                      <a:pt x="62" y="184"/>
                    </a:lnTo>
                    <a:lnTo>
                      <a:pt x="62" y="190"/>
                    </a:lnTo>
                    <a:lnTo>
                      <a:pt x="63" y="196"/>
                    </a:lnTo>
                    <a:lnTo>
                      <a:pt x="63" y="203"/>
                    </a:lnTo>
                    <a:lnTo>
                      <a:pt x="63" y="209"/>
                    </a:lnTo>
                    <a:lnTo>
                      <a:pt x="63" y="215"/>
                    </a:lnTo>
                    <a:lnTo>
                      <a:pt x="63" y="221"/>
                    </a:lnTo>
                    <a:lnTo>
                      <a:pt x="63" y="227"/>
                    </a:lnTo>
                    <a:lnTo>
                      <a:pt x="63" y="234"/>
                    </a:lnTo>
                    <a:lnTo>
                      <a:pt x="63" y="240"/>
                    </a:lnTo>
                    <a:lnTo>
                      <a:pt x="63" y="244"/>
                    </a:lnTo>
                    <a:lnTo>
                      <a:pt x="63" y="249"/>
                    </a:lnTo>
                    <a:lnTo>
                      <a:pt x="63" y="254"/>
                    </a:lnTo>
                    <a:lnTo>
                      <a:pt x="60" y="271"/>
                    </a:lnTo>
                    <a:lnTo>
                      <a:pt x="59" y="286"/>
                    </a:lnTo>
                    <a:lnTo>
                      <a:pt x="57" y="299"/>
                    </a:lnTo>
                    <a:lnTo>
                      <a:pt x="55" y="311"/>
                    </a:lnTo>
                    <a:lnTo>
                      <a:pt x="54" y="322"/>
                    </a:lnTo>
                    <a:lnTo>
                      <a:pt x="52" y="333"/>
                    </a:lnTo>
                    <a:lnTo>
                      <a:pt x="49" y="342"/>
                    </a:lnTo>
                    <a:lnTo>
                      <a:pt x="48" y="351"/>
                    </a:lnTo>
                    <a:lnTo>
                      <a:pt x="46" y="359"/>
                    </a:lnTo>
                    <a:lnTo>
                      <a:pt x="43" y="368"/>
                    </a:lnTo>
                    <a:lnTo>
                      <a:pt x="42" y="378"/>
                    </a:lnTo>
                    <a:lnTo>
                      <a:pt x="38" y="388"/>
                    </a:lnTo>
                    <a:lnTo>
                      <a:pt x="37" y="401"/>
                    </a:lnTo>
                    <a:lnTo>
                      <a:pt x="34" y="413"/>
                    </a:lnTo>
                    <a:lnTo>
                      <a:pt x="32" y="427"/>
                    </a:lnTo>
                    <a:lnTo>
                      <a:pt x="31" y="444"/>
                    </a:lnTo>
                    <a:lnTo>
                      <a:pt x="28" y="446"/>
                    </a:lnTo>
                    <a:lnTo>
                      <a:pt x="28" y="447"/>
                    </a:lnTo>
                    <a:lnTo>
                      <a:pt x="23" y="449"/>
                    </a:lnTo>
                    <a:lnTo>
                      <a:pt x="20" y="452"/>
                    </a:lnTo>
                    <a:lnTo>
                      <a:pt x="17" y="452"/>
                    </a:lnTo>
                    <a:lnTo>
                      <a:pt x="14" y="452"/>
                    </a:lnTo>
                    <a:lnTo>
                      <a:pt x="12" y="452"/>
                    </a:lnTo>
                    <a:lnTo>
                      <a:pt x="14" y="433"/>
                    </a:lnTo>
                    <a:lnTo>
                      <a:pt x="17" y="418"/>
                    </a:lnTo>
                    <a:lnTo>
                      <a:pt x="18" y="402"/>
                    </a:lnTo>
                    <a:lnTo>
                      <a:pt x="20" y="388"/>
                    </a:lnTo>
                    <a:lnTo>
                      <a:pt x="21" y="374"/>
                    </a:lnTo>
                    <a:lnTo>
                      <a:pt x="24" y="361"/>
                    </a:lnTo>
                    <a:lnTo>
                      <a:pt x="26" y="348"/>
                    </a:lnTo>
                    <a:lnTo>
                      <a:pt x="28" y="336"/>
                    </a:lnTo>
                    <a:lnTo>
                      <a:pt x="28" y="322"/>
                    </a:lnTo>
                    <a:lnTo>
                      <a:pt x="28" y="308"/>
                    </a:lnTo>
                    <a:lnTo>
                      <a:pt x="29" y="294"/>
                    </a:lnTo>
                    <a:lnTo>
                      <a:pt x="31" y="280"/>
                    </a:lnTo>
                    <a:lnTo>
                      <a:pt x="31" y="266"/>
                    </a:lnTo>
                    <a:lnTo>
                      <a:pt x="32" y="251"/>
                    </a:lnTo>
                    <a:lnTo>
                      <a:pt x="32" y="235"/>
                    </a:lnTo>
                    <a:lnTo>
                      <a:pt x="32" y="220"/>
                    </a:lnTo>
                    <a:lnTo>
                      <a:pt x="32" y="209"/>
                    </a:lnTo>
                    <a:lnTo>
                      <a:pt x="32" y="200"/>
                    </a:lnTo>
                    <a:lnTo>
                      <a:pt x="32" y="190"/>
                    </a:lnTo>
                    <a:lnTo>
                      <a:pt x="32" y="183"/>
                    </a:lnTo>
                    <a:lnTo>
                      <a:pt x="31" y="173"/>
                    </a:lnTo>
                    <a:lnTo>
                      <a:pt x="31" y="164"/>
                    </a:lnTo>
                    <a:lnTo>
                      <a:pt x="31" y="156"/>
                    </a:lnTo>
                    <a:lnTo>
                      <a:pt x="31" y="148"/>
                    </a:lnTo>
                    <a:lnTo>
                      <a:pt x="29" y="141"/>
                    </a:lnTo>
                    <a:lnTo>
                      <a:pt x="28" y="133"/>
                    </a:lnTo>
                    <a:lnTo>
                      <a:pt x="28" y="124"/>
                    </a:lnTo>
                    <a:lnTo>
                      <a:pt x="26" y="116"/>
                    </a:lnTo>
                    <a:lnTo>
                      <a:pt x="24" y="107"/>
                    </a:lnTo>
                    <a:lnTo>
                      <a:pt x="23" y="96"/>
                    </a:lnTo>
                    <a:lnTo>
                      <a:pt x="20" y="87"/>
                    </a:lnTo>
                    <a:lnTo>
                      <a:pt x="18" y="77"/>
                    </a:lnTo>
                    <a:lnTo>
                      <a:pt x="18" y="73"/>
                    </a:lnTo>
                    <a:lnTo>
                      <a:pt x="17" y="68"/>
                    </a:lnTo>
                    <a:lnTo>
                      <a:pt x="15" y="63"/>
                    </a:lnTo>
                    <a:lnTo>
                      <a:pt x="14" y="60"/>
                    </a:lnTo>
                    <a:lnTo>
                      <a:pt x="12" y="57"/>
                    </a:lnTo>
                    <a:lnTo>
                      <a:pt x="11" y="52"/>
                    </a:lnTo>
                    <a:lnTo>
                      <a:pt x="9" y="49"/>
                    </a:lnTo>
                    <a:lnTo>
                      <a:pt x="9" y="46"/>
                    </a:lnTo>
                    <a:lnTo>
                      <a:pt x="7" y="42"/>
                    </a:lnTo>
                    <a:lnTo>
                      <a:pt x="6" y="39"/>
                    </a:lnTo>
                    <a:lnTo>
                      <a:pt x="6" y="35"/>
                    </a:lnTo>
                    <a:lnTo>
                      <a:pt x="4" y="31"/>
                    </a:lnTo>
                    <a:lnTo>
                      <a:pt x="3" y="28"/>
                    </a:lnTo>
                    <a:lnTo>
                      <a:pt x="1" y="23"/>
                    </a:lnTo>
                    <a:lnTo>
                      <a:pt x="0" y="20"/>
                    </a:lnTo>
                    <a:lnTo>
                      <a:pt x="0" y="14"/>
                    </a:lnTo>
                    <a:lnTo>
                      <a:pt x="0" y="11"/>
                    </a:lnTo>
                    <a:lnTo>
                      <a:pt x="0" y="8"/>
                    </a:lnTo>
                    <a:lnTo>
                      <a:pt x="1" y="3"/>
                    </a:lnTo>
                    <a:lnTo>
                      <a:pt x="4" y="1"/>
                    </a:lnTo>
                    <a:lnTo>
                      <a:pt x="6" y="0"/>
                    </a:lnTo>
                    <a:lnTo>
                      <a:pt x="9" y="0"/>
                    </a:lnTo>
                    <a:lnTo>
                      <a:pt x="11" y="1"/>
                    </a:lnTo>
                    <a:lnTo>
                      <a:pt x="12"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90" name="Google Shape;3690;p73"/>
              <p:cNvSpPr/>
              <p:nvPr/>
            </p:nvSpPr>
            <p:spPr>
              <a:xfrm>
                <a:off x="4859" y="2712"/>
                <a:ext cx="178" cy="54"/>
              </a:xfrm>
              <a:custGeom>
                <a:avLst/>
                <a:gdLst/>
                <a:ahLst/>
                <a:cxnLst/>
                <a:rect l="l" t="t" r="r" b="b"/>
                <a:pathLst>
                  <a:path w="178" h="54" extrusionOk="0">
                    <a:moveTo>
                      <a:pt x="6" y="34"/>
                    </a:moveTo>
                    <a:lnTo>
                      <a:pt x="14" y="34"/>
                    </a:lnTo>
                    <a:lnTo>
                      <a:pt x="22" y="34"/>
                    </a:lnTo>
                    <a:lnTo>
                      <a:pt x="28" y="34"/>
                    </a:lnTo>
                    <a:lnTo>
                      <a:pt x="36" y="34"/>
                    </a:lnTo>
                    <a:lnTo>
                      <a:pt x="43" y="34"/>
                    </a:lnTo>
                    <a:lnTo>
                      <a:pt x="50" y="34"/>
                    </a:lnTo>
                    <a:lnTo>
                      <a:pt x="56" y="34"/>
                    </a:lnTo>
                    <a:lnTo>
                      <a:pt x="63" y="34"/>
                    </a:lnTo>
                    <a:lnTo>
                      <a:pt x="68" y="33"/>
                    </a:lnTo>
                    <a:lnTo>
                      <a:pt x="74" y="33"/>
                    </a:lnTo>
                    <a:lnTo>
                      <a:pt x="81" y="31"/>
                    </a:lnTo>
                    <a:lnTo>
                      <a:pt x="87" y="30"/>
                    </a:lnTo>
                    <a:lnTo>
                      <a:pt x="93" y="28"/>
                    </a:lnTo>
                    <a:lnTo>
                      <a:pt x="101" y="28"/>
                    </a:lnTo>
                    <a:lnTo>
                      <a:pt x="108" y="25"/>
                    </a:lnTo>
                    <a:lnTo>
                      <a:pt x="116" y="23"/>
                    </a:lnTo>
                    <a:lnTo>
                      <a:pt x="119" y="22"/>
                    </a:lnTo>
                    <a:lnTo>
                      <a:pt x="122" y="20"/>
                    </a:lnTo>
                    <a:lnTo>
                      <a:pt x="125" y="19"/>
                    </a:lnTo>
                    <a:lnTo>
                      <a:pt x="130" y="19"/>
                    </a:lnTo>
                    <a:lnTo>
                      <a:pt x="135" y="16"/>
                    </a:lnTo>
                    <a:lnTo>
                      <a:pt x="141" y="14"/>
                    </a:lnTo>
                    <a:lnTo>
                      <a:pt x="147" y="11"/>
                    </a:lnTo>
                    <a:lnTo>
                      <a:pt x="152" y="9"/>
                    </a:lnTo>
                    <a:lnTo>
                      <a:pt x="158" y="5"/>
                    </a:lnTo>
                    <a:lnTo>
                      <a:pt x="164" y="0"/>
                    </a:lnTo>
                    <a:lnTo>
                      <a:pt x="167" y="0"/>
                    </a:lnTo>
                    <a:lnTo>
                      <a:pt x="169" y="0"/>
                    </a:lnTo>
                    <a:lnTo>
                      <a:pt x="172" y="0"/>
                    </a:lnTo>
                    <a:lnTo>
                      <a:pt x="175" y="2"/>
                    </a:lnTo>
                    <a:lnTo>
                      <a:pt x="176" y="5"/>
                    </a:lnTo>
                    <a:lnTo>
                      <a:pt x="178" y="9"/>
                    </a:lnTo>
                    <a:lnTo>
                      <a:pt x="176" y="11"/>
                    </a:lnTo>
                    <a:lnTo>
                      <a:pt x="173" y="16"/>
                    </a:lnTo>
                    <a:lnTo>
                      <a:pt x="170" y="19"/>
                    </a:lnTo>
                    <a:lnTo>
                      <a:pt x="167" y="19"/>
                    </a:lnTo>
                    <a:lnTo>
                      <a:pt x="164" y="22"/>
                    </a:lnTo>
                    <a:lnTo>
                      <a:pt x="161" y="25"/>
                    </a:lnTo>
                    <a:lnTo>
                      <a:pt x="155" y="30"/>
                    </a:lnTo>
                    <a:lnTo>
                      <a:pt x="150" y="34"/>
                    </a:lnTo>
                    <a:lnTo>
                      <a:pt x="147" y="36"/>
                    </a:lnTo>
                    <a:lnTo>
                      <a:pt x="144" y="39"/>
                    </a:lnTo>
                    <a:lnTo>
                      <a:pt x="139" y="39"/>
                    </a:lnTo>
                    <a:lnTo>
                      <a:pt x="138" y="42"/>
                    </a:lnTo>
                    <a:lnTo>
                      <a:pt x="133" y="43"/>
                    </a:lnTo>
                    <a:lnTo>
                      <a:pt x="130" y="45"/>
                    </a:lnTo>
                    <a:lnTo>
                      <a:pt x="127" y="47"/>
                    </a:lnTo>
                    <a:lnTo>
                      <a:pt x="122" y="48"/>
                    </a:lnTo>
                    <a:lnTo>
                      <a:pt x="115" y="50"/>
                    </a:lnTo>
                    <a:lnTo>
                      <a:pt x="107" y="51"/>
                    </a:lnTo>
                    <a:lnTo>
                      <a:pt x="101" y="53"/>
                    </a:lnTo>
                    <a:lnTo>
                      <a:pt x="93" y="54"/>
                    </a:lnTo>
                    <a:lnTo>
                      <a:pt x="85" y="54"/>
                    </a:lnTo>
                    <a:lnTo>
                      <a:pt x="79" y="54"/>
                    </a:lnTo>
                    <a:lnTo>
                      <a:pt x="73" y="54"/>
                    </a:lnTo>
                    <a:lnTo>
                      <a:pt x="65" y="53"/>
                    </a:lnTo>
                    <a:lnTo>
                      <a:pt x="59" y="51"/>
                    </a:lnTo>
                    <a:lnTo>
                      <a:pt x="53" y="51"/>
                    </a:lnTo>
                    <a:lnTo>
                      <a:pt x="45" y="50"/>
                    </a:lnTo>
                    <a:lnTo>
                      <a:pt x="37" y="50"/>
                    </a:lnTo>
                    <a:lnTo>
                      <a:pt x="31" y="48"/>
                    </a:lnTo>
                    <a:lnTo>
                      <a:pt x="23" y="48"/>
                    </a:lnTo>
                    <a:lnTo>
                      <a:pt x="15" y="48"/>
                    </a:lnTo>
                    <a:lnTo>
                      <a:pt x="6" y="48"/>
                    </a:lnTo>
                    <a:lnTo>
                      <a:pt x="3" y="48"/>
                    </a:lnTo>
                    <a:lnTo>
                      <a:pt x="2" y="47"/>
                    </a:lnTo>
                    <a:lnTo>
                      <a:pt x="0" y="43"/>
                    </a:lnTo>
                    <a:lnTo>
                      <a:pt x="0" y="40"/>
                    </a:lnTo>
                    <a:lnTo>
                      <a:pt x="0" y="39"/>
                    </a:lnTo>
                    <a:lnTo>
                      <a:pt x="2" y="37"/>
                    </a:lnTo>
                    <a:lnTo>
                      <a:pt x="3" y="34"/>
                    </a:lnTo>
                    <a:lnTo>
                      <a:pt x="6" y="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91" name="Google Shape;3691;p73"/>
              <p:cNvSpPr/>
              <p:nvPr/>
            </p:nvSpPr>
            <p:spPr>
              <a:xfrm>
                <a:off x="4743" y="2285"/>
                <a:ext cx="119" cy="48"/>
              </a:xfrm>
              <a:custGeom>
                <a:avLst/>
                <a:gdLst/>
                <a:ahLst/>
                <a:cxnLst/>
                <a:rect l="l" t="t" r="r" b="b"/>
                <a:pathLst>
                  <a:path w="119" h="48" extrusionOk="0">
                    <a:moveTo>
                      <a:pt x="111" y="20"/>
                    </a:moveTo>
                    <a:lnTo>
                      <a:pt x="107" y="22"/>
                    </a:lnTo>
                    <a:lnTo>
                      <a:pt x="102" y="23"/>
                    </a:lnTo>
                    <a:lnTo>
                      <a:pt x="96" y="25"/>
                    </a:lnTo>
                    <a:lnTo>
                      <a:pt x="91" y="25"/>
                    </a:lnTo>
                    <a:lnTo>
                      <a:pt x="85" y="25"/>
                    </a:lnTo>
                    <a:lnTo>
                      <a:pt x="80" y="25"/>
                    </a:lnTo>
                    <a:lnTo>
                      <a:pt x="74" y="25"/>
                    </a:lnTo>
                    <a:lnTo>
                      <a:pt x="70" y="26"/>
                    </a:lnTo>
                    <a:lnTo>
                      <a:pt x="65" y="26"/>
                    </a:lnTo>
                    <a:lnTo>
                      <a:pt x="62" y="26"/>
                    </a:lnTo>
                    <a:lnTo>
                      <a:pt x="56" y="26"/>
                    </a:lnTo>
                    <a:lnTo>
                      <a:pt x="54" y="28"/>
                    </a:lnTo>
                    <a:lnTo>
                      <a:pt x="49" y="28"/>
                    </a:lnTo>
                    <a:lnTo>
                      <a:pt x="45" y="28"/>
                    </a:lnTo>
                    <a:lnTo>
                      <a:pt x="43" y="29"/>
                    </a:lnTo>
                    <a:lnTo>
                      <a:pt x="39" y="31"/>
                    </a:lnTo>
                    <a:lnTo>
                      <a:pt x="36" y="31"/>
                    </a:lnTo>
                    <a:lnTo>
                      <a:pt x="32" y="32"/>
                    </a:lnTo>
                    <a:lnTo>
                      <a:pt x="29" y="34"/>
                    </a:lnTo>
                    <a:lnTo>
                      <a:pt x="26" y="36"/>
                    </a:lnTo>
                    <a:lnTo>
                      <a:pt x="23" y="39"/>
                    </a:lnTo>
                    <a:lnTo>
                      <a:pt x="20" y="40"/>
                    </a:lnTo>
                    <a:lnTo>
                      <a:pt x="15" y="43"/>
                    </a:lnTo>
                    <a:lnTo>
                      <a:pt x="14" y="46"/>
                    </a:lnTo>
                    <a:lnTo>
                      <a:pt x="11" y="48"/>
                    </a:lnTo>
                    <a:lnTo>
                      <a:pt x="8" y="48"/>
                    </a:lnTo>
                    <a:lnTo>
                      <a:pt x="6" y="48"/>
                    </a:lnTo>
                    <a:lnTo>
                      <a:pt x="3" y="46"/>
                    </a:lnTo>
                    <a:lnTo>
                      <a:pt x="0" y="43"/>
                    </a:lnTo>
                    <a:lnTo>
                      <a:pt x="0" y="42"/>
                    </a:lnTo>
                    <a:lnTo>
                      <a:pt x="0" y="39"/>
                    </a:lnTo>
                    <a:lnTo>
                      <a:pt x="3" y="34"/>
                    </a:lnTo>
                    <a:lnTo>
                      <a:pt x="6" y="31"/>
                    </a:lnTo>
                    <a:lnTo>
                      <a:pt x="11" y="28"/>
                    </a:lnTo>
                    <a:lnTo>
                      <a:pt x="14" y="25"/>
                    </a:lnTo>
                    <a:lnTo>
                      <a:pt x="19" y="23"/>
                    </a:lnTo>
                    <a:lnTo>
                      <a:pt x="23" y="20"/>
                    </a:lnTo>
                    <a:lnTo>
                      <a:pt x="26" y="17"/>
                    </a:lnTo>
                    <a:lnTo>
                      <a:pt x="31" y="15"/>
                    </a:lnTo>
                    <a:lnTo>
                      <a:pt x="36" y="14"/>
                    </a:lnTo>
                    <a:lnTo>
                      <a:pt x="39" y="14"/>
                    </a:lnTo>
                    <a:lnTo>
                      <a:pt x="45" y="11"/>
                    </a:lnTo>
                    <a:lnTo>
                      <a:pt x="48" y="9"/>
                    </a:lnTo>
                    <a:lnTo>
                      <a:pt x="54" y="9"/>
                    </a:lnTo>
                    <a:lnTo>
                      <a:pt x="59" y="8"/>
                    </a:lnTo>
                    <a:lnTo>
                      <a:pt x="63" y="8"/>
                    </a:lnTo>
                    <a:lnTo>
                      <a:pt x="70" y="6"/>
                    </a:lnTo>
                    <a:lnTo>
                      <a:pt x="74" y="6"/>
                    </a:lnTo>
                    <a:lnTo>
                      <a:pt x="79" y="6"/>
                    </a:lnTo>
                    <a:lnTo>
                      <a:pt x="84" y="6"/>
                    </a:lnTo>
                    <a:lnTo>
                      <a:pt x="87" y="5"/>
                    </a:lnTo>
                    <a:lnTo>
                      <a:pt x="91" y="5"/>
                    </a:lnTo>
                    <a:lnTo>
                      <a:pt x="93" y="5"/>
                    </a:lnTo>
                    <a:lnTo>
                      <a:pt x="97" y="5"/>
                    </a:lnTo>
                    <a:lnTo>
                      <a:pt x="102" y="3"/>
                    </a:lnTo>
                    <a:lnTo>
                      <a:pt x="104" y="1"/>
                    </a:lnTo>
                    <a:lnTo>
                      <a:pt x="108" y="0"/>
                    </a:lnTo>
                    <a:lnTo>
                      <a:pt x="111" y="1"/>
                    </a:lnTo>
                    <a:lnTo>
                      <a:pt x="114" y="3"/>
                    </a:lnTo>
                    <a:lnTo>
                      <a:pt x="118" y="5"/>
                    </a:lnTo>
                    <a:lnTo>
                      <a:pt x="119" y="9"/>
                    </a:lnTo>
                    <a:lnTo>
                      <a:pt x="119" y="14"/>
                    </a:lnTo>
                    <a:lnTo>
                      <a:pt x="116" y="15"/>
                    </a:lnTo>
                    <a:lnTo>
                      <a:pt x="111"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92" name="Google Shape;3692;p73"/>
              <p:cNvSpPr/>
              <p:nvPr/>
            </p:nvSpPr>
            <p:spPr>
              <a:xfrm>
                <a:off x="4743" y="2328"/>
                <a:ext cx="51" cy="84"/>
              </a:xfrm>
              <a:custGeom>
                <a:avLst/>
                <a:gdLst/>
                <a:ahLst/>
                <a:cxnLst/>
                <a:rect l="l" t="t" r="r" b="b"/>
                <a:pathLst>
                  <a:path w="51" h="84" extrusionOk="0">
                    <a:moveTo>
                      <a:pt x="49" y="13"/>
                    </a:moveTo>
                    <a:lnTo>
                      <a:pt x="46" y="19"/>
                    </a:lnTo>
                    <a:lnTo>
                      <a:pt x="45" y="23"/>
                    </a:lnTo>
                    <a:lnTo>
                      <a:pt x="43" y="28"/>
                    </a:lnTo>
                    <a:lnTo>
                      <a:pt x="42" y="31"/>
                    </a:lnTo>
                    <a:lnTo>
                      <a:pt x="40" y="36"/>
                    </a:lnTo>
                    <a:lnTo>
                      <a:pt x="40" y="39"/>
                    </a:lnTo>
                    <a:lnTo>
                      <a:pt x="39" y="44"/>
                    </a:lnTo>
                    <a:lnTo>
                      <a:pt x="39" y="48"/>
                    </a:lnTo>
                    <a:lnTo>
                      <a:pt x="37" y="51"/>
                    </a:lnTo>
                    <a:lnTo>
                      <a:pt x="36" y="54"/>
                    </a:lnTo>
                    <a:lnTo>
                      <a:pt x="36" y="58"/>
                    </a:lnTo>
                    <a:lnTo>
                      <a:pt x="36" y="62"/>
                    </a:lnTo>
                    <a:lnTo>
                      <a:pt x="32" y="67"/>
                    </a:lnTo>
                    <a:lnTo>
                      <a:pt x="31" y="70"/>
                    </a:lnTo>
                    <a:lnTo>
                      <a:pt x="28" y="75"/>
                    </a:lnTo>
                    <a:lnTo>
                      <a:pt x="26" y="79"/>
                    </a:lnTo>
                    <a:lnTo>
                      <a:pt x="20" y="82"/>
                    </a:lnTo>
                    <a:lnTo>
                      <a:pt x="15" y="84"/>
                    </a:lnTo>
                    <a:lnTo>
                      <a:pt x="12" y="84"/>
                    </a:lnTo>
                    <a:lnTo>
                      <a:pt x="6" y="82"/>
                    </a:lnTo>
                    <a:lnTo>
                      <a:pt x="3" y="79"/>
                    </a:lnTo>
                    <a:lnTo>
                      <a:pt x="1" y="78"/>
                    </a:lnTo>
                    <a:lnTo>
                      <a:pt x="0" y="73"/>
                    </a:lnTo>
                    <a:lnTo>
                      <a:pt x="3" y="68"/>
                    </a:lnTo>
                    <a:lnTo>
                      <a:pt x="6" y="64"/>
                    </a:lnTo>
                    <a:lnTo>
                      <a:pt x="8" y="59"/>
                    </a:lnTo>
                    <a:lnTo>
                      <a:pt x="11" y="56"/>
                    </a:lnTo>
                    <a:lnTo>
                      <a:pt x="14" y="51"/>
                    </a:lnTo>
                    <a:lnTo>
                      <a:pt x="15" y="48"/>
                    </a:lnTo>
                    <a:lnTo>
                      <a:pt x="15" y="45"/>
                    </a:lnTo>
                    <a:lnTo>
                      <a:pt x="17" y="42"/>
                    </a:lnTo>
                    <a:lnTo>
                      <a:pt x="20" y="39"/>
                    </a:lnTo>
                    <a:lnTo>
                      <a:pt x="22" y="34"/>
                    </a:lnTo>
                    <a:lnTo>
                      <a:pt x="23" y="30"/>
                    </a:lnTo>
                    <a:lnTo>
                      <a:pt x="25" y="28"/>
                    </a:lnTo>
                    <a:lnTo>
                      <a:pt x="26" y="23"/>
                    </a:lnTo>
                    <a:lnTo>
                      <a:pt x="28" y="19"/>
                    </a:lnTo>
                    <a:lnTo>
                      <a:pt x="29" y="16"/>
                    </a:lnTo>
                    <a:lnTo>
                      <a:pt x="31" y="10"/>
                    </a:lnTo>
                    <a:lnTo>
                      <a:pt x="36" y="5"/>
                    </a:lnTo>
                    <a:lnTo>
                      <a:pt x="36" y="2"/>
                    </a:lnTo>
                    <a:lnTo>
                      <a:pt x="39" y="0"/>
                    </a:lnTo>
                    <a:lnTo>
                      <a:pt x="42" y="0"/>
                    </a:lnTo>
                    <a:lnTo>
                      <a:pt x="45" y="2"/>
                    </a:lnTo>
                    <a:lnTo>
                      <a:pt x="48" y="3"/>
                    </a:lnTo>
                    <a:lnTo>
                      <a:pt x="49" y="6"/>
                    </a:lnTo>
                    <a:lnTo>
                      <a:pt x="51" y="10"/>
                    </a:lnTo>
                    <a:lnTo>
                      <a:pt x="49"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93" name="Google Shape;3693;p73"/>
              <p:cNvSpPr/>
              <p:nvPr/>
            </p:nvSpPr>
            <p:spPr>
              <a:xfrm>
                <a:off x="4768" y="2325"/>
                <a:ext cx="156" cy="112"/>
              </a:xfrm>
              <a:custGeom>
                <a:avLst/>
                <a:gdLst/>
                <a:ahLst/>
                <a:cxnLst/>
                <a:rect l="l" t="t" r="r" b="b"/>
                <a:pathLst>
                  <a:path w="156" h="112" extrusionOk="0">
                    <a:moveTo>
                      <a:pt x="151" y="20"/>
                    </a:moveTo>
                    <a:lnTo>
                      <a:pt x="144" y="25"/>
                    </a:lnTo>
                    <a:lnTo>
                      <a:pt x="134" y="31"/>
                    </a:lnTo>
                    <a:lnTo>
                      <a:pt x="128" y="36"/>
                    </a:lnTo>
                    <a:lnTo>
                      <a:pt x="124" y="42"/>
                    </a:lnTo>
                    <a:lnTo>
                      <a:pt x="116" y="47"/>
                    </a:lnTo>
                    <a:lnTo>
                      <a:pt x="111" y="53"/>
                    </a:lnTo>
                    <a:lnTo>
                      <a:pt x="106" y="59"/>
                    </a:lnTo>
                    <a:lnTo>
                      <a:pt x="100" y="65"/>
                    </a:lnTo>
                    <a:lnTo>
                      <a:pt x="96" y="70"/>
                    </a:lnTo>
                    <a:lnTo>
                      <a:pt x="89" y="76"/>
                    </a:lnTo>
                    <a:lnTo>
                      <a:pt x="85" y="82"/>
                    </a:lnTo>
                    <a:lnTo>
                      <a:pt x="79" y="88"/>
                    </a:lnTo>
                    <a:lnTo>
                      <a:pt x="72" y="93"/>
                    </a:lnTo>
                    <a:lnTo>
                      <a:pt x="66" y="99"/>
                    </a:lnTo>
                    <a:lnTo>
                      <a:pt x="59" y="104"/>
                    </a:lnTo>
                    <a:lnTo>
                      <a:pt x="49" y="109"/>
                    </a:lnTo>
                    <a:lnTo>
                      <a:pt x="45" y="110"/>
                    </a:lnTo>
                    <a:lnTo>
                      <a:pt x="38" y="112"/>
                    </a:lnTo>
                    <a:lnTo>
                      <a:pt x="32" y="112"/>
                    </a:lnTo>
                    <a:lnTo>
                      <a:pt x="28" y="112"/>
                    </a:lnTo>
                    <a:lnTo>
                      <a:pt x="21" y="110"/>
                    </a:lnTo>
                    <a:lnTo>
                      <a:pt x="17" y="109"/>
                    </a:lnTo>
                    <a:lnTo>
                      <a:pt x="11" y="109"/>
                    </a:lnTo>
                    <a:lnTo>
                      <a:pt x="4" y="109"/>
                    </a:lnTo>
                    <a:lnTo>
                      <a:pt x="1" y="105"/>
                    </a:lnTo>
                    <a:lnTo>
                      <a:pt x="0" y="104"/>
                    </a:lnTo>
                    <a:lnTo>
                      <a:pt x="0" y="101"/>
                    </a:lnTo>
                    <a:lnTo>
                      <a:pt x="0" y="99"/>
                    </a:lnTo>
                    <a:lnTo>
                      <a:pt x="1" y="95"/>
                    </a:lnTo>
                    <a:lnTo>
                      <a:pt x="1" y="93"/>
                    </a:lnTo>
                    <a:lnTo>
                      <a:pt x="4" y="91"/>
                    </a:lnTo>
                    <a:lnTo>
                      <a:pt x="9" y="93"/>
                    </a:lnTo>
                    <a:lnTo>
                      <a:pt x="12" y="93"/>
                    </a:lnTo>
                    <a:lnTo>
                      <a:pt x="17" y="93"/>
                    </a:lnTo>
                    <a:lnTo>
                      <a:pt x="20" y="91"/>
                    </a:lnTo>
                    <a:lnTo>
                      <a:pt x="23" y="90"/>
                    </a:lnTo>
                    <a:lnTo>
                      <a:pt x="28" y="90"/>
                    </a:lnTo>
                    <a:lnTo>
                      <a:pt x="31" y="88"/>
                    </a:lnTo>
                    <a:lnTo>
                      <a:pt x="34" y="85"/>
                    </a:lnTo>
                    <a:lnTo>
                      <a:pt x="38" y="84"/>
                    </a:lnTo>
                    <a:lnTo>
                      <a:pt x="46" y="79"/>
                    </a:lnTo>
                    <a:lnTo>
                      <a:pt x="54" y="74"/>
                    </a:lnTo>
                    <a:lnTo>
                      <a:pt x="60" y="70"/>
                    </a:lnTo>
                    <a:lnTo>
                      <a:pt x="68" y="65"/>
                    </a:lnTo>
                    <a:lnTo>
                      <a:pt x="72" y="59"/>
                    </a:lnTo>
                    <a:lnTo>
                      <a:pt x="79" y="54"/>
                    </a:lnTo>
                    <a:lnTo>
                      <a:pt x="85" y="50"/>
                    </a:lnTo>
                    <a:lnTo>
                      <a:pt x="89" y="43"/>
                    </a:lnTo>
                    <a:lnTo>
                      <a:pt x="96" y="39"/>
                    </a:lnTo>
                    <a:lnTo>
                      <a:pt x="100" y="33"/>
                    </a:lnTo>
                    <a:lnTo>
                      <a:pt x="106" y="26"/>
                    </a:lnTo>
                    <a:lnTo>
                      <a:pt x="113" y="22"/>
                    </a:lnTo>
                    <a:lnTo>
                      <a:pt x="117" y="16"/>
                    </a:lnTo>
                    <a:lnTo>
                      <a:pt x="125" y="13"/>
                    </a:lnTo>
                    <a:lnTo>
                      <a:pt x="133" y="6"/>
                    </a:lnTo>
                    <a:lnTo>
                      <a:pt x="141" y="2"/>
                    </a:lnTo>
                    <a:lnTo>
                      <a:pt x="144" y="0"/>
                    </a:lnTo>
                    <a:lnTo>
                      <a:pt x="148" y="2"/>
                    </a:lnTo>
                    <a:lnTo>
                      <a:pt x="151" y="3"/>
                    </a:lnTo>
                    <a:lnTo>
                      <a:pt x="154" y="5"/>
                    </a:lnTo>
                    <a:lnTo>
                      <a:pt x="154" y="9"/>
                    </a:lnTo>
                    <a:lnTo>
                      <a:pt x="156" y="13"/>
                    </a:lnTo>
                    <a:lnTo>
                      <a:pt x="154" y="16"/>
                    </a:lnTo>
                    <a:lnTo>
                      <a:pt x="151"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94" name="Google Shape;3694;p73"/>
              <p:cNvSpPr/>
              <p:nvPr/>
            </p:nvSpPr>
            <p:spPr>
              <a:xfrm>
                <a:off x="4656" y="2330"/>
                <a:ext cx="133" cy="303"/>
              </a:xfrm>
              <a:custGeom>
                <a:avLst/>
                <a:gdLst/>
                <a:ahLst/>
                <a:cxnLst/>
                <a:rect l="l" t="t" r="r" b="b"/>
                <a:pathLst>
                  <a:path w="133" h="303" extrusionOk="0">
                    <a:moveTo>
                      <a:pt x="126" y="26"/>
                    </a:moveTo>
                    <a:lnTo>
                      <a:pt x="119" y="28"/>
                    </a:lnTo>
                    <a:lnTo>
                      <a:pt x="113" y="29"/>
                    </a:lnTo>
                    <a:lnTo>
                      <a:pt x="109" y="31"/>
                    </a:lnTo>
                    <a:lnTo>
                      <a:pt x="102" y="32"/>
                    </a:lnTo>
                    <a:lnTo>
                      <a:pt x="98" y="34"/>
                    </a:lnTo>
                    <a:lnTo>
                      <a:pt x="93" y="35"/>
                    </a:lnTo>
                    <a:lnTo>
                      <a:pt x="87" y="37"/>
                    </a:lnTo>
                    <a:lnTo>
                      <a:pt x="84" y="37"/>
                    </a:lnTo>
                    <a:lnTo>
                      <a:pt x="78" y="38"/>
                    </a:lnTo>
                    <a:lnTo>
                      <a:pt x="73" y="40"/>
                    </a:lnTo>
                    <a:lnTo>
                      <a:pt x="68" y="42"/>
                    </a:lnTo>
                    <a:lnTo>
                      <a:pt x="64" y="45"/>
                    </a:lnTo>
                    <a:lnTo>
                      <a:pt x="58" y="46"/>
                    </a:lnTo>
                    <a:lnTo>
                      <a:pt x="54" y="51"/>
                    </a:lnTo>
                    <a:lnTo>
                      <a:pt x="50" y="56"/>
                    </a:lnTo>
                    <a:lnTo>
                      <a:pt x="45" y="60"/>
                    </a:lnTo>
                    <a:lnTo>
                      <a:pt x="36" y="71"/>
                    </a:lnTo>
                    <a:lnTo>
                      <a:pt x="31" y="83"/>
                    </a:lnTo>
                    <a:lnTo>
                      <a:pt x="27" y="94"/>
                    </a:lnTo>
                    <a:lnTo>
                      <a:pt x="23" y="108"/>
                    </a:lnTo>
                    <a:lnTo>
                      <a:pt x="22" y="122"/>
                    </a:lnTo>
                    <a:lnTo>
                      <a:pt x="20" y="138"/>
                    </a:lnTo>
                    <a:lnTo>
                      <a:pt x="19" y="151"/>
                    </a:lnTo>
                    <a:lnTo>
                      <a:pt x="19" y="169"/>
                    </a:lnTo>
                    <a:lnTo>
                      <a:pt x="19" y="184"/>
                    </a:lnTo>
                    <a:lnTo>
                      <a:pt x="20" y="199"/>
                    </a:lnTo>
                    <a:lnTo>
                      <a:pt x="20" y="217"/>
                    </a:lnTo>
                    <a:lnTo>
                      <a:pt x="20" y="234"/>
                    </a:lnTo>
                    <a:lnTo>
                      <a:pt x="20" y="249"/>
                    </a:lnTo>
                    <a:lnTo>
                      <a:pt x="19" y="266"/>
                    </a:lnTo>
                    <a:lnTo>
                      <a:pt x="17" y="282"/>
                    </a:lnTo>
                    <a:lnTo>
                      <a:pt x="16" y="297"/>
                    </a:lnTo>
                    <a:lnTo>
                      <a:pt x="11" y="302"/>
                    </a:lnTo>
                    <a:lnTo>
                      <a:pt x="6" y="303"/>
                    </a:lnTo>
                    <a:lnTo>
                      <a:pt x="2" y="302"/>
                    </a:lnTo>
                    <a:lnTo>
                      <a:pt x="2" y="297"/>
                    </a:lnTo>
                    <a:lnTo>
                      <a:pt x="3" y="286"/>
                    </a:lnTo>
                    <a:lnTo>
                      <a:pt x="5" y="274"/>
                    </a:lnTo>
                    <a:lnTo>
                      <a:pt x="5" y="260"/>
                    </a:lnTo>
                    <a:lnTo>
                      <a:pt x="5" y="247"/>
                    </a:lnTo>
                    <a:lnTo>
                      <a:pt x="3" y="230"/>
                    </a:lnTo>
                    <a:lnTo>
                      <a:pt x="3" y="217"/>
                    </a:lnTo>
                    <a:lnTo>
                      <a:pt x="2" y="199"/>
                    </a:lnTo>
                    <a:lnTo>
                      <a:pt x="2" y="182"/>
                    </a:lnTo>
                    <a:lnTo>
                      <a:pt x="0" y="167"/>
                    </a:lnTo>
                    <a:lnTo>
                      <a:pt x="0" y="150"/>
                    </a:lnTo>
                    <a:lnTo>
                      <a:pt x="0" y="133"/>
                    </a:lnTo>
                    <a:lnTo>
                      <a:pt x="2" y="116"/>
                    </a:lnTo>
                    <a:lnTo>
                      <a:pt x="5" y="99"/>
                    </a:lnTo>
                    <a:lnTo>
                      <a:pt x="8" y="85"/>
                    </a:lnTo>
                    <a:lnTo>
                      <a:pt x="16" y="69"/>
                    </a:lnTo>
                    <a:lnTo>
                      <a:pt x="22" y="56"/>
                    </a:lnTo>
                    <a:lnTo>
                      <a:pt x="27" y="48"/>
                    </a:lnTo>
                    <a:lnTo>
                      <a:pt x="30" y="43"/>
                    </a:lnTo>
                    <a:lnTo>
                      <a:pt x="36" y="37"/>
                    </a:lnTo>
                    <a:lnTo>
                      <a:pt x="41" y="34"/>
                    </a:lnTo>
                    <a:lnTo>
                      <a:pt x="45" y="29"/>
                    </a:lnTo>
                    <a:lnTo>
                      <a:pt x="51" y="26"/>
                    </a:lnTo>
                    <a:lnTo>
                      <a:pt x="56" y="23"/>
                    </a:lnTo>
                    <a:lnTo>
                      <a:pt x="64" y="20"/>
                    </a:lnTo>
                    <a:lnTo>
                      <a:pt x="68" y="17"/>
                    </a:lnTo>
                    <a:lnTo>
                      <a:pt x="75" y="15"/>
                    </a:lnTo>
                    <a:lnTo>
                      <a:pt x="82" y="14"/>
                    </a:lnTo>
                    <a:lnTo>
                      <a:pt x="88" y="11"/>
                    </a:lnTo>
                    <a:lnTo>
                      <a:pt x="95" y="8"/>
                    </a:lnTo>
                    <a:lnTo>
                      <a:pt x="102" y="8"/>
                    </a:lnTo>
                    <a:lnTo>
                      <a:pt x="109" y="3"/>
                    </a:lnTo>
                    <a:lnTo>
                      <a:pt x="116" y="1"/>
                    </a:lnTo>
                    <a:lnTo>
                      <a:pt x="123" y="0"/>
                    </a:lnTo>
                    <a:lnTo>
                      <a:pt x="127" y="1"/>
                    </a:lnTo>
                    <a:lnTo>
                      <a:pt x="132" y="4"/>
                    </a:lnTo>
                    <a:lnTo>
                      <a:pt x="133" y="9"/>
                    </a:lnTo>
                    <a:lnTo>
                      <a:pt x="133" y="14"/>
                    </a:lnTo>
                    <a:lnTo>
                      <a:pt x="133" y="18"/>
                    </a:lnTo>
                    <a:lnTo>
                      <a:pt x="130" y="23"/>
                    </a:lnTo>
                    <a:lnTo>
                      <a:pt x="126"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95" name="Google Shape;3695;p73"/>
              <p:cNvSpPr/>
              <p:nvPr/>
            </p:nvSpPr>
            <p:spPr>
              <a:xfrm>
                <a:off x="4690" y="2406"/>
                <a:ext cx="41" cy="210"/>
              </a:xfrm>
              <a:custGeom>
                <a:avLst/>
                <a:gdLst/>
                <a:ahLst/>
                <a:cxnLst/>
                <a:rect l="l" t="t" r="r" b="b"/>
                <a:pathLst>
                  <a:path w="41" h="210" extrusionOk="0">
                    <a:moveTo>
                      <a:pt x="39" y="12"/>
                    </a:moveTo>
                    <a:lnTo>
                      <a:pt x="34" y="18"/>
                    </a:lnTo>
                    <a:lnTo>
                      <a:pt x="31" y="28"/>
                    </a:lnTo>
                    <a:lnTo>
                      <a:pt x="28" y="35"/>
                    </a:lnTo>
                    <a:lnTo>
                      <a:pt x="27" y="41"/>
                    </a:lnTo>
                    <a:lnTo>
                      <a:pt x="24" y="48"/>
                    </a:lnTo>
                    <a:lnTo>
                      <a:pt x="22" y="57"/>
                    </a:lnTo>
                    <a:lnTo>
                      <a:pt x="20" y="63"/>
                    </a:lnTo>
                    <a:lnTo>
                      <a:pt x="20" y="71"/>
                    </a:lnTo>
                    <a:lnTo>
                      <a:pt x="20" y="77"/>
                    </a:lnTo>
                    <a:lnTo>
                      <a:pt x="20" y="85"/>
                    </a:lnTo>
                    <a:lnTo>
                      <a:pt x="20" y="94"/>
                    </a:lnTo>
                    <a:lnTo>
                      <a:pt x="22" y="102"/>
                    </a:lnTo>
                    <a:lnTo>
                      <a:pt x="22" y="110"/>
                    </a:lnTo>
                    <a:lnTo>
                      <a:pt x="22" y="117"/>
                    </a:lnTo>
                    <a:lnTo>
                      <a:pt x="22" y="127"/>
                    </a:lnTo>
                    <a:lnTo>
                      <a:pt x="24" y="136"/>
                    </a:lnTo>
                    <a:lnTo>
                      <a:pt x="24" y="141"/>
                    </a:lnTo>
                    <a:lnTo>
                      <a:pt x="24" y="144"/>
                    </a:lnTo>
                    <a:lnTo>
                      <a:pt x="24" y="148"/>
                    </a:lnTo>
                    <a:lnTo>
                      <a:pt x="24" y="153"/>
                    </a:lnTo>
                    <a:lnTo>
                      <a:pt x="24" y="156"/>
                    </a:lnTo>
                    <a:lnTo>
                      <a:pt x="24" y="161"/>
                    </a:lnTo>
                    <a:lnTo>
                      <a:pt x="24" y="164"/>
                    </a:lnTo>
                    <a:lnTo>
                      <a:pt x="24" y="168"/>
                    </a:lnTo>
                    <a:lnTo>
                      <a:pt x="24" y="171"/>
                    </a:lnTo>
                    <a:lnTo>
                      <a:pt x="24" y="175"/>
                    </a:lnTo>
                    <a:lnTo>
                      <a:pt x="25" y="179"/>
                    </a:lnTo>
                    <a:lnTo>
                      <a:pt x="25" y="182"/>
                    </a:lnTo>
                    <a:lnTo>
                      <a:pt x="25" y="185"/>
                    </a:lnTo>
                    <a:lnTo>
                      <a:pt x="27" y="190"/>
                    </a:lnTo>
                    <a:lnTo>
                      <a:pt x="27" y="193"/>
                    </a:lnTo>
                    <a:lnTo>
                      <a:pt x="28" y="199"/>
                    </a:lnTo>
                    <a:lnTo>
                      <a:pt x="27" y="202"/>
                    </a:lnTo>
                    <a:lnTo>
                      <a:pt x="25" y="207"/>
                    </a:lnTo>
                    <a:lnTo>
                      <a:pt x="22" y="209"/>
                    </a:lnTo>
                    <a:lnTo>
                      <a:pt x="19" y="210"/>
                    </a:lnTo>
                    <a:lnTo>
                      <a:pt x="14" y="210"/>
                    </a:lnTo>
                    <a:lnTo>
                      <a:pt x="11" y="209"/>
                    </a:lnTo>
                    <a:lnTo>
                      <a:pt x="10" y="206"/>
                    </a:lnTo>
                    <a:lnTo>
                      <a:pt x="8" y="201"/>
                    </a:lnTo>
                    <a:lnTo>
                      <a:pt x="7" y="196"/>
                    </a:lnTo>
                    <a:lnTo>
                      <a:pt x="7" y="192"/>
                    </a:lnTo>
                    <a:lnTo>
                      <a:pt x="5" y="188"/>
                    </a:lnTo>
                    <a:lnTo>
                      <a:pt x="5" y="184"/>
                    </a:lnTo>
                    <a:lnTo>
                      <a:pt x="3" y="181"/>
                    </a:lnTo>
                    <a:lnTo>
                      <a:pt x="3" y="176"/>
                    </a:lnTo>
                    <a:lnTo>
                      <a:pt x="2" y="171"/>
                    </a:lnTo>
                    <a:lnTo>
                      <a:pt x="2" y="170"/>
                    </a:lnTo>
                    <a:lnTo>
                      <a:pt x="2" y="165"/>
                    </a:lnTo>
                    <a:lnTo>
                      <a:pt x="2" y="162"/>
                    </a:lnTo>
                    <a:lnTo>
                      <a:pt x="2" y="158"/>
                    </a:lnTo>
                    <a:lnTo>
                      <a:pt x="2" y="153"/>
                    </a:lnTo>
                    <a:lnTo>
                      <a:pt x="2" y="150"/>
                    </a:lnTo>
                    <a:lnTo>
                      <a:pt x="2" y="144"/>
                    </a:lnTo>
                    <a:lnTo>
                      <a:pt x="2" y="141"/>
                    </a:lnTo>
                    <a:lnTo>
                      <a:pt x="2" y="136"/>
                    </a:lnTo>
                    <a:lnTo>
                      <a:pt x="0" y="127"/>
                    </a:lnTo>
                    <a:lnTo>
                      <a:pt x="0" y="116"/>
                    </a:lnTo>
                    <a:lnTo>
                      <a:pt x="0" y="108"/>
                    </a:lnTo>
                    <a:lnTo>
                      <a:pt x="0" y="99"/>
                    </a:lnTo>
                    <a:lnTo>
                      <a:pt x="0" y="91"/>
                    </a:lnTo>
                    <a:lnTo>
                      <a:pt x="0" y="83"/>
                    </a:lnTo>
                    <a:lnTo>
                      <a:pt x="2" y="75"/>
                    </a:lnTo>
                    <a:lnTo>
                      <a:pt x="2" y="66"/>
                    </a:lnTo>
                    <a:lnTo>
                      <a:pt x="2" y="58"/>
                    </a:lnTo>
                    <a:lnTo>
                      <a:pt x="5" y="51"/>
                    </a:lnTo>
                    <a:lnTo>
                      <a:pt x="7" y="43"/>
                    </a:lnTo>
                    <a:lnTo>
                      <a:pt x="10" y="37"/>
                    </a:lnTo>
                    <a:lnTo>
                      <a:pt x="11" y="28"/>
                    </a:lnTo>
                    <a:lnTo>
                      <a:pt x="16" y="20"/>
                    </a:lnTo>
                    <a:lnTo>
                      <a:pt x="20" y="12"/>
                    </a:lnTo>
                    <a:lnTo>
                      <a:pt x="24" y="4"/>
                    </a:lnTo>
                    <a:lnTo>
                      <a:pt x="27" y="0"/>
                    </a:lnTo>
                    <a:lnTo>
                      <a:pt x="30" y="0"/>
                    </a:lnTo>
                    <a:lnTo>
                      <a:pt x="31" y="0"/>
                    </a:lnTo>
                    <a:lnTo>
                      <a:pt x="36" y="0"/>
                    </a:lnTo>
                    <a:lnTo>
                      <a:pt x="39" y="1"/>
                    </a:lnTo>
                    <a:lnTo>
                      <a:pt x="41" y="6"/>
                    </a:lnTo>
                    <a:lnTo>
                      <a:pt x="41" y="9"/>
                    </a:lnTo>
                    <a:lnTo>
                      <a:pt x="39"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96" name="Google Shape;3696;p73"/>
              <p:cNvSpPr/>
              <p:nvPr/>
            </p:nvSpPr>
            <p:spPr>
              <a:xfrm>
                <a:off x="4509" y="2607"/>
                <a:ext cx="336" cy="628"/>
              </a:xfrm>
              <a:custGeom>
                <a:avLst/>
                <a:gdLst/>
                <a:ahLst/>
                <a:cxnLst/>
                <a:rect l="l" t="t" r="r" b="b"/>
                <a:pathLst>
                  <a:path w="336" h="628" extrusionOk="0">
                    <a:moveTo>
                      <a:pt x="277" y="28"/>
                    </a:moveTo>
                    <a:lnTo>
                      <a:pt x="262" y="20"/>
                    </a:lnTo>
                    <a:lnTo>
                      <a:pt x="248" y="18"/>
                    </a:lnTo>
                    <a:lnTo>
                      <a:pt x="232" y="17"/>
                    </a:lnTo>
                    <a:lnTo>
                      <a:pt x="218" y="18"/>
                    </a:lnTo>
                    <a:lnTo>
                      <a:pt x="203" y="18"/>
                    </a:lnTo>
                    <a:lnTo>
                      <a:pt x="189" y="23"/>
                    </a:lnTo>
                    <a:lnTo>
                      <a:pt x="175" y="28"/>
                    </a:lnTo>
                    <a:lnTo>
                      <a:pt x="163" y="35"/>
                    </a:lnTo>
                    <a:lnTo>
                      <a:pt x="149" y="43"/>
                    </a:lnTo>
                    <a:lnTo>
                      <a:pt x="136" y="51"/>
                    </a:lnTo>
                    <a:lnTo>
                      <a:pt x="126" y="59"/>
                    </a:lnTo>
                    <a:lnTo>
                      <a:pt x="116" y="68"/>
                    </a:lnTo>
                    <a:lnTo>
                      <a:pt x="105" y="77"/>
                    </a:lnTo>
                    <a:lnTo>
                      <a:pt x="98" y="87"/>
                    </a:lnTo>
                    <a:lnTo>
                      <a:pt x="92" y="96"/>
                    </a:lnTo>
                    <a:lnTo>
                      <a:pt x="87" y="105"/>
                    </a:lnTo>
                    <a:lnTo>
                      <a:pt x="78" y="122"/>
                    </a:lnTo>
                    <a:lnTo>
                      <a:pt x="68" y="139"/>
                    </a:lnTo>
                    <a:lnTo>
                      <a:pt x="61" y="158"/>
                    </a:lnTo>
                    <a:lnTo>
                      <a:pt x="54" y="176"/>
                    </a:lnTo>
                    <a:lnTo>
                      <a:pt x="48" y="195"/>
                    </a:lnTo>
                    <a:lnTo>
                      <a:pt x="45" y="215"/>
                    </a:lnTo>
                    <a:lnTo>
                      <a:pt x="40" y="234"/>
                    </a:lnTo>
                    <a:lnTo>
                      <a:pt x="39" y="255"/>
                    </a:lnTo>
                    <a:lnTo>
                      <a:pt x="36" y="274"/>
                    </a:lnTo>
                    <a:lnTo>
                      <a:pt x="36" y="294"/>
                    </a:lnTo>
                    <a:lnTo>
                      <a:pt x="34" y="313"/>
                    </a:lnTo>
                    <a:lnTo>
                      <a:pt x="36" y="333"/>
                    </a:lnTo>
                    <a:lnTo>
                      <a:pt x="36" y="351"/>
                    </a:lnTo>
                    <a:lnTo>
                      <a:pt x="39" y="368"/>
                    </a:lnTo>
                    <a:lnTo>
                      <a:pt x="40" y="387"/>
                    </a:lnTo>
                    <a:lnTo>
                      <a:pt x="44" y="404"/>
                    </a:lnTo>
                    <a:lnTo>
                      <a:pt x="47" y="415"/>
                    </a:lnTo>
                    <a:lnTo>
                      <a:pt x="48" y="427"/>
                    </a:lnTo>
                    <a:lnTo>
                      <a:pt x="53" y="439"/>
                    </a:lnTo>
                    <a:lnTo>
                      <a:pt x="58" y="453"/>
                    </a:lnTo>
                    <a:lnTo>
                      <a:pt x="61" y="467"/>
                    </a:lnTo>
                    <a:lnTo>
                      <a:pt x="67" y="480"/>
                    </a:lnTo>
                    <a:lnTo>
                      <a:pt x="73" y="495"/>
                    </a:lnTo>
                    <a:lnTo>
                      <a:pt x="79" y="509"/>
                    </a:lnTo>
                    <a:lnTo>
                      <a:pt x="87" y="522"/>
                    </a:lnTo>
                    <a:lnTo>
                      <a:pt x="96" y="535"/>
                    </a:lnTo>
                    <a:lnTo>
                      <a:pt x="105" y="548"/>
                    </a:lnTo>
                    <a:lnTo>
                      <a:pt x="118" y="560"/>
                    </a:lnTo>
                    <a:lnTo>
                      <a:pt x="130" y="570"/>
                    </a:lnTo>
                    <a:lnTo>
                      <a:pt x="144" y="577"/>
                    </a:lnTo>
                    <a:lnTo>
                      <a:pt x="160" y="585"/>
                    </a:lnTo>
                    <a:lnTo>
                      <a:pt x="177" y="593"/>
                    </a:lnTo>
                    <a:lnTo>
                      <a:pt x="188" y="594"/>
                    </a:lnTo>
                    <a:lnTo>
                      <a:pt x="198" y="596"/>
                    </a:lnTo>
                    <a:lnTo>
                      <a:pt x="209" y="596"/>
                    </a:lnTo>
                    <a:lnTo>
                      <a:pt x="222" y="596"/>
                    </a:lnTo>
                    <a:lnTo>
                      <a:pt x="231" y="594"/>
                    </a:lnTo>
                    <a:lnTo>
                      <a:pt x="240" y="594"/>
                    </a:lnTo>
                    <a:lnTo>
                      <a:pt x="249" y="591"/>
                    </a:lnTo>
                    <a:lnTo>
                      <a:pt x="260" y="588"/>
                    </a:lnTo>
                    <a:lnTo>
                      <a:pt x="270" y="583"/>
                    </a:lnTo>
                    <a:lnTo>
                      <a:pt x="277" y="577"/>
                    </a:lnTo>
                    <a:lnTo>
                      <a:pt x="285" y="571"/>
                    </a:lnTo>
                    <a:lnTo>
                      <a:pt x="293" y="565"/>
                    </a:lnTo>
                    <a:lnTo>
                      <a:pt x="300" y="557"/>
                    </a:lnTo>
                    <a:lnTo>
                      <a:pt x="308" y="549"/>
                    </a:lnTo>
                    <a:lnTo>
                      <a:pt x="316" y="540"/>
                    </a:lnTo>
                    <a:lnTo>
                      <a:pt x="324" y="531"/>
                    </a:lnTo>
                    <a:lnTo>
                      <a:pt x="325" y="528"/>
                    </a:lnTo>
                    <a:lnTo>
                      <a:pt x="328" y="526"/>
                    </a:lnTo>
                    <a:lnTo>
                      <a:pt x="331" y="526"/>
                    </a:lnTo>
                    <a:lnTo>
                      <a:pt x="335" y="526"/>
                    </a:lnTo>
                    <a:lnTo>
                      <a:pt x="336" y="528"/>
                    </a:lnTo>
                    <a:lnTo>
                      <a:pt x="336" y="531"/>
                    </a:lnTo>
                    <a:lnTo>
                      <a:pt x="336" y="535"/>
                    </a:lnTo>
                    <a:lnTo>
                      <a:pt x="335" y="539"/>
                    </a:lnTo>
                    <a:lnTo>
                      <a:pt x="327" y="549"/>
                    </a:lnTo>
                    <a:lnTo>
                      <a:pt x="321" y="560"/>
                    </a:lnTo>
                    <a:lnTo>
                      <a:pt x="314" y="570"/>
                    </a:lnTo>
                    <a:lnTo>
                      <a:pt x="307" y="579"/>
                    </a:lnTo>
                    <a:lnTo>
                      <a:pt x="297" y="587"/>
                    </a:lnTo>
                    <a:lnTo>
                      <a:pt x="290" y="594"/>
                    </a:lnTo>
                    <a:lnTo>
                      <a:pt x="282" y="600"/>
                    </a:lnTo>
                    <a:lnTo>
                      <a:pt x="274" y="607"/>
                    </a:lnTo>
                    <a:lnTo>
                      <a:pt x="265" y="613"/>
                    </a:lnTo>
                    <a:lnTo>
                      <a:pt x="254" y="617"/>
                    </a:lnTo>
                    <a:lnTo>
                      <a:pt x="245" y="621"/>
                    </a:lnTo>
                    <a:lnTo>
                      <a:pt x="234" y="624"/>
                    </a:lnTo>
                    <a:lnTo>
                      <a:pt x="223" y="625"/>
                    </a:lnTo>
                    <a:lnTo>
                      <a:pt x="212" y="628"/>
                    </a:lnTo>
                    <a:lnTo>
                      <a:pt x="201" y="628"/>
                    </a:lnTo>
                    <a:lnTo>
                      <a:pt x="189" y="628"/>
                    </a:lnTo>
                    <a:lnTo>
                      <a:pt x="169" y="627"/>
                    </a:lnTo>
                    <a:lnTo>
                      <a:pt x="153" y="622"/>
                    </a:lnTo>
                    <a:lnTo>
                      <a:pt x="136" y="617"/>
                    </a:lnTo>
                    <a:lnTo>
                      <a:pt x="123" y="611"/>
                    </a:lnTo>
                    <a:lnTo>
                      <a:pt x="109" y="604"/>
                    </a:lnTo>
                    <a:lnTo>
                      <a:pt x="96" y="593"/>
                    </a:lnTo>
                    <a:lnTo>
                      <a:pt x="84" y="582"/>
                    </a:lnTo>
                    <a:lnTo>
                      <a:pt x="75" y="570"/>
                    </a:lnTo>
                    <a:lnTo>
                      <a:pt x="64" y="556"/>
                    </a:lnTo>
                    <a:lnTo>
                      <a:pt x="54" y="540"/>
                    </a:lnTo>
                    <a:lnTo>
                      <a:pt x="47" y="525"/>
                    </a:lnTo>
                    <a:lnTo>
                      <a:pt x="39" y="508"/>
                    </a:lnTo>
                    <a:lnTo>
                      <a:pt x="33" y="489"/>
                    </a:lnTo>
                    <a:lnTo>
                      <a:pt x="27" y="470"/>
                    </a:lnTo>
                    <a:lnTo>
                      <a:pt x="20" y="450"/>
                    </a:lnTo>
                    <a:lnTo>
                      <a:pt x="16" y="430"/>
                    </a:lnTo>
                    <a:lnTo>
                      <a:pt x="11" y="413"/>
                    </a:lnTo>
                    <a:lnTo>
                      <a:pt x="8" y="395"/>
                    </a:lnTo>
                    <a:lnTo>
                      <a:pt x="5" y="374"/>
                    </a:lnTo>
                    <a:lnTo>
                      <a:pt x="3" y="354"/>
                    </a:lnTo>
                    <a:lnTo>
                      <a:pt x="0" y="334"/>
                    </a:lnTo>
                    <a:lnTo>
                      <a:pt x="0" y="311"/>
                    </a:lnTo>
                    <a:lnTo>
                      <a:pt x="0" y="289"/>
                    </a:lnTo>
                    <a:lnTo>
                      <a:pt x="2" y="268"/>
                    </a:lnTo>
                    <a:lnTo>
                      <a:pt x="3" y="243"/>
                    </a:lnTo>
                    <a:lnTo>
                      <a:pt x="6" y="220"/>
                    </a:lnTo>
                    <a:lnTo>
                      <a:pt x="11" y="198"/>
                    </a:lnTo>
                    <a:lnTo>
                      <a:pt x="16" y="176"/>
                    </a:lnTo>
                    <a:lnTo>
                      <a:pt x="22" y="153"/>
                    </a:lnTo>
                    <a:lnTo>
                      <a:pt x="30" y="133"/>
                    </a:lnTo>
                    <a:lnTo>
                      <a:pt x="39" y="114"/>
                    </a:lnTo>
                    <a:lnTo>
                      <a:pt x="51" y="96"/>
                    </a:lnTo>
                    <a:lnTo>
                      <a:pt x="61" y="80"/>
                    </a:lnTo>
                    <a:lnTo>
                      <a:pt x="73" y="66"/>
                    </a:lnTo>
                    <a:lnTo>
                      <a:pt x="85" y="54"/>
                    </a:lnTo>
                    <a:lnTo>
                      <a:pt x="96" y="43"/>
                    </a:lnTo>
                    <a:lnTo>
                      <a:pt x="110" y="32"/>
                    </a:lnTo>
                    <a:lnTo>
                      <a:pt x="124" y="23"/>
                    </a:lnTo>
                    <a:lnTo>
                      <a:pt x="138" y="15"/>
                    </a:lnTo>
                    <a:lnTo>
                      <a:pt x="153" y="9"/>
                    </a:lnTo>
                    <a:lnTo>
                      <a:pt x="169" y="3"/>
                    </a:lnTo>
                    <a:lnTo>
                      <a:pt x="183" y="0"/>
                    </a:lnTo>
                    <a:lnTo>
                      <a:pt x="200" y="0"/>
                    </a:lnTo>
                    <a:lnTo>
                      <a:pt x="217" y="0"/>
                    </a:lnTo>
                    <a:lnTo>
                      <a:pt x="232" y="0"/>
                    </a:lnTo>
                    <a:lnTo>
                      <a:pt x="249" y="3"/>
                    </a:lnTo>
                    <a:lnTo>
                      <a:pt x="266" y="9"/>
                    </a:lnTo>
                    <a:lnTo>
                      <a:pt x="282" y="17"/>
                    </a:lnTo>
                    <a:lnTo>
                      <a:pt x="287" y="18"/>
                    </a:lnTo>
                    <a:lnTo>
                      <a:pt x="285" y="25"/>
                    </a:lnTo>
                    <a:lnTo>
                      <a:pt x="282" y="28"/>
                    </a:lnTo>
                    <a:lnTo>
                      <a:pt x="277"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97" name="Google Shape;3697;p73"/>
              <p:cNvSpPr/>
              <p:nvPr/>
            </p:nvSpPr>
            <p:spPr>
              <a:xfrm>
                <a:off x="4579" y="2663"/>
                <a:ext cx="254" cy="496"/>
              </a:xfrm>
              <a:custGeom>
                <a:avLst/>
                <a:gdLst/>
                <a:ahLst/>
                <a:cxnLst/>
                <a:rect l="l" t="t" r="r" b="b"/>
                <a:pathLst>
                  <a:path w="254" h="496" extrusionOk="0">
                    <a:moveTo>
                      <a:pt x="196" y="40"/>
                    </a:moveTo>
                    <a:lnTo>
                      <a:pt x="184" y="29"/>
                    </a:lnTo>
                    <a:lnTo>
                      <a:pt x="172" y="23"/>
                    </a:lnTo>
                    <a:lnTo>
                      <a:pt x="161" y="20"/>
                    </a:lnTo>
                    <a:lnTo>
                      <a:pt x="148" y="20"/>
                    </a:lnTo>
                    <a:lnTo>
                      <a:pt x="135" y="23"/>
                    </a:lnTo>
                    <a:lnTo>
                      <a:pt x="122" y="29"/>
                    </a:lnTo>
                    <a:lnTo>
                      <a:pt x="111" y="35"/>
                    </a:lnTo>
                    <a:lnTo>
                      <a:pt x="99" y="44"/>
                    </a:lnTo>
                    <a:lnTo>
                      <a:pt x="87" y="55"/>
                    </a:lnTo>
                    <a:lnTo>
                      <a:pt x="76" y="68"/>
                    </a:lnTo>
                    <a:lnTo>
                      <a:pt x="65" y="82"/>
                    </a:lnTo>
                    <a:lnTo>
                      <a:pt x="57" y="97"/>
                    </a:lnTo>
                    <a:lnTo>
                      <a:pt x="49" y="111"/>
                    </a:lnTo>
                    <a:lnTo>
                      <a:pt x="43" y="128"/>
                    </a:lnTo>
                    <a:lnTo>
                      <a:pt x="35" y="145"/>
                    </a:lnTo>
                    <a:lnTo>
                      <a:pt x="34" y="162"/>
                    </a:lnTo>
                    <a:lnTo>
                      <a:pt x="31" y="171"/>
                    </a:lnTo>
                    <a:lnTo>
                      <a:pt x="29" y="181"/>
                    </a:lnTo>
                    <a:lnTo>
                      <a:pt x="28" y="188"/>
                    </a:lnTo>
                    <a:lnTo>
                      <a:pt x="28" y="198"/>
                    </a:lnTo>
                    <a:lnTo>
                      <a:pt x="26" y="205"/>
                    </a:lnTo>
                    <a:lnTo>
                      <a:pt x="26" y="213"/>
                    </a:lnTo>
                    <a:lnTo>
                      <a:pt x="26" y="221"/>
                    </a:lnTo>
                    <a:lnTo>
                      <a:pt x="26" y="230"/>
                    </a:lnTo>
                    <a:lnTo>
                      <a:pt x="26" y="238"/>
                    </a:lnTo>
                    <a:lnTo>
                      <a:pt x="26" y="246"/>
                    </a:lnTo>
                    <a:lnTo>
                      <a:pt x="26" y="253"/>
                    </a:lnTo>
                    <a:lnTo>
                      <a:pt x="26" y="261"/>
                    </a:lnTo>
                    <a:lnTo>
                      <a:pt x="28" y="269"/>
                    </a:lnTo>
                    <a:lnTo>
                      <a:pt x="29" y="278"/>
                    </a:lnTo>
                    <a:lnTo>
                      <a:pt x="29" y="289"/>
                    </a:lnTo>
                    <a:lnTo>
                      <a:pt x="31" y="298"/>
                    </a:lnTo>
                    <a:lnTo>
                      <a:pt x="32" y="314"/>
                    </a:lnTo>
                    <a:lnTo>
                      <a:pt x="35" y="331"/>
                    </a:lnTo>
                    <a:lnTo>
                      <a:pt x="39" y="346"/>
                    </a:lnTo>
                    <a:lnTo>
                      <a:pt x="43" y="362"/>
                    </a:lnTo>
                    <a:lnTo>
                      <a:pt x="48" y="376"/>
                    </a:lnTo>
                    <a:lnTo>
                      <a:pt x="54" y="393"/>
                    </a:lnTo>
                    <a:lnTo>
                      <a:pt x="60" y="405"/>
                    </a:lnTo>
                    <a:lnTo>
                      <a:pt x="68" y="419"/>
                    </a:lnTo>
                    <a:lnTo>
                      <a:pt x="76" y="431"/>
                    </a:lnTo>
                    <a:lnTo>
                      <a:pt x="85" y="442"/>
                    </a:lnTo>
                    <a:lnTo>
                      <a:pt x="94" y="452"/>
                    </a:lnTo>
                    <a:lnTo>
                      <a:pt x="107" y="459"/>
                    </a:lnTo>
                    <a:lnTo>
                      <a:pt x="118" y="464"/>
                    </a:lnTo>
                    <a:lnTo>
                      <a:pt x="131" y="469"/>
                    </a:lnTo>
                    <a:lnTo>
                      <a:pt x="144" y="470"/>
                    </a:lnTo>
                    <a:lnTo>
                      <a:pt x="161" y="470"/>
                    </a:lnTo>
                    <a:lnTo>
                      <a:pt x="169" y="467"/>
                    </a:lnTo>
                    <a:lnTo>
                      <a:pt x="176" y="466"/>
                    </a:lnTo>
                    <a:lnTo>
                      <a:pt x="183" y="462"/>
                    </a:lnTo>
                    <a:lnTo>
                      <a:pt x="190" y="461"/>
                    </a:lnTo>
                    <a:lnTo>
                      <a:pt x="196" y="456"/>
                    </a:lnTo>
                    <a:lnTo>
                      <a:pt x="201" y="452"/>
                    </a:lnTo>
                    <a:lnTo>
                      <a:pt x="207" y="447"/>
                    </a:lnTo>
                    <a:lnTo>
                      <a:pt x="212" y="442"/>
                    </a:lnTo>
                    <a:lnTo>
                      <a:pt x="218" y="436"/>
                    </a:lnTo>
                    <a:lnTo>
                      <a:pt x="221" y="431"/>
                    </a:lnTo>
                    <a:lnTo>
                      <a:pt x="226" y="424"/>
                    </a:lnTo>
                    <a:lnTo>
                      <a:pt x="229" y="418"/>
                    </a:lnTo>
                    <a:lnTo>
                      <a:pt x="234" y="411"/>
                    </a:lnTo>
                    <a:lnTo>
                      <a:pt x="237" y="404"/>
                    </a:lnTo>
                    <a:lnTo>
                      <a:pt x="240" y="396"/>
                    </a:lnTo>
                    <a:lnTo>
                      <a:pt x="244" y="388"/>
                    </a:lnTo>
                    <a:lnTo>
                      <a:pt x="248" y="385"/>
                    </a:lnTo>
                    <a:lnTo>
                      <a:pt x="251" y="385"/>
                    </a:lnTo>
                    <a:lnTo>
                      <a:pt x="252" y="388"/>
                    </a:lnTo>
                    <a:lnTo>
                      <a:pt x="254" y="393"/>
                    </a:lnTo>
                    <a:lnTo>
                      <a:pt x="249" y="402"/>
                    </a:lnTo>
                    <a:lnTo>
                      <a:pt x="246" y="410"/>
                    </a:lnTo>
                    <a:lnTo>
                      <a:pt x="241" y="419"/>
                    </a:lnTo>
                    <a:lnTo>
                      <a:pt x="238" y="427"/>
                    </a:lnTo>
                    <a:lnTo>
                      <a:pt x="234" y="435"/>
                    </a:lnTo>
                    <a:lnTo>
                      <a:pt x="229" y="444"/>
                    </a:lnTo>
                    <a:lnTo>
                      <a:pt x="226" y="452"/>
                    </a:lnTo>
                    <a:lnTo>
                      <a:pt x="220" y="459"/>
                    </a:lnTo>
                    <a:lnTo>
                      <a:pt x="215" y="466"/>
                    </a:lnTo>
                    <a:lnTo>
                      <a:pt x="209" y="472"/>
                    </a:lnTo>
                    <a:lnTo>
                      <a:pt x="203" y="476"/>
                    </a:lnTo>
                    <a:lnTo>
                      <a:pt x="198" y="483"/>
                    </a:lnTo>
                    <a:lnTo>
                      <a:pt x="190" y="487"/>
                    </a:lnTo>
                    <a:lnTo>
                      <a:pt x="181" y="490"/>
                    </a:lnTo>
                    <a:lnTo>
                      <a:pt x="172" y="493"/>
                    </a:lnTo>
                    <a:lnTo>
                      <a:pt x="162" y="495"/>
                    </a:lnTo>
                    <a:lnTo>
                      <a:pt x="145" y="496"/>
                    </a:lnTo>
                    <a:lnTo>
                      <a:pt x="130" y="495"/>
                    </a:lnTo>
                    <a:lnTo>
                      <a:pt x="113" y="490"/>
                    </a:lnTo>
                    <a:lnTo>
                      <a:pt x="99" y="484"/>
                    </a:lnTo>
                    <a:lnTo>
                      <a:pt x="85" y="476"/>
                    </a:lnTo>
                    <a:lnTo>
                      <a:pt x="74" y="467"/>
                    </a:lnTo>
                    <a:lnTo>
                      <a:pt x="62" y="455"/>
                    </a:lnTo>
                    <a:lnTo>
                      <a:pt x="53" y="442"/>
                    </a:lnTo>
                    <a:lnTo>
                      <a:pt x="42" y="427"/>
                    </a:lnTo>
                    <a:lnTo>
                      <a:pt x="34" y="413"/>
                    </a:lnTo>
                    <a:lnTo>
                      <a:pt x="26" y="396"/>
                    </a:lnTo>
                    <a:lnTo>
                      <a:pt x="20" y="379"/>
                    </a:lnTo>
                    <a:lnTo>
                      <a:pt x="15" y="362"/>
                    </a:lnTo>
                    <a:lnTo>
                      <a:pt x="9" y="345"/>
                    </a:lnTo>
                    <a:lnTo>
                      <a:pt x="8" y="326"/>
                    </a:lnTo>
                    <a:lnTo>
                      <a:pt x="5" y="308"/>
                    </a:lnTo>
                    <a:lnTo>
                      <a:pt x="3" y="297"/>
                    </a:lnTo>
                    <a:lnTo>
                      <a:pt x="1" y="286"/>
                    </a:lnTo>
                    <a:lnTo>
                      <a:pt x="0" y="275"/>
                    </a:lnTo>
                    <a:lnTo>
                      <a:pt x="0" y="264"/>
                    </a:lnTo>
                    <a:lnTo>
                      <a:pt x="0" y="253"/>
                    </a:lnTo>
                    <a:lnTo>
                      <a:pt x="0" y="243"/>
                    </a:lnTo>
                    <a:lnTo>
                      <a:pt x="0" y="232"/>
                    </a:lnTo>
                    <a:lnTo>
                      <a:pt x="1" y="221"/>
                    </a:lnTo>
                    <a:lnTo>
                      <a:pt x="1" y="212"/>
                    </a:lnTo>
                    <a:lnTo>
                      <a:pt x="3" y="201"/>
                    </a:lnTo>
                    <a:lnTo>
                      <a:pt x="5" y="190"/>
                    </a:lnTo>
                    <a:lnTo>
                      <a:pt x="6" y="179"/>
                    </a:lnTo>
                    <a:lnTo>
                      <a:pt x="8" y="168"/>
                    </a:lnTo>
                    <a:lnTo>
                      <a:pt x="8" y="157"/>
                    </a:lnTo>
                    <a:lnTo>
                      <a:pt x="11" y="147"/>
                    </a:lnTo>
                    <a:lnTo>
                      <a:pt x="14" y="137"/>
                    </a:lnTo>
                    <a:lnTo>
                      <a:pt x="18" y="116"/>
                    </a:lnTo>
                    <a:lnTo>
                      <a:pt x="26" y="97"/>
                    </a:lnTo>
                    <a:lnTo>
                      <a:pt x="34" y="79"/>
                    </a:lnTo>
                    <a:lnTo>
                      <a:pt x="43" y="62"/>
                    </a:lnTo>
                    <a:lnTo>
                      <a:pt x="54" y="48"/>
                    </a:lnTo>
                    <a:lnTo>
                      <a:pt x="66" y="34"/>
                    </a:lnTo>
                    <a:lnTo>
                      <a:pt x="79" y="21"/>
                    </a:lnTo>
                    <a:lnTo>
                      <a:pt x="94" y="14"/>
                    </a:lnTo>
                    <a:lnTo>
                      <a:pt x="107" y="7"/>
                    </a:lnTo>
                    <a:lnTo>
                      <a:pt x="122" y="1"/>
                    </a:lnTo>
                    <a:lnTo>
                      <a:pt x="136" y="0"/>
                    </a:lnTo>
                    <a:lnTo>
                      <a:pt x="152" y="1"/>
                    </a:lnTo>
                    <a:lnTo>
                      <a:pt x="165" y="1"/>
                    </a:lnTo>
                    <a:lnTo>
                      <a:pt x="179" y="7"/>
                    </a:lnTo>
                    <a:lnTo>
                      <a:pt x="193" y="15"/>
                    </a:lnTo>
                    <a:lnTo>
                      <a:pt x="207" y="27"/>
                    </a:lnTo>
                    <a:lnTo>
                      <a:pt x="209" y="29"/>
                    </a:lnTo>
                    <a:lnTo>
                      <a:pt x="209" y="32"/>
                    </a:lnTo>
                    <a:lnTo>
                      <a:pt x="209" y="35"/>
                    </a:lnTo>
                    <a:lnTo>
                      <a:pt x="207" y="38"/>
                    </a:lnTo>
                    <a:lnTo>
                      <a:pt x="204" y="40"/>
                    </a:lnTo>
                    <a:lnTo>
                      <a:pt x="201" y="40"/>
                    </a:lnTo>
                    <a:lnTo>
                      <a:pt x="200" y="40"/>
                    </a:lnTo>
                    <a:lnTo>
                      <a:pt x="196" y="4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98" name="Google Shape;3698;p73"/>
              <p:cNvSpPr/>
              <p:nvPr/>
            </p:nvSpPr>
            <p:spPr>
              <a:xfrm>
                <a:off x="4697" y="2890"/>
                <a:ext cx="71" cy="93"/>
              </a:xfrm>
              <a:custGeom>
                <a:avLst/>
                <a:gdLst/>
                <a:ahLst/>
                <a:cxnLst/>
                <a:rect l="l" t="t" r="r" b="b"/>
                <a:pathLst>
                  <a:path w="71" h="93" extrusionOk="0">
                    <a:moveTo>
                      <a:pt x="46" y="23"/>
                    </a:moveTo>
                    <a:lnTo>
                      <a:pt x="43" y="20"/>
                    </a:lnTo>
                    <a:lnTo>
                      <a:pt x="37" y="23"/>
                    </a:lnTo>
                    <a:lnTo>
                      <a:pt x="34" y="23"/>
                    </a:lnTo>
                    <a:lnTo>
                      <a:pt x="32" y="28"/>
                    </a:lnTo>
                    <a:lnTo>
                      <a:pt x="30" y="31"/>
                    </a:lnTo>
                    <a:lnTo>
                      <a:pt x="29" y="33"/>
                    </a:lnTo>
                    <a:lnTo>
                      <a:pt x="27" y="39"/>
                    </a:lnTo>
                    <a:lnTo>
                      <a:pt x="26" y="42"/>
                    </a:lnTo>
                    <a:lnTo>
                      <a:pt x="24" y="48"/>
                    </a:lnTo>
                    <a:lnTo>
                      <a:pt x="24" y="53"/>
                    </a:lnTo>
                    <a:lnTo>
                      <a:pt x="26" y="57"/>
                    </a:lnTo>
                    <a:lnTo>
                      <a:pt x="27" y="62"/>
                    </a:lnTo>
                    <a:lnTo>
                      <a:pt x="30" y="65"/>
                    </a:lnTo>
                    <a:lnTo>
                      <a:pt x="34" y="68"/>
                    </a:lnTo>
                    <a:lnTo>
                      <a:pt x="37" y="70"/>
                    </a:lnTo>
                    <a:lnTo>
                      <a:pt x="41" y="70"/>
                    </a:lnTo>
                    <a:lnTo>
                      <a:pt x="43" y="70"/>
                    </a:lnTo>
                    <a:lnTo>
                      <a:pt x="47" y="68"/>
                    </a:lnTo>
                    <a:lnTo>
                      <a:pt x="51" y="67"/>
                    </a:lnTo>
                    <a:lnTo>
                      <a:pt x="52" y="64"/>
                    </a:lnTo>
                    <a:lnTo>
                      <a:pt x="55" y="62"/>
                    </a:lnTo>
                    <a:lnTo>
                      <a:pt x="57" y="59"/>
                    </a:lnTo>
                    <a:lnTo>
                      <a:pt x="58" y="54"/>
                    </a:lnTo>
                    <a:lnTo>
                      <a:pt x="60" y="53"/>
                    </a:lnTo>
                    <a:lnTo>
                      <a:pt x="61" y="51"/>
                    </a:lnTo>
                    <a:lnTo>
                      <a:pt x="65" y="53"/>
                    </a:lnTo>
                    <a:lnTo>
                      <a:pt x="66" y="53"/>
                    </a:lnTo>
                    <a:lnTo>
                      <a:pt x="69" y="54"/>
                    </a:lnTo>
                    <a:lnTo>
                      <a:pt x="71" y="57"/>
                    </a:lnTo>
                    <a:lnTo>
                      <a:pt x="71" y="62"/>
                    </a:lnTo>
                    <a:lnTo>
                      <a:pt x="69" y="64"/>
                    </a:lnTo>
                    <a:lnTo>
                      <a:pt x="68" y="68"/>
                    </a:lnTo>
                    <a:lnTo>
                      <a:pt x="65" y="71"/>
                    </a:lnTo>
                    <a:lnTo>
                      <a:pt x="61" y="76"/>
                    </a:lnTo>
                    <a:lnTo>
                      <a:pt x="60" y="79"/>
                    </a:lnTo>
                    <a:lnTo>
                      <a:pt x="57" y="82"/>
                    </a:lnTo>
                    <a:lnTo>
                      <a:pt x="52" y="85"/>
                    </a:lnTo>
                    <a:lnTo>
                      <a:pt x="51" y="88"/>
                    </a:lnTo>
                    <a:lnTo>
                      <a:pt x="46" y="90"/>
                    </a:lnTo>
                    <a:lnTo>
                      <a:pt x="43" y="91"/>
                    </a:lnTo>
                    <a:lnTo>
                      <a:pt x="40" y="93"/>
                    </a:lnTo>
                    <a:lnTo>
                      <a:pt x="35" y="93"/>
                    </a:lnTo>
                    <a:lnTo>
                      <a:pt x="32" y="93"/>
                    </a:lnTo>
                    <a:lnTo>
                      <a:pt x="27" y="93"/>
                    </a:lnTo>
                    <a:lnTo>
                      <a:pt x="24" y="90"/>
                    </a:lnTo>
                    <a:lnTo>
                      <a:pt x="21" y="90"/>
                    </a:lnTo>
                    <a:lnTo>
                      <a:pt x="17" y="87"/>
                    </a:lnTo>
                    <a:lnTo>
                      <a:pt x="13" y="84"/>
                    </a:lnTo>
                    <a:lnTo>
                      <a:pt x="10" y="81"/>
                    </a:lnTo>
                    <a:lnTo>
                      <a:pt x="7" y="78"/>
                    </a:lnTo>
                    <a:lnTo>
                      <a:pt x="4" y="73"/>
                    </a:lnTo>
                    <a:lnTo>
                      <a:pt x="4" y="70"/>
                    </a:lnTo>
                    <a:lnTo>
                      <a:pt x="1" y="65"/>
                    </a:lnTo>
                    <a:lnTo>
                      <a:pt x="1" y="62"/>
                    </a:lnTo>
                    <a:lnTo>
                      <a:pt x="0" y="56"/>
                    </a:lnTo>
                    <a:lnTo>
                      <a:pt x="0" y="51"/>
                    </a:lnTo>
                    <a:lnTo>
                      <a:pt x="0" y="47"/>
                    </a:lnTo>
                    <a:lnTo>
                      <a:pt x="0" y="42"/>
                    </a:lnTo>
                    <a:lnTo>
                      <a:pt x="0" y="37"/>
                    </a:lnTo>
                    <a:lnTo>
                      <a:pt x="1" y="33"/>
                    </a:lnTo>
                    <a:lnTo>
                      <a:pt x="3" y="28"/>
                    </a:lnTo>
                    <a:lnTo>
                      <a:pt x="4" y="25"/>
                    </a:lnTo>
                    <a:lnTo>
                      <a:pt x="4" y="20"/>
                    </a:lnTo>
                    <a:lnTo>
                      <a:pt x="7" y="16"/>
                    </a:lnTo>
                    <a:lnTo>
                      <a:pt x="10" y="14"/>
                    </a:lnTo>
                    <a:lnTo>
                      <a:pt x="13" y="11"/>
                    </a:lnTo>
                    <a:lnTo>
                      <a:pt x="17" y="6"/>
                    </a:lnTo>
                    <a:lnTo>
                      <a:pt x="23" y="5"/>
                    </a:lnTo>
                    <a:lnTo>
                      <a:pt x="26" y="3"/>
                    </a:lnTo>
                    <a:lnTo>
                      <a:pt x="32" y="3"/>
                    </a:lnTo>
                    <a:lnTo>
                      <a:pt x="35" y="0"/>
                    </a:lnTo>
                    <a:lnTo>
                      <a:pt x="41" y="0"/>
                    </a:lnTo>
                    <a:lnTo>
                      <a:pt x="44" y="0"/>
                    </a:lnTo>
                    <a:lnTo>
                      <a:pt x="49" y="3"/>
                    </a:lnTo>
                    <a:lnTo>
                      <a:pt x="52" y="3"/>
                    </a:lnTo>
                    <a:lnTo>
                      <a:pt x="57" y="5"/>
                    </a:lnTo>
                    <a:lnTo>
                      <a:pt x="60" y="8"/>
                    </a:lnTo>
                    <a:lnTo>
                      <a:pt x="63" y="13"/>
                    </a:lnTo>
                    <a:lnTo>
                      <a:pt x="65" y="16"/>
                    </a:lnTo>
                    <a:lnTo>
                      <a:pt x="63" y="20"/>
                    </a:lnTo>
                    <a:lnTo>
                      <a:pt x="61" y="23"/>
                    </a:lnTo>
                    <a:lnTo>
                      <a:pt x="60" y="25"/>
                    </a:lnTo>
                    <a:lnTo>
                      <a:pt x="55" y="26"/>
                    </a:lnTo>
                    <a:lnTo>
                      <a:pt x="52" y="26"/>
                    </a:lnTo>
                    <a:lnTo>
                      <a:pt x="49" y="25"/>
                    </a:lnTo>
                    <a:lnTo>
                      <a:pt x="46"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699" name="Google Shape;3699;p73"/>
              <p:cNvSpPr/>
              <p:nvPr/>
            </p:nvSpPr>
            <p:spPr>
              <a:xfrm>
                <a:off x="4735" y="2715"/>
                <a:ext cx="57" cy="198"/>
              </a:xfrm>
              <a:custGeom>
                <a:avLst/>
                <a:gdLst/>
                <a:ahLst/>
                <a:cxnLst/>
                <a:rect l="l" t="t" r="r" b="b"/>
                <a:pathLst>
                  <a:path w="57" h="198" extrusionOk="0">
                    <a:moveTo>
                      <a:pt x="0" y="189"/>
                    </a:moveTo>
                    <a:lnTo>
                      <a:pt x="5" y="175"/>
                    </a:lnTo>
                    <a:lnTo>
                      <a:pt x="6" y="161"/>
                    </a:lnTo>
                    <a:lnTo>
                      <a:pt x="9" y="150"/>
                    </a:lnTo>
                    <a:lnTo>
                      <a:pt x="13" y="140"/>
                    </a:lnTo>
                    <a:lnTo>
                      <a:pt x="14" y="127"/>
                    </a:lnTo>
                    <a:lnTo>
                      <a:pt x="17" y="116"/>
                    </a:lnTo>
                    <a:lnTo>
                      <a:pt x="20" y="105"/>
                    </a:lnTo>
                    <a:lnTo>
                      <a:pt x="23" y="95"/>
                    </a:lnTo>
                    <a:lnTo>
                      <a:pt x="25" y="84"/>
                    </a:lnTo>
                    <a:lnTo>
                      <a:pt x="28" y="73"/>
                    </a:lnTo>
                    <a:lnTo>
                      <a:pt x="33" y="64"/>
                    </a:lnTo>
                    <a:lnTo>
                      <a:pt x="34" y="53"/>
                    </a:lnTo>
                    <a:lnTo>
                      <a:pt x="39" y="40"/>
                    </a:lnTo>
                    <a:lnTo>
                      <a:pt x="42" y="30"/>
                    </a:lnTo>
                    <a:lnTo>
                      <a:pt x="45" y="16"/>
                    </a:lnTo>
                    <a:lnTo>
                      <a:pt x="50" y="5"/>
                    </a:lnTo>
                    <a:lnTo>
                      <a:pt x="51" y="0"/>
                    </a:lnTo>
                    <a:lnTo>
                      <a:pt x="54" y="0"/>
                    </a:lnTo>
                    <a:lnTo>
                      <a:pt x="57" y="3"/>
                    </a:lnTo>
                    <a:lnTo>
                      <a:pt x="57" y="6"/>
                    </a:lnTo>
                    <a:lnTo>
                      <a:pt x="53" y="20"/>
                    </a:lnTo>
                    <a:lnTo>
                      <a:pt x="51" y="33"/>
                    </a:lnTo>
                    <a:lnTo>
                      <a:pt x="47" y="45"/>
                    </a:lnTo>
                    <a:lnTo>
                      <a:pt x="45" y="54"/>
                    </a:lnTo>
                    <a:lnTo>
                      <a:pt x="44" y="65"/>
                    </a:lnTo>
                    <a:lnTo>
                      <a:pt x="40" y="78"/>
                    </a:lnTo>
                    <a:lnTo>
                      <a:pt x="37" y="88"/>
                    </a:lnTo>
                    <a:lnTo>
                      <a:pt x="36" y="99"/>
                    </a:lnTo>
                    <a:lnTo>
                      <a:pt x="34" y="110"/>
                    </a:lnTo>
                    <a:lnTo>
                      <a:pt x="33" y="121"/>
                    </a:lnTo>
                    <a:lnTo>
                      <a:pt x="30" y="130"/>
                    </a:lnTo>
                    <a:lnTo>
                      <a:pt x="28" y="143"/>
                    </a:lnTo>
                    <a:lnTo>
                      <a:pt x="23" y="153"/>
                    </a:lnTo>
                    <a:lnTo>
                      <a:pt x="23" y="166"/>
                    </a:lnTo>
                    <a:lnTo>
                      <a:pt x="20" y="178"/>
                    </a:lnTo>
                    <a:lnTo>
                      <a:pt x="17" y="192"/>
                    </a:lnTo>
                    <a:lnTo>
                      <a:pt x="14" y="195"/>
                    </a:lnTo>
                    <a:lnTo>
                      <a:pt x="14" y="198"/>
                    </a:lnTo>
                    <a:lnTo>
                      <a:pt x="9" y="198"/>
                    </a:lnTo>
                    <a:lnTo>
                      <a:pt x="6" y="198"/>
                    </a:lnTo>
                    <a:lnTo>
                      <a:pt x="5" y="197"/>
                    </a:lnTo>
                    <a:lnTo>
                      <a:pt x="2" y="195"/>
                    </a:lnTo>
                    <a:lnTo>
                      <a:pt x="0" y="191"/>
                    </a:lnTo>
                    <a:lnTo>
                      <a:pt x="0" y="18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00" name="Google Shape;3700;p73"/>
              <p:cNvSpPr/>
              <p:nvPr/>
            </p:nvSpPr>
            <p:spPr>
              <a:xfrm>
                <a:off x="4712" y="2963"/>
                <a:ext cx="39" cy="164"/>
              </a:xfrm>
              <a:custGeom>
                <a:avLst/>
                <a:gdLst/>
                <a:ahLst/>
                <a:cxnLst/>
                <a:rect l="l" t="t" r="r" b="b"/>
                <a:pathLst>
                  <a:path w="39" h="164" extrusionOk="0">
                    <a:moveTo>
                      <a:pt x="39" y="11"/>
                    </a:moveTo>
                    <a:lnTo>
                      <a:pt x="37" y="17"/>
                    </a:lnTo>
                    <a:lnTo>
                      <a:pt x="37" y="23"/>
                    </a:lnTo>
                    <a:lnTo>
                      <a:pt x="36" y="26"/>
                    </a:lnTo>
                    <a:lnTo>
                      <a:pt x="36" y="34"/>
                    </a:lnTo>
                    <a:lnTo>
                      <a:pt x="34" y="37"/>
                    </a:lnTo>
                    <a:lnTo>
                      <a:pt x="34" y="43"/>
                    </a:lnTo>
                    <a:lnTo>
                      <a:pt x="32" y="46"/>
                    </a:lnTo>
                    <a:lnTo>
                      <a:pt x="32" y="48"/>
                    </a:lnTo>
                    <a:lnTo>
                      <a:pt x="32" y="53"/>
                    </a:lnTo>
                    <a:lnTo>
                      <a:pt x="32" y="56"/>
                    </a:lnTo>
                    <a:lnTo>
                      <a:pt x="31" y="63"/>
                    </a:lnTo>
                    <a:lnTo>
                      <a:pt x="29" y="70"/>
                    </a:lnTo>
                    <a:lnTo>
                      <a:pt x="29" y="76"/>
                    </a:lnTo>
                    <a:lnTo>
                      <a:pt x="28" y="83"/>
                    </a:lnTo>
                    <a:lnTo>
                      <a:pt x="28" y="90"/>
                    </a:lnTo>
                    <a:lnTo>
                      <a:pt x="26" y="94"/>
                    </a:lnTo>
                    <a:lnTo>
                      <a:pt x="25" y="102"/>
                    </a:lnTo>
                    <a:lnTo>
                      <a:pt x="23" y="108"/>
                    </a:lnTo>
                    <a:lnTo>
                      <a:pt x="22" y="113"/>
                    </a:lnTo>
                    <a:lnTo>
                      <a:pt x="20" y="121"/>
                    </a:lnTo>
                    <a:lnTo>
                      <a:pt x="19" y="125"/>
                    </a:lnTo>
                    <a:lnTo>
                      <a:pt x="17" y="131"/>
                    </a:lnTo>
                    <a:lnTo>
                      <a:pt x="15" y="139"/>
                    </a:lnTo>
                    <a:lnTo>
                      <a:pt x="12" y="145"/>
                    </a:lnTo>
                    <a:lnTo>
                      <a:pt x="11" y="153"/>
                    </a:lnTo>
                    <a:lnTo>
                      <a:pt x="9" y="161"/>
                    </a:lnTo>
                    <a:lnTo>
                      <a:pt x="8" y="164"/>
                    </a:lnTo>
                    <a:lnTo>
                      <a:pt x="3" y="164"/>
                    </a:lnTo>
                    <a:lnTo>
                      <a:pt x="0" y="162"/>
                    </a:lnTo>
                    <a:lnTo>
                      <a:pt x="0" y="159"/>
                    </a:lnTo>
                    <a:lnTo>
                      <a:pt x="2" y="152"/>
                    </a:lnTo>
                    <a:lnTo>
                      <a:pt x="3" y="144"/>
                    </a:lnTo>
                    <a:lnTo>
                      <a:pt x="5" y="138"/>
                    </a:lnTo>
                    <a:lnTo>
                      <a:pt x="6" y="131"/>
                    </a:lnTo>
                    <a:lnTo>
                      <a:pt x="8" y="125"/>
                    </a:lnTo>
                    <a:lnTo>
                      <a:pt x="9" y="119"/>
                    </a:lnTo>
                    <a:lnTo>
                      <a:pt x="9" y="113"/>
                    </a:lnTo>
                    <a:lnTo>
                      <a:pt x="9" y="108"/>
                    </a:lnTo>
                    <a:lnTo>
                      <a:pt x="9" y="104"/>
                    </a:lnTo>
                    <a:lnTo>
                      <a:pt x="9" y="97"/>
                    </a:lnTo>
                    <a:lnTo>
                      <a:pt x="11" y="91"/>
                    </a:lnTo>
                    <a:lnTo>
                      <a:pt x="11" y="85"/>
                    </a:lnTo>
                    <a:lnTo>
                      <a:pt x="11" y="79"/>
                    </a:lnTo>
                    <a:lnTo>
                      <a:pt x="12" y="73"/>
                    </a:lnTo>
                    <a:lnTo>
                      <a:pt x="12" y="65"/>
                    </a:lnTo>
                    <a:lnTo>
                      <a:pt x="14" y="59"/>
                    </a:lnTo>
                    <a:lnTo>
                      <a:pt x="14" y="56"/>
                    </a:lnTo>
                    <a:lnTo>
                      <a:pt x="14" y="53"/>
                    </a:lnTo>
                    <a:lnTo>
                      <a:pt x="14" y="48"/>
                    </a:lnTo>
                    <a:lnTo>
                      <a:pt x="14" y="45"/>
                    </a:lnTo>
                    <a:lnTo>
                      <a:pt x="14" y="42"/>
                    </a:lnTo>
                    <a:lnTo>
                      <a:pt x="15" y="39"/>
                    </a:lnTo>
                    <a:lnTo>
                      <a:pt x="15" y="35"/>
                    </a:lnTo>
                    <a:lnTo>
                      <a:pt x="17" y="32"/>
                    </a:lnTo>
                    <a:lnTo>
                      <a:pt x="17" y="29"/>
                    </a:lnTo>
                    <a:lnTo>
                      <a:pt x="17" y="26"/>
                    </a:lnTo>
                    <a:lnTo>
                      <a:pt x="17" y="23"/>
                    </a:lnTo>
                    <a:lnTo>
                      <a:pt x="19" y="20"/>
                    </a:lnTo>
                    <a:lnTo>
                      <a:pt x="19" y="17"/>
                    </a:lnTo>
                    <a:lnTo>
                      <a:pt x="19" y="14"/>
                    </a:lnTo>
                    <a:lnTo>
                      <a:pt x="19" y="11"/>
                    </a:lnTo>
                    <a:lnTo>
                      <a:pt x="20" y="8"/>
                    </a:lnTo>
                    <a:lnTo>
                      <a:pt x="22" y="3"/>
                    </a:lnTo>
                    <a:lnTo>
                      <a:pt x="25" y="1"/>
                    </a:lnTo>
                    <a:lnTo>
                      <a:pt x="28" y="0"/>
                    </a:lnTo>
                    <a:lnTo>
                      <a:pt x="31" y="0"/>
                    </a:lnTo>
                    <a:lnTo>
                      <a:pt x="34" y="1"/>
                    </a:lnTo>
                    <a:lnTo>
                      <a:pt x="37" y="5"/>
                    </a:lnTo>
                    <a:lnTo>
                      <a:pt x="39" y="8"/>
                    </a:lnTo>
                    <a:lnTo>
                      <a:pt x="39"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01" name="Google Shape;3701;p73"/>
              <p:cNvSpPr/>
              <p:nvPr/>
            </p:nvSpPr>
            <p:spPr>
              <a:xfrm>
                <a:off x="4676" y="2729"/>
                <a:ext cx="53" cy="194"/>
              </a:xfrm>
              <a:custGeom>
                <a:avLst/>
                <a:gdLst/>
                <a:ahLst/>
                <a:cxnLst/>
                <a:rect l="l" t="t" r="r" b="b"/>
                <a:pathLst>
                  <a:path w="53" h="194" extrusionOk="0">
                    <a:moveTo>
                      <a:pt x="16" y="5"/>
                    </a:moveTo>
                    <a:lnTo>
                      <a:pt x="17" y="9"/>
                    </a:lnTo>
                    <a:lnTo>
                      <a:pt x="19" y="11"/>
                    </a:lnTo>
                    <a:lnTo>
                      <a:pt x="21" y="16"/>
                    </a:lnTo>
                    <a:lnTo>
                      <a:pt x="22" y="19"/>
                    </a:lnTo>
                    <a:lnTo>
                      <a:pt x="24" y="22"/>
                    </a:lnTo>
                    <a:lnTo>
                      <a:pt x="25" y="25"/>
                    </a:lnTo>
                    <a:lnTo>
                      <a:pt x="25" y="28"/>
                    </a:lnTo>
                    <a:lnTo>
                      <a:pt x="25" y="31"/>
                    </a:lnTo>
                    <a:lnTo>
                      <a:pt x="27" y="37"/>
                    </a:lnTo>
                    <a:lnTo>
                      <a:pt x="27" y="42"/>
                    </a:lnTo>
                    <a:lnTo>
                      <a:pt x="28" y="48"/>
                    </a:lnTo>
                    <a:lnTo>
                      <a:pt x="30" y="53"/>
                    </a:lnTo>
                    <a:lnTo>
                      <a:pt x="30" y="59"/>
                    </a:lnTo>
                    <a:lnTo>
                      <a:pt x="31" y="62"/>
                    </a:lnTo>
                    <a:lnTo>
                      <a:pt x="31" y="68"/>
                    </a:lnTo>
                    <a:lnTo>
                      <a:pt x="33" y="73"/>
                    </a:lnTo>
                    <a:lnTo>
                      <a:pt x="34" y="78"/>
                    </a:lnTo>
                    <a:lnTo>
                      <a:pt x="34" y="81"/>
                    </a:lnTo>
                    <a:lnTo>
                      <a:pt x="34" y="87"/>
                    </a:lnTo>
                    <a:lnTo>
                      <a:pt x="36" y="90"/>
                    </a:lnTo>
                    <a:lnTo>
                      <a:pt x="36" y="96"/>
                    </a:lnTo>
                    <a:lnTo>
                      <a:pt x="38" y="101"/>
                    </a:lnTo>
                    <a:lnTo>
                      <a:pt x="39" y="107"/>
                    </a:lnTo>
                    <a:lnTo>
                      <a:pt x="41" y="113"/>
                    </a:lnTo>
                    <a:lnTo>
                      <a:pt x="41" y="116"/>
                    </a:lnTo>
                    <a:lnTo>
                      <a:pt x="42" y="121"/>
                    </a:lnTo>
                    <a:lnTo>
                      <a:pt x="42" y="126"/>
                    </a:lnTo>
                    <a:lnTo>
                      <a:pt x="44" y="130"/>
                    </a:lnTo>
                    <a:lnTo>
                      <a:pt x="44" y="133"/>
                    </a:lnTo>
                    <a:lnTo>
                      <a:pt x="45" y="138"/>
                    </a:lnTo>
                    <a:lnTo>
                      <a:pt x="45" y="143"/>
                    </a:lnTo>
                    <a:lnTo>
                      <a:pt x="45" y="147"/>
                    </a:lnTo>
                    <a:lnTo>
                      <a:pt x="45" y="152"/>
                    </a:lnTo>
                    <a:lnTo>
                      <a:pt x="45" y="156"/>
                    </a:lnTo>
                    <a:lnTo>
                      <a:pt x="47" y="161"/>
                    </a:lnTo>
                    <a:lnTo>
                      <a:pt x="48" y="164"/>
                    </a:lnTo>
                    <a:lnTo>
                      <a:pt x="48" y="169"/>
                    </a:lnTo>
                    <a:lnTo>
                      <a:pt x="50" y="174"/>
                    </a:lnTo>
                    <a:lnTo>
                      <a:pt x="51" y="178"/>
                    </a:lnTo>
                    <a:lnTo>
                      <a:pt x="53" y="184"/>
                    </a:lnTo>
                    <a:lnTo>
                      <a:pt x="51" y="186"/>
                    </a:lnTo>
                    <a:lnTo>
                      <a:pt x="50" y="189"/>
                    </a:lnTo>
                    <a:lnTo>
                      <a:pt x="47" y="192"/>
                    </a:lnTo>
                    <a:lnTo>
                      <a:pt x="45" y="194"/>
                    </a:lnTo>
                    <a:lnTo>
                      <a:pt x="41" y="194"/>
                    </a:lnTo>
                    <a:lnTo>
                      <a:pt x="38" y="192"/>
                    </a:lnTo>
                    <a:lnTo>
                      <a:pt x="34" y="189"/>
                    </a:lnTo>
                    <a:lnTo>
                      <a:pt x="34" y="186"/>
                    </a:lnTo>
                    <a:lnTo>
                      <a:pt x="33" y="180"/>
                    </a:lnTo>
                    <a:lnTo>
                      <a:pt x="33" y="175"/>
                    </a:lnTo>
                    <a:lnTo>
                      <a:pt x="31" y="174"/>
                    </a:lnTo>
                    <a:lnTo>
                      <a:pt x="31" y="170"/>
                    </a:lnTo>
                    <a:lnTo>
                      <a:pt x="31" y="166"/>
                    </a:lnTo>
                    <a:lnTo>
                      <a:pt x="30" y="164"/>
                    </a:lnTo>
                    <a:lnTo>
                      <a:pt x="30" y="160"/>
                    </a:lnTo>
                    <a:lnTo>
                      <a:pt x="30" y="155"/>
                    </a:lnTo>
                    <a:lnTo>
                      <a:pt x="28" y="150"/>
                    </a:lnTo>
                    <a:lnTo>
                      <a:pt x="27" y="146"/>
                    </a:lnTo>
                    <a:lnTo>
                      <a:pt x="27" y="139"/>
                    </a:lnTo>
                    <a:lnTo>
                      <a:pt x="25" y="136"/>
                    </a:lnTo>
                    <a:lnTo>
                      <a:pt x="25" y="130"/>
                    </a:lnTo>
                    <a:lnTo>
                      <a:pt x="25" y="126"/>
                    </a:lnTo>
                    <a:lnTo>
                      <a:pt x="24" y="121"/>
                    </a:lnTo>
                    <a:lnTo>
                      <a:pt x="24" y="116"/>
                    </a:lnTo>
                    <a:lnTo>
                      <a:pt x="21" y="109"/>
                    </a:lnTo>
                    <a:lnTo>
                      <a:pt x="21" y="102"/>
                    </a:lnTo>
                    <a:lnTo>
                      <a:pt x="19" y="98"/>
                    </a:lnTo>
                    <a:lnTo>
                      <a:pt x="19" y="91"/>
                    </a:lnTo>
                    <a:lnTo>
                      <a:pt x="17" y="88"/>
                    </a:lnTo>
                    <a:lnTo>
                      <a:pt x="16" y="82"/>
                    </a:lnTo>
                    <a:lnTo>
                      <a:pt x="16" y="79"/>
                    </a:lnTo>
                    <a:lnTo>
                      <a:pt x="16" y="74"/>
                    </a:lnTo>
                    <a:lnTo>
                      <a:pt x="14" y="68"/>
                    </a:lnTo>
                    <a:lnTo>
                      <a:pt x="14" y="65"/>
                    </a:lnTo>
                    <a:lnTo>
                      <a:pt x="13" y="59"/>
                    </a:lnTo>
                    <a:lnTo>
                      <a:pt x="13" y="56"/>
                    </a:lnTo>
                    <a:lnTo>
                      <a:pt x="11" y="51"/>
                    </a:lnTo>
                    <a:lnTo>
                      <a:pt x="10" y="47"/>
                    </a:lnTo>
                    <a:lnTo>
                      <a:pt x="10" y="40"/>
                    </a:lnTo>
                    <a:lnTo>
                      <a:pt x="10" y="36"/>
                    </a:lnTo>
                    <a:lnTo>
                      <a:pt x="8" y="31"/>
                    </a:lnTo>
                    <a:lnTo>
                      <a:pt x="7" y="30"/>
                    </a:lnTo>
                    <a:lnTo>
                      <a:pt x="7" y="26"/>
                    </a:lnTo>
                    <a:lnTo>
                      <a:pt x="7" y="22"/>
                    </a:lnTo>
                    <a:lnTo>
                      <a:pt x="3" y="17"/>
                    </a:lnTo>
                    <a:lnTo>
                      <a:pt x="2" y="11"/>
                    </a:lnTo>
                    <a:lnTo>
                      <a:pt x="0" y="8"/>
                    </a:lnTo>
                    <a:lnTo>
                      <a:pt x="2" y="5"/>
                    </a:lnTo>
                    <a:lnTo>
                      <a:pt x="3" y="2"/>
                    </a:lnTo>
                    <a:lnTo>
                      <a:pt x="7" y="2"/>
                    </a:lnTo>
                    <a:lnTo>
                      <a:pt x="8" y="0"/>
                    </a:lnTo>
                    <a:lnTo>
                      <a:pt x="13" y="2"/>
                    </a:lnTo>
                    <a:lnTo>
                      <a:pt x="14" y="2"/>
                    </a:lnTo>
                    <a:lnTo>
                      <a:pt x="16"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02" name="Google Shape;3702;p73"/>
              <p:cNvSpPr/>
              <p:nvPr/>
            </p:nvSpPr>
            <p:spPr>
              <a:xfrm>
                <a:off x="4614" y="2856"/>
                <a:ext cx="101" cy="88"/>
              </a:xfrm>
              <a:custGeom>
                <a:avLst/>
                <a:gdLst/>
                <a:ahLst/>
                <a:cxnLst/>
                <a:rect l="l" t="t" r="r" b="b"/>
                <a:pathLst>
                  <a:path w="101" h="88" extrusionOk="0">
                    <a:moveTo>
                      <a:pt x="11" y="2"/>
                    </a:moveTo>
                    <a:lnTo>
                      <a:pt x="16" y="6"/>
                    </a:lnTo>
                    <a:lnTo>
                      <a:pt x="21" y="11"/>
                    </a:lnTo>
                    <a:lnTo>
                      <a:pt x="27" y="17"/>
                    </a:lnTo>
                    <a:lnTo>
                      <a:pt x="31" y="20"/>
                    </a:lnTo>
                    <a:lnTo>
                      <a:pt x="36" y="23"/>
                    </a:lnTo>
                    <a:lnTo>
                      <a:pt x="41" y="28"/>
                    </a:lnTo>
                    <a:lnTo>
                      <a:pt x="47" y="31"/>
                    </a:lnTo>
                    <a:lnTo>
                      <a:pt x="52" y="34"/>
                    </a:lnTo>
                    <a:lnTo>
                      <a:pt x="58" y="37"/>
                    </a:lnTo>
                    <a:lnTo>
                      <a:pt x="61" y="40"/>
                    </a:lnTo>
                    <a:lnTo>
                      <a:pt x="67" y="45"/>
                    </a:lnTo>
                    <a:lnTo>
                      <a:pt x="72" y="48"/>
                    </a:lnTo>
                    <a:lnTo>
                      <a:pt x="78" y="51"/>
                    </a:lnTo>
                    <a:lnTo>
                      <a:pt x="84" y="56"/>
                    </a:lnTo>
                    <a:lnTo>
                      <a:pt x="89" y="59"/>
                    </a:lnTo>
                    <a:lnTo>
                      <a:pt x="96" y="65"/>
                    </a:lnTo>
                    <a:lnTo>
                      <a:pt x="100" y="68"/>
                    </a:lnTo>
                    <a:lnTo>
                      <a:pt x="101" y="74"/>
                    </a:lnTo>
                    <a:lnTo>
                      <a:pt x="100" y="77"/>
                    </a:lnTo>
                    <a:lnTo>
                      <a:pt x="98" y="84"/>
                    </a:lnTo>
                    <a:lnTo>
                      <a:pt x="95" y="85"/>
                    </a:lnTo>
                    <a:lnTo>
                      <a:pt x="90" y="88"/>
                    </a:lnTo>
                    <a:lnTo>
                      <a:pt x="86" y="88"/>
                    </a:lnTo>
                    <a:lnTo>
                      <a:pt x="79" y="85"/>
                    </a:lnTo>
                    <a:lnTo>
                      <a:pt x="73" y="81"/>
                    </a:lnTo>
                    <a:lnTo>
                      <a:pt x="69" y="76"/>
                    </a:lnTo>
                    <a:lnTo>
                      <a:pt x="62" y="71"/>
                    </a:lnTo>
                    <a:lnTo>
                      <a:pt x="58" y="67"/>
                    </a:lnTo>
                    <a:lnTo>
                      <a:pt x="52" y="62"/>
                    </a:lnTo>
                    <a:lnTo>
                      <a:pt x="47" y="57"/>
                    </a:lnTo>
                    <a:lnTo>
                      <a:pt x="42" y="53"/>
                    </a:lnTo>
                    <a:lnTo>
                      <a:pt x="39" y="48"/>
                    </a:lnTo>
                    <a:lnTo>
                      <a:pt x="35" y="45"/>
                    </a:lnTo>
                    <a:lnTo>
                      <a:pt x="30" y="39"/>
                    </a:lnTo>
                    <a:lnTo>
                      <a:pt x="25" y="36"/>
                    </a:lnTo>
                    <a:lnTo>
                      <a:pt x="21" y="31"/>
                    </a:lnTo>
                    <a:lnTo>
                      <a:pt x="18" y="25"/>
                    </a:lnTo>
                    <a:lnTo>
                      <a:pt x="11" y="20"/>
                    </a:lnTo>
                    <a:lnTo>
                      <a:pt x="8" y="14"/>
                    </a:lnTo>
                    <a:lnTo>
                      <a:pt x="2" y="9"/>
                    </a:lnTo>
                    <a:lnTo>
                      <a:pt x="0" y="5"/>
                    </a:lnTo>
                    <a:lnTo>
                      <a:pt x="2" y="0"/>
                    </a:lnTo>
                    <a:lnTo>
                      <a:pt x="7" y="0"/>
                    </a:lnTo>
                    <a:lnTo>
                      <a:pt x="11"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03" name="Google Shape;3703;p73"/>
              <p:cNvSpPr/>
              <p:nvPr/>
            </p:nvSpPr>
            <p:spPr>
              <a:xfrm>
                <a:off x="4644" y="2947"/>
                <a:ext cx="85" cy="98"/>
              </a:xfrm>
              <a:custGeom>
                <a:avLst/>
                <a:gdLst/>
                <a:ahLst/>
                <a:cxnLst/>
                <a:rect l="l" t="t" r="r" b="b"/>
                <a:pathLst>
                  <a:path w="85" h="98" extrusionOk="0">
                    <a:moveTo>
                      <a:pt x="80" y="27"/>
                    </a:moveTo>
                    <a:lnTo>
                      <a:pt x="76" y="31"/>
                    </a:lnTo>
                    <a:lnTo>
                      <a:pt x="70" y="36"/>
                    </a:lnTo>
                    <a:lnTo>
                      <a:pt x="66" y="41"/>
                    </a:lnTo>
                    <a:lnTo>
                      <a:pt x="60" y="44"/>
                    </a:lnTo>
                    <a:lnTo>
                      <a:pt x="57" y="48"/>
                    </a:lnTo>
                    <a:lnTo>
                      <a:pt x="51" y="53"/>
                    </a:lnTo>
                    <a:lnTo>
                      <a:pt x="48" y="56"/>
                    </a:lnTo>
                    <a:lnTo>
                      <a:pt x="43" y="61"/>
                    </a:lnTo>
                    <a:lnTo>
                      <a:pt x="39" y="64"/>
                    </a:lnTo>
                    <a:lnTo>
                      <a:pt x="34" y="69"/>
                    </a:lnTo>
                    <a:lnTo>
                      <a:pt x="29" y="72"/>
                    </a:lnTo>
                    <a:lnTo>
                      <a:pt x="25" y="76"/>
                    </a:lnTo>
                    <a:lnTo>
                      <a:pt x="20" y="81"/>
                    </a:lnTo>
                    <a:lnTo>
                      <a:pt x="17" y="86"/>
                    </a:lnTo>
                    <a:lnTo>
                      <a:pt x="12" y="90"/>
                    </a:lnTo>
                    <a:lnTo>
                      <a:pt x="9" y="96"/>
                    </a:lnTo>
                    <a:lnTo>
                      <a:pt x="5" y="98"/>
                    </a:lnTo>
                    <a:lnTo>
                      <a:pt x="1" y="98"/>
                    </a:lnTo>
                    <a:lnTo>
                      <a:pt x="0" y="96"/>
                    </a:lnTo>
                    <a:lnTo>
                      <a:pt x="0" y="92"/>
                    </a:lnTo>
                    <a:lnTo>
                      <a:pt x="5" y="87"/>
                    </a:lnTo>
                    <a:lnTo>
                      <a:pt x="8" y="81"/>
                    </a:lnTo>
                    <a:lnTo>
                      <a:pt x="11" y="75"/>
                    </a:lnTo>
                    <a:lnTo>
                      <a:pt x="15" y="72"/>
                    </a:lnTo>
                    <a:lnTo>
                      <a:pt x="18" y="64"/>
                    </a:lnTo>
                    <a:lnTo>
                      <a:pt x="20" y="59"/>
                    </a:lnTo>
                    <a:lnTo>
                      <a:pt x="25" y="53"/>
                    </a:lnTo>
                    <a:lnTo>
                      <a:pt x="28" y="48"/>
                    </a:lnTo>
                    <a:lnTo>
                      <a:pt x="31" y="42"/>
                    </a:lnTo>
                    <a:lnTo>
                      <a:pt x="34" y="36"/>
                    </a:lnTo>
                    <a:lnTo>
                      <a:pt x="39" y="31"/>
                    </a:lnTo>
                    <a:lnTo>
                      <a:pt x="42" y="25"/>
                    </a:lnTo>
                    <a:lnTo>
                      <a:pt x="45" y="21"/>
                    </a:lnTo>
                    <a:lnTo>
                      <a:pt x="48" y="14"/>
                    </a:lnTo>
                    <a:lnTo>
                      <a:pt x="53" y="11"/>
                    </a:lnTo>
                    <a:lnTo>
                      <a:pt x="57" y="5"/>
                    </a:lnTo>
                    <a:lnTo>
                      <a:pt x="63" y="2"/>
                    </a:lnTo>
                    <a:lnTo>
                      <a:pt x="70" y="0"/>
                    </a:lnTo>
                    <a:lnTo>
                      <a:pt x="76" y="2"/>
                    </a:lnTo>
                    <a:lnTo>
                      <a:pt x="80" y="5"/>
                    </a:lnTo>
                    <a:lnTo>
                      <a:pt x="83" y="10"/>
                    </a:lnTo>
                    <a:lnTo>
                      <a:pt x="85" y="14"/>
                    </a:lnTo>
                    <a:lnTo>
                      <a:pt x="85" y="22"/>
                    </a:lnTo>
                    <a:lnTo>
                      <a:pt x="80" y="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04" name="Google Shape;3704;p73"/>
              <p:cNvSpPr/>
              <p:nvPr/>
            </p:nvSpPr>
            <p:spPr>
              <a:xfrm>
                <a:off x="4808" y="2738"/>
                <a:ext cx="37" cy="268"/>
              </a:xfrm>
              <a:custGeom>
                <a:avLst/>
                <a:gdLst/>
                <a:ahLst/>
                <a:cxnLst/>
                <a:rect l="l" t="t" r="r" b="b"/>
                <a:pathLst>
                  <a:path w="37" h="268" extrusionOk="0">
                    <a:moveTo>
                      <a:pt x="11" y="4"/>
                    </a:moveTo>
                    <a:lnTo>
                      <a:pt x="11" y="13"/>
                    </a:lnTo>
                    <a:lnTo>
                      <a:pt x="14" y="22"/>
                    </a:lnTo>
                    <a:lnTo>
                      <a:pt x="15" y="31"/>
                    </a:lnTo>
                    <a:lnTo>
                      <a:pt x="19" y="41"/>
                    </a:lnTo>
                    <a:lnTo>
                      <a:pt x="19" y="50"/>
                    </a:lnTo>
                    <a:lnTo>
                      <a:pt x="22" y="58"/>
                    </a:lnTo>
                    <a:lnTo>
                      <a:pt x="25" y="65"/>
                    </a:lnTo>
                    <a:lnTo>
                      <a:pt x="28" y="75"/>
                    </a:lnTo>
                    <a:lnTo>
                      <a:pt x="28" y="81"/>
                    </a:lnTo>
                    <a:lnTo>
                      <a:pt x="29" y="89"/>
                    </a:lnTo>
                    <a:lnTo>
                      <a:pt x="32" y="98"/>
                    </a:lnTo>
                    <a:lnTo>
                      <a:pt x="34" y="107"/>
                    </a:lnTo>
                    <a:lnTo>
                      <a:pt x="36" y="115"/>
                    </a:lnTo>
                    <a:lnTo>
                      <a:pt x="37" y="124"/>
                    </a:lnTo>
                    <a:lnTo>
                      <a:pt x="37" y="134"/>
                    </a:lnTo>
                    <a:lnTo>
                      <a:pt x="37" y="144"/>
                    </a:lnTo>
                    <a:lnTo>
                      <a:pt x="37" y="152"/>
                    </a:lnTo>
                    <a:lnTo>
                      <a:pt x="37" y="160"/>
                    </a:lnTo>
                    <a:lnTo>
                      <a:pt x="37" y="166"/>
                    </a:lnTo>
                    <a:lnTo>
                      <a:pt x="37" y="175"/>
                    </a:lnTo>
                    <a:lnTo>
                      <a:pt x="37" y="182"/>
                    </a:lnTo>
                    <a:lnTo>
                      <a:pt x="37" y="189"/>
                    </a:lnTo>
                    <a:lnTo>
                      <a:pt x="37" y="195"/>
                    </a:lnTo>
                    <a:lnTo>
                      <a:pt x="37" y="203"/>
                    </a:lnTo>
                    <a:lnTo>
                      <a:pt x="36" y="209"/>
                    </a:lnTo>
                    <a:lnTo>
                      <a:pt x="36" y="216"/>
                    </a:lnTo>
                    <a:lnTo>
                      <a:pt x="34" y="223"/>
                    </a:lnTo>
                    <a:lnTo>
                      <a:pt x="34" y="231"/>
                    </a:lnTo>
                    <a:lnTo>
                      <a:pt x="34" y="237"/>
                    </a:lnTo>
                    <a:lnTo>
                      <a:pt x="34" y="245"/>
                    </a:lnTo>
                    <a:lnTo>
                      <a:pt x="34" y="253"/>
                    </a:lnTo>
                    <a:lnTo>
                      <a:pt x="34" y="262"/>
                    </a:lnTo>
                    <a:lnTo>
                      <a:pt x="32" y="265"/>
                    </a:lnTo>
                    <a:lnTo>
                      <a:pt x="28" y="268"/>
                    </a:lnTo>
                    <a:lnTo>
                      <a:pt x="23" y="265"/>
                    </a:lnTo>
                    <a:lnTo>
                      <a:pt x="22" y="262"/>
                    </a:lnTo>
                    <a:lnTo>
                      <a:pt x="22" y="253"/>
                    </a:lnTo>
                    <a:lnTo>
                      <a:pt x="22" y="245"/>
                    </a:lnTo>
                    <a:lnTo>
                      <a:pt x="20" y="237"/>
                    </a:lnTo>
                    <a:lnTo>
                      <a:pt x="20" y="231"/>
                    </a:lnTo>
                    <a:lnTo>
                      <a:pt x="20" y="223"/>
                    </a:lnTo>
                    <a:lnTo>
                      <a:pt x="20" y="216"/>
                    </a:lnTo>
                    <a:lnTo>
                      <a:pt x="19" y="209"/>
                    </a:lnTo>
                    <a:lnTo>
                      <a:pt x="19" y="203"/>
                    </a:lnTo>
                    <a:lnTo>
                      <a:pt x="19" y="195"/>
                    </a:lnTo>
                    <a:lnTo>
                      <a:pt x="19" y="189"/>
                    </a:lnTo>
                    <a:lnTo>
                      <a:pt x="19" y="182"/>
                    </a:lnTo>
                    <a:lnTo>
                      <a:pt x="19" y="175"/>
                    </a:lnTo>
                    <a:lnTo>
                      <a:pt x="19" y="166"/>
                    </a:lnTo>
                    <a:lnTo>
                      <a:pt x="19" y="160"/>
                    </a:lnTo>
                    <a:lnTo>
                      <a:pt x="19" y="152"/>
                    </a:lnTo>
                    <a:lnTo>
                      <a:pt x="19" y="144"/>
                    </a:lnTo>
                    <a:lnTo>
                      <a:pt x="17" y="135"/>
                    </a:lnTo>
                    <a:lnTo>
                      <a:pt x="17" y="124"/>
                    </a:lnTo>
                    <a:lnTo>
                      <a:pt x="17" y="117"/>
                    </a:lnTo>
                    <a:lnTo>
                      <a:pt x="15" y="107"/>
                    </a:lnTo>
                    <a:lnTo>
                      <a:pt x="15" y="98"/>
                    </a:lnTo>
                    <a:lnTo>
                      <a:pt x="14" y="90"/>
                    </a:lnTo>
                    <a:lnTo>
                      <a:pt x="12" y="82"/>
                    </a:lnTo>
                    <a:lnTo>
                      <a:pt x="11" y="75"/>
                    </a:lnTo>
                    <a:lnTo>
                      <a:pt x="9" y="67"/>
                    </a:lnTo>
                    <a:lnTo>
                      <a:pt x="9" y="59"/>
                    </a:lnTo>
                    <a:lnTo>
                      <a:pt x="8" y="50"/>
                    </a:lnTo>
                    <a:lnTo>
                      <a:pt x="6" y="42"/>
                    </a:lnTo>
                    <a:lnTo>
                      <a:pt x="5" y="33"/>
                    </a:lnTo>
                    <a:lnTo>
                      <a:pt x="3" y="25"/>
                    </a:lnTo>
                    <a:lnTo>
                      <a:pt x="1" y="16"/>
                    </a:lnTo>
                    <a:lnTo>
                      <a:pt x="0" y="7"/>
                    </a:lnTo>
                    <a:lnTo>
                      <a:pt x="0" y="2"/>
                    </a:lnTo>
                    <a:lnTo>
                      <a:pt x="5" y="0"/>
                    </a:lnTo>
                    <a:lnTo>
                      <a:pt x="9" y="0"/>
                    </a:lnTo>
                    <a:lnTo>
                      <a:pt x="1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05" name="Google Shape;3705;p73"/>
              <p:cNvSpPr/>
              <p:nvPr/>
            </p:nvSpPr>
            <p:spPr>
              <a:xfrm>
                <a:off x="4828" y="2673"/>
                <a:ext cx="68" cy="434"/>
              </a:xfrm>
              <a:custGeom>
                <a:avLst/>
                <a:gdLst/>
                <a:ahLst/>
                <a:cxnLst/>
                <a:rect l="l" t="t" r="r" b="b"/>
                <a:pathLst>
                  <a:path w="68" h="434" extrusionOk="0">
                    <a:moveTo>
                      <a:pt x="14" y="5"/>
                    </a:moveTo>
                    <a:lnTo>
                      <a:pt x="19" y="13"/>
                    </a:lnTo>
                    <a:lnTo>
                      <a:pt x="25" y="22"/>
                    </a:lnTo>
                    <a:lnTo>
                      <a:pt x="29" y="33"/>
                    </a:lnTo>
                    <a:lnTo>
                      <a:pt x="36" y="44"/>
                    </a:lnTo>
                    <a:lnTo>
                      <a:pt x="39" y="53"/>
                    </a:lnTo>
                    <a:lnTo>
                      <a:pt x="45" y="64"/>
                    </a:lnTo>
                    <a:lnTo>
                      <a:pt x="48" y="75"/>
                    </a:lnTo>
                    <a:lnTo>
                      <a:pt x="53" y="87"/>
                    </a:lnTo>
                    <a:lnTo>
                      <a:pt x="56" y="96"/>
                    </a:lnTo>
                    <a:lnTo>
                      <a:pt x="59" y="109"/>
                    </a:lnTo>
                    <a:lnTo>
                      <a:pt x="62" y="121"/>
                    </a:lnTo>
                    <a:lnTo>
                      <a:pt x="65" y="134"/>
                    </a:lnTo>
                    <a:lnTo>
                      <a:pt x="65" y="144"/>
                    </a:lnTo>
                    <a:lnTo>
                      <a:pt x="67" y="157"/>
                    </a:lnTo>
                    <a:lnTo>
                      <a:pt x="68" y="171"/>
                    </a:lnTo>
                    <a:lnTo>
                      <a:pt x="68" y="183"/>
                    </a:lnTo>
                    <a:lnTo>
                      <a:pt x="68" y="231"/>
                    </a:lnTo>
                    <a:lnTo>
                      <a:pt x="68" y="245"/>
                    </a:lnTo>
                    <a:lnTo>
                      <a:pt x="68" y="259"/>
                    </a:lnTo>
                    <a:lnTo>
                      <a:pt x="67" y="271"/>
                    </a:lnTo>
                    <a:lnTo>
                      <a:pt x="65" y="285"/>
                    </a:lnTo>
                    <a:lnTo>
                      <a:pt x="65" y="296"/>
                    </a:lnTo>
                    <a:lnTo>
                      <a:pt x="64" y="307"/>
                    </a:lnTo>
                    <a:lnTo>
                      <a:pt x="62" y="318"/>
                    </a:lnTo>
                    <a:lnTo>
                      <a:pt x="60" y="330"/>
                    </a:lnTo>
                    <a:lnTo>
                      <a:pt x="57" y="341"/>
                    </a:lnTo>
                    <a:lnTo>
                      <a:pt x="56" y="353"/>
                    </a:lnTo>
                    <a:lnTo>
                      <a:pt x="53" y="364"/>
                    </a:lnTo>
                    <a:lnTo>
                      <a:pt x="50" y="377"/>
                    </a:lnTo>
                    <a:lnTo>
                      <a:pt x="46" y="387"/>
                    </a:lnTo>
                    <a:lnTo>
                      <a:pt x="45" y="401"/>
                    </a:lnTo>
                    <a:lnTo>
                      <a:pt x="42" y="414"/>
                    </a:lnTo>
                    <a:lnTo>
                      <a:pt x="39" y="428"/>
                    </a:lnTo>
                    <a:lnTo>
                      <a:pt x="37" y="431"/>
                    </a:lnTo>
                    <a:lnTo>
                      <a:pt x="36" y="432"/>
                    </a:lnTo>
                    <a:lnTo>
                      <a:pt x="33" y="434"/>
                    </a:lnTo>
                    <a:lnTo>
                      <a:pt x="29" y="434"/>
                    </a:lnTo>
                    <a:lnTo>
                      <a:pt x="26" y="432"/>
                    </a:lnTo>
                    <a:lnTo>
                      <a:pt x="25" y="431"/>
                    </a:lnTo>
                    <a:lnTo>
                      <a:pt x="23" y="428"/>
                    </a:lnTo>
                    <a:lnTo>
                      <a:pt x="23" y="425"/>
                    </a:lnTo>
                    <a:lnTo>
                      <a:pt x="26" y="411"/>
                    </a:lnTo>
                    <a:lnTo>
                      <a:pt x="28" y="398"/>
                    </a:lnTo>
                    <a:lnTo>
                      <a:pt x="29" y="386"/>
                    </a:lnTo>
                    <a:lnTo>
                      <a:pt x="33" y="377"/>
                    </a:lnTo>
                    <a:lnTo>
                      <a:pt x="34" y="366"/>
                    </a:lnTo>
                    <a:lnTo>
                      <a:pt x="36" y="355"/>
                    </a:lnTo>
                    <a:lnTo>
                      <a:pt x="36" y="346"/>
                    </a:lnTo>
                    <a:lnTo>
                      <a:pt x="37" y="336"/>
                    </a:lnTo>
                    <a:lnTo>
                      <a:pt x="37" y="327"/>
                    </a:lnTo>
                    <a:lnTo>
                      <a:pt x="37" y="316"/>
                    </a:lnTo>
                    <a:lnTo>
                      <a:pt x="39" y="307"/>
                    </a:lnTo>
                    <a:lnTo>
                      <a:pt x="40" y="298"/>
                    </a:lnTo>
                    <a:lnTo>
                      <a:pt x="40" y="285"/>
                    </a:lnTo>
                    <a:lnTo>
                      <a:pt x="42" y="274"/>
                    </a:lnTo>
                    <a:lnTo>
                      <a:pt x="42" y="260"/>
                    </a:lnTo>
                    <a:lnTo>
                      <a:pt x="43" y="250"/>
                    </a:lnTo>
                    <a:lnTo>
                      <a:pt x="43" y="245"/>
                    </a:lnTo>
                    <a:lnTo>
                      <a:pt x="43" y="240"/>
                    </a:lnTo>
                    <a:lnTo>
                      <a:pt x="43" y="236"/>
                    </a:lnTo>
                    <a:lnTo>
                      <a:pt x="43" y="231"/>
                    </a:lnTo>
                    <a:lnTo>
                      <a:pt x="43" y="225"/>
                    </a:lnTo>
                    <a:lnTo>
                      <a:pt x="43" y="220"/>
                    </a:lnTo>
                    <a:lnTo>
                      <a:pt x="43" y="214"/>
                    </a:lnTo>
                    <a:lnTo>
                      <a:pt x="43" y="209"/>
                    </a:lnTo>
                    <a:lnTo>
                      <a:pt x="42" y="203"/>
                    </a:lnTo>
                    <a:lnTo>
                      <a:pt x="42" y="200"/>
                    </a:lnTo>
                    <a:lnTo>
                      <a:pt x="42" y="194"/>
                    </a:lnTo>
                    <a:lnTo>
                      <a:pt x="42" y="191"/>
                    </a:lnTo>
                    <a:lnTo>
                      <a:pt x="42" y="188"/>
                    </a:lnTo>
                    <a:lnTo>
                      <a:pt x="42" y="185"/>
                    </a:lnTo>
                    <a:lnTo>
                      <a:pt x="42" y="183"/>
                    </a:lnTo>
                    <a:lnTo>
                      <a:pt x="40" y="168"/>
                    </a:lnTo>
                    <a:lnTo>
                      <a:pt x="40" y="154"/>
                    </a:lnTo>
                    <a:lnTo>
                      <a:pt x="37" y="141"/>
                    </a:lnTo>
                    <a:lnTo>
                      <a:pt x="37" y="129"/>
                    </a:lnTo>
                    <a:lnTo>
                      <a:pt x="36" y="117"/>
                    </a:lnTo>
                    <a:lnTo>
                      <a:pt x="34" y="106"/>
                    </a:lnTo>
                    <a:lnTo>
                      <a:pt x="31" y="96"/>
                    </a:lnTo>
                    <a:lnTo>
                      <a:pt x="28" y="87"/>
                    </a:lnTo>
                    <a:lnTo>
                      <a:pt x="26" y="78"/>
                    </a:lnTo>
                    <a:lnTo>
                      <a:pt x="23" y="67"/>
                    </a:lnTo>
                    <a:lnTo>
                      <a:pt x="19" y="58"/>
                    </a:lnTo>
                    <a:lnTo>
                      <a:pt x="17" y="48"/>
                    </a:lnTo>
                    <a:lnTo>
                      <a:pt x="12" y="39"/>
                    </a:lnTo>
                    <a:lnTo>
                      <a:pt x="9" y="30"/>
                    </a:lnTo>
                    <a:lnTo>
                      <a:pt x="6" y="19"/>
                    </a:lnTo>
                    <a:lnTo>
                      <a:pt x="2" y="10"/>
                    </a:lnTo>
                    <a:lnTo>
                      <a:pt x="0" y="8"/>
                    </a:lnTo>
                    <a:lnTo>
                      <a:pt x="0" y="5"/>
                    </a:lnTo>
                    <a:lnTo>
                      <a:pt x="2" y="2"/>
                    </a:lnTo>
                    <a:lnTo>
                      <a:pt x="5" y="0"/>
                    </a:lnTo>
                    <a:lnTo>
                      <a:pt x="6" y="0"/>
                    </a:lnTo>
                    <a:lnTo>
                      <a:pt x="9" y="0"/>
                    </a:lnTo>
                    <a:lnTo>
                      <a:pt x="11" y="2"/>
                    </a:lnTo>
                    <a:lnTo>
                      <a:pt x="14"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06" name="Google Shape;3706;p73"/>
              <p:cNvSpPr/>
              <p:nvPr/>
            </p:nvSpPr>
            <p:spPr>
              <a:xfrm>
                <a:off x="4316" y="1955"/>
                <a:ext cx="156" cy="195"/>
              </a:xfrm>
              <a:custGeom>
                <a:avLst/>
                <a:gdLst/>
                <a:ahLst/>
                <a:cxnLst/>
                <a:rect l="l" t="t" r="r" b="b"/>
                <a:pathLst>
                  <a:path w="156" h="195" extrusionOk="0">
                    <a:moveTo>
                      <a:pt x="156" y="14"/>
                    </a:moveTo>
                    <a:lnTo>
                      <a:pt x="155" y="17"/>
                    </a:lnTo>
                    <a:lnTo>
                      <a:pt x="151" y="19"/>
                    </a:lnTo>
                    <a:lnTo>
                      <a:pt x="150" y="22"/>
                    </a:lnTo>
                    <a:lnTo>
                      <a:pt x="148" y="23"/>
                    </a:lnTo>
                    <a:lnTo>
                      <a:pt x="147" y="27"/>
                    </a:lnTo>
                    <a:lnTo>
                      <a:pt x="145" y="28"/>
                    </a:lnTo>
                    <a:lnTo>
                      <a:pt x="142" y="28"/>
                    </a:lnTo>
                    <a:lnTo>
                      <a:pt x="139" y="31"/>
                    </a:lnTo>
                    <a:lnTo>
                      <a:pt x="136" y="31"/>
                    </a:lnTo>
                    <a:lnTo>
                      <a:pt x="134" y="33"/>
                    </a:lnTo>
                    <a:lnTo>
                      <a:pt x="131" y="34"/>
                    </a:lnTo>
                    <a:lnTo>
                      <a:pt x="130" y="36"/>
                    </a:lnTo>
                    <a:lnTo>
                      <a:pt x="127" y="37"/>
                    </a:lnTo>
                    <a:lnTo>
                      <a:pt x="124" y="39"/>
                    </a:lnTo>
                    <a:lnTo>
                      <a:pt x="120" y="40"/>
                    </a:lnTo>
                    <a:lnTo>
                      <a:pt x="116" y="40"/>
                    </a:lnTo>
                    <a:lnTo>
                      <a:pt x="111" y="42"/>
                    </a:lnTo>
                    <a:lnTo>
                      <a:pt x="108" y="44"/>
                    </a:lnTo>
                    <a:lnTo>
                      <a:pt x="103" y="45"/>
                    </a:lnTo>
                    <a:lnTo>
                      <a:pt x="99" y="45"/>
                    </a:lnTo>
                    <a:lnTo>
                      <a:pt x="96" y="47"/>
                    </a:lnTo>
                    <a:lnTo>
                      <a:pt x="91" y="48"/>
                    </a:lnTo>
                    <a:lnTo>
                      <a:pt x="88" y="50"/>
                    </a:lnTo>
                    <a:lnTo>
                      <a:pt x="85" y="51"/>
                    </a:lnTo>
                    <a:lnTo>
                      <a:pt x="82" y="53"/>
                    </a:lnTo>
                    <a:lnTo>
                      <a:pt x="79" y="54"/>
                    </a:lnTo>
                    <a:lnTo>
                      <a:pt x="74" y="57"/>
                    </a:lnTo>
                    <a:lnTo>
                      <a:pt x="71" y="59"/>
                    </a:lnTo>
                    <a:lnTo>
                      <a:pt x="69" y="62"/>
                    </a:lnTo>
                    <a:lnTo>
                      <a:pt x="65" y="65"/>
                    </a:lnTo>
                    <a:lnTo>
                      <a:pt x="62" y="67"/>
                    </a:lnTo>
                    <a:lnTo>
                      <a:pt x="60" y="71"/>
                    </a:lnTo>
                    <a:lnTo>
                      <a:pt x="57" y="75"/>
                    </a:lnTo>
                    <a:lnTo>
                      <a:pt x="52" y="78"/>
                    </a:lnTo>
                    <a:lnTo>
                      <a:pt x="51" y="82"/>
                    </a:lnTo>
                    <a:lnTo>
                      <a:pt x="49" y="85"/>
                    </a:lnTo>
                    <a:lnTo>
                      <a:pt x="49" y="90"/>
                    </a:lnTo>
                    <a:lnTo>
                      <a:pt x="49" y="95"/>
                    </a:lnTo>
                    <a:lnTo>
                      <a:pt x="51" y="99"/>
                    </a:lnTo>
                    <a:lnTo>
                      <a:pt x="51" y="102"/>
                    </a:lnTo>
                    <a:lnTo>
                      <a:pt x="52" y="105"/>
                    </a:lnTo>
                    <a:lnTo>
                      <a:pt x="52" y="109"/>
                    </a:lnTo>
                    <a:lnTo>
                      <a:pt x="54" y="113"/>
                    </a:lnTo>
                    <a:lnTo>
                      <a:pt x="54" y="116"/>
                    </a:lnTo>
                    <a:lnTo>
                      <a:pt x="55" y="119"/>
                    </a:lnTo>
                    <a:lnTo>
                      <a:pt x="55" y="124"/>
                    </a:lnTo>
                    <a:lnTo>
                      <a:pt x="57" y="126"/>
                    </a:lnTo>
                    <a:lnTo>
                      <a:pt x="57" y="130"/>
                    </a:lnTo>
                    <a:lnTo>
                      <a:pt x="57" y="133"/>
                    </a:lnTo>
                    <a:lnTo>
                      <a:pt x="57" y="135"/>
                    </a:lnTo>
                    <a:lnTo>
                      <a:pt x="55" y="138"/>
                    </a:lnTo>
                    <a:lnTo>
                      <a:pt x="52" y="143"/>
                    </a:lnTo>
                    <a:lnTo>
                      <a:pt x="48" y="147"/>
                    </a:lnTo>
                    <a:lnTo>
                      <a:pt x="43" y="149"/>
                    </a:lnTo>
                    <a:lnTo>
                      <a:pt x="40" y="149"/>
                    </a:lnTo>
                    <a:lnTo>
                      <a:pt x="37" y="149"/>
                    </a:lnTo>
                    <a:lnTo>
                      <a:pt x="32" y="149"/>
                    </a:lnTo>
                    <a:lnTo>
                      <a:pt x="31" y="147"/>
                    </a:lnTo>
                    <a:lnTo>
                      <a:pt x="28" y="149"/>
                    </a:lnTo>
                    <a:lnTo>
                      <a:pt x="25" y="149"/>
                    </a:lnTo>
                    <a:lnTo>
                      <a:pt x="23" y="152"/>
                    </a:lnTo>
                    <a:lnTo>
                      <a:pt x="21" y="155"/>
                    </a:lnTo>
                    <a:lnTo>
                      <a:pt x="21" y="160"/>
                    </a:lnTo>
                    <a:lnTo>
                      <a:pt x="23" y="163"/>
                    </a:lnTo>
                    <a:lnTo>
                      <a:pt x="25" y="167"/>
                    </a:lnTo>
                    <a:lnTo>
                      <a:pt x="28" y="170"/>
                    </a:lnTo>
                    <a:lnTo>
                      <a:pt x="31" y="172"/>
                    </a:lnTo>
                    <a:lnTo>
                      <a:pt x="34" y="175"/>
                    </a:lnTo>
                    <a:lnTo>
                      <a:pt x="38" y="175"/>
                    </a:lnTo>
                    <a:lnTo>
                      <a:pt x="42" y="175"/>
                    </a:lnTo>
                    <a:lnTo>
                      <a:pt x="46" y="177"/>
                    </a:lnTo>
                    <a:lnTo>
                      <a:pt x="49" y="177"/>
                    </a:lnTo>
                    <a:lnTo>
                      <a:pt x="52" y="178"/>
                    </a:lnTo>
                    <a:lnTo>
                      <a:pt x="55" y="181"/>
                    </a:lnTo>
                    <a:lnTo>
                      <a:pt x="57" y="184"/>
                    </a:lnTo>
                    <a:lnTo>
                      <a:pt x="57" y="189"/>
                    </a:lnTo>
                    <a:lnTo>
                      <a:pt x="52" y="191"/>
                    </a:lnTo>
                    <a:lnTo>
                      <a:pt x="49" y="194"/>
                    </a:lnTo>
                    <a:lnTo>
                      <a:pt x="45" y="195"/>
                    </a:lnTo>
                    <a:lnTo>
                      <a:pt x="40" y="195"/>
                    </a:lnTo>
                    <a:lnTo>
                      <a:pt x="34" y="194"/>
                    </a:lnTo>
                    <a:lnTo>
                      <a:pt x="29" y="192"/>
                    </a:lnTo>
                    <a:lnTo>
                      <a:pt x="25" y="191"/>
                    </a:lnTo>
                    <a:lnTo>
                      <a:pt x="21" y="189"/>
                    </a:lnTo>
                    <a:lnTo>
                      <a:pt x="17" y="186"/>
                    </a:lnTo>
                    <a:lnTo>
                      <a:pt x="12" y="181"/>
                    </a:lnTo>
                    <a:lnTo>
                      <a:pt x="11" y="180"/>
                    </a:lnTo>
                    <a:lnTo>
                      <a:pt x="6" y="174"/>
                    </a:lnTo>
                    <a:lnTo>
                      <a:pt x="3" y="170"/>
                    </a:lnTo>
                    <a:lnTo>
                      <a:pt x="1" y="166"/>
                    </a:lnTo>
                    <a:lnTo>
                      <a:pt x="1" y="163"/>
                    </a:lnTo>
                    <a:lnTo>
                      <a:pt x="0" y="157"/>
                    </a:lnTo>
                    <a:lnTo>
                      <a:pt x="0" y="153"/>
                    </a:lnTo>
                    <a:lnTo>
                      <a:pt x="0" y="149"/>
                    </a:lnTo>
                    <a:lnTo>
                      <a:pt x="1" y="144"/>
                    </a:lnTo>
                    <a:lnTo>
                      <a:pt x="3" y="140"/>
                    </a:lnTo>
                    <a:lnTo>
                      <a:pt x="6" y="136"/>
                    </a:lnTo>
                    <a:lnTo>
                      <a:pt x="9" y="133"/>
                    </a:lnTo>
                    <a:lnTo>
                      <a:pt x="12" y="133"/>
                    </a:lnTo>
                    <a:lnTo>
                      <a:pt x="15" y="132"/>
                    </a:lnTo>
                    <a:lnTo>
                      <a:pt x="21" y="132"/>
                    </a:lnTo>
                    <a:lnTo>
                      <a:pt x="25" y="130"/>
                    </a:lnTo>
                    <a:lnTo>
                      <a:pt x="31" y="129"/>
                    </a:lnTo>
                    <a:lnTo>
                      <a:pt x="31" y="126"/>
                    </a:lnTo>
                    <a:lnTo>
                      <a:pt x="32" y="124"/>
                    </a:lnTo>
                    <a:lnTo>
                      <a:pt x="31" y="121"/>
                    </a:lnTo>
                    <a:lnTo>
                      <a:pt x="31" y="118"/>
                    </a:lnTo>
                    <a:lnTo>
                      <a:pt x="29" y="115"/>
                    </a:lnTo>
                    <a:lnTo>
                      <a:pt x="28" y="112"/>
                    </a:lnTo>
                    <a:lnTo>
                      <a:pt x="26" y="107"/>
                    </a:lnTo>
                    <a:lnTo>
                      <a:pt x="25" y="104"/>
                    </a:lnTo>
                    <a:lnTo>
                      <a:pt x="25" y="99"/>
                    </a:lnTo>
                    <a:lnTo>
                      <a:pt x="23" y="95"/>
                    </a:lnTo>
                    <a:lnTo>
                      <a:pt x="23" y="92"/>
                    </a:lnTo>
                    <a:lnTo>
                      <a:pt x="23" y="87"/>
                    </a:lnTo>
                    <a:lnTo>
                      <a:pt x="23" y="84"/>
                    </a:lnTo>
                    <a:lnTo>
                      <a:pt x="23" y="81"/>
                    </a:lnTo>
                    <a:lnTo>
                      <a:pt x="23" y="76"/>
                    </a:lnTo>
                    <a:lnTo>
                      <a:pt x="25" y="75"/>
                    </a:lnTo>
                    <a:lnTo>
                      <a:pt x="25" y="70"/>
                    </a:lnTo>
                    <a:lnTo>
                      <a:pt x="26" y="67"/>
                    </a:lnTo>
                    <a:lnTo>
                      <a:pt x="28" y="65"/>
                    </a:lnTo>
                    <a:lnTo>
                      <a:pt x="31" y="62"/>
                    </a:lnTo>
                    <a:lnTo>
                      <a:pt x="34" y="56"/>
                    </a:lnTo>
                    <a:lnTo>
                      <a:pt x="40" y="50"/>
                    </a:lnTo>
                    <a:lnTo>
                      <a:pt x="43" y="47"/>
                    </a:lnTo>
                    <a:lnTo>
                      <a:pt x="48" y="42"/>
                    </a:lnTo>
                    <a:lnTo>
                      <a:pt x="51" y="39"/>
                    </a:lnTo>
                    <a:lnTo>
                      <a:pt x="57" y="37"/>
                    </a:lnTo>
                    <a:lnTo>
                      <a:pt x="60" y="34"/>
                    </a:lnTo>
                    <a:lnTo>
                      <a:pt x="65" y="33"/>
                    </a:lnTo>
                    <a:lnTo>
                      <a:pt x="69" y="31"/>
                    </a:lnTo>
                    <a:lnTo>
                      <a:pt x="74" y="30"/>
                    </a:lnTo>
                    <a:lnTo>
                      <a:pt x="79" y="28"/>
                    </a:lnTo>
                    <a:lnTo>
                      <a:pt x="83" y="28"/>
                    </a:lnTo>
                    <a:lnTo>
                      <a:pt x="88" y="27"/>
                    </a:lnTo>
                    <a:lnTo>
                      <a:pt x="94" y="25"/>
                    </a:lnTo>
                    <a:lnTo>
                      <a:pt x="97" y="23"/>
                    </a:lnTo>
                    <a:lnTo>
                      <a:pt x="103" y="23"/>
                    </a:lnTo>
                    <a:lnTo>
                      <a:pt x="108" y="22"/>
                    </a:lnTo>
                    <a:lnTo>
                      <a:pt x="114" y="20"/>
                    </a:lnTo>
                    <a:lnTo>
                      <a:pt x="117" y="19"/>
                    </a:lnTo>
                    <a:lnTo>
                      <a:pt x="122" y="19"/>
                    </a:lnTo>
                    <a:lnTo>
                      <a:pt x="127" y="17"/>
                    </a:lnTo>
                    <a:lnTo>
                      <a:pt x="130" y="16"/>
                    </a:lnTo>
                    <a:lnTo>
                      <a:pt x="134" y="13"/>
                    </a:lnTo>
                    <a:lnTo>
                      <a:pt x="136" y="11"/>
                    </a:lnTo>
                    <a:lnTo>
                      <a:pt x="141" y="9"/>
                    </a:lnTo>
                    <a:lnTo>
                      <a:pt x="144" y="8"/>
                    </a:lnTo>
                    <a:lnTo>
                      <a:pt x="145" y="3"/>
                    </a:lnTo>
                    <a:lnTo>
                      <a:pt x="147" y="2"/>
                    </a:lnTo>
                    <a:lnTo>
                      <a:pt x="150" y="0"/>
                    </a:lnTo>
                    <a:lnTo>
                      <a:pt x="153" y="2"/>
                    </a:lnTo>
                    <a:lnTo>
                      <a:pt x="155" y="3"/>
                    </a:lnTo>
                    <a:lnTo>
                      <a:pt x="156" y="6"/>
                    </a:lnTo>
                    <a:lnTo>
                      <a:pt x="156" y="9"/>
                    </a:lnTo>
                    <a:lnTo>
                      <a:pt x="156"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07" name="Google Shape;3707;p73"/>
              <p:cNvSpPr/>
              <p:nvPr/>
            </p:nvSpPr>
            <p:spPr>
              <a:xfrm>
                <a:off x="4266" y="1923"/>
                <a:ext cx="155" cy="105"/>
              </a:xfrm>
              <a:custGeom>
                <a:avLst/>
                <a:gdLst/>
                <a:ahLst/>
                <a:cxnLst/>
                <a:rect l="l" t="t" r="r" b="b"/>
                <a:pathLst>
                  <a:path w="155" h="105" extrusionOk="0">
                    <a:moveTo>
                      <a:pt x="147" y="18"/>
                    </a:moveTo>
                    <a:lnTo>
                      <a:pt x="143" y="17"/>
                    </a:lnTo>
                    <a:lnTo>
                      <a:pt x="138" y="17"/>
                    </a:lnTo>
                    <a:lnTo>
                      <a:pt x="133" y="15"/>
                    </a:lnTo>
                    <a:lnTo>
                      <a:pt x="129" y="15"/>
                    </a:lnTo>
                    <a:lnTo>
                      <a:pt x="124" y="14"/>
                    </a:lnTo>
                    <a:lnTo>
                      <a:pt x="119" y="12"/>
                    </a:lnTo>
                    <a:lnTo>
                      <a:pt x="116" y="12"/>
                    </a:lnTo>
                    <a:lnTo>
                      <a:pt x="112" y="12"/>
                    </a:lnTo>
                    <a:lnTo>
                      <a:pt x="109" y="12"/>
                    </a:lnTo>
                    <a:lnTo>
                      <a:pt x="104" y="12"/>
                    </a:lnTo>
                    <a:lnTo>
                      <a:pt x="99" y="12"/>
                    </a:lnTo>
                    <a:lnTo>
                      <a:pt x="96" y="14"/>
                    </a:lnTo>
                    <a:lnTo>
                      <a:pt x="92" y="14"/>
                    </a:lnTo>
                    <a:lnTo>
                      <a:pt x="90" y="17"/>
                    </a:lnTo>
                    <a:lnTo>
                      <a:pt x="85" y="18"/>
                    </a:lnTo>
                    <a:lnTo>
                      <a:pt x="81" y="21"/>
                    </a:lnTo>
                    <a:lnTo>
                      <a:pt x="75" y="23"/>
                    </a:lnTo>
                    <a:lnTo>
                      <a:pt x="70" y="26"/>
                    </a:lnTo>
                    <a:lnTo>
                      <a:pt x="64" y="29"/>
                    </a:lnTo>
                    <a:lnTo>
                      <a:pt x="61" y="32"/>
                    </a:lnTo>
                    <a:lnTo>
                      <a:pt x="54" y="35"/>
                    </a:lnTo>
                    <a:lnTo>
                      <a:pt x="51" y="40"/>
                    </a:lnTo>
                    <a:lnTo>
                      <a:pt x="47" y="43"/>
                    </a:lnTo>
                    <a:lnTo>
                      <a:pt x="44" y="49"/>
                    </a:lnTo>
                    <a:lnTo>
                      <a:pt x="42" y="52"/>
                    </a:lnTo>
                    <a:lnTo>
                      <a:pt x="39" y="59"/>
                    </a:lnTo>
                    <a:lnTo>
                      <a:pt x="36" y="63"/>
                    </a:lnTo>
                    <a:lnTo>
                      <a:pt x="33" y="69"/>
                    </a:lnTo>
                    <a:lnTo>
                      <a:pt x="33" y="74"/>
                    </a:lnTo>
                    <a:lnTo>
                      <a:pt x="31" y="80"/>
                    </a:lnTo>
                    <a:lnTo>
                      <a:pt x="30" y="88"/>
                    </a:lnTo>
                    <a:lnTo>
                      <a:pt x="28" y="96"/>
                    </a:lnTo>
                    <a:lnTo>
                      <a:pt x="27" y="99"/>
                    </a:lnTo>
                    <a:lnTo>
                      <a:pt x="25" y="100"/>
                    </a:lnTo>
                    <a:lnTo>
                      <a:pt x="23" y="102"/>
                    </a:lnTo>
                    <a:lnTo>
                      <a:pt x="22" y="103"/>
                    </a:lnTo>
                    <a:lnTo>
                      <a:pt x="17" y="105"/>
                    </a:lnTo>
                    <a:lnTo>
                      <a:pt x="13" y="105"/>
                    </a:lnTo>
                    <a:lnTo>
                      <a:pt x="6" y="102"/>
                    </a:lnTo>
                    <a:lnTo>
                      <a:pt x="3" y="99"/>
                    </a:lnTo>
                    <a:lnTo>
                      <a:pt x="2" y="96"/>
                    </a:lnTo>
                    <a:lnTo>
                      <a:pt x="2" y="93"/>
                    </a:lnTo>
                    <a:lnTo>
                      <a:pt x="0" y="89"/>
                    </a:lnTo>
                    <a:lnTo>
                      <a:pt x="2" y="88"/>
                    </a:lnTo>
                    <a:lnTo>
                      <a:pt x="3" y="79"/>
                    </a:lnTo>
                    <a:lnTo>
                      <a:pt x="5" y="71"/>
                    </a:lnTo>
                    <a:lnTo>
                      <a:pt x="8" y="63"/>
                    </a:lnTo>
                    <a:lnTo>
                      <a:pt x="13" y="57"/>
                    </a:lnTo>
                    <a:lnTo>
                      <a:pt x="14" y="51"/>
                    </a:lnTo>
                    <a:lnTo>
                      <a:pt x="19" y="45"/>
                    </a:lnTo>
                    <a:lnTo>
                      <a:pt x="23" y="38"/>
                    </a:lnTo>
                    <a:lnTo>
                      <a:pt x="28" y="32"/>
                    </a:lnTo>
                    <a:lnTo>
                      <a:pt x="33" y="28"/>
                    </a:lnTo>
                    <a:lnTo>
                      <a:pt x="37" y="21"/>
                    </a:lnTo>
                    <a:lnTo>
                      <a:pt x="42" y="18"/>
                    </a:lnTo>
                    <a:lnTo>
                      <a:pt x="50" y="14"/>
                    </a:lnTo>
                    <a:lnTo>
                      <a:pt x="56" y="11"/>
                    </a:lnTo>
                    <a:lnTo>
                      <a:pt x="62" y="7"/>
                    </a:lnTo>
                    <a:lnTo>
                      <a:pt x="71" y="3"/>
                    </a:lnTo>
                    <a:lnTo>
                      <a:pt x="79" y="3"/>
                    </a:lnTo>
                    <a:lnTo>
                      <a:pt x="84" y="1"/>
                    </a:lnTo>
                    <a:lnTo>
                      <a:pt x="90" y="0"/>
                    </a:lnTo>
                    <a:lnTo>
                      <a:pt x="93" y="0"/>
                    </a:lnTo>
                    <a:lnTo>
                      <a:pt x="99" y="0"/>
                    </a:lnTo>
                    <a:lnTo>
                      <a:pt x="102" y="0"/>
                    </a:lnTo>
                    <a:lnTo>
                      <a:pt x="107" y="0"/>
                    </a:lnTo>
                    <a:lnTo>
                      <a:pt x="110" y="0"/>
                    </a:lnTo>
                    <a:lnTo>
                      <a:pt x="115" y="1"/>
                    </a:lnTo>
                    <a:lnTo>
                      <a:pt x="118" y="3"/>
                    </a:lnTo>
                    <a:lnTo>
                      <a:pt x="121" y="3"/>
                    </a:lnTo>
                    <a:lnTo>
                      <a:pt x="126" y="3"/>
                    </a:lnTo>
                    <a:lnTo>
                      <a:pt x="130" y="4"/>
                    </a:lnTo>
                    <a:lnTo>
                      <a:pt x="133" y="4"/>
                    </a:lnTo>
                    <a:lnTo>
                      <a:pt x="138" y="6"/>
                    </a:lnTo>
                    <a:lnTo>
                      <a:pt x="141" y="6"/>
                    </a:lnTo>
                    <a:lnTo>
                      <a:pt x="147" y="6"/>
                    </a:lnTo>
                    <a:lnTo>
                      <a:pt x="149" y="6"/>
                    </a:lnTo>
                    <a:lnTo>
                      <a:pt x="152" y="9"/>
                    </a:lnTo>
                    <a:lnTo>
                      <a:pt x="153" y="11"/>
                    </a:lnTo>
                    <a:lnTo>
                      <a:pt x="155" y="12"/>
                    </a:lnTo>
                    <a:lnTo>
                      <a:pt x="153" y="14"/>
                    </a:lnTo>
                    <a:lnTo>
                      <a:pt x="152" y="17"/>
                    </a:lnTo>
                    <a:lnTo>
                      <a:pt x="150" y="17"/>
                    </a:lnTo>
                    <a:lnTo>
                      <a:pt x="147"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08" name="Google Shape;3708;p73"/>
              <p:cNvSpPr/>
              <p:nvPr/>
            </p:nvSpPr>
            <p:spPr>
              <a:xfrm>
                <a:off x="4269" y="2084"/>
                <a:ext cx="82" cy="97"/>
              </a:xfrm>
              <a:custGeom>
                <a:avLst/>
                <a:gdLst/>
                <a:ahLst/>
                <a:cxnLst/>
                <a:rect l="l" t="t" r="r" b="b"/>
                <a:pathLst>
                  <a:path w="82" h="97" extrusionOk="0">
                    <a:moveTo>
                      <a:pt x="11" y="6"/>
                    </a:moveTo>
                    <a:lnTo>
                      <a:pt x="11" y="11"/>
                    </a:lnTo>
                    <a:lnTo>
                      <a:pt x="11" y="15"/>
                    </a:lnTo>
                    <a:lnTo>
                      <a:pt x="13" y="20"/>
                    </a:lnTo>
                    <a:lnTo>
                      <a:pt x="14" y="23"/>
                    </a:lnTo>
                    <a:lnTo>
                      <a:pt x="16" y="26"/>
                    </a:lnTo>
                    <a:lnTo>
                      <a:pt x="19" y="31"/>
                    </a:lnTo>
                    <a:lnTo>
                      <a:pt x="20" y="34"/>
                    </a:lnTo>
                    <a:lnTo>
                      <a:pt x="22" y="37"/>
                    </a:lnTo>
                    <a:lnTo>
                      <a:pt x="25" y="40"/>
                    </a:lnTo>
                    <a:lnTo>
                      <a:pt x="28" y="43"/>
                    </a:lnTo>
                    <a:lnTo>
                      <a:pt x="31" y="45"/>
                    </a:lnTo>
                    <a:lnTo>
                      <a:pt x="34" y="48"/>
                    </a:lnTo>
                    <a:lnTo>
                      <a:pt x="37" y="52"/>
                    </a:lnTo>
                    <a:lnTo>
                      <a:pt x="41" y="54"/>
                    </a:lnTo>
                    <a:lnTo>
                      <a:pt x="44" y="59"/>
                    </a:lnTo>
                    <a:lnTo>
                      <a:pt x="48" y="62"/>
                    </a:lnTo>
                    <a:lnTo>
                      <a:pt x="48" y="63"/>
                    </a:lnTo>
                    <a:lnTo>
                      <a:pt x="51" y="66"/>
                    </a:lnTo>
                    <a:lnTo>
                      <a:pt x="56" y="68"/>
                    </a:lnTo>
                    <a:lnTo>
                      <a:pt x="59" y="69"/>
                    </a:lnTo>
                    <a:lnTo>
                      <a:pt x="62" y="71"/>
                    </a:lnTo>
                    <a:lnTo>
                      <a:pt x="67" y="72"/>
                    </a:lnTo>
                    <a:lnTo>
                      <a:pt x="68" y="72"/>
                    </a:lnTo>
                    <a:lnTo>
                      <a:pt x="73" y="72"/>
                    </a:lnTo>
                    <a:lnTo>
                      <a:pt x="78" y="74"/>
                    </a:lnTo>
                    <a:lnTo>
                      <a:pt x="81" y="79"/>
                    </a:lnTo>
                    <a:lnTo>
                      <a:pt x="82" y="82"/>
                    </a:lnTo>
                    <a:lnTo>
                      <a:pt x="82" y="86"/>
                    </a:lnTo>
                    <a:lnTo>
                      <a:pt x="81" y="91"/>
                    </a:lnTo>
                    <a:lnTo>
                      <a:pt x="78" y="94"/>
                    </a:lnTo>
                    <a:lnTo>
                      <a:pt x="75" y="97"/>
                    </a:lnTo>
                    <a:lnTo>
                      <a:pt x="70" y="97"/>
                    </a:lnTo>
                    <a:lnTo>
                      <a:pt x="67" y="96"/>
                    </a:lnTo>
                    <a:lnTo>
                      <a:pt x="64" y="96"/>
                    </a:lnTo>
                    <a:lnTo>
                      <a:pt x="61" y="94"/>
                    </a:lnTo>
                    <a:lnTo>
                      <a:pt x="59" y="94"/>
                    </a:lnTo>
                    <a:lnTo>
                      <a:pt x="51" y="91"/>
                    </a:lnTo>
                    <a:lnTo>
                      <a:pt x="47" y="91"/>
                    </a:lnTo>
                    <a:lnTo>
                      <a:pt x="41" y="86"/>
                    </a:lnTo>
                    <a:lnTo>
                      <a:pt x="36" y="83"/>
                    </a:lnTo>
                    <a:lnTo>
                      <a:pt x="30" y="80"/>
                    </a:lnTo>
                    <a:lnTo>
                      <a:pt x="28" y="76"/>
                    </a:lnTo>
                    <a:lnTo>
                      <a:pt x="24" y="71"/>
                    </a:lnTo>
                    <a:lnTo>
                      <a:pt x="20" y="66"/>
                    </a:lnTo>
                    <a:lnTo>
                      <a:pt x="17" y="62"/>
                    </a:lnTo>
                    <a:lnTo>
                      <a:pt x="16" y="59"/>
                    </a:lnTo>
                    <a:lnTo>
                      <a:pt x="11" y="54"/>
                    </a:lnTo>
                    <a:lnTo>
                      <a:pt x="11" y="51"/>
                    </a:lnTo>
                    <a:lnTo>
                      <a:pt x="8" y="46"/>
                    </a:lnTo>
                    <a:lnTo>
                      <a:pt x="7" y="43"/>
                    </a:lnTo>
                    <a:lnTo>
                      <a:pt x="5" y="38"/>
                    </a:lnTo>
                    <a:lnTo>
                      <a:pt x="3" y="34"/>
                    </a:lnTo>
                    <a:lnTo>
                      <a:pt x="2" y="31"/>
                    </a:lnTo>
                    <a:lnTo>
                      <a:pt x="0" y="26"/>
                    </a:lnTo>
                    <a:lnTo>
                      <a:pt x="0" y="21"/>
                    </a:lnTo>
                    <a:lnTo>
                      <a:pt x="0" y="17"/>
                    </a:lnTo>
                    <a:lnTo>
                      <a:pt x="0" y="12"/>
                    </a:lnTo>
                    <a:lnTo>
                      <a:pt x="0" y="6"/>
                    </a:lnTo>
                    <a:lnTo>
                      <a:pt x="2" y="1"/>
                    </a:lnTo>
                    <a:lnTo>
                      <a:pt x="7" y="0"/>
                    </a:lnTo>
                    <a:lnTo>
                      <a:pt x="10" y="1"/>
                    </a:lnTo>
                    <a:lnTo>
                      <a:pt x="11"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09" name="Google Shape;3709;p73"/>
              <p:cNvSpPr/>
              <p:nvPr/>
            </p:nvSpPr>
            <p:spPr>
              <a:xfrm>
                <a:off x="4399" y="1972"/>
                <a:ext cx="98" cy="203"/>
              </a:xfrm>
              <a:custGeom>
                <a:avLst/>
                <a:gdLst/>
                <a:ahLst/>
                <a:cxnLst/>
                <a:rect l="l" t="t" r="r" b="b"/>
                <a:pathLst>
                  <a:path w="98" h="203" extrusionOk="0">
                    <a:moveTo>
                      <a:pt x="58" y="3"/>
                    </a:moveTo>
                    <a:lnTo>
                      <a:pt x="61" y="8"/>
                    </a:lnTo>
                    <a:lnTo>
                      <a:pt x="62" y="11"/>
                    </a:lnTo>
                    <a:lnTo>
                      <a:pt x="65" y="17"/>
                    </a:lnTo>
                    <a:lnTo>
                      <a:pt x="70" y="22"/>
                    </a:lnTo>
                    <a:lnTo>
                      <a:pt x="73" y="28"/>
                    </a:lnTo>
                    <a:lnTo>
                      <a:pt x="75" y="31"/>
                    </a:lnTo>
                    <a:lnTo>
                      <a:pt x="78" y="37"/>
                    </a:lnTo>
                    <a:lnTo>
                      <a:pt x="81" y="44"/>
                    </a:lnTo>
                    <a:lnTo>
                      <a:pt x="82" y="50"/>
                    </a:lnTo>
                    <a:lnTo>
                      <a:pt x="84" y="54"/>
                    </a:lnTo>
                    <a:lnTo>
                      <a:pt x="85" y="59"/>
                    </a:lnTo>
                    <a:lnTo>
                      <a:pt x="89" y="67"/>
                    </a:lnTo>
                    <a:lnTo>
                      <a:pt x="90" y="73"/>
                    </a:lnTo>
                    <a:lnTo>
                      <a:pt x="92" y="79"/>
                    </a:lnTo>
                    <a:lnTo>
                      <a:pt x="93" y="87"/>
                    </a:lnTo>
                    <a:lnTo>
                      <a:pt x="95" y="93"/>
                    </a:lnTo>
                    <a:lnTo>
                      <a:pt x="95" y="99"/>
                    </a:lnTo>
                    <a:lnTo>
                      <a:pt x="96" y="105"/>
                    </a:lnTo>
                    <a:lnTo>
                      <a:pt x="96" y="110"/>
                    </a:lnTo>
                    <a:lnTo>
                      <a:pt x="96" y="116"/>
                    </a:lnTo>
                    <a:lnTo>
                      <a:pt x="96" y="123"/>
                    </a:lnTo>
                    <a:lnTo>
                      <a:pt x="98" y="127"/>
                    </a:lnTo>
                    <a:lnTo>
                      <a:pt x="98" y="135"/>
                    </a:lnTo>
                    <a:lnTo>
                      <a:pt x="98" y="140"/>
                    </a:lnTo>
                    <a:lnTo>
                      <a:pt x="96" y="146"/>
                    </a:lnTo>
                    <a:lnTo>
                      <a:pt x="96" y="150"/>
                    </a:lnTo>
                    <a:lnTo>
                      <a:pt x="95" y="155"/>
                    </a:lnTo>
                    <a:lnTo>
                      <a:pt x="93" y="161"/>
                    </a:lnTo>
                    <a:lnTo>
                      <a:pt x="92" y="166"/>
                    </a:lnTo>
                    <a:lnTo>
                      <a:pt x="92" y="172"/>
                    </a:lnTo>
                    <a:lnTo>
                      <a:pt x="89" y="177"/>
                    </a:lnTo>
                    <a:lnTo>
                      <a:pt x="85" y="184"/>
                    </a:lnTo>
                    <a:lnTo>
                      <a:pt x="82" y="186"/>
                    </a:lnTo>
                    <a:lnTo>
                      <a:pt x="82" y="189"/>
                    </a:lnTo>
                    <a:lnTo>
                      <a:pt x="79" y="192"/>
                    </a:lnTo>
                    <a:lnTo>
                      <a:pt x="78" y="194"/>
                    </a:lnTo>
                    <a:lnTo>
                      <a:pt x="73" y="197"/>
                    </a:lnTo>
                    <a:lnTo>
                      <a:pt x="68" y="200"/>
                    </a:lnTo>
                    <a:lnTo>
                      <a:pt x="65" y="200"/>
                    </a:lnTo>
                    <a:lnTo>
                      <a:pt x="62" y="201"/>
                    </a:lnTo>
                    <a:lnTo>
                      <a:pt x="59" y="201"/>
                    </a:lnTo>
                    <a:lnTo>
                      <a:pt x="56" y="203"/>
                    </a:lnTo>
                    <a:lnTo>
                      <a:pt x="53" y="203"/>
                    </a:lnTo>
                    <a:lnTo>
                      <a:pt x="50" y="203"/>
                    </a:lnTo>
                    <a:lnTo>
                      <a:pt x="47" y="203"/>
                    </a:lnTo>
                    <a:lnTo>
                      <a:pt x="44" y="203"/>
                    </a:lnTo>
                    <a:lnTo>
                      <a:pt x="37" y="203"/>
                    </a:lnTo>
                    <a:lnTo>
                      <a:pt x="34" y="201"/>
                    </a:lnTo>
                    <a:lnTo>
                      <a:pt x="28" y="200"/>
                    </a:lnTo>
                    <a:lnTo>
                      <a:pt x="24" y="198"/>
                    </a:lnTo>
                    <a:lnTo>
                      <a:pt x="17" y="195"/>
                    </a:lnTo>
                    <a:lnTo>
                      <a:pt x="13" y="194"/>
                    </a:lnTo>
                    <a:lnTo>
                      <a:pt x="8" y="194"/>
                    </a:lnTo>
                    <a:lnTo>
                      <a:pt x="5" y="192"/>
                    </a:lnTo>
                    <a:lnTo>
                      <a:pt x="0" y="188"/>
                    </a:lnTo>
                    <a:lnTo>
                      <a:pt x="0" y="184"/>
                    </a:lnTo>
                    <a:lnTo>
                      <a:pt x="3" y="180"/>
                    </a:lnTo>
                    <a:lnTo>
                      <a:pt x="8" y="180"/>
                    </a:lnTo>
                    <a:lnTo>
                      <a:pt x="13" y="181"/>
                    </a:lnTo>
                    <a:lnTo>
                      <a:pt x="14" y="181"/>
                    </a:lnTo>
                    <a:lnTo>
                      <a:pt x="19" y="183"/>
                    </a:lnTo>
                    <a:lnTo>
                      <a:pt x="22" y="183"/>
                    </a:lnTo>
                    <a:lnTo>
                      <a:pt x="25" y="183"/>
                    </a:lnTo>
                    <a:lnTo>
                      <a:pt x="28" y="183"/>
                    </a:lnTo>
                    <a:lnTo>
                      <a:pt x="31" y="183"/>
                    </a:lnTo>
                    <a:lnTo>
                      <a:pt x="34" y="184"/>
                    </a:lnTo>
                    <a:lnTo>
                      <a:pt x="41" y="183"/>
                    </a:lnTo>
                    <a:lnTo>
                      <a:pt x="45" y="181"/>
                    </a:lnTo>
                    <a:lnTo>
                      <a:pt x="51" y="180"/>
                    </a:lnTo>
                    <a:lnTo>
                      <a:pt x="55" y="178"/>
                    </a:lnTo>
                    <a:lnTo>
                      <a:pt x="59" y="174"/>
                    </a:lnTo>
                    <a:lnTo>
                      <a:pt x="62" y="172"/>
                    </a:lnTo>
                    <a:lnTo>
                      <a:pt x="65" y="167"/>
                    </a:lnTo>
                    <a:lnTo>
                      <a:pt x="68" y="163"/>
                    </a:lnTo>
                    <a:lnTo>
                      <a:pt x="70" y="160"/>
                    </a:lnTo>
                    <a:lnTo>
                      <a:pt x="72" y="155"/>
                    </a:lnTo>
                    <a:lnTo>
                      <a:pt x="72" y="153"/>
                    </a:lnTo>
                    <a:lnTo>
                      <a:pt x="73" y="150"/>
                    </a:lnTo>
                    <a:lnTo>
                      <a:pt x="73" y="146"/>
                    </a:lnTo>
                    <a:lnTo>
                      <a:pt x="73" y="143"/>
                    </a:lnTo>
                    <a:lnTo>
                      <a:pt x="73" y="138"/>
                    </a:lnTo>
                    <a:lnTo>
                      <a:pt x="75" y="135"/>
                    </a:lnTo>
                    <a:lnTo>
                      <a:pt x="75" y="130"/>
                    </a:lnTo>
                    <a:lnTo>
                      <a:pt x="75" y="126"/>
                    </a:lnTo>
                    <a:lnTo>
                      <a:pt x="75" y="121"/>
                    </a:lnTo>
                    <a:lnTo>
                      <a:pt x="75" y="116"/>
                    </a:lnTo>
                    <a:lnTo>
                      <a:pt x="75" y="112"/>
                    </a:lnTo>
                    <a:lnTo>
                      <a:pt x="75" y="107"/>
                    </a:lnTo>
                    <a:lnTo>
                      <a:pt x="73" y="102"/>
                    </a:lnTo>
                    <a:lnTo>
                      <a:pt x="73" y="98"/>
                    </a:lnTo>
                    <a:lnTo>
                      <a:pt x="73" y="90"/>
                    </a:lnTo>
                    <a:lnTo>
                      <a:pt x="72" y="85"/>
                    </a:lnTo>
                    <a:lnTo>
                      <a:pt x="70" y="78"/>
                    </a:lnTo>
                    <a:lnTo>
                      <a:pt x="68" y="73"/>
                    </a:lnTo>
                    <a:lnTo>
                      <a:pt x="67" y="68"/>
                    </a:lnTo>
                    <a:lnTo>
                      <a:pt x="65" y="62"/>
                    </a:lnTo>
                    <a:lnTo>
                      <a:pt x="62" y="58"/>
                    </a:lnTo>
                    <a:lnTo>
                      <a:pt x="62" y="53"/>
                    </a:lnTo>
                    <a:lnTo>
                      <a:pt x="59" y="48"/>
                    </a:lnTo>
                    <a:lnTo>
                      <a:pt x="56" y="42"/>
                    </a:lnTo>
                    <a:lnTo>
                      <a:pt x="53" y="37"/>
                    </a:lnTo>
                    <a:lnTo>
                      <a:pt x="53" y="31"/>
                    </a:lnTo>
                    <a:lnTo>
                      <a:pt x="50" y="27"/>
                    </a:lnTo>
                    <a:lnTo>
                      <a:pt x="47" y="20"/>
                    </a:lnTo>
                    <a:lnTo>
                      <a:pt x="44" y="17"/>
                    </a:lnTo>
                    <a:lnTo>
                      <a:pt x="41" y="11"/>
                    </a:lnTo>
                    <a:lnTo>
                      <a:pt x="39" y="8"/>
                    </a:lnTo>
                    <a:lnTo>
                      <a:pt x="41" y="3"/>
                    </a:lnTo>
                    <a:lnTo>
                      <a:pt x="41" y="2"/>
                    </a:lnTo>
                    <a:lnTo>
                      <a:pt x="44" y="0"/>
                    </a:lnTo>
                    <a:lnTo>
                      <a:pt x="47" y="0"/>
                    </a:lnTo>
                    <a:lnTo>
                      <a:pt x="51" y="0"/>
                    </a:lnTo>
                    <a:lnTo>
                      <a:pt x="53" y="0"/>
                    </a:lnTo>
                    <a:lnTo>
                      <a:pt x="58"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10" name="Google Shape;3710;p73"/>
              <p:cNvSpPr/>
              <p:nvPr/>
            </p:nvSpPr>
            <p:spPr>
              <a:xfrm>
                <a:off x="4427" y="2156"/>
                <a:ext cx="50" cy="200"/>
              </a:xfrm>
              <a:custGeom>
                <a:avLst/>
                <a:gdLst/>
                <a:ahLst/>
                <a:cxnLst/>
                <a:rect l="l" t="t" r="r" b="b"/>
                <a:pathLst>
                  <a:path w="50" h="200" extrusionOk="0">
                    <a:moveTo>
                      <a:pt x="48" y="13"/>
                    </a:moveTo>
                    <a:lnTo>
                      <a:pt x="47" y="16"/>
                    </a:lnTo>
                    <a:lnTo>
                      <a:pt x="45" y="19"/>
                    </a:lnTo>
                    <a:lnTo>
                      <a:pt x="44" y="22"/>
                    </a:lnTo>
                    <a:lnTo>
                      <a:pt x="42" y="28"/>
                    </a:lnTo>
                    <a:lnTo>
                      <a:pt x="40" y="31"/>
                    </a:lnTo>
                    <a:lnTo>
                      <a:pt x="40" y="36"/>
                    </a:lnTo>
                    <a:lnTo>
                      <a:pt x="37" y="39"/>
                    </a:lnTo>
                    <a:lnTo>
                      <a:pt x="37" y="42"/>
                    </a:lnTo>
                    <a:lnTo>
                      <a:pt x="34" y="48"/>
                    </a:lnTo>
                    <a:lnTo>
                      <a:pt x="34" y="56"/>
                    </a:lnTo>
                    <a:lnTo>
                      <a:pt x="33" y="61"/>
                    </a:lnTo>
                    <a:lnTo>
                      <a:pt x="31" y="67"/>
                    </a:lnTo>
                    <a:lnTo>
                      <a:pt x="30" y="73"/>
                    </a:lnTo>
                    <a:lnTo>
                      <a:pt x="30" y="78"/>
                    </a:lnTo>
                    <a:lnTo>
                      <a:pt x="28" y="86"/>
                    </a:lnTo>
                    <a:lnTo>
                      <a:pt x="28" y="90"/>
                    </a:lnTo>
                    <a:lnTo>
                      <a:pt x="27" y="95"/>
                    </a:lnTo>
                    <a:lnTo>
                      <a:pt x="25" y="101"/>
                    </a:lnTo>
                    <a:lnTo>
                      <a:pt x="25" y="106"/>
                    </a:lnTo>
                    <a:lnTo>
                      <a:pt x="25" y="113"/>
                    </a:lnTo>
                    <a:lnTo>
                      <a:pt x="23" y="118"/>
                    </a:lnTo>
                    <a:lnTo>
                      <a:pt x="23" y="124"/>
                    </a:lnTo>
                    <a:lnTo>
                      <a:pt x="23" y="132"/>
                    </a:lnTo>
                    <a:lnTo>
                      <a:pt x="22" y="138"/>
                    </a:lnTo>
                    <a:lnTo>
                      <a:pt x="20" y="143"/>
                    </a:lnTo>
                    <a:lnTo>
                      <a:pt x="20" y="146"/>
                    </a:lnTo>
                    <a:lnTo>
                      <a:pt x="19" y="152"/>
                    </a:lnTo>
                    <a:lnTo>
                      <a:pt x="19" y="155"/>
                    </a:lnTo>
                    <a:lnTo>
                      <a:pt x="17" y="160"/>
                    </a:lnTo>
                    <a:lnTo>
                      <a:pt x="16" y="163"/>
                    </a:lnTo>
                    <a:lnTo>
                      <a:pt x="16" y="168"/>
                    </a:lnTo>
                    <a:lnTo>
                      <a:pt x="16" y="172"/>
                    </a:lnTo>
                    <a:lnTo>
                      <a:pt x="14" y="174"/>
                    </a:lnTo>
                    <a:lnTo>
                      <a:pt x="14" y="178"/>
                    </a:lnTo>
                    <a:lnTo>
                      <a:pt x="13" y="182"/>
                    </a:lnTo>
                    <a:lnTo>
                      <a:pt x="13" y="185"/>
                    </a:lnTo>
                    <a:lnTo>
                      <a:pt x="13" y="189"/>
                    </a:lnTo>
                    <a:lnTo>
                      <a:pt x="13" y="191"/>
                    </a:lnTo>
                    <a:lnTo>
                      <a:pt x="11" y="195"/>
                    </a:lnTo>
                    <a:lnTo>
                      <a:pt x="9" y="197"/>
                    </a:lnTo>
                    <a:lnTo>
                      <a:pt x="8" y="199"/>
                    </a:lnTo>
                    <a:lnTo>
                      <a:pt x="6" y="200"/>
                    </a:lnTo>
                    <a:lnTo>
                      <a:pt x="5" y="199"/>
                    </a:lnTo>
                    <a:lnTo>
                      <a:pt x="2" y="197"/>
                    </a:lnTo>
                    <a:lnTo>
                      <a:pt x="0" y="195"/>
                    </a:lnTo>
                    <a:lnTo>
                      <a:pt x="0" y="191"/>
                    </a:lnTo>
                    <a:lnTo>
                      <a:pt x="0" y="188"/>
                    </a:lnTo>
                    <a:lnTo>
                      <a:pt x="0" y="185"/>
                    </a:lnTo>
                    <a:lnTo>
                      <a:pt x="2" y="182"/>
                    </a:lnTo>
                    <a:lnTo>
                      <a:pt x="2" y="177"/>
                    </a:lnTo>
                    <a:lnTo>
                      <a:pt x="2" y="172"/>
                    </a:lnTo>
                    <a:lnTo>
                      <a:pt x="2" y="169"/>
                    </a:lnTo>
                    <a:lnTo>
                      <a:pt x="3" y="163"/>
                    </a:lnTo>
                    <a:lnTo>
                      <a:pt x="3" y="160"/>
                    </a:lnTo>
                    <a:lnTo>
                      <a:pt x="5" y="154"/>
                    </a:lnTo>
                    <a:lnTo>
                      <a:pt x="5" y="151"/>
                    </a:lnTo>
                    <a:lnTo>
                      <a:pt x="6" y="146"/>
                    </a:lnTo>
                    <a:lnTo>
                      <a:pt x="6" y="143"/>
                    </a:lnTo>
                    <a:lnTo>
                      <a:pt x="6" y="140"/>
                    </a:lnTo>
                    <a:lnTo>
                      <a:pt x="6" y="137"/>
                    </a:lnTo>
                    <a:lnTo>
                      <a:pt x="6" y="135"/>
                    </a:lnTo>
                    <a:lnTo>
                      <a:pt x="8" y="127"/>
                    </a:lnTo>
                    <a:lnTo>
                      <a:pt x="8" y="121"/>
                    </a:lnTo>
                    <a:lnTo>
                      <a:pt x="8" y="115"/>
                    </a:lnTo>
                    <a:lnTo>
                      <a:pt x="8" y="109"/>
                    </a:lnTo>
                    <a:lnTo>
                      <a:pt x="8" y="103"/>
                    </a:lnTo>
                    <a:lnTo>
                      <a:pt x="9" y="96"/>
                    </a:lnTo>
                    <a:lnTo>
                      <a:pt x="9" y="92"/>
                    </a:lnTo>
                    <a:lnTo>
                      <a:pt x="11" y="86"/>
                    </a:lnTo>
                    <a:lnTo>
                      <a:pt x="11" y="81"/>
                    </a:lnTo>
                    <a:lnTo>
                      <a:pt x="11" y="75"/>
                    </a:lnTo>
                    <a:lnTo>
                      <a:pt x="13" y="69"/>
                    </a:lnTo>
                    <a:lnTo>
                      <a:pt x="14" y="64"/>
                    </a:lnTo>
                    <a:lnTo>
                      <a:pt x="14" y="58"/>
                    </a:lnTo>
                    <a:lnTo>
                      <a:pt x="16" y="50"/>
                    </a:lnTo>
                    <a:lnTo>
                      <a:pt x="17" y="44"/>
                    </a:lnTo>
                    <a:lnTo>
                      <a:pt x="19" y="38"/>
                    </a:lnTo>
                    <a:lnTo>
                      <a:pt x="20" y="33"/>
                    </a:lnTo>
                    <a:lnTo>
                      <a:pt x="23" y="28"/>
                    </a:lnTo>
                    <a:lnTo>
                      <a:pt x="25" y="24"/>
                    </a:lnTo>
                    <a:lnTo>
                      <a:pt x="25" y="19"/>
                    </a:lnTo>
                    <a:lnTo>
                      <a:pt x="27" y="14"/>
                    </a:lnTo>
                    <a:lnTo>
                      <a:pt x="30" y="10"/>
                    </a:lnTo>
                    <a:lnTo>
                      <a:pt x="33" y="7"/>
                    </a:lnTo>
                    <a:lnTo>
                      <a:pt x="34" y="2"/>
                    </a:lnTo>
                    <a:lnTo>
                      <a:pt x="37" y="0"/>
                    </a:lnTo>
                    <a:lnTo>
                      <a:pt x="40" y="0"/>
                    </a:lnTo>
                    <a:lnTo>
                      <a:pt x="45" y="0"/>
                    </a:lnTo>
                    <a:lnTo>
                      <a:pt x="47" y="0"/>
                    </a:lnTo>
                    <a:lnTo>
                      <a:pt x="48" y="2"/>
                    </a:lnTo>
                    <a:lnTo>
                      <a:pt x="50" y="7"/>
                    </a:lnTo>
                    <a:lnTo>
                      <a:pt x="50" y="10"/>
                    </a:lnTo>
                    <a:lnTo>
                      <a:pt x="48"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11" name="Google Shape;3711;p73"/>
              <p:cNvSpPr/>
              <p:nvPr/>
            </p:nvSpPr>
            <p:spPr>
              <a:xfrm>
                <a:off x="4361" y="2138"/>
                <a:ext cx="55" cy="142"/>
              </a:xfrm>
              <a:custGeom>
                <a:avLst/>
                <a:gdLst/>
                <a:ahLst/>
                <a:cxnLst/>
                <a:rect l="l" t="t" r="r" b="b"/>
                <a:pathLst>
                  <a:path w="55" h="142" extrusionOk="0">
                    <a:moveTo>
                      <a:pt x="15" y="6"/>
                    </a:moveTo>
                    <a:lnTo>
                      <a:pt x="15" y="8"/>
                    </a:lnTo>
                    <a:lnTo>
                      <a:pt x="15" y="11"/>
                    </a:lnTo>
                    <a:lnTo>
                      <a:pt x="17" y="15"/>
                    </a:lnTo>
                    <a:lnTo>
                      <a:pt x="18" y="18"/>
                    </a:lnTo>
                    <a:lnTo>
                      <a:pt x="23" y="22"/>
                    </a:lnTo>
                    <a:lnTo>
                      <a:pt x="24" y="26"/>
                    </a:lnTo>
                    <a:lnTo>
                      <a:pt x="29" y="29"/>
                    </a:lnTo>
                    <a:lnTo>
                      <a:pt x="32" y="35"/>
                    </a:lnTo>
                    <a:lnTo>
                      <a:pt x="34" y="37"/>
                    </a:lnTo>
                    <a:lnTo>
                      <a:pt x="34" y="39"/>
                    </a:lnTo>
                    <a:lnTo>
                      <a:pt x="35" y="43"/>
                    </a:lnTo>
                    <a:lnTo>
                      <a:pt x="37" y="46"/>
                    </a:lnTo>
                    <a:lnTo>
                      <a:pt x="38" y="51"/>
                    </a:lnTo>
                    <a:lnTo>
                      <a:pt x="40" y="56"/>
                    </a:lnTo>
                    <a:lnTo>
                      <a:pt x="43" y="60"/>
                    </a:lnTo>
                    <a:lnTo>
                      <a:pt x="43" y="65"/>
                    </a:lnTo>
                    <a:lnTo>
                      <a:pt x="45" y="71"/>
                    </a:lnTo>
                    <a:lnTo>
                      <a:pt x="46" y="76"/>
                    </a:lnTo>
                    <a:lnTo>
                      <a:pt x="48" y="80"/>
                    </a:lnTo>
                    <a:lnTo>
                      <a:pt x="51" y="85"/>
                    </a:lnTo>
                    <a:lnTo>
                      <a:pt x="51" y="90"/>
                    </a:lnTo>
                    <a:lnTo>
                      <a:pt x="52" y="94"/>
                    </a:lnTo>
                    <a:lnTo>
                      <a:pt x="52" y="97"/>
                    </a:lnTo>
                    <a:lnTo>
                      <a:pt x="52" y="100"/>
                    </a:lnTo>
                    <a:lnTo>
                      <a:pt x="52" y="104"/>
                    </a:lnTo>
                    <a:lnTo>
                      <a:pt x="52" y="107"/>
                    </a:lnTo>
                    <a:lnTo>
                      <a:pt x="52" y="110"/>
                    </a:lnTo>
                    <a:lnTo>
                      <a:pt x="52" y="113"/>
                    </a:lnTo>
                    <a:lnTo>
                      <a:pt x="52" y="118"/>
                    </a:lnTo>
                    <a:lnTo>
                      <a:pt x="52" y="124"/>
                    </a:lnTo>
                    <a:lnTo>
                      <a:pt x="52" y="127"/>
                    </a:lnTo>
                    <a:lnTo>
                      <a:pt x="52" y="130"/>
                    </a:lnTo>
                    <a:lnTo>
                      <a:pt x="54" y="133"/>
                    </a:lnTo>
                    <a:lnTo>
                      <a:pt x="55" y="138"/>
                    </a:lnTo>
                    <a:lnTo>
                      <a:pt x="54" y="142"/>
                    </a:lnTo>
                    <a:lnTo>
                      <a:pt x="52" y="142"/>
                    </a:lnTo>
                    <a:lnTo>
                      <a:pt x="48" y="142"/>
                    </a:lnTo>
                    <a:lnTo>
                      <a:pt x="45" y="139"/>
                    </a:lnTo>
                    <a:lnTo>
                      <a:pt x="43" y="135"/>
                    </a:lnTo>
                    <a:lnTo>
                      <a:pt x="43" y="133"/>
                    </a:lnTo>
                    <a:lnTo>
                      <a:pt x="43" y="130"/>
                    </a:lnTo>
                    <a:lnTo>
                      <a:pt x="43" y="127"/>
                    </a:lnTo>
                    <a:lnTo>
                      <a:pt x="40" y="122"/>
                    </a:lnTo>
                    <a:lnTo>
                      <a:pt x="38" y="118"/>
                    </a:lnTo>
                    <a:lnTo>
                      <a:pt x="37" y="113"/>
                    </a:lnTo>
                    <a:lnTo>
                      <a:pt x="34" y="107"/>
                    </a:lnTo>
                    <a:lnTo>
                      <a:pt x="34" y="104"/>
                    </a:lnTo>
                    <a:lnTo>
                      <a:pt x="34" y="102"/>
                    </a:lnTo>
                    <a:lnTo>
                      <a:pt x="32" y="99"/>
                    </a:lnTo>
                    <a:lnTo>
                      <a:pt x="31" y="96"/>
                    </a:lnTo>
                    <a:lnTo>
                      <a:pt x="29" y="90"/>
                    </a:lnTo>
                    <a:lnTo>
                      <a:pt x="28" y="85"/>
                    </a:lnTo>
                    <a:lnTo>
                      <a:pt x="24" y="82"/>
                    </a:lnTo>
                    <a:lnTo>
                      <a:pt x="24" y="77"/>
                    </a:lnTo>
                    <a:lnTo>
                      <a:pt x="23" y="73"/>
                    </a:lnTo>
                    <a:lnTo>
                      <a:pt x="21" y="68"/>
                    </a:lnTo>
                    <a:lnTo>
                      <a:pt x="20" y="65"/>
                    </a:lnTo>
                    <a:lnTo>
                      <a:pt x="18" y="60"/>
                    </a:lnTo>
                    <a:lnTo>
                      <a:pt x="17" y="56"/>
                    </a:lnTo>
                    <a:lnTo>
                      <a:pt x="15" y="52"/>
                    </a:lnTo>
                    <a:lnTo>
                      <a:pt x="15" y="49"/>
                    </a:lnTo>
                    <a:lnTo>
                      <a:pt x="14" y="46"/>
                    </a:lnTo>
                    <a:lnTo>
                      <a:pt x="12" y="40"/>
                    </a:lnTo>
                    <a:lnTo>
                      <a:pt x="9" y="37"/>
                    </a:lnTo>
                    <a:lnTo>
                      <a:pt x="7" y="29"/>
                    </a:lnTo>
                    <a:lnTo>
                      <a:pt x="4" y="25"/>
                    </a:lnTo>
                    <a:lnTo>
                      <a:pt x="4" y="22"/>
                    </a:lnTo>
                    <a:lnTo>
                      <a:pt x="3" y="18"/>
                    </a:lnTo>
                    <a:lnTo>
                      <a:pt x="1" y="15"/>
                    </a:lnTo>
                    <a:lnTo>
                      <a:pt x="1" y="11"/>
                    </a:lnTo>
                    <a:lnTo>
                      <a:pt x="0" y="8"/>
                    </a:lnTo>
                    <a:lnTo>
                      <a:pt x="1" y="6"/>
                    </a:lnTo>
                    <a:lnTo>
                      <a:pt x="1" y="3"/>
                    </a:lnTo>
                    <a:lnTo>
                      <a:pt x="4" y="1"/>
                    </a:lnTo>
                    <a:lnTo>
                      <a:pt x="6" y="0"/>
                    </a:lnTo>
                    <a:lnTo>
                      <a:pt x="9" y="1"/>
                    </a:lnTo>
                    <a:lnTo>
                      <a:pt x="12" y="3"/>
                    </a:lnTo>
                    <a:lnTo>
                      <a:pt x="15"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12" name="Google Shape;3712;p73"/>
              <p:cNvSpPr/>
              <p:nvPr/>
            </p:nvSpPr>
            <p:spPr>
              <a:xfrm>
                <a:off x="4503" y="2147"/>
                <a:ext cx="218" cy="220"/>
              </a:xfrm>
              <a:custGeom>
                <a:avLst/>
                <a:gdLst/>
                <a:ahLst/>
                <a:cxnLst/>
                <a:rect l="l" t="t" r="r" b="b"/>
                <a:pathLst>
                  <a:path w="218" h="220" extrusionOk="0">
                    <a:moveTo>
                      <a:pt x="17" y="9"/>
                    </a:moveTo>
                    <a:lnTo>
                      <a:pt x="17" y="14"/>
                    </a:lnTo>
                    <a:lnTo>
                      <a:pt x="17" y="19"/>
                    </a:lnTo>
                    <a:lnTo>
                      <a:pt x="20" y="22"/>
                    </a:lnTo>
                    <a:lnTo>
                      <a:pt x="22" y="26"/>
                    </a:lnTo>
                    <a:lnTo>
                      <a:pt x="25" y="28"/>
                    </a:lnTo>
                    <a:lnTo>
                      <a:pt x="26" y="30"/>
                    </a:lnTo>
                    <a:lnTo>
                      <a:pt x="29" y="31"/>
                    </a:lnTo>
                    <a:lnTo>
                      <a:pt x="34" y="33"/>
                    </a:lnTo>
                    <a:lnTo>
                      <a:pt x="36" y="34"/>
                    </a:lnTo>
                    <a:lnTo>
                      <a:pt x="42" y="34"/>
                    </a:lnTo>
                    <a:lnTo>
                      <a:pt x="45" y="34"/>
                    </a:lnTo>
                    <a:lnTo>
                      <a:pt x="51" y="36"/>
                    </a:lnTo>
                    <a:lnTo>
                      <a:pt x="56" y="36"/>
                    </a:lnTo>
                    <a:lnTo>
                      <a:pt x="64" y="36"/>
                    </a:lnTo>
                    <a:lnTo>
                      <a:pt x="70" y="37"/>
                    </a:lnTo>
                    <a:lnTo>
                      <a:pt x="77" y="37"/>
                    </a:lnTo>
                    <a:lnTo>
                      <a:pt x="93" y="39"/>
                    </a:lnTo>
                    <a:lnTo>
                      <a:pt x="108" y="43"/>
                    </a:lnTo>
                    <a:lnTo>
                      <a:pt x="122" y="48"/>
                    </a:lnTo>
                    <a:lnTo>
                      <a:pt x="135" y="56"/>
                    </a:lnTo>
                    <a:lnTo>
                      <a:pt x="146" y="62"/>
                    </a:lnTo>
                    <a:lnTo>
                      <a:pt x="156" y="71"/>
                    </a:lnTo>
                    <a:lnTo>
                      <a:pt x="166" y="82"/>
                    </a:lnTo>
                    <a:lnTo>
                      <a:pt x="175" y="95"/>
                    </a:lnTo>
                    <a:lnTo>
                      <a:pt x="181" y="104"/>
                    </a:lnTo>
                    <a:lnTo>
                      <a:pt x="189" y="118"/>
                    </a:lnTo>
                    <a:lnTo>
                      <a:pt x="195" y="132"/>
                    </a:lnTo>
                    <a:lnTo>
                      <a:pt x="200" y="146"/>
                    </a:lnTo>
                    <a:lnTo>
                      <a:pt x="206" y="161"/>
                    </a:lnTo>
                    <a:lnTo>
                      <a:pt x="211" y="177"/>
                    </a:lnTo>
                    <a:lnTo>
                      <a:pt x="215" y="192"/>
                    </a:lnTo>
                    <a:lnTo>
                      <a:pt x="218" y="209"/>
                    </a:lnTo>
                    <a:lnTo>
                      <a:pt x="218" y="212"/>
                    </a:lnTo>
                    <a:lnTo>
                      <a:pt x="218" y="215"/>
                    </a:lnTo>
                    <a:lnTo>
                      <a:pt x="215" y="218"/>
                    </a:lnTo>
                    <a:lnTo>
                      <a:pt x="214" y="220"/>
                    </a:lnTo>
                    <a:lnTo>
                      <a:pt x="209" y="220"/>
                    </a:lnTo>
                    <a:lnTo>
                      <a:pt x="207" y="220"/>
                    </a:lnTo>
                    <a:lnTo>
                      <a:pt x="204" y="217"/>
                    </a:lnTo>
                    <a:lnTo>
                      <a:pt x="204" y="214"/>
                    </a:lnTo>
                    <a:lnTo>
                      <a:pt x="198" y="198"/>
                    </a:lnTo>
                    <a:lnTo>
                      <a:pt x="195" y="183"/>
                    </a:lnTo>
                    <a:lnTo>
                      <a:pt x="189" y="169"/>
                    </a:lnTo>
                    <a:lnTo>
                      <a:pt x="186" y="155"/>
                    </a:lnTo>
                    <a:lnTo>
                      <a:pt x="180" y="143"/>
                    </a:lnTo>
                    <a:lnTo>
                      <a:pt x="172" y="130"/>
                    </a:lnTo>
                    <a:lnTo>
                      <a:pt x="164" y="116"/>
                    </a:lnTo>
                    <a:lnTo>
                      <a:pt x="155" y="105"/>
                    </a:lnTo>
                    <a:lnTo>
                      <a:pt x="144" y="95"/>
                    </a:lnTo>
                    <a:lnTo>
                      <a:pt x="133" y="85"/>
                    </a:lnTo>
                    <a:lnTo>
                      <a:pt x="121" y="78"/>
                    </a:lnTo>
                    <a:lnTo>
                      <a:pt x="105" y="71"/>
                    </a:lnTo>
                    <a:lnTo>
                      <a:pt x="88" y="65"/>
                    </a:lnTo>
                    <a:lnTo>
                      <a:pt x="71" y="61"/>
                    </a:lnTo>
                    <a:lnTo>
                      <a:pt x="51" y="57"/>
                    </a:lnTo>
                    <a:lnTo>
                      <a:pt x="28" y="56"/>
                    </a:lnTo>
                    <a:lnTo>
                      <a:pt x="23" y="56"/>
                    </a:lnTo>
                    <a:lnTo>
                      <a:pt x="19" y="54"/>
                    </a:lnTo>
                    <a:lnTo>
                      <a:pt x="16" y="53"/>
                    </a:lnTo>
                    <a:lnTo>
                      <a:pt x="11" y="51"/>
                    </a:lnTo>
                    <a:lnTo>
                      <a:pt x="8" y="48"/>
                    </a:lnTo>
                    <a:lnTo>
                      <a:pt x="6" y="47"/>
                    </a:lnTo>
                    <a:lnTo>
                      <a:pt x="5" y="42"/>
                    </a:lnTo>
                    <a:lnTo>
                      <a:pt x="3" y="39"/>
                    </a:lnTo>
                    <a:lnTo>
                      <a:pt x="2" y="36"/>
                    </a:lnTo>
                    <a:lnTo>
                      <a:pt x="0" y="33"/>
                    </a:lnTo>
                    <a:lnTo>
                      <a:pt x="0" y="28"/>
                    </a:lnTo>
                    <a:lnTo>
                      <a:pt x="0" y="25"/>
                    </a:lnTo>
                    <a:lnTo>
                      <a:pt x="0" y="20"/>
                    </a:lnTo>
                    <a:lnTo>
                      <a:pt x="0" y="17"/>
                    </a:lnTo>
                    <a:lnTo>
                      <a:pt x="0" y="14"/>
                    </a:lnTo>
                    <a:lnTo>
                      <a:pt x="0" y="9"/>
                    </a:lnTo>
                    <a:lnTo>
                      <a:pt x="0" y="6"/>
                    </a:lnTo>
                    <a:lnTo>
                      <a:pt x="2" y="3"/>
                    </a:lnTo>
                    <a:lnTo>
                      <a:pt x="5" y="2"/>
                    </a:lnTo>
                    <a:lnTo>
                      <a:pt x="6" y="2"/>
                    </a:lnTo>
                    <a:lnTo>
                      <a:pt x="9" y="0"/>
                    </a:lnTo>
                    <a:lnTo>
                      <a:pt x="14" y="2"/>
                    </a:lnTo>
                    <a:lnTo>
                      <a:pt x="16" y="6"/>
                    </a:lnTo>
                    <a:lnTo>
                      <a:pt x="17"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13" name="Google Shape;3713;p73"/>
              <p:cNvSpPr/>
              <p:nvPr/>
            </p:nvSpPr>
            <p:spPr>
              <a:xfrm>
                <a:off x="4446" y="2183"/>
                <a:ext cx="77" cy="209"/>
              </a:xfrm>
              <a:custGeom>
                <a:avLst/>
                <a:gdLst/>
                <a:ahLst/>
                <a:cxnLst/>
                <a:rect l="l" t="t" r="r" b="b"/>
                <a:pathLst>
                  <a:path w="77" h="209" extrusionOk="0">
                    <a:moveTo>
                      <a:pt x="76" y="14"/>
                    </a:moveTo>
                    <a:lnTo>
                      <a:pt x="71" y="18"/>
                    </a:lnTo>
                    <a:lnTo>
                      <a:pt x="66" y="23"/>
                    </a:lnTo>
                    <a:lnTo>
                      <a:pt x="65" y="26"/>
                    </a:lnTo>
                    <a:lnTo>
                      <a:pt x="63" y="31"/>
                    </a:lnTo>
                    <a:lnTo>
                      <a:pt x="62" y="32"/>
                    </a:lnTo>
                    <a:lnTo>
                      <a:pt x="60" y="37"/>
                    </a:lnTo>
                    <a:lnTo>
                      <a:pt x="59" y="40"/>
                    </a:lnTo>
                    <a:lnTo>
                      <a:pt x="57" y="42"/>
                    </a:lnTo>
                    <a:lnTo>
                      <a:pt x="56" y="46"/>
                    </a:lnTo>
                    <a:lnTo>
                      <a:pt x="54" y="49"/>
                    </a:lnTo>
                    <a:lnTo>
                      <a:pt x="54" y="51"/>
                    </a:lnTo>
                    <a:lnTo>
                      <a:pt x="52" y="55"/>
                    </a:lnTo>
                    <a:lnTo>
                      <a:pt x="51" y="59"/>
                    </a:lnTo>
                    <a:lnTo>
                      <a:pt x="49" y="62"/>
                    </a:lnTo>
                    <a:lnTo>
                      <a:pt x="46" y="68"/>
                    </a:lnTo>
                    <a:lnTo>
                      <a:pt x="45" y="76"/>
                    </a:lnTo>
                    <a:lnTo>
                      <a:pt x="42" y="83"/>
                    </a:lnTo>
                    <a:lnTo>
                      <a:pt x="38" y="91"/>
                    </a:lnTo>
                    <a:lnTo>
                      <a:pt x="35" y="99"/>
                    </a:lnTo>
                    <a:lnTo>
                      <a:pt x="34" y="107"/>
                    </a:lnTo>
                    <a:lnTo>
                      <a:pt x="31" y="116"/>
                    </a:lnTo>
                    <a:lnTo>
                      <a:pt x="28" y="127"/>
                    </a:lnTo>
                    <a:lnTo>
                      <a:pt x="26" y="134"/>
                    </a:lnTo>
                    <a:lnTo>
                      <a:pt x="23" y="144"/>
                    </a:lnTo>
                    <a:lnTo>
                      <a:pt x="20" y="153"/>
                    </a:lnTo>
                    <a:lnTo>
                      <a:pt x="18" y="162"/>
                    </a:lnTo>
                    <a:lnTo>
                      <a:pt x="15" y="173"/>
                    </a:lnTo>
                    <a:lnTo>
                      <a:pt x="14" y="182"/>
                    </a:lnTo>
                    <a:lnTo>
                      <a:pt x="12" y="192"/>
                    </a:lnTo>
                    <a:lnTo>
                      <a:pt x="11" y="201"/>
                    </a:lnTo>
                    <a:lnTo>
                      <a:pt x="9" y="206"/>
                    </a:lnTo>
                    <a:lnTo>
                      <a:pt x="8" y="209"/>
                    </a:lnTo>
                    <a:lnTo>
                      <a:pt x="6" y="209"/>
                    </a:lnTo>
                    <a:lnTo>
                      <a:pt x="4" y="207"/>
                    </a:lnTo>
                    <a:lnTo>
                      <a:pt x="3" y="206"/>
                    </a:lnTo>
                    <a:lnTo>
                      <a:pt x="1" y="203"/>
                    </a:lnTo>
                    <a:lnTo>
                      <a:pt x="0" y="201"/>
                    </a:lnTo>
                    <a:lnTo>
                      <a:pt x="0" y="198"/>
                    </a:lnTo>
                    <a:lnTo>
                      <a:pt x="3" y="185"/>
                    </a:lnTo>
                    <a:lnTo>
                      <a:pt x="4" y="175"/>
                    </a:lnTo>
                    <a:lnTo>
                      <a:pt x="6" y="165"/>
                    </a:lnTo>
                    <a:lnTo>
                      <a:pt x="8" y="155"/>
                    </a:lnTo>
                    <a:lnTo>
                      <a:pt x="11" y="145"/>
                    </a:lnTo>
                    <a:lnTo>
                      <a:pt x="12" y="136"/>
                    </a:lnTo>
                    <a:lnTo>
                      <a:pt x="15" y="127"/>
                    </a:lnTo>
                    <a:lnTo>
                      <a:pt x="15" y="116"/>
                    </a:lnTo>
                    <a:lnTo>
                      <a:pt x="18" y="107"/>
                    </a:lnTo>
                    <a:lnTo>
                      <a:pt x="20" y="97"/>
                    </a:lnTo>
                    <a:lnTo>
                      <a:pt x="23" y="88"/>
                    </a:lnTo>
                    <a:lnTo>
                      <a:pt x="26" y="79"/>
                    </a:lnTo>
                    <a:lnTo>
                      <a:pt x="28" y="69"/>
                    </a:lnTo>
                    <a:lnTo>
                      <a:pt x="32" y="62"/>
                    </a:lnTo>
                    <a:lnTo>
                      <a:pt x="35" y="52"/>
                    </a:lnTo>
                    <a:lnTo>
                      <a:pt x="40" y="45"/>
                    </a:lnTo>
                    <a:lnTo>
                      <a:pt x="43" y="38"/>
                    </a:lnTo>
                    <a:lnTo>
                      <a:pt x="45" y="32"/>
                    </a:lnTo>
                    <a:lnTo>
                      <a:pt x="48" y="26"/>
                    </a:lnTo>
                    <a:lnTo>
                      <a:pt x="51" y="20"/>
                    </a:lnTo>
                    <a:lnTo>
                      <a:pt x="54" y="15"/>
                    </a:lnTo>
                    <a:lnTo>
                      <a:pt x="57" y="11"/>
                    </a:lnTo>
                    <a:lnTo>
                      <a:pt x="62" y="4"/>
                    </a:lnTo>
                    <a:lnTo>
                      <a:pt x="66" y="1"/>
                    </a:lnTo>
                    <a:lnTo>
                      <a:pt x="71" y="0"/>
                    </a:lnTo>
                    <a:lnTo>
                      <a:pt x="74" y="3"/>
                    </a:lnTo>
                    <a:lnTo>
                      <a:pt x="76" y="6"/>
                    </a:lnTo>
                    <a:lnTo>
                      <a:pt x="77" y="9"/>
                    </a:lnTo>
                    <a:lnTo>
                      <a:pt x="76" y="11"/>
                    </a:lnTo>
                    <a:lnTo>
                      <a:pt x="76"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14" name="Google Shape;3714;p73"/>
              <p:cNvSpPr/>
              <p:nvPr/>
            </p:nvSpPr>
            <p:spPr>
              <a:xfrm>
                <a:off x="4477" y="2481"/>
                <a:ext cx="196" cy="50"/>
              </a:xfrm>
              <a:custGeom>
                <a:avLst/>
                <a:gdLst/>
                <a:ahLst/>
                <a:cxnLst/>
                <a:rect l="l" t="t" r="r" b="b"/>
                <a:pathLst>
                  <a:path w="196" h="50" extrusionOk="0">
                    <a:moveTo>
                      <a:pt x="195" y="22"/>
                    </a:moveTo>
                    <a:lnTo>
                      <a:pt x="187" y="27"/>
                    </a:lnTo>
                    <a:lnTo>
                      <a:pt x="182" y="31"/>
                    </a:lnTo>
                    <a:lnTo>
                      <a:pt x="176" y="36"/>
                    </a:lnTo>
                    <a:lnTo>
                      <a:pt x="170" y="39"/>
                    </a:lnTo>
                    <a:lnTo>
                      <a:pt x="164" y="42"/>
                    </a:lnTo>
                    <a:lnTo>
                      <a:pt x="158" y="45"/>
                    </a:lnTo>
                    <a:lnTo>
                      <a:pt x="150" y="47"/>
                    </a:lnTo>
                    <a:lnTo>
                      <a:pt x="144" y="48"/>
                    </a:lnTo>
                    <a:lnTo>
                      <a:pt x="136" y="48"/>
                    </a:lnTo>
                    <a:lnTo>
                      <a:pt x="128" y="48"/>
                    </a:lnTo>
                    <a:lnTo>
                      <a:pt x="120" y="48"/>
                    </a:lnTo>
                    <a:lnTo>
                      <a:pt x="113" y="48"/>
                    </a:lnTo>
                    <a:lnTo>
                      <a:pt x="105" y="48"/>
                    </a:lnTo>
                    <a:lnTo>
                      <a:pt x="97" y="48"/>
                    </a:lnTo>
                    <a:lnTo>
                      <a:pt x="90" y="47"/>
                    </a:lnTo>
                    <a:lnTo>
                      <a:pt x="82" y="47"/>
                    </a:lnTo>
                    <a:lnTo>
                      <a:pt x="79" y="45"/>
                    </a:lnTo>
                    <a:lnTo>
                      <a:pt x="72" y="45"/>
                    </a:lnTo>
                    <a:lnTo>
                      <a:pt x="68" y="45"/>
                    </a:lnTo>
                    <a:lnTo>
                      <a:pt x="63" y="45"/>
                    </a:lnTo>
                    <a:lnTo>
                      <a:pt x="60" y="44"/>
                    </a:lnTo>
                    <a:lnTo>
                      <a:pt x="55" y="44"/>
                    </a:lnTo>
                    <a:lnTo>
                      <a:pt x="52" y="44"/>
                    </a:lnTo>
                    <a:lnTo>
                      <a:pt x="49" y="44"/>
                    </a:lnTo>
                    <a:lnTo>
                      <a:pt x="45" y="44"/>
                    </a:lnTo>
                    <a:lnTo>
                      <a:pt x="42" y="44"/>
                    </a:lnTo>
                    <a:lnTo>
                      <a:pt x="37" y="44"/>
                    </a:lnTo>
                    <a:lnTo>
                      <a:pt x="32" y="45"/>
                    </a:lnTo>
                    <a:lnTo>
                      <a:pt x="29" y="45"/>
                    </a:lnTo>
                    <a:lnTo>
                      <a:pt x="25" y="45"/>
                    </a:lnTo>
                    <a:lnTo>
                      <a:pt x="21" y="48"/>
                    </a:lnTo>
                    <a:lnTo>
                      <a:pt x="17" y="48"/>
                    </a:lnTo>
                    <a:lnTo>
                      <a:pt x="12" y="50"/>
                    </a:lnTo>
                    <a:lnTo>
                      <a:pt x="7" y="50"/>
                    </a:lnTo>
                    <a:lnTo>
                      <a:pt x="4" y="48"/>
                    </a:lnTo>
                    <a:lnTo>
                      <a:pt x="1" y="48"/>
                    </a:lnTo>
                    <a:lnTo>
                      <a:pt x="0" y="44"/>
                    </a:lnTo>
                    <a:lnTo>
                      <a:pt x="0" y="41"/>
                    </a:lnTo>
                    <a:lnTo>
                      <a:pt x="1" y="36"/>
                    </a:lnTo>
                    <a:lnTo>
                      <a:pt x="4" y="31"/>
                    </a:lnTo>
                    <a:lnTo>
                      <a:pt x="7" y="30"/>
                    </a:lnTo>
                    <a:lnTo>
                      <a:pt x="14" y="25"/>
                    </a:lnTo>
                    <a:lnTo>
                      <a:pt x="15" y="24"/>
                    </a:lnTo>
                    <a:lnTo>
                      <a:pt x="18" y="22"/>
                    </a:lnTo>
                    <a:lnTo>
                      <a:pt x="23" y="21"/>
                    </a:lnTo>
                    <a:lnTo>
                      <a:pt x="26" y="21"/>
                    </a:lnTo>
                    <a:lnTo>
                      <a:pt x="31" y="19"/>
                    </a:lnTo>
                    <a:lnTo>
                      <a:pt x="32" y="19"/>
                    </a:lnTo>
                    <a:lnTo>
                      <a:pt x="37" y="18"/>
                    </a:lnTo>
                    <a:lnTo>
                      <a:pt x="42" y="18"/>
                    </a:lnTo>
                    <a:lnTo>
                      <a:pt x="43" y="18"/>
                    </a:lnTo>
                    <a:lnTo>
                      <a:pt x="46" y="18"/>
                    </a:lnTo>
                    <a:lnTo>
                      <a:pt x="51" y="18"/>
                    </a:lnTo>
                    <a:lnTo>
                      <a:pt x="52" y="18"/>
                    </a:lnTo>
                    <a:lnTo>
                      <a:pt x="57" y="19"/>
                    </a:lnTo>
                    <a:lnTo>
                      <a:pt x="62" y="19"/>
                    </a:lnTo>
                    <a:lnTo>
                      <a:pt x="65" y="19"/>
                    </a:lnTo>
                    <a:lnTo>
                      <a:pt x="68" y="19"/>
                    </a:lnTo>
                    <a:lnTo>
                      <a:pt x="71" y="19"/>
                    </a:lnTo>
                    <a:lnTo>
                      <a:pt x="74" y="19"/>
                    </a:lnTo>
                    <a:lnTo>
                      <a:pt x="77" y="21"/>
                    </a:lnTo>
                    <a:lnTo>
                      <a:pt x="82" y="22"/>
                    </a:lnTo>
                    <a:lnTo>
                      <a:pt x="86" y="22"/>
                    </a:lnTo>
                    <a:lnTo>
                      <a:pt x="93" y="22"/>
                    </a:lnTo>
                    <a:lnTo>
                      <a:pt x="100" y="24"/>
                    </a:lnTo>
                    <a:lnTo>
                      <a:pt x="107" y="25"/>
                    </a:lnTo>
                    <a:lnTo>
                      <a:pt x="113" y="27"/>
                    </a:lnTo>
                    <a:lnTo>
                      <a:pt x="120" y="27"/>
                    </a:lnTo>
                    <a:lnTo>
                      <a:pt x="128" y="27"/>
                    </a:lnTo>
                    <a:lnTo>
                      <a:pt x="137" y="27"/>
                    </a:lnTo>
                    <a:lnTo>
                      <a:pt x="144" y="27"/>
                    </a:lnTo>
                    <a:lnTo>
                      <a:pt x="151" y="25"/>
                    </a:lnTo>
                    <a:lnTo>
                      <a:pt x="158" y="24"/>
                    </a:lnTo>
                    <a:lnTo>
                      <a:pt x="165" y="22"/>
                    </a:lnTo>
                    <a:lnTo>
                      <a:pt x="170" y="19"/>
                    </a:lnTo>
                    <a:lnTo>
                      <a:pt x="176" y="16"/>
                    </a:lnTo>
                    <a:lnTo>
                      <a:pt x="181" y="10"/>
                    </a:lnTo>
                    <a:lnTo>
                      <a:pt x="185" y="5"/>
                    </a:lnTo>
                    <a:lnTo>
                      <a:pt x="185" y="2"/>
                    </a:lnTo>
                    <a:lnTo>
                      <a:pt x="189" y="0"/>
                    </a:lnTo>
                    <a:lnTo>
                      <a:pt x="192" y="2"/>
                    </a:lnTo>
                    <a:lnTo>
                      <a:pt x="195" y="5"/>
                    </a:lnTo>
                    <a:lnTo>
                      <a:pt x="195" y="10"/>
                    </a:lnTo>
                    <a:lnTo>
                      <a:pt x="196" y="13"/>
                    </a:lnTo>
                    <a:lnTo>
                      <a:pt x="196" y="18"/>
                    </a:lnTo>
                    <a:lnTo>
                      <a:pt x="195" y="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15" name="Google Shape;3715;p73"/>
              <p:cNvSpPr/>
              <p:nvPr/>
            </p:nvSpPr>
            <p:spPr>
              <a:xfrm>
                <a:off x="4402" y="2429"/>
                <a:ext cx="89" cy="91"/>
              </a:xfrm>
              <a:custGeom>
                <a:avLst/>
                <a:gdLst/>
                <a:ahLst/>
                <a:cxnLst/>
                <a:rect l="l" t="t" r="r" b="b"/>
                <a:pathLst>
                  <a:path w="89" h="91" extrusionOk="0">
                    <a:moveTo>
                      <a:pt x="7" y="0"/>
                    </a:moveTo>
                    <a:lnTo>
                      <a:pt x="14" y="0"/>
                    </a:lnTo>
                    <a:lnTo>
                      <a:pt x="22" y="1"/>
                    </a:lnTo>
                    <a:lnTo>
                      <a:pt x="30" y="3"/>
                    </a:lnTo>
                    <a:lnTo>
                      <a:pt x="38" y="5"/>
                    </a:lnTo>
                    <a:lnTo>
                      <a:pt x="44" y="8"/>
                    </a:lnTo>
                    <a:lnTo>
                      <a:pt x="50" y="12"/>
                    </a:lnTo>
                    <a:lnTo>
                      <a:pt x="58" y="17"/>
                    </a:lnTo>
                    <a:lnTo>
                      <a:pt x="64" y="23"/>
                    </a:lnTo>
                    <a:lnTo>
                      <a:pt x="69" y="28"/>
                    </a:lnTo>
                    <a:lnTo>
                      <a:pt x="73" y="34"/>
                    </a:lnTo>
                    <a:lnTo>
                      <a:pt x="78" y="40"/>
                    </a:lnTo>
                    <a:lnTo>
                      <a:pt x="81" y="48"/>
                    </a:lnTo>
                    <a:lnTo>
                      <a:pt x="84" y="54"/>
                    </a:lnTo>
                    <a:lnTo>
                      <a:pt x="87" y="62"/>
                    </a:lnTo>
                    <a:lnTo>
                      <a:pt x="87" y="71"/>
                    </a:lnTo>
                    <a:lnTo>
                      <a:pt x="89" y="79"/>
                    </a:lnTo>
                    <a:lnTo>
                      <a:pt x="87" y="83"/>
                    </a:lnTo>
                    <a:lnTo>
                      <a:pt x="84" y="87"/>
                    </a:lnTo>
                    <a:lnTo>
                      <a:pt x="79" y="90"/>
                    </a:lnTo>
                    <a:lnTo>
                      <a:pt x="76" y="91"/>
                    </a:lnTo>
                    <a:lnTo>
                      <a:pt x="70" y="90"/>
                    </a:lnTo>
                    <a:lnTo>
                      <a:pt x="67" y="87"/>
                    </a:lnTo>
                    <a:lnTo>
                      <a:pt x="64" y="83"/>
                    </a:lnTo>
                    <a:lnTo>
                      <a:pt x="64" y="79"/>
                    </a:lnTo>
                    <a:lnTo>
                      <a:pt x="62" y="71"/>
                    </a:lnTo>
                    <a:lnTo>
                      <a:pt x="62" y="65"/>
                    </a:lnTo>
                    <a:lnTo>
                      <a:pt x="59" y="59"/>
                    </a:lnTo>
                    <a:lnTo>
                      <a:pt x="59" y="52"/>
                    </a:lnTo>
                    <a:lnTo>
                      <a:pt x="56" y="46"/>
                    </a:lnTo>
                    <a:lnTo>
                      <a:pt x="55" y="42"/>
                    </a:lnTo>
                    <a:lnTo>
                      <a:pt x="50" y="35"/>
                    </a:lnTo>
                    <a:lnTo>
                      <a:pt x="48" y="32"/>
                    </a:lnTo>
                    <a:lnTo>
                      <a:pt x="42" y="26"/>
                    </a:lnTo>
                    <a:lnTo>
                      <a:pt x="39" y="23"/>
                    </a:lnTo>
                    <a:lnTo>
                      <a:pt x="33" y="18"/>
                    </a:lnTo>
                    <a:lnTo>
                      <a:pt x="30" y="15"/>
                    </a:lnTo>
                    <a:lnTo>
                      <a:pt x="24" y="14"/>
                    </a:lnTo>
                    <a:lnTo>
                      <a:pt x="19" y="12"/>
                    </a:lnTo>
                    <a:lnTo>
                      <a:pt x="11" y="12"/>
                    </a:lnTo>
                    <a:lnTo>
                      <a:pt x="7" y="12"/>
                    </a:lnTo>
                    <a:lnTo>
                      <a:pt x="2" y="9"/>
                    </a:lnTo>
                    <a:lnTo>
                      <a:pt x="0" y="5"/>
                    </a:lnTo>
                    <a:lnTo>
                      <a:pt x="2" y="1"/>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16" name="Google Shape;3716;p73"/>
              <p:cNvSpPr/>
              <p:nvPr/>
            </p:nvSpPr>
            <p:spPr>
              <a:xfrm>
                <a:off x="4365" y="2449"/>
                <a:ext cx="65" cy="121"/>
              </a:xfrm>
              <a:custGeom>
                <a:avLst/>
                <a:gdLst/>
                <a:ahLst/>
                <a:cxnLst/>
                <a:rect l="l" t="t" r="r" b="b"/>
                <a:pathLst>
                  <a:path w="65" h="121" extrusionOk="0">
                    <a:moveTo>
                      <a:pt x="61" y="12"/>
                    </a:moveTo>
                    <a:lnTo>
                      <a:pt x="58" y="15"/>
                    </a:lnTo>
                    <a:lnTo>
                      <a:pt x="54" y="19"/>
                    </a:lnTo>
                    <a:lnTo>
                      <a:pt x="50" y="22"/>
                    </a:lnTo>
                    <a:lnTo>
                      <a:pt x="47" y="25"/>
                    </a:lnTo>
                    <a:lnTo>
                      <a:pt x="44" y="28"/>
                    </a:lnTo>
                    <a:lnTo>
                      <a:pt x="39" y="32"/>
                    </a:lnTo>
                    <a:lnTo>
                      <a:pt x="37" y="36"/>
                    </a:lnTo>
                    <a:lnTo>
                      <a:pt x="34" y="40"/>
                    </a:lnTo>
                    <a:lnTo>
                      <a:pt x="33" y="42"/>
                    </a:lnTo>
                    <a:lnTo>
                      <a:pt x="31" y="45"/>
                    </a:lnTo>
                    <a:lnTo>
                      <a:pt x="30" y="48"/>
                    </a:lnTo>
                    <a:lnTo>
                      <a:pt x="30" y="51"/>
                    </a:lnTo>
                    <a:lnTo>
                      <a:pt x="30" y="54"/>
                    </a:lnTo>
                    <a:lnTo>
                      <a:pt x="28" y="59"/>
                    </a:lnTo>
                    <a:lnTo>
                      <a:pt x="27" y="62"/>
                    </a:lnTo>
                    <a:lnTo>
                      <a:pt x="25" y="65"/>
                    </a:lnTo>
                    <a:lnTo>
                      <a:pt x="25" y="68"/>
                    </a:lnTo>
                    <a:lnTo>
                      <a:pt x="25" y="71"/>
                    </a:lnTo>
                    <a:lnTo>
                      <a:pt x="25" y="74"/>
                    </a:lnTo>
                    <a:lnTo>
                      <a:pt x="25" y="80"/>
                    </a:lnTo>
                    <a:lnTo>
                      <a:pt x="27" y="85"/>
                    </a:lnTo>
                    <a:lnTo>
                      <a:pt x="28" y="90"/>
                    </a:lnTo>
                    <a:lnTo>
                      <a:pt x="30" y="96"/>
                    </a:lnTo>
                    <a:lnTo>
                      <a:pt x="34" y="101"/>
                    </a:lnTo>
                    <a:lnTo>
                      <a:pt x="39" y="107"/>
                    </a:lnTo>
                    <a:lnTo>
                      <a:pt x="39" y="110"/>
                    </a:lnTo>
                    <a:lnTo>
                      <a:pt x="39" y="113"/>
                    </a:lnTo>
                    <a:lnTo>
                      <a:pt x="39" y="116"/>
                    </a:lnTo>
                    <a:lnTo>
                      <a:pt x="37" y="119"/>
                    </a:lnTo>
                    <a:lnTo>
                      <a:pt x="33" y="119"/>
                    </a:lnTo>
                    <a:lnTo>
                      <a:pt x="30" y="121"/>
                    </a:lnTo>
                    <a:lnTo>
                      <a:pt x="28" y="119"/>
                    </a:lnTo>
                    <a:lnTo>
                      <a:pt x="25" y="119"/>
                    </a:lnTo>
                    <a:lnTo>
                      <a:pt x="20" y="113"/>
                    </a:lnTo>
                    <a:lnTo>
                      <a:pt x="19" y="110"/>
                    </a:lnTo>
                    <a:lnTo>
                      <a:pt x="14" y="104"/>
                    </a:lnTo>
                    <a:lnTo>
                      <a:pt x="11" y="101"/>
                    </a:lnTo>
                    <a:lnTo>
                      <a:pt x="10" y="96"/>
                    </a:lnTo>
                    <a:lnTo>
                      <a:pt x="8" y="91"/>
                    </a:lnTo>
                    <a:lnTo>
                      <a:pt x="5" y="88"/>
                    </a:lnTo>
                    <a:lnTo>
                      <a:pt x="3" y="84"/>
                    </a:lnTo>
                    <a:lnTo>
                      <a:pt x="2" y="80"/>
                    </a:lnTo>
                    <a:lnTo>
                      <a:pt x="0" y="76"/>
                    </a:lnTo>
                    <a:lnTo>
                      <a:pt x="0" y="71"/>
                    </a:lnTo>
                    <a:lnTo>
                      <a:pt x="0" y="68"/>
                    </a:lnTo>
                    <a:lnTo>
                      <a:pt x="0" y="62"/>
                    </a:lnTo>
                    <a:lnTo>
                      <a:pt x="0" y="60"/>
                    </a:lnTo>
                    <a:lnTo>
                      <a:pt x="2" y="56"/>
                    </a:lnTo>
                    <a:lnTo>
                      <a:pt x="3" y="53"/>
                    </a:lnTo>
                    <a:lnTo>
                      <a:pt x="5" y="50"/>
                    </a:lnTo>
                    <a:lnTo>
                      <a:pt x="8" y="46"/>
                    </a:lnTo>
                    <a:lnTo>
                      <a:pt x="11" y="42"/>
                    </a:lnTo>
                    <a:lnTo>
                      <a:pt x="13" y="39"/>
                    </a:lnTo>
                    <a:lnTo>
                      <a:pt x="16" y="32"/>
                    </a:lnTo>
                    <a:lnTo>
                      <a:pt x="20" y="29"/>
                    </a:lnTo>
                    <a:lnTo>
                      <a:pt x="22" y="25"/>
                    </a:lnTo>
                    <a:lnTo>
                      <a:pt x="25" y="22"/>
                    </a:lnTo>
                    <a:lnTo>
                      <a:pt x="30" y="19"/>
                    </a:lnTo>
                    <a:lnTo>
                      <a:pt x="31" y="15"/>
                    </a:lnTo>
                    <a:lnTo>
                      <a:pt x="34" y="12"/>
                    </a:lnTo>
                    <a:lnTo>
                      <a:pt x="39" y="11"/>
                    </a:lnTo>
                    <a:lnTo>
                      <a:pt x="41" y="8"/>
                    </a:lnTo>
                    <a:lnTo>
                      <a:pt x="45" y="6"/>
                    </a:lnTo>
                    <a:lnTo>
                      <a:pt x="48" y="5"/>
                    </a:lnTo>
                    <a:lnTo>
                      <a:pt x="53" y="3"/>
                    </a:lnTo>
                    <a:lnTo>
                      <a:pt x="58" y="0"/>
                    </a:lnTo>
                    <a:lnTo>
                      <a:pt x="61" y="0"/>
                    </a:lnTo>
                    <a:lnTo>
                      <a:pt x="64" y="2"/>
                    </a:lnTo>
                    <a:lnTo>
                      <a:pt x="65" y="3"/>
                    </a:lnTo>
                    <a:lnTo>
                      <a:pt x="65" y="6"/>
                    </a:lnTo>
                    <a:lnTo>
                      <a:pt x="61"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17" name="Google Shape;3717;p73"/>
              <p:cNvSpPr/>
              <p:nvPr/>
            </p:nvSpPr>
            <p:spPr>
              <a:xfrm>
                <a:off x="4443" y="2492"/>
                <a:ext cx="45" cy="90"/>
              </a:xfrm>
              <a:custGeom>
                <a:avLst/>
                <a:gdLst/>
                <a:ahLst/>
                <a:cxnLst/>
                <a:rect l="l" t="t" r="r" b="b"/>
                <a:pathLst>
                  <a:path w="45" h="90" extrusionOk="0">
                    <a:moveTo>
                      <a:pt x="38" y="22"/>
                    </a:moveTo>
                    <a:lnTo>
                      <a:pt x="35" y="25"/>
                    </a:lnTo>
                    <a:lnTo>
                      <a:pt x="32" y="27"/>
                    </a:lnTo>
                    <a:lnTo>
                      <a:pt x="31" y="30"/>
                    </a:lnTo>
                    <a:lnTo>
                      <a:pt x="29" y="34"/>
                    </a:lnTo>
                    <a:lnTo>
                      <a:pt x="28" y="37"/>
                    </a:lnTo>
                    <a:lnTo>
                      <a:pt x="24" y="39"/>
                    </a:lnTo>
                    <a:lnTo>
                      <a:pt x="23" y="42"/>
                    </a:lnTo>
                    <a:lnTo>
                      <a:pt x="23" y="47"/>
                    </a:lnTo>
                    <a:lnTo>
                      <a:pt x="21" y="48"/>
                    </a:lnTo>
                    <a:lnTo>
                      <a:pt x="20" y="51"/>
                    </a:lnTo>
                    <a:lnTo>
                      <a:pt x="18" y="55"/>
                    </a:lnTo>
                    <a:lnTo>
                      <a:pt x="18" y="58"/>
                    </a:lnTo>
                    <a:lnTo>
                      <a:pt x="18" y="61"/>
                    </a:lnTo>
                    <a:lnTo>
                      <a:pt x="18" y="65"/>
                    </a:lnTo>
                    <a:lnTo>
                      <a:pt x="17" y="67"/>
                    </a:lnTo>
                    <a:lnTo>
                      <a:pt x="17" y="70"/>
                    </a:lnTo>
                    <a:lnTo>
                      <a:pt x="17" y="75"/>
                    </a:lnTo>
                    <a:lnTo>
                      <a:pt x="15" y="76"/>
                    </a:lnTo>
                    <a:lnTo>
                      <a:pt x="15" y="81"/>
                    </a:lnTo>
                    <a:lnTo>
                      <a:pt x="15" y="85"/>
                    </a:lnTo>
                    <a:lnTo>
                      <a:pt x="12" y="89"/>
                    </a:lnTo>
                    <a:lnTo>
                      <a:pt x="9" y="90"/>
                    </a:lnTo>
                    <a:lnTo>
                      <a:pt x="6" y="90"/>
                    </a:lnTo>
                    <a:lnTo>
                      <a:pt x="3" y="89"/>
                    </a:lnTo>
                    <a:lnTo>
                      <a:pt x="1" y="85"/>
                    </a:lnTo>
                    <a:lnTo>
                      <a:pt x="3" y="84"/>
                    </a:lnTo>
                    <a:lnTo>
                      <a:pt x="1" y="79"/>
                    </a:lnTo>
                    <a:lnTo>
                      <a:pt x="1" y="76"/>
                    </a:lnTo>
                    <a:lnTo>
                      <a:pt x="1" y="70"/>
                    </a:lnTo>
                    <a:lnTo>
                      <a:pt x="1" y="67"/>
                    </a:lnTo>
                    <a:lnTo>
                      <a:pt x="1" y="64"/>
                    </a:lnTo>
                    <a:lnTo>
                      <a:pt x="1" y="59"/>
                    </a:lnTo>
                    <a:lnTo>
                      <a:pt x="1" y="56"/>
                    </a:lnTo>
                    <a:lnTo>
                      <a:pt x="1" y="53"/>
                    </a:lnTo>
                    <a:lnTo>
                      <a:pt x="0" y="48"/>
                    </a:lnTo>
                    <a:lnTo>
                      <a:pt x="0" y="45"/>
                    </a:lnTo>
                    <a:lnTo>
                      <a:pt x="0" y="41"/>
                    </a:lnTo>
                    <a:lnTo>
                      <a:pt x="1" y="37"/>
                    </a:lnTo>
                    <a:lnTo>
                      <a:pt x="1" y="34"/>
                    </a:lnTo>
                    <a:lnTo>
                      <a:pt x="3" y="30"/>
                    </a:lnTo>
                    <a:lnTo>
                      <a:pt x="4" y="27"/>
                    </a:lnTo>
                    <a:lnTo>
                      <a:pt x="7" y="24"/>
                    </a:lnTo>
                    <a:lnTo>
                      <a:pt x="9" y="19"/>
                    </a:lnTo>
                    <a:lnTo>
                      <a:pt x="11" y="16"/>
                    </a:lnTo>
                    <a:lnTo>
                      <a:pt x="14" y="13"/>
                    </a:lnTo>
                    <a:lnTo>
                      <a:pt x="17" y="11"/>
                    </a:lnTo>
                    <a:lnTo>
                      <a:pt x="18" y="8"/>
                    </a:lnTo>
                    <a:lnTo>
                      <a:pt x="21" y="7"/>
                    </a:lnTo>
                    <a:lnTo>
                      <a:pt x="24" y="5"/>
                    </a:lnTo>
                    <a:lnTo>
                      <a:pt x="29" y="3"/>
                    </a:lnTo>
                    <a:lnTo>
                      <a:pt x="32" y="0"/>
                    </a:lnTo>
                    <a:lnTo>
                      <a:pt x="38" y="2"/>
                    </a:lnTo>
                    <a:lnTo>
                      <a:pt x="40" y="3"/>
                    </a:lnTo>
                    <a:lnTo>
                      <a:pt x="43" y="8"/>
                    </a:lnTo>
                    <a:lnTo>
                      <a:pt x="45" y="11"/>
                    </a:lnTo>
                    <a:lnTo>
                      <a:pt x="45" y="16"/>
                    </a:lnTo>
                    <a:lnTo>
                      <a:pt x="41" y="19"/>
                    </a:lnTo>
                    <a:lnTo>
                      <a:pt x="38" y="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18" name="Google Shape;3718;p73"/>
              <p:cNvSpPr/>
              <p:nvPr/>
            </p:nvSpPr>
            <p:spPr>
              <a:xfrm>
                <a:off x="4440" y="2325"/>
                <a:ext cx="184" cy="104"/>
              </a:xfrm>
              <a:custGeom>
                <a:avLst/>
                <a:gdLst/>
                <a:ahLst/>
                <a:cxnLst/>
                <a:rect l="l" t="t" r="r" b="b"/>
                <a:pathLst>
                  <a:path w="184" h="104" extrusionOk="0">
                    <a:moveTo>
                      <a:pt x="165" y="3"/>
                    </a:moveTo>
                    <a:lnTo>
                      <a:pt x="167" y="13"/>
                    </a:lnTo>
                    <a:lnTo>
                      <a:pt x="170" y="20"/>
                    </a:lnTo>
                    <a:lnTo>
                      <a:pt x="173" y="28"/>
                    </a:lnTo>
                    <a:lnTo>
                      <a:pt x="176" y="37"/>
                    </a:lnTo>
                    <a:lnTo>
                      <a:pt x="178" y="43"/>
                    </a:lnTo>
                    <a:lnTo>
                      <a:pt x="181" y="51"/>
                    </a:lnTo>
                    <a:lnTo>
                      <a:pt x="182" y="59"/>
                    </a:lnTo>
                    <a:lnTo>
                      <a:pt x="184" y="67"/>
                    </a:lnTo>
                    <a:lnTo>
                      <a:pt x="184" y="73"/>
                    </a:lnTo>
                    <a:lnTo>
                      <a:pt x="184" y="79"/>
                    </a:lnTo>
                    <a:lnTo>
                      <a:pt x="182" y="84"/>
                    </a:lnTo>
                    <a:lnTo>
                      <a:pt x="181" y="90"/>
                    </a:lnTo>
                    <a:lnTo>
                      <a:pt x="176" y="93"/>
                    </a:lnTo>
                    <a:lnTo>
                      <a:pt x="173" y="98"/>
                    </a:lnTo>
                    <a:lnTo>
                      <a:pt x="167" y="99"/>
                    </a:lnTo>
                    <a:lnTo>
                      <a:pt x="162" y="101"/>
                    </a:lnTo>
                    <a:lnTo>
                      <a:pt x="153" y="102"/>
                    </a:lnTo>
                    <a:lnTo>
                      <a:pt x="145" y="104"/>
                    </a:lnTo>
                    <a:lnTo>
                      <a:pt x="137" y="104"/>
                    </a:lnTo>
                    <a:lnTo>
                      <a:pt x="128" y="104"/>
                    </a:lnTo>
                    <a:lnTo>
                      <a:pt x="119" y="102"/>
                    </a:lnTo>
                    <a:lnTo>
                      <a:pt x="111" y="102"/>
                    </a:lnTo>
                    <a:lnTo>
                      <a:pt x="102" y="101"/>
                    </a:lnTo>
                    <a:lnTo>
                      <a:pt x="94" y="101"/>
                    </a:lnTo>
                    <a:lnTo>
                      <a:pt x="83" y="101"/>
                    </a:lnTo>
                    <a:lnTo>
                      <a:pt x="74" y="99"/>
                    </a:lnTo>
                    <a:lnTo>
                      <a:pt x="63" y="99"/>
                    </a:lnTo>
                    <a:lnTo>
                      <a:pt x="52" y="99"/>
                    </a:lnTo>
                    <a:lnTo>
                      <a:pt x="41" y="99"/>
                    </a:lnTo>
                    <a:lnTo>
                      <a:pt x="32" y="101"/>
                    </a:lnTo>
                    <a:lnTo>
                      <a:pt x="18" y="101"/>
                    </a:lnTo>
                    <a:lnTo>
                      <a:pt x="6" y="104"/>
                    </a:lnTo>
                    <a:lnTo>
                      <a:pt x="3" y="102"/>
                    </a:lnTo>
                    <a:lnTo>
                      <a:pt x="0" y="99"/>
                    </a:lnTo>
                    <a:lnTo>
                      <a:pt x="0" y="93"/>
                    </a:lnTo>
                    <a:lnTo>
                      <a:pt x="3" y="90"/>
                    </a:lnTo>
                    <a:lnTo>
                      <a:pt x="12" y="88"/>
                    </a:lnTo>
                    <a:lnTo>
                      <a:pt x="23" y="87"/>
                    </a:lnTo>
                    <a:lnTo>
                      <a:pt x="32" y="84"/>
                    </a:lnTo>
                    <a:lnTo>
                      <a:pt x="41" y="84"/>
                    </a:lnTo>
                    <a:lnTo>
                      <a:pt x="49" y="82"/>
                    </a:lnTo>
                    <a:lnTo>
                      <a:pt x="58" y="82"/>
                    </a:lnTo>
                    <a:lnTo>
                      <a:pt x="66" y="82"/>
                    </a:lnTo>
                    <a:lnTo>
                      <a:pt x="72" y="82"/>
                    </a:lnTo>
                    <a:lnTo>
                      <a:pt x="80" y="82"/>
                    </a:lnTo>
                    <a:lnTo>
                      <a:pt x="88" y="82"/>
                    </a:lnTo>
                    <a:lnTo>
                      <a:pt x="96" y="82"/>
                    </a:lnTo>
                    <a:lnTo>
                      <a:pt x="102" y="82"/>
                    </a:lnTo>
                    <a:lnTo>
                      <a:pt x="108" y="81"/>
                    </a:lnTo>
                    <a:lnTo>
                      <a:pt x="117" y="81"/>
                    </a:lnTo>
                    <a:lnTo>
                      <a:pt x="125" y="81"/>
                    </a:lnTo>
                    <a:lnTo>
                      <a:pt x="133" y="81"/>
                    </a:lnTo>
                    <a:lnTo>
                      <a:pt x="137" y="78"/>
                    </a:lnTo>
                    <a:lnTo>
                      <a:pt x="140" y="76"/>
                    </a:lnTo>
                    <a:lnTo>
                      <a:pt x="145" y="73"/>
                    </a:lnTo>
                    <a:lnTo>
                      <a:pt x="148" y="70"/>
                    </a:lnTo>
                    <a:lnTo>
                      <a:pt x="150" y="67"/>
                    </a:lnTo>
                    <a:lnTo>
                      <a:pt x="153" y="62"/>
                    </a:lnTo>
                    <a:lnTo>
                      <a:pt x="154" y="59"/>
                    </a:lnTo>
                    <a:lnTo>
                      <a:pt x="156" y="54"/>
                    </a:lnTo>
                    <a:lnTo>
                      <a:pt x="156" y="50"/>
                    </a:lnTo>
                    <a:lnTo>
                      <a:pt x="156" y="43"/>
                    </a:lnTo>
                    <a:lnTo>
                      <a:pt x="156" y="39"/>
                    </a:lnTo>
                    <a:lnTo>
                      <a:pt x="154" y="33"/>
                    </a:lnTo>
                    <a:lnTo>
                      <a:pt x="153" y="26"/>
                    </a:lnTo>
                    <a:lnTo>
                      <a:pt x="151" y="22"/>
                    </a:lnTo>
                    <a:lnTo>
                      <a:pt x="150" y="14"/>
                    </a:lnTo>
                    <a:lnTo>
                      <a:pt x="147" y="8"/>
                    </a:lnTo>
                    <a:lnTo>
                      <a:pt x="147" y="5"/>
                    </a:lnTo>
                    <a:lnTo>
                      <a:pt x="148" y="3"/>
                    </a:lnTo>
                    <a:lnTo>
                      <a:pt x="151" y="2"/>
                    </a:lnTo>
                    <a:lnTo>
                      <a:pt x="154" y="2"/>
                    </a:lnTo>
                    <a:lnTo>
                      <a:pt x="157" y="0"/>
                    </a:lnTo>
                    <a:lnTo>
                      <a:pt x="161" y="2"/>
                    </a:lnTo>
                    <a:lnTo>
                      <a:pt x="164" y="2"/>
                    </a:lnTo>
                    <a:lnTo>
                      <a:pt x="165"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19" name="Google Shape;3719;p73"/>
              <p:cNvSpPr/>
              <p:nvPr/>
            </p:nvSpPr>
            <p:spPr>
              <a:xfrm>
                <a:off x="4354" y="2197"/>
                <a:ext cx="65" cy="189"/>
              </a:xfrm>
              <a:custGeom>
                <a:avLst/>
                <a:gdLst/>
                <a:ahLst/>
                <a:cxnLst/>
                <a:rect l="l" t="t" r="r" b="b"/>
                <a:pathLst>
                  <a:path w="65" h="189" extrusionOk="0">
                    <a:moveTo>
                      <a:pt x="8" y="3"/>
                    </a:moveTo>
                    <a:lnTo>
                      <a:pt x="11" y="12"/>
                    </a:lnTo>
                    <a:lnTo>
                      <a:pt x="13" y="20"/>
                    </a:lnTo>
                    <a:lnTo>
                      <a:pt x="16" y="28"/>
                    </a:lnTo>
                    <a:lnTo>
                      <a:pt x="19" y="35"/>
                    </a:lnTo>
                    <a:lnTo>
                      <a:pt x="22" y="43"/>
                    </a:lnTo>
                    <a:lnTo>
                      <a:pt x="24" y="51"/>
                    </a:lnTo>
                    <a:lnTo>
                      <a:pt x="27" y="57"/>
                    </a:lnTo>
                    <a:lnTo>
                      <a:pt x="30" y="65"/>
                    </a:lnTo>
                    <a:lnTo>
                      <a:pt x="31" y="69"/>
                    </a:lnTo>
                    <a:lnTo>
                      <a:pt x="35" y="76"/>
                    </a:lnTo>
                    <a:lnTo>
                      <a:pt x="38" y="83"/>
                    </a:lnTo>
                    <a:lnTo>
                      <a:pt x="41" y="91"/>
                    </a:lnTo>
                    <a:lnTo>
                      <a:pt x="44" y="97"/>
                    </a:lnTo>
                    <a:lnTo>
                      <a:pt x="47" y="106"/>
                    </a:lnTo>
                    <a:lnTo>
                      <a:pt x="50" y="114"/>
                    </a:lnTo>
                    <a:lnTo>
                      <a:pt x="55" y="124"/>
                    </a:lnTo>
                    <a:lnTo>
                      <a:pt x="55" y="128"/>
                    </a:lnTo>
                    <a:lnTo>
                      <a:pt x="58" y="131"/>
                    </a:lnTo>
                    <a:lnTo>
                      <a:pt x="59" y="137"/>
                    </a:lnTo>
                    <a:lnTo>
                      <a:pt x="59" y="142"/>
                    </a:lnTo>
                    <a:lnTo>
                      <a:pt x="61" y="147"/>
                    </a:lnTo>
                    <a:lnTo>
                      <a:pt x="62" y="151"/>
                    </a:lnTo>
                    <a:lnTo>
                      <a:pt x="64" y="156"/>
                    </a:lnTo>
                    <a:lnTo>
                      <a:pt x="64" y="161"/>
                    </a:lnTo>
                    <a:lnTo>
                      <a:pt x="64" y="165"/>
                    </a:lnTo>
                    <a:lnTo>
                      <a:pt x="65" y="170"/>
                    </a:lnTo>
                    <a:lnTo>
                      <a:pt x="65" y="173"/>
                    </a:lnTo>
                    <a:lnTo>
                      <a:pt x="65" y="179"/>
                    </a:lnTo>
                    <a:lnTo>
                      <a:pt x="64" y="182"/>
                    </a:lnTo>
                    <a:lnTo>
                      <a:pt x="62" y="185"/>
                    </a:lnTo>
                    <a:lnTo>
                      <a:pt x="59" y="187"/>
                    </a:lnTo>
                    <a:lnTo>
                      <a:pt x="58" y="189"/>
                    </a:lnTo>
                    <a:lnTo>
                      <a:pt x="53" y="187"/>
                    </a:lnTo>
                    <a:lnTo>
                      <a:pt x="50" y="185"/>
                    </a:lnTo>
                    <a:lnTo>
                      <a:pt x="50" y="182"/>
                    </a:lnTo>
                    <a:lnTo>
                      <a:pt x="50" y="179"/>
                    </a:lnTo>
                    <a:lnTo>
                      <a:pt x="48" y="175"/>
                    </a:lnTo>
                    <a:lnTo>
                      <a:pt x="48" y="170"/>
                    </a:lnTo>
                    <a:lnTo>
                      <a:pt x="47" y="168"/>
                    </a:lnTo>
                    <a:lnTo>
                      <a:pt x="47" y="165"/>
                    </a:lnTo>
                    <a:lnTo>
                      <a:pt x="47" y="162"/>
                    </a:lnTo>
                    <a:lnTo>
                      <a:pt x="45" y="159"/>
                    </a:lnTo>
                    <a:lnTo>
                      <a:pt x="44" y="153"/>
                    </a:lnTo>
                    <a:lnTo>
                      <a:pt x="42" y="148"/>
                    </a:lnTo>
                    <a:lnTo>
                      <a:pt x="41" y="145"/>
                    </a:lnTo>
                    <a:lnTo>
                      <a:pt x="41" y="144"/>
                    </a:lnTo>
                    <a:lnTo>
                      <a:pt x="41" y="141"/>
                    </a:lnTo>
                    <a:lnTo>
                      <a:pt x="39" y="137"/>
                    </a:lnTo>
                    <a:lnTo>
                      <a:pt x="35" y="128"/>
                    </a:lnTo>
                    <a:lnTo>
                      <a:pt x="31" y="119"/>
                    </a:lnTo>
                    <a:lnTo>
                      <a:pt x="30" y="111"/>
                    </a:lnTo>
                    <a:lnTo>
                      <a:pt x="27" y="102"/>
                    </a:lnTo>
                    <a:lnTo>
                      <a:pt x="24" y="94"/>
                    </a:lnTo>
                    <a:lnTo>
                      <a:pt x="22" y="86"/>
                    </a:lnTo>
                    <a:lnTo>
                      <a:pt x="19" y="80"/>
                    </a:lnTo>
                    <a:lnTo>
                      <a:pt x="17" y="72"/>
                    </a:lnTo>
                    <a:lnTo>
                      <a:pt x="14" y="65"/>
                    </a:lnTo>
                    <a:lnTo>
                      <a:pt x="13" y="55"/>
                    </a:lnTo>
                    <a:lnTo>
                      <a:pt x="11" y="48"/>
                    </a:lnTo>
                    <a:lnTo>
                      <a:pt x="10" y="41"/>
                    </a:lnTo>
                    <a:lnTo>
                      <a:pt x="7" y="34"/>
                    </a:lnTo>
                    <a:lnTo>
                      <a:pt x="4" y="24"/>
                    </a:lnTo>
                    <a:lnTo>
                      <a:pt x="2" y="17"/>
                    </a:lnTo>
                    <a:lnTo>
                      <a:pt x="0" y="6"/>
                    </a:lnTo>
                    <a:lnTo>
                      <a:pt x="0" y="1"/>
                    </a:lnTo>
                    <a:lnTo>
                      <a:pt x="2" y="0"/>
                    </a:lnTo>
                    <a:lnTo>
                      <a:pt x="7" y="0"/>
                    </a:lnTo>
                    <a:lnTo>
                      <a:pt x="8"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20" name="Google Shape;3720;p73"/>
              <p:cNvSpPr/>
              <p:nvPr/>
            </p:nvSpPr>
            <p:spPr>
              <a:xfrm>
                <a:off x="4175" y="2424"/>
                <a:ext cx="161" cy="54"/>
              </a:xfrm>
              <a:custGeom>
                <a:avLst/>
                <a:gdLst/>
                <a:ahLst/>
                <a:cxnLst/>
                <a:rect l="l" t="t" r="r" b="b"/>
                <a:pathLst>
                  <a:path w="161" h="54" extrusionOk="0">
                    <a:moveTo>
                      <a:pt x="159" y="13"/>
                    </a:moveTo>
                    <a:lnTo>
                      <a:pt x="156" y="17"/>
                    </a:lnTo>
                    <a:lnTo>
                      <a:pt x="153" y="20"/>
                    </a:lnTo>
                    <a:lnTo>
                      <a:pt x="152" y="25"/>
                    </a:lnTo>
                    <a:lnTo>
                      <a:pt x="149" y="30"/>
                    </a:lnTo>
                    <a:lnTo>
                      <a:pt x="144" y="33"/>
                    </a:lnTo>
                    <a:lnTo>
                      <a:pt x="142" y="37"/>
                    </a:lnTo>
                    <a:lnTo>
                      <a:pt x="139" y="39"/>
                    </a:lnTo>
                    <a:lnTo>
                      <a:pt x="135" y="44"/>
                    </a:lnTo>
                    <a:lnTo>
                      <a:pt x="130" y="45"/>
                    </a:lnTo>
                    <a:lnTo>
                      <a:pt x="124" y="48"/>
                    </a:lnTo>
                    <a:lnTo>
                      <a:pt x="119" y="48"/>
                    </a:lnTo>
                    <a:lnTo>
                      <a:pt x="114" y="50"/>
                    </a:lnTo>
                    <a:lnTo>
                      <a:pt x="108" y="50"/>
                    </a:lnTo>
                    <a:lnTo>
                      <a:pt x="104" y="51"/>
                    </a:lnTo>
                    <a:lnTo>
                      <a:pt x="96" y="51"/>
                    </a:lnTo>
                    <a:lnTo>
                      <a:pt x="91" y="53"/>
                    </a:lnTo>
                    <a:lnTo>
                      <a:pt x="87" y="53"/>
                    </a:lnTo>
                    <a:lnTo>
                      <a:pt x="84" y="53"/>
                    </a:lnTo>
                    <a:lnTo>
                      <a:pt x="77" y="53"/>
                    </a:lnTo>
                    <a:lnTo>
                      <a:pt x="74" y="54"/>
                    </a:lnTo>
                    <a:lnTo>
                      <a:pt x="70" y="53"/>
                    </a:lnTo>
                    <a:lnTo>
                      <a:pt x="65" y="53"/>
                    </a:lnTo>
                    <a:lnTo>
                      <a:pt x="60" y="51"/>
                    </a:lnTo>
                    <a:lnTo>
                      <a:pt x="56" y="51"/>
                    </a:lnTo>
                    <a:lnTo>
                      <a:pt x="48" y="51"/>
                    </a:lnTo>
                    <a:lnTo>
                      <a:pt x="43" y="51"/>
                    </a:lnTo>
                    <a:lnTo>
                      <a:pt x="37" y="50"/>
                    </a:lnTo>
                    <a:lnTo>
                      <a:pt x="31" y="50"/>
                    </a:lnTo>
                    <a:lnTo>
                      <a:pt x="23" y="50"/>
                    </a:lnTo>
                    <a:lnTo>
                      <a:pt x="17" y="50"/>
                    </a:lnTo>
                    <a:lnTo>
                      <a:pt x="9" y="50"/>
                    </a:lnTo>
                    <a:lnTo>
                      <a:pt x="3" y="51"/>
                    </a:lnTo>
                    <a:lnTo>
                      <a:pt x="0" y="48"/>
                    </a:lnTo>
                    <a:lnTo>
                      <a:pt x="0" y="44"/>
                    </a:lnTo>
                    <a:lnTo>
                      <a:pt x="1" y="39"/>
                    </a:lnTo>
                    <a:lnTo>
                      <a:pt x="6" y="37"/>
                    </a:lnTo>
                    <a:lnTo>
                      <a:pt x="12" y="37"/>
                    </a:lnTo>
                    <a:lnTo>
                      <a:pt x="19" y="37"/>
                    </a:lnTo>
                    <a:lnTo>
                      <a:pt x="26" y="37"/>
                    </a:lnTo>
                    <a:lnTo>
                      <a:pt x="31" y="37"/>
                    </a:lnTo>
                    <a:lnTo>
                      <a:pt x="36" y="37"/>
                    </a:lnTo>
                    <a:lnTo>
                      <a:pt x="40" y="37"/>
                    </a:lnTo>
                    <a:lnTo>
                      <a:pt x="45" y="37"/>
                    </a:lnTo>
                    <a:lnTo>
                      <a:pt x="48" y="37"/>
                    </a:lnTo>
                    <a:lnTo>
                      <a:pt x="51" y="37"/>
                    </a:lnTo>
                    <a:lnTo>
                      <a:pt x="54" y="37"/>
                    </a:lnTo>
                    <a:lnTo>
                      <a:pt x="57" y="37"/>
                    </a:lnTo>
                    <a:lnTo>
                      <a:pt x="60" y="37"/>
                    </a:lnTo>
                    <a:lnTo>
                      <a:pt x="65" y="37"/>
                    </a:lnTo>
                    <a:lnTo>
                      <a:pt x="71" y="37"/>
                    </a:lnTo>
                    <a:lnTo>
                      <a:pt x="76" y="34"/>
                    </a:lnTo>
                    <a:lnTo>
                      <a:pt x="82" y="33"/>
                    </a:lnTo>
                    <a:lnTo>
                      <a:pt x="88" y="31"/>
                    </a:lnTo>
                    <a:lnTo>
                      <a:pt x="94" y="30"/>
                    </a:lnTo>
                    <a:lnTo>
                      <a:pt x="99" y="30"/>
                    </a:lnTo>
                    <a:lnTo>
                      <a:pt x="105" y="28"/>
                    </a:lnTo>
                    <a:lnTo>
                      <a:pt x="111" y="27"/>
                    </a:lnTo>
                    <a:lnTo>
                      <a:pt x="116" y="23"/>
                    </a:lnTo>
                    <a:lnTo>
                      <a:pt x="121" y="20"/>
                    </a:lnTo>
                    <a:lnTo>
                      <a:pt x="124" y="19"/>
                    </a:lnTo>
                    <a:lnTo>
                      <a:pt x="127" y="17"/>
                    </a:lnTo>
                    <a:lnTo>
                      <a:pt x="130" y="14"/>
                    </a:lnTo>
                    <a:lnTo>
                      <a:pt x="133" y="11"/>
                    </a:lnTo>
                    <a:lnTo>
                      <a:pt x="136" y="10"/>
                    </a:lnTo>
                    <a:lnTo>
                      <a:pt x="139" y="5"/>
                    </a:lnTo>
                    <a:lnTo>
                      <a:pt x="142" y="2"/>
                    </a:lnTo>
                    <a:lnTo>
                      <a:pt x="145" y="0"/>
                    </a:lnTo>
                    <a:lnTo>
                      <a:pt x="149" y="0"/>
                    </a:lnTo>
                    <a:lnTo>
                      <a:pt x="153" y="0"/>
                    </a:lnTo>
                    <a:lnTo>
                      <a:pt x="156" y="0"/>
                    </a:lnTo>
                    <a:lnTo>
                      <a:pt x="159" y="2"/>
                    </a:lnTo>
                    <a:lnTo>
                      <a:pt x="161" y="6"/>
                    </a:lnTo>
                    <a:lnTo>
                      <a:pt x="161" y="10"/>
                    </a:lnTo>
                    <a:lnTo>
                      <a:pt x="159"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21" name="Google Shape;3721;p73"/>
              <p:cNvSpPr/>
              <p:nvPr/>
            </p:nvSpPr>
            <p:spPr>
              <a:xfrm>
                <a:off x="4051" y="2194"/>
                <a:ext cx="311" cy="260"/>
              </a:xfrm>
              <a:custGeom>
                <a:avLst/>
                <a:gdLst/>
                <a:ahLst/>
                <a:cxnLst/>
                <a:rect l="l" t="t" r="r" b="b"/>
                <a:pathLst>
                  <a:path w="311" h="260" extrusionOk="0">
                    <a:moveTo>
                      <a:pt x="305" y="20"/>
                    </a:moveTo>
                    <a:lnTo>
                      <a:pt x="300" y="21"/>
                    </a:lnTo>
                    <a:lnTo>
                      <a:pt x="296" y="24"/>
                    </a:lnTo>
                    <a:lnTo>
                      <a:pt x="293" y="27"/>
                    </a:lnTo>
                    <a:lnTo>
                      <a:pt x="290" y="29"/>
                    </a:lnTo>
                    <a:lnTo>
                      <a:pt x="286" y="31"/>
                    </a:lnTo>
                    <a:lnTo>
                      <a:pt x="282" y="32"/>
                    </a:lnTo>
                    <a:lnTo>
                      <a:pt x="279" y="34"/>
                    </a:lnTo>
                    <a:lnTo>
                      <a:pt x="276" y="37"/>
                    </a:lnTo>
                    <a:lnTo>
                      <a:pt x="273" y="38"/>
                    </a:lnTo>
                    <a:lnTo>
                      <a:pt x="268" y="40"/>
                    </a:lnTo>
                    <a:lnTo>
                      <a:pt x="265" y="41"/>
                    </a:lnTo>
                    <a:lnTo>
                      <a:pt x="262" y="44"/>
                    </a:lnTo>
                    <a:lnTo>
                      <a:pt x="259" y="48"/>
                    </a:lnTo>
                    <a:lnTo>
                      <a:pt x="257" y="51"/>
                    </a:lnTo>
                    <a:lnTo>
                      <a:pt x="254" y="54"/>
                    </a:lnTo>
                    <a:lnTo>
                      <a:pt x="251" y="57"/>
                    </a:lnTo>
                    <a:lnTo>
                      <a:pt x="248" y="62"/>
                    </a:lnTo>
                    <a:lnTo>
                      <a:pt x="245" y="68"/>
                    </a:lnTo>
                    <a:lnTo>
                      <a:pt x="243" y="71"/>
                    </a:lnTo>
                    <a:lnTo>
                      <a:pt x="243" y="75"/>
                    </a:lnTo>
                    <a:lnTo>
                      <a:pt x="242" y="77"/>
                    </a:lnTo>
                    <a:lnTo>
                      <a:pt x="240" y="82"/>
                    </a:lnTo>
                    <a:lnTo>
                      <a:pt x="240" y="85"/>
                    </a:lnTo>
                    <a:lnTo>
                      <a:pt x="238" y="88"/>
                    </a:lnTo>
                    <a:lnTo>
                      <a:pt x="238" y="91"/>
                    </a:lnTo>
                    <a:lnTo>
                      <a:pt x="238" y="96"/>
                    </a:lnTo>
                    <a:lnTo>
                      <a:pt x="238" y="97"/>
                    </a:lnTo>
                    <a:lnTo>
                      <a:pt x="237" y="102"/>
                    </a:lnTo>
                    <a:lnTo>
                      <a:pt x="237" y="105"/>
                    </a:lnTo>
                    <a:lnTo>
                      <a:pt x="237" y="108"/>
                    </a:lnTo>
                    <a:lnTo>
                      <a:pt x="235" y="116"/>
                    </a:lnTo>
                    <a:lnTo>
                      <a:pt x="234" y="123"/>
                    </a:lnTo>
                    <a:lnTo>
                      <a:pt x="231" y="131"/>
                    </a:lnTo>
                    <a:lnTo>
                      <a:pt x="229" y="139"/>
                    </a:lnTo>
                    <a:lnTo>
                      <a:pt x="229" y="145"/>
                    </a:lnTo>
                    <a:lnTo>
                      <a:pt x="226" y="153"/>
                    </a:lnTo>
                    <a:lnTo>
                      <a:pt x="223" y="159"/>
                    </a:lnTo>
                    <a:lnTo>
                      <a:pt x="221" y="167"/>
                    </a:lnTo>
                    <a:lnTo>
                      <a:pt x="218" y="173"/>
                    </a:lnTo>
                    <a:lnTo>
                      <a:pt x="214" y="179"/>
                    </a:lnTo>
                    <a:lnTo>
                      <a:pt x="209" y="184"/>
                    </a:lnTo>
                    <a:lnTo>
                      <a:pt x="206" y="190"/>
                    </a:lnTo>
                    <a:lnTo>
                      <a:pt x="200" y="195"/>
                    </a:lnTo>
                    <a:lnTo>
                      <a:pt x="195" y="199"/>
                    </a:lnTo>
                    <a:lnTo>
                      <a:pt x="189" y="202"/>
                    </a:lnTo>
                    <a:lnTo>
                      <a:pt x="181" y="207"/>
                    </a:lnTo>
                    <a:lnTo>
                      <a:pt x="177" y="209"/>
                    </a:lnTo>
                    <a:lnTo>
                      <a:pt x="170" y="212"/>
                    </a:lnTo>
                    <a:lnTo>
                      <a:pt x="164" y="212"/>
                    </a:lnTo>
                    <a:lnTo>
                      <a:pt x="160" y="212"/>
                    </a:lnTo>
                    <a:lnTo>
                      <a:pt x="152" y="213"/>
                    </a:lnTo>
                    <a:lnTo>
                      <a:pt x="147" y="215"/>
                    </a:lnTo>
                    <a:lnTo>
                      <a:pt x="141" y="215"/>
                    </a:lnTo>
                    <a:lnTo>
                      <a:pt x="135" y="218"/>
                    </a:lnTo>
                    <a:lnTo>
                      <a:pt x="125" y="219"/>
                    </a:lnTo>
                    <a:lnTo>
                      <a:pt x="118" y="221"/>
                    </a:lnTo>
                    <a:lnTo>
                      <a:pt x="108" y="224"/>
                    </a:lnTo>
                    <a:lnTo>
                      <a:pt x="101" y="227"/>
                    </a:lnTo>
                    <a:lnTo>
                      <a:pt x="93" y="229"/>
                    </a:lnTo>
                    <a:lnTo>
                      <a:pt x="85" y="232"/>
                    </a:lnTo>
                    <a:lnTo>
                      <a:pt x="78" y="233"/>
                    </a:lnTo>
                    <a:lnTo>
                      <a:pt x="71" y="236"/>
                    </a:lnTo>
                    <a:lnTo>
                      <a:pt x="64" y="240"/>
                    </a:lnTo>
                    <a:lnTo>
                      <a:pt x="56" y="241"/>
                    </a:lnTo>
                    <a:lnTo>
                      <a:pt x="47" y="244"/>
                    </a:lnTo>
                    <a:lnTo>
                      <a:pt x="40" y="247"/>
                    </a:lnTo>
                    <a:lnTo>
                      <a:pt x="33" y="249"/>
                    </a:lnTo>
                    <a:lnTo>
                      <a:pt x="25" y="253"/>
                    </a:lnTo>
                    <a:lnTo>
                      <a:pt x="16" y="257"/>
                    </a:lnTo>
                    <a:lnTo>
                      <a:pt x="8" y="260"/>
                    </a:lnTo>
                    <a:lnTo>
                      <a:pt x="2" y="260"/>
                    </a:lnTo>
                    <a:lnTo>
                      <a:pt x="0" y="257"/>
                    </a:lnTo>
                    <a:lnTo>
                      <a:pt x="0" y="252"/>
                    </a:lnTo>
                    <a:lnTo>
                      <a:pt x="5" y="249"/>
                    </a:lnTo>
                    <a:lnTo>
                      <a:pt x="8" y="246"/>
                    </a:lnTo>
                    <a:lnTo>
                      <a:pt x="11" y="243"/>
                    </a:lnTo>
                    <a:lnTo>
                      <a:pt x="17" y="240"/>
                    </a:lnTo>
                    <a:lnTo>
                      <a:pt x="25" y="240"/>
                    </a:lnTo>
                    <a:lnTo>
                      <a:pt x="31" y="235"/>
                    </a:lnTo>
                    <a:lnTo>
                      <a:pt x="40" y="232"/>
                    </a:lnTo>
                    <a:lnTo>
                      <a:pt x="48" y="229"/>
                    </a:lnTo>
                    <a:lnTo>
                      <a:pt x="57" y="226"/>
                    </a:lnTo>
                    <a:lnTo>
                      <a:pt x="68" y="221"/>
                    </a:lnTo>
                    <a:lnTo>
                      <a:pt x="78" y="218"/>
                    </a:lnTo>
                    <a:lnTo>
                      <a:pt x="88" y="215"/>
                    </a:lnTo>
                    <a:lnTo>
                      <a:pt x="99" y="212"/>
                    </a:lnTo>
                    <a:lnTo>
                      <a:pt x="110" y="209"/>
                    </a:lnTo>
                    <a:lnTo>
                      <a:pt x="121" y="204"/>
                    </a:lnTo>
                    <a:lnTo>
                      <a:pt x="130" y="201"/>
                    </a:lnTo>
                    <a:lnTo>
                      <a:pt x="141" y="199"/>
                    </a:lnTo>
                    <a:lnTo>
                      <a:pt x="143" y="196"/>
                    </a:lnTo>
                    <a:lnTo>
                      <a:pt x="147" y="196"/>
                    </a:lnTo>
                    <a:lnTo>
                      <a:pt x="150" y="195"/>
                    </a:lnTo>
                    <a:lnTo>
                      <a:pt x="152" y="193"/>
                    </a:lnTo>
                    <a:lnTo>
                      <a:pt x="155" y="192"/>
                    </a:lnTo>
                    <a:lnTo>
                      <a:pt x="158" y="192"/>
                    </a:lnTo>
                    <a:lnTo>
                      <a:pt x="161" y="190"/>
                    </a:lnTo>
                    <a:lnTo>
                      <a:pt x="166" y="190"/>
                    </a:lnTo>
                    <a:lnTo>
                      <a:pt x="172" y="185"/>
                    </a:lnTo>
                    <a:lnTo>
                      <a:pt x="177" y="182"/>
                    </a:lnTo>
                    <a:lnTo>
                      <a:pt x="181" y="178"/>
                    </a:lnTo>
                    <a:lnTo>
                      <a:pt x="184" y="173"/>
                    </a:lnTo>
                    <a:lnTo>
                      <a:pt x="189" y="170"/>
                    </a:lnTo>
                    <a:lnTo>
                      <a:pt x="190" y="164"/>
                    </a:lnTo>
                    <a:lnTo>
                      <a:pt x="195" y="161"/>
                    </a:lnTo>
                    <a:lnTo>
                      <a:pt x="198" y="156"/>
                    </a:lnTo>
                    <a:lnTo>
                      <a:pt x="200" y="150"/>
                    </a:lnTo>
                    <a:lnTo>
                      <a:pt x="203" y="145"/>
                    </a:lnTo>
                    <a:lnTo>
                      <a:pt x="204" y="139"/>
                    </a:lnTo>
                    <a:lnTo>
                      <a:pt x="208" y="134"/>
                    </a:lnTo>
                    <a:lnTo>
                      <a:pt x="209" y="128"/>
                    </a:lnTo>
                    <a:lnTo>
                      <a:pt x="209" y="123"/>
                    </a:lnTo>
                    <a:lnTo>
                      <a:pt x="211" y="116"/>
                    </a:lnTo>
                    <a:lnTo>
                      <a:pt x="212" y="111"/>
                    </a:lnTo>
                    <a:lnTo>
                      <a:pt x="212" y="106"/>
                    </a:lnTo>
                    <a:lnTo>
                      <a:pt x="212" y="103"/>
                    </a:lnTo>
                    <a:lnTo>
                      <a:pt x="214" y="99"/>
                    </a:lnTo>
                    <a:lnTo>
                      <a:pt x="215" y="96"/>
                    </a:lnTo>
                    <a:lnTo>
                      <a:pt x="217" y="89"/>
                    </a:lnTo>
                    <a:lnTo>
                      <a:pt x="217" y="86"/>
                    </a:lnTo>
                    <a:lnTo>
                      <a:pt x="218" y="82"/>
                    </a:lnTo>
                    <a:lnTo>
                      <a:pt x="218" y="77"/>
                    </a:lnTo>
                    <a:lnTo>
                      <a:pt x="220" y="72"/>
                    </a:lnTo>
                    <a:lnTo>
                      <a:pt x="223" y="68"/>
                    </a:lnTo>
                    <a:lnTo>
                      <a:pt x="225" y="65"/>
                    </a:lnTo>
                    <a:lnTo>
                      <a:pt x="226" y="62"/>
                    </a:lnTo>
                    <a:lnTo>
                      <a:pt x="228" y="57"/>
                    </a:lnTo>
                    <a:lnTo>
                      <a:pt x="229" y="54"/>
                    </a:lnTo>
                    <a:lnTo>
                      <a:pt x="232" y="51"/>
                    </a:lnTo>
                    <a:lnTo>
                      <a:pt x="234" y="48"/>
                    </a:lnTo>
                    <a:lnTo>
                      <a:pt x="237" y="43"/>
                    </a:lnTo>
                    <a:lnTo>
                      <a:pt x="240" y="38"/>
                    </a:lnTo>
                    <a:lnTo>
                      <a:pt x="245" y="35"/>
                    </a:lnTo>
                    <a:lnTo>
                      <a:pt x="248" y="32"/>
                    </a:lnTo>
                    <a:lnTo>
                      <a:pt x="251" y="29"/>
                    </a:lnTo>
                    <a:lnTo>
                      <a:pt x="254" y="26"/>
                    </a:lnTo>
                    <a:lnTo>
                      <a:pt x="257" y="23"/>
                    </a:lnTo>
                    <a:lnTo>
                      <a:pt x="262" y="21"/>
                    </a:lnTo>
                    <a:lnTo>
                      <a:pt x="266" y="20"/>
                    </a:lnTo>
                    <a:lnTo>
                      <a:pt x="269" y="17"/>
                    </a:lnTo>
                    <a:lnTo>
                      <a:pt x="276" y="14"/>
                    </a:lnTo>
                    <a:lnTo>
                      <a:pt x="279" y="12"/>
                    </a:lnTo>
                    <a:lnTo>
                      <a:pt x="285" y="9"/>
                    </a:lnTo>
                    <a:lnTo>
                      <a:pt x="290" y="7"/>
                    </a:lnTo>
                    <a:lnTo>
                      <a:pt x="296" y="4"/>
                    </a:lnTo>
                    <a:lnTo>
                      <a:pt x="302" y="1"/>
                    </a:lnTo>
                    <a:lnTo>
                      <a:pt x="305" y="0"/>
                    </a:lnTo>
                    <a:lnTo>
                      <a:pt x="308" y="0"/>
                    </a:lnTo>
                    <a:lnTo>
                      <a:pt x="310" y="3"/>
                    </a:lnTo>
                    <a:lnTo>
                      <a:pt x="311" y="6"/>
                    </a:lnTo>
                    <a:lnTo>
                      <a:pt x="311" y="9"/>
                    </a:lnTo>
                    <a:lnTo>
                      <a:pt x="311" y="14"/>
                    </a:lnTo>
                    <a:lnTo>
                      <a:pt x="308" y="18"/>
                    </a:lnTo>
                    <a:lnTo>
                      <a:pt x="305"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22" name="Google Shape;3722;p73"/>
              <p:cNvSpPr/>
              <p:nvPr/>
            </p:nvSpPr>
            <p:spPr>
              <a:xfrm>
                <a:off x="4122" y="2415"/>
                <a:ext cx="56" cy="48"/>
              </a:xfrm>
              <a:custGeom>
                <a:avLst/>
                <a:gdLst/>
                <a:ahLst/>
                <a:cxnLst/>
                <a:rect l="l" t="t" r="r" b="b"/>
                <a:pathLst>
                  <a:path w="56" h="48" extrusionOk="0">
                    <a:moveTo>
                      <a:pt x="11" y="0"/>
                    </a:moveTo>
                    <a:lnTo>
                      <a:pt x="14" y="0"/>
                    </a:lnTo>
                    <a:lnTo>
                      <a:pt x="19" y="0"/>
                    </a:lnTo>
                    <a:lnTo>
                      <a:pt x="24" y="0"/>
                    </a:lnTo>
                    <a:lnTo>
                      <a:pt x="28" y="0"/>
                    </a:lnTo>
                    <a:lnTo>
                      <a:pt x="31" y="0"/>
                    </a:lnTo>
                    <a:lnTo>
                      <a:pt x="34" y="0"/>
                    </a:lnTo>
                    <a:lnTo>
                      <a:pt x="39" y="1"/>
                    </a:lnTo>
                    <a:lnTo>
                      <a:pt x="42" y="5"/>
                    </a:lnTo>
                    <a:lnTo>
                      <a:pt x="45" y="9"/>
                    </a:lnTo>
                    <a:lnTo>
                      <a:pt x="48" y="11"/>
                    </a:lnTo>
                    <a:lnTo>
                      <a:pt x="50" y="15"/>
                    </a:lnTo>
                    <a:lnTo>
                      <a:pt x="51" y="19"/>
                    </a:lnTo>
                    <a:lnTo>
                      <a:pt x="53" y="23"/>
                    </a:lnTo>
                    <a:lnTo>
                      <a:pt x="53" y="28"/>
                    </a:lnTo>
                    <a:lnTo>
                      <a:pt x="53" y="32"/>
                    </a:lnTo>
                    <a:lnTo>
                      <a:pt x="56" y="39"/>
                    </a:lnTo>
                    <a:lnTo>
                      <a:pt x="56" y="40"/>
                    </a:lnTo>
                    <a:lnTo>
                      <a:pt x="54" y="45"/>
                    </a:lnTo>
                    <a:lnTo>
                      <a:pt x="53" y="46"/>
                    </a:lnTo>
                    <a:lnTo>
                      <a:pt x="50" y="48"/>
                    </a:lnTo>
                    <a:lnTo>
                      <a:pt x="47" y="48"/>
                    </a:lnTo>
                    <a:lnTo>
                      <a:pt x="42" y="46"/>
                    </a:lnTo>
                    <a:lnTo>
                      <a:pt x="41" y="45"/>
                    </a:lnTo>
                    <a:lnTo>
                      <a:pt x="39" y="40"/>
                    </a:lnTo>
                    <a:lnTo>
                      <a:pt x="37" y="36"/>
                    </a:lnTo>
                    <a:lnTo>
                      <a:pt x="36" y="29"/>
                    </a:lnTo>
                    <a:lnTo>
                      <a:pt x="33" y="25"/>
                    </a:lnTo>
                    <a:lnTo>
                      <a:pt x="30" y="20"/>
                    </a:lnTo>
                    <a:lnTo>
                      <a:pt x="28" y="19"/>
                    </a:lnTo>
                    <a:lnTo>
                      <a:pt x="25" y="19"/>
                    </a:lnTo>
                    <a:lnTo>
                      <a:pt x="22" y="17"/>
                    </a:lnTo>
                    <a:lnTo>
                      <a:pt x="19" y="17"/>
                    </a:lnTo>
                    <a:lnTo>
                      <a:pt x="16" y="15"/>
                    </a:lnTo>
                    <a:lnTo>
                      <a:pt x="14" y="15"/>
                    </a:lnTo>
                    <a:lnTo>
                      <a:pt x="10" y="15"/>
                    </a:lnTo>
                    <a:lnTo>
                      <a:pt x="8" y="15"/>
                    </a:lnTo>
                    <a:lnTo>
                      <a:pt x="5" y="14"/>
                    </a:lnTo>
                    <a:lnTo>
                      <a:pt x="2" y="14"/>
                    </a:lnTo>
                    <a:lnTo>
                      <a:pt x="0" y="11"/>
                    </a:lnTo>
                    <a:lnTo>
                      <a:pt x="2" y="9"/>
                    </a:lnTo>
                    <a:lnTo>
                      <a:pt x="3" y="6"/>
                    </a:lnTo>
                    <a:lnTo>
                      <a:pt x="5" y="3"/>
                    </a:lnTo>
                    <a:lnTo>
                      <a:pt x="7" y="0"/>
                    </a:lnTo>
                    <a:lnTo>
                      <a:pt x="1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23" name="Google Shape;3723;p73"/>
              <p:cNvSpPr/>
              <p:nvPr/>
            </p:nvSpPr>
            <p:spPr>
              <a:xfrm>
                <a:off x="4091" y="2454"/>
                <a:ext cx="78" cy="35"/>
              </a:xfrm>
              <a:custGeom>
                <a:avLst/>
                <a:gdLst/>
                <a:ahLst/>
                <a:cxnLst/>
                <a:rect l="l" t="t" r="r" b="b"/>
                <a:pathLst>
                  <a:path w="78" h="35" extrusionOk="0">
                    <a:moveTo>
                      <a:pt x="72" y="21"/>
                    </a:moveTo>
                    <a:lnTo>
                      <a:pt x="67" y="23"/>
                    </a:lnTo>
                    <a:lnTo>
                      <a:pt x="64" y="26"/>
                    </a:lnTo>
                    <a:lnTo>
                      <a:pt x="59" y="27"/>
                    </a:lnTo>
                    <a:lnTo>
                      <a:pt x="55" y="29"/>
                    </a:lnTo>
                    <a:lnTo>
                      <a:pt x="51" y="29"/>
                    </a:lnTo>
                    <a:lnTo>
                      <a:pt x="48" y="31"/>
                    </a:lnTo>
                    <a:lnTo>
                      <a:pt x="45" y="32"/>
                    </a:lnTo>
                    <a:lnTo>
                      <a:pt x="41" y="34"/>
                    </a:lnTo>
                    <a:lnTo>
                      <a:pt x="36" y="34"/>
                    </a:lnTo>
                    <a:lnTo>
                      <a:pt x="33" y="34"/>
                    </a:lnTo>
                    <a:lnTo>
                      <a:pt x="28" y="34"/>
                    </a:lnTo>
                    <a:lnTo>
                      <a:pt x="25" y="35"/>
                    </a:lnTo>
                    <a:lnTo>
                      <a:pt x="20" y="34"/>
                    </a:lnTo>
                    <a:lnTo>
                      <a:pt x="16" y="34"/>
                    </a:lnTo>
                    <a:lnTo>
                      <a:pt x="13" y="34"/>
                    </a:lnTo>
                    <a:lnTo>
                      <a:pt x="8" y="34"/>
                    </a:lnTo>
                    <a:lnTo>
                      <a:pt x="5" y="32"/>
                    </a:lnTo>
                    <a:lnTo>
                      <a:pt x="3" y="29"/>
                    </a:lnTo>
                    <a:lnTo>
                      <a:pt x="0" y="27"/>
                    </a:lnTo>
                    <a:lnTo>
                      <a:pt x="2" y="24"/>
                    </a:lnTo>
                    <a:lnTo>
                      <a:pt x="2" y="21"/>
                    </a:lnTo>
                    <a:lnTo>
                      <a:pt x="5" y="18"/>
                    </a:lnTo>
                    <a:lnTo>
                      <a:pt x="7" y="18"/>
                    </a:lnTo>
                    <a:lnTo>
                      <a:pt x="10" y="18"/>
                    </a:lnTo>
                    <a:lnTo>
                      <a:pt x="14" y="18"/>
                    </a:lnTo>
                    <a:lnTo>
                      <a:pt x="16" y="18"/>
                    </a:lnTo>
                    <a:lnTo>
                      <a:pt x="20" y="18"/>
                    </a:lnTo>
                    <a:lnTo>
                      <a:pt x="25" y="18"/>
                    </a:lnTo>
                    <a:lnTo>
                      <a:pt x="27" y="18"/>
                    </a:lnTo>
                    <a:lnTo>
                      <a:pt x="30" y="17"/>
                    </a:lnTo>
                    <a:lnTo>
                      <a:pt x="34" y="15"/>
                    </a:lnTo>
                    <a:lnTo>
                      <a:pt x="36" y="15"/>
                    </a:lnTo>
                    <a:lnTo>
                      <a:pt x="39" y="14"/>
                    </a:lnTo>
                    <a:lnTo>
                      <a:pt x="44" y="12"/>
                    </a:lnTo>
                    <a:lnTo>
                      <a:pt x="45" y="10"/>
                    </a:lnTo>
                    <a:lnTo>
                      <a:pt x="48" y="9"/>
                    </a:lnTo>
                    <a:lnTo>
                      <a:pt x="53" y="7"/>
                    </a:lnTo>
                    <a:lnTo>
                      <a:pt x="55" y="6"/>
                    </a:lnTo>
                    <a:lnTo>
                      <a:pt x="59" y="3"/>
                    </a:lnTo>
                    <a:lnTo>
                      <a:pt x="62" y="1"/>
                    </a:lnTo>
                    <a:lnTo>
                      <a:pt x="67" y="0"/>
                    </a:lnTo>
                    <a:lnTo>
                      <a:pt x="72" y="0"/>
                    </a:lnTo>
                    <a:lnTo>
                      <a:pt x="73" y="1"/>
                    </a:lnTo>
                    <a:lnTo>
                      <a:pt x="76" y="4"/>
                    </a:lnTo>
                    <a:lnTo>
                      <a:pt x="78" y="9"/>
                    </a:lnTo>
                    <a:lnTo>
                      <a:pt x="78" y="12"/>
                    </a:lnTo>
                    <a:lnTo>
                      <a:pt x="75" y="17"/>
                    </a:lnTo>
                    <a:lnTo>
                      <a:pt x="72"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24" name="Google Shape;3724;p73"/>
              <p:cNvSpPr/>
              <p:nvPr/>
            </p:nvSpPr>
            <p:spPr>
              <a:xfrm>
                <a:off x="4328" y="2520"/>
                <a:ext cx="59" cy="578"/>
              </a:xfrm>
              <a:custGeom>
                <a:avLst/>
                <a:gdLst/>
                <a:ahLst/>
                <a:cxnLst/>
                <a:rect l="l" t="t" r="r" b="b"/>
                <a:pathLst>
                  <a:path w="59" h="578" extrusionOk="0">
                    <a:moveTo>
                      <a:pt x="57" y="20"/>
                    </a:moveTo>
                    <a:lnTo>
                      <a:pt x="48" y="28"/>
                    </a:lnTo>
                    <a:lnTo>
                      <a:pt x="40" y="36"/>
                    </a:lnTo>
                    <a:lnTo>
                      <a:pt x="34" y="45"/>
                    </a:lnTo>
                    <a:lnTo>
                      <a:pt x="30" y="54"/>
                    </a:lnTo>
                    <a:lnTo>
                      <a:pt x="26" y="62"/>
                    </a:lnTo>
                    <a:lnTo>
                      <a:pt x="23" y="73"/>
                    </a:lnTo>
                    <a:lnTo>
                      <a:pt x="22" y="84"/>
                    </a:lnTo>
                    <a:lnTo>
                      <a:pt x="20" y="95"/>
                    </a:lnTo>
                    <a:lnTo>
                      <a:pt x="19" y="105"/>
                    </a:lnTo>
                    <a:lnTo>
                      <a:pt x="19" y="116"/>
                    </a:lnTo>
                    <a:lnTo>
                      <a:pt x="20" y="129"/>
                    </a:lnTo>
                    <a:lnTo>
                      <a:pt x="20" y="141"/>
                    </a:lnTo>
                    <a:lnTo>
                      <a:pt x="22" y="153"/>
                    </a:lnTo>
                    <a:lnTo>
                      <a:pt x="22" y="164"/>
                    </a:lnTo>
                    <a:lnTo>
                      <a:pt x="23" y="175"/>
                    </a:lnTo>
                    <a:lnTo>
                      <a:pt x="23" y="189"/>
                    </a:lnTo>
                    <a:lnTo>
                      <a:pt x="23" y="214"/>
                    </a:lnTo>
                    <a:lnTo>
                      <a:pt x="23" y="240"/>
                    </a:lnTo>
                    <a:lnTo>
                      <a:pt x="23" y="265"/>
                    </a:lnTo>
                    <a:lnTo>
                      <a:pt x="23" y="288"/>
                    </a:lnTo>
                    <a:lnTo>
                      <a:pt x="23" y="313"/>
                    </a:lnTo>
                    <a:lnTo>
                      <a:pt x="23" y="336"/>
                    </a:lnTo>
                    <a:lnTo>
                      <a:pt x="23" y="359"/>
                    </a:lnTo>
                    <a:lnTo>
                      <a:pt x="23" y="384"/>
                    </a:lnTo>
                    <a:lnTo>
                      <a:pt x="23" y="406"/>
                    </a:lnTo>
                    <a:lnTo>
                      <a:pt x="23" y="429"/>
                    </a:lnTo>
                    <a:lnTo>
                      <a:pt x="23" y="452"/>
                    </a:lnTo>
                    <a:lnTo>
                      <a:pt x="23" y="477"/>
                    </a:lnTo>
                    <a:lnTo>
                      <a:pt x="23" y="499"/>
                    </a:lnTo>
                    <a:lnTo>
                      <a:pt x="22" y="525"/>
                    </a:lnTo>
                    <a:lnTo>
                      <a:pt x="22" y="548"/>
                    </a:lnTo>
                    <a:lnTo>
                      <a:pt x="20" y="574"/>
                    </a:lnTo>
                    <a:lnTo>
                      <a:pt x="19" y="578"/>
                    </a:lnTo>
                    <a:lnTo>
                      <a:pt x="14" y="576"/>
                    </a:lnTo>
                    <a:lnTo>
                      <a:pt x="9" y="573"/>
                    </a:lnTo>
                    <a:lnTo>
                      <a:pt x="8" y="568"/>
                    </a:lnTo>
                    <a:lnTo>
                      <a:pt x="8" y="540"/>
                    </a:lnTo>
                    <a:lnTo>
                      <a:pt x="6" y="514"/>
                    </a:lnTo>
                    <a:lnTo>
                      <a:pt x="6" y="488"/>
                    </a:lnTo>
                    <a:lnTo>
                      <a:pt x="6" y="463"/>
                    </a:lnTo>
                    <a:lnTo>
                      <a:pt x="5" y="438"/>
                    </a:lnTo>
                    <a:lnTo>
                      <a:pt x="5" y="415"/>
                    </a:lnTo>
                    <a:lnTo>
                      <a:pt x="3" y="392"/>
                    </a:lnTo>
                    <a:lnTo>
                      <a:pt x="2" y="370"/>
                    </a:lnTo>
                    <a:lnTo>
                      <a:pt x="2" y="345"/>
                    </a:lnTo>
                    <a:lnTo>
                      <a:pt x="0" y="324"/>
                    </a:lnTo>
                    <a:lnTo>
                      <a:pt x="0" y="299"/>
                    </a:lnTo>
                    <a:lnTo>
                      <a:pt x="0" y="276"/>
                    </a:lnTo>
                    <a:lnTo>
                      <a:pt x="0" y="249"/>
                    </a:lnTo>
                    <a:lnTo>
                      <a:pt x="0" y="225"/>
                    </a:lnTo>
                    <a:lnTo>
                      <a:pt x="0" y="198"/>
                    </a:lnTo>
                    <a:lnTo>
                      <a:pt x="0" y="170"/>
                    </a:lnTo>
                    <a:lnTo>
                      <a:pt x="0" y="153"/>
                    </a:lnTo>
                    <a:lnTo>
                      <a:pt x="0" y="140"/>
                    </a:lnTo>
                    <a:lnTo>
                      <a:pt x="0" y="126"/>
                    </a:lnTo>
                    <a:lnTo>
                      <a:pt x="0" y="113"/>
                    </a:lnTo>
                    <a:lnTo>
                      <a:pt x="0" y="101"/>
                    </a:lnTo>
                    <a:lnTo>
                      <a:pt x="0" y="88"/>
                    </a:lnTo>
                    <a:lnTo>
                      <a:pt x="2" y="78"/>
                    </a:lnTo>
                    <a:lnTo>
                      <a:pt x="3" y="68"/>
                    </a:lnTo>
                    <a:lnTo>
                      <a:pt x="5" y="57"/>
                    </a:lnTo>
                    <a:lnTo>
                      <a:pt x="8" y="50"/>
                    </a:lnTo>
                    <a:lnTo>
                      <a:pt x="9" y="40"/>
                    </a:lnTo>
                    <a:lnTo>
                      <a:pt x="16" y="33"/>
                    </a:lnTo>
                    <a:lnTo>
                      <a:pt x="20" y="25"/>
                    </a:lnTo>
                    <a:lnTo>
                      <a:pt x="28" y="17"/>
                    </a:lnTo>
                    <a:lnTo>
                      <a:pt x="36" y="9"/>
                    </a:lnTo>
                    <a:lnTo>
                      <a:pt x="47" y="2"/>
                    </a:lnTo>
                    <a:lnTo>
                      <a:pt x="48" y="0"/>
                    </a:lnTo>
                    <a:lnTo>
                      <a:pt x="53" y="0"/>
                    </a:lnTo>
                    <a:lnTo>
                      <a:pt x="56" y="3"/>
                    </a:lnTo>
                    <a:lnTo>
                      <a:pt x="57" y="6"/>
                    </a:lnTo>
                    <a:lnTo>
                      <a:pt x="59" y="9"/>
                    </a:lnTo>
                    <a:lnTo>
                      <a:pt x="59" y="14"/>
                    </a:lnTo>
                    <a:lnTo>
                      <a:pt x="59" y="19"/>
                    </a:lnTo>
                    <a:lnTo>
                      <a:pt x="57"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25" name="Google Shape;3725;p73"/>
              <p:cNvSpPr/>
              <p:nvPr/>
            </p:nvSpPr>
            <p:spPr>
              <a:xfrm>
                <a:off x="4328" y="2316"/>
                <a:ext cx="45" cy="198"/>
              </a:xfrm>
              <a:custGeom>
                <a:avLst/>
                <a:gdLst/>
                <a:ahLst/>
                <a:cxnLst/>
                <a:rect l="l" t="t" r="r" b="b"/>
                <a:pathLst>
                  <a:path w="45" h="198" extrusionOk="0">
                    <a:moveTo>
                      <a:pt x="9" y="5"/>
                    </a:moveTo>
                    <a:lnTo>
                      <a:pt x="9" y="14"/>
                    </a:lnTo>
                    <a:lnTo>
                      <a:pt x="11" y="25"/>
                    </a:lnTo>
                    <a:lnTo>
                      <a:pt x="13" y="32"/>
                    </a:lnTo>
                    <a:lnTo>
                      <a:pt x="16" y="42"/>
                    </a:lnTo>
                    <a:lnTo>
                      <a:pt x="17" y="51"/>
                    </a:lnTo>
                    <a:lnTo>
                      <a:pt x="20" y="57"/>
                    </a:lnTo>
                    <a:lnTo>
                      <a:pt x="23" y="65"/>
                    </a:lnTo>
                    <a:lnTo>
                      <a:pt x="28" y="73"/>
                    </a:lnTo>
                    <a:lnTo>
                      <a:pt x="30" y="80"/>
                    </a:lnTo>
                    <a:lnTo>
                      <a:pt x="33" y="90"/>
                    </a:lnTo>
                    <a:lnTo>
                      <a:pt x="36" y="96"/>
                    </a:lnTo>
                    <a:lnTo>
                      <a:pt x="39" y="104"/>
                    </a:lnTo>
                    <a:lnTo>
                      <a:pt x="40" y="113"/>
                    </a:lnTo>
                    <a:lnTo>
                      <a:pt x="43" y="121"/>
                    </a:lnTo>
                    <a:lnTo>
                      <a:pt x="45" y="130"/>
                    </a:lnTo>
                    <a:lnTo>
                      <a:pt x="45" y="141"/>
                    </a:lnTo>
                    <a:lnTo>
                      <a:pt x="45" y="145"/>
                    </a:lnTo>
                    <a:lnTo>
                      <a:pt x="45" y="147"/>
                    </a:lnTo>
                    <a:lnTo>
                      <a:pt x="43" y="152"/>
                    </a:lnTo>
                    <a:lnTo>
                      <a:pt x="43" y="155"/>
                    </a:lnTo>
                    <a:lnTo>
                      <a:pt x="42" y="156"/>
                    </a:lnTo>
                    <a:lnTo>
                      <a:pt x="40" y="161"/>
                    </a:lnTo>
                    <a:lnTo>
                      <a:pt x="40" y="164"/>
                    </a:lnTo>
                    <a:lnTo>
                      <a:pt x="40" y="167"/>
                    </a:lnTo>
                    <a:lnTo>
                      <a:pt x="37" y="173"/>
                    </a:lnTo>
                    <a:lnTo>
                      <a:pt x="37" y="178"/>
                    </a:lnTo>
                    <a:lnTo>
                      <a:pt x="37" y="183"/>
                    </a:lnTo>
                    <a:lnTo>
                      <a:pt x="36" y="184"/>
                    </a:lnTo>
                    <a:lnTo>
                      <a:pt x="36" y="189"/>
                    </a:lnTo>
                    <a:lnTo>
                      <a:pt x="36" y="193"/>
                    </a:lnTo>
                    <a:lnTo>
                      <a:pt x="34" y="196"/>
                    </a:lnTo>
                    <a:lnTo>
                      <a:pt x="30" y="198"/>
                    </a:lnTo>
                    <a:lnTo>
                      <a:pt x="26" y="195"/>
                    </a:lnTo>
                    <a:lnTo>
                      <a:pt x="25" y="192"/>
                    </a:lnTo>
                    <a:lnTo>
                      <a:pt x="23" y="187"/>
                    </a:lnTo>
                    <a:lnTo>
                      <a:pt x="23" y="184"/>
                    </a:lnTo>
                    <a:lnTo>
                      <a:pt x="23" y="181"/>
                    </a:lnTo>
                    <a:lnTo>
                      <a:pt x="23" y="178"/>
                    </a:lnTo>
                    <a:lnTo>
                      <a:pt x="23" y="172"/>
                    </a:lnTo>
                    <a:lnTo>
                      <a:pt x="23" y="165"/>
                    </a:lnTo>
                    <a:lnTo>
                      <a:pt x="22" y="164"/>
                    </a:lnTo>
                    <a:lnTo>
                      <a:pt x="22" y="159"/>
                    </a:lnTo>
                    <a:lnTo>
                      <a:pt x="22" y="156"/>
                    </a:lnTo>
                    <a:lnTo>
                      <a:pt x="22" y="155"/>
                    </a:lnTo>
                    <a:lnTo>
                      <a:pt x="20" y="150"/>
                    </a:lnTo>
                    <a:lnTo>
                      <a:pt x="20" y="147"/>
                    </a:lnTo>
                    <a:lnTo>
                      <a:pt x="20" y="144"/>
                    </a:lnTo>
                    <a:lnTo>
                      <a:pt x="20" y="141"/>
                    </a:lnTo>
                    <a:lnTo>
                      <a:pt x="20" y="131"/>
                    </a:lnTo>
                    <a:lnTo>
                      <a:pt x="19" y="121"/>
                    </a:lnTo>
                    <a:lnTo>
                      <a:pt x="19" y="113"/>
                    </a:lnTo>
                    <a:lnTo>
                      <a:pt x="17" y="105"/>
                    </a:lnTo>
                    <a:lnTo>
                      <a:pt x="16" y="96"/>
                    </a:lnTo>
                    <a:lnTo>
                      <a:pt x="14" y="90"/>
                    </a:lnTo>
                    <a:lnTo>
                      <a:pt x="13" y="80"/>
                    </a:lnTo>
                    <a:lnTo>
                      <a:pt x="9" y="73"/>
                    </a:lnTo>
                    <a:lnTo>
                      <a:pt x="9" y="65"/>
                    </a:lnTo>
                    <a:lnTo>
                      <a:pt x="6" y="57"/>
                    </a:lnTo>
                    <a:lnTo>
                      <a:pt x="5" y="49"/>
                    </a:lnTo>
                    <a:lnTo>
                      <a:pt x="2" y="42"/>
                    </a:lnTo>
                    <a:lnTo>
                      <a:pt x="0" y="31"/>
                    </a:lnTo>
                    <a:lnTo>
                      <a:pt x="0" y="23"/>
                    </a:lnTo>
                    <a:lnTo>
                      <a:pt x="0" y="14"/>
                    </a:lnTo>
                    <a:lnTo>
                      <a:pt x="0" y="5"/>
                    </a:lnTo>
                    <a:lnTo>
                      <a:pt x="0" y="0"/>
                    </a:lnTo>
                    <a:lnTo>
                      <a:pt x="5" y="0"/>
                    </a:lnTo>
                    <a:lnTo>
                      <a:pt x="9" y="0"/>
                    </a:lnTo>
                    <a:lnTo>
                      <a:pt x="9"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26" name="Google Shape;3726;p73"/>
              <p:cNvSpPr/>
              <p:nvPr/>
            </p:nvSpPr>
            <p:spPr>
              <a:xfrm>
                <a:off x="4376" y="2568"/>
                <a:ext cx="53" cy="259"/>
              </a:xfrm>
              <a:custGeom>
                <a:avLst/>
                <a:gdLst/>
                <a:ahLst/>
                <a:cxnLst/>
                <a:rect l="l" t="t" r="r" b="b"/>
                <a:pathLst>
                  <a:path w="53" h="259" extrusionOk="0">
                    <a:moveTo>
                      <a:pt x="50" y="20"/>
                    </a:moveTo>
                    <a:lnTo>
                      <a:pt x="48" y="22"/>
                    </a:lnTo>
                    <a:lnTo>
                      <a:pt x="48" y="25"/>
                    </a:lnTo>
                    <a:lnTo>
                      <a:pt x="47" y="28"/>
                    </a:lnTo>
                    <a:lnTo>
                      <a:pt x="45" y="30"/>
                    </a:lnTo>
                    <a:lnTo>
                      <a:pt x="42" y="34"/>
                    </a:lnTo>
                    <a:lnTo>
                      <a:pt x="40" y="37"/>
                    </a:lnTo>
                    <a:lnTo>
                      <a:pt x="39" y="40"/>
                    </a:lnTo>
                    <a:lnTo>
                      <a:pt x="37" y="45"/>
                    </a:lnTo>
                    <a:lnTo>
                      <a:pt x="36" y="48"/>
                    </a:lnTo>
                    <a:lnTo>
                      <a:pt x="34" y="53"/>
                    </a:lnTo>
                    <a:lnTo>
                      <a:pt x="33" y="57"/>
                    </a:lnTo>
                    <a:lnTo>
                      <a:pt x="31" y="59"/>
                    </a:lnTo>
                    <a:lnTo>
                      <a:pt x="30" y="64"/>
                    </a:lnTo>
                    <a:lnTo>
                      <a:pt x="30" y="67"/>
                    </a:lnTo>
                    <a:lnTo>
                      <a:pt x="28" y="68"/>
                    </a:lnTo>
                    <a:lnTo>
                      <a:pt x="28" y="71"/>
                    </a:lnTo>
                    <a:lnTo>
                      <a:pt x="28" y="82"/>
                    </a:lnTo>
                    <a:lnTo>
                      <a:pt x="26" y="93"/>
                    </a:lnTo>
                    <a:lnTo>
                      <a:pt x="25" y="102"/>
                    </a:lnTo>
                    <a:lnTo>
                      <a:pt x="23" y="113"/>
                    </a:lnTo>
                    <a:lnTo>
                      <a:pt x="22" y="122"/>
                    </a:lnTo>
                    <a:lnTo>
                      <a:pt x="20" y="132"/>
                    </a:lnTo>
                    <a:lnTo>
                      <a:pt x="19" y="141"/>
                    </a:lnTo>
                    <a:lnTo>
                      <a:pt x="19" y="152"/>
                    </a:lnTo>
                    <a:lnTo>
                      <a:pt x="17" y="163"/>
                    </a:lnTo>
                    <a:lnTo>
                      <a:pt x="17" y="172"/>
                    </a:lnTo>
                    <a:lnTo>
                      <a:pt x="16" y="183"/>
                    </a:lnTo>
                    <a:lnTo>
                      <a:pt x="16" y="195"/>
                    </a:lnTo>
                    <a:lnTo>
                      <a:pt x="14" y="206"/>
                    </a:lnTo>
                    <a:lnTo>
                      <a:pt x="14" y="220"/>
                    </a:lnTo>
                    <a:lnTo>
                      <a:pt x="14" y="234"/>
                    </a:lnTo>
                    <a:lnTo>
                      <a:pt x="14" y="249"/>
                    </a:lnTo>
                    <a:lnTo>
                      <a:pt x="13" y="252"/>
                    </a:lnTo>
                    <a:lnTo>
                      <a:pt x="8" y="257"/>
                    </a:lnTo>
                    <a:lnTo>
                      <a:pt x="3" y="259"/>
                    </a:lnTo>
                    <a:lnTo>
                      <a:pt x="0" y="256"/>
                    </a:lnTo>
                    <a:lnTo>
                      <a:pt x="0" y="240"/>
                    </a:lnTo>
                    <a:lnTo>
                      <a:pt x="0" y="226"/>
                    </a:lnTo>
                    <a:lnTo>
                      <a:pt x="0" y="212"/>
                    </a:lnTo>
                    <a:lnTo>
                      <a:pt x="0" y="200"/>
                    </a:lnTo>
                    <a:lnTo>
                      <a:pt x="0" y="186"/>
                    </a:lnTo>
                    <a:lnTo>
                      <a:pt x="0" y="174"/>
                    </a:lnTo>
                    <a:lnTo>
                      <a:pt x="0" y="163"/>
                    </a:lnTo>
                    <a:lnTo>
                      <a:pt x="0" y="150"/>
                    </a:lnTo>
                    <a:lnTo>
                      <a:pt x="0" y="138"/>
                    </a:lnTo>
                    <a:lnTo>
                      <a:pt x="0" y="126"/>
                    </a:lnTo>
                    <a:lnTo>
                      <a:pt x="2" y="113"/>
                    </a:lnTo>
                    <a:lnTo>
                      <a:pt x="3" y="101"/>
                    </a:lnTo>
                    <a:lnTo>
                      <a:pt x="3" y="87"/>
                    </a:lnTo>
                    <a:lnTo>
                      <a:pt x="5" y="74"/>
                    </a:lnTo>
                    <a:lnTo>
                      <a:pt x="6" y="59"/>
                    </a:lnTo>
                    <a:lnTo>
                      <a:pt x="8" y="45"/>
                    </a:lnTo>
                    <a:lnTo>
                      <a:pt x="8" y="42"/>
                    </a:lnTo>
                    <a:lnTo>
                      <a:pt x="9" y="39"/>
                    </a:lnTo>
                    <a:lnTo>
                      <a:pt x="9" y="36"/>
                    </a:lnTo>
                    <a:lnTo>
                      <a:pt x="9" y="33"/>
                    </a:lnTo>
                    <a:lnTo>
                      <a:pt x="13" y="28"/>
                    </a:lnTo>
                    <a:lnTo>
                      <a:pt x="17" y="23"/>
                    </a:lnTo>
                    <a:lnTo>
                      <a:pt x="20" y="19"/>
                    </a:lnTo>
                    <a:lnTo>
                      <a:pt x="25" y="14"/>
                    </a:lnTo>
                    <a:lnTo>
                      <a:pt x="28" y="9"/>
                    </a:lnTo>
                    <a:lnTo>
                      <a:pt x="34" y="6"/>
                    </a:lnTo>
                    <a:lnTo>
                      <a:pt x="37" y="2"/>
                    </a:lnTo>
                    <a:lnTo>
                      <a:pt x="42" y="0"/>
                    </a:lnTo>
                    <a:lnTo>
                      <a:pt x="47" y="2"/>
                    </a:lnTo>
                    <a:lnTo>
                      <a:pt x="48" y="5"/>
                    </a:lnTo>
                    <a:lnTo>
                      <a:pt x="51" y="8"/>
                    </a:lnTo>
                    <a:lnTo>
                      <a:pt x="53" y="11"/>
                    </a:lnTo>
                    <a:lnTo>
                      <a:pt x="53" y="16"/>
                    </a:lnTo>
                    <a:lnTo>
                      <a:pt x="50"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27" name="Google Shape;3727;p73"/>
              <p:cNvSpPr/>
              <p:nvPr/>
            </p:nvSpPr>
            <p:spPr>
              <a:xfrm>
                <a:off x="4436" y="2573"/>
                <a:ext cx="240" cy="54"/>
              </a:xfrm>
              <a:custGeom>
                <a:avLst/>
                <a:gdLst/>
                <a:ahLst/>
                <a:cxnLst/>
                <a:rect l="l" t="t" r="r" b="b"/>
                <a:pathLst>
                  <a:path w="240" h="54" extrusionOk="0">
                    <a:moveTo>
                      <a:pt x="10" y="31"/>
                    </a:moveTo>
                    <a:lnTo>
                      <a:pt x="14" y="31"/>
                    </a:lnTo>
                    <a:lnTo>
                      <a:pt x="16" y="29"/>
                    </a:lnTo>
                    <a:lnTo>
                      <a:pt x="21" y="28"/>
                    </a:lnTo>
                    <a:lnTo>
                      <a:pt x="24" y="28"/>
                    </a:lnTo>
                    <a:lnTo>
                      <a:pt x="28" y="26"/>
                    </a:lnTo>
                    <a:lnTo>
                      <a:pt x="36" y="25"/>
                    </a:lnTo>
                    <a:lnTo>
                      <a:pt x="41" y="23"/>
                    </a:lnTo>
                    <a:lnTo>
                      <a:pt x="47" y="21"/>
                    </a:lnTo>
                    <a:lnTo>
                      <a:pt x="50" y="20"/>
                    </a:lnTo>
                    <a:lnTo>
                      <a:pt x="55" y="20"/>
                    </a:lnTo>
                    <a:lnTo>
                      <a:pt x="56" y="20"/>
                    </a:lnTo>
                    <a:lnTo>
                      <a:pt x="61" y="18"/>
                    </a:lnTo>
                    <a:lnTo>
                      <a:pt x="73" y="15"/>
                    </a:lnTo>
                    <a:lnTo>
                      <a:pt x="84" y="14"/>
                    </a:lnTo>
                    <a:lnTo>
                      <a:pt x="95" y="12"/>
                    </a:lnTo>
                    <a:lnTo>
                      <a:pt x="107" y="12"/>
                    </a:lnTo>
                    <a:lnTo>
                      <a:pt x="117" y="11"/>
                    </a:lnTo>
                    <a:lnTo>
                      <a:pt x="127" y="9"/>
                    </a:lnTo>
                    <a:lnTo>
                      <a:pt x="138" y="9"/>
                    </a:lnTo>
                    <a:lnTo>
                      <a:pt x="148" y="8"/>
                    </a:lnTo>
                    <a:lnTo>
                      <a:pt x="158" y="6"/>
                    </a:lnTo>
                    <a:lnTo>
                      <a:pt x="168" y="6"/>
                    </a:lnTo>
                    <a:lnTo>
                      <a:pt x="178" y="4"/>
                    </a:lnTo>
                    <a:lnTo>
                      <a:pt x="189" y="4"/>
                    </a:lnTo>
                    <a:lnTo>
                      <a:pt x="199" y="4"/>
                    </a:lnTo>
                    <a:lnTo>
                      <a:pt x="211" y="3"/>
                    </a:lnTo>
                    <a:lnTo>
                      <a:pt x="222" y="1"/>
                    </a:lnTo>
                    <a:lnTo>
                      <a:pt x="236" y="0"/>
                    </a:lnTo>
                    <a:lnTo>
                      <a:pt x="239" y="0"/>
                    </a:lnTo>
                    <a:lnTo>
                      <a:pt x="240" y="3"/>
                    </a:lnTo>
                    <a:lnTo>
                      <a:pt x="239" y="6"/>
                    </a:lnTo>
                    <a:lnTo>
                      <a:pt x="237" y="9"/>
                    </a:lnTo>
                    <a:lnTo>
                      <a:pt x="225" y="11"/>
                    </a:lnTo>
                    <a:lnTo>
                      <a:pt x="213" y="12"/>
                    </a:lnTo>
                    <a:lnTo>
                      <a:pt x="200" y="14"/>
                    </a:lnTo>
                    <a:lnTo>
                      <a:pt x="189" y="15"/>
                    </a:lnTo>
                    <a:lnTo>
                      <a:pt x="180" y="18"/>
                    </a:lnTo>
                    <a:lnTo>
                      <a:pt x="169" y="20"/>
                    </a:lnTo>
                    <a:lnTo>
                      <a:pt x="160" y="23"/>
                    </a:lnTo>
                    <a:lnTo>
                      <a:pt x="151" y="25"/>
                    </a:lnTo>
                    <a:lnTo>
                      <a:pt x="141" y="26"/>
                    </a:lnTo>
                    <a:lnTo>
                      <a:pt x="131" y="29"/>
                    </a:lnTo>
                    <a:lnTo>
                      <a:pt x="121" y="32"/>
                    </a:lnTo>
                    <a:lnTo>
                      <a:pt x="112" y="34"/>
                    </a:lnTo>
                    <a:lnTo>
                      <a:pt x="101" y="37"/>
                    </a:lnTo>
                    <a:lnTo>
                      <a:pt x="89" y="40"/>
                    </a:lnTo>
                    <a:lnTo>
                      <a:pt x="76" y="42"/>
                    </a:lnTo>
                    <a:lnTo>
                      <a:pt x="66" y="43"/>
                    </a:lnTo>
                    <a:lnTo>
                      <a:pt x="62" y="43"/>
                    </a:lnTo>
                    <a:lnTo>
                      <a:pt x="58" y="45"/>
                    </a:lnTo>
                    <a:lnTo>
                      <a:pt x="55" y="45"/>
                    </a:lnTo>
                    <a:lnTo>
                      <a:pt x="53" y="46"/>
                    </a:lnTo>
                    <a:lnTo>
                      <a:pt x="45" y="48"/>
                    </a:lnTo>
                    <a:lnTo>
                      <a:pt x="41" y="49"/>
                    </a:lnTo>
                    <a:lnTo>
                      <a:pt x="35" y="51"/>
                    </a:lnTo>
                    <a:lnTo>
                      <a:pt x="28" y="52"/>
                    </a:lnTo>
                    <a:lnTo>
                      <a:pt x="25" y="52"/>
                    </a:lnTo>
                    <a:lnTo>
                      <a:pt x="22" y="52"/>
                    </a:lnTo>
                    <a:lnTo>
                      <a:pt x="19" y="52"/>
                    </a:lnTo>
                    <a:lnTo>
                      <a:pt x="16" y="54"/>
                    </a:lnTo>
                    <a:lnTo>
                      <a:pt x="13" y="54"/>
                    </a:lnTo>
                    <a:lnTo>
                      <a:pt x="10" y="54"/>
                    </a:lnTo>
                    <a:lnTo>
                      <a:pt x="7" y="52"/>
                    </a:lnTo>
                    <a:lnTo>
                      <a:pt x="2" y="49"/>
                    </a:lnTo>
                    <a:lnTo>
                      <a:pt x="0" y="45"/>
                    </a:lnTo>
                    <a:lnTo>
                      <a:pt x="0" y="42"/>
                    </a:lnTo>
                    <a:lnTo>
                      <a:pt x="2" y="35"/>
                    </a:lnTo>
                    <a:lnTo>
                      <a:pt x="7" y="34"/>
                    </a:lnTo>
                    <a:lnTo>
                      <a:pt x="10" y="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28" name="Google Shape;3728;p73"/>
              <p:cNvSpPr/>
              <p:nvPr/>
            </p:nvSpPr>
            <p:spPr>
              <a:xfrm>
                <a:off x="4398" y="2797"/>
                <a:ext cx="150" cy="47"/>
              </a:xfrm>
              <a:custGeom>
                <a:avLst/>
                <a:gdLst/>
                <a:ahLst/>
                <a:cxnLst/>
                <a:rect l="l" t="t" r="r" b="b"/>
                <a:pathLst>
                  <a:path w="150" h="47" extrusionOk="0">
                    <a:moveTo>
                      <a:pt x="9" y="23"/>
                    </a:moveTo>
                    <a:lnTo>
                      <a:pt x="15" y="22"/>
                    </a:lnTo>
                    <a:lnTo>
                      <a:pt x="20" y="20"/>
                    </a:lnTo>
                    <a:lnTo>
                      <a:pt x="26" y="20"/>
                    </a:lnTo>
                    <a:lnTo>
                      <a:pt x="31" y="19"/>
                    </a:lnTo>
                    <a:lnTo>
                      <a:pt x="35" y="16"/>
                    </a:lnTo>
                    <a:lnTo>
                      <a:pt x="42" y="14"/>
                    </a:lnTo>
                    <a:lnTo>
                      <a:pt x="45" y="13"/>
                    </a:lnTo>
                    <a:lnTo>
                      <a:pt x="46" y="13"/>
                    </a:lnTo>
                    <a:lnTo>
                      <a:pt x="49" y="11"/>
                    </a:lnTo>
                    <a:lnTo>
                      <a:pt x="54" y="11"/>
                    </a:lnTo>
                    <a:lnTo>
                      <a:pt x="59" y="11"/>
                    </a:lnTo>
                    <a:lnTo>
                      <a:pt x="65" y="8"/>
                    </a:lnTo>
                    <a:lnTo>
                      <a:pt x="71" y="8"/>
                    </a:lnTo>
                    <a:lnTo>
                      <a:pt x="77" y="6"/>
                    </a:lnTo>
                    <a:lnTo>
                      <a:pt x="83" y="5"/>
                    </a:lnTo>
                    <a:lnTo>
                      <a:pt x="86" y="5"/>
                    </a:lnTo>
                    <a:lnTo>
                      <a:pt x="93" y="5"/>
                    </a:lnTo>
                    <a:lnTo>
                      <a:pt x="97" y="5"/>
                    </a:lnTo>
                    <a:lnTo>
                      <a:pt x="102" y="3"/>
                    </a:lnTo>
                    <a:lnTo>
                      <a:pt x="108" y="3"/>
                    </a:lnTo>
                    <a:lnTo>
                      <a:pt x="111" y="2"/>
                    </a:lnTo>
                    <a:lnTo>
                      <a:pt x="119" y="2"/>
                    </a:lnTo>
                    <a:lnTo>
                      <a:pt x="122" y="0"/>
                    </a:lnTo>
                    <a:lnTo>
                      <a:pt x="130" y="0"/>
                    </a:lnTo>
                    <a:lnTo>
                      <a:pt x="136" y="0"/>
                    </a:lnTo>
                    <a:lnTo>
                      <a:pt x="144" y="0"/>
                    </a:lnTo>
                    <a:lnTo>
                      <a:pt x="147" y="0"/>
                    </a:lnTo>
                    <a:lnTo>
                      <a:pt x="148" y="0"/>
                    </a:lnTo>
                    <a:lnTo>
                      <a:pt x="150" y="2"/>
                    </a:lnTo>
                    <a:lnTo>
                      <a:pt x="150" y="5"/>
                    </a:lnTo>
                    <a:lnTo>
                      <a:pt x="150" y="8"/>
                    </a:lnTo>
                    <a:lnTo>
                      <a:pt x="148" y="11"/>
                    </a:lnTo>
                    <a:lnTo>
                      <a:pt x="145" y="11"/>
                    </a:lnTo>
                    <a:lnTo>
                      <a:pt x="142" y="13"/>
                    </a:lnTo>
                    <a:lnTo>
                      <a:pt x="136" y="14"/>
                    </a:lnTo>
                    <a:lnTo>
                      <a:pt x="130" y="16"/>
                    </a:lnTo>
                    <a:lnTo>
                      <a:pt x="124" y="17"/>
                    </a:lnTo>
                    <a:lnTo>
                      <a:pt x="119" y="19"/>
                    </a:lnTo>
                    <a:lnTo>
                      <a:pt x="113" y="20"/>
                    </a:lnTo>
                    <a:lnTo>
                      <a:pt x="108" y="20"/>
                    </a:lnTo>
                    <a:lnTo>
                      <a:pt x="104" y="22"/>
                    </a:lnTo>
                    <a:lnTo>
                      <a:pt x="100" y="23"/>
                    </a:lnTo>
                    <a:lnTo>
                      <a:pt x="94" y="25"/>
                    </a:lnTo>
                    <a:lnTo>
                      <a:pt x="91" y="27"/>
                    </a:lnTo>
                    <a:lnTo>
                      <a:pt x="86" y="28"/>
                    </a:lnTo>
                    <a:lnTo>
                      <a:pt x="82" y="30"/>
                    </a:lnTo>
                    <a:lnTo>
                      <a:pt x="76" y="30"/>
                    </a:lnTo>
                    <a:lnTo>
                      <a:pt x="71" y="33"/>
                    </a:lnTo>
                    <a:lnTo>
                      <a:pt x="65" y="34"/>
                    </a:lnTo>
                    <a:lnTo>
                      <a:pt x="59" y="36"/>
                    </a:lnTo>
                    <a:lnTo>
                      <a:pt x="54" y="36"/>
                    </a:lnTo>
                    <a:lnTo>
                      <a:pt x="52" y="37"/>
                    </a:lnTo>
                    <a:lnTo>
                      <a:pt x="49" y="37"/>
                    </a:lnTo>
                    <a:lnTo>
                      <a:pt x="46" y="39"/>
                    </a:lnTo>
                    <a:lnTo>
                      <a:pt x="42" y="39"/>
                    </a:lnTo>
                    <a:lnTo>
                      <a:pt x="35" y="41"/>
                    </a:lnTo>
                    <a:lnTo>
                      <a:pt x="31" y="42"/>
                    </a:lnTo>
                    <a:lnTo>
                      <a:pt x="26" y="44"/>
                    </a:lnTo>
                    <a:lnTo>
                      <a:pt x="20" y="44"/>
                    </a:lnTo>
                    <a:lnTo>
                      <a:pt x="14" y="47"/>
                    </a:lnTo>
                    <a:lnTo>
                      <a:pt x="8" y="45"/>
                    </a:lnTo>
                    <a:lnTo>
                      <a:pt x="4" y="44"/>
                    </a:lnTo>
                    <a:lnTo>
                      <a:pt x="1" y="39"/>
                    </a:lnTo>
                    <a:lnTo>
                      <a:pt x="0" y="37"/>
                    </a:lnTo>
                    <a:lnTo>
                      <a:pt x="0" y="31"/>
                    </a:lnTo>
                    <a:lnTo>
                      <a:pt x="1" y="30"/>
                    </a:lnTo>
                    <a:lnTo>
                      <a:pt x="4" y="25"/>
                    </a:lnTo>
                    <a:lnTo>
                      <a:pt x="9"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29" name="Google Shape;3729;p73"/>
              <p:cNvSpPr/>
              <p:nvPr/>
            </p:nvSpPr>
            <p:spPr>
              <a:xfrm>
                <a:off x="4339" y="3096"/>
                <a:ext cx="56" cy="193"/>
              </a:xfrm>
              <a:custGeom>
                <a:avLst/>
                <a:gdLst/>
                <a:ahLst/>
                <a:cxnLst/>
                <a:rect l="l" t="t" r="r" b="b"/>
                <a:pathLst>
                  <a:path w="56" h="193" extrusionOk="0">
                    <a:moveTo>
                      <a:pt x="51" y="22"/>
                    </a:moveTo>
                    <a:lnTo>
                      <a:pt x="46" y="28"/>
                    </a:lnTo>
                    <a:lnTo>
                      <a:pt x="42" y="34"/>
                    </a:lnTo>
                    <a:lnTo>
                      <a:pt x="37" y="40"/>
                    </a:lnTo>
                    <a:lnTo>
                      <a:pt x="37" y="46"/>
                    </a:lnTo>
                    <a:lnTo>
                      <a:pt x="34" y="54"/>
                    </a:lnTo>
                    <a:lnTo>
                      <a:pt x="32" y="60"/>
                    </a:lnTo>
                    <a:lnTo>
                      <a:pt x="32" y="67"/>
                    </a:lnTo>
                    <a:lnTo>
                      <a:pt x="32" y="74"/>
                    </a:lnTo>
                    <a:lnTo>
                      <a:pt x="32" y="81"/>
                    </a:lnTo>
                    <a:lnTo>
                      <a:pt x="32" y="88"/>
                    </a:lnTo>
                    <a:lnTo>
                      <a:pt x="34" y="94"/>
                    </a:lnTo>
                    <a:lnTo>
                      <a:pt x="36" y="104"/>
                    </a:lnTo>
                    <a:lnTo>
                      <a:pt x="37" y="111"/>
                    </a:lnTo>
                    <a:lnTo>
                      <a:pt x="37" y="119"/>
                    </a:lnTo>
                    <a:lnTo>
                      <a:pt x="39" y="127"/>
                    </a:lnTo>
                    <a:lnTo>
                      <a:pt x="40" y="136"/>
                    </a:lnTo>
                    <a:lnTo>
                      <a:pt x="40" y="141"/>
                    </a:lnTo>
                    <a:lnTo>
                      <a:pt x="42" y="144"/>
                    </a:lnTo>
                    <a:lnTo>
                      <a:pt x="43" y="149"/>
                    </a:lnTo>
                    <a:lnTo>
                      <a:pt x="45" y="153"/>
                    </a:lnTo>
                    <a:lnTo>
                      <a:pt x="46" y="156"/>
                    </a:lnTo>
                    <a:lnTo>
                      <a:pt x="46" y="161"/>
                    </a:lnTo>
                    <a:lnTo>
                      <a:pt x="50" y="164"/>
                    </a:lnTo>
                    <a:lnTo>
                      <a:pt x="51" y="169"/>
                    </a:lnTo>
                    <a:lnTo>
                      <a:pt x="53" y="172"/>
                    </a:lnTo>
                    <a:lnTo>
                      <a:pt x="53" y="176"/>
                    </a:lnTo>
                    <a:lnTo>
                      <a:pt x="51" y="181"/>
                    </a:lnTo>
                    <a:lnTo>
                      <a:pt x="50" y="184"/>
                    </a:lnTo>
                    <a:lnTo>
                      <a:pt x="46" y="186"/>
                    </a:lnTo>
                    <a:lnTo>
                      <a:pt x="46" y="189"/>
                    </a:lnTo>
                    <a:lnTo>
                      <a:pt x="42" y="190"/>
                    </a:lnTo>
                    <a:lnTo>
                      <a:pt x="39" y="192"/>
                    </a:lnTo>
                    <a:lnTo>
                      <a:pt x="36" y="192"/>
                    </a:lnTo>
                    <a:lnTo>
                      <a:pt x="32" y="193"/>
                    </a:lnTo>
                    <a:lnTo>
                      <a:pt x="28" y="192"/>
                    </a:lnTo>
                    <a:lnTo>
                      <a:pt x="26" y="192"/>
                    </a:lnTo>
                    <a:lnTo>
                      <a:pt x="22" y="190"/>
                    </a:lnTo>
                    <a:lnTo>
                      <a:pt x="19" y="189"/>
                    </a:lnTo>
                    <a:lnTo>
                      <a:pt x="17" y="184"/>
                    </a:lnTo>
                    <a:lnTo>
                      <a:pt x="17" y="181"/>
                    </a:lnTo>
                    <a:lnTo>
                      <a:pt x="14" y="175"/>
                    </a:lnTo>
                    <a:lnTo>
                      <a:pt x="12" y="172"/>
                    </a:lnTo>
                    <a:lnTo>
                      <a:pt x="11" y="167"/>
                    </a:lnTo>
                    <a:lnTo>
                      <a:pt x="9" y="163"/>
                    </a:lnTo>
                    <a:lnTo>
                      <a:pt x="8" y="158"/>
                    </a:lnTo>
                    <a:lnTo>
                      <a:pt x="8" y="153"/>
                    </a:lnTo>
                    <a:lnTo>
                      <a:pt x="6" y="149"/>
                    </a:lnTo>
                    <a:lnTo>
                      <a:pt x="6" y="144"/>
                    </a:lnTo>
                    <a:lnTo>
                      <a:pt x="5" y="133"/>
                    </a:lnTo>
                    <a:lnTo>
                      <a:pt x="3" y="124"/>
                    </a:lnTo>
                    <a:lnTo>
                      <a:pt x="2" y="115"/>
                    </a:lnTo>
                    <a:lnTo>
                      <a:pt x="2" y="105"/>
                    </a:lnTo>
                    <a:lnTo>
                      <a:pt x="0" y="94"/>
                    </a:lnTo>
                    <a:lnTo>
                      <a:pt x="0" y="85"/>
                    </a:lnTo>
                    <a:lnTo>
                      <a:pt x="0" y="77"/>
                    </a:lnTo>
                    <a:lnTo>
                      <a:pt x="2" y="70"/>
                    </a:lnTo>
                    <a:lnTo>
                      <a:pt x="3" y="60"/>
                    </a:lnTo>
                    <a:lnTo>
                      <a:pt x="6" y="53"/>
                    </a:lnTo>
                    <a:lnTo>
                      <a:pt x="8" y="45"/>
                    </a:lnTo>
                    <a:lnTo>
                      <a:pt x="11" y="37"/>
                    </a:lnTo>
                    <a:lnTo>
                      <a:pt x="15" y="28"/>
                    </a:lnTo>
                    <a:lnTo>
                      <a:pt x="20" y="20"/>
                    </a:lnTo>
                    <a:lnTo>
                      <a:pt x="26" y="12"/>
                    </a:lnTo>
                    <a:lnTo>
                      <a:pt x="32" y="5"/>
                    </a:lnTo>
                    <a:lnTo>
                      <a:pt x="37" y="0"/>
                    </a:lnTo>
                    <a:lnTo>
                      <a:pt x="42" y="0"/>
                    </a:lnTo>
                    <a:lnTo>
                      <a:pt x="46" y="0"/>
                    </a:lnTo>
                    <a:lnTo>
                      <a:pt x="51" y="3"/>
                    </a:lnTo>
                    <a:lnTo>
                      <a:pt x="54" y="8"/>
                    </a:lnTo>
                    <a:lnTo>
                      <a:pt x="56" y="11"/>
                    </a:lnTo>
                    <a:lnTo>
                      <a:pt x="54" y="17"/>
                    </a:lnTo>
                    <a:lnTo>
                      <a:pt x="51" y="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30" name="Google Shape;3730;p73"/>
              <p:cNvSpPr/>
              <p:nvPr/>
            </p:nvSpPr>
            <p:spPr>
              <a:xfrm>
                <a:off x="4381" y="3149"/>
                <a:ext cx="45" cy="148"/>
              </a:xfrm>
              <a:custGeom>
                <a:avLst/>
                <a:gdLst/>
                <a:ahLst/>
                <a:cxnLst/>
                <a:rect l="l" t="t" r="r" b="b"/>
                <a:pathLst>
                  <a:path w="45" h="148" extrusionOk="0">
                    <a:moveTo>
                      <a:pt x="37" y="14"/>
                    </a:moveTo>
                    <a:lnTo>
                      <a:pt x="40" y="21"/>
                    </a:lnTo>
                    <a:lnTo>
                      <a:pt x="42" y="31"/>
                    </a:lnTo>
                    <a:lnTo>
                      <a:pt x="43" y="38"/>
                    </a:lnTo>
                    <a:lnTo>
                      <a:pt x="45" y="48"/>
                    </a:lnTo>
                    <a:lnTo>
                      <a:pt x="45" y="55"/>
                    </a:lnTo>
                    <a:lnTo>
                      <a:pt x="45" y="63"/>
                    </a:lnTo>
                    <a:lnTo>
                      <a:pt x="43" y="71"/>
                    </a:lnTo>
                    <a:lnTo>
                      <a:pt x="43" y="80"/>
                    </a:lnTo>
                    <a:lnTo>
                      <a:pt x="42" y="86"/>
                    </a:lnTo>
                    <a:lnTo>
                      <a:pt x="40" y="96"/>
                    </a:lnTo>
                    <a:lnTo>
                      <a:pt x="37" y="103"/>
                    </a:lnTo>
                    <a:lnTo>
                      <a:pt x="34" y="111"/>
                    </a:lnTo>
                    <a:lnTo>
                      <a:pt x="31" y="119"/>
                    </a:lnTo>
                    <a:lnTo>
                      <a:pt x="28" y="128"/>
                    </a:lnTo>
                    <a:lnTo>
                      <a:pt x="23" y="136"/>
                    </a:lnTo>
                    <a:lnTo>
                      <a:pt x="21" y="145"/>
                    </a:lnTo>
                    <a:lnTo>
                      <a:pt x="17" y="148"/>
                    </a:lnTo>
                    <a:lnTo>
                      <a:pt x="14" y="148"/>
                    </a:lnTo>
                    <a:lnTo>
                      <a:pt x="12" y="147"/>
                    </a:lnTo>
                    <a:lnTo>
                      <a:pt x="12" y="142"/>
                    </a:lnTo>
                    <a:lnTo>
                      <a:pt x="14" y="133"/>
                    </a:lnTo>
                    <a:lnTo>
                      <a:pt x="17" y="127"/>
                    </a:lnTo>
                    <a:lnTo>
                      <a:pt x="18" y="119"/>
                    </a:lnTo>
                    <a:lnTo>
                      <a:pt x="20" y="111"/>
                    </a:lnTo>
                    <a:lnTo>
                      <a:pt x="20" y="105"/>
                    </a:lnTo>
                    <a:lnTo>
                      <a:pt x="20" y="97"/>
                    </a:lnTo>
                    <a:lnTo>
                      <a:pt x="20" y="89"/>
                    </a:lnTo>
                    <a:lnTo>
                      <a:pt x="20" y="83"/>
                    </a:lnTo>
                    <a:lnTo>
                      <a:pt x="17" y="77"/>
                    </a:lnTo>
                    <a:lnTo>
                      <a:pt x="17" y="71"/>
                    </a:lnTo>
                    <a:lnTo>
                      <a:pt x="14" y="62"/>
                    </a:lnTo>
                    <a:lnTo>
                      <a:pt x="14" y="55"/>
                    </a:lnTo>
                    <a:lnTo>
                      <a:pt x="9" y="49"/>
                    </a:lnTo>
                    <a:lnTo>
                      <a:pt x="8" y="41"/>
                    </a:lnTo>
                    <a:lnTo>
                      <a:pt x="4" y="32"/>
                    </a:lnTo>
                    <a:lnTo>
                      <a:pt x="3" y="26"/>
                    </a:lnTo>
                    <a:lnTo>
                      <a:pt x="0" y="21"/>
                    </a:lnTo>
                    <a:lnTo>
                      <a:pt x="0" y="17"/>
                    </a:lnTo>
                    <a:lnTo>
                      <a:pt x="0" y="14"/>
                    </a:lnTo>
                    <a:lnTo>
                      <a:pt x="3" y="10"/>
                    </a:lnTo>
                    <a:lnTo>
                      <a:pt x="4" y="7"/>
                    </a:lnTo>
                    <a:lnTo>
                      <a:pt x="6" y="4"/>
                    </a:lnTo>
                    <a:lnTo>
                      <a:pt x="9" y="3"/>
                    </a:lnTo>
                    <a:lnTo>
                      <a:pt x="14" y="1"/>
                    </a:lnTo>
                    <a:lnTo>
                      <a:pt x="15" y="0"/>
                    </a:lnTo>
                    <a:lnTo>
                      <a:pt x="18" y="0"/>
                    </a:lnTo>
                    <a:lnTo>
                      <a:pt x="23" y="0"/>
                    </a:lnTo>
                    <a:lnTo>
                      <a:pt x="26" y="1"/>
                    </a:lnTo>
                    <a:lnTo>
                      <a:pt x="29" y="3"/>
                    </a:lnTo>
                    <a:lnTo>
                      <a:pt x="32" y="4"/>
                    </a:lnTo>
                    <a:lnTo>
                      <a:pt x="34" y="7"/>
                    </a:lnTo>
                    <a:lnTo>
                      <a:pt x="37"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31" name="Google Shape;3731;p73"/>
              <p:cNvSpPr/>
              <p:nvPr/>
            </p:nvSpPr>
            <p:spPr>
              <a:xfrm>
                <a:off x="4071" y="2737"/>
                <a:ext cx="251" cy="424"/>
              </a:xfrm>
              <a:custGeom>
                <a:avLst/>
                <a:gdLst/>
                <a:ahLst/>
                <a:cxnLst/>
                <a:rect l="l" t="t" r="r" b="b"/>
                <a:pathLst>
                  <a:path w="251" h="424" extrusionOk="0">
                    <a:moveTo>
                      <a:pt x="245" y="22"/>
                    </a:moveTo>
                    <a:lnTo>
                      <a:pt x="239" y="25"/>
                    </a:lnTo>
                    <a:lnTo>
                      <a:pt x="234" y="28"/>
                    </a:lnTo>
                    <a:lnTo>
                      <a:pt x="232" y="29"/>
                    </a:lnTo>
                    <a:lnTo>
                      <a:pt x="229" y="29"/>
                    </a:lnTo>
                    <a:lnTo>
                      <a:pt x="228" y="32"/>
                    </a:lnTo>
                    <a:lnTo>
                      <a:pt x="225" y="34"/>
                    </a:lnTo>
                    <a:lnTo>
                      <a:pt x="220" y="37"/>
                    </a:lnTo>
                    <a:lnTo>
                      <a:pt x="218" y="40"/>
                    </a:lnTo>
                    <a:lnTo>
                      <a:pt x="215" y="42"/>
                    </a:lnTo>
                    <a:lnTo>
                      <a:pt x="214" y="45"/>
                    </a:lnTo>
                    <a:lnTo>
                      <a:pt x="211" y="48"/>
                    </a:lnTo>
                    <a:lnTo>
                      <a:pt x="209" y="51"/>
                    </a:lnTo>
                    <a:lnTo>
                      <a:pt x="209" y="54"/>
                    </a:lnTo>
                    <a:lnTo>
                      <a:pt x="209" y="57"/>
                    </a:lnTo>
                    <a:lnTo>
                      <a:pt x="206" y="60"/>
                    </a:lnTo>
                    <a:lnTo>
                      <a:pt x="206" y="63"/>
                    </a:lnTo>
                    <a:lnTo>
                      <a:pt x="205" y="68"/>
                    </a:lnTo>
                    <a:lnTo>
                      <a:pt x="205" y="71"/>
                    </a:lnTo>
                    <a:lnTo>
                      <a:pt x="203" y="76"/>
                    </a:lnTo>
                    <a:lnTo>
                      <a:pt x="203" y="80"/>
                    </a:lnTo>
                    <a:lnTo>
                      <a:pt x="201" y="87"/>
                    </a:lnTo>
                    <a:lnTo>
                      <a:pt x="200" y="91"/>
                    </a:lnTo>
                    <a:lnTo>
                      <a:pt x="198" y="99"/>
                    </a:lnTo>
                    <a:lnTo>
                      <a:pt x="197" y="107"/>
                    </a:lnTo>
                    <a:lnTo>
                      <a:pt x="195" y="113"/>
                    </a:lnTo>
                    <a:lnTo>
                      <a:pt x="194" y="119"/>
                    </a:lnTo>
                    <a:lnTo>
                      <a:pt x="192" y="127"/>
                    </a:lnTo>
                    <a:lnTo>
                      <a:pt x="191" y="133"/>
                    </a:lnTo>
                    <a:lnTo>
                      <a:pt x="189" y="139"/>
                    </a:lnTo>
                    <a:lnTo>
                      <a:pt x="189" y="147"/>
                    </a:lnTo>
                    <a:lnTo>
                      <a:pt x="188" y="152"/>
                    </a:lnTo>
                    <a:lnTo>
                      <a:pt x="186" y="158"/>
                    </a:lnTo>
                    <a:lnTo>
                      <a:pt x="184" y="166"/>
                    </a:lnTo>
                    <a:lnTo>
                      <a:pt x="181" y="172"/>
                    </a:lnTo>
                    <a:lnTo>
                      <a:pt x="180" y="178"/>
                    </a:lnTo>
                    <a:lnTo>
                      <a:pt x="177" y="187"/>
                    </a:lnTo>
                    <a:lnTo>
                      <a:pt x="174" y="195"/>
                    </a:lnTo>
                    <a:lnTo>
                      <a:pt x="170" y="204"/>
                    </a:lnTo>
                    <a:lnTo>
                      <a:pt x="163" y="220"/>
                    </a:lnTo>
                    <a:lnTo>
                      <a:pt x="157" y="234"/>
                    </a:lnTo>
                    <a:lnTo>
                      <a:pt x="149" y="249"/>
                    </a:lnTo>
                    <a:lnTo>
                      <a:pt x="141" y="263"/>
                    </a:lnTo>
                    <a:lnTo>
                      <a:pt x="132" y="275"/>
                    </a:lnTo>
                    <a:lnTo>
                      <a:pt x="123" y="289"/>
                    </a:lnTo>
                    <a:lnTo>
                      <a:pt x="112" y="302"/>
                    </a:lnTo>
                    <a:lnTo>
                      <a:pt x="102" y="316"/>
                    </a:lnTo>
                    <a:lnTo>
                      <a:pt x="92" y="328"/>
                    </a:lnTo>
                    <a:lnTo>
                      <a:pt x="81" y="340"/>
                    </a:lnTo>
                    <a:lnTo>
                      <a:pt x="68" y="354"/>
                    </a:lnTo>
                    <a:lnTo>
                      <a:pt x="58" y="368"/>
                    </a:lnTo>
                    <a:lnTo>
                      <a:pt x="45" y="381"/>
                    </a:lnTo>
                    <a:lnTo>
                      <a:pt x="34" y="395"/>
                    </a:lnTo>
                    <a:lnTo>
                      <a:pt x="22" y="407"/>
                    </a:lnTo>
                    <a:lnTo>
                      <a:pt x="10" y="422"/>
                    </a:lnTo>
                    <a:lnTo>
                      <a:pt x="6" y="424"/>
                    </a:lnTo>
                    <a:lnTo>
                      <a:pt x="2" y="422"/>
                    </a:lnTo>
                    <a:lnTo>
                      <a:pt x="0" y="416"/>
                    </a:lnTo>
                    <a:lnTo>
                      <a:pt x="2" y="413"/>
                    </a:lnTo>
                    <a:lnTo>
                      <a:pt x="10" y="399"/>
                    </a:lnTo>
                    <a:lnTo>
                      <a:pt x="19" y="388"/>
                    </a:lnTo>
                    <a:lnTo>
                      <a:pt x="27" y="378"/>
                    </a:lnTo>
                    <a:lnTo>
                      <a:pt x="36" y="368"/>
                    </a:lnTo>
                    <a:lnTo>
                      <a:pt x="44" y="357"/>
                    </a:lnTo>
                    <a:lnTo>
                      <a:pt x="51" y="348"/>
                    </a:lnTo>
                    <a:lnTo>
                      <a:pt x="59" y="339"/>
                    </a:lnTo>
                    <a:lnTo>
                      <a:pt x="65" y="330"/>
                    </a:lnTo>
                    <a:lnTo>
                      <a:pt x="73" y="320"/>
                    </a:lnTo>
                    <a:lnTo>
                      <a:pt x="81" y="309"/>
                    </a:lnTo>
                    <a:lnTo>
                      <a:pt x="88" y="297"/>
                    </a:lnTo>
                    <a:lnTo>
                      <a:pt x="96" y="285"/>
                    </a:lnTo>
                    <a:lnTo>
                      <a:pt x="104" y="271"/>
                    </a:lnTo>
                    <a:lnTo>
                      <a:pt x="113" y="255"/>
                    </a:lnTo>
                    <a:lnTo>
                      <a:pt x="123" y="238"/>
                    </a:lnTo>
                    <a:lnTo>
                      <a:pt x="132" y="221"/>
                    </a:lnTo>
                    <a:lnTo>
                      <a:pt x="136" y="210"/>
                    </a:lnTo>
                    <a:lnTo>
                      <a:pt x="141" y="203"/>
                    </a:lnTo>
                    <a:lnTo>
                      <a:pt x="143" y="193"/>
                    </a:lnTo>
                    <a:lnTo>
                      <a:pt x="147" y="186"/>
                    </a:lnTo>
                    <a:lnTo>
                      <a:pt x="150" y="175"/>
                    </a:lnTo>
                    <a:lnTo>
                      <a:pt x="152" y="167"/>
                    </a:lnTo>
                    <a:lnTo>
                      <a:pt x="155" y="156"/>
                    </a:lnTo>
                    <a:lnTo>
                      <a:pt x="158" y="147"/>
                    </a:lnTo>
                    <a:lnTo>
                      <a:pt x="161" y="138"/>
                    </a:lnTo>
                    <a:lnTo>
                      <a:pt x="163" y="128"/>
                    </a:lnTo>
                    <a:lnTo>
                      <a:pt x="164" y="119"/>
                    </a:lnTo>
                    <a:lnTo>
                      <a:pt x="167" y="110"/>
                    </a:lnTo>
                    <a:lnTo>
                      <a:pt x="170" y="101"/>
                    </a:lnTo>
                    <a:lnTo>
                      <a:pt x="172" y="91"/>
                    </a:lnTo>
                    <a:lnTo>
                      <a:pt x="175" y="82"/>
                    </a:lnTo>
                    <a:lnTo>
                      <a:pt x="178" y="73"/>
                    </a:lnTo>
                    <a:lnTo>
                      <a:pt x="180" y="66"/>
                    </a:lnTo>
                    <a:lnTo>
                      <a:pt x="181" y="60"/>
                    </a:lnTo>
                    <a:lnTo>
                      <a:pt x="183" y="56"/>
                    </a:lnTo>
                    <a:lnTo>
                      <a:pt x="184" y="51"/>
                    </a:lnTo>
                    <a:lnTo>
                      <a:pt x="186" y="46"/>
                    </a:lnTo>
                    <a:lnTo>
                      <a:pt x="188" y="42"/>
                    </a:lnTo>
                    <a:lnTo>
                      <a:pt x="189" y="39"/>
                    </a:lnTo>
                    <a:lnTo>
                      <a:pt x="189" y="35"/>
                    </a:lnTo>
                    <a:lnTo>
                      <a:pt x="191" y="32"/>
                    </a:lnTo>
                    <a:lnTo>
                      <a:pt x="192" y="29"/>
                    </a:lnTo>
                    <a:lnTo>
                      <a:pt x="194" y="26"/>
                    </a:lnTo>
                    <a:lnTo>
                      <a:pt x="197" y="23"/>
                    </a:lnTo>
                    <a:lnTo>
                      <a:pt x="198" y="20"/>
                    </a:lnTo>
                    <a:lnTo>
                      <a:pt x="200" y="17"/>
                    </a:lnTo>
                    <a:lnTo>
                      <a:pt x="203" y="14"/>
                    </a:lnTo>
                    <a:lnTo>
                      <a:pt x="208" y="12"/>
                    </a:lnTo>
                    <a:lnTo>
                      <a:pt x="212" y="8"/>
                    </a:lnTo>
                    <a:lnTo>
                      <a:pt x="218" y="5"/>
                    </a:lnTo>
                    <a:lnTo>
                      <a:pt x="220" y="3"/>
                    </a:lnTo>
                    <a:lnTo>
                      <a:pt x="225" y="3"/>
                    </a:lnTo>
                    <a:lnTo>
                      <a:pt x="228" y="3"/>
                    </a:lnTo>
                    <a:lnTo>
                      <a:pt x="231" y="1"/>
                    </a:lnTo>
                    <a:lnTo>
                      <a:pt x="234" y="1"/>
                    </a:lnTo>
                    <a:lnTo>
                      <a:pt x="237" y="0"/>
                    </a:lnTo>
                    <a:lnTo>
                      <a:pt x="240" y="0"/>
                    </a:lnTo>
                    <a:lnTo>
                      <a:pt x="243" y="1"/>
                    </a:lnTo>
                    <a:lnTo>
                      <a:pt x="246" y="1"/>
                    </a:lnTo>
                    <a:lnTo>
                      <a:pt x="249" y="5"/>
                    </a:lnTo>
                    <a:lnTo>
                      <a:pt x="251" y="8"/>
                    </a:lnTo>
                    <a:lnTo>
                      <a:pt x="249" y="12"/>
                    </a:lnTo>
                    <a:lnTo>
                      <a:pt x="248" y="15"/>
                    </a:lnTo>
                    <a:lnTo>
                      <a:pt x="245" y="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32" name="Google Shape;3732;p73"/>
              <p:cNvSpPr/>
              <p:nvPr/>
            </p:nvSpPr>
            <p:spPr>
              <a:xfrm>
                <a:off x="4090" y="2542"/>
                <a:ext cx="235" cy="91"/>
              </a:xfrm>
              <a:custGeom>
                <a:avLst/>
                <a:gdLst/>
                <a:ahLst/>
                <a:cxnLst/>
                <a:rect l="l" t="t" r="r" b="b"/>
                <a:pathLst>
                  <a:path w="235" h="91" extrusionOk="0">
                    <a:moveTo>
                      <a:pt x="229" y="14"/>
                    </a:moveTo>
                    <a:lnTo>
                      <a:pt x="224" y="15"/>
                    </a:lnTo>
                    <a:lnTo>
                      <a:pt x="221" y="17"/>
                    </a:lnTo>
                    <a:lnTo>
                      <a:pt x="216" y="17"/>
                    </a:lnTo>
                    <a:lnTo>
                      <a:pt x="213" y="18"/>
                    </a:lnTo>
                    <a:lnTo>
                      <a:pt x="209" y="18"/>
                    </a:lnTo>
                    <a:lnTo>
                      <a:pt x="206" y="20"/>
                    </a:lnTo>
                    <a:lnTo>
                      <a:pt x="201" y="20"/>
                    </a:lnTo>
                    <a:lnTo>
                      <a:pt x="198" y="22"/>
                    </a:lnTo>
                    <a:lnTo>
                      <a:pt x="193" y="22"/>
                    </a:lnTo>
                    <a:lnTo>
                      <a:pt x="190" y="23"/>
                    </a:lnTo>
                    <a:lnTo>
                      <a:pt x="186" y="23"/>
                    </a:lnTo>
                    <a:lnTo>
                      <a:pt x="181" y="23"/>
                    </a:lnTo>
                    <a:lnTo>
                      <a:pt x="178" y="23"/>
                    </a:lnTo>
                    <a:lnTo>
                      <a:pt x="173" y="25"/>
                    </a:lnTo>
                    <a:lnTo>
                      <a:pt x="170" y="25"/>
                    </a:lnTo>
                    <a:lnTo>
                      <a:pt x="167" y="26"/>
                    </a:lnTo>
                    <a:lnTo>
                      <a:pt x="159" y="26"/>
                    </a:lnTo>
                    <a:lnTo>
                      <a:pt x="151" y="26"/>
                    </a:lnTo>
                    <a:lnTo>
                      <a:pt x="145" y="26"/>
                    </a:lnTo>
                    <a:lnTo>
                      <a:pt x="139" y="28"/>
                    </a:lnTo>
                    <a:lnTo>
                      <a:pt x="133" y="29"/>
                    </a:lnTo>
                    <a:lnTo>
                      <a:pt x="127" y="29"/>
                    </a:lnTo>
                    <a:lnTo>
                      <a:pt x="121" y="31"/>
                    </a:lnTo>
                    <a:lnTo>
                      <a:pt x="114" y="32"/>
                    </a:lnTo>
                    <a:lnTo>
                      <a:pt x="108" y="34"/>
                    </a:lnTo>
                    <a:lnTo>
                      <a:pt x="104" y="34"/>
                    </a:lnTo>
                    <a:lnTo>
                      <a:pt x="96" y="35"/>
                    </a:lnTo>
                    <a:lnTo>
                      <a:pt x="91" y="37"/>
                    </a:lnTo>
                    <a:lnTo>
                      <a:pt x="85" y="39"/>
                    </a:lnTo>
                    <a:lnTo>
                      <a:pt x="79" y="40"/>
                    </a:lnTo>
                    <a:lnTo>
                      <a:pt x="71" y="43"/>
                    </a:lnTo>
                    <a:lnTo>
                      <a:pt x="65" y="46"/>
                    </a:lnTo>
                    <a:lnTo>
                      <a:pt x="60" y="48"/>
                    </a:lnTo>
                    <a:lnTo>
                      <a:pt x="56" y="51"/>
                    </a:lnTo>
                    <a:lnTo>
                      <a:pt x="51" y="52"/>
                    </a:lnTo>
                    <a:lnTo>
                      <a:pt x="46" y="54"/>
                    </a:lnTo>
                    <a:lnTo>
                      <a:pt x="43" y="56"/>
                    </a:lnTo>
                    <a:lnTo>
                      <a:pt x="40" y="59"/>
                    </a:lnTo>
                    <a:lnTo>
                      <a:pt x="37" y="62"/>
                    </a:lnTo>
                    <a:lnTo>
                      <a:pt x="34" y="65"/>
                    </a:lnTo>
                    <a:lnTo>
                      <a:pt x="29" y="65"/>
                    </a:lnTo>
                    <a:lnTo>
                      <a:pt x="26" y="68"/>
                    </a:lnTo>
                    <a:lnTo>
                      <a:pt x="25" y="71"/>
                    </a:lnTo>
                    <a:lnTo>
                      <a:pt x="21" y="74"/>
                    </a:lnTo>
                    <a:lnTo>
                      <a:pt x="17" y="77"/>
                    </a:lnTo>
                    <a:lnTo>
                      <a:pt x="15" y="82"/>
                    </a:lnTo>
                    <a:lnTo>
                      <a:pt x="11" y="83"/>
                    </a:lnTo>
                    <a:lnTo>
                      <a:pt x="8" y="90"/>
                    </a:lnTo>
                    <a:lnTo>
                      <a:pt x="4" y="91"/>
                    </a:lnTo>
                    <a:lnTo>
                      <a:pt x="1" y="90"/>
                    </a:lnTo>
                    <a:lnTo>
                      <a:pt x="0" y="85"/>
                    </a:lnTo>
                    <a:lnTo>
                      <a:pt x="1" y="82"/>
                    </a:lnTo>
                    <a:lnTo>
                      <a:pt x="3" y="77"/>
                    </a:lnTo>
                    <a:lnTo>
                      <a:pt x="4" y="74"/>
                    </a:lnTo>
                    <a:lnTo>
                      <a:pt x="8" y="71"/>
                    </a:lnTo>
                    <a:lnTo>
                      <a:pt x="9" y="68"/>
                    </a:lnTo>
                    <a:lnTo>
                      <a:pt x="12" y="65"/>
                    </a:lnTo>
                    <a:lnTo>
                      <a:pt x="15" y="62"/>
                    </a:lnTo>
                    <a:lnTo>
                      <a:pt x="17" y="57"/>
                    </a:lnTo>
                    <a:lnTo>
                      <a:pt x="21" y="54"/>
                    </a:lnTo>
                    <a:lnTo>
                      <a:pt x="25" y="51"/>
                    </a:lnTo>
                    <a:lnTo>
                      <a:pt x="26" y="48"/>
                    </a:lnTo>
                    <a:lnTo>
                      <a:pt x="31" y="45"/>
                    </a:lnTo>
                    <a:lnTo>
                      <a:pt x="37" y="43"/>
                    </a:lnTo>
                    <a:lnTo>
                      <a:pt x="40" y="39"/>
                    </a:lnTo>
                    <a:lnTo>
                      <a:pt x="45" y="35"/>
                    </a:lnTo>
                    <a:lnTo>
                      <a:pt x="49" y="34"/>
                    </a:lnTo>
                    <a:lnTo>
                      <a:pt x="56" y="32"/>
                    </a:lnTo>
                    <a:lnTo>
                      <a:pt x="62" y="28"/>
                    </a:lnTo>
                    <a:lnTo>
                      <a:pt x="68" y="26"/>
                    </a:lnTo>
                    <a:lnTo>
                      <a:pt x="74" y="25"/>
                    </a:lnTo>
                    <a:lnTo>
                      <a:pt x="80" y="23"/>
                    </a:lnTo>
                    <a:lnTo>
                      <a:pt x="85" y="20"/>
                    </a:lnTo>
                    <a:lnTo>
                      <a:pt x="93" y="18"/>
                    </a:lnTo>
                    <a:lnTo>
                      <a:pt x="97" y="17"/>
                    </a:lnTo>
                    <a:lnTo>
                      <a:pt x="104" y="17"/>
                    </a:lnTo>
                    <a:lnTo>
                      <a:pt x="110" y="15"/>
                    </a:lnTo>
                    <a:lnTo>
                      <a:pt x="116" y="14"/>
                    </a:lnTo>
                    <a:lnTo>
                      <a:pt x="122" y="12"/>
                    </a:lnTo>
                    <a:lnTo>
                      <a:pt x="128" y="12"/>
                    </a:lnTo>
                    <a:lnTo>
                      <a:pt x="134" y="11"/>
                    </a:lnTo>
                    <a:lnTo>
                      <a:pt x="142" y="9"/>
                    </a:lnTo>
                    <a:lnTo>
                      <a:pt x="148" y="8"/>
                    </a:lnTo>
                    <a:lnTo>
                      <a:pt x="156" y="8"/>
                    </a:lnTo>
                    <a:lnTo>
                      <a:pt x="159" y="8"/>
                    </a:lnTo>
                    <a:lnTo>
                      <a:pt x="164" y="6"/>
                    </a:lnTo>
                    <a:lnTo>
                      <a:pt x="169" y="6"/>
                    </a:lnTo>
                    <a:lnTo>
                      <a:pt x="172" y="6"/>
                    </a:lnTo>
                    <a:lnTo>
                      <a:pt x="178" y="6"/>
                    </a:lnTo>
                    <a:lnTo>
                      <a:pt x="181" y="6"/>
                    </a:lnTo>
                    <a:lnTo>
                      <a:pt x="186" y="5"/>
                    </a:lnTo>
                    <a:lnTo>
                      <a:pt x="190" y="5"/>
                    </a:lnTo>
                    <a:lnTo>
                      <a:pt x="195" y="5"/>
                    </a:lnTo>
                    <a:lnTo>
                      <a:pt x="199" y="5"/>
                    </a:lnTo>
                    <a:lnTo>
                      <a:pt x="204" y="3"/>
                    </a:lnTo>
                    <a:lnTo>
                      <a:pt x="209" y="3"/>
                    </a:lnTo>
                    <a:lnTo>
                      <a:pt x="212" y="1"/>
                    </a:lnTo>
                    <a:lnTo>
                      <a:pt x="216" y="1"/>
                    </a:lnTo>
                    <a:lnTo>
                      <a:pt x="221" y="0"/>
                    </a:lnTo>
                    <a:lnTo>
                      <a:pt x="226" y="0"/>
                    </a:lnTo>
                    <a:lnTo>
                      <a:pt x="230" y="0"/>
                    </a:lnTo>
                    <a:lnTo>
                      <a:pt x="235" y="5"/>
                    </a:lnTo>
                    <a:lnTo>
                      <a:pt x="235" y="6"/>
                    </a:lnTo>
                    <a:lnTo>
                      <a:pt x="235" y="8"/>
                    </a:lnTo>
                    <a:lnTo>
                      <a:pt x="232" y="11"/>
                    </a:lnTo>
                    <a:lnTo>
                      <a:pt x="229"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33" name="Google Shape;3733;p73"/>
              <p:cNvSpPr/>
              <p:nvPr/>
            </p:nvSpPr>
            <p:spPr>
              <a:xfrm>
                <a:off x="3881" y="2656"/>
                <a:ext cx="189" cy="425"/>
              </a:xfrm>
              <a:custGeom>
                <a:avLst/>
                <a:gdLst/>
                <a:ahLst/>
                <a:cxnLst/>
                <a:rect l="l" t="t" r="r" b="b"/>
                <a:pathLst>
                  <a:path w="189" h="425" extrusionOk="0">
                    <a:moveTo>
                      <a:pt x="189" y="11"/>
                    </a:moveTo>
                    <a:lnTo>
                      <a:pt x="178" y="36"/>
                    </a:lnTo>
                    <a:lnTo>
                      <a:pt x="167" y="61"/>
                    </a:lnTo>
                    <a:lnTo>
                      <a:pt x="158" y="86"/>
                    </a:lnTo>
                    <a:lnTo>
                      <a:pt x="150" y="110"/>
                    </a:lnTo>
                    <a:lnTo>
                      <a:pt x="141" y="135"/>
                    </a:lnTo>
                    <a:lnTo>
                      <a:pt x="133" y="160"/>
                    </a:lnTo>
                    <a:lnTo>
                      <a:pt x="127" y="185"/>
                    </a:lnTo>
                    <a:lnTo>
                      <a:pt x="121" y="209"/>
                    </a:lnTo>
                    <a:lnTo>
                      <a:pt x="111" y="234"/>
                    </a:lnTo>
                    <a:lnTo>
                      <a:pt x="105" y="259"/>
                    </a:lnTo>
                    <a:lnTo>
                      <a:pt x="96" y="285"/>
                    </a:lnTo>
                    <a:lnTo>
                      <a:pt x="87" y="312"/>
                    </a:lnTo>
                    <a:lnTo>
                      <a:pt x="76" y="336"/>
                    </a:lnTo>
                    <a:lnTo>
                      <a:pt x="63" y="363"/>
                    </a:lnTo>
                    <a:lnTo>
                      <a:pt x="48" y="390"/>
                    </a:lnTo>
                    <a:lnTo>
                      <a:pt x="31" y="418"/>
                    </a:lnTo>
                    <a:lnTo>
                      <a:pt x="28" y="420"/>
                    </a:lnTo>
                    <a:lnTo>
                      <a:pt x="25" y="421"/>
                    </a:lnTo>
                    <a:lnTo>
                      <a:pt x="23" y="423"/>
                    </a:lnTo>
                    <a:lnTo>
                      <a:pt x="20" y="425"/>
                    </a:lnTo>
                    <a:lnTo>
                      <a:pt x="14" y="425"/>
                    </a:lnTo>
                    <a:lnTo>
                      <a:pt x="8" y="423"/>
                    </a:lnTo>
                    <a:lnTo>
                      <a:pt x="5" y="420"/>
                    </a:lnTo>
                    <a:lnTo>
                      <a:pt x="1" y="415"/>
                    </a:lnTo>
                    <a:lnTo>
                      <a:pt x="0" y="412"/>
                    </a:lnTo>
                    <a:lnTo>
                      <a:pt x="1" y="411"/>
                    </a:lnTo>
                    <a:lnTo>
                      <a:pt x="3" y="406"/>
                    </a:lnTo>
                    <a:lnTo>
                      <a:pt x="5" y="403"/>
                    </a:lnTo>
                    <a:lnTo>
                      <a:pt x="20" y="377"/>
                    </a:lnTo>
                    <a:lnTo>
                      <a:pt x="35" y="350"/>
                    </a:lnTo>
                    <a:lnTo>
                      <a:pt x="48" y="324"/>
                    </a:lnTo>
                    <a:lnTo>
                      <a:pt x="60" y="298"/>
                    </a:lnTo>
                    <a:lnTo>
                      <a:pt x="70" y="274"/>
                    </a:lnTo>
                    <a:lnTo>
                      <a:pt x="80" y="248"/>
                    </a:lnTo>
                    <a:lnTo>
                      <a:pt x="88" y="225"/>
                    </a:lnTo>
                    <a:lnTo>
                      <a:pt x="96" y="200"/>
                    </a:lnTo>
                    <a:lnTo>
                      <a:pt x="104" y="177"/>
                    </a:lnTo>
                    <a:lnTo>
                      <a:pt x="111" y="152"/>
                    </a:lnTo>
                    <a:lnTo>
                      <a:pt x="121" y="129"/>
                    </a:lnTo>
                    <a:lnTo>
                      <a:pt x="130" y="104"/>
                    </a:lnTo>
                    <a:lnTo>
                      <a:pt x="139" y="79"/>
                    </a:lnTo>
                    <a:lnTo>
                      <a:pt x="150" y="56"/>
                    </a:lnTo>
                    <a:lnTo>
                      <a:pt x="162" y="28"/>
                    </a:lnTo>
                    <a:lnTo>
                      <a:pt x="178" y="4"/>
                    </a:lnTo>
                    <a:lnTo>
                      <a:pt x="182" y="0"/>
                    </a:lnTo>
                    <a:lnTo>
                      <a:pt x="187" y="2"/>
                    </a:lnTo>
                    <a:lnTo>
                      <a:pt x="189" y="5"/>
                    </a:lnTo>
                    <a:lnTo>
                      <a:pt x="189"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34" name="Google Shape;3734;p73"/>
              <p:cNvSpPr/>
              <p:nvPr/>
            </p:nvSpPr>
            <p:spPr>
              <a:xfrm>
                <a:off x="3930" y="2783"/>
                <a:ext cx="191" cy="299"/>
              </a:xfrm>
              <a:custGeom>
                <a:avLst/>
                <a:gdLst/>
                <a:ahLst/>
                <a:cxnLst/>
                <a:rect l="l" t="t" r="r" b="b"/>
                <a:pathLst>
                  <a:path w="191" h="299" extrusionOk="0">
                    <a:moveTo>
                      <a:pt x="191" y="10"/>
                    </a:moveTo>
                    <a:lnTo>
                      <a:pt x="186" y="24"/>
                    </a:lnTo>
                    <a:lnTo>
                      <a:pt x="183" y="36"/>
                    </a:lnTo>
                    <a:lnTo>
                      <a:pt x="178" y="48"/>
                    </a:lnTo>
                    <a:lnTo>
                      <a:pt x="177" y="62"/>
                    </a:lnTo>
                    <a:lnTo>
                      <a:pt x="172" y="73"/>
                    </a:lnTo>
                    <a:lnTo>
                      <a:pt x="168" y="85"/>
                    </a:lnTo>
                    <a:lnTo>
                      <a:pt x="164" y="99"/>
                    </a:lnTo>
                    <a:lnTo>
                      <a:pt x="160" y="110"/>
                    </a:lnTo>
                    <a:lnTo>
                      <a:pt x="154" y="123"/>
                    </a:lnTo>
                    <a:lnTo>
                      <a:pt x="149" y="135"/>
                    </a:lnTo>
                    <a:lnTo>
                      <a:pt x="143" y="147"/>
                    </a:lnTo>
                    <a:lnTo>
                      <a:pt x="138" y="158"/>
                    </a:lnTo>
                    <a:lnTo>
                      <a:pt x="129" y="171"/>
                    </a:lnTo>
                    <a:lnTo>
                      <a:pt x="121" y="183"/>
                    </a:lnTo>
                    <a:lnTo>
                      <a:pt x="113" y="197"/>
                    </a:lnTo>
                    <a:lnTo>
                      <a:pt x="104" y="209"/>
                    </a:lnTo>
                    <a:lnTo>
                      <a:pt x="99" y="215"/>
                    </a:lnTo>
                    <a:lnTo>
                      <a:pt x="93" y="220"/>
                    </a:lnTo>
                    <a:lnTo>
                      <a:pt x="89" y="226"/>
                    </a:lnTo>
                    <a:lnTo>
                      <a:pt x="82" y="233"/>
                    </a:lnTo>
                    <a:lnTo>
                      <a:pt x="76" y="237"/>
                    </a:lnTo>
                    <a:lnTo>
                      <a:pt x="72" y="243"/>
                    </a:lnTo>
                    <a:lnTo>
                      <a:pt x="65" y="248"/>
                    </a:lnTo>
                    <a:lnTo>
                      <a:pt x="61" y="254"/>
                    </a:lnTo>
                    <a:lnTo>
                      <a:pt x="53" y="259"/>
                    </a:lnTo>
                    <a:lnTo>
                      <a:pt x="48" y="263"/>
                    </a:lnTo>
                    <a:lnTo>
                      <a:pt x="42" y="268"/>
                    </a:lnTo>
                    <a:lnTo>
                      <a:pt x="36" y="274"/>
                    </a:lnTo>
                    <a:lnTo>
                      <a:pt x="30" y="279"/>
                    </a:lnTo>
                    <a:lnTo>
                      <a:pt x="24" y="285"/>
                    </a:lnTo>
                    <a:lnTo>
                      <a:pt x="19" y="291"/>
                    </a:lnTo>
                    <a:lnTo>
                      <a:pt x="14" y="296"/>
                    </a:lnTo>
                    <a:lnTo>
                      <a:pt x="11" y="299"/>
                    </a:lnTo>
                    <a:lnTo>
                      <a:pt x="8" y="299"/>
                    </a:lnTo>
                    <a:lnTo>
                      <a:pt x="5" y="298"/>
                    </a:lnTo>
                    <a:lnTo>
                      <a:pt x="3" y="296"/>
                    </a:lnTo>
                    <a:lnTo>
                      <a:pt x="0" y="293"/>
                    </a:lnTo>
                    <a:lnTo>
                      <a:pt x="0" y="291"/>
                    </a:lnTo>
                    <a:lnTo>
                      <a:pt x="0" y="288"/>
                    </a:lnTo>
                    <a:lnTo>
                      <a:pt x="2" y="285"/>
                    </a:lnTo>
                    <a:lnTo>
                      <a:pt x="7" y="281"/>
                    </a:lnTo>
                    <a:lnTo>
                      <a:pt x="13" y="274"/>
                    </a:lnTo>
                    <a:lnTo>
                      <a:pt x="16" y="270"/>
                    </a:lnTo>
                    <a:lnTo>
                      <a:pt x="22" y="265"/>
                    </a:lnTo>
                    <a:lnTo>
                      <a:pt x="27" y="260"/>
                    </a:lnTo>
                    <a:lnTo>
                      <a:pt x="31" y="254"/>
                    </a:lnTo>
                    <a:lnTo>
                      <a:pt x="34" y="250"/>
                    </a:lnTo>
                    <a:lnTo>
                      <a:pt x="41" y="245"/>
                    </a:lnTo>
                    <a:lnTo>
                      <a:pt x="44" y="240"/>
                    </a:lnTo>
                    <a:lnTo>
                      <a:pt x="48" y="236"/>
                    </a:lnTo>
                    <a:lnTo>
                      <a:pt x="53" y="229"/>
                    </a:lnTo>
                    <a:lnTo>
                      <a:pt x="58" y="225"/>
                    </a:lnTo>
                    <a:lnTo>
                      <a:pt x="62" y="219"/>
                    </a:lnTo>
                    <a:lnTo>
                      <a:pt x="65" y="214"/>
                    </a:lnTo>
                    <a:lnTo>
                      <a:pt x="70" y="208"/>
                    </a:lnTo>
                    <a:lnTo>
                      <a:pt x="75" y="203"/>
                    </a:lnTo>
                    <a:lnTo>
                      <a:pt x="84" y="189"/>
                    </a:lnTo>
                    <a:lnTo>
                      <a:pt x="93" y="178"/>
                    </a:lnTo>
                    <a:lnTo>
                      <a:pt x="101" y="168"/>
                    </a:lnTo>
                    <a:lnTo>
                      <a:pt x="109" y="157"/>
                    </a:lnTo>
                    <a:lnTo>
                      <a:pt x="115" y="146"/>
                    </a:lnTo>
                    <a:lnTo>
                      <a:pt x="120" y="135"/>
                    </a:lnTo>
                    <a:lnTo>
                      <a:pt x="126" y="124"/>
                    </a:lnTo>
                    <a:lnTo>
                      <a:pt x="132" y="115"/>
                    </a:lnTo>
                    <a:lnTo>
                      <a:pt x="138" y="102"/>
                    </a:lnTo>
                    <a:lnTo>
                      <a:pt x="143" y="92"/>
                    </a:lnTo>
                    <a:lnTo>
                      <a:pt x="147" y="79"/>
                    </a:lnTo>
                    <a:lnTo>
                      <a:pt x="154" y="67"/>
                    </a:lnTo>
                    <a:lnTo>
                      <a:pt x="158" y="53"/>
                    </a:lnTo>
                    <a:lnTo>
                      <a:pt x="166" y="37"/>
                    </a:lnTo>
                    <a:lnTo>
                      <a:pt x="171" y="22"/>
                    </a:lnTo>
                    <a:lnTo>
                      <a:pt x="178" y="5"/>
                    </a:lnTo>
                    <a:lnTo>
                      <a:pt x="181" y="0"/>
                    </a:lnTo>
                    <a:lnTo>
                      <a:pt x="186" y="2"/>
                    </a:lnTo>
                    <a:lnTo>
                      <a:pt x="189" y="5"/>
                    </a:lnTo>
                    <a:lnTo>
                      <a:pt x="191"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35" name="Google Shape;3735;p73"/>
              <p:cNvSpPr/>
              <p:nvPr/>
            </p:nvSpPr>
            <p:spPr>
              <a:xfrm>
                <a:off x="3794" y="3067"/>
                <a:ext cx="285" cy="168"/>
              </a:xfrm>
              <a:custGeom>
                <a:avLst/>
                <a:gdLst/>
                <a:ahLst/>
                <a:cxnLst/>
                <a:rect l="l" t="t" r="r" b="b"/>
                <a:pathLst>
                  <a:path w="285" h="168" extrusionOk="0">
                    <a:moveTo>
                      <a:pt x="16" y="0"/>
                    </a:moveTo>
                    <a:lnTo>
                      <a:pt x="36" y="9"/>
                    </a:lnTo>
                    <a:lnTo>
                      <a:pt x="54" y="18"/>
                    </a:lnTo>
                    <a:lnTo>
                      <a:pt x="71" y="27"/>
                    </a:lnTo>
                    <a:lnTo>
                      <a:pt x="88" y="35"/>
                    </a:lnTo>
                    <a:lnTo>
                      <a:pt x="104" y="41"/>
                    </a:lnTo>
                    <a:lnTo>
                      <a:pt x="121" y="48"/>
                    </a:lnTo>
                    <a:lnTo>
                      <a:pt x="135" y="55"/>
                    </a:lnTo>
                    <a:lnTo>
                      <a:pt x="150" y="63"/>
                    </a:lnTo>
                    <a:lnTo>
                      <a:pt x="166" y="69"/>
                    </a:lnTo>
                    <a:lnTo>
                      <a:pt x="180" y="77"/>
                    </a:lnTo>
                    <a:lnTo>
                      <a:pt x="197" y="86"/>
                    </a:lnTo>
                    <a:lnTo>
                      <a:pt x="212" y="96"/>
                    </a:lnTo>
                    <a:lnTo>
                      <a:pt x="226" y="105"/>
                    </a:lnTo>
                    <a:lnTo>
                      <a:pt x="245" y="114"/>
                    </a:lnTo>
                    <a:lnTo>
                      <a:pt x="262" y="128"/>
                    </a:lnTo>
                    <a:lnTo>
                      <a:pt x="280" y="142"/>
                    </a:lnTo>
                    <a:lnTo>
                      <a:pt x="285" y="147"/>
                    </a:lnTo>
                    <a:lnTo>
                      <a:pt x="285" y="153"/>
                    </a:lnTo>
                    <a:lnTo>
                      <a:pt x="285" y="157"/>
                    </a:lnTo>
                    <a:lnTo>
                      <a:pt x="282" y="162"/>
                    </a:lnTo>
                    <a:lnTo>
                      <a:pt x="276" y="167"/>
                    </a:lnTo>
                    <a:lnTo>
                      <a:pt x="271" y="168"/>
                    </a:lnTo>
                    <a:lnTo>
                      <a:pt x="268" y="168"/>
                    </a:lnTo>
                    <a:lnTo>
                      <a:pt x="265" y="168"/>
                    </a:lnTo>
                    <a:lnTo>
                      <a:pt x="262" y="165"/>
                    </a:lnTo>
                    <a:lnTo>
                      <a:pt x="259" y="164"/>
                    </a:lnTo>
                    <a:lnTo>
                      <a:pt x="245" y="150"/>
                    </a:lnTo>
                    <a:lnTo>
                      <a:pt x="228" y="136"/>
                    </a:lnTo>
                    <a:lnTo>
                      <a:pt x="214" y="123"/>
                    </a:lnTo>
                    <a:lnTo>
                      <a:pt x="198" y="114"/>
                    </a:lnTo>
                    <a:lnTo>
                      <a:pt x="184" y="103"/>
                    </a:lnTo>
                    <a:lnTo>
                      <a:pt x="169" y="96"/>
                    </a:lnTo>
                    <a:lnTo>
                      <a:pt x="157" y="86"/>
                    </a:lnTo>
                    <a:lnTo>
                      <a:pt x="141" y="79"/>
                    </a:lnTo>
                    <a:lnTo>
                      <a:pt x="127" y="72"/>
                    </a:lnTo>
                    <a:lnTo>
                      <a:pt x="112" y="65"/>
                    </a:lnTo>
                    <a:lnTo>
                      <a:pt x="95" y="57"/>
                    </a:lnTo>
                    <a:lnTo>
                      <a:pt x="79" y="51"/>
                    </a:lnTo>
                    <a:lnTo>
                      <a:pt x="62" y="41"/>
                    </a:lnTo>
                    <a:lnTo>
                      <a:pt x="45" y="34"/>
                    </a:lnTo>
                    <a:lnTo>
                      <a:pt x="25" y="26"/>
                    </a:lnTo>
                    <a:lnTo>
                      <a:pt x="6" y="17"/>
                    </a:lnTo>
                    <a:lnTo>
                      <a:pt x="3" y="12"/>
                    </a:lnTo>
                    <a:lnTo>
                      <a:pt x="2" y="9"/>
                    </a:lnTo>
                    <a:lnTo>
                      <a:pt x="0" y="7"/>
                    </a:lnTo>
                    <a:lnTo>
                      <a:pt x="3" y="4"/>
                    </a:lnTo>
                    <a:lnTo>
                      <a:pt x="5" y="0"/>
                    </a:lnTo>
                    <a:lnTo>
                      <a:pt x="6" y="0"/>
                    </a:lnTo>
                    <a:lnTo>
                      <a:pt x="11" y="0"/>
                    </a:lnTo>
                    <a:lnTo>
                      <a:pt x="1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36" name="Google Shape;3736;p73"/>
              <p:cNvSpPr/>
              <p:nvPr/>
            </p:nvSpPr>
            <p:spPr>
              <a:xfrm>
                <a:off x="4087" y="2971"/>
                <a:ext cx="195" cy="249"/>
              </a:xfrm>
              <a:custGeom>
                <a:avLst/>
                <a:gdLst/>
                <a:ahLst/>
                <a:cxnLst/>
                <a:rect l="l" t="t" r="r" b="b"/>
                <a:pathLst>
                  <a:path w="195" h="249" extrusionOk="0">
                    <a:moveTo>
                      <a:pt x="193" y="14"/>
                    </a:moveTo>
                    <a:lnTo>
                      <a:pt x="185" y="23"/>
                    </a:lnTo>
                    <a:lnTo>
                      <a:pt x="181" y="32"/>
                    </a:lnTo>
                    <a:lnTo>
                      <a:pt x="173" y="40"/>
                    </a:lnTo>
                    <a:lnTo>
                      <a:pt x="170" y="49"/>
                    </a:lnTo>
                    <a:lnTo>
                      <a:pt x="165" y="57"/>
                    </a:lnTo>
                    <a:lnTo>
                      <a:pt x="164" y="66"/>
                    </a:lnTo>
                    <a:lnTo>
                      <a:pt x="161" y="75"/>
                    </a:lnTo>
                    <a:lnTo>
                      <a:pt x="158" y="83"/>
                    </a:lnTo>
                    <a:lnTo>
                      <a:pt x="154" y="93"/>
                    </a:lnTo>
                    <a:lnTo>
                      <a:pt x="153" y="100"/>
                    </a:lnTo>
                    <a:lnTo>
                      <a:pt x="150" y="110"/>
                    </a:lnTo>
                    <a:lnTo>
                      <a:pt x="148" y="119"/>
                    </a:lnTo>
                    <a:lnTo>
                      <a:pt x="145" y="130"/>
                    </a:lnTo>
                    <a:lnTo>
                      <a:pt x="142" y="139"/>
                    </a:lnTo>
                    <a:lnTo>
                      <a:pt x="137" y="150"/>
                    </a:lnTo>
                    <a:lnTo>
                      <a:pt x="134" y="162"/>
                    </a:lnTo>
                    <a:lnTo>
                      <a:pt x="134" y="164"/>
                    </a:lnTo>
                    <a:lnTo>
                      <a:pt x="133" y="168"/>
                    </a:lnTo>
                    <a:lnTo>
                      <a:pt x="131" y="171"/>
                    </a:lnTo>
                    <a:lnTo>
                      <a:pt x="130" y="173"/>
                    </a:lnTo>
                    <a:lnTo>
                      <a:pt x="128" y="179"/>
                    </a:lnTo>
                    <a:lnTo>
                      <a:pt x="125" y="185"/>
                    </a:lnTo>
                    <a:lnTo>
                      <a:pt x="124" y="192"/>
                    </a:lnTo>
                    <a:lnTo>
                      <a:pt x="122" y="196"/>
                    </a:lnTo>
                    <a:lnTo>
                      <a:pt x="120" y="199"/>
                    </a:lnTo>
                    <a:lnTo>
                      <a:pt x="119" y="201"/>
                    </a:lnTo>
                    <a:lnTo>
                      <a:pt x="117" y="206"/>
                    </a:lnTo>
                    <a:lnTo>
                      <a:pt x="117" y="209"/>
                    </a:lnTo>
                    <a:lnTo>
                      <a:pt x="116" y="212"/>
                    </a:lnTo>
                    <a:lnTo>
                      <a:pt x="116" y="215"/>
                    </a:lnTo>
                    <a:lnTo>
                      <a:pt x="113" y="219"/>
                    </a:lnTo>
                    <a:lnTo>
                      <a:pt x="113" y="221"/>
                    </a:lnTo>
                    <a:lnTo>
                      <a:pt x="110" y="226"/>
                    </a:lnTo>
                    <a:lnTo>
                      <a:pt x="108" y="229"/>
                    </a:lnTo>
                    <a:lnTo>
                      <a:pt x="107" y="230"/>
                    </a:lnTo>
                    <a:lnTo>
                      <a:pt x="105" y="233"/>
                    </a:lnTo>
                    <a:lnTo>
                      <a:pt x="99" y="238"/>
                    </a:lnTo>
                    <a:lnTo>
                      <a:pt x="96" y="241"/>
                    </a:lnTo>
                    <a:lnTo>
                      <a:pt x="91" y="241"/>
                    </a:lnTo>
                    <a:lnTo>
                      <a:pt x="88" y="244"/>
                    </a:lnTo>
                    <a:lnTo>
                      <a:pt x="85" y="244"/>
                    </a:lnTo>
                    <a:lnTo>
                      <a:pt x="80" y="246"/>
                    </a:lnTo>
                    <a:lnTo>
                      <a:pt x="76" y="246"/>
                    </a:lnTo>
                    <a:lnTo>
                      <a:pt x="69" y="247"/>
                    </a:lnTo>
                    <a:lnTo>
                      <a:pt x="65" y="247"/>
                    </a:lnTo>
                    <a:lnTo>
                      <a:pt x="60" y="247"/>
                    </a:lnTo>
                    <a:lnTo>
                      <a:pt x="57" y="247"/>
                    </a:lnTo>
                    <a:lnTo>
                      <a:pt x="52" y="247"/>
                    </a:lnTo>
                    <a:lnTo>
                      <a:pt x="48" y="247"/>
                    </a:lnTo>
                    <a:lnTo>
                      <a:pt x="43" y="249"/>
                    </a:lnTo>
                    <a:lnTo>
                      <a:pt x="40" y="247"/>
                    </a:lnTo>
                    <a:lnTo>
                      <a:pt x="35" y="247"/>
                    </a:lnTo>
                    <a:lnTo>
                      <a:pt x="29" y="247"/>
                    </a:lnTo>
                    <a:lnTo>
                      <a:pt x="26" y="247"/>
                    </a:lnTo>
                    <a:lnTo>
                      <a:pt x="20" y="247"/>
                    </a:lnTo>
                    <a:lnTo>
                      <a:pt x="17" y="247"/>
                    </a:lnTo>
                    <a:lnTo>
                      <a:pt x="11" y="247"/>
                    </a:lnTo>
                    <a:lnTo>
                      <a:pt x="7" y="247"/>
                    </a:lnTo>
                    <a:lnTo>
                      <a:pt x="3" y="246"/>
                    </a:lnTo>
                    <a:lnTo>
                      <a:pt x="1" y="244"/>
                    </a:lnTo>
                    <a:lnTo>
                      <a:pt x="0" y="241"/>
                    </a:lnTo>
                    <a:lnTo>
                      <a:pt x="0" y="240"/>
                    </a:lnTo>
                    <a:lnTo>
                      <a:pt x="0" y="235"/>
                    </a:lnTo>
                    <a:lnTo>
                      <a:pt x="1" y="233"/>
                    </a:lnTo>
                    <a:lnTo>
                      <a:pt x="3" y="230"/>
                    </a:lnTo>
                    <a:lnTo>
                      <a:pt x="7" y="230"/>
                    </a:lnTo>
                    <a:lnTo>
                      <a:pt x="11" y="230"/>
                    </a:lnTo>
                    <a:lnTo>
                      <a:pt x="17" y="230"/>
                    </a:lnTo>
                    <a:lnTo>
                      <a:pt x="20" y="230"/>
                    </a:lnTo>
                    <a:lnTo>
                      <a:pt x="24" y="230"/>
                    </a:lnTo>
                    <a:lnTo>
                      <a:pt x="29" y="229"/>
                    </a:lnTo>
                    <a:lnTo>
                      <a:pt x="32" y="229"/>
                    </a:lnTo>
                    <a:lnTo>
                      <a:pt x="37" y="229"/>
                    </a:lnTo>
                    <a:lnTo>
                      <a:pt x="40" y="227"/>
                    </a:lnTo>
                    <a:lnTo>
                      <a:pt x="45" y="226"/>
                    </a:lnTo>
                    <a:lnTo>
                      <a:pt x="49" y="226"/>
                    </a:lnTo>
                    <a:lnTo>
                      <a:pt x="52" y="224"/>
                    </a:lnTo>
                    <a:lnTo>
                      <a:pt x="57" y="223"/>
                    </a:lnTo>
                    <a:lnTo>
                      <a:pt x="60" y="221"/>
                    </a:lnTo>
                    <a:lnTo>
                      <a:pt x="65" y="221"/>
                    </a:lnTo>
                    <a:lnTo>
                      <a:pt x="69" y="219"/>
                    </a:lnTo>
                    <a:lnTo>
                      <a:pt x="76" y="219"/>
                    </a:lnTo>
                    <a:lnTo>
                      <a:pt x="77" y="218"/>
                    </a:lnTo>
                    <a:lnTo>
                      <a:pt x="82" y="215"/>
                    </a:lnTo>
                    <a:lnTo>
                      <a:pt x="85" y="212"/>
                    </a:lnTo>
                    <a:lnTo>
                      <a:pt x="88" y="210"/>
                    </a:lnTo>
                    <a:lnTo>
                      <a:pt x="91" y="207"/>
                    </a:lnTo>
                    <a:lnTo>
                      <a:pt x="94" y="202"/>
                    </a:lnTo>
                    <a:lnTo>
                      <a:pt x="96" y="199"/>
                    </a:lnTo>
                    <a:lnTo>
                      <a:pt x="97" y="196"/>
                    </a:lnTo>
                    <a:lnTo>
                      <a:pt x="99" y="192"/>
                    </a:lnTo>
                    <a:lnTo>
                      <a:pt x="102" y="185"/>
                    </a:lnTo>
                    <a:lnTo>
                      <a:pt x="103" y="181"/>
                    </a:lnTo>
                    <a:lnTo>
                      <a:pt x="107" y="175"/>
                    </a:lnTo>
                    <a:lnTo>
                      <a:pt x="107" y="171"/>
                    </a:lnTo>
                    <a:lnTo>
                      <a:pt x="110" y="165"/>
                    </a:lnTo>
                    <a:lnTo>
                      <a:pt x="111" y="161"/>
                    </a:lnTo>
                    <a:lnTo>
                      <a:pt x="113" y="154"/>
                    </a:lnTo>
                    <a:lnTo>
                      <a:pt x="116" y="144"/>
                    </a:lnTo>
                    <a:lnTo>
                      <a:pt x="120" y="131"/>
                    </a:lnTo>
                    <a:lnTo>
                      <a:pt x="124" y="119"/>
                    </a:lnTo>
                    <a:lnTo>
                      <a:pt x="127" y="106"/>
                    </a:lnTo>
                    <a:lnTo>
                      <a:pt x="130" y="96"/>
                    </a:lnTo>
                    <a:lnTo>
                      <a:pt x="134" y="86"/>
                    </a:lnTo>
                    <a:lnTo>
                      <a:pt x="137" y="75"/>
                    </a:lnTo>
                    <a:lnTo>
                      <a:pt x="142" y="66"/>
                    </a:lnTo>
                    <a:lnTo>
                      <a:pt x="145" y="55"/>
                    </a:lnTo>
                    <a:lnTo>
                      <a:pt x="148" y="46"/>
                    </a:lnTo>
                    <a:lnTo>
                      <a:pt x="153" y="37"/>
                    </a:lnTo>
                    <a:lnTo>
                      <a:pt x="158" y="29"/>
                    </a:lnTo>
                    <a:lnTo>
                      <a:pt x="162" y="20"/>
                    </a:lnTo>
                    <a:lnTo>
                      <a:pt x="168" y="14"/>
                    </a:lnTo>
                    <a:lnTo>
                      <a:pt x="173" y="7"/>
                    </a:lnTo>
                    <a:lnTo>
                      <a:pt x="182" y="1"/>
                    </a:lnTo>
                    <a:lnTo>
                      <a:pt x="184" y="0"/>
                    </a:lnTo>
                    <a:lnTo>
                      <a:pt x="187" y="0"/>
                    </a:lnTo>
                    <a:lnTo>
                      <a:pt x="190" y="0"/>
                    </a:lnTo>
                    <a:lnTo>
                      <a:pt x="193" y="1"/>
                    </a:lnTo>
                    <a:lnTo>
                      <a:pt x="193" y="4"/>
                    </a:lnTo>
                    <a:lnTo>
                      <a:pt x="195" y="7"/>
                    </a:lnTo>
                    <a:lnTo>
                      <a:pt x="193" y="9"/>
                    </a:lnTo>
                    <a:lnTo>
                      <a:pt x="193"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37" name="Google Shape;3737;p73"/>
              <p:cNvSpPr/>
              <p:nvPr/>
            </p:nvSpPr>
            <p:spPr>
              <a:xfrm>
                <a:off x="4101" y="3135"/>
                <a:ext cx="93" cy="59"/>
              </a:xfrm>
              <a:custGeom>
                <a:avLst/>
                <a:gdLst/>
                <a:ahLst/>
                <a:cxnLst/>
                <a:rect l="l" t="t" r="r" b="b"/>
                <a:pathLst>
                  <a:path w="93" h="59" extrusionOk="0">
                    <a:moveTo>
                      <a:pt x="14" y="1"/>
                    </a:moveTo>
                    <a:lnTo>
                      <a:pt x="15" y="3"/>
                    </a:lnTo>
                    <a:lnTo>
                      <a:pt x="20" y="4"/>
                    </a:lnTo>
                    <a:lnTo>
                      <a:pt x="23" y="6"/>
                    </a:lnTo>
                    <a:lnTo>
                      <a:pt x="26" y="7"/>
                    </a:lnTo>
                    <a:lnTo>
                      <a:pt x="31" y="9"/>
                    </a:lnTo>
                    <a:lnTo>
                      <a:pt x="34" y="11"/>
                    </a:lnTo>
                    <a:lnTo>
                      <a:pt x="37" y="12"/>
                    </a:lnTo>
                    <a:lnTo>
                      <a:pt x="41" y="15"/>
                    </a:lnTo>
                    <a:lnTo>
                      <a:pt x="45" y="15"/>
                    </a:lnTo>
                    <a:lnTo>
                      <a:pt x="46" y="18"/>
                    </a:lnTo>
                    <a:lnTo>
                      <a:pt x="51" y="18"/>
                    </a:lnTo>
                    <a:lnTo>
                      <a:pt x="54" y="20"/>
                    </a:lnTo>
                    <a:lnTo>
                      <a:pt x="60" y="23"/>
                    </a:lnTo>
                    <a:lnTo>
                      <a:pt x="65" y="28"/>
                    </a:lnTo>
                    <a:lnTo>
                      <a:pt x="71" y="29"/>
                    </a:lnTo>
                    <a:lnTo>
                      <a:pt x="75" y="34"/>
                    </a:lnTo>
                    <a:lnTo>
                      <a:pt x="79" y="35"/>
                    </a:lnTo>
                    <a:lnTo>
                      <a:pt x="82" y="37"/>
                    </a:lnTo>
                    <a:lnTo>
                      <a:pt x="85" y="38"/>
                    </a:lnTo>
                    <a:lnTo>
                      <a:pt x="88" y="43"/>
                    </a:lnTo>
                    <a:lnTo>
                      <a:pt x="91" y="46"/>
                    </a:lnTo>
                    <a:lnTo>
                      <a:pt x="93" y="48"/>
                    </a:lnTo>
                    <a:lnTo>
                      <a:pt x="91" y="51"/>
                    </a:lnTo>
                    <a:lnTo>
                      <a:pt x="89" y="55"/>
                    </a:lnTo>
                    <a:lnTo>
                      <a:pt x="86" y="57"/>
                    </a:lnTo>
                    <a:lnTo>
                      <a:pt x="83" y="59"/>
                    </a:lnTo>
                    <a:lnTo>
                      <a:pt x="80" y="59"/>
                    </a:lnTo>
                    <a:lnTo>
                      <a:pt x="77" y="57"/>
                    </a:lnTo>
                    <a:lnTo>
                      <a:pt x="71" y="52"/>
                    </a:lnTo>
                    <a:lnTo>
                      <a:pt x="66" y="49"/>
                    </a:lnTo>
                    <a:lnTo>
                      <a:pt x="63" y="46"/>
                    </a:lnTo>
                    <a:lnTo>
                      <a:pt x="58" y="43"/>
                    </a:lnTo>
                    <a:lnTo>
                      <a:pt x="54" y="40"/>
                    </a:lnTo>
                    <a:lnTo>
                      <a:pt x="49" y="38"/>
                    </a:lnTo>
                    <a:lnTo>
                      <a:pt x="45" y="35"/>
                    </a:lnTo>
                    <a:lnTo>
                      <a:pt x="38" y="34"/>
                    </a:lnTo>
                    <a:lnTo>
                      <a:pt x="35" y="32"/>
                    </a:lnTo>
                    <a:lnTo>
                      <a:pt x="31" y="29"/>
                    </a:lnTo>
                    <a:lnTo>
                      <a:pt x="26" y="28"/>
                    </a:lnTo>
                    <a:lnTo>
                      <a:pt x="24" y="28"/>
                    </a:lnTo>
                    <a:lnTo>
                      <a:pt x="20" y="26"/>
                    </a:lnTo>
                    <a:lnTo>
                      <a:pt x="15" y="24"/>
                    </a:lnTo>
                    <a:lnTo>
                      <a:pt x="12" y="23"/>
                    </a:lnTo>
                    <a:lnTo>
                      <a:pt x="9" y="21"/>
                    </a:lnTo>
                    <a:lnTo>
                      <a:pt x="4" y="18"/>
                    </a:lnTo>
                    <a:lnTo>
                      <a:pt x="1" y="17"/>
                    </a:lnTo>
                    <a:lnTo>
                      <a:pt x="0" y="11"/>
                    </a:lnTo>
                    <a:lnTo>
                      <a:pt x="0" y="7"/>
                    </a:lnTo>
                    <a:lnTo>
                      <a:pt x="1" y="4"/>
                    </a:lnTo>
                    <a:lnTo>
                      <a:pt x="4" y="1"/>
                    </a:lnTo>
                    <a:lnTo>
                      <a:pt x="6" y="0"/>
                    </a:lnTo>
                    <a:lnTo>
                      <a:pt x="1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38" name="Google Shape;3738;p73"/>
              <p:cNvSpPr/>
              <p:nvPr/>
            </p:nvSpPr>
            <p:spPr>
              <a:xfrm>
                <a:off x="3946" y="3054"/>
                <a:ext cx="113" cy="53"/>
              </a:xfrm>
              <a:custGeom>
                <a:avLst/>
                <a:gdLst/>
                <a:ahLst/>
                <a:cxnLst/>
                <a:rect l="l" t="t" r="r" b="b"/>
                <a:pathLst>
                  <a:path w="113" h="53" extrusionOk="0">
                    <a:moveTo>
                      <a:pt x="17" y="0"/>
                    </a:moveTo>
                    <a:lnTo>
                      <a:pt x="18" y="0"/>
                    </a:lnTo>
                    <a:lnTo>
                      <a:pt x="23" y="2"/>
                    </a:lnTo>
                    <a:lnTo>
                      <a:pt x="26" y="3"/>
                    </a:lnTo>
                    <a:lnTo>
                      <a:pt x="28" y="3"/>
                    </a:lnTo>
                    <a:lnTo>
                      <a:pt x="32" y="5"/>
                    </a:lnTo>
                    <a:lnTo>
                      <a:pt x="37" y="6"/>
                    </a:lnTo>
                    <a:lnTo>
                      <a:pt x="42" y="8"/>
                    </a:lnTo>
                    <a:lnTo>
                      <a:pt x="46" y="11"/>
                    </a:lnTo>
                    <a:lnTo>
                      <a:pt x="48" y="13"/>
                    </a:lnTo>
                    <a:lnTo>
                      <a:pt x="51" y="13"/>
                    </a:lnTo>
                    <a:lnTo>
                      <a:pt x="56" y="14"/>
                    </a:lnTo>
                    <a:lnTo>
                      <a:pt x="57" y="17"/>
                    </a:lnTo>
                    <a:lnTo>
                      <a:pt x="65" y="19"/>
                    </a:lnTo>
                    <a:lnTo>
                      <a:pt x="70" y="22"/>
                    </a:lnTo>
                    <a:lnTo>
                      <a:pt x="73" y="22"/>
                    </a:lnTo>
                    <a:lnTo>
                      <a:pt x="76" y="22"/>
                    </a:lnTo>
                    <a:lnTo>
                      <a:pt x="79" y="23"/>
                    </a:lnTo>
                    <a:lnTo>
                      <a:pt x="82" y="27"/>
                    </a:lnTo>
                    <a:lnTo>
                      <a:pt x="85" y="28"/>
                    </a:lnTo>
                    <a:lnTo>
                      <a:pt x="88" y="28"/>
                    </a:lnTo>
                    <a:lnTo>
                      <a:pt x="91" y="31"/>
                    </a:lnTo>
                    <a:lnTo>
                      <a:pt x="94" y="31"/>
                    </a:lnTo>
                    <a:lnTo>
                      <a:pt x="97" y="33"/>
                    </a:lnTo>
                    <a:lnTo>
                      <a:pt x="102" y="34"/>
                    </a:lnTo>
                    <a:lnTo>
                      <a:pt x="104" y="37"/>
                    </a:lnTo>
                    <a:lnTo>
                      <a:pt x="108" y="39"/>
                    </a:lnTo>
                    <a:lnTo>
                      <a:pt x="111" y="40"/>
                    </a:lnTo>
                    <a:lnTo>
                      <a:pt x="113" y="42"/>
                    </a:lnTo>
                    <a:lnTo>
                      <a:pt x="113" y="47"/>
                    </a:lnTo>
                    <a:lnTo>
                      <a:pt x="113" y="50"/>
                    </a:lnTo>
                    <a:lnTo>
                      <a:pt x="110" y="51"/>
                    </a:lnTo>
                    <a:lnTo>
                      <a:pt x="107" y="51"/>
                    </a:lnTo>
                    <a:lnTo>
                      <a:pt x="104" y="53"/>
                    </a:lnTo>
                    <a:lnTo>
                      <a:pt x="100" y="53"/>
                    </a:lnTo>
                    <a:lnTo>
                      <a:pt x="97" y="51"/>
                    </a:lnTo>
                    <a:lnTo>
                      <a:pt x="94" y="51"/>
                    </a:lnTo>
                    <a:lnTo>
                      <a:pt x="91" y="50"/>
                    </a:lnTo>
                    <a:lnTo>
                      <a:pt x="88" y="48"/>
                    </a:lnTo>
                    <a:lnTo>
                      <a:pt x="83" y="47"/>
                    </a:lnTo>
                    <a:lnTo>
                      <a:pt x="77" y="44"/>
                    </a:lnTo>
                    <a:lnTo>
                      <a:pt x="73" y="40"/>
                    </a:lnTo>
                    <a:lnTo>
                      <a:pt x="66" y="39"/>
                    </a:lnTo>
                    <a:lnTo>
                      <a:pt x="65" y="37"/>
                    </a:lnTo>
                    <a:lnTo>
                      <a:pt x="60" y="37"/>
                    </a:lnTo>
                    <a:lnTo>
                      <a:pt x="57" y="34"/>
                    </a:lnTo>
                    <a:lnTo>
                      <a:pt x="56" y="34"/>
                    </a:lnTo>
                    <a:lnTo>
                      <a:pt x="51" y="33"/>
                    </a:lnTo>
                    <a:lnTo>
                      <a:pt x="48" y="31"/>
                    </a:lnTo>
                    <a:lnTo>
                      <a:pt x="46" y="31"/>
                    </a:lnTo>
                    <a:lnTo>
                      <a:pt x="43" y="30"/>
                    </a:lnTo>
                    <a:lnTo>
                      <a:pt x="39" y="28"/>
                    </a:lnTo>
                    <a:lnTo>
                      <a:pt x="37" y="27"/>
                    </a:lnTo>
                    <a:lnTo>
                      <a:pt x="32" y="25"/>
                    </a:lnTo>
                    <a:lnTo>
                      <a:pt x="29" y="23"/>
                    </a:lnTo>
                    <a:lnTo>
                      <a:pt x="26" y="22"/>
                    </a:lnTo>
                    <a:lnTo>
                      <a:pt x="25" y="22"/>
                    </a:lnTo>
                    <a:lnTo>
                      <a:pt x="20" y="20"/>
                    </a:lnTo>
                    <a:lnTo>
                      <a:pt x="17" y="19"/>
                    </a:lnTo>
                    <a:lnTo>
                      <a:pt x="15" y="17"/>
                    </a:lnTo>
                    <a:lnTo>
                      <a:pt x="11" y="17"/>
                    </a:lnTo>
                    <a:lnTo>
                      <a:pt x="8" y="16"/>
                    </a:lnTo>
                    <a:lnTo>
                      <a:pt x="6" y="16"/>
                    </a:lnTo>
                    <a:lnTo>
                      <a:pt x="1" y="14"/>
                    </a:lnTo>
                    <a:lnTo>
                      <a:pt x="0" y="13"/>
                    </a:lnTo>
                    <a:lnTo>
                      <a:pt x="0" y="10"/>
                    </a:lnTo>
                    <a:lnTo>
                      <a:pt x="1" y="6"/>
                    </a:lnTo>
                    <a:lnTo>
                      <a:pt x="5" y="3"/>
                    </a:lnTo>
                    <a:lnTo>
                      <a:pt x="8" y="2"/>
                    </a:lnTo>
                    <a:lnTo>
                      <a:pt x="11" y="0"/>
                    </a:lnTo>
                    <a:lnTo>
                      <a:pt x="1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39" name="Google Shape;3739;p73"/>
              <p:cNvSpPr/>
              <p:nvPr/>
            </p:nvSpPr>
            <p:spPr>
              <a:xfrm>
                <a:off x="3994" y="2452"/>
                <a:ext cx="102" cy="232"/>
              </a:xfrm>
              <a:custGeom>
                <a:avLst/>
                <a:gdLst/>
                <a:ahLst/>
                <a:cxnLst/>
                <a:rect l="l" t="t" r="r" b="b"/>
                <a:pathLst>
                  <a:path w="102" h="232" extrusionOk="0">
                    <a:moveTo>
                      <a:pt x="94" y="22"/>
                    </a:moveTo>
                    <a:lnTo>
                      <a:pt x="90" y="22"/>
                    </a:lnTo>
                    <a:lnTo>
                      <a:pt x="85" y="23"/>
                    </a:lnTo>
                    <a:lnTo>
                      <a:pt x="79" y="23"/>
                    </a:lnTo>
                    <a:lnTo>
                      <a:pt x="76" y="25"/>
                    </a:lnTo>
                    <a:lnTo>
                      <a:pt x="73" y="26"/>
                    </a:lnTo>
                    <a:lnTo>
                      <a:pt x="68" y="26"/>
                    </a:lnTo>
                    <a:lnTo>
                      <a:pt x="65" y="28"/>
                    </a:lnTo>
                    <a:lnTo>
                      <a:pt x="63" y="29"/>
                    </a:lnTo>
                    <a:lnTo>
                      <a:pt x="59" y="29"/>
                    </a:lnTo>
                    <a:lnTo>
                      <a:pt x="56" y="31"/>
                    </a:lnTo>
                    <a:lnTo>
                      <a:pt x="52" y="33"/>
                    </a:lnTo>
                    <a:lnTo>
                      <a:pt x="49" y="36"/>
                    </a:lnTo>
                    <a:lnTo>
                      <a:pt x="46" y="39"/>
                    </a:lnTo>
                    <a:lnTo>
                      <a:pt x="42" y="40"/>
                    </a:lnTo>
                    <a:lnTo>
                      <a:pt x="37" y="45"/>
                    </a:lnTo>
                    <a:lnTo>
                      <a:pt x="35" y="48"/>
                    </a:lnTo>
                    <a:lnTo>
                      <a:pt x="31" y="51"/>
                    </a:lnTo>
                    <a:lnTo>
                      <a:pt x="28" y="57"/>
                    </a:lnTo>
                    <a:lnTo>
                      <a:pt x="26" y="62"/>
                    </a:lnTo>
                    <a:lnTo>
                      <a:pt x="25" y="68"/>
                    </a:lnTo>
                    <a:lnTo>
                      <a:pt x="23" y="73"/>
                    </a:lnTo>
                    <a:lnTo>
                      <a:pt x="23" y="79"/>
                    </a:lnTo>
                    <a:lnTo>
                      <a:pt x="23" y="85"/>
                    </a:lnTo>
                    <a:lnTo>
                      <a:pt x="23" y="90"/>
                    </a:lnTo>
                    <a:lnTo>
                      <a:pt x="23" y="96"/>
                    </a:lnTo>
                    <a:lnTo>
                      <a:pt x="23" y="102"/>
                    </a:lnTo>
                    <a:lnTo>
                      <a:pt x="23" y="107"/>
                    </a:lnTo>
                    <a:lnTo>
                      <a:pt x="25" y="115"/>
                    </a:lnTo>
                    <a:lnTo>
                      <a:pt x="25" y="119"/>
                    </a:lnTo>
                    <a:lnTo>
                      <a:pt x="26" y="125"/>
                    </a:lnTo>
                    <a:lnTo>
                      <a:pt x="26" y="129"/>
                    </a:lnTo>
                    <a:lnTo>
                      <a:pt x="26" y="135"/>
                    </a:lnTo>
                    <a:lnTo>
                      <a:pt x="26" y="142"/>
                    </a:lnTo>
                    <a:lnTo>
                      <a:pt x="25" y="150"/>
                    </a:lnTo>
                    <a:lnTo>
                      <a:pt x="25" y="155"/>
                    </a:lnTo>
                    <a:lnTo>
                      <a:pt x="25" y="161"/>
                    </a:lnTo>
                    <a:lnTo>
                      <a:pt x="25" y="164"/>
                    </a:lnTo>
                    <a:lnTo>
                      <a:pt x="25" y="169"/>
                    </a:lnTo>
                    <a:lnTo>
                      <a:pt x="25" y="173"/>
                    </a:lnTo>
                    <a:lnTo>
                      <a:pt x="25" y="175"/>
                    </a:lnTo>
                    <a:lnTo>
                      <a:pt x="25" y="180"/>
                    </a:lnTo>
                    <a:lnTo>
                      <a:pt x="25" y="183"/>
                    </a:lnTo>
                    <a:lnTo>
                      <a:pt x="25" y="186"/>
                    </a:lnTo>
                    <a:lnTo>
                      <a:pt x="25" y="192"/>
                    </a:lnTo>
                    <a:lnTo>
                      <a:pt x="23" y="197"/>
                    </a:lnTo>
                    <a:lnTo>
                      <a:pt x="23" y="203"/>
                    </a:lnTo>
                    <a:lnTo>
                      <a:pt x="23" y="212"/>
                    </a:lnTo>
                    <a:lnTo>
                      <a:pt x="23" y="221"/>
                    </a:lnTo>
                    <a:lnTo>
                      <a:pt x="20" y="226"/>
                    </a:lnTo>
                    <a:lnTo>
                      <a:pt x="17" y="229"/>
                    </a:lnTo>
                    <a:lnTo>
                      <a:pt x="15" y="231"/>
                    </a:lnTo>
                    <a:lnTo>
                      <a:pt x="12" y="232"/>
                    </a:lnTo>
                    <a:lnTo>
                      <a:pt x="8" y="232"/>
                    </a:lnTo>
                    <a:lnTo>
                      <a:pt x="8" y="231"/>
                    </a:lnTo>
                    <a:lnTo>
                      <a:pt x="8" y="229"/>
                    </a:lnTo>
                    <a:lnTo>
                      <a:pt x="8" y="226"/>
                    </a:lnTo>
                    <a:lnTo>
                      <a:pt x="8" y="221"/>
                    </a:lnTo>
                    <a:lnTo>
                      <a:pt x="6" y="214"/>
                    </a:lnTo>
                    <a:lnTo>
                      <a:pt x="6" y="206"/>
                    </a:lnTo>
                    <a:lnTo>
                      <a:pt x="6" y="200"/>
                    </a:lnTo>
                    <a:lnTo>
                      <a:pt x="6" y="194"/>
                    </a:lnTo>
                    <a:lnTo>
                      <a:pt x="6" y="187"/>
                    </a:lnTo>
                    <a:lnTo>
                      <a:pt x="4" y="183"/>
                    </a:lnTo>
                    <a:lnTo>
                      <a:pt x="4" y="178"/>
                    </a:lnTo>
                    <a:lnTo>
                      <a:pt x="4" y="173"/>
                    </a:lnTo>
                    <a:lnTo>
                      <a:pt x="3" y="169"/>
                    </a:lnTo>
                    <a:lnTo>
                      <a:pt x="3" y="164"/>
                    </a:lnTo>
                    <a:lnTo>
                      <a:pt x="1" y="158"/>
                    </a:lnTo>
                    <a:lnTo>
                      <a:pt x="1" y="155"/>
                    </a:lnTo>
                    <a:lnTo>
                      <a:pt x="1" y="147"/>
                    </a:lnTo>
                    <a:lnTo>
                      <a:pt x="1" y="141"/>
                    </a:lnTo>
                    <a:lnTo>
                      <a:pt x="1" y="133"/>
                    </a:lnTo>
                    <a:lnTo>
                      <a:pt x="1" y="124"/>
                    </a:lnTo>
                    <a:lnTo>
                      <a:pt x="0" y="116"/>
                    </a:lnTo>
                    <a:lnTo>
                      <a:pt x="0" y="113"/>
                    </a:lnTo>
                    <a:lnTo>
                      <a:pt x="0" y="107"/>
                    </a:lnTo>
                    <a:lnTo>
                      <a:pt x="0" y="104"/>
                    </a:lnTo>
                    <a:lnTo>
                      <a:pt x="0" y="98"/>
                    </a:lnTo>
                    <a:lnTo>
                      <a:pt x="0" y="96"/>
                    </a:lnTo>
                    <a:lnTo>
                      <a:pt x="0" y="91"/>
                    </a:lnTo>
                    <a:lnTo>
                      <a:pt x="0" y="88"/>
                    </a:lnTo>
                    <a:lnTo>
                      <a:pt x="0" y="85"/>
                    </a:lnTo>
                    <a:lnTo>
                      <a:pt x="0" y="82"/>
                    </a:lnTo>
                    <a:lnTo>
                      <a:pt x="0" y="77"/>
                    </a:lnTo>
                    <a:lnTo>
                      <a:pt x="0" y="76"/>
                    </a:lnTo>
                    <a:lnTo>
                      <a:pt x="0" y="71"/>
                    </a:lnTo>
                    <a:lnTo>
                      <a:pt x="0" y="68"/>
                    </a:lnTo>
                    <a:lnTo>
                      <a:pt x="1" y="64"/>
                    </a:lnTo>
                    <a:lnTo>
                      <a:pt x="1" y="59"/>
                    </a:lnTo>
                    <a:lnTo>
                      <a:pt x="1" y="57"/>
                    </a:lnTo>
                    <a:lnTo>
                      <a:pt x="3" y="54"/>
                    </a:lnTo>
                    <a:lnTo>
                      <a:pt x="4" y="50"/>
                    </a:lnTo>
                    <a:lnTo>
                      <a:pt x="8" y="47"/>
                    </a:lnTo>
                    <a:lnTo>
                      <a:pt x="9" y="40"/>
                    </a:lnTo>
                    <a:lnTo>
                      <a:pt x="14" y="36"/>
                    </a:lnTo>
                    <a:lnTo>
                      <a:pt x="17" y="33"/>
                    </a:lnTo>
                    <a:lnTo>
                      <a:pt x="18" y="29"/>
                    </a:lnTo>
                    <a:lnTo>
                      <a:pt x="23" y="28"/>
                    </a:lnTo>
                    <a:lnTo>
                      <a:pt x="26" y="25"/>
                    </a:lnTo>
                    <a:lnTo>
                      <a:pt x="31" y="22"/>
                    </a:lnTo>
                    <a:lnTo>
                      <a:pt x="35" y="20"/>
                    </a:lnTo>
                    <a:lnTo>
                      <a:pt x="37" y="17"/>
                    </a:lnTo>
                    <a:lnTo>
                      <a:pt x="42" y="14"/>
                    </a:lnTo>
                    <a:lnTo>
                      <a:pt x="46" y="12"/>
                    </a:lnTo>
                    <a:lnTo>
                      <a:pt x="48" y="11"/>
                    </a:lnTo>
                    <a:lnTo>
                      <a:pt x="52" y="9"/>
                    </a:lnTo>
                    <a:lnTo>
                      <a:pt x="56" y="9"/>
                    </a:lnTo>
                    <a:lnTo>
                      <a:pt x="57" y="8"/>
                    </a:lnTo>
                    <a:lnTo>
                      <a:pt x="62" y="6"/>
                    </a:lnTo>
                    <a:lnTo>
                      <a:pt x="65" y="5"/>
                    </a:lnTo>
                    <a:lnTo>
                      <a:pt x="68" y="5"/>
                    </a:lnTo>
                    <a:lnTo>
                      <a:pt x="73" y="3"/>
                    </a:lnTo>
                    <a:lnTo>
                      <a:pt x="77" y="2"/>
                    </a:lnTo>
                    <a:lnTo>
                      <a:pt x="83" y="2"/>
                    </a:lnTo>
                    <a:lnTo>
                      <a:pt x="88" y="2"/>
                    </a:lnTo>
                    <a:lnTo>
                      <a:pt x="94" y="0"/>
                    </a:lnTo>
                    <a:lnTo>
                      <a:pt x="97" y="2"/>
                    </a:lnTo>
                    <a:lnTo>
                      <a:pt x="100" y="5"/>
                    </a:lnTo>
                    <a:lnTo>
                      <a:pt x="102" y="9"/>
                    </a:lnTo>
                    <a:lnTo>
                      <a:pt x="102" y="12"/>
                    </a:lnTo>
                    <a:lnTo>
                      <a:pt x="102" y="17"/>
                    </a:lnTo>
                    <a:lnTo>
                      <a:pt x="97" y="20"/>
                    </a:lnTo>
                    <a:lnTo>
                      <a:pt x="94" y="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40" name="Google Shape;3740;p73"/>
              <p:cNvSpPr/>
              <p:nvPr/>
            </p:nvSpPr>
            <p:spPr>
              <a:xfrm>
                <a:off x="4042" y="2489"/>
                <a:ext cx="164" cy="119"/>
              </a:xfrm>
              <a:custGeom>
                <a:avLst/>
                <a:gdLst/>
                <a:ahLst/>
                <a:cxnLst/>
                <a:rect l="l" t="t" r="r" b="b"/>
                <a:pathLst>
                  <a:path w="164" h="119" extrusionOk="0">
                    <a:moveTo>
                      <a:pt x="1" y="105"/>
                    </a:moveTo>
                    <a:lnTo>
                      <a:pt x="0" y="98"/>
                    </a:lnTo>
                    <a:lnTo>
                      <a:pt x="0" y="93"/>
                    </a:lnTo>
                    <a:lnTo>
                      <a:pt x="0" y="88"/>
                    </a:lnTo>
                    <a:lnTo>
                      <a:pt x="0" y="82"/>
                    </a:lnTo>
                    <a:lnTo>
                      <a:pt x="0" y="78"/>
                    </a:lnTo>
                    <a:lnTo>
                      <a:pt x="0" y="71"/>
                    </a:lnTo>
                    <a:lnTo>
                      <a:pt x="0" y="67"/>
                    </a:lnTo>
                    <a:lnTo>
                      <a:pt x="0" y="62"/>
                    </a:lnTo>
                    <a:lnTo>
                      <a:pt x="0" y="58"/>
                    </a:lnTo>
                    <a:lnTo>
                      <a:pt x="1" y="51"/>
                    </a:lnTo>
                    <a:lnTo>
                      <a:pt x="3" y="48"/>
                    </a:lnTo>
                    <a:lnTo>
                      <a:pt x="6" y="44"/>
                    </a:lnTo>
                    <a:lnTo>
                      <a:pt x="8" y="40"/>
                    </a:lnTo>
                    <a:lnTo>
                      <a:pt x="9" y="36"/>
                    </a:lnTo>
                    <a:lnTo>
                      <a:pt x="14" y="31"/>
                    </a:lnTo>
                    <a:lnTo>
                      <a:pt x="17" y="30"/>
                    </a:lnTo>
                    <a:lnTo>
                      <a:pt x="26" y="22"/>
                    </a:lnTo>
                    <a:lnTo>
                      <a:pt x="34" y="17"/>
                    </a:lnTo>
                    <a:lnTo>
                      <a:pt x="42" y="13"/>
                    </a:lnTo>
                    <a:lnTo>
                      <a:pt x="49" y="11"/>
                    </a:lnTo>
                    <a:lnTo>
                      <a:pt x="57" y="8"/>
                    </a:lnTo>
                    <a:lnTo>
                      <a:pt x="65" y="6"/>
                    </a:lnTo>
                    <a:lnTo>
                      <a:pt x="74" y="5"/>
                    </a:lnTo>
                    <a:lnTo>
                      <a:pt x="85" y="5"/>
                    </a:lnTo>
                    <a:lnTo>
                      <a:pt x="93" y="3"/>
                    </a:lnTo>
                    <a:lnTo>
                      <a:pt x="100" y="3"/>
                    </a:lnTo>
                    <a:lnTo>
                      <a:pt x="110" y="3"/>
                    </a:lnTo>
                    <a:lnTo>
                      <a:pt x="119" y="3"/>
                    </a:lnTo>
                    <a:lnTo>
                      <a:pt x="128" y="2"/>
                    </a:lnTo>
                    <a:lnTo>
                      <a:pt x="138" y="2"/>
                    </a:lnTo>
                    <a:lnTo>
                      <a:pt x="148" y="2"/>
                    </a:lnTo>
                    <a:lnTo>
                      <a:pt x="158" y="0"/>
                    </a:lnTo>
                    <a:lnTo>
                      <a:pt x="161" y="0"/>
                    </a:lnTo>
                    <a:lnTo>
                      <a:pt x="164" y="2"/>
                    </a:lnTo>
                    <a:lnTo>
                      <a:pt x="164" y="6"/>
                    </a:lnTo>
                    <a:lnTo>
                      <a:pt x="161" y="10"/>
                    </a:lnTo>
                    <a:lnTo>
                      <a:pt x="152" y="11"/>
                    </a:lnTo>
                    <a:lnTo>
                      <a:pt x="142" y="13"/>
                    </a:lnTo>
                    <a:lnTo>
                      <a:pt x="133" y="14"/>
                    </a:lnTo>
                    <a:lnTo>
                      <a:pt x="122" y="16"/>
                    </a:lnTo>
                    <a:lnTo>
                      <a:pt x="114" y="16"/>
                    </a:lnTo>
                    <a:lnTo>
                      <a:pt x="105" y="19"/>
                    </a:lnTo>
                    <a:lnTo>
                      <a:pt x="97" y="19"/>
                    </a:lnTo>
                    <a:lnTo>
                      <a:pt x="90" y="22"/>
                    </a:lnTo>
                    <a:lnTo>
                      <a:pt x="82" y="22"/>
                    </a:lnTo>
                    <a:lnTo>
                      <a:pt x="74" y="23"/>
                    </a:lnTo>
                    <a:lnTo>
                      <a:pt x="66" y="25"/>
                    </a:lnTo>
                    <a:lnTo>
                      <a:pt x="60" y="30"/>
                    </a:lnTo>
                    <a:lnTo>
                      <a:pt x="54" y="31"/>
                    </a:lnTo>
                    <a:lnTo>
                      <a:pt x="48" y="36"/>
                    </a:lnTo>
                    <a:lnTo>
                      <a:pt x="42" y="40"/>
                    </a:lnTo>
                    <a:lnTo>
                      <a:pt x="37" y="47"/>
                    </a:lnTo>
                    <a:lnTo>
                      <a:pt x="34" y="50"/>
                    </a:lnTo>
                    <a:lnTo>
                      <a:pt x="31" y="53"/>
                    </a:lnTo>
                    <a:lnTo>
                      <a:pt x="28" y="56"/>
                    </a:lnTo>
                    <a:lnTo>
                      <a:pt x="26" y="59"/>
                    </a:lnTo>
                    <a:lnTo>
                      <a:pt x="26" y="64"/>
                    </a:lnTo>
                    <a:lnTo>
                      <a:pt x="25" y="68"/>
                    </a:lnTo>
                    <a:lnTo>
                      <a:pt x="21" y="71"/>
                    </a:lnTo>
                    <a:lnTo>
                      <a:pt x="21" y="76"/>
                    </a:lnTo>
                    <a:lnTo>
                      <a:pt x="20" y="79"/>
                    </a:lnTo>
                    <a:lnTo>
                      <a:pt x="18" y="84"/>
                    </a:lnTo>
                    <a:lnTo>
                      <a:pt x="18" y="88"/>
                    </a:lnTo>
                    <a:lnTo>
                      <a:pt x="18" y="92"/>
                    </a:lnTo>
                    <a:lnTo>
                      <a:pt x="17" y="96"/>
                    </a:lnTo>
                    <a:lnTo>
                      <a:pt x="17" y="99"/>
                    </a:lnTo>
                    <a:lnTo>
                      <a:pt x="17" y="105"/>
                    </a:lnTo>
                    <a:lnTo>
                      <a:pt x="17" y="109"/>
                    </a:lnTo>
                    <a:lnTo>
                      <a:pt x="17" y="115"/>
                    </a:lnTo>
                    <a:lnTo>
                      <a:pt x="15" y="118"/>
                    </a:lnTo>
                    <a:lnTo>
                      <a:pt x="12" y="119"/>
                    </a:lnTo>
                    <a:lnTo>
                      <a:pt x="9" y="119"/>
                    </a:lnTo>
                    <a:lnTo>
                      <a:pt x="8" y="118"/>
                    </a:lnTo>
                    <a:lnTo>
                      <a:pt x="3" y="115"/>
                    </a:lnTo>
                    <a:lnTo>
                      <a:pt x="1" y="110"/>
                    </a:lnTo>
                    <a:lnTo>
                      <a:pt x="1" y="10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41" name="Google Shape;3741;p73"/>
              <p:cNvSpPr/>
              <p:nvPr/>
            </p:nvSpPr>
            <p:spPr>
              <a:xfrm>
                <a:off x="4039" y="2604"/>
                <a:ext cx="278" cy="554"/>
              </a:xfrm>
              <a:custGeom>
                <a:avLst/>
                <a:gdLst/>
                <a:ahLst/>
                <a:cxnLst/>
                <a:rect l="l" t="t" r="r" b="b"/>
                <a:pathLst>
                  <a:path w="278" h="554" extrusionOk="0">
                    <a:moveTo>
                      <a:pt x="271" y="18"/>
                    </a:moveTo>
                    <a:lnTo>
                      <a:pt x="244" y="21"/>
                    </a:lnTo>
                    <a:lnTo>
                      <a:pt x="223" y="25"/>
                    </a:lnTo>
                    <a:lnTo>
                      <a:pt x="202" y="31"/>
                    </a:lnTo>
                    <a:lnTo>
                      <a:pt x="189" y="40"/>
                    </a:lnTo>
                    <a:lnTo>
                      <a:pt x="175" y="51"/>
                    </a:lnTo>
                    <a:lnTo>
                      <a:pt x="164" y="63"/>
                    </a:lnTo>
                    <a:lnTo>
                      <a:pt x="155" y="79"/>
                    </a:lnTo>
                    <a:lnTo>
                      <a:pt x="148" y="96"/>
                    </a:lnTo>
                    <a:lnTo>
                      <a:pt x="142" y="113"/>
                    </a:lnTo>
                    <a:lnTo>
                      <a:pt x="137" y="131"/>
                    </a:lnTo>
                    <a:lnTo>
                      <a:pt x="133" y="153"/>
                    </a:lnTo>
                    <a:lnTo>
                      <a:pt x="130" y="176"/>
                    </a:lnTo>
                    <a:lnTo>
                      <a:pt x="125" y="201"/>
                    </a:lnTo>
                    <a:lnTo>
                      <a:pt x="122" y="226"/>
                    </a:lnTo>
                    <a:lnTo>
                      <a:pt x="117" y="254"/>
                    </a:lnTo>
                    <a:lnTo>
                      <a:pt x="113" y="283"/>
                    </a:lnTo>
                    <a:lnTo>
                      <a:pt x="111" y="291"/>
                    </a:lnTo>
                    <a:lnTo>
                      <a:pt x="110" y="300"/>
                    </a:lnTo>
                    <a:lnTo>
                      <a:pt x="108" y="309"/>
                    </a:lnTo>
                    <a:lnTo>
                      <a:pt x="107" y="319"/>
                    </a:lnTo>
                    <a:lnTo>
                      <a:pt x="105" y="328"/>
                    </a:lnTo>
                    <a:lnTo>
                      <a:pt x="102" y="337"/>
                    </a:lnTo>
                    <a:lnTo>
                      <a:pt x="100" y="347"/>
                    </a:lnTo>
                    <a:lnTo>
                      <a:pt x="97" y="356"/>
                    </a:lnTo>
                    <a:lnTo>
                      <a:pt x="97" y="365"/>
                    </a:lnTo>
                    <a:lnTo>
                      <a:pt x="94" y="374"/>
                    </a:lnTo>
                    <a:lnTo>
                      <a:pt x="91" y="384"/>
                    </a:lnTo>
                    <a:lnTo>
                      <a:pt x="90" y="393"/>
                    </a:lnTo>
                    <a:lnTo>
                      <a:pt x="88" y="401"/>
                    </a:lnTo>
                    <a:lnTo>
                      <a:pt x="86" y="410"/>
                    </a:lnTo>
                    <a:lnTo>
                      <a:pt x="83" y="418"/>
                    </a:lnTo>
                    <a:lnTo>
                      <a:pt x="82" y="425"/>
                    </a:lnTo>
                    <a:lnTo>
                      <a:pt x="77" y="435"/>
                    </a:lnTo>
                    <a:lnTo>
                      <a:pt x="76" y="444"/>
                    </a:lnTo>
                    <a:lnTo>
                      <a:pt x="71" y="453"/>
                    </a:lnTo>
                    <a:lnTo>
                      <a:pt x="68" y="463"/>
                    </a:lnTo>
                    <a:lnTo>
                      <a:pt x="65" y="470"/>
                    </a:lnTo>
                    <a:lnTo>
                      <a:pt x="62" y="478"/>
                    </a:lnTo>
                    <a:lnTo>
                      <a:pt x="59" y="486"/>
                    </a:lnTo>
                    <a:lnTo>
                      <a:pt x="55" y="494"/>
                    </a:lnTo>
                    <a:lnTo>
                      <a:pt x="49" y="501"/>
                    </a:lnTo>
                    <a:lnTo>
                      <a:pt x="46" y="507"/>
                    </a:lnTo>
                    <a:lnTo>
                      <a:pt x="40" y="515"/>
                    </a:lnTo>
                    <a:lnTo>
                      <a:pt x="35" y="521"/>
                    </a:lnTo>
                    <a:lnTo>
                      <a:pt x="29" y="529"/>
                    </a:lnTo>
                    <a:lnTo>
                      <a:pt x="23" y="537"/>
                    </a:lnTo>
                    <a:lnTo>
                      <a:pt x="17" y="543"/>
                    </a:lnTo>
                    <a:lnTo>
                      <a:pt x="11" y="552"/>
                    </a:lnTo>
                    <a:lnTo>
                      <a:pt x="4" y="554"/>
                    </a:lnTo>
                    <a:lnTo>
                      <a:pt x="1" y="552"/>
                    </a:lnTo>
                    <a:lnTo>
                      <a:pt x="0" y="548"/>
                    </a:lnTo>
                    <a:lnTo>
                      <a:pt x="1" y="542"/>
                    </a:lnTo>
                    <a:lnTo>
                      <a:pt x="7" y="531"/>
                    </a:lnTo>
                    <a:lnTo>
                      <a:pt x="12" y="523"/>
                    </a:lnTo>
                    <a:lnTo>
                      <a:pt x="17" y="514"/>
                    </a:lnTo>
                    <a:lnTo>
                      <a:pt x="21" y="507"/>
                    </a:lnTo>
                    <a:lnTo>
                      <a:pt x="24" y="500"/>
                    </a:lnTo>
                    <a:lnTo>
                      <a:pt x="29" y="494"/>
                    </a:lnTo>
                    <a:lnTo>
                      <a:pt x="31" y="487"/>
                    </a:lnTo>
                    <a:lnTo>
                      <a:pt x="34" y="481"/>
                    </a:lnTo>
                    <a:lnTo>
                      <a:pt x="37" y="475"/>
                    </a:lnTo>
                    <a:lnTo>
                      <a:pt x="40" y="470"/>
                    </a:lnTo>
                    <a:lnTo>
                      <a:pt x="40" y="463"/>
                    </a:lnTo>
                    <a:lnTo>
                      <a:pt x="43" y="456"/>
                    </a:lnTo>
                    <a:lnTo>
                      <a:pt x="45" y="450"/>
                    </a:lnTo>
                    <a:lnTo>
                      <a:pt x="49" y="444"/>
                    </a:lnTo>
                    <a:lnTo>
                      <a:pt x="49" y="435"/>
                    </a:lnTo>
                    <a:lnTo>
                      <a:pt x="54" y="425"/>
                    </a:lnTo>
                    <a:lnTo>
                      <a:pt x="55" y="418"/>
                    </a:lnTo>
                    <a:lnTo>
                      <a:pt x="59" y="408"/>
                    </a:lnTo>
                    <a:lnTo>
                      <a:pt x="59" y="398"/>
                    </a:lnTo>
                    <a:lnTo>
                      <a:pt x="62" y="387"/>
                    </a:lnTo>
                    <a:lnTo>
                      <a:pt x="65" y="376"/>
                    </a:lnTo>
                    <a:lnTo>
                      <a:pt x="68" y="364"/>
                    </a:lnTo>
                    <a:lnTo>
                      <a:pt x="69" y="351"/>
                    </a:lnTo>
                    <a:lnTo>
                      <a:pt x="72" y="339"/>
                    </a:lnTo>
                    <a:lnTo>
                      <a:pt x="76" y="326"/>
                    </a:lnTo>
                    <a:lnTo>
                      <a:pt x="77" y="314"/>
                    </a:lnTo>
                    <a:lnTo>
                      <a:pt x="79" y="300"/>
                    </a:lnTo>
                    <a:lnTo>
                      <a:pt x="82" y="289"/>
                    </a:lnTo>
                    <a:lnTo>
                      <a:pt x="83" y="278"/>
                    </a:lnTo>
                    <a:lnTo>
                      <a:pt x="85" y="269"/>
                    </a:lnTo>
                    <a:lnTo>
                      <a:pt x="86" y="258"/>
                    </a:lnTo>
                    <a:lnTo>
                      <a:pt x="88" y="251"/>
                    </a:lnTo>
                    <a:lnTo>
                      <a:pt x="91" y="223"/>
                    </a:lnTo>
                    <a:lnTo>
                      <a:pt x="94" y="198"/>
                    </a:lnTo>
                    <a:lnTo>
                      <a:pt x="99" y="175"/>
                    </a:lnTo>
                    <a:lnTo>
                      <a:pt x="105" y="153"/>
                    </a:lnTo>
                    <a:lnTo>
                      <a:pt x="108" y="131"/>
                    </a:lnTo>
                    <a:lnTo>
                      <a:pt x="116" y="111"/>
                    </a:lnTo>
                    <a:lnTo>
                      <a:pt x="124" y="93"/>
                    </a:lnTo>
                    <a:lnTo>
                      <a:pt x="133" y="76"/>
                    </a:lnTo>
                    <a:lnTo>
                      <a:pt x="144" y="60"/>
                    </a:lnTo>
                    <a:lnTo>
                      <a:pt x="155" y="46"/>
                    </a:lnTo>
                    <a:lnTo>
                      <a:pt x="167" y="34"/>
                    </a:lnTo>
                    <a:lnTo>
                      <a:pt x="184" y="23"/>
                    </a:lnTo>
                    <a:lnTo>
                      <a:pt x="201" y="14"/>
                    </a:lnTo>
                    <a:lnTo>
                      <a:pt x="221" y="8"/>
                    </a:lnTo>
                    <a:lnTo>
                      <a:pt x="241" y="3"/>
                    </a:lnTo>
                    <a:lnTo>
                      <a:pt x="267" y="0"/>
                    </a:lnTo>
                    <a:lnTo>
                      <a:pt x="271" y="0"/>
                    </a:lnTo>
                    <a:lnTo>
                      <a:pt x="275" y="1"/>
                    </a:lnTo>
                    <a:lnTo>
                      <a:pt x="277" y="3"/>
                    </a:lnTo>
                    <a:lnTo>
                      <a:pt x="278" y="8"/>
                    </a:lnTo>
                    <a:lnTo>
                      <a:pt x="278" y="11"/>
                    </a:lnTo>
                    <a:lnTo>
                      <a:pt x="277" y="14"/>
                    </a:lnTo>
                    <a:lnTo>
                      <a:pt x="274" y="17"/>
                    </a:lnTo>
                    <a:lnTo>
                      <a:pt x="271"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42" name="Google Shape;3742;p73"/>
              <p:cNvSpPr/>
              <p:nvPr/>
            </p:nvSpPr>
            <p:spPr>
              <a:xfrm>
                <a:off x="5051" y="2717"/>
                <a:ext cx="190" cy="398"/>
              </a:xfrm>
              <a:custGeom>
                <a:avLst/>
                <a:gdLst/>
                <a:ahLst/>
                <a:cxnLst/>
                <a:rect l="l" t="t" r="r" b="b"/>
                <a:pathLst>
                  <a:path w="190" h="398" extrusionOk="0">
                    <a:moveTo>
                      <a:pt x="11" y="1"/>
                    </a:moveTo>
                    <a:lnTo>
                      <a:pt x="15" y="8"/>
                    </a:lnTo>
                    <a:lnTo>
                      <a:pt x="22" y="14"/>
                    </a:lnTo>
                    <a:lnTo>
                      <a:pt x="25" y="21"/>
                    </a:lnTo>
                    <a:lnTo>
                      <a:pt x="31" y="29"/>
                    </a:lnTo>
                    <a:lnTo>
                      <a:pt x="34" y="35"/>
                    </a:lnTo>
                    <a:lnTo>
                      <a:pt x="39" y="43"/>
                    </a:lnTo>
                    <a:lnTo>
                      <a:pt x="43" y="51"/>
                    </a:lnTo>
                    <a:lnTo>
                      <a:pt x="46" y="59"/>
                    </a:lnTo>
                    <a:lnTo>
                      <a:pt x="51" y="65"/>
                    </a:lnTo>
                    <a:lnTo>
                      <a:pt x="53" y="73"/>
                    </a:lnTo>
                    <a:lnTo>
                      <a:pt x="57" y="80"/>
                    </a:lnTo>
                    <a:lnTo>
                      <a:pt x="62" y="88"/>
                    </a:lnTo>
                    <a:lnTo>
                      <a:pt x="63" y="96"/>
                    </a:lnTo>
                    <a:lnTo>
                      <a:pt x="66" y="103"/>
                    </a:lnTo>
                    <a:lnTo>
                      <a:pt x="71" y="111"/>
                    </a:lnTo>
                    <a:lnTo>
                      <a:pt x="73" y="119"/>
                    </a:lnTo>
                    <a:lnTo>
                      <a:pt x="77" y="130"/>
                    </a:lnTo>
                    <a:lnTo>
                      <a:pt x="82" y="139"/>
                    </a:lnTo>
                    <a:lnTo>
                      <a:pt x="85" y="148"/>
                    </a:lnTo>
                    <a:lnTo>
                      <a:pt x="90" y="159"/>
                    </a:lnTo>
                    <a:lnTo>
                      <a:pt x="93" y="168"/>
                    </a:lnTo>
                    <a:lnTo>
                      <a:pt x="96" y="176"/>
                    </a:lnTo>
                    <a:lnTo>
                      <a:pt x="101" y="187"/>
                    </a:lnTo>
                    <a:lnTo>
                      <a:pt x="102" y="196"/>
                    </a:lnTo>
                    <a:lnTo>
                      <a:pt x="107" y="204"/>
                    </a:lnTo>
                    <a:lnTo>
                      <a:pt x="110" y="213"/>
                    </a:lnTo>
                    <a:lnTo>
                      <a:pt x="113" y="221"/>
                    </a:lnTo>
                    <a:lnTo>
                      <a:pt x="118" y="230"/>
                    </a:lnTo>
                    <a:lnTo>
                      <a:pt x="121" y="241"/>
                    </a:lnTo>
                    <a:lnTo>
                      <a:pt x="124" y="251"/>
                    </a:lnTo>
                    <a:lnTo>
                      <a:pt x="128" y="261"/>
                    </a:lnTo>
                    <a:lnTo>
                      <a:pt x="133" y="272"/>
                    </a:lnTo>
                    <a:lnTo>
                      <a:pt x="136" y="280"/>
                    </a:lnTo>
                    <a:lnTo>
                      <a:pt x="139" y="288"/>
                    </a:lnTo>
                    <a:lnTo>
                      <a:pt x="141" y="295"/>
                    </a:lnTo>
                    <a:lnTo>
                      <a:pt x="145" y="303"/>
                    </a:lnTo>
                    <a:lnTo>
                      <a:pt x="149" y="311"/>
                    </a:lnTo>
                    <a:lnTo>
                      <a:pt x="150" y="319"/>
                    </a:lnTo>
                    <a:lnTo>
                      <a:pt x="153" y="326"/>
                    </a:lnTo>
                    <a:lnTo>
                      <a:pt x="156" y="333"/>
                    </a:lnTo>
                    <a:lnTo>
                      <a:pt x="159" y="340"/>
                    </a:lnTo>
                    <a:lnTo>
                      <a:pt x="162" y="348"/>
                    </a:lnTo>
                    <a:lnTo>
                      <a:pt x="166" y="354"/>
                    </a:lnTo>
                    <a:lnTo>
                      <a:pt x="169" y="362"/>
                    </a:lnTo>
                    <a:lnTo>
                      <a:pt x="173" y="368"/>
                    </a:lnTo>
                    <a:lnTo>
                      <a:pt x="178" y="376"/>
                    </a:lnTo>
                    <a:lnTo>
                      <a:pt x="183" y="382"/>
                    </a:lnTo>
                    <a:lnTo>
                      <a:pt x="189" y="390"/>
                    </a:lnTo>
                    <a:lnTo>
                      <a:pt x="190" y="394"/>
                    </a:lnTo>
                    <a:lnTo>
                      <a:pt x="187" y="398"/>
                    </a:lnTo>
                    <a:lnTo>
                      <a:pt x="184" y="398"/>
                    </a:lnTo>
                    <a:lnTo>
                      <a:pt x="181" y="398"/>
                    </a:lnTo>
                    <a:lnTo>
                      <a:pt x="175" y="388"/>
                    </a:lnTo>
                    <a:lnTo>
                      <a:pt x="169" y="382"/>
                    </a:lnTo>
                    <a:lnTo>
                      <a:pt x="164" y="376"/>
                    </a:lnTo>
                    <a:lnTo>
                      <a:pt x="159" y="370"/>
                    </a:lnTo>
                    <a:lnTo>
                      <a:pt x="155" y="365"/>
                    </a:lnTo>
                    <a:lnTo>
                      <a:pt x="149" y="359"/>
                    </a:lnTo>
                    <a:lnTo>
                      <a:pt x="145" y="353"/>
                    </a:lnTo>
                    <a:lnTo>
                      <a:pt x="141" y="348"/>
                    </a:lnTo>
                    <a:lnTo>
                      <a:pt x="136" y="340"/>
                    </a:lnTo>
                    <a:lnTo>
                      <a:pt x="131" y="336"/>
                    </a:lnTo>
                    <a:lnTo>
                      <a:pt x="128" y="329"/>
                    </a:lnTo>
                    <a:lnTo>
                      <a:pt x="124" y="322"/>
                    </a:lnTo>
                    <a:lnTo>
                      <a:pt x="121" y="316"/>
                    </a:lnTo>
                    <a:lnTo>
                      <a:pt x="118" y="309"/>
                    </a:lnTo>
                    <a:lnTo>
                      <a:pt x="113" y="302"/>
                    </a:lnTo>
                    <a:lnTo>
                      <a:pt x="110" y="292"/>
                    </a:lnTo>
                    <a:lnTo>
                      <a:pt x="105" y="280"/>
                    </a:lnTo>
                    <a:lnTo>
                      <a:pt x="101" y="268"/>
                    </a:lnTo>
                    <a:lnTo>
                      <a:pt x="96" y="255"/>
                    </a:lnTo>
                    <a:lnTo>
                      <a:pt x="93" y="244"/>
                    </a:lnTo>
                    <a:lnTo>
                      <a:pt x="90" y="235"/>
                    </a:lnTo>
                    <a:lnTo>
                      <a:pt x="85" y="224"/>
                    </a:lnTo>
                    <a:lnTo>
                      <a:pt x="82" y="215"/>
                    </a:lnTo>
                    <a:lnTo>
                      <a:pt x="80" y="206"/>
                    </a:lnTo>
                    <a:lnTo>
                      <a:pt x="76" y="196"/>
                    </a:lnTo>
                    <a:lnTo>
                      <a:pt x="73" y="187"/>
                    </a:lnTo>
                    <a:lnTo>
                      <a:pt x="71" y="176"/>
                    </a:lnTo>
                    <a:lnTo>
                      <a:pt x="68" y="167"/>
                    </a:lnTo>
                    <a:lnTo>
                      <a:pt x="63" y="158"/>
                    </a:lnTo>
                    <a:lnTo>
                      <a:pt x="60" y="148"/>
                    </a:lnTo>
                    <a:lnTo>
                      <a:pt x="56" y="138"/>
                    </a:lnTo>
                    <a:lnTo>
                      <a:pt x="53" y="127"/>
                    </a:lnTo>
                    <a:lnTo>
                      <a:pt x="49" y="119"/>
                    </a:lnTo>
                    <a:lnTo>
                      <a:pt x="46" y="110"/>
                    </a:lnTo>
                    <a:lnTo>
                      <a:pt x="43" y="103"/>
                    </a:lnTo>
                    <a:lnTo>
                      <a:pt x="40" y="97"/>
                    </a:lnTo>
                    <a:lnTo>
                      <a:pt x="37" y="90"/>
                    </a:lnTo>
                    <a:lnTo>
                      <a:pt x="34" y="82"/>
                    </a:lnTo>
                    <a:lnTo>
                      <a:pt x="32" y="76"/>
                    </a:lnTo>
                    <a:lnTo>
                      <a:pt x="29" y="69"/>
                    </a:lnTo>
                    <a:lnTo>
                      <a:pt x="25" y="62"/>
                    </a:lnTo>
                    <a:lnTo>
                      <a:pt x="23" y="54"/>
                    </a:lnTo>
                    <a:lnTo>
                      <a:pt x="19" y="48"/>
                    </a:lnTo>
                    <a:lnTo>
                      <a:pt x="15" y="42"/>
                    </a:lnTo>
                    <a:lnTo>
                      <a:pt x="12" y="34"/>
                    </a:lnTo>
                    <a:lnTo>
                      <a:pt x="9" y="28"/>
                    </a:lnTo>
                    <a:lnTo>
                      <a:pt x="5" y="21"/>
                    </a:lnTo>
                    <a:lnTo>
                      <a:pt x="1" y="14"/>
                    </a:lnTo>
                    <a:lnTo>
                      <a:pt x="0" y="12"/>
                    </a:lnTo>
                    <a:lnTo>
                      <a:pt x="0" y="9"/>
                    </a:lnTo>
                    <a:lnTo>
                      <a:pt x="1" y="4"/>
                    </a:lnTo>
                    <a:lnTo>
                      <a:pt x="3" y="4"/>
                    </a:lnTo>
                    <a:lnTo>
                      <a:pt x="6" y="0"/>
                    </a:lnTo>
                    <a:lnTo>
                      <a:pt x="11"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43" name="Google Shape;3743;p73"/>
              <p:cNvSpPr/>
              <p:nvPr/>
            </p:nvSpPr>
            <p:spPr>
              <a:xfrm>
                <a:off x="4926" y="2782"/>
                <a:ext cx="253" cy="317"/>
              </a:xfrm>
              <a:custGeom>
                <a:avLst/>
                <a:gdLst/>
                <a:ahLst/>
                <a:cxnLst/>
                <a:rect l="l" t="t" r="r" b="b"/>
                <a:pathLst>
                  <a:path w="253" h="317" extrusionOk="0">
                    <a:moveTo>
                      <a:pt x="18" y="3"/>
                    </a:moveTo>
                    <a:lnTo>
                      <a:pt x="34" y="15"/>
                    </a:lnTo>
                    <a:lnTo>
                      <a:pt x="49" y="29"/>
                    </a:lnTo>
                    <a:lnTo>
                      <a:pt x="63" y="43"/>
                    </a:lnTo>
                    <a:lnTo>
                      <a:pt x="75" y="54"/>
                    </a:lnTo>
                    <a:lnTo>
                      <a:pt x="89" y="68"/>
                    </a:lnTo>
                    <a:lnTo>
                      <a:pt x="102" y="80"/>
                    </a:lnTo>
                    <a:lnTo>
                      <a:pt x="111" y="93"/>
                    </a:lnTo>
                    <a:lnTo>
                      <a:pt x="123" y="105"/>
                    </a:lnTo>
                    <a:lnTo>
                      <a:pt x="134" y="117"/>
                    </a:lnTo>
                    <a:lnTo>
                      <a:pt x="145" y="131"/>
                    </a:lnTo>
                    <a:lnTo>
                      <a:pt x="154" y="142"/>
                    </a:lnTo>
                    <a:lnTo>
                      <a:pt x="165" y="156"/>
                    </a:lnTo>
                    <a:lnTo>
                      <a:pt x="174" y="170"/>
                    </a:lnTo>
                    <a:lnTo>
                      <a:pt x="184" y="182"/>
                    </a:lnTo>
                    <a:lnTo>
                      <a:pt x="193" y="198"/>
                    </a:lnTo>
                    <a:lnTo>
                      <a:pt x="204" y="212"/>
                    </a:lnTo>
                    <a:lnTo>
                      <a:pt x="207" y="218"/>
                    </a:lnTo>
                    <a:lnTo>
                      <a:pt x="210" y="224"/>
                    </a:lnTo>
                    <a:lnTo>
                      <a:pt x="213" y="230"/>
                    </a:lnTo>
                    <a:lnTo>
                      <a:pt x="216" y="237"/>
                    </a:lnTo>
                    <a:lnTo>
                      <a:pt x="219" y="243"/>
                    </a:lnTo>
                    <a:lnTo>
                      <a:pt x="222" y="247"/>
                    </a:lnTo>
                    <a:lnTo>
                      <a:pt x="226" y="255"/>
                    </a:lnTo>
                    <a:lnTo>
                      <a:pt x="227" y="260"/>
                    </a:lnTo>
                    <a:lnTo>
                      <a:pt x="230" y="266"/>
                    </a:lnTo>
                    <a:lnTo>
                      <a:pt x="233" y="272"/>
                    </a:lnTo>
                    <a:lnTo>
                      <a:pt x="235" y="277"/>
                    </a:lnTo>
                    <a:lnTo>
                      <a:pt x="239" y="285"/>
                    </a:lnTo>
                    <a:lnTo>
                      <a:pt x="243" y="289"/>
                    </a:lnTo>
                    <a:lnTo>
                      <a:pt x="246" y="295"/>
                    </a:lnTo>
                    <a:lnTo>
                      <a:pt x="249" y="303"/>
                    </a:lnTo>
                    <a:lnTo>
                      <a:pt x="253" y="311"/>
                    </a:lnTo>
                    <a:lnTo>
                      <a:pt x="253" y="312"/>
                    </a:lnTo>
                    <a:lnTo>
                      <a:pt x="250" y="316"/>
                    </a:lnTo>
                    <a:lnTo>
                      <a:pt x="246" y="317"/>
                    </a:lnTo>
                    <a:lnTo>
                      <a:pt x="244" y="314"/>
                    </a:lnTo>
                    <a:lnTo>
                      <a:pt x="239" y="308"/>
                    </a:lnTo>
                    <a:lnTo>
                      <a:pt x="235" y="302"/>
                    </a:lnTo>
                    <a:lnTo>
                      <a:pt x="232" y="295"/>
                    </a:lnTo>
                    <a:lnTo>
                      <a:pt x="227" y="289"/>
                    </a:lnTo>
                    <a:lnTo>
                      <a:pt x="224" y="285"/>
                    </a:lnTo>
                    <a:lnTo>
                      <a:pt x="219" y="278"/>
                    </a:lnTo>
                    <a:lnTo>
                      <a:pt x="216" y="272"/>
                    </a:lnTo>
                    <a:lnTo>
                      <a:pt x="212" y="268"/>
                    </a:lnTo>
                    <a:lnTo>
                      <a:pt x="207" y="261"/>
                    </a:lnTo>
                    <a:lnTo>
                      <a:pt x="202" y="255"/>
                    </a:lnTo>
                    <a:lnTo>
                      <a:pt x="198" y="251"/>
                    </a:lnTo>
                    <a:lnTo>
                      <a:pt x="193" y="246"/>
                    </a:lnTo>
                    <a:lnTo>
                      <a:pt x="188" y="240"/>
                    </a:lnTo>
                    <a:lnTo>
                      <a:pt x="185" y="235"/>
                    </a:lnTo>
                    <a:lnTo>
                      <a:pt x="179" y="229"/>
                    </a:lnTo>
                    <a:lnTo>
                      <a:pt x="176" y="224"/>
                    </a:lnTo>
                    <a:lnTo>
                      <a:pt x="168" y="212"/>
                    </a:lnTo>
                    <a:lnTo>
                      <a:pt x="159" y="199"/>
                    </a:lnTo>
                    <a:lnTo>
                      <a:pt x="150" y="187"/>
                    </a:lnTo>
                    <a:lnTo>
                      <a:pt x="140" y="175"/>
                    </a:lnTo>
                    <a:lnTo>
                      <a:pt x="131" y="159"/>
                    </a:lnTo>
                    <a:lnTo>
                      <a:pt x="122" y="147"/>
                    </a:lnTo>
                    <a:lnTo>
                      <a:pt x="113" y="133"/>
                    </a:lnTo>
                    <a:lnTo>
                      <a:pt x="105" y="121"/>
                    </a:lnTo>
                    <a:lnTo>
                      <a:pt x="94" y="105"/>
                    </a:lnTo>
                    <a:lnTo>
                      <a:pt x="83" y="93"/>
                    </a:lnTo>
                    <a:lnTo>
                      <a:pt x="72" y="77"/>
                    </a:lnTo>
                    <a:lnTo>
                      <a:pt x="60" y="63"/>
                    </a:lnTo>
                    <a:lnTo>
                      <a:pt x="46" y="51"/>
                    </a:lnTo>
                    <a:lnTo>
                      <a:pt x="34" y="37"/>
                    </a:lnTo>
                    <a:lnTo>
                      <a:pt x="18" y="25"/>
                    </a:lnTo>
                    <a:lnTo>
                      <a:pt x="4" y="12"/>
                    </a:lnTo>
                    <a:lnTo>
                      <a:pt x="1" y="9"/>
                    </a:lnTo>
                    <a:lnTo>
                      <a:pt x="0" y="6"/>
                    </a:lnTo>
                    <a:lnTo>
                      <a:pt x="1" y="4"/>
                    </a:lnTo>
                    <a:lnTo>
                      <a:pt x="4" y="3"/>
                    </a:lnTo>
                    <a:lnTo>
                      <a:pt x="6" y="0"/>
                    </a:lnTo>
                    <a:lnTo>
                      <a:pt x="10" y="0"/>
                    </a:lnTo>
                    <a:lnTo>
                      <a:pt x="15" y="0"/>
                    </a:lnTo>
                    <a:lnTo>
                      <a:pt x="18"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44" name="Google Shape;3744;p73"/>
              <p:cNvSpPr/>
              <p:nvPr/>
            </p:nvSpPr>
            <p:spPr>
              <a:xfrm>
                <a:off x="4707" y="1678"/>
                <a:ext cx="138" cy="198"/>
              </a:xfrm>
              <a:custGeom>
                <a:avLst/>
                <a:gdLst/>
                <a:ahLst/>
                <a:cxnLst/>
                <a:rect l="l" t="t" r="r" b="b"/>
                <a:pathLst>
                  <a:path w="138" h="198" extrusionOk="0">
                    <a:moveTo>
                      <a:pt x="37" y="28"/>
                    </a:moveTo>
                    <a:lnTo>
                      <a:pt x="34" y="34"/>
                    </a:lnTo>
                    <a:lnTo>
                      <a:pt x="33" y="40"/>
                    </a:lnTo>
                    <a:lnTo>
                      <a:pt x="31" y="43"/>
                    </a:lnTo>
                    <a:lnTo>
                      <a:pt x="30" y="47"/>
                    </a:lnTo>
                    <a:lnTo>
                      <a:pt x="28" y="50"/>
                    </a:lnTo>
                    <a:lnTo>
                      <a:pt x="28" y="56"/>
                    </a:lnTo>
                    <a:lnTo>
                      <a:pt x="25" y="57"/>
                    </a:lnTo>
                    <a:lnTo>
                      <a:pt x="24" y="64"/>
                    </a:lnTo>
                    <a:lnTo>
                      <a:pt x="24" y="67"/>
                    </a:lnTo>
                    <a:lnTo>
                      <a:pt x="24" y="74"/>
                    </a:lnTo>
                    <a:lnTo>
                      <a:pt x="24" y="78"/>
                    </a:lnTo>
                    <a:lnTo>
                      <a:pt x="22" y="85"/>
                    </a:lnTo>
                    <a:lnTo>
                      <a:pt x="22" y="91"/>
                    </a:lnTo>
                    <a:lnTo>
                      <a:pt x="22" y="99"/>
                    </a:lnTo>
                    <a:lnTo>
                      <a:pt x="22" y="104"/>
                    </a:lnTo>
                    <a:lnTo>
                      <a:pt x="22" y="108"/>
                    </a:lnTo>
                    <a:lnTo>
                      <a:pt x="22" y="113"/>
                    </a:lnTo>
                    <a:lnTo>
                      <a:pt x="22" y="119"/>
                    </a:lnTo>
                    <a:lnTo>
                      <a:pt x="22" y="122"/>
                    </a:lnTo>
                    <a:lnTo>
                      <a:pt x="24" y="129"/>
                    </a:lnTo>
                    <a:lnTo>
                      <a:pt x="24" y="133"/>
                    </a:lnTo>
                    <a:lnTo>
                      <a:pt x="25" y="138"/>
                    </a:lnTo>
                    <a:lnTo>
                      <a:pt x="27" y="143"/>
                    </a:lnTo>
                    <a:lnTo>
                      <a:pt x="28" y="146"/>
                    </a:lnTo>
                    <a:lnTo>
                      <a:pt x="31" y="150"/>
                    </a:lnTo>
                    <a:lnTo>
                      <a:pt x="33" y="153"/>
                    </a:lnTo>
                    <a:lnTo>
                      <a:pt x="36" y="156"/>
                    </a:lnTo>
                    <a:lnTo>
                      <a:pt x="41" y="160"/>
                    </a:lnTo>
                    <a:lnTo>
                      <a:pt x="44" y="161"/>
                    </a:lnTo>
                    <a:lnTo>
                      <a:pt x="50" y="164"/>
                    </a:lnTo>
                    <a:lnTo>
                      <a:pt x="51" y="166"/>
                    </a:lnTo>
                    <a:lnTo>
                      <a:pt x="58" y="166"/>
                    </a:lnTo>
                    <a:lnTo>
                      <a:pt x="62" y="167"/>
                    </a:lnTo>
                    <a:lnTo>
                      <a:pt x="67" y="167"/>
                    </a:lnTo>
                    <a:lnTo>
                      <a:pt x="72" y="167"/>
                    </a:lnTo>
                    <a:lnTo>
                      <a:pt x="76" y="166"/>
                    </a:lnTo>
                    <a:lnTo>
                      <a:pt x="81" y="166"/>
                    </a:lnTo>
                    <a:lnTo>
                      <a:pt x="87" y="164"/>
                    </a:lnTo>
                    <a:lnTo>
                      <a:pt x="92" y="161"/>
                    </a:lnTo>
                    <a:lnTo>
                      <a:pt x="96" y="161"/>
                    </a:lnTo>
                    <a:lnTo>
                      <a:pt x="101" y="160"/>
                    </a:lnTo>
                    <a:lnTo>
                      <a:pt x="107" y="156"/>
                    </a:lnTo>
                    <a:lnTo>
                      <a:pt x="112" y="152"/>
                    </a:lnTo>
                    <a:lnTo>
                      <a:pt x="118" y="150"/>
                    </a:lnTo>
                    <a:lnTo>
                      <a:pt x="123" y="146"/>
                    </a:lnTo>
                    <a:lnTo>
                      <a:pt x="129" y="143"/>
                    </a:lnTo>
                    <a:lnTo>
                      <a:pt x="132" y="143"/>
                    </a:lnTo>
                    <a:lnTo>
                      <a:pt x="137" y="143"/>
                    </a:lnTo>
                    <a:lnTo>
                      <a:pt x="138" y="147"/>
                    </a:lnTo>
                    <a:lnTo>
                      <a:pt x="135" y="152"/>
                    </a:lnTo>
                    <a:lnTo>
                      <a:pt x="129" y="156"/>
                    </a:lnTo>
                    <a:lnTo>
                      <a:pt x="123" y="161"/>
                    </a:lnTo>
                    <a:lnTo>
                      <a:pt x="116" y="167"/>
                    </a:lnTo>
                    <a:lnTo>
                      <a:pt x="110" y="172"/>
                    </a:lnTo>
                    <a:lnTo>
                      <a:pt x="104" y="177"/>
                    </a:lnTo>
                    <a:lnTo>
                      <a:pt x="98" y="181"/>
                    </a:lnTo>
                    <a:lnTo>
                      <a:pt x="92" y="186"/>
                    </a:lnTo>
                    <a:lnTo>
                      <a:pt x="85" y="191"/>
                    </a:lnTo>
                    <a:lnTo>
                      <a:pt x="79" y="192"/>
                    </a:lnTo>
                    <a:lnTo>
                      <a:pt x="73" y="195"/>
                    </a:lnTo>
                    <a:lnTo>
                      <a:pt x="67" y="197"/>
                    </a:lnTo>
                    <a:lnTo>
                      <a:pt x="61" y="198"/>
                    </a:lnTo>
                    <a:lnTo>
                      <a:pt x="53" y="198"/>
                    </a:lnTo>
                    <a:lnTo>
                      <a:pt x="47" y="198"/>
                    </a:lnTo>
                    <a:lnTo>
                      <a:pt x="41" y="195"/>
                    </a:lnTo>
                    <a:lnTo>
                      <a:pt x="34" y="192"/>
                    </a:lnTo>
                    <a:lnTo>
                      <a:pt x="30" y="189"/>
                    </a:lnTo>
                    <a:lnTo>
                      <a:pt x="25" y="186"/>
                    </a:lnTo>
                    <a:lnTo>
                      <a:pt x="22" y="181"/>
                    </a:lnTo>
                    <a:lnTo>
                      <a:pt x="19" y="177"/>
                    </a:lnTo>
                    <a:lnTo>
                      <a:pt x="14" y="172"/>
                    </a:lnTo>
                    <a:lnTo>
                      <a:pt x="13" y="167"/>
                    </a:lnTo>
                    <a:lnTo>
                      <a:pt x="10" y="161"/>
                    </a:lnTo>
                    <a:lnTo>
                      <a:pt x="8" y="155"/>
                    </a:lnTo>
                    <a:lnTo>
                      <a:pt x="5" y="149"/>
                    </a:lnTo>
                    <a:lnTo>
                      <a:pt x="3" y="143"/>
                    </a:lnTo>
                    <a:lnTo>
                      <a:pt x="3" y="135"/>
                    </a:lnTo>
                    <a:lnTo>
                      <a:pt x="3" y="129"/>
                    </a:lnTo>
                    <a:lnTo>
                      <a:pt x="2" y="121"/>
                    </a:lnTo>
                    <a:lnTo>
                      <a:pt x="0" y="113"/>
                    </a:lnTo>
                    <a:lnTo>
                      <a:pt x="0" y="107"/>
                    </a:lnTo>
                    <a:lnTo>
                      <a:pt x="0" y="101"/>
                    </a:lnTo>
                    <a:lnTo>
                      <a:pt x="0" y="95"/>
                    </a:lnTo>
                    <a:lnTo>
                      <a:pt x="0" y="88"/>
                    </a:lnTo>
                    <a:lnTo>
                      <a:pt x="2" y="82"/>
                    </a:lnTo>
                    <a:lnTo>
                      <a:pt x="3" y="76"/>
                    </a:lnTo>
                    <a:lnTo>
                      <a:pt x="3" y="70"/>
                    </a:lnTo>
                    <a:lnTo>
                      <a:pt x="3" y="65"/>
                    </a:lnTo>
                    <a:lnTo>
                      <a:pt x="7" y="59"/>
                    </a:lnTo>
                    <a:lnTo>
                      <a:pt x="8" y="53"/>
                    </a:lnTo>
                    <a:lnTo>
                      <a:pt x="10" y="47"/>
                    </a:lnTo>
                    <a:lnTo>
                      <a:pt x="11" y="42"/>
                    </a:lnTo>
                    <a:lnTo>
                      <a:pt x="14" y="36"/>
                    </a:lnTo>
                    <a:lnTo>
                      <a:pt x="14" y="30"/>
                    </a:lnTo>
                    <a:lnTo>
                      <a:pt x="17" y="23"/>
                    </a:lnTo>
                    <a:lnTo>
                      <a:pt x="19" y="17"/>
                    </a:lnTo>
                    <a:lnTo>
                      <a:pt x="22" y="9"/>
                    </a:lnTo>
                    <a:lnTo>
                      <a:pt x="24" y="3"/>
                    </a:lnTo>
                    <a:lnTo>
                      <a:pt x="24" y="0"/>
                    </a:lnTo>
                    <a:lnTo>
                      <a:pt x="25" y="2"/>
                    </a:lnTo>
                    <a:lnTo>
                      <a:pt x="28" y="5"/>
                    </a:lnTo>
                    <a:lnTo>
                      <a:pt x="33" y="8"/>
                    </a:lnTo>
                    <a:lnTo>
                      <a:pt x="33" y="14"/>
                    </a:lnTo>
                    <a:lnTo>
                      <a:pt x="36" y="19"/>
                    </a:lnTo>
                    <a:lnTo>
                      <a:pt x="37" y="25"/>
                    </a:lnTo>
                    <a:lnTo>
                      <a:pt x="37"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45" name="Google Shape;3745;p73"/>
              <p:cNvSpPr/>
              <p:nvPr/>
            </p:nvSpPr>
            <p:spPr>
              <a:xfrm>
                <a:off x="4760" y="1593"/>
                <a:ext cx="183" cy="158"/>
              </a:xfrm>
              <a:custGeom>
                <a:avLst/>
                <a:gdLst/>
                <a:ahLst/>
                <a:cxnLst/>
                <a:rect l="l" t="t" r="r" b="b"/>
                <a:pathLst>
                  <a:path w="183" h="158" extrusionOk="0">
                    <a:moveTo>
                      <a:pt x="9" y="20"/>
                    </a:moveTo>
                    <a:lnTo>
                      <a:pt x="14" y="19"/>
                    </a:lnTo>
                    <a:lnTo>
                      <a:pt x="19" y="17"/>
                    </a:lnTo>
                    <a:lnTo>
                      <a:pt x="25" y="15"/>
                    </a:lnTo>
                    <a:lnTo>
                      <a:pt x="29" y="14"/>
                    </a:lnTo>
                    <a:lnTo>
                      <a:pt x="34" y="12"/>
                    </a:lnTo>
                    <a:lnTo>
                      <a:pt x="39" y="9"/>
                    </a:lnTo>
                    <a:lnTo>
                      <a:pt x="42" y="8"/>
                    </a:lnTo>
                    <a:lnTo>
                      <a:pt x="46" y="6"/>
                    </a:lnTo>
                    <a:lnTo>
                      <a:pt x="53" y="5"/>
                    </a:lnTo>
                    <a:lnTo>
                      <a:pt x="57" y="3"/>
                    </a:lnTo>
                    <a:lnTo>
                      <a:pt x="62" y="2"/>
                    </a:lnTo>
                    <a:lnTo>
                      <a:pt x="67" y="2"/>
                    </a:lnTo>
                    <a:lnTo>
                      <a:pt x="74" y="0"/>
                    </a:lnTo>
                    <a:lnTo>
                      <a:pt x="80" y="0"/>
                    </a:lnTo>
                    <a:lnTo>
                      <a:pt x="87" y="0"/>
                    </a:lnTo>
                    <a:lnTo>
                      <a:pt x="96" y="3"/>
                    </a:lnTo>
                    <a:lnTo>
                      <a:pt x="105" y="3"/>
                    </a:lnTo>
                    <a:lnTo>
                      <a:pt x="116" y="6"/>
                    </a:lnTo>
                    <a:lnTo>
                      <a:pt x="124" y="9"/>
                    </a:lnTo>
                    <a:lnTo>
                      <a:pt x="133" y="15"/>
                    </a:lnTo>
                    <a:lnTo>
                      <a:pt x="141" y="19"/>
                    </a:lnTo>
                    <a:lnTo>
                      <a:pt x="149" y="26"/>
                    </a:lnTo>
                    <a:lnTo>
                      <a:pt x="155" y="31"/>
                    </a:lnTo>
                    <a:lnTo>
                      <a:pt x="162" y="39"/>
                    </a:lnTo>
                    <a:lnTo>
                      <a:pt x="167" y="46"/>
                    </a:lnTo>
                    <a:lnTo>
                      <a:pt x="172" y="54"/>
                    </a:lnTo>
                    <a:lnTo>
                      <a:pt x="175" y="63"/>
                    </a:lnTo>
                    <a:lnTo>
                      <a:pt x="180" y="74"/>
                    </a:lnTo>
                    <a:lnTo>
                      <a:pt x="181" y="84"/>
                    </a:lnTo>
                    <a:lnTo>
                      <a:pt x="183" y="93"/>
                    </a:lnTo>
                    <a:lnTo>
                      <a:pt x="183" y="102"/>
                    </a:lnTo>
                    <a:lnTo>
                      <a:pt x="183" y="113"/>
                    </a:lnTo>
                    <a:lnTo>
                      <a:pt x="181" y="116"/>
                    </a:lnTo>
                    <a:lnTo>
                      <a:pt x="181" y="119"/>
                    </a:lnTo>
                    <a:lnTo>
                      <a:pt x="181" y="122"/>
                    </a:lnTo>
                    <a:lnTo>
                      <a:pt x="180" y="125"/>
                    </a:lnTo>
                    <a:lnTo>
                      <a:pt x="176" y="132"/>
                    </a:lnTo>
                    <a:lnTo>
                      <a:pt x="173" y="135"/>
                    </a:lnTo>
                    <a:lnTo>
                      <a:pt x="170" y="141"/>
                    </a:lnTo>
                    <a:lnTo>
                      <a:pt x="166" y="144"/>
                    </a:lnTo>
                    <a:lnTo>
                      <a:pt x="162" y="150"/>
                    </a:lnTo>
                    <a:lnTo>
                      <a:pt x="158" y="155"/>
                    </a:lnTo>
                    <a:lnTo>
                      <a:pt x="153" y="158"/>
                    </a:lnTo>
                    <a:lnTo>
                      <a:pt x="150" y="156"/>
                    </a:lnTo>
                    <a:lnTo>
                      <a:pt x="149" y="152"/>
                    </a:lnTo>
                    <a:lnTo>
                      <a:pt x="150" y="147"/>
                    </a:lnTo>
                    <a:lnTo>
                      <a:pt x="152" y="142"/>
                    </a:lnTo>
                    <a:lnTo>
                      <a:pt x="153" y="138"/>
                    </a:lnTo>
                    <a:lnTo>
                      <a:pt x="155" y="133"/>
                    </a:lnTo>
                    <a:lnTo>
                      <a:pt x="156" y="130"/>
                    </a:lnTo>
                    <a:lnTo>
                      <a:pt x="156" y="125"/>
                    </a:lnTo>
                    <a:lnTo>
                      <a:pt x="158" y="121"/>
                    </a:lnTo>
                    <a:lnTo>
                      <a:pt x="158" y="116"/>
                    </a:lnTo>
                    <a:lnTo>
                      <a:pt x="158" y="111"/>
                    </a:lnTo>
                    <a:lnTo>
                      <a:pt x="158" y="102"/>
                    </a:lnTo>
                    <a:lnTo>
                      <a:pt x="158" y="94"/>
                    </a:lnTo>
                    <a:lnTo>
                      <a:pt x="158" y="87"/>
                    </a:lnTo>
                    <a:lnTo>
                      <a:pt x="156" y="79"/>
                    </a:lnTo>
                    <a:lnTo>
                      <a:pt x="153" y="71"/>
                    </a:lnTo>
                    <a:lnTo>
                      <a:pt x="152" y="63"/>
                    </a:lnTo>
                    <a:lnTo>
                      <a:pt x="147" y="57"/>
                    </a:lnTo>
                    <a:lnTo>
                      <a:pt x="144" y="51"/>
                    </a:lnTo>
                    <a:lnTo>
                      <a:pt x="139" y="45"/>
                    </a:lnTo>
                    <a:lnTo>
                      <a:pt x="133" y="39"/>
                    </a:lnTo>
                    <a:lnTo>
                      <a:pt x="128" y="34"/>
                    </a:lnTo>
                    <a:lnTo>
                      <a:pt x="124" y="31"/>
                    </a:lnTo>
                    <a:lnTo>
                      <a:pt x="116" y="26"/>
                    </a:lnTo>
                    <a:lnTo>
                      <a:pt x="108" y="25"/>
                    </a:lnTo>
                    <a:lnTo>
                      <a:pt x="102" y="22"/>
                    </a:lnTo>
                    <a:lnTo>
                      <a:pt x="94" y="22"/>
                    </a:lnTo>
                    <a:lnTo>
                      <a:pt x="87" y="20"/>
                    </a:lnTo>
                    <a:lnTo>
                      <a:pt x="82" y="20"/>
                    </a:lnTo>
                    <a:lnTo>
                      <a:pt x="76" y="20"/>
                    </a:lnTo>
                    <a:lnTo>
                      <a:pt x="71" y="22"/>
                    </a:lnTo>
                    <a:lnTo>
                      <a:pt x="67" y="22"/>
                    </a:lnTo>
                    <a:lnTo>
                      <a:pt x="62" y="23"/>
                    </a:lnTo>
                    <a:lnTo>
                      <a:pt x="57" y="25"/>
                    </a:lnTo>
                    <a:lnTo>
                      <a:pt x="53" y="26"/>
                    </a:lnTo>
                    <a:lnTo>
                      <a:pt x="46" y="26"/>
                    </a:lnTo>
                    <a:lnTo>
                      <a:pt x="42" y="26"/>
                    </a:lnTo>
                    <a:lnTo>
                      <a:pt x="37" y="28"/>
                    </a:lnTo>
                    <a:lnTo>
                      <a:pt x="32" y="31"/>
                    </a:lnTo>
                    <a:lnTo>
                      <a:pt x="28" y="31"/>
                    </a:lnTo>
                    <a:lnTo>
                      <a:pt x="22" y="34"/>
                    </a:lnTo>
                    <a:lnTo>
                      <a:pt x="17" y="34"/>
                    </a:lnTo>
                    <a:lnTo>
                      <a:pt x="11" y="36"/>
                    </a:lnTo>
                    <a:lnTo>
                      <a:pt x="8" y="36"/>
                    </a:lnTo>
                    <a:lnTo>
                      <a:pt x="5" y="34"/>
                    </a:lnTo>
                    <a:lnTo>
                      <a:pt x="2" y="31"/>
                    </a:lnTo>
                    <a:lnTo>
                      <a:pt x="2" y="29"/>
                    </a:lnTo>
                    <a:lnTo>
                      <a:pt x="0" y="26"/>
                    </a:lnTo>
                    <a:lnTo>
                      <a:pt x="3" y="25"/>
                    </a:lnTo>
                    <a:lnTo>
                      <a:pt x="5" y="22"/>
                    </a:lnTo>
                    <a:lnTo>
                      <a:pt x="9"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46" name="Google Shape;3746;p73"/>
              <p:cNvSpPr/>
              <p:nvPr/>
            </p:nvSpPr>
            <p:spPr>
              <a:xfrm>
                <a:off x="4915" y="1709"/>
                <a:ext cx="83" cy="139"/>
              </a:xfrm>
              <a:custGeom>
                <a:avLst/>
                <a:gdLst/>
                <a:ahLst/>
                <a:cxnLst/>
                <a:rect l="l" t="t" r="r" b="b"/>
                <a:pathLst>
                  <a:path w="83" h="139" extrusionOk="0">
                    <a:moveTo>
                      <a:pt x="25" y="0"/>
                    </a:moveTo>
                    <a:lnTo>
                      <a:pt x="32" y="3"/>
                    </a:lnTo>
                    <a:lnTo>
                      <a:pt x="42" y="6"/>
                    </a:lnTo>
                    <a:lnTo>
                      <a:pt x="49" y="11"/>
                    </a:lnTo>
                    <a:lnTo>
                      <a:pt x="55" y="17"/>
                    </a:lnTo>
                    <a:lnTo>
                      <a:pt x="63" y="25"/>
                    </a:lnTo>
                    <a:lnTo>
                      <a:pt x="69" y="34"/>
                    </a:lnTo>
                    <a:lnTo>
                      <a:pt x="74" y="42"/>
                    </a:lnTo>
                    <a:lnTo>
                      <a:pt x="77" y="51"/>
                    </a:lnTo>
                    <a:lnTo>
                      <a:pt x="80" y="60"/>
                    </a:lnTo>
                    <a:lnTo>
                      <a:pt x="83" y="71"/>
                    </a:lnTo>
                    <a:lnTo>
                      <a:pt x="83" y="81"/>
                    </a:lnTo>
                    <a:lnTo>
                      <a:pt x="83" y="90"/>
                    </a:lnTo>
                    <a:lnTo>
                      <a:pt x="82" y="99"/>
                    </a:lnTo>
                    <a:lnTo>
                      <a:pt x="79" y="108"/>
                    </a:lnTo>
                    <a:lnTo>
                      <a:pt x="74" y="118"/>
                    </a:lnTo>
                    <a:lnTo>
                      <a:pt x="69" y="125"/>
                    </a:lnTo>
                    <a:lnTo>
                      <a:pt x="66" y="129"/>
                    </a:lnTo>
                    <a:lnTo>
                      <a:pt x="63" y="130"/>
                    </a:lnTo>
                    <a:lnTo>
                      <a:pt x="60" y="133"/>
                    </a:lnTo>
                    <a:lnTo>
                      <a:pt x="57" y="136"/>
                    </a:lnTo>
                    <a:lnTo>
                      <a:pt x="54" y="138"/>
                    </a:lnTo>
                    <a:lnTo>
                      <a:pt x="51" y="139"/>
                    </a:lnTo>
                    <a:lnTo>
                      <a:pt x="48" y="139"/>
                    </a:lnTo>
                    <a:lnTo>
                      <a:pt x="45" y="139"/>
                    </a:lnTo>
                    <a:lnTo>
                      <a:pt x="42" y="139"/>
                    </a:lnTo>
                    <a:lnTo>
                      <a:pt x="37" y="139"/>
                    </a:lnTo>
                    <a:lnTo>
                      <a:pt x="34" y="139"/>
                    </a:lnTo>
                    <a:lnTo>
                      <a:pt x="31" y="139"/>
                    </a:lnTo>
                    <a:lnTo>
                      <a:pt x="26" y="139"/>
                    </a:lnTo>
                    <a:lnTo>
                      <a:pt x="21" y="139"/>
                    </a:lnTo>
                    <a:lnTo>
                      <a:pt x="17" y="139"/>
                    </a:lnTo>
                    <a:lnTo>
                      <a:pt x="12" y="139"/>
                    </a:lnTo>
                    <a:lnTo>
                      <a:pt x="9" y="138"/>
                    </a:lnTo>
                    <a:lnTo>
                      <a:pt x="7" y="135"/>
                    </a:lnTo>
                    <a:lnTo>
                      <a:pt x="4" y="132"/>
                    </a:lnTo>
                    <a:lnTo>
                      <a:pt x="3" y="130"/>
                    </a:lnTo>
                    <a:lnTo>
                      <a:pt x="1" y="125"/>
                    </a:lnTo>
                    <a:lnTo>
                      <a:pt x="0" y="122"/>
                    </a:lnTo>
                    <a:lnTo>
                      <a:pt x="1" y="121"/>
                    </a:lnTo>
                    <a:lnTo>
                      <a:pt x="3" y="121"/>
                    </a:lnTo>
                    <a:lnTo>
                      <a:pt x="7" y="119"/>
                    </a:lnTo>
                    <a:lnTo>
                      <a:pt x="11" y="121"/>
                    </a:lnTo>
                    <a:lnTo>
                      <a:pt x="14" y="121"/>
                    </a:lnTo>
                    <a:lnTo>
                      <a:pt x="17" y="121"/>
                    </a:lnTo>
                    <a:lnTo>
                      <a:pt x="21" y="121"/>
                    </a:lnTo>
                    <a:lnTo>
                      <a:pt x="26" y="121"/>
                    </a:lnTo>
                    <a:lnTo>
                      <a:pt x="28" y="121"/>
                    </a:lnTo>
                    <a:lnTo>
                      <a:pt x="32" y="121"/>
                    </a:lnTo>
                    <a:lnTo>
                      <a:pt x="35" y="121"/>
                    </a:lnTo>
                    <a:lnTo>
                      <a:pt x="40" y="121"/>
                    </a:lnTo>
                    <a:lnTo>
                      <a:pt x="43" y="119"/>
                    </a:lnTo>
                    <a:lnTo>
                      <a:pt x="46" y="118"/>
                    </a:lnTo>
                    <a:lnTo>
                      <a:pt x="49" y="115"/>
                    </a:lnTo>
                    <a:lnTo>
                      <a:pt x="52" y="113"/>
                    </a:lnTo>
                    <a:lnTo>
                      <a:pt x="55" y="107"/>
                    </a:lnTo>
                    <a:lnTo>
                      <a:pt x="60" y="101"/>
                    </a:lnTo>
                    <a:lnTo>
                      <a:pt x="62" y="91"/>
                    </a:lnTo>
                    <a:lnTo>
                      <a:pt x="63" y="84"/>
                    </a:lnTo>
                    <a:lnTo>
                      <a:pt x="63" y="76"/>
                    </a:lnTo>
                    <a:lnTo>
                      <a:pt x="63" y="68"/>
                    </a:lnTo>
                    <a:lnTo>
                      <a:pt x="62" y="60"/>
                    </a:lnTo>
                    <a:lnTo>
                      <a:pt x="60" y="54"/>
                    </a:lnTo>
                    <a:lnTo>
                      <a:pt x="57" y="45"/>
                    </a:lnTo>
                    <a:lnTo>
                      <a:pt x="54" y="39"/>
                    </a:lnTo>
                    <a:lnTo>
                      <a:pt x="49" y="34"/>
                    </a:lnTo>
                    <a:lnTo>
                      <a:pt x="45" y="28"/>
                    </a:lnTo>
                    <a:lnTo>
                      <a:pt x="40" y="23"/>
                    </a:lnTo>
                    <a:lnTo>
                      <a:pt x="34" y="19"/>
                    </a:lnTo>
                    <a:lnTo>
                      <a:pt x="26" y="16"/>
                    </a:lnTo>
                    <a:lnTo>
                      <a:pt x="20" y="16"/>
                    </a:lnTo>
                    <a:lnTo>
                      <a:pt x="17" y="12"/>
                    </a:lnTo>
                    <a:lnTo>
                      <a:pt x="15" y="11"/>
                    </a:lnTo>
                    <a:lnTo>
                      <a:pt x="15" y="8"/>
                    </a:lnTo>
                    <a:lnTo>
                      <a:pt x="15" y="6"/>
                    </a:lnTo>
                    <a:lnTo>
                      <a:pt x="17" y="3"/>
                    </a:lnTo>
                    <a:lnTo>
                      <a:pt x="17" y="2"/>
                    </a:lnTo>
                    <a:lnTo>
                      <a:pt x="20" y="0"/>
                    </a:lnTo>
                    <a:lnTo>
                      <a:pt x="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47" name="Google Shape;3747;p73"/>
              <p:cNvSpPr/>
              <p:nvPr/>
            </p:nvSpPr>
            <p:spPr>
              <a:xfrm>
                <a:off x="4794" y="2040"/>
                <a:ext cx="122" cy="41"/>
              </a:xfrm>
              <a:custGeom>
                <a:avLst/>
                <a:gdLst/>
                <a:ahLst/>
                <a:cxnLst/>
                <a:rect l="l" t="t" r="r" b="b"/>
                <a:pathLst>
                  <a:path w="122" h="41" extrusionOk="0">
                    <a:moveTo>
                      <a:pt x="15" y="2"/>
                    </a:moveTo>
                    <a:lnTo>
                      <a:pt x="20" y="3"/>
                    </a:lnTo>
                    <a:lnTo>
                      <a:pt x="23" y="7"/>
                    </a:lnTo>
                    <a:lnTo>
                      <a:pt x="28" y="10"/>
                    </a:lnTo>
                    <a:lnTo>
                      <a:pt x="33" y="11"/>
                    </a:lnTo>
                    <a:lnTo>
                      <a:pt x="34" y="13"/>
                    </a:lnTo>
                    <a:lnTo>
                      <a:pt x="39" y="14"/>
                    </a:lnTo>
                    <a:lnTo>
                      <a:pt x="42" y="16"/>
                    </a:lnTo>
                    <a:lnTo>
                      <a:pt x="46" y="17"/>
                    </a:lnTo>
                    <a:lnTo>
                      <a:pt x="51" y="19"/>
                    </a:lnTo>
                    <a:lnTo>
                      <a:pt x="54" y="20"/>
                    </a:lnTo>
                    <a:lnTo>
                      <a:pt x="59" y="20"/>
                    </a:lnTo>
                    <a:lnTo>
                      <a:pt x="62" y="20"/>
                    </a:lnTo>
                    <a:lnTo>
                      <a:pt x="68" y="20"/>
                    </a:lnTo>
                    <a:lnTo>
                      <a:pt x="71" y="20"/>
                    </a:lnTo>
                    <a:lnTo>
                      <a:pt x="77" y="20"/>
                    </a:lnTo>
                    <a:lnTo>
                      <a:pt x="82" y="22"/>
                    </a:lnTo>
                    <a:lnTo>
                      <a:pt x="87" y="20"/>
                    </a:lnTo>
                    <a:lnTo>
                      <a:pt x="90" y="20"/>
                    </a:lnTo>
                    <a:lnTo>
                      <a:pt x="94" y="20"/>
                    </a:lnTo>
                    <a:lnTo>
                      <a:pt x="99" y="20"/>
                    </a:lnTo>
                    <a:lnTo>
                      <a:pt x="101" y="20"/>
                    </a:lnTo>
                    <a:lnTo>
                      <a:pt x="105" y="20"/>
                    </a:lnTo>
                    <a:lnTo>
                      <a:pt x="108" y="20"/>
                    </a:lnTo>
                    <a:lnTo>
                      <a:pt x="115" y="19"/>
                    </a:lnTo>
                    <a:lnTo>
                      <a:pt x="118" y="19"/>
                    </a:lnTo>
                    <a:lnTo>
                      <a:pt x="119" y="20"/>
                    </a:lnTo>
                    <a:lnTo>
                      <a:pt x="121" y="20"/>
                    </a:lnTo>
                    <a:lnTo>
                      <a:pt x="122" y="24"/>
                    </a:lnTo>
                    <a:lnTo>
                      <a:pt x="122" y="28"/>
                    </a:lnTo>
                    <a:lnTo>
                      <a:pt x="121" y="30"/>
                    </a:lnTo>
                    <a:lnTo>
                      <a:pt x="119" y="31"/>
                    </a:lnTo>
                    <a:lnTo>
                      <a:pt x="118" y="33"/>
                    </a:lnTo>
                    <a:lnTo>
                      <a:pt x="111" y="34"/>
                    </a:lnTo>
                    <a:lnTo>
                      <a:pt x="107" y="34"/>
                    </a:lnTo>
                    <a:lnTo>
                      <a:pt x="102" y="36"/>
                    </a:lnTo>
                    <a:lnTo>
                      <a:pt x="99" y="37"/>
                    </a:lnTo>
                    <a:lnTo>
                      <a:pt x="96" y="39"/>
                    </a:lnTo>
                    <a:lnTo>
                      <a:pt x="91" y="39"/>
                    </a:lnTo>
                    <a:lnTo>
                      <a:pt x="88" y="39"/>
                    </a:lnTo>
                    <a:lnTo>
                      <a:pt x="82" y="41"/>
                    </a:lnTo>
                    <a:lnTo>
                      <a:pt x="77" y="41"/>
                    </a:lnTo>
                    <a:lnTo>
                      <a:pt x="71" y="41"/>
                    </a:lnTo>
                    <a:lnTo>
                      <a:pt x="65" y="39"/>
                    </a:lnTo>
                    <a:lnTo>
                      <a:pt x="60" y="39"/>
                    </a:lnTo>
                    <a:lnTo>
                      <a:pt x="56" y="39"/>
                    </a:lnTo>
                    <a:lnTo>
                      <a:pt x="51" y="39"/>
                    </a:lnTo>
                    <a:lnTo>
                      <a:pt x="46" y="37"/>
                    </a:lnTo>
                    <a:lnTo>
                      <a:pt x="42" y="36"/>
                    </a:lnTo>
                    <a:lnTo>
                      <a:pt x="36" y="34"/>
                    </a:lnTo>
                    <a:lnTo>
                      <a:pt x="33" y="31"/>
                    </a:lnTo>
                    <a:lnTo>
                      <a:pt x="28" y="30"/>
                    </a:lnTo>
                    <a:lnTo>
                      <a:pt x="23" y="28"/>
                    </a:lnTo>
                    <a:lnTo>
                      <a:pt x="19" y="25"/>
                    </a:lnTo>
                    <a:lnTo>
                      <a:pt x="12" y="24"/>
                    </a:lnTo>
                    <a:lnTo>
                      <a:pt x="9" y="20"/>
                    </a:lnTo>
                    <a:lnTo>
                      <a:pt x="5" y="17"/>
                    </a:lnTo>
                    <a:lnTo>
                      <a:pt x="2" y="13"/>
                    </a:lnTo>
                    <a:lnTo>
                      <a:pt x="0" y="10"/>
                    </a:lnTo>
                    <a:lnTo>
                      <a:pt x="0" y="7"/>
                    </a:lnTo>
                    <a:lnTo>
                      <a:pt x="2" y="3"/>
                    </a:lnTo>
                    <a:lnTo>
                      <a:pt x="3" y="0"/>
                    </a:lnTo>
                    <a:lnTo>
                      <a:pt x="8" y="0"/>
                    </a:lnTo>
                    <a:lnTo>
                      <a:pt x="12" y="0"/>
                    </a:lnTo>
                    <a:lnTo>
                      <a:pt x="15"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48" name="Google Shape;3748;p73"/>
              <p:cNvSpPr/>
              <p:nvPr/>
            </p:nvSpPr>
            <p:spPr>
              <a:xfrm>
                <a:off x="4370" y="3240"/>
                <a:ext cx="574" cy="195"/>
              </a:xfrm>
              <a:custGeom>
                <a:avLst/>
                <a:gdLst/>
                <a:ahLst/>
                <a:cxnLst/>
                <a:rect l="l" t="t" r="r" b="b"/>
                <a:pathLst>
                  <a:path w="574" h="195" extrusionOk="0">
                    <a:moveTo>
                      <a:pt x="6" y="181"/>
                    </a:moveTo>
                    <a:lnTo>
                      <a:pt x="12" y="181"/>
                    </a:lnTo>
                    <a:lnTo>
                      <a:pt x="15" y="180"/>
                    </a:lnTo>
                    <a:lnTo>
                      <a:pt x="20" y="176"/>
                    </a:lnTo>
                    <a:lnTo>
                      <a:pt x="25" y="175"/>
                    </a:lnTo>
                    <a:lnTo>
                      <a:pt x="28" y="173"/>
                    </a:lnTo>
                    <a:lnTo>
                      <a:pt x="32" y="172"/>
                    </a:lnTo>
                    <a:lnTo>
                      <a:pt x="36" y="172"/>
                    </a:lnTo>
                    <a:lnTo>
                      <a:pt x="40" y="170"/>
                    </a:lnTo>
                    <a:lnTo>
                      <a:pt x="43" y="169"/>
                    </a:lnTo>
                    <a:lnTo>
                      <a:pt x="48" y="166"/>
                    </a:lnTo>
                    <a:lnTo>
                      <a:pt x="53" y="164"/>
                    </a:lnTo>
                    <a:lnTo>
                      <a:pt x="54" y="162"/>
                    </a:lnTo>
                    <a:lnTo>
                      <a:pt x="59" y="162"/>
                    </a:lnTo>
                    <a:lnTo>
                      <a:pt x="63" y="161"/>
                    </a:lnTo>
                    <a:lnTo>
                      <a:pt x="68" y="158"/>
                    </a:lnTo>
                    <a:lnTo>
                      <a:pt x="73" y="158"/>
                    </a:lnTo>
                    <a:lnTo>
                      <a:pt x="79" y="155"/>
                    </a:lnTo>
                    <a:lnTo>
                      <a:pt x="82" y="153"/>
                    </a:lnTo>
                    <a:lnTo>
                      <a:pt x="88" y="152"/>
                    </a:lnTo>
                    <a:lnTo>
                      <a:pt x="93" y="152"/>
                    </a:lnTo>
                    <a:lnTo>
                      <a:pt x="97" y="150"/>
                    </a:lnTo>
                    <a:lnTo>
                      <a:pt x="102" y="147"/>
                    </a:lnTo>
                    <a:lnTo>
                      <a:pt x="105" y="147"/>
                    </a:lnTo>
                    <a:lnTo>
                      <a:pt x="110" y="145"/>
                    </a:lnTo>
                    <a:lnTo>
                      <a:pt x="113" y="142"/>
                    </a:lnTo>
                    <a:lnTo>
                      <a:pt x="119" y="142"/>
                    </a:lnTo>
                    <a:lnTo>
                      <a:pt x="122" y="141"/>
                    </a:lnTo>
                    <a:lnTo>
                      <a:pt x="127" y="139"/>
                    </a:lnTo>
                    <a:lnTo>
                      <a:pt x="130" y="138"/>
                    </a:lnTo>
                    <a:lnTo>
                      <a:pt x="136" y="136"/>
                    </a:lnTo>
                    <a:lnTo>
                      <a:pt x="139" y="135"/>
                    </a:lnTo>
                    <a:lnTo>
                      <a:pt x="147" y="133"/>
                    </a:lnTo>
                    <a:lnTo>
                      <a:pt x="152" y="132"/>
                    </a:lnTo>
                    <a:lnTo>
                      <a:pt x="158" y="130"/>
                    </a:lnTo>
                    <a:lnTo>
                      <a:pt x="162" y="127"/>
                    </a:lnTo>
                    <a:lnTo>
                      <a:pt x="169" y="125"/>
                    </a:lnTo>
                    <a:lnTo>
                      <a:pt x="173" y="124"/>
                    </a:lnTo>
                    <a:lnTo>
                      <a:pt x="178" y="122"/>
                    </a:lnTo>
                    <a:lnTo>
                      <a:pt x="183" y="121"/>
                    </a:lnTo>
                    <a:lnTo>
                      <a:pt x="187" y="119"/>
                    </a:lnTo>
                    <a:lnTo>
                      <a:pt x="193" y="116"/>
                    </a:lnTo>
                    <a:lnTo>
                      <a:pt x="197" y="115"/>
                    </a:lnTo>
                    <a:lnTo>
                      <a:pt x="203" y="113"/>
                    </a:lnTo>
                    <a:lnTo>
                      <a:pt x="207" y="111"/>
                    </a:lnTo>
                    <a:lnTo>
                      <a:pt x="214" y="108"/>
                    </a:lnTo>
                    <a:lnTo>
                      <a:pt x="217" y="107"/>
                    </a:lnTo>
                    <a:lnTo>
                      <a:pt x="224" y="105"/>
                    </a:lnTo>
                    <a:lnTo>
                      <a:pt x="231" y="104"/>
                    </a:lnTo>
                    <a:lnTo>
                      <a:pt x="288" y="87"/>
                    </a:lnTo>
                    <a:lnTo>
                      <a:pt x="306" y="80"/>
                    </a:lnTo>
                    <a:lnTo>
                      <a:pt x="327" y="74"/>
                    </a:lnTo>
                    <a:lnTo>
                      <a:pt x="344" y="68"/>
                    </a:lnTo>
                    <a:lnTo>
                      <a:pt x="361" y="63"/>
                    </a:lnTo>
                    <a:lnTo>
                      <a:pt x="378" y="57"/>
                    </a:lnTo>
                    <a:lnTo>
                      <a:pt x="395" y="53"/>
                    </a:lnTo>
                    <a:lnTo>
                      <a:pt x="410" y="46"/>
                    </a:lnTo>
                    <a:lnTo>
                      <a:pt x="427" y="42"/>
                    </a:lnTo>
                    <a:lnTo>
                      <a:pt x="443" y="37"/>
                    </a:lnTo>
                    <a:lnTo>
                      <a:pt x="458" y="31"/>
                    </a:lnTo>
                    <a:lnTo>
                      <a:pt x="475" y="28"/>
                    </a:lnTo>
                    <a:lnTo>
                      <a:pt x="492" y="22"/>
                    </a:lnTo>
                    <a:lnTo>
                      <a:pt x="509" y="15"/>
                    </a:lnTo>
                    <a:lnTo>
                      <a:pt x="528" y="11"/>
                    </a:lnTo>
                    <a:lnTo>
                      <a:pt x="546" y="6"/>
                    </a:lnTo>
                    <a:lnTo>
                      <a:pt x="568" y="0"/>
                    </a:lnTo>
                    <a:lnTo>
                      <a:pt x="571" y="0"/>
                    </a:lnTo>
                    <a:lnTo>
                      <a:pt x="574" y="5"/>
                    </a:lnTo>
                    <a:lnTo>
                      <a:pt x="574" y="9"/>
                    </a:lnTo>
                    <a:lnTo>
                      <a:pt x="571" y="12"/>
                    </a:lnTo>
                    <a:lnTo>
                      <a:pt x="551" y="19"/>
                    </a:lnTo>
                    <a:lnTo>
                      <a:pt x="531" y="23"/>
                    </a:lnTo>
                    <a:lnTo>
                      <a:pt x="514" y="28"/>
                    </a:lnTo>
                    <a:lnTo>
                      <a:pt x="495" y="34"/>
                    </a:lnTo>
                    <a:lnTo>
                      <a:pt x="478" y="40"/>
                    </a:lnTo>
                    <a:lnTo>
                      <a:pt x="463" y="46"/>
                    </a:lnTo>
                    <a:lnTo>
                      <a:pt x="447" y="51"/>
                    </a:lnTo>
                    <a:lnTo>
                      <a:pt x="432" y="57"/>
                    </a:lnTo>
                    <a:lnTo>
                      <a:pt x="415" y="62"/>
                    </a:lnTo>
                    <a:lnTo>
                      <a:pt x="399" y="68"/>
                    </a:lnTo>
                    <a:lnTo>
                      <a:pt x="382" y="73"/>
                    </a:lnTo>
                    <a:lnTo>
                      <a:pt x="367" y="79"/>
                    </a:lnTo>
                    <a:lnTo>
                      <a:pt x="350" y="85"/>
                    </a:lnTo>
                    <a:lnTo>
                      <a:pt x="331" y="91"/>
                    </a:lnTo>
                    <a:lnTo>
                      <a:pt x="313" y="96"/>
                    </a:lnTo>
                    <a:lnTo>
                      <a:pt x="292" y="104"/>
                    </a:lnTo>
                    <a:lnTo>
                      <a:pt x="235" y="121"/>
                    </a:lnTo>
                    <a:lnTo>
                      <a:pt x="229" y="122"/>
                    </a:lnTo>
                    <a:lnTo>
                      <a:pt x="224" y="124"/>
                    </a:lnTo>
                    <a:lnTo>
                      <a:pt x="217" y="125"/>
                    </a:lnTo>
                    <a:lnTo>
                      <a:pt x="214" y="127"/>
                    </a:lnTo>
                    <a:lnTo>
                      <a:pt x="207" y="128"/>
                    </a:lnTo>
                    <a:lnTo>
                      <a:pt x="203" y="130"/>
                    </a:lnTo>
                    <a:lnTo>
                      <a:pt x="197" y="133"/>
                    </a:lnTo>
                    <a:lnTo>
                      <a:pt x="193" y="133"/>
                    </a:lnTo>
                    <a:lnTo>
                      <a:pt x="187" y="135"/>
                    </a:lnTo>
                    <a:lnTo>
                      <a:pt x="183" y="136"/>
                    </a:lnTo>
                    <a:lnTo>
                      <a:pt x="178" y="138"/>
                    </a:lnTo>
                    <a:lnTo>
                      <a:pt x="173" y="139"/>
                    </a:lnTo>
                    <a:lnTo>
                      <a:pt x="169" y="141"/>
                    </a:lnTo>
                    <a:lnTo>
                      <a:pt x="162" y="142"/>
                    </a:lnTo>
                    <a:lnTo>
                      <a:pt x="158" y="144"/>
                    </a:lnTo>
                    <a:lnTo>
                      <a:pt x="152" y="147"/>
                    </a:lnTo>
                    <a:lnTo>
                      <a:pt x="147" y="149"/>
                    </a:lnTo>
                    <a:lnTo>
                      <a:pt x="141" y="152"/>
                    </a:lnTo>
                    <a:lnTo>
                      <a:pt x="136" y="152"/>
                    </a:lnTo>
                    <a:lnTo>
                      <a:pt x="132" y="153"/>
                    </a:lnTo>
                    <a:lnTo>
                      <a:pt x="127" y="155"/>
                    </a:lnTo>
                    <a:lnTo>
                      <a:pt x="122" y="156"/>
                    </a:lnTo>
                    <a:lnTo>
                      <a:pt x="119" y="158"/>
                    </a:lnTo>
                    <a:lnTo>
                      <a:pt x="114" y="161"/>
                    </a:lnTo>
                    <a:lnTo>
                      <a:pt x="111" y="162"/>
                    </a:lnTo>
                    <a:lnTo>
                      <a:pt x="105" y="162"/>
                    </a:lnTo>
                    <a:lnTo>
                      <a:pt x="102" y="164"/>
                    </a:lnTo>
                    <a:lnTo>
                      <a:pt x="97" y="166"/>
                    </a:lnTo>
                    <a:lnTo>
                      <a:pt x="93" y="167"/>
                    </a:lnTo>
                    <a:lnTo>
                      <a:pt x="88" y="169"/>
                    </a:lnTo>
                    <a:lnTo>
                      <a:pt x="82" y="172"/>
                    </a:lnTo>
                    <a:lnTo>
                      <a:pt x="79" y="172"/>
                    </a:lnTo>
                    <a:lnTo>
                      <a:pt x="73" y="173"/>
                    </a:lnTo>
                    <a:lnTo>
                      <a:pt x="70" y="175"/>
                    </a:lnTo>
                    <a:lnTo>
                      <a:pt x="63" y="176"/>
                    </a:lnTo>
                    <a:lnTo>
                      <a:pt x="60" y="180"/>
                    </a:lnTo>
                    <a:lnTo>
                      <a:pt x="56" y="180"/>
                    </a:lnTo>
                    <a:lnTo>
                      <a:pt x="53" y="181"/>
                    </a:lnTo>
                    <a:lnTo>
                      <a:pt x="48" y="183"/>
                    </a:lnTo>
                    <a:lnTo>
                      <a:pt x="43" y="184"/>
                    </a:lnTo>
                    <a:lnTo>
                      <a:pt x="40" y="186"/>
                    </a:lnTo>
                    <a:lnTo>
                      <a:pt x="36" y="187"/>
                    </a:lnTo>
                    <a:lnTo>
                      <a:pt x="32" y="189"/>
                    </a:lnTo>
                    <a:lnTo>
                      <a:pt x="28" y="190"/>
                    </a:lnTo>
                    <a:lnTo>
                      <a:pt x="25" y="190"/>
                    </a:lnTo>
                    <a:lnTo>
                      <a:pt x="20" y="192"/>
                    </a:lnTo>
                    <a:lnTo>
                      <a:pt x="15" y="193"/>
                    </a:lnTo>
                    <a:lnTo>
                      <a:pt x="11" y="195"/>
                    </a:lnTo>
                    <a:lnTo>
                      <a:pt x="6" y="195"/>
                    </a:lnTo>
                    <a:lnTo>
                      <a:pt x="5" y="193"/>
                    </a:lnTo>
                    <a:lnTo>
                      <a:pt x="3" y="192"/>
                    </a:lnTo>
                    <a:lnTo>
                      <a:pt x="1" y="190"/>
                    </a:lnTo>
                    <a:lnTo>
                      <a:pt x="0" y="187"/>
                    </a:lnTo>
                    <a:lnTo>
                      <a:pt x="1" y="186"/>
                    </a:lnTo>
                    <a:lnTo>
                      <a:pt x="3" y="183"/>
                    </a:lnTo>
                    <a:lnTo>
                      <a:pt x="6" y="1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49" name="Google Shape;3749;p73"/>
              <p:cNvSpPr/>
              <p:nvPr/>
            </p:nvSpPr>
            <p:spPr>
              <a:xfrm>
                <a:off x="3658" y="3105"/>
                <a:ext cx="226" cy="67"/>
              </a:xfrm>
              <a:custGeom>
                <a:avLst/>
                <a:gdLst/>
                <a:ahLst/>
                <a:cxnLst/>
                <a:rect l="l" t="t" r="r" b="b"/>
                <a:pathLst>
                  <a:path w="226" h="67" extrusionOk="0">
                    <a:moveTo>
                      <a:pt x="8" y="51"/>
                    </a:moveTo>
                    <a:lnTo>
                      <a:pt x="15" y="48"/>
                    </a:lnTo>
                    <a:lnTo>
                      <a:pt x="22" y="47"/>
                    </a:lnTo>
                    <a:lnTo>
                      <a:pt x="28" y="45"/>
                    </a:lnTo>
                    <a:lnTo>
                      <a:pt x="37" y="42"/>
                    </a:lnTo>
                    <a:lnTo>
                      <a:pt x="42" y="41"/>
                    </a:lnTo>
                    <a:lnTo>
                      <a:pt x="48" y="39"/>
                    </a:lnTo>
                    <a:lnTo>
                      <a:pt x="56" y="37"/>
                    </a:lnTo>
                    <a:lnTo>
                      <a:pt x="62" y="37"/>
                    </a:lnTo>
                    <a:lnTo>
                      <a:pt x="68" y="34"/>
                    </a:lnTo>
                    <a:lnTo>
                      <a:pt x="74" y="34"/>
                    </a:lnTo>
                    <a:lnTo>
                      <a:pt x="80" y="33"/>
                    </a:lnTo>
                    <a:lnTo>
                      <a:pt x="87" y="31"/>
                    </a:lnTo>
                    <a:lnTo>
                      <a:pt x="94" y="30"/>
                    </a:lnTo>
                    <a:lnTo>
                      <a:pt x="101" y="28"/>
                    </a:lnTo>
                    <a:lnTo>
                      <a:pt x="108" y="27"/>
                    </a:lnTo>
                    <a:lnTo>
                      <a:pt x="116" y="25"/>
                    </a:lnTo>
                    <a:lnTo>
                      <a:pt x="124" y="24"/>
                    </a:lnTo>
                    <a:lnTo>
                      <a:pt x="130" y="20"/>
                    </a:lnTo>
                    <a:lnTo>
                      <a:pt x="136" y="19"/>
                    </a:lnTo>
                    <a:lnTo>
                      <a:pt x="142" y="19"/>
                    </a:lnTo>
                    <a:lnTo>
                      <a:pt x="149" y="16"/>
                    </a:lnTo>
                    <a:lnTo>
                      <a:pt x="155" y="14"/>
                    </a:lnTo>
                    <a:lnTo>
                      <a:pt x="161" y="13"/>
                    </a:lnTo>
                    <a:lnTo>
                      <a:pt x="167" y="13"/>
                    </a:lnTo>
                    <a:lnTo>
                      <a:pt x="172" y="10"/>
                    </a:lnTo>
                    <a:lnTo>
                      <a:pt x="178" y="10"/>
                    </a:lnTo>
                    <a:lnTo>
                      <a:pt x="183" y="10"/>
                    </a:lnTo>
                    <a:lnTo>
                      <a:pt x="190" y="8"/>
                    </a:lnTo>
                    <a:lnTo>
                      <a:pt x="197" y="6"/>
                    </a:lnTo>
                    <a:lnTo>
                      <a:pt x="203" y="5"/>
                    </a:lnTo>
                    <a:lnTo>
                      <a:pt x="209" y="2"/>
                    </a:lnTo>
                    <a:lnTo>
                      <a:pt x="218" y="2"/>
                    </a:lnTo>
                    <a:lnTo>
                      <a:pt x="220" y="0"/>
                    </a:lnTo>
                    <a:lnTo>
                      <a:pt x="223" y="2"/>
                    </a:lnTo>
                    <a:lnTo>
                      <a:pt x="224" y="5"/>
                    </a:lnTo>
                    <a:lnTo>
                      <a:pt x="226" y="8"/>
                    </a:lnTo>
                    <a:lnTo>
                      <a:pt x="226" y="10"/>
                    </a:lnTo>
                    <a:lnTo>
                      <a:pt x="226" y="13"/>
                    </a:lnTo>
                    <a:lnTo>
                      <a:pt x="223" y="14"/>
                    </a:lnTo>
                    <a:lnTo>
                      <a:pt x="220" y="16"/>
                    </a:lnTo>
                    <a:lnTo>
                      <a:pt x="212" y="19"/>
                    </a:lnTo>
                    <a:lnTo>
                      <a:pt x="206" y="19"/>
                    </a:lnTo>
                    <a:lnTo>
                      <a:pt x="200" y="20"/>
                    </a:lnTo>
                    <a:lnTo>
                      <a:pt x="193" y="24"/>
                    </a:lnTo>
                    <a:lnTo>
                      <a:pt x="187" y="25"/>
                    </a:lnTo>
                    <a:lnTo>
                      <a:pt x="181" y="27"/>
                    </a:lnTo>
                    <a:lnTo>
                      <a:pt x="175" y="28"/>
                    </a:lnTo>
                    <a:lnTo>
                      <a:pt x="172" y="30"/>
                    </a:lnTo>
                    <a:lnTo>
                      <a:pt x="164" y="31"/>
                    </a:lnTo>
                    <a:lnTo>
                      <a:pt x="159" y="33"/>
                    </a:lnTo>
                    <a:lnTo>
                      <a:pt x="153" y="34"/>
                    </a:lnTo>
                    <a:lnTo>
                      <a:pt x="147" y="37"/>
                    </a:lnTo>
                    <a:lnTo>
                      <a:pt x="142" y="37"/>
                    </a:lnTo>
                    <a:lnTo>
                      <a:pt x="135" y="41"/>
                    </a:lnTo>
                    <a:lnTo>
                      <a:pt x="128" y="42"/>
                    </a:lnTo>
                    <a:lnTo>
                      <a:pt x="122" y="45"/>
                    </a:lnTo>
                    <a:lnTo>
                      <a:pt x="113" y="45"/>
                    </a:lnTo>
                    <a:lnTo>
                      <a:pt x="105" y="48"/>
                    </a:lnTo>
                    <a:lnTo>
                      <a:pt x="99" y="48"/>
                    </a:lnTo>
                    <a:lnTo>
                      <a:pt x="93" y="50"/>
                    </a:lnTo>
                    <a:lnTo>
                      <a:pt x="85" y="50"/>
                    </a:lnTo>
                    <a:lnTo>
                      <a:pt x="79" y="51"/>
                    </a:lnTo>
                    <a:lnTo>
                      <a:pt x="74" y="53"/>
                    </a:lnTo>
                    <a:lnTo>
                      <a:pt x="67" y="54"/>
                    </a:lnTo>
                    <a:lnTo>
                      <a:pt x="60" y="56"/>
                    </a:lnTo>
                    <a:lnTo>
                      <a:pt x="54" y="58"/>
                    </a:lnTo>
                    <a:lnTo>
                      <a:pt x="46" y="58"/>
                    </a:lnTo>
                    <a:lnTo>
                      <a:pt x="42" y="59"/>
                    </a:lnTo>
                    <a:lnTo>
                      <a:pt x="34" y="61"/>
                    </a:lnTo>
                    <a:lnTo>
                      <a:pt x="28" y="62"/>
                    </a:lnTo>
                    <a:lnTo>
                      <a:pt x="20" y="65"/>
                    </a:lnTo>
                    <a:lnTo>
                      <a:pt x="14" y="67"/>
                    </a:lnTo>
                    <a:lnTo>
                      <a:pt x="8" y="67"/>
                    </a:lnTo>
                    <a:lnTo>
                      <a:pt x="6" y="67"/>
                    </a:lnTo>
                    <a:lnTo>
                      <a:pt x="3" y="65"/>
                    </a:lnTo>
                    <a:lnTo>
                      <a:pt x="2" y="62"/>
                    </a:lnTo>
                    <a:lnTo>
                      <a:pt x="0" y="58"/>
                    </a:lnTo>
                    <a:lnTo>
                      <a:pt x="2" y="56"/>
                    </a:lnTo>
                    <a:lnTo>
                      <a:pt x="3" y="51"/>
                    </a:lnTo>
                    <a:lnTo>
                      <a:pt x="8" y="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50" name="Google Shape;3750;p73"/>
              <p:cNvSpPr/>
              <p:nvPr/>
            </p:nvSpPr>
            <p:spPr>
              <a:xfrm>
                <a:off x="5094" y="2731"/>
                <a:ext cx="246" cy="85"/>
              </a:xfrm>
              <a:custGeom>
                <a:avLst/>
                <a:gdLst/>
                <a:ahLst/>
                <a:cxnLst/>
                <a:rect l="l" t="t" r="r" b="b"/>
                <a:pathLst>
                  <a:path w="246" h="85" extrusionOk="0">
                    <a:moveTo>
                      <a:pt x="3" y="72"/>
                    </a:moveTo>
                    <a:lnTo>
                      <a:pt x="11" y="68"/>
                    </a:lnTo>
                    <a:lnTo>
                      <a:pt x="20" y="65"/>
                    </a:lnTo>
                    <a:lnTo>
                      <a:pt x="28" y="60"/>
                    </a:lnTo>
                    <a:lnTo>
                      <a:pt x="36" y="57"/>
                    </a:lnTo>
                    <a:lnTo>
                      <a:pt x="42" y="54"/>
                    </a:lnTo>
                    <a:lnTo>
                      <a:pt x="50" y="51"/>
                    </a:lnTo>
                    <a:lnTo>
                      <a:pt x="58" y="48"/>
                    </a:lnTo>
                    <a:lnTo>
                      <a:pt x="64" y="46"/>
                    </a:lnTo>
                    <a:lnTo>
                      <a:pt x="70" y="41"/>
                    </a:lnTo>
                    <a:lnTo>
                      <a:pt x="78" y="38"/>
                    </a:lnTo>
                    <a:lnTo>
                      <a:pt x="85" y="37"/>
                    </a:lnTo>
                    <a:lnTo>
                      <a:pt x="93" y="34"/>
                    </a:lnTo>
                    <a:lnTo>
                      <a:pt x="101" y="31"/>
                    </a:lnTo>
                    <a:lnTo>
                      <a:pt x="109" y="29"/>
                    </a:lnTo>
                    <a:lnTo>
                      <a:pt x="116" y="26"/>
                    </a:lnTo>
                    <a:lnTo>
                      <a:pt x="126" y="24"/>
                    </a:lnTo>
                    <a:lnTo>
                      <a:pt x="135" y="21"/>
                    </a:lnTo>
                    <a:lnTo>
                      <a:pt x="143" y="20"/>
                    </a:lnTo>
                    <a:lnTo>
                      <a:pt x="149" y="20"/>
                    </a:lnTo>
                    <a:lnTo>
                      <a:pt x="157" y="18"/>
                    </a:lnTo>
                    <a:lnTo>
                      <a:pt x="163" y="17"/>
                    </a:lnTo>
                    <a:lnTo>
                      <a:pt x="169" y="14"/>
                    </a:lnTo>
                    <a:lnTo>
                      <a:pt x="175" y="14"/>
                    </a:lnTo>
                    <a:lnTo>
                      <a:pt x="183" y="12"/>
                    </a:lnTo>
                    <a:lnTo>
                      <a:pt x="189" y="11"/>
                    </a:lnTo>
                    <a:lnTo>
                      <a:pt x="195" y="9"/>
                    </a:lnTo>
                    <a:lnTo>
                      <a:pt x="201" y="7"/>
                    </a:lnTo>
                    <a:lnTo>
                      <a:pt x="209" y="7"/>
                    </a:lnTo>
                    <a:lnTo>
                      <a:pt x="215" y="4"/>
                    </a:lnTo>
                    <a:lnTo>
                      <a:pt x="222" y="3"/>
                    </a:lnTo>
                    <a:lnTo>
                      <a:pt x="231" y="1"/>
                    </a:lnTo>
                    <a:lnTo>
                      <a:pt x="240" y="0"/>
                    </a:lnTo>
                    <a:lnTo>
                      <a:pt x="243" y="0"/>
                    </a:lnTo>
                    <a:lnTo>
                      <a:pt x="246" y="4"/>
                    </a:lnTo>
                    <a:lnTo>
                      <a:pt x="245" y="7"/>
                    </a:lnTo>
                    <a:lnTo>
                      <a:pt x="242" y="11"/>
                    </a:lnTo>
                    <a:lnTo>
                      <a:pt x="234" y="12"/>
                    </a:lnTo>
                    <a:lnTo>
                      <a:pt x="226" y="15"/>
                    </a:lnTo>
                    <a:lnTo>
                      <a:pt x="218" y="17"/>
                    </a:lnTo>
                    <a:lnTo>
                      <a:pt x="211" y="20"/>
                    </a:lnTo>
                    <a:lnTo>
                      <a:pt x="205" y="20"/>
                    </a:lnTo>
                    <a:lnTo>
                      <a:pt x="198" y="23"/>
                    </a:lnTo>
                    <a:lnTo>
                      <a:pt x="192" y="24"/>
                    </a:lnTo>
                    <a:lnTo>
                      <a:pt x="186" y="28"/>
                    </a:lnTo>
                    <a:lnTo>
                      <a:pt x="180" y="29"/>
                    </a:lnTo>
                    <a:lnTo>
                      <a:pt x="174" y="31"/>
                    </a:lnTo>
                    <a:lnTo>
                      <a:pt x="166" y="32"/>
                    </a:lnTo>
                    <a:lnTo>
                      <a:pt x="161" y="35"/>
                    </a:lnTo>
                    <a:lnTo>
                      <a:pt x="153" y="37"/>
                    </a:lnTo>
                    <a:lnTo>
                      <a:pt x="146" y="38"/>
                    </a:lnTo>
                    <a:lnTo>
                      <a:pt x="138" y="40"/>
                    </a:lnTo>
                    <a:lnTo>
                      <a:pt x="132" y="43"/>
                    </a:lnTo>
                    <a:lnTo>
                      <a:pt x="123" y="45"/>
                    </a:lnTo>
                    <a:lnTo>
                      <a:pt x="113" y="48"/>
                    </a:lnTo>
                    <a:lnTo>
                      <a:pt x="106" y="48"/>
                    </a:lnTo>
                    <a:lnTo>
                      <a:pt x="96" y="49"/>
                    </a:lnTo>
                    <a:lnTo>
                      <a:pt x="88" y="52"/>
                    </a:lnTo>
                    <a:lnTo>
                      <a:pt x="82" y="54"/>
                    </a:lnTo>
                    <a:lnTo>
                      <a:pt x="76" y="57"/>
                    </a:lnTo>
                    <a:lnTo>
                      <a:pt x="68" y="59"/>
                    </a:lnTo>
                    <a:lnTo>
                      <a:pt x="61" y="60"/>
                    </a:lnTo>
                    <a:lnTo>
                      <a:pt x="54" y="63"/>
                    </a:lnTo>
                    <a:lnTo>
                      <a:pt x="47" y="66"/>
                    </a:lnTo>
                    <a:lnTo>
                      <a:pt x="39" y="69"/>
                    </a:lnTo>
                    <a:lnTo>
                      <a:pt x="31" y="72"/>
                    </a:lnTo>
                    <a:lnTo>
                      <a:pt x="25" y="77"/>
                    </a:lnTo>
                    <a:lnTo>
                      <a:pt x="17" y="79"/>
                    </a:lnTo>
                    <a:lnTo>
                      <a:pt x="10" y="85"/>
                    </a:lnTo>
                    <a:lnTo>
                      <a:pt x="3" y="83"/>
                    </a:lnTo>
                    <a:lnTo>
                      <a:pt x="0" y="80"/>
                    </a:lnTo>
                    <a:lnTo>
                      <a:pt x="0" y="77"/>
                    </a:lnTo>
                    <a:lnTo>
                      <a:pt x="3" y="7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3754"/>
        <p:cNvGrpSpPr/>
        <p:nvPr/>
      </p:nvGrpSpPr>
      <p:grpSpPr>
        <a:xfrm>
          <a:off x="0" y="0"/>
          <a:ext cx="0" cy="0"/>
          <a:chOff x="0" y="0"/>
          <a:chExt cx="0" cy="0"/>
        </a:xfrm>
      </p:grpSpPr>
      <p:sp>
        <p:nvSpPr>
          <p:cNvPr id="3755" name="Google Shape;3755;p74"/>
          <p:cNvSpPr txBox="1">
            <a:spLocks noGrp="1"/>
          </p:cNvSpPr>
          <p:nvPr>
            <p:ph type="title"/>
          </p:nvPr>
        </p:nvSpPr>
        <p:spPr>
          <a:xfrm>
            <a:off x="549275" y="365125"/>
            <a:ext cx="8137525" cy="174307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none">
                <a:solidFill>
                  <a:schemeClr val="dk2"/>
                </a:solidFill>
                <a:latin typeface="Arial"/>
                <a:ea typeface="Arial"/>
                <a:cs typeface="Arial"/>
                <a:sym typeface="Arial"/>
              </a:rPr>
              <a:t>AIRBORNE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Resident Care Equipment</a:t>
            </a:r>
            <a:endParaRPr/>
          </a:p>
        </p:txBody>
      </p:sp>
      <p:sp>
        <p:nvSpPr>
          <p:cNvPr id="3756" name="Google Shape;3756;p74"/>
          <p:cNvSpPr txBox="1">
            <a:spLocks noGrp="1"/>
          </p:cNvSpPr>
          <p:nvPr>
            <p:ph type="body" idx="1"/>
          </p:nvPr>
        </p:nvSpPr>
        <p:spPr>
          <a:xfrm>
            <a:off x="436562" y="2238375"/>
            <a:ext cx="6543675" cy="4092575"/>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When using equipment or items (stethoscope, thermometer), the equipment and items must be adequately cleaned and disinfected before use with another resident </a:t>
            </a:r>
            <a:endParaRPr/>
          </a:p>
        </p:txBody>
      </p:sp>
      <p:grpSp>
        <p:nvGrpSpPr>
          <p:cNvPr id="3757" name="Google Shape;3757;p74"/>
          <p:cNvGrpSpPr/>
          <p:nvPr/>
        </p:nvGrpSpPr>
        <p:grpSpPr>
          <a:xfrm>
            <a:off x="6386512" y="3606800"/>
            <a:ext cx="2214562" cy="2116137"/>
            <a:chOff x="4063" y="1786"/>
            <a:chExt cx="1119" cy="1028"/>
          </a:xfrm>
        </p:grpSpPr>
        <p:sp>
          <p:nvSpPr>
            <p:cNvPr id="3758" name="Google Shape;3758;p74"/>
            <p:cNvSpPr/>
            <p:nvPr/>
          </p:nvSpPr>
          <p:spPr>
            <a:xfrm>
              <a:off x="4063" y="1786"/>
              <a:ext cx="1119" cy="1028"/>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59" name="Google Shape;3759;p74"/>
            <p:cNvSpPr/>
            <p:nvPr/>
          </p:nvSpPr>
          <p:spPr>
            <a:xfrm>
              <a:off x="4063" y="1786"/>
              <a:ext cx="1119" cy="1028"/>
            </a:xfrm>
            <a:custGeom>
              <a:avLst/>
              <a:gdLst/>
              <a:ahLst/>
              <a:cxnLst/>
              <a:rect l="l" t="t" r="r" b="b"/>
              <a:pathLst>
                <a:path w="2238" h="2056" extrusionOk="0">
                  <a:moveTo>
                    <a:pt x="606" y="0"/>
                  </a:moveTo>
                  <a:lnTo>
                    <a:pt x="605" y="5"/>
                  </a:lnTo>
                  <a:lnTo>
                    <a:pt x="604" y="8"/>
                  </a:lnTo>
                  <a:lnTo>
                    <a:pt x="603" y="12"/>
                  </a:lnTo>
                  <a:lnTo>
                    <a:pt x="602" y="16"/>
                  </a:lnTo>
                  <a:lnTo>
                    <a:pt x="643" y="62"/>
                  </a:lnTo>
                  <a:lnTo>
                    <a:pt x="685" y="105"/>
                  </a:lnTo>
                  <a:lnTo>
                    <a:pt x="725" y="144"/>
                  </a:lnTo>
                  <a:lnTo>
                    <a:pt x="765" y="180"/>
                  </a:lnTo>
                  <a:lnTo>
                    <a:pt x="804" y="213"/>
                  </a:lnTo>
                  <a:lnTo>
                    <a:pt x="842" y="244"/>
                  </a:lnTo>
                  <a:lnTo>
                    <a:pt x="880" y="273"/>
                  </a:lnTo>
                  <a:lnTo>
                    <a:pt x="918" y="298"/>
                  </a:lnTo>
                  <a:lnTo>
                    <a:pt x="955" y="323"/>
                  </a:lnTo>
                  <a:lnTo>
                    <a:pt x="992" y="346"/>
                  </a:lnTo>
                  <a:lnTo>
                    <a:pt x="1029" y="365"/>
                  </a:lnTo>
                  <a:lnTo>
                    <a:pt x="1065" y="384"/>
                  </a:lnTo>
                  <a:lnTo>
                    <a:pt x="1102" y="402"/>
                  </a:lnTo>
                  <a:lnTo>
                    <a:pt x="1137" y="418"/>
                  </a:lnTo>
                  <a:lnTo>
                    <a:pt x="1172" y="433"/>
                  </a:lnTo>
                  <a:lnTo>
                    <a:pt x="1208" y="447"/>
                  </a:lnTo>
                  <a:lnTo>
                    <a:pt x="1170" y="439"/>
                  </a:lnTo>
                  <a:lnTo>
                    <a:pt x="1131" y="430"/>
                  </a:lnTo>
                  <a:lnTo>
                    <a:pt x="1092" y="419"/>
                  </a:lnTo>
                  <a:lnTo>
                    <a:pt x="1053" y="408"/>
                  </a:lnTo>
                  <a:lnTo>
                    <a:pt x="1015" y="395"/>
                  </a:lnTo>
                  <a:lnTo>
                    <a:pt x="976" y="381"/>
                  </a:lnTo>
                  <a:lnTo>
                    <a:pt x="936" y="366"/>
                  </a:lnTo>
                  <a:lnTo>
                    <a:pt x="897" y="349"/>
                  </a:lnTo>
                  <a:lnTo>
                    <a:pt x="856" y="330"/>
                  </a:lnTo>
                  <a:lnTo>
                    <a:pt x="815" y="309"/>
                  </a:lnTo>
                  <a:lnTo>
                    <a:pt x="774" y="287"/>
                  </a:lnTo>
                  <a:lnTo>
                    <a:pt x="733" y="263"/>
                  </a:lnTo>
                  <a:lnTo>
                    <a:pt x="690" y="236"/>
                  </a:lnTo>
                  <a:lnTo>
                    <a:pt x="648" y="207"/>
                  </a:lnTo>
                  <a:lnTo>
                    <a:pt x="605" y="177"/>
                  </a:lnTo>
                  <a:lnTo>
                    <a:pt x="561" y="144"/>
                  </a:lnTo>
                  <a:lnTo>
                    <a:pt x="560" y="148"/>
                  </a:lnTo>
                  <a:lnTo>
                    <a:pt x="559" y="151"/>
                  </a:lnTo>
                  <a:lnTo>
                    <a:pt x="558" y="156"/>
                  </a:lnTo>
                  <a:lnTo>
                    <a:pt x="557" y="159"/>
                  </a:lnTo>
                  <a:lnTo>
                    <a:pt x="598" y="199"/>
                  </a:lnTo>
                  <a:lnTo>
                    <a:pt x="638" y="236"/>
                  </a:lnTo>
                  <a:lnTo>
                    <a:pt x="678" y="271"/>
                  </a:lnTo>
                  <a:lnTo>
                    <a:pt x="717" y="303"/>
                  </a:lnTo>
                  <a:lnTo>
                    <a:pt x="756" y="334"/>
                  </a:lnTo>
                  <a:lnTo>
                    <a:pt x="794" y="362"/>
                  </a:lnTo>
                  <a:lnTo>
                    <a:pt x="831" y="387"/>
                  </a:lnTo>
                  <a:lnTo>
                    <a:pt x="869" y="411"/>
                  </a:lnTo>
                  <a:lnTo>
                    <a:pt x="905" y="434"/>
                  </a:lnTo>
                  <a:lnTo>
                    <a:pt x="942" y="455"/>
                  </a:lnTo>
                  <a:lnTo>
                    <a:pt x="977" y="474"/>
                  </a:lnTo>
                  <a:lnTo>
                    <a:pt x="1013" y="492"/>
                  </a:lnTo>
                  <a:lnTo>
                    <a:pt x="1049" y="509"/>
                  </a:lnTo>
                  <a:lnTo>
                    <a:pt x="1083" y="524"/>
                  </a:lnTo>
                  <a:lnTo>
                    <a:pt x="1119" y="541"/>
                  </a:lnTo>
                  <a:lnTo>
                    <a:pt x="1154" y="554"/>
                  </a:lnTo>
                  <a:lnTo>
                    <a:pt x="1116" y="546"/>
                  </a:lnTo>
                  <a:lnTo>
                    <a:pt x="1078" y="537"/>
                  </a:lnTo>
                  <a:lnTo>
                    <a:pt x="1039" y="527"/>
                  </a:lnTo>
                  <a:lnTo>
                    <a:pt x="1001" y="515"/>
                  </a:lnTo>
                  <a:lnTo>
                    <a:pt x="963" y="504"/>
                  </a:lnTo>
                  <a:lnTo>
                    <a:pt x="924" y="491"/>
                  </a:lnTo>
                  <a:lnTo>
                    <a:pt x="885" y="476"/>
                  </a:lnTo>
                  <a:lnTo>
                    <a:pt x="846" y="461"/>
                  </a:lnTo>
                  <a:lnTo>
                    <a:pt x="807" y="444"/>
                  </a:lnTo>
                  <a:lnTo>
                    <a:pt x="766" y="425"/>
                  </a:lnTo>
                  <a:lnTo>
                    <a:pt x="726" y="406"/>
                  </a:lnTo>
                  <a:lnTo>
                    <a:pt x="686" y="385"/>
                  </a:lnTo>
                  <a:lnTo>
                    <a:pt x="644" y="362"/>
                  </a:lnTo>
                  <a:lnTo>
                    <a:pt x="602" y="337"/>
                  </a:lnTo>
                  <a:lnTo>
                    <a:pt x="559" y="310"/>
                  </a:lnTo>
                  <a:lnTo>
                    <a:pt x="516" y="282"/>
                  </a:lnTo>
                  <a:lnTo>
                    <a:pt x="515" y="286"/>
                  </a:lnTo>
                  <a:lnTo>
                    <a:pt x="514" y="289"/>
                  </a:lnTo>
                  <a:lnTo>
                    <a:pt x="513" y="293"/>
                  </a:lnTo>
                  <a:lnTo>
                    <a:pt x="512" y="296"/>
                  </a:lnTo>
                  <a:lnTo>
                    <a:pt x="552" y="332"/>
                  </a:lnTo>
                  <a:lnTo>
                    <a:pt x="591" y="364"/>
                  </a:lnTo>
                  <a:lnTo>
                    <a:pt x="630" y="395"/>
                  </a:lnTo>
                  <a:lnTo>
                    <a:pt x="670" y="425"/>
                  </a:lnTo>
                  <a:lnTo>
                    <a:pt x="708" y="452"/>
                  </a:lnTo>
                  <a:lnTo>
                    <a:pt x="744" y="478"/>
                  </a:lnTo>
                  <a:lnTo>
                    <a:pt x="782" y="501"/>
                  </a:lnTo>
                  <a:lnTo>
                    <a:pt x="819" y="524"/>
                  </a:lnTo>
                  <a:lnTo>
                    <a:pt x="855" y="545"/>
                  </a:lnTo>
                  <a:lnTo>
                    <a:pt x="891" y="565"/>
                  </a:lnTo>
                  <a:lnTo>
                    <a:pt x="927" y="583"/>
                  </a:lnTo>
                  <a:lnTo>
                    <a:pt x="962" y="602"/>
                  </a:lnTo>
                  <a:lnTo>
                    <a:pt x="997" y="618"/>
                  </a:lnTo>
                  <a:lnTo>
                    <a:pt x="1033" y="634"/>
                  </a:lnTo>
                  <a:lnTo>
                    <a:pt x="1067" y="649"/>
                  </a:lnTo>
                  <a:lnTo>
                    <a:pt x="1102" y="664"/>
                  </a:lnTo>
                  <a:lnTo>
                    <a:pt x="1065" y="656"/>
                  </a:lnTo>
                  <a:lnTo>
                    <a:pt x="1027" y="647"/>
                  </a:lnTo>
                  <a:lnTo>
                    <a:pt x="989" y="636"/>
                  </a:lnTo>
                  <a:lnTo>
                    <a:pt x="951" y="626"/>
                  </a:lnTo>
                  <a:lnTo>
                    <a:pt x="913" y="614"/>
                  </a:lnTo>
                  <a:lnTo>
                    <a:pt x="875" y="602"/>
                  </a:lnTo>
                  <a:lnTo>
                    <a:pt x="836" y="589"/>
                  </a:lnTo>
                  <a:lnTo>
                    <a:pt x="797" y="574"/>
                  </a:lnTo>
                  <a:lnTo>
                    <a:pt x="757" y="559"/>
                  </a:lnTo>
                  <a:lnTo>
                    <a:pt x="718" y="543"/>
                  </a:lnTo>
                  <a:lnTo>
                    <a:pt x="678" y="524"/>
                  </a:lnTo>
                  <a:lnTo>
                    <a:pt x="637" y="506"/>
                  </a:lnTo>
                  <a:lnTo>
                    <a:pt x="596" y="485"/>
                  </a:lnTo>
                  <a:lnTo>
                    <a:pt x="554" y="463"/>
                  </a:lnTo>
                  <a:lnTo>
                    <a:pt x="512" y="440"/>
                  </a:lnTo>
                  <a:lnTo>
                    <a:pt x="469" y="415"/>
                  </a:lnTo>
                  <a:lnTo>
                    <a:pt x="468" y="418"/>
                  </a:lnTo>
                  <a:lnTo>
                    <a:pt x="467" y="422"/>
                  </a:lnTo>
                  <a:lnTo>
                    <a:pt x="466" y="425"/>
                  </a:lnTo>
                  <a:lnTo>
                    <a:pt x="464" y="429"/>
                  </a:lnTo>
                  <a:lnTo>
                    <a:pt x="505" y="461"/>
                  </a:lnTo>
                  <a:lnTo>
                    <a:pt x="544" y="490"/>
                  </a:lnTo>
                  <a:lnTo>
                    <a:pt x="583" y="519"/>
                  </a:lnTo>
                  <a:lnTo>
                    <a:pt x="621" y="545"/>
                  </a:lnTo>
                  <a:lnTo>
                    <a:pt x="659" y="570"/>
                  </a:lnTo>
                  <a:lnTo>
                    <a:pt x="697" y="594"/>
                  </a:lnTo>
                  <a:lnTo>
                    <a:pt x="734" y="617"/>
                  </a:lnTo>
                  <a:lnTo>
                    <a:pt x="770" y="637"/>
                  </a:lnTo>
                  <a:lnTo>
                    <a:pt x="807" y="658"/>
                  </a:lnTo>
                  <a:lnTo>
                    <a:pt x="842" y="676"/>
                  </a:lnTo>
                  <a:lnTo>
                    <a:pt x="878" y="695"/>
                  </a:lnTo>
                  <a:lnTo>
                    <a:pt x="913" y="712"/>
                  </a:lnTo>
                  <a:lnTo>
                    <a:pt x="947" y="728"/>
                  </a:lnTo>
                  <a:lnTo>
                    <a:pt x="982" y="744"/>
                  </a:lnTo>
                  <a:lnTo>
                    <a:pt x="1016" y="759"/>
                  </a:lnTo>
                  <a:lnTo>
                    <a:pt x="1051" y="774"/>
                  </a:lnTo>
                  <a:lnTo>
                    <a:pt x="1014" y="766"/>
                  </a:lnTo>
                  <a:lnTo>
                    <a:pt x="976" y="757"/>
                  </a:lnTo>
                  <a:lnTo>
                    <a:pt x="939" y="748"/>
                  </a:lnTo>
                  <a:lnTo>
                    <a:pt x="901" y="738"/>
                  </a:lnTo>
                  <a:lnTo>
                    <a:pt x="863" y="726"/>
                  </a:lnTo>
                  <a:lnTo>
                    <a:pt x="825" y="715"/>
                  </a:lnTo>
                  <a:lnTo>
                    <a:pt x="787" y="702"/>
                  </a:lnTo>
                  <a:lnTo>
                    <a:pt x="748" y="688"/>
                  </a:lnTo>
                  <a:lnTo>
                    <a:pt x="709" y="674"/>
                  </a:lnTo>
                  <a:lnTo>
                    <a:pt x="670" y="659"/>
                  </a:lnTo>
                  <a:lnTo>
                    <a:pt x="629" y="643"/>
                  </a:lnTo>
                  <a:lnTo>
                    <a:pt x="589" y="626"/>
                  </a:lnTo>
                  <a:lnTo>
                    <a:pt x="547" y="607"/>
                  </a:lnTo>
                  <a:lnTo>
                    <a:pt x="506" y="587"/>
                  </a:lnTo>
                  <a:lnTo>
                    <a:pt x="463" y="566"/>
                  </a:lnTo>
                  <a:lnTo>
                    <a:pt x="421" y="544"/>
                  </a:lnTo>
                  <a:lnTo>
                    <a:pt x="419" y="547"/>
                  </a:lnTo>
                  <a:lnTo>
                    <a:pt x="418" y="551"/>
                  </a:lnTo>
                  <a:lnTo>
                    <a:pt x="417" y="554"/>
                  </a:lnTo>
                  <a:lnTo>
                    <a:pt x="416" y="558"/>
                  </a:lnTo>
                  <a:lnTo>
                    <a:pt x="456" y="587"/>
                  </a:lnTo>
                  <a:lnTo>
                    <a:pt x="496" y="614"/>
                  </a:lnTo>
                  <a:lnTo>
                    <a:pt x="535" y="641"/>
                  </a:lnTo>
                  <a:lnTo>
                    <a:pt x="573" y="665"/>
                  </a:lnTo>
                  <a:lnTo>
                    <a:pt x="611" y="689"/>
                  </a:lnTo>
                  <a:lnTo>
                    <a:pt x="648" y="711"/>
                  </a:lnTo>
                  <a:lnTo>
                    <a:pt x="685" y="733"/>
                  </a:lnTo>
                  <a:lnTo>
                    <a:pt x="721" y="753"/>
                  </a:lnTo>
                  <a:lnTo>
                    <a:pt x="757" y="772"/>
                  </a:lnTo>
                  <a:lnTo>
                    <a:pt x="793" y="791"/>
                  </a:lnTo>
                  <a:lnTo>
                    <a:pt x="829" y="808"/>
                  </a:lnTo>
                  <a:lnTo>
                    <a:pt x="864" y="825"/>
                  </a:lnTo>
                  <a:lnTo>
                    <a:pt x="899" y="841"/>
                  </a:lnTo>
                  <a:lnTo>
                    <a:pt x="933" y="857"/>
                  </a:lnTo>
                  <a:lnTo>
                    <a:pt x="968" y="872"/>
                  </a:lnTo>
                  <a:lnTo>
                    <a:pt x="1003" y="887"/>
                  </a:lnTo>
                  <a:lnTo>
                    <a:pt x="966" y="879"/>
                  </a:lnTo>
                  <a:lnTo>
                    <a:pt x="929" y="870"/>
                  </a:lnTo>
                  <a:lnTo>
                    <a:pt x="891" y="861"/>
                  </a:lnTo>
                  <a:lnTo>
                    <a:pt x="854" y="851"/>
                  </a:lnTo>
                  <a:lnTo>
                    <a:pt x="816" y="840"/>
                  </a:lnTo>
                  <a:lnTo>
                    <a:pt x="778" y="830"/>
                  </a:lnTo>
                  <a:lnTo>
                    <a:pt x="739" y="817"/>
                  </a:lnTo>
                  <a:lnTo>
                    <a:pt x="701" y="804"/>
                  </a:lnTo>
                  <a:lnTo>
                    <a:pt x="661" y="792"/>
                  </a:lnTo>
                  <a:lnTo>
                    <a:pt x="621" y="777"/>
                  </a:lnTo>
                  <a:lnTo>
                    <a:pt x="581" y="762"/>
                  </a:lnTo>
                  <a:lnTo>
                    <a:pt x="540" y="746"/>
                  </a:lnTo>
                  <a:lnTo>
                    <a:pt x="499" y="728"/>
                  </a:lnTo>
                  <a:lnTo>
                    <a:pt x="458" y="710"/>
                  </a:lnTo>
                  <a:lnTo>
                    <a:pt x="415" y="690"/>
                  </a:lnTo>
                  <a:lnTo>
                    <a:pt x="371" y="670"/>
                  </a:lnTo>
                  <a:lnTo>
                    <a:pt x="370" y="673"/>
                  </a:lnTo>
                  <a:lnTo>
                    <a:pt x="369" y="676"/>
                  </a:lnTo>
                  <a:lnTo>
                    <a:pt x="366" y="680"/>
                  </a:lnTo>
                  <a:lnTo>
                    <a:pt x="365" y="683"/>
                  </a:lnTo>
                  <a:lnTo>
                    <a:pt x="406" y="711"/>
                  </a:lnTo>
                  <a:lnTo>
                    <a:pt x="446" y="736"/>
                  </a:lnTo>
                  <a:lnTo>
                    <a:pt x="485" y="762"/>
                  </a:lnTo>
                  <a:lnTo>
                    <a:pt x="523" y="786"/>
                  </a:lnTo>
                  <a:lnTo>
                    <a:pt x="561" y="808"/>
                  </a:lnTo>
                  <a:lnTo>
                    <a:pt x="599" y="830"/>
                  </a:lnTo>
                  <a:lnTo>
                    <a:pt x="636" y="851"/>
                  </a:lnTo>
                  <a:lnTo>
                    <a:pt x="673" y="870"/>
                  </a:lnTo>
                  <a:lnTo>
                    <a:pt x="710" y="889"/>
                  </a:lnTo>
                  <a:lnTo>
                    <a:pt x="746" y="907"/>
                  </a:lnTo>
                  <a:lnTo>
                    <a:pt x="781" y="923"/>
                  </a:lnTo>
                  <a:lnTo>
                    <a:pt x="817" y="940"/>
                  </a:lnTo>
                  <a:lnTo>
                    <a:pt x="852" y="957"/>
                  </a:lnTo>
                  <a:lnTo>
                    <a:pt x="886" y="972"/>
                  </a:lnTo>
                  <a:lnTo>
                    <a:pt x="921" y="987"/>
                  </a:lnTo>
                  <a:lnTo>
                    <a:pt x="955" y="1001"/>
                  </a:lnTo>
                  <a:lnTo>
                    <a:pt x="918" y="993"/>
                  </a:lnTo>
                  <a:lnTo>
                    <a:pt x="882" y="984"/>
                  </a:lnTo>
                  <a:lnTo>
                    <a:pt x="844" y="976"/>
                  </a:lnTo>
                  <a:lnTo>
                    <a:pt x="806" y="966"/>
                  </a:lnTo>
                  <a:lnTo>
                    <a:pt x="768" y="957"/>
                  </a:lnTo>
                  <a:lnTo>
                    <a:pt x="729" y="946"/>
                  </a:lnTo>
                  <a:lnTo>
                    <a:pt x="691" y="935"/>
                  </a:lnTo>
                  <a:lnTo>
                    <a:pt x="652" y="922"/>
                  </a:lnTo>
                  <a:lnTo>
                    <a:pt x="612" y="909"/>
                  </a:lnTo>
                  <a:lnTo>
                    <a:pt x="572" y="895"/>
                  </a:lnTo>
                  <a:lnTo>
                    <a:pt x="531" y="882"/>
                  </a:lnTo>
                  <a:lnTo>
                    <a:pt x="490" y="866"/>
                  </a:lnTo>
                  <a:lnTo>
                    <a:pt x="448" y="849"/>
                  </a:lnTo>
                  <a:lnTo>
                    <a:pt x="406" y="832"/>
                  </a:lnTo>
                  <a:lnTo>
                    <a:pt x="362" y="812"/>
                  </a:lnTo>
                  <a:lnTo>
                    <a:pt x="318" y="793"/>
                  </a:lnTo>
                  <a:lnTo>
                    <a:pt x="317" y="796"/>
                  </a:lnTo>
                  <a:lnTo>
                    <a:pt x="316" y="800"/>
                  </a:lnTo>
                  <a:lnTo>
                    <a:pt x="315" y="803"/>
                  </a:lnTo>
                  <a:lnTo>
                    <a:pt x="313" y="806"/>
                  </a:lnTo>
                  <a:lnTo>
                    <a:pt x="355" y="832"/>
                  </a:lnTo>
                  <a:lnTo>
                    <a:pt x="395" y="857"/>
                  </a:lnTo>
                  <a:lnTo>
                    <a:pt x="434" y="883"/>
                  </a:lnTo>
                  <a:lnTo>
                    <a:pt x="474" y="906"/>
                  </a:lnTo>
                  <a:lnTo>
                    <a:pt x="513" y="928"/>
                  </a:lnTo>
                  <a:lnTo>
                    <a:pt x="551" y="948"/>
                  </a:lnTo>
                  <a:lnTo>
                    <a:pt x="588" y="969"/>
                  </a:lnTo>
                  <a:lnTo>
                    <a:pt x="626" y="989"/>
                  </a:lnTo>
                  <a:lnTo>
                    <a:pt x="663" y="1007"/>
                  </a:lnTo>
                  <a:lnTo>
                    <a:pt x="698" y="1025"/>
                  </a:lnTo>
                  <a:lnTo>
                    <a:pt x="734" y="1042"/>
                  </a:lnTo>
                  <a:lnTo>
                    <a:pt x="770" y="1059"/>
                  </a:lnTo>
                  <a:lnTo>
                    <a:pt x="806" y="1074"/>
                  </a:lnTo>
                  <a:lnTo>
                    <a:pt x="841" y="1090"/>
                  </a:lnTo>
                  <a:lnTo>
                    <a:pt x="876" y="1104"/>
                  </a:lnTo>
                  <a:lnTo>
                    <a:pt x="910" y="1119"/>
                  </a:lnTo>
                  <a:lnTo>
                    <a:pt x="874" y="1111"/>
                  </a:lnTo>
                  <a:lnTo>
                    <a:pt x="836" y="1103"/>
                  </a:lnTo>
                  <a:lnTo>
                    <a:pt x="797" y="1095"/>
                  </a:lnTo>
                  <a:lnTo>
                    <a:pt x="759" y="1086"/>
                  </a:lnTo>
                  <a:lnTo>
                    <a:pt x="721" y="1076"/>
                  </a:lnTo>
                  <a:lnTo>
                    <a:pt x="683" y="1066"/>
                  </a:lnTo>
                  <a:lnTo>
                    <a:pt x="644" y="1055"/>
                  </a:lnTo>
                  <a:lnTo>
                    <a:pt x="604" y="1043"/>
                  </a:lnTo>
                  <a:lnTo>
                    <a:pt x="564" y="1030"/>
                  </a:lnTo>
                  <a:lnTo>
                    <a:pt x="523" y="1018"/>
                  </a:lnTo>
                  <a:lnTo>
                    <a:pt x="482" y="1003"/>
                  </a:lnTo>
                  <a:lnTo>
                    <a:pt x="439" y="988"/>
                  </a:lnTo>
                  <a:lnTo>
                    <a:pt x="396" y="972"/>
                  </a:lnTo>
                  <a:lnTo>
                    <a:pt x="354" y="953"/>
                  </a:lnTo>
                  <a:lnTo>
                    <a:pt x="309" y="935"/>
                  </a:lnTo>
                  <a:lnTo>
                    <a:pt x="264" y="915"/>
                  </a:lnTo>
                  <a:lnTo>
                    <a:pt x="263" y="917"/>
                  </a:lnTo>
                  <a:lnTo>
                    <a:pt x="260" y="921"/>
                  </a:lnTo>
                  <a:lnTo>
                    <a:pt x="259" y="924"/>
                  </a:lnTo>
                  <a:lnTo>
                    <a:pt x="258" y="927"/>
                  </a:lnTo>
                  <a:lnTo>
                    <a:pt x="301" y="953"/>
                  </a:lnTo>
                  <a:lnTo>
                    <a:pt x="342" y="980"/>
                  </a:lnTo>
                  <a:lnTo>
                    <a:pt x="383" y="1004"/>
                  </a:lnTo>
                  <a:lnTo>
                    <a:pt x="423" y="1027"/>
                  </a:lnTo>
                  <a:lnTo>
                    <a:pt x="462" y="1050"/>
                  </a:lnTo>
                  <a:lnTo>
                    <a:pt x="501" y="1071"/>
                  </a:lnTo>
                  <a:lnTo>
                    <a:pt x="539" y="1091"/>
                  </a:lnTo>
                  <a:lnTo>
                    <a:pt x="577" y="1110"/>
                  </a:lnTo>
                  <a:lnTo>
                    <a:pt x="614" y="1129"/>
                  </a:lnTo>
                  <a:lnTo>
                    <a:pt x="651" y="1147"/>
                  </a:lnTo>
                  <a:lnTo>
                    <a:pt x="688" y="1164"/>
                  </a:lnTo>
                  <a:lnTo>
                    <a:pt x="724" y="1180"/>
                  </a:lnTo>
                  <a:lnTo>
                    <a:pt x="759" y="1195"/>
                  </a:lnTo>
                  <a:lnTo>
                    <a:pt x="795" y="1210"/>
                  </a:lnTo>
                  <a:lnTo>
                    <a:pt x="831" y="1225"/>
                  </a:lnTo>
                  <a:lnTo>
                    <a:pt x="865" y="1239"/>
                  </a:lnTo>
                  <a:lnTo>
                    <a:pt x="827" y="1232"/>
                  </a:lnTo>
                  <a:lnTo>
                    <a:pt x="791" y="1224"/>
                  </a:lnTo>
                  <a:lnTo>
                    <a:pt x="753" y="1216"/>
                  </a:lnTo>
                  <a:lnTo>
                    <a:pt x="713" y="1208"/>
                  </a:lnTo>
                  <a:lnTo>
                    <a:pt x="675" y="1199"/>
                  </a:lnTo>
                  <a:lnTo>
                    <a:pt x="636" y="1189"/>
                  </a:lnTo>
                  <a:lnTo>
                    <a:pt x="596" y="1178"/>
                  </a:lnTo>
                  <a:lnTo>
                    <a:pt x="555" y="1166"/>
                  </a:lnTo>
                  <a:lnTo>
                    <a:pt x="515" y="1155"/>
                  </a:lnTo>
                  <a:lnTo>
                    <a:pt x="472" y="1141"/>
                  </a:lnTo>
                  <a:lnTo>
                    <a:pt x="431" y="1126"/>
                  </a:lnTo>
                  <a:lnTo>
                    <a:pt x="387" y="1111"/>
                  </a:lnTo>
                  <a:lnTo>
                    <a:pt x="343" y="1094"/>
                  </a:lnTo>
                  <a:lnTo>
                    <a:pt x="298" y="1075"/>
                  </a:lnTo>
                  <a:lnTo>
                    <a:pt x="252" y="1056"/>
                  </a:lnTo>
                  <a:lnTo>
                    <a:pt x="205" y="1035"/>
                  </a:lnTo>
                  <a:lnTo>
                    <a:pt x="204" y="1037"/>
                  </a:lnTo>
                  <a:lnTo>
                    <a:pt x="203" y="1041"/>
                  </a:lnTo>
                  <a:lnTo>
                    <a:pt x="201" y="1044"/>
                  </a:lnTo>
                  <a:lnTo>
                    <a:pt x="199" y="1048"/>
                  </a:lnTo>
                  <a:lnTo>
                    <a:pt x="243" y="1075"/>
                  </a:lnTo>
                  <a:lnTo>
                    <a:pt x="286" y="1102"/>
                  </a:lnTo>
                  <a:lnTo>
                    <a:pt x="328" y="1127"/>
                  </a:lnTo>
                  <a:lnTo>
                    <a:pt x="370" y="1151"/>
                  </a:lnTo>
                  <a:lnTo>
                    <a:pt x="410" y="1174"/>
                  </a:lnTo>
                  <a:lnTo>
                    <a:pt x="451" y="1195"/>
                  </a:lnTo>
                  <a:lnTo>
                    <a:pt x="490" y="1216"/>
                  </a:lnTo>
                  <a:lnTo>
                    <a:pt x="529" y="1235"/>
                  </a:lnTo>
                  <a:lnTo>
                    <a:pt x="567" y="1254"/>
                  </a:lnTo>
                  <a:lnTo>
                    <a:pt x="605" y="1271"/>
                  </a:lnTo>
                  <a:lnTo>
                    <a:pt x="642" y="1288"/>
                  </a:lnTo>
                  <a:lnTo>
                    <a:pt x="679" y="1303"/>
                  </a:lnTo>
                  <a:lnTo>
                    <a:pt x="716" y="1320"/>
                  </a:lnTo>
                  <a:lnTo>
                    <a:pt x="751" y="1333"/>
                  </a:lnTo>
                  <a:lnTo>
                    <a:pt x="787" y="1347"/>
                  </a:lnTo>
                  <a:lnTo>
                    <a:pt x="823" y="1361"/>
                  </a:lnTo>
                  <a:lnTo>
                    <a:pt x="785" y="1355"/>
                  </a:lnTo>
                  <a:lnTo>
                    <a:pt x="747" y="1348"/>
                  </a:lnTo>
                  <a:lnTo>
                    <a:pt x="708" y="1340"/>
                  </a:lnTo>
                  <a:lnTo>
                    <a:pt x="668" y="1333"/>
                  </a:lnTo>
                  <a:lnTo>
                    <a:pt x="629" y="1324"/>
                  </a:lnTo>
                  <a:lnTo>
                    <a:pt x="589" y="1315"/>
                  </a:lnTo>
                  <a:lnTo>
                    <a:pt x="549" y="1305"/>
                  </a:lnTo>
                  <a:lnTo>
                    <a:pt x="507" y="1293"/>
                  </a:lnTo>
                  <a:lnTo>
                    <a:pt x="466" y="1280"/>
                  </a:lnTo>
                  <a:lnTo>
                    <a:pt x="422" y="1267"/>
                  </a:lnTo>
                  <a:lnTo>
                    <a:pt x="378" y="1252"/>
                  </a:lnTo>
                  <a:lnTo>
                    <a:pt x="333" y="1235"/>
                  </a:lnTo>
                  <a:lnTo>
                    <a:pt x="288" y="1218"/>
                  </a:lnTo>
                  <a:lnTo>
                    <a:pt x="241" y="1199"/>
                  </a:lnTo>
                  <a:lnTo>
                    <a:pt x="194" y="1178"/>
                  </a:lnTo>
                  <a:lnTo>
                    <a:pt x="144" y="1155"/>
                  </a:lnTo>
                  <a:lnTo>
                    <a:pt x="143" y="1157"/>
                  </a:lnTo>
                  <a:lnTo>
                    <a:pt x="141" y="1161"/>
                  </a:lnTo>
                  <a:lnTo>
                    <a:pt x="139" y="1164"/>
                  </a:lnTo>
                  <a:lnTo>
                    <a:pt x="137" y="1167"/>
                  </a:lnTo>
                  <a:lnTo>
                    <a:pt x="183" y="1197"/>
                  </a:lnTo>
                  <a:lnTo>
                    <a:pt x="228" y="1225"/>
                  </a:lnTo>
                  <a:lnTo>
                    <a:pt x="272" y="1252"/>
                  </a:lnTo>
                  <a:lnTo>
                    <a:pt x="316" y="1277"/>
                  </a:lnTo>
                  <a:lnTo>
                    <a:pt x="358" y="1300"/>
                  </a:lnTo>
                  <a:lnTo>
                    <a:pt x="400" y="1322"/>
                  </a:lnTo>
                  <a:lnTo>
                    <a:pt x="440" y="1343"/>
                  </a:lnTo>
                  <a:lnTo>
                    <a:pt x="481" y="1363"/>
                  </a:lnTo>
                  <a:lnTo>
                    <a:pt x="520" y="1382"/>
                  </a:lnTo>
                  <a:lnTo>
                    <a:pt x="559" y="1399"/>
                  </a:lnTo>
                  <a:lnTo>
                    <a:pt x="597" y="1415"/>
                  </a:lnTo>
                  <a:lnTo>
                    <a:pt x="635" y="1431"/>
                  </a:lnTo>
                  <a:lnTo>
                    <a:pt x="673" y="1446"/>
                  </a:lnTo>
                  <a:lnTo>
                    <a:pt x="710" y="1460"/>
                  </a:lnTo>
                  <a:lnTo>
                    <a:pt x="747" y="1474"/>
                  </a:lnTo>
                  <a:lnTo>
                    <a:pt x="782" y="1487"/>
                  </a:lnTo>
                  <a:lnTo>
                    <a:pt x="743" y="1481"/>
                  </a:lnTo>
                  <a:lnTo>
                    <a:pt x="705" y="1475"/>
                  </a:lnTo>
                  <a:lnTo>
                    <a:pt x="665" y="1468"/>
                  </a:lnTo>
                  <a:lnTo>
                    <a:pt x="626" y="1461"/>
                  </a:lnTo>
                  <a:lnTo>
                    <a:pt x="584" y="1453"/>
                  </a:lnTo>
                  <a:lnTo>
                    <a:pt x="544" y="1444"/>
                  </a:lnTo>
                  <a:lnTo>
                    <a:pt x="501" y="1434"/>
                  </a:lnTo>
                  <a:lnTo>
                    <a:pt x="459" y="1422"/>
                  </a:lnTo>
                  <a:lnTo>
                    <a:pt x="415" y="1409"/>
                  </a:lnTo>
                  <a:lnTo>
                    <a:pt x="370" y="1396"/>
                  </a:lnTo>
                  <a:lnTo>
                    <a:pt x="325" y="1380"/>
                  </a:lnTo>
                  <a:lnTo>
                    <a:pt x="278" y="1362"/>
                  </a:lnTo>
                  <a:lnTo>
                    <a:pt x="229" y="1343"/>
                  </a:lnTo>
                  <a:lnTo>
                    <a:pt x="181" y="1322"/>
                  </a:lnTo>
                  <a:lnTo>
                    <a:pt x="130" y="1300"/>
                  </a:lnTo>
                  <a:lnTo>
                    <a:pt x="78" y="1275"/>
                  </a:lnTo>
                  <a:lnTo>
                    <a:pt x="77" y="1278"/>
                  </a:lnTo>
                  <a:lnTo>
                    <a:pt x="75" y="1280"/>
                  </a:lnTo>
                  <a:lnTo>
                    <a:pt x="74" y="1284"/>
                  </a:lnTo>
                  <a:lnTo>
                    <a:pt x="71" y="1287"/>
                  </a:lnTo>
                  <a:lnTo>
                    <a:pt x="120" y="1320"/>
                  </a:lnTo>
                  <a:lnTo>
                    <a:pt x="167" y="1350"/>
                  </a:lnTo>
                  <a:lnTo>
                    <a:pt x="213" y="1378"/>
                  </a:lnTo>
                  <a:lnTo>
                    <a:pt x="259" y="1405"/>
                  </a:lnTo>
                  <a:lnTo>
                    <a:pt x="303" y="1429"/>
                  </a:lnTo>
                  <a:lnTo>
                    <a:pt x="347" y="1452"/>
                  </a:lnTo>
                  <a:lnTo>
                    <a:pt x="390" y="1474"/>
                  </a:lnTo>
                  <a:lnTo>
                    <a:pt x="431" y="1495"/>
                  </a:lnTo>
                  <a:lnTo>
                    <a:pt x="472" y="1513"/>
                  </a:lnTo>
                  <a:lnTo>
                    <a:pt x="513" y="1532"/>
                  </a:lnTo>
                  <a:lnTo>
                    <a:pt x="552" y="1548"/>
                  </a:lnTo>
                  <a:lnTo>
                    <a:pt x="591" y="1564"/>
                  </a:lnTo>
                  <a:lnTo>
                    <a:pt x="629" y="1578"/>
                  </a:lnTo>
                  <a:lnTo>
                    <a:pt x="667" y="1592"/>
                  </a:lnTo>
                  <a:lnTo>
                    <a:pt x="705" y="1604"/>
                  </a:lnTo>
                  <a:lnTo>
                    <a:pt x="742" y="1616"/>
                  </a:lnTo>
                  <a:lnTo>
                    <a:pt x="703" y="1611"/>
                  </a:lnTo>
                  <a:lnTo>
                    <a:pt x="663" y="1607"/>
                  </a:lnTo>
                  <a:lnTo>
                    <a:pt x="622" y="1601"/>
                  </a:lnTo>
                  <a:lnTo>
                    <a:pt x="582" y="1594"/>
                  </a:lnTo>
                  <a:lnTo>
                    <a:pt x="539" y="1586"/>
                  </a:lnTo>
                  <a:lnTo>
                    <a:pt x="498" y="1578"/>
                  </a:lnTo>
                  <a:lnTo>
                    <a:pt x="454" y="1567"/>
                  </a:lnTo>
                  <a:lnTo>
                    <a:pt x="409" y="1556"/>
                  </a:lnTo>
                  <a:lnTo>
                    <a:pt x="364" y="1542"/>
                  </a:lnTo>
                  <a:lnTo>
                    <a:pt x="317" y="1528"/>
                  </a:lnTo>
                  <a:lnTo>
                    <a:pt x="270" y="1511"/>
                  </a:lnTo>
                  <a:lnTo>
                    <a:pt x="220" y="1492"/>
                  </a:lnTo>
                  <a:lnTo>
                    <a:pt x="169" y="1472"/>
                  </a:lnTo>
                  <a:lnTo>
                    <a:pt x="118" y="1449"/>
                  </a:lnTo>
                  <a:lnTo>
                    <a:pt x="65" y="1422"/>
                  </a:lnTo>
                  <a:lnTo>
                    <a:pt x="9" y="1394"/>
                  </a:lnTo>
                  <a:lnTo>
                    <a:pt x="7" y="1399"/>
                  </a:lnTo>
                  <a:lnTo>
                    <a:pt x="5" y="1403"/>
                  </a:lnTo>
                  <a:lnTo>
                    <a:pt x="2" y="1407"/>
                  </a:lnTo>
                  <a:lnTo>
                    <a:pt x="0" y="1411"/>
                  </a:lnTo>
                  <a:lnTo>
                    <a:pt x="77" y="1457"/>
                  </a:lnTo>
                  <a:lnTo>
                    <a:pt x="151" y="1497"/>
                  </a:lnTo>
                  <a:lnTo>
                    <a:pt x="222" y="1534"/>
                  </a:lnTo>
                  <a:lnTo>
                    <a:pt x="292" y="1566"/>
                  </a:lnTo>
                  <a:lnTo>
                    <a:pt x="358" y="1595"/>
                  </a:lnTo>
                  <a:lnTo>
                    <a:pt x="423" y="1619"/>
                  </a:lnTo>
                  <a:lnTo>
                    <a:pt x="485" y="1640"/>
                  </a:lnTo>
                  <a:lnTo>
                    <a:pt x="546" y="1658"/>
                  </a:lnTo>
                  <a:lnTo>
                    <a:pt x="604" y="1675"/>
                  </a:lnTo>
                  <a:lnTo>
                    <a:pt x="661" y="1688"/>
                  </a:lnTo>
                  <a:lnTo>
                    <a:pt x="717" y="1700"/>
                  </a:lnTo>
                  <a:lnTo>
                    <a:pt x="771" y="1709"/>
                  </a:lnTo>
                  <a:lnTo>
                    <a:pt x="823" y="1717"/>
                  </a:lnTo>
                  <a:lnTo>
                    <a:pt x="875" y="1725"/>
                  </a:lnTo>
                  <a:lnTo>
                    <a:pt x="925" y="1732"/>
                  </a:lnTo>
                  <a:lnTo>
                    <a:pt x="974" y="1738"/>
                  </a:lnTo>
                  <a:lnTo>
                    <a:pt x="1022" y="1745"/>
                  </a:lnTo>
                  <a:lnTo>
                    <a:pt x="1071" y="1751"/>
                  </a:lnTo>
                  <a:lnTo>
                    <a:pt x="1118" y="1759"/>
                  </a:lnTo>
                  <a:lnTo>
                    <a:pt x="1164" y="1767"/>
                  </a:lnTo>
                  <a:lnTo>
                    <a:pt x="1210" y="1776"/>
                  </a:lnTo>
                  <a:lnTo>
                    <a:pt x="1256" y="1786"/>
                  </a:lnTo>
                  <a:lnTo>
                    <a:pt x="1301" y="1800"/>
                  </a:lnTo>
                  <a:lnTo>
                    <a:pt x="1347" y="1815"/>
                  </a:lnTo>
                  <a:lnTo>
                    <a:pt x="1393" y="1832"/>
                  </a:lnTo>
                  <a:lnTo>
                    <a:pt x="1439" y="1853"/>
                  </a:lnTo>
                  <a:lnTo>
                    <a:pt x="1485" y="1877"/>
                  </a:lnTo>
                  <a:lnTo>
                    <a:pt x="1532" y="1905"/>
                  </a:lnTo>
                  <a:lnTo>
                    <a:pt x="1580" y="1936"/>
                  </a:lnTo>
                  <a:lnTo>
                    <a:pt x="1627" y="1971"/>
                  </a:lnTo>
                  <a:lnTo>
                    <a:pt x="1677" y="2011"/>
                  </a:lnTo>
                  <a:lnTo>
                    <a:pt x="1726" y="2056"/>
                  </a:lnTo>
                  <a:lnTo>
                    <a:pt x="1736" y="1967"/>
                  </a:lnTo>
                  <a:lnTo>
                    <a:pt x="1748" y="1881"/>
                  </a:lnTo>
                  <a:lnTo>
                    <a:pt x="1763" y="1796"/>
                  </a:lnTo>
                  <a:lnTo>
                    <a:pt x="1782" y="1713"/>
                  </a:lnTo>
                  <a:lnTo>
                    <a:pt x="1804" y="1632"/>
                  </a:lnTo>
                  <a:lnTo>
                    <a:pt x="1828" y="1552"/>
                  </a:lnTo>
                  <a:lnTo>
                    <a:pt x="1855" y="1475"/>
                  </a:lnTo>
                  <a:lnTo>
                    <a:pt x="1885" y="1400"/>
                  </a:lnTo>
                  <a:lnTo>
                    <a:pt x="1919" y="1326"/>
                  </a:lnTo>
                  <a:lnTo>
                    <a:pt x="1956" y="1255"/>
                  </a:lnTo>
                  <a:lnTo>
                    <a:pt x="1995" y="1186"/>
                  </a:lnTo>
                  <a:lnTo>
                    <a:pt x="2037" y="1119"/>
                  </a:lnTo>
                  <a:lnTo>
                    <a:pt x="2082" y="1055"/>
                  </a:lnTo>
                  <a:lnTo>
                    <a:pt x="2132" y="991"/>
                  </a:lnTo>
                  <a:lnTo>
                    <a:pt x="2183" y="931"/>
                  </a:lnTo>
                  <a:lnTo>
                    <a:pt x="2238" y="872"/>
                  </a:lnTo>
                  <a:lnTo>
                    <a:pt x="2192" y="815"/>
                  </a:lnTo>
                  <a:lnTo>
                    <a:pt x="2145" y="764"/>
                  </a:lnTo>
                  <a:lnTo>
                    <a:pt x="2099" y="719"/>
                  </a:lnTo>
                  <a:lnTo>
                    <a:pt x="2052" y="679"/>
                  </a:lnTo>
                  <a:lnTo>
                    <a:pt x="2006" y="643"/>
                  </a:lnTo>
                  <a:lnTo>
                    <a:pt x="1960" y="612"/>
                  </a:lnTo>
                  <a:lnTo>
                    <a:pt x="1914" y="584"/>
                  </a:lnTo>
                  <a:lnTo>
                    <a:pt x="1868" y="561"/>
                  </a:lnTo>
                  <a:lnTo>
                    <a:pt x="1821" y="541"/>
                  </a:lnTo>
                  <a:lnTo>
                    <a:pt x="1775" y="523"/>
                  </a:lnTo>
                  <a:lnTo>
                    <a:pt x="1727" y="508"/>
                  </a:lnTo>
                  <a:lnTo>
                    <a:pt x="1680" y="494"/>
                  </a:lnTo>
                  <a:lnTo>
                    <a:pt x="1632" y="483"/>
                  </a:lnTo>
                  <a:lnTo>
                    <a:pt x="1585" y="471"/>
                  </a:lnTo>
                  <a:lnTo>
                    <a:pt x="1536" y="461"/>
                  </a:lnTo>
                  <a:lnTo>
                    <a:pt x="1487" y="452"/>
                  </a:lnTo>
                  <a:lnTo>
                    <a:pt x="1437" y="441"/>
                  </a:lnTo>
                  <a:lnTo>
                    <a:pt x="1388" y="431"/>
                  </a:lnTo>
                  <a:lnTo>
                    <a:pt x="1337" y="419"/>
                  </a:lnTo>
                  <a:lnTo>
                    <a:pt x="1286" y="407"/>
                  </a:lnTo>
                  <a:lnTo>
                    <a:pt x="1234" y="393"/>
                  </a:lnTo>
                  <a:lnTo>
                    <a:pt x="1181" y="376"/>
                  </a:lnTo>
                  <a:lnTo>
                    <a:pt x="1128" y="357"/>
                  </a:lnTo>
                  <a:lnTo>
                    <a:pt x="1074" y="334"/>
                  </a:lnTo>
                  <a:lnTo>
                    <a:pt x="1019" y="309"/>
                  </a:lnTo>
                  <a:lnTo>
                    <a:pt x="962" y="280"/>
                  </a:lnTo>
                  <a:lnTo>
                    <a:pt x="906" y="245"/>
                  </a:lnTo>
                  <a:lnTo>
                    <a:pt x="848" y="207"/>
                  </a:lnTo>
                  <a:lnTo>
                    <a:pt x="789" y="165"/>
                  </a:lnTo>
                  <a:lnTo>
                    <a:pt x="729" y="115"/>
                  </a:lnTo>
                  <a:lnTo>
                    <a:pt x="668" y="61"/>
                  </a:lnTo>
                  <a:lnTo>
                    <a:pt x="606" y="0"/>
                  </a:lnTo>
                  <a:close/>
                </a:path>
              </a:pathLst>
            </a:custGeom>
            <a:solidFill>
              <a:srgbClr val="7FB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60" name="Google Shape;3760;p74"/>
            <p:cNvSpPr/>
            <p:nvPr/>
          </p:nvSpPr>
          <p:spPr>
            <a:xfrm>
              <a:off x="4390" y="1918"/>
              <a:ext cx="768" cy="864"/>
            </a:xfrm>
            <a:custGeom>
              <a:avLst/>
              <a:gdLst/>
              <a:ahLst/>
              <a:cxnLst/>
              <a:rect l="l" t="t" r="r" b="b"/>
              <a:pathLst>
                <a:path w="1538" h="1729" extrusionOk="0">
                  <a:moveTo>
                    <a:pt x="1531" y="6"/>
                  </a:moveTo>
                  <a:lnTo>
                    <a:pt x="1524" y="1"/>
                  </a:lnTo>
                  <a:lnTo>
                    <a:pt x="1517" y="0"/>
                  </a:lnTo>
                  <a:lnTo>
                    <a:pt x="1509" y="2"/>
                  </a:lnTo>
                  <a:lnTo>
                    <a:pt x="1503" y="8"/>
                  </a:lnTo>
                  <a:lnTo>
                    <a:pt x="1394" y="135"/>
                  </a:lnTo>
                  <a:lnTo>
                    <a:pt x="1374" y="120"/>
                  </a:lnTo>
                  <a:lnTo>
                    <a:pt x="1359" y="108"/>
                  </a:lnTo>
                  <a:lnTo>
                    <a:pt x="1357" y="111"/>
                  </a:lnTo>
                  <a:lnTo>
                    <a:pt x="1353" y="114"/>
                  </a:lnTo>
                  <a:lnTo>
                    <a:pt x="1350" y="119"/>
                  </a:lnTo>
                  <a:lnTo>
                    <a:pt x="1348" y="121"/>
                  </a:lnTo>
                  <a:lnTo>
                    <a:pt x="1343" y="126"/>
                  </a:lnTo>
                  <a:lnTo>
                    <a:pt x="1318" y="152"/>
                  </a:lnTo>
                  <a:lnTo>
                    <a:pt x="1293" y="179"/>
                  </a:lnTo>
                  <a:lnTo>
                    <a:pt x="1270" y="203"/>
                  </a:lnTo>
                  <a:lnTo>
                    <a:pt x="1248" y="226"/>
                  </a:lnTo>
                  <a:lnTo>
                    <a:pt x="1227" y="248"/>
                  </a:lnTo>
                  <a:lnTo>
                    <a:pt x="1207" y="267"/>
                  </a:lnTo>
                  <a:lnTo>
                    <a:pt x="1189" y="287"/>
                  </a:lnTo>
                  <a:lnTo>
                    <a:pt x="1172" y="304"/>
                  </a:lnTo>
                  <a:lnTo>
                    <a:pt x="1156" y="320"/>
                  </a:lnTo>
                  <a:lnTo>
                    <a:pt x="1142" y="334"/>
                  </a:lnTo>
                  <a:lnTo>
                    <a:pt x="1130" y="347"/>
                  </a:lnTo>
                  <a:lnTo>
                    <a:pt x="1118" y="358"/>
                  </a:lnTo>
                  <a:lnTo>
                    <a:pt x="1109" y="368"/>
                  </a:lnTo>
                  <a:lnTo>
                    <a:pt x="1101" y="376"/>
                  </a:lnTo>
                  <a:lnTo>
                    <a:pt x="1094" y="381"/>
                  </a:lnTo>
                  <a:lnTo>
                    <a:pt x="1089" y="385"/>
                  </a:lnTo>
                  <a:lnTo>
                    <a:pt x="1076" y="395"/>
                  </a:lnTo>
                  <a:lnTo>
                    <a:pt x="1057" y="408"/>
                  </a:lnTo>
                  <a:lnTo>
                    <a:pt x="1033" y="425"/>
                  </a:lnTo>
                  <a:lnTo>
                    <a:pt x="1005" y="444"/>
                  </a:lnTo>
                  <a:lnTo>
                    <a:pt x="975" y="466"/>
                  </a:lnTo>
                  <a:lnTo>
                    <a:pt x="943" y="487"/>
                  </a:lnTo>
                  <a:lnTo>
                    <a:pt x="909" y="510"/>
                  </a:lnTo>
                  <a:lnTo>
                    <a:pt x="875" y="535"/>
                  </a:lnTo>
                  <a:lnTo>
                    <a:pt x="841" y="558"/>
                  </a:lnTo>
                  <a:lnTo>
                    <a:pt x="809" y="580"/>
                  </a:lnTo>
                  <a:lnTo>
                    <a:pt x="779" y="599"/>
                  </a:lnTo>
                  <a:lnTo>
                    <a:pt x="753" y="618"/>
                  </a:lnTo>
                  <a:lnTo>
                    <a:pt x="730" y="633"/>
                  </a:lnTo>
                  <a:lnTo>
                    <a:pt x="714" y="644"/>
                  </a:lnTo>
                  <a:lnTo>
                    <a:pt x="702" y="651"/>
                  </a:lnTo>
                  <a:lnTo>
                    <a:pt x="698" y="655"/>
                  </a:lnTo>
                  <a:lnTo>
                    <a:pt x="698" y="656"/>
                  </a:lnTo>
                  <a:lnTo>
                    <a:pt x="696" y="657"/>
                  </a:lnTo>
                  <a:lnTo>
                    <a:pt x="694" y="658"/>
                  </a:lnTo>
                  <a:lnTo>
                    <a:pt x="692" y="660"/>
                  </a:lnTo>
                  <a:lnTo>
                    <a:pt x="691" y="661"/>
                  </a:lnTo>
                  <a:lnTo>
                    <a:pt x="683" y="671"/>
                  </a:lnTo>
                  <a:lnTo>
                    <a:pt x="662" y="695"/>
                  </a:lnTo>
                  <a:lnTo>
                    <a:pt x="628" y="733"/>
                  </a:lnTo>
                  <a:lnTo>
                    <a:pt x="586" y="782"/>
                  </a:lnTo>
                  <a:lnTo>
                    <a:pt x="535" y="842"/>
                  </a:lnTo>
                  <a:lnTo>
                    <a:pt x="479" y="908"/>
                  </a:lnTo>
                  <a:lnTo>
                    <a:pt x="418" y="978"/>
                  </a:lnTo>
                  <a:lnTo>
                    <a:pt x="355" y="1050"/>
                  </a:lnTo>
                  <a:lnTo>
                    <a:pt x="293" y="1122"/>
                  </a:lnTo>
                  <a:lnTo>
                    <a:pt x="232" y="1193"/>
                  </a:lnTo>
                  <a:lnTo>
                    <a:pt x="176" y="1258"/>
                  </a:lnTo>
                  <a:lnTo>
                    <a:pt x="125" y="1318"/>
                  </a:lnTo>
                  <a:lnTo>
                    <a:pt x="82" y="1368"/>
                  </a:lnTo>
                  <a:lnTo>
                    <a:pt x="49" y="1406"/>
                  </a:lnTo>
                  <a:lnTo>
                    <a:pt x="28" y="1430"/>
                  </a:lnTo>
                  <a:lnTo>
                    <a:pt x="20" y="1439"/>
                  </a:lnTo>
                  <a:lnTo>
                    <a:pt x="11" y="1452"/>
                  </a:lnTo>
                  <a:lnTo>
                    <a:pt x="5" y="1466"/>
                  </a:lnTo>
                  <a:lnTo>
                    <a:pt x="2" y="1481"/>
                  </a:lnTo>
                  <a:lnTo>
                    <a:pt x="0" y="1496"/>
                  </a:lnTo>
                  <a:lnTo>
                    <a:pt x="4" y="1511"/>
                  </a:lnTo>
                  <a:lnTo>
                    <a:pt x="8" y="1526"/>
                  </a:lnTo>
                  <a:lnTo>
                    <a:pt x="17" y="1538"/>
                  </a:lnTo>
                  <a:lnTo>
                    <a:pt x="27" y="1549"/>
                  </a:lnTo>
                  <a:lnTo>
                    <a:pt x="207" y="1707"/>
                  </a:lnTo>
                  <a:lnTo>
                    <a:pt x="219" y="1716"/>
                  </a:lnTo>
                  <a:lnTo>
                    <a:pt x="236" y="1723"/>
                  </a:lnTo>
                  <a:lnTo>
                    <a:pt x="252" y="1726"/>
                  </a:lnTo>
                  <a:lnTo>
                    <a:pt x="270" y="1729"/>
                  </a:lnTo>
                  <a:lnTo>
                    <a:pt x="287" y="1726"/>
                  </a:lnTo>
                  <a:lnTo>
                    <a:pt x="306" y="1722"/>
                  </a:lnTo>
                  <a:lnTo>
                    <a:pt x="322" y="1714"/>
                  </a:lnTo>
                  <a:lnTo>
                    <a:pt x="337" y="1702"/>
                  </a:lnTo>
                  <a:lnTo>
                    <a:pt x="340" y="1699"/>
                  </a:lnTo>
                  <a:lnTo>
                    <a:pt x="348" y="1689"/>
                  </a:lnTo>
                  <a:lnTo>
                    <a:pt x="359" y="1678"/>
                  </a:lnTo>
                  <a:lnTo>
                    <a:pt x="373" y="1662"/>
                  </a:lnTo>
                  <a:lnTo>
                    <a:pt x="389" y="1643"/>
                  </a:lnTo>
                  <a:lnTo>
                    <a:pt x="407" y="1623"/>
                  </a:lnTo>
                  <a:lnTo>
                    <a:pt x="427" y="1600"/>
                  </a:lnTo>
                  <a:lnTo>
                    <a:pt x="448" y="1575"/>
                  </a:lnTo>
                  <a:lnTo>
                    <a:pt x="468" y="1551"/>
                  </a:lnTo>
                  <a:lnTo>
                    <a:pt x="490" y="1526"/>
                  </a:lnTo>
                  <a:lnTo>
                    <a:pt x="511" y="1502"/>
                  </a:lnTo>
                  <a:lnTo>
                    <a:pt x="531" y="1477"/>
                  </a:lnTo>
                  <a:lnTo>
                    <a:pt x="550" y="1455"/>
                  </a:lnTo>
                  <a:lnTo>
                    <a:pt x="567" y="1436"/>
                  </a:lnTo>
                  <a:lnTo>
                    <a:pt x="582" y="1419"/>
                  </a:lnTo>
                  <a:lnTo>
                    <a:pt x="595" y="1404"/>
                  </a:lnTo>
                  <a:lnTo>
                    <a:pt x="600" y="1398"/>
                  </a:lnTo>
                  <a:lnTo>
                    <a:pt x="612" y="1383"/>
                  </a:lnTo>
                  <a:lnTo>
                    <a:pt x="633" y="1360"/>
                  </a:lnTo>
                  <a:lnTo>
                    <a:pt x="658" y="1330"/>
                  </a:lnTo>
                  <a:lnTo>
                    <a:pt x="690" y="1294"/>
                  </a:lnTo>
                  <a:lnTo>
                    <a:pt x="724" y="1255"/>
                  </a:lnTo>
                  <a:lnTo>
                    <a:pt x="761" y="1212"/>
                  </a:lnTo>
                  <a:lnTo>
                    <a:pt x="799" y="1167"/>
                  </a:lnTo>
                  <a:lnTo>
                    <a:pt x="836" y="1124"/>
                  </a:lnTo>
                  <a:lnTo>
                    <a:pt x="873" y="1081"/>
                  </a:lnTo>
                  <a:lnTo>
                    <a:pt x="907" y="1042"/>
                  </a:lnTo>
                  <a:lnTo>
                    <a:pt x="938" y="1006"/>
                  </a:lnTo>
                  <a:lnTo>
                    <a:pt x="964" y="976"/>
                  </a:lnTo>
                  <a:lnTo>
                    <a:pt x="985" y="953"/>
                  </a:lnTo>
                  <a:lnTo>
                    <a:pt x="997" y="938"/>
                  </a:lnTo>
                  <a:lnTo>
                    <a:pt x="1002" y="932"/>
                  </a:lnTo>
                  <a:lnTo>
                    <a:pt x="1003" y="931"/>
                  </a:lnTo>
                  <a:lnTo>
                    <a:pt x="1003" y="930"/>
                  </a:lnTo>
                  <a:lnTo>
                    <a:pt x="1004" y="930"/>
                  </a:lnTo>
                  <a:lnTo>
                    <a:pt x="1004" y="929"/>
                  </a:lnTo>
                  <a:lnTo>
                    <a:pt x="1005" y="929"/>
                  </a:lnTo>
                  <a:lnTo>
                    <a:pt x="1005" y="928"/>
                  </a:lnTo>
                  <a:lnTo>
                    <a:pt x="1005" y="926"/>
                  </a:lnTo>
                  <a:lnTo>
                    <a:pt x="1008" y="925"/>
                  </a:lnTo>
                  <a:lnTo>
                    <a:pt x="1008" y="923"/>
                  </a:lnTo>
                  <a:lnTo>
                    <a:pt x="1009" y="921"/>
                  </a:lnTo>
                  <a:lnTo>
                    <a:pt x="1010" y="917"/>
                  </a:lnTo>
                  <a:lnTo>
                    <a:pt x="1013" y="909"/>
                  </a:lnTo>
                  <a:lnTo>
                    <a:pt x="1019" y="895"/>
                  </a:lnTo>
                  <a:lnTo>
                    <a:pt x="1027" y="877"/>
                  </a:lnTo>
                  <a:lnTo>
                    <a:pt x="1036" y="855"/>
                  </a:lnTo>
                  <a:lnTo>
                    <a:pt x="1047" y="830"/>
                  </a:lnTo>
                  <a:lnTo>
                    <a:pt x="1059" y="801"/>
                  </a:lnTo>
                  <a:lnTo>
                    <a:pt x="1074" y="770"/>
                  </a:lnTo>
                  <a:lnTo>
                    <a:pt x="1089" y="737"/>
                  </a:lnTo>
                  <a:lnTo>
                    <a:pt x="1106" y="703"/>
                  </a:lnTo>
                  <a:lnTo>
                    <a:pt x="1124" y="668"/>
                  </a:lnTo>
                  <a:lnTo>
                    <a:pt x="1142" y="633"/>
                  </a:lnTo>
                  <a:lnTo>
                    <a:pt x="1162" y="598"/>
                  </a:lnTo>
                  <a:lnTo>
                    <a:pt x="1183" y="563"/>
                  </a:lnTo>
                  <a:lnTo>
                    <a:pt x="1204" y="530"/>
                  </a:lnTo>
                  <a:lnTo>
                    <a:pt x="1225" y="498"/>
                  </a:lnTo>
                  <a:lnTo>
                    <a:pt x="1239" y="478"/>
                  </a:lnTo>
                  <a:lnTo>
                    <a:pt x="1254" y="457"/>
                  </a:lnTo>
                  <a:lnTo>
                    <a:pt x="1270" y="436"/>
                  </a:lnTo>
                  <a:lnTo>
                    <a:pt x="1289" y="412"/>
                  </a:lnTo>
                  <a:lnTo>
                    <a:pt x="1306" y="388"/>
                  </a:lnTo>
                  <a:lnTo>
                    <a:pt x="1325" y="365"/>
                  </a:lnTo>
                  <a:lnTo>
                    <a:pt x="1343" y="341"/>
                  </a:lnTo>
                  <a:lnTo>
                    <a:pt x="1361" y="319"/>
                  </a:lnTo>
                  <a:lnTo>
                    <a:pt x="1378" y="297"/>
                  </a:lnTo>
                  <a:lnTo>
                    <a:pt x="1394" y="277"/>
                  </a:lnTo>
                  <a:lnTo>
                    <a:pt x="1409" y="258"/>
                  </a:lnTo>
                  <a:lnTo>
                    <a:pt x="1423" y="242"/>
                  </a:lnTo>
                  <a:lnTo>
                    <a:pt x="1433" y="228"/>
                  </a:lnTo>
                  <a:lnTo>
                    <a:pt x="1442" y="218"/>
                  </a:lnTo>
                  <a:lnTo>
                    <a:pt x="1448" y="210"/>
                  </a:lnTo>
                  <a:lnTo>
                    <a:pt x="1451" y="206"/>
                  </a:lnTo>
                  <a:lnTo>
                    <a:pt x="1465" y="190"/>
                  </a:lnTo>
                  <a:lnTo>
                    <a:pt x="1448" y="177"/>
                  </a:lnTo>
                  <a:lnTo>
                    <a:pt x="1426" y="160"/>
                  </a:lnTo>
                  <a:lnTo>
                    <a:pt x="1533" y="33"/>
                  </a:lnTo>
                  <a:lnTo>
                    <a:pt x="1537" y="26"/>
                  </a:lnTo>
                  <a:lnTo>
                    <a:pt x="1538" y="20"/>
                  </a:lnTo>
                  <a:lnTo>
                    <a:pt x="1535" y="11"/>
                  </a:lnTo>
                  <a:lnTo>
                    <a:pt x="1531"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61" name="Google Shape;3761;p74"/>
            <p:cNvSpPr/>
            <p:nvPr/>
          </p:nvSpPr>
          <p:spPr>
            <a:xfrm>
              <a:off x="4410" y="1999"/>
              <a:ext cx="683" cy="763"/>
            </a:xfrm>
            <a:custGeom>
              <a:avLst/>
              <a:gdLst/>
              <a:ahLst/>
              <a:cxnLst/>
              <a:rect l="l" t="t" r="r" b="b"/>
              <a:pathLst>
                <a:path w="1367" h="1526" extrusionOk="0">
                  <a:moveTo>
                    <a:pt x="1151" y="313"/>
                  </a:moveTo>
                  <a:lnTo>
                    <a:pt x="1129" y="345"/>
                  </a:lnTo>
                  <a:lnTo>
                    <a:pt x="1108" y="378"/>
                  </a:lnTo>
                  <a:lnTo>
                    <a:pt x="1088" y="413"/>
                  </a:lnTo>
                  <a:lnTo>
                    <a:pt x="1068" y="449"/>
                  </a:lnTo>
                  <a:lnTo>
                    <a:pt x="1050" y="484"/>
                  </a:lnTo>
                  <a:lnTo>
                    <a:pt x="1031" y="520"/>
                  </a:lnTo>
                  <a:lnTo>
                    <a:pt x="1014" y="554"/>
                  </a:lnTo>
                  <a:lnTo>
                    <a:pt x="999" y="587"/>
                  </a:lnTo>
                  <a:lnTo>
                    <a:pt x="984" y="618"/>
                  </a:lnTo>
                  <a:lnTo>
                    <a:pt x="971" y="647"/>
                  </a:lnTo>
                  <a:lnTo>
                    <a:pt x="960" y="673"/>
                  </a:lnTo>
                  <a:lnTo>
                    <a:pt x="951" y="695"/>
                  </a:lnTo>
                  <a:lnTo>
                    <a:pt x="942" y="715"/>
                  </a:lnTo>
                  <a:lnTo>
                    <a:pt x="937" y="730"/>
                  </a:lnTo>
                  <a:lnTo>
                    <a:pt x="933" y="739"/>
                  </a:lnTo>
                  <a:lnTo>
                    <a:pt x="931" y="744"/>
                  </a:lnTo>
                  <a:lnTo>
                    <a:pt x="925" y="751"/>
                  </a:lnTo>
                  <a:lnTo>
                    <a:pt x="911" y="767"/>
                  </a:lnTo>
                  <a:lnTo>
                    <a:pt x="891" y="790"/>
                  </a:lnTo>
                  <a:lnTo>
                    <a:pt x="864" y="821"/>
                  </a:lnTo>
                  <a:lnTo>
                    <a:pt x="833" y="857"/>
                  </a:lnTo>
                  <a:lnTo>
                    <a:pt x="798" y="896"/>
                  </a:lnTo>
                  <a:lnTo>
                    <a:pt x="762" y="939"/>
                  </a:lnTo>
                  <a:lnTo>
                    <a:pt x="723" y="982"/>
                  </a:lnTo>
                  <a:lnTo>
                    <a:pt x="687" y="1026"/>
                  </a:lnTo>
                  <a:lnTo>
                    <a:pt x="650" y="1068"/>
                  </a:lnTo>
                  <a:lnTo>
                    <a:pt x="616" y="1108"/>
                  </a:lnTo>
                  <a:lnTo>
                    <a:pt x="585" y="1143"/>
                  </a:lnTo>
                  <a:lnTo>
                    <a:pt x="560" y="1172"/>
                  </a:lnTo>
                  <a:lnTo>
                    <a:pt x="540" y="1196"/>
                  </a:lnTo>
                  <a:lnTo>
                    <a:pt x="528" y="1209"/>
                  </a:lnTo>
                  <a:lnTo>
                    <a:pt x="523" y="1215"/>
                  </a:lnTo>
                  <a:lnTo>
                    <a:pt x="505" y="1237"/>
                  </a:lnTo>
                  <a:lnTo>
                    <a:pt x="485" y="1260"/>
                  </a:lnTo>
                  <a:lnTo>
                    <a:pt x="464" y="1284"/>
                  </a:lnTo>
                  <a:lnTo>
                    <a:pt x="443" y="1308"/>
                  </a:lnTo>
                  <a:lnTo>
                    <a:pt x="423" y="1333"/>
                  </a:lnTo>
                  <a:lnTo>
                    <a:pt x="402" y="1357"/>
                  </a:lnTo>
                  <a:lnTo>
                    <a:pt x="382" y="1380"/>
                  </a:lnTo>
                  <a:lnTo>
                    <a:pt x="363" y="1403"/>
                  </a:lnTo>
                  <a:lnTo>
                    <a:pt x="344" y="1424"/>
                  </a:lnTo>
                  <a:lnTo>
                    <a:pt x="327" y="1443"/>
                  </a:lnTo>
                  <a:lnTo>
                    <a:pt x="312" y="1462"/>
                  </a:lnTo>
                  <a:lnTo>
                    <a:pt x="298" y="1477"/>
                  </a:lnTo>
                  <a:lnTo>
                    <a:pt x="287" y="1491"/>
                  </a:lnTo>
                  <a:lnTo>
                    <a:pt x="277" y="1501"/>
                  </a:lnTo>
                  <a:lnTo>
                    <a:pt x="272" y="1508"/>
                  </a:lnTo>
                  <a:lnTo>
                    <a:pt x="268" y="1511"/>
                  </a:lnTo>
                  <a:lnTo>
                    <a:pt x="259" y="1518"/>
                  </a:lnTo>
                  <a:lnTo>
                    <a:pt x="249" y="1523"/>
                  </a:lnTo>
                  <a:lnTo>
                    <a:pt x="238" y="1525"/>
                  </a:lnTo>
                  <a:lnTo>
                    <a:pt x="227" y="1526"/>
                  </a:lnTo>
                  <a:lnTo>
                    <a:pt x="216" y="1525"/>
                  </a:lnTo>
                  <a:lnTo>
                    <a:pt x="207" y="1523"/>
                  </a:lnTo>
                  <a:lnTo>
                    <a:pt x="198" y="1519"/>
                  </a:lnTo>
                  <a:lnTo>
                    <a:pt x="191" y="1515"/>
                  </a:lnTo>
                  <a:lnTo>
                    <a:pt x="184" y="1508"/>
                  </a:lnTo>
                  <a:lnTo>
                    <a:pt x="163" y="1491"/>
                  </a:lnTo>
                  <a:lnTo>
                    <a:pt x="135" y="1465"/>
                  </a:lnTo>
                  <a:lnTo>
                    <a:pt x="102" y="1435"/>
                  </a:lnTo>
                  <a:lnTo>
                    <a:pt x="69" y="1406"/>
                  </a:lnTo>
                  <a:lnTo>
                    <a:pt x="40" y="1381"/>
                  </a:lnTo>
                  <a:lnTo>
                    <a:pt x="21" y="1364"/>
                  </a:lnTo>
                  <a:lnTo>
                    <a:pt x="12" y="1357"/>
                  </a:lnTo>
                  <a:lnTo>
                    <a:pt x="8" y="1351"/>
                  </a:lnTo>
                  <a:lnTo>
                    <a:pt x="4" y="1345"/>
                  </a:lnTo>
                  <a:lnTo>
                    <a:pt x="1" y="1338"/>
                  </a:lnTo>
                  <a:lnTo>
                    <a:pt x="0" y="1332"/>
                  </a:lnTo>
                  <a:lnTo>
                    <a:pt x="0" y="1323"/>
                  </a:lnTo>
                  <a:lnTo>
                    <a:pt x="1" y="1317"/>
                  </a:lnTo>
                  <a:lnTo>
                    <a:pt x="4" y="1310"/>
                  </a:lnTo>
                  <a:lnTo>
                    <a:pt x="9" y="1304"/>
                  </a:lnTo>
                  <a:lnTo>
                    <a:pt x="16" y="1296"/>
                  </a:lnTo>
                  <a:lnTo>
                    <a:pt x="38" y="1270"/>
                  </a:lnTo>
                  <a:lnTo>
                    <a:pt x="70" y="1234"/>
                  </a:lnTo>
                  <a:lnTo>
                    <a:pt x="113" y="1184"/>
                  </a:lnTo>
                  <a:lnTo>
                    <a:pt x="162" y="1126"/>
                  </a:lnTo>
                  <a:lnTo>
                    <a:pt x="218" y="1062"/>
                  </a:lnTo>
                  <a:lnTo>
                    <a:pt x="277" y="992"/>
                  </a:lnTo>
                  <a:lnTo>
                    <a:pt x="340" y="920"/>
                  </a:lnTo>
                  <a:lnTo>
                    <a:pt x="402" y="849"/>
                  </a:lnTo>
                  <a:lnTo>
                    <a:pt x="462" y="778"/>
                  </a:lnTo>
                  <a:lnTo>
                    <a:pt x="518" y="713"/>
                  </a:lnTo>
                  <a:lnTo>
                    <a:pt x="569" y="654"/>
                  </a:lnTo>
                  <a:lnTo>
                    <a:pt x="613" y="603"/>
                  </a:lnTo>
                  <a:lnTo>
                    <a:pt x="646" y="563"/>
                  </a:lnTo>
                  <a:lnTo>
                    <a:pt x="669" y="537"/>
                  </a:lnTo>
                  <a:lnTo>
                    <a:pt x="679" y="526"/>
                  </a:lnTo>
                  <a:lnTo>
                    <a:pt x="685" y="521"/>
                  </a:lnTo>
                  <a:lnTo>
                    <a:pt x="698" y="513"/>
                  </a:lnTo>
                  <a:lnTo>
                    <a:pt x="717" y="501"/>
                  </a:lnTo>
                  <a:lnTo>
                    <a:pt x="740" y="484"/>
                  </a:lnTo>
                  <a:lnTo>
                    <a:pt x="766" y="466"/>
                  </a:lnTo>
                  <a:lnTo>
                    <a:pt x="796" y="446"/>
                  </a:lnTo>
                  <a:lnTo>
                    <a:pt x="828" y="425"/>
                  </a:lnTo>
                  <a:lnTo>
                    <a:pt x="862" y="401"/>
                  </a:lnTo>
                  <a:lnTo>
                    <a:pt x="895" y="378"/>
                  </a:lnTo>
                  <a:lnTo>
                    <a:pt x="929" y="355"/>
                  </a:lnTo>
                  <a:lnTo>
                    <a:pt x="961" y="333"/>
                  </a:lnTo>
                  <a:lnTo>
                    <a:pt x="991" y="313"/>
                  </a:lnTo>
                  <a:lnTo>
                    <a:pt x="1017" y="294"/>
                  </a:lnTo>
                  <a:lnTo>
                    <a:pt x="1040" y="277"/>
                  </a:lnTo>
                  <a:lnTo>
                    <a:pt x="1060" y="264"/>
                  </a:lnTo>
                  <a:lnTo>
                    <a:pt x="1073" y="254"/>
                  </a:lnTo>
                  <a:lnTo>
                    <a:pt x="1080" y="248"/>
                  </a:lnTo>
                  <a:lnTo>
                    <a:pt x="1089" y="240"/>
                  </a:lnTo>
                  <a:lnTo>
                    <a:pt x="1099" y="230"/>
                  </a:lnTo>
                  <a:lnTo>
                    <a:pt x="1113" y="217"/>
                  </a:lnTo>
                  <a:lnTo>
                    <a:pt x="1127" y="203"/>
                  </a:lnTo>
                  <a:lnTo>
                    <a:pt x="1143" y="187"/>
                  </a:lnTo>
                  <a:lnTo>
                    <a:pt x="1159" y="170"/>
                  </a:lnTo>
                  <a:lnTo>
                    <a:pt x="1178" y="151"/>
                  </a:lnTo>
                  <a:lnTo>
                    <a:pt x="1196" y="133"/>
                  </a:lnTo>
                  <a:lnTo>
                    <a:pt x="1214" y="113"/>
                  </a:lnTo>
                  <a:lnTo>
                    <a:pt x="1234" y="94"/>
                  </a:lnTo>
                  <a:lnTo>
                    <a:pt x="1252" y="74"/>
                  </a:lnTo>
                  <a:lnTo>
                    <a:pt x="1271" y="55"/>
                  </a:lnTo>
                  <a:lnTo>
                    <a:pt x="1289" y="36"/>
                  </a:lnTo>
                  <a:lnTo>
                    <a:pt x="1307" y="18"/>
                  </a:lnTo>
                  <a:lnTo>
                    <a:pt x="1323" y="0"/>
                  </a:lnTo>
                  <a:lnTo>
                    <a:pt x="1337" y="11"/>
                  </a:lnTo>
                  <a:lnTo>
                    <a:pt x="1338" y="12"/>
                  </a:lnTo>
                  <a:lnTo>
                    <a:pt x="1339" y="14"/>
                  </a:lnTo>
                  <a:lnTo>
                    <a:pt x="1340" y="15"/>
                  </a:lnTo>
                  <a:lnTo>
                    <a:pt x="1341" y="18"/>
                  </a:lnTo>
                  <a:lnTo>
                    <a:pt x="1343" y="19"/>
                  </a:lnTo>
                  <a:lnTo>
                    <a:pt x="1346" y="20"/>
                  </a:lnTo>
                  <a:lnTo>
                    <a:pt x="1348" y="21"/>
                  </a:lnTo>
                  <a:lnTo>
                    <a:pt x="1350" y="22"/>
                  </a:lnTo>
                  <a:lnTo>
                    <a:pt x="1367" y="34"/>
                  </a:lnTo>
                  <a:lnTo>
                    <a:pt x="1358" y="44"/>
                  </a:lnTo>
                  <a:lnTo>
                    <a:pt x="1348" y="57"/>
                  </a:lnTo>
                  <a:lnTo>
                    <a:pt x="1337" y="71"/>
                  </a:lnTo>
                  <a:lnTo>
                    <a:pt x="1325" y="87"/>
                  </a:lnTo>
                  <a:lnTo>
                    <a:pt x="1311" y="104"/>
                  </a:lnTo>
                  <a:lnTo>
                    <a:pt x="1296" y="121"/>
                  </a:lnTo>
                  <a:lnTo>
                    <a:pt x="1281" y="141"/>
                  </a:lnTo>
                  <a:lnTo>
                    <a:pt x="1266" y="161"/>
                  </a:lnTo>
                  <a:lnTo>
                    <a:pt x="1250" y="181"/>
                  </a:lnTo>
                  <a:lnTo>
                    <a:pt x="1235" y="201"/>
                  </a:lnTo>
                  <a:lnTo>
                    <a:pt x="1219" y="222"/>
                  </a:lnTo>
                  <a:lnTo>
                    <a:pt x="1204" y="241"/>
                  </a:lnTo>
                  <a:lnTo>
                    <a:pt x="1189" y="261"/>
                  </a:lnTo>
                  <a:lnTo>
                    <a:pt x="1175" y="279"/>
                  </a:lnTo>
                  <a:lnTo>
                    <a:pt x="1163" y="297"/>
                  </a:lnTo>
                  <a:lnTo>
                    <a:pt x="1151" y="31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62" name="Google Shape;3762;p74"/>
            <p:cNvSpPr/>
            <p:nvPr/>
          </p:nvSpPr>
          <p:spPr>
            <a:xfrm>
              <a:off x="4575" y="2530"/>
              <a:ext cx="52" cy="52"/>
            </a:xfrm>
            <a:custGeom>
              <a:avLst/>
              <a:gdLst/>
              <a:ahLst/>
              <a:cxnLst/>
              <a:rect l="l" t="t" r="r" b="b"/>
              <a:pathLst>
                <a:path w="103" h="104" extrusionOk="0">
                  <a:moveTo>
                    <a:pt x="62" y="103"/>
                  </a:moveTo>
                  <a:lnTo>
                    <a:pt x="51" y="104"/>
                  </a:lnTo>
                  <a:lnTo>
                    <a:pt x="41" y="103"/>
                  </a:lnTo>
                  <a:lnTo>
                    <a:pt x="32" y="99"/>
                  </a:lnTo>
                  <a:lnTo>
                    <a:pt x="23" y="94"/>
                  </a:lnTo>
                  <a:lnTo>
                    <a:pt x="16" y="89"/>
                  </a:lnTo>
                  <a:lnTo>
                    <a:pt x="9" y="81"/>
                  </a:lnTo>
                  <a:lnTo>
                    <a:pt x="4" y="73"/>
                  </a:lnTo>
                  <a:lnTo>
                    <a:pt x="1" y="62"/>
                  </a:lnTo>
                  <a:lnTo>
                    <a:pt x="0" y="52"/>
                  </a:lnTo>
                  <a:lnTo>
                    <a:pt x="1" y="41"/>
                  </a:lnTo>
                  <a:lnTo>
                    <a:pt x="4" y="32"/>
                  </a:lnTo>
                  <a:lnTo>
                    <a:pt x="9" y="23"/>
                  </a:lnTo>
                  <a:lnTo>
                    <a:pt x="14" y="16"/>
                  </a:lnTo>
                  <a:lnTo>
                    <a:pt x="23" y="9"/>
                  </a:lnTo>
                  <a:lnTo>
                    <a:pt x="31" y="5"/>
                  </a:lnTo>
                  <a:lnTo>
                    <a:pt x="41" y="1"/>
                  </a:lnTo>
                  <a:lnTo>
                    <a:pt x="51" y="0"/>
                  </a:lnTo>
                  <a:lnTo>
                    <a:pt x="62" y="1"/>
                  </a:lnTo>
                  <a:lnTo>
                    <a:pt x="71" y="5"/>
                  </a:lnTo>
                  <a:lnTo>
                    <a:pt x="80" y="9"/>
                  </a:lnTo>
                  <a:lnTo>
                    <a:pt x="88" y="15"/>
                  </a:lnTo>
                  <a:lnTo>
                    <a:pt x="94" y="23"/>
                  </a:lnTo>
                  <a:lnTo>
                    <a:pt x="99" y="31"/>
                  </a:lnTo>
                  <a:lnTo>
                    <a:pt x="102" y="41"/>
                  </a:lnTo>
                  <a:lnTo>
                    <a:pt x="103" y="52"/>
                  </a:lnTo>
                  <a:lnTo>
                    <a:pt x="102" y="62"/>
                  </a:lnTo>
                  <a:lnTo>
                    <a:pt x="99" y="71"/>
                  </a:lnTo>
                  <a:lnTo>
                    <a:pt x="94" y="81"/>
                  </a:lnTo>
                  <a:lnTo>
                    <a:pt x="88" y="88"/>
                  </a:lnTo>
                  <a:lnTo>
                    <a:pt x="80" y="94"/>
                  </a:lnTo>
                  <a:lnTo>
                    <a:pt x="72" y="99"/>
                  </a:lnTo>
                  <a:lnTo>
                    <a:pt x="62" y="1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63" name="Google Shape;3763;p74"/>
            <p:cNvSpPr/>
            <p:nvPr/>
          </p:nvSpPr>
          <p:spPr>
            <a:xfrm>
              <a:off x="4537" y="2521"/>
              <a:ext cx="126" cy="98"/>
            </a:xfrm>
            <a:custGeom>
              <a:avLst/>
              <a:gdLst/>
              <a:ahLst/>
              <a:cxnLst/>
              <a:rect l="l" t="t" r="r" b="b"/>
              <a:pathLst>
                <a:path w="252" h="195" extrusionOk="0">
                  <a:moveTo>
                    <a:pt x="38" y="43"/>
                  </a:moveTo>
                  <a:lnTo>
                    <a:pt x="36" y="54"/>
                  </a:lnTo>
                  <a:lnTo>
                    <a:pt x="34" y="65"/>
                  </a:lnTo>
                  <a:lnTo>
                    <a:pt x="34" y="77"/>
                  </a:lnTo>
                  <a:lnTo>
                    <a:pt x="36" y="88"/>
                  </a:lnTo>
                  <a:lnTo>
                    <a:pt x="42" y="106"/>
                  </a:lnTo>
                  <a:lnTo>
                    <a:pt x="50" y="122"/>
                  </a:lnTo>
                  <a:lnTo>
                    <a:pt x="62" y="136"/>
                  </a:lnTo>
                  <a:lnTo>
                    <a:pt x="75" y="146"/>
                  </a:lnTo>
                  <a:lnTo>
                    <a:pt x="91" y="155"/>
                  </a:lnTo>
                  <a:lnTo>
                    <a:pt x="108" y="160"/>
                  </a:lnTo>
                  <a:lnTo>
                    <a:pt x="126" y="162"/>
                  </a:lnTo>
                  <a:lnTo>
                    <a:pt x="144" y="160"/>
                  </a:lnTo>
                  <a:lnTo>
                    <a:pt x="162" y="154"/>
                  </a:lnTo>
                  <a:lnTo>
                    <a:pt x="178" y="146"/>
                  </a:lnTo>
                  <a:lnTo>
                    <a:pt x="191" y="134"/>
                  </a:lnTo>
                  <a:lnTo>
                    <a:pt x="202" y="122"/>
                  </a:lnTo>
                  <a:lnTo>
                    <a:pt x="210" y="106"/>
                  </a:lnTo>
                  <a:lnTo>
                    <a:pt x="216" y="89"/>
                  </a:lnTo>
                  <a:lnTo>
                    <a:pt x="217" y="71"/>
                  </a:lnTo>
                  <a:lnTo>
                    <a:pt x="216" y="53"/>
                  </a:lnTo>
                  <a:lnTo>
                    <a:pt x="214" y="43"/>
                  </a:lnTo>
                  <a:lnTo>
                    <a:pt x="210" y="34"/>
                  </a:lnTo>
                  <a:lnTo>
                    <a:pt x="206" y="26"/>
                  </a:lnTo>
                  <a:lnTo>
                    <a:pt x="201" y="19"/>
                  </a:lnTo>
                  <a:lnTo>
                    <a:pt x="230" y="0"/>
                  </a:lnTo>
                  <a:lnTo>
                    <a:pt x="237" y="10"/>
                  </a:lnTo>
                  <a:lnTo>
                    <a:pt x="241" y="21"/>
                  </a:lnTo>
                  <a:lnTo>
                    <a:pt x="246" y="33"/>
                  </a:lnTo>
                  <a:lnTo>
                    <a:pt x="249" y="46"/>
                  </a:lnTo>
                  <a:lnTo>
                    <a:pt x="252" y="71"/>
                  </a:lnTo>
                  <a:lnTo>
                    <a:pt x="249" y="95"/>
                  </a:lnTo>
                  <a:lnTo>
                    <a:pt x="242" y="119"/>
                  </a:lnTo>
                  <a:lnTo>
                    <a:pt x="231" y="140"/>
                  </a:lnTo>
                  <a:lnTo>
                    <a:pt x="215" y="159"/>
                  </a:lnTo>
                  <a:lnTo>
                    <a:pt x="196" y="175"/>
                  </a:lnTo>
                  <a:lnTo>
                    <a:pt x="174" y="186"/>
                  </a:lnTo>
                  <a:lnTo>
                    <a:pt x="150" y="193"/>
                  </a:lnTo>
                  <a:lnTo>
                    <a:pt x="125" y="195"/>
                  </a:lnTo>
                  <a:lnTo>
                    <a:pt x="101" y="193"/>
                  </a:lnTo>
                  <a:lnTo>
                    <a:pt x="78" y="186"/>
                  </a:lnTo>
                  <a:lnTo>
                    <a:pt x="56" y="175"/>
                  </a:lnTo>
                  <a:lnTo>
                    <a:pt x="37" y="160"/>
                  </a:lnTo>
                  <a:lnTo>
                    <a:pt x="22" y="141"/>
                  </a:lnTo>
                  <a:lnTo>
                    <a:pt x="11" y="119"/>
                  </a:lnTo>
                  <a:lnTo>
                    <a:pt x="3" y="95"/>
                  </a:lnTo>
                  <a:lnTo>
                    <a:pt x="0" y="79"/>
                  </a:lnTo>
                  <a:lnTo>
                    <a:pt x="0" y="64"/>
                  </a:lnTo>
                  <a:lnTo>
                    <a:pt x="2" y="48"/>
                  </a:lnTo>
                  <a:lnTo>
                    <a:pt x="6" y="33"/>
                  </a:lnTo>
                  <a:lnTo>
                    <a:pt x="38" y="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64" name="Google Shape;3764;p74"/>
            <p:cNvSpPr/>
            <p:nvPr/>
          </p:nvSpPr>
          <p:spPr>
            <a:xfrm>
              <a:off x="4657" y="2290"/>
              <a:ext cx="184" cy="195"/>
            </a:xfrm>
            <a:custGeom>
              <a:avLst/>
              <a:gdLst/>
              <a:ahLst/>
              <a:cxnLst/>
              <a:rect l="l" t="t" r="r" b="b"/>
              <a:pathLst>
                <a:path w="369" h="391" extrusionOk="0">
                  <a:moveTo>
                    <a:pt x="14" y="249"/>
                  </a:moveTo>
                  <a:lnTo>
                    <a:pt x="119" y="129"/>
                  </a:lnTo>
                  <a:lnTo>
                    <a:pt x="212" y="20"/>
                  </a:lnTo>
                  <a:lnTo>
                    <a:pt x="217" y="15"/>
                  </a:lnTo>
                  <a:lnTo>
                    <a:pt x="220" y="12"/>
                  </a:lnTo>
                  <a:lnTo>
                    <a:pt x="226" y="8"/>
                  </a:lnTo>
                  <a:lnTo>
                    <a:pt x="231" y="6"/>
                  </a:lnTo>
                  <a:lnTo>
                    <a:pt x="236" y="4"/>
                  </a:lnTo>
                  <a:lnTo>
                    <a:pt x="242" y="3"/>
                  </a:lnTo>
                  <a:lnTo>
                    <a:pt x="248" y="1"/>
                  </a:lnTo>
                  <a:lnTo>
                    <a:pt x="254" y="0"/>
                  </a:lnTo>
                  <a:lnTo>
                    <a:pt x="259" y="0"/>
                  </a:lnTo>
                  <a:lnTo>
                    <a:pt x="265" y="0"/>
                  </a:lnTo>
                  <a:lnTo>
                    <a:pt x="271" y="1"/>
                  </a:lnTo>
                  <a:lnTo>
                    <a:pt x="277" y="3"/>
                  </a:lnTo>
                  <a:lnTo>
                    <a:pt x="282" y="5"/>
                  </a:lnTo>
                  <a:lnTo>
                    <a:pt x="287" y="7"/>
                  </a:lnTo>
                  <a:lnTo>
                    <a:pt x="293" y="11"/>
                  </a:lnTo>
                  <a:lnTo>
                    <a:pt x="297" y="14"/>
                  </a:lnTo>
                  <a:lnTo>
                    <a:pt x="300" y="16"/>
                  </a:lnTo>
                  <a:lnTo>
                    <a:pt x="306" y="21"/>
                  </a:lnTo>
                  <a:lnTo>
                    <a:pt x="314" y="28"/>
                  </a:lnTo>
                  <a:lnTo>
                    <a:pt x="323" y="36"/>
                  </a:lnTo>
                  <a:lnTo>
                    <a:pt x="332" y="45"/>
                  </a:lnTo>
                  <a:lnTo>
                    <a:pt x="340" y="52"/>
                  </a:lnTo>
                  <a:lnTo>
                    <a:pt x="346" y="57"/>
                  </a:lnTo>
                  <a:lnTo>
                    <a:pt x="348" y="59"/>
                  </a:lnTo>
                  <a:lnTo>
                    <a:pt x="363" y="77"/>
                  </a:lnTo>
                  <a:lnTo>
                    <a:pt x="369" y="101"/>
                  </a:lnTo>
                  <a:lnTo>
                    <a:pt x="365" y="122"/>
                  </a:lnTo>
                  <a:lnTo>
                    <a:pt x="354" y="143"/>
                  </a:lnTo>
                  <a:lnTo>
                    <a:pt x="352" y="145"/>
                  </a:lnTo>
                  <a:lnTo>
                    <a:pt x="346" y="154"/>
                  </a:lnTo>
                  <a:lnTo>
                    <a:pt x="335" y="164"/>
                  </a:lnTo>
                  <a:lnTo>
                    <a:pt x="323" y="179"/>
                  </a:lnTo>
                  <a:lnTo>
                    <a:pt x="308" y="196"/>
                  </a:lnTo>
                  <a:lnTo>
                    <a:pt x="292" y="216"/>
                  </a:lnTo>
                  <a:lnTo>
                    <a:pt x="273" y="237"/>
                  </a:lnTo>
                  <a:lnTo>
                    <a:pt x="255" y="257"/>
                  </a:lnTo>
                  <a:lnTo>
                    <a:pt x="236" y="278"/>
                  </a:lnTo>
                  <a:lnTo>
                    <a:pt x="218" y="299"/>
                  </a:lnTo>
                  <a:lnTo>
                    <a:pt x="202" y="318"/>
                  </a:lnTo>
                  <a:lnTo>
                    <a:pt x="187" y="336"/>
                  </a:lnTo>
                  <a:lnTo>
                    <a:pt x="174" y="351"/>
                  </a:lnTo>
                  <a:lnTo>
                    <a:pt x="164" y="361"/>
                  </a:lnTo>
                  <a:lnTo>
                    <a:pt x="158" y="369"/>
                  </a:lnTo>
                  <a:lnTo>
                    <a:pt x="156" y="371"/>
                  </a:lnTo>
                  <a:lnTo>
                    <a:pt x="151" y="376"/>
                  </a:lnTo>
                  <a:lnTo>
                    <a:pt x="148" y="379"/>
                  </a:lnTo>
                  <a:lnTo>
                    <a:pt x="142" y="383"/>
                  </a:lnTo>
                  <a:lnTo>
                    <a:pt x="137" y="385"/>
                  </a:lnTo>
                  <a:lnTo>
                    <a:pt x="132" y="387"/>
                  </a:lnTo>
                  <a:lnTo>
                    <a:pt x="127" y="390"/>
                  </a:lnTo>
                  <a:lnTo>
                    <a:pt x="121" y="391"/>
                  </a:lnTo>
                  <a:lnTo>
                    <a:pt x="115" y="391"/>
                  </a:lnTo>
                  <a:lnTo>
                    <a:pt x="110" y="391"/>
                  </a:lnTo>
                  <a:lnTo>
                    <a:pt x="104" y="391"/>
                  </a:lnTo>
                  <a:lnTo>
                    <a:pt x="97" y="390"/>
                  </a:lnTo>
                  <a:lnTo>
                    <a:pt x="92" y="389"/>
                  </a:lnTo>
                  <a:lnTo>
                    <a:pt x="87" y="386"/>
                  </a:lnTo>
                  <a:lnTo>
                    <a:pt x="81" y="384"/>
                  </a:lnTo>
                  <a:lnTo>
                    <a:pt x="76" y="381"/>
                  </a:lnTo>
                  <a:lnTo>
                    <a:pt x="72" y="377"/>
                  </a:lnTo>
                  <a:lnTo>
                    <a:pt x="20" y="332"/>
                  </a:lnTo>
                  <a:lnTo>
                    <a:pt x="12" y="324"/>
                  </a:lnTo>
                  <a:lnTo>
                    <a:pt x="6" y="315"/>
                  </a:lnTo>
                  <a:lnTo>
                    <a:pt x="2" y="303"/>
                  </a:lnTo>
                  <a:lnTo>
                    <a:pt x="0" y="292"/>
                  </a:lnTo>
                  <a:lnTo>
                    <a:pt x="0" y="280"/>
                  </a:lnTo>
                  <a:lnTo>
                    <a:pt x="2" y="269"/>
                  </a:lnTo>
                  <a:lnTo>
                    <a:pt x="7" y="258"/>
                  </a:lnTo>
                  <a:lnTo>
                    <a:pt x="14" y="2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65" name="Google Shape;3765;p74"/>
            <p:cNvSpPr/>
            <p:nvPr/>
          </p:nvSpPr>
          <p:spPr>
            <a:xfrm>
              <a:off x="4296" y="2371"/>
              <a:ext cx="159" cy="42"/>
            </a:xfrm>
            <a:custGeom>
              <a:avLst/>
              <a:gdLst/>
              <a:ahLst/>
              <a:cxnLst/>
              <a:rect l="l" t="t" r="r" b="b"/>
              <a:pathLst>
                <a:path w="319" h="84" extrusionOk="0">
                  <a:moveTo>
                    <a:pt x="319" y="45"/>
                  </a:moveTo>
                  <a:lnTo>
                    <a:pt x="4" y="0"/>
                  </a:lnTo>
                  <a:lnTo>
                    <a:pt x="0" y="40"/>
                  </a:lnTo>
                  <a:lnTo>
                    <a:pt x="313" y="84"/>
                  </a:lnTo>
                  <a:lnTo>
                    <a:pt x="319" y="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66" name="Google Shape;3766;p74"/>
            <p:cNvSpPr/>
            <p:nvPr/>
          </p:nvSpPr>
          <p:spPr>
            <a:xfrm>
              <a:off x="4348" y="2228"/>
              <a:ext cx="146" cy="100"/>
            </a:xfrm>
            <a:custGeom>
              <a:avLst/>
              <a:gdLst/>
              <a:ahLst/>
              <a:cxnLst/>
              <a:rect l="l" t="t" r="r" b="b"/>
              <a:pathLst>
                <a:path w="292" h="200" extrusionOk="0">
                  <a:moveTo>
                    <a:pt x="292" y="166"/>
                  </a:moveTo>
                  <a:lnTo>
                    <a:pt x="21" y="0"/>
                  </a:lnTo>
                  <a:lnTo>
                    <a:pt x="0" y="35"/>
                  </a:lnTo>
                  <a:lnTo>
                    <a:pt x="271" y="200"/>
                  </a:lnTo>
                  <a:lnTo>
                    <a:pt x="292" y="1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67" name="Google Shape;3767;p74"/>
            <p:cNvSpPr/>
            <p:nvPr/>
          </p:nvSpPr>
          <p:spPr>
            <a:xfrm>
              <a:off x="4454" y="2121"/>
              <a:ext cx="107" cy="142"/>
            </a:xfrm>
            <a:custGeom>
              <a:avLst/>
              <a:gdLst/>
              <a:ahLst/>
              <a:cxnLst/>
              <a:rect l="l" t="t" r="r" b="b"/>
              <a:pathLst>
                <a:path w="216" h="282" extrusionOk="0">
                  <a:moveTo>
                    <a:pt x="216" y="259"/>
                  </a:moveTo>
                  <a:lnTo>
                    <a:pt x="34" y="0"/>
                  </a:lnTo>
                  <a:lnTo>
                    <a:pt x="0" y="23"/>
                  </a:lnTo>
                  <a:lnTo>
                    <a:pt x="184" y="282"/>
                  </a:lnTo>
                  <a:lnTo>
                    <a:pt x="216" y="2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68" name="Google Shape;3768;p74"/>
            <p:cNvSpPr/>
            <p:nvPr/>
          </p:nvSpPr>
          <p:spPr>
            <a:xfrm>
              <a:off x="4596" y="2067"/>
              <a:ext cx="52" cy="160"/>
            </a:xfrm>
            <a:custGeom>
              <a:avLst/>
              <a:gdLst/>
              <a:ahLst/>
              <a:cxnLst/>
              <a:rect l="l" t="t" r="r" b="b"/>
              <a:pathLst>
                <a:path w="104" h="320" extrusionOk="0">
                  <a:moveTo>
                    <a:pt x="104" y="312"/>
                  </a:moveTo>
                  <a:lnTo>
                    <a:pt x="39" y="0"/>
                  </a:lnTo>
                  <a:lnTo>
                    <a:pt x="0" y="8"/>
                  </a:lnTo>
                  <a:lnTo>
                    <a:pt x="65" y="320"/>
                  </a:lnTo>
                  <a:lnTo>
                    <a:pt x="104" y="3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3772"/>
        <p:cNvGrpSpPr/>
        <p:nvPr/>
      </p:nvGrpSpPr>
      <p:grpSpPr>
        <a:xfrm>
          <a:off x="0" y="0"/>
          <a:ext cx="0" cy="0"/>
          <a:chOff x="0" y="0"/>
          <a:chExt cx="0" cy="0"/>
        </a:xfrm>
      </p:grpSpPr>
      <p:sp>
        <p:nvSpPr>
          <p:cNvPr id="3773" name="Google Shape;3773;p75"/>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DROPLET PRECAUTIONS</a:t>
            </a:r>
            <a:endParaRPr/>
          </a:p>
        </p:txBody>
      </p:sp>
      <p:sp>
        <p:nvSpPr>
          <p:cNvPr id="3774" name="Google Shape;3774;p75"/>
          <p:cNvSpPr txBox="1">
            <a:spLocks noGrp="1"/>
          </p:cNvSpPr>
          <p:nvPr>
            <p:ph type="body" idx="1"/>
          </p:nvPr>
        </p:nvSpPr>
        <p:spPr>
          <a:xfrm>
            <a:off x="604837" y="1738312"/>
            <a:ext cx="7935912" cy="4524375"/>
          </a:xfrm>
          <a:prstGeom prst="rect">
            <a:avLst/>
          </a:prstGeom>
          <a:noFill/>
          <a:ln>
            <a:noFill/>
          </a:ln>
        </p:spPr>
        <p:txBody>
          <a:bodyPr spcFirstLastPara="1" wrap="square" lIns="91425" tIns="45700" rIns="91425" bIns="45700" anchor="t" anchorCtr="0">
            <a:noAutofit/>
          </a:bodyPr>
          <a:lstStyle/>
          <a:p>
            <a:pPr marL="0" lvl="0" indent="-228600" algn="l" rtl="0">
              <a:lnSpc>
                <a:spcPct val="9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 Infected with microorganisms transmitted by droplets that can be generated by the resident during coughing, sneezing, talking, or the performance of procedures that induce coughing.</a:t>
            </a:r>
            <a:endParaRPr/>
          </a:p>
          <a:p>
            <a:pPr marL="800100" lvl="2" indent="-152400" algn="l" rtl="0">
              <a:lnSpc>
                <a:spcPct val="90000"/>
              </a:lnSpc>
              <a:spcBef>
                <a:spcPts val="480"/>
              </a:spcBef>
              <a:spcAft>
                <a:spcPts val="0"/>
              </a:spcAft>
              <a:buClr>
                <a:schemeClr val="dk1"/>
              </a:buClr>
              <a:buSzPts val="2400"/>
              <a:buFont typeface="Arial"/>
              <a:buChar char="•"/>
            </a:pPr>
            <a:r>
              <a:rPr lang="en-US" sz="2400" b="0" i="0" u="none">
                <a:solidFill>
                  <a:schemeClr val="dk1"/>
                </a:solidFill>
                <a:latin typeface="Arial"/>
                <a:ea typeface="Arial"/>
                <a:cs typeface="Arial"/>
                <a:sym typeface="Arial"/>
              </a:rPr>
              <a:t>Meningitis, pneumonia, strept throat, influenza </a:t>
            </a:r>
            <a:endParaRPr/>
          </a:p>
        </p:txBody>
      </p:sp>
      <p:grpSp>
        <p:nvGrpSpPr>
          <p:cNvPr id="3775" name="Google Shape;3775;p75"/>
          <p:cNvGrpSpPr/>
          <p:nvPr/>
        </p:nvGrpSpPr>
        <p:grpSpPr>
          <a:xfrm>
            <a:off x="8033479" y="1839176"/>
            <a:ext cx="952628" cy="4371409"/>
            <a:chOff x="5051" y="1207"/>
            <a:chExt cx="600" cy="2754"/>
          </a:xfrm>
        </p:grpSpPr>
        <p:grpSp>
          <p:nvGrpSpPr>
            <p:cNvPr id="3776" name="Google Shape;3776;p75"/>
            <p:cNvGrpSpPr/>
            <p:nvPr/>
          </p:nvGrpSpPr>
          <p:grpSpPr>
            <a:xfrm rot="600000">
              <a:off x="5164" y="1229"/>
              <a:ext cx="375" cy="1329"/>
              <a:chOff x="5136" y="716"/>
              <a:chExt cx="793" cy="3030"/>
            </a:xfrm>
          </p:grpSpPr>
          <p:grpSp>
            <p:nvGrpSpPr>
              <p:cNvPr id="3777" name="Google Shape;3777;p75"/>
              <p:cNvGrpSpPr/>
              <p:nvPr/>
            </p:nvGrpSpPr>
            <p:grpSpPr>
              <a:xfrm>
                <a:off x="5669" y="3360"/>
                <a:ext cx="230" cy="386"/>
                <a:chOff x="3605" y="2288"/>
                <a:chExt cx="230" cy="386"/>
              </a:xfrm>
            </p:grpSpPr>
            <p:sp>
              <p:nvSpPr>
                <p:cNvPr id="3778" name="Google Shape;3778;p75"/>
                <p:cNvSpPr/>
                <p:nvPr/>
              </p:nvSpPr>
              <p:spPr>
                <a:xfrm>
                  <a:off x="3605" y="2288"/>
                  <a:ext cx="230" cy="386"/>
                </a:xfrm>
                <a:custGeom>
                  <a:avLst/>
                  <a:gdLst/>
                  <a:ahLst/>
                  <a:cxnLst/>
                  <a:rect l="l" t="t" r="r" b="b"/>
                  <a:pathLst>
                    <a:path w="230" h="386" extrusionOk="0">
                      <a:moveTo>
                        <a:pt x="83" y="383"/>
                      </a:moveTo>
                      <a:lnTo>
                        <a:pt x="70" y="364"/>
                      </a:lnTo>
                      <a:lnTo>
                        <a:pt x="62" y="331"/>
                      </a:lnTo>
                      <a:lnTo>
                        <a:pt x="57" y="286"/>
                      </a:lnTo>
                      <a:lnTo>
                        <a:pt x="52" y="233"/>
                      </a:lnTo>
                      <a:lnTo>
                        <a:pt x="46" y="177"/>
                      </a:lnTo>
                      <a:lnTo>
                        <a:pt x="36" y="122"/>
                      </a:lnTo>
                      <a:lnTo>
                        <a:pt x="21" y="70"/>
                      </a:lnTo>
                      <a:lnTo>
                        <a:pt x="0" y="29"/>
                      </a:lnTo>
                      <a:lnTo>
                        <a:pt x="4" y="23"/>
                      </a:lnTo>
                      <a:lnTo>
                        <a:pt x="8" y="16"/>
                      </a:lnTo>
                      <a:lnTo>
                        <a:pt x="13" y="8"/>
                      </a:lnTo>
                      <a:lnTo>
                        <a:pt x="17" y="0"/>
                      </a:lnTo>
                      <a:lnTo>
                        <a:pt x="57" y="10"/>
                      </a:lnTo>
                      <a:lnTo>
                        <a:pt x="93" y="37"/>
                      </a:lnTo>
                      <a:lnTo>
                        <a:pt x="125" y="78"/>
                      </a:lnTo>
                      <a:lnTo>
                        <a:pt x="154" y="126"/>
                      </a:lnTo>
                      <a:lnTo>
                        <a:pt x="178" y="180"/>
                      </a:lnTo>
                      <a:lnTo>
                        <a:pt x="200" y="230"/>
                      </a:lnTo>
                      <a:lnTo>
                        <a:pt x="217" y="276"/>
                      </a:lnTo>
                      <a:lnTo>
                        <a:pt x="230" y="312"/>
                      </a:lnTo>
                      <a:lnTo>
                        <a:pt x="216" y="325"/>
                      </a:lnTo>
                      <a:lnTo>
                        <a:pt x="200" y="340"/>
                      </a:lnTo>
                      <a:lnTo>
                        <a:pt x="183" y="354"/>
                      </a:lnTo>
                      <a:lnTo>
                        <a:pt x="164" y="367"/>
                      </a:lnTo>
                      <a:lnTo>
                        <a:pt x="144" y="377"/>
                      </a:lnTo>
                      <a:lnTo>
                        <a:pt x="124" y="384"/>
                      </a:lnTo>
                      <a:lnTo>
                        <a:pt x="103" y="386"/>
                      </a:lnTo>
                      <a:lnTo>
                        <a:pt x="83" y="3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79" name="Google Shape;3779;p75"/>
                <p:cNvSpPr/>
                <p:nvPr/>
              </p:nvSpPr>
              <p:spPr>
                <a:xfrm>
                  <a:off x="3703" y="2615"/>
                  <a:ext cx="73" cy="17"/>
                </a:xfrm>
                <a:custGeom>
                  <a:avLst/>
                  <a:gdLst/>
                  <a:ahLst/>
                  <a:cxnLst/>
                  <a:rect l="l" t="t" r="r" b="b"/>
                  <a:pathLst>
                    <a:path w="73" h="17" extrusionOk="0">
                      <a:moveTo>
                        <a:pt x="0" y="0"/>
                      </a:moveTo>
                      <a:lnTo>
                        <a:pt x="0" y="4"/>
                      </a:lnTo>
                      <a:lnTo>
                        <a:pt x="0" y="8"/>
                      </a:lnTo>
                      <a:lnTo>
                        <a:pt x="0" y="13"/>
                      </a:lnTo>
                      <a:lnTo>
                        <a:pt x="0" y="17"/>
                      </a:lnTo>
                      <a:lnTo>
                        <a:pt x="14" y="17"/>
                      </a:lnTo>
                      <a:lnTo>
                        <a:pt x="27" y="17"/>
                      </a:lnTo>
                      <a:lnTo>
                        <a:pt x="37" y="15"/>
                      </a:lnTo>
                      <a:lnTo>
                        <a:pt x="47" y="14"/>
                      </a:lnTo>
                      <a:lnTo>
                        <a:pt x="54" y="13"/>
                      </a:lnTo>
                      <a:lnTo>
                        <a:pt x="62" y="10"/>
                      </a:lnTo>
                      <a:lnTo>
                        <a:pt x="67" y="5"/>
                      </a:lnTo>
                      <a:lnTo>
                        <a:pt x="73" y="0"/>
                      </a:lnTo>
                      <a:lnTo>
                        <a:pt x="0" y="0"/>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80" name="Google Shape;3780;p75"/>
                <p:cNvSpPr/>
                <p:nvPr/>
              </p:nvSpPr>
              <p:spPr>
                <a:xfrm>
                  <a:off x="3703" y="2603"/>
                  <a:ext cx="80" cy="22"/>
                </a:xfrm>
                <a:custGeom>
                  <a:avLst/>
                  <a:gdLst/>
                  <a:ahLst/>
                  <a:cxnLst/>
                  <a:rect l="l" t="t" r="r" b="b"/>
                  <a:pathLst>
                    <a:path w="80" h="22" extrusionOk="0">
                      <a:moveTo>
                        <a:pt x="0" y="0"/>
                      </a:moveTo>
                      <a:lnTo>
                        <a:pt x="0" y="6"/>
                      </a:lnTo>
                      <a:lnTo>
                        <a:pt x="0" y="10"/>
                      </a:lnTo>
                      <a:lnTo>
                        <a:pt x="0" y="16"/>
                      </a:lnTo>
                      <a:lnTo>
                        <a:pt x="0" y="22"/>
                      </a:lnTo>
                      <a:lnTo>
                        <a:pt x="63" y="22"/>
                      </a:lnTo>
                      <a:lnTo>
                        <a:pt x="67" y="17"/>
                      </a:lnTo>
                      <a:lnTo>
                        <a:pt x="72" y="13"/>
                      </a:lnTo>
                      <a:lnTo>
                        <a:pt x="76" y="7"/>
                      </a:lnTo>
                      <a:lnTo>
                        <a:pt x="80" y="0"/>
                      </a:lnTo>
                      <a:lnTo>
                        <a:pt x="0" y="0"/>
                      </a:lnTo>
                      <a:close/>
                    </a:path>
                  </a:pathLst>
                </a:custGeom>
                <a:solidFill>
                  <a:srgbClr val="0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81" name="Google Shape;3781;p75"/>
                <p:cNvSpPr/>
                <p:nvPr/>
              </p:nvSpPr>
              <p:spPr>
                <a:xfrm>
                  <a:off x="3698" y="2597"/>
                  <a:ext cx="88" cy="18"/>
                </a:xfrm>
                <a:custGeom>
                  <a:avLst/>
                  <a:gdLst/>
                  <a:ahLst/>
                  <a:cxnLst/>
                  <a:rect l="l" t="t" r="r" b="b"/>
                  <a:pathLst>
                    <a:path w="88" h="18" extrusionOk="0">
                      <a:moveTo>
                        <a:pt x="0" y="0"/>
                      </a:moveTo>
                      <a:lnTo>
                        <a:pt x="3" y="3"/>
                      </a:lnTo>
                      <a:lnTo>
                        <a:pt x="5" y="8"/>
                      </a:lnTo>
                      <a:lnTo>
                        <a:pt x="5" y="12"/>
                      </a:lnTo>
                      <a:lnTo>
                        <a:pt x="5" y="18"/>
                      </a:lnTo>
                      <a:lnTo>
                        <a:pt x="78" y="18"/>
                      </a:lnTo>
                      <a:lnTo>
                        <a:pt x="81" y="13"/>
                      </a:lnTo>
                      <a:lnTo>
                        <a:pt x="84" y="9"/>
                      </a:lnTo>
                      <a:lnTo>
                        <a:pt x="85" y="5"/>
                      </a:lnTo>
                      <a:lnTo>
                        <a:pt x="88" y="0"/>
                      </a:lnTo>
                      <a:lnTo>
                        <a:pt x="0" y="0"/>
                      </a:lnTo>
                      <a:close/>
                    </a:path>
                  </a:pathLst>
                </a:custGeom>
                <a:solidFill>
                  <a:srgbClr val="1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82" name="Google Shape;3782;p75"/>
                <p:cNvSpPr/>
                <p:nvPr/>
              </p:nvSpPr>
              <p:spPr>
                <a:xfrm>
                  <a:off x="3698" y="2586"/>
                  <a:ext cx="95" cy="17"/>
                </a:xfrm>
                <a:custGeom>
                  <a:avLst/>
                  <a:gdLst/>
                  <a:ahLst/>
                  <a:cxnLst/>
                  <a:rect l="l" t="t" r="r" b="b"/>
                  <a:pathLst>
                    <a:path w="95" h="17" extrusionOk="0">
                      <a:moveTo>
                        <a:pt x="0" y="0"/>
                      </a:moveTo>
                      <a:lnTo>
                        <a:pt x="0" y="4"/>
                      </a:lnTo>
                      <a:lnTo>
                        <a:pt x="3" y="8"/>
                      </a:lnTo>
                      <a:lnTo>
                        <a:pt x="5" y="13"/>
                      </a:lnTo>
                      <a:lnTo>
                        <a:pt x="5" y="17"/>
                      </a:lnTo>
                      <a:lnTo>
                        <a:pt x="85" y="17"/>
                      </a:lnTo>
                      <a:lnTo>
                        <a:pt x="87" y="14"/>
                      </a:lnTo>
                      <a:lnTo>
                        <a:pt x="88" y="10"/>
                      </a:lnTo>
                      <a:lnTo>
                        <a:pt x="91" y="6"/>
                      </a:lnTo>
                      <a:lnTo>
                        <a:pt x="95" y="0"/>
                      </a:lnTo>
                      <a:lnTo>
                        <a:pt x="0" y="0"/>
                      </a:lnTo>
                      <a:close/>
                    </a:path>
                  </a:pathLst>
                </a:custGeom>
                <a:solidFill>
                  <a:srgbClr val="1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83" name="Google Shape;3783;p75"/>
                <p:cNvSpPr/>
                <p:nvPr/>
              </p:nvSpPr>
              <p:spPr>
                <a:xfrm>
                  <a:off x="3698" y="2576"/>
                  <a:ext cx="100" cy="21"/>
                </a:xfrm>
                <a:custGeom>
                  <a:avLst/>
                  <a:gdLst/>
                  <a:ahLst/>
                  <a:cxnLst/>
                  <a:rect l="l" t="t" r="r" b="b"/>
                  <a:pathLst>
                    <a:path w="100" h="21" extrusionOk="0">
                      <a:moveTo>
                        <a:pt x="0" y="0"/>
                      </a:moveTo>
                      <a:lnTo>
                        <a:pt x="0" y="5"/>
                      </a:lnTo>
                      <a:lnTo>
                        <a:pt x="0" y="10"/>
                      </a:lnTo>
                      <a:lnTo>
                        <a:pt x="0" y="16"/>
                      </a:lnTo>
                      <a:lnTo>
                        <a:pt x="0" y="21"/>
                      </a:lnTo>
                      <a:lnTo>
                        <a:pt x="88" y="21"/>
                      </a:lnTo>
                      <a:lnTo>
                        <a:pt x="91" y="16"/>
                      </a:lnTo>
                      <a:lnTo>
                        <a:pt x="94" y="10"/>
                      </a:lnTo>
                      <a:lnTo>
                        <a:pt x="97" y="5"/>
                      </a:lnTo>
                      <a:lnTo>
                        <a:pt x="100" y="0"/>
                      </a:lnTo>
                      <a:lnTo>
                        <a:pt x="0" y="0"/>
                      </a:lnTo>
                      <a:close/>
                    </a:path>
                  </a:pathLst>
                </a:custGeom>
                <a:solidFill>
                  <a:srgbClr val="2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84" name="Google Shape;3784;p75"/>
                <p:cNvSpPr/>
                <p:nvPr/>
              </p:nvSpPr>
              <p:spPr>
                <a:xfrm>
                  <a:off x="3696" y="2566"/>
                  <a:ext cx="102" cy="20"/>
                </a:xfrm>
                <a:custGeom>
                  <a:avLst/>
                  <a:gdLst/>
                  <a:ahLst/>
                  <a:cxnLst/>
                  <a:rect l="l" t="t" r="r" b="b"/>
                  <a:pathLst>
                    <a:path w="102" h="20" extrusionOk="0">
                      <a:moveTo>
                        <a:pt x="0" y="0"/>
                      </a:moveTo>
                      <a:lnTo>
                        <a:pt x="1" y="4"/>
                      </a:lnTo>
                      <a:lnTo>
                        <a:pt x="2" y="10"/>
                      </a:lnTo>
                      <a:lnTo>
                        <a:pt x="2" y="14"/>
                      </a:lnTo>
                      <a:lnTo>
                        <a:pt x="2" y="20"/>
                      </a:lnTo>
                      <a:lnTo>
                        <a:pt x="97" y="20"/>
                      </a:lnTo>
                      <a:lnTo>
                        <a:pt x="97" y="17"/>
                      </a:lnTo>
                      <a:lnTo>
                        <a:pt x="100" y="14"/>
                      </a:lnTo>
                      <a:lnTo>
                        <a:pt x="102" y="10"/>
                      </a:lnTo>
                      <a:lnTo>
                        <a:pt x="102" y="5"/>
                      </a:lnTo>
                      <a:lnTo>
                        <a:pt x="100" y="4"/>
                      </a:lnTo>
                      <a:lnTo>
                        <a:pt x="97" y="1"/>
                      </a:lnTo>
                      <a:lnTo>
                        <a:pt x="97" y="0"/>
                      </a:lnTo>
                      <a:lnTo>
                        <a:pt x="0" y="0"/>
                      </a:lnTo>
                      <a:close/>
                    </a:path>
                  </a:pathLst>
                </a:custGeom>
                <a:solidFill>
                  <a:srgbClr val="2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85" name="Google Shape;3785;p75"/>
                <p:cNvSpPr/>
                <p:nvPr/>
              </p:nvSpPr>
              <p:spPr>
                <a:xfrm>
                  <a:off x="3696" y="2558"/>
                  <a:ext cx="102" cy="18"/>
                </a:xfrm>
                <a:custGeom>
                  <a:avLst/>
                  <a:gdLst/>
                  <a:ahLst/>
                  <a:cxnLst/>
                  <a:rect l="l" t="t" r="r" b="b"/>
                  <a:pathLst>
                    <a:path w="102" h="18" extrusionOk="0">
                      <a:moveTo>
                        <a:pt x="0" y="0"/>
                      </a:moveTo>
                      <a:lnTo>
                        <a:pt x="0" y="5"/>
                      </a:lnTo>
                      <a:lnTo>
                        <a:pt x="1" y="9"/>
                      </a:lnTo>
                      <a:lnTo>
                        <a:pt x="2" y="13"/>
                      </a:lnTo>
                      <a:lnTo>
                        <a:pt x="2" y="18"/>
                      </a:lnTo>
                      <a:lnTo>
                        <a:pt x="102" y="18"/>
                      </a:lnTo>
                      <a:lnTo>
                        <a:pt x="102" y="16"/>
                      </a:lnTo>
                      <a:lnTo>
                        <a:pt x="102" y="13"/>
                      </a:lnTo>
                      <a:lnTo>
                        <a:pt x="99" y="11"/>
                      </a:lnTo>
                      <a:lnTo>
                        <a:pt x="96" y="6"/>
                      </a:lnTo>
                      <a:lnTo>
                        <a:pt x="93" y="3"/>
                      </a:lnTo>
                      <a:lnTo>
                        <a:pt x="90" y="0"/>
                      </a:lnTo>
                      <a:lnTo>
                        <a:pt x="0" y="0"/>
                      </a:lnTo>
                      <a:close/>
                    </a:path>
                  </a:pathLst>
                </a:custGeom>
                <a:solidFill>
                  <a:srgbClr val="3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86" name="Google Shape;3786;p75"/>
                <p:cNvSpPr/>
                <p:nvPr/>
              </p:nvSpPr>
              <p:spPr>
                <a:xfrm>
                  <a:off x="3696" y="2547"/>
                  <a:ext cx="97" cy="19"/>
                </a:xfrm>
                <a:custGeom>
                  <a:avLst/>
                  <a:gdLst/>
                  <a:ahLst/>
                  <a:cxnLst/>
                  <a:rect l="l" t="t" r="r" b="b"/>
                  <a:pathLst>
                    <a:path w="97" h="19" extrusionOk="0">
                      <a:moveTo>
                        <a:pt x="0" y="0"/>
                      </a:moveTo>
                      <a:lnTo>
                        <a:pt x="0" y="6"/>
                      </a:lnTo>
                      <a:lnTo>
                        <a:pt x="0" y="10"/>
                      </a:lnTo>
                      <a:lnTo>
                        <a:pt x="0" y="14"/>
                      </a:lnTo>
                      <a:lnTo>
                        <a:pt x="0" y="19"/>
                      </a:lnTo>
                      <a:lnTo>
                        <a:pt x="97" y="19"/>
                      </a:lnTo>
                      <a:lnTo>
                        <a:pt x="95" y="14"/>
                      </a:lnTo>
                      <a:lnTo>
                        <a:pt x="92" y="10"/>
                      </a:lnTo>
                      <a:lnTo>
                        <a:pt x="87" y="6"/>
                      </a:lnTo>
                      <a:lnTo>
                        <a:pt x="83" y="0"/>
                      </a:lnTo>
                      <a:lnTo>
                        <a:pt x="0" y="0"/>
                      </a:lnTo>
                      <a:close/>
                    </a:path>
                  </a:pathLst>
                </a:custGeom>
                <a:solidFill>
                  <a:srgbClr val="3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87" name="Google Shape;3787;p75"/>
                <p:cNvSpPr/>
                <p:nvPr/>
              </p:nvSpPr>
              <p:spPr>
                <a:xfrm>
                  <a:off x="3691" y="2537"/>
                  <a:ext cx="95" cy="21"/>
                </a:xfrm>
                <a:custGeom>
                  <a:avLst/>
                  <a:gdLst/>
                  <a:ahLst/>
                  <a:cxnLst/>
                  <a:rect l="l" t="t" r="r" b="b"/>
                  <a:pathLst>
                    <a:path w="95" h="21" extrusionOk="0">
                      <a:moveTo>
                        <a:pt x="0" y="0"/>
                      </a:moveTo>
                      <a:lnTo>
                        <a:pt x="0" y="6"/>
                      </a:lnTo>
                      <a:lnTo>
                        <a:pt x="3" y="10"/>
                      </a:lnTo>
                      <a:lnTo>
                        <a:pt x="5" y="16"/>
                      </a:lnTo>
                      <a:lnTo>
                        <a:pt x="5" y="21"/>
                      </a:lnTo>
                      <a:lnTo>
                        <a:pt x="95" y="21"/>
                      </a:lnTo>
                      <a:lnTo>
                        <a:pt x="92" y="16"/>
                      </a:lnTo>
                      <a:lnTo>
                        <a:pt x="91" y="10"/>
                      </a:lnTo>
                      <a:lnTo>
                        <a:pt x="88" y="6"/>
                      </a:lnTo>
                      <a:lnTo>
                        <a:pt x="85" y="0"/>
                      </a:lnTo>
                      <a:lnTo>
                        <a:pt x="0" y="0"/>
                      </a:lnTo>
                      <a:close/>
                    </a:path>
                  </a:pathLst>
                </a:custGeom>
                <a:solidFill>
                  <a:srgbClr val="4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88" name="Google Shape;3788;p75"/>
                <p:cNvSpPr/>
                <p:nvPr/>
              </p:nvSpPr>
              <p:spPr>
                <a:xfrm>
                  <a:off x="3691" y="2530"/>
                  <a:ext cx="88" cy="17"/>
                </a:xfrm>
                <a:custGeom>
                  <a:avLst/>
                  <a:gdLst/>
                  <a:ahLst/>
                  <a:cxnLst/>
                  <a:rect l="l" t="t" r="r" b="b"/>
                  <a:pathLst>
                    <a:path w="88" h="17" extrusionOk="0">
                      <a:moveTo>
                        <a:pt x="0" y="0"/>
                      </a:moveTo>
                      <a:lnTo>
                        <a:pt x="0" y="4"/>
                      </a:lnTo>
                      <a:lnTo>
                        <a:pt x="0" y="8"/>
                      </a:lnTo>
                      <a:lnTo>
                        <a:pt x="2" y="13"/>
                      </a:lnTo>
                      <a:lnTo>
                        <a:pt x="5" y="17"/>
                      </a:lnTo>
                      <a:lnTo>
                        <a:pt x="88" y="17"/>
                      </a:lnTo>
                      <a:lnTo>
                        <a:pt x="85" y="13"/>
                      </a:lnTo>
                      <a:lnTo>
                        <a:pt x="84" y="8"/>
                      </a:lnTo>
                      <a:lnTo>
                        <a:pt x="81" y="4"/>
                      </a:lnTo>
                      <a:lnTo>
                        <a:pt x="78" y="0"/>
                      </a:lnTo>
                      <a:lnTo>
                        <a:pt x="0" y="0"/>
                      </a:lnTo>
                      <a:close/>
                    </a:path>
                  </a:pathLst>
                </a:custGeom>
                <a:solidFill>
                  <a:srgbClr val="4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89" name="Google Shape;3789;p75"/>
                <p:cNvSpPr/>
                <p:nvPr/>
              </p:nvSpPr>
              <p:spPr>
                <a:xfrm>
                  <a:off x="3688" y="2520"/>
                  <a:ext cx="88" cy="17"/>
                </a:xfrm>
                <a:custGeom>
                  <a:avLst/>
                  <a:gdLst/>
                  <a:ahLst/>
                  <a:cxnLst/>
                  <a:rect l="l" t="t" r="r" b="b"/>
                  <a:pathLst>
                    <a:path w="88" h="17" extrusionOk="0">
                      <a:moveTo>
                        <a:pt x="0" y="0"/>
                      </a:moveTo>
                      <a:lnTo>
                        <a:pt x="2" y="5"/>
                      </a:lnTo>
                      <a:lnTo>
                        <a:pt x="3" y="10"/>
                      </a:lnTo>
                      <a:lnTo>
                        <a:pt x="3" y="14"/>
                      </a:lnTo>
                      <a:lnTo>
                        <a:pt x="3" y="17"/>
                      </a:lnTo>
                      <a:lnTo>
                        <a:pt x="88" y="17"/>
                      </a:lnTo>
                      <a:lnTo>
                        <a:pt x="85" y="14"/>
                      </a:lnTo>
                      <a:lnTo>
                        <a:pt x="82" y="10"/>
                      </a:lnTo>
                      <a:lnTo>
                        <a:pt x="81" y="5"/>
                      </a:lnTo>
                      <a:lnTo>
                        <a:pt x="78" y="0"/>
                      </a:lnTo>
                      <a:lnTo>
                        <a:pt x="0" y="0"/>
                      </a:lnTo>
                      <a:close/>
                    </a:path>
                  </a:pathLst>
                </a:custGeom>
                <a:solidFill>
                  <a:srgbClr val="56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90" name="Google Shape;3790;p75"/>
                <p:cNvSpPr/>
                <p:nvPr/>
              </p:nvSpPr>
              <p:spPr>
                <a:xfrm>
                  <a:off x="3688" y="2510"/>
                  <a:ext cx="81" cy="20"/>
                </a:xfrm>
                <a:custGeom>
                  <a:avLst/>
                  <a:gdLst/>
                  <a:ahLst/>
                  <a:cxnLst/>
                  <a:rect l="l" t="t" r="r" b="b"/>
                  <a:pathLst>
                    <a:path w="81" h="20" extrusionOk="0">
                      <a:moveTo>
                        <a:pt x="0" y="0"/>
                      </a:moveTo>
                      <a:lnTo>
                        <a:pt x="0" y="5"/>
                      </a:lnTo>
                      <a:lnTo>
                        <a:pt x="0" y="10"/>
                      </a:lnTo>
                      <a:lnTo>
                        <a:pt x="2" y="14"/>
                      </a:lnTo>
                      <a:lnTo>
                        <a:pt x="3" y="20"/>
                      </a:lnTo>
                      <a:lnTo>
                        <a:pt x="81" y="20"/>
                      </a:lnTo>
                      <a:lnTo>
                        <a:pt x="80" y="14"/>
                      </a:lnTo>
                      <a:lnTo>
                        <a:pt x="78" y="10"/>
                      </a:lnTo>
                      <a:lnTo>
                        <a:pt x="77" y="5"/>
                      </a:lnTo>
                      <a:lnTo>
                        <a:pt x="74" y="0"/>
                      </a:lnTo>
                      <a:lnTo>
                        <a:pt x="0" y="0"/>
                      </a:lnTo>
                      <a:close/>
                    </a:path>
                  </a:pathLst>
                </a:custGeom>
                <a:solidFill>
                  <a:srgbClr val="6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91" name="Google Shape;3791;p75"/>
                <p:cNvSpPr/>
                <p:nvPr/>
              </p:nvSpPr>
              <p:spPr>
                <a:xfrm>
                  <a:off x="3685" y="2502"/>
                  <a:ext cx="81" cy="18"/>
                </a:xfrm>
                <a:custGeom>
                  <a:avLst/>
                  <a:gdLst/>
                  <a:ahLst/>
                  <a:cxnLst/>
                  <a:rect l="l" t="t" r="r" b="b"/>
                  <a:pathLst>
                    <a:path w="81" h="18" extrusionOk="0">
                      <a:moveTo>
                        <a:pt x="0" y="0"/>
                      </a:moveTo>
                      <a:lnTo>
                        <a:pt x="2" y="5"/>
                      </a:lnTo>
                      <a:lnTo>
                        <a:pt x="3" y="9"/>
                      </a:lnTo>
                      <a:lnTo>
                        <a:pt x="3" y="13"/>
                      </a:lnTo>
                      <a:lnTo>
                        <a:pt x="3" y="18"/>
                      </a:lnTo>
                      <a:lnTo>
                        <a:pt x="81" y="18"/>
                      </a:lnTo>
                      <a:lnTo>
                        <a:pt x="78" y="13"/>
                      </a:lnTo>
                      <a:lnTo>
                        <a:pt x="75" y="9"/>
                      </a:lnTo>
                      <a:lnTo>
                        <a:pt x="72" y="5"/>
                      </a:lnTo>
                      <a:lnTo>
                        <a:pt x="70" y="0"/>
                      </a:lnTo>
                      <a:lnTo>
                        <a:pt x="0" y="0"/>
                      </a:lnTo>
                      <a:close/>
                    </a:path>
                  </a:pathLst>
                </a:custGeom>
                <a:solidFill>
                  <a:srgbClr val="6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92" name="Google Shape;3792;p75"/>
                <p:cNvSpPr/>
                <p:nvPr/>
              </p:nvSpPr>
              <p:spPr>
                <a:xfrm>
                  <a:off x="3685" y="2491"/>
                  <a:ext cx="77" cy="19"/>
                </a:xfrm>
                <a:custGeom>
                  <a:avLst/>
                  <a:gdLst/>
                  <a:ahLst/>
                  <a:cxnLst/>
                  <a:rect l="l" t="t" r="r" b="b"/>
                  <a:pathLst>
                    <a:path w="77" h="19" extrusionOk="0">
                      <a:moveTo>
                        <a:pt x="0" y="0"/>
                      </a:moveTo>
                      <a:lnTo>
                        <a:pt x="0" y="6"/>
                      </a:lnTo>
                      <a:lnTo>
                        <a:pt x="0" y="10"/>
                      </a:lnTo>
                      <a:lnTo>
                        <a:pt x="2" y="14"/>
                      </a:lnTo>
                      <a:lnTo>
                        <a:pt x="3" y="19"/>
                      </a:lnTo>
                      <a:lnTo>
                        <a:pt x="77" y="19"/>
                      </a:lnTo>
                      <a:lnTo>
                        <a:pt x="74" y="14"/>
                      </a:lnTo>
                      <a:lnTo>
                        <a:pt x="72" y="10"/>
                      </a:lnTo>
                      <a:lnTo>
                        <a:pt x="70" y="6"/>
                      </a:lnTo>
                      <a:lnTo>
                        <a:pt x="67" y="0"/>
                      </a:lnTo>
                      <a:lnTo>
                        <a:pt x="0" y="0"/>
                      </a:lnTo>
                      <a:close/>
                    </a:path>
                  </a:pathLst>
                </a:custGeom>
                <a:solidFill>
                  <a:srgbClr val="7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93" name="Google Shape;3793;p75"/>
                <p:cNvSpPr/>
                <p:nvPr/>
              </p:nvSpPr>
              <p:spPr>
                <a:xfrm>
                  <a:off x="3681" y="2481"/>
                  <a:ext cx="74" cy="21"/>
                </a:xfrm>
                <a:custGeom>
                  <a:avLst/>
                  <a:gdLst/>
                  <a:ahLst/>
                  <a:cxnLst/>
                  <a:rect l="l" t="t" r="r" b="b"/>
                  <a:pathLst>
                    <a:path w="74" h="21" extrusionOk="0">
                      <a:moveTo>
                        <a:pt x="0" y="0"/>
                      </a:moveTo>
                      <a:lnTo>
                        <a:pt x="3" y="5"/>
                      </a:lnTo>
                      <a:lnTo>
                        <a:pt x="4" y="10"/>
                      </a:lnTo>
                      <a:lnTo>
                        <a:pt x="4" y="16"/>
                      </a:lnTo>
                      <a:lnTo>
                        <a:pt x="4" y="21"/>
                      </a:lnTo>
                      <a:lnTo>
                        <a:pt x="74" y="21"/>
                      </a:lnTo>
                      <a:lnTo>
                        <a:pt x="71" y="16"/>
                      </a:lnTo>
                      <a:lnTo>
                        <a:pt x="69" y="10"/>
                      </a:lnTo>
                      <a:lnTo>
                        <a:pt x="68" y="5"/>
                      </a:lnTo>
                      <a:lnTo>
                        <a:pt x="66" y="0"/>
                      </a:lnTo>
                      <a:lnTo>
                        <a:pt x="0" y="0"/>
                      </a:lnTo>
                      <a:close/>
                    </a:path>
                  </a:pathLst>
                </a:custGeom>
                <a:solidFill>
                  <a:srgbClr val="7A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94" name="Google Shape;3794;p75"/>
                <p:cNvSpPr/>
                <p:nvPr/>
              </p:nvSpPr>
              <p:spPr>
                <a:xfrm>
                  <a:off x="3681" y="2474"/>
                  <a:ext cx="71" cy="17"/>
                </a:xfrm>
                <a:custGeom>
                  <a:avLst/>
                  <a:gdLst/>
                  <a:ahLst/>
                  <a:cxnLst/>
                  <a:rect l="l" t="t" r="r" b="b"/>
                  <a:pathLst>
                    <a:path w="71" h="17" extrusionOk="0">
                      <a:moveTo>
                        <a:pt x="0" y="0"/>
                      </a:moveTo>
                      <a:lnTo>
                        <a:pt x="0" y="4"/>
                      </a:lnTo>
                      <a:lnTo>
                        <a:pt x="0" y="8"/>
                      </a:lnTo>
                      <a:lnTo>
                        <a:pt x="2" y="12"/>
                      </a:lnTo>
                      <a:lnTo>
                        <a:pt x="4" y="17"/>
                      </a:lnTo>
                      <a:lnTo>
                        <a:pt x="71" y="17"/>
                      </a:lnTo>
                      <a:lnTo>
                        <a:pt x="68" y="12"/>
                      </a:lnTo>
                      <a:lnTo>
                        <a:pt x="65" y="8"/>
                      </a:lnTo>
                      <a:lnTo>
                        <a:pt x="63" y="4"/>
                      </a:lnTo>
                      <a:lnTo>
                        <a:pt x="61" y="0"/>
                      </a:lnTo>
                      <a:lnTo>
                        <a:pt x="0" y="0"/>
                      </a:lnTo>
                      <a:close/>
                    </a:path>
                  </a:pathLst>
                </a:custGeom>
                <a:solidFill>
                  <a:srgbClr val="8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95" name="Google Shape;3795;p75"/>
                <p:cNvSpPr/>
                <p:nvPr/>
              </p:nvSpPr>
              <p:spPr>
                <a:xfrm>
                  <a:off x="3678" y="2463"/>
                  <a:ext cx="69" cy="18"/>
                </a:xfrm>
                <a:custGeom>
                  <a:avLst/>
                  <a:gdLst/>
                  <a:ahLst/>
                  <a:cxnLst/>
                  <a:rect l="l" t="t" r="r" b="b"/>
                  <a:pathLst>
                    <a:path w="69" h="18" extrusionOk="0">
                      <a:moveTo>
                        <a:pt x="0" y="0"/>
                      </a:moveTo>
                      <a:lnTo>
                        <a:pt x="2" y="6"/>
                      </a:lnTo>
                      <a:lnTo>
                        <a:pt x="3" y="11"/>
                      </a:lnTo>
                      <a:lnTo>
                        <a:pt x="3" y="15"/>
                      </a:lnTo>
                      <a:lnTo>
                        <a:pt x="3" y="18"/>
                      </a:lnTo>
                      <a:lnTo>
                        <a:pt x="69" y="18"/>
                      </a:lnTo>
                      <a:lnTo>
                        <a:pt x="66" y="15"/>
                      </a:lnTo>
                      <a:lnTo>
                        <a:pt x="65" y="11"/>
                      </a:lnTo>
                      <a:lnTo>
                        <a:pt x="62" y="6"/>
                      </a:lnTo>
                      <a:lnTo>
                        <a:pt x="59" y="0"/>
                      </a:lnTo>
                      <a:lnTo>
                        <a:pt x="0" y="0"/>
                      </a:lnTo>
                      <a:close/>
                    </a:path>
                  </a:pathLst>
                </a:custGeom>
                <a:solidFill>
                  <a:srgbClr val="8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96" name="Google Shape;3796;p75"/>
                <p:cNvSpPr/>
                <p:nvPr/>
              </p:nvSpPr>
              <p:spPr>
                <a:xfrm>
                  <a:off x="3678" y="2453"/>
                  <a:ext cx="64" cy="21"/>
                </a:xfrm>
                <a:custGeom>
                  <a:avLst/>
                  <a:gdLst/>
                  <a:ahLst/>
                  <a:cxnLst/>
                  <a:rect l="l" t="t" r="r" b="b"/>
                  <a:pathLst>
                    <a:path w="64" h="21" extrusionOk="0">
                      <a:moveTo>
                        <a:pt x="0" y="0"/>
                      </a:moveTo>
                      <a:lnTo>
                        <a:pt x="0" y="6"/>
                      </a:lnTo>
                      <a:lnTo>
                        <a:pt x="2" y="10"/>
                      </a:lnTo>
                      <a:lnTo>
                        <a:pt x="3" y="15"/>
                      </a:lnTo>
                      <a:lnTo>
                        <a:pt x="3" y="21"/>
                      </a:lnTo>
                      <a:lnTo>
                        <a:pt x="64" y="21"/>
                      </a:lnTo>
                      <a:lnTo>
                        <a:pt x="61" y="15"/>
                      </a:lnTo>
                      <a:lnTo>
                        <a:pt x="58" y="10"/>
                      </a:lnTo>
                      <a:lnTo>
                        <a:pt x="55" y="6"/>
                      </a:lnTo>
                      <a:lnTo>
                        <a:pt x="52" y="0"/>
                      </a:lnTo>
                      <a:lnTo>
                        <a:pt x="0" y="0"/>
                      </a:lnTo>
                      <a:close/>
                    </a:path>
                  </a:pathLst>
                </a:custGeom>
                <a:solidFill>
                  <a:srgbClr val="9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97" name="Google Shape;3797;p75"/>
                <p:cNvSpPr/>
                <p:nvPr/>
              </p:nvSpPr>
              <p:spPr>
                <a:xfrm>
                  <a:off x="3674" y="2446"/>
                  <a:ext cx="63" cy="17"/>
                </a:xfrm>
                <a:custGeom>
                  <a:avLst/>
                  <a:gdLst/>
                  <a:ahLst/>
                  <a:cxnLst/>
                  <a:rect l="l" t="t" r="r" b="b"/>
                  <a:pathLst>
                    <a:path w="63" h="17" extrusionOk="0">
                      <a:moveTo>
                        <a:pt x="0" y="0"/>
                      </a:moveTo>
                      <a:lnTo>
                        <a:pt x="3" y="4"/>
                      </a:lnTo>
                      <a:lnTo>
                        <a:pt x="4" y="9"/>
                      </a:lnTo>
                      <a:lnTo>
                        <a:pt x="4" y="13"/>
                      </a:lnTo>
                      <a:lnTo>
                        <a:pt x="4" y="17"/>
                      </a:lnTo>
                      <a:lnTo>
                        <a:pt x="63" y="17"/>
                      </a:lnTo>
                      <a:lnTo>
                        <a:pt x="60" y="13"/>
                      </a:lnTo>
                      <a:lnTo>
                        <a:pt x="59" y="9"/>
                      </a:lnTo>
                      <a:lnTo>
                        <a:pt x="56" y="4"/>
                      </a:lnTo>
                      <a:lnTo>
                        <a:pt x="53" y="0"/>
                      </a:lnTo>
                      <a:lnTo>
                        <a:pt x="0" y="0"/>
                      </a:lnTo>
                      <a:close/>
                    </a:path>
                  </a:pathLst>
                </a:custGeom>
                <a:solidFill>
                  <a:srgbClr val="9E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98" name="Google Shape;3798;p75"/>
                <p:cNvSpPr/>
                <p:nvPr/>
              </p:nvSpPr>
              <p:spPr>
                <a:xfrm>
                  <a:off x="3674" y="2436"/>
                  <a:ext cx="56" cy="17"/>
                </a:xfrm>
                <a:custGeom>
                  <a:avLst/>
                  <a:gdLst/>
                  <a:ahLst/>
                  <a:cxnLst/>
                  <a:rect l="l" t="t" r="r" b="b"/>
                  <a:pathLst>
                    <a:path w="56" h="17" extrusionOk="0">
                      <a:moveTo>
                        <a:pt x="0" y="0"/>
                      </a:moveTo>
                      <a:lnTo>
                        <a:pt x="0" y="4"/>
                      </a:lnTo>
                      <a:lnTo>
                        <a:pt x="3" y="9"/>
                      </a:lnTo>
                      <a:lnTo>
                        <a:pt x="4" y="13"/>
                      </a:lnTo>
                      <a:lnTo>
                        <a:pt x="4" y="17"/>
                      </a:lnTo>
                      <a:lnTo>
                        <a:pt x="56" y="17"/>
                      </a:lnTo>
                      <a:lnTo>
                        <a:pt x="56" y="13"/>
                      </a:lnTo>
                      <a:lnTo>
                        <a:pt x="55" y="9"/>
                      </a:lnTo>
                      <a:lnTo>
                        <a:pt x="52" y="4"/>
                      </a:lnTo>
                      <a:lnTo>
                        <a:pt x="49" y="0"/>
                      </a:lnTo>
                      <a:lnTo>
                        <a:pt x="0" y="0"/>
                      </a:lnTo>
                      <a:close/>
                    </a:path>
                  </a:pathLst>
                </a:custGeom>
                <a:solidFill>
                  <a:srgbClr val="A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799" name="Google Shape;3799;p75"/>
                <p:cNvSpPr/>
                <p:nvPr/>
              </p:nvSpPr>
              <p:spPr>
                <a:xfrm>
                  <a:off x="3674" y="2425"/>
                  <a:ext cx="53" cy="21"/>
                </a:xfrm>
                <a:custGeom>
                  <a:avLst/>
                  <a:gdLst/>
                  <a:ahLst/>
                  <a:cxnLst/>
                  <a:rect l="l" t="t" r="r" b="b"/>
                  <a:pathLst>
                    <a:path w="53" h="21" extrusionOk="0">
                      <a:moveTo>
                        <a:pt x="0" y="0"/>
                      </a:moveTo>
                      <a:lnTo>
                        <a:pt x="0" y="5"/>
                      </a:lnTo>
                      <a:lnTo>
                        <a:pt x="0" y="10"/>
                      </a:lnTo>
                      <a:lnTo>
                        <a:pt x="0" y="15"/>
                      </a:lnTo>
                      <a:lnTo>
                        <a:pt x="0" y="21"/>
                      </a:lnTo>
                      <a:lnTo>
                        <a:pt x="53" y="21"/>
                      </a:lnTo>
                      <a:lnTo>
                        <a:pt x="50" y="15"/>
                      </a:lnTo>
                      <a:lnTo>
                        <a:pt x="47" y="10"/>
                      </a:lnTo>
                      <a:lnTo>
                        <a:pt x="45" y="5"/>
                      </a:lnTo>
                      <a:lnTo>
                        <a:pt x="42" y="0"/>
                      </a:lnTo>
                      <a:lnTo>
                        <a:pt x="0" y="0"/>
                      </a:lnTo>
                      <a:close/>
                    </a:path>
                  </a:pathLst>
                </a:custGeom>
                <a:solidFill>
                  <a:srgbClr val="A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00" name="Google Shape;3800;p75"/>
                <p:cNvSpPr/>
                <p:nvPr/>
              </p:nvSpPr>
              <p:spPr>
                <a:xfrm>
                  <a:off x="3671" y="2417"/>
                  <a:ext cx="52" cy="19"/>
                </a:xfrm>
                <a:custGeom>
                  <a:avLst/>
                  <a:gdLst/>
                  <a:ahLst/>
                  <a:cxnLst/>
                  <a:rect l="l" t="t" r="r" b="b"/>
                  <a:pathLst>
                    <a:path w="52" h="19" extrusionOk="0">
                      <a:moveTo>
                        <a:pt x="0" y="0"/>
                      </a:moveTo>
                      <a:lnTo>
                        <a:pt x="0" y="5"/>
                      </a:lnTo>
                      <a:lnTo>
                        <a:pt x="1" y="9"/>
                      </a:lnTo>
                      <a:lnTo>
                        <a:pt x="3" y="15"/>
                      </a:lnTo>
                      <a:lnTo>
                        <a:pt x="3" y="19"/>
                      </a:lnTo>
                      <a:lnTo>
                        <a:pt x="52" y="19"/>
                      </a:lnTo>
                      <a:lnTo>
                        <a:pt x="49" y="13"/>
                      </a:lnTo>
                      <a:lnTo>
                        <a:pt x="48" y="9"/>
                      </a:lnTo>
                      <a:lnTo>
                        <a:pt x="45" y="5"/>
                      </a:lnTo>
                      <a:lnTo>
                        <a:pt x="42" y="0"/>
                      </a:lnTo>
                      <a:lnTo>
                        <a:pt x="0" y="0"/>
                      </a:lnTo>
                      <a:close/>
                    </a:path>
                  </a:pathLst>
                </a:custGeom>
                <a:solidFill>
                  <a:srgbClr val="B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01" name="Google Shape;3801;p75"/>
                <p:cNvSpPr/>
                <p:nvPr/>
              </p:nvSpPr>
              <p:spPr>
                <a:xfrm>
                  <a:off x="3671" y="2407"/>
                  <a:ext cx="45" cy="18"/>
                </a:xfrm>
                <a:custGeom>
                  <a:avLst/>
                  <a:gdLst/>
                  <a:ahLst/>
                  <a:cxnLst/>
                  <a:rect l="l" t="t" r="r" b="b"/>
                  <a:pathLst>
                    <a:path w="45" h="18" extrusionOk="0">
                      <a:moveTo>
                        <a:pt x="0" y="0"/>
                      </a:moveTo>
                      <a:lnTo>
                        <a:pt x="0" y="6"/>
                      </a:lnTo>
                      <a:lnTo>
                        <a:pt x="0" y="10"/>
                      </a:lnTo>
                      <a:lnTo>
                        <a:pt x="1" y="15"/>
                      </a:lnTo>
                      <a:lnTo>
                        <a:pt x="3" y="18"/>
                      </a:lnTo>
                      <a:lnTo>
                        <a:pt x="45" y="18"/>
                      </a:lnTo>
                      <a:lnTo>
                        <a:pt x="42" y="15"/>
                      </a:lnTo>
                      <a:lnTo>
                        <a:pt x="40" y="10"/>
                      </a:lnTo>
                      <a:lnTo>
                        <a:pt x="37" y="6"/>
                      </a:lnTo>
                      <a:lnTo>
                        <a:pt x="35" y="0"/>
                      </a:lnTo>
                      <a:lnTo>
                        <a:pt x="0" y="0"/>
                      </a:lnTo>
                      <a:close/>
                    </a:path>
                  </a:pathLst>
                </a:custGeom>
                <a:solidFill>
                  <a:srgbClr val="C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02" name="Google Shape;3802;p75"/>
                <p:cNvSpPr/>
                <p:nvPr/>
              </p:nvSpPr>
              <p:spPr>
                <a:xfrm>
                  <a:off x="3667" y="2397"/>
                  <a:ext cx="46" cy="20"/>
                </a:xfrm>
                <a:custGeom>
                  <a:avLst/>
                  <a:gdLst/>
                  <a:ahLst/>
                  <a:cxnLst/>
                  <a:rect l="l" t="t" r="r" b="b"/>
                  <a:pathLst>
                    <a:path w="46" h="20" extrusionOk="0">
                      <a:moveTo>
                        <a:pt x="0" y="0"/>
                      </a:moveTo>
                      <a:lnTo>
                        <a:pt x="3" y="6"/>
                      </a:lnTo>
                      <a:lnTo>
                        <a:pt x="4" y="10"/>
                      </a:lnTo>
                      <a:lnTo>
                        <a:pt x="4" y="15"/>
                      </a:lnTo>
                      <a:lnTo>
                        <a:pt x="4" y="20"/>
                      </a:lnTo>
                      <a:lnTo>
                        <a:pt x="46" y="20"/>
                      </a:lnTo>
                      <a:lnTo>
                        <a:pt x="43" y="15"/>
                      </a:lnTo>
                      <a:lnTo>
                        <a:pt x="41" y="10"/>
                      </a:lnTo>
                      <a:lnTo>
                        <a:pt x="39" y="6"/>
                      </a:lnTo>
                      <a:lnTo>
                        <a:pt x="36" y="0"/>
                      </a:lnTo>
                      <a:lnTo>
                        <a:pt x="0" y="0"/>
                      </a:lnTo>
                      <a:close/>
                    </a:path>
                  </a:pathLst>
                </a:custGeom>
                <a:solidFill>
                  <a:srgbClr val="C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03" name="Google Shape;3803;p75"/>
                <p:cNvSpPr/>
                <p:nvPr/>
              </p:nvSpPr>
              <p:spPr>
                <a:xfrm>
                  <a:off x="3667" y="2390"/>
                  <a:ext cx="39" cy="17"/>
                </a:xfrm>
                <a:custGeom>
                  <a:avLst/>
                  <a:gdLst/>
                  <a:ahLst/>
                  <a:cxnLst/>
                  <a:rect l="l" t="t" r="r" b="b"/>
                  <a:pathLst>
                    <a:path w="39" h="17" extrusionOk="0">
                      <a:moveTo>
                        <a:pt x="0" y="0"/>
                      </a:moveTo>
                      <a:lnTo>
                        <a:pt x="0" y="3"/>
                      </a:lnTo>
                      <a:lnTo>
                        <a:pt x="3" y="7"/>
                      </a:lnTo>
                      <a:lnTo>
                        <a:pt x="4" y="12"/>
                      </a:lnTo>
                      <a:lnTo>
                        <a:pt x="4" y="17"/>
                      </a:lnTo>
                      <a:lnTo>
                        <a:pt x="39" y="17"/>
                      </a:lnTo>
                      <a:lnTo>
                        <a:pt x="36" y="12"/>
                      </a:lnTo>
                      <a:lnTo>
                        <a:pt x="34" y="7"/>
                      </a:lnTo>
                      <a:lnTo>
                        <a:pt x="31" y="3"/>
                      </a:lnTo>
                      <a:lnTo>
                        <a:pt x="29" y="0"/>
                      </a:lnTo>
                      <a:lnTo>
                        <a:pt x="0" y="0"/>
                      </a:lnTo>
                      <a:close/>
                    </a:path>
                  </a:pathLst>
                </a:custGeom>
                <a:solidFill>
                  <a:srgbClr val="D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04" name="Google Shape;3804;p75"/>
                <p:cNvSpPr/>
                <p:nvPr/>
              </p:nvSpPr>
              <p:spPr>
                <a:xfrm>
                  <a:off x="3667" y="2380"/>
                  <a:ext cx="36" cy="17"/>
                </a:xfrm>
                <a:custGeom>
                  <a:avLst/>
                  <a:gdLst/>
                  <a:ahLst/>
                  <a:cxnLst/>
                  <a:rect l="l" t="t" r="r" b="b"/>
                  <a:pathLst>
                    <a:path w="36" h="17" extrusionOk="0">
                      <a:moveTo>
                        <a:pt x="0" y="0"/>
                      </a:moveTo>
                      <a:lnTo>
                        <a:pt x="0" y="4"/>
                      </a:lnTo>
                      <a:lnTo>
                        <a:pt x="0" y="9"/>
                      </a:lnTo>
                      <a:lnTo>
                        <a:pt x="0" y="13"/>
                      </a:lnTo>
                      <a:lnTo>
                        <a:pt x="0" y="17"/>
                      </a:lnTo>
                      <a:lnTo>
                        <a:pt x="36" y="17"/>
                      </a:lnTo>
                      <a:lnTo>
                        <a:pt x="31" y="13"/>
                      </a:lnTo>
                      <a:lnTo>
                        <a:pt x="27" y="9"/>
                      </a:lnTo>
                      <a:lnTo>
                        <a:pt x="24" y="4"/>
                      </a:lnTo>
                      <a:lnTo>
                        <a:pt x="21" y="0"/>
                      </a:lnTo>
                      <a:lnTo>
                        <a:pt x="0" y="0"/>
                      </a:lnTo>
                      <a:close/>
                    </a:path>
                  </a:pathLst>
                </a:custGeom>
                <a:solidFill>
                  <a:srgbClr val="D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05" name="Google Shape;3805;p75"/>
                <p:cNvSpPr/>
                <p:nvPr/>
              </p:nvSpPr>
              <p:spPr>
                <a:xfrm>
                  <a:off x="3667" y="2368"/>
                  <a:ext cx="29" cy="22"/>
                </a:xfrm>
                <a:custGeom>
                  <a:avLst/>
                  <a:gdLst/>
                  <a:ahLst/>
                  <a:cxnLst/>
                  <a:rect l="l" t="t" r="r" b="b"/>
                  <a:pathLst>
                    <a:path w="29" h="22" extrusionOk="0">
                      <a:moveTo>
                        <a:pt x="0" y="0"/>
                      </a:moveTo>
                      <a:lnTo>
                        <a:pt x="0" y="6"/>
                      </a:lnTo>
                      <a:lnTo>
                        <a:pt x="0" y="10"/>
                      </a:lnTo>
                      <a:lnTo>
                        <a:pt x="0" y="16"/>
                      </a:lnTo>
                      <a:lnTo>
                        <a:pt x="0" y="22"/>
                      </a:lnTo>
                      <a:lnTo>
                        <a:pt x="29" y="22"/>
                      </a:lnTo>
                      <a:lnTo>
                        <a:pt x="26" y="16"/>
                      </a:lnTo>
                      <a:lnTo>
                        <a:pt x="21" y="10"/>
                      </a:lnTo>
                      <a:lnTo>
                        <a:pt x="17" y="6"/>
                      </a:lnTo>
                      <a:lnTo>
                        <a:pt x="14" y="0"/>
                      </a:lnTo>
                      <a:lnTo>
                        <a:pt x="0" y="0"/>
                      </a:lnTo>
                      <a:close/>
                    </a:path>
                  </a:pathLst>
                </a:custGeom>
                <a:solidFill>
                  <a:srgbClr val="E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06" name="Google Shape;3806;p75"/>
                <p:cNvSpPr/>
                <p:nvPr/>
              </p:nvSpPr>
              <p:spPr>
                <a:xfrm>
                  <a:off x="3667" y="2361"/>
                  <a:ext cx="21" cy="19"/>
                </a:xfrm>
                <a:custGeom>
                  <a:avLst/>
                  <a:gdLst/>
                  <a:ahLst/>
                  <a:cxnLst/>
                  <a:rect l="l" t="t" r="r" b="b"/>
                  <a:pathLst>
                    <a:path w="21" h="19" extrusionOk="0">
                      <a:moveTo>
                        <a:pt x="0" y="0"/>
                      </a:moveTo>
                      <a:lnTo>
                        <a:pt x="0" y="5"/>
                      </a:lnTo>
                      <a:lnTo>
                        <a:pt x="0" y="9"/>
                      </a:lnTo>
                      <a:lnTo>
                        <a:pt x="0" y="13"/>
                      </a:lnTo>
                      <a:lnTo>
                        <a:pt x="0" y="19"/>
                      </a:lnTo>
                      <a:lnTo>
                        <a:pt x="21" y="19"/>
                      </a:lnTo>
                      <a:lnTo>
                        <a:pt x="18" y="13"/>
                      </a:lnTo>
                      <a:lnTo>
                        <a:pt x="14" y="9"/>
                      </a:lnTo>
                      <a:lnTo>
                        <a:pt x="11" y="5"/>
                      </a:lnTo>
                      <a:lnTo>
                        <a:pt x="7" y="0"/>
                      </a:lnTo>
                      <a:lnTo>
                        <a:pt x="0" y="0"/>
                      </a:lnTo>
                      <a:close/>
                    </a:path>
                  </a:pathLst>
                </a:custGeom>
                <a:solidFill>
                  <a:srgbClr val="E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07" name="Google Shape;3807;p75"/>
                <p:cNvSpPr/>
                <p:nvPr/>
              </p:nvSpPr>
              <p:spPr>
                <a:xfrm>
                  <a:off x="3667" y="2351"/>
                  <a:ext cx="14" cy="17"/>
                </a:xfrm>
                <a:custGeom>
                  <a:avLst/>
                  <a:gdLst/>
                  <a:ahLst/>
                  <a:cxnLst/>
                  <a:rect l="l" t="t" r="r" b="b"/>
                  <a:pathLst>
                    <a:path w="14" h="17" extrusionOk="0">
                      <a:moveTo>
                        <a:pt x="0" y="17"/>
                      </a:moveTo>
                      <a:lnTo>
                        <a:pt x="0" y="15"/>
                      </a:lnTo>
                      <a:lnTo>
                        <a:pt x="0" y="10"/>
                      </a:lnTo>
                      <a:lnTo>
                        <a:pt x="0" y="6"/>
                      </a:lnTo>
                      <a:lnTo>
                        <a:pt x="0" y="0"/>
                      </a:lnTo>
                      <a:lnTo>
                        <a:pt x="4" y="4"/>
                      </a:lnTo>
                      <a:lnTo>
                        <a:pt x="7" y="9"/>
                      </a:lnTo>
                      <a:lnTo>
                        <a:pt x="11" y="13"/>
                      </a:lnTo>
                      <a:lnTo>
                        <a:pt x="14" y="17"/>
                      </a:lnTo>
                      <a:lnTo>
                        <a:pt x="0" y="17"/>
                      </a:lnTo>
                      <a:close/>
                    </a:path>
                  </a:pathLst>
                </a:custGeom>
                <a:solidFill>
                  <a:srgbClr val="F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08" name="Google Shape;3808;p75"/>
                <p:cNvSpPr/>
                <p:nvPr/>
              </p:nvSpPr>
              <p:spPr>
                <a:xfrm>
                  <a:off x="3667" y="2351"/>
                  <a:ext cx="7" cy="10"/>
                </a:xfrm>
                <a:custGeom>
                  <a:avLst/>
                  <a:gdLst/>
                  <a:ahLst/>
                  <a:cxnLst/>
                  <a:rect l="l" t="t" r="r" b="b"/>
                  <a:pathLst>
                    <a:path w="7" h="10" extrusionOk="0">
                      <a:moveTo>
                        <a:pt x="0" y="10"/>
                      </a:moveTo>
                      <a:lnTo>
                        <a:pt x="0" y="7"/>
                      </a:lnTo>
                      <a:lnTo>
                        <a:pt x="0" y="4"/>
                      </a:lnTo>
                      <a:lnTo>
                        <a:pt x="0" y="3"/>
                      </a:lnTo>
                      <a:lnTo>
                        <a:pt x="0" y="0"/>
                      </a:lnTo>
                      <a:lnTo>
                        <a:pt x="1" y="3"/>
                      </a:lnTo>
                      <a:lnTo>
                        <a:pt x="3" y="4"/>
                      </a:lnTo>
                      <a:lnTo>
                        <a:pt x="4" y="7"/>
                      </a:lnTo>
                      <a:lnTo>
                        <a:pt x="7" y="10"/>
                      </a:lnTo>
                      <a:lnTo>
                        <a:pt x="0"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3809" name="Google Shape;3809;p75"/>
              <p:cNvGrpSpPr/>
              <p:nvPr/>
            </p:nvGrpSpPr>
            <p:grpSpPr>
              <a:xfrm>
                <a:off x="5427" y="2912"/>
                <a:ext cx="219" cy="351"/>
                <a:chOff x="3187" y="2288"/>
                <a:chExt cx="219" cy="351"/>
              </a:xfrm>
            </p:grpSpPr>
            <p:sp>
              <p:nvSpPr>
                <p:cNvPr id="3810" name="Google Shape;3810;p75"/>
                <p:cNvSpPr/>
                <p:nvPr/>
              </p:nvSpPr>
              <p:spPr>
                <a:xfrm>
                  <a:off x="3187" y="2288"/>
                  <a:ext cx="219" cy="351"/>
                </a:xfrm>
                <a:custGeom>
                  <a:avLst/>
                  <a:gdLst/>
                  <a:ahLst/>
                  <a:cxnLst/>
                  <a:rect l="l" t="t" r="r" b="b"/>
                  <a:pathLst>
                    <a:path w="219" h="351" extrusionOk="0">
                      <a:moveTo>
                        <a:pt x="98" y="351"/>
                      </a:moveTo>
                      <a:lnTo>
                        <a:pt x="78" y="331"/>
                      </a:lnTo>
                      <a:lnTo>
                        <a:pt x="64" y="298"/>
                      </a:lnTo>
                      <a:lnTo>
                        <a:pt x="52" y="256"/>
                      </a:lnTo>
                      <a:lnTo>
                        <a:pt x="42" y="209"/>
                      </a:lnTo>
                      <a:lnTo>
                        <a:pt x="33" y="160"/>
                      </a:lnTo>
                      <a:lnTo>
                        <a:pt x="23" y="112"/>
                      </a:lnTo>
                      <a:lnTo>
                        <a:pt x="13" y="70"/>
                      </a:lnTo>
                      <a:lnTo>
                        <a:pt x="0" y="36"/>
                      </a:lnTo>
                      <a:lnTo>
                        <a:pt x="5" y="27"/>
                      </a:lnTo>
                      <a:lnTo>
                        <a:pt x="9" y="17"/>
                      </a:lnTo>
                      <a:lnTo>
                        <a:pt x="10" y="8"/>
                      </a:lnTo>
                      <a:lnTo>
                        <a:pt x="13" y="0"/>
                      </a:lnTo>
                      <a:lnTo>
                        <a:pt x="33" y="10"/>
                      </a:lnTo>
                      <a:lnTo>
                        <a:pt x="55" y="26"/>
                      </a:lnTo>
                      <a:lnTo>
                        <a:pt x="79" y="47"/>
                      </a:lnTo>
                      <a:lnTo>
                        <a:pt x="105" y="72"/>
                      </a:lnTo>
                      <a:lnTo>
                        <a:pt x="130" y="99"/>
                      </a:lnTo>
                      <a:lnTo>
                        <a:pt x="154" y="128"/>
                      </a:lnTo>
                      <a:lnTo>
                        <a:pt x="176" y="158"/>
                      </a:lnTo>
                      <a:lnTo>
                        <a:pt x="195" y="190"/>
                      </a:lnTo>
                      <a:lnTo>
                        <a:pt x="208" y="220"/>
                      </a:lnTo>
                      <a:lnTo>
                        <a:pt x="216" y="250"/>
                      </a:lnTo>
                      <a:lnTo>
                        <a:pt x="219" y="278"/>
                      </a:lnTo>
                      <a:lnTo>
                        <a:pt x="213" y="302"/>
                      </a:lnTo>
                      <a:lnTo>
                        <a:pt x="200" y="322"/>
                      </a:lnTo>
                      <a:lnTo>
                        <a:pt x="177" y="338"/>
                      </a:lnTo>
                      <a:lnTo>
                        <a:pt x="143" y="348"/>
                      </a:lnTo>
                      <a:lnTo>
                        <a:pt x="98" y="3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11" name="Google Shape;3811;p75"/>
                <p:cNvSpPr/>
                <p:nvPr/>
              </p:nvSpPr>
              <p:spPr>
                <a:xfrm>
                  <a:off x="3295" y="2586"/>
                  <a:ext cx="74" cy="14"/>
                </a:xfrm>
                <a:custGeom>
                  <a:avLst/>
                  <a:gdLst/>
                  <a:ahLst/>
                  <a:cxnLst/>
                  <a:rect l="l" t="t" r="r" b="b"/>
                  <a:pathLst>
                    <a:path w="74" h="14" extrusionOk="0">
                      <a:moveTo>
                        <a:pt x="0" y="0"/>
                      </a:moveTo>
                      <a:lnTo>
                        <a:pt x="0" y="4"/>
                      </a:lnTo>
                      <a:lnTo>
                        <a:pt x="0" y="7"/>
                      </a:lnTo>
                      <a:lnTo>
                        <a:pt x="2" y="11"/>
                      </a:lnTo>
                      <a:lnTo>
                        <a:pt x="5" y="14"/>
                      </a:lnTo>
                      <a:lnTo>
                        <a:pt x="12" y="13"/>
                      </a:lnTo>
                      <a:lnTo>
                        <a:pt x="20" y="11"/>
                      </a:lnTo>
                      <a:lnTo>
                        <a:pt x="29" y="10"/>
                      </a:lnTo>
                      <a:lnTo>
                        <a:pt x="38" y="8"/>
                      </a:lnTo>
                      <a:lnTo>
                        <a:pt x="46" y="7"/>
                      </a:lnTo>
                      <a:lnTo>
                        <a:pt x="55" y="4"/>
                      </a:lnTo>
                      <a:lnTo>
                        <a:pt x="65" y="3"/>
                      </a:lnTo>
                      <a:lnTo>
                        <a:pt x="74" y="0"/>
                      </a:lnTo>
                      <a:lnTo>
                        <a:pt x="0" y="0"/>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12" name="Google Shape;3812;p75"/>
                <p:cNvSpPr/>
                <p:nvPr/>
              </p:nvSpPr>
              <p:spPr>
                <a:xfrm>
                  <a:off x="3292" y="2579"/>
                  <a:ext cx="77" cy="14"/>
                </a:xfrm>
                <a:custGeom>
                  <a:avLst/>
                  <a:gdLst/>
                  <a:ahLst/>
                  <a:cxnLst/>
                  <a:rect l="l" t="t" r="r" b="b"/>
                  <a:pathLst>
                    <a:path w="77" h="14" extrusionOk="0">
                      <a:moveTo>
                        <a:pt x="0" y="0"/>
                      </a:moveTo>
                      <a:lnTo>
                        <a:pt x="2" y="4"/>
                      </a:lnTo>
                      <a:lnTo>
                        <a:pt x="3" y="7"/>
                      </a:lnTo>
                      <a:lnTo>
                        <a:pt x="3" y="11"/>
                      </a:lnTo>
                      <a:lnTo>
                        <a:pt x="3" y="14"/>
                      </a:lnTo>
                      <a:lnTo>
                        <a:pt x="45" y="14"/>
                      </a:lnTo>
                      <a:lnTo>
                        <a:pt x="54" y="14"/>
                      </a:lnTo>
                      <a:lnTo>
                        <a:pt x="61" y="13"/>
                      </a:lnTo>
                      <a:lnTo>
                        <a:pt x="69" y="10"/>
                      </a:lnTo>
                      <a:lnTo>
                        <a:pt x="77" y="7"/>
                      </a:lnTo>
                      <a:lnTo>
                        <a:pt x="77" y="4"/>
                      </a:lnTo>
                      <a:lnTo>
                        <a:pt x="77" y="2"/>
                      </a:lnTo>
                      <a:lnTo>
                        <a:pt x="77" y="0"/>
                      </a:lnTo>
                      <a:lnTo>
                        <a:pt x="0" y="0"/>
                      </a:lnTo>
                      <a:close/>
                    </a:path>
                  </a:pathLst>
                </a:custGeom>
                <a:solidFill>
                  <a:srgbClr val="9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13" name="Google Shape;3813;p75"/>
                <p:cNvSpPr/>
                <p:nvPr/>
              </p:nvSpPr>
              <p:spPr>
                <a:xfrm>
                  <a:off x="3292" y="2569"/>
                  <a:ext cx="77" cy="17"/>
                </a:xfrm>
                <a:custGeom>
                  <a:avLst/>
                  <a:gdLst/>
                  <a:ahLst/>
                  <a:cxnLst/>
                  <a:rect l="l" t="t" r="r" b="b"/>
                  <a:pathLst>
                    <a:path w="77" h="17" extrusionOk="0">
                      <a:moveTo>
                        <a:pt x="0" y="0"/>
                      </a:moveTo>
                      <a:lnTo>
                        <a:pt x="0" y="4"/>
                      </a:lnTo>
                      <a:lnTo>
                        <a:pt x="0" y="8"/>
                      </a:lnTo>
                      <a:lnTo>
                        <a:pt x="2" y="12"/>
                      </a:lnTo>
                      <a:lnTo>
                        <a:pt x="3" y="17"/>
                      </a:lnTo>
                      <a:lnTo>
                        <a:pt x="77" y="17"/>
                      </a:lnTo>
                      <a:lnTo>
                        <a:pt x="77" y="12"/>
                      </a:lnTo>
                      <a:lnTo>
                        <a:pt x="77" y="8"/>
                      </a:lnTo>
                      <a:lnTo>
                        <a:pt x="77" y="4"/>
                      </a:lnTo>
                      <a:lnTo>
                        <a:pt x="77" y="0"/>
                      </a:lnTo>
                      <a:lnTo>
                        <a:pt x="0" y="0"/>
                      </a:lnTo>
                      <a:close/>
                    </a:path>
                  </a:pathLst>
                </a:custGeom>
                <a:solidFill>
                  <a:srgbClr val="A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14" name="Google Shape;3814;p75"/>
                <p:cNvSpPr/>
                <p:nvPr/>
              </p:nvSpPr>
              <p:spPr>
                <a:xfrm>
                  <a:off x="3288" y="2561"/>
                  <a:ext cx="81" cy="18"/>
                </a:xfrm>
                <a:custGeom>
                  <a:avLst/>
                  <a:gdLst/>
                  <a:ahLst/>
                  <a:cxnLst/>
                  <a:rect l="l" t="t" r="r" b="b"/>
                  <a:pathLst>
                    <a:path w="81" h="18" extrusionOk="0">
                      <a:moveTo>
                        <a:pt x="0" y="0"/>
                      </a:moveTo>
                      <a:lnTo>
                        <a:pt x="0" y="5"/>
                      </a:lnTo>
                      <a:lnTo>
                        <a:pt x="3" y="9"/>
                      </a:lnTo>
                      <a:lnTo>
                        <a:pt x="4" y="13"/>
                      </a:lnTo>
                      <a:lnTo>
                        <a:pt x="4" y="18"/>
                      </a:lnTo>
                      <a:lnTo>
                        <a:pt x="81" y="18"/>
                      </a:lnTo>
                      <a:lnTo>
                        <a:pt x="81" y="13"/>
                      </a:lnTo>
                      <a:lnTo>
                        <a:pt x="81" y="9"/>
                      </a:lnTo>
                      <a:lnTo>
                        <a:pt x="79" y="5"/>
                      </a:lnTo>
                      <a:lnTo>
                        <a:pt x="78" y="0"/>
                      </a:lnTo>
                      <a:lnTo>
                        <a:pt x="0" y="0"/>
                      </a:lnTo>
                      <a:close/>
                    </a:path>
                  </a:pathLst>
                </a:custGeom>
                <a:solidFill>
                  <a:srgbClr val="A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15" name="Google Shape;3815;p75"/>
                <p:cNvSpPr/>
                <p:nvPr/>
              </p:nvSpPr>
              <p:spPr>
                <a:xfrm>
                  <a:off x="3288" y="2554"/>
                  <a:ext cx="81" cy="15"/>
                </a:xfrm>
                <a:custGeom>
                  <a:avLst/>
                  <a:gdLst/>
                  <a:ahLst/>
                  <a:cxnLst/>
                  <a:rect l="l" t="t" r="r" b="b"/>
                  <a:pathLst>
                    <a:path w="81" h="15" extrusionOk="0">
                      <a:moveTo>
                        <a:pt x="0" y="0"/>
                      </a:moveTo>
                      <a:lnTo>
                        <a:pt x="0" y="4"/>
                      </a:lnTo>
                      <a:lnTo>
                        <a:pt x="0" y="7"/>
                      </a:lnTo>
                      <a:lnTo>
                        <a:pt x="1" y="12"/>
                      </a:lnTo>
                      <a:lnTo>
                        <a:pt x="4" y="15"/>
                      </a:lnTo>
                      <a:lnTo>
                        <a:pt x="81" y="15"/>
                      </a:lnTo>
                      <a:lnTo>
                        <a:pt x="81" y="12"/>
                      </a:lnTo>
                      <a:lnTo>
                        <a:pt x="79" y="7"/>
                      </a:lnTo>
                      <a:lnTo>
                        <a:pt x="78" y="4"/>
                      </a:lnTo>
                      <a:lnTo>
                        <a:pt x="78" y="0"/>
                      </a:lnTo>
                      <a:lnTo>
                        <a:pt x="0" y="0"/>
                      </a:lnTo>
                      <a:close/>
                    </a:path>
                  </a:pathLst>
                </a:custGeom>
                <a:solidFill>
                  <a:srgbClr val="A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16" name="Google Shape;3816;p75"/>
                <p:cNvSpPr/>
                <p:nvPr/>
              </p:nvSpPr>
              <p:spPr>
                <a:xfrm>
                  <a:off x="3285" y="2547"/>
                  <a:ext cx="81" cy="14"/>
                </a:xfrm>
                <a:custGeom>
                  <a:avLst/>
                  <a:gdLst/>
                  <a:ahLst/>
                  <a:cxnLst/>
                  <a:rect l="l" t="t" r="r" b="b"/>
                  <a:pathLst>
                    <a:path w="81" h="14" extrusionOk="0">
                      <a:moveTo>
                        <a:pt x="0" y="0"/>
                      </a:moveTo>
                      <a:lnTo>
                        <a:pt x="0" y="4"/>
                      </a:lnTo>
                      <a:lnTo>
                        <a:pt x="2" y="7"/>
                      </a:lnTo>
                      <a:lnTo>
                        <a:pt x="3" y="11"/>
                      </a:lnTo>
                      <a:lnTo>
                        <a:pt x="3" y="14"/>
                      </a:lnTo>
                      <a:lnTo>
                        <a:pt x="81" y="14"/>
                      </a:lnTo>
                      <a:lnTo>
                        <a:pt x="81" y="11"/>
                      </a:lnTo>
                      <a:lnTo>
                        <a:pt x="79" y="7"/>
                      </a:lnTo>
                      <a:lnTo>
                        <a:pt x="78" y="4"/>
                      </a:lnTo>
                      <a:lnTo>
                        <a:pt x="78" y="0"/>
                      </a:lnTo>
                      <a:lnTo>
                        <a:pt x="0" y="0"/>
                      </a:lnTo>
                      <a:close/>
                    </a:path>
                  </a:pathLst>
                </a:custGeom>
                <a:solidFill>
                  <a:srgbClr val="AA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17" name="Google Shape;3817;p75"/>
                <p:cNvSpPr/>
                <p:nvPr/>
              </p:nvSpPr>
              <p:spPr>
                <a:xfrm>
                  <a:off x="3281" y="2537"/>
                  <a:ext cx="85" cy="17"/>
                </a:xfrm>
                <a:custGeom>
                  <a:avLst/>
                  <a:gdLst/>
                  <a:ahLst/>
                  <a:cxnLst/>
                  <a:rect l="l" t="t" r="r" b="b"/>
                  <a:pathLst>
                    <a:path w="85" h="17" extrusionOk="0">
                      <a:moveTo>
                        <a:pt x="0" y="0"/>
                      </a:moveTo>
                      <a:lnTo>
                        <a:pt x="3" y="4"/>
                      </a:lnTo>
                      <a:lnTo>
                        <a:pt x="4" y="9"/>
                      </a:lnTo>
                      <a:lnTo>
                        <a:pt x="6" y="13"/>
                      </a:lnTo>
                      <a:lnTo>
                        <a:pt x="7" y="17"/>
                      </a:lnTo>
                      <a:lnTo>
                        <a:pt x="85" y="17"/>
                      </a:lnTo>
                      <a:lnTo>
                        <a:pt x="83" y="13"/>
                      </a:lnTo>
                      <a:lnTo>
                        <a:pt x="82" y="9"/>
                      </a:lnTo>
                      <a:lnTo>
                        <a:pt x="80" y="4"/>
                      </a:lnTo>
                      <a:lnTo>
                        <a:pt x="78" y="0"/>
                      </a:lnTo>
                      <a:lnTo>
                        <a:pt x="0" y="0"/>
                      </a:lnTo>
                      <a:close/>
                    </a:path>
                  </a:pathLst>
                </a:custGeom>
                <a:solidFill>
                  <a:srgbClr val="A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18" name="Google Shape;3818;p75"/>
                <p:cNvSpPr/>
                <p:nvPr/>
              </p:nvSpPr>
              <p:spPr>
                <a:xfrm>
                  <a:off x="3281" y="2530"/>
                  <a:ext cx="82" cy="17"/>
                </a:xfrm>
                <a:custGeom>
                  <a:avLst/>
                  <a:gdLst/>
                  <a:ahLst/>
                  <a:cxnLst/>
                  <a:rect l="l" t="t" r="r" b="b"/>
                  <a:pathLst>
                    <a:path w="82" h="17" extrusionOk="0">
                      <a:moveTo>
                        <a:pt x="0" y="0"/>
                      </a:moveTo>
                      <a:lnTo>
                        <a:pt x="0" y="4"/>
                      </a:lnTo>
                      <a:lnTo>
                        <a:pt x="3" y="8"/>
                      </a:lnTo>
                      <a:lnTo>
                        <a:pt x="4" y="13"/>
                      </a:lnTo>
                      <a:lnTo>
                        <a:pt x="4" y="17"/>
                      </a:lnTo>
                      <a:lnTo>
                        <a:pt x="82" y="17"/>
                      </a:lnTo>
                      <a:lnTo>
                        <a:pt x="79" y="13"/>
                      </a:lnTo>
                      <a:lnTo>
                        <a:pt x="78" y="8"/>
                      </a:lnTo>
                      <a:lnTo>
                        <a:pt x="76" y="4"/>
                      </a:lnTo>
                      <a:lnTo>
                        <a:pt x="75" y="0"/>
                      </a:lnTo>
                      <a:lnTo>
                        <a:pt x="0" y="0"/>
                      </a:lnTo>
                      <a:close/>
                    </a:path>
                  </a:pathLst>
                </a:custGeom>
                <a:solidFill>
                  <a:srgbClr val="A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19" name="Google Shape;3819;p75"/>
                <p:cNvSpPr/>
                <p:nvPr/>
              </p:nvSpPr>
              <p:spPr>
                <a:xfrm>
                  <a:off x="3278" y="2522"/>
                  <a:ext cx="81" cy="15"/>
                </a:xfrm>
                <a:custGeom>
                  <a:avLst/>
                  <a:gdLst/>
                  <a:ahLst/>
                  <a:cxnLst/>
                  <a:rect l="l" t="t" r="r" b="b"/>
                  <a:pathLst>
                    <a:path w="81" h="15" extrusionOk="0">
                      <a:moveTo>
                        <a:pt x="0" y="0"/>
                      </a:moveTo>
                      <a:lnTo>
                        <a:pt x="1" y="5"/>
                      </a:lnTo>
                      <a:lnTo>
                        <a:pt x="3" y="8"/>
                      </a:lnTo>
                      <a:lnTo>
                        <a:pt x="3" y="12"/>
                      </a:lnTo>
                      <a:lnTo>
                        <a:pt x="3" y="15"/>
                      </a:lnTo>
                      <a:lnTo>
                        <a:pt x="81" y="15"/>
                      </a:lnTo>
                      <a:lnTo>
                        <a:pt x="79" y="12"/>
                      </a:lnTo>
                      <a:lnTo>
                        <a:pt x="78" y="8"/>
                      </a:lnTo>
                      <a:lnTo>
                        <a:pt x="76" y="5"/>
                      </a:lnTo>
                      <a:lnTo>
                        <a:pt x="73" y="0"/>
                      </a:lnTo>
                      <a:lnTo>
                        <a:pt x="0" y="0"/>
                      </a:lnTo>
                      <a:close/>
                    </a:path>
                  </a:pathLst>
                </a:custGeom>
                <a:solidFill>
                  <a:srgbClr val="B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20" name="Google Shape;3820;p75"/>
                <p:cNvSpPr/>
                <p:nvPr/>
              </p:nvSpPr>
              <p:spPr>
                <a:xfrm>
                  <a:off x="3278" y="2512"/>
                  <a:ext cx="78" cy="18"/>
                </a:xfrm>
                <a:custGeom>
                  <a:avLst/>
                  <a:gdLst/>
                  <a:ahLst/>
                  <a:cxnLst/>
                  <a:rect l="l" t="t" r="r" b="b"/>
                  <a:pathLst>
                    <a:path w="78" h="18" extrusionOk="0">
                      <a:moveTo>
                        <a:pt x="0" y="0"/>
                      </a:moveTo>
                      <a:lnTo>
                        <a:pt x="0" y="5"/>
                      </a:lnTo>
                      <a:lnTo>
                        <a:pt x="1" y="9"/>
                      </a:lnTo>
                      <a:lnTo>
                        <a:pt x="3" y="13"/>
                      </a:lnTo>
                      <a:lnTo>
                        <a:pt x="3" y="18"/>
                      </a:lnTo>
                      <a:lnTo>
                        <a:pt x="78" y="18"/>
                      </a:lnTo>
                      <a:lnTo>
                        <a:pt x="75" y="13"/>
                      </a:lnTo>
                      <a:lnTo>
                        <a:pt x="73" y="9"/>
                      </a:lnTo>
                      <a:lnTo>
                        <a:pt x="72" y="5"/>
                      </a:lnTo>
                      <a:lnTo>
                        <a:pt x="70" y="0"/>
                      </a:lnTo>
                      <a:lnTo>
                        <a:pt x="0" y="0"/>
                      </a:lnTo>
                      <a:close/>
                    </a:path>
                  </a:pathLst>
                </a:custGeom>
                <a:solidFill>
                  <a:srgbClr val="B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21" name="Google Shape;3821;p75"/>
                <p:cNvSpPr/>
                <p:nvPr/>
              </p:nvSpPr>
              <p:spPr>
                <a:xfrm>
                  <a:off x="3275" y="2505"/>
                  <a:ext cx="76" cy="17"/>
                </a:xfrm>
                <a:custGeom>
                  <a:avLst/>
                  <a:gdLst/>
                  <a:ahLst/>
                  <a:cxnLst/>
                  <a:rect l="l" t="t" r="r" b="b"/>
                  <a:pathLst>
                    <a:path w="76" h="17" extrusionOk="0">
                      <a:moveTo>
                        <a:pt x="0" y="0"/>
                      </a:moveTo>
                      <a:lnTo>
                        <a:pt x="1" y="5"/>
                      </a:lnTo>
                      <a:lnTo>
                        <a:pt x="3" y="9"/>
                      </a:lnTo>
                      <a:lnTo>
                        <a:pt x="3" y="13"/>
                      </a:lnTo>
                      <a:lnTo>
                        <a:pt x="3" y="17"/>
                      </a:lnTo>
                      <a:lnTo>
                        <a:pt x="76" y="17"/>
                      </a:lnTo>
                      <a:lnTo>
                        <a:pt x="73" y="13"/>
                      </a:lnTo>
                      <a:lnTo>
                        <a:pt x="72" y="9"/>
                      </a:lnTo>
                      <a:lnTo>
                        <a:pt x="69" y="5"/>
                      </a:lnTo>
                      <a:lnTo>
                        <a:pt x="66" y="0"/>
                      </a:lnTo>
                      <a:lnTo>
                        <a:pt x="0" y="0"/>
                      </a:lnTo>
                      <a:close/>
                    </a:path>
                  </a:pathLst>
                </a:custGeom>
                <a:solidFill>
                  <a:srgbClr val="B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22" name="Google Shape;3822;p75"/>
                <p:cNvSpPr/>
                <p:nvPr/>
              </p:nvSpPr>
              <p:spPr>
                <a:xfrm>
                  <a:off x="3275" y="2498"/>
                  <a:ext cx="73" cy="14"/>
                </a:xfrm>
                <a:custGeom>
                  <a:avLst/>
                  <a:gdLst/>
                  <a:ahLst/>
                  <a:cxnLst/>
                  <a:rect l="l" t="t" r="r" b="b"/>
                  <a:pathLst>
                    <a:path w="73" h="14" extrusionOk="0">
                      <a:moveTo>
                        <a:pt x="0" y="0"/>
                      </a:moveTo>
                      <a:lnTo>
                        <a:pt x="0" y="4"/>
                      </a:lnTo>
                      <a:lnTo>
                        <a:pt x="0" y="7"/>
                      </a:lnTo>
                      <a:lnTo>
                        <a:pt x="1" y="12"/>
                      </a:lnTo>
                      <a:lnTo>
                        <a:pt x="3" y="14"/>
                      </a:lnTo>
                      <a:lnTo>
                        <a:pt x="73" y="14"/>
                      </a:lnTo>
                      <a:lnTo>
                        <a:pt x="71" y="12"/>
                      </a:lnTo>
                      <a:lnTo>
                        <a:pt x="68" y="7"/>
                      </a:lnTo>
                      <a:lnTo>
                        <a:pt x="65" y="4"/>
                      </a:lnTo>
                      <a:lnTo>
                        <a:pt x="62" y="0"/>
                      </a:lnTo>
                      <a:lnTo>
                        <a:pt x="0" y="0"/>
                      </a:lnTo>
                      <a:close/>
                    </a:path>
                  </a:pathLst>
                </a:custGeom>
                <a:solidFill>
                  <a:srgbClr val="B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23" name="Google Shape;3823;p75"/>
                <p:cNvSpPr/>
                <p:nvPr/>
              </p:nvSpPr>
              <p:spPr>
                <a:xfrm>
                  <a:off x="3271" y="2491"/>
                  <a:ext cx="70" cy="14"/>
                </a:xfrm>
                <a:custGeom>
                  <a:avLst/>
                  <a:gdLst/>
                  <a:ahLst/>
                  <a:cxnLst/>
                  <a:rect l="l" t="t" r="r" b="b"/>
                  <a:pathLst>
                    <a:path w="70" h="14" extrusionOk="0">
                      <a:moveTo>
                        <a:pt x="0" y="0"/>
                      </a:moveTo>
                      <a:lnTo>
                        <a:pt x="0" y="4"/>
                      </a:lnTo>
                      <a:lnTo>
                        <a:pt x="3" y="7"/>
                      </a:lnTo>
                      <a:lnTo>
                        <a:pt x="4" y="11"/>
                      </a:lnTo>
                      <a:lnTo>
                        <a:pt x="4" y="14"/>
                      </a:lnTo>
                      <a:lnTo>
                        <a:pt x="70" y="14"/>
                      </a:lnTo>
                      <a:lnTo>
                        <a:pt x="70" y="11"/>
                      </a:lnTo>
                      <a:lnTo>
                        <a:pt x="67" y="7"/>
                      </a:lnTo>
                      <a:lnTo>
                        <a:pt x="66" y="4"/>
                      </a:lnTo>
                      <a:lnTo>
                        <a:pt x="63" y="0"/>
                      </a:lnTo>
                      <a:lnTo>
                        <a:pt x="0" y="0"/>
                      </a:lnTo>
                      <a:close/>
                    </a:path>
                  </a:pathLst>
                </a:custGeom>
                <a:solidFill>
                  <a:srgbClr val="C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24" name="Google Shape;3824;p75"/>
                <p:cNvSpPr/>
                <p:nvPr/>
              </p:nvSpPr>
              <p:spPr>
                <a:xfrm>
                  <a:off x="3271" y="2481"/>
                  <a:ext cx="66" cy="17"/>
                </a:xfrm>
                <a:custGeom>
                  <a:avLst/>
                  <a:gdLst/>
                  <a:ahLst/>
                  <a:cxnLst/>
                  <a:rect l="l" t="t" r="r" b="b"/>
                  <a:pathLst>
                    <a:path w="66" h="17" extrusionOk="0">
                      <a:moveTo>
                        <a:pt x="0" y="0"/>
                      </a:moveTo>
                      <a:lnTo>
                        <a:pt x="0" y="4"/>
                      </a:lnTo>
                      <a:lnTo>
                        <a:pt x="0" y="8"/>
                      </a:lnTo>
                      <a:lnTo>
                        <a:pt x="1" y="13"/>
                      </a:lnTo>
                      <a:lnTo>
                        <a:pt x="4" y="17"/>
                      </a:lnTo>
                      <a:lnTo>
                        <a:pt x="66" y="17"/>
                      </a:lnTo>
                      <a:lnTo>
                        <a:pt x="63" y="13"/>
                      </a:lnTo>
                      <a:lnTo>
                        <a:pt x="62" y="8"/>
                      </a:lnTo>
                      <a:lnTo>
                        <a:pt x="59" y="4"/>
                      </a:lnTo>
                      <a:lnTo>
                        <a:pt x="56" y="0"/>
                      </a:lnTo>
                      <a:lnTo>
                        <a:pt x="0" y="0"/>
                      </a:lnTo>
                      <a:close/>
                    </a:path>
                  </a:pathLst>
                </a:custGeom>
                <a:solidFill>
                  <a:srgbClr val="C6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25" name="Google Shape;3825;p75"/>
                <p:cNvSpPr/>
                <p:nvPr/>
              </p:nvSpPr>
              <p:spPr>
                <a:xfrm>
                  <a:off x="3268" y="2474"/>
                  <a:ext cx="66" cy="17"/>
                </a:xfrm>
                <a:custGeom>
                  <a:avLst/>
                  <a:gdLst/>
                  <a:ahLst/>
                  <a:cxnLst/>
                  <a:rect l="l" t="t" r="r" b="b"/>
                  <a:pathLst>
                    <a:path w="66" h="17" extrusionOk="0">
                      <a:moveTo>
                        <a:pt x="0" y="0"/>
                      </a:moveTo>
                      <a:lnTo>
                        <a:pt x="0" y="4"/>
                      </a:lnTo>
                      <a:lnTo>
                        <a:pt x="1" y="8"/>
                      </a:lnTo>
                      <a:lnTo>
                        <a:pt x="3" y="12"/>
                      </a:lnTo>
                      <a:lnTo>
                        <a:pt x="3" y="17"/>
                      </a:lnTo>
                      <a:lnTo>
                        <a:pt x="66" y="17"/>
                      </a:lnTo>
                      <a:lnTo>
                        <a:pt x="63" y="12"/>
                      </a:lnTo>
                      <a:lnTo>
                        <a:pt x="62" y="8"/>
                      </a:lnTo>
                      <a:lnTo>
                        <a:pt x="59" y="4"/>
                      </a:lnTo>
                      <a:lnTo>
                        <a:pt x="56" y="0"/>
                      </a:lnTo>
                      <a:lnTo>
                        <a:pt x="0" y="0"/>
                      </a:lnTo>
                      <a:close/>
                    </a:path>
                  </a:pathLst>
                </a:custGeom>
                <a:solidFill>
                  <a:srgbClr val="C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26" name="Google Shape;3826;p75"/>
                <p:cNvSpPr/>
                <p:nvPr/>
              </p:nvSpPr>
              <p:spPr>
                <a:xfrm>
                  <a:off x="3264" y="2466"/>
                  <a:ext cx="63" cy="15"/>
                </a:xfrm>
                <a:custGeom>
                  <a:avLst/>
                  <a:gdLst/>
                  <a:ahLst/>
                  <a:cxnLst/>
                  <a:rect l="l" t="t" r="r" b="b"/>
                  <a:pathLst>
                    <a:path w="63" h="15" extrusionOk="0">
                      <a:moveTo>
                        <a:pt x="0" y="0"/>
                      </a:moveTo>
                      <a:lnTo>
                        <a:pt x="2" y="5"/>
                      </a:lnTo>
                      <a:lnTo>
                        <a:pt x="4" y="8"/>
                      </a:lnTo>
                      <a:lnTo>
                        <a:pt x="5" y="12"/>
                      </a:lnTo>
                      <a:lnTo>
                        <a:pt x="7" y="15"/>
                      </a:lnTo>
                      <a:lnTo>
                        <a:pt x="63" y="15"/>
                      </a:lnTo>
                      <a:lnTo>
                        <a:pt x="60" y="12"/>
                      </a:lnTo>
                      <a:lnTo>
                        <a:pt x="59" y="8"/>
                      </a:lnTo>
                      <a:lnTo>
                        <a:pt x="56" y="5"/>
                      </a:lnTo>
                      <a:lnTo>
                        <a:pt x="53" y="0"/>
                      </a:lnTo>
                      <a:lnTo>
                        <a:pt x="0" y="0"/>
                      </a:lnTo>
                      <a:close/>
                    </a:path>
                  </a:pathLst>
                </a:custGeom>
                <a:solidFill>
                  <a:srgbClr val="C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27" name="Google Shape;3827;p75"/>
                <p:cNvSpPr/>
                <p:nvPr/>
              </p:nvSpPr>
              <p:spPr>
                <a:xfrm>
                  <a:off x="3264" y="2461"/>
                  <a:ext cx="60" cy="13"/>
                </a:xfrm>
                <a:custGeom>
                  <a:avLst/>
                  <a:gdLst/>
                  <a:ahLst/>
                  <a:cxnLst/>
                  <a:rect l="l" t="t" r="r" b="b"/>
                  <a:pathLst>
                    <a:path w="60" h="13" extrusionOk="0">
                      <a:moveTo>
                        <a:pt x="0" y="0"/>
                      </a:moveTo>
                      <a:lnTo>
                        <a:pt x="0" y="2"/>
                      </a:lnTo>
                      <a:lnTo>
                        <a:pt x="2" y="5"/>
                      </a:lnTo>
                      <a:lnTo>
                        <a:pt x="4" y="10"/>
                      </a:lnTo>
                      <a:lnTo>
                        <a:pt x="4" y="13"/>
                      </a:lnTo>
                      <a:lnTo>
                        <a:pt x="60" y="13"/>
                      </a:lnTo>
                      <a:lnTo>
                        <a:pt x="57" y="10"/>
                      </a:lnTo>
                      <a:lnTo>
                        <a:pt x="54" y="5"/>
                      </a:lnTo>
                      <a:lnTo>
                        <a:pt x="50" y="2"/>
                      </a:lnTo>
                      <a:lnTo>
                        <a:pt x="46" y="0"/>
                      </a:lnTo>
                      <a:lnTo>
                        <a:pt x="0" y="0"/>
                      </a:lnTo>
                      <a:close/>
                    </a:path>
                  </a:pathLst>
                </a:custGeom>
                <a:solidFill>
                  <a:srgbClr val="D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28" name="Google Shape;3828;p75"/>
                <p:cNvSpPr/>
                <p:nvPr/>
              </p:nvSpPr>
              <p:spPr>
                <a:xfrm>
                  <a:off x="3261" y="2449"/>
                  <a:ext cx="56" cy="17"/>
                </a:xfrm>
                <a:custGeom>
                  <a:avLst/>
                  <a:gdLst/>
                  <a:ahLst/>
                  <a:cxnLst/>
                  <a:rect l="l" t="t" r="r" b="b"/>
                  <a:pathLst>
                    <a:path w="56" h="17" extrusionOk="0">
                      <a:moveTo>
                        <a:pt x="0" y="0"/>
                      </a:moveTo>
                      <a:lnTo>
                        <a:pt x="1" y="4"/>
                      </a:lnTo>
                      <a:lnTo>
                        <a:pt x="3" y="9"/>
                      </a:lnTo>
                      <a:lnTo>
                        <a:pt x="3" y="13"/>
                      </a:lnTo>
                      <a:lnTo>
                        <a:pt x="3" y="17"/>
                      </a:lnTo>
                      <a:lnTo>
                        <a:pt x="56" y="17"/>
                      </a:lnTo>
                      <a:lnTo>
                        <a:pt x="53" y="13"/>
                      </a:lnTo>
                      <a:lnTo>
                        <a:pt x="50" y="9"/>
                      </a:lnTo>
                      <a:lnTo>
                        <a:pt x="49" y="4"/>
                      </a:lnTo>
                      <a:lnTo>
                        <a:pt x="46" y="0"/>
                      </a:lnTo>
                      <a:lnTo>
                        <a:pt x="0" y="0"/>
                      </a:lnTo>
                      <a:close/>
                    </a:path>
                  </a:pathLst>
                </a:custGeom>
                <a:solidFill>
                  <a:srgbClr val="D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29" name="Google Shape;3829;p75"/>
                <p:cNvSpPr/>
                <p:nvPr/>
              </p:nvSpPr>
              <p:spPr>
                <a:xfrm>
                  <a:off x="3261" y="2442"/>
                  <a:ext cx="49" cy="19"/>
                </a:xfrm>
                <a:custGeom>
                  <a:avLst/>
                  <a:gdLst/>
                  <a:ahLst/>
                  <a:cxnLst/>
                  <a:rect l="l" t="t" r="r" b="b"/>
                  <a:pathLst>
                    <a:path w="49" h="19" extrusionOk="0">
                      <a:moveTo>
                        <a:pt x="0" y="0"/>
                      </a:moveTo>
                      <a:lnTo>
                        <a:pt x="0" y="4"/>
                      </a:lnTo>
                      <a:lnTo>
                        <a:pt x="1" y="8"/>
                      </a:lnTo>
                      <a:lnTo>
                        <a:pt x="3" y="14"/>
                      </a:lnTo>
                      <a:lnTo>
                        <a:pt x="3" y="19"/>
                      </a:lnTo>
                      <a:lnTo>
                        <a:pt x="49" y="19"/>
                      </a:lnTo>
                      <a:lnTo>
                        <a:pt x="46" y="14"/>
                      </a:lnTo>
                      <a:lnTo>
                        <a:pt x="44" y="8"/>
                      </a:lnTo>
                      <a:lnTo>
                        <a:pt x="41" y="4"/>
                      </a:lnTo>
                      <a:lnTo>
                        <a:pt x="39" y="0"/>
                      </a:lnTo>
                      <a:lnTo>
                        <a:pt x="0" y="0"/>
                      </a:lnTo>
                      <a:close/>
                    </a:path>
                  </a:pathLst>
                </a:custGeom>
                <a:solidFill>
                  <a:srgbClr val="D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30" name="Google Shape;3830;p75"/>
                <p:cNvSpPr/>
                <p:nvPr/>
              </p:nvSpPr>
              <p:spPr>
                <a:xfrm>
                  <a:off x="3256" y="2436"/>
                  <a:ext cx="51" cy="13"/>
                </a:xfrm>
                <a:custGeom>
                  <a:avLst/>
                  <a:gdLst/>
                  <a:ahLst/>
                  <a:cxnLst/>
                  <a:rect l="l" t="t" r="r" b="b"/>
                  <a:pathLst>
                    <a:path w="51" h="13" extrusionOk="0">
                      <a:moveTo>
                        <a:pt x="0" y="0"/>
                      </a:moveTo>
                      <a:lnTo>
                        <a:pt x="3" y="3"/>
                      </a:lnTo>
                      <a:lnTo>
                        <a:pt x="5" y="6"/>
                      </a:lnTo>
                      <a:lnTo>
                        <a:pt x="5" y="10"/>
                      </a:lnTo>
                      <a:lnTo>
                        <a:pt x="5" y="13"/>
                      </a:lnTo>
                      <a:lnTo>
                        <a:pt x="51" y="13"/>
                      </a:lnTo>
                      <a:lnTo>
                        <a:pt x="48" y="10"/>
                      </a:lnTo>
                      <a:lnTo>
                        <a:pt x="45" y="6"/>
                      </a:lnTo>
                      <a:lnTo>
                        <a:pt x="41" y="3"/>
                      </a:lnTo>
                      <a:lnTo>
                        <a:pt x="36" y="0"/>
                      </a:lnTo>
                      <a:lnTo>
                        <a:pt x="0" y="0"/>
                      </a:lnTo>
                      <a:close/>
                    </a:path>
                  </a:pathLst>
                </a:custGeom>
                <a:solidFill>
                  <a:srgbClr val="D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31" name="Google Shape;3831;p75"/>
                <p:cNvSpPr/>
                <p:nvPr/>
              </p:nvSpPr>
              <p:spPr>
                <a:xfrm>
                  <a:off x="3256" y="2429"/>
                  <a:ext cx="44" cy="13"/>
                </a:xfrm>
                <a:custGeom>
                  <a:avLst/>
                  <a:gdLst/>
                  <a:ahLst/>
                  <a:cxnLst/>
                  <a:rect l="l" t="t" r="r" b="b"/>
                  <a:pathLst>
                    <a:path w="44" h="13" extrusionOk="0">
                      <a:moveTo>
                        <a:pt x="0" y="0"/>
                      </a:moveTo>
                      <a:lnTo>
                        <a:pt x="0" y="3"/>
                      </a:lnTo>
                      <a:lnTo>
                        <a:pt x="0" y="6"/>
                      </a:lnTo>
                      <a:lnTo>
                        <a:pt x="2" y="10"/>
                      </a:lnTo>
                      <a:lnTo>
                        <a:pt x="5" y="13"/>
                      </a:lnTo>
                      <a:lnTo>
                        <a:pt x="44" y="13"/>
                      </a:lnTo>
                      <a:lnTo>
                        <a:pt x="41" y="10"/>
                      </a:lnTo>
                      <a:lnTo>
                        <a:pt x="38" y="6"/>
                      </a:lnTo>
                      <a:lnTo>
                        <a:pt x="35" y="3"/>
                      </a:lnTo>
                      <a:lnTo>
                        <a:pt x="32" y="0"/>
                      </a:lnTo>
                      <a:lnTo>
                        <a:pt x="0" y="0"/>
                      </a:lnTo>
                      <a:close/>
                    </a:path>
                  </a:pathLst>
                </a:custGeom>
                <a:solidFill>
                  <a:srgbClr val="D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32" name="Google Shape;3832;p75"/>
                <p:cNvSpPr/>
                <p:nvPr/>
              </p:nvSpPr>
              <p:spPr>
                <a:xfrm>
                  <a:off x="3253" y="2417"/>
                  <a:ext cx="39" cy="19"/>
                </a:xfrm>
                <a:custGeom>
                  <a:avLst/>
                  <a:gdLst/>
                  <a:ahLst/>
                  <a:cxnLst/>
                  <a:rect l="l" t="t" r="r" b="b"/>
                  <a:pathLst>
                    <a:path w="39" h="19" extrusionOk="0">
                      <a:moveTo>
                        <a:pt x="0" y="0"/>
                      </a:moveTo>
                      <a:lnTo>
                        <a:pt x="0" y="5"/>
                      </a:lnTo>
                      <a:lnTo>
                        <a:pt x="2" y="9"/>
                      </a:lnTo>
                      <a:lnTo>
                        <a:pt x="3" y="15"/>
                      </a:lnTo>
                      <a:lnTo>
                        <a:pt x="3" y="19"/>
                      </a:lnTo>
                      <a:lnTo>
                        <a:pt x="39" y="19"/>
                      </a:lnTo>
                      <a:lnTo>
                        <a:pt x="36" y="15"/>
                      </a:lnTo>
                      <a:lnTo>
                        <a:pt x="34" y="9"/>
                      </a:lnTo>
                      <a:lnTo>
                        <a:pt x="31" y="5"/>
                      </a:lnTo>
                      <a:lnTo>
                        <a:pt x="28" y="0"/>
                      </a:lnTo>
                      <a:lnTo>
                        <a:pt x="0" y="0"/>
                      </a:lnTo>
                      <a:close/>
                    </a:path>
                  </a:pathLst>
                </a:custGeom>
                <a:solidFill>
                  <a:srgbClr val="E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33" name="Google Shape;3833;p75"/>
                <p:cNvSpPr/>
                <p:nvPr/>
              </p:nvSpPr>
              <p:spPr>
                <a:xfrm>
                  <a:off x="3251" y="2410"/>
                  <a:ext cx="37" cy="19"/>
                </a:xfrm>
                <a:custGeom>
                  <a:avLst/>
                  <a:gdLst/>
                  <a:ahLst/>
                  <a:cxnLst/>
                  <a:rect l="l" t="t" r="r" b="b"/>
                  <a:pathLst>
                    <a:path w="37" h="19" extrusionOk="0">
                      <a:moveTo>
                        <a:pt x="0" y="0"/>
                      </a:moveTo>
                      <a:lnTo>
                        <a:pt x="1" y="4"/>
                      </a:lnTo>
                      <a:lnTo>
                        <a:pt x="2" y="9"/>
                      </a:lnTo>
                      <a:lnTo>
                        <a:pt x="4" y="15"/>
                      </a:lnTo>
                      <a:lnTo>
                        <a:pt x="5" y="19"/>
                      </a:lnTo>
                      <a:lnTo>
                        <a:pt x="37" y="19"/>
                      </a:lnTo>
                      <a:lnTo>
                        <a:pt x="34" y="13"/>
                      </a:lnTo>
                      <a:lnTo>
                        <a:pt x="31" y="9"/>
                      </a:lnTo>
                      <a:lnTo>
                        <a:pt x="27" y="4"/>
                      </a:lnTo>
                      <a:lnTo>
                        <a:pt x="24" y="0"/>
                      </a:lnTo>
                      <a:lnTo>
                        <a:pt x="0" y="0"/>
                      </a:lnTo>
                      <a:close/>
                    </a:path>
                  </a:pathLst>
                </a:custGeom>
                <a:solidFill>
                  <a:srgbClr val="E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34" name="Google Shape;3834;p75"/>
                <p:cNvSpPr/>
                <p:nvPr/>
              </p:nvSpPr>
              <p:spPr>
                <a:xfrm>
                  <a:off x="3251" y="2404"/>
                  <a:ext cx="30" cy="13"/>
                </a:xfrm>
                <a:custGeom>
                  <a:avLst/>
                  <a:gdLst/>
                  <a:ahLst/>
                  <a:cxnLst/>
                  <a:rect l="l" t="t" r="r" b="b"/>
                  <a:pathLst>
                    <a:path w="30" h="13" extrusionOk="0">
                      <a:moveTo>
                        <a:pt x="0" y="0"/>
                      </a:moveTo>
                      <a:lnTo>
                        <a:pt x="0" y="3"/>
                      </a:lnTo>
                      <a:lnTo>
                        <a:pt x="1" y="6"/>
                      </a:lnTo>
                      <a:lnTo>
                        <a:pt x="2" y="10"/>
                      </a:lnTo>
                      <a:lnTo>
                        <a:pt x="2" y="13"/>
                      </a:lnTo>
                      <a:lnTo>
                        <a:pt x="30" y="13"/>
                      </a:lnTo>
                      <a:lnTo>
                        <a:pt x="27" y="10"/>
                      </a:lnTo>
                      <a:lnTo>
                        <a:pt x="25" y="6"/>
                      </a:lnTo>
                      <a:lnTo>
                        <a:pt x="21" y="3"/>
                      </a:lnTo>
                      <a:lnTo>
                        <a:pt x="17" y="0"/>
                      </a:lnTo>
                      <a:lnTo>
                        <a:pt x="0" y="0"/>
                      </a:lnTo>
                      <a:close/>
                    </a:path>
                  </a:pathLst>
                </a:custGeom>
                <a:solidFill>
                  <a:srgbClr val="E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35" name="Google Shape;3835;p75"/>
                <p:cNvSpPr/>
                <p:nvPr/>
              </p:nvSpPr>
              <p:spPr>
                <a:xfrm>
                  <a:off x="3246" y="2393"/>
                  <a:ext cx="29" cy="17"/>
                </a:xfrm>
                <a:custGeom>
                  <a:avLst/>
                  <a:gdLst/>
                  <a:ahLst/>
                  <a:cxnLst/>
                  <a:rect l="l" t="t" r="r" b="b"/>
                  <a:pathLst>
                    <a:path w="29" h="17" extrusionOk="0">
                      <a:moveTo>
                        <a:pt x="0" y="0"/>
                      </a:moveTo>
                      <a:lnTo>
                        <a:pt x="3" y="4"/>
                      </a:lnTo>
                      <a:lnTo>
                        <a:pt x="5" y="9"/>
                      </a:lnTo>
                      <a:lnTo>
                        <a:pt x="5" y="13"/>
                      </a:lnTo>
                      <a:lnTo>
                        <a:pt x="5" y="17"/>
                      </a:lnTo>
                      <a:lnTo>
                        <a:pt x="29" y="17"/>
                      </a:lnTo>
                      <a:lnTo>
                        <a:pt x="26" y="13"/>
                      </a:lnTo>
                      <a:lnTo>
                        <a:pt x="23" y="9"/>
                      </a:lnTo>
                      <a:lnTo>
                        <a:pt x="20" y="4"/>
                      </a:lnTo>
                      <a:lnTo>
                        <a:pt x="18" y="0"/>
                      </a:lnTo>
                      <a:lnTo>
                        <a:pt x="0" y="0"/>
                      </a:lnTo>
                      <a:close/>
                    </a:path>
                  </a:pathLst>
                </a:custGeom>
                <a:solidFill>
                  <a:srgbClr val="E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36" name="Google Shape;3836;p75"/>
                <p:cNvSpPr/>
                <p:nvPr/>
              </p:nvSpPr>
              <p:spPr>
                <a:xfrm>
                  <a:off x="3246" y="2386"/>
                  <a:ext cx="22" cy="18"/>
                </a:xfrm>
                <a:custGeom>
                  <a:avLst/>
                  <a:gdLst/>
                  <a:ahLst/>
                  <a:cxnLst/>
                  <a:rect l="l" t="t" r="r" b="b"/>
                  <a:pathLst>
                    <a:path w="22" h="18" extrusionOk="0">
                      <a:moveTo>
                        <a:pt x="0" y="0"/>
                      </a:moveTo>
                      <a:lnTo>
                        <a:pt x="0" y="4"/>
                      </a:lnTo>
                      <a:lnTo>
                        <a:pt x="3" y="8"/>
                      </a:lnTo>
                      <a:lnTo>
                        <a:pt x="5" y="14"/>
                      </a:lnTo>
                      <a:lnTo>
                        <a:pt x="5" y="18"/>
                      </a:lnTo>
                      <a:lnTo>
                        <a:pt x="22" y="18"/>
                      </a:lnTo>
                      <a:lnTo>
                        <a:pt x="19" y="14"/>
                      </a:lnTo>
                      <a:lnTo>
                        <a:pt x="16" y="8"/>
                      </a:lnTo>
                      <a:lnTo>
                        <a:pt x="13" y="4"/>
                      </a:lnTo>
                      <a:lnTo>
                        <a:pt x="10" y="0"/>
                      </a:lnTo>
                      <a:lnTo>
                        <a:pt x="0" y="0"/>
                      </a:lnTo>
                      <a:close/>
                    </a:path>
                  </a:pathLst>
                </a:custGeom>
                <a:solidFill>
                  <a:srgbClr val="E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37" name="Google Shape;3837;p75"/>
                <p:cNvSpPr/>
                <p:nvPr/>
              </p:nvSpPr>
              <p:spPr>
                <a:xfrm>
                  <a:off x="3243" y="2380"/>
                  <a:ext cx="21" cy="13"/>
                </a:xfrm>
                <a:custGeom>
                  <a:avLst/>
                  <a:gdLst/>
                  <a:ahLst/>
                  <a:cxnLst/>
                  <a:rect l="l" t="t" r="r" b="b"/>
                  <a:pathLst>
                    <a:path w="21" h="13" extrusionOk="0">
                      <a:moveTo>
                        <a:pt x="0" y="0"/>
                      </a:moveTo>
                      <a:lnTo>
                        <a:pt x="2" y="3"/>
                      </a:lnTo>
                      <a:lnTo>
                        <a:pt x="3" y="6"/>
                      </a:lnTo>
                      <a:lnTo>
                        <a:pt x="3" y="10"/>
                      </a:lnTo>
                      <a:lnTo>
                        <a:pt x="3" y="13"/>
                      </a:lnTo>
                      <a:lnTo>
                        <a:pt x="21" y="13"/>
                      </a:lnTo>
                      <a:lnTo>
                        <a:pt x="18" y="10"/>
                      </a:lnTo>
                      <a:lnTo>
                        <a:pt x="15" y="6"/>
                      </a:lnTo>
                      <a:lnTo>
                        <a:pt x="10" y="3"/>
                      </a:lnTo>
                      <a:lnTo>
                        <a:pt x="8" y="0"/>
                      </a:lnTo>
                      <a:lnTo>
                        <a:pt x="0" y="0"/>
                      </a:lnTo>
                      <a:close/>
                    </a:path>
                  </a:pathLst>
                </a:custGeom>
                <a:solidFill>
                  <a:srgbClr val="F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38" name="Google Shape;3838;p75"/>
                <p:cNvSpPr/>
                <p:nvPr/>
              </p:nvSpPr>
              <p:spPr>
                <a:xfrm>
                  <a:off x="3243" y="2373"/>
                  <a:ext cx="13" cy="13"/>
                </a:xfrm>
                <a:custGeom>
                  <a:avLst/>
                  <a:gdLst/>
                  <a:ahLst/>
                  <a:cxnLst/>
                  <a:rect l="l" t="t" r="r" b="b"/>
                  <a:pathLst>
                    <a:path w="13" h="13" extrusionOk="0">
                      <a:moveTo>
                        <a:pt x="0" y="0"/>
                      </a:moveTo>
                      <a:lnTo>
                        <a:pt x="0" y="3"/>
                      </a:lnTo>
                      <a:lnTo>
                        <a:pt x="0" y="5"/>
                      </a:lnTo>
                      <a:lnTo>
                        <a:pt x="2" y="10"/>
                      </a:lnTo>
                      <a:lnTo>
                        <a:pt x="3" y="13"/>
                      </a:lnTo>
                      <a:lnTo>
                        <a:pt x="13" y="13"/>
                      </a:lnTo>
                      <a:lnTo>
                        <a:pt x="10" y="10"/>
                      </a:lnTo>
                      <a:lnTo>
                        <a:pt x="9" y="5"/>
                      </a:lnTo>
                      <a:lnTo>
                        <a:pt x="6" y="3"/>
                      </a:lnTo>
                      <a:lnTo>
                        <a:pt x="3" y="0"/>
                      </a:lnTo>
                      <a:lnTo>
                        <a:pt x="0" y="0"/>
                      </a:lnTo>
                      <a:close/>
                    </a:path>
                  </a:pathLst>
                </a:custGeom>
                <a:solidFill>
                  <a:srgbClr val="F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39" name="Google Shape;3839;p75"/>
                <p:cNvSpPr/>
                <p:nvPr/>
              </p:nvSpPr>
              <p:spPr>
                <a:xfrm>
                  <a:off x="3239" y="2361"/>
                  <a:ext cx="12" cy="19"/>
                </a:xfrm>
                <a:custGeom>
                  <a:avLst/>
                  <a:gdLst/>
                  <a:ahLst/>
                  <a:cxnLst/>
                  <a:rect l="l" t="t" r="r" b="b"/>
                  <a:pathLst>
                    <a:path w="12" h="19" extrusionOk="0">
                      <a:moveTo>
                        <a:pt x="4" y="19"/>
                      </a:moveTo>
                      <a:lnTo>
                        <a:pt x="4" y="15"/>
                      </a:lnTo>
                      <a:lnTo>
                        <a:pt x="3" y="9"/>
                      </a:lnTo>
                      <a:lnTo>
                        <a:pt x="0" y="5"/>
                      </a:lnTo>
                      <a:lnTo>
                        <a:pt x="0" y="0"/>
                      </a:lnTo>
                      <a:lnTo>
                        <a:pt x="3" y="5"/>
                      </a:lnTo>
                      <a:lnTo>
                        <a:pt x="6" y="9"/>
                      </a:lnTo>
                      <a:lnTo>
                        <a:pt x="9" y="15"/>
                      </a:lnTo>
                      <a:lnTo>
                        <a:pt x="12" y="19"/>
                      </a:lnTo>
                      <a:lnTo>
                        <a:pt x="4" y="19"/>
                      </a:lnTo>
                      <a:close/>
                    </a:path>
                  </a:pathLst>
                </a:custGeom>
                <a:solidFill>
                  <a:srgbClr val="F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40" name="Google Shape;3840;p75"/>
                <p:cNvSpPr/>
                <p:nvPr/>
              </p:nvSpPr>
              <p:spPr>
                <a:xfrm>
                  <a:off x="3239" y="2361"/>
                  <a:ext cx="7" cy="12"/>
                </a:xfrm>
                <a:custGeom>
                  <a:avLst/>
                  <a:gdLst/>
                  <a:ahLst/>
                  <a:cxnLst/>
                  <a:rect l="l" t="t" r="r" b="b"/>
                  <a:pathLst>
                    <a:path w="7" h="12" extrusionOk="0">
                      <a:moveTo>
                        <a:pt x="4" y="12"/>
                      </a:moveTo>
                      <a:lnTo>
                        <a:pt x="1" y="9"/>
                      </a:lnTo>
                      <a:lnTo>
                        <a:pt x="0" y="6"/>
                      </a:lnTo>
                      <a:lnTo>
                        <a:pt x="0" y="3"/>
                      </a:lnTo>
                      <a:lnTo>
                        <a:pt x="0" y="0"/>
                      </a:lnTo>
                      <a:lnTo>
                        <a:pt x="3" y="3"/>
                      </a:lnTo>
                      <a:lnTo>
                        <a:pt x="4" y="6"/>
                      </a:lnTo>
                      <a:lnTo>
                        <a:pt x="6" y="9"/>
                      </a:lnTo>
                      <a:lnTo>
                        <a:pt x="7" y="12"/>
                      </a:lnTo>
                      <a:lnTo>
                        <a:pt x="4" y="1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3841" name="Google Shape;3841;p75"/>
              <p:cNvGrpSpPr/>
              <p:nvPr/>
            </p:nvGrpSpPr>
            <p:grpSpPr>
              <a:xfrm>
                <a:off x="5136" y="716"/>
                <a:ext cx="206" cy="347"/>
                <a:chOff x="2784" y="2124"/>
                <a:chExt cx="206" cy="347"/>
              </a:xfrm>
            </p:grpSpPr>
            <p:sp>
              <p:nvSpPr>
                <p:cNvPr id="3842" name="Google Shape;3842;p75"/>
                <p:cNvSpPr/>
                <p:nvPr/>
              </p:nvSpPr>
              <p:spPr>
                <a:xfrm>
                  <a:off x="2784" y="2124"/>
                  <a:ext cx="206" cy="347"/>
                </a:xfrm>
                <a:custGeom>
                  <a:avLst/>
                  <a:gdLst/>
                  <a:ahLst/>
                  <a:cxnLst/>
                  <a:rect l="l" t="t" r="r" b="b"/>
                  <a:pathLst>
                    <a:path w="206" h="347" extrusionOk="0">
                      <a:moveTo>
                        <a:pt x="94" y="347"/>
                      </a:moveTo>
                      <a:lnTo>
                        <a:pt x="89" y="344"/>
                      </a:lnTo>
                      <a:lnTo>
                        <a:pt x="84" y="341"/>
                      </a:lnTo>
                      <a:lnTo>
                        <a:pt x="78" y="338"/>
                      </a:lnTo>
                      <a:lnTo>
                        <a:pt x="73" y="335"/>
                      </a:lnTo>
                      <a:lnTo>
                        <a:pt x="68" y="334"/>
                      </a:lnTo>
                      <a:lnTo>
                        <a:pt x="62" y="331"/>
                      </a:lnTo>
                      <a:lnTo>
                        <a:pt x="55" y="328"/>
                      </a:lnTo>
                      <a:lnTo>
                        <a:pt x="49" y="325"/>
                      </a:lnTo>
                      <a:lnTo>
                        <a:pt x="43" y="286"/>
                      </a:lnTo>
                      <a:lnTo>
                        <a:pt x="37" y="247"/>
                      </a:lnTo>
                      <a:lnTo>
                        <a:pt x="32" y="208"/>
                      </a:lnTo>
                      <a:lnTo>
                        <a:pt x="26" y="170"/>
                      </a:lnTo>
                      <a:lnTo>
                        <a:pt x="19" y="132"/>
                      </a:lnTo>
                      <a:lnTo>
                        <a:pt x="13" y="93"/>
                      </a:lnTo>
                      <a:lnTo>
                        <a:pt x="6" y="56"/>
                      </a:lnTo>
                      <a:lnTo>
                        <a:pt x="0" y="17"/>
                      </a:lnTo>
                      <a:lnTo>
                        <a:pt x="3" y="13"/>
                      </a:lnTo>
                      <a:lnTo>
                        <a:pt x="7" y="8"/>
                      </a:lnTo>
                      <a:lnTo>
                        <a:pt x="10" y="4"/>
                      </a:lnTo>
                      <a:lnTo>
                        <a:pt x="13" y="0"/>
                      </a:lnTo>
                      <a:lnTo>
                        <a:pt x="39" y="36"/>
                      </a:lnTo>
                      <a:lnTo>
                        <a:pt x="66" y="72"/>
                      </a:lnTo>
                      <a:lnTo>
                        <a:pt x="95" y="108"/>
                      </a:lnTo>
                      <a:lnTo>
                        <a:pt x="122" y="145"/>
                      </a:lnTo>
                      <a:lnTo>
                        <a:pt x="147" y="182"/>
                      </a:lnTo>
                      <a:lnTo>
                        <a:pt x="171" y="221"/>
                      </a:lnTo>
                      <a:lnTo>
                        <a:pt x="190" y="260"/>
                      </a:lnTo>
                      <a:lnTo>
                        <a:pt x="206" y="301"/>
                      </a:lnTo>
                      <a:lnTo>
                        <a:pt x="192" y="309"/>
                      </a:lnTo>
                      <a:lnTo>
                        <a:pt x="179" y="316"/>
                      </a:lnTo>
                      <a:lnTo>
                        <a:pt x="166" y="324"/>
                      </a:lnTo>
                      <a:lnTo>
                        <a:pt x="153" y="329"/>
                      </a:lnTo>
                      <a:lnTo>
                        <a:pt x="140" y="335"/>
                      </a:lnTo>
                      <a:lnTo>
                        <a:pt x="125" y="339"/>
                      </a:lnTo>
                      <a:lnTo>
                        <a:pt x="109" y="344"/>
                      </a:lnTo>
                      <a:lnTo>
                        <a:pt x="94" y="34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43" name="Google Shape;3843;p75"/>
                <p:cNvSpPr/>
                <p:nvPr/>
              </p:nvSpPr>
              <p:spPr>
                <a:xfrm>
                  <a:off x="2868" y="2417"/>
                  <a:ext cx="63" cy="8"/>
                </a:xfrm>
                <a:custGeom>
                  <a:avLst/>
                  <a:gdLst/>
                  <a:ahLst/>
                  <a:cxnLst/>
                  <a:rect l="l" t="t" r="r" b="b"/>
                  <a:pathLst>
                    <a:path w="63" h="8" extrusionOk="0">
                      <a:moveTo>
                        <a:pt x="0" y="0"/>
                      </a:moveTo>
                      <a:lnTo>
                        <a:pt x="0" y="3"/>
                      </a:lnTo>
                      <a:lnTo>
                        <a:pt x="0" y="6"/>
                      </a:lnTo>
                      <a:lnTo>
                        <a:pt x="1" y="8"/>
                      </a:lnTo>
                      <a:lnTo>
                        <a:pt x="4" y="8"/>
                      </a:lnTo>
                      <a:lnTo>
                        <a:pt x="14" y="8"/>
                      </a:lnTo>
                      <a:lnTo>
                        <a:pt x="23" y="8"/>
                      </a:lnTo>
                      <a:lnTo>
                        <a:pt x="31" y="6"/>
                      </a:lnTo>
                      <a:lnTo>
                        <a:pt x="40" y="6"/>
                      </a:lnTo>
                      <a:lnTo>
                        <a:pt x="47" y="5"/>
                      </a:lnTo>
                      <a:lnTo>
                        <a:pt x="53" y="3"/>
                      </a:lnTo>
                      <a:lnTo>
                        <a:pt x="59" y="2"/>
                      </a:lnTo>
                      <a:lnTo>
                        <a:pt x="63" y="0"/>
                      </a:lnTo>
                      <a:lnTo>
                        <a:pt x="0" y="0"/>
                      </a:lnTo>
                      <a:close/>
                    </a:path>
                  </a:pathLst>
                </a:custGeom>
                <a:solidFill>
                  <a:srgbClr val="CC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44" name="Google Shape;3844;p75"/>
                <p:cNvSpPr/>
                <p:nvPr/>
              </p:nvSpPr>
              <p:spPr>
                <a:xfrm>
                  <a:off x="2865" y="2410"/>
                  <a:ext cx="73" cy="12"/>
                </a:xfrm>
                <a:custGeom>
                  <a:avLst/>
                  <a:gdLst/>
                  <a:ahLst/>
                  <a:cxnLst/>
                  <a:rect l="l" t="t" r="r" b="b"/>
                  <a:pathLst>
                    <a:path w="73" h="12" extrusionOk="0">
                      <a:moveTo>
                        <a:pt x="0" y="0"/>
                      </a:moveTo>
                      <a:lnTo>
                        <a:pt x="1" y="3"/>
                      </a:lnTo>
                      <a:lnTo>
                        <a:pt x="3" y="6"/>
                      </a:lnTo>
                      <a:lnTo>
                        <a:pt x="3" y="9"/>
                      </a:lnTo>
                      <a:lnTo>
                        <a:pt x="3" y="12"/>
                      </a:lnTo>
                      <a:lnTo>
                        <a:pt x="51" y="12"/>
                      </a:lnTo>
                      <a:lnTo>
                        <a:pt x="59" y="9"/>
                      </a:lnTo>
                      <a:lnTo>
                        <a:pt x="64" y="6"/>
                      </a:lnTo>
                      <a:lnTo>
                        <a:pt x="69" y="3"/>
                      </a:lnTo>
                      <a:lnTo>
                        <a:pt x="73" y="0"/>
                      </a:lnTo>
                      <a:lnTo>
                        <a:pt x="0" y="0"/>
                      </a:lnTo>
                      <a:close/>
                    </a:path>
                  </a:pathLst>
                </a:custGeom>
                <a:solidFill>
                  <a:srgbClr val="CC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45" name="Google Shape;3845;p75"/>
                <p:cNvSpPr/>
                <p:nvPr/>
              </p:nvSpPr>
              <p:spPr>
                <a:xfrm>
                  <a:off x="2865" y="2407"/>
                  <a:ext cx="76" cy="10"/>
                </a:xfrm>
                <a:custGeom>
                  <a:avLst/>
                  <a:gdLst/>
                  <a:ahLst/>
                  <a:cxnLst/>
                  <a:rect l="l" t="t" r="r" b="b"/>
                  <a:pathLst>
                    <a:path w="76" h="10" extrusionOk="0">
                      <a:moveTo>
                        <a:pt x="0" y="0"/>
                      </a:moveTo>
                      <a:lnTo>
                        <a:pt x="0" y="3"/>
                      </a:lnTo>
                      <a:lnTo>
                        <a:pt x="0" y="5"/>
                      </a:lnTo>
                      <a:lnTo>
                        <a:pt x="1" y="7"/>
                      </a:lnTo>
                      <a:lnTo>
                        <a:pt x="3" y="10"/>
                      </a:lnTo>
                      <a:lnTo>
                        <a:pt x="66" y="10"/>
                      </a:lnTo>
                      <a:lnTo>
                        <a:pt x="69" y="7"/>
                      </a:lnTo>
                      <a:lnTo>
                        <a:pt x="72" y="5"/>
                      </a:lnTo>
                      <a:lnTo>
                        <a:pt x="73" y="3"/>
                      </a:lnTo>
                      <a:lnTo>
                        <a:pt x="76" y="0"/>
                      </a:lnTo>
                      <a:lnTo>
                        <a:pt x="0" y="0"/>
                      </a:lnTo>
                      <a:close/>
                    </a:path>
                  </a:pathLst>
                </a:custGeom>
                <a:solidFill>
                  <a:srgbClr val="CECE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46" name="Google Shape;3846;p75"/>
                <p:cNvSpPr/>
                <p:nvPr/>
              </p:nvSpPr>
              <p:spPr>
                <a:xfrm>
                  <a:off x="2865" y="2400"/>
                  <a:ext cx="76" cy="10"/>
                </a:xfrm>
                <a:custGeom>
                  <a:avLst/>
                  <a:gdLst/>
                  <a:ahLst/>
                  <a:cxnLst/>
                  <a:rect l="l" t="t" r="r" b="b"/>
                  <a:pathLst>
                    <a:path w="76" h="10" extrusionOk="0">
                      <a:moveTo>
                        <a:pt x="0" y="0"/>
                      </a:moveTo>
                      <a:lnTo>
                        <a:pt x="0" y="3"/>
                      </a:lnTo>
                      <a:lnTo>
                        <a:pt x="0" y="6"/>
                      </a:lnTo>
                      <a:lnTo>
                        <a:pt x="0" y="7"/>
                      </a:lnTo>
                      <a:lnTo>
                        <a:pt x="0" y="10"/>
                      </a:lnTo>
                      <a:lnTo>
                        <a:pt x="73" y="10"/>
                      </a:lnTo>
                      <a:lnTo>
                        <a:pt x="75" y="7"/>
                      </a:lnTo>
                      <a:lnTo>
                        <a:pt x="76" y="6"/>
                      </a:lnTo>
                      <a:lnTo>
                        <a:pt x="76" y="3"/>
                      </a:lnTo>
                      <a:lnTo>
                        <a:pt x="76" y="0"/>
                      </a:lnTo>
                      <a:lnTo>
                        <a:pt x="0" y="0"/>
                      </a:lnTo>
                      <a:close/>
                    </a:path>
                  </a:pathLst>
                </a:custGeom>
                <a:solidFill>
                  <a:srgbClr val="D1D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47" name="Google Shape;3847;p75"/>
                <p:cNvSpPr/>
                <p:nvPr/>
              </p:nvSpPr>
              <p:spPr>
                <a:xfrm>
                  <a:off x="2865" y="2397"/>
                  <a:ext cx="76" cy="10"/>
                </a:xfrm>
                <a:custGeom>
                  <a:avLst/>
                  <a:gdLst/>
                  <a:ahLst/>
                  <a:cxnLst/>
                  <a:rect l="l" t="t" r="r" b="b"/>
                  <a:pathLst>
                    <a:path w="76" h="10" extrusionOk="0">
                      <a:moveTo>
                        <a:pt x="0" y="0"/>
                      </a:moveTo>
                      <a:lnTo>
                        <a:pt x="0" y="3"/>
                      </a:lnTo>
                      <a:lnTo>
                        <a:pt x="0" y="5"/>
                      </a:lnTo>
                      <a:lnTo>
                        <a:pt x="0" y="7"/>
                      </a:lnTo>
                      <a:lnTo>
                        <a:pt x="0" y="10"/>
                      </a:lnTo>
                      <a:lnTo>
                        <a:pt x="76" y="10"/>
                      </a:lnTo>
                      <a:lnTo>
                        <a:pt x="76" y="7"/>
                      </a:lnTo>
                      <a:lnTo>
                        <a:pt x="76" y="5"/>
                      </a:lnTo>
                      <a:lnTo>
                        <a:pt x="76" y="3"/>
                      </a:lnTo>
                      <a:lnTo>
                        <a:pt x="76" y="0"/>
                      </a:lnTo>
                      <a:lnTo>
                        <a:pt x="0" y="0"/>
                      </a:lnTo>
                      <a:close/>
                    </a:path>
                  </a:pathLst>
                </a:custGeom>
                <a:solidFill>
                  <a:srgbClr val="D3D3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48" name="Google Shape;3848;p75"/>
                <p:cNvSpPr/>
                <p:nvPr/>
              </p:nvSpPr>
              <p:spPr>
                <a:xfrm>
                  <a:off x="2860" y="2390"/>
                  <a:ext cx="84" cy="10"/>
                </a:xfrm>
                <a:custGeom>
                  <a:avLst/>
                  <a:gdLst/>
                  <a:ahLst/>
                  <a:cxnLst/>
                  <a:rect l="l" t="t" r="r" b="b"/>
                  <a:pathLst>
                    <a:path w="84" h="10" extrusionOk="0">
                      <a:moveTo>
                        <a:pt x="0" y="0"/>
                      </a:moveTo>
                      <a:lnTo>
                        <a:pt x="0" y="3"/>
                      </a:lnTo>
                      <a:lnTo>
                        <a:pt x="3" y="4"/>
                      </a:lnTo>
                      <a:lnTo>
                        <a:pt x="5" y="7"/>
                      </a:lnTo>
                      <a:lnTo>
                        <a:pt x="5" y="10"/>
                      </a:lnTo>
                      <a:lnTo>
                        <a:pt x="81" y="10"/>
                      </a:lnTo>
                      <a:lnTo>
                        <a:pt x="84" y="7"/>
                      </a:lnTo>
                      <a:lnTo>
                        <a:pt x="84" y="4"/>
                      </a:lnTo>
                      <a:lnTo>
                        <a:pt x="84" y="3"/>
                      </a:lnTo>
                      <a:lnTo>
                        <a:pt x="81" y="0"/>
                      </a:lnTo>
                      <a:lnTo>
                        <a:pt x="0" y="0"/>
                      </a:lnTo>
                      <a:close/>
                    </a:path>
                  </a:pathLst>
                </a:custGeom>
                <a:solidFill>
                  <a:srgbClr val="D3D3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49" name="Google Shape;3849;p75"/>
                <p:cNvSpPr/>
                <p:nvPr/>
              </p:nvSpPr>
              <p:spPr>
                <a:xfrm>
                  <a:off x="2860" y="2386"/>
                  <a:ext cx="81" cy="11"/>
                </a:xfrm>
                <a:custGeom>
                  <a:avLst/>
                  <a:gdLst/>
                  <a:ahLst/>
                  <a:cxnLst/>
                  <a:rect l="l" t="t" r="r" b="b"/>
                  <a:pathLst>
                    <a:path w="81" h="11" extrusionOk="0">
                      <a:moveTo>
                        <a:pt x="0" y="0"/>
                      </a:moveTo>
                      <a:lnTo>
                        <a:pt x="0" y="3"/>
                      </a:lnTo>
                      <a:lnTo>
                        <a:pt x="0" y="5"/>
                      </a:lnTo>
                      <a:lnTo>
                        <a:pt x="0" y="8"/>
                      </a:lnTo>
                      <a:lnTo>
                        <a:pt x="0" y="11"/>
                      </a:lnTo>
                      <a:lnTo>
                        <a:pt x="81" y="11"/>
                      </a:lnTo>
                      <a:lnTo>
                        <a:pt x="81" y="8"/>
                      </a:lnTo>
                      <a:lnTo>
                        <a:pt x="81" y="5"/>
                      </a:lnTo>
                      <a:lnTo>
                        <a:pt x="81" y="3"/>
                      </a:lnTo>
                      <a:lnTo>
                        <a:pt x="81" y="0"/>
                      </a:lnTo>
                      <a:lnTo>
                        <a:pt x="0" y="0"/>
                      </a:lnTo>
                      <a:close/>
                    </a:path>
                  </a:pathLst>
                </a:custGeom>
                <a:solidFill>
                  <a:srgbClr val="D6D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50" name="Google Shape;3850;p75"/>
                <p:cNvSpPr/>
                <p:nvPr/>
              </p:nvSpPr>
              <p:spPr>
                <a:xfrm>
                  <a:off x="2860" y="2380"/>
                  <a:ext cx="81" cy="10"/>
                </a:xfrm>
                <a:custGeom>
                  <a:avLst/>
                  <a:gdLst/>
                  <a:ahLst/>
                  <a:cxnLst/>
                  <a:rect l="l" t="t" r="r" b="b"/>
                  <a:pathLst>
                    <a:path w="81" h="10" extrusionOk="0">
                      <a:moveTo>
                        <a:pt x="0" y="0"/>
                      </a:moveTo>
                      <a:lnTo>
                        <a:pt x="0" y="3"/>
                      </a:lnTo>
                      <a:lnTo>
                        <a:pt x="0" y="4"/>
                      </a:lnTo>
                      <a:lnTo>
                        <a:pt x="0" y="7"/>
                      </a:lnTo>
                      <a:lnTo>
                        <a:pt x="0" y="10"/>
                      </a:lnTo>
                      <a:lnTo>
                        <a:pt x="81" y="10"/>
                      </a:lnTo>
                      <a:lnTo>
                        <a:pt x="81" y="7"/>
                      </a:lnTo>
                      <a:lnTo>
                        <a:pt x="81" y="4"/>
                      </a:lnTo>
                      <a:lnTo>
                        <a:pt x="81" y="3"/>
                      </a:lnTo>
                      <a:lnTo>
                        <a:pt x="81" y="0"/>
                      </a:lnTo>
                      <a:lnTo>
                        <a:pt x="0" y="0"/>
                      </a:lnTo>
                      <a:close/>
                    </a:path>
                  </a:pathLst>
                </a:custGeom>
                <a:solidFill>
                  <a:srgbClr val="D8D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51" name="Google Shape;3851;p75"/>
                <p:cNvSpPr/>
                <p:nvPr/>
              </p:nvSpPr>
              <p:spPr>
                <a:xfrm>
                  <a:off x="2860" y="2376"/>
                  <a:ext cx="81" cy="10"/>
                </a:xfrm>
                <a:custGeom>
                  <a:avLst/>
                  <a:gdLst/>
                  <a:ahLst/>
                  <a:cxnLst/>
                  <a:rect l="l" t="t" r="r" b="b"/>
                  <a:pathLst>
                    <a:path w="81" h="10" extrusionOk="0">
                      <a:moveTo>
                        <a:pt x="0" y="0"/>
                      </a:moveTo>
                      <a:lnTo>
                        <a:pt x="0" y="2"/>
                      </a:lnTo>
                      <a:lnTo>
                        <a:pt x="0" y="5"/>
                      </a:lnTo>
                      <a:lnTo>
                        <a:pt x="0" y="7"/>
                      </a:lnTo>
                      <a:lnTo>
                        <a:pt x="0" y="10"/>
                      </a:lnTo>
                      <a:lnTo>
                        <a:pt x="81" y="10"/>
                      </a:lnTo>
                      <a:lnTo>
                        <a:pt x="81" y="7"/>
                      </a:lnTo>
                      <a:lnTo>
                        <a:pt x="80" y="5"/>
                      </a:lnTo>
                      <a:lnTo>
                        <a:pt x="78" y="2"/>
                      </a:lnTo>
                      <a:lnTo>
                        <a:pt x="78" y="0"/>
                      </a:lnTo>
                      <a:lnTo>
                        <a:pt x="0" y="0"/>
                      </a:lnTo>
                      <a:close/>
                    </a:path>
                  </a:pathLst>
                </a:custGeom>
                <a:solidFill>
                  <a:srgbClr val="D8D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52" name="Google Shape;3852;p75"/>
                <p:cNvSpPr/>
                <p:nvPr/>
              </p:nvSpPr>
              <p:spPr>
                <a:xfrm>
                  <a:off x="2860" y="2368"/>
                  <a:ext cx="81" cy="12"/>
                </a:xfrm>
                <a:custGeom>
                  <a:avLst/>
                  <a:gdLst/>
                  <a:ahLst/>
                  <a:cxnLst/>
                  <a:rect l="l" t="t" r="r" b="b"/>
                  <a:pathLst>
                    <a:path w="81" h="12" extrusionOk="0">
                      <a:moveTo>
                        <a:pt x="0" y="0"/>
                      </a:moveTo>
                      <a:lnTo>
                        <a:pt x="0" y="3"/>
                      </a:lnTo>
                      <a:lnTo>
                        <a:pt x="0" y="6"/>
                      </a:lnTo>
                      <a:lnTo>
                        <a:pt x="0" y="9"/>
                      </a:lnTo>
                      <a:lnTo>
                        <a:pt x="0" y="12"/>
                      </a:lnTo>
                      <a:lnTo>
                        <a:pt x="81" y="12"/>
                      </a:lnTo>
                      <a:lnTo>
                        <a:pt x="80" y="9"/>
                      </a:lnTo>
                      <a:lnTo>
                        <a:pt x="78" y="6"/>
                      </a:lnTo>
                      <a:lnTo>
                        <a:pt x="77" y="3"/>
                      </a:lnTo>
                      <a:lnTo>
                        <a:pt x="74" y="0"/>
                      </a:lnTo>
                      <a:lnTo>
                        <a:pt x="0" y="0"/>
                      </a:lnTo>
                      <a:close/>
                    </a:path>
                  </a:pathLst>
                </a:custGeom>
                <a:solidFill>
                  <a:srgbClr val="DBD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53" name="Google Shape;3853;p75"/>
                <p:cNvSpPr/>
                <p:nvPr/>
              </p:nvSpPr>
              <p:spPr>
                <a:xfrm>
                  <a:off x="2860" y="2366"/>
                  <a:ext cx="78" cy="10"/>
                </a:xfrm>
                <a:custGeom>
                  <a:avLst/>
                  <a:gdLst/>
                  <a:ahLst/>
                  <a:cxnLst/>
                  <a:rect l="l" t="t" r="r" b="b"/>
                  <a:pathLst>
                    <a:path w="78" h="10" extrusionOk="0">
                      <a:moveTo>
                        <a:pt x="0" y="0"/>
                      </a:moveTo>
                      <a:lnTo>
                        <a:pt x="0" y="2"/>
                      </a:lnTo>
                      <a:lnTo>
                        <a:pt x="0" y="4"/>
                      </a:lnTo>
                      <a:lnTo>
                        <a:pt x="0" y="7"/>
                      </a:lnTo>
                      <a:lnTo>
                        <a:pt x="0" y="10"/>
                      </a:lnTo>
                      <a:lnTo>
                        <a:pt x="78" y="10"/>
                      </a:lnTo>
                      <a:lnTo>
                        <a:pt x="75" y="7"/>
                      </a:lnTo>
                      <a:lnTo>
                        <a:pt x="74" y="4"/>
                      </a:lnTo>
                      <a:lnTo>
                        <a:pt x="72" y="2"/>
                      </a:lnTo>
                      <a:lnTo>
                        <a:pt x="71" y="0"/>
                      </a:lnTo>
                      <a:lnTo>
                        <a:pt x="0" y="0"/>
                      </a:lnTo>
                      <a:close/>
                    </a:path>
                  </a:pathLst>
                </a:custGeom>
                <a:solidFill>
                  <a:srgbClr val="DDD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54" name="Google Shape;3854;p75"/>
                <p:cNvSpPr/>
                <p:nvPr/>
              </p:nvSpPr>
              <p:spPr>
                <a:xfrm>
                  <a:off x="2860" y="2358"/>
                  <a:ext cx="74" cy="10"/>
                </a:xfrm>
                <a:custGeom>
                  <a:avLst/>
                  <a:gdLst/>
                  <a:ahLst/>
                  <a:cxnLst/>
                  <a:rect l="l" t="t" r="r" b="b"/>
                  <a:pathLst>
                    <a:path w="74" h="10" extrusionOk="0">
                      <a:moveTo>
                        <a:pt x="0" y="0"/>
                      </a:moveTo>
                      <a:lnTo>
                        <a:pt x="0" y="3"/>
                      </a:lnTo>
                      <a:lnTo>
                        <a:pt x="0" y="5"/>
                      </a:lnTo>
                      <a:lnTo>
                        <a:pt x="0" y="8"/>
                      </a:lnTo>
                      <a:lnTo>
                        <a:pt x="0" y="10"/>
                      </a:lnTo>
                      <a:lnTo>
                        <a:pt x="74" y="10"/>
                      </a:lnTo>
                      <a:lnTo>
                        <a:pt x="74" y="8"/>
                      </a:lnTo>
                      <a:lnTo>
                        <a:pt x="72" y="5"/>
                      </a:lnTo>
                      <a:lnTo>
                        <a:pt x="69" y="3"/>
                      </a:lnTo>
                      <a:lnTo>
                        <a:pt x="67" y="0"/>
                      </a:lnTo>
                      <a:lnTo>
                        <a:pt x="0" y="0"/>
                      </a:lnTo>
                      <a:close/>
                    </a:path>
                  </a:pathLst>
                </a:custGeom>
                <a:solidFill>
                  <a:srgbClr val="DDD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55" name="Google Shape;3855;p75"/>
                <p:cNvSpPr/>
                <p:nvPr/>
              </p:nvSpPr>
              <p:spPr>
                <a:xfrm>
                  <a:off x="2860" y="2354"/>
                  <a:ext cx="71" cy="12"/>
                </a:xfrm>
                <a:custGeom>
                  <a:avLst/>
                  <a:gdLst/>
                  <a:ahLst/>
                  <a:cxnLst/>
                  <a:rect l="l" t="t" r="r" b="b"/>
                  <a:pathLst>
                    <a:path w="71" h="12" extrusionOk="0">
                      <a:moveTo>
                        <a:pt x="0" y="0"/>
                      </a:moveTo>
                      <a:lnTo>
                        <a:pt x="0" y="3"/>
                      </a:lnTo>
                      <a:lnTo>
                        <a:pt x="0" y="6"/>
                      </a:lnTo>
                      <a:lnTo>
                        <a:pt x="0" y="9"/>
                      </a:lnTo>
                      <a:lnTo>
                        <a:pt x="0" y="12"/>
                      </a:lnTo>
                      <a:lnTo>
                        <a:pt x="71" y="12"/>
                      </a:lnTo>
                      <a:lnTo>
                        <a:pt x="71" y="9"/>
                      </a:lnTo>
                      <a:lnTo>
                        <a:pt x="68" y="6"/>
                      </a:lnTo>
                      <a:lnTo>
                        <a:pt x="67" y="3"/>
                      </a:lnTo>
                      <a:lnTo>
                        <a:pt x="64" y="0"/>
                      </a:lnTo>
                      <a:lnTo>
                        <a:pt x="0" y="0"/>
                      </a:lnTo>
                      <a:close/>
                    </a:path>
                  </a:pathLst>
                </a:custGeom>
                <a:solidFill>
                  <a:srgbClr val="E0E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56" name="Google Shape;3856;p75"/>
                <p:cNvSpPr/>
                <p:nvPr/>
              </p:nvSpPr>
              <p:spPr>
                <a:xfrm>
                  <a:off x="2857" y="2348"/>
                  <a:ext cx="70" cy="10"/>
                </a:xfrm>
                <a:custGeom>
                  <a:avLst/>
                  <a:gdLst/>
                  <a:ahLst/>
                  <a:cxnLst/>
                  <a:rect l="l" t="t" r="r" b="b"/>
                  <a:pathLst>
                    <a:path w="70" h="10" extrusionOk="0">
                      <a:moveTo>
                        <a:pt x="0" y="0"/>
                      </a:moveTo>
                      <a:lnTo>
                        <a:pt x="0" y="3"/>
                      </a:lnTo>
                      <a:lnTo>
                        <a:pt x="2" y="5"/>
                      </a:lnTo>
                      <a:lnTo>
                        <a:pt x="3" y="7"/>
                      </a:lnTo>
                      <a:lnTo>
                        <a:pt x="3" y="10"/>
                      </a:lnTo>
                      <a:lnTo>
                        <a:pt x="70" y="10"/>
                      </a:lnTo>
                      <a:lnTo>
                        <a:pt x="70" y="7"/>
                      </a:lnTo>
                      <a:lnTo>
                        <a:pt x="68" y="5"/>
                      </a:lnTo>
                      <a:lnTo>
                        <a:pt x="65" y="3"/>
                      </a:lnTo>
                      <a:lnTo>
                        <a:pt x="64" y="0"/>
                      </a:lnTo>
                      <a:lnTo>
                        <a:pt x="0" y="0"/>
                      </a:lnTo>
                      <a:close/>
                    </a:path>
                  </a:pathLst>
                </a:custGeom>
                <a:solidFill>
                  <a:srgbClr val="E2E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57" name="Google Shape;3857;p75"/>
                <p:cNvSpPr/>
                <p:nvPr/>
              </p:nvSpPr>
              <p:spPr>
                <a:xfrm>
                  <a:off x="2857" y="2344"/>
                  <a:ext cx="67" cy="10"/>
                </a:xfrm>
                <a:custGeom>
                  <a:avLst/>
                  <a:gdLst/>
                  <a:ahLst/>
                  <a:cxnLst/>
                  <a:rect l="l" t="t" r="r" b="b"/>
                  <a:pathLst>
                    <a:path w="67" h="10" extrusionOk="0">
                      <a:moveTo>
                        <a:pt x="0" y="0"/>
                      </a:moveTo>
                      <a:lnTo>
                        <a:pt x="0" y="3"/>
                      </a:lnTo>
                      <a:lnTo>
                        <a:pt x="0" y="6"/>
                      </a:lnTo>
                      <a:lnTo>
                        <a:pt x="2" y="7"/>
                      </a:lnTo>
                      <a:lnTo>
                        <a:pt x="3" y="10"/>
                      </a:lnTo>
                      <a:lnTo>
                        <a:pt x="67" y="10"/>
                      </a:lnTo>
                      <a:lnTo>
                        <a:pt x="67" y="7"/>
                      </a:lnTo>
                      <a:lnTo>
                        <a:pt x="65" y="6"/>
                      </a:lnTo>
                      <a:lnTo>
                        <a:pt x="62" y="3"/>
                      </a:lnTo>
                      <a:lnTo>
                        <a:pt x="59" y="0"/>
                      </a:lnTo>
                      <a:lnTo>
                        <a:pt x="0" y="0"/>
                      </a:lnTo>
                      <a:close/>
                    </a:path>
                  </a:pathLst>
                </a:custGeom>
                <a:solidFill>
                  <a:srgbClr val="E2E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58" name="Google Shape;3858;p75"/>
                <p:cNvSpPr/>
                <p:nvPr/>
              </p:nvSpPr>
              <p:spPr>
                <a:xfrm>
                  <a:off x="2857" y="2337"/>
                  <a:ext cx="64" cy="11"/>
                </a:xfrm>
                <a:custGeom>
                  <a:avLst/>
                  <a:gdLst/>
                  <a:ahLst/>
                  <a:cxnLst/>
                  <a:rect l="l" t="t" r="r" b="b"/>
                  <a:pathLst>
                    <a:path w="64" h="11" extrusionOk="0">
                      <a:moveTo>
                        <a:pt x="0" y="0"/>
                      </a:moveTo>
                      <a:lnTo>
                        <a:pt x="0" y="3"/>
                      </a:lnTo>
                      <a:lnTo>
                        <a:pt x="0" y="5"/>
                      </a:lnTo>
                      <a:lnTo>
                        <a:pt x="0" y="8"/>
                      </a:lnTo>
                      <a:lnTo>
                        <a:pt x="0" y="11"/>
                      </a:lnTo>
                      <a:lnTo>
                        <a:pt x="64" y="11"/>
                      </a:lnTo>
                      <a:lnTo>
                        <a:pt x="64" y="8"/>
                      </a:lnTo>
                      <a:lnTo>
                        <a:pt x="61" y="5"/>
                      </a:lnTo>
                      <a:lnTo>
                        <a:pt x="59" y="3"/>
                      </a:lnTo>
                      <a:lnTo>
                        <a:pt x="57" y="0"/>
                      </a:lnTo>
                      <a:lnTo>
                        <a:pt x="0" y="0"/>
                      </a:lnTo>
                      <a:close/>
                    </a:path>
                  </a:pathLst>
                </a:custGeom>
                <a:solidFill>
                  <a:srgbClr val="E5E5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59" name="Google Shape;3859;p75"/>
                <p:cNvSpPr/>
                <p:nvPr/>
              </p:nvSpPr>
              <p:spPr>
                <a:xfrm>
                  <a:off x="2857" y="2334"/>
                  <a:ext cx="59" cy="10"/>
                </a:xfrm>
                <a:custGeom>
                  <a:avLst/>
                  <a:gdLst/>
                  <a:ahLst/>
                  <a:cxnLst/>
                  <a:rect l="l" t="t" r="r" b="b"/>
                  <a:pathLst>
                    <a:path w="59" h="10" extrusionOk="0">
                      <a:moveTo>
                        <a:pt x="0" y="0"/>
                      </a:moveTo>
                      <a:lnTo>
                        <a:pt x="0" y="3"/>
                      </a:lnTo>
                      <a:lnTo>
                        <a:pt x="0" y="4"/>
                      </a:lnTo>
                      <a:lnTo>
                        <a:pt x="0" y="7"/>
                      </a:lnTo>
                      <a:lnTo>
                        <a:pt x="0" y="10"/>
                      </a:lnTo>
                      <a:lnTo>
                        <a:pt x="59" y="10"/>
                      </a:lnTo>
                      <a:lnTo>
                        <a:pt x="58" y="7"/>
                      </a:lnTo>
                      <a:lnTo>
                        <a:pt x="57" y="4"/>
                      </a:lnTo>
                      <a:lnTo>
                        <a:pt x="55" y="3"/>
                      </a:lnTo>
                      <a:lnTo>
                        <a:pt x="52" y="0"/>
                      </a:lnTo>
                      <a:lnTo>
                        <a:pt x="0" y="0"/>
                      </a:lnTo>
                      <a:close/>
                    </a:path>
                  </a:pathLst>
                </a:custGeom>
                <a:solidFill>
                  <a:srgbClr val="E8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60" name="Google Shape;3860;p75"/>
                <p:cNvSpPr/>
                <p:nvPr/>
              </p:nvSpPr>
              <p:spPr>
                <a:xfrm>
                  <a:off x="2857" y="2327"/>
                  <a:ext cx="57" cy="10"/>
                </a:xfrm>
                <a:custGeom>
                  <a:avLst/>
                  <a:gdLst/>
                  <a:ahLst/>
                  <a:cxnLst/>
                  <a:rect l="l" t="t" r="r" b="b"/>
                  <a:pathLst>
                    <a:path w="57" h="10" extrusionOk="0">
                      <a:moveTo>
                        <a:pt x="0" y="0"/>
                      </a:moveTo>
                      <a:lnTo>
                        <a:pt x="0" y="3"/>
                      </a:lnTo>
                      <a:lnTo>
                        <a:pt x="0" y="4"/>
                      </a:lnTo>
                      <a:lnTo>
                        <a:pt x="0" y="7"/>
                      </a:lnTo>
                      <a:lnTo>
                        <a:pt x="0" y="10"/>
                      </a:lnTo>
                      <a:lnTo>
                        <a:pt x="57" y="10"/>
                      </a:lnTo>
                      <a:lnTo>
                        <a:pt x="54" y="7"/>
                      </a:lnTo>
                      <a:lnTo>
                        <a:pt x="51" y="4"/>
                      </a:lnTo>
                      <a:lnTo>
                        <a:pt x="49" y="3"/>
                      </a:lnTo>
                      <a:lnTo>
                        <a:pt x="49" y="0"/>
                      </a:lnTo>
                      <a:lnTo>
                        <a:pt x="0" y="0"/>
                      </a:lnTo>
                      <a:close/>
                    </a:path>
                  </a:pathLst>
                </a:custGeom>
                <a:solidFill>
                  <a:srgbClr val="E8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61" name="Google Shape;3861;p75"/>
                <p:cNvSpPr/>
                <p:nvPr/>
              </p:nvSpPr>
              <p:spPr>
                <a:xfrm>
                  <a:off x="2857" y="2324"/>
                  <a:ext cx="52" cy="10"/>
                </a:xfrm>
                <a:custGeom>
                  <a:avLst/>
                  <a:gdLst/>
                  <a:ahLst/>
                  <a:cxnLst/>
                  <a:rect l="l" t="t" r="r" b="b"/>
                  <a:pathLst>
                    <a:path w="52" h="10" extrusionOk="0">
                      <a:moveTo>
                        <a:pt x="0" y="0"/>
                      </a:moveTo>
                      <a:lnTo>
                        <a:pt x="0" y="3"/>
                      </a:lnTo>
                      <a:lnTo>
                        <a:pt x="0" y="4"/>
                      </a:lnTo>
                      <a:lnTo>
                        <a:pt x="0" y="7"/>
                      </a:lnTo>
                      <a:lnTo>
                        <a:pt x="0" y="10"/>
                      </a:lnTo>
                      <a:lnTo>
                        <a:pt x="52" y="10"/>
                      </a:lnTo>
                      <a:lnTo>
                        <a:pt x="49" y="7"/>
                      </a:lnTo>
                      <a:lnTo>
                        <a:pt x="48" y="4"/>
                      </a:lnTo>
                      <a:lnTo>
                        <a:pt x="45" y="3"/>
                      </a:lnTo>
                      <a:lnTo>
                        <a:pt x="42" y="0"/>
                      </a:lnTo>
                      <a:lnTo>
                        <a:pt x="0" y="0"/>
                      </a:lnTo>
                      <a:close/>
                    </a:path>
                  </a:pathLst>
                </a:custGeom>
                <a:solidFill>
                  <a:srgbClr val="EAEA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62" name="Google Shape;3862;p75"/>
                <p:cNvSpPr/>
                <p:nvPr/>
              </p:nvSpPr>
              <p:spPr>
                <a:xfrm>
                  <a:off x="2857" y="2317"/>
                  <a:ext cx="49" cy="10"/>
                </a:xfrm>
                <a:custGeom>
                  <a:avLst/>
                  <a:gdLst/>
                  <a:ahLst/>
                  <a:cxnLst/>
                  <a:rect l="l" t="t" r="r" b="b"/>
                  <a:pathLst>
                    <a:path w="49" h="10" extrusionOk="0">
                      <a:moveTo>
                        <a:pt x="0" y="0"/>
                      </a:moveTo>
                      <a:lnTo>
                        <a:pt x="0" y="2"/>
                      </a:lnTo>
                      <a:lnTo>
                        <a:pt x="0" y="4"/>
                      </a:lnTo>
                      <a:lnTo>
                        <a:pt x="0" y="7"/>
                      </a:lnTo>
                      <a:lnTo>
                        <a:pt x="0" y="10"/>
                      </a:lnTo>
                      <a:lnTo>
                        <a:pt x="49" y="10"/>
                      </a:lnTo>
                      <a:lnTo>
                        <a:pt x="47" y="7"/>
                      </a:lnTo>
                      <a:lnTo>
                        <a:pt x="44" y="4"/>
                      </a:lnTo>
                      <a:lnTo>
                        <a:pt x="42" y="2"/>
                      </a:lnTo>
                      <a:lnTo>
                        <a:pt x="39" y="0"/>
                      </a:lnTo>
                      <a:lnTo>
                        <a:pt x="0" y="0"/>
                      </a:lnTo>
                      <a:close/>
                    </a:path>
                  </a:pathLst>
                </a:custGeom>
                <a:solidFill>
                  <a:srgbClr val="EDE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63" name="Google Shape;3863;p75"/>
                <p:cNvSpPr/>
                <p:nvPr/>
              </p:nvSpPr>
              <p:spPr>
                <a:xfrm>
                  <a:off x="2857" y="2312"/>
                  <a:ext cx="42" cy="12"/>
                </a:xfrm>
                <a:custGeom>
                  <a:avLst/>
                  <a:gdLst/>
                  <a:ahLst/>
                  <a:cxnLst/>
                  <a:rect l="l" t="t" r="r" b="b"/>
                  <a:pathLst>
                    <a:path w="42" h="12" extrusionOk="0">
                      <a:moveTo>
                        <a:pt x="0" y="0"/>
                      </a:moveTo>
                      <a:lnTo>
                        <a:pt x="0" y="3"/>
                      </a:lnTo>
                      <a:lnTo>
                        <a:pt x="0" y="6"/>
                      </a:lnTo>
                      <a:lnTo>
                        <a:pt x="0" y="9"/>
                      </a:lnTo>
                      <a:lnTo>
                        <a:pt x="0" y="12"/>
                      </a:lnTo>
                      <a:lnTo>
                        <a:pt x="42" y="12"/>
                      </a:lnTo>
                      <a:lnTo>
                        <a:pt x="42" y="9"/>
                      </a:lnTo>
                      <a:lnTo>
                        <a:pt x="41" y="6"/>
                      </a:lnTo>
                      <a:lnTo>
                        <a:pt x="38" y="3"/>
                      </a:lnTo>
                      <a:lnTo>
                        <a:pt x="35" y="0"/>
                      </a:lnTo>
                      <a:lnTo>
                        <a:pt x="0" y="0"/>
                      </a:lnTo>
                      <a:close/>
                    </a:path>
                  </a:pathLst>
                </a:custGeom>
                <a:solidFill>
                  <a:srgbClr val="EFE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64" name="Google Shape;3864;p75"/>
                <p:cNvSpPr/>
                <p:nvPr/>
              </p:nvSpPr>
              <p:spPr>
                <a:xfrm>
                  <a:off x="2857" y="2305"/>
                  <a:ext cx="39" cy="12"/>
                </a:xfrm>
                <a:custGeom>
                  <a:avLst/>
                  <a:gdLst/>
                  <a:ahLst/>
                  <a:cxnLst/>
                  <a:rect l="l" t="t" r="r" b="b"/>
                  <a:pathLst>
                    <a:path w="39" h="12" extrusionOk="0">
                      <a:moveTo>
                        <a:pt x="0" y="0"/>
                      </a:moveTo>
                      <a:lnTo>
                        <a:pt x="0" y="3"/>
                      </a:lnTo>
                      <a:lnTo>
                        <a:pt x="0" y="6"/>
                      </a:lnTo>
                      <a:lnTo>
                        <a:pt x="0" y="9"/>
                      </a:lnTo>
                      <a:lnTo>
                        <a:pt x="0" y="12"/>
                      </a:lnTo>
                      <a:lnTo>
                        <a:pt x="39" y="12"/>
                      </a:lnTo>
                      <a:lnTo>
                        <a:pt x="36" y="9"/>
                      </a:lnTo>
                      <a:lnTo>
                        <a:pt x="34" y="6"/>
                      </a:lnTo>
                      <a:lnTo>
                        <a:pt x="32" y="3"/>
                      </a:lnTo>
                      <a:lnTo>
                        <a:pt x="32" y="0"/>
                      </a:lnTo>
                      <a:lnTo>
                        <a:pt x="0" y="0"/>
                      </a:lnTo>
                      <a:close/>
                    </a:path>
                  </a:pathLst>
                </a:custGeom>
                <a:solidFill>
                  <a:srgbClr val="EFE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65" name="Google Shape;3865;p75"/>
                <p:cNvSpPr/>
                <p:nvPr/>
              </p:nvSpPr>
              <p:spPr>
                <a:xfrm>
                  <a:off x="2857" y="2302"/>
                  <a:ext cx="35" cy="10"/>
                </a:xfrm>
                <a:custGeom>
                  <a:avLst/>
                  <a:gdLst/>
                  <a:ahLst/>
                  <a:cxnLst/>
                  <a:rect l="l" t="t" r="r" b="b"/>
                  <a:pathLst>
                    <a:path w="35" h="10" extrusionOk="0">
                      <a:moveTo>
                        <a:pt x="0" y="0"/>
                      </a:moveTo>
                      <a:lnTo>
                        <a:pt x="0" y="3"/>
                      </a:lnTo>
                      <a:lnTo>
                        <a:pt x="0" y="4"/>
                      </a:lnTo>
                      <a:lnTo>
                        <a:pt x="0" y="7"/>
                      </a:lnTo>
                      <a:lnTo>
                        <a:pt x="0" y="10"/>
                      </a:lnTo>
                      <a:lnTo>
                        <a:pt x="35" y="10"/>
                      </a:lnTo>
                      <a:lnTo>
                        <a:pt x="32" y="7"/>
                      </a:lnTo>
                      <a:lnTo>
                        <a:pt x="31" y="4"/>
                      </a:lnTo>
                      <a:lnTo>
                        <a:pt x="28" y="3"/>
                      </a:lnTo>
                      <a:lnTo>
                        <a:pt x="25" y="0"/>
                      </a:lnTo>
                      <a:lnTo>
                        <a:pt x="0" y="0"/>
                      </a:lnTo>
                      <a:close/>
                    </a:path>
                  </a:pathLst>
                </a:custGeom>
                <a:solidFill>
                  <a:srgbClr val="F2F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66" name="Google Shape;3866;p75"/>
                <p:cNvSpPr/>
                <p:nvPr/>
              </p:nvSpPr>
              <p:spPr>
                <a:xfrm>
                  <a:off x="2857" y="2295"/>
                  <a:ext cx="32" cy="10"/>
                </a:xfrm>
                <a:custGeom>
                  <a:avLst/>
                  <a:gdLst/>
                  <a:ahLst/>
                  <a:cxnLst/>
                  <a:rect l="l" t="t" r="r" b="b"/>
                  <a:pathLst>
                    <a:path w="32" h="10" extrusionOk="0">
                      <a:moveTo>
                        <a:pt x="0" y="0"/>
                      </a:moveTo>
                      <a:lnTo>
                        <a:pt x="0" y="3"/>
                      </a:lnTo>
                      <a:lnTo>
                        <a:pt x="0" y="6"/>
                      </a:lnTo>
                      <a:lnTo>
                        <a:pt x="0" y="7"/>
                      </a:lnTo>
                      <a:lnTo>
                        <a:pt x="0" y="10"/>
                      </a:lnTo>
                      <a:lnTo>
                        <a:pt x="32" y="10"/>
                      </a:lnTo>
                      <a:lnTo>
                        <a:pt x="29" y="7"/>
                      </a:lnTo>
                      <a:lnTo>
                        <a:pt x="26" y="6"/>
                      </a:lnTo>
                      <a:lnTo>
                        <a:pt x="23" y="3"/>
                      </a:lnTo>
                      <a:lnTo>
                        <a:pt x="21" y="0"/>
                      </a:lnTo>
                      <a:lnTo>
                        <a:pt x="0" y="0"/>
                      </a:lnTo>
                      <a:close/>
                    </a:path>
                  </a:pathLst>
                </a:custGeom>
                <a:solidFill>
                  <a:srgbClr val="F4F4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67" name="Google Shape;3867;p75"/>
                <p:cNvSpPr/>
                <p:nvPr/>
              </p:nvSpPr>
              <p:spPr>
                <a:xfrm>
                  <a:off x="2857" y="2292"/>
                  <a:ext cx="25" cy="10"/>
                </a:xfrm>
                <a:custGeom>
                  <a:avLst/>
                  <a:gdLst/>
                  <a:ahLst/>
                  <a:cxnLst/>
                  <a:rect l="l" t="t" r="r" b="b"/>
                  <a:pathLst>
                    <a:path w="25" h="10" extrusionOk="0">
                      <a:moveTo>
                        <a:pt x="0" y="0"/>
                      </a:moveTo>
                      <a:lnTo>
                        <a:pt x="0" y="3"/>
                      </a:lnTo>
                      <a:lnTo>
                        <a:pt x="0" y="4"/>
                      </a:lnTo>
                      <a:lnTo>
                        <a:pt x="0" y="7"/>
                      </a:lnTo>
                      <a:lnTo>
                        <a:pt x="0" y="10"/>
                      </a:lnTo>
                      <a:lnTo>
                        <a:pt x="25" y="10"/>
                      </a:lnTo>
                      <a:lnTo>
                        <a:pt x="22" y="7"/>
                      </a:lnTo>
                      <a:lnTo>
                        <a:pt x="21" y="4"/>
                      </a:lnTo>
                      <a:lnTo>
                        <a:pt x="19" y="3"/>
                      </a:lnTo>
                      <a:lnTo>
                        <a:pt x="18" y="0"/>
                      </a:lnTo>
                      <a:lnTo>
                        <a:pt x="0" y="0"/>
                      </a:lnTo>
                      <a:close/>
                    </a:path>
                  </a:pathLst>
                </a:custGeom>
                <a:solidFill>
                  <a:srgbClr val="F4F4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68" name="Google Shape;3868;p75"/>
                <p:cNvSpPr/>
                <p:nvPr/>
              </p:nvSpPr>
              <p:spPr>
                <a:xfrm>
                  <a:off x="2857" y="2285"/>
                  <a:ext cx="21" cy="10"/>
                </a:xfrm>
                <a:custGeom>
                  <a:avLst/>
                  <a:gdLst/>
                  <a:ahLst/>
                  <a:cxnLst/>
                  <a:rect l="l" t="t" r="r" b="b"/>
                  <a:pathLst>
                    <a:path w="21" h="10" extrusionOk="0">
                      <a:moveTo>
                        <a:pt x="0" y="0"/>
                      </a:moveTo>
                      <a:lnTo>
                        <a:pt x="0" y="3"/>
                      </a:lnTo>
                      <a:lnTo>
                        <a:pt x="0" y="4"/>
                      </a:lnTo>
                      <a:lnTo>
                        <a:pt x="0" y="7"/>
                      </a:lnTo>
                      <a:lnTo>
                        <a:pt x="0" y="10"/>
                      </a:lnTo>
                      <a:lnTo>
                        <a:pt x="21" y="10"/>
                      </a:lnTo>
                      <a:lnTo>
                        <a:pt x="19" y="7"/>
                      </a:lnTo>
                      <a:lnTo>
                        <a:pt x="16" y="4"/>
                      </a:lnTo>
                      <a:lnTo>
                        <a:pt x="15" y="3"/>
                      </a:lnTo>
                      <a:lnTo>
                        <a:pt x="15" y="0"/>
                      </a:lnTo>
                      <a:lnTo>
                        <a:pt x="0" y="0"/>
                      </a:lnTo>
                      <a:close/>
                    </a:path>
                  </a:pathLst>
                </a:custGeom>
                <a:solidFill>
                  <a:srgbClr val="F7F7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69" name="Google Shape;3869;p75"/>
                <p:cNvSpPr/>
                <p:nvPr/>
              </p:nvSpPr>
              <p:spPr>
                <a:xfrm>
                  <a:off x="2857" y="2281"/>
                  <a:ext cx="18" cy="11"/>
                </a:xfrm>
                <a:custGeom>
                  <a:avLst/>
                  <a:gdLst/>
                  <a:ahLst/>
                  <a:cxnLst/>
                  <a:rect l="l" t="t" r="r" b="b"/>
                  <a:pathLst>
                    <a:path w="18" h="11" extrusionOk="0">
                      <a:moveTo>
                        <a:pt x="0" y="0"/>
                      </a:moveTo>
                      <a:lnTo>
                        <a:pt x="0" y="2"/>
                      </a:lnTo>
                      <a:lnTo>
                        <a:pt x="0" y="5"/>
                      </a:lnTo>
                      <a:lnTo>
                        <a:pt x="0" y="8"/>
                      </a:lnTo>
                      <a:lnTo>
                        <a:pt x="0" y="11"/>
                      </a:lnTo>
                      <a:lnTo>
                        <a:pt x="18" y="11"/>
                      </a:lnTo>
                      <a:lnTo>
                        <a:pt x="15" y="8"/>
                      </a:lnTo>
                      <a:lnTo>
                        <a:pt x="13" y="5"/>
                      </a:lnTo>
                      <a:lnTo>
                        <a:pt x="11" y="2"/>
                      </a:lnTo>
                      <a:lnTo>
                        <a:pt x="8" y="0"/>
                      </a:lnTo>
                      <a:lnTo>
                        <a:pt x="0" y="0"/>
                      </a:lnTo>
                      <a:close/>
                    </a:path>
                  </a:pathLst>
                </a:custGeom>
                <a:solidFill>
                  <a:srgbClr val="F9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70" name="Google Shape;3870;p75"/>
                <p:cNvSpPr/>
                <p:nvPr/>
              </p:nvSpPr>
              <p:spPr>
                <a:xfrm>
                  <a:off x="2857" y="2273"/>
                  <a:ext cx="15" cy="12"/>
                </a:xfrm>
                <a:custGeom>
                  <a:avLst/>
                  <a:gdLst/>
                  <a:ahLst/>
                  <a:cxnLst/>
                  <a:rect l="l" t="t" r="r" b="b"/>
                  <a:pathLst>
                    <a:path w="15" h="12" extrusionOk="0">
                      <a:moveTo>
                        <a:pt x="0" y="0"/>
                      </a:moveTo>
                      <a:lnTo>
                        <a:pt x="0" y="3"/>
                      </a:lnTo>
                      <a:lnTo>
                        <a:pt x="0" y="6"/>
                      </a:lnTo>
                      <a:lnTo>
                        <a:pt x="0" y="9"/>
                      </a:lnTo>
                      <a:lnTo>
                        <a:pt x="0" y="12"/>
                      </a:lnTo>
                      <a:lnTo>
                        <a:pt x="15" y="12"/>
                      </a:lnTo>
                      <a:lnTo>
                        <a:pt x="12" y="9"/>
                      </a:lnTo>
                      <a:lnTo>
                        <a:pt x="9" y="6"/>
                      </a:lnTo>
                      <a:lnTo>
                        <a:pt x="6" y="3"/>
                      </a:lnTo>
                      <a:lnTo>
                        <a:pt x="3" y="0"/>
                      </a:lnTo>
                      <a:lnTo>
                        <a:pt x="0" y="0"/>
                      </a:lnTo>
                      <a:close/>
                    </a:path>
                  </a:pathLst>
                </a:custGeom>
                <a:solidFill>
                  <a:srgbClr val="F9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71" name="Google Shape;3871;p75"/>
                <p:cNvSpPr/>
                <p:nvPr/>
              </p:nvSpPr>
              <p:spPr>
                <a:xfrm>
                  <a:off x="2857" y="2270"/>
                  <a:ext cx="8" cy="11"/>
                </a:xfrm>
                <a:custGeom>
                  <a:avLst/>
                  <a:gdLst/>
                  <a:ahLst/>
                  <a:cxnLst/>
                  <a:rect l="l" t="t" r="r" b="b"/>
                  <a:pathLst>
                    <a:path w="8" h="11" extrusionOk="0">
                      <a:moveTo>
                        <a:pt x="0" y="11"/>
                      </a:moveTo>
                      <a:lnTo>
                        <a:pt x="0" y="8"/>
                      </a:lnTo>
                      <a:lnTo>
                        <a:pt x="0" y="5"/>
                      </a:lnTo>
                      <a:lnTo>
                        <a:pt x="0" y="3"/>
                      </a:lnTo>
                      <a:lnTo>
                        <a:pt x="0" y="0"/>
                      </a:lnTo>
                      <a:lnTo>
                        <a:pt x="2" y="3"/>
                      </a:lnTo>
                      <a:lnTo>
                        <a:pt x="3" y="5"/>
                      </a:lnTo>
                      <a:lnTo>
                        <a:pt x="5" y="8"/>
                      </a:lnTo>
                      <a:lnTo>
                        <a:pt x="8" y="11"/>
                      </a:lnTo>
                      <a:lnTo>
                        <a:pt x="0" y="11"/>
                      </a:lnTo>
                      <a:close/>
                    </a:path>
                  </a:pathLst>
                </a:custGeom>
                <a:solidFill>
                  <a:srgbClr val="FC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72" name="Google Shape;3872;p75"/>
                <p:cNvSpPr/>
                <p:nvPr/>
              </p:nvSpPr>
              <p:spPr>
                <a:xfrm>
                  <a:off x="2857" y="2270"/>
                  <a:ext cx="3" cy="3"/>
                </a:xfrm>
                <a:custGeom>
                  <a:avLst/>
                  <a:gdLst/>
                  <a:ahLst/>
                  <a:cxnLst/>
                  <a:rect l="l" t="t" r="r" b="b"/>
                  <a:pathLst>
                    <a:path w="3" h="3" extrusionOk="0">
                      <a:moveTo>
                        <a:pt x="0" y="3"/>
                      </a:moveTo>
                      <a:lnTo>
                        <a:pt x="0" y="0"/>
                      </a:lnTo>
                      <a:lnTo>
                        <a:pt x="3" y="3"/>
                      </a:ln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3873" name="Google Shape;3873;p75"/>
              <p:cNvGrpSpPr/>
              <p:nvPr/>
            </p:nvGrpSpPr>
            <p:grpSpPr>
              <a:xfrm>
                <a:off x="5698" y="2546"/>
                <a:ext cx="231" cy="347"/>
                <a:chOff x="3138" y="1682"/>
                <a:chExt cx="231" cy="347"/>
              </a:xfrm>
            </p:grpSpPr>
            <p:sp>
              <p:nvSpPr>
                <p:cNvPr id="3874" name="Google Shape;3874;p75"/>
                <p:cNvSpPr/>
                <p:nvPr/>
              </p:nvSpPr>
              <p:spPr>
                <a:xfrm>
                  <a:off x="3138" y="1682"/>
                  <a:ext cx="231" cy="347"/>
                </a:xfrm>
                <a:custGeom>
                  <a:avLst/>
                  <a:gdLst/>
                  <a:ahLst/>
                  <a:cxnLst/>
                  <a:rect l="l" t="t" r="r" b="b"/>
                  <a:pathLst>
                    <a:path w="231" h="347" extrusionOk="0">
                      <a:moveTo>
                        <a:pt x="77" y="347"/>
                      </a:moveTo>
                      <a:lnTo>
                        <a:pt x="68" y="329"/>
                      </a:lnTo>
                      <a:lnTo>
                        <a:pt x="61" y="299"/>
                      </a:lnTo>
                      <a:lnTo>
                        <a:pt x="54" y="260"/>
                      </a:lnTo>
                      <a:lnTo>
                        <a:pt x="48" y="216"/>
                      </a:lnTo>
                      <a:lnTo>
                        <a:pt x="41" y="168"/>
                      </a:lnTo>
                      <a:lnTo>
                        <a:pt x="30" y="122"/>
                      </a:lnTo>
                      <a:lnTo>
                        <a:pt x="18" y="80"/>
                      </a:lnTo>
                      <a:lnTo>
                        <a:pt x="0" y="46"/>
                      </a:lnTo>
                      <a:lnTo>
                        <a:pt x="5" y="34"/>
                      </a:lnTo>
                      <a:lnTo>
                        <a:pt x="10" y="24"/>
                      </a:lnTo>
                      <a:lnTo>
                        <a:pt x="15" y="13"/>
                      </a:lnTo>
                      <a:lnTo>
                        <a:pt x="20" y="0"/>
                      </a:lnTo>
                      <a:lnTo>
                        <a:pt x="43" y="13"/>
                      </a:lnTo>
                      <a:lnTo>
                        <a:pt x="69" y="30"/>
                      </a:lnTo>
                      <a:lnTo>
                        <a:pt x="97" y="51"/>
                      </a:lnTo>
                      <a:lnTo>
                        <a:pt x="123" y="76"/>
                      </a:lnTo>
                      <a:lnTo>
                        <a:pt x="150" y="103"/>
                      </a:lnTo>
                      <a:lnTo>
                        <a:pt x="173" y="132"/>
                      </a:lnTo>
                      <a:lnTo>
                        <a:pt x="195" y="162"/>
                      </a:lnTo>
                      <a:lnTo>
                        <a:pt x="212" y="193"/>
                      </a:lnTo>
                      <a:lnTo>
                        <a:pt x="223" y="223"/>
                      </a:lnTo>
                      <a:lnTo>
                        <a:pt x="231" y="250"/>
                      </a:lnTo>
                      <a:lnTo>
                        <a:pt x="229" y="276"/>
                      </a:lnTo>
                      <a:lnTo>
                        <a:pt x="219" y="299"/>
                      </a:lnTo>
                      <a:lnTo>
                        <a:pt x="200" y="319"/>
                      </a:lnTo>
                      <a:lnTo>
                        <a:pt x="170" y="334"/>
                      </a:lnTo>
                      <a:lnTo>
                        <a:pt x="130" y="344"/>
                      </a:lnTo>
                      <a:lnTo>
                        <a:pt x="77" y="34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75" name="Google Shape;3875;p75"/>
                <p:cNvSpPr/>
                <p:nvPr/>
              </p:nvSpPr>
              <p:spPr>
                <a:xfrm>
                  <a:off x="3187" y="1765"/>
                  <a:ext cx="147" cy="229"/>
                </a:xfrm>
                <a:custGeom>
                  <a:avLst/>
                  <a:gdLst/>
                  <a:ahLst/>
                  <a:cxnLst/>
                  <a:rect l="l" t="t" r="r" b="b"/>
                  <a:pathLst>
                    <a:path w="147" h="229" extrusionOk="0">
                      <a:moveTo>
                        <a:pt x="52" y="229"/>
                      </a:moveTo>
                      <a:lnTo>
                        <a:pt x="48" y="206"/>
                      </a:lnTo>
                      <a:lnTo>
                        <a:pt x="42" y="177"/>
                      </a:lnTo>
                      <a:lnTo>
                        <a:pt x="35" y="146"/>
                      </a:lnTo>
                      <a:lnTo>
                        <a:pt x="26" y="112"/>
                      </a:lnTo>
                      <a:lnTo>
                        <a:pt x="17" y="79"/>
                      </a:lnTo>
                      <a:lnTo>
                        <a:pt x="10" y="49"/>
                      </a:lnTo>
                      <a:lnTo>
                        <a:pt x="5" y="22"/>
                      </a:lnTo>
                      <a:lnTo>
                        <a:pt x="0" y="0"/>
                      </a:lnTo>
                      <a:lnTo>
                        <a:pt x="16" y="15"/>
                      </a:lnTo>
                      <a:lnTo>
                        <a:pt x="35" y="33"/>
                      </a:lnTo>
                      <a:lnTo>
                        <a:pt x="55" y="56"/>
                      </a:lnTo>
                      <a:lnTo>
                        <a:pt x="75" y="81"/>
                      </a:lnTo>
                      <a:lnTo>
                        <a:pt x="95" y="105"/>
                      </a:lnTo>
                      <a:lnTo>
                        <a:pt x="115" y="128"/>
                      </a:lnTo>
                      <a:lnTo>
                        <a:pt x="133" y="148"/>
                      </a:lnTo>
                      <a:lnTo>
                        <a:pt x="147" y="161"/>
                      </a:lnTo>
                      <a:lnTo>
                        <a:pt x="134" y="183"/>
                      </a:lnTo>
                      <a:lnTo>
                        <a:pt x="125" y="199"/>
                      </a:lnTo>
                      <a:lnTo>
                        <a:pt x="118" y="210"/>
                      </a:lnTo>
                      <a:lnTo>
                        <a:pt x="111" y="219"/>
                      </a:lnTo>
                      <a:lnTo>
                        <a:pt x="102" y="225"/>
                      </a:lnTo>
                      <a:lnTo>
                        <a:pt x="91" y="228"/>
                      </a:lnTo>
                      <a:lnTo>
                        <a:pt x="75" y="229"/>
                      </a:lnTo>
                      <a:lnTo>
                        <a:pt x="52" y="229"/>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3876" name="Google Shape;3876;p75"/>
              <p:cNvGrpSpPr/>
              <p:nvPr/>
            </p:nvGrpSpPr>
            <p:grpSpPr>
              <a:xfrm>
                <a:off x="5461" y="1705"/>
                <a:ext cx="232" cy="384"/>
                <a:chOff x="4437" y="1849"/>
                <a:chExt cx="232" cy="384"/>
              </a:xfrm>
            </p:grpSpPr>
            <p:sp>
              <p:nvSpPr>
                <p:cNvPr id="3877" name="Google Shape;3877;p75"/>
                <p:cNvSpPr/>
                <p:nvPr/>
              </p:nvSpPr>
              <p:spPr>
                <a:xfrm>
                  <a:off x="4437" y="1849"/>
                  <a:ext cx="232" cy="384"/>
                </a:xfrm>
                <a:custGeom>
                  <a:avLst/>
                  <a:gdLst/>
                  <a:ahLst/>
                  <a:cxnLst/>
                  <a:rect l="l" t="t" r="r" b="b"/>
                  <a:pathLst>
                    <a:path w="232" h="384" extrusionOk="0">
                      <a:moveTo>
                        <a:pt x="85" y="381"/>
                      </a:moveTo>
                      <a:lnTo>
                        <a:pt x="72" y="362"/>
                      </a:lnTo>
                      <a:lnTo>
                        <a:pt x="63" y="329"/>
                      </a:lnTo>
                      <a:lnTo>
                        <a:pt x="59" y="285"/>
                      </a:lnTo>
                      <a:lnTo>
                        <a:pt x="53" y="231"/>
                      </a:lnTo>
                      <a:lnTo>
                        <a:pt x="48" y="175"/>
                      </a:lnTo>
                      <a:lnTo>
                        <a:pt x="38" y="121"/>
                      </a:lnTo>
                      <a:lnTo>
                        <a:pt x="22" y="69"/>
                      </a:lnTo>
                      <a:lnTo>
                        <a:pt x="0" y="27"/>
                      </a:lnTo>
                      <a:lnTo>
                        <a:pt x="4" y="21"/>
                      </a:lnTo>
                      <a:lnTo>
                        <a:pt x="9" y="14"/>
                      </a:lnTo>
                      <a:lnTo>
                        <a:pt x="13" y="7"/>
                      </a:lnTo>
                      <a:lnTo>
                        <a:pt x="17" y="0"/>
                      </a:lnTo>
                      <a:lnTo>
                        <a:pt x="58" y="10"/>
                      </a:lnTo>
                      <a:lnTo>
                        <a:pt x="94" y="37"/>
                      </a:lnTo>
                      <a:lnTo>
                        <a:pt x="127" y="77"/>
                      </a:lnTo>
                      <a:lnTo>
                        <a:pt x="156" y="126"/>
                      </a:lnTo>
                      <a:lnTo>
                        <a:pt x="180" y="180"/>
                      </a:lnTo>
                      <a:lnTo>
                        <a:pt x="200" y="230"/>
                      </a:lnTo>
                      <a:lnTo>
                        <a:pt x="218" y="276"/>
                      </a:lnTo>
                      <a:lnTo>
                        <a:pt x="232" y="312"/>
                      </a:lnTo>
                      <a:lnTo>
                        <a:pt x="218" y="325"/>
                      </a:lnTo>
                      <a:lnTo>
                        <a:pt x="202" y="339"/>
                      </a:lnTo>
                      <a:lnTo>
                        <a:pt x="184" y="354"/>
                      </a:lnTo>
                      <a:lnTo>
                        <a:pt x="166" y="365"/>
                      </a:lnTo>
                      <a:lnTo>
                        <a:pt x="146" y="375"/>
                      </a:lnTo>
                      <a:lnTo>
                        <a:pt x="125" y="383"/>
                      </a:lnTo>
                      <a:lnTo>
                        <a:pt x="105" y="384"/>
                      </a:lnTo>
                      <a:lnTo>
                        <a:pt x="85" y="3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78" name="Google Shape;3878;p75"/>
                <p:cNvSpPr/>
                <p:nvPr/>
              </p:nvSpPr>
              <p:spPr>
                <a:xfrm>
                  <a:off x="4536" y="2174"/>
                  <a:ext cx="74" cy="17"/>
                </a:xfrm>
                <a:custGeom>
                  <a:avLst/>
                  <a:gdLst/>
                  <a:ahLst/>
                  <a:cxnLst/>
                  <a:rect l="l" t="t" r="r" b="b"/>
                  <a:pathLst>
                    <a:path w="74" h="17" extrusionOk="0">
                      <a:moveTo>
                        <a:pt x="0" y="0"/>
                      </a:moveTo>
                      <a:lnTo>
                        <a:pt x="0" y="4"/>
                      </a:lnTo>
                      <a:lnTo>
                        <a:pt x="0" y="9"/>
                      </a:lnTo>
                      <a:lnTo>
                        <a:pt x="0" y="13"/>
                      </a:lnTo>
                      <a:lnTo>
                        <a:pt x="0" y="17"/>
                      </a:lnTo>
                      <a:lnTo>
                        <a:pt x="15" y="17"/>
                      </a:lnTo>
                      <a:lnTo>
                        <a:pt x="28" y="17"/>
                      </a:lnTo>
                      <a:lnTo>
                        <a:pt x="38" y="16"/>
                      </a:lnTo>
                      <a:lnTo>
                        <a:pt x="48" y="14"/>
                      </a:lnTo>
                      <a:lnTo>
                        <a:pt x="55" y="13"/>
                      </a:lnTo>
                      <a:lnTo>
                        <a:pt x="62" y="10"/>
                      </a:lnTo>
                      <a:lnTo>
                        <a:pt x="68" y="6"/>
                      </a:lnTo>
                      <a:lnTo>
                        <a:pt x="74" y="0"/>
                      </a:lnTo>
                      <a:lnTo>
                        <a:pt x="0" y="0"/>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79" name="Google Shape;3879;p75"/>
                <p:cNvSpPr/>
                <p:nvPr/>
              </p:nvSpPr>
              <p:spPr>
                <a:xfrm>
                  <a:off x="4536" y="2164"/>
                  <a:ext cx="81" cy="22"/>
                </a:xfrm>
                <a:custGeom>
                  <a:avLst/>
                  <a:gdLst/>
                  <a:ahLst/>
                  <a:cxnLst/>
                  <a:rect l="l" t="t" r="r" b="b"/>
                  <a:pathLst>
                    <a:path w="81" h="22" extrusionOk="0">
                      <a:moveTo>
                        <a:pt x="0" y="0"/>
                      </a:moveTo>
                      <a:lnTo>
                        <a:pt x="0" y="6"/>
                      </a:lnTo>
                      <a:lnTo>
                        <a:pt x="0" y="10"/>
                      </a:lnTo>
                      <a:lnTo>
                        <a:pt x="0" y="16"/>
                      </a:lnTo>
                      <a:lnTo>
                        <a:pt x="0" y="22"/>
                      </a:lnTo>
                      <a:lnTo>
                        <a:pt x="62" y="22"/>
                      </a:lnTo>
                      <a:lnTo>
                        <a:pt x="67" y="17"/>
                      </a:lnTo>
                      <a:lnTo>
                        <a:pt x="72" y="11"/>
                      </a:lnTo>
                      <a:lnTo>
                        <a:pt x="77" y="7"/>
                      </a:lnTo>
                      <a:lnTo>
                        <a:pt x="81" y="0"/>
                      </a:lnTo>
                      <a:lnTo>
                        <a:pt x="0" y="0"/>
                      </a:lnTo>
                      <a:close/>
                    </a:path>
                  </a:pathLst>
                </a:custGeom>
                <a:solidFill>
                  <a:srgbClr val="0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80" name="Google Shape;3880;p75"/>
                <p:cNvSpPr/>
                <p:nvPr/>
              </p:nvSpPr>
              <p:spPr>
                <a:xfrm>
                  <a:off x="4532" y="2157"/>
                  <a:ext cx="88" cy="17"/>
                </a:xfrm>
                <a:custGeom>
                  <a:avLst/>
                  <a:gdLst/>
                  <a:ahLst/>
                  <a:cxnLst/>
                  <a:rect l="l" t="t" r="r" b="b"/>
                  <a:pathLst>
                    <a:path w="88" h="17" extrusionOk="0">
                      <a:moveTo>
                        <a:pt x="0" y="0"/>
                      </a:moveTo>
                      <a:lnTo>
                        <a:pt x="3" y="3"/>
                      </a:lnTo>
                      <a:lnTo>
                        <a:pt x="4" y="7"/>
                      </a:lnTo>
                      <a:lnTo>
                        <a:pt x="4" y="11"/>
                      </a:lnTo>
                      <a:lnTo>
                        <a:pt x="4" y="17"/>
                      </a:lnTo>
                      <a:lnTo>
                        <a:pt x="78" y="17"/>
                      </a:lnTo>
                      <a:lnTo>
                        <a:pt x="81" y="13"/>
                      </a:lnTo>
                      <a:lnTo>
                        <a:pt x="84" y="8"/>
                      </a:lnTo>
                      <a:lnTo>
                        <a:pt x="85" y="4"/>
                      </a:lnTo>
                      <a:lnTo>
                        <a:pt x="88" y="0"/>
                      </a:lnTo>
                      <a:lnTo>
                        <a:pt x="0" y="0"/>
                      </a:lnTo>
                      <a:close/>
                    </a:path>
                  </a:pathLst>
                </a:custGeom>
                <a:solidFill>
                  <a:srgbClr val="1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81" name="Google Shape;3881;p75"/>
                <p:cNvSpPr/>
                <p:nvPr/>
              </p:nvSpPr>
              <p:spPr>
                <a:xfrm>
                  <a:off x="4532" y="2147"/>
                  <a:ext cx="95" cy="17"/>
                </a:xfrm>
                <a:custGeom>
                  <a:avLst/>
                  <a:gdLst/>
                  <a:ahLst/>
                  <a:cxnLst/>
                  <a:rect l="l" t="t" r="r" b="b"/>
                  <a:pathLst>
                    <a:path w="95" h="17" extrusionOk="0">
                      <a:moveTo>
                        <a:pt x="0" y="0"/>
                      </a:moveTo>
                      <a:lnTo>
                        <a:pt x="0" y="4"/>
                      </a:lnTo>
                      <a:lnTo>
                        <a:pt x="3" y="8"/>
                      </a:lnTo>
                      <a:lnTo>
                        <a:pt x="4" y="13"/>
                      </a:lnTo>
                      <a:lnTo>
                        <a:pt x="4" y="17"/>
                      </a:lnTo>
                      <a:lnTo>
                        <a:pt x="85" y="17"/>
                      </a:lnTo>
                      <a:lnTo>
                        <a:pt x="87" y="14"/>
                      </a:lnTo>
                      <a:lnTo>
                        <a:pt x="88" y="10"/>
                      </a:lnTo>
                      <a:lnTo>
                        <a:pt x="91" y="5"/>
                      </a:lnTo>
                      <a:lnTo>
                        <a:pt x="95" y="0"/>
                      </a:lnTo>
                      <a:lnTo>
                        <a:pt x="0" y="0"/>
                      </a:lnTo>
                      <a:close/>
                    </a:path>
                  </a:pathLst>
                </a:custGeom>
                <a:solidFill>
                  <a:srgbClr val="1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82" name="Google Shape;3882;p75"/>
                <p:cNvSpPr/>
                <p:nvPr/>
              </p:nvSpPr>
              <p:spPr>
                <a:xfrm>
                  <a:off x="4532" y="2135"/>
                  <a:ext cx="98" cy="22"/>
                </a:xfrm>
                <a:custGeom>
                  <a:avLst/>
                  <a:gdLst/>
                  <a:ahLst/>
                  <a:cxnLst/>
                  <a:rect l="l" t="t" r="r" b="b"/>
                  <a:pathLst>
                    <a:path w="98" h="22" extrusionOk="0">
                      <a:moveTo>
                        <a:pt x="0" y="0"/>
                      </a:moveTo>
                      <a:lnTo>
                        <a:pt x="0" y="6"/>
                      </a:lnTo>
                      <a:lnTo>
                        <a:pt x="0" y="10"/>
                      </a:lnTo>
                      <a:lnTo>
                        <a:pt x="0" y="16"/>
                      </a:lnTo>
                      <a:lnTo>
                        <a:pt x="0" y="22"/>
                      </a:lnTo>
                      <a:lnTo>
                        <a:pt x="88" y="22"/>
                      </a:lnTo>
                      <a:lnTo>
                        <a:pt x="91" y="16"/>
                      </a:lnTo>
                      <a:lnTo>
                        <a:pt x="94" y="10"/>
                      </a:lnTo>
                      <a:lnTo>
                        <a:pt x="95" y="6"/>
                      </a:lnTo>
                      <a:lnTo>
                        <a:pt x="98" y="0"/>
                      </a:lnTo>
                      <a:lnTo>
                        <a:pt x="0" y="0"/>
                      </a:lnTo>
                      <a:close/>
                    </a:path>
                  </a:pathLst>
                </a:custGeom>
                <a:solidFill>
                  <a:srgbClr val="2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83" name="Google Shape;3883;p75"/>
                <p:cNvSpPr/>
                <p:nvPr/>
              </p:nvSpPr>
              <p:spPr>
                <a:xfrm>
                  <a:off x="4529" y="2125"/>
                  <a:ext cx="101" cy="22"/>
                </a:xfrm>
                <a:custGeom>
                  <a:avLst/>
                  <a:gdLst/>
                  <a:ahLst/>
                  <a:cxnLst/>
                  <a:rect l="l" t="t" r="r" b="b"/>
                  <a:pathLst>
                    <a:path w="101" h="22" extrusionOk="0">
                      <a:moveTo>
                        <a:pt x="0" y="0"/>
                      </a:moveTo>
                      <a:lnTo>
                        <a:pt x="2" y="6"/>
                      </a:lnTo>
                      <a:lnTo>
                        <a:pt x="3" y="10"/>
                      </a:lnTo>
                      <a:lnTo>
                        <a:pt x="3" y="16"/>
                      </a:lnTo>
                      <a:lnTo>
                        <a:pt x="3" y="22"/>
                      </a:lnTo>
                      <a:lnTo>
                        <a:pt x="98" y="22"/>
                      </a:lnTo>
                      <a:lnTo>
                        <a:pt x="98" y="19"/>
                      </a:lnTo>
                      <a:lnTo>
                        <a:pt x="100" y="16"/>
                      </a:lnTo>
                      <a:lnTo>
                        <a:pt x="101" y="12"/>
                      </a:lnTo>
                      <a:lnTo>
                        <a:pt x="101" y="7"/>
                      </a:lnTo>
                      <a:lnTo>
                        <a:pt x="100" y="6"/>
                      </a:lnTo>
                      <a:lnTo>
                        <a:pt x="98" y="3"/>
                      </a:lnTo>
                      <a:lnTo>
                        <a:pt x="98" y="0"/>
                      </a:lnTo>
                      <a:lnTo>
                        <a:pt x="0" y="0"/>
                      </a:lnTo>
                      <a:close/>
                    </a:path>
                  </a:pathLst>
                </a:custGeom>
                <a:solidFill>
                  <a:srgbClr val="2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84" name="Google Shape;3884;p75"/>
                <p:cNvSpPr/>
                <p:nvPr/>
              </p:nvSpPr>
              <p:spPr>
                <a:xfrm>
                  <a:off x="4529" y="2118"/>
                  <a:ext cx="101" cy="17"/>
                </a:xfrm>
                <a:custGeom>
                  <a:avLst/>
                  <a:gdLst/>
                  <a:ahLst/>
                  <a:cxnLst/>
                  <a:rect l="l" t="t" r="r" b="b"/>
                  <a:pathLst>
                    <a:path w="101" h="17" extrusionOk="0">
                      <a:moveTo>
                        <a:pt x="0" y="0"/>
                      </a:moveTo>
                      <a:lnTo>
                        <a:pt x="0" y="4"/>
                      </a:lnTo>
                      <a:lnTo>
                        <a:pt x="2" y="9"/>
                      </a:lnTo>
                      <a:lnTo>
                        <a:pt x="3" y="13"/>
                      </a:lnTo>
                      <a:lnTo>
                        <a:pt x="3" y="17"/>
                      </a:lnTo>
                      <a:lnTo>
                        <a:pt x="101" y="17"/>
                      </a:lnTo>
                      <a:lnTo>
                        <a:pt x="101" y="16"/>
                      </a:lnTo>
                      <a:lnTo>
                        <a:pt x="101" y="14"/>
                      </a:lnTo>
                      <a:lnTo>
                        <a:pt x="98" y="11"/>
                      </a:lnTo>
                      <a:lnTo>
                        <a:pt x="97" y="7"/>
                      </a:lnTo>
                      <a:lnTo>
                        <a:pt x="94" y="4"/>
                      </a:lnTo>
                      <a:lnTo>
                        <a:pt x="91" y="0"/>
                      </a:lnTo>
                      <a:lnTo>
                        <a:pt x="0" y="0"/>
                      </a:lnTo>
                      <a:close/>
                    </a:path>
                  </a:pathLst>
                </a:custGeom>
                <a:solidFill>
                  <a:srgbClr val="3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85" name="Google Shape;3885;p75"/>
                <p:cNvSpPr/>
                <p:nvPr/>
              </p:nvSpPr>
              <p:spPr>
                <a:xfrm>
                  <a:off x="4529" y="2108"/>
                  <a:ext cx="98" cy="17"/>
                </a:xfrm>
                <a:custGeom>
                  <a:avLst/>
                  <a:gdLst/>
                  <a:ahLst/>
                  <a:cxnLst/>
                  <a:rect l="l" t="t" r="r" b="b"/>
                  <a:pathLst>
                    <a:path w="98" h="17" extrusionOk="0">
                      <a:moveTo>
                        <a:pt x="0" y="0"/>
                      </a:moveTo>
                      <a:lnTo>
                        <a:pt x="0" y="6"/>
                      </a:lnTo>
                      <a:lnTo>
                        <a:pt x="0" y="10"/>
                      </a:lnTo>
                      <a:lnTo>
                        <a:pt x="0" y="14"/>
                      </a:lnTo>
                      <a:lnTo>
                        <a:pt x="0" y="17"/>
                      </a:lnTo>
                      <a:lnTo>
                        <a:pt x="98" y="17"/>
                      </a:lnTo>
                      <a:lnTo>
                        <a:pt x="95" y="14"/>
                      </a:lnTo>
                      <a:lnTo>
                        <a:pt x="92" y="10"/>
                      </a:lnTo>
                      <a:lnTo>
                        <a:pt x="88" y="6"/>
                      </a:lnTo>
                      <a:lnTo>
                        <a:pt x="84" y="0"/>
                      </a:lnTo>
                      <a:lnTo>
                        <a:pt x="0" y="0"/>
                      </a:lnTo>
                      <a:close/>
                    </a:path>
                  </a:pathLst>
                </a:custGeom>
                <a:solidFill>
                  <a:srgbClr val="3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86" name="Google Shape;3886;p75"/>
                <p:cNvSpPr/>
                <p:nvPr/>
              </p:nvSpPr>
              <p:spPr>
                <a:xfrm>
                  <a:off x="4525" y="2098"/>
                  <a:ext cx="95" cy="20"/>
                </a:xfrm>
                <a:custGeom>
                  <a:avLst/>
                  <a:gdLst/>
                  <a:ahLst/>
                  <a:cxnLst/>
                  <a:rect l="l" t="t" r="r" b="b"/>
                  <a:pathLst>
                    <a:path w="95" h="20" extrusionOk="0">
                      <a:moveTo>
                        <a:pt x="0" y="0"/>
                      </a:moveTo>
                      <a:lnTo>
                        <a:pt x="0" y="5"/>
                      </a:lnTo>
                      <a:lnTo>
                        <a:pt x="3" y="10"/>
                      </a:lnTo>
                      <a:lnTo>
                        <a:pt x="4" y="14"/>
                      </a:lnTo>
                      <a:lnTo>
                        <a:pt x="4" y="20"/>
                      </a:lnTo>
                      <a:lnTo>
                        <a:pt x="95" y="20"/>
                      </a:lnTo>
                      <a:lnTo>
                        <a:pt x="92" y="14"/>
                      </a:lnTo>
                      <a:lnTo>
                        <a:pt x="91" y="10"/>
                      </a:lnTo>
                      <a:lnTo>
                        <a:pt x="88" y="5"/>
                      </a:lnTo>
                      <a:lnTo>
                        <a:pt x="85" y="0"/>
                      </a:lnTo>
                      <a:lnTo>
                        <a:pt x="0" y="0"/>
                      </a:lnTo>
                      <a:close/>
                    </a:path>
                  </a:pathLst>
                </a:custGeom>
                <a:solidFill>
                  <a:srgbClr val="4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87" name="Google Shape;3887;p75"/>
                <p:cNvSpPr/>
                <p:nvPr/>
              </p:nvSpPr>
              <p:spPr>
                <a:xfrm>
                  <a:off x="4525" y="2091"/>
                  <a:ext cx="88" cy="17"/>
                </a:xfrm>
                <a:custGeom>
                  <a:avLst/>
                  <a:gdLst/>
                  <a:ahLst/>
                  <a:cxnLst/>
                  <a:rect l="l" t="t" r="r" b="b"/>
                  <a:pathLst>
                    <a:path w="88" h="17" extrusionOk="0">
                      <a:moveTo>
                        <a:pt x="0" y="0"/>
                      </a:moveTo>
                      <a:lnTo>
                        <a:pt x="0" y="4"/>
                      </a:lnTo>
                      <a:lnTo>
                        <a:pt x="0" y="8"/>
                      </a:lnTo>
                      <a:lnTo>
                        <a:pt x="1" y="12"/>
                      </a:lnTo>
                      <a:lnTo>
                        <a:pt x="4" y="17"/>
                      </a:lnTo>
                      <a:lnTo>
                        <a:pt x="88" y="17"/>
                      </a:lnTo>
                      <a:lnTo>
                        <a:pt x="85" y="12"/>
                      </a:lnTo>
                      <a:lnTo>
                        <a:pt x="83" y="8"/>
                      </a:lnTo>
                      <a:lnTo>
                        <a:pt x="81" y="4"/>
                      </a:lnTo>
                      <a:lnTo>
                        <a:pt x="78" y="0"/>
                      </a:lnTo>
                      <a:lnTo>
                        <a:pt x="0" y="0"/>
                      </a:lnTo>
                      <a:close/>
                    </a:path>
                  </a:pathLst>
                </a:custGeom>
                <a:solidFill>
                  <a:srgbClr val="4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88" name="Google Shape;3888;p75"/>
                <p:cNvSpPr/>
                <p:nvPr/>
              </p:nvSpPr>
              <p:spPr>
                <a:xfrm>
                  <a:off x="4522" y="2080"/>
                  <a:ext cx="88" cy="18"/>
                </a:xfrm>
                <a:custGeom>
                  <a:avLst/>
                  <a:gdLst/>
                  <a:ahLst/>
                  <a:cxnLst/>
                  <a:rect l="l" t="t" r="r" b="b"/>
                  <a:pathLst>
                    <a:path w="88" h="18" extrusionOk="0">
                      <a:moveTo>
                        <a:pt x="0" y="0"/>
                      </a:moveTo>
                      <a:lnTo>
                        <a:pt x="1" y="5"/>
                      </a:lnTo>
                      <a:lnTo>
                        <a:pt x="3" y="9"/>
                      </a:lnTo>
                      <a:lnTo>
                        <a:pt x="3" y="13"/>
                      </a:lnTo>
                      <a:lnTo>
                        <a:pt x="3" y="18"/>
                      </a:lnTo>
                      <a:lnTo>
                        <a:pt x="88" y="18"/>
                      </a:lnTo>
                      <a:lnTo>
                        <a:pt x="85" y="13"/>
                      </a:lnTo>
                      <a:lnTo>
                        <a:pt x="82" y="9"/>
                      </a:lnTo>
                      <a:lnTo>
                        <a:pt x="79" y="5"/>
                      </a:lnTo>
                      <a:lnTo>
                        <a:pt x="76" y="0"/>
                      </a:lnTo>
                      <a:lnTo>
                        <a:pt x="0" y="0"/>
                      </a:lnTo>
                      <a:close/>
                    </a:path>
                  </a:pathLst>
                </a:custGeom>
                <a:solidFill>
                  <a:srgbClr val="56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89" name="Google Shape;3889;p75"/>
                <p:cNvSpPr/>
                <p:nvPr/>
              </p:nvSpPr>
              <p:spPr>
                <a:xfrm>
                  <a:off x="4522" y="2069"/>
                  <a:ext cx="81" cy="22"/>
                </a:xfrm>
                <a:custGeom>
                  <a:avLst/>
                  <a:gdLst/>
                  <a:ahLst/>
                  <a:cxnLst/>
                  <a:rect l="l" t="t" r="r" b="b"/>
                  <a:pathLst>
                    <a:path w="81" h="22" extrusionOk="0">
                      <a:moveTo>
                        <a:pt x="0" y="0"/>
                      </a:moveTo>
                      <a:lnTo>
                        <a:pt x="0" y="6"/>
                      </a:lnTo>
                      <a:lnTo>
                        <a:pt x="0" y="10"/>
                      </a:lnTo>
                      <a:lnTo>
                        <a:pt x="1" y="16"/>
                      </a:lnTo>
                      <a:lnTo>
                        <a:pt x="3" y="22"/>
                      </a:lnTo>
                      <a:lnTo>
                        <a:pt x="81" y="22"/>
                      </a:lnTo>
                      <a:lnTo>
                        <a:pt x="78" y="16"/>
                      </a:lnTo>
                      <a:lnTo>
                        <a:pt x="76" y="10"/>
                      </a:lnTo>
                      <a:lnTo>
                        <a:pt x="75" y="6"/>
                      </a:lnTo>
                      <a:lnTo>
                        <a:pt x="73" y="0"/>
                      </a:lnTo>
                      <a:lnTo>
                        <a:pt x="0" y="0"/>
                      </a:lnTo>
                      <a:close/>
                    </a:path>
                  </a:pathLst>
                </a:custGeom>
                <a:solidFill>
                  <a:srgbClr val="6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90" name="Google Shape;3890;p75"/>
                <p:cNvSpPr/>
                <p:nvPr/>
              </p:nvSpPr>
              <p:spPr>
                <a:xfrm>
                  <a:off x="4518" y="2062"/>
                  <a:ext cx="80" cy="18"/>
                </a:xfrm>
                <a:custGeom>
                  <a:avLst/>
                  <a:gdLst/>
                  <a:ahLst/>
                  <a:cxnLst/>
                  <a:rect l="l" t="t" r="r" b="b"/>
                  <a:pathLst>
                    <a:path w="80" h="18" extrusionOk="0">
                      <a:moveTo>
                        <a:pt x="0" y="0"/>
                      </a:moveTo>
                      <a:lnTo>
                        <a:pt x="3" y="4"/>
                      </a:lnTo>
                      <a:lnTo>
                        <a:pt x="4" y="8"/>
                      </a:lnTo>
                      <a:lnTo>
                        <a:pt x="4" y="14"/>
                      </a:lnTo>
                      <a:lnTo>
                        <a:pt x="4" y="18"/>
                      </a:lnTo>
                      <a:lnTo>
                        <a:pt x="80" y="18"/>
                      </a:lnTo>
                      <a:lnTo>
                        <a:pt x="77" y="14"/>
                      </a:lnTo>
                      <a:lnTo>
                        <a:pt x="76" y="8"/>
                      </a:lnTo>
                      <a:lnTo>
                        <a:pt x="73" y="4"/>
                      </a:lnTo>
                      <a:lnTo>
                        <a:pt x="70" y="0"/>
                      </a:lnTo>
                      <a:lnTo>
                        <a:pt x="0" y="0"/>
                      </a:lnTo>
                      <a:close/>
                    </a:path>
                  </a:pathLst>
                </a:custGeom>
                <a:solidFill>
                  <a:srgbClr val="6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91" name="Google Shape;3891;p75"/>
                <p:cNvSpPr/>
                <p:nvPr/>
              </p:nvSpPr>
              <p:spPr>
                <a:xfrm>
                  <a:off x="4518" y="2052"/>
                  <a:ext cx="77" cy="17"/>
                </a:xfrm>
                <a:custGeom>
                  <a:avLst/>
                  <a:gdLst/>
                  <a:ahLst/>
                  <a:cxnLst/>
                  <a:rect l="l" t="t" r="r" b="b"/>
                  <a:pathLst>
                    <a:path w="77" h="17" extrusionOk="0">
                      <a:moveTo>
                        <a:pt x="0" y="0"/>
                      </a:moveTo>
                      <a:lnTo>
                        <a:pt x="0" y="5"/>
                      </a:lnTo>
                      <a:lnTo>
                        <a:pt x="0" y="10"/>
                      </a:lnTo>
                      <a:lnTo>
                        <a:pt x="1" y="14"/>
                      </a:lnTo>
                      <a:lnTo>
                        <a:pt x="4" y="17"/>
                      </a:lnTo>
                      <a:lnTo>
                        <a:pt x="77" y="17"/>
                      </a:lnTo>
                      <a:lnTo>
                        <a:pt x="75" y="14"/>
                      </a:lnTo>
                      <a:lnTo>
                        <a:pt x="72" y="10"/>
                      </a:lnTo>
                      <a:lnTo>
                        <a:pt x="70" y="5"/>
                      </a:lnTo>
                      <a:lnTo>
                        <a:pt x="67" y="0"/>
                      </a:lnTo>
                      <a:lnTo>
                        <a:pt x="0" y="0"/>
                      </a:lnTo>
                      <a:close/>
                    </a:path>
                  </a:pathLst>
                </a:custGeom>
                <a:solidFill>
                  <a:srgbClr val="7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92" name="Google Shape;3892;p75"/>
                <p:cNvSpPr/>
                <p:nvPr/>
              </p:nvSpPr>
              <p:spPr>
                <a:xfrm>
                  <a:off x="4515" y="2042"/>
                  <a:ext cx="73" cy="20"/>
                </a:xfrm>
                <a:custGeom>
                  <a:avLst/>
                  <a:gdLst/>
                  <a:ahLst/>
                  <a:cxnLst/>
                  <a:rect l="l" t="t" r="r" b="b"/>
                  <a:pathLst>
                    <a:path w="73" h="20" extrusionOk="0">
                      <a:moveTo>
                        <a:pt x="0" y="0"/>
                      </a:moveTo>
                      <a:lnTo>
                        <a:pt x="1" y="5"/>
                      </a:lnTo>
                      <a:lnTo>
                        <a:pt x="3" y="10"/>
                      </a:lnTo>
                      <a:lnTo>
                        <a:pt x="3" y="14"/>
                      </a:lnTo>
                      <a:lnTo>
                        <a:pt x="3" y="20"/>
                      </a:lnTo>
                      <a:lnTo>
                        <a:pt x="73" y="20"/>
                      </a:lnTo>
                      <a:lnTo>
                        <a:pt x="70" y="14"/>
                      </a:lnTo>
                      <a:lnTo>
                        <a:pt x="69" y="10"/>
                      </a:lnTo>
                      <a:lnTo>
                        <a:pt x="68" y="5"/>
                      </a:lnTo>
                      <a:lnTo>
                        <a:pt x="66" y="0"/>
                      </a:lnTo>
                      <a:lnTo>
                        <a:pt x="0" y="0"/>
                      </a:lnTo>
                      <a:close/>
                    </a:path>
                  </a:pathLst>
                </a:custGeom>
                <a:solidFill>
                  <a:srgbClr val="7A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93" name="Google Shape;3893;p75"/>
                <p:cNvSpPr/>
                <p:nvPr/>
              </p:nvSpPr>
              <p:spPr>
                <a:xfrm>
                  <a:off x="4515" y="2034"/>
                  <a:ext cx="70" cy="18"/>
                </a:xfrm>
                <a:custGeom>
                  <a:avLst/>
                  <a:gdLst/>
                  <a:ahLst/>
                  <a:cxnLst/>
                  <a:rect l="l" t="t" r="r" b="b"/>
                  <a:pathLst>
                    <a:path w="70" h="18" extrusionOk="0">
                      <a:moveTo>
                        <a:pt x="0" y="0"/>
                      </a:moveTo>
                      <a:lnTo>
                        <a:pt x="0" y="5"/>
                      </a:lnTo>
                      <a:lnTo>
                        <a:pt x="0" y="9"/>
                      </a:lnTo>
                      <a:lnTo>
                        <a:pt x="1" y="13"/>
                      </a:lnTo>
                      <a:lnTo>
                        <a:pt x="3" y="18"/>
                      </a:lnTo>
                      <a:lnTo>
                        <a:pt x="70" y="18"/>
                      </a:lnTo>
                      <a:lnTo>
                        <a:pt x="68" y="13"/>
                      </a:lnTo>
                      <a:lnTo>
                        <a:pt x="65" y="9"/>
                      </a:lnTo>
                      <a:lnTo>
                        <a:pt x="62" y="5"/>
                      </a:lnTo>
                      <a:lnTo>
                        <a:pt x="59" y="0"/>
                      </a:lnTo>
                      <a:lnTo>
                        <a:pt x="0" y="0"/>
                      </a:lnTo>
                      <a:close/>
                    </a:path>
                  </a:pathLst>
                </a:custGeom>
                <a:solidFill>
                  <a:srgbClr val="8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94" name="Google Shape;3894;p75"/>
                <p:cNvSpPr/>
                <p:nvPr/>
              </p:nvSpPr>
              <p:spPr>
                <a:xfrm>
                  <a:off x="4511" y="2024"/>
                  <a:ext cx="70" cy="18"/>
                </a:xfrm>
                <a:custGeom>
                  <a:avLst/>
                  <a:gdLst/>
                  <a:ahLst/>
                  <a:cxnLst/>
                  <a:rect l="l" t="t" r="r" b="b"/>
                  <a:pathLst>
                    <a:path w="70" h="18" extrusionOk="0">
                      <a:moveTo>
                        <a:pt x="0" y="0"/>
                      </a:moveTo>
                      <a:lnTo>
                        <a:pt x="2" y="5"/>
                      </a:lnTo>
                      <a:lnTo>
                        <a:pt x="4" y="9"/>
                      </a:lnTo>
                      <a:lnTo>
                        <a:pt x="4" y="13"/>
                      </a:lnTo>
                      <a:lnTo>
                        <a:pt x="4" y="18"/>
                      </a:lnTo>
                      <a:lnTo>
                        <a:pt x="70" y="18"/>
                      </a:lnTo>
                      <a:lnTo>
                        <a:pt x="67" y="13"/>
                      </a:lnTo>
                      <a:lnTo>
                        <a:pt x="66" y="9"/>
                      </a:lnTo>
                      <a:lnTo>
                        <a:pt x="63" y="5"/>
                      </a:lnTo>
                      <a:lnTo>
                        <a:pt x="60" y="0"/>
                      </a:lnTo>
                      <a:lnTo>
                        <a:pt x="0" y="0"/>
                      </a:lnTo>
                      <a:close/>
                    </a:path>
                  </a:pathLst>
                </a:custGeom>
                <a:solidFill>
                  <a:srgbClr val="8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95" name="Google Shape;3895;p75"/>
                <p:cNvSpPr/>
                <p:nvPr/>
              </p:nvSpPr>
              <p:spPr>
                <a:xfrm>
                  <a:off x="4511" y="2013"/>
                  <a:ext cx="63" cy="21"/>
                </a:xfrm>
                <a:custGeom>
                  <a:avLst/>
                  <a:gdLst/>
                  <a:ahLst/>
                  <a:cxnLst/>
                  <a:rect l="l" t="t" r="r" b="b"/>
                  <a:pathLst>
                    <a:path w="63" h="21" extrusionOk="0">
                      <a:moveTo>
                        <a:pt x="0" y="0"/>
                      </a:moveTo>
                      <a:lnTo>
                        <a:pt x="0" y="6"/>
                      </a:lnTo>
                      <a:lnTo>
                        <a:pt x="2" y="10"/>
                      </a:lnTo>
                      <a:lnTo>
                        <a:pt x="4" y="16"/>
                      </a:lnTo>
                      <a:lnTo>
                        <a:pt x="4" y="21"/>
                      </a:lnTo>
                      <a:lnTo>
                        <a:pt x="63" y="21"/>
                      </a:lnTo>
                      <a:lnTo>
                        <a:pt x="60" y="16"/>
                      </a:lnTo>
                      <a:lnTo>
                        <a:pt x="59" y="10"/>
                      </a:lnTo>
                      <a:lnTo>
                        <a:pt x="56" y="6"/>
                      </a:lnTo>
                      <a:lnTo>
                        <a:pt x="53" y="0"/>
                      </a:lnTo>
                      <a:lnTo>
                        <a:pt x="0" y="0"/>
                      </a:lnTo>
                      <a:close/>
                    </a:path>
                  </a:pathLst>
                </a:custGeom>
                <a:solidFill>
                  <a:srgbClr val="9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96" name="Google Shape;3896;p75"/>
                <p:cNvSpPr/>
                <p:nvPr/>
              </p:nvSpPr>
              <p:spPr>
                <a:xfrm>
                  <a:off x="4508" y="2006"/>
                  <a:ext cx="63" cy="18"/>
                </a:xfrm>
                <a:custGeom>
                  <a:avLst/>
                  <a:gdLst/>
                  <a:ahLst/>
                  <a:cxnLst/>
                  <a:rect l="l" t="t" r="r" b="b"/>
                  <a:pathLst>
                    <a:path w="63" h="18" extrusionOk="0">
                      <a:moveTo>
                        <a:pt x="0" y="0"/>
                      </a:moveTo>
                      <a:lnTo>
                        <a:pt x="1" y="4"/>
                      </a:lnTo>
                      <a:lnTo>
                        <a:pt x="3" y="8"/>
                      </a:lnTo>
                      <a:lnTo>
                        <a:pt x="3" y="14"/>
                      </a:lnTo>
                      <a:lnTo>
                        <a:pt x="3" y="18"/>
                      </a:lnTo>
                      <a:lnTo>
                        <a:pt x="63" y="18"/>
                      </a:lnTo>
                      <a:lnTo>
                        <a:pt x="60" y="14"/>
                      </a:lnTo>
                      <a:lnTo>
                        <a:pt x="57" y="8"/>
                      </a:lnTo>
                      <a:lnTo>
                        <a:pt x="56" y="4"/>
                      </a:lnTo>
                      <a:lnTo>
                        <a:pt x="53" y="0"/>
                      </a:lnTo>
                      <a:lnTo>
                        <a:pt x="0" y="0"/>
                      </a:lnTo>
                      <a:close/>
                    </a:path>
                  </a:pathLst>
                </a:custGeom>
                <a:solidFill>
                  <a:srgbClr val="9E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97" name="Google Shape;3897;p75"/>
                <p:cNvSpPr/>
                <p:nvPr/>
              </p:nvSpPr>
              <p:spPr>
                <a:xfrm>
                  <a:off x="4508" y="1995"/>
                  <a:ext cx="56" cy="18"/>
                </a:xfrm>
                <a:custGeom>
                  <a:avLst/>
                  <a:gdLst/>
                  <a:ahLst/>
                  <a:cxnLst/>
                  <a:rect l="l" t="t" r="r" b="b"/>
                  <a:pathLst>
                    <a:path w="56" h="18" extrusionOk="0">
                      <a:moveTo>
                        <a:pt x="0" y="0"/>
                      </a:moveTo>
                      <a:lnTo>
                        <a:pt x="0" y="6"/>
                      </a:lnTo>
                      <a:lnTo>
                        <a:pt x="1" y="11"/>
                      </a:lnTo>
                      <a:lnTo>
                        <a:pt x="3" y="15"/>
                      </a:lnTo>
                      <a:lnTo>
                        <a:pt x="3" y="18"/>
                      </a:lnTo>
                      <a:lnTo>
                        <a:pt x="56" y="18"/>
                      </a:lnTo>
                      <a:lnTo>
                        <a:pt x="56" y="15"/>
                      </a:lnTo>
                      <a:lnTo>
                        <a:pt x="54" y="11"/>
                      </a:lnTo>
                      <a:lnTo>
                        <a:pt x="51" y="6"/>
                      </a:lnTo>
                      <a:lnTo>
                        <a:pt x="49" y="0"/>
                      </a:lnTo>
                      <a:lnTo>
                        <a:pt x="0" y="0"/>
                      </a:lnTo>
                      <a:close/>
                    </a:path>
                  </a:pathLst>
                </a:custGeom>
                <a:solidFill>
                  <a:srgbClr val="A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98" name="Google Shape;3898;p75"/>
                <p:cNvSpPr/>
                <p:nvPr/>
              </p:nvSpPr>
              <p:spPr>
                <a:xfrm>
                  <a:off x="4508" y="1985"/>
                  <a:ext cx="53" cy="21"/>
                </a:xfrm>
                <a:custGeom>
                  <a:avLst/>
                  <a:gdLst/>
                  <a:ahLst/>
                  <a:cxnLst/>
                  <a:rect l="l" t="t" r="r" b="b"/>
                  <a:pathLst>
                    <a:path w="53" h="21" extrusionOk="0">
                      <a:moveTo>
                        <a:pt x="0" y="0"/>
                      </a:moveTo>
                      <a:lnTo>
                        <a:pt x="0" y="6"/>
                      </a:lnTo>
                      <a:lnTo>
                        <a:pt x="0" y="10"/>
                      </a:lnTo>
                      <a:lnTo>
                        <a:pt x="0" y="15"/>
                      </a:lnTo>
                      <a:lnTo>
                        <a:pt x="0" y="21"/>
                      </a:lnTo>
                      <a:lnTo>
                        <a:pt x="53" y="21"/>
                      </a:lnTo>
                      <a:lnTo>
                        <a:pt x="50" y="15"/>
                      </a:lnTo>
                      <a:lnTo>
                        <a:pt x="47" y="10"/>
                      </a:lnTo>
                      <a:lnTo>
                        <a:pt x="44" y="6"/>
                      </a:lnTo>
                      <a:lnTo>
                        <a:pt x="41" y="0"/>
                      </a:lnTo>
                      <a:lnTo>
                        <a:pt x="0" y="0"/>
                      </a:lnTo>
                      <a:close/>
                    </a:path>
                  </a:pathLst>
                </a:custGeom>
                <a:solidFill>
                  <a:srgbClr val="A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899" name="Google Shape;3899;p75"/>
                <p:cNvSpPr/>
                <p:nvPr/>
              </p:nvSpPr>
              <p:spPr>
                <a:xfrm>
                  <a:off x="4505" y="1978"/>
                  <a:ext cx="52" cy="17"/>
                </a:xfrm>
                <a:custGeom>
                  <a:avLst/>
                  <a:gdLst/>
                  <a:ahLst/>
                  <a:cxnLst/>
                  <a:rect l="l" t="t" r="r" b="b"/>
                  <a:pathLst>
                    <a:path w="52" h="17" extrusionOk="0">
                      <a:moveTo>
                        <a:pt x="0" y="0"/>
                      </a:moveTo>
                      <a:lnTo>
                        <a:pt x="0" y="5"/>
                      </a:lnTo>
                      <a:lnTo>
                        <a:pt x="1" y="9"/>
                      </a:lnTo>
                      <a:lnTo>
                        <a:pt x="3" y="13"/>
                      </a:lnTo>
                      <a:lnTo>
                        <a:pt x="3" y="17"/>
                      </a:lnTo>
                      <a:lnTo>
                        <a:pt x="52" y="17"/>
                      </a:lnTo>
                      <a:lnTo>
                        <a:pt x="49" y="12"/>
                      </a:lnTo>
                      <a:lnTo>
                        <a:pt x="47" y="7"/>
                      </a:lnTo>
                      <a:lnTo>
                        <a:pt x="44" y="3"/>
                      </a:lnTo>
                      <a:lnTo>
                        <a:pt x="42" y="0"/>
                      </a:lnTo>
                      <a:lnTo>
                        <a:pt x="0" y="0"/>
                      </a:lnTo>
                      <a:close/>
                    </a:path>
                  </a:pathLst>
                </a:custGeom>
                <a:solidFill>
                  <a:srgbClr val="B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00" name="Google Shape;3900;p75"/>
                <p:cNvSpPr/>
                <p:nvPr/>
              </p:nvSpPr>
              <p:spPr>
                <a:xfrm>
                  <a:off x="4505" y="1968"/>
                  <a:ext cx="44" cy="17"/>
                </a:xfrm>
                <a:custGeom>
                  <a:avLst/>
                  <a:gdLst/>
                  <a:ahLst/>
                  <a:cxnLst/>
                  <a:rect l="l" t="t" r="r" b="b"/>
                  <a:pathLst>
                    <a:path w="44" h="17" extrusionOk="0">
                      <a:moveTo>
                        <a:pt x="0" y="0"/>
                      </a:moveTo>
                      <a:lnTo>
                        <a:pt x="0" y="4"/>
                      </a:lnTo>
                      <a:lnTo>
                        <a:pt x="0" y="9"/>
                      </a:lnTo>
                      <a:lnTo>
                        <a:pt x="1" y="13"/>
                      </a:lnTo>
                      <a:lnTo>
                        <a:pt x="3" y="17"/>
                      </a:lnTo>
                      <a:lnTo>
                        <a:pt x="44" y="17"/>
                      </a:lnTo>
                      <a:lnTo>
                        <a:pt x="42" y="13"/>
                      </a:lnTo>
                      <a:lnTo>
                        <a:pt x="40" y="9"/>
                      </a:lnTo>
                      <a:lnTo>
                        <a:pt x="37" y="4"/>
                      </a:lnTo>
                      <a:lnTo>
                        <a:pt x="34" y="0"/>
                      </a:lnTo>
                      <a:lnTo>
                        <a:pt x="0" y="0"/>
                      </a:lnTo>
                      <a:close/>
                    </a:path>
                  </a:pathLst>
                </a:custGeom>
                <a:solidFill>
                  <a:srgbClr val="C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01" name="Google Shape;3901;p75"/>
                <p:cNvSpPr/>
                <p:nvPr/>
              </p:nvSpPr>
              <p:spPr>
                <a:xfrm>
                  <a:off x="4500" y="1957"/>
                  <a:ext cx="47" cy="21"/>
                </a:xfrm>
                <a:custGeom>
                  <a:avLst/>
                  <a:gdLst/>
                  <a:ahLst/>
                  <a:cxnLst/>
                  <a:rect l="l" t="t" r="r" b="b"/>
                  <a:pathLst>
                    <a:path w="47" h="21" extrusionOk="0">
                      <a:moveTo>
                        <a:pt x="0" y="0"/>
                      </a:moveTo>
                      <a:lnTo>
                        <a:pt x="3" y="5"/>
                      </a:lnTo>
                      <a:lnTo>
                        <a:pt x="5" y="10"/>
                      </a:lnTo>
                      <a:lnTo>
                        <a:pt x="5" y="15"/>
                      </a:lnTo>
                      <a:lnTo>
                        <a:pt x="5" y="21"/>
                      </a:lnTo>
                      <a:lnTo>
                        <a:pt x="47" y="21"/>
                      </a:lnTo>
                      <a:lnTo>
                        <a:pt x="44" y="15"/>
                      </a:lnTo>
                      <a:lnTo>
                        <a:pt x="41" y="10"/>
                      </a:lnTo>
                      <a:lnTo>
                        <a:pt x="39" y="5"/>
                      </a:lnTo>
                      <a:lnTo>
                        <a:pt x="36" y="0"/>
                      </a:lnTo>
                      <a:lnTo>
                        <a:pt x="0" y="0"/>
                      </a:lnTo>
                      <a:close/>
                    </a:path>
                  </a:pathLst>
                </a:custGeom>
                <a:solidFill>
                  <a:srgbClr val="C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02" name="Google Shape;3902;p75"/>
                <p:cNvSpPr/>
                <p:nvPr/>
              </p:nvSpPr>
              <p:spPr>
                <a:xfrm>
                  <a:off x="4500" y="1949"/>
                  <a:ext cx="39" cy="19"/>
                </a:xfrm>
                <a:custGeom>
                  <a:avLst/>
                  <a:gdLst/>
                  <a:ahLst/>
                  <a:cxnLst/>
                  <a:rect l="l" t="t" r="r" b="b"/>
                  <a:pathLst>
                    <a:path w="39" h="19" extrusionOk="0">
                      <a:moveTo>
                        <a:pt x="0" y="0"/>
                      </a:moveTo>
                      <a:lnTo>
                        <a:pt x="0" y="5"/>
                      </a:lnTo>
                      <a:lnTo>
                        <a:pt x="3" y="9"/>
                      </a:lnTo>
                      <a:lnTo>
                        <a:pt x="5" y="13"/>
                      </a:lnTo>
                      <a:lnTo>
                        <a:pt x="5" y="19"/>
                      </a:lnTo>
                      <a:lnTo>
                        <a:pt x="39" y="19"/>
                      </a:lnTo>
                      <a:lnTo>
                        <a:pt x="36" y="13"/>
                      </a:lnTo>
                      <a:lnTo>
                        <a:pt x="35" y="9"/>
                      </a:lnTo>
                      <a:lnTo>
                        <a:pt x="32" y="5"/>
                      </a:lnTo>
                      <a:lnTo>
                        <a:pt x="29" y="0"/>
                      </a:lnTo>
                      <a:lnTo>
                        <a:pt x="0" y="0"/>
                      </a:lnTo>
                      <a:close/>
                    </a:path>
                  </a:pathLst>
                </a:custGeom>
                <a:solidFill>
                  <a:srgbClr val="D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03" name="Google Shape;3903;p75"/>
                <p:cNvSpPr/>
                <p:nvPr/>
              </p:nvSpPr>
              <p:spPr>
                <a:xfrm>
                  <a:off x="4500" y="1939"/>
                  <a:ext cx="36" cy="18"/>
                </a:xfrm>
                <a:custGeom>
                  <a:avLst/>
                  <a:gdLst/>
                  <a:ahLst/>
                  <a:cxnLst/>
                  <a:rect l="l" t="t" r="r" b="b"/>
                  <a:pathLst>
                    <a:path w="36" h="18" extrusionOk="0">
                      <a:moveTo>
                        <a:pt x="0" y="0"/>
                      </a:moveTo>
                      <a:lnTo>
                        <a:pt x="0" y="6"/>
                      </a:lnTo>
                      <a:lnTo>
                        <a:pt x="0" y="10"/>
                      </a:lnTo>
                      <a:lnTo>
                        <a:pt x="0" y="15"/>
                      </a:lnTo>
                      <a:lnTo>
                        <a:pt x="0" y="18"/>
                      </a:lnTo>
                      <a:lnTo>
                        <a:pt x="36" y="18"/>
                      </a:lnTo>
                      <a:lnTo>
                        <a:pt x="32" y="15"/>
                      </a:lnTo>
                      <a:lnTo>
                        <a:pt x="28" y="10"/>
                      </a:lnTo>
                      <a:lnTo>
                        <a:pt x="25" y="6"/>
                      </a:lnTo>
                      <a:lnTo>
                        <a:pt x="22" y="0"/>
                      </a:lnTo>
                      <a:lnTo>
                        <a:pt x="0" y="0"/>
                      </a:lnTo>
                      <a:close/>
                    </a:path>
                  </a:pathLst>
                </a:custGeom>
                <a:solidFill>
                  <a:srgbClr val="D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04" name="Google Shape;3904;p75"/>
                <p:cNvSpPr/>
                <p:nvPr/>
              </p:nvSpPr>
              <p:spPr>
                <a:xfrm>
                  <a:off x="4500" y="1929"/>
                  <a:ext cx="29" cy="20"/>
                </a:xfrm>
                <a:custGeom>
                  <a:avLst/>
                  <a:gdLst/>
                  <a:ahLst/>
                  <a:cxnLst/>
                  <a:rect l="l" t="t" r="r" b="b"/>
                  <a:pathLst>
                    <a:path w="29" h="20" extrusionOk="0">
                      <a:moveTo>
                        <a:pt x="0" y="0"/>
                      </a:moveTo>
                      <a:lnTo>
                        <a:pt x="0" y="6"/>
                      </a:lnTo>
                      <a:lnTo>
                        <a:pt x="0" y="10"/>
                      </a:lnTo>
                      <a:lnTo>
                        <a:pt x="0" y="16"/>
                      </a:lnTo>
                      <a:lnTo>
                        <a:pt x="0" y="20"/>
                      </a:lnTo>
                      <a:lnTo>
                        <a:pt x="29" y="20"/>
                      </a:lnTo>
                      <a:lnTo>
                        <a:pt x="25" y="16"/>
                      </a:lnTo>
                      <a:lnTo>
                        <a:pt x="22" y="10"/>
                      </a:lnTo>
                      <a:lnTo>
                        <a:pt x="18" y="6"/>
                      </a:lnTo>
                      <a:lnTo>
                        <a:pt x="15" y="0"/>
                      </a:lnTo>
                      <a:lnTo>
                        <a:pt x="0" y="0"/>
                      </a:lnTo>
                      <a:close/>
                    </a:path>
                  </a:pathLst>
                </a:custGeom>
                <a:solidFill>
                  <a:srgbClr val="E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05" name="Google Shape;3905;p75"/>
                <p:cNvSpPr/>
                <p:nvPr/>
              </p:nvSpPr>
              <p:spPr>
                <a:xfrm>
                  <a:off x="4500" y="1922"/>
                  <a:ext cx="22" cy="17"/>
                </a:xfrm>
                <a:custGeom>
                  <a:avLst/>
                  <a:gdLst/>
                  <a:ahLst/>
                  <a:cxnLst/>
                  <a:rect l="l" t="t" r="r" b="b"/>
                  <a:pathLst>
                    <a:path w="22" h="17" extrusionOk="0">
                      <a:moveTo>
                        <a:pt x="0" y="0"/>
                      </a:moveTo>
                      <a:lnTo>
                        <a:pt x="0" y="3"/>
                      </a:lnTo>
                      <a:lnTo>
                        <a:pt x="0" y="7"/>
                      </a:lnTo>
                      <a:lnTo>
                        <a:pt x="0" y="12"/>
                      </a:lnTo>
                      <a:lnTo>
                        <a:pt x="0" y="17"/>
                      </a:lnTo>
                      <a:lnTo>
                        <a:pt x="22" y="17"/>
                      </a:lnTo>
                      <a:lnTo>
                        <a:pt x="18" y="12"/>
                      </a:lnTo>
                      <a:lnTo>
                        <a:pt x="15" y="7"/>
                      </a:lnTo>
                      <a:lnTo>
                        <a:pt x="11" y="3"/>
                      </a:lnTo>
                      <a:lnTo>
                        <a:pt x="8" y="0"/>
                      </a:lnTo>
                      <a:lnTo>
                        <a:pt x="0" y="0"/>
                      </a:lnTo>
                      <a:close/>
                    </a:path>
                  </a:pathLst>
                </a:custGeom>
                <a:solidFill>
                  <a:srgbClr val="E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06" name="Google Shape;3906;p75"/>
                <p:cNvSpPr/>
                <p:nvPr/>
              </p:nvSpPr>
              <p:spPr>
                <a:xfrm>
                  <a:off x="4500" y="1912"/>
                  <a:ext cx="15" cy="17"/>
                </a:xfrm>
                <a:custGeom>
                  <a:avLst/>
                  <a:gdLst/>
                  <a:ahLst/>
                  <a:cxnLst/>
                  <a:rect l="l" t="t" r="r" b="b"/>
                  <a:pathLst>
                    <a:path w="15" h="17" extrusionOk="0">
                      <a:moveTo>
                        <a:pt x="0" y="17"/>
                      </a:moveTo>
                      <a:lnTo>
                        <a:pt x="0" y="13"/>
                      </a:lnTo>
                      <a:lnTo>
                        <a:pt x="0" y="9"/>
                      </a:lnTo>
                      <a:lnTo>
                        <a:pt x="0" y="4"/>
                      </a:lnTo>
                      <a:lnTo>
                        <a:pt x="0" y="0"/>
                      </a:lnTo>
                      <a:lnTo>
                        <a:pt x="3" y="4"/>
                      </a:lnTo>
                      <a:lnTo>
                        <a:pt x="8" y="9"/>
                      </a:lnTo>
                      <a:lnTo>
                        <a:pt x="12" y="13"/>
                      </a:lnTo>
                      <a:lnTo>
                        <a:pt x="15" y="17"/>
                      </a:lnTo>
                      <a:lnTo>
                        <a:pt x="0" y="17"/>
                      </a:lnTo>
                      <a:close/>
                    </a:path>
                  </a:pathLst>
                </a:custGeom>
                <a:solidFill>
                  <a:srgbClr val="F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07" name="Google Shape;3907;p75"/>
                <p:cNvSpPr/>
                <p:nvPr/>
              </p:nvSpPr>
              <p:spPr>
                <a:xfrm>
                  <a:off x="4500" y="1912"/>
                  <a:ext cx="8" cy="10"/>
                </a:xfrm>
                <a:custGeom>
                  <a:avLst/>
                  <a:gdLst/>
                  <a:ahLst/>
                  <a:cxnLst/>
                  <a:rect l="l" t="t" r="r" b="b"/>
                  <a:pathLst>
                    <a:path w="8" h="10" extrusionOk="0">
                      <a:moveTo>
                        <a:pt x="0" y="10"/>
                      </a:moveTo>
                      <a:lnTo>
                        <a:pt x="0" y="7"/>
                      </a:lnTo>
                      <a:lnTo>
                        <a:pt x="0" y="4"/>
                      </a:lnTo>
                      <a:lnTo>
                        <a:pt x="0" y="3"/>
                      </a:lnTo>
                      <a:lnTo>
                        <a:pt x="0" y="0"/>
                      </a:lnTo>
                      <a:lnTo>
                        <a:pt x="2" y="3"/>
                      </a:lnTo>
                      <a:lnTo>
                        <a:pt x="3" y="4"/>
                      </a:lnTo>
                      <a:lnTo>
                        <a:pt x="5" y="7"/>
                      </a:lnTo>
                      <a:lnTo>
                        <a:pt x="8" y="10"/>
                      </a:lnTo>
                      <a:lnTo>
                        <a:pt x="0"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3908" name="Google Shape;3908;p75"/>
              <p:cNvGrpSpPr/>
              <p:nvPr/>
            </p:nvGrpSpPr>
            <p:grpSpPr>
              <a:xfrm>
                <a:off x="5172" y="2121"/>
                <a:ext cx="220" cy="349"/>
                <a:chOff x="4020" y="1849"/>
                <a:chExt cx="220" cy="349"/>
              </a:xfrm>
            </p:grpSpPr>
            <p:sp>
              <p:nvSpPr>
                <p:cNvPr id="3909" name="Google Shape;3909;p75"/>
                <p:cNvSpPr/>
                <p:nvPr/>
              </p:nvSpPr>
              <p:spPr>
                <a:xfrm>
                  <a:off x="4020" y="1849"/>
                  <a:ext cx="220" cy="349"/>
                </a:xfrm>
                <a:custGeom>
                  <a:avLst/>
                  <a:gdLst/>
                  <a:ahLst/>
                  <a:cxnLst/>
                  <a:rect l="l" t="t" r="r" b="b"/>
                  <a:pathLst>
                    <a:path w="220" h="349" extrusionOk="0">
                      <a:moveTo>
                        <a:pt x="99" y="349"/>
                      </a:moveTo>
                      <a:lnTo>
                        <a:pt x="79" y="329"/>
                      </a:lnTo>
                      <a:lnTo>
                        <a:pt x="63" y="296"/>
                      </a:lnTo>
                      <a:lnTo>
                        <a:pt x="51" y="254"/>
                      </a:lnTo>
                      <a:lnTo>
                        <a:pt x="41" y="208"/>
                      </a:lnTo>
                      <a:lnTo>
                        <a:pt x="33" y="159"/>
                      </a:lnTo>
                      <a:lnTo>
                        <a:pt x="23" y="112"/>
                      </a:lnTo>
                      <a:lnTo>
                        <a:pt x="12" y="69"/>
                      </a:lnTo>
                      <a:lnTo>
                        <a:pt x="0" y="34"/>
                      </a:lnTo>
                      <a:lnTo>
                        <a:pt x="4" y="26"/>
                      </a:lnTo>
                      <a:lnTo>
                        <a:pt x="8" y="17"/>
                      </a:lnTo>
                      <a:lnTo>
                        <a:pt x="11" y="8"/>
                      </a:lnTo>
                      <a:lnTo>
                        <a:pt x="14" y="0"/>
                      </a:lnTo>
                      <a:lnTo>
                        <a:pt x="34" y="10"/>
                      </a:lnTo>
                      <a:lnTo>
                        <a:pt x="56" y="26"/>
                      </a:lnTo>
                      <a:lnTo>
                        <a:pt x="80" y="46"/>
                      </a:lnTo>
                      <a:lnTo>
                        <a:pt x="106" y="70"/>
                      </a:lnTo>
                      <a:lnTo>
                        <a:pt x="131" y="98"/>
                      </a:lnTo>
                      <a:lnTo>
                        <a:pt x="155" y="128"/>
                      </a:lnTo>
                      <a:lnTo>
                        <a:pt x="177" y="158"/>
                      </a:lnTo>
                      <a:lnTo>
                        <a:pt x="195" y="190"/>
                      </a:lnTo>
                      <a:lnTo>
                        <a:pt x="208" y="220"/>
                      </a:lnTo>
                      <a:lnTo>
                        <a:pt x="217" y="249"/>
                      </a:lnTo>
                      <a:lnTo>
                        <a:pt x="220" y="276"/>
                      </a:lnTo>
                      <a:lnTo>
                        <a:pt x="214" y="301"/>
                      </a:lnTo>
                      <a:lnTo>
                        <a:pt x="201" y="321"/>
                      </a:lnTo>
                      <a:lnTo>
                        <a:pt x="178" y="337"/>
                      </a:lnTo>
                      <a:lnTo>
                        <a:pt x="144" y="347"/>
                      </a:lnTo>
                      <a:lnTo>
                        <a:pt x="99" y="3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10" name="Google Shape;3910;p75"/>
                <p:cNvSpPr/>
                <p:nvPr/>
              </p:nvSpPr>
              <p:spPr>
                <a:xfrm>
                  <a:off x="4129" y="2147"/>
                  <a:ext cx="73" cy="14"/>
                </a:xfrm>
                <a:custGeom>
                  <a:avLst/>
                  <a:gdLst/>
                  <a:ahLst/>
                  <a:cxnLst/>
                  <a:rect l="l" t="t" r="r" b="b"/>
                  <a:pathLst>
                    <a:path w="73" h="14" extrusionOk="0">
                      <a:moveTo>
                        <a:pt x="0" y="0"/>
                      </a:moveTo>
                      <a:lnTo>
                        <a:pt x="0" y="3"/>
                      </a:lnTo>
                      <a:lnTo>
                        <a:pt x="0" y="7"/>
                      </a:lnTo>
                      <a:lnTo>
                        <a:pt x="1" y="10"/>
                      </a:lnTo>
                      <a:lnTo>
                        <a:pt x="3" y="14"/>
                      </a:lnTo>
                      <a:lnTo>
                        <a:pt x="11" y="13"/>
                      </a:lnTo>
                      <a:lnTo>
                        <a:pt x="20" y="11"/>
                      </a:lnTo>
                      <a:lnTo>
                        <a:pt x="29" y="10"/>
                      </a:lnTo>
                      <a:lnTo>
                        <a:pt x="37" y="8"/>
                      </a:lnTo>
                      <a:lnTo>
                        <a:pt x="46" y="7"/>
                      </a:lnTo>
                      <a:lnTo>
                        <a:pt x="55" y="4"/>
                      </a:lnTo>
                      <a:lnTo>
                        <a:pt x="65" y="3"/>
                      </a:lnTo>
                      <a:lnTo>
                        <a:pt x="73" y="0"/>
                      </a:lnTo>
                      <a:lnTo>
                        <a:pt x="0" y="0"/>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11" name="Google Shape;3911;p75"/>
                <p:cNvSpPr/>
                <p:nvPr/>
              </p:nvSpPr>
              <p:spPr>
                <a:xfrm>
                  <a:off x="4126" y="2139"/>
                  <a:ext cx="76" cy="15"/>
                </a:xfrm>
                <a:custGeom>
                  <a:avLst/>
                  <a:gdLst/>
                  <a:ahLst/>
                  <a:cxnLst/>
                  <a:rect l="l" t="t" r="r" b="b"/>
                  <a:pathLst>
                    <a:path w="76" h="15" extrusionOk="0">
                      <a:moveTo>
                        <a:pt x="0" y="0"/>
                      </a:moveTo>
                      <a:lnTo>
                        <a:pt x="2" y="3"/>
                      </a:lnTo>
                      <a:lnTo>
                        <a:pt x="3" y="8"/>
                      </a:lnTo>
                      <a:lnTo>
                        <a:pt x="3" y="11"/>
                      </a:lnTo>
                      <a:lnTo>
                        <a:pt x="3" y="15"/>
                      </a:lnTo>
                      <a:lnTo>
                        <a:pt x="45" y="15"/>
                      </a:lnTo>
                      <a:lnTo>
                        <a:pt x="53" y="13"/>
                      </a:lnTo>
                      <a:lnTo>
                        <a:pt x="61" y="12"/>
                      </a:lnTo>
                      <a:lnTo>
                        <a:pt x="69" y="11"/>
                      </a:lnTo>
                      <a:lnTo>
                        <a:pt x="76" y="8"/>
                      </a:lnTo>
                      <a:lnTo>
                        <a:pt x="76" y="5"/>
                      </a:lnTo>
                      <a:lnTo>
                        <a:pt x="76" y="2"/>
                      </a:lnTo>
                      <a:lnTo>
                        <a:pt x="76" y="0"/>
                      </a:lnTo>
                      <a:lnTo>
                        <a:pt x="0" y="0"/>
                      </a:lnTo>
                      <a:close/>
                    </a:path>
                  </a:pathLst>
                </a:custGeom>
                <a:solidFill>
                  <a:srgbClr val="9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12" name="Google Shape;3912;p75"/>
                <p:cNvSpPr/>
                <p:nvPr/>
              </p:nvSpPr>
              <p:spPr>
                <a:xfrm>
                  <a:off x="4126" y="2129"/>
                  <a:ext cx="76" cy="18"/>
                </a:xfrm>
                <a:custGeom>
                  <a:avLst/>
                  <a:gdLst/>
                  <a:ahLst/>
                  <a:cxnLst/>
                  <a:rect l="l" t="t" r="r" b="b"/>
                  <a:pathLst>
                    <a:path w="76" h="18" extrusionOk="0">
                      <a:moveTo>
                        <a:pt x="0" y="0"/>
                      </a:moveTo>
                      <a:lnTo>
                        <a:pt x="0" y="5"/>
                      </a:lnTo>
                      <a:lnTo>
                        <a:pt x="0" y="9"/>
                      </a:lnTo>
                      <a:lnTo>
                        <a:pt x="2" y="13"/>
                      </a:lnTo>
                      <a:lnTo>
                        <a:pt x="3" y="18"/>
                      </a:lnTo>
                      <a:lnTo>
                        <a:pt x="76" y="18"/>
                      </a:lnTo>
                      <a:lnTo>
                        <a:pt x="76" y="13"/>
                      </a:lnTo>
                      <a:lnTo>
                        <a:pt x="76" y="9"/>
                      </a:lnTo>
                      <a:lnTo>
                        <a:pt x="76" y="5"/>
                      </a:lnTo>
                      <a:lnTo>
                        <a:pt x="76" y="0"/>
                      </a:lnTo>
                      <a:lnTo>
                        <a:pt x="0" y="0"/>
                      </a:lnTo>
                      <a:close/>
                    </a:path>
                  </a:pathLst>
                </a:custGeom>
                <a:solidFill>
                  <a:srgbClr val="A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13" name="Google Shape;3913;p75"/>
                <p:cNvSpPr/>
                <p:nvPr/>
              </p:nvSpPr>
              <p:spPr>
                <a:xfrm>
                  <a:off x="4122" y="2122"/>
                  <a:ext cx="80" cy="17"/>
                </a:xfrm>
                <a:custGeom>
                  <a:avLst/>
                  <a:gdLst/>
                  <a:ahLst/>
                  <a:cxnLst/>
                  <a:rect l="l" t="t" r="r" b="b"/>
                  <a:pathLst>
                    <a:path w="80" h="17" extrusionOk="0">
                      <a:moveTo>
                        <a:pt x="0" y="0"/>
                      </a:moveTo>
                      <a:lnTo>
                        <a:pt x="0" y="5"/>
                      </a:lnTo>
                      <a:lnTo>
                        <a:pt x="3" y="9"/>
                      </a:lnTo>
                      <a:lnTo>
                        <a:pt x="4" y="13"/>
                      </a:lnTo>
                      <a:lnTo>
                        <a:pt x="4" y="17"/>
                      </a:lnTo>
                      <a:lnTo>
                        <a:pt x="80" y="17"/>
                      </a:lnTo>
                      <a:lnTo>
                        <a:pt x="80" y="13"/>
                      </a:lnTo>
                      <a:lnTo>
                        <a:pt x="80" y="9"/>
                      </a:lnTo>
                      <a:lnTo>
                        <a:pt x="79" y="5"/>
                      </a:lnTo>
                      <a:lnTo>
                        <a:pt x="78" y="0"/>
                      </a:lnTo>
                      <a:lnTo>
                        <a:pt x="0" y="0"/>
                      </a:lnTo>
                      <a:close/>
                    </a:path>
                  </a:pathLst>
                </a:custGeom>
                <a:solidFill>
                  <a:srgbClr val="A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14" name="Google Shape;3914;p75"/>
                <p:cNvSpPr/>
                <p:nvPr/>
              </p:nvSpPr>
              <p:spPr>
                <a:xfrm>
                  <a:off x="4122" y="2115"/>
                  <a:ext cx="80" cy="14"/>
                </a:xfrm>
                <a:custGeom>
                  <a:avLst/>
                  <a:gdLst/>
                  <a:ahLst/>
                  <a:cxnLst/>
                  <a:rect l="l" t="t" r="r" b="b"/>
                  <a:pathLst>
                    <a:path w="80" h="14" extrusionOk="0">
                      <a:moveTo>
                        <a:pt x="0" y="0"/>
                      </a:moveTo>
                      <a:lnTo>
                        <a:pt x="0" y="3"/>
                      </a:lnTo>
                      <a:lnTo>
                        <a:pt x="0" y="7"/>
                      </a:lnTo>
                      <a:lnTo>
                        <a:pt x="1" y="10"/>
                      </a:lnTo>
                      <a:lnTo>
                        <a:pt x="4" y="14"/>
                      </a:lnTo>
                      <a:lnTo>
                        <a:pt x="80" y="14"/>
                      </a:lnTo>
                      <a:lnTo>
                        <a:pt x="80" y="10"/>
                      </a:lnTo>
                      <a:lnTo>
                        <a:pt x="79" y="7"/>
                      </a:lnTo>
                      <a:lnTo>
                        <a:pt x="78" y="3"/>
                      </a:lnTo>
                      <a:lnTo>
                        <a:pt x="78" y="0"/>
                      </a:lnTo>
                      <a:lnTo>
                        <a:pt x="0" y="0"/>
                      </a:lnTo>
                      <a:close/>
                    </a:path>
                  </a:pathLst>
                </a:custGeom>
                <a:solidFill>
                  <a:srgbClr val="A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15" name="Google Shape;3915;p75"/>
                <p:cNvSpPr/>
                <p:nvPr/>
              </p:nvSpPr>
              <p:spPr>
                <a:xfrm>
                  <a:off x="4119" y="2108"/>
                  <a:ext cx="81" cy="14"/>
                </a:xfrm>
                <a:custGeom>
                  <a:avLst/>
                  <a:gdLst/>
                  <a:ahLst/>
                  <a:cxnLst/>
                  <a:rect l="l" t="t" r="r" b="b"/>
                  <a:pathLst>
                    <a:path w="81" h="14" extrusionOk="0">
                      <a:moveTo>
                        <a:pt x="0" y="0"/>
                      </a:moveTo>
                      <a:lnTo>
                        <a:pt x="0" y="3"/>
                      </a:lnTo>
                      <a:lnTo>
                        <a:pt x="1" y="7"/>
                      </a:lnTo>
                      <a:lnTo>
                        <a:pt x="3" y="10"/>
                      </a:lnTo>
                      <a:lnTo>
                        <a:pt x="3" y="14"/>
                      </a:lnTo>
                      <a:lnTo>
                        <a:pt x="81" y="14"/>
                      </a:lnTo>
                      <a:lnTo>
                        <a:pt x="81" y="10"/>
                      </a:lnTo>
                      <a:lnTo>
                        <a:pt x="79" y="7"/>
                      </a:lnTo>
                      <a:lnTo>
                        <a:pt x="76" y="3"/>
                      </a:lnTo>
                      <a:lnTo>
                        <a:pt x="76" y="0"/>
                      </a:lnTo>
                      <a:lnTo>
                        <a:pt x="0" y="0"/>
                      </a:lnTo>
                      <a:close/>
                    </a:path>
                  </a:pathLst>
                </a:custGeom>
                <a:solidFill>
                  <a:srgbClr val="AA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16" name="Google Shape;3916;p75"/>
                <p:cNvSpPr/>
                <p:nvPr/>
              </p:nvSpPr>
              <p:spPr>
                <a:xfrm>
                  <a:off x="4115" y="2098"/>
                  <a:ext cx="85" cy="17"/>
                </a:xfrm>
                <a:custGeom>
                  <a:avLst/>
                  <a:gdLst/>
                  <a:ahLst/>
                  <a:cxnLst/>
                  <a:rect l="l" t="t" r="r" b="b"/>
                  <a:pathLst>
                    <a:path w="85" h="17" extrusionOk="0">
                      <a:moveTo>
                        <a:pt x="0" y="0"/>
                      </a:moveTo>
                      <a:lnTo>
                        <a:pt x="2" y="4"/>
                      </a:lnTo>
                      <a:lnTo>
                        <a:pt x="4" y="8"/>
                      </a:lnTo>
                      <a:lnTo>
                        <a:pt x="5" y="13"/>
                      </a:lnTo>
                      <a:lnTo>
                        <a:pt x="7" y="17"/>
                      </a:lnTo>
                      <a:lnTo>
                        <a:pt x="85" y="17"/>
                      </a:lnTo>
                      <a:lnTo>
                        <a:pt x="82" y="13"/>
                      </a:lnTo>
                      <a:lnTo>
                        <a:pt x="80" y="8"/>
                      </a:lnTo>
                      <a:lnTo>
                        <a:pt x="79" y="4"/>
                      </a:lnTo>
                      <a:lnTo>
                        <a:pt x="77" y="0"/>
                      </a:lnTo>
                      <a:lnTo>
                        <a:pt x="0" y="0"/>
                      </a:lnTo>
                      <a:close/>
                    </a:path>
                  </a:pathLst>
                </a:custGeom>
                <a:solidFill>
                  <a:srgbClr val="A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17" name="Google Shape;3917;p75"/>
                <p:cNvSpPr/>
                <p:nvPr/>
              </p:nvSpPr>
              <p:spPr>
                <a:xfrm>
                  <a:off x="4115" y="2091"/>
                  <a:ext cx="80" cy="17"/>
                </a:xfrm>
                <a:custGeom>
                  <a:avLst/>
                  <a:gdLst/>
                  <a:ahLst/>
                  <a:cxnLst/>
                  <a:rect l="l" t="t" r="r" b="b"/>
                  <a:pathLst>
                    <a:path w="80" h="17" extrusionOk="0">
                      <a:moveTo>
                        <a:pt x="0" y="0"/>
                      </a:moveTo>
                      <a:lnTo>
                        <a:pt x="0" y="4"/>
                      </a:lnTo>
                      <a:lnTo>
                        <a:pt x="2" y="8"/>
                      </a:lnTo>
                      <a:lnTo>
                        <a:pt x="4" y="12"/>
                      </a:lnTo>
                      <a:lnTo>
                        <a:pt x="4" y="17"/>
                      </a:lnTo>
                      <a:lnTo>
                        <a:pt x="80" y="17"/>
                      </a:lnTo>
                      <a:lnTo>
                        <a:pt x="79" y="12"/>
                      </a:lnTo>
                      <a:lnTo>
                        <a:pt x="77" y="8"/>
                      </a:lnTo>
                      <a:lnTo>
                        <a:pt x="76" y="4"/>
                      </a:lnTo>
                      <a:lnTo>
                        <a:pt x="73" y="0"/>
                      </a:lnTo>
                      <a:lnTo>
                        <a:pt x="0" y="0"/>
                      </a:lnTo>
                      <a:close/>
                    </a:path>
                  </a:pathLst>
                </a:custGeom>
                <a:solidFill>
                  <a:srgbClr val="A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18" name="Google Shape;3918;p75"/>
                <p:cNvSpPr/>
                <p:nvPr/>
              </p:nvSpPr>
              <p:spPr>
                <a:xfrm>
                  <a:off x="4112" y="2083"/>
                  <a:ext cx="80" cy="15"/>
                </a:xfrm>
                <a:custGeom>
                  <a:avLst/>
                  <a:gdLst/>
                  <a:ahLst/>
                  <a:cxnLst/>
                  <a:rect l="l" t="t" r="r" b="b"/>
                  <a:pathLst>
                    <a:path w="80" h="15" extrusionOk="0">
                      <a:moveTo>
                        <a:pt x="0" y="0"/>
                      </a:moveTo>
                      <a:lnTo>
                        <a:pt x="1" y="3"/>
                      </a:lnTo>
                      <a:lnTo>
                        <a:pt x="3" y="8"/>
                      </a:lnTo>
                      <a:lnTo>
                        <a:pt x="3" y="10"/>
                      </a:lnTo>
                      <a:lnTo>
                        <a:pt x="3" y="15"/>
                      </a:lnTo>
                      <a:lnTo>
                        <a:pt x="80" y="15"/>
                      </a:lnTo>
                      <a:lnTo>
                        <a:pt x="77" y="10"/>
                      </a:lnTo>
                      <a:lnTo>
                        <a:pt x="76" y="8"/>
                      </a:lnTo>
                      <a:lnTo>
                        <a:pt x="75" y="3"/>
                      </a:lnTo>
                      <a:lnTo>
                        <a:pt x="73" y="0"/>
                      </a:lnTo>
                      <a:lnTo>
                        <a:pt x="0" y="0"/>
                      </a:lnTo>
                      <a:close/>
                    </a:path>
                  </a:pathLst>
                </a:custGeom>
                <a:solidFill>
                  <a:srgbClr val="B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19" name="Google Shape;3919;p75"/>
                <p:cNvSpPr/>
                <p:nvPr/>
              </p:nvSpPr>
              <p:spPr>
                <a:xfrm>
                  <a:off x="4112" y="2073"/>
                  <a:ext cx="76" cy="18"/>
                </a:xfrm>
                <a:custGeom>
                  <a:avLst/>
                  <a:gdLst/>
                  <a:ahLst/>
                  <a:cxnLst/>
                  <a:rect l="l" t="t" r="r" b="b"/>
                  <a:pathLst>
                    <a:path w="76" h="18" extrusionOk="0">
                      <a:moveTo>
                        <a:pt x="0" y="0"/>
                      </a:moveTo>
                      <a:lnTo>
                        <a:pt x="0" y="5"/>
                      </a:lnTo>
                      <a:lnTo>
                        <a:pt x="1" y="9"/>
                      </a:lnTo>
                      <a:lnTo>
                        <a:pt x="3" y="13"/>
                      </a:lnTo>
                      <a:lnTo>
                        <a:pt x="3" y="18"/>
                      </a:lnTo>
                      <a:lnTo>
                        <a:pt x="76" y="18"/>
                      </a:lnTo>
                      <a:lnTo>
                        <a:pt x="75" y="13"/>
                      </a:lnTo>
                      <a:lnTo>
                        <a:pt x="73" y="9"/>
                      </a:lnTo>
                      <a:lnTo>
                        <a:pt x="72" y="5"/>
                      </a:lnTo>
                      <a:lnTo>
                        <a:pt x="70" y="0"/>
                      </a:lnTo>
                      <a:lnTo>
                        <a:pt x="0" y="0"/>
                      </a:lnTo>
                      <a:close/>
                    </a:path>
                  </a:pathLst>
                </a:custGeom>
                <a:solidFill>
                  <a:srgbClr val="B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20" name="Google Shape;3920;p75"/>
                <p:cNvSpPr/>
                <p:nvPr/>
              </p:nvSpPr>
              <p:spPr>
                <a:xfrm>
                  <a:off x="4107" y="2066"/>
                  <a:ext cx="78" cy="17"/>
                </a:xfrm>
                <a:custGeom>
                  <a:avLst/>
                  <a:gdLst/>
                  <a:ahLst/>
                  <a:cxnLst/>
                  <a:rect l="l" t="t" r="r" b="b"/>
                  <a:pathLst>
                    <a:path w="78" h="17" extrusionOk="0">
                      <a:moveTo>
                        <a:pt x="0" y="0"/>
                      </a:moveTo>
                      <a:lnTo>
                        <a:pt x="3" y="4"/>
                      </a:lnTo>
                      <a:lnTo>
                        <a:pt x="5" y="9"/>
                      </a:lnTo>
                      <a:lnTo>
                        <a:pt x="5" y="13"/>
                      </a:lnTo>
                      <a:lnTo>
                        <a:pt x="5" y="17"/>
                      </a:lnTo>
                      <a:lnTo>
                        <a:pt x="78" y="17"/>
                      </a:lnTo>
                      <a:lnTo>
                        <a:pt x="75" y="13"/>
                      </a:lnTo>
                      <a:lnTo>
                        <a:pt x="74" y="9"/>
                      </a:lnTo>
                      <a:lnTo>
                        <a:pt x="71" y="4"/>
                      </a:lnTo>
                      <a:lnTo>
                        <a:pt x="68" y="0"/>
                      </a:lnTo>
                      <a:lnTo>
                        <a:pt x="0" y="0"/>
                      </a:lnTo>
                      <a:close/>
                    </a:path>
                  </a:pathLst>
                </a:custGeom>
                <a:solidFill>
                  <a:srgbClr val="B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21" name="Google Shape;3921;p75"/>
                <p:cNvSpPr/>
                <p:nvPr/>
              </p:nvSpPr>
              <p:spPr>
                <a:xfrm>
                  <a:off x="4107" y="2059"/>
                  <a:ext cx="75" cy="14"/>
                </a:xfrm>
                <a:custGeom>
                  <a:avLst/>
                  <a:gdLst/>
                  <a:ahLst/>
                  <a:cxnLst/>
                  <a:rect l="l" t="t" r="r" b="b"/>
                  <a:pathLst>
                    <a:path w="75" h="14" extrusionOk="0">
                      <a:moveTo>
                        <a:pt x="0" y="0"/>
                      </a:moveTo>
                      <a:lnTo>
                        <a:pt x="0" y="3"/>
                      </a:lnTo>
                      <a:lnTo>
                        <a:pt x="0" y="7"/>
                      </a:lnTo>
                      <a:lnTo>
                        <a:pt x="2" y="10"/>
                      </a:lnTo>
                      <a:lnTo>
                        <a:pt x="5" y="14"/>
                      </a:lnTo>
                      <a:lnTo>
                        <a:pt x="75" y="14"/>
                      </a:lnTo>
                      <a:lnTo>
                        <a:pt x="72" y="10"/>
                      </a:lnTo>
                      <a:lnTo>
                        <a:pt x="69" y="7"/>
                      </a:lnTo>
                      <a:lnTo>
                        <a:pt x="67" y="3"/>
                      </a:lnTo>
                      <a:lnTo>
                        <a:pt x="64" y="0"/>
                      </a:lnTo>
                      <a:lnTo>
                        <a:pt x="0" y="0"/>
                      </a:lnTo>
                      <a:close/>
                    </a:path>
                  </a:pathLst>
                </a:custGeom>
                <a:solidFill>
                  <a:srgbClr val="B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22" name="Google Shape;3922;p75"/>
                <p:cNvSpPr/>
                <p:nvPr/>
              </p:nvSpPr>
              <p:spPr>
                <a:xfrm>
                  <a:off x="4104" y="2052"/>
                  <a:ext cx="71" cy="14"/>
                </a:xfrm>
                <a:custGeom>
                  <a:avLst/>
                  <a:gdLst/>
                  <a:ahLst/>
                  <a:cxnLst/>
                  <a:rect l="l" t="t" r="r" b="b"/>
                  <a:pathLst>
                    <a:path w="71" h="14" extrusionOk="0">
                      <a:moveTo>
                        <a:pt x="0" y="0"/>
                      </a:moveTo>
                      <a:lnTo>
                        <a:pt x="0" y="3"/>
                      </a:lnTo>
                      <a:lnTo>
                        <a:pt x="2" y="7"/>
                      </a:lnTo>
                      <a:lnTo>
                        <a:pt x="3" y="10"/>
                      </a:lnTo>
                      <a:lnTo>
                        <a:pt x="3" y="14"/>
                      </a:lnTo>
                      <a:lnTo>
                        <a:pt x="71" y="14"/>
                      </a:lnTo>
                      <a:lnTo>
                        <a:pt x="71" y="10"/>
                      </a:lnTo>
                      <a:lnTo>
                        <a:pt x="68" y="7"/>
                      </a:lnTo>
                      <a:lnTo>
                        <a:pt x="67" y="3"/>
                      </a:lnTo>
                      <a:lnTo>
                        <a:pt x="64" y="0"/>
                      </a:lnTo>
                      <a:lnTo>
                        <a:pt x="0" y="0"/>
                      </a:lnTo>
                      <a:close/>
                    </a:path>
                  </a:pathLst>
                </a:custGeom>
                <a:solidFill>
                  <a:srgbClr val="C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23" name="Google Shape;3923;p75"/>
                <p:cNvSpPr/>
                <p:nvPr/>
              </p:nvSpPr>
              <p:spPr>
                <a:xfrm>
                  <a:off x="4104" y="2042"/>
                  <a:ext cx="67" cy="17"/>
                </a:xfrm>
                <a:custGeom>
                  <a:avLst/>
                  <a:gdLst/>
                  <a:ahLst/>
                  <a:cxnLst/>
                  <a:rect l="l" t="t" r="r" b="b"/>
                  <a:pathLst>
                    <a:path w="67" h="17" extrusionOk="0">
                      <a:moveTo>
                        <a:pt x="0" y="0"/>
                      </a:moveTo>
                      <a:lnTo>
                        <a:pt x="0" y="4"/>
                      </a:lnTo>
                      <a:lnTo>
                        <a:pt x="0" y="8"/>
                      </a:lnTo>
                      <a:lnTo>
                        <a:pt x="2" y="13"/>
                      </a:lnTo>
                      <a:lnTo>
                        <a:pt x="3" y="17"/>
                      </a:lnTo>
                      <a:lnTo>
                        <a:pt x="67" y="17"/>
                      </a:lnTo>
                      <a:lnTo>
                        <a:pt x="64" y="13"/>
                      </a:lnTo>
                      <a:lnTo>
                        <a:pt x="62" y="8"/>
                      </a:lnTo>
                      <a:lnTo>
                        <a:pt x="60" y="4"/>
                      </a:lnTo>
                      <a:lnTo>
                        <a:pt x="57" y="0"/>
                      </a:lnTo>
                      <a:lnTo>
                        <a:pt x="0" y="0"/>
                      </a:lnTo>
                      <a:close/>
                    </a:path>
                  </a:pathLst>
                </a:custGeom>
                <a:solidFill>
                  <a:srgbClr val="C6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24" name="Google Shape;3924;p75"/>
                <p:cNvSpPr/>
                <p:nvPr/>
              </p:nvSpPr>
              <p:spPr>
                <a:xfrm>
                  <a:off x="4100" y="2034"/>
                  <a:ext cx="68" cy="18"/>
                </a:xfrm>
                <a:custGeom>
                  <a:avLst/>
                  <a:gdLst/>
                  <a:ahLst/>
                  <a:cxnLst/>
                  <a:rect l="l" t="t" r="r" b="b"/>
                  <a:pathLst>
                    <a:path w="68" h="18" extrusionOk="0">
                      <a:moveTo>
                        <a:pt x="0" y="0"/>
                      </a:moveTo>
                      <a:lnTo>
                        <a:pt x="0" y="5"/>
                      </a:lnTo>
                      <a:lnTo>
                        <a:pt x="3" y="9"/>
                      </a:lnTo>
                      <a:lnTo>
                        <a:pt x="4" y="13"/>
                      </a:lnTo>
                      <a:lnTo>
                        <a:pt x="4" y="18"/>
                      </a:lnTo>
                      <a:lnTo>
                        <a:pt x="68" y="18"/>
                      </a:lnTo>
                      <a:lnTo>
                        <a:pt x="65" y="13"/>
                      </a:lnTo>
                      <a:lnTo>
                        <a:pt x="62" y="9"/>
                      </a:lnTo>
                      <a:lnTo>
                        <a:pt x="59" y="5"/>
                      </a:lnTo>
                      <a:lnTo>
                        <a:pt x="56" y="0"/>
                      </a:lnTo>
                      <a:lnTo>
                        <a:pt x="0" y="0"/>
                      </a:lnTo>
                      <a:close/>
                    </a:path>
                  </a:pathLst>
                </a:custGeom>
                <a:solidFill>
                  <a:srgbClr val="C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25" name="Google Shape;3925;p75"/>
                <p:cNvSpPr/>
                <p:nvPr/>
              </p:nvSpPr>
              <p:spPr>
                <a:xfrm>
                  <a:off x="4097" y="2027"/>
                  <a:ext cx="64" cy="15"/>
                </a:xfrm>
                <a:custGeom>
                  <a:avLst/>
                  <a:gdLst/>
                  <a:ahLst/>
                  <a:cxnLst/>
                  <a:rect l="l" t="t" r="r" b="b"/>
                  <a:pathLst>
                    <a:path w="64" h="15" extrusionOk="0">
                      <a:moveTo>
                        <a:pt x="0" y="0"/>
                      </a:moveTo>
                      <a:lnTo>
                        <a:pt x="2" y="3"/>
                      </a:lnTo>
                      <a:lnTo>
                        <a:pt x="3" y="7"/>
                      </a:lnTo>
                      <a:lnTo>
                        <a:pt x="5" y="10"/>
                      </a:lnTo>
                      <a:lnTo>
                        <a:pt x="7" y="15"/>
                      </a:lnTo>
                      <a:lnTo>
                        <a:pt x="64" y="15"/>
                      </a:lnTo>
                      <a:lnTo>
                        <a:pt x="61" y="10"/>
                      </a:lnTo>
                      <a:lnTo>
                        <a:pt x="58" y="7"/>
                      </a:lnTo>
                      <a:lnTo>
                        <a:pt x="56" y="3"/>
                      </a:lnTo>
                      <a:lnTo>
                        <a:pt x="54" y="0"/>
                      </a:lnTo>
                      <a:lnTo>
                        <a:pt x="0" y="0"/>
                      </a:lnTo>
                      <a:close/>
                    </a:path>
                  </a:pathLst>
                </a:custGeom>
                <a:solidFill>
                  <a:srgbClr val="C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26" name="Google Shape;3926;p75"/>
                <p:cNvSpPr/>
                <p:nvPr/>
              </p:nvSpPr>
              <p:spPr>
                <a:xfrm>
                  <a:off x="4097" y="2020"/>
                  <a:ext cx="59" cy="14"/>
                </a:xfrm>
                <a:custGeom>
                  <a:avLst/>
                  <a:gdLst/>
                  <a:ahLst/>
                  <a:cxnLst/>
                  <a:rect l="l" t="t" r="r" b="b"/>
                  <a:pathLst>
                    <a:path w="59" h="14" extrusionOk="0">
                      <a:moveTo>
                        <a:pt x="0" y="0"/>
                      </a:moveTo>
                      <a:lnTo>
                        <a:pt x="0" y="3"/>
                      </a:lnTo>
                      <a:lnTo>
                        <a:pt x="2" y="7"/>
                      </a:lnTo>
                      <a:lnTo>
                        <a:pt x="3" y="11"/>
                      </a:lnTo>
                      <a:lnTo>
                        <a:pt x="3" y="14"/>
                      </a:lnTo>
                      <a:lnTo>
                        <a:pt x="59" y="14"/>
                      </a:lnTo>
                      <a:lnTo>
                        <a:pt x="56" y="11"/>
                      </a:lnTo>
                      <a:lnTo>
                        <a:pt x="55" y="7"/>
                      </a:lnTo>
                      <a:lnTo>
                        <a:pt x="51" y="3"/>
                      </a:lnTo>
                      <a:lnTo>
                        <a:pt x="46" y="0"/>
                      </a:lnTo>
                      <a:lnTo>
                        <a:pt x="0" y="0"/>
                      </a:lnTo>
                      <a:close/>
                    </a:path>
                  </a:pathLst>
                </a:custGeom>
                <a:solidFill>
                  <a:srgbClr val="D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27" name="Google Shape;3927;p75"/>
                <p:cNvSpPr/>
                <p:nvPr/>
              </p:nvSpPr>
              <p:spPr>
                <a:xfrm>
                  <a:off x="4094" y="2010"/>
                  <a:ext cx="57" cy="17"/>
                </a:xfrm>
                <a:custGeom>
                  <a:avLst/>
                  <a:gdLst/>
                  <a:ahLst/>
                  <a:cxnLst/>
                  <a:rect l="l" t="t" r="r" b="b"/>
                  <a:pathLst>
                    <a:path w="57" h="17" extrusionOk="0">
                      <a:moveTo>
                        <a:pt x="0" y="0"/>
                      </a:moveTo>
                      <a:lnTo>
                        <a:pt x="2" y="4"/>
                      </a:lnTo>
                      <a:lnTo>
                        <a:pt x="3" y="9"/>
                      </a:lnTo>
                      <a:lnTo>
                        <a:pt x="3" y="13"/>
                      </a:lnTo>
                      <a:lnTo>
                        <a:pt x="3" y="17"/>
                      </a:lnTo>
                      <a:lnTo>
                        <a:pt x="57" y="17"/>
                      </a:lnTo>
                      <a:lnTo>
                        <a:pt x="54" y="13"/>
                      </a:lnTo>
                      <a:lnTo>
                        <a:pt x="51" y="9"/>
                      </a:lnTo>
                      <a:lnTo>
                        <a:pt x="48" y="4"/>
                      </a:lnTo>
                      <a:lnTo>
                        <a:pt x="45" y="0"/>
                      </a:lnTo>
                      <a:lnTo>
                        <a:pt x="0" y="0"/>
                      </a:lnTo>
                      <a:close/>
                    </a:path>
                  </a:pathLst>
                </a:custGeom>
                <a:solidFill>
                  <a:srgbClr val="D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28" name="Google Shape;3928;p75"/>
                <p:cNvSpPr/>
                <p:nvPr/>
              </p:nvSpPr>
              <p:spPr>
                <a:xfrm>
                  <a:off x="4094" y="2003"/>
                  <a:ext cx="49" cy="17"/>
                </a:xfrm>
                <a:custGeom>
                  <a:avLst/>
                  <a:gdLst/>
                  <a:ahLst/>
                  <a:cxnLst/>
                  <a:rect l="l" t="t" r="r" b="b"/>
                  <a:pathLst>
                    <a:path w="49" h="17" extrusionOk="0">
                      <a:moveTo>
                        <a:pt x="0" y="0"/>
                      </a:moveTo>
                      <a:lnTo>
                        <a:pt x="0" y="4"/>
                      </a:lnTo>
                      <a:lnTo>
                        <a:pt x="2" y="8"/>
                      </a:lnTo>
                      <a:lnTo>
                        <a:pt x="3" y="13"/>
                      </a:lnTo>
                      <a:lnTo>
                        <a:pt x="3" y="17"/>
                      </a:lnTo>
                      <a:lnTo>
                        <a:pt x="49" y="17"/>
                      </a:lnTo>
                      <a:lnTo>
                        <a:pt x="46" y="13"/>
                      </a:lnTo>
                      <a:lnTo>
                        <a:pt x="44" y="8"/>
                      </a:lnTo>
                      <a:lnTo>
                        <a:pt x="41" y="4"/>
                      </a:lnTo>
                      <a:lnTo>
                        <a:pt x="38" y="0"/>
                      </a:lnTo>
                      <a:lnTo>
                        <a:pt x="0" y="0"/>
                      </a:lnTo>
                      <a:close/>
                    </a:path>
                  </a:pathLst>
                </a:custGeom>
                <a:solidFill>
                  <a:srgbClr val="D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29" name="Google Shape;3929;p75"/>
                <p:cNvSpPr/>
                <p:nvPr/>
              </p:nvSpPr>
              <p:spPr>
                <a:xfrm>
                  <a:off x="4090" y="1995"/>
                  <a:ext cx="49" cy="15"/>
                </a:xfrm>
                <a:custGeom>
                  <a:avLst/>
                  <a:gdLst/>
                  <a:ahLst/>
                  <a:cxnLst/>
                  <a:rect l="l" t="t" r="r" b="b"/>
                  <a:pathLst>
                    <a:path w="49" h="15" extrusionOk="0">
                      <a:moveTo>
                        <a:pt x="0" y="0"/>
                      </a:moveTo>
                      <a:lnTo>
                        <a:pt x="3" y="3"/>
                      </a:lnTo>
                      <a:lnTo>
                        <a:pt x="4" y="8"/>
                      </a:lnTo>
                      <a:lnTo>
                        <a:pt x="4" y="11"/>
                      </a:lnTo>
                      <a:lnTo>
                        <a:pt x="4" y="15"/>
                      </a:lnTo>
                      <a:lnTo>
                        <a:pt x="49" y="15"/>
                      </a:lnTo>
                      <a:lnTo>
                        <a:pt x="46" y="11"/>
                      </a:lnTo>
                      <a:lnTo>
                        <a:pt x="43" y="8"/>
                      </a:lnTo>
                      <a:lnTo>
                        <a:pt x="40" y="3"/>
                      </a:lnTo>
                      <a:lnTo>
                        <a:pt x="36" y="0"/>
                      </a:lnTo>
                      <a:lnTo>
                        <a:pt x="0" y="0"/>
                      </a:lnTo>
                      <a:close/>
                    </a:path>
                  </a:pathLst>
                </a:custGeom>
                <a:solidFill>
                  <a:srgbClr val="D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30" name="Google Shape;3930;p75"/>
                <p:cNvSpPr/>
                <p:nvPr/>
              </p:nvSpPr>
              <p:spPr>
                <a:xfrm>
                  <a:off x="4090" y="1988"/>
                  <a:ext cx="42" cy="15"/>
                </a:xfrm>
                <a:custGeom>
                  <a:avLst/>
                  <a:gdLst/>
                  <a:ahLst/>
                  <a:cxnLst/>
                  <a:rect l="l" t="t" r="r" b="b"/>
                  <a:pathLst>
                    <a:path w="42" h="15" extrusionOk="0">
                      <a:moveTo>
                        <a:pt x="0" y="0"/>
                      </a:moveTo>
                      <a:lnTo>
                        <a:pt x="0" y="3"/>
                      </a:lnTo>
                      <a:lnTo>
                        <a:pt x="0" y="7"/>
                      </a:lnTo>
                      <a:lnTo>
                        <a:pt x="2" y="12"/>
                      </a:lnTo>
                      <a:lnTo>
                        <a:pt x="4" y="15"/>
                      </a:lnTo>
                      <a:lnTo>
                        <a:pt x="42" y="15"/>
                      </a:lnTo>
                      <a:lnTo>
                        <a:pt x="39" y="12"/>
                      </a:lnTo>
                      <a:lnTo>
                        <a:pt x="38" y="7"/>
                      </a:lnTo>
                      <a:lnTo>
                        <a:pt x="35" y="3"/>
                      </a:lnTo>
                      <a:lnTo>
                        <a:pt x="32" y="0"/>
                      </a:lnTo>
                      <a:lnTo>
                        <a:pt x="0" y="0"/>
                      </a:lnTo>
                      <a:close/>
                    </a:path>
                  </a:pathLst>
                </a:custGeom>
                <a:solidFill>
                  <a:srgbClr val="D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31" name="Google Shape;3931;p75"/>
                <p:cNvSpPr/>
                <p:nvPr/>
              </p:nvSpPr>
              <p:spPr>
                <a:xfrm>
                  <a:off x="4087" y="1978"/>
                  <a:ext cx="39" cy="17"/>
                </a:xfrm>
                <a:custGeom>
                  <a:avLst/>
                  <a:gdLst/>
                  <a:ahLst/>
                  <a:cxnLst/>
                  <a:rect l="l" t="t" r="r" b="b"/>
                  <a:pathLst>
                    <a:path w="39" h="17" extrusionOk="0">
                      <a:moveTo>
                        <a:pt x="0" y="0"/>
                      </a:moveTo>
                      <a:lnTo>
                        <a:pt x="0" y="5"/>
                      </a:lnTo>
                      <a:lnTo>
                        <a:pt x="2" y="9"/>
                      </a:lnTo>
                      <a:lnTo>
                        <a:pt x="3" y="13"/>
                      </a:lnTo>
                      <a:lnTo>
                        <a:pt x="3" y="17"/>
                      </a:lnTo>
                      <a:lnTo>
                        <a:pt x="39" y="17"/>
                      </a:lnTo>
                      <a:lnTo>
                        <a:pt x="36" y="13"/>
                      </a:lnTo>
                      <a:lnTo>
                        <a:pt x="33" y="9"/>
                      </a:lnTo>
                      <a:lnTo>
                        <a:pt x="30" y="5"/>
                      </a:lnTo>
                      <a:lnTo>
                        <a:pt x="28" y="0"/>
                      </a:lnTo>
                      <a:lnTo>
                        <a:pt x="0" y="0"/>
                      </a:lnTo>
                      <a:close/>
                    </a:path>
                  </a:pathLst>
                </a:custGeom>
                <a:solidFill>
                  <a:srgbClr val="E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32" name="Google Shape;3932;p75"/>
                <p:cNvSpPr/>
                <p:nvPr/>
              </p:nvSpPr>
              <p:spPr>
                <a:xfrm>
                  <a:off x="4083" y="1971"/>
                  <a:ext cx="39" cy="17"/>
                </a:xfrm>
                <a:custGeom>
                  <a:avLst/>
                  <a:gdLst/>
                  <a:ahLst/>
                  <a:cxnLst/>
                  <a:rect l="l" t="t" r="r" b="b"/>
                  <a:pathLst>
                    <a:path w="39" h="17" extrusionOk="0">
                      <a:moveTo>
                        <a:pt x="0" y="0"/>
                      </a:moveTo>
                      <a:lnTo>
                        <a:pt x="3" y="4"/>
                      </a:lnTo>
                      <a:lnTo>
                        <a:pt x="4" y="9"/>
                      </a:lnTo>
                      <a:lnTo>
                        <a:pt x="6" y="13"/>
                      </a:lnTo>
                      <a:lnTo>
                        <a:pt x="7" y="17"/>
                      </a:lnTo>
                      <a:lnTo>
                        <a:pt x="39" y="17"/>
                      </a:lnTo>
                      <a:lnTo>
                        <a:pt x="36" y="12"/>
                      </a:lnTo>
                      <a:lnTo>
                        <a:pt x="32" y="7"/>
                      </a:lnTo>
                      <a:lnTo>
                        <a:pt x="29" y="3"/>
                      </a:lnTo>
                      <a:lnTo>
                        <a:pt x="24" y="0"/>
                      </a:lnTo>
                      <a:lnTo>
                        <a:pt x="0" y="0"/>
                      </a:lnTo>
                      <a:close/>
                    </a:path>
                  </a:pathLst>
                </a:custGeom>
                <a:solidFill>
                  <a:srgbClr val="E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33" name="Google Shape;3933;p75"/>
                <p:cNvSpPr/>
                <p:nvPr/>
              </p:nvSpPr>
              <p:spPr>
                <a:xfrm>
                  <a:off x="4083" y="1964"/>
                  <a:ext cx="32" cy="14"/>
                </a:xfrm>
                <a:custGeom>
                  <a:avLst/>
                  <a:gdLst/>
                  <a:ahLst/>
                  <a:cxnLst/>
                  <a:rect l="l" t="t" r="r" b="b"/>
                  <a:pathLst>
                    <a:path w="32" h="14" extrusionOk="0">
                      <a:moveTo>
                        <a:pt x="0" y="0"/>
                      </a:moveTo>
                      <a:lnTo>
                        <a:pt x="0" y="3"/>
                      </a:lnTo>
                      <a:lnTo>
                        <a:pt x="3" y="7"/>
                      </a:lnTo>
                      <a:lnTo>
                        <a:pt x="4" y="11"/>
                      </a:lnTo>
                      <a:lnTo>
                        <a:pt x="4" y="14"/>
                      </a:lnTo>
                      <a:lnTo>
                        <a:pt x="32" y="14"/>
                      </a:lnTo>
                      <a:lnTo>
                        <a:pt x="29" y="11"/>
                      </a:lnTo>
                      <a:lnTo>
                        <a:pt x="26" y="7"/>
                      </a:lnTo>
                      <a:lnTo>
                        <a:pt x="21" y="3"/>
                      </a:lnTo>
                      <a:lnTo>
                        <a:pt x="17" y="0"/>
                      </a:lnTo>
                      <a:lnTo>
                        <a:pt x="0" y="0"/>
                      </a:lnTo>
                      <a:close/>
                    </a:path>
                  </a:pathLst>
                </a:custGeom>
                <a:solidFill>
                  <a:srgbClr val="E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34" name="Google Shape;3934;p75"/>
                <p:cNvSpPr/>
                <p:nvPr/>
              </p:nvSpPr>
              <p:spPr>
                <a:xfrm>
                  <a:off x="4080" y="1954"/>
                  <a:ext cx="27" cy="17"/>
                </a:xfrm>
                <a:custGeom>
                  <a:avLst/>
                  <a:gdLst/>
                  <a:ahLst/>
                  <a:cxnLst/>
                  <a:rect l="l" t="t" r="r" b="b"/>
                  <a:pathLst>
                    <a:path w="27" h="17" extrusionOk="0">
                      <a:moveTo>
                        <a:pt x="0" y="0"/>
                      </a:moveTo>
                      <a:lnTo>
                        <a:pt x="1" y="4"/>
                      </a:lnTo>
                      <a:lnTo>
                        <a:pt x="3" y="8"/>
                      </a:lnTo>
                      <a:lnTo>
                        <a:pt x="3" y="13"/>
                      </a:lnTo>
                      <a:lnTo>
                        <a:pt x="3" y="17"/>
                      </a:lnTo>
                      <a:lnTo>
                        <a:pt x="27" y="17"/>
                      </a:lnTo>
                      <a:lnTo>
                        <a:pt x="24" y="13"/>
                      </a:lnTo>
                      <a:lnTo>
                        <a:pt x="23" y="8"/>
                      </a:lnTo>
                      <a:lnTo>
                        <a:pt x="20" y="4"/>
                      </a:lnTo>
                      <a:lnTo>
                        <a:pt x="17" y="0"/>
                      </a:lnTo>
                      <a:lnTo>
                        <a:pt x="0" y="0"/>
                      </a:lnTo>
                      <a:close/>
                    </a:path>
                  </a:pathLst>
                </a:custGeom>
                <a:solidFill>
                  <a:srgbClr val="E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35" name="Google Shape;3935;p75"/>
                <p:cNvSpPr/>
                <p:nvPr/>
              </p:nvSpPr>
              <p:spPr>
                <a:xfrm>
                  <a:off x="4080" y="1947"/>
                  <a:ext cx="20" cy="17"/>
                </a:xfrm>
                <a:custGeom>
                  <a:avLst/>
                  <a:gdLst/>
                  <a:ahLst/>
                  <a:cxnLst/>
                  <a:rect l="l" t="t" r="r" b="b"/>
                  <a:pathLst>
                    <a:path w="20" h="17" extrusionOk="0">
                      <a:moveTo>
                        <a:pt x="0" y="0"/>
                      </a:moveTo>
                      <a:lnTo>
                        <a:pt x="0" y="4"/>
                      </a:lnTo>
                      <a:lnTo>
                        <a:pt x="1" y="8"/>
                      </a:lnTo>
                      <a:lnTo>
                        <a:pt x="3" y="12"/>
                      </a:lnTo>
                      <a:lnTo>
                        <a:pt x="3" y="17"/>
                      </a:lnTo>
                      <a:lnTo>
                        <a:pt x="20" y="17"/>
                      </a:lnTo>
                      <a:lnTo>
                        <a:pt x="17" y="12"/>
                      </a:lnTo>
                      <a:lnTo>
                        <a:pt x="16" y="8"/>
                      </a:lnTo>
                      <a:lnTo>
                        <a:pt x="13" y="4"/>
                      </a:lnTo>
                      <a:lnTo>
                        <a:pt x="10" y="0"/>
                      </a:lnTo>
                      <a:lnTo>
                        <a:pt x="0" y="0"/>
                      </a:lnTo>
                      <a:close/>
                    </a:path>
                  </a:pathLst>
                </a:custGeom>
                <a:solidFill>
                  <a:srgbClr val="E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36" name="Google Shape;3936;p75"/>
                <p:cNvSpPr/>
                <p:nvPr/>
              </p:nvSpPr>
              <p:spPr>
                <a:xfrm>
                  <a:off x="4076" y="1939"/>
                  <a:ext cx="21" cy="15"/>
                </a:xfrm>
                <a:custGeom>
                  <a:avLst/>
                  <a:gdLst/>
                  <a:ahLst/>
                  <a:cxnLst/>
                  <a:rect l="l" t="t" r="r" b="b"/>
                  <a:pathLst>
                    <a:path w="21" h="15" extrusionOk="0">
                      <a:moveTo>
                        <a:pt x="0" y="0"/>
                      </a:moveTo>
                      <a:lnTo>
                        <a:pt x="3" y="3"/>
                      </a:lnTo>
                      <a:lnTo>
                        <a:pt x="4" y="8"/>
                      </a:lnTo>
                      <a:lnTo>
                        <a:pt x="4" y="12"/>
                      </a:lnTo>
                      <a:lnTo>
                        <a:pt x="4" y="15"/>
                      </a:lnTo>
                      <a:lnTo>
                        <a:pt x="21" y="15"/>
                      </a:lnTo>
                      <a:lnTo>
                        <a:pt x="18" y="12"/>
                      </a:lnTo>
                      <a:lnTo>
                        <a:pt x="14" y="8"/>
                      </a:lnTo>
                      <a:lnTo>
                        <a:pt x="11" y="3"/>
                      </a:lnTo>
                      <a:lnTo>
                        <a:pt x="7" y="0"/>
                      </a:lnTo>
                      <a:lnTo>
                        <a:pt x="0" y="0"/>
                      </a:lnTo>
                      <a:close/>
                    </a:path>
                  </a:pathLst>
                </a:custGeom>
                <a:solidFill>
                  <a:srgbClr val="F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37" name="Google Shape;3937;p75"/>
                <p:cNvSpPr/>
                <p:nvPr/>
              </p:nvSpPr>
              <p:spPr>
                <a:xfrm>
                  <a:off x="4076" y="1932"/>
                  <a:ext cx="14" cy="15"/>
                </a:xfrm>
                <a:custGeom>
                  <a:avLst/>
                  <a:gdLst/>
                  <a:ahLst/>
                  <a:cxnLst/>
                  <a:rect l="l" t="t" r="r" b="b"/>
                  <a:pathLst>
                    <a:path w="14" h="15" extrusionOk="0">
                      <a:moveTo>
                        <a:pt x="0" y="0"/>
                      </a:moveTo>
                      <a:lnTo>
                        <a:pt x="0" y="4"/>
                      </a:lnTo>
                      <a:lnTo>
                        <a:pt x="0" y="7"/>
                      </a:lnTo>
                      <a:lnTo>
                        <a:pt x="1" y="12"/>
                      </a:lnTo>
                      <a:lnTo>
                        <a:pt x="4" y="15"/>
                      </a:lnTo>
                      <a:lnTo>
                        <a:pt x="14" y="15"/>
                      </a:lnTo>
                      <a:lnTo>
                        <a:pt x="11" y="12"/>
                      </a:lnTo>
                      <a:lnTo>
                        <a:pt x="10" y="7"/>
                      </a:lnTo>
                      <a:lnTo>
                        <a:pt x="7" y="4"/>
                      </a:lnTo>
                      <a:lnTo>
                        <a:pt x="4" y="0"/>
                      </a:lnTo>
                      <a:lnTo>
                        <a:pt x="0" y="0"/>
                      </a:lnTo>
                      <a:close/>
                    </a:path>
                  </a:pathLst>
                </a:custGeom>
                <a:solidFill>
                  <a:srgbClr val="F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38" name="Google Shape;3938;p75"/>
                <p:cNvSpPr/>
                <p:nvPr/>
              </p:nvSpPr>
              <p:spPr>
                <a:xfrm>
                  <a:off x="4073" y="1922"/>
                  <a:ext cx="10" cy="17"/>
                </a:xfrm>
                <a:custGeom>
                  <a:avLst/>
                  <a:gdLst/>
                  <a:ahLst/>
                  <a:cxnLst/>
                  <a:rect l="l" t="t" r="r" b="b"/>
                  <a:pathLst>
                    <a:path w="10" h="17" extrusionOk="0">
                      <a:moveTo>
                        <a:pt x="3" y="17"/>
                      </a:moveTo>
                      <a:lnTo>
                        <a:pt x="3" y="13"/>
                      </a:lnTo>
                      <a:lnTo>
                        <a:pt x="1" y="9"/>
                      </a:lnTo>
                      <a:lnTo>
                        <a:pt x="0" y="4"/>
                      </a:lnTo>
                      <a:lnTo>
                        <a:pt x="0" y="0"/>
                      </a:lnTo>
                      <a:lnTo>
                        <a:pt x="3" y="4"/>
                      </a:lnTo>
                      <a:lnTo>
                        <a:pt x="6" y="9"/>
                      </a:lnTo>
                      <a:lnTo>
                        <a:pt x="7" y="13"/>
                      </a:lnTo>
                      <a:lnTo>
                        <a:pt x="10" y="17"/>
                      </a:lnTo>
                      <a:lnTo>
                        <a:pt x="3" y="17"/>
                      </a:lnTo>
                      <a:close/>
                    </a:path>
                  </a:pathLst>
                </a:custGeom>
                <a:solidFill>
                  <a:srgbClr val="F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39" name="Google Shape;3939;p75"/>
                <p:cNvSpPr/>
                <p:nvPr/>
              </p:nvSpPr>
              <p:spPr>
                <a:xfrm>
                  <a:off x="4073" y="1922"/>
                  <a:ext cx="7" cy="10"/>
                </a:xfrm>
                <a:custGeom>
                  <a:avLst/>
                  <a:gdLst/>
                  <a:ahLst/>
                  <a:cxnLst/>
                  <a:rect l="l" t="t" r="r" b="b"/>
                  <a:pathLst>
                    <a:path w="7" h="10" extrusionOk="0">
                      <a:moveTo>
                        <a:pt x="3" y="10"/>
                      </a:moveTo>
                      <a:lnTo>
                        <a:pt x="1" y="7"/>
                      </a:lnTo>
                      <a:lnTo>
                        <a:pt x="0" y="4"/>
                      </a:lnTo>
                      <a:lnTo>
                        <a:pt x="0" y="3"/>
                      </a:lnTo>
                      <a:lnTo>
                        <a:pt x="0" y="0"/>
                      </a:lnTo>
                      <a:lnTo>
                        <a:pt x="1" y="3"/>
                      </a:lnTo>
                      <a:lnTo>
                        <a:pt x="3" y="4"/>
                      </a:lnTo>
                      <a:lnTo>
                        <a:pt x="4" y="7"/>
                      </a:lnTo>
                      <a:lnTo>
                        <a:pt x="7" y="10"/>
                      </a:lnTo>
                      <a:lnTo>
                        <a:pt x="3"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3940" name="Google Shape;3940;p75"/>
              <p:cNvGrpSpPr/>
              <p:nvPr/>
            </p:nvGrpSpPr>
            <p:grpSpPr>
              <a:xfrm>
                <a:off x="5152" y="1411"/>
                <a:ext cx="208" cy="347"/>
                <a:chOff x="3616" y="1683"/>
                <a:chExt cx="208" cy="347"/>
              </a:xfrm>
            </p:grpSpPr>
            <p:sp>
              <p:nvSpPr>
                <p:cNvPr id="3941" name="Google Shape;3941;p75"/>
                <p:cNvSpPr/>
                <p:nvPr/>
              </p:nvSpPr>
              <p:spPr>
                <a:xfrm>
                  <a:off x="3616" y="1683"/>
                  <a:ext cx="208" cy="347"/>
                </a:xfrm>
                <a:custGeom>
                  <a:avLst/>
                  <a:gdLst/>
                  <a:ahLst/>
                  <a:cxnLst/>
                  <a:rect l="l" t="t" r="r" b="b"/>
                  <a:pathLst>
                    <a:path w="208" h="347" extrusionOk="0">
                      <a:moveTo>
                        <a:pt x="95" y="347"/>
                      </a:moveTo>
                      <a:lnTo>
                        <a:pt x="90" y="344"/>
                      </a:lnTo>
                      <a:lnTo>
                        <a:pt x="85" y="343"/>
                      </a:lnTo>
                      <a:lnTo>
                        <a:pt x="80" y="340"/>
                      </a:lnTo>
                      <a:lnTo>
                        <a:pt x="74" y="337"/>
                      </a:lnTo>
                      <a:lnTo>
                        <a:pt x="68" y="336"/>
                      </a:lnTo>
                      <a:lnTo>
                        <a:pt x="62" y="333"/>
                      </a:lnTo>
                      <a:lnTo>
                        <a:pt x="56" y="330"/>
                      </a:lnTo>
                      <a:lnTo>
                        <a:pt x="49" y="327"/>
                      </a:lnTo>
                      <a:lnTo>
                        <a:pt x="44" y="288"/>
                      </a:lnTo>
                      <a:lnTo>
                        <a:pt x="39" y="249"/>
                      </a:lnTo>
                      <a:lnTo>
                        <a:pt x="33" y="210"/>
                      </a:lnTo>
                      <a:lnTo>
                        <a:pt x="28" y="171"/>
                      </a:lnTo>
                      <a:lnTo>
                        <a:pt x="20" y="132"/>
                      </a:lnTo>
                      <a:lnTo>
                        <a:pt x="15" y="94"/>
                      </a:lnTo>
                      <a:lnTo>
                        <a:pt x="8" y="56"/>
                      </a:lnTo>
                      <a:lnTo>
                        <a:pt x="0" y="17"/>
                      </a:lnTo>
                      <a:lnTo>
                        <a:pt x="5" y="13"/>
                      </a:lnTo>
                      <a:lnTo>
                        <a:pt x="8" y="9"/>
                      </a:lnTo>
                      <a:lnTo>
                        <a:pt x="12" y="4"/>
                      </a:lnTo>
                      <a:lnTo>
                        <a:pt x="15" y="0"/>
                      </a:lnTo>
                      <a:lnTo>
                        <a:pt x="41" y="36"/>
                      </a:lnTo>
                      <a:lnTo>
                        <a:pt x="68" y="72"/>
                      </a:lnTo>
                      <a:lnTo>
                        <a:pt x="95" y="108"/>
                      </a:lnTo>
                      <a:lnTo>
                        <a:pt x="123" y="145"/>
                      </a:lnTo>
                      <a:lnTo>
                        <a:pt x="149" y="184"/>
                      </a:lnTo>
                      <a:lnTo>
                        <a:pt x="172" y="222"/>
                      </a:lnTo>
                      <a:lnTo>
                        <a:pt x="192" y="262"/>
                      </a:lnTo>
                      <a:lnTo>
                        <a:pt x="208" y="302"/>
                      </a:lnTo>
                      <a:lnTo>
                        <a:pt x="193" y="311"/>
                      </a:lnTo>
                      <a:lnTo>
                        <a:pt x="180" y="318"/>
                      </a:lnTo>
                      <a:lnTo>
                        <a:pt x="167" y="325"/>
                      </a:lnTo>
                      <a:lnTo>
                        <a:pt x="154" y="331"/>
                      </a:lnTo>
                      <a:lnTo>
                        <a:pt x="141" y="337"/>
                      </a:lnTo>
                      <a:lnTo>
                        <a:pt x="127" y="341"/>
                      </a:lnTo>
                      <a:lnTo>
                        <a:pt x="111" y="344"/>
                      </a:lnTo>
                      <a:lnTo>
                        <a:pt x="95" y="34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42" name="Google Shape;3942;p75"/>
                <p:cNvSpPr/>
                <p:nvPr/>
              </p:nvSpPr>
              <p:spPr>
                <a:xfrm>
                  <a:off x="3701" y="1978"/>
                  <a:ext cx="64" cy="7"/>
                </a:xfrm>
                <a:custGeom>
                  <a:avLst/>
                  <a:gdLst/>
                  <a:ahLst/>
                  <a:cxnLst/>
                  <a:rect l="l" t="t" r="r" b="b"/>
                  <a:pathLst>
                    <a:path w="64" h="7" extrusionOk="0">
                      <a:moveTo>
                        <a:pt x="0" y="0"/>
                      </a:moveTo>
                      <a:lnTo>
                        <a:pt x="0" y="3"/>
                      </a:lnTo>
                      <a:lnTo>
                        <a:pt x="0" y="5"/>
                      </a:lnTo>
                      <a:lnTo>
                        <a:pt x="2" y="6"/>
                      </a:lnTo>
                      <a:lnTo>
                        <a:pt x="3" y="7"/>
                      </a:lnTo>
                      <a:lnTo>
                        <a:pt x="13" y="7"/>
                      </a:lnTo>
                      <a:lnTo>
                        <a:pt x="23" y="6"/>
                      </a:lnTo>
                      <a:lnTo>
                        <a:pt x="32" y="6"/>
                      </a:lnTo>
                      <a:lnTo>
                        <a:pt x="41" y="5"/>
                      </a:lnTo>
                      <a:lnTo>
                        <a:pt x="46" y="3"/>
                      </a:lnTo>
                      <a:lnTo>
                        <a:pt x="54" y="3"/>
                      </a:lnTo>
                      <a:lnTo>
                        <a:pt x="59" y="2"/>
                      </a:lnTo>
                      <a:lnTo>
                        <a:pt x="64" y="0"/>
                      </a:lnTo>
                      <a:lnTo>
                        <a:pt x="0" y="0"/>
                      </a:lnTo>
                      <a:close/>
                    </a:path>
                  </a:pathLst>
                </a:custGeom>
                <a:solidFill>
                  <a:srgbClr val="CC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43" name="Google Shape;3943;p75"/>
                <p:cNvSpPr/>
                <p:nvPr/>
              </p:nvSpPr>
              <p:spPr>
                <a:xfrm>
                  <a:off x="3697" y="1971"/>
                  <a:ext cx="75" cy="10"/>
                </a:xfrm>
                <a:custGeom>
                  <a:avLst/>
                  <a:gdLst/>
                  <a:ahLst/>
                  <a:cxnLst/>
                  <a:rect l="l" t="t" r="r" b="b"/>
                  <a:pathLst>
                    <a:path w="75" h="10" extrusionOk="0">
                      <a:moveTo>
                        <a:pt x="0" y="0"/>
                      </a:moveTo>
                      <a:lnTo>
                        <a:pt x="3" y="3"/>
                      </a:lnTo>
                      <a:lnTo>
                        <a:pt x="4" y="4"/>
                      </a:lnTo>
                      <a:lnTo>
                        <a:pt x="4" y="7"/>
                      </a:lnTo>
                      <a:lnTo>
                        <a:pt x="4" y="10"/>
                      </a:lnTo>
                      <a:lnTo>
                        <a:pt x="53" y="10"/>
                      </a:lnTo>
                      <a:lnTo>
                        <a:pt x="60" y="7"/>
                      </a:lnTo>
                      <a:lnTo>
                        <a:pt x="66" y="4"/>
                      </a:lnTo>
                      <a:lnTo>
                        <a:pt x="71" y="3"/>
                      </a:lnTo>
                      <a:lnTo>
                        <a:pt x="75" y="0"/>
                      </a:lnTo>
                      <a:lnTo>
                        <a:pt x="0" y="0"/>
                      </a:lnTo>
                      <a:close/>
                    </a:path>
                  </a:pathLst>
                </a:custGeom>
                <a:solidFill>
                  <a:srgbClr val="CC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44" name="Google Shape;3944;p75"/>
                <p:cNvSpPr/>
                <p:nvPr/>
              </p:nvSpPr>
              <p:spPr>
                <a:xfrm>
                  <a:off x="3697" y="1968"/>
                  <a:ext cx="78" cy="10"/>
                </a:xfrm>
                <a:custGeom>
                  <a:avLst/>
                  <a:gdLst/>
                  <a:ahLst/>
                  <a:cxnLst/>
                  <a:rect l="l" t="t" r="r" b="b"/>
                  <a:pathLst>
                    <a:path w="78" h="10" extrusionOk="0">
                      <a:moveTo>
                        <a:pt x="0" y="0"/>
                      </a:moveTo>
                      <a:lnTo>
                        <a:pt x="0" y="3"/>
                      </a:lnTo>
                      <a:lnTo>
                        <a:pt x="0" y="4"/>
                      </a:lnTo>
                      <a:lnTo>
                        <a:pt x="1" y="7"/>
                      </a:lnTo>
                      <a:lnTo>
                        <a:pt x="4" y="10"/>
                      </a:lnTo>
                      <a:lnTo>
                        <a:pt x="68" y="10"/>
                      </a:lnTo>
                      <a:lnTo>
                        <a:pt x="71" y="7"/>
                      </a:lnTo>
                      <a:lnTo>
                        <a:pt x="73" y="4"/>
                      </a:lnTo>
                      <a:lnTo>
                        <a:pt x="75" y="3"/>
                      </a:lnTo>
                      <a:lnTo>
                        <a:pt x="78" y="0"/>
                      </a:lnTo>
                      <a:lnTo>
                        <a:pt x="0" y="0"/>
                      </a:lnTo>
                      <a:close/>
                    </a:path>
                  </a:pathLst>
                </a:custGeom>
                <a:solidFill>
                  <a:srgbClr val="CECE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45" name="Google Shape;3945;p75"/>
                <p:cNvSpPr/>
                <p:nvPr/>
              </p:nvSpPr>
              <p:spPr>
                <a:xfrm>
                  <a:off x="3697" y="1961"/>
                  <a:ext cx="78" cy="10"/>
                </a:xfrm>
                <a:custGeom>
                  <a:avLst/>
                  <a:gdLst/>
                  <a:ahLst/>
                  <a:cxnLst/>
                  <a:rect l="l" t="t" r="r" b="b"/>
                  <a:pathLst>
                    <a:path w="78" h="10" extrusionOk="0">
                      <a:moveTo>
                        <a:pt x="0" y="0"/>
                      </a:moveTo>
                      <a:lnTo>
                        <a:pt x="0" y="3"/>
                      </a:lnTo>
                      <a:lnTo>
                        <a:pt x="0" y="4"/>
                      </a:lnTo>
                      <a:lnTo>
                        <a:pt x="0" y="7"/>
                      </a:lnTo>
                      <a:lnTo>
                        <a:pt x="0" y="10"/>
                      </a:lnTo>
                      <a:lnTo>
                        <a:pt x="75" y="10"/>
                      </a:lnTo>
                      <a:lnTo>
                        <a:pt x="76" y="7"/>
                      </a:lnTo>
                      <a:lnTo>
                        <a:pt x="78" y="4"/>
                      </a:lnTo>
                      <a:lnTo>
                        <a:pt x="78" y="3"/>
                      </a:lnTo>
                      <a:lnTo>
                        <a:pt x="78" y="0"/>
                      </a:lnTo>
                      <a:lnTo>
                        <a:pt x="0" y="0"/>
                      </a:lnTo>
                      <a:close/>
                    </a:path>
                  </a:pathLst>
                </a:custGeom>
                <a:solidFill>
                  <a:srgbClr val="D1D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46" name="Google Shape;3946;p75"/>
                <p:cNvSpPr/>
                <p:nvPr/>
              </p:nvSpPr>
              <p:spPr>
                <a:xfrm>
                  <a:off x="3697" y="1957"/>
                  <a:ext cx="78" cy="11"/>
                </a:xfrm>
                <a:custGeom>
                  <a:avLst/>
                  <a:gdLst/>
                  <a:ahLst/>
                  <a:cxnLst/>
                  <a:rect l="l" t="t" r="r" b="b"/>
                  <a:pathLst>
                    <a:path w="78" h="11" extrusionOk="0">
                      <a:moveTo>
                        <a:pt x="0" y="0"/>
                      </a:moveTo>
                      <a:lnTo>
                        <a:pt x="0" y="2"/>
                      </a:lnTo>
                      <a:lnTo>
                        <a:pt x="0" y="5"/>
                      </a:lnTo>
                      <a:lnTo>
                        <a:pt x="0" y="8"/>
                      </a:lnTo>
                      <a:lnTo>
                        <a:pt x="0" y="11"/>
                      </a:lnTo>
                      <a:lnTo>
                        <a:pt x="78" y="11"/>
                      </a:lnTo>
                      <a:lnTo>
                        <a:pt x="78" y="8"/>
                      </a:lnTo>
                      <a:lnTo>
                        <a:pt x="78" y="5"/>
                      </a:lnTo>
                      <a:lnTo>
                        <a:pt x="78" y="2"/>
                      </a:lnTo>
                      <a:lnTo>
                        <a:pt x="78" y="0"/>
                      </a:lnTo>
                      <a:lnTo>
                        <a:pt x="0" y="0"/>
                      </a:lnTo>
                      <a:close/>
                    </a:path>
                  </a:pathLst>
                </a:custGeom>
                <a:solidFill>
                  <a:srgbClr val="D3D3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47" name="Google Shape;3947;p75"/>
                <p:cNvSpPr/>
                <p:nvPr/>
              </p:nvSpPr>
              <p:spPr>
                <a:xfrm>
                  <a:off x="3694" y="1949"/>
                  <a:ext cx="84" cy="12"/>
                </a:xfrm>
                <a:custGeom>
                  <a:avLst/>
                  <a:gdLst/>
                  <a:ahLst/>
                  <a:cxnLst/>
                  <a:rect l="l" t="t" r="r" b="b"/>
                  <a:pathLst>
                    <a:path w="84" h="12" extrusionOk="0">
                      <a:moveTo>
                        <a:pt x="0" y="0"/>
                      </a:moveTo>
                      <a:lnTo>
                        <a:pt x="0" y="3"/>
                      </a:lnTo>
                      <a:lnTo>
                        <a:pt x="2" y="6"/>
                      </a:lnTo>
                      <a:lnTo>
                        <a:pt x="3" y="9"/>
                      </a:lnTo>
                      <a:lnTo>
                        <a:pt x="3" y="12"/>
                      </a:lnTo>
                      <a:lnTo>
                        <a:pt x="81" y="12"/>
                      </a:lnTo>
                      <a:lnTo>
                        <a:pt x="82" y="9"/>
                      </a:lnTo>
                      <a:lnTo>
                        <a:pt x="84" y="6"/>
                      </a:lnTo>
                      <a:lnTo>
                        <a:pt x="82" y="3"/>
                      </a:lnTo>
                      <a:lnTo>
                        <a:pt x="81" y="0"/>
                      </a:lnTo>
                      <a:lnTo>
                        <a:pt x="0" y="0"/>
                      </a:lnTo>
                      <a:close/>
                    </a:path>
                  </a:pathLst>
                </a:custGeom>
                <a:solidFill>
                  <a:srgbClr val="D3D3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48" name="Google Shape;3948;p75"/>
                <p:cNvSpPr/>
                <p:nvPr/>
              </p:nvSpPr>
              <p:spPr>
                <a:xfrm>
                  <a:off x="3694" y="1947"/>
                  <a:ext cx="81" cy="10"/>
                </a:xfrm>
                <a:custGeom>
                  <a:avLst/>
                  <a:gdLst/>
                  <a:ahLst/>
                  <a:cxnLst/>
                  <a:rect l="l" t="t" r="r" b="b"/>
                  <a:pathLst>
                    <a:path w="81" h="10" extrusionOk="0">
                      <a:moveTo>
                        <a:pt x="0" y="0"/>
                      </a:moveTo>
                      <a:lnTo>
                        <a:pt x="0" y="2"/>
                      </a:lnTo>
                      <a:lnTo>
                        <a:pt x="0" y="4"/>
                      </a:lnTo>
                      <a:lnTo>
                        <a:pt x="0" y="7"/>
                      </a:lnTo>
                      <a:lnTo>
                        <a:pt x="0" y="10"/>
                      </a:lnTo>
                      <a:lnTo>
                        <a:pt x="81" y="10"/>
                      </a:lnTo>
                      <a:lnTo>
                        <a:pt x="81" y="7"/>
                      </a:lnTo>
                      <a:lnTo>
                        <a:pt x="81" y="4"/>
                      </a:lnTo>
                      <a:lnTo>
                        <a:pt x="81" y="2"/>
                      </a:lnTo>
                      <a:lnTo>
                        <a:pt x="81" y="0"/>
                      </a:lnTo>
                      <a:lnTo>
                        <a:pt x="0" y="0"/>
                      </a:lnTo>
                      <a:close/>
                    </a:path>
                  </a:pathLst>
                </a:custGeom>
                <a:solidFill>
                  <a:srgbClr val="D6D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49" name="Google Shape;3949;p75"/>
                <p:cNvSpPr/>
                <p:nvPr/>
              </p:nvSpPr>
              <p:spPr>
                <a:xfrm>
                  <a:off x="3694" y="1939"/>
                  <a:ext cx="81" cy="10"/>
                </a:xfrm>
                <a:custGeom>
                  <a:avLst/>
                  <a:gdLst/>
                  <a:ahLst/>
                  <a:cxnLst/>
                  <a:rect l="l" t="t" r="r" b="b"/>
                  <a:pathLst>
                    <a:path w="81" h="10" extrusionOk="0">
                      <a:moveTo>
                        <a:pt x="0" y="0"/>
                      </a:moveTo>
                      <a:lnTo>
                        <a:pt x="0" y="3"/>
                      </a:lnTo>
                      <a:lnTo>
                        <a:pt x="0" y="6"/>
                      </a:lnTo>
                      <a:lnTo>
                        <a:pt x="0" y="8"/>
                      </a:lnTo>
                      <a:lnTo>
                        <a:pt x="0" y="10"/>
                      </a:lnTo>
                      <a:lnTo>
                        <a:pt x="81" y="10"/>
                      </a:lnTo>
                      <a:lnTo>
                        <a:pt x="81" y="8"/>
                      </a:lnTo>
                      <a:lnTo>
                        <a:pt x="81" y="6"/>
                      </a:lnTo>
                      <a:lnTo>
                        <a:pt x="81" y="3"/>
                      </a:lnTo>
                      <a:lnTo>
                        <a:pt x="81" y="0"/>
                      </a:lnTo>
                      <a:lnTo>
                        <a:pt x="0" y="0"/>
                      </a:lnTo>
                      <a:close/>
                    </a:path>
                  </a:pathLst>
                </a:custGeom>
                <a:solidFill>
                  <a:srgbClr val="D8D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50" name="Google Shape;3950;p75"/>
                <p:cNvSpPr/>
                <p:nvPr/>
              </p:nvSpPr>
              <p:spPr>
                <a:xfrm>
                  <a:off x="3694" y="1936"/>
                  <a:ext cx="81" cy="11"/>
                </a:xfrm>
                <a:custGeom>
                  <a:avLst/>
                  <a:gdLst/>
                  <a:ahLst/>
                  <a:cxnLst/>
                  <a:rect l="l" t="t" r="r" b="b"/>
                  <a:pathLst>
                    <a:path w="81" h="11" extrusionOk="0">
                      <a:moveTo>
                        <a:pt x="0" y="0"/>
                      </a:moveTo>
                      <a:lnTo>
                        <a:pt x="0" y="3"/>
                      </a:lnTo>
                      <a:lnTo>
                        <a:pt x="0" y="5"/>
                      </a:lnTo>
                      <a:lnTo>
                        <a:pt x="0" y="8"/>
                      </a:lnTo>
                      <a:lnTo>
                        <a:pt x="0" y="11"/>
                      </a:lnTo>
                      <a:lnTo>
                        <a:pt x="81" y="11"/>
                      </a:lnTo>
                      <a:lnTo>
                        <a:pt x="81" y="8"/>
                      </a:lnTo>
                      <a:lnTo>
                        <a:pt x="79" y="5"/>
                      </a:lnTo>
                      <a:lnTo>
                        <a:pt x="78" y="3"/>
                      </a:lnTo>
                      <a:lnTo>
                        <a:pt x="78" y="0"/>
                      </a:lnTo>
                      <a:lnTo>
                        <a:pt x="0" y="0"/>
                      </a:lnTo>
                      <a:close/>
                    </a:path>
                  </a:pathLst>
                </a:custGeom>
                <a:solidFill>
                  <a:srgbClr val="D8D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51" name="Google Shape;3951;p75"/>
                <p:cNvSpPr/>
                <p:nvPr/>
              </p:nvSpPr>
              <p:spPr>
                <a:xfrm>
                  <a:off x="3694" y="1929"/>
                  <a:ext cx="81" cy="10"/>
                </a:xfrm>
                <a:custGeom>
                  <a:avLst/>
                  <a:gdLst/>
                  <a:ahLst/>
                  <a:cxnLst/>
                  <a:rect l="l" t="t" r="r" b="b"/>
                  <a:pathLst>
                    <a:path w="81" h="10" extrusionOk="0">
                      <a:moveTo>
                        <a:pt x="0" y="0"/>
                      </a:moveTo>
                      <a:lnTo>
                        <a:pt x="0" y="3"/>
                      </a:lnTo>
                      <a:lnTo>
                        <a:pt x="0" y="5"/>
                      </a:lnTo>
                      <a:lnTo>
                        <a:pt x="0" y="7"/>
                      </a:lnTo>
                      <a:lnTo>
                        <a:pt x="0" y="10"/>
                      </a:lnTo>
                      <a:lnTo>
                        <a:pt x="81" y="10"/>
                      </a:lnTo>
                      <a:lnTo>
                        <a:pt x="79" y="7"/>
                      </a:lnTo>
                      <a:lnTo>
                        <a:pt x="78" y="5"/>
                      </a:lnTo>
                      <a:lnTo>
                        <a:pt x="76" y="3"/>
                      </a:lnTo>
                      <a:lnTo>
                        <a:pt x="74" y="0"/>
                      </a:lnTo>
                      <a:lnTo>
                        <a:pt x="0" y="0"/>
                      </a:lnTo>
                      <a:close/>
                    </a:path>
                  </a:pathLst>
                </a:custGeom>
                <a:solidFill>
                  <a:srgbClr val="DBD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52" name="Google Shape;3952;p75"/>
                <p:cNvSpPr/>
                <p:nvPr/>
              </p:nvSpPr>
              <p:spPr>
                <a:xfrm>
                  <a:off x="3694" y="1925"/>
                  <a:ext cx="78" cy="11"/>
                </a:xfrm>
                <a:custGeom>
                  <a:avLst/>
                  <a:gdLst/>
                  <a:ahLst/>
                  <a:cxnLst/>
                  <a:rect l="l" t="t" r="r" b="b"/>
                  <a:pathLst>
                    <a:path w="78" h="11" extrusionOk="0">
                      <a:moveTo>
                        <a:pt x="0" y="0"/>
                      </a:moveTo>
                      <a:lnTo>
                        <a:pt x="0" y="3"/>
                      </a:lnTo>
                      <a:lnTo>
                        <a:pt x="0" y="6"/>
                      </a:lnTo>
                      <a:lnTo>
                        <a:pt x="0" y="9"/>
                      </a:lnTo>
                      <a:lnTo>
                        <a:pt x="0" y="11"/>
                      </a:lnTo>
                      <a:lnTo>
                        <a:pt x="78" y="11"/>
                      </a:lnTo>
                      <a:lnTo>
                        <a:pt x="75" y="9"/>
                      </a:lnTo>
                      <a:lnTo>
                        <a:pt x="74" y="6"/>
                      </a:lnTo>
                      <a:lnTo>
                        <a:pt x="72" y="3"/>
                      </a:lnTo>
                      <a:lnTo>
                        <a:pt x="71" y="0"/>
                      </a:lnTo>
                      <a:lnTo>
                        <a:pt x="0" y="0"/>
                      </a:lnTo>
                      <a:close/>
                    </a:path>
                  </a:pathLst>
                </a:custGeom>
                <a:solidFill>
                  <a:srgbClr val="DDD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53" name="Google Shape;3953;p75"/>
                <p:cNvSpPr/>
                <p:nvPr/>
              </p:nvSpPr>
              <p:spPr>
                <a:xfrm>
                  <a:off x="3694" y="1918"/>
                  <a:ext cx="74" cy="11"/>
                </a:xfrm>
                <a:custGeom>
                  <a:avLst/>
                  <a:gdLst/>
                  <a:ahLst/>
                  <a:cxnLst/>
                  <a:rect l="l" t="t" r="r" b="b"/>
                  <a:pathLst>
                    <a:path w="74" h="11" extrusionOk="0">
                      <a:moveTo>
                        <a:pt x="0" y="0"/>
                      </a:moveTo>
                      <a:lnTo>
                        <a:pt x="0" y="3"/>
                      </a:lnTo>
                      <a:lnTo>
                        <a:pt x="0" y="5"/>
                      </a:lnTo>
                      <a:lnTo>
                        <a:pt x="0" y="8"/>
                      </a:lnTo>
                      <a:lnTo>
                        <a:pt x="0" y="11"/>
                      </a:lnTo>
                      <a:lnTo>
                        <a:pt x="74" y="11"/>
                      </a:lnTo>
                      <a:lnTo>
                        <a:pt x="74" y="8"/>
                      </a:lnTo>
                      <a:lnTo>
                        <a:pt x="72" y="5"/>
                      </a:lnTo>
                      <a:lnTo>
                        <a:pt x="69" y="3"/>
                      </a:lnTo>
                      <a:lnTo>
                        <a:pt x="66" y="0"/>
                      </a:lnTo>
                      <a:lnTo>
                        <a:pt x="0" y="0"/>
                      </a:lnTo>
                      <a:close/>
                    </a:path>
                  </a:pathLst>
                </a:custGeom>
                <a:solidFill>
                  <a:srgbClr val="DDD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54" name="Google Shape;3954;p75"/>
                <p:cNvSpPr/>
                <p:nvPr/>
              </p:nvSpPr>
              <p:spPr>
                <a:xfrm>
                  <a:off x="3694" y="1915"/>
                  <a:ext cx="71" cy="10"/>
                </a:xfrm>
                <a:custGeom>
                  <a:avLst/>
                  <a:gdLst/>
                  <a:ahLst/>
                  <a:cxnLst/>
                  <a:rect l="l" t="t" r="r" b="b"/>
                  <a:pathLst>
                    <a:path w="71" h="10" extrusionOk="0">
                      <a:moveTo>
                        <a:pt x="0" y="0"/>
                      </a:moveTo>
                      <a:lnTo>
                        <a:pt x="0" y="3"/>
                      </a:lnTo>
                      <a:lnTo>
                        <a:pt x="0" y="4"/>
                      </a:lnTo>
                      <a:lnTo>
                        <a:pt x="0" y="7"/>
                      </a:lnTo>
                      <a:lnTo>
                        <a:pt x="0" y="10"/>
                      </a:lnTo>
                      <a:lnTo>
                        <a:pt x="71" y="10"/>
                      </a:lnTo>
                      <a:lnTo>
                        <a:pt x="71" y="7"/>
                      </a:lnTo>
                      <a:lnTo>
                        <a:pt x="68" y="4"/>
                      </a:lnTo>
                      <a:lnTo>
                        <a:pt x="66" y="3"/>
                      </a:lnTo>
                      <a:lnTo>
                        <a:pt x="63" y="0"/>
                      </a:lnTo>
                      <a:lnTo>
                        <a:pt x="0" y="0"/>
                      </a:lnTo>
                      <a:close/>
                    </a:path>
                  </a:pathLst>
                </a:custGeom>
                <a:solidFill>
                  <a:srgbClr val="E0E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55" name="Google Shape;3955;p75"/>
                <p:cNvSpPr/>
                <p:nvPr/>
              </p:nvSpPr>
              <p:spPr>
                <a:xfrm>
                  <a:off x="3691" y="1908"/>
                  <a:ext cx="69" cy="10"/>
                </a:xfrm>
                <a:custGeom>
                  <a:avLst/>
                  <a:gdLst/>
                  <a:ahLst/>
                  <a:cxnLst/>
                  <a:rect l="l" t="t" r="r" b="b"/>
                  <a:pathLst>
                    <a:path w="69" h="10" extrusionOk="0">
                      <a:moveTo>
                        <a:pt x="0" y="0"/>
                      </a:moveTo>
                      <a:lnTo>
                        <a:pt x="0" y="3"/>
                      </a:lnTo>
                      <a:lnTo>
                        <a:pt x="2" y="5"/>
                      </a:lnTo>
                      <a:lnTo>
                        <a:pt x="3" y="7"/>
                      </a:lnTo>
                      <a:lnTo>
                        <a:pt x="3" y="10"/>
                      </a:lnTo>
                      <a:lnTo>
                        <a:pt x="69" y="10"/>
                      </a:lnTo>
                      <a:lnTo>
                        <a:pt x="69" y="7"/>
                      </a:lnTo>
                      <a:lnTo>
                        <a:pt x="68" y="5"/>
                      </a:lnTo>
                      <a:lnTo>
                        <a:pt x="65" y="3"/>
                      </a:lnTo>
                      <a:lnTo>
                        <a:pt x="62" y="0"/>
                      </a:lnTo>
                      <a:lnTo>
                        <a:pt x="0" y="0"/>
                      </a:lnTo>
                      <a:close/>
                    </a:path>
                  </a:pathLst>
                </a:custGeom>
                <a:solidFill>
                  <a:srgbClr val="E2E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56" name="Google Shape;3956;p75"/>
                <p:cNvSpPr/>
                <p:nvPr/>
              </p:nvSpPr>
              <p:spPr>
                <a:xfrm>
                  <a:off x="3691" y="1905"/>
                  <a:ext cx="66" cy="10"/>
                </a:xfrm>
                <a:custGeom>
                  <a:avLst/>
                  <a:gdLst/>
                  <a:ahLst/>
                  <a:cxnLst/>
                  <a:rect l="l" t="t" r="r" b="b"/>
                  <a:pathLst>
                    <a:path w="66" h="10" extrusionOk="0">
                      <a:moveTo>
                        <a:pt x="0" y="0"/>
                      </a:moveTo>
                      <a:lnTo>
                        <a:pt x="0" y="3"/>
                      </a:lnTo>
                      <a:lnTo>
                        <a:pt x="0" y="4"/>
                      </a:lnTo>
                      <a:lnTo>
                        <a:pt x="2" y="7"/>
                      </a:lnTo>
                      <a:lnTo>
                        <a:pt x="3" y="10"/>
                      </a:lnTo>
                      <a:lnTo>
                        <a:pt x="66" y="10"/>
                      </a:lnTo>
                      <a:lnTo>
                        <a:pt x="66" y="7"/>
                      </a:lnTo>
                      <a:lnTo>
                        <a:pt x="64" y="4"/>
                      </a:lnTo>
                      <a:lnTo>
                        <a:pt x="62" y="3"/>
                      </a:lnTo>
                      <a:lnTo>
                        <a:pt x="59" y="0"/>
                      </a:lnTo>
                      <a:lnTo>
                        <a:pt x="0" y="0"/>
                      </a:lnTo>
                      <a:close/>
                    </a:path>
                  </a:pathLst>
                </a:custGeom>
                <a:solidFill>
                  <a:srgbClr val="E2E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57" name="Google Shape;3957;p75"/>
                <p:cNvSpPr/>
                <p:nvPr/>
              </p:nvSpPr>
              <p:spPr>
                <a:xfrm>
                  <a:off x="3691" y="1898"/>
                  <a:ext cx="62" cy="10"/>
                </a:xfrm>
                <a:custGeom>
                  <a:avLst/>
                  <a:gdLst/>
                  <a:ahLst/>
                  <a:cxnLst/>
                  <a:rect l="l" t="t" r="r" b="b"/>
                  <a:pathLst>
                    <a:path w="62" h="10" extrusionOk="0">
                      <a:moveTo>
                        <a:pt x="0" y="0"/>
                      </a:moveTo>
                      <a:lnTo>
                        <a:pt x="0" y="2"/>
                      </a:lnTo>
                      <a:lnTo>
                        <a:pt x="0" y="4"/>
                      </a:lnTo>
                      <a:lnTo>
                        <a:pt x="0" y="7"/>
                      </a:lnTo>
                      <a:lnTo>
                        <a:pt x="0" y="10"/>
                      </a:lnTo>
                      <a:lnTo>
                        <a:pt x="62" y="10"/>
                      </a:lnTo>
                      <a:lnTo>
                        <a:pt x="62" y="7"/>
                      </a:lnTo>
                      <a:lnTo>
                        <a:pt x="61" y="4"/>
                      </a:lnTo>
                      <a:lnTo>
                        <a:pt x="58" y="2"/>
                      </a:lnTo>
                      <a:lnTo>
                        <a:pt x="55" y="0"/>
                      </a:lnTo>
                      <a:lnTo>
                        <a:pt x="0" y="0"/>
                      </a:lnTo>
                      <a:close/>
                    </a:path>
                  </a:pathLst>
                </a:custGeom>
                <a:solidFill>
                  <a:srgbClr val="E5E5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58" name="Google Shape;3958;p75"/>
                <p:cNvSpPr/>
                <p:nvPr/>
              </p:nvSpPr>
              <p:spPr>
                <a:xfrm>
                  <a:off x="3691" y="1893"/>
                  <a:ext cx="59" cy="12"/>
                </a:xfrm>
                <a:custGeom>
                  <a:avLst/>
                  <a:gdLst/>
                  <a:ahLst/>
                  <a:cxnLst/>
                  <a:rect l="l" t="t" r="r" b="b"/>
                  <a:pathLst>
                    <a:path w="59" h="12" extrusionOk="0">
                      <a:moveTo>
                        <a:pt x="0" y="0"/>
                      </a:moveTo>
                      <a:lnTo>
                        <a:pt x="0" y="3"/>
                      </a:lnTo>
                      <a:lnTo>
                        <a:pt x="0" y="6"/>
                      </a:lnTo>
                      <a:lnTo>
                        <a:pt x="0" y="9"/>
                      </a:lnTo>
                      <a:lnTo>
                        <a:pt x="0" y="12"/>
                      </a:lnTo>
                      <a:lnTo>
                        <a:pt x="59" y="12"/>
                      </a:lnTo>
                      <a:lnTo>
                        <a:pt x="56" y="9"/>
                      </a:lnTo>
                      <a:lnTo>
                        <a:pt x="55" y="6"/>
                      </a:lnTo>
                      <a:lnTo>
                        <a:pt x="53" y="3"/>
                      </a:lnTo>
                      <a:lnTo>
                        <a:pt x="52" y="0"/>
                      </a:lnTo>
                      <a:lnTo>
                        <a:pt x="0" y="0"/>
                      </a:lnTo>
                      <a:close/>
                    </a:path>
                  </a:pathLst>
                </a:custGeom>
                <a:solidFill>
                  <a:srgbClr val="E8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59" name="Google Shape;3959;p75"/>
                <p:cNvSpPr/>
                <p:nvPr/>
              </p:nvSpPr>
              <p:spPr>
                <a:xfrm>
                  <a:off x="3691" y="1887"/>
                  <a:ext cx="55" cy="11"/>
                </a:xfrm>
                <a:custGeom>
                  <a:avLst/>
                  <a:gdLst/>
                  <a:ahLst/>
                  <a:cxnLst/>
                  <a:rect l="l" t="t" r="r" b="b"/>
                  <a:pathLst>
                    <a:path w="55" h="11" extrusionOk="0">
                      <a:moveTo>
                        <a:pt x="0" y="0"/>
                      </a:moveTo>
                      <a:lnTo>
                        <a:pt x="0" y="3"/>
                      </a:lnTo>
                      <a:lnTo>
                        <a:pt x="0" y="5"/>
                      </a:lnTo>
                      <a:lnTo>
                        <a:pt x="0" y="8"/>
                      </a:lnTo>
                      <a:lnTo>
                        <a:pt x="0" y="11"/>
                      </a:lnTo>
                      <a:lnTo>
                        <a:pt x="55" y="11"/>
                      </a:lnTo>
                      <a:lnTo>
                        <a:pt x="53" y="8"/>
                      </a:lnTo>
                      <a:lnTo>
                        <a:pt x="51" y="5"/>
                      </a:lnTo>
                      <a:lnTo>
                        <a:pt x="49" y="3"/>
                      </a:lnTo>
                      <a:lnTo>
                        <a:pt x="49" y="0"/>
                      </a:lnTo>
                      <a:lnTo>
                        <a:pt x="0" y="0"/>
                      </a:lnTo>
                      <a:close/>
                    </a:path>
                  </a:pathLst>
                </a:custGeom>
                <a:solidFill>
                  <a:srgbClr val="E8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60" name="Google Shape;3960;p75"/>
                <p:cNvSpPr/>
                <p:nvPr/>
              </p:nvSpPr>
              <p:spPr>
                <a:xfrm>
                  <a:off x="3691" y="1883"/>
                  <a:ext cx="52" cy="10"/>
                </a:xfrm>
                <a:custGeom>
                  <a:avLst/>
                  <a:gdLst/>
                  <a:ahLst/>
                  <a:cxnLst/>
                  <a:rect l="l" t="t" r="r" b="b"/>
                  <a:pathLst>
                    <a:path w="52" h="10" extrusionOk="0">
                      <a:moveTo>
                        <a:pt x="0" y="0"/>
                      </a:moveTo>
                      <a:lnTo>
                        <a:pt x="0" y="3"/>
                      </a:lnTo>
                      <a:lnTo>
                        <a:pt x="0" y="6"/>
                      </a:lnTo>
                      <a:lnTo>
                        <a:pt x="0" y="7"/>
                      </a:lnTo>
                      <a:lnTo>
                        <a:pt x="0" y="10"/>
                      </a:lnTo>
                      <a:lnTo>
                        <a:pt x="52" y="10"/>
                      </a:lnTo>
                      <a:lnTo>
                        <a:pt x="49" y="7"/>
                      </a:lnTo>
                      <a:lnTo>
                        <a:pt x="48" y="6"/>
                      </a:lnTo>
                      <a:lnTo>
                        <a:pt x="45" y="3"/>
                      </a:lnTo>
                      <a:lnTo>
                        <a:pt x="42" y="0"/>
                      </a:lnTo>
                      <a:lnTo>
                        <a:pt x="0" y="0"/>
                      </a:lnTo>
                      <a:close/>
                    </a:path>
                  </a:pathLst>
                </a:custGeom>
                <a:solidFill>
                  <a:srgbClr val="EAEA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61" name="Google Shape;3961;p75"/>
                <p:cNvSpPr/>
                <p:nvPr/>
              </p:nvSpPr>
              <p:spPr>
                <a:xfrm>
                  <a:off x="3691" y="1876"/>
                  <a:ext cx="49" cy="11"/>
                </a:xfrm>
                <a:custGeom>
                  <a:avLst/>
                  <a:gdLst/>
                  <a:ahLst/>
                  <a:cxnLst/>
                  <a:rect l="l" t="t" r="r" b="b"/>
                  <a:pathLst>
                    <a:path w="49" h="11" extrusionOk="0">
                      <a:moveTo>
                        <a:pt x="0" y="0"/>
                      </a:moveTo>
                      <a:lnTo>
                        <a:pt x="0" y="3"/>
                      </a:lnTo>
                      <a:lnTo>
                        <a:pt x="0" y="6"/>
                      </a:lnTo>
                      <a:lnTo>
                        <a:pt x="0" y="9"/>
                      </a:lnTo>
                      <a:lnTo>
                        <a:pt x="0" y="11"/>
                      </a:lnTo>
                      <a:lnTo>
                        <a:pt x="49" y="11"/>
                      </a:lnTo>
                      <a:lnTo>
                        <a:pt x="46" y="9"/>
                      </a:lnTo>
                      <a:lnTo>
                        <a:pt x="43" y="6"/>
                      </a:lnTo>
                      <a:lnTo>
                        <a:pt x="41" y="3"/>
                      </a:lnTo>
                      <a:lnTo>
                        <a:pt x="38" y="0"/>
                      </a:lnTo>
                      <a:lnTo>
                        <a:pt x="0" y="0"/>
                      </a:lnTo>
                      <a:close/>
                    </a:path>
                  </a:pathLst>
                </a:custGeom>
                <a:solidFill>
                  <a:srgbClr val="EDE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62" name="Google Shape;3962;p75"/>
                <p:cNvSpPr/>
                <p:nvPr/>
              </p:nvSpPr>
              <p:spPr>
                <a:xfrm>
                  <a:off x="3691" y="1873"/>
                  <a:ext cx="42" cy="10"/>
                </a:xfrm>
                <a:custGeom>
                  <a:avLst/>
                  <a:gdLst/>
                  <a:ahLst/>
                  <a:cxnLst/>
                  <a:rect l="l" t="t" r="r" b="b"/>
                  <a:pathLst>
                    <a:path w="42" h="10" extrusionOk="0">
                      <a:moveTo>
                        <a:pt x="0" y="0"/>
                      </a:moveTo>
                      <a:lnTo>
                        <a:pt x="0" y="3"/>
                      </a:lnTo>
                      <a:lnTo>
                        <a:pt x="0" y="4"/>
                      </a:lnTo>
                      <a:lnTo>
                        <a:pt x="0" y="7"/>
                      </a:lnTo>
                      <a:lnTo>
                        <a:pt x="0" y="10"/>
                      </a:lnTo>
                      <a:lnTo>
                        <a:pt x="42" y="10"/>
                      </a:lnTo>
                      <a:lnTo>
                        <a:pt x="42" y="7"/>
                      </a:lnTo>
                      <a:lnTo>
                        <a:pt x="39" y="4"/>
                      </a:lnTo>
                      <a:lnTo>
                        <a:pt x="38" y="3"/>
                      </a:lnTo>
                      <a:lnTo>
                        <a:pt x="35" y="0"/>
                      </a:lnTo>
                      <a:lnTo>
                        <a:pt x="0" y="0"/>
                      </a:lnTo>
                      <a:close/>
                    </a:path>
                  </a:pathLst>
                </a:custGeom>
                <a:solidFill>
                  <a:srgbClr val="EFE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63" name="Google Shape;3963;p75"/>
                <p:cNvSpPr/>
                <p:nvPr/>
              </p:nvSpPr>
              <p:spPr>
                <a:xfrm>
                  <a:off x="3691" y="1866"/>
                  <a:ext cx="38" cy="10"/>
                </a:xfrm>
                <a:custGeom>
                  <a:avLst/>
                  <a:gdLst/>
                  <a:ahLst/>
                  <a:cxnLst/>
                  <a:rect l="l" t="t" r="r" b="b"/>
                  <a:pathLst>
                    <a:path w="38" h="10" extrusionOk="0">
                      <a:moveTo>
                        <a:pt x="0" y="0"/>
                      </a:moveTo>
                      <a:lnTo>
                        <a:pt x="0" y="3"/>
                      </a:lnTo>
                      <a:lnTo>
                        <a:pt x="0" y="4"/>
                      </a:lnTo>
                      <a:lnTo>
                        <a:pt x="0" y="7"/>
                      </a:lnTo>
                      <a:lnTo>
                        <a:pt x="0" y="10"/>
                      </a:lnTo>
                      <a:lnTo>
                        <a:pt x="38" y="10"/>
                      </a:lnTo>
                      <a:lnTo>
                        <a:pt x="35" y="7"/>
                      </a:lnTo>
                      <a:lnTo>
                        <a:pt x="33" y="4"/>
                      </a:lnTo>
                      <a:lnTo>
                        <a:pt x="32" y="3"/>
                      </a:lnTo>
                      <a:lnTo>
                        <a:pt x="30" y="0"/>
                      </a:lnTo>
                      <a:lnTo>
                        <a:pt x="0" y="0"/>
                      </a:lnTo>
                      <a:close/>
                    </a:path>
                  </a:pathLst>
                </a:custGeom>
                <a:solidFill>
                  <a:srgbClr val="EFE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64" name="Google Shape;3964;p75"/>
                <p:cNvSpPr/>
                <p:nvPr/>
              </p:nvSpPr>
              <p:spPr>
                <a:xfrm>
                  <a:off x="3691" y="1863"/>
                  <a:ext cx="35" cy="10"/>
                </a:xfrm>
                <a:custGeom>
                  <a:avLst/>
                  <a:gdLst/>
                  <a:ahLst/>
                  <a:cxnLst/>
                  <a:rect l="l" t="t" r="r" b="b"/>
                  <a:pathLst>
                    <a:path w="35" h="10" extrusionOk="0">
                      <a:moveTo>
                        <a:pt x="0" y="0"/>
                      </a:moveTo>
                      <a:lnTo>
                        <a:pt x="0" y="3"/>
                      </a:lnTo>
                      <a:lnTo>
                        <a:pt x="0" y="4"/>
                      </a:lnTo>
                      <a:lnTo>
                        <a:pt x="0" y="7"/>
                      </a:lnTo>
                      <a:lnTo>
                        <a:pt x="0" y="10"/>
                      </a:lnTo>
                      <a:lnTo>
                        <a:pt x="35" y="10"/>
                      </a:lnTo>
                      <a:lnTo>
                        <a:pt x="32" y="7"/>
                      </a:lnTo>
                      <a:lnTo>
                        <a:pt x="29" y="4"/>
                      </a:lnTo>
                      <a:lnTo>
                        <a:pt x="28" y="3"/>
                      </a:lnTo>
                      <a:lnTo>
                        <a:pt x="25" y="0"/>
                      </a:lnTo>
                      <a:lnTo>
                        <a:pt x="0" y="0"/>
                      </a:lnTo>
                      <a:close/>
                    </a:path>
                  </a:pathLst>
                </a:custGeom>
                <a:solidFill>
                  <a:srgbClr val="F2F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65" name="Google Shape;3965;p75"/>
                <p:cNvSpPr/>
                <p:nvPr/>
              </p:nvSpPr>
              <p:spPr>
                <a:xfrm>
                  <a:off x="3691" y="1856"/>
                  <a:ext cx="30" cy="10"/>
                </a:xfrm>
                <a:custGeom>
                  <a:avLst/>
                  <a:gdLst/>
                  <a:ahLst/>
                  <a:cxnLst/>
                  <a:rect l="l" t="t" r="r" b="b"/>
                  <a:pathLst>
                    <a:path w="30" h="10" extrusionOk="0">
                      <a:moveTo>
                        <a:pt x="0" y="0"/>
                      </a:moveTo>
                      <a:lnTo>
                        <a:pt x="0" y="3"/>
                      </a:lnTo>
                      <a:lnTo>
                        <a:pt x="0" y="4"/>
                      </a:lnTo>
                      <a:lnTo>
                        <a:pt x="0" y="7"/>
                      </a:lnTo>
                      <a:lnTo>
                        <a:pt x="0" y="10"/>
                      </a:lnTo>
                      <a:lnTo>
                        <a:pt x="30" y="10"/>
                      </a:lnTo>
                      <a:lnTo>
                        <a:pt x="28" y="7"/>
                      </a:lnTo>
                      <a:lnTo>
                        <a:pt x="26" y="4"/>
                      </a:lnTo>
                      <a:lnTo>
                        <a:pt x="23" y="3"/>
                      </a:lnTo>
                      <a:lnTo>
                        <a:pt x="20" y="0"/>
                      </a:lnTo>
                      <a:lnTo>
                        <a:pt x="0" y="0"/>
                      </a:lnTo>
                      <a:close/>
                    </a:path>
                  </a:pathLst>
                </a:custGeom>
                <a:solidFill>
                  <a:srgbClr val="F4F4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66" name="Google Shape;3966;p75"/>
                <p:cNvSpPr/>
                <p:nvPr/>
              </p:nvSpPr>
              <p:spPr>
                <a:xfrm>
                  <a:off x="3691" y="1851"/>
                  <a:ext cx="25" cy="12"/>
                </a:xfrm>
                <a:custGeom>
                  <a:avLst/>
                  <a:gdLst/>
                  <a:ahLst/>
                  <a:cxnLst/>
                  <a:rect l="l" t="t" r="r" b="b"/>
                  <a:pathLst>
                    <a:path w="25" h="12" extrusionOk="0">
                      <a:moveTo>
                        <a:pt x="0" y="0"/>
                      </a:moveTo>
                      <a:lnTo>
                        <a:pt x="0" y="3"/>
                      </a:lnTo>
                      <a:lnTo>
                        <a:pt x="0" y="6"/>
                      </a:lnTo>
                      <a:lnTo>
                        <a:pt x="0" y="9"/>
                      </a:lnTo>
                      <a:lnTo>
                        <a:pt x="0" y="12"/>
                      </a:lnTo>
                      <a:lnTo>
                        <a:pt x="25" y="12"/>
                      </a:lnTo>
                      <a:lnTo>
                        <a:pt x="22" y="9"/>
                      </a:lnTo>
                      <a:lnTo>
                        <a:pt x="20" y="6"/>
                      </a:lnTo>
                      <a:lnTo>
                        <a:pt x="19" y="3"/>
                      </a:lnTo>
                      <a:lnTo>
                        <a:pt x="17" y="0"/>
                      </a:lnTo>
                      <a:lnTo>
                        <a:pt x="0" y="0"/>
                      </a:lnTo>
                      <a:close/>
                    </a:path>
                  </a:pathLst>
                </a:custGeom>
                <a:solidFill>
                  <a:srgbClr val="F4F4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67" name="Google Shape;3967;p75"/>
                <p:cNvSpPr/>
                <p:nvPr/>
              </p:nvSpPr>
              <p:spPr>
                <a:xfrm>
                  <a:off x="3691" y="1844"/>
                  <a:ext cx="20" cy="12"/>
                </a:xfrm>
                <a:custGeom>
                  <a:avLst/>
                  <a:gdLst/>
                  <a:ahLst/>
                  <a:cxnLst/>
                  <a:rect l="l" t="t" r="r" b="b"/>
                  <a:pathLst>
                    <a:path w="20" h="12" extrusionOk="0">
                      <a:moveTo>
                        <a:pt x="0" y="0"/>
                      </a:moveTo>
                      <a:lnTo>
                        <a:pt x="0" y="3"/>
                      </a:lnTo>
                      <a:lnTo>
                        <a:pt x="0" y="6"/>
                      </a:lnTo>
                      <a:lnTo>
                        <a:pt x="0" y="9"/>
                      </a:lnTo>
                      <a:lnTo>
                        <a:pt x="0" y="12"/>
                      </a:lnTo>
                      <a:lnTo>
                        <a:pt x="20" y="12"/>
                      </a:lnTo>
                      <a:lnTo>
                        <a:pt x="17" y="9"/>
                      </a:lnTo>
                      <a:lnTo>
                        <a:pt x="16" y="6"/>
                      </a:lnTo>
                      <a:lnTo>
                        <a:pt x="15" y="3"/>
                      </a:lnTo>
                      <a:lnTo>
                        <a:pt x="13" y="0"/>
                      </a:lnTo>
                      <a:lnTo>
                        <a:pt x="0" y="0"/>
                      </a:lnTo>
                      <a:close/>
                    </a:path>
                  </a:pathLst>
                </a:custGeom>
                <a:solidFill>
                  <a:srgbClr val="F7F7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68" name="Google Shape;3968;p75"/>
                <p:cNvSpPr/>
                <p:nvPr/>
              </p:nvSpPr>
              <p:spPr>
                <a:xfrm>
                  <a:off x="3691" y="1841"/>
                  <a:ext cx="17" cy="10"/>
                </a:xfrm>
                <a:custGeom>
                  <a:avLst/>
                  <a:gdLst/>
                  <a:ahLst/>
                  <a:cxnLst/>
                  <a:rect l="l" t="t" r="r" b="b"/>
                  <a:pathLst>
                    <a:path w="17" h="10" extrusionOk="0">
                      <a:moveTo>
                        <a:pt x="0" y="0"/>
                      </a:moveTo>
                      <a:lnTo>
                        <a:pt x="0" y="3"/>
                      </a:lnTo>
                      <a:lnTo>
                        <a:pt x="0" y="5"/>
                      </a:lnTo>
                      <a:lnTo>
                        <a:pt x="0" y="8"/>
                      </a:lnTo>
                      <a:lnTo>
                        <a:pt x="0" y="10"/>
                      </a:lnTo>
                      <a:lnTo>
                        <a:pt x="17" y="10"/>
                      </a:lnTo>
                      <a:lnTo>
                        <a:pt x="15" y="8"/>
                      </a:lnTo>
                      <a:lnTo>
                        <a:pt x="12" y="5"/>
                      </a:lnTo>
                      <a:lnTo>
                        <a:pt x="9" y="3"/>
                      </a:lnTo>
                      <a:lnTo>
                        <a:pt x="6" y="0"/>
                      </a:lnTo>
                      <a:lnTo>
                        <a:pt x="0" y="0"/>
                      </a:lnTo>
                      <a:close/>
                    </a:path>
                  </a:pathLst>
                </a:custGeom>
                <a:solidFill>
                  <a:srgbClr val="F9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69" name="Google Shape;3969;p75"/>
                <p:cNvSpPr/>
                <p:nvPr/>
              </p:nvSpPr>
              <p:spPr>
                <a:xfrm>
                  <a:off x="3691" y="1834"/>
                  <a:ext cx="13" cy="10"/>
                </a:xfrm>
                <a:custGeom>
                  <a:avLst/>
                  <a:gdLst/>
                  <a:ahLst/>
                  <a:cxnLst/>
                  <a:rect l="l" t="t" r="r" b="b"/>
                  <a:pathLst>
                    <a:path w="13" h="10" extrusionOk="0">
                      <a:moveTo>
                        <a:pt x="0" y="0"/>
                      </a:moveTo>
                      <a:lnTo>
                        <a:pt x="0" y="3"/>
                      </a:lnTo>
                      <a:lnTo>
                        <a:pt x="0" y="5"/>
                      </a:lnTo>
                      <a:lnTo>
                        <a:pt x="0" y="7"/>
                      </a:lnTo>
                      <a:lnTo>
                        <a:pt x="0" y="10"/>
                      </a:lnTo>
                      <a:lnTo>
                        <a:pt x="13" y="10"/>
                      </a:lnTo>
                      <a:lnTo>
                        <a:pt x="10" y="7"/>
                      </a:lnTo>
                      <a:lnTo>
                        <a:pt x="9" y="5"/>
                      </a:lnTo>
                      <a:lnTo>
                        <a:pt x="6" y="3"/>
                      </a:lnTo>
                      <a:lnTo>
                        <a:pt x="3" y="0"/>
                      </a:lnTo>
                      <a:lnTo>
                        <a:pt x="0" y="0"/>
                      </a:lnTo>
                      <a:close/>
                    </a:path>
                  </a:pathLst>
                </a:custGeom>
                <a:solidFill>
                  <a:srgbClr val="F9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70" name="Google Shape;3970;p75"/>
                <p:cNvSpPr/>
                <p:nvPr/>
              </p:nvSpPr>
              <p:spPr>
                <a:xfrm>
                  <a:off x="3691" y="1831"/>
                  <a:ext cx="6" cy="10"/>
                </a:xfrm>
                <a:custGeom>
                  <a:avLst/>
                  <a:gdLst/>
                  <a:ahLst/>
                  <a:cxnLst/>
                  <a:rect l="l" t="t" r="r" b="b"/>
                  <a:pathLst>
                    <a:path w="6" h="10" extrusionOk="0">
                      <a:moveTo>
                        <a:pt x="0" y="10"/>
                      </a:moveTo>
                      <a:lnTo>
                        <a:pt x="0" y="8"/>
                      </a:lnTo>
                      <a:lnTo>
                        <a:pt x="0" y="5"/>
                      </a:lnTo>
                      <a:lnTo>
                        <a:pt x="0" y="3"/>
                      </a:lnTo>
                      <a:lnTo>
                        <a:pt x="0" y="0"/>
                      </a:lnTo>
                      <a:lnTo>
                        <a:pt x="2" y="3"/>
                      </a:lnTo>
                      <a:lnTo>
                        <a:pt x="3" y="5"/>
                      </a:lnTo>
                      <a:lnTo>
                        <a:pt x="5" y="8"/>
                      </a:lnTo>
                      <a:lnTo>
                        <a:pt x="6" y="10"/>
                      </a:lnTo>
                      <a:lnTo>
                        <a:pt x="0" y="10"/>
                      </a:lnTo>
                      <a:close/>
                    </a:path>
                  </a:pathLst>
                </a:custGeom>
                <a:solidFill>
                  <a:srgbClr val="FC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71" name="Google Shape;3971;p75"/>
                <p:cNvSpPr/>
                <p:nvPr/>
              </p:nvSpPr>
              <p:spPr>
                <a:xfrm>
                  <a:off x="3691" y="1831"/>
                  <a:ext cx="3" cy="3"/>
                </a:xfrm>
                <a:custGeom>
                  <a:avLst/>
                  <a:gdLst/>
                  <a:ahLst/>
                  <a:cxnLst/>
                  <a:rect l="l" t="t" r="r" b="b"/>
                  <a:pathLst>
                    <a:path w="3" h="3" extrusionOk="0">
                      <a:moveTo>
                        <a:pt x="0" y="3"/>
                      </a:moveTo>
                      <a:lnTo>
                        <a:pt x="0" y="0"/>
                      </a:lnTo>
                      <a:lnTo>
                        <a:pt x="3" y="3"/>
                      </a:ln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3972" name="Google Shape;3972;p75"/>
              <p:cNvGrpSpPr/>
              <p:nvPr/>
            </p:nvGrpSpPr>
            <p:grpSpPr>
              <a:xfrm>
                <a:off x="5379" y="1161"/>
                <a:ext cx="230" cy="348"/>
                <a:chOff x="3971" y="1241"/>
                <a:chExt cx="230" cy="348"/>
              </a:xfrm>
            </p:grpSpPr>
            <p:sp>
              <p:nvSpPr>
                <p:cNvPr id="3973" name="Google Shape;3973;p75"/>
                <p:cNvSpPr/>
                <p:nvPr/>
              </p:nvSpPr>
              <p:spPr>
                <a:xfrm>
                  <a:off x="3971" y="1241"/>
                  <a:ext cx="230" cy="348"/>
                </a:xfrm>
                <a:custGeom>
                  <a:avLst/>
                  <a:gdLst/>
                  <a:ahLst/>
                  <a:cxnLst/>
                  <a:rect l="l" t="t" r="r" b="b"/>
                  <a:pathLst>
                    <a:path w="230" h="348" extrusionOk="0">
                      <a:moveTo>
                        <a:pt x="77" y="348"/>
                      </a:moveTo>
                      <a:lnTo>
                        <a:pt x="67" y="331"/>
                      </a:lnTo>
                      <a:lnTo>
                        <a:pt x="60" y="301"/>
                      </a:lnTo>
                      <a:lnTo>
                        <a:pt x="54" y="262"/>
                      </a:lnTo>
                      <a:lnTo>
                        <a:pt x="47" y="216"/>
                      </a:lnTo>
                      <a:lnTo>
                        <a:pt x="40" y="170"/>
                      </a:lnTo>
                      <a:lnTo>
                        <a:pt x="30" y="124"/>
                      </a:lnTo>
                      <a:lnTo>
                        <a:pt x="17" y="81"/>
                      </a:lnTo>
                      <a:lnTo>
                        <a:pt x="0" y="46"/>
                      </a:lnTo>
                      <a:lnTo>
                        <a:pt x="5" y="36"/>
                      </a:lnTo>
                      <a:lnTo>
                        <a:pt x="11" y="24"/>
                      </a:lnTo>
                      <a:lnTo>
                        <a:pt x="15" y="13"/>
                      </a:lnTo>
                      <a:lnTo>
                        <a:pt x="21" y="0"/>
                      </a:lnTo>
                      <a:lnTo>
                        <a:pt x="44" y="13"/>
                      </a:lnTo>
                      <a:lnTo>
                        <a:pt x="70" y="30"/>
                      </a:lnTo>
                      <a:lnTo>
                        <a:pt x="96" y="52"/>
                      </a:lnTo>
                      <a:lnTo>
                        <a:pt x="123" y="76"/>
                      </a:lnTo>
                      <a:lnTo>
                        <a:pt x="149" y="105"/>
                      </a:lnTo>
                      <a:lnTo>
                        <a:pt x="174" y="134"/>
                      </a:lnTo>
                      <a:lnTo>
                        <a:pt x="195" y="164"/>
                      </a:lnTo>
                      <a:lnTo>
                        <a:pt x="213" y="194"/>
                      </a:lnTo>
                      <a:lnTo>
                        <a:pt x="224" y="225"/>
                      </a:lnTo>
                      <a:lnTo>
                        <a:pt x="230" y="252"/>
                      </a:lnTo>
                      <a:lnTo>
                        <a:pt x="229" y="278"/>
                      </a:lnTo>
                      <a:lnTo>
                        <a:pt x="220" y="301"/>
                      </a:lnTo>
                      <a:lnTo>
                        <a:pt x="201" y="321"/>
                      </a:lnTo>
                      <a:lnTo>
                        <a:pt x="171" y="335"/>
                      </a:lnTo>
                      <a:lnTo>
                        <a:pt x="131" y="346"/>
                      </a:lnTo>
                      <a:lnTo>
                        <a:pt x="77" y="3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74" name="Google Shape;3974;p75"/>
                <p:cNvSpPr/>
                <p:nvPr/>
              </p:nvSpPr>
              <p:spPr>
                <a:xfrm>
                  <a:off x="4020" y="1326"/>
                  <a:ext cx="148" cy="227"/>
                </a:xfrm>
                <a:custGeom>
                  <a:avLst/>
                  <a:gdLst/>
                  <a:ahLst/>
                  <a:cxnLst/>
                  <a:rect l="l" t="t" r="r" b="b"/>
                  <a:pathLst>
                    <a:path w="148" h="227" extrusionOk="0">
                      <a:moveTo>
                        <a:pt x="53" y="227"/>
                      </a:moveTo>
                      <a:lnTo>
                        <a:pt x="48" y="204"/>
                      </a:lnTo>
                      <a:lnTo>
                        <a:pt x="43" y="177"/>
                      </a:lnTo>
                      <a:lnTo>
                        <a:pt x="34" y="145"/>
                      </a:lnTo>
                      <a:lnTo>
                        <a:pt x="27" y="112"/>
                      </a:lnTo>
                      <a:lnTo>
                        <a:pt x="18" y="79"/>
                      </a:lnTo>
                      <a:lnTo>
                        <a:pt x="10" y="49"/>
                      </a:lnTo>
                      <a:lnTo>
                        <a:pt x="4" y="22"/>
                      </a:lnTo>
                      <a:lnTo>
                        <a:pt x="0" y="0"/>
                      </a:lnTo>
                      <a:lnTo>
                        <a:pt x="15" y="13"/>
                      </a:lnTo>
                      <a:lnTo>
                        <a:pt x="34" y="33"/>
                      </a:lnTo>
                      <a:lnTo>
                        <a:pt x="54" y="56"/>
                      </a:lnTo>
                      <a:lnTo>
                        <a:pt x="74" y="81"/>
                      </a:lnTo>
                      <a:lnTo>
                        <a:pt x="96" y="105"/>
                      </a:lnTo>
                      <a:lnTo>
                        <a:pt x="115" y="128"/>
                      </a:lnTo>
                      <a:lnTo>
                        <a:pt x="133" y="147"/>
                      </a:lnTo>
                      <a:lnTo>
                        <a:pt x="148" y="161"/>
                      </a:lnTo>
                      <a:lnTo>
                        <a:pt x="135" y="183"/>
                      </a:lnTo>
                      <a:lnTo>
                        <a:pt x="126" y="199"/>
                      </a:lnTo>
                      <a:lnTo>
                        <a:pt x="119" y="210"/>
                      </a:lnTo>
                      <a:lnTo>
                        <a:pt x="112" y="217"/>
                      </a:lnTo>
                      <a:lnTo>
                        <a:pt x="103" y="223"/>
                      </a:lnTo>
                      <a:lnTo>
                        <a:pt x="92" y="226"/>
                      </a:lnTo>
                      <a:lnTo>
                        <a:pt x="76" y="227"/>
                      </a:lnTo>
                      <a:lnTo>
                        <a:pt x="53" y="227"/>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grpSp>
          <p:nvGrpSpPr>
            <p:cNvPr id="3975" name="Google Shape;3975;p75"/>
            <p:cNvGrpSpPr/>
            <p:nvPr/>
          </p:nvGrpSpPr>
          <p:grpSpPr>
            <a:xfrm>
              <a:off x="5223" y="2588"/>
              <a:ext cx="365" cy="1372"/>
              <a:chOff x="5223" y="2588"/>
              <a:chExt cx="365" cy="1372"/>
            </a:xfrm>
          </p:grpSpPr>
          <p:grpSp>
            <p:nvGrpSpPr>
              <p:cNvPr id="3976" name="Google Shape;3976;p75"/>
              <p:cNvGrpSpPr/>
              <p:nvPr/>
            </p:nvGrpSpPr>
            <p:grpSpPr>
              <a:xfrm rot="600000">
                <a:off x="5363" y="3783"/>
                <a:ext cx="109" cy="169"/>
                <a:chOff x="3605" y="2288"/>
                <a:chExt cx="230" cy="386"/>
              </a:xfrm>
            </p:grpSpPr>
            <p:sp>
              <p:nvSpPr>
                <p:cNvPr id="3977" name="Google Shape;3977;p75"/>
                <p:cNvSpPr/>
                <p:nvPr/>
              </p:nvSpPr>
              <p:spPr>
                <a:xfrm>
                  <a:off x="3605" y="2288"/>
                  <a:ext cx="230" cy="386"/>
                </a:xfrm>
                <a:custGeom>
                  <a:avLst/>
                  <a:gdLst/>
                  <a:ahLst/>
                  <a:cxnLst/>
                  <a:rect l="l" t="t" r="r" b="b"/>
                  <a:pathLst>
                    <a:path w="230" h="386" extrusionOk="0">
                      <a:moveTo>
                        <a:pt x="83" y="383"/>
                      </a:moveTo>
                      <a:lnTo>
                        <a:pt x="70" y="364"/>
                      </a:lnTo>
                      <a:lnTo>
                        <a:pt x="62" y="331"/>
                      </a:lnTo>
                      <a:lnTo>
                        <a:pt x="57" y="286"/>
                      </a:lnTo>
                      <a:lnTo>
                        <a:pt x="52" y="233"/>
                      </a:lnTo>
                      <a:lnTo>
                        <a:pt x="46" y="177"/>
                      </a:lnTo>
                      <a:lnTo>
                        <a:pt x="36" y="122"/>
                      </a:lnTo>
                      <a:lnTo>
                        <a:pt x="21" y="70"/>
                      </a:lnTo>
                      <a:lnTo>
                        <a:pt x="0" y="29"/>
                      </a:lnTo>
                      <a:lnTo>
                        <a:pt x="4" y="23"/>
                      </a:lnTo>
                      <a:lnTo>
                        <a:pt x="8" y="16"/>
                      </a:lnTo>
                      <a:lnTo>
                        <a:pt x="13" y="8"/>
                      </a:lnTo>
                      <a:lnTo>
                        <a:pt x="17" y="0"/>
                      </a:lnTo>
                      <a:lnTo>
                        <a:pt x="57" y="10"/>
                      </a:lnTo>
                      <a:lnTo>
                        <a:pt x="93" y="37"/>
                      </a:lnTo>
                      <a:lnTo>
                        <a:pt x="125" y="78"/>
                      </a:lnTo>
                      <a:lnTo>
                        <a:pt x="154" y="126"/>
                      </a:lnTo>
                      <a:lnTo>
                        <a:pt x="178" y="180"/>
                      </a:lnTo>
                      <a:lnTo>
                        <a:pt x="200" y="230"/>
                      </a:lnTo>
                      <a:lnTo>
                        <a:pt x="217" y="276"/>
                      </a:lnTo>
                      <a:lnTo>
                        <a:pt x="230" y="312"/>
                      </a:lnTo>
                      <a:lnTo>
                        <a:pt x="216" y="325"/>
                      </a:lnTo>
                      <a:lnTo>
                        <a:pt x="200" y="340"/>
                      </a:lnTo>
                      <a:lnTo>
                        <a:pt x="183" y="354"/>
                      </a:lnTo>
                      <a:lnTo>
                        <a:pt x="164" y="367"/>
                      </a:lnTo>
                      <a:lnTo>
                        <a:pt x="144" y="377"/>
                      </a:lnTo>
                      <a:lnTo>
                        <a:pt x="124" y="384"/>
                      </a:lnTo>
                      <a:lnTo>
                        <a:pt x="103" y="386"/>
                      </a:lnTo>
                      <a:lnTo>
                        <a:pt x="83" y="38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78" name="Google Shape;3978;p75"/>
                <p:cNvSpPr/>
                <p:nvPr/>
              </p:nvSpPr>
              <p:spPr>
                <a:xfrm>
                  <a:off x="3703" y="2615"/>
                  <a:ext cx="73" cy="17"/>
                </a:xfrm>
                <a:custGeom>
                  <a:avLst/>
                  <a:gdLst/>
                  <a:ahLst/>
                  <a:cxnLst/>
                  <a:rect l="l" t="t" r="r" b="b"/>
                  <a:pathLst>
                    <a:path w="73" h="17" extrusionOk="0">
                      <a:moveTo>
                        <a:pt x="0" y="0"/>
                      </a:moveTo>
                      <a:lnTo>
                        <a:pt x="0" y="4"/>
                      </a:lnTo>
                      <a:lnTo>
                        <a:pt x="0" y="8"/>
                      </a:lnTo>
                      <a:lnTo>
                        <a:pt x="0" y="13"/>
                      </a:lnTo>
                      <a:lnTo>
                        <a:pt x="0" y="17"/>
                      </a:lnTo>
                      <a:lnTo>
                        <a:pt x="14" y="17"/>
                      </a:lnTo>
                      <a:lnTo>
                        <a:pt x="27" y="17"/>
                      </a:lnTo>
                      <a:lnTo>
                        <a:pt x="37" y="15"/>
                      </a:lnTo>
                      <a:lnTo>
                        <a:pt x="47" y="14"/>
                      </a:lnTo>
                      <a:lnTo>
                        <a:pt x="54" y="13"/>
                      </a:lnTo>
                      <a:lnTo>
                        <a:pt x="62" y="10"/>
                      </a:lnTo>
                      <a:lnTo>
                        <a:pt x="67" y="5"/>
                      </a:lnTo>
                      <a:lnTo>
                        <a:pt x="73" y="0"/>
                      </a:lnTo>
                      <a:lnTo>
                        <a:pt x="0" y="0"/>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79" name="Google Shape;3979;p75"/>
                <p:cNvSpPr/>
                <p:nvPr/>
              </p:nvSpPr>
              <p:spPr>
                <a:xfrm>
                  <a:off x="3703" y="2603"/>
                  <a:ext cx="80" cy="22"/>
                </a:xfrm>
                <a:custGeom>
                  <a:avLst/>
                  <a:gdLst/>
                  <a:ahLst/>
                  <a:cxnLst/>
                  <a:rect l="l" t="t" r="r" b="b"/>
                  <a:pathLst>
                    <a:path w="80" h="22" extrusionOk="0">
                      <a:moveTo>
                        <a:pt x="0" y="0"/>
                      </a:moveTo>
                      <a:lnTo>
                        <a:pt x="0" y="6"/>
                      </a:lnTo>
                      <a:lnTo>
                        <a:pt x="0" y="10"/>
                      </a:lnTo>
                      <a:lnTo>
                        <a:pt x="0" y="16"/>
                      </a:lnTo>
                      <a:lnTo>
                        <a:pt x="0" y="22"/>
                      </a:lnTo>
                      <a:lnTo>
                        <a:pt x="63" y="22"/>
                      </a:lnTo>
                      <a:lnTo>
                        <a:pt x="67" y="17"/>
                      </a:lnTo>
                      <a:lnTo>
                        <a:pt x="72" y="13"/>
                      </a:lnTo>
                      <a:lnTo>
                        <a:pt x="76" y="7"/>
                      </a:lnTo>
                      <a:lnTo>
                        <a:pt x="80" y="0"/>
                      </a:lnTo>
                      <a:lnTo>
                        <a:pt x="0" y="0"/>
                      </a:lnTo>
                      <a:close/>
                    </a:path>
                  </a:pathLst>
                </a:custGeom>
                <a:solidFill>
                  <a:srgbClr val="0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80" name="Google Shape;3980;p75"/>
                <p:cNvSpPr/>
                <p:nvPr/>
              </p:nvSpPr>
              <p:spPr>
                <a:xfrm>
                  <a:off x="3698" y="2597"/>
                  <a:ext cx="88" cy="18"/>
                </a:xfrm>
                <a:custGeom>
                  <a:avLst/>
                  <a:gdLst/>
                  <a:ahLst/>
                  <a:cxnLst/>
                  <a:rect l="l" t="t" r="r" b="b"/>
                  <a:pathLst>
                    <a:path w="88" h="18" extrusionOk="0">
                      <a:moveTo>
                        <a:pt x="0" y="0"/>
                      </a:moveTo>
                      <a:lnTo>
                        <a:pt x="3" y="3"/>
                      </a:lnTo>
                      <a:lnTo>
                        <a:pt x="5" y="8"/>
                      </a:lnTo>
                      <a:lnTo>
                        <a:pt x="5" y="12"/>
                      </a:lnTo>
                      <a:lnTo>
                        <a:pt x="5" y="18"/>
                      </a:lnTo>
                      <a:lnTo>
                        <a:pt x="78" y="18"/>
                      </a:lnTo>
                      <a:lnTo>
                        <a:pt x="81" y="13"/>
                      </a:lnTo>
                      <a:lnTo>
                        <a:pt x="84" y="9"/>
                      </a:lnTo>
                      <a:lnTo>
                        <a:pt x="85" y="5"/>
                      </a:lnTo>
                      <a:lnTo>
                        <a:pt x="88" y="0"/>
                      </a:lnTo>
                      <a:lnTo>
                        <a:pt x="0" y="0"/>
                      </a:lnTo>
                      <a:close/>
                    </a:path>
                  </a:pathLst>
                </a:custGeom>
                <a:solidFill>
                  <a:srgbClr val="1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81" name="Google Shape;3981;p75"/>
                <p:cNvSpPr/>
                <p:nvPr/>
              </p:nvSpPr>
              <p:spPr>
                <a:xfrm>
                  <a:off x="3698" y="2586"/>
                  <a:ext cx="95" cy="17"/>
                </a:xfrm>
                <a:custGeom>
                  <a:avLst/>
                  <a:gdLst/>
                  <a:ahLst/>
                  <a:cxnLst/>
                  <a:rect l="l" t="t" r="r" b="b"/>
                  <a:pathLst>
                    <a:path w="95" h="17" extrusionOk="0">
                      <a:moveTo>
                        <a:pt x="0" y="0"/>
                      </a:moveTo>
                      <a:lnTo>
                        <a:pt x="0" y="4"/>
                      </a:lnTo>
                      <a:lnTo>
                        <a:pt x="3" y="8"/>
                      </a:lnTo>
                      <a:lnTo>
                        <a:pt x="5" y="13"/>
                      </a:lnTo>
                      <a:lnTo>
                        <a:pt x="5" y="17"/>
                      </a:lnTo>
                      <a:lnTo>
                        <a:pt x="85" y="17"/>
                      </a:lnTo>
                      <a:lnTo>
                        <a:pt x="87" y="14"/>
                      </a:lnTo>
                      <a:lnTo>
                        <a:pt x="88" y="10"/>
                      </a:lnTo>
                      <a:lnTo>
                        <a:pt x="91" y="6"/>
                      </a:lnTo>
                      <a:lnTo>
                        <a:pt x="95" y="0"/>
                      </a:lnTo>
                      <a:lnTo>
                        <a:pt x="0" y="0"/>
                      </a:lnTo>
                      <a:close/>
                    </a:path>
                  </a:pathLst>
                </a:custGeom>
                <a:solidFill>
                  <a:srgbClr val="1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82" name="Google Shape;3982;p75"/>
                <p:cNvSpPr/>
                <p:nvPr/>
              </p:nvSpPr>
              <p:spPr>
                <a:xfrm>
                  <a:off x="3698" y="2576"/>
                  <a:ext cx="100" cy="21"/>
                </a:xfrm>
                <a:custGeom>
                  <a:avLst/>
                  <a:gdLst/>
                  <a:ahLst/>
                  <a:cxnLst/>
                  <a:rect l="l" t="t" r="r" b="b"/>
                  <a:pathLst>
                    <a:path w="100" h="21" extrusionOk="0">
                      <a:moveTo>
                        <a:pt x="0" y="0"/>
                      </a:moveTo>
                      <a:lnTo>
                        <a:pt x="0" y="5"/>
                      </a:lnTo>
                      <a:lnTo>
                        <a:pt x="0" y="10"/>
                      </a:lnTo>
                      <a:lnTo>
                        <a:pt x="0" y="16"/>
                      </a:lnTo>
                      <a:lnTo>
                        <a:pt x="0" y="21"/>
                      </a:lnTo>
                      <a:lnTo>
                        <a:pt x="88" y="21"/>
                      </a:lnTo>
                      <a:lnTo>
                        <a:pt x="91" y="16"/>
                      </a:lnTo>
                      <a:lnTo>
                        <a:pt x="94" y="10"/>
                      </a:lnTo>
                      <a:lnTo>
                        <a:pt x="97" y="5"/>
                      </a:lnTo>
                      <a:lnTo>
                        <a:pt x="100" y="0"/>
                      </a:lnTo>
                      <a:lnTo>
                        <a:pt x="0" y="0"/>
                      </a:lnTo>
                      <a:close/>
                    </a:path>
                  </a:pathLst>
                </a:custGeom>
                <a:solidFill>
                  <a:srgbClr val="2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83" name="Google Shape;3983;p75"/>
                <p:cNvSpPr/>
                <p:nvPr/>
              </p:nvSpPr>
              <p:spPr>
                <a:xfrm>
                  <a:off x="3696" y="2566"/>
                  <a:ext cx="102" cy="20"/>
                </a:xfrm>
                <a:custGeom>
                  <a:avLst/>
                  <a:gdLst/>
                  <a:ahLst/>
                  <a:cxnLst/>
                  <a:rect l="l" t="t" r="r" b="b"/>
                  <a:pathLst>
                    <a:path w="102" h="20" extrusionOk="0">
                      <a:moveTo>
                        <a:pt x="0" y="0"/>
                      </a:moveTo>
                      <a:lnTo>
                        <a:pt x="1" y="4"/>
                      </a:lnTo>
                      <a:lnTo>
                        <a:pt x="2" y="10"/>
                      </a:lnTo>
                      <a:lnTo>
                        <a:pt x="2" y="14"/>
                      </a:lnTo>
                      <a:lnTo>
                        <a:pt x="2" y="20"/>
                      </a:lnTo>
                      <a:lnTo>
                        <a:pt x="97" y="20"/>
                      </a:lnTo>
                      <a:lnTo>
                        <a:pt x="97" y="17"/>
                      </a:lnTo>
                      <a:lnTo>
                        <a:pt x="100" y="14"/>
                      </a:lnTo>
                      <a:lnTo>
                        <a:pt x="102" y="10"/>
                      </a:lnTo>
                      <a:lnTo>
                        <a:pt x="102" y="5"/>
                      </a:lnTo>
                      <a:lnTo>
                        <a:pt x="100" y="4"/>
                      </a:lnTo>
                      <a:lnTo>
                        <a:pt x="97" y="1"/>
                      </a:lnTo>
                      <a:lnTo>
                        <a:pt x="97" y="0"/>
                      </a:lnTo>
                      <a:lnTo>
                        <a:pt x="0" y="0"/>
                      </a:lnTo>
                      <a:close/>
                    </a:path>
                  </a:pathLst>
                </a:custGeom>
                <a:solidFill>
                  <a:srgbClr val="2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84" name="Google Shape;3984;p75"/>
                <p:cNvSpPr/>
                <p:nvPr/>
              </p:nvSpPr>
              <p:spPr>
                <a:xfrm>
                  <a:off x="3696" y="2558"/>
                  <a:ext cx="102" cy="18"/>
                </a:xfrm>
                <a:custGeom>
                  <a:avLst/>
                  <a:gdLst/>
                  <a:ahLst/>
                  <a:cxnLst/>
                  <a:rect l="l" t="t" r="r" b="b"/>
                  <a:pathLst>
                    <a:path w="102" h="18" extrusionOk="0">
                      <a:moveTo>
                        <a:pt x="0" y="0"/>
                      </a:moveTo>
                      <a:lnTo>
                        <a:pt x="0" y="5"/>
                      </a:lnTo>
                      <a:lnTo>
                        <a:pt x="1" y="9"/>
                      </a:lnTo>
                      <a:lnTo>
                        <a:pt x="2" y="13"/>
                      </a:lnTo>
                      <a:lnTo>
                        <a:pt x="2" y="18"/>
                      </a:lnTo>
                      <a:lnTo>
                        <a:pt x="102" y="18"/>
                      </a:lnTo>
                      <a:lnTo>
                        <a:pt x="102" y="16"/>
                      </a:lnTo>
                      <a:lnTo>
                        <a:pt x="102" y="13"/>
                      </a:lnTo>
                      <a:lnTo>
                        <a:pt x="99" y="11"/>
                      </a:lnTo>
                      <a:lnTo>
                        <a:pt x="96" y="6"/>
                      </a:lnTo>
                      <a:lnTo>
                        <a:pt x="93" y="3"/>
                      </a:lnTo>
                      <a:lnTo>
                        <a:pt x="90" y="0"/>
                      </a:lnTo>
                      <a:lnTo>
                        <a:pt x="0" y="0"/>
                      </a:lnTo>
                      <a:close/>
                    </a:path>
                  </a:pathLst>
                </a:custGeom>
                <a:solidFill>
                  <a:srgbClr val="3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85" name="Google Shape;3985;p75"/>
                <p:cNvSpPr/>
                <p:nvPr/>
              </p:nvSpPr>
              <p:spPr>
                <a:xfrm>
                  <a:off x="3696" y="2547"/>
                  <a:ext cx="97" cy="19"/>
                </a:xfrm>
                <a:custGeom>
                  <a:avLst/>
                  <a:gdLst/>
                  <a:ahLst/>
                  <a:cxnLst/>
                  <a:rect l="l" t="t" r="r" b="b"/>
                  <a:pathLst>
                    <a:path w="97" h="19" extrusionOk="0">
                      <a:moveTo>
                        <a:pt x="0" y="0"/>
                      </a:moveTo>
                      <a:lnTo>
                        <a:pt x="0" y="6"/>
                      </a:lnTo>
                      <a:lnTo>
                        <a:pt x="0" y="10"/>
                      </a:lnTo>
                      <a:lnTo>
                        <a:pt x="0" y="14"/>
                      </a:lnTo>
                      <a:lnTo>
                        <a:pt x="0" y="19"/>
                      </a:lnTo>
                      <a:lnTo>
                        <a:pt x="97" y="19"/>
                      </a:lnTo>
                      <a:lnTo>
                        <a:pt x="95" y="14"/>
                      </a:lnTo>
                      <a:lnTo>
                        <a:pt x="92" y="10"/>
                      </a:lnTo>
                      <a:lnTo>
                        <a:pt x="87" y="6"/>
                      </a:lnTo>
                      <a:lnTo>
                        <a:pt x="83" y="0"/>
                      </a:lnTo>
                      <a:lnTo>
                        <a:pt x="0" y="0"/>
                      </a:lnTo>
                      <a:close/>
                    </a:path>
                  </a:pathLst>
                </a:custGeom>
                <a:solidFill>
                  <a:srgbClr val="3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86" name="Google Shape;3986;p75"/>
                <p:cNvSpPr/>
                <p:nvPr/>
              </p:nvSpPr>
              <p:spPr>
                <a:xfrm>
                  <a:off x="3691" y="2537"/>
                  <a:ext cx="95" cy="21"/>
                </a:xfrm>
                <a:custGeom>
                  <a:avLst/>
                  <a:gdLst/>
                  <a:ahLst/>
                  <a:cxnLst/>
                  <a:rect l="l" t="t" r="r" b="b"/>
                  <a:pathLst>
                    <a:path w="95" h="21" extrusionOk="0">
                      <a:moveTo>
                        <a:pt x="0" y="0"/>
                      </a:moveTo>
                      <a:lnTo>
                        <a:pt x="0" y="6"/>
                      </a:lnTo>
                      <a:lnTo>
                        <a:pt x="3" y="10"/>
                      </a:lnTo>
                      <a:lnTo>
                        <a:pt x="5" y="16"/>
                      </a:lnTo>
                      <a:lnTo>
                        <a:pt x="5" y="21"/>
                      </a:lnTo>
                      <a:lnTo>
                        <a:pt x="95" y="21"/>
                      </a:lnTo>
                      <a:lnTo>
                        <a:pt x="92" y="16"/>
                      </a:lnTo>
                      <a:lnTo>
                        <a:pt x="91" y="10"/>
                      </a:lnTo>
                      <a:lnTo>
                        <a:pt x="88" y="6"/>
                      </a:lnTo>
                      <a:lnTo>
                        <a:pt x="85" y="0"/>
                      </a:lnTo>
                      <a:lnTo>
                        <a:pt x="0" y="0"/>
                      </a:lnTo>
                      <a:close/>
                    </a:path>
                  </a:pathLst>
                </a:custGeom>
                <a:solidFill>
                  <a:srgbClr val="4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87" name="Google Shape;3987;p75"/>
                <p:cNvSpPr/>
                <p:nvPr/>
              </p:nvSpPr>
              <p:spPr>
                <a:xfrm>
                  <a:off x="3691" y="2530"/>
                  <a:ext cx="88" cy="17"/>
                </a:xfrm>
                <a:custGeom>
                  <a:avLst/>
                  <a:gdLst/>
                  <a:ahLst/>
                  <a:cxnLst/>
                  <a:rect l="l" t="t" r="r" b="b"/>
                  <a:pathLst>
                    <a:path w="88" h="17" extrusionOk="0">
                      <a:moveTo>
                        <a:pt x="0" y="0"/>
                      </a:moveTo>
                      <a:lnTo>
                        <a:pt x="0" y="4"/>
                      </a:lnTo>
                      <a:lnTo>
                        <a:pt x="0" y="8"/>
                      </a:lnTo>
                      <a:lnTo>
                        <a:pt x="2" y="13"/>
                      </a:lnTo>
                      <a:lnTo>
                        <a:pt x="5" y="17"/>
                      </a:lnTo>
                      <a:lnTo>
                        <a:pt x="88" y="17"/>
                      </a:lnTo>
                      <a:lnTo>
                        <a:pt x="85" y="13"/>
                      </a:lnTo>
                      <a:lnTo>
                        <a:pt x="84" y="8"/>
                      </a:lnTo>
                      <a:lnTo>
                        <a:pt x="81" y="4"/>
                      </a:lnTo>
                      <a:lnTo>
                        <a:pt x="78" y="0"/>
                      </a:lnTo>
                      <a:lnTo>
                        <a:pt x="0" y="0"/>
                      </a:lnTo>
                      <a:close/>
                    </a:path>
                  </a:pathLst>
                </a:custGeom>
                <a:solidFill>
                  <a:srgbClr val="4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88" name="Google Shape;3988;p75"/>
                <p:cNvSpPr/>
                <p:nvPr/>
              </p:nvSpPr>
              <p:spPr>
                <a:xfrm>
                  <a:off x="3688" y="2520"/>
                  <a:ext cx="88" cy="17"/>
                </a:xfrm>
                <a:custGeom>
                  <a:avLst/>
                  <a:gdLst/>
                  <a:ahLst/>
                  <a:cxnLst/>
                  <a:rect l="l" t="t" r="r" b="b"/>
                  <a:pathLst>
                    <a:path w="88" h="17" extrusionOk="0">
                      <a:moveTo>
                        <a:pt x="0" y="0"/>
                      </a:moveTo>
                      <a:lnTo>
                        <a:pt x="2" y="5"/>
                      </a:lnTo>
                      <a:lnTo>
                        <a:pt x="3" y="10"/>
                      </a:lnTo>
                      <a:lnTo>
                        <a:pt x="3" y="14"/>
                      </a:lnTo>
                      <a:lnTo>
                        <a:pt x="3" y="17"/>
                      </a:lnTo>
                      <a:lnTo>
                        <a:pt x="88" y="17"/>
                      </a:lnTo>
                      <a:lnTo>
                        <a:pt x="85" y="14"/>
                      </a:lnTo>
                      <a:lnTo>
                        <a:pt x="82" y="10"/>
                      </a:lnTo>
                      <a:lnTo>
                        <a:pt x="81" y="5"/>
                      </a:lnTo>
                      <a:lnTo>
                        <a:pt x="78" y="0"/>
                      </a:lnTo>
                      <a:lnTo>
                        <a:pt x="0" y="0"/>
                      </a:lnTo>
                      <a:close/>
                    </a:path>
                  </a:pathLst>
                </a:custGeom>
                <a:solidFill>
                  <a:srgbClr val="56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89" name="Google Shape;3989;p75"/>
                <p:cNvSpPr/>
                <p:nvPr/>
              </p:nvSpPr>
              <p:spPr>
                <a:xfrm>
                  <a:off x="3688" y="2510"/>
                  <a:ext cx="81" cy="20"/>
                </a:xfrm>
                <a:custGeom>
                  <a:avLst/>
                  <a:gdLst/>
                  <a:ahLst/>
                  <a:cxnLst/>
                  <a:rect l="l" t="t" r="r" b="b"/>
                  <a:pathLst>
                    <a:path w="81" h="20" extrusionOk="0">
                      <a:moveTo>
                        <a:pt x="0" y="0"/>
                      </a:moveTo>
                      <a:lnTo>
                        <a:pt x="0" y="5"/>
                      </a:lnTo>
                      <a:lnTo>
                        <a:pt x="0" y="10"/>
                      </a:lnTo>
                      <a:lnTo>
                        <a:pt x="2" y="14"/>
                      </a:lnTo>
                      <a:lnTo>
                        <a:pt x="3" y="20"/>
                      </a:lnTo>
                      <a:lnTo>
                        <a:pt x="81" y="20"/>
                      </a:lnTo>
                      <a:lnTo>
                        <a:pt x="80" y="14"/>
                      </a:lnTo>
                      <a:lnTo>
                        <a:pt x="78" y="10"/>
                      </a:lnTo>
                      <a:lnTo>
                        <a:pt x="77" y="5"/>
                      </a:lnTo>
                      <a:lnTo>
                        <a:pt x="74" y="0"/>
                      </a:lnTo>
                      <a:lnTo>
                        <a:pt x="0" y="0"/>
                      </a:lnTo>
                      <a:close/>
                    </a:path>
                  </a:pathLst>
                </a:custGeom>
                <a:solidFill>
                  <a:srgbClr val="6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90" name="Google Shape;3990;p75"/>
                <p:cNvSpPr/>
                <p:nvPr/>
              </p:nvSpPr>
              <p:spPr>
                <a:xfrm>
                  <a:off x="3685" y="2502"/>
                  <a:ext cx="81" cy="18"/>
                </a:xfrm>
                <a:custGeom>
                  <a:avLst/>
                  <a:gdLst/>
                  <a:ahLst/>
                  <a:cxnLst/>
                  <a:rect l="l" t="t" r="r" b="b"/>
                  <a:pathLst>
                    <a:path w="81" h="18" extrusionOk="0">
                      <a:moveTo>
                        <a:pt x="0" y="0"/>
                      </a:moveTo>
                      <a:lnTo>
                        <a:pt x="2" y="5"/>
                      </a:lnTo>
                      <a:lnTo>
                        <a:pt x="3" y="9"/>
                      </a:lnTo>
                      <a:lnTo>
                        <a:pt x="3" y="13"/>
                      </a:lnTo>
                      <a:lnTo>
                        <a:pt x="3" y="18"/>
                      </a:lnTo>
                      <a:lnTo>
                        <a:pt x="81" y="18"/>
                      </a:lnTo>
                      <a:lnTo>
                        <a:pt x="78" y="13"/>
                      </a:lnTo>
                      <a:lnTo>
                        <a:pt x="75" y="9"/>
                      </a:lnTo>
                      <a:lnTo>
                        <a:pt x="72" y="5"/>
                      </a:lnTo>
                      <a:lnTo>
                        <a:pt x="70" y="0"/>
                      </a:lnTo>
                      <a:lnTo>
                        <a:pt x="0" y="0"/>
                      </a:lnTo>
                      <a:close/>
                    </a:path>
                  </a:pathLst>
                </a:custGeom>
                <a:solidFill>
                  <a:srgbClr val="6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91" name="Google Shape;3991;p75"/>
                <p:cNvSpPr/>
                <p:nvPr/>
              </p:nvSpPr>
              <p:spPr>
                <a:xfrm>
                  <a:off x="3685" y="2491"/>
                  <a:ext cx="77" cy="19"/>
                </a:xfrm>
                <a:custGeom>
                  <a:avLst/>
                  <a:gdLst/>
                  <a:ahLst/>
                  <a:cxnLst/>
                  <a:rect l="l" t="t" r="r" b="b"/>
                  <a:pathLst>
                    <a:path w="77" h="19" extrusionOk="0">
                      <a:moveTo>
                        <a:pt x="0" y="0"/>
                      </a:moveTo>
                      <a:lnTo>
                        <a:pt x="0" y="6"/>
                      </a:lnTo>
                      <a:lnTo>
                        <a:pt x="0" y="10"/>
                      </a:lnTo>
                      <a:lnTo>
                        <a:pt x="2" y="14"/>
                      </a:lnTo>
                      <a:lnTo>
                        <a:pt x="3" y="19"/>
                      </a:lnTo>
                      <a:lnTo>
                        <a:pt x="77" y="19"/>
                      </a:lnTo>
                      <a:lnTo>
                        <a:pt x="74" y="14"/>
                      </a:lnTo>
                      <a:lnTo>
                        <a:pt x="72" y="10"/>
                      </a:lnTo>
                      <a:lnTo>
                        <a:pt x="70" y="6"/>
                      </a:lnTo>
                      <a:lnTo>
                        <a:pt x="67" y="0"/>
                      </a:lnTo>
                      <a:lnTo>
                        <a:pt x="0" y="0"/>
                      </a:lnTo>
                      <a:close/>
                    </a:path>
                  </a:pathLst>
                </a:custGeom>
                <a:solidFill>
                  <a:srgbClr val="7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92" name="Google Shape;3992;p75"/>
                <p:cNvSpPr/>
                <p:nvPr/>
              </p:nvSpPr>
              <p:spPr>
                <a:xfrm>
                  <a:off x="3681" y="2481"/>
                  <a:ext cx="74" cy="21"/>
                </a:xfrm>
                <a:custGeom>
                  <a:avLst/>
                  <a:gdLst/>
                  <a:ahLst/>
                  <a:cxnLst/>
                  <a:rect l="l" t="t" r="r" b="b"/>
                  <a:pathLst>
                    <a:path w="74" h="21" extrusionOk="0">
                      <a:moveTo>
                        <a:pt x="0" y="0"/>
                      </a:moveTo>
                      <a:lnTo>
                        <a:pt x="3" y="5"/>
                      </a:lnTo>
                      <a:lnTo>
                        <a:pt x="4" y="10"/>
                      </a:lnTo>
                      <a:lnTo>
                        <a:pt x="4" y="16"/>
                      </a:lnTo>
                      <a:lnTo>
                        <a:pt x="4" y="21"/>
                      </a:lnTo>
                      <a:lnTo>
                        <a:pt x="74" y="21"/>
                      </a:lnTo>
                      <a:lnTo>
                        <a:pt x="71" y="16"/>
                      </a:lnTo>
                      <a:lnTo>
                        <a:pt x="69" y="10"/>
                      </a:lnTo>
                      <a:lnTo>
                        <a:pt x="68" y="5"/>
                      </a:lnTo>
                      <a:lnTo>
                        <a:pt x="66" y="0"/>
                      </a:lnTo>
                      <a:lnTo>
                        <a:pt x="0" y="0"/>
                      </a:lnTo>
                      <a:close/>
                    </a:path>
                  </a:pathLst>
                </a:custGeom>
                <a:solidFill>
                  <a:srgbClr val="7A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93" name="Google Shape;3993;p75"/>
                <p:cNvSpPr/>
                <p:nvPr/>
              </p:nvSpPr>
              <p:spPr>
                <a:xfrm>
                  <a:off x="3681" y="2474"/>
                  <a:ext cx="71" cy="17"/>
                </a:xfrm>
                <a:custGeom>
                  <a:avLst/>
                  <a:gdLst/>
                  <a:ahLst/>
                  <a:cxnLst/>
                  <a:rect l="l" t="t" r="r" b="b"/>
                  <a:pathLst>
                    <a:path w="71" h="17" extrusionOk="0">
                      <a:moveTo>
                        <a:pt x="0" y="0"/>
                      </a:moveTo>
                      <a:lnTo>
                        <a:pt x="0" y="4"/>
                      </a:lnTo>
                      <a:lnTo>
                        <a:pt x="0" y="8"/>
                      </a:lnTo>
                      <a:lnTo>
                        <a:pt x="2" y="12"/>
                      </a:lnTo>
                      <a:lnTo>
                        <a:pt x="4" y="17"/>
                      </a:lnTo>
                      <a:lnTo>
                        <a:pt x="71" y="17"/>
                      </a:lnTo>
                      <a:lnTo>
                        <a:pt x="68" y="12"/>
                      </a:lnTo>
                      <a:lnTo>
                        <a:pt x="65" y="8"/>
                      </a:lnTo>
                      <a:lnTo>
                        <a:pt x="63" y="4"/>
                      </a:lnTo>
                      <a:lnTo>
                        <a:pt x="61" y="0"/>
                      </a:lnTo>
                      <a:lnTo>
                        <a:pt x="0" y="0"/>
                      </a:lnTo>
                      <a:close/>
                    </a:path>
                  </a:pathLst>
                </a:custGeom>
                <a:solidFill>
                  <a:srgbClr val="8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94" name="Google Shape;3994;p75"/>
                <p:cNvSpPr/>
                <p:nvPr/>
              </p:nvSpPr>
              <p:spPr>
                <a:xfrm>
                  <a:off x="3678" y="2463"/>
                  <a:ext cx="69" cy="18"/>
                </a:xfrm>
                <a:custGeom>
                  <a:avLst/>
                  <a:gdLst/>
                  <a:ahLst/>
                  <a:cxnLst/>
                  <a:rect l="l" t="t" r="r" b="b"/>
                  <a:pathLst>
                    <a:path w="69" h="18" extrusionOk="0">
                      <a:moveTo>
                        <a:pt x="0" y="0"/>
                      </a:moveTo>
                      <a:lnTo>
                        <a:pt x="2" y="6"/>
                      </a:lnTo>
                      <a:lnTo>
                        <a:pt x="3" y="11"/>
                      </a:lnTo>
                      <a:lnTo>
                        <a:pt x="3" y="15"/>
                      </a:lnTo>
                      <a:lnTo>
                        <a:pt x="3" y="18"/>
                      </a:lnTo>
                      <a:lnTo>
                        <a:pt x="69" y="18"/>
                      </a:lnTo>
                      <a:lnTo>
                        <a:pt x="66" y="15"/>
                      </a:lnTo>
                      <a:lnTo>
                        <a:pt x="65" y="11"/>
                      </a:lnTo>
                      <a:lnTo>
                        <a:pt x="62" y="6"/>
                      </a:lnTo>
                      <a:lnTo>
                        <a:pt x="59" y="0"/>
                      </a:lnTo>
                      <a:lnTo>
                        <a:pt x="0" y="0"/>
                      </a:lnTo>
                      <a:close/>
                    </a:path>
                  </a:pathLst>
                </a:custGeom>
                <a:solidFill>
                  <a:srgbClr val="8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95" name="Google Shape;3995;p75"/>
                <p:cNvSpPr/>
                <p:nvPr/>
              </p:nvSpPr>
              <p:spPr>
                <a:xfrm>
                  <a:off x="3678" y="2453"/>
                  <a:ext cx="64" cy="21"/>
                </a:xfrm>
                <a:custGeom>
                  <a:avLst/>
                  <a:gdLst/>
                  <a:ahLst/>
                  <a:cxnLst/>
                  <a:rect l="l" t="t" r="r" b="b"/>
                  <a:pathLst>
                    <a:path w="64" h="21" extrusionOk="0">
                      <a:moveTo>
                        <a:pt x="0" y="0"/>
                      </a:moveTo>
                      <a:lnTo>
                        <a:pt x="0" y="6"/>
                      </a:lnTo>
                      <a:lnTo>
                        <a:pt x="2" y="10"/>
                      </a:lnTo>
                      <a:lnTo>
                        <a:pt x="3" y="15"/>
                      </a:lnTo>
                      <a:lnTo>
                        <a:pt x="3" y="21"/>
                      </a:lnTo>
                      <a:lnTo>
                        <a:pt x="64" y="21"/>
                      </a:lnTo>
                      <a:lnTo>
                        <a:pt x="61" y="15"/>
                      </a:lnTo>
                      <a:lnTo>
                        <a:pt x="58" y="10"/>
                      </a:lnTo>
                      <a:lnTo>
                        <a:pt x="55" y="6"/>
                      </a:lnTo>
                      <a:lnTo>
                        <a:pt x="52" y="0"/>
                      </a:lnTo>
                      <a:lnTo>
                        <a:pt x="0" y="0"/>
                      </a:lnTo>
                      <a:close/>
                    </a:path>
                  </a:pathLst>
                </a:custGeom>
                <a:solidFill>
                  <a:srgbClr val="9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96" name="Google Shape;3996;p75"/>
                <p:cNvSpPr/>
                <p:nvPr/>
              </p:nvSpPr>
              <p:spPr>
                <a:xfrm>
                  <a:off x="3674" y="2446"/>
                  <a:ext cx="63" cy="17"/>
                </a:xfrm>
                <a:custGeom>
                  <a:avLst/>
                  <a:gdLst/>
                  <a:ahLst/>
                  <a:cxnLst/>
                  <a:rect l="l" t="t" r="r" b="b"/>
                  <a:pathLst>
                    <a:path w="63" h="17" extrusionOk="0">
                      <a:moveTo>
                        <a:pt x="0" y="0"/>
                      </a:moveTo>
                      <a:lnTo>
                        <a:pt x="3" y="4"/>
                      </a:lnTo>
                      <a:lnTo>
                        <a:pt x="4" y="9"/>
                      </a:lnTo>
                      <a:lnTo>
                        <a:pt x="4" y="13"/>
                      </a:lnTo>
                      <a:lnTo>
                        <a:pt x="4" y="17"/>
                      </a:lnTo>
                      <a:lnTo>
                        <a:pt x="63" y="17"/>
                      </a:lnTo>
                      <a:lnTo>
                        <a:pt x="60" y="13"/>
                      </a:lnTo>
                      <a:lnTo>
                        <a:pt x="59" y="9"/>
                      </a:lnTo>
                      <a:lnTo>
                        <a:pt x="56" y="4"/>
                      </a:lnTo>
                      <a:lnTo>
                        <a:pt x="53" y="0"/>
                      </a:lnTo>
                      <a:lnTo>
                        <a:pt x="0" y="0"/>
                      </a:lnTo>
                      <a:close/>
                    </a:path>
                  </a:pathLst>
                </a:custGeom>
                <a:solidFill>
                  <a:srgbClr val="9E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97" name="Google Shape;3997;p75"/>
                <p:cNvSpPr/>
                <p:nvPr/>
              </p:nvSpPr>
              <p:spPr>
                <a:xfrm>
                  <a:off x="3674" y="2436"/>
                  <a:ext cx="56" cy="17"/>
                </a:xfrm>
                <a:custGeom>
                  <a:avLst/>
                  <a:gdLst/>
                  <a:ahLst/>
                  <a:cxnLst/>
                  <a:rect l="l" t="t" r="r" b="b"/>
                  <a:pathLst>
                    <a:path w="56" h="17" extrusionOk="0">
                      <a:moveTo>
                        <a:pt x="0" y="0"/>
                      </a:moveTo>
                      <a:lnTo>
                        <a:pt x="0" y="4"/>
                      </a:lnTo>
                      <a:lnTo>
                        <a:pt x="3" y="9"/>
                      </a:lnTo>
                      <a:lnTo>
                        <a:pt x="4" y="13"/>
                      </a:lnTo>
                      <a:lnTo>
                        <a:pt x="4" y="17"/>
                      </a:lnTo>
                      <a:lnTo>
                        <a:pt x="56" y="17"/>
                      </a:lnTo>
                      <a:lnTo>
                        <a:pt x="56" y="13"/>
                      </a:lnTo>
                      <a:lnTo>
                        <a:pt x="55" y="9"/>
                      </a:lnTo>
                      <a:lnTo>
                        <a:pt x="52" y="4"/>
                      </a:lnTo>
                      <a:lnTo>
                        <a:pt x="49" y="0"/>
                      </a:lnTo>
                      <a:lnTo>
                        <a:pt x="0" y="0"/>
                      </a:lnTo>
                      <a:close/>
                    </a:path>
                  </a:pathLst>
                </a:custGeom>
                <a:solidFill>
                  <a:srgbClr val="A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98" name="Google Shape;3998;p75"/>
                <p:cNvSpPr/>
                <p:nvPr/>
              </p:nvSpPr>
              <p:spPr>
                <a:xfrm>
                  <a:off x="3674" y="2425"/>
                  <a:ext cx="53" cy="21"/>
                </a:xfrm>
                <a:custGeom>
                  <a:avLst/>
                  <a:gdLst/>
                  <a:ahLst/>
                  <a:cxnLst/>
                  <a:rect l="l" t="t" r="r" b="b"/>
                  <a:pathLst>
                    <a:path w="53" h="21" extrusionOk="0">
                      <a:moveTo>
                        <a:pt x="0" y="0"/>
                      </a:moveTo>
                      <a:lnTo>
                        <a:pt x="0" y="5"/>
                      </a:lnTo>
                      <a:lnTo>
                        <a:pt x="0" y="10"/>
                      </a:lnTo>
                      <a:lnTo>
                        <a:pt x="0" y="15"/>
                      </a:lnTo>
                      <a:lnTo>
                        <a:pt x="0" y="21"/>
                      </a:lnTo>
                      <a:lnTo>
                        <a:pt x="53" y="21"/>
                      </a:lnTo>
                      <a:lnTo>
                        <a:pt x="50" y="15"/>
                      </a:lnTo>
                      <a:lnTo>
                        <a:pt x="47" y="10"/>
                      </a:lnTo>
                      <a:lnTo>
                        <a:pt x="45" y="5"/>
                      </a:lnTo>
                      <a:lnTo>
                        <a:pt x="42" y="0"/>
                      </a:lnTo>
                      <a:lnTo>
                        <a:pt x="0" y="0"/>
                      </a:lnTo>
                      <a:close/>
                    </a:path>
                  </a:pathLst>
                </a:custGeom>
                <a:solidFill>
                  <a:srgbClr val="A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3999" name="Google Shape;3999;p75"/>
                <p:cNvSpPr/>
                <p:nvPr/>
              </p:nvSpPr>
              <p:spPr>
                <a:xfrm>
                  <a:off x="3671" y="2417"/>
                  <a:ext cx="52" cy="19"/>
                </a:xfrm>
                <a:custGeom>
                  <a:avLst/>
                  <a:gdLst/>
                  <a:ahLst/>
                  <a:cxnLst/>
                  <a:rect l="l" t="t" r="r" b="b"/>
                  <a:pathLst>
                    <a:path w="52" h="19" extrusionOk="0">
                      <a:moveTo>
                        <a:pt x="0" y="0"/>
                      </a:moveTo>
                      <a:lnTo>
                        <a:pt x="0" y="5"/>
                      </a:lnTo>
                      <a:lnTo>
                        <a:pt x="1" y="9"/>
                      </a:lnTo>
                      <a:lnTo>
                        <a:pt x="3" y="15"/>
                      </a:lnTo>
                      <a:lnTo>
                        <a:pt x="3" y="19"/>
                      </a:lnTo>
                      <a:lnTo>
                        <a:pt x="52" y="19"/>
                      </a:lnTo>
                      <a:lnTo>
                        <a:pt x="49" y="13"/>
                      </a:lnTo>
                      <a:lnTo>
                        <a:pt x="48" y="9"/>
                      </a:lnTo>
                      <a:lnTo>
                        <a:pt x="45" y="5"/>
                      </a:lnTo>
                      <a:lnTo>
                        <a:pt x="42" y="0"/>
                      </a:lnTo>
                      <a:lnTo>
                        <a:pt x="0" y="0"/>
                      </a:lnTo>
                      <a:close/>
                    </a:path>
                  </a:pathLst>
                </a:custGeom>
                <a:solidFill>
                  <a:srgbClr val="B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00" name="Google Shape;4000;p75"/>
                <p:cNvSpPr/>
                <p:nvPr/>
              </p:nvSpPr>
              <p:spPr>
                <a:xfrm>
                  <a:off x="3671" y="2407"/>
                  <a:ext cx="45" cy="18"/>
                </a:xfrm>
                <a:custGeom>
                  <a:avLst/>
                  <a:gdLst/>
                  <a:ahLst/>
                  <a:cxnLst/>
                  <a:rect l="l" t="t" r="r" b="b"/>
                  <a:pathLst>
                    <a:path w="45" h="18" extrusionOk="0">
                      <a:moveTo>
                        <a:pt x="0" y="0"/>
                      </a:moveTo>
                      <a:lnTo>
                        <a:pt x="0" y="6"/>
                      </a:lnTo>
                      <a:lnTo>
                        <a:pt x="0" y="10"/>
                      </a:lnTo>
                      <a:lnTo>
                        <a:pt x="1" y="15"/>
                      </a:lnTo>
                      <a:lnTo>
                        <a:pt x="3" y="18"/>
                      </a:lnTo>
                      <a:lnTo>
                        <a:pt x="45" y="18"/>
                      </a:lnTo>
                      <a:lnTo>
                        <a:pt x="42" y="15"/>
                      </a:lnTo>
                      <a:lnTo>
                        <a:pt x="40" y="10"/>
                      </a:lnTo>
                      <a:lnTo>
                        <a:pt x="37" y="6"/>
                      </a:lnTo>
                      <a:lnTo>
                        <a:pt x="35" y="0"/>
                      </a:lnTo>
                      <a:lnTo>
                        <a:pt x="0" y="0"/>
                      </a:lnTo>
                      <a:close/>
                    </a:path>
                  </a:pathLst>
                </a:custGeom>
                <a:solidFill>
                  <a:srgbClr val="C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01" name="Google Shape;4001;p75"/>
                <p:cNvSpPr/>
                <p:nvPr/>
              </p:nvSpPr>
              <p:spPr>
                <a:xfrm>
                  <a:off x="3667" y="2397"/>
                  <a:ext cx="46" cy="20"/>
                </a:xfrm>
                <a:custGeom>
                  <a:avLst/>
                  <a:gdLst/>
                  <a:ahLst/>
                  <a:cxnLst/>
                  <a:rect l="l" t="t" r="r" b="b"/>
                  <a:pathLst>
                    <a:path w="46" h="20" extrusionOk="0">
                      <a:moveTo>
                        <a:pt x="0" y="0"/>
                      </a:moveTo>
                      <a:lnTo>
                        <a:pt x="3" y="6"/>
                      </a:lnTo>
                      <a:lnTo>
                        <a:pt x="4" y="10"/>
                      </a:lnTo>
                      <a:lnTo>
                        <a:pt x="4" y="15"/>
                      </a:lnTo>
                      <a:lnTo>
                        <a:pt x="4" y="20"/>
                      </a:lnTo>
                      <a:lnTo>
                        <a:pt x="46" y="20"/>
                      </a:lnTo>
                      <a:lnTo>
                        <a:pt x="43" y="15"/>
                      </a:lnTo>
                      <a:lnTo>
                        <a:pt x="41" y="10"/>
                      </a:lnTo>
                      <a:lnTo>
                        <a:pt x="39" y="6"/>
                      </a:lnTo>
                      <a:lnTo>
                        <a:pt x="36" y="0"/>
                      </a:lnTo>
                      <a:lnTo>
                        <a:pt x="0" y="0"/>
                      </a:lnTo>
                      <a:close/>
                    </a:path>
                  </a:pathLst>
                </a:custGeom>
                <a:solidFill>
                  <a:srgbClr val="C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02" name="Google Shape;4002;p75"/>
                <p:cNvSpPr/>
                <p:nvPr/>
              </p:nvSpPr>
              <p:spPr>
                <a:xfrm>
                  <a:off x="3667" y="2390"/>
                  <a:ext cx="39" cy="17"/>
                </a:xfrm>
                <a:custGeom>
                  <a:avLst/>
                  <a:gdLst/>
                  <a:ahLst/>
                  <a:cxnLst/>
                  <a:rect l="l" t="t" r="r" b="b"/>
                  <a:pathLst>
                    <a:path w="39" h="17" extrusionOk="0">
                      <a:moveTo>
                        <a:pt x="0" y="0"/>
                      </a:moveTo>
                      <a:lnTo>
                        <a:pt x="0" y="3"/>
                      </a:lnTo>
                      <a:lnTo>
                        <a:pt x="3" y="7"/>
                      </a:lnTo>
                      <a:lnTo>
                        <a:pt x="4" y="12"/>
                      </a:lnTo>
                      <a:lnTo>
                        <a:pt x="4" y="17"/>
                      </a:lnTo>
                      <a:lnTo>
                        <a:pt x="39" y="17"/>
                      </a:lnTo>
                      <a:lnTo>
                        <a:pt x="36" y="12"/>
                      </a:lnTo>
                      <a:lnTo>
                        <a:pt x="34" y="7"/>
                      </a:lnTo>
                      <a:lnTo>
                        <a:pt x="31" y="3"/>
                      </a:lnTo>
                      <a:lnTo>
                        <a:pt x="29" y="0"/>
                      </a:lnTo>
                      <a:lnTo>
                        <a:pt x="0" y="0"/>
                      </a:lnTo>
                      <a:close/>
                    </a:path>
                  </a:pathLst>
                </a:custGeom>
                <a:solidFill>
                  <a:srgbClr val="D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03" name="Google Shape;4003;p75"/>
                <p:cNvSpPr/>
                <p:nvPr/>
              </p:nvSpPr>
              <p:spPr>
                <a:xfrm>
                  <a:off x="3667" y="2380"/>
                  <a:ext cx="36" cy="17"/>
                </a:xfrm>
                <a:custGeom>
                  <a:avLst/>
                  <a:gdLst/>
                  <a:ahLst/>
                  <a:cxnLst/>
                  <a:rect l="l" t="t" r="r" b="b"/>
                  <a:pathLst>
                    <a:path w="36" h="17" extrusionOk="0">
                      <a:moveTo>
                        <a:pt x="0" y="0"/>
                      </a:moveTo>
                      <a:lnTo>
                        <a:pt x="0" y="4"/>
                      </a:lnTo>
                      <a:lnTo>
                        <a:pt x="0" y="9"/>
                      </a:lnTo>
                      <a:lnTo>
                        <a:pt x="0" y="13"/>
                      </a:lnTo>
                      <a:lnTo>
                        <a:pt x="0" y="17"/>
                      </a:lnTo>
                      <a:lnTo>
                        <a:pt x="36" y="17"/>
                      </a:lnTo>
                      <a:lnTo>
                        <a:pt x="31" y="13"/>
                      </a:lnTo>
                      <a:lnTo>
                        <a:pt x="27" y="9"/>
                      </a:lnTo>
                      <a:lnTo>
                        <a:pt x="24" y="4"/>
                      </a:lnTo>
                      <a:lnTo>
                        <a:pt x="21" y="0"/>
                      </a:lnTo>
                      <a:lnTo>
                        <a:pt x="0" y="0"/>
                      </a:lnTo>
                      <a:close/>
                    </a:path>
                  </a:pathLst>
                </a:custGeom>
                <a:solidFill>
                  <a:srgbClr val="D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04" name="Google Shape;4004;p75"/>
                <p:cNvSpPr/>
                <p:nvPr/>
              </p:nvSpPr>
              <p:spPr>
                <a:xfrm>
                  <a:off x="3667" y="2368"/>
                  <a:ext cx="29" cy="22"/>
                </a:xfrm>
                <a:custGeom>
                  <a:avLst/>
                  <a:gdLst/>
                  <a:ahLst/>
                  <a:cxnLst/>
                  <a:rect l="l" t="t" r="r" b="b"/>
                  <a:pathLst>
                    <a:path w="29" h="22" extrusionOk="0">
                      <a:moveTo>
                        <a:pt x="0" y="0"/>
                      </a:moveTo>
                      <a:lnTo>
                        <a:pt x="0" y="6"/>
                      </a:lnTo>
                      <a:lnTo>
                        <a:pt x="0" y="10"/>
                      </a:lnTo>
                      <a:lnTo>
                        <a:pt x="0" y="16"/>
                      </a:lnTo>
                      <a:lnTo>
                        <a:pt x="0" y="22"/>
                      </a:lnTo>
                      <a:lnTo>
                        <a:pt x="29" y="22"/>
                      </a:lnTo>
                      <a:lnTo>
                        <a:pt x="26" y="16"/>
                      </a:lnTo>
                      <a:lnTo>
                        <a:pt x="21" y="10"/>
                      </a:lnTo>
                      <a:lnTo>
                        <a:pt x="17" y="6"/>
                      </a:lnTo>
                      <a:lnTo>
                        <a:pt x="14" y="0"/>
                      </a:lnTo>
                      <a:lnTo>
                        <a:pt x="0" y="0"/>
                      </a:lnTo>
                      <a:close/>
                    </a:path>
                  </a:pathLst>
                </a:custGeom>
                <a:solidFill>
                  <a:srgbClr val="E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05" name="Google Shape;4005;p75"/>
                <p:cNvSpPr/>
                <p:nvPr/>
              </p:nvSpPr>
              <p:spPr>
                <a:xfrm>
                  <a:off x="3667" y="2361"/>
                  <a:ext cx="21" cy="19"/>
                </a:xfrm>
                <a:custGeom>
                  <a:avLst/>
                  <a:gdLst/>
                  <a:ahLst/>
                  <a:cxnLst/>
                  <a:rect l="l" t="t" r="r" b="b"/>
                  <a:pathLst>
                    <a:path w="21" h="19" extrusionOk="0">
                      <a:moveTo>
                        <a:pt x="0" y="0"/>
                      </a:moveTo>
                      <a:lnTo>
                        <a:pt x="0" y="5"/>
                      </a:lnTo>
                      <a:lnTo>
                        <a:pt x="0" y="9"/>
                      </a:lnTo>
                      <a:lnTo>
                        <a:pt x="0" y="13"/>
                      </a:lnTo>
                      <a:lnTo>
                        <a:pt x="0" y="19"/>
                      </a:lnTo>
                      <a:lnTo>
                        <a:pt x="21" y="19"/>
                      </a:lnTo>
                      <a:lnTo>
                        <a:pt x="18" y="13"/>
                      </a:lnTo>
                      <a:lnTo>
                        <a:pt x="14" y="9"/>
                      </a:lnTo>
                      <a:lnTo>
                        <a:pt x="11" y="5"/>
                      </a:lnTo>
                      <a:lnTo>
                        <a:pt x="7" y="0"/>
                      </a:lnTo>
                      <a:lnTo>
                        <a:pt x="0" y="0"/>
                      </a:lnTo>
                      <a:close/>
                    </a:path>
                  </a:pathLst>
                </a:custGeom>
                <a:solidFill>
                  <a:srgbClr val="E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06" name="Google Shape;4006;p75"/>
                <p:cNvSpPr/>
                <p:nvPr/>
              </p:nvSpPr>
              <p:spPr>
                <a:xfrm>
                  <a:off x="3667" y="2351"/>
                  <a:ext cx="14" cy="17"/>
                </a:xfrm>
                <a:custGeom>
                  <a:avLst/>
                  <a:gdLst/>
                  <a:ahLst/>
                  <a:cxnLst/>
                  <a:rect l="l" t="t" r="r" b="b"/>
                  <a:pathLst>
                    <a:path w="14" h="17" extrusionOk="0">
                      <a:moveTo>
                        <a:pt x="0" y="17"/>
                      </a:moveTo>
                      <a:lnTo>
                        <a:pt x="0" y="15"/>
                      </a:lnTo>
                      <a:lnTo>
                        <a:pt x="0" y="10"/>
                      </a:lnTo>
                      <a:lnTo>
                        <a:pt x="0" y="6"/>
                      </a:lnTo>
                      <a:lnTo>
                        <a:pt x="0" y="0"/>
                      </a:lnTo>
                      <a:lnTo>
                        <a:pt x="4" y="4"/>
                      </a:lnTo>
                      <a:lnTo>
                        <a:pt x="7" y="9"/>
                      </a:lnTo>
                      <a:lnTo>
                        <a:pt x="11" y="13"/>
                      </a:lnTo>
                      <a:lnTo>
                        <a:pt x="14" y="17"/>
                      </a:lnTo>
                      <a:lnTo>
                        <a:pt x="0" y="17"/>
                      </a:lnTo>
                      <a:close/>
                    </a:path>
                  </a:pathLst>
                </a:custGeom>
                <a:solidFill>
                  <a:srgbClr val="F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07" name="Google Shape;4007;p75"/>
                <p:cNvSpPr/>
                <p:nvPr/>
              </p:nvSpPr>
              <p:spPr>
                <a:xfrm>
                  <a:off x="3667" y="2351"/>
                  <a:ext cx="7" cy="10"/>
                </a:xfrm>
                <a:custGeom>
                  <a:avLst/>
                  <a:gdLst/>
                  <a:ahLst/>
                  <a:cxnLst/>
                  <a:rect l="l" t="t" r="r" b="b"/>
                  <a:pathLst>
                    <a:path w="7" h="10" extrusionOk="0">
                      <a:moveTo>
                        <a:pt x="0" y="10"/>
                      </a:moveTo>
                      <a:lnTo>
                        <a:pt x="0" y="7"/>
                      </a:lnTo>
                      <a:lnTo>
                        <a:pt x="0" y="4"/>
                      </a:lnTo>
                      <a:lnTo>
                        <a:pt x="0" y="3"/>
                      </a:lnTo>
                      <a:lnTo>
                        <a:pt x="0" y="0"/>
                      </a:lnTo>
                      <a:lnTo>
                        <a:pt x="1" y="3"/>
                      </a:lnTo>
                      <a:lnTo>
                        <a:pt x="3" y="4"/>
                      </a:lnTo>
                      <a:lnTo>
                        <a:pt x="4" y="7"/>
                      </a:lnTo>
                      <a:lnTo>
                        <a:pt x="7" y="10"/>
                      </a:lnTo>
                      <a:lnTo>
                        <a:pt x="0"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4008" name="Google Shape;4008;p75"/>
              <p:cNvGrpSpPr/>
              <p:nvPr/>
            </p:nvGrpSpPr>
            <p:grpSpPr>
              <a:xfrm rot="600000">
                <a:off x="5290" y="3567"/>
                <a:ext cx="103" cy="154"/>
                <a:chOff x="3187" y="2288"/>
                <a:chExt cx="219" cy="351"/>
              </a:xfrm>
            </p:grpSpPr>
            <p:sp>
              <p:nvSpPr>
                <p:cNvPr id="4009" name="Google Shape;4009;p75"/>
                <p:cNvSpPr/>
                <p:nvPr/>
              </p:nvSpPr>
              <p:spPr>
                <a:xfrm>
                  <a:off x="3187" y="2288"/>
                  <a:ext cx="219" cy="351"/>
                </a:xfrm>
                <a:custGeom>
                  <a:avLst/>
                  <a:gdLst/>
                  <a:ahLst/>
                  <a:cxnLst/>
                  <a:rect l="l" t="t" r="r" b="b"/>
                  <a:pathLst>
                    <a:path w="219" h="351" extrusionOk="0">
                      <a:moveTo>
                        <a:pt x="98" y="351"/>
                      </a:moveTo>
                      <a:lnTo>
                        <a:pt x="78" y="331"/>
                      </a:lnTo>
                      <a:lnTo>
                        <a:pt x="64" y="298"/>
                      </a:lnTo>
                      <a:lnTo>
                        <a:pt x="52" y="256"/>
                      </a:lnTo>
                      <a:lnTo>
                        <a:pt x="42" y="209"/>
                      </a:lnTo>
                      <a:lnTo>
                        <a:pt x="33" y="160"/>
                      </a:lnTo>
                      <a:lnTo>
                        <a:pt x="23" y="112"/>
                      </a:lnTo>
                      <a:lnTo>
                        <a:pt x="13" y="70"/>
                      </a:lnTo>
                      <a:lnTo>
                        <a:pt x="0" y="36"/>
                      </a:lnTo>
                      <a:lnTo>
                        <a:pt x="5" y="27"/>
                      </a:lnTo>
                      <a:lnTo>
                        <a:pt x="9" y="17"/>
                      </a:lnTo>
                      <a:lnTo>
                        <a:pt x="10" y="8"/>
                      </a:lnTo>
                      <a:lnTo>
                        <a:pt x="13" y="0"/>
                      </a:lnTo>
                      <a:lnTo>
                        <a:pt x="33" y="10"/>
                      </a:lnTo>
                      <a:lnTo>
                        <a:pt x="55" y="26"/>
                      </a:lnTo>
                      <a:lnTo>
                        <a:pt x="79" y="47"/>
                      </a:lnTo>
                      <a:lnTo>
                        <a:pt x="105" y="72"/>
                      </a:lnTo>
                      <a:lnTo>
                        <a:pt x="130" y="99"/>
                      </a:lnTo>
                      <a:lnTo>
                        <a:pt x="154" y="128"/>
                      </a:lnTo>
                      <a:lnTo>
                        <a:pt x="176" y="158"/>
                      </a:lnTo>
                      <a:lnTo>
                        <a:pt x="195" y="190"/>
                      </a:lnTo>
                      <a:lnTo>
                        <a:pt x="208" y="220"/>
                      </a:lnTo>
                      <a:lnTo>
                        <a:pt x="216" y="250"/>
                      </a:lnTo>
                      <a:lnTo>
                        <a:pt x="219" y="278"/>
                      </a:lnTo>
                      <a:lnTo>
                        <a:pt x="213" y="302"/>
                      </a:lnTo>
                      <a:lnTo>
                        <a:pt x="200" y="322"/>
                      </a:lnTo>
                      <a:lnTo>
                        <a:pt x="177" y="338"/>
                      </a:lnTo>
                      <a:lnTo>
                        <a:pt x="143" y="348"/>
                      </a:lnTo>
                      <a:lnTo>
                        <a:pt x="98" y="3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10" name="Google Shape;4010;p75"/>
                <p:cNvSpPr/>
                <p:nvPr/>
              </p:nvSpPr>
              <p:spPr>
                <a:xfrm>
                  <a:off x="3295" y="2586"/>
                  <a:ext cx="74" cy="14"/>
                </a:xfrm>
                <a:custGeom>
                  <a:avLst/>
                  <a:gdLst/>
                  <a:ahLst/>
                  <a:cxnLst/>
                  <a:rect l="l" t="t" r="r" b="b"/>
                  <a:pathLst>
                    <a:path w="74" h="14" extrusionOk="0">
                      <a:moveTo>
                        <a:pt x="0" y="0"/>
                      </a:moveTo>
                      <a:lnTo>
                        <a:pt x="0" y="4"/>
                      </a:lnTo>
                      <a:lnTo>
                        <a:pt x="0" y="7"/>
                      </a:lnTo>
                      <a:lnTo>
                        <a:pt x="2" y="11"/>
                      </a:lnTo>
                      <a:lnTo>
                        <a:pt x="5" y="14"/>
                      </a:lnTo>
                      <a:lnTo>
                        <a:pt x="12" y="13"/>
                      </a:lnTo>
                      <a:lnTo>
                        <a:pt x="20" y="11"/>
                      </a:lnTo>
                      <a:lnTo>
                        <a:pt x="29" y="10"/>
                      </a:lnTo>
                      <a:lnTo>
                        <a:pt x="38" y="8"/>
                      </a:lnTo>
                      <a:lnTo>
                        <a:pt x="46" y="7"/>
                      </a:lnTo>
                      <a:lnTo>
                        <a:pt x="55" y="4"/>
                      </a:lnTo>
                      <a:lnTo>
                        <a:pt x="65" y="3"/>
                      </a:lnTo>
                      <a:lnTo>
                        <a:pt x="74" y="0"/>
                      </a:lnTo>
                      <a:lnTo>
                        <a:pt x="0" y="0"/>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11" name="Google Shape;4011;p75"/>
                <p:cNvSpPr/>
                <p:nvPr/>
              </p:nvSpPr>
              <p:spPr>
                <a:xfrm>
                  <a:off x="3292" y="2579"/>
                  <a:ext cx="77" cy="14"/>
                </a:xfrm>
                <a:custGeom>
                  <a:avLst/>
                  <a:gdLst/>
                  <a:ahLst/>
                  <a:cxnLst/>
                  <a:rect l="l" t="t" r="r" b="b"/>
                  <a:pathLst>
                    <a:path w="77" h="14" extrusionOk="0">
                      <a:moveTo>
                        <a:pt x="0" y="0"/>
                      </a:moveTo>
                      <a:lnTo>
                        <a:pt x="2" y="4"/>
                      </a:lnTo>
                      <a:lnTo>
                        <a:pt x="3" y="7"/>
                      </a:lnTo>
                      <a:lnTo>
                        <a:pt x="3" y="11"/>
                      </a:lnTo>
                      <a:lnTo>
                        <a:pt x="3" y="14"/>
                      </a:lnTo>
                      <a:lnTo>
                        <a:pt x="45" y="14"/>
                      </a:lnTo>
                      <a:lnTo>
                        <a:pt x="54" y="14"/>
                      </a:lnTo>
                      <a:lnTo>
                        <a:pt x="61" y="13"/>
                      </a:lnTo>
                      <a:lnTo>
                        <a:pt x="69" y="10"/>
                      </a:lnTo>
                      <a:lnTo>
                        <a:pt x="77" y="7"/>
                      </a:lnTo>
                      <a:lnTo>
                        <a:pt x="77" y="4"/>
                      </a:lnTo>
                      <a:lnTo>
                        <a:pt x="77" y="2"/>
                      </a:lnTo>
                      <a:lnTo>
                        <a:pt x="77" y="0"/>
                      </a:lnTo>
                      <a:lnTo>
                        <a:pt x="0" y="0"/>
                      </a:lnTo>
                      <a:close/>
                    </a:path>
                  </a:pathLst>
                </a:custGeom>
                <a:solidFill>
                  <a:srgbClr val="9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12" name="Google Shape;4012;p75"/>
                <p:cNvSpPr/>
                <p:nvPr/>
              </p:nvSpPr>
              <p:spPr>
                <a:xfrm>
                  <a:off x="3292" y="2569"/>
                  <a:ext cx="77" cy="17"/>
                </a:xfrm>
                <a:custGeom>
                  <a:avLst/>
                  <a:gdLst/>
                  <a:ahLst/>
                  <a:cxnLst/>
                  <a:rect l="l" t="t" r="r" b="b"/>
                  <a:pathLst>
                    <a:path w="77" h="17" extrusionOk="0">
                      <a:moveTo>
                        <a:pt x="0" y="0"/>
                      </a:moveTo>
                      <a:lnTo>
                        <a:pt x="0" y="4"/>
                      </a:lnTo>
                      <a:lnTo>
                        <a:pt x="0" y="8"/>
                      </a:lnTo>
                      <a:lnTo>
                        <a:pt x="2" y="12"/>
                      </a:lnTo>
                      <a:lnTo>
                        <a:pt x="3" y="17"/>
                      </a:lnTo>
                      <a:lnTo>
                        <a:pt x="77" y="17"/>
                      </a:lnTo>
                      <a:lnTo>
                        <a:pt x="77" y="12"/>
                      </a:lnTo>
                      <a:lnTo>
                        <a:pt x="77" y="8"/>
                      </a:lnTo>
                      <a:lnTo>
                        <a:pt x="77" y="4"/>
                      </a:lnTo>
                      <a:lnTo>
                        <a:pt x="77" y="0"/>
                      </a:lnTo>
                      <a:lnTo>
                        <a:pt x="0" y="0"/>
                      </a:lnTo>
                      <a:close/>
                    </a:path>
                  </a:pathLst>
                </a:custGeom>
                <a:solidFill>
                  <a:srgbClr val="A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13" name="Google Shape;4013;p75"/>
                <p:cNvSpPr/>
                <p:nvPr/>
              </p:nvSpPr>
              <p:spPr>
                <a:xfrm>
                  <a:off x="3288" y="2561"/>
                  <a:ext cx="81" cy="18"/>
                </a:xfrm>
                <a:custGeom>
                  <a:avLst/>
                  <a:gdLst/>
                  <a:ahLst/>
                  <a:cxnLst/>
                  <a:rect l="l" t="t" r="r" b="b"/>
                  <a:pathLst>
                    <a:path w="81" h="18" extrusionOk="0">
                      <a:moveTo>
                        <a:pt x="0" y="0"/>
                      </a:moveTo>
                      <a:lnTo>
                        <a:pt x="0" y="5"/>
                      </a:lnTo>
                      <a:lnTo>
                        <a:pt x="3" y="9"/>
                      </a:lnTo>
                      <a:lnTo>
                        <a:pt x="4" y="13"/>
                      </a:lnTo>
                      <a:lnTo>
                        <a:pt x="4" y="18"/>
                      </a:lnTo>
                      <a:lnTo>
                        <a:pt x="81" y="18"/>
                      </a:lnTo>
                      <a:lnTo>
                        <a:pt x="81" y="13"/>
                      </a:lnTo>
                      <a:lnTo>
                        <a:pt x="81" y="9"/>
                      </a:lnTo>
                      <a:lnTo>
                        <a:pt x="79" y="5"/>
                      </a:lnTo>
                      <a:lnTo>
                        <a:pt x="78" y="0"/>
                      </a:lnTo>
                      <a:lnTo>
                        <a:pt x="0" y="0"/>
                      </a:lnTo>
                      <a:close/>
                    </a:path>
                  </a:pathLst>
                </a:custGeom>
                <a:solidFill>
                  <a:srgbClr val="A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14" name="Google Shape;4014;p75"/>
                <p:cNvSpPr/>
                <p:nvPr/>
              </p:nvSpPr>
              <p:spPr>
                <a:xfrm>
                  <a:off x="3288" y="2554"/>
                  <a:ext cx="81" cy="15"/>
                </a:xfrm>
                <a:custGeom>
                  <a:avLst/>
                  <a:gdLst/>
                  <a:ahLst/>
                  <a:cxnLst/>
                  <a:rect l="l" t="t" r="r" b="b"/>
                  <a:pathLst>
                    <a:path w="81" h="15" extrusionOk="0">
                      <a:moveTo>
                        <a:pt x="0" y="0"/>
                      </a:moveTo>
                      <a:lnTo>
                        <a:pt x="0" y="4"/>
                      </a:lnTo>
                      <a:lnTo>
                        <a:pt x="0" y="7"/>
                      </a:lnTo>
                      <a:lnTo>
                        <a:pt x="1" y="12"/>
                      </a:lnTo>
                      <a:lnTo>
                        <a:pt x="4" y="15"/>
                      </a:lnTo>
                      <a:lnTo>
                        <a:pt x="81" y="15"/>
                      </a:lnTo>
                      <a:lnTo>
                        <a:pt x="81" y="12"/>
                      </a:lnTo>
                      <a:lnTo>
                        <a:pt x="79" y="7"/>
                      </a:lnTo>
                      <a:lnTo>
                        <a:pt x="78" y="4"/>
                      </a:lnTo>
                      <a:lnTo>
                        <a:pt x="78" y="0"/>
                      </a:lnTo>
                      <a:lnTo>
                        <a:pt x="0" y="0"/>
                      </a:lnTo>
                      <a:close/>
                    </a:path>
                  </a:pathLst>
                </a:custGeom>
                <a:solidFill>
                  <a:srgbClr val="A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15" name="Google Shape;4015;p75"/>
                <p:cNvSpPr/>
                <p:nvPr/>
              </p:nvSpPr>
              <p:spPr>
                <a:xfrm>
                  <a:off x="3285" y="2547"/>
                  <a:ext cx="81" cy="14"/>
                </a:xfrm>
                <a:custGeom>
                  <a:avLst/>
                  <a:gdLst/>
                  <a:ahLst/>
                  <a:cxnLst/>
                  <a:rect l="l" t="t" r="r" b="b"/>
                  <a:pathLst>
                    <a:path w="81" h="14" extrusionOk="0">
                      <a:moveTo>
                        <a:pt x="0" y="0"/>
                      </a:moveTo>
                      <a:lnTo>
                        <a:pt x="0" y="4"/>
                      </a:lnTo>
                      <a:lnTo>
                        <a:pt x="2" y="7"/>
                      </a:lnTo>
                      <a:lnTo>
                        <a:pt x="3" y="11"/>
                      </a:lnTo>
                      <a:lnTo>
                        <a:pt x="3" y="14"/>
                      </a:lnTo>
                      <a:lnTo>
                        <a:pt x="81" y="14"/>
                      </a:lnTo>
                      <a:lnTo>
                        <a:pt x="81" y="11"/>
                      </a:lnTo>
                      <a:lnTo>
                        <a:pt x="79" y="7"/>
                      </a:lnTo>
                      <a:lnTo>
                        <a:pt x="78" y="4"/>
                      </a:lnTo>
                      <a:lnTo>
                        <a:pt x="78" y="0"/>
                      </a:lnTo>
                      <a:lnTo>
                        <a:pt x="0" y="0"/>
                      </a:lnTo>
                      <a:close/>
                    </a:path>
                  </a:pathLst>
                </a:custGeom>
                <a:solidFill>
                  <a:srgbClr val="AA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16" name="Google Shape;4016;p75"/>
                <p:cNvSpPr/>
                <p:nvPr/>
              </p:nvSpPr>
              <p:spPr>
                <a:xfrm>
                  <a:off x="3281" y="2537"/>
                  <a:ext cx="85" cy="17"/>
                </a:xfrm>
                <a:custGeom>
                  <a:avLst/>
                  <a:gdLst/>
                  <a:ahLst/>
                  <a:cxnLst/>
                  <a:rect l="l" t="t" r="r" b="b"/>
                  <a:pathLst>
                    <a:path w="85" h="17" extrusionOk="0">
                      <a:moveTo>
                        <a:pt x="0" y="0"/>
                      </a:moveTo>
                      <a:lnTo>
                        <a:pt x="3" y="4"/>
                      </a:lnTo>
                      <a:lnTo>
                        <a:pt x="4" y="9"/>
                      </a:lnTo>
                      <a:lnTo>
                        <a:pt x="6" y="13"/>
                      </a:lnTo>
                      <a:lnTo>
                        <a:pt x="7" y="17"/>
                      </a:lnTo>
                      <a:lnTo>
                        <a:pt x="85" y="17"/>
                      </a:lnTo>
                      <a:lnTo>
                        <a:pt x="83" y="13"/>
                      </a:lnTo>
                      <a:lnTo>
                        <a:pt x="82" y="9"/>
                      </a:lnTo>
                      <a:lnTo>
                        <a:pt x="80" y="4"/>
                      </a:lnTo>
                      <a:lnTo>
                        <a:pt x="78" y="0"/>
                      </a:lnTo>
                      <a:lnTo>
                        <a:pt x="0" y="0"/>
                      </a:lnTo>
                      <a:close/>
                    </a:path>
                  </a:pathLst>
                </a:custGeom>
                <a:solidFill>
                  <a:srgbClr val="A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17" name="Google Shape;4017;p75"/>
                <p:cNvSpPr/>
                <p:nvPr/>
              </p:nvSpPr>
              <p:spPr>
                <a:xfrm>
                  <a:off x="3281" y="2530"/>
                  <a:ext cx="82" cy="17"/>
                </a:xfrm>
                <a:custGeom>
                  <a:avLst/>
                  <a:gdLst/>
                  <a:ahLst/>
                  <a:cxnLst/>
                  <a:rect l="l" t="t" r="r" b="b"/>
                  <a:pathLst>
                    <a:path w="82" h="17" extrusionOk="0">
                      <a:moveTo>
                        <a:pt x="0" y="0"/>
                      </a:moveTo>
                      <a:lnTo>
                        <a:pt x="0" y="4"/>
                      </a:lnTo>
                      <a:lnTo>
                        <a:pt x="3" y="8"/>
                      </a:lnTo>
                      <a:lnTo>
                        <a:pt x="4" y="13"/>
                      </a:lnTo>
                      <a:lnTo>
                        <a:pt x="4" y="17"/>
                      </a:lnTo>
                      <a:lnTo>
                        <a:pt x="82" y="17"/>
                      </a:lnTo>
                      <a:lnTo>
                        <a:pt x="79" y="13"/>
                      </a:lnTo>
                      <a:lnTo>
                        <a:pt x="78" y="8"/>
                      </a:lnTo>
                      <a:lnTo>
                        <a:pt x="76" y="4"/>
                      </a:lnTo>
                      <a:lnTo>
                        <a:pt x="75" y="0"/>
                      </a:lnTo>
                      <a:lnTo>
                        <a:pt x="0" y="0"/>
                      </a:lnTo>
                      <a:close/>
                    </a:path>
                  </a:pathLst>
                </a:custGeom>
                <a:solidFill>
                  <a:srgbClr val="A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18" name="Google Shape;4018;p75"/>
                <p:cNvSpPr/>
                <p:nvPr/>
              </p:nvSpPr>
              <p:spPr>
                <a:xfrm>
                  <a:off x="3278" y="2522"/>
                  <a:ext cx="81" cy="15"/>
                </a:xfrm>
                <a:custGeom>
                  <a:avLst/>
                  <a:gdLst/>
                  <a:ahLst/>
                  <a:cxnLst/>
                  <a:rect l="l" t="t" r="r" b="b"/>
                  <a:pathLst>
                    <a:path w="81" h="15" extrusionOk="0">
                      <a:moveTo>
                        <a:pt x="0" y="0"/>
                      </a:moveTo>
                      <a:lnTo>
                        <a:pt x="1" y="5"/>
                      </a:lnTo>
                      <a:lnTo>
                        <a:pt x="3" y="8"/>
                      </a:lnTo>
                      <a:lnTo>
                        <a:pt x="3" y="12"/>
                      </a:lnTo>
                      <a:lnTo>
                        <a:pt x="3" y="15"/>
                      </a:lnTo>
                      <a:lnTo>
                        <a:pt x="81" y="15"/>
                      </a:lnTo>
                      <a:lnTo>
                        <a:pt x="79" y="12"/>
                      </a:lnTo>
                      <a:lnTo>
                        <a:pt x="78" y="8"/>
                      </a:lnTo>
                      <a:lnTo>
                        <a:pt x="76" y="5"/>
                      </a:lnTo>
                      <a:lnTo>
                        <a:pt x="73" y="0"/>
                      </a:lnTo>
                      <a:lnTo>
                        <a:pt x="0" y="0"/>
                      </a:lnTo>
                      <a:close/>
                    </a:path>
                  </a:pathLst>
                </a:custGeom>
                <a:solidFill>
                  <a:srgbClr val="B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19" name="Google Shape;4019;p75"/>
                <p:cNvSpPr/>
                <p:nvPr/>
              </p:nvSpPr>
              <p:spPr>
                <a:xfrm>
                  <a:off x="3278" y="2512"/>
                  <a:ext cx="78" cy="18"/>
                </a:xfrm>
                <a:custGeom>
                  <a:avLst/>
                  <a:gdLst/>
                  <a:ahLst/>
                  <a:cxnLst/>
                  <a:rect l="l" t="t" r="r" b="b"/>
                  <a:pathLst>
                    <a:path w="78" h="18" extrusionOk="0">
                      <a:moveTo>
                        <a:pt x="0" y="0"/>
                      </a:moveTo>
                      <a:lnTo>
                        <a:pt x="0" y="5"/>
                      </a:lnTo>
                      <a:lnTo>
                        <a:pt x="1" y="9"/>
                      </a:lnTo>
                      <a:lnTo>
                        <a:pt x="3" y="13"/>
                      </a:lnTo>
                      <a:lnTo>
                        <a:pt x="3" y="18"/>
                      </a:lnTo>
                      <a:lnTo>
                        <a:pt x="78" y="18"/>
                      </a:lnTo>
                      <a:lnTo>
                        <a:pt x="75" y="13"/>
                      </a:lnTo>
                      <a:lnTo>
                        <a:pt x="73" y="9"/>
                      </a:lnTo>
                      <a:lnTo>
                        <a:pt x="72" y="5"/>
                      </a:lnTo>
                      <a:lnTo>
                        <a:pt x="70" y="0"/>
                      </a:lnTo>
                      <a:lnTo>
                        <a:pt x="0" y="0"/>
                      </a:lnTo>
                      <a:close/>
                    </a:path>
                  </a:pathLst>
                </a:custGeom>
                <a:solidFill>
                  <a:srgbClr val="B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20" name="Google Shape;4020;p75"/>
                <p:cNvSpPr/>
                <p:nvPr/>
              </p:nvSpPr>
              <p:spPr>
                <a:xfrm>
                  <a:off x="3275" y="2505"/>
                  <a:ext cx="76" cy="17"/>
                </a:xfrm>
                <a:custGeom>
                  <a:avLst/>
                  <a:gdLst/>
                  <a:ahLst/>
                  <a:cxnLst/>
                  <a:rect l="l" t="t" r="r" b="b"/>
                  <a:pathLst>
                    <a:path w="76" h="17" extrusionOk="0">
                      <a:moveTo>
                        <a:pt x="0" y="0"/>
                      </a:moveTo>
                      <a:lnTo>
                        <a:pt x="1" y="5"/>
                      </a:lnTo>
                      <a:lnTo>
                        <a:pt x="3" y="9"/>
                      </a:lnTo>
                      <a:lnTo>
                        <a:pt x="3" y="13"/>
                      </a:lnTo>
                      <a:lnTo>
                        <a:pt x="3" y="17"/>
                      </a:lnTo>
                      <a:lnTo>
                        <a:pt x="76" y="17"/>
                      </a:lnTo>
                      <a:lnTo>
                        <a:pt x="73" y="13"/>
                      </a:lnTo>
                      <a:lnTo>
                        <a:pt x="72" y="9"/>
                      </a:lnTo>
                      <a:lnTo>
                        <a:pt x="69" y="5"/>
                      </a:lnTo>
                      <a:lnTo>
                        <a:pt x="66" y="0"/>
                      </a:lnTo>
                      <a:lnTo>
                        <a:pt x="0" y="0"/>
                      </a:lnTo>
                      <a:close/>
                    </a:path>
                  </a:pathLst>
                </a:custGeom>
                <a:solidFill>
                  <a:srgbClr val="B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21" name="Google Shape;4021;p75"/>
                <p:cNvSpPr/>
                <p:nvPr/>
              </p:nvSpPr>
              <p:spPr>
                <a:xfrm>
                  <a:off x="3275" y="2498"/>
                  <a:ext cx="73" cy="14"/>
                </a:xfrm>
                <a:custGeom>
                  <a:avLst/>
                  <a:gdLst/>
                  <a:ahLst/>
                  <a:cxnLst/>
                  <a:rect l="l" t="t" r="r" b="b"/>
                  <a:pathLst>
                    <a:path w="73" h="14" extrusionOk="0">
                      <a:moveTo>
                        <a:pt x="0" y="0"/>
                      </a:moveTo>
                      <a:lnTo>
                        <a:pt x="0" y="4"/>
                      </a:lnTo>
                      <a:lnTo>
                        <a:pt x="0" y="7"/>
                      </a:lnTo>
                      <a:lnTo>
                        <a:pt x="1" y="12"/>
                      </a:lnTo>
                      <a:lnTo>
                        <a:pt x="3" y="14"/>
                      </a:lnTo>
                      <a:lnTo>
                        <a:pt x="73" y="14"/>
                      </a:lnTo>
                      <a:lnTo>
                        <a:pt x="71" y="12"/>
                      </a:lnTo>
                      <a:lnTo>
                        <a:pt x="68" y="7"/>
                      </a:lnTo>
                      <a:lnTo>
                        <a:pt x="65" y="4"/>
                      </a:lnTo>
                      <a:lnTo>
                        <a:pt x="62" y="0"/>
                      </a:lnTo>
                      <a:lnTo>
                        <a:pt x="0" y="0"/>
                      </a:lnTo>
                      <a:close/>
                    </a:path>
                  </a:pathLst>
                </a:custGeom>
                <a:solidFill>
                  <a:srgbClr val="B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22" name="Google Shape;4022;p75"/>
                <p:cNvSpPr/>
                <p:nvPr/>
              </p:nvSpPr>
              <p:spPr>
                <a:xfrm>
                  <a:off x="3271" y="2491"/>
                  <a:ext cx="70" cy="14"/>
                </a:xfrm>
                <a:custGeom>
                  <a:avLst/>
                  <a:gdLst/>
                  <a:ahLst/>
                  <a:cxnLst/>
                  <a:rect l="l" t="t" r="r" b="b"/>
                  <a:pathLst>
                    <a:path w="70" h="14" extrusionOk="0">
                      <a:moveTo>
                        <a:pt x="0" y="0"/>
                      </a:moveTo>
                      <a:lnTo>
                        <a:pt x="0" y="4"/>
                      </a:lnTo>
                      <a:lnTo>
                        <a:pt x="3" y="7"/>
                      </a:lnTo>
                      <a:lnTo>
                        <a:pt x="4" y="11"/>
                      </a:lnTo>
                      <a:lnTo>
                        <a:pt x="4" y="14"/>
                      </a:lnTo>
                      <a:lnTo>
                        <a:pt x="70" y="14"/>
                      </a:lnTo>
                      <a:lnTo>
                        <a:pt x="70" y="11"/>
                      </a:lnTo>
                      <a:lnTo>
                        <a:pt x="67" y="7"/>
                      </a:lnTo>
                      <a:lnTo>
                        <a:pt x="66" y="4"/>
                      </a:lnTo>
                      <a:lnTo>
                        <a:pt x="63" y="0"/>
                      </a:lnTo>
                      <a:lnTo>
                        <a:pt x="0" y="0"/>
                      </a:lnTo>
                      <a:close/>
                    </a:path>
                  </a:pathLst>
                </a:custGeom>
                <a:solidFill>
                  <a:srgbClr val="C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23" name="Google Shape;4023;p75"/>
                <p:cNvSpPr/>
                <p:nvPr/>
              </p:nvSpPr>
              <p:spPr>
                <a:xfrm>
                  <a:off x="3271" y="2481"/>
                  <a:ext cx="66" cy="17"/>
                </a:xfrm>
                <a:custGeom>
                  <a:avLst/>
                  <a:gdLst/>
                  <a:ahLst/>
                  <a:cxnLst/>
                  <a:rect l="l" t="t" r="r" b="b"/>
                  <a:pathLst>
                    <a:path w="66" h="17" extrusionOk="0">
                      <a:moveTo>
                        <a:pt x="0" y="0"/>
                      </a:moveTo>
                      <a:lnTo>
                        <a:pt x="0" y="4"/>
                      </a:lnTo>
                      <a:lnTo>
                        <a:pt x="0" y="8"/>
                      </a:lnTo>
                      <a:lnTo>
                        <a:pt x="1" y="13"/>
                      </a:lnTo>
                      <a:lnTo>
                        <a:pt x="4" y="17"/>
                      </a:lnTo>
                      <a:lnTo>
                        <a:pt x="66" y="17"/>
                      </a:lnTo>
                      <a:lnTo>
                        <a:pt x="63" y="13"/>
                      </a:lnTo>
                      <a:lnTo>
                        <a:pt x="62" y="8"/>
                      </a:lnTo>
                      <a:lnTo>
                        <a:pt x="59" y="4"/>
                      </a:lnTo>
                      <a:lnTo>
                        <a:pt x="56" y="0"/>
                      </a:lnTo>
                      <a:lnTo>
                        <a:pt x="0" y="0"/>
                      </a:lnTo>
                      <a:close/>
                    </a:path>
                  </a:pathLst>
                </a:custGeom>
                <a:solidFill>
                  <a:srgbClr val="C6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24" name="Google Shape;4024;p75"/>
                <p:cNvSpPr/>
                <p:nvPr/>
              </p:nvSpPr>
              <p:spPr>
                <a:xfrm>
                  <a:off x="3268" y="2474"/>
                  <a:ext cx="66" cy="17"/>
                </a:xfrm>
                <a:custGeom>
                  <a:avLst/>
                  <a:gdLst/>
                  <a:ahLst/>
                  <a:cxnLst/>
                  <a:rect l="l" t="t" r="r" b="b"/>
                  <a:pathLst>
                    <a:path w="66" h="17" extrusionOk="0">
                      <a:moveTo>
                        <a:pt x="0" y="0"/>
                      </a:moveTo>
                      <a:lnTo>
                        <a:pt x="0" y="4"/>
                      </a:lnTo>
                      <a:lnTo>
                        <a:pt x="1" y="8"/>
                      </a:lnTo>
                      <a:lnTo>
                        <a:pt x="3" y="12"/>
                      </a:lnTo>
                      <a:lnTo>
                        <a:pt x="3" y="17"/>
                      </a:lnTo>
                      <a:lnTo>
                        <a:pt x="66" y="17"/>
                      </a:lnTo>
                      <a:lnTo>
                        <a:pt x="63" y="12"/>
                      </a:lnTo>
                      <a:lnTo>
                        <a:pt x="62" y="8"/>
                      </a:lnTo>
                      <a:lnTo>
                        <a:pt x="59" y="4"/>
                      </a:lnTo>
                      <a:lnTo>
                        <a:pt x="56" y="0"/>
                      </a:lnTo>
                      <a:lnTo>
                        <a:pt x="0" y="0"/>
                      </a:lnTo>
                      <a:close/>
                    </a:path>
                  </a:pathLst>
                </a:custGeom>
                <a:solidFill>
                  <a:srgbClr val="C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25" name="Google Shape;4025;p75"/>
                <p:cNvSpPr/>
                <p:nvPr/>
              </p:nvSpPr>
              <p:spPr>
                <a:xfrm>
                  <a:off x="3264" y="2466"/>
                  <a:ext cx="63" cy="15"/>
                </a:xfrm>
                <a:custGeom>
                  <a:avLst/>
                  <a:gdLst/>
                  <a:ahLst/>
                  <a:cxnLst/>
                  <a:rect l="l" t="t" r="r" b="b"/>
                  <a:pathLst>
                    <a:path w="63" h="15" extrusionOk="0">
                      <a:moveTo>
                        <a:pt x="0" y="0"/>
                      </a:moveTo>
                      <a:lnTo>
                        <a:pt x="2" y="5"/>
                      </a:lnTo>
                      <a:lnTo>
                        <a:pt x="4" y="8"/>
                      </a:lnTo>
                      <a:lnTo>
                        <a:pt x="5" y="12"/>
                      </a:lnTo>
                      <a:lnTo>
                        <a:pt x="7" y="15"/>
                      </a:lnTo>
                      <a:lnTo>
                        <a:pt x="63" y="15"/>
                      </a:lnTo>
                      <a:lnTo>
                        <a:pt x="60" y="12"/>
                      </a:lnTo>
                      <a:lnTo>
                        <a:pt x="59" y="8"/>
                      </a:lnTo>
                      <a:lnTo>
                        <a:pt x="56" y="5"/>
                      </a:lnTo>
                      <a:lnTo>
                        <a:pt x="53" y="0"/>
                      </a:lnTo>
                      <a:lnTo>
                        <a:pt x="0" y="0"/>
                      </a:lnTo>
                      <a:close/>
                    </a:path>
                  </a:pathLst>
                </a:custGeom>
                <a:solidFill>
                  <a:srgbClr val="C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26" name="Google Shape;4026;p75"/>
                <p:cNvSpPr/>
                <p:nvPr/>
              </p:nvSpPr>
              <p:spPr>
                <a:xfrm>
                  <a:off x="3264" y="2461"/>
                  <a:ext cx="60" cy="13"/>
                </a:xfrm>
                <a:custGeom>
                  <a:avLst/>
                  <a:gdLst/>
                  <a:ahLst/>
                  <a:cxnLst/>
                  <a:rect l="l" t="t" r="r" b="b"/>
                  <a:pathLst>
                    <a:path w="60" h="13" extrusionOk="0">
                      <a:moveTo>
                        <a:pt x="0" y="0"/>
                      </a:moveTo>
                      <a:lnTo>
                        <a:pt x="0" y="2"/>
                      </a:lnTo>
                      <a:lnTo>
                        <a:pt x="2" y="5"/>
                      </a:lnTo>
                      <a:lnTo>
                        <a:pt x="4" y="10"/>
                      </a:lnTo>
                      <a:lnTo>
                        <a:pt x="4" y="13"/>
                      </a:lnTo>
                      <a:lnTo>
                        <a:pt x="60" y="13"/>
                      </a:lnTo>
                      <a:lnTo>
                        <a:pt x="57" y="10"/>
                      </a:lnTo>
                      <a:lnTo>
                        <a:pt x="54" y="5"/>
                      </a:lnTo>
                      <a:lnTo>
                        <a:pt x="50" y="2"/>
                      </a:lnTo>
                      <a:lnTo>
                        <a:pt x="46" y="0"/>
                      </a:lnTo>
                      <a:lnTo>
                        <a:pt x="0" y="0"/>
                      </a:lnTo>
                      <a:close/>
                    </a:path>
                  </a:pathLst>
                </a:custGeom>
                <a:solidFill>
                  <a:srgbClr val="D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27" name="Google Shape;4027;p75"/>
                <p:cNvSpPr/>
                <p:nvPr/>
              </p:nvSpPr>
              <p:spPr>
                <a:xfrm>
                  <a:off x="3261" y="2449"/>
                  <a:ext cx="56" cy="17"/>
                </a:xfrm>
                <a:custGeom>
                  <a:avLst/>
                  <a:gdLst/>
                  <a:ahLst/>
                  <a:cxnLst/>
                  <a:rect l="l" t="t" r="r" b="b"/>
                  <a:pathLst>
                    <a:path w="56" h="17" extrusionOk="0">
                      <a:moveTo>
                        <a:pt x="0" y="0"/>
                      </a:moveTo>
                      <a:lnTo>
                        <a:pt x="1" y="4"/>
                      </a:lnTo>
                      <a:lnTo>
                        <a:pt x="3" y="9"/>
                      </a:lnTo>
                      <a:lnTo>
                        <a:pt x="3" y="13"/>
                      </a:lnTo>
                      <a:lnTo>
                        <a:pt x="3" y="17"/>
                      </a:lnTo>
                      <a:lnTo>
                        <a:pt x="56" y="17"/>
                      </a:lnTo>
                      <a:lnTo>
                        <a:pt x="53" y="13"/>
                      </a:lnTo>
                      <a:lnTo>
                        <a:pt x="50" y="9"/>
                      </a:lnTo>
                      <a:lnTo>
                        <a:pt x="49" y="4"/>
                      </a:lnTo>
                      <a:lnTo>
                        <a:pt x="46" y="0"/>
                      </a:lnTo>
                      <a:lnTo>
                        <a:pt x="0" y="0"/>
                      </a:lnTo>
                      <a:close/>
                    </a:path>
                  </a:pathLst>
                </a:custGeom>
                <a:solidFill>
                  <a:srgbClr val="D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28" name="Google Shape;4028;p75"/>
                <p:cNvSpPr/>
                <p:nvPr/>
              </p:nvSpPr>
              <p:spPr>
                <a:xfrm>
                  <a:off x="3261" y="2442"/>
                  <a:ext cx="49" cy="19"/>
                </a:xfrm>
                <a:custGeom>
                  <a:avLst/>
                  <a:gdLst/>
                  <a:ahLst/>
                  <a:cxnLst/>
                  <a:rect l="l" t="t" r="r" b="b"/>
                  <a:pathLst>
                    <a:path w="49" h="19" extrusionOk="0">
                      <a:moveTo>
                        <a:pt x="0" y="0"/>
                      </a:moveTo>
                      <a:lnTo>
                        <a:pt x="0" y="4"/>
                      </a:lnTo>
                      <a:lnTo>
                        <a:pt x="1" y="8"/>
                      </a:lnTo>
                      <a:lnTo>
                        <a:pt x="3" y="14"/>
                      </a:lnTo>
                      <a:lnTo>
                        <a:pt x="3" y="19"/>
                      </a:lnTo>
                      <a:lnTo>
                        <a:pt x="49" y="19"/>
                      </a:lnTo>
                      <a:lnTo>
                        <a:pt x="46" y="14"/>
                      </a:lnTo>
                      <a:lnTo>
                        <a:pt x="44" y="8"/>
                      </a:lnTo>
                      <a:lnTo>
                        <a:pt x="41" y="4"/>
                      </a:lnTo>
                      <a:lnTo>
                        <a:pt x="39" y="0"/>
                      </a:lnTo>
                      <a:lnTo>
                        <a:pt x="0" y="0"/>
                      </a:lnTo>
                      <a:close/>
                    </a:path>
                  </a:pathLst>
                </a:custGeom>
                <a:solidFill>
                  <a:srgbClr val="D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29" name="Google Shape;4029;p75"/>
                <p:cNvSpPr/>
                <p:nvPr/>
              </p:nvSpPr>
              <p:spPr>
                <a:xfrm>
                  <a:off x="3256" y="2436"/>
                  <a:ext cx="51" cy="13"/>
                </a:xfrm>
                <a:custGeom>
                  <a:avLst/>
                  <a:gdLst/>
                  <a:ahLst/>
                  <a:cxnLst/>
                  <a:rect l="l" t="t" r="r" b="b"/>
                  <a:pathLst>
                    <a:path w="51" h="13" extrusionOk="0">
                      <a:moveTo>
                        <a:pt x="0" y="0"/>
                      </a:moveTo>
                      <a:lnTo>
                        <a:pt x="3" y="3"/>
                      </a:lnTo>
                      <a:lnTo>
                        <a:pt x="5" y="6"/>
                      </a:lnTo>
                      <a:lnTo>
                        <a:pt x="5" y="10"/>
                      </a:lnTo>
                      <a:lnTo>
                        <a:pt x="5" y="13"/>
                      </a:lnTo>
                      <a:lnTo>
                        <a:pt x="51" y="13"/>
                      </a:lnTo>
                      <a:lnTo>
                        <a:pt x="48" y="10"/>
                      </a:lnTo>
                      <a:lnTo>
                        <a:pt x="45" y="6"/>
                      </a:lnTo>
                      <a:lnTo>
                        <a:pt x="41" y="3"/>
                      </a:lnTo>
                      <a:lnTo>
                        <a:pt x="36" y="0"/>
                      </a:lnTo>
                      <a:lnTo>
                        <a:pt x="0" y="0"/>
                      </a:lnTo>
                      <a:close/>
                    </a:path>
                  </a:pathLst>
                </a:custGeom>
                <a:solidFill>
                  <a:srgbClr val="D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30" name="Google Shape;4030;p75"/>
                <p:cNvSpPr/>
                <p:nvPr/>
              </p:nvSpPr>
              <p:spPr>
                <a:xfrm>
                  <a:off x="3256" y="2429"/>
                  <a:ext cx="44" cy="13"/>
                </a:xfrm>
                <a:custGeom>
                  <a:avLst/>
                  <a:gdLst/>
                  <a:ahLst/>
                  <a:cxnLst/>
                  <a:rect l="l" t="t" r="r" b="b"/>
                  <a:pathLst>
                    <a:path w="44" h="13" extrusionOk="0">
                      <a:moveTo>
                        <a:pt x="0" y="0"/>
                      </a:moveTo>
                      <a:lnTo>
                        <a:pt x="0" y="3"/>
                      </a:lnTo>
                      <a:lnTo>
                        <a:pt x="0" y="6"/>
                      </a:lnTo>
                      <a:lnTo>
                        <a:pt x="2" y="10"/>
                      </a:lnTo>
                      <a:lnTo>
                        <a:pt x="5" y="13"/>
                      </a:lnTo>
                      <a:lnTo>
                        <a:pt x="44" y="13"/>
                      </a:lnTo>
                      <a:lnTo>
                        <a:pt x="41" y="10"/>
                      </a:lnTo>
                      <a:lnTo>
                        <a:pt x="38" y="6"/>
                      </a:lnTo>
                      <a:lnTo>
                        <a:pt x="35" y="3"/>
                      </a:lnTo>
                      <a:lnTo>
                        <a:pt x="32" y="0"/>
                      </a:lnTo>
                      <a:lnTo>
                        <a:pt x="0" y="0"/>
                      </a:lnTo>
                      <a:close/>
                    </a:path>
                  </a:pathLst>
                </a:custGeom>
                <a:solidFill>
                  <a:srgbClr val="D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31" name="Google Shape;4031;p75"/>
                <p:cNvSpPr/>
                <p:nvPr/>
              </p:nvSpPr>
              <p:spPr>
                <a:xfrm>
                  <a:off x="3253" y="2417"/>
                  <a:ext cx="39" cy="19"/>
                </a:xfrm>
                <a:custGeom>
                  <a:avLst/>
                  <a:gdLst/>
                  <a:ahLst/>
                  <a:cxnLst/>
                  <a:rect l="l" t="t" r="r" b="b"/>
                  <a:pathLst>
                    <a:path w="39" h="19" extrusionOk="0">
                      <a:moveTo>
                        <a:pt x="0" y="0"/>
                      </a:moveTo>
                      <a:lnTo>
                        <a:pt x="0" y="5"/>
                      </a:lnTo>
                      <a:lnTo>
                        <a:pt x="2" y="9"/>
                      </a:lnTo>
                      <a:lnTo>
                        <a:pt x="3" y="15"/>
                      </a:lnTo>
                      <a:lnTo>
                        <a:pt x="3" y="19"/>
                      </a:lnTo>
                      <a:lnTo>
                        <a:pt x="39" y="19"/>
                      </a:lnTo>
                      <a:lnTo>
                        <a:pt x="36" y="15"/>
                      </a:lnTo>
                      <a:lnTo>
                        <a:pt x="34" y="9"/>
                      </a:lnTo>
                      <a:lnTo>
                        <a:pt x="31" y="5"/>
                      </a:lnTo>
                      <a:lnTo>
                        <a:pt x="28" y="0"/>
                      </a:lnTo>
                      <a:lnTo>
                        <a:pt x="0" y="0"/>
                      </a:lnTo>
                      <a:close/>
                    </a:path>
                  </a:pathLst>
                </a:custGeom>
                <a:solidFill>
                  <a:srgbClr val="E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32" name="Google Shape;4032;p75"/>
                <p:cNvSpPr/>
                <p:nvPr/>
              </p:nvSpPr>
              <p:spPr>
                <a:xfrm>
                  <a:off x="3251" y="2410"/>
                  <a:ext cx="37" cy="19"/>
                </a:xfrm>
                <a:custGeom>
                  <a:avLst/>
                  <a:gdLst/>
                  <a:ahLst/>
                  <a:cxnLst/>
                  <a:rect l="l" t="t" r="r" b="b"/>
                  <a:pathLst>
                    <a:path w="37" h="19" extrusionOk="0">
                      <a:moveTo>
                        <a:pt x="0" y="0"/>
                      </a:moveTo>
                      <a:lnTo>
                        <a:pt x="1" y="4"/>
                      </a:lnTo>
                      <a:lnTo>
                        <a:pt x="2" y="9"/>
                      </a:lnTo>
                      <a:lnTo>
                        <a:pt x="4" y="15"/>
                      </a:lnTo>
                      <a:lnTo>
                        <a:pt x="5" y="19"/>
                      </a:lnTo>
                      <a:lnTo>
                        <a:pt x="37" y="19"/>
                      </a:lnTo>
                      <a:lnTo>
                        <a:pt x="34" y="13"/>
                      </a:lnTo>
                      <a:lnTo>
                        <a:pt x="31" y="9"/>
                      </a:lnTo>
                      <a:lnTo>
                        <a:pt x="27" y="4"/>
                      </a:lnTo>
                      <a:lnTo>
                        <a:pt x="24" y="0"/>
                      </a:lnTo>
                      <a:lnTo>
                        <a:pt x="0" y="0"/>
                      </a:lnTo>
                      <a:close/>
                    </a:path>
                  </a:pathLst>
                </a:custGeom>
                <a:solidFill>
                  <a:srgbClr val="E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33" name="Google Shape;4033;p75"/>
                <p:cNvSpPr/>
                <p:nvPr/>
              </p:nvSpPr>
              <p:spPr>
                <a:xfrm>
                  <a:off x="3251" y="2404"/>
                  <a:ext cx="30" cy="13"/>
                </a:xfrm>
                <a:custGeom>
                  <a:avLst/>
                  <a:gdLst/>
                  <a:ahLst/>
                  <a:cxnLst/>
                  <a:rect l="l" t="t" r="r" b="b"/>
                  <a:pathLst>
                    <a:path w="30" h="13" extrusionOk="0">
                      <a:moveTo>
                        <a:pt x="0" y="0"/>
                      </a:moveTo>
                      <a:lnTo>
                        <a:pt x="0" y="3"/>
                      </a:lnTo>
                      <a:lnTo>
                        <a:pt x="1" y="6"/>
                      </a:lnTo>
                      <a:lnTo>
                        <a:pt x="2" y="10"/>
                      </a:lnTo>
                      <a:lnTo>
                        <a:pt x="2" y="13"/>
                      </a:lnTo>
                      <a:lnTo>
                        <a:pt x="30" y="13"/>
                      </a:lnTo>
                      <a:lnTo>
                        <a:pt x="27" y="10"/>
                      </a:lnTo>
                      <a:lnTo>
                        <a:pt x="25" y="6"/>
                      </a:lnTo>
                      <a:lnTo>
                        <a:pt x="21" y="3"/>
                      </a:lnTo>
                      <a:lnTo>
                        <a:pt x="17" y="0"/>
                      </a:lnTo>
                      <a:lnTo>
                        <a:pt x="0" y="0"/>
                      </a:lnTo>
                      <a:close/>
                    </a:path>
                  </a:pathLst>
                </a:custGeom>
                <a:solidFill>
                  <a:srgbClr val="E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34" name="Google Shape;4034;p75"/>
                <p:cNvSpPr/>
                <p:nvPr/>
              </p:nvSpPr>
              <p:spPr>
                <a:xfrm>
                  <a:off x="3246" y="2393"/>
                  <a:ext cx="29" cy="17"/>
                </a:xfrm>
                <a:custGeom>
                  <a:avLst/>
                  <a:gdLst/>
                  <a:ahLst/>
                  <a:cxnLst/>
                  <a:rect l="l" t="t" r="r" b="b"/>
                  <a:pathLst>
                    <a:path w="29" h="17" extrusionOk="0">
                      <a:moveTo>
                        <a:pt x="0" y="0"/>
                      </a:moveTo>
                      <a:lnTo>
                        <a:pt x="3" y="4"/>
                      </a:lnTo>
                      <a:lnTo>
                        <a:pt x="5" y="9"/>
                      </a:lnTo>
                      <a:lnTo>
                        <a:pt x="5" y="13"/>
                      </a:lnTo>
                      <a:lnTo>
                        <a:pt x="5" y="17"/>
                      </a:lnTo>
                      <a:lnTo>
                        <a:pt x="29" y="17"/>
                      </a:lnTo>
                      <a:lnTo>
                        <a:pt x="26" y="13"/>
                      </a:lnTo>
                      <a:lnTo>
                        <a:pt x="23" y="9"/>
                      </a:lnTo>
                      <a:lnTo>
                        <a:pt x="20" y="4"/>
                      </a:lnTo>
                      <a:lnTo>
                        <a:pt x="18" y="0"/>
                      </a:lnTo>
                      <a:lnTo>
                        <a:pt x="0" y="0"/>
                      </a:lnTo>
                      <a:close/>
                    </a:path>
                  </a:pathLst>
                </a:custGeom>
                <a:solidFill>
                  <a:srgbClr val="E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35" name="Google Shape;4035;p75"/>
                <p:cNvSpPr/>
                <p:nvPr/>
              </p:nvSpPr>
              <p:spPr>
                <a:xfrm>
                  <a:off x="3246" y="2386"/>
                  <a:ext cx="22" cy="18"/>
                </a:xfrm>
                <a:custGeom>
                  <a:avLst/>
                  <a:gdLst/>
                  <a:ahLst/>
                  <a:cxnLst/>
                  <a:rect l="l" t="t" r="r" b="b"/>
                  <a:pathLst>
                    <a:path w="22" h="18" extrusionOk="0">
                      <a:moveTo>
                        <a:pt x="0" y="0"/>
                      </a:moveTo>
                      <a:lnTo>
                        <a:pt x="0" y="4"/>
                      </a:lnTo>
                      <a:lnTo>
                        <a:pt x="3" y="8"/>
                      </a:lnTo>
                      <a:lnTo>
                        <a:pt x="5" y="14"/>
                      </a:lnTo>
                      <a:lnTo>
                        <a:pt x="5" y="18"/>
                      </a:lnTo>
                      <a:lnTo>
                        <a:pt x="22" y="18"/>
                      </a:lnTo>
                      <a:lnTo>
                        <a:pt x="19" y="14"/>
                      </a:lnTo>
                      <a:lnTo>
                        <a:pt x="16" y="8"/>
                      </a:lnTo>
                      <a:lnTo>
                        <a:pt x="13" y="4"/>
                      </a:lnTo>
                      <a:lnTo>
                        <a:pt x="10" y="0"/>
                      </a:lnTo>
                      <a:lnTo>
                        <a:pt x="0" y="0"/>
                      </a:lnTo>
                      <a:close/>
                    </a:path>
                  </a:pathLst>
                </a:custGeom>
                <a:solidFill>
                  <a:srgbClr val="E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36" name="Google Shape;4036;p75"/>
                <p:cNvSpPr/>
                <p:nvPr/>
              </p:nvSpPr>
              <p:spPr>
                <a:xfrm>
                  <a:off x="3243" y="2380"/>
                  <a:ext cx="21" cy="13"/>
                </a:xfrm>
                <a:custGeom>
                  <a:avLst/>
                  <a:gdLst/>
                  <a:ahLst/>
                  <a:cxnLst/>
                  <a:rect l="l" t="t" r="r" b="b"/>
                  <a:pathLst>
                    <a:path w="21" h="13" extrusionOk="0">
                      <a:moveTo>
                        <a:pt x="0" y="0"/>
                      </a:moveTo>
                      <a:lnTo>
                        <a:pt x="2" y="3"/>
                      </a:lnTo>
                      <a:lnTo>
                        <a:pt x="3" y="6"/>
                      </a:lnTo>
                      <a:lnTo>
                        <a:pt x="3" y="10"/>
                      </a:lnTo>
                      <a:lnTo>
                        <a:pt x="3" y="13"/>
                      </a:lnTo>
                      <a:lnTo>
                        <a:pt x="21" y="13"/>
                      </a:lnTo>
                      <a:lnTo>
                        <a:pt x="18" y="10"/>
                      </a:lnTo>
                      <a:lnTo>
                        <a:pt x="15" y="6"/>
                      </a:lnTo>
                      <a:lnTo>
                        <a:pt x="10" y="3"/>
                      </a:lnTo>
                      <a:lnTo>
                        <a:pt x="8" y="0"/>
                      </a:lnTo>
                      <a:lnTo>
                        <a:pt x="0" y="0"/>
                      </a:lnTo>
                      <a:close/>
                    </a:path>
                  </a:pathLst>
                </a:custGeom>
                <a:solidFill>
                  <a:srgbClr val="F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37" name="Google Shape;4037;p75"/>
                <p:cNvSpPr/>
                <p:nvPr/>
              </p:nvSpPr>
              <p:spPr>
                <a:xfrm>
                  <a:off x="3243" y="2373"/>
                  <a:ext cx="13" cy="13"/>
                </a:xfrm>
                <a:custGeom>
                  <a:avLst/>
                  <a:gdLst/>
                  <a:ahLst/>
                  <a:cxnLst/>
                  <a:rect l="l" t="t" r="r" b="b"/>
                  <a:pathLst>
                    <a:path w="13" h="13" extrusionOk="0">
                      <a:moveTo>
                        <a:pt x="0" y="0"/>
                      </a:moveTo>
                      <a:lnTo>
                        <a:pt x="0" y="3"/>
                      </a:lnTo>
                      <a:lnTo>
                        <a:pt x="0" y="5"/>
                      </a:lnTo>
                      <a:lnTo>
                        <a:pt x="2" y="10"/>
                      </a:lnTo>
                      <a:lnTo>
                        <a:pt x="3" y="13"/>
                      </a:lnTo>
                      <a:lnTo>
                        <a:pt x="13" y="13"/>
                      </a:lnTo>
                      <a:lnTo>
                        <a:pt x="10" y="10"/>
                      </a:lnTo>
                      <a:lnTo>
                        <a:pt x="9" y="5"/>
                      </a:lnTo>
                      <a:lnTo>
                        <a:pt x="6" y="3"/>
                      </a:lnTo>
                      <a:lnTo>
                        <a:pt x="3" y="0"/>
                      </a:lnTo>
                      <a:lnTo>
                        <a:pt x="0" y="0"/>
                      </a:lnTo>
                      <a:close/>
                    </a:path>
                  </a:pathLst>
                </a:custGeom>
                <a:solidFill>
                  <a:srgbClr val="F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38" name="Google Shape;4038;p75"/>
                <p:cNvSpPr/>
                <p:nvPr/>
              </p:nvSpPr>
              <p:spPr>
                <a:xfrm>
                  <a:off x="3239" y="2361"/>
                  <a:ext cx="12" cy="19"/>
                </a:xfrm>
                <a:custGeom>
                  <a:avLst/>
                  <a:gdLst/>
                  <a:ahLst/>
                  <a:cxnLst/>
                  <a:rect l="l" t="t" r="r" b="b"/>
                  <a:pathLst>
                    <a:path w="12" h="19" extrusionOk="0">
                      <a:moveTo>
                        <a:pt x="4" y="19"/>
                      </a:moveTo>
                      <a:lnTo>
                        <a:pt x="4" y="15"/>
                      </a:lnTo>
                      <a:lnTo>
                        <a:pt x="3" y="9"/>
                      </a:lnTo>
                      <a:lnTo>
                        <a:pt x="0" y="5"/>
                      </a:lnTo>
                      <a:lnTo>
                        <a:pt x="0" y="0"/>
                      </a:lnTo>
                      <a:lnTo>
                        <a:pt x="3" y="5"/>
                      </a:lnTo>
                      <a:lnTo>
                        <a:pt x="6" y="9"/>
                      </a:lnTo>
                      <a:lnTo>
                        <a:pt x="9" y="15"/>
                      </a:lnTo>
                      <a:lnTo>
                        <a:pt x="12" y="19"/>
                      </a:lnTo>
                      <a:lnTo>
                        <a:pt x="4" y="19"/>
                      </a:lnTo>
                      <a:close/>
                    </a:path>
                  </a:pathLst>
                </a:custGeom>
                <a:solidFill>
                  <a:srgbClr val="F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39" name="Google Shape;4039;p75"/>
                <p:cNvSpPr/>
                <p:nvPr/>
              </p:nvSpPr>
              <p:spPr>
                <a:xfrm>
                  <a:off x="3239" y="2361"/>
                  <a:ext cx="7" cy="12"/>
                </a:xfrm>
                <a:custGeom>
                  <a:avLst/>
                  <a:gdLst/>
                  <a:ahLst/>
                  <a:cxnLst/>
                  <a:rect l="l" t="t" r="r" b="b"/>
                  <a:pathLst>
                    <a:path w="7" h="12" extrusionOk="0">
                      <a:moveTo>
                        <a:pt x="4" y="12"/>
                      </a:moveTo>
                      <a:lnTo>
                        <a:pt x="1" y="9"/>
                      </a:lnTo>
                      <a:lnTo>
                        <a:pt x="0" y="6"/>
                      </a:lnTo>
                      <a:lnTo>
                        <a:pt x="0" y="3"/>
                      </a:lnTo>
                      <a:lnTo>
                        <a:pt x="0" y="0"/>
                      </a:lnTo>
                      <a:lnTo>
                        <a:pt x="3" y="3"/>
                      </a:lnTo>
                      <a:lnTo>
                        <a:pt x="4" y="6"/>
                      </a:lnTo>
                      <a:lnTo>
                        <a:pt x="6" y="9"/>
                      </a:lnTo>
                      <a:lnTo>
                        <a:pt x="7" y="12"/>
                      </a:lnTo>
                      <a:lnTo>
                        <a:pt x="4" y="1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4040" name="Google Shape;4040;p75"/>
              <p:cNvGrpSpPr/>
              <p:nvPr/>
            </p:nvGrpSpPr>
            <p:grpSpPr>
              <a:xfrm rot="600000">
                <a:off x="5478" y="2595"/>
                <a:ext cx="97" cy="152"/>
                <a:chOff x="2784" y="2124"/>
                <a:chExt cx="206" cy="347"/>
              </a:xfrm>
            </p:grpSpPr>
            <p:sp>
              <p:nvSpPr>
                <p:cNvPr id="4041" name="Google Shape;4041;p75"/>
                <p:cNvSpPr/>
                <p:nvPr/>
              </p:nvSpPr>
              <p:spPr>
                <a:xfrm>
                  <a:off x="2784" y="2124"/>
                  <a:ext cx="206" cy="347"/>
                </a:xfrm>
                <a:custGeom>
                  <a:avLst/>
                  <a:gdLst/>
                  <a:ahLst/>
                  <a:cxnLst/>
                  <a:rect l="l" t="t" r="r" b="b"/>
                  <a:pathLst>
                    <a:path w="206" h="347" extrusionOk="0">
                      <a:moveTo>
                        <a:pt x="94" y="347"/>
                      </a:moveTo>
                      <a:lnTo>
                        <a:pt x="89" y="344"/>
                      </a:lnTo>
                      <a:lnTo>
                        <a:pt x="84" y="341"/>
                      </a:lnTo>
                      <a:lnTo>
                        <a:pt x="78" y="338"/>
                      </a:lnTo>
                      <a:lnTo>
                        <a:pt x="73" y="335"/>
                      </a:lnTo>
                      <a:lnTo>
                        <a:pt x="68" y="334"/>
                      </a:lnTo>
                      <a:lnTo>
                        <a:pt x="62" y="331"/>
                      </a:lnTo>
                      <a:lnTo>
                        <a:pt x="55" y="328"/>
                      </a:lnTo>
                      <a:lnTo>
                        <a:pt x="49" y="325"/>
                      </a:lnTo>
                      <a:lnTo>
                        <a:pt x="43" y="286"/>
                      </a:lnTo>
                      <a:lnTo>
                        <a:pt x="37" y="247"/>
                      </a:lnTo>
                      <a:lnTo>
                        <a:pt x="32" y="208"/>
                      </a:lnTo>
                      <a:lnTo>
                        <a:pt x="26" y="170"/>
                      </a:lnTo>
                      <a:lnTo>
                        <a:pt x="19" y="132"/>
                      </a:lnTo>
                      <a:lnTo>
                        <a:pt x="13" y="93"/>
                      </a:lnTo>
                      <a:lnTo>
                        <a:pt x="6" y="56"/>
                      </a:lnTo>
                      <a:lnTo>
                        <a:pt x="0" y="17"/>
                      </a:lnTo>
                      <a:lnTo>
                        <a:pt x="3" y="13"/>
                      </a:lnTo>
                      <a:lnTo>
                        <a:pt x="7" y="8"/>
                      </a:lnTo>
                      <a:lnTo>
                        <a:pt x="10" y="4"/>
                      </a:lnTo>
                      <a:lnTo>
                        <a:pt x="13" y="0"/>
                      </a:lnTo>
                      <a:lnTo>
                        <a:pt x="39" y="36"/>
                      </a:lnTo>
                      <a:lnTo>
                        <a:pt x="66" y="72"/>
                      </a:lnTo>
                      <a:lnTo>
                        <a:pt x="95" y="108"/>
                      </a:lnTo>
                      <a:lnTo>
                        <a:pt x="122" y="145"/>
                      </a:lnTo>
                      <a:lnTo>
                        <a:pt x="147" y="182"/>
                      </a:lnTo>
                      <a:lnTo>
                        <a:pt x="171" y="221"/>
                      </a:lnTo>
                      <a:lnTo>
                        <a:pt x="190" y="260"/>
                      </a:lnTo>
                      <a:lnTo>
                        <a:pt x="206" y="301"/>
                      </a:lnTo>
                      <a:lnTo>
                        <a:pt x="192" y="309"/>
                      </a:lnTo>
                      <a:lnTo>
                        <a:pt x="179" y="316"/>
                      </a:lnTo>
                      <a:lnTo>
                        <a:pt x="166" y="324"/>
                      </a:lnTo>
                      <a:lnTo>
                        <a:pt x="153" y="329"/>
                      </a:lnTo>
                      <a:lnTo>
                        <a:pt x="140" y="335"/>
                      </a:lnTo>
                      <a:lnTo>
                        <a:pt x="125" y="339"/>
                      </a:lnTo>
                      <a:lnTo>
                        <a:pt x="109" y="344"/>
                      </a:lnTo>
                      <a:lnTo>
                        <a:pt x="94" y="34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42" name="Google Shape;4042;p75"/>
                <p:cNvSpPr/>
                <p:nvPr/>
              </p:nvSpPr>
              <p:spPr>
                <a:xfrm>
                  <a:off x="2868" y="2417"/>
                  <a:ext cx="63" cy="8"/>
                </a:xfrm>
                <a:custGeom>
                  <a:avLst/>
                  <a:gdLst/>
                  <a:ahLst/>
                  <a:cxnLst/>
                  <a:rect l="l" t="t" r="r" b="b"/>
                  <a:pathLst>
                    <a:path w="63" h="8" extrusionOk="0">
                      <a:moveTo>
                        <a:pt x="0" y="0"/>
                      </a:moveTo>
                      <a:lnTo>
                        <a:pt x="0" y="3"/>
                      </a:lnTo>
                      <a:lnTo>
                        <a:pt x="0" y="6"/>
                      </a:lnTo>
                      <a:lnTo>
                        <a:pt x="1" y="8"/>
                      </a:lnTo>
                      <a:lnTo>
                        <a:pt x="4" y="8"/>
                      </a:lnTo>
                      <a:lnTo>
                        <a:pt x="14" y="8"/>
                      </a:lnTo>
                      <a:lnTo>
                        <a:pt x="23" y="8"/>
                      </a:lnTo>
                      <a:lnTo>
                        <a:pt x="31" y="6"/>
                      </a:lnTo>
                      <a:lnTo>
                        <a:pt x="40" y="6"/>
                      </a:lnTo>
                      <a:lnTo>
                        <a:pt x="47" y="5"/>
                      </a:lnTo>
                      <a:lnTo>
                        <a:pt x="53" y="3"/>
                      </a:lnTo>
                      <a:lnTo>
                        <a:pt x="59" y="2"/>
                      </a:lnTo>
                      <a:lnTo>
                        <a:pt x="63" y="0"/>
                      </a:lnTo>
                      <a:lnTo>
                        <a:pt x="0" y="0"/>
                      </a:lnTo>
                      <a:close/>
                    </a:path>
                  </a:pathLst>
                </a:custGeom>
                <a:solidFill>
                  <a:srgbClr val="CC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43" name="Google Shape;4043;p75"/>
                <p:cNvSpPr/>
                <p:nvPr/>
              </p:nvSpPr>
              <p:spPr>
                <a:xfrm>
                  <a:off x="2865" y="2410"/>
                  <a:ext cx="73" cy="12"/>
                </a:xfrm>
                <a:custGeom>
                  <a:avLst/>
                  <a:gdLst/>
                  <a:ahLst/>
                  <a:cxnLst/>
                  <a:rect l="l" t="t" r="r" b="b"/>
                  <a:pathLst>
                    <a:path w="73" h="12" extrusionOk="0">
                      <a:moveTo>
                        <a:pt x="0" y="0"/>
                      </a:moveTo>
                      <a:lnTo>
                        <a:pt x="1" y="3"/>
                      </a:lnTo>
                      <a:lnTo>
                        <a:pt x="3" y="6"/>
                      </a:lnTo>
                      <a:lnTo>
                        <a:pt x="3" y="9"/>
                      </a:lnTo>
                      <a:lnTo>
                        <a:pt x="3" y="12"/>
                      </a:lnTo>
                      <a:lnTo>
                        <a:pt x="51" y="12"/>
                      </a:lnTo>
                      <a:lnTo>
                        <a:pt x="59" y="9"/>
                      </a:lnTo>
                      <a:lnTo>
                        <a:pt x="64" y="6"/>
                      </a:lnTo>
                      <a:lnTo>
                        <a:pt x="69" y="3"/>
                      </a:lnTo>
                      <a:lnTo>
                        <a:pt x="73" y="0"/>
                      </a:lnTo>
                      <a:lnTo>
                        <a:pt x="0" y="0"/>
                      </a:lnTo>
                      <a:close/>
                    </a:path>
                  </a:pathLst>
                </a:custGeom>
                <a:solidFill>
                  <a:srgbClr val="CC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44" name="Google Shape;4044;p75"/>
                <p:cNvSpPr/>
                <p:nvPr/>
              </p:nvSpPr>
              <p:spPr>
                <a:xfrm>
                  <a:off x="2865" y="2407"/>
                  <a:ext cx="76" cy="10"/>
                </a:xfrm>
                <a:custGeom>
                  <a:avLst/>
                  <a:gdLst/>
                  <a:ahLst/>
                  <a:cxnLst/>
                  <a:rect l="l" t="t" r="r" b="b"/>
                  <a:pathLst>
                    <a:path w="76" h="10" extrusionOk="0">
                      <a:moveTo>
                        <a:pt x="0" y="0"/>
                      </a:moveTo>
                      <a:lnTo>
                        <a:pt x="0" y="3"/>
                      </a:lnTo>
                      <a:lnTo>
                        <a:pt x="0" y="5"/>
                      </a:lnTo>
                      <a:lnTo>
                        <a:pt x="1" y="7"/>
                      </a:lnTo>
                      <a:lnTo>
                        <a:pt x="3" y="10"/>
                      </a:lnTo>
                      <a:lnTo>
                        <a:pt x="66" y="10"/>
                      </a:lnTo>
                      <a:lnTo>
                        <a:pt x="69" y="7"/>
                      </a:lnTo>
                      <a:lnTo>
                        <a:pt x="72" y="5"/>
                      </a:lnTo>
                      <a:lnTo>
                        <a:pt x="73" y="3"/>
                      </a:lnTo>
                      <a:lnTo>
                        <a:pt x="76" y="0"/>
                      </a:lnTo>
                      <a:lnTo>
                        <a:pt x="0" y="0"/>
                      </a:lnTo>
                      <a:close/>
                    </a:path>
                  </a:pathLst>
                </a:custGeom>
                <a:solidFill>
                  <a:srgbClr val="CECE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45" name="Google Shape;4045;p75"/>
                <p:cNvSpPr/>
                <p:nvPr/>
              </p:nvSpPr>
              <p:spPr>
                <a:xfrm>
                  <a:off x="2865" y="2400"/>
                  <a:ext cx="76" cy="10"/>
                </a:xfrm>
                <a:custGeom>
                  <a:avLst/>
                  <a:gdLst/>
                  <a:ahLst/>
                  <a:cxnLst/>
                  <a:rect l="l" t="t" r="r" b="b"/>
                  <a:pathLst>
                    <a:path w="76" h="10" extrusionOk="0">
                      <a:moveTo>
                        <a:pt x="0" y="0"/>
                      </a:moveTo>
                      <a:lnTo>
                        <a:pt x="0" y="3"/>
                      </a:lnTo>
                      <a:lnTo>
                        <a:pt x="0" y="6"/>
                      </a:lnTo>
                      <a:lnTo>
                        <a:pt x="0" y="7"/>
                      </a:lnTo>
                      <a:lnTo>
                        <a:pt x="0" y="10"/>
                      </a:lnTo>
                      <a:lnTo>
                        <a:pt x="73" y="10"/>
                      </a:lnTo>
                      <a:lnTo>
                        <a:pt x="75" y="7"/>
                      </a:lnTo>
                      <a:lnTo>
                        <a:pt x="76" y="6"/>
                      </a:lnTo>
                      <a:lnTo>
                        <a:pt x="76" y="3"/>
                      </a:lnTo>
                      <a:lnTo>
                        <a:pt x="76" y="0"/>
                      </a:lnTo>
                      <a:lnTo>
                        <a:pt x="0" y="0"/>
                      </a:lnTo>
                      <a:close/>
                    </a:path>
                  </a:pathLst>
                </a:custGeom>
                <a:solidFill>
                  <a:srgbClr val="D1D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46" name="Google Shape;4046;p75"/>
                <p:cNvSpPr/>
                <p:nvPr/>
              </p:nvSpPr>
              <p:spPr>
                <a:xfrm>
                  <a:off x="2865" y="2397"/>
                  <a:ext cx="76" cy="10"/>
                </a:xfrm>
                <a:custGeom>
                  <a:avLst/>
                  <a:gdLst/>
                  <a:ahLst/>
                  <a:cxnLst/>
                  <a:rect l="l" t="t" r="r" b="b"/>
                  <a:pathLst>
                    <a:path w="76" h="10" extrusionOk="0">
                      <a:moveTo>
                        <a:pt x="0" y="0"/>
                      </a:moveTo>
                      <a:lnTo>
                        <a:pt x="0" y="3"/>
                      </a:lnTo>
                      <a:lnTo>
                        <a:pt x="0" y="5"/>
                      </a:lnTo>
                      <a:lnTo>
                        <a:pt x="0" y="7"/>
                      </a:lnTo>
                      <a:lnTo>
                        <a:pt x="0" y="10"/>
                      </a:lnTo>
                      <a:lnTo>
                        <a:pt x="76" y="10"/>
                      </a:lnTo>
                      <a:lnTo>
                        <a:pt x="76" y="7"/>
                      </a:lnTo>
                      <a:lnTo>
                        <a:pt x="76" y="5"/>
                      </a:lnTo>
                      <a:lnTo>
                        <a:pt x="76" y="3"/>
                      </a:lnTo>
                      <a:lnTo>
                        <a:pt x="76" y="0"/>
                      </a:lnTo>
                      <a:lnTo>
                        <a:pt x="0" y="0"/>
                      </a:lnTo>
                      <a:close/>
                    </a:path>
                  </a:pathLst>
                </a:custGeom>
                <a:solidFill>
                  <a:srgbClr val="D3D3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47" name="Google Shape;4047;p75"/>
                <p:cNvSpPr/>
                <p:nvPr/>
              </p:nvSpPr>
              <p:spPr>
                <a:xfrm>
                  <a:off x="2860" y="2390"/>
                  <a:ext cx="84" cy="10"/>
                </a:xfrm>
                <a:custGeom>
                  <a:avLst/>
                  <a:gdLst/>
                  <a:ahLst/>
                  <a:cxnLst/>
                  <a:rect l="l" t="t" r="r" b="b"/>
                  <a:pathLst>
                    <a:path w="84" h="10" extrusionOk="0">
                      <a:moveTo>
                        <a:pt x="0" y="0"/>
                      </a:moveTo>
                      <a:lnTo>
                        <a:pt x="0" y="3"/>
                      </a:lnTo>
                      <a:lnTo>
                        <a:pt x="3" y="4"/>
                      </a:lnTo>
                      <a:lnTo>
                        <a:pt x="5" y="7"/>
                      </a:lnTo>
                      <a:lnTo>
                        <a:pt x="5" y="10"/>
                      </a:lnTo>
                      <a:lnTo>
                        <a:pt x="81" y="10"/>
                      </a:lnTo>
                      <a:lnTo>
                        <a:pt x="84" y="7"/>
                      </a:lnTo>
                      <a:lnTo>
                        <a:pt x="84" y="4"/>
                      </a:lnTo>
                      <a:lnTo>
                        <a:pt x="84" y="3"/>
                      </a:lnTo>
                      <a:lnTo>
                        <a:pt x="81" y="0"/>
                      </a:lnTo>
                      <a:lnTo>
                        <a:pt x="0" y="0"/>
                      </a:lnTo>
                      <a:close/>
                    </a:path>
                  </a:pathLst>
                </a:custGeom>
                <a:solidFill>
                  <a:srgbClr val="D3D3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48" name="Google Shape;4048;p75"/>
                <p:cNvSpPr/>
                <p:nvPr/>
              </p:nvSpPr>
              <p:spPr>
                <a:xfrm>
                  <a:off x="2860" y="2386"/>
                  <a:ext cx="81" cy="11"/>
                </a:xfrm>
                <a:custGeom>
                  <a:avLst/>
                  <a:gdLst/>
                  <a:ahLst/>
                  <a:cxnLst/>
                  <a:rect l="l" t="t" r="r" b="b"/>
                  <a:pathLst>
                    <a:path w="81" h="11" extrusionOk="0">
                      <a:moveTo>
                        <a:pt x="0" y="0"/>
                      </a:moveTo>
                      <a:lnTo>
                        <a:pt x="0" y="3"/>
                      </a:lnTo>
                      <a:lnTo>
                        <a:pt x="0" y="5"/>
                      </a:lnTo>
                      <a:lnTo>
                        <a:pt x="0" y="8"/>
                      </a:lnTo>
                      <a:lnTo>
                        <a:pt x="0" y="11"/>
                      </a:lnTo>
                      <a:lnTo>
                        <a:pt x="81" y="11"/>
                      </a:lnTo>
                      <a:lnTo>
                        <a:pt x="81" y="8"/>
                      </a:lnTo>
                      <a:lnTo>
                        <a:pt x="81" y="5"/>
                      </a:lnTo>
                      <a:lnTo>
                        <a:pt x="81" y="3"/>
                      </a:lnTo>
                      <a:lnTo>
                        <a:pt x="81" y="0"/>
                      </a:lnTo>
                      <a:lnTo>
                        <a:pt x="0" y="0"/>
                      </a:lnTo>
                      <a:close/>
                    </a:path>
                  </a:pathLst>
                </a:custGeom>
                <a:solidFill>
                  <a:srgbClr val="D6D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49" name="Google Shape;4049;p75"/>
                <p:cNvSpPr/>
                <p:nvPr/>
              </p:nvSpPr>
              <p:spPr>
                <a:xfrm>
                  <a:off x="2860" y="2380"/>
                  <a:ext cx="81" cy="10"/>
                </a:xfrm>
                <a:custGeom>
                  <a:avLst/>
                  <a:gdLst/>
                  <a:ahLst/>
                  <a:cxnLst/>
                  <a:rect l="l" t="t" r="r" b="b"/>
                  <a:pathLst>
                    <a:path w="81" h="10" extrusionOk="0">
                      <a:moveTo>
                        <a:pt x="0" y="0"/>
                      </a:moveTo>
                      <a:lnTo>
                        <a:pt x="0" y="3"/>
                      </a:lnTo>
                      <a:lnTo>
                        <a:pt x="0" y="4"/>
                      </a:lnTo>
                      <a:lnTo>
                        <a:pt x="0" y="7"/>
                      </a:lnTo>
                      <a:lnTo>
                        <a:pt x="0" y="10"/>
                      </a:lnTo>
                      <a:lnTo>
                        <a:pt x="81" y="10"/>
                      </a:lnTo>
                      <a:lnTo>
                        <a:pt x="81" y="7"/>
                      </a:lnTo>
                      <a:lnTo>
                        <a:pt x="81" y="4"/>
                      </a:lnTo>
                      <a:lnTo>
                        <a:pt x="81" y="3"/>
                      </a:lnTo>
                      <a:lnTo>
                        <a:pt x="81" y="0"/>
                      </a:lnTo>
                      <a:lnTo>
                        <a:pt x="0" y="0"/>
                      </a:lnTo>
                      <a:close/>
                    </a:path>
                  </a:pathLst>
                </a:custGeom>
                <a:solidFill>
                  <a:srgbClr val="D8D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50" name="Google Shape;4050;p75"/>
                <p:cNvSpPr/>
                <p:nvPr/>
              </p:nvSpPr>
              <p:spPr>
                <a:xfrm>
                  <a:off x="2860" y="2376"/>
                  <a:ext cx="81" cy="10"/>
                </a:xfrm>
                <a:custGeom>
                  <a:avLst/>
                  <a:gdLst/>
                  <a:ahLst/>
                  <a:cxnLst/>
                  <a:rect l="l" t="t" r="r" b="b"/>
                  <a:pathLst>
                    <a:path w="81" h="10" extrusionOk="0">
                      <a:moveTo>
                        <a:pt x="0" y="0"/>
                      </a:moveTo>
                      <a:lnTo>
                        <a:pt x="0" y="2"/>
                      </a:lnTo>
                      <a:lnTo>
                        <a:pt x="0" y="5"/>
                      </a:lnTo>
                      <a:lnTo>
                        <a:pt x="0" y="7"/>
                      </a:lnTo>
                      <a:lnTo>
                        <a:pt x="0" y="10"/>
                      </a:lnTo>
                      <a:lnTo>
                        <a:pt x="81" y="10"/>
                      </a:lnTo>
                      <a:lnTo>
                        <a:pt x="81" y="7"/>
                      </a:lnTo>
                      <a:lnTo>
                        <a:pt x="80" y="5"/>
                      </a:lnTo>
                      <a:lnTo>
                        <a:pt x="78" y="2"/>
                      </a:lnTo>
                      <a:lnTo>
                        <a:pt x="78" y="0"/>
                      </a:lnTo>
                      <a:lnTo>
                        <a:pt x="0" y="0"/>
                      </a:lnTo>
                      <a:close/>
                    </a:path>
                  </a:pathLst>
                </a:custGeom>
                <a:solidFill>
                  <a:srgbClr val="D8D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51" name="Google Shape;4051;p75"/>
                <p:cNvSpPr/>
                <p:nvPr/>
              </p:nvSpPr>
              <p:spPr>
                <a:xfrm>
                  <a:off x="2860" y="2368"/>
                  <a:ext cx="81" cy="12"/>
                </a:xfrm>
                <a:custGeom>
                  <a:avLst/>
                  <a:gdLst/>
                  <a:ahLst/>
                  <a:cxnLst/>
                  <a:rect l="l" t="t" r="r" b="b"/>
                  <a:pathLst>
                    <a:path w="81" h="12" extrusionOk="0">
                      <a:moveTo>
                        <a:pt x="0" y="0"/>
                      </a:moveTo>
                      <a:lnTo>
                        <a:pt x="0" y="3"/>
                      </a:lnTo>
                      <a:lnTo>
                        <a:pt x="0" y="6"/>
                      </a:lnTo>
                      <a:lnTo>
                        <a:pt x="0" y="9"/>
                      </a:lnTo>
                      <a:lnTo>
                        <a:pt x="0" y="12"/>
                      </a:lnTo>
                      <a:lnTo>
                        <a:pt x="81" y="12"/>
                      </a:lnTo>
                      <a:lnTo>
                        <a:pt x="80" y="9"/>
                      </a:lnTo>
                      <a:lnTo>
                        <a:pt x="78" y="6"/>
                      </a:lnTo>
                      <a:lnTo>
                        <a:pt x="77" y="3"/>
                      </a:lnTo>
                      <a:lnTo>
                        <a:pt x="74" y="0"/>
                      </a:lnTo>
                      <a:lnTo>
                        <a:pt x="0" y="0"/>
                      </a:lnTo>
                      <a:close/>
                    </a:path>
                  </a:pathLst>
                </a:custGeom>
                <a:solidFill>
                  <a:srgbClr val="DBD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52" name="Google Shape;4052;p75"/>
                <p:cNvSpPr/>
                <p:nvPr/>
              </p:nvSpPr>
              <p:spPr>
                <a:xfrm>
                  <a:off x="2860" y="2366"/>
                  <a:ext cx="78" cy="10"/>
                </a:xfrm>
                <a:custGeom>
                  <a:avLst/>
                  <a:gdLst/>
                  <a:ahLst/>
                  <a:cxnLst/>
                  <a:rect l="l" t="t" r="r" b="b"/>
                  <a:pathLst>
                    <a:path w="78" h="10" extrusionOk="0">
                      <a:moveTo>
                        <a:pt x="0" y="0"/>
                      </a:moveTo>
                      <a:lnTo>
                        <a:pt x="0" y="2"/>
                      </a:lnTo>
                      <a:lnTo>
                        <a:pt x="0" y="4"/>
                      </a:lnTo>
                      <a:lnTo>
                        <a:pt x="0" y="7"/>
                      </a:lnTo>
                      <a:lnTo>
                        <a:pt x="0" y="10"/>
                      </a:lnTo>
                      <a:lnTo>
                        <a:pt x="78" y="10"/>
                      </a:lnTo>
                      <a:lnTo>
                        <a:pt x="75" y="7"/>
                      </a:lnTo>
                      <a:lnTo>
                        <a:pt x="74" y="4"/>
                      </a:lnTo>
                      <a:lnTo>
                        <a:pt x="72" y="2"/>
                      </a:lnTo>
                      <a:lnTo>
                        <a:pt x="71" y="0"/>
                      </a:lnTo>
                      <a:lnTo>
                        <a:pt x="0" y="0"/>
                      </a:lnTo>
                      <a:close/>
                    </a:path>
                  </a:pathLst>
                </a:custGeom>
                <a:solidFill>
                  <a:srgbClr val="DDD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53" name="Google Shape;4053;p75"/>
                <p:cNvSpPr/>
                <p:nvPr/>
              </p:nvSpPr>
              <p:spPr>
                <a:xfrm>
                  <a:off x="2860" y="2358"/>
                  <a:ext cx="74" cy="10"/>
                </a:xfrm>
                <a:custGeom>
                  <a:avLst/>
                  <a:gdLst/>
                  <a:ahLst/>
                  <a:cxnLst/>
                  <a:rect l="l" t="t" r="r" b="b"/>
                  <a:pathLst>
                    <a:path w="74" h="10" extrusionOk="0">
                      <a:moveTo>
                        <a:pt x="0" y="0"/>
                      </a:moveTo>
                      <a:lnTo>
                        <a:pt x="0" y="3"/>
                      </a:lnTo>
                      <a:lnTo>
                        <a:pt x="0" y="5"/>
                      </a:lnTo>
                      <a:lnTo>
                        <a:pt x="0" y="8"/>
                      </a:lnTo>
                      <a:lnTo>
                        <a:pt x="0" y="10"/>
                      </a:lnTo>
                      <a:lnTo>
                        <a:pt x="74" y="10"/>
                      </a:lnTo>
                      <a:lnTo>
                        <a:pt x="74" y="8"/>
                      </a:lnTo>
                      <a:lnTo>
                        <a:pt x="72" y="5"/>
                      </a:lnTo>
                      <a:lnTo>
                        <a:pt x="69" y="3"/>
                      </a:lnTo>
                      <a:lnTo>
                        <a:pt x="67" y="0"/>
                      </a:lnTo>
                      <a:lnTo>
                        <a:pt x="0" y="0"/>
                      </a:lnTo>
                      <a:close/>
                    </a:path>
                  </a:pathLst>
                </a:custGeom>
                <a:solidFill>
                  <a:srgbClr val="DDD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54" name="Google Shape;4054;p75"/>
                <p:cNvSpPr/>
                <p:nvPr/>
              </p:nvSpPr>
              <p:spPr>
                <a:xfrm>
                  <a:off x="2860" y="2354"/>
                  <a:ext cx="71" cy="12"/>
                </a:xfrm>
                <a:custGeom>
                  <a:avLst/>
                  <a:gdLst/>
                  <a:ahLst/>
                  <a:cxnLst/>
                  <a:rect l="l" t="t" r="r" b="b"/>
                  <a:pathLst>
                    <a:path w="71" h="12" extrusionOk="0">
                      <a:moveTo>
                        <a:pt x="0" y="0"/>
                      </a:moveTo>
                      <a:lnTo>
                        <a:pt x="0" y="3"/>
                      </a:lnTo>
                      <a:lnTo>
                        <a:pt x="0" y="6"/>
                      </a:lnTo>
                      <a:lnTo>
                        <a:pt x="0" y="9"/>
                      </a:lnTo>
                      <a:lnTo>
                        <a:pt x="0" y="12"/>
                      </a:lnTo>
                      <a:lnTo>
                        <a:pt x="71" y="12"/>
                      </a:lnTo>
                      <a:lnTo>
                        <a:pt x="71" y="9"/>
                      </a:lnTo>
                      <a:lnTo>
                        <a:pt x="68" y="6"/>
                      </a:lnTo>
                      <a:lnTo>
                        <a:pt x="67" y="3"/>
                      </a:lnTo>
                      <a:lnTo>
                        <a:pt x="64" y="0"/>
                      </a:lnTo>
                      <a:lnTo>
                        <a:pt x="0" y="0"/>
                      </a:lnTo>
                      <a:close/>
                    </a:path>
                  </a:pathLst>
                </a:custGeom>
                <a:solidFill>
                  <a:srgbClr val="E0E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55" name="Google Shape;4055;p75"/>
                <p:cNvSpPr/>
                <p:nvPr/>
              </p:nvSpPr>
              <p:spPr>
                <a:xfrm>
                  <a:off x="2857" y="2348"/>
                  <a:ext cx="70" cy="10"/>
                </a:xfrm>
                <a:custGeom>
                  <a:avLst/>
                  <a:gdLst/>
                  <a:ahLst/>
                  <a:cxnLst/>
                  <a:rect l="l" t="t" r="r" b="b"/>
                  <a:pathLst>
                    <a:path w="70" h="10" extrusionOk="0">
                      <a:moveTo>
                        <a:pt x="0" y="0"/>
                      </a:moveTo>
                      <a:lnTo>
                        <a:pt x="0" y="3"/>
                      </a:lnTo>
                      <a:lnTo>
                        <a:pt x="2" y="5"/>
                      </a:lnTo>
                      <a:lnTo>
                        <a:pt x="3" y="7"/>
                      </a:lnTo>
                      <a:lnTo>
                        <a:pt x="3" y="10"/>
                      </a:lnTo>
                      <a:lnTo>
                        <a:pt x="70" y="10"/>
                      </a:lnTo>
                      <a:lnTo>
                        <a:pt x="70" y="7"/>
                      </a:lnTo>
                      <a:lnTo>
                        <a:pt x="68" y="5"/>
                      </a:lnTo>
                      <a:lnTo>
                        <a:pt x="65" y="3"/>
                      </a:lnTo>
                      <a:lnTo>
                        <a:pt x="64" y="0"/>
                      </a:lnTo>
                      <a:lnTo>
                        <a:pt x="0" y="0"/>
                      </a:lnTo>
                      <a:close/>
                    </a:path>
                  </a:pathLst>
                </a:custGeom>
                <a:solidFill>
                  <a:srgbClr val="E2E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56" name="Google Shape;4056;p75"/>
                <p:cNvSpPr/>
                <p:nvPr/>
              </p:nvSpPr>
              <p:spPr>
                <a:xfrm>
                  <a:off x="2857" y="2344"/>
                  <a:ext cx="67" cy="10"/>
                </a:xfrm>
                <a:custGeom>
                  <a:avLst/>
                  <a:gdLst/>
                  <a:ahLst/>
                  <a:cxnLst/>
                  <a:rect l="l" t="t" r="r" b="b"/>
                  <a:pathLst>
                    <a:path w="67" h="10" extrusionOk="0">
                      <a:moveTo>
                        <a:pt x="0" y="0"/>
                      </a:moveTo>
                      <a:lnTo>
                        <a:pt x="0" y="3"/>
                      </a:lnTo>
                      <a:lnTo>
                        <a:pt x="0" y="6"/>
                      </a:lnTo>
                      <a:lnTo>
                        <a:pt x="2" y="7"/>
                      </a:lnTo>
                      <a:lnTo>
                        <a:pt x="3" y="10"/>
                      </a:lnTo>
                      <a:lnTo>
                        <a:pt x="67" y="10"/>
                      </a:lnTo>
                      <a:lnTo>
                        <a:pt x="67" y="7"/>
                      </a:lnTo>
                      <a:lnTo>
                        <a:pt x="65" y="6"/>
                      </a:lnTo>
                      <a:lnTo>
                        <a:pt x="62" y="3"/>
                      </a:lnTo>
                      <a:lnTo>
                        <a:pt x="59" y="0"/>
                      </a:lnTo>
                      <a:lnTo>
                        <a:pt x="0" y="0"/>
                      </a:lnTo>
                      <a:close/>
                    </a:path>
                  </a:pathLst>
                </a:custGeom>
                <a:solidFill>
                  <a:srgbClr val="E2E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57" name="Google Shape;4057;p75"/>
                <p:cNvSpPr/>
                <p:nvPr/>
              </p:nvSpPr>
              <p:spPr>
                <a:xfrm>
                  <a:off x="2857" y="2337"/>
                  <a:ext cx="64" cy="11"/>
                </a:xfrm>
                <a:custGeom>
                  <a:avLst/>
                  <a:gdLst/>
                  <a:ahLst/>
                  <a:cxnLst/>
                  <a:rect l="l" t="t" r="r" b="b"/>
                  <a:pathLst>
                    <a:path w="64" h="11" extrusionOk="0">
                      <a:moveTo>
                        <a:pt x="0" y="0"/>
                      </a:moveTo>
                      <a:lnTo>
                        <a:pt x="0" y="3"/>
                      </a:lnTo>
                      <a:lnTo>
                        <a:pt x="0" y="5"/>
                      </a:lnTo>
                      <a:lnTo>
                        <a:pt x="0" y="8"/>
                      </a:lnTo>
                      <a:lnTo>
                        <a:pt x="0" y="11"/>
                      </a:lnTo>
                      <a:lnTo>
                        <a:pt x="64" y="11"/>
                      </a:lnTo>
                      <a:lnTo>
                        <a:pt x="64" y="8"/>
                      </a:lnTo>
                      <a:lnTo>
                        <a:pt x="61" y="5"/>
                      </a:lnTo>
                      <a:lnTo>
                        <a:pt x="59" y="3"/>
                      </a:lnTo>
                      <a:lnTo>
                        <a:pt x="57" y="0"/>
                      </a:lnTo>
                      <a:lnTo>
                        <a:pt x="0" y="0"/>
                      </a:lnTo>
                      <a:close/>
                    </a:path>
                  </a:pathLst>
                </a:custGeom>
                <a:solidFill>
                  <a:srgbClr val="E5E5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58" name="Google Shape;4058;p75"/>
                <p:cNvSpPr/>
                <p:nvPr/>
              </p:nvSpPr>
              <p:spPr>
                <a:xfrm>
                  <a:off x="2857" y="2334"/>
                  <a:ext cx="59" cy="10"/>
                </a:xfrm>
                <a:custGeom>
                  <a:avLst/>
                  <a:gdLst/>
                  <a:ahLst/>
                  <a:cxnLst/>
                  <a:rect l="l" t="t" r="r" b="b"/>
                  <a:pathLst>
                    <a:path w="59" h="10" extrusionOk="0">
                      <a:moveTo>
                        <a:pt x="0" y="0"/>
                      </a:moveTo>
                      <a:lnTo>
                        <a:pt x="0" y="3"/>
                      </a:lnTo>
                      <a:lnTo>
                        <a:pt x="0" y="4"/>
                      </a:lnTo>
                      <a:lnTo>
                        <a:pt x="0" y="7"/>
                      </a:lnTo>
                      <a:lnTo>
                        <a:pt x="0" y="10"/>
                      </a:lnTo>
                      <a:lnTo>
                        <a:pt x="59" y="10"/>
                      </a:lnTo>
                      <a:lnTo>
                        <a:pt x="58" y="7"/>
                      </a:lnTo>
                      <a:lnTo>
                        <a:pt x="57" y="4"/>
                      </a:lnTo>
                      <a:lnTo>
                        <a:pt x="55" y="3"/>
                      </a:lnTo>
                      <a:lnTo>
                        <a:pt x="52" y="0"/>
                      </a:lnTo>
                      <a:lnTo>
                        <a:pt x="0" y="0"/>
                      </a:lnTo>
                      <a:close/>
                    </a:path>
                  </a:pathLst>
                </a:custGeom>
                <a:solidFill>
                  <a:srgbClr val="E8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59" name="Google Shape;4059;p75"/>
                <p:cNvSpPr/>
                <p:nvPr/>
              </p:nvSpPr>
              <p:spPr>
                <a:xfrm>
                  <a:off x="2857" y="2327"/>
                  <a:ext cx="57" cy="10"/>
                </a:xfrm>
                <a:custGeom>
                  <a:avLst/>
                  <a:gdLst/>
                  <a:ahLst/>
                  <a:cxnLst/>
                  <a:rect l="l" t="t" r="r" b="b"/>
                  <a:pathLst>
                    <a:path w="57" h="10" extrusionOk="0">
                      <a:moveTo>
                        <a:pt x="0" y="0"/>
                      </a:moveTo>
                      <a:lnTo>
                        <a:pt x="0" y="3"/>
                      </a:lnTo>
                      <a:lnTo>
                        <a:pt x="0" y="4"/>
                      </a:lnTo>
                      <a:lnTo>
                        <a:pt x="0" y="7"/>
                      </a:lnTo>
                      <a:lnTo>
                        <a:pt x="0" y="10"/>
                      </a:lnTo>
                      <a:lnTo>
                        <a:pt x="57" y="10"/>
                      </a:lnTo>
                      <a:lnTo>
                        <a:pt x="54" y="7"/>
                      </a:lnTo>
                      <a:lnTo>
                        <a:pt x="51" y="4"/>
                      </a:lnTo>
                      <a:lnTo>
                        <a:pt x="49" y="3"/>
                      </a:lnTo>
                      <a:lnTo>
                        <a:pt x="49" y="0"/>
                      </a:lnTo>
                      <a:lnTo>
                        <a:pt x="0" y="0"/>
                      </a:lnTo>
                      <a:close/>
                    </a:path>
                  </a:pathLst>
                </a:custGeom>
                <a:solidFill>
                  <a:srgbClr val="E8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60" name="Google Shape;4060;p75"/>
                <p:cNvSpPr/>
                <p:nvPr/>
              </p:nvSpPr>
              <p:spPr>
                <a:xfrm>
                  <a:off x="2857" y="2324"/>
                  <a:ext cx="52" cy="10"/>
                </a:xfrm>
                <a:custGeom>
                  <a:avLst/>
                  <a:gdLst/>
                  <a:ahLst/>
                  <a:cxnLst/>
                  <a:rect l="l" t="t" r="r" b="b"/>
                  <a:pathLst>
                    <a:path w="52" h="10" extrusionOk="0">
                      <a:moveTo>
                        <a:pt x="0" y="0"/>
                      </a:moveTo>
                      <a:lnTo>
                        <a:pt x="0" y="3"/>
                      </a:lnTo>
                      <a:lnTo>
                        <a:pt x="0" y="4"/>
                      </a:lnTo>
                      <a:lnTo>
                        <a:pt x="0" y="7"/>
                      </a:lnTo>
                      <a:lnTo>
                        <a:pt x="0" y="10"/>
                      </a:lnTo>
                      <a:lnTo>
                        <a:pt x="52" y="10"/>
                      </a:lnTo>
                      <a:lnTo>
                        <a:pt x="49" y="7"/>
                      </a:lnTo>
                      <a:lnTo>
                        <a:pt x="48" y="4"/>
                      </a:lnTo>
                      <a:lnTo>
                        <a:pt x="45" y="3"/>
                      </a:lnTo>
                      <a:lnTo>
                        <a:pt x="42" y="0"/>
                      </a:lnTo>
                      <a:lnTo>
                        <a:pt x="0" y="0"/>
                      </a:lnTo>
                      <a:close/>
                    </a:path>
                  </a:pathLst>
                </a:custGeom>
                <a:solidFill>
                  <a:srgbClr val="EAEA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61" name="Google Shape;4061;p75"/>
                <p:cNvSpPr/>
                <p:nvPr/>
              </p:nvSpPr>
              <p:spPr>
                <a:xfrm>
                  <a:off x="2857" y="2317"/>
                  <a:ext cx="49" cy="10"/>
                </a:xfrm>
                <a:custGeom>
                  <a:avLst/>
                  <a:gdLst/>
                  <a:ahLst/>
                  <a:cxnLst/>
                  <a:rect l="l" t="t" r="r" b="b"/>
                  <a:pathLst>
                    <a:path w="49" h="10" extrusionOk="0">
                      <a:moveTo>
                        <a:pt x="0" y="0"/>
                      </a:moveTo>
                      <a:lnTo>
                        <a:pt x="0" y="2"/>
                      </a:lnTo>
                      <a:lnTo>
                        <a:pt x="0" y="4"/>
                      </a:lnTo>
                      <a:lnTo>
                        <a:pt x="0" y="7"/>
                      </a:lnTo>
                      <a:lnTo>
                        <a:pt x="0" y="10"/>
                      </a:lnTo>
                      <a:lnTo>
                        <a:pt x="49" y="10"/>
                      </a:lnTo>
                      <a:lnTo>
                        <a:pt x="47" y="7"/>
                      </a:lnTo>
                      <a:lnTo>
                        <a:pt x="44" y="4"/>
                      </a:lnTo>
                      <a:lnTo>
                        <a:pt x="42" y="2"/>
                      </a:lnTo>
                      <a:lnTo>
                        <a:pt x="39" y="0"/>
                      </a:lnTo>
                      <a:lnTo>
                        <a:pt x="0" y="0"/>
                      </a:lnTo>
                      <a:close/>
                    </a:path>
                  </a:pathLst>
                </a:custGeom>
                <a:solidFill>
                  <a:srgbClr val="EDE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62" name="Google Shape;4062;p75"/>
                <p:cNvSpPr/>
                <p:nvPr/>
              </p:nvSpPr>
              <p:spPr>
                <a:xfrm>
                  <a:off x="2857" y="2312"/>
                  <a:ext cx="42" cy="12"/>
                </a:xfrm>
                <a:custGeom>
                  <a:avLst/>
                  <a:gdLst/>
                  <a:ahLst/>
                  <a:cxnLst/>
                  <a:rect l="l" t="t" r="r" b="b"/>
                  <a:pathLst>
                    <a:path w="42" h="12" extrusionOk="0">
                      <a:moveTo>
                        <a:pt x="0" y="0"/>
                      </a:moveTo>
                      <a:lnTo>
                        <a:pt x="0" y="3"/>
                      </a:lnTo>
                      <a:lnTo>
                        <a:pt x="0" y="6"/>
                      </a:lnTo>
                      <a:lnTo>
                        <a:pt x="0" y="9"/>
                      </a:lnTo>
                      <a:lnTo>
                        <a:pt x="0" y="12"/>
                      </a:lnTo>
                      <a:lnTo>
                        <a:pt x="42" y="12"/>
                      </a:lnTo>
                      <a:lnTo>
                        <a:pt x="42" y="9"/>
                      </a:lnTo>
                      <a:lnTo>
                        <a:pt x="41" y="6"/>
                      </a:lnTo>
                      <a:lnTo>
                        <a:pt x="38" y="3"/>
                      </a:lnTo>
                      <a:lnTo>
                        <a:pt x="35" y="0"/>
                      </a:lnTo>
                      <a:lnTo>
                        <a:pt x="0" y="0"/>
                      </a:lnTo>
                      <a:close/>
                    </a:path>
                  </a:pathLst>
                </a:custGeom>
                <a:solidFill>
                  <a:srgbClr val="EFE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63" name="Google Shape;4063;p75"/>
                <p:cNvSpPr/>
                <p:nvPr/>
              </p:nvSpPr>
              <p:spPr>
                <a:xfrm>
                  <a:off x="2857" y="2305"/>
                  <a:ext cx="39" cy="12"/>
                </a:xfrm>
                <a:custGeom>
                  <a:avLst/>
                  <a:gdLst/>
                  <a:ahLst/>
                  <a:cxnLst/>
                  <a:rect l="l" t="t" r="r" b="b"/>
                  <a:pathLst>
                    <a:path w="39" h="12" extrusionOk="0">
                      <a:moveTo>
                        <a:pt x="0" y="0"/>
                      </a:moveTo>
                      <a:lnTo>
                        <a:pt x="0" y="3"/>
                      </a:lnTo>
                      <a:lnTo>
                        <a:pt x="0" y="6"/>
                      </a:lnTo>
                      <a:lnTo>
                        <a:pt x="0" y="9"/>
                      </a:lnTo>
                      <a:lnTo>
                        <a:pt x="0" y="12"/>
                      </a:lnTo>
                      <a:lnTo>
                        <a:pt x="39" y="12"/>
                      </a:lnTo>
                      <a:lnTo>
                        <a:pt x="36" y="9"/>
                      </a:lnTo>
                      <a:lnTo>
                        <a:pt x="34" y="6"/>
                      </a:lnTo>
                      <a:lnTo>
                        <a:pt x="32" y="3"/>
                      </a:lnTo>
                      <a:lnTo>
                        <a:pt x="32" y="0"/>
                      </a:lnTo>
                      <a:lnTo>
                        <a:pt x="0" y="0"/>
                      </a:lnTo>
                      <a:close/>
                    </a:path>
                  </a:pathLst>
                </a:custGeom>
                <a:solidFill>
                  <a:srgbClr val="EFE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64" name="Google Shape;4064;p75"/>
                <p:cNvSpPr/>
                <p:nvPr/>
              </p:nvSpPr>
              <p:spPr>
                <a:xfrm>
                  <a:off x="2857" y="2302"/>
                  <a:ext cx="35" cy="10"/>
                </a:xfrm>
                <a:custGeom>
                  <a:avLst/>
                  <a:gdLst/>
                  <a:ahLst/>
                  <a:cxnLst/>
                  <a:rect l="l" t="t" r="r" b="b"/>
                  <a:pathLst>
                    <a:path w="35" h="10" extrusionOk="0">
                      <a:moveTo>
                        <a:pt x="0" y="0"/>
                      </a:moveTo>
                      <a:lnTo>
                        <a:pt x="0" y="3"/>
                      </a:lnTo>
                      <a:lnTo>
                        <a:pt x="0" y="4"/>
                      </a:lnTo>
                      <a:lnTo>
                        <a:pt x="0" y="7"/>
                      </a:lnTo>
                      <a:lnTo>
                        <a:pt x="0" y="10"/>
                      </a:lnTo>
                      <a:lnTo>
                        <a:pt x="35" y="10"/>
                      </a:lnTo>
                      <a:lnTo>
                        <a:pt x="32" y="7"/>
                      </a:lnTo>
                      <a:lnTo>
                        <a:pt x="31" y="4"/>
                      </a:lnTo>
                      <a:lnTo>
                        <a:pt x="28" y="3"/>
                      </a:lnTo>
                      <a:lnTo>
                        <a:pt x="25" y="0"/>
                      </a:lnTo>
                      <a:lnTo>
                        <a:pt x="0" y="0"/>
                      </a:lnTo>
                      <a:close/>
                    </a:path>
                  </a:pathLst>
                </a:custGeom>
                <a:solidFill>
                  <a:srgbClr val="F2F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65" name="Google Shape;4065;p75"/>
                <p:cNvSpPr/>
                <p:nvPr/>
              </p:nvSpPr>
              <p:spPr>
                <a:xfrm>
                  <a:off x="2857" y="2295"/>
                  <a:ext cx="32" cy="10"/>
                </a:xfrm>
                <a:custGeom>
                  <a:avLst/>
                  <a:gdLst/>
                  <a:ahLst/>
                  <a:cxnLst/>
                  <a:rect l="l" t="t" r="r" b="b"/>
                  <a:pathLst>
                    <a:path w="32" h="10" extrusionOk="0">
                      <a:moveTo>
                        <a:pt x="0" y="0"/>
                      </a:moveTo>
                      <a:lnTo>
                        <a:pt x="0" y="3"/>
                      </a:lnTo>
                      <a:lnTo>
                        <a:pt x="0" y="6"/>
                      </a:lnTo>
                      <a:lnTo>
                        <a:pt x="0" y="7"/>
                      </a:lnTo>
                      <a:lnTo>
                        <a:pt x="0" y="10"/>
                      </a:lnTo>
                      <a:lnTo>
                        <a:pt x="32" y="10"/>
                      </a:lnTo>
                      <a:lnTo>
                        <a:pt x="29" y="7"/>
                      </a:lnTo>
                      <a:lnTo>
                        <a:pt x="26" y="6"/>
                      </a:lnTo>
                      <a:lnTo>
                        <a:pt x="23" y="3"/>
                      </a:lnTo>
                      <a:lnTo>
                        <a:pt x="21" y="0"/>
                      </a:lnTo>
                      <a:lnTo>
                        <a:pt x="0" y="0"/>
                      </a:lnTo>
                      <a:close/>
                    </a:path>
                  </a:pathLst>
                </a:custGeom>
                <a:solidFill>
                  <a:srgbClr val="F4F4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66" name="Google Shape;4066;p75"/>
                <p:cNvSpPr/>
                <p:nvPr/>
              </p:nvSpPr>
              <p:spPr>
                <a:xfrm>
                  <a:off x="2857" y="2292"/>
                  <a:ext cx="25" cy="10"/>
                </a:xfrm>
                <a:custGeom>
                  <a:avLst/>
                  <a:gdLst/>
                  <a:ahLst/>
                  <a:cxnLst/>
                  <a:rect l="l" t="t" r="r" b="b"/>
                  <a:pathLst>
                    <a:path w="25" h="10" extrusionOk="0">
                      <a:moveTo>
                        <a:pt x="0" y="0"/>
                      </a:moveTo>
                      <a:lnTo>
                        <a:pt x="0" y="3"/>
                      </a:lnTo>
                      <a:lnTo>
                        <a:pt x="0" y="4"/>
                      </a:lnTo>
                      <a:lnTo>
                        <a:pt x="0" y="7"/>
                      </a:lnTo>
                      <a:lnTo>
                        <a:pt x="0" y="10"/>
                      </a:lnTo>
                      <a:lnTo>
                        <a:pt x="25" y="10"/>
                      </a:lnTo>
                      <a:lnTo>
                        <a:pt x="22" y="7"/>
                      </a:lnTo>
                      <a:lnTo>
                        <a:pt x="21" y="4"/>
                      </a:lnTo>
                      <a:lnTo>
                        <a:pt x="19" y="3"/>
                      </a:lnTo>
                      <a:lnTo>
                        <a:pt x="18" y="0"/>
                      </a:lnTo>
                      <a:lnTo>
                        <a:pt x="0" y="0"/>
                      </a:lnTo>
                      <a:close/>
                    </a:path>
                  </a:pathLst>
                </a:custGeom>
                <a:solidFill>
                  <a:srgbClr val="F4F4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67" name="Google Shape;4067;p75"/>
                <p:cNvSpPr/>
                <p:nvPr/>
              </p:nvSpPr>
              <p:spPr>
                <a:xfrm>
                  <a:off x="2857" y="2285"/>
                  <a:ext cx="21" cy="10"/>
                </a:xfrm>
                <a:custGeom>
                  <a:avLst/>
                  <a:gdLst/>
                  <a:ahLst/>
                  <a:cxnLst/>
                  <a:rect l="l" t="t" r="r" b="b"/>
                  <a:pathLst>
                    <a:path w="21" h="10" extrusionOk="0">
                      <a:moveTo>
                        <a:pt x="0" y="0"/>
                      </a:moveTo>
                      <a:lnTo>
                        <a:pt x="0" y="3"/>
                      </a:lnTo>
                      <a:lnTo>
                        <a:pt x="0" y="4"/>
                      </a:lnTo>
                      <a:lnTo>
                        <a:pt x="0" y="7"/>
                      </a:lnTo>
                      <a:lnTo>
                        <a:pt x="0" y="10"/>
                      </a:lnTo>
                      <a:lnTo>
                        <a:pt x="21" y="10"/>
                      </a:lnTo>
                      <a:lnTo>
                        <a:pt x="19" y="7"/>
                      </a:lnTo>
                      <a:lnTo>
                        <a:pt x="16" y="4"/>
                      </a:lnTo>
                      <a:lnTo>
                        <a:pt x="15" y="3"/>
                      </a:lnTo>
                      <a:lnTo>
                        <a:pt x="15" y="0"/>
                      </a:lnTo>
                      <a:lnTo>
                        <a:pt x="0" y="0"/>
                      </a:lnTo>
                      <a:close/>
                    </a:path>
                  </a:pathLst>
                </a:custGeom>
                <a:solidFill>
                  <a:srgbClr val="F7F7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68" name="Google Shape;4068;p75"/>
                <p:cNvSpPr/>
                <p:nvPr/>
              </p:nvSpPr>
              <p:spPr>
                <a:xfrm>
                  <a:off x="2857" y="2281"/>
                  <a:ext cx="18" cy="11"/>
                </a:xfrm>
                <a:custGeom>
                  <a:avLst/>
                  <a:gdLst/>
                  <a:ahLst/>
                  <a:cxnLst/>
                  <a:rect l="l" t="t" r="r" b="b"/>
                  <a:pathLst>
                    <a:path w="18" h="11" extrusionOk="0">
                      <a:moveTo>
                        <a:pt x="0" y="0"/>
                      </a:moveTo>
                      <a:lnTo>
                        <a:pt x="0" y="2"/>
                      </a:lnTo>
                      <a:lnTo>
                        <a:pt x="0" y="5"/>
                      </a:lnTo>
                      <a:lnTo>
                        <a:pt x="0" y="8"/>
                      </a:lnTo>
                      <a:lnTo>
                        <a:pt x="0" y="11"/>
                      </a:lnTo>
                      <a:lnTo>
                        <a:pt x="18" y="11"/>
                      </a:lnTo>
                      <a:lnTo>
                        <a:pt x="15" y="8"/>
                      </a:lnTo>
                      <a:lnTo>
                        <a:pt x="13" y="5"/>
                      </a:lnTo>
                      <a:lnTo>
                        <a:pt x="11" y="2"/>
                      </a:lnTo>
                      <a:lnTo>
                        <a:pt x="8" y="0"/>
                      </a:lnTo>
                      <a:lnTo>
                        <a:pt x="0" y="0"/>
                      </a:lnTo>
                      <a:close/>
                    </a:path>
                  </a:pathLst>
                </a:custGeom>
                <a:solidFill>
                  <a:srgbClr val="F9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69" name="Google Shape;4069;p75"/>
                <p:cNvSpPr/>
                <p:nvPr/>
              </p:nvSpPr>
              <p:spPr>
                <a:xfrm>
                  <a:off x="2857" y="2273"/>
                  <a:ext cx="15" cy="12"/>
                </a:xfrm>
                <a:custGeom>
                  <a:avLst/>
                  <a:gdLst/>
                  <a:ahLst/>
                  <a:cxnLst/>
                  <a:rect l="l" t="t" r="r" b="b"/>
                  <a:pathLst>
                    <a:path w="15" h="12" extrusionOk="0">
                      <a:moveTo>
                        <a:pt x="0" y="0"/>
                      </a:moveTo>
                      <a:lnTo>
                        <a:pt x="0" y="3"/>
                      </a:lnTo>
                      <a:lnTo>
                        <a:pt x="0" y="6"/>
                      </a:lnTo>
                      <a:lnTo>
                        <a:pt x="0" y="9"/>
                      </a:lnTo>
                      <a:lnTo>
                        <a:pt x="0" y="12"/>
                      </a:lnTo>
                      <a:lnTo>
                        <a:pt x="15" y="12"/>
                      </a:lnTo>
                      <a:lnTo>
                        <a:pt x="12" y="9"/>
                      </a:lnTo>
                      <a:lnTo>
                        <a:pt x="9" y="6"/>
                      </a:lnTo>
                      <a:lnTo>
                        <a:pt x="6" y="3"/>
                      </a:lnTo>
                      <a:lnTo>
                        <a:pt x="3" y="0"/>
                      </a:lnTo>
                      <a:lnTo>
                        <a:pt x="0" y="0"/>
                      </a:lnTo>
                      <a:close/>
                    </a:path>
                  </a:pathLst>
                </a:custGeom>
                <a:solidFill>
                  <a:srgbClr val="F9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70" name="Google Shape;4070;p75"/>
                <p:cNvSpPr/>
                <p:nvPr/>
              </p:nvSpPr>
              <p:spPr>
                <a:xfrm>
                  <a:off x="2857" y="2270"/>
                  <a:ext cx="8" cy="11"/>
                </a:xfrm>
                <a:custGeom>
                  <a:avLst/>
                  <a:gdLst/>
                  <a:ahLst/>
                  <a:cxnLst/>
                  <a:rect l="l" t="t" r="r" b="b"/>
                  <a:pathLst>
                    <a:path w="8" h="11" extrusionOk="0">
                      <a:moveTo>
                        <a:pt x="0" y="11"/>
                      </a:moveTo>
                      <a:lnTo>
                        <a:pt x="0" y="8"/>
                      </a:lnTo>
                      <a:lnTo>
                        <a:pt x="0" y="5"/>
                      </a:lnTo>
                      <a:lnTo>
                        <a:pt x="0" y="3"/>
                      </a:lnTo>
                      <a:lnTo>
                        <a:pt x="0" y="0"/>
                      </a:lnTo>
                      <a:lnTo>
                        <a:pt x="2" y="3"/>
                      </a:lnTo>
                      <a:lnTo>
                        <a:pt x="3" y="5"/>
                      </a:lnTo>
                      <a:lnTo>
                        <a:pt x="5" y="8"/>
                      </a:lnTo>
                      <a:lnTo>
                        <a:pt x="8" y="11"/>
                      </a:lnTo>
                      <a:lnTo>
                        <a:pt x="0" y="11"/>
                      </a:lnTo>
                      <a:close/>
                    </a:path>
                  </a:pathLst>
                </a:custGeom>
                <a:solidFill>
                  <a:srgbClr val="FC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71" name="Google Shape;4071;p75"/>
                <p:cNvSpPr/>
                <p:nvPr/>
              </p:nvSpPr>
              <p:spPr>
                <a:xfrm>
                  <a:off x="2857" y="2270"/>
                  <a:ext cx="3" cy="3"/>
                </a:xfrm>
                <a:custGeom>
                  <a:avLst/>
                  <a:gdLst/>
                  <a:ahLst/>
                  <a:cxnLst/>
                  <a:rect l="l" t="t" r="r" b="b"/>
                  <a:pathLst>
                    <a:path w="3" h="3" extrusionOk="0">
                      <a:moveTo>
                        <a:pt x="0" y="3"/>
                      </a:moveTo>
                      <a:lnTo>
                        <a:pt x="0" y="0"/>
                      </a:lnTo>
                      <a:lnTo>
                        <a:pt x="3" y="3"/>
                      </a:ln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4072" name="Google Shape;4072;p75"/>
              <p:cNvGrpSpPr/>
              <p:nvPr/>
            </p:nvGrpSpPr>
            <p:grpSpPr>
              <a:xfrm rot="600000">
                <a:off x="5445" y="3435"/>
                <a:ext cx="109" cy="152"/>
                <a:chOff x="3138" y="1682"/>
                <a:chExt cx="231" cy="347"/>
              </a:xfrm>
            </p:grpSpPr>
            <p:sp>
              <p:nvSpPr>
                <p:cNvPr id="4073" name="Google Shape;4073;p75"/>
                <p:cNvSpPr/>
                <p:nvPr/>
              </p:nvSpPr>
              <p:spPr>
                <a:xfrm>
                  <a:off x="3138" y="1682"/>
                  <a:ext cx="231" cy="347"/>
                </a:xfrm>
                <a:custGeom>
                  <a:avLst/>
                  <a:gdLst/>
                  <a:ahLst/>
                  <a:cxnLst/>
                  <a:rect l="l" t="t" r="r" b="b"/>
                  <a:pathLst>
                    <a:path w="231" h="347" extrusionOk="0">
                      <a:moveTo>
                        <a:pt x="77" y="347"/>
                      </a:moveTo>
                      <a:lnTo>
                        <a:pt x="68" y="329"/>
                      </a:lnTo>
                      <a:lnTo>
                        <a:pt x="61" y="299"/>
                      </a:lnTo>
                      <a:lnTo>
                        <a:pt x="54" y="260"/>
                      </a:lnTo>
                      <a:lnTo>
                        <a:pt x="48" y="216"/>
                      </a:lnTo>
                      <a:lnTo>
                        <a:pt x="41" y="168"/>
                      </a:lnTo>
                      <a:lnTo>
                        <a:pt x="30" y="122"/>
                      </a:lnTo>
                      <a:lnTo>
                        <a:pt x="18" y="80"/>
                      </a:lnTo>
                      <a:lnTo>
                        <a:pt x="0" y="46"/>
                      </a:lnTo>
                      <a:lnTo>
                        <a:pt x="5" y="34"/>
                      </a:lnTo>
                      <a:lnTo>
                        <a:pt x="10" y="24"/>
                      </a:lnTo>
                      <a:lnTo>
                        <a:pt x="15" y="13"/>
                      </a:lnTo>
                      <a:lnTo>
                        <a:pt x="20" y="0"/>
                      </a:lnTo>
                      <a:lnTo>
                        <a:pt x="43" y="13"/>
                      </a:lnTo>
                      <a:lnTo>
                        <a:pt x="69" y="30"/>
                      </a:lnTo>
                      <a:lnTo>
                        <a:pt x="97" y="51"/>
                      </a:lnTo>
                      <a:lnTo>
                        <a:pt x="123" y="76"/>
                      </a:lnTo>
                      <a:lnTo>
                        <a:pt x="150" y="103"/>
                      </a:lnTo>
                      <a:lnTo>
                        <a:pt x="173" y="132"/>
                      </a:lnTo>
                      <a:lnTo>
                        <a:pt x="195" y="162"/>
                      </a:lnTo>
                      <a:lnTo>
                        <a:pt x="212" y="193"/>
                      </a:lnTo>
                      <a:lnTo>
                        <a:pt x="223" y="223"/>
                      </a:lnTo>
                      <a:lnTo>
                        <a:pt x="231" y="250"/>
                      </a:lnTo>
                      <a:lnTo>
                        <a:pt x="229" y="276"/>
                      </a:lnTo>
                      <a:lnTo>
                        <a:pt x="219" y="299"/>
                      </a:lnTo>
                      <a:lnTo>
                        <a:pt x="200" y="319"/>
                      </a:lnTo>
                      <a:lnTo>
                        <a:pt x="170" y="334"/>
                      </a:lnTo>
                      <a:lnTo>
                        <a:pt x="130" y="344"/>
                      </a:lnTo>
                      <a:lnTo>
                        <a:pt x="77" y="34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74" name="Google Shape;4074;p75"/>
                <p:cNvSpPr/>
                <p:nvPr/>
              </p:nvSpPr>
              <p:spPr>
                <a:xfrm>
                  <a:off x="3187" y="1765"/>
                  <a:ext cx="147" cy="229"/>
                </a:xfrm>
                <a:custGeom>
                  <a:avLst/>
                  <a:gdLst/>
                  <a:ahLst/>
                  <a:cxnLst/>
                  <a:rect l="l" t="t" r="r" b="b"/>
                  <a:pathLst>
                    <a:path w="147" h="229" extrusionOk="0">
                      <a:moveTo>
                        <a:pt x="52" y="229"/>
                      </a:moveTo>
                      <a:lnTo>
                        <a:pt x="48" y="206"/>
                      </a:lnTo>
                      <a:lnTo>
                        <a:pt x="42" y="177"/>
                      </a:lnTo>
                      <a:lnTo>
                        <a:pt x="35" y="146"/>
                      </a:lnTo>
                      <a:lnTo>
                        <a:pt x="26" y="112"/>
                      </a:lnTo>
                      <a:lnTo>
                        <a:pt x="17" y="79"/>
                      </a:lnTo>
                      <a:lnTo>
                        <a:pt x="10" y="49"/>
                      </a:lnTo>
                      <a:lnTo>
                        <a:pt x="5" y="22"/>
                      </a:lnTo>
                      <a:lnTo>
                        <a:pt x="0" y="0"/>
                      </a:lnTo>
                      <a:lnTo>
                        <a:pt x="16" y="15"/>
                      </a:lnTo>
                      <a:lnTo>
                        <a:pt x="35" y="33"/>
                      </a:lnTo>
                      <a:lnTo>
                        <a:pt x="55" y="56"/>
                      </a:lnTo>
                      <a:lnTo>
                        <a:pt x="75" y="81"/>
                      </a:lnTo>
                      <a:lnTo>
                        <a:pt x="95" y="105"/>
                      </a:lnTo>
                      <a:lnTo>
                        <a:pt x="115" y="128"/>
                      </a:lnTo>
                      <a:lnTo>
                        <a:pt x="133" y="148"/>
                      </a:lnTo>
                      <a:lnTo>
                        <a:pt x="147" y="161"/>
                      </a:lnTo>
                      <a:lnTo>
                        <a:pt x="134" y="183"/>
                      </a:lnTo>
                      <a:lnTo>
                        <a:pt x="125" y="199"/>
                      </a:lnTo>
                      <a:lnTo>
                        <a:pt x="118" y="210"/>
                      </a:lnTo>
                      <a:lnTo>
                        <a:pt x="111" y="219"/>
                      </a:lnTo>
                      <a:lnTo>
                        <a:pt x="102" y="225"/>
                      </a:lnTo>
                      <a:lnTo>
                        <a:pt x="91" y="228"/>
                      </a:lnTo>
                      <a:lnTo>
                        <a:pt x="75" y="229"/>
                      </a:lnTo>
                      <a:lnTo>
                        <a:pt x="52" y="229"/>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4075" name="Google Shape;4075;p75"/>
              <p:cNvGrpSpPr/>
              <p:nvPr/>
            </p:nvGrpSpPr>
            <p:grpSpPr>
              <a:xfrm rot="600000">
                <a:off x="5403" y="3128"/>
                <a:ext cx="109" cy="168"/>
                <a:chOff x="4437" y="1849"/>
                <a:chExt cx="232" cy="384"/>
              </a:xfrm>
            </p:grpSpPr>
            <p:sp>
              <p:nvSpPr>
                <p:cNvPr id="4076" name="Google Shape;4076;p75"/>
                <p:cNvSpPr/>
                <p:nvPr/>
              </p:nvSpPr>
              <p:spPr>
                <a:xfrm>
                  <a:off x="4437" y="1849"/>
                  <a:ext cx="232" cy="384"/>
                </a:xfrm>
                <a:custGeom>
                  <a:avLst/>
                  <a:gdLst/>
                  <a:ahLst/>
                  <a:cxnLst/>
                  <a:rect l="l" t="t" r="r" b="b"/>
                  <a:pathLst>
                    <a:path w="232" h="384" extrusionOk="0">
                      <a:moveTo>
                        <a:pt x="85" y="381"/>
                      </a:moveTo>
                      <a:lnTo>
                        <a:pt x="72" y="362"/>
                      </a:lnTo>
                      <a:lnTo>
                        <a:pt x="63" y="329"/>
                      </a:lnTo>
                      <a:lnTo>
                        <a:pt x="59" y="285"/>
                      </a:lnTo>
                      <a:lnTo>
                        <a:pt x="53" y="231"/>
                      </a:lnTo>
                      <a:lnTo>
                        <a:pt x="48" y="175"/>
                      </a:lnTo>
                      <a:lnTo>
                        <a:pt x="38" y="121"/>
                      </a:lnTo>
                      <a:lnTo>
                        <a:pt x="22" y="69"/>
                      </a:lnTo>
                      <a:lnTo>
                        <a:pt x="0" y="27"/>
                      </a:lnTo>
                      <a:lnTo>
                        <a:pt x="4" y="21"/>
                      </a:lnTo>
                      <a:lnTo>
                        <a:pt x="9" y="14"/>
                      </a:lnTo>
                      <a:lnTo>
                        <a:pt x="13" y="7"/>
                      </a:lnTo>
                      <a:lnTo>
                        <a:pt x="17" y="0"/>
                      </a:lnTo>
                      <a:lnTo>
                        <a:pt x="58" y="10"/>
                      </a:lnTo>
                      <a:lnTo>
                        <a:pt x="94" y="37"/>
                      </a:lnTo>
                      <a:lnTo>
                        <a:pt x="127" y="77"/>
                      </a:lnTo>
                      <a:lnTo>
                        <a:pt x="156" y="126"/>
                      </a:lnTo>
                      <a:lnTo>
                        <a:pt x="180" y="180"/>
                      </a:lnTo>
                      <a:lnTo>
                        <a:pt x="200" y="230"/>
                      </a:lnTo>
                      <a:lnTo>
                        <a:pt x="218" y="276"/>
                      </a:lnTo>
                      <a:lnTo>
                        <a:pt x="232" y="312"/>
                      </a:lnTo>
                      <a:lnTo>
                        <a:pt x="218" y="325"/>
                      </a:lnTo>
                      <a:lnTo>
                        <a:pt x="202" y="339"/>
                      </a:lnTo>
                      <a:lnTo>
                        <a:pt x="184" y="354"/>
                      </a:lnTo>
                      <a:lnTo>
                        <a:pt x="166" y="365"/>
                      </a:lnTo>
                      <a:lnTo>
                        <a:pt x="146" y="375"/>
                      </a:lnTo>
                      <a:lnTo>
                        <a:pt x="125" y="383"/>
                      </a:lnTo>
                      <a:lnTo>
                        <a:pt x="105" y="384"/>
                      </a:lnTo>
                      <a:lnTo>
                        <a:pt x="85" y="3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77" name="Google Shape;4077;p75"/>
                <p:cNvSpPr/>
                <p:nvPr/>
              </p:nvSpPr>
              <p:spPr>
                <a:xfrm>
                  <a:off x="4536" y="2174"/>
                  <a:ext cx="74" cy="17"/>
                </a:xfrm>
                <a:custGeom>
                  <a:avLst/>
                  <a:gdLst/>
                  <a:ahLst/>
                  <a:cxnLst/>
                  <a:rect l="l" t="t" r="r" b="b"/>
                  <a:pathLst>
                    <a:path w="74" h="17" extrusionOk="0">
                      <a:moveTo>
                        <a:pt x="0" y="0"/>
                      </a:moveTo>
                      <a:lnTo>
                        <a:pt x="0" y="4"/>
                      </a:lnTo>
                      <a:lnTo>
                        <a:pt x="0" y="9"/>
                      </a:lnTo>
                      <a:lnTo>
                        <a:pt x="0" y="13"/>
                      </a:lnTo>
                      <a:lnTo>
                        <a:pt x="0" y="17"/>
                      </a:lnTo>
                      <a:lnTo>
                        <a:pt x="15" y="17"/>
                      </a:lnTo>
                      <a:lnTo>
                        <a:pt x="28" y="17"/>
                      </a:lnTo>
                      <a:lnTo>
                        <a:pt x="38" y="16"/>
                      </a:lnTo>
                      <a:lnTo>
                        <a:pt x="48" y="14"/>
                      </a:lnTo>
                      <a:lnTo>
                        <a:pt x="55" y="13"/>
                      </a:lnTo>
                      <a:lnTo>
                        <a:pt x="62" y="10"/>
                      </a:lnTo>
                      <a:lnTo>
                        <a:pt x="68" y="6"/>
                      </a:lnTo>
                      <a:lnTo>
                        <a:pt x="74" y="0"/>
                      </a:lnTo>
                      <a:lnTo>
                        <a:pt x="0" y="0"/>
                      </a:lnTo>
                      <a:close/>
                    </a:path>
                  </a:pathLst>
                </a:custGeom>
                <a:solidFill>
                  <a:srgbClr val="0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78" name="Google Shape;4078;p75"/>
                <p:cNvSpPr/>
                <p:nvPr/>
              </p:nvSpPr>
              <p:spPr>
                <a:xfrm>
                  <a:off x="4536" y="2164"/>
                  <a:ext cx="81" cy="22"/>
                </a:xfrm>
                <a:custGeom>
                  <a:avLst/>
                  <a:gdLst/>
                  <a:ahLst/>
                  <a:cxnLst/>
                  <a:rect l="l" t="t" r="r" b="b"/>
                  <a:pathLst>
                    <a:path w="81" h="22" extrusionOk="0">
                      <a:moveTo>
                        <a:pt x="0" y="0"/>
                      </a:moveTo>
                      <a:lnTo>
                        <a:pt x="0" y="6"/>
                      </a:lnTo>
                      <a:lnTo>
                        <a:pt x="0" y="10"/>
                      </a:lnTo>
                      <a:lnTo>
                        <a:pt x="0" y="16"/>
                      </a:lnTo>
                      <a:lnTo>
                        <a:pt x="0" y="22"/>
                      </a:lnTo>
                      <a:lnTo>
                        <a:pt x="62" y="22"/>
                      </a:lnTo>
                      <a:lnTo>
                        <a:pt x="67" y="17"/>
                      </a:lnTo>
                      <a:lnTo>
                        <a:pt x="72" y="11"/>
                      </a:lnTo>
                      <a:lnTo>
                        <a:pt x="77" y="7"/>
                      </a:lnTo>
                      <a:lnTo>
                        <a:pt x="81" y="0"/>
                      </a:lnTo>
                      <a:lnTo>
                        <a:pt x="0" y="0"/>
                      </a:lnTo>
                      <a:close/>
                    </a:path>
                  </a:pathLst>
                </a:custGeom>
                <a:solidFill>
                  <a:srgbClr val="0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79" name="Google Shape;4079;p75"/>
                <p:cNvSpPr/>
                <p:nvPr/>
              </p:nvSpPr>
              <p:spPr>
                <a:xfrm>
                  <a:off x="4532" y="2157"/>
                  <a:ext cx="88" cy="17"/>
                </a:xfrm>
                <a:custGeom>
                  <a:avLst/>
                  <a:gdLst/>
                  <a:ahLst/>
                  <a:cxnLst/>
                  <a:rect l="l" t="t" r="r" b="b"/>
                  <a:pathLst>
                    <a:path w="88" h="17" extrusionOk="0">
                      <a:moveTo>
                        <a:pt x="0" y="0"/>
                      </a:moveTo>
                      <a:lnTo>
                        <a:pt x="3" y="3"/>
                      </a:lnTo>
                      <a:lnTo>
                        <a:pt x="4" y="7"/>
                      </a:lnTo>
                      <a:lnTo>
                        <a:pt x="4" y="11"/>
                      </a:lnTo>
                      <a:lnTo>
                        <a:pt x="4" y="17"/>
                      </a:lnTo>
                      <a:lnTo>
                        <a:pt x="78" y="17"/>
                      </a:lnTo>
                      <a:lnTo>
                        <a:pt x="81" y="13"/>
                      </a:lnTo>
                      <a:lnTo>
                        <a:pt x="84" y="8"/>
                      </a:lnTo>
                      <a:lnTo>
                        <a:pt x="85" y="4"/>
                      </a:lnTo>
                      <a:lnTo>
                        <a:pt x="88" y="0"/>
                      </a:lnTo>
                      <a:lnTo>
                        <a:pt x="0" y="0"/>
                      </a:lnTo>
                      <a:close/>
                    </a:path>
                  </a:pathLst>
                </a:custGeom>
                <a:solidFill>
                  <a:srgbClr val="1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80" name="Google Shape;4080;p75"/>
                <p:cNvSpPr/>
                <p:nvPr/>
              </p:nvSpPr>
              <p:spPr>
                <a:xfrm>
                  <a:off x="4532" y="2147"/>
                  <a:ext cx="95" cy="17"/>
                </a:xfrm>
                <a:custGeom>
                  <a:avLst/>
                  <a:gdLst/>
                  <a:ahLst/>
                  <a:cxnLst/>
                  <a:rect l="l" t="t" r="r" b="b"/>
                  <a:pathLst>
                    <a:path w="95" h="17" extrusionOk="0">
                      <a:moveTo>
                        <a:pt x="0" y="0"/>
                      </a:moveTo>
                      <a:lnTo>
                        <a:pt x="0" y="4"/>
                      </a:lnTo>
                      <a:lnTo>
                        <a:pt x="3" y="8"/>
                      </a:lnTo>
                      <a:lnTo>
                        <a:pt x="4" y="13"/>
                      </a:lnTo>
                      <a:lnTo>
                        <a:pt x="4" y="17"/>
                      </a:lnTo>
                      <a:lnTo>
                        <a:pt x="85" y="17"/>
                      </a:lnTo>
                      <a:lnTo>
                        <a:pt x="87" y="14"/>
                      </a:lnTo>
                      <a:lnTo>
                        <a:pt x="88" y="10"/>
                      </a:lnTo>
                      <a:lnTo>
                        <a:pt x="91" y="5"/>
                      </a:lnTo>
                      <a:lnTo>
                        <a:pt x="95" y="0"/>
                      </a:lnTo>
                      <a:lnTo>
                        <a:pt x="0" y="0"/>
                      </a:lnTo>
                      <a:close/>
                    </a:path>
                  </a:pathLst>
                </a:custGeom>
                <a:solidFill>
                  <a:srgbClr val="1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81" name="Google Shape;4081;p75"/>
                <p:cNvSpPr/>
                <p:nvPr/>
              </p:nvSpPr>
              <p:spPr>
                <a:xfrm>
                  <a:off x="4532" y="2135"/>
                  <a:ext cx="98" cy="22"/>
                </a:xfrm>
                <a:custGeom>
                  <a:avLst/>
                  <a:gdLst/>
                  <a:ahLst/>
                  <a:cxnLst/>
                  <a:rect l="l" t="t" r="r" b="b"/>
                  <a:pathLst>
                    <a:path w="98" h="22" extrusionOk="0">
                      <a:moveTo>
                        <a:pt x="0" y="0"/>
                      </a:moveTo>
                      <a:lnTo>
                        <a:pt x="0" y="6"/>
                      </a:lnTo>
                      <a:lnTo>
                        <a:pt x="0" y="10"/>
                      </a:lnTo>
                      <a:lnTo>
                        <a:pt x="0" y="16"/>
                      </a:lnTo>
                      <a:lnTo>
                        <a:pt x="0" y="22"/>
                      </a:lnTo>
                      <a:lnTo>
                        <a:pt x="88" y="22"/>
                      </a:lnTo>
                      <a:lnTo>
                        <a:pt x="91" y="16"/>
                      </a:lnTo>
                      <a:lnTo>
                        <a:pt x="94" y="10"/>
                      </a:lnTo>
                      <a:lnTo>
                        <a:pt x="95" y="6"/>
                      </a:lnTo>
                      <a:lnTo>
                        <a:pt x="98" y="0"/>
                      </a:lnTo>
                      <a:lnTo>
                        <a:pt x="0" y="0"/>
                      </a:lnTo>
                      <a:close/>
                    </a:path>
                  </a:pathLst>
                </a:custGeom>
                <a:solidFill>
                  <a:srgbClr val="2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82" name="Google Shape;4082;p75"/>
                <p:cNvSpPr/>
                <p:nvPr/>
              </p:nvSpPr>
              <p:spPr>
                <a:xfrm>
                  <a:off x="4529" y="2125"/>
                  <a:ext cx="101" cy="22"/>
                </a:xfrm>
                <a:custGeom>
                  <a:avLst/>
                  <a:gdLst/>
                  <a:ahLst/>
                  <a:cxnLst/>
                  <a:rect l="l" t="t" r="r" b="b"/>
                  <a:pathLst>
                    <a:path w="101" h="22" extrusionOk="0">
                      <a:moveTo>
                        <a:pt x="0" y="0"/>
                      </a:moveTo>
                      <a:lnTo>
                        <a:pt x="2" y="6"/>
                      </a:lnTo>
                      <a:lnTo>
                        <a:pt x="3" y="10"/>
                      </a:lnTo>
                      <a:lnTo>
                        <a:pt x="3" y="16"/>
                      </a:lnTo>
                      <a:lnTo>
                        <a:pt x="3" y="22"/>
                      </a:lnTo>
                      <a:lnTo>
                        <a:pt x="98" y="22"/>
                      </a:lnTo>
                      <a:lnTo>
                        <a:pt x="98" y="19"/>
                      </a:lnTo>
                      <a:lnTo>
                        <a:pt x="100" y="16"/>
                      </a:lnTo>
                      <a:lnTo>
                        <a:pt x="101" y="12"/>
                      </a:lnTo>
                      <a:lnTo>
                        <a:pt x="101" y="7"/>
                      </a:lnTo>
                      <a:lnTo>
                        <a:pt x="100" y="6"/>
                      </a:lnTo>
                      <a:lnTo>
                        <a:pt x="98" y="3"/>
                      </a:lnTo>
                      <a:lnTo>
                        <a:pt x="98" y="0"/>
                      </a:lnTo>
                      <a:lnTo>
                        <a:pt x="0" y="0"/>
                      </a:lnTo>
                      <a:close/>
                    </a:path>
                  </a:pathLst>
                </a:custGeom>
                <a:solidFill>
                  <a:srgbClr val="2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83" name="Google Shape;4083;p75"/>
                <p:cNvSpPr/>
                <p:nvPr/>
              </p:nvSpPr>
              <p:spPr>
                <a:xfrm>
                  <a:off x="4529" y="2118"/>
                  <a:ext cx="101" cy="17"/>
                </a:xfrm>
                <a:custGeom>
                  <a:avLst/>
                  <a:gdLst/>
                  <a:ahLst/>
                  <a:cxnLst/>
                  <a:rect l="l" t="t" r="r" b="b"/>
                  <a:pathLst>
                    <a:path w="101" h="17" extrusionOk="0">
                      <a:moveTo>
                        <a:pt x="0" y="0"/>
                      </a:moveTo>
                      <a:lnTo>
                        <a:pt x="0" y="4"/>
                      </a:lnTo>
                      <a:lnTo>
                        <a:pt x="2" y="9"/>
                      </a:lnTo>
                      <a:lnTo>
                        <a:pt x="3" y="13"/>
                      </a:lnTo>
                      <a:lnTo>
                        <a:pt x="3" y="17"/>
                      </a:lnTo>
                      <a:lnTo>
                        <a:pt x="101" y="17"/>
                      </a:lnTo>
                      <a:lnTo>
                        <a:pt x="101" y="16"/>
                      </a:lnTo>
                      <a:lnTo>
                        <a:pt x="101" y="14"/>
                      </a:lnTo>
                      <a:lnTo>
                        <a:pt x="98" y="11"/>
                      </a:lnTo>
                      <a:lnTo>
                        <a:pt x="97" y="7"/>
                      </a:lnTo>
                      <a:lnTo>
                        <a:pt x="94" y="4"/>
                      </a:lnTo>
                      <a:lnTo>
                        <a:pt x="91" y="0"/>
                      </a:lnTo>
                      <a:lnTo>
                        <a:pt x="0" y="0"/>
                      </a:lnTo>
                      <a:close/>
                    </a:path>
                  </a:pathLst>
                </a:custGeom>
                <a:solidFill>
                  <a:srgbClr val="3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84" name="Google Shape;4084;p75"/>
                <p:cNvSpPr/>
                <p:nvPr/>
              </p:nvSpPr>
              <p:spPr>
                <a:xfrm>
                  <a:off x="4529" y="2108"/>
                  <a:ext cx="98" cy="17"/>
                </a:xfrm>
                <a:custGeom>
                  <a:avLst/>
                  <a:gdLst/>
                  <a:ahLst/>
                  <a:cxnLst/>
                  <a:rect l="l" t="t" r="r" b="b"/>
                  <a:pathLst>
                    <a:path w="98" h="17" extrusionOk="0">
                      <a:moveTo>
                        <a:pt x="0" y="0"/>
                      </a:moveTo>
                      <a:lnTo>
                        <a:pt x="0" y="6"/>
                      </a:lnTo>
                      <a:lnTo>
                        <a:pt x="0" y="10"/>
                      </a:lnTo>
                      <a:lnTo>
                        <a:pt x="0" y="14"/>
                      </a:lnTo>
                      <a:lnTo>
                        <a:pt x="0" y="17"/>
                      </a:lnTo>
                      <a:lnTo>
                        <a:pt x="98" y="17"/>
                      </a:lnTo>
                      <a:lnTo>
                        <a:pt x="95" y="14"/>
                      </a:lnTo>
                      <a:lnTo>
                        <a:pt x="92" y="10"/>
                      </a:lnTo>
                      <a:lnTo>
                        <a:pt x="88" y="6"/>
                      </a:lnTo>
                      <a:lnTo>
                        <a:pt x="84" y="0"/>
                      </a:lnTo>
                      <a:lnTo>
                        <a:pt x="0" y="0"/>
                      </a:lnTo>
                      <a:close/>
                    </a:path>
                  </a:pathLst>
                </a:custGeom>
                <a:solidFill>
                  <a:srgbClr val="3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85" name="Google Shape;4085;p75"/>
                <p:cNvSpPr/>
                <p:nvPr/>
              </p:nvSpPr>
              <p:spPr>
                <a:xfrm>
                  <a:off x="4525" y="2098"/>
                  <a:ext cx="95" cy="20"/>
                </a:xfrm>
                <a:custGeom>
                  <a:avLst/>
                  <a:gdLst/>
                  <a:ahLst/>
                  <a:cxnLst/>
                  <a:rect l="l" t="t" r="r" b="b"/>
                  <a:pathLst>
                    <a:path w="95" h="20" extrusionOk="0">
                      <a:moveTo>
                        <a:pt x="0" y="0"/>
                      </a:moveTo>
                      <a:lnTo>
                        <a:pt x="0" y="5"/>
                      </a:lnTo>
                      <a:lnTo>
                        <a:pt x="3" y="10"/>
                      </a:lnTo>
                      <a:lnTo>
                        <a:pt x="4" y="14"/>
                      </a:lnTo>
                      <a:lnTo>
                        <a:pt x="4" y="20"/>
                      </a:lnTo>
                      <a:lnTo>
                        <a:pt x="95" y="20"/>
                      </a:lnTo>
                      <a:lnTo>
                        <a:pt x="92" y="14"/>
                      </a:lnTo>
                      <a:lnTo>
                        <a:pt x="91" y="10"/>
                      </a:lnTo>
                      <a:lnTo>
                        <a:pt x="88" y="5"/>
                      </a:lnTo>
                      <a:lnTo>
                        <a:pt x="85" y="0"/>
                      </a:lnTo>
                      <a:lnTo>
                        <a:pt x="0" y="0"/>
                      </a:lnTo>
                      <a:close/>
                    </a:path>
                  </a:pathLst>
                </a:custGeom>
                <a:solidFill>
                  <a:srgbClr val="4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86" name="Google Shape;4086;p75"/>
                <p:cNvSpPr/>
                <p:nvPr/>
              </p:nvSpPr>
              <p:spPr>
                <a:xfrm>
                  <a:off x="4525" y="2091"/>
                  <a:ext cx="88" cy="17"/>
                </a:xfrm>
                <a:custGeom>
                  <a:avLst/>
                  <a:gdLst/>
                  <a:ahLst/>
                  <a:cxnLst/>
                  <a:rect l="l" t="t" r="r" b="b"/>
                  <a:pathLst>
                    <a:path w="88" h="17" extrusionOk="0">
                      <a:moveTo>
                        <a:pt x="0" y="0"/>
                      </a:moveTo>
                      <a:lnTo>
                        <a:pt x="0" y="4"/>
                      </a:lnTo>
                      <a:lnTo>
                        <a:pt x="0" y="8"/>
                      </a:lnTo>
                      <a:lnTo>
                        <a:pt x="1" y="12"/>
                      </a:lnTo>
                      <a:lnTo>
                        <a:pt x="4" y="17"/>
                      </a:lnTo>
                      <a:lnTo>
                        <a:pt x="88" y="17"/>
                      </a:lnTo>
                      <a:lnTo>
                        <a:pt x="85" y="12"/>
                      </a:lnTo>
                      <a:lnTo>
                        <a:pt x="83" y="8"/>
                      </a:lnTo>
                      <a:lnTo>
                        <a:pt x="81" y="4"/>
                      </a:lnTo>
                      <a:lnTo>
                        <a:pt x="78" y="0"/>
                      </a:lnTo>
                      <a:lnTo>
                        <a:pt x="0" y="0"/>
                      </a:lnTo>
                      <a:close/>
                    </a:path>
                  </a:pathLst>
                </a:custGeom>
                <a:solidFill>
                  <a:srgbClr val="4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87" name="Google Shape;4087;p75"/>
                <p:cNvSpPr/>
                <p:nvPr/>
              </p:nvSpPr>
              <p:spPr>
                <a:xfrm>
                  <a:off x="4522" y="2080"/>
                  <a:ext cx="88" cy="18"/>
                </a:xfrm>
                <a:custGeom>
                  <a:avLst/>
                  <a:gdLst/>
                  <a:ahLst/>
                  <a:cxnLst/>
                  <a:rect l="l" t="t" r="r" b="b"/>
                  <a:pathLst>
                    <a:path w="88" h="18" extrusionOk="0">
                      <a:moveTo>
                        <a:pt x="0" y="0"/>
                      </a:moveTo>
                      <a:lnTo>
                        <a:pt x="1" y="5"/>
                      </a:lnTo>
                      <a:lnTo>
                        <a:pt x="3" y="9"/>
                      </a:lnTo>
                      <a:lnTo>
                        <a:pt x="3" y="13"/>
                      </a:lnTo>
                      <a:lnTo>
                        <a:pt x="3" y="18"/>
                      </a:lnTo>
                      <a:lnTo>
                        <a:pt x="88" y="18"/>
                      </a:lnTo>
                      <a:lnTo>
                        <a:pt x="85" y="13"/>
                      </a:lnTo>
                      <a:lnTo>
                        <a:pt x="82" y="9"/>
                      </a:lnTo>
                      <a:lnTo>
                        <a:pt x="79" y="5"/>
                      </a:lnTo>
                      <a:lnTo>
                        <a:pt x="76" y="0"/>
                      </a:lnTo>
                      <a:lnTo>
                        <a:pt x="0" y="0"/>
                      </a:lnTo>
                      <a:close/>
                    </a:path>
                  </a:pathLst>
                </a:custGeom>
                <a:solidFill>
                  <a:srgbClr val="56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88" name="Google Shape;4088;p75"/>
                <p:cNvSpPr/>
                <p:nvPr/>
              </p:nvSpPr>
              <p:spPr>
                <a:xfrm>
                  <a:off x="4522" y="2069"/>
                  <a:ext cx="81" cy="22"/>
                </a:xfrm>
                <a:custGeom>
                  <a:avLst/>
                  <a:gdLst/>
                  <a:ahLst/>
                  <a:cxnLst/>
                  <a:rect l="l" t="t" r="r" b="b"/>
                  <a:pathLst>
                    <a:path w="81" h="22" extrusionOk="0">
                      <a:moveTo>
                        <a:pt x="0" y="0"/>
                      </a:moveTo>
                      <a:lnTo>
                        <a:pt x="0" y="6"/>
                      </a:lnTo>
                      <a:lnTo>
                        <a:pt x="0" y="10"/>
                      </a:lnTo>
                      <a:lnTo>
                        <a:pt x="1" y="16"/>
                      </a:lnTo>
                      <a:lnTo>
                        <a:pt x="3" y="22"/>
                      </a:lnTo>
                      <a:lnTo>
                        <a:pt x="81" y="22"/>
                      </a:lnTo>
                      <a:lnTo>
                        <a:pt x="78" y="16"/>
                      </a:lnTo>
                      <a:lnTo>
                        <a:pt x="76" y="10"/>
                      </a:lnTo>
                      <a:lnTo>
                        <a:pt x="75" y="6"/>
                      </a:lnTo>
                      <a:lnTo>
                        <a:pt x="73" y="0"/>
                      </a:lnTo>
                      <a:lnTo>
                        <a:pt x="0" y="0"/>
                      </a:lnTo>
                      <a:close/>
                    </a:path>
                  </a:pathLst>
                </a:custGeom>
                <a:solidFill>
                  <a:srgbClr val="6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89" name="Google Shape;4089;p75"/>
                <p:cNvSpPr/>
                <p:nvPr/>
              </p:nvSpPr>
              <p:spPr>
                <a:xfrm>
                  <a:off x="4518" y="2062"/>
                  <a:ext cx="80" cy="18"/>
                </a:xfrm>
                <a:custGeom>
                  <a:avLst/>
                  <a:gdLst/>
                  <a:ahLst/>
                  <a:cxnLst/>
                  <a:rect l="l" t="t" r="r" b="b"/>
                  <a:pathLst>
                    <a:path w="80" h="18" extrusionOk="0">
                      <a:moveTo>
                        <a:pt x="0" y="0"/>
                      </a:moveTo>
                      <a:lnTo>
                        <a:pt x="3" y="4"/>
                      </a:lnTo>
                      <a:lnTo>
                        <a:pt x="4" y="8"/>
                      </a:lnTo>
                      <a:lnTo>
                        <a:pt x="4" y="14"/>
                      </a:lnTo>
                      <a:lnTo>
                        <a:pt x="4" y="18"/>
                      </a:lnTo>
                      <a:lnTo>
                        <a:pt x="80" y="18"/>
                      </a:lnTo>
                      <a:lnTo>
                        <a:pt x="77" y="14"/>
                      </a:lnTo>
                      <a:lnTo>
                        <a:pt x="76" y="8"/>
                      </a:lnTo>
                      <a:lnTo>
                        <a:pt x="73" y="4"/>
                      </a:lnTo>
                      <a:lnTo>
                        <a:pt x="70" y="0"/>
                      </a:lnTo>
                      <a:lnTo>
                        <a:pt x="0" y="0"/>
                      </a:lnTo>
                      <a:close/>
                    </a:path>
                  </a:pathLst>
                </a:custGeom>
                <a:solidFill>
                  <a:srgbClr val="6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90" name="Google Shape;4090;p75"/>
                <p:cNvSpPr/>
                <p:nvPr/>
              </p:nvSpPr>
              <p:spPr>
                <a:xfrm>
                  <a:off x="4518" y="2052"/>
                  <a:ext cx="77" cy="17"/>
                </a:xfrm>
                <a:custGeom>
                  <a:avLst/>
                  <a:gdLst/>
                  <a:ahLst/>
                  <a:cxnLst/>
                  <a:rect l="l" t="t" r="r" b="b"/>
                  <a:pathLst>
                    <a:path w="77" h="17" extrusionOk="0">
                      <a:moveTo>
                        <a:pt x="0" y="0"/>
                      </a:moveTo>
                      <a:lnTo>
                        <a:pt x="0" y="5"/>
                      </a:lnTo>
                      <a:lnTo>
                        <a:pt x="0" y="10"/>
                      </a:lnTo>
                      <a:lnTo>
                        <a:pt x="1" y="14"/>
                      </a:lnTo>
                      <a:lnTo>
                        <a:pt x="4" y="17"/>
                      </a:lnTo>
                      <a:lnTo>
                        <a:pt x="77" y="17"/>
                      </a:lnTo>
                      <a:lnTo>
                        <a:pt x="75" y="14"/>
                      </a:lnTo>
                      <a:lnTo>
                        <a:pt x="72" y="10"/>
                      </a:lnTo>
                      <a:lnTo>
                        <a:pt x="70" y="5"/>
                      </a:lnTo>
                      <a:lnTo>
                        <a:pt x="67" y="0"/>
                      </a:lnTo>
                      <a:lnTo>
                        <a:pt x="0" y="0"/>
                      </a:lnTo>
                      <a:close/>
                    </a:path>
                  </a:pathLst>
                </a:custGeom>
                <a:solidFill>
                  <a:srgbClr val="7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91" name="Google Shape;4091;p75"/>
                <p:cNvSpPr/>
                <p:nvPr/>
              </p:nvSpPr>
              <p:spPr>
                <a:xfrm>
                  <a:off x="4515" y="2042"/>
                  <a:ext cx="73" cy="20"/>
                </a:xfrm>
                <a:custGeom>
                  <a:avLst/>
                  <a:gdLst/>
                  <a:ahLst/>
                  <a:cxnLst/>
                  <a:rect l="l" t="t" r="r" b="b"/>
                  <a:pathLst>
                    <a:path w="73" h="20" extrusionOk="0">
                      <a:moveTo>
                        <a:pt x="0" y="0"/>
                      </a:moveTo>
                      <a:lnTo>
                        <a:pt x="1" y="5"/>
                      </a:lnTo>
                      <a:lnTo>
                        <a:pt x="3" y="10"/>
                      </a:lnTo>
                      <a:lnTo>
                        <a:pt x="3" y="14"/>
                      </a:lnTo>
                      <a:lnTo>
                        <a:pt x="3" y="20"/>
                      </a:lnTo>
                      <a:lnTo>
                        <a:pt x="73" y="20"/>
                      </a:lnTo>
                      <a:lnTo>
                        <a:pt x="70" y="14"/>
                      </a:lnTo>
                      <a:lnTo>
                        <a:pt x="69" y="10"/>
                      </a:lnTo>
                      <a:lnTo>
                        <a:pt x="68" y="5"/>
                      </a:lnTo>
                      <a:lnTo>
                        <a:pt x="66" y="0"/>
                      </a:lnTo>
                      <a:lnTo>
                        <a:pt x="0" y="0"/>
                      </a:lnTo>
                      <a:close/>
                    </a:path>
                  </a:pathLst>
                </a:custGeom>
                <a:solidFill>
                  <a:srgbClr val="7A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92" name="Google Shape;4092;p75"/>
                <p:cNvSpPr/>
                <p:nvPr/>
              </p:nvSpPr>
              <p:spPr>
                <a:xfrm>
                  <a:off x="4515" y="2034"/>
                  <a:ext cx="70" cy="18"/>
                </a:xfrm>
                <a:custGeom>
                  <a:avLst/>
                  <a:gdLst/>
                  <a:ahLst/>
                  <a:cxnLst/>
                  <a:rect l="l" t="t" r="r" b="b"/>
                  <a:pathLst>
                    <a:path w="70" h="18" extrusionOk="0">
                      <a:moveTo>
                        <a:pt x="0" y="0"/>
                      </a:moveTo>
                      <a:lnTo>
                        <a:pt x="0" y="5"/>
                      </a:lnTo>
                      <a:lnTo>
                        <a:pt x="0" y="9"/>
                      </a:lnTo>
                      <a:lnTo>
                        <a:pt x="1" y="13"/>
                      </a:lnTo>
                      <a:lnTo>
                        <a:pt x="3" y="18"/>
                      </a:lnTo>
                      <a:lnTo>
                        <a:pt x="70" y="18"/>
                      </a:lnTo>
                      <a:lnTo>
                        <a:pt x="68" y="13"/>
                      </a:lnTo>
                      <a:lnTo>
                        <a:pt x="65" y="9"/>
                      </a:lnTo>
                      <a:lnTo>
                        <a:pt x="62" y="5"/>
                      </a:lnTo>
                      <a:lnTo>
                        <a:pt x="59" y="0"/>
                      </a:lnTo>
                      <a:lnTo>
                        <a:pt x="0" y="0"/>
                      </a:lnTo>
                      <a:close/>
                    </a:path>
                  </a:pathLst>
                </a:custGeom>
                <a:solidFill>
                  <a:srgbClr val="8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93" name="Google Shape;4093;p75"/>
                <p:cNvSpPr/>
                <p:nvPr/>
              </p:nvSpPr>
              <p:spPr>
                <a:xfrm>
                  <a:off x="4511" y="2024"/>
                  <a:ext cx="70" cy="18"/>
                </a:xfrm>
                <a:custGeom>
                  <a:avLst/>
                  <a:gdLst/>
                  <a:ahLst/>
                  <a:cxnLst/>
                  <a:rect l="l" t="t" r="r" b="b"/>
                  <a:pathLst>
                    <a:path w="70" h="18" extrusionOk="0">
                      <a:moveTo>
                        <a:pt x="0" y="0"/>
                      </a:moveTo>
                      <a:lnTo>
                        <a:pt x="2" y="5"/>
                      </a:lnTo>
                      <a:lnTo>
                        <a:pt x="4" y="9"/>
                      </a:lnTo>
                      <a:lnTo>
                        <a:pt x="4" y="13"/>
                      </a:lnTo>
                      <a:lnTo>
                        <a:pt x="4" y="18"/>
                      </a:lnTo>
                      <a:lnTo>
                        <a:pt x="70" y="18"/>
                      </a:lnTo>
                      <a:lnTo>
                        <a:pt x="67" y="13"/>
                      </a:lnTo>
                      <a:lnTo>
                        <a:pt x="66" y="9"/>
                      </a:lnTo>
                      <a:lnTo>
                        <a:pt x="63" y="5"/>
                      </a:lnTo>
                      <a:lnTo>
                        <a:pt x="60" y="0"/>
                      </a:lnTo>
                      <a:lnTo>
                        <a:pt x="0" y="0"/>
                      </a:lnTo>
                      <a:close/>
                    </a:path>
                  </a:pathLst>
                </a:custGeom>
                <a:solidFill>
                  <a:srgbClr val="8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94" name="Google Shape;4094;p75"/>
                <p:cNvSpPr/>
                <p:nvPr/>
              </p:nvSpPr>
              <p:spPr>
                <a:xfrm>
                  <a:off x="4511" y="2013"/>
                  <a:ext cx="63" cy="21"/>
                </a:xfrm>
                <a:custGeom>
                  <a:avLst/>
                  <a:gdLst/>
                  <a:ahLst/>
                  <a:cxnLst/>
                  <a:rect l="l" t="t" r="r" b="b"/>
                  <a:pathLst>
                    <a:path w="63" h="21" extrusionOk="0">
                      <a:moveTo>
                        <a:pt x="0" y="0"/>
                      </a:moveTo>
                      <a:lnTo>
                        <a:pt x="0" y="6"/>
                      </a:lnTo>
                      <a:lnTo>
                        <a:pt x="2" y="10"/>
                      </a:lnTo>
                      <a:lnTo>
                        <a:pt x="4" y="16"/>
                      </a:lnTo>
                      <a:lnTo>
                        <a:pt x="4" y="21"/>
                      </a:lnTo>
                      <a:lnTo>
                        <a:pt x="63" y="21"/>
                      </a:lnTo>
                      <a:lnTo>
                        <a:pt x="60" y="16"/>
                      </a:lnTo>
                      <a:lnTo>
                        <a:pt x="59" y="10"/>
                      </a:lnTo>
                      <a:lnTo>
                        <a:pt x="56" y="6"/>
                      </a:lnTo>
                      <a:lnTo>
                        <a:pt x="53" y="0"/>
                      </a:lnTo>
                      <a:lnTo>
                        <a:pt x="0" y="0"/>
                      </a:lnTo>
                      <a:close/>
                    </a:path>
                  </a:pathLst>
                </a:custGeom>
                <a:solidFill>
                  <a:srgbClr val="9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95" name="Google Shape;4095;p75"/>
                <p:cNvSpPr/>
                <p:nvPr/>
              </p:nvSpPr>
              <p:spPr>
                <a:xfrm>
                  <a:off x="4508" y="2006"/>
                  <a:ext cx="63" cy="18"/>
                </a:xfrm>
                <a:custGeom>
                  <a:avLst/>
                  <a:gdLst/>
                  <a:ahLst/>
                  <a:cxnLst/>
                  <a:rect l="l" t="t" r="r" b="b"/>
                  <a:pathLst>
                    <a:path w="63" h="18" extrusionOk="0">
                      <a:moveTo>
                        <a:pt x="0" y="0"/>
                      </a:moveTo>
                      <a:lnTo>
                        <a:pt x="1" y="4"/>
                      </a:lnTo>
                      <a:lnTo>
                        <a:pt x="3" y="8"/>
                      </a:lnTo>
                      <a:lnTo>
                        <a:pt x="3" y="14"/>
                      </a:lnTo>
                      <a:lnTo>
                        <a:pt x="3" y="18"/>
                      </a:lnTo>
                      <a:lnTo>
                        <a:pt x="63" y="18"/>
                      </a:lnTo>
                      <a:lnTo>
                        <a:pt x="60" y="14"/>
                      </a:lnTo>
                      <a:lnTo>
                        <a:pt x="57" y="8"/>
                      </a:lnTo>
                      <a:lnTo>
                        <a:pt x="56" y="4"/>
                      </a:lnTo>
                      <a:lnTo>
                        <a:pt x="53" y="0"/>
                      </a:lnTo>
                      <a:lnTo>
                        <a:pt x="0" y="0"/>
                      </a:lnTo>
                      <a:close/>
                    </a:path>
                  </a:pathLst>
                </a:custGeom>
                <a:solidFill>
                  <a:srgbClr val="9E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96" name="Google Shape;4096;p75"/>
                <p:cNvSpPr/>
                <p:nvPr/>
              </p:nvSpPr>
              <p:spPr>
                <a:xfrm>
                  <a:off x="4508" y="1995"/>
                  <a:ext cx="56" cy="18"/>
                </a:xfrm>
                <a:custGeom>
                  <a:avLst/>
                  <a:gdLst/>
                  <a:ahLst/>
                  <a:cxnLst/>
                  <a:rect l="l" t="t" r="r" b="b"/>
                  <a:pathLst>
                    <a:path w="56" h="18" extrusionOk="0">
                      <a:moveTo>
                        <a:pt x="0" y="0"/>
                      </a:moveTo>
                      <a:lnTo>
                        <a:pt x="0" y="6"/>
                      </a:lnTo>
                      <a:lnTo>
                        <a:pt x="1" y="11"/>
                      </a:lnTo>
                      <a:lnTo>
                        <a:pt x="3" y="15"/>
                      </a:lnTo>
                      <a:lnTo>
                        <a:pt x="3" y="18"/>
                      </a:lnTo>
                      <a:lnTo>
                        <a:pt x="56" y="18"/>
                      </a:lnTo>
                      <a:lnTo>
                        <a:pt x="56" y="15"/>
                      </a:lnTo>
                      <a:lnTo>
                        <a:pt x="54" y="11"/>
                      </a:lnTo>
                      <a:lnTo>
                        <a:pt x="51" y="6"/>
                      </a:lnTo>
                      <a:lnTo>
                        <a:pt x="49" y="0"/>
                      </a:lnTo>
                      <a:lnTo>
                        <a:pt x="0" y="0"/>
                      </a:lnTo>
                      <a:close/>
                    </a:path>
                  </a:pathLst>
                </a:custGeom>
                <a:solidFill>
                  <a:srgbClr val="A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97" name="Google Shape;4097;p75"/>
                <p:cNvSpPr/>
                <p:nvPr/>
              </p:nvSpPr>
              <p:spPr>
                <a:xfrm>
                  <a:off x="4508" y="1985"/>
                  <a:ext cx="53" cy="21"/>
                </a:xfrm>
                <a:custGeom>
                  <a:avLst/>
                  <a:gdLst/>
                  <a:ahLst/>
                  <a:cxnLst/>
                  <a:rect l="l" t="t" r="r" b="b"/>
                  <a:pathLst>
                    <a:path w="53" h="21" extrusionOk="0">
                      <a:moveTo>
                        <a:pt x="0" y="0"/>
                      </a:moveTo>
                      <a:lnTo>
                        <a:pt x="0" y="6"/>
                      </a:lnTo>
                      <a:lnTo>
                        <a:pt x="0" y="10"/>
                      </a:lnTo>
                      <a:lnTo>
                        <a:pt x="0" y="15"/>
                      </a:lnTo>
                      <a:lnTo>
                        <a:pt x="0" y="21"/>
                      </a:lnTo>
                      <a:lnTo>
                        <a:pt x="53" y="21"/>
                      </a:lnTo>
                      <a:lnTo>
                        <a:pt x="50" y="15"/>
                      </a:lnTo>
                      <a:lnTo>
                        <a:pt x="47" y="10"/>
                      </a:lnTo>
                      <a:lnTo>
                        <a:pt x="44" y="6"/>
                      </a:lnTo>
                      <a:lnTo>
                        <a:pt x="41" y="0"/>
                      </a:lnTo>
                      <a:lnTo>
                        <a:pt x="0" y="0"/>
                      </a:lnTo>
                      <a:close/>
                    </a:path>
                  </a:pathLst>
                </a:custGeom>
                <a:solidFill>
                  <a:srgbClr val="A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98" name="Google Shape;4098;p75"/>
                <p:cNvSpPr/>
                <p:nvPr/>
              </p:nvSpPr>
              <p:spPr>
                <a:xfrm>
                  <a:off x="4505" y="1978"/>
                  <a:ext cx="52" cy="17"/>
                </a:xfrm>
                <a:custGeom>
                  <a:avLst/>
                  <a:gdLst/>
                  <a:ahLst/>
                  <a:cxnLst/>
                  <a:rect l="l" t="t" r="r" b="b"/>
                  <a:pathLst>
                    <a:path w="52" h="17" extrusionOk="0">
                      <a:moveTo>
                        <a:pt x="0" y="0"/>
                      </a:moveTo>
                      <a:lnTo>
                        <a:pt x="0" y="5"/>
                      </a:lnTo>
                      <a:lnTo>
                        <a:pt x="1" y="9"/>
                      </a:lnTo>
                      <a:lnTo>
                        <a:pt x="3" y="13"/>
                      </a:lnTo>
                      <a:lnTo>
                        <a:pt x="3" y="17"/>
                      </a:lnTo>
                      <a:lnTo>
                        <a:pt x="52" y="17"/>
                      </a:lnTo>
                      <a:lnTo>
                        <a:pt x="49" y="12"/>
                      </a:lnTo>
                      <a:lnTo>
                        <a:pt x="47" y="7"/>
                      </a:lnTo>
                      <a:lnTo>
                        <a:pt x="44" y="3"/>
                      </a:lnTo>
                      <a:lnTo>
                        <a:pt x="42" y="0"/>
                      </a:lnTo>
                      <a:lnTo>
                        <a:pt x="0" y="0"/>
                      </a:lnTo>
                      <a:close/>
                    </a:path>
                  </a:pathLst>
                </a:custGeom>
                <a:solidFill>
                  <a:srgbClr val="B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099" name="Google Shape;4099;p75"/>
                <p:cNvSpPr/>
                <p:nvPr/>
              </p:nvSpPr>
              <p:spPr>
                <a:xfrm>
                  <a:off x="4505" y="1968"/>
                  <a:ext cx="44" cy="17"/>
                </a:xfrm>
                <a:custGeom>
                  <a:avLst/>
                  <a:gdLst/>
                  <a:ahLst/>
                  <a:cxnLst/>
                  <a:rect l="l" t="t" r="r" b="b"/>
                  <a:pathLst>
                    <a:path w="44" h="17" extrusionOk="0">
                      <a:moveTo>
                        <a:pt x="0" y="0"/>
                      </a:moveTo>
                      <a:lnTo>
                        <a:pt x="0" y="4"/>
                      </a:lnTo>
                      <a:lnTo>
                        <a:pt x="0" y="9"/>
                      </a:lnTo>
                      <a:lnTo>
                        <a:pt x="1" y="13"/>
                      </a:lnTo>
                      <a:lnTo>
                        <a:pt x="3" y="17"/>
                      </a:lnTo>
                      <a:lnTo>
                        <a:pt x="44" y="17"/>
                      </a:lnTo>
                      <a:lnTo>
                        <a:pt x="42" y="13"/>
                      </a:lnTo>
                      <a:lnTo>
                        <a:pt x="40" y="9"/>
                      </a:lnTo>
                      <a:lnTo>
                        <a:pt x="37" y="4"/>
                      </a:lnTo>
                      <a:lnTo>
                        <a:pt x="34" y="0"/>
                      </a:lnTo>
                      <a:lnTo>
                        <a:pt x="0" y="0"/>
                      </a:lnTo>
                      <a:close/>
                    </a:path>
                  </a:pathLst>
                </a:custGeom>
                <a:solidFill>
                  <a:srgbClr val="C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00" name="Google Shape;4100;p75"/>
                <p:cNvSpPr/>
                <p:nvPr/>
              </p:nvSpPr>
              <p:spPr>
                <a:xfrm>
                  <a:off x="4500" y="1957"/>
                  <a:ext cx="47" cy="21"/>
                </a:xfrm>
                <a:custGeom>
                  <a:avLst/>
                  <a:gdLst/>
                  <a:ahLst/>
                  <a:cxnLst/>
                  <a:rect l="l" t="t" r="r" b="b"/>
                  <a:pathLst>
                    <a:path w="47" h="21" extrusionOk="0">
                      <a:moveTo>
                        <a:pt x="0" y="0"/>
                      </a:moveTo>
                      <a:lnTo>
                        <a:pt x="3" y="5"/>
                      </a:lnTo>
                      <a:lnTo>
                        <a:pt x="5" y="10"/>
                      </a:lnTo>
                      <a:lnTo>
                        <a:pt x="5" y="15"/>
                      </a:lnTo>
                      <a:lnTo>
                        <a:pt x="5" y="21"/>
                      </a:lnTo>
                      <a:lnTo>
                        <a:pt x="47" y="21"/>
                      </a:lnTo>
                      <a:lnTo>
                        <a:pt x="44" y="15"/>
                      </a:lnTo>
                      <a:lnTo>
                        <a:pt x="41" y="10"/>
                      </a:lnTo>
                      <a:lnTo>
                        <a:pt x="39" y="5"/>
                      </a:lnTo>
                      <a:lnTo>
                        <a:pt x="36" y="0"/>
                      </a:lnTo>
                      <a:lnTo>
                        <a:pt x="0" y="0"/>
                      </a:lnTo>
                      <a:close/>
                    </a:path>
                  </a:pathLst>
                </a:custGeom>
                <a:solidFill>
                  <a:srgbClr val="C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01" name="Google Shape;4101;p75"/>
                <p:cNvSpPr/>
                <p:nvPr/>
              </p:nvSpPr>
              <p:spPr>
                <a:xfrm>
                  <a:off x="4500" y="1949"/>
                  <a:ext cx="39" cy="19"/>
                </a:xfrm>
                <a:custGeom>
                  <a:avLst/>
                  <a:gdLst/>
                  <a:ahLst/>
                  <a:cxnLst/>
                  <a:rect l="l" t="t" r="r" b="b"/>
                  <a:pathLst>
                    <a:path w="39" h="19" extrusionOk="0">
                      <a:moveTo>
                        <a:pt x="0" y="0"/>
                      </a:moveTo>
                      <a:lnTo>
                        <a:pt x="0" y="5"/>
                      </a:lnTo>
                      <a:lnTo>
                        <a:pt x="3" y="9"/>
                      </a:lnTo>
                      <a:lnTo>
                        <a:pt x="5" y="13"/>
                      </a:lnTo>
                      <a:lnTo>
                        <a:pt x="5" y="19"/>
                      </a:lnTo>
                      <a:lnTo>
                        <a:pt x="39" y="19"/>
                      </a:lnTo>
                      <a:lnTo>
                        <a:pt x="36" y="13"/>
                      </a:lnTo>
                      <a:lnTo>
                        <a:pt x="35" y="9"/>
                      </a:lnTo>
                      <a:lnTo>
                        <a:pt x="32" y="5"/>
                      </a:lnTo>
                      <a:lnTo>
                        <a:pt x="29" y="0"/>
                      </a:lnTo>
                      <a:lnTo>
                        <a:pt x="0" y="0"/>
                      </a:lnTo>
                      <a:close/>
                    </a:path>
                  </a:pathLst>
                </a:custGeom>
                <a:solidFill>
                  <a:srgbClr val="D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02" name="Google Shape;4102;p75"/>
                <p:cNvSpPr/>
                <p:nvPr/>
              </p:nvSpPr>
              <p:spPr>
                <a:xfrm>
                  <a:off x="4500" y="1939"/>
                  <a:ext cx="36" cy="18"/>
                </a:xfrm>
                <a:custGeom>
                  <a:avLst/>
                  <a:gdLst/>
                  <a:ahLst/>
                  <a:cxnLst/>
                  <a:rect l="l" t="t" r="r" b="b"/>
                  <a:pathLst>
                    <a:path w="36" h="18" extrusionOk="0">
                      <a:moveTo>
                        <a:pt x="0" y="0"/>
                      </a:moveTo>
                      <a:lnTo>
                        <a:pt x="0" y="6"/>
                      </a:lnTo>
                      <a:lnTo>
                        <a:pt x="0" y="10"/>
                      </a:lnTo>
                      <a:lnTo>
                        <a:pt x="0" y="15"/>
                      </a:lnTo>
                      <a:lnTo>
                        <a:pt x="0" y="18"/>
                      </a:lnTo>
                      <a:lnTo>
                        <a:pt x="36" y="18"/>
                      </a:lnTo>
                      <a:lnTo>
                        <a:pt x="32" y="15"/>
                      </a:lnTo>
                      <a:lnTo>
                        <a:pt x="28" y="10"/>
                      </a:lnTo>
                      <a:lnTo>
                        <a:pt x="25" y="6"/>
                      </a:lnTo>
                      <a:lnTo>
                        <a:pt x="22" y="0"/>
                      </a:lnTo>
                      <a:lnTo>
                        <a:pt x="0" y="0"/>
                      </a:lnTo>
                      <a:close/>
                    </a:path>
                  </a:pathLst>
                </a:custGeom>
                <a:solidFill>
                  <a:srgbClr val="D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03" name="Google Shape;4103;p75"/>
                <p:cNvSpPr/>
                <p:nvPr/>
              </p:nvSpPr>
              <p:spPr>
                <a:xfrm>
                  <a:off x="4500" y="1929"/>
                  <a:ext cx="29" cy="20"/>
                </a:xfrm>
                <a:custGeom>
                  <a:avLst/>
                  <a:gdLst/>
                  <a:ahLst/>
                  <a:cxnLst/>
                  <a:rect l="l" t="t" r="r" b="b"/>
                  <a:pathLst>
                    <a:path w="29" h="20" extrusionOk="0">
                      <a:moveTo>
                        <a:pt x="0" y="0"/>
                      </a:moveTo>
                      <a:lnTo>
                        <a:pt x="0" y="6"/>
                      </a:lnTo>
                      <a:lnTo>
                        <a:pt x="0" y="10"/>
                      </a:lnTo>
                      <a:lnTo>
                        <a:pt x="0" y="16"/>
                      </a:lnTo>
                      <a:lnTo>
                        <a:pt x="0" y="20"/>
                      </a:lnTo>
                      <a:lnTo>
                        <a:pt x="29" y="20"/>
                      </a:lnTo>
                      <a:lnTo>
                        <a:pt x="25" y="16"/>
                      </a:lnTo>
                      <a:lnTo>
                        <a:pt x="22" y="10"/>
                      </a:lnTo>
                      <a:lnTo>
                        <a:pt x="18" y="6"/>
                      </a:lnTo>
                      <a:lnTo>
                        <a:pt x="15" y="0"/>
                      </a:lnTo>
                      <a:lnTo>
                        <a:pt x="0" y="0"/>
                      </a:lnTo>
                      <a:close/>
                    </a:path>
                  </a:pathLst>
                </a:custGeom>
                <a:solidFill>
                  <a:srgbClr val="E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04" name="Google Shape;4104;p75"/>
                <p:cNvSpPr/>
                <p:nvPr/>
              </p:nvSpPr>
              <p:spPr>
                <a:xfrm>
                  <a:off x="4500" y="1922"/>
                  <a:ext cx="22" cy="17"/>
                </a:xfrm>
                <a:custGeom>
                  <a:avLst/>
                  <a:gdLst/>
                  <a:ahLst/>
                  <a:cxnLst/>
                  <a:rect l="l" t="t" r="r" b="b"/>
                  <a:pathLst>
                    <a:path w="22" h="17" extrusionOk="0">
                      <a:moveTo>
                        <a:pt x="0" y="0"/>
                      </a:moveTo>
                      <a:lnTo>
                        <a:pt x="0" y="3"/>
                      </a:lnTo>
                      <a:lnTo>
                        <a:pt x="0" y="7"/>
                      </a:lnTo>
                      <a:lnTo>
                        <a:pt x="0" y="12"/>
                      </a:lnTo>
                      <a:lnTo>
                        <a:pt x="0" y="17"/>
                      </a:lnTo>
                      <a:lnTo>
                        <a:pt x="22" y="17"/>
                      </a:lnTo>
                      <a:lnTo>
                        <a:pt x="18" y="12"/>
                      </a:lnTo>
                      <a:lnTo>
                        <a:pt x="15" y="7"/>
                      </a:lnTo>
                      <a:lnTo>
                        <a:pt x="11" y="3"/>
                      </a:lnTo>
                      <a:lnTo>
                        <a:pt x="8" y="0"/>
                      </a:lnTo>
                      <a:lnTo>
                        <a:pt x="0" y="0"/>
                      </a:lnTo>
                      <a:close/>
                    </a:path>
                  </a:pathLst>
                </a:custGeom>
                <a:solidFill>
                  <a:srgbClr val="E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05" name="Google Shape;4105;p75"/>
                <p:cNvSpPr/>
                <p:nvPr/>
              </p:nvSpPr>
              <p:spPr>
                <a:xfrm>
                  <a:off x="4500" y="1912"/>
                  <a:ext cx="15" cy="17"/>
                </a:xfrm>
                <a:custGeom>
                  <a:avLst/>
                  <a:gdLst/>
                  <a:ahLst/>
                  <a:cxnLst/>
                  <a:rect l="l" t="t" r="r" b="b"/>
                  <a:pathLst>
                    <a:path w="15" h="17" extrusionOk="0">
                      <a:moveTo>
                        <a:pt x="0" y="17"/>
                      </a:moveTo>
                      <a:lnTo>
                        <a:pt x="0" y="13"/>
                      </a:lnTo>
                      <a:lnTo>
                        <a:pt x="0" y="9"/>
                      </a:lnTo>
                      <a:lnTo>
                        <a:pt x="0" y="4"/>
                      </a:lnTo>
                      <a:lnTo>
                        <a:pt x="0" y="0"/>
                      </a:lnTo>
                      <a:lnTo>
                        <a:pt x="3" y="4"/>
                      </a:lnTo>
                      <a:lnTo>
                        <a:pt x="8" y="9"/>
                      </a:lnTo>
                      <a:lnTo>
                        <a:pt x="12" y="13"/>
                      </a:lnTo>
                      <a:lnTo>
                        <a:pt x="15" y="17"/>
                      </a:lnTo>
                      <a:lnTo>
                        <a:pt x="0" y="17"/>
                      </a:lnTo>
                      <a:close/>
                    </a:path>
                  </a:pathLst>
                </a:custGeom>
                <a:solidFill>
                  <a:srgbClr val="F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06" name="Google Shape;4106;p75"/>
                <p:cNvSpPr/>
                <p:nvPr/>
              </p:nvSpPr>
              <p:spPr>
                <a:xfrm>
                  <a:off x="4500" y="1912"/>
                  <a:ext cx="8" cy="10"/>
                </a:xfrm>
                <a:custGeom>
                  <a:avLst/>
                  <a:gdLst/>
                  <a:ahLst/>
                  <a:cxnLst/>
                  <a:rect l="l" t="t" r="r" b="b"/>
                  <a:pathLst>
                    <a:path w="8" h="10" extrusionOk="0">
                      <a:moveTo>
                        <a:pt x="0" y="10"/>
                      </a:moveTo>
                      <a:lnTo>
                        <a:pt x="0" y="7"/>
                      </a:lnTo>
                      <a:lnTo>
                        <a:pt x="0" y="4"/>
                      </a:lnTo>
                      <a:lnTo>
                        <a:pt x="0" y="3"/>
                      </a:lnTo>
                      <a:lnTo>
                        <a:pt x="0" y="0"/>
                      </a:lnTo>
                      <a:lnTo>
                        <a:pt x="2" y="3"/>
                      </a:lnTo>
                      <a:lnTo>
                        <a:pt x="3" y="4"/>
                      </a:lnTo>
                      <a:lnTo>
                        <a:pt x="5" y="7"/>
                      </a:lnTo>
                      <a:lnTo>
                        <a:pt x="8" y="10"/>
                      </a:lnTo>
                      <a:lnTo>
                        <a:pt x="0"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4107" name="Google Shape;4107;p75"/>
              <p:cNvGrpSpPr/>
              <p:nvPr/>
            </p:nvGrpSpPr>
            <p:grpSpPr>
              <a:xfrm rot="600000">
                <a:off x="5235" y="3204"/>
                <a:ext cx="104" cy="153"/>
                <a:chOff x="4020" y="1849"/>
                <a:chExt cx="220" cy="349"/>
              </a:xfrm>
            </p:grpSpPr>
            <p:sp>
              <p:nvSpPr>
                <p:cNvPr id="4108" name="Google Shape;4108;p75"/>
                <p:cNvSpPr/>
                <p:nvPr/>
              </p:nvSpPr>
              <p:spPr>
                <a:xfrm>
                  <a:off x="4020" y="1849"/>
                  <a:ext cx="220" cy="349"/>
                </a:xfrm>
                <a:custGeom>
                  <a:avLst/>
                  <a:gdLst/>
                  <a:ahLst/>
                  <a:cxnLst/>
                  <a:rect l="l" t="t" r="r" b="b"/>
                  <a:pathLst>
                    <a:path w="220" h="349" extrusionOk="0">
                      <a:moveTo>
                        <a:pt x="99" y="349"/>
                      </a:moveTo>
                      <a:lnTo>
                        <a:pt x="79" y="329"/>
                      </a:lnTo>
                      <a:lnTo>
                        <a:pt x="63" y="296"/>
                      </a:lnTo>
                      <a:lnTo>
                        <a:pt x="51" y="254"/>
                      </a:lnTo>
                      <a:lnTo>
                        <a:pt x="41" y="208"/>
                      </a:lnTo>
                      <a:lnTo>
                        <a:pt x="33" y="159"/>
                      </a:lnTo>
                      <a:lnTo>
                        <a:pt x="23" y="112"/>
                      </a:lnTo>
                      <a:lnTo>
                        <a:pt x="12" y="69"/>
                      </a:lnTo>
                      <a:lnTo>
                        <a:pt x="0" y="34"/>
                      </a:lnTo>
                      <a:lnTo>
                        <a:pt x="4" y="26"/>
                      </a:lnTo>
                      <a:lnTo>
                        <a:pt x="8" y="17"/>
                      </a:lnTo>
                      <a:lnTo>
                        <a:pt x="11" y="8"/>
                      </a:lnTo>
                      <a:lnTo>
                        <a:pt x="14" y="0"/>
                      </a:lnTo>
                      <a:lnTo>
                        <a:pt x="34" y="10"/>
                      </a:lnTo>
                      <a:lnTo>
                        <a:pt x="56" y="26"/>
                      </a:lnTo>
                      <a:lnTo>
                        <a:pt x="80" y="46"/>
                      </a:lnTo>
                      <a:lnTo>
                        <a:pt x="106" y="70"/>
                      </a:lnTo>
                      <a:lnTo>
                        <a:pt x="131" y="98"/>
                      </a:lnTo>
                      <a:lnTo>
                        <a:pt x="155" y="128"/>
                      </a:lnTo>
                      <a:lnTo>
                        <a:pt x="177" y="158"/>
                      </a:lnTo>
                      <a:lnTo>
                        <a:pt x="195" y="190"/>
                      </a:lnTo>
                      <a:lnTo>
                        <a:pt x="208" y="220"/>
                      </a:lnTo>
                      <a:lnTo>
                        <a:pt x="217" y="249"/>
                      </a:lnTo>
                      <a:lnTo>
                        <a:pt x="220" y="276"/>
                      </a:lnTo>
                      <a:lnTo>
                        <a:pt x="214" y="301"/>
                      </a:lnTo>
                      <a:lnTo>
                        <a:pt x="201" y="321"/>
                      </a:lnTo>
                      <a:lnTo>
                        <a:pt x="178" y="337"/>
                      </a:lnTo>
                      <a:lnTo>
                        <a:pt x="144" y="347"/>
                      </a:lnTo>
                      <a:lnTo>
                        <a:pt x="99" y="3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09" name="Google Shape;4109;p75"/>
                <p:cNvSpPr/>
                <p:nvPr/>
              </p:nvSpPr>
              <p:spPr>
                <a:xfrm>
                  <a:off x="4129" y="2147"/>
                  <a:ext cx="73" cy="14"/>
                </a:xfrm>
                <a:custGeom>
                  <a:avLst/>
                  <a:gdLst/>
                  <a:ahLst/>
                  <a:cxnLst/>
                  <a:rect l="l" t="t" r="r" b="b"/>
                  <a:pathLst>
                    <a:path w="73" h="14" extrusionOk="0">
                      <a:moveTo>
                        <a:pt x="0" y="0"/>
                      </a:moveTo>
                      <a:lnTo>
                        <a:pt x="0" y="3"/>
                      </a:lnTo>
                      <a:lnTo>
                        <a:pt x="0" y="7"/>
                      </a:lnTo>
                      <a:lnTo>
                        <a:pt x="1" y="10"/>
                      </a:lnTo>
                      <a:lnTo>
                        <a:pt x="3" y="14"/>
                      </a:lnTo>
                      <a:lnTo>
                        <a:pt x="11" y="13"/>
                      </a:lnTo>
                      <a:lnTo>
                        <a:pt x="20" y="11"/>
                      </a:lnTo>
                      <a:lnTo>
                        <a:pt x="29" y="10"/>
                      </a:lnTo>
                      <a:lnTo>
                        <a:pt x="37" y="8"/>
                      </a:lnTo>
                      <a:lnTo>
                        <a:pt x="46" y="7"/>
                      </a:lnTo>
                      <a:lnTo>
                        <a:pt x="55" y="4"/>
                      </a:lnTo>
                      <a:lnTo>
                        <a:pt x="65" y="3"/>
                      </a:lnTo>
                      <a:lnTo>
                        <a:pt x="73" y="0"/>
                      </a:lnTo>
                      <a:lnTo>
                        <a:pt x="0" y="0"/>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10" name="Google Shape;4110;p75"/>
                <p:cNvSpPr/>
                <p:nvPr/>
              </p:nvSpPr>
              <p:spPr>
                <a:xfrm>
                  <a:off x="4126" y="2139"/>
                  <a:ext cx="76" cy="15"/>
                </a:xfrm>
                <a:custGeom>
                  <a:avLst/>
                  <a:gdLst/>
                  <a:ahLst/>
                  <a:cxnLst/>
                  <a:rect l="l" t="t" r="r" b="b"/>
                  <a:pathLst>
                    <a:path w="76" h="15" extrusionOk="0">
                      <a:moveTo>
                        <a:pt x="0" y="0"/>
                      </a:moveTo>
                      <a:lnTo>
                        <a:pt x="2" y="3"/>
                      </a:lnTo>
                      <a:lnTo>
                        <a:pt x="3" y="8"/>
                      </a:lnTo>
                      <a:lnTo>
                        <a:pt x="3" y="11"/>
                      </a:lnTo>
                      <a:lnTo>
                        <a:pt x="3" y="15"/>
                      </a:lnTo>
                      <a:lnTo>
                        <a:pt x="45" y="15"/>
                      </a:lnTo>
                      <a:lnTo>
                        <a:pt x="53" y="13"/>
                      </a:lnTo>
                      <a:lnTo>
                        <a:pt x="61" y="12"/>
                      </a:lnTo>
                      <a:lnTo>
                        <a:pt x="69" y="11"/>
                      </a:lnTo>
                      <a:lnTo>
                        <a:pt x="76" y="8"/>
                      </a:lnTo>
                      <a:lnTo>
                        <a:pt x="76" y="5"/>
                      </a:lnTo>
                      <a:lnTo>
                        <a:pt x="76" y="2"/>
                      </a:lnTo>
                      <a:lnTo>
                        <a:pt x="76" y="0"/>
                      </a:lnTo>
                      <a:lnTo>
                        <a:pt x="0" y="0"/>
                      </a:lnTo>
                      <a:close/>
                    </a:path>
                  </a:pathLst>
                </a:custGeom>
                <a:solidFill>
                  <a:srgbClr val="9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11" name="Google Shape;4111;p75"/>
                <p:cNvSpPr/>
                <p:nvPr/>
              </p:nvSpPr>
              <p:spPr>
                <a:xfrm>
                  <a:off x="4126" y="2129"/>
                  <a:ext cx="76" cy="18"/>
                </a:xfrm>
                <a:custGeom>
                  <a:avLst/>
                  <a:gdLst/>
                  <a:ahLst/>
                  <a:cxnLst/>
                  <a:rect l="l" t="t" r="r" b="b"/>
                  <a:pathLst>
                    <a:path w="76" h="18" extrusionOk="0">
                      <a:moveTo>
                        <a:pt x="0" y="0"/>
                      </a:moveTo>
                      <a:lnTo>
                        <a:pt x="0" y="5"/>
                      </a:lnTo>
                      <a:lnTo>
                        <a:pt x="0" y="9"/>
                      </a:lnTo>
                      <a:lnTo>
                        <a:pt x="2" y="13"/>
                      </a:lnTo>
                      <a:lnTo>
                        <a:pt x="3" y="18"/>
                      </a:lnTo>
                      <a:lnTo>
                        <a:pt x="76" y="18"/>
                      </a:lnTo>
                      <a:lnTo>
                        <a:pt x="76" y="13"/>
                      </a:lnTo>
                      <a:lnTo>
                        <a:pt x="76" y="9"/>
                      </a:lnTo>
                      <a:lnTo>
                        <a:pt x="76" y="5"/>
                      </a:lnTo>
                      <a:lnTo>
                        <a:pt x="76" y="0"/>
                      </a:lnTo>
                      <a:lnTo>
                        <a:pt x="0" y="0"/>
                      </a:lnTo>
                      <a:close/>
                    </a:path>
                  </a:pathLst>
                </a:custGeom>
                <a:solidFill>
                  <a:srgbClr val="A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12" name="Google Shape;4112;p75"/>
                <p:cNvSpPr/>
                <p:nvPr/>
              </p:nvSpPr>
              <p:spPr>
                <a:xfrm>
                  <a:off x="4122" y="2122"/>
                  <a:ext cx="80" cy="17"/>
                </a:xfrm>
                <a:custGeom>
                  <a:avLst/>
                  <a:gdLst/>
                  <a:ahLst/>
                  <a:cxnLst/>
                  <a:rect l="l" t="t" r="r" b="b"/>
                  <a:pathLst>
                    <a:path w="80" h="17" extrusionOk="0">
                      <a:moveTo>
                        <a:pt x="0" y="0"/>
                      </a:moveTo>
                      <a:lnTo>
                        <a:pt x="0" y="5"/>
                      </a:lnTo>
                      <a:lnTo>
                        <a:pt x="3" y="9"/>
                      </a:lnTo>
                      <a:lnTo>
                        <a:pt x="4" y="13"/>
                      </a:lnTo>
                      <a:lnTo>
                        <a:pt x="4" y="17"/>
                      </a:lnTo>
                      <a:lnTo>
                        <a:pt x="80" y="17"/>
                      </a:lnTo>
                      <a:lnTo>
                        <a:pt x="80" y="13"/>
                      </a:lnTo>
                      <a:lnTo>
                        <a:pt x="80" y="9"/>
                      </a:lnTo>
                      <a:lnTo>
                        <a:pt x="79" y="5"/>
                      </a:lnTo>
                      <a:lnTo>
                        <a:pt x="78" y="0"/>
                      </a:lnTo>
                      <a:lnTo>
                        <a:pt x="0" y="0"/>
                      </a:lnTo>
                      <a:close/>
                    </a:path>
                  </a:pathLst>
                </a:custGeom>
                <a:solidFill>
                  <a:srgbClr val="A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13" name="Google Shape;4113;p75"/>
                <p:cNvSpPr/>
                <p:nvPr/>
              </p:nvSpPr>
              <p:spPr>
                <a:xfrm>
                  <a:off x="4122" y="2115"/>
                  <a:ext cx="80" cy="14"/>
                </a:xfrm>
                <a:custGeom>
                  <a:avLst/>
                  <a:gdLst/>
                  <a:ahLst/>
                  <a:cxnLst/>
                  <a:rect l="l" t="t" r="r" b="b"/>
                  <a:pathLst>
                    <a:path w="80" h="14" extrusionOk="0">
                      <a:moveTo>
                        <a:pt x="0" y="0"/>
                      </a:moveTo>
                      <a:lnTo>
                        <a:pt x="0" y="3"/>
                      </a:lnTo>
                      <a:lnTo>
                        <a:pt x="0" y="7"/>
                      </a:lnTo>
                      <a:lnTo>
                        <a:pt x="1" y="10"/>
                      </a:lnTo>
                      <a:lnTo>
                        <a:pt x="4" y="14"/>
                      </a:lnTo>
                      <a:lnTo>
                        <a:pt x="80" y="14"/>
                      </a:lnTo>
                      <a:lnTo>
                        <a:pt x="80" y="10"/>
                      </a:lnTo>
                      <a:lnTo>
                        <a:pt x="79" y="7"/>
                      </a:lnTo>
                      <a:lnTo>
                        <a:pt x="78" y="3"/>
                      </a:lnTo>
                      <a:lnTo>
                        <a:pt x="78" y="0"/>
                      </a:lnTo>
                      <a:lnTo>
                        <a:pt x="0" y="0"/>
                      </a:lnTo>
                      <a:close/>
                    </a:path>
                  </a:pathLst>
                </a:custGeom>
                <a:solidFill>
                  <a:srgbClr val="A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14" name="Google Shape;4114;p75"/>
                <p:cNvSpPr/>
                <p:nvPr/>
              </p:nvSpPr>
              <p:spPr>
                <a:xfrm>
                  <a:off x="4119" y="2108"/>
                  <a:ext cx="81" cy="14"/>
                </a:xfrm>
                <a:custGeom>
                  <a:avLst/>
                  <a:gdLst/>
                  <a:ahLst/>
                  <a:cxnLst/>
                  <a:rect l="l" t="t" r="r" b="b"/>
                  <a:pathLst>
                    <a:path w="81" h="14" extrusionOk="0">
                      <a:moveTo>
                        <a:pt x="0" y="0"/>
                      </a:moveTo>
                      <a:lnTo>
                        <a:pt x="0" y="3"/>
                      </a:lnTo>
                      <a:lnTo>
                        <a:pt x="1" y="7"/>
                      </a:lnTo>
                      <a:lnTo>
                        <a:pt x="3" y="10"/>
                      </a:lnTo>
                      <a:lnTo>
                        <a:pt x="3" y="14"/>
                      </a:lnTo>
                      <a:lnTo>
                        <a:pt x="81" y="14"/>
                      </a:lnTo>
                      <a:lnTo>
                        <a:pt x="81" y="10"/>
                      </a:lnTo>
                      <a:lnTo>
                        <a:pt x="79" y="7"/>
                      </a:lnTo>
                      <a:lnTo>
                        <a:pt x="76" y="3"/>
                      </a:lnTo>
                      <a:lnTo>
                        <a:pt x="76" y="0"/>
                      </a:lnTo>
                      <a:lnTo>
                        <a:pt x="0" y="0"/>
                      </a:lnTo>
                      <a:close/>
                    </a:path>
                  </a:pathLst>
                </a:custGeom>
                <a:solidFill>
                  <a:srgbClr val="AA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15" name="Google Shape;4115;p75"/>
                <p:cNvSpPr/>
                <p:nvPr/>
              </p:nvSpPr>
              <p:spPr>
                <a:xfrm>
                  <a:off x="4115" y="2098"/>
                  <a:ext cx="85" cy="17"/>
                </a:xfrm>
                <a:custGeom>
                  <a:avLst/>
                  <a:gdLst/>
                  <a:ahLst/>
                  <a:cxnLst/>
                  <a:rect l="l" t="t" r="r" b="b"/>
                  <a:pathLst>
                    <a:path w="85" h="17" extrusionOk="0">
                      <a:moveTo>
                        <a:pt x="0" y="0"/>
                      </a:moveTo>
                      <a:lnTo>
                        <a:pt x="2" y="4"/>
                      </a:lnTo>
                      <a:lnTo>
                        <a:pt x="4" y="8"/>
                      </a:lnTo>
                      <a:lnTo>
                        <a:pt x="5" y="13"/>
                      </a:lnTo>
                      <a:lnTo>
                        <a:pt x="7" y="17"/>
                      </a:lnTo>
                      <a:lnTo>
                        <a:pt x="85" y="17"/>
                      </a:lnTo>
                      <a:lnTo>
                        <a:pt x="82" y="13"/>
                      </a:lnTo>
                      <a:lnTo>
                        <a:pt x="80" y="8"/>
                      </a:lnTo>
                      <a:lnTo>
                        <a:pt x="79" y="4"/>
                      </a:lnTo>
                      <a:lnTo>
                        <a:pt x="77" y="0"/>
                      </a:lnTo>
                      <a:lnTo>
                        <a:pt x="0" y="0"/>
                      </a:lnTo>
                      <a:close/>
                    </a:path>
                  </a:pathLst>
                </a:custGeom>
                <a:solidFill>
                  <a:srgbClr val="A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16" name="Google Shape;4116;p75"/>
                <p:cNvSpPr/>
                <p:nvPr/>
              </p:nvSpPr>
              <p:spPr>
                <a:xfrm>
                  <a:off x="4115" y="2091"/>
                  <a:ext cx="80" cy="17"/>
                </a:xfrm>
                <a:custGeom>
                  <a:avLst/>
                  <a:gdLst/>
                  <a:ahLst/>
                  <a:cxnLst/>
                  <a:rect l="l" t="t" r="r" b="b"/>
                  <a:pathLst>
                    <a:path w="80" h="17" extrusionOk="0">
                      <a:moveTo>
                        <a:pt x="0" y="0"/>
                      </a:moveTo>
                      <a:lnTo>
                        <a:pt x="0" y="4"/>
                      </a:lnTo>
                      <a:lnTo>
                        <a:pt x="2" y="8"/>
                      </a:lnTo>
                      <a:lnTo>
                        <a:pt x="4" y="12"/>
                      </a:lnTo>
                      <a:lnTo>
                        <a:pt x="4" y="17"/>
                      </a:lnTo>
                      <a:lnTo>
                        <a:pt x="80" y="17"/>
                      </a:lnTo>
                      <a:lnTo>
                        <a:pt x="79" y="12"/>
                      </a:lnTo>
                      <a:lnTo>
                        <a:pt x="77" y="8"/>
                      </a:lnTo>
                      <a:lnTo>
                        <a:pt x="76" y="4"/>
                      </a:lnTo>
                      <a:lnTo>
                        <a:pt x="73" y="0"/>
                      </a:lnTo>
                      <a:lnTo>
                        <a:pt x="0" y="0"/>
                      </a:lnTo>
                      <a:close/>
                    </a:path>
                  </a:pathLst>
                </a:custGeom>
                <a:solidFill>
                  <a:srgbClr val="A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17" name="Google Shape;4117;p75"/>
                <p:cNvSpPr/>
                <p:nvPr/>
              </p:nvSpPr>
              <p:spPr>
                <a:xfrm>
                  <a:off x="4112" y="2083"/>
                  <a:ext cx="80" cy="15"/>
                </a:xfrm>
                <a:custGeom>
                  <a:avLst/>
                  <a:gdLst/>
                  <a:ahLst/>
                  <a:cxnLst/>
                  <a:rect l="l" t="t" r="r" b="b"/>
                  <a:pathLst>
                    <a:path w="80" h="15" extrusionOk="0">
                      <a:moveTo>
                        <a:pt x="0" y="0"/>
                      </a:moveTo>
                      <a:lnTo>
                        <a:pt x="1" y="3"/>
                      </a:lnTo>
                      <a:lnTo>
                        <a:pt x="3" y="8"/>
                      </a:lnTo>
                      <a:lnTo>
                        <a:pt x="3" y="10"/>
                      </a:lnTo>
                      <a:lnTo>
                        <a:pt x="3" y="15"/>
                      </a:lnTo>
                      <a:lnTo>
                        <a:pt x="80" y="15"/>
                      </a:lnTo>
                      <a:lnTo>
                        <a:pt x="77" y="10"/>
                      </a:lnTo>
                      <a:lnTo>
                        <a:pt x="76" y="8"/>
                      </a:lnTo>
                      <a:lnTo>
                        <a:pt x="75" y="3"/>
                      </a:lnTo>
                      <a:lnTo>
                        <a:pt x="73" y="0"/>
                      </a:lnTo>
                      <a:lnTo>
                        <a:pt x="0" y="0"/>
                      </a:lnTo>
                      <a:close/>
                    </a:path>
                  </a:pathLst>
                </a:custGeom>
                <a:solidFill>
                  <a:srgbClr val="B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18" name="Google Shape;4118;p75"/>
                <p:cNvSpPr/>
                <p:nvPr/>
              </p:nvSpPr>
              <p:spPr>
                <a:xfrm>
                  <a:off x="4112" y="2073"/>
                  <a:ext cx="76" cy="18"/>
                </a:xfrm>
                <a:custGeom>
                  <a:avLst/>
                  <a:gdLst/>
                  <a:ahLst/>
                  <a:cxnLst/>
                  <a:rect l="l" t="t" r="r" b="b"/>
                  <a:pathLst>
                    <a:path w="76" h="18" extrusionOk="0">
                      <a:moveTo>
                        <a:pt x="0" y="0"/>
                      </a:moveTo>
                      <a:lnTo>
                        <a:pt x="0" y="5"/>
                      </a:lnTo>
                      <a:lnTo>
                        <a:pt x="1" y="9"/>
                      </a:lnTo>
                      <a:lnTo>
                        <a:pt x="3" y="13"/>
                      </a:lnTo>
                      <a:lnTo>
                        <a:pt x="3" y="18"/>
                      </a:lnTo>
                      <a:lnTo>
                        <a:pt x="76" y="18"/>
                      </a:lnTo>
                      <a:lnTo>
                        <a:pt x="75" y="13"/>
                      </a:lnTo>
                      <a:lnTo>
                        <a:pt x="73" y="9"/>
                      </a:lnTo>
                      <a:lnTo>
                        <a:pt x="72" y="5"/>
                      </a:lnTo>
                      <a:lnTo>
                        <a:pt x="70" y="0"/>
                      </a:lnTo>
                      <a:lnTo>
                        <a:pt x="0" y="0"/>
                      </a:lnTo>
                      <a:close/>
                    </a:path>
                  </a:pathLst>
                </a:custGeom>
                <a:solidFill>
                  <a:srgbClr val="B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19" name="Google Shape;4119;p75"/>
                <p:cNvSpPr/>
                <p:nvPr/>
              </p:nvSpPr>
              <p:spPr>
                <a:xfrm>
                  <a:off x="4107" y="2066"/>
                  <a:ext cx="78" cy="17"/>
                </a:xfrm>
                <a:custGeom>
                  <a:avLst/>
                  <a:gdLst/>
                  <a:ahLst/>
                  <a:cxnLst/>
                  <a:rect l="l" t="t" r="r" b="b"/>
                  <a:pathLst>
                    <a:path w="78" h="17" extrusionOk="0">
                      <a:moveTo>
                        <a:pt x="0" y="0"/>
                      </a:moveTo>
                      <a:lnTo>
                        <a:pt x="3" y="4"/>
                      </a:lnTo>
                      <a:lnTo>
                        <a:pt x="5" y="9"/>
                      </a:lnTo>
                      <a:lnTo>
                        <a:pt x="5" y="13"/>
                      </a:lnTo>
                      <a:lnTo>
                        <a:pt x="5" y="17"/>
                      </a:lnTo>
                      <a:lnTo>
                        <a:pt x="78" y="17"/>
                      </a:lnTo>
                      <a:lnTo>
                        <a:pt x="75" y="13"/>
                      </a:lnTo>
                      <a:lnTo>
                        <a:pt x="74" y="9"/>
                      </a:lnTo>
                      <a:lnTo>
                        <a:pt x="71" y="4"/>
                      </a:lnTo>
                      <a:lnTo>
                        <a:pt x="68" y="0"/>
                      </a:lnTo>
                      <a:lnTo>
                        <a:pt x="0" y="0"/>
                      </a:lnTo>
                      <a:close/>
                    </a:path>
                  </a:pathLst>
                </a:custGeom>
                <a:solidFill>
                  <a:srgbClr val="B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20" name="Google Shape;4120;p75"/>
                <p:cNvSpPr/>
                <p:nvPr/>
              </p:nvSpPr>
              <p:spPr>
                <a:xfrm>
                  <a:off x="4107" y="2059"/>
                  <a:ext cx="75" cy="14"/>
                </a:xfrm>
                <a:custGeom>
                  <a:avLst/>
                  <a:gdLst/>
                  <a:ahLst/>
                  <a:cxnLst/>
                  <a:rect l="l" t="t" r="r" b="b"/>
                  <a:pathLst>
                    <a:path w="75" h="14" extrusionOk="0">
                      <a:moveTo>
                        <a:pt x="0" y="0"/>
                      </a:moveTo>
                      <a:lnTo>
                        <a:pt x="0" y="3"/>
                      </a:lnTo>
                      <a:lnTo>
                        <a:pt x="0" y="7"/>
                      </a:lnTo>
                      <a:lnTo>
                        <a:pt x="2" y="10"/>
                      </a:lnTo>
                      <a:lnTo>
                        <a:pt x="5" y="14"/>
                      </a:lnTo>
                      <a:lnTo>
                        <a:pt x="75" y="14"/>
                      </a:lnTo>
                      <a:lnTo>
                        <a:pt x="72" y="10"/>
                      </a:lnTo>
                      <a:lnTo>
                        <a:pt x="69" y="7"/>
                      </a:lnTo>
                      <a:lnTo>
                        <a:pt x="67" y="3"/>
                      </a:lnTo>
                      <a:lnTo>
                        <a:pt x="64" y="0"/>
                      </a:lnTo>
                      <a:lnTo>
                        <a:pt x="0" y="0"/>
                      </a:lnTo>
                      <a:close/>
                    </a:path>
                  </a:pathLst>
                </a:custGeom>
                <a:solidFill>
                  <a:srgbClr val="B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21" name="Google Shape;4121;p75"/>
                <p:cNvSpPr/>
                <p:nvPr/>
              </p:nvSpPr>
              <p:spPr>
                <a:xfrm>
                  <a:off x="4104" y="2052"/>
                  <a:ext cx="71" cy="14"/>
                </a:xfrm>
                <a:custGeom>
                  <a:avLst/>
                  <a:gdLst/>
                  <a:ahLst/>
                  <a:cxnLst/>
                  <a:rect l="l" t="t" r="r" b="b"/>
                  <a:pathLst>
                    <a:path w="71" h="14" extrusionOk="0">
                      <a:moveTo>
                        <a:pt x="0" y="0"/>
                      </a:moveTo>
                      <a:lnTo>
                        <a:pt x="0" y="3"/>
                      </a:lnTo>
                      <a:lnTo>
                        <a:pt x="2" y="7"/>
                      </a:lnTo>
                      <a:lnTo>
                        <a:pt x="3" y="10"/>
                      </a:lnTo>
                      <a:lnTo>
                        <a:pt x="3" y="14"/>
                      </a:lnTo>
                      <a:lnTo>
                        <a:pt x="71" y="14"/>
                      </a:lnTo>
                      <a:lnTo>
                        <a:pt x="71" y="10"/>
                      </a:lnTo>
                      <a:lnTo>
                        <a:pt x="68" y="7"/>
                      </a:lnTo>
                      <a:lnTo>
                        <a:pt x="67" y="3"/>
                      </a:lnTo>
                      <a:lnTo>
                        <a:pt x="64" y="0"/>
                      </a:lnTo>
                      <a:lnTo>
                        <a:pt x="0" y="0"/>
                      </a:lnTo>
                      <a:close/>
                    </a:path>
                  </a:pathLst>
                </a:custGeom>
                <a:solidFill>
                  <a:srgbClr val="C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22" name="Google Shape;4122;p75"/>
                <p:cNvSpPr/>
                <p:nvPr/>
              </p:nvSpPr>
              <p:spPr>
                <a:xfrm>
                  <a:off x="4104" y="2042"/>
                  <a:ext cx="67" cy="17"/>
                </a:xfrm>
                <a:custGeom>
                  <a:avLst/>
                  <a:gdLst/>
                  <a:ahLst/>
                  <a:cxnLst/>
                  <a:rect l="l" t="t" r="r" b="b"/>
                  <a:pathLst>
                    <a:path w="67" h="17" extrusionOk="0">
                      <a:moveTo>
                        <a:pt x="0" y="0"/>
                      </a:moveTo>
                      <a:lnTo>
                        <a:pt x="0" y="4"/>
                      </a:lnTo>
                      <a:lnTo>
                        <a:pt x="0" y="8"/>
                      </a:lnTo>
                      <a:lnTo>
                        <a:pt x="2" y="13"/>
                      </a:lnTo>
                      <a:lnTo>
                        <a:pt x="3" y="17"/>
                      </a:lnTo>
                      <a:lnTo>
                        <a:pt x="67" y="17"/>
                      </a:lnTo>
                      <a:lnTo>
                        <a:pt x="64" y="13"/>
                      </a:lnTo>
                      <a:lnTo>
                        <a:pt x="62" y="8"/>
                      </a:lnTo>
                      <a:lnTo>
                        <a:pt x="60" y="4"/>
                      </a:lnTo>
                      <a:lnTo>
                        <a:pt x="57" y="0"/>
                      </a:lnTo>
                      <a:lnTo>
                        <a:pt x="0" y="0"/>
                      </a:lnTo>
                      <a:close/>
                    </a:path>
                  </a:pathLst>
                </a:custGeom>
                <a:solidFill>
                  <a:srgbClr val="C6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23" name="Google Shape;4123;p75"/>
                <p:cNvSpPr/>
                <p:nvPr/>
              </p:nvSpPr>
              <p:spPr>
                <a:xfrm>
                  <a:off x="4100" y="2034"/>
                  <a:ext cx="68" cy="18"/>
                </a:xfrm>
                <a:custGeom>
                  <a:avLst/>
                  <a:gdLst/>
                  <a:ahLst/>
                  <a:cxnLst/>
                  <a:rect l="l" t="t" r="r" b="b"/>
                  <a:pathLst>
                    <a:path w="68" h="18" extrusionOk="0">
                      <a:moveTo>
                        <a:pt x="0" y="0"/>
                      </a:moveTo>
                      <a:lnTo>
                        <a:pt x="0" y="5"/>
                      </a:lnTo>
                      <a:lnTo>
                        <a:pt x="3" y="9"/>
                      </a:lnTo>
                      <a:lnTo>
                        <a:pt x="4" y="13"/>
                      </a:lnTo>
                      <a:lnTo>
                        <a:pt x="4" y="18"/>
                      </a:lnTo>
                      <a:lnTo>
                        <a:pt x="68" y="18"/>
                      </a:lnTo>
                      <a:lnTo>
                        <a:pt x="65" y="13"/>
                      </a:lnTo>
                      <a:lnTo>
                        <a:pt x="62" y="9"/>
                      </a:lnTo>
                      <a:lnTo>
                        <a:pt x="59" y="5"/>
                      </a:lnTo>
                      <a:lnTo>
                        <a:pt x="56" y="0"/>
                      </a:lnTo>
                      <a:lnTo>
                        <a:pt x="0" y="0"/>
                      </a:lnTo>
                      <a:close/>
                    </a:path>
                  </a:pathLst>
                </a:custGeom>
                <a:solidFill>
                  <a:srgbClr val="C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24" name="Google Shape;4124;p75"/>
                <p:cNvSpPr/>
                <p:nvPr/>
              </p:nvSpPr>
              <p:spPr>
                <a:xfrm>
                  <a:off x="4097" y="2027"/>
                  <a:ext cx="64" cy="15"/>
                </a:xfrm>
                <a:custGeom>
                  <a:avLst/>
                  <a:gdLst/>
                  <a:ahLst/>
                  <a:cxnLst/>
                  <a:rect l="l" t="t" r="r" b="b"/>
                  <a:pathLst>
                    <a:path w="64" h="15" extrusionOk="0">
                      <a:moveTo>
                        <a:pt x="0" y="0"/>
                      </a:moveTo>
                      <a:lnTo>
                        <a:pt x="2" y="3"/>
                      </a:lnTo>
                      <a:lnTo>
                        <a:pt x="3" y="7"/>
                      </a:lnTo>
                      <a:lnTo>
                        <a:pt x="5" y="10"/>
                      </a:lnTo>
                      <a:lnTo>
                        <a:pt x="7" y="15"/>
                      </a:lnTo>
                      <a:lnTo>
                        <a:pt x="64" y="15"/>
                      </a:lnTo>
                      <a:lnTo>
                        <a:pt x="61" y="10"/>
                      </a:lnTo>
                      <a:lnTo>
                        <a:pt x="58" y="7"/>
                      </a:lnTo>
                      <a:lnTo>
                        <a:pt x="56" y="3"/>
                      </a:lnTo>
                      <a:lnTo>
                        <a:pt x="54" y="0"/>
                      </a:lnTo>
                      <a:lnTo>
                        <a:pt x="0" y="0"/>
                      </a:lnTo>
                      <a:close/>
                    </a:path>
                  </a:pathLst>
                </a:custGeom>
                <a:solidFill>
                  <a:srgbClr val="CC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25" name="Google Shape;4125;p75"/>
                <p:cNvSpPr/>
                <p:nvPr/>
              </p:nvSpPr>
              <p:spPr>
                <a:xfrm>
                  <a:off x="4097" y="2020"/>
                  <a:ext cx="59" cy="14"/>
                </a:xfrm>
                <a:custGeom>
                  <a:avLst/>
                  <a:gdLst/>
                  <a:ahLst/>
                  <a:cxnLst/>
                  <a:rect l="l" t="t" r="r" b="b"/>
                  <a:pathLst>
                    <a:path w="59" h="14" extrusionOk="0">
                      <a:moveTo>
                        <a:pt x="0" y="0"/>
                      </a:moveTo>
                      <a:lnTo>
                        <a:pt x="0" y="3"/>
                      </a:lnTo>
                      <a:lnTo>
                        <a:pt x="2" y="7"/>
                      </a:lnTo>
                      <a:lnTo>
                        <a:pt x="3" y="11"/>
                      </a:lnTo>
                      <a:lnTo>
                        <a:pt x="3" y="14"/>
                      </a:lnTo>
                      <a:lnTo>
                        <a:pt x="59" y="14"/>
                      </a:lnTo>
                      <a:lnTo>
                        <a:pt x="56" y="11"/>
                      </a:lnTo>
                      <a:lnTo>
                        <a:pt x="55" y="7"/>
                      </a:lnTo>
                      <a:lnTo>
                        <a:pt x="51" y="3"/>
                      </a:lnTo>
                      <a:lnTo>
                        <a:pt x="46" y="0"/>
                      </a:lnTo>
                      <a:lnTo>
                        <a:pt x="0" y="0"/>
                      </a:lnTo>
                      <a:close/>
                    </a:path>
                  </a:pathLst>
                </a:custGeom>
                <a:solidFill>
                  <a:srgbClr val="D1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26" name="Google Shape;4126;p75"/>
                <p:cNvSpPr/>
                <p:nvPr/>
              </p:nvSpPr>
              <p:spPr>
                <a:xfrm>
                  <a:off x="4094" y="2010"/>
                  <a:ext cx="57" cy="17"/>
                </a:xfrm>
                <a:custGeom>
                  <a:avLst/>
                  <a:gdLst/>
                  <a:ahLst/>
                  <a:cxnLst/>
                  <a:rect l="l" t="t" r="r" b="b"/>
                  <a:pathLst>
                    <a:path w="57" h="17" extrusionOk="0">
                      <a:moveTo>
                        <a:pt x="0" y="0"/>
                      </a:moveTo>
                      <a:lnTo>
                        <a:pt x="2" y="4"/>
                      </a:lnTo>
                      <a:lnTo>
                        <a:pt x="3" y="9"/>
                      </a:lnTo>
                      <a:lnTo>
                        <a:pt x="3" y="13"/>
                      </a:lnTo>
                      <a:lnTo>
                        <a:pt x="3" y="17"/>
                      </a:lnTo>
                      <a:lnTo>
                        <a:pt x="57" y="17"/>
                      </a:lnTo>
                      <a:lnTo>
                        <a:pt x="54" y="13"/>
                      </a:lnTo>
                      <a:lnTo>
                        <a:pt x="51" y="9"/>
                      </a:lnTo>
                      <a:lnTo>
                        <a:pt x="48" y="4"/>
                      </a:lnTo>
                      <a:lnTo>
                        <a:pt x="45" y="0"/>
                      </a:lnTo>
                      <a:lnTo>
                        <a:pt x="0" y="0"/>
                      </a:lnTo>
                      <a:close/>
                    </a:path>
                  </a:pathLst>
                </a:custGeom>
                <a:solidFill>
                  <a:srgbClr val="D3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27" name="Google Shape;4127;p75"/>
                <p:cNvSpPr/>
                <p:nvPr/>
              </p:nvSpPr>
              <p:spPr>
                <a:xfrm>
                  <a:off x="4094" y="2003"/>
                  <a:ext cx="49" cy="17"/>
                </a:xfrm>
                <a:custGeom>
                  <a:avLst/>
                  <a:gdLst/>
                  <a:ahLst/>
                  <a:cxnLst/>
                  <a:rect l="l" t="t" r="r" b="b"/>
                  <a:pathLst>
                    <a:path w="49" h="17" extrusionOk="0">
                      <a:moveTo>
                        <a:pt x="0" y="0"/>
                      </a:moveTo>
                      <a:lnTo>
                        <a:pt x="0" y="4"/>
                      </a:lnTo>
                      <a:lnTo>
                        <a:pt x="2" y="8"/>
                      </a:lnTo>
                      <a:lnTo>
                        <a:pt x="3" y="13"/>
                      </a:lnTo>
                      <a:lnTo>
                        <a:pt x="3" y="17"/>
                      </a:lnTo>
                      <a:lnTo>
                        <a:pt x="49" y="17"/>
                      </a:lnTo>
                      <a:lnTo>
                        <a:pt x="46" y="13"/>
                      </a:lnTo>
                      <a:lnTo>
                        <a:pt x="44" y="8"/>
                      </a:lnTo>
                      <a:lnTo>
                        <a:pt x="41" y="4"/>
                      </a:lnTo>
                      <a:lnTo>
                        <a:pt x="38" y="0"/>
                      </a:lnTo>
                      <a:lnTo>
                        <a:pt x="0" y="0"/>
                      </a:lnTo>
                      <a:close/>
                    </a:path>
                  </a:pathLst>
                </a:custGeom>
                <a:solidFill>
                  <a:srgbClr val="D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28" name="Google Shape;4128;p75"/>
                <p:cNvSpPr/>
                <p:nvPr/>
              </p:nvSpPr>
              <p:spPr>
                <a:xfrm>
                  <a:off x="4090" y="1995"/>
                  <a:ext cx="49" cy="15"/>
                </a:xfrm>
                <a:custGeom>
                  <a:avLst/>
                  <a:gdLst/>
                  <a:ahLst/>
                  <a:cxnLst/>
                  <a:rect l="l" t="t" r="r" b="b"/>
                  <a:pathLst>
                    <a:path w="49" h="15" extrusionOk="0">
                      <a:moveTo>
                        <a:pt x="0" y="0"/>
                      </a:moveTo>
                      <a:lnTo>
                        <a:pt x="3" y="3"/>
                      </a:lnTo>
                      <a:lnTo>
                        <a:pt x="4" y="8"/>
                      </a:lnTo>
                      <a:lnTo>
                        <a:pt x="4" y="11"/>
                      </a:lnTo>
                      <a:lnTo>
                        <a:pt x="4" y="15"/>
                      </a:lnTo>
                      <a:lnTo>
                        <a:pt x="49" y="15"/>
                      </a:lnTo>
                      <a:lnTo>
                        <a:pt x="46" y="11"/>
                      </a:lnTo>
                      <a:lnTo>
                        <a:pt x="43" y="8"/>
                      </a:lnTo>
                      <a:lnTo>
                        <a:pt x="40" y="3"/>
                      </a:lnTo>
                      <a:lnTo>
                        <a:pt x="36" y="0"/>
                      </a:lnTo>
                      <a:lnTo>
                        <a:pt x="0" y="0"/>
                      </a:lnTo>
                      <a:close/>
                    </a:path>
                  </a:pathLst>
                </a:custGeom>
                <a:solidFill>
                  <a:srgbClr val="DB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29" name="Google Shape;4129;p75"/>
                <p:cNvSpPr/>
                <p:nvPr/>
              </p:nvSpPr>
              <p:spPr>
                <a:xfrm>
                  <a:off x="4090" y="1988"/>
                  <a:ext cx="42" cy="15"/>
                </a:xfrm>
                <a:custGeom>
                  <a:avLst/>
                  <a:gdLst/>
                  <a:ahLst/>
                  <a:cxnLst/>
                  <a:rect l="l" t="t" r="r" b="b"/>
                  <a:pathLst>
                    <a:path w="42" h="15" extrusionOk="0">
                      <a:moveTo>
                        <a:pt x="0" y="0"/>
                      </a:moveTo>
                      <a:lnTo>
                        <a:pt x="0" y="3"/>
                      </a:lnTo>
                      <a:lnTo>
                        <a:pt x="0" y="7"/>
                      </a:lnTo>
                      <a:lnTo>
                        <a:pt x="2" y="12"/>
                      </a:lnTo>
                      <a:lnTo>
                        <a:pt x="4" y="15"/>
                      </a:lnTo>
                      <a:lnTo>
                        <a:pt x="42" y="15"/>
                      </a:lnTo>
                      <a:lnTo>
                        <a:pt x="39" y="12"/>
                      </a:lnTo>
                      <a:lnTo>
                        <a:pt x="38" y="7"/>
                      </a:lnTo>
                      <a:lnTo>
                        <a:pt x="35" y="3"/>
                      </a:lnTo>
                      <a:lnTo>
                        <a:pt x="32" y="0"/>
                      </a:lnTo>
                      <a:lnTo>
                        <a:pt x="0" y="0"/>
                      </a:lnTo>
                      <a:close/>
                    </a:path>
                  </a:pathLst>
                </a:custGeom>
                <a:solidFill>
                  <a:srgbClr val="D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30" name="Google Shape;4130;p75"/>
                <p:cNvSpPr/>
                <p:nvPr/>
              </p:nvSpPr>
              <p:spPr>
                <a:xfrm>
                  <a:off x="4087" y="1978"/>
                  <a:ext cx="39" cy="17"/>
                </a:xfrm>
                <a:custGeom>
                  <a:avLst/>
                  <a:gdLst/>
                  <a:ahLst/>
                  <a:cxnLst/>
                  <a:rect l="l" t="t" r="r" b="b"/>
                  <a:pathLst>
                    <a:path w="39" h="17" extrusionOk="0">
                      <a:moveTo>
                        <a:pt x="0" y="0"/>
                      </a:moveTo>
                      <a:lnTo>
                        <a:pt x="0" y="5"/>
                      </a:lnTo>
                      <a:lnTo>
                        <a:pt x="2" y="9"/>
                      </a:lnTo>
                      <a:lnTo>
                        <a:pt x="3" y="13"/>
                      </a:lnTo>
                      <a:lnTo>
                        <a:pt x="3" y="17"/>
                      </a:lnTo>
                      <a:lnTo>
                        <a:pt x="39" y="17"/>
                      </a:lnTo>
                      <a:lnTo>
                        <a:pt x="36" y="13"/>
                      </a:lnTo>
                      <a:lnTo>
                        <a:pt x="33" y="9"/>
                      </a:lnTo>
                      <a:lnTo>
                        <a:pt x="30" y="5"/>
                      </a:lnTo>
                      <a:lnTo>
                        <a:pt x="28" y="0"/>
                      </a:lnTo>
                      <a:lnTo>
                        <a:pt x="0" y="0"/>
                      </a:lnTo>
                      <a:close/>
                    </a:path>
                  </a:pathLst>
                </a:custGeom>
                <a:solidFill>
                  <a:srgbClr val="E2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31" name="Google Shape;4131;p75"/>
                <p:cNvSpPr/>
                <p:nvPr/>
              </p:nvSpPr>
              <p:spPr>
                <a:xfrm>
                  <a:off x="4083" y="1971"/>
                  <a:ext cx="39" cy="17"/>
                </a:xfrm>
                <a:custGeom>
                  <a:avLst/>
                  <a:gdLst/>
                  <a:ahLst/>
                  <a:cxnLst/>
                  <a:rect l="l" t="t" r="r" b="b"/>
                  <a:pathLst>
                    <a:path w="39" h="17" extrusionOk="0">
                      <a:moveTo>
                        <a:pt x="0" y="0"/>
                      </a:moveTo>
                      <a:lnTo>
                        <a:pt x="3" y="4"/>
                      </a:lnTo>
                      <a:lnTo>
                        <a:pt x="4" y="9"/>
                      </a:lnTo>
                      <a:lnTo>
                        <a:pt x="6" y="13"/>
                      </a:lnTo>
                      <a:lnTo>
                        <a:pt x="7" y="17"/>
                      </a:lnTo>
                      <a:lnTo>
                        <a:pt x="39" y="17"/>
                      </a:lnTo>
                      <a:lnTo>
                        <a:pt x="36" y="12"/>
                      </a:lnTo>
                      <a:lnTo>
                        <a:pt x="32" y="7"/>
                      </a:lnTo>
                      <a:lnTo>
                        <a:pt x="29" y="3"/>
                      </a:lnTo>
                      <a:lnTo>
                        <a:pt x="24" y="0"/>
                      </a:lnTo>
                      <a:lnTo>
                        <a:pt x="0" y="0"/>
                      </a:lnTo>
                      <a:close/>
                    </a:path>
                  </a:pathLst>
                </a:custGeom>
                <a:solidFill>
                  <a:srgbClr val="E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32" name="Google Shape;4132;p75"/>
                <p:cNvSpPr/>
                <p:nvPr/>
              </p:nvSpPr>
              <p:spPr>
                <a:xfrm>
                  <a:off x="4083" y="1964"/>
                  <a:ext cx="32" cy="14"/>
                </a:xfrm>
                <a:custGeom>
                  <a:avLst/>
                  <a:gdLst/>
                  <a:ahLst/>
                  <a:cxnLst/>
                  <a:rect l="l" t="t" r="r" b="b"/>
                  <a:pathLst>
                    <a:path w="32" h="14" extrusionOk="0">
                      <a:moveTo>
                        <a:pt x="0" y="0"/>
                      </a:moveTo>
                      <a:lnTo>
                        <a:pt x="0" y="3"/>
                      </a:lnTo>
                      <a:lnTo>
                        <a:pt x="3" y="7"/>
                      </a:lnTo>
                      <a:lnTo>
                        <a:pt x="4" y="11"/>
                      </a:lnTo>
                      <a:lnTo>
                        <a:pt x="4" y="14"/>
                      </a:lnTo>
                      <a:lnTo>
                        <a:pt x="32" y="14"/>
                      </a:lnTo>
                      <a:lnTo>
                        <a:pt x="29" y="11"/>
                      </a:lnTo>
                      <a:lnTo>
                        <a:pt x="26" y="7"/>
                      </a:lnTo>
                      <a:lnTo>
                        <a:pt x="21" y="3"/>
                      </a:lnTo>
                      <a:lnTo>
                        <a:pt x="17" y="0"/>
                      </a:lnTo>
                      <a:lnTo>
                        <a:pt x="0" y="0"/>
                      </a:lnTo>
                      <a:close/>
                    </a:path>
                  </a:pathLst>
                </a:custGeom>
                <a:solidFill>
                  <a:srgbClr val="E8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33" name="Google Shape;4133;p75"/>
                <p:cNvSpPr/>
                <p:nvPr/>
              </p:nvSpPr>
              <p:spPr>
                <a:xfrm>
                  <a:off x="4080" y="1954"/>
                  <a:ext cx="27" cy="17"/>
                </a:xfrm>
                <a:custGeom>
                  <a:avLst/>
                  <a:gdLst/>
                  <a:ahLst/>
                  <a:cxnLst/>
                  <a:rect l="l" t="t" r="r" b="b"/>
                  <a:pathLst>
                    <a:path w="27" h="17" extrusionOk="0">
                      <a:moveTo>
                        <a:pt x="0" y="0"/>
                      </a:moveTo>
                      <a:lnTo>
                        <a:pt x="1" y="4"/>
                      </a:lnTo>
                      <a:lnTo>
                        <a:pt x="3" y="8"/>
                      </a:lnTo>
                      <a:lnTo>
                        <a:pt x="3" y="13"/>
                      </a:lnTo>
                      <a:lnTo>
                        <a:pt x="3" y="17"/>
                      </a:lnTo>
                      <a:lnTo>
                        <a:pt x="27" y="17"/>
                      </a:lnTo>
                      <a:lnTo>
                        <a:pt x="24" y="13"/>
                      </a:lnTo>
                      <a:lnTo>
                        <a:pt x="23" y="8"/>
                      </a:lnTo>
                      <a:lnTo>
                        <a:pt x="20" y="4"/>
                      </a:lnTo>
                      <a:lnTo>
                        <a:pt x="17" y="0"/>
                      </a:lnTo>
                      <a:lnTo>
                        <a:pt x="0" y="0"/>
                      </a:lnTo>
                      <a:close/>
                    </a:path>
                  </a:pathLst>
                </a:custGeom>
                <a:solidFill>
                  <a:srgbClr val="ED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34" name="Google Shape;4134;p75"/>
                <p:cNvSpPr/>
                <p:nvPr/>
              </p:nvSpPr>
              <p:spPr>
                <a:xfrm>
                  <a:off x="4080" y="1947"/>
                  <a:ext cx="20" cy="17"/>
                </a:xfrm>
                <a:custGeom>
                  <a:avLst/>
                  <a:gdLst/>
                  <a:ahLst/>
                  <a:cxnLst/>
                  <a:rect l="l" t="t" r="r" b="b"/>
                  <a:pathLst>
                    <a:path w="20" h="17" extrusionOk="0">
                      <a:moveTo>
                        <a:pt x="0" y="0"/>
                      </a:moveTo>
                      <a:lnTo>
                        <a:pt x="0" y="4"/>
                      </a:lnTo>
                      <a:lnTo>
                        <a:pt x="1" y="8"/>
                      </a:lnTo>
                      <a:lnTo>
                        <a:pt x="3" y="12"/>
                      </a:lnTo>
                      <a:lnTo>
                        <a:pt x="3" y="17"/>
                      </a:lnTo>
                      <a:lnTo>
                        <a:pt x="20" y="17"/>
                      </a:lnTo>
                      <a:lnTo>
                        <a:pt x="17" y="12"/>
                      </a:lnTo>
                      <a:lnTo>
                        <a:pt x="16" y="8"/>
                      </a:lnTo>
                      <a:lnTo>
                        <a:pt x="13" y="4"/>
                      </a:lnTo>
                      <a:lnTo>
                        <a:pt x="10" y="0"/>
                      </a:lnTo>
                      <a:lnTo>
                        <a:pt x="0" y="0"/>
                      </a:lnTo>
                      <a:close/>
                    </a:path>
                  </a:pathLst>
                </a:custGeom>
                <a:solidFill>
                  <a:srgbClr val="E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35" name="Google Shape;4135;p75"/>
                <p:cNvSpPr/>
                <p:nvPr/>
              </p:nvSpPr>
              <p:spPr>
                <a:xfrm>
                  <a:off x="4076" y="1939"/>
                  <a:ext cx="21" cy="15"/>
                </a:xfrm>
                <a:custGeom>
                  <a:avLst/>
                  <a:gdLst/>
                  <a:ahLst/>
                  <a:cxnLst/>
                  <a:rect l="l" t="t" r="r" b="b"/>
                  <a:pathLst>
                    <a:path w="21" h="15" extrusionOk="0">
                      <a:moveTo>
                        <a:pt x="0" y="0"/>
                      </a:moveTo>
                      <a:lnTo>
                        <a:pt x="3" y="3"/>
                      </a:lnTo>
                      <a:lnTo>
                        <a:pt x="4" y="8"/>
                      </a:lnTo>
                      <a:lnTo>
                        <a:pt x="4" y="12"/>
                      </a:lnTo>
                      <a:lnTo>
                        <a:pt x="4" y="15"/>
                      </a:lnTo>
                      <a:lnTo>
                        <a:pt x="21" y="15"/>
                      </a:lnTo>
                      <a:lnTo>
                        <a:pt x="18" y="12"/>
                      </a:lnTo>
                      <a:lnTo>
                        <a:pt x="14" y="8"/>
                      </a:lnTo>
                      <a:lnTo>
                        <a:pt x="11" y="3"/>
                      </a:lnTo>
                      <a:lnTo>
                        <a:pt x="7" y="0"/>
                      </a:lnTo>
                      <a:lnTo>
                        <a:pt x="0" y="0"/>
                      </a:lnTo>
                      <a:close/>
                    </a:path>
                  </a:pathLst>
                </a:custGeom>
                <a:solidFill>
                  <a:srgbClr val="F4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36" name="Google Shape;4136;p75"/>
                <p:cNvSpPr/>
                <p:nvPr/>
              </p:nvSpPr>
              <p:spPr>
                <a:xfrm>
                  <a:off x="4076" y="1932"/>
                  <a:ext cx="14" cy="15"/>
                </a:xfrm>
                <a:custGeom>
                  <a:avLst/>
                  <a:gdLst/>
                  <a:ahLst/>
                  <a:cxnLst/>
                  <a:rect l="l" t="t" r="r" b="b"/>
                  <a:pathLst>
                    <a:path w="14" h="15" extrusionOk="0">
                      <a:moveTo>
                        <a:pt x="0" y="0"/>
                      </a:moveTo>
                      <a:lnTo>
                        <a:pt x="0" y="4"/>
                      </a:lnTo>
                      <a:lnTo>
                        <a:pt x="0" y="7"/>
                      </a:lnTo>
                      <a:lnTo>
                        <a:pt x="1" y="12"/>
                      </a:lnTo>
                      <a:lnTo>
                        <a:pt x="4" y="15"/>
                      </a:lnTo>
                      <a:lnTo>
                        <a:pt x="14" y="15"/>
                      </a:lnTo>
                      <a:lnTo>
                        <a:pt x="11" y="12"/>
                      </a:lnTo>
                      <a:lnTo>
                        <a:pt x="10" y="7"/>
                      </a:lnTo>
                      <a:lnTo>
                        <a:pt x="7" y="4"/>
                      </a:lnTo>
                      <a:lnTo>
                        <a:pt x="4" y="0"/>
                      </a:lnTo>
                      <a:lnTo>
                        <a:pt x="0" y="0"/>
                      </a:lnTo>
                      <a:close/>
                    </a:path>
                  </a:pathLst>
                </a:custGeom>
                <a:solidFill>
                  <a:srgbClr val="F7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37" name="Google Shape;4137;p75"/>
                <p:cNvSpPr/>
                <p:nvPr/>
              </p:nvSpPr>
              <p:spPr>
                <a:xfrm>
                  <a:off x="4073" y="1922"/>
                  <a:ext cx="10" cy="17"/>
                </a:xfrm>
                <a:custGeom>
                  <a:avLst/>
                  <a:gdLst/>
                  <a:ahLst/>
                  <a:cxnLst/>
                  <a:rect l="l" t="t" r="r" b="b"/>
                  <a:pathLst>
                    <a:path w="10" h="17" extrusionOk="0">
                      <a:moveTo>
                        <a:pt x="3" y="17"/>
                      </a:moveTo>
                      <a:lnTo>
                        <a:pt x="3" y="13"/>
                      </a:lnTo>
                      <a:lnTo>
                        <a:pt x="1" y="9"/>
                      </a:lnTo>
                      <a:lnTo>
                        <a:pt x="0" y="4"/>
                      </a:lnTo>
                      <a:lnTo>
                        <a:pt x="0" y="0"/>
                      </a:lnTo>
                      <a:lnTo>
                        <a:pt x="3" y="4"/>
                      </a:lnTo>
                      <a:lnTo>
                        <a:pt x="6" y="9"/>
                      </a:lnTo>
                      <a:lnTo>
                        <a:pt x="7" y="13"/>
                      </a:lnTo>
                      <a:lnTo>
                        <a:pt x="10" y="17"/>
                      </a:lnTo>
                      <a:lnTo>
                        <a:pt x="3" y="17"/>
                      </a:lnTo>
                      <a:close/>
                    </a:path>
                  </a:pathLst>
                </a:custGeom>
                <a:solidFill>
                  <a:srgbClr val="F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38" name="Google Shape;4138;p75"/>
                <p:cNvSpPr/>
                <p:nvPr/>
              </p:nvSpPr>
              <p:spPr>
                <a:xfrm>
                  <a:off x="4073" y="1922"/>
                  <a:ext cx="7" cy="10"/>
                </a:xfrm>
                <a:custGeom>
                  <a:avLst/>
                  <a:gdLst/>
                  <a:ahLst/>
                  <a:cxnLst/>
                  <a:rect l="l" t="t" r="r" b="b"/>
                  <a:pathLst>
                    <a:path w="7" h="10" extrusionOk="0">
                      <a:moveTo>
                        <a:pt x="3" y="10"/>
                      </a:moveTo>
                      <a:lnTo>
                        <a:pt x="1" y="7"/>
                      </a:lnTo>
                      <a:lnTo>
                        <a:pt x="0" y="4"/>
                      </a:lnTo>
                      <a:lnTo>
                        <a:pt x="0" y="3"/>
                      </a:lnTo>
                      <a:lnTo>
                        <a:pt x="0" y="0"/>
                      </a:lnTo>
                      <a:lnTo>
                        <a:pt x="1" y="3"/>
                      </a:lnTo>
                      <a:lnTo>
                        <a:pt x="3" y="4"/>
                      </a:lnTo>
                      <a:lnTo>
                        <a:pt x="4" y="7"/>
                      </a:lnTo>
                      <a:lnTo>
                        <a:pt x="7" y="10"/>
                      </a:lnTo>
                      <a:lnTo>
                        <a:pt x="3" y="1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4139" name="Google Shape;4139;p75"/>
              <p:cNvGrpSpPr/>
              <p:nvPr/>
            </p:nvGrpSpPr>
            <p:grpSpPr>
              <a:xfrm rot="600000">
                <a:off x="5285" y="2896"/>
                <a:ext cx="98" cy="152"/>
                <a:chOff x="3616" y="1683"/>
                <a:chExt cx="208" cy="347"/>
              </a:xfrm>
            </p:grpSpPr>
            <p:sp>
              <p:nvSpPr>
                <p:cNvPr id="4140" name="Google Shape;4140;p75"/>
                <p:cNvSpPr/>
                <p:nvPr/>
              </p:nvSpPr>
              <p:spPr>
                <a:xfrm>
                  <a:off x="3616" y="1683"/>
                  <a:ext cx="208" cy="347"/>
                </a:xfrm>
                <a:custGeom>
                  <a:avLst/>
                  <a:gdLst/>
                  <a:ahLst/>
                  <a:cxnLst/>
                  <a:rect l="l" t="t" r="r" b="b"/>
                  <a:pathLst>
                    <a:path w="208" h="347" extrusionOk="0">
                      <a:moveTo>
                        <a:pt x="95" y="347"/>
                      </a:moveTo>
                      <a:lnTo>
                        <a:pt x="90" y="344"/>
                      </a:lnTo>
                      <a:lnTo>
                        <a:pt x="85" y="343"/>
                      </a:lnTo>
                      <a:lnTo>
                        <a:pt x="80" y="340"/>
                      </a:lnTo>
                      <a:lnTo>
                        <a:pt x="74" y="337"/>
                      </a:lnTo>
                      <a:lnTo>
                        <a:pt x="68" y="336"/>
                      </a:lnTo>
                      <a:lnTo>
                        <a:pt x="62" y="333"/>
                      </a:lnTo>
                      <a:lnTo>
                        <a:pt x="56" y="330"/>
                      </a:lnTo>
                      <a:lnTo>
                        <a:pt x="49" y="327"/>
                      </a:lnTo>
                      <a:lnTo>
                        <a:pt x="44" y="288"/>
                      </a:lnTo>
                      <a:lnTo>
                        <a:pt x="39" y="249"/>
                      </a:lnTo>
                      <a:lnTo>
                        <a:pt x="33" y="210"/>
                      </a:lnTo>
                      <a:lnTo>
                        <a:pt x="28" y="171"/>
                      </a:lnTo>
                      <a:lnTo>
                        <a:pt x="20" y="132"/>
                      </a:lnTo>
                      <a:lnTo>
                        <a:pt x="15" y="94"/>
                      </a:lnTo>
                      <a:lnTo>
                        <a:pt x="8" y="56"/>
                      </a:lnTo>
                      <a:lnTo>
                        <a:pt x="0" y="17"/>
                      </a:lnTo>
                      <a:lnTo>
                        <a:pt x="5" y="13"/>
                      </a:lnTo>
                      <a:lnTo>
                        <a:pt x="8" y="9"/>
                      </a:lnTo>
                      <a:lnTo>
                        <a:pt x="12" y="4"/>
                      </a:lnTo>
                      <a:lnTo>
                        <a:pt x="15" y="0"/>
                      </a:lnTo>
                      <a:lnTo>
                        <a:pt x="41" y="36"/>
                      </a:lnTo>
                      <a:lnTo>
                        <a:pt x="68" y="72"/>
                      </a:lnTo>
                      <a:lnTo>
                        <a:pt x="95" y="108"/>
                      </a:lnTo>
                      <a:lnTo>
                        <a:pt x="123" y="145"/>
                      </a:lnTo>
                      <a:lnTo>
                        <a:pt x="149" y="184"/>
                      </a:lnTo>
                      <a:lnTo>
                        <a:pt x="172" y="222"/>
                      </a:lnTo>
                      <a:lnTo>
                        <a:pt x="192" y="262"/>
                      </a:lnTo>
                      <a:lnTo>
                        <a:pt x="208" y="302"/>
                      </a:lnTo>
                      <a:lnTo>
                        <a:pt x="193" y="311"/>
                      </a:lnTo>
                      <a:lnTo>
                        <a:pt x="180" y="318"/>
                      </a:lnTo>
                      <a:lnTo>
                        <a:pt x="167" y="325"/>
                      </a:lnTo>
                      <a:lnTo>
                        <a:pt x="154" y="331"/>
                      </a:lnTo>
                      <a:lnTo>
                        <a:pt x="141" y="337"/>
                      </a:lnTo>
                      <a:lnTo>
                        <a:pt x="127" y="341"/>
                      </a:lnTo>
                      <a:lnTo>
                        <a:pt x="111" y="344"/>
                      </a:lnTo>
                      <a:lnTo>
                        <a:pt x="95" y="34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41" name="Google Shape;4141;p75"/>
                <p:cNvSpPr/>
                <p:nvPr/>
              </p:nvSpPr>
              <p:spPr>
                <a:xfrm>
                  <a:off x="3701" y="1978"/>
                  <a:ext cx="64" cy="7"/>
                </a:xfrm>
                <a:custGeom>
                  <a:avLst/>
                  <a:gdLst/>
                  <a:ahLst/>
                  <a:cxnLst/>
                  <a:rect l="l" t="t" r="r" b="b"/>
                  <a:pathLst>
                    <a:path w="64" h="7" extrusionOk="0">
                      <a:moveTo>
                        <a:pt x="0" y="0"/>
                      </a:moveTo>
                      <a:lnTo>
                        <a:pt x="0" y="3"/>
                      </a:lnTo>
                      <a:lnTo>
                        <a:pt x="0" y="5"/>
                      </a:lnTo>
                      <a:lnTo>
                        <a:pt x="2" y="6"/>
                      </a:lnTo>
                      <a:lnTo>
                        <a:pt x="3" y="7"/>
                      </a:lnTo>
                      <a:lnTo>
                        <a:pt x="13" y="7"/>
                      </a:lnTo>
                      <a:lnTo>
                        <a:pt x="23" y="6"/>
                      </a:lnTo>
                      <a:lnTo>
                        <a:pt x="32" y="6"/>
                      </a:lnTo>
                      <a:lnTo>
                        <a:pt x="41" y="5"/>
                      </a:lnTo>
                      <a:lnTo>
                        <a:pt x="46" y="3"/>
                      </a:lnTo>
                      <a:lnTo>
                        <a:pt x="54" y="3"/>
                      </a:lnTo>
                      <a:lnTo>
                        <a:pt x="59" y="2"/>
                      </a:lnTo>
                      <a:lnTo>
                        <a:pt x="64" y="0"/>
                      </a:lnTo>
                      <a:lnTo>
                        <a:pt x="0" y="0"/>
                      </a:lnTo>
                      <a:close/>
                    </a:path>
                  </a:pathLst>
                </a:custGeom>
                <a:solidFill>
                  <a:srgbClr val="CC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42" name="Google Shape;4142;p75"/>
                <p:cNvSpPr/>
                <p:nvPr/>
              </p:nvSpPr>
              <p:spPr>
                <a:xfrm>
                  <a:off x="3697" y="1971"/>
                  <a:ext cx="75" cy="10"/>
                </a:xfrm>
                <a:custGeom>
                  <a:avLst/>
                  <a:gdLst/>
                  <a:ahLst/>
                  <a:cxnLst/>
                  <a:rect l="l" t="t" r="r" b="b"/>
                  <a:pathLst>
                    <a:path w="75" h="10" extrusionOk="0">
                      <a:moveTo>
                        <a:pt x="0" y="0"/>
                      </a:moveTo>
                      <a:lnTo>
                        <a:pt x="3" y="3"/>
                      </a:lnTo>
                      <a:lnTo>
                        <a:pt x="4" y="4"/>
                      </a:lnTo>
                      <a:lnTo>
                        <a:pt x="4" y="7"/>
                      </a:lnTo>
                      <a:lnTo>
                        <a:pt x="4" y="10"/>
                      </a:lnTo>
                      <a:lnTo>
                        <a:pt x="53" y="10"/>
                      </a:lnTo>
                      <a:lnTo>
                        <a:pt x="60" y="7"/>
                      </a:lnTo>
                      <a:lnTo>
                        <a:pt x="66" y="4"/>
                      </a:lnTo>
                      <a:lnTo>
                        <a:pt x="71" y="3"/>
                      </a:lnTo>
                      <a:lnTo>
                        <a:pt x="75" y="0"/>
                      </a:lnTo>
                      <a:lnTo>
                        <a:pt x="0" y="0"/>
                      </a:lnTo>
                      <a:close/>
                    </a:path>
                  </a:pathLst>
                </a:custGeom>
                <a:solidFill>
                  <a:srgbClr val="CC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43" name="Google Shape;4143;p75"/>
                <p:cNvSpPr/>
                <p:nvPr/>
              </p:nvSpPr>
              <p:spPr>
                <a:xfrm>
                  <a:off x="3697" y="1968"/>
                  <a:ext cx="78" cy="10"/>
                </a:xfrm>
                <a:custGeom>
                  <a:avLst/>
                  <a:gdLst/>
                  <a:ahLst/>
                  <a:cxnLst/>
                  <a:rect l="l" t="t" r="r" b="b"/>
                  <a:pathLst>
                    <a:path w="78" h="10" extrusionOk="0">
                      <a:moveTo>
                        <a:pt x="0" y="0"/>
                      </a:moveTo>
                      <a:lnTo>
                        <a:pt x="0" y="3"/>
                      </a:lnTo>
                      <a:lnTo>
                        <a:pt x="0" y="4"/>
                      </a:lnTo>
                      <a:lnTo>
                        <a:pt x="1" y="7"/>
                      </a:lnTo>
                      <a:lnTo>
                        <a:pt x="4" y="10"/>
                      </a:lnTo>
                      <a:lnTo>
                        <a:pt x="68" y="10"/>
                      </a:lnTo>
                      <a:lnTo>
                        <a:pt x="71" y="7"/>
                      </a:lnTo>
                      <a:lnTo>
                        <a:pt x="73" y="4"/>
                      </a:lnTo>
                      <a:lnTo>
                        <a:pt x="75" y="3"/>
                      </a:lnTo>
                      <a:lnTo>
                        <a:pt x="78" y="0"/>
                      </a:lnTo>
                      <a:lnTo>
                        <a:pt x="0" y="0"/>
                      </a:lnTo>
                      <a:close/>
                    </a:path>
                  </a:pathLst>
                </a:custGeom>
                <a:solidFill>
                  <a:srgbClr val="CECE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44" name="Google Shape;4144;p75"/>
                <p:cNvSpPr/>
                <p:nvPr/>
              </p:nvSpPr>
              <p:spPr>
                <a:xfrm>
                  <a:off x="3697" y="1961"/>
                  <a:ext cx="78" cy="10"/>
                </a:xfrm>
                <a:custGeom>
                  <a:avLst/>
                  <a:gdLst/>
                  <a:ahLst/>
                  <a:cxnLst/>
                  <a:rect l="l" t="t" r="r" b="b"/>
                  <a:pathLst>
                    <a:path w="78" h="10" extrusionOk="0">
                      <a:moveTo>
                        <a:pt x="0" y="0"/>
                      </a:moveTo>
                      <a:lnTo>
                        <a:pt x="0" y="3"/>
                      </a:lnTo>
                      <a:lnTo>
                        <a:pt x="0" y="4"/>
                      </a:lnTo>
                      <a:lnTo>
                        <a:pt x="0" y="7"/>
                      </a:lnTo>
                      <a:lnTo>
                        <a:pt x="0" y="10"/>
                      </a:lnTo>
                      <a:lnTo>
                        <a:pt x="75" y="10"/>
                      </a:lnTo>
                      <a:lnTo>
                        <a:pt x="76" y="7"/>
                      </a:lnTo>
                      <a:lnTo>
                        <a:pt x="78" y="4"/>
                      </a:lnTo>
                      <a:lnTo>
                        <a:pt x="78" y="3"/>
                      </a:lnTo>
                      <a:lnTo>
                        <a:pt x="78" y="0"/>
                      </a:lnTo>
                      <a:lnTo>
                        <a:pt x="0" y="0"/>
                      </a:lnTo>
                      <a:close/>
                    </a:path>
                  </a:pathLst>
                </a:custGeom>
                <a:solidFill>
                  <a:srgbClr val="D1D1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45" name="Google Shape;4145;p75"/>
                <p:cNvSpPr/>
                <p:nvPr/>
              </p:nvSpPr>
              <p:spPr>
                <a:xfrm>
                  <a:off x="3697" y="1957"/>
                  <a:ext cx="78" cy="11"/>
                </a:xfrm>
                <a:custGeom>
                  <a:avLst/>
                  <a:gdLst/>
                  <a:ahLst/>
                  <a:cxnLst/>
                  <a:rect l="l" t="t" r="r" b="b"/>
                  <a:pathLst>
                    <a:path w="78" h="11" extrusionOk="0">
                      <a:moveTo>
                        <a:pt x="0" y="0"/>
                      </a:moveTo>
                      <a:lnTo>
                        <a:pt x="0" y="2"/>
                      </a:lnTo>
                      <a:lnTo>
                        <a:pt x="0" y="5"/>
                      </a:lnTo>
                      <a:lnTo>
                        <a:pt x="0" y="8"/>
                      </a:lnTo>
                      <a:lnTo>
                        <a:pt x="0" y="11"/>
                      </a:lnTo>
                      <a:lnTo>
                        <a:pt x="78" y="11"/>
                      </a:lnTo>
                      <a:lnTo>
                        <a:pt x="78" y="8"/>
                      </a:lnTo>
                      <a:lnTo>
                        <a:pt x="78" y="5"/>
                      </a:lnTo>
                      <a:lnTo>
                        <a:pt x="78" y="2"/>
                      </a:lnTo>
                      <a:lnTo>
                        <a:pt x="78" y="0"/>
                      </a:lnTo>
                      <a:lnTo>
                        <a:pt x="0" y="0"/>
                      </a:lnTo>
                      <a:close/>
                    </a:path>
                  </a:pathLst>
                </a:custGeom>
                <a:solidFill>
                  <a:srgbClr val="D3D3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46" name="Google Shape;4146;p75"/>
                <p:cNvSpPr/>
                <p:nvPr/>
              </p:nvSpPr>
              <p:spPr>
                <a:xfrm>
                  <a:off x="3694" y="1949"/>
                  <a:ext cx="84" cy="12"/>
                </a:xfrm>
                <a:custGeom>
                  <a:avLst/>
                  <a:gdLst/>
                  <a:ahLst/>
                  <a:cxnLst/>
                  <a:rect l="l" t="t" r="r" b="b"/>
                  <a:pathLst>
                    <a:path w="84" h="12" extrusionOk="0">
                      <a:moveTo>
                        <a:pt x="0" y="0"/>
                      </a:moveTo>
                      <a:lnTo>
                        <a:pt x="0" y="3"/>
                      </a:lnTo>
                      <a:lnTo>
                        <a:pt x="2" y="6"/>
                      </a:lnTo>
                      <a:lnTo>
                        <a:pt x="3" y="9"/>
                      </a:lnTo>
                      <a:lnTo>
                        <a:pt x="3" y="12"/>
                      </a:lnTo>
                      <a:lnTo>
                        <a:pt x="81" y="12"/>
                      </a:lnTo>
                      <a:lnTo>
                        <a:pt x="82" y="9"/>
                      </a:lnTo>
                      <a:lnTo>
                        <a:pt x="84" y="6"/>
                      </a:lnTo>
                      <a:lnTo>
                        <a:pt x="82" y="3"/>
                      </a:lnTo>
                      <a:lnTo>
                        <a:pt x="81" y="0"/>
                      </a:lnTo>
                      <a:lnTo>
                        <a:pt x="0" y="0"/>
                      </a:lnTo>
                      <a:close/>
                    </a:path>
                  </a:pathLst>
                </a:custGeom>
                <a:solidFill>
                  <a:srgbClr val="D3D3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47" name="Google Shape;4147;p75"/>
                <p:cNvSpPr/>
                <p:nvPr/>
              </p:nvSpPr>
              <p:spPr>
                <a:xfrm>
                  <a:off x="3694" y="1947"/>
                  <a:ext cx="81" cy="10"/>
                </a:xfrm>
                <a:custGeom>
                  <a:avLst/>
                  <a:gdLst/>
                  <a:ahLst/>
                  <a:cxnLst/>
                  <a:rect l="l" t="t" r="r" b="b"/>
                  <a:pathLst>
                    <a:path w="81" h="10" extrusionOk="0">
                      <a:moveTo>
                        <a:pt x="0" y="0"/>
                      </a:moveTo>
                      <a:lnTo>
                        <a:pt x="0" y="2"/>
                      </a:lnTo>
                      <a:lnTo>
                        <a:pt x="0" y="4"/>
                      </a:lnTo>
                      <a:lnTo>
                        <a:pt x="0" y="7"/>
                      </a:lnTo>
                      <a:lnTo>
                        <a:pt x="0" y="10"/>
                      </a:lnTo>
                      <a:lnTo>
                        <a:pt x="81" y="10"/>
                      </a:lnTo>
                      <a:lnTo>
                        <a:pt x="81" y="7"/>
                      </a:lnTo>
                      <a:lnTo>
                        <a:pt x="81" y="4"/>
                      </a:lnTo>
                      <a:lnTo>
                        <a:pt x="81" y="2"/>
                      </a:lnTo>
                      <a:lnTo>
                        <a:pt x="81" y="0"/>
                      </a:lnTo>
                      <a:lnTo>
                        <a:pt x="0" y="0"/>
                      </a:lnTo>
                      <a:close/>
                    </a:path>
                  </a:pathLst>
                </a:custGeom>
                <a:solidFill>
                  <a:srgbClr val="D6D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48" name="Google Shape;4148;p75"/>
                <p:cNvSpPr/>
                <p:nvPr/>
              </p:nvSpPr>
              <p:spPr>
                <a:xfrm>
                  <a:off x="3694" y="1939"/>
                  <a:ext cx="81" cy="10"/>
                </a:xfrm>
                <a:custGeom>
                  <a:avLst/>
                  <a:gdLst/>
                  <a:ahLst/>
                  <a:cxnLst/>
                  <a:rect l="l" t="t" r="r" b="b"/>
                  <a:pathLst>
                    <a:path w="81" h="10" extrusionOk="0">
                      <a:moveTo>
                        <a:pt x="0" y="0"/>
                      </a:moveTo>
                      <a:lnTo>
                        <a:pt x="0" y="3"/>
                      </a:lnTo>
                      <a:lnTo>
                        <a:pt x="0" y="6"/>
                      </a:lnTo>
                      <a:lnTo>
                        <a:pt x="0" y="8"/>
                      </a:lnTo>
                      <a:lnTo>
                        <a:pt x="0" y="10"/>
                      </a:lnTo>
                      <a:lnTo>
                        <a:pt x="81" y="10"/>
                      </a:lnTo>
                      <a:lnTo>
                        <a:pt x="81" y="8"/>
                      </a:lnTo>
                      <a:lnTo>
                        <a:pt x="81" y="6"/>
                      </a:lnTo>
                      <a:lnTo>
                        <a:pt x="81" y="3"/>
                      </a:lnTo>
                      <a:lnTo>
                        <a:pt x="81" y="0"/>
                      </a:lnTo>
                      <a:lnTo>
                        <a:pt x="0" y="0"/>
                      </a:lnTo>
                      <a:close/>
                    </a:path>
                  </a:pathLst>
                </a:custGeom>
                <a:solidFill>
                  <a:srgbClr val="D8D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49" name="Google Shape;4149;p75"/>
                <p:cNvSpPr/>
                <p:nvPr/>
              </p:nvSpPr>
              <p:spPr>
                <a:xfrm>
                  <a:off x="3694" y="1936"/>
                  <a:ext cx="81" cy="11"/>
                </a:xfrm>
                <a:custGeom>
                  <a:avLst/>
                  <a:gdLst/>
                  <a:ahLst/>
                  <a:cxnLst/>
                  <a:rect l="l" t="t" r="r" b="b"/>
                  <a:pathLst>
                    <a:path w="81" h="11" extrusionOk="0">
                      <a:moveTo>
                        <a:pt x="0" y="0"/>
                      </a:moveTo>
                      <a:lnTo>
                        <a:pt x="0" y="3"/>
                      </a:lnTo>
                      <a:lnTo>
                        <a:pt x="0" y="5"/>
                      </a:lnTo>
                      <a:lnTo>
                        <a:pt x="0" y="8"/>
                      </a:lnTo>
                      <a:lnTo>
                        <a:pt x="0" y="11"/>
                      </a:lnTo>
                      <a:lnTo>
                        <a:pt x="81" y="11"/>
                      </a:lnTo>
                      <a:lnTo>
                        <a:pt x="81" y="8"/>
                      </a:lnTo>
                      <a:lnTo>
                        <a:pt x="79" y="5"/>
                      </a:lnTo>
                      <a:lnTo>
                        <a:pt x="78" y="3"/>
                      </a:lnTo>
                      <a:lnTo>
                        <a:pt x="78" y="0"/>
                      </a:lnTo>
                      <a:lnTo>
                        <a:pt x="0" y="0"/>
                      </a:lnTo>
                      <a:close/>
                    </a:path>
                  </a:pathLst>
                </a:custGeom>
                <a:solidFill>
                  <a:srgbClr val="D8D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50" name="Google Shape;4150;p75"/>
                <p:cNvSpPr/>
                <p:nvPr/>
              </p:nvSpPr>
              <p:spPr>
                <a:xfrm>
                  <a:off x="3694" y="1929"/>
                  <a:ext cx="81" cy="10"/>
                </a:xfrm>
                <a:custGeom>
                  <a:avLst/>
                  <a:gdLst/>
                  <a:ahLst/>
                  <a:cxnLst/>
                  <a:rect l="l" t="t" r="r" b="b"/>
                  <a:pathLst>
                    <a:path w="81" h="10" extrusionOk="0">
                      <a:moveTo>
                        <a:pt x="0" y="0"/>
                      </a:moveTo>
                      <a:lnTo>
                        <a:pt x="0" y="3"/>
                      </a:lnTo>
                      <a:lnTo>
                        <a:pt x="0" y="5"/>
                      </a:lnTo>
                      <a:lnTo>
                        <a:pt x="0" y="7"/>
                      </a:lnTo>
                      <a:lnTo>
                        <a:pt x="0" y="10"/>
                      </a:lnTo>
                      <a:lnTo>
                        <a:pt x="81" y="10"/>
                      </a:lnTo>
                      <a:lnTo>
                        <a:pt x="79" y="7"/>
                      </a:lnTo>
                      <a:lnTo>
                        <a:pt x="78" y="5"/>
                      </a:lnTo>
                      <a:lnTo>
                        <a:pt x="76" y="3"/>
                      </a:lnTo>
                      <a:lnTo>
                        <a:pt x="74" y="0"/>
                      </a:lnTo>
                      <a:lnTo>
                        <a:pt x="0" y="0"/>
                      </a:lnTo>
                      <a:close/>
                    </a:path>
                  </a:pathLst>
                </a:custGeom>
                <a:solidFill>
                  <a:srgbClr val="DBD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51" name="Google Shape;4151;p75"/>
                <p:cNvSpPr/>
                <p:nvPr/>
              </p:nvSpPr>
              <p:spPr>
                <a:xfrm>
                  <a:off x="3694" y="1925"/>
                  <a:ext cx="78" cy="11"/>
                </a:xfrm>
                <a:custGeom>
                  <a:avLst/>
                  <a:gdLst/>
                  <a:ahLst/>
                  <a:cxnLst/>
                  <a:rect l="l" t="t" r="r" b="b"/>
                  <a:pathLst>
                    <a:path w="78" h="11" extrusionOk="0">
                      <a:moveTo>
                        <a:pt x="0" y="0"/>
                      </a:moveTo>
                      <a:lnTo>
                        <a:pt x="0" y="3"/>
                      </a:lnTo>
                      <a:lnTo>
                        <a:pt x="0" y="6"/>
                      </a:lnTo>
                      <a:lnTo>
                        <a:pt x="0" y="9"/>
                      </a:lnTo>
                      <a:lnTo>
                        <a:pt x="0" y="11"/>
                      </a:lnTo>
                      <a:lnTo>
                        <a:pt x="78" y="11"/>
                      </a:lnTo>
                      <a:lnTo>
                        <a:pt x="75" y="9"/>
                      </a:lnTo>
                      <a:lnTo>
                        <a:pt x="74" y="6"/>
                      </a:lnTo>
                      <a:lnTo>
                        <a:pt x="72" y="3"/>
                      </a:lnTo>
                      <a:lnTo>
                        <a:pt x="71" y="0"/>
                      </a:lnTo>
                      <a:lnTo>
                        <a:pt x="0" y="0"/>
                      </a:lnTo>
                      <a:close/>
                    </a:path>
                  </a:pathLst>
                </a:custGeom>
                <a:solidFill>
                  <a:srgbClr val="DDD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52" name="Google Shape;4152;p75"/>
                <p:cNvSpPr/>
                <p:nvPr/>
              </p:nvSpPr>
              <p:spPr>
                <a:xfrm>
                  <a:off x="3694" y="1918"/>
                  <a:ext cx="74" cy="11"/>
                </a:xfrm>
                <a:custGeom>
                  <a:avLst/>
                  <a:gdLst/>
                  <a:ahLst/>
                  <a:cxnLst/>
                  <a:rect l="l" t="t" r="r" b="b"/>
                  <a:pathLst>
                    <a:path w="74" h="11" extrusionOk="0">
                      <a:moveTo>
                        <a:pt x="0" y="0"/>
                      </a:moveTo>
                      <a:lnTo>
                        <a:pt x="0" y="3"/>
                      </a:lnTo>
                      <a:lnTo>
                        <a:pt x="0" y="5"/>
                      </a:lnTo>
                      <a:lnTo>
                        <a:pt x="0" y="8"/>
                      </a:lnTo>
                      <a:lnTo>
                        <a:pt x="0" y="11"/>
                      </a:lnTo>
                      <a:lnTo>
                        <a:pt x="74" y="11"/>
                      </a:lnTo>
                      <a:lnTo>
                        <a:pt x="74" y="8"/>
                      </a:lnTo>
                      <a:lnTo>
                        <a:pt x="72" y="5"/>
                      </a:lnTo>
                      <a:lnTo>
                        <a:pt x="69" y="3"/>
                      </a:lnTo>
                      <a:lnTo>
                        <a:pt x="66" y="0"/>
                      </a:lnTo>
                      <a:lnTo>
                        <a:pt x="0" y="0"/>
                      </a:lnTo>
                      <a:close/>
                    </a:path>
                  </a:pathLst>
                </a:custGeom>
                <a:solidFill>
                  <a:srgbClr val="DDD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53" name="Google Shape;4153;p75"/>
                <p:cNvSpPr/>
                <p:nvPr/>
              </p:nvSpPr>
              <p:spPr>
                <a:xfrm>
                  <a:off x="3694" y="1915"/>
                  <a:ext cx="71" cy="10"/>
                </a:xfrm>
                <a:custGeom>
                  <a:avLst/>
                  <a:gdLst/>
                  <a:ahLst/>
                  <a:cxnLst/>
                  <a:rect l="l" t="t" r="r" b="b"/>
                  <a:pathLst>
                    <a:path w="71" h="10" extrusionOk="0">
                      <a:moveTo>
                        <a:pt x="0" y="0"/>
                      </a:moveTo>
                      <a:lnTo>
                        <a:pt x="0" y="3"/>
                      </a:lnTo>
                      <a:lnTo>
                        <a:pt x="0" y="4"/>
                      </a:lnTo>
                      <a:lnTo>
                        <a:pt x="0" y="7"/>
                      </a:lnTo>
                      <a:lnTo>
                        <a:pt x="0" y="10"/>
                      </a:lnTo>
                      <a:lnTo>
                        <a:pt x="71" y="10"/>
                      </a:lnTo>
                      <a:lnTo>
                        <a:pt x="71" y="7"/>
                      </a:lnTo>
                      <a:lnTo>
                        <a:pt x="68" y="4"/>
                      </a:lnTo>
                      <a:lnTo>
                        <a:pt x="66" y="3"/>
                      </a:lnTo>
                      <a:lnTo>
                        <a:pt x="63" y="0"/>
                      </a:lnTo>
                      <a:lnTo>
                        <a:pt x="0" y="0"/>
                      </a:lnTo>
                      <a:close/>
                    </a:path>
                  </a:pathLst>
                </a:custGeom>
                <a:solidFill>
                  <a:srgbClr val="E0E0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54" name="Google Shape;4154;p75"/>
                <p:cNvSpPr/>
                <p:nvPr/>
              </p:nvSpPr>
              <p:spPr>
                <a:xfrm>
                  <a:off x="3691" y="1908"/>
                  <a:ext cx="69" cy="10"/>
                </a:xfrm>
                <a:custGeom>
                  <a:avLst/>
                  <a:gdLst/>
                  <a:ahLst/>
                  <a:cxnLst/>
                  <a:rect l="l" t="t" r="r" b="b"/>
                  <a:pathLst>
                    <a:path w="69" h="10" extrusionOk="0">
                      <a:moveTo>
                        <a:pt x="0" y="0"/>
                      </a:moveTo>
                      <a:lnTo>
                        <a:pt x="0" y="3"/>
                      </a:lnTo>
                      <a:lnTo>
                        <a:pt x="2" y="5"/>
                      </a:lnTo>
                      <a:lnTo>
                        <a:pt x="3" y="7"/>
                      </a:lnTo>
                      <a:lnTo>
                        <a:pt x="3" y="10"/>
                      </a:lnTo>
                      <a:lnTo>
                        <a:pt x="69" y="10"/>
                      </a:lnTo>
                      <a:lnTo>
                        <a:pt x="69" y="7"/>
                      </a:lnTo>
                      <a:lnTo>
                        <a:pt x="68" y="5"/>
                      </a:lnTo>
                      <a:lnTo>
                        <a:pt x="65" y="3"/>
                      </a:lnTo>
                      <a:lnTo>
                        <a:pt x="62" y="0"/>
                      </a:lnTo>
                      <a:lnTo>
                        <a:pt x="0" y="0"/>
                      </a:lnTo>
                      <a:close/>
                    </a:path>
                  </a:pathLst>
                </a:custGeom>
                <a:solidFill>
                  <a:srgbClr val="E2E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55" name="Google Shape;4155;p75"/>
                <p:cNvSpPr/>
                <p:nvPr/>
              </p:nvSpPr>
              <p:spPr>
                <a:xfrm>
                  <a:off x="3691" y="1905"/>
                  <a:ext cx="66" cy="10"/>
                </a:xfrm>
                <a:custGeom>
                  <a:avLst/>
                  <a:gdLst/>
                  <a:ahLst/>
                  <a:cxnLst/>
                  <a:rect l="l" t="t" r="r" b="b"/>
                  <a:pathLst>
                    <a:path w="66" h="10" extrusionOk="0">
                      <a:moveTo>
                        <a:pt x="0" y="0"/>
                      </a:moveTo>
                      <a:lnTo>
                        <a:pt x="0" y="3"/>
                      </a:lnTo>
                      <a:lnTo>
                        <a:pt x="0" y="4"/>
                      </a:lnTo>
                      <a:lnTo>
                        <a:pt x="2" y="7"/>
                      </a:lnTo>
                      <a:lnTo>
                        <a:pt x="3" y="10"/>
                      </a:lnTo>
                      <a:lnTo>
                        <a:pt x="66" y="10"/>
                      </a:lnTo>
                      <a:lnTo>
                        <a:pt x="66" y="7"/>
                      </a:lnTo>
                      <a:lnTo>
                        <a:pt x="64" y="4"/>
                      </a:lnTo>
                      <a:lnTo>
                        <a:pt x="62" y="3"/>
                      </a:lnTo>
                      <a:lnTo>
                        <a:pt x="59" y="0"/>
                      </a:lnTo>
                      <a:lnTo>
                        <a:pt x="0" y="0"/>
                      </a:lnTo>
                      <a:close/>
                    </a:path>
                  </a:pathLst>
                </a:custGeom>
                <a:solidFill>
                  <a:srgbClr val="E2E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56" name="Google Shape;4156;p75"/>
                <p:cNvSpPr/>
                <p:nvPr/>
              </p:nvSpPr>
              <p:spPr>
                <a:xfrm>
                  <a:off x="3691" y="1898"/>
                  <a:ext cx="62" cy="10"/>
                </a:xfrm>
                <a:custGeom>
                  <a:avLst/>
                  <a:gdLst/>
                  <a:ahLst/>
                  <a:cxnLst/>
                  <a:rect l="l" t="t" r="r" b="b"/>
                  <a:pathLst>
                    <a:path w="62" h="10" extrusionOk="0">
                      <a:moveTo>
                        <a:pt x="0" y="0"/>
                      </a:moveTo>
                      <a:lnTo>
                        <a:pt x="0" y="2"/>
                      </a:lnTo>
                      <a:lnTo>
                        <a:pt x="0" y="4"/>
                      </a:lnTo>
                      <a:lnTo>
                        <a:pt x="0" y="7"/>
                      </a:lnTo>
                      <a:lnTo>
                        <a:pt x="0" y="10"/>
                      </a:lnTo>
                      <a:lnTo>
                        <a:pt x="62" y="10"/>
                      </a:lnTo>
                      <a:lnTo>
                        <a:pt x="62" y="7"/>
                      </a:lnTo>
                      <a:lnTo>
                        <a:pt x="61" y="4"/>
                      </a:lnTo>
                      <a:lnTo>
                        <a:pt x="58" y="2"/>
                      </a:lnTo>
                      <a:lnTo>
                        <a:pt x="55" y="0"/>
                      </a:lnTo>
                      <a:lnTo>
                        <a:pt x="0" y="0"/>
                      </a:lnTo>
                      <a:close/>
                    </a:path>
                  </a:pathLst>
                </a:custGeom>
                <a:solidFill>
                  <a:srgbClr val="E5E5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57" name="Google Shape;4157;p75"/>
                <p:cNvSpPr/>
                <p:nvPr/>
              </p:nvSpPr>
              <p:spPr>
                <a:xfrm>
                  <a:off x="3691" y="1893"/>
                  <a:ext cx="59" cy="12"/>
                </a:xfrm>
                <a:custGeom>
                  <a:avLst/>
                  <a:gdLst/>
                  <a:ahLst/>
                  <a:cxnLst/>
                  <a:rect l="l" t="t" r="r" b="b"/>
                  <a:pathLst>
                    <a:path w="59" h="12" extrusionOk="0">
                      <a:moveTo>
                        <a:pt x="0" y="0"/>
                      </a:moveTo>
                      <a:lnTo>
                        <a:pt x="0" y="3"/>
                      </a:lnTo>
                      <a:lnTo>
                        <a:pt x="0" y="6"/>
                      </a:lnTo>
                      <a:lnTo>
                        <a:pt x="0" y="9"/>
                      </a:lnTo>
                      <a:lnTo>
                        <a:pt x="0" y="12"/>
                      </a:lnTo>
                      <a:lnTo>
                        <a:pt x="59" y="12"/>
                      </a:lnTo>
                      <a:lnTo>
                        <a:pt x="56" y="9"/>
                      </a:lnTo>
                      <a:lnTo>
                        <a:pt x="55" y="6"/>
                      </a:lnTo>
                      <a:lnTo>
                        <a:pt x="53" y="3"/>
                      </a:lnTo>
                      <a:lnTo>
                        <a:pt x="52" y="0"/>
                      </a:lnTo>
                      <a:lnTo>
                        <a:pt x="0" y="0"/>
                      </a:lnTo>
                      <a:close/>
                    </a:path>
                  </a:pathLst>
                </a:custGeom>
                <a:solidFill>
                  <a:srgbClr val="E8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58" name="Google Shape;4158;p75"/>
                <p:cNvSpPr/>
                <p:nvPr/>
              </p:nvSpPr>
              <p:spPr>
                <a:xfrm>
                  <a:off x="3691" y="1887"/>
                  <a:ext cx="55" cy="11"/>
                </a:xfrm>
                <a:custGeom>
                  <a:avLst/>
                  <a:gdLst/>
                  <a:ahLst/>
                  <a:cxnLst/>
                  <a:rect l="l" t="t" r="r" b="b"/>
                  <a:pathLst>
                    <a:path w="55" h="11" extrusionOk="0">
                      <a:moveTo>
                        <a:pt x="0" y="0"/>
                      </a:moveTo>
                      <a:lnTo>
                        <a:pt x="0" y="3"/>
                      </a:lnTo>
                      <a:lnTo>
                        <a:pt x="0" y="5"/>
                      </a:lnTo>
                      <a:lnTo>
                        <a:pt x="0" y="8"/>
                      </a:lnTo>
                      <a:lnTo>
                        <a:pt x="0" y="11"/>
                      </a:lnTo>
                      <a:lnTo>
                        <a:pt x="55" y="11"/>
                      </a:lnTo>
                      <a:lnTo>
                        <a:pt x="53" y="8"/>
                      </a:lnTo>
                      <a:lnTo>
                        <a:pt x="51" y="5"/>
                      </a:lnTo>
                      <a:lnTo>
                        <a:pt x="49" y="3"/>
                      </a:lnTo>
                      <a:lnTo>
                        <a:pt x="49" y="0"/>
                      </a:lnTo>
                      <a:lnTo>
                        <a:pt x="0" y="0"/>
                      </a:lnTo>
                      <a:close/>
                    </a:path>
                  </a:pathLst>
                </a:custGeom>
                <a:solidFill>
                  <a:srgbClr val="E8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59" name="Google Shape;4159;p75"/>
                <p:cNvSpPr/>
                <p:nvPr/>
              </p:nvSpPr>
              <p:spPr>
                <a:xfrm>
                  <a:off x="3691" y="1883"/>
                  <a:ext cx="52" cy="10"/>
                </a:xfrm>
                <a:custGeom>
                  <a:avLst/>
                  <a:gdLst/>
                  <a:ahLst/>
                  <a:cxnLst/>
                  <a:rect l="l" t="t" r="r" b="b"/>
                  <a:pathLst>
                    <a:path w="52" h="10" extrusionOk="0">
                      <a:moveTo>
                        <a:pt x="0" y="0"/>
                      </a:moveTo>
                      <a:lnTo>
                        <a:pt x="0" y="3"/>
                      </a:lnTo>
                      <a:lnTo>
                        <a:pt x="0" y="6"/>
                      </a:lnTo>
                      <a:lnTo>
                        <a:pt x="0" y="7"/>
                      </a:lnTo>
                      <a:lnTo>
                        <a:pt x="0" y="10"/>
                      </a:lnTo>
                      <a:lnTo>
                        <a:pt x="52" y="10"/>
                      </a:lnTo>
                      <a:lnTo>
                        <a:pt x="49" y="7"/>
                      </a:lnTo>
                      <a:lnTo>
                        <a:pt x="48" y="6"/>
                      </a:lnTo>
                      <a:lnTo>
                        <a:pt x="45" y="3"/>
                      </a:lnTo>
                      <a:lnTo>
                        <a:pt x="42" y="0"/>
                      </a:lnTo>
                      <a:lnTo>
                        <a:pt x="0" y="0"/>
                      </a:lnTo>
                      <a:close/>
                    </a:path>
                  </a:pathLst>
                </a:custGeom>
                <a:solidFill>
                  <a:srgbClr val="EAEA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60" name="Google Shape;4160;p75"/>
                <p:cNvSpPr/>
                <p:nvPr/>
              </p:nvSpPr>
              <p:spPr>
                <a:xfrm>
                  <a:off x="3691" y="1876"/>
                  <a:ext cx="49" cy="11"/>
                </a:xfrm>
                <a:custGeom>
                  <a:avLst/>
                  <a:gdLst/>
                  <a:ahLst/>
                  <a:cxnLst/>
                  <a:rect l="l" t="t" r="r" b="b"/>
                  <a:pathLst>
                    <a:path w="49" h="11" extrusionOk="0">
                      <a:moveTo>
                        <a:pt x="0" y="0"/>
                      </a:moveTo>
                      <a:lnTo>
                        <a:pt x="0" y="3"/>
                      </a:lnTo>
                      <a:lnTo>
                        <a:pt x="0" y="6"/>
                      </a:lnTo>
                      <a:lnTo>
                        <a:pt x="0" y="9"/>
                      </a:lnTo>
                      <a:lnTo>
                        <a:pt x="0" y="11"/>
                      </a:lnTo>
                      <a:lnTo>
                        <a:pt x="49" y="11"/>
                      </a:lnTo>
                      <a:lnTo>
                        <a:pt x="46" y="9"/>
                      </a:lnTo>
                      <a:lnTo>
                        <a:pt x="43" y="6"/>
                      </a:lnTo>
                      <a:lnTo>
                        <a:pt x="41" y="3"/>
                      </a:lnTo>
                      <a:lnTo>
                        <a:pt x="38" y="0"/>
                      </a:lnTo>
                      <a:lnTo>
                        <a:pt x="0" y="0"/>
                      </a:lnTo>
                      <a:close/>
                    </a:path>
                  </a:pathLst>
                </a:custGeom>
                <a:solidFill>
                  <a:srgbClr val="EDED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61" name="Google Shape;4161;p75"/>
                <p:cNvSpPr/>
                <p:nvPr/>
              </p:nvSpPr>
              <p:spPr>
                <a:xfrm>
                  <a:off x="3691" y="1873"/>
                  <a:ext cx="42" cy="10"/>
                </a:xfrm>
                <a:custGeom>
                  <a:avLst/>
                  <a:gdLst/>
                  <a:ahLst/>
                  <a:cxnLst/>
                  <a:rect l="l" t="t" r="r" b="b"/>
                  <a:pathLst>
                    <a:path w="42" h="10" extrusionOk="0">
                      <a:moveTo>
                        <a:pt x="0" y="0"/>
                      </a:moveTo>
                      <a:lnTo>
                        <a:pt x="0" y="3"/>
                      </a:lnTo>
                      <a:lnTo>
                        <a:pt x="0" y="4"/>
                      </a:lnTo>
                      <a:lnTo>
                        <a:pt x="0" y="7"/>
                      </a:lnTo>
                      <a:lnTo>
                        <a:pt x="0" y="10"/>
                      </a:lnTo>
                      <a:lnTo>
                        <a:pt x="42" y="10"/>
                      </a:lnTo>
                      <a:lnTo>
                        <a:pt x="42" y="7"/>
                      </a:lnTo>
                      <a:lnTo>
                        <a:pt x="39" y="4"/>
                      </a:lnTo>
                      <a:lnTo>
                        <a:pt x="38" y="3"/>
                      </a:lnTo>
                      <a:lnTo>
                        <a:pt x="35" y="0"/>
                      </a:lnTo>
                      <a:lnTo>
                        <a:pt x="0" y="0"/>
                      </a:lnTo>
                      <a:close/>
                    </a:path>
                  </a:pathLst>
                </a:custGeom>
                <a:solidFill>
                  <a:srgbClr val="EFE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62" name="Google Shape;4162;p75"/>
                <p:cNvSpPr/>
                <p:nvPr/>
              </p:nvSpPr>
              <p:spPr>
                <a:xfrm>
                  <a:off x="3691" y="1866"/>
                  <a:ext cx="38" cy="10"/>
                </a:xfrm>
                <a:custGeom>
                  <a:avLst/>
                  <a:gdLst/>
                  <a:ahLst/>
                  <a:cxnLst/>
                  <a:rect l="l" t="t" r="r" b="b"/>
                  <a:pathLst>
                    <a:path w="38" h="10" extrusionOk="0">
                      <a:moveTo>
                        <a:pt x="0" y="0"/>
                      </a:moveTo>
                      <a:lnTo>
                        <a:pt x="0" y="3"/>
                      </a:lnTo>
                      <a:lnTo>
                        <a:pt x="0" y="4"/>
                      </a:lnTo>
                      <a:lnTo>
                        <a:pt x="0" y="7"/>
                      </a:lnTo>
                      <a:lnTo>
                        <a:pt x="0" y="10"/>
                      </a:lnTo>
                      <a:lnTo>
                        <a:pt x="38" y="10"/>
                      </a:lnTo>
                      <a:lnTo>
                        <a:pt x="35" y="7"/>
                      </a:lnTo>
                      <a:lnTo>
                        <a:pt x="33" y="4"/>
                      </a:lnTo>
                      <a:lnTo>
                        <a:pt x="32" y="3"/>
                      </a:lnTo>
                      <a:lnTo>
                        <a:pt x="30" y="0"/>
                      </a:lnTo>
                      <a:lnTo>
                        <a:pt x="0" y="0"/>
                      </a:lnTo>
                      <a:close/>
                    </a:path>
                  </a:pathLst>
                </a:custGeom>
                <a:solidFill>
                  <a:srgbClr val="EFE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63" name="Google Shape;4163;p75"/>
                <p:cNvSpPr/>
                <p:nvPr/>
              </p:nvSpPr>
              <p:spPr>
                <a:xfrm>
                  <a:off x="3691" y="1863"/>
                  <a:ext cx="35" cy="10"/>
                </a:xfrm>
                <a:custGeom>
                  <a:avLst/>
                  <a:gdLst/>
                  <a:ahLst/>
                  <a:cxnLst/>
                  <a:rect l="l" t="t" r="r" b="b"/>
                  <a:pathLst>
                    <a:path w="35" h="10" extrusionOk="0">
                      <a:moveTo>
                        <a:pt x="0" y="0"/>
                      </a:moveTo>
                      <a:lnTo>
                        <a:pt x="0" y="3"/>
                      </a:lnTo>
                      <a:lnTo>
                        <a:pt x="0" y="4"/>
                      </a:lnTo>
                      <a:lnTo>
                        <a:pt x="0" y="7"/>
                      </a:lnTo>
                      <a:lnTo>
                        <a:pt x="0" y="10"/>
                      </a:lnTo>
                      <a:lnTo>
                        <a:pt x="35" y="10"/>
                      </a:lnTo>
                      <a:lnTo>
                        <a:pt x="32" y="7"/>
                      </a:lnTo>
                      <a:lnTo>
                        <a:pt x="29" y="4"/>
                      </a:lnTo>
                      <a:lnTo>
                        <a:pt x="28" y="3"/>
                      </a:lnTo>
                      <a:lnTo>
                        <a:pt x="25" y="0"/>
                      </a:lnTo>
                      <a:lnTo>
                        <a:pt x="0" y="0"/>
                      </a:lnTo>
                      <a:close/>
                    </a:path>
                  </a:pathLst>
                </a:custGeom>
                <a:solidFill>
                  <a:srgbClr val="F2F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64" name="Google Shape;4164;p75"/>
                <p:cNvSpPr/>
                <p:nvPr/>
              </p:nvSpPr>
              <p:spPr>
                <a:xfrm>
                  <a:off x="3691" y="1856"/>
                  <a:ext cx="30" cy="10"/>
                </a:xfrm>
                <a:custGeom>
                  <a:avLst/>
                  <a:gdLst/>
                  <a:ahLst/>
                  <a:cxnLst/>
                  <a:rect l="l" t="t" r="r" b="b"/>
                  <a:pathLst>
                    <a:path w="30" h="10" extrusionOk="0">
                      <a:moveTo>
                        <a:pt x="0" y="0"/>
                      </a:moveTo>
                      <a:lnTo>
                        <a:pt x="0" y="3"/>
                      </a:lnTo>
                      <a:lnTo>
                        <a:pt x="0" y="4"/>
                      </a:lnTo>
                      <a:lnTo>
                        <a:pt x="0" y="7"/>
                      </a:lnTo>
                      <a:lnTo>
                        <a:pt x="0" y="10"/>
                      </a:lnTo>
                      <a:lnTo>
                        <a:pt x="30" y="10"/>
                      </a:lnTo>
                      <a:lnTo>
                        <a:pt x="28" y="7"/>
                      </a:lnTo>
                      <a:lnTo>
                        <a:pt x="26" y="4"/>
                      </a:lnTo>
                      <a:lnTo>
                        <a:pt x="23" y="3"/>
                      </a:lnTo>
                      <a:lnTo>
                        <a:pt x="20" y="0"/>
                      </a:lnTo>
                      <a:lnTo>
                        <a:pt x="0" y="0"/>
                      </a:lnTo>
                      <a:close/>
                    </a:path>
                  </a:pathLst>
                </a:custGeom>
                <a:solidFill>
                  <a:srgbClr val="F4F4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65" name="Google Shape;4165;p75"/>
                <p:cNvSpPr/>
                <p:nvPr/>
              </p:nvSpPr>
              <p:spPr>
                <a:xfrm>
                  <a:off x="3691" y="1851"/>
                  <a:ext cx="25" cy="12"/>
                </a:xfrm>
                <a:custGeom>
                  <a:avLst/>
                  <a:gdLst/>
                  <a:ahLst/>
                  <a:cxnLst/>
                  <a:rect l="l" t="t" r="r" b="b"/>
                  <a:pathLst>
                    <a:path w="25" h="12" extrusionOk="0">
                      <a:moveTo>
                        <a:pt x="0" y="0"/>
                      </a:moveTo>
                      <a:lnTo>
                        <a:pt x="0" y="3"/>
                      </a:lnTo>
                      <a:lnTo>
                        <a:pt x="0" y="6"/>
                      </a:lnTo>
                      <a:lnTo>
                        <a:pt x="0" y="9"/>
                      </a:lnTo>
                      <a:lnTo>
                        <a:pt x="0" y="12"/>
                      </a:lnTo>
                      <a:lnTo>
                        <a:pt x="25" y="12"/>
                      </a:lnTo>
                      <a:lnTo>
                        <a:pt x="22" y="9"/>
                      </a:lnTo>
                      <a:lnTo>
                        <a:pt x="20" y="6"/>
                      </a:lnTo>
                      <a:lnTo>
                        <a:pt x="19" y="3"/>
                      </a:lnTo>
                      <a:lnTo>
                        <a:pt x="17" y="0"/>
                      </a:lnTo>
                      <a:lnTo>
                        <a:pt x="0" y="0"/>
                      </a:lnTo>
                      <a:close/>
                    </a:path>
                  </a:pathLst>
                </a:custGeom>
                <a:solidFill>
                  <a:srgbClr val="F4F4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66" name="Google Shape;4166;p75"/>
                <p:cNvSpPr/>
                <p:nvPr/>
              </p:nvSpPr>
              <p:spPr>
                <a:xfrm>
                  <a:off x="3691" y="1844"/>
                  <a:ext cx="20" cy="12"/>
                </a:xfrm>
                <a:custGeom>
                  <a:avLst/>
                  <a:gdLst/>
                  <a:ahLst/>
                  <a:cxnLst/>
                  <a:rect l="l" t="t" r="r" b="b"/>
                  <a:pathLst>
                    <a:path w="20" h="12" extrusionOk="0">
                      <a:moveTo>
                        <a:pt x="0" y="0"/>
                      </a:moveTo>
                      <a:lnTo>
                        <a:pt x="0" y="3"/>
                      </a:lnTo>
                      <a:lnTo>
                        <a:pt x="0" y="6"/>
                      </a:lnTo>
                      <a:lnTo>
                        <a:pt x="0" y="9"/>
                      </a:lnTo>
                      <a:lnTo>
                        <a:pt x="0" y="12"/>
                      </a:lnTo>
                      <a:lnTo>
                        <a:pt x="20" y="12"/>
                      </a:lnTo>
                      <a:lnTo>
                        <a:pt x="17" y="9"/>
                      </a:lnTo>
                      <a:lnTo>
                        <a:pt x="16" y="6"/>
                      </a:lnTo>
                      <a:lnTo>
                        <a:pt x="15" y="3"/>
                      </a:lnTo>
                      <a:lnTo>
                        <a:pt x="13" y="0"/>
                      </a:lnTo>
                      <a:lnTo>
                        <a:pt x="0" y="0"/>
                      </a:lnTo>
                      <a:close/>
                    </a:path>
                  </a:pathLst>
                </a:custGeom>
                <a:solidFill>
                  <a:srgbClr val="F7F7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67" name="Google Shape;4167;p75"/>
                <p:cNvSpPr/>
                <p:nvPr/>
              </p:nvSpPr>
              <p:spPr>
                <a:xfrm>
                  <a:off x="3691" y="1841"/>
                  <a:ext cx="17" cy="10"/>
                </a:xfrm>
                <a:custGeom>
                  <a:avLst/>
                  <a:gdLst/>
                  <a:ahLst/>
                  <a:cxnLst/>
                  <a:rect l="l" t="t" r="r" b="b"/>
                  <a:pathLst>
                    <a:path w="17" h="10" extrusionOk="0">
                      <a:moveTo>
                        <a:pt x="0" y="0"/>
                      </a:moveTo>
                      <a:lnTo>
                        <a:pt x="0" y="3"/>
                      </a:lnTo>
                      <a:lnTo>
                        <a:pt x="0" y="5"/>
                      </a:lnTo>
                      <a:lnTo>
                        <a:pt x="0" y="8"/>
                      </a:lnTo>
                      <a:lnTo>
                        <a:pt x="0" y="10"/>
                      </a:lnTo>
                      <a:lnTo>
                        <a:pt x="17" y="10"/>
                      </a:lnTo>
                      <a:lnTo>
                        <a:pt x="15" y="8"/>
                      </a:lnTo>
                      <a:lnTo>
                        <a:pt x="12" y="5"/>
                      </a:lnTo>
                      <a:lnTo>
                        <a:pt x="9" y="3"/>
                      </a:lnTo>
                      <a:lnTo>
                        <a:pt x="6" y="0"/>
                      </a:lnTo>
                      <a:lnTo>
                        <a:pt x="0" y="0"/>
                      </a:lnTo>
                      <a:close/>
                    </a:path>
                  </a:pathLst>
                </a:custGeom>
                <a:solidFill>
                  <a:srgbClr val="F9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68" name="Google Shape;4168;p75"/>
                <p:cNvSpPr/>
                <p:nvPr/>
              </p:nvSpPr>
              <p:spPr>
                <a:xfrm>
                  <a:off x="3691" y="1834"/>
                  <a:ext cx="13" cy="10"/>
                </a:xfrm>
                <a:custGeom>
                  <a:avLst/>
                  <a:gdLst/>
                  <a:ahLst/>
                  <a:cxnLst/>
                  <a:rect l="l" t="t" r="r" b="b"/>
                  <a:pathLst>
                    <a:path w="13" h="10" extrusionOk="0">
                      <a:moveTo>
                        <a:pt x="0" y="0"/>
                      </a:moveTo>
                      <a:lnTo>
                        <a:pt x="0" y="3"/>
                      </a:lnTo>
                      <a:lnTo>
                        <a:pt x="0" y="5"/>
                      </a:lnTo>
                      <a:lnTo>
                        <a:pt x="0" y="7"/>
                      </a:lnTo>
                      <a:lnTo>
                        <a:pt x="0" y="10"/>
                      </a:lnTo>
                      <a:lnTo>
                        <a:pt x="13" y="10"/>
                      </a:lnTo>
                      <a:lnTo>
                        <a:pt x="10" y="7"/>
                      </a:lnTo>
                      <a:lnTo>
                        <a:pt x="9" y="5"/>
                      </a:lnTo>
                      <a:lnTo>
                        <a:pt x="6" y="3"/>
                      </a:lnTo>
                      <a:lnTo>
                        <a:pt x="3" y="0"/>
                      </a:lnTo>
                      <a:lnTo>
                        <a:pt x="0" y="0"/>
                      </a:lnTo>
                      <a:close/>
                    </a:path>
                  </a:pathLst>
                </a:custGeom>
                <a:solidFill>
                  <a:srgbClr val="F9F9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69" name="Google Shape;4169;p75"/>
                <p:cNvSpPr/>
                <p:nvPr/>
              </p:nvSpPr>
              <p:spPr>
                <a:xfrm>
                  <a:off x="3691" y="1831"/>
                  <a:ext cx="6" cy="10"/>
                </a:xfrm>
                <a:custGeom>
                  <a:avLst/>
                  <a:gdLst/>
                  <a:ahLst/>
                  <a:cxnLst/>
                  <a:rect l="l" t="t" r="r" b="b"/>
                  <a:pathLst>
                    <a:path w="6" h="10" extrusionOk="0">
                      <a:moveTo>
                        <a:pt x="0" y="10"/>
                      </a:moveTo>
                      <a:lnTo>
                        <a:pt x="0" y="8"/>
                      </a:lnTo>
                      <a:lnTo>
                        <a:pt x="0" y="5"/>
                      </a:lnTo>
                      <a:lnTo>
                        <a:pt x="0" y="3"/>
                      </a:lnTo>
                      <a:lnTo>
                        <a:pt x="0" y="0"/>
                      </a:lnTo>
                      <a:lnTo>
                        <a:pt x="2" y="3"/>
                      </a:lnTo>
                      <a:lnTo>
                        <a:pt x="3" y="5"/>
                      </a:lnTo>
                      <a:lnTo>
                        <a:pt x="5" y="8"/>
                      </a:lnTo>
                      <a:lnTo>
                        <a:pt x="6" y="10"/>
                      </a:lnTo>
                      <a:lnTo>
                        <a:pt x="0" y="10"/>
                      </a:lnTo>
                      <a:close/>
                    </a:path>
                  </a:pathLst>
                </a:custGeom>
                <a:solidFill>
                  <a:srgbClr val="FCF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70" name="Google Shape;4170;p75"/>
                <p:cNvSpPr/>
                <p:nvPr/>
              </p:nvSpPr>
              <p:spPr>
                <a:xfrm>
                  <a:off x="3691" y="1831"/>
                  <a:ext cx="3" cy="3"/>
                </a:xfrm>
                <a:custGeom>
                  <a:avLst/>
                  <a:gdLst/>
                  <a:ahLst/>
                  <a:cxnLst/>
                  <a:rect l="l" t="t" r="r" b="b"/>
                  <a:pathLst>
                    <a:path w="3" h="3" extrusionOk="0">
                      <a:moveTo>
                        <a:pt x="0" y="3"/>
                      </a:moveTo>
                      <a:lnTo>
                        <a:pt x="0" y="0"/>
                      </a:lnTo>
                      <a:lnTo>
                        <a:pt x="3" y="3"/>
                      </a:lnTo>
                      <a:lnTo>
                        <a:pt x="0"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4171" name="Google Shape;4171;p75"/>
              <p:cNvGrpSpPr/>
              <p:nvPr/>
            </p:nvGrpSpPr>
            <p:grpSpPr>
              <a:xfrm rot="600000">
                <a:off x="5343" y="2713"/>
                <a:ext cx="109" cy="153"/>
                <a:chOff x="3971" y="1241"/>
                <a:chExt cx="230" cy="348"/>
              </a:xfrm>
            </p:grpSpPr>
            <p:sp>
              <p:nvSpPr>
                <p:cNvPr id="4172" name="Google Shape;4172;p75"/>
                <p:cNvSpPr/>
                <p:nvPr/>
              </p:nvSpPr>
              <p:spPr>
                <a:xfrm>
                  <a:off x="3971" y="1241"/>
                  <a:ext cx="230" cy="348"/>
                </a:xfrm>
                <a:custGeom>
                  <a:avLst/>
                  <a:gdLst/>
                  <a:ahLst/>
                  <a:cxnLst/>
                  <a:rect l="l" t="t" r="r" b="b"/>
                  <a:pathLst>
                    <a:path w="230" h="348" extrusionOk="0">
                      <a:moveTo>
                        <a:pt x="77" y="348"/>
                      </a:moveTo>
                      <a:lnTo>
                        <a:pt x="67" y="331"/>
                      </a:lnTo>
                      <a:lnTo>
                        <a:pt x="60" y="301"/>
                      </a:lnTo>
                      <a:lnTo>
                        <a:pt x="54" y="262"/>
                      </a:lnTo>
                      <a:lnTo>
                        <a:pt x="47" y="216"/>
                      </a:lnTo>
                      <a:lnTo>
                        <a:pt x="40" y="170"/>
                      </a:lnTo>
                      <a:lnTo>
                        <a:pt x="30" y="124"/>
                      </a:lnTo>
                      <a:lnTo>
                        <a:pt x="17" y="81"/>
                      </a:lnTo>
                      <a:lnTo>
                        <a:pt x="0" y="46"/>
                      </a:lnTo>
                      <a:lnTo>
                        <a:pt x="5" y="36"/>
                      </a:lnTo>
                      <a:lnTo>
                        <a:pt x="11" y="24"/>
                      </a:lnTo>
                      <a:lnTo>
                        <a:pt x="15" y="13"/>
                      </a:lnTo>
                      <a:lnTo>
                        <a:pt x="21" y="0"/>
                      </a:lnTo>
                      <a:lnTo>
                        <a:pt x="44" y="13"/>
                      </a:lnTo>
                      <a:lnTo>
                        <a:pt x="70" y="30"/>
                      </a:lnTo>
                      <a:lnTo>
                        <a:pt x="96" y="52"/>
                      </a:lnTo>
                      <a:lnTo>
                        <a:pt x="123" y="76"/>
                      </a:lnTo>
                      <a:lnTo>
                        <a:pt x="149" y="105"/>
                      </a:lnTo>
                      <a:lnTo>
                        <a:pt x="174" y="134"/>
                      </a:lnTo>
                      <a:lnTo>
                        <a:pt x="195" y="164"/>
                      </a:lnTo>
                      <a:lnTo>
                        <a:pt x="213" y="194"/>
                      </a:lnTo>
                      <a:lnTo>
                        <a:pt x="224" y="225"/>
                      </a:lnTo>
                      <a:lnTo>
                        <a:pt x="230" y="252"/>
                      </a:lnTo>
                      <a:lnTo>
                        <a:pt x="229" y="278"/>
                      </a:lnTo>
                      <a:lnTo>
                        <a:pt x="220" y="301"/>
                      </a:lnTo>
                      <a:lnTo>
                        <a:pt x="201" y="321"/>
                      </a:lnTo>
                      <a:lnTo>
                        <a:pt x="171" y="335"/>
                      </a:lnTo>
                      <a:lnTo>
                        <a:pt x="131" y="346"/>
                      </a:lnTo>
                      <a:lnTo>
                        <a:pt x="77" y="3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73" name="Google Shape;4173;p75"/>
                <p:cNvSpPr/>
                <p:nvPr/>
              </p:nvSpPr>
              <p:spPr>
                <a:xfrm>
                  <a:off x="4020" y="1326"/>
                  <a:ext cx="148" cy="227"/>
                </a:xfrm>
                <a:custGeom>
                  <a:avLst/>
                  <a:gdLst/>
                  <a:ahLst/>
                  <a:cxnLst/>
                  <a:rect l="l" t="t" r="r" b="b"/>
                  <a:pathLst>
                    <a:path w="148" h="227" extrusionOk="0">
                      <a:moveTo>
                        <a:pt x="53" y="227"/>
                      </a:moveTo>
                      <a:lnTo>
                        <a:pt x="48" y="204"/>
                      </a:lnTo>
                      <a:lnTo>
                        <a:pt x="43" y="177"/>
                      </a:lnTo>
                      <a:lnTo>
                        <a:pt x="34" y="145"/>
                      </a:lnTo>
                      <a:lnTo>
                        <a:pt x="27" y="112"/>
                      </a:lnTo>
                      <a:lnTo>
                        <a:pt x="18" y="79"/>
                      </a:lnTo>
                      <a:lnTo>
                        <a:pt x="10" y="49"/>
                      </a:lnTo>
                      <a:lnTo>
                        <a:pt x="4" y="22"/>
                      </a:lnTo>
                      <a:lnTo>
                        <a:pt x="0" y="0"/>
                      </a:lnTo>
                      <a:lnTo>
                        <a:pt x="15" y="13"/>
                      </a:lnTo>
                      <a:lnTo>
                        <a:pt x="34" y="33"/>
                      </a:lnTo>
                      <a:lnTo>
                        <a:pt x="54" y="56"/>
                      </a:lnTo>
                      <a:lnTo>
                        <a:pt x="74" y="81"/>
                      </a:lnTo>
                      <a:lnTo>
                        <a:pt x="96" y="105"/>
                      </a:lnTo>
                      <a:lnTo>
                        <a:pt x="115" y="128"/>
                      </a:lnTo>
                      <a:lnTo>
                        <a:pt x="133" y="147"/>
                      </a:lnTo>
                      <a:lnTo>
                        <a:pt x="148" y="161"/>
                      </a:lnTo>
                      <a:lnTo>
                        <a:pt x="135" y="183"/>
                      </a:lnTo>
                      <a:lnTo>
                        <a:pt x="126" y="199"/>
                      </a:lnTo>
                      <a:lnTo>
                        <a:pt x="119" y="210"/>
                      </a:lnTo>
                      <a:lnTo>
                        <a:pt x="112" y="217"/>
                      </a:lnTo>
                      <a:lnTo>
                        <a:pt x="103" y="223"/>
                      </a:lnTo>
                      <a:lnTo>
                        <a:pt x="92" y="226"/>
                      </a:lnTo>
                      <a:lnTo>
                        <a:pt x="76" y="227"/>
                      </a:lnTo>
                      <a:lnTo>
                        <a:pt x="53" y="227"/>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gr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4177"/>
        <p:cNvGrpSpPr/>
        <p:nvPr/>
      </p:nvGrpSpPr>
      <p:grpSpPr>
        <a:xfrm>
          <a:off x="0" y="0"/>
          <a:ext cx="0" cy="0"/>
          <a:chOff x="0" y="0"/>
          <a:chExt cx="0" cy="0"/>
        </a:xfrm>
      </p:grpSpPr>
      <p:sp>
        <p:nvSpPr>
          <p:cNvPr id="4178" name="Google Shape;4178;p76"/>
          <p:cNvSpPr txBox="1">
            <a:spLocks noGrp="1"/>
          </p:cNvSpPr>
          <p:nvPr>
            <p:ph type="title"/>
          </p:nvPr>
        </p:nvSpPr>
        <p:spPr>
          <a:xfrm>
            <a:off x="493712" y="365125"/>
            <a:ext cx="8193087" cy="148272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DROPLET PRECAUTIONS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4179" name="Google Shape;4179;p76"/>
          <p:cNvSpPr txBox="1">
            <a:spLocks noGrp="1"/>
          </p:cNvSpPr>
          <p:nvPr>
            <p:ph type="body" idx="1"/>
          </p:nvPr>
        </p:nvSpPr>
        <p:spPr>
          <a:xfrm>
            <a:off x="490537" y="2311400"/>
            <a:ext cx="8183562" cy="4043362"/>
          </a:xfrm>
          <a:prstGeom prst="rect">
            <a:avLst/>
          </a:prstGeom>
          <a:noFill/>
          <a:ln>
            <a:noFill/>
          </a:ln>
        </p:spPr>
        <p:txBody>
          <a:bodyPr spcFirstLastPara="1" wrap="square" lIns="91425" tIns="45700" rIns="91425" bIns="45700" anchor="t" anchorCtr="0">
            <a:noAutofit/>
          </a:bodyPr>
          <a:lstStyle/>
          <a:p>
            <a:pPr marL="342900" lvl="0" indent="-342900"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RESIDENT PLACEMENT:  Private room or with resident with same disease.</a:t>
            </a:r>
            <a:endParaRPr/>
          </a:p>
          <a:p>
            <a:pPr marL="342900" lvl="0" indent="-342900" algn="l" rtl="0">
              <a:lnSpc>
                <a:spcPct val="95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GLOVES:  Must be worn when in contact with blood and body fluids.</a:t>
            </a:r>
            <a:endParaRPr/>
          </a:p>
        </p:txBody>
      </p:sp>
      <p:grpSp>
        <p:nvGrpSpPr>
          <p:cNvPr id="4180" name="Google Shape;4180;p76"/>
          <p:cNvGrpSpPr/>
          <p:nvPr/>
        </p:nvGrpSpPr>
        <p:grpSpPr>
          <a:xfrm rot="-660000">
            <a:off x="3382962" y="5181600"/>
            <a:ext cx="2535237" cy="1228725"/>
            <a:chOff x="3662" y="3240"/>
            <a:chExt cx="1597" cy="744"/>
          </a:xfrm>
        </p:grpSpPr>
        <p:sp>
          <p:nvSpPr>
            <p:cNvPr id="4181" name="Google Shape;4181;p76"/>
            <p:cNvSpPr/>
            <p:nvPr/>
          </p:nvSpPr>
          <p:spPr>
            <a:xfrm>
              <a:off x="3662" y="3240"/>
              <a:ext cx="1597" cy="744"/>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82" name="Google Shape;4182;p76"/>
            <p:cNvSpPr/>
            <p:nvPr/>
          </p:nvSpPr>
          <p:spPr>
            <a:xfrm>
              <a:off x="3701" y="3274"/>
              <a:ext cx="1503" cy="672"/>
            </a:xfrm>
            <a:custGeom>
              <a:avLst/>
              <a:gdLst/>
              <a:ahLst/>
              <a:cxnLst/>
              <a:rect l="l" t="t" r="r" b="b"/>
              <a:pathLst>
                <a:path w="1503" h="672" extrusionOk="0">
                  <a:moveTo>
                    <a:pt x="152" y="45"/>
                  </a:moveTo>
                  <a:lnTo>
                    <a:pt x="203" y="58"/>
                  </a:lnTo>
                  <a:lnTo>
                    <a:pt x="240" y="128"/>
                  </a:lnTo>
                  <a:lnTo>
                    <a:pt x="320" y="116"/>
                  </a:lnTo>
                  <a:lnTo>
                    <a:pt x="394" y="156"/>
                  </a:lnTo>
                  <a:lnTo>
                    <a:pt x="520" y="122"/>
                  </a:lnTo>
                  <a:lnTo>
                    <a:pt x="665" y="126"/>
                  </a:lnTo>
                  <a:lnTo>
                    <a:pt x="779" y="75"/>
                  </a:lnTo>
                  <a:lnTo>
                    <a:pt x="881" y="58"/>
                  </a:lnTo>
                  <a:lnTo>
                    <a:pt x="1011" y="0"/>
                  </a:lnTo>
                  <a:lnTo>
                    <a:pt x="1030" y="8"/>
                  </a:lnTo>
                  <a:lnTo>
                    <a:pt x="1024" y="45"/>
                  </a:lnTo>
                  <a:lnTo>
                    <a:pt x="894" y="103"/>
                  </a:lnTo>
                  <a:lnTo>
                    <a:pt x="896" y="118"/>
                  </a:lnTo>
                  <a:lnTo>
                    <a:pt x="934" y="122"/>
                  </a:lnTo>
                  <a:lnTo>
                    <a:pt x="970" y="90"/>
                  </a:lnTo>
                  <a:lnTo>
                    <a:pt x="1072" y="67"/>
                  </a:lnTo>
                  <a:lnTo>
                    <a:pt x="1182" y="81"/>
                  </a:lnTo>
                  <a:lnTo>
                    <a:pt x="1183" y="122"/>
                  </a:lnTo>
                  <a:lnTo>
                    <a:pt x="1113" y="119"/>
                  </a:lnTo>
                  <a:lnTo>
                    <a:pt x="1045" y="151"/>
                  </a:lnTo>
                  <a:lnTo>
                    <a:pt x="1230" y="175"/>
                  </a:lnTo>
                  <a:lnTo>
                    <a:pt x="1243" y="198"/>
                  </a:lnTo>
                  <a:lnTo>
                    <a:pt x="1223" y="249"/>
                  </a:lnTo>
                  <a:lnTo>
                    <a:pt x="1377" y="234"/>
                  </a:lnTo>
                  <a:lnTo>
                    <a:pt x="1392" y="267"/>
                  </a:lnTo>
                  <a:lnTo>
                    <a:pt x="1383" y="300"/>
                  </a:lnTo>
                  <a:lnTo>
                    <a:pt x="1260" y="329"/>
                  </a:lnTo>
                  <a:lnTo>
                    <a:pt x="1341" y="360"/>
                  </a:lnTo>
                  <a:lnTo>
                    <a:pt x="1396" y="366"/>
                  </a:lnTo>
                  <a:lnTo>
                    <a:pt x="1489" y="363"/>
                  </a:lnTo>
                  <a:lnTo>
                    <a:pt x="1503" y="391"/>
                  </a:lnTo>
                  <a:lnTo>
                    <a:pt x="1485" y="412"/>
                  </a:lnTo>
                  <a:lnTo>
                    <a:pt x="1409" y="421"/>
                  </a:lnTo>
                  <a:lnTo>
                    <a:pt x="1400" y="434"/>
                  </a:lnTo>
                  <a:lnTo>
                    <a:pt x="1421" y="450"/>
                  </a:lnTo>
                  <a:lnTo>
                    <a:pt x="1427" y="472"/>
                  </a:lnTo>
                  <a:lnTo>
                    <a:pt x="1360" y="506"/>
                  </a:lnTo>
                  <a:lnTo>
                    <a:pt x="1287" y="507"/>
                  </a:lnTo>
                  <a:lnTo>
                    <a:pt x="1034" y="485"/>
                  </a:lnTo>
                  <a:lnTo>
                    <a:pt x="986" y="496"/>
                  </a:lnTo>
                  <a:lnTo>
                    <a:pt x="956" y="515"/>
                  </a:lnTo>
                  <a:lnTo>
                    <a:pt x="950" y="533"/>
                  </a:lnTo>
                  <a:lnTo>
                    <a:pt x="1008" y="580"/>
                  </a:lnTo>
                  <a:lnTo>
                    <a:pt x="1053" y="593"/>
                  </a:lnTo>
                  <a:lnTo>
                    <a:pt x="1067" y="622"/>
                  </a:lnTo>
                  <a:lnTo>
                    <a:pt x="1062" y="639"/>
                  </a:lnTo>
                  <a:lnTo>
                    <a:pt x="1042" y="652"/>
                  </a:lnTo>
                  <a:lnTo>
                    <a:pt x="969" y="644"/>
                  </a:lnTo>
                  <a:lnTo>
                    <a:pt x="928" y="621"/>
                  </a:lnTo>
                  <a:lnTo>
                    <a:pt x="887" y="586"/>
                  </a:lnTo>
                  <a:lnTo>
                    <a:pt x="819" y="580"/>
                  </a:lnTo>
                  <a:lnTo>
                    <a:pt x="782" y="627"/>
                  </a:lnTo>
                  <a:lnTo>
                    <a:pt x="689" y="631"/>
                  </a:lnTo>
                  <a:lnTo>
                    <a:pt x="616" y="672"/>
                  </a:lnTo>
                  <a:lnTo>
                    <a:pt x="517" y="663"/>
                  </a:lnTo>
                  <a:lnTo>
                    <a:pt x="483" y="649"/>
                  </a:lnTo>
                  <a:lnTo>
                    <a:pt x="439" y="601"/>
                  </a:lnTo>
                  <a:lnTo>
                    <a:pt x="400" y="595"/>
                  </a:lnTo>
                  <a:lnTo>
                    <a:pt x="375" y="608"/>
                  </a:lnTo>
                  <a:lnTo>
                    <a:pt x="267" y="627"/>
                  </a:lnTo>
                  <a:lnTo>
                    <a:pt x="172" y="666"/>
                  </a:lnTo>
                  <a:lnTo>
                    <a:pt x="135" y="665"/>
                  </a:lnTo>
                  <a:lnTo>
                    <a:pt x="124" y="633"/>
                  </a:lnTo>
                  <a:lnTo>
                    <a:pt x="196" y="436"/>
                  </a:lnTo>
                  <a:lnTo>
                    <a:pt x="130" y="434"/>
                  </a:lnTo>
                  <a:lnTo>
                    <a:pt x="82" y="453"/>
                  </a:lnTo>
                  <a:lnTo>
                    <a:pt x="38" y="487"/>
                  </a:lnTo>
                  <a:lnTo>
                    <a:pt x="37" y="485"/>
                  </a:lnTo>
                  <a:lnTo>
                    <a:pt x="32" y="484"/>
                  </a:lnTo>
                  <a:lnTo>
                    <a:pt x="30" y="484"/>
                  </a:lnTo>
                  <a:lnTo>
                    <a:pt x="27" y="482"/>
                  </a:lnTo>
                  <a:lnTo>
                    <a:pt x="24" y="481"/>
                  </a:lnTo>
                  <a:lnTo>
                    <a:pt x="21" y="480"/>
                  </a:lnTo>
                  <a:lnTo>
                    <a:pt x="16" y="478"/>
                  </a:lnTo>
                  <a:lnTo>
                    <a:pt x="14" y="478"/>
                  </a:lnTo>
                  <a:lnTo>
                    <a:pt x="9" y="477"/>
                  </a:lnTo>
                  <a:lnTo>
                    <a:pt x="8" y="477"/>
                  </a:lnTo>
                  <a:lnTo>
                    <a:pt x="2" y="474"/>
                  </a:lnTo>
                  <a:lnTo>
                    <a:pt x="0" y="475"/>
                  </a:lnTo>
                  <a:lnTo>
                    <a:pt x="0" y="474"/>
                  </a:lnTo>
                  <a:lnTo>
                    <a:pt x="0" y="472"/>
                  </a:lnTo>
                  <a:lnTo>
                    <a:pt x="0" y="468"/>
                  </a:lnTo>
                  <a:lnTo>
                    <a:pt x="0" y="463"/>
                  </a:lnTo>
                  <a:lnTo>
                    <a:pt x="0" y="461"/>
                  </a:lnTo>
                  <a:lnTo>
                    <a:pt x="0" y="458"/>
                  </a:lnTo>
                  <a:lnTo>
                    <a:pt x="0" y="455"/>
                  </a:lnTo>
                  <a:lnTo>
                    <a:pt x="0" y="450"/>
                  </a:lnTo>
                  <a:lnTo>
                    <a:pt x="0" y="447"/>
                  </a:lnTo>
                  <a:lnTo>
                    <a:pt x="0" y="444"/>
                  </a:lnTo>
                  <a:lnTo>
                    <a:pt x="0" y="440"/>
                  </a:lnTo>
                  <a:lnTo>
                    <a:pt x="2" y="437"/>
                  </a:lnTo>
                  <a:lnTo>
                    <a:pt x="2" y="434"/>
                  </a:lnTo>
                  <a:lnTo>
                    <a:pt x="2" y="430"/>
                  </a:lnTo>
                  <a:lnTo>
                    <a:pt x="2" y="427"/>
                  </a:lnTo>
                  <a:lnTo>
                    <a:pt x="2" y="423"/>
                  </a:lnTo>
                  <a:lnTo>
                    <a:pt x="2" y="420"/>
                  </a:lnTo>
                  <a:lnTo>
                    <a:pt x="2" y="417"/>
                  </a:lnTo>
                  <a:lnTo>
                    <a:pt x="2" y="414"/>
                  </a:lnTo>
                  <a:lnTo>
                    <a:pt x="2" y="411"/>
                  </a:lnTo>
                  <a:lnTo>
                    <a:pt x="2" y="407"/>
                  </a:lnTo>
                  <a:lnTo>
                    <a:pt x="2" y="402"/>
                  </a:lnTo>
                  <a:lnTo>
                    <a:pt x="2" y="401"/>
                  </a:lnTo>
                  <a:lnTo>
                    <a:pt x="2" y="399"/>
                  </a:lnTo>
                  <a:lnTo>
                    <a:pt x="67" y="312"/>
                  </a:lnTo>
                  <a:lnTo>
                    <a:pt x="88" y="234"/>
                  </a:lnTo>
                  <a:lnTo>
                    <a:pt x="85" y="99"/>
                  </a:lnTo>
                  <a:lnTo>
                    <a:pt x="102" y="67"/>
                  </a:lnTo>
                  <a:lnTo>
                    <a:pt x="152" y="45"/>
                  </a:lnTo>
                  <a:close/>
                </a:path>
              </a:pathLst>
            </a:custGeom>
            <a:solidFill>
              <a:srgbClr val="F7F5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83" name="Google Shape;4183;p76"/>
            <p:cNvSpPr/>
            <p:nvPr/>
          </p:nvSpPr>
          <p:spPr>
            <a:xfrm>
              <a:off x="3865" y="3710"/>
              <a:ext cx="236" cy="178"/>
            </a:xfrm>
            <a:custGeom>
              <a:avLst/>
              <a:gdLst/>
              <a:ahLst/>
              <a:cxnLst/>
              <a:rect l="l" t="t" r="r" b="b"/>
              <a:pathLst>
                <a:path w="236" h="178" extrusionOk="0">
                  <a:moveTo>
                    <a:pt x="0" y="109"/>
                  </a:moveTo>
                  <a:lnTo>
                    <a:pt x="22" y="108"/>
                  </a:lnTo>
                  <a:lnTo>
                    <a:pt x="22" y="109"/>
                  </a:lnTo>
                  <a:lnTo>
                    <a:pt x="25" y="112"/>
                  </a:lnTo>
                  <a:lnTo>
                    <a:pt x="27" y="116"/>
                  </a:lnTo>
                  <a:lnTo>
                    <a:pt x="30" y="121"/>
                  </a:lnTo>
                  <a:lnTo>
                    <a:pt x="35" y="125"/>
                  </a:lnTo>
                  <a:lnTo>
                    <a:pt x="41" y="130"/>
                  </a:lnTo>
                  <a:lnTo>
                    <a:pt x="42" y="130"/>
                  </a:lnTo>
                  <a:lnTo>
                    <a:pt x="45" y="131"/>
                  </a:lnTo>
                  <a:lnTo>
                    <a:pt x="49" y="130"/>
                  </a:lnTo>
                  <a:lnTo>
                    <a:pt x="52" y="130"/>
                  </a:lnTo>
                  <a:lnTo>
                    <a:pt x="55" y="127"/>
                  </a:lnTo>
                  <a:lnTo>
                    <a:pt x="58" y="124"/>
                  </a:lnTo>
                  <a:lnTo>
                    <a:pt x="61" y="121"/>
                  </a:lnTo>
                  <a:lnTo>
                    <a:pt x="64" y="118"/>
                  </a:lnTo>
                  <a:lnTo>
                    <a:pt x="67" y="115"/>
                  </a:lnTo>
                  <a:lnTo>
                    <a:pt x="71" y="112"/>
                  </a:lnTo>
                  <a:lnTo>
                    <a:pt x="74" y="108"/>
                  </a:lnTo>
                  <a:lnTo>
                    <a:pt x="78" y="105"/>
                  </a:lnTo>
                  <a:lnTo>
                    <a:pt x="81" y="102"/>
                  </a:lnTo>
                  <a:lnTo>
                    <a:pt x="84" y="99"/>
                  </a:lnTo>
                  <a:lnTo>
                    <a:pt x="86" y="96"/>
                  </a:lnTo>
                  <a:lnTo>
                    <a:pt x="89" y="95"/>
                  </a:lnTo>
                  <a:lnTo>
                    <a:pt x="92" y="92"/>
                  </a:lnTo>
                  <a:lnTo>
                    <a:pt x="93" y="90"/>
                  </a:lnTo>
                  <a:lnTo>
                    <a:pt x="95" y="89"/>
                  </a:lnTo>
                  <a:lnTo>
                    <a:pt x="97" y="86"/>
                  </a:lnTo>
                  <a:lnTo>
                    <a:pt x="100" y="84"/>
                  </a:lnTo>
                  <a:lnTo>
                    <a:pt x="103" y="81"/>
                  </a:lnTo>
                  <a:lnTo>
                    <a:pt x="108" y="80"/>
                  </a:lnTo>
                  <a:lnTo>
                    <a:pt x="111" y="79"/>
                  </a:lnTo>
                  <a:lnTo>
                    <a:pt x="116" y="76"/>
                  </a:lnTo>
                  <a:lnTo>
                    <a:pt x="119" y="74"/>
                  </a:lnTo>
                  <a:lnTo>
                    <a:pt x="124" y="74"/>
                  </a:lnTo>
                  <a:lnTo>
                    <a:pt x="127" y="74"/>
                  </a:lnTo>
                  <a:lnTo>
                    <a:pt x="130" y="74"/>
                  </a:lnTo>
                  <a:lnTo>
                    <a:pt x="131" y="76"/>
                  </a:lnTo>
                  <a:lnTo>
                    <a:pt x="132" y="80"/>
                  </a:lnTo>
                  <a:lnTo>
                    <a:pt x="132" y="81"/>
                  </a:lnTo>
                  <a:lnTo>
                    <a:pt x="132" y="84"/>
                  </a:lnTo>
                  <a:lnTo>
                    <a:pt x="131" y="87"/>
                  </a:lnTo>
                  <a:lnTo>
                    <a:pt x="131" y="90"/>
                  </a:lnTo>
                  <a:lnTo>
                    <a:pt x="108" y="124"/>
                  </a:lnTo>
                  <a:lnTo>
                    <a:pt x="131" y="128"/>
                  </a:lnTo>
                  <a:lnTo>
                    <a:pt x="127" y="144"/>
                  </a:lnTo>
                  <a:lnTo>
                    <a:pt x="169" y="144"/>
                  </a:lnTo>
                  <a:lnTo>
                    <a:pt x="170" y="146"/>
                  </a:lnTo>
                  <a:lnTo>
                    <a:pt x="173" y="147"/>
                  </a:lnTo>
                  <a:lnTo>
                    <a:pt x="178" y="150"/>
                  </a:lnTo>
                  <a:lnTo>
                    <a:pt x="182" y="154"/>
                  </a:lnTo>
                  <a:lnTo>
                    <a:pt x="186" y="159"/>
                  </a:lnTo>
                  <a:lnTo>
                    <a:pt x="191" y="166"/>
                  </a:lnTo>
                  <a:lnTo>
                    <a:pt x="191" y="168"/>
                  </a:lnTo>
                  <a:lnTo>
                    <a:pt x="192" y="172"/>
                  </a:lnTo>
                  <a:lnTo>
                    <a:pt x="192" y="175"/>
                  </a:lnTo>
                  <a:lnTo>
                    <a:pt x="191" y="178"/>
                  </a:lnTo>
                  <a:lnTo>
                    <a:pt x="213" y="175"/>
                  </a:lnTo>
                  <a:lnTo>
                    <a:pt x="236" y="162"/>
                  </a:lnTo>
                  <a:lnTo>
                    <a:pt x="197" y="134"/>
                  </a:lnTo>
                  <a:lnTo>
                    <a:pt x="147" y="39"/>
                  </a:lnTo>
                  <a:lnTo>
                    <a:pt x="131" y="22"/>
                  </a:lnTo>
                  <a:lnTo>
                    <a:pt x="83" y="0"/>
                  </a:lnTo>
                  <a:lnTo>
                    <a:pt x="32" y="4"/>
                  </a:lnTo>
                  <a:lnTo>
                    <a:pt x="0" y="109"/>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84" name="Google Shape;4184;p76"/>
            <p:cNvSpPr/>
            <p:nvPr/>
          </p:nvSpPr>
          <p:spPr>
            <a:xfrm>
              <a:off x="3700" y="3368"/>
              <a:ext cx="194" cy="377"/>
            </a:xfrm>
            <a:custGeom>
              <a:avLst/>
              <a:gdLst/>
              <a:ahLst/>
              <a:cxnLst/>
              <a:rect l="l" t="t" r="r" b="b"/>
              <a:pathLst>
                <a:path w="194" h="377" extrusionOk="0">
                  <a:moveTo>
                    <a:pt x="134" y="0"/>
                  </a:moveTo>
                  <a:lnTo>
                    <a:pt x="122" y="43"/>
                  </a:lnTo>
                  <a:lnTo>
                    <a:pt x="118" y="76"/>
                  </a:lnTo>
                  <a:lnTo>
                    <a:pt x="118" y="78"/>
                  </a:lnTo>
                  <a:lnTo>
                    <a:pt x="120" y="81"/>
                  </a:lnTo>
                  <a:lnTo>
                    <a:pt x="120" y="84"/>
                  </a:lnTo>
                  <a:lnTo>
                    <a:pt x="120" y="86"/>
                  </a:lnTo>
                  <a:lnTo>
                    <a:pt x="120" y="89"/>
                  </a:lnTo>
                  <a:lnTo>
                    <a:pt x="121" y="94"/>
                  </a:lnTo>
                  <a:lnTo>
                    <a:pt x="121" y="98"/>
                  </a:lnTo>
                  <a:lnTo>
                    <a:pt x="121" y="102"/>
                  </a:lnTo>
                  <a:lnTo>
                    <a:pt x="121" y="107"/>
                  </a:lnTo>
                  <a:lnTo>
                    <a:pt x="121" y="113"/>
                  </a:lnTo>
                  <a:lnTo>
                    <a:pt x="121" y="117"/>
                  </a:lnTo>
                  <a:lnTo>
                    <a:pt x="122" y="123"/>
                  </a:lnTo>
                  <a:lnTo>
                    <a:pt x="122" y="129"/>
                  </a:lnTo>
                  <a:lnTo>
                    <a:pt x="122" y="135"/>
                  </a:lnTo>
                  <a:lnTo>
                    <a:pt x="122" y="139"/>
                  </a:lnTo>
                  <a:lnTo>
                    <a:pt x="122" y="143"/>
                  </a:lnTo>
                  <a:lnTo>
                    <a:pt x="122" y="149"/>
                  </a:lnTo>
                  <a:lnTo>
                    <a:pt x="124" y="154"/>
                  </a:lnTo>
                  <a:lnTo>
                    <a:pt x="124" y="158"/>
                  </a:lnTo>
                  <a:lnTo>
                    <a:pt x="124" y="162"/>
                  </a:lnTo>
                  <a:lnTo>
                    <a:pt x="124" y="167"/>
                  </a:lnTo>
                  <a:lnTo>
                    <a:pt x="124" y="171"/>
                  </a:lnTo>
                  <a:lnTo>
                    <a:pt x="124" y="174"/>
                  </a:lnTo>
                  <a:lnTo>
                    <a:pt x="124" y="177"/>
                  </a:lnTo>
                  <a:lnTo>
                    <a:pt x="122" y="181"/>
                  </a:lnTo>
                  <a:lnTo>
                    <a:pt x="122" y="184"/>
                  </a:lnTo>
                  <a:lnTo>
                    <a:pt x="122" y="187"/>
                  </a:lnTo>
                  <a:lnTo>
                    <a:pt x="121" y="191"/>
                  </a:lnTo>
                  <a:lnTo>
                    <a:pt x="121" y="194"/>
                  </a:lnTo>
                  <a:lnTo>
                    <a:pt x="120" y="197"/>
                  </a:lnTo>
                  <a:lnTo>
                    <a:pt x="117" y="202"/>
                  </a:lnTo>
                  <a:lnTo>
                    <a:pt x="114" y="208"/>
                  </a:lnTo>
                  <a:lnTo>
                    <a:pt x="111" y="212"/>
                  </a:lnTo>
                  <a:lnTo>
                    <a:pt x="108" y="218"/>
                  </a:lnTo>
                  <a:lnTo>
                    <a:pt x="105" y="221"/>
                  </a:lnTo>
                  <a:lnTo>
                    <a:pt x="103" y="224"/>
                  </a:lnTo>
                  <a:lnTo>
                    <a:pt x="102" y="226"/>
                  </a:lnTo>
                  <a:lnTo>
                    <a:pt x="52" y="311"/>
                  </a:lnTo>
                  <a:lnTo>
                    <a:pt x="51" y="310"/>
                  </a:lnTo>
                  <a:lnTo>
                    <a:pt x="48" y="307"/>
                  </a:lnTo>
                  <a:lnTo>
                    <a:pt x="45" y="304"/>
                  </a:lnTo>
                  <a:lnTo>
                    <a:pt x="44" y="301"/>
                  </a:lnTo>
                  <a:lnTo>
                    <a:pt x="44" y="297"/>
                  </a:lnTo>
                  <a:lnTo>
                    <a:pt x="44" y="292"/>
                  </a:lnTo>
                  <a:lnTo>
                    <a:pt x="44" y="289"/>
                  </a:lnTo>
                  <a:lnTo>
                    <a:pt x="44" y="286"/>
                  </a:lnTo>
                  <a:lnTo>
                    <a:pt x="44" y="283"/>
                  </a:lnTo>
                  <a:lnTo>
                    <a:pt x="44" y="282"/>
                  </a:lnTo>
                  <a:lnTo>
                    <a:pt x="44" y="276"/>
                  </a:lnTo>
                  <a:lnTo>
                    <a:pt x="42" y="273"/>
                  </a:lnTo>
                  <a:lnTo>
                    <a:pt x="41" y="270"/>
                  </a:lnTo>
                  <a:lnTo>
                    <a:pt x="39" y="269"/>
                  </a:lnTo>
                  <a:lnTo>
                    <a:pt x="39" y="267"/>
                  </a:lnTo>
                  <a:lnTo>
                    <a:pt x="0" y="320"/>
                  </a:lnTo>
                  <a:lnTo>
                    <a:pt x="7" y="364"/>
                  </a:lnTo>
                  <a:lnTo>
                    <a:pt x="9" y="365"/>
                  </a:lnTo>
                  <a:lnTo>
                    <a:pt x="12" y="369"/>
                  </a:lnTo>
                  <a:lnTo>
                    <a:pt x="16" y="374"/>
                  </a:lnTo>
                  <a:lnTo>
                    <a:pt x="20" y="377"/>
                  </a:lnTo>
                  <a:lnTo>
                    <a:pt x="22" y="375"/>
                  </a:lnTo>
                  <a:lnTo>
                    <a:pt x="26" y="375"/>
                  </a:lnTo>
                  <a:lnTo>
                    <a:pt x="31" y="374"/>
                  </a:lnTo>
                  <a:lnTo>
                    <a:pt x="35" y="371"/>
                  </a:lnTo>
                  <a:lnTo>
                    <a:pt x="38" y="369"/>
                  </a:lnTo>
                  <a:lnTo>
                    <a:pt x="39" y="368"/>
                  </a:lnTo>
                  <a:lnTo>
                    <a:pt x="44" y="365"/>
                  </a:lnTo>
                  <a:lnTo>
                    <a:pt x="47" y="364"/>
                  </a:lnTo>
                  <a:lnTo>
                    <a:pt x="50" y="361"/>
                  </a:lnTo>
                  <a:lnTo>
                    <a:pt x="52" y="358"/>
                  </a:lnTo>
                  <a:lnTo>
                    <a:pt x="57" y="353"/>
                  </a:lnTo>
                  <a:lnTo>
                    <a:pt x="60" y="350"/>
                  </a:lnTo>
                  <a:lnTo>
                    <a:pt x="64" y="346"/>
                  </a:lnTo>
                  <a:lnTo>
                    <a:pt x="68" y="342"/>
                  </a:lnTo>
                  <a:lnTo>
                    <a:pt x="73" y="337"/>
                  </a:lnTo>
                  <a:lnTo>
                    <a:pt x="79" y="333"/>
                  </a:lnTo>
                  <a:lnTo>
                    <a:pt x="82" y="330"/>
                  </a:lnTo>
                  <a:lnTo>
                    <a:pt x="85" y="326"/>
                  </a:lnTo>
                  <a:lnTo>
                    <a:pt x="87" y="323"/>
                  </a:lnTo>
                  <a:lnTo>
                    <a:pt x="90" y="320"/>
                  </a:lnTo>
                  <a:lnTo>
                    <a:pt x="93" y="317"/>
                  </a:lnTo>
                  <a:lnTo>
                    <a:pt x="96" y="314"/>
                  </a:lnTo>
                  <a:lnTo>
                    <a:pt x="99" y="311"/>
                  </a:lnTo>
                  <a:lnTo>
                    <a:pt x="102" y="308"/>
                  </a:lnTo>
                  <a:lnTo>
                    <a:pt x="105" y="305"/>
                  </a:lnTo>
                  <a:lnTo>
                    <a:pt x="108" y="301"/>
                  </a:lnTo>
                  <a:lnTo>
                    <a:pt x="111" y="298"/>
                  </a:lnTo>
                  <a:lnTo>
                    <a:pt x="114" y="295"/>
                  </a:lnTo>
                  <a:lnTo>
                    <a:pt x="117" y="291"/>
                  </a:lnTo>
                  <a:lnTo>
                    <a:pt x="120" y="288"/>
                  </a:lnTo>
                  <a:lnTo>
                    <a:pt x="122" y="285"/>
                  </a:lnTo>
                  <a:lnTo>
                    <a:pt x="125" y="282"/>
                  </a:lnTo>
                  <a:lnTo>
                    <a:pt x="127" y="278"/>
                  </a:lnTo>
                  <a:lnTo>
                    <a:pt x="130" y="275"/>
                  </a:lnTo>
                  <a:lnTo>
                    <a:pt x="133" y="272"/>
                  </a:lnTo>
                  <a:lnTo>
                    <a:pt x="136" y="269"/>
                  </a:lnTo>
                  <a:lnTo>
                    <a:pt x="138" y="263"/>
                  </a:lnTo>
                  <a:lnTo>
                    <a:pt x="143" y="257"/>
                  </a:lnTo>
                  <a:lnTo>
                    <a:pt x="144" y="254"/>
                  </a:lnTo>
                  <a:lnTo>
                    <a:pt x="146" y="251"/>
                  </a:lnTo>
                  <a:lnTo>
                    <a:pt x="146" y="247"/>
                  </a:lnTo>
                  <a:lnTo>
                    <a:pt x="147" y="245"/>
                  </a:lnTo>
                  <a:lnTo>
                    <a:pt x="149" y="238"/>
                  </a:lnTo>
                  <a:lnTo>
                    <a:pt x="150" y="234"/>
                  </a:lnTo>
                  <a:lnTo>
                    <a:pt x="152" y="228"/>
                  </a:lnTo>
                  <a:lnTo>
                    <a:pt x="152" y="222"/>
                  </a:lnTo>
                  <a:lnTo>
                    <a:pt x="152" y="218"/>
                  </a:lnTo>
                  <a:lnTo>
                    <a:pt x="153" y="215"/>
                  </a:lnTo>
                  <a:lnTo>
                    <a:pt x="152" y="209"/>
                  </a:lnTo>
                  <a:lnTo>
                    <a:pt x="152" y="206"/>
                  </a:lnTo>
                  <a:lnTo>
                    <a:pt x="152" y="203"/>
                  </a:lnTo>
                  <a:lnTo>
                    <a:pt x="152" y="200"/>
                  </a:lnTo>
                  <a:lnTo>
                    <a:pt x="152" y="197"/>
                  </a:lnTo>
                  <a:lnTo>
                    <a:pt x="152" y="196"/>
                  </a:lnTo>
                  <a:lnTo>
                    <a:pt x="152" y="194"/>
                  </a:lnTo>
                  <a:lnTo>
                    <a:pt x="152" y="193"/>
                  </a:lnTo>
                  <a:lnTo>
                    <a:pt x="152" y="189"/>
                  </a:lnTo>
                  <a:lnTo>
                    <a:pt x="152" y="186"/>
                  </a:lnTo>
                  <a:lnTo>
                    <a:pt x="152" y="183"/>
                  </a:lnTo>
                  <a:lnTo>
                    <a:pt x="152" y="180"/>
                  </a:lnTo>
                  <a:lnTo>
                    <a:pt x="153" y="177"/>
                  </a:lnTo>
                  <a:lnTo>
                    <a:pt x="153" y="175"/>
                  </a:lnTo>
                  <a:lnTo>
                    <a:pt x="153" y="171"/>
                  </a:lnTo>
                  <a:lnTo>
                    <a:pt x="153" y="168"/>
                  </a:lnTo>
                  <a:lnTo>
                    <a:pt x="155" y="165"/>
                  </a:lnTo>
                  <a:lnTo>
                    <a:pt x="156" y="164"/>
                  </a:lnTo>
                  <a:lnTo>
                    <a:pt x="156" y="159"/>
                  </a:lnTo>
                  <a:lnTo>
                    <a:pt x="156" y="155"/>
                  </a:lnTo>
                  <a:lnTo>
                    <a:pt x="156" y="152"/>
                  </a:lnTo>
                  <a:lnTo>
                    <a:pt x="157" y="149"/>
                  </a:lnTo>
                  <a:lnTo>
                    <a:pt x="157" y="145"/>
                  </a:lnTo>
                  <a:lnTo>
                    <a:pt x="159" y="140"/>
                  </a:lnTo>
                  <a:lnTo>
                    <a:pt x="159" y="138"/>
                  </a:lnTo>
                  <a:lnTo>
                    <a:pt x="160" y="135"/>
                  </a:lnTo>
                  <a:lnTo>
                    <a:pt x="160" y="132"/>
                  </a:lnTo>
                  <a:lnTo>
                    <a:pt x="162" y="127"/>
                  </a:lnTo>
                  <a:lnTo>
                    <a:pt x="163" y="124"/>
                  </a:lnTo>
                  <a:lnTo>
                    <a:pt x="163" y="121"/>
                  </a:lnTo>
                  <a:lnTo>
                    <a:pt x="165" y="119"/>
                  </a:lnTo>
                  <a:lnTo>
                    <a:pt x="166" y="116"/>
                  </a:lnTo>
                  <a:lnTo>
                    <a:pt x="166" y="113"/>
                  </a:lnTo>
                  <a:lnTo>
                    <a:pt x="169" y="111"/>
                  </a:lnTo>
                  <a:lnTo>
                    <a:pt x="171" y="107"/>
                  </a:lnTo>
                  <a:lnTo>
                    <a:pt x="172" y="101"/>
                  </a:lnTo>
                  <a:lnTo>
                    <a:pt x="175" y="98"/>
                  </a:lnTo>
                  <a:lnTo>
                    <a:pt x="178" y="94"/>
                  </a:lnTo>
                  <a:lnTo>
                    <a:pt x="179" y="89"/>
                  </a:lnTo>
                  <a:lnTo>
                    <a:pt x="182" y="85"/>
                  </a:lnTo>
                  <a:lnTo>
                    <a:pt x="185" y="81"/>
                  </a:lnTo>
                  <a:lnTo>
                    <a:pt x="188" y="76"/>
                  </a:lnTo>
                  <a:lnTo>
                    <a:pt x="190" y="70"/>
                  </a:lnTo>
                  <a:lnTo>
                    <a:pt x="191" y="66"/>
                  </a:lnTo>
                  <a:lnTo>
                    <a:pt x="192" y="60"/>
                  </a:lnTo>
                  <a:lnTo>
                    <a:pt x="194" y="56"/>
                  </a:lnTo>
                  <a:lnTo>
                    <a:pt x="194" y="50"/>
                  </a:lnTo>
                  <a:lnTo>
                    <a:pt x="194" y="44"/>
                  </a:lnTo>
                  <a:lnTo>
                    <a:pt x="192" y="41"/>
                  </a:lnTo>
                  <a:lnTo>
                    <a:pt x="192" y="38"/>
                  </a:lnTo>
                  <a:lnTo>
                    <a:pt x="192" y="35"/>
                  </a:lnTo>
                  <a:lnTo>
                    <a:pt x="191" y="32"/>
                  </a:lnTo>
                  <a:lnTo>
                    <a:pt x="190" y="30"/>
                  </a:lnTo>
                  <a:lnTo>
                    <a:pt x="188" y="27"/>
                  </a:lnTo>
                  <a:lnTo>
                    <a:pt x="187" y="24"/>
                  </a:lnTo>
                  <a:lnTo>
                    <a:pt x="185" y="21"/>
                  </a:lnTo>
                  <a:lnTo>
                    <a:pt x="181" y="16"/>
                  </a:lnTo>
                  <a:lnTo>
                    <a:pt x="178" y="14"/>
                  </a:lnTo>
                  <a:lnTo>
                    <a:pt x="173" y="9"/>
                  </a:lnTo>
                  <a:lnTo>
                    <a:pt x="168" y="6"/>
                  </a:lnTo>
                  <a:lnTo>
                    <a:pt x="163" y="5"/>
                  </a:lnTo>
                  <a:lnTo>
                    <a:pt x="159" y="3"/>
                  </a:lnTo>
                  <a:lnTo>
                    <a:pt x="155" y="2"/>
                  </a:lnTo>
                  <a:lnTo>
                    <a:pt x="149" y="0"/>
                  </a:lnTo>
                  <a:lnTo>
                    <a:pt x="146" y="0"/>
                  </a:lnTo>
                  <a:lnTo>
                    <a:pt x="141" y="0"/>
                  </a:lnTo>
                  <a:lnTo>
                    <a:pt x="138" y="0"/>
                  </a:lnTo>
                  <a:lnTo>
                    <a:pt x="136" y="0"/>
                  </a:lnTo>
                  <a:lnTo>
                    <a:pt x="134" y="0"/>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85" name="Google Shape;4185;p76"/>
            <p:cNvSpPr/>
            <p:nvPr/>
          </p:nvSpPr>
          <p:spPr>
            <a:xfrm>
              <a:off x="3901" y="3342"/>
              <a:ext cx="668" cy="201"/>
            </a:xfrm>
            <a:custGeom>
              <a:avLst/>
              <a:gdLst/>
              <a:ahLst/>
              <a:cxnLst/>
              <a:rect l="l" t="t" r="r" b="b"/>
              <a:pathLst>
                <a:path w="668" h="201" extrusionOk="0">
                  <a:moveTo>
                    <a:pt x="13" y="145"/>
                  </a:moveTo>
                  <a:lnTo>
                    <a:pt x="12" y="145"/>
                  </a:lnTo>
                  <a:lnTo>
                    <a:pt x="12" y="147"/>
                  </a:lnTo>
                  <a:lnTo>
                    <a:pt x="10" y="150"/>
                  </a:lnTo>
                  <a:lnTo>
                    <a:pt x="9" y="155"/>
                  </a:lnTo>
                  <a:lnTo>
                    <a:pt x="7" y="159"/>
                  </a:lnTo>
                  <a:lnTo>
                    <a:pt x="6" y="164"/>
                  </a:lnTo>
                  <a:lnTo>
                    <a:pt x="5" y="166"/>
                  </a:lnTo>
                  <a:lnTo>
                    <a:pt x="5" y="169"/>
                  </a:lnTo>
                  <a:lnTo>
                    <a:pt x="3" y="172"/>
                  </a:lnTo>
                  <a:lnTo>
                    <a:pt x="3" y="175"/>
                  </a:lnTo>
                  <a:lnTo>
                    <a:pt x="2" y="181"/>
                  </a:lnTo>
                  <a:lnTo>
                    <a:pt x="0" y="185"/>
                  </a:lnTo>
                  <a:lnTo>
                    <a:pt x="0" y="191"/>
                  </a:lnTo>
                  <a:lnTo>
                    <a:pt x="0" y="194"/>
                  </a:lnTo>
                  <a:lnTo>
                    <a:pt x="0" y="197"/>
                  </a:lnTo>
                  <a:lnTo>
                    <a:pt x="2" y="200"/>
                  </a:lnTo>
                  <a:lnTo>
                    <a:pt x="3" y="201"/>
                  </a:lnTo>
                  <a:lnTo>
                    <a:pt x="6" y="200"/>
                  </a:lnTo>
                  <a:lnTo>
                    <a:pt x="7" y="199"/>
                  </a:lnTo>
                  <a:lnTo>
                    <a:pt x="12" y="196"/>
                  </a:lnTo>
                  <a:lnTo>
                    <a:pt x="15" y="193"/>
                  </a:lnTo>
                  <a:lnTo>
                    <a:pt x="19" y="190"/>
                  </a:lnTo>
                  <a:lnTo>
                    <a:pt x="24" y="185"/>
                  </a:lnTo>
                  <a:lnTo>
                    <a:pt x="28" y="181"/>
                  </a:lnTo>
                  <a:lnTo>
                    <a:pt x="32" y="175"/>
                  </a:lnTo>
                  <a:lnTo>
                    <a:pt x="37" y="171"/>
                  </a:lnTo>
                  <a:lnTo>
                    <a:pt x="41" y="165"/>
                  </a:lnTo>
                  <a:lnTo>
                    <a:pt x="45" y="159"/>
                  </a:lnTo>
                  <a:lnTo>
                    <a:pt x="50" y="153"/>
                  </a:lnTo>
                  <a:lnTo>
                    <a:pt x="54" y="149"/>
                  </a:lnTo>
                  <a:lnTo>
                    <a:pt x="57" y="143"/>
                  </a:lnTo>
                  <a:lnTo>
                    <a:pt x="61" y="137"/>
                  </a:lnTo>
                  <a:lnTo>
                    <a:pt x="64" y="131"/>
                  </a:lnTo>
                  <a:lnTo>
                    <a:pt x="67" y="126"/>
                  </a:lnTo>
                  <a:lnTo>
                    <a:pt x="69" y="120"/>
                  </a:lnTo>
                  <a:lnTo>
                    <a:pt x="73" y="115"/>
                  </a:lnTo>
                  <a:lnTo>
                    <a:pt x="76" y="110"/>
                  </a:lnTo>
                  <a:lnTo>
                    <a:pt x="79" y="105"/>
                  </a:lnTo>
                  <a:lnTo>
                    <a:pt x="82" y="101"/>
                  </a:lnTo>
                  <a:lnTo>
                    <a:pt x="86" y="98"/>
                  </a:lnTo>
                  <a:lnTo>
                    <a:pt x="89" y="93"/>
                  </a:lnTo>
                  <a:lnTo>
                    <a:pt x="94" y="92"/>
                  </a:lnTo>
                  <a:lnTo>
                    <a:pt x="96" y="88"/>
                  </a:lnTo>
                  <a:lnTo>
                    <a:pt x="101" y="86"/>
                  </a:lnTo>
                  <a:lnTo>
                    <a:pt x="104" y="85"/>
                  </a:lnTo>
                  <a:lnTo>
                    <a:pt x="107" y="85"/>
                  </a:lnTo>
                  <a:lnTo>
                    <a:pt x="111" y="83"/>
                  </a:lnTo>
                  <a:lnTo>
                    <a:pt x="114" y="85"/>
                  </a:lnTo>
                  <a:lnTo>
                    <a:pt x="117" y="86"/>
                  </a:lnTo>
                  <a:lnTo>
                    <a:pt x="120" y="88"/>
                  </a:lnTo>
                  <a:lnTo>
                    <a:pt x="123" y="89"/>
                  </a:lnTo>
                  <a:lnTo>
                    <a:pt x="124" y="92"/>
                  </a:lnTo>
                  <a:lnTo>
                    <a:pt x="127" y="95"/>
                  </a:lnTo>
                  <a:lnTo>
                    <a:pt x="130" y="98"/>
                  </a:lnTo>
                  <a:lnTo>
                    <a:pt x="134" y="102"/>
                  </a:lnTo>
                  <a:lnTo>
                    <a:pt x="137" y="105"/>
                  </a:lnTo>
                  <a:lnTo>
                    <a:pt x="140" y="110"/>
                  </a:lnTo>
                  <a:lnTo>
                    <a:pt x="145" y="114"/>
                  </a:lnTo>
                  <a:lnTo>
                    <a:pt x="147" y="117"/>
                  </a:lnTo>
                  <a:lnTo>
                    <a:pt x="152" y="121"/>
                  </a:lnTo>
                  <a:lnTo>
                    <a:pt x="156" y="124"/>
                  </a:lnTo>
                  <a:lnTo>
                    <a:pt x="162" y="128"/>
                  </a:lnTo>
                  <a:lnTo>
                    <a:pt x="164" y="130"/>
                  </a:lnTo>
                  <a:lnTo>
                    <a:pt x="166" y="130"/>
                  </a:lnTo>
                  <a:lnTo>
                    <a:pt x="169" y="131"/>
                  </a:lnTo>
                  <a:lnTo>
                    <a:pt x="172" y="133"/>
                  </a:lnTo>
                  <a:lnTo>
                    <a:pt x="175" y="133"/>
                  </a:lnTo>
                  <a:lnTo>
                    <a:pt x="178" y="134"/>
                  </a:lnTo>
                  <a:lnTo>
                    <a:pt x="181" y="136"/>
                  </a:lnTo>
                  <a:lnTo>
                    <a:pt x="185" y="136"/>
                  </a:lnTo>
                  <a:lnTo>
                    <a:pt x="188" y="136"/>
                  </a:lnTo>
                  <a:lnTo>
                    <a:pt x="191" y="136"/>
                  </a:lnTo>
                  <a:lnTo>
                    <a:pt x="196" y="136"/>
                  </a:lnTo>
                  <a:lnTo>
                    <a:pt x="200" y="137"/>
                  </a:lnTo>
                  <a:lnTo>
                    <a:pt x="204" y="137"/>
                  </a:lnTo>
                  <a:lnTo>
                    <a:pt x="209" y="137"/>
                  </a:lnTo>
                  <a:lnTo>
                    <a:pt x="215" y="137"/>
                  </a:lnTo>
                  <a:lnTo>
                    <a:pt x="219" y="137"/>
                  </a:lnTo>
                  <a:lnTo>
                    <a:pt x="223" y="136"/>
                  </a:lnTo>
                  <a:lnTo>
                    <a:pt x="229" y="136"/>
                  </a:lnTo>
                  <a:lnTo>
                    <a:pt x="234" y="136"/>
                  </a:lnTo>
                  <a:lnTo>
                    <a:pt x="238" y="136"/>
                  </a:lnTo>
                  <a:lnTo>
                    <a:pt x="244" y="134"/>
                  </a:lnTo>
                  <a:lnTo>
                    <a:pt x="248" y="134"/>
                  </a:lnTo>
                  <a:lnTo>
                    <a:pt x="252" y="133"/>
                  </a:lnTo>
                  <a:lnTo>
                    <a:pt x="257" y="133"/>
                  </a:lnTo>
                  <a:lnTo>
                    <a:pt x="261" y="131"/>
                  </a:lnTo>
                  <a:lnTo>
                    <a:pt x="266" y="131"/>
                  </a:lnTo>
                  <a:lnTo>
                    <a:pt x="269" y="130"/>
                  </a:lnTo>
                  <a:lnTo>
                    <a:pt x="273" y="130"/>
                  </a:lnTo>
                  <a:lnTo>
                    <a:pt x="276" y="128"/>
                  </a:lnTo>
                  <a:lnTo>
                    <a:pt x="279" y="128"/>
                  </a:lnTo>
                  <a:lnTo>
                    <a:pt x="282" y="127"/>
                  </a:lnTo>
                  <a:lnTo>
                    <a:pt x="285" y="127"/>
                  </a:lnTo>
                  <a:lnTo>
                    <a:pt x="287" y="124"/>
                  </a:lnTo>
                  <a:lnTo>
                    <a:pt x="289" y="123"/>
                  </a:lnTo>
                  <a:lnTo>
                    <a:pt x="289" y="121"/>
                  </a:lnTo>
                  <a:lnTo>
                    <a:pt x="286" y="120"/>
                  </a:lnTo>
                  <a:lnTo>
                    <a:pt x="282" y="117"/>
                  </a:lnTo>
                  <a:lnTo>
                    <a:pt x="277" y="114"/>
                  </a:lnTo>
                  <a:lnTo>
                    <a:pt x="274" y="111"/>
                  </a:lnTo>
                  <a:lnTo>
                    <a:pt x="271" y="110"/>
                  </a:lnTo>
                  <a:lnTo>
                    <a:pt x="266" y="107"/>
                  </a:lnTo>
                  <a:lnTo>
                    <a:pt x="264" y="104"/>
                  </a:lnTo>
                  <a:lnTo>
                    <a:pt x="263" y="99"/>
                  </a:lnTo>
                  <a:lnTo>
                    <a:pt x="266" y="98"/>
                  </a:lnTo>
                  <a:lnTo>
                    <a:pt x="267" y="98"/>
                  </a:lnTo>
                  <a:lnTo>
                    <a:pt x="271" y="96"/>
                  </a:lnTo>
                  <a:lnTo>
                    <a:pt x="274" y="96"/>
                  </a:lnTo>
                  <a:lnTo>
                    <a:pt x="279" y="96"/>
                  </a:lnTo>
                  <a:lnTo>
                    <a:pt x="282" y="96"/>
                  </a:lnTo>
                  <a:lnTo>
                    <a:pt x="285" y="95"/>
                  </a:lnTo>
                  <a:lnTo>
                    <a:pt x="289" y="95"/>
                  </a:lnTo>
                  <a:lnTo>
                    <a:pt x="295" y="95"/>
                  </a:lnTo>
                  <a:lnTo>
                    <a:pt x="296" y="93"/>
                  </a:lnTo>
                  <a:lnTo>
                    <a:pt x="299" y="93"/>
                  </a:lnTo>
                  <a:lnTo>
                    <a:pt x="302" y="93"/>
                  </a:lnTo>
                  <a:lnTo>
                    <a:pt x="305" y="93"/>
                  </a:lnTo>
                  <a:lnTo>
                    <a:pt x="308" y="93"/>
                  </a:lnTo>
                  <a:lnTo>
                    <a:pt x="312" y="93"/>
                  </a:lnTo>
                  <a:lnTo>
                    <a:pt x="315" y="93"/>
                  </a:lnTo>
                  <a:lnTo>
                    <a:pt x="320" y="93"/>
                  </a:lnTo>
                  <a:lnTo>
                    <a:pt x="323" y="93"/>
                  </a:lnTo>
                  <a:lnTo>
                    <a:pt x="327" y="93"/>
                  </a:lnTo>
                  <a:lnTo>
                    <a:pt x="331" y="92"/>
                  </a:lnTo>
                  <a:lnTo>
                    <a:pt x="336" y="92"/>
                  </a:lnTo>
                  <a:lnTo>
                    <a:pt x="340" y="92"/>
                  </a:lnTo>
                  <a:lnTo>
                    <a:pt x="344" y="92"/>
                  </a:lnTo>
                  <a:lnTo>
                    <a:pt x="349" y="92"/>
                  </a:lnTo>
                  <a:lnTo>
                    <a:pt x="353" y="92"/>
                  </a:lnTo>
                  <a:lnTo>
                    <a:pt x="358" y="92"/>
                  </a:lnTo>
                  <a:lnTo>
                    <a:pt x="362" y="92"/>
                  </a:lnTo>
                  <a:lnTo>
                    <a:pt x="366" y="92"/>
                  </a:lnTo>
                  <a:lnTo>
                    <a:pt x="371" y="92"/>
                  </a:lnTo>
                  <a:lnTo>
                    <a:pt x="375" y="91"/>
                  </a:lnTo>
                  <a:lnTo>
                    <a:pt x="379" y="91"/>
                  </a:lnTo>
                  <a:lnTo>
                    <a:pt x="385" y="91"/>
                  </a:lnTo>
                  <a:lnTo>
                    <a:pt x="390" y="91"/>
                  </a:lnTo>
                  <a:lnTo>
                    <a:pt x="394" y="91"/>
                  </a:lnTo>
                  <a:lnTo>
                    <a:pt x="398" y="89"/>
                  </a:lnTo>
                  <a:lnTo>
                    <a:pt x="403" y="89"/>
                  </a:lnTo>
                  <a:lnTo>
                    <a:pt x="407" y="89"/>
                  </a:lnTo>
                  <a:lnTo>
                    <a:pt x="411" y="89"/>
                  </a:lnTo>
                  <a:lnTo>
                    <a:pt x="416" y="89"/>
                  </a:lnTo>
                  <a:lnTo>
                    <a:pt x="420" y="89"/>
                  </a:lnTo>
                  <a:lnTo>
                    <a:pt x="425" y="89"/>
                  </a:lnTo>
                  <a:lnTo>
                    <a:pt x="429" y="88"/>
                  </a:lnTo>
                  <a:lnTo>
                    <a:pt x="433" y="88"/>
                  </a:lnTo>
                  <a:lnTo>
                    <a:pt x="438" y="88"/>
                  </a:lnTo>
                  <a:lnTo>
                    <a:pt x="442" y="88"/>
                  </a:lnTo>
                  <a:lnTo>
                    <a:pt x="446" y="88"/>
                  </a:lnTo>
                  <a:lnTo>
                    <a:pt x="451" y="88"/>
                  </a:lnTo>
                  <a:lnTo>
                    <a:pt x="454" y="88"/>
                  </a:lnTo>
                  <a:lnTo>
                    <a:pt x="458" y="88"/>
                  </a:lnTo>
                  <a:lnTo>
                    <a:pt x="461" y="86"/>
                  </a:lnTo>
                  <a:lnTo>
                    <a:pt x="465" y="86"/>
                  </a:lnTo>
                  <a:lnTo>
                    <a:pt x="468" y="86"/>
                  </a:lnTo>
                  <a:lnTo>
                    <a:pt x="471" y="86"/>
                  </a:lnTo>
                  <a:lnTo>
                    <a:pt x="474" y="86"/>
                  </a:lnTo>
                  <a:lnTo>
                    <a:pt x="479" y="86"/>
                  </a:lnTo>
                  <a:lnTo>
                    <a:pt x="481" y="86"/>
                  </a:lnTo>
                  <a:lnTo>
                    <a:pt x="484" y="86"/>
                  </a:lnTo>
                  <a:lnTo>
                    <a:pt x="489" y="85"/>
                  </a:lnTo>
                  <a:lnTo>
                    <a:pt x="493" y="85"/>
                  </a:lnTo>
                  <a:lnTo>
                    <a:pt x="496" y="85"/>
                  </a:lnTo>
                  <a:lnTo>
                    <a:pt x="500" y="85"/>
                  </a:lnTo>
                  <a:lnTo>
                    <a:pt x="505" y="83"/>
                  </a:lnTo>
                  <a:lnTo>
                    <a:pt x="509" y="83"/>
                  </a:lnTo>
                  <a:lnTo>
                    <a:pt x="514" y="82"/>
                  </a:lnTo>
                  <a:lnTo>
                    <a:pt x="518" y="80"/>
                  </a:lnTo>
                  <a:lnTo>
                    <a:pt x="522" y="79"/>
                  </a:lnTo>
                  <a:lnTo>
                    <a:pt x="528" y="77"/>
                  </a:lnTo>
                  <a:lnTo>
                    <a:pt x="533" y="76"/>
                  </a:lnTo>
                  <a:lnTo>
                    <a:pt x="537" y="76"/>
                  </a:lnTo>
                  <a:lnTo>
                    <a:pt x="541" y="73"/>
                  </a:lnTo>
                  <a:lnTo>
                    <a:pt x="544" y="73"/>
                  </a:lnTo>
                  <a:lnTo>
                    <a:pt x="549" y="72"/>
                  </a:lnTo>
                  <a:lnTo>
                    <a:pt x="551" y="70"/>
                  </a:lnTo>
                  <a:lnTo>
                    <a:pt x="556" y="69"/>
                  </a:lnTo>
                  <a:lnTo>
                    <a:pt x="557" y="69"/>
                  </a:lnTo>
                  <a:lnTo>
                    <a:pt x="608" y="61"/>
                  </a:lnTo>
                  <a:lnTo>
                    <a:pt x="607" y="61"/>
                  </a:lnTo>
                  <a:lnTo>
                    <a:pt x="607" y="58"/>
                  </a:lnTo>
                  <a:lnTo>
                    <a:pt x="605" y="56"/>
                  </a:lnTo>
                  <a:lnTo>
                    <a:pt x="605" y="51"/>
                  </a:lnTo>
                  <a:lnTo>
                    <a:pt x="605" y="45"/>
                  </a:lnTo>
                  <a:lnTo>
                    <a:pt x="607" y="41"/>
                  </a:lnTo>
                  <a:lnTo>
                    <a:pt x="608" y="38"/>
                  </a:lnTo>
                  <a:lnTo>
                    <a:pt x="610" y="37"/>
                  </a:lnTo>
                  <a:lnTo>
                    <a:pt x="611" y="34"/>
                  </a:lnTo>
                  <a:lnTo>
                    <a:pt x="616" y="32"/>
                  </a:lnTo>
                  <a:lnTo>
                    <a:pt x="619" y="29"/>
                  </a:lnTo>
                  <a:lnTo>
                    <a:pt x="621" y="28"/>
                  </a:lnTo>
                  <a:lnTo>
                    <a:pt x="626" y="25"/>
                  </a:lnTo>
                  <a:lnTo>
                    <a:pt x="630" y="22"/>
                  </a:lnTo>
                  <a:lnTo>
                    <a:pt x="635" y="19"/>
                  </a:lnTo>
                  <a:lnTo>
                    <a:pt x="639" y="18"/>
                  </a:lnTo>
                  <a:lnTo>
                    <a:pt x="643" y="15"/>
                  </a:lnTo>
                  <a:lnTo>
                    <a:pt x="648" y="12"/>
                  </a:lnTo>
                  <a:lnTo>
                    <a:pt x="652" y="10"/>
                  </a:lnTo>
                  <a:lnTo>
                    <a:pt x="655" y="7"/>
                  </a:lnTo>
                  <a:lnTo>
                    <a:pt x="659" y="6"/>
                  </a:lnTo>
                  <a:lnTo>
                    <a:pt x="662" y="4"/>
                  </a:lnTo>
                  <a:lnTo>
                    <a:pt x="667" y="2"/>
                  </a:lnTo>
                  <a:lnTo>
                    <a:pt x="668" y="0"/>
                  </a:lnTo>
                  <a:lnTo>
                    <a:pt x="591" y="4"/>
                  </a:lnTo>
                  <a:lnTo>
                    <a:pt x="492" y="45"/>
                  </a:lnTo>
                  <a:lnTo>
                    <a:pt x="410" y="58"/>
                  </a:lnTo>
                  <a:lnTo>
                    <a:pt x="323" y="50"/>
                  </a:lnTo>
                  <a:lnTo>
                    <a:pt x="194" y="86"/>
                  </a:lnTo>
                  <a:lnTo>
                    <a:pt x="126" y="51"/>
                  </a:lnTo>
                  <a:lnTo>
                    <a:pt x="40" y="60"/>
                  </a:lnTo>
                  <a:lnTo>
                    <a:pt x="13" y="145"/>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86" name="Google Shape;4186;p76"/>
            <p:cNvSpPr/>
            <p:nvPr/>
          </p:nvSpPr>
          <p:spPr>
            <a:xfrm>
              <a:off x="4466" y="3430"/>
              <a:ext cx="218" cy="64"/>
            </a:xfrm>
            <a:custGeom>
              <a:avLst/>
              <a:gdLst/>
              <a:ahLst/>
              <a:cxnLst/>
              <a:rect l="l" t="t" r="r" b="b"/>
              <a:pathLst>
                <a:path w="218" h="64" extrusionOk="0">
                  <a:moveTo>
                    <a:pt x="11" y="45"/>
                  </a:moveTo>
                  <a:lnTo>
                    <a:pt x="11" y="43"/>
                  </a:lnTo>
                  <a:lnTo>
                    <a:pt x="8" y="43"/>
                  </a:lnTo>
                  <a:lnTo>
                    <a:pt x="5" y="40"/>
                  </a:lnTo>
                  <a:lnTo>
                    <a:pt x="3" y="38"/>
                  </a:lnTo>
                  <a:lnTo>
                    <a:pt x="1" y="35"/>
                  </a:lnTo>
                  <a:lnTo>
                    <a:pt x="0" y="30"/>
                  </a:lnTo>
                  <a:lnTo>
                    <a:pt x="0" y="27"/>
                  </a:lnTo>
                  <a:lnTo>
                    <a:pt x="3" y="23"/>
                  </a:lnTo>
                  <a:lnTo>
                    <a:pt x="5" y="22"/>
                  </a:lnTo>
                  <a:lnTo>
                    <a:pt x="10" y="19"/>
                  </a:lnTo>
                  <a:lnTo>
                    <a:pt x="11" y="17"/>
                  </a:lnTo>
                  <a:lnTo>
                    <a:pt x="14" y="16"/>
                  </a:lnTo>
                  <a:lnTo>
                    <a:pt x="17" y="14"/>
                  </a:lnTo>
                  <a:lnTo>
                    <a:pt x="21" y="14"/>
                  </a:lnTo>
                  <a:lnTo>
                    <a:pt x="24" y="11"/>
                  </a:lnTo>
                  <a:lnTo>
                    <a:pt x="27" y="11"/>
                  </a:lnTo>
                  <a:lnTo>
                    <a:pt x="30" y="10"/>
                  </a:lnTo>
                  <a:lnTo>
                    <a:pt x="35" y="8"/>
                  </a:lnTo>
                  <a:lnTo>
                    <a:pt x="39" y="7"/>
                  </a:lnTo>
                  <a:lnTo>
                    <a:pt x="43" y="7"/>
                  </a:lnTo>
                  <a:lnTo>
                    <a:pt x="46" y="5"/>
                  </a:lnTo>
                  <a:lnTo>
                    <a:pt x="51" y="5"/>
                  </a:lnTo>
                  <a:lnTo>
                    <a:pt x="55" y="4"/>
                  </a:lnTo>
                  <a:lnTo>
                    <a:pt x="59" y="3"/>
                  </a:lnTo>
                  <a:lnTo>
                    <a:pt x="64" y="1"/>
                  </a:lnTo>
                  <a:lnTo>
                    <a:pt x="68" y="1"/>
                  </a:lnTo>
                  <a:lnTo>
                    <a:pt x="71" y="0"/>
                  </a:lnTo>
                  <a:lnTo>
                    <a:pt x="75" y="0"/>
                  </a:lnTo>
                  <a:lnTo>
                    <a:pt x="80" y="0"/>
                  </a:lnTo>
                  <a:lnTo>
                    <a:pt x="84" y="0"/>
                  </a:lnTo>
                  <a:lnTo>
                    <a:pt x="87" y="0"/>
                  </a:lnTo>
                  <a:lnTo>
                    <a:pt x="91" y="0"/>
                  </a:lnTo>
                  <a:lnTo>
                    <a:pt x="94" y="0"/>
                  </a:lnTo>
                  <a:lnTo>
                    <a:pt x="99" y="0"/>
                  </a:lnTo>
                  <a:lnTo>
                    <a:pt x="102" y="0"/>
                  </a:lnTo>
                  <a:lnTo>
                    <a:pt x="105" y="0"/>
                  </a:lnTo>
                  <a:lnTo>
                    <a:pt x="108" y="1"/>
                  </a:lnTo>
                  <a:lnTo>
                    <a:pt x="110" y="3"/>
                  </a:lnTo>
                  <a:lnTo>
                    <a:pt x="112" y="3"/>
                  </a:lnTo>
                  <a:lnTo>
                    <a:pt x="115" y="4"/>
                  </a:lnTo>
                  <a:lnTo>
                    <a:pt x="118" y="4"/>
                  </a:lnTo>
                  <a:lnTo>
                    <a:pt x="122" y="5"/>
                  </a:lnTo>
                  <a:lnTo>
                    <a:pt x="125" y="7"/>
                  </a:lnTo>
                  <a:lnTo>
                    <a:pt x="129" y="8"/>
                  </a:lnTo>
                  <a:lnTo>
                    <a:pt x="132" y="10"/>
                  </a:lnTo>
                  <a:lnTo>
                    <a:pt x="138" y="11"/>
                  </a:lnTo>
                  <a:lnTo>
                    <a:pt x="141" y="13"/>
                  </a:lnTo>
                  <a:lnTo>
                    <a:pt x="145" y="14"/>
                  </a:lnTo>
                  <a:lnTo>
                    <a:pt x="150" y="16"/>
                  </a:lnTo>
                  <a:lnTo>
                    <a:pt x="156" y="17"/>
                  </a:lnTo>
                  <a:lnTo>
                    <a:pt x="160" y="17"/>
                  </a:lnTo>
                  <a:lnTo>
                    <a:pt x="164" y="19"/>
                  </a:lnTo>
                  <a:lnTo>
                    <a:pt x="169" y="22"/>
                  </a:lnTo>
                  <a:lnTo>
                    <a:pt x="173" y="23"/>
                  </a:lnTo>
                  <a:lnTo>
                    <a:pt x="178" y="23"/>
                  </a:lnTo>
                  <a:lnTo>
                    <a:pt x="182" y="24"/>
                  </a:lnTo>
                  <a:lnTo>
                    <a:pt x="186" y="26"/>
                  </a:lnTo>
                  <a:lnTo>
                    <a:pt x="191" y="27"/>
                  </a:lnTo>
                  <a:lnTo>
                    <a:pt x="194" y="27"/>
                  </a:lnTo>
                  <a:lnTo>
                    <a:pt x="198" y="29"/>
                  </a:lnTo>
                  <a:lnTo>
                    <a:pt x="201" y="30"/>
                  </a:lnTo>
                  <a:lnTo>
                    <a:pt x="205" y="32"/>
                  </a:lnTo>
                  <a:lnTo>
                    <a:pt x="207" y="32"/>
                  </a:lnTo>
                  <a:lnTo>
                    <a:pt x="210" y="32"/>
                  </a:lnTo>
                  <a:lnTo>
                    <a:pt x="213" y="33"/>
                  </a:lnTo>
                  <a:lnTo>
                    <a:pt x="215" y="33"/>
                  </a:lnTo>
                  <a:lnTo>
                    <a:pt x="217" y="35"/>
                  </a:lnTo>
                  <a:lnTo>
                    <a:pt x="218" y="36"/>
                  </a:lnTo>
                  <a:lnTo>
                    <a:pt x="160" y="54"/>
                  </a:lnTo>
                  <a:lnTo>
                    <a:pt x="77" y="64"/>
                  </a:lnTo>
                  <a:lnTo>
                    <a:pt x="11" y="45"/>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87" name="Google Shape;4187;p76"/>
            <p:cNvSpPr/>
            <p:nvPr/>
          </p:nvSpPr>
          <p:spPr>
            <a:xfrm>
              <a:off x="4721" y="3460"/>
              <a:ext cx="189" cy="63"/>
            </a:xfrm>
            <a:custGeom>
              <a:avLst/>
              <a:gdLst/>
              <a:ahLst/>
              <a:cxnLst/>
              <a:rect l="l" t="t" r="r" b="b"/>
              <a:pathLst>
                <a:path w="189" h="63" extrusionOk="0">
                  <a:moveTo>
                    <a:pt x="0" y="9"/>
                  </a:moveTo>
                  <a:lnTo>
                    <a:pt x="1" y="9"/>
                  </a:lnTo>
                  <a:lnTo>
                    <a:pt x="3" y="8"/>
                  </a:lnTo>
                  <a:lnTo>
                    <a:pt x="4" y="6"/>
                  </a:lnTo>
                  <a:lnTo>
                    <a:pt x="7" y="6"/>
                  </a:lnTo>
                  <a:lnTo>
                    <a:pt x="10" y="5"/>
                  </a:lnTo>
                  <a:lnTo>
                    <a:pt x="13" y="3"/>
                  </a:lnTo>
                  <a:lnTo>
                    <a:pt x="16" y="2"/>
                  </a:lnTo>
                  <a:lnTo>
                    <a:pt x="19" y="2"/>
                  </a:lnTo>
                  <a:lnTo>
                    <a:pt x="23" y="0"/>
                  </a:lnTo>
                  <a:lnTo>
                    <a:pt x="29" y="0"/>
                  </a:lnTo>
                  <a:lnTo>
                    <a:pt x="30" y="0"/>
                  </a:lnTo>
                  <a:lnTo>
                    <a:pt x="33" y="0"/>
                  </a:lnTo>
                  <a:lnTo>
                    <a:pt x="36" y="0"/>
                  </a:lnTo>
                  <a:lnTo>
                    <a:pt x="39" y="0"/>
                  </a:lnTo>
                  <a:lnTo>
                    <a:pt x="42" y="0"/>
                  </a:lnTo>
                  <a:lnTo>
                    <a:pt x="45" y="0"/>
                  </a:lnTo>
                  <a:lnTo>
                    <a:pt x="49" y="0"/>
                  </a:lnTo>
                  <a:lnTo>
                    <a:pt x="52" y="2"/>
                  </a:lnTo>
                  <a:lnTo>
                    <a:pt x="57" y="2"/>
                  </a:lnTo>
                  <a:lnTo>
                    <a:pt x="60" y="2"/>
                  </a:lnTo>
                  <a:lnTo>
                    <a:pt x="64" y="3"/>
                  </a:lnTo>
                  <a:lnTo>
                    <a:pt x="68" y="3"/>
                  </a:lnTo>
                  <a:lnTo>
                    <a:pt x="74" y="5"/>
                  </a:lnTo>
                  <a:lnTo>
                    <a:pt x="79" y="6"/>
                  </a:lnTo>
                  <a:lnTo>
                    <a:pt x="84" y="8"/>
                  </a:lnTo>
                  <a:lnTo>
                    <a:pt x="90" y="9"/>
                  </a:lnTo>
                  <a:lnTo>
                    <a:pt x="95" y="10"/>
                  </a:lnTo>
                  <a:lnTo>
                    <a:pt x="100" y="12"/>
                  </a:lnTo>
                  <a:lnTo>
                    <a:pt x="103" y="13"/>
                  </a:lnTo>
                  <a:lnTo>
                    <a:pt x="106" y="13"/>
                  </a:lnTo>
                  <a:lnTo>
                    <a:pt x="109" y="15"/>
                  </a:lnTo>
                  <a:lnTo>
                    <a:pt x="112" y="16"/>
                  </a:lnTo>
                  <a:lnTo>
                    <a:pt x="118" y="18"/>
                  </a:lnTo>
                  <a:lnTo>
                    <a:pt x="124" y="19"/>
                  </a:lnTo>
                  <a:lnTo>
                    <a:pt x="127" y="21"/>
                  </a:lnTo>
                  <a:lnTo>
                    <a:pt x="130" y="22"/>
                  </a:lnTo>
                  <a:lnTo>
                    <a:pt x="133" y="22"/>
                  </a:lnTo>
                  <a:lnTo>
                    <a:pt x="135" y="24"/>
                  </a:lnTo>
                  <a:lnTo>
                    <a:pt x="140" y="25"/>
                  </a:lnTo>
                  <a:lnTo>
                    <a:pt x="146" y="28"/>
                  </a:lnTo>
                  <a:lnTo>
                    <a:pt x="150" y="29"/>
                  </a:lnTo>
                  <a:lnTo>
                    <a:pt x="156" y="31"/>
                  </a:lnTo>
                  <a:lnTo>
                    <a:pt x="160" y="32"/>
                  </a:lnTo>
                  <a:lnTo>
                    <a:pt x="165" y="34"/>
                  </a:lnTo>
                  <a:lnTo>
                    <a:pt x="169" y="35"/>
                  </a:lnTo>
                  <a:lnTo>
                    <a:pt x="173" y="38"/>
                  </a:lnTo>
                  <a:lnTo>
                    <a:pt x="176" y="38"/>
                  </a:lnTo>
                  <a:lnTo>
                    <a:pt x="179" y="40"/>
                  </a:lnTo>
                  <a:lnTo>
                    <a:pt x="182" y="41"/>
                  </a:lnTo>
                  <a:lnTo>
                    <a:pt x="185" y="41"/>
                  </a:lnTo>
                  <a:lnTo>
                    <a:pt x="188" y="43"/>
                  </a:lnTo>
                  <a:lnTo>
                    <a:pt x="189" y="44"/>
                  </a:lnTo>
                  <a:lnTo>
                    <a:pt x="182" y="63"/>
                  </a:lnTo>
                  <a:lnTo>
                    <a:pt x="86" y="62"/>
                  </a:lnTo>
                  <a:lnTo>
                    <a:pt x="25" y="43"/>
                  </a:lnTo>
                  <a:lnTo>
                    <a:pt x="0" y="9"/>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88" name="Google Shape;4188;p76"/>
            <p:cNvSpPr/>
            <p:nvPr/>
          </p:nvSpPr>
          <p:spPr>
            <a:xfrm>
              <a:off x="4299" y="3686"/>
              <a:ext cx="606" cy="175"/>
            </a:xfrm>
            <a:custGeom>
              <a:avLst/>
              <a:gdLst/>
              <a:ahLst/>
              <a:cxnLst/>
              <a:rect l="l" t="t" r="r" b="b"/>
              <a:pathLst>
                <a:path w="606" h="175" extrusionOk="0">
                  <a:moveTo>
                    <a:pt x="0" y="35"/>
                  </a:moveTo>
                  <a:lnTo>
                    <a:pt x="8" y="97"/>
                  </a:lnTo>
                  <a:lnTo>
                    <a:pt x="41" y="133"/>
                  </a:lnTo>
                  <a:lnTo>
                    <a:pt x="114" y="132"/>
                  </a:lnTo>
                  <a:lnTo>
                    <a:pt x="207" y="92"/>
                  </a:lnTo>
                  <a:lnTo>
                    <a:pt x="258" y="101"/>
                  </a:lnTo>
                  <a:lnTo>
                    <a:pt x="263" y="121"/>
                  </a:lnTo>
                  <a:lnTo>
                    <a:pt x="244" y="158"/>
                  </a:lnTo>
                  <a:lnTo>
                    <a:pt x="292" y="175"/>
                  </a:lnTo>
                  <a:lnTo>
                    <a:pt x="292" y="174"/>
                  </a:lnTo>
                  <a:lnTo>
                    <a:pt x="289" y="171"/>
                  </a:lnTo>
                  <a:lnTo>
                    <a:pt x="288" y="165"/>
                  </a:lnTo>
                  <a:lnTo>
                    <a:pt x="285" y="161"/>
                  </a:lnTo>
                  <a:lnTo>
                    <a:pt x="285" y="156"/>
                  </a:lnTo>
                  <a:lnTo>
                    <a:pt x="283" y="154"/>
                  </a:lnTo>
                  <a:lnTo>
                    <a:pt x="283" y="151"/>
                  </a:lnTo>
                  <a:lnTo>
                    <a:pt x="285" y="148"/>
                  </a:lnTo>
                  <a:lnTo>
                    <a:pt x="285" y="143"/>
                  </a:lnTo>
                  <a:lnTo>
                    <a:pt x="288" y="140"/>
                  </a:lnTo>
                  <a:lnTo>
                    <a:pt x="289" y="138"/>
                  </a:lnTo>
                  <a:lnTo>
                    <a:pt x="292" y="136"/>
                  </a:lnTo>
                  <a:lnTo>
                    <a:pt x="296" y="133"/>
                  </a:lnTo>
                  <a:lnTo>
                    <a:pt x="299" y="132"/>
                  </a:lnTo>
                  <a:lnTo>
                    <a:pt x="302" y="130"/>
                  </a:lnTo>
                  <a:lnTo>
                    <a:pt x="307" y="129"/>
                  </a:lnTo>
                  <a:lnTo>
                    <a:pt x="311" y="127"/>
                  </a:lnTo>
                  <a:lnTo>
                    <a:pt x="315" y="127"/>
                  </a:lnTo>
                  <a:lnTo>
                    <a:pt x="318" y="126"/>
                  </a:lnTo>
                  <a:lnTo>
                    <a:pt x="323" y="126"/>
                  </a:lnTo>
                  <a:lnTo>
                    <a:pt x="327" y="126"/>
                  </a:lnTo>
                  <a:lnTo>
                    <a:pt x="330" y="126"/>
                  </a:lnTo>
                  <a:lnTo>
                    <a:pt x="333" y="126"/>
                  </a:lnTo>
                  <a:lnTo>
                    <a:pt x="336" y="126"/>
                  </a:lnTo>
                  <a:lnTo>
                    <a:pt x="340" y="126"/>
                  </a:lnTo>
                  <a:lnTo>
                    <a:pt x="342" y="126"/>
                  </a:lnTo>
                  <a:lnTo>
                    <a:pt x="288" y="78"/>
                  </a:lnTo>
                  <a:lnTo>
                    <a:pt x="292" y="79"/>
                  </a:lnTo>
                  <a:lnTo>
                    <a:pt x="295" y="79"/>
                  </a:lnTo>
                  <a:lnTo>
                    <a:pt x="299" y="81"/>
                  </a:lnTo>
                  <a:lnTo>
                    <a:pt x="302" y="81"/>
                  </a:lnTo>
                  <a:lnTo>
                    <a:pt x="307" y="82"/>
                  </a:lnTo>
                  <a:lnTo>
                    <a:pt x="311" y="82"/>
                  </a:lnTo>
                  <a:lnTo>
                    <a:pt x="315" y="82"/>
                  </a:lnTo>
                  <a:lnTo>
                    <a:pt x="320" y="82"/>
                  </a:lnTo>
                  <a:lnTo>
                    <a:pt x="324" y="81"/>
                  </a:lnTo>
                  <a:lnTo>
                    <a:pt x="328" y="79"/>
                  </a:lnTo>
                  <a:lnTo>
                    <a:pt x="331" y="78"/>
                  </a:lnTo>
                  <a:lnTo>
                    <a:pt x="334" y="76"/>
                  </a:lnTo>
                  <a:lnTo>
                    <a:pt x="339" y="73"/>
                  </a:lnTo>
                  <a:lnTo>
                    <a:pt x="340" y="70"/>
                  </a:lnTo>
                  <a:lnTo>
                    <a:pt x="343" y="66"/>
                  </a:lnTo>
                  <a:lnTo>
                    <a:pt x="346" y="63"/>
                  </a:lnTo>
                  <a:lnTo>
                    <a:pt x="349" y="62"/>
                  </a:lnTo>
                  <a:lnTo>
                    <a:pt x="352" y="59"/>
                  </a:lnTo>
                  <a:lnTo>
                    <a:pt x="355" y="56"/>
                  </a:lnTo>
                  <a:lnTo>
                    <a:pt x="358" y="54"/>
                  </a:lnTo>
                  <a:lnTo>
                    <a:pt x="361" y="53"/>
                  </a:lnTo>
                  <a:lnTo>
                    <a:pt x="366" y="50"/>
                  </a:lnTo>
                  <a:lnTo>
                    <a:pt x="371" y="49"/>
                  </a:lnTo>
                  <a:lnTo>
                    <a:pt x="375" y="47"/>
                  </a:lnTo>
                  <a:lnTo>
                    <a:pt x="378" y="47"/>
                  </a:lnTo>
                  <a:lnTo>
                    <a:pt x="380" y="47"/>
                  </a:lnTo>
                  <a:lnTo>
                    <a:pt x="381" y="49"/>
                  </a:lnTo>
                  <a:lnTo>
                    <a:pt x="384" y="50"/>
                  </a:lnTo>
                  <a:lnTo>
                    <a:pt x="388" y="51"/>
                  </a:lnTo>
                  <a:lnTo>
                    <a:pt x="391" y="53"/>
                  </a:lnTo>
                  <a:lnTo>
                    <a:pt x="396" y="54"/>
                  </a:lnTo>
                  <a:lnTo>
                    <a:pt x="400" y="56"/>
                  </a:lnTo>
                  <a:lnTo>
                    <a:pt x="404" y="59"/>
                  </a:lnTo>
                  <a:lnTo>
                    <a:pt x="407" y="60"/>
                  </a:lnTo>
                  <a:lnTo>
                    <a:pt x="412" y="63"/>
                  </a:lnTo>
                  <a:lnTo>
                    <a:pt x="416" y="65"/>
                  </a:lnTo>
                  <a:lnTo>
                    <a:pt x="419" y="66"/>
                  </a:lnTo>
                  <a:lnTo>
                    <a:pt x="422" y="68"/>
                  </a:lnTo>
                  <a:lnTo>
                    <a:pt x="425" y="69"/>
                  </a:lnTo>
                  <a:lnTo>
                    <a:pt x="425" y="70"/>
                  </a:lnTo>
                  <a:lnTo>
                    <a:pt x="426" y="70"/>
                  </a:lnTo>
                  <a:lnTo>
                    <a:pt x="509" y="72"/>
                  </a:lnTo>
                  <a:lnTo>
                    <a:pt x="511" y="72"/>
                  </a:lnTo>
                  <a:lnTo>
                    <a:pt x="515" y="72"/>
                  </a:lnTo>
                  <a:lnTo>
                    <a:pt x="518" y="70"/>
                  </a:lnTo>
                  <a:lnTo>
                    <a:pt x="522" y="70"/>
                  </a:lnTo>
                  <a:lnTo>
                    <a:pt x="527" y="70"/>
                  </a:lnTo>
                  <a:lnTo>
                    <a:pt x="531" y="69"/>
                  </a:lnTo>
                  <a:lnTo>
                    <a:pt x="536" y="68"/>
                  </a:lnTo>
                  <a:lnTo>
                    <a:pt x="541" y="66"/>
                  </a:lnTo>
                  <a:lnTo>
                    <a:pt x="544" y="65"/>
                  </a:lnTo>
                  <a:lnTo>
                    <a:pt x="547" y="65"/>
                  </a:lnTo>
                  <a:lnTo>
                    <a:pt x="550" y="63"/>
                  </a:lnTo>
                  <a:lnTo>
                    <a:pt x="555" y="62"/>
                  </a:lnTo>
                  <a:lnTo>
                    <a:pt x="556" y="60"/>
                  </a:lnTo>
                  <a:lnTo>
                    <a:pt x="560" y="57"/>
                  </a:lnTo>
                  <a:lnTo>
                    <a:pt x="563" y="56"/>
                  </a:lnTo>
                  <a:lnTo>
                    <a:pt x="566" y="54"/>
                  </a:lnTo>
                  <a:lnTo>
                    <a:pt x="569" y="51"/>
                  </a:lnTo>
                  <a:lnTo>
                    <a:pt x="572" y="50"/>
                  </a:lnTo>
                  <a:lnTo>
                    <a:pt x="576" y="47"/>
                  </a:lnTo>
                  <a:lnTo>
                    <a:pt x="579" y="44"/>
                  </a:lnTo>
                  <a:lnTo>
                    <a:pt x="582" y="41"/>
                  </a:lnTo>
                  <a:lnTo>
                    <a:pt x="584" y="38"/>
                  </a:lnTo>
                  <a:lnTo>
                    <a:pt x="587" y="35"/>
                  </a:lnTo>
                  <a:lnTo>
                    <a:pt x="590" y="34"/>
                  </a:lnTo>
                  <a:lnTo>
                    <a:pt x="592" y="28"/>
                  </a:lnTo>
                  <a:lnTo>
                    <a:pt x="597" y="25"/>
                  </a:lnTo>
                  <a:lnTo>
                    <a:pt x="600" y="22"/>
                  </a:lnTo>
                  <a:lnTo>
                    <a:pt x="601" y="19"/>
                  </a:lnTo>
                  <a:lnTo>
                    <a:pt x="603" y="16"/>
                  </a:lnTo>
                  <a:lnTo>
                    <a:pt x="604" y="15"/>
                  </a:lnTo>
                  <a:lnTo>
                    <a:pt x="606" y="12"/>
                  </a:lnTo>
                  <a:lnTo>
                    <a:pt x="606" y="11"/>
                  </a:lnTo>
                  <a:lnTo>
                    <a:pt x="606" y="9"/>
                  </a:lnTo>
                  <a:lnTo>
                    <a:pt x="575" y="0"/>
                  </a:lnTo>
                  <a:lnTo>
                    <a:pt x="540" y="32"/>
                  </a:lnTo>
                  <a:lnTo>
                    <a:pt x="473" y="46"/>
                  </a:lnTo>
                  <a:lnTo>
                    <a:pt x="375" y="28"/>
                  </a:lnTo>
                  <a:lnTo>
                    <a:pt x="235" y="46"/>
                  </a:lnTo>
                  <a:lnTo>
                    <a:pt x="0" y="35"/>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89" name="Google Shape;4189;p76"/>
            <p:cNvSpPr/>
            <p:nvPr/>
          </p:nvSpPr>
          <p:spPr>
            <a:xfrm>
              <a:off x="4477" y="3557"/>
              <a:ext cx="349" cy="90"/>
            </a:xfrm>
            <a:custGeom>
              <a:avLst/>
              <a:gdLst/>
              <a:ahLst/>
              <a:cxnLst/>
              <a:rect l="l" t="t" r="r" b="b"/>
              <a:pathLst>
                <a:path w="349" h="90" extrusionOk="0">
                  <a:moveTo>
                    <a:pt x="256" y="81"/>
                  </a:moveTo>
                  <a:lnTo>
                    <a:pt x="193" y="54"/>
                  </a:lnTo>
                  <a:lnTo>
                    <a:pt x="193" y="52"/>
                  </a:lnTo>
                  <a:lnTo>
                    <a:pt x="194" y="48"/>
                  </a:lnTo>
                  <a:lnTo>
                    <a:pt x="194" y="46"/>
                  </a:lnTo>
                  <a:lnTo>
                    <a:pt x="197" y="45"/>
                  </a:lnTo>
                  <a:lnTo>
                    <a:pt x="200" y="45"/>
                  </a:lnTo>
                  <a:lnTo>
                    <a:pt x="203" y="46"/>
                  </a:lnTo>
                  <a:lnTo>
                    <a:pt x="204" y="48"/>
                  </a:lnTo>
                  <a:lnTo>
                    <a:pt x="209" y="49"/>
                  </a:lnTo>
                  <a:lnTo>
                    <a:pt x="212" y="52"/>
                  </a:lnTo>
                  <a:lnTo>
                    <a:pt x="218" y="54"/>
                  </a:lnTo>
                  <a:lnTo>
                    <a:pt x="222" y="56"/>
                  </a:lnTo>
                  <a:lnTo>
                    <a:pt x="228" y="59"/>
                  </a:lnTo>
                  <a:lnTo>
                    <a:pt x="231" y="62"/>
                  </a:lnTo>
                  <a:lnTo>
                    <a:pt x="234" y="64"/>
                  </a:lnTo>
                  <a:lnTo>
                    <a:pt x="238" y="65"/>
                  </a:lnTo>
                  <a:lnTo>
                    <a:pt x="241" y="67"/>
                  </a:lnTo>
                  <a:lnTo>
                    <a:pt x="245" y="70"/>
                  </a:lnTo>
                  <a:lnTo>
                    <a:pt x="251" y="73"/>
                  </a:lnTo>
                  <a:lnTo>
                    <a:pt x="257" y="75"/>
                  </a:lnTo>
                  <a:lnTo>
                    <a:pt x="261" y="78"/>
                  </a:lnTo>
                  <a:lnTo>
                    <a:pt x="266" y="80"/>
                  </a:lnTo>
                  <a:lnTo>
                    <a:pt x="269" y="81"/>
                  </a:lnTo>
                  <a:lnTo>
                    <a:pt x="270" y="83"/>
                  </a:lnTo>
                  <a:lnTo>
                    <a:pt x="272" y="84"/>
                  </a:lnTo>
                  <a:lnTo>
                    <a:pt x="349" y="64"/>
                  </a:lnTo>
                  <a:lnTo>
                    <a:pt x="94" y="0"/>
                  </a:lnTo>
                  <a:lnTo>
                    <a:pt x="25" y="1"/>
                  </a:lnTo>
                  <a:lnTo>
                    <a:pt x="0" y="46"/>
                  </a:lnTo>
                  <a:lnTo>
                    <a:pt x="83" y="26"/>
                  </a:lnTo>
                  <a:lnTo>
                    <a:pt x="111" y="43"/>
                  </a:lnTo>
                  <a:lnTo>
                    <a:pt x="187" y="90"/>
                  </a:lnTo>
                  <a:lnTo>
                    <a:pt x="256" y="81"/>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90" name="Google Shape;4190;p76"/>
            <p:cNvSpPr/>
            <p:nvPr/>
          </p:nvSpPr>
          <p:spPr>
            <a:xfrm>
              <a:off x="4912" y="3605"/>
              <a:ext cx="143" cy="60"/>
            </a:xfrm>
            <a:custGeom>
              <a:avLst/>
              <a:gdLst/>
              <a:ahLst/>
              <a:cxnLst/>
              <a:rect l="l" t="t" r="r" b="b"/>
              <a:pathLst>
                <a:path w="143" h="60" extrusionOk="0">
                  <a:moveTo>
                    <a:pt x="0" y="16"/>
                  </a:moveTo>
                  <a:lnTo>
                    <a:pt x="0" y="17"/>
                  </a:lnTo>
                  <a:lnTo>
                    <a:pt x="0" y="22"/>
                  </a:lnTo>
                  <a:lnTo>
                    <a:pt x="0" y="25"/>
                  </a:lnTo>
                  <a:lnTo>
                    <a:pt x="1" y="27"/>
                  </a:lnTo>
                  <a:lnTo>
                    <a:pt x="3" y="32"/>
                  </a:lnTo>
                  <a:lnTo>
                    <a:pt x="6" y="36"/>
                  </a:lnTo>
                  <a:lnTo>
                    <a:pt x="7" y="39"/>
                  </a:lnTo>
                  <a:lnTo>
                    <a:pt x="10" y="43"/>
                  </a:lnTo>
                  <a:lnTo>
                    <a:pt x="14" y="48"/>
                  </a:lnTo>
                  <a:lnTo>
                    <a:pt x="20" y="51"/>
                  </a:lnTo>
                  <a:lnTo>
                    <a:pt x="22" y="52"/>
                  </a:lnTo>
                  <a:lnTo>
                    <a:pt x="26" y="54"/>
                  </a:lnTo>
                  <a:lnTo>
                    <a:pt x="29" y="55"/>
                  </a:lnTo>
                  <a:lnTo>
                    <a:pt x="33" y="57"/>
                  </a:lnTo>
                  <a:lnTo>
                    <a:pt x="36" y="58"/>
                  </a:lnTo>
                  <a:lnTo>
                    <a:pt x="41" y="58"/>
                  </a:lnTo>
                  <a:lnTo>
                    <a:pt x="47" y="60"/>
                  </a:lnTo>
                  <a:lnTo>
                    <a:pt x="51" y="60"/>
                  </a:lnTo>
                  <a:lnTo>
                    <a:pt x="55" y="60"/>
                  </a:lnTo>
                  <a:lnTo>
                    <a:pt x="61" y="60"/>
                  </a:lnTo>
                  <a:lnTo>
                    <a:pt x="66" y="60"/>
                  </a:lnTo>
                  <a:lnTo>
                    <a:pt x="70" y="60"/>
                  </a:lnTo>
                  <a:lnTo>
                    <a:pt x="74" y="60"/>
                  </a:lnTo>
                  <a:lnTo>
                    <a:pt x="80" y="60"/>
                  </a:lnTo>
                  <a:lnTo>
                    <a:pt x="84" y="58"/>
                  </a:lnTo>
                  <a:lnTo>
                    <a:pt x="89" y="58"/>
                  </a:lnTo>
                  <a:lnTo>
                    <a:pt x="92" y="58"/>
                  </a:lnTo>
                  <a:lnTo>
                    <a:pt x="96" y="57"/>
                  </a:lnTo>
                  <a:lnTo>
                    <a:pt x="99" y="55"/>
                  </a:lnTo>
                  <a:lnTo>
                    <a:pt x="103" y="55"/>
                  </a:lnTo>
                  <a:lnTo>
                    <a:pt x="108" y="54"/>
                  </a:lnTo>
                  <a:lnTo>
                    <a:pt x="111" y="52"/>
                  </a:lnTo>
                  <a:lnTo>
                    <a:pt x="114" y="51"/>
                  </a:lnTo>
                  <a:lnTo>
                    <a:pt x="117" y="51"/>
                  </a:lnTo>
                  <a:lnTo>
                    <a:pt x="122" y="48"/>
                  </a:lnTo>
                  <a:lnTo>
                    <a:pt x="127" y="46"/>
                  </a:lnTo>
                  <a:lnTo>
                    <a:pt x="131" y="43"/>
                  </a:lnTo>
                  <a:lnTo>
                    <a:pt x="136" y="42"/>
                  </a:lnTo>
                  <a:lnTo>
                    <a:pt x="138" y="41"/>
                  </a:lnTo>
                  <a:lnTo>
                    <a:pt x="140" y="39"/>
                  </a:lnTo>
                  <a:lnTo>
                    <a:pt x="141" y="39"/>
                  </a:lnTo>
                  <a:lnTo>
                    <a:pt x="143" y="39"/>
                  </a:lnTo>
                  <a:lnTo>
                    <a:pt x="60" y="0"/>
                  </a:lnTo>
                  <a:lnTo>
                    <a:pt x="0" y="16"/>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91" name="Google Shape;4191;p76"/>
            <p:cNvSpPr/>
            <p:nvPr/>
          </p:nvSpPr>
          <p:spPr>
            <a:xfrm>
              <a:off x="4079" y="3752"/>
              <a:ext cx="250" cy="153"/>
            </a:xfrm>
            <a:custGeom>
              <a:avLst/>
              <a:gdLst/>
              <a:ahLst/>
              <a:cxnLst/>
              <a:rect l="l" t="t" r="r" b="b"/>
              <a:pathLst>
                <a:path w="250" h="153" extrusionOk="0">
                  <a:moveTo>
                    <a:pt x="9" y="10"/>
                  </a:moveTo>
                  <a:lnTo>
                    <a:pt x="6" y="10"/>
                  </a:lnTo>
                  <a:lnTo>
                    <a:pt x="3" y="12"/>
                  </a:lnTo>
                  <a:lnTo>
                    <a:pt x="2" y="15"/>
                  </a:lnTo>
                  <a:lnTo>
                    <a:pt x="2" y="19"/>
                  </a:lnTo>
                  <a:lnTo>
                    <a:pt x="0" y="23"/>
                  </a:lnTo>
                  <a:lnTo>
                    <a:pt x="0" y="28"/>
                  </a:lnTo>
                  <a:lnTo>
                    <a:pt x="0" y="34"/>
                  </a:lnTo>
                  <a:lnTo>
                    <a:pt x="2" y="39"/>
                  </a:lnTo>
                  <a:lnTo>
                    <a:pt x="2" y="44"/>
                  </a:lnTo>
                  <a:lnTo>
                    <a:pt x="3" y="50"/>
                  </a:lnTo>
                  <a:lnTo>
                    <a:pt x="4" y="54"/>
                  </a:lnTo>
                  <a:lnTo>
                    <a:pt x="6" y="58"/>
                  </a:lnTo>
                  <a:lnTo>
                    <a:pt x="7" y="63"/>
                  </a:lnTo>
                  <a:lnTo>
                    <a:pt x="10" y="66"/>
                  </a:lnTo>
                  <a:lnTo>
                    <a:pt x="12" y="67"/>
                  </a:lnTo>
                  <a:lnTo>
                    <a:pt x="15" y="69"/>
                  </a:lnTo>
                  <a:lnTo>
                    <a:pt x="16" y="67"/>
                  </a:lnTo>
                  <a:lnTo>
                    <a:pt x="19" y="67"/>
                  </a:lnTo>
                  <a:lnTo>
                    <a:pt x="22" y="67"/>
                  </a:lnTo>
                  <a:lnTo>
                    <a:pt x="25" y="66"/>
                  </a:lnTo>
                  <a:lnTo>
                    <a:pt x="28" y="64"/>
                  </a:lnTo>
                  <a:lnTo>
                    <a:pt x="31" y="64"/>
                  </a:lnTo>
                  <a:lnTo>
                    <a:pt x="35" y="63"/>
                  </a:lnTo>
                  <a:lnTo>
                    <a:pt x="39" y="63"/>
                  </a:lnTo>
                  <a:lnTo>
                    <a:pt x="42" y="61"/>
                  </a:lnTo>
                  <a:lnTo>
                    <a:pt x="47" y="61"/>
                  </a:lnTo>
                  <a:lnTo>
                    <a:pt x="50" y="61"/>
                  </a:lnTo>
                  <a:lnTo>
                    <a:pt x="54" y="61"/>
                  </a:lnTo>
                  <a:lnTo>
                    <a:pt x="57" y="61"/>
                  </a:lnTo>
                  <a:lnTo>
                    <a:pt x="61" y="64"/>
                  </a:lnTo>
                  <a:lnTo>
                    <a:pt x="64" y="66"/>
                  </a:lnTo>
                  <a:lnTo>
                    <a:pt x="69" y="69"/>
                  </a:lnTo>
                  <a:lnTo>
                    <a:pt x="70" y="72"/>
                  </a:lnTo>
                  <a:lnTo>
                    <a:pt x="73" y="76"/>
                  </a:lnTo>
                  <a:lnTo>
                    <a:pt x="74" y="79"/>
                  </a:lnTo>
                  <a:lnTo>
                    <a:pt x="77" y="86"/>
                  </a:lnTo>
                  <a:lnTo>
                    <a:pt x="79" y="88"/>
                  </a:lnTo>
                  <a:lnTo>
                    <a:pt x="79" y="90"/>
                  </a:lnTo>
                  <a:lnTo>
                    <a:pt x="80" y="93"/>
                  </a:lnTo>
                  <a:lnTo>
                    <a:pt x="82" y="96"/>
                  </a:lnTo>
                  <a:lnTo>
                    <a:pt x="83" y="99"/>
                  </a:lnTo>
                  <a:lnTo>
                    <a:pt x="85" y="104"/>
                  </a:lnTo>
                  <a:lnTo>
                    <a:pt x="86" y="107"/>
                  </a:lnTo>
                  <a:lnTo>
                    <a:pt x="88" y="109"/>
                  </a:lnTo>
                  <a:lnTo>
                    <a:pt x="89" y="112"/>
                  </a:lnTo>
                  <a:lnTo>
                    <a:pt x="91" y="115"/>
                  </a:lnTo>
                  <a:lnTo>
                    <a:pt x="93" y="118"/>
                  </a:lnTo>
                  <a:lnTo>
                    <a:pt x="95" y="121"/>
                  </a:lnTo>
                  <a:lnTo>
                    <a:pt x="96" y="124"/>
                  </a:lnTo>
                  <a:lnTo>
                    <a:pt x="99" y="127"/>
                  </a:lnTo>
                  <a:lnTo>
                    <a:pt x="102" y="130"/>
                  </a:lnTo>
                  <a:lnTo>
                    <a:pt x="105" y="133"/>
                  </a:lnTo>
                  <a:lnTo>
                    <a:pt x="108" y="136"/>
                  </a:lnTo>
                  <a:lnTo>
                    <a:pt x="111" y="137"/>
                  </a:lnTo>
                  <a:lnTo>
                    <a:pt x="114" y="140"/>
                  </a:lnTo>
                  <a:lnTo>
                    <a:pt x="117" y="143"/>
                  </a:lnTo>
                  <a:lnTo>
                    <a:pt x="121" y="144"/>
                  </a:lnTo>
                  <a:lnTo>
                    <a:pt x="124" y="146"/>
                  </a:lnTo>
                  <a:lnTo>
                    <a:pt x="128" y="147"/>
                  </a:lnTo>
                  <a:lnTo>
                    <a:pt x="134" y="149"/>
                  </a:lnTo>
                  <a:lnTo>
                    <a:pt x="139" y="150"/>
                  </a:lnTo>
                  <a:lnTo>
                    <a:pt x="143" y="150"/>
                  </a:lnTo>
                  <a:lnTo>
                    <a:pt x="147" y="152"/>
                  </a:lnTo>
                  <a:lnTo>
                    <a:pt x="153" y="152"/>
                  </a:lnTo>
                  <a:lnTo>
                    <a:pt x="159" y="152"/>
                  </a:lnTo>
                  <a:lnTo>
                    <a:pt x="165" y="153"/>
                  </a:lnTo>
                  <a:lnTo>
                    <a:pt x="168" y="153"/>
                  </a:lnTo>
                  <a:lnTo>
                    <a:pt x="171" y="153"/>
                  </a:lnTo>
                  <a:lnTo>
                    <a:pt x="174" y="153"/>
                  </a:lnTo>
                  <a:lnTo>
                    <a:pt x="177" y="153"/>
                  </a:lnTo>
                  <a:lnTo>
                    <a:pt x="180" y="153"/>
                  </a:lnTo>
                  <a:lnTo>
                    <a:pt x="182" y="153"/>
                  </a:lnTo>
                  <a:lnTo>
                    <a:pt x="185" y="153"/>
                  </a:lnTo>
                  <a:lnTo>
                    <a:pt x="188" y="153"/>
                  </a:lnTo>
                  <a:lnTo>
                    <a:pt x="191" y="152"/>
                  </a:lnTo>
                  <a:lnTo>
                    <a:pt x="194" y="152"/>
                  </a:lnTo>
                  <a:lnTo>
                    <a:pt x="197" y="152"/>
                  </a:lnTo>
                  <a:lnTo>
                    <a:pt x="200" y="152"/>
                  </a:lnTo>
                  <a:lnTo>
                    <a:pt x="206" y="152"/>
                  </a:lnTo>
                  <a:lnTo>
                    <a:pt x="212" y="152"/>
                  </a:lnTo>
                  <a:lnTo>
                    <a:pt x="216" y="150"/>
                  </a:lnTo>
                  <a:lnTo>
                    <a:pt x="222" y="150"/>
                  </a:lnTo>
                  <a:lnTo>
                    <a:pt x="226" y="149"/>
                  </a:lnTo>
                  <a:lnTo>
                    <a:pt x="231" y="147"/>
                  </a:lnTo>
                  <a:lnTo>
                    <a:pt x="235" y="147"/>
                  </a:lnTo>
                  <a:lnTo>
                    <a:pt x="239" y="146"/>
                  </a:lnTo>
                  <a:lnTo>
                    <a:pt x="242" y="144"/>
                  </a:lnTo>
                  <a:lnTo>
                    <a:pt x="245" y="143"/>
                  </a:lnTo>
                  <a:lnTo>
                    <a:pt x="247" y="143"/>
                  </a:lnTo>
                  <a:lnTo>
                    <a:pt x="250" y="142"/>
                  </a:lnTo>
                  <a:lnTo>
                    <a:pt x="250" y="139"/>
                  </a:lnTo>
                  <a:lnTo>
                    <a:pt x="250" y="136"/>
                  </a:lnTo>
                  <a:lnTo>
                    <a:pt x="247" y="134"/>
                  </a:lnTo>
                  <a:lnTo>
                    <a:pt x="245" y="133"/>
                  </a:lnTo>
                  <a:lnTo>
                    <a:pt x="242" y="133"/>
                  </a:lnTo>
                  <a:lnTo>
                    <a:pt x="238" y="131"/>
                  </a:lnTo>
                  <a:lnTo>
                    <a:pt x="232" y="130"/>
                  </a:lnTo>
                  <a:lnTo>
                    <a:pt x="228" y="128"/>
                  </a:lnTo>
                  <a:lnTo>
                    <a:pt x="222" y="127"/>
                  </a:lnTo>
                  <a:lnTo>
                    <a:pt x="217" y="126"/>
                  </a:lnTo>
                  <a:lnTo>
                    <a:pt x="212" y="124"/>
                  </a:lnTo>
                  <a:lnTo>
                    <a:pt x="207" y="123"/>
                  </a:lnTo>
                  <a:lnTo>
                    <a:pt x="203" y="121"/>
                  </a:lnTo>
                  <a:lnTo>
                    <a:pt x="197" y="120"/>
                  </a:lnTo>
                  <a:lnTo>
                    <a:pt x="193" y="118"/>
                  </a:lnTo>
                  <a:lnTo>
                    <a:pt x="187" y="117"/>
                  </a:lnTo>
                  <a:lnTo>
                    <a:pt x="182" y="115"/>
                  </a:lnTo>
                  <a:lnTo>
                    <a:pt x="178" y="115"/>
                  </a:lnTo>
                  <a:lnTo>
                    <a:pt x="172" y="114"/>
                  </a:lnTo>
                  <a:lnTo>
                    <a:pt x="168" y="111"/>
                  </a:lnTo>
                  <a:lnTo>
                    <a:pt x="163" y="111"/>
                  </a:lnTo>
                  <a:lnTo>
                    <a:pt x="159" y="109"/>
                  </a:lnTo>
                  <a:lnTo>
                    <a:pt x="155" y="107"/>
                  </a:lnTo>
                  <a:lnTo>
                    <a:pt x="150" y="105"/>
                  </a:lnTo>
                  <a:lnTo>
                    <a:pt x="146" y="104"/>
                  </a:lnTo>
                  <a:lnTo>
                    <a:pt x="143" y="102"/>
                  </a:lnTo>
                  <a:lnTo>
                    <a:pt x="139" y="101"/>
                  </a:lnTo>
                  <a:lnTo>
                    <a:pt x="136" y="99"/>
                  </a:lnTo>
                  <a:lnTo>
                    <a:pt x="133" y="98"/>
                  </a:lnTo>
                  <a:lnTo>
                    <a:pt x="130" y="96"/>
                  </a:lnTo>
                  <a:lnTo>
                    <a:pt x="126" y="92"/>
                  </a:lnTo>
                  <a:lnTo>
                    <a:pt x="121" y="89"/>
                  </a:lnTo>
                  <a:lnTo>
                    <a:pt x="118" y="85"/>
                  </a:lnTo>
                  <a:lnTo>
                    <a:pt x="118" y="82"/>
                  </a:lnTo>
                  <a:lnTo>
                    <a:pt x="118" y="76"/>
                  </a:lnTo>
                  <a:lnTo>
                    <a:pt x="118" y="70"/>
                  </a:lnTo>
                  <a:lnTo>
                    <a:pt x="118" y="66"/>
                  </a:lnTo>
                  <a:lnTo>
                    <a:pt x="118" y="60"/>
                  </a:lnTo>
                  <a:lnTo>
                    <a:pt x="118" y="57"/>
                  </a:lnTo>
                  <a:lnTo>
                    <a:pt x="120" y="54"/>
                  </a:lnTo>
                  <a:lnTo>
                    <a:pt x="120" y="50"/>
                  </a:lnTo>
                  <a:lnTo>
                    <a:pt x="120" y="48"/>
                  </a:lnTo>
                  <a:lnTo>
                    <a:pt x="120" y="42"/>
                  </a:lnTo>
                  <a:lnTo>
                    <a:pt x="121" y="37"/>
                  </a:lnTo>
                  <a:lnTo>
                    <a:pt x="120" y="31"/>
                  </a:lnTo>
                  <a:lnTo>
                    <a:pt x="118" y="25"/>
                  </a:lnTo>
                  <a:lnTo>
                    <a:pt x="115" y="19"/>
                  </a:lnTo>
                  <a:lnTo>
                    <a:pt x="112" y="16"/>
                  </a:lnTo>
                  <a:lnTo>
                    <a:pt x="111" y="13"/>
                  </a:lnTo>
                  <a:lnTo>
                    <a:pt x="108" y="10"/>
                  </a:lnTo>
                  <a:lnTo>
                    <a:pt x="105" y="9"/>
                  </a:lnTo>
                  <a:lnTo>
                    <a:pt x="102" y="7"/>
                  </a:lnTo>
                  <a:lnTo>
                    <a:pt x="99" y="6"/>
                  </a:lnTo>
                  <a:lnTo>
                    <a:pt x="96" y="4"/>
                  </a:lnTo>
                  <a:lnTo>
                    <a:pt x="92" y="3"/>
                  </a:lnTo>
                  <a:lnTo>
                    <a:pt x="89" y="3"/>
                  </a:lnTo>
                  <a:lnTo>
                    <a:pt x="83" y="2"/>
                  </a:lnTo>
                  <a:lnTo>
                    <a:pt x="79" y="2"/>
                  </a:lnTo>
                  <a:lnTo>
                    <a:pt x="74" y="0"/>
                  </a:lnTo>
                  <a:lnTo>
                    <a:pt x="72" y="0"/>
                  </a:lnTo>
                  <a:lnTo>
                    <a:pt x="67" y="0"/>
                  </a:lnTo>
                  <a:lnTo>
                    <a:pt x="63" y="0"/>
                  </a:lnTo>
                  <a:lnTo>
                    <a:pt x="60" y="0"/>
                  </a:lnTo>
                  <a:lnTo>
                    <a:pt x="56" y="0"/>
                  </a:lnTo>
                  <a:lnTo>
                    <a:pt x="53" y="0"/>
                  </a:lnTo>
                  <a:lnTo>
                    <a:pt x="48" y="0"/>
                  </a:lnTo>
                  <a:lnTo>
                    <a:pt x="45" y="0"/>
                  </a:lnTo>
                  <a:lnTo>
                    <a:pt x="42" y="0"/>
                  </a:lnTo>
                  <a:lnTo>
                    <a:pt x="39" y="0"/>
                  </a:lnTo>
                  <a:lnTo>
                    <a:pt x="35" y="2"/>
                  </a:lnTo>
                  <a:lnTo>
                    <a:pt x="34" y="2"/>
                  </a:lnTo>
                  <a:lnTo>
                    <a:pt x="31" y="3"/>
                  </a:lnTo>
                  <a:lnTo>
                    <a:pt x="25" y="3"/>
                  </a:lnTo>
                  <a:lnTo>
                    <a:pt x="21" y="4"/>
                  </a:lnTo>
                  <a:lnTo>
                    <a:pt x="18" y="6"/>
                  </a:lnTo>
                  <a:lnTo>
                    <a:pt x="13" y="7"/>
                  </a:lnTo>
                  <a:lnTo>
                    <a:pt x="10" y="9"/>
                  </a:lnTo>
                  <a:lnTo>
                    <a:pt x="9" y="10"/>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92" name="Google Shape;4192;p76"/>
            <p:cNvSpPr/>
            <p:nvPr/>
          </p:nvSpPr>
          <p:spPr>
            <a:xfrm>
              <a:off x="3742" y="3501"/>
              <a:ext cx="113" cy="206"/>
            </a:xfrm>
            <a:custGeom>
              <a:avLst/>
              <a:gdLst/>
              <a:ahLst/>
              <a:cxnLst/>
              <a:rect l="l" t="t" r="r" b="b"/>
              <a:pathLst>
                <a:path w="113" h="206" extrusionOk="0">
                  <a:moveTo>
                    <a:pt x="110" y="2"/>
                  </a:moveTo>
                  <a:lnTo>
                    <a:pt x="108" y="0"/>
                  </a:lnTo>
                  <a:lnTo>
                    <a:pt x="107" y="3"/>
                  </a:lnTo>
                  <a:lnTo>
                    <a:pt x="105" y="7"/>
                  </a:lnTo>
                  <a:lnTo>
                    <a:pt x="105" y="12"/>
                  </a:lnTo>
                  <a:lnTo>
                    <a:pt x="105" y="16"/>
                  </a:lnTo>
                  <a:lnTo>
                    <a:pt x="105" y="21"/>
                  </a:lnTo>
                  <a:lnTo>
                    <a:pt x="105" y="25"/>
                  </a:lnTo>
                  <a:lnTo>
                    <a:pt x="105" y="28"/>
                  </a:lnTo>
                  <a:lnTo>
                    <a:pt x="104" y="32"/>
                  </a:lnTo>
                  <a:lnTo>
                    <a:pt x="104" y="38"/>
                  </a:lnTo>
                  <a:lnTo>
                    <a:pt x="104" y="41"/>
                  </a:lnTo>
                  <a:lnTo>
                    <a:pt x="102" y="45"/>
                  </a:lnTo>
                  <a:lnTo>
                    <a:pt x="101" y="50"/>
                  </a:lnTo>
                  <a:lnTo>
                    <a:pt x="101" y="54"/>
                  </a:lnTo>
                  <a:lnTo>
                    <a:pt x="99" y="57"/>
                  </a:lnTo>
                  <a:lnTo>
                    <a:pt x="98" y="61"/>
                  </a:lnTo>
                  <a:lnTo>
                    <a:pt x="96" y="66"/>
                  </a:lnTo>
                  <a:lnTo>
                    <a:pt x="95" y="70"/>
                  </a:lnTo>
                  <a:lnTo>
                    <a:pt x="94" y="75"/>
                  </a:lnTo>
                  <a:lnTo>
                    <a:pt x="92" y="77"/>
                  </a:lnTo>
                  <a:lnTo>
                    <a:pt x="91" y="82"/>
                  </a:lnTo>
                  <a:lnTo>
                    <a:pt x="89" y="86"/>
                  </a:lnTo>
                  <a:lnTo>
                    <a:pt x="86" y="89"/>
                  </a:lnTo>
                  <a:lnTo>
                    <a:pt x="85" y="93"/>
                  </a:lnTo>
                  <a:lnTo>
                    <a:pt x="82" y="96"/>
                  </a:lnTo>
                  <a:lnTo>
                    <a:pt x="80" y="101"/>
                  </a:lnTo>
                  <a:lnTo>
                    <a:pt x="78" y="104"/>
                  </a:lnTo>
                  <a:lnTo>
                    <a:pt x="75" y="108"/>
                  </a:lnTo>
                  <a:lnTo>
                    <a:pt x="73" y="111"/>
                  </a:lnTo>
                  <a:lnTo>
                    <a:pt x="70" y="115"/>
                  </a:lnTo>
                  <a:lnTo>
                    <a:pt x="67" y="118"/>
                  </a:lnTo>
                  <a:lnTo>
                    <a:pt x="64" y="123"/>
                  </a:lnTo>
                  <a:lnTo>
                    <a:pt x="61" y="126"/>
                  </a:lnTo>
                  <a:lnTo>
                    <a:pt x="60" y="130"/>
                  </a:lnTo>
                  <a:lnTo>
                    <a:pt x="54" y="134"/>
                  </a:lnTo>
                  <a:lnTo>
                    <a:pt x="50" y="140"/>
                  </a:lnTo>
                  <a:lnTo>
                    <a:pt x="44" y="146"/>
                  </a:lnTo>
                  <a:lnTo>
                    <a:pt x="40" y="152"/>
                  </a:lnTo>
                  <a:lnTo>
                    <a:pt x="43" y="146"/>
                  </a:lnTo>
                  <a:lnTo>
                    <a:pt x="44" y="142"/>
                  </a:lnTo>
                  <a:lnTo>
                    <a:pt x="45" y="137"/>
                  </a:lnTo>
                  <a:lnTo>
                    <a:pt x="48" y="133"/>
                  </a:lnTo>
                  <a:lnTo>
                    <a:pt x="50" y="127"/>
                  </a:lnTo>
                  <a:lnTo>
                    <a:pt x="51" y="123"/>
                  </a:lnTo>
                  <a:lnTo>
                    <a:pt x="54" y="118"/>
                  </a:lnTo>
                  <a:lnTo>
                    <a:pt x="56" y="114"/>
                  </a:lnTo>
                  <a:lnTo>
                    <a:pt x="57" y="110"/>
                  </a:lnTo>
                  <a:lnTo>
                    <a:pt x="60" y="105"/>
                  </a:lnTo>
                  <a:lnTo>
                    <a:pt x="61" y="99"/>
                  </a:lnTo>
                  <a:lnTo>
                    <a:pt x="63" y="95"/>
                  </a:lnTo>
                  <a:lnTo>
                    <a:pt x="64" y="91"/>
                  </a:lnTo>
                  <a:lnTo>
                    <a:pt x="66" y="86"/>
                  </a:lnTo>
                  <a:lnTo>
                    <a:pt x="66" y="82"/>
                  </a:lnTo>
                  <a:lnTo>
                    <a:pt x="67" y="77"/>
                  </a:lnTo>
                  <a:lnTo>
                    <a:pt x="67" y="76"/>
                  </a:lnTo>
                  <a:lnTo>
                    <a:pt x="64" y="79"/>
                  </a:lnTo>
                  <a:lnTo>
                    <a:pt x="61" y="82"/>
                  </a:lnTo>
                  <a:lnTo>
                    <a:pt x="60" y="86"/>
                  </a:lnTo>
                  <a:lnTo>
                    <a:pt x="57" y="89"/>
                  </a:lnTo>
                  <a:lnTo>
                    <a:pt x="54" y="93"/>
                  </a:lnTo>
                  <a:lnTo>
                    <a:pt x="53" y="96"/>
                  </a:lnTo>
                  <a:lnTo>
                    <a:pt x="50" y="101"/>
                  </a:lnTo>
                  <a:lnTo>
                    <a:pt x="48" y="104"/>
                  </a:lnTo>
                  <a:lnTo>
                    <a:pt x="45" y="108"/>
                  </a:lnTo>
                  <a:lnTo>
                    <a:pt x="44" y="111"/>
                  </a:lnTo>
                  <a:lnTo>
                    <a:pt x="41" y="115"/>
                  </a:lnTo>
                  <a:lnTo>
                    <a:pt x="40" y="118"/>
                  </a:lnTo>
                  <a:lnTo>
                    <a:pt x="38" y="121"/>
                  </a:lnTo>
                  <a:lnTo>
                    <a:pt x="35" y="126"/>
                  </a:lnTo>
                  <a:lnTo>
                    <a:pt x="34" y="130"/>
                  </a:lnTo>
                  <a:lnTo>
                    <a:pt x="32" y="133"/>
                  </a:lnTo>
                  <a:lnTo>
                    <a:pt x="29" y="136"/>
                  </a:lnTo>
                  <a:lnTo>
                    <a:pt x="26" y="140"/>
                  </a:lnTo>
                  <a:lnTo>
                    <a:pt x="25" y="143"/>
                  </a:lnTo>
                  <a:lnTo>
                    <a:pt x="24" y="147"/>
                  </a:lnTo>
                  <a:lnTo>
                    <a:pt x="21" y="150"/>
                  </a:lnTo>
                  <a:lnTo>
                    <a:pt x="19" y="155"/>
                  </a:lnTo>
                  <a:lnTo>
                    <a:pt x="18" y="158"/>
                  </a:lnTo>
                  <a:lnTo>
                    <a:pt x="16" y="162"/>
                  </a:lnTo>
                  <a:lnTo>
                    <a:pt x="13" y="165"/>
                  </a:lnTo>
                  <a:lnTo>
                    <a:pt x="12" y="169"/>
                  </a:lnTo>
                  <a:lnTo>
                    <a:pt x="9" y="172"/>
                  </a:lnTo>
                  <a:lnTo>
                    <a:pt x="8" y="177"/>
                  </a:lnTo>
                  <a:lnTo>
                    <a:pt x="6" y="181"/>
                  </a:lnTo>
                  <a:lnTo>
                    <a:pt x="5" y="184"/>
                  </a:lnTo>
                  <a:lnTo>
                    <a:pt x="3" y="188"/>
                  </a:lnTo>
                  <a:lnTo>
                    <a:pt x="2" y="193"/>
                  </a:lnTo>
                  <a:lnTo>
                    <a:pt x="0" y="196"/>
                  </a:lnTo>
                  <a:lnTo>
                    <a:pt x="0" y="199"/>
                  </a:lnTo>
                  <a:lnTo>
                    <a:pt x="2" y="201"/>
                  </a:lnTo>
                  <a:lnTo>
                    <a:pt x="5" y="203"/>
                  </a:lnTo>
                  <a:lnTo>
                    <a:pt x="6" y="204"/>
                  </a:lnTo>
                  <a:lnTo>
                    <a:pt x="9" y="206"/>
                  </a:lnTo>
                  <a:lnTo>
                    <a:pt x="12" y="204"/>
                  </a:lnTo>
                  <a:lnTo>
                    <a:pt x="15" y="203"/>
                  </a:lnTo>
                  <a:lnTo>
                    <a:pt x="21" y="197"/>
                  </a:lnTo>
                  <a:lnTo>
                    <a:pt x="25" y="191"/>
                  </a:lnTo>
                  <a:lnTo>
                    <a:pt x="29" y="185"/>
                  </a:lnTo>
                  <a:lnTo>
                    <a:pt x="37" y="181"/>
                  </a:lnTo>
                  <a:lnTo>
                    <a:pt x="41" y="175"/>
                  </a:lnTo>
                  <a:lnTo>
                    <a:pt x="47" y="169"/>
                  </a:lnTo>
                  <a:lnTo>
                    <a:pt x="51" y="164"/>
                  </a:lnTo>
                  <a:lnTo>
                    <a:pt x="57" y="159"/>
                  </a:lnTo>
                  <a:lnTo>
                    <a:pt x="63" y="153"/>
                  </a:lnTo>
                  <a:lnTo>
                    <a:pt x="67" y="147"/>
                  </a:lnTo>
                  <a:lnTo>
                    <a:pt x="73" y="143"/>
                  </a:lnTo>
                  <a:lnTo>
                    <a:pt x="79" y="137"/>
                  </a:lnTo>
                  <a:lnTo>
                    <a:pt x="80" y="134"/>
                  </a:lnTo>
                  <a:lnTo>
                    <a:pt x="83" y="131"/>
                  </a:lnTo>
                  <a:lnTo>
                    <a:pt x="85" y="127"/>
                  </a:lnTo>
                  <a:lnTo>
                    <a:pt x="88" y="126"/>
                  </a:lnTo>
                  <a:lnTo>
                    <a:pt x="89" y="121"/>
                  </a:lnTo>
                  <a:lnTo>
                    <a:pt x="92" y="118"/>
                  </a:lnTo>
                  <a:lnTo>
                    <a:pt x="94" y="115"/>
                  </a:lnTo>
                  <a:lnTo>
                    <a:pt x="96" y="112"/>
                  </a:lnTo>
                  <a:lnTo>
                    <a:pt x="98" y="110"/>
                  </a:lnTo>
                  <a:lnTo>
                    <a:pt x="99" y="105"/>
                  </a:lnTo>
                  <a:lnTo>
                    <a:pt x="101" y="102"/>
                  </a:lnTo>
                  <a:lnTo>
                    <a:pt x="102" y="99"/>
                  </a:lnTo>
                  <a:lnTo>
                    <a:pt x="104" y="95"/>
                  </a:lnTo>
                  <a:lnTo>
                    <a:pt x="105" y="92"/>
                  </a:lnTo>
                  <a:lnTo>
                    <a:pt x="105" y="89"/>
                  </a:lnTo>
                  <a:lnTo>
                    <a:pt x="107" y="86"/>
                  </a:lnTo>
                  <a:lnTo>
                    <a:pt x="108" y="82"/>
                  </a:lnTo>
                  <a:lnTo>
                    <a:pt x="110" y="79"/>
                  </a:lnTo>
                  <a:lnTo>
                    <a:pt x="110" y="75"/>
                  </a:lnTo>
                  <a:lnTo>
                    <a:pt x="111" y="72"/>
                  </a:lnTo>
                  <a:lnTo>
                    <a:pt x="111" y="67"/>
                  </a:lnTo>
                  <a:lnTo>
                    <a:pt x="111" y="64"/>
                  </a:lnTo>
                  <a:lnTo>
                    <a:pt x="111" y="61"/>
                  </a:lnTo>
                  <a:lnTo>
                    <a:pt x="113" y="58"/>
                  </a:lnTo>
                  <a:lnTo>
                    <a:pt x="113" y="54"/>
                  </a:lnTo>
                  <a:lnTo>
                    <a:pt x="113" y="51"/>
                  </a:lnTo>
                  <a:lnTo>
                    <a:pt x="113" y="47"/>
                  </a:lnTo>
                  <a:lnTo>
                    <a:pt x="113" y="44"/>
                  </a:lnTo>
                  <a:lnTo>
                    <a:pt x="113" y="40"/>
                  </a:lnTo>
                  <a:lnTo>
                    <a:pt x="113" y="37"/>
                  </a:lnTo>
                  <a:lnTo>
                    <a:pt x="113" y="32"/>
                  </a:lnTo>
                  <a:lnTo>
                    <a:pt x="113" y="29"/>
                  </a:lnTo>
                  <a:lnTo>
                    <a:pt x="111" y="26"/>
                  </a:lnTo>
                  <a:lnTo>
                    <a:pt x="111" y="22"/>
                  </a:lnTo>
                  <a:lnTo>
                    <a:pt x="111" y="18"/>
                  </a:lnTo>
                  <a:lnTo>
                    <a:pt x="111" y="15"/>
                  </a:lnTo>
                  <a:lnTo>
                    <a:pt x="110" y="12"/>
                  </a:lnTo>
                  <a:lnTo>
                    <a:pt x="110" y="7"/>
                  </a:lnTo>
                  <a:lnTo>
                    <a:pt x="110" y="5"/>
                  </a:lnTo>
                  <a:lnTo>
                    <a:pt x="11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93" name="Google Shape;4193;p76"/>
            <p:cNvSpPr/>
            <p:nvPr/>
          </p:nvSpPr>
          <p:spPr>
            <a:xfrm>
              <a:off x="3820" y="3354"/>
              <a:ext cx="46" cy="147"/>
            </a:xfrm>
            <a:custGeom>
              <a:avLst/>
              <a:gdLst/>
              <a:ahLst/>
              <a:cxnLst/>
              <a:rect l="l" t="t" r="r" b="b"/>
              <a:pathLst>
                <a:path w="46" h="147" extrusionOk="0">
                  <a:moveTo>
                    <a:pt x="21" y="1"/>
                  </a:moveTo>
                  <a:lnTo>
                    <a:pt x="18" y="0"/>
                  </a:lnTo>
                  <a:lnTo>
                    <a:pt x="17" y="0"/>
                  </a:lnTo>
                  <a:lnTo>
                    <a:pt x="14" y="3"/>
                  </a:lnTo>
                  <a:lnTo>
                    <a:pt x="13" y="4"/>
                  </a:lnTo>
                  <a:lnTo>
                    <a:pt x="11" y="9"/>
                  </a:lnTo>
                  <a:lnTo>
                    <a:pt x="10" y="13"/>
                  </a:lnTo>
                  <a:lnTo>
                    <a:pt x="7" y="17"/>
                  </a:lnTo>
                  <a:lnTo>
                    <a:pt x="7" y="22"/>
                  </a:lnTo>
                  <a:lnTo>
                    <a:pt x="5" y="26"/>
                  </a:lnTo>
                  <a:lnTo>
                    <a:pt x="5" y="32"/>
                  </a:lnTo>
                  <a:lnTo>
                    <a:pt x="4" y="36"/>
                  </a:lnTo>
                  <a:lnTo>
                    <a:pt x="4" y="41"/>
                  </a:lnTo>
                  <a:lnTo>
                    <a:pt x="4" y="45"/>
                  </a:lnTo>
                  <a:lnTo>
                    <a:pt x="2" y="49"/>
                  </a:lnTo>
                  <a:lnTo>
                    <a:pt x="2" y="54"/>
                  </a:lnTo>
                  <a:lnTo>
                    <a:pt x="2" y="60"/>
                  </a:lnTo>
                  <a:lnTo>
                    <a:pt x="1" y="64"/>
                  </a:lnTo>
                  <a:lnTo>
                    <a:pt x="1" y="68"/>
                  </a:lnTo>
                  <a:lnTo>
                    <a:pt x="1" y="74"/>
                  </a:lnTo>
                  <a:lnTo>
                    <a:pt x="0" y="79"/>
                  </a:lnTo>
                  <a:lnTo>
                    <a:pt x="1" y="80"/>
                  </a:lnTo>
                  <a:lnTo>
                    <a:pt x="1" y="79"/>
                  </a:lnTo>
                  <a:lnTo>
                    <a:pt x="1" y="74"/>
                  </a:lnTo>
                  <a:lnTo>
                    <a:pt x="2" y="71"/>
                  </a:lnTo>
                  <a:lnTo>
                    <a:pt x="2" y="68"/>
                  </a:lnTo>
                  <a:lnTo>
                    <a:pt x="4" y="65"/>
                  </a:lnTo>
                  <a:lnTo>
                    <a:pt x="4" y="61"/>
                  </a:lnTo>
                  <a:lnTo>
                    <a:pt x="4" y="58"/>
                  </a:lnTo>
                  <a:lnTo>
                    <a:pt x="5" y="55"/>
                  </a:lnTo>
                  <a:lnTo>
                    <a:pt x="5" y="52"/>
                  </a:lnTo>
                  <a:lnTo>
                    <a:pt x="7" y="48"/>
                  </a:lnTo>
                  <a:lnTo>
                    <a:pt x="7" y="45"/>
                  </a:lnTo>
                  <a:lnTo>
                    <a:pt x="8" y="42"/>
                  </a:lnTo>
                  <a:lnTo>
                    <a:pt x="10" y="38"/>
                  </a:lnTo>
                  <a:lnTo>
                    <a:pt x="11" y="35"/>
                  </a:lnTo>
                  <a:lnTo>
                    <a:pt x="13" y="32"/>
                  </a:lnTo>
                  <a:lnTo>
                    <a:pt x="14" y="29"/>
                  </a:lnTo>
                  <a:lnTo>
                    <a:pt x="16" y="26"/>
                  </a:lnTo>
                  <a:lnTo>
                    <a:pt x="16" y="29"/>
                  </a:lnTo>
                  <a:lnTo>
                    <a:pt x="16" y="32"/>
                  </a:lnTo>
                  <a:lnTo>
                    <a:pt x="17" y="36"/>
                  </a:lnTo>
                  <a:lnTo>
                    <a:pt x="17" y="39"/>
                  </a:lnTo>
                  <a:lnTo>
                    <a:pt x="17" y="44"/>
                  </a:lnTo>
                  <a:lnTo>
                    <a:pt x="18" y="48"/>
                  </a:lnTo>
                  <a:lnTo>
                    <a:pt x="18" y="51"/>
                  </a:lnTo>
                  <a:lnTo>
                    <a:pt x="20" y="55"/>
                  </a:lnTo>
                  <a:lnTo>
                    <a:pt x="20" y="58"/>
                  </a:lnTo>
                  <a:lnTo>
                    <a:pt x="21" y="61"/>
                  </a:lnTo>
                  <a:lnTo>
                    <a:pt x="21" y="65"/>
                  </a:lnTo>
                  <a:lnTo>
                    <a:pt x="23" y="70"/>
                  </a:lnTo>
                  <a:lnTo>
                    <a:pt x="23" y="73"/>
                  </a:lnTo>
                  <a:lnTo>
                    <a:pt x="23" y="77"/>
                  </a:lnTo>
                  <a:lnTo>
                    <a:pt x="24" y="80"/>
                  </a:lnTo>
                  <a:lnTo>
                    <a:pt x="26" y="84"/>
                  </a:lnTo>
                  <a:lnTo>
                    <a:pt x="26" y="87"/>
                  </a:lnTo>
                  <a:lnTo>
                    <a:pt x="26" y="92"/>
                  </a:lnTo>
                  <a:lnTo>
                    <a:pt x="26" y="95"/>
                  </a:lnTo>
                  <a:lnTo>
                    <a:pt x="27" y="99"/>
                  </a:lnTo>
                  <a:lnTo>
                    <a:pt x="27" y="103"/>
                  </a:lnTo>
                  <a:lnTo>
                    <a:pt x="27" y="106"/>
                  </a:lnTo>
                  <a:lnTo>
                    <a:pt x="29" y="111"/>
                  </a:lnTo>
                  <a:lnTo>
                    <a:pt x="29" y="115"/>
                  </a:lnTo>
                  <a:lnTo>
                    <a:pt x="29" y="118"/>
                  </a:lnTo>
                  <a:lnTo>
                    <a:pt x="29" y="122"/>
                  </a:lnTo>
                  <a:lnTo>
                    <a:pt x="29" y="125"/>
                  </a:lnTo>
                  <a:lnTo>
                    <a:pt x="29" y="130"/>
                  </a:lnTo>
                  <a:lnTo>
                    <a:pt x="29" y="134"/>
                  </a:lnTo>
                  <a:lnTo>
                    <a:pt x="29" y="137"/>
                  </a:lnTo>
                  <a:lnTo>
                    <a:pt x="29" y="141"/>
                  </a:lnTo>
                  <a:lnTo>
                    <a:pt x="30" y="146"/>
                  </a:lnTo>
                  <a:lnTo>
                    <a:pt x="30" y="147"/>
                  </a:lnTo>
                  <a:lnTo>
                    <a:pt x="32" y="147"/>
                  </a:lnTo>
                  <a:lnTo>
                    <a:pt x="33" y="147"/>
                  </a:lnTo>
                  <a:lnTo>
                    <a:pt x="35" y="146"/>
                  </a:lnTo>
                  <a:lnTo>
                    <a:pt x="35" y="141"/>
                  </a:lnTo>
                  <a:lnTo>
                    <a:pt x="35" y="137"/>
                  </a:lnTo>
                  <a:lnTo>
                    <a:pt x="36" y="133"/>
                  </a:lnTo>
                  <a:lnTo>
                    <a:pt x="36" y="128"/>
                  </a:lnTo>
                  <a:lnTo>
                    <a:pt x="37" y="124"/>
                  </a:lnTo>
                  <a:lnTo>
                    <a:pt x="37" y="118"/>
                  </a:lnTo>
                  <a:lnTo>
                    <a:pt x="39" y="114"/>
                  </a:lnTo>
                  <a:lnTo>
                    <a:pt x="40" y="109"/>
                  </a:lnTo>
                  <a:lnTo>
                    <a:pt x="40" y="103"/>
                  </a:lnTo>
                  <a:lnTo>
                    <a:pt x="42" y="99"/>
                  </a:lnTo>
                  <a:lnTo>
                    <a:pt x="43" y="93"/>
                  </a:lnTo>
                  <a:lnTo>
                    <a:pt x="43" y="89"/>
                  </a:lnTo>
                  <a:lnTo>
                    <a:pt x="45" y="84"/>
                  </a:lnTo>
                  <a:lnTo>
                    <a:pt x="45" y="79"/>
                  </a:lnTo>
                  <a:lnTo>
                    <a:pt x="45" y="74"/>
                  </a:lnTo>
                  <a:lnTo>
                    <a:pt x="46" y="68"/>
                  </a:lnTo>
                  <a:lnTo>
                    <a:pt x="46" y="64"/>
                  </a:lnTo>
                  <a:lnTo>
                    <a:pt x="46" y="58"/>
                  </a:lnTo>
                  <a:lnTo>
                    <a:pt x="46" y="54"/>
                  </a:lnTo>
                  <a:lnTo>
                    <a:pt x="46" y="48"/>
                  </a:lnTo>
                  <a:lnTo>
                    <a:pt x="45" y="44"/>
                  </a:lnTo>
                  <a:lnTo>
                    <a:pt x="45" y="39"/>
                  </a:lnTo>
                  <a:lnTo>
                    <a:pt x="43" y="35"/>
                  </a:lnTo>
                  <a:lnTo>
                    <a:pt x="43" y="30"/>
                  </a:lnTo>
                  <a:lnTo>
                    <a:pt x="40" y="26"/>
                  </a:lnTo>
                  <a:lnTo>
                    <a:pt x="39" y="22"/>
                  </a:lnTo>
                  <a:lnTo>
                    <a:pt x="37" y="17"/>
                  </a:lnTo>
                  <a:lnTo>
                    <a:pt x="35" y="14"/>
                  </a:lnTo>
                  <a:lnTo>
                    <a:pt x="32" y="10"/>
                  </a:lnTo>
                  <a:lnTo>
                    <a:pt x="29" y="7"/>
                  </a:lnTo>
                  <a:lnTo>
                    <a:pt x="26" y="4"/>
                  </a:lnTo>
                  <a:lnTo>
                    <a:pt x="21"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94" name="Google Shape;4194;p76"/>
            <p:cNvSpPr/>
            <p:nvPr/>
          </p:nvSpPr>
          <p:spPr>
            <a:xfrm>
              <a:off x="3681" y="3310"/>
              <a:ext cx="350" cy="460"/>
            </a:xfrm>
            <a:custGeom>
              <a:avLst/>
              <a:gdLst/>
              <a:ahLst/>
              <a:cxnLst/>
              <a:rect l="l" t="t" r="r" b="b"/>
              <a:pathLst>
                <a:path w="350" h="460" extrusionOk="0">
                  <a:moveTo>
                    <a:pt x="236" y="198"/>
                  </a:moveTo>
                  <a:lnTo>
                    <a:pt x="236" y="196"/>
                  </a:lnTo>
                  <a:lnTo>
                    <a:pt x="236" y="193"/>
                  </a:lnTo>
                  <a:lnTo>
                    <a:pt x="238" y="190"/>
                  </a:lnTo>
                  <a:lnTo>
                    <a:pt x="238" y="185"/>
                  </a:lnTo>
                  <a:lnTo>
                    <a:pt x="239" y="182"/>
                  </a:lnTo>
                  <a:lnTo>
                    <a:pt x="239" y="179"/>
                  </a:lnTo>
                  <a:lnTo>
                    <a:pt x="241" y="175"/>
                  </a:lnTo>
                  <a:lnTo>
                    <a:pt x="242" y="172"/>
                  </a:lnTo>
                  <a:lnTo>
                    <a:pt x="242" y="168"/>
                  </a:lnTo>
                  <a:lnTo>
                    <a:pt x="244" y="165"/>
                  </a:lnTo>
                  <a:lnTo>
                    <a:pt x="244" y="160"/>
                  </a:lnTo>
                  <a:lnTo>
                    <a:pt x="245" y="158"/>
                  </a:lnTo>
                  <a:lnTo>
                    <a:pt x="246" y="153"/>
                  </a:lnTo>
                  <a:lnTo>
                    <a:pt x="248" y="150"/>
                  </a:lnTo>
                  <a:lnTo>
                    <a:pt x="248" y="147"/>
                  </a:lnTo>
                  <a:lnTo>
                    <a:pt x="249" y="143"/>
                  </a:lnTo>
                  <a:lnTo>
                    <a:pt x="251" y="139"/>
                  </a:lnTo>
                  <a:lnTo>
                    <a:pt x="251" y="136"/>
                  </a:lnTo>
                  <a:lnTo>
                    <a:pt x="252" y="131"/>
                  </a:lnTo>
                  <a:lnTo>
                    <a:pt x="254" y="128"/>
                  </a:lnTo>
                  <a:lnTo>
                    <a:pt x="255" y="125"/>
                  </a:lnTo>
                  <a:lnTo>
                    <a:pt x="255" y="121"/>
                  </a:lnTo>
                  <a:lnTo>
                    <a:pt x="257" y="118"/>
                  </a:lnTo>
                  <a:lnTo>
                    <a:pt x="258" y="114"/>
                  </a:lnTo>
                  <a:lnTo>
                    <a:pt x="258" y="111"/>
                  </a:lnTo>
                  <a:lnTo>
                    <a:pt x="260" y="107"/>
                  </a:lnTo>
                  <a:lnTo>
                    <a:pt x="260" y="104"/>
                  </a:lnTo>
                  <a:lnTo>
                    <a:pt x="261" y="99"/>
                  </a:lnTo>
                  <a:lnTo>
                    <a:pt x="261" y="96"/>
                  </a:lnTo>
                  <a:lnTo>
                    <a:pt x="262" y="92"/>
                  </a:lnTo>
                  <a:lnTo>
                    <a:pt x="262" y="89"/>
                  </a:lnTo>
                  <a:lnTo>
                    <a:pt x="264" y="86"/>
                  </a:lnTo>
                  <a:lnTo>
                    <a:pt x="264" y="82"/>
                  </a:lnTo>
                  <a:lnTo>
                    <a:pt x="264" y="79"/>
                  </a:lnTo>
                  <a:lnTo>
                    <a:pt x="264" y="74"/>
                  </a:lnTo>
                  <a:lnTo>
                    <a:pt x="264" y="72"/>
                  </a:lnTo>
                  <a:lnTo>
                    <a:pt x="264" y="69"/>
                  </a:lnTo>
                  <a:lnTo>
                    <a:pt x="264" y="66"/>
                  </a:lnTo>
                  <a:lnTo>
                    <a:pt x="264" y="61"/>
                  </a:lnTo>
                  <a:lnTo>
                    <a:pt x="264" y="58"/>
                  </a:lnTo>
                  <a:lnTo>
                    <a:pt x="262" y="55"/>
                  </a:lnTo>
                  <a:lnTo>
                    <a:pt x="262" y="53"/>
                  </a:lnTo>
                  <a:lnTo>
                    <a:pt x="261" y="50"/>
                  </a:lnTo>
                  <a:lnTo>
                    <a:pt x="261" y="47"/>
                  </a:lnTo>
                  <a:lnTo>
                    <a:pt x="260" y="41"/>
                  </a:lnTo>
                  <a:lnTo>
                    <a:pt x="257" y="35"/>
                  </a:lnTo>
                  <a:lnTo>
                    <a:pt x="254" y="29"/>
                  </a:lnTo>
                  <a:lnTo>
                    <a:pt x="249" y="25"/>
                  </a:lnTo>
                  <a:lnTo>
                    <a:pt x="245" y="20"/>
                  </a:lnTo>
                  <a:lnTo>
                    <a:pt x="239" y="16"/>
                  </a:lnTo>
                  <a:lnTo>
                    <a:pt x="236" y="13"/>
                  </a:lnTo>
                  <a:lnTo>
                    <a:pt x="233" y="12"/>
                  </a:lnTo>
                  <a:lnTo>
                    <a:pt x="229" y="10"/>
                  </a:lnTo>
                  <a:lnTo>
                    <a:pt x="226" y="9"/>
                  </a:lnTo>
                  <a:lnTo>
                    <a:pt x="222" y="6"/>
                  </a:lnTo>
                  <a:lnTo>
                    <a:pt x="219" y="4"/>
                  </a:lnTo>
                  <a:lnTo>
                    <a:pt x="214" y="4"/>
                  </a:lnTo>
                  <a:lnTo>
                    <a:pt x="210" y="3"/>
                  </a:lnTo>
                  <a:lnTo>
                    <a:pt x="207" y="1"/>
                  </a:lnTo>
                  <a:lnTo>
                    <a:pt x="204" y="1"/>
                  </a:lnTo>
                  <a:lnTo>
                    <a:pt x="201" y="0"/>
                  </a:lnTo>
                  <a:lnTo>
                    <a:pt x="198" y="0"/>
                  </a:lnTo>
                  <a:lnTo>
                    <a:pt x="194" y="0"/>
                  </a:lnTo>
                  <a:lnTo>
                    <a:pt x="191" y="0"/>
                  </a:lnTo>
                  <a:lnTo>
                    <a:pt x="187" y="0"/>
                  </a:lnTo>
                  <a:lnTo>
                    <a:pt x="184" y="1"/>
                  </a:lnTo>
                  <a:lnTo>
                    <a:pt x="179" y="1"/>
                  </a:lnTo>
                  <a:lnTo>
                    <a:pt x="176" y="1"/>
                  </a:lnTo>
                  <a:lnTo>
                    <a:pt x="172" y="1"/>
                  </a:lnTo>
                  <a:lnTo>
                    <a:pt x="168" y="3"/>
                  </a:lnTo>
                  <a:lnTo>
                    <a:pt x="163" y="4"/>
                  </a:lnTo>
                  <a:lnTo>
                    <a:pt x="160" y="4"/>
                  </a:lnTo>
                  <a:lnTo>
                    <a:pt x="156" y="6"/>
                  </a:lnTo>
                  <a:lnTo>
                    <a:pt x="153" y="7"/>
                  </a:lnTo>
                  <a:lnTo>
                    <a:pt x="149" y="9"/>
                  </a:lnTo>
                  <a:lnTo>
                    <a:pt x="144" y="10"/>
                  </a:lnTo>
                  <a:lnTo>
                    <a:pt x="140" y="12"/>
                  </a:lnTo>
                  <a:lnTo>
                    <a:pt x="137" y="13"/>
                  </a:lnTo>
                  <a:lnTo>
                    <a:pt x="133" y="15"/>
                  </a:lnTo>
                  <a:lnTo>
                    <a:pt x="130" y="16"/>
                  </a:lnTo>
                  <a:lnTo>
                    <a:pt x="127" y="18"/>
                  </a:lnTo>
                  <a:lnTo>
                    <a:pt x="124" y="20"/>
                  </a:lnTo>
                  <a:lnTo>
                    <a:pt x="121" y="22"/>
                  </a:lnTo>
                  <a:lnTo>
                    <a:pt x="118" y="23"/>
                  </a:lnTo>
                  <a:lnTo>
                    <a:pt x="115" y="26"/>
                  </a:lnTo>
                  <a:lnTo>
                    <a:pt x="114" y="28"/>
                  </a:lnTo>
                  <a:lnTo>
                    <a:pt x="109" y="34"/>
                  </a:lnTo>
                  <a:lnTo>
                    <a:pt x="108" y="38"/>
                  </a:lnTo>
                  <a:lnTo>
                    <a:pt x="105" y="44"/>
                  </a:lnTo>
                  <a:lnTo>
                    <a:pt x="104" y="48"/>
                  </a:lnTo>
                  <a:lnTo>
                    <a:pt x="101" y="53"/>
                  </a:lnTo>
                  <a:lnTo>
                    <a:pt x="101" y="58"/>
                  </a:lnTo>
                  <a:lnTo>
                    <a:pt x="99" y="63"/>
                  </a:lnTo>
                  <a:lnTo>
                    <a:pt x="98" y="67"/>
                  </a:lnTo>
                  <a:lnTo>
                    <a:pt x="96" y="72"/>
                  </a:lnTo>
                  <a:lnTo>
                    <a:pt x="96" y="77"/>
                  </a:lnTo>
                  <a:lnTo>
                    <a:pt x="95" y="82"/>
                  </a:lnTo>
                  <a:lnTo>
                    <a:pt x="95" y="88"/>
                  </a:lnTo>
                  <a:lnTo>
                    <a:pt x="95" y="92"/>
                  </a:lnTo>
                  <a:lnTo>
                    <a:pt x="95" y="98"/>
                  </a:lnTo>
                  <a:lnTo>
                    <a:pt x="93" y="102"/>
                  </a:lnTo>
                  <a:lnTo>
                    <a:pt x="93" y="108"/>
                  </a:lnTo>
                  <a:lnTo>
                    <a:pt x="93" y="114"/>
                  </a:lnTo>
                  <a:lnTo>
                    <a:pt x="95" y="118"/>
                  </a:lnTo>
                  <a:lnTo>
                    <a:pt x="95" y="124"/>
                  </a:lnTo>
                  <a:lnTo>
                    <a:pt x="95" y="128"/>
                  </a:lnTo>
                  <a:lnTo>
                    <a:pt x="95" y="134"/>
                  </a:lnTo>
                  <a:lnTo>
                    <a:pt x="95" y="139"/>
                  </a:lnTo>
                  <a:lnTo>
                    <a:pt x="95" y="143"/>
                  </a:lnTo>
                  <a:lnTo>
                    <a:pt x="95" y="149"/>
                  </a:lnTo>
                  <a:lnTo>
                    <a:pt x="96" y="155"/>
                  </a:lnTo>
                  <a:lnTo>
                    <a:pt x="96" y="159"/>
                  </a:lnTo>
                  <a:lnTo>
                    <a:pt x="96" y="165"/>
                  </a:lnTo>
                  <a:lnTo>
                    <a:pt x="98" y="169"/>
                  </a:lnTo>
                  <a:lnTo>
                    <a:pt x="98" y="175"/>
                  </a:lnTo>
                  <a:lnTo>
                    <a:pt x="98" y="179"/>
                  </a:lnTo>
                  <a:lnTo>
                    <a:pt x="98" y="185"/>
                  </a:lnTo>
                  <a:lnTo>
                    <a:pt x="98" y="190"/>
                  </a:lnTo>
                  <a:lnTo>
                    <a:pt x="98" y="196"/>
                  </a:lnTo>
                  <a:lnTo>
                    <a:pt x="98" y="201"/>
                  </a:lnTo>
                  <a:lnTo>
                    <a:pt x="98" y="204"/>
                  </a:lnTo>
                  <a:lnTo>
                    <a:pt x="96" y="207"/>
                  </a:lnTo>
                  <a:lnTo>
                    <a:pt x="96" y="212"/>
                  </a:lnTo>
                  <a:lnTo>
                    <a:pt x="96" y="214"/>
                  </a:lnTo>
                  <a:lnTo>
                    <a:pt x="95" y="217"/>
                  </a:lnTo>
                  <a:lnTo>
                    <a:pt x="95" y="222"/>
                  </a:lnTo>
                  <a:lnTo>
                    <a:pt x="95" y="225"/>
                  </a:lnTo>
                  <a:lnTo>
                    <a:pt x="93" y="228"/>
                  </a:lnTo>
                  <a:lnTo>
                    <a:pt x="93" y="231"/>
                  </a:lnTo>
                  <a:lnTo>
                    <a:pt x="92" y="233"/>
                  </a:lnTo>
                  <a:lnTo>
                    <a:pt x="90" y="236"/>
                  </a:lnTo>
                  <a:lnTo>
                    <a:pt x="90" y="241"/>
                  </a:lnTo>
                  <a:lnTo>
                    <a:pt x="89" y="244"/>
                  </a:lnTo>
                  <a:lnTo>
                    <a:pt x="89" y="247"/>
                  </a:lnTo>
                  <a:lnTo>
                    <a:pt x="87" y="249"/>
                  </a:lnTo>
                  <a:lnTo>
                    <a:pt x="86" y="252"/>
                  </a:lnTo>
                  <a:lnTo>
                    <a:pt x="83" y="258"/>
                  </a:lnTo>
                  <a:lnTo>
                    <a:pt x="82" y="264"/>
                  </a:lnTo>
                  <a:lnTo>
                    <a:pt x="79" y="267"/>
                  </a:lnTo>
                  <a:lnTo>
                    <a:pt x="77" y="270"/>
                  </a:lnTo>
                  <a:lnTo>
                    <a:pt x="76" y="273"/>
                  </a:lnTo>
                  <a:lnTo>
                    <a:pt x="76" y="276"/>
                  </a:lnTo>
                  <a:lnTo>
                    <a:pt x="71" y="282"/>
                  </a:lnTo>
                  <a:lnTo>
                    <a:pt x="69" y="286"/>
                  </a:lnTo>
                  <a:lnTo>
                    <a:pt x="66" y="292"/>
                  </a:lnTo>
                  <a:lnTo>
                    <a:pt x="63" y="298"/>
                  </a:lnTo>
                  <a:lnTo>
                    <a:pt x="58" y="303"/>
                  </a:lnTo>
                  <a:lnTo>
                    <a:pt x="55" y="308"/>
                  </a:lnTo>
                  <a:lnTo>
                    <a:pt x="51" y="314"/>
                  </a:lnTo>
                  <a:lnTo>
                    <a:pt x="48" y="318"/>
                  </a:lnTo>
                  <a:lnTo>
                    <a:pt x="44" y="324"/>
                  </a:lnTo>
                  <a:lnTo>
                    <a:pt x="39" y="330"/>
                  </a:lnTo>
                  <a:lnTo>
                    <a:pt x="36" y="334"/>
                  </a:lnTo>
                  <a:lnTo>
                    <a:pt x="34" y="340"/>
                  </a:lnTo>
                  <a:lnTo>
                    <a:pt x="29" y="344"/>
                  </a:lnTo>
                  <a:lnTo>
                    <a:pt x="26" y="350"/>
                  </a:lnTo>
                  <a:lnTo>
                    <a:pt x="22" y="356"/>
                  </a:lnTo>
                  <a:lnTo>
                    <a:pt x="19" y="362"/>
                  </a:lnTo>
                  <a:lnTo>
                    <a:pt x="16" y="368"/>
                  </a:lnTo>
                  <a:lnTo>
                    <a:pt x="13" y="373"/>
                  </a:lnTo>
                  <a:lnTo>
                    <a:pt x="12" y="376"/>
                  </a:lnTo>
                  <a:lnTo>
                    <a:pt x="10" y="379"/>
                  </a:lnTo>
                  <a:lnTo>
                    <a:pt x="9" y="382"/>
                  </a:lnTo>
                  <a:lnTo>
                    <a:pt x="7" y="387"/>
                  </a:lnTo>
                  <a:lnTo>
                    <a:pt x="6" y="391"/>
                  </a:lnTo>
                  <a:lnTo>
                    <a:pt x="4" y="397"/>
                  </a:lnTo>
                  <a:lnTo>
                    <a:pt x="1" y="401"/>
                  </a:lnTo>
                  <a:lnTo>
                    <a:pt x="1" y="406"/>
                  </a:lnTo>
                  <a:lnTo>
                    <a:pt x="0" y="410"/>
                  </a:lnTo>
                  <a:lnTo>
                    <a:pt x="0" y="416"/>
                  </a:lnTo>
                  <a:lnTo>
                    <a:pt x="0" y="420"/>
                  </a:lnTo>
                  <a:lnTo>
                    <a:pt x="1" y="425"/>
                  </a:lnTo>
                  <a:lnTo>
                    <a:pt x="3" y="429"/>
                  </a:lnTo>
                  <a:lnTo>
                    <a:pt x="4" y="433"/>
                  </a:lnTo>
                  <a:lnTo>
                    <a:pt x="6" y="436"/>
                  </a:lnTo>
                  <a:lnTo>
                    <a:pt x="10" y="441"/>
                  </a:lnTo>
                  <a:lnTo>
                    <a:pt x="13" y="445"/>
                  </a:lnTo>
                  <a:lnTo>
                    <a:pt x="16" y="448"/>
                  </a:lnTo>
                  <a:lnTo>
                    <a:pt x="22" y="452"/>
                  </a:lnTo>
                  <a:lnTo>
                    <a:pt x="26" y="455"/>
                  </a:lnTo>
                  <a:lnTo>
                    <a:pt x="32" y="458"/>
                  </a:lnTo>
                  <a:lnTo>
                    <a:pt x="36" y="460"/>
                  </a:lnTo>
                  <a:lnTo>
                    <a:pt x="42" y="460"/>
                  </a:lnTo>
                  <a:lnTo>
                    <a:pt x="48" y="460"/>
                  </a:lnTo>
                  <a:lnTo>
                    <a:pt x="51" y="458"/>
                  </a:lnTo>
                  <a:lnTo>
                    <a:pt x="54" y="457"/>
                  </a:lnTo>
                  <a:lnTo>
                    <a:pt x="57" y="455"/>
                  </a:lnTo>
                  <a:lnTo>
                    <a:pt x="60" y="455"/>
                  </a:lnTo>
                  <a:lnTo>
                    <a:pt x="63" y="454"/>
                  </a:lnTo>
                  <a:lnTo>
                    <a:pt x="66" y="452"/>
                  </a:lnTo>
                  <a:lnTo>
                    <a:pt x="69" y="452"/>
                  </a:lnTo>
                  <a:lnTo>
                    <a:pt x="73" y="451"/>
                  </a:lnTo>
                  <a:lnTo>
                    <a:pt x="77" y="446"/>
                  </a:lnTo>
                  <a:lnTo>
                    <a:pt x="83" y="444"/>
                  </a:lnTo>
                  <a:lnTo>
                    <a:pt x="89" y="439"/>
                  </a:lnTo>
                  <a:lnTo>
                    <a:pt x="95" y="436"/>
                  </a:lnTo>
                  <a:lnTo>
                    <a:pt x="99" y="433"/>
                  </a:lnTo>
                  <a:lnTo>
                    <a:pt x="104" y="430"/>
                  </a:lnTo>
                  <a:lnTo>
                    <a:pt x="108" y="426"/>
                  </a:lnTo>
                  <a:lnTo>
                    <a:pt x="112" y="425"/>
                  </a:lnTo>
                  <a:lnTo>
                    <a:pt x="115" y="422"/>
                  </a:lnTo>
                  <a:lnTo>
                    <a:pt x="118" y="420"/>
                  </a:lnTo>
                  <a:lnTo>
                    <a:pt x="121" y="419"/>
                  </a:lnTo>
                  <a:lnTo>
                    <a:pt x="125" y="416"/>
                  </a:lnTo>
                  <a:lnTo>
                    <a:pt x="128" y="414"/>
                  </a:lnTo>
                  <a:lnTo>
                    <a:pt x="131" y="413"/>
                  </a:lnTo>
                  <a:lnTo>
                    <a:pt x="134" y="411"/>
                  </a:lnTo>
                  <a:lnTo>
                    <a:pt x="139" y="411"/>
                  </a:lnTo>
                  <a:lnTo>
                    <a:pt x="141" y="410"/>
                  </a:lnTo>
                  <a:lnTo>
                    <a:pt x="144" y="408"/>
                  </a:lnTo>
                  <a:lnTo>
                    <a:pt x="147" y="407"/>
                  </a:lnTo>
                  <a:lnTo>
                    <a:pt x="150" y="407"/>
                  </a:lnTo>
                  <a:lnTo>
                    <a:pt x="155" y="406"/>
                  </a:lnTo>
                  <a:lnTo>
                    <a:pt x="157" y="406"/>
                  </a:lnTo>
                  <a:lnTo>
                    <a:pt x="160" y="406"/>
                  </a:lnTo>
                  <a:lnTo>
                    <a:pt x="165" y="406"/>
                  </a:lnTo>
                  <a:lnTo>
                    <a:pt x="168" y="406"/>
                  </a:lnTo>
                  <a:lnTo>
                    <a:pt x="171" y="406"/>
                  </a:lnTo>
                  <a:lnTo>
                    <a:pt x="174" y="406"/>
                  </a:lnTo>
                  <a:lnTo>
                    <a:pt x="176" y="406"/>
                  </a:lnTo>
                  <a:lnTo>
                    <a:pt x="179" y="406"/>
                  </a:lnTo>
                  <a:lnTo>
                    <a:pt x="184" y="406"/>
                  </a:lnTo>
                  <a:lnTo>
                    <a:pt x="187" y="406"/>
                  </a:lnTo>
                  <a:lnTo>
                    <a:pt x="191" y="406"/>
                  </a:lnTo>
                  <a:lnTo>
                    <a:pt x="194" y="406"/>
                  </a:lnTo>
                  <a:lnTo>
                    <a:pt x="198" y="406"/>
                  </a:lnTo>
                  <a:lnTo>
                    <a:pt x="201" y="406"/>
                  </a:lnTo>
                  <a:lnTo>
                    <a:pt x="206" y="407"/>
                  </a:lnTo>
                  <a:lnTo>
                    <a:pt x="209" y="407"/>
                  </a:lnTo>
                  <a:lnTo>
                    <a:pt x="211" y="407"/>
                  </a:lnTo>
                  <a:lnTo>
                    <a:pt x="216" y="407"/>
                  </a:lnTo>
                  <a:lnTo>
                    <a:pt x="220" y="408"/>
                  </a:lnTo>
                  <a:lnTo>
                    <a:pt x="223" y="408"/>
                  </a:lnTo>
                  <a:lnTo>
                    <a:pt x="227" y="408"/>
                  </a:lnTo>
                  <a:lnTo>
                    <a:pt x="230" y="408"/>
                  </a:lnTo>
                  <a:lnTo>
                    <a:pt x="235" y="408"/>
                  </a:lnTo>
                  <a:lnTo>
                    <a:pt x="239" y="407"/>
                  </a:lnTo>
                  <a:lnTo>
                    <a:pt x="244" y="407"/>
                  </a:lnTo>
                  <a:lnTo>
                    <a:pt x="246" y="407"/>
                  </a:lnTo>
                  <a:lnTo>
                    <a:pt x="251" y="407"/>
                  </a:lnTo>
                  <a:lnTo>
                    <a:pt x="254" y="407"/>
                  </a:lnTo>
                  <a:lnTo>
                    <a:pt x="258" y="406"/>
                  </a:lnTo>
                  <a:lnTo>
                    <a:pt x="261" y="406"/>
                  </a:lnTo>
                  <a:lnTo>
                    <a:pt x="265" y="406"/>
                  </a:lnTo>
                  <a:lnTo>
                    <a:pt x="270" y="406"/>
                  </a:lnTo>
                  <a:lnTo>
                    <a:pt x="274" y="406"/>
                  </a:lnTo>
                  <a:lnTo>
                    <a:pt x="277" y="406"/>
                  </a:lnTo>
                  <a:lnTo>
                    <a:pt x="281" y="406"/>
                  </a:lnTo>
                  <a:lnTo>
                    <a:pt x="284" y="404"/>
                  </a:lnTo>
                  <a:lnTo>
                    <a:pt x="289" y="404"/>
                  </a:lnTo>
                  <a:lnTo>
                    <a:pt x="293" y="404"/>
                  </a:lnTo>
                  <a:lnTo>
                    <a:pt x="297" y="404"/>
                  </a:lnTo>
                  <a:lnTo>
                    <a:pt x="300" y="403"/>
                  </a:lnTo>
                  <a:lnTo>
                    <a:pt x="305" y="403"/>
                  </a:lnTo>
                  <a:lnTo>
                    <a:pt x="309" y="403"/>
                  </a:lnTo>
                  <a:lnTo>
                    <a:pt x="312" y="403"/>
                  </a:lnTo>
                  <a:lnTo>
                    <a:pt x="316" y="403"/>
                  </a:lnTo>
                  <a:lnTo>
                    <a:pt x="321" y="403"/>
                  </a:lnTo>
                  <a:lnTo>
                    <a:pt x="325" y="403"/>
                  </a:lnTo>
                  <a:lnTo>
                    <a:pt x="328" y="403"/>
                  </a:lnTo>
                  <a:lnTo>
                    <a:pt x="332" y="403"/>
                  </a:lnTo>
                  <a:lnTo>
                    <a:pt x="337" y="403"/>
                  </a:lnTo>
                  <a:lnTo>
                    <a:pt x="341" y="404"/>
                  </a:lnTo>
                  <a:lnTo>
                    <a:pt x="346" y="404"/>
                  </a:lnTo>
                  <a:lnTo>
                    <a:pt x="349" y="404"/>
                  </a:lnTo>
                  <a:lnTo>
                    <a:pt x="350" y="400"/>
                  </a:lnTo>
                  <a:lnTo>
                    <a:pt x="350" y="395"/>
                  </a:lnTo>
                  <a:lnTo>
                    <a:pt x="347" y="394"/>
                  </a:lnTo>
                  <a:lnTo>
                    <a:pt x="343" y="392"/>
                  </a:lnTo>
                  <a:lnTo>
                    <a:pt x="340" y="392"/>
                  </a:lnTo>
                  <a:lnTo>
                    <a:pt x="337" y="391"/>
                  </a:lnTo>
                  <a:lnTo>
                    <a:pt x="332" y="391"/>
                  </a:lnTo>
                  <a:lnTo>
                    <a:pt x="330" y="391"/>
                  </a:lnTo>
                  <a:lnTo>
                    <a:pt x="327" y="390"/>
                  </a:lnTo>
                  <a:lnTo>
                    <a:pt x="324" y="390"/>
                  </a:lnTo>
                  <a:lnTo>
                    <a:pt x="321" y="390"/>
                  </a:lnTo>
                  <a:lnTo>
                    <a:pt x="316" y="388"/>
                  </a:lnTo>
                  <a:lnTo>
                    <a:pt x="314" y="388"/>
                  </a:lnTo>
                  <a:lnTo>
                    <a:pt x="311" y="388"/>
                  </a:lnTo>
                  <a:lnTo>
                    <a:pt x="308" y="388"/>
                  </a:lnTo>
                  <a:lnTo>
                    <a:pt x="305" y="388"/>
                  </a:lnTo>
                  <a:lnTo>
                    <a:pt x="300" y="388"/>
                  </a:lnTo>
                  <a:lnTo>
                    <a:pt x="297" y="388"/>
                  </a:lnTo>
                  <a:lnTo>
                    <a:pt x="295" y="388"/>
                  </a:lnTo>
                  <a:lnTo>
                    <a:pt x="292" y="388"/>
                  </a:lnTo>
                  <a:lnTo>
                    <a:pt x="289" y="388"/>
                  </a:lnTo>
                  <a:lnTo>
                    <a:pt x="286" y="388"/>
                  </a:lnTo>
                  <a:lnTo>
                    <a:pt x="283" y="388"/>
                  </a:lnTo>
                  <a:lnTo>
                    <a:pt x="279" y="388"/>
                  </a:lnTo>
                  <a:lnTo>
                    <a:pt x="276" y="388"/>
                  </a:lnTo>
                  <a:lnTo>
                    <a:pt x="273" y="388"/>
                  </a:lnTo>
                  <a:lnTo>
                    <a:pt x="270" y="390"/>
                  </a:lnTo>
                  <a:lnTo>
                    <a:pt x="267" y="390"/>
                  </a:lnTo>
                  <a:lnTo>
                    <a:pt x="264" y="390"/>
                  </a:lnTo>
                  <a:lnTo>
                    <a:pt x="261" y="390"/>
                  </a:lnTo>
                  <a:lnTo>
                    <a:pt x="257" y="391"/>
                  </a:lnTo>
                  <a:lnTo>
                    <a:pt x="254" y="391"/>
                  </a:lnTo>
                  <a:lnTo>
                    <a:pt x="251" y="391"/>
                  </a:lnTo>
                  <a:lnTo>
                    <a:pt x="248" y="391"/>
                  </a:lnTo>
                  <a:lnTo>
                    <a:pt x="245" y="392"/>
                  </a:lnTo>
                  <a:lnTo>
                    <a:pt x="242" y="392"/>
                  </a:lnTo>
                  <a:lnTo>
                    <a:pt x="238" y="392"/>
                  </a:lnTo>
                  <a:lnTo>
                    <a:pt x="235" y="392"/>
                  </a:lnTo>
                  <a:lnTo>
                    <a:pt x="232" y="392"/>
                  </a:lnTo>
                  <a:lnTo>
                    <a:pt x="229" y="391"/>
                  </a:lnTo>
                  <a:lnTo>
                    <a:pt x="226" y="391"/>
                  </a:lnTo>
                  <a:lnTo>
                    <a:pt x="222" y="391"/>
                  </a:lnTo>
                  <a:lnTo>
                    <a:pt x="220" y="391"/>
                  </a:lnTo>
                  <a:lnTo>
                    <a:pt x="216" y="391"/>
                  </a:lnTo>
                  <a:lnTo>
                    <a:pt x="213" y="391"/>
                  </a:lnTo>
                  <a:lnTo>
                    <a:pt x="210" y="391"/>
                  </a:lnTo>
                  <a:lnTo>
                    <a:pt x="206" y="391"/>
                  </a:lnTo>
                  <a:lnTo>
                    <a:pt x="203" y="390"/>
                  </a:lnTo>
                  <a:lnTo>
                    <a:pt x="200" y="390"/>
                  </a:lnTo>
                  <a:lnTo>
                    <a:pt x="195" y="390"/>
                  </a:lnTo>
                  <a:lnTo>
                    <a:pt x="192" y="390"/>
                  </a:lnTo>
                  <a:lnTo>
                    <a:pt x="190" y="388"/>
                  </a:lnTo>
                  <a:lnTo>
                    <a:pt x="185" y="388"/>
                  </a:lnTo>
                  <a:lnTo>
                    <a:pt x="182" y="388"/>
                  </a:lnTo>
                  <a:lnTo>
                    <a:pt x="179" y="388"/>
                  </a:lnTo>
                  <a:lnTo>
                    <a:pt x="176" y="388"/>
                  </a:lnTo>
                  <a:lnTo>
                    <a:pt x="174" y="388"/>
                  </a:lnTo>
                  <a:lnTo>
                    <a:pt x="171" y="388"/>
                  </a:lnTo>
                  <a:lnTo>
                    <a:pt x="166" y="388"/>
                  </a:lnTo>
                  <a:lnTo>
                    <a:pt x="163" y="388"/>
                  </a:lnTo>
                  <a:lnTo>
                    <a:pt x="160" y="388"/>
                  </a:lnTo>
                  <a:lnTo>
                    <a:pt x="157" y="388"/>
                  </a:lnTo>
                  <a:lnTo>
                    <a:pt x="155" y="390"/>
                  </a:lnTo>
                  <a:lnTo>
                    <a:pt x="149" y="391"/>
                  </a:lnTo>
                  <a:lnTo>
                    <a:pt x="143" y="394"/>
                  </a:lnTo>
                  <a:lnTo>
                    <a:pt x="140" y="394"/>
                  </a:lnTo>
                  <a:lnTo>
                    <a:pt x="136" y="395"/>
                  </a:lnTo>
                  <a:lnTo>
                    <a:pt x="133" y="397"/>
                  </a:lnTo>
                  <a:lnTo>
                    <a:pt x="130" y="398"/>
                  </a:lnTo>
                  <a:lnTo>
                    <a:pt x="127" y="400"/>
                  </a:lnTo>
                  <a:lnTo>
                    <a:pt x="122" y="401"/>
                  </a:lnTo>
                  <a:lnTo>
                    <a:pt x="120" y="403"/>
                  </a:lnTo>
                  <a:lnTo>
                    <a:pt x="117" y="406"/>
                  </a:lnTo>
                  <a:lnTo>
                    <a:pt x="114" y="407"/>
                  </a:lnTo>
                  <a:lnTo>
                    <a:pt x="111" y="408"/>
                  </a:lnTo>
                  <a:lnTo>
                    <a:pt x="106" y="411"/>
                  </a:lnTo>
                  <a:lnTo>
                    <a:pt x="105" y="413"/>
                  </a:lnTo>
                  <a:lnTo>
                    <a:pt x="101" y="414"/>
                  </a:lnTo>
                  <a:lnTo>
                    <a:pt x="98" y="417"/>
                  </a:lnTo>
                  <a:lnTo>
                    <a:pt x="95" y="419"/>
                  </a:lnTo>
                  <a:lnTo>
                    <a:pt x="92" y="422"/>
                  </a:lnTo>
                  <a:lnTo>
                    <a:pt x="89" y="425"/>
                  </a:lnTo>
                  <a:lnTo>
                    <a:pt x="85" y="426"/>
                  </a:lnTo>
                  <a:lnTo>
                    <a:pt x="82" y="429"/>
                  </a:lnTo>
                  <a:lnTo>
                    <a:pt x="77" y="432"/>
                  </a:lnTo>
                  <a:lnTo>
                    <a:pt x="71" y="435"/>
                  </a:lnTo>
                  <a:lnTo>
                    <a:pt x="67" y="438"/>
                  </a:lnTo>
                  <a:lnTo>
                    <a:pt x="63" y="439"/>
                  </a:lnTo>
                  <a:lnTo>
                    <a:pt x="58" y="441"/>
                  </a:lnTo>
                  <a:lnTo>
                    <a:pt x="54" y="441"/>
                  </a:lnTo>
                  <a:lnTo>
                    <a:pt x="51" y="439"/>
                  </a:lnTo>
                  <a:lnTo>
                    <a:pt x="47" y="436"/>
                  </a:lnTo>
                  <a:lnTo>
                    <a:pt x="44" y="433"/>
                  </a:lnTo>
                  <a:lnTo>
                    <a:pt x="41" y="429"/>
                  </a:lnTo>
                  <a:lnTo>
                    <a:pt x="38" y="425"/>
                  </a:lnTo>
                  <a:lnTo>
                    <a:pt x="36" y="422"/>
                  </a:lnTo>
                  <a:lnTo>
                    <a:pt x="35" y="419"/>
                  </a:lnTo>
                  <a:lnTo>
                    <a:pt x="35" y="414"/>
                  </a:lnTo>
                  <a:lnTo>
                    <a:pt x="34" y="411"/>
                  </a:lnTo>
                  <a:lnTo>
                    <a:pt x="32" y="407"/>
                  </a:lnTo>
                  <a:lnTo>
                    <a:pt x="32" y="404"/>
                  </a:lnTo>
                  <a:lnTo>
                    <a:pt x="31" y="400"/>
                  </a:lnTo>
                  <a:lnTo>
                    <a:pt x="31" y="395"/>
                  </a:lnTo>
                  <a:lnTo>
                    <a:pt x="29" y="390"/>
                  </a:lnTo>
                  <a:lnTo>
                    <a:pt x="29" y="385"/>
                  </a:lnTo>
                  <a:lnTo>
                    <a:pt x="28" y="379"/>
                  </a:lnTo>
                  <a:lnTo>
                    <a:pt x="28" y="375"/>
                  </a:lnTo>
                  <a:lnTo>
                    <a:pt x="31" y="369"/>
                  </a:lnTo>
                  <a:lnTo>
                    <a:pt x="34" y="363"/>
                  </a:lnTo>
                  <a:lnTo>
                    <a:pt x="38" y="359"/>
                  </a:lnTo>
                  <a:lnTo>
                    <a:pt x="41" y="355"/>
                  </a:lnTo>
                  <a:lnTo>
                    <a:pt x="44" y="349"/>
                  </a:lnTo>
                  <a:lnTo>
                    <a:pt x="48" y="344"/>
                  </a:lnTo>
                  <a:lnTo>
                    <a:pt x="52" y="340"/>
                  </a:lnTo>
                  <a:lnTo>
                    <a:pt x="57" y="334"/>
                  </a:lnTo>
                  <a:lnTo>
                    <a:pt x="60" y="330"/>
                  </a:lnTo>
                  <a:lnTo>
                    <a:pt x="63" y="324"/>
                  </a:lnTo>
                  <a:lnTo>
                    <a:pt x="66" y="320"/>
                  </a:lnTo>
                  <a:lnTo>
                    <a:pt x="69" y="315"/>
                  </a:lnTo>
                  <a:lnTo>
                    <a:pt x="71" y="309"/>
                  </a:lnTo>
                  <a:lnTo>
                    <a:pt x="76" y="305"/>
                  </a:lnTo>
                  <a:lnTo>
                    <a:pt x="77" y="299"/>
                  </a:lnTo>
                  <a:lnTo>
                    <a:pt x="82" y="295"/>
                  </a:lnTo>
                  <a:lnTo>
                    <a:pt x="83" y="289"/>
                  </a:lnTo>
                  <a:lnTo>
                    <a:pt x="86" y="283"/>
                  </a:lnTo>
                  <a:lnTo>
                    <a:pt x="87" y="277"/>
                  </a:lnTo>
                  <a:lnTo>
                    <a:pt x="90" y="273"/>
                  </a:lnTo>
                  <a:lnTo>
                    <a:pt x="93" y="267"/>
                  </a:lnTo>
                  <a:lnTo>
                    <a:pt x="95" y="261"/>
                  </a:lnTo>
                  <a:lnTo>
                    <a:pt x="98" y="255"/>
                  </a:lnTo>
                  <a:lnTo>
                    <a:pt x="99" y="251"/>
                  </a:lnTo>
                  <a:lnTo>
                    <a:pt x="99" y="247"/>
                  </a:lnTo>
                  <a:lnTo>
                    <a:pt x="101" y="244"/>
                  </a:lnTo>
                  <a:lnTo>
                    <a:pt x="101" y="241"/>
                  </a:lnTo>
                  <a:lnTo>
                    <a:pt x="102" y="239"/>
                  </a:lnTo>
                  <a:lnTo>
                    <a:pt x="104" y="235"/>
                  </a:lnTo>
                  <a:lnTo>
                    <a:pt x="104" y="232"/>
                  </a:lnTo>
                  <a:lnTo>
                    <a:pt x="105" y="229"/>
                  </a:lnTo>
                  <a:lnTo>
                    <a:pt x="105" y="226"/>
                  </a:lnTo>
                  <a:lnTo>
                    <a:pt x="105" y="223"/>
                  </a:lnTo>
                  <a:lnTo>
                    <a:pt x="106" y="222"/>
                  </a:lnTo>
                  <a:lnTo>
                    <a:pt x="106" y="217"/>
                  </a:lnTo>
                  <a:lnTo>
                    <a:pt x="108" y="216"/>
                  </a:lnTo>
                  <a:lnTo>
                    <a:pt x="108" y="209"/>
                  </a:lnTo>
                  <a:lnTo>
                    <a:pt x="111" y="204"/>
                  </a:lnTo>
                  <a:lnTo>
                    <a:pt x="111" y="198"/>
                  </a:lnTo>
                  <a:lnTo>
                    <a:pt x="111" y="193"/>
                  </a:lnTo>
                  <a:lnTo>
                    <a:pt x="112" y="187"/>
                  </a:lnTo>
                  <a:lnTo>
                    <a:pt x="112" y="181"/>
                  </a:lnTo>
                  <a:lnTo>
                    <a:pt x="112" y="175"/>
                  </a:lnTo>
                  <a:lnTo>
                    <a:pt x="112" y="171"/>
                  </a:lnTo>
                  <a:lnTo>
                    <a:pt x="112" y="165"/>
                  </a:lnTo>
                  <a:lnTo>
                    <a:pt x="114" y="159"/>
                  </a:lnTo>
                  <a:lnTo>
                    <a:pt x="112" y="153"/>
                  </a:lnTo>
                  <a:lnTo>
                    <a:pt x="112" y="149"/>
                  </a:lnTo>
                  <a:lnTo>
                    <a:pt x="112" y="143"/>
                  </a:lnTo>
                  <a:lnTo>
                    <a:pt x="112" y="137"/>
                  </a:lnTo>
                  <a:lnTo>
                    <a:pt x="111" y="133"/>
                  </a:lnTo>
                  <a:lnTo>
                    <a:pt x="111" y="127"/>
                  </a:lnTo>
                  <a:lnTo>
                    <a:pt x="111" y="121"/>
                  </a:lnTo>
                  <a:lnTo>
                    <a:pt x="111" y="117"/>
                  </a:lnTo>
                  <a:lnTo>
                    <a:pt x="111" y="111"/>
                  </a:lnTo>
                  <a:lnTo>
                    <a:pt x="111" y="107"/>
                  </a:lnTo>
                  <a:lnTo>
                    <a:pt x="111" y="102"/>
                  </a:lnTo>
                  <a:lnTo>
                    <a:pt x="111" y="96"/>
                  </a:lnTo>
                  <a:lnTo>
                    <a:pt x="111" y="92"/>
                  </a:lnTo>
                  <a:lnTo>
                    <a:pt x="111" y="89"/>
                  </a:lnTo>
                  <a:lnTo>
                    <a:pt x="112" y="85"/>
                  </a:lnTo>
                  <a:lnTo>
                    <a:pt x="112" y="82"/>
                  </a:lnTo>
                  <a:lnTo>
                    <a:pt x="114" y="77"/>
                  </a:lnTo>
                  <a:lnTo>
                    <a:pt x="115" y="74"/>
                  </a:lnTo>
                  <a:lnTo>
                    <a:pt x="115" y="72"/>
                  </a:lnTo>
                  <a:lnTo>
                    <a:pt x="117" y="69"/>
                  </a:lnTo>
                  <a:lnTo>
                    <a:pt x="117" y="64"/>
                  </a:lnTo>
                  <a:lnTo>
                    <a:pt x="118" y="61"/>
                  </a:lnTo>
                  <a:lnTo>
                    <a:pt x="120" y="58"/>
                  </a:lnTo>
                  <a:lnTo>
                    <a:pt x="121" y="57"/>
                  </a:lnTo>
                  <a:lnTo>
                    <a:pt x="122" y="51"/>
                  </a:lnTo>
                  <a:lnTo>
                    <a:pt x="127" y="47"/>
                  </a:lnTo>
                  <a:lnTo>
                    <a:pt x="128" y="42"/>
                  </a:lnTo>
                  <a:lnTo>
                    <a:pt x="131" y="39"/>
                  </a:lnTo>
                  <a:lnTo>
                    <a:pt x="134" y="35"/>
                  </a:lnTo>
                  <a:lnTo>
                    <a:pt x="139" y="32"/>
                  </a:lnTo>
                  <a:lnTo>
                    <a:pt x="141" y="31"/>
                  </a:lnTo>
                  <a:lnTo>
                    <a:pt x="146" y="28"/>
                  </a:lnTo>
                  <a:lnTo>
                    <a:pt x="149" y="26"/>
                  </a:lnTo>
                  <a:lnTo>
                    <a:pt x="153" y="26"/>
                  </a:lnTo>
                  <a:lnTo>
                    <a:pt x="157" y="23"/>
                  </a:lnTo>
                  <a:lnTo>
                    <a:pt x="162" y="23"/>
                  </a:lnTo>
                  <a:lnTo>
                    <a:pt x="166" y="23"/>
                  </a:lnTo>
                  <a:lnTo>
                    <a:pt x="171" y="25"/>
                  </a:lnTo>
                  <a:lnTo>
                    <a:pt x="175" y="26"/>
                  </a:lnTo>
                  <a:lnTo>
                    <a:pt x="179" y="28"/>
                  </a:lnTo>
                  <a:lnTo>
                    <a:pt x="185" y="29"/>
                  </a:lnTo>
                  <a:lnTo>
                    <a:pt x="191" y="32"/>
                  </a:lnTo>
                  <a:lnTo>
                    <a:pt x="197" y="34"/>
                  </a:lnTo>
                  <a:lnTo>
                    <a:pt x="203" y="38"/>
                  </a:lnTo>
                  <a:lnTo>
                    <a:pt x="206" y="39"/>
                  </a:lnTo>
                  <a:lnTo>
                    <a:pt x="207" y="41"/>
                  </a:lnTo>
                  <a:lnTo>
                    <a:pt x="211" y="44"/>
                  </a:lnTo>
                  <a:lnTo>
                    <a:pt x="214" y="47"/>
                  </a:lnTo>
                  <a:lnTo>
                    <a:pt x="217" y="48"/>
                  </a:lnTo>
                  <a:lnTo>
                    <a:pt x="220" y="50"/>
                  </a:lnTo>
                  <a:lnTo>
                    <a:pt x="225" y="53"/>
                  </a:lnTo>
                  <a:lnTo>
                    <a:pt x="227" y="55"/>
                  </a:lnTo>
                  <a:lnTo>
                    <a:pt x="230" y="58"/>
                  </a:lnTo>
                  <a:lnTo>
                    <a:pt x="233" y="60"/>
                  </a:lnTo>
                  <a:lnTo>
                    <a:pt x="236" y="64"/>
                  </a:lnTo>
                  <a:lnTo>
                    <a:pt x="241" y="67"/>
                  </a:lnTo>
                  <a:lnTo>
                    <a:pt x="241" y="70"/>
                  </a:lnTo>
                  <a:lnTo>
                    <a:pt x="242" y="74"/>
                  </a:lnTo>
                  <a:lnTo>
                    <a:pt x="242" y="77"/>
                  </a:lnTo>
                  <a:lnTo>
                    <a:pt x="244" y="82"/>
                  </a:lnTo>
                  <a:lnTo>
                    <a:pt x="244" y="86"/>
                  </a:lnTo>
                  <a:lnTo>
                    <a:pt x="244" y="90"/>
                  </a:lnTo>
                  <a:lnTo>
                    <a:pt x="242" y="93"/>
                  </a:lnTo>
                  <a:lnTo>
                    <a:pt x="242" y="99"/>
                  </a:lnTo>
                  <a:lnTo>
                    <a:pt x="242" y="102"/>
                  </a:lnTo>
                  <a:lnTo>
                    <a:pt x="241" y="107"/>
                  </a:lnTo>
                  <a:lnTo>
                    <a:pt x="239" y="111"/>
                  </a:lnTo>
                  <a:lnTo>
                    <a:pt x="239" y="115"/>
                  </a:lnTo>
                  <a:lnTo>
                    <a:pt x="238" y="120"/>
                  </a:lnTo>
                  <a:lnTo>
                    <a:pt x="236" y="124"/>
                  </a:lnTo>
                  <a:lnTo>
                    <a:pt x="235" y="128"/>
                  </a:lnTo>
                  <a:lnTo>
                    <a:pt x="233" y="133"/>
                  </a:lnTo>
                  <a:lnTo>
                    <a:pt x="232" y="137"/>
                  </a:lnTo>
                  <a:lnTo>
                    <a:pt x="229" y="142"/>
                  </a:lnTo>
                  <a:lnTo>
                    <a:pt x="227" y="146"/>
                  </a:lnTo>
                  <a:lnTo>
                    <a:pt x="226" y="149"/>
                  </a:lnTo>
                  <a:lnTo>
                    <a:pt x="225" y="153"/>
                  </a:lnTo>
                  <a:lnTo>
                    <a:pt x="223" y="158"/>
                  </a:lnTo>
                  <a:lnTo>
                    <a:pt x="222" y="162"/>
                  </a:lnTo>
                  <a:lnTo>
                    <a:pt x="220" y="166"/>
                  </a:lnTo>
                  <a:lnTo>
                    <a:pt x="217" y="171"/>
                  </a:lnTo>
                  <a:lnTo>
                    <a:pt x="216" y="175"/>
                  </a:lnTo>
                  <a:lnTo>
                    <a:pt x="214" y="178"/>
                  </a:lnTo>
                  <a:lnTo>
                    <a:pt x="214" y="182"/>
                  </a:lnTo>
                  <a:lnTo>
                    <a:pt x="211" y="187"/>
                  </a:lnTo>
                  <a:lnTo>
                    <a:pt x="211" y="191"/>
                  </a:lnTo>
                  <a:lnTo>
                    <a:pt x="210" y="196"/>
                  </a:lnTo>
                  <a:lnTo>
                    <a:pt x="210" y="198"/>
                  </a:lnTo>
                  <a:lnTo>
                    <a:pt x="211" y="200"/>
                  </a:lnTo>
                  <a:lnTo>
                    <a:pt x="214" y="201"/>
                  </a:lnTo>
                  <a:lnTo>
                    <a:pt x="217" y="201"/>
                  </a:lnTo>
                  <a:lnTo>
                    <a:pt x="222" y="203"/>
                  </a:lnTo>
                  <a:lnTo>
                    <a:pt x="226" y="201"/>
                  </a:lnTo>
                  <a:lnTo>
                    <a:pt x="230" y="201"/>
                  </a:lnTo>
                  <a:lnTo>
                    <a:pt x="233" y="200"/>
                  </a:lnTo>
                  <a:lnTo>
                    <a:pt x="236" y="1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95" name="Google Shape;4195;p76"/>
            <p:cNvSpPr/>
            <p:nvPr/>
          </p:nvSpPr>
          <p:spPr>
            <a:xfrm>
              <a:off x="4410" y="3576"/>
              <a:ext cx="486" cy="94"/>
            </a:xfrm>
            <a:custGeom>
              <a:avLst/>
              <a:gdLst/>
              <a:ahLst/>
              <a:cxnLst/>
              <a:rect l="l" t="t" r="r" b="b"/>
              <a:pathLst>
                <a:path w="486" h="94" extrusionOk="0">
                  <a:moveTo>
                    <a:pt x="0" y="30"/>
                  </a:moveTo>
                  <a:lnTo>
                    <a:pt x="3" y="32"/>
                  </a:lnTo>
                  <a:lnTo>
                    <a:pt x="7" y="33"/>
                  </a:lnTo>
                  <a:lnTo>
                    <a:pt x="10" y="35"/>
                  </a:lnTo>
                  <a:lnTo>
                    <a:pt x="15" y="35"/>
                  </a:lnTo>
                  <a:lnTo>
                    <a:pt x="18" y="36"/>
                  </a:lnTo>
                  <a:lnTo>
                    <a:pt x="22" y="36"/>
                  </a:lnTo>
                  <a:lnTo>
                    <a:pt x="25" y="37"/>
                  </a:lnTo>
                  <a:lnTo>
                    <a:pt x="29" y="37"/>
                  </a:lnTo>
                  <a:lnTo>
                    <a:pt x="32" y="37"/>
                  </a:lnTo>
                  <a:lnTo>
                    <a:pt x="37" y="37"/>
                  </a:lnTo>
                  <a:lnTo>
                    <a:pt x="40" y="37"/>
                  </a:lnTo>
                  <a:lnTo>
                    <a:pt x="44" y="37"/>
                  </a:lnTo>
                  <a:lnTo>
                    <a:pt x="47" y="36"/>
                  </a:lnTo>
                  <a:lnTo>
                    <a:pt x="51" y="36"/>
                  </a:lnTo>
                  <a:lnTo>
                    <a:pt x="56" y="35"/>
                  </a:lnTo>
                  <a:lnTo>
                    <a:pt x="61" y="35"/>
                  </a:lnTo>
                  <a:lnTo>
                    <a:pt x="64" y="33"/>
                  </a:lnTo>
                  <a:lnTo>
                    <a:pt x="70" y="33"/>
                  </a:lnTo>
                  <a:lnTo>
                    <a:pt x="75" y="32"/>
                  </a:lnTo>
                  <a:lnTo>
                    <a:pt x="79" y="30"/>
                  </a:lnTo>
                  <a:lnTo>
                    <a:pt x="83" y="29"/>
                  </a:lnTo>
                  <a:lnTo>
                    <a:pt x="88" y="27"/>
                  </a:lnTo>
                  <a:lnTo>
                    <a:pt x="92" y="26"/>
                  </a:lnTo>
                  <a:lnTo>
                    <a:pt x="96" y="24"/>
                  </a:lnTo>
                  <a:lnTo>
                    <a:pt x="101" y="23"/>
                  </a:lnTo>
                  <a:lnTo>
                    <a:pt x="105" y="23"/>
                  </a:lnTo>
                  <a:lnTo>
                    <a:pt x="110" y="21"/>
                  </a:lnTo>
                  <a:lnTo>
                    <a:pt x="115" y="20"/>
                  </a:lnTo>
                  <a:lnTo>
                    <a:pt x="120" y="18"/>
                  </a:lnTo>
                  <a:lnTo>
                    <a:pt x="124" y="18"/>
                  </a:lnTo>
                  <a:lnTo>
                    <a:pt x="130" y="17"/>
                  </a:lnTo>
                  <a:lnTo>
                    <a:pt x="134" y="17"/>
                  </a:lnTo>
                  <a:lnTo>
                    <a:pt x="140" y="17"/>
                  </a:lnTo>
                  <a:lnTo>
                    <a:pt x="145" y="17"/>
                  </a:lnTo>
                  <a:lnTo>
                    <a:pt x="150" y="18"/>
                  </a:lnTo>
                  <a:lnTo>
                    <a:pt x="156" y="20"/>
                  </a:lnTo>
                  <a:lnTo>
                    <a:pt x="161" y="23"/>
                  </a:lnTo>
                  <a:lnTo>
                    <a:pt x="166" y="26"/>
                  </a:lnTo>
                  <a:lnTo>
                    <a:pt x="172" y="29"/>
                  </a:lnTo>
                  <a:lnTo>
                    <a:pt x="178" y="33"/>
                  </a:lnTo>
                  <a:lnTo>
                    <a:pt x="182" y="36"/>
                  </a:lnTo>
                  <a:lnTo>
                    <a:pt x="187" y="40"/>
                  </a:lnTo>
                  <a:lnTo>
                    <a:pt x="193" y="43"/>
                  </a:lnTo>
                  <a:lnTo>
                    <a:pt x="199" y="48"/>
                  </a:lnTo>
                  <a:lnTo>
                    <a:pt x="203" y="52"/>
                  </a:lnTo>
                  <a:lnTo>
                    <a:pt x="207" y="55"/>
                  </a:lnTo>
                  <a:lnTo>
                    <a:pt x="213" y="58"/>
                  </a:lnTo>
                  <a:lnTo>
                    <a:pt x="217" y="62"/>
                  </a:lnTo>
                  <a:lnTo>
                    <a:pt x="220" y="64"/>
                  </a:lnTo>
                  <a:lnTo>
                    <a:pt x="223" y="67"/>
                  </a:lnTo>
                  <a:lnTo>
                    <a:pt x="228" y="68"/>
                  </a:lnTo>
                  <a:lnTo>
                    <a:pt x="231" y="70"/>
                  </a:lnTo>
                  <a:lnTo>
                    <a:pt x="235" y="71"/>
                  </a:lnTo>
                  <a:lnTo>
                    <a:pt x="238" y="72"/>
                  </a:lnTo>
                  <a:lnTo>
                    <a:pt x="242" y="74"/>
                  </a:lnTo>
                  <a:lnTo>
                    <a:pt x="247" y="75"/>
                  </a:lnTo>
                  <a:lnTo>
                    <a:pt x="250" y="77"/>
                  </a:lnTo>
                  <a:lnTo>
                    <a:pt x="254" y="77"/>
                  </a:lnTo>
                  <a:lnTo>
                    <a:pt x="257" y="78"/>
                  </a:lnTo>
                  <a:lnTo>
                    <a:pt x="261" y="80"/>
                  </a:lnTo>
                  <a:lnTo>
                    <a:pt x="266" y="80"/>
                  </a:lnTo>
                  <a:lnTo>
                    <a:pt x="270" y="80"/>
                  </a:lnTo>
                  <a:lnTo>
                    <a:pt x="273" y="80"/>
                  </a:lnTo>
                  <a:lnTo>
                    <a:pt x="277" y="81"/>
                  </a:lnTo>
                  <a:lnTo>
                    <a:pt x="282" y="81"/>
                  </a:lnTo>
                  <a:lnTo>
                    <a:pt x="286" y="81"/>
                  </a:lnTo>
                  <a:lnTo>
                    <a:pt x="289" y="81"/>
                  </a:lnTo>
                  <a:lnTo>
                    <a:pt x="293" y="81"/>
                  </a:lnTo>
                  <a:lnTo>
                    <a:pt x="298" y="81"/>
                  </a:lnTo>
                  <a:lnTo>
                    <a:pt x="302" y="81"/>
                  </a:lnTo>
                  <a:lnTo>
                    <a:pt x="306" y="81"/>
                  </a:lnTo>
                  <a:lnTo>
                    <a:pt x="311" y="81"/>
                  </a:lnTo>
                  <a:lnTo>
                    <a:pt x="314" y="81"/>
                  </a:lnTo>
                  <a:lnTo>
                    <a:pt x="318" y="80"/>
                  </a:lnTo>
                  <a:lnTo>
                    <a:pt x="323" y="80"/>
                  </a:lnTo>
                  <a:lnTo>
                    <a:pt x="328" y="80"/>
                  </a:lnTo>
                  <a:lnTo>
                    <a:pt x="331" y="80"/>
                  </a:lnTo>
                  <a:lnTo>
                    <a:pt x="336" y="80"/>
                  </a:lnTo>
                  <a:lnTo>
                    <a:pt x="340" y="78"/>
                  </a:lnTo>
                  <a:lnTo>
                    <a:pt x="344" y="78"/>
                  </a:lnTo>
                  <a:lnTo>
                    <a:pt x="349" y="78"/>
                  </a:lnTo>
                  <a:lnTo>
                    <a:pt x="353" y="78"/>
                  </a:lnTo>
                  <a:lnTo>
                    <a:pt x="358" y="77"/>
                  </a:lnTo>
                  <a:lnTo>
                    <a:pt x="362" y="77"/>
                  </a:lnTo>
                  <a:lnTo>
                    <a:pt x="365" y="77"/>
                  </a:lnTo>
                  <a:lnTo>
                    <a:pt x="369" y="75"/>
                  </a:lnTo>
                  <a:lnTo>
                    <a:pt x="374" y="75"/>
                  </a:lnTo>
                  <a:lnTo>
                    <a:pt x="378" y="75"/>
                  </a:lnTo>
                  <a:lnTo>
                    <a:pt x="382" y="75"/>
                  </a:lnTo>
                  <a:lnTo>
                    <a:pt x="385" y="75"/>
                  </a:lnTo>
                  <a:lnTo>
                    <a:pt x="390" y="74"/>
                  </a:lnTo>
                  <a:lnTo>
                    <a:pt x="394" y="74"/>
                  </a:lnTo>
                  <a:lnTo>
                    <a:pt x="398" y="74"/>
                  </a:lnTo>
                  <a:lnTo>
                    <a:pt x="403" y="74"/>
                  </a:lnTo>
                  <a:lnTo>
                    <a:pt x="407" y="75"/>
                  </a:lnTo>
                  <a:lnTo>
                    <a:pt x="411" y="75"/>
                  </a:lnTo>
                  <a:lnTo>
                    <a:pt x="414" y="75"/>
                  </a:lnTo>
                  <a:lnTo>
                    <a:pt x="419" y="75"/>
                  </a:lnTo>
                  <a:lnTo>
                    <a:pt x="422" y="77"/>
                  </a:lnTo>
                  <a:lnTo>
                    <a:pt x="426" y="77"/>
                  </a:lnTo>
                  <a:lnTo>
                    <a:pt x="430" y="77"/>
                  </a:lnTo>
                  <a:lnTo>
                    <a:pt x="433" y="78"/>
                  </a:lnTo>
                  <a:lnTo>
                    <a:pt x="438" y="78"/>
                  </a:lnTo>
                  <a:lnTo>
                    <a:pt x="442" y="80"/>
                  </a:lnTo>
                  <a:lnTo>
                    <a:pt x="445" y="81"/>
                  </a:lnTo>
                  <a:lnTo>
                    <a:pt x="449" y="83"/>
                  </a:lnTo>
                  <a:lnTo>
                    <a:pt x="452" y="84"/>
                  </a:lnTo>
                  <a:lnTo>
                    <a:pt x="457" y="86"/>
                  </a:lnTo>
                  <a:lnTo>
                    <a:pt x="460" y="87"/>
                  </a:lnTo>
                  <a:lnTo>
                    <a:pt x="463" y="89"/>
                  </a:lnTo>
                  <a:lnTo>
                    <a:pt x="467" y="90"/>
                  </a:lnTo>
                  <a:lnTo>
                    <a:pt x="471" y="93"/>
                  </a:lnTo>
                  <a:lnTo>
                    <a:pt x="474" y="94"/>
                  </a:lnTo>
                  <a:lnTo>
                    <a:pt x="479" y="94"/>
                  </a:lnTo>
                  <a:lnTo>
                    <a:pt x="481" y="93"/>
                  </a:lnTo>
                  <a:lnTo>
                    <a:pt x="484" y="90"/>
                  </a:lnTo>
                  <a:lnTo>
                    <a:pt x="486" y="87"/>
                  </a:lnTo>
                  <a:lnTo>
                    <a:pt x="486" y="83"/>
                  </a:lnTo>
                  <a:lnTo>
                    <a:pt x="484" y="80"/>
                  </a:lnTo>
                  <a:lnTo>
                    <a:pt x="483" y="77"/>
                  </a:lnTo>
                  <a:lnTo>
                    <a:pt x="479" y="74"/>
                  </a:lnTo>
                  <a:lnTo>
                    <a:pt x="476" y="71"/>
                  </a:lnTo>
                  <a:lnTo>
                    <a:pt x="471" y="70"/>
                  </a:lnTo>
                  <a:lnTo>
                    <a:pt x="468" y="68"/>
                  </a:lnTo>
                  <a:lnTo>
                    <a:pt x="465" y="67"/>
                  </a:lnTo>
                  <a:lnTo>
                    <a:pt x="461" y="65"/>
                  </a:lnTo>
                  <a:lnTo>
                    <a:pt x="457" y="62"/>
                  </a:lnTo>
                  <a:lnTo>
                    <a:pt x="454" y="62"/>
                  </a:lnTo>
                  <a:lnTo>
                    <a:pt x="449" y="61"/>
                  </a:lnTo>
                  <a:lnTo>
                    <a:pt x="446" y="59"/>
                  </a:lnTo>
                  <a:lnTo>
                    <a:pt x="442" y="58"/>
                  </a:lnTo>
                  <a:lnTo>
                    <a:pt x="439" y="58"/>
                  </a:lnTo>
                  <a:lnTo>
                    <a:pt x="435" y="56"/>
                  </a:lnTo>
                  <a:lnTo>
                    <a:pt x="430" y="56"/>
                  </a:lnTo>
                  <a:lnTo>
                    <a:pt x="428" y="55"/>
                  </a:lnTo>
                  <a:lnTo>
                    <a:pt x="423" y="55"/>
                  </a:lnTo>
                  <a:lnTo>
                    <a:pt x="420" y="55"/>
                  </a:lnTo>
                  <a:lnTo>
                    <a:pt x="416" y="54"/>
                  </a:lnTo>
                  <a:lnTo>
                    <a:pt x="411" y="54"/>
                  </a:lnTo>
                  <a:lnTo>
                    <a:pt x="407" y="54"/>
                  </a:lnTo>
                  <a:lnTo>
                    <a:pt x="403" y="54"/>
                  </a:lnTo>
                  <a:lnTo>
                    <a:pt x="400" y="54"/>
                  </a:lnTo>
                  <a:lnTo>
                    <a:pt x="395" y="54"/>
                  </a:lnTo>
                  <a:lnTo>
                    <a:pt x="391" y="54"/>
                  </a:lnTo>
                  <a:lnTo>
                    <a:pt x="387" y="54"/>
                  </a:lnTo>
                  <a:lnTo>
                    <a:pt x="384" y="54"/>
                  </a:lnTo>
                  <a:lnTo>
                    <a:pt x="379" y="54"/>
                  </a:lnTo>
                  <a:lnTo>
                    <a:pt x="375" y="54"/>
                  </a:lnTo>
                  <a:lnTo>
                    <a:pt x="371" y="54"/>
                  </a:lnTo>
                  <a:lnTo>
                    <a:pt x="366" y="55"/>
                  </a:lnTo>
                  <a:lnTo>
                    <a:pt x="362" y="55"/>
                  </a:lnTo>
                  <a:lnTo>
                    <a:pt x="359" y="55"/>
                  </a:lnTo>
                  <a:lnTo>
                    <a:pt x="353" y="55"/>
                  </a:lnTo>
                  <a:lnTo>
                    <a:pt x="350" y="55"/>
                  </a:lnTo>
                  <a:lnTo>
                    <a:pt x="346" y="55"/>
                  </a:lnTo>
                  <a:lnTo>
                    <a:pt x="341" y="56"/>
                  </a:lnTo>
                  <a:lnTo>
                    <a:pt x="336" y="56"/>
                  </a:lnTo>
                  <a:lnTo>
                    <a:pt x="333" y="56"/>
                  </a:lnTo>
                  <a:lnTo>
                    <a:pt x="328" y="56"/>
                  </a:lnTo>
                  <a:lnTo>
                    <a:pt x="324" y="56"/>
                  </a:lnTo>
                  <a:lnTo>
                    <a:pt x="320" y="56"/>
                  </a:lnTo>
                  <a:lnTo>
                    <a:pt x="315" y="56"/>
                  </a:lnTo>
                  <a:lnTo>
                    <a:pt x="311" y="56"/>
                  </a:lnTo>
                  <a:lnTo>
                    <a:pt x="306" y="56"/>
                  </a:lnTo>
                  <a:lnTo>
                    <a:pt x="302" y="56"/>
                  </a:lnTo>
                  <a:lnTo>
                    <a:pt x="299" y="56"/>
                  </a:lnTo>
                  <a:lnTo>
                    <a:pt x="295" y="56"/>
                  </a:lnTo>
                  <a:lnTo>
                    <a:pt x="290" y="58"/>
                  </a:lnTo>
                  <a:lnTo>
                    <a:pt x="286" y="56"/>
                  </a:lnTo>
                  <a:lnTo>
                    <a:pt x="283" y="56"/>
                  </a:lnTo>
                  <a:lnTo>
                    <a:pt x="279" y="56"/>
                  </a:lnTo>
                  <a:lnTo>
                    <a:pt x="274" y="56"/>
                  </a:lnTo>
                  <a:lnTo>
                    <a:pt x="270" y="55"/>
                  </a:lnTo>
                  <a:lnTo>
                    <a:pt x="267" y="55"/>
                  </a:lnTo>
                  <a:lnTo>
                    <a:pt x="263" y="55"/>
                  </a:lnTo>
                  <a:lnTo>
                    <a:pt x="258" y="54"/>
                  </a:lnTo>
                  <a:lnTo>
                    <a:pt x="254" y="52"/>
                  </a:lnTo>
                  <a:lnTo>
                    <a:pt x="251" y="52"/>
                  </a:lnTo>
                  <a:lnTo>
                    <a:pt x="247" y="51"/>
                  </a:lnTo>
                  <a:lnTo>
                    <a:pt x="244" y="51"/>
                  </a:lnTo>
                  <a:lnTo>
                    <a:pt x="239" y="48"/>
                  </a:lnTo>
                  <a:lnTo>
                    <a:pt x="235" y="48"/>
                  </a:lnTo>
                  <a:lnTo>
                    <a:pt x="232" y="46"/>
                  </a:lnTo>
                  <a:lnTo>
                    <a:pt x="229" y="45"/>
                  </a:lnTo>
                  <a:lnTo>
                    <a:pt x="223" y="42"/>
                  </a:lnTo>
                  <a:lnTo>
                    <a:pt x="219" y="39"/>
                  </a:lnTo>
                  <a:lnTo>
                    <a:pt x="215" y="36"/>
                  </a:lnTo>
                  <a:lnTo>
                    <a:pt x="210" y="33"/>
                  </a:lnTo>
                  <a:lnTo>
                    <a:pt x="206" y="29"/>
                  </a:lnTo>
                  <a:lnTo>
                    <a:pt x="201" y="26"/>
                  </a:lnTo>
                  <a:lnTo>
                    <a:pt x="197" y="21"/>
                  </a:lnTo>
                  <a:lnTo>
                    <a:pt x="193" y="18"/>
                  </a:lnTo>
                  <a:lnTo>
                    <a:pt x="188" y="14"/>
                  </a:lnTo>
                  <a:lnTo>
                    <a:pt x="184" y="11"/>
                  </a:lnTo>
                  <a:lnTo>
                    <a:pt x="178" y="8"/>
                  </a:lnTo>
                  <a:lnTo>
                    <a:pt x="174" y="7"/>
                  </a:lnTo>
                  <a:lnTo>
                    <a:pt x="169" y="2"/>
                  </a:lnTo>
                  <a:lnTo>
                    <a:pt x="164" y="1"/>
                  </a:lnTo>
                  <a:lnTo>
                    <a:pt x="159" y="1"/>
                  </a:lnTo>
                  <a:lnTo>
                    <a:pt x="153" y="1"/>
                  </a:lnTo>
                  <a:lnTo>
                    <a:pt x="147" y="0"/>
                  </a:lnTo>
                  <a:lnTo>
                    <a:pt x="143" y="0"/>
                  </a:lnTo>
                  <a:lnTo>
                    <a:pt x="139" y="0"/>
                  </a:lnTo>
                  <a:lnTo>
                    <a:pt x="133" y="1"/>
                  </a:lnTo>
                  <a:lnTo>
                    <a:pt x="129" y="1"/>
                  </a:lnTo>
                  <a:lnTo>
                    <a:pt x="124" y="1"/>
                  </a:lnTo>
                  <a:lnTo>
                    <a:pt x="118" y="2"/>
                  </a:lnTo>
                  <a:lnTo>
                    <a:pt x="114" y="2"/>
                  </a:lnTo>
                  <a:lnTo>
                    <a:pt x="110" y="4"/>
                  </a:lnTo>
                  <a:lnTo>
                    <a:pt x="105" y="5"/>
                  </a:lnTo>
                  <a:lnTo>
                    <a:pt x="101" y="5"/>
                  </a:lnTo>
                  <a:lnTo>
                    <a:pt x="95" y="7"/>
                  </a:lnTo>
                  <a:lnTo>
                    <a:pt x="91" y="8"/>
                  </a:lnTo>
                  <a:lnTo>
                    <a:pt x="86" y="10"/>
                  </a:lnTo>
                  <a:lnTo>
                    <a:pt x="82" y="11"/>
                  </a:lnTo>
                  <a:lnTo>
                    <a:pt x="77" y="13"/>
                  </a:lnTo>
                  <a:lnTo>
                    <a:pt x="73" y="14"/>
                  </a:lnTo>
                  <a:lnTo>
                    <a:pt x="67" y="16"/>
                  </a:lnTo>
                  <a:lnTo>
                    <a:pt x="63" y="17"/>
                  </a:lnTo>
                  <a:lnTo>
                    <a:pt x="59" y="18"/>
                  </a:lnTo>
                  <a:lnTo>
                    <a:pt x="53" y="18"/>
                  </a:lnTo>
                  <a:lnTo>
                    <a:pt x="48" y="20"/>
                  </a:lnTo>
                  <a:lnTo>
                    <a:pt x="44" y="21"/>
                  </a:lnTo>
                  <a:lnTo>
                    <a:pt x="40" y="23"/>
                  </a:lnTo>
                  <a:lnTo>
                    <a:pt x="35" y="23"/>
                  </a:lnTo>
                  <a:lnTo>
                    <a:pt x="29" y="24"/>
                  </a:lnTo>
                  <a:lnTo>
                    <a:pt x="25" y="26"/>
                  </a:lnTo>
                  <a:lnTo>
                    <a:pt x="21" y="27"/>
                  </a:lnTo>
                  <a:lnTo>
                    <a:pt x="15" y="27"/>
                  </a:lnTo>
                  <a:lnTo>
                    <a:pt x="10" y="27"/>
                  </a:lnTo>
                  <a:lnTo>
                    <a:pt x="6" y="29"/>
                  </a:lnTo>
                  <a:lnTo>
                    <a:pt x="2" y="29"/>
                  </a:lnTo>
                  <a:lnTo>
                    <a:pt x="0" y="29"/>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96" name="Google Shape;4196;p76"/>
            <p:cNvSpPr/>
            <p:nvPr/>
          </p:nvSpPr>
          <p:spPr>
            <a:xfrm>
              <a:off x="4460" y="3507"/>
              <a:ext cx="548" cy="125"/>
            </a:xfrm>
            <a:custGeom>
              <a:avLst/>
              <a:gdLst/>
              <a:ahLst/>
              <a:cxnLst/>
              <a:rect l="l" t="t" r="r" b="b"/>
              <a:pathLst>
                <a:path w="548" h="125" extrusionOk="0">
                  <a:moveTo>
                    <a:pt x="25" y="93"/>
                  </a:moveTo>
                  <a:lnTo>
                    <a:pt x="26" y="89"/>
                  </a:lnTo>
                  <a:lnTo>
                    <a:pt x="27" y="86"/>
                  </a:lnTo>
                  <a:lnTo>
                    <a:pt x="29" y="82"/>
                  </a:lnTo>
                  <a:lnTo>
                    <a:pt x="30" y="79"/>
                  </a:lnTo>
                  <a:lnTo>
                    <a:pt x="35" y="73"/>
                  </a:lnTo>
                  <a:lnTo>
                    <a:pt x="41" y="69"/>
                  </a:lnTo>
                  <a:lnTo>
                    <a:pt x="44" y="66"/>
                  </a:lnTo>
                  <a:lnTo>
                    <a:pt x="46" y="64"/>
                  </a:lnTo>
                  <a:lnTo>
                    <a:pt x="49" y="63"/>
                  </a:lnTo>
                  <a:lnTo>
                    <a:pt x="52" y="61"/>
                  </a:lnTo>
                  <a:lnTo>
                    <a:pt x="57" y="60"/>
                  </a:lnTo>
                  <a:lnTo>
                    <a:pt x="60" y="60"/>
                  </a:lnTo>
                  <a:lnTo>
                    <a:pt x="64" y="58"/>
                  </a:lnTo>
                  <a:lnTo>
                    <a:pt x="68" y="58"/>
                  </a:lnTo>
                  <a:lnTo>
                    <a:pt x="73" y="57"/>
                  </a:lnTo>
                  <a:lnTo>
                    <a:pt x="77" y="57"/>
                  </a:lnTo>
                  <a:lnTo>
                    <a:pt x="81" y="55"/>
                  </a:lnTo>
                  <a:lnTo>
                    <a:pt x="86" y="55"/>
                  </a:lnTo>
                  <a:lnTo>
                    <a:pt x="90" y="55"/>
                  </a:lnTo>
                  <a:lnTo>
                    <a:pt x="96" y="55"/>
                  </a:lnTo>
                  <a:lnTo>
                    <a:pt x="100" y="57"/>
                  </a:lnTo>
                  <a:lnTo>
                    <a:pt x="106" y="58"/>
                  </a:lnTo>
                  <a:lnTo>
                    <a:pt x="111" y="58"/>
                  </a:lnTo>
                  <a:lnTo>
                    <a:pt x="115" y="58"/>
                  </a:lnTo>
                  <a:lnTo>
                    <a:pt x="121" y="58"/>
                  </a:lnTo>
                  <a:lnTo>
                    <a:pt x="127" y="60"/>
                  </a:lnTo>
                  <a:lnTo>
                    <a:pt x="131" y="61"/>
                  </a:lnTo>
                  <a:lnTo>
                    <a:pt x="137" y="61"/>
                  </a:lnTo>
                  <a:lnTo>
                    <a:pt x="143" y="64"/>
                  </a:lnTo>
                  <a:lnTo>
                    <a:pt x="149" y="66"/>
                  </a:lnTo>
                  <a:lnTo>
                    <a:pt x="153" y="66"/>
                  </a:lnTo>
                  <a:lnTo>
                    <a:pt x="159" y="67"/>
                  </a:lnTo>
                  <a:lnTo>
                    <a:pt x="165" y="69"/>
                  </a:lnTo>
                  <a:lnTo>
                    <a:pt x="170" y="70"/>
                  </a:lnTo>
                  <a:lnTo>
                    <a:pt x="175" y="71"/>
                  </a:lnTo>
                  <a:lnTo>
                    <a:pt x="181" y="73"/>
                  </a:lnTo>
                  <a:lnTo>
                    <a:pt x="186" y="74"/>
                  </a:lnTo>
                  <a:lnTo>
                    <a:pt x="192" y="76"/>
                  </a:lnTo>
                  <a:lnTo>
                    <a:pt x="197" y="79"/>
                  </a:lnTo>
                  <a:lnTo>
                    <a:pt x="202" y="80"/>
                  </a:lnTo>
                  <a:lnTo>
                    <a:pt x="207" y="82"/>
                  </a:lnTo>
                  <a:lnTo>
                    <a:pt x="213" y="83"/>
                  </a:lnTo>
                  <a:lnTo>
                    <a:pt x="217" y="85"/>
                  </a:lnTo>
                  <a:lnTo>
                    <a:pt x="223" y="86"/>
                  </a:lnTo>
                  <a:lnTo>
                    <a:pt x="227" y="87"/>
                  </a:lnTo>
                  <a:lnTo>
                    <a:pt x="233" y="90"/>
                  </a:lnTo>
                  <a:lnTo>
                    <a:pt x="237" y="92"/>
                  </a:lnTo>
                  <a:lnTo>
                    <a:pt x="242" y="93"/>
                  </a:lnTo>
                  <a:lnTo>
                    <a:pt x="246" y="95"/>
                  </a:lnTo>
                  <a:lnTo>
                    <a:pt x="251" y="96"/>
                  </a:lnTo>
                  <a:lnTo>
                    <a:pt x="255" y="98"/>
                  </a:lnTo>
                  <a:lnTo>
                    <a:pt x="259" y="99"/>
                  </a:lnTo>
                  <a:lnTo>
                    <a:pt x="264" y="101"/>
                  </a:lnTo>
                  <a:lnTo>
                    <a:pt x="268" y="102"/>
                  </a:lnTo>
                  <a:lnTo>
                    <a:pt x="271" y="104"/>
                  </a:lnTo>
                  <a:lnTo>
                    <a:pt x="274" y="105"/>
                  </a:lnTo>
                  <a:lnTo>
                    <a:pt x="278" y="106"/>
                  </a:lnTo>
                  <a:lnTo>
                    <a:pt x="281" y="108"/>
                  </a:lnTo>
                  <a:lnTo>
                    <a:pt x="284" y="108"/>
                  </a:lnTo>
                  <a:lnTo>
                    <a:pt x="287" y="109"/>
                  </a:lnTo>
                  <a:lnTo>
                    <a:pt x="290" y="109"/>
                  </a:lnTo>
                  <a:lnTo>
                    <a:pt x="293" y="111"/>
                  </a:lnTo>
                  <a:lnTo>
                    <a:pt x="296" y="112"/>
                  </a:lnTo>
                  <a:lnTo>
                    <a:pt x="299" y="112"/>
                  </a:lnTo>
                  <a:lnTo>
                    <a:pt x="302" y="112"/>
                  </a:lnTo>
                  <a:lnTo>
                    <a:pt x="305" y="114"/>
                  </a:lnTo>
                  <a:lnTo>
                    <a:pt x="308" y="114"/>
                  </a:lnTo>
                  <a:lnTo>
                    <a:pt x="310" y="115"/>
                  </a:lnTo>
                  <a:lnTo>
                    <a:pt x="313" y="115"/>
                  </a:lnTo>
                  <a:lnTo>
                    <a:pt x="318" y="117"/>
                  </a:lnTo>
                  <a:lnTo>
                    <a:pt x="321" y="117"/>
                  </a:lnTo>
                  <a:lnTo>
                    <a:pt x="324" y="118"/>
                  </a:lnTo>
                  <a:lnTo>
                    <a:pt x="326" y="118"/>
                  </a:lnTo>
                  <a:lnTo>
                    <a:pt x="329" y="120"/>
                  </a:lnTo>
                  <a:lnTo>
                    <a:pt x="334" y="120"/>
                  </a:lnTo>
                  <a:lnTo>
                    <a:pt x="337" y="120"/>
                  </a:lnTo>
                  <a:lnTo>
                    <a:pt x="340" y="120"/>
                  </a:lnTo>
                  <a:lnTo>
                    <a:pt x="343" y="121"/>
                  </a:lnTo>
                  <a:lnTo>
                    <a:pt x="345" y="121"/>
                  </a:lnTo>
                  <a:lnTo>
                    <a:pt x="350" y="121"/>
                  </a:lnTo>
                  <a:lnTo>
                    <a:pt x="353" y="121"/>
                  </a:lnTo>
                  <a:lnTo>
                    <a:pt x="356" y="123"/>
                  </a:lnTo>
                  <a:lnTo>
                    <a:pt x="359" y="123"/>
                  </a:lnTo>
                  <a:lnTo>
                    <a:pt x="361" y="123"/>
                  </a:lnTo>
                  <a:lnTo>
                    <a:pt x="366" y="124"/>
                  </a:lnTo>
                  <a:lnTo>
                    <a:pt x="369" y="124"/>
                  </a:lnTo>
                  <a:lnTo>
                    <a:pt x="372" y="124"/>
                  </a:lnTo>
                  <a:lnTo>
                    <a:pt x="375" y="124"/>
                  </a:lnTo>
                  <a:lnTo>
                    <a:pt x="379" y="124"/>
                  </a:lnTo>
                  <a:lnTo>
                    <a:pt x="382" y="124"/>
                  </a:lnTo>
                  <a:lnTo>
                    <a:pt x="385" y="124"/>
                  </a:lnTo>
                  <a:lnTo>
                    <a:pt x="389" y="125"/>
                  </a:lnTo>
                  <a:lnTo>
                    <a:pt x="392" y="125"/>
                  </a:lnTo>
                  <a:lnTo>
                    <a:pt x="396" y="125"/>
                  </a:lnTo>
                  <a:lnTo>
                    <a:pt x="399" y="125"/>
                  </a:lnTo>
                  <a:lnTo>
                    <a:pt x="402" y="125"/>
                  </a:lnTo>
                  <a:lnTo>
                    <a:pt x="405" y="125"/>
                  </a:lnTo>
                  <a:lnTo>
                    <a:pt x="410" y="125"/>
                  </a:lnTo>
                  <a:lnTo>
                    <a:pt x="413" y="125"/>
                  </a:lnTo>
                  <a:lnTo>
                    <a:pt x="415" y="125"/>
                  </a:lnTo>
                  <a:lnTo>
                    <a:pt x="418" y="125"/>
                  </a:lnTo>
                  <a:lnTo>
                    <a:pt x="423" y="125"/>
                  </a:lnTo>
                  <a:lnTo>
                    <a:pt x="426" y="124"/>
                  </a:lnTo>
                  <a:lnTo>
                    <a:pt x="429" y="124"/>
                  </a:lnTo>
                  <a:lnTo>
                    <a:pt x="431" y="124"/>
                  </a:lnTo>
                  <a:lnTo>
                    <a:pt x="436" y="124"/>
                  </a:lnTo>
                  <a:lnTo>
                    <a:pt x="439" y="124"/>
                  </a:lnTo>
                  <a:lnTo>
                    <a:pt x="442" y="124"/>
                  </a:lnTo>
                  <a:lnTo>
                    <a:pt x="445" y="123"/>
                  </a:lnTo>
                  <a:lnTo>
                    <a:pt x="449" y="123"/>
                  </a:lnTo>
                  <a:lnTo>
                    <a:pt x="452" y="121"/>
                  </a:lnTo>
                  <a:lnTo>
                    <a:pt x="455" y="121"/>
                  </a:lnTo>
                  <a:lnTo>
                    <a:pt x="458" y="121"/>
                  </a:lnTo>
                  <a:lnTo>
                    <a:pt x="462" y="121"/>
                  </a:lnTo>
                  <a:lnTo>
                    <a:pt x="465" y="120"/>
                  </a:lnTo>
                  <a:lnTo>
                    <a:pt x="468" y="120"/>
                  </a:lnTo>
                  <a:lnTo>
                    <a:pt x="471" y="120"/>
                  </a:lnTo>
                  <a:lnTo>
                    <a:pt x="474" y="120"/>
                  </a:lnTo>
                  <a:lnTo>
                    <a:pt x="478" y="118"/>
                  </a:lnTo>
                  <a:lnTo>
                    <a:pt x="481" y="117"/>
                  </a:lnTo>
                  <a:lnTo>
                    <a:pt x="484" y="117"/>
                  </a:lnTo>
                  <a:lnTo>
                    <a:pt x="487" y="117"/>
                  </a:lnTo>
                  <a:lnTo>
                    <a:pt x="490" y="115"/>
                  </a:lnTo>
                  <a:lnTo>
                    <a:pt x="494" y="115"/>
                  </a:lnTo>
                  <a:lnTo>
                    <a:pt x="497" y="114"/>
                  </a:lnTo>
                  <a:lnTo>
                    <a:pt x="500" y="114"/>
                  </a:lnTo>
                  <a:lnTo>
                    <a:pt x="506" y="112"/>
                  </a:lnTo>
                  <a:lnTo>
                    <a:pt x="510" y="109"/>
                  </a:lnTo>
                  <a:lnTo>
                    <a:pt x="516" y="106"/>
                  </a:lnTo>
                  <a:lnTo>
                    <a:pt x="520" y="104"/>
                  </a:lnTo>
                  <a:lnTo>
                    <a:pt x="526" y="101"/>
                  </a:lnTo>
                  <a:lnTo>
                    <a:pt x="531" y="98"/>
                  </a:lnTo>
                  <a:lnTo>
                    <a:pt x="535" y="93"/>
                  </a:lnTo>
                  <a:lnTo>
                    <a:pt x="539" y="89"/>
                  </a:lnTo>
                  <a:lnTo>
                    <a:pt x="542" y="85"/>
                  </a:lnTo>
                  <a:lnTo>
                    <a:pt x="545" y="80"/>
                  </a:lnTo>
                  <a:lnTo>
                    <a:pt x="547" y="74"/>
                  </a:lnTo>
                  <a:lnTo>
                    <a:pt x="548" y="70"/>
                  </a:lnTo>
                  <a:lnTo>
                    <a:pt x="548" y="64"/>
                  </a:lnTo>
                  <a:lnTo>
                    <a:pt x="547" y="58"/>
                  </a:lnTo>
                  <a:lnTo>
                    <a:pt x="545" y="54"/>
                  </a:lnTo>
                  <a:lnTo>
                    <a:pt x="544" y="48"/>
                  </a:lnTo>
                  <a:lnTo>
                    <a:pt x="539" y="42"/>
                  </a:lnTo>
                  <a:lnTo>
                    <a:pt x="536" y="38"/>
                  </a:lnTo>
                  <a:lnTo>
                    <a:pt x="532" y="34"/>
                  </a:lnTo>
                  <a:lnTo>
                    <a:pt x="528" y="31"/>
                  </a:lnTo>
                  <a:lnTo>
                    <a:pt x="522" y="26"/>
                  </a:lnTo>
                  <a:lnTo>
                    <a:pt x="518" y="25"/>
                  </a:lnTo>
                  <a:lnTo>
                    <a:pt x="512" y="20"/>
                  </a:lnTo>
                  <a:lnTo>
                    <a:pt x="506" y="19"/>
                  </a:lnTo>
                  <a:lnTo>
                    <a:pt x="503" y="17"/>
                  </a:lnTo>
                  <a:lnTo>
                    <a:pt x="500" y="16"/>
                  </a:lnTo>
                  <a:lnTo>
                    <a:pt x="496" y="16"/>
                  </a:lnTo>
                  <a:lnTo>
                    <a:pt x="493" y="15"/>
                  </a:lnTo>
                  <a:lnTo>
                    <a:pt x="490" y="15"/>
                  </a:lnTo>
                  <a:lnTo>
                    <a:pt x="487" y="13"/>
                  </a:lnTo>
                  <a:lnTo>
                    <a:pt x="484" y="12"/>
                  </a:lnTo>
                  <a:lnTo>
                    <a:pt x="480" y="12"/>
                  </a:lnTo>
                  <a:lnTo>
                    <a:pt x="477" y="12"/>
                  </a:lnTo>
                  <a:lnTo>
                    <a:pt x="474" y="10"/>
                  </a:lnTo>
                  <a:lnTo>
                    <a:pt x="469" y="10"/>
                  </a:lnTo>
                  <a:lnTo>
                    <a:pt x="466" y="10"/>
                  </a:lnTo>
                  <a:lnTo>
                    <a:pt x="462" y="10"/>
                  </a:lnTo>
                  <a:lnTo>
                    <a:pt x="459" y="9"/>
                  </a:lnTo>
                  <a:lnTo>
                    <a:pt x="456" y="9"/>
                  </a:lnTo>
                  <a:lnTo>
                    <a:pt x="452" y="9"/>
                  </a:lnTo>
                  <a:lnTo>
                    <a:pt x="449" y="9"/>
                  </a:lnTo>
                  <a:lnTo>
                    <a:pt x="445" y="9"/>
                  </a:lnTo>
                  <a:lnTo>
                    <a:pt x="440" y="7"/>
                  </a:lnTo>
                  <a:lnTo>
                    <a:pt x="437" y="7"/>
                  </a:lnTo>
                  <a:lnTo>
                    <a:pt x="434" y="7"/>
                  </a:lnTo>
                  <a:lnTo>
                    <a:pt x="430" y="7"/>
                  </a:lnTo>
                  <a:lnTo>
                    <a:pt x="427" y="7"/>
                  </a:lnTo>
                  <a:lnTo>
                    <a:pt x="423" y="7"/>
                  </a:lnTo>
                  <a:lnTo>
                    <a:pt x="420" y="7"/>
                  </a:lnTo>
                  <a:lnTo>
                    <a:pt x="415" y="7"/>
                  </a:lnTo>
                  <a:lnTo>
                    <a:pt x="413" y="7"/>
                  </a:lnTo>
                  <a:lnTo>
                    <a:pt x="410" y="7"/>
                  </a:lnTo>
                  <a:lnTo>
                    <a:pt x="405" y="6"/>
                  </a:lnTo>
                  <a:lnTo>
                    <a:pt x="402" y="6"/>
                  </a:lnTo>
                  <a:lnTo>
                    <a:pt x="399" y="6"/>
                  </a:lnTo>
                  <a:lnTo>
                    <a:pt x="396" y="6"/>
                  </a:lnTo>
                  <a:lnTo>
                    <a:pt x="392" y="6"/>
                  </a:lnTo>
                  <a:lnTo>
                    <a:pt x="389" y="6"/>
                  </a:lnTo>
                  <a:lnTo>
                    <a:pt x="386" y="6"/>
                  </a:lnTo>
                  <a:lnTo>
                    <a:pt x="383" y="6"/>
                  </a:lnTo>
                  <a:lnTo>
                    <a:pt x="379" y="4"/>
                  </a:lnTo>
                  <a:lnTo>
                    <a:pt x="376" y="4"/>
                  </a:lnTo>
                  <a:lnTo>
                    <a:pt x="373" y="4"/>
                  </a:lnTo>
                  <a:lnTo>
                    <a:pt x="370" y="4"/>
                  </a:lnTo>
                  <a:lnTo>
                    <a:pt x="367" y="4"/>
                  </a:lnTo>
                  <a:lnTo>
                    <a:pt x="364" y="3"/>
                  </a:lnTo>
                  <a:lnTo>
                    <a:pt x="361" y="3"/>
                  </a:lnTo>
                  <a:lnTo>
                    <a:pt x="360" y="3"/>
                  </a:lnTo>
                  <a:lnTo>
                    <a:pt x="354" y="1"/>
                  </a:lnTo>
                  <a:lnTo>
                    <a:pt x="350" y="1"/>
                  </a:lnTo>
                  <a:lnTo>
                    <a:pt x="345" y="0"/>
                  </a:lnTo>
                  <a:lnTo>
                    <a:pt x="341" y="1"/>
                  </a:lnTo>
                  <a:lnTo>
                    <a:pt x="338" y="4"/>
                  </a:lnTo>
                  <a:lnTo>
                    <a:pt x="337" y="7"/>
                  </a:lnTo>
                  <a:lnTo>
                    <a:pt x="335" y="10"/>
                  </a:lnTo>
                  <a:lnTo>
                    <a:pt x="335" y="15"/>
                  </a:lnTo>
                  <a:lnTo>
                    <a:pt x="338" y="17"/>
                  </a:lnTo>
                  <a:lnTo>
                    <a:pt x="341" y="20"/>
                  </a:lnTo>
                  <a:lnTo>
                    <a:pt x="345" y="20"/>
                  </a:lnTo>
                  <a:lnTo>
                    <a:pt x="350" y="22"/>
                  </a:lnTo>
                  <a:lnTo>
                    <a:pt x="353" y="25"/>
                  </a:lnTo>
                  <a:lnTo>
                    <a:pt x="357" y="26"/>
                  </a:lnTo>
                  <a:lnTo>
                    <a:pt x="361" y="26"/>
                  </a:lnTo>
                  <a:lnTo>
                    <a:pt x="366" y="28"/>
                  </a:lnTo>
                  <a:lnTo>
                    <a:pt x="369" y="29"/>
                  </a:lnTo>
                  <a:lnTo>
                    <a:pt x="373" y="31"/>
                  </a:lnTo>
                  <a:lnTo>
                    <a:pt x="378" y="31"/>
                  </a:lnTo>
                  <a:lnTo>
                    <a:pt x="380" y="32"/>
                  </a:lnTo>
                  <a:lnTo>
                    <a:pt x="385" y="32"/>
                  </a:lnTo>
                  <a:lnTo>
                    <a:pt x="389" y="34"/>
                  </a:lnTo>
                  <a:lnTo>
                    <a:pt x="394" y="34"/>
                  </a:lnTo>
                  <a:lnTo>
                    <a:pt x="396" y="34"/>
                  </a:lnTo>
                  <a:lnTo>
                    <a:pt x="402" y="34"/>
                  </a:lnTo>
                  <a:lnTo>
                    <a:pt x="407" y="35"/>
                  </a:lnTo>
                  <a:lnTo>
                    <a:pt x="411" y="35"/>
                  </a:lnTo>
                  <a:lnTo>
                    <a:pt x="417" y="36"/>
                  </a:lnTo>
                  <a:lnTo>
                    <a:pt x="423" y="36"/>
                  </a:lnTo>
                  <a:lnTo>
                    <a:pt x="427" y="36"/>
                  </a:lnTo>
                  <a:lnTo>
                    <a:pt x="433" y="36"/>
                  </a:lnTo>
                  <a:lnTo>
                    <a:pt x="439" y="36"/>
                  </a:lnTo>
                  <a:lnTo>
                    <a:pt x="443" y="38"/>
                  </a:lnTo>
                  <a:lnTo>
                    <a:pt x="449" y="38"/>
                  </a:lnTo>
                  <a:lnTo>
                    <a:pt x="453" y="38"/>
                  </a:lnTo>
                  <a:lnTo>
                    <a:pt x="458" y="39"/>
                  </a:lnTo>
                  <a:lnTo>
                    <a:pt x="462" y="39"/>
                  </a:lnTo>
                  <a:lnTo>
                    <a:pt x="466" y="39"/>
                  </a:lnTo>
                  <a:lnTo>
                    <a:pt x="472" y="39"/>
                  </a:lnTo>
                  <a:lnTo>
                    <a:pt x="477" y="41"/>
                  </a:lnTo>
                  <a:lnTo>
                    <a:pt x="481" y="41"/>
                  </a:lnTo>
                  <a:lnTo>
                    <a:pt x="487" y="41"/>
                  </a:lnTo>
                  <a:lnTo>
                    <a:pt x="488" y="44"/>
                  </a:lnTo>
                  <a:lnTo>
                    <a:pt x="490" y="47"/>
                  </a:lnTo>
                  <a:lnTo>
                    <a:pt x="491" y="50"/>
                  </a:lnTo>
                  <a:lnTo>
                    <a:pt x="493" y="52"/>
                  </a:lnTo>
                  <a:lnTo>
                    <a:pt x="496" y="58"/>
                  </a:lnTo>
                  <a:lnTo>
                    <a:pt x="499" y="64"/>
                  </a:lnTo>
                  <a:lnTo>
                    <a:pt x="500" y="69"/>
                  </a:lnTo>
                  <a:lnTo>
                    <a:pt x="500" y="71"/>
                  </a:lnTo>
                  <a:lnTo>
                    <a:pt x="500" y="76"/>
                  </a:lnTo>
                  <a:lnTo>
                    <a:pt x="501" y="80"/>
                  </a:lnTo>
                  <a:lnTo>
                    <a:pt x="500" y="83"/>
                  </a:lnTo>
                  <a:lnTo>
                    <a:pt x="499" y="86"/>
                  </a:lnTo>
                  <a:lnTo>
                    <a:pt x="496" y="87"/>
                  </a:lnTo>
                  <a:lnTo>
                    <a:pt x="494" y="90"/>
                  </a:lnTo>
                  <a:lnTo>
                    <a:pt x="490" y="92"/>
                  </a:lnTo>
                  <a:lnTo>
                    <a:pt x="487" y="93"/>
                  </a:lnTo>
                  <a:lnTo>
                    <a:pt x="483" y="93"/>
                  </a:lnTo>
                  <a:lnTo>
                    <a:pt x="478" y="95"/>
                  </a:lnTo>
                  <a:lnTo>
                    <a:pt x="474" y="96"/>
                  </a:lnTo>
                  <a:lnTo>
                    <a:pt x="469" y="96"/>
                  </a:lnTo>
                  <a:lnTo>
                    <a:pt x="466" y="96"/>
                  </a:lnTo>
                  <a:lnTo>
                    <a:pt x="462" y="98"/>
                  </a:lnTo>
                  <a:lnTo>
                    <a:pt x="458" y="98"/>
                  </a:lnTo>
                  <a:lnTo>
                    <a:pt x="455" y="99"/>
                  </a:lnTo>
                  <a:lnTo>
                    <a:pt x="450" y="99"/>
                  </a:lnTo>
                  <a:lnTo>
                    <a:pt x="446" y="101"/>
                  </a:lnTo>
                  <a:lnTo>
                    <a:pt x="443" y="101"/>
                  </a:lnTo>
                  <a:lnTo>
                    <a:pt x="439" y="101"/>
                  </a:lnTo>
                  <a:lnTo>
                    <a:pt x="434" y="101"/>
                  </a:lnTo>
                  <a:lnTo>
                    <a:pt x="431" y="102"/>
                  </a:lnTo>
                  <a:lnTo>
                    <a:pt x="427" y="102"/>
                  </a:lnTo>
                  <a:lnTo>
                    <a:pt x="424" y="102"/>
                  </a:lnTo>
                  <a:lnTo>
                    <a:pt x="420" y="102"/>
                  </a:lnTo>
                  <a:lnTo>
                    <a:pt x="417" y="102"/>
                  </a:lnTo>
                  <a:lnTo>
                    <a:pt x="413" y="102"/>
                  </a:lnTo>
                  <a:lnTo>
                    <a:pt x="408" y="102"/>
                  </a:lnTo>
                  <a:lnTo>
                    <a:pt x="404" y="102"/>
                  </a:lnTo>
                  <a:lnTo>
                    <a:pt x="401" y="102"/>
                  </a:lnTo>
                  <a:lnTo>
                    <a:pt x="396" y="102"/>
                  </a:lnTo>
                  <a:lnTo>
                    <a:pt x="394" y="102"/>
                  </a:lnTo>
                  <a:lnTo>
                    <a:pt x="389" y="102"/>
                  </a:lnTo>
                  <a:lnTo>
                    <a:pt x="385" y="102"/>
                  </a:lnTo>
                  <a:lnTo>
                    <a:pt x="380" y="101"/>
                  </a:lnTo>
                  <a:lnTo>
                    <a:pt x="378" y="101"/>
                  </a:lnTo>
                  <a:lnTo>
                    <a:pt x="373" y="99"/>
                  </a:lnTo>
                  <a:lnTo>
                    <a:pt x="370" y="99"/>
                  </a:lnTo>
                  <a:lnTo>
                    <a:pt x="366" y="99"/>
                  </a:lnTo>
                  <a:lnTo>
                    <a:pt x="363" y="99"/>
                  </a:lnTo>
                  <a:lnTo>
                    <a:pt x="359" y="99"/>
                  </a:lnTo>
                  <a:lnTo>
                    <a:pt x="356" y="99"/>
                  </a:lnTo>
                  <a:lnTo>
                    <a:pt x="351" y="98"/>
                  </a:lnTo>
                  <a:lnTo>
                    <a:pt x="347" y="98"/>
                  </a:lnTo>
                  <a:lnTo>
                    <a:pt x="343" y="96"/>
                  </a:lnTo>
                  <a:lnTo>
                    <a:pt x="340" y="96"/>
                  </a:lnTo>
                  <a:lnTo>
                    <a:pt x="335" y="95"/>
                  </a:lnTo>
                  <a:lnTo>
                    <a:pt x="332" y="93"/>
                  </a:lnTo>
                  <a:lnTo>
                    <a:pt x="328" y="93"/>
                  </a:lnTo>
                  <a:lnTo>
                    <a:pt x="324" y="93"/>
                  </a:lnTo>
                  <a:lnTo>
                    <a:pt x="321" y="92"/>
                  </a:lnTo>
                  <a:lnTo>
                    <a:pt x="316" y="92"/>
                  </a:lnTo>
                  <a:lnTo>
                    <a:pt x="312" y="90"/>
                  </a:lnTo>
                  <a:lnTo>
                    <a:pt x="309" y="89"/>
                  </a:lnTo>
                  <a:lnTo>
                    <a:pt x="305" y="89"/>
                  </a:lnTo>
                  <a:lnTo>
                    <a:pt x="302" y="87"/>
                  </a:lnTo>
                  <a:lnTo>
                    <a:pt x="297" y="87"/>
                  </a:lnTo>
                  <a:lnTo>
                    <a:pt x="294" y="86"/>
                  </a:lnTo>
                  <a:lnTo>
                    <a:pt x="290" y="85"/>
                  </a:lnTo>
                  <a:lnTo>
                    <a:pt x="286" y="85"/>
                  </a:lnTo>
                  <a:lnTo>
                    <a:pt x="283" y="83"/>
                  </a:lnTo>
                  <a:lnTo>
                    <a:pt x="278" y="82"/>
                  </a:lnTo>
                  <a:lnTo>
                    <a:pt x="274" y="82"/>
                  </a:lnTo>
                  <a:lnTo>
                    <a:pt x="271" y="80"/>
                  </a:lnTo>
                  <a:lnTo>
                    <a:pt x="267" y="79"/>
                  </a:lnTo>
                  <a:lnTo>
                    <a:pt x="264" y="79"/>
                  </a:lnTo>
                  <a:lnTo>
                    <a:pt x="261" y="77"/>
                  </a:lnTo>
                  <a:lnTo>
                    <a:pt x="256" y="76"/>
                  </a:lnTo>
                  <a:lnTo>
                    <a:pt x="252" y="76"/>
                  </a:lnTo>
                  <a:lnTo>
                    <a:pt x="249" y="74"/>
                  </a:lnTo>
                  <a:lnTo>
                    <a:pt x="246" y="74"/>
                  </a:lnTo>
                  <a:lnTo>
                    <a:pt x="242" y="73"/>
                  </a:lnTo>
                  <a:lnTo>
                    <a:pt x="239" y="71"/>
                  </a:lnTo>
                  <a:lnTo>
                    <a:pt x="236" y="71"/>
                  </a:lnTo>
                  <a:lnTo>
                    <a:pt x="232" y="70"/>
                  </a:lnTo>
                  <a:lnTo>
                    <a:pt x="229" y="69"/>
                  </a:lnTo>
                  <a:lnTo>
                    <a:pt x="224" y="67"/>
                  </a:lnTo>
                  <a:lnTo>
                    <a:pt x="221" y="66"/>
                  </a:lnTo>
                  <a:lnTo>
                    <a:pt x="219" y="64"/>
                  </a:lnTo>
                  <a:lnTo>
                    <a:pt x="214" y="64"/>
                  </a:lnTo>
                  <a:lnTo>
                    <a:pt x="211" y="63"/>
                  </a:lnTo>
                  <a:lnTo>
                    <a:pt x="207" y="61"/>
                  </a:lnTo>
                  <a:lnTo>
                    <a:pt x="202" y="60"/>
                  </a:lnTo>
                  <a:lnTo>
                    <a:pt x="200" y="58"/>
                  </a:lnTo>
                  <a:lnTo>
                    <a:pt x="195" y="57"/>
                  </a:lnTo>
                  <a:lnTo>
                    <a:pt x="191" y="55"/>
                  </a:lnTo>
                  <a:lnTo>
                    <a:pt x="186" y="54"/>
                  </a:lnTo>
                  <a:lnTo>
                    <a:pt x="182" y="52"/>
                  </a:lnTo>
                  <a:lnTo>
                    <a:pt x="178" y="51"/>
                  </a:lnTo>
                  <a:lnTo>
                    <a:pt x="173" y="50"/>
                  </a:lnTo>
                  <a:lnTo>
                    <a:pt x="169" y="48"/>
                  </a:lnTo>
                  <a:lnTo>
                    <a:pt x="165" y="47"/>
                  </a:lnTo>
                  <a:lnTo>
                    <a:pt x="160" y="47"/>
                  </a:lnTo>
                  <a:lnTo>
                    <a:pt x="156" y="45"/>
                  </a:lnTo>
                  <a:lnTo>
                    <a:pt x="151" y="44"/>
                  </a:lnTo>
                  <a:lnTo>
                    <a:pt x="147" y="42"/>
                  </a:lnTo>
                  <a:lnTo>
                    <a:pt x="143" y="41"/>
                  </a:lnTo>
                  <a:lnTo>
                    <a:pt x="138" y="39"/>
                  </a:lnTo>
                  <a:lnTo>
                    <a:pt x="134" y="38"/>
                  </a:lnTo>
                  <a:lnTo>
                    <a:pt x="128" y="38"/>
                  </a:lnTo>
                  <a:lnTo>
                    <a:pt x="124" y="36"/>
                  </a:lnTo>
                  <a:lnTo>
                    <a:pt x="119" y="36"/>
                  </a:lnTo>
                  <a:lnTo>
                    <a:pt x="115" y="35"/>
                  </a:lnTo>
                  <a:lnTo>
                    <a:pt x="111" y="34"/>
                  </a:lnTo>
                  <a:lnTo>
                    <a:pt x="106" y="34"/>
                  </a:lnTo>
                  <a:lnTo>
                    <a:pt x="102" y="34"/>
                  </a:lnTo>
                  <a:lnTo>
                    <a:pt x="97" y="32"/>
                  </a:lnTo>
                  <a:lnTo>
                    <a:pt x="93" y="32"/>
                  </a:lnTo>
                  <a:lnTo>
                    <a:pt x="89" y="32"/>
                  </a:lnTo>
                  <a:lnTo>
                    <a:pt x="84" y="32"/>
                  </a:lnTo>
                  <a:lnTo>
                    <a:pt x="80" y="32"/>
                  </a:lnTo>
                  <a:lnTo>
                    <a:pt x="77" y="32"/>
                  </a:lnTo>
                  <a:lnTo>
                    <a:pt x="73" y="32"/>
                  </a:lnTo>
                  <a:lnTo>
                    <a:pt x="68" y="32"/>
                  </a:lnTo>
                  <a:lnTo>
                    <a:pt x="64" y="32"/>
                  </a:lnTo>
                  <a:lnTo>
                    <a:pt x="60" y="34"/>
                  </a:lnTo>
                  <a:lnTo>
                    <a:pt x="57" y="34"/>
                  </a:lnTo>
                  <a:lnTo>
                    <a:pt x="52" y="35"/>
                  </a:lnTo>
                  <a:lnTo>
                    <a:pt x="49" y="36"/>
                  </a:lnTo>
                  <a:lnTo>
                    <a:pt x="45" y="36"/>
                  </a:lnTo>
                  <a:lnTo>
                    <a:pt x="42" y="38"/>
                  </a:lnTo>
                  <a:lnTo>
                    <a:pt x="39" y="39"/>
                  </a:lnTo>
                  <a:lnTo>
                    <a:pt x="35" y="41"/>
                  </a:lnTo>
                  <a:lnTo>
                    <a:pt x="32" y="42"/>
                  </a:lnTo>
                  <a:lnTo>
                    <a:pt x="29" y="45"/>
                  </a:lnTo>
                  <a:lnTo>
                    <a:pt x="26" y="47"/>
                  </a:lnTo>
                  <a:lnTo>
                    <a:pt x="23" y="50"/>
                  </a:lnTo>
                  <a:lnTo>
                    <a:pt x="20" y="52"/>
                  </a:lnTo>
                  <a:lnTo>
                    <a:pt x="17" y="54"/>
                  </a:lnTo>
                  <a:lnTo>
                    <a:pt x="14" y="58"/>
                  </a:lnTo>
                  <a:lnTo>
                    <a:pt x="13" y="60"/>
                  </a:lnTo>
                  <a:lnTo>
                    <a:pt x="10" y="64"/>
                  </a:lnTo>
                  <a:lnTo>
                    <a:pt x="9" y="67"/>
                  </a:lnTo>
                  <a:lnTo>
                    <a:pt x="7" y="70"/>
                  </a:lnTo>
                  <a:lnTo>
                    <a:pt x="4" y="74"/>
                  </a:lnTo>
                  <a:lnTo>
                    <a:pt x="3" y="79"/>
                  </a:lnTo>
                  <a:lnTo>
                    <a:pt x="1" y="83"/>
                  </a:lnTo>
                  <a:lnTo>
                    <a:pt x="1" y="87"/>
                  </a:lnTo>
                  <a:lnTo>
                    <a:pt x="0" y="93"/>
                  </a:lnTo>
                  <a:lnTo>
                    <a:pt x="1" y="98"/>
                  </a:lnTo>
                  <a:lnTo>
                    <a:pt x="6" y="101"/>
                  </a:lnTo>
                  <a:lnTo>
                    <a:pt x="10" y="102"/>
                  </a:lnTo>
                  <a:lnTo>
                    <a:pt x="14" y="102"/>
                  </a:lnTo>
                  <a:lnTo>
                    <a:pt x="19" y="101"/>
                  </a:lnTo>
                  <a:lnTo>
                    <a:pt x="23" y="98"/>
                  </a:lnTo>
                  <a:lnTo>
                    <a:pt x="25" y="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97" name="Google Shape;4197;p76"/>
            <p:cNvSpPr/>
            <p:nvPr/>
          </p:nvSpPr>
          <p:spPr>
            <a:xfrm>
              <a:off x="4467" y="3459"/>
              <a:ext cx="306" cy="55"/>
            </a:xfrm>
            <a:custGeom>
              <a:avLst/>
              <a:gdLst/>
              <a:ahLst/>
              <a:cxnLst/>
              <a:rect l="l" t="t" r="r" b="b"/>
              <a:pathLst>
                <a:path w="306" h="55" extrusionOk="0">
                  <a:moveTo>
                    <a:pt x="299" y="28"/>
                  </a:moveTo>
                  <a:lnTo>
                    <a:pt x="293" y="25"/>
                  </a:lnTo>
                  <a:lnTo>
                    <a:pt x="287" y="22"/>
                  </a:lnTo>
                  <a:lnTo>
                    <a:pt x="282" y="19"/>
                  </a:lnTo>
                  <a:lnTo>
                    <a:pt x="276" y="16"/>
                  </a:lnTo>
                  <a:lnTo>
                    <a:pt x="273" y="14"/>
                  </a:lnTo>
                  <a:lnTo>
                    <a:pt x="270" y="13"/>
                  </a:lnTo>
                  <a:lnTo>
                    <a:pt x="267" y="11"/>
                  </a:lnTo>
                  <a:lnTo>
                    <a:pt x="264" y="10"/>
                  </a:lnTo>
                  <a:lnTo>
                    <a:pt x="261" y="9"/>
                  </a:lnTo>
                  <a:lnTo>
                    <a:pt x="258" y="9"/>
                  </a:lnTo>
                  <a:lnTo>
                    <a:pt x="255" y="7"/>
                  </a:lnTo>
                  <a:lnTo>
                    <a:pt x="252" y="7"/>
                  </a:lnTo>
                  <a:lnTo>
                    <a:pt x="249" y="4"/>
                  </a:lnTo>
                  <a:lnTo>
                    <a:pt x="245" y="4"/>
                  </a:lnTo>
                  <a:lnTo>
                    <a:pt x="242" y="3"/>
                  </a:lnTo>
                  <a:lnTo>
                    <a:pt x="239" y="3"/>
                  </a:lnTo>
                  <a:lnTo>
                    <a:pt x="236" y="1"/>
                  </a:lnTo>
                  <a:lnTo>
                    <a:pt x="233" y="1"/>
                  </a:lnTo>
                  <a:lnTo>
                    <a:pt x="230" y="1"/>
                  </a:lnTo>
                  <a:lnTo>
                    <a:pt x="228" y="1"/>
                  </a:lnTo>
                  <a:lnTo>
                    <a:pt x="225" y="0"/>
                  </a:lnTo>
                  <a:lnTo>
                    <a:pt x="222" y="0"/>
                  </a:lnTo>
                  <a:lnTo>
                    <a:pt x="217" y="0"/>
                  </a:lnTo>
                  <a:lnTo>
                    <a:pt x="214" y="1"/>
                  </a:lnTo>
                  <a:lnTo>
                    <a:pt x="212" y="1"/>
                  </a:lnTo>
                  <a:lnTo>
                    <a:pt x="209" y="1"/>
                  </a:lnTo>
                  <a:lnTo>
                    <a:pt x="206" y="3"/>
                  </a:lnTo>
                  <a:lnTo>
                    <a:pt x="203" y="3"/>
                  </a:lnTo>
                  <a:lnTo>
                    <a:pt x="200" y="3"/>
                  </a:lnTo>
                  <a:lnTo>
                    <a:pt x="197" y="4"/>
                  </a:lnTo>
                  <a:lnTo>
                    <a:pt x="194" y="4"/>
                  </a:lnTo>
                  <a:lnTo>
                    <a:pt x="190" y="6"/>
                  </a:lnTo>
                  <a:lnTo>
                    <a:pt x="187" y="7"/>
                  </a:lnTo>
                  <a:lnTo>
                    <a:pt x="184" y="7"/>
                  </a:lnTo>
                  <a:lnTo>
                    <a:pt x="181" y="9"/>
                  </a:lnTo>
                  <a:lnTo>
                    <a:pt x="178" y="9"/>
                  </a:lnTo>
                  <a:lnTo>
                    <a:pt x="174" y="9"/>
                  </a:lnTo>
                  <a:lnTo>
                    <a:pt x="171" y="10"/>
                  </a:lnTo>
                  <a:lnTo>
                    <a:pt x="168" y="10"/>
                  </a:lnTo>
                  <a:lnTo>
                    <a:pt x="165" y="11"/>
                  </a:lnTo>
                  <a:lnTo>
                    <a:pt x="162" y="13"/>
                  </a:lnTo>
                  <a:lnTo>
                    <a:pt x="159" y="13"/>
                  </a:lnTo>
                  <a:lnTo>
                    <a:pt x="156" y="14"/>
                  </a:lnTo>
                  <a:lnTo>
                    <a:pt x="153" y="14"/>
                  </a:lnTo>
                  <a:lnTo>
                    <a:pt x="150" y="14"/>
                  </a:lnTo>
                  <a:lnTo>
                    <a:pt x="147" y="16"/>
                  </a:lnTo>
                  <a:lnTo>
                    <a:pt x="144" y="16"/>
                  </a:lnTo>
                  <a:lnTo>
                    <a:pt x="142" y="17"/>
                  </a:lnTo>
                  <a:lnTo>
                    <a:pt x="139" y="17"/>
                  </a:lnTo>
                  <a:lnTo>
                    <a:pt x="136" y="19"/>
                  </a:lnTo>
                  <a:lnTo>
                    <a:pt x="133" y="19"/>
                  </a:lnTo>
                  <a:lnTo>
                    <a:pt x="130" y="20"/>
                  </a:lnTo>
                  <a:lnTo>
                    <a:pt x="124" y="20"/>
                  </a:lnTo>
                  <a:lnTo>
                    <a:pt x="120" y="22"/>
                  </a:lnTo>
                  <a:lnTo>
                    <a:pt x="112" y="22"/>
                  </a:lnTo>
                  <a:lnTo>
                    <a:pt x="108" y="23"/>
                  </a:lnTo>
                  <a:lnTo>
                    <a:pt x="105" y="23"/>
                  </a:lnTo>
                  <a:lnTo>
                    <a:pt x="101" y="23"/>
                  </a:lnTo>
                  <a:lnTo>
                    <a:pt x="99" y="23"/>
                  </a:lnTo>
                  <a:lnTo>
                    <a:pt x="96" y="25"/>
                  </a:lnTo>
                  <a:lnTo>
                    <a:pt x="93" y="25"/>
                  </a:lnTo>
                  <a:lnTo>
                    <a:pt x="89" y="25"/>
                  </a:lnTo>
                  <a:lnTo>
                    <a:pt x="88" y="25"/>
                  </a:lnTo>
                  <a:lnTo>
                    <a:pt x="85" y="25"/>
                  </a:lnTo>
                  <a:lnTo>
                    <a:pt x="82" y="25"/>
                  </a:lnTo>
                  <a:lnTo>
                    <a:pt x="77" y="25"/>
                  </a:lnTo>
                  <a:lnTo>
                    <a:pt x="74" y="23"/>
                  </a:lnTo>
                  <a:lnTo>
                    <a:pt x="73" y="23"/>
                  </a:lnTo>
                  <a:lnTo>
                    <a:pt x="70" y="23"/>
                  </a:lnTo>
                  <a:lnTo>
                    <a:pt x="66" y="23"/>
                  </a:lnTo>
                  <a:lnTo>
                    <a:pt x="63" y="22"/>
                  </a:lnTo>
                  <a:lnTo>
                    <a:pt x="61" y="22"/>
                  </a:lnTo>
                  <a:lnTo>
                    <a:pt x="57" y="22"/>
                  </a:lnTo>
                  <a:lnTo>
                    <a:pt x="54" y="20"/>
                  </a:lnTo>
                  <a:lnTo>
                    <a:pt x="51" y="20"/>
                  </a:lnTo>
                  <a:lnTo>
                    <a:pt x="48" y="20"/>
                  </a:lnTo>
                  <a:lnTo>
                    <a:pt x="45" y="19"/>
                  </a:lnTo>
                  <a:lnTo>
                    <a:pt x="42" y="19"/>
                  </a:lnTo>
                  <a:lnTo>
                    <a:pt x="39" y="17"/>
                  </a:lnTo>
                  <a:lnTo>
                    <a:pt x="37" y="17"/>
                  </a:lnTo>
                  <a:lnTo>
                    <a:pt x="34" y="16"/>
                  </a:lnTo>
                  <a:lnTo>
                    <a:pt x="31" y="14"/>
                  </a:lnTo>
                  <a:lnTo>
                    <a:pt x="28" y="13"/>
                  </a:lnTo>
                  <a:lnTo>
                    <a:pt x="25" y="13"/>
                  </a:lnTo>
                  <a:lnTo>
                    <a:pt x="22" y="10"/>
                  </a:lnTo>
                  <a:lnTo>
                    <a:pt x="18" y="10"/>
                  </a:lnTo>
                  <a:lnTo>
                    <a:pt x="15" y="9"/>
                  </a:lnTo>
                  <a:lnTo>
                    <a:pt x="12" y="7"/>
                  </a:lnTo>
                  <a:lnTo>
                    <a:pt x="7" y="6"/>
                  </a:lnTo>
                  <a:lnTo>
                    <a:pt x="4" y="6"/>
                  </a:lnTo>
                  <a:lnTo>
                    <a:pt x="2" y="7"/>
                  </a:lnTo>
                  <a:lnTo>
                    <a:pt x="0" y="10"/>
                  </a:lnTo>
                  <a:lnTo>
                    <a:pt x="0" y="13"/>
                  </a:lnTo>
                  <a:lnTo>
                    <a:pt x="0" y="16"/>
                  </a:lnTo>
                  <a:lnTo>
                    <a:pt x="0" y="19"/>
                  </a:lnTo>
                  <a:lnTo>
                    <a:pt x="4" y="22"/>
                  </a:lnTo>
                  <a:lnTo>
                    <a:pt x="6" y="23"/>
                  </a:lnTo>
                  <a:lnTo>
                    <a:pt x="9" y="25"/>
                  </a:lnTo>
                  <a:lnTo>
                    <a:pt x="12" y="26"/>
                  </a:lnTo>
                  <a:lnTo>
                    <a:pt x="16" y="29"/>
                  </a:lnTo>
                  <a:lnTo>
                    <a:pt x="19" y="30"/>
                  </a:lnTo>
                  <a:lnTo>
                    <a:pt x="22" y="32"/>
                  </a:lnTo>
                  <a:lnTo>
                    <a:pt x="25" y="33"/>
                  </a:lnTo>
                  <a:lnTo>
                    <a:pt x="28" y="35"/>
                  </a:lnTo>
                  <a:lnTo>
                    <a:pt x="32" y="35"/>
                  </a:lnTo>
                  <a:lnTo>
                    <a:pt x="35" y="36"/>
                  </a:lnTo>
                  <a:lnTo>
                    <a:pt x="38" y="38"/>
                  </a:lnTo>
                  <a:lnTo>
                    <a:pt x="42" y="39"/>
                  </a:lnTo>
                  <a:lnTo>
                    <a:pt x="45" y="39"/>
                  </a:lnTo>
                  <a:lnTo>
                    <a:pt x="48" y="41"/>
                  </a:lnTo>
                  <a:lnTo>
                    <a:pt x="53" y="41"/>
                  </a:lnTo>
                  <a:lnTo>
                    <a:pt x="55" y="42"/>
                  </a:lnTo>
                  <a:lnTo>
                    <a:pt x="60" y="42"/>
                  </a:lnTo>
                  <a:lnTo>
                    <a:pt x="63" y="42"/>
                  </a:lnTo>
                  <a:lnTo>
                    <a:pt x="66" y="42"/>
                  </a:lnTo>
                  <a:lnTo>
                    <a:pt x="70" y="44"/>
                  </a:lnTo>
                  <a:lnTo>
                    <a:pt x="73" y="44"/>
                  </a:lnTo>
                  <a:lnTo>
                    <a:pt x="77" y="44"/>
                  </a:lnTo>
                  <a:lnTo>
                    <a:pt x="80" y="44"/>
                  </a:lnTo>
                  <a:lnTo>
                    <a:pt x="85" y="44"/>
                  </a:lnTo>
                  <a:lnTo>
                    <a:pt x="88" y="44"/>
                  </a:lnTo>
                  <a:lnTo>
                    <a:pt x="90" y="44"/>
                  </a:lnTo>
                  <a:lnTo>
                    <a:pt x="95" y="44"/>
                  </a:lnTo>
                  <a:lnTo>
                    <a:pt x="99" y="44"/>
                  </a:lnTo>
                  <a:lnTo>
                    <a:pt x="102" y="44"/>
                  </a:lnTo>
                  <a:lnTo>
                    <a:pt x="107" y="44"/>
                  </a:lnTo>
                  <a:lnTo>
                    <a:pt x="109" y="44"/>
                  </a:lnTo>
                  <a:lnTo>
                    <a:pt x="114" y="44"/>
                  </a:lnTo>
                  <a:lnTo>
                    <a:pt x="120" y="42"/>
                  </a:lnTo>
                  <a:lnTo>
                    <a:pt x="124" y="42"/>
                  </a:lnTo>
                  <a:lnTo>
                    <a:pt x="130" y="41"/>
                  </a:lnTo>
                  <a:lnTo>
                    <a:pt x="136" y="41"/>
                  </a:lnTo>
                  <a:lnTo>
                    <a:pt x="140" y="39"/>
                  </a:lnTo>
                  <a:lnTo>
                    <a:pt x="146" y="39"/>
                  </a:lnTo>
                  <a:lnTo>
                    <a:pt x="152" y="39"/>
                  </a:lnTo>
                  <a:lnTo>
                    <a:pt x="158" y="39"/>
                  </a:lnTo>
                  <a:lnTo>
                    <a:pt x="162" y="38"/>
                  </a:lnTo>
                  <a:lnTo>
                    <a:pt x="168" y="36"/>
                  </a:lnTo>
                  <a:lnTo>
                    <a:pt x="172" y="36"/>
                  </a:lnTo>
                  <a:lnTo>
                    <a:pt x="178" y="36"/>
                  </a:lnTo>
                  <a:lnTo>
                    <a:pt x="182" y="35"/>
                  </a:lnTo>
                  <a:lnTo>
                    <a:pt x="188" y="35"/>
                  </a:lnTo>
                  <a:lnTo>
                    <a:pt x="194" y="35"/>
                  </a:lnTo>
                  <a:lnTo>
                    <a:pt x="198" y="35"/>
                  </a:lnTo>
                  <a:lnTo>
                    <a:pt x="204" y="35"/>
                  </a:lnTo>
                  <a:lnTo>
                    <a:pt x="209" y="35"/>
                  </a:lnTo>
                  <a:lnTo>
                    <a:pt x="213" y="35"/>
                  </a:lnTo>
                  <a:lnTo>
                    <a:pt x="219" y="35"/>
                  </a:lnTo>
                  <a:lnTo>
                    <a:pt x="223" y="35"/>
                  </a:lnTo>
                  <a:lnTo>
                    <a:pt x="229" y="35"/>
                  </a:lnTo>
                  <a:lnTo>
                    <a:pt x="233" y="36"/>
                  </a:lnTo>
                  <a:lnTo>
                    <a:pt x="239" y="38"/>
                  </a:lnTo>
                  <a:lnTo>
                    <a:pt x="244" y="38"/>
                  </a:lnTo>
                  <a:lnTo>
                    <a:pt x="249" y="39"/>
                  </a:lnTo>
                  <a:lnTo>
                    <a:pt x="255" y="41"/>
                  </a:lnTo>
                  <a:lnTo>
                    <a:pt x="260" y="44"/>
                  </a:lnTo>
                  <a:lnTo>
                    <a:pt x="266" y="45"/>
                  </a:lnTo>
                  <a:lnTo>
                    <a:pt x="271" y="48"/>
                  </a:lnTo>
                  <a:lnTo>
                    <a:pt x="274" y="48"/>
                  </a:lnTo>
                  <a:lnTo>
                    <a:pt x="277" y="49"/>
                  </a:lnTo>
                  <a:lnTo>
                    <a:pt x="280" y="52"/>
                  </a:lnTo>
                  <a:lnTo>
                    <a:pt x="283" y="54"/>
                  </a:lnTo>
                  <a:lnTo>
                    <a:pt x="286" y="54"/>
                  </a:lnTo>
                  <a:lnTo>
                    <a:pt x="289" y="55"/>
                  </a:lnTo>
                  <a:lnTo>
                    <a:pt x="292" y="54"/>
                  </a:lnTo>
                  <a:lnTo>
                    <a:pt x="295" y="54"/>
                  </a:lnTo>
                  <a:lnTo>
                    <a:pt x="299" y="52"/>
                  </a:lnTo>
                  <a:lnTo>
                    <a:pt x="303" y="48"/>
                  </a:lnTo>
                  <a:lnTo>
                    <a:pt x="305" y="42"/>
                  </a:lnTo>
                  <a:lnTo>
                    <a:pt x="306" y="36"/>
                  </a:lnTo>
                  <a:lnTo>
                    <a:pt x="305" y="33"/>
                  </a:lnTo>
                  <a:lnTo>
                    <a:pt x="303" y="32"/>
                  </a:lnTo>
                  <a:lnTo>
                    <a:pt x="301" y="29"/>
                  </a:lnTo>
                  <a:lnTo>
                    <a:pt x="29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98" name="Google Shape;4198;p76"/>
            <p:cNvSpPr/>
            <p:nvPr/>
          </p:nvSpPr>
          <p:spPr>
            <a:xfrm>
              <a:off x="4435" y="3384"/>
              <a:ext cx="525" cy="148"/>
            </a:xfrm>
            <a:custGeom>
              <a:avLst/>
              <a:gdLst/>
              <a:ahLst/>
              <a:cxnLst/>
              <a:rect l="l" t="t" r="r" b="b"/>
              <a:pathLst>
                <a:path w="525" h="148" extrusionOk="0">
                  <a:moveTo>
                    <a:pt x="480" y="145"/>
                  </a:moveTo>
                  <a:lnTo>
                    <a:pt x="484" y="142"/>
                  </a:lnTo>
                  <a:lnTo>
                    <a:pt x="489" y="139"/>
                  </a:lnTo>
                  <a:lnTo>
                    <a:pt x="493" y="135"/>
                  </a:lnTo>
                  <a:lnTo>
                    <a:pt x="497" y="132"/>
                  </a:lnTo>
                  <a:lnTo>
                    <a:pt x="502" y="129"/>
                  </a:lnTo>
                  <a:lnTo>
                    <a:pt x="505" y="124"/>
                  </a:lnTo>
                  <a:lnTo>
                    <a:pt x="509" y="122"/>
                  </a:lnTo>
                  <a:lnTo>
                    <a:pt x="513" y="119"/>
                  </a:lnTo>
                  <a:lnTo>
                    <a:pt x="516" y="114"/>
                  </a:lnTo>
                  <a:lnTo>
                    <a:pt x="519" y="110"/>
                  </a:lnTo>
                  <a:lnTo>
                    <a:pt x="521" y="105"/>
                  </a:lnTo>
                  <a:lnTo>
                    <a:pt x="524" y="101"/>
                  </a:lnTo>
                  <a:lnTo>
                    <a:pt x="525" y="97"/>
                  </a:lnTo>
                  <a:lnTo>
                    <a:pt x="525" y="92"/>
                  </a:lnTo>
                  <a:lnTo>
                    <a:pt x="525" y="86"/>
                  </a:lnTo>
                  <a:lnTo>
                    <a:pt x="524" y="82"/>
                  </a:lnTo>
                  <a:lnTo>
                    <a:pt x="522" y="78"/>
                  </a:lnTo>
                  <a:lnTo>
                    <a:pt x="521" y="75"/>
                  </a:lnTo>
                  <a:lnTo>
                    <a:pt x="519" y="72"/>
                  </a:lnTo>
                  <a:lnTo>
                    <a:pt x="518" y="69"/>
                  </a:lnTo>
                  <a:lnTo>
                    <a:pt x="513" y="65"/>
                  </a:lnTo>
                  <a:lnTo>
                    <a:pt x="509" y="62"/>
                  </a:lnTo>
                  <a:lnTo>
                    <a:pt x="508" y="60"/>
                  </a:lnTo>
                  <a:lnTo>
                    <a:pt x="505" y="57"/>
                  </a:lnTo>
                  <a:lnTo>
                    <a:pt x="502" y="56"/>
                  </a:lnTo>
                  <a:lnTo>
                    <a:pt x="499" y="56"/>
                  </a:lnTo>
                  <a:lnTo>
                    <a:pt x="496" y="54"/>
                  </a:lnTo>
                  <a:lnTo>
                    <a:pt x="491" y="53"/>
                  </a:lnTo>
                  <a:lnTo>
                    <a:pt x="489" y="51"/>
                  </a:lnTo>
                  <a:lnTo>
                    <a:pt x="486" y="51"/>
                  </a:lnTo>
                  <a:lnTo>
                    <a:pt x="481" y="50"/>
                  </a:lnTo>
                  <a:lnTo>
                    <a:pt x="478" y="50"/>
                  </a:lnTo>
                  <a:lnTo>
                    <a:pt x="475" y="49"/>
                  </a:lnTo>
                  <a:lnTo>
                    <a:pt x="471" y="49"/>
                  </a:lnTo>
                  <a:lnTo>
                    <a:pt x="468" y="49"/>
                  </a:lnTo>
                  <a:lnTo>
                    <a:pt x="464" y="47"/>
                  </a:lnTo>
                  <a:lnTo>
                    <a:pt x="461" y="47"/>
                  </a:lnTo>
                  <a:lnTo>
                    <a:pt x="458" y="47"/>
                  </a:lnTo>
                  <a:lnTo>
                    <a:pt x="454" y="47"/>
                  </a:lnTo>
                  <a:lnTo>
                    <a:pt x="451" y="47"/>
                  </a:lnTo>
                  <a:lnTo>
                    <a:pt x="448" y="47"/>
                  </a:lnTo>
                  <a:lnTo>
                    <a:pt x="445" y="47"/>
                  </a:lnTo>
                  <a:lnTo>
                    <a:pt x="442" y="47"/>
                  </a:lnTo>
                  <a:lnTo>
                    <a:pt x="439" y="47"/>
                  </a:lnTo>
                  <a:lnTo>
                    <a:pt x="436" y="47"/>
                  </a:lnTo>
                  <a:lnTo>
                    <a:pt x="435" y="47"/>
                  </a:lnTo>
                  <a:lnTo>
                    <a:pt x="430" y="47"/>
                  </a:lnTo>
                  <a:lnTo>
                    <a:pt x="427" y="46"/>
                  </a:lnTo>
                  <a:lnTo>
                    <a:pt x="423" y="46"/>
                  </a:lnTo>
                  <a:lnTo>
                    <a:pt x="420" y="46"/>
                  </a:lnTo>
                  <a:lnTo>
                    <a:pt x="416" y="46"/>
                  </a:lnTo>
                  <a:lnTo>
                    <a:pt x="413" y="46"/>
                  </a:lnTo>
                  <a:lnTo>
                    <a:pt x="410" y="46"/>
                  </a:lnTo>
                  <a:lnTo>
                    <a:pt x="405" y="46"/>
                  </a:lnTo>
                  <a:lnTo>
                    <a:pt x="403" y="44"/>
                  </a:lnTo>
                  <a:lnTo>
                    <a:pt x="400" y="44"/>
                  </a:lnTo>
                  <a:lnTo>
                    <a:pt x="395" y="44"/>
                  </a:lnTo>
                  <a:lnTo>
                    <a:pt x="392" y="44"/>
                  </a:lnTo>
                  <a:lnTo>
                    <a:pt x="388" y="43"/>
                  </a:lnTo>
                  <a:lnTo>
                    <a:pt x="385" y="43"/>
                  </a:lnTo>
                  <a:lnTo>
                    <a:pt x="382" y="43"/>
                  </a:lnTo>
                  <a:lnTo>
                    <a:pt x="379" y="43"/>
                  </a:lnTo>
                  <a:lnTo>
                    <a:pt x="375" y="41"/>
                  </a:lnTo>
                  <a:lnTo>
                    <a:pt x="372" y="41"/>
                  </a:lnTo>
                  <a:lnTo>
                    <a:pt x="369" y="40"/>
                  </a:lnTo>
                  <a:lnTo>
                    <a:pt x="366" y="40"/>
                  </a:lnTo>
                  <a:lnTo>
                    <a:pt x="363" y="40"/>
                  </a:lnTo>
                  <a:lnTo>
                    <a:pt x="359" y="40"/>
                  </a:lnTo>
                  <a:lnTo>
                    <a:pt x="356" y="38"/>
                  </a:lnTo>
                  <a:lnTo>
                    <a:pt x="353" y="38"/>
                  </a:lnTo>
                  <a:lnTo>
                    <a:pt x="350" y="37"/>
                  </a:lnTo>
                  <a:lnTo>
                    <a:pt x="347" y="37"/>
                  </a:lnTo>
                  <a:lnTo>
                    <a:pt x="343" y="37"/>
                  </a:lnTo>
                  <a:lnTo>
                    <a:pt x="340" y="37"/>
                  </a:lnTo>
                  <a:lnTo>
                    <a:pt x="337" y="35"/>
                  </a:lnTo>
                  <a:lnTo>
                    <a:pt x="334" y="35"/>
                  </a:lnTo>
                  <a:lnTo>
                    <a:pt x="331" y="34"/>
                  </a:lnTo>
                  <a:lnTo>
                    <a:pt x="327" y="34"/>
                  </a:lnTo>
                  <a:lnTo>
                    <a:pt x="324" y="34"/>
                  </a:lnTo>
                  <a:lnTo>
                    <a:pt x="321" y="33"/>
                  </a:lnTo>
                  <a:lnTo>
                    <a:pt x="318" y="31"/>
                  </a:lnTo>
                  <a:lnTo>
                    <a:pt x="314" y="31"/>
                  </a:lnTo>
                  <a:lnTo>
                    <a:pt x="311" y="30"/>
                  </a:lnTo>
                  <a:lnTo>
                    <a:pt x="308" y="30"/>
                  </a:lnTo>
                  <a:lnTo>
                    <a:pt x="305" y="30"/>
                  </a:lnTo>
                  <a:lnTo>
                    <a:pt x="302" y="28"/>
                  </a:lnTo>
                  <a:lnTo>
                    <a:pt x="298" y="28"/>
                  </a:lnTo>
                  <a:lnTo>
                    <a:pt x="295" y="27"/>
                  </a:lnTo>
                  <a:lnTo>
                    <a:pt x="292" y="25"/>
                  </a:lnTo>
                  <a:lnTo>
                    <a:pt x="289" y="25"/>
                  </a:lnTo>
                  <a:lnTo>
                    <a:pt x="286" y="24"/>
                  </a:lnTo>
                  <a:lnTo>
                    <a:pt x="281" y="24"/>
                  </a:lnTo>
                  <a:lnTo>
                    <a:pt x="279" y="24"/>
                  </a:lnTo>
                  <a:lnTo>
                    <a:pt x="276" y="22"/>
                  </a:lnTo>
                  <a:lnTo>
                    <a:pt x="271" y="22"/>
                  </a:lnTo>
                  <a:lnTo>
                    <a:pt x="268" y="21"/>
                  </a:lnTo>
                  <a:lnTo>
                    <a:pt x="265" y="19"/>
                  </a:lnTo>
                  <a:lnTo>
                    <a:pt x="262" y="19"/>
                  </a:lnTo>
                  <a:lnTo>
                    <a:pt x="260" y="18"/>
                  </a:lnTo>
                  <a:lnTo>
                    <a:pt x="255" y="18"/>
                  </a:lnTo>
                  <a:lnTo>
                    <a:pt x="252" y="16"/>
                  </a:lnTo>
                  <a:lnTo>
                    <a:pt x="249" y="16"/>
                  </a:lnTo>
                  <a:lnTo>
                    <a:pt x="246" y="14"/>
                  </a:lnTo>
                  <a:lnTo>
                    <a:pt x="244" y="14"/>
                  </a:lnTo>
                  <a:lnTo>
                    <a:pt x="239" y="12"/>
                  </a:lnTo>
                  <a:lnTo>
                    <a:pt x="236" y="12"/>
                  </a:lnTo>
                  <a:lnTo>
                    <a:pt x="233" y="11"/>
                  </a:lnTo>
                  <a:lnTo>
                    <a:pt x="230" y="9"/>
                  </a:lnTo>
                  <a:lnTo>
                    <a:pt x="227" y="9"/>
                  </a:lnTo>
                  <a:lnTo>
                    <a:pt x="225" y="8"/>
                  </a:lnTo>
                  <a:lnTo>
                    <a:pt x="220" y="6"/>
                  </a:lnTo>
                  <a:lnTo>
                    <a:pt x="217" y="6"/>
                  </a:lnTo>
                  <a:lnTo>
                    <a:pt x="213" y="5"/>
                  </a:lnTo>
                  <a:lnTo>
                    <a:pt x="210" y="3"/>
                  </a:lnTo>
                  <a:lnTo>
                    <a:pt x="206" y="3"/>
                  </a:lnTo>
                  <a:lnTo>
                    <a:pt x="203" y="2"/>
                  </a:lnTo>
                  <a:lnTo>
                    <a:pt x="200" y="2"/>
                  </a:lnTo>
                  <a:lnTo>
                    <a:pt x="197" y="2"/>
                  </a:lnTo>
                  <a:lnTo>
                    <a:pt x="192" y="2"/>
                  </a:lnTo>
                  <a:lnTo>
                    <a:pt x="190" y="0"/>
                  </a:lnTo>
                  <a:lnTo>
                    <a:pt x="187" y="0"/>
                  </a:lnTo>
                  <a:lnTo>
                    <a:pt x="182" y="0"/>
                  </a:lnTo>
                  <a:lnTo>
                    <a:pt x="179" y="0"/>
                  </a:lnTo>
                  <a:lnTo>
                    <a:pt x="176" y="0"/>
                  </a:lnTo>
                  <a:lnTo>
                    <a:pt x="172" y="0"/>
                  </a:lnTo>
                  <a:lnTo>
                    <a:pt x="169" y="0"/>
                  </a:lnTo>
                  <a:lnTo>
                    <a:pt x="166" y="0"/>
                  </a:lnTo>
                  <a:lnTo>
                    <a:pt x="162" y="0"/>
                  </a:lnTo>
                  <a:lnTo>
                    <a:pt x="159" y="0"/>
                  </a:lnTo>
                  <a:lnTo>
                    <a:pt x="156" y="0"/>
                  </a:lnTo>
                  <a:lnTo>
                    <a:pt x="152" y="0"/>
                  </a:lnTo>
                  <a:lnTo>
                    <a:pt x="149" y="0"/>
                  </a:lnTo>
                  <a:lnTo>
                    <a:pt x="144" y="0"/>
                  </a:lnTo>
                  <a:lnTo>
                    <a:pt x="141" y="2"/>
                  </a:lnTo>
                  <a:lnTo>
                    <a:pt x="139" y="2"/>
                  </a:lnTo>
                  <a:lnTo>
                    <a:pt x="134" y="2"/>
                  </a:lnTo>
                  <a:lnTo>
                    <a:pt x="131" y="2"/>
                  </a:lnTo>
                  <a:lnTo>
                    <a:pt x="128" y="3"/>
                  </a:lnTo>
                  <a:lnTo>
                    <a:pt x="124" y="3"/>
                  </a:lnTo>
                  <a:lnTo>
                    <a:pt x="121" y="3"/>
                  </a:lnTo>
                  <a:lnTo>
                    <a:pt x="117" y="5"/>
                  </a:lnTo>
                  <a:lnTo>
                    <a:pt x="114" y="6"/>
                  </a:lnTo>
                  <a:lnTo>
                    <a:pt x="111" y="6"/>
                  </a:lnTo>
                  <a:lnTo>
                    <a:pt x="106" y="6"/>
                  </a:lnTo>
                  <a:lnTo>
                    <a:pt x="104" y="6"/>
                  </a:lnTo>
                  <a:lnTo>
                    <a:pt x="99" y="8"/>
                  </a:lnTo>
                  <a:lnTo>
                    <a:pt x="96" y="8"/>
                  </a:lnTo>
                  <a:lnTo>
                    <a:pt x="92" y="9"/>
                  </a:lnTo>
                  <a:lnTo>
                    <a:pt x="89" y="9"/>
                  </a:lnTo>
                  <a:lnTo>
                    <a:pt x="85" y="11"/>
                  </a:lnTo>
                  <a:lnTo>
                    <a:pt x="82" y="11"/>
                  </a:lnTo>
                  <a:lnTo>
                    <a:pt x="77" y="12"/>
                  </a:lnTo>
                  <a:lnTo>
                    <a:pt x="74" y="12"/>
                  </a:lnTo>
                  <a:lnTo>
                    <a:pt x="71" y="14"/>
                  </a:lnTo>
                  <a:lnTo>
                    <a:pt x="67" y="14"/>
                  </a:lnTo>
                  <a:lnTo>
                    <a:pt x="64" y="15"/>
                  </a:lnTo>
                  <a:lnTo>
                    <a:pt x="61" y="15"/>
                  </a:lnTo>
                  <a:lnTo>
                    <a:pt x="58" y="16"/>
                  </a:lnTo>
                  <a:lnTo>
                    <a:pt x="54" y="16"/>
                  </a:lnTo>
                  <a:lnTo>
                    <a:pt x="51" y="18"/>
                  </a:lnTo>
                  <a:lnTo>
                    <a:pt x="47" y="18"/>
                  </a:lnTo>
                  <a:lnTo>
                    <a:pt x="44" y="18"/>
                  </a:lnTo>
                  <a:lnTo>
                    <a:pt x="39" y="19"/>
                  </a:lnTo>
                  <a:lnTo>
                    <a:pt x="36" y="19"/>
                  </a:lnTo>
                  <a:lnTo>
                    <a:pt x="34" y="19"/>
                  </a:lnTo>
                  <a:lnTo>
                    <a:pt x="31" y="21"/>
                  </a:lnTo>
                  <a:lnTo>
                    <a:pt x="26" y="21"/>
                  </a:lnTo>
                  <a:lnTo>
                    <a:pt x="23" y="22"/>
                  </a:lnTo>
                  <a:lnTo>
                    <a:pt x="20" y="22"/>
                  </a:lnTo>
                  <a:lnTo>
                    <a:pt x="17" y="24"/>
                  </a:lnTo>
                  <a:lnTo>
                    <a:pt x="15" y="24"/>
                  </a:lnTo>
                  <a:lnTo>
                    <a:pt x="10" y="24"/>
                  </a:lnTo>
                  <a:lnTo>
                    <a:pt x="7" y="24"/>
                  </a:lnTo>
                  <a:lnTo>
                    <a:pt x="4" y="25"/>
                  </a:lnTo>
                  <a:lnTo>
                    <a:pt x="1" y="27"/>
                  </a:lnTo>
                  <a:lnTo>
                    <a:pt x="0" y="30"/>
                  </a:lnTo>
                  <a:lnTo>
                    <a:pt x="1" y="33"/>
                  </a:lnTo>
                  <a:lnTo>
                    <a:pt x="4" y="34"/>
                  </a:lnTo>
                  <a:lnTo>
                    <a:pt x="7" y="34"/>
                  </a:lnTo>
                  <a:lnTo>
                    <a:pt x="10" y="34"/>
                  </a:lnTo>
                  <a:lnTo>
                    <a:pt x="13" y="34"/>
                  </a:lnTo>
                  <a:lnTo>
                    <a:pt x="16" y="34"/>
                  </a:lnTo>
                  <a:lnTo>
                    <a:pt x="19" y="34"/>
                  </a:lnTo>
                  <a:lnTo>
                    <a:pt x="22" y="34"/>
                  </a:lnTo>
                  <a:lnTo>
                    <a:pt x="26" y="34"/>
                  </a:lnTo>
                  <a:lnTo>
                    <a:pt x="29" y="34"/>
                  </a:lnTo>
                  <a:lnTo>
                    <a:pt x="32" y="33"/>
                  </a:lnTo>
                  <a:lnTo>
                    <a:pt x="35" y="33"/>
                  </a:lnTo>
                  <a:lnTo>
                    <a:pt x="38" y="33"/>
                  </a:lnTo>
                  <a:lnTo>
                    <a:pt x="41" y="33"/>
                  </a:lnTo>
                  <a:lnTo>
                    <a:pt x="44" y="31"/>
                  </a:lnTo>
                  <a:lnTo>
                    <a:pt x="48" y="31"/>
                  </a:lnTo>
                  <a:lnTo>
                    <a:pt x="51" y="31"/>
                  </a:lnTo>
                  <a:lnTo>
                    <a:pt x="54" y="31"/>
                  </a:lnTo>
                  <a:lnTo>
                    <a:pt x="57" y="31"/>
                  </a:lnTo>
                  <a:lnTo>
                    <a:pt x="60" y="31"/>
                  </a:lnTo>
                  <a:lnTo>
                    <a:pt x="63" y="30"/>
                  </a:lnTo>
                  <a:lnTo>
                    <a:pt x="66" y="30"/>
                  </a:lnTo>
                  <a:lnTo>
                    <a:pt x="69" y="30"/>
                  </a:lnTo>
                  <a:lnTo>
                    <a:pt x="71" y="30"/>
                  </a:lnTo>
                  <a:lnTo>
                    <a:pt x="74" y="28"/>
                  </a:lnTo>
                  <a:lnTo>
                    <a:pt x="77" y="28"/>
                  </a:lnTo>
                  <a:lnTo>
                    <a:pt x="80" y="28"/>
                  </a:lnTo>
                  <a:lnTo>
                    <a:pt x="83" y="28"/>
                  </a:lnTo>
                  <a:lnTo>
                    <a:pt x="87" y="27"/>
                  </a:lnTo>
                  <a:lnTo>
                    <a:pt x="90" y="27"/>
                  </a:lnTo>
                  <a:lnTo>
                    <a:pt x="93" y="27"/>
                  </a:lnTo>
                  <a:lnTo>
                    <a:pt x="96" y="25"/>
                  </a:lnTo>
                  <a:lnTo>
                    <a:pt x="99" y="25"/>
                  </a:lnTo>
                  <a:lnTo>
                    <a:pt x="104" y="25"/>
                  </a:lnTo>
                  <a:lnTo>
                    <a:pt x="105" y="24"/>
                  </a:lnTo>
                  <a:lnTo>
                    <a:pt x="109" y="24"/>
                  </a:lnTo>
                  <a:lnTo>
                    <a:pt x="112" y="24"/>
                  </a:lnTo>
                  <a:lnTo>
                    <a:pt x="115" y="24"/>
                  </a:lnTo>
                  <a:lnTo>
                    <a:pt x="118" y="22"/>
                  </a:lnTo>
                  <a:lnTo>
                    <a:pt x="121" y="22"/>
                  </a:lnTo>
                  <a:lnTo>
                    <a:pt x="125" y="22"/>
                  </a:lnTo>
                  <a:lnTo>
                    <a:pt x="128" y="22"/>
                  </a:lnTo>
                  <a:lnTo>
                    <a:pt x="131" y="21"/>
                  </a:lnTo>
                  <a:lnTo>
                    <a:pt x="134" y="21"/>
                  </a:lnTo>
                  <a:lnTo>
                    <a:pt x="137" y="21"/>
                  </a:lnTo>
                  <a:lnTo>
                    <a:pt x="140" y="21"/>
                  </a:lnTo>
                  <a:lnTo>
                    <a:pt x="143" y="21"/>
                  </a:lnTo>
                  <a:lnTo>
                    <a:pt x="146" y="21"/>
                  </a:lnTo>
                  <a:lnTo>
                    <a:pt x="149" y="21"/>
                  </a:lnTo>
                  <a:lnTo>
                    <a:pt x="152" y="21"/>
                  </a:lnTo>
                  <a:lnTo>
                    <a:pt x="157" y="21"/>
                  </a:lnTo>
                  <a:lnTo>
                    <a:pt x="163" y="21"/>
                  </a:lnTo>
                  <a:lnTo>
                    <a:pt x="166" y="21"/>
                  </a:lnTo>
                  <a:lnTo>
                    <a:pt x="169" y="21"/>
                  </a:lnTo>
                  <a:lnTo>
                    <a:pt x="172" y="22"/>
                  </a:lnTo>
                  <a:lnTo>
                    <a:pt x="175" y="22"/>
                  </a:lnTo>
                  <a:lnTo>
                    <a:pt x="181" y="22"/>
                  </a:lnTo>
                  <a:lnTo>
                    <a:pt x="187" y="24"/>
                  </a:lnTo>
                  <a:lnTo>
                    <a:pt x="188" y="24"/>
                  </a:lnTo>
                  <a:lnTo>
                    <a:pt x="192" y="24"/>
                  </a:lnTo>
                  <a:lnTo>
                    <a:pt x="194" y="24"/>
                  </a:lnTo>
                  <a:lnTo>
                    <a:pt x="198" y="25"/>
                  </a:lnTo>
                  <a:lnTo>
                    <a:pt x="203" y="25"/>
                  </a:lnTo>
                  <a:lnTo>
                    <a:pt x="209" y="27"/>
                  </a:lnTo>
                  <a:lnTo>
                    <a:pt x="214" y="27"/>
                  </a:lnTo>
                  <a:lnTo>
                    <a:pt x="220" y="28"/>
                  </a:lnTo>
                  <a:lnTo>
                    <a:pt x="225" y="30"/>
                  </a:lnTo>
                  <a:lnTo>
                    <a:pt x="230" y="31"/>
                  </a:lnTo>
                  <a:lnTo>
                    <a:pt x="233" y="31"/>
                  </a:lnTo>
                  <a:lnTo>
                    <a:pt x="236" y="33"/>
                  </a:lnTo>
                  <a:lnTo>
                    <a:pt x="239" y="33"/>
                  </a:lnTo>
                  <a:lnTo>
                    <a:pt x="242" y="34"/>
                  </a:lnTo>
                  <a:lnTo>
                    <a:pt x="248" y="35"/>
                  </a:lnTo>
                  <a:lnTo>
                    <a:pt x="254" y="37"/>
                  </a:lnTo>
                  <a:lnTo>
                    <a:pt x="260" y="38"/>
                  </a:lnTo>
                  <a:lnTo>
                    <a:pt x="265" y="40"/>
                  </a:lnTo>
                  <a:lnTo>
                    <a:pt x="268" y="40"/>
                  </a:lnTo>
                  <a:lnTo>
                    <a:pt x="271" y="41"/>
                  </a:lnTo>
                  <a:lnTo>
                    <a:pt x="274" y="41"/>
                  </a:lnTo>
                  <a:lnTo>
                    <a:pt x="277" y="44"/>
                  </a:lnTo>
                  <a:lnTo>
                    <a:pt x="280" y="44"/>
                  </a:lnTo>
                  <a:lnTo>
                    <a:pt x="283" y="46"/>
                  </a:lnTo>
                  <a:lnTo>
                    <a:pt x="286" y="46"/>
                  </a:lnTo>
                  <a:lnTo>
                    <a:pt x="289" y="47"/>
                  </a:lnTo>
                  <a:lnTo>
                    <a:pt x="293" y="47"/>
                  </a:lnTo>
                  <a:lnTo>
                    <a:pt x="296" y="49"/>
                  </a:lnTo>
                  <a:lnTo>
                    <a:pt x="299" y="50"/>
                  </a:lnTo>
                  <a:lnTo>
                    <a:pt x="302" y="51"/>
                  </a:lnTo>
                  <a:lnTo>
                    <a:pt x="305" y="51"/>
                  </a:lnTo>
                  <a:lnTo>
                    <a:pt x="309" y="53"/>
                  </a:lnTo>
                  <a:lnTo>
                    <a:pt x="312" y="53"/>
                  </a:lnTo>
                  <a:lnTo>
                    <a:pt x="315" y="54"/>
                  </a:lnTo>
                  <a:lnTo>
                    <a:pt x="319" y="56"/>
                  </a:lnTo>
                  <a:lnTo>
                    <a:pt x="322" y="56"/>
                  </a:lnTo>
                  <a:lnTo>
                    <a:pt x="325" y="56"/>
                  </a:lnTo>
                  <a:lnTo>
                    <a:pt x="328" y="57"/>
                  </a:lnTo>
                  <a:lnTo>
                    <a:pt x="333" y="57"/>
                  </a:lnTo>
                  <a:lnTo>
                    <a:pt x="335" y="59"/>
                  </a:lnTo>
                  <a:lnTo>
                    <a:pt x="338" y="60"/>
                  </a:lnTo>
                  <a:lnTo>
                    <a:pt x="343" y="60"/>
                  </a:lnTo>
                  <a:lnTo>
                    <a:pt x="346" y="60"/>
                  </a:lnTo>
                  <a:lnTo>
                    <a:pt x="349" y="62"/>
                  </a:lnTo>
                  <a:lnTo>
                    <a:pt x="351" y="62"/>
                  </a:lnTo>
                  <a:lnTo>
                    <a:pt x="356" y="62"/>
                  </a:lnTo>
                  <a:lnTo>
                    <a:pt x="359" y="63"/>
                  </a:lnTo>
                  <a:lnTo>
                    <a:pt x="362" y="63"/>
                  </a:lnTo>
                  <a:lnTo>
                    <a:pt x="365" y="63"/>
                  </a:lnTo>
                  <a:lnTo>
                    <a:pt x="369" y="65"/>
                  </a:lnTo>
                  <a:lnTo>
                    <a:pt x="372" y="65"/>
                  </a:lnTo>
                  <a:lnTo>
                    <a:pt x="375" y="65"/>
                  </a:lnTo>
                  <a:lnTo>
                    <a:pt x="378" y="65"/>
                  </a:lnTo>
                  <a:lnTo>
                    <a:pt x="382" y="65"/>
                  </a:lnTo>
                  <a:lnTo>
                    <a:pt x="385" y="65"/>
                  </a:lnTo>
                  <a:lnTo>
                    <a:pt x="389" y="66"/>
                  </a:lnTo>
                  <a:lnTo>
                    <a:pt x="392" y="66"/>
                  </a:lnTo>
                  <a:lnTo>
                    <a:pt x="397" y="68"/>
                  </a:lnTo>
                  <a:lnTo>
                    <a:pt x="400" y="68"/>
                  </a:lnTo>
                  <a:lnTo>
                    <a:pt x="403" y="68"/>
                  </a:lnTo>
                  <a:lnTo>
                    <a:pt x="407" y="68"/>
                  </a:lnTo>
                  <a:lnTo>
                    <a:pt x="410" y="68"/>
                  </a:lnTo>
                  <a:lnTo>
                    <a:pt x="414" y="68"/>
                  </a:lnTo>
                  <a:lnTo>
                    <a:pt x="417" y="68"/>
                  </a:lnTo>
                  <a:lnTo>
                    <a:pt x="421" y="68"/>
                  </a:lnTo>
                  <a:lnTo>
                    <a:pt x="424" y="68"/>
                  </a:lnTo>
                  <a:lnTo>
                    <a:pt x="427" y="68"/>
                  </a:lnTo>
                  <a:lnTo>
                    <a:pt x="432" y="68"/>
                  </a:lnTo>
                  <a:lnTo>
                    <a:pt x="435" y="68"/>
                  </a:lnTo>
                  <a:lnTo>
                    <a:pt x="439" y="68"/>
                  </a:lnTo>
                  <a:lnTo>
                    <a:pt x="442" y="68"/>
                  </a:lnTo>
                  <a:lnTo>
                    <a:pt x="446" y="68"/>
                  </a:lnTo>
                  <a:lnTo>
                    <a:pt x="449" y="68"/>
                  </a:lnTo>
                  <a:lnTo>
                    <a:pt x="454" y="69"/>
                  </a:lnTo>
                  <a:lnTo>
                    <a:pt x="456" y="69"/>
                  </a:lnTo>
                  <a:lnTo>
                    <a:pt x="461" y="69"/>
                  </a:lnTo>
                  <a:lnTo>
                    <a:pt x="465" y="69"/>
                  </a:lnTo>
                  <a:lnTo>
                    <a:pt x="468" y="69"/>
                  </a:lnTo>
                  <a:lnTo>
                    <a:pt x="471" y="69"/>
                  </a:lnTo>
                  <a:lnTo>
                    <a:pt x="474" y="70"/>
                  </a:lnTo>
                  <a:lnTo>
                    <a:pt x="477" y="70"/>
                  </a:lnTo>
                  <a:lnTo>
                    <a:pt x="480" y="72"/>
                  </a:lnTo>
                  <a:lnTo>
                    <a:pt x="484" y="73"/>
                  </a:lnTo>
                  <a:lnTo>
                    <a:pt x="489" y="75"/>
                  </a:lnTo>
                  <a:lnTo>
                    <a:pt x="491" y="76"/>
                  </a:lnTo>
                  <a:lnTo>
                    <a:pt x="496" y="79"/>
                  </a:lnTo>
                  <a:lnTo>
                    <a:pt x="499" y="82"/>
                  </a:lnTo>
                  <a:lnTo>
                    <a:pt x="499" y="88"/>
                  </a:lnTo>
                  <a:lnTo>
                    <a:pt x="499" y="92"/>
                  </a:lnTo>
                  <a:lnTo>
                    <a:pt x="497" y="98"/>
                  </a:lnTo>
                  <a:lnTo>
                    <a:pt x="493" y="103"/>
                  </a:lnTo>
                  <a:lnTo>
                    <a:pt x="489" y="108"/>
                  </a:lnTo>
                  <a:lnTo>
                    <a:pt x="483" y="113"/>
                  </a:lnTo>
                  <a:lnTo>
                    <a:pt x="478" y="117"/>
                  </a:lnTo>
                  <a:lnTo>
                    <a:pt x="474" y="122"/>
                  </a:lnTo>
                  <a:lnTo>
                    <a:pt x="470" y="124"/>
                  </a:lnTo>
                  <a:lnTo>
                    <a:pt x="465" y="127"/>
                  </a:lnTo>
                  <a:lnTo>
                    <a:pt x="464" y="129"/>
                  </a:lnTo>
                  <a:lnTo>
                    <a:pt x="459" y="133"/>
                  </a:lnTo>
                  <a:lnTo>
                    <a:pt x="459" y="136"/>
                  </a:lnTo>
                  <a:lnTo>
                    <a:pt x="459" y="140"/>
                  </a:lnTo>
                  <a:lnTo>
                    <a:pt x="462" y="143"/>
                  </a:lnTo>
                  <a:lnTo>
                    <a:pt x="465" y="146"/>
                  </a:lnTo>
                  <a:lnTo>
                    <a:pt x="470" y="148"/>
                  </a:lnTo>
                  <a:lnTo>
                    <a:pt x="475" y="148"/>
                  </a:lnTo>
                  <a:lnTo>
                    <a:pt x="480" y="1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199" name="Google Shape;4199;p76"/>
            <p:cNvSpPr/>
            <p:nvPr/>
          </p:nvSpPr>
          <p:spPr>
            <a:xfrm>
              <a:off x="3933" y="3269"/>
              <a:ext cx="814" cy="174"/>
            </a:xfrm>
            <a:custGeom>
              <a:avLst/>
              <a:gdLst/>
              <a:ahLst/>
              <a:cxnLst/>
              <a:rect l="l" t="t" r="r" b="b"/>
              <a:pathLst>
                <a:path w="814" h="174" extrusionOk="0">
                  <a:moveTo>
                    <a:pt x="2" y="146"/>
                  </a:moveTo>
                  <a:lnTo>
                    <a:pt x="6" y="146"/>
                  </a:lnTo>
                  <a:lnTo>
                    <a:pt x="10" y="146"/>
                  </a:lnTo>
                  <a:lnTo>
                    <a:pt x="15" y="145"/>
                  </a:lnTo>
                  <a:lnTo>
                    <a:pt x="19" y="145"/>
                  </a:lnTo>
                  <a:lnTo>
                    <a:pt x="22" y="143"/>
                  </a:lnTo>
                  <a:lnTo>
                    <a:pt x="27" y="142"/>
                  </a:lnTo>
                  <a:lnTo>
                    <a:pt x="31" y="140"/>
                  </a:lnTo>
                  <a:lnTo>
                    <a:pt x="35" y="139"/>
                  </a:lnTo>
                  <a:lnTo>
                    <a:pt x="40" y="137"/>
                  </a:lnTo>
                  <a:lnTo>
                    <a:pt x="44" y="136"/>
                  </a:lnTo>
                  <a:lnTo>
                    <a:pt x="47" y="134"/>
                  </a:lnTo>
                  <a:lnTo>
                    <a:pt x="51" y="134"/>
                  </a:lnTo>
                  <a:lnTo>
                    <a:pt x="56" y="133"/>
                  </a:lnTo>
                  <a:lnTo>
                    <a:pt x="60" y="131"/>
                  </a:lnTo>
                  <a:lnTo>
                    <a:pt x="64" y="131"/>
                  </a:lnTo>
                  <a:lnTo>
                    <a:pt x="69" y="131"/>
                  </a:lnTo>
                  <a:lnTo>
                    <a:pt x="75" y="131"/>
                  </a:lnTo>
                  <a:lnTo>
                    <a:pt x="80" y="131"/>
                  </a:lnTo>
                  <a:lnTo>
                    <a:pt x="85" y="133"/>
                  </a:lnTo>
                  <a:lnTo>
                    <a:pt x="91" y="134"/>
                  </a:lnTo>
                  <a:lnTo>
                    <a:pt x="95" y="136"/>
                  </a:lnTo>
                  <a:lnTo>
                    <a:pt x="99" y="139"/>
                  </a:lnTo>
                  <a:lnTo>
                    <a:pt x="104" y="140"/>
                  </a:lnTo>
                  <a:lnTo>
                    <a:pt x="108" y="143"/>
                  </a:lnTo>
                  <a:lnTo>
                    <a:pt x="113" y="146"/>
                  </a:lnTo>
                  <a:lnTo>
                    <a:pt x="115" y="149"/>
                  </a:lnTo>
                  <a:lnTo>
                    <a:pt x="120" y="152"/>
                  </a:lnTo>
                  <a:lnTo>
                    <a:pt x="124" y="155"/>
                  </a:lnTo>
                  <a:lnTo>
                    <a:pt x="127" y="158"/>
                  </a:lnTo>
                  <a:lnTo>
                    <a:pt x="132" y="161"/>
                  </a:lnTo>
                  <a:lnTo>
                    <a:pt x="136" y="165"/>
                  </a:lnTo>
                  <a:lnTo>
                    <a:pt x="140" y="168"/>
                  </a:lnTo>
                  <a:lnTo>
                    <a:pt x="146" y="169"/>
                  </a:lnTo>
                  <a:lnTo>
                    <a:pt x="150" y="171"/>
                  </a:lnTo>
                  <a:lnTo>
                    <a:pt x="156" y="172"/>
                  </a:lnTo>
                  <a:lnTo>
                    <a:pt x="162" y="174"/>
                  </a:lnTo>
                  <a:lnTo>
                    <a:pt x="164" y="172"/>
                  </a:lnTo>
                  <a:lnTo>
                    <a:pt x="168" y="172"/>
                  </a:lnTo>
                  <a:lnTo>
                    <a:pt x="169" y="172"/>
                  </a:lnTo>
                  <a:lnTo>
                    <a:pt x="174" y="172"/>
                  </a:lnTo>
                  <a:lnTo>
                    <a:pt x="175" y="171"/>
                  </a:lnTo>
                  <a:lnTo>
                    <a:pt x="180" y="171"/>
                  </a:lnTo>
                  <a:lnTo>
                    <a:pt x="183" y="171"/>
                  </a:lnTo>
                  <a:lnTo>
                    <a:pt x="185" y="169"/>
                  </a:lnTo>
                  <a:lnTo>
                    <a:pt x="188" y="169"/>
                  </a:lnTo>
                  <a:lnTo>
                    <a:pt x="191" y="168"/>
                  </a:lnTo>
                  <a:lnTo>
                    <a:pt x="194" y="166"/>
                  </a:lnTo>
                  <a:lnTo>
                    <a:pt x="197" y="165"/>
                  </a:lnTo>
                  <a:lnTo>
                    <a:pt x="200" y="165"/>
                  </a:lnTo>
                  <a:lnTo>
                    <a:pt x="203" y="164"/>
                  </a:lnTo>
                  <a:lnTo>
                    <a:pt x="206" y="162"/>
                  </a:lnTo>
                  <a:lnTo>
                    <a:pt x="209" y="161"/>
                  </a:lnTo>
                  <a:lnTo>
                    <a:pt x="215" y="159"/>
                  </a:lnTo>
                  <a:lnTo>
                    <a:pt x="220" y="156"/>
                  </a:lnTo>
                  <a:lnTo>
                    <a:pt x="225" y="155"/>
                  </a:lnTo>
                  <a:lnTo>
                    <a:pt x="231" y="153"/>
                  </a:lnTo>
                  <a:lnTo>
                    <a:pt x="235" y="150"/>
                  </a:lnTo>
                  <a:lnTo>
                    <a:pt x="241" y="149"/>
                  </a:lnTo>
                  <a:lnTo>
                    <a:pt x="247" y="146"/>
                  </a:lnTo>
                  <a:lnTo>
                    <a:pt x="253" y="145"/>
                  </a:lnTo>
                  <a:lnTo>
                    <a:pt x="257" y="143"/>
                  </a:lnTo>
                  <a:lnTo>
                    <a:pt x="263" y="143"/>
                  </a:lnTo>
                  <a:lnTo>
                    <a:pt x="269" y="142"/>
                  </a:lnTo>
                  <a:lnTo>
                    <a:pt x="274" y="140"/>
                  </a:lnTo>
                  <a:lnTo>
                    <a:pt x="279" y="140"/>
                  </a:lnTo>
                  <a:lnTo>
                    <a:pt x="285" y="139"/>
                  </a:lnTo>
                  <a:lnTo>
                    <a:pt x="289" y="139"/>
                  </a:lnTo>
                  <a:lnTo>
                    <a:pt x="295" y="139"/>
                  </a:lnTo>
                  <a:lnTo>
                    <a:pt x="301" y="139"/>
                  </a:lnTo>
                  <a:lnTo>
                    <a:pt x="307" y="139"/>
                  </a:lnTo>
                  <a:lnTo>
                    <a:pt x="311" y="139"/>
                  </a:lnTo>
                  <a:lnTo>
                    <a:pt x="317" y="139"/>
                  </a:lnTo>
                  <a:lnTo>
                    <a:pt x="323" y="139"/>
                  </a:lnTo>
                  <a:lnTo>
                    <a:pt x="328" y="139"/>
                  </a:lnTo>
                  <a:lnTo>
                    <a:pt x="333" y="139"/>
                  </a:lnTo>
                  <a:lnTo>
                    <a:pt x="339" y="139"/>
                  </a:lnTo>
                  <a:lnTo>
                    <a:pt x="343" y="139"/>
                  </a:lnTo>
                  <a:lnTo>
                    <a:pt x="349" y="139"/>
                  </a:lnTo>
                  <a:lnTo>
                    <a:pt x="355" y="140"/>
                  </a:lnTo>
                  <a:lnTo>
                    <a:pt x="361" y="140"/>
                  </a:lnTo>
                  <a:lnTo>
                    <a:pt x="365" y="140"/>
                  </a:lnTo>
                  <a:lnTo>
                    <a:pt x="371" y="140"/>
                  </a:lnTo>
                  <a:lnTo>
                    <a:pt x="377" y="140"/>
                  </a:lnTo>
                  <a:lnTo>
                    <a:pt x="382" y="140"/>
                  </a:lnTo>
                  <a:lnTo>
                    <a:pt x="388" y="140"/>
                  </a:lnTo>
                  <a:lnTo>
                    <a:pt x="393" y="140"/>
                  </a:lnTo>
                  <a:lnTo>
                    <a:pt x="396" y="140"/>
                  </a:lnTo>
                  <a:lnTo>
                    <a:pt x="398" y="140"/>
                  </a:lnTo>
                  <a:lnTo>
                    <a:pt x="401" y="140"/>
                  </a:lnTo>
                  <a:lnTo>
                    <a:pt x="406" y="140"/>
                  </a:lnTo>
                  <a:lnTo>
                    <a:pt x="409" y="139"/>
                  </a:lnTo>
                  <a:lnTo>
                    <a:pt x="413" y="139"/>
                  </a:lnTo>
                  <a:lnTo>
                    <a:pt x="417" y="139"/>
                  </a:lnTo>
                  <a:lnTo>
                    <a:pt x="422" y="139"/>
                  </a:lnTo>
                  <a:lnTo>
                    <a:pt x="426" y="137"/>
                  </a:lnTo>
                  <a:lnTo>
                    <a:pt x="431" y="137"/>
                  </a:lnTo>
                  <a:lnTo>
                    <a:pt x="435" y="136"/>
                  </a:lnTo>
                  <a:lnTo>
                    <a:pt x="439" y="134"/>
                  </a:lnTo>
                  <a:lnTo>
                    <a:pt x="444" y="134"/>
                  </a:lnTo>
                  <a:lnTo>
                    <a:pt x="448" y="133"/>
                  </a:lnTo>
                  <a:lnTo>
                    <a:pt x="452" y="131"/>
                  </a:lnTo>
                  <a:lnTo>
                    <a:pt x="457" y="131"/>
                  </a:lnTo>
                  <a:lnTo>
                    <a:pt x="460" y="129"/>
                  </a:lnTo>
                  <a:lnTo>
                    <a:pt x="464" y="129"/>
                  </a:lnTo>
                  <a:lnTo>
                    <a:pt x="468" y="127"/>
                  </a:lnTo>
                  <a:lnTo>
                    <a:pt x="473" y="126"/>
                  </a:lnTo>
                  <a:lnTo>
                    <a:pt x="477" y="124"/>
                  </a:lnTo>
                  <a:lnTo>
                    <a:pt x="480" y="123"/>
                  </a:lnTo>
                  <a:lnTo>
                    <a:pt x="484" y="121"/>
                  </a:lnTo>
                  <a:lnTo>
                    <a:pt x="489" y="118"/>
                  </a:lnTo>
                  <a:lnTo>
                    <a:pt x="492" y="117"/>
                  </a:lnTo>
                  <a:lnTo>
                    <a:pt x="496" y="115"/>
                  </a:lnTo>
                  <a:lnTo>
                    <a:pt x="501" y="114"/>
                  </a:lnTo>
                  <a:lnTo>
                    <a:pt x="505" y="113"/>
                  </a:lnTo>
                  <a:lnTo>
                    <a:pt x="508" y="111"/>
                  </a:lnTo>
                  <a:lnTo>
                    <a:pt x="512" y="110"/>
                  </a:lnTo>
                  <a:lnTo>
                    <a:pt x="515" y="107"/>
                  </a:lnTo>
                  <a:lnTo>
                    <a:pt x="519" y="105"/>
                  </a:lnTo>
                  <a:lnTo>
                    <a:pt x="524" y="102"/>
                  </a:lnTo>
                  <a:lnTo>
                    <a:pt x="527" y="101"/>
                  </a:lnTo>
                  <a:lnTo>
                    <a:pt x="531" y="99"/>
                  </a:lnTo>
                  <a:lnTo>
                    <a:pt x="536" y="98"/>
                  </a:lnTo>
                  <a:lnTo>
                    <a:pt x="538" y="95"/>
                  </a:lnTo>
                  <a:lnTo>
                    <a:pt x="541" y="94"/>
                  </a:lnTo>
                  <a:lnTo>
                    <a:pt x="546" y="92"/>
                  </a:lnTo>
                  <a:lnTo>
                    <a:pt x="550" y="91"/>
                  </a:lnTo>
                  <a:lnTo>
                    <a:pt x="553" y="89"/>
                  </a:lnTo>
                  <a:lnTo>
                    <a:pt x="556" y="88"/>
                  </a:lnTo>
                  <a:lnTo>
                    <a:pt x="560" y="88"/>
                  </a:lnTo>
                  <a:lnTo>
                    <a:pt x="565" y="86"/>
                  </a:lnTo>
                  <a:lnTo>
                    <a:pt x="568" y="85"/>
                  </a:lnTo>
                  <a:lnTo>
                    <a:pt x="572" y="85"/>
                  </a:lnTo>
                  <a:lnTo>
                    <a:pt x="575" y="83"/>
                  </a:lnTo>
                  <a:lnTo>
                    <a:pt x="579" y="83"/>
                  </a:lnTo>
                  <a:lnTo>
                    <a:pt x="584" y="83"/>
                  </a:lnTo>
                  <a:lnTo>
                    <a:pt x="587" y="82"/>
                  </a:lnTo>
                  <a:lnTo>
                    <a:pt x="591" y="82"/>
                  </a:lnTo>
                  <a:lnTo>
                    <a:pt x="595" y="82"/>
                  </a:lnTo>
                  <a:lnTo>
                    <a:pt x="598" y="82"/>
                  </a:lnTo>
                  <a:lnTo>
                    <a:pt x="603" y="80"/>
                  </a:lnTo>
                  <a:lnTo>
                    <a:pt x="606" y="80"/>
                  </a:lnTo>
                  <a:lnTo>
                    <a:pt x="610" y="79"/>
                  </a:lnTo>
                  <a:lnTo>
                    <a:pt x="613" y="79"/>
                  </a:lnTo>
                  <a:lnTo>
                    <a:pt x="617" y="79"/>
                  </a:lnTo>
                  <a:lnTo>
                    <a:pt x="622" y="77"/>
                  </a:lnTo>
                  <a:lnTo>
                    <a:pt x="624" y="77"/>
                  </a:lnTo>
                  <a:lnTo>
                    <a:pt x="629" y="77"/>
                  </a:lnTo>
                  <a:lnTo>
                    <a:pt x="632" y="76"/>
                  </a:lnTo>
                  <a:lnTo>
                    <a:pt x="636" y="75"/>
                  </a:lnTo>
                  <a:lnTo>
                    <a:pt x="639" y="75"/>
                  </a:lnTo>
                  <a:lnTo>
                    <a:pt x="643" y="73"/>
                  </a:lnTo>
                  <a:lnTo>
                    <a:pt x="646" y="72"/>
                  </a:lnTo>
                  <a:lnTo>
                    <a:pt x="651" y="70"/>
                  </a:lnTo>
                  <a:lnTo>
                    <a:pt x="655" y="69"/>
                  </a:lnTo>
                  <a:lnTo>
                    <a:pt x="658" y="67"/>
                  </a:lnTo>
                  <a:lnTo>
                    <a:pt x="661" y="66"/>
                  </a:lnTo>
                  <a:lnTo>
                    <a:pt x="665" y="64"/>
                  </a:lnTo>
                  <a:lnTo>
                    <a:pt x="668" y="63"/>
                  </a:lnTo>
                  <a:lnTo>
                    <a:pt x="673" y="60"/>
                  </a:lnTo>
                  <a:lnTo>
                    <a:pt x="677" y="59"/>
                  </a:lnTo>
                  <a:lnTo>
                    <a:pt x="680" y="57"/>
                  </a:lnTo>
                  <a:lnTo>
                    <a:pt x="684" y="56"/>
                  </a:lnTo>
                  <a:lnTo>
                    <a:pt x="687" y="53"/>
                  </a:lnTo>
                  <a:lnTo>
                    <a:pt x="692" y="51"/>
                  </a:lnTo>
                  <a:lnTo>
                    <a:pt x="694" y="50"/>
                  </a:lnTo>
                  <a:lnTo>
                    <a:pt x="699" y="48"/>
                  </a:lnTo>
                  <a:lnTo>
                    <a:pt x="703" y="45"/>
                  </a:lnTo>
                  <a:lnTo>
                    <a:pt x="706" y="44"/>
                  </a:lnTo>
                  <a:lnTo>
                    <a:pt x="711" y="42"/>
                  </a:lnTo>
                  <a:lnTo>
                    <a:pt x="713" y="41"/>
                  </a:lnTo>
                  <a:lnTo>
                    <a:pt x="718" y="40"/>
                  </a:lnTo>
                  <a:lnTo>
                    <a:pt x="721" y="37"/>
                  </a:lnTo>
                  <a:lnTo>
                    <a:pt x="724" y="37"/>
                  </a:lnTo>
                  <a:lnTo>
                    <a:pt x="727" y="35"/>
                  </a:lnTo>
                  <a:lnTo>
                    <a:pt x="729" y="34"/>
                  </a:lnTo>
                  <a:lnTo>
                    <a:pt x="734" y="32"/>
                  </a:lnTo>
                  <a:lnTo>
                    <a:pt x="737" y="31"/>
                  </a:lnTo>
                  <a:lnTo>
                    <a:pt x="741" y="29"/>
                  </a:lnTo>
                  <a:lnTo>
                    <a:pt x="744" y="28"/>
                  </a:lnTo>
                  <a:lnTo>
                    <a:pt x="747" y="28"/>
                  </a:lnTo>
                  <a:lnTo>
                    <a:pt x="751" y="26"/>
                  </a:lnTo>
                  <a:lnTo>
                    <a:pt x="754" y="25"/>
                  </a:lnTo>
                  <a:lnTo>
                    <a:pt x="757" y="24"/>
                  </a:lnTo>
                  <a:lnTo>
                    <a:pt x="762" y="22"/>
                  </a:lnTo>
                  <a:lnTo>
                    <a:pt x="766" y="22"/>
                  </a:lnTo>
                  <a:lnTo>
                    <a:pt x="770" y="21"/>
                  </a:lnTo>
                  <a:lnTo>
                    <a:pt x="773" y="19"/>
                  </a:lnTo>
                  <a:lnTo>
                    <a:pt x="776" y="18"/>
                  </a:lnTo>
                  <a:lnTo>
                    <a:pt x="779" y="16"/>
                  </a:lnTo>
                  <a:lnTo>
                    <a:pt x="782" y="16"/>
                  </a:lnTo>
                  <a:lnTo>
                    <a:pt x="786" y="16"/>
                  </a:lnTo>
                  <a:lnTo>
                    <a:pt x="789" y="19"/>
                  </a:lnTo>
                  <a:lnTo>
                    <a:pt x="789" y="21"/>
                  </a:lnTo>
                  <a:lnTo>
                    <a:pt x="789" y="22"/>
                  </a:lnTo>
                  <a:lnTo>
                    <a:pt x="789" y="25"/>
                  </a:lnTo>
                  <a:lnTo>
                    <a:pt x="789" y="29"/>
                  </a:lnTo>
                  <a:lnTo>
                    <a:pt x="788" y="32"/>
                  </a:lnTo>
                  <a:lnTo>
                    <a:pt x="786" y="37"/>
                  </a:lnTo>
                  <a:lnTo>
                    <a:pt x="785" y="40"/>
                  </a:lnTo>
                  <a:lnTo>
                    <a:pt x="785" y="41"/>
                  </a:lnTo>
                  <a:lnTo>
                    <a:pt x="783" y="45"/>
                  </a:lnTo>
                  <a:lnTo>
                    <a:pt x="783" y="48"/>
                  </a:lnTo>
                  <a:lnTo>
                    <a:pt x="778" y="50"/>
                  </a:lnTo>
                  <a:lnTo>
                    <a:pt x="772" y="53"/>
                  </a:lnTo>
                  <a:lnTo>
                    <a:pt x="766" y="56"/>
                  </a:lnTo>
                  <a:lnTo>
                    <a:pt x="762" y="59"/>
                  </a:lnTo>
                  <a:lnTo>
                    <a:pt x="756" y="61"/>
                  </a:lnTo>
                  <a:lnTo>
                    <a:pt x="751" y="64"/>
                  </a:lnTo>
                  <a:lnTo>
                    <a:pt x="746" y="66"/>
                  </a:lnTo>
                  <a:lnTo>
                    <a:pt x="740" y="67"/>
                  </a:lnTo>
                  <a:lnTo>
                    <a:pt x="735" y="69"/>
                  </a:lnTo>
                  <a:lnTo>
                    <a:pt x="732" y="69"/>
                  </a:lnTo>
                  <a:lnTo>
                    <a:pt x="728" y="70"/>
                  </a:lnTo>
                  <a:lnTo>
                    <a:pt x="725" y="72"/>
                  </a:lnTo>
                  <a:lnTo>
                    <a:pt x="722" y="72"/>
                  </a:lnTo>
                  <a:lnTo>
                    <a:pt x="719" y="73"/>
                  </a:lnTo>
                  <a:lnTo>
                    <a:pt x="716" y="73"/>
                  </a:lnTo>
                  <a:lnTo>
                    <a:pt x="713" y="75"/>
                  </a:lnTo>
                  <a:lnTo>
                    <a:pt x="708" y="76"/>
                  </a:lnTo>
                  <a:lnTo>
                    <a:pt x="702" y="79"/>
                  </a:lnTo>
                  <a:lnTo>
                    <a:pt x="697" y="80"/>
                  </a:lnTo>
                  <a:lnTo>
                    <a:pt x="693" y="83"/>
                  </a:lnTo>
                  <a:lnTo>
                    <a:pt x="687" y="85"/>
                  </a:lnTo>
                  <a:lnTo>
                    <a:pt x="683" y="89"/>
                  </a:lnTo>
                  <a:lnTo>
                    <a:pt x="677" y="92"/>
                  </a:lnTo>
                  <a:lnTo>
                    <a:pt x="673" y="95"/>
                  </a:lnTo>
                  <a:lnTo>
                    <a:pt x="667" y="99"/>
                  </a:lnTo>
                  <a:lnTo>
                    <a:pt x="662" y="104"/>
                  </a:lnTo>
                  <a:lnTo>
                    <a:pt x="658" y="108"/>
                  </a:lnTo>
                  <a:lnTo>
                    <a:pt x="654" y="114"/>
                  </a:lnTo>
                  <a:lnTo>
                    <a:pt x="651" y="118"/>
                  </a:lnTo>
                  <a:lnTo>
                    <a:pt x="652" y="123"/>
                  </a:lnTo>
                  <a:lnTo>
                    <a:pt x="654" y="124"/>
                  </a:lnTo>
                  <a:lnTo>
                    <a:pt x="657" y="126"/>
                  </a:lnTo>
                  <a:lnTo>
                    <a:pt x="659" y="126"/>
                  </a:lnTo>
                  <a:lnTo>
                    <a:pt x="662" y="124"/>
                  </a:lnTo>
                  <a:lnTo>
                    <a:pt x="667" y="123"/>
                  </a:lnTo>
                  <a:lnTo>
                    <a:pt x="671" y="120"/>
                  </a:lnTo>
                  <a:lnTo>
                    <a:pt x="674" y="118"/>
                  </a:lnTo>
                  <a:lnTo>
                    <a:pt x="678" y="115"/>
                  </a:lnTo>
                  <a:lnTo>
                    <a:pt x="681" y="114"/>
                  </a:lnTo>
                  <a:lnTo>
                    <a:pt x="686" y="111"/>
                  </a:lnTo>
                  <a:lnTo>
                    <a:pt x="690" y="110"/>
                  </a:lnTo>
                  <a:lnTo>
                    <a:pt x="694" y="108"/>
                  </a:lnTo>
                  <a:lnTo>
                    <a:pt x="697" y="105"/>
                  </a:lnTo>
                  <a:lnTo>
                    <a:pt x="702" y="104"/>
                  </a:lnTo>
                  <a:lnTo>
                    <a:pt x="706" y="101"/>
                  </a:lnTo>
                  <a:lnTo>
                    <a:pt x="711" y="99"/>
                  </a:lnTo>
                  <a:lnTo>
                    <a:pt x="713" y="98"/>
                  </a:lnTo>
                  <a:lnTo>
                    <a:pt x="718" y="95"/>
                  </a:lnTo>
                  <a:lnTo>
                    <a:pt x="722" y="94"/>
                  </a:lnTo>
                  <a:lnTo>
                    <a:pt x="727" y="92"/>
                  </a:lnTo>
                  <a:lnTo>
                    <a:pt x="729" y="89"/>
                  </a:lnTo>
                  <a:lnTo>
                    <a:pt x="734" y="88"/>
                  </a:lnTo>
                  <a:lnTo>
                    <a:pt x="738" y="85"/>
                  </a:lnTo>
                  <a:lnTo>
                    <a:pt x="741" y="83"/>
                  </a:lnTo>
                  <a:lnTo>
                    <a:pt x="746" y="82"/>
                  </a:lnTo>
                  <a:lnTo>
                    <a:pt x="750" y="80"/>
                  </a:lnTo>
                  <a:lnTo>
                    <a:pt x="754" y="77"/>
                  </a:lnTo>
                  <a:lnTo>
                    <a:pt x="757" y="76"/>
                  </a:lnTo>
                  <a:lnTo>
                    <a:pt x="762" y="75"/>
                  </a:lnTo>
                  <a:lnTo>
                    <a:pt x="766" y="72"/>
                  </a:lnTo>
                  <a:lnTo>
                    <a:pt x="770" y="70"/>
                  </a:lnTo>
                  <a:lnTo>
                    <a:pt x="773" y="69"/>
                  </a:lnTo>
                  <a:lnTo>
                    <a:pt x="778" y="66"/>
                  </a:lnTo>
                  <a:lnTo>
                    <a:pt x="782" y="64"/>
                  </a:lnTo>
                  <a:lnTo>
                    <a:pt x="785" y="63"/>
                  </a:lnTo>
                  <a:lnTo>
                    <a:pt x="789" y="61"/>
                  </a:lnTo>
                  <a:lnTo>
                    <a:pt x="792" y="59"/>
                  </a:lnTo>
                  <a:lnTo>
                    <a:pt x="795" y="56"/>
                  </a:lnTo>
                  <a:lnTo>
                    <a:pt x="798" y="53"/>
                  </a:lnTo>
                  <a:lnTo>
                    <a:pt x="801" y="51"/>
                  </a:lnTo>
                  <a:lnTo>
                    <a:pt x="804" y="48"/>
                  </a:lnTo>
                  <a:lnTo>
                    <a:pt x="807" y="45"/>
                  </a:lnTo>
                  <a:lnTo>
                    <a:pt x="808" y="42"/>
                  </a:lnTo>
                  <a:lnTo>
                    <a:pt x="811" y="40"/>
                  </a:lnTo>
                  <a:lnTo>
                    <a:pt x="811" y="37"/>
                  </a:lnTo>
                  <a:lnTo>
                    <a:pt x="813" y="34"/>
                  </a:lnTo>
                  <a:lnTo>
                    <a:pt x="813" y="31"/>
                  </a:lnTo>
                  <a:lnTo>
                    <a:pt x="814" y="28"/>
                  </a:lnTo>
                  <a:lnTo>
                    <a:pt x="814" y="24"/>
                  </a:lnTo>
                  <a:lnTo>
                    <a:pt x="814" y="21"/>
                  </a:lnTo>
                  <a:lnTo>
                    <a:pt x="813" y="18"/>
                  </a:lnTo>
                  <a:lnTo>
                    <a:pt x="813" y="13"/>
                  </a:lnTo>
                  <a:lnTo>
                    <a:pt x="811" y="10"/>
                  </a:lnTo>
                  <a:lnTo>
                    <a:pt x="808" y="7"/>
                  </a:lnTo>
                  <a:lnTo>
                    <a:pt x="805" y="5"/>
                  </a:lnTo>
                  <a:lnTo>
                    <a:pt x="802" y="3"/>
                  </a:lnTo>
                  <a:lnTo>
                    <a:pt x="798" y="2"/>
                  </a:lnTo>
                  <a:lnTo>
                    <a:pt x="795" y="0"/>
                  </a:lnTo>
                  <a:lnTo>
                    <a:pt x="791" y="0"/>
                  </a:lnTo>
                  <a:lnTo>
                    <a:pt x="786" y="0"/>
                  </a:lnTo>
                  <a:lnTo>
                    <a:pt x="782" y="0"/>
                  </a:lnTo>
                  <a:lnTo>
                    <a:pt x="776" y="0"/>
                  </a:lnTo>
                  <a:lnTo>
                    <a:pt x="772" y="0"/>
                  </a:lnTo>
                  <a:lnTo>
                    <a:pt x="766" y="2"/>
                  </a:lnTo>
                  <a:lnTo>
                    <a:pt x="760" y="3"/>
                  </a:lnTo>
                  <a:lnTo>
                    <a:pt x="754" y="5"/>
                  </a:lnTo>
                  <a:lnTo>
                    <a:pt x="750" y="6"/>
                  </a:lnTo>
                  <a:lnTo>
                    <a:pt x="744" y="7"/>
                  </a:lnTo>
                  <a:lnTo>
                    <a:pt x="741" y="9"/>
                  </a:lnTo>
                  <a:lnTo>
                    <a:pt x="738" y="9"/>
                  </a:lnTo>
                  <a:lnTo>
                    <a:pt x="735" y="10"/>
                  </a:lnTo>
                  <a:lnTo>
                    <a:pt x="732" y="12"/>
                  </a:lnTo>
                  <a:lnTo>
                    <a:pt x="727" y="13"/>
                  </a:lnTo>
                  <a:lnTo>
                    <a:pt x="721" y="16"/>
                  </a:lnTo>
                  <a:lnTo>
                    <a:pt x="715" y="18"/>
                  </a:lnTo>
                  <a:lnTo>
                    <a:pt x="711" y="21"/>
                  </a:lnTo>
                  <a:lnTo>
                    <a:pt x="705" y="22"/>
                  </a:lnTo>
                  <a:lnTo>
                    <a:pt x="700" y="25"/>
                  </a:lnTo>
                  <a:lnTo>
                    <a:pt x="694" y="28"/>
                  </a:lnTo>
                  <a:lnTo>
                    <a:pt x="690" y="29"/>
                  </a:lnTo>
                  <a:lnTo>
                    <a:pt x="686" y="31"/>
                  </a:lnTo>
                  <a:lnTo>
                    <a:pt x="683" y="34"/>
                  </a:lnTo>
                  <a:lnTo>
                    <a:pt x="678" y="35"/>
                  </a:lnTo>
                  <a:lnTo>
                    <a:pt x="677" y="37"/>
                  </a:lnTo>
                  <a:lnTo>
                    <a:pt x="673" y="38"/>
                  </a:lnTo>
                  <a:lnTo>
                    <a:pt x="671" y="40"/>
                  </a:lnTo>
                  <a:lnTo>
                    <a:pt x="668" y="40"/>
                  </a:lnTo>
                  <a:lnTo>
                    <a:pt x="665" y="41"/>
                  </a:lnTo>
                  <a:lnTo>
                    <a:pt x="662" y="42"/>
                  </a:lnTo>
                  <a:lnTo>
                    <a:pt x="659" y="44"/>
                  </a:lnTo>
                  <a:lnTo>
                    <a:pt x="654" y="45"/>
                  </a:lnTo>
                  <a:lnTo>
                    <a:pt x="648" y="47"/>
                  </a:lnTo>
                  <a:lnTo>
                    <a:pt x="645" y="48"/>
                  </a:lnTo>
                  <a:lnTo>
                    <a:pt x="642" y="48"/>
                  </a:lnTo>
                  <a:lnTo>
                    <a:pt x="639" y="50"/>
                  </a:lnTo>
                  <a:lnTo>
                    <a:pt x="636" y="50"/>
                  </a:lnTo>
                  <a:lnTo>
                    <a:pt x="630" y="51"/>
                  </a:lnTo>
                  <a:lnTo>
                    <a:pt x="624" y="53"/>
                  </a:lnTo>
                  <a:lnTo>
                    <a:pt x="622" y="53"/>
                  </a:lnTo>
                  <a:lnTo>
                    <a:pt x="619" y="53"/>
                  </a:lnTo>
                  <a:lnTo>
                    <a:pt x="616" y="54"/>
                  </a:lnTo>
                  <a:lnTo>
                    <a:pt x="613" y="54"/>
                  </a:lnTo>
                  <a:lnTo>
                    <a:pt x="607" y="56"/>
                  </a:lnTo>
                  <a:lnTo>
                    <a:pt x="603" y="57"/>
                  </a:lnTo>
                  <a:lnTo>
                    <a:pt x="600" y="57"/>
                  </a:lnTo>
                  <a:lnTo>
                    <a:pt x="595" y="57"/>
                  </a:lnTo>
                  <a:lnTo>
                    <a:pt x="592" y="57"/>
                  </a:lnTo>
                  <a:lnTo>
                    <a:pt x="589" y="59"/>
                  </a:lnTo>
                  <a:lnTo>
                    <a:pt x="587" y="59"/>
                  </a:lnTo>
                  <a:lnTo>
                    <a:pt x="584" y="59"/>
                  </a:lnTo>
                  <a:lnTo>
                    <a:pt x="581" y="60"/>
                  </a:lnTo>
                  <a:lnTo>
                    <a:pt x="578" y="61"/>
                  </a:lnTo>
                  <a:lnTo>
                    <a:pt x="573" y="61"/>
                  </a:lnTo>
                  <a:lnTo>
                    <a:pt x="568" y="63"/>
                  </a:lnTo>
                  <a:lnTo>
                    <a:pt x="563" y="63"/>
                  </a:lnTo>
                  <a:lnTo>
                    <a:pt x="559" y="64"/>
                  </a:lnTo>
                  <a:lnTo>
                    <a:pt x="554" y="67"/>
                  </a:lnTo>
                  <a:lnTo>
                    <a:pt x="549" y="69"/>
                  </a:lnTo>
                  <a:lnTo>
                    <a:pt x="544" y="70"/>
                  </a:lnTo>
                  <a:lnTo>
                    <a:pt x="540" y="73"/>
                  </a:lnTo>
                  <a:lnTo>
                    <a:pt x="536" y="75"/>
                  </a:lnTo>
                  <a:lnTo>
                    <a:pt x="531" y="77"/>
                  </a:lnTo>
                  <a:lnTo>
                    <a:pt x="527" y="79"/>
                  </a:lnTo>
                  <a:lnTo>
                    <a:pt x="522" y="82"/>
                  </a:lnTo>
                  <a:lnTo>
                    <a:pt x="518" y="83"/>
                  </a:lnTo>
                  <a:lnTo>
                    <a:pt x="514" y="86"/>
                  </a:lnTo>
                  <a:lnTo>
                    <a:pt x="511" y="88"/>
                  </a:lnTo>
                  <a:lnTo>
                    <a:pt x="506" y="91"/>
                  </a:lnTo>
                  <a:lnTo>
                    <a:pt x="502" y="92"/>
                  </a:lnTo>
                  <a:lnTo>
                    <a:pt x="498" y="95"/>
                  </a:lnTo>
                  <a:lnTo>
                    <a:pt x="493" y="96"/>
                  </a:lnTo>
                  <a:lnTo>
                    <a:pt x="489" y="99"/>
                  </a:lnTo>
                  <a:lnTo>
                    <a:pt x="484" y="101"/>
                  </a:lnTo>
                  <a:lnTo>
                    <a:pt x="480" y="102"/>
                  </a:lnTo>
                  <a:lnTo>
                    <a:pt x="477" y="104"/>
                  </a:lnTo>
                  <a:lnTo>
                    <a:pt x="473" y="105"/>
                  </a:lnTo>
                  <a:lnTo>
                    <a:pt x="467" y="107"/>
                  </a:lnTo>
                  <a:lnTo>
                    <a:pt x="463" y="108"/>
                  </a:lnTo>
                  <a:lnTo>
                    <a:pt x="458" y="110"/>
                  </a:lnTo>
                  <a:lnTo>
                    <a:pt x="454" y="111"/>
                  </a:lnTo>
                  <a:lnTo>
                    <a:pt x="449" y="111"/>
                  </a:lnTo>
                  <a:lnTo>
                    <a:pt x="445" y="113"/>
                  </a:lnTo>
                  <a:lnTo>
                    <a:pt x="441" y="114"/>
                  </a:lnTo>
                  <a:lnTo>
                    <a:pt x="436" y="115"/>
                  </a:lnTo>
                  <a:lnTo>
                    <a:pt x="432" y="115"/>
                  </a:lnTo>
                  <a:lnTo>
                    <a:pt x="428" y="117"/>
                  </a:lnTo>
                  <a:lnTo>
                    <a:pt x="422" y="117"/>
                  </a:lnTo>
                  <a:lnTo>
                    <a:pt x="417" y="118"/>
                  </a:lnTo>
                  <a:lnTo>
                    <a:pt x="413" y="118"/>
                  </a:lnTo>
                  <a:lnTo>
                    <a:pt x="409" y="118"/>
                  </a:lnTo>
                  <a:lnTo>
                    <a:pt x="403" y="118"/>
                  </a:lnTo>
                  <a:lnTo>
                    <a:pt x="400" y="120"/>
                  </a:lnTo>
                  <a:lnTo>
                    <a:pt x="394" y="120"/>
                  </a:lnTo>
                  <a:lnTo>
                    <a:pt x="390" y="121"/>
                  </a:lnTo>
                  <a:lnTo>
                    <a:pt x="385" y="121"/>
                  </a:lnTo>
                  <a:lnTo>
                    <a:pt x="379" y="121"/>
                  </a:lnTo>
                  <a:lnTo>
                    <a:pt x="375" y="121"/>
                  </a:lnTo>
                  <a:lnTo>
                    <a:pt x="371" y="121"/>
                  </a:lnTo>
                  <a:lnTo>
                    <a:pt x="366" y="121"/>
                  </a:lnTo>
                  <a:lnTo>
                    <a:pt x="362" y="123"/>
                  </a:lnTo>
                  <a:lnTo>
                    <a:pt x="358" y="121"/>
                  </a:lnTo>
                  <a:lnTo>
                    <a:pt x="352" y="121"/>
                  </a:lnTo>
                  <a:lnTo>
                    <a:pt x="347" y="120"/>
                  </a:lnTo>
                  <a:lnTo>
                    <a:pt x="342" y="120"/>
                  </a:lnTo>
                  <a:lnTo>
                    <a:pt x="337" y="118"/>
                  </a:lnTo>
                  <a:lnTo>
                    <a:pt x="331" y="118"/>
                  </a:lnTo>
                  <a:lnTo>
                    <a:pt x="327" y="117"/>
                  </a:lnTo>
                  <a:lnTo>
                    <a:pt x="323" y="117"/>
                  </a:lnTo>
                  <a:lnTo>
                    <a:pt x="317" y="115"/>
                  </a:lnTo>
                  <a:lnTo>
                    <a:pt x="311" y="115"/>
                  </a:lnTo>
                  <a:lnTo>
                    <a:pt x="307" y="115"/>
                  </a:lnTo>
                  <a:lnTo>
                    <a:pt x="301" y="115"/>
                  </a:lnTo>
                  <a:lnTo>
                    <a:pt x="295" y="115"/>
                  </a:lnTo>
                  <a:lnTo>
                    <a:pt x="291" y="115"/>
                  </a:lnTo>
                  <a:lnTo>
                    <a:pt x="285" y="115"/>
                  </a:lnTo>
                  <a:lnTo>
                    <a:pt x="280" y="117"/>
                  </a:lnTo>
                  <a:lnTo>
                    <a:pt x="276" y="117"/>
                  </a:lnTo>
                  <a:lnTo>
                    <a:pt x="272" y="117"/>
                  </a:lnTo>
                  <a:lnTo>
                    <a:pt x="267" y="118"/>
                  </a:lnTo>
                  <a:lnTo>
                    <a:pt x="263" y="120"/>
                  </a:lnTo>
                  <a:lnTo>
                    <a:pt x="257" y="121"/>
                  </a:lnTo>
                  <a:lnTo>
                    <a:pt x="253" y="123"/>
                  </a:lnTo>
                  <a:lnTo>
                    <a:pt x="248" y="124"/>
                  </a:lnTo>
                  <a:lnTo>
                    <a:pt x="244" y="126"/>
                  </a:lnTo>
                  <a:lnTo>
                    <a:pt x="238" y="127"/>
                  </a:lnTo>
                  <a:lnTo>
                    <a:pt x="234" y="129"/>
                  </a:lnTo>
                  <a:lnTo>
                    <a:pt x="228" y="131"/>
                  </a:lnTo>
                  <a:lnTo>
                    <a:pt x="223" y="133"/>
                  </a:lnTo>
                  <a:lnTo>
                    <a:pt x="218" y="134"/>
                  </a:lnTo>
                  <a:lnTo>
                    <a:pt x="212" y="136"/>
                  </a:lnTo>
                  <a:lnTo>
                    <a:pt x="207" y="137"/>
                  </a:lnTo>
                  <a:lnTo>
                    <a:pt x="202" y="139"/>
                  </a:lnTo>
                  <a:lnTo>
                    <a:pt x="197" y="140"/>
                  </a:lnTo>
                  <a:lnTo>
                    <a:pt x="191" y="140"/>
                  </a:lnTo>
                  <a:lnTo>
                    <a:pt x="185" y="142"/>
                  </a:lnTo>
                  <a:lnTo>
                    <a:pt x="181" y="143"/>
                  </a:lnTo>
                  <a:lnTo>
                    <a:pt x="175" y="143"/>
                  </a:lnTo>
                  <a:lnTo>
                    <a:pt x="171" y="143"/>
                  </a:lnTo>
                  <a:lnTo>
                    <a:pt x="167" y="143"/>
                  </a:lnTo>
                  <a:lnTo>
                    <a:pt x="162" y="145"/>
                  </a:lnTo>
                  <a:lnTo>
                    <a:pt x="156" y="143"/>
                  </a:lnTo>
                  <a:lnTo>
                    <a:pt x="152" y="143"/>
                  </a:lnTo>
                  <a:lnTo>
                    <a:pt x="148" y="142"/>
                  </a:lnTo>
                  <a:lnTo>
                    <a:pt x="143" y="140"/>
                  </a:lnTo>
                  <a:lnTo>
                    <a:pt x="139" y="139"/>
                  </a:lnTo>
                  <a:lnTo>
                    <a:pt x="136" y="137"/>
                  </a:lnTo>
                  <a:lnTo>
                    <a:pt x="132" y="134"/>
                  </a:lnTo>
                  <a:lnTo>
                    <a:pt x="129" y="131"/>
                  </a:lnTo>
                  <a:lnTo>
                    <a:pt x="124" y="129"/>
                  </a:lnTo>
                  <a:lnTo>
                    <a:pt x="121" y="126"/>
                  </a:lnTo>
                  <a:lnTo>
                    <a:pt x="117" y="123"/>
                  </a:lnTo>
                  <a:lnTo>
                    <a:pt x="114" y="121"/>
                  </a:lnTo>
                  <a:lnTo>
                    <a:pt x="110" y="118"/>
                  </a:lnTo>
                  <a:lnTo>
                    <a:pt x="107" y="117"/>
                  </a:lnTo>
                  <a:lnTo>
                    <a:pt x="102" y="115"/>
                  </a:lnTo>
                  <a:lnTo>
                    <a:pt x="98" y="115"/>
                  </a:lnTo>
                  <a:lnTo>
                    <a:pt x="95" y="114"/>
                  </a:lnTo>
                  <a:lnTo>
                    <a:pt x="91" y="113"/>
                  </a:lnTo>
                  <a:lnTo>
                    <a:pt x="86" y="113"/>
                  </a:lnTo>
                  <a:lnTo>
                    <a:pt x="82" y="113"/>
                  </a:lnTo>
                  <a:lnTo>
                    <a:pt x="79" y="113"/>
                  </a:lnTo>
                  <a:lnTo>
                    <a:pt x="75" y="113"/>
                  </a:lnTo>
                  <a:lnTo>
                    <a:pt x="70" y="113"/>
                  </a:lnTo>
                  <a:lnTo>
                    <a:pt x="67" y="113"/>
                  </a:lnTo>
                  <a:lnTo>
                    <a:pt x="62" y="113"/>
                  </a:lnTo>
                  <a:lnTo>
                    <a:pt x="59" y="114"/>
                  </a:lnTo>
                  <a:lnTo>
                    <a:pt x="53" y="114"/>
                  </a:lnTo>
                  <a:lnTo>
                    <a:pt x="50" y="115"/>
                  </a:lnTo>
                  <a:lnTo>
                    <a:pt x="45" y="115"/>
                  </a:lnTo>
                  <a:lnTo>
                    <a:pt x="41" y="117"/>
                  </a:lnTo>
                  <a:lnTo>
                    <a:pt x="37" y="118"/>
                  </a:lnTo>
                  <a:lnTo>
                    <a:pt x="34" y="120"/>
                  </a:lnTo>
                  <a:lnTo>
                    <a:pt x="29" y="121"/>
                  </a:lnTo>
                  <a:lnTo>
                    <a:pt x="25" y="121"/>
                  </a:lnTo>
                  <a:lnTo>
                    <a:pt x="21" y="123"/>
                  </a:lnTo>
                  <a:lnTo>
                    <a:pt x="18" y="124"/>
                  </a:lnTo>
                  <a:lnTo>
                    <a:pt x="13" y="126"/>
                  </a:lnTo>
                  <a:lnTo>
                    <a:pt x="9" y="127"/>
                  </a:lnTo>
                  <a:lnTo>
                    <a:pt x="5" y="127"/>
                  </a:lnTo>
                  <a:lnTo>
                    <a:pt x="2" y="129"/>
                  </a:lnTo>
                  <a:lnTo>
                    <a:pt x="0" y="130"/>
                  </a:lnTo>
                  <a:lnTo>
                    <a:pt x="2" y="131"/>
                  </a:lnTo>
                  <a:lnTo>
                    <a:pt x="2" y="1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00" name="Google Shape;4200;p76"/>
            <p:cNvSpPr/>
            <p:nvPr/>
          </p:nvSpPr>
          <p:spPr>
            <a:xfrm>
              <a:off x="3821" y="3713"/>
              <a:ext cx="273" cy="236"/>
            </a:xfrm>
            <a:custGeom>
              <a:avLst/>
              <a:gdLst/>
              <a:ahLst/>
              <a:cxnLst/>
              <a:rect l="l" t="t" r="r" b="b"/>
              <a:pathLst>
                <a:path w="273" h="236" extrusionOk="0">
                  <a:moveTo>
                    <a:pt x="70" y="0"/>
                  </a:moveTo>
                  <a:lnTo>
                    <a:pt x="67" y="3"/>
                  </a:lnTo>
                  <a:lnTo>
                    <a:pt x="66" y="8"/>
                  </a:lnTo>
                  <a:lnTo>
                    <a:pt x="64" y="13"/>
                  </a:lnTo>
                  <a:lnTo>
                    <a:pt x="61" y="17"/>
                  </a:lnTo>
                  <a:lnTo>
                    <a:pt x="60" y="22"/>
                  </a:lnTo>
                  <a:lnTo>
                    <a:pt x="58" y="26"/>
                  </a:lnTo>
                  <a:lnTo>
                    <a:pt x="55" y="30"/>
                  </a:lnTo>
                  <a:lnTo>
                    <a:pt x="54" y="36"/>
                  </a:lnTo>
                  <a:lnTo>
                    <a:pt x="52" y="41"/>
                  </a:lnTo>
                  <a:lnTo>
                    <a:pt x="51" y="45"/>
                  </a:lnTo>
                  <a:lnTo>
                    <a:pt x="50" y="49"/>
                  </a:lnTo>
                  <a:lnTo>
                    <a:pt x="48" y="54"/>
                  </a:lnTo>
                  <a:lnTo>
                    <a:pt x="47" y="58"/>
                  </a:lnTo>
                  <a:lnTo>
                    <a:pt x="45" y="62"/>
                  </a:lnTo>
                  <a:lnTo>
                    <a:pt x="44" y="68"/>
                  </a:lnTo>
                  <a:lnTo>
                    <a:pt x="42" y="73"/>
                  </a:lnTo>
                  <a:lnTo>
                    <a:pt x="39" y="77"/>
                  </a:lnTo>
                  <a:lnTo>
                    <a:pt x="38" y="81"/>
                  </a:lnTo>
                  <a:lnTo>
                    <a:pt x="36" y="87"/>
                  </a:lnTo>
                  <a:lnTo>
                    <a:pt x="35" y="92"/>
                  </a:lnTo>
                  <a:lnTo>
                    <a:pt x="34" y="96"/>
                  </a:lnTo>
                  <a:lnTo>
                    <a:pt x="32" y="100"/>
                  </a:lnTo>
                  <a:lnTo>
                    <a:pt x="31" y="105"/>
                  </a:lnTo>
                  <a:lnTo>
                    <a:pt x="29" y="111"/>
                  </a:lnTo>
                  <a:lnTo>
                    <a:pt x="26" y="115"/>
                  </a:lnTo>
                  <a:lnTo>
                    <a:pt x="25" y="119"/>
                  </a:lnTo>
                  <a:lnTo>
                    <a:pt x="23" y="125"/>
                  </a:lnTo>
                  <a:lnTo>
                    <a:pt x="22" y="129"/>
                  </a:lnTo>
                  <a:lnTo>
                    <a:pt x="19" y="134"/>
                  </a:lnTo>
                  <a:lnTo>
                    <a:pt x="17" y="138"/>
                  </a:lnTo>
                  <a:lnTo>
                    <a:pt x="16" y="144"/>
                  </a:lnTo>
                  <a:lnTo>
                    <a:pt x="15" y="148"/>
                  </a:lnTo>
                  <a:lnTo>
                    <a:pt x="12" y="153"/>
                  </a:lnTo>
                  <a:lnTo>
                    <a:pt x="10" y="156"/>
                  </a:lnTo>
                  <a:lnTo>
                    <a:pt x="7" y="162"/>
                  </a:lnTo>
                  <a:lnTo>
                    <a:pt x="6" y="166"/>
                  </a:lnTo>
                  <a:lnTo>
                    <a:pt x="4" y="170"/>
                  </a:lnTo>
                  <a:lnTo>
                    <a:pt x="3" y="176"/>
                  </a:lnTo>
                  <a:lnTo>
                    <a:pt x="1" y="181"/>
                  </a:lnTo>
                  <a:lnTo>
                    <a:pt x="1" y="185"/>
                  </a:lnTo>
                  <a:lnTo>
                    <a:pt x="0" y="191"/>
                  </a:lnTo>
                  <a:lnTo>
                    <a:pt x="0" y="195"/>
                  </a:lnTo>
                  <a:lnTo>
                    <a:pt x="0" y="200"/>
                  </a:lnTo>
                  <a:lnTo>
                    <a:pt x="0" y="204"/>
                  </a:lnTo>
                  <a:lnTo>
                    <a:pt x="1" y="208"/>
                  </a:lnTo>
                  <a:lnTo>
                    <a:pt x="3" y="214"/>
                  </a:lnTo>
                  <a:lnTo>
                    <a:pt x="4" y="218"/>
                  </a:lnTo>
                  <a:lnTo>
                    <a:pt x="7" y="223"/>
                  </a:lnTo>
                  <a:lnTo>
                    <a:pt x="10" y="226"/>
                  </a:lnTo>
                  <a:lnTo>
                    <a:pt x="13" y="229"/>
                  </a:lnTo>
                  <a:lnTo>
                    <a:pt x="17" y="232"/>
                  </a:lnTo>
                  <a:lnTo>
                    <a:pt x="22" y="233"/>
                  </a:lnTo>
                  <a:lnTo>
                    <a:pt x="26" y="235"/>
                  </a:lnTo>
                  <a:lnTo>
                    <a:pt x="32" y="236"/>
                  </a:lnTo>
                  <a:lnTo>
                    <a:pt x="36" y="236"/>
                  </a:lnTo>
                  <a:lnTo>
                    <a:pt x="42" y="236"/>
                  </a:lnTo>
                  <a:lnTo>
                    <a:pt x="48" y="236"/>
                  </a:lnTo>
                  <a:lnTo>
                    <a:pt x="52" y="236"/>
                  </a:lnTo>
                  <a:lnTo>
                    <a:pt x="58" y="235"/>
                  </a:lnTo>
                  <a:lnTo>
                    <a:pt x="64" y="233"/>
                  </a:lnTo>
                  <a:lnTo>
                    <a:pt x="69" y="232"/>
                  </a:lnTo>
                  <a:lnTo>
                    <a:pt x="73" y="232"/>
                  </a:lnTo>
                  <a:lnTo>
                    <a:pt x="77" y="230"/>
                  </a:lnTo>
                  <a:lnTo>
                    <a:pt x="82" y="229"/>
                  </a:lnTo>
                  <a:lnTo>
                    <a:pt x="85" y="226"/>
                  </a:lnTo>
                  <a:lnTo>
                    <a:pt x="87" y="224"/>
                  </a:lnTo>
                  <a:lnTo>
                    <a:pt x="92" y="223"/>
                  </a:lnTo>
                  <a:lnTo>
                    <a:pt x="95" y="221"/>
                  </a:lnTo>
                  <a:lnTo>
                    <a:pt x="98" y="220"/>
                  </a:lnTo>
                  <a:lnTo>
                    <a:pt x="102" y="218"/>
                  </a:lnTo>
                  <a:lnTo>
                    <a:pt x="105" y="217"/>
                  </a:lnTo>
                  <a:lnTo>
                    <a:pt x="108" y="216"/>
                  </a:lnTo>
                  <a:lnTo>
                    <a:pt x="111" y="214"/>
                  </a:lnTo>
                  <a:lnTo>
                    <a:pt x="114" y="213"/>
                  </a:lnTo>
                  <a:lnTo>
                    <a:pt x="117" y="210"/>
                  </a:lnTo>
                  <a:lnTo>
                    <a:pt x="121" y="208"/>
                  </a:lnTo>
                  <a:lnTo>
                    <a:pt x="124" y="207"/>
                  </a:lnTo>
                  <a:lnTo>
                    <a:pt x="127" y="205"/>
                  </a:lnTo>
                  <a:lnTo>
                    <a:pt x="130" y="204"/>
                  </a:lnTo>
                  <a:lnTo>
                    <a:pt x="133" y="202"/>
                  </a:lnTo>
                  <a:lnTo>
                    <a:pt x="137" y="201"/>
                  </a:lnTo>
                  <a:lnTo>
                    <a:pt x="140" y="200"/>
                  </a:lnTo>
                  <a:lnTo>
                    <a:pt x="143" y="198"/>
                  </a:lnTo>
                  <a:lnTo>
                    <a:pt x="146" y="198"/>
                  </a:lnTo>
                  <a:lnTo>
                    <a:pt x="149" y="197"/>
                  </a:lnTo>
                  <a:lnTo>
                    <a:pt x="153" y="195"/>
                  </a:lnTo>
                  <a:lnTo>
                    <a:pt x="156" y="194"/>
                  </a:lnTo>
                  <a:lnTo>
                    <a:pt x="160" y="194"/>
                  </a:lnTo>
                  <a:lnTo>
                    <a:pt x="163" y="192"/>
                  </a:lnTo>
                  <a:lnTo>
                    <a:pt x="166" y="191"/>
                  </a:lnTo>
                  <a:lnTo>
                    <a:pt x="171" y="191"/>
                  </a:lnTo>
                  <a:lnTo>
                    <a:pt x="175" y="191"/>
                  </a:lnTo>
                  <a:lnTo>
                    <a:pt x="178" y="189"/>
                  </a:lnTo>
                  <a:lnTo>
                    <a:pt x="182" y="188"/>
                  </a:lnTo>
                  <a:lnTo>
                    <a:pt x="187" y="188"/>
                  </a:lnTo>
                  <a:lnTo>
                    <a:pt x="191" y="188"/>
                  </a:lnTo>
                  <a:lnTo>
                    <a:pt x="197" y="188"/>
                  </a:lnTo>
                  <a:lnTo>
                    <a:pt x="201" y="188"/>
                  </a:lnTo>
                  <a:lnTo>
                    <a:pt x="207" y="186"/>
                  </a:lnTo>
                  <a:lnTo>
                    <a:pt x="211" y="186"/>
                  </a:lnTo>
                  <a:lnTo>
                    <a:pt x="216" y="186"/>
                  </a:lnTo>
                  <a:lnTo>
                    <a:pt x="222" y="186"/>
                  </a:lnTo>
                  <a:lnTo>
                    <a:pt x="226" y="185"/>
                  </a:lnTo>
                  <a:lnTo>
                    <a:pt x="232" y="185"/>
                  </a:lnTo>
                  <a:lnTo>
                    <a:pt x="236" y="183"/>
                  </a:lnTo>
                  <a:lnTo>
                    <a:pt x="241" y="182"/>
                  </a:lnTo>
                  <a:lnTo>
                    <a:pt x="245" y="182"/>
                  </a:lnTo>
                  <a:lnTo>
                    <a:pt x="249" y="181"/>
                  </a:lnTo>
                  <a:lnTo>
                    <a:pt x="255" y="178"/>
                  </a:lnTo>
                  <a:lnTo>
                    <a:pt x="260" y="176"/>
                  </a:lnTo>
                  <a:lnTo>
                    <a:pt x="264" y="175"/>
                  </a:lnTo>
                  <a:lnTo>
                    <a:pt x="270" y="173"/>
                  </a:lnTo>
                  <a:lnTo>
                    <a:pt x="273" y="169"/>
                  </a:lnTo>
                  <a:lnTo>
                    <a:pt x="271" y="165"/>
                  </a:lnTo>
                  <a:lnTo>
                    <a:pt x="268" y="160"/>
                  </a:lnTo>
                  <a:lnTo>
                    <a:pt x="264" y="160"/>
                  </a:lnTo>
                  <a:lnTo>
                    <a:pt x="260" y="160"/>
                  </a:lnTo>
                  <a:lnTo>
                    <a:pt x="257" y="163"/>
                  </a:lnTo>
                  <a:lnTo>
                    <a:pt x="252" y="163"/>
                  </a:lnTo>
                  <a:lnTo>
                    <a:pt x="248" y="165"/>
                  </a:lnTo>
                  <a:lnTo>
                    <a:pt x="244" y="165"/>
                  </a:lnTo>
                  <a:lnTo>
                    <a:pt x="241" y="166"/>
                  </a:lnTo>
                  <a:lnTo>
                    <a:pt x="236" y="167"/>
                  </a:lnTo>
                  <a:lnTo>
                    <a:pt x="233" y="169"/>
                  </a:lnTo>
                  <a:lnTo>
                    <a:pt x="229" y="169"/>
                  </a:lnTo>
                  <a:lnTo>
                    <a:pt x="226" y="169"/>
                  </a:lnTo>
                  <a:lnTo>
                    <a:pt x="222" y="170"/>
                  </a:lnTo>
                  <a:lnTo>
                    <a:pt x="219" y="170"/>
                  </a:lnTo>
                  <a:lnTo>
                    <a:pt x="214" y="172"/>
                  </a:lnTo>
                  <a:lnTo>
                    <a:pt x="211" y="172"/>
                  </a:lnTo>
                  <a:lnTo>
                    <a:pt x="207" y="173"/>
                  </a:lnTo>
                  <a:lnTo>
                    <a:pt x="204" y="175"/>
                  </a:lnTo>
                  <a:lnTo>
                    <a:pt x="200" y="175"/>
                  </a:lnTo>
                  <a:lnTo>
                    <a:pt x="197" y="175"/>
                  </a:lnTo>
                  <a:lnTo>
                    <a:pt x="192" y="175"/>
                  </a:lnTo>
                  <a:lnTo>
                    <a:pt x="190" y="176"/>
                  </a:lnTo>
                  <a:lnTo>
                    <a:pt x="185" y="176"/>
                  </a:lnTo>
                  <a:lnTo>
                    <a:pt x="181" y="178"/>
                  </a:lnTo>
                  <a:lnTo>
                    <a:pt x="178" y="178"/>
                  </a:lnTo>
                  <a:lnTo>
                    <a:pt x="175" y="179"/>
                  </a:lnTo>
                  <a:lnTo>
                    <a:pt x="171" y="179"/>
                  </a:lnTo>
                  <a:lnTo>
                    <a:pt x="166" y="181"/>
                  </a:lnTo>
                  <a:lnTo>
                    <a:pt x="163" y="181"/>
                  </a:lnTo>
                  <a:lnTo>
                    <a:pt x="159" y="181"/>
                  </a:lnTo>
                  <a:lnTo>
                    <a:pt x="155" y="182"/>
                  </a:lnTo>
                  <a:lnTo>
                    <a:pt x="152" y="182"/>
                  </a:lnTo>
                  <a:lnTo>
                    <a:pt x="147" y="183"/>
                  </a:lnTo>
                  <a:lnTo>
                    <a:pt x="144" y="185"/>
                  </a:lnTo>
                  <a:lnTo>
                    <a:pt x="141" y="185"/>
                  </a:lnTo>
                  <a:lnTo>
                    <a:pt x="139" y="185"/>
                  </a:lnTo>
                  <a:lnTo>
                    <a:pt x="136" y="186"/>
                  </a:lnTo>
                  <a:lnTo>
                    <a:pt x="133" y="188"/>
                  </a:lnTo>
                  <a:lnTo>
                    <a:pt x="128" y="188"/>
                  </a:lnTo>
                  <a:lnTo>
                    <a:pt x="124" y="191"/>
                  </a:lnTo>
                  <a:lnTo>
                    <a:pt x="120" y="192"/>
                  </a:lnTo>
                  <a:lnTo>
                    <a:pt x="115" y="194"/>
                  </a:lnTo>
                  <a:lnTo>
                    <a:pt x="111" y="197"/>
                  </a:lnTo>
                  <a:lnTo>
                    <a:pt x="105" y="198"/>
                  </a:lnTo>
                  <a:lnTo>
                    <a:pt x="101" y="200"/>
                  </a:lnTo>
                  <a:lnTo>
                    <a:pt x="96" y="202"/>
                  </a:lnTo>
                  <a:lnTo>
                    <a:pt x="90" y="205"/>
                  </a:lnTo>
                  <a:lnTo>
                    <a:pt x="86" y="207"/>
                  </a:lnTo>
                  <a:lnTo>
                    <a:pt x="80" y="210"/>
                  </a:lnTo>
                  <a:lnTo>
                    <a:pt x="76" y="211"/>
                  </a:lnTo>
                  <a:lnTo>
                    <a:pt x="70" y="213"/>
                  </a:lnTo>
                  <a:lnTo>
                    <a:pt x="66" y="214"/>
                  </a:lnTo>
                  <a:lnTo>
                    <a:pt x="60" y="216"/>
                  </a:lnTo>
                  <a:lnTo>
                    <a:pt x="55" y="217"/>
                  </a:lnTo>
                  <a:lnTo>
                    <a:pt x="51" y="217"/>
                  </a:lnTo>
                  <a:lnTo>
                    <a:pt x="45" y="218"/>
                  </a:lnTo>
                  <a:lnTo>
                    <a:pt x="42" y="218"/>
                  </a:lnTo>
                  <a:lnTo>
                    <a:pt x="38" y="218"/>
                  </a:lnTo>
                  <a:lnTo>
                    <a:pt x="35" y="217"/>
                  </a:lnTo>
                  <a:lnTo>
                    <a:pt x="31" y="217"/>
                  </a:lnTo>
                  <a:lnTo>
                    <a:pt x="28" y="216"/>
                  </a:lnTo>
                  <a:lnTo>
                    <a:pt x="26" y="214"/>
                  </a:lnTo>
                  <a:lnTo>
                    <a:pt x="23" y="211"/>
                  </a:lnTo>
                  <a:lnTo>
                    <a:pt x="22" y="208"/>
                  </a:lnTo>
                  <a:lnTo>
                    <a:pt x="20" y="205"/>
                  </a:lnTo>
                  <a:lnTo>
                    <a:pt x="20" y="201"/>
                  </a:lnTo>
                  <a:lnTo>
                    <a:pt x="19" y="197"/>
                  </a:lnTo>
                  <a:lnTo>
                    <a:pt x="19" y="192"/>
                  </a:lnTo>
                  <a:lnTo>
                    <a:pt x="19" y="188"/>
                  </a:lnTo>
                  <a:lnTo>
                    <a:pt x="20" y="185"/>
                  </a:lnTo>
                  <a:lnTo>
                    <a:pt x="20" y="181"/>
                  </a:lnTo>
                  <a:lnTo>
                    <a:pt x="22" y="176"/>
                  </a:lnTo>
                  <a:lnTo>
                    <a:pt x="25" y="172"/>
                  </a:lnTo>
                  <a:lnTo>
                    <a:pt x="26" y="167"/>
                  </a:lnTo>
                  <a:lnTo>
                    <a:pt x="28" y="163"/>
                  </a:lnTo>
                  <a:lnTo>
                    <a:pt x="29" y="159"/>
                  </a:lnTo>
                  <a:lnTo>
                    <a:pt x="31" y="154"/>
                  </a:lnTo>
                  <a:lnTo>
                    <a:pt x="34" y="150"/>
                  </a:lnTo>
                  <a:lnTo>
                    <a:pt x="35" y="146"/>
                  </a:lnTo>
                  <a:lnTo>
                    <a:pt x="36" y="141"/>
                  </a:lnTo>
                  <a:lnTo>
                    <a:pt x="38" y="138"/>
                  </a:lnTo>
                  <a:lnTo>
                    <a:pt x="39" y="135"/>
                  </a:lnTo>
                  <a:lnTo>
                    <a:pt x="42" y="129"/>
                  </a:lnTo>
                  <a:lnTo>
                    <a:pt x="44" y="127"/>
                  </a:lnTo>
                  <a:lnTo>
                    <a:pt x="45" y="121"/>
                  </a:lnTo>
                  <a:lnTo>
                    <a:pt x="47" y="118"/>
                  </a:lnTo>
                  <a:lnTo>
                    <a:pt x="48" y="113"/>
                  </a:lnTo>
                  <a:lnTo>
                    <a:pt x="50" y="109"/>
                  </a:lnTo>
                  <a:lnTo>
                    <a:pt x="52" y="105"/>
                  </a:lnTo>
                  <a:lnTo>
                    <a:pt x="54" y="100"/>
                  </a:lnTo>
                  <a:lnTo>
                    <a:pt x="55" y="97"/>
                  </a:lnTo>
                  <a:lnTo>
                    <a:pt x="58" y="93"/>
                  </a:lnTo>
                  <a:lnTo>
                    <a:pt x="60" y="89"/>
                  </a:lnTo>
                  <a:lnTo>
                    <a:pt x="61" y="84"/>
                  </a:lnTo>
                  <a:lnTo>
                    <a:pt x="63" y="80"/>
                  </a:lnTo>
                  <a:lnTo>
                    <a:pt x="64" y="77"/>
                  </a:lnTo>
                  <a:lnTo>
                    <a:pt x="66" y="73"/>
                  </a:lnTo>
                  <a:lnTo>
                    <a:pt x="69" y="68"/>
                  </a:lnTo>
                  <a:lnTo>
                    <a:pt x="70" y="64"/>
                  </a:lnTo>
                  <a:lnTo>
                    <a:pt x="71" y="59"/>
                  </a:lnTo>
                  <a:lnTo>
                    <a:pt x="73" y="55"/>
                  </a:lnTo>
                  <a:lnTo>
                    <a:pt x="74" y="51"/>
                  </a:lnTo>
                  <a:lnTo>
                    <a:pt x="76" y="48"/>
                  </a:lnTo>
                  <a:lnTo>
                    <a:pt x="77" y="43"/>
                  </a:lnTo>
                  <a:lnTo>
                    <a:pt x="79" y="39"/>
                  </a:lnTo>
                  <a:lnTo>
                    <a:pt x="80" y="35"/>
                  </a:lnTo>
                  <a:lnTo>
                    <a:pt x="82" y="30"/>
                  </a:lnTo>
                  <a:lnTo>
                    <a:pt x="82" y="26"/>
                  </a:lnTo>
                  <a:lnTo>
                    <a:pt x="83" y="22"/>
                  </a:lnTo>
                  <a:lnTo>
                    <a:pt x="85" y="17"/>
                  </a:lnTo>
                  <a:lnTo>
                    <a:pt x="86" y="13"/>
                  </a:lnTo>
                  <a:lnTo>
                    <a:pt x="86" y="8"/>
                  </a:lnTo>
                  <a:lnTo>
                    <a:pt x="87" y="4"/>
                  </a:lnTo>
                  <a:lnTo>
                    <a:pt x="89" y="1"/>
                  </a:lnTo>
                  <a:lnTo>
                    <a:pt x="87" y="0"/>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01" name="Google Shape;4201;p76"/>
            <p:cNvSpPr/>
            <p:nvPr/>
          </p:nvSpPr>
          <p:spPr>
            <a:xfrm>
              <a:off x="3961" y="3840"/>
              <a:ext cx="90" cy="39"/>
            </a:xfrm>
            <a:custGeom>
              <a:avLst/>
              <a:gdLst/>
              <a:ahLst/>
              <a:cxnLst/>
              <a:rect l="l" t="t" r="r" b="b"/>
              <a:pathLst>
                <a:path w="90" h="39" extrusionOk="0">
                  <a:moveTo>
                    <a:pt x="0" y="39"/>
                  </a:moveTo>
                  <a:lnTo>
                    <a:pt x="3" y="38"/>
                  </a:lnTo>
                  <a:lnTo>
                    <a:pt x="6" y="36"/>
                  </a:lnTo>
                  <a:lnTo>
                    <a:pt x="9" y="35"/>
                  </a:lnTo>
                  <a:lnTo>
                    <a:pt x="13" y="33"/>
                  </a:lnTo>
                  <a:lnTo>
                    <a:pt x="16" y="32"/>
                  </a:lnTo>
                  <a:lnTo>
                    <a:pt x="19" y="32"/>
                  </a:lnTo>
                  <a:lnTo>
                    <a:pt x="23" y="30"/>
                  </a:lnTo>
                  <a:lnTo>
                    <a:pt x="26" y="30"/>
                  </a:lnTo>
                  <a:lnTo>
                    <a:pt x="29" y="29"/>
                  </a:lnTo>
                  <a:lnTo>
                    <a:pt x="32" y="27"/>
                  </a:lnTo>
                  <a:lnTo>
                    <a:pt x="36" y="27"/>
                  </a:lnTo>
                  <a:lnTo>
                    <a:pt x="39" y="26"/>
                  </a:lnTo>
                  <a:lnTo>
                    <a:pt x="42" y="26"/>
                  </a:lnTo>
                  <a:lnTo>
                    <a:pt x="47" y="26"/>
                  </a:lnTo>
                  <a:lnTo>
                    <a:pt x="50" y="24"/>
                  </a:lnTo>
                  <a:lnTo>
                    <a:pt x="54" y="24"/>
                  </a:lnTo>
                  <a:lnTo>
                    <a:pt x="58" y="23"/>
                  </a:lnTo>
                  <a:lnTo>
                    <a:pt x="64" y="23"/>
                  </a:lnTo>
                  <a:lnTo>
                    <a:pt x="69" y="21"/>
                  </a:lnTo>
                  <a:lnTo>
                    <a:pt x="74" y="21"/>
                  </a:lnTo>
                  <a:lnTo>
                    <a:pt x="79" y="19"/>
                  </a:lnTo>
                  <a:lnTo>
                    <a:pt x="83" y="17"/>
                  </a:lnTo>
                  <a:lnTo>
                    <a:pt x="87" y="13"/>
                  </a:lnTo>
                  <a:lnTo>
                    <a:pt x="90" y="10"/>
                  </a:lnTo>
                  <a:lnTo>
                    <a:pt x="90" y="7"/>
                  </a:lnTo>
                  <a:lnTo>
                    <a:pt x="90" y="4"/>
                  </a:lnTo>
                  <a:lnTo>
                    <a:pt x="89" y="1"/>
                  </a:lnTo>
                  <a:lnTo>
                    <a:pt x="86" y="0"/>
                  </a:lnTo>
                  <a:lnTo>
                    <a:pt x="80" y="0"/>
                  </a:lnTo>
                  <a:lnTo>
                    <a:pt x="76" y="0"/>
                  </a:lnTo>
                  <a:lnTo>
                    <a:pt x="70" y="1"/>
                  </a:lnTo>
                  <a:lnTo>
                    <a:pt x="66" y="2"/>
                  </a:lnTo>
                  <a:lnTo>
                    <a:pt x="60" y="4"/>
                  </a:lnTo>
                  <a:lnTo>
                    <a:pt x="55" y="7"/>
                  </a:lnTo>
                  <a:lnTo>
                    <a:pt x="51" y="10"/>
                  </a:lnTo>
                  <a:lnTo>
                    <a:pt x="45" y="11"/>
                  </a:lnTo>
                  <a:lnTo>
                    <a:pt x="42" y="13"/>
                  </a:lnTo>
                  <a:lnTo>
                    <a:pt x="39" y="14"/>
                  </a:lnTo>
                  <a:lnTo>
                    <a:pt x="36" y="16"/>
                  </a:lnTo>
                  <a:lnTo>
                    <a:pt x="34" y="17"/>
                  </a:lnTo>
                  <a:lnTo>
                    <a:pt x="31" y="17"/>
                  </a:lnTo>
                  <a:lnTo>
                    <a:pt x="26" y="19"/>
                  </a:lnTo>
                  <a:lnTo>
                    <a:pt x="23" y="20"/>
                  </a:lnTo>
                  <a:lnTo>
                    <a:pt x="20" y="21"/>
                  </a:lnTo>
                  <a:lnTo>
                    <a:pt x="17" y="23"/>
                  </a:lnTo>
                  <a:lnTo>
                    <a:pt x="15" y="26"/>
                  </a:lnTo>
                  <a:lnTo>
                    <a:pt x="12" y="27"/>
                  </a:lnTo>
                  <a:lnTo>
                    <a:pt x="9" y="29"/>
                  </a:lnTo>
                  <a:lnTo>
                    <a:pt x="4" y="33"/>
                  </a:lnTo>
                  <a:lnTo>
                    <a:pt x="0" y="38"/>
                  </a:lnTo>
                  <a:lnTo>
                    <a:pt x="0"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02" name="Google Shape;4202;p76"/>
            <p:cNvSpPr/>
            <p:nvPr/>
          </p:nvSpPr>
          <p:spPr>
            <a:xfrm>
              <a:off x="4283" y="3669"/>
              <a:ext cx="604" cy="101"/>
            </a:xfrm>
            <a:custGeom>
              <a:avLst/>
              <a:gdLst/>
              <a:ahLst/>
              <a:cxnLst/>
              <a:rect l="l" t="t" r="r" b="b"/>
              <a:pathLst>
                <a:path w="604" h="101" extrusionOk="0">
                  <a:moveTo>
                    <a:pt x="590" y="4"/>
                  </a:moveTo>
                  <a:lnTo>
                    <a:pt x="587" y="9"/>
                  </a:lnTo>
                  <a:lnTo>
                    <a:pt x="582" y="13"/>
                  </a:lnTo>
                  <a:lnTo>
                    <a:pt x="579" y="16"/>
                  </a:lnTo>
                  <a:lnTo>
                    <a:pt x="576" y="20"/>
                  </a:lnTo>
                  <a:lnTo>
                    <a:pt x="572" y="23"/>
                  </a:lnTo>
                  <a:lnTo>
                    <a:pt x="568" y="28"/>
                  </a:lnTo>
                  <a:lnTo>
                    <a:pt x="565" y="31"/>
                  </a:lnTo>
                  <a:lnTo>
                    <a:pt x="560" y="33"/>
                  </a:lnTo>
                  <a:lnTo>
                    <a:pt x="556" y="36"/>
                  </a:lnTo>
                  <a:lnTo>
                    <a:pt x="552" y="39"/>
                  </a:lnTo>
                  <a:lnTo>
                    <a:pt x="547" y="41"/>
                  </a:lnTo>
                  <a:lnTo>
                    <a:pt x="543" y="44"/>
                  </a:lnTo>
                  <a:lnTo>
                    <a:pt x="538" y="45"/>
                  </a:lnTo>
                  <a:lnTo>
                    <a:pt x="534" y="47"/>
                  </a:lnTo>
                  <a:lnTo>
                    <a:pt x="528" y="48"/>
                  </a:lnTo>
                  <a:lnTo>
                    <a:pt x="525" y="49"/>
                  </a:lnTo>
                  <a:lnTo>
                    <a:pt x="520" y="51"/>
                  </a:lnTo>
                  <a:lnTo>
                    <a:pt x="514" y="51"/>
                  </a:lnTo>
                  <a:lnTo>
                    <a:pt x="509" y="52"/>
                  </a:lnTo>
                  <a:lnTo>
                    <a:pt x="505" y="52"/>
                  </a:lnTo>
                  <a:lnTo>
                    <a:pt x="499" y="52"/>
                  </a:lnTo>
                  <a:lnTo>
                    <a:pt x="493" y="52"/>
                  </a:lnTo>
                  <a:lnTo>
                    <a:pt x="489" y="52"/>
                  </a:lnTo>
                  <a:lnTo>
                    <a:pt x="485" y="54"/>
                  </a:lnTo>
                  <a:lnTo>
                    <a:pt x="479" y="52"/>
                  </a:lnTo>
                  <a:lnTo>
                    <a:pt x="473" y="52"/>
                  </a:lnTo>
                  <a:lnTo>
                    <a:pt x="468" y="52"/>
                  </a:lnTo>
                  <a:lnTo>
                    <a:pt x="463" y="51"/>
                  </a:lnTo>
                  <a:lnTo>
                    <a:pt x="458" y="51"/>
                  </a:lnTo>
                  <a:lnTo>
                    <a:pt x="454" y="49"/>
                  </a:lnTo>
                  <a:lnTo>
                    <a:pt x="450" y="48"/>
                  </a:lnTo>
                  <a:lnTo>
                    <a:pt x="444" y="47"/>
                  </a:lnTo>
                  <a:lnTo>
                    <a:pt x="439" y="45"/>
                  </a:lnTo>
                  <a:lnTo>
                    <a:pt x="436" y="45"/>
                  </a:lnTo>
                  <a:lnTo>
                    <a:pt x="432" y="44"/>
                  </a:lnTo>
                  <a:lnTo>
                    <a:pt x="429" y="42"/>
                  </a:lnTo>
                  <a:lnTo>
                    <a:pt x="425" y="41"/>
                  </a:lnTo>
                  <a:lnTo>
                    <a:pt x="422" y="41"/>
                  </a:lnTo>
                  <a:lnTo>
                    <a:pt x="417" y="39"/>
                  </a:lnTo>
                  <a:lnTo>
                    <a:pt x="414" y="39"/>
                  </a:lnTo>
                  <a:lnTo>
                    <a:pt x="410" y="38"/>
                  </a:lnTo>
                  <a:lnTo>
                    <a:pt x="407" y="38"/>
                  </a:lnTo>
                  <a:lnTo>
                    <a:pt x="403" y="38"/>
                  </a:lnTo>
                  <a:lnTo>
                    <a:pt x="400" y="38"/>
                  </a:lnTo>
                  <a:lnTo>
                    <a:pt x="396" y="36"/>
                  </a:lnTo>
                  <a:lnTo>
                    <a:pt x="393" y="36"/>
                  </a:lnTo>
                  <a:lnTo>
                    <a:pt x="390" y="36"/>
                  </a:lnTo>
                  <a:lnTo>
                    <a:pt x="385" y="36"/>
                  </a:lnTo>
                  <a:lnTo>
                    <a:pt x="382" y="35"/>
                  </a:lnTo>
                  <a:lnTo>
                    <a:pt x="378" y="35"/>
                  </a:lnTo>
                  <a:lnTo>
                    <a:pt x="375" y="35"/>
                  </a:lnTo>
                  <a:lnTo>
                    <a:pt x="372" y="35"/>
                  </a:lnTo>
                  <a:lnTo>
                    <a:pt x="368" y="35"/>
                  </a:lnTo>
                  <a:lnTo>
                    <a:pt x="363" y="35"/>
                  </a:lnTo>
                  <a:lnTo>
                    <a:pt x="361" y="35"/>
                  </a:lnTo>
                  <a:lnTo>
                    <a:pt x="358" y="36"/>
                  </a:lnTo>
                  <a:lnTo>
                    <a:pt x="353" y="36"/>
                  </a:lnTo>
                  <a:lnTo>
                    <a:pt x="350" y="36"/>
                  </a:lnTo>
                  <a:lnTo>
                    <a:pt x="346" y="38"/>
                  </a:lnTo>
                  <a:lnTo>
                    <a:pt x="343" y="38"/>
                  </a:lnTo>
                  <a:lnTo>
                    <a:pt x="339" y="38"/>
                  </a:lnTo>
                  <a:lnTo>
                    <a:pt x="334" y="39"/>
                  </a:lnTo>
                  <a:lnTo>
                    <a:pt x="331" y="39"/>
                  </a:lnTo>
                  <a:lnTo>
                    <a:pt x="327" y="41"/>
                  </a:lnTo>
                  <a:lnTo>
                    <a:pt x="323" y="41"/>
                  </a:lnTo>
                  <a:lnTo>
                    <a:pt x="317" y="41"/>
                  </a:lnTo>
                  <a:lnTo>
                    <a:pt x="312" y="42"/>
                  </a:lnTo>
                  <a:lnTo>
                    <a:pt x="308" y="42"/>
                  </a:lnTo>
                  <a:lnTo>
                    <a:pt x="302" y="44"/>
                  </a:lnTo>
                  <a:lnTo>
                    <a:pt x="298" y="44"/>
                  </a:lnTo>
                  <a:lnTo>
                    <a:pt x="293" y="44"/>
                  </a:lnTo>
                  <a:lnTo>
                    <a:pt x="288" y="45"/>
                  </a:lnTo>
                  <a:lnTo>
                    <a:pt x="283" y="45"/>
                  </a:lnTo>
                  <a:lnTo>
                    <a:pt x="277" y="45"/>
                  </a:lnTo>
                  <a:lnTo>
                    <a:pt x="273" y="45"/>
                  </a:lnTo>
                  <a:lnTo>
                    <a:pt x="269" y="45"/>
                  </a:lnTo>
                  <a:lnTo>
                    <a:pt x="263" y="45"/>
                  </a:lnTo>
                  <a:lnTo>
                    <a:pt x="258" y="47"/>
                  </a:lnTo>
                  <a:lnTo>
                    <a:pt x="254" y="47"/>
                  </a:lnTo>
                  <a:lnTo>
                    <a:pt x="250" y="47"/>
                  </a:lnTo>
                  <a:lnTo>
                    <a:pt x="244" y="47"/>
                  </a:lnTo>
                  <a:lnTo>
                    <a:pt x="239" y="47"/>
                  </a:lnTo>
                  <a:lnTo>
                    <a:pt x="234" y="47"/>
                  </a:lnTo>
                  <a:lnTo>
                    <a:pt x="229" y="47"/>
                  </a:lnTo>
                  <a:lnTo>
                    <a:pt x="223" y="45"/>
                  </a:lnTo>
                  <a:lnTo>
                    <a:pt x="219" y="45"/>
                  </a:lnTo>
                  <a:lnTo>
                    <a:pt x="215" y="45"/>
                  </a:lnTo>
                  <a:lnTo>
                    <a:pt x="210" y="45"/>
                  </a:lnTo>
                  <a:lnTo>
                    <a:pt x="204" y="45"/>
                  </a:lnTo>
                  <a:lnTo>
                    <a:pt x="200" y="45"/>
                  </a:lnTo>
                  <a:lnTo>
                    <a:pt x="194" y="45"/>
                  </a:lnTo>
                  <a:lnTo>
                    <a:pt x="190" y="45"/>
                  </a:lnTo>
                  <a:lnTo>
                    <a:pt x="186" y="44"/>
                  </a:lnTo>
                  <a:lnTo>
                    <a:pt x="180" y="44"/>
                  </a:lnTo>
                  <a:lnTo>
                    <a:pt x="175" y="44"/>
                  </a:lnTo>
                  <a:lnTo>
                    <a:pt x="171" y="44"/>
                  </a:lnTo>
                  <a:lnTo>
                    <a:pt x="165" y="44"/>
                  </a:lnTo>
                  <a:lnTo>
                    <a:pt x="161" y="42"/>
                  </a:lnTo>
                  <a:lnTo>
                    <a:pt x="155" y="42"/>
                  </a:lnTo>
                  <a:lnTo>
                    <a:pt x="151" y="42"/>
                  </a:lnTo>
                  <a:lnTo>
                    <a:pt x="145" y="41"/>
                  </a:lnTo>
                  <a:lnTo>
                    <a:pt x="140" y="41"/>
                  </a:lnTo>
                  <a:lnTo>
                    <a:pt x="136" y="41"/>
                  </a:lnTo>
                  <a:lnTo>
                    <a:pt x="130" y="41"/>
                  </a:lnTo>
                  <a:lnTo>
                    <a:pt x="126" y="41"/>
                  </a:lnTo>
                  <a:lnTo>
                    <a:pt x="120" y="39"/>
                  </a:lnTo>
                  <a:lnTo>
                    <a:pt x="116" y="39"/>
                  </a:lnTo>
                  <a:lnTo>
                    <a:pt x="111" y="39"/>
                  </a:lnTo>
                  <a:lnTo>
                    <a:pt x="105" y="39"/>
                  </a:lnTo>
                  <a:lnTo>
                    <a:pt x="101" y="39"/>
                  </a:lnTo>
                  <a:lnTo>
                    <a:pt x="97" y="39"/>
                  </a:lnTo>
                  <a:lnTo>
                    <a:pt x="91" y="39"/>
                  </a:lnTo>
                  <a:lnTo>
                    <a:pt x="86" y="38"/>
                  </a:lnTo>
                  <a:lnTo>
                    <a:pt x="81" y="38"/>
                  </a:lnTo>
                  <a:lnTo>
                    <a:pt x="76" y="38"/>
                  </a:lnTo>
                  <a:lnTo>
                    <a:pt x="70" y="38"/>
                  </a:lnTo>
                  <a:lnTo>
                    <a:pt x="66" y="38"/>
                  </a:lnTo>
                  <a:lnTo>
                    <a:pt x="62" y="38"/>
                  </a:lnTo>
                  <a:lnTo>
                    <a:pt x="57" y="38"/>
                  </a:lnTo>
                  <a:lnTo>
                    <a:pt x="51" y="38"/>
                  </a:lnTo>
                  <a:lnTo>
                    <a:pt x="47" y="38"/>
                  </a:lnTo>
                  <a:lnTo>
                    <a:pt x="41" y="38"/>
                  </a:lnTo>
                  <a:lnTo>
                    <a:pt x="37" y="38"/>
                  </a:lnTo>
                  <a:lnTo>
                    <a:pt x="31" y="39"/>
                  </a:lnTo>
                  <a:lnTo>
                    <a:pt x="27" y="39"/>
                  </a:lnTo>
                  <a:lnTo>
                    <a:pt x="22" y="39"/>
                  </a:lnTo>
                  <a:lnTo>
                    <a:pt x="18" y="39"/>
                  </a:lnTo>
                  <a:lnTo>
                    <a:pt x="12" y="41"/>
                  </a:lnTo>
                  <a:lnTo>
                    <a:pt x="9" y="41"/>
                  </a:lnTo>
                  <a:lnTo>
                    <a:pt x="6" y="41"/>
                  </a:lnTo>
                  <a:lnTo>
                    <a:pt x="5" y="42"/>
                  </a:lnTo>
                  <a:lnTo>
                    <a:pt x="3" y="45"/>
                  </a:lnTo>
                  <a:lnTo>
                    <a:pt x="0" y="49"/>
                  </a:lnTo>
                  <a:lnTo>
                    <a:pt x="0" y="54"/>
                  </a:lnTo>
                  <a:lnTo>
                    <a:pt x="0" y="58"/>
                  </a:lnTo>
                  <a:lnTo>
                    <a:pt x="3" y="63"/>
                  </a:lnTo>
                  <a:lnTo>
                    <a:pt x="5" y="63"/>
                  </a:lnTo>
                  <a:lnTo>
                    <a:pt x="6" y="66"/>
                  </a:lnTo>
                  <a:lnTo>
                    <a:pt x="9" y="66"/>
                  </a:lnTo>
                  <a:lnTo>
                    <a:pt x="12" y="66"/>
                  </a:lnTo>
                  <a:lnTo>
                    <a:pt x="16" y="66"/>
                  </a:lnTo>
                  <a:lnTo>
                    <a:pt x="21" y="66"/>
                  </a:lnTo>
                  <a:lnTo>
                    <a:pt x="25" y="64"/>
                  </a:lnTo>
                  <a:lnTo>
                    <a:pt x="29" y="64"/>
                  </a:lnTo>
                  <a:lnTo>
                    <a:pt x="34" y="64"/>
                  </a:lnTo>
                  <a:lnTo>
                    <a:pt x="38" y="64"/>
                  </a:lnTo>
                  <a:lnTo>
                    <a:pt x="43" y="63"/>
                  </a:lnTo>
                  <a:lnTo>
                    <a:pt x="47" y="63"/>
                  </a:lnTo>
                  <a:lnTo>
                    <a:pt x="51" y="63"/>
                  </a:lnTo>
                  <a:lnTo>
                    <a:pt x="56" y="63"/>
                  </a:lnTo>
                  <a:lnTo>
                    <a:pt x="60" y="63"/>
                  </a:lnTo>
                  <a:lnTo>
                    <a:pt x="64" y="63"/>
                  </a:lnTo>
                  <a:lnTo>
                    <a:pt x="69" y="63"/>
                  </a:lnTo>
                  <a:lnTo>
                    <a:pt x="75" y="63"/>
                  </a:lnTo>
                  <a:lnTo>
                    <a:pt x="79" y="63"/>
                  </a:lnTo>
                  <a:lnTo>
                    <a:pt x="83" y="63"/>
                  </a:lnTo>
                  <a:lnTo>
                    <a:pt x="79" y="66"/>
                  </a:lnTo>
                  <a:lnTo>
                    <a:pt x="75" y="67"/>
                  </a:lnTo>
                  <a:lnTo>
                    <a:pt x="70" y="70"/>
                  </a:lnTo>
                  <a:lnTo>
                    <a:pt x="64" y="73"/>
                  </a:lnTo>
                  <a:lnTo>
                    <a:pt x="62" y="77"/>
                  </a:lnTo>
                  <a:lnTo>
                    <a:pt x="57" y="82"/>
                  </a:lnTo>
                  <a:lnTo>
                    <a:pt x="54" y="86"/>
                  </a:lnTo>
                  <a:lnTo>
                    <a:pt x="51" y="92"/>
                  </a:lnTo>
                  <a:lnTo>
                    <a:pt x="47" y="95"/>
                  </a:lnTo>
                  <a:lnTo>
                    <a:pt x="44" y="101"/>
                  </a:lnTo>
                  <a:lnTo>
                    <a:pt x="46" y="101"/>
                  </a:lnTo>
                  <a:lnTo>
                    <a:pt x="48" y="96"/>
                  </a:lnTo>
                  <a:lnTo>
                    <a:pt x="53" y="93"/>
                  </a:lnTo>
                  <a:lnTo>
                    <a:pt x="59" y="89"/>
                  </a:lnTo>
                  <a:lnTo>
                    <a:pt x="63" y="86"/>
                  </a:lnTo>
                  <a:lnTo>
                    <a:pt x="67" y="83"/>
                  </a:lnTo>
                  <a:lnTo>
                    <a:pt x="73" y="82"/>
                  </a:lnTo>
                  <a:lnTo>
                    <a:pt x="79" y="79"/>
                  </a:lnTo>
                  <a:lnTo>
                    <a:pt x="83" y="77"/>
                  </a:lnTo>
                  <a:lnTo>
                    <a:pt x="88" y="76"/>
                  </a:lnTo>
                  <a:lnTo>
                    <a:pt x="92" y="74"/>
                  </a:lnTo>
                  <a:lnTo>
                    <a:pt x="98" y="73"/>
                  </a:lnTo>
                  <a:lnTo>
                    <a:pt x="102" y="73"/>
                  </a:lnTo>
                  <a:lnTo>
                    <a:pt x="107" y="71"/>
                  </a:lnTo>
                  <a:lnTo>
                    <a:pt x="111" y="70"/>
                  </a:lnTo>
                  <a:lnTo>
                    <a:pt x="116" y="68"/>
                  </a:lnTo>
                  <a:lnTo>
                    <a:pt x="120" y="67"/>
                  </a:lnTo>
                  <a:lnTo>
                    <a:pt x="123" y="66"/>
                  </a:lnTo>
                  <a:lnTo>
                    <a:pt x="124" y="63"/>
                  </a:lnTo>
                  <a:lnTo>
                    <a:pt x="129" y="63"/>
                  </a:lnTo>
                  <a:lnTo>
                    <a:pt x="134" y="63"/>
                  </a:lnTo>
                  <a:lnTo>
                    <a:pt x="137" y="63"/>
                  </a:lnTo>
                  <a:lnTo>
                    <a:pt x="140" y="63"/>
                  </a:lnTo>
                  <a:lnTo>
                    <a:pt x="143" y="63"/>
                  </a:lnTo>
                  <a:lnTo>
                    <a:pt x="146" y="64"/>
                  </a:lnTo>
                  <a:lnTo>
                    <a:pt x="149" y="64"/>
                  </a:lnTo>
                  <a:lnTo>
                    <a:pt x="152" y="64"/>
                  </a:lnTo>
                  <a:lnTo>
                    <a:pt x="155" y="64"/>
                  </a:lnTo>
                  <a:lnTo>
                    <a:pt x="158" y="64"/>
                  </a:lnTo>
                  <a:lnTo>
                    <a:pt x="161" y="64"/>
                  </a:lnTo>
                  <a:lnTo>
                    <a:pt x="164" y="66"/>
                  </a:lnTo>
                  <a:lnTo>
                    <a:pt x="167" y="66"/>
                  </a:lnTo>
                  <a:lnTo>
                    <a:pt x="169" y="66"/>
                  </a:lnTo>
                  <a:lnTo>
                    <a:pt x="175" y="66"/>
                  </a:lnTo>
                  <a:lnTo>
                    <a:pt x="181" y="67"/>
                  </a:lnTo>
                  <a:lnTo>
                    <a:pt x="184" y="67"/>
                  </a:lnTo>
                  <a:lnTo>
                    <a:pt x="187" y="67"/>
                  </a:lnTo>
                  <a:lnTo>
                    <a:pt x="190" y="68"/>
                  </a:lnTo>
                  <a:lnTo>
                    <a:pt x="193" y="68"/>
                  </a:lnTo>
                  <a:lnTo>
                    <a:pt x="199" y="68"/>
                  </a:lnTo>
                  <a:lnTo>
                    <a:pt x="204" y="70"/>
                  </a:lnTo>
                  <a:lnTo>
                    <a:pt x="207" y="71"/>
                  </a:lnTo>
                  <a:lnTo>
                    <a:pt x="210" y="71"/>
                  </a:lnTo>
                  <a:lnTo>
                    <a:pt x="213" y="71"/>
                  </a:lnTo>
                  <a:lnTo>
                    <a:pt x="216" y="73"/>
                  </a:lnTo>
                  <a:lnTo>
                    <a:pt x="219" y="73"/>
                  </a:lnTo>
                  <a:lnTo>
                    <a:pt x="222" y="73"/>
                  </a:lnTo>
                  <a:lnTo>
                    <a:pt x="225" y="74"/>
                  </a:lnTo>
                  <a:lnTo>
                    <a:pt x="228" y="74"/>
                  </a:lnTo>
                  <a:lnTo>
                    <a:pt x="232" y="74"/>
                  </a:lnTo>
                  <a:lnTo>
                    <a:pt x="235" y="74"/>
                  </a:lnTo>
                  <a:lnTo>
                    <a:pt x="238" y="74"/>
                  </a:lnTo>
                  <a:lnTo>
                    <a:pt x="241" y="74"/>
                  </a:lnTo>
                  <a:lnTo>
                    <a:pt x="244" y="74"/>
                  </a:lnTo>
                  <a:lnTo>
                    <a:pt x="247" y="74"/>
                  </a:lnTo>
                  <a:lnTo>
                    <a:pt x="250" y="74"/>
                  </a:lnTo>
                  <a:lnTo>
                    <a:pt x="254" y="74"/>
                  </a:lnTo>
                  <a:lnTo>
                    <a:pt x="257" y="74"/>
                  </a:lnTo>
                  <a:lnTo>
                    <a:pt x="260" y="74"/>
                  </a:lnTo>
                  <a:lnTo>
                    <a:pt x="263" y="74"/>
                  </a:lnTo>
                  <a:lnTo>
                    <a:pt x="266" y="74"/>
                  </a:lnTo>
                  <a:lnTo>
                    <a:pt x="269" y="73"/>
                  </a:lnTo>
                  <a:lnTo>
                    <a:pt x="272" y="73"/>
                  </a:lnTo>
                  <a:lnTo>
                    <a:pt x="274" y="73"/>
                  </a:lnTo>
                  <a:lnTo>
                    <a:pt x="279" y="71"/>
                  </a:lnTo>
                  <a:lnTo>
                    <a:pt x="282" y="71"/>
                  </a:lnTo>
                  <a:lnTo>
                    <a:pt x="285" y="71"/>
                  </a:lnTo>
                  <a:lnTo>
                    <a:pt x="288" y="70"/>
                  </a:lnTo>
                  <a:lnTo>
                    <a:pt x="291" y="70"/>
                  </a:lnTo>
                  <a:lnTo>
                    <a:pt x="293" y="68"/>
                  </a:lnTo>
                  <a:lnTo>
                    <a:pt x="296" y="68"/>
                  </a:lnTo>
                  <a:lnTo>
                    <a:pt x="299" y="67"/>
                  </a:lnTo>
                  <a:lnTo>
                    <a:pt x="304" y="67"/>
                  </a:lnTo>
                  <a:lnTo>
                    <a:pt x="307" y="67"/>
                  </a:lnTo>
                  <a:lnTo>
                    <a:pt x="309" y="66"/>
                  </a:lnTo>
                  <a:lnTo>
                    <a:pt x="312" y="66"/>
                  </a:lnTo>
                  <a:lnTo>
                    <a:pt x="315" y="66"/>
                  </a:lnTo>
                  <a:lnTo>
                    <a:pt x="318" y="64"/>
                  </a:lnTo>
                  <a:lnTo>
                    <a:pt x="321" y="63"/>
                  </a:lnTo>
                  <a:lnTo>
                    <a:pt x="324" y="63"/>
                  </a:lnTo>
                  <a:lnTo>
                    <a:pt x="328" y="61"/>
                  </a:lnTo>
                  <a:lnTo>
                    <a:pt x="330" y="61"/>
                  </a:lnTo>
                  <a:lnTo>
                    <a:pt x="334" y="60"/>
                  </a:lnTo>
                  <a:lnTo>
                    <a:pt x="337" y="60"/>
                  </a:lnTo>
                  <a:lnTo>
                    <a:pt x="340" y="60"/>
                  </a:lnTo>
                  <a:lnTo>
                    <a:pt x="343" y="58"/>
                  </a:lnTo>
                  <a:lnTo>
                    <a:pt x="346" y="57"/>
                  </a:lnTo>
                  <a:lnTo>
                    <a:pt x="349" y="57"/>
                  </a:lnTo>
                  <a:lnTo>
                    <a:pt x="353" y="57"/>
                  </a:lnTo>
                  <a:lnTo>
                    <a:pt x="356" y="57"/>
                  </a:lnTo>
                  <a:lnTo>
                    <a:pt x="359" y="55"/>
                  </a:lnTo>
                  <a:lnTo>
                    <a:pt x="362" y="55"/>
                  </a:lnTo>
                  <a:lnTo>
                    <a:pt x="365" y="55"/>
                  </a:lnTo>
                  <a:lnTo>
                    <a:pt x="368" y="55"/>
                  </a:lnTo>
                  <a:lnTo>
                    <a:pt x="372" y="54"/>
                  </a:lnTo>
                  <a:lnTo>
                    <a:pt x="375" y="54"/>
                  </a:lnTo>
                  <a:lnTo>
                    <a:pt x="378" y="54"/>
                  </a:lnTo>
                  <a:lnTo>
                    <a:pt x="381" y="54"/>
                  </a:lnTo>
                  <a:lnTo>
                    <a:pt x="384" y="54"/>
                  </a:lnTo>
                  <a:lnTo>
                    <a:pt x="388" y="54"/>
                  </a:lnTo>
                  <a:lnTo>
                    <a:pt x="391" y="54"/>
                  </a:lnTo>
                  <a:lnTo>
                    <a:pt x="394" y="54"/>
                  </a:lnTo>
                  <a:lnTo>
                    <a:pt x="397" y="54"/>
                  </a:lnTo>
                  <a:lnTo>
                    <a:pt x="400" y="54"/>
                  </a:lnTo>
                  <a:lnTo>
                    <a:pt x="404" y="55"/>
                  </a:lnTo>
                  <a:lnTo>
                    <a:pt x="407" y="55"/>
                  </a:lnTo>
                  <a:lnTo>
                    <a:pt x="410" y="55"/>
                  </a:lnTo>
                  <a:lnTo>
                    <a:pt x="413" y="57"/>
                  </a:lnTo>
                  <a:lnTo>
                    <a:pt x="417" y="57"/>
                  </a:lnTo>
                  <a:lnTo>
                    <a:pt x="422" y="58"/>
                  </a:lnTo>
                  <a:lnTo>
                    <a:pt x="426" y="60"/>
                  </a:lnTo>
                  <a:lnTo>
                    <a:pt x="431" y="60"/>
                  </a:lnTo>
                  <a:lnTo>
                    <a:pt x="435" y="61"/>
                  </a:lnTo>
                  <a:lnTo>
                    <a:pt x="439" y="63"/>
                  </a:lnTo>
                  <a:lnTo>
                    <a:pt x="444" y="64"/>
                  </a:lnTo>
                  <a:lnTo>
                    <a:pt x="448" y="64"/>
                  </a:lnTo>
                  <a:lnTo>
                    <a:pt x="451" y="66"/>
                  </a:lnTo>
                  <a:lnTo>
                    <a:pt x="455" y="67"/>
                  </a:lnTo>
                  <a:lnTo>
                    <a:pt x="460" y="67"/>
                  </a:lnTo>
                  <a:lnTo>
                    <a:pt x="463" y="68"/>
                  </a:lnTo>
                  <a:lnTo>
                    <a:pt x="467" y="68"/>
                  </a:lnTo>
                  <a:lnTo>
                    <a:pt x="470" y="70"/>
                  </a:lnTo>
                  <a:lnTo>
                    <a:pt x="474" y="70"/>
                  </a:lnTo>
                  <a:lnTo>
                    <a:pt x="477" y="71"/>
                  </a:lnTo>
                  <a:lnTo>
                    <a:pt x="482" y="71"/>
                  </a:lnTo>
                  <a:lnTo>
                    <a:pt x="485" y="71"/>
                  </a:lnTo>
                  <a:lnTo>
                    <a:pt x="489" y="71"/>
                  </a:lnTo>
                  <a:lnTo>
                    <a:pt x="492" y="71"/>
                  </a:lnTo>
                  <a:lnTo>
                    <a:pt x="495" y="73"/>
                  </a:lnTo>
                  <a:lnTo>
                    <a:pt x="499" y="71"/>
                  </a:lnTo>
                  <a:lnTo>
                    <a:pt x="502" y="71"/>
                  </a:lnTo>
                  <a:lnTo>
                    <a:pt x="506" y="71"/>
                  </a:lnTo>
                  <a:lnTo>
                    <a:pt x="511" y="71"/>
                  </a:lnTo>
                  <a:lnTo>
                    <a:pt x="514" y="71"/>
                  </a:lnTo>
                  <a:lnTo>
                    <a:pt x="518" y="70"/>
                  </a:lnTo>
                  <a:lnTo>
                    <a:pt x="522" y="70"/>
                  </a:lnTo>
                  <a:lnTo>
                    <a:pt x="527" y="68"/>
                  </a:lnTo>
                  <a:lnTo>
                    <a:pt x="531" y="68"/>
                  </a:lnTo>
                  <a:lnTo>
                    <a:pt x="536" y="67"/>
                  </a:lnTo>
                  <a:lnTo>
                    <a:pt x="540" y="66"/>
                  </a:lnTo>
                  <a:lnTo>
                    <a:pt x="546" y="64"/>
                  </a:lnTo>
                  <a:lnTo>
                    <a:pt x="550" y="63"/>
                  </a:lnTo>
                  <a:lnTo>
                    <a:pt x="555" y="61"/>
                  </a:lnTo>
                  <a:lnTo>
                    <a:pt x="560" y="58"/>
                  </a:lnTo>
                  <a:lnTo>
                    <a:pt x="565" y="55"/>
                  </a:lnTo>
                  <a:lnTo>
                    <a:pt x="569" y="52"/>
                  </a:lnTo>
                  <a:lnTo>
                    <a:pt x="573" y="51"/>
                  </a:lnTo>
                  <a:lnTo>
                    <a:pt x="578" y="47"/>
                  </a:lnTo>
                  <a:lnTo>
                    <a:pt x="582" y="45"/>
                  </a:lnTo>
                  <a:lnTo>
                    <a:pt x="587" y="41"/>
                  </a:lnTo>
                  <a:lnTo>
                    <a:pt x="590" y="38"/>
                  </a:lnTo>
                  <a:lnTo>
                    <a:pt x="592" y="33"/>
                  </a:lnTo>
                  <a:lnTo>
                    <a:pt x="595" y="29"/>
                  </a:lnTo>
                  <a:lnTo>
                    <a:pt x="598" y="25"/>
                  </a:lnTo>
                  <a:lnTo>
                    <a:pt x="600" y="19"/>
                  </a:lnTo>
                  <a:lnTo>
                    <a:pt x="601" y="14"/>
                  </a:lnTo>
                  <a:lnTo>
                    <a:pt x="604" y="10"/>
                  </a:lnTo>
                  <a:lnTo>
                    <a:pt x="604" y="7"/>
                  </a:lnTo>
                  <a:lnTo>
                    <a:pt x="603" y="4"/>
                  </a:lnTo>
                  <a:lnTo>
                    <a:pt x="601" y="1"/>
                  </a:lnTo>
                  <a:lnTo>
                    <a:pt x="598" y="1"/>
                  </a:lnTo>
                  <a:lnTo>
                    <a:pt x="597" y="0"/>
                  </a:lnTo>
                  <a:lnTo>
                    <a:pt x="594" y="0"/>
                  </a:lnTo>
                  <a:lnTo>
                    <a:pt x="591" y="1"/>
                  </a:lnTo>
                  <a:lnTo>
                    <a:pt x="59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03" name="Google Shape;4203;p76"/>
            <p:cNvSpPr/>
            <p:nvPr/>
          </p:nvSpPr>
          <p:spPr>
            <a:xfrm>
              <a:off x="3872" y="3698"/>
              <a:ext cx="904" cy="257"/>
            </a:xfrm>
            <a:custGeom>
              <a:avLst/>
              <a:gdLst/>
              <a:ahLst/>
              <a:cxnLst/>
              <a:rect l="l" t="t" r="r" b="b"/>
              <a:pathLst>
                <a:path w="904" h="257" extrusionOk="0">
                  <a:moveTo>
                    <a:pt x="881" y="161"/>
                  </a:moveTo>
                  <a:lnTo>
                    <a:pt x="877" y="159"/>
                  </a:lnTo>
                  <a:lnTo>
                    <a:pt x="874" y="159"/>
                  </a:lnTo>
                  <a:lnTo>
                    <a:pt x="869" y="158"/>
                  </a:lnTo>
                  <a:lnTo>
                    <a:pt x="866" y="158"/>
                  </a:lnTo>
                  <a:lnTo>
                    <a:pt x="863" y="156"/>
                  </a:lnTo>
                  <a:lnTo>
                    <a:pt x="861" y="155"/>
                  </a:lnTo>
                  <a:lnTo>
                    <a:pt x="856" y="153"/>
                  </a:lnTo>
                  <a:lnTo>
                    <a:pt x="853" y="153"/>
                  </a:lnTo>
                  <a:lnTo>
                    <a:pt x="850" y="152"/>
                  </a:lnTo>
                  <a:lnTo>
                    <a:pt x="847" y="150"/>
                  </a:lnTo>
                  <a:lnTo>
                    <a:pt x="844" y="150"/>
                  </a:lnTo>
                  <a:lnTo>
                    <a:pt x="842" y="149"/>
                  </a:lnTo>
                  <a:lnTo>
                    <a:pt x="836" y="146"/>
                  </a:lnTo>
                  <a:lnTo>
                    <a:pt x="831" y="143"/>
                  </a:lnTo>
                  <a:lnTo>
                    <a:pt x="824" y="140"/>
                  </a:lnTo>
                  <a:lnTo>
                    <a:pt x="820" y="136"/>
                  </a:lnTo>
                  <a:lnTo>
                    <a:pt x="815" y="133"/>
                  </a:lnTo>
                  <a:lnTo>
                    <a:pt x="809" y="130"/>
                  </a:lnTo>
                  <a:lnTo>
                    <a:pt x="805" y="126"/>
                  </a:lnTo>
                  <a:lnTo>
                    <a:pt x="801" y="121"/>
                  </a:lnTo>
                  <a:lnTo>
                    <a:pt x="795" y="118"/>
                  </a:lnTo>
                  <a:lnTo>
                    <a:pt x="790" y="114"/>
                  </a:lnTo>
                  <a:lnTo>
                    <a:pt x="786" y="109"/>
                  </a:lnTo>
                  <a:lnTo>
                    <a:pt x="782" y="105"/>
                  </a:lnTo>
                  <a:lnTo>
                    <a:pt x="777" y="102"/>
                  </a:lnTo>
                  <a:lnTo>
                    <a:pt x="773" y="98"/>
                  </a:lnTo>
                  <a:lnTo>
                    <a:pt x="767" y="93"/>
                  </a:lnTo>
                  <a:lnTo>
                    <a:pt x="763" y="91"/>
                  </a:lnTo>
                  <a:lnTo>
                    <a:pt x="758" y="86"/>
                  </a:lnTo>
                  <a:lnTo>
                    <a:pt x="754" y="82"/>
                  </a:lnTo>
                  <a:lnTo>
                    <a:pt x="748" y="77"/>
                  </a:lnTo>
                  <a:lnTo>
                    <a:pt x="744" y="73"/>
                  </a:lnTo>
                  <a:lnTo>
                    <a:pt x="738" y="70"/>
                  </a:lnTo>
                  <a:lnTo>
                    <a:pt x="732" y="67"/>
                  </a:lnTo>
                  <a:lnTo>
                    <a:pt x="726" y="64"/>
                  </a:lnTo>
                  <a:lnTo>
                    <a:pt x="722" y="60"/>
                  </a:lnTo>
                  <a:lnTo>
                    <a:pt x="718" y="58"/>
                  </a:lnTo>
                  <a:lnTo>
                    <a:pt x="716" y="57"/>
                  </a:lnTo>
                  <a:lnTo>
                    <a:pt x="712" y="56"/>
                  </a:lnTo>
                  <a:lnTo>
                    <a:pt x="710" y="56"/>
                  </a:lnTo>
                  <a:lnTo>
                    <a:pt x="706" y="54"/>
                  </a:lnTo>
                  <a:lnTo>
                    <a:pt x="703" y="54"/>
                  </a:lnTo>
                  <a:lnTo>
                    <a:pt x="700" y="56"/>
                  </a:lnTo>
                  <a:lnTo>
                    <a:pt x="700" y="58"/>
                  </a:lnTo>
                  <a:lnTo>
                    <a:pt x="699" y="60"/>
                  </a:lnTo>
                  <a:lnTo>
                    <a:pt x="699" y="63"/>
                  </a:lnTo>
                  <a:lnTo>
                    <a:pt x="700" y="66"/>
                  </a:lnTo>
                  <a:lnTo>
                    <a:pt x="703" y="67"/>
                  </a:lnTo>
                  <a:lnTo>
                    <a:pt x="706" y="70"/>
                  </a:lnTo>
                  <a:lnTo>
                    <a:pt x="710" y="73"/>
                  </a:lnTo>
                  <a:lnTo>
                    <a:pt x="713" y="76"/>
                  </a:lnTo>
                  <a:lnTo>
                    <a:pt x="718" y="79"/>
                  </a:lnTo>
                  <a:lnTo>
                    <a:pt x="720" y="82"/>
                  </a:lnTo>
                  <a:lnTo>
                    <a:pt x="723" y="85"/>
                  </a:lnTo>
                  <a:lnTo>
                    <a:pt x="728" y="88"/>
                  </a:lnTo>
                  <a:lnTo>
                    <a:pt x="732" y="92"/>
                  </a:lnTo>
                  <a:lnTo>
                    <a:pt x="735" y="93"/>
                  </a:lnTo>
                  <a:lnTo>
                    <a:pt x="738" y="98"/>
                  </a:lnTo>
                  <a:lnTo>
                    <a:pt x="742" y="101"/>
                  </a:lnTo>
                  <a:lnTo>
                    <a:pt x="745" y="104"/>
                  </a:lnTo>
                  <a:lnTo>
                    <a:pt x="750" y="107"/>
                  </a:lnTo>
                  <a:lnTo>
                    <a:pt x="754" y="109"/>
                  </a:lnTo>
                  <a:lnTo>
                    <a:pt x="757" y="112"/>
                  </a:lnTo>
                  <a:lnTo>
                    <a:pt x="761" y="115"/>
                  </a:lnTo>
                  <a:lnTo>
                    <a:pt x="764" y="118"/>
                  </a:lnTo>
                  <a:lnTo>
                    <a:pt x="767" y="121"/>
                  </a:lnTo>
                  <a:lnTo>
                    <a:pt x="772" y="124"/>
                  </a:lnTo>
                  <a:lnTo>
                    <a:pt x="774" y="127"/>
                  </a:lnTo>
                  <a:lnTo>
                    <a:pt x="779" y="130"/>
                  </a:lnTo>
                  <a:lnTo>
                    <a:pt x="783" y="133"/>
                  </a:lnTo>
                  <a:lnTo>
                    <a:pt x="786" y="136"/>
                  </a:lnTo>
                  <a:lnTo>
                    <a:pt x="790" y="139"/>
                  </a:lnTo>
                  <a:lnTo>
                    <a:pt x="795" y="142"/>
                  </a:lnTo>
                  <a:lnTo>
                    <a:pt x="799" y="143"/>
                  </a:lnTo>
                  <a:lnTo>
                    <a:pt x="802" y="146"/>
                  </a:lnTo>
                  <a:lnTo>
                    <a:pt x="807" y="149"/>
                  </a:lnTo>
                  <a:lnTo>
                    <a:pt x="811" y="152"/>
                  </a:lnTo>
                  <a:lnTo>
                    <a:pt x="815" y="153"/>
                  </a:lnTo>
                  <a:lnTo>
                    <a:pt x="818" y="156"/>
                  </a:lnTo>
                  <a:lnTo>
                    <a:pt x="824" y="159"/>
                  </a:lnTo>
                  <a:lnTo>
                    <a:pt x="828" y="161"/>
                  </a:lnTo>
                  <a:lnTo>
                    <a:pt x="833" y="163"/>
                  </a:lnTo>
                  <a:lnTo>
                    <a:pt x="839" y="165"/>
                  </a:lnTo>
                  <a:lnTo>
                    <a:pt x="844" y="168"/>
                  </a:lnTo>
                  <a:lnTo>
                    <a:pt x="850" y="168"/>
                  </a:lnTo>
                  <a:lnTo>
                    <a:pt x="856" y="169"/>
                  </a:lnTo>
                  <a:lnTo>
                    <a:pt x="859" y="169"/>
                  </a:lnTo>
                  <a:lnTo>
                    <a:pt x="862" y="169"/>
                  </a:lnTo>
                  <a:lnTo>
                    <a:pt x="865" y="171"/>
                  </a:lnTo>
                  <a:lnTo>
                    <a:pt x="868" y="171"/>
                  </a:lnTo>
                  <a:lnTo>
                    <a:pt x="871" y="175"/>
                  </a:lnTo>
                  <a:lnTo>
                    <a:pt x="872" y="180"/>
                  </a:lnTo>
                  <a:lnTo>
                    <a:pt x="875" y="184"/>
                  </a:lnTo>
                  <a:lnTo>
                    <a:pt x="878" y="190"/>
                  </a:lnTo>
                  <a:lnTo>
                    <a:pt x="881" y="193"/>
                  </a:lnTo>
                  <a:lnTo>
                    <a:pt x="884" y="197"/>
                  </a:lnTo>
                  <a:lnTo>
                    <a:pt x="887" y="201"/>
                  </a:lnTo>
                  <a:lnTo>
                    <a:pt x="890" y="207"/>
                  </a:lnTo>
                  <a:lnTo>
                    <a:pt x="887" y="210"/>
                  </a:lnTo>
                  <a:lnTo>
                    <a:pt x="882" y="213"/>
                  </a:lnTo>
                  <a:lnTo>
                    <a:pt x="879" y="216"/>
                  </a:lnTo>
                  <a:lnTo>
                    <a:pt x="875" y="219"/>
                  </a:lnTo>
                  <a:lnTo>
                    <a:pt x="871" y="219"/>
                  </a:lnTo>
                  <a:lnTo>
                    <a:pt x="866" y="220"/>
                  </a:lnTo>
                  <a:lnTo>
                    <a:pt x="862" y="220"/>
                  </a:lnTo>
                  <a:lnTo>
                    <a:pt x="858" y="220"/>
                  </a:lnTo>
                  <a:lnTo>
                    <a:pt x="853" y="220"/>
                  </a:lnTo>
                  <a:lnTo>
                    <a:pt x="850" y="220"/>
                  </a:lnTo>
                  <a:lnTo>
                    <a:pt x="846" y="219"/>
                  </a:lnTo>
                  <a:lnTo>
                    <a:pt x="842" y="219"/>
                  </a:lnTo>
                  <a:lnTo>
                    <a:pt x="837" y="219"/>
                  </a:lnTo>
                  <a:lnTo>
                    <a:pt x="833" y="219"/>
                  </a:lnTo>
                  <a:lnTo>
                    <a:pt x="828" y="217"/>
                  </a:lnTo>
                  <a:lnTo>
                    <a:pt x="825" y="217"/>
                  </a:lnTo>
                  <a:lnTo>
                    <a:pt x="821" y="217"/>
                  </a:lnTo>
                  <a:lnTo>
                    <a:pt x="815" y="216"/>
                  </a:lnTo>
                  <a:lnTo>
                    <a:pt x="811" y="215"/>
                  </a:lnTo>
                  <a:lnTo>
                    <a:pt x="807" y="215"/>
                  </a:lnTo>
                  <a:lnTo>
                    <a:pt x="802" y="213"/>
                  </a:lnTo>
                  <a:lnTo>
                    <a:pt x="799" y="212"/>
                  </a:lnTo>
                  <a:lnTo>
                    <a:pt x="795" y="209"/>
                  </a:lnTo>
                  <a:lnTo>
                    <a:pt x="792" y="207"/>
                  </a:lnTo>
                  <a:lnTo>
                    <a:pt x="788" y="204"/>
                  </a:lnTo>
                  <a:lnTo>
                    <a:pt x="785" y="203"/>
                  </a:lnTo>
                  <a:lnTo>
                    <a:pt x="780" y="200"/>
                  </a:lnTo>
                  <a:lnTo>
                    <a:pt x="777" y="197"/>
                  </a:lnTo>
                  <a:lnTo>
                    <a:pt x="774" y="196"/>
                  </a:lnTo>
                  <a:lnTo>
                    <a:pt x="772" y="193"/>
                  </a:lnTo>
                  <a:lnTo>
                    <a:pt x="767" y="190"/>
                  </a:lnTo>
                  <a:lnTo>
                    <a:pt x="764" y="187"/>
                  </a:lnTo>
                  <a:lnTo>
                    <a:pt x="761" y="184"/>
                  </a:lnTo>
                  <a:lnTo>
                    <a:pt x="757" y="181"/>
                  </a:lnTo>
                  <a:lnTo>
                    <a:pt x="754" y="178"/>
                  </a:lnTo>
                  <a:lnTo>
                    <a:pt x="751" y="175"/>
                  </a:lnTo>
                  <a:lnTo>
                    <a:pt x="747" y="172"/>
                  </a:lnTo>
                  <a:lnTo>
                    <a:pt x="744" y="169"/>
                  </a:lnTo>
                  <a:lnTo>
                    <a:pt x="741" y="166"/>
                  </a:lnTo>
                  <a:lnTo>
                    <a:pt x="738" y="163"/>
                  </a:lnTo>
                  <a:lnTo>
                    <a:pt x="734" y="161"/>
                  </a:lnTo>
                  <a:lnTo>
                    <a:pt x="729" y="159"/>
                  </a:lnTo>
                  <a:lnTo>
                    <a:pt x="726" y="156"/>
                  </a:lnTo>
                  <a:lnTo>
                    <a:pt x="723" y="155"/>
                  </a:lnTo>
                  <a:lnTo>
                    <a:pt x="719" y="152"/>
                  </a:lnTo>
                  <a:lnTo>
                    <a:pt x="715" y="150"/>
                  </a:lnTo>
                  <a:lnTo>
                    <a:pt x="710" y="149"/>
                  </a:lnTo>
                  <a:lnTo>
                    <a:pt x="707" y="147"/>
                  </a:lnTo>
                  <a:lnTo>
                    <a:pt x="703" y="146"/>
                  </a:lnTo>
                  <a:lnTo>
                    <a:pt x="700" y="146"/>
                  </a:lnTo>
                  <a:lnTo>
                    <a:pt x="696" y="144"/>
                  </a:lnTo>
                  <a:lnTo>
                    <a:pt x="693" y="144"/>
                  </a:lnTo>
                  <a:lnTo>
                    <a:pt x="690" y="143"/>
                  </a:lnTo>
                  <a:lnTo>
                    <a:pt x="685" y="143"/>
                  </a:lnTo>
                  <a:lnTo>
                    <a:pt x="683" y="143"/>
                  </a:lnTo>
                  <a:lnTo>
                    <a:pt x="680" y="143"/>
                  </a:lnTo>
                  <a:lnTo>
                    <a:pt x="683" y="142"/>
                  </a:lnTo>
                  <a:lnTo>
                    <a:pt x="685" y="139"/>
                  </a:lnTo>
                  <a:lnTo>
                    <a:pt x="688" y="136"/>
                  </a:lnTo>
                  <a:lnTo>
                    <a:pt x="690" y="133"/>
                  </a:lnTo>
                  <a:lnTo>
                    <a:pt x="693" y="130"/>
                  </a:lnTo>
                  <a:lnTo>
                    <a:pt x="696" y="126"/>
                  </a:lnTo>
                  <a:lnTo>
                    <a:pt x="697" y="123"/>
                  </a:lnTo>
                  <a:lnTo>
                    <a:pt x="699" y="120"/>
                  </a:lnTo>
                  <a:lnTo>
                    <a:pt x="699" y="117"/>
                  </a:lnTo>
                  <a:lnTo>
                    <a:pt x="700" y="114"/>
                  </a:lnTo>
                  <a:lnTo>
                    <a:pt x="700" y="109"/>
                  </a:lnTo>
                  <a:lnTo>
                    <a:pt x="700" y="107"/>
                  </a:lnTo>
                  <a:lnTo>
                    <a:pt x="699" y="102"/>
                  </a:lnTo>
                  <a:lnTo>
                    <a:pt x="697" y="99"/>
                  </a:lnTo>
                  <a:lnTo>
                    <a:pt x="696" y="96"/>
                  </a:lnTo>
                  <a:lnTo>
                    <a:pt x="693" y="92"/>
                  </a:lnTo>
                  <a:lnTo>
                    <a:pt x="688" y="88"/>
                  </a:lnTo>
                  <a:lnTo>
                    <a:pt x="685" y="85"/>
                  </a:lnTo>
                  <a:lnTo>
                    <a:pt x="681" y="80"/>
                  </a:lnTo>
                  <a:lnTo>
                    <a:pt x="678" y="77"/>
                  </a:lnTo>
                  <a:lnTo>
                    <a:pt x="674" y="74"/>
                  </a:lnTo>
                  <a:lnTo>
                    <a:pt x="669" y="73"/>
                  </a:lnTo>
                  <a:lnTo>
                    <a:pt x="665" y="72"/>
                  </a:lnTo>
                  <a:lnTo>
                    <a:pt x="661" y="70"/>
                  </a:lnTo>
                  <a:lnTo>
                    <a:pt x="656" y="69"/>
                  </a:lnTo>
                  <a:lnTo>
                    <a:pt x="652" y="69"/>
                  </a:lnTo>
                  <a:lnTo>
                    <a:pt x="648" y="67"/>
                  </a:lnTo>
                  <a:lnTo>
                    <a:pt x="643" y="67"/>
                  </a:lnTo>
                  <a:lnTo>
                    <a:pt x="639" y="67"/>
                  </a:lnTo>
                  <a:lnTo>
                    <a:pt x="633" y="67"/>
                  </a:lnTo>
                  <a:lnTo>
                    <a:pt x="629" y="69"/>
                  </a:lnTo>
                  <a:lnTo>
                    <a:pt x="624" y="70"/>
                  </a:lnTo>
                  <a:lnTo>
                    <a:pt x="618" y="70"/>
                  </a:lnTo>
                  <a:lnTo>
                    <a:pt x="614" y="72"/>
                  </a:lnTo>
                  <a:lnTo>
                    <a:pt x="608" y="72"/>
                  </a:lnTo>
                  <a:lnTo>
                    <a:pt x="604" y="73"/>
                  </a:lnTo>
                  <a:lnTo>
                    <a:pt x="599" y="74"/>
                  </a:lnTo>
                  <a:lnTo>
                    <a:pt x="594" y="76"/>
                  </a:lnTo>
                  <a:lnTo>
                    <a:pt x="589" y="77"/>
                  </a:lnTo>
                  <a:lnTo>
                    <a:pt x="583" y="80"/>
                  </a:lnTo>
                  <a:lnTo>
                    <a:pt x="579" y="82"/>
                  </a:lnTo>
                  <a:lnTo>
                    <a:pt x="573" y="83"/>
                  </a:lnTo>
                  <a:lnTo>
                    <a:pt x="569" y="86"/>
                  </a:lnTo>
                  <a:lnTo>
                    <a:pt x="563" y="88"/>
                  </a:lnTo>
                  <a:lnTo>
                    <a:pt x="559" y="89"/>
                  </a:lnTo>
                  <a:lnTo>
                    <a:pt x="553" y="92"/>
                  </a:lnTo>
                  <a:lnTo>
                    <a:pt x="548" y="93"/>
                  </a:lnTo>
                  <a:lnTo>
                    <a:pt x="544" y="96"/>
                  </a:lnTo>
                  <a:lnTo>
                    <a:pt x="538" y="98"/>
                  </a:lnTo>
                  <a:lnTo>
                    <a:pt x="534" y="99"/>
                  </a:lnTo>
                  <a:lnTo>
                    <a:pt x="529" y="101"/>
                  </a:lnTo>
                  <a:lnTo>
                    <a:pt x="524" y="102"/>
                  </a:lnTo>
                  <a:lnTo>
                    <a:pt x="519" y="104"/>
                  </a:lnTo>
                  <a:lnTo>
                    <a:pt x="515" y="105"/>
                  </a:lnTo>
                  <a:lnTo>
                    <a:pt x="510" y="105"/>
                  </a:lnTo>
                  <a:lnTo>
                    <a:pt x="506" y="107"/>
                  </a:lnTo>
                  <a:lnTo>
                    <a:pt x="502" y="108"/>
                  </a:lnTo>
                  <a:lnTo>
                    <a:pt x="497" y="108"/>
                  </a:lnTo>
                  <a:lnTo>
                    <a:pt x="493" y="108"/>
                  </a:lnTo>
                  <a:lnTo>
                    <a:pt x="489" y="108"/>
                  </a:lnTo>
                  <a:lnTo>
                    <a:pt x="484" y="108"/>
                  </a:lnTo>
                  <a:lnTo>
                    <a:pt x="481" y="108"/>
                  </a:lnTo>
                  <a:lnTo>
                    <a:pt x="478" y="108"/>
                  </a:lnTo>
                  <a:lnTo>
                    <a:pt x="474" y="107"/>
                  </a:lnTo>
                  <a:lnTo>
                    <a:pt x="471" y="105"/>
                  </a:lnTo>
                  <a:lnTo>
                    <a:pt x="468" y="104"/>
                  </a:lnTo>
                  <a:lnTo>
                    <a:pt x="464" y="102"/>
                  </a:lnTo>
                  <a:lnTo>
                    <a:pt x="462" y="99"/>
                  </a:lnTo>
                  <a:lnTo>
                    <a:pt x="458" y="96"/>
                  </a:lnTo>
                  <a:lnTo>
                    <a:pt x="457" y="93"/>
                  </a:lnTo>
                  <a:lnTo>
                    <a:pt x="454" y="91"/>
                  </a:lnTo>
                  <a:lnTo>
                    <a:pt x="452" y="86"/>
                  </a:lnTo>
                  <a:lnTo>
                    <a:pt x="449" y="82"/>
                  </a:lnTo>
                  <a:lnTo>
                    <a:pt x="448" y="77"/>
                  </a:lnTo>
                  <a:lnTo>
                    <a:pt x="446" y="72"/>
                  </a:lnTo>
                  <a:lnTo>
                    <a:pt x="445" y="67"/>
                  </a:lnTo>
                  <a:lnTo>
                    <a:pt x="443" y="60"/>
                  </a:lnTo>
                  <a:lnTo>
                    <a:pt x="443" y="54"/>
                  </a:lnTo>
                  <a:lnTo>
                    <a:pt x="442" y="47"/>
                  </a:lnTo>
                  <a:lnTo>
                    <a:pt x="442" y="39"/>
                  </a:lnTo>
                  <a:lnTo>
                    <a:pt x="440" y="35"/>
                  </a:lnTo>
                  <a:lnTo>
                    <a:pt x="439" y="32"/>
                  </a:lnTo>
                  <a:lnTo>
                    <a:pt x="435" y="31"/>
                  </a:lnTo>
                  <a:lnTo>
                    <a:pt x="432" y="29"/>
                  </a:lnTo>
                  <a:lnTo>
                    <a:pt x="427" y="28"/>
                  </a:lnTo>
                  <a:lnTo>
                    <a:pt x="424" y="31"/>
                  </a:lnTo>
                  <a:lnTo>
                    <a:pt x="422" y="32"/>
                  </a:lnTo>
                  <a:lnTo>
                    <a:pt x="422" y="37"/>
                  </a:lnTo>
                  <a:lnTo>
                    <a:pt x="420" y="39"/>
                  </a:lnTo>
                  <a:lnTo>
                    <a:pt x="419" y="42"/>
                  </a:lnTo>
                  <a:lnTo>
                    <a:pt x="419" y="45"/>
                  </a:lnTo>
                  <a:lnTo>
                    <a:pt x="417" y="50"/>
                  </a:lnTo>
                  <a:lnTo>
                    <a:pt x="417" y="53"/>
                  </a:lnTo>
                  <a:lnTo>
                    <a:pt x="417" y="56"/>
                  </a:lnTo>
                  <a:lnTo>
                    <a:pt x="417" y="58"/>
                  </a:lnTo>
                  <a:lnTo>
                    <a:pt x="417" y="61"/>
                  </a:lnTo>
                  <a:lnTo>
                    <a:pt x="416" y="66"/>
                  </a:lnTo>
                  <a:lnTo>
                    <a:pt x="416" y="72"/>
                  </a:lnTo>
                  <a:lnTo>
                    <a:pt x="417" y="77"/>
                  </a:lnTo>
                  <a:lnTo>
                    <a:pt x="417" y="83"/>
                  </a:lnTo>
                  <a:lnTo>
                    <a:pt x="419" y="88"/>
                  </a:lnTo>
                  <a:lnTo>
                    <a:pt x="420" y="92"/>
                  </a:lnTo>
                  <a:lnTo>
                    <a:pt x="422" y="96"/>
                  </a:lnTo>
                  <a:lnTo>
                    <a:pt x="423" y="101"/>
                  </a:lnTo>
                  <a:lnTo>
                    <a:pt x="424" y="105"/>
                  </a:lnTo>
                  <a:lnTo>
                    <a:pt x="427" y="108"/>
                  </a:lnTo>
                  <a:lnTo>
                    <a:pt x="430" y="112"/>
                  </a:lnTo>
                  <a:lnTo>
                    <a:pt x="435" y="115"/>
                  </a:lnTo>
                  <a:lnTo>
                    <a:pt x="438" y="118"/>
                  </a:lnTo>
                  <a:lnTo>
                    <a:pt x="440" y="121"/>
                  </a:lnTo>
                  <a:lnTo>
                    <a:pt x="445" y="124"/>
                  </a:lnTo>
                  <a:lnTo>
                    <a:pt x="449" y="127"/>
                  </a:lnTo>
                  <a:lnTo>
                    <a:pt x="452" y="128"/>
                  </a:lnTo>
                  <a:lnTo>
                    <a:pt x="458" y="131"/>
                  </a:lnTo>
                  <a:lnTo>
                    <a:pt x="462" y="133"/>
                  </a:lnTo>
                  <a:lnTo>
                    <a:pt x="468" y="134"/>
                  </a:lnTo>
                  <a:lnTo>
                    <a:pt x="473" y="134"/>
                  </a:lnTo>
                  <a:lnTo>
                    <a:pt x="478" y="136"/>
                  </a:lnTo>
                  <a:lnTo>
                    <a:pt x="481" y="136"/>
                  </a:lnTo>
                  <a:lnTo>
                    <a:pt x="484" y="136"/>
                  </a:lnTo>
                  <a:lnTo>
                    <a:pt x="487" y="137"/>
                  </a:lnTo>
                  <a:lnTo>
                    <a:pt x="490" y="137"/>
                  </a:lnTo>
                  <a:lnTo>
                    <a:pt x="494" y="137"/>
                  </a:lnTo>
                  <a:lnTo>
                    <a:pt x="497" y="137"/>
                  </a:lnTo>
                  <a:lnTo>
                    <a:pt x="500" y="137"/>
                  </a:lnTo>
                  <a:lnTo>
                    <a:pt x="503" y="137"/>
                  </a:lnTo>
                  <a:lnTo>
                    <a:pt x="506" y="137"/>
                  </a:lnTo>
                  <a:lnTo>
                    <a:pt x="510" y="137"/>
                  </a:lnTo>
                  <a:lnTo>
                    <a:pt x="513" y="137"/>
                  </a:lnTo>
                  <a:lnTo>
                    <a:pt x="518" y="137"/>
                  </a:lnTo>
                  <a:lnTo>
                    <a:pt x="522" y="136"/>
                  </a:lnTo>
                  <a:lnTo>
                    <a:pt x="525" y="136"/>
                  </a:lnTo>
                  <a:lnTo>
                    <a:pt x="529" y="134"/>
                  </a:lnTo>
                  <a:lnTo>
                    <a:pt x="534" y="133"/>
                  </a:lnTo>
                  <a:lnTo>
                    <a:pt x="537" y="133"/>
                  </a:lnTo>
                  <a:lnTo>
                    <a:pt x="541" y="131"/>
                  </a:lnTo>
                  <a:lnTo>
                    <a:pt x="544" y="130"/>
                  </a:lnTo>
                  <a:lnTo>
                    <a:pt x="548" y="130"/>
                  </a:lnTo>
                  <a:lnTo>
                    <a:pt x="551" y="127"/>
                  </a:lnTo>
                  <a:lnTo>
                    <a:pt x="556" y="126"/>
                  </a:lnTo>
                  <a:lnTo>
                    <a:pt x="559" y="124"/>
                  </a:lnTo>
                  <a:lnTo>
                    <a:pt x="563" y="123"/>
                  </a:lnTo>
                  <a:lnTo>
                    <a:pt x="566" y="121"/>
                  </a:lnTo>
                  <a:lnTo>
                    <a:pt x="570" y="120"/>
                  </a:lnTo>
                  <a:lnTo>
                    <a:pt x="573" y="118"/>
                  </a:lnTo>
                  <a:lnTo>
                    <a:pt x="578" y="117"/>
                  </a:lnTo>
                  <a:lnTo>
                    <a:pt x="580" y="114"/>
                  </a:lnTo>
                  <a:lnTo>
                    <a:pt x="585" y="112"/>
                  </a:lnTo>
                  <a:lnTo>
                    <a:pt x="589" y="111"/>
                  </a:lnTo>
                  <a:lnTo>
                    <a:pt x="592" y="109"/>
                  </a:lnTo>
                  <a:lnTo>
                    <a:pt x="595" y="107"/>
                  </a:lnTo>
                  <a:lnTo>
                    <a:pt x="599" y="105"/>
                  </a:lnTo>
                  <a:lnTo>
                    <a:pt x="602" y="104"/>
                  </a:lnTo>
                  <a:lnTo>
                    <a:pt x="607" y="102"/>
                  </a:lnTo>
                  <a:lnTo>
                    <a:pt x="611" y="101"/>
                  </a:lnTo>
                  <a:lnTo>
                    <a:pt x="614" y="99"/>
                  </a:lnTo>
                  <a:lnTo>
                    <a:pt x="618" y="98"/>
                  </a:lnTo>
                  <a:lnTo>
                    <a:pt x="621" y="96"/>
                  </a:lnTo>
                  <a:lnTo>
                    <a:pt x="626" y="93"/>
                  </a:lnTo>
                  <a:lnTo>
                    <a:pt x="629" y="92"/>
                  </a:lnTo>
                  <a:lnTo>
                    <a:pt x="633" y="92"/>
                  </a:lnTo>
                  <a:lnTo>
                    <a:pt x="637" y="91"/>
                  </a:lnTo>
                  <a:lnTo>
                    <a:pt x="640" y="92"/>
                  </a:lnTo>
                  <a:lnTo>
                    <a:pt x="645" y="93"/>
                  </a:lnTo>
                  <a:lnTo>
                    <a:pt x="648" y="95"/>
                  </a:lnTo>
                  <a:lnTo>
                    <a:pt x="652" y="96"/>
                  </a:lnTo>
                  <a:lnTo>
                    <a:pt x="655" y="98"/>
                  </a:lnTo>
                  <a:lnTo>
                    <a:pt x="658" y="99"/>
                  </a:lnTo>
                  <a:lnTo>
                    <a:pt x="661" y="101"/>
                  </a:lnTo>
                  <a:lnTo>
                    <a:pt x="662" y="102"/>
                  </a:lnTo>
                  <a:lnTo>
                    <a:pt x="667" y="105"/>
                  </a:lnTo>
                  <a:lnTo>
                    <a:pt x="671" y="108"/>
                  </a:lnTo>
                  <a:lnTo>
                    <a:pt x="674" y="111"/>
                  </a:lnTo>
                  <a:lnTo>
                    <a:pt x="675" y="114"/>
                  </a:lnTo>
                  <a:lnTo>
                    <a:pt x="677" y="120"/>
                  </a:lnTo>
                  <a:lnTo>
                    <a:pt x="675" y="126"/>
                  </a:lnTo>
                  <a:lnTo>
                    <a:pt x="674" y="128"/>
                  </a:lnTo>
                  <a:lnTo>
                    <a:pt x="671" y="131"/>
                  </a:lnTo>
                  <a:lnTo>
                    <a:pt x="668" y="133"/>
                  </a:lnTo>
                  <a:lnTo>
                    <a:pt x="665" y="137"/>
                  </a:lnTo>
                  <a:lnTo>
                    <a:pt x="661" y="139"/>
                  </a:lnTo>
                  <a:lnTo>
                    <a:pt x="658" y="140"/>
                  </a:lnTo>
                  <a:lnTo>
                    <a:pt x="655" y="143"/>
                  </a:lnTo>
                  <a:lnTo>
                    <a:pt x="652" y="146"/>
                  </a:lnTo>
                  <a:lnTo>
                    <a:pt x="649" y="147"/>
                  </a:lnTo>
                  <a:lnTo>
                    <a:pt x="648" y="150"/>
                  </a:lnTo>
                  <a:lnTo>
                    <a:pt x="645" y="153"/>
                  </a:lnTo>
                  <a:lnTo>
                    <a:pt x="643" y="156"/>
                  </a:lnTo>
                  <a:lnTo>
                    <a:pt x="639" y="161"/>
                  </a:lnTo>
                  <a:lnTo>
                    <a:pt x="633" y="165"/>
                  </a:lnTo>
                  <a:lnTo>
                    <a:pt x="629" y="169"/>
                  </a:lnTo>
                  <a:lnTo>
                    <a:pt x="626" y="174"/>
                  </a:lnTo>
                  <a:lnTo>
                    <a:pt x="621" y="177"/>
                  </a:lnTo>
                  <a:lnTo>
                    <a:pt x="617" y="180"/>
                  </a:lnTo>
                  <a:lnTo>
                    <a:pt x="613" y="182"/>
                  </a:lnTo>
                  <a:lnTo>
                    <a:pt x="608" y="185"/>
                  </a:lnTo>
                  <a:lnTo>
                    <a:pt x="604" y="187"/>
                  </a:lnTo>
                  <a:lnTo>
                    <a:pt x="599" y="190"/>
                  </a:lnTo>
                  <a:lnTo>
                    <a:pt x="594" y="190"/>
                  </a:lnTo>
                  <a:lnTo>
                    <a:pt x="589" y="191"/>
                  </a:lnTo>
                  <a:lnTo>
                    <a:pt x="583" y="193"/>
                  </a:lnTo>
                  <a:lnTo>
                    <a:pt x="579" y="193"/>
                  </a:lnTo>
                  <a:lnTo>
                    <a:pt x="573" y="193"/>
                  </a:lnTo>
                  <a:lnTo>
                    <a:pt x="567" y="194"/>
                  </a:lnTo>
                  <a:lnTo>
                    <a:pt x="563" y="193"/>
                  </a:lnTo>
                  <a:lnTo>
                    <a:pt x="560" y="193"/>
                  </a:lnTo>
                  <a:lnTo>
                    <a:pt x="557" y="193"/>
                  </a:lnTo>
                  <a:lnTo>
                    <a:pt x="553" y="193"/>
                  </a:lnTo>
                  <a:lnTo>
                    <a:pt x="550" y="193"/>
                  </a:lnTo>
                  <a:lnTo>
                    <a:pt x="547" y="193"/>
                  </a:lnTo>
                  <a:lnTo>
                    <a:pt x="544" y="193"/>
                  </a:lnTo>
                  <a:lnTo>
                    <a:pt x="541" y="194"/>
                  </a:lnTo>
                  <a:lnTo>
                    <a:pt x="535" y="194"/>
                  </a:lnTo>
                  <a:lnTo>
                    <a:pt x="531" y="196"/>
                  </a:lnTo>
                  <a:lnTo>
                    <a:pt x="525" y="197"/>
                  </a:lnTo>
                  <a:lnTo>
                    <a:pt x="521" y="198"/>
                  </a:lnTo>
                  <a:lnTo>
                    <a:pt x="515" y="200"/>
                  </a:lnTo>
                  <a:lnTo>
                    <a:pt x="510" y="201"/>
                  </a:lnTo>
                  <a:lnTo>
                    <a:pt x="505" y="203"/>
                  </a:lnTo>
                  <a:lnTo>
                    <a:pt x="500" y="206"/>
                  </a:lnTo>
                  <a:lnTo>
                    <a:pt x="494" y="209"/>
                  </a:lnTo>
                  <a:lnTo>
                    <a:pt x="490" y="213"/>
                  </a:lnTo>
                  <a:lnTo>
                    <a:pt x="484" y="216"/>
                  </a:lnTo>
                  <a:lnTo>
                    <a:pt x="480" y="220"/>
                  </a:lnTo>
                  <a:lnTo>
                    <a:pt x="475" y="223"/>
                  </a:lnTo>
                  <a:lnTo>
                    <a:pt x="471" y="225"/>
                  </a:lnTo>
                  <a:lnTo>
                    <a:pt x="468" y="226"/>
                  </a:lnTo>
                  <a:lnTo>
                    <a:pt x="464" y="229"/>
                  </a:lnTo>
                  <a:lnTo>
                    <a:pt x="461" y="231"/>
                  </a:lnTo>
                  <a:lnTo>
                    <a:pt x="458" y="232"/>
                  </a:lnTo>
                  <a:lnTo>
                    <a:pt x="455" y="233"/>
                  </a:lnTo>
                  <a:lnTo>
                    <a:pt x="452" y="233"/>
                  </a:lnTo>
                  <a:lnTo>
                    <a:pt x="449" y="235"/>
                  </a:lnTo>
                  <a:lnTo>
                    <a:pt x="445" y="235"/>
                  </a:lnTo>
                  <a:lnTo>
                    <a:pt x="442" y="235"/>
                  </a:lnTo>
                  <a:lnTo>
                    <a:pt x="439" y="235"/>
                  </a:lnTo>
                  <a:lnTo>
                    <a:pt x="436" y="235"/>
                  </a:lnTo>
                  <a:lnTo>
                    <a:pt x="433" y="235"/>
                  </a:lnTo>
                  <a:lnTo>
                    <a:pt x="430" y="235"/>
                  </a:lnTo>
                  <a:lnTo>
                    <a:pt x="427" y="236"/>
                  </a:lnTo>
                  <a:lnTo>
                    <a:pt x="424" y="235"/>
                  </a:lnTo>
                  <a:lnTo>
                    <a:pt x="422" y="235"/>
                  </a:lnTo>
                  <a:lnTo>
                    <a:pt x="419" y="235"/>
                  </a:lnTo>
                  <a:lnTo>
                    <a:pt x="416" y="235"/>
                  </a:lnTo>
                  <a:lnTo>
                    <a:pt x="413" y="233"/>
                  </a:lnTo>
                  <a:lnTo>
                    <a:pt x="408" y="233"/>
                  </a:lnTo>
                  <a:lnTo>
                    <a:pt x="405" y="233"/>
                  </a:lnTo>
                  <a:lnTo>
                    <a:pt x="403" y="233"/>
                  </a:lnTo>
                  <a:lnTo>
                    <a:pt x="400" y="232"/>
                  </a:lnTo>
                  <a:lnTo>
                    <a:pt x="397" y="232"/>
                  </a:lnTo>
                  <a:lnTo>
                    <a:pt x="394" y="231"/>
                  </a:lnTo>
                  <a:lnTo>
                    <a:pt x="389" y="231"/>
                  </a:lnTo>
                  <a:lnTo>
                    <a:pt x="387" y="231"/>
                  </a:lnTo>
                  <a:lnTo>
                    <a:pt x="384" y="231"/>
                  </a:lnTo>
                  <a:lnTo>
                    <a:pt x="379" y="231"/>
                  </a:lnTo>
                  <a:lnTo>
                    <a:pt x="376" y="231"/>
                  </a:lnTo>
                  <a:lnTo>
                    <a:pt x="373" y="231"/>
                  </a:lnTo>
                  <a:lnTo>
                    <a:pt x="369" y="231"/>
                  </a:lnTo>
                  <a:lnTo>
                    <a:pt x="366" y="231"/>
                  </a:lnTo>
                  <a:lnTo>
                    <a:pt x="363" y="231"/>
                  </a:lnTo>
                  <a:lnTo>
                    <a:pt x="359" y="229"/>
                  </a:lnTo>
                  <a:lnTo>
                    <a:pt x="353" y="229"/>
                  </a:lnTo>
                  <a:lnTo>
                    <a:pt x="349" y="228"/>
                  </a:lnTo>
                  <a:lnTo>
                    <a:pt x="344" y="228"/>
                  </a:lnTo>
                  <a:lnTo>
                    <a:pt x="341" y="226"/>
                  </a:lnTo>
                  <a:lnTo>
                    <a:pt x="337" y="226"/>
                  </a:lnTo>
                  <a:lnTo>
                    <a:pt x="334" y="225"/>
                  </a:lnTo>
                  <a:lnTo>
                    <a:pt x="331" y="223"/>
                  </a:lnTo>
                  <a:lnTo>
                    <a:pt x="328" y="222"/>
                  </a:lnTo>
                  <a:lnTo>
                    <a:pt x="327" y="220"/>
                  </a:lnTo>
                  <a:lnTo>
                    <a:pt x="322" y="217"/>
                  </a:lnTo>
                  <a:lnTo>
                    <a:pt x="318" y="215"/>
                  </a:lnTo>
                  <a:lnTo>
                    <a:pt x="315" y="210"/>
                  </a:lnTo>
                  <a:lnTo>
                    <a:pt x="312" y="207"/>
                  </a:lnTo>
                  <a:lnTo>
                    <a:pt x="308" y="203"/>
                  </a:lnTo>
                  <a:lnTo>
                    <a:pt x="305" y="198"/>
                  </a:lnTo>
                  <a:lnTo>
                    <a:pt x="300" y="193"/>
                  </a:lnTo>
                  <a:lnTo>
                    <a:pt x="296" y="190"/>
                  </a:lnTo>
                  <a:lnTo>
                    <a:pt x="295" y="187"/>
                  </a:lnTo>
                  <a:lnTo>
                    <a:pt x="292" y="185"/>
                  </a:lnTo>
                  <a:lnTo>
                    <a:pt x="287" y="182"/>
                  </a:lnTo>
                  <a:lnTo>
                    <a:pt x="286" y="181"/>
                  </a:lnTo>
                  <a:lnTo>
                    <a:pt x="280" y="178"/>
                  </a:lnTo>
                  <a:lnTo>
                    <a:pt x="276" y="175"/>
                  </a:lnTo>
                  <a:lnTo>
                    <a:pt x="273" y="172"/>
                  </a:lnTo>
                  <a:lnTo>
                    <a:pt x="268" y="171"/>
                  </a:lnTo>
                  <a:lnTo>
                    <a:pt x="265" y="169"/>
                  </a:lnTo>
                  <a:lnTo>
                    <a:pt x="261" y="168"/>
                  </a:lnTo>
                  <a:lnTo>
                    <a:pt x="258" y="168"/>
                  </a:lnTo>
                  <a:lnTo>
                    <a:pt x="257" y="166"/>
                  </a:lnTo>
                  <a:lnTo>
                    <a:pt x="254" y="166"/>
                  </a:lnTo>
                  <a:lnTo>
                    <a:pt x="251" y="166"/>
                  </a:lnTo>
                  <a:lnTo>
                    <a:pt x="246" y="165"/>
                  </a:lnTo>
                  <a:lnTo>
                    <a:pt x="242" y="165"/>
                  </a:lnTo>
                  <a:lnTo>
                    <a:pt x="238" y="163"/>
                  </a:lnTo>
                  <a:lnTo>
                    <a:pt x="233" y="163"/>
                  </a:lnTo>
                  <a:lnTo>
                    <a:pt x="229" y="162"/>
                  </a:lnTo>
                  <a:lnTo>
                    <a:pt x="226" y="161"/>
                  </a:lnTo>
                  <a:lnTo>
                    <a:pt x="223" y="159"/>
                  </a:lnTo>
                  <a:lnTo>
                    <a:pt x="220" y="158"/>
                  </a:lnTo>
                  <a:lnTo>
                    <a:pt x="216" y="156"/>
                  </a:lnTo>
                  <a:lnTo>
                    <a:pt x="213" y="155"/>
                  </a:lnTo>
                  <a:lnTo>
                    <a:pt x="210" y="152"/>
                  </a:lnTo>
                  <a:lnTo>
                    <a:pt x="207" y="150"/>
                  </a:lnTo>
                  <a:lnTo>
                    <a:pt x="203" y="146"/>
                  </a:lnTo>
                  <a:lnTo>
                    <a:pt x="198" y="142"/>
                  </a:lnTo>
                  <a:lnTo>
                    <a:pt x="193" y="136"/>
                  </a:lnTo>
                  <a:lnTo>
                    <a:pt x="190" y="131"/>
                  </a:lnTo>
                  <a:lnTo>
                    <a:pt x="187" y="127"/>
                  </a:lnTo>
                  <a:lnTo>
                    <a:pt x="185" y="126"/>
                  </a:lnTo>
                  <a:lnTo>
                    <a:pt x="184" y="121"/>
                  </a:lnTo>
                  <a:lnTo>
                    <a:pt x="182" y="120"/>
                  </a:lnTo>
                  <a:lnTo>
                    <a:pt x="179" y="115"/>
                  </a:lnTo>
                  <a:lnTo>
                    <a:pt x="178" y="112"/>
                  </a:lnTo>
                  <a:lnTo>
                    <a:pt x="176" y="109"/>
                  </a:lnTo>
                  <a:lnTo>
                    <a:pt x="175" y="107"/>
                  </a:lnTo>
                  <a:lnTo>
                    <a:pt x="174" y="104"/>
                  </a:lnTo>
                  <a:lnTo>
                    <a:pt x="172" y="99"/>
                  </a:lnTo>
                  <a:lnTo>
                    <a:pt x="171" y="96"/>
                  </a:lnTo>
                  <a:lnTo>
                    <a:pt x="169" y="93"/>
                  </a:lnTo>
                  <a:lnTo>
                    <a:pt x="166" y="91"/>
                  </a:lnTo>
                  <a:lnTo>
                    <a:pt x="163" y="86"/>
                  </a:lnTo>
                  <a:lnTo>
                    <a:pt x="162" y="82"/>
                  </a:lnTo>
                  <a:lnTo>
                    <a:pt x="160" y="79"/>
                  </a:lnTo>
                  <a:lnTo>
                    <a:pt x="159" y="74"/>
                  </a:lnTo>
                  <a:lnTo>
                    <a:pt x="158" y="72"/>
                  </a:lnTo>
                  <a:lnTo>
                    <a:pt x="155" y="69"/>
                  </a:lnTo>
                  <a:lnTo>
                    <a:pt x="153" y="66"/>
                  </a:lnTo>
                  <a:lnTo>
                    <a:pt x="153" y="64"/>
                  </a:lnTo>
                  <a:lnTo>
                    <a:pt x="152" y="61"/>
                  </a:lnTo>
                  <a:lnTo>
                    <a:pt x="150" y="60"/>
                  </a:lnTo>
                  <a:lnTo>
                    <a:pt x="147" y="54"/>
                  </a:lnTo>
                  <a:lnTo>
                    <a:pt x="144" y="51"/>
                  </a:lnTo>
                  <a:lnTo>
                    <a:pt x="141" y="45"/>
                  </a:lnTo>
                  <a:lnTo>
                    <a:pt x="139" y="42"/>
                  </a:lnTo>
                  <a:lnTo>
                    <a:pt x="134" y="38"/>
                  </a:lnTo>
                  <a:lnTo>
                    <a:pt x="131" y="34"/>
                  </a:lnTo>
                  <a:lnTo>
                    <a:pt x="127" y="31"/>
                  </a:lnTo>
                  <a:lnTo>
                    <a:pt x="124" y="26"/>
                  </a:lnTo>
                  <a:lnTo>
                    <a:pt x="123" y="26"/>
                  </a:lnTo>
                  <a:lnTo>
                    <a:pt x="121" y="25"/>
                  </a:lnTo>
                  <a:lnTo>
                    <a:pt x="121" y="23"/>
                  </a:lnTo>
                  <a:lnTo>
                    <a:pt x="120" y="23"/>
                  </a:lnTo>
                  <a:lnTo>
                    <a:pt x="115" y="19"/>
                  </a:lnTo>
                  <a:lnTo>
                    <a:pt x="112" y="16"/>
                  </a:lnTo>
                  <a:lnTo>
                    <a:pt x="108" y="13"/>
                  </a:lnTo>
                  <a:lnTo>
                    <a:pt x="104" y="12"/>
                  </a:lnTo>
                  <a:lnTo>
                    <a:pt x="99" y="10"/>
                  </a:lnTo>
                  <a:lnTo>
                    <a:pt x="95" y="10"/>
                  </a:lnTo>
                  <a:lnTo>
                    <a:pt x="90" y="4"/>
                  </a:lnTo>
                  <a:lnTo>
                    <a:pt x="86" y="2"/>
                  </a:lnTo>
                  <a:lnTo>
                    <a:pt x="83" y="0"/>
                  </a:lnTo>
                  <a:lnTo>
                    <a:pt x="80" y="0"/>
                  </a:lnTo>
                  <a:lnTo>
                    <a:pt x="77" y="2"/>
                  </a:lnTo>
                  <a:lnTo>
                    <a:pt x="74" y="4"/>
                  </a:lnTo>
                  <a:lnTo>
                    <a:pt x="70" y="7"/>
                  </a:lnTo>
                  <a:lnTo>
                    <a:pt x="67" y="12"/>
                  </a:lnTo>
                  <a:lnTo>
                    <a:pt x="63" y="16"/>
                  </a:lnTo>
                  <a:lnTo>
                    <a:pt x="60" y="20"/>
                  </a:lnTo>
                  <a:lnTo>
                    <a:pt x="57" y="26"/>
                  </a:lnTo>
                  <a:lnTo>
                    <a:pt x="53" y="31"/>
                  </a:lnTo>
                  <a:lnTo>
                    <a:pt x="50" y="35"/>
                  </a:lnTo>
                  <a:lnTo>
                    <a:pt x="47" y="39"/>
                  </a:lnTo>
                  <a:lnTo>
                    <a:pt x="44" y="44"/>
                  </a:lnTo>
                  <a:lnTo>
                    <a:pt x="41" y="50"/>
                  </a:lnTo>
                  <a:lnTo>
                    <a:pt x="38" y="54"/>
                  </a:lnTo>
                  <a:lnTo>
                    <a:pt x="36" y="58"/>
                  </a:lnTo>
                  <a:lnTo>
                    <a:pt x="34" y="64"/>
                  </a:lnTo>
                  <a:lnTo>
                    <a:pt x="32" y="69"/>
                  </a:lnTo>
                  <a:lnTo>
                    <a:pt x="29" y="74"/>
                  </a:lnTo>
                  <a:lnTo>
                    <a:pt x="28" y="80"/>
                  </a:lnTo>
                  <a:lnTo>
                    <a:pt x="25" y="85"/>
                  </a:lnTo>
                  <a:lnTo>
                    <a:pt x="23" y="89"/>
                  </a:lnTo>
                  <a:lnTo>
                    <a:pt x="20" y="95"/>
                  </a:lnTo>
                  <a:lnTo>
                    <a:pt x="18" y="99"/>
                  </a:lnTo>
                  <a:lnTo>
                    <a:pt x="15" y="105"/>
                  </a:lnTo>
                  <a:lnTo>
                    <a:pt x="13" y="111"/>
                  </a:lnTo>
                  <a:lnTo>
                    <a:pt x="12" y="114"/>
                  </a:lnTo>
                  <a:lnTo>
                    <a:pt x="10" y="117"/>
                  </a:lnTo>
                  <a:lnTo>
                    <a:pt x="9" y="120"/>
                  </a:lnTo>
                  <a:lnTo>
                    <a:pt x="9" y="123"/>
                  </a:lnTo>
                  <a:lnTo>
                    <a:pt x="6" y="128"/>
                  </a:lnTo>
                  <a:lnTo>
                    <a:pt x="4" y="134"/>
                  </a:lnTo>
                  <a:lnTo>
                    <a:pt x="3" y="137"/>
                  </a:lnTo>
                  <a:lnTo>
                    <a:pt x="3" y="140"/>
                  </a:lnTo>
                  <a:lnTo>
                    <a:pt x="1" y="143"/>
                  </a:lnTo>
                  <a:lnTo>
                    <a:pt x="1" y="146"/>
                  </a:lnTo>
                  <a:lnTo>
                    <a:pt x="1" y="149"/>
                  </a:lnTo>
                  <a:lnTo>
                    <a:pt x="0" y="152"/>
                  </a:lnTo>
                  <a:lnTo>
                    <a:pt x="0" y="155"/>
                  </a:lnTo>
                  <a:lnTo>
                    <a:pt x="0" y="158"/>
                  </a:lnTo>
                  <a:lnTo>
                    <a:pt x="0" y="161"/>
                  </a:lnTo>
                  <a:lnTo>
                    <a:pt x="0" y="163"/>
                  </a:lnTo>
                  <a:lnTo>
                    <a:pt x="0" y="166"/>
                  </a:lnTo>
                  <a:lnTo>
                    <a:pt x="1" y="169"/>
                  </a:lnTo>
                  <a:lnTo>
                    <a:pt x="1" y="174"/>
                  </a:lnTo>
                  <a:lnTo>
                    <a:pt x="3" y="178"/>
                  </a:lnTo>
                  <a:lnTo>
                    <a:pt x="4" y="180"/>
                  </a:lnTo>
                  <a:lnTo>
                    <a:pt x="9" y="182"/>
                  </a:lnTo>
                  <a:lnTo>
                    <a:pt x="12" y="184"/>
                  </a:lnTo>
                  <a:lnTo>
                    <a:pt x="16" y="185"/>
                  </a:lnTo>
                  <a:lnTo>
                    <a:pt x="22" y="185"/>
                  </a:lnTo>
                  <a:lnTo>
                    <a:pt x="26" y="185"/>
                  </a:lnTo>
                  <a:lnTo>
                    <a:pt x="29" y="184"/>
                  </a:lnTo>
                  <a:lnTo>
                    <a:pt x="32" y="184"/>
                  </a:lnTo>
                  <a:lnTo>
                    <a:pt x="35" y="181"/>
                  </a:lnTo>
                  <a:lnTo>
                    <a:pt x="38" y="180"/>
                  </a:lnTo>
                  <a:lnTo>
                    <a:pt x="42" y="177"/>
                  </a:lnTo>
                  <a:lnTo>
                    <a:pt x="47" y="172"/>
                  </a:lnTo>
                  <a:lnTo>
                    <a:pt x="51" y="166"/>
                  </a:lnTo>
                  <a:lnTo>
                    <a:pt x="54" y="161"/>
                  </a:lnTo>
                  <a:lnTo>
                    <a:pt x="57" y="155"/>
                  </a:lnTo>
                  <a:lnTo>
                    <a:pt x="60" y="150"/>
                  </a:lnTo>
                  <a:lnTo>
                    <a:pt x="58" y="150"/>
                  </a:lnTo>
                  <a:lnTo>
                    <a:pt x="55" y="152"/>
                  </a:lnTo>
                  <a:lnTo>
                    <a:pt x="53" y="155"/>
                  </a:lnTo>
                  <a:lnTo>
                    <a:pt x="48" y="156"/>
                  </a:lnTo>
                  <a:lnTo>
                    <a:pt x="45" y="159"/>
                  </a:lnTo>
                  <a:lnTo>
                    <a:pt x="42" y="161"/>
                  </a:lnTo>
                  <a:lnTo>
                    <a:pt x="38" y="163"/>
                  </a:lnTo>
                  <a:lnTo>
                    <a:pt x="35" y="165"/>
                  </a:lnTo>
                  <a:lnTo>
                    <a:pt x="32" y="168"/>
                  </a:lnTo>
                  <a:lnTo>
                    <a:pt x="28" y="169"/>
                  </a:lnTo>
                  <a:lnTo>
                    <a:pt x="25" y="169"/>
                  </a:lnTo>
                  <a:lnTo>
                    <a:pt x="22" y="168"/>
                  </a:lnTo>
                  <a:lnTo>
                    <a:pt x="20" y="168"/>
                  </a:lnTo>
                  <a:lnTo>
                    <a:pt x="20" y="163"/>
                  </a:lnTo>
                  <a:lnTo>
                    <a:pt x="20" y="161"/>
                  </a:lnTo>
                  <a:lnTo>
                    <a:pt x="20" y="158"/>
                  </a:lnTo>
                  <a:lnTo>
                    <a:pt x="20" y="153"/>
                  </a:lnTo>
                  <a:lnTo>
                    <a:pt x="22" y="149"/>
                  </a:lnTo>
                  <a:lnTo>
                    <a:pt x="23" y="144"/>
                  </a:lnTo>
                  <a:lnTo>
                    <a:pt x="25" y="140"/>
                  </a:lnTo>
                  <a:lnTo>
                    <a:pt x="26" y="136"/>
                  </a:lnTo>
                  <a:lnTo>
                    <a:pt x="26" y="131"/>
                  </a:lnTo>
                  <a:lnTo>
                    <a:pt x="29" y="128"/>
                  </a:lnTo>
                  <a:lnTo>
                    <a:pt x="29" y="126"/>
                  </a:lnTo>
                  <a:lnTo>
                    <a:pt x="31" y="124"/>
                  </a:lnTo>
                  <a:lnTo>
                    <a:pt x="32" y="118"/>
                  </a:lnTo>
                  <a:lnTo>
                    <a:pt x="34" y="114"/>
                  </a:lnTo>
                  <a:lnTo>
                    <a:pt x="36" y="108"/>
                  </a:lnTo>
                  <a:lnTo>
                    <a:pt x="38" y="104"/>
                  </a:lnTo>
                  <a:lnTo>
                    <a:pt x="41" y="98"/>
                  </a:lnTo>
                  <a:lnTo>
                    <a:pt x="42" y="92"/>
                  </a:lnTo>
                  <a:lnTo>
                    <a:pt x="45" y="88"/>
                  </a:lnTo>
                  <a:lnTo>
                    <a:pt x="48" y="82"/>
                  </a:lnTo>
                  <a:lnTo>
                    <a:pt x="50" y="77"/>
                  </a:lnTo>
                  <a:lnTo>
                    <a:pt x="53" y="72"/>
                  </a:lnTo>
                  <a:lnTo>
                    <a:pt x="55" y="67"/>
                  </a:lnTo>
                  <a:lnTo>
                    <a:pt x="58" y="63"/>
                  </a:lnTo>
                  <a:lnTo>
                    <a:pt x="61" y="57"/>
                  </a:lnTo>
                  <a:lnTo>
                    <a:pt x="64" y="53"/>
                  </a:lnTo>
                  <a:lnTo>
                    <a:pt x="69" y="48"/>
                  </a:lnTo>
                  <a:lnTo>
                    <a:pt x="71" y="44"/>
                  </a:lnTo>
                  <a:lnTo>
                    <a:pt x="71" y="45"/>
                  </a:lnTo>
                  <a:lnTo>
                    <a:pt x="71" y="48"/>
                  </a:lnTo>
                  <a:lnTo>
                    <a:pt x="71" y="51"/>
                  </a:lnTo>
                  <a:lnTo>
                    <a:pt x="74" y="54"/>
                  </a:lnTo>
                  <a:lnTo>
                    <a:pt x="76" y="57"/>
                  </a:lnTo>
                  <a:lnTo>
                    <a:pt x="79" y="60"/>
                  </a:lnTo>
                  <a:lnTo>
                    <a:pt x="82" y="60"/>
                  </a:lnTo>
                  <a:lnTo>
                    <a:pt x="85" y="63"/>
                  </a:lnTo>
                  <a:lnTo>
                    <a:pt x="88" y="63"/>
                  </a:lnTo>
                  <a:lnTo>
                    <a:pt x="90" y="63"/>
                  </a:lnTo>
                  <a:lnTo>
                    <a:pt x="90" y="64"/>
                  </a:lnTo>
                  <a:lnTo>
                    <a:pt x="89" y="67"/>
                  </a:lnTo>
                  <a:lnTo>
                    <a:pt x="88" y="69"/>
                  </a:lnTo>
                  <a:lnTo>
                    <a:pt x="88" y="72"/>
                  </a:lnTo>
                  <a:lnTo>
                    <a:pt x="86" y="74"/>
                  </a:lnTo>
                  <a:lnTo>
                    <a:pt x="85" y="77"/>
                  </a:lnTo>
                  <a:lnTo>
                    <a:pt x="82" y="80"/>
                  </a:lnTo>
                  <a:lnTo>
                    <a:pt x="80" y="83"/>
                  </a:lnTo>
                  <a:lnTo>
                    <a:pt x="79" y="88"/>
                  </a:lnTo>
                  <a:lnTo>
                    <a:pt x="76" y="91"/>
                  </a:lnTo>
                  <a:lnTo>
                    <a:pt x="74" y="93"/>
                  </a:lnTo>
                  <a:lnTo>
                    <a:pt x="73" y="96"/>
                  </a:lnTo>
                  <a:lnTo>
                    <a:pt x="71" y="101"/>
                  </a:lnTo>
                  <a:lnTo>
                    <a:pt x="71" y="104"/>
                  </a:lnTo>
                  <a:lnTo>
                    <a:pt x="73" y="107"/>
                  </a:lnTo>
                  <a:lnTo>
                    <a:pt x="77" y="109"/>
                  </a:lnTo>
                  <a:lnTo>
                    <a:pt x="80" y="111"/>
                  </a:lnTo>
                  <a:lnTo>
                    <a:pt x="85" y="111"/>
                  </a:lnTo>
                  <a:lnTo>
                    <a:pt x="88" y="109"/>
                  </a:lnTo>
                  <a:lnTo>
                    <a:pt x="90" y="107"/>
                  </a:lnTo>
                  <a:lnTo>
                    <a:pt x="92" y="104"/>
                  </a:lnTo>
                  <a:lnTo>
                    <a:pt x="93" y="101"/>
                  </a:lnTo>
                  <a:lnTo>
                    <a:pt x="95" y="98"/>
                  </a:lnTo>
                  <a:lnTo>
                    <a:pt x="96" y="95"/>
                  </a:lnTo>
                  <a:lnTo>
                    <a:pt x="98" y="92"/>
                  </a:lnTo>
                  <a:lnTo>
                    <a:pt x="101" y="88"/>
                  </a:lnTo>
                  <a:lnTo>
                    <a:pt x="102" y="85"/>
                  </a:lnTo>
                  <a:lnTo>
                    <a:pt x="105" y="82"/>
                  </a:lnTo>
                  <a:lnTo>
                    <a:pt x="106" y="77"/>
                  </a:lnTo>
                  <a:lnTo>
                    <a:pt x="108" y="74"/>
                  </a:lnTo>
                  <a:lnTo>
                    <a:pt x="109" y="70"/>
                  </a:lnTo>
                  <a:lnTo>
                    <a:pt x="111" y="67"/>
                  </a:lnTo>
                  <a:lnTo>
                    <a:pt x="112" y="63"/>
                  </a:lnTo>
                  <a:lnTo>
                    <a:pt x="114" y="58"/>
                  </a:lnTo>
                  <a:lnTo>
                    <a:pt x="115" y="56"/>
                  </a:lnTo>
                  <a:lnTo>
                    <a:pt x="115" y="53"/>
                  </a:lnTo>
                  <a:lnTo>
                    <a:pt x="118" y="50"/>
                  </a:lnTo>
                  <a:lnTo>
                    <a:pt x="121" y="48"/>
                  </a:lnTo>
                  <a:lnTo>
                    <a:pt x="124" y="45"/>
                  </a:lnTo>
                  <a:lnTo>
                    <a:pt x="125" y="42"/>
                  </a:lnTo>
                  <a:lnTo>
                    <a:pt x="128" y="47"/>
                  </a:lnTo>
                  <a:lnTo>
                    <a:pt x="131" y="51"/>
                  </a:lnTo>
                  <a:lnTo>
                    <a:pt x="134" y="56"/>
                  </a:lnTo>
                  <a:lnTo>
                    <a:pt x="136" y="61"/>
                  </a:lnTo>
                  <a:lnTo>
                    <a:pt x="136" y="63"/>
                  </a:lnTo>
                  <a:lnTo>
                    <a:pt x="134" y="66"/>
                  </a:lnTo>
                  <a:lnTo>
                    <a:pt x="131" y="70"/>
                  </a:lnTo>
                  <a:lnTo>
                    <a:pt x="130" y="74"/>
                  </a:lnTo>
                  <a:lnTo>
                    <a:pt x="130" y="80"/>
                  </a:lnTo>
                  <a:lnTo>
                    <a:pt x="128" y="83"/>
                  </a:lnTo>
                  <a:lnTo>
                    <a:pt x="127" y="89"/>
                  </a:lnTo>
                  <a:lnTo>
                    <a:pt x="125" y="93"/>
                  </a:lnTo>
                  <a:lnTo>
                    <a:pt x="124" y="98"/>
                  </a:lnTo>
                  <a:lnTo>
                    <a:pt x="121" y="102"/>
                  </a:lnTo>
                  <a:lnTo>
                    <a:pt x="118" y="107"/>
                  </a:lnTo>
                  <a:lnTo>
                    <a:pt x="115" y="111"/>
                  </a:lnTo>
                  <a:lnTo>
                    <a:pt x="114" y="115"/>
                  </a:lnTo>
                  <a:lnTo>
                    <a:pt x="109" y="120"/>
                  </a:lnTo>
                  <a:lnTo>
                    <a:pt x="106" y="124"/>
                  </a:lnTo>
                  <a:lnTo>
                    <a:pt x="104" y="128"/>
                  </a:lnTo>
                  <a:lnTo>
                    <a:pt x="101" y="133"/>
                  </a:lnTo>
                  <a:lnTo>
                    <a:pt x="101" y="134"/>
                  </a:lnTo>
                  <a:lnTo>
                    <a:pt x="102" y="133"/>
                  </a:lnTo>
                  <a:lnTo>
                    <a:pt x="104" y="130"/>
                  </a:lnTo>
                  <a:lnTo>
                    <a:pt x="106" y="127"/>
                  </a:lnTo>
                  <a:lnTo>
                    <a:pt x="109" y="126"/>
                  </a:lnTo>
                  <a:lnTo>
                    <a:pt x="112" y="123"/>
                  </a:lnTo>
                  <a:lnTo>
                    <a:pt x="115" y="120"/>
                  </a:lnTo>
                  <a:lnTo>
                    <a:pt x="120" y="117"/>
                  </a:lnTo>
                  <a:lnTo>
                    <a:pt x="123" y="114"/>
                  </a:lnTo>
                  <a:lnTo>
                    <a:pt x="125" y="112"/>
                  </a:lnTo>
                  <a:lnTo>
                    <a:pt x="130" y="108"/>
                  </a:lnTo>
                  <a:lnTo>
                    <a:pt x="133" y="105"/>
                  </a:lnTo>
                  <a:lnTo>
                    <a:pt x="136" y="102"/>
                  </a:lnTo>
                  <a:lnTo>
                    <a:pt x="139" y="99"/>
                  </a:lnTo>
                  <a:lnTo>
                    <a:pt x="141" y="96"/>
                  </a:lnTo>
                  <a:lnTo>
                    <a:pt x="144" y="93"/>
                  </a:lnTo>
                  <a:lnTo>
                    <a:pt x="146" y="91"/>
                  </a:lnTo>
                  <a:lnTo>
                    <a:pt x="149" y="86"/>
                  </a:lnTo>
                  <a:lnTo>
                    <a:pt x="150" y="91"/>
                  </a:lnTo>
                  <a:lnTo>
                    <a:pt x="153" y="95"/>
                  </a:lnTo>
                  <a:lnTo>
                    <a:pt x="155" y="99"/>
                  </a:lnTo>
                  <a:lnTo>
                    <a:pt x="158" y="104"/>
                  </a:lnTo>
                  <a:lnTo>
                    <a:pt x="159" y="108"/>
                  </a:lnTo>
                  <a:lnTo>
                    <a:pt x="160" y="114"/>
                  </a:lnTo>
                  <a:lnTo>
                    <a:pt x="163" y="118"/>
                  </a:lnTo>
                  <a:lnTo>
                    <a:pt x="166" y="123"/>
                  </a:lnTo>
                  <a:lnTo>
                    <a:pt x="168" y="126"/>
                  </a:lnTo>
                  <a:lnTo>
                    <a:pt x="171" y="130"/>
                  </a:lnTo>
                  <a:lnTo>
                    <a:pt x="174" y="134"/>
                  </a:lnTo>
                  <a:lnTo>
                    <a:pt x="176" y="139"/>
                  </a:lnTo>
                  <a:lnTo>
                    <a:pt x="179" y="143"/>
                  </a:lnTo>
                  <a:lnTo>
                    <a:pt x="182" y="147"/>
                  </a:lnTo>
                  <a:lnTo>
                    <a:pt x="185" y="150"/>
                  </a:lnTo>
                  <a:lnTo>
                    <a:pt x="188" y="155"/>
                  </a:lnTo>
                  <a:lnTo>
                    <a:pt x="191" y="158"/>
                  </a:lnTo>
                  <a:lnTo>
                    <a:pt x="193" y="161"/>
                  </a:lnTo>
                  <a:lnTo>
                    <a:pt x="197" y="163"/>
                  </a:lnTo>
                  <a:lnTo>
                    <a:pt x="200" y="166"/>
                  </a:lnTo>
                  <a:lnTo>
                    <a:pt x="203" y="168"/>
                  </a:lnTo>
                  <a:lnTo>
                    <a:pt x="206" y="171"/>
                  </a:lnTo>
                  <a:lnTo>
                    <a:pt x="210" y="172"/>
                  </a:lnTo>
                  <a:lnTo>
                    <a:pt x="213" y="175"/>
                  </a:lnTo>
                  <a:lnTo>
                    <a:pt x="217" y="177"/>
                  </a:lnTo>
                  <a:lnTo>
                    <a:pt x="220" y="178"/>
                  </a:lnTo>
                  <a:lnTo>
                    <a:pt x="225" y="180"/>
                  </a:lnTo>
                  <a:lnTo>
                    <a:pt x="228" y="181"/>
                  </a:lnTo>
                  <a:lnTo>
                    <a:pt x="232" y="182"/>
                  </a:lnTo>
                  <a:lnTo>
                    <a:pt x="235" y="184"/>
                  </a:lnTo>
                  <a:lnTo>
                    <a:pt x="239" y="185"/>
                  </a:lnTo>
                  <a:lnTo>
                    <a:pt x="244" y="187"/>
                  </a:lnTo>
                  <a:lnTo>
                    <a:pt x="246" y="188"/>
                  </a:lnTo>
                  <a:lnTo>
                    <a:pt x="251" y="190"/>
                  </a:lnTo>
                  <a:lnTo>
                    <a:pt x="254" y="191"/>
                  </a:lnTo>
                  <a:lnTo>
                    <a:pt x="258" y="193"/>
                  </a:lnTo>
                  <a:lnTo>
                    <a:pt x="263" y="194"/>
                  </a:lnTo>
                  <a:lnTo>
                    <a:pt x="265" y="196"/>
                  </a:lnTo>
                  <a:lnTo>
                    <a:pt x="270" y="197"/>
                  </a:lnTo>
                  <a:lnTo>
                    <a:pt x="274" y="200"/>
                  </a:lnTo>
                  <a:lnTo>
                    <a:pt x="277" y="201"/>
                  </a:lnTo>
                  <a:lnTo>
                    <a:pt x="280" y="203"/>
                  </a:lnTo>
                  <a:lnTo>
                    <a:pt x="284" y="204"/>
                  </a:lnTo>
                  <a:lnTo>
                    <a:pt x="287" y="207"/>
                  </a:lnTo>
                  <a:lnTo>
                    <a:pt x="290" y="210"/>
                  </a:lnTo>
                  <a:lnTo>
                    <a:pt x="293" y="213"/>
                  </a:lnTo>
                  <a:lnTo>
                    <a:pt x="296" y="216"/>
                  </a:lnTo>
                  <a:lnTo>
                    <a:pt x="300" y="219"/>
                  </a:lnTo>
                  <a:lnTo>
                    <a:pt x="302" y="223"/>
                  </a:lnTo>
                  <a:lnTo>
                    <a:pt x="306" y="226"/>
                  </a:lnTo>
                  <a:lnTo>
                    <a:pt x="309" y="229"/>
                  </a:lnTo>
                  <a:lnTo>
                    <a:pt x="312" y="231"/>
                  </a:lnTo>
                  <a:lnTo>
                    <a:pt x="315" y="233"/>
                  </a:lnTo>
                  <a:lnTo>
                    <a:pt x="319" y="236"/>
                  </a:lnTo>
                  <a:lnTo>
                    <a:pt x="324" y="238"/>
                  </a:lnTo>
                  <a:lnTo>
                    <a:pt x="328" y="241"/>
                  </a:lnTo>
                  <a:lnTo>
                    <a:pt x="331" y="241"/>
                  </a:lnTo>
                  <a:lnTo>
                    <a:pt x="335" y="242"/>
                  </a:lnTo>
                  <a:lnTo>
                    <a:pt x="340" y="244"/>
                  </a:lnTo>
                  <a:lnTo>
                    <a:pt x="346" y="245"/>
                  </a:lnTo>
                  <a:lnTo>
                    <a:pt x="350" y="247"/>
                  </a:lnTo>
                  <a:lnTo>
                    <a:pt x="354" y="248"/>
                  </a:lnTo>
                  <a:lnTo>
                    <a:pt x="359" y="248"/>
                  </a:lnTo>
                  <a:lnTo>
                    <a:pt x="363" y="250"/>
                  </a:lnTo>
                  <a:lnTo>
                    <a:pt x="368" y="250"/>
                  </a:lnTo>
                  <a:lnTo>
                    <a:pt x="373" y="251"/>
                  </a:lnTo>
                  <a:lnTo>
                    <a:pt x="378" y="251"/>
                  </a:lnTo>
                  <a:lnTo>
                    <a:pt x="382" y="251"/>
                  </a:lnTo>
                  <a:lnTo>
                    <a:pt x="387" y="251"/>
                  </a:lnTo>
                  <a:lnTo>
                    <a:pt x="392" y="252"/>
                  </a:lnTo>
                  <a:lnTo>
                    <a:pt x="397" y="252"/>
                  </a:lnTo>
                  <a:lnTo>
                    <a:pt x="401" y="252"/>
                  </a:lnTo>
                  <a:lnTo>
                    <a:pt x="405" y="252"/>
                  </a:lnTo>
                  <a:lnTo>
                    <a:pt x="411" y="252"/>
                  </a:lnTo>
                  <a:lnTo>
                    <a:pt x="416" y="254"/>
                  </a:lnTo>
                  <a:lnTo>
                    <a:pt x="420" y="254"/>
                  </a:lnTo>
                  <a:lnTo>
                    <a:pt x="424" y="254"/>
                  </a:lnTo>
                  <a:lnTo>
                    <a:pt x="429" y="255"/>
                  </a:lnTo>
                  <a:lnTo>
                    <a:pt x="433" y="255"/>
                  </a:lnTo>
                  <a:lnTo>
                    <a:pt x="438" y="257"/>
                  </a:lnTo>
                  <a:lnTo>
                    <a:pt x="442" y="257"/>
                  </a:lnTo>
                  <a:lnTo>
                    <a:pt x="448" y="255"/>
                  </a:lnTo>
                  <a:lnTo>
                    <a:pt x="454" y="254"/>
                  </a:lnTo>
                  <a:lnTo>
                    <a:pt x="458" y="252"/>
                  </a:lnTo>
                  <a:lnTo>
                    <a:pt x="462" y="251"/>
                  </a:lnTo>
                  <a:lnTo>
                    <a:pt x="468" y="248"/>
                  </a:lnTo>
                  <a:lnTo>
                    <a:pt x="473" y="245"/>
                  </a:lnTo>
                  <a:lnTo>
                    <a:pt x="475" y="244"/>
                  </a:lnTo>
                  <a:lnTo>
                    <a:pt x="480" y="241"/>
                  </a:lnTo>
                  <a:lnTo>
                    <a:pt x="483" y="239"/>
                  </a:lnTo>
                  <a:lnTo>
                    <a:pt x="486" y="238"/>
                  </a:lnTo>
                  <a:lnTo>
                    <a:pt x="490" y="235"/>
                  </a:lnTo>
                  <a:lnTo>
                    <a:pt x="493" y="233"/>
                  </a:lnTo>
                  <a:lnTo>
                    <a:pt x="496" y="232"/>
                  </a:lnTo>
                  <a:lnTo>
                    <a:pt x="500" y="231"/>
                  </a:lnTo>
                  <a:lnTo>
                    <a:pt x="503" y="229"/>
                  </a:lnTo>
                  <a:lnTo>
                    <a:pt x="506" y="228"/>
                  </a:lnTo>
                  <a:lnTo>
                    <a:pt x="510" y="226"/>
                  </a:lnTo>
                  <a:lnTo>
                    <a:pt x="513" y="225"/>
                  </a:lnTo>
                  <a:lnTo>
                    <a:pt x="516" y="223"/>
                  </a:lnTo>
                  <a:lnTo>
                    <a:pt x="519" y="222"/>
                  </a:lnTo>
                  <a:lnTo>
                    <a:pt x="522" y="220"/>
                  </a:lnTo>
                  <a:lnTo>
                    <a:pt x="525" y="220"/>
                  </a:lnTo>
                  <a:lnTo>
                    <a:pt x="529" y="219"/>
                  </a:lnTo>
                  <a:lnTo>
                    <a:pt x="532" y="217"/>
                  </a:lnTo>
                  <a:lnTo>
                    <a:pt x="535" y="217"/>
                  </a:lnTo>
                  <a:lnTo>
                    <a:pt x="540" y="216"/>
                  </a:lnTo>
                  <a:lnTo>
                    <a:pt x="543" y="216"/>
                  </a:lnTo>
                  <a:lnTo>
                    <a:pt x="545" y="215"/>
                  </a:lnTo>
                  <a:lnTo>
                    <a:pt x="548" y="215"/>
                  </a:lnTo>
                  <a:lnTo>
                    <a:pt x="553" y="213"/>
                  </a:lnTo>
                  <a:lnTo>
                    <a:pt x="556" y="213"/>
                  </a:lnTo>
                  <a:lnTo>
                    <a:pt x="559" y="213"/>
                  </a:lnTo>
                  <a:lnTo>
                    <a:pt x="563" y="213"/>
                  </a:lnTo>
                  <a:lnTo>
                    <a:pt x="566" y="213"/>
                  </a:lnTo>
                  <a:lnTo>
                    <a:pt x="570" y="213"/>
                  </a:lnTo>
                  <a:lnTo>
                    <a:pt x="573" y="213"/>
                  </a:lnTo>
                  <a:lnTo>
                    <a:pt x="578" y="213"/>
                  </a:lnTo>
                  <a:lnTo>
                    <a:pt x="582" y="213"/>
                  </a:lnTo>
                  <a:lnTo>
                    <a:pt x="586" y="213"/>
                  </a:lnTo>
                  <a:lnTo>
                    <a:pt x="589" y="213"/>
                  </a:lnTo>
                  <a:lnTo>
                    <a:pt x="592" y="213"/>
                  </a:lnTo>
                  <a:lnTo>
                    <a:pt x="595" y="213"/>
                  </a:lnTo>
                  <a:lnTo>
                    <a:pt x="599" y="213"/>
                  </a:lnTo>
                  <a:lnTo>
                    <a:pt x="604" y="212"/>
                  </a:lnTo>
                  <a:lnTo>
                    <a:pt x="610" y="210"/>
                  </a:lnTo>
                  <a:lnTo>
                    <a:pt x="614" y="209"/>
                  </a:lnTo>
                  <a:lnTo>
                    <a:pt x="618" y="207"/>
                  </a:lnTo>
                  <a:lnTo>
                    <a:pt x="623" y="204"/>
                  </a:lnTo>
                  <a:lnTo>
                    <a:pt x="627" y="201"/>
                  </a:lnTo>
                  <a:lnTo>
                    <a:pt x="629" y="198"/>
                  </a:lnTo>
                  <a:lnTo>
                    <a:pt x="633" y="196"/>
                  </a:lnTo>
                  <a:lnTo>
                    <a:pt x="634" y="191"/>
                  </a:lnTo>
                  <a:lnTo>
                    <a:pt x="639" y="188"/>
                  </a:lnTo>
                  <a:lnTo>
                    <a:pt x="640" y="185"/>
                  </a:lnTo>
                  <a:lnTo>
                    <a:pt x="643" y="181"/>
                  </a:lnTo>
                  <a:lnTo>
                    <a:pt x="646" y="178"/>
                  </a:lnTo>
                  <a:lnTo>
                    <a:pt x="650" y="174"/>
                  </a:lnTo>
                  <a:lnTo>
                    <a:pt x="653" y="172"/>
                  </a:lnTo>
                  <a:lnTo>
                    <a:pt x="656" y="172"/>
                  </a:lnTo>
                  <a:lnTo>
                    <a:pt x="661" y="171"/>
                  </a:lnTo>
                  <a:lnTo>
                    <a:pt x="664" y="171"/>
                  </a:lnTo>
                  <a:lnTo>
                    <a:pt x="667" y="171"/>
                  </a:lnTo>
                  <a:lnTo>
                    <a:pt x="671" y="171"/>
                  </a:lnTo>
                  <a:lnTo>
                    <a:pt x="674" y="171"/>
                  </a:lnTo>
                  <a:lnTo>
                    <a:pt x="678" y="171"/>
                  </a:lnTo>
                  <a:lnTo>
                    <a:pt x="681" y="171"/>
                  </a:lnTo>
                  <a:lnTo>
                    <a:pt x="684" y="171"/>
                  </a:lnTo>
                  <a:lnTo>
                    <a:pt x="687" y="171"/>
                  </a:lnTo>
                  <a:lnTo>
                    <a:pt x="690" y="172"/>
                  </a:lnTo>
                  <a:lnTo>
                    <a:pt x="694" y="172"/>
                  </a:lnTo>
                  <a:lnTo>
                    <a:pt x="697" y="174"/>
                  </a:lnTo>
                  <a:lnTo>
                    <a:pt x="700" y="174"/>
                  </a:lnTo>
                  <a:lnTo>
                    <a:pt x="704" y="175"/>
                  </a:lnTo>
                  <a:lnTo>
                    <a:pt x="706" y="175"/>
                  </a:lnTo>
                  <a:lnTo>
                    <a:pt x="710" y="177"/>
                  </a:lnTo>
                  <a:lnTo>
                    <a:pt x="713" y="178"/>
                  </a:lnTo>
                  <a:lnTo>
                    <a:pt x="716" y="180"/>
                  </a:lnTo>
                  <a:lnTo>
                    <a:pt x="719" y="181"/>
                  </a:lnTo>
                  <a:lnTo>
                    <a:pt x="722" y="182"/>
                  </a:lnTo>
                  <a:lnTo>
                    <a:pt x="725" y="184"/>
                  </a:lnTo>
                  <a:lnTo>
                    <a:pt x="728" y="185"/>
                  </a:lnTo>
                  <a:lnTo>
                    <a:pt x="731" y="187"/>
                  </a:lnTo>
                  <a:lnTo>
                    <a:pt x="734" y="188"/>
                  </a:lnTo>
                  <a:lnTo>
                    <a:pt x="738" y="190"/>
                  </a:lnTo>
                  <a:lnTo>
                    <a:pt x="741" y="193"/>
                  </a:lnTo>
                  <a:lnTo>
                    <a:pt x="744" y="194"/>
                  </a:lnTo>
                  <a:lnTo>
                    <a:pt x="747" y="196"/>
                  </a:lnTo>
                  <a:lnTo>
                    <a:pt x="750" y="198"/>
                  </a:lnTo>
                  <a:lnTo>
                    <a:pt x="753" y="201"/>
                  </a:lnTo>
                  <a:lnTo>
                    <a:pt x="755" y="203"/>
                  </a:lnTo>
                  <a:lnTo>
                    <a:pt x="760" y="206"/>
                  </a:lnTo>
                  <a:lnTo>
                    <a:pt x="763" y="207"/>
                  </a:lnTo>
                  <a:lnTo>
                    <a:pt x="766" y="210"/>
                  </a:lnTo>
                  <a:lnTo>
                    <a:pt x="769" y="212"/>
                  </a:lnTo>
                  <a:lnTo>
                    <a:pt x="772" y="215"/>
                  </a:lnTo>
                  <a:lnTo>
                    <a:pt x="774" y="217"/>
                  </a:lnTo>
                  <a:lnTo>
                    <a:pt x="779" y="219"/>
                  </a:lnTo>
                  <a:lnTo>
                    <a:pt x="782" y="220"/>
                  </a:lnTo>
                  <a:lnTo>
                    <a:pt x="785" y="223"/>
                  </a:lnTo>
                  <a:lnTo>
                    <a:pt x="789" y="225"/>
                  </a:lnTo>
                  <a:lnTo>
                    <a:pt x="793" y="226"/>
                  </a:lnTo>
                  <a:lnTo>
                    <a:pt x="796" y="228"/>
                  </a:lnTo>
                  <a:lnTo>
                    <a:pt x="801" y="229"/>
                  </a:lnTo>
                  <a:lnTo>
                    <a:pt x="804" y="229"/>
                  </a:lnTo>
                  <a:lnTo>
                    <a:pt x="808" y="231"/>
                  </a:lnTo>
                  <a:lnTo>
                    <a:pt x="811" y="231"/>
                  </a:lnTo>
                  <a:lnTo>
                    <a:pt x="815" y="231"/>
                  </a:lnTo>
                  <a:lnTo>
                    <a:pt x="817" y="231"/>
                  </a:lnTo>
                  <a:lnTo>
                    <a:pt x="820" y="232"/>
                  </a:lnTo>
                  <a:lnTo>
                    <a:pt x="823" y="232"/>
                  </a:lnTo>
                  <a:lnTo>
                    <a:pt x="827" y="233"/>
                  </a:lnTo>
                  <a:lnTo>
                    <a:pt x="828" y="233"/>
                  </a:lnTo>
                  <a:lnTo>
                    <a:pt x="833" y="233"/>
                  </a:lnTo>
                  <a:lnTo>
                    <a:pt x="836" y="233"/>
                  </a:lnTo>
                  <a:lnTo>
                    <a:pt x="839" y="233"/>
                  </a:lnTo>
                  <a:lnTo>
                    <a:pt x="843" y="233"/>
                  </a:lnTo>
                  <a:lnTo>
                    <a:pt x="846" y="235"/>
                  </a:lnTo>
                  <a:lnTo>
                    <a:pt x="850" y="235"/>
                  </a:lnTo>
                  <a:lnTo>
                    <a:pt x="853" y="235"/>
                  </a:lnTo>
                  <a:lnTo>
                    <a:pt x="856" y="235"/>
                  </a:lnTo>
                  <a:lnTo>
                    <a:pt x="861" y="235"/>
                  </a:lnTo>
                  <a:lnTo>
                    <a:pt x="863" y="235"/>
                  </a:lnTo>
                  <a:lnTo>
                    <a:pt x="866" y="235"/>
                  </a:lnTo>
                  <a:lnTo>
                    <a:pt x="869" y="235"/>
                  </a:lnTo>
                  <a:lnTo>
                    <a:pt x="872" y="235"/>
                  </a:lnTo>
                  <a:lnTo>
                    <a:pt x="877" y="233"/>
                  </a:lnTo>
                  <a:lnTo>
                    <a:pt x="879" y="233"/>
                  </a:lnTo>
                  <a:lnTo>
                    <a:pt x="884" y="232"/>
                  </a:lnTo>
                  <a:lnTo>
                    <a:pt x="888" y="231"/>
                  </a:lnTo>
                  <a:lnTo>
                    <a:pt x="891" y="229"/>
                  </a:lnTo>
                  <a:lnTo>
                    <a:pt x="896" y="226"/>
                  </a:lnTo>
                  <a:lnTo>
                    <a:pt x="897" y="222"/>
                  </a:lnTo>
                  <a:lnTo>
                    <a:pt x="900" y="217"/>
                  </a:lnTo>
                  <a:lnTo>
                    <a:pt x="901" y="213"/>
                  </a:lnTo>
                  <a:lnTo>
                    <a:pt x="903" y="209"/>
                  </a:lnTo>
                  <a:lnTo>
                    <a:pt x="903" y="203"/>
                  </a:lnTo>
                  <a:lnTo>
                    <a:pt x="904" y="197"/>
                  </a:lnTo>
                  <a:lnTo>
                    <a:pt x="904" y="193"/>
                  </a:lnTo>
                  <a:lnTo>
                    <a:pt x="904" y="188"/>
                  </a:lnTo>
                  <a:lnTo>
                    <a:pt x="904" y="184"/>
                  </a:lnTo>
                  <a:lnTo>
                    <a:pt x="903" y="178"/>
                  </a:lnTo>
                  <a:lnTo>
                    <a:pt x="900" y="174"/>
                  </a:lnTo>
                  <a:lnTo>
                    <a:pt x="898" y="171"/>
                  </a:lnTo>
                  <a:lnTo>
                    <a:pt x="894" y="166"/>
                  </a:lnTo>
                  <a:lnTo>
                    <a:pt x="891" y="163"/>
                  </a:lnTo>
                  <a:lnTo>
                    <a:pt x="885" y="162"/>
                  </a:lnTo>
                  <a:lnTo>
                    <a:pt x="881" y="1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04" name="Google Shape;4204;p76"/>
            <p:cNvSpPr/>
            <p:nvPr/>
          </p:nvSpPr>
          <p:spPr>
            <a:xfrm>
              <a:off x="4645" y="3676"/>
              <a:ext cx="509" cy="142"/>
            </a:xfrm>
            <a:custGeom>
              <a:avLst/>
              <a:gdLst/>
              <a:ahLst/>
              <a:cxnLst/>
              <a:rect l="l" t="t" r="r" b="b"/>
              <a:pathLst>
                <a:path w="509" h="142" extrusionOk="0">
                  <a:moveTo>
                    <a:pt x="15" y="136"/>
                  </a:moveTo>
                  <a:lnTo>
                    <a:pt x="15" y="131"/>
                  </a:lnTo>
                  <a:lnTo>
                    <a:pt x="16" y="129"/>
                  </a:lnTo>
                  <a:lnTo>
                    <a:pt x="17" y="126"/>
                  </a:lnTo>
                  <a:lnTo>
                    <a:pt x="19" y="123"/>
                  </a:lnTo>
                  <a:lnTo>
                    <a:pt x="20" y="120"/>
                  </a:lnTo>
                  <a:lnTo>
                    <a:pt x="23" y="117"/>
                  </a:lnTo>
                  <a:lnTo>
                    <a:pt x="26" y="114"/>
                  </a:lnTo>
                  <a:lnTo>
                    <a:pt x="29" y="113"/>
                  </a:lnTo>
                  <a:lnTo>
                    <a:pt x="34" y="110"/>
                  </a:lnTo>
                  <a:lnTo>
                    <a:pt x="36" y="108"/>
                  </a:lnTo>
                  <a:lnTo>
                    <a:pt x="39" y="107"/>
                  </a:lnTo>
                  <a:lnTo>
                    <a:pt x="45" y="105"/>
                  </a:lnTo>
                  <a:lnTo>
                    <a:pt x="50" y="104"/>
                  </a:lnTo>
                  <a:lnTo>
                    <a:pt x="54" y="102"/>
                  </a:lnTo>
                  <a:lnTo>
                    <a:pt x="58" y="101"/>
                  </a:lnTo>
                  <a:lnTo>
                    <a:pt x="64" y="99"/>
                  </a:lnTo>
                  <a:lnTo>
                    <a:pt x="70" y="98"/>
                  </a:lnTo>
                  <a:lnTo>
                    <a:pt x="76" y="98"/>
                  </a:lnTo>
                  <a:lnTo>
                    <a:pt x="80" y="96"/>
                  </a:lnTo>
                  <a:lnTo>
                    <a:pt x="86" y="96"/>
                  </a:lnTo>
                  <a:lnTo>
                    <a:pt x="92" y="95"/>
                  </a:lnTo>
                  <a:lnTo>
                    <a:pt x="99" y="95"/>
                  </a:lnTo>
                  <a:lnTo>
                    <a:pt x="105" y="95"/>
                  </a:lnTo>
                  <a:lnTo>
                    <a:pt x="112" y="95"/>
                  </a:lnTo>
                  <a:lnTo>
                    <a:pt x="118" y="95"/>
                  </a:lnTo>
                  <a:lnTo>
                    <a:pt x="125" y="95"/>
                  </a:lnTo>
                  <a:lnTo>
                    <a:pt x="131" y="95"/>
                  </a:lnTo>
                  <a:lnTo>
                    <a:pt x="139" y="95"/>
                  </a:lnTo>
                  <a:lnTo>
                    <a:pt x="146" y="95"/>
                  </a:lnTo>
                  <a:lnTo>
                    <a:pt x="153" y="95"/>
                  </a:lnTo>
                  <a:lnTo>
                    <a:pt x="160" y="95"/>
                  </a:lnTo>
                  <a:lnTo>
                    <a:pt x="168" y="96"/>
                  </a:lnTo>
                  <a:lnTo>
                    <a:pt x="174" y="96"/>
                  </a:lnTo>
                  <a:lnTo>
                    <a:pt x="181" y="98"/>
                  </a:lnTo>
                  <a:lnTo>
                    <a:pt x="188" y="98"/>
                  </a:lnTo>
                  <a:lnTo>
                    <a:pt x="195" y="98"/>
                  </a:lnTo>
                  <a:lnTo>
                    <a:pt x="203" y="99"/>
                  </a:lnTo>
                  <a:lnTo>
                    <a:pt x="209" y="99"/>
                  </a:lnTo>
                  <a:lnTo>
                    <a:pt x="216" y="101"/>
                  </a:lnTo>
                  <a:lnTo>
                    <a:pt x="223" y="102"/>
                  </a:lnTo>
                  <a:lnTo>
                    <a:pt x="230" y="102"/>
                  </a:lnTo>
                  <a:lnTo>
                    <a:pt x="236" y="104"/>
                  </a:lnTo>
                  <a:lnTo>
                    <a:pt x="244" y="104"/>
                  </a:lnTo>
                  <a:lnTo>
                    <a:pt x="249" y="105"/>
                  </a:lnTo>
                  <a:lnTo>
                    <a:pt x="257" y="105"/>
                  </a:lnTo>
                  <a:lnTo>
                    <a:pt x="263" y="107"/>
                  </a:lnTo>
                  <a:lnTo>
                    <a:pt x="270" y="107"/>
                  </a:lnTo>
                  <a:lnTo>
                    <a:pt x="276" y="108"/>
                  </a:lnTo>
                  <a:lnTo>
                    <a:pt x="281" y="110"/>
                  </a:lnTo>
                  <a:lnTo>
                    <a:pt x="287" y="110"/>
                  </a:lnTo>
                  <a:lnTo>
                    <a:pt x="292" y="111"/>
                  </a:lnTo>
                  <a:lnTo>
                    <a:pt x="298" y="113"/>
                  </a:lnTo>
                  <a:lnTo>
                    <a:pt x="303" y="113"/>
                  </a:lnTo>
                  <a:lnTo>
                    <a:pt x="308" y="114"/>
                  </a:lnTo>
                  <a:lnTo>
                    <a:pt x="312" y="114"/>
                  </a:lnTo>
                  <a:lnTo>
                    <a:pt x="316" y="115"/>
                  </a:lnTo>
                  <a:lnTo>
                    <a:pt x="321" y="115"/>
                  </a:lnTo>
                  <a:lnTo>
                    <a:pt x="325" y="115"/>
                  </a:lnTo>
                  <a:lnTo>
                    <a:pt x="328" y="115"/>
                  </a:lnTo>
                  <a:lnTo>
                    <a:pt x="333" y="117"/>
                  </a:lnTo>
                  <a:lnTo>
                    <a:pt x="335" y="117"/>
                  </a:lnTo>
                  <a:lnTo>
                    <a:pt x="338" y="118"/>
                  </a:lnTo>
                  <a:lnTo>
                    <a:pt x="340" y="118"/>
                  </a:lnTo>
                  <a:lnTo>
                    <a:pt x="343" y="118"/>
                  </a:lnTo>
                  <a:lnTo>
                    <a:pt x="347" y="118"/>
                  </a:lnTo>
                  <a:lnTo>
                    <a:pt x="351" y="118"/>
                  </a:lnTo>
                  <a:lnTo>
                    <a:pt x="357" y="118"/>
                  </a:lnTo>
                  <a:lnTo>
                    <a:pt x="362" y="118"/>
                  </a:lnTo>
                  <a:lnTo>
                    <a:pt x="366" y="118"/>
                  </a:lnTo>
                  <a:lnTo>
                    <a:pt x="372" y="118"/>
                  </a:lnTo>
                  <a:lnTo>
                    <a:pt x="378" y="118"/>
                  </a:lnTo>
                  <a:lnTo>
                    <a:pt x="384" y="118"/>
                  </a:lnTo>
                  <a:lnTo>
                    <a:pt x="389" y="117"/>
                  </a:lnTo>
                  <a:lnTo>
                    <a:pt x="395" y="115"/>
                  </a:lnTo>
                  <a:lnTo>
                    <a:pt x="400" y="115"/>
                  </a:lnTo>
                  <a:lnTo>
                    <a:pt x="407" y="114"/>
                  </a:lnTo>
                  <a:lnTo>
                    <a:pt x="408" y="114"/>
                  </a:lnTo>
                  <a:lnTo>
                    <a:pt x="411" y="114"/>
                  </a:lnTo>
                  <a:lnTo>
                    <a:pt x="414" y="113"/>
                  </a:lnTo>
                  <a:lnTo>
                    <a:pt x="419" y="113"/>
                  </a:lnTo>
                  <a:lnTo>
                    <a:pt x="420" y="111"/>
                  </a:lnTo>
                  <a:lnTo>
                    <a:pt x="423" y="111"/>
                  </a:lnTo>
                  <a:lnTo>
                    <a:pt x="426" y="110"/>
                  </a:lnTo>
                  <a:lnTo>
                    <a:pt x="430" y="110"/>
                  </a:lnTo>
                  <a:lnTo>
                    <a:pt x="435" y="108"/>
                  </a:lnTo>
                  <a:lnTo>
                    <a:pt x="440" y="107"/>
                  </a:lnTo>
                  <a:lnTo>
                    <a:pt x="446" y="105"/>
                  </a:lnTo>
                  <a:lnTo>
                    <a:pt x="452" y="104"/>
                  </a:lnTo>
                  <a:lnTo>
                    <a:pt x="456" y="101"/>
                  </a:lnTo>
                  <a:lnTo>
                    <a:pt x="462" y="99"/>
                  </a:lnTo>
                  <a:lnTo>
                    <a:pt x="467" y="96"/>
                  </a:lnTo>
                  <a:lnTo>
                    <a:pt x="473" y="95"/>
                  </a:lnTo>
                  <a:lnTo>
                    <a:pt x="477" y="92"/>
                  </a:lnTo>
                  <a:lnTo>
                    <a:pt x="481" y="89"/>
                  </a:lnTo>
                  <a:lnTo>
                    <a:pt x="486" y="86"/>
                  </a:lnTo>
                  <a:lnTo>
                    <a:pt x="490" y="85"/>
                  </a:lnTo>
                  <a:lnTo>
                    <a:pt x="493" y="82"/>
                  </a:lnTo>
                  <a:lnTo>
                    <a:pt x="497" y="79"/>
                  </a:lnTo>
                  <a:lnTo>
                    <a:pt x="502" y="76"/>
                  </a:lnTo>
                  <a:lnTo>
                    <a:pt x="505" y="73"/>
                  </a:lnTo>
                  <a:lnTo>
                    <a:pt x="508" y="69"/>
                  </a:lnTo>
                  <a:lnTo>
                    <a:pt x="509" y="66"/>
                  </a:lnTo>
                  <a:lnTo>
                    <a:pt x="509" y="61"/>
                  </a:lnTo>
                  <a:lnTo>
                    <a:pt x="508" y="59"/>
                  </a:lnTo>
                  <a:lnTo>
                    <a:pt x="503" y="54"/>
                  </a:lnTo>
                  <a:lnTo>
                    <a:pt x="499" y="50"/>
                  </a:lnTo>
                  <a:lnTo>
                    <a:pt x="496" y="47"/>
                  </a:lnTo>
                  <a:lnTo>
                    <a:pt x="491" y="44"/>
                  </a:lnTo>
                  <a:lnTo>
                    <a:pt x="487" y="40"/>
                  </a:lnTo>
                  <a:lnTo>
                    <a:pt x="483" y="38"/>
                  </a:lnTo>
                  <a:lnTo>
                    <a:pt x="478" y="35"/>
                  </a:lnTo>
                  <a:lnTo>
                    <a:pt x="474" y="34"/>
                  </a:lnTo>
                  <a:lnTo>
                    <a:pt x="468" y="31"/>
                  </a:lnTo>
                  <a:lnTo>
                    <a:pt x="464" y="29"/>
                  </a:lnTo>
                  <a:lnTo>
                    <a:pt x="458" y="28"/>
                  </a:lnTo>
                  <a:lnTo>
                    <a:pt x="454" y="28"/>
                  </a:lnTo>
                  <a:lnTo>
                    <a:pt x="449" y="26"/>
                  </a:lnTo>
                  <a:lnTo>
                    <a:pt x="448" y="26"/>
                  </a:lnTo>
                  <a:lnTo>
                    <a:pt x="443" y="25"/>
                  </a:lnTo>
                  <a:lnTo>
                    <a:pt x="442" y="25"/>
                  </a:lnTo>
                  <a:lnTo>
                    <a:pt x="438" y="25"/>
                  </a:lnTo>
                  <a:lnTo>
                    <a:pt x="436" y="25"/>
                  </a:lnTo>
                  <a:lnTo>
                    <a:pt x="432" y="25"/>
                  </a:lnTo>
                  <a:lnTo>
                    <a:pt x="430" y="25"/>
                  </a:lnTo>
                  <a:lnTo>
                    <a:pt x="426" y="24"/>
                  </a:lnTo>
                  <a:lnTo>
                    <a:pt x="423" y="24"/>
                  </a:lnTo>
                  <a:lnTo>
                    <a:pt x="420" y="22"/>
                  </a:lnTo>
                  <a:lnTo>
                    <a:pt x="417" y="22"/>
                  </a:lnTo>
                  <a:lnTo>
                    <a:pt x="414" y="22"/>
                  </a:lnTo>
                  <a:lnTo>
                    <a:pt x="410" y="22"/>
                  </a:lnTo>
                  <a:lnTo>
                    <a:pt x="407" y="21"/>
                  </a:lnTo>
                  <a:lnTo>
                    <a:pt x="404" y="21"/>
                  </a:lnTo>
                  <a:lnTo>
                    <a:pt x="401" y="21"/>
                  </a:lnTo>
                  <a:lnTo>
                    <a:pt x="398" y="21"/>
                  </a:lnTo>
                  <a:lnTo>
                    <a:pt x="395" y="19"/>
                  </a:lnTo>
                  <a:lnTo>
                    <a:pt x="392" y="19"/>
                  </a:lnTo>
                  <a:lnTo>
                    <a:pt x="388" y="18"/>
                  </a:lnTo>
                  <a:lnTo>
                    <a:pt x="385" y="18"/>
                  </a:lnTo>
                  <a:lnTo>
                    <a:pt x="382" y="18"/>
                  </a:lnTo>
                  <a:lnTo>
                    <a:pt x="379" y="18"/>
                  </a:lnTo>
                  <a:lnTo>
                    <a:pt x="376" y="16"/>
                  </a:lnTo>
                  <a:lnTo>
                    <a:pt x="373" y="16"/>
                  </a:lnTo>
                  <a:lnTo>
                    <a:pt x="370" y="15"/>
                  </a:lnTo>
                  <a:lnTo>
                    <a:pt x="366" y="15"/>
                  </a:lnTo>
                  <a:lnTo>
                    <a:pt x="363" y="15"/>
                  </a:lnTo>
                  <a:lnTo>
                    <a:pt x="360" y="13"/>
                  </a:lnTo>
                  <a:lnTo>
                    <a:pt x="357" y="13"/>
                  </a:lnTo>
                  <a:lnTo>
                    <a:pt x="354" y="13"/>
                  </a:lnTo>
                  <a:lnTo>
                    <a:pt x="351" y="12"/>
                  </a:lnTo>
                  <a:lnTo>
                    <a:pt x="347" y="12"/>
                  </a:lnTo>
                  <a:lnTo>
                    <a:pt x="344" y="10"/>
                  </a:lnTo>
                  <a:lnTo>
                    <a:pt x="341" y="10"/>
                  </a:lnTo>
                  <a:lnTo>
                    <a:pt x="338" y="10"/>
                  </a:lnTo>
                  <a:lnTo>
                    <a:pt x="335" y="10"/>
                  </a:lnTo>
                  <a:lnTo>
                    <a:pt x="331" y="9"/>
                  </a:lnTo>
                  <a:lnTo>
                    <a:pt x="330" y="9"/>
                  </a:lnTo>
                  <a:lnTo>
                    <a:pt x="325" y="7"/>
                  </a:lnTo>
                  <a:lnTo>
                    <a:pt x="322" y="7"/>
                  </a:lnTo>
                  <a:lnTo>
                    <a:pt x="319" y="7"/>
                  </a:lnTo>
                  <a:lnTo>
                    <a:pt x="316" y="7"/>
                  </a:lnTo>
                  <a:lnTo>
                    <a:pt x="314" y="6"/>
                  </a:lnTo>
                  <a:lnTo>
                    <a:pt x="309" y="6"/>
                  </a:lnTo>
                  <a:lnTo>
                    <a:pt x="306" y="5"/>
                  </a:lnTo>
                  <a:lnTo>
                    <a:pt x="303" y="5"/>
                  </a:lnTo>
                  <a:lnTo>
                    <a:pt x="300" y="5"/>
                  </a:lnTo>
                  <a:lnTo>
                    <a:pt x="298" y="5"/>
                  </a:lnTo>
                  <a:lnTo>
                    <a:pt x="293" y="3"/>
                  </a:lnTo>
                  <a:lnTo>
                    <a:pt x="290" y="3"/>
                  </a:lnTo>
                  <a:lnTo>
                    <a:pt x="287" y="3"/>
                  </a:lnTo>
                  <a:lnTo>
                    <a:pt x="284" y="3"/>
                  </a:lnTo>
                  <a:lnTo>
                    <a:pt x="281" y="3"/>
                  </a:lnTo>
                  <a:lnTo>
                    <a:pt x="279" y="3"/>
                  </a:lnTo>
                  <a:lnTo>
                    <a:pt x="276" y="2"/>
                  </a:lnTo>
                  <a:lnTo>
                    <a:pt x="271" y="2"/>
                  </a:lnTo>
                  <a:lnTo>
                    <a:pt x="268" y="2"/>
                  </a:lnTo>
                  <a:lnTo>
                    <a:pt x="265" y="2"/>
                  </a:lnTo>
                  <a:lnTo>
                    <a:pt x="263" y="2"/>
                  </a:lnTo>
                  <a:lnTo>
                    <a:pt x="260" y="2"/>
                  </a:lnTo>
                  <a:lnTo>
                    <a:pt x="255" y="2"/>
                  </a:lnTo>
                  <a:lnTo>
                    <a:pt x="252" y="2"/>
                  </a:lnTo>
                  <a:lnTo>
                    <a:pt x="249" y="0"/>
                  </a:lnTo>
                  <a:lnTo>
                    <a:pt x="246" y="0"/>
                  </a:lnTo>
                  <a:lnTo>
                    <a:pt x="244" y="0"/>
                  </a:lnTo>
                  <a:lnTo>
                    <a:pt x="241" y="0"/>
                  </a:lnTo>
                  <a:lnTo>
                    <a:pt x="238" y="0"/>
                  </a:lnTo>
                  <a:lnTo>
                    <a:pt x="235" y="2"/>
                  </a:lnTo>
                  <a:lnTo>
                    <a:pt x="232" y="2"/>
                  </a:lnTo>
                  <a:lnTo>
                    <a:pt x="229" y="2"/>
                  </a:lnTo>
                  <a:lnTo>
                    <a:pt x="225" y="2"/>
                  </a:lnTo>
                  <a:lnTo>
                    <a:pt x="222" y="5"/>
                  </a:lnTo>
                  <a:lnTo>
                    <a:pt x="219" y="6"/>
                  </a:lnTo>
                  <a:lnTo>
                    <a:pt x="219" y="10"/>
                  </a:lnTo>
                  <a:lnTo>
                    <a:pt x="217" y="12"/>
                  </a:lnTo>
                  <a:lnTo>
                    <a:pt x="220" y="16"/>
                  </a:lnTo>
                  <a:lnTo>
                    <a:pt x="222" y="18"/>
                  </a:lnTo>
                  <a:lnTo>
                    <a:pt x="226" y="21"/>
                  </a:lnTo>
                  <a:lnTo>
                    <a:pt x="229" y="21"/>
                  </a:lnTo>
                  <a:lnTo>
                    <a:pt x="232" y="21"/>
                  </a:lnTo>
                  <a:lnTo>
                    <a:pt x="235" y="22"/>
                  </a:lnTo>
                  <a:lnTo>
                    <a:pt x="238" y="22"/>
                  </a:lnTo>
                  <a:lnTo>
                    <a:pt x="242" y="24"/>
                  </a:lnTo>
                  <a:lnTo>
                    <a:pt x="245" y="25"/>
                  </a:lnTo>
                  <a:lnTo>
                    <a:pt x="248" y="25"/>
                  </a:lnTo>
                  <a:lnTo>
                    <a:pt x="251" y="26"/>
                  </a:lnTo>
                  <a:lnTo>
                    <a:pt x="254" y="26"/>
                  </a:lnTo>
                  <a:lnTo>
                    <a:pt x="258" y="26"/>
                  </a:lnTo>
                  <a:lnTo>
                    <a:pt x="261" y="28"/>
                  </a:lnTo>
                  <a:lnTo>
                    <a:pt x="264" y="28"/>
                  </a:lnTo>
                  <a:lnTo>
                    <a:pt x="267" y="28"/>
                  </a:lnTo>
                  <a:lnTo>
                    <a:pt x="270" y="29"/>
                  </a:lnTo>
                  <a:lnTo>
                    <a:pt x="273" y="31"/>
                  </a:lnTo>
                  <a:lnTo>
                    <a:pt x="277" y="31"/>
                  </a:lnTo>
                  <a:lnTo>
                    <a:pt x="280" y="31"/>
                  </a:lnTo>
                  <a:lnTo>
                    <a:pt x="283" y="32"/>
                  </a:lnTo>
                  <a:lnTo>
                    <a:pt x="286" y="32"/>
                  </a:lnTo>
                  <a:lnTo>
                    <a:pt x="289" y="34"/>
                  </a:lnTo>
                  <a:lnTo>
                    <a:pt x="292" y="34"/>
                  </a:lnTo>
                  <a:lnTo>
                    <a:pt x="295" y="34"/>
                  </a:lnTo>
                  <a:lnTo>
                    <a:pt x="299" y="34"/>
                  </a:lnTo>
                  <a:lnTo>
                    <a:pt x="302" y="35"/>
                  </a:lnTo>
                  <a:lnTo>
                    <a:pt x="305" y="35"/>
                  </a:lnTo>
                  <a:lnTo>
                    <a:pt x="308" y="37"/>
                  </a:lnTo>
                  <a:lnTo>
                    <a:pt x="311" y="37"/>
                  </a:lnTo>
                  <a:lnTo>
                    <a:pt x="314" y="38"/>
                  </a:lnTo>
                  <a:lnTo>
                    <a:pt x="316" y="38"/>
                  </a:lnTo>
                  <a:lnTo>
                    <a:pt x="321" y="38"/>
                  </a:lnTo>
                  <a:lnTo>
                    <a:pt x="324" y="38"/>
                  </a:lnTo>
                  <a:lnTo>
                    <a:pt x="327" y="40"/>
                  </a:lnTo>
                  <a:lnTo>
                    <a:pt x="330" y="40"/>
                  </a:lnTo>
                  <a:lnTo>
                    <a:pt x="333" y="40"/>
                  </a:lnTo>
                  <a:lnTo>
                    <a:pt x="335" y="40"/>
                  </a:lnTo>
                  <a:lnTo>
                    <a:pt x="338" y="41"/>
                  </a:lnTo>
                  <a:lnTo>
                    <a:pt x="343" y="41"/>
                  </a:lnTo>
                  <a:lnTo>
                    <a:pt x="346" y="41"/>
                  </a:lnTo>
                  <a:lnTo>
                    <a:pt x="349" y="42"/>
                  </a:lnTo>
                  <a:lnTo>
                    <a:pt x="351" y="42"/>
                  </a:lnTo>
                  <a:lnTo>
                    <a:pt x="354" y="42"/>
                  </a:lnTo>
                  <a:lnTo>
                    <a:pt x="359" y="42"/>
                  </a:lnTo>
                  <a:lnTo>
                    <a:pt x="362" y="42"/>
                  </a:lnTo>
                  <a:lnTo>
                    <a:pt x="365" y="44"/>
                  </a:lnTo>
                  <a:lnTo>
                    <a:pt x="368" y="44"/>
                  </a:lnTo>
                  <a:lnTo>
                    <a:pt x="370" y="44"/>
                  </a:lnTo>
                  <a:lnTo>
                    <a:pt x="375" y="44"/>
                  </a:lnTo>
                  <a:lnTo>
                    <a:pt x="378" y="44"/>
                  </a:lnTo>
                  <a:lnTo>
                    <a:pt x="381" y="44"/>
                  </a:lnTo>
                  <a:lnTo>
                    <a:pt x="384" y="44"/>
                  </a:lnTo>
                  <a:lnTo>
                    <a:pt x="386" y="44"/>
                  </a:lnTo>
                  <a:lnTo>
                    <a:pt x="391" y="45"/>
                  </a:lnTo>
                  <a:lnTo>
                    <a:pt x="394" y="45"/>
                  </a:lnTo>
                  <a:lnTo>
                    <a:pt x="397" y="45"/>
                  </a:lnTo>
                  <a:lnTo>
                    <a:pt x="400" y="45"/>
                  </a:lnTo>
                  <a:lnTo>
                    <a:pt x="403" y="45"/>
                  </a:lnTo>
                  <a:lnTo>
                    <a:pt x="407" y="45"/>
                  </a:lnTo>
                  <a:lnTo>
                    <a:pt x="410" y="45"/>
                  </a:lnTo>
                  <a:lnTo>
                    <a:pt x="413" y="45"/>
                  </a:lnTo>
                  <a:lnTo>
                    <a:pt x="416" y="45"/>
                  </a:lnTo>
                  <a:lnTo>
                    <a:pt x="419" y="45"/>
                  </a:lnTo>
                  <a:lnTo>
                    <a:pt x="423" y="45"/>
                  </a:lnTo>
                  <a:lnTo>
                    <a:pt x="426" y="45"/>
                  </a:lnTo>
                  <a:lnTo>
                    <a:pt x="430" y="45"/>
                  </a:lnTo>
                  <a:lnTo>
                    <a:pt x="433" y="45"/>
                  </a:lnTo>
                  <a:lnTo>
                    <a:pt x="438" y="44"/>
                  </a:lnTo>
                  <a:lnTo>
                    <a:pt x="440" y="44"/>
                  </a:lnTo>
                  <a:lnTo>
                    <a:pt x="445" y="44"/>
                  </a:lnTo>
                  <a:lnTo>
                    <a:pt x="448" y="44"/>
                  </a:lnTo>
                  <a:lnTo>
                    <a:pt x="451" y="45"/>
                  </a:lnTo>
                  <a:lnTo>
                    <a:pt x="454" y="47"/>
                  </a:lnTo>
                  <a:lnTo>
                    <a:pt x="458" y="48"/>
                  </a:lnTo>
                  <a:lnTo>
                    <a:pt x="461" y="51"/>
                  </a:lnTo>
                  <a:lnTo>
                    <a:pt x="465" y="56"/>
                  </a:lnTo>
                  <a:lnTo>
                    <a:pt x="468" y="59"/>
                  </a:lnTo>
                  <a:lnTo>
                    <a:pt x="470" y="61"/>
                  </a:lnTo>
                  <a:lnTo>
                    <a:pt x="471" y="64"/>
                  </a:lnTo>
                  <a:lnTo>
                    <a:pt x="473" y="69"/>
                  </a:lnTo>
                  <a:lnTo>
                    <a:pt x="468" y="70"/>
                  </a:lnTo>
                  <a:lnTo>
                    <a:pt x="465" y="72"/>
                  </a:lnTo>
                  <a:lnTo>
                    <a:pt x="462" y="73"/>
                  </a:lnTo>
                  <a:lnTo>
                    <a:pt x="459" y="75"/>
                  </a:lnTo>
                  <a:lnTo>
                    <a:pt x="455" y="76"/>
                  </a:lnTo>
                  <a:lnTo>
                    <a:pt x="452" y="76"/>
                  </a:lnTo>
                  <a:lnTo>
                    <a:pt x="448" y="78"/>
                  </a:lnTo>
                  <a:lnTo>
                    <a:pt x="443" y="79"/>
                  </a:lnTo>
                  <a:lnTo>
                    <a:pt x="439" y="80"/>
                  </a:lnTo>
                  <a:lnTo>
                    <a:pt x="436" y="80"/>
                  </a:lnTo>
                  <a:lnTo>
                    <a:pt x="432" y="82"/>
                  </a:lnTo>
                  <a:lnTo>
                    <a:pt x="429" y="83"/>
                  </a:lnTo>
                  <a:lnTo>
                    <a:pt x="424" y="83"/>
                  </a:lnTo>
                  <a:lnTo>
                    <a:pt x="420" y="85"/>
                  </a:lnTo>
                  <a:lnTo>
                    <a:pt x="417" y="86"/>
                  </a:lnTo>
                  <a:lnTo>
                    <a:pt x="414" y="88"/>
                  </a:lnTo>
                  <a:lnTo>
                    <a:pt x="408" y="88"/>
                  </a:lnTo>
                  <a:lnTo>
                    <a:pt x="404" y="89"/>
                  </a:lnTo>
                  <a:lnTo>
                    <a:pt x="400" y="89"/>
                  </a:lnTo>
                  <a:lnTo>
                    <a:pt x="394" y="91"/>
                  </a:lnTo>
                  <a:lnTo>
                    <a:pt x="389" y="91"/>
                  </a:lnTo>
                  <a:lnTo>
                    <a:pt x="385" y="92"/>
                  </a:lnTo>
                  <a:lnTo>
                    <a:pt x="381" y="92"/>
                  </a:lnTo>
                  <a:lnTo>
                    <a:pt x="376" y="92"/>
                  </a:lnTo>
                  <a:lnTo>
                    <a:pt x="372" y="92"/>
                  </a:lnTo>
                  <a:lnTo>
                    <a:pt x="368" y="92"/>
                  </a:lnTo>
                  <a:lnTo>
                    <a:pt x="363" y="92"/>
                  </a:lnTo>
                  <a:lnTo>
                    <a:pt x="359" y="94"/>
                  </a:lnTo>
                  <a:lnTo>
                    <a:pt x="354" y="94"/>
                  </a:lnTo>
                  <a:lnTo>
                    <a:pt x="350" y="94"/>
                  </a:lnTo>
                  <a:lnTo>
                    <a:pt x="346" y="94"/>
                  </a:lnTo>
                  <a:lnTo>
                    <a:pt x="341" y="94"/>
                  </a:lnTo>
                  <a:lnTo>
                    <a:pt x="337" y="94"/>
                  </a:lnTo>
                  <a:lnTo>
                    <a:pt x="333" y="92"/>
                  </a:lnTo>
                  <a:lnTo>
                    <a:pt x="327" y="92"/>
                  </a:lnTo>
                  <a:lnTo>
                    <a:pt x="322" y="92"/>
                  </a:lnTo>
                  <a:lnTo>
                    <a:pt x="318" y="92"/>
                  </a:lnTo>
                  <a:lnTo>
                    <a:pt x="314" y="91"/>
                  </a:lnTo>
                  <a:lnTo>
                    <a:pt x="309" y="91"/>
                  </a:lnTo>
                  <a:lnTo>
                    <a:pt x="305" y="91"/>
                  </a:lnTo>
                  <a:lnTo>
                    <a:pt x="300" y="89"/>
                  </a:lnTo>
                  <a:lnTo>
                    <a:pt x="296" y="89"/>
                  </a:lnTo>
                  <a:lnTo>
                    <a:pt x="292" y="88"/>
                  </a:lnTo>
                  <a:lnTo>
                    <a:pt x="287" y="88"/>
                  </a:lnTo>
                  <a:lnTo>
                    <a:pt x="283" y="86"/>
                  </a:lnTo>
                  <a:lnTo>
                    <a:pt x="277" y="86"/>
                  </a:lnTo>
                  <a:lnTo>
                    <a:pt x="273" y="85"/>
                  </a:lnTo>
                  <a:lnTo>
                    <a:pt x="268" y="85"/>
                  </a:lnTo>
                  <a:lnTo>
                    <a:pt x="265" y="83"/>
                  </a:lnTo>
                  <a:lnTo>
                    <a:pt x="263" y="83"/>
                  </a:lnTo>
                  <a:lnTo>
                    <a:pt x="260" y="82"/>
                  </a:lnTo>
                  <a:lnTo>
                    <a:pt x="257" y="82"/>
                  </a:lnTo>
                  <a:lnTo>
                    <a:pt x="254" y="80"/>
                  </a:lnTo>
                  <a:lnTo>
                    <a:pt x="251" y="80"/>
                  </a:lnTo>
                  <a:lnTo>
                    <a:pt x="248" y="80"/>
                  </a:lnTo>
                  <a:lnTo>
                    <a:pt x="245" y="80"/>
                  </a:lnTo>
                  <a:lnTo>
                    <a:pt x="242" y="79"/>
                  </a:lnTo>
                  <a:lnTo>
                    <a:pt x="239" y="78"/>
                  </a:lnTo>
                  <a:lnTo>
                    <a:pt x="236" y="78"/>
                  </a:lnTo>
                  <a:lnTo>
                    <a:pt x="232" y="78"/>
                  </a:lnTo>
                  <a:lnTo>
                    <a:pt x="229" y="78"/>
                  </a:lnTo>
                  <a:lnTo>
                    <a:pt x="226" y="76"/>
                  </a:lnTo>
                  <a:lnTo>
                    <a:pt x="223" y="76"/>
                  </a:lnTo>
                  <a:lnTo>
                    <a:pt x="220" y="76"/>
                  </a:lnTo>
                  <a:lnTo>
                    <a:pt x="216" y="76"/>
                  </a:lnTo>
                  <a:lnTo>
                    <a:pt x="213" y="75"/>
                  </a:lnTo>
                  <a:lnTo>
                    <a:pt x="209" y="75"/>
                  </a:lnTo>
                  <a:lnTo>
                    <a:pt x="206" y="75"/>
                  </a:lnTo>
                  <a:lnTo>
                    <a:pt x="203" y="75"/>
                  </a:lnTo>
                  <a:lnTo>
                    <a:pt x="198" y="73"/>
                  </a:lnTo>
                  <a:lnTo>
                    <a:pt x="195" y="73"/>
                  </a:lnTo>
                  <a:lnTo>
                    <a:pt x="193" y="73"/>
                  </a:lnTo>
                  <a:lnTo>
                    <a:pt x="188" y="72"/>
                  </a:lnTo>
                  <a:lnTo>
                    <a:pt x="185" y="72"/>
                  </a:lnTo>
                  <a:lnTo>
                    <a:pt x="181" y="72"/>
                  </a:lnTo>
                  <a:lnTo>
                    <a:pt x="178" y="72"/>
                  </a:lnTo>
                  <a:lnTo>
                    <a:pt x="175" y="72"/>
                  </a:lnTo>
                  <a:lnTo>
                    <a:pt x="171" y="72"/>
                  </a:lnTo>
                  <a:lnTo>
                    <a:pt x="168" y="72"/>
                  </a:lnTo>
                  <a:lnTo>
                    <a:pt x="165" y="72"/>
                  </a:lnTo>
                  <a:lnTo>
                    <a:pt x="160" y="72"/>
                  </a:lnTo>
                  <a:lnTo>
                    <a:pt x="156" y="72"/>
                  </a:lnTo>
                  <a:lnTo>
                    <a:pt x="153" y="70"/>
                  </a:lnTo>
                  <a:lnTo>
                    <a:pt x="150" y="70"/>
                  </a:lnTo>
                  <a:lnTo>
                    <a:pt x="146" y="70"/>
                  </a:lnTo>
                  <a:lnTo>
                    <a:pt x="143" y="70"/>
                  </a:lnTo>
                  <a:lnTo>
                    <a:pt x="139" y="70"/>
                  </a:lnTo>
                  <a:lnTo>
                    <a:pt x="136" y="70"/>
                  </a:lnTo>
                  <a:lnTo>
                    <a:pt x="131" y="70"/>
                  </a:lnTo>
                  <a:lnTo>
                    <a:pt x="128" y="70"/>
                  </a:lnTo>
                  <a:lnTo>
                    <a:pt x="125" y="70"/>
                  </a:lnTo>
                  <a:lnTo>
                    <a:pt x="121" y="70"/>
                  </a:lnTo>
                  <a:lnTo>
                    <a:pt x="118" y="70"/>
                  </a:lnTo>
                  <a:lnTo>
                    <a:pt x="115" y="72"/>
                  </a:lnTo>
                  <a:lnTo>
                    <a:pt x="111" y="72"/>
                  </a:lnTo>
                  <a:lnTo>
                    <a:pt x="108" y="72"/>
                  </a:lnTo>
                  <a:lnTo>
                    <a:pt x="105" y="72"/>
                  </a:lnTo>
                  <a:lnTo>
                    <a:pt x="101" y="72"/>
                  </a:lnTo>
                  <a:lnTo>
                    <a:pt x="98" y="72"/>
                  </a:lnTo>
                  <a:lnTo>
                    <a:pt x="95" y="73"/>
                  </a:lnTo>
                  <a:lnTo>
                    <a:pt x="92" y="73"/>
                  </a:lnTo>
                  <a:lnTo>
                    <a:pt x="89" y="73"/>
                  </a:lnTo>
                  <a:lnTo>
                    <a:pt x="86" y="75"/>
                  </a:lnTo>
                  <a:lnTo>
                    <a:pt x="82" y="75"/>
                  </a:lnTo>
                  <a:lnTo>
                    <a:pt x="79" y="75"/>
                  </a:lnTo>
                  <a:lnTo>
                    <a:pt x="76" y="75"/>
                  </a:lnTo>
                  <a:lnTo>
                    <a:pt x="73" y="76"/>
                  </a:lnTo>
                  <a:lnTo>
                    <a:pt x="70" y="76"/>
                  </a:lnTo>
                  <a:lnTo>
                    <a:pt x="64" y="78"/>
                  </a:lnTo>
                  <a:lnTo>
                    <a:pt x="60" y="79"/>
                  </a:lnTo>
                  <a:lnTo>
                    <a:pt x="55" y="79"/>
                  </a:lnTo>
                  <a:lnTo>
                    <a:pt x="52" y="80"/>
                  </a:lnTo>
                  <a:lnTo>
                    <a:pt x="50" y="80"/>
                  </a:lnTo>
                  <a:lnTo>
                    <a:pt x="47" y="82"/>
                  </a:lnTo>
                  <a:lnTo>
                    <a:pt x="41" y="83"/>
                  </a:lnTo>
                  <a:lnTo>
                    <a:pt x="35" y="86"/>
                  </a:lnTo>
                  <a:lnTo>
                    <a:pt x="29" y="88"/>
                  </a:lnTo>
                  <a:lnTo>
                    <a:pt x="25" y="91"/>
                  </a:lnTo>
                  <a:lnTo>
                    <a:pt x="20" y="94"/>
                  </a:lnTo>
                  <a:lnTo>
                    <a:pt x="17" y="96"/>
                  </a:lnTo>
                  <a:lnTo>
                    <a:pt x="13" y="99"/>
                  </a:lnTo>
                  <a:lnTo>
                    <a:pt x="10" y="104"/>
                  </a:lnTo>
                  <a:lnTo>
                    <a:pt x="6" y="108"/>
                  </a:lnTo>
                  <a:lnTo>
                    <a:pt x="4" y="113"/>
                  </a:lnTo>
                  <a:lnTo>
                    <a:pt x="3" y="114"/>
                  </a:lnTo>
                  <a:lnTo>
                    <a:pt x="1" y="117"/>
                  </a:lnTo>
                  <a:lnTo>
                    <a:pt x="0" y="120"/>
                  </a:lnTo>
                  <a:lnTo>
                    <a:pt x="0" y="123"/>
                  </a:lnTo>
                  <a:lnTo>
                    <a:pt x="0" y="126"/>
                  </a:lnTo>
                  <a:lnTo>
                    <a:pt x="0" y="129"/>
                  </a:lnTo>
                  <a:lnTo>
                    <a:pt x="0" y="131"/>
                  </a:lnTo>
                  <a:lnTo>
                    <a:pt x="0" y="136"/>
                  </a:lnTo>
                  <a:lnTo>
                    <a:pt x="0" y="139"/>
                  </a:lnTo>
                  <a:lnTo>
                    <a:pt x="1" y="140"/>
                  </a:lnTo>
                  <a:lnTo>
                    <a:pt x="3" y="142"/>
                  </a:lnTo>
                  <a:lnTo>
                    <a:pt x="6" y="142"/>
                  </a:lnTo>
                  <a:lnTo>
                    <a:pt x="9" y="142"/>
                  </a:lnTo>
                  <a:lnTo>
                    <a:pt x="12" y="140"/>
                  </a:lnTo>
                  <a:lnTo>
                    <a:pt x="13" y="139"/>
                  </a:lnTo>
                  <a:lnTo>
                    <a:pt x="15" y="1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05" name="Google Shape;4205;p76"/>
            <p:cNvSpPr/>
            <p:nvPr/>
          </p:nvSpPr>
          <p:spPr>
            <a:xfrm>
              <a:off x="4975" y="3609"/>
              <a:ext cx="255" cy="98"/>
            </a:xfrm>
            <a:custGeom>
              <a:avLst/>
              <a:gdLst/>
              <a:ahLst/>
              <a:cxnLst/>
              <a:rect l="l" t="t" r="r" b="b"/>
              <a:pathLst>
                <a:path w="255" h="98" extrusionOk="0">
                  <a:moveTo>
                    <a:pt x="138" y="98"/>
                  </a:moveTo>
                  <a:lnTo>
                    <a:pt x="141" y="96"/>
                  </a:lnTo>
                  <a:lnTo>
                    <a:pt x="144" y="96"/>
                  </a:lnTo>
                  <a:lnTo>
                    <a:pt x="148" y="95"/>
                  </a:lnTo>
                  <a:lnTo>
                    <a:pt x="153" y="95"/>
                  </a:lnTo>
                  <a:lnTo>
                    <a:pt x="157" y="95"/>
                  </a:lnTo>
                  <a:lnTo>
                    <a:pt x="161" y="93"/>
                  </a:lnTo>
                  <a:lnTo>
                    <a:pt x="167" y="93"/>
                  </a:lnTo>
                  <a:lnTo>
                    <a:pt x="173" y="93"/>
                  </a:lnTo>
                  <a:lnTo>
                    <a:pt x="178" y="92"/>
                  </a:lnTo>
                  <a:lnTo>
                    <a:pt x="183" y="92"/>
                  </a:lnTo>
                  <a:lnTo>
                    <a:pt x="186" y="92"/>
                  </a:lnTo>
                  <a:lnTo>
                    <a:pt x="189" y="91"/>
                  </a:lnTo>
                  <a:lnTo>
                    <a:pt x="192" y="91"/>
                  </a:lnTo>
                  <a:lnTo>
                    <a:pt x="195" y="91"/>
                  </a:lnTo>
                  <a:lnTo>
                    <a:pt x="201" y="89"/>
                  </a:lnTo>
                  <a:lnTo>
                    <a:pt x="207" y="88"/>
                  </a:lnTo>
                  <a:lnTo>
                    <a:pt x="210" y="88"/>
                  </a:lnTo>
                  <a:lnTo>
                    <a:pt x="213" y="86"/>
                  </a:lnTo>
                  <a:lnTo>
                    <a:pt x="215" y="86"/>
                  </a:lnTo>
                  <a:lnTo>
                    <a:pt x="218" y="85"/>
                  </a:lnTo>
                  <a:lnTo>
                    <a:pt x="223" y="83"/>
                  </a:lnTo>
                  <a:lnTo>
                    <a:pt x="229" y="82"/>
                  </a:lnTo>
                  <a:lnTo>
                    <a:pt x="233" y="79"/>
                  </a:lnTo>
                  <a:lnTo>
                    <a:pt x="237" y="77"/>
                  </a:lnTo>
                  <a:lnTo>
                    <a:pt x="242" y="74"/>
                  </a:lnTo>
                  <a:lnTo>
                    <a:pt x="245" y="72"/>
                  </a:lnTo>
                  <a:lnTo>
                    <a:pt x="248" y="69"/>
                  </a:lnTo>
                  <a:lnTo>
                    <a:pt x="250" y="67"/>
                  </a:lnTo>
                  <a:lnTo>
                    <a:pt x="252" y="63"/>
                  </a:lnTo>
                  <a:lnTo>
                    <a:pt x="255" y="60"/>
                  </a:lnTo>
                  <a:lnTo>
                    <a:pt x="255" y="56"/>
                  </a:lnTo>
                  <a:lnTo>
                    <a:pt x="255" y="51"/>
                  </a:lnTo>
                  <a:lnTo>
                    <a:pt x="255" y="47"/>
                  </a:lnTo>
                  <a:lnTo>
                    <a:pt x="253" y="41"/>
                  </a:lnTo>
                  <a:lnTo>
                    <a:pt x="252" y="37"/>
                  </a:lnTo>
                  <a:lnTo>
                    <a:pt x="249" y="32"/>
                  </a:lnTo>
                  <a:lnTo>
                    <a:pt x="246" y="28"/>
                  </a:lnTo>
                  <a:lnTo>
                    <a:pt x="243" y="23"/>
                  </a:lnTo>
                  <a:lnTo>
                    <a:pt x="239" y="21"/>
                  </a:lnTo>
                  <a:lnTo>
                    <a:pt x="234" y="19"/>
                  </a:lnTo>
                  <a:lnTo>
                    <a:pt x="230" y="16"/>
                  </a:lnTo>
                  <a:lnTo>
                    <a:pt x="224" y="15"/>
                  </a:lnTo>
                  <a:lnTo>
                    <a:pt x="220" y="13"/>
                  </a:lnTo>
                  <a:lnTo>
                    <a:pt x="215" y="13"/>
                  </a:lnTo>
                  <a:lnTo>
                    <a:pt x="208" y="13"/>
                  </a:lnTo>
                  <a:lnTo>
                    <a:pt x="204" y="13"/>
                  </a:lnTo>
                  <a:lnTo>
                    <a:pt x="198" y="13"/>
                  </a:lnTo>
                  <a:lnTo>
                    <a:pt x="194" y="13"/>
                  </a:lnTo>
                  <a:lnTo>
                    <a:pt x="188" y="13"/>
                  </a:lnTo>
                  <a:lnTo>
                    <a:pt x="183" y="13"/>
                  </a:lnTo>
                  <a:lnTo>
                    <a:pt x="179" y="13"/>
                  </a:lnTo>
                  <a:lnTo>
                    <a:pt x="175" y="15"/>
                  </a:lnTo>
                  <a:lnTo>
                    <a:pt x="170" y="15"/>
                  </a:lnTo>
                  <a:lnTo>
                    <a:pt x="167" y="15"/>
                  </a:lnTo>
                  <a:lnTo>
                    <a:pt x="163" y="15"/>
                  </a:lnTo>
                  <a:lnTo>
                    <a:pt x="160" y="16"/>
                  </a:lnTo>
                  <a:lnTo>
                    <a:pt x="156" y="16"/>
                  </a:lnTo>
                  <a:lnTo>
                    <a:pt x="153" y="18"/>
                  </a:lnTo>
                  <a:lnTo>
                    <a:pt x="148" y="18"/>
                  </a:lnTo>
                  <a:lnTo>
                    <a:pt x="145" y="19"/>
                  </a:lnTo>
                  <a:lnTo>
                    <a:pt x="141" y="19"/>
                  </a:lnTo>
                  <a:lnTo>
                    <a:pt x="138" y="19"/>
                  </a:lnTo>
                  <a:lnTo>
                    <a:pt x="135" y="19"/>
                  </a:lnTo>
                  <a:lnTo>
                    <a:pt x="131" y="19"/>
                  </a:lnTo>
                  <a:lnTo>
                    <a:pt x="128" y="19"/>
                  </a:lnTo>
                  <a:lnTo>
                    <a:pt x="124" y="21"/>
                  </a:lnTo>
                  <a:lnTo>
                    <a:pt x="121" y="21"/>
                  </a:lnTo>
                  <a:lnTo>
                    <a:pt x="118" y="22"/>
                  </a:lnTo>
                  <a:lnTo>
                    <a:pt x="113" y="22"/>
                  </a:lnTo>
                  <a:lnTo>
                    <a:pt x="110" y="22"/>
                  </a:lnTo>
                  <a:lnTo>
                    <a:pt x="108" y="22"/>
                  </a:lnTo>
                  <a:lnTo>
                    <a:pt x="103" y="22"/>
                  </a:lnTo>
                  <a:lnTo>
                    <a:pt x="100" y="21"/>
                  </a:lnTo>
                  <a:lnTo>
                    <a:pt x="96" y="21"/>
                  </a:lnTo>
                  <a:lnTo>
                    <a:pt x="93" y="19"/>
                  </a:lnTo>
                  <a:lnTo>
                    <a:pt x="90" y="19"/>
                  </a:lnTo>
                  <a:lnTo>
                    <a:pt x="86" y="19"/>
                  </a:lnTo>
                  <a:lnTo>
                    <a:pt x="83" y="18"/>
                  </a:lnTo>
                  <a:lnTo>
                    <a:pt x="78" y="18"/>
                  </a:lnTo>
                  <a:lnTo>
                    <a:pt x="75" y="16"/>
                  </a:lnTo>
                  <a:lnTo>
                    <a:pt x="73" y="15"/>
                  </a:lnTo>
                  <a:lnTo>
                    <a:pt x="68" y="15"/>
                  </a:lnTo>
                  <a:lnTo>
                    <a:pt x="64" y="13"/>
                  </a:lnTo>
                  <a:lnTo>
                    <a:pt x="61" y="12"/>
                  </a:lnTo>
                  <a:lnTo>
                    <a:pt x="58" y="10"/>
                  </a:lnTo>
                  <a:lnTo>
                    <a:pt x="54" y="9"/>
                  </a:lnTo>
                  <a:lnTo>
                    <a:pt x="51" y="7"/>
                  </a:lnTo>
                  <a:lnTo>
                    <a:pt x="48" y="6"/>
                  </a:lnTo>
                  <a:lnTo>
                    <a:pt x="45" y="4"/>
                  </a:lnTo>
                  <a:lnTo>
                    <a:pt x="40" y="4"/>
                  </a:lnTo>
                  <a:lnTo>
                    <a:pt x="38" y="3"/>
                  </a:lnTo>
                  <a:lnTo>
                    <a:pt x="35" y="2"/>
                  </a:lnTo>
                  <a:lnTo>
                    <a:pt x="30" y="2"/>
                  </a:lnTo>
                  <a:lnTo>
                    <a:pt x="27" y="0"/>
                  </a:lnTo>
                  <a:lnTo>
                    <a:pt x="24" y="0"/>
                  </a:lnTo>
                  <a:lnTo>
                    <a:pt x="21" y="0"/>
                  </a:lnTo>
                  <a:lnTo>
                    <a:pt x="17" y="0"/>
                  </a:lnTo>
                  <a:lnTo>
                    <a:pt x="14" y="0"/>
                  </a:lnTo>
                  <a:lnTo>
                    <a:pt x="11" y="0"/>
                  </a:lnTo>
                  <a:lnTo>
                    <a:pt x="7" y="0"/>
                  </a:lnTo>
                  <a:lnTo>
                    <a:pt x="4" y="0"/>
                  </a:lnTo>
                  <a:lnTo>
                    <a:pt x="1" y="2"/>
                  </a:lnTo>
                  <a:lnTo>
                    <a:pt x="0" y="4"/>
                  </a:lnTo>
                  <a:lnTo>
                    <a:pt x="0" y="7"/>
                  </a:lnTo>
                  <a:lnTo>
                    <a:pt x="0" y="9"/>
                  </a:lnTo>
                  <a:lnTo>
                    <a:pt x="0" y="12"/>
                  </a:lnTo>
                  <a:lnTo>
                    <a:pt x="3" y="13"/>
                  </a:lnTo>
                  <a:lnTo>
                    <a:pt x="5" y="15"/>
                  </a:lnTo>
                  <a:lnTo>
                    <a:pt x="11" y="15"/>
                  </a:lnTo>
                  <a:lnTo>
                    <a:pt x="16" y="16"/>
                  </a:lnTo>
                  <a:lnTo>
                    <a:pt x="20" y="18"/>
                  </a:lnTo>
                  <a:lnTo>
                    <a:pt x="26" y="19"/>
                  </a:lnTo>
                  <a:lnTo>
                    <a:pt x="30" y="21"/>
                  </a:lnTo>
                  <a:lnTo>
                    <a:pt x="35" y="22"/>
                  </a:lnTo>
                  <a:lnTo>
                    <a:pt x="40" y="25"/>
                  </a:lnTo>
                  <a:lnTo>
                    <a:pt x="45" y="26"/>
                  </a:lnTo>
                  <a:lnTo>
                    <a:pt x="51" y="28"/>
                  </a:lnTo>
                  <a:lnTo>
                    <a:pt x="55" y="31"/>
                  </a:lnTo>
                  <a:lnTo>
                    <a:pt x="59" y="32"/>
                  </a:lnTo>
                  <a:lnTo>
                    <a:pt x="64" y="34"/>
                  </a:lnTo>
                  <a:lnTo>
                    <a:pt x="70" y="35"/>
                  </a:lnTo>
                  <a:lnTo>
                    <a:pt x="74" y="37"/>
                  </a:lnTo>
                  <a:lnTo>
                    <a:pt x="80" y="38"/>
                  </a:lnTo>
                  <a:lnTo>
                    <a:pt x="86" y="39"/>
                  </a:lnTo>
                  <a:lnTo>
                    <a:pt x="89" y="39"/>
                  </a:lnTo>
                  <a:lnTo>
                    <a:pt x="91" y="39"/>
                  </a:lnTo>
                  <a:lnTo>
                    <a:pt x="94" y="39"/>
                  </a:lnTo>
                  <a:lnTo>
                    <a:pt x="97" y="39"/>
                  </a:lnTo>
                  <a:lnTo>
                    <a:pt x="100" y="39"/>
                  </a:lnTo>
                  <a:lnTo>
                    <a:pt x="103" y="39"/>
                  </a:lnTo>
                  <a:lnTo>
                    <a:pt x="106" y="39"/>
                  </a:lnTo>
                  <a:lnTo>
                    <a:pt x="109" y="41"/>
                  </a:lnTo>
                  <a:lnTo>
                    <a:pt x="112" y="39"/>
                  </a:lnTo>
                  <a:lnTo>
                    <a:pt x="115" y="39"/>
                  </a:lnTo>
                  <a:lnTo>
                    <a:pt x="118" y="39"/>
                  </a:lnTo>
                  <a:lnTo>
                    <a:pt x="122" y="39"/>
                  </a:lnTo>
                  <a:lnTo>
                    <a:pt x="124" y="39"/>
                  </a:lnTo>
                  <a:lnTo>
                    <a:pt x="128" y="39"/>
                  </a:lnTo>
                  <a:lnTo>
                    <a:pt x="131" y="39"/>
                  </a:lnTo>
                  <a:lnTo>
                    <a:pt x="134" y="39"/>
                  </a:lnTo>
                  <a:lnTo>
                    <a:pt x="137" y="39"/>
                  </a:lnTo>
                  <a:lnTo>
                    <a:pt x="140" y="39"/>
                  </a:lnTo>
                  <a:lnTo>
                    <a:pt x="143" y="39"/>
                  </a:lnTo>
                  <a:lnTo>
                    <a:pt x="145" y="39"/>
                  </a:lnTo>
                  <a:lnTo>
                    <a:pt x="148" y="38"/>
                  </a:lnTo>
                  <a:lnTo>
                    <a:pt x="151" y="38"/>
                  </a:lnTo>
                  <a:lnTo>
                    <a:pt x="154" y="38"/>
                  </a:lnTo>
                  <a:lnTo>
                    <a:pt x="157" y="38"/>
                  </a:lnTo>
                  <a:lnTo>
                    <a:pt x="160" y="38"/>
                  </a:lnTo>
                  <a:lnTo>
                    <a:pt x="163" y="37"/>
                  </a:lnTo>
                  <a:lnTo>
                    <a:pt x="166" y="37"/>
                  </a:lnTo>
                  <a:lnTo>
                    <a:pt x="169" y="37"/>
                  </a:lnTo>
                  <a:lnTo>
                    <a:pt x="173" y="37"/>
                  </a:lnTo>
                  <a:lnTo>
                    <a:pt x="176" y="35"/>
                  </a:lnTo>
                  <a:lnTo>
                    <a:pt x="179" y="35"/>
                  </a:lnTo>
                  <a:lnTo>
                    <a:pt x="182" y="35"/>
                  </a:lnTo>
                  <a:lnTo>
                    <a:pt x="185" y="35"/>
                  </a:lnTo>
                  <a:lnTo>
                    <a:pt x="189" y="35"/>
                  </a:lnTo>
                  <a:lnTo>
                    <a:pt x="194" y="35"/>
                  </a:lnTo>
                  <a:lnTo>
                    <a:pt x="198" y="35"/>
                  </a:lnTo>
                  <a:lnTo>
                    <a:pt x="201" y="35"/>
                  </a:lnTo>
                  <a:lnTo>
                    <a:pt x="205" y="37"/>
                  </a:lnTo>
                  <a:lnTo>
                    <a:pt x="210" y="38"/>
                  </a:lnTo>
                  <a:lnTo>
                    <a:pt x="214" y="39"/>
                  </a:lnTo>
                  <a:lnTo>
                    <a:pt x="214" y="41"/>
                  </a:lnTo>
                  <a:lnTo>
                    <a:pt x="215" y="45"/>
                  </a:lnTo>
                  <a:lnTo>
                    <a:pt x="215" y="47"/>
                  </a:lnTo>
                  <a:lnTo>
                    <a:pt x="217" y="50"/>
                  </a:lnTo>
                  <a:lnTo>
                    <a:pt x="217" y="54"/>
                  </a:lnTo>
                  <a:lnTo>
                    <a:pt x="215" y="58"/>
                  </a:lnTo>
                  <a:lnTo>
                    <a:pt x="214" y="61"/>
                  </a:lnTo>
                  <a:lnTo>
                    <a:pt x="211" y="63"/>
                  </a:lnTo>
                  <a:lnTo>
                    <a:pt x="208" y="64"/>
                  </a:lnTo>
                  <a:lnTo>
                    <a:pt x="204" y="66"/>
                  </a:lnTo>
                  <a:lnTo>
                    <a:pt x="201" y="66"/>
                  </a:lnTo>
                  <a:lnTo>
                    <a:pt x="196" y="67"/>
                  </a:lnTo>
                  <a:lnTo>
                    <a:pt x="194" y="67"/>
                  </a:lnTo>
                  <a:lnTo>
                    <a:pt x="191" y="67"/>
                  </a:lnTo>
                  <a:lnTo>
                    <a:pt x="188" y="67"/>
                  </a:lnTo>
                  <a:lnTo>
                    <a:pt x="185" y="69"/>
                  </a:lnTo>
                  <a:lnTo>
                    <a:pt x="182" y="69"/>
                  </a:lnTo>
                  <a:lnTo>
                    <a:pt x="179" y="70"/>
                  </a:lnTo>
                  <a:lnTo>
                    <a:pt x="176" y="70"/>
                  </a:lnTo>
                  <a:lnTo>
                    <a:pt x="173" y="70"/>
                  </a:lnTo>
                  <a:lnTo>
                    <a:pt x="169" y="70"/>
                  </a:lnTo>
                  <a:lnTo>
                    <a:pt x="166" y="70"/>
                  </a:lnTo>
                  <a:lnTo>
                    <a:pt x="163" y="70"/>
                  </a:lnTo>
                  <a:lnTo>
                    <a:pt x="160" y="72"/>
                  </a:lnTo>
                  <a:lnTo>
                    <a:pt x="157" y="72"/>
                  </a:lnTo>
                  <a:lnTo>
                    <a:pt x="154" y="72"/>
                  </a:lnTo>
                  <a:lnTo>
                    <a:pt x="151" y="72"/>
                  </a:lnTo>
                  <a:lnTo>
                    <a:pt x="148" y="72"/>
                  </a:lnTo>
                  <a:lnTo>
                    <a:pt x="145" y="72"/>
                  </a:lnTo>
                  <a:lnTo>
                    <a:pt x="143" y="72"/>
                  </a:lnTo>
                  <a:lnTo>
                    <a:pt x="137" y="73"/>
                  </a:lnTo>
                  <a:lnTo>
                    <a:pt x="131" y="74"/>
                  </a:lnTo>
                  <a:lnTo>
                    <a:pt x="128" y="74"/>
                  </a:lnTo>
                  <a:lnTo>
                    <a:pt x="125" y="74"/>
                  </a:lnTo>
                  <a:lnTo>
                    <a:pt x="124" y="76"/>
                  </a:lnTo>
                  <a:lnTo>
                    <a:pt x="124" y="79"/>
                  </a:lnTo>
                  <a:lnTo>
                    <a:pt x="122" y="82"/>
                  </a:lnTo>
                  <a:lnTo>
                    <a:pt x="122" y="86"/>
                  </a:lnTo>
                  <a:lnTo>
                    <a:pt x="124" y="91"/>
                  </a:lnTo>
                  <a:lnTo>
                    <a:pt x="128" y="93"/>
                  </a:lnTo>
                  <a:lnTo>
                    <a:pt x="129" y="95"/>
                  </a:lnTo>
                  <a:lnTo>
                    <a:pt x="132" y="96"/>
                  </a:lnTo>
                  <a:lnTo>
                    <a:pt x="135" y="96"/>
                  </a:lnTo>
                  <a:lnTo>
                    <a:pt x="138" y="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06" name="Google Shape;4206;p76"/>
            <p:cNvSpPr/>
            <p:nvPr/>
          </p:nvSpPr>
          <p:spPr>
            <a:xfrm>
              <a:off x="4636" y="3332"/>
              <a:ext cx="272" cy="95"/>
            </a:xfrm>
            <a:custGeom>
              <a:avLst/>
              <a:gdLst/>
              <a:ahLst/>
              <a:cxnLst/>
              <a:rect l="l" t="t" r="r" b="b"/>
              <a:pathLst>
                <a:path w="272" h="95" extrusionOk="0">
                  <a:moveTo>
                    <a:pt x="2" y="61"/>
                  </a:moveTo>
                  <a:lnTo>
                    <a:pt x="6" y="58"/>
                  </a:lnTo>
                  <a:lnTo>
                    <a:pt x="10" y="54"/>
                  </a:lnTo>
                  <a:lnTo>
                    <a:pt x="16" y="51"/>
                  </a:lnTo>
                  <a:lnTo>
                    <a:pt x="22" y="48"/>
                  </a:lnTo>
                  <a:lnTo>
                    <a:pt x="26" y="45"/>
                  </a:lnTo>
                  <a:lnTo>
                    <a:pt x="32" y="42"/>
                  </a:lnTo>
                  <a:lnTo>
                    <a:pt x="35" y="41"/>
                  </a:lnTo>
                  <a:lnTo>
                    <a:pt x="38" y="39"/>
                  </a:lnTo>
                  <a:lnTo>
                    <a:pt x="41" y="39"/>
                  </a:lnTo>
                  <a:lnTo>
                    <a:pt x="45" y="38"/>
                  </a:lnTo>
                  <a:lnTo>
                    <a:pt x="47" y="36"/>
                  </a:lnTo>
                  <a:lnTo>
                    <a:pt x="51" y="36"/>
                  </a:lnTo>
                  <a:lnTo>
                    <a:pt x="53" y="35"/>
                  </a:lnTo>
                  <a:lnTo>
                    <a:pt x="57" y="35"/>
                  </a:lnTo>
                  <a:lnTo>
                    <a:pt x="60" y="33"/>
                  </a:lnTo>
                  <a:lnTo>
                    <a:pt x="63" y="33"/>
                  </a:lnTo>
                  <a:lnTo>
                    <a:pt x="66" y="32"/>
                  </a:lnTo>
                  <a:lnTo>
                    <a:pt x="69" y="32"/>
                  </a:lnTo>
                  <a:lnTo>
                    <a:pt x="73" y="31"/>
                  </a:lnTo>
                  <a:lnTo>
                    <a:pt x="76" y="29"/>
                  </a:lnTo>
                  <a:lnTo>
                    <a:pt x="79" y="29"/>
                  </a:lnTo>
                  <a:lnTo>
                    <a:pt x="82" y="29"/>
                  </a:lnTo>
                  <a:lnTo>
                    <a:pt x="85" y="29"/>
                  </a:lnTo>
                  <a:lnTo>
                    <a:pt x="88" y="28"/>
                  </a:lnTo>
                  <a:lnTo>
                    <a:pt x="92" y="28"/>
                  </a:lnTo>
                  <a:lnTo>
                    <a:pt x="95" y="28"/>
                  </a:lnTo>
                  <a:lnTo>
                    <a:pt x="98" y="28"/>
                  </a:lnTo>
                  <a:lnTo>
                    <a:pt x="101" y="26"/>
                  </a:lnTo>
                  <a:lnTo>
                    <a:pt x="104" y="26"/>
                  </a:lnTo>
                  <a:lnTo>
                    <a:pt x="108" y="26"/>
                  </a:lnTo>
                  <a:lnTo>
                    <a:pt x="111" y="26"/>
                  </a:lnTo>
                  <a:lnTo>
                    <a:pt x="114" y="26"/>
                  </a:lnTo>
                  <a:lnTo>
                    <a:pt x="117" y="26"/>
                  </a:lnTo>
                  <a:lnTo>
                    <a:pt x="120" y="26"/>
                  </a:lnTo>
                  <a:lnTo>
                    <a:pt x="124" y="25"/>
                  </a:lnTo>
                  <a:lnTo>
                    <a:pt x="127" y="25"/>
                  </a:lnTo>
                  <a:lnTo>
                    <a:pt x="130" y="25"/>
                  </a:lnTo>
                  <a:lnTo>
                    <a:pt x="134" y="25"/>
                  </a:lnTo>
                  <a:lnTo>
                    <a:pt x="137" y="25"/>
                  </a:lnTo>
                  <a:lnTo>
                    <a:pt x="140" y="25"/>
                  </a:lnTo>
                  <a:lnTo>
                    <a:pt x="143" y="25"/>
                  </a:lnTo>
                  <a:lnTo>
                    <a:pt x="148" y="25"/>
                  </a:lnTo>
                  <a:lnTo>
                    <a:pt x="150" y="25"/>
                  </a:lnTo>
                  <a:lnTo>
                    <a:pt x="153" y="25"/>
                  </a:lnTo>
                  <a:lnTo>
                    <a:pt x="156" y="25"/>
                  </a:lnTo>
                  <a:lnTo>
                    <a:pt x="159" y="25"/>
                  </a:lnTo>
                  <a:lnTo>
                    <a:pt x="164" y="25"/>
                  </a:lnTo>
                  <a:lnTo>
                    <a:pt x="167" y="26"/>
                  </a:lnTo>
                  <a:lnTo>
                    <a:pt x="169" y="26"/>
                  </a:lnTo>
                  <a:lnTo>
                    <a:pt x="172" y="26"/>
                  </a:lnTo>
                  <a:lnTo>
                    <a:pt x="175" y="26"/>
                  </a:lnTo>
                  <a:lnTo>
                    <a:pt x="178" y="26"/>
                  </a:lnTo>
                  <a:lnTo>
                    <a:pt x="181" y="26"/>
                  </a:lnTo>
                  <a:lnTo>
                    <a:pt x="185" y="26"/>
                  </a:lnTo>
                  <a:lnTo>
                    <a:pt x="188" y="26"/>
                  </a:lnTo>
                  <a:lnTo>
                    <a:pt x="191" y="28"/>
                  </a:lnTo>
                  <a:lnTo>
                    <a:pt x="194" y="28"/>
                  </a:lnTo>
                  <a:lnTo>
                    <a:pt x="197" y="28"/>
                  </a:lnTo>
                  <a:lnTo>
                    <a:pt x="202" y="28"/>
                  </a:lnTo>
                  <a:lnTo>
                    <a:pt x="206" y="28"/>
                  </a:lnTo>
                  <a:lnTo>
                    <a:pt x="210" y="28"/>
                  </a:lnTo>
                  <a:lnTo>
                    <a:pt x="215" y="29"/>
                  </a:lnTo>
                  <a:lnTo>
                    <a:pt x="218" y="29"/>
                  </a:lnTo>
                  <a:lnTo>
                    <a:pt x="222" y="31"/>
                  </a:lnTo>
                  <a:lnTo>
                    <a:pt x="226" y="32"/>
                  </a:lnTo>
                  <a:lnTo>
                    <a:pt x="231" y="33"/>
                  </a:lnTo>
                  <a:lnTo>
                    <a:pt x="232" y="36"/>
                  </a:lnTo>
                  <a:lnTo>
                    <a:pt x="234" y="39"/>
                  </a:lnTo>
                  <a:lnTo>
                    <a:pt x="235" y="42"/>
                  </a:lnTo>
                  <a:lnTo>
                    <a:pt x="235" y="47"/>
                  </a:lnTo>
                  <a:lnTo>
                    <a:pt x="237" y="50"/>
                  </a:lnTo>
                  <a:lnTo>
                    <a:pt x="235" y="54"/>
                  </a:lnTo>
                  <a:lnTo>
                    <a:pt x="234" y="55"/>
                  </a:lnTo>
                  <a:lnTo>
                    <a:pt x="229" y="57"/>
                  </a:lnTo>
                  <a:lnTo>
                    <a:pt x="226" y="57"/>
                  </a:lnTo>
                  <a:lnTo>
                    <a:pt x="223" y="57"/>
                  </a:lnTo>
                  <a:lnTo>
                    <a:pt x="219" y="55"/>
                  </a:lnTo>
                  <a:lnTo>
                    <a:pt x="216" y="55"/>
                  </a:lnTo>
                  <a:lnTo>
                    <a:pt x="213" y="55"/>
                  </a:lnTo>
                  <a:lnTo>
                    <a:pt x="210" y="55"/>
                  </a:lnTo>
                  <a:lnTo>
                    <a:pt x="207" y="55"/>
                  </a:lnTo>
                  <a:lnTo>
                    <a:pt x="204" y="55"/>
                  </a:lnTo>
                  <a:lnTo>
                    <a:pt x="199" y="55"/>
                  </a:lnTo>
                  <a:lnTo>
                    <a:pt x="194" y="55"/>
                  </a:lnTo>
                  <a:lnTo>
                    <a:pt x="187" y="54"/>
                  </a:lnTo>
                  <a:lnTo>
                    <a:pt x="183" y="54"/>
                  </a:lnTo>
                  <a:lnTo>
                    <a:pt x="177" y="54"/>
                  </a:lnTo>
                  <a:lnTo>
                    <a:pt x="172" y="55"/>
                  </a:lnTo>
                  <a:lnTo>
                    <a:pt x="168" y="57"/>
                  </a:lnTo>
                  <a:lnTo>
                    <a:pt x="162" y="58"/>
                  </a:lnTo>
                  <a:lnTo>
                    <a:pt x="158" y="60"/>
                  </a:lnTo>
                  <a:lnTo>
                    <a:pt x="153" y="61"/>
                  </a:lnTo>
                  <a:lnTo>
                    <a:pt x="148" y="64"/>
                  </a:lnTo>
                  <a:lnTo>
                    <a:pt x="143" y="66"/>
                  </a:lnTo>
                  <a:lnTo>
                    <a:pt x="139" y="68"/>
                  </a:lnTo>
                  <a:lnTo>
                    <a:pt x="134" y="70"/>
                  </a:lnTo>
                  <a:lnTo>
                    <a:pt x="129" y="73"/>
                  </a:lnTo>
                  <a:lnTo>
                    <a:pt x="124" y="76"/>
                  </a:lnTo>
                  <a:lnTo>
                    <a:pt x="120" y="79"/>
                  </a:lnTo>
                  <a:lnTo>
                    <a:pt x="117" y="82"/>
                  </a:lnTo>
                  <a:lnTo>
                    <a:pt x="114" y="83"/>
                  </a:lnTo>
                  <a:lnTo>
                    <a:pt x="113" y="86"/>
                  </a:lnTo>
                  <a:lnTo>
                    <a:pt x="113" y="89"/>
                  </a:lnTo>
                  <a:lnTo>
                    <a:pt x="114" y="92"/>
                  </a:lnTo>
                  <a:lnTo>
                    <a:pt x="114" y="93"/>
                  </a:lnTo>
                  <a:lnTo>
                    <a:pt x="117" y="95"/>
                  </a:lnTo>
                  <a:lnTo>
                    <a:pt x="120" y="95"/>
                  </a:lnTo>
                  <a:lnTo>
                    <a:pt x="124" y="93"/>
                  </a:lnTo>
                  <a:lnTo>
                    <a:pt x="129" y="90"/>
                  </a:lnTo>
                  <a:lnTo>
                    <a:pt x="134" y="87"/>
                  </a:lnTo>
                  <a:lnTo>
                    <a:pt x="140" y="85"/>
                  </a:lnTo>
                  <a:lnTo>
                    <a:pt x="146" y="83"/>
                  </a:lnTo>
                  <a:lnTo>
                    <a:pt x="152" y="80"/>
                  </a:lnTo>
                  <a:lnTo>
                    <a:pt x="158" y="79"/>
                  </a:lnTo>
                  <a:lnTo>
                    <a:pt x="162" y="77"/>
                  </a:lnTo>
                  <a:lnTo>
                    <a:pt x="168" y="76"/>
                  </a:lnTo>
                  <a:lnTo>
                    <a:pt x="174" y="74"/>
                  </a:lnTo>
                  <a:lnTo>
                    <a:pt x="180" y="74"/>
                  </a:lnTo>
                  <a:lnTo>
                    <a:pt x="181" y="74"/>
                  </a:lnTo>
                  <a:lnTo>
                    <a:pt x="184" y="73"/>
                  </a:lnTo>
                  <a:lnTo>
                    <a:pt x="187" y="73"/>
                  </a:lnTo>
                  <a:lnTo>
                    <a:pt x="191" y="73"/>
                  </a:lnTo>
                  <a:lnTo>
                    <a:pt x="194" y="73"/>
                  </a:lnTo>
                  <a:lnTo>
                    <a:pt x="197" y="73"/>
                  </a:lnTo>
                  <a:lnTo>
                    <a:pt x="200" y="73"/>
                  </a:lnTo>
                  <a:lnTo>
                    <a:pt x="203" y="73"/>
                  </a:lnTo>
                  <a:lnTo>
                    <a:pt x="206" y="73"/>
                  </a:lnTo>
                  <a:lnTo>
                    <a:pt x="209" y="73"/>
                  </a:lnTo>
                  <a:lnTo>
                    <a:pt x="213" y="73"/>
                  </a:lnTo>
                  <a:lnTo>
                    <a:pt x="216" y="73"/>
                  </a:lnTo>
                  <a:lnTo>
                    <a:pt x="220" y="73"/>
                  </a:lnTo>
                  <a:lnTo>
                    <a:pt x="226" y="74"/>
                  </a:lnTo>
                  <a:lnTo>
                    <a:pt x="229" y="74"/>
                  </a:lnTo>
                  <a:lnTo>
                    <a:pt x="234" y="74"/>
                  </a:lnTo>
                  <a:lnTo>
                    <a:pt x="237" y="74"/>
                  </a:lnTo>
                  <a:lnTo>
                    <a:pt x="239" y="74"/>
                  </a:lnTo>
                  <a:lnTo>
                    <a:pt x="244" y="73"/>
                  </a:lnTo>
                  <a:lnTo>
                    <a:pt x="247" y="73"/>
                  </a:lnTo>
                  <a:lnTo>
                    <a:pt x="250" y="71"/>
                  </a:lnTo>
                  <a:lnTo>
                    <a:pt x="253" y="71"/>
                  </a:lnTo>
                  <a:lnTo>
                    <a:pt x="258" y="68"/>
                  </a:lnTo>
                  <a:lnTo>
                    <a:pt x="263" y="66"/>
                  </a:lnTo>
                  <a:lnTo>
                    <a:pt x="264" y="61"/>
                  </a:lnTo>
                  <a:lnTo>
                    <a:pt x="267" y="58"/>
                  </a:lnTo>
                  <a:lnTo>
                    <a:pt x="269" y="54"/>
                  </a:lnTo>
                  <a:lnTo>
                    <a:pt x="270" y="50"/>
                  </a:lnTo>
                  <a:lnTo>
                    <a:pt x="270" y="47"/>
                  </a:lnTo>
                  <a:lnTo>
                    <a:pt x="272" y="42"/>
                  </a:lnTo>
                  <a:lnTo>
                    <a:pt x="270" y="38"/>
                  </a:lnTo>
                  <a:lnTo>
                    <a:pt x="270" y="35"/>
                  </a:lnTo>
                  <a:lnTo>
                    <a:pt x="269" y="32"/>
                  </a:lnTo>
                  <a:lnTo>
                    <a:pt x="267" y="28"/>
                  </a:lnTo>
                  <a:lnTo>
                    <a:pt x="264" y="25"/>
                  </a:lnTo>
                  <a:lnTo>
                    <a:pt x="261" y="22"/>
                  </a:lnTo>
                  <a:lnTo>
                    <a:pt x="258" y="19"/>
                  </a:lnTo>
                  <a:lnTo>
                    <a:pt x="254" y="16"/>
                  </a:lnTo>
                  <a:lnTo>
                    <a:pt x="251" y="14"/>
                  </a:lnTo>
                  <a:lnTo>
                    <a:pt x="247" y="13"/>
                  </a:lnTo>
                  <a:lnTo>
                    <a:pt x="242" y="12"/>
                  </a:lnTo>
                  <a:lnTo>
                    <a:pt x="239" y="10"/>
                  </a:lnTo>
                  <a:lnTo>
                    <a:pt x="235" y="10"/>
                  </a:lnTo>
                  <a:lnTo>
                    <a:pt x="232" y="9"/>
                  </a:lnTo>
                  <a:lnTo>
                    <a:pt x="228" y="7"/>
                  </a:lnTo>
                  <a:lnTo>
                    <a:pt x="223" y="7"/>
                  </a:lnTo>
                  <a:lnTo>
                    <a:pt x="220" y="6"/>
                  </a:lnTo>
                  <a:lnTo>
                    <a:pt x="216" y="6"/>
                  </a:lnTo>
                  <a:lnTo>
                    <a:pt x="212" y="4"/>
                  </a:lnTo>
                  <a:lnTo>
                    <a:pt x="209" y="4"/>
                  </a:lnTo>
                  <a:lnTo>
                    <a:pt x="204" y="3"/>
                  </a:lnTo>
                  <a:lnTo>
                    <a:pt x="200" y="1"/>
                  </a:lnTo>
                  <a:lnTo>
                    <a:pt x="196" y="1"/>
                  </a:lnTo>
                  <a:lnTo>
                    <a:pt x="191" y="1"/>
                  </a:lnTo>
                  <a:lnTo>
                    <a:pt x="187" y="0"/>
                  </a:lnTo>
                  <a:lnTo>
                    <a:pt x="184" y="0"/>
                  </a:lnTo>
                  <a:lnTo>
                    <a:pt x="178" y="0"/>
                  </a:lnTo>
                  <a:lnTo>
                    <a:pt x="174" y="0"/>
                  </a:lnTo>
                  <a:lnTo>
                    <a:pt x="169" y="0"/>
                  </a:lnTo>
                  <a:lnTo>
                    <a:pt x="165" y="0"/>
                  </a:lnTo>
                  <a:lnTo>
                    <a:pt x="161" y="0"/>
                  </a:lnTo>
                  <a:lnTo>
                    <a:pt x="156" y="0"/>
                  </a:lnTo>
                  <a:lnTo>
                    <a:pt x="152" y="0"/>
                  </a:lnTo>
                  <a:lnTo>
                    <a:pt x="148" y="0"/>
                  </a:lnTo>
                  <a:lnTo>
                    <a:pt x="143" y="0"/>
                  </a:lnTo>
                  <a:lnTo>
                    <a:pt x="139" y="0"/>
                  </a:lnTo>
                  <a:lnTo>
                    <a:pt x="134" y="0"/>
                  </a:lnTo>
                  <a:lnTo>
                    <a:pt x="130" y="0"/>
                  </a:lnTo>
                  <a:lnTo>
                    <a:pt x="126" y="0"/>
                  </a:lnTo>
                  <a:lnTo>
                    <a:pt x="121" y="1"/>
                  </a:lnTo>
                  <a:lnTo>
                    <a:pt x="117" y="1"/>
                  </a:lnTo>
                  <a:lnTo>
                    <a:pt x="113" y="3"/>
                  </a:lnTo>
                  <a:lnTo>
                    <a:pt x="108" y="3"/>
                  </a:lnTo>
                  <a:lnTo>
                    <a:pt x="102" y="4"/>
                  </a:lnTo>
                  <a:lnTo>
                    <a:pt x="98" y="4"/>
                  </a:lnTo>
                  <a:lnTo>
                    <a:pt x="95" y="6"/>
                  </a:lnTo>
                  <a:lnTo>
                    <a:pt x="89" y="6"/>
                  </a:lnTo>
                  <a:lnTo>
                    <a:pt x="85" y="7"/>
                  </a:lnTo>
                  <a:lnTo>
                    <a:pt x="80" y="9"/>
                  </a:lnTo>
                  <a:lnTo>
                    <a:pt x="78" y="10"/>
                  </a:lnTo>
                  <a:lnTo>
                    <a:pt x="73" y="10"/>
                  </a:lnTo>
                  <a:lnTo>
                    <a:pt x="69" y="12"/>
                  </a:lnTo>
                  <a:lnTo>
                    <a:pt x="64" y="13"/>
                  </a:lnTo>
                  <a:lnTo>
                    <a:pt x="60" y="14"/>
                  </a:lnTo>
                  <a:lnTo>
                    <a:pt x="57" y="16"/>
                  </a:lnTo>
                  <a:lnTo>
                    <a:pt x="53" y="19"/>
                  </a:lnTo>
                  <a:lnTo>
                    <a:pt x="50" y="20"/>
                  </a:lnTo>
                  <a:lnTo>
                    <a:pt x="47" y="22"/>
                  </a:lnTo>
                  <a:lnTo>
                    <a:pt x="43" y="23"/>
                  </a:lnTo>
                  <a:lnTo>
                    <a:pt x="38" y="25"/>
                  </a:lnTo>
                  <a:lnTo>
                    <a:pt x="35" y="28"/>
                  </a:lnTo>
                  <a:lnTo>
                    <a:pt x="32" y="29"/>
                  </a:lnTo>
                  <a:lnTo>
                    <a:pt x="28" y="31"/>
                  </a:lnTo>
                  <a:lnTo>
                    <a:pt x="25" y="33"/>
                  </a:lnTo>
                  <a:lnTo>
                    <a:pt x="22" y="36"/>
                  </a:lnTo>
                  <a:lnTo>
                    <a:pt x="19" y="39"/>
                  </a:lnTo>
                  <a:lnTo>
                    <a:pt x="16" y="41"/>
                  </a:lnTo>
                  <a:lnTo>
                    <a:pt x="13" y="44"/>
                  </a:lnTo>
                  <a:lnTo>
                    <a:pt x="10" y="47"/>
                  </a:lnTo>
                  <a:lnTo>
                    <a:pt x="9" y="50"/>
                  </a:lnTo>
                  <a:lnTo>
                    <a:pt x="6" y="52"/>
                  </a:lnTo>
                  <a:lnTo>
                    <a:pt x="3" y="55"/>
                  </a:lnTo>
                  <a:lnTo>
                    <a:pt x="2" y="58"/>
                  </a:lnTo>
                  <a:lnTo>
                    <a:pt x="0" y="61"/>
                  </a:lnTo>
                  <a:lnTo>
                    <a:pt x="2"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07" name="Google Shape;4207;p76"/>
            <p:cNvSpPr/>
            <p:nvPr/>
          </p:nvSpPr>
          <p:spPr>
            <a:xfrm>
              <a:off x="4916" y="3494"/>
              <a:ext cx="187" cy="108"/>
            </a:xfrm>
            <a:custGeom>
              <a:avLst/>
              <a:gdLst/>
              <a:ahLst/>
              <a:cxnLst/>
              <a:rect l="l" t="t" r="r" b="b"/>
              <a:pathLst>
                <a:path w="187" h="108" extrusionOk="0">
                  <a:moveTo>
                    <a:pt x="2" y="19"/>
                  </a:moveTo>
                  <a:lnTo>
                    <a:pt x="6" y="20"/>
                  </a:lnTo>
                  <a:lnTo>
                    <a:pt x="10" y="22"/>
                  </a:lnTo>
                  <a:lnTo>
                    <a:pt x="15" y="23"/>
                  </a:lnTo>
                  <a:lnTo>
                    <a:pt x="18" y="25"/>
                  </a:lnTo>
                  <a:lnTo>
                    <a:pt x="22" y="26"/>
                  </a:lnTo>
                  <a:lnTo>
                    <a:pt x="27" y="28"/>
                  </a:lnTo>
                  <a:lnTo>
                    <a:pt x="31" y="29"/>
                  </a:lnTo>
                  <a:lnTo>
                    <a:pt x="37" y="30"/>
                  </a:lnTo>
                  <a:lnTo>
                    <a:pt x="40" y="32"/>
                  </a:lnTo>
                  <a:lnTo>
                    <a:pt x="44" y="32"/>
                  </a:lnTo>
                  <a:lnTo>
                    <a:pt x="48" y="33"/>
                  </a:lnTo>
                  <a:lnTo>
                    <a:pt x="54" y="35"/>
                  </a:lnTo>
                  <a:lnTo>
                    <a:pt x="59" y="35"/>
                  </a:lnTo>
                  <a:lnTo>
                    <a:pt x="63" y="35"/>
                  </a:lnTo>
                  <a:lnTo>
                    <a:pt x="67" y="36"/>
                  </a:lnTo>
                  <a:lnTo>
                    <a:pt x="73" y="38"/>
                  </a:lnTo>
                  <a:lnTo>
                    <a:pt x="78" y="36"/>
                  </a:lnTo>
                  <a:lnTo>
                    <a:pt x="82" y="36"/>
                  </a:lnTo>
                  <a:lnTo>
                    <a:pt x="85" y="35"/>
                  </a:lnTo>
                  <a:lnTo>
                    <a:pt x="88" y="35"/>
                  </a:lnTo>
                  <a:lnTo>
                    <a:pt x="91" y="33"/>
                  </a:lnTo>
                  <a:lnTo>
                    <a:pt x="95" y="33"/>
                  </a:lnTo>
                  <a:lnTo>
                    <a:pt x="98" y="33"/>
                  </a:lnTo>
                  <a:lnTo>
                    <a:pt x="101" y="32"/>
                  </a:lnTo>
                  <a:lnTo>
                    <a:pt x="105" y="32"/>
                  </a:lnTo>
                  <a:lnTo>
                    <a:pt x="110" y="30"/>
                  </a:lnTo>
                  <a:lnTo>
                    <a:pt x="113" y="29"/>
                  </a:lnTo>
                  <a:lnTo>
                    <a:pt x="117" y="29"/>
                  </a:lnTo>
                  <a:lnTo>
                    <a:pt x="120" y="29"/>
                  </a:lnTo>
                  <a:lnTo>
                    <a:pt x="124" y="29"/>
                  </a:lnTo>
                  <a:lnTo>
                    <a:pt x="127" y="28"/>
                  </a:lnTo>
                  <a:lnTo>
                    <a:pt x="132" y="28"/>
                  </a:lnTo>
                  <a:lnTo>
                    <a:pt x="134" y="26"/>
                  </a:lnTo>
                  <a:lnTo>
                    <a:pt x="137" y="26"/>
                  </a:lnTo>
                  <a:lnTo>
                    <a:pt x="140" y="26"/>
                  </a:lnTo>
                  <a:lnTo>
                    <a:pt x="143" y="26"/>
                  </a:lnTo>
                  <a:lnTo>
                    <a:pt x="148" y="26"/>
                  </a:lnTo>
                  <a:lnTo>
                    <a:pt x="150" y="28"/>
                  </a:lnTo>
                  <a:lnTo>
                    <a:pt x="155" y="29"/>
                  </a:lnTo>
                  <a:lnTo>
                    <a:pt x="159" y="32"/>
                  </a:lnTo>
                  <a:lnTo>
                    <a:pt x="162" y="35"/>
                  </a:lnTo>
                  <a:lnTo>
                    <a:pt x="165" y="39"/>
                  </a:lnTo>
                  <a:lnTo>
                    <a:pt x="167" y="44"/>
                  </a:lnTo>
                  <a:lnTo>
                    <a:pt x="167" y="47"/>
                  </a:lnTo>
                  <a:lnTo>
                    <a:pt x="167" y="51"/>
                  </a:lnTo>
                  <a:lnTo>
                    <a:pt x="167" y="54"/>
                  </a:lnTo>
                  <a:lnTo>
                    <a:pt x="165" y="57"/>
                  </a:lnTo>
                  <a:lnTo>
                    <a:pt x="165" y="60"/>
                  </a:lnTo>
                  <a:lnTo>
                    <a:pt x="164" y="63"/>
                  </a:lnTo>
                  <a:lnTo>
                    <a:pt x="162" y="65"/>
                  </a:lnTo>
                  <a:lnTo>
                    <a:pt x="159" y="67"/>
                  </a:lnTo>
                  <a:lnTo>
                    <a:pt x="158" y="68"/>
                  </a:lnTo>
                  <a:lnTo>
                    <a:pt x="153" y="70"/>
                  </a:lnTo>
                  <a:lnTo>
                    <a:pt x="150" y="73"/>
                  </a:lnTo>
                  <a:lnTo>
                    <a:pt x="148" y="73"/>
                  </a:lnTo>
                  <a:lnTo>
                    <a:pt x="145" y="74"/>
                  </a:lnTo>
                  <a:lnTo>
                    <a:pt x="140" y="77"/>
                  </a:lnTo>
                  <a:lnTo>
                    <a:pt x="137" y="79"/>
                  </a:lnTo>
                  <a:lnTo>
                    <a:pt x="133" y="79"/>
                  </a:lnTo>
                  <a:lnTo>
                    <a:pt x="129" y="80"/>
                  </a:lnTo>
                  <a:lnTo>
                    <a:pt x="124" y="82"/>
                  </a:lnTo>
                  <a:lnTo>
                    <a:pt x="121" y="82"/>
                  </a:lnTo>
                  <a:lnTo>
                    <a:pt x="115" y="83"/>
                  </a:lnTo>
                  <a:lnTo>
                    <a:pt x="113" y="84"/>
                  </a:lnTo>
                  <a:lnTo>
                    <a:pt x="108" y="84"/>
                  </a:lnTo>
                  <a:lnTo>
                    <a:pt x="105" y="86"/>
                  </a:lnTo>
                  <a:lnTo>
                    <a:pt x="101" y="87"/>
                  </a:lnTo>
                  <a:lnTo>
                    <a:pt x="97" y="87"/>
                  </a:lnTo>
                  <a:lnTo>
                    <a:pt x="94" y="89"/>
                  </a:lnTo>
                  <a:lnTo>
                    <a:pt x="89" y="90"/>
                  </a:lnTo>
                  <a:lnTo>
                    <a:pt x="86" y="92"/>
                  </a:lnTo>
                  <a:lnTo>
                    <a:pt x="83" y="93"/>
                  </a:lnTo>
                  <a:lnTo>
                    <a:pt x="80" y="95"/>
                  </a:lnTo>
                  <a:lnTo>
                    <a:pt x="79" y="96"/>
                  </a:lnTo>
                  <a:lnTo>
                    <a:pt x="76" y="100"/>
                  </a:lnTo>
                  <a:lnTo>
                    <a:pt x="78" y="105"/>
                  </a:lnTo>
                  <a:lnTo>
                    <a:pt x="80" y="106"/>
                  </a:lnTo>
                  <a:lnTo>
                    <a:pt x="86" y="108"/>
                  </a:lnTo>
                  <a:lnTo>
                    <a:pt x="89" y="106"/>
                  </a:lnTo>
                  <a:lnTo>
                    <a:pt x="94" y="105"/>
                  </a:lnTo>
                  <a:lnTo>
                    <a:pt x="98" y="105"/>
                  </a:lnTo>
                  <a:lnTo>
                    <a:pt x="104" y="103"/>
                  </a:lnTo>
                  <a:lnTo>
                    <a:pt x="108" y="102"/>
                  </a:lnTo>
                  <a:lnTo>
                    <a:pt x="113" y="102"/>
                  </a:lnTo>
                  <a:lnTo>
                    <a:pt x="117" y="100"/>
                  </a:lnTo>
                  <a:lnTo>
                    <a:pt x="121" y="100"/>
                  </a:lnTo>
                  <a:lnTo>
                    <a:pt x="126" y="99"/>
                  </a:lnTo>
                  <a:lnTo>
                    <a:pt x="130" y="98"/>
                  </a:lnTo>
                  <a:lnTo>
                    <a:pt x="134" y="96"/>
                  </a:lnTo>
                  <a:lnTo>
                    <a:pt x="139" y="96"/>
                  </a:lnTo>
                  <a:lnTo>
                    <a:pt x="143" y="95"/>
                  </a:lnTo>
                  <a:lnTo>
                    <a:pt x="148" y="93"/>
                  </a:lnTo>
                  <a:lnTo>
                    <a:pt x="152" y="92"/>
                  </a:lnTo>
                  <a:lnTo>
                    <a:pt x="156" y="90"/>
                  </a:lnTo>
                  <a:lnTo>
                    <a:pt x="159" y="89"/>
                  </a:lnTo>
                  <a:lnTo>
                    <a:pt x="162" y="87"/>
                  </a:lnTo>
                  <a:lnTo>
                    <a:pt x="167" y="84"/>
                  </a:lnTo>
                  <a:lnTo>
                    <a:pt x="169" y="83"/>
                  </a:lnTo>
                  <a:lnTo>
                    <a:pt x="172" y="80"/>
                  </a:lnTo>
                  <a:lnTo>
                    <a:pt x="175" y="77"/>
                  </a:lnTo>
                  <a:lnTo>
                    <a:pt x="178" y="74"/>
                  </a:lnTo>
                  <a:lnTo>
                    <a:pt x="181" y="71"/>
                  </a:lnTo>
                  <a:lnTo>
                    <a:pt x="183" y="68"/>
                  </a:lnTo>
                  <a:lnTo>
                    <a:pt x="184" y="64"/>
                  </a:lnTo>
                  <a:lnTo>
                    <a:pt x="184" y="61"/>
                  </a:lnTo>
                  <a:lnTo>
                    <a:pt x="185" y="57"/>
                  </a:lnTo>
                  <a:lnTo>
                    <a:pt x="187" y="52"/>
                  </a:lnTo>
                  <a:lnTo>
                    <a:pt x="187" y="47"/>
                  </a:lnTo>
                  <a:lnTo>
                    <a:pt x="187" y="42"/>
                  </a:lnTo>
                  <a:lnTo>
                    <a:pt x="187" y="38"/>
                  </a:lnTo>
                  <a:lnTo>
                    <a:pt x="185" y="33"/>
                  </a:lnTo>
                  <a:lnTo>
                    <a:pt x="185" y="30"/>
                  </a:lnTo>
                  <a:lnTo>
                    <a:pt x="184" y="28"/>
                  </a:lnTo>
                  <a:lnTo>
                    <a:pt x="184" y="25"/>
                  </a:lnTo>
                  <a:lnTo>
                    <a:pt x="181" y="19"/>
                  </a:lnTo>
                  <a:lnTo>
                    <a:pt x="178" y="14"/>
                  </a:lnTo>
                  <a:lnTo>
                    <a:pt x="174" y="10"/>
                  </a:lnTo>
                  <a:lnTo>
                    <a:pt x="169" y="7"/>
                  </a:lnTo>
                  <a:lnTo>
                    <a:pt x="165" y="6"/>
                  </a:lnTo>
                  <a:lnTo>
                    <a:pt x="161" y="4"/>
                  </a:lnTo>
                  <a:lnTo>
                    <a:pt x="158" y="1"/>
                  </a:lnTo>
                  <a:lnTo>
                    <a:pt x="153" y="1"/>
                  </a:lnTo>
                  <a:lnTo>
                    <a:pt x="150" y="0"/>
                  </a:lnTo>
                  <a:lnTo>
                    <a:pt x="148" y="0"/>
                  </a:lnTo>
                  <a:lnTo>
                    <a:pt x="145" y="0"/>
                  </a:lnTo>
                  <a:lnTo>
                    <a:pt x="142" y="0"/>
                  </a:lnTo>
                  <a:lnTo>
                    <a:pt x="139" y="0"/>
                  </a:lnTo>
                  <a:lnTo>
                    <a:pt x="136" y="0"/>
                  </a:lnTo>
                  <a:lnTo>
                    <a:pt x="132" y="0"/>
                  </a:lnTo>
                  <a:lnTo>
                    <a:pt x="127" y="0"/>
                  </a:lnTo>
                  <a:lnTo>
                    <a:pt x="124" y="0"/>
                  </a:lnTo>
                  <a:lnTo>
                    <a:pt x="121" y="0"/>
                  </a:lnTo>
                  <a:lnTo>
                    <a:pt x="117" y="0"/>
                  </a:lnTo>
                  <a:lnTo>
                    <a:pt x="113" y="0"/>
                  </a:lnTo>
                  <a:lnTo>
                    <a:pt x="110" y="0"/>
                  </a:lnTo>
                  <a:lnTo>
                    <a:pt x="107" y="1"/>
                  </a:lnTo>
                  <a:lnTo>
                    <a:pt x="102" y="1"/>
                  </a:lnTo>
                  <a:lnTo>
                    <a:pt x="98" y="1"/>
                  </a:lnTo>
                  <a:lnTo>
                    <a:pt x="94" y="3"/>
                  </a:lnTo>
                  <a:lnTo>
                    <a:pt x="91" y="3"/>
                  </a:lnTo>
                  <a:lnTo>
                    <a:pt x="86" y="4"/>
                  </a:lnTo>
                  <a:lnTo>
                    <a:pt x="83" y="4"/>
                  </a:lnTo>
                  <a:lnTo>
                    <a:pt x="79" y="4"/>
                  </a:lnTo>
                  <a:lnTo>
                    <a:pt x="76" y="6"/>
                  </a:lnTo>
                  <a:lnTo>
                    <a:pt x="72" y="6"/>
                  </a:lnTo>
                  <a:lnTo>
                    <a:pt x="67" y="7"/>
                  </a:lnTo>
                  <a:lnTo>
                    <a:pt x="64" y="7"/>
                  </a:lnTo>
                  <a:lnTo>
                    <a:pt x="60" y="9"/>
                  </a:lnTo>
                  <a:lnTo>
                    <a:pt x="56" y="9"/>
                  </a:lnTo>
                  <a:lnTo>
                    <a:pt x="53" y="10"/>
                  </a:lnTo>
                  <a:lnTo>
                    <a:pt x="50" y="12"/>
                  </a:lnTo>
                  <a:lnTo>
                    <a:pt x="45" y="12"/>
                  </a:lnTo>
                  <a:lnTo>
                    <a:pt x="43" y="12"/>
                  </a:lnTo>
                  <a:lnTo>
                    <a:pt x="38" y="13"/>
                  </a:lnTo>
                  <a:lnTo>
                    <a:pt x="35" y="13"/>
                  </a:lnTo>
                  <a:lnTo>
                    <a:pt x="32" y="14"/>
                  </a:lnTo>
                  <a:lnTo>
                    <a:pt x="29" y="14"/>
                  </a:lnTo>
                  <a:lnTo>
                    <a:pt x="27" y="14"/>
                  </a:lnTo>
                  <a:lnTo>
                    <a:pt x="24" y="16"/>
                  </a:lnTo>
                  <a:lnTo>
                    <a:pt x="21" y="17"/>
                  </a:lnTo>
                  <a:lnTo>
                    <a:pt x="15" y="17"/>
                  </a:lnTo>
                  <a:lnTo>
                    <a:pt x="10" y="17"/>
                  </a:lnTo>
                  <a:lnTo>
                    <a:pt x="5" y="17"/>
                  </a:lnTo>
                  <a:lnTo>
                    <a:pt x="2" y="19"/>
                  </a:lnTo>
                  <a:lnTo>
                    <a:pt x="0" y="19"/>
                  </a:lnTo>
                  <a:lnTo>
                    <a:pt x="2"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08" name="Google Shape;4208;p76"/>
            <p:cNvSpPr/>
            <p:nvPr/>
          </p:nvSpPr>
          <p:spPr>
            <a:xfrm>
              <a:off x="4079" y="3555"/>
              <a:ext cx="471" cy="146"/>
            </a:xfrm>
            <a:custGeom>
              <a:avLst/>
              <a:gdLst/>
              <a:ahLst/>
              <a:cxnLst/>
              <a:rect l="l" t="t" r="r" b="b"/>
              <a:pathLst>
                <a:path w="471" h="146" extrusionOk="0">
                  <a:moveTo>
                    <a:pt x="120" y="63"/>
                  </a:moveTo>
                  <a:lnTo>
                    <a:pt x="117" y="63"/>
                  </a:lnTo>
                  <a:lnTo>
                    <a:pt x="112" y="63"/>
                  </a:lnTo>
                  <a:lnTo>
                    <a:pt x="109" y="63"/>
                  </a:lnTo>
                  <a:lnTo>
                    <a:pt x="107" y="63"/>
                  </a:lnTo>
                  <a:lnTo>
                    <a:pt x="102" y="63"/>
                  </a:lnTo>
                  <a:lnTo>
                    <a:pt x="99" y="63"/>
                  </a:lnTo>
                  <a:lnTo>
                    <a:pt x="96" y="63"/>
                  </a:lnTo>
                  <a:lnTo>
                    <a:pt x="93" y="63"/>
                  </a:lnTo>
                  <a:lnTo>
                    <a:pt x="89" y="63"/>
                  </a:lnTo>
                  <a:lnTo>
                    <a:pt x="86" y="63"/>
                  </a:lnTo>
                  <a:lnTo>
                    <a:pt x="83" y="63"/>
                  </a:lnTo>
                  <a:lnTo>
                    <a:pt x="79" y="64"/>
                  </a:lnTo>
                  <a:lnTo>
                    <a:pt x="76" y="64"/>
                  </a:lnTo>
                  <a:lnTo>
                    <a:pt x="73" y="64"/>
                  </a:lnTo>
                  <a:lnTo>
                    <a:pt x="70" y="64"/>
                  </a:lnTo>
                  <a:lnTo>
                    <a:pt x="67" y="66"/>
                  </a:lnTo>
                  <a:lnTo>
                    <a:pt x="64" y="66"/>
                  </a:lnTo>
                  <a:lnTo>
                    <a:pt x="61" y="66"/>
                  </a:lnTo>
                  <a:lnTo>
                    <a:pt x="57" y="67"/>
                  </a:lnTo>
                  <a:lnTo>
                    <a:pt x="54" y="67"/>
                  </a:lnTo>
                  <a:lnTo>
                    <a:pt x="48" y="69"/>
                  </a:lnTo>
                  <a:lnTo>
                    <a:pt x="44" y="70"/>
                  </a:lnTo>
                  <a:lnTo>
                    <a:pt x="38" y="72"/>
                  </a:lnTo>
                  <a:lnTo>
                    <a:pt x="34" y="73"/>
                  </a:lnTo>
                  <a:lnTo>
                    <a:pt x="28" y="75"/>
                  </a:lnTo>
                  <a:lnTo>
                    <a:pt x="25" y="76"/>
                  </a:lnTo>
                  <a:lnTo>
                    <a:pt x="21" y="77"/>
                  </a:lnTo>
                  <a:lnTo>
                    <a:pt x="16" y="79"/>
                  </a:lnTo>
                  <a:lnTo>
                    <a:pt x="12" y="82"/>
                  </a:lnTo>
                  <a:lnTo>
                    <a:pt x="10" y="83"/>
                  </a:lnTo>
                  <a:lnTo>
                    <a:pt x="4" y="88"/>
                  </a:lnTo>
                  <a:lnTo>
                    <a:pt x="2" y="92"/>
                  </a:lnTo>
                  <a:lnTo>
                    <a:pt x="0" y="96"/>
                  </a:lnTo>
                  <a:lnTo>
                    <a:pt x="2" y="101"/>
                  </a:lnTo>
                  <a:lnTo>
                    <a:pt x="2" y="104"/>
                  </a:lnTo>
                  <a:lnTo>
                    <a:pt x="4" y="107"/>
                  </a:lnTo>
                  <a:lnTo>
                    <a:pt x="6" y="108"/>
                  </a:lnTo>
                  <a:lnTo>
                    <a:pt x="10" y="111"/>
                  </a:lnTo>
                  <a:lnTo>
                    <a:pt x="13" y="112"/>
                  </a:lnTo>
                  <a:lnTo>
                    <a:pt x="18" y="114"/>
                  </a:lnTo>
                  <a:lnTo>
                    <a:pt x="21" y="115"/>
                  </a:lnTo>
                  <a:lnTo>
                    <a:pt x="25" y="117"/>
                  </a:lnTo>
                  <a:lnTo>
                    <a:pt x="31" y="118"/>
                  </a:lnTo>
                  <a:lnTo>
                    <a:pt x="35" y="118"/>
                  </a:lnTo>
                  <a:lnTo>
                    <a:pt x="41" y="120"/>
                  </a:lnTo>
                  <a:lnTo>
                    <a:pt x="47" y="120"/>
                  </a:lnTo>
                  <a:lnTo>
                    <a:pt x="51" y="120"/>
                  </a:lnTo>
                  <a:lnTo>
                    <a:pt x="57" y="120"/>
                  </a:lnTo>
                  <a:lnTo>
                    <a:pt x="60" y="120"/>
                  </a:lnTo>
                  <a:lnTo>
                    <a:pt x="63" y="120"/>
                  </a:lnTo>
                  <a:lnTo>
                    <a:pt x="66" y="120"/>
                  </a:lnTo>
                  <a:lnTo>
                    <a:pt x="69" y="120"/>
                  </a:lnTo>
                  <a:lnTo>
                    <a:pt x="72" y="118"/>
                  </a:lnTo>
                  <a:lnTo>
                    <a:pt x="74" y="118"/>
                  </a:lnTo>
                  <a:lnTo>
                    <a:pt x="77" y="118"/>
                  </a:lnTo>
                  <a:lnTo>
                    <a:pt x="80" y="118"/>
                  </a:lnTo>
                  <a:lnTo>
                    <a:pt x="83" y="118"/>
                  </a:lnTo>
                  <a:lnTo>
                    <a:pt x="88" y="118"/>
                  </a:lnTo>
                  <a:lnTo>
                    <a:pt x="91" y="118"/>
                  </a:lnTo>
                  <a:lnTo>
                    <a:pt x="93" y="118"/>
                  </a:lnTo>
                  <a:lnTo>
                    <a:pt x="99" y="117"/>
                  </a:lnTo>
                  <a:lnTo>
                    <a:pt x="105" y="115"/>
                  </a:lnTo>
                  <a:lnTo>
                    <a:pt x="109" y="115"/>
                  </a:lnTo>
                  <a:lnTo>
                    <a:pt x="115" y="114"/>
                  </a:lnTo>
                  <a:lnTo>
                    <a:pt x="121" y="114"/>
                  </a:lnTo>
                  <a:lnTo>
                    <a:pt x="126" y="112"/>
                  </a:lnTo>
                  <a:lnTo>
                    <a:pt x="130" y="111"/>
                  </a:lnTo>
                  <a:lnTo>
                    <a:pt x="136" y="111"/>
                  </a:lnTo>
                  <a:lnTo>
                    <a:pt x="140" y="111"/>
                  </a:lnTo>
                  <a:lnTo>
                    <a:pt x="145" y="110"/>
                  </a:lnTo>
                  <a:lnTo>
                    <a:pt x="147" y="110"/>
                  </a:lnTo>
                  <a:lnTo>
                    <a:pt x="152" y="110"/>
                  </a:lnTo>
                  <a:lnTo>
                    <a:pt x="155" y="110"/>
                  </a:lnTo>
                  <a:lnTo>
                    <a:pt x="156" y="110"/>
                  </a:lnTo>
                  <a:lnTo>
                    <a:pt x="159" y="110"/>
                  </a:lnTo>
                  <a:lnTo>
                    <a:pt x="161" y="111"/>
                  </a:lnTo>
                  <a:lnTo>
                    <a:pt x="165" y="111"/>
                  </a:lnTo>
                  <a:lnTo>
                    <a:pt x="169" y="112"/>
                  </a:lnTo>
                  <a:lnTo>
                    <a:pt x="172" y="114"/>
                  </a:lnTo>
                  <a:lnTo>
                    <a:pt x="177" y="114"/>
                  </a:lnTo>
                  <a:lnTo>
                    <a:pt x="180" y="114"/>
                  </a:lnTo>
                  <a:lnTo>
                    <a:pt x="184" y="115"/>
                  </a:lnTo>
                  <a:lnTo>
                    <a:pt x="188" y="115"/>
                  </a:lnTo>
                  <a:lnTo>
                    <a:pt x="193" y="117"/>
                  </a:lnTo>
                  <a:lnTo>
                    <a:pt x="197" y="117"/>
                  </a:lnTo>
                  <a:lnTo>
                    <a:pt x="203" y="118"/>
                  </a:lnTo>
                  <a:lnTo>
                    <a:pt x="207" y="118"/>
                  </a:lnTo>
                  <a:lnTo>
                    <a:pt x="213" y="120"/>
                  </a:lnTo>
                  <a:lnTo>
                    <a:pt x="216" y="120"/>
                  </a:lnTo>
                  <a:lnTo>
                    <a:pt x="219" y="120"/>
                  </a:lnTo>
                  <a:lnTo>
                    <a:pt x="222" y="121"/>
                  </a:lnTo>
                  <a:lnTo>
                    <a:pt x="225" y="121"/>
                  </a:lnTo>
                  <a:lnTo>
                    <a:pt x="231" y="121"/>
                  </a:lnTo>
                  <a:lnTo>
                    <a:pt x="236" y="123"/>
                  </a:lnTo>
                  <a:lnTo>
                    <a:pt x="239" y="123"/>
                  </a:lnTo>
                  <a:lnTo>
                    <a:pt x="242" y="123"/>
                  </a:lnTo>
                  <a:lnTo>
                    <a:pt x="245" y="124"/>
                  </a:lnTo>
                  <a:lnTo>
                    <a:pt x="248" y="124"/>
                  </a:lnTo>
                  <a:lnTo>
                    <a:pt x="251" y="124"/>
                  </a:lnTo>
                  <a:lnTo>
                    <a:pt x="254" y="126"/>
                  </a:lnTo>
                  <a:lnTo>
                    <a:pt x="257" y="126"/>
                  </a:lnTo>
                  <a:lnTo>
                    <a:pt x="260" y="126"/>
                  </a:lnTo>
                  <a:lnTo>
                    <a:pt x="263" y="126"/>
                  </a:lnTo>
                  <a:lnTo>
                    <a:pt x="266" y="127"/>
                  </a:lnTo>
                  <a:lnTo>
                    <a:pt x="268" y="127"/>
                  </a:lnTo>
                  <a:lnTo>
                    <a:pt x="271" y="127"/>
                  </a:lnTo>
                  <a:lnTo>
                    <a:pt x="277" y="128"/>
                  </a:lnTo>
                  <a:lnTo>
                    <a:pt x="283" y="128"/>
                  </a:lnTo>
                  <a:lnTo>
                    <a:pt x="286" y="128"/>
                  </a:lnTo>
                  <a:lnTo>
                    <a:pt x="289" y="130"/>
                  </a:lnTo>
                  <a:lnTo>
                    <a:pt x="292" y="130"/>
                  </a:lnTo>
                  <a:lnTo>
                    <a:pt x="295" y="131"/>
                  </a:lnTo>
                  <a:lnTo>
                    <a:pt x="301" y="131"/>
                  </a:lnTo>
                  <a:lnTo>
                    <a:pt x="305" y="133"/>
                  </a:lnTo>
                  <a:lnTo>
                    <a:pt x="311" y="133"/>
                  </a:lnTo>
                  <a:lnTo>
                    <a:pt x="317" y="134"/>
                  </a:lnTo>
                  <a:lnTo>
                    <a:pt x="321" y="134"/>
                  </a:lnTo>
                  <a:lnTo>
                    <a:pt x="325" y="136"/>
                  </a:lnTo>
                  <a:lnTo>
                    <a:pt x="328" y="136"/>
                  </a:lnTo>
                  <a:lnTo>
                    <a:pt x="331" y="136"/>
                  </a:lnTo>
                  <a:lnTo>
                    <a:pt x="334" y="137"/>
                  </a:lnTo>
                  <a:lnTo>
                    <a:pt x="338" y="137"/>
                  </a:lnTo>
                  <a:lnTo>
                    <a:pt x="341" y="137"/>
                  </a:lnTo>
                  <a:lnTo>
                    <a:pt x="344" y="137"/>
                  </a:lnTo>
                  <a:lnTo>
                    <a:pt x="347" y="139"/>
                  </a:lnTo>
                  <a:lnTo>
                    <a:pt x="352" y="139"/>
                  </a:lnTo>
                  <a:lnTo>
                    <a:pt x="355" y="139"/>
                  </a:lnTo>
                  <a:lnTo>
                    <a:pt x="359" y="139"/>
                  </a:lnTo>
                  <a:lnTo>
                    <a:pt x="362" y="140"/>
                  </a:lnTo>
                  <a:lnTo>
                    <a:pt x="366" y="140"/>
                  </a:lnTo>
                  <a:lnTo>
                    <a:pt x="369" y="140"/>
                  </a:lnTo>
                  <a:lnTo>
                    <a:pt x="373" y="142"/>
                  </a:lnTo>
                  <a:lnTo>
                    <a:pt x="376" y="142"/>
                  </a:lnTo>
                  <a:lnTo>
                    <a:pt x="381" y="142"/>
                  </a:lnTo>
                  <a:lnTo>
                    <a:pt x="384" y="142"/>
                  </a:lnTo>
                  <a:lnTo>
                    <a:pt x="388" y="142"/>
                  </a:lnTo>
                  <a:lnTo>
                    <a:pt x="392" y="143"/>
                  </a:lnTo>
                  <a:lnTo>
                    <a:pt x="395" y="143"/>
                  </a:lnTo>
                  <a:lnTo>
                    <a:pt x="400" y="143"/>
                  </a:lnTo>
                  <a:lnTo>
                    <a:pt x="403" y="143"/>
                  </a:lnTo>
                  <a:lnTo>
                    <a:pt x="407" y="143"/>
                  </a:lnTo>
                  <a:lnTo>
                    <a:pt x="410" y="145"/>
                  </a:lnTo>
                  <a:lnTo>
                    <a:pt x="414" y="145"/>
                  </a:lnTo>
                  <a:lnTo>
                    <a:pt x="417" y="145"/>
                  </a:lnTo>
                  <a:lnTo>
                    <a:pt x="422" y="145"/>
                  </a:lnTo>
                  <a:lnTo>
                    <a:pt x="425" y="146"/>
                  </a:lnTo>
                  <a:lnTo>
                    <a:pt x="427" y="146"/>
                  </a:lnTo>
                  <a:lnTo>
                    <a:pt x="432" y="146"/>
                  </a:lnTo>
                  <a:lnTo>
                    <a:pt x="435" y="146"/>
                  </a:lnTo>
                  <a:lnTo>
                    <a:pt x="438" y="146"/>
                  </a:lnTo>
                  <a:lnTo>
                    <a:pt x="443" y="146"/>
                  </a:lnTo>
                  <a:lnTo>
                    <a:pt x="449" y="146"/>
                  </a:lnTo>
                  <a:lnTo>
                    <a:pt x="454" y="145"/>
                  </a:lnTo>
                  <a:lnTo>
                    <a:pt x="458" y="145"/>
                  </a:lnTo>
                  <a:lnTo>
                    <a:pt x="461" y="145"/>
                  </a:lnTo>
                  <a:lnTo>
                    <a:pt x="465" y="145"/>
                  </a:lnTo>
                  <a:lnTo>
                    <a:pt x="470" y="143"/>
                  </a:lnTo>
                  <a:lnTo>
                    <a:pt x="471" y="142"/>
                  </a:lnTo>
                  <a:lnTo>
                    <a:pt x="470" y="142"/>
                  </a:lnTo>
                  <a:lnTo>
                    <a:pt x="468" y="140"/>
                  </a:lnTo>
                  <a:lnTo>
                    <a:pt x="465" y="139"/>
                  </a:lnTo>
                  <a:lnTo>
                    <a:pt x="461" y="139"/>
                  </a:lnTo>
                  <a:lnTo>
                    <a:pt x="457" y="136"/>
                  </a:lnTo>
                  <a:lnTo>
                    <a:pt x="451" y="134"/>
                  </a:lnTo>
                  <a:lnTo>
                    <a:pt x="448" y="133"/>
                  </a:lnTo>
                  <a:lnTo>
                    <a:pt x="445" y="133"/>
                  </a:lnTo>
                  <a:lnTo>
                    <a:pt x="442" y="131"/>
                  </a:lnTo>
                  <a:lnTo>
                    <a:pt x="439" y="131"/>
                  </a:lnTo>
                  <a:lnTo>
                    <a:pt x="436" y="130"/>
                  </a:lnTo>
                  <a:lnTo>
                    <a:pt x="432" y="130"/>
                  </a:lnTo>
                  <a:lnTo>
                    <a:pt x="429" y="128"/>
                  </a:lnTo>
                  <a:lnTo>
                    <a:pt x="426" y="128"/>
                  </a:lnTo>
                  <a:lnTo>
                    <a:pt x="422" y="127"/>
                  </a:lnTo>
                  <a:lnTo>
                    <a:pt x="417" y="127"/>
                  </a:lnTo>
                  <a:lnTo>
                    <a:pt x="414" y="126"/>
                  </a:lnTo>
                  <a:lnTo>
                    <a:pt x="411" y="126"/>
                  </a:lnTo>
                  <a:lnTo>
                    <a:pt x="407" y="124"/>
                  </a:lnTo>
                  <a:lnTo>
                    <a:pt x="403" y="123"/>
                  </a:lnTo>
                  <a:lnTo>
                    <a:pt x="398" y="121"/>
                  </a:lnTo>
                  <a:lnTo>
                    <a:pt x="394" y="121"/>
                  </a:lnTo>
                  <a:lnTo>
                    <a:pt x="390" y="120"/>
                  </a:lnTo>
                  <a:lnTo>
                    <a:pt x="387" y="120"/>
                  </a:lnTo>
                  <a:lnTo>
                    <a:pt x="382" y="118"/>
                  </a:lnTo>
                  <a:lnTo>
                    <a:pt x="378" y="118"/>
                  </a:lnTo>
                  <a:lnTo>
                    <a:pt x="373" y="117"/>
                  </a:lnTo>
                  <a:lnTo>
                    <a:pt x="371" y="115"/>
                  </a:lnTo>
                  <a:lnTo>
                    <a:pt x="365" y="114"/>
                  </a:lnTo>
                  <a:lnTo>
                    <a:pt x="362" y="114"/>
                  </a:lnTo>
                  <a:lnTo>
                    <a:pt x="357" y="112"/>
                  </a:lnTo>
                  <a:lnTo>
                    <a:pt x="353" y="111"/>
                  </a:lnTo>
                  <a:lnTo>
                    <a:pt x="349" y="111"/>
                  </a:lnTo>
                  <a:lnTo>
                    <a:pt x="344" y="110"/>
                  </a:lnTo>
                  <a:lnTo>
                    <a:pt x="340" y="108"/>
                  </a:lnTo>
                  <a:lnTo>
                    <a:pt x="337" y="108"/>
                  </a:lnTo>
                  <a:lnTo>
                    <a:pt x="331" y="107"/>
                  </a:lnTo>
                  <a:lnTo>
                    <a:pt x="328" y="105"/>
                  </a:lnTo>
                  <a:lnTo>
                    <a:pt x="324" y="104"/>
                  </a:lnTo>
                  <a:lnTo>
                    <a:pt x="320" y="104"/>
                  </a:lnTo>
                  <a:lnTo>
                    <a:pt x="315" y="101"/>
                  </a:lnTo>
                  <a:lnTo>
                    <a:pt x="312" y="101"/>
                  </a:lnTo>
                  <a:lnTo>
                    <a:pt x="308" y="99"/>
                  </a:lnTo>
                  <a:lnTo>
                    <a:pt x="303" y="98"/>
                  </a:lnTo>
                  <a:lnTo>
                    <a:pt x="301" y="98"/>
                  </a:lnTo>
                  <a:lnTo>
                    <a:pt x="296" y="96"/>
                  </a:lnTo>
                  <a:lnTo>
                    <a:pt x="293" y="95"/>
                  </a:lnTo>
                  <a:lnTo>
                    <a:pt x="290" y="93"/>
                  </a:lnTo>
                  <a:lnTo>
                    <a:pt x="287" y="92"/>
                  </a:lnTo>
                  <a:lnTo>
                    <a:pt x="285" y="92"/>
                  </a:lnTo>
                  <a:lnTo>
                    <a:pt x="282" y="89"/>
                  </a:lnTo>
                  <a:lnTo>
                    <a:pt x="277" y="89"/>
                  </a:lnTo>
                  <a:lnTo>
                    <a:pt x="274" y="88"/>
                  </a:lnTo>
                  <a:lnTo>
                    <a:pt x="271" y="86"/>
                  </a:lnTo>
                  <a:lnTo>
                    <a:pt x="267" y="83"/>
                  </a:lnTo>
                  <a:lnTo>
                    <a:pt x="263" y="80"/>
                  </a:lnTo>
                  <a:lnTo>
                    <a:pt x="258" y="77"/>
                  </a:lnTo>
                  <a:lnTo>
                    <a:pt x="255" y="76"/>
                  </a:lnTo>
                  <a:lnTo>
                    <a:pt x="252" y="73"/>
                  </a:lnTo>
                  <a:lnTo>
                    <a:pt x="251" y="70"/>
                  </a:lnTo>
                  <a:lnTo>
                    <a:pt x="248" y="66"/>
                  </a:lnTo>
                  <a:lnTo>
                    <a:pt x="247" y="63"/>
                  </a:lnTo>
                  <a:lnTo>
                    <a:pt x="245" y="60"/>
                  </a:lnTo>
                  <a:lnTo>
                    <a:pt x="245" y="57"/>
                  </a:lnTo>
                  <a:lnTo>
                    <a:pt x="244" y="53"/>
                  </a:lnTo>
                  <a:lnTo>
                    <a:pt x="244" y="50"/>
                  </a:lnTo>
                  <a:lnTo>
                    <a:pt x="244" y="47"/>
                  </a:lnTo>
                  <a:lnTo>
                    <a:pt x="244" y="44"/>
                  </a:lnTo>
                  <a:lnTo>
                    <a:pt x="244" y="39"/>
                  </a:lnTo>
                  <a:lnTo>
                    <a:pt x="244" y="37"/>
                  </a:lnTo>
                  <a:lnTo>
                    <a:pt x="244" y="34"/>
                  </a:lnTo>
                  <a:lnTo>
                    <a:pt x="244" y="31"/>
                  </a:lnTo>
                  <a:lnTo>
                    <a:pt x="244" y="26"/>
                  </a:lnTo>
                  <a:lnTo>
                    <a:pt x="244" y="23"/>
                  </a:lnTo>
                  <a:lnTo>
                    <a:pt x="244" y="21"/>
                  </a:lnTo>
                  <a:lnTo>
                    <a:pt x="244" y="19"/>
                  </a:lnTo>
                  <a:lnTo>
                    <a:pt x="242" y="13"/>
                  </a:lnTo>
                  <a:lnTo>
                    <a:pt x="242" y="9"/>
                  </a:lnTo>
                  <a:lnTo>
                    <a:pt x="239" y="6"/>
                  </a:lnTo>
                  <a:lnTo>
                    <a:pt x="236" y="3"/>
                  </a:lnTo>
                  <a:lnTo>
                    <a:pt x="233" y="2"/>
                  </a:lnTo>
                  <a:lnTo>
                    <a:pt x="232" y="0"/>
                  </a:lnTo>
                  <a:lnTo>
                    <a:pt x="229" y="0"/>
                  </a:lnTo>
                  <a:lnTo>
                    <a:pt x="226" y="0"/>
                  </a:lnTo>
                  <a:lnTo>
                    <a:pt x="222" y="0"/>
                  </a:lnTo>
                  <a:lnTo>
                    <a:pt x="219" y="2"/>
                  </a:lnTo>
                  <a:lnTo>
                    <a:pt x="215" y="3"/>
                  </a:lnTo>
                  <a:lnTo>
                    <a:pt x="210" y="4"/>
                  </a:lnTo>
                  <a:lnTo>
                    <a:pt x="204" y="6"/>
                  </a:lnTo>
                  <a:lnTo>
                    <a:pt x="198" y="7"/>
                  </a:lnTo>
                  <a:lnTo>
                    <a:pt x="194" y="9"/>
                  </a:lnTo>
                  <a:lnTo>
                    <a:pt x="188" y="10"/>
                  </a:lnTo>
                  <a:lnTo>
                    <a:pt x="184" y="12"/>
                  </a:lnTo>
                  <a:lnTo>
                    <a:pt x="180" y="15"/>
                  </a:lnTo>
                  <a:lnTo>
                    <a:pt x="175" y="16"/>
                  </a:lnTo>
                  <a:lnTo>
                    <a:pt x="171" y="19"/>
                  </a:lnTo>
                  <a:lnTo>
                    <a:pt x="166" y="22"/>
                  </a:lnTo>
                  <a:lnTo>
                    <a:pt x="162" y="23"/>
                  </a:lnTo>
                  <a:lnTo>
                    <a:pt x="158" y="26"/>
                  </a:lnTo>
                  <a:lnTo>
                    <a:pt x="155" y="29"/>
                  </a:lnTo>
                  <a:lnTo>
                    <a:pt x="152" y="31"/>
                  </a:lnTo>
                  <a:lnTo>
                    <a:pt x="149" y="34"/>
                  </a:lnTo>
                  <a:lnTo>
                    <a:pt x="146" y="37"/>
                  </a:lnTo>
                  <a:lnTo>
                    <a:pt x="143" y="39"/>
                  </a:lnTo>
                  <a:lnTo>
                    <a:pt x="137" y="44"/>
                  </a:lnTo>
                  <a:lnTo>
                    <a:pt x="133" y="48"/>
                  </a:lnTo>
                  <a:lnTo>
                    <a:pt x="128" y="51"/>
                  </a:lnTo>
                  <a:lnTo>
                    <a:pt x="126" y="56"/>
                  </a:lnTo>
                  <a:lnTo>
                    <a:pt x="123" y="58"/>
                  </a:lnTo>
                  <a:lnTo>
                    <a:pt x="121" y="61"/>
                  </a:lnTo>
                  <a:lnTo>
                    <a:pt x="120" y="61"/>
                  </a:lnTo>
                  <a:lnTo>
                    <a:pt x="120" y="63"/>
                  </a:lnTo>
                  <a:close/>
                </a:path>
              </a:pathLst>
            </a:custGeom>
            <a:solidFill>
              <a:srgbClr val="F0EDC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09" name="Google Shape;4209;p76"/>
            <p:cNvSpPr/>
            <p:nvPr/>
          </p:nvSpPr>
          <p:spPr>
            <a:xfrm>
              <a:off x="4180" y="3478"/>
              <a:ext cx="245" cy="112"/>
            </a:xfrm>
            <a:custGeom>
              <a:avLst/>
              <a:gdLst/>
              <a:ahLst/>
              <a:cxnLst/>
              <a:rect l="l" t="t" r="r" b="b"/>
              <a:pathLst>
                <a:path w="245" h="112" extrusionOk="0">
                  <a:moveTo>
                    <a:pt x="83" y="0"/>
                  </a:moveTo>
                  <a:lnTo>
                    <a:pt x="79" y="1"/>
                  </a:lnTo>
                  <a:lnTo>
                    <a:pt x="76" y="3"/>
                  </a:lnTo>
                  <a:lnTo>
                    <a:pt x="71" y="4"/>
                  </a:lnTo>
                  <a:lnTo>
                    <a:pt x="68" y="6"/>
                  </a:lnTo>
                  <a:lnTo>
                    <a:pt x="64" y="6"/>
                  </a:lnTo>
                  <a:lnTo>
                    <a:pt x="61" y="6"/>
                  </a:lnTo>
                  <a:lnTo>
                    <a:pt x="57" y="7"/>
                  </a:lnTo>
                  <a:lnTo>
                    <a:pt x="54" y="7"/>
                  </a:lnTo>
                  <a:lnTo>
                    <a:pt x="49" y="7"/>
                  </a:lnTo>
                  <a:lnTo>
                    <a:pt x="46" y="7"/>
                  </a:lnTo>
                  <a:lnTo>
                    <a:pt x="44" y="7"/>
                  </a:lnTo>
                  <a:lnTo>
                    <a:pt x="39" y="9"/>
                  </a:lnTo>
                  <a:lnTo>
                    <a:pt x="36" y="9"/>
                  </a:lnTo>
                  <a:lnTo>
                    <a:pt x="33" y="9"/>
                  </a:lnTo>
                  <a:lnTo>
                    <a:pt x="30" y="9"/>
                  </a:lnTo>
                  <a:lnTo>
                    <a:pt x="27" y="9"/>
                  </a:lnTo>
                  <a:lnTo>
                    <a:pt x="25" y="9"/>
                  </a:lnTo>
                  <a:lnTo>
                    <a:pt x="22" y="9"/>
                  </a:lnTo>
                  <a:lnTo>
                    <a:pt x="20" y="7"/>
                  </a:lnTo>
                  <a:lnTo>
                    <a:pt x="17" y="7"/>
                  </a:lnTo>
                  <a:lnTo>
                    <a:pt x="13" y="7"/>
                  </a:lnTo>
                  <a:lnTo>
                    <a:pt x="10" y="9"/>
                  </a:lnTo>
                  <a:lnTo>
                    <a:pt x="7" y="10"/>
                  </a:lnTo>
                  <a:lnTo>
                    <a:pt x="8" y="14"/>
                  </a:lnTo>
                  <a:lnTo>
                    <a:pt x="10" y="16"/>
                  </a:lnTo>
                  <a:lnTo>
                    <a:pt x="13" y="20"/>
                  </a:lnTo>
                  <a:lnTo>
                    <a:pt x="14" y="23"/>
                  </a:lnTo>
                  <a:lnTo>
                    <a:pt x="17" y="28"/>
                  </a:lnTo>
                  <a:lnTo>
                    <a:pt x="19" y="30"/>
                  </a:lnTo>
                  <a:lnTo>
                    <a:pt x="20" y="35"/>
                  </a:lnTo>
                  <a:lnTo>
                    <a:pt x="22" y="41"/>
                  </a:lnTo>
                  <a:lnTo>
                    <a:pt x="23" y="45"/>
                  </a:lnTo>
                  <a:lnTo>
                    <a:pt x="25" y="49"/>
                  </a:lnTo>
                  <a:lnTo>
                    <a:pt x="25" y="54"/>
                  </a:lnTo>
                  <a:lnTo>
                    <a:pt x="25" y="58"/>
                  </a:lnTo>
                  <a:lnTo>
                    <a:pt x="25" y="64"/>
                  </a:lnTo>
                  <a:lnTo>
                    <a:pt x="23" y="68"/>
                  </a:lnTo>
                  <a:lnTo>
                    <a:pt x="22" y="73"/>
                  </a:lnTo>
                  <a:lnTo>
                    <a:pt x="17" y="77"/>
                  </a:lnTo>
                  <a:lnTo>
                    <a:pt x="14" y="81"/>
                  </a:lnTo>
                  <a:lnTo>
                    <a:pt x="10" y="84"/>
                  </a:lnTo>
                  <a:lnTo>
                    <a:pt x="7" y="87"/>
                  </a:lnTo>
                  <a:lnTo>
                    <a:pt x="4" y="90"/>
                  </a:lnTo>
                  <a:lnTo>
                    <a:pt x="3" y="95"/>
                  </a:lnTo>
                  <a:lnTo>
                    <a:pt x="1" y="98"/>
                  </a:lnTo>
                  <a:lnTo>
                    <a:pt x="0" y="100"/>
                  </a:lnTo>
                  <a:lnTo>
                    <a:pt x="0" y="103"/>
                  </a:lnTo>
                  <a:lnTo>
                    <a:pt x="0" y="106"/>
                  </a:lnTo>
                  <a:lnTo>
                    <a:pt x="1" y="109"/>
                  </a:lnTo>
                  <a:lnTo>
                    <a:pt x="4" y="112"/>
                  </a:lnTo>
                  <a:lnTo>
                    <a:pt x="6" y="111"/>
                  </a:lnTo>
                  <a:lnTo>
                    <a:pt x="8" y="111"/>
                  </a:lnTo>
                  <a:lnTo>
                    <a:pt x="11" y="111"/>
                  </a:lnTo>
                  <a:lnTo>
                    <a:pt x="14" y="109"/>
                  </a:lnTo>
                  <a:lnTo>
                    <a:pt x="17" y="108"/>
                  </a:lnTo>
                  <a:lnTo>
                    <a:pt x="23" y="105"/>
                  </a:lnTo>
                  <a:lnTo>
                    <a:pt x="26" y="102"/>
                  </a:lnTo>
                  <a:lnTo>
                    <a:pt x="29" y="100"/>
                  </a:lnTo>
                  <a:lnTo>
                    <a:pt x="32" y="98"/>
                  </a:lnTo>
                  <a:lnTo>
                    <a:pt x="36" y="96"/>
                  </a:lnTo>
                  <a:lnTo>
                    <a:pt x="39" y="93"/>
                  </a:lnTo>
                  <a:lnTo>
                    <a:pt x="44" y="90"/>
                  </a:lnTo>
                  <a:lnTo>
                    <a:pt x="48" y="87"/>
                  </a:lnTo>
                  <a:lnTo>
                    <a:pt x="52" y="84"/>
                  </a:lnTo>
                  <a:lnTo>
                    <a:pt x="57" y="81"/>
                  </a:lnTo>
                  <a:lnTo>
                    <a:pt x="61" y="79"/>
                  </a:lnTo>
                  <a:lnTo>
                    <a:pt x="65" y="77"/>
                  </a:lnTo>
                  <a:lnTo>
                    <a:pt x="70" y="74"/>
                  </a:lnTo>
                  <a:lnTo>
                    <a:pt x="74" y="71"/>
                  </a:lnTo>
                  <a:lnTo>
                    <a:pt x="79" y="68"/>
                  </a:lnTo>
                  <a:lnTo>
                    <a:pt x="83" y="65"/>
                  </a:lnTo>
                  <a:lnTo>
                    <a:pt x="87" y="64"/>
                  </a:lnTo>
                  <a:lnTo>
                    <a:pt x="92" y="61"/>
                  </a:lnTo>
                  <a:lnTo>
                    <a:pt x="95" y="58"/>
                  </a:lnTo>
                  <a:lnTo>
                    <a:pt x="99" y="57"/>
                  </a:lnTo>
                  <a:lnTo>
                    <a:pt x="103" y="55"/>
                  </a:lnTo>
                  <a:lnTo>
                    <a:pt x="106" y="54"/>
                  </a:lnTo>
                  <a:lnTo>
                    <a:pt x="111" y="51"/>
                  </a:lnTo>
                  <a:lnTo>
                    <a:pt x="114" y="51"/>
                  </a:lnTo>
                  <a:lnTo>
                    <a:pt x="116" y="49"/>
                  </a:lnTo>
                  <a:lnTo>
                    <a:pt x="121" y="48"/>
                  </a:lnTo>
                  <a:lnTo>
                    <a:pt x="125" y="49"/>
                  </a:lnTo>
                  <a:lnTo>
                    <a:pt x="128" y="49"/>
                  </a:lnTo>
                  <a:lnTo>
                    <a:pt x="132" y="51"/>
                  </a:lnTo>
                  <a:lnTo>
                    <a:pt x="135" y="52"/>
                  </a:lnTo>
                  <a:lnTo>
                    <a:pt x="140" y="54"/>
                  </a:lnTo>
                  <a:lnTo>
                    <a:pt x="143" y="55"/>
                  </a:lnTo>
                  <a:lnTo>
                    <a:pt x="147" y="57"/>
                  </a:lnTo>
                  <a:lnTo>
                    <a:pt x="151" y="58"/>
                  </a:lnTo>
                  <a:lnTo>
                    <a:pt x="156" y="61"/>
                  </a:lnTo>
                  <a:lnTo>
                    <a:pt x="159" y="61"/>
                  </a:lnTo>
                  <a:lnTo>
                    <a:pt x="163" y="63"/>
                  </a:lnTo>
                  <a:lnTo>
                    <a:pt x="166" y="63"/>
                  </a:lnTo>
                  <a:lnTo>
                    <a:pt x="170" y="64"/>
                  </a:lnTo>
                  <a:lnTo>
                    <a:pt x="172" y="63"/>
                  </a:lnTo>
                  <a:lnTo>
                    <a:pt x="176" y="61"/>
                  </a:lnTo>
                  <a:lnTo>
                    <a:pt x="178" y="60"/>
                  </a:lnTo>
                  <a:lnTo>
                    <a:pt x="181" y="57"/>
                  </a:lnTo>
                  <a:lnTo>
                    <a:pt x="184" y="54"/>
                  </a:lnTo>
                  <a:lnTo>
                    <a:pt x="188" y="49"/>
                  </a:lnTo>
                  <a:lnTo>
                    <a:pt x="189" y="48"/>
                  </a:lnTo>
                  <a:lnTo>
                    <a:pt x="194" y="45"/>
                  </a:lnTo>
                  <a:lnTo>
                    <a:pt x="197" y="44"/>
                  </a:lnTo>
                  <a:lnTo>
                    <a:pt x="200" y="42"/>
                  </a:lnTo>
                  <a:lnTo>
                    <a:pt x="204" y="39"/>
                  </a:lnTo>
                  <a:lnTo>
                    <a:pt x="207" y="38"/>
                  </a:lnTo>
                  <a:lnTo>
                    <a:pt x="210" y="35"/>
                  </a:lnTo>
                  <a:lnTo>
                    <a:pt x="214" y="33"/>
                  </a:lnTo>
                  <a:lnTo>
                    <a:pt x="217" y="32"/>
                  </a:lnTo>
                  <a:lnTo>
                    <a:pt x="221" y="29"/>
                  </a:lnTo>
                  <a:lnTo>
                    <a:pt x="224" y="28"/>
                  </a:lnTo>
                  <a:lnTo>
                    <a:pt x="227" y="26"/>
                  </a:lnTo>
                  <a:lnTo>
                    <a:pt x="230" y="25"/>
                  </a:lnTo>
                  <a:lnTo>
                    <a:pt x="233" y="22"/>
                  </a:lnTo>
                  <a:lnTo>
                    <a:pt x="236" y="20"/>
                  </a:lnTo>
                  <a:lnTo>
                    <a:pt x="239" y="19"/>
                  </a:lnTo>
                  <a:lnTo>
                    <a:pt x="242" y="16"/>
                  </a:lnTo>
                  <a:lnTo>
                    <a:pt x="245" y="11"/>
                  </a:lnTo>
                  <a:lnTo>
                    <a:pt x="243" y="9"/>
                  </a:lnTo>
                  <a:lnTo>
                    <a:pt x="242" y="6"/>
                  </a:lnTo>
                  <a:lnTo>
                    <a:pt x="240" y="4"/>
                  </a:lnTo>
                  <a:lnTo>
                    <a:pt x="237" y="3"/>
                  </a:lnTo>
                  <a:lnTo>
                    <a:pt x="235" y="1"/>
                  </a:lnTo>
                  <a:lnTo>
                    <a:pt x="232" y="1"/>
                  </a:lnTo>
                  <a:lnTo>
                    <a:pt x="226" y="0"/>
                  </a:lnTo>
                  <a:lnTo>
                    <a:pt x="221" y="0"/>
                  </a:lnTo>
                  <a:lnTo>
                    <a:pt x="217" y="0"/>
                  </a:lnTo>
                  <a:lnTo>
                    <a:pt x="214" y="0"/>
                  </a:lnTo>
                  <a:lnTo>
                    <a:pt x="210" y="0"/>
                  </a:lnTo>
                  <a:lnTo>
                    <a:pt x="205" y="0"/>
                  </a:lnTo>
                  <a:lnTo>
                    <a:pt x="202" y="0"/>
                  </a:lnTo>
                  <a:lnTo>
                    <a:pt x="198" y="1"/>
                  </a:lnTo>
                  <a:lnTo>
                    <a:pt x="194" y="1"/>
                  </a:lnTo>
                  <a:lnTo>
                    <a:pt x="191" y="3"/>
                  </a:lnTo>
                  <a:lnTo>
                    <a:pt x="186" y="3"/>
                  </a:lnTo>
                  <a:lnTo>
                    <a:pt x="184" y="4"/>
                  </a:lnTo>
                  <a:lnTo>
                    <a:pt x="181" y="6"/>
                  </a:lnTo>
                  <a:lnTo>
                    <a:pt x="176" y="7"/>
                  </a:lnTo>
                  <a:lnTo>
                    <a:pt x="173" y="9"/>
                  </a:lnTo>
                  <a:lnTo>
                    <a:pt x="170" y="10"/>
                  </a:lnTo>
                  <a:lnTo>
                    <a:pt x="166" y="11"/>
                  </a:lnTo>
                  <a:lnTo>
                    <a:pt x="163" y="13"/>
                  </a:lnTo>
                  <a:lnTo>
                    <a:pt x="160" y="13"/>
                  </a:lnTo>
                  <a:lnTo>
                    <a:pt x="157" y="16"/>
                  </a:lnTo>
                  <a:lnTo>
                    <a:pt x="154" y="16"/>
                  </a:lnTo>
                  <a:lnTo>
                    <a:pt x="151" y="17"/>
                  </a:lnTo>
                  <a:lnTo>
                    <a:pt x="149" y="19"/>
                  </a:lnTo>
                  <a:lnTo>
                    <a:pt x="146" y="20"/>
                  </a:lnTo>
                  <a:lnTo>
                    <a:pt x="140" y="22"/>
                  </a:lnTo>
                  <a:lnTo>
                    <a:pt x="134" y="23"/>
                  </a:lnTo>
                  <a:lnTo>
                    <a:pt x="128" y="23"/>
                  </a:lnTo>
                  <a:lnTo>
                    <a:pt x="124" y="25"/>
                  </a:lnTo>
                  <a:lnTo>
                    <a:pt x="118" y="23"/>
                  </a:lnTo>
                  <a:lnTo>
                    <a:pt x="115" y="22"/>
                  </a:lnTo>
                  <a:lnTo>
                    <a:pt x="111" y="20"/>
                  </a:lnTo>
                  <a:lnTo>
                    <a:pt x="106" y="19"/>
                  </a:lnTo>
                  <a:lnTo>
                    <a:pt x="103" y="16"/>
                  </a:lnTo>
                  <a:lnTo>
                    <a:pt x="100" y="13"/>
                  </a:lnTo>
                  <a:lnTo>
                    <a:pt x="97" y="11"/>
                  </a:lnTo>
                  <a:lnTo>
                    <a:pt x="96" y="10"/>
                  </a:lnTo>
                  <a:lnTo>
                    <a:pt x="92" y="4"/>
                  </a:lnTo>
                  <a:lnTo>
                    <a:pt x="89" y="1"/>
                  </a:lnTo>
                  <a:lnTo>
                    <a:pt x="86" y="0"/>
                  </a:lnTo>
                  <a:lnTo>
                    <a:pt x="83"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10" name="Google Shape;4210;p76"/>
            <p:cNvSpPr/>
            <p:nvPr/>
          </p:nvSpPr>
          <p:spPr>
            <a:xfrm>
              <a:off x="4652" y="3522"/>
              <a:ext cx="132" cy="51"/>
            </a:xfrm>
            <a:custGeom>
              <a:avLst/>
              <a:gdLst/>
              <a:ahLst/>
              <a:cxnLst/>
              <a:rect l="l" t="t" r="r" b="b"/>
              <a:pathLst>
                <a:path w="132" h="51" extrusionOk="0">
                  <a:moveTo>
                    <a:pt x="54" y="0"/>
                  </a:moveTo>
                  <a:lnTo>
                    <a:pt x="50" y="0"/>
                  </a:lnTo>
                  <a:lnTo>
                    <a:pt x="47" y="0"/>
                  </a:lnTo>
                  <a:lnTo>
                    <a:pt x="43" y="0"/>
                  </a:lnTo>
                  <a:lnTo>
                    <a:pt x="40" y="1"/>
                  </a:lnTo>
                  <a:lnTo>
                    <a:pt x="35" y="1"/>
                  </a:lnTo>
                  <a:lnTo>
                    <a:pt x="32" y="2"/>
                  </a:lnTo>
                  <a:lnTo>
                    <a:pt x="29" y="2"/>
                  </a:lnTo>
                  <a:lnTo>
                    <a:pt x="27" y="4"/>
                  </a:lnTo>
                  <a:lnTo>
                    <a:pt x="24" y="4"/>
                  </a:lnTo>
                  <a:lnTo>
                    <a:pt x="21" y="5"/>
                  </a:lnTo>
                  <a:lnTo>
                    <a:pt x="18" y="5"/>
                  </a:lnTo>
                  <a:lnTo>
                    <a:pt x="15" y="7"/>
                  </a:lnTo>
                  <a:lnTo>
                    <a:pt x="10" y="8"/>
                  </a:lnTo>
                  <a:lnTo>
                    <a:pt x="8" y="11"/>
                  </a:lnTo>
                  <a:lnTo>
                    <a:pt x="3" y="13"/>
                  </a:lnTo>
                  <a:lnTo>
                    <a:pt x="2" y="14"/>
                  </a:lnTo>
                  <a:lnTo>
                    <a:pt x="0" y="17"/>
                  </a:lnTo>
                  <a:lnTo>
                    <a:pt x="0" y="19"/>
                  </a:lnTo>
                  <a:lnTo>
                    <a:pt x="0" y="20"/>
                  </a:lnTo>
                  <a:lnTo>
                    <a:pt x="2" y="23"/>
                  </a:lnTo>
                  <a:lnTo>
                    <a:pt x="5" y="24"/>
                  </a:lnTo>
                  <a:lnTo>
                    <a:pt x="9" y="27"/>
                  </a:lnTo>
                  <a:lnTo>
                    <a:pt x="10" y="29"/>
                  </a:lnTo>
                  <a:lnTo>
                    <a:pt x="15" y="29"/>
                  </a:lnTo>
                  <a:lnTo>
                    <a:pt x="18" y="30"/>
                  </a:lnTo>
                  <a:lnTo>
                    <a:pt x="22" y="32"/>
                  </a:lnTo>
                  <a:lnTo>
                    <a:pt x="27" y="33"/>
                  </a:lnTo>
                  <a:lnTo>
                    <a:pt x="31" y="35"/>
                  </a:lnTo>
                  <a:lnTo>
                    <a:pt x="35" y="36"/>
                  </a:lnTo>
                  <a:lnTo>
                    <a:pt x="41" y="37"/>
                  </a:lnTo>
                  <a:lnTo>
                    <a:pt x="47" y="39"/>
                  </a:lnTo>
                  <a:lnTo>
                    <a:pt x="53" y="40"/>
                  </a:lnTo>
                  <a:lnTo>
                    <a:pt x="54" y="40"/>
                  </a:lnTo>
                  <a:lnTo>
                    <a:pt x="59" y="40"/>
                  </a:lnTo>
                  <a:lnTo>
                    <a:pt x="60" y="42"/>
                  </a:lnTo>
                  <a:lnTo>
                    <a:pt x="64" y="43"/>
                  </a:lnTo>
                  <a:lnTo>
                    <a:pt x="66" y="43"/>
                  </a:lnTo>
                  <a:lnTo>
                    <a:pt x="70" y="43"/>
                  </a:lnTo>
                  <a:lnTo>
                    <a:pt x="72" y="43"/>
                  </a:lnTo>
                  <a:lnTo>
                    <a:pt x="76" y="45"/>
                  </a:lnTo>
                  <a:lnTo>
                    <a:pt x="79" y="45"/>
                  </a:lnTo>
                  <a:lnTo>
                    <a:pt x="82" y="46"/>
                  </a:lnTo>
                  <a:lnTo>
                    <a:pt x="85" y="46"/>
                  </a:lnTo>
                  <a:lnTo>
                    <a:pt x="88" y="48"/>
                  </a:lnTo>
                  <a:lnTo>
                    <a:pt x="94" y="48"/>
                  </a:lnTo>
                  <a:lnTo>
                    <a:pt x="98" y="49"/>
                  </a:lnTo>
                  <a:lnTo>
                    <a:pt x="104" y="49"/>
                  </a:lnTo>
                  <a:lnTo>
                    <a:pt x="108" y="49"/>
                  </a:lnTo>
                  <a:lnTo>
                    <a:pt x="113" y="49"/>
                  </a:lnTo>
                  <a:lnTo>
                    <a:pt x="117" y="51"/>
                  </a:lnTo>
                  <a:lnTo>
                    <a:pt x="120" y="51"/>
                  </a:lnTo>
                  <a:lnTo>
                    <a:pt x="124" y="51"/>
                  </a:lnTo>
                  <a:lnTo>
                    <a:pt x="129" y="49"/>
                  </a:lnTo>
                  <a:lnTo>
                    <a:pt x="132" y="48"/>
                  </a:lnTo>
                  <a:lnTo>
                    <a:pt x="130" y="45"/>
                  </a:lnTo>
                  <a:lnTo>
                    <a:pt x="129" y="42"/>
                  </a:lnTo>
                  <a:lnTo>
                    <a:pt x="124" y="39"/>
                  </a:lnTo>
                  <a:lnTo>
                    <a:pt x="121" y="37"/>
                  </a:lnTo>
                  <a:lnTo>
                    <a:pt x="118" y="35"/>
                  </a:lnTo>
                  <a:lnTo>
                    <a:pt x="116" y="32"/>
                  </a:lnTo>
                  <a:lnTo>
                    <a:pt x="113" y="30"/>
                  </a:lnTo>
                  <a:lnTo>
                    <a:pt x="110" y="27"/>
                  </a:lnTo>
                  <a:lnTo>
                    <a:pt x="107" y="26"/>
                  </a:lnTo>
                  <a:lnTo>
                    <a:pt x="104" y="24"/>
                  </a:lnTo>
                  <a:lnTo>
                    <a:pt x="101" y="23"/>
                  </a:lnTo>
                  <a:lnTo>
                    <a:pt x="98" y="20"/>
                  </a:lnTo>
                  <a:lnTo>
                    <a:pt x="95" y="19"/>
                  </a:lnTo>
                  <a:lnTo>
                    <a:pt x="92" y="17"/>
                  </a:lnTo>
                  <a:lnTo>
                    <a:pt x="86" y="14"/>
                  </a:lnTo>
                  <a:lnTo>
                    <a:pt x="81" y="11"/>
                  </a:lnTo>
                  <a:lnTo>
                    <a:pt x="75" y="8"/>
                  </a:lnTo>
                  <a:lnTo>
                    <a:pt x="70" y="5"/>
                  </a:lnTo>
                  <a:lnTo>
                    <a:pt x="64" y="4"/>
                  </a:lnTo>
                  <a:lnTo>
                    <a:pt x="62" y="1"/>
                  </a:lnTo>
                  <a:lnTo>
                    <a:pt x="57" y="0"/>
                  </a:lnTo>
                  <a:lnTo>
                    <a:pt x="56" y="0"/>
                  </a:lnTo>
                  <a:lnTo>
                    <a:pt x="54"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11" name="Google Shape;4211;p76"/>
            <p:cNvSpPr/>
            <p:nvPr/>
          </p:nvSpPr>
          <p:spPr>
            <a:xfrm>
              <a:off x="3849" y="3341"/>
              <a:ext cx="58" cy="38"/>
            </a:xfrm>
            <a:custGeom>
              <a:avLst/>
              <a:gdLst/>
              <a:ahLst/>
              <a:cxnLst/>
              <a:rect l="l" t="t" r="r" b="b"/>
              <a:pathLst>
                <a:path w="58" h="38" extrusionOk="0">
                  <a:moveTo>
                    <a:pt x="8" y="0"/>
                  </a:moveTo>
                  <a:lnTo>
                    <a:pt x="4" y="1"/>
                  </a:lnTo>
                  <a:lnTo>
                    <a:pt x="1" y="3"/>
                  </a:lnTo>
                  <a:lnTo>
                    <a:pt x="0" y="4"/>
                  </a:lnTo>
                  <a:lnTo>
                    <a:pt x="0" y="7"/>
                  </a:lnTo>
                  <a:lnTo>
                    <a:pt x="0" y="10"/>
                  </a:lnTo>
                  <a:lnTo>
                    <a:pt x="3" y="13"/>
                  </a:lnTo>
                  <a:lnTo>
                    <a:pt x="4" y="16"/>
                  </a:lnTo>
                  <a:lnTo>
                    <a:pt x="8" y="19"/>
                  </a:lnTo>
                  <a:lnTo>
                    <a:pt x="10" y="20"/>
                  </a:lnTo>
                  <a:lnTo>
                    <a:pt x="13" y="22"/>
                  </a:lnTo>
                  <a:lnTo>
                    <a:pt x="17" y="24"/>
                  </a:lnTo>
                  <a:lnTo>
                    <a:pt x="22" y="27"/>
                  </a:lnTo>
                  <a:lnTo>
                    <a:pt x="26" y="29"/>
                  </a:lnTo>
                  <a:lnTo>
                    <a:pt x="30" y="30"/>
                  </a:lnTo>
                  <a:lnTo>
                    <a:pt x="36" y="33"/>
                  </a:lnTo>
                  <a:lnTo>
                    <a:pt x="41" y="35"/>
                  </a:lnTo>
                  <a:lnTo>
                    <a:pt x="45" y="36"/>
                  </a:lnTo>
                  <a:lnTo>
                    <a:pt x="49" y="38"/>
                  </a:lnTo>
                  <a:lnTo>
                    <a:pt x="52" y="38"/>
                  </a:lnTo>
                  <a:lnTo>
                    <a:pt x="57" y="38"/>
                  </a:lnTo>
                  <a:lnTo>
                    <a:pt x="58" y="38"/>
                  </a:lnTo>
                  <a:lnTo>
                    <a:pt x="58" y="33"/>
                  </a:lnTo>
                  <a:lnTo>
                    <a:pt x="55" y="30"/>
                  </a:lnTo>
                  <a:lnTo>
                    <a:pt x="52" y="27"/>
                  </a:lnTo>
                  <a:lnTo>
                    <a:pt x="48" y="24"/>
                  </a:lnTo>
                  <a:lnTo>
                    <a:pt x="45" y="22"/>
                  </a:lnTo>
                  <a:lnTo>
                    <a:pt x="41" y="19"/>
                  </a:lnTo>
                  <a:lnTo>
                    <a:pt x="36" y="16"/>
                  </a:lnTo>
                  <a:lnTo>
                    <a:pt x="32" y="13"/>
                  </a:lnTo>
                  <a:lnTo>
                    <a:pt x="29" y="11"/>
                  </a:lnTo>
                  <a:lnTo>
                    <a:pt x="24" y="8"/>
                  </a:lnTo>
                  <a:lnTo>
                    <a:pt x="20" y="5"/>
                  </a:lnTo>
                  <a:lnTo>
                    <a:pt x="16" y="4"/>
                  </a:lnTo>
                  <a:lnTo>
                    <a:pt x="14" y="3"/>
                  </a:lnTo>
                  <a:lnTo>
                    <a:pt x="8" y="1"/>
                  </a:lnTo>
                  <a:lnTo>
                    <a:pt x="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12" name="Google Shape;4212;p76"/>
            <p:cNvSpPr/>
            <p:nvPr/>
          </p:nvSpPr>
          <p:spPr>
            <a:xfrm>
              <a:off x="3822" y="3568"/>
              <a:ext cx="148" cy="117"/>
            </a:xfrm>
            <a:custGeom>
              <a:avLst/>
              <a:gdLst/>
              <a:ahLst/>
              <a:cxnLst/>
              <a:rect l="l" t="t" r="r" b="b"/>
              <a:pathLst>
                <a:path w="148" h="117" extrusionOk="0">
                  <a:moveTo>
                    <a:pt x="81" y="3"/>
                  </a:moveTo>
                  <a:lnTo>
                    <a:pt x="78" y="5"/>
                  </a:lnTo>
                  <a:lnTo>
                    <a:pt x="75" y="6"/>
                  </a:lnTo>
                  <a:lnTo>
                    <a:pt x="73" y="8"/>
                  </a:lnTo>
                  <a:lnTo>
                    <a:pt x="72" y="9"/>
                  </a:lnTo>
                  <a:lnTo>
                    <a:pt x="70" y="12"/>
                  </a:lnTo>
                  <a:lnTo>
                    <a:pt x="70" y="15"/>
                  </a:lnTo>
                  <a:lnTo>
                    <a:pt x="69" y="18"/>
                  </a:lnTo>
                  <a:lnTo>
                    <a:pt x="68" y="21"/>
                  </a:lnTo>
                  <a:lnTo>
                    <a:pt x="66" y="24"/>
                  </a:lnTo>
                  <a:lnTo>
                    <a:pt x="65" y="26"/>
                  </a:lnTo>
                  <a:lnTo>
                    <a:pt x="63" y="29"/>
                  </a:lnTo>
                  <a:lnTo>
                    <a:pt x="60" y="34"/>
                  </a:lnTo>
                  <a:lnTo>
                    <a:pt x="59" y="38"/>
                  </a:lnTo>
                  <a:lnTo>
                    <a:pt x="56" y="43"/>
                  </a:lnTo>
                  <a:lnTo>
                    <a:pt x="51" y="47"/>
                  </a:lnTo>
                  <a:lnTo>
                    <a:pt x="47" y="53"/>
                  </a:lnTo>
                  <a:lnTo>
                    <a:pt x="43" y="57"/>
                  </a:lnTo>
                  <a:lnTo>
                    <a:pt x="37" y="63"/>
                  </a:lnTo>
                  <a:lnTo>
                    <a:pt x="33" y="69"/>
                  </a:lnTo>
                  <a:lnTo>
                    <a:pt x="27" y="75"/>
                  </a:lnTo>
                  <a:lnTo>
                    <a:pt x="22" y="80"/>
                  </a:lnTo>
                  <a:lnTo>
                    <a:pt x="18" y="85"/>
                  </a:lnTo>
                  <a:lnTo>
                    <a:pt x="14" y="91"/>
                  </a:lnTo>
                  <a:lnTo>
                    <a:pt x="11" y="97"/>
                  </a:lnTo>
                  <a:lnTo>
                    <a:pt x="6" y="101"/>
                  </a:lnTo>
                  <a:lnTo>
                    <a:pt x="3" y="105"/>
                  </a:lnTo>
                  <a:lnTo>
                    <a:pt x="2" y="108"/>
                  </a:lnTo>
                  <a:lnTo>
                    <a:pt x="2" y="111"/>
                  </a:lnTo>
                  <a:lnTo>
                    <a:pt x="0" y="114"/>
                  </a:lnTo>
                  <a:lnTo>
                    <a:pt x="0" y="115"/>
                  </a:lnTo>
                  <a:lnTo>
                    <a:pt x="2" y="115"/>
                  </a:lnTo>
                  <a:lnTo>
                    <a:pt x="5" y="117"/>
                  </a:lnTo>
                  <a:lnTo>
                    <a:pt x="8" y="115"/>
                  </a:lnTo>
                  <a:lnTo>
                    <a:pt x="12" y="115"/>
                  </a:lnTo>
                  <a:lnTo>
                    <a:pt x="16" y="114"/>
                  </a:lnTo>
                  <a:lnTo>
                    <a:pt x="21" y="114"/>
                  </a:lnTo>
                  <a:lnTo>
                    <a:pt x="25" y="113"/>
                  </a:lnTo>
                  <a:lnTo>
                    <a:pt x="30" y="113"/>
                  </a:lnTo>
                  <a:lnTo>
                    <a:pt x="35" y="111"/>
                  </a:lnTo>
                  <a:lnTo>
                    <a:pt x="40" y="110"/>
                  </a:lnTo>
                  <a:lnTo>
                    <a:pt x="44" y="108"/>
                  </a:lnTo>
                  <a:lnTo>
                    <a:pt x="49" y="107"/>
                  </a:lnTo>
                  <a:lnTo>
                    <a:pt x="53" y="105"/>
                  </a:lnTo>
                  <a:lnTo>
                    <a:pt x="57" y="104"/>
                  </a:lnTo>
                  <a:lnTo>
                    <a:pt x="60" y="101"/>
                  </a:lnTo>
                  <a:lnTo>
                    <a:pt x="63" y="98"/>
                  </a:lnTo>
                  <a:lnTo>
                    <a:pt x="65" y="97"/>
                  </a:lnTo>
                  <a:lnTo>
                    <a:pt x="66" y="94"/>
                  </a:lnTo>
                  <a:lnTo>
                    <a:pt x="66" y="91"/>
                  </a:lnTo>
                  <a:lnTo>
                    <a:pt x="68" y="86"/>
                  </a:lnTo>
                  <a:lnTo>
                    <a:pt x="68" y="83"/>
                  </a:lnTo>
                  <a:lnTo>
                    <a:pt x="69" y="80"/>
                  </a:lnTo>
                  <a:lnTo>
                    <a:pt x="69" y="76"/>
                  </a:lnTo>
                  <a:lnTo>
                    <a:pt x="69" y="73"/>
                  </a:lnTo>
                  <a:lnTo>
                    <a:pt x="70" y="70"/>
                  </a:lnTo>
                  <a:lnTo>
                    <a:pt x="70" y="66"/>
                  </a:lnTo>
                  <a:lnTo>
                    <a:pt x="72" y="63"/>
                  </a:lnTo>
                  <a:lnTo>
                    <a:pt x="73" y="60"/>
                  </a:lnTo>
                  <a:lnTo>
                    <a:pt x="73" y="57"/>
                  </a:lnTo>
                  <a:lnTo>
                    <a:pt x="75" y="54"/>
                  </a:lnTo>
                  <a:lnTo>
                    <a:pt x="78" y="51"/>
                  </a:lnTo>
                  <a:lnTo>
                    <a:pt x="82" y="48"/>
                  </a:lnTo>
                  <a:lnTo>
                    <a:pt x="85" y="47"/>
                  </a:lnTo>
                  <a:lnTo>
                    <a:pt x="88" y="47"/>
                  </a:lnTo>
                  <a:lnTo>
                    <a:pt x="92" y="47"/>
                  </a:lnTo>
                  <a:lnTo>
                    <a:pt x="98" y="48"/>
                  </a:lnTo>
                  <a:lnTo>
                    <a:pt x="101" y="48"/>
                  </a:lnTo>
                  <a:lnTo>
                    <a:pt x="104" y="48"/>
                  </a:lnTo>
                  <a:lnTo>
                    <a:pt x="107" y="48"/>
                  </a:lnTo>
                  <a:lnTo>
                    <a:pt x="110" y="50"/>
                  </a:lnTo>
                  <a:lnTo>
                    <a:pt x="114" y="50"/>
                  </a:lnTo>
                  <a:lnTo>
                    <a:pt x="117" y="51"/>
                  </a:lnTo>
                  <a:lnTo>
                    <a:pt x="120" y="51"/>
                  </a:lnTo>
                  <a:lnTo>
                    <a:pt x="124" y="53"/>
                  </a:lnTo>
                  <a:lnTo>
                    <a:pt x="126" y="53"/>
                  </a:lnTo>
                  <a:lnTo>
                    <a:pt x="130" y="53"/>
                  </a:lnTo>
                  <a:lnTo>
                    <a:pt x="132" y="53"/>
                  </a:lnTo>
                  <a:lnTo>
                    <a:pt x="136" y="53"/>
                  </a:lnTo>
                  <a:lnTo>
                    <a:pt x="140" y="53"/>
                  </a:lnTo>
                  <a:lnTo>
                    <a:pt x="145" y="51"/>
                  </a:lnTo>
                  <a:lnTo>
                    <a:pt x="146" y="50"/>
                  </a:lnTo>
                  <a:lnTo>
                    <a:pt x="148" y="47"/>
                  </a:lnTo>
                  <a:lnTo>
                    <a:pt x="148" y="44"/>
                  </a:lnTo>
                  <a:lnTo>
                    <a:pt x="146" y="40"/>
                  </a:lnTo>
                  <a:lnTo>
                    <a:pt x="142" y="35"/>
                  </a:lnTo>
                  <a:lnTo>
                    <a:pt x="139" y="29"/>
                  </a:lnTo>
                  <a:lnTo>
                    <a:pt x="135" y="25"/>
                  </a:lnTo>
                  <a:lnTo>
                    <a:pt x="130" y="21"/>
                  </a:lnTo>
                  <a:lnTo>
                    <a:pt x="126" y="18"/>
                  </a:lnTo>
                  <a:lnTo>
                    <a:pt x="120" y="15"/>
                  </a:lnTo>
                  <a:lnTo>
                    <a:pt x="116" y="10"/>
                  </a:lnTo>
                  <a:lnTo>
                    <a:pt x="111" y="9"/>
                  </a:lnTo>
                  <a:lnTo>
                    <a:pt x="105" y="6"/>
                  </a:lnTo>
                  <a:lnTo>
                    <a:pt x="101" y="5"/>
                  </a:lnTo>
                  <a:lnTo>
                    <a:pt x="97" y="3"/>
                  </a:lnTo>
                  <a:lnTo>
                    <a:pt x="92" y="2"/>
                  </a:lnTo>
                  <a:lnTo>
                    <a:pt x="88" y="0"/>
                  </a:lnTo>
                  <a:lnTo>
                    <a:pt x="85" y="0"/>
                  </a:lnTo>
                  <a:lnTo>
                    <a:pt x="82" y="0"/>
                  </a:lnTo>
                  <a:lnTo>
                    <a:pt x="81"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13" name="Google Shape;4213;p76"/>
            <p:cNvSpPr/>
            <p:nvPr/>
          </p:nvSpPr>
          <p:spPr>
            <a:xfrm>
              <a:off x="4474" y="3605"/>
              <a:ext cx="188" cy="71"/>
            </a:xfrm>
            <a:custGeom>
              <a:avLst/>
              <a:gdLst/>
              <a:ahLst/>
              <a:cxnLst/>
              <a:rect l="l" t="t" r="r" b="b"/>
              <a:pathLst>
                <a:path w="188" h="71" extrusionOk="0">
                  <a:moveTo>
                    <a:pt x="65" y="1"/>
                  </a:moveTo>
                  <a:lnTo>
                    <a:pt x="60" y="1"/>
                  </a:lnTo>
                  <a:lnTo>
                    <a:pt x="59" y="1"/>
                  </a:lnTo>
                  <a:lnTo>
                    <a:pt x="54" y="1"/>
                  </a:lnTo>
                  <a:lnTo>
                    <a:pt x="53" y="3"/>
                  </a:lnTo>
                  <a:lnTo>
                    <a:pt x="48" y="3"/>
                  </a:lnTo>
                  <a:lnTo>
                    <a:pt x="46" y="3"/>
                  </a:lnTo>
                  <a:lnTo>
                    <a:pt x="43" y="4"/>
                  </a:lnTo>
                  <a:lnTo>
                    <a:pt x="40" y="4"/>
                  </a:lnTo>
                  <a:lnTo>
                    <a:pt x="37" y="4"/>
                  </a:lnTo>
                  <a:lnTo>
                    <a:pt x="34" y="4"/>
                  </a:lnTo>
                  <a:lnTo>
                    <a:pt x="31" y="6"/>
                  </a:lnTo>
                  <a:lnTo>
                    <a:pt x="28" y="6"/>
                  </a:lnTo>
                  <a:lnTo>
                    <a:pt x="22" y="6"/>
                  </a:lnTo>
                  <a:lnTo>
                    <a:pt x="16" y="8"/>
                  </a:lnTo>
                  <a:lnTo>
                    <a:pt x="12" y="8"/>
                  </a:lnTo>
                  <a:lnTo>
                    <a:pt x="8" y="10"/>
                  </a:lnTo>
                  <a:lnTo>
                    <a:pt x="3" y="11"/>
                  </a:lnTo>
                  <a:lnTo>
                    <a:pt x="2" y="13"/>
                  </a:lnTo>
                  <a:lnTo>
                    <a:pt x="0" y="14"/>
                  </a:lnTo>
                  <a:lnTo>
                    <a:pt x="0" y="16"/>
                  </a:lnTo>
                  <a:lnTo>
                    <a:pt x="2" y="17"/>
                  </a:lnTo>
                  <a:lnTo>
                    <a:pt x="5" y="20"/>
                  </a:lnTo>
                  <a:lnTo>
                    <a:pt x="9" y="22"/>
                  </a:lnTo>
                  <a:lnTo>
                    <a:pt x="13" y="22"/>
                  </a:lnTo>
                  <a:lnTo>
                    <a:pt x="19" y="22"/>
                  </a:lnTo>
                  <a:lnTo>
                    <a:pt x="25" y="23"/>
                  </a:lnTo>
                  <a:lnTo>
                    <a:pt x="30" y="23"/>
                  </a:lnTo>
                  <a:lnTo>
                    <a:pt x="35" y="23"/>
                  </a:lnTo>
                  <a:lnTo>
                    <a:pt x="38" y="23"/>
                  </a:lnTo>
                  <a:lnTo>
                    <a:pt x="41" y="23"/>
                  </a:lnTo>
                  <a:lnTo>
                    <a:pt x="44" y="23"/>
                  </a:lnTo>
                  <a:lnTo>
                    <a:pt x="47" y="23"/>
                  </a:lnTo>
                  <a:lnTo>
                    <a:pt x="51" y="22"/>
                  </a:lnTo>
                  <a:lnTo>
                    <a:pt x="57" y="22"/>
                  </a:lnTo>
                  <a:lnTo>
                    <a:pt x="62" y="22"/>
                  </a:lnTo>
                  <a:lnTo>
                    <a:pt x="66" y="23"/>
                  </a:lnTo>
                  <a:lnTo>
                    <a:pt x="69" y="23"/>
                  </a:lnTo>
                  <a:lnTo>
                    <a:pt x="73" y="26"/>
                  </a:lnTo>
                  <a:lnTo>
                    <a:pt x="76" y="27"/>
                  </a:lnTo>
                  <a:lnTo>
                    <a:pt x="78" y="30"/>
                  </a:lnTo>
                  <a:lnTo>
                    <a:pt x="81" y="35"/>
                  </a:lnTo>
                  <a:lnTo>
                    <a:pt x="82" y="41"/>
                  </a:lnTo>
                  <a:lnTo>
                    <a:pt x="83" y="43"/>
                  </a:lnTo>
                  <a:lnTo>
                    <a:pt x="85" y="46"/>
                  </a:lnTo>
                  <a:lnTo>
                    <a:pt x="86" y="49"/>
                  </a:lnTo>
                  <a:lnTo>
                    <a:pt x="88" y="54"/>
                  </a:lnTo>
                  <a:lnTo>
                    <a:pt x="91" y="55"/>
                  </a:lnTo>
                  <a:lnTo>
                    <a:pt x="92" y="58"/>
                  </a:lnTo>
                  <a:lnTo>
                    <a:pt x="95" y="61"/>
                  </a:lnTo>
                  <a:lnTo>
                    <a:pt x="100" y="64"/>
                  </a:lnTo>
                  <a:lnTo>
                    <a:pt x="102" y="65"/>
                  </a:lnTo>
                  <a:lnTo>
                    <a:pt x="108" y="67"/>
                  </a:lnTo>
                  <a:lnTo>
                    <a:pt x="110" y="68"/>
                  </a:lnTo>
                  <a:lnTo>
                    <a:pt x="114" y="68"/>
                  </a:lnTo>
                  <a:lnTo>
                    <a:pt x="117" y="68"/>
                  </a:lnTo>
                  <a:lnTo>
                    <a:pt x="120" y="70"/>
                  </a:lnTo>
                  <a:lnTo>
                    <a:pt x="123" y="70"/>
                  </a:lnTo>
                  <a:lnTo>
                    <a:pt x="127" y="70"/>
                  </a:lnTo>
                  <a:lnTo>
                    <a:pt x="130" y="70"/>
                  </a:lnTo>
                  <a:lnTo>
                    <a:pt x="135" y="70"/>
                  </a:lnTo>
                  <a:lnTo>
                    <a:pt x="137" y="70"/>
                  </a:lnTo>
                  <a:lnTo>
                    <a:pt x="140" y="70"/>
                  </a:lnTo>
                  <a:lnTo>
                    <a:pt x="145" y="70"/>
                  </a:lnTo>
                  <a:lnTo>
                    <a:pt x="148" y="71"/>
                  </a:lnTo>
                  <a:lnTo>
                    <a:pt x="152" y="70"/>
                  </a:lnTo>
                  <a:lnTo>
                    <a:pt x="155" y="70"/>
                  </a:lnTo>
                  <a:lnTo>
                    <a:pt x="158" y="70"/>
                  </a:lnTo>
                  <a:lnTo>
                    <a:pt x="161" y="70"/>
                  </a:lnTo>
                  <a:lnTo>
                    <a:pt x="164" y="70"/>
                  </a:lnTo>
                  <a:lnTo>
                    <a:pt x="167" y="70"/>
                  </a:lnTo>
                  <a:lnTo>
                    <a:pt x="170" y="70"/>
                  </a:lnTo>
                  <a:lnTo>
                    <a:pt x="172" y="70"/>
                  </a:lnTo>
                  <a:lnTo>
                    <a:pt x="177" y="68"/>
                  </a:lnTo>
                  <a:lnTo>
                    <a:pt x="181" y="68"/>
                  </a:lnTo>
                  <a:lnTo>
                    <a:pt x="184" y="67"/>
                  </a:lnTo>
                  <a:lnTo>
                    <a:pt x="187" y="65"/>
                  </a:lnTo>
                  <a:lnTo>
                    <a:pt x="188" y="65"/>
                  </a:lnTo>
                  <a:lnTo>
                    <a:pt x="188" y="64"/>
                  </a:lnTo>
                  <a:lnTo>
                    <a:pt x="187" y="64"/>
                  </a:lnTo>
                  <a:lnTo>
                    <a:pt x="186" y="62"/>
                  </a:lnTo>
                  <a:lnTo>
                    <a:pt x="181" y="61"/>
                  </a:lnTo>
                  <a:lnTo>
                    <a:pt x="177" y="60"/>
                  </a:lnTo>
                  <a:lnTo>
                    <a:pt x="172" y="58"/>
                  </a:lnTo>
                  <a:lnTo>
                    <a:pt x="168" y="57"/>
                  </a:lnTo>
                  <a:lnTo>
                    <a:pt x="164" y="54"/>
                  </a:lnTo>
                  <a:lnTo>
                    <a:pt x="158" y="51"/>
                  </a:lnTo>
                  <a:lnTo>
                    <a:pt x="153" y="49"/>
                  </a:lnTo>
                  <a:lnTo>
                    <a:pt x="149" y="48"/>
                  </a:lnTo>
                  <a:lnTo>
                    <a:pt x="143" y="43"/>
                  </a:lnTo>
                  <a:lnTo>
                    <a:pt x="139" y="42"/>
                  </a:lnTo>
                  <a:lnTo>
                    <a:pt x="135" y="39"/>
                  </a:lnTo>
                  <a:lnTo>
                    <a:pt x="130" y="36"/>
                  </a:lnTo>
                  <a:lnTo>
                    <a:pt x="126" y="33"/>
                  </a:lnTo>
                  <a:lnTo>
                    <a:pt x="123" y="32"/>
                  </a:lnTo>
                  <a:lnTo>
                    <a:pt x="120" y="29"/>
                  </a:lnTo>
                  <a:lnTo>
                    <a:pt x="117" y="27"/>
                  </a:lnTo>
                  <a:lnTo>
                    <a:pt x="113" y="22"/>
                  </a:lnTo>
                  <a:lnTo>
                    <a:pt x="107" y="17"/>
                  </a:lnTo>
                  <a:lnTo>
                    <a:pt x="101" y="11"/>
                  </a:lnTo>
                  <a:lnTo>
                    <a:pt x="95" y="8"/>
                  </a:lnTo>
                  <a:lnTo>
                    <a:pt x="92" y="6"/>
                  </a:lnTo>
                  <a:lnTo>
                    <a:pt x="88" y="4"/>
                  </a:lnTo>
                  <a:lnTo>
                    <a:pt x="85" y="3"/>
                  </a:lnTo>
                  <a:lnTo>
                    <a:pt x="81" y="1"/>
                  </a:lnTo>
                  <a:lnTo>
                    <a:pt x="76" y="1"/>
                  </a:lnTo>
                  <a:lnTo>
                    <a:pt x="73" y="1"/>
                  </a:lnTo>
                  <a:lnTo>
                    <a:pt x="67" y="0"/>
                  </a:lnTo>
                  <a:lnTo>
                    <a:pt x="65" y="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14" name="Google Shape;4214;p76"/>
            <p:cNvSpPr/>
            <p:nvPr/>
          </p:nvSpPr>
          <p:spPr>
            <a:xfrm>
              <a:off x="4696" y="3656"/>
              <a:ext cx="153" cy="27"/>
            </a:xfrm>
            <a:custGeom>
              <a:avLst/>
              <a:gdLst/>
              <a:ahLst/>
              <a:cxnLst/>
              <a:rect l="l" t="t" r="r" b="b"/>
              <a:pathLst>
                <a:path w="153" h="27" extrusionOk="0">
                  <a:moveTo>
                    <a:pt x="96" y="0"/>
                  </a:moveTo>
                  <a:lnTo>
                    <a:pt x="93" y="0"/>
                  </a:lnTo>
                  <a:lnTo>
                    <a:pt x="90" y="1"/>
                  </a:lnTo>
                  <a:lnTo>
                    <a:pt x="86" y="1"/>
                  </a:lnTo>
                  <a:lnTo>
                    <a:pt x="83" y="3"/>
                  </a:lnTo>
                  <a:lnTo>
                    <a:pt x="79" y="3"/>
                  </a:lnTo>
                  <a:lnTo>
                    <a:pt x="74" y="3"/>
                  </a:lnTo>
                  <a:lnTo>
                    <a:pt x="70" y="4"/>
                  </a:lnTo>
                  <a:lnTo>
                    <a:pt x="66" y="4"/>
                  </a:lnTo>
                  <a:lnTo>
                    <a:pt x="61" y="4"/>
                  </a:lnTo>
                  <a:lnTo>
                    <a:pt x="57" y="6"/>
                  </a:lnTo>
                  <a:lnTo>
                    <a:pt x="53" y="6"/>
                  </a:lnTo>
                  <a:lnTo>
                    <a:pt x="48" y="7"/>
                  </a:lnTo>
                  <a:lnTo>
                    <a:pt x="44" y="7"/>
                  </a:lnTo>
                  <a:lnTo>
                    <a:pt x="39" y="7"/>
                  </a:lnTo>
                  <a:lnTo>
                    <a:pt x="35" y="7"/>
                  </a:lnTo>
                  <a:lnTo>
                    <a:pt x="31" y="9"/>
                  </a:lnTo>
                  <a:lnTo>
                    <a:pt x="26" y="9"/>
                  </a:lnTo>
                  <a:lnTo>
                    <a:pt x="22" y="9"/>
                  </a:lnTo>
                  <a:lnTo>
                    <a:pt x="19" y="10"/>
                  </a:lnTo>
                  <a:lnTo>
                    <a:pt x="16" y="10"/>
                  </a:lnTo>
                  <a:lnTo>
                    <a:pt x="13" y="10"/>
                  </a:lnTo>
                  <a:lnTo>
                    <a:pt x="9" y="10"/>
                  </a:lnTo>
                  <a:lnTo>
                    <a:pt x="7" y="11"/>
                  </a:lnTo>
                  <a:lnTo>
                    <a:pt x="4" y="11"/>
                  </a:lnTo>
                  <a:lnTo>
                    <a:pt x="1" y="13"/>
                  </a:lnTo>
                  <a:lnTo>
                    <a:pt x="0" y="13"/>
                  </a:lnTo>
                  <a:lnTo>
                    <a:pt x="1" y="14"/>
                  </a:lnTo>
                  <a:lnTo>
                    <a:pt x="6" y="16"/>
                  </a:lnTo>
                  <a:lnTo>
                    <a:pt x="9" y="17"/>
                  </a:lnTo>
                  <a:lnTo>
                    <a:pt x="15" y="17"/>
                  </a:lnTo>
                  <a:lnTo>
                    <a:pt x="19" y="19"/>
                  </a:lnTo>
                  <a:lnTo>
                    <a:pt x="25" y="20"/>
                  </a:lnTo>
                  <a:lnTo>
                    <a:pt x="31" y="20"/>
                  </a:lnTo>
                  <a:lnTo>
                    <a:pt x="37" y="22"/>
                  </a:lnTo>
                  <a:lnTo>
                    <a:pt x="38" y="22"/>
                  </a:lnTo>
                  <a:lnTo>
                    <a:pt x="42" y="23"/>
                  </a:lnTo>
                  <a:lnTo>
                    <a:pt x="45" y="23"/>
                  </a:lnTo>
                  <a:lnTo>
                    <a:pt x="48" y="25"/>
                  </a:lnTo>
                  <a:lnTo>
                    <a:pt x="51" y="25"/>
                  </a:lnTo>
                  <a:lnTo>
                    <a:pt x="54" y="25"/>
                  </a:lnTo>
                  <a:lnTo>
                    <a:pt x="57" y="25"/>
                  </a:lnTo>
                  <a:lnTo>
                    <a:pt x="60" y="25"/>
                  </a:lnTo>
                  <a:lnTo>
                    <a:pt x="63" y="25"/>
                  </a:lnTo>
                  <a:lnTo>
                    <a:pt x="66" y="26"/>
                  </a:lnTo>
                  <a:lnTo>
                    <a:pt x="70" y="26"/>
                  </a:lnTo>
                  <a:lnTo>
                    <a:pt x="73" y="26"/>
                  </a:lnTo>
                  <a:lnTo>
                    <a:pt x="76" y="26"/>
                  </a:lnTo>
                  <a:lnTo>
                    <a:pt x="79" y="26"/>
                  </a:lnTo>
                  <a:lnTo>
                    <a:pt x="82" y="26"/>
                  </a:lnTo>
                  <a:lnTo>
                    <a:pt x="85" y="26"/>
                  </a:lnTo>
                  <a:lnTo>
                    <a:pt x="88" y="26"/>
                  </a:lnTo>
                  <a:lnTo>
                    <a:pt x="90" y="26"/>
                  </a:lnTo>
                  <a:lnTo>
                    <a:pt x="93" y="26"/>
                  </a:lnTo>
                  <a:lnTo>
                    <a:pt x="96" y="27"/>
                  </a:lnTo>
                  <a:lnTo>
                    <a:pt x="102" y="26"/>
                  </a:lnTo>
                  <a:lnTo>
                    <a:pt x="108" y="26"/>
                  </a:lnTo>
                  <a:lnTo>
                    <a:pt x="111" y="26"/>
                  </a:lnTo>
                  <a:lnTo>
                    <a:pt x="114" y="26"/>
                  </a:lnTo>
                  <a:lnTo>
                    <a:pt x="117" y="26"/>
                  </a:lnTo>
                  <a:lnTo>
                    <a:pt x="120" y="26"/>
                  </a:lnTo>
                  <a:lnTo>
                    <a:pt x="125" y="25"/>
                  </a:lnTo>
                  <a:lnTo>
                    <a:pt x="130" y="25"/>
                  </a:lnTo>
                  <a:lnTo>
                    <a:pt x="136" y="23"/>
                  </a:lnTo>
                  <a:lnTo>
                    <a:pt x="140" y="23"/>
                  </a:lnTo>
                  <a:lnTo>
                    <a:pt x="143" y="22"/>
                  </a:lnTo>
                  <a:lnTo>
                    <a:pt x="147" y="20"/>
                  </a:lnTo>
                  <a:lnTo>
                    <a:pt x="150" y="20"/>
                  </a:lnTo>
                  <a:lnTo>
                    <a:pt x="152" y="19"/>
                  </a:lnTo>
                  <a:lnTo>
                    <a:pt x="153" y="16"/>
                  </a:lnTo>
                  <a:lnTo>
                    <a:pt x="152" y="13"/>
                  </a:lnTo>
                  <a:lnTo>
                    <a:pt x="149" y="11"/>
                  </a:lnTo>
                  <a:lnTo>
                    <a:pt x="146" y="10"/>
                  </a:lnTo>
                  <a:lnTo>
                    <a:pt x="142" y="9"/>
                  </a:lnTo>
                  <a:lnTo>
                    <a:pt x="139" y="7"/>
                  </a:lnTo>
                  <a:lnTo>
                    <a:pt x="134" y="6"/>
                  </a:lnTo>
                  <a:lnTo>
                    <a:pt x="130" y="6"/>
                  </a:lnTo>
                  <a:lnTo>
                    <a:pt x="124" y="4"/>
                  </a:lnTo>
                  <a:lnTo>
                    <a:pt x="120" y="4"/>
                  </a:lnTo>
                  <a:lnTo>
                    <a:pt x="115" y="3"/>
                  </a:lnTo>
                  <a:lnTo>
                    <a:pt x="111" y="3"/>
                  </a:lnTo>
                  <a:lnTo>
                    <a:pt x="107" y="1"/>
                  </a:lnTo>
                  <a:lnTo>
                    <a:pt x="104" y="1"/>
                  </a:lnTo>
                  <a:lnTo>
                    <a:pt x="101" y="0"/>
                  </a:lnTo>
                  <a:lnTo>
                    <a:pt x="98" y="0"/>
                  </a:lnTo>
                  <a:lnTo>
                    <a:pt x="96"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15" name="Google Shape;4215;p76"/>
            <p:cNvSpPr/>
            <p:nvPr/>
          </p:nvSpPr>
          <p:spPr>
            <a:xfrm>
              <a:off x="4368" y="3813"/>
              <a:ext cx="156" cy="51"/>
            </a:xfrm>
            <a:custGeom>
              <a:avLst/>
              <a:gdLst/>
              <a:ahLst/>
              <a:cxnLst/>
              <a:rect l="l" t="t" r="r" b="b"/>
              <a:pathLst>
                <a:path w="156" h="51" extrusionOk="0">
                  <a:moveTo>
                    <a:pt x="109" y="2"/>
                  </a:moveTo>
                  <a:lnTo>
                    <a:pt x="105" y="3"/>
                  </a:lnTo>
                  <a:lnTo>
                    <a:pt x="103" y="3"/>
                  </a:lnTo>
                  <a:lnTo>
                    <a:pt x="99" y="5"/>
                  </a:lnTo>
                  <a:lnTo>
                    <a:pt x="96" y="6"/>
                  </a:lnTo>
                  <a:lnTo>
                    <a:pt x="92" y="8"/>
                  </a:lnTo>
                  <a:lnTo>
                    <a:pt x="87" y="9"/>
                  </a:lnTo>
                  <a:lnTo>
                    <a:pt x="83" y="11"/>
                  </a:lnTo>
                  <a:lnTo>
                    <a:pt x="79" y="12"/>
                  </a:lnTo>
                  <a:lnTo>
                    <a:pt x="73" y="13"/>
                  </a:lnTo>
                  <a:lnTo>
                    <a:pt x="68" y="15"/>
                  </a:lnTo>
                  <a:lnTo>
                    <a:pt x="63" y="16"/>
                  </a:lnTo>
                  <a:lnTo>
                    <a:pt x="58" y="18"/>
                  </a:lnTo>
                  <a:lnTo>
                    <a:pt x="52" y="19"/>
                  </a:lnTo>
                  <a:lnTo>
                    <a:pt x="48" y="21"/>
                  </a:lnTo>
                  <a:lnTo>
                    <a:pt x="42" y="22"/>
                  </a:lnTo>
                  <a:lnTo>
                    <a:pt x="38" y="25"/>
                  </a:lnTo>
                  <a:lnTo>
                    <a:pt x="32" y="25"/>
                  </a:lnTo>
                  <a:lnTo>
                    <a:pt x="28" y="27"/>
                  </a:lnTo>
                  <a:lnTo>
                    <a:pt x="23" y="28"/>
                  </a:lnTo>
                  <a:lnTo>
                    <a:pt x="19" y="29"/>
                  </a:lnTo>
                  <a:lnTo>
                    <a:pt x="14" y="31"/>
                  </a:lnTo>
                  <a:lnTo>
                    <a:pt x="12" y="32"/>
                  </a:lnTo>
                  <a:lnTo>
                    <a:pt x="7" y="32"/>
                  </a:lnTo>
                  <a:lnTo>
                    <a:pt x="6" y="35"/>
                  </a:lnTo>
                  <a:lnTo>
                    <a:pt x="1" y="37"/>
                  </a:lnTo>
                  <a:lnTo>
                    <a:pt x="0" y="38"/>
                  </a:lnTo>
                  <a:lnTo>
                    <a:pt x="0" y="41"/>
                  </a:lnTo>
                  <a:lnTo>
                    <a:pt x="4" y="43"/>
                  </a:lnTo>
                  <a:lnTo>
                    <a:pt x="10" y="44"/>
                  </a:lnTo>
                  <a:lnTo>
                    <a:pt x="14" y="46"/>
                  </a:lnTo>
                  <a:lnTo>
                    <a:pt x="17" y="46"/>
                  </a:lnTo>
                  <a:lnTo>
                    <a:pt x="20" y="47"/>
                  </a:lnTo>
                  <a:lnTo>
                    <a:pt x="23" y="48"/>
                  </a:lnTo>
                  <a:lnTo>
                    <a:pt x="26" y="48"/>
                  </a:lnTo>
                  <a:lnTo>
                    <a:pt x="29" y="48"/>
                  </a:lnTo>
                  <a:lnTo>
                    <a:pt x="33" y="50"/>
                  </a:lnTo>
                  <a:lnTo>
                    <a:pt x="36" y="50"/>
                  </a:lnTo>
                  <a:lnTo>
                    <a:pt x="39" y="50"/>
                  </a:lnTo>
                  <a:lnTo>
                    <a:pt x="42" y="50"/>
                  </a:lnTo>
                  <a:lnTo>
                    <a:pt x="45" y="50"/>
                  </a:lnTo>
                  <a:lnTo>
                    <a:pt x="49" y="51"/>
                  </a:lnTo>
                  <a:lnTo>
                    <a:pt x="52" y="51"/>
                  </a:lnTo>
                  <a:lnTo>
                    <a:pt x="55" y="51"/>
                  </a:lnTo>
                  <a:lnTo>
                    <a:pt x="58" y="51"/>
                  </a:lnTo>
                  <a:lnTo>
                    <a:pt x="61" y="51"/>
                  </a:lnTo>
                  <a:lnTo>
                    <a:pt x="64" y="51"/>
                  </a:lnTo>
                  <a:lnTo>
                    <a:pt x="67" y="50"/>
                  </a:lnTo>
                  <a:lnTo>
                    <a:pt x="71" y="50"/>
                  </a:lnTo>
                  <a:lnTo>
                    <a:pt x="74" y="50"/>
                  </a:lnTo>
                  <a:lnTo>
                    <a:pt x="77" y="50"/>
                  </a:lnTo>
                  <a:lnTo>
                    <a:pt x="80" y="50"/>
                  </a:lnTo>
                  <a:lnTo>
                    <a:pt x="83" y="50"/>
                  </a:lnTo>
                  <a:lnTo>
                    <a:pt x="86" y="48"/>
                  </a:lnTo>
                  <a:lnTo>
                    <a:pt x="89" y="48"/>
                  </a:lnTo>
                  <a:lnTo>
                    <a:pt x="95" y="47"/>
                  </a:lnTo>
                  <a:lnTo>
                    <a:pt x="101" y="46"/>
                  </a:lnTo>
                  <a:lnTo>
                    <a:pt x="105" y="44"/>
                  </a:lnTo>
                  <a:lnTo>
                    <a:pt x="111" y="41"/>
                  </a:lnTo>
                  <a:lnTo>
                    <a:pt x="115" y="38"/>
                  </a:lnTo>
                  <a:lnTo>
                    <a:pt x="121" y="35"/>
                  </a:lnTo>
                  <a:lnTo>
                    <a:pt x="127" y="31"/>
                  </a:lnTo>
                  <a:lnTo>
                    <a:pt x="133" y="28"/>
                  </a:lnTo>
                  <a:lnTo>
                    <a:pt x="137" y="25"/>
                  </a:lnTo>
                  <a:lnTo>
                    <a:pt x="143" y="21"/>
                  </a:lnTo>
                  <a:lnTo>
                    <a:pt x="146" y="18"/>
                  </a:lnTo>
                  <a:lnTo>
                    <a:pt x="150" y="13"/>
                  </a:lnTo>
                  <a:lnTo>
                    <a:pt x="152" y="11"/>
                  </a:lnTo>
                  <a:lnTo>
                    <a:pt x="154" y="8"/>
                  </a:lnTo>
                  <a:lnTo>
                    <a:pt x="156" y="3"/>
                  </a:lnTo>
                  <a:lnTo>
                    <a:pt x="154" y="2"/>
                  </a:lnTo>
                  <a:lnTo>
                    <a:pt x="150" y="0"/>
                  </a:lnTo>
                  <a:lnTo>
                    <a:pt x="147" y="0"/>
                  </a:lnTo>
                  <a:lnTo>
                    <a:pt x="143" y="0"/>
                  </a:lnTo>
                  <a:lnTo>
                    <a:pt x="140" y="0"/>
                  </a:lnTo>
                  <a:lnTo>
                    <a:pt x="136" y="0"/>
                  </a:lnTo>
                  <a:lnTo>
                    <a:pt x="133" y="0"/>
                  </a:lnTo>
                  <a:lnTo>
                    <a:pt x="128" y="0"/>
                  </a:lnTo>
                  <a:lnTo>
                    <a:pt x="125" y="0"/>
                  </a:lnTo>
                  <a:lnTo>
                    <a:pt x="121" y="0"/>
                  </a:lnTo>
                  <a:lnTo>
                    <a:pt x="118" y="0"/>
                  </a:lnTo>
                  <a:lnTo>
                    <a:pt x="115" y="0"/>
                  </a:lnTo>
                  <a:lnTo>
                    <a:pt x="114" y="0"/>
                  </a:lnTo>
                  <a:lnTo>
                    <a:pt x="109" y="0"/>
                  </a:lnTo>
                  <a:lnTo>
                    <a:pt x="109" y="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16" name="Google Shape;4216;p76"/>
            <p:cNvSpPr/>
            <p:nvPr/>
          </p:nvSpPr>
          <p:spPr>
            <a:xfrm>
              <a:off x="3850" y="3876"/>
              <a:ext cx="70" cy="45"/>
            </a:xfrm>
            <a:custGeom>
              <a:avLst/>
              <a:gdLst/>
              <a:ahLst/>
              <a:cxnLst/>
              <a:rect l="l" t="t" r="r" b="b"/>
              <a:pathLst>
                <a:path w="70" h="45" extrusionOk="0">
                  <a:moveTo>
                    <a:pt x="23" y="15"/>
                  </a:moveTo>
                  <a:lnTo>
                    <a:pt x="19" y="12"/>
                  </a:lnTo>
                  <a:lnTo>
                    <a:pt x="15" y="7"/>
                  </a:lnTo>
                  <a:lnTo>
                    <a:pt x="12" y="4"/>
                  </a:lnTo>
                  <a:lnTo>
                    <a:pt x="10" y="2"/>
                  </a:lnTo>
                  <a:lnTo>
                    <a:pt x="9" y="0"/>
                  </a:lnTo>
                  <a:lnTo>
                    <a:pt x="7" y="0"/>
                  </a:lnTo>
                  <a:lnTo>
                    <a:pt x="6" y="0"/>
                  </a:lnTo>
                  <a:lnTo>
                    <a:pt x="6" y="2"/>
                  </a:lnTo>
                  <a:lnTo>
                    <a:pt x="5" y="3"/>
                  </a:lnTo>
                  <a:lnTo>
                    <a:pt x="5" y="6"/>
                  </a:lnTo>
                  <a:lnTo>
                    <a:pt x="3" y="9"/>
                  </a:lnTo>
                  <a:lnTo>
                    <a:pt x="2" y="12"/>
                  </a:lnTo>
                  <a:lnTo>
                    <a:pt x="2" y="15"/>
                  </a:lnTo>
                  <a:lnTo>
                    <a:pt x="2" y="18"/>
                  </a:lnTo>
                  <a:lnTo>
                    <a:pt x="0" y="22"/>
                  </a:lnTo>
                  <a:lnTo>
                    <a:pt x="0" y="25"/>
                  </a:lnTo>
                  <a:lnTo>
                    <a:pt x="0" y="28"/>
                  </a:lnTo>
                  <a:lnTo>
                    <a:pt x="2" y="31"/>
                  </a:lnTo>
                  <a:lnTo>
                    <a:pt x="2" y="37"/>
                  </a:lnTo>
                  <a:lnTo>
                    <a:pt x="5" y="41"/>
                  </a:lnTo>
                  <a:lnTo>
                    <a:pt x="7" y="44"/>
                  </a:lnTo>
                  <a:lnTo>
                    <a:pt x="13" y="45"/>
                  </a:lnTo>
                  <a:lnTo>
                    <a:pt x="15" y="45"/>
                  </a:lnTo>
                  <a:lnTo>
                    <a:pt x="19" y="44"/>
                  </a:lnTo>
                  <a:lnTo>
                    <a:pt x="23" y="42"/>
                  </a:lnTo>
                  <a:lnTo>
                    <a:pt x="29" y="41"/>
                  </a:lnTo>
                  <a:lnTo>
                    <a:pt x="34" y="38"/>
                  </a:lnTo>
                  <a:lnTo>
                    <a:pt x="40" y="35"/>
                  </a:lnTo>
                  <a:lnTo>
                    <a:pt x="45" y="32"/>
                  </a:lnTo>
                  <a:lnTo>
                    <a:pt x="51" y="29"/>
                  </a:lnTo>
                  <a:lnTo>
                    <a:pt x="56" y="26"/>
                  </a:lnTo>
                  <a:lnTo>
                    <a:pt x="60" y="23"/>
                  </a:lnTo>
                  <a:lnTo>
                    <a:pt x="63" y="19"/>
                  </a:lnTo>
                  <a:lnTo>
                    <a:pt x="67" y="18"/>
                  </a:lnTo>
                  <a:lnTo>
                    <a:pt x="70" y="13"/>
                  </a:lnTo>
                  <a:lnTo>
                    <a:pt x="66" y="13"/>
                  </a:lnTo>
                  <a:lnTo>
                    <a:pt x="64" y="13"/>
                  </a:lnTo>
                  <a:lnTo>
                    <a:pt x="60" y="13"/>
                  </a:lnTo>
                  <a:lnTo>
                    <a:pt x="57" y="13"/>
                  </a:lnTo>
                  <a:lnTo>
                    <a:pt x="53" y="13"/>
                  </a:lnTo>
                  <a:lnTo>
                    <a:pt x="50" y="13"/>
                  </a:lnTo>
                  <a:lnTo>
                    <a:pt x="45" y="13"/>
                  </a:lnTo>
                  <a:lnTo>
                    <a:pt x="42" y="13"/>
                  </a:lnTo>
                  <a:lnTo>
                    <a:pt x="38" y="13"/>
                  </a:lnTo>
                  <a:lnTo>
                    <a:pt x="35" y="13"/>
                  </a:lnTo>
                  <a:lnTo>
                    <a:pt x="31" y="13"/>
                  </a:lnTo>
                  <a:lnTo>
                    <a:pt x="29" y="13"/>
                  </a:lnTo>
                  <a:lnTo>
                    <a:pt x="25" y="13"/>
                  </a:lnTo>
                  <a:lnTo>
                    <a:pt x="23" y="1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17" name="Google Shape;4217;p76"/>
            <p:cNvSpPr/>
            <p:nvPr/>
          </p:nvSpPr>
          <p:spPr>
            <a:xfrm>
              <a:off x="3980" y="3456"/>
              <a:ext cx="153" cy="76"/>
            </a:xfrm>
            <a:custGeom>
              <a:avLst/>
              <a:gdLst/>
              <a:ahLst/>
              <a:cxnLst/>
              <a:rect l="l" t="t" r="r" b="b"/>
              <a:pathLst>
                <a:path w="153" h="76" extrusionOk="0">
                  <a:moveTo>
                    <a:pt x="16" y="3"/>
                  </a:moveTo>
                  <a:lnTo>
                    <a:pt x="13" y="7"/>
                  </a:lnTo>
                  <a:lnTo>
                    <a:pt x="10" y="13"/>
                  </a:lnTo>
                  <a:lnTo>
                    <a:pt x="7" y="16"/>
                  </a:lnTo>
                  <a:lnTo>
                    <a:pt x="6" y="19"/>
                  </a:lnTo>
                  <a:lnTo>
                    <a:pt x="4" y="22"/>
                  </a:lnTo>
                  <a:lnTo>
                    <a:pt x="3" y="25"/>
                  </a:lnTo>
                  <a:lnTo>
                    <a:pt x="1" y="28"/>
                  </a:lnTo>
                  <a:lnTo>
                    <a:pt x="1" y="31"/>
                  </a:lnTo>
                  <a:lnTo>
                    <a:pt x="0" y="33"/>
                  </a:lnTo>
                  <a:lnTo>
                    <a:pt x="0" y="36"/>
                  </a:lnTo>
                  <a:lnTo>
                    <a:pt x="1" y="39"/>
                  </a:lnTo>
                  <a:lnTo>
                    <a:pt x="6" y="42"/>
                  </a:lnTo>
                  <a:lnTo>
                    <a:pt x="7" y="42"/>
                  </a:lnTo>
                  <a:lnTo>
                    <a:pt x="12" y="44"/>
                  </a:lnTo>
                  <a:lnTo>
                    <a:pt x="16" y="45"/>
                  </a:lnTo>
                  <a:lnTo>
                    <a:pt x="20" y="48"/>
                  </a:lnTo>
                  <a:lnTo>
                    <a:pt x="25" y="51"/>
                  </a:lnTo>
                  <a:lnTo>
                    <a:pt x="31" y="54"/>
                  </a:lnTo>
                  <a:lnTo>
                    <a:pt x="33" y="55"/>
                  </a:lnTo>
                  <a:lnTo>
                    <a:pt x="38" y="57"/>
                  </a:lnTo>
                  <a:lnTo>
                    <a:pt x="41" y="58"/>
                  </a:lnTo>
                  <a:lnTo>
                    <a:pt x="44" y="61"/>
                  </a:lnTo>
                  <a:lnTo>
                    <a:pt x="47" y="61"/>
                  </a:lnTo>
                  <a:lnTo>
                    <a:pt x="50" y="63"/>
                  </a:lnTo>
                  <a:lnTo>
                    <a:pt x="52" y="66"/>
                  </a:lnTo>
                  <a:lnTo>
                    <a:pt x="57" y="67"/>
                  </a:lnTo>
                  <a:lnTo>
                    <a:pt x="60" y="67"/>
                  </a:lnTo>
                  <a:lnTo>
                    <a:pt x="63" y="70"/>
                  </a:lnTo>
                  <a:lnTo>
                    <a:pt x="66" y="70"/>
                  </a:lnTo>
                  <a:lnTo>
                    <a:pt x="70" y="71"/>
                  </a:lnTo>
                  <a:lnTo>
                    <a:pt x="71" y="73"/>
                  </a:lnTo>
                  <a:lnTo>
                    <a:pt x="74" y="73"/>
                  </a:lnTo>
                  <a:lnTo>
                    <a:pt x="79" y="74"/>
                  </a:lnTo>
                  <a:lnTo>
                    <a:pt x="82" y="76"/>
                  </a:lnTo>
                  <a:lnTo>
                    <a:pt x="87" y="76"/>
                  </a:lnTo>
                  <a:lnTo>
                    <a:pt x="92" y="76"/>
                  </a:lnTo>
                  <a:lnTo>
                    <a:pt x="98" y="73"/>
                  </a:lnTo>
                  <a:lnTo>
                    <a:pt x="102" y="71"/>
                  </a:lnTo>
                  <a:lnTo>
                    <a:pt x="105" y="70"/>
                  </a:lnTo>
                  <a:lnTo>
                    <a:pt x="109" y="70"/>
                  </a:lnTo>
                  <a:lnTo>
                    <a:pt x="112" y="68"/>
                  </a:lnTo>
                  <a:lnTo>
                    <a:pt x="115" y="67"/>
                  </a:lnTo>
                  <a:lnTo>
                    <a:pt x="118" y="66"/>
                  </a:lnTo>
                  <a:lnTo>
                    <a:pt x="121" y="66"/>
                  </a:lnTo>
                  <a:lnTo>
                    <a:pt x="124" y="63"/>
                  </a:lnTo>
                  <a:lnTo>
                    <a:pt x="127" y="63"/>
                  </a:lnTo>
                  <a:lnTo>
                    <a:pt x="133" y="60"/>
                  </a:lnTo>
                  <a:lnTo>
                    <a:pt x="138" y="57"/>
                  </a:lnTo>
                  <a:lnTo>
                    <a:pt x="143" y="54"/>
                  </a:lnTo>
                  <a:lnTo>
                    <a:pt x="147" y="52"/>
                  </a:lnTo>
                  <a:lnTo>
                    <a:pt x="150" y="50"/>
                  </a:lnTo>
                  <a:lnTo>
                    <a:pt x="153" y="48"/>
                  </a:lnTo>
                  <a:lnTo>
                    <a:pt x="153" y="47"/>
                  </a:lnTo>
                  <a:lnTo>
                    <a:pt x="153" y="45"/>
                  </a:lnTo>
                  <a:lnTo>
                    <a:pt x="152" y="45"/>
                  </a:lnTo>
                  <a:lnTo>
                    <a:pt x="149" y="45"/>
                  </a:lnTo>
                  <a:lnTo>
                    <a:pt x="144" y="45"/>
                  </a:lnTo>
                  <a:lnTo>
                    <a:pt x="140" y="45"/>
                  </a:lnTo>
                  <a:lnTo>
                    <a:pt x="134" y="45"/>
                  </a:lnTo>
                  <a:lnTo>
                    <a:pt x="130" y="47"/>
                  </a:lnTo>
                  <a:lnTo>
                    <a:pt x="127" y="48"/>
                  </a:lnTo>
                  <a:lnTo>
                    <a:pt x="122" y="48"/>
                  </a:lnTo>
                  <a:lnTo>
                    <a:pt x="120" y="50"/>
                  </a:lnTo>
                  <a:lnTo>
                    <a:pt x="117" y="50"/>
                  </a:lnTo>
                  <a:lnTo>
                    <a:pt x="114" y="51"/>
                  </a:lnTo>
                  <a:lnTo>
                    <a:pt x="111" y="51"/>
                  </a:lnTo>
                  <a:lnTo>
                    <a:pt x="108" y="52"/>
                  </a:lnTo>
                  <a:lnTo>
                    <a:pt x="105" y="52"/>
                  </a:lnTo>
                  <a:lnTo>
                    <a:pt x="102" y="52"/>
                  </a:lnTo>
                  <a:lnTo>
                    <a:pt x="99" y="54"/>
                  </a:lnTo>
                  <a:lnTo>
                    <a:pt x="96" y="54"/>
                  </a:lnTo>
                  <a:lnTo>
                    <a:pt x="93" y="55"/>
                  </a:lnTo>
                  <a:lnTo>
                    <a:pt x="87" y="55"/>
                  </a:lnTo>
                  <a:lnTo>
                    <a:pt x="83" y="55"/>
                  </a:lnTo>
                  <a:lnTo>
                    <a:pt x="79" y="55"/>
                  </a:lnTo>
                  <a:lnTo>
                    <a:pt x="76" y="54"/>
                  </a:lnTo>
                  <a:lnTo>
                    <a:pt x="73" y="52"/>
                  </a:lnTo>
                  <a:lnTo>
                    <a:pt x="71" y="51"/>
                  </a:lnTo>
                  <a:lnTo>
                    <a:pt x="68" y="47"/>
                  </a:lnTo>
                  <a:lnTo>
                    <a:pt x="67" y="44"/>
                  </a:lnTo>
                  <a:lnTo>
                    <a:pt x="66" y="41"/>
                  </a:lnTo>
                  <a:lnTo>
                    <a:pt x="64" y="36"/>
                  </a:lnTo>
                  <a:lnTo>
                    <a:pt x="63" y="32"/>
                  </a:lnTo>
                  <a:lnTo>
                    <a:pt x="61" y="29"/>
                  </a:lnTo>
                  <a:lnTo>
                    <a:pt x="60" y="25"/>
                  </a:lnTo>
                  <a:lnTo>
                    <a:pt x="57" y="22"/>
                  </a:lnTo>
                  <a:lnTo>
                    <a:pt x="55" y="17"/>
                  </a:lnTo>
                  <a:lnTo>
                    <a:pt x="52" y="13"/>
                  </a:lnTo>
                  <a:lnTo>
                    <a:pt x="51" y="10"/>
                  </a:lnTo>
                  <a:lnTo>
                    <a:pt x="50" y="7"/>
                  </a:lnTo>
                  <a:lnTo>
                    <a:pt x="44" y="3"/>
                  </a:lnTo>
                  <a:lnTo>
                    <a:pt x="39" y="1"/>
                  </a:lnTo>
                  <a:lnTo>
                    <a:pt x="36" y="0"/>
                  </a:lnTo>
                  <a:lnTo>
                    <a:pt x="33" y="0"/>
                  </a:lnTo>
                  <a:lnTo>
                    <a:pt x="31" y="0"/>
                  </a:lnTo>
                  <a:lnTo>
                    <a:pt x="28" y="0"/>
                  </a:lnTo>
                  <a:lnTo>
                    <a:pt x="23" y="0"/>
                  </a:lnTo>
                  <a:lnTo>
                    <a:pt x="22" y="1"/>
                  </a:lnTo>
                  <a:lnTo>
                    <a:pt x="17" y="3"/>
                  </a:lnTo>
                  <a:lnTo>
                    <a:pt x="16"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18" name="Google Shape;4218;p76"/>
            <p:cNvSpPr/>
            <p:nvPr/>
          </p:nvSpPr>
          <p:spPr>
            <a:xfrm>
              <a:off x="4063" y="3673"/>
              <a:ext cx="249" cy="168"/>
            </a:xfrm>
            <a:custGeom>
              <a:avLst/>
              <a:gdLst/>
              <a:ahLst/>
              <a:cxnLst/>
              <a:rect l="l" t="t" r="r" b="b"/>
              <a:pathLst>
                <a:path w="249" h="168" extrusionOk="0">
                  <a:moveTo>
                    <a:pt x="162" y="2"/>
                  </a:moveTo>
                  <a:lnTo>
                    <a:pt x="158" y="3"/>
                  </a:lnTo>
                  <a:lnTo>
                    <a:pt x="153" y="5"/>
                  </a:lnTo>
                  <a:lnTo>
                    <a:pt x="147" y="6"/>
                  </a:lnTo>
                  <a:lnTo>
                    <a:pt x="143" y="8"/>
                  </a:lnTo>
                  <a:lnTo>
                    <a:pt x="137" y="9"/>
                  </a:lnTo>
                  <a:lnTo>
                    <a:pt x="131" y="10"/>
                  </a:lnTo>
                  <a:lnTo>
                    <a:pt x="127" y="12"/>
                  </a:lnTo>
                  <a:lnTo>
                    <a:pt x="121" y="15"/>
                  </a:lnTo>
                  <a:lnTo>
                    <a:pt x="118" y="15"/>
                  </a:lnTo>
                  <a:lnTo>
                    <a:pt x="115" y="15"/>
                  </a:lnTo>
                  <a:lnTo>
                    <a:pt x="112" y="16"/>
                  </a:lnTo>
                  <a:lnTo>
                    <a:pt x="109" y="18"/>
                  </a:lnTo>
                  <a:lnTo>
                    <a:pt x="107" y="18"/>
                  </a:lnTo>
                  <a:lnTo>
                    <a:pt x="104" y="19"/>
                  </a:lnTo>
                  <a:lnTo>
                    <a:pt x="99" y="19"/>
                  </a:lnTo>
                  <a:lnTo>
                    <a:pt x="96" y="21"/>
                  </a:lnTo>
                  <a:lnTo>
                    <a:pt x="93" y="21"/>
                  </a:lnTo>
                  <a:lnTo>
                    <a:pt x="90" y="21"/>
                  </a:lnTo>
                  <a:lnTo>
                    <a:pt x="88" y="22"/>
                  </a:lnTo>
                  <a:lnTo>
                    <a:pt x="83" y="22"/>
                  </a:lnTo>
                  <a:lnTo>
                    <a:pt x="80" y="24"/>
                  </a:lnTo>
                  <a:lnTo>
                    <a:pt x="77" y="24"/>
                  </a:lnTo>
                  <a:lnTo>
                    <a:pt x="73" y="24"/>
                  </a:lnTo>
                  <a:lnTo>
                    <a:pt x="70" y="25"/>
                  </a:lnTo>
                  <a:lnTo>
                    <a:pt x="66" y="25"/>
                  </a:lnTo>
                  <a:lnTo>
                    <a:pt x="63" y="25"/>
                  </a:lnTo>
                  <a:lnTo>
                    <a:pt x="58" y="25"/>
                  </a:lnTo>
                  <a:lnTo>
                    <a:pt x="55" y="25"/>
                  </a:lnTo>
                  <a:lnTo>
                    <a:pt x="51" y="25"/>
                  </a:lnTo>
                  <a:lnTo>
                    <a:pt x="47" y="25"/>
                  </a:lnTo>
                  <a:lnTo>
                    <a:pt x="44" y="27"/>
                  </a:lnTo>
                  <a:lnTo>
                    <a:pt x="41" y="27"/>
                  </a:lnTo>
                  <a:lnTo>
                    <a:pt x="37" y="27"/>
                  </a:lnTo>
                  <a:lnTo>
                    <a:pt x="34" y="27"/>
                  </a:lnTo>
                  <a:lnTo>
                    <a:pt x="29" y="28"/>
                  </a:lnTo>
                  <a:lnTo>
                    <a:pt x="26" y="28"/>
                  </a:lnTo>
                  <a:lnTo>
                    <a:pt x="23" y="28"/>
                  </a:lnTo>
                  <a:lnTo>
                    <a:pt x="20" y="28"/>
                  </a:lnTo>
                  <a:lnTo>
                    <a:pt x="18" y="29"/>
                  </a:lnTo>
                  <a:lnTo>
                    <a:pt x="15" y="29"/>
                  </a:lnTo>
                  <a:lnTo>
                    <a:pt x="10" y="29"/>
                  </a:lnTo>
                  <a:lnTo>
                    <a:pt x="6" y="31"/>
                  </a:lnTo>
                  <a:lnTo>
                    <a:pt x="3" y="31"/>
                  </a:lnTo>
                  <a:lnTo>
                    <a:pt x="2" y="32"/>
                  </a:lnTo>
                  <a:lnTo>
                    <a:pt x="0" y="32"/>
                  </a:lnTo>
                  <a:lnTo>
                    <a:pt x="0" y="34"/>
                  </a:lnTo>
                  <a:lnTo>
                    <a:pt x="3" y="35"/>
                  </a:lnTo>
                  <a:lnTo>
                    <a:pt x="6" y="37"/>
                  </a:lnTo>
                  <a:lnTo>
                    <a:pt x="10" y="37"/>
                  </a:lnTo>
                  <a:lnTo>
                    <a:pt x="16" y="37"/>
                  </a:lnTo>
                  <a:lnTo>
                    <a:pt x="19" y="37"/>
                  </a:lnTo>
                  <a:lnTo>
                    <a:pt x="22" y="38"/>
                  </a:lnTo>
                  <a:lnTo>
                    <a:pt x="26" y="38"/>
                  </a:lnTo>
                  <a:lnTo>
                    <a:pt x="29" y="40"/>
                  </a:lnTo>
                  <a:lnTo>
                    <a:pt x="34" y="40"/>
                  </a:lnTo>
                  <a:lnTo>
                    <a:pt x="38" y="40"/>
                  </a:lnTo>
                  <a:lnTo>
                    <a:pt x="41" y="40"/>
                  </a:lnTo>
                  <a:lnTo>
                    <a:pt x="45" y="40"/>
                  </a:lnTo>
                  <a:lnTo>
                    <a:pt x="50" y="40"/>
                  </a:lnTo>
                  <a:lnTo>
                    <a:pt x="54" y="40"/>
                  </a:lnTo>
                  <a:lnTo>
                    <a:pt x="57" y="40"/>
                  </a:lnTo>
                  <a:lnTo>
                    <a:pt x="61" y="41"/>
                  </a:lnTo>
                  <a:lnTo>
                    <a:pt x="66" y="41"/>
                  </a:lnTo>
                  <a:lnTo>
                    <a:pt x="69" y="41"/>
                  </a:lnTo>
                  <a:lnTo>
                    <a:pt x="73" y="41"/>
                  </a:lnTo>
                  <a:lnTo>
                    <a:pt x="77" y="41"/>
                  </a:lnTo>
                  <a:lnTo>
                    <a:pt x="82" y="41"/>
                  </a:lnTo>
                  <a:lnTo>
                    <a:pt x="85" y="41"/>
                  </a:lnTo>
                  <a:lnTo>
                    <a:pt x="89" y="41"/>
                  </a:lnTo>
                  <a:lnTo>
                    <a:pt x="93" y="41"/>
                  </a:lnTo>
                  <a:lnTo>
                    <a:pt x="96" y="41"/>
                  </a:lnTo>
                  <a:lnTo>
                    <a:pt x="99" y="41"/>
                  </a:lnTo>
                  <a:lnTo>
                    <a:pt x="102" y="41"/>
                  </a:lnTo>
                  <a:lnTo>
                    <a:pt x="105" y="41"/>
                  </a:lnTo>
                  <a:lnTo>
                    <a:pt x="111" y="43"/>
                  </a:lnTo>
                  <a:lnTo>
                    <a:pt x="115" y="43"/>
                  </a:lnTo>
                  <a:lnTo>
                    <a:pt x="118" y="43"/>
                  </a:lnTo>
                  <a:lnTo>
                    <a:pt x="123" y="44"/>
                  </a:lnTo>
                  <a:lnTo>
                    <a:pt x="127" y="45"/>
                  </a:lnTo>
                  <a:lnTo>
                    <a:pt x="131" y="47"/>
                  </a:lnTo>
                  <a:lnTo>
                    <a:pt x="136" y="48"/>
                  </a:lnTo>
                  <a:lnTo>
                    <a:pt x="140" y="50"/>
                  </a:lnTo>
                  <a:lnTo>
                    <a:pt x="144" y="51"/>
                  </a:lnTo>
                  <a:lnTo>
                    <a:pt x="149" y="54"/>
                  </a:lnTo>
                  <a:lnTo>
                    <a:pt x="152" y="56"/>
                  </a:lnTo>
                  <a:lnTo>
                    <a:pt x="155" y="59"/>
                  </a:lnTo>
                  <a:lnTo>
                    <a:pt x="159" y="62"/>
                  </a:lnTo>
                  <a:lnTo>
                    <a:pt x="162" y="64"/>
                  </a:lnTo>
                  <a:lnTo>
                    <a:pt x="163" y="67"/>
                  </a:lnTo>
                  <a:lnTo>
                    <a:pt x="166" y="69"/>
                  </a:lnTo>
                  <a:lnTo>
                    <a:pt x="166" y="73"/>
                  </a:lnTo>
                  <a:lnTo>
                    <a:pt x="168" y="76"/>
                  </a:lnTo>
                  <a:lnTo>
                    <a:pt x="168" y="79"/>
                  </a:lnTo>
                  <a:lnTo>
                    <a:pt x="168" y="83"/>
                  </a:lnTo>
                  <a:lnTo>
                    <a:pt x="168" y="88"/>
                  </a:lnTo>
                  <a:lnTo>
                    <a:pt x="168" y="92"/>
                  </a:lnTo>
                  <a:lnTo>
                    <a:pt x="168" y="98"/>
                  </a:lnTo>
                  <a:lnTo>
                    <a:pt x="168" y="104"/>
                  </a:lnTo>
                  <a:lnTo>
                    <a:pt x="168" y="107"/>
                  </a:lnTo>
                  <a:lnTo>
                    <a:pt x="168" y="108"/>
                  </a:lnTo>
                  <a:lnTo>
                    <a:pt x="168" y="113"/>
                  </a:lnTo>
                  <a:lnTo>
                    <a:pt x="168" y="116"/>
                  </a:lnTo>
                  <a:lnTo>
                    <a:pt x="168" y="121"/>
                  </a:lnTo>
                  <a:lnTo>
                    <a:pt x="169" y="126"/>
                  </a:lnTo>
                  <a:lnTo>
                    <a:pt x="171" y="132"/>
                  </a:lnTo>
                  <a:lnTo>
                    <a:pt x="174" y="137"/>
                  </a:lnTo>
                  <a:lnTo>
                    <a:pt x="175" y="142"/>
                  </a:lnTo>
                  <a:lnTo>
                    <a:pt x="179" y="146"/>
                  </a:lnTo>
                  <a:lnTo>
                    <a:pt x="184" y="149"/>
                  </a:lnTo>
                  <a:lnTo>
                    <a:pt x="188" y="153"/>
                  </a:lnTo>
                  <a:lnTo>
                    <a:pt x="194" y="155"/>
                  </a:lnTo>
                  <a:lnTo>
                    <a:pt x="200" y="158"/>
                  </a:lnTo>
                  <a:lnTo>
                    <a:pt x="203" y="158"/>
                  </a:lnTo>
                  <a:lnTo>
                    <a:pt x="206" y="161"/>
                  </a:lnTo>
                  <a:lnTo>
                    <a:pt x="209" y="161"/>
                  </a:lnTo>
                  <a:lnTo>
                    <a:pt x="212" y="162"/>
                  </a:lnTo>
                  <a:lnTo>
                    <a:pt x="214" y="162"/>
                  </a:lnTo>
                  <a:lnTo>
                    <a:pt x="217" y="164"/>
                  </a:lnTo>
                  <a:lnTo>
                    <a:pt x="220" y="164"/>
                  </a:lnTo>
                  <a:lnTo>
                    <a:pt x="223" y="165"/>
                  </a:lnTo>
                  <a:lnTo>
                    <a:pt x="229" y="167"/>
                  </a:lnTo>
                  <a:lnTo>
                    <a:pt x="235" y="168"/>
                  </a:lnTo>
                  <a:lnTo>
                    <a:pt x="239" y="168"/>
                  </a:lnTo>
                  <a:lnTo>
                    <a:pt x="242" y="168"/>
                  </a:lnTo>
                  <a:lnTo>
                    <a:pt x="245" y="168"/>
                  </a:lnTo>
                  <a:lnTo>
                    <a:pt x="248" y="168"/>
                  </a:lnTo>
                  <a:lnTo>
                    <a:pt x="248" y="167"/>
                  </a:lnTo>
                  <a:lnTo>
                    <a:pt x="249" y="165"/>
                  </a:lnTo>
                  <a:lnTo>
                    <a:pt x="248" y="164"/>
                  </a:lnTo>
                  <a:lnTo>
                    <a:pt x="245" y="162"/>
                  </a:lnTo>
                  <a:lnTo>
                    <a:pt x="241" y="159"/>
                  </a:lnTo>
                  <a:lnTo>
                    <a:pt x="238" y="156"/>
                  </a:lnTo>
                  <a:lnTo>
                    <a:pt x="235" y="153"/>
                  </a:lnTo>
                  <a:lnTo>
                    <a:pt x="232" y="149"/>
                  </a:lnTo>
                  <a:lnTo>
                    <a:pt x="228" y="145"/>
                  </a:lnTo>
                  <a:lnTo>
                    <a:pt x="223" y="140"/>
                  </a:lnTo>
                  <a:lnTo>
                    <a:pt x="220" y="134"/>
                  </a:lnTo>
                  <a:lnTo>
                    <a:pt x="217" y="130"/>
                  </a:lnTo>
                  <a:lnTo>
                    <a:pt x="214" y="124"/>
                  </a:lnTo>
                  <a:lnTo>
                    <a:pt x="212" y="118"/>
                  </a:lnTo>
                  <a:lnTo>
                    <a:pt x="209" y="113"/>
                  </a:lnTo>
                  <a:lnTo>
                    <a:pt x="207" y="108"/>
                  </a:lnTo>
                  <a:lnTo>
                    <a:pt x="204" y="102"/>
                  </a:lnTo>
                  <a:lnTo>
                    <a:pt x="204" y="97"/>
                  </a:lnTo>
                  <a:lnTo>
                    <a:pt x="203" y="92"/>
                  </a:lnTo>
                  <a:lnTo>
                    <a:pt x="203" y="89"/>
                  </a:lnTo>
                  <a:lnTo>
                    <a:pt x="203" y="83"/>
                  </a:lnTo>
                  <a:lnTo>
                    <a:pt x="201" y="79"/>
                  </a:lnTo>
                  <a:lnTo>
                    <a:pt x="201" y="75"/>
                  </a:lnTo>
                  <a:lnTo>
                    <a:pt x="201" y="70"/>
                  </a:lnTo>
                  <a:lnTo>
                    <a:pt x="200" y="67"/>
                  </a:lnTo>
                  <a:lnTo>
                    <a:pt x="200" y="63"/>
                  </a:lnTo>
                  <a:lnTo>
                    <a:pt x="200" y="60"/>
                  </a:lnTo>
                  <a:lnTo>
                    <a:pt x="200" y="57"/>
                  </a:lnTo>
                  <a:lnTo>
                    <a:pt x="200" y="53"/>
                  </a:lnTo>
                  <a:lnTo>
                    <a:pt x="198" y="50"/>
                  </a:lnTo>
                  <a:lnTo>
                    <a:pt x="198" y="47"/>
                  </a:lnTo>
                  <a:lnTo>
                    <a:pt x="198" y="44"/>
                  </a:lnTo>
                  <a:lnTo>
                    <a:pt x="198" y="40"/>
                  </a:lnTo>
                  <a:lnTo>
                    <a:pt x="198" y="37"/>
                  </a:lnTo>
                  <a:lnTo>
                    <a:pt x="198" y="34"/>
                  </a:lnTo>
                  <a:lnTo>
                    <a:pt x="198" y="31"/>
                  </a:lnTo>
                  <a:lnTo>
                    <a:pt x="197" y="28"/>
                  </a:lnTo>
                  <a:lnTo>
                    <a:pt x="197" y="25"/>
                  </a:lnTo>
                  <a:lnTo>
                    <a:pt x="196" y="22"/>
                  </a:lnTo>
                  <a:lnTo>
                    <a:pt x="196" y="19"/>
                  </a:lnTo>
                  <a:lnTo>
                    <a:pt x="194" y="15"/>
                  </a:lnTo>
                  <a:lnTo>
                    <a:pt x="194" y="12"/>
                  </a:lnTo>
                  <a:lnTo>
                    <a:pt x="191" y="9"/>
                  </a:lnTo>
                  <a:lnTo>
                    <a:pt x="188" y="6"/>
                  </a:lnTo>
                  <a:lnTo>
                    <a:pt x="185" y="3"/>
                  </a:lnTo>
                  <a:lnTo>
                    <a:pt x="182" y="2"/>
                  </a:lnTo>
                  <a:lnTo>
                    <a:pt x="178" y="0"/>
                  </a:lnTo>
                  <a:lnTo>
                    <a:pt x="174" y="0"/>
                  </a:lnTo>
                  <a:lnTo>
                    <a:pt x="171" y="0"/>
                  </a:lnTo>
                  <a:lnTo>
                    <a:pt x="168" y="0"/>
                  </a:lnTo>
                  <a:lnTo>
                    <a:pt x="165" y="0"/>
                  </a:lnTo>
                  <a:lnTo>
                    <a:pt x="162" y="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19" name="Google Shape;4219;p76"/>
            <p:cNvSpPr/>
            <p:nvPr/>
          </p:nvSpPr>
          <p:spPr>
            <a:xfrm>
              <a:off x="4636" y="3835"/>
              <a:ext cx="98" cy="70"/>
            </a:xfrm>
            <a:custGeom>
              <a:avLst/>
              <a:gdLst/>
              <a:ahLst/>
              <a:cxnLst/>
              <a:rect l="l" t="t" r="r" b="b"/>
              <a:pathLst>
                <a:path w="98" h="70" extrusionOk="0">
                  <a:moveTo>
                    <a:pt x="59" y="40"/>
                  </a:moveTo>
                  <a:lnTo>
                    <a:pt x="54" y="38"/>
                  </a:lnTo>
                  <a:lnTo>
                    <a:pt x="53" y="37"/>
                  </a:lnTo>
                  <a:lnTo>
                    <a:pt x="48" y="35"/>
                  </a:lnTo>
                  <a:lnTo>
                    <a:pt x="47" y="34"/>
                  </a:lnTo>
                  <a:lnTo>
                    <a:pt x="41" y="31"/>
                  </a:lnTo>
                  <a:lnTo>
                    <a:pt x="35" y="26"/>
                  </a:lnTo>
                  <a:lnTo>
                    <a:pt x="29" y="22"/>
                  </a:lnTo>
                  <a:lnTo>
                    <a:pt x="25" y="18"/>
                  </a:lnTo>
                  <a:lnTo>
                    <a:pt x="19" y="13"/>
                  </a:lnTo>
                  <a:lnTo>
                    <a:pt x="15" y="10"/>
                  </a:lnTo>
                  <a:lnTo>
                    <a:pt x="10" y="6"/>
                  </a:lnTo>
                  <a:lnTo>
                    <a:pt x="8" y="3"/>
                  </a:lnTo>
                  <a:lnTo>
                    <a:pt x="5" y="0"/>
                  </a:lnTo>
                  <a:lnTo>
                    <a:pt x="3" y="0"/>
                  </a:lnTo>
                  <a:lnTo>
                    <a:pt x="0" y="0"/>
                  </a:lnTo>
                  <a:lnTo>
                    <a:pt x="0" y="3"/>
                  </a:lnTo>
                  <a:lnTo>
                    <a:pt x="0" y="6"/>
                  </a:lnTo>
                  <a:lnTo>
                    <a:pt x="0" y="7"/>
                  </a:lnTo>
                  <a:lnTo>
                    <a:pt x="2" y="10"/>
                  </a:lnTo>
                  <a:lnTo>
                    <a:pt x="3" y="16"/>
                  </a:lnTo>
                  <a:lnTo>
                    <a:pt x="5" y="22"/>
                  </a:lnTo>
                  <a:lnTo>
                    <a:pt x="8" y="26"/>
                  </a:lnTo>
                  <a:lnTo>
                    <a:pt x="12" y="32"/>
                  </a:lnTo>
                  <a:lnTo>
                    <a:pt x="15" y="38"/>
                  </a:lnTo>
                  <a:lnTo>
                    <a:pt x="21" y="43"/>
                  </a:lnTo>
                  <a:lnTo>
                    <a:pt x="25" y="47"/>
                  </a:lnTo>
                  <a:lnTo>
                    <a:pt x="31" y="53"/>
                  </a:lnTo>
                  <a:lnTo>
                    <a:pt x="35" y="56"/>
                  </a:lnTo>
                  <a:lnTo>
                    <a:pt x="40" y="59"/>
                  </a:lnTo>
                  <a:lnTo>
                    <a:pt x="45" y="61"/>
                  </a:lnTo>
                  <a:lnTo>
                    <a:pt x="51" y="64"/>
                  </a:lnTo>
                  <a:lnTo>
                    <a:pt x="54" y="66"/>
                  </a:lnTo>
                  <a:lnTo>
                    <a:pt x="60" y="69"/>
                  </a:lnTo>
                  <a:lnTo>
                    <a:pt x="64" y="70"/>
                  </a:lnTo>
                  <a:lnTo>
                    <a:pt x="69" y="70"/>
                  </a:lnTo>
                  <a:lnTo>
                    <a:pt x="72" y="70"/>
                  </a:lnTo>
                  <a:lnTo>
                    <a:pt x="75" y="70"/>
                  </a:lnTo>
                  <a:lnTo>
                    <a:pt x="78" y="69"/>
                  </a:lnTo>
                  <a:lnTo>
                    <a:pt x="80" y="69"/>
                  </a:lnTo>
                  <a:lnTo>
                    <a:pt x="83" y="66"/>
                  </a:lnTo>
                  <a:lnTo>
                    <a:pt x="86" y="64"/>
                  </a:lnTo>
                  <a:lnTo>
                    <a:pt x="89" y="63"/>
                  </a:lnTo>
                  <a:lnTo>
                    <a:pt x="92" y="60"/>
                  </a:lnTo>
                  <a:lnTo>
                    <a:pt x="95" y="56"/>
                  </a:lnTo>
                  <a:lnTo>
                    <a:pt x="98" y="51"/>
                  </a:lnTo>
                  <a:lnTo>
                    <a:pt x="98" y="47"/>
                  </a:lnTo>
                  <a:lnTo>
                    <a:pt x="95" y="45"/>
                  </a:lnTo>
                  <a:lnTo>
                    <a:pt x="92" y="44"/>
                  </a:lnTo>
                  <a:lnTo>
                    <a:pt x="89" y="43"/>
                  </a:lnTo>
                  <a:lnTo>
                    <a:pt x="86" y="41"/>
                  </a:lnTo>
                  <a:lnTo>
                    <a:pt x="83" y="41"/>
                  </a:lnTo>
                  <a:lnTo>
                    <a:pt x="80" y="41"/>
                  </a:lnTo>
                  <a:lnTo>
                    <a:pt x="78" y="40"/>
                  </a:lnTo>
                  <a:lnTo>
                    <a:pt x="75" y="40"/>
                  </a:lnTo>
                  <a:lnTo>
                    <a:pt x="72" y="40"/>
                  </a:lnTo>
                  <a:lnTo>
                    <a:pt x="69" y="40"/>
                  </a:lnTo>
                  <a:lnTo>
                    <a:pt x="66" y="40"/>
                  </a:lnTo>
                  <a:lnTo>
                    <a:pt x="63" y="40"/>
                  </a:lnTo>
                  <a:lnTo>
                    <a:pt x="61" y="40"/>
                  </a:lnTo>
                  <a:lnTo>
                    <a:pt x="59" y="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20" name="Google Shape;4220;p76"/>
            <p:cNvSpPr/>
            <p:nvPr/>
          </p:nvSpPr>
          <p:spPr>
            <a:xfrm>
              <a:off x="4823" y="3558"/>
              <a:ext cx="112" cy="32"/>
            </a:xfrm>
            <a:custGeom>
              <a:avLst/>
              <a:gdLst/>
              <a:ahLst/>
              <a:cxnLst/>
              <a:rect l="l" t="t" r="r" b="b"/>
              <a:pathLst>
                <a:path w="112" h="32" extrusionOk="0">
                  <a:moveTo>
                    <a:pt x="90" y="1"/>
                  </a:moveTo>
                  <a:lnTo>
                    <a:pt x="87" y="1"/>
                  </a:lnTo>
                  <a:lnTo>
                    <a:pt x="86" y="0"/>
                  </a:lnTo>
                  <a:lnTo>
                    <a:pt x="82" y="0"/>
                  </a:lnTo>
                  <a:lnTo>
                    <a:pt x="79" y="0"/>
                  </a:lnTo>
                  <a:lnTo>
                    <a:pt x="74" y="0"/>
                  </a:lnTo>
                  <a:lnTo>
                    <a:pt x="71" y="0"/>
                  </a:lnTo>
                  <a:lnTo>
                    <a:pt x="67" y="0"/>
                  </a:lnTo>
                  <a:lnTo>
                    <a:pt x="64" y="1"/>
                  </a:lnTo>
                  <a:lnTo>
                    <a:pt x="58" y="1"/>
                  </a:lnTo>
                  <a:lnTo>
                    <a:pt x="54" y="1"/>
                  </a:lnTo>
                  <a:lnTo>
                    <a:pt x="50" y="1"/>
                  </a:lnTo>
                  <a:lnTo>
                    <a:pt x="47" y="1"/>
                  </a:lnTo>
                  <a:lnTo>
                    <a:pt x="41" y="3"/>
                  </a:lnTo>
                  <a:lnTo>
                    <a:pt x="38" y="3"/>
                  </a:lnTo>
                  <a:lnTo>
                    <a:pt x="33" y="3"/>
                  </a:lnTo>
                  <a:lnTo>
                    <a:pt x="29" y="4"/>
                  </a:lnTo>
                  <a:lnTo>
                    <a:pt x="25" y="4"/>
                  </a:lnTo>
                  <a:lnTo>
                    <a:pt x="22" y="6"/>
                  </a:lnTo>
                  <a:lnTo>
                    <a:pt x="17" y="6"/>
                  </a:lnTo>
                  <a:lnTo>
                    <a:pt x="15" y="7"/>
                  </a:lnTo>
                  <a:lnTo>
                    <a:pt x="12" y="7"/>
                  </a:lnTo>
                  <a:lnTo>
                    <a:pt x="9" y="9"/>
                  </a:lnTo>
                  <a:lnTo>
                    <a:pt x="6" y="9"/>
                  </a:lnTo>
                  <a:lnTo>
                    <a:pt x="4" y="10"/>
                  </a:lnTo>
                  <a:lnTo>
                    <a:pt x="1" y="12"/>
                  </a:lnTo>
                  <a:lnTo>
                    <a:pt x="0" y="13"/>
                  </a:lnTo>
                  <a:lnTo>
                    <a:pt x="1" y="15"/>
                  </a:lnTo>
                  <a:lnTo>
                    <a:pt x="6" y="18"/>
                  </a:lnTo>
                  <a:lnTo>
                    <a:pt x="7" y="18"/>
                  </a:lnTo>
                  <a:lnTo>
                    <a:pt x="10" y="19"/>
                  </a:lnTo>
                  <a:lnTo>
                    <a:pt x="13" y="19"/>
                  </a:lnTo>
                  <a:lnTo>
                    <a:pt x="17" y="20"/>
                  </a:lnTo>
                  <a:lnTo>
                    <a:pt x="20" y="20"/>
                  </a:lnTo>
                  <a:lnTo>
                    <a:pt x="25" y="22"/>
                  </a:lnTo>
                  <a:lnTo>
                    <a:pt x="28" y="23"/>
                  </a:lnTo>
                  <a:lnTo>
                    <a:pt x="32" y="23"/>
                  </a:lnTo>
                  <a:lnTo>
                    <a:pt x="36" y="25"/>
                  </a:lnTo>
                  <a:lnTo>
                    <a:pt x="39" y="25"/>
                  </a:lnTo>
                  <a:lnTo>
                    <a:pt x="44" y="26"/>
                  </a:lnTo>
                  <a:lnTo>
                    <a:pt x="48" y="28"/>
                  </a:lnTo>
                  <a:lnTo>
                    <a:pt x="52" y="28"/>
                  </a:lnTo>
                  <a:lnTo>
                    <a:pt x="57" y="29"/>
                  </a:lnTo>
                  <a:lnTo>
                    <a:pt x="61" y="31"/>
                  </a:lnTo>
                  <a:lnTo>
                    <a:pt x="66" y="31"/>
                  </a:lnTo>
                  <a:lnTo>
                    <a:pt x="70" y="31"/>
                  </a:lnTo>
                  <a:lnTo>
                    <a:pt x="74" y="32"/>
                  </a:lnTo>
                  <a:lnTo>
                    <a:pt x="77" y="32"/>
                  </a:lnTo>
                  <a:lnTo>
                    <a:pt x="82" y="32"/>
                  </a:lnTo>
                  <a:lnTo>
                    <a:pt x="86" y="32"/>
                  </a:lnTo>
                  <a:lnTo>
                    <a:pt x="89" y="32"/>
                  </a:lnTo>
                  <a:lnTo>
                    <a:pt x="92" y="32"/>
                  </a:lnTo>
                  <a:lnTo>
                    <a:pt x="96" y="32"/>
                  </a:lnTo>
                  <a:lnTo>
                    <a:pt x="99" y="32"/>
                  </a:lnTo>
                  <a:lnTo>
                    <a:pt x="102" y="31"/>
                  </a:lnTo>
                  <a:lnTo>
                    <a:pt x="103" y="31"/>
                  </a:lnTo>
                  <a:lnTo>
                    <a:pt x="106" y="31"/>
                  </a:lnTo>
                  <a:lnTo>
                    <a:pt x="109" y="28"/>
                  </a:lnTo>
                  <a:lnTo>
                    <a:pt x="112" y="25"/>
                  </a:lnTo>
                  <a:lnTo>
                    <a:pt x="112" y="22"/>
                  </a:lnTo>
                  <a:lnTo>
                    <a:pt x="112" y="19"/>
                  </a:lnTo>
                  <a:lnTo>
                    <a:pt x="112" y="16"/>
                  </a:lnTo>
                  <a:lnTo>
                    <a:pt x="111" y="15"/>
                  </a:lnTo>
                  <a:lnTo>
                    <a:pt x="109" y="10"/>
                  </a:lnTo>
                  <a:lnTo>
                    <a:pt x="106" y="7"/>
                  </a:lnTo>
                  <a:lnTo>
                    <a:pt x="103" y="4"/>
                  </a:lnTo>
                  <a:lnTo>
                    <a:pt x="99" y="3"/>
                  </a:lnTo>
                  <a:lnTo>
                    <a:pt x="95" y="1"/>
                  </a:lnTo>
                  <a:lnTo>
                    <a:pt x="90" y="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21" name="Google Shape;4221;p76"/>
            <p:cNvSpPr/>
            <p:nvPr/>
          </p:nvSpPr>
          <p:spPr>
            <a:xfrm>
              <a:off x="4954" y="3727"/>
              <a:ext cx="143" cy="21"/>
            </a:xfrm>
            <a:custGeom>
              <a:avLst/>
              <a:gdLst/>
              <a:ahLst/>
              <a:cxnLst/>
              <a:rect l="l" t="t" r="r" b="b"/>
              <a:pathLst>
                <a:path w="143" h="21" extrusionOk="0">
                  <a:moveTo>
                    <a:pt x="111" y="3"/>
                  </a:moveTo>
                  <a:lnTo>
                    <a:pt x="107" y="3"/>
                  </a:lnTo>
                  <a:lnTo>
                    <a:pt x="104" y="3"/>
                  </a:lnTo>
                  <a:lnTo>
                    <a:pt x="99" y="3"/>
                  </a:lnTo>
                  <a:lnTo>
                    <a:pt x="96" y="3"/>
                  </a:lnTo>
                  <a:lnTo>
                    <a:pt x="91" y="2"/>
                  </a:lnTo>
                  <a:lnTo>
                    <a:pt x="88" y="2"/>
                  </a:lnTo>
                  <a:lnTo>
                    <a:pt x="82" y="2"/>
                  </a:lnTo>
                  <a:lnTo>
                    <a:pt x="77" y="2"/>
                  </a:lnTo>
                  <a:lnTo>
                    <a:pt x="72" y="2"/>
                  </a:lnTo>
                  <a:lnTo>
                    <a:pt x="67" y="2"/>
                  </a:lnTo>
                  <a:lnTo>
                    <a:pt x="61" y="2"/>
                  </a:lnTo>
                  <a:lnTo>
                    <a:pt x="56" y="2"/>
                  </a:lnTo>
                  <a:lnTo>
                    <a:pt x="50" y="0"/>
                  </a:lnTo>
                  <a:lnTo>
                    <a:pt x="45" y="0"/>
                  </a:lnTo>
                  <a:lnTo>
                    <a:pt x="40" y="0"/>
                  </a:lnTo>
                  <a:lnTo>
                    <a:pt x="35" y="0"/>
                  </a:lnTo>
                  <a:lnTo>
                    <a:pt x="29" y="0"/>
                  </a:lnTo>
                  <a:lnTo>
                    <a:pt x="25" y="0"/>
                  </a:lnTo>
                  <a:lnTo>
                    <a:pt x="21" y="0"/>
                  </a:lnTo>
                  <a:lnTo>
                    <a:pt x="16" y="0"/>
                  </a:lnTo>
                  <a:lnTo>
                    <a:pt x="12" y="0"/>
                  </a:lnTo>
                  <a:lnTo>
                    <a:pt x="9" y="0"/>
                  </a:lnTo>
                  <a:lnTo>
                    <a:pt x="6" y="0"/>
                  </a:lnTo>
                  <a:lnTo>
                    <a:pt x="5" y="2"/>
                  </a:lnTo>
                  <a:lnTo>
                    <a:pt x="0" y="2"/>
                  </a:lnTo>
                  <a:lnTo>
                    <a:pt x="0" y="3"/>
                  </a:lnTo>
                  <a:lnTo>
                    <a:pt x="0" y="5"/>
                  </a:lnTo>
                  <a:lnTo>
                    <a:pt x="2" y="6"/>
                  </a:lnTo>
                  <a:lnTo>
                    <a:pt x="3" y="8"/>
                  </a:lnTo>
                  <a:lnTo>
                    <a:pt x="6" y="9"/>
                  </a:lnTo>
                  <a:lnTo>
                    <a:pt x="10" y="9"/>
                  </a:lnTo>
                  <a:lnTo>
                    <a:pt x="13" y="10"/>
                  </a:lnTo>
                  <a:lnTo>
                    <a:pt x="16" y="12"/>
                  </a:lnTo>
                  <a:lnTo>
                    <a:pt x="21" y="13"/>
                  </a:lnTo>
                  <a:lnTo>
                    <a:pt x="24" y="13"/>
                  </a:lnTo>
                  <a:lnTo>
                    <a:pt x="28" y="15"/>
                  </a:lnTo>
                  <a:lnTo>
                    <a:pt x="32" y="15"/>
                  </a:lnTo>
                  <a:lnTo>
                    <a:pt x="37" y="16"/>
                  </a:lnTo>
                  <a:lnTo>
                    <a:pt x="40" y="16"/>
                  </a:lnTo>
                  <a:lnTo>
                    <a:pt x="44" y="18"/>
                  </a:lnTo>
                  <a:lnTo>
                    <a:pt x="48" y="18"/>
                  </a:lnTo>
                  <a:lnTo>
                    <a:pt x="53" y="19"/>
                  </a:lnTo>
                  <a:lnTo>
                    <a:pt x="57" y="19"/>
                  </a:lnTo>
                  <a:lnTo>
                    <a:pt x="61" y="19"/>
                  </a:lnTo>
                  <a:lnTo>
                    <a:pt x="66" y="19"/>
                  </a:lnTo>
                  <a:lnTo>
                    <a:pt x="70" y="21"/>
                  </a:lnTo>
                  <a:lnTo>
                    <a:pt x="75" y="21"/>
                  </a:lnTo>
                  <a:lnTo>
                    <a:pt x="79" y="21"/>
                  </a:lnTo>
                  <a:lnTo>
                    <a:pt x="82" y="21"/>
                  </a:lnTo>
                  <a:lnTo>
                    <a:pt x="86" y="21"/>
                  </a:lnTo>
                  <a:lnTo>
                    <a:pt x="91" y="21"/>
                  </a:lnTo>
                  <a:lnTo>
                    <a:pt x="94" y="21"/>
                  </a:lnTo>
                  <a:lnTo>
                    <a:pt x="98" y="21"/>
                  </a:lnTo>
                  <a:lnTo>
                    <a:pt x="101" y="21"/>
                  </a:lnTo>
                  <a:lnTo>
                    <a:pt x="104" y="19"/>
                  </a:lnTo>
                  <a:lnTo>
                    <a:pt x="107" y="19"/>
                  </a:lnTo>
                  <a:lnTo>
                    <a:pt x="110" y="19"/>
                  </a:lnTo>
                  <a:lnTo>
                    <a:pt x="112" y="19"/>
                  </a:lnTo>
                  <a:lnTo>
                    <a:pt x="117" y="19"/>
                  </a:lnTo>
                  <a:lnTo>
                    <a:pt x="121" y="19"/>
                  </a:lnTo>
                  <a:lnTo>
                    <a:pt x="126" y="18"/>
                  </a:lnTo>
                  <a:lnTo>
                    <a:pt x="130" y="16"/>
                  </a:lnTo>
                  <a:lnTo>
                    <a:pt x="134" y="15"/>
                  </a:lnTo>
                  <a:lnTo>
                    <a:pt x="139" y="13"/>
                  </a:lnTo>
                  <a:lnTo>
                    <a:pt x="140" y="10"/>
                  </a:lnTo>
                  <a:lnTo>
                    <a:pt x="143" y="9"/>
                  </a:lnTo>
                  <a:lnTo>
                    <a:pt x="143" y="6"/>
                  </a:lnTo>
                  <a:lnTo>
                    <a:pt x="142" y="5"/>
                  </a:lnTo>
                  <a:lnTo>
                    <a:pt x="139" y="2"/>
                  </a:lnTo>
                  <a:lnTo>
                    <a:pt x="133" y="2"/>
                  </a:lnTo>
                  <a:lnTo>
                    <a:pt x="129" y="2"/>
                  </a:lnTo>
                  <a:lnTo>
                    <a:pt x="123" y="2"/>
                  </a:lnTo>
                  <a:lnTo>
                    <a:pt x="118" y="2"/>
                  </a:lnTo>
                  <a:lnTo>
                    <a:pt x="114" y="3"/>
                  </a:lnTo>
                  <a:lnTo>
                    <a:pt x="111" y="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4225"/>
        <p:cNvGrpSpPr/>
        <p:nvPr/>
      </p:nvGrpSpPr>
      <p:grpSpPr>
        <a:xfrm>
          <a:off x="0" y="0"/>
          <a:ext cx="0" cy="0"/>
          <a:chOff x="0" y="0"/>
          <a:chExt cx="0" cy="0"/>
        </a:xfrm>
      </p:grpSpPr>
      <p:sp>
        <p:nvSpPr>
          <p:cNvPr id="4226" name="Google Shape;4226;p77"/>
          <p:cNvSpPr txBox="1">
            <a:spLocks noGrp="1"/>
          </p:cNvSpPr>
          <p:nvPr>
            <p:ph type="title"/>
          </p:nvPr>
        </p:nvSpPr>
        <p:spPr>
          <a:xfrm>
            <a:off x="493712" y="365125"/>
            <a:ext cx="8193087" cy="148272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DROPLET PRECAUTIONS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4227" name="Google Shape;4227;p77"/>
          <p:cNvSpPr txBox="1">
            <a:spLocks noGrp="1"/>
          </p:cNvSpPr>
          <p:nvPr>
            <p:ph type="body" idx="1"/>
          </p:nvPr>
        </p:nvSpPr>
        <p:spPr>
          <a:xfrm>
            <a:off x="657225" y="2274887"/>
            <a:ext cx="8016875" cy="4079875"/>
          </a:xfrm>
          <a:prstGeom prst="rect">
            <a:avLst/>
          </a:prstGeom>
          <a:noFill/>
          <a:ln>
            <a:noFill/>
          </a:ln>
        </p:spPr>
        <p:txBody>
          <a:bodyPr spcFirstLastPara="1" wrap="square" lIns="91425" tIns="45700" rIns="91425" bIns="45700" anchor="t" anchorCtr="0">
            <a:noAutofit/>
          </a:bodyPr>
          <a:lstStyle/>
          <a:p>
            <a:pPr marL="342900" lvl="0" indent="-342900"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GOWNS: Must be worn during procedures or situations where there will be exposure to body fluids, blood, draining wounds, or mucous membranes.</a:t>
            </a:r>
            <a:endParaRPr/>
          </a:p>
        </p:txBody>
      </p:sp>
      <p:grpSp>
        <p:nvGrpSpPr>
          <p:cNvPr id="4228" name="Google Shape;4228;p77"/>
          <p:cNvGrpSpPr/>
          <p:nvPr/>
        </p:nvGrpSpPr>
        <p:grpSpPr>
          <a:xfrm>
            <a:off x="3810000" y="4818062"/>
            <a:ext cx="1854200" cy="1681162"/>
            <a:chOff x="800" y="2139"/>
            <a:chExt cx="3898" cy="3689"/>
          </a:xfrm>
        </p:grpSpPr>
        <p:sp>
          <p:nvSpPr>
            <p:cNvPr id="4229" name="Google Shape;4229;p77"/>
            <p:cNvSpPr/>
            <p:nvPr/>
          </p:nvSpPr>
          <p:spPr>
            <a:xfrm>
              <a:off x="800" y="2139"/>
              <a:ext cx="3898" cy="3689"/>
            </a:xfrm>
            <a:custGeom>
              <a:avLst/>
              <a:gdLst/>
              <a:ahLst/>
              <a:cxnLst/>
              <a:rect l="l" t="t" r="r" b="b"/>
              <a:pathLst>
                <a:path w="2842" h="2745" extrusionOk="0">
                  <a:moveTo>
                    <a:pt x="1308" y="2726"/>
                  </a:moveTo>
                  <a:lnTo>
                    <a:pt x="216" y="2678"/>
                  </a:lnTo>
                  <a:lnTo>
                    <a:pt x="134" y="2627"/>
                  </a:lnTo>
                  <a:lnTo>
                    <a:pt x="121" y="2600"/>
                  </a:lnTo>
                  <a:lnTo>
                    <a:pt x="109" y="2572"/>
                  </a:lnTo>
                  <a:lnTo>
                    <a:pt x="98" y="2544"/>
                  </a:lnTo>
                  <a:lnTo>
                    <a:pt x="88" y="2516"/>
                  </a:lnTo>
                  <a:lnTo>
                    <a:pt x="79" y="2488"/>
                  </a:lnTo>
                  <a:lnTo>
                    <a:pt x="71" y="2460"/>
                  </a:lnTo>
                  <a:lnTo>
                    <a:pt x="64" y="2432"/>
                  </a:lnTo>
                  <a:lnTo>
                    <a:pt x="58" y="2404"/>
                  </a:lnTo>
                  <a:lnTo>
                    <a:pt x="53" y="2376"/>
                  </a:lnTo>
                  <a:lnTo>
                    <a:pt x="48" y="2348"/>
                  </a:lnTo>
                  <a:lnTo>
                    <a:pt x="44" y="2320"/>
                  </a:lnTo>
                  <a:lnTo>
                    <a:pt x="41" y="2293"/>
                  </a:lnTo>
                  <a:lnTo>
                    <a:pt x="38" y="2265"/>
                  </a:lnTo>
                  <a:lnTo>
                    <a:pt x="36" y="2237"/>
                  </a:lnTo>
                  <a:lnTo>
                    <a:pt x="34" y="2209"/>
                  </a:lnTo>
                  <a:lnTo>
                    <a:pt x="33" y="2181"/>
                  </a:lnTo>
                  <a:lnTo>
                    <a:pt x="31" y="2153"/>
                  </a:lnTo>
                  <a:lnTo>
                    <a:pt x="31" y="2125"/>
                  </a:lnTo>
                  <a:lnTo>
                    <a:pt x="30" y="2098"/>
                  </a:lnTo>
                  <a:lnTo>
                    <a:pt x="30" y="2070"/>
                  </a:lnTo>
                  <a:lnTo>
                    <a:pt x="30" y="2042"/>
                  </a:lnTo>
                  <a:lnTo>
                    <a:pt x="29" y="2014"/>
                  </a:lnTo>
                  <a:lnTo>
                    <a:pt x="29" y="1986"/>
                  </a:lnTo>
                  <a:lnTo>
                    <a:pt x="29" y="1958"/>
                  </a:lnTo>
                  <a:lnTo>
                    <a:pt x="29" y="1930"/>
                  </a:lnTo>
                  <a:lnTo>
                    <a:pt x="28" y="1902"/>
                  </a:lnTo>
                  <a:lnTo>
                    <a:pt x="28" y="1874"/>
                  </a:lnTo>
                  <a:lnTo>
                    <a:pt x="27" y="1846"/>
                  </a:lnTo>
                  <a:lnTo>
                    <a:pt x="26" y="1818"/>
                  </a:lnTo>
                  <a:lnTo>
                    <a:pt x="24" y="1791"/>
                  </a:lnTo>
                  <a:lnTo>
                    <a:pt x="22" y="1763"/>
                  </a:lnTo>
                  <a:lnTo>
                    <a:pt x="19" y="1735"/>
                  </a:lnTo>
                  <a:lnTo>
                    <a:pt x="50" y="1189"/>
                  </a:lnTo>
                  <a:lnTo>
                    <a:pt x="0" y="924"/>
                  </a:lnTo>
                  <a:lnTo>
                    <a:pt x="3" y="906"/>
                  </a:lnTo>
                  <a:lnTo>
                    <a:pt x="6" y="887"/>
                  </a:lnTo>
                  <a:lnTo>
                    <a:pt x="9" y="869"/>
                  </a:lnTo>
                  <a:lnTo>
                    <a:pt x="13" y="851"/>
                  </a:lnTo>
                  <a:lnTo>
                    <a:pt x="15" y="833"/>
                  </a:lnTo>
                  <a:lnTo>
                    <a:pt x="18" y="815"/>
                  </a:lnTo>
                  <a:lnTo>
                    <a:pt x="20" y="797"/>
                  </a:lnTo>
                  <a:lnTo>
                    <a:pt x="23" y="779"/>
                  </a:lnTo>
                  <a:lnTo>
                    <a:pt x="25" y="761"/>
                  </a:lnTo>
                  <a:lnTo>
                    <a:pt x="27" y="743"/>
                  </a:lnTo>
                  <a:lnTo>
                    <a:pt x="29" y="725"/>
                  </a:lnTo>
                  <a:lnTo>
                    <a:pt x="31" y="708"/>
                  </a:lnTo>
                  <a:lnTo>
                    <a:pt x="33" y="690"/>
                  </a:lnTo>
                  <a:lnTo>
                    <a:pt x="35" y="673"/>
                  </a:lnTo>
                  <a:lnTo>
                    <a:pt x="37" y="655"/>
                  </a:lnTo>
                  <a:lnTo>
                    <a:pt x="38" y="638"/>
                  </a:lnTo>
                  <a:lnTo>
                    <a:pt x="40" y="620"/>
                  </a:lnTo>
                  <a:lnTo>
                    <a:pt x="41" y="603"/>
                  </a:lnTo>
                  <a:lnTo>
                    <a:pt x="43" y="585"/>
                  </a:lnTo>
                  <a:lnTo>
                    <a:pt x="44" y="568"/>
                  </a:lnTo>
                  <a:lnTo>
                    <a:pt x="45" y="551"/>
                  </a:lnTo>
                  <a:lnTo>
                    <a:pt x="46" y="534"/>
                  </a:lnTo>
                  <a:lnTo>
                    <a:pt x="47" y="517"/>
                  </a:lnTo>
                  <a:lnTo>
                    <a:pt x="48" y="499"/>
                  </a:lnTo>
                  <a:lnTo>
                    <a:pt x="48" y="482"/>
                  </a:lnTo>
                  <a:lnTo>
                    <a:pt x="49" y="465"/>
                  </a:lnTo>
                  <a:lnTo>
                    <a:pt x="49" y="448"/>
                  </a:lnTo>
                  <a:lnTo>
                    <a:pt x="50" y="431"/>
                  </a:lnTo>
                  <a:lnTo>
                    <a:pt x="50" y="414"/>
                  </a:lnTo>
                  <a:lnTo>
                    <a:pt x="50" y="397"/>
                  </a:lnTo>
                  <a:lnTo>
                    <a:pt x="50" y="380"/>
                  </a:lnTo>
                  <a:lnTo>
                    <a:pt x="50" y="363"/>
                  </a:lnTo>
                  <a:lnTo>
                    <a:pt x="50" y="197"/>
                  </a:lnTo>
                  <a:lnTo>
                    <a:pt x="117" y="99"/>
                  </a:lnTo>
                  <a:lnTo>
                    <a:pt x="531" y="67"/>
                  </a:lnTo>
                  <a:lnTo>
                    <a:pt x="829" y="48"/>
                  </a:lnTo>
                  <a:lnTo>
                    <a:pt x="928" y="48"/>
                  </a:lnTo>
                  <a:lnTo>
                    <a:pt x="1027" y="48"/>
                  </a:lnTo>
                  <a:lnTo>
                    <a:pt x="1491" y="17"/>
                  </a:lnTo>
                  <a:lnTo>
                    <a:pt x="2465" y="0"/>
                  </a:lnTo>
                  <a:lnTo>
                    <a:pt x="2748" y="149"/>
                  </a:lnTo>
                  <a:lnTo>
                    <a:pt x="2761" y="223"/>
                  </a:lnTo>
                  <a:lnTo>
                    <a:pt x="2773" y="297"/>
                  </a:lnTo>
                  <a:lnTo>
                    <a:pt x="2784" y="371"/>
                  </a:lnTo>
                  <a:lnTo>
                    <a:pt x="2794" y="445"/>
                  </a:lnTo>
                  <a:lnTo>
                    <a:pt x="2802" y="519"/>
                  </a:lnTo>
                  <a:lnTo>
                    <a:pt x="2810" y="593"/>
                  </a:lnTo>
                  <a:lnTo>
                    <a:pt x="2817" y="667"/>
                  </a:lnTo>
                  <a:lnTo>
                    <a:pt x="2823" y="741"/>
                  </a:lnTo>
                  <a:lnTo>
                    <a:pt x="2827" y="815"/>
                  </a:lnTo>
                  <a:lnTo>
                    <a:pt x="2832" y="889"/>
                  </a:lnTo>
                  <a:lnTo>
                    <a:pt x="2835" y="962"/>
                  </a:lnTo>
                  <a:lnTo>
                    <a:pt x="2838" y="1036"/>
                  </a:lnTo>
                  <a:lnTo>
                    <a:pt x="2840" y="1110"/>
                  </a:lnTo>
                  <a:lnTo>
                    <a:pt x="2841" y="1184"/>
                  </a:lnTo>
                  <a:lnTo>
                    <a:pt x="2842" y="1257"/>
                  </a:lnTo>
                  <a:lnTo>
                    <a:pt x="2842" y="1331"/>
                  </a:lnTo>
                  <a:lnTo>
                    <a:pt x="2842" y="1405"/>
                  </a:lnTo>
                  <a:lnTo>
                    <a:pt x="2841" y="1478"/>
                  </a:lnTo>
                  <a:lnTo>
                    <a:pt x="2840" y="1552"/>
                  </a:lnTo>
                  <a:lnTo>
                    <a:pt x="2838" y="1626"/>
                  </a:lnTo>
                  <a:lnTo>
                    <a:pt x="2836" y="1699"/>
                  </a:lnTo>
                  <a:lnTo>
                    <a:pt x="2834" y="1773"/>
                  </a:lnTo>
                  <a:lnTo>
                    <a:pt x="2833" y="1847"/>
                  </a:lnTo>
                  <a:lnTo>
                    <a:pt x="2830" y="1921"/>
                  </a:lnTo>
                  <a:lnTo>
                    <a:pt x="2827" y="1995"/>
                  </a:lnTo>
                  <a:lnTo>
                    <a:pt x="2825" y="2069"/>
                  </a:lnTo>
                  <a:lnTo>
                    <a:pt x="2823" y="2143"/>
                  </a:lnTo>
                  <a:lnTo>
                    <a:pt x="2820" y="2217"/>
                  </a:lnTo>
                  <a:lnTo>
                    <a:pt x="2818" y="2291"/>
                  </a:lnTo>
                  <a:lnTo>
                    <a:pt x="2815" y="2365"/>
                  </a:lnTo>
                  <a:lnTo>
                    <a:pt x="2813" y="2440"/>
                  </a:lnTo>
                  <a:lnTo>
                    <a:pt x="2811" y="2514"/>
                  </a:lnTo>
                  <a:lnTo>
                    <a:pt x="2748" y="2678"/>
                  </a:lnTo>
                  <a:lnTo>
                    <a:pt x="2681" y="2711"/>
                  </a:lnTo>
                  <a:lnTo>
                    <a:pt x="2563" y="2726"/>
                  </a:lnTo>
                  <a:lnTo>
                    <a:pt x="2526" y="2728"/>
                  </a:lnTo>
                  <a:lnTo>
                    <a:pt x="2489" y="2729"/>
                  </a:lnTo>
                  <a:lnTo>
                    <a:pt x="2452" y="2730"/>
                  </a:lnTo>
                  <a:lnTo>
                    <a:pt x="2415" y="2730"/>
                  </a:lnTo>
                  <a:lnTo>
                    <a:pt x="2377" y="2730"/>
                  </a:lnTo>
                  <a:lnTo>
                    <a:pt x="2340" y="2730"/>
                  </a:lnTo>
                  <a:lnTo>
                    <a:pt x="2303" y="2730"/>
                  </a:lnTo>
                  <a:lnTo>
                    <a:pt x="2266" y="2730"/>
                  </a:lnTo>
                  <a:lnTo>
                    <a:pt x="2229" y="2729"/>
                  </a:lnTo>
                  <a:lnTo>
                    <a:pt x="2192" y="2729"/>
                  </a:lnTo>
                  <a:lnTo>
                    <a:pt x="2154" y="2728"/>
                  </a:lnTo>
                  <a:lnTo>
                    <a:pt x="2117" y="2727"/>
                  </a:lnTo>
                  <a:lnTo>
                    <a:pt x="2080" y="2726"/>
                  </a:lnTo>
                  <a:lnTo>
                    <a:pt x="2043" y="2725"/>
                  </a:lnTo>
                  <a:lnTo>
                    <a:pt x="2006" y="2725"/>
                  </a:lnTo>
                  <a:lnTo>
                    <a:pt x="1968" y="2724"/>
                  </a:lnTo>
                  <a:lnTo>
                    <a:pt x="1931" y="2723"/>
                  </a:lnTo>
                  <a:lnTo>
                    <a:pt x="1894" y="2723"/>
                  </a:lnTo>
                  <a:lnTo>
                    <a:pt x="1857" y="2722"/>
                  </a:lnTo>
                  <a:lnTo>
                    <a:pt x="1819" y="2722"/>
                  </a:lnTo>
                  <a:lnTo>
                    <a:pt x="1783" y="2722"/>
                  </a:lnTo>
                  <a:lnTo>
                    <a:pt x="1745" y="2722"/>
                  </a:lnTo>
                  <a:lnTo>
                    <a:pt x="1708" y="2723"/>
                  </a:lnTo>
                  <a:lnTo>
                    <a:pt x="1671" y="2723"/>
                  </a:lnTo>
                  <a:lnTo>
                    <a:pt x="1634" y="2725"/>
                  </a:lnTo>
                  <a:lnTo>
                    <a:pt x="1596" y="2726"/>
                  </a:lnTo>
                  <a:lnTo>
                    <a:pt x="1559" y="2728"/>
                  </a:lnTo>
                  <a:lnTo>
                    <a:pt x="1522" y="2730"/>
                  </a:lnTo>
                  <a:lnTo>
                    <a:pt x="1485" y="2733"/>
                  </a:lnTo>
                  <a:lnTo>
                    <a:pt x="1447" y="2737"/>
                  </a:lnTo>
                  <a:lnTo>
                    <a:pt x="1410" y="2741"/>
                  </a:lnTo>
                  <a:lnTo>
                    <a:pt x="1373" y="2745"/>
                  </a:lnTo>
                  <a:lnTo>
                    <a:pt x="1308" y="27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30" name="Google Shape;4230;p77"/>
            <p:cNvSpPr/>
            <p:nvPr/>
          </p:nvSpPr>
          <p:spPr>
            <a:xfrm>
              <a:off x="1188" y="4670"/>
              <a:ext cx="3263" cy="935"/>
            </a:xfrm>
            <a:custGeom>
              <a:avLst/>
              <a:gdLst/>
              <a:ahLst/>
              <a:cxnLst/>
              <a:rect l="l" t="t" r="r" b="b"/>
              <a:pathLst>
                <a:path w="2379" h="696" extrusionOk="0">
                  <a:moveTo>
                    <a:pt x="861" y="696"/>
                  </a:moveTo>
                  <a:lnTo>
                    <a:pt x="834" y="696"/>
                  </a:lnTo>
                  <a:lnTo>
                    <a:pt x="807" y="696"/>
                  </a:lnTo>
                  <a:lnTo>
                    <a:pt x="781" y="696"/>
                  </a:lnTo>
                  <a:lnTo>
                    <a:pt x="754" y="696"/>
                  </a:lnTo>
                  <a:lnTo>
                    <a:pt x="728" y="695"/>
                  </a:lnTo>
                  <a:lnTo>
                    <a:pt x="701" y="695"/>
                  </a:lnTo>
                  <a:lnTo>
                    <a:pt x="675" y="695"/>
                  </a:lnTo>
                  <a:lnTo>
                    <a:pt x="648" y="695"/>
                  </a:lnTo>
                  <a:lnTo>
                    <a:pt x="622" y="694"/>
                  </a:lnTo>
                  <a:lnTo>
                    <a:pt x="595" y="694"/>
                  </a:lnTo>
                  <a:lnTo>
                    <a:pt x="569" y="693"/>
                  </a:lnTo>
                  <a:lnTo>
                    <a:pt x="542" y="692"/>
                  </a:lnTo>
                  <a:lnTo>
                    <a:pt x="516" y="691"/>
                  </a:lnTo>
                  <a:lnTo>
                    <a:pt x="489" y="690"/>
                  </a:lnTo>
                  <a:lnTo>
                    <a:pt x="462" y="689"/>
                  </a:lnTo>
                  <a:lnTo>
                    <a:pt x="436" y="687"/>
                  </a:lnTo>
                  <a:lnTo>
                    <a:pt x="409" y="686"/>
                  </a:lnTo>
                  <a:lnTo>
                    <a:pt x="382" y="684"/>
                  </a:lnTo>
                  <a:lnTo>
                    <a:pt x="356" y="682"/>
                  </a:lnTo>
                  <a:lnTo>
                    <a:pt x="328" y="680"/>
                  </a:lnTo>
                  <a:lnTo>
                    <a:pt x="302" y="677"/>
                  </a:lnTo>
                  <a:lnTo>
                    <a:pt x="275" y="674"/>
                  </a:lnTo>
                  <a:lnTo>
                    <a:pt x="247" y="671"/>
                  </a:lnTo>
                  <a:lnTo>
                    <a:pt x="220" y="668"/>
                  </a:lnTo>
                  <a:lnTo>
                    <a:pt x="193" y="665"/>
                  </a:lnTo>
                  <a:lnTo>
                    <a:pt x="166" y="661"/>
                  </a:lnTo>
                  <a:lnTo>
                    <a:pt x="138" y="656"/>
                  </a:lnTo>
                  <a:lnTo>
                    <a:pt x="111" y="652"/>
                  </a:lnTo>
                  <a:lnTo>
                    <a:pt x="83" y="647"/>
                  </a:lnTo>
                  <a:lnTo>
                    <a:pt x="56" y="642"/>
                  </a:lnTo>
                  <a:lnTo>
                    <a:pt x="28" y="636"/>
                  </a:lnTo>
                  <a:lnTo>
                    <a:pt x="0" y="630"/>
                  </a:lnTo>
                  <a:lnTo>
                    <a:pt x="9" y="612"/>
                  </a:lnTo>
                  <a:lnTo>
                    <a:pt x="19" y="594"/>
                  </a:lnTo>
                  <a:lnTo>
                    <a:pt x="29" y="576"/>
                  </a:lnTo>
                  <a:lnTo>
                    <a:pt x="40" y="559"/>
                  </a:lnTo>
                  <a:lnTo>
                    <a:pt x="51" y="541"/>
                  </a:lnTo>
                  <a:lnTo>
                    <a:pt x="62" y="524"/>
                  </a:lnTo>
                  <a:lnTo>
                    <a:pt x="73" y="507"/>
                  </a:lnTo>
                  <a:lnTo>
                    <a:pt x="85" y="491"/>
                  </a:lnTo>
                  <a:lnTo>
                    <a:pt x="97" y="474"/>
                  </a:lnTo>
                  <a:lnTo>
                    <a:pt x="108" y="458"/>
                  </a:lnTo>
                  <a:lnTo>
                    <a:pt x="121" y="441"/>
                  </a:lnTo>
                  <a:lnTo>
                    <a:pt x="133" y="425"/>
                  </a:lnTo>
                  <a:lnTo>
                    <a:pt x="146" y="410"/>
                  </a:lnTo>
                  <a:lnTo>
                    <a:pt x="158" y="393"/>
                  </a:lnTo>
                  <a:lnTo>
                    <a:pt x="171" y="378"/>
                  </a:lnTo>
                  <a:lnTo>
                    <a:pt x="183" y="362"/>
                  </a:lnTo>
                  <a:lnTo>
                    <a:pt x="196" y="347"/>
                  </a:lnTo>
                  <a:lnTo>
                    <a:pt x="209" y="331"/>
                  </a:lnTo>
                  <a:lnTo>
                    <a:pt x="222" y="316"/>
                  </a:lnTo>
                  <a:lnTo>
                    <a:pt x="235" y="301"/>
                  </a:lnTo>
                  <a:lnTo>
                    <a:pt x="248" y="285"/>
                  </a:lnTo>
                  <a:lnTo>
                    <a:pt x="260" y="270"/>
                  </a:lnTo>
                  <a:lnTo>
                    <a:pt x="273" y="255"/>
                  </a:lnTo>
                  <a:lnTo>
                    <a:pt x="286" y="239"/>
                  </a:lnTo>
                  <a:lnTo>
                    <a:pt x="298" y="224"/>
                  </a:lnTo>
                  <a:lnTo>
                    <a:pt x="310" y="209"/>
                  </a:lnTo>
                  <a:lnTo>
                    <a:pt x="323" y="194"/>
                  </a:lnTo>
                  <a:lnTo>
                    <a:pt x="334" y="178"/>
                  </a:lnTo>
                  <a:lnTo>
                    <a:pt x="346" y="163"/>
                  </a:lnTo>
                  <a:lnTo>
                    <a:pt x="358" y="147"/>
                  </a:lnTo>
                  <a:lnTo>
                    <a:pt x="369" y="132"/>
                  </a:lnTo>
                  <a:lnTo>
                    <a:pt x="380" y="116"/>
                  </a:lnTo>
                  <a:lnTo>
                    <a:pt x="628" y="0"/>
                  </a:lnTo>
                  <a:lnTo>
                    <a:pt x="648" y="9"/>
                  </a:lnTo>
                  <a:lnTo>
                    <a:pt x="668" y="18"/>
                  </a:lnTo>
                  <a:lnTo>
                    <a:pt x="688" y="25"/>
                  </a:lnTo>
                  <a:lnTo>
                    <a:pt x="708" y="32"/>
                  </a:lnTo>
                  <a:lnTo>
                    <a:pt x="728" y="39"/>
                  </a:lnTo>
                  <a:lnTo>
                    <a:pt x="748" y="45"/>
                  </a:lnTo>
                  <a:lnTo>
                    <a:pt x="768" y="50"/>
                  </a:lnTo>
                  <a:lnTo>
                    <a:pt x="789" y="55"/>
                  </a:lnTo>
                  <a:lnTo>
                    <a:pt x="809" y="59"/>
                  </a:lnTo>
                  <a:lnTo>
                    <a:pt x="829" y="63"/>
                  </a:lnTo>
                  <a:lnTo>
                    <a:pt x="849" y="66"/>
                  </a:lnTo>
                  <a:lnTo>
                    <a:pt x="869" y="70"/>
                  </a:lnTo>
                  <a:lnTo>
                    <a:pt x="889" y="72"/>
                  </a:lnTo>
                  <a:lnTo>
                    <a:pt x="910" y="74"/>
                  </a:lnTo>
                  <a:lnTo>
                    <a:pt x="930" y="76"/>
                  </a:lnTo>
                  <a:lnTo>
                    <a:pt x="950" y="77"/>
                  </a:lnTo>
                  <a:lnTo>
                    <a:pt x="970" y="78"/>
                  </a:lnTo>
                  <a:lnTo>
                    <a:pt x="990" y="79"/>
                  </a:lnTo>
                  <a:lnTo>
                    <a:pt x="1011" y="80"/>
                  </a:lnTo>
                  <a:lnTo>
                    <a:pt x="1031" y="80"/>
                  </a:lnTo>
                  <a:lnTo>
                    <a:pt x="1051" y="80"/>
                  </a:lnTo>
                  <a:lnTo>
                    <a:pt x="1071" y="79"/>
                  </a:lnTo>
                  <a:lnTo>
                    <a:pt x="1091" y="79"/>
                  </a:lnTo>
                  <a:lnTo>
                    <a:pt x="1111" y="78"/>
                  </a:lnTo>
                  <a:lnTo>
                    <a:pt x="1132" y="77"/>
                  </a:lnTo>
                  <a:lnTo>
                    <a:pt x="1152" y="76"/>
                  </a:lnTo>
                  <a:lnTo>
                    <a:pt x="1172" y="75"/>
                  </a:lnTo>
                  <a:lnTo>
                    <a:pt x="1192" y="73"/>
                  </a:lnTo>
                  <a:lnTo>
                    <a:pt x="1212" y="72"/>
                  </a:lnTo>
                  <a:lnTo>
                    <a:pt x="1232" y="71"/>
                  </a:lnTo>
                  <a:lnTo>
                    <a:pt x="1252" y="69"/>
                  </a:lnTo>
                  <a:lnTo>
                    <a:pt x="1272" y="68"/>
                  </a:lnTo>
                  <a:lnTo>
                    <a:pt x="1388" y="36"/>
                  </a:lnTo>
                  <a:lnTo>
                    <a:pt x="1438" y="0"/>
                  </a:lnTo>
                  <a:lnTo>
                    <a:pt x="1444" y="0"/>
                  </a:lnTo>
                  <a:lnTo>
                    <a:pt x="1448" y="0"/>
                  </a:lnTo>
                  <a:lnTo>
                    <a:pt x="1451" y="0"/>
                  </a:lnTo>
                  <a:lnTo>
                    <a:pt x="1453" y="0"/>
                  </a:lnTo>
                  <a:lnTo>
                    <a:pt x="1454" y="0"/>
                  </a:lnTo>
                  <a:lnTo>
                    <a:pt x="1455" y="0"/>
                  </a:lnTo>
                  <a:lnTo>
                    <a:pt x="1484" y="7"/>
                  </a:lnTo>
                  <a:lnTo>
                    <a:pt x="1514" y="14"/>
                  </a:lnTo>
                  <a:lnTo>
                    <a:pt x="1543" y="22"/>
                  </a:lnTo>
                  <a:lnTo>
                    <a:pt x="1573" y="29"/>
                  </a:lnTo>
                  <a:lnTo>
                    <a:pt x="1602" y="38"/>
                  </a:lnTo>
                  <a:lnTo>
                    <a:pt x="1632" y="48"/>
                  </a:lnTo>
                  <a:lnTo>
                    <a:pt x="1662" y="57"/>
                  </a:lnTo>
                  <a:lnTo>
                    <a:pt x="1692" y="68"/>
                  </a:lnTo>
                  <a:lnTo>
                    <a:pt x="1722" y="79"/>
                  </a:lnTo>
                  <a:lnTo>
                    <a:pt x="1751" y="90"/>
                  </a:lnTo>
                  <a:lnTo>
                    <a:pt x="1781" y="102"/>
                  </a:lnTo>
                  <a:lnTo>
                    <a:pt x="1811" y="115"/>
                  </a:lnTo>
                  <a:lnTo>
                    <a:pt x="1841" y="128"/>
                  </a:lnTo>
                  <a:lnTo>
                    <a:pt x="1870" y="143"/>
                  </a:lnTo>
                  <a:lnTo>
                    <a:pt x="1900" y="158"/>
                  </a:lnTo>
                  <a:lnTo>
                    <a:pt x="1929" y="173"/>
                  </a:lnTo>
                  <a:lnTo>
                    <a:pt x="1959" y="189"/>
                  </a:lnTo>
                  <a:lnTo>
                    <a:pt x="1988" y="207"/>
                  </a:lnTo>
                  <a:lnTo>
                    <a:pt x="2017" y="224"/>
                  </a:lnTo>
                  <a:lnTo>
                    <a:pt x="2046" y="243"/>
                  </a:lnTo>
                  <a:lnTo>
                    <a:pt x="2075" y="263"/>
                  </a:lnTo>
                  <a:lnTo>
                    <a:pt x="2104" y="283"/>
                  </a:lnTo>
                  <a:lnTo>
                    <a:pt x="2132" y="303"/>
                  </a:lnTo>
                  <a:lnTo>
                    <a:pt x="2160" y="325"/>
                  </a:lnTo>
                  <a:lnTo>
                    <a:pt x="2189" y="348"/>
                  </a:lnTo>
                  <a:lnTo>
                    <a:pt x="2217" y="371"/>
                  </a:lnTo>
                  <a:lnTo>
                    <a:pt x="2244" y="396"/>
                  </a:lnTo>
                  <a:lnTo>
                    <a:pt x="2272" y="421"/>
                  </a:lnTo>
                  <a:lnTo>
                    <a:pt x="2299" y="448"/>
                  </a:lnTo>
                  <a:lnTo>
                    <a:pt x="2326" y="475"/>
                  </a:lnTo>
                  <a:lnTo>
                    <a:pt x="2352" y="503"/>
                  </a:lnTo>
                  <a:lnTo>
                    <a:pt x="2379" y="532"/>
                  </a:lnTo>
                  <a:lnTo>
                    <a:pt x="2280" y="696"/>
                  </a:lnTo>
                  <a:lnTo>
                    <a:pt x="892" y="696"/>
                  </a:lnTo>
                  <a:lnTo>
                    <a:pt x="861" y="696"/>
                  </a:lnTo>
                  <a:close/>
                </a:path>
              </a:pathLst>
            </a:custGeom>
            <a:solidFill>
              <a:srgbClr val="FFFF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31" name="Google Shape;4231;p77"/>
            <p:cNvSpPr/>
            <p:nvPr/>
          </p:nvSpPr>
          <p:spPr>
            <a:xfrm>
              <a:off x="987" y="2314"/>
              <a:ext cx="1425" cy="3045"/>
            </a:xfrm>
            <a:custGeom>
              <a:avLst/>
              <a:gdLst/>
              <a:ahLst/>
              <a:cxnLst/>
              <a:rect l="l" t="t" r="r" b="b"/>
              <a:pathLst>
                <a:path w="1039" h="2266" extrusionOk="0">
                  <a:moveTo>
                    <a:pt x="29" y="2266"/>
                  </a:moveTo>
                  <a:lnTo>
                    <a:pt x="29" y="2200"/>
                  </a:lnTo>
                  <a:lnTo>
                    <a:pt x="28" y="2133"/>
                  </a:lnTo>
                  <a:lnTo>
                    <a:pt x="27" y="2067"/>
                  </a:lnTo>
                  <a:lnTo>
                    <a:pt x="25" y="2000"/>
                  </a:lnTo>
                  <a:lnTo>
                    <a:pt x="23" y="1933"/>
                  </a:lnTo>
                  <a:lnTo>
                    <a:pt x="21" y="1867"/>
                  </a:lnTo>
                  <a:lnTo>
                    <a:pt x="19" y="1800"/>
                  </a:lnTo>
                  <a:lnTo>
                    <a:pt x="16" y="1733"/>
                  </a:lnTo>
                  <a:lnTo>
                    <a:pt x="14" y="1666"/>
                  </a:lnTo>
                  <a:lnTo>
                    <a:pt x="11" y="1600"/>
                  </a:lnTo>
                  <a:lnTo>
                    <a:pt x="9" y="1533"/>
                  </a:lnTo>
                  <a:lnTo>
                    <a:pt x="7" y="1466"/>
                  </a:lnTo>
                  <a:lnTo>
                    <a:pt x="5" y="1399"/>
                  </a:lnTo>
                  <a:lnTo>
                    <a:pt x="3" y="1332"/>
                  </a:lnTo>
                  <a:lnTo>
                    <a:pt x="2" y="1266"/>
                  </a:lnTo>
                  <a:lnTo>
                    <a:pt x="0" y="1198"/>
                  </a:lnTo>
                  <a:lnTo>
                    <a:pt x="0" y="1131"/>
                  </a:lnTo>
                  <a:lnTo>
                    <a:pt x="0" y="1064"/>
                  </a:lnTo>
                  <a:lnTo>
                    <a:pt x="1" y="997"/>
                  </a:lnTo>
                  <a:lnTo>
                    <a:pt x="2" y="930"/>
                  </a:lnTo>
                  <a:lnTo>
                    <a:pt x="4" y="863"/>
                  </a:lnTo>
                  <a:lnTo>
                    <a:pt x="7" y="795"/>
                  </a:lnTo>
                  <a:lnTo>
                    <a:pt x="11" y="728"/>
                  </a:lnTo>
                  <a:lnTo>
                    <a:pt x="16" y="660"/>
                  </a:lnTo>
                  <a:lnTo>
                    <a:pt x="22" y="593"/>
                  </a:lnTo>
                  <a:lnTo>
                    <a:pt x="29" y="525"/>
                  </a:lnTo>
                  <a:lnTo>
                    <a:pt x="37" y="457"/>
                  </a:lnTo>
                  <a:lnTo>
                    <a:pt x="46" y="390"/>
                  </a:lnTo>
                  <a:lnTo>
                    <a:pt x="56" y="322"/>
                  </a:lnTo>
                  <a:lnTo>
                    <a:pt x="68" y="254"/>
                  </a:lnTo>
                  <a:lnTo>
                    <a:pt x="81" y="186"/>
                  </a:lnTo>
                  <a:lnTo>
                    <a:pt x="96" y="118"/>
                  </a:lnTo>
                  <a:lnTo>
                    <a:pt x="161" y="50"/>
                  </a:lnTo>
                  <a:lnTo>
                    <a:pt x="189" y="45"/>
                  </a:lnTo>
                  <a:lnTo>
                    <a:pt x="218" y="39"/>
                  </a:lnTo>
                  <a:lnTo>
                    <a:pt x="246" y="35"/>
                  </a:lnTo>
                  <a:lnTo>
                    <a:pt x="273" y="30"/>
                  </a:lnTo>
                  <a:lnTo>
                    <a:pt x="301" y="27"/>
                  </a:lnTo>
                  <a:lnTo>
                    <a:pt x="328" y="23"/>
                  </a:lnTo>
                  <a:lnTo>
                    <a:pt x="356" y="21"/>
                  </a:lnTo>
                  <a:lnTo>
                    <a:pt x="383" y="18"/>
                  </a:lnTo>
                  <a:lnTo>
                    <a:pt x="411" y="16"/>
                  </a:lnTo>
                  <a:lnTo>
                    <a:pt x="438" y="14"/>
                  </a:lnTo>
                  <a:lnTo>
                    <a:pt x="465" y="12"/>
                  </a:lnTo>
                  <a:lnTo>
                    <a:pt x="492" y="11"/>
                  </a:lnTo>
                  <a:lnTo>
                    <a:pt x="520" y="10"/>
                  </a:lnTo>
                  <a:lnTo>
                    <a:pt x="547" y="9"/>
                  </a:lnTo>
                  <a:lnTo>
                    <a:pt x="574" y="8"/>
                  </a:lnTo>
                  <a:lnTo>
                    <a:pt x="601" y="8"/>
                  </a:lnTo>
                  <a:lnTo>
                    <a:pt x="628" y="8"/>
                  </a:lnTo>
                  <a:lnTo>
                    <a:pt x="655" y="8"/>
                  </a:lnTo>
                  <a:lnTo>
                    <a:pt x="683" y="7"/>
                  </a:lnTo>
                  <a:lnTo>
                    <a:pt x="710" y="7"/>
                  </a:lnTo>
                  <a:lnTo>
                    <a:pt x="737" y="7"/>
                  </a:lnTo>
                  <a:lnTo>
                    <a:pt x="764" y="7"/>
                  </a:lnTo>
                  <a:lnTo>
                    <a:pt x="791" y="7"/>
                  </a:lnTo>
                  <a:lnTo>
                    <a:pt x="819" y="7"/>
                  </a:lnTo>
                  <a:lnTo>
                    <a:pt x="846" y="6"/>
                  </a:lnTo>
                  <a:lnTo>
                    <a:pt x="873" y="6"/>
                  </a:lnTo>
                  <a:lnTo>
                    <a:pt x="901" y="6"/>
                  </a:lnTo>
                  <a:lnTo>
                    <a:pt x="928" y="5"/>
                  </a:lnTo>
                  <a:lnTo>
                    <a:pt x="956" y="4"/>
                  </a:lnTo>
                  <a:lnTo>
                    <a:pt x="983" y="3"/>
                  </a:lnTo>
                  <a:lnTo>
                    <a:pt x="1011" y="2"/>
                  </a:lnTo>
                  <a:lnTo>
                    <a:pt x="1039" y="0"/>
                  </a:lnTo>
                  <a:lnTo>
                    <a:pt x="1025" y="10"/>
                  </a:lnTo>
                  <a:lnTo>
                    <a:pt x="1012" y="20"/>
                  </a:lnTo>
                  <a:lnTo>
                    <a:pt x="999" y="31"/>
                  </a:lnTo>
                  <a:lnTo>
                    <a:pt x="987" y="43"/>
                  </a:lnTo>
                  <a:lnTo>
                    <a:pt x="975" y="56"/>
                  </a:lnTo>
                  <a:lnTo>
                    <a:pt x="963" y="69"/>
                  </a:lnTo>
                  <a:lnTo>
                    <a:pt x="951" y="82"/>
                  </a:lnTo>
                  <a:lnTo>
                    <a:pt x="940" y="96"/>
                  </a:lnTo>
                  <a:lnTo>
                    <a:pt x="929" y="111"/>
                  </a:lnTo>
                  <a:lnTo>
                    <a:pt x="919" y="126"/>
                  </a:lnTo>
                  <a:lnTo>
                    <a:pt x="909" y="141"/>
                  </a:lnTo>
                  <a:lnTo>
                    <a:pt x="898" y="157"/>
                  </a:lnTo>
                  <a:lnTo>
                    <a:pt x="888" y="173"/>
                  </a:lnTo>
                  <a:lnTo>
                    <a:pt x="878" y="189"/>
                  </a:lnTo>
                  <a:lnTo>
                    <a:pt x="868" y="206"/>
                  </a:lnTo>
                  <a:lnTo>
                    <a:pt x="859" y="222"/>
                  </a:lnTo>
                  <a:lnTo>
                    <a:pt x="849" y="239"/>
                  </a:lnTo>
                  <a:lnTo>
                    <a:pt x="839" y="256"/>
                  </a:lnTo>
                  <a:lnTo>
                    <a:pt x="830" y="273"/>
                  </a:lnTo>
                  <a:lnTo>
                    <a:pt x="820" y="290"/>
                  </a:lnTo>
                  <a:lnTo>
                    <a:pt x="811" y="307"/>
                  </a:lnTo>
                  <a:lnTo>
                    <a:pt x="801" y="324"/>
                  </a:lnTo>
                  <a:lnTo>
                    <a:pt x="791" y="341"/>
                  </a:lnTo>
                  <a:lnTo>
                    <a:pt x="781" y="357"/>
                  </a:lnTo>
                  <a:lnTo>
                    <a:pt x="771" y="374"/>
                  </a:lnTo>
                  <a:lnTo>
                    <a:pt x="760" y="390"/>
                  </a:lnTo>
                  <a:lnTo>
                    <a:pt x="750" y="406"/>
                  </a:lnTo>
                  <a:lnTo>
                    <a:pt x="739" y="422"/>
                  </a:lnTo>
                  <a:lnTo>
                    <a:pt x="728" y="437"/>
                  </a:lnTo>
                  <a:lnTo>
                    <a:pt x="716" y="452"/>
                  </a:lnTo>
                  <a:lnTo>
                    <a:pt x="705" y="467"/>
                  </a:lnTo>
                  <a:lnTo>
                    <a:pt x="693" y="481"/>
                  </a:lnTo>
                  <a:lnTo>
                    <a:pt x="690" y="499"/>
                  </a:lnTo>
                  <a:lnTo>
                    <a:pt x="686" y="518"/>
                  </a:lnTo>
                  <a:lnTo>
                    <a:pt x="684" y="537"/>
                  </a:lnTo>
                  <a:lnTo>
                    <a:pt x="681" y="555"/>
                  </a:lnTo>
                  <a:lnTo>
                    <a:pt x="678" y="573"/>
                  </a:lnTo>
                  <a:lnTo>
                    <a:pt x="676" y="591"/>
                  </a:lnTo>
                  <a:lnTo>
                    <a:pt x="674" y="609"/>
                  </a:lnTo>
                  <a:lnTo>
                    <a:pt x="671" y="627"/>
                  </a:lnTo>
                  <a:lnTo>
                    <a:pt x="669" y="645"/>
                  </a:lnTo>
                  <a:lnTo>
                    <a:pt x="667" y="662"/>
                  </a:lnTo>
                  <a:lnTo>
                    <a:pt x="665" y="680"/>
                  </a:lnTo>
                  <a:lnTo>
                    <a:pt x="664" y="697"/>
                  </a:lnTo>
                  <a:lnTo>
                    <a:pt x="662" y="715"/>
                  </a:lnTo>
                  <a:lnTo>
                    <a:pt x="661" y="732"/>
                  </a:lnTo>
                  <a:lnTo>
                    <a:pt x="660" y="749"/>
                  </a:lnTo>
                  <a:lnTo>
                    <a:pt x="659" y="767"/>
                  </a:lnTo>
                  <a:lnTo>
                    <a:pt x="658" y="784"/>
                  </a:lnTo>
                  <a:lnTo>
                    <a:pt x="657" y="800"/>
                  </a:lnTo>
                  <a:lnTo>
                    <a:pt x="657" y="817"/>
                  </a:lnTo>
                  <a:lnTo>
                    <a:pt x="657" y="834"/>
                  </a:lnTo>
                  <a:lnTo>
                    <a:pt x="657" y="850"/>
                  </a:lnTo>
                  <a:lnTo>
                    <a:pt x="657" y="867"/>
                  </a:lnTo>
                  <a:lnTo>
                    <a:pt x="658" y="883"/>
                  </a:lnTo>
                  <a:lnTo>
                    <a:pt x="659" y="900"/>
                  </a:lnTo>
                  <a:lnTo>
                    <a:pt x="660" y="916"/>
                  </a:lnTo>
                  <a:lnTo>
                    <a:pt x="661" y="932"/>
                  </a:lnTo>
                  <a:lnTo>
                    <a:pt x="663" y="948"/>
                  </a:lnTo>
                  <a:lnTo>
                    <a:pt x="664" y="964"/>
                  </a:lnTo>
                  <a:lnTo>
                    <a:pt x="666" y="980"/>
                  </a:lnTo>
                  <a:lnTo>
                    <a:pt x="668" y="995"/>
                  </a:lnTo>
                  <a:lnTo>
                    <a:pt x="671" y="1011"/>
                  </a:lnTo>
                  <a:lnTo>
                    <a:pt x="674" y="1027"/>
                  </a:lnTo>
                  <a:lnTo>
                    <a:pt x="909" y="1294"/>
                  </a:lnTo>
                  <a:lnTo>
                    <a:pt x="913" y="1294"/>
                  </a:lnTo>
                  <a:lnTo>
                    <a:pt x="916" y="1294"/>
                  </a:lnTo>
                  <a:lnTo>
                    <a:pt x="918" y="1294"/>
                  </a:lnTo>
                  <a:lnTo>
                    <a:pt x="920" y="1294"/>
                  </a:lnTo>
                  <a:lnTo>
                    <a:pt x="921" y="1294"/>
                  </a:lnTo>
                  <a:lnTo>
                    <a:pt x="933" y="1304"/>
                  </a:lnTo>
                  <a:lnTo>
                    <a:pt x="942" y="1312"/>
                  </a:lnTo>
                  <a:lnTo>
                    <a:pt x="949" y="1317"/>
                  </a:lnTo>
                  <a:lnTo>
                    <a:pt x="953" y="1321"/>
                  </a:lnTo>
                  <a:lnTo>
                    <a:pt x="955" y="1324"/>
                  </a:lnTo>
                  <a:lnTo>
                    <a:pt x="957" y="1325"/>
                  </a:lnTo>
                  <a:lnTo>
                    <a:pt x="940" y="1474"/>
                  </a:lnTo>
                  <a:lnTo>
                    <a:pt x="957" y="1541"/>
                  </a:lnTo>
                  <a:lnTo>
                    <a:pt x="909" y="1556"/>
                  </a:lnTo>
                  <a:lnTo>
                    <a:pt x="859" y="1556"/>
                  </a:lnTo>
                  <a:lnTo>
                    <a:pt x="808" y="1688"/>
                  </a:lnTo>
                  <a:lnTo>
                    <a:pt x="693" y="1703"/>
                  </a:lnTo>
                  <a:lnTo>
                    <a:pt x="672" y="1712"/>
                  </a:lnTo>
                  <a:lnTo>
                    <a:pt x="652" y="1721"/>
                  </a:lnTo>
                  <a:lnTo>
                    <a:pt x="632" y="1732"/>
                  </a:lnTo>
                  <a:lnTo>
                    <a:pt x="613" y="1743"/>
                  </a:lnTo>
                  <a:lnTo>
                    <a:pt x="593" y="1755"/>
                  </a:lnTo>
                  <a:lnTo>
                    <a:pt x="573" y="1767"/>
                  </a:lnTo>
                  <a:lnTo>
                    <a:pt x="553" y="1781"/>
                  </a:lnTo>
                  <a:lnTo>
                    <a:pt x="534" y="1795"/>
                  </a:lnTo>
                  <a:lnTo>
                    <a:pt x="514" y="1810"/>
                  </a:lnTo>
                  <a:lnTo>
                    <a:pt x="495" y="1825"/>
                  </a:lnTo>
                  <a:lnTo>
                    <a:pt x="475" y="1841"/>
                  </a:lnTo>
                  <a:lnTo>
                    <a:pt x="456" y="1858"/>
                  </a:lnTo>
                  <a:lnTo>
                    <a:pt x="437" y="1875"/>
                  </a:lnTo>
                  <a:lnTo>
                    <a:pt x="418" y="1892"/>
                  </a:lnTo>
                  <a:lnTo>
                    <a:pt x="399" y="1911"/>
                  </a:lnTo>
                  <a:lnTo>
                    <a:pt x="380" y="1929"/>
                  </a:lnTo>
                  <a:lnTo>
                    <a:pt x="361" y="1948"/>
                  </a:lnTo>
                  <a:lnTo>
                    <a:pt x="342" y="1967"/>
                  </a:lnTo>
                  <a:lnTo>
                    <a:pt x="323" y="1986"/>
                  </a:lnTo>
                  <a:lnTo>
                    <a:pt x="304" y="2006"/>
                  </a:lnTo>
                  <a:lnTo>
                    <a:pt x="285" y="2026"/>
                  </a:lnTo>
                  <a:lnTo>
                    <a:pt x="266" y="2046"/>
                  </a:lnTo>
                  <a:lnTo>
                    <a:pt x="248" y="2066"/>
                  </a:lnTo>
                  <a:lnTo>
                    <a:pt x="229" y="2087"/>
                  </a:lnTo>
                  <a:lnTo>
                    <a:pt x="211" y="2107"/>
                  </a:lnTo>
                  <a:lnTo>
                    <a:pt x="192" y="2128"/>
                  </a:lnTo>
                  <a:lnTo>
                    <a:pt x="173" y="2148"/>
                  </a:lnTo>
                  <a:lnTo>
                    <a:pt x="154" y="2168"/>
                  </a:lnTo>
                  <a:lnTo>
                    <a:pt x="136" y="2189"/>
                  </a:lnTo>
                  <a:lnTo>
                    <a:pt x="117" y="2209"/>
                  </a:lnTo>
                  <a:lnTo>
                    <a:pt x="99" y="2229"/>
                  </a:lnTo>
                  <a:lnTo>
                    <a:pt x="80" y="2249"/>
                  </a:lnTo>
                  <a:lnTo>
                    <a:pt x="29" y="2266"/>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32" name="Google Shape;4232;p77"/>
            <p:cNvSpPr/>
            <p:nvPr/>
          </p:nvSpPr>
          <p:spPr>
            <a:xfrm>
              <a:off x="2959" y="2339"/>
              <a:ext cx="1610" cy="2978"/>
            </a:xfrm>
            <a:custGeom>
              <a:avLst/>
              <a:gdLst/>
              <a:ahLst/>
              <a:cxnLst/>
              <a:rect l="l" t="t" r="r" b="b"/>
              <a:pathLst>
                <a:path w="1174" h="2216" extrusionOk="0">
                  <a:moveTo>
                    <a:pt x="1123" y="2216"/>
                  </a:moveTo>
                  <a:lnTo>
                    <a:pt x="1099" y="2184"/>
                  </a:lnTo>
                  <a:lnTo>
                    <a:pt x="1073" y="2154"/>
                  </a:lnTo>
                  <a:lnTo>
                    <a:pt x="1048" y="2125"/>
                  </a:lnTo>
                  <a:lnTo>
                    <a:pt x="1021" y="2098"/>
                  </a:lnTo>
                  <a:lnTo>
                    <a:pt x="994" y="2071"/>
                  </a:lnTo>
                  <a:lnTo>
                    <a:pt x="967" y="2046"/>
                  </a:lnTo>
                  <a:lnTo>
                    <a:pt x="940" y="2023"/>
                  </a:lnTo>
                  <a:lnTo>
                    <a:pt x="912" y="2000"/>
                  </a:lnTo>
                  <a:lnTo>
                    <a:pt x="884" y="1979"/>
                  </a:lnTo>
                  <a:lnTo>
                    <a:pt x="856" y="1958"/>
                  </a:lnTo>
                  <a:lnTo>
                    <a:pt x="827" y="1939"/>
                  </a:lnTo>
                  <a:lnTo>
                    <a:pt x="798" y="1920"/>
                  </a:lnTo>
                  <a:lnTo>
                    <a:pt x="769" y="1903"/>
                  </a:lnTo>
                  <a:lnTo>
                    <a:pt x="739" y="1886"/>
                  </a:lnTo>
                  <a:lnTo>
                    <a:pt x="710" y="1870"/>
                  </a:lnTo>
                  <a:lnTo>
                    <a:pt x="680" y="1854"/>
                  </a:lnTo>
                  <a:lnTo>
                    <a:pt x="650" y="1839"/>
                  </a:lnTo>
                  <a:lnTo>
                    <a:pt x="620" y="1825"/>
                  </a:lnTo>
                  <a:lnTo>
                    <a:pt x="590" y="1811"/>
                  </a:lnTo>
                  <a:lnTo>
                    <a:pt x="559" y="1798"/>
                  </a:lnTo>
                  <a:lnTo>
                    <a:pt x="529" y="1785"/>
                  </a:lnTo>
                  <a:lnTo>
                    <a:pt x="499" y="1772"/>
                  </a:lnTo>
                  <a:lnTo>
                    <a:pt x="468" y="1760"/>
                  </a:lnTo>
                  <a:lnTo>
                    <a:pt x="438" y="1748"/>
                  </a:lnTo>
                  <a:lnTo>
                    <a:pt x="407" y="1736"/>
                  </a:lnTo>
                  <a:lnTo>
                    <a:pt x="377" y="1724"/>
                  </a:lnTo>
                  <a:lnTo>
                    <a:pt x="347" y="1713"/>
                  </a:lnTo>
                  <a:lnTo>
                    <a:pt x="317" y="1701"/>
                  </a:lnTo>
                  <a:lnTo>
                    <a:pt x="287" y="1689"/>
                  </a:lnTo>
                  <a:lnTo>
                    <a:pt x="256" y="1677"/>
                  </a:lnTo>
                  <a:lnTo>
                    <a:pt x="227" y="1665"/>
                  </a:lnTo>
                  <a:lnTo>
                    <a:pt x="197" y="1653"/>
                  </a:lnTo>
                  <a:lnTo>
                    <a:pt x="166" y="1537"/>
                  </a:lnTo>
                  <a:lnTo>
                    <a:pt x="50" y="1472"/>
                  </a:lnTo>
                  <a:lnTo>
                    <a:pt x="50" y="1355"/>
                  </a:lnTo>
                  <a:lnTo>
                    <a:pt x="67" y="1256"/>
                  </a:lnTo>
                  <a:lnTo>
                    <a:pt x="115" y="1239"/>
                  </a:lnTo>
                  <a:lnTo>
                    <a:pt x="264" y="1090"/>
                  </a:lnTo>
                  <a:lnTo>
                    <a:pt x="512" y="1140"/>
                  </a:lnTo>
                  <a:lnTo>
                    <a:pt x="517" y="1136"/>
                  </a:lnTo>
                  <a:lnTo>
                    <a:pt x="521" y="1132"/>
                  </a:lnTo>
                  <a:lnTo>
                    <a:pt x="523" y="1129"/>
                  </a:lnTo>
                  <a:lnTo>
                    <a:pt x="525" y="1128"/>
                  </a:lnTo>
                  <a:lnTo>
                    <a:pt x="526" y="1127"/>
                  </a:lnTo>
                  <a:lnTo>
                    <a:pt x="526" y="1126"/>
                  </a:lnTo>
                  <a:lnTo>
                    <a:pt x="527" y="1126"/>
                  </a:lnTo>
                  <a:lnTo>
                    <a:pt x="445" y="924"/>
                  </a:lnTo>
                  <a:lnTo>
                    <a:pt x="594" y="811"/>
                  </a:lnTo>
                  <a:lnTo>
                    <a:pt x="577" y="744"/>
                  </a:lnTo>
                  <a:lnTo>
                    <a:pt x="464" y="710"/>
                  </a:lnTo>
                  <a:lnTo>
                    <a:pt x="330" y="760"/>
                  </a:lnTo>
                  <a:lnTo>
                    <a:pt x="315" y="477"/>
                  </a:lnTo>
                  <a:lnTo>
                    <a:pt x="315" y="395"/>
                  </a:lnTo>
                  <a:lnTo>
                    <a:pt x="248" y="229"/>
                  </a:lnTo>
                  <a:lnTo>
                    <a:pt x="238" y="213"/>
                  </a:lnTo>
                  <a:lnTo>
                    <a:pt x="226" y="198"/>
                  </a:lnTo>
                  <a:lnTo>
                    <a:pt x="213" y="182"/>
                  </a:lnTo>
                  <a:lnTo>
                    <a:pt x="199" y="166"/>
                  </a:lnTo>
                  <a:lnTo>
                    <a:pt x="185" y="150"/>
                  </a:lnTo>
                  <a:lnTo>
                    <a:pt x="169" y="134"/>
                  </a:lnTo>
                  <a:lnTo>
                    <a:pt x="152" y="119"/>
                  </a:lnTo>
                  <a:lnTo>
                    <a:pt x="136" y="104"/>
                  </a:lnTo>
                  <a:lnTo>
                    <a:pt x="119" y="90"/>
                  </a:lnTo>
                  <a:lnTo>
                    <a:pt x="101" y="76"/>
                  </a:lnTo>
                  <a:lnTo>
                    <a:pt x="84" y="64"/>
                  </a:lnTo>
                  <a:lnTo>
                    <a:pt x="66" y="52"/>
                  </a:lnTo>
                  <a:lnTo>
                    <a:pt x="49" y="41"/>
                  </a:lnTo>
                  <a:lnTo>
                    <a:pt x="32" y="32"/>
                  </a:lnTo>
                  <a:lnTo>
                    <a:pt x="16" y="24"/>
                  </a:lnTo>
                  <a:lnTo>
                    <a:pt x="0" y="17"/>
                  </a:lnTo>
                  <a:lnTo>
                    <a:pt x="943" y="0"/>
                  </a:lnTo>
                  <a:lnTo>
                    <a:pt x="1058" y="67"/>
                  </a:lnTo>
                  <a:lnTo>
                    <a:pt x="1063" y="75"/>
                  </a:lnTo>
                  <a:lnTo>
                    <a:pt x="1067" y="83"/>
                  </a:lnTo>
                  <a:lnTo>
                    <a:pt x="1071" y="90"/>
                  </a:lnTo>
                  <a:lnTo>
                    <a:pt x="1075" y="98"/>
                  </a:lnTo>
                  <a:lnTo>
                    <a:pt x="1078" y="106"/>
                  </a:lnTo>
                  <a:lnTo>
                    <a:pt x="1082" y="114"/>
                  </a:lnTo>
                  <a:lnTo>
                    <a:pt x="1085" y="122"/>
                  </a:lnTo>
                  <a:lnTo>
                    <a:pt x="1088" y="130"/>
                  </a:lnTo>
                  <a:lnTo>
                    <a:pt x="1090" y="139"/>
                  </a:lnTo>
                  <a:lnTo>
                    <a:pt x="1093" y="147"/>
                  </a:lnTo>
                  <a:lnTo>
                    <a:pt x="1095" y="155"/>
                  </a:lnTo>
                  <a:lnTo>
                    <a:pt x="1098" y="164"/>
                  </a:lnTo>
                  <a:lnTo>
                    <a:pt x="1100" y="172"/>
                  </a:lnTo>
                  <a:lnTo>
                    <a:pt x="1102" y="181"/>
                  </a:lnTo>
                  <a:lnTo>
                    <a:pt x="1104" y="189"/>
                  </a:lnTo>
                  <a:lnTo>
                    <a:pt x="1106" y="198"/>
                  </a:lnTo>
                  <a:lnTo>
                    <a:pt x="1108" y="206"/>
                  </a:lnTo>
                  <a:lnTo>
                    <a:pt x="1110" y="215"/>
                  </a:lnTo>
                  <a:lnTo>
                    <a:pt x="1111" y="223"/>
                  </a:lnTo>
                  <a:lnTo>
                    <a:pt x="1113" y="232"/>
                  </a:lnTo>
                  <a:lnTo>
                    <a:pt x="1115" y="240"/>
                  </a:lnTo>
                  <a:lnTo>
                    <a:pt x="1116" y="249"/>
                  </a:lnTo>
                  <a:lnTo>
                    <a:pt x="1118" y="257"/>
                  </a:lnTo>
                  <a:lnTo>
                    <a:pt x="1120" y="265"/>
                  </a:lnTo>
                  <a:lnTo>
                    <a:pt x="1122" y="274"/>
                  </a:lnTo>
                  <a:lnTo>
                    <a:pt x="1124" y="282"/>
                  </a:lnTo>
                  <a:lnTo>
                    <a:pt x="1126" y="290"/>
                  </a:lnTo>
                  <a:lnTo>
                    <a:pt x="1128" y="298"/>
                  </a:lnTo>
                  <a:lnTo>
                    <a:pt x="1130" y="306"/>
                  </a:lnTo>
                  <a:lnTo>
                    <a:pt x="1133" y="314"/>
                  </a:lnTo>
                  <a:lnTo>
                    <a:pt x="1135" y="322"/>
                  </a:lnTo>
                  <a:lnTo>
                    <a:pt x="1138" y="330"/>
                  </a:lnTo>
                  <a:lnTo>
                    <a:pt x="1008" y="328"/>
                  </a:lnTo>
                  <a:lnTo>
                    <a:pt x="991" y="116"/>
                  </a:lnTo>
                  <a:lnTo>
                    <a:pt x="877" y="80"/>
                  </a:lnTo>
                  <a:lnTo>
                    <a:pt x="712" y="99"/>
                  </a:lnTo>
                  <a:lnTo>
                    <a:pt x="693" y="181"/>
                  </a:lnTo>
                  <a:lnTo>
                    <a:pt x="697" y="294"/>
                  </a:lnTo>
                  <a:lnTo>
                    <a:pt x="563" y="313"/>
                  </a:lnTo>
                  <a:lnTo>
                    <a:pt x="514" y="324"/>
                  </a:lnTo>
                  <a:lnTo>
                    <a:pt x="495" y="527"/>
                  </a:lnTo>
                  <a:lnTo>
                    <a:pt x="501" y="533"/>
                  </a:lnTo>
                  <a:lnTo>
                    <a:pt x="505" y="537"/>
                  </a:lnTo>
                  <a:lnTo>
                    <a:pt x="508" y="540"/>
                  </a:lnTo>
                  <a:lnTo>
                    <a:pt x="510" y="542"/>
                  </a:lnTo>
                  <a:lnTo>
                    <a:pt x="511" y="543"/>
                  </a:lnTo>
                  <a:lnTo>
                    <a:pt x="512" y="544"/>
                  </a:lnTo>
                  <a:lnTo>
                    <a:pt x="712" y="577"/>
                  </a:lnTo>
                  <a:lnTo>
                    <a:pt x="728" y="724"/>
                  </a:lnTo>
                  <a:lnTo>
                    <a:pt x="943" y="744"/>
                  </a:lnTo>
                  <a:lnTo>
                    <a:pt x="948" y="737"/>
                  </a:lnTo>
                  <a:lnTo>
                    <a:pt x="952" y="733"/>
                  </a:lnTo>
                  <a:lnTo>
                    <a:pt x="956" y="729"/>
                  </a:lnTo>
                  <a:lnTo>
                    <a:pt x="958" y="727"/>
                  </a:lnTo>
                  <a:lnTo>
                    <a:pt x="959" y="726"/>
                  </a:lnTo>
                  <a:lnTo>
                    <a:pt x="959" y="725"/>
                  </a:lnTo>
                  <a:lnTo>
                    <a:pt x="959" y="724"/>
                  </a:lnTo>
                  <a:lnTo>
                    <a:pt x="1008" y="567"/>
                  </a:lnTo>
                  <a:lnTo>
                    <a:pt x="1138" y="563"/>
                  </a:lnTo>
                  <a:lnTo>
                    <a:pt x="1174" y="2168"/>
                  </a:lnTo>
                  <a:lnTo>
                    <a:pt x="1167" y="2178"/>
                  </a:lnTo>
                  <a:lnTo>
                    <a:pt x="1163" y="2186"/>
                  </a:lnTo>
                  <a:lnTo>
                    <a:pt x="1159" y="2191"/>
                  </a:lnTo>
                  <a:lnTo>
                    <a:pt x="1157" y="2195"/>
                  </a:lnTo>
                  <a:lnTo>
                    <a:pt x="1156" y="2197"/>
                  </a:lnTo>
                  <a:lnTo>
                    <a:pt x="1155" y="2199"/>
                  </a:lnTo>
                  <a:lnTo>
                    <a:pt x="1123" y="2216"/>
                  </a:lnTo>
                  <a:close/>
                </a:path>
              </a:pathLst>
            </a:custGeom>
            <a:solidFill>
              <a:srgbClr val="99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33" name="Google Shape;4233;p77"/>
            <p:cNvSpPr/>
            <p:nvPr/>
          </p:nvSpPr>
          <p:spPr>
            <a:xfrm>
              <a:off x="2207" y="4428"/>
              <a:ext cx="885" cy="290"/>
            </a:xfrm>
            <a:custGeom>
              <a:avLst/>
              <a:gdLst/>
              <a:ahLst/>
              <a:cxnLst/>
              <a:rect l="l" t="t" r="r" b="b"/>
              <a:pathLst>
                <a:path w="645" h="216" extrusionOk="0">
                  <a:moveTo>
                    <a:pt x="132" y="198"/>
                  </a:moveTo>
                  <a:lnTo>
                    <a:pt x="19" y="149"/>
                  </a:lnTo>
                  <a:lnTo>
                    <a:pt x="0" y="82"/>
                  </a:lnTo>
                  <a:lnTo>
                    <a:pt x="118" y="32"/>
                  </a:lnTo>
                  <a:lnTo>
                    <a:pt x="329" y="49"/>
                  </a:lnTo>
                  <a:lnTo>
                    <a:pt x="514" y="0"/>
                  </a:lnTo>
                  <a:lnTo>
                    <a:pt x="645" y="32"/>
                  </a:lnTo>
                  <a:lnTo>
                    <a:pt x="645" y="37"/>
                  </a:lnTo>
                  <a:lnTo>
                    <a:pt x="645" y="42"/>
                  </a:lnTo>
                  <a:lnTo>
                    <a:pt x="645" y="45"/>
                  </a:lnTo>
                  <a:lnTo>
                    <a:pt x="645" y="47"/>
                  </a:lnTo>
                  <a:lnTo>
                    <a:pt x="645" y="48"/>
                  </a:lnTo>
                  <a:lnTo>
                    <a:pt x="645" y="49"/>
                  </a:lnTo>
                  <a:lnTo>
                    <a:pt x="613" y="166"/>
                  </a:lnTo>
                  <a:lnTo>
                    <a:pt x="599" y="169"/>
                  </a:lnTo>
                  <a:lnTo>
                    <a:pt x="585" y="172"/>
                  </a:lnTo>
                  <a:lnTo>
                    <a:pt x="571" y="175"/>
                  </a:lnTo>
                  <a:lnTo>
                    <a:pt x="558" y="177"/>
                  </a:lnTo>
                  <a:lnTo>
                    <a:pt x="544" y="180"/>
                  </a:lnTo>
                  <a:lnTo>
                    <a:pt x="531" y="183"/>
                  </a:lnTo>
                  <a:lnTo>
                    <a:pt x="517" y="185"/>
                  </a:lnTo>
                  <a:lnTo>
                    <a:pt x="503" y="187"/>
                  </a:lnTo>
                  <a:lnTo>
                    <a:pt x="490" y="190"/>
                  </a:lnTo>
                  <a:lnTo>
                    <a:pt x="477" y="192"/>
                  </a:lnTo>
                  <a:lnTo>
                    <a:pt x="463" y="194"/>
                  </a:lnTo>
                  <a:lnTo>
                    <a:pt x="450" y="196"/>
                  </a:lnTo>
                  <a:lnTo>
                    <a:pt x="437" y="198"/>
                  </a:lnTo>
                  <a:lnTo>
                    <a:pt x="423" y="200"/>
                  </a:lnTo>
                  <a:lnTo>
                    <a:pt x="410" y="202"/>
                  </a:lnTo>
                  <a:lnTo>
                    <a:pt x="397" y="203"/>
                  </a:lnTo>
                  <a:lnTo>
                    <a:pt x="383" y="205"/>
                  </a:lnTo>
                  <a:lnTo>
                    <a:pt x="370" y="206"/>
                  </a:lnTo>
                  <a:lnTo>
                    <a:pt x="357" y="207"/>
                  </a:lnTo>
                  <a:lnTo>
                    <a:pt x="343" y="209"/>
                  </a:lnTo>
                  <a:lnTo>
                    <a:pt x="330" y="210"/>
                  </a:lnTo>
                  <a:lnTo>
                    <a:pt x="317" y="211"/>
                  </a:lnTo>
                  <a:lnTo>
                    <a:pt x="303" y="212"/>
                  </a:lnTo>
                  <a:lnTo>
                    <a:pt x="290" y="213"/>
                  </a:lnTo>
                  <a:lnTo>
                    <a:pt x="276" y="214"/>
                  </a:lnTo>
                  <a:lnTo>
                    <a:pt x="263" y="215"/>
                  </a:lnTo>
                  <a:lnTo>
                    <a:pt x="249" y="215"/>
                  </a:lnTo>
                  <a:lnTo>
                    <a:pt x="236" y="216"/>
                  </a:lnTo>
                  <a:lnTo>
                    <a:pt x="222" y="216"/>
                  </a:lnTo>
                  <a:lnTo>
                    <a:pt x="208" y="216"/>
                  </a:lnTo>
                  <a:lnTo>
                    <a:pt x="194" y="216"/>
                  </a:lnTo>
                  <a:lnTo>
                    <a:pt x="180" y="216"/>
                  </a:lnTo>
                  <a:lnTo>
                    <a:pt x="132" y="198"/>
                  </a:lnTo>
                  <a:close/>
                </a:path>
              </a:pathLst>
            </a:custGeom>
            <a:solidFill>
              <a:srgbClr val="FFFF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34" name="Google Shape;4234;p77"/>
            <p:cNvSpPr/>
            <p:nvPr/>
          </p:nvSpPr>
          <p:spPr>
            <a:xfrm>
              <a:off x="2412" y="4093"/>
              <a:ext cx="521" cy="335"/>
            </a:xfrm>
            <a:custGeom>
              <a:avLst/>
              <a:gdLst/>
              <a:ahLst/>
              <a:cxnLst/>
              <a:rect l="l" t="t" r="r" b="b"/>
              <a:pathLst>
                <a:path w="380" h="249" extrusionOk="0">
                  <a:moveTo>
                    <a:pt x="99" y="232"/>
                  </a:moveTo>
                  <a:lnTo>
                    <a:pt x="0" y="181"/>
                  </a:lnTo>
                  <a:lnTo>
                    <a:pt x="17" y="17"/>
                  </a:lnTo>
                  <a:lnTo>
                    <a:pt x="347" y="0"/>
                  </a:lnTo>
                  <a:lnTo>
                    <a:pt x="380" y="181"/>
                  </a:lnTo>
                  <a:lnTo>
                    <a:pt x="365" y="192"/>
                  </a:lnTo>
                  <a:lnTo>
                    <a:pt x="351" y="201"/>
                  </a:lnTo>
                  <a:lnTo>
                    <a:pt x="336" y="207"/>
                  </a:lnTo>
                  <a:lnTo>
                    <a:pt x="321" y="211"/>
                  </a:lnTo>
                  <a:lnTo>
                    <a:pt x="307" y="213"/>
                  </a:lnTo>
                  <a:lnTo>
                    <a:pt x="293" y="214"/>
                  </a:lnTo>
                  <a:lnTo>
                    <a:pt x="279" y="215"/>
                  </a:lnTo>
                  <a:lnTo>
                    <a:pt x="265" y="215"/>
                  </a:lnTo>
                  <a:lnTo>
                    <a:pt x="251" y="215"/>
                  </a:lnTo>
                  <a:lnTo>
                    <a:pt x="237" y="215"/>
                  </a:lnTo>
                  <a:lnTo>
                    <a:pt x="223" y="217"/>
                  </a:lnTo>
                  <a:lnTo>
                    <a:pt x="209" y="219"/>
                  </a:lnTo>
                  <a:lnTo>
                    <a:pt x="194" y="223"/>
                  </a:lnTo>
                  <a:lnTo>
                    <a:pt x="180" y="229"/>
                  </a:lnTo>
                  <a:lnTo>
                    <a:pt x="165" y="238"/>
                  </a:lnTo>
                  <a:lnTo>
                    <a:pt x="150" y="249"/>
                  </a:lnTo>
                  <a:lnTo>
                    <a:pt x="99" y="232"/>
                  </a:lnTo>
                  <a:close/>
                </a:path>
              </a:pathLst>
            </a:custGeom>
            <a:solidFill>
              <a:srgbClr val="FF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35" name="Google Shape;4235;p77"/>
            <p:cNvSpPr/>
            <p:nvPr/>
          </p:nvSpPr>
          <p:spPr>
            <a:xfrm>
              <a:off x="3678" y="4119"/>
              <a:ext cx="227" cy="219"/>
            </a:xfrm>
            <a:custGeom>
              <a:avLst/>
              <a:gdLst/>
              <a:ahLst/>
              <a:cxnLst/>
              <a:rect l="l" t="t" r="r" b="b"/>
              <a:pathLst>
                <a:path w="166" h="163" extrusionOk="0">
                  <a:moveTo>
                    <a:pt x="19" y="149"/>
                  </a:moveTo>
                  <a:lnTo>
                    <a:pt x="0" y="98"/>
                  </a:lnTo>
                  <a:lnTo>
                    <a:pt x="12" y="98"/>
                  </a:lnTo>
                  <a:lnTo>
                    <a:pt x="21" y="98"/>
                  </a:lnTo>
                  <a:lnTo>
                    <a:pt x="28" y="98"/>
                  </a:lnTo>
                  <a:lnTo>
                    <a:pt x="32" y="98"/>
                  </a:lnTo>
                  <a:lnTo>
                    <a:pt x="34" y="98"/>
                  </a:lnTo>
                  <a:lnTo>
                    <a:pt x="36" y="98"/>
                  </a:lnTo>
                  <a:lnTo>
                    <a:pt x="118" y="0"/>
                  </a:lnTo>
                  <a:lnTo>
                    <a:pt x="134" y="4"/>
                  </a:lnTo>
                  <a:lnTo>
                    <a:pt x="146" y="8"/>
                  </a:lnTo>
                  <a:lnTo>
                    <a:pt x="155" y="11"/>
                  </a:lnTo>
                  <a:lnTo>
                    <a:pt x="160" y="12"/>
                  </a:lnTo>
                  <a:lnTo>
                    <a:pt x="164" y="13"/>
                  </a:lnTo>
                  <a:lnTo>
                    <a:pt x="166" y="14"/>
                  </a:lnTo>
                  <a:lnTo>
                    <a:pt x="87" y="163"/>
                  </a:lnTo>
                  <a:lnTo>
                    <a:pt x="80" y="163"/>
                  </a:lnTo>
                  <a:lnTo>
                    <a:pt x="76" y="163"/>
                  </a:lnTo>
                  <a:lnTo>
                    <a:pt x="72" y="163"/>
                  </a:lnTo>
                  <a:lnTo>
                    <a:pt x="70" y="163"/>
                  </a:lnTo>
                  <a:lnTo>
                    <a:pt x="69" y="163"/>
                  </a:lnTo>
                  <a:lnTo>
                    <a:pt x="68" y="163"/>
                  </a:lnTo>
                  <a:lnTo>
                    <a:pt x="19" y="1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36" name="Google Shape;4236;p77"/>
            <p:cNvSpPr/>
            <p:nvPr/>
          </p:nvSpPr>
          <p:spPr>
            <a:xfrm>
              <a:off x="3457" y="3852"/>
              <a:ext cx="450" cy="398"/>
            </a:xfrm>
            <a:custGeom>
              <a:avLst/>
              <a:gdLst/>
              <a:ahLst/>
              <a:cxnLst/>
              <a:rect l="l" t="t" r="r" b="b"/>
              <a:pathLst>
                <a:path w="328" h="296" extrusionOk="0">
                  <a:moveTo>
                    <a:pt x="0" y="296"/>
                  </a:moveTo>
                  <a:lnTo>
                    <a:pt x="1" y="290"/>
                  </a:lnTo>
                  <a:lnTo>
                    <a:pt x="3" y="283"/>
                  </a:lnTo>
                  <a:lnTo>
                    <a:pt x="6" y="277"/>
                  </a:lnTo>
                  <a:lnTo>
                    <a:pt x="10" y="270"/>
                  </a:lnTo>
                  <a:lnTo>
                    <a:pt x="16" y="263"/>
                  </a:lnTo>
                  <a:lnTo>
                    <a:pt x="22" y="256"/>
                  </a:lnTo>
                  <a:lnTo>
                    <a:pt x="29" y="249"/>
                  </a:lnTo>
                  <a:lnTo>
                    <a:pt x="37" y="242"/>
                  </a:lnTo>
                  <a:lnTo>
                    <a:pt x="46" y="235"/>
                  </a:lnTo>
                  <a:lnTo>
                    <a:pt x="55" y="227"/>
                  </a:lnTo>
                  <a:lnTo>
                    <a:pt x="65" y="220"/>
                  </a:lnTo>
                  <a:lnTo>
                    <a:pt x="75" y="212"/>
                  </a:lnTo>
                  <a:lnTo>
                    <a:pt x="86" y="204"/>
                  </a:lnTo>
                  <a:lnTo>
                    <a:pt x="98" y="196"/>
                  </a:lnTo>
                  <a:lnTo>
                    <a:pt x="109" y="187"/>
                  </a:lnTo>
                  <a:lnTo>
                    <a:pt x="121" y="178"/>
                  </a:lnTo>
                  <a:lnTo>
                    <a:pt x="133" y="170"/>
                  </a:lnTo>
                  <a:lnTo>
                    <a:pt x="145" y="160"/>
                  </a:lnTo>
                  <a:lnTo>
                    <a:pt x="157" y="151"/>
                  </a:lnTo>
                  <a:lnTo>
                    <a:pt x="169" y="141"/>
                  </a:lnTo>
                  <a:lnTo>
                    <a:pt x="181" y="131"/>
                  </a:lnTo>
                  <a:lnTo>
                    <a:pt x="193" y="121"/>
                  </a:lnTo>
                  <a:lnTo>
                    <a:pt x="204" y="110"/>
                  </a:lnTo>
                  <a:lnTo>
                    <a:pt x="215" y="99"/>
                  </a:lnTo>
                  <a:lnTo>
                    <a:pt x="225" y="88"/>
                  </a:lnTo>
                  <a:lnTo>
                    <a:pt x="235" y="77"/>
                  </a:lnTo>
                  <a:lnTo>
                    <a:pt x="244" y="65"/>
                  </a:lnTo>
                  <a:lnTo>
                    <a:pt x="253" y="52"/>
                  </a:lnTo>
                  <a:lnTo>
                    <a:pt x="261" y="40"/>
                  </a:lnTo>
                  <a:lnTo>
                    <a:pt x="268" y="27"/>
                  </a:lnTo>
                  <a:lnTo>
                    <a:pt x="275" y="14"/>
                  </a:lnTo>
                  <a:lnTo>
                    <a:pt x="280" y="0"/>
                  </a:lnTo>
                  <a:lnTo>
                    <a:pt x="295" y="0"/>
                  </a:lnTo>
                  <a:lnTo>
                    <a:pt x="308" y="0"/>
                  </a:lnTo>
                  <a:lnTo>
                    <a:pt x="316" y="0"/>
                  </a:lnTo>
                  <a:lnTo>
                    <a:pt x="322" y="0"/>
                  </a:lnTo>
                  <a:lnTo>
                    <a:pt x="325" y="0"/>
                  </a:lnTo>
                  <a:lnTo>
                    <a:pt x="327" y="0"/>
                  </a:lnTo>
                  <a:lnTo>
                    <a:pt x="328" y="0"/>
                  </a:lnTo>
                  <a:lnTo>
                    <a:pt x="114" y="279"/>
                  </a:lnTo>
                  <a:lnTo>
                    <a:pt x="32" y="296"/>
                  </a:lnTo>
                  <a:lnTo>
                    <a:pt x="0" y="29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37" name="Google Shape;4237;p77"/>
            <p:cNvSpPr/>
            <p:nvPr/>
          </p:nvSpPr>
          <p:spPr>
            <a:xfrm>
              <a:off x="1981" y="3362"/>
              <a:ext cx="1698" cy="691"/>
            </a:xfrm>
            <a:custGeom>
              <a:avLst/>
              <a:gdLst/>
              <a:ahLst/>
              <a:cxnLst/>
              <a:rect l="l" t="t" r="r" b="b"/>
              <a:pathLst>
                <a:path w="1238" h="514" extrusionOk="0">
                  <a:moveTo>
                    <a:pt x="382" y="495"/>
                  </a:moveTo>
                  <a:lnTo>
                    <a:pt x="373" y="495"/>
                  </a:lnTo>
                  <a:lnTo>
                    <a:pt x="363" y="495"/>
                  </a:lnTo>
                  <a:lnTo>
                    <a:pt x="354" y="494"/>
                  </a:lnTo>
                  <a:lnTo>
                    <a:pt x="345" y="493"/>
                  </a:lnTo>
                  <a:lnTo>
                    <a:pt x="336" y="492"/>
                  </a:lnTo>
                  <a:lnTo>
                    <a:pt x="327" y="490"/>
                  </a:lnTo>
                  <a:lnTo>
                    <a:pt x="318" y="488"/>
                  </a:lnTo>
                  <a:lnTo>
                    <a:pt x="309" y="486"/>
                  </a:lnTo>
                  <a:lnTo>
                    <a:pt x="301" y="484"/>
                  </a:lnTo>
                  <a:lnTo>
                    <a:pt x="292" y="480"/>
                  </a:lnTo>
                  <a:lnTo>
                    <a:pt x="283" y="477"/>
                  </a:lnTo>
                  <a:lnTo>
                    <a:pt x="274" y="474"/>
                  </a:lnTo>
                  <a:lnTo>
                    <a:pt x="265" y="470"/>
                  </a:lnTo>
                  <a:lnTo>
                    <a:pt x="256" y="466"/>
                  </a:lnTo>
                  <a:lnTo>
                    <a:pt x="247" y="461"/>
                  </a:lnTo>
                  <a:lnTo>
                    <a:pt x="238" y="456"/>
                  </a:lnTo>
                  <a:lnTo>
                    <a:pt x="229" y="451"/>
                  </a:lnTo>
                  <a:lnTo>
                    <a:pt x="220" y="446"/>
                  </a:lnTo>
                  <a:lnTo>
                    <a:pt x="211" y="440"/>
                  </a:lnTo>
                  <a:lnTo>
                    <a:pt x="202" y="434"/>
                  </a:lnTo>
                  <a:lnTo>
                    <a:pt x="193" y="427"/>
                  </a:lnTo>
                  <a:lnTo>
                    <a:pt x="183" y="420"/>
                  </a:lnTo>
                  <a:lnTo>
                    <a:pt x="174" y="413"/>
                  </a:lnTo>
                  <a:lnTo>
                    <a:pt x="164" y="405"/>
                  </a:lnTo>
                  <a:lnTo>
                    <a:pt x="154" y="397"/>
                  </a:lnTo>
                  <a:lnTo>
                    <a:pt x="145" y="388"/>
                  </a:lnTo>
                  <a:lnTo>
                    <a:pt x="135" y="379"/>
                  </a:lnTo>
                  <a:lnTo>
                    <a:pt x="125" y="370"/>
                  </a:lnTo>
                  <a:lnTo>
                    <a:pt x="115" y="360"/>
                  </a:lnTo>
                  <a:lnTo>
                    <a:pt x="105" y="351"/>
                  </a:lnTo>
                  <a:lnTo>
                    <a:pt x="94" y="340"/>
                  </a:lnTo>
                  <a:lnTo>
                    <a:pt x="84" y="329"/>
                  </a:lnTo>
                  <a:lnTo>
                    <a:pt x="0" y="132"/>
                  </a:lnTo>
                  <a:lnTo>
                    <a:pt x="32" y="138"/>
                  </a:lnTo>
                  <a:lnTo>
                    <a:pt x="64" y="143"/>
                  </a:lnTo>
                  <a:lnTo>
                    <a:pt x="96" y="147"/>
                  </a:lnTo>
                  <a:lnTo>
                    <a:pt x="128" y="151"/>
                  </a:lnTo>
                  <a:lnTo>
                    <a:pt x="160" y="153"/>
                  </a:lnTo>
                  <a:lnTo>
                    <a:pt x="191" y="155"/>
                  </a:lnTo>
                  <a:lnTo>
                    <a:pt x="223" y="157"/>
                  </a:lnTo>
                  <a:lnTo>
                    <a:pt x="254" y="158"/>
                  </a:lnTo>
                  <a:lnTo>
                    <a:pt x="286" y="158"/>
                  </a:lnTo>
                  <a:lnTo>
                    <a:pt x="317" y="158"/>
                  </a:lnTo>
                  <a:lnTo>
                    <a:pt x="348" y="157"/>
                  </a:lnTo>
                  <a:lnTo>
                    <a:pt x="378" y="156"/>
                  </a:lnTo>
                  <a:lnTo>
                    <a:pt x="409" y="154"/>
                  </a:lnTo>
                  <a:lnTo>
                    <a:pt x="440" y="152"/>
                  </a:lnTo>
                  <a:lnTo>
                    <a:pt x="471" y="150"/>
                  </a:lnTo>
                  <a:lnTo>
                    <a:pt x="501" y="148"/>
                  </a:lnTo>
                  <a:lnTo>
                    <a:pt x="532" y="145"/>
                  </a:lnTo>
                  <a:lnTo>
                    <a:pt x="563" y="143"/>
                  </a:lnTo>
                  <a:lnTo>
                    <a:pt x="593" y="140"/>
                  </a:lnTo>
                  <a:lnTo>
                    <a:pt x="624" y="137"/>
                  </a:lnTo>
                  <a:lnTo>
                    <a:pt x="654" y="134"/>
                  </a:lnTo>
                  <a:lnTo>
                    <a:pt x="685" y="131"/>
                  </a:lnTo>
                  <a:lnTo>
                    <a:pt x="715" y="128"/>
                  </a:lnTo>
                  <a:lnTo>
                    <a:pt x="745" y="126"/>
                  </a:lnTo>
                  <a:lnTo>
                    <a:pt x="776" y="123"/>
                  </a:lnTo>
                  <a:lnTo>
                    <a:pt x="806" y="121"/>
                  </a:lnTo>
                  <a:lnTo>
                    <a:pt x="837" y="119"/>
                  </a:lnTo>
                  <a:lnTo>
                    <a:pt x="868" y="117"/>
                  </a:lnTo>
                  <a:lnTo>
                    <a:pt x="898" y="115"/>
                  </a:lnTo>
                  <a:lnTo>
                    <a:pt x="929" y="114"/>
                  </a:lnTo>
                  <a:lnTo>
                    <a:pt x="960" y="114"/>
                  </a:lnTo>
                  <a:lnTo>
                    <a:pt x="991" y="113"/>
                  </a:lnTo>
                  <a:lnTo>
                    <a:pt x="1077" y="50"/>
                  </a:lnTo>
                  <a:lnTo>
                    <a:pt x="1140" y="14"/>
                  </a:lnTo>
                  <a:lnTo>
                    <a:pt x="1238" y="0"/>
                  </a:lnTo>
                  <a:lnTo>
                    <a:pt x="1175" y="98"/>
                  </a:lnTo>
                  <a:lnTo>
                    <a:pt x="1058" y="149"/>
                  </a:lnTo>
                  <a:lnTo>
                    <a:pt x="1125" y="248"/>
                  </a:lnTo>
                  <a:lnTo>
                    <a:pt x="1140" y="313"/>
                  </a:lnTo>
                  <a:lnTo>
                    <a:pt x="1089" y="313"/>
                  </a:lnTo>
                  <a:lnTo>
                    <a:pt x="942" y="231"/>
                  </a:lnTo>
                  <a:lnTo>
                    <a:pt x="841" y="380"/>
                  </a:lnTo>
                  <a:lnTo>
                    <a:pt x="828" y="392"/>
                  </a:lnTo>
                  <a:lnTo>
                    <a:pt x="814" y="403"/>
                  </a:lnTo>
                  <a:lnTo>
                    <a:pt x="800" y="414"/>
                  </a:lnTo>
                  <a:lnTo>
                    <a:pt x="787" y="423"/>
                  </a:lnTo>
                  <a:lnTo>
                    <a:pt x="774" y="432"/>
                  </a:lnTo>
                  <a:lnTo>
                    <a:pt x="760" y="440"/>
                  </a:lnTo>
                  <a:lnTo>
                    <a:pt x="747" y="448"/>
                  </a:lnTo>
                  <a:lnTo>
                    <a:pt x="734" y="455"/>
                  </a:lnTo>
                  <a:lnTo>
                    <a:pt x="721" y="461"/>
                  </a:lnTo>
                  <a:lnTo>
                    <a:pt x="708" y="467"/>
                  </a:lnTo>
                  <a:lnTo>
                    <a:pt x="695" y="472"/>
                  </a:lnTo>
                  <a:lnTo>
                    <a:pt x="682" y="476"/>
                  </a:lnTo>
                  <a:lnTo>
                    <a:pt x="669" y="480"/>
                  </a:lnTo>
                  <a:lnTo>
                    <a:pt x="656" y="484"/>
                  </a:lnTo>
                  <a:lnTo>
                    <a:pt x="643" y="487"/>
                  </a:lnTo>
                  <a:lnTo>
                    <a:pt x="631" y="490"/>
                  </a:lnTo>
                  <a:lnTo>
                    <a:pt x="618" y="493"/>
                  </a:lnTo>
                  <a:lnTo>
                    <a:pt x="605" y="495"/>
                  </a:lnTo>
                  <a:lnTo>
                    <a:pt x="593" y="497"/>
                  </a:lnTo>
                  <a:lnTo>
                    <a:pt x="580" y="499"/>
                  </a:lnTo>
                  <a:lnTo>
                    <a:pt x="568" y="500"/>
                  </a:lnTo>
                  <a:lnTo>
                    <a:pt x="555" y="502"/>
                  </a:lnTo>
                  <a:lnTo>
                    <a:pt x="543" y="503"/>
                  </a:lnTo>
                  <a:lnTo>
                    <a:pt x="530" y="504"/>
                  </a:lnTo>
                  <a:lnTo>
                    <a:pt x="518" y="505"/>
                  </a:lnTo>
                  <a:lnTo>
                    <a:pt x="506" y="506"/>
                  </a:lnTo>
                  <a:lnTo>
                    <a:pt x="494" y="508"/>
                  </a:lnTo>
                  <a:lnTo>
                    <a:pt x="481" y="509"/>
                  </a:lnTo>
                  <a:lnTo>
                    <a:pt x="469" y="510"/>
                  </a:lnTo>
                  <a:lnTo>
                    <a:pt x="457" y="511"/>
                  </a:lnTo>
                  <a:lnTo>
                    <a:pt x="444" y="513"/>
                  </a:lnTo>
                  <a:lnTo>
                    <a:pt x="432" y="514"/>
                  </a:lnTo>
                  <a:lnTo>
                    <a:pt x="382" y="495"/>
                  </a:lnTo>
                  <a:close/>
                </a:path>
              </a:pathLst>
            </a:custGeom>
            <a:solidFill>
              <a:srgbClr val="FFFF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38" name="Google Shape;4238;p77"/>
            <p:cNvSpPr/>
            <p:nvPr/>
          </p:nvSpPr>
          <p:spPr>
            <a:xfrm>
              <a:off x="1598" y="2869"/>
              <a:ext cx="177" cy="935"/>
            </a:xfrm>
            <a:custGeom>
              <a:avLst/>
              <a:gdLst/>
              <a:ahLst/>
              <a:cxnLst/>
              <a:rect l="l" t="t" r="r" b="b"/>
              <a:pathLst>
                <a:path w="129" h="696" extrusionOk="0">
                  <a:moveTo>
                    <a:pt x="30" y="696"/>
                  </a:moveTo>
                  <a:lnTo>
                    <a:pt x="27" y="675"/>
                  </a:lnTo>
                  <a:lnTo>
                    <a:pt x="24" y="655"/>
                  </a:lnTo>
                  <a:lnTo>
                    <a:pt x="22" y="634"/>
                  </a:lnTo>
                  <a:lnTo>
                    <a:pt x="18" y="614"/>
                  </a:lnTo>
                  <a:lnTo>
                    <a:pt x="16" y="593"/>
                  </a:lnTo>
                  <a:lnTo>
                    <a:pt x="13" y="573"/>
                  </a:lnTo>
                  <a:lnTo>
                    <a:pt x="11" y="552"/>
                  </a:lnTo>
                  <a:lnTo>
                    <a:pt x="9" y="531"/>
                  </a:lnTo>
                  <a:lnTo>
                    <a:pt x="7" y="510"/>
                  </a:lnTo>
                  <a:lnTo>
                    <a:pt x="5" y="489"/>
                  </a:lnTo>
                  <a:lnTo>
                    <a:pt x="3" y="468"/>
                  </a:lnTo>
                  <a:lnTo>
                    <a:pt x="2" y="447"/>
                  </a:lnTo>
                  <a:lnTo>
                    <a:pt x="1" y="426"/>
                  </a:lnTo>
                  <a:lnTo>
                    <a:pt x="0" y="404"/>
                  </a:lnTo>
                  <a:lnTo>
                    <a:pt x="0" y="384"/>
                  </a:lnTo>
                  <a:lnTo>
                    <a:pt x="0" y="362"/>
                  </a:lnTo>
                  <a:lnTo>
                    <a:pt x="1" y="341"/>
                  </a:lnTo>
                  <a:lnTo>
                    <a:pt x="2" y="319"/>
                  </a:lnTo>
                  <a:lnTo>
                    <a:pt x="4" y="298"/>
                  </a:lnTo>
                  <a:lnTo>
                    <a:pt x="5" y="277"/>
                  </a:lnTo>
                  <a:lnTo>
                    <a:pt x="8" y="255"/>
                  </a:lnTo>
                  <a:lnTo>
                    <a:pt x="11" y="234"/>
                  </a:lnTo>
                  <a:lnTo>
                    <a:pt x="15" y="213"/>
                  </a:lnTo>
                  <a:lnTo>
                    <a:pt x="20" y="191"/>
                  </a:lnTo>
                  <a:lnTo>
                    <a:pt x="25" y="170"/>
                  </a:lnTo>
                  <a:lnTo>
                    <a:pt x="30" y="148"/>
                  </a:lnTo>
                  <a:lnTo>
                    <a:pt x="37" y="126"/>
                  </a:lnTo>
                  <a:lnTo>
                    <a:pt x="44" y="105"/>
                  </a:lnTo>
                  <a:lnTo>
                    <a:pt x="52" y="84"/>
                  </a:lnTo>
                  <a:lnTo>
                    <a:pt x="60" y="62"/>
                  </a:lnTo>
                  <a:lnTo>
                    <a:pt x="70" y="41"/>
                  </a:lnTo>
                  <a:lnTo>
                    <a:pt x="81" y="19"/>
                  </a:lnTo>
                  <a:lnTo>
                    <a:pt x="97" y="13"/>
                  </a:lnTo>
                  <a:lnTo>
                    <a:pt x="108" y="8"/>
                  </a:lnTo>
                  <a:lnTo>
                    <a:pt x="117" y="5"/>
                  </a:lnTo>
                  <a:lnTo>
                    <a:pt x="123" y="3"/>
                  </a:lnTo>
                  <a:lnTo>
                    <a:pt x="127" y="1"/>
                  </a:lnTo>
                  <a:lnTo>
                    <a:pt x="128" y="1"/>
                  </a:lnTo>
                  <a:lnTo>
                    <a:pt x="129" y="0"/>
                  </a:lnTo>
                  <a:lnTo>
                    <a:pt x="97" y="118"/>
                  </a:lnTo>
                  <a:lnTo>
                    <a:pt x="47" y="397"/>
                  </a:lnTo>
                  <a:lnTo>
                    <a:pt x="114" y="696"/>
                  </a:lnTo>
                  <a:lnTo>
                    <a:pt x="103" y="696"/>
                  </a:lnTo>
                  <a:lnTo>
                    <a:pt x="95" y="696"/>
                  </a:lnTo>
                  <a:lnTo>
                    <a:pt x="89" y="696"/>
                  </a:lnTo>
                  <a:lnTo>
                    <a:pt x="85" y="696"/>
                  </a:lnTo>
                  <a:lnTo>
                    <a:pt x="83" y="696"/>
                  </a:lnTo>
                  <a:lnTo>
                    <a:pt x="81" y="696"/>
                  </a:lnTo>
                  <a:lnTo>
                    <a:pt x="30" y="69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39" name="Google Shape;4239;p77"/>
            <p:cNvSpPr/>
            <p:nvPr/>
          </p:nvSpPr>
          <p:spPr>
            <a:xfrm>
              <a:off x="1369" y="3070"/>
              <a:ext cx="89" cy="511"/>
            </a:xfrm>
            <a:custGeom>
              <a:avLst/>
              <a:gdLst/>
              <a:ahLst/>
              <a:cxnLst/>
              <a:rect l="l" t="t" r="r" b="b"/>
              <a:pathLst>
                <a:path w="65" h="380" extrusionOk="0">
                  <a:moveTo>
                    <a:pt x="32" y="380"/>
                  </a:moveTo>
                  <a:lnTo>
                    <a:pt x="0" y="348"/>
                  </a:lnTo>
                  <a:lnTo>
                    <a:pt x="32" y="0"/>
                  </a:lnTo>
                  <a:lnTo>
                    <a:pt x="43" y="0"/>
                  </a:lnTo>
                  <a:lnTo>
                    <a:pt x="51" y="0"/>
                  </a:lnTo>
                  <a:lnTo>
                    <a:pt x="57" y="0"/>
                  </a:lnTo>
                  <a:lnTo>
                    <a:pt x="61" y="0"/>
                  </a:lnTo>
                  <a:lnTo>
                    <a:pt x="64" y="0"/>
                  </a:lnTo>
                  <a:lnTo>
                    <a:pt x="65" y="0"/>
                  </a:lnTo>
                  <a:lnTo>
                    <a:pt x="65" y="380"/>
                  </a:lnTo>
                  <a:lnTo>
                    <a:pt x="32" y="38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40" name="Google Shape;4240;p77"/>
            <p:cNvSpPr/>
            <p:nvPr/>
          </p:nvSpPr>
          <p:spPr>
            <a:xfrm>
              <a:off x="1984" y="2960"/>
              <a:ext cx="293" cy="534"/>
            </a:xfrm>
            <a:custGeom>
              <a:avLst/>
              <a:gdLst/>
              <a:ahLst/>
              <a:cxnLst/>
              <a:rect l="l" t="t" r="r" b="b"/>
              <a:pathLst>
                <a:path w="214" h="397" extrusionOk="0">
                  <a:moveTo>
                    <a:pt x="147" y="397"/>
                  </a:moveTo>
                  <a:lnTo>
                    <a:pt x="33" y="397"/>
                  </a:lnTo>
                  <a:lnTo>
                    <a:pt x="27" y="386"/>
                  </a:lnTo>
                  <a:lnTo>
                    <a:pt x="22" y="375"/>
                  </a:lnTo>
                  <a:lnTo>
                    <a:pt x="17" y="364"/>
                  </a:lnTo>
                  <a:lnTo>
                    <a:pt x="13" y="353"/>
                  </a:lnTo>
                  <a:lnTo>
                    <a:pt x="10" y="341"/>
                  </a:lnTo>
                  <a:lnTo>
                    <a:pt x="7" y="330"/>
                  </a:lnTo>
                  <a:lnTo>
                    <a:pt x="5" y="319"/>
                  </a:lnTo>
                  <a:lnTo>
                    <a:pt x="3" y="308"/>
                  </a:lnTo>
                  <a:lnTo>
                    <a:pt x="1" y="296"/>
                  </a:lnTo>
                  <a:lnTo>
                    <a:pt x="0" y="284"/>
                  </a:lnTo>
                  <a:lnTo>
                    <a:pt x="0" y="273"/>
                  </a:lnTo>
                  <a:lnTo>
                    <a:pt x="0" y="262"/>
                  </a:lnTo>
                  <a:lnTo>
                    <a:pt x="0" y="250"/>
                  </a:lnTo>
                  <a:lnTo>
                    <a:pt x="1" y="238"/>
                  </a:lnTo>
                  <a:lnTo>
                    <a:pt x="2" y="227"/>
                  </a:lnTo>
                  <a:lnTo>
                    <a:pt x="3" y="215"/>
                  </a:lnTo>
                  <a:lnTo>
                    <a:pt x="5" y="204"/>
                  </a:lnTo>
                  <a:lnTo>
                    <a:pt x="6" y="192"/>
                  </a:lnTo>
                  <a:lnTo>
                    <a:pt x="9" y="180"/>
                  </a:lnTo>
                  <a:lnTo>
                    <a:pt x="11" y="169"/>
                  </a:lnTo>
                  <a:lnTo>
                    <a:pt x="13" y="157"/>
                  </a:lnTo>
                  <a:lnTo>
                    <a:pt x="16" y="146"/>
                  </a:lnTo>
                  <a:lnTo>
                    <a:pt x="19" y="134"/>
                  </a:lnTo>
                  <a:lnTo>
                    <a:pt x="22" y="123"/>
                  </a:lnTo>
                  <a:lnTo>
                    <a:pt x="25" y="111"/>
                  </a:lnTo>
                  <a:lnTo>
                    <a:pt x="28" y="100"/>
                  </a:lnTo>
                  <a:lnTo>
                    <a:pt x="32" y="89"/>
                  </a:lnTo>
                  <a:lnTo>
                    <a:pt x="35" y="77"/>
                  </a:lnTo>
                  <a:lnTo>
                    <a:pt x="38" y="66"/>
                  </a:lnTo>
                  <a:lnTo>
                    <a:pt x="42" y="55"/>
                  </a:lnTo>
                  <a:lnTo>
                    <a:pt x="45" y="44"/>
                  </a:lnTo>
                  <a:lnTo>
                    <a:pt x="48" y="33"/>
                  </a:lnTo>
                  <a:lnTo>
                    <a:pt x="182" y="0"/>
                  </a:lnTo>
                  <a:lnTo>
                    <a:pt x="187" y="11"/>
                  </a:lnTo>
                  <a:lnTo>
                    <a:pt x="190" y="19"/>
                  </a:lnTo>
                  <a:lnTo>
                    <a:pt x="192" y="25"/>
                  </a:lnTo>
                  <a:lnTo>
                    <a:pt x="193" y="29"/>
                  </a:lnTo>
                  <a:lnTo>
                    <a:pt x="194" y="32"/>
                  </a:lnTo>
                  <a:lnTo>
                    <a:pt x="195" y="33"/>
                  </a:lnTo>
                  <a:lnTo>
                    <a:pt x="115" y="115"/>
                  </a:lnTo>
                  <a:lnTo>
                    <a:pt x="96" y="214"/>
                  </a:lnTo>
                  <a:lnTo>
                    <a:pt x="115" y="281"/>
                  </a:lnTo>
                  <a:lnTo>
                    <a:pt x="214" y="397"/>
                  </a:lnTo>
                  <a:lnTo>
                    <a:pt x="207" y="397"/>
                  </a:lnTo>
                  <a:lnTo>
                    <a:pt x="203" y="397"/>
                  </a:lnTo>
                  <a:lnTo>
                    <a:pt x="200" y="397"/>
                  </a:lnTo>
                  <a:lnTo>
                    <a:pt x="197" y="397"/>
                  </a:lnTo>
                  <a:lnTo>
                    <a:pt x="196" y="397"/>
                  </a:lnTo>
                  <a:lnTo>
                    <a:pt x="195" y="397"/>
                  </a:lnTo>
                  <a:lnTo>
                    <a:pt x="147" y="397"/>
                  </a:lnTo>
                  <a:close/>
                </a:path>
              </a:pathLst>
            </a:custGeom>
            <a:solidFill>
              <a:srgbClr val="FF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41" name="Google Shape;4241;p77"/>
            <p:cNvSpPr/>
            <p:nvPr/>
          </p:nvSpPr>
          <p:spPr>
            <a:xfrm>
              <a:off x="2505" y="2959"/>
              <a:ext cx="383" cy="512"/>
            </a:xfrm>
            <a:custGeom>
              <a:avLst/>
              <a:gdLst/>
              <a:ahLst/>
              <a:cxnLst/>
              <a:rect l="l" t="t" r="r" b="b"/>
              <a:pathLst>
                <a:path w="279" h="381" extrusionOk="0">
                  <a:moveTo>
                    <a:pt x="14" y="364"/>
                  </a:moveTo>
                  <a:lnTo>
                    <a:pt x="65" y="313"/>
                  </a:lnTo>
                  <a:lnTo>
                    <a:pt x="65" y="133"/>
                  </a:lnTo>
                  <a:lnTo>
                    <a:pt x="0" y="0"/>
                  </a:lnTo>
                  <a:lnTo>
                    <a:pt x="212" y="15"/>
                  </a:lnTo>
                  <a:lnTo>
                    <a:pt x="279" y="34"/>
                  </a:lnTo>
                  <a:lnTo>
                    <a:pt x="231" y="66"/>
                  </a:lnTo>
                  <a:lnTo>
                    <a:pt x="163" y="133"/>
                  </a:lnTo>
                  <a:lnTo>
                    <a:pt x="163" y="282"/>
                  </a:lnTo>
                  <a:lnTo>
                    <a:pt x="231" y="381"/>
                  </a:lnTo>
                  <a:lnTo>
                    <a:pt x="31" y="381"/>
                  </a:lnTo>
                  <a:lnTo>
                    <a:pt x="14" y="364"/>
                  </a:lnTo>
                  <a:close/>
                </a:path>
              </a:pathLst>
            </a:custGeom>
            <a:solidFill>
              <a:srgbClr val="FF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42" name="Google Shape;4242;p77"/>
            <p:cNvSpPr/>
            <p:nvPr/>
          </p:nvSpPr>
          <p:spPr>
            <a:xfrm>
              <a:off x="3025" y="2959"/>
              <a:ext cx="314" cy="469"/>
            </a:xfrm>
            <a:custGeom>
              <a:avLst/>
              <a:gdLst/>
              <a:ahLst/>
              <a:cxnLst/>
              <a:rect l="l" t="t" r="r" b="b"/>
              <a:pathLst>
                <a:path w="229" h="349" extrusionOk="0">
                  <a:moveTo>
                    <a:pt x="32" y="330"/>
                  </a:moveTo>
                  <a:lnTo>
                    <a:pt x="99" y="263"/>
                  </a:lnTo>
                  <a:lnTo>
                    <a:pt x="115" y="133"/>
                  </a:lnTo>
                  <a:lnTo>
                    <a:pt x="110" y="127"/>
                  </a:lnTo>
                  <a:lnTo>
                    <a:pt x="106" y="123"/>
                  </a:lnTo>
                  <a:lnTo>
                    <a:pt x="103" y="120"/>
                  </a:lnTo>
                  <a:lnTo>
                    <a:pt x="101" y="118"/>
                  </a:lnTo>
                  <a:lnTo>
                    <a:pt x="100" y="117"/>
                  </a:lnTo>
                  <a:lnTo>
                    <a:pt x="99" y="116"/>
                  </a:lnTo>
                  <a:lnTo>
                    <a:pt x="93" y="107"/>
                  </a:lnTo>
                  <a:lnTo>
                    <a:pt x="86" y="98"/>
                  </a:lnTo>
                  <a:lnTo>
                    <a:pt x="80" y="90"/>
                  </a:lnTo>
                  <a:lnTo>
                    <a:pt x="74" y="82"/>
                  </a:lnTo>
                  <a:lnTo>
                    <a:pt x="67" y="74"/>
                  </a:lnTo>
                  <a:lnTo>
                    <a:pt x="61" y="68"/>
                  </a:lnTo>
                  <a:lnTo>
                    <a:pt x="55" y="61"/>
                  </a:lnTo>
                  <a:lnTo>
                    <a:pt x="49" y="56"/>
                  </a:lnTo>
                  <a:lnTo>
                    <a:pt x="42" y="51"/>
                  </a:lnTo>
                  <a:lnTo>
                    <a:pt x="36" y="46"/>
                  </a:lnTo>
                  <a:lnTo>
                    <a:pt x="30" y="43"/>
                  </a:lnTo>
                  <a:lnTo>
                    <a:pt x="24" y="40"/>
                  </a:lnTo>
                  <a:lnTo>
                    <a:pt x="18" y="37"/>
                  </a:lnTo>
                  <a:lnTo>
                    <a:pt x="12" y="35"/>
                  </a:lnTo>
                  <a:lnTo>
                    <a:pt x="6" y="34"/>
                  </a:lnTo>
                  <a:lnTo>
                    <a:pt x="0" y="34"/>
                  </a:lnTo>
                  <a:lnTo>
                    <a:pt x="197" y="0"/>
                  </a:lnTo>
                  <a:lnTo>
                    <a:pt x="200" y="10"/>
                  </a:lnTo>
                  <a:lnTo>
                    <a:pt x="203" y="19"/>
                  </a:lnTo>
                  <a:lnTo>
                    <a:pt x="205" y="29"/>
                  </a:lnTo>
                  <a:lnTo>
                    <a:pt x="208" y="38"/>
                  </a:lnTo>
                  <a:lnTo>
                    <a:pt x="210" y="47"/>
                  </a:lnTo>
                  <a:lnTo>
                    <a:pt x="212" y="57"/>
                  </a:lnTo>
                  <a:lnTo>
                    <a:pt x="214" y="66"/>
                  </a:lnTo>
                  <a:lnTo>
                    <a:pt x="216" y="75"/>
                  </a:lnTo>
                  <a:lnTo>
                    <a:pt x="217" y="85"/>
                  </a:lnTo>
                  <a:lnTo>
                    <a:pt x="219" y="94"/>
                  </a:lnTo>
                  <a:lnTo>
                    <a:pt x="220" y="103"/>
                  </a:lnTo>
                  <a:lnTo>
                    <a:pt x="221" y="112"/>
                  </a:lnTo>
                  <a:lnTo>
                    <a:pt x="222" y="121"/>
                  </a:lnTo>
                  <a:lnTo>
                    <a:pt x="223" y="130"/>
                  </a:lnTo>
                  <a:lnTo>
                    <a:pt x="224" y="139"/>
                  </a:lnTo>
                  <a:lnTo>
                    <a:pt x="225" y="148"/>
                  </a:lnTo>
                  <a:lnTo>
                    <a:pt x="226" y="157"/>
                  </a:lnTo>
                  <a:lnTo>
                    <a:pt x="226" y="166"/>
                  </a:lnTo>
                  <a:lnTo>
                    <a:pt x="227" y="175"/>
                  </a:lnTo>
                  <a:lnTo>
                    <a:pt x="227" y="183"/>
                  </a:lnTo>
                  <a:lnTo>
                    <a:pt x="228" y="192"/>
                  </a:lnTo>
                  <a:lnTo>
                    <a:pt x="228" y="201"/>
                  </a:lnTo>
                  <a:lnTo>
                    <a:pt x="228" y="209"/>
                  </a:lnTo>
                  <a:lnTo>
                    <a:pt x="228" y="217"/>
                  </a:lnTo>
                  <a:lnTo>
                    <a:pt x="228" y="226"/>
                  </a:lnTo>
                  <a:lnTo>
                    <a:pt x="228" y="234"/>
                  </a:lnTo>
                  <a:lnTo>
                    <a:pt x="229" y="242"/>
                  </a:lnTo>
                  <a:lnTo>
                    <a:pt x="229" y="250"/>
                  </a:lnTo>
                  <a:lnTo>
                    <a:pt x="229" y="258"/>
                  </a:lnTo>
                  <a:lnTo>
                    <a:pt x="229" y="266"/>
                  </a:lnTo>
                  <a:lnTo>
                    <a:pt x="229" y="274"/>
                  </a:lnTo>
                  <a:lnTo>
                    <a:pt x="229" y="282"/>
                  </a:lnTo>
                  <a:lnTo>
                    <a:pt x="224" y="298"/>
                  </a:lnTo>
                  <a:lnTo>
                    <a:pt x="220" y="310"/>
                  </a:lnTo>
                  <a:lnTo>
                    <a:pt x="217" y="318"/>
                  </a:lnTo>
                  <a:lnTo>
                    <a:pt x="216" y="324"/>
                  </a:lnTo>
                  <a:lnTo>
                    <a:pt x="215" y="328"/>
                  </a:lnTo>
                  <a:lnTo>
                    <a:pt x="214" y="329"/>
                  </a:lnTo>
                  <a:lnTo>
                    <a:pt x="214" y="330"/>
                  </a:lnTo>
                  <a:lnTo>
                    <a:pt x="32" y="349"/>
                  </a:lnTo>
                  <a:lnTo>
                    <a:pt x="32" y="330"/>
                  </a:lnTo>
                  <a:close/>
                </a:path>
              </a:pathLst>
            </a:custGeom>
            <a:solidFill>
              <a:srgbClr val="FF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43" name="Google Shape;4243;p77"/>
            <p:cNvSpPr/>
            <p:nvPr/>
          </p:nvSpPr>
          <p:spPr>
            <a:xfrm>
              <a:off x="2233" y="3049"/>
              <a:ext cx="314" cy="355"/>
            </a:xfrm>
            <a:custGeom>
              <a:avLst/>
              <a:gdLst/>
              <a:ahLst/>
              <a:cxnLst/>
              <a:rect l="l" t="t" r="r" b="b"/>
              <a:pathLst>
                <a:path w="229" h="264" extrusionOk="0">
                  <a:moveTo>
                    <a:pt x="48" y="247"/>
                  </a:moveTo>
                  <a:lnTo>
                    <a:pt x="0" y="216"/>
                  </a:lnTo>
                  <a:lnTo>
                    <a:pt x="0" y="35"/>
                  </a:lnTo>
                  <a:lnTo>
                    <a:pt x="63" y="0"/>
                  </a:lnTo>
                  <a:lnTo>
                    <a:pt x="68" y="0"/>
                  </a:lnTo>
                  <a:lnTo>
                    <a:pt x="72" y="0"/>
                  </a:lnTo>
                  <a:lnTo>
                    <a:pt x="75" y="0"/>
                  </a:lnTo>
                  <a:lnTo>
                    <a:pt x="77" y="0"/>
                  </a:lnTo>
                  <a:lnTo>
                    <a:pt x="78" y="0"/>
                  </a:lnTo>
                  <a:lnTo>
                    <a:pt x="79" y="0"/>
                  </a:lnTo>
                  <a:lnTo>
                    <a:pt x="212" y="67"/>
                  </a:lnTo>
                  <a:lnTo>
                    <a:pt x="229" y="115"/>
                  </a:lnTo>
                  <a:lnTo>
                    <a:pt x="229" y="182"/>
                  </a:lnTo>
                  <a:lnTo>
                    <a:pt x="161" y="264"/>
                  </a:lnTo>
                  <a:lnTo>
                    <a:pt x="79" y="264"/>
                  </a:lnTo>
                  <a:lnTo>
                    <a:pt x="48" y="24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44" name="Google Shape;4244;p77"/>
            <p:cNvSpPr/>
            <p:nvPr/>
          </p:nvSpPr>
          <p:spPr>
            <a:xfrm>
              <a:off x="2775" y="3095"/>
              <a:ext cx="317" cy="284"/>
            </a:xfrm>
            <a:custGeom>
              <a:avLst/>
              <a:gdLst/>
              <a:ahLst/>
              <a:cxnLst/>
              <a:rect l="l" t="t" r="r" b="b"/>
              <a:pathLst>
                <a:path w="231" h="212" extrusionOk="0">
                  <a:moveTo>
                    <a:pt x="82" y="198"/>
                  </a:moveTo>
                  <a:lnTo>
                    <a:pt x="0" y="162"/>
                  </a:lnTo>
                  <a:lnTo>
                    <a:pt x="34" y="15"/>
                  </a:lnTo>
                  <a:lnTo>
                    <a:pt x="44" y="15"/>
                  </a:lnTo>
                  <a:lnTo>
                    <a:pt x="52" y="15"/>
                  </a:lnTo>
                  <a:lnTo>
                    <a:pt x="57" y="15"/>
                  </a:lnTo>
                  <a:lnTo>
                    <a:pt x="61" y="15"/>
                  </a:lnTo>
                  <a:lnTo>
                    <a:pt x="63" y="15"/>
                  </a:lnTo>
                  <a:lnTo>
                    <a:pt x="65" y="15"/>
                  </a:lnTo>
                  <a:lnTo>
                    <a:pt x="77" y="10"/>
                  </a:lnTo>
                  <a:lnTo>
                    <a:pt x="86" y="6"/>
                  </a:lnTo>
                  <a:lnTo>
                    <a:pt x="92" y="4"/>
                  </a:lnTo>
                  <a:lnTo>
                    <a:pt x="97" y="2"/>
                  </a:lnTo>
                  <a:lnTo>
                    <a:pt x="99" y="1"/>
                  </a:lnTo>
                  <a:lnTo>
                    <a:pt x="100" y="1"/>
                  </a:lnTo>
                  <a:lnTo>
                    <a:pt x="101" y="0"/>
                  </a:lnTo>
                  <a:lnTo>
                    <a:pt x="231" y="32"/>
                  </a:lnTo>
                  <a:lnTo>
                    <a:pt x="231" y="37"/>
                  </a:lnTo>
                  <a:lnTo>
                    <a:pt x="231" y="41"/>
                  </a:lnTo>
                  <a:lnTo>
                    <a:pt x="231" y="45"/>
                  </a:lnTo>
                  <a:lnTo>
                    <a:pt x="231" y="47"/>
                  </a:lnTo>
                  <a:lnTo>
                    <a:pt x="231" y="48"/>
                  </a:lnTo>
                  <a:lnTo>
                    <a:pt x="164" y="198"/>
                  </a:lnTo>
                  <a:lnTo>
                    <a:pt x="115" y="212"/>
                  </a:lnTo>
                  <a:lnTo>
                    <a:pt x="82" y="19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45" name="Google Shape;4245;p77"/>
            <p:cNvSpPr/>
            <p:nvPr/>
          </p:nvSpPr>
          <p:spPr>
            <a:xfrm>
              <a:off x="3519" y="2390"/>
              <a:ext cx="1009" cy="1018"/>
            </a:xfrm>
            <a:custGeom>
              <a:avLst/>
              <a:gdLst/>
              <a:ahLst/>
              <a:cxnLst/>
              <a:rect l="l" t="t" r="r" b="b"/>
              <a:pathLst>
                <a:path w="1009" h="1018" extrusionOk="0">
                  <a:moveTo>
                    <a:pt x="193" y="42"/>
                  </a:moveTo>
                  <a:cubicBezTo>
                    <a:pt x="401" y="37"/>
                    <a:pt x="609" y="21"/>
                    <a:pt x="817" y="26"/>
                  </a:cubicBezTo>
                  <a:cubicBezTo>
                    <a:pt x="877" y="27"/>
                    <a:pt x="888" y="126"/>
                    <a:pt x="897" y="154"/>
                  </a:cubicBezTo>
                  <a:cubicBezTo>
                    <a:pt x="902" y="170"/>
                    <a:pt x="913" y="202"/>
                    <a:pt x="913" y="202"/>
                  </a:cubicBezTo>
                  <a:cubicBezTo>
                    <a:pt x="918" y="245"/>
                    <a:pt x="908" y="293"/>
                    <a:pt x="929" y="330"/>
                  </a:cubicBezTo>
                  <a:cubicBezTo>
                    <a:pt x="937" y="345"/>
                    <a:pt x="961" y="308"/>
                    <a:pt x="977" y="314"/>
                  </a:cubicBezTo>
                  <a:cubicBezTo>
                    <a:pt x="995" y="321"/>
                    <a:pt x="998" y="346"/>
                    <a:pt x="1009" y="362"/>
                  </a:cubicBezTo>
                  <a:cubicBezTo>
                    <a:pt x="1004" y="495"/>
                    <a:pt x="1007" y="629"/>
                    <a:pt x="993" y="762"/>
                  </a:cubicBezTo>
                  <a:cubicBezTo>
                    <a:pt x="991" y="781"/>
                    <a:pt x="969" y="792"/>
                    <a:pt x="961" y="810"/>
                  </a:cubicBezTo>
                  <a:cubicBezTo>
                    <a:pt x="931" y="878"/>
                    <a:pt x="931" y="955"/>
                    <a:pt x="849" y="986"/>
                  </a:cubicBezTo>
                  <a:cubicBezTo>
                    <a:pt x="808" y="1001"/>
                    <a:pt x="763" y="1004"/>
                    <a:pt x="721" y="1018"/>
                  </a:cubicBezTo>
                  <a:cubicBezTo>
                    <a:pt x="641" y="1013"/>
                    <a:pt x="560" y="1015"/>
                    <a:pt x="481" y="1002"/>
                  </a:cubicBezTo>
                  <a:cubicBezTo>
                    <a:pt x="431" y="994"/>
                    <a:pt x="384" y="896"/>
                    <a:pt x="369" y="874"/>
                  </a:cubicBezTo>
                  <a:cubicBezTo>
                    <a:pt x="348" y="842"/>
                    <a:pt x="305" y="831"/>
                    <a:pt x="273" y="810"/>
                  </a:cubicBezTo>
                  <a:cubicBezTo>
                    <a:pt x="203" y="763"/>
                    <a:pt x="180" y="747"/>
                    <a:pt x="97" y="730"/>
                  </a:cubicBezTo>
                  <a:cubicBezTo>
                    <a:pt x="56" y="668"/>
                    <a:pt x="42" y="600"/>
                    <a:pt x="1" y="538"/>
                  </a:cubicBezTo>
                  <a:cubicBezTo>
                    <a:pt x="6" y="485"/>
                    <a:pt x="0" y="429"/>
                    <a:pt x="17" y="378"/>
                  </a:cubicBezTo>
                  <a:cubicBezTo>
                    <a:pt x="23" y="360"/>
                    <a:pt x="46" y="349"/>
                    <a:pt x="65" y="346"/>
                  </a:cubicBezTo>
                  <a:cubicBezTo>
                    <a:pt x="139" y="333"/>
                    <a:pt x="214" y="335"/>
                    <a:pt x="289" y="330"/>
                  </a:cubicBezTo>
                  <a:cubicBezTo>
                    <a:pt x="305" y="325"/>
                    <a:pt x="334" y="331"/>
                    <a:pt x="337" y="314"/>
                  </a:cubicBezTo>
                  <a:cubicBezTo>
                    <a:pt x="364" y="181"/>
                    <a:pt x="343" y="185"/>
                    <a:pt x="273" y="138"/>
                  </a:cubicBezTo>
                  <a:cubicBezTo>
                    <a:pt x="262" y="122"/>
                    <a:pt x="256" y="102"/>
                    <a:pt x="241" y="90"/>
                  </a:cubicBezTo>
                  <a:cubicBezTo>
                    <a:pt x="228" y="79"/>
                    <a:pt x="201" y="89"/>
                    <a:pt x="193" y="74"/>
                  </a:cubicBezTo>
                  <a:cubicBezTo>
                    <a:pt x="181" y="49"/>
                    <a:pt x="235" y="0"/>
                    <a:pt x="193" y="42"/>
                  </a:cubicBezTo>
                  <a:close/>
                </a:path>
              </a:pathLst>
            </a:custGeom>
            <a:solidFill>
              <a:srgbClr val="95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4249"/>
        <p:cNvGrpSpPr/>
        <p:nvPr/>
      </p:nvGrpSpPr>
      <p:grpSpPr>
        <a:xfrm>
          <a:off x="0" y="0"/>
          <a:ext cx="0" cy="0"/>
          <a:chOff x="0" y="0"/>
          <a:chExt cx="0" cy="0"/>
        </a:xfrm>
      </p:grpSpPr>
      <p:sp>
        <p:nvSpPr>
          <p:cNvPr id="4250" name="Google Shape;4250;p78"/>
          <p:cNvSpPr txBox="1">
            <a:spLocks noGrp="1"/>
          </p:cNvSpPr>
          <p:nvPr>
            <p:ph type="title"/>
          </p:nvPr>
        </p:nvSpPr>
        <p:spPr>
          <a:xfrm>
            <a:off x="457200" y="285750"/>
            <a:ext cx="8229600" cy="150018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DROPLET PRECAUTIONS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4251" name="Google Shape;4251;p78"/>
          <p:cNvSpPr txBox="1">
            <a:spLocks noGrp="1"/>
          </p:cNvSpPr>
          <p:nvPr>
            <p:ph type="body" idx="1"/>
          </p:nvPr>
        </p:nvSpPr>
        <p:spPr>
          <a:xfrm>
            <a:off x="420687" y="2554287"/>
            <a:ext cx="5951537" cy="3378200"/>
          </a:xfrm>
          <a:prstGeom prst="rect">
            <a:avLst/>
          </a:prstGeom>
          <a:noFill/>
          <a:ln>
            <a:noFill/>
          </a:ln>
        </p:spPr>
        <p:txBody>
          <a:bodyPr spcFirstLastPara="1" wrap="square" lIns="91425" tIns="45700" rIns="91425" bIns="45700" anchor="t" anchorCtr="0">
            <a:noAutofit/>
          </a:bodyPr>
          <a:lstStyle/>
          <a:p>
            <a:pPr marL="342900" lvl="0" indent="-342900" algn="l" rtl="0">
              <a:lnSpc>
                <a:spcPct val="9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MASKS AND EYEWEAR:  </a:t>
            </a:r>
            <a:endParaRPr/>
          </a:p>
          <a:p>
            <a:pPr marL="342900" lvl="0" indent="-342900" algn="l" rtl="0">
              <a:lnSpc>
                <a:spcPct val="90000"/>
              </a:lnSpc>
              <a:spcBef>
                <a:spcPts val="720"/>
              </a:spcBef>
              <a:spcAft>
                <a:spcPts val="0"/>
              </a:spcAft>
              <a:buClr>
                <a:schemeClr val="dk1"/>
              </a:buClr>
              <a:buSzPts val="3600"/>
              <a:buFont typeface="Arial"/>
              <a:buNone/>
            </a:pPr>
            <a:r>
              <a:rPr lang="en-US" sz="3600" b="0" i="0" u="none">
                <a:solidFill>
                  <a:schemeClr val="dk1"/>
                </a:solidFill>
                <a:latin typeface="Arial"/>
                <a:ea typeface="Arial"/>
                <a:cs typeface="Arial"/>
                <a:sym typeface="Arial"/>
              </a:rPr>
              <a:t>	In addition to Standard  Precautions, wear mask when working within three feet of resident (or when entering resident’s room). </a:t>
            </a:r>
            <a:endParaRPr/>
          </a:p>
        </p:txBody>
      </p:sp>
      <p:grpSp>
        <p:nvGrpSpPr>
          <p:cNvPr id="4252" name="Google Shape;4252;p78"/>
          <p:cNvGrpSpPr/>
          <p:nvPr/>
        </p:nvGrpSpPr>
        <p:grpSpPr>
          <a:xfrm>
            <a:off x="6289675" y="2552700"/>
            <a:ext cx="2492375" cy="2932112"/>
            <a:chOff x="3088" y="960"/>
            <a:chExt cx="3400" cy="3720"/>
          </a:xfrm>
        </p:grpSpPr>
        <p:sp>
          <p:nvSpPr>
            <p:cNvPr id="4253" name="Google Shape;4253;p78"/>
            <p:cNvSpPr txBox="1"/>
            <p:nvPr/>
          </p:nvSpPr>
          <p:spPr>
            <a:xfrm>
              <a:off x="3088" y="960"/>
              <a:ext cx="3400" cy="372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54" name="Google Shape;4254;p78"/>
            <p:cNvSpPr/>
            <p:nvPr/>
          </p:nvSpPr>
          <p:spPr>
            <a:xfrm>
              <a:off x="3113" y="1000"/>
              <a:ext cx="3340" cy="3645"/>
            </a:xfrm>
            <a:custGeom>
              <a:avLst/>
              <a:gdLst/>
              <a:ahLst/>
              <a:cxnLst/>
              <a:rect l="l" t="t" r="r" b="b"/>
              <a:pathLst>
                <a:path w="3340" h="3645" extrusionOk="0">
                  <a:moveTo>
                    <a:pt x="3335" y="3165"/>
                  </a:moveTo>
                  <a:lnTo>
                    <a:pt x="3315" y="3150"/>
                  </a:lnTo>
                  <a:lnTo>
                    <a:pt x="3280" y="3120"/>
                  </a:lnTo>
                  <a:lnTo>
                    <a:pt x="3235" y="3075"/>
                  </a:lnTo>
                  <a:lnTo>
                    <a:pt x="3180" y="3015"/>
                  </a:lnTo>
                  <a:lnTo>
                    <a:pt x="3115" y="2950"/>
                  </a:lnTo>
                  <a:lnTo>
                    <a:pt x="3045" y="2875"/>
                  </a:lnTo>
                  <a:lnTo>
                    <a:pt x="2975" y="2795"/>
                  </a:lnTo>
                  <a:lnTo>
                    <a:pt x="2905" y="2715"/>
                  </a:lnTo>
                  <a:lnTo>
                    <a:pt x="2835" y="2635"/>
                  </a:lnTo>
                  <a:lnTo>
                    <a:pt x="2775" y="2555"/>
                  </a:lnTo>
                  <a:lnTo>
                    <a:pt x="2720" y="2485"/>
                  </a:lnTo>
                  <a:lnTo>
                    <a:pt x="2680" y="2425"/>
                  </a:lnTo>
                  <a:lnTo>
                    <a:pt x="2650" y="2370"/>
                  </a:lnTo>
                  <a:lnTo>
                    <a:pt x="2635" y="2335"/>
                  </a:lnTo>
                  <a:lnTo>
                    <a:pt x="2635" y="2295"/>
                  </a:lnTo>
                  <a:lnTo>
                    <a:pt x="2640" y="2235"/>
                  </a:lnTo>
                  <a:lnTo>
                    <a:pt x="2650" y="2155"/>
                  </a:lnTo>
                  <a:lnTo>
                    <a:pt x="2665" y="2060"/>
                  </a:lnTo>
                  <a:lnTo>
                    <a:pt x="2680" y="1950"/>
                  </a:lnTo>
                  <a:lnTo>
                    <a:pt x="2700" y="1800"/>
                  </a:lnTo>
                  <a:lnTo>
                    <a:pt x="2720" y="1640"/>
                  </a:lnTo>
                  <a:lnTo>
                    <a:pt x="2740" y="1475"/>
                  </a:lnTo>
                  <a:lnTo>
                    <a:pt x="2760" y="1300"/>
                  </a:lnTo>
                  <a:lnTo>
                    <a:pt x="2775" y="1130"/>
                  </a:lnTo>
                  <a:lnTo>
                    <a:pt x="2780" y="970"/>
                  </a:lnTo>
                  <a:lnTo>
                    <a:pt x="2780" y="815"/>
                  </a:lnTo>
                  <a:lnTo>
                    <a:pt x="2770" y="675"/>
                  </a:lnTo>
                  <a:lnTo>
                    <a:pt x="2750" y="555"/>
                  </a:lnTo>
                  <a:lnTo>
                    <a:pt x="2710" y="460"/>
                  </a:lnTo>
                  <a:lnTo>
                    <a:pt x="2655" y="365"/>
                  </a:lnTo>
                  <a:lnTo>
                    <a:pt x="2580" y="285"/>
                  </a:lnTo>
                  <a:lnTo>
                    <a:pt x="2490" y="210"/>
                  </a:lnTo>
                  <a:lnTo>
                    <a:pt x="2380" y="140"/>
                  </a:lnTo>
                  <a:lnTo>
                    <a:pt x="2215" y="75"/>
                  </a:lnTo>
                  <a:lnTo>
                    <a:pt x="2040" y="25"/>
                  </a:lnTo>
                  <a:lnTo>
                    <a:pt x="1850" y="0"/>
                  </a:lnTo>
                  <a:lnTo>
                    <a:pt x="1660" y="0"/>
                  </a:lnTo>
                  <a:lnTo>
                    <a:pt x="1460" y="20"/>
                  </a:lnTo>
                  <a:lnTo>
                    <a:pt x="1260" y="60"/>
                  </a:lnTo>
                  <a:lnTo>
                    <a:pt x="1065" y="125"/>
                  </a:lnTo>
                  <a:lnTo>
                    <a:pt x="925" y="190"/>
                  </a:lnTo>
                  <a:lnTo>
                    <a:pt x="805" y="265"/>
                  </a:lnTo>
                  <a:lnTo>
                    <a:pt x="705" y="345"/>
                  </a:lnTo>
                  <a:lnTo>
                    <a:pt x="625" y="435"/>
                  </a:lnTo>
                  <a:lnTo>
                    <a:pt x="560" y="525"/>
                  </a:lnTo>
                  <a:lnTo>
                    <a:pt x="515" y="620"/>
                  </a:lnTo>
                  <a:lnTo>
                    <a:pt x="480" y="715"/>
                  </a:lnTo>
                  <a:lnTo>
                    <a:pt x="460" y="810"/>
                  </a:lnTo>
                  <a:lnTo>
                    <a:pt x="445" y="900"/>
                  </a:lnTo>
                  <a:lnTo>
                    <a:pt x="440" y="990"/>
                  </a:lnTo>
                  <a:lnTo>
                    <a:pt x="445" y="1070"/>
                  </a:lnTo>
                  <a:lnTo>
                    <a:pt x="450" y="1140"/>
                  </a:lnTo>
                  <a:lnTo>
                    <a:pt x="455" y="1200"/>
                  </a:lnTo>
                  <a:lnTo>
                    <a:pt x="465" y="1245"/>
                  </a:lnTo>
                  <a:lnTo>
                    <a:pt x="470" y="1305"/>
                  </a:lnTo>
                  <a:lnTo>
                    <a:pt x="460" y="1360"/>
                  </a:lnTo>
                  <a:lnTo>
                    <a:pt x="440" y="1410"/>
                  </a:lnTo>
                  <a:lnTo>
                    <a:pt x="420" y="1455"/>
                  </a:lnTo>
                  <a:lnTo>
                    <a:pt x="400" y="1485"/>
                  </a:lnTo>
                  <a:lnTo>
                    <a:pt x="385" y="1505"/>
                  </a:lnTo>
                  <a:lnTo>
                    <a:pt x="365" y="1515"/>
                  </a:lnTo>
                  <a:lnTo>
                    <a:pt x="330" y="1535"/>
                  </a:lnTo>
                  <a:lnTo>
                    <a:pt x="285" y="1570"/>
                  </a:lnTo>
                  <a:lnTo>
                    <a:pt x="230" y="1615"/>
                  </a:lnTo>
                  <a:lnTo>
                    <a:pt x="170" y="1675"/>
                  </a:lnTo>
                  <a:lnTo>
                    <a:pt x="115" y="1745"/>
                  </a:lnTo>
                  <a:lnTo>
                    <a:pt x="65" y="1830"/>
                  </a:lnTo>
                  <a:lnTo>
                    <a:pt x="30" y="1925"/>
                  </a:lnTo>
                  <a:lnTo>
                    <a:pt x="5" y="2035"/>
                  </a:lnTo>
                  <a:lnTo>
                    <a:pt x="0" y="2040"/>
                  </a:lnTo>
                  <a:lnTo>
                    <a:pt x="0" y="2045"/>
                  </a:lnTo>
                  <a:lnTo>
                    <a:pt x="0" y="2050"/>
                  </a:lnTo>
                  <a:lnTo>
                    <a:pt x="0" y="2055"/>
                  </a:lnTo>
                  <a:lnTo>
                    <a:pt x="0" y="2140"/>
                  </a:lnTo>
                  <a:lnTo>
                    <a:pt x="10" y="2235"/>
                  </a:lnTo>
                  <a:lnTo>
                    <a:pt x="30" y="2340"/>
                  </a:lnTo>
                  <a:lnTo>
                    <a:pt x="50" y="2400"/>
                  </a:lnTo>
                  <a:lnTo>
                    <a:pt x="75" y="2455"/>
                  </a:lnTo>
                  <a:lnTo>
                    <a:pt x="75" y="2460"/>
                  </a:lnTo>
                  <a:lnTo>
                    <a:pt x="75" y="2465"/>
                  </a:lnTo>
                  <a:lnTo>
                    <a:pt x="80" y="2465"/>
                  </a:lnTo>
                  <a:lnTo>
                    <a:pt x="80" y="2470"/>
                  </a:lnTo>
                  <a:lnTo>
                    <a:pt x="140" y="2570"/>
                  </a:lnTo>
                  <a:lnTo>
                    <a:pt x="210" y="2660"/>
                  </a:lnTo>
                  <a:lnTo>
                    <a:pt x="290" y="2730"/>
                  </a:lnTo>
                  <a:lnTo>
                    <a:pt x="295" y="2735"/>
                  </a:lnTo>
                  <a:lnTo>
                    <a:pt x="300" y="2735"/>
                  </a:lnTo>
                  <a:lnTo>
                    <a:pt x="390" y="2785"/>
                  </a:lnTo>
                  <a:lnTo>
                    <a:pt x="490" y="2820"/>
                  </a:lnTo>
                  <a:lnTo>
                    <a:pt x="600" y="2840"/>
                  </a:lnTo>
                  <a:lnTo>
                    <a:pt x="720" y="2840"/>
                  </a:lnTo>
                  <a:lnTo>
                    <a:pt x="725" y="2845"/>
                  </a:lnTo>
                  <a:lnTo>
                    <a:pt x="730" y="2845"/>
                  </a:lnTo>
                  <a:lnTo>
                    <a:pt x="735" y="2840"/>
                  </a:lnTo>
                  <a:lnTo>
                    <a:pt x="745" y="2840"/>
                  </a:lnTo>
                  <a:lnTo>
                    <a:pt x="755" y="2840"/>
                  </a:lnTo>
                  <a:lnTo>
                    <a:pt x="760" y="2860"/>
                  </a:lnTo>
                  <a:lnTo>
                    <a:pt x="770" y="2875"/>
                  </a:lnTo>
                  <a:lnTo>
                    <a:pt x="785" y="2885"/>
                  </a:lnTo>
                  <a:lnTo>
                    <a:pt x="800" y="2900"/>
                  </a:lnTo>
                  <a:lnTo>
                    <a:pt x="845" y="2910"/>
                  </a:lnTo>
                  <a:lnTo>
                    <a:pt x="910" y="2905"/>
                  </a:lnTo>
                  <a:lnTo>
                    <a:pt x="985" y="2885"/>
                  </a:lnTo>
                  <a:lnTo>
                    <a:pt x="1065" y="2855"/>
                  </a:lnTo>
                  <a:lnTo>
                    <a:pt x="1145" y="2820"/>
                  </a:lnTo>
                  <a:lnTo>
                    <a:pt x="1230" y="2780"/>
                  </a:lnTo>
                  <a:lnTo>
                    <a:pt x="1320" y="2740"/>
                  </a:lnTo>
                  <a:lnTo>
                    <a:pt x="1400" y="2710"/>
                  </a:lnTo>
                  <a:lnTo>
                    <a:pt x="1450" y="2695"/>
                  </a:lnTo>
                  <a:lnTo>
                    <a:pt x="1490" y="2705"/>
                  </a:lnTo>
                  <a:lnTo>
                    <a:pt x="1520" y="2730"/>
                  </a:lnTo>
                  <a:lnTo>
                    <a:pt x="1540" y="2770"/>
                  </a:lnTo>
                  <a:lnTo>
                    <a:pt x="1560" y="2825"/>
                  </a:lnTo>
                  <a:lnTo>
                    <a:pt x="1575" y="2895"/>
                  </a:lnTo>
                  <a:lnTo>
                    <a:pt x="1585" y="2930"/>
                  </a:lnTo>
                  <a:lnTo>
                    <a:pt x="1585" y="2975"/>
                  </a:lnTo>
                  <a:lnTo>
                    <a:pt x="1565" y="3025"/>
                  </a:lnTo>
                  <a:lnTo>
                    <a:pt x="1525" y="3085"/>
                  </a:lnTo>
                  <a:lnTo>
                    <a:pt x="1475" y="3145"/>
                  </a:lnTo>
                  <a:lnTo>
                    <a:pt x="1415" y="3215"/>
                  </a:lnTo>
                  <a:lnTo>
                    <a:pt x="1350" y="3280"/>
                  </a:lnTo>
                  <a:lnTo>
                    <a:pt x="1280" y="3345"/>
                  </a:lnTo>
                  <a:lnTo>
                    <a:pt x="1205" y="3410"/>
                  </a:lnTo>
                  <a:lnTo>
                    <a:pt x="1140" y="3465"/>
                  </a:lnTo>
                  <a:lnTo>
                    <a:pt x="1080" y="3515"/>
                  </a:lnTo>
                  <a:lnTo>
                    <a:pt x="1025" y="3555"/>
                  </a:lnTo>
                  <a:lnTo>
                    <a:pt x="1020" y="3560"/>
                  </a:lnTo>
                  <a:lnTo>
                    <a:pt x="1020" y="3565"/>
                  </a:lnTo>
                  <a:lnTo>
                    <a:pt x="1025" y="3570"/>
                  </a:lnTo>
                  <a:lnTo>
                    <a:pt x="1025" y="3575"/>
                  </a:lnTo>
                  <a:lnTo>
                    <a:pt x="1040" y="3585"/>
                  </a:lnTo>
                  <a:lnTo>
                    <a:pt x="1075" y="3600"/>
                  </a:lnTo>
                  <a:lnTo>
                    <a:pt x="1125" y="3620"/>
                  </a:lnTo>
                  <a:lnTo>
                    <a:pt x="1190" y="3635"/>
                  </a:lnTo>
                  <a:lnTo>
                    <a:pt x="1260" y="3645"/>
                  </a:lnTo>
                  <a:lnTo>
                    <a:pt x="1335" y="3635"/>
                  </a:lnTo>
                  <a:lnTo>
                    <a:pt x="1370" y="3625"/>
                  </a:lnTo>
                  <a:lnTo>
                    <a:pt x="1435" y="3610"/>
                  </a:lnTo>
                  <a:lnTo>
                    <a:pt x="1520" y="3595"/>
                  </a:lnTo>
                  <a:lnTo>
                    <a:pt x="1620" y="3570"/>
                  </a:lnTo>
                  <a:lnTo>
                    <a:pt x="1745" y="3545"/>
                  </a:lnTo>
                  <a:lnTo>
                    <a:pt x="1875" y="3515"/>
                  </a:lnTo>
                  <a:lnTo>
                    <a:pt x="2120" y="3465"/>
                  </a:lnTo>
                  <a:lnTo>
                    <a:pt x="2335" y="3420"/>
                  </a:lnTo>
                  <a:lnTo>
                    <a:pt x="2520" y="3380"/>
                  </a:lnTo>
                  <a:lnTo>
                    <a:pt x="2685" y="3345"/>
                  </a:lnTo>
                  <a:lnTo>
                    <a:pt x="2825" y="3315"/>
                  </a:lnTo>
                  <a:lnTo>
                    <a:pt x="2940" y="3285"/>
                  </a:lnTo>
                  <a:lnTo>
                    <a:pt x="3040" y="3265"/>
                  </a:lnTo>
                  <a:lnTo>
                    <a:pt x="3120" y="3245"/>
                  </a:lnTo>
                  <a:lnTo>
                    <a:pt x="3185" y="3230"/>
                  </a:lnTo>
                  <a:lnTo>
                    <a:pt x="3235" y="3220"/>
                  </a:lnTo>
                  <a:lnTo>
                    <a:pt x="3275" y="3210"/>
                  </a:lnTo>
                  <a:lnTo>
                    <a:pt x="3300" y="3200"/>
                  </a:lnTo>
                  <a:lnTo>
                    <a:pt x="3320" y="3195"/>
                  </a:lnTo>
                  <a:lnTo>
                    <a:pt x="3330" y="3190"/>
                  </a:lnTo>
                  <a:lnTo>
                    <a:pt x="3335" y="3185"/>
                  </a:lnTo>
                  <a:lnTo>
                    <a:pt x="3340" y="3185"/>
                  </a:lnTo>
                  <a:lnTo>
                    <a:pt x="3340" y="3180"/>
                  </a:lnTo>
                  <a:lnTo>
                    <a:pt x="3340" y="3170"/>
                  </a:lnTo>
                  <a:lnTo>
                    <a:pt x="3335" y="3165"/>
                  </a:lnTo>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55" name="Google Shape;4255;p78"/>
            <p:cNvSpPr/>
            <p:nvPr/>
          </p:nvSpPr>
          <p:spPr>
            <a:xfrm>
              <a:off x="3113" y="1000"/>
              <a:ext cx="3340" cy="3645"/>
            </a:xfrm>
            <a:custGeom>
              <a:avLst/>
              <a:gdLst/>
              <a:ahLst/>
              <a:cxnLst/>
              <a:rect l="l" t="t" r="r" b="b"/>
              <a:pathLst>
                <a:path w="3340" h="3645" extrusionOk="0">
                  <a:moveTo>
                    <a:pt x="3335" y="3165"/>
                  </a:moveTo>
                  <a:lnTo>
                    <a:pt x="3315" y="3150"/>
                  </a:lnTo>
                  <a:lnTo>
                    <a:pt x="3280" y="3120"/>
                  </a:lnTo>
                  <a:lnTo>
                    <a:pt x="3235" y="3075"/>
                  </a:lnTo>
                  <a:lnTo>
                    <a:pt x="3180" y="3015"/>
                  </a:lnTo>
                  <a:lnTo>
                    <a:pt x="3115" y="2950"/>
                  </a:lnTo>
                  <a:lnTo>
                    <a:pt x="3045" y="2875"/>
                  </a:lnTo>
                  <a:lnTo>
                    <a:pt x="2975" y="2795"/>
                  </a:lnTo>
                  <a:lnTo>
                    <a:pt x="2905" y="2715"/>
                  </a:lnTo>
                  <a:lnTo>
                    <a:pt x="2835" y="2635"/>
                  </a:lnTo>
                  <a:lnTo>
                    <a:pt x="2775" y="2555"/>
                  </a:lnTo>
                  <a:lnTo>
                    <a:pt x="2720" y="2485"/>
                  </a:lnTo>
                  <a:lnTo>
                    <a:pt x="2680" y="2425"/>
                  </a:lnTo>
                  <a:lnTo>
                    <a:pt x="2650" y="2370"/>
                  </a:lnTo>
                  <a:lnTo>
                    <a:pt x="2635" y="2335"/>
                  </a:lnTo>
                  <a:lnTo>
                    <a:pt x="2635" y="2295"/>
                  </a:lnTo>
                  <a:lnTo>
                    <a:pt x="2640" y="2235"/>
                  </a:lnTo>
                  <a:lnTo>
                    <a:pt x="2650" y="2155"/>
                  </a:lnTo>
                  <a:lnTo>
                    <a:pt x="2665" y="2060"/>
                  </a:lnTo>
                  <a:lnTo>
                    <a:pt x="2680" y="1950"/>
                  </a:lnTo>
                  <a:lnTo>
                    <a:pt x="2700" y="1800"/>
                  </a:lnTo>
                  <a:lnTo>
                    <a:pt x="2720" y="1640"/>
                  </a:lnTo>
                  <a:lnTo>
                    <a:pt x="2740" y="1475"/>
                  </a:lnTo>
                  <a:lnTo>
                    <a:pt x="2760" y="1300"/>
                  </a:lnTo>
                  <a:lnTo>
                    <a:pt x="2775" y="1130"/>
                  </a:lnTo>
                  <a:lnTo>
                    <a:pt x="2780" y="970"/>
                  </a:lnTo>
                  <a:lnTo>
                    <a:pt x="2780" y="815"/>
                  </a:lnTo>
                  <a:lnTo>
                    <a:pt x="2770" y="675"/>
                  </a:lnTo>
                  <a:lnTo>
                    <a:pt x="2750" y="555"/>
                  </a:lnTo>
                  <a:lnTo>
                    <a:pt x="2710" y="460"/>
                  </a:lnTo>
                  <a:lnTo>
                    <a:pt x="2655" y="365"/>
                  </a:lnTo>
                  <a:lnTo>
                    <a:pt x="2580" y="285"/>
                  </a:lnTo>
                  <a:lnTo>
                    <a:pt x="2490" y="210"/>
                  </a:lnTo>
                  <a:lnTo>
                    <a:pt x="2380" y="140"/>
                  </a:lnTo>
                  <a:lnTo>
                    <a:pt x="2215" y="75"/>
                  </a:lnTo>
                  <a:lnTo>
                    <a:pt x="2040" y="25"/>
                  </a:lnTo>
                  <a:lnTo>
                    <a:pt x="1850" y="0"/>
                  </a:lnTo>
                  <a:lnTo>
                    <a:pt x="1660" y="0"/>
                  </a:lnTo>
                  <a:lnTo>
                    <a:pt x="1460" y="20"/>
                  </a:lnTo>
                  <a:lnTo>
                    <a:pt x="1260" y="60"/>
                  </a:lnTo>
                  <a:lnTo>
                    <a:pt x="1065" y="125"/>
                  </a:lnTo>
                  <a:lnTo>
                    <a:pt x="925" y="190"/>
                  </a:lnTo>
                  <a:lnTo>
                    <a:pt x="805" y="265"/>
                  </a:lnTo>
                  <a:lnTo>
                    <a:pt x="705" y="345"/>
                  </a:lnTo>
                  <a:lnTo>
                    <a:pt x="625" y="435"/>
                  </a:lnTo>
                  <a:lnTo>
                    <a:pt x="560" y="525"/>
                  </a:lnTo>
                  <a:lnTo>
                    <a:pt x="515" y="620"/>
                  </a:lnTo>
                  <a:lnTo>
                    <a:pt x="480" y="715"/>
                  </a:lnTo>
                  <a:lnTo>
                    <a:pt x="460" y="810"/>
                  </a:lnTo>
                  <a:lnTo>
                    <a:pt x="445" y="900"/>
                  </a:lnTo>
                  <a:lnTo>
                    <a:pt x="440" y="990"/>
                  </a:lnTo>
                  <a:lnTo>
                    <a:pt x="445" y="1070"/>
                  </a:lnTo>
                  <a:lnTo>
                    <a:pt x="450" y="1140"/>
                  </a:lnTo>
                  <a:lnTo>
                    <a:pt x="455" y="1200"/>
                  </a:lnTo>
                  <a:lnTo>
                    <a:pt x="465" y="1245"/>
                  </a:lnTo>
                  <a:lnTo>
                    <a:pt x="470" y="1305"/>
                  </a:lnTo>
                  <a:lnTo>
                    <a:pt x="460" y="1360"/>
                  </a:lnTo>
                  <a:lnTo>
                    <a:pt x="440" y="1410"/>
                  </a:lnTo>
                  <a:lnTo>
                    <a:pt x="420" y="1455"/>
                  </a:lnTo>
                  <a:lnTo>
                    <a:pt x="400" y="1485"/>
                  </a:lnTo>
                  <a:lnTo>
                    <a:pt x="385" y="1505"/>
                  </a:lnTo>
                  <a:lnTo>
                    <a:pt x="365" y="1515"/>
                  </a:lnTo>
                  <a:lnTo>
                    <a:pt x="330" y="1535"/>
                  </a:lnTo>
                  <a:lnTo>
                    <a:pt x="285" y="1570"/>
                  </a:lnTo>
                  <a:lnTo>
                    <a:pt x="230" y="1615"/>
                  </a:lnTo>
                  <a:lnTo>
                    <a:pt x="170" y="1675"/>
                  </a:lnTo>
                  <a:lnTo>
                    <a:pt x="115" y="1745"/>
                  </a:lnTo>
                  <a:lnTo>
                    <a:pt x="65" y="1830"/>
                  </a:lnTo>
                  <a:lnTo>
                    <a:pt x="30" y="1925"/>
                  </a:lnTo>
                  <a:lnTo>
                    <a:pt x="5" y="2035"/>
                  </a:lnTo>
                  <a:lnTo>
                    <a:pt x="0" y="2040"/>
                  </a:lnTo>
                  <a:lnTo>
                    <a:pt x="0" y="2045"/>
                  </a:lnTo>
                  <a:lnTo>
                    <a:pt x="0" y="2050"/>
                  </a:lnTo>
                  <a:lnTo>
                    <a:pt x="0" y="2055"/>
                  </a:lnTo>
                  <a:lnTo>
                    <a:pt x="0" y="2140"/>
                  </a:lnTo>
                  <a:lnTo>
                    <a:pt x="10" y="2235"/>
                  </a:lnTo>
                  <a:lnTo>
                    <a:pt x="30" y="2340"/>
                  </a:lnTo>
                  <a:lnTo>
                    <a:pt x="50" y="2400"/>
                  </a:lnTo>
                  <a:lnTo>
                    <a:pt x="75" y="2455"/>
                  </a:lnTo>
                  <a:lnTo>
                    <a:pt x="75" y="2460"/>
                  </a:lnTo>
                  <a:lnTo>
                    <a:pt x="75" y="2465"/>
                  </a:lnTo>
                  <a:lnTo>
                    <a:pt x="80" y="2465"/>
                  </a:lnTo>
                  <a:lnTo>
                    <a:pt x="80" y="2470"/>
                  </a:lnTo>
                  <a:lnTo>
                    <a:pt x="140" y="2570"/>
                  </a:lnTo>
                  <a:lnTo>
                    <a:pt x="210" y="2660"/>
                  </a:lnTo>
                  <a:lnTo>
                    <a:pt x="290" y="2730"/>
                  </a:lnTo>
                  <a:lnTo>
                    <a:pt x="295" y="2735"/>
                  </a:lnTo>
                  <a:lnTo>
                    <a:pt x="300" y="2735"/>
                  </a:lnTo>
                  <a:lnTo>
                    <a:pt x="390" y="2785"/>
                  </a:lnTo>
                  <a:lnTo>
                    <a:pt x="490" y="2820"/>
                  </a:lnTo>
                  <a:lnTo>
                    <a:pt x="600" y="2840"/>
                  </a:lnTo>
                  <a:lnTo>
                    <a:pt x="720" y="2840"/>
                  </a:lnTo>
                  <a:lnTo>
                    <a:pt x="725" y="2845"/>
                  </a:lnTo>
                  <a:lnTo>
                    <a:pt x="730" y="2845"/>
                  </a:lnTo>
                  <a:lnTo>
                    <a:pt x="735" y="2840"/>
                  </a:lnTo>
                  <a:lnTo>
                    <a:pt x="745" y="2840"/>
                  </a:lnTo>
                  <a:lnTo>
                    <a:pt x="755" y="2840"/>
                  </a:lnTo>
                  <a:lnTo>
                    <a:pt x="760" y="2860"/>
                  </a:lnTo>
                  <a:lnTo>
                    <a:pt x="770" y="2875"/>
                  </a:lnTo>
                  <a:lnTo>
                    <a:pt x="785" y="2885"/>
                  </a:lnTo>
                  <a:lnTo>
                    <a:pt x="800" y="2900"/>
                  </a:lnTo>
                  <a:lnTo>
                    <a:pt x="845" y="2910"/>
                  </a:lnTo>
                  <a:lnTo>
                    <a:pt x="910" y="2905"/>
                  </a:lnTo>
                  <a:lnTo>
                    <a:pt x="985" y="2885"/>
                  </a:lnTo>
                  <a:lnTo>
                    <a:pt x="1065" y="2855"/>
                  </a:lnTo>
                  <a:lnTo>
                    <a:pt x="1145" y="2820"/>
                  </a:lnTo>
                  <a:lnTo>
                    <a:pt x="1230" y="2780"/>
                  </a:lnTo>
                  <a:lnTo>
                    <a:pt x="1320" y="2740"/>
                  </a:lnTo>
                  <a:lnTo>
                    <a:pt x="1400" y="2710"/>
                  </a:lnTo>
                  <a:lnTo>
                    <a:pt x="1450" y="2695"/>
                  </a:lnTo>
                  <a:lnTo>
                    <a:pt x="1490" y="2705"/>
                  </a:lnTo>
                  <a:lnTo>
                    <a:pt x="1520" y="2730"/>
                  </a:lnTo>
                  <a:lnTo>
                    <a:pt x="1540" y="2770"/>
                  </a:lnTo>
                  <a:lnTo>
                    <a:pt x="1560" y="2825"/>
                  </a:lnTo>
                  <a:lnTo>
                    <a:pt x="1575" y="2895"/>
                  </a:lnTo>
                  <a:lnTo>
                    <a:pt x="1585" y="2930"/>
                  </a:lnTo>
                  <a:lnTo>
                    <a:pt x="1585" y="2975"/>
                  </a:lnTo>
                  <a:lnTo>
                    <a:pt x="1565" y="3025"/>
                  </a:lnTo>
                  <a:lnTo>
                    <a:pt x="1525" y="3085"/>
                  </a:lnTo>
                  <a:lnTo>
                    <a:pt x="1475" y="3145"/>
                  </a:lnTo>
                  <a:lnTo>
                    <a:pt x="1415" y="3215"/>
                  </a:lnTo>
                  <a:lnTo>
                    <a:pt x="1350" y="3280"/>
                  </a:lnTo>
                  <a:lnTo>
                    <a:pt x="1280" y="3345"/>
                  </a:lnTo>
                  <a:lnTo>
                    <a:pt x="1205" y="3410"/>
                  </a:lnTo>
                  <a:lnTo>
                    <a:pt x="1140" y="3465"/>
                  </a:lnTo>
                  <a:lnTo>
                    <a:pt x="1080" y="3515"/>
                  </a:lnTo>
                  <a:lnTo>
                    <a:pt x="1025" y="3555"/>
                  </a:lnTo>
                  <a:lnTo>
                    <a:pt x="1020" y="3560"/>
                  </a:lnTo>
                  <a:lnTo>
                    <a:pt x="1020" y="3565"/>
                  </a:lnTo>
                  <a:lnTo>
                    <a:pt x="1025" y="3570"/>
                  </a:lnTo>
                  <a:lnTo>
                    <a:pt x="1025" y="3575"/>
                  </a:lnTo>
                  <a:lnTo>
                    <a:pt x="1040" y="3585"/>
                  </a:lnTo>
                  <a:lnTo>
                    <a:pt x="1075" y="3600"/>
                  </a:lnTo>
                  <a:lnTo>
                    <a:pt x="1125" y="3620"/>
                  </a:lnTo>
                  <a:lnTo>
                    <a:pt x="1190" y="3635"/>
                  </a:lnTo>
                  <a:lnTo>
                    <a:pt x="1260" y="3645"/>
                  </a:lnTo>
                  <a:lnTo>
                    <a:pt x="1335" y="3635"/>
                  </a:lnTo>
                  <a:lnTo>
                    <a:pt x="1370" y="3625"/>
                  </a:lnTo>
                  <a:lnTo>
                    <a:pt x="1435" y="3610"/>
                  </a:lnTo>
                  <a:lnTo>
                    <a:pt x="1520" y="3595"/>
                  </a:lnTo>
                  <a:lnTo>
                    <a:pt x="1620" y="3570"/>
                  </a:lnTo>
                  <a:lnTo>
                    <a:pt x="1745" y="3545"/>
                  </a:lnTo>
                  <a:lnTo>
                    <a:pt x="1875" y="3515"/>
                  </a:lnTo>
                  <a:lnTo>
                    <a:pt x="2120" y="3465"/>
                  </a:lnTo>
                  <a:lnTo>
                    <a:pt x="2335" y="3420"/>
                  </a:lnTo>
                  <a:lnTo>
                    <a:pt x="2520" y="3380"/>
                  </a:lnTo>
                  <a:lnTo>
                    <a:pt x="2685" y="3345"/>
                  </a:lnTo>
                  <a:lnTo>
                    <a:pt x="2825" y="3315"/>
                  </a:lnTo>
                  <a:lnTo>
                    <a:pt x="2940" y="3285"/>
                  </a:lnTo>
                  <a:lnTo>
                    <a:pt x="3040" y="3265"/>
                  </a:lnTo>
                  <a:lnTo>
                    <a:pt x="3120" y="3245"/>
                  </a:lnTo>
                  <a:lnTo>
                    <a:pt x="3185" y="3230"/>
                  </a:lnTo>
                  <a:lnTo>
                    <a:pt x="3235" y="3220"/>
                  </a:lnTo>
                  <a:lnTo>
                    <a:pt x="3275" y="3210"/>
                  </a:lnTo>
                  <a:lnTo>
                    <a:pt x="3300" y="3200"/>
                  </a:lnTo>
                  <a:lnTo>
                    <a:pt x="3320" y="3195"/>
                  </a:lnTo>
                  <a:lnTo>
                    <a:pt x="3330" y="3190"/>
                  </a:lnTo>
                  <a:lnTo>
                    <a:pt x="3335" y="3185"/>
                  </a:lnTo>
                  <a:lnTo>
                    <a:pt x="3340" y="3185"/>
                  </a:lnTo>
                  <a:lnTo>
                    <a:pt x="3340" y="3180"/>
                  </a:lnTo>
                  <a:lnTo>
                    <a:pt x="3340" y="3170"/>
                  </a:lnTo>
                  <a:lnTo>
                    <a:pt x="3335" y="3165"/>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56" name="Google Shape;4256;p78"/>
            <p:cNvSpPr/>
            <p:nvPr/>
          </p:nvSpPr>
          <p:spPr>
            <a:xfrm>
              <a:off x="3528" y="1025"/>
              <a:ext cx="2340" cy="2055"/>
            </a:xfrm>
            <a:custGeom>
              <a:avLst/>
              <a:gdLst/>
              <a:ahLst/>
              <a:cxnLst/>
              <a:rect l="l" t="t" r="r" b="b"/>
              <a:pathLst>
                <a:path w="2340" h="2055" extrusionOk="0">
                  <a:moveTo>
                    <a:pt x="75" y="1215"/>
                  </a:moveTo>
                  <a:lnTo>
                    <a:pt x="65" y="1170"/>
                  </a:lnTo>
                  <a:lnTo>
                    <a:pt x="60" y="1110"/>
                  </a:lnTo>
                  <a:lnTo>
                    <a:pt x="55" y="1040"/>
                  </a:lnTo>
                  <a:lnTo>
                    <a:pt x="50" y="965"/>
                  </a:lnTo>
                  <a:lnTo>
                    <a:pt x="55" y="880"/>
                  </a:lnTo>
                  <a:lnTo>
                    <a:pt x="70" y="790"/>
                  </a:lnTo>
                  <a:lnTo>
                    <a:pt x="90" y="700"/>
                  </a:lnTo>
                  <a:lnTo>
                    <a:pt x="125" y="605"/>
                  </a:lnTo>
                  <a:lnTo>
                    <a:pt x="170" y="515"/>
                  </a:lnTo>
                  <a:lnTo>
                    <a:pt x="230" y="425"/>
                  </a:lnTo>
                  <a:lnTo>
                    <a:pt x="310" y="340"/>
                  </a:lnTo>
                  <a:lnTo>
                    <a:pt x="405" y="255"/>
                  </a:lnTo>
                  <a:lnTo>
                    <a:pt x="520" y="185"/>
                  </a:lnTo>
                  <a:lnTo>
                    <a:pt x="660" y="120"/>
                  </a:lnTo>
                  <a:lnTo>
                    <a:pt x="850" y="60"/>
                  </a:lnTo>
                  <a:lnTo>
                    <a:pt x="1050" y="20"/>
                  </a:lnTo>
                  <a:lnTo>
                    <a:pt x="1245" y="0"/>
                  </a:lnTo>
                  <a:lnTo>
                    <a:pt x="1435" y="0"/>
                  </a:lnTo>
                  <a:lnTo>
                    <a:pt x="1620" y="25"/>
                  </a:lnTo>
                  <a:lnTo>
                    <a:pt x="1790" y="70"/>
                  </a:lnTo>
                  <a:lnTo>
                    <a:pt x="1950" y="140"/>
                  </a:lnTo>
                  <a:lnTo>
                    <a:pt x="2060" y="205"/>
                  </a:lnTo>
                  <a:lnTo>
                    <a:pt x="2150" y="275"/>
                  </a:lnTo>
                  <a:lnTo>
                    <a:pt x="2220" y="355"/>
                  </a:lnTo>
                  <a:lnTo>
                    <a:pt x="2275" y="445"/>
                  </a:lnTo>
                  <a:lnTo>
                    <a:pt x="2310" y="540"/>
                  </a:lnTo>
                  <a:lnTo>
                    <a:pt x="2325" y="635"/>
                  </a:lnTo>
                  <a:lnTo>
                    <a:pt x="2340" y="750"/>
                  </a:lnTo>
                  <a:lnTo>
                    <a:pt x="2340" y="875"/>
                  </a:lnTo>
                  <a:lnTo>
                    <a:pt x="2335" y="1060"/>
                  </a:lnTo>
                  <a:lnTo>
                    <a:pt x="2320" y="1255"/>
                  </a:lnTo>
                  <a:lnTo>
                    <a:pt x="2315" y="1255"/>
                  </a:lnTo>
                  <a:lnTo>
                    <a:pt x="2310" y="1255"/>
                  </a:lnTo>
                  <a:lnTo>
                    <a:pt x="2240" y="1325"/>
                  </a:lnTo>
                  <a:lnTo>
                    <a:pt x="2140" y="1395"/>
                  </a:lnTo>
                  <a:lnTo>
                    <a:pt x="2015" y="1470"/>
                  </a:lnTo>
                  <a:lnTo>
                    <a:pt x="1860" y="1550"/>
                  </a:lnTo>
                  <a:lnTo>
                    <a:pt x="1675" y="1625"/>
                  </a:lnTo>
                  <a:lnTo>
                    <a:pt x="1465" y="1705"/>
                  </a:lnTo>
                  <a:lnTo>
                    <a:pt x="1235" y="1790"/>
                  </a:lnTo>
                  <a:lnTo>
                    <a:pt x="975" y="1875"/>
                  </a:lnTo>
                  <a:lnTo>
                    <a:pt x="690" y="1955"/>
                  </a:lnTo>
                  <a:lnTo>
                    <a:pt x="385" y="2040"/>
                  </a:lnTo>
                  <a:lnTo>
                    <a:pt x="365" y="2050"/>
                  </a:lnTo>
                  <a:lnTo>
                    <a:pt x="350" y="2050"/>
                  </a:lnTo>
                  <a:lnTo>
                    <a:pt x="340" y="2055"/>
                  </a:lnTo>
                  <a:lnTo>
                    <a:pt x="280" y="1895"/>
                  </a:lnTo>
                  <a:lnTo>
                    <a:pt x="220" y="1765"/>
                  </a:lnTo>
                  <a:lnTo>
                    <a:pt x="165" y="1665"/>
                  </a:lnTo>
                  <a:lnTo>
                    <a:pt x="110" y="1590"/>
                  </a:lnTo>
                  <a:lnTo>
                    <a:pt x="65" y="1535"/>
                  </a:lnTo>
                  <a:lnTo>
                    <a:pt x="25" y="1505"/>
                  </a:lnTo>
                  <a:lnTo>
                    <a:pt x="0" y="1485"/>
                  </a:lnTo>
                  <a:lnTo>
                    <a:pt x="20" y="1455"/>
                  </a:lnTo>
                  <a:lnTo>
                    <a:pt x="45" y="1405"/>
                  </a:lnTo>
                  <a:lnTo>
                    <a:pt x="65" y="1350"/>
                  </a:lnTo>
                  <a:lnTo>
                    <a:pt x="80" y="1285"/>
                  </a:lnTo>
                  <a:lnTo>
                    <a:pt x="75" y="1215"/>
                  </a:lnTo>
                  <a:close/>
                </a:path>
              </a:pathLst>
            </a:custGeom>
            <a:solidFill>
              <a:srgbClr val="BDC2F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57" name="Google Shape;4257;p78"/>
            <p:cNvSpPr/>
            <p:nvPr/>
          </p:nvSpPr>
          <p:spPr>
            <a:xfrm>
              <a:off x="3143" y="2545"/>
              <a:ext cx="545" cy="480"/>
            </a:xfrm>
            <a:custGeom>
              <a:avLst/>
              <a:gdLst/>
              <a:ahLst/>
              <a:cxnLst/>
              <a:rect l="l" t="t" r="r" b="b"/>
              <a:pathLst>
                <a:path w="545" h="480" extrusionOk="0">
                  <a:moveTo>
                    <a:pt x="335" y="0"/>
                  </a:moveTo>
                  <a:lnTo>
                    <a:pt x="375" y="25"/>
                  </a:lnTo>
                  <a:lnTo>
                    <a:pt x="415" y="70"/>
                  </a:lnTo>
                  <a:lnTo>
                    <a:pt x="455" y="125"/>
                  </a:lnTo>
                  <a:lnTo>
                    <a:pt x="495" y="180"/>
                  </a:lnTo>
                  <a:lnTo>
                    <a:pt x="525" y="230"/>
                  </a:lnTo>
                  <a:lnTo>
                    <a:pt x="545" y="265"/>
                  </a:lnTo>
                  <a:lnTo>
                    <a:pt x="525" y="270"/>
                  </a:lnTo>
                  <a:lnTo>
                    <a:pt x="490" y="285"/>
                  </a:lnTo>
                  <a:lnTo>
                    <a:pt x="440" y="305"/>
                  </a:lnTo>
                  <a:lnTo>
                    <a:pt x="375" y="330"/>
                  </a:lnTo>
                  <a:lnTo>
                    <a:pt x="305" y="360"/>
                  </a:lnTo>
                  <a:lnTo>
                    <a:pt x="230" y="385"/>
                  </a:lnTo>
                  <a:lnTo>
                    <a:pt x="160" y="415"/>
                  </a:lnTo>
                  <a:lnTo>
                    <a:pt x="95" y="440"/>
                  </a:lnTo>
                  <a:lnTo>
                    <a:pt x="40" y="460"/>
                  </a:lnTo>
                  <a:lnTo>
                    <a:pt x="0" y="480"/>
                  </a:lnTo>
                  <a:lnTo>
                    <a:pt x="30" y="370"/>
                  </a:lnTo>
                  <a:lnTo>
                    <a:pt x="70" y="275"/>
                  </a:lnTo>
                  <a:lnTo>
                    <a:pt x="125" y="190"/>
                  </a:lnTo>
                  <a:lnTo>
                    <a:pt x="180" y="125"/>
                  </a:lnTo>
                  <a:lnTo>
                    <a:pt x="240" y="70"/>
                  </a:lnTo>
                  <a:lnTo>
                    <a:pt x="295" y="30"/>
                  </a:lnTo>
                  <a:lnTo>
                    <a:pt x="335" y="0"/>
                  </a:lnTo>
                  <a:close/>
                </a:path>
              </a:pathLst>
            </a:custGeom>
            <a:solidFill>
              <a:srgbClr val="D9D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58" name="Google Shape;4258;p78"/>
            <p:cNvSpPr/>
            <p:nvPr/>
          </p:nvSpPr>
          <p:spPr>
            <a:xfrm>
              <a:off x="3138" y="2895"/>
              <a:ext cx="645" cy="480"/>
            </a:xfrm>
            <a:custGeom>
              <a:avLst/>
              <a:gdLst/>
              <a:ahLst/>
              <a:cxnLst/>
              <a:rect l="l" t="t" r="r" b="b"/>
              <a:pathLst>
                <a:path w="645" h="480" extrusionOk="0">
                  <a:moveTo>
                    <a:pt x="0" y="225"/>
                  </a:moveTo>
                  <a:lnTo>
                    <a:pt x="0" y="225"/>
                  </a:lnTo>
                  <a:lnTo>
                    <a:pt x="35" y="210"/>
                  </a:lnTo>
                  <a:lnTo>
                    <a:pt x="90" y="190"/>
                  </a:lnTo>
                  <a:lnTo>
                    <a:pt x="160" y="160"/>
                  </a:lnTo>
                  <a:lnTo>
                    <a:pt x="240" y="130"/>
                  </a:lnTo>
                  <a:lnTo>
                    <a:pt x="325" y="95"/>
                  </a:lnTo>
                  <a:lnTo>
                    <a:pt x="405" y="65"/>
                  </a:lnTo>
                  <a:lnTo>
                    <a:pt x="475" y="40"/>
                  </a:lnTo>
                  <a:lnTo>
                    <a:pt x="530" y="15"/>
                  </a:lnTo>
                  <a:lnTo>
                    <a:pt x="570" y="0"/>
                  </a:lnTo>
                  <a:lnTo>
                    <a:pt x="575" y="25"/>
                  </a:lnTo>
                  <a:lnTo>
                    <a:pt x="590" y="70"/>
                  </a:lnTo>
                  <a:lnTo>
                    <a:pt x="605" y="120"/>
                  </a:lnTo>
                  <a:lnTo>
                    <a:pt x="625" y="175"/>
                  </a:lnTo>
                  <a:lnTo>
                    <a:pt x="640" y="215"/>
                  </a:lnTo>
                  <a:lnTo>
                    <a:pt x="645" y="240"/>
                  </a:lnTo>
                  <a:lnTo>
                    <a:pt x="630" y="245"/>
                  </a:lnTo>
                  <a:lnTo>
                    <a:pt x="590" y="260"/>
                  </a:lnTo>
                  <a:lnTo>
                    <a:pt x="540" y="280"/>
                  </a:lnTo>
                  <a:lnTo>
                    <a:pt x="475" y="305"/>
                  </a:lnTo>
                  <a:lnTo>
                    <a:pt x="405" y="335"/>
                  </a:lnTo>
                  <a:lnTo>
                    <a:pt x="330" y="365"/>
                  </a:lnTo>
                  <a:lnTo>
                    <a:pt x="255" y="395"/>
                  </a:lnTo>
                  <a:lnTo>
                    <a:pt x="185" y="425"/>
                  </a:lnTo>
                  <a:lnTo>
                    <a:pt x="125" y="450"/>
                  </a:lnTo>
                  <a:lnTo>
                    <a:pt x="75" y="470"/>
                  </a:lnTo>
                  <a:lnTo>
                    <a:pt x="45" y="480"/>
                  </a:lnTo>
                  <a:lnTo>
                    <a:pt x="40" y="460"/>
                  </a:lnTo>
                  <a:lnTo>
                    <a:pt x="30" y="435"/>
                  </a:lnTo>
                  <a:lnTo>
                    <a:pt x="5" y="325"/>
                  </a:lnTo>
                  <a:lnTo>
                    <a:pt x="0" y="225"/>
                  </a:lnTo>
                  <a:close/>
                </a:path>
              </a:pathLst>
            </a:custGeom>
            <a:solidFill>
              <a:srgbClr val="D9D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59" name="Google Shape;4259;p78"/>
            <p:cNvSpPr/>
            <p:nvPr/>
          </p:nvSpPr>
          <p:spPr>
            <a:xfrm>
              <a:off x="3218" y="3210"/>
              <a:ext cx="645" cy="450"/>
            </a:xfrm>
            <a:custGeom>
              <a:avLst/>
              <a:gdLst/>
              <a:ahLst/>
              <a:cxnLst/>
              <a:rect l="l" t="t" r="r" b="b"/>
              <a:pathLst>
                <a:path w="645" h="450" extrusionOk="0">
                  <a:moveTo>
                    <a:pt x="0" y="255"/>
                  </a:moveTo>
                  <a:lnTo>
                    <a:pt x="40" y="240"/>
                  </a:lnTo>
                  <a:lnTo>
                    <a:pt x="95" y="215"/>
                  </a:lnTo>
                  <a:lnTo>
                    <a:pt x="165" y="185"/>
                  </a:lnTo>
                  <a:lnTo>
                    <a:pt x="245" y="150"/>
                  </a:lnTo>
                  <a:lnTo>
                    <a:pt x="325" y="120"/>
                  </a:lnTo>
                  <a:lnTo>
                    <a:pt x="405" y="85"/>
                  </a:lnTo>
                  <a:lnTo>
                    <a:pt x="480" y="55"/>
                  </a:lnTo>
                  <a:lnTo>
                    <a:pt x="540" y="30"/>
                  </a:lnTo>
                  <a:lnTo>
                    <a:pt x="580" y="10"/>
                  </a:lnTo>
                  <a:lnTo>
                    <a:pt x="600" y="0"/>
                  </a:lnTo>
                  <a:lnTo>
                    <a:pt x="615" y="40"/>
                  </a:lnTo>
                  <a:lnTo>
                    <a:pt x="630" y="100"/>
                  </a:lnTo>
                  <a:lnTo>
                    <a:pt x="640" y="165"/>
                  </a:lnTo>
                  <a:lnTo>
                    <a:pt x="645" y="220"/>
                  </a:lnTo>
                  <a:lnTo>
                    <a:pt x="645" y="235"/>
                  </a:lnTo>
                  <a:lnTo>
                    <a:pt x="645" y="245"/>
                  </a:lnTo>
                  <a:lnTo>
                    <a:pt x="630" y="250"/>
                  </a:lnTo>
                  <a:lnTo>
                    <a:pt x="590" y="265"/>
                  </a:lnTo>
                  <a:lnTo>
                    <a:pt x="540" y="285"/>
                  </a:lnTo>
                  <a:lnTo>
                    <a:pt x="475" y="315"/>
                  </a:lnTo>
                  <a:lnTo>
                    <a:pt x="405" y="345"/>
                  </a:lnTo>
                  <a:lnTo>
                    <a:pt x="335" y="370"/>
                  </a:lnTo>
                  <a:lnTo>
                    <a:pt x="265" y="400"/>
                  </a:lnTo>
                  <a:lnTo>
                    <a:pt x="210" y="425"/>
                  </a:lnTo>
                  <a:lnTo>
                    <a:pt x="165" y="440"/>
                  </a:lnTo>
                  <a:lnTo>
                    <a:pt x="145" y="450"/>
                  </a:lnTo>
                  <a:lnTo>
                    <a:pt x="65" y="360"/>
                  </a:lnTo>
                  <a:lnTo>
                    <a:pt x="0" y="255"/>
                  </a:lnTo>
                  <a:close/>
                </a:path>
              </a:pathLst>
            </a:custGeom>
            <a:solidFill>
              <a:srgbClr val="D9D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60" name="Google Shape;4260;p78"/>
            <p:cNvSpPr/>
            <p:nvPr/>
          </p:nvSpPr>
          <p:spPr>
            <a:xfrm>
              <a:off x="3443" y="3555"/>
              <a:ext cx="425" cy="260"/>
            </a:xfrm>
            <a:custGeom>
              <a:avLst/>
              <a:gdLst/>
              <a:ahLst/>
              <a:cxnLst/>
              <a:rect l="l" t="t" r="r" b="b"/>
              <a:pathLst>
                <a:path w="425" h="260" extrusionOk="0">
                  <a:moveTo>
                    <a:pt x="0" y="170"/>
                  </a:moveTo>
                  <a:lnTo>
                    <a:pt x="45" y="155"/>
                  </a:lnTo>
                  <a:lnTo>
                    <a:pt x="100" y="130"/>
                  </a:lnTo>
                  <a:lnTo>
                    <a:pt x="170" y="105"/>
                  </a:lnTo>
                  <a:lnTo>
                    <a:pt x="235" y="75"/>
                  </a:lnTo>
                  <a:lnTo>
                    <a:pt x="305" y="50"/>
                  </a:lnTo>
                  <a:lnTo>
                    <a:pt x="360" y="25"/>
                  </a:lnTo>
                  <a:lnTo>
                    <a:pt x="405" y="10"/>
                  </a:lnTo>
                  <a:lnTo>
                    <a:pt x="425" y="0"/>
                  </a:lnTo>
                  <a:lnTo>
                    <a:pt x="420" y="75"/>
                  </a:lnTo>
                  <a:lnTo>
                    <a:pt x="415" y="150"/>
                  </a:lnTo>
                  <a:lnTo>
                    <a:pt x="405" y="215"/>
                  </a:lnTo>
                  <a:lnTo>
                    <a:pt x="390" y="260"/>
                  </a:lnTo>
                  <a:lnTo>
                    <a:pt x="280" y="260"/>
                  </a:lnTo>
                  <a:lnTo>
                    <a:pt x="180" y="245"/>
                  </a:lnTo>
                  <a:lnTo>
                    <a:pt x="85" y="215"/>
                  </a:lnTo>
                  <a:lnTo>
                    <a:pt x="0" y="170"/>
                  </a:lnTo>
                  <a:close/>
                </a:path>
              </a:pathLst>
            </a:custGeom>
            <a:solidFill>
              <a:srgbClr val="D9D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61" name="Google Shape;4261;p78"/>
            <p:cNvSpPr/>
            <p:nvPr/>
          </p:nvSpPr>
          <p:spPr>
            <a:xfrm>
              <a:off x="3138" y="2525"/>
              <a:ext cx="795" cy="1290"/>
            </a:xfrm>
            <a:custGeom>
              <a:avLst/>
              <a:gdLst/>
              <a:ahLst/>
              <a:cxnLst/>
              <a:rect l="l" t="t" r="r" b="b"/>
              <a:pathLst>
                <a:path w="795" h="1290" extrusionOk="0">
                  <a:moveTo>
                    <a:pt x="725" y="1290"/>
                  </a:moveTo>
                  <a:lnTo>
                    <a:pt x="725" y="1290"/>
                  </a:lnTo>
                  <a:lnTo>
                    <a:pt x="740" y="1235"/>
                  </a:lnTo>
                  <a:lnTo>
                    <a:pt x="745" y="1165"/>
                  </a:lnTo>
                  <a:lnTo>
                    <a:pt x="755" y="1095"/>
                  </a:lnTo>
                  <a:lnTo>
                    <a:pt x="755" y="1040"/>
                  </a:lnTo>
                  <a:lnTo>
                    <a:pt x="755" y="1010"/>
                  </a:lnTo>
                  <a:lnTo>
                    <a:pt x="755" y="1005"/>
                  </a:lnTo>
                  <a:lnTo>
                    <a:pt x="750" y="1000"/>
                  </a:lnTo>
                  <a:lnTo>
                    <a:pt x="745" y="1000"/>
                  </a:lnTo>
                  <a:lnTo>
                    <a:pt x="740" y="1000"/>
                  </a:lnTo>
                  <a:lnTo>
                    <a:pt x="280" y="1185"/>
                  </a:lnTo>
                  <a:lnTo>
                    <a:pt x="260" y="1170"/>
                  </a:lnTo>
                  <a:lnTo>
                    <a:pt x="245" y="1155"/>
                  </a:lnTo>
                  <a:lnTo>
                    <a:pt x="740" y="950"/>
                  </a:lnTo>
                  <a:lnTo>
                    <a:pt x="745" y="945"/>
                  </a:lnTo>
                  <a:lnTo>
                    <a:pt x="750" y="940"/>
                  </a:lnTo>
                  <a:lnTo>
                    <a:pt x="750" y="890"/>
                  </a:lnTo>
                  <a:lnTo>
                    <a:pt x="745" y="835"/>
                  </a:lnTo>
                  <a:lnTo>
                    <a:pt x="730" y="775"/>
                  </a:lnTo>
                  <a:lnTo>
                    <a:pt x="715" y="720"/>
                  </a:lnTo>
                  <a:lnTo>
                    <a:pt x="705" y="685"/>
                  </a:lnTo>
                  <a:lnTo>
                    <a:pt x="700" y="665"/>
                  </a:lnTo>
                  <a:lnTo>
                    <a:pt x="695" y="660"/>
                  </a:lnTo>
                  <a:lnTo>
                    <a:pt x="690" y="660"/>
                  </a:lnTo>
                  <a:lnTo>
                    <a:pt x="685" y="660"/>
                  </a:lnTo>
                  <a:lnTo>
                    <a:pt x="70" y="915"/>
                  </a:lnTo>
                  <a:lnTo>
                    <a:pt x="60" y="895"/>
                  </a:lnTo>
                  <a:lnTo>
                    <a:pt x="55" y="875"/>
                  </a:lnTo>
                  <a:lnTo>
                    <a:pt x="665" y="625"/>
                  </a:lnTo>
                  <a:lnTo>
                    <a:pt x="670" y="625"/>
                  </a:lnTo>
                  <a:lnTo>
                    <a:pt x="675" y="615"/>
                  </a:lnTo>
                  <a:lnTo>
                    <a:pt x="670" y="610"/>
                  </a:lnTo>
                  <a:lnTo>
                    <a:pt x="590" y="350"/>
                  </a:lnTo>
                  <a:lnTo>
                    <a:pt x="585" y="350"/>
                  </a:lnTo>
                  <a:lnTo>
                    <a:pt x="585" y="345"/>
                  </a:lnTo>
                  <a:lnTo>
                    <a:pt x="580" y="345"/>
                  </a:lnTo>
                  <a:lnTo>
                    <a:pt x="575" y="345"/>
                  </a:lnTo>
                  <a:lnTo>
                    <a:pt x="555" y="350"/>
                  </a:lnTo>
                  <a:lnTo>
                    <a:pt x="515" y="365"/>
                  </a:lnTo>
                  <a:lnTo>
                    <a:pt x="460" y="385"/>
                  </a:lnTo>
                  <a:lnTo>
                    <a:pt x="390" y="415"/>
                  </a:lnTo>
                  <a:lnTo>
                    <a:pt x="315" y="440"/>
                  </a:lnTo>
                  <a:lnTo>
                    <a:pt x="240" y="470"/>
                  </a:lnTo>
                  <a:lnTo>
                    <a:pt x="165" y="500"/>
                  </a:lnTo>
                  <a:lnTo>
                    <a:pt x="95" y="530"/>
                  </a:lnTo>
                  <a:lnTo>
                    <a:pt x="40" y="550"/>
                  </a:lnTo>
                  <a:lnTo>
                    <a:pt x="0" y="570"/>
                  </a:lnTo>
                  <a:lnTo>
                    <a:pt x="0" y="545"/>
                  </a:lnTo>
                  <a:lnTo>
                    <a:pt x="0" y="525"/>
                  </a:lnTo>
                  <a:lnTo>
                    <a:pt x="570" y="305"/>
                  </a:lnTo>
                  <a:lnTo>
                    <a:pt x="575" y="300"/>
                  </a:lnTo>
                  <a:lnTo>
                    <a:pt x="580" y="295"/>
                  </a:lnTo>
                  <a:lnTo>
                    <a:pt x="580" y="290"/>
                  </a:lnTo>
                  <a:lnTo>
                    <a:pt x="580" y="285"/>
                  </a:lnTo>
                  <a:lnTo>
                    <a:pt x="570" y="270"/>
                  </a:lnTo>
                  <a:lnTo>
                    <a:pt x="550" y="235"/>
                  </a:lnTo>
                  <a:lnTo>
                    <a:pt x="520" y="190"/>
                  </a:lnTo>
                  <a:lnTo>
                    <a:pt x="485" y="135"/>
                  </a:lnTo>
                  <a:lnTo>
                    <a:pt x="445" y="85"/>
                  </a:lnTo>
                  <a:lnTo>
                    <a:pt x="405" y="40"/>
                  </a:lnTo>
                  <a:lnTo>
                    <a:pt x="365" y="5"/>
                  </a:lnTo>
                  <a:lnTo>
                    <a:pt x="370" y="5"/>
                  </a:lnTo>
                  <a:lnTo>
                    <a:pt x="370" y="0"/>
                  </a:lnTo>
                  <a:lnTo>
                    <a:pt x="390" y="15"/>
                  </a:lnTo>
                  <a:lnTo>
                    <a:pt x="415" y="35"/>
                  </a:lnTo>
                  <a:lnTo>
                    <a:pt x="455" y="75"/>
                  </a:lnTo>
                  <a:lnTo>
                    <a:pt x="500" y="130"/>
                  </a:lnTo>
                  <a:lnTo>
                    <a:pt x="550" y="205"/>
                  </a:lnTo>
                  <a:lnTo>
                    <a:pt x="600" y="305"/>
                  </a:lnTo>
                  <a:lnTo>
                    <a:pt x="655" y="425"/>
                  </a:lnTo>
                  <a:lnTo>
                    <a:pt x="710" y="575"/>
                  </a:lnTo>
                  <a:lnTo>
                    <a:pt x="750" y="715"/>
                  </a:lnTo>
                  <a:lnTo>
                    <a:pt x="775" y="840"/>
                  </a:lnTo>
                  <a:lnTo>
                    <a:pt x="790" y="950"/>
                  </a:lnTo>
                  <a:lnTo>
                    <a:pt x="795" y="1045"/>
                  </a:lnTo>
                  <a:lnTo>
                    <a:pt x="790" y="1145"/>
                  </a:lnTo>
                  <a:lnTo>
                    <a:pt x="775" y="1215"/>
                  </a:lnTo>
                  <a:lnTo>
                    <a:pt x="755" y="1265"/>
                  </a:lnTo>
                  <a:lnTo>
                    <a:pt x="750" y="1280"/>
                  </a:lnTo>
                  <a:lnTo>
                    <a:pt x="745" y="1285"/>
                  </a:lnTo>
                  <a:lnTo>
                    <a:pt x="740" y="1290"/>
                  </a:lnTo>
                  <a:lnTo>
                    <a:pt x="735" y="1290"/>
                  </a:lnTo>
                  <a:lnTo>
                    <a:pt x="730" y="1290"/>
                  </a:lnTo>
                  <a:lnTo>
                    <a:pt x="725" y="1290"/>
                  </a:lnTo>
                  <a:close/>
                </a:path>
              </a:pathLst>
            </a:custGeom>
            <a:solidFill>
              <a:srgbClr val="EDF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62" name="Google Shape;4262;p78"/>
            <p:cNvSpPr/>
            <p:nvPr/>
          </p:nvSpPr>
          <p:spPr>
            <a:xfrm>
              <a:off x="3878" y="2310"/>
              <a:ext cx="2540" cy="2305"/>
            </a:xfrm>
            <a:custGeom>
              <a:avLst/>
              <a:gdLst/>
              <a:ahLst/>
              <a:cxnLst/>
              <a:rect l="l" t="t" r="r" b="b"/>
              <a:pathLst>
                <a:path w="2540" h="2305" extrusionOk="0">
                  <a:moveTo>
                    <a:pt x="1105" y="2180"/>
                  </a:moveTo>
                  <a:lnTo>
                    <a:pt x="970" y="2210"/>
                  </a:lnTo>
                  <a:lnTo>
                    <a:pt x="850" y="2235"/>
                  </a:lnTo>
                  <a:lnTo>
                    <a:pt x="745" y="2260"/>
                  </a:lnTo>
                  <a:lnTo>
                    <a:pt x="660" y="2275"/>
                  </a:lnTo>
                  <a:lnTo>
                    <a:pt x="600" y="2290"/>
                  </a:lnTo>
                  <a:lnTo>
                    <a:pt x="560" y="2300"/>
                  </a:lnTo>
                  <a:lnTo>
                    <a:pt x="475" y="2305"/>
                  </a:lnTo>
                  <a:lnTo>
                    <a:pt x="400" y="2295"/>
                  </a:lnTo>
                  <a:lnTo>
                    <a:pt x="335" y="2275"/>
                  </a:lnTo>
                  <a:lnTo>
                    <a:pt x="290" y="2255"/>
                  </a:lnTo>
                  <a:lnTo>
                    <a:pt x="325" y="2230"/>
                  </a:lnTo>
                  <a:lnTo>
                    <a:pt x="375" y="2190"/>
                  </a:lnTo>
                  <a:lnTo>
                    <a:pt x="430" y="2140"/>
                  </a:lnTo>
                  <a:lnTo>
                    <a:pt x="500" y="2085"/>
                  </a:lnTo>
                  <a:lnTo>
                    <a:pt x="570" y="2020"/>
                  </a:lnTo>
                  <a:lnTo>
                    <a:pt x="640" y="1950"/>
                  </a:lnTo>
                  <a:lnTo>
                    <a:pt x="705" y="1885"/>
                  </a:lnTo>
                  <a:lnTo>
                    <a:pt x="760" y="1815"/>
                  </a:lnTo>
                  <a:lnTo>
                    <a:pt x="805" y="1750"/>
                  </a:lnTo>
                  <a:lnTo>
                    <a:pt x="835" y="1690"/>
                  </a:lnTo>
                  <a:lnTo>
                    <a:pt x="850" y="1635"/>
                  </a:lnTo>
                  <a:lnTo>
                    <a:pt x="845" y="1625"/>
                  </a:lnTo>
                  <a:lnTo>
                    <a:pt x="845" y="1615"/>
                  </a:lnTo>
                  <a:lnTo>
                    <a:pt x="835" y="1580"/>
                  </a:lnTo>
                  <a:lnTo>
                    <a:pt x="815" y="1505"/>
                  </a:lnTo>
                  <a:lnTo>
                    <a:pt x="795" y="1445"/>
                  </a:lnTo>
                  <a:lnTo>
                    <a:pt x="770" y="1400"/>
                  </a:lnTo>
                  <a:lnTo>
                    <a:pt x="735" y="1370"/>
                  </a:lnTo>
                  <a:lnTo>
                    <a:pt x="690" y="1360"/>
                  </a:lnTo>
                  <a:lnTo>
                    <a:pt x="625" y="1375"/>
                  </a:lnTo>
                  <a:lnTo>
                    <a:pt x="545" y="1410"/>
                  </a:lnTo>
                  <a:lnTo>
                    <a:pt x="455" y="1450"/>
                  </a:lnTo>
                  <a:lnTo>
                    <a:pt x="375" y="1485"/>
                  </a:lnTo>
                  <a:lnTo>
                    <a:pt x="295" y="1520"/>
                  </a:lnTo>
                  <a:lnTo>
                    <a:pt x="220" y="1550"/>
                  </a:lnTo>
                  <a:lnTo>
                    <a:pt x="150" y="1570"/>
                  </a:lnTo>
                  <a:lnTo>
                    <a:pt x="90" y="1575"/>
                  </a:lnTo>
                  <a:lnTo>
                    <a:pt x="45" y="1565"/>
                  </a:lnTo>
                  <a:lnTo>
                    <a:pt x="30" y="1555"/>
                  </a:lnTo>
                  <a:lnTo>
                    <a:pt x="20" y="1540"/>
                  </a:lnTo>
                  <a:lnTo>
                    <a:pt x="15" y="1525"/>
                  </a:lnTo>
                  <a:lnTo>
                    <a:pt x="20" y="1520"/>
                  </a:lnTo>
                  <a:lnTo>
                    <a:pt x="30" y="1510"/>
                  </a:lnTo>
                  <a:lnTo>
                    <a:pt x="45" y="1480"/>
                  </a:lnTo>
                  <a:lnTo>
                    <a:pt x="60" y="1435"/>
                  </a:lnTo>
                  <a:lnTo>
                    <a:pt x="70" y="1375"/>
                  </a:lnTo>
                  <a:lnTo>
                    <a:pt x="80" y="1295"/>
                  </a:lnTo>
                  <a:lnTo>
                    <a:pt x="80" y="1195"/>
                  </a:lnTo>
                  <a:lnTo>
                    <a:pt x="65" y="1080"/>
                  </a:lnTo>
                  <a:lnTo>
                    <a:pt x="40" y="945"/>
                  </a:lnTo>
                  <a:lnTo>
                    <a:pt x="0" y="795"/>
                  </a:lnTo>
                  <a:lnTo>
                    <a:pt x="45" y="780"/>
                  </a:lnTo>
                  <a:lnTo>
                    <a:pt x="380" y="685"/>
                  </a:lnTo>
                  <a:lnTo>
                    <a:pt x="690" y="595"/>
                  </a:lnTo>
                  <a:lnTo>
                    <a:pt x="965" y="505"/>
                  </a:lnTo>
                  <a:lnTo>
                    <a:pt x="1215" y="415"/>
                  </a:lnTo>
                  <a:lnTo>
                    <a:pt x="1430" y="325"/>
                  </a:lnTo>
                  <a:lnTo>
                    <a:pt x="1615" y="240"/>
                  </a:lnTo>
                  <a:lnTo>
                    <a:pt x="1765" y="160"/>
                  </a:lnTo>
                  <a:lnTo>
                    <a:pt x="1885" y="80"/>
                  </a:lnTo>
                  <a:lnTo>
                    <a:pt x="1970" y="0"/>
                  </a:lnTo>
                  <a:lnTo>
                    <a:pt x="1945" y="225"/>
                  </a:lnTo>
                  <a:lnTo>
                    <a:pt x="1915" y="440"/>
                  </a:lnTo>
                  <a:lnTo>
                    <a:pt x="1890" y="635"/>
                  </a:lnTo>
                  <a:lnTo>
                    <a:pt x="1870" y="760"/>
                  </a:lnTo>
                  <a:lnTo>
                    <a:pt x="1860" y="865"/>
                  </a:lnTo>
                  <a:lnTo>
                    <a:pt x="1850" y="945"/>
                  </a:lnTo>
                  <a:lnTo>
                    <a:pt x="1845" y="1005"/>
                  </a:lnTo>
                  <a:lnTo>
                    <a:pt x="1845" y="1020"/>
                  </a:lnTo>
                  <a:lnTo>
                    <a:pt x="1845" y="1025"/>
                  </a:lnTo>
                  <a:lnTo>
                    <a:pt x="1860" y="1070"/>
                  </a:lnTo>
                  <a:lnTo>
                    <a:pt x="1890" y="1125"/>
                  </a:lnTo>
                  <a:lnTo>
                    <a:pt x="1935" y="1190"/>
                  </a:lnTo>
                  <a:lnTo>
                    <a:pt x="1990" y="1260"/>
                  </a:lnTo>
                  <a:lnTo>
                    <a:pt x="2055" y="1340"/>
                  </a:lnTo>
                  <a:lnTo>
                    <a:pt x="2120" y="1420"/>
                  </a:lnTo>
                  <a:lnTo>
                    <a:pt x="2195" y="1505"/>
                  </a:lnTo>
                  <a:lnTo>
                    <a:pt x="2265" y="1585"/>
                  </a:lnTo>
                  <a:lnTo>
                    <a:pt x="2335" y="1660"/>
                  </a:lnTo>
                  <a:lnTo>
                    <a:pt x="2400" y="1730"/>
                  </a:lnTo>
                  <a:lnTo>
                    <a:pt x="2460" y="1785"/>
                  </a:lnTo>
                  <a:lnTo>
                    <a:pt x="2505" y="1835"/>
                  </a:lnTo>
                  <a:lnTo>
                    <a:pt x="2540" y="1865"/>
                  </a:lnTo>
                  <a:lnTo>
                    <a:pt x="2495" y="1875"/>
                  </a:lnTo>
                  <a:lnTo>
                    <a:pt x="2425" y="1895"/>
                  </a:lnTo>
                  <a:lnTo>
                    <a:pt x="2330" y="1915"/>
                  </a:lnTo>
                  <a:lnTo>
                    <a:pt x="2220" y="1940"/>
                  </a:lnTo>
                  <a:lnTo>
                    <a:pt x="2095" y="1970"/>
                  </a:lnTo>
                  <a:lnTo>
                    <a:pt x="1960" y="2000"/>
                  </a:lnTo>
                  <a:lnTo>
                    <a:pt x="1820" y="2030"/>
                  </a:lnTo>
                  <a:lnTo>
                    <a:pt x="1670" y="2060"/>
                  </a:lnTo>
                  <a:lnTo>
                    <a:pt x="1520" y="2095"/>
                  </a:lnTo>
                  <a:lnTo>
                    <a:pt x="1375" y="2125"/>
                  </a:lnTo>
                  <a:lnTo>
                    <a:pt x="1235" y="2155"/>
                  </a:lnTo>
                  <a:lnTo>
                    <a:pt x="1105" y="2180"/>
                  </a:lnTo>
                  <a:close/>
                </a:path>
              </a:pathLst>
            </a:custGeom>
            <a:solidFill>
              <a:srgbClr val="BDC2F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63" name="Google Shape;4263;p78"/>
            <p:cNvSpPr/>
            <p:nvPr/>
          </p:nvSpPr>
          <p:spPr>
            <a:xfrm>
              <a:off x="3668" y="1130"/>
              <a:ext cx="1275" cy="1215"/>
            </a:xfrm>
            <a:custGeom>
              <a:avLst/>
              <a:gdLst/>
              <a:ahLst/>
              <a:cxnLst/>
              <a:rect l="l" t="t" r="r" b="b"/>
              <a:pathLst>
                <a:path w="1275" h="1215" extrusionOk="0">
                  <a:moveTo>
                    <a:pt x="1240" y="0"/>
                  </a:moveTo>
                  <a:lnTo>
                    <a:pt x="1230" y="0"/>
                  </a:lnTo>
                  <a:lnTo>
                    <a:pt x="1205" y="0"/>
                  </a:lnTo>
                  <a:lnTo>
                    <a:pt x="1165" y="5"/>
                  </a:lnTo>
                  <a:lnTo>
                    <a:pt x="1110" y="10"/>
                  </a:lnTo>
                  <a:lnTo>
                    <a:pt x="1045" y="15"/>
                  </a:lnTo>
                  <a:lnTo>
                    <a:pt x="970" y="25"/>
                  </a:lnTo>
                  <a:lnTo>
                    <a:pt x="890" y="45"/>
                  </a:lnTo>
                  <a:lnTo>
                    <a:pt x="805" y="70"/>
                  </a:lnTo>
                  <a:lnTo>
                    <a:pt x="715" y="100"/>
                  </a:lnTo>
                  <a:lnTo>
                    <a:pt x="620" y="140"/>
                  </a:lnTo>
                  <a:lnTo>
                    <a:pt x="530" y="185"/>
                  </a:lnTo>
                  <a:lnTo>
                    <a:pt x="440" y="245"/>
                  </a:lnTo>
                  <a:lnTo>
                    <a:pt x="350" y="315"/>
                  </a:lnTo>
                  <a:lnTo>
                    <a:pt x="270" y="400"/>
                  </a:lnTo>
                  <a:lnTo>
                    <a:pt x="195" y="495"/>
                  </a:lnTo>
                  <a:lnTo>
                    <a:pt x="130" y="605"/>
                  </a:lnTo>
                  <a:lnTo>
                    <a:pt x="75" y="735"/>
                  </a:lnTo>
                  <a:lnTo>
                    <a:pt x="35" y="875"/>
                  </a:lnTo>
                  <a:lnTo>
                    <a:pt x="10" y="1035"/>
                  </a:lnTo>
                  <a:lnTo>
                    <a:pt x="0" y="1215"/>
                  </a:lnTo>
                  <a:lnTo>
                    <a:pt x="10" y="1210"/>
                  </a:lnTo>
                  <a:lnTo>
                    <a:pt x="30" y="1205"/>
                  </a:lnTo>
                  <a:lnTo>
                    <a:pt x="60" y="1190"/>
                  </a:lnTo>
                  <a:lnTo>
                    <a:pt x="95" y="1170"/>
                  </a:lnTo>
                  <a:lnTo>
                    <a:pt x="135" y="1130"/>
                  </a:lnTo>
                  <a:lnTo>
                    <a:pt x="170" y="1075"/>
                  </a:lnTo>
                  <a:lnTo>
                    <a:pt x="200" y="1000"/>
                  </a:lnTo>
                  <a:lnTo>
                    <a:pt x="225" y="940"/>
                  </a:lnTo>
                  <a:lnTo>
                    <a:pt x="265" y="860"/>
                  </a:lnTo>
                  <a:lnTo>
                    <a:pt x="315" y="775"/>
                  </a:lnTo>
                  <a:lnTo>
                    <a:pt x="380" y="685"/>
                  </a:lnTo>
                  <a:lnTo>
                    <a:pt x="455" y="595"/>
                  </a:lnTo>
                  <a:lnTo>
                    <a:pt x="545" y="505"/>
                  </a:lnTo>
                  <a:lnTo>
                    <a:pt x="645" y="425"/>
                  </a:lnTo>
                  <a:lnTo>
                    <a:pt x="760" y="355"/>
                  </a:lnTo>
                  <a:lnTo>
                    <a:pt x="885" y="295"/>
                  </a:lnTo>
                  <a:lnTo>
                    <a:pt x="1025" y="260"/>
                  </a:lnTo>
                  <a:lnTo>
                    <a:pt x="1175" y="240"/>
                  </a:lnTo>
                  <a:lnTo>
                    <a:pt x="1180" y="235"/>
                  </a:lnTo>
                  <a:lnTo>
                    <a:pt x="1205" y="215"/>
                  </a:lnTo>
                  <a:lnTo>
                    <a:pt x="1235" y="190"/>
                  </a:lnTo>
                  <a:lnTo>
                    <a:pt x="1260" y="150"/>
                  </a:lnTo>
                  <a:lnTo>
                    <a:pt x="1275" y="110"/>
                  </a:lnTo>
                  <a:lnTo>
                    <a:pt x="1270" y="55"/>
                  </a:lnTo>
                  <a:lnTo>
                    <a:pt x="1240" y="0"/>
                  </a:lnTo>
                  <a:close/>
                </a:path>
              </a:pathLst>
            </a:custGeom>
            <a:solidFill>
              <a:srgbClr val="EDE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64" name="Google Shape;4264;p78"/>
            <p:cNvSpPr/>
            <p:nvPr/>
          </p:nvSpPr>
          <p:spPr>
            <a:xfrm>
              <a:off x="3293" y="2635"/>
              <a:ext cx="220" cy="240"/>
            </a:xfrm>
            <a:custGeom>
              <a:avLst/>
              <a:gdLst/>
              <a:ahLst/>
              <a:cxnLst/>
              <a:rect l="l" t="t" r="r" b="b"/>
              <a:pathLst>
                <a:path w="220" h="240" extrusionOk="0">
                  <a:moveTo>
                    <a:pt x="175" y="0"/>
                  </a:moveTo>
                  <a:lnTo>
                    <a:pt x="170" y="5"/>
                  </a:lnTo>
                  <a:lnTo>
                    <a:pt x="155" y="25"/>
                  </a:lnTo>
                  <a:lnTo>
                    <a:pt x="125" y="45"/>
                  </a:lnTo>
                  <a:lnTo>
                    <a:pt x="95" y="75"/>
                  </a:lnTo>
                  <a:lnTo>
                    <a:pt x="65" y="110"/>
                  </a:lnTo>
                  <a:lnTo>
                    <a:pt x="35" y="140"/>
                  </a:lnTo>
                  <a:lnTo>
                    <a:pt x="15" y="175"/>
                  </a:lnTo>
                  <a:lnTo>
                    <a:pt x="0" y="200"/>
                  </a:lnTo>
                  <a:lnTo>
                    <a:pt x="0" y="225"/>
                  </a:lnTo>
                  <a:lnTo>
                    <a:pt x="10" y="240"/>
                  </a:lnTo>
                  <a:lnTo>
                    <a:pt x="45" y="240"/>
                  </a:lnTo>
                  <a:lnTo>
                    <a:pt x="105" y="225"/>
                  </a:lnTo>
                  <a:lnTo>
                    <a:pt x="155" y="200"/>
                  </a:lnTo>
                  <a:lnTo>
                    <a:pt x="195" y="160"/>
                  </a:lnTo>
                  <a:lnTo>
                    <a:pt x="215" y="120"/>
                  </a:lnTo>
                  <a:lnTo>
                    <a:pt x="220" y="75"/>
                  </a:lnTo>
                  <a:lnTo>
                    <a:pt x="210" y="35"/>
                  </a:lnTo>
                  <a:lnTo>
                    <a:pt x="175" y="0"/>
                  </a:lnTo>
                  <a:close/>
                </a:path>
              </a:pathLst>
            </a:custGeom>
            <a:solidFill>
              <a:srgbClr val="F2E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65" name="Google Shape;4265;p78"/>
            <p:cNvSpPr/>
            <p:nvPr/>
          </p:nvSpPr>
          <p:spPr>
            <a:xfrm>
              <a:off x="3263" y="3050"/>
              <a:ext cx="260" cy="125"/>
            </a:xfrm>
            <a:custGeom>
              <a:avLst/>
              <a:gdLst/>
              <a:ahLst/>
              <a:cxnLst/>
              <a:rect l="l" t="t" r="r" b="b"/>
              <a:pathLst>
                <a:path w="260" h="125" extrusionOk="0">
                  <a:moveTo>
                    <a:pt x="260" y="0"/>
                  </a:moveTo>
                  <a:lnTo>
                    <a:pt x="250" y="0"/>
                  </a:lnTo>
                  <a:lnTo>
                    <a:pt x="215" y="5"/>
                  </a:lnTo>
                  <a:lnTo>
                    <a:pt x="170" y="15"/>
                  </a:lnTo>
                  <a:lnTo>
                    <a:pt x="120" y="25"/>
                  </a:lnTo>
                  <a:lnTo>
                    <a:pt x="70" y="40"/>
                  </a:lnTo>
                  <a:lnTo>
                    <a:pt x="30" y="55"/>
                  </a:lnTo>
                  <a:lnTo>
                    <a:pt x="5" y="70"/>
                  </a:lnTo>
                  <a:lnTo>
                    <a:pt x="0" y="85"/>
                  </a:lnTo>
                  <a:lnTo>
                    <a:pt x="20" y="105"/>
                  </a:lnTo>
                  <a:lnTo>
                    <a:pt x="80" y="125"/>
                  </a:lnTo>
                  <a:lnTo>
                    <a:pt x="140" y="125"/>
                  </a:lnTo>
                  <a:lnTo>
                    <a:pt x="190" y="110"/>
                  </a:lnTo>
                  <a:lnTo>
                    <a:pt x="230" y="85"/>
                  </a:lnTo>
                  <a:lnTo>
                    <a:pt x="255" y="45"/>
                  </a:lnTo>
                  <a:lnTo>
                    <a:pt x="260" y="0"/>
                  </a:lnTo>
                  <a:close/>
                </a:path>
              </a:pathLst>
            </a:custGeom>
            <a:solidFill>
              <a:srgbClr val="F2E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66" name="Google Shape;4266;p78"/>
            <p:cNvSpPr/>
            <p:nvPr/>
          </p:nvSpPr>
          <p:spPr>
            <a:xfrm>
              <a:off x="5043" y="1145"/>
              <a:ext cx="185" cy="185"/>
            </a:xfrm>
            <a:custGeom>
              <a:avLst/>
              <a:gdLst/>
              <a:ahLst/>
              <a:cxnLst/>
              <a:rect l="l" t="t" r="r" b="b"/>
              <a:pathLst>
                <a:path w="185" h="185" extrusionOk="0">
                  <a:moveTo>
                    <a:pt x="185" y="95"/>
                  </a:moveTo>
                  <a:lnTo>
                    <a:pt x="170" y="140"/>
                  </a:lnTo>
                  <a:lnTo>
                    <a:pt x="140" y="175"/>
                  </a:lnTo>
                  <a:lnTo>
                    <a:pt x="90" y="185"/>
                  </a:lnTo>
                  <a:lnTo>
                    <a:pt x="45" y="175"/>
                  </a:lnTo>
                  <a:lnTo>
                    <a:pt x="10" y="140"/>
                  </a:lnTo>
                  <a:lnTo>
                    <a:pt x="0" y="95"/>
                  </a:lnTo>
                  <a:lnTo>
                    <a:pt x="10" y="45"/>
                  </a:lnTo>
                  <a:lnTo>
                    <a:pt x="45" y="15"/>
                  </a:lnTo>
                  <a:lnTo>
                    <a:pt x="90" y="0"/>
                  </a:lnTo>
                  <a:lnTo>
                    <a:pt x="140" y="15"/>
                  </a:lnTo>
                  <a:lnTo>
                    <a:pt x="170" y="45"/>
                  </a:lnTo>
                  <a:lnTo>
                    <a:pt x="185" y="95"/>
                  </a:lnTo>
                  <a:close/>
                </a:path>
              </a:pathLst>
            </a:custGeom>
            <a:solidFill>
              <a:srgbClr val="EDEB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4270"/>
        <p:cNvGrpSpPr/>
        <p:nvPr/>
      </p:nvGrpSpPr>
      <p:grpSpPr>
        <a:xfrm>
          <a:off x="0" y="0"/>
          <a:ext cx="0" cy="0"/>
          <a:chOff x="0" y="0"/>
          <a:chExt cx="0" cy="0"/>
        </a:xfrm>
      </p:grpSpPr>
      <p:sp>
        <p:nvSpPr>
          <p:cNvPr id="4271" name="Google Shape;4271;p79"/>
          <p:cNvSpPr txBox="1">
            <a:spLocks noGrp="1"/>
          </p:cNvSpPr>
          <p:nvPr>
            <p:ph type="title"/>
          </p:nvPr>
        </p:nvSpPr>
        <p:spPr>
          <a:xfrm>
            <a:off x="457200" y="285750"/>
            <a:ext cx="8229600" cy="150018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DROPLET PRECAUTIONS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4272" name="Google Shape;4272;p79"/>
          <p:cNvSpPr txBox="1">
            <a:spLocks noGrp="1"/>
          </p:cNvSpPr>
          <p:nvPr>
            <p:ph type="body" idx="1"/>
          </p:nvPr>
        </p:nvSpPr>
        <p:spPr>
          <a:xfrm>
            <a:off x="409575" y="2476500"/>
            <a:ext cx="5400675" cy="2693987"/>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HANDWASHING:  Hands must be washed before gloving and after gloves are removed. </a:t>
            </a:r>
            <a:endParaRPr/>
          </a:p>
        </p:txBody>
      </p:sp>
      <p:grpSp>
        <p:nvGrpSpPr>
          <p:cNvPr id="4273" name="Google Shape;4273;p79"/>
          <p:cNvGrpSpPr/>
          <p:nvPr/>
        </p:nvGrpSpPr>
        <p:grpSpPr>
          <a:xfrm>
            <a:off x="5835650" y="2212975"/>
            <a:ext cx="3041650" cy="3903662"/>
            <a:chOff x="3728" y="1262"/>
            <a:chExt cx="1275" cy="1378"/>
          </a:xfrm>
        </p:grpSpPr>
        <p:sp>
          <p:nvSpPr>
            <p:cNvPr id="4274" name="Google Shape;4274;p79"/>
            <p:cNvSpPr/>
            <p:nvPr/>
          </p:nvSpPr>
          <p:spPr>
            <a:xfrm>
              <a:off x="3728" y="1262"/>
              <a:ext cx="1275" cy="1378"/>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75" name="Google Shape;4275;p79"/>
            <p:cNvSpPr/>
            <p:nvPr/>
          </p:nvSpPr>
          <p:spPr>
            <a:xfrm>
              <a:off x="3736" y="1505"/>
              <a:ext cx="1233" cy="1024"/>
            </a:xfrm>
            <a:custGeom>
              <a:avLst/>
              <a:gdLst/>
              <a:ahLst/>
              <a:cxnLst/>
              <a:rect l="l" t="t" r="r" b="b"/>
              <a:pathLst>
                <a:path w="3700" h="3072" extrusionOk="0">
                  <a:moveTo>
                    <a:pt x="1850" y="3072"/>
                  </a:moveTo>
                  <a:lnTo>
                    <a:pt x="2222" y="3039"/>
                  </a:lnTo>
                  <a:lnTo>
                    <a:pt x="2569" y="2951"/>
                  </a:lnTo>
                  <a:lnTo>
                    <a:pt x="2883" y="2809"/>
                  </a:lnTo>
                  <a:lnTo>
                    <a:pt x="3158" y="2622"/>
                  </a:lnTo>
                  <a:lnTo>
                    <a:pt x="3382" y="2394"/>
                  </a:lnTo>
                  <a:lnTo>
                    <a:pt x="3554" y="2134"/>
                  </a:lnTo>
                  <a:lnTo>
                    <a:pt x="3661" y="1845"/>
                  </a:lnTo>
                  <a:lnTo>
                    <a:pt x="3700" y="1537"/>
                  </a:lnTo>
                  <a:lnTo>
                    <a:pt x="3661" y="1225"/>
                  </a:lnTo>
                  <a:lnTo>
                    <a:pt x="3554" y="938"/>
                  </a:lnTo>
                  <a:lnTo>
                    <a:pt x="3382" y="677"/>
                  </a:lnTo>
                  <a:lnTo>
                    <a:pt x="3158" y="450"/>
                  </a:lnTo>
                  <a:lnTo>
                    <a:pt x="2883" y="261"/>
                  </a:lnTo>
                  <a:lnTo>
                    <a:pt x="2569" y="119"/>
                  </a:lnTo>
                  <a:lnTo>
                    <a:pt x="2222" y="30"/>
                  </a:lnTo>
                  <a:lnTo>
                    <a:pt x="1850" y="0"/>
                  </a:lnTo>
                  <a:lnTo>
                    <a:pt x="1475" y="30"/>
                  </a:lnTo>
                  <a:lnTo>
                    <a:pt x="1129" y="119"/>
                  </a:lnTo>
                  <a:lnTo>
                    <a:pt x="814" y="261"/>
                  </a:lnTo>
                  <a:lnTo>
                    <a:pt x="540" y="450"/>
                  </a:lnTo>
                  <a:lnTo>
                    <a:pt x="313" y="677"/>
                  </a:lnTo>
                  <a:lnTo>
                    <a:pt x="145" y="938"/>
                  </a:lnTo>
                  <a:lnTo>
                    <a:pt x="36" y="1225"/>
                  </a:lnTo>
                  <a:lnTo>
                    <a:pt x="0" y="1537"/>
                  </a:lnTo>
                  <a:lnTo>
                    <a:pt x="36" y="1845"/>
                  </a:lnTo>
                  <a:lnTo>
                    <a:pt x="145" y="2134"/>
                  </a:lnTo>
                  <a:lnTo>
                    <a:pt x="313" y="2394"/>
                  </a:lnTo>
                  <a:lnTo>
                    <a:pt x="540" y="2622"/>
                  </a:lnTo>
                  <a:lnTo>
                    <a:pt x="814" y="2809"/>
                  </a:lnTo>
                  <a:lnTo>
                    <a:pt x="1129" y="2951"/>
                  </a:lnTo>
                  <a:lnTo>
                    <a:pt x="1475" y="3039"/>
                  </a:lnTo>
                  <a:lnTo>
                    <a:pt x="1850" y="3072"/>
                  </a:lnTo>
                  <a:close/>
                </a:path>
              </a:pathLst>
            </a:custGeom>
            <a:solidFill>
              <a:srgbClr val="1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76" name="Google Shape;4276;p79"/>
            <p:cNvSpPr/>
            <p:nvPr/>
          </p:nvSpPr>
          <p:spPr>
            <a:xfrm>
              <a:off x="3738" y="1293"/>
              <a:ext cx="1044" cy="1335"/>
            </a:xfrm>
            <a:custGeom>
              <a:avLst/>
              <a:gdLst/>
              <a:ahLst/>
              <a:cxnLst/>
              <a:rect l="l" t="t" r="r" b="b"/>
              <a:pathLst>
                <a:path w="3132" h="4006" extrusionOk="0">
                  <a:moveTo>
                    <a:pt x="2466" y="87"/>
                  </a:moveTo>
                  <a:lnTo>
                    <a:pt x="2509" y="104"/>
                  </a:lnTo>
                  <a:lnTo>
                    <a:pt x="2555" y="123"/>
                  </a:lnTo>
                  <a:lnTo>
                    <a:pt x="2597" y="141"/>
                  </a:lnTo>
                  <a:lnTo>
                    <a:pt x="2643" y="162"/>
                  </a:lnTo>
                  <a:lnTo>
                    <a:pt x="2687" y="181"/>
                  </a:lnTo>
                  <a:lnTo>
                    <a:pt x="2731" y="201"/>
                  </a:lnTo>
                  <a:lnTo>
                    <a:pt x="2775" y="220"/>
                  </a:lnTo>
                  <a:lnTo>
                    <a:pt x="2821" y="239"/>
                  </a:lnTo>
                  <a:lnTo>
                    <a:pt x="2832" y="276"/>
                  </a:lnTo>
                  <a:lnTo>
                    <a:pt x="2846" y="314"/>
                  </a:lnTo>
                  <a:lnTo>
                    <a:pt x="2861" y="351"/>
                  </a:lnTo>
                  <a:lnTo>
                    <a:pt x="2877" y="389"/>
                  </a:lnTo>
                  <a:lnTo>
                    <a:pt x="2892" y="425"/>
                  </a:lnTo>
                  <a:lnTo>
                    <a:pt x="2911" y="462"/>
                  </a:lnTo>
                  <a:lnTo>
                    <a:pt x="2930" y="498"/>
                  </a:lnTo>
                  <a:lnTo>
                    <a:pt x="2949" y="536"/>
                  </a:lnTo>
                  <a:lnTo>
                    <a:pt x="2945" y="549"/>
                  </a:lnTo>
                  <a:lnTo>
                    <a:pt x="2940" y="561"/>
                  </a:lnTo>
                  <a:lnTo>
                    <a:pt x="2931" y="571"/>
                  </a:lnTo>
                  <a:lnTo>
                    <a:pt x="2921" y="583"/>
                  </a:lnTo>
                  <a:lnTo>
                    <a:pt x="2910" y="590"/>
                  </a:lnTo>
                  <a:lnTo>
                    <a:pt x="2899" y="599"/>
                  </a:lnTo>
                  <a:lnTo>
                    <a:pt x="2887" y="607"/>
                  </a:lnTo>
                  <a:lnTo>
                    <a:pt x="2877" y="618"/>
                  </a:lnTo>
                  <a:lnTo>
                    <a:pt x="2880" y="626"/>
                  </a:lnTo>
                  <a:lnTo>
                    <a:pt x="2886" y="633"/>
                  </a:lnTo>
                  <a:lnTo>
                    <a:pt x="2892" y="639"/>
                  </a:lnTo>
                  <a:lnTo>
                    <a:pt x="2900" y="646"/>
                  </a:lnTo>
                  <a:lnTo>
                    <a:pt x="2907" y="650"/>
                  </a:lnTo>
                  <a:lnTo>
                    <a:pt x="2916" y="655"/>
                  </a:lnTo>
                  <a:lnTo>
                    <a:pt x="2924" y="657"/>
                  </a:lnTo>
                  <a:lnTo>
                    <a:pt x="2934" y="660"/>
                  </a:lnTo>
                  <a:lnTo>
                    <a:pt x="2948" y="661"/>
                  </a:lnTo>
                  <a:lnTo>
                    <a:pt x="2965" y="663"/>
                  </a:lnTo>
                  <a:lnTo>
                    <a:pt x="2983" y="666"/>
                  </a:lnTo>
                  <a:lnTo>
                    <a:pt x="3001" y="671"/>
                  </a:lnTo>
                  <a:lnTo>
                    <a:pt x="3016" y="677"/>
                  </a:lnTo>
                  <a:lnTo>
                    <a:pt x="3031" y="686"/>
                  </a:lnTo>
                  <a:lnTo>
                    <a:pt x="3041" y="699"/>
                  </a:lnTo>
                  <a:lnTo>
                    <a:pt x="3050" y="718"/>
                  </a:lnTo>
                  <a:lnTo>
                    <a:pt x="3060" y="723"/>
                  </a:lnTo>
                  <a:lnTo>
                    <a:pt x="3070" y="729"/>
                  </a:lnTo>
                  <a:lnTo>
                    <a:pt x="3079" y="737"/>
                  </a:lnTo>
                  <a:lnTo>
                    <a:pt x="3084" y="748"/>
                  </a:lnTo>
                  <a:lnTo>
                    <a:pt x="3083" y="754"/>
                  </a:lnTo>
                  <a:lnTo>
                    <a:pt x="3081" y="762"/>
                  </a:lnTo>
                  <a:lnTo>
                    <a:pt x="3079" y="768"/>
                  </a:lnTo>
                  <a:lnTo>
                    <a:pt x="3076" y="774"/>
                  </a:lnTo>
                  <a:lnTo>
                    <a:pt x="3070" y="787"/>
                  </a:lnTo>
                  <a:lnTo>
                    <a:pt x="3066" y="801"/>
                  </a:lnTo>
                  <a:lnTo>
                    <a:pt x="3076" y="810"/>
                  </a:lnTo>
                  <a:lnTo>
                    <a:pt x="3089" y="819"/>
                  </a:lnTo>
                  <a:lnTo>
                    <a:pt x="3100" y="827"/>
                  </a:lnTo>
                  <a:lnTo>
                    <a:pt x="3113" y="839"/>
                  </a:lnTo>
                  <a:lnTo>
                    <a:pt x="3123" y="849"/>
                  </a:lnTo>
                  <a:lnTo>
                    <a:pt x="3129" y="861"/>
                  </a:lnTo>
                  <a:lnTo>
                    <a:pt x="3132" y="874"/>
                  </a:lnTo>
                  <a:lnTo>
                    <a:pt x="3132" y="890"/>
                  </a:lnTo>
                  <a:lnTo>
                    <a:pt x="3120" y="902"/>
                  </a:lnTo>
                  <a:lnTo>
                    <a:pt x="3108" y="913"/>
                  </a:lnTo>
                  <a:lnTo>
                    <a:pt x="3094" y="924"/>
                  </a:lnTo>
                  <a:lnTo>
                    <a:pt x="3083" y="937"/>
                  </a:lnTo>
                  <a:lnTo>
                    <a:pt x="3070" y="948"/>
                  </a:lnTo>
                  <a:lnTo>
                    <a:pt x="3063" y="964"/>
                  </a:lnTo>
                  <a:lnTo>
                    <a:pt x="3059" y="979"/>
                  </a:lnTo>
                  <a:lnTo>
                    <a:pt x="3060" y="998"/>
                  </a:lnTo>
                  <a:lnTo>
                    <a:pt x="3046" y="1013"/>
                  </a:lnTo>
                  <a:lnTo>
                    <a:pt x="3032" y="1024"/>
                  </a:lnTo>
                  <a:lnTo>
                    <a:pt x="3016" y="1033"/>
                  </a:lnTo>
                  <a:lnTo>
                    <a:pt x="2999" y="1040"/>
                  </a:lnTo>
                  <a:lnTo>
                    <a:pt x="2981" y="1045"/>
                  </a:lnTo>
                  <a:lnTo>
                    <a:pt x="2963" y="1053"/>
                  </a:lnTo>
                  <a:lnTo>
                    <a:pt x="2947" y="1061"/>
                  </a:lnTo>
                  <a:lnTo>
                    <a:pt x="2931" y="1073"/>
                  </a:lnTo>
                  <a:lnTo>
                    <a:pt x="2936" y="1082"/>
                  </a:lnTo>
                  <a:lnTo>
                    <a:pt x="2940" y="1092"/>
                  </a:lnTo>
                  <a:lnTo>
                    <a:pt x="2942" y="1103"/>
                  </a:lnTo>
                  <a:lnTo>
                    <a:pt x="2939" y="1115"/>
                  </a:lnTo>
                  <a:lnTo>
                    <a:pt x="2928" y="1122"/>
                  </a:lnTo>
                  <a:lnTo>
                    <a:pt x="2918" y="1130"/>
                  </a:lnTo>
                  <a:lnTo>
                    <a:pt x="2906" y="1135"/>
                  </a:lnTo>
                  <a:lnTo>
                    <a:pt x="2896" y="1143"/>
                  </a:lnTo>
                  <a:lnTo>
                    <a:pt x="2885" y="1149"/>
                  </a:lnTo>
                  <a:lnTo>
                    <a:pt x="2877" y="1158"/>
                  </a:lnTo>
                  <a:lnTo>
                    <a:pt x="2871" y="1169"/>
                  </a:lnTo>
                  <a:lnTo>
                    <a:pt x="2870" y="1184"/>
                  </a:lnTo>
                  <a:lnTo>
                    <a:pt x="2860" y="1190"/>
                  </a:lnTo>
                  <a:lnTo>
                    <a:pt x="2851" y="1197"/>
                  </a:lnTo>
                  <a:lnTo>
                    <a:pt x="2839" y="1201"/>
                  </a:lnTo>
                  <a:lnTo>
                    <a:pt x="2829" y="1206"/>
                  </a:lnTo>
                  <a:lnTo>
                    <a:pt x="2818" y="1208"/>
                  </a:lnTo>
                  <a:lnTo>
                    <a:pt x="2808" y="1212"/>
                  </a:lnTo>
                  <a:lnTo>
                    <a:pt x="2797" y="1216"/>
                  </a:lnTo>
                  <a:lnTo>
                    <a:pt x="2787" y="1222"/>
                  </a:lnTo>
                  <a:lnTo>
                    <a:pt x="2828" y="1293"/>
                  </a:lnTo>
                  <a:lnTo>
                    <a:pt x="2862" y="1368"/>
                  </a:lnTo>
                  <a:lnTo>
                    <a:pt x="2886" y="1446"/>
                  </a:lnTo>
                  <a:lnTo>
                    <a:pt x="2902" y="1530"/>
                  </a:lnTo>
                  <a:lnTo>
                    <a:pt x="2910" y="1613"/>
                  </a:lnTo>
                  <a:lnTo>
                    <a:pt x="2910" y="1697"/>
                  </a:lnTo>
                  <a:lnTo>
                    <a:pt x="2905" y="1782"/>
                  </a:lnTo>
                  <a:lnTo>
                    <a:pt x="2895" y="1867"/>
                  </a:lnTo>
                  <a:lnTo>
                    <a:pt x="2890" y="1884"/>
                  </a:lnTo>
                  <a:lnTo>
                    <a:pt x="2884" y="1900"/>
                  </a:lnTo>
                  <a:lnTo>
                    <a:pt x="2876" y="1917"/>
                  </a:lnTo>
                  <a:lnTo>
                    <a:pt x="2870" y="1933"/>
                  </a:lnTo>
                  <a:lnTo>
                    <a:pt x="2860" y="1948"/>
                  </a:lnTo>
                  <a:lnTo>
                    <a:pt x="2851" y="1963"/>
                  </a:lnTo>
                  <a:lnTo>
                    <a:pt x="2841" y="1978"/>
                  </a:lnTo>
                  <a:lnTo>
                    <a:pt x="2831" y="1995"/>
                  </a:lnTo>
                  <a:lnTo>
                    <a:pt x="2838" y="2024"/>
                  </a:lnTo>
                  <a:lnTo>
                    <a:pt x="2850" y="2053"/>
                  </a:lnTo>
                  <a:lnTo>
                    <a:pt x="2862" y="2081"/>
                  </a:lnTo>
                  <a:lnTo>
                    <a:pt x="2876" y="2108"/>
                  </a:lnTo>
                  <a:lnTo>
                    <a:pt x="2887" y="2136"/>
                  </a:lnTo>
                  <a:lnTo>
                    <a:pt x="2899" y="2165"/>
                  </a:lnTo>
                  <a:lnTo>
                    <a:pt x="2906" y="2195"/>
                  </a:lnTo>
                  <a:lnTo>
                    <a:pt x="2911" y="2227"/>
                  </a:lnTo>
                  <a:lnTo>
                    <a:pt x="2930" y="2363"/>
                  </a:lnTo>
                  <a:lnTo>
                    <a:pt x="2938" y="2500"/>
                  </a:lnTo>
                  <a:lnTo>
                    <a:pt x="2936" y="2638"/>
                  </a:lnTo>
                  <a:lnTo>
                    <a:pt x="2928" y="2775"/>
                  </a:lnTo>
                  <a:lnTo>
                    <a:pt x="2913" y="2911"/>
                  </a:lnTo>
                  <a:lnTo>
                    <a:pt x="2895" y="3049"/>
                  </a:lnTo>
                  <a:lnTo>
                    <a:pt x="2877" y="3187"/>
                  </a:lnTo>
                  <a:lnTo>
                    <a:pt x="2862" y="3327"/>
                  </a:lnTo>
                  <a:lnTo>
                    <a:pt x="2851" y="3332"/>
                  </a:lnTo>
                  <a:lnTo>
                    <a:pt x="2838" y="3331"/>
                  </a:lnTo>
                  <a:lnTo>
                    <a:pt x="2797" y="3365"/>
                  </a:lnTo>
                  <a:lnTo>
                    <a:pt x="2754" y="3393"/>
                  </a:lnTo>
                  <a:lnTo>
                    <a:pt x="2708" y="3416"/>
                  </a:lnTo>
                  <a:lnTo>
                    <a:pt x="2662" y="3436"/>
                  </a:lnTo>
                  <a:lnTo>
                    <a:pt x="2611" y="3451"/>
                  </a:lnTo>
                  <a:lnTo>
                    <a:pt x="2562" y="3462"/>
                  </a:lnTo>
                  <a:lnTo>
                    <a:pt x="2510" y="3472"/>
                  </a:lnTo>
                  <a:lnTo>
                    <a:pt x="2459" y="3482"/>
                  </a:lnTo>
                  <a:lnTo>
                    <a:pt x="2450" y="3486"/>
                  </a:lnTo>
                  <a:lnTo>
                    <a:pt x="2442" y="3490"/>
                  </a:lnTo>
                  <a:lnTo>
                    <a:pt x="2435" y="3491"/>
                  </a:lnTo>
                  <a:lnTo>
                    <a:pt x="2427" y="3494"/>
                  </a:lnTo>
                  <a:lnTo>
                    <a:pt x="2420" y="3496"/>
                  </a:lnTo>
                  <a:lnTo>
                    <a:pt x="2413" y="3501"/>
                  </a:lnTo>
                  <a:lnTo>
                    <a:pt x="2407" y="3506"/>
                  </a:lnTo>
                  <a:lnTo>
                    <a:pt x="2405" y="3517"/>
                  </a:lnTo>
                  <a:lnTo>
                    <a:pt x="2398" y="3529"/>
                  </a:lnTo>
                  <a:lnTo>
                    <a:pt x="2393" y="3543"/>
                  </a:lnTo>
                  <a:lnTo>
                    <a:pt x="2387" y="3556"/>
                  </a:lnTo>
                  <a:lnTo>
                    <a:pt x="2379" y="3568"/>
                  </a:lnTo>
                  <a:lnTo>
                    <a:pt x="2379" y="3578"/>
                  </a:lnTo>
                  <a:lnTo>
                    <a:pt x="2466" y="3682"/>
                  </a:lnTo>
                  <a:lnTo>
                    <a:pt x="2494" y="3696"/>
                  </a:lnTo>
                  <a:lnTo>
                    <a:pt x="2524" y="3712"/>
                  </a:lnTo>
                  <a:lnTo>
                    <a:pt x="2552" y="3727"/>
                  </a:lnTo>
                  <a:lnTo>
                    <a:pt x="2582" y="3742"/>
                  </a:lnTo>
                  <a:lnTo>
                    <a:pt x="2613" y="3756"/>
                  </a:lnTo>
                  <a:lnTo>
                    <a:pt x="2643" y="3767"/>
                  </a:lnTo>
                  <a:lnTo>
                    <a:pt x="2673" y="3775"/>
                  </a:lnTo>
                  <a:lnTo>
                    <a:pt x="2707" y="3780"/>
                  </a:lnTo>
                  <a:lnTo>
                    <a:pt x="2713" y="3781"/>
                  </a:lnTo>
                  <a:lnTo>
                    <a:pt x="2721" y="3784"/>
                  </a:lnTo>
                  <a:lnTo>
                    <a:pt x="2727" y="3786"/>
                  </a:lnTo>
                  <a:lnTo>
                    <a:pt x="2735" y="3789"/>
                  </a:lnTo>
                  <a:lnTo>
                    <a:pt x="2741" y="3791"/>
                  </a:lnTo>
                  <a:lnTo>
                    <a:pt x="2749" y="3795"/>
                  </a:lnTo>
                  <a:lnTo>
                    <a:pt x="2754" y="3800"/>
                  </a:lnTo>
                  <a:lnTo>
                    <a:pt x="2759" y="3808"/>
                  </a:lnTo>
                  <a:lnTo>
                    <a:pt x="2758" y="3819"/>
                  </a:lnTo>
                  <a:lnTo>
                    <a:pt x="2758" y="3830"/>
                  </a:lnTo>
                  <a:lnTo>
                    <a:pt x="2758" y="3843"/>
                  </a:lnTo>
                  <a:lnTo>
                    <a:pt x="2758" y="3856"/>
                  </a:lnTo>
                  <a:lnTo>
                    <a:pt x="2758" y="3866"/>
                  </a:lnTo>
                  <a:lnTo>
                    <a:pt x="2759" y="3877"/>
                  </a:lnTo>
                  <a:lnTo>
                    <a:pt x="2761" y="3887"/>
                  </a:lnTo>
                  <a:lnTo>
                    <a:pt x="2769" y="3896"/>
                  </a:lnTo>
                  <a:lnTo>
                    <a:pt x="2771" y="3909"/>
                  </a:lnTo>
                  <a:lnTo>
                    <a:pt x="2770" y="3919"/>
                  </a:lnTo>
                  <a:lnTo>
                    <a:pt x="2765" y="3926"/>
                  </a:lnTo>
                  <a:lnTo>
                    <a:pt x="2758" y="3933"/>
                  </a:lnTo>
                  <a:lnTo>
                    <a:pt x="2747" y="3936"/>
                  </a:lnTo>
                  <a:lnTo>
                    <a:pt x="2737" y="3940"/>
                  </a:lnTo>
                  <a:lnTo>
                    <a:pt x="2729" y="3945"/>
                  </a:lnTo>
                  <a:lnTo>
                    <a:pt x="2722" y="3953"/>
                  </a:lnTo>
                  <a:lnTo>
                    <a:pt x="2682" y="3967"/>
                  </a:lnTo>
                  <a:lnTo>
                    <a:pt x="2640" y="3982"/>
                  </a:lnTo>
                  <a:lnTo>
                    <a:pt x="2596" y="3992"/>
                  </a:lnTo>
                  <a:lnTo>
                    <a:pt x="2553" y="4001"/>
                  </a:lnTo>
                  <a:lnTo>
                    <a:pt x="2509" y="4004"/>
                  </a:lnTo>
                  <a:lnTo>
                    <a:pt x="2465" y="4006"/>
                  </a:lnTo>
                  <a:lnTo>
                    <a:pt x="2422" y="4001"/>
                  </a:lnTo>
                  <a:lnTo>
                    <a:pt x="2382" y="3993"/>
                  </a:lnTo>
                  <a:lnTo>
                    <a:pt x="2350" y="3986"/>
                  </a:lnTo>
                  <a:lnTo>
                    <a:pt x="2321" y="3973"/>
                  </a:lnTo>
                  <a:lnTo>
                    <a:pt x="2292" y="3955"/>
                  </a:lnTo>
                  <a:lnTo>
                    <a:pt x="2265" y="3939"/>
                  </a:lnTo>
                  <a:lnTo>
                    <a:pt x="2236" y="3924"/>
                  </a:lnTo>
                  <a:lnTo>
                    <a:pt x="2208" y="3916"/>
                  </a:lnTo>
                  <a:lnTo>
                    <a:pt x="2177" y="3915"/>
                  </a:lnTo>
                  <a:lnTo>
                    <a:pt x="2145" y="3928"/>
                  </a:lnTo>
                  <a:lnTo>
                    <a:pt x="2134" y="3926"/>
                  </a:lnTo>
                  <a:lnTo>
                    <a:pt x="2122" y="3926"/>
                  </a:lnTo>
                  <a:lnTo>
                    <a:pt x="2111" y="3926"/>
                  </a:lnTo>
                  <a:lnTo>
                    <a:pt x="2101" y="3929"/>
                  </a:lnTo>
                  <a:lnTo>
                    <a:pt x="2088" y="3929"/>
                  </a:lnTo>
                  <a:lnTo>
                    <a:pt x="2077" y="3930"/>
                  </a:lnTo>
                  <a:lnTo>
                    <a:pt x="2066" y="3929"/>
                  </a:lnTo>
                  <a:lnTo>
                    <a:pt x="2054" y="3928"/>
                  </a:lnTo>
                  <a:lnTo>
                    <a:pt x="2047" y="3916"/>
                  </a:lnTo>
                  <a:lnTo>
                    <a:pt x="2040" y="3906"/>
                  </a:lnTo>
                  <a:lnTo>
                    <a:pt x="2034" y="3895"/>
                  </a:lnTo>
                  <a:lnTo>
                    <a:pt x="2029" y="3885"/>
                  </a:lnTo>
                  <a:lnTo>
                    <a:pt x="2024" y="3872"/>
                  </a:lnTo>
                  <a:lnTo>
                    <a:pt x="2022" y="3861"/>
                  </a:lnTo>
                  <a:lnTo>
                    <a:pt x="2019" y="3849"/>
                  </a:lnTo>
                  <a:lnTo>
                    <a:pt x="2020" y="3838"/>
                  </a:lnTo>
                  <a:lnTo>
                    <a:pt x="2009" y="3823"/>
                  </a:lnTo>
                  <a:lnTo>
                    <a:pt x="2000" y="3809"/>
                  </a:lnTo>
                  <a:lnTo>
                    <a:pt x="1993" y="3794"/>
                  </a:lnTo>
                  <a:lnTo>
                    <a:pt x="1989" y="3779"/>
                  </a:lnTo>
                  <a:lnTo>
                    <a:pt x="1985" y="3762"/>
                  </a:lnTo>
                  <a:lnTo>
                    <a:pt x="1984" y="3746"/>
                  </a:lnTo>
                  <a:lnTo>
                    <a:pt x="1984" y="3730"/>
                  </a:lnTo>
                  <a:lnTo>
                    <a:pt x="1986" y="3713"/>
                  </a:lnTo>
                  <a:lnTo>
                    <a:pt x="1991" y="3688"/>
                  </a:lnTo>
                  <a:lnTo>
                    <a:pt x="2001" y="3667"/>
                  </a:lnTo>
                  <a:lnTo>
                    <a:pt x="2013" y="3648"/>
                  </a:lnTo>
                  <a:lnTo>
                    <a:pt x="2027" y="3629"/>
                  </a:lnTo>
                  <a:lnTo>
                    <a:pt x="2037" y="3609"/>
                  </a:lnTo>
                  <a:lnTo>
                    <a:pt x="2045" y="3588"/>
                  </a:lnTo>
                  <a:lnTo>
                    <a:pt x="2048" y="3566"/>
                  </a:lnTo>
                  <a:lnTo>
                    <a:pt x="2044" y="3542"/>
                  </a:lnTo>
                  <a:lnTo>
                    <a:pt x="1980" y="3537"/>
                  </a:lnTo>
                  <a:lnTo>
                    <a:pt x="1918" y="3534"/>
                  </a:lnTo>
                  <a:lnTo>
                    <a:pt x="1856" y="3532"/>
                  </a:lnTo>
                  <a:lnTo>
                    <a:pt x="1796" y="3530"/>
                  </a:lnTo>
                  <a:lnTo>
                    <a:pt x="1734" y="3528"/>
                  </a:lnTo>
                  <a:lnTo>
                    <a:pt x="1674" y="3525"/>
                  </a:lnTo>
                  <a:lnTo>
                    <a:pt x="1613" y="3522"/>
                  </a:lnTo>
                  <a:lnTo>
                    <a:pt x="1554" y="3517"/>
                  </a:lnTo>
                  <a:lnTo>
                    <a:pt x="1541" y="3534"/>
                  </a:lnTo>
                  <a:lnTo>
                    <a:pt x="1535" y="3554"/>
                  </a:lnTo>
                  <a:lnTo>
                    <a:pt x="1533" y="3575"/>
                  </a:lnTo>
                  <a:lnTo>
                    <a:pt x="1534" y="3597"/>
                  </a:lnTo>
                  <a:lnTo>
                    <a:pt x="1536" y="3617"/>
                  </a:lnTo>
                  <a:lnTo>
                    <a:pt x="1540" y="3639"/>
                  </a:lnTo>
                  <a:lnTo>
                    <a:pt x="1544" y="3660"/>
                  </a:lnTo>
                  <a:lnTo>
                    <a:pt x="1549" y="3682"/>
                  </a:lnTo>
                  <a:lnTo>
                    <a:pt x="1556" y="3678"/>
                  </a:lnTo>
                  <a:lnTo>
                    <a:pt x="1565" y="3679"/>
                  </a:lnTo>
                  <a:lnTo>
                    <a:pt x="1570" y="3682"/>
                  </a:lnTo>
                  <a:lnTo>
                    <a:pt x="1575" y="3689"/>
                  </a:lnTo>
                  <a:lnTo>
                    <a:pt x="1578" y="3697"/>
                  </a:lnTo>
                  <a:lnTo>
                    <a:pt x="1580" y="3706"/>
                  </a:lnTo>
                  <a:lnTo>
                    <a:pt x="1582" y="3714"/>
                  </a:lnTo>
                  <a:lnTo>
                    <a:pt x="1583" y="3723"/>
                  </a:lnTo>
                  <a:lnTo>
                    <a:pt x="1584" y="3740"/>
                  </a:lnTo>
                  <a:lnTo>
                    <a:pt x="1585" y="3756"/>
                  </a:lnTo>
                  <a:lnTo>
                    <a:pt x="1584" y="3772"/>
                  </a:lnTo>
                  <a:lnTo>
                    <a:pt x="1583" y="3790"/>
                  </a:lnTo>
                  <a:lnTo>
                    <a:pt x="1578" y="3805"/>
                  </a:lnTo>
                  <a:lnTo>
                    <a:pt x="1573" y="3820"/>
                  </a:lnTo>
                  <a:lnTo>
                    <a:pt x="1564" y="3834"/>
                  </a:lnTo>
                  <a:lnTo>
                    <a:pt x="1554" y="3849"/>
                  </a:lnTo>
                  <a:lnTo>
                    <a:pt x="1517" y="3857"/>
                  </a:lnTo>
                  <a:lnTo>
                    <a:pt x="1481" y="3864"/>
                  </a:lnTo>
                  <a:lnTo>
                    <a:pt x="1444" y="3871"/>
                  </a:lnTo>
                  <a:lnTo>
                    <a:pt x="1409" y="3880"/>
                  </a:lnTo>
                  <a:lnTo>
                    <a:pt x="1372" y="3888"/>
                  </a:lnTo>
                  <a:lnTo>
                    <a:pt x="1338" y="3901"/>
                  </a:lnTo>
                  <a:lnTo>
                    <a:pt x="1304" y="3917"/>
                  </a:lnTo>
                  <a:lnTo>
                    <a:pt x="1275" y="3941"/>
                  </a:lnTo>
                  <a:lnTo>
                    <a:pt x="1226" y="3954"/>
                  </a:lnTo>
                  <a:lnTo>
                    <a:pt x="1176" y="3965"/>
                  </a:lnTo>
                  <a:lnTo>
                    <a:pt x="1123" y="3973"/>
                  </a:lnTo>
                  <a:lnTo>
                    <a:pt x="1071" y="3979"/>
                  </a:lnTo>
                  <a:lnTo>
                    <a:pt x="1017" y="3982"/>
                  </a:lnTo>
                  <a:lnTo>
                    <a:pt x="963" y="3982"/>
                  </a:lnTo>
                  <a:lnTo>
                    <a:pt x="910" y="3978"/>
                  </a:lnTo>
                  <a:lnTo>
                    <a:pt x="858" y="3973"/>
                  </a:lnTo>
                  <a:lnTo>
                    <a:pt x="849" y="3969"/>
                  </a:lnTo>
                  <a:lnTo>
                    <a:pt x="841" y="3967"/>
                  </a:lnTo>
                  <a:lnTo>
                    <a:pt x="833" y="3962"/>
                  </a:lnTo>
                  <a:lnTo>
                    <a:pt x="825" y="3957"/>
                  </a:lnTo>
                  <a:lnTo>
                    <a:pt x="818" y="3949"/>
                  </a:lnTo>
                  <a:lnTo>
                    <a:pt x="813" y="3943"/>
                  </a:lnTo>
                  <a:lnTo>
                    <a:pt x="809" y="3935"/>
                  </a:lnTo>
                  <a:lnTo>
                    <a:pt x="807" y="3928"/>
                  </a:lnTo>
                  <a:lnTo>
                    <a:pt x="804" y="3911"/>
                  </a:lnTo>
                  <a:lnTo>
                    <a:pt x="803" y="3896"/>
                  </a:lnTo>
                  <a:lnTo>
                    <a:pt x="802" y="3881"/>
                  </a:lnTo>
                  <a:lnTo>
                    <a:pt x="803" y="3866"/>
                  </a:lnTo>
                  <a:lnTo>
                    <a:pt x="805" y="3851"/>
                  </a:lnTo>
                  <a:lnTo>
                    <a:pt x="812" y="3837"/>
                  </a:lnTo>
                  <a:lnTo>
                    <a:pt x="820" y="3824"/>
                  </a:lnTo>
                  <a:lnTo>
                    <a:pt x="834" y="3814"/>
                  </a:lnTo>
                  <a:lnTo>
                    <a:pt x="862" y="3804"/>
                  </a:lnTo>
                  <a:lnTo>
                    <a:pt x="890" y="3795"/>
                  </a:lnTo>
                  <a:lnTo>
                    <a:pt x="917" y="3785"/>
                  </a:lnTo>
                  <a:lnTo>
                    <a:pt x="946" y="3775"/>
                  </a:lnTo>
                  <a:lnTo>
                    <a:pt x="973" y="3764"/>
                  </a:lnTo>
                  <a:lnTo>
                    <a:pt x="1001" y="3752"/>
                  </a:lnTo>
                  <a:lnTo>
                    <a:pt x="1027" y="3740"/>
                  </a:lnTo>
                  <a:lnTo>
                    <a:pt x="1055" y="3728"/>
                  </a:lnTo>
                  <a:lnTo>
                    <a:pt x="1056" y="3720"/>
                  </a:lnTo>
                  <a:lnTo>
                    <a:pt x="1061" y="3713"/>
                  </a:lnTo>
                  <a:lnTo>
                    <a:pt x="1066" y="3709"/>
                  </a:lnTo>
                  <a:lnTo>
                    <a:pt x="1076" y="3711"/>
                  </a:lnTo>
                  <a:lnTo>
                    <a:pt x="1093" y="3696"/>
                  </a:lnTo>
                  <a:lnTo>
                    <a:pt x="1108" y="3682"/>
                  </a:lnTo>
                  <a:lnTo>
                    <a:pt x="1120" y="3665"/>
                  </a:lnTo>
                  <a:lnTo>
                    <a:pt x="1133" y="3649"/>
                  </a:lnTo>
                  <a:lnTo>
                    <a:pt x="1144" y="3630"/>
                  </a:lnTo>
                  <a:lnTo>
                    <a:pt x="1157" y="3614"/>
                  </a:lnTo>
                  <a:lnTo>
                    <a:pt x="1172" y="3597"/>
                  </a:lnTo>
                  <a:lnTo>
                    <a:pt x="1190" y="3583"/>
                  </a:lnTo>
                  <a:lnTo>
                    <a:pt x="1183" y="3563"/>
                  </a:lnTo>
                  <a:lnTo>
                    <a:pt x="1180" y="3544"/>
                  </a:lnTo>
                  <a:lnTo>
                    <a:pt x="1177" y="3525"/>
                  </a:lnTo>
                  <a:lnTo>
                    <a:pt x="1175" y="3506"/>
                  </a:lnTo>
                  <a:lnTo>
                    <a:pt x="1170" y="3488"/>
                  </a:lnTo>
                  <a:lnTo>
                    <a:pt x="1165" y="3470"/>
                  </a:lnTo>
                  <a:lnTo>
                    <a:pt x="1157" y="3452"/>
                  </a:lnTo>
                  <a:lnTo>
                    <a:pt x="1148" y="3437"/>
                  </a:lnTo>
                  <a:lnTo>
                    <a:pt x="1118" y="3427"/>
                  </a:lnTo>
                  <a:lnTo>
                    <a:pt x="1090" y="3417"/>
                  </a:lnTo>
                  <a:lnTo>
                    <a:pt x="1062" y="3406"/>
                  </a:lnTo>
                  <a:lnTo>
                    <a:pt x="1037" y="3393"/>
                  </a:lnTo>
                  <a:lnTo>
                    <a:pt x="1011" y="3378"/>
                  </a:lnTo>
                  <a:lnTo>
                    <a:pt x="988" y="3361"/>
                  </a:lnTo>
                  <a:lnTo>
                    <a:pt x="967" y="3341"/>
                  </a:lnTo>
                  <a:lnTo>
                    <a:pt x="948" y="3320"/>
                  </a:lnTo>
                  <a:lnTo>
                    <a:pt x="946" y="3311"/>
                  </a:lnTo>
                  <a:lnTo>
                    <a:pt x="946" y="3303"/>
                  </a:lnTo>
                  <a:lnTo>
                    <a:pt x="948" y="3295"/>
                  </a:lnTo>
                  <a:lnTo>
                    <a:pt x="949" y="3287"/>
                  </a:lnTo>
                  <a:lnTo>
                    <a:pt x="950" y="3277"/>
                  </a:lnTo>
                  <a:lnTo>
                    <a:pt x="952" y="3268"/>
                  </a:lnTo>
                  <a:lnTo>
                    <a:pt x="953" y="3259"/>
                  </a:lnTo>
                  <a:lnTo>
                    <a:pt x="955" y="3251"/>
                  </a:lnTo>
                  <a:lnTo>
                    <a:pt x="949" y="3185"/>
                  </a:lnTo>
                  <a:lnTo>
                    <a:pt x="943" y="3122"/>
                  </a:lnTo>
                  <a:lnTo>
                    <a:pt x="934" y="3059"/>
                  </a:lnTo>
                  <a:lnTo>
                    <a:pt x="926" y="2997"/>
                  </a:lnTo>
                  <a:lnTo>
                    <a:pt x="920" y="2934"/>
                  </a:lnTo>
                  <a:lnTo>
                    <a:pt x="919" y="2871"/>
                  </a:lnTo>
                  <a:lnTo>
                    <a:pt x="920" y="2808"/>
                  </a:lnTo>
                  <a:lnTo>
                    <a:pt x="930" y="2745"/>
                  </a:lnTo>
                  <a:lnTo>
                    <a:pt x="930" y="2682"/>
                  </a:lnTo>
                  <a:lnTo>
                    <a:pt x="938" y="2621"/>
                  </a:lnTo>
                  <a:lnTo>
                    <a:pt x="946" y="2562"/>
                  </a:lnTo>
                  <a:lnTo>
                    <a:pt x="960" y="2505"/>
                  </a:lnTo>
                  <a:lnTo>
                    <a:pt x="974" y="2449"/>
                  </a:lnTo>
                  <a:lnTo>
                    <a:pt x="992" y="2393"/>
                  </a:lnTo>
                  <a:lnTo>
                    <a:pt x="1011" y="2336"/>
                  </a:lnTo>
                  <a:lnTo>
                    <a:pt x="1031" y="2281"/>
                  </a:lnTo>
                  <a:lnTo>
                    <a:pt x="1025" y="2275"/>
                  </a:lnTo>
                  <a:lnTo>
                    <a:pt x="1001" y="2284"/>
                  </a:lnTo>
                  <a:lnTo>
                    <a:pt x="977" y="2292"/>
                  </a:lnTo>
                  <a:lnTo>
                    <a:pt x="952" y="2299"/>
                  </a:lnTo>
                  <a:lnTo>
                    <a:pt x="926" y="2306"/>
                  </a:lnTo>
                  <a:lnTo>
                    <a:pt x="901" y="2314"/>
                  </a:lnTo>
                  <a:lnTo>
                    <a:pt x="878" y="2323"/>
                  </a:lnTo>
                  <a:lnTo>
                    <a:pt x="856" y="2334"/>
                  </a:lnTo>
                  <a:lnTo>
                    <a:pt x="837" y="2350"/>
                  </a:lnTo>
                  <a:lnTo>
                    <a:pt x="853" y="2354"/>
                  </a:lnTo>
                  <a:lnTo>
                    <a:pt x="872" y="2355"/>
                  </a:lnTo>
                  <a:lnTo>
                    <a:pt x="891" y="2357"/>
                  </a:lnTo>
                  <a:lnTo>
                    <a:pt x="910" y="2358"/>
                  </a:lnTo>
                  <a:lnTo>
                    <a:pt x="928" y="2360"/>
                  </a:lnTo>
                  <a:lnTo>
                    <a:pt x="943" y="2368"/>
                  </a:lnTo>
                  <a:lnTo>
                    <a:pt x="955" y="2379"/>
                  </a:lnTo>
                  <a:lnTo>
                    <a:pt x="965" y="2400"/>
                  </a:lnTo>
                  <a:lnTo>
                    <a:pt x="958" y="2421"/>
                  </a:lnTo>
                  <a:lnTo>
                    <a:pt x="946" y="2440"/>
                  </a:lnTo>
                  <a:lnTo>
                    <a:pt x="929" y="2455"/>
                  </a:lnTo>
                  <a:lnTo>
                    <a:pt x="909" y="2469"/>
                  </a:lnTo>
                  <a:lnTo>
                    <a:pt x="883" y="2479"/>
                  </a:lnTo>
                  <a:lnTo>
                    <a:pt x="860" y="2488"/>
                  </a:lnTo>
                  <a:lnTo>
                    <a:pt x="834" y="2495"/>
                  </a:lnTo>
                  <a:lnTo>
                    <a:pt x="813" y="2503"/>
                  </a:lnTo>
                  <a:lnTo>
                    <a:pt x="789" y="2502"/>
                  </a:lnTo>
                  <a:lnTo>
                    <a:pt x="765" y="2498"/>
                  </a:lnTo>
                  <a:lnTo>
                    <a:pt x="740" y="2493"/>
                  </a:lnTo>
                  <a:lnTo>
                    <a:pt x="717" y="2490"/>
                  </a:lnTo>
                  <a:lnTo>
                    <a:pt x="692" y="2488"/>
                  </a:lnTo>
                  <a:lnTo>
                    <a:pt x="672" y="2492"/>
                  </a:lnTo>
                  <a:lnTo>
                    <a:pt x="653" y="2500"/>
                  </a:lnTo>
                  <a:lnTo>
                    <a:pt x="638" y="2521"/>
                  </a:lnTo>
                  <a:lnTo>
                    <a:pt x="615" y="2528"/>
                  </a:lnTo>
                  <a:lnTo>
                    <a:pt x="596" y="2539"/>
                  </a:lnTo>
                  <a:lnTo>
                    <a:pt x="577" y="2553"/>
                  </a:lnTo>
                  <a:lnTo>
                    <a:pt x="558" y="2568"/>
                  </a:lnTo>
                  <a:lnTo>
                    <a:pt x="539" y="2582"/>
                  </a:lnTo>
                  <a:lnTo>
                    <a:pt x="520" y="2597"/>
                  </a:lnTo>
                  <a:lnTo>
                    <a:pt x="502" y="2610"/>
                  </a:lnTo>
                  <a:lnTo>
                    <a:pt x="483" y="2624"/>
                  </a:lnTo>
                  <a:lnTo>
                    <a:pt x="447" y="2648"/>
                  </a:lnTo>
                  <a:lnTo>
                    <a:pt x="416" y="2677"/>
                  </a:lnTo>
                  <a:lnTo>
                    <a:pt x="386" y="2707"/>
                  </a:lnTo>
                  <a:lnTo>
                    <a:pt x="357" y="2739"/>
                  </a:lnTo>
                  <a:lnTo>
                    <a:pt x="325" y="2766"/>
                  </a:lnTo>
                  <a:lnTo>
                    <a:pt x="294" y="2792"/>
                  </a:lnTo>
                  <a:lnTo>
                    <a:pt x="258" y="2809"/>
                  </a:lnTo>
                  <a:lnTo>
                    <a:pt x="221" y="2819"/>
                  </a:lnTo>
                  <a:lnTo>
                    <a:pt x="213" y="2814"/>
                  </a:lnTo>
                  <a:lnTo>
                    <a:pt x="210" y="2811"/>
                  </a:lnTo>
                  <a:lnTo>
                    <a:pt x="208" y="2804"/>
                  </a:lnTo>
                  <a:lnTo>
                    <a:pt x="208" y="2799"/>
                  </a:lnTo>
                  <a:lnTo>
                    <a:pt x="208" y="2792"/>
                  </a:lnTo>
                  <a:lnTo>
                    <a:pt x="208" y="2784"/>
                  </a:lnTo>
                  <a:lnTo>
                    <a:pt x="208" y="2776"/>
                  </a:lnTo>
                  <a:lnTo>
                    <a:pt x="209" y="2771"/>
                  </a:lnTo>
                  <a:lnTo>
                    <a:pt x="219" y="2747"/>
                  </a:lnTo>
                  <a:lnTo>
                    <a:pt x="232" y="2724"/>
                  </a:lnTo>
                  <a:lnTo>
                    <a:pt x="243" y="2700"/>
                  </a:lnTo>
                  <a:lnTo>
                    <a:pt x="258" y="2677"/>
                  </a:lnTo>
                  <a:lnTo>
                    <a:pt x="272" y="2653"/>
                  </a:lnTo>
                  <a:lnTo>
                    <a:pt x="290" y="2630"/>
                  </a:lnTo>
                  <a:lnTo>
                    <a:pt x="309" y="2608"/>
                  </a:lnTo>
                  <a:lnTo>
                    <a:pt x="330" y="2589"/>
                  </a:lnTo>
                  <a:lnTo>
                    <a:pt x="338" y="2581"/>
                  </a:lnTo>
                  <a:lnTo>
                    <a:pt x="345" y="2575"/>
                  </a:lnTo>
                  <a:lnTo>
                    <a:pt x="352" y="2565"/>
                  </a:lnTo>
                  <a:lnTo>
                    <a:pt x="358" y="2557"/>
                  </a:lnTo>
                  <a:lnTo>
                    <a:pt x="340" y="2561"/>
                  </a:lnTo>
                  <a:lnTo>
                    <a:pt x="324" y="2567"/>
                  </a:lnTo>
                  <a:lnTo>
                    <a:pt x="307" y="2575"/>
                  </a:lnTo>
                  <a:lnTo>
                    <a:pt x="292" y="2584"/>
                  </a:lnTo>
                  <a:lnTo>
                    <a:pt x="275" y="2591"/>
                  </a:lnTo>
                  <a:lnTo>
                    <a:pt x="258" y="2601"/>
                  </a:lnTo>
                  <a:lnTo>
                    <a:pt x="242" y="2610"/>
                  </a:lnTo>
                  <a:lnTo>
                    <a:pt x="227" y="2619"/>
                  </a:lnTo>
                  <a:lnTo>
                    <a:pt x="210" y="2626"/>
                  </a:lnTo>
                  <a:lnTo>
                    <a:pt x="194" y="2635"/>
                  </a:lnTo>
                  <a:lnTo>
                    <a:pt x="178" y="2642"/>
                  </a:lnTo>
                  <a:lnTo>
                    <a:pt x="161" y="2648"/>
                  </a:lnTo>
                  <a:lnTo>
                    <a:pt x="142" y="2652"/>
                  </a:lnTo>
                  <a:lnTo>
                    <a:pt x="125" y="2654"/>
                  </a:lnTo>
                  <a:lnTo>
                    <a:pt x="106" y="2654"/>
                  </a:lnTo>
                  <a:lnTo>
                    <a:pt x="88" y="2654"/>
                  </a:lnTo>
                  <a:lnTo>
                    <a:pt x="79" y="2648"/>
                  </a:lnTo>
                  <a:lnTo>
                    <a:pt x="76" y="2643"/>
                  </a:lnTo>
                  <a:lnTo>
                    <a:pt x="72" y="2637"/>
                  </a:lnTo>
                  <a:lnTo>
                    <a:pt x="72" y="2631"/>
                  </a:lnTo>
                  <a:lnTo>
                    <a:pt x="71" y="2624"/>
                  </a:lnTo>
                  <a:lnTo>
                    <a:pt x="72" y="2616"/>
                  </a:lnTo>
                  <a:lnTo>
                    <a:pt x="74" y="2609"/>
                  </a:lnTo>
                  <a:lnTo>
                    <a:pt x="78" y="2602"/>
                  </a:lnTo>
                  <a:lnTo>
                    <a:pt x="107" y="2571"/>
                  </a:lnTo>
                  <a:lnTo>
                    <a:pt x="140" y="2546"/>
                  </a:lnTo>
                  <a:lnTo>
                    <a:pt x="173" y="2523"/>
                  </a:lnTo>
                  <a:lnTo>
                    <a:pt x="209" y="2504"/>
                  </a:lnTo>
                  <a:lnTo>
                    <a:pt x="244" y="2485"/>
                  </a:lnTo>
                  <a:lnTo>
                    <a:pt x="281" y="2469"/>
                  </a:lnTo>
                  <a:lnTo>
                    <a:pt x="318" y="2451"/>
                  </a:lnTo>
                  <a:lnTo>
                    <a:pt x="354" y="2434"/>
                  </a:lnTo>
                  <a:lnTo>
                    <a:pt x="340" y="2426"/>
                  </a:lnTo>
                  <a:lnTo>
                    <a:pt x="326" y="2422"/>
                  </a:lnTo>
                  <a:lnTo>
                    <a:pt x="311" y="2421"/>
                  </a:lnTo>
                  <a:lnTo>
                    <a:pt x="297" y="2423"/>
                  </a:lnTo>
                  <a:lnTo>
                    <a:pt x="282" y="2425"/>
                  </a:lnTo>
                  <a:lnTo>
                    <a:pt x="267" y="2427"/>
                  </a:lnTo>
                  <a:lnTo>
                    <a:pt x="252" y="2430"/>
                  </a:lnTo>
                  <a:lnTo>
                    <a:pt x="238" y="2434"/>
                  </a:lnTo>
                  <a:lnTo>
                    <a:pt x="212" y="2436"/>
                  </a:lnTo>
                  <a:lnTo>
                    <a:pt x="185" y="2440"/>
                  </a:lnTo>
                  <a:lnTo>
                    <a:pt x="159" y="2444"/>
                  </a:lnTo>
                  <a:lnTo>
                    <a:pt x="134" y="2447"/>
                  </a:lnTo>
                  <a:lnTo>
                    <a:pt x="107" y="2449"/>
                  </a:lnTo>
                  <a:lnTo>
                    <a:pt x="82" y="2451"/>
                  </a:lnTo>
                  <a:lnTo>
                    <a:pt x="57" y="2451"/>
                  </a:lnTo>
                  <a:lnTo>
                    <a:pt x="34" y="2451"/>
                  </a:lnTo>
                  <a:lnTo>
                    <a:pt x="24" y="2445"/>
                  </a:lnTo>
                  <a:lnTo>
                    <a:pt x="14" y="2440"/>
                  </a:lnTo>
                  <a:lnTo>
                    <a:pt x="5" y="2432"/>
                  </a:lnTo>
                  <a:lnTo>
                    <a:pt x="3" y="2422"/>
                  </a:lnTo>
                  <a:lnTo>
                    <a:pt x="0" y="2408"/>
                  </a:lnTo>
                  <a:lnTo>
                    <a:pt x="6" y="2398"/>
                  </a:lnTo>
                  <a:lnTo>
                    <a:pt x="15" y="2387"/>
                  </a:lnTo>
                  <a:lnTo>
                    <a:pt x="26" y="2378"/>
                  </a:lnTo>
                  <a:lnTo>
                    <a:pt x="48" y="2364"/>
                  </a:lnTo>
                  <a:lnTo>
                    <a:pt x="73" y="2355"/>
                  </a:lnTo>
                  <a:lnTo>
                    <a:pt x="98" y="2347"/>
                  </a:lnTo>
                  <a:lnTo>
                    <a:pt x="125" y="2343"/>
                  </a:lnTo>
                  <a:lnTo>
                    <a:pt x="151" y="2338"/>
                  </a:lnTo>
                  <a:lnTo>
                    <a:pt x="179" y="2334"/>
                  </a:lnTo>
                  <a:lnTo>
                    <a:pt x="205" y="2330"/>
                  </a:lnTo>
                  <a:lnTo>
                    <a:pt x="233" y="2326"/>
                  </a:lnTo>
                  <a:lnTo>
                    <a:pt x="257" y="2324"/>
                  </a:lnTo>
                  <a:lnTo>
                    <a:pt x="281" y="2325"/>
                  </a:lnTo>
                  <a:lnTo>
                    <a:pt x="302" y="2325"/>
                  </a:lnTo>
                  <a:lnTo>
                    <a:pt x="325" y="2328"/>
                  </a:lnTo>
                  <a:lnTo>
                    <a:pt x="347" y="2328"/>
                  </a:lnTo>
                  <a:lnTo>
                    <a:pt x="368" y="2329"/>
                  </a:lnTo>
                  <a:lnTo>
                    <a:pt x="391" y="2326"/>
                  </a:lnTo>
                  <a:lnTo>
                    <a:pt x="416" y="2323"/>
                  </a:lnTo>
                  <a:lnTo>
                    <a:pt x="412" y="2314"/>
                  </a:lnTo>
                  <a:lnTo>
                    <a:pt x="405" y="2310"/>
                  </a:lnTo>
                  <a:lnTo>
                    <a:pt x="396" y="2307"/>
                  </a:lnTo>
                  <a:lnTo>
                    <a:pt x="388" y="2306"/>
                  </a:lnTo>
                  <a:lnTo>
                    <a:pt x="358" y="2301"/>
                  </a:lnTo>
                  <a:lnTo>
                    <a:pt x="330" y="2295"/>
                  </a:lnTo>
                  <a:lnTo>
                    <a:pt x="304" y="2287"/>
                  </a:lnTo>
                  <a:lnTo>
                    <a:pt x="277" y="2281"/>
                  </a:lnTo>
                  <a:lnTo>
                    <a:pt x="251" y="2272"/>
                  </a:lnTo>
                  <a:lnTo>
                    <a:pt x="224" y="2263"/>
                  </a:lnTo>
                  <a:lnTo>
                    <a:pt x="198" y="2255"/>
                  </a:lnTo>
                  <a:lnTo>
                    <a:pt x="171" y="2247"/>
                  </a:lnTo>
                  <a:lnTo>
                    <a:pt x="159" y="2234"/>
                  </a:lnTo>
                  <a:lnTo>
                    <a:pt x="149" y="2223"/>
                  </a:lnTo>
                  <a:lnTo>
                    <a:pt x="144" y="2215"/>
                  </a:lnTo>
                  <a:lnTo>
                    <a:pt x="142" y="2209"/>
                  </a:lnTo>
                  <a:lnTo>
                    <a:pt x="141" y="2202"/>
                  </a:lnTo>
                  <a:lnTo>
                    <a:pt x="144" y="2195"/>
                  </a:lnTo>
                  <a:lnTo>
                    <a:pt x="161" y="2180"/>
                  </a:lnTo>
                  <a:lnTo>
                    <a:pt x="183" y="2169"/>
                  </a:lnTo>
                  <a:lnTo>
                    <a:pt x="204" y="2160"/>
                  </a:lnTo>
                  <a:lnTo>
                    <a:pt x="228" y="2154"/>
                  </a:lnTo>
                  <a:lnTo>
                    <a:pt x="251" y="2149"/>
                  </a:lnTo>
                  <a:lnTo>
                    <a:pt x="273" y="2146"/>
                  </a:lnTo>
                  <a:lnTo>
                    <a:pt x="296" y="2145"/>
                  </a:lnTo>
                  <a:lnTo>
                    <a:pt x="320" y="2146"/>
                  </a:lnTo>
                  <a:lnTo>
                    <a:pt x="347" y="2155"/>
                  </a:lnTo>
                  <a:lnTo>
                    <a:pt x="374" y="2165"/>
                  </a:lnTo>
                  <a:lnTo>
                    <a:pt x="401" y="2174"/>
                  </a:lnTo>
                  <a:lnTo>
                    <a:pt x="428" y="2184"/>
                  </a:lnTo>
                  <a:lnTo>
                    <a:pt x="455" y="2194"/>
                  </a:lnTo>
                  <a:lnTo>
                    <a:pt x="481" y="2205"/>
                  </a:lnTo>
                  <a:lnTo>
                    <a:pt x="508" y="2217"/>
                  </a:lnTo>
                  <a:lnTo>
                    <a:pt x="534" y="2229"/>
                  </a:lnTo>
                  <a:lnTo>
                    <a:pt x="546" y="2212"/>
                  </a:lnTo>
                  <a:lnTo>
                    <a:pt x="561" y="2197"/>
                  </a:lnTo>
                  <a:lnTo>
                    <a:pt x="576" y="2183"/>
                  </a:lnTo>
                  <a:lnTo>
                    <a:pt x="594" y="2170"/>
                  </a:lnTo>
                  <a:lnTo>
                    <a:pt x="610" y="2157"/>
                  </a:lnTo>
                  <a:lnTo>
                    <a:pt x="626" y="2145"/>
                  </a:lnTo>
                  <a:lnTo>
                    <a:pt x="641" y="2130"/>
                  </a:lnTo>
                  <a:lnTo>
                    <a:pt x="658" y="2116"/>
                  </a:lnTo>
                  <a:lnTo>
                    <a:pt x="657" y="2101"/>
                  </a:lnTo>
                  <a:lnTo>
                    <a:pt x="660" y="2089"/>
                  </a:lnTo>
                  <a:lnTo>
                    <a:pt x="665" y="2078"/>
                  </a:lnTo>
                  <a:lnTo>
                    <a:pt x="674" y="2070"/>
                  </a:lnTo>
                  <a:lnTo>
                    <a:pt x="683" y="2062"/>
                  </a:lnTo>
                  <a:lnTo>
                    <a:pt x="694" y="2055"/>
                  </a:lnTo>
                  <a:lnTo>
                    <a:pt x="704" y="2048"/>
                  </a:lnTo>
                  <a:lnTo>
                    <a:pt x="716" y="2043"/>
                  </a:lnTo>
                  <a:lnTo>
                    <a:pt x="728" y="2019"/>
                  </a:lnTo>
                  <a:lnTo>
                    <a:pt x="744" y="1997"/>
                  </a:lnTo>
                  <a:lnTo>
                    <a:pt x="759" y="1975"/>
                  </a:lnTo>
                  <a:lnTo>
                    <a:pt x="776" y="1954"/>
                  </a:lnTo>
                  <a:lnTo>
                    <a:pt x="791" y="1933"/>
                  </a:lnTo>
                  <a:lnTo>
                    <a:pt x="808" y="1912"/>
                  </a:lnTo>
                  <a:lnTo>
                    <a:pt x="822" y="1889"/>
                  </a:lnTo>
                  <a:lnTo>
                    <a:pt x="834" y="1867"/>
                  </a:lnTo>
                  <a:lnTo>
                    <a:pt x="851" y="1857"/>
                  </a:lnTo>
                  <a:lnTo>
                    <a:pt x="866" y="1847"/>
                  </a:lnTo>
                  <a:lnTo>
                    <a:pt x="880" y="1835"/>
                  </a:lnTo>
                  <a:lnTo>
                    <a:pt x="894" y="1822"/>
                  </a:lnTo>
                  <a:lnTo>
                    <a:pt x="905" y="1807"/>
                  </a:lnTo>
                  <a:lnTo>
                    <a:pt x="917" y="1792"/>
                  </a:lnTo>
                  <a:lnTo>
                    <a:pt x="928" y="1775"/>
                  </a:lnTo>
                  <a:lnTo>
                    <a:pt x="938" y="1760"/>
                  </a:lnTo>
                  <a:lnTo>
                    <a:pt x="952" y="1722"/>
                  </a:lnTo>
                  <a:lnTo>
                    <a:pt x="968" y="1686"/>
                  </a:lnTo>
                  <a:lnTo>
                    <a:pt x="984" y="1648"/>
                  </a:lnTo>
                  <a:lnTo>
                    <a:pt x="1003" y="1613"/>
                  </a:lnTo>
                  <a:lnTo>
                    <a:pt x="1021" y="1576"/>
                  </a:lnTo>
                  <a:lnTo>
                    <a:pt x="1040" y="1541"/>
                  </a:lnTo>
                  <a:lnTo>
                    <a:pt x="1057" y="1506"/>
                  </a:lnTo>
                  <a:lnTo>
                    <a:pt x="1076" y="1470"/>
                  </a:lnTo>
                  <a:lnTo>
                    <a:pt x="1103" y="1429"/>
                  </a:lnTo>
                  <a:lnTo>
                    <a:pt x="1130" y="1388"/>
                  </a:lnTo>
                  <a:lnTo>
                    <a:pt x="1157" y="1348"/>
                  </a:lnTo>
                  <a:lnTo>
                    <a:pt x="1186" y="1310"/>
                  </a:lnTo>
                  <a:lnTo>
                    <a:pt x="1215" y="1271"/>
                  </a:lnTo>
                  <a:lnTo>
                    <a:pt x="1249" y="1236"/>
                  </a:lnTo>
                  <a:lnTo>
                    <a:pt x="1285" y="1202"/>
                  </a:lnTo>
                  <a:lnTo>
                    <a:pt x="1327" y="1170"/>
                  </a:lnTo>
                  <a:lnTo>
                    <a:pt x="1335" y="1164"/>
                  </a:lnTo>
                  <a:lnTo>
                    <a:pt x="1342" y="1161"/>
                  </a:lnTo>
                  <a:lnTo>
                    <a:pt x="1351" y="1158"/>
                  </a:lnTo>
                  <a:lnTo>
                    <a:pt x="1360" y="1156"/>
                  </a:lnTo>
                  <a:lnTo>
                    <a:pt x="1367" y="1154"/>
                  </a:lnTo>
                  <a:lnTo>
                    <a:pt x="1376" y="1151"/>
                  </a:lnTo>
                  <a:lnTo>
                    <a:pt x="1385" y="1146"/>
                  </a:lnTo>
                  <a:lnTo>
                    <a:pt x="1394" y="1143"/>
                  </a:lnTo>
                  <a:lnTo>
                    <a:pt x="1384" y="1131"/>
                  </a:lnTo>
                  <a:lnTo>
                    <a:pt x="1377" y="1119"/>
                  </a:lnTo>
                  <a:lnTo>
                    <a:pt x="1374" y="1105"/>
                  </a:lnTo>
                  <a:lnTo>
                    <a:pt x="1370" y="1091"/>
                  </a:lnTo>
                  <a:lnTo>
                    <a:pt x="1365" y="1078"/>
                  </a:lnTo>
                  <a:lnTo>
                    <a:pt x="1357" y="1069"/>
                  </a:lnTo>
                  <a:lnTo>
                    <a:pt x="1345" y="1064"/>
                  </a:lnTo>
                  <a:lnTo>
                    <a:pt x="1327" y="1067"/>
                  </a:lnTo>
                  <a:lnTo>
                    <a:pt x="1313" y="1057"/>
                  </a:lnTo>
                  <a:lnTo>
                    <a:pt x="1299" y="1048"/>
                  </a:lnTo>
                  <a:lnTo>
                    <a:pt x="1285" y="1040"/>
                  </a:lnTo>
                  <a:lnTo>
                    <a:pt x="1272" y="1034"/>
                  </a:lnTo>
                  <a:lnTo>
                    <a:pt x="1257" y="1025"/>
                  </a:lnTo>
                  <a:lnTo>
                    <a:pt x="1244" y="1018"/>
                  </a:lnTo>
                  <a:lnTo>
                    <a:pt x="1231" y="1008"/>
                  </a:lnTo>
                  <a:lnTo>
                    <a:pt x="1221" y="998"/>
                  </a:lnTo>
                  <a:lnTo>
                    <a:pt x="1222" y="986"/>
                  </a:lnTo>
                  <a:lnTo>
                    <a:pt x="1221" y="980"/>
                  </a:lnTo>
                  <a:lnTo>
                    <a:pt x="1217" y="974"/>
                  </a:lnTo>
                  <a:lnTo>
                    <a:pt x="1214" y="970"/>
                  </a:lnTo>
                  <a:lnTo>
                    <a:pt x="1207" y="966"/>
                  </a:lnTo>
                  <a:lnTo>
                    <a:pt x="1201" y="962"/>
                  </a:lnTo>
                  <a:lnTo>
                    <a:pt x="1193" y="958"/>
                  </a:lnTo>
                  <a:lnTo>
                    <a:pt x="1190" y="956"/>
                  </a:lnTo>
                  <a:lnTo>
                    <a:pt x="1182" y="955"/>
                  </a:lnTo>
                  <a:lnTo>
                    <a:pt x="1175" y="953"/>
                  </a:lnTo>
                  <a:lnTo>
                    <a:pt x="1167" y="950"/>
                  </a:lnTo>
                  <a:lnTo>
                    <a:pt x="1161" y="947"/>
                  </a:lnTo>
                  <a:lnTo>
                    <a:pt x="1149" y="937"/>
                  </a:lnTo>
                  <a:lnTo>
                    <a:pt x="1141" y="928"/>
                  </a:lnTo>
                  <a:lnTo>
                    <a:pt x="1136" y="908"/>
                  </a:lnTo>
                  <a:lnTo>
                    <a:pt x="1139" y="892"/>
                  </a:lnTo>
                  <a:lnTo>
                    <a:pt x="1147" y="877"/>
                  </a:lnTo>
                  <a:lnTo>
                    <a:pt x="1159" y="863"/>
                  </a:lnTo>
                  <a:lnTo>
                    <a:pt x="1171" y="848"/>
                  </a:lnTo>
                  <a:lnTo>
                    <a:pt x="1180" y="832"/>
                  </a:lnTo>
                  <a:lnTo>
                    <a:pt x="1183" y="816"/>
                  </a:lnTo>
                  <a:lnTo>
                    <a:pt x="1180" y="797"/>
                  </a:lnTo>
                  <a:lnTo>
                    <a:pt x="1190" y="784"/>
                  </a:lnTo>
                  <a:lnTo>
                    <a:pt x="1205" y="776"/>
                  </a:lnTo>
                  <a:lnTo>
                    <a:pt x="1220" y="771"/>
                  </a:lnTo>
                  <a:lnTo>
                    <a:pt x="1236" y="767"/>
                  </a:lnTo>
                  <a:lnTo>
                    <a:pt x="1253" y="763"/>
                  </a:lnTo>
                  <a:lnTo>
                    <a:pt x="1269" y="759"/>
                  </a:lnTo>
                  <a:lnTo>
                    <a:pt x="1284" y="753"/>
                  </a:lnTo>
                  <a:lnTo>
                    <a:pt x="1301" y="745"/>
                  </a:lnTo>
                  <a:lnTo>
                    <a:pt x="1312" y="721"/>
                  </a:lnTo>
                  <a:lnTo>
                    <a:pt x="1330" y="705"/>
                  </a:lnTo>
                  <a:lnTo>
                    <a:pt x="1350" y="691"/>
                  </a:lnTo>
                  <a:lnTo>
                    <a:pt x="1374" y="681"/>
                  </a:lnTo>
                  <a:lnTo>
                    <a:pt x="1395" y="668"/>
                  </a:lnTo>
                  <a:lnTo>
                    <a:pt x="1418" y="655"/>
                  </a:lnTo>
                  <a:lnTo>
                    <a:pt x="1434" y="634"/>
                  </a:lnTo>
                  <a:lnTo>
                    <a:pt x="1448" y="610"/>
                  </a:lnTo>
                  <a:lnTo>
                    <a:pt x="1454" y="609"/>
                  </a:lnTo>
                  <a:lnTo>
                    <a:pt x="1458" y="604"/>
                  </a:lnTo>
                  <a:lnTo>
                    <a:pt x="1456" y="594"/>
                  </a:lnTo>
                  <a:lnTo>
                    <a:pt x="1453" y="585"/>
                  </a:lnTo>
                  <a:lnTo>
                    <a:pt x="1448" y="575"/>
                  </a:lnTo>
                  <a:lnTo>
                    <a:pt x="1446" y="566"/>
                  </a:lnTo>
                  <a:lnTo>
                    <a:pt x="1443" y="556"/>
                  </a:lnTo>
                  <a:lnTo>
                    <a:pt x="1446" y="550"/>
                  </a:lnTo>
                  <a:lnTo>
                    <a:pt x="1452" y="544"/>
                  </a:lnTo>
                  <a:lnTo>
                    <a:pt x="1466" y="541"/>
                  </a:lnTo>
                  <a:lnTo>
                    <a:pt x="1473" y="541"/>
                  </a:lnTo>
                  <a:lnTo>
                    <a:pt x="1482" y="542"/>
                  </a:lnTo>
                  <a:lnTo>
                    <a:pt x="1490" y="545"/>
                  </a:lnTo>
                  <a:lnTo>
                    <a:pt x="1500" y="547"/>
                  </a:lnTo>
                  <a:lnTo>
                    <a:pt x="1507" y="547"/>
                  </a:lnTo>
                  <a:lnTo>
                    <a:pt x="1516" y="547"/>
                  </a:lnTo>
                  <a:lnTo>
                    <a:pt x="1524" y="544"/>
                  </a:lnTo>
                  <a:lnTo>
                    <a:pt x="1531" y="539"/>
                  </a:lnTo>
                  <a:lnTo>
                    <a:pt x="1538" y="526"/>
                  </a:lnTo>
                  <a:lnTo>
                    <a:pt x="1546" y="517"/>
                  </a:lnTo>
                  <a:lnTo>
                    <a:pt x="1556" y="508"/>
                  </a:lnTo>
                  <a:lnTo>
                    <a:pt x="1568" y="501"/>
                  </a:lnTo>
                  <a:lnTo>
                    <a:pt x="1578" y="493"/>
                  </a:lnTo>
                  <a:lnTo>
                    <a:pt x="1589" y="488"/>
                  </a:lnTo>
                  <a:lnTo>
                    <a:pt x="1601" y="483"/>
                  </a:lnTo>
                  <a:lnTo>
                    <a:pt x="1613" y="479"/>
                  </a:lnTo>
                  <a:lnTo>
                    <a:pt x="1619" y="467"/>
                  </a:lnTo>
                  <a:lnTo>
                    <a:pt x="1631" y="457"/>
                  </a:lnTo>
                  <a:lnTo>
                    <a:pt x="1641" y="447"/>
                  </a:lnTo>
                  <a:lnTo>
                    <a:pt x="1652" y="438"/>
                  </a:lnTo>
                  <a:lnTo>
                    <a:pt x="1661" y="426"/>
                  </a:lnTo>
                  <a:lnTo>
                    <a:pt x="1669" y="415"/>
                  </a:lnTo>
                  <a:lnTo>
                    <a:pt x="1672" y="401"/>
                  </a:lnTo>
                  <a:lnTo>
                    <a:pt x="1672" y="386"/>
                  </a:lnTo>
                  <a:lnTo>
                    <a:pt x="1677" y="379"/>
                  </a:lnTo>
                  <a:lnTo>
                    <a:pt x="1682" y="375"/>
                  </a:lnTo>
                  <a:lnTo>
                    <a:pt x="1688" y="370"/>
                  </a:lnTo>
                  <a:lnTo>
                    <a:pt x="1696" y="366"/>
                  </a:lnTo>
                  <a:lnTo>
                    <a:pt x="1688" y="357"/>
                  </a:lnTo>
                  <a:lnTo>
                    <a:pt x="1676" y="350"/>
                  </a:lnTo>
                  <a:lnTo>
                    <a:pt x="1665" y="342"/>
                  </a:lnTo>
                  <a:lnTo>
                    <a:pt x="1653" y="334"/>
                  </a:lnTo>
                  <a:lnTo>
                    <a:pt x="1642" y="326"/>
                  </a:lnTo>
                  <a:lnTo>
                    <a:pt x="1636" y="317"/>
                  </a:lnTo>
                  <a:lnTo>
                    <a:pt x="1632" y="305"/>
                  </a:lnTo>
                  <a:lnTo>
                    <a:pt x="1635" y="294"/>
                  </a:lnTo>
                  <a:lnTo>
                    <a:pt x="1657" y="261"/>
                  </a:lnTo>
                  <a:lnTo>
                    <a:pt x="1682" y="230"/>
                  </a:lnTo>
                  <a:lnTo>
                    <a:pt x="1706" y="197"/>
                  </a:lnTo>
                  <a:lnTo>
                    <a:pt x="1732" y="164"/>
                  </a:lnTo>
                  <a:lnTo>
                    <a:pt x="1756" y="131"/>
                  </a:lnTo>
                  <a:lnTo>
                    <a:pt x="1781" y="100"/>
                  </a:lnTo>
                  <a:lnTo>
                    <a:pt x="1805" y="68"/>
                  </a:lnTo>
                  <a:lnTo>
                    <a:pt x="1830" y="38"/>
                  </a:lnTo>
                  <a:lnTo>
                    <a:pt x="1883" y="33"/>
                  </a:lnTo>
                  <a:lnTo>
                    <a:pt x="1938" y="28"/>
                  </a:lnTo>
                  <a:lnTo>
                    <a:pt x="1995" y="22"/>
                  </a:lnTo>
                  <a:lnTo>
                    <a:pt x="2052" y="15"/>
                  </a:lnTo>
                  <a:lnTo>
                    <a:pt x="2108" y="8"/>
                  </a:lnTo>
                  <a:lnTo>
                    <a:pt x="2165" y="4"/>
                  </a:lnTo>
                  <a:lnTo>
                    <a:pt x="2222" y="0"/>
                  </a:lnTo>
                  <a:lnTo>
                    <a:pt x="2279" y="0"/>
                  </a:lnTo>
                  <a:lnTo>
                    <a:pt x="2304" y="4"/>
                  </a:lnTo>
                  <a:lnTo>
                    <a:pt x="2328" y="13"/>
                  </a:lnTo>
                  <a:lnTo>
                    <a:pt x="2350" y="23"/>
                  </a:lnTo>
                  <a:lnTo>
                    <a:pt x="2374" y="37"/>
                  </a:lnTo>
                  <a:lnTo>
                    <a:pt x="2396" y="49"/>
                  </a:lnTo>
                  <a:lnTo>
                    <a:pt x="2418" y="63"/>
                  </a:lnTo>
                  <a:lnTo>
                    <a:pt x="2441" y="76"/>
                  </a:lnTo>
                  <a:lnTo>
                    <a:pt x="2466"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77" name="Google Shape;4277;p79"/>
            <p:cNvSpPr/>
            <p:nvPr/>
          </p:nvSpPr>
          <p:spPr>
            <a:xfrm>
              <a:off x="4292" y="1299"/>
              <a:ext cx="419" cy="194"/>
            </a:xfrm>
            <a:custGeom>
              <a:avLst/>
              <a:gdLst/>
              <a:ahLst/>
              <a:cxnLst/>
              <a:rect l="l" t="t" r="r" b="b"/>
              <a:pathLst>
                <a:path w="1259" h="582" extrusionOk="0">
                  <a:moveTo>
                    <a:pt x="872" y="126"/>
                  </a:moveTo>
                  <a:lnTo>
                    <a:pt x="904" y="140"/>
                  </a:lnTo>
                  <a:lnTo>
                    <a:pt x="937" y="154"/>
                  </a:lnTo>
                  <a:lnTo>
                    <a:pt x="969" y="168"/>
                  </a:lnTo>
                  <a:lnTo>
                    <a:pt x="1002" y="183"/>
                  </a:lnTo>
                  <a:lnTo>
                    <a:pt x="1035" y="195"/>
                  </a:lnTo>
                  <a:lnTo>
                    <a:pt x="1068" y="209"/>
                  </a:lnTo>
                  <a:lnTo>
                    <a:pt x="1101" y="223"/>
                  </a:lnTo>
                  <a:lnTo>
                    <a:pt x="1135" y="237"/>
                  </a:lnTo>
                  <a:lnTo>
                    <a:pt x="1146" y="274"/>
                  </a:lnTo>
                  <a:lnTo>
                    <a:pt x="1160" y="310"/>
                  </a:lnTo>
                  <a:lnTo>
                    <a:pt x="1175" y="347"/>
                  </a:lnTo>
                  <a:lnTo>
                    <a:pt x="1193" y="383"/>
                  </a:lnTo>
                  <a:lnTo>
                    <a:pt x="1208" y="419"/>
                  </a:lnTo>
                  <a:lnTo>
                    <a:pt x="1225" y="455"/>
                  </a:lnTo>
                  <a:lnTo>
                    <a:pt x="1242" y="490"/>
                  </a:lnTo>
                  <a:lnTo>
                    <a:pt x="1259" y="528"/>
                  </a:lnTo>
                  <a:lnTo>
                    <a:pt x="1249" y="538"/>
                  </a:lnTo>
                  <a:lnTo>
                    <a:pt x="1234" y="508"/>
                  </a:lnTo>
                  <a:lnTo>
                    <a:pt x="1220" y="478"/>
                  </a:lnTo>
                  <a:lnTo>
                    <a:pt x="1206" y="448"/>
                  </a:lnTo>
                  <a:lnTo>
                    <a:pt x="1193" y="417"/>
                  </a:lnTo>
                  <a:lnTo>
                    <a:pt x="1177" y="387"/>
                  </a:lnTo>
                  <a:lnTo>
                    <a:pt x="1164" y="357"/>
                  </a:lnTo>
                  <a:lnTo>
                    <a:pt x="1148" y="326"/>
                  </a:lnTo>
                  <a:lnTo>
                    <a:pt x="1135" y="296"/>
                  </a:lnTo>
                  <a:lnTo>
                    <a:pt x="1111" y="276"/>
                  </a:lnTo>
                  <a:lnTo>
                    <a:pt x="1087" y="261"/>
                  </a:lnTo>
                  <a:lnTo>
                    <a:pt x="1060" y="247"/>
                  </a:lnTo>
                  <a:lnTo>
                    <a:pt x="1034" y="236"/>
                  </a:lnTo>
                  <a:lnTo>
                    <a:pt x="1005" y="223"/>
                  </a:lnTo>
                  <a:lnTo>
                    <a:pt x="978" y="213"/>
                  </a:lnTo>
                  <a:lnTo>
                    <a:pt x="951" y="202"/>
                  </a:lnTo>
                  <a:lnTo>
                    <a:pt x="924" y="190"/>
                  </a:lnTo>
                  <a:lnTo>
                    <a:pt x="888" y="171"/>
                  </a:lnTo>
                  <a:lnTo>
                    <a:pt x="854" y="152"/>
                  </a:lnTo>
                  <a:lnTo>
                    <a:pt x="817" y="135"/>
                  </a:lnTo>
                  <a:lnTo>
                    <a:pt x="783" y="118"/>
                  </a:lnTo>
                  <a:lnTo>
                    <a:pt x="746" y="101"/>
                  </a:lnTo>
                  <a:lnTo>
                    <a:pt x="710" y="84"/>
                  </a:lnTo>
                  <a:lnTo>
                    <a:pt x="673" y="69"/>
                  </a:lnTo>
                  <a:lnTo>
                    <a:pt x="638" y="54"/>
                  </a:lnTo>
                  <a:lnTo>
                    <a:pt x="625" y="42"/>
                  </a:lnTo>
                  <a:lnTo>
                    <a:pt x="614" y="35"/>
                  </a:lnTo>
                  <a:lnTo>
                    <a:pt x="600" y="31"/>
                  </a:lnTo>
                  <a:lnTo>
                    <a:pt x="586" y="31"/>
                  </a:lnTo>
                  <a:lnTo>
                    <a:pt x="571" y="33"/>
                  </a:lnTo>
                  <a:lnTo>
                    <a:pt x="557" y="37"/>
                  </a:lnTo>
                  <a:lnTo>
                    <a:pt x="542" y="40"/>
                  </a:lnTo>
                  <a:lnTo>
                    <a:pt x="531" y="44"/>
                  </a:lnTo>
                  <a:lnTo>
                    <a:pt x="486" y="45"/>
                  </a:lnTo>
                  <a:lnTo>
                    <a:pt x="441" y="49"/>
                  </a:lnTo>
                  <a:lnTo>
                    <a:pt x="397" y="50"/>
                  </a:lnTo>
                  <a:lnTo>
                    <a:pt x="354" y="54"/>
                  </a:lnTo>
                  <a:lnTo>
                    <a:pt x="309" y="57"/>
                  </a:lnTo>
                  <a:lnTo>
                    <a:pt x="266" y="59"/>
                  </a:lnTo>
                  <a:lnTo>
                    <a:pt x="222" y="63"/>
                  </a:lnTo>
                  <a:lnTo>
                    <a:pt x="181" y="69"/>
                  </a:lnTo>
                  <a:lnTo>
                    <a:pt x="163" y="87"/>
                  </a:lnTo>
                  <a:lnTo>
                    <a:pt x="148" y="105"/>
                  </a:lnTo>
                  <a:lnTo>
                    <a:pt x="131" y="123"/>
                  </a:lnTo>
                  <a:lnTo>
                    <a:pt x="116" y="142"/>
                  </a:lnTo>
                  <a:lnTo>
                    <a:pt x="101" y="160"/>
                  </a:lnTo>
                  <a:lnTo>
                    <a:pt x="87" y="179"/>
                  </a:lnTo>
                  <a:lnTo>
                    <a:pt x="75" y="199"/>
                  </a:lnTo>
                  <a:lnTo>
                    <a:pt x="65" y="221"/>
                  </a:lnTo>
                  <a:lnTo>
                    <a:pt x="71" y="217"/>
                  </a:lnTo>
                  <a:lnTo>
                    <a:pt x="78" y="212"/>
                  </a:lnTo>
                  <a:lnTo>
                    <a:pt x="85" y="205"/>
                  </a:lnTo>
                  <a:lnTo>
                    <a:pt x="91" y="199"/>
                  </a:lnTo>
                  <a:lnTo>
                    <a:pt x="96" y="190"/>
                  </a:lnTo>
                  <a:lnTo>
                    <a:pt x="104" y="183"/>
                  </a:lnTo>
                  <a:lnTo>
                    <a:pt x="109" y="175"/>
                  </a:lnTo>
                  <a:lnTo>
                    <a:pt x="116" y="168"/>
                  </a:lnTo>
                  <a:lnTo>
                    <a:pt x="128" y="155"/>
                  </a:lnTo>
                  <a:lnTo>
                    <a:pt x="139" y="140"/>
                  </a:lnTo>
                  <a:lnTo>
                    <a:pt x="150" y="123"/>
                  </a:lnTo>
                  <a:lnTo>
                    <a:pt x="165" y="107"/>
                  </a:lnTo>
                  <a:lnTo>
                    <a:pt x="179" y="93"/>
                  </a:lnTo>
                  <a:lnTo>
                    <a:pt x="196" y="83"/>
                  </a:lnTo>
                  <a:lnTo>
                    <a:pt x="213" y="78"/>
                  </a:lnTo>
                  <a:lnTo>
                    <a:pt x="235" y="82"/>
                  </a:lnTo>
                  <a:lnTo>
                    <a:pt x="280" y="77"/>
                  </a:lnTo>
                  <a:lnTo>
                    <a:pt x="327" y="73"/>
                  </a:lnTo>
                  <a:lnTo>
                    <a:pt x="373" y="69"/>
                  </a:lnTo>
                  <a:lnTo>
                    <a:pt x="420" y="66"/>
                  </a:lnTo>
                  <a:lnTo>
                    <a:pt x="465" y="62"/>
                  </a:lnTo>
                  <a:lnTo>
                    <a:pt x="512" y="58"/>
                  </a:lnTo>
                  <a:lnTo>
                    <a:pt x="559" y="55"/>
                  </a:lnTo>
                  <a:lnTo>
                    <a:pt x="607" y="54"/>
                  </a:lnTo>
                  <a:lnTo>
                    <a:pt x="667" y="82"/>
                  </a:lnTo>
                  <a:lnTo>
                    <a:pt x="729" y="112"/>
                  </a:lnTo>
                  <a:lnTo>
                    <a:pt x="791" y="142"/>
                  </a:lnTo>
                  <a:lnTo>
                    <a:pt x="852" y="174"/>
                  </a:lnTo>
                  <a:lnTo>
                    <a:pt x="913" y="203"/>
                  </a:lnTo>
                  <a:lnTo>
                    <a:pt x="975" y="232"/>
                  </a:lnTo>
                  <a:lnTo>
                    <a:pt x="1036" y="260"/>
                  </a:lnTo>
                  <a:lnTo>
                    <a:pt x="1101" y="286"/>
                  </a:lnTo>
                  <a:lnTo>
                    <a:pt x="1113" y="320"/>
                  </a:lnTo>
                  <a:lnTo>
                    <a:pt x="1128" y="354"/>
                  </a:lnTo>
                  <a:lnTo>
                    <a:pt x="1145" y="388"/>
                  </a:lnTo>
                  <a:lnTo>
                    <a:pt x="1161" y="422"/>
                  </a:lnTo>
                  <a:lnTo>
                    <a:pt x="1177" y="455"/>
                  </a:lnTo>
                  <a:lnTo>
                    <a:pt x="1194" y="488"/>
                  </a:lnTo>
                  <a:lnTo>
                    <a:pt x="1210" y="521"/>
                  </a:lnTo>
                  <a:lnTo>
                    <a:pt x="1228" y="555"/>
                  </a:lnTo>
                  <a:lnTo>
                    <a:pt x="1200" y="582"/>
                  </a:lnTo>
                  <a:lnTo>
                    <a:pt x="1182" y="571"/>
                  </a:lnTo>
                  <a:lnTo>
                    <a:pt x="1166" y="564"/>
                  </a:lnTo>
                  <a:lnTo>
                    <a:pt x="1147" y="557"/>
                  </a:lnTo>
                  <a:lnTo>
                    <a:pt x="1130" y="552"/>
                  </a:lnTo>
                  <a:lnTo>
                    <a:pt x="1111" y="545"/>
                  </a:lnTo>
                  <a:lnTo>
                    <a:pt x="1096" y="537"/>
                  </a:lnTo>
                  <a:lnTo>
                    <a:pt x="1080" y="523"/>
                  </a:lnTo>
                  <a:lnTo>
                    <a:pt x="1070" y="507"/>
                  </a:lnTo>
                  <a:lnTo>
                    <a:pt x="1011" y="507"/>
                  </a:lnTo>
                  <a:lnTo>
                    <a:pt x="1005" y="489"/>
                  </a:lnTo>
                  <a:lnTo>
                    <a:pt x="1004" y="473"/>
                  </a:lnTo>
                  <a:lnTo>
                    <a:pt x="1002" y="455"/>
                  </a:lnTo>
                  <a:lnTo>
                    <a:pt x="1002" y="440"/>
                  </a:lnTo>
                  <a:lnTo>
                    <a:pt x="998" y="424"/>
                  </a:lnTo>
                  <a:lnTo>
                    <a:pt x="995" y="408"/>
                  </a:lnTo>
                  <a:lnTo>
                    <a:pt x="987" y="393"/>
                  </a:lnTo>
                  <a:lnTo>
                    <a:pt x="976" y="382"/>
                  </a:lnTo>
                  <a:lnTo>
                    <a:pt x="935" y="343"/>
                  </a:lnTo>
                  <a:lnTo>
                    <a:pt x="894" y="311"/>
                  </a:lnTo>
                  <a:lnTo>
                    <a:pt x="848" y="284"/>
                  </a:lnTo>
                  <a:lnTo>
                    <a:pt x="803" y="261"/>
                  </a:lnTo>
                  <a:lnTo>
                    <a:pt x="754" y="239"/>
                  </a:lnTo>
                  <a:lnTo>
                    <a:pt x="705" y="223"/>
                  </a:lnTo>
                  <a:lnTo>
                    <a:pt x="656" y="207"/>
                  </a:lnTo>
                  <a:lnTo>
                    <a:pt x="607" y="193"/>
                  </a:lnTo>
                  <a:lnTo>
                    <a:pt x="552" y="183"/>
                  </a:lnTo>
                  <a:lnTo>
                    <a:pt x="494" y="173"/>
                  </a:lnTo>
                  <a:lnTo>
                    <a:pt x="434" y="164"/>
                  </a:lnTo>
                  <a:lnTo>
                    <a:pt x="375" y="161"/>
                  </a:lnTo>
                  <a:lnTo>
                    <a:pt x="315" y="164"/>
                  </a:lnTo>
                  <a:lnTo>
                    <a:pt x="260" y="178"/>
                  </a:lnTo>
                  <a:lnTo>
                    <a:pt x="212" y="203"/>
                  </a:lnTo>
                  <a:lnTo>
                    <a:pt x="173" y="245"/>
                  </a:lnTo>
                  <a:lnTo>
                    <a:pt x="145" y="306"/>
                  </a:lnTo>
                  <a:lnTo>
                    <a:pt x="135" y="308"/>
                  </a:lnTo>
                  <a:lnTo>
                    <a:pt x="126" y="310"/>
                  </a:lnTo>
                  <a:lnTo>
                    <a:pt x="118" y="314"/>
                  </a:lnTo>
                  <a:lnTo>
                    <a:pt x="110" y="318"/>
                  </a:lnTo>
                  <a:lnTo>
                    <a:pt x="102" y="321"/>
                  </a:lnTo>
                  <a:lnTo>
                    <a:pt x="95" y="326"/>
                  </a:lnTo>
                  <a:lnTo>
                    <a:pt x="87" y="332"/>
                  </a:lnTo>
                  <a:lnTo>
                    <a:pt x="80" y="338"/>
                  </a:lnTo>
                  <a:lnTo>
                    <a:pt x="68" y="333"/>
                  </a:lnTo>
                  <a:lnTo>
                    <a:pt x="58" y="328"/>
                  </a:lnTo>
                  <a:lnTo>
                    <a:pt x="48" y="320"/>
                  </a:lnTo>
                  <a:lnTo>
                    <a:pt x="39" y="314"/>
                  </a:lnTo>
                  <a:lnTo>
                    <a:pt x="29" y="306"/>
                  </a:lnTo>
                  <a:lnTo>
                    <a:pt x="19" y="300"/>
                  </a:lnTo>
                  <a:lnTo>
                    <a:pt x="9" y="292"/>
                  </a:lnTo>
                  <a:lnTo>
                    <a:pt x="0" y="289"/>
                  </a:lnTo>
                  <a:lnTo>
                    <a:pt x="8" y="268"/>
                  </a:lnTo>
                  <a:lnTo>
                    <a:pt x="19" y="251"/>
                  </a:lnTo>
                  <a:lnTo>
                    <a:pt x="31" y="232"/>
                  </a:lnTo>
                  <a:lnTo>
                    <a:pt x="44" y="216"/>
                  </a:lnTo>
                  <a:lnTo>
                    <a:pt x="58" y="198"/>
                  </a:lnTo>
                  <a:lnTo>
                    <a:pt x="72" y="181"/>
                  </a:lnTo>
                  <a:lnTo>
                    <a:pt x="86" y="164"/>
                  </a:lnTo>
                  <a:lnTo>
                    <a:pt x="100" y="147"/>
                  </a:lnTo>
                  <a:lnTo>
                    <a:pt x="107" y="132"/>
                  </a:lnTo>
                  <a:lnTo>
                    <a:pt x="118" y="117"/>
                  </a:lnTo>
                  <a:lnTo>
                    <a:pt x="126" y="103"/>
                  </a:lnTo>
                  <a:lnTo>
                    <a:pt x="138" y="89"/>
                  </a:lnTo>
                  <a:lnTo>
                    <a:pt x="148" y="74"/>
                  </a:lnTo>
                  <a:lnTo>
                    <a:pt x="159" y="60"/>
                  </a:lnTo>
                  <a:lnTo>
                    <a:pt x="170" y="47"/>
                  </a:lnTo>
                  <a:lnTo>
                    <a:pt x="183" y="34"/>
                  </a:lnTo>
                  <a:lnTo>
                    <a:pt x="239" y="31"/>
                  </a:lnTo>
                  <a:lnTo>
                    <a:pt x="293" y="26"/>
                  </a:lnTo>
                  <a:lnTo>
                    <a:pt x="346" y="20"/>
                  </a:lnTo>
                  <a:lnTo>
                    <a:pt x="399" y="14"/>
                  </a:lnTo>
                  <a:lnTo>
                    <a:pt x="449" y="6"/>
                  </a:lnTo>
                  <a:lnTo>
                    <a:pt x="502" y="2"/>
                  </a:lnTo>
                  <a:lnTo>
                    <a:pt x="555" y="0"/>
                  </a:lnTo>
                  <a:lnTo>
                    <a:pt x="612" y="2"/>
                  </a:lnTo>
                  <a:lnTo>
                    <a:pt x="629" y="5"/>
                  </a:lnTo>
                  <a:lnTo>
                    <a:pt x="648" y="13"/>
                  </a:lnTo>
                  <a:lnTo>
                    <a:pt x="666" y="20"/>
                  </a:lnTo>
                  <a:lnTo>
                    <a:pt x="683" y="31"/>
                  </a:lnTo>
                  <a:lnTo>
                    <a:pt x="700" y="42"/>
                  </a:lnTo>
                  <a:lnTo>
                    <a:pt x="716" y="53"/>
                  </a:lnTo>
                  <a:lnTo>
                    <a:pt x="734" y="62"/>
                  </a:lnTo>
                  <a:lnTo>
                    <a:pt x="753" y="72"/>
                  </a:lnTo>
                  <a:lnTo>
                    <a:pt x="872" y="12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78" name="Google Shape;4278;p79"/>
            <p:cNvSpPr/>
            <p:nvPr/>
          </p:nvSpPr>
          <p:spPr>
            <a:xfrm>
              <a:off x="4349" y="1363"/>
              <a:ext cx="269" cy="105"/>
            </a:xfrm>
            <a:custGeom>
              <a:avLst/>
              <a:gdLst/>
              <a:ahLst/>
              <a:cxnLst/>
              <a:rect l="l" t="t" r="r" b="b"/>
              <a:pathLst>
                <a:path w="807" h="314" extrusionOk="0">
                  <a:moveTo>
                    <a:pt x="717" y="152"/>
                  </a:moveTo>
                  <a:lnTo>
                    <a:pt x="730" y="161"/>
                  </a:lnTo>
                  <a:lnTo>
                    <a:pt x="744" y="173"/>
                  </a:lnTo>
                  <a:lnTo>
                    <a:pt x="756" y="184"/>
                  </a:lnTo>
                  <a:lnTo>
                    <a:pt x="769" y="197"/>
                  </a:lnTo>
                  <a:lnTo>
                    <a:pt x="779" y="209"/>
                  </a:lnTo>
                  <a:lnTo>
                    <a:pt x="789" y="224"/>
                  </a:lnTo>
                  <a:lnTo>
                    <a:pt x="796" y="239"/>
                  </a:lnTo>
                  <a:lnTo>
                    <a:pt x="803" y="256"/>
                  </a:lnTo>
                  <a:lnTo>
                    <a:pt x="798" y="262"/>
                  </a:lnTo>
                  <a:lnTo>
                    <a:pt x="796" y="268"/>
                  </a:lnTo>
                  <a:lnTo>
                    <a:pt x="796" y="276"/>
                  </a:lnTo>
                  <a:lnTo>
                    <a:pt x="799" y="284"/>
                  </a:lnTo>
                  <a:lnTo>
                    <a:pt x="802" y="291"/>
                  </a:lnTo>
                  <a:lnTo>
                    <a:pt x="804" y="299"/>
                  </a:lnTo>
                  <a:lnTo>
                    <a:pt x="805" y="306"/>
                  </a:lnTo>
                  <a:lnTo>
                    <a:pt x="807" y="314"/>
                  </a:lnTo>
                  <a:lnTo>
                    <a:pt x="791" y="314"/>
                  </a:lnTo>
                  <a:lnTo>
                    <a:pt x="780" y="311"/>
                  </a:lnTo>
                  <a:lnTo>
                    <a:pt x="770" y="305"/>
                  </a:lnTo>
                  <a:lnTo>
                    <a:pt x="762" y="299"/>
                  </a:lnTo>
                  <a:lnTo>
                    <a:pt x="754" y="289"/>
                  </a:lnTo>
                  <a:lnTo>
                    <a:pt x="746" y="280"/>
                  </a:lnTo>
                  <a:lnTo>
                    <a:pt x="736" y="271"/>
                  </a:lnTo>
                  <a:lnTo>
                    <a:pt x="727" y="266"/>
                  </a:lnTo>
                  <a:lnTo>
                    <a:pt x="703" y="251"/>
                  </a:lnTo>
                  <a:lnTo>
                    <a:pt x="679" y="241"/>
                  </a:lnTo>
                  <a:lnTo>
                    <a:pt x="654" y="231"/>
                  </a:lnTo>
                  <a:lnTo>
                    <a:pt x="630" y="223"/>
                  </a:lnTo>
                  <a:lnTo>
                    <a:pt x="604" y="215"/>
                  </a:lnTo>
                  <a:lnTo>
                    <a:pt x="578" y="209"/>
                  </a:lnTo>
                  <a:lnTo>
                    <a:pt x="553" y="202"/>
                  </a:lnTo>
                  <a:lnTo>
                    <a:pt x="531" y="197"/>
                  </a:lnTo>
                  <a:lnTo>
                    <a:pt x="466" y="181"/>
                  </a:lnTo>
                  <a:lnTo>
                    <a:pt x="405" y="166"/>
                  </a:lnTo>
                  <a:lnTo>
                    <a:pt x="343" y="152"/>
                  </a:lnTo>
                  <a:lnTo>
                    <a:pt x="281" y="141"/>
                  </a:lnTo>
                  <a:lnTo>
                    <a:pt x="217" y="131"/>
                  </a:lnTo>
                  <a:lnTo>
                    <a:pt x="154" y="127"/>
                  </a:lnTo>
                  <a:lnTo>
                    <a:pt x="87" y="130"/>
                  </a:lnTo>
                  <a:lnTo>
                    <a:pt x="20" y="141"/>
                  </a:lnTo>
                  <a:lnTo>
                    <a:pt x="19" y="131"/>
                  </a:lnTo>
                  <a:lnTo>
                    <a:pt x="14" y="123"/>
                  </a:lnTo>
                  <a:lnTo>
                    <a:pt x="6" y="117"/>
                  </a:lnTo>
                  <a:lnTo>
                    <a:pt x="0" y="113"/>
                  </a:lnTo>
                  <a:lnTo>
                    <a:pt x="5" y="99"/>
                  </a:lnTo>
                  <a:lnTo>
                    <a:pt x="10" y="87"/>
                  </a:lnTo>
                  <a:lnTo>
                    <a:pt x="15" y="72"/>
                  </a:lnTo>
                  <a:lnTo>
                    <a:pt x="23" y="58"/>
                  </a:lnTo>
                  <a:lnTo>
                    <a:pt x="30" y="43"/>
                  </a:lnTo>
                  <a:lnTo>
                    <a:pt x="42" y="31"/>
                  </a:lnTo>
                  <a:lnTo>
                    <a:pt x="54" y="23"/>
                  </a:lnTo>
                  <a:lnTo>
                    <a:pt x="72" y="17"/>
                  </a:lnTo>
                  <a:lnTo>
                    <a:pt x="126" y="5"/>
                  </a:lnTo>
                  <a:lnTo>
                    <a:pt x="183" y="0"/>
                  </a:lnTo>
                  <a:lnTo>
                    <a:pt x="239" y="0"/>
                  </a:lnTo>
                  <a:lnTo>
                    <a:pt x="297" y="5"/>
                  </a:lnTo>
                  <a:lnTo>
                    <a:pt x="352" y="12"/>
                  </a:lnTo>
                  <a:lnTo>
                    <a:pt x="407" y="24"/>
                  </a:lnTo>
                  <a:lnTo>
                    <a:pt x="460" y="38"/>
                  </a:lnTo>
                  <a:lnTo>
                    <a:pt x="513" y="54"/>
                  </a:lnTo>
                  <a:lnTo>
                    <a:pt x="538" y="64"/>
                  </a:lnTo>
                  <a:lnTo>
                    <a:pt x="565" y="74"/>
                  </a:lnTo>
                  <a:lnTo>
                    <a:pt x="590" y="86"/>
                  </a:lnTo>
                  <a:lnTo>
                    <a:pt x="616" y="97"/>
                  </a:lnTo>
                  <a:lnTo>
                    <a:pt x="641" y="108"/>
                  </a:lnTo>
                  <a:lnTo>
                    <a:pt x="668" y="122"/>
                  </a:lnTo>
                  <a:lnTo>
                    <a:pt x="692" y="136"/>
                  </a:lnTo>
                  <a:lnTo>
                    <a:pt x="717" y="15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79" name="Google Shape;4279;p79"/>
            <p:cNvSpPr/>
            <p:nvPr/>
          </p:nvSpPr>
          <p:spPr>
            <a:xfrm>
              <a:off x="4311" y="1409"/>
              <a:ext cx="30" cy="32"/>
            </a:xfrm>
            <a:custGeom>
              <a:avLst/>
              <a:gdLst/>
              <a:ahLst/>
              <a:cxnLst/>
              <a:rect l="l" t="t" r="r" b="b"/>
              <a:pathLst>
                <a:path w="90" h="98" extrusionOk="0">
                  <a:moveTo>
                    <a:pt x="90" y="19"/>
                  </a:moveTo>
                  <a:lnTo>
                    <a:pt x="78" y="26"/>
                  </a:lnTo>
                  <a:lnTo>
                    <a:pt x="68" y="37"/>
                  </a:lnTo>
                  <a:lnTo>
                    <a:pt x="57" y="45"/>
                  </a:lnTo>
                  <a:lnTo>
                    <a:pt x="47" y="55"/>
                  </a:lnTo>
                  <a:lnTo>
                    <a:pt x="36" y="64"/>
                  </a:lnTo>
                  <a:lnTo>
                    <a:pt x="25" y="74"/>
                  </a:lnTo>
                  <a:lnTo>
                    <a:pt x="14" y="86"/>
                  </a:lnTo>
                  <a:lnTo>
                    <a:pt x="7" y="98"/>
                  </a:lnTo>
                  <a:lnTo>
                    <a:pt x="2" y="98"/>
                  </a:lnTo>
                  <a:lnTo>
                    <a:pt x="0" y="83"/>
                  </a:lnTo>
                  <a:lnTo>
                    <a:pt x="3" y="71"/>
                  </a:lnTo>
                  <a:lnTo>
                    <a:pt x="9" y="58"/>
                  </a:lnTo>
                  <a:lnTo>
                    <a:pt x="18" y="47"/>
                  </a:lnTo>
                  <a:lnTo>
                    <a:pt x="27" y="35"/>
                  </a:lnTo>
                  <a:lnTo>
                    <a:pt x="37" y="26"/>
                  </a:lnTo>
                  <a:lnTo>
                    <a:pt x="47" y="16"/>
                  </a:lnTo>
                  <a:lnTo>
                    <a:pt x="58" y="9"/>
                  </a:lnTo>
                  <a:lnTo>
                    <a:pt x="66" y="5"/>
                  </a:lnTo>
                  <a:lnTo>
                    <a:pt x="73" y="3"/>
                  </a:lnTo>
                  <a:lnTo>
                    <a:pt x="81" y="0"/>
                  </a:lnTo>
                  <a:lnTo>
                    <a:pt x="90" y="1"/>
                  </a:lnTo>
                  <a:lnTo>
                    <a:pt x="90" y="19"/>
                  </a:lnTo>
                  <a:close/>
                </a:path>
              </a:pathLst>
            </a:custGeom>
            <a:solidFill>
              <a:srgbClr val="BFB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80" name="Google Shape;4280;p79"/>
            <p:cNvSpPr/>
            <p:nvPr/>
          </p:nvSpPr>
          <p:spPr>
            <a:xfrm>
              <a:off x="4303" y="1414"/>
              <a:ext cx="269" cy="70"/>
            </a:xfrm>
            <a:custGeom>
              <a:avLst/>
              <a:gdLst/>
              <a:ahLst/>
              <a:cxnLst/>
              <a:rect l="l" t="t" r="r" b="b"/>
              <a:pathLst>
                <a:path w="807" h="210" extrusionOk="0">
                  <a:moveTo>
                    <a:pt x="255" y="3"/>
                  </a:moveTo>
                  <a:lnTo>
                    <a:pt x="251" y="10"/>
                  </a:lnTo>
                  <a:lnTo>
                    <a:pt x="245" y="19"/>
                  </a:lnTo>
                  <a:lnTo>
                    <a:pt x="236" y="28"/>
                  </a:lnTo>
                  <a:lnTo>
                    <a:pt x="232" y="37"/>
                  </a:lnTo>
                  <a:lnTo>
                    <a:pt x="227" y="48"/>
                  </a:lnTo>
                  <a:lnTo>
                    <a:pt x="225" y="60"/>
                  </a:lnTo>
                  <a:lnTo>
                    <a:pt x="222" y="71"/>
                  </a:lnTo>
                  <a:lnTo>
                    <a:pt x="221" y="82"/>
                  </a:lnTo>
                  <a:lnTo>
                    <a:pt x="227" y="87"/>
                  </a:lnTo>
                  <a:lnTo>
                    <a:pt x="234" y="94"/>
                  </a:lnTo>
                  <a:lnTo>
                    <a:pt x="240" y="99"/>
                  </a:lnTo>
                  <a:lnTo>
                    <a:pt x="250" y="99"/>
                  </a:lnTo>
                  <a:lnTo>
                    <a:pt x="252" y="94"/>
                  </a:lnTo>
                  <a:lnTo>
                    <a:pt x="252" y="89"/>
                  </a:lnTo>
                  <a:lnTo>
                    <a:pt x="246" y="82"/>
                  </a:lnTo>
                  <a:lnTo>
                    <a:pt x="245" y="74"/>
                  </a:lnTo>
                  <a:lnTo>
                    <a:pt x="246" y="63"/>
                  </a:lnTo>
                  <a:lnTo>
                    <a:pt x="250" y="55"/>
                  </a:lnTo>
                  <a:lnTo>
                    <a:pt x="251" y="45"/>
                  </a:lnTo>
                  <a:lnTo>
                    <a:pt x="256" y="37"/>
                  </a:lnTo>
                  <a:lnTo>
                    <a:pt x="260" y="29"/>
                  </a:lnTo>
                  <a:lnTo>
                    <a:pt x="266" y="23"/>
                  </a:lnTo>
                  <a:lnTo>
                    <a:pt x="273" y="17"/>
                  </a:lnTo>
                  <a:lnTo>
                    <a:pt x="280" y="12"/>
                  </a:lnTo>
                  <a:lnTo>
                    <a:pt x="288" y="7"/>
                  </a:lnTo>
                  <a:lnTo>
                    <a:pt x="297" y="3"/>
                  </a:lnTo>
                  <a:lnTo>
                    <a:pt x="309" y="0"/>
                  </a:lnTo>
                  <a:lnTo>
                    <a:pt x="323" y="0"/>
                  </a:lnTo>
                  <a:lnTo>
                    <a:pt x="336" y="2"/>
                  </a:lnTo>
                  <a:lnTo>
                    <a:pt x="349" y="5"/>
                  </a:lnTo>
                  <a:lnTo>
                    <a:pt x="361" y="8"/>
                  </a:lnTo>
                  <a:lnTo>
                    <a:pt x="373" y="10"/>
                  </a:lnTo>
                  <a:lnTo>
                    <a:pt x="386" y="12"/>
                  </a:lnTo>
                  <a:lnTo>
                    <a:pt x="400" y="13"/>
                  </a:lnTo>
                  <a:lnTo>
                    <a:pt x="394" y="22"/>
                  </a:lnTo>
                  <a:lnTo>
                    <a:pt x="387" y="31"/>
                  </a:lnTo>
                  <a:lnTo>
                    <a:pt x="380" y="39"/>
                  </a:lnTo>
                  <a:lnTo>
                    <a:pt x="372" y="48"/>
                  </a:lnTo>
                  <a:lnTo>
                    <a:pt x="363" y="56"/>
                  </a:lnTo>
                  <a:lnTo>
                    <a:pt x="358" y="66"/>
                  </a:lnTo>
                  <a:lnTo>
                    <a:pt x="354" y="76"/>
                  </a:lnTo>
                  <a:lnTo>
                    <a:pt x="356" y="89"/>
                  </a:lnTo>
                  <a:lnTo>
                    <a:pt x="367" y="97"/>
                  </a:lnTo>
                  <a:lnTo>
                    <a:pt x="380" y="104"/>
                  </a:lnTo>
                  <a:lnTo>
                    <a:pt x="394" y="89"/>
                  </a:lnTo>
                  <a:lnTo>
                    <a:pt x="389" y="85"/>
                  </a:lnTo>
                  <a:lnTo>
                    <a:pt x="383" y="86"/>
                  </a:lnTo>
                  <a:lnTo>
                    <a:pt x="385" y="76"/>
                  </a:lnTo>
                  <a:lnTo>
                    <a:pt x="390" y="67"/>
                  </a:lnTo>
                  <a:lnTo>
                    <a:pt x="394" y="58"/>
                  </a:lnTo>
                  <a:lnTo>
                    <a:pt x="401" y="51"/>
                  </a:lnTo>
                  <a:lnTo>
                    <a:pt x="407" y="43"/>
                  </a:lnTo>
                  <a:lnTo>
                    <a:pt x="415" y="36"/>
                  </a:lnTo>
                  <a:lnTo>
                    <a:pt x="424" y="28"/>
                  </a:lnTo>
                  <a:lnTo>
                    <a:pt x="433" y="23"/>
                  </a:lnTo>
                  <a:lnTo>
                    <a:pt x="449" y="23"/>
                  </a:lnTo>
                  <a:lnTo>
                    <a:pt x="441" y="28"/>
                  </a:lnTo>
                  <a:lnTo>
                    <a:pt x="435" y="36"/>
                  </a:lnTo>
                  <a:lnTo>
                    <a:pt x="429" y="45"/>
                  </a:lnTo>
                  <a:lnTo>
                    <a:pt x="425" y="53"/>
                  </a:lnTo>
                  <a:lnTo>
                    <a:pt x="421" y="62"/>
                  </a:lnTo>
                  <a:lnTo>
                    <a:pt x="420" y="72"/>
                  </a:lnTo>
                  <a:lnTo>
                    <a:pt x="420" y="82"/>
                  </a:lnTo>
                  <a:lnTo>
                    <a:pt x="423" y="92"/>
                  </a:lnTo>
                  <a:lnTo>
                    <a:pt x="431" y="86"/>
                  </a:lnTo>
                  <a:lnTo>
                    <a:pt x="440" y="80"/>
                  </a:lnTo>
                  <a:lnTo>
                    <a:pt x="448" y="72"/>
                  </a:lnTo>
                  <a:lnTo>
                    <a:pt x="457" y="65"/>
                  </a:lnTo>
                  <a:lnTo>
                    <a:pt x="458" y="53"/>
                  </a:lnTo>
                  <a:lnTo>
                    <a:pt x="459" y="45"/>
                  </a:lnTo>
                  <a:lnTo>
                    <a:pt x="460" y="36"/>
                  </a:lnTo>
                  <a:lnTo>
                    <a:pt x="463" y="27"/>
                  </a:lnTo>
                  <a:lnTo>
                    <a:pt x="528" y="37"/>
                  </a:lnTo>
                  <a:lnTo>
                    <a:pt x="523" y="46"/>
                  </a:lnTo>
                  <a:lnTo>
                    <a:pt x="517" y="56"/>
                  </a:lnTo>
                  <a:lnTo>
                    <a:pt x="511" y="66"/>
                  </a:lnTo>
                  <a:lnTo>
                    <a:pt x="511" y="79"/>
                  </a:lnTo>
                  <a:lnTo>
                    <a:pt x="515" y="81"/>
                  </a:lnTo>
                  <a:lnTo>
                    <a:pt x="517" y="87"/>
                  </a:lnTo>
                  <a:lnTo>
                    <a:pt x="520" y="90"/>
                  </a:lnTo>
                  <a:lnTo>
                    <a:pt x="526" y="92"/>
                  </a:lnTo>
                  <a:lnTo>
                    <a:pt x="526" y="85"/>
                  </a:lnTo>
                  <a:lnTo>
                    <a:pt x="528" y="79"/>
                  </a:lnTo>
                  <a:lnTo>
                    <a:pt x="532" y="71"/>
                  </a:lnTo>
                  <a:lnTo>
                    <a:pt x="536" y="66"/>
                  </a:lnTo>
                  <a:lnTo>
                    <a:pt x="544" y="53"/>
                  </a:lnTo>
                  <a:lnTo>
                    <a:pt x="552" y="45"/>
                  </a:lnTo>
                  <a:lnTo>
                    <a:pt x="590" y="55"/>
                  </a:lnTo>
                  <a:lnTo>
                    <a:pt x="586" y="65"/>
                  </a:lnTo>
                  <a:lnTo>
                    <a:pt x="588" y="75"/>
                  </a:lnTo>
                  <a:lnTo>
                    <a:pt x="595" y="82"/>
                  </a:lnTo>
                  <a:lnTo>
                    <a:pt x="604" y="89"/>
                  </a:lnTo>
                  <a:lnTo>
                    <a:pt x="608" y="77"/>
                  </a:lnTo>
                  <a:lnTo>
                    <a:pt x="612" y="65"/>
                  </a:lnTo>
                  <a:lnTo>
                    <a:pt x="632" y="68"/>
                  </a:lnTo>
                  <a:lnTo>
                    <a:pt x="653" y="75"/>
                  </a:lnTo>
                  <a:lnTo>
                    <a:pt x="673" y="79"/>
                  </a:lnTo>
                  <a:lnTo>
                    <a:pt x="695" y="85"/>
                  </a:lnTo>
                  <a:lnTo>
                    <a:pt x="715" y="90"/>
                  </a:lnTo>
                  <a:lnTo>
                    <a:pt x="736" y="95"/>
                  </a:lnTo>
                  <a:lnTo>
                    <a:pt x="758" y="99"/>
                  </a:lnTo>
                  <a:lnTo>
                    <a:pt x="780" y="104"/>
                  </a:lnTo>
                  <a:lnTo>
                    <a:pt x="786" y="115"/>
                  </a:lnTo>
                  <a:lnTo>
                    <a:pt x="792" y="128"/>
                  </a:lnTo>
                  <a:lnTo>
                    <a:pt x="797" y="140"/>
                  </a:lnTo>
                  <a:lnTo>
                    <a:pt x="803" y="154"/>
                  </a:lnTo>
                  <a:lnTo>
                    <a:pt x="806" y="168"/>
                  </a:lnTo>
                  <a:lnTo>
                    <a:pt x="807" y="182"/>
                  </a:lnTo>
                  <a:lnTo>
                    <a:pt x="803" y="196"/>
                  </a:lnTo>
                  <a:lnTo>
                    <a:pt x="797" y="210"/>
                  </a:lnTo>
                  <a:lnTo>
                    <a:pt x="770" y="203"/>
                  </a:lnTo>
                  <a:lnTo>
                    <a:pt x="774" y="191"/>
                  </a:lnTo>
                  <a:lnTo>
                    <a:pt x="778" y="179"/>
                  </a:lnTo>
                  <a:lnTo>
                    <a:pt x="775" y="168"/>
                  </a:lnTo>
                  <a:lnTo>
                    <a:pt x="767" y="158"/>
                  </a:lnTo>
                  <a:lnTo>
                    <a:pt x="757" y="158"/>
                  </a:lnTo>
                  <a:lnTo>
                    <a:pt x="750" y="166"/>
                  </a:lnTo>
                  <a:lnTo>
                    <a:pt x="709" y="158"/>
                  </a:lnTo>
                  <a:lnTo>
                    <a:pt x="653" y="158"/>
                  </a:lnTo>
                  <a:lnTo>
                    <a:pt x="600" y="158"/>
                  </a:lnTo>
                  <a:lnTo>
                    <a:pt x="547" y="157"/>
                  </a:lnTo>
                  <a:lnTo>
                    <a:pt x="497" y="157"/>
                  </a:lnTo>
                  <a:lnTo>
                    <a:pt x="446" y="157"/>
                  </a:lnTo>
                  <a:lnTo>
                    <a:pt x="396" y="159"/>
                  </a:lnTo>
                  <a:lnTo>
                    <a:pt x="344" y="164"/>
                  </a:lnTo>
                  <a:lnTo>
                    <a:pt x="294" y="173"/>
                  </a:lnTo>
                  <a:lnTo>
                    <a:pt x="278" y="171"/>
                  </a:lnTo>
                  <a:lnTo>
                    <a:pt x="264" y="168"/>
                  </a:lnTo>
                  <a:lnTo>
                    <a:pt x="250" y="163"/>
                  </a:lnTo>
                  <a:lnTo>
                    <a:pt x="239" y="159"/>
                  </a:lnTo>
                  <a:lnTo>
                    <a:pt x="226" y="155"/>
                  </a:lnTo>
                  <a:lnTo>
                    <a:pt x="213" y="154"/>
                  </a:lnTo>
                  <a:lnTo>
                    <a:pt x="199" y="157"/>
                  </a:lnTo>
                  <a:lnTo>
                    <a:pt x="187" y="166"/>
                  </a:lnTo>
                  <a:lnTo>
                    <a:pt x="162" y="162"/>
                  </a:lnTo>
                  <a:lnTo>
                    <a:pt x="138" y="162"/>
                  </a:lnTo>
                  <a:lnTo>
                    <a:pt x="115" y="162"/>
                  </a:lnTo>
                  <a:lnTo>
                    <a:pt x="92" y="164"/>
                  </a:lnTo>
                  <a:lnTo>
                    <a:pt x="68" y="167"/>
                  </a:lnTo>
                  <a:lnTo>
                    <a:pt x="46" y="169"/>
                  </a:lnTo>
                  <a:lnTo>
                    <a:pt x="23" y="172"/>
                  </a:lnTo>
                  <a:lnTo>
                    <a:pt x="0" y="176"/>
                  </a:lnTo>
                  <a:lnTo>
                    <a:pt x="5" y="157"/>
                  </a:lnTo>
                  <a:lnTo>
                    <a:pt x="14" y="142"/>
                  </a:lnTo>
                  <a:lnTo>
                    <a:pt x="22" y="125"/>
                  </a:lnTo>
                  <a:lnTo>
                    <a:pt x="33" y="111"/>
                  </a:lnTo>
                  <a:lnTo>
                    <a:pt x="43" y="96"/>
                  </a:lnTo>
                  <a:lnTo>
                    <a:pt x="56" y="85"/>
                  </a:lnTo>
                  <a:lnTo>
                    <a:pt x="67" y="72"/>
                  </a:lnTo>
                  <a:lnTo>
                    <a:pt x="82" y="62"/>
                  </a:lnTo>
                  <a:lnTo>
                    <a:pt x="81" y="70"/>
                  </a:lnTo>
                  <a:lnTo>
                    <a:pt x="81" y="77"/>
                  </a:lnTo>
                  <a:lnTo>
                    <a:pt x="81" y="85"/>
                  </a:lnTo>
                  <a:lnTo>
                    <a:pt x="84" y="92"/>
                  </a:lnTo>
                  <a:lnTo>
                    <a:pt x="86" y="99"/>
                  </a:lnTo>
                  <a:lnTo>
                    <a:pt x="90" y="105"/>
                  </a:lnTo>
                  <a:lnTo>
                    <a:pt x="95" y="110"/>
                  </a:lnTo>
                  <a:lnTo>
                    <a:pt x="104" y="116"/>
                  </a:lnTo>
                  <a:lnTo>
                    <a:pt x="109" y="114"/>
                  </a:lnTo>
                  <a:lnTo>
                    <a:pt x="111" y="106"/>
                  </a:lnTo>
                  <a:lnTo>
                    <a:pt x="105" y="96"/>
                  </a:lnTo>
                  <a:lnTo>
                    <a:pt x="104" y="86"/>
                  </a:lnTo>
                  <a:lnTo>
                    <a:pt x="102" y="76"/>
                  </a:lnTo>
                  <a:lnTo>
                    <a:pt x="106" y="67"/>
                  </a:lnTo>
                  <a:lnTo>
                    <a:pt x="109" y="56"/>
                  </a:lnTo>
                  <a:lnTo>
                    <a:pt x="113" y="47"/>
                  </a:lnTo>
                  <a:lnTo>
                    <a:pt x="118" y="38"/>
                  </a:lnTo>
                  <a:lnTo>
                    <a:pt x="124" y="31"/>
                  </a:lnTo>
                  <a:lnTo>
                    <a:pt x="131" y="23"/>
                  </a:lnTo>
                  <a:lnTo>
                    <a:pt x="139" y="17"/>
                  </a:lnTo>
                  <a:lnTo>
                    <a:pt x="148" y="12"/>
                  </a:lnTo>
                  <a:lnTo>
                    <a:pt x="159" y="10"/>
                  </a:lnTo>
                  <a:lnTo>
                    <a:pt x="157" y="18"/>
                  </a:lnTo>
                  <a:lnTo>
                    <a:pt x="154" y="28"/>
                  </a:lnTo>
                  <a:lnTo>
                    <a:pt x="150" y="37"/>
                  </a:lnTo>
                  <a:lnTo>
                    <a:pt x="148" y="47"/>
                  </a:lnTo>
                  <a:lnTo>
                    <a:pt x="145" y="56"/>
                  </a:lnTo>
                  <a:lnTo>
                    <a:pt x="147" y="65"/>
                  </a:lnTo>
                  <a:lnTo>
                    <a:pt x="150" y="74"/>
                  </a:lnTo>
                  <a:lnTo>
                    <a:pt x="159" y="82"/>
                  </a:lnTo>
                  <a:lnTo>
                    <a:pt x="168" y="86"/>
                  </a:lnTo>
                  <a:lnTo>
                    <a:pt x="178" y="94"/>
                  </a:lnTo>
                  <a:lnTo>
                    <a:pt x="182" y="95"/>
                  </a:lnTo>
                  <a:lnTo>
                    <a:pt x="186" y="95"/>
                  </a:lnTo>
                  <a:lnTo>
                    <a:pt x="189" y="92"/>
                  </a:lnTo>
                  <a:lnTo>
                    <a:pt x="193" y="86"/>
                  </a:lnTo>
                  <a:lnTo>
                    <a:pt x="182" y="77"/>
                  </a:lnTo>
                  <a:lnTo>
                    <a:pt x="176" y="66"/>
                  </a:lnTo>
                  <a:lnTo>
                    <a:pt x="172" y="60"/>
                  </a:lnTo>
                  <a:lnTo>
                    <a:pt x="172" y="53"/>
                  </a:lnTo>
                  <a:lnTo>
                    <a:pt x="173" y="46"/>
                  </a:lnTo>
                  <a:lnTo>
                    <a:pt x="177" y="41"/>
                  </a:lnTo>
                  <a:lnTo>
                    <a:pt x="182" y="28"/>
                  </a:lnTo>
                  <a:lnTo>
                    <a:pt x="189" y="19"/>
                  </a:lnTo>
                  <a:lnTo>
                    <a:pt x="197" y="13"/>
                  </a:lnTo>
                  <a:lnTo>
                    <a:pt x="208" y="9"/>
                  </a:lnTo>
                  <a:lnTo>
                    <a:pt x="220" y="5"/>
                  </a:lnTo>
                  <a:lnTo>
                    <a:pt x="231" y="4"/>
                  </a:lnTo>
                  <a:lnTo>
                    <a:pt x="242" y="3"/>
                  </a:lnTo>
                  <a:lnTo>
                    <a:pt x="255" y="3"/>
                  </a:lnTo>
                  <a:close/>
                </a:path>
              </a:pathLst>
            </a:custGeom>
            <a:solidFill>
              <a:srgbClr val="FF9E9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81" name="Google Shape;4281;p79"/>
            <p:cNvSpPr/>
            <p:nvPr/>
          </p:nvSpPr>
          <p:spPr>
            <a:xfrm>
              <a:off x="4256" y="1420"/>
              <a:ext cx="54" cy="55"/>
            </a:xfrm>
            <a:custGeom>
              <a:avLst/>
              <a:gdLst/>
              <a:ahLst/>
              <a:cxnLst/>
              <a:rect l="l" t="t" r="r" b="b"/>
              <a:pathLst>
                <a:path w="163" h="164" extrusionOk="0">
                  <a:moveTo>
                    <a:pt x="163" y="2"/>
                  </a:moveTo>
                  <a:lnTo>
                    <a:pt x="157" y="9"/>
                  </a:lnTo>
                  <a:lnTo>
                    <a:pt x="154" y="17"/>
                  </a:lnTo>
                  <a:lnTo>
                    <a:pt x="150" y="24"/>
                  </a:lnTo>
                  <a:lnTo>
                    <a:pt x="147" y="33"/>
                  </a:lnTo>
                  <a:lnTo>
                    <a:pt x="145" y="41"/>
                  </a:lnTo>
                  <a:lnTo>
                    <a:pt x="145" y="49"/>
                  </a:lnTo>
                  <a:lnTo>
                    <a:pt x="144" y="58"/>
                  </a:lnTo>
                  <a:lnTo>
                    <a:pt x="146" y="67"/>
                  </a:lnTo>
                  <a:lnTo>
                    <a:pt x="151" y="75"/>
                  </a:lnTo>
                  <a:lnTo>
                    <a:pt x="154" y="82"/>
                  </a:lnTo>
                  <a:lnTo>
                    <a:pt x="150" y="89"/>
                  </a:lnTo>
                  <a:lnTo>
                    <a:pt x="146" y="96"/>
                  </a:lnTo>
                  <a:lnTo>
                    <a:pt x="140" y="102"/>
                  </a:lnTo>
                  <a:lnTo>
                    <a:pt x="134" y="110"/>
                  </a:lnTo>
                  <a:lnTo>
                    <a:pt x="127" y="118"/>
                  </a:lnTo>
                  <a:lnTo>
                    <a:pt x="126" y="125"/>
                  </a:lnTo>
                  <a:lnTo>
                    <a:pt x="120" y="143"/>
                  </a:lnTo>
                  <a:lnTo>
                    <a:pt x="111" y="155"/>
                  </a:lnTo>
                  <a:lnTo>
                    <a:pt x="97" y="160"/>
                  </a:lnTo>
                  <a:lnTo>
                    <a:pt x="82" y="163"/>
                  </a:lnTo>
                  <a:lnTo>
                    <a:pt x="64" y="162"/>
                  </a:lnTo>
                  <a:lnTo>
                    <a:pt x="47" y="162"/>
                  </a:lnTo>
                  <a:lnTo>
                    <a:pt x="29" y="162"/>
                  </a:lnTo>
                  <a:lnTo>
                    <a:pt x="15" y="164"/>
                  </a:lnTo>
                  <a:lnTo>
                    <a:pt x="0" y="164"/>
                  </a:lnTo>
                  <a:lnTo>
                    <a:pt x="10" y="150"/>
                  </a:lnTo>
                  <a:lnTo>
                    <a:pt x="21" y="142"/>
                  </a:lnTo>
                  <a:lnTo>
                    <a:pt x="33" y="134"/>
                  </a:lnTo>
                  <a:lnTo>
                    <a:pt x="47" y="129"/>
                  </a:lnTo>
                  <a:lnTo>
                    <a:pt x="58" y="123"/>
                  </a:lnTo>
                  <a:lnTo>
                    <a:pt x="71" y="115"/>
                  </a:lnTo>
                  <a:lnTo>
                    <a:pt x="81" y="106"/>
                  </a:lnTo>
                  <a:lnTo>
                    <a:pt x="91" y="95"/>
                  </a:lnTo>
                  <a:lnTo>
                    <a:pt x="96" y="87"/>
                  </a:lnTo>
                  <a:lnTo>
                    <a:pt x="103" y="82"/>
                  </a:lnTo>
                  <a:lnTo>
                    <a:pt x="110" y="77"/>
                  </a:lnTo>
                  <a:lnTo>
                    <a:pt x="117" y="72"/>
                  </a:lnTo>
                  <a:lnTo>
                    <a:pt x="122" y="66"/>
                  </a:lnTo>
                  <a:lnTo>
                    <a:pt x="127" y="60"/>
                  </a:lnTo>
                  <a:lnTo>
                    <a:pt x="131" y="52"/>
                  </a:lnTo>
                  <a:lnTo>
                    <a:pt x="136" y="46"/>
                  </a:lnTo>
                  <a:lnTo>
                    <a:pt x="131" y="37"/>
                  </a:lnTo>
                  <a:lnTo>
                    <a:pt x="131" y="29"/>
                  </a:lnTo>
                  <a:lnTo>
                    <a:pt x="132" y="20"/>
                  </a:lnTo>
                  <a:lnTo>
                    <a:pt x="136" y="14"/>
                  </a:lnTo>
                  <a:lnTo>
                    <a:pt x="140" y="7"/>
                  </a:lnTo>
                  <a:lnTo>
                    <a:pt x="147" y="3"/>
                  </a:lnTo>
                  <a:lnTo>
                    <a:pt x="154" y="0"/>
                  </a:lnTo>
                  <a:lnTo>
                    <a:pt x="163" y="2"/>
                  </a:lnTo>
                  <a:close/>
                </a:path>
              </a:pathLst>
            </a:custGeom>
            <a:solidFill>
              <a:srgbClr val="BFB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82" name="Google Shape;4282;p79"/>
            <p:cNvSpPr/>
            <p:nvPr/>
          </p:nvSpPr>
          <p:spPr>
            <a:xfrm>
              <a:off x="4398" y="1421"/>
              <a:ext cx="20" cy="25"/>
            </a:xfrm>
            <a:custGeom>
              <a:avLst/>
              <a:gdLst/>
              <a:ahLst/>
              <a:cxnLst/>
              <a:rect l="l" t="t" r="r" b="b"/>
              <a:pathLst>
                <a:path w="61" h="74" extrusionOk="0">
                  <a:moveTo>
                    <a:pt x="61" y="0"/>
                  </a:moveTo>
                  <a:lnTo>
                    <a:pt x="54" y="6"/>
                  </a:lnTo>
                  <a:lnTo>
                    <a:pt x="48" y="12"/>
                  </a:lnTo>
                  <a:lnTo>
                    <a:pt x="42" y="18"/>
                  </a:lnTo>
                  <a:lnTo>
                    <a:pt x="35" y="26"/>
                  </a:lnTo>
                  <a:lnTo>
                    <a:pt x="28" y="32"/>
                  </a:lnTo>
                  <a:lnTo>
                    <a:pt x="23" y="40"/>
                  </a:lnTo>
                  <a:lnTo>
                    <a:pt x="19" y="47"/>
                  </a:lnTo>
                  <a:lnTo>
                    <a:pt x="17" y="58"/>
                  </a:lnTo>
                  <a:lnTo>
                    <a:pt x="22" y="64"/>
                  </a:lnTo>
                  <a:lnTo>
                    <a:pt x="27" y="71"/>
                  </a:lnTo>
                  <a:lnTo>
                    <a:pt x="19" y="74"/>
                  </a:lnTo>
                  <a:lnTo>
                    <a:pt x="13" y="74"/>
                  </a:lnTo>
                  <a:lnTo>
                    <a:pt x="5" y="70"/>
                  </a:lnTo>
                  <a:lnTo>
                    <a:pt x="1" y="65"/>
                  </a:lnTo>
                  <a:lnTo>
                    <a:pt x="0" y="53"/>
                  </a:lnTo>
                  <a:lnTo>
                    <a:pt x="4" y="41"/>
                  </a:lnTo>
                  <a:lnTo>
                    <a:pt x="9" y="30"/>
                  </a:lnTo>
                  <a:lnTo>
                    <a:pt x="18" y="21"/>
                  </a:lnTo>
                  <a:lnTo>
                    <a:pt x="27" y="12"/>
                  </a:lnTo>
                  <a:lnTo>
                    <a:pt x="38" y="6"/>
                  </a:lnTo>
                  <a:lnTo>
                    <a:pt x="49" y="1"/>
                  </a:lnTo>
                  <a:lnTo>
                    <a:pt x="6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83" name="Google Shape;4283;p79"/>
            <p:cNvSpPr/>
            <p:nvPr/>
          </p:nvSpPr>
          <p:spPr>
            <a:xfrm>
              <a:off x="4571" y="1453"/>
              <a:ext cx="201" cy="241"/>
            </a:xfrm>
            <a:custGeom>
              <a:avLst/>
              <a:gdLst/>
              <a:ahLst/>
              <a:cxnLst/>
              <a:rect l="l" t="t" r="r" b="b"/>
              <a:pathLst>
                <a:path w="605" h="725" extrusionOk="0">
                  <a:moveTo>
                    <a:pt x="102" y="84"/>
                  </a:moveTo>
                  <a:lnTo>
                    <a:pt x="105" y="103"/>
                  </a:lnTo>
                  <a:lnTo>
                    <a:pt x="107" y="123"/>
                  </a:lnTo>
                  <a:lnTo>
                    <a:pt x="107" y="144"/>
                  </a:lnTo>
                  <a:lnTo>
                    <a:pt x="110" y="166"/>
                  </a:lnTo>
                  <a:lnTo>
                    <a:pt x="112" y="184"/>
                  </a:lnTo>
                  <a:lnTo>
                    <a:pt x="119" y="205"/>
                  </a:lnTo>
                  <a:lnTo>
                    <a:pt x="127" y="222"/>
                  </a:lnTo>
                  <a:lnTo>
                    <a:pt x="143" y="239"/>
                  </a:lnTo>
                  <a:lnTo>
                    <a:pt x="150" y="237"/>
                  </a:lnTo>
                  <a:lnTo>
                    <a:pt x="158" y="236"/>
                  </a:lnTo>
                  <a:lnTo>
                    <a:pt x="165" y="234"/>
                  </a:lnTo>
                  <a:lnTo>
                    <a:pt x="173" y="232"/>
                  </a:lnTo>
                  <a:lnTo>
                    <a:pt x="179" y="231"/>
                  </a:lnTo>
                  <a:lnTo>
                    <a:pt x="187" y="231"/>
                  </a:lnTo>
                  <a:lnTo>
                    <a:pt x="194" y="232"/>
                  </a:lnTo>
                  <a:lnTo>
                    <a:pt x="202" y="239"/>
                  </a:lnTo>
                  <a:lnTo>
                    <a:pt x="206" y="256"/>
                  </a:lnTo>
                  <a:lnTo>
                    <a:pt x="212" y="275"/>
                  </a:lnTo>
                  <a:lnTo>
                    <a:pt x="217" y="293"/>
                  </a:lnTo>
                  <a:lnTo>
                    <a:pt x="226" y="312"/>
                  </a:lnTo>
                  <a:lnTo>
                    <a:pt x="236" y="327"/>
                  </a:lnTo>
                  <a:lnTo>
                    <a:pt x="248" y="342"/>
                  </a:lnTo>
                  <a:lnTo>
                    <a:pt x="265" y="353"/>
                  </a:lnTo>
                  <a:lnTo>
                    <a:pt x="285" y="363"/>
                  </a:lnTo>
                  <a:lnTo>
                    <a:pt x="291" y="356"/>
                  </a:lnTo>
                  <a:lnTo>
                    <a:pt x="262" y="341"/>
                  </a:lnTo>
                  <a:lnTo>
                    <a:pt x="246" y="317"/>
                  </a:lnTo>
                  <a:lnTo>
                    <a:pt x="236" y="288"/>
                  </a:lnTo>
                  <a:lnTo>
                    <a:pt x="228" y="260"/>
                  </a:lnTo>
                  <a:lnTo>
                    <a:pt x="217" y="234"/>
                  </a:lnTo>
                  <a:lnTo>
                    <a:pt x="203" y="216"/>
                  </a:lnTo>
                  <a:lnTo>
                    <a:pt x="179" y="208"/>
                  </a:lnTo>
                  <a:lnTo>
                    <a:pt x="143" y="217"/>
                  </a:lnTo>
                  <a:lnTo>
                    <a:pt x="135" y="200"/>
                  </a:lnTo>
                  <a:lnTo>
                    <a:pt x="131" y="182"/>
                  </a:lnTo>
                  <a:lnTo>
                    <a:pt x="127" y="163"/>
                  </a:lnTo>
                  <a:lnTo>
                    <a:pt x="126" y="145"/>
                  </a:lnTo>
                  <a:lnTo>
                    <a:pt x="125" y="126"/>
                  </a:lnTo>
                  <a:lnTo>
                    <a:pt x="124" y="109"/>
                  </a:lnTo>
                  <a:lnTo>
                    <a:pt x="122" y="91"/>
                  </a:lnTo>
                  <a:lnTo>
                    <a:pt x="122" y="74"/>
                  </a:lnTo>
                  <a:lnTo>
                    <a:pt x="127" y="77"/>
                  </a:lnTo>
                  <a:lnTo>
                    <a:pt x="132" y="85"/>
                  </a:lnTo>
                  <a:lnTo>
                    <a:pt x="136" y="92"/>
                  </a:lnTo>
                  <a:lnTo>
                    <a:pt x="140" y="101"/>
                  </a:lnTo>
                  <a:lnTo>
                    <a:pt x="143" y="110"/>
                  </a:lnTo>
                  <a:lnTo>
                    <a:pt x="146" y="119"/>
                  </a:lnTo>
                  <a:lnTo>
                    <a:pt x="150" y="126"/>
                  </a:lnTo>
                  <a:lnTo>
                    <a:pt x="156" y="135"/>
                  </a:lnTo>
                  <a:lnTo>
                    <a:pt x="174" y="139"/>
                  </a:lnTo>
                  <a:lnTo>
                    <a:pt x="190" y="148"/>
                  </a:lnTo>
                  <a:lnTo>
                    <a:pt x="204" y="158"/>
                  </a:lnTo>
                  <a:lnTo>
                    <a:pt x="218" y="173"/>
                  </a:lnTo>
                  <a:lnTo>
                    <a:pt x="228" y="188"/>
                  </a:lnTo>
                  <a:lnTo>
                    <a:pt x="240" y="205"/>
                  </a:lnTo>
                  <a:lnTo>
                    <a:pt x="248" y="221"/>
                  </a:lnTo>
                  <a:lnTo>
                    <a:pt x="257" y="239"/>
                  </a:lnTo>
                  <a:lnTo>
                    <a:pt x="261" y="245"/>
                  </a:lnTo>
                  <a:lnTo>
                    <a:pt x="267" y="250"/>
                  </a:lnTo>
                  <a:lnTo>
                    <a:pt x="272" y="254"/>
                  </a:lnTo>
                  <a:lnTo>
                    <a:pt x="280" y="259"/>
                  </a:lnTo>
                  <a:lnTo>
                    <a:pt x="288" y="261"/>
                  </a:lnTo>
                  <a:lnTo>
                    <a:pt x="295" y="264"/>
                  </a:lnTo>
                  <a:lnTo>
                    <a:pt x="303" y="265"/>
                  </a:lnTo>
                  <a:lnTo>
                    <a:pt x="311" y="266"/>
                  </a:lnTo>
                  <a:lnTo>
                    <a:pt x="316" y="289"/>
                  </a:lnTo>
                  <a:lnTo>
                    <a:pt x="330" y="304"/>
                  </a:lnTo>
                  <a:lnTo>
                    <a:pt x="348" y="314"/>
                  </a:lnTo>
                  <a:lnTo>
                    <a:pt x="369" y="321"/>
                  </a:lnTo>
                  <a:lnTo>
                    <a:pt x="388" y="324"/>
                  </a:lnTo>
                  <a:lnTo>
                    <a:pt x="407" y="333"/>
                  </a:lnTo>
                  <a:lnTo>
                    <a:pt x="420" y="347"/>
                  </a:lnTo>
                  <a:lnTo>
                    <a:pt x="430" y="370"/>
                  </a:lnTo>
                  <a:lnTo>
                    <a:pt x="436" y="376"/>
                  </a:lnTo>
                  <a:lnTo>
                    <a:pt x="448" y="380"/>
                  </a:lnTo>
                  <a:lnTo>
                    <a:pt x="448" y="372"/>
                  </a:lnTo>
                  <a:lnTo>
                    <a:pt x="445" y="366"/>
                  </a:lnTo>
                  <a:lnTo>
                    <a:pt x="440" y="360"/>
                  </a:lnTo>
                  <a:lnTo>
                    <a:pt x="436" y="355"/>
                  </a:lnTo>
                  <a:lnTo>
                    <a:pt x="430" y="348"/>
                  </a:lnTo>
                  <a:lnTo>
                    <a:pt x="426" y="342"/>
                  </a:lnTo>
                  <a:lnTo>
                    <a:pt x="422" y="334"/>
                  </a:lnTo>
                  <a:lnTo>
                    <a:pt x="422" y="328"/>
                  </a:lnTo>
                  <a:lnTo>
                    <a:pt x="415" y="324"/>
                  </a:lnTo>
                  <a:lnTo>
                    <a:pt x="407" y="321"/>
                  </a:lnTo>
                  <a:lnTo>
                    <a:pt x="400" y="318"/>
                  </a:lnTo>
                  <a:lnTo>
                    <a:pt x="392" y="317"/>
                  </a:lnTo>
                  <a:lnTo>
                    <a:pt x="385" y="314"/>
                  </a:lnTo>
                  <a:lnTo>
                    <a:pt x="377" y="313"/>
                  </a:lnTo>
                  <a:lnTo>
                    <a:pt x="369" y="312"/>
                  </a:lnTo>
                  <a:lnTo>
                    <a:pt x="363" y="312"/>
                  </a:lnTo>
                  <a:lnTo>
                    <a:pt x="359" y="308"/>
                  </a:lnTo>
                  <a:lnTo>
                    <a:pt x="356" y="304"/>
                  </a:lnTo>
                  <a:lnTo>
                    <a:pt x="351" y="298"/>
                  </a:lnTo>
                  <a:lnTo>
                    <a:pt x="347" y="292"/>
                  </a:lnTo>
                  <a:lnTo>
                    <a:pt x="342" y="284"/>
                  </a:lnTo>
                  <a:lnTo>
                    <a:pt x="337" y="276"/>
                  </a:lnTo>
                  <a:lnTo>
                    <a:pt x="333" y="269"/>
                  </a:lnTo>
                  <a:lnTo>
                    <a:pt x="329" y="264"/>
                  </a:lnTo>
                  <a:lnTo>
                    <a:pt x="299" y="255"/>
                  </a:lnTo>
                  <a:lnTo>
                    <a:pt x="279" y="240"/>
                  </a:lnTo>
                  <a:lnTo>
                    <a:pt x="262" y="220"/>
                  </a:lnTo>
                  <a:lnTo>
                    <a:pt x="251" y="197"/>
                  </a:lnTo>
                  <a:lnTo>
                    <a:pt x="238" y="173"/>
                  </a:lnTo>
                  <a:lnTo>
                    <a:pt x="223" y="153"/>
                  </a:lnTo>
                  <a:lnTo>
                    <a:pt x="202" y="137"/>
                  </a:lnTo>
                  <a:lnTo>
                    <a:pt x="174" y="129"/>
                  </a:lnTo>
                  <a:lnTo>
                    <a:pt x="164" y="118"/>
                  </a:lnTo>
                  <a:lnTo>
                    <a:pt x="160" y="105"/>
                  </a:lnTo>
                  <a:lnTo>
                    <a:pt x="158" y="91"/>
                  </a:lnTo>
                  <a:lnTo>
                    <a:pt x="154" y="80"/>
                  </a:lnTo>
                  <a:lnTo>
                    <a:pt x="161" y="76"/>
                  </a:lnTo>
                  <a:lnTo>
                    <a:pt x="169" y="74"/>
                  </a:lnTo>
                  <a:lnTo>
                    <a:pt x="177" y="71"/>
                  </a:lnTo>
                  <a:lnTo>
                    <a:pt x="187" y="70"/>
                  </a:lnTo>
                  <a:lnTo>
                    <a:pt x="194" y="68"/>
                  </a:lnTo>
                  <a:lnTo>
                    <a:pt x="204" y="68"/>
                  </a:lnTo>
                  <a:lnTo>
                    <a:pt x="213" y="70"/>
                  </a:lnTo>
                  <a:lnTo>
                    <a:pt x="223" y="74"/>
                  </a:lnTo>
                  <a:lnTo>
                    <a:pt x="231" y="85"/>
                  </a:lnTo>
                  <a:lnTo>
                    <a:pt x="241" y="97"/>
                  </a:lnTo>
                  <a:lnTo>
                    <a:pt x="252" y="105"/>
                  </a:lnTo>
                  <a:lnTo>
                    <a:pt x="266" y="114"/>
                  </a:lnTo>
                  <a:lnTo>
                    <a:pt x="277" y="119"/>
                  </a:lnTo>
                  <a:lnTo>
                    <a:pt x="293" y="123"/>
                  </a:lnTo>
                  <a:lnTo>
                    <a:pt x="306" y="125"/>
                  </a:lnTo>
                  <a:lnTo>
                    <a:pt x="322" y="129"/>
                  </a:lnTo>
                  <a:lnTo>
                    <a:pt x="334" y="138"/>
                  </a:lnTo>
                  <a:lnTo>
                    <a:pt x="347" y="149"/>
                  </a:lnTo>
                  <a:lnTo>
                    <a:pt x="358" y="160"/>
                  </a:lnTo>
                  <a:lnTo>
                    <a:pt x="371" y="173"/>
                  </a:lnTo>
                  <a:lnTo>
                    <a:pt x="382" y="183"/>
                  </a:lnTo>
                  <a:lnTo>
                    <a:pt x="395" y="191"/>
                  </a:lnTo>
                  <a:lnTo>
                    <a:pt x="408" y="196"/>
                  </a:lnTo>
                  <a:lnTo>
                    <a:pt x="425" y="197"/>
                  </a:lnTo>
                  <a:lnTo>
                    <a:pt x="439" y="198"/>
                  </a:lnTo>
                  <a:lnTo>
                    <a:pt x="453" y="201"/>
                  </a:lnTo>
                  <a:lnTo>
                    <a:pt x="466" y="205"/>
                  </a:lnTo>
                  <a:lnTo>
                    <a:pt x="482" y="210"/>
                  </a:lnTo>
                  <a:lnTo>
                    <a:pt x="494" y="213"/>
                  </a:lnTo>
                  <a:lnTo>
                    <a:pt x="508" y="221"/>
                  </a:lnTo>
                  <a:lnTo>
                    <a:pt x="521" y="229"/>
                  </a:lnTo>
                  <a:lnTo>
                    <a:pt x="533" y="239"/>
                  </a:lnTo>
                  <a:lnTo>
                    <a:pt x="531" y="246"/>
                  </a:lnTo>
                  <a:lnTo>
                    <a:pt x="533" y="253"/>
                  </a:lnTo>
                  <a:lnTo>
                    <a:pt x="538" y="256"/>
                  </a:lnTo>
                  <a:lnTo>
                    <a:pt x="546" y="261"/>
                  </a:lnTo>
                  <a:lnTo>
                    <a:pt x="551" y="265"/>
                  </a:lnTo>
                  <a:lnTo>
                    <a:pt x="556" y="269"/>
                  </a:lnTo>
                  <a:lnTo>
                    <a:pt x="556" y="275"/>
                  </a:lnTo>
                  <a:lnTo>
                    <a:pt x="553" y="284"/>
                  </a:lnTo>
                  <a:lnTo>
                    <a:pt x="547" y="294"/>
                  </a:lnTo>
                  <a:lnTo>
                    <a:pt x="541" y="305"/>
                  </a:lnTo>
                  <a:lnTo>
                    <a:pt x="538" y="317"/>
                  </a:lnTo>
                  <a:lnTo>
                    <a:pt x="543" y="328"/>
                  </a:lnTo>
                  <a:lnTo>
                    <a:pt x="550" y="337"/>
                  </a:lnTo>
                  <a:lnTo>
                    <a:pt x="560" y="346"/>
                  </a:lnTo>
                  <a:lnTo>
                    <a:pt x="570" y="353"/>
                  </a:lnTo>
                  <a:lnTo>
                    <a:pt x="581" y="361"/>
                  </a:lnTo>
                  <a:lnTo>
                    <a:pt x="589" y="369"/>
                  </a:lnTo>
                  <a:lnTo>
                    <a:pt x="598" y="377"/>
                  </a:lnTo>
                  <a:lnTo>
                    <a:pt x="603" y="386"/>
                  </a:lnTo>
                  <a:lnTo>
                    <a:pt x="605" y="398"/>
                  </a:lnTo>
                  <a:lnTo>
                    <a:pt x="594" y="410"/>
                  </a:lnTo>
                  <a:lnTo>
                    <a:pt x="581" y="423"/>
                  </a:lnTo>
                  <a:lnTo>
                    <a:pt x="569" y="435"/>
                  </a:lnTo>
                  <a:lnTo>
                    <a:pt x="557" y="448"/>
                  </a:lnTo>
                  <a:lnTo>
                    <a:pt x="545" y="461"/>
                  </a:lnTo>
                  <a:lnTo>
                    <a:pt x="537" y="476"/>
                  </a:lnTo>
                  <a:lnTo>
                    <a:pt x="532" y="491"/>
                  </a:lnTo>
                  <a:lnTo>
                    <a:pt x="533" y="511"/>
                  </a:lnTo>
                  <a:lnTo>
                    <a:pt x="517" y="522"/>
                  </a:lnTo>
                  <a:lnTo>
                    <a:pt x="502" y="532"/>
                  </a:lnTo>
                  <a:lnTo>
                    <a:pt x="484" y="540"/>
                  </a:lnTo>
                  <a:lnTo>
                    <a:pt x="468" y="549"/>
                  </a:lnTo>
                  <a:lnTo>
                    <a:pt x="449" y="556"/>
                  </a:lnTo>
                  <a:lnTo>
                    <a:pt x="432" y="565"/>
                  </a:lnTo>
                  <a:lnTo>
                    <a:pt x="416" y="575"/>
                  </a:lnTo>
                  <a:lnTo>
                    <a:pt x="401" y="588"/>
                  </a:lnTo>
                  <a:lnTo>
                    <a:pt x="405" y="597"/>
                  </a:lnTo>
                  <a:lnTo>
                    <a:pt x="412" y="606"/>
                  </a:lnTo>
                  <a:lnTo>
                    <a:pt x="415" y="614"/>
                  </a:lnTo>
                  <a:lnTo>
                    <a:pt x="412" y="626"/>
                  </a:lnTo>
                  <a:lnTo>
                    <a:pt x="401" y="632"/>
                  </a:lnTo>
                  <a:lnTo>
                    <a:pt x="391" y="638"/>
                  </a:lnTo>
                  <a:lnTo>
                    <a:pt x="380" y="643"/>
                  </a:lnTo>
                  <a:lnTo>
                    <a:pt x="369" y="651"/>
                  </a:lnTo>
                  <a:lnTo>
                    <a:pt x="358" y="656"/>
                  </a:lnTo>
                  <a:lnTo>
                    <a:pt x="351" y="665"/>
                  </a:lnTo>
                  <a:lnTo>
                    <a:pt x="347" y="676"/>
                  </a:lnTo>
                  <a:lnTo>
                    <a:pt x="347" y="691"/>
                  </a:lnTo>
                  <a:lnTo>
                    <a:pt x="338" y="695"/>
                  </a:lnTo>
                  <a:lnTo>
                    <a:pt x="329" y="700"/>
                  </a:lnTo>
                  <a:lnTo>
                    <a:pt x="320" y="703"/>
                  </a:lnTo>
                  <a:lnTo>
                    <a:pt x="311" y="706"/>
                  </a:lnTo>
                  <a:lnTo>
                    <a:pt x="301" y="709"/>
                  </a:lnTo>
                  <a:lnTo>
                    <a:pt x="293" y="713"/>
                  </a:lnTo>
                  <a:lnTo>
                    <a:pt x="285" y="718"/>
                  </a:lnTo>
                  <a:lnTo>
                    <a:pt x="277" y="725"/>
                  </a:lnTo>
                  <a:lnTo>
                    <a:pt x="255" y="698"/>
                  </a:lnTo>
                  <a:lnTo>
                    <a:pt x="232" y="672"/>
                  </a:lnTo>
                  <a:lnTo>
                    <a:pt x="207" y="648"/>
                  </a:lnTo>
                  <a:lnTo>
                    <a:pt x="182" y="628"/>
                  </a:lnTo>
                  <a:lnTo>
                    <a:pt x="153" y="607"/>
                  </a:lnTo>
                  <a:lnTo>
                    <a:pt x="125" y="588"/>
                  </a:lnTo>
                  <a:lnTo>
                    <a:pt x="96" y="569"/>
                  </a:lnTo>
                  <a:lnTo>
                    <a:pt x="67" y="553"/>
                  </a:lnTo>
                  <a:lnTo>
                    <a:pt x="59" y="548"/>
                  </a:lnTo>
                  <a:lnTo>
                    <a:pt x="52" y="545"/>
                  </a:lnTo>
                  <a:lnTo>
                    <a:pt x="44" y="543"/>
                  </a:lnTo>
                  <a:lnTo>
                    <a:pt x="37" y="541"/>
                  </a:lnTo>
                  <a:lnTo>
                    <a:pt x="28" y="539"/>
                  </a:lnTo>
                  <a:lnTo>
                    <a:pt x="19" y="537"/>
                  </a:lnTo>
                  <a:lnTo>
                    <a:pt x="11" y="535"/>
                  </a:lnTo>
                  <a:lnTo>
                    <a:pt x="4" y="532"/>
                  </a:lnTo>
                  <a:lnTo>
                    <a:pt x="6" y="521"/>
                  </a:lnTo>
                  <a:lnTo>
                    <a:pt x="9" y="511"/>
                  </a:lnTo>
                  <a:lnTo>
                    <a:pt x="15" y="511"/>
                  </a:lnTo>
                  <a:lnTo>
                    <a:pt x="19" y="516"/>
                  </a:lnTo>
                  <a:lnTo>
                    <a:pt x="23" y="522"/>
                  </a:lnTo>
                  <a:lnTo>
                    <a:pt x="29" y="529"/>
                  </a:lnTo>
                  <a:lnTo>
                    <a:pt x="39" y="522"/>
                  </a:lnTo>
                  <a:lnTo>
                    <a:pt x="52" y="520"/>
                  </a:lnTo>
                  <a:lnTo>
                    <a:pt x="57" y="520"/>
                  </a:lnTo>
                  <a:lnTo>
                    <a:pt x="62" y="522"/>
                  </a:lnTo>
                  <a:lnTo>
                    <a:pt x="66" y="525"/>
                  </a:lnTo>
                  <a:lnTo>
                    <a:pt x="71" y="532"/>
                  </a:lnTo>
                  <a:lnTo>
                    <a:pt x="75" y="541"/>
                  </a:lnTo>
                  <a:lnTo>
                    <a:pt x="82" y="550"/>
                  </a:lnTo>
                  <a:lnTo>
                    <a:pt x="92" y="558"/>
                  </a:lnTo>
                  <a:lnTo>
                    <a:pt x="102" y="563"/>
                  </a:lnTo>
                  <a:lnTo>
                    <a:pt x="106" y="554"/>
                  </a:lnTo>
                  <a:lnTo>
                    <a:pt x="106" y="546"/>
                  </a:lnTo>
                  <a:lnTo>
                    <a:pt x="102" y="539"/>
                  </a:lnTo>
                  <a:lnTo>
                    <a:pt x="97" y="531"/>
                  </a:lnTo>
                  <a:lnTo>
                    <a:pt x="90" y="524"/>
                  </a:lnTo>
                  <a:lnTo>
                    <a:pt x="87" y="517"/>
                  </a:lnTo>
                  <a:lnTo>
                    <a:pt x="88" y="512"/>
                  </a:lnTo>
                  <a:lnTo>
                    <a:pt x="97" y="508"/>
                  </a:lnTo>
                  <a:lnTo>
                    <a:pt x="110" y="524"/>
                  </a:lnTo>
                  <a:lnTo>
                    <a:pt x="125" y="540"/>
                  </a:lnTo>
                  <a:lnTo>
                    <a:pt x="138" y="556"/>
                  </a:lnTo>
                  <a:lnTo>
                    <a:pt x="153" y="574"/>
                  </a:lnTo>
                  <a:lnTo>
                    <a:pt x="167" y="590"/>
                  </a:lnTo>
                  <a:lnTo>
                    <a:pt x="182" y="607"/>
                  </a:lnTo>
                  <a:lnTo>
                    <a:pt x="198" y="621"/>
                  </a:lnTo>
                  <a:lnTo>
                    <a:pt x="218" y="636"/>
                  </a:lnTo>
                  <a:lnTo>
                    <a:pt x="228" y="636"/>
                  </a:lnTo>
                  <a:lnTo>
                    <a:pt x="236" y="632"/>
                  </a:lnTo>
                  <a:lnTo>
                    <a:pt x="219" y="616"/>
                  </a:lnTo>
                  <a:lnTo>
                    <a:pt x="204" y="600"/>
                  </a:lnTo>
                  <a:lnTo>
                    <a:pt x="189" y="583"/>
                  </a:lnTo>
                  <a:lnTo>
                    <a:pt x="175" y="566"/>
                  </a:lnTo>
                  <a:lnTo>
                    <a:pt x="160" y="548"/>
                  </a:lnTo>
                  <a:lnTo>
                    <a:pt x="148" y="530"/>
                  </a:lnTo>
                  <a:lnTo>
                    <a:pt x="134" y="511"/>
                  </a:lnTo>
                  <a:lnTo>
                    <a:pt x="122" y="493"/>
                  </a:lnTo>
                  <a:lnTo>
                    <a:pt x="122" y="486"/>
                  </a:lnTo>
                  <a:lnTo>
                    <a:pt x="127" y="479"/>
                  </a:lnTo>
                  <a:lnTo>
                    <a:pt x="132" y="476"/>
                  </a:lnTo>
                  <a:lnTo>
                    <a:pt x="139" y="473"/>
                  </a:lnTo>
                  <a:lnTo>
                    <a:pt x="150" y="496"/>
                  </a:lnTo>
                  <a:lnTo>
                    <a:pt x="165" y="519"/>
                  </a:lnTo>
                  <a:lnTo>
                    <a:pt x="183" y="539"/>
                  </a:lnTo>
                  <a:lnTo>
                    <a:pt x="203" y="559"/>
                  </a:lnTo>
                  <a:lnTo>
                    <a:pt x="223" y="577"/>
                  </a:lnTo>
                  <a:lnTo>
                    <a:pt x="245" y="593"/>
                  </a:lnTo>
                  <a:lnTo>
                    <a:pt x="267" y="608"/>
                  </a:lnTo>
                  <a:lnTo>
                    <a:pt x="291" y="622"/>
                  </a:lnTo>
                  <a:lnTo>
                    <a:pt x="294" y="617"/>
                  </a:lnTo>
                  <a:lnTo>
                    <a:pt x="293" y="613"/>
                  </a:lnTo>
                  <a:lnTo>
                    <a:pt x="289" y="608"/>
                  </a:lnTo>
                  <a:lnTo>
                    <a:pt x="288" y="604"/>
                  </a:lnTo>
                  <a:lnTo>
                    <a:pt x="266" y="588"/>
                  </a:lnTo>
                  <a:lnTo>
                    <a:pt x="247" y="573"/>
                  </a:lnTo>
                  <a:lnTo>
                    <a:pt x="228" y="555"/>
                  </a:lnTo>
                  <a:lnTo>
                    <a:pt x="211" y="537"/>
                  </a:lnTo>
                  <a:lnTo>
                    <a:pt x="192" y="517"/>
                  </a:lnTo>
                  <a:lnTo>
                    <a:pt x="178" y="498"/>
                  </a:lnTo>
                  <a:lnTo>
                    <a:pt x="165" y="477"/>
                  </a:lnTo>
                  <a:lnTo>
                    <a:pt x="156" y="457"/>
                  </a:lnTo>
                  <a:lnTo>
                    <a:pt x="150" y="452"/>
                  </a:lnTo>
                  <a:lnTo>
                    <a:pt x="148" y="445"/>
                  </a:lnTo>
                  <a:lnTo>
                    <a:pt x="144" y="438"/>
                  </a:lnTo>
                  <a:lnTo>
                    <a:pt x="143" y="430"/>
                  </a:lnTo>
                  <a:lnTo>
                    <a:pt x="141" y="420"/>
                  </a:lnTo>
                  <a:lnTo>
                    <a:pt x="143" y="413"/>
                  </a:lnTo>
                  <a:lnTo>
                    <a:pt x="143" y="404"/>
                  </a:lnTo>
                  <a:lnTo>
                    <a:pt x="146" y="398"/>
                  </a:lnTo>
                  <a:lnTo>
                    <a:pt x="150" y="408"/>
                  </a:lnTo>
                  <a:lnTo>
                    <a:pt x="156" y="419"/>
                  </a:lnTo>
                  <a:lnTo>
                    <a:pt x="160" y="430"/>
                  </a:lnTo>
                  <a:lnTo>
                    <a:pt x="167" y="442"/>
                  </a:lnTo>
                  <a:lnTo>
                    <a:pt x="172" y="453"/>
                  </a:lnTo>
                  <a:lnTo>
                    <a:pt x="177" y="464"/>
                  </a:lnTo>
                  <a:lnTo>
                    <a:pt x="180" y="476"/>
                  </a:lnTo>
                  <a:lnTo>
                    <a:pt x="184" y="488"/>
                  </a:lnTo>
                  <a:lnTo>
                    <a:pt x="199" y="502"/>
                  </a:lnTo>
                  <a:lnTo>
                    <a:pt x="217" y="517"/>
                  </a:lnTo>
                  <a:lnTo>
                    <a:pt x="236" y="531"/>
                  </a:lnTo>
                  <a:lnTo>
                    <a:pt x="255" y="546"/>
                  </a:lnTo>
                  <a:lnTo>
                    <a:pt x="274" y="558"/>
                  </a:lnTo>
                  <a:lnTo>
                    <a:pt x="294" y="570"/>
                  </a:lnTo>
                  <a:lnTo>
                    <a:pt x="314" y="582"/>
                  </a:lnTo>
                  <a:lnTo>
                    <a:pt x="337" y="592"/>
                  </a:lnTo>
                  <a:lnTo>
                    <a:pt x="337" y="578"/>
                  </a:lnTo>
                  <a:lnTo>
                    <a:pt x="313" y="561"/>
                  </a:lnTo>
                  <a:lnTo>
                    <a:pt x="290" y="546"/>
                  </a:lnTo>
                  <a:lnTo>
                    <a:pt x="266" y="529"/>
                  </a:lnTo>
                  <a:lnTo>
                    <a:pt x="245" y="511"/>
                  </a:lnTo>
                  <a:lnTo>
                    <a:pt x="224" y="491"/>
                  </a:lnTo>
                  <a:lnTo>
                    <a:pt x="208" y="469"/>
                  </a:lnTo>
                  <a:lnTo>
                    <a:pt x="196" y="445"/>
                  </a:lnTo>
                  <a:lnTo>
                    <a:pt x="188" y="421"/>
                  </a:lnTo>
                  <a:lnTo>
                    <a:pt x="203" y="434"/>
                  </a:lnTo>
                  <a:lnTo>
                    <a:pt x="218" y="447"/>
                  </a:lnTo>
                  <a:lnTo>
                    <a:pt x="235" y="457"/>
                  </a:lnTo>
                  <a:lnTo>
                    <a:pt x="253" y="468"/>
                  </a:lnTo>
                  <a:lnTo>
                    <a:pt x="270" y="477"/>
                  </a:lnTo>
                  <a:lnTo>
                    <a:pt x="289" y="485"/>
                  </a:lnTo>
                  <a:lnTo>
                    <a:pt x="308" y="490"/>
                  </a:lnTo>
                  <a:lnTo>
                    <a:pt x="327" y="493"/>
                  </a:lnTo>
                  <a:lnTo>
                    <a:pt x="319" y="485"/>
                  </a:lnTo>
                  <a:lnTo>
                    <a:pt x="311" y="478"/>
                  </a:lnTo>
                  <a:lnTo>
                    <a:pt x="303" y="472"/>
                  </a:lnTo>
                  <a:lnTo>
                    <a:pt x="295" y="467"/>
                  </a:lnTo>
                  <a:lnTo>
                    <a:pt x="285" y="462"/>
                  </a:lnTo>
                  <a:lnTo>
                    <a:pt x="276" y="458"/>
                  </a:lnTo>
                  <a:lnTo>
                    <a:pt x="267" y="453"/>
                  </a:lnTo>
                  <a:lnTo>
                    <a:pt x="260" y="449"/>
                  </a:lnTo>
                  <a:lnTo>
                    <a:pt x="238" y="432"/>
                  </a:lnTo>
                  <a:lnTo>
                    <a:pt x="218" y="416"/>
                  </a:lnTo>
                  <a:lnTo>
                    <a:pt x="198" y="399"/>
                  </a:lnTo>
                  <a:lnTo>
                    <a:pt x="179" y="384"/>
                  </a:lnTo>
                  <a:lnTo>
                    <a:pt x="158" y="369"/>
                  </a:lnTo>
                  <a:lnTo>
                    <a:pt x="136" y="356"/>
                  </a:lnTo>
                  <a:lnTo>
                    <a:pt x="114" y="343"/>
                  </a:lnTo>
                  <a:lnTo>
                    <a:pt x="91" y="336"/>
                  </a:lnTo>
                  <a:lnTo>
                    <a:pt x="78" y="323"/>
                  </a:lnTo>
                  <a:lnTo>
                    <a:pt x="75" y="311"/>
                  </a:lnTo>
                  <a:lnTo>
                    <a:pt x="73" y="297"/>
                  </a:lnTo>
                  <a:lnTo>
                    <a:pt x="76" y="284"/>
                  </a:lnTo>
                  <a:lnTo>
                    <a:pt x="77" y="269"/>
                  </a:lnTo>
                  <a:lnTo>
                    <a:pt x="76" y="256"/>
                  </a:lnTo>
                  <a:lnTo>
                    <a:pt x="71" y="244"/>
                  </a:lnTo>
                  <a:lnTo>
                    <a:pt x="61" y="232"/>
                  </a:lnTo>
                  <a:lnTo>
                    <a:pt x="52" y="224"/>
                  </a:lnTo>
                  <a:lnTo>
                    <a:pt x="42" y="217"/>
                  </a:lnTo>
                  <a:lnTo>
                    <a:pt x="30" y="211"/>
                  </a:lnTo>
                  <a:lnTo>
                    <a:pt x="20" y="206"/>
                  </a:lnTo>
                  <a:lnTo>
                    <a:pt x="10" y="198"/>
                  </a:lnTo>
                  <a:lnTo>
                    <a:pt x="4" y="192"/>
                  </a:lnTo>
                  <a:lnTo>
                    <a:pt x="0" y="182"/>
                  </a:lnTo>
                  <a:lnTo>
                    <a:pt x="4" y="171"/>
                  </a:lnTo>
                  <a:lnTo>
                    <a:pt x="3" y="152"/>
                  </a:lnTo>
                  <a:lnTo>
                    <a:pt x="6" y="135"/>
                  </a:lnTo>
                  <a:lnTo>
                    <a:pt x="13" y="119"/>
                  </a:lnTo>
                  <a:lnTo>
                    <a:pt x="20" y="104"/>
                  </a:lnTo>
                  <a:lnTo>
                    <a:pt x="25" y="87"/>
                  </a:lnTo>
                  <a:lnTo>
                    <a:pt x="30" y="71"/>
                  </a:lnTo>
                  <a:lnTo>
                    <a:pt x="32" y="53"/>
                  </a:lnTo>
                  <a:lnTo>
                    <a:pt x="29" y="36"/>
                  </a:lnTo>
                  <a:lnTo>
                    <a:pt x="9" y="0"/>
                  </a:lnTo>
                  <a:lnTo>
                    <a:pt x="24" y="3"/>
                  </a:lnTo>
                  <a:lnTo>
                    <a:pt x="39" y="9"/>
                  </a:lnTo>
                  <a:lnTo>
                    <a:pt x="52" y="18"/>
                  </a:lnTo>
                  <a:lnTo>
                    <a:pt x="64" y="29"/>
                  </a:lnTo>
                  <a:lnTo>
                    <a:pt x="75" y="41"/>
                  </a:lnTo>
                  <a:lnTo>
                    <a:pt x="85" y="55"/>
                  </a:lnTo>
                  <a:lnTo>
                    <a:pt x="93" y="68"/>
                  </a:lnTo>
                  <a:lnTo>
                    <a:pt x="102" y="84"/>
                  </a:lnTo>
                  <a:close/>
                </a:path>
              </a:pathLst>
            </a:custGeom>
            <a:solidFill>
              <a:srgbClr val="BFB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84" name="Google Shape;4284;p79"/>
            <p:cNvSpPr/>
            <p:nvPr/>
          </p:nvSpPr>
          <p:spPr>
            <a:xfrm>
              <a:off x="4232" y="1474"/>
              <a:ext cx="317" cy="70"/>
            </a:xfrm>
            <a:custGeom>
              <a:avLst/>
              <a:gdLst/>
              <a:ahLst/>
              <a:cxnLst/>
              <a:rect l="l" t="t" r="r" b="b"/>
              <a:pathLst>
                <a:path w="953" h="211" extrusionOk="0">
                  <a:moveTo>
                    <a:pt x="474" y="21"/>
                  </a:moveTo>
                  <a:lnTo>
                    <a:pt x="534" y="13"/>
                  </a:lnTo>
                  <a:lnTo>
                    <a:pt x="596" y="9"/>
                  </a:lnTo>
                  <a:lnTo>
                    <a:pt x="655" y="7"/>
                  </a:lnTo>
                  <a:lnTo>
                    <a:pt x="716" y="7"/>
                  </a:lnTo>
                  <a:lnTo>
                    <a:pt x="774" y="5"/>
                  </a:lnTo>
                  <a:lnTo>
                    <a:pt x="834" y="5"/>
                  </a:lnTo>
                  <a:lnTo>
                    <a:pt x="892" y="5"/>
                  </a:lnTo>
                  <a:lnTo>
                    <a:pt x="953" y="7"/>
                  </a:lnTo>
                  <a:lnTo>
                    <a:pt x="952" y="17"/>
                  </a:lnTo>
                  <a:lnTo>
                    <a:pt x="949" y="28"/>
                  </a:lnTo>
                  <a:lnTo>
                    <a:pt x="945" y="40"/>
                  </a:lnTo>
                  <a:lnTo>
                    <a:pt x="943" y="51"/>
                  </a:lnTo>
                  <a:lnTo>
                    <a:pt x="936" y="61"/>
                  </a:lnTo>
                  <a:lnTo>
                    <a:pt x="933" y="71"/>
                  </a:lnTo>
                  <a:lnTo>
                    <a:pt x="926" y="81"/>
                  </a:lnTo>
                  <a:lnTo>
                    <a:pt x="923" y="92"/>
                  </a:lnTo>
                  <a:lnTo>
                    <a:pt x="906" y="119"/>
                  </a:lnTo>
                  <a:lnTo>
                    <a:pt x="887" y="143"/>
                  </a:lnTo>
                  <a:lnTo>
                    <a:pt x="866" y="163"/>
                  </a:lnTo>
                  <a:lnTo>
                    <a:pt x="842" y="179"/>
                  </a:lnTo>
                  <a:lnTo>
                    <a:pt x="814" y="192"/>
                  </a:lnTo>
                  <a:lnTo>
                    <a:pt x="787" y="202"/>
                  </a:lnTo>
                  <a:lnTo>
                    <a:pt x="758" y="207"/>
                  </a:lnTo>
                  <a:lnTo>
                    <a:pt x="729" y="211"/>
                  </a:lnTo>
                  <a:lnTo>
                    <a:pt x="695" y="207"/>
                  </a:lnTo>
                  <a:lnTo>
                    <a:pt x="663" y="201"/>
                  </a:lnTo>
                  <a:lnTo>
                    <a:pt x="632" y="192"/>
                  </a:lnTo>
                  <a:lnTo>
                    <a:pt x="603" y="181"/>
                  </a:lnTo>
                  <a:lnTo>
                    <a:pt x="575" y="166"/>
                  </a:lnTo>
                  <a:lnTo>
                    <a:pt x="550" y="147"/>
                  </a:lnTo>
                  <a:lnTo>
                    <a:pt x="527" y="124"/>
                  </a:lnTo>
                  <a:lnTo>
                    <a:pt x="508" y="97"/>
                  </a:lnTo>
                  <a:lnTo>
                    <a:pt x="504" y="89"/>
                  </a:lnTo>
                  <a:lnTo>
                    <a:pt x="502" y="81"/>
                  </a:lnTo>
                  <a:lnTo>
                    <a:pt x="498" y="74"/>
                  </a:lnTo>
                  <a:lnTo>
                    <a:pt x="497" y="67"/>
                  </a:lnTo>
                  <a:lnTo>
                    <a:pt x="493" y="60"/>
                  </a:lnTo>
                  <a:lnTo>
                    <a:pt x="490" y="52"/>
                  </a:lnTo>
                  <a:lnTo>
                    <a:pt x="485" y="46"/>
                  </a:lnTo>
                  <a:lnTo>
                    <a:pt x="480" y="41"/>
                  </a:lnTo>
                  <a:lnTo>
                    <a:pt x="461" y="36"/>
                  </a:lnTo>
                  <a:lnTo>
                    <a:pt x="442" y="34"/>
                  </a:lnTo>
                  <a:lnTo>
                    <a:pt x="422" y="33"/>
                  </a:lnTo>
                  <a:lnTo>
                    <a:pt x="403" y="36"/>
                  </a:lnTo>
                  <a:lnTo>
                    <a:pt x="384" y="38"/>
                  </a:lnTo>
                  <a:lnTo>
                    <a:pt x="367" y="45"/>
                  </a:lnTo>
                  <a:lnTo>
                    <a:pt x="349" y="52"/>
                  </a:lnTo>
                  <a:lnTo>
                    <a:pt x="335" y="62"/>
                  </a:lnTo>
                  <a:lnTo>
                    <a:pt x="334" y="55"/>
                  </a:lnTo>
                  <a:lnTo>
                    <a:pt x="332" y="52"/>
                  </a:lnTo>
                  <a:lnTo>
                    <a:pt x="328" y="51"/>
                  </a:lnTo>
                  <a:lnTo>
                    <a:pt x="324" y="51"/>
                  </a:lnTo>
                  <a:lnTo>
                    <a:pt x="314" y="51"/>
                  </a:lnTo>
                  <a:lnTo>
                    <a:pt x="309" y="48"/>
                  </a:lnTo>
                  <a:lnTo>
                    <a:pt x="277" y="50"/>
                  </a:lnTo>
                  <a:lnTo>
                    <a:pt x="247" y="52"/>
                  </a:lnTo>
                  <a:lnTo>
                    <a:pt x="216" y="55"/>
                  </a:lnTo>
                  <a:lnTo>
                    <a:pt x="185" y="57"/>
                  </a:lnTo>
                  <a:lnTo>
                    <a:pt x="154" y="57"/>
                  </a:lnTo>
                  <a:lnTo>
                    <a:pt x="124" y="58"/>
                  </a:lnTo>
                  <a:lnTo>
                    <a:pt x="93" y="58"/>
                  </a:lnTo>
                  <a:lnTo>
                    <a:pt x="67" y="58"/>
                  </a:lnTo>
                  <a:lnTo>
                    <a:pt x="61" y="62"/>
                  </a:lnTo>
                  <a:lnTo>
                    <a:pt x="58" y="67"/>
                  </a:lnTo>
                  <a:lnTo>
                    <a:pt x="57" y="71"/>
                  </a:lnTo>
                  <a:lnTo>
                    <a:pt x="59" y="76"/>
                  </a:lnTo>
                  <a:lnTo>
                    <a:pt x="64" y="86"/>
                  </a:lnTo>
                  <a:lnTo>
                    <a:pt x="69" y="97"/>
                  </a:lnTo>
                  <a:lnTo>
                    <a:pt x="78" y="108"/>
                  </a:lnTo>
                  <a:lnTo>
                    <a:pt x="90" y="116"/>
                  </a:lnTo>
                  <a:lnTo>
                    <a:pt x="101" y="123"/>
                  </a:lnTo>
                  <a:lnTo>
                    <a:pt x="114" y="130"/>
                  </a:lnTo>
                  <a:lnTo>
                    <a:pt x="126" y="134"/>
                  </a:lnTo>
                  <a:lnTo>
                    <a:pt x="140" y="139"/>
                  </a:lnTo>
                  <a:lnTo>
                    <a:pt x="153" y="144"/>
                  </a:lnTo>
                  <a:lnTo>
                    <a:pt x="166" y="149"/>
                  </a:lnTo>
                  <a:lnTo>
                    <a:pt x="160" y="155"/>
                  </a:lnTo>
                  <a:lnTo>
                    <a:pt x="154" y="159"/>
                  </a:lnTo>
                  <a:lnTo>
                    <a:pt x="146" y="159"/>
                  </a:lnTo>
                  <a:lnTo>
                    <a:pt x="139" y="161"/>
                  </a:lnTo>
                  <a:lnTo>
                    <a:pt x="130" y="158"/>
                  </a:lnTo>
                  <a:lnTo>
                    <a:pt x="121" y="155"/>
                  </a:lnTo>
                  <a:lnTo>
                    <a:pt x="114" y="153"/>
                  </a:lnTo>
                  <a:lnTo>
                    <a:pt x="107" y="152"/>
                  </a:lnTo>
                  <a:lnTo>
                    <a:pt x="88" y="142"/>
                  </a:lnTo>
                  <a:lnTo>
                    <a:pt x="71" y="130"/>
                  </a:lnTo>
                  <a:lnTo>
                    <a:pt x="54" y="116"/>
                  </a:lnTo>
                  <a:lnTo>
                    <a:pt x="40" y="101"/>
                  </a:lnTo>
                  <a:lnTo>
                    <a:pt x="27" y="84"/>
                  </a:lnTo>
                  <a:lnTo>
                    <a:pt x="16" y="66"/>
                  </a:lnTo>
                  <a:lnTo>
                    <a:pt x="6" y="48"/>
                  </a:lnTo>
                  <a:lnTo>
                    <a:pt x="0" y="31"/>
                  </a:lnTo>
                  <a:lnTo>
                    <a:pt x="18" y="32"/>
                  </a:lnTo>
                  <a:lnTo>
                    <a:pt x="38" y="33"/>
                  </a:lnTo>
                  <a:lnTo>
                    <a:pt x="59" y="33"/>
                  </a:lnTo>
                  <a:lnTo>
                    <a:pt x="82" y="34"/>
                  </a:lnTo>
                  <a:lnTo>
                    <a:pt x="103" y="33"/>
                  </a:lnTo>
                  <a:lnTo>
                    <a:pt x="126" y="33"/>
                  </a:lnTo>
                  <a:lnTo>
                    <a:pt x="148" y="32"/>
                  </a:lnTo>
                  <a:lnTo>
                    <a:pt x="170" y="31"/>
                  </a:lnTo>
                  <a:lnTo>
                    <a:pt x="177" y="37"/>
                  </a:lnTo>
                  <a:lnTo>
                    <a:pt x="184" y="34"/>
                  </a:lnTo>
                  <a:lnTo>
                    <a:pt x="192" y="29"/>
                  </a:lnTo>
                  <a:lnTo>
                    <a:pt x="200" y="28"/>
                  </a:lnTo>
                  <a:lnTo>
                    <a:pt x="224" y="24"/>
                  </a:lnTo>
                  <a:lnTo>
                    <a:pt x="250" y="21"/>
                  </a:lnTo>
                  <a:lnTo>
                    <a:pt x="274" y="17"/>
                  </a:lnTo>
                  <a:lnTo>
                    <a:pt x="300" y="14"/>
                  </a:lnTo>
                  <a:lnTo>
                    <a:pt x="324" y="11"/>
                  </a:lnTo>
                  <a:lnTo>
                    <a:pt x="349" y="9"/>
                  </a:lnTo>
                  <a:lnTo>
                    <a:pt x="374" y="11"/>
                  </a:lnTo>
                  <a:lnTo>
                    <a:pt x="401" y="17"/>
                  </a:lnTo>
                  <a:lnTo>
                    <a:pt x="407" y="9"/>
                  </a:lnTo>
                  <a:lnTo>
                    <a:pt x="416" y="5"/>
                  </a:lnTo>
                  <a:lnTo>
                    <a:pt x="426" y="2"/>
                  </a:lnTo>
                  <a:lnTo>
                    <a:pt x="437" y="2"/>
                  </a:lnTo>
                  <a:lnTo>
                    <a:pt x="448" y="0"/>
                  </a:lnTo>
                  <a:lnTo>
                    <a:pt x="458" y="4"/>
                  </a:lnTo>
                  <a:lnTo>
                    <a:pt x="466" y="11"/>
                  </a:lnTo>
                  <a:lnTo>
                    <a:pt x="474" y="2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85" name="Google Shape;4285;p79"/>
            <p:cNvSpPr/>
            <p:nvPr/>
          </p:nvSpPr>
          <p:spPr>
            <a:xfrm>
              <a:off x="4409" y="1486"/>
              <a:ext cx="116" cy="43"/>
            </a:xfrm>
            <a:custGeom>
              <a:avLst/>
              <a:gdLst/>
              <a:ahLst/>
              <a:cxnLst/>
              <a:rect l="l" t="t" r="r" b="b"/>
              <a:pathLst>
                <a:path w="349" h="129" extrusionOk="0">
                  <a:moveTo>
                    <a:pt x="332" y="3"/>
                  </a:moveTo>
                  <a:lnTo>
                    <a:pt x="349" y="10"/>
                  </a:lnTo>
                  <a:lnTo>
                    <a:pt x="337" y="30"/>
                  </a:lnTo>
                  <a:lnTo>
                    <a:pt x="326" y="52"/>
                  </a:lnTo>
                  <a:lnTo>
                    <a:pt x="312" y="72"/>
                  </a:lnTo>
                  <a:lnTo>
                    <a:pt x="298" y="92"/>
                  </a:lnTo>
                  <a:lnTo>
                    <a:pt x="279" y="107"/>
                  </a:lnTo>
                  <a:lnTo>
                    <a:pt x="261" y="120"/>
                  </a:lnTo>
                  <a:lnTo>
                    <a:pt x="238" y="126"/>
                  </a:lnTo>
                  <a:lnTo>
                    <a:pt x="211" y="129"/>
                  </a:lnTo>
                  <a:lnTo>
                    <a:pt x="186" y="126"/>
                  </a:lnTo>
                  <a:lnTo>
                    <a:pt x="161" y="123"/>
                  </a:lnTo>
                  <a:lnTo>
                    <a:pt x="136" y="116"/>
                  </a:lnTo>
                  <a:lnTo>
                    <a:pt x="113" y="110"/>
                  </a:lnTo>
                  <a:lnTo>
                    <a:pt x="89" y="100"/>
                  </a:lnTo>
                  <a:lnTo>
                    <a:pt x="66" y="90"/>
                  </a:lnTo>
                  <a:lnTo>
                    <a:pt x="44" y="76"/>
                  </a:lnTo>
                  <a:lnTo>
                    <a:pt x="25" y="62"/>
                  </a:lnTo>
                  <a:lnTo>
                    <a:pt x="21" y="54"/>
                  </a:lnTo>
                  <a:lnTo>
                    <a:pt x="17" y="48"/>
                  </a:lnTo>
                  <a:lnTo>
                    <a:pt x="11" y="42"/>
                  </a:lnTo>
                  <a:lnTo>
                    <a:pt x="7" y="37"/>
                  </a:lnTo>
                  <a:lnTo>
                    <a:pt x="2" y="30"/>
                  </a:lnTo>
                  <a:lnTo>
                    <a:pt x="0" y="24"/>
                  </a:lnTo>
                  <a:lnTo>
                    <a:pt x="0" y="17"/>
                  </a:lnTo>
                  <a:lnTo>
                    <a:pt x="5" y="10"/>
                  </a:lnTo>
                  <a:lnTo>
                    <a:pt x="25" y="0"/>
                  </a:lnTo>
                  <a:lnTo>
                    <a:pt x="64" y="0"/>
                  </a:lnTo>
                  <a:lnTo>
                    <a:pt x="103" y="2"/>
                  </a:lnTo>
                  <a:lnTo>
                    <a:pt x="141" y="2"/>
                  </a:lnTo>
                  <a:lnTo>
                    <a:pt x="179" y="3"/>
                  </a:lnTo>
                  <a:lnTo>
                    <a:pt x="215" y="3"/>
                  </a:lnTo>
                  <a:lnTo>
                    <a:pt x="253" y="3"/>
                  </a:lnTo>
                  <a:lnTo>
                    <a:pt x="291" y="3"/>
                  </a:lnTo>
                  <a:lnTo>
                    <a:pt x="332"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86" name="Google Shape;4286;p79"/>
            <p:cNvSpPr/>
            <p:nvPr/>
          </p:nvSpPr>
          <p:spPr>
            <a:xfrm>
              <a:off x="4551" y="1489"/>
              <a:ext cx="14" cy="15"/>
            </a:xfrm>
            <a:custGeom>
              <a:avLst/>
              <a:gdLst/>
              <a:ahLst/>
              <a:cxnLst/>
              <a:rect l="l" t="t" r="r" b="b"/>
              <a:pathLst>
                <a:path w="44" h="47" extrusionOk="0">
                  <a:moveTo>
                    <a:pt x="44" y="6"/>
                  </a:moveTo>
                  <a:lnTo>
                    <a:pt x="41" y="15"/>
                  </a:lnTo>
                  <a:lnTo>
                    <a:pt x="39" y="25"/>
                  </a:lnTo>
                  <a:lnTo>
                    <a:pt x="35" y="36"/>
                  </a:lnTo>
                  <a:lnTo>
                    <a:pt x="34" y="47"/>
                  </a:lnTo>
                  <a:lnTo>
                    <a:pt x="0" y="47"/>
                  </a:lnTo>
                  <a:lnTo>
                    <a:pt x="1" y="37"/>
                  </a:lnTo>
                  <a:lnTo>
                    <a:pt x="3" y="29"/>
                  </a:lnTo>
                  <a:lnTo>
                    <a:pt x="6" y="18"/>
                  </a:lnTo>
                  <a:lnTo>
                    <a:pt x="10" y="11"/>
                  </a:lnTo>
                  <a:lnTo>
                    <a:pt x="14" y="3"/>
                  </a:lnTo>
                  <a:lnTo>
                    <a:pt x="21" y="0"/>
                  </a:lnTo>
                  <a:lnTo>
                    <a:pt x="30" y="0"/>
                  </a:lnTo>
                  <a:lnTo>
                    <a:pt x="44" y="6"/>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87" name="Google Shape;4287;p79"/>
            <p:cNvSpPr/>
            <p:nvPr/>
          </p:nvSpPr>
          <p:spPr>
            <a:xfrm>
              <a:off x="4419" y="1491"/>
              <a:ext cx="97" cy="32"/>
            </a:xfrm>
            <a:custGeom>
              <a:avLst/>
              <a:gdLst/>
              <a:ahLst/>
              <a:cxnLst/>
              <a:rect l="l" t="t" r="r" b="b"/>
              <a:pathLst>
                <a:path w="291" h="98" extrusionOk="0">
                  <a:moveTo>
                    <a:pt x="252" y="59"/>
                  </a:moveTo>
                  <a:lnTo>
                    <a:pt x="243" y="65"/>
                  </a:lnTo>
                  <a:lnTo>
                    <a:pt x="236" y="73"/>
                  </a:lnTo>
                  <a:lnTo>
                    <a:pt x="228" y="79"/>
                  </a:lnTo>
                  <a:lnTo>
                    <a:pt x="221" y="87"/>
                  </a:lnTo>
                  <a:lnTo>
                    <a:pt x="211" y="91"/>
                  </a:lnTo>
                  <a:lnTo>
                    <a:pt x="201" y="96"/>
                  </a:lnTo>
                  <a:lnTo>
                    <a:pt x="189" y="97"/>
                  </a:lnTo>
                  <a:lnTo>
                    <a:pt x="178" y="98"/>
                  </a:lnTo>
                  <a:lnTo>
                    <a:pt x="167" y="96"/>
                  </a:lnTo>
                  <a:lnTo>
                    <a:pt x="158" y="94"/>
                  </a:lnTo>
                  <a:lnTo>
                    <a:pt x="148" y="92"/>
                  </a:lnTo>
                  <a:lnTo>
                    <a:pt x="139" y="91"/>
                  </a:lnTo>
                  <a:lnTo>
                    <a:pt x="130" y="87"/>
                  </a:lnTo>
                  <a:lnTo>
                    <a:pt x="121" y="84"/>
                  </a:lnTo>
                  <a:lnTo>
                    <a:pt x="112" y="81"/>
                  </a:lnTo>
                  <a:lnTo>
                    <a:pt x="105" y="77"/>
                  </a:lnTo>
                  <a:lnTo>
                    <a:pt x="112" y="75"/>
                  </a:lnTo>
                  <a:lnTo>
                    <a:pt x="122" y="75"/>
                  </a:lnTo>
                  <a:lnTo>
                    <a:pt x="131" y="75"/>
                  </a:lnTo>
                  <a:lnTo>
                    <a:pt x="141" y="75"/>
                  </a:lnTo>
                  <a:lnTo>
                    <a:pt x="149" y="73"/>
                  </a:lnTo>
                  <a:lnTo>
                    <a:pt x="158" y="70"/>
                  </a:lnTo>
                  <a:lnTo>
                    <a:pt x="165" y="67"/>
                  </a:lnTo>
                  <a:lnTo>
                    <a:pt x="173" y="63"/>
                  </a:lnTo>
                  <a:lnTo>
                    <a:pt x="155" y="59"/>
                  </a:lnTo>
                  <a:lnTo>
                    <a:pt x="139" y="58"/>
                  </a:lnTo>
                  <a:lnTo>
                    <a:pt x="121" y="57"/>
                  </a:lnTo>
                  <a:lnTo>
                    <a:pt x="105" y="57"/>
                  </a:lnTo>
                  <a:lnTo>
                    <a:pt x="87" y="54"/>
                  </a:lnTo>
                  <a:lnTo>
                    <a:pt x="70" y="53"/>
                  </a:lnTo>
                  <a:lnTo>
                    <a:pt x="52" y="49"/>
                  </a:lnTo>
                  <a:lnTo>
                    <a:pt x="35" y="46"/>
                  </a:lnTo>
                  <a:lnTo>
                    <a:pt x="48" y="43"/>
                  </a:lnTo>
                  <a:lnTo>
                    <a:pt x="63" y="41"/>
                  </a:lnTo>
                  <a:lnTo>
                    <a:pt x="78" y="40"/>
                  </a:lnTo>
                  <a:lnTo>
                    <a:pt x="93" y="40"/>
                  </a:lnTo>
                  <a:lnTo>
                    <a:pt x="107" y="39"/>
                  </a:lnTo>
                  <a:lnTo>
                    <a:pt x="121" y="39"/>
                  </a:lnTo>
                  <a:lnTo>
                    <a:pt x="135" y="39"/>
                  </a:lnTo>
                  <a:lnTo>
                    <a:pt x="149" y="39"/>
                  </a:lnTo>
                  <a:lnTo>
                    <a:pt x="156" y="31"/>
                  </a:lnTo>
                  <a:lnTo>
                    <a:pt x="129" y="21"/>
                  </a:lnTo>
                  <a:lnTo>
                    <a:pt x="112" y="20"/>
                  </a:lnTo>
                  <a:lnTo>
                    <a:pt x="97" y="20"/>
                  </a:lnTo>
                  <a:lnTo>
                    <a:pt x="81" y="20"/>
                  </a:lnTo>
                  <a:lnTo>
                    <a:pt x="64" y="21"/>
                  </a:lnTo>
                  <a:lnTo>
                    <a:pt x="47" y="20"/>
                  </a:lnTo>
                  <a:lnTo>
                    <a:pt x="30" y="20"/>
                  </a:lnTo>
                  <a:lnTo>
                    <a:pt x="14" y="17"/>
                  </a:lnTo>
                  <a:lnTo>
                    <a:pt x="0" y="15"/>
                  </a:lnTo>
                  <a:lnTo>
                    <a:pt x="34" y="10"/>
                  </a:lnTo>
                  <a:lnTo>
                    <a:pt x="71" y="10"/>
                  </a:lnTo>
                  <a:lnTo>
                    <a:pt x="107" y="10"/>
                  </a:lnTo>
                  <a:lnTo>
                    <a:pt x="145" y="12"/>
                  </a:lnTo>
                  <a:lnTo>
                    <a:pt x="182" y="12"/>
                  </a:lnTo>
                  <a:lnTo>
                    <a:pt x="218" y="12"/>
                  </a:lnTo>
                  <a:lnTo>
                    <a:pt x="255" y="7"/>
                  </a:lnTo>
                  <a:lnTo>
                    <a:pt x="291" y="0"/>
                  </a:lnTo>
                  <a:lnTo>
                    <a:pt x="289" y="9"/>
                  </a:lnTo>
                  <a:lnTo>
                    <a:pt x="286" y="17"/>
                  </a:lnTo>
                  <a:lnTo>
                    <a:pt x="281" y="26"/>
                  </a:lnTo>
                  <a:lnTo>
                    <a:pt x="277" y="35"/>
                  </a:lnTo>
                  <a:lnTo>
                    <a:pt x="271" y="41"/>
                  </a:lnTo>
                  <a:lnTo>
                    <a:pt x="265" y="49"/>
                  </a:lnTo>
                  <a:lnTo>
                    <a:pt x="259" y="54"/>
                  </a:lnTo>
                  <a:lnTo>
                    <a:pt x="252" y="5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88" name="Google Shape;4288;p79"/>
            <p:cNvSpPr/>
            <p:nvPr/>
          </p:nvSpPr>
          <p:spPr>
            <a:xfrm>
              <a:off x="4201" y="1493"/>
              <a:ext cx="388" cy="243"/>
            </a:xfrm>
            <a:custGeom>
              <a:avLst/>
              <a:gdLst/>
              <a:ahLst/>
              <a:cxnLst/>
              <a:rect l="l" t="t" r="r" b="b"/>
              <a:pathLst>
                <a:path w="1165" h="729" extrusionOk="0">
                  <a:moveTo>
                    <a:pt x="566" y="24"/>
                  </a:moveTo>
                  <a:lnTo>
                    <a:pt x="574" y="51"/>
                  </a:lnTo>
                  <a:lnTo>
                    <a:pt x="587" y="76"/>
                  </a:lnTo>
                  <a:lnTo>
                    <a:pt x="606" y="97"/>
                  </a:lnTo>
                  <a:lnTo>
                    <a:pt x="629" y="116"/>
                  </a:lnTo>
                  <a:lnTo>
                    <a:pt x="652" y="132"/>
                  </a:lnTo>
                  <a:lnTo>
                    <a:pt x="678" y="147"/>
                  </a:lnTo>
                  <a:lnTo>
                    <a:pt x="705" y="158"/>
                  </a:lnTo>
                  <a:lnTo>
                    <a:pt x="731" y="171"/>
                  </a:lnTo>
                  <a:lnTo>
                    <a:pt x="769" y="177"/>
                  </a:lnTo>
                  <a:lnTo>
                    <a:pt x="808" y="179"/>
                  </a:lnTo>
                  <a:lnTo>
                    <a:pt x="846" y="178"/>
                  </a:lnTo>
                  <a:lnTo>
                    <a:pt x="884" y="172"/>
                  </a:lnTo>
                  <a:lnTo>
                    <a:pt x="919" y="159"/>
                  </a:lnTo>
                  <a:lnTo>
                    <a:pt x="952" y="143"/>
                  </a:lnTo>
                  <a:lnTo>
                    <a:pt x="982" y="119"/>
                  </a:lnTo>
                  <a:lnTo>
                    <a:pt x="1010" y="91"/>
                  </a:lnTo>
                  <a:lnTo>
                    <a:pt x="1013" y="81"/>
                  </a:lnTo>
                  <a:lnTo>
                    <a:pt x="1018" y="74"/>
                  </a:lnTo>
                  <a:lnTo>
                    <a:pt x="1023" y="66"/>
                  </a:lnTo>
                  <a:lnTo>
                    <a:pt x="1031" y="60"/>
                  </a:lnTo>
                  <a:lnTo>
                    <a:pt x="1037" y="58"/>
                  </a:lnTo>
                  <a:lnTo>
                    <a:pt x="1045" y="58"/>
                  </a:lnTo>
                  <a:lnTo>
                    <a:pt x="1052" y="58"/>
                  </a:lnTo>
                  <a:lnTo>
                    <a:pt x="1061" y="58"/>
                  </a:lnTo>
                  <a:lnTo>
                    <a:pt x="1068" y="58"/>
                  </a:lnTo>
                  <a:lnTo>
                    <a:pt x="1075" y="60"/>
                  </a:lnTo>
                  <a:lnTo>
                    <a:pt x="1081" y="62"/>
                  </a:lnTo>
                  <a:lnTo>
                    <a:pt x="1086" y="70"/>
                  </a:lnTo>
                  <a:lnTo>
                    <a:pt x="1080" y="77"/>
                  </a:lnTo>
                  <a:lnTo>
                    <a:pt x="1074" y="86"/>
                  </a:lnTo>
                  <a:lnTo>
                    <a:pt x="1066" y="94"/>
                  </a:lnTo>
                  <a:lnTo>
                    <a:pt x="1059" y="101"/>
                  </a:lnTo>
                  <a:lnTo>
                    <a:pt x="1050" y="108"/>
                  </a:lnTo>
                  <a:lnTo>
                    <a:pt x="1042" y="115"/>
                  </a:lnTo>
                  <a:lnTo>
                    <a:pt x="1035" y="123"/>
                  </a:lnTo>
                  <a:lnTo>
                    <a:pt x="1031" y="132"/>
                  </a:lnTo>
                  <a:lnTo>
                    <a:pt x="1039" y="138"/>
                  </a:lnTo>
                  <a:lnTo>
                    <a:pt x="1050" y="137"/>
                  </a:lnTo>
                  <a:lnTo>
                    <a:pt x="1059" y="132"/>
                  </a:lnTo>
                  <a:lnTo>
                    <a:pt x="1069" y="128"/>
                  </a:lnTo>
                  <a:lnTo>
                    <a:pt x="1086" y="111"/>
                  </a:lnTo>
                  <a:lnTo>
                    <a:pt x="1085" y="118"/>
                  </a:lnTo>
                  <a:lnTo>
                    <a:pt x="1086" y="128"/>
                  </a:lnTo>
                  <a:lnTo>
                    <a:pt x="1085" y="132"/>
                  </a:lnTo>
                  <a:lnTo>
                    <a:pt x="1084" y="135"/>
                  </a:lnTo>
                  <a:lnTo>
                    <a:pt x="1080" y="138"/>
                  </a:lnTo>
                  <a:lnTo>
                    <a:pt x="1073" y="138"/>
                  </a:lnTo>
                  <a:lnTo>
                    <a:pt x="1066" y="139"/>
                  </a:lnTo>
                  <a:lnTo>
                    <a:pt x="1061" y="145"/>
                  </a:lnTo>
                  <a:lnTo>
                    <a:pt x="1060" y="153"/>
                  </a:lnTo>
                  <a:lnTo>
                    <a:pt x="1063" y="161"/>
                  </a:lnTo>
                  <a:lnTo>
                    <a:pt x="1065" y="168"/>
                  </a:lnTo>
                  <a:lnTo>
                    <a:pt x="1069" y="177"/>
                  </a:lnTo>
                  <a:lnTo>
                    <a:pt x="1060" y="182"/>
                  </a:lnTo>
                  <a:lnTo>
                    <a:pt x="1049" y="183"/>
                  </a:lnTo>
                  <a:lnTo>
                    <a:pt x="1042" y="183"/>
                  </a:lnTo>
                  <a:lnTo>
                    <a:pt x="1039" y="184"/>
                  </a:lnTo>
                  <a:lnTo>
                    <a:pt x="1035" y="187"/>
                  </a:lnTo>
                  <a:lnTo>
                    <a:pt x="1035" y="195"/>
                  </a:lnTo>
                  <a:lnTo>
                    <a:pt x="1042" y="202"/>
                  </a:lnTo>
                  <a:lnTo>
                    <a:pt x="1054" y="205"/>
                  </a:lnTo>
                  <a:lnTo>
                    <a:pt x="1065" y="202"/>
                  </a:lnTo>
                  <a:lnTo>
                    <a:pt x="1076" y="201"/>
                  </a:lnTo>
                  <a:lnTo>
                    <a:pt x="1081" y="195"/>
                  </a:lnTo>
                  <a:lnTo>
                    <a:pt x="1085" y="188"/>
                  </a:lnTo>
                  <a:lnTo>
                    <a:pt x="1085" y="181"/>
                  </a:lnTo>
                  <a:lnTo>
                    <a:pt x="1085" y="173"/>
                  </a:lnTo>
                  <a:lnTo>
                    <a:pt x="1085" y="166"/>
                  </a:lnTo>
                  <a:lnTo>
                    <a:pt x="1086" y="159"/>
                  </a:lnTo>
                  <a:lnTo>
                    <a:pt x="1092" y="154"/>
                  </a:lnTo>
                  <a:lnTo>
                    <a:pt x="1100" y="153"/>
                  </a:lnTo>
                  <a:lnTo>
                    <a:pt x="1105" y="142"/>
                  </a:lnTo>
                  <a:lnTo>
                    <a:pt x="1108" y="129"/>
                  </a:lnTo>
                  <a:lnTo>
                    <a:pt x="1110" y="118"/>
                  </a:lnTo>
                  <a:lnTo>
                    <a:pt x="1120" y="111"/>
                  </a:lnTo>
                  <a:lnTo>
                    <a:pt x="1129" y="111"/>
                  </a:lnTo>
                  <a:lnTo>
                    <a:pt x="1139" y="118"/>
                  </a:lnTo>
                  <a:lnTo>
                    <a:pt x="1148" y="125"/>
                  </a:lnTo>
                  <a:lnTo>
                    <a:pt x="1155" y="135"/>
                  </a:lnTo>
                  <a:lnTo>
                    <a:pt x="1156" y="145"/>
                  </a:lnTo>
                  <a:lnTo>
                    <a:pt x="1157" y="155"/>
                  </a:lnTo>
                  <a:lnTo>
                    <a:pt x="1157" y="166"/>
                  </a:lnTo>
                  <a:lnTo>
                    <a:pt x="1157" y="176"/>
                  </a:lnTo>
                  <a:lnTo>
                    <a:pt x="1156" y="184"/>
                  </a:lnTo>
                  <a:lnTo>
                    <a:pt x="1157" y="195"/>
                  </a:lnTo>
                  <a:lnTo>
                    <a:pt x="1158" y="205"/>
                  </a:lnTo>
                  <a:lnTo>
                    <a:pt x="1165" y="215"/>
                  </a:lnTo>
                  <a:lnTo>
                    <a:pt x="1153" y="217"/>
                  </a:lnTo>
                  <a:lnTo>
                    <a:pt x="1143" y="221"/>
                  </a:lnTo>
                  <a:lnTo>
                    <a:pt x="1133" y="227"/>
                  </a:lnTo>
                  <a:lnTo>
                    <a:pt x="1123" y="235"/>
                  </a:lnTo>
                  <a:lnTo>
                    <a:pt x="1112" y="242"/>
                  </a:lnTo>
                  <a:lnTo>
                    <a:pt x="1103" y="253"/>
                  </a:lnTo>
                  <a:lnTo>
                    <a:pt x="1094" y="263"/>
                  </a:lnTo>
                  <a:lnTo>
                    <a:pt x="1086" y="274"/>
                  </a:lnTo>
                  <a:lnTo>
                    <a:pt x="1079" y="285"/>
                  </a:lnTo>
                  <a:lnTo>
                    <a:pt x="1076" y="298"/>
                  </a:lnTo>
                  <a:lnTo>
                    <a:pt x="1075" y="311"/>
                  </a:lnTo>
                  <a:lnTo>
                    <a:pt x="1079" y="324"/>
                  </a:lnTo>
                  <a:lnTo>
                    <a:pt x="1081" y="336"/>
                  </a:lnTo>
                  <a:lnTo>
                    <a:pt x="1084" y="348"/>
                  </a:lnTo>
                  <a:lnTo>
                    <a:pt x="1086" y="360"/>
                  </a:lnTo>
                  <a:lnTo>
                    <a:pt x="1090" y="372"/>
                  </a:lnTo>
                  <a:lnTo>
                    <a:pt x="1071" y="415"/>
                  </a:lnTo>
                  <a:lnTo>
                    <a:pt x="1052" y="459"/>
                  </a:lnTo>
                  <a:lnTo>
                    <a:pt x="1030" y="503"/>
                  </a:lnTo>
                  <a:lnTo>
                    <a:pt x="1003" y="545"/>
                  </a:lnTo>
                  <a:lnTo>
                    <a:pt x="971" y="582"/>
                  </a:lnTo>
                  <a:lnTo>
                    <a:pt x="935" y="614"/>
                  </a:lnTo>
                  <a:lnTo>
                    <a:pt x="894" y="638"/>
                  </a:lnTo>
                  <a:lnTo>
                    <a:pt x="848" y="656"/>
                  </a:lnTo>
                  <a:lnTo>
                    <a:pt x="814" y="662"/>
                  </a:lnTo>
                  <a:lnTo>
                    <a:pt x="781" y="674"/>
                  </a:lnTo>
                  <a:lnTo>
                    <a:pt x="747" y="685"/>
                  </a:lnTo>
                  <a:lnTo>
                    <a:pt x="716" y="696"/>
                  </a:lnTo>
                  <a:lnTo>
                    <a:pt x="682" y="704"/>
                  </a:lnTo>
                  <a:lnTo>
                    <a:pt x="649" y="710"/>
                  </a:lnTo>
                  <a:lnTo>
                    <a:pt x="614" y="711"/>
                  </a:lnTo>
                  <a:lnTo>
                    <a:pt x="579" y="708"/>
                  </a:lnTo>
                  <a:lnTo>
                    <a:pt x="586" y="694"/>
                  </a:lnTo>
                  <a:lnTo>
                    <a:pt x="595" y="681"/>
                  </a:lnTo>
                  <a:lnTo>
                    <a:pt x="604" y="669"/>
                  </a:lnTo>
                  <a:lnTo>
                    <a:pt x="614" y="657"/>
                  </a:lnTo>
                  <a:lnTo>
                    <a:pt x="621" y="643"/>
                  </a:lnTo>
                  <a:lnTo>
                    <a:pt x="630" y="631"/>
                  </a:lnTo>
                  <a:lnTo>
                    <a:pt x="637" y="617"/>
                  </a:lnTo>
                  <a:lnTo>
                    <a:pt x="644" y="604"/>
                  </a:lnTo>
                  <a:lnTo>
                    <a:pt x="635" y="603"/>
                  </a:lnTo>
                  <a:lnTo>
                    <a:pt x="626" y="607"/>
                  </a:lnTo>
                  <a:lnTo>
                    <a:pt x="618" y="613"/>
                  </a:lnTo>
                  <a:lnTo>
                    <a:pt x="613" y="622"/>
                  </a:lnTo>
                  <a:lnTo>
                    <a:pt x="594" y="650"/>
                  </a:lnTo>
                  <a:lnTo>
                    <a:pt x="571" y="674"/>
                  </a:lnTo>
                  <a:lnTo>
                    <a:pt x="545" y="693"/>
                  </a:lnTo>
                  <a:lnTo>
                    <a:pt x="518" y="708"/>
                  </a:lnTo>
                  <a:lnTo>
                    <a:pt x="488" y="718"/>
                  </a:lnTo>
                  <a:lnTo>
                    <a:pt x="456" y="725"/>
                  </a:lnTo>
                  <a:lnTo>
                    <a:pt x="422" y="729"/>
                  </a:lnTo>
                  <a:lnTo>
                    <a:pt x="388" y="729"/>
                  </a:lnTo>
                  <a:lnTo>
                    <a:pt x="353" y="722"/>
                  </a:lnTo>
                  <a:lnTo>
                    <a:pt x="319" y="715"/>
                  </a:lnTo>
                  <a:lnTo>
                    <a:pt x="285" y="708"/>
                  </a:lnTo>
                  <a:lnTo>
                    <a:pt x="251" y="700"/>
                  </a:lnTo>
                  <a:lnTo>
                    <a:pt x="217" y="689"/>
                  </a:lnTo>
                  <a:lnTo>
                    <a:pt x="184" y="679"/>
                  </a:lnTo>
                  <a:lnTo>
                    <a:pt x="151" y="667"/>
                  </a:lnTo>
                  <a:lnTo>
                    <a:pt x="120" y="656"/>
                  </a:lnTo>
                  <a:lnTo>
                    <a:pt x="106" y="642"/>
                  </a:lnTo>
                  <a:lnTo>
                    <a:pt x="100" y="627"/>
                  </a:lnTo>
                  <a:lnTo>
                    <a:pt x="98" y="611"/>
                  </a:lnTo>
                  <a:lnTo>
                    <a:pt x="101" y="595"/>
                  </a:lnTo>
                  <a:lnTo>
                    <a:pt x="103" y="578"/>
                  </a:lnTo>
                  <a:lnTo>
                    <a:pt x="107" y="563"/>
                  </a:lnTo>
                  <a:lnTo>
                    <a:pt x="106" y="546"/>
                  </a:lnTo>
                  <a:lnTo>
                    <a:pt x="102" y="532"/>
                  </a:lnTo>
                  <a:lnTo>
                    <a:pt x="92" y="537"/>
                  </a:lnTo>
                  <a:lnTo>
                    <a:pt x="87" y="548"/>
                  </a:lnTo>
                  <a:lnTo>
                    <a:pt x="85" y="558"/>
                  </a:lnTo>
                  <a:lnTo>
                    <a:pt x="82" y="570"/>
                  </a:lnTo>
                  <a:lnTo>
                    <a:pt x="68" y="559"/>
                  </a:lnTo>
                  <a:lnTo>
                    <a:pt x="54" y="549"/>
                  </a:lnTo>
                  <a:lnTo>
                    <a:pt x="42" y="537"/>
                  </a:lnTo>
                  <a:lnTo>
                    <a:pt x="32" y="529"/>
                  </a:lnTo>
                  <a:lnTo>
                    <a:pt x="20" y="516"/>
                  </a:lnTo>
                  <a:lnTo>
                    <a:pt x="11" y="503"/>
                  </a:lnTo>
                  <a:lnTo>
                    <a:pt x="5" y="488"/>
                  </a:lnTo>
                  <a:lnTo>
                    <a:pt x="4" y="473"/>
                  </a:lnTo>
                  <a:lnTo>
                    <a:pt x="0" y="442"/>
                  </a:lnTo>
                  <a:lnTo>
                    <a:pt x="6" y="415"/>
                  </a:lnTo>
                  <a:lnTo>
                    <a:pt x="16" y="390"/>
                  </a:lnTo>
                  <a:lnTo>
                    <a:pt x="33" y="366"/>
                  </a:lnTo>
                  <a:lnTo>
                    <a:pt x="48" y="342"/>
                  </a:lnTo>
                  <a:lnTo>
                    <a:pt x="63" y="318"/>
                  </a:lnTo>
                  <a:lnTo>
                    <a:pt x="74" y="293"/>
                  </a:lnTo>
                  <a:lnTo>
                    <a:pt x="82" y="266"/>
                  </a:lnTo>
                  <a:lnTo>
                    <a:pt x="100" y="259"/>
                  </a:lnTo>
                  <a:lnTo>
                    <a:pt x="97" y="269"/>
                  </a:lnTo>
                  <a:lnTo>
                    <a:pt x="96" y="279"/>
                  </a:lnTo>
                  <a:lnTo>
                    <a:pt x="95" y="289"/>
                  </a:lnTo>
                  <a:lnTo>
                    <a:pt x="95" y="299"/>
                  </a:lnTo>
                  <a:lnTo>
                    <a:pt x="95" y="308"/>
                  </a:lnTo>
                  <a:lnTo>
                    <a:pt x="97" y="318"/>
                  </a:lnTo>
                  <a:lnTo>
                    <a:pt x="101" y="327"/>
                  </a:lnTo>
                  <a:lnTo>
                    <a:pt x="110" y="336"/>
                  </a:lnTo>
                  <a:lnTo>
                    <a:pt x="116" y="341"/>
                  </a:lnTo>
                  <a:lnTo>
                    <a:pt x="124" y="346"/>
                  </a:lnTo>
                  <a:lnTo>
                    <a:pt x="131" y="351"/>
                  </a:lnTo>
                  <a:lnTo>
                    <a:pt x="139" y="357"/>
                  </a:lnTo>
                  <a:lnTo>
                    <a:pt x="146" y="361"/>
                  </a:lnTo>
                  <a:lnTo>
                    <a:pt x="154" y="365"/>
                  </a:lnTo>
                  <a:lnTo>
                    <a:pt x="161" y="367"/>
                  </a:lnTo>
                  <a:lnTo>
                    <a:pt x="171" y="370"/>
                  </a:lnTo>
                  <a:lnTo>
                    <a:pt x="178" y="364"/>
                  </a:lnTo>
                  <a:lnTo>
                    <a:pt x="185" y="362"/>
                  </a:lnTo>
                  <a:lnTo>
                    <a:pt x="192" y="362"/>
                  </a:lnTo>
                  <a:lnTo>
                    <a:pt x="199" y="367"/>
                  </a:lnTo>
                  <a:lnTo>
                    <a:pt x="204" y="371"/>
                  </a:lnTo>
                  <a:lnTo>
                    <a:pt x="209" y="379"/>
                  </a:lnTo>
                  <a:lnTo>
                    <a:pt x="214" y="384"/>
                  </a:lnTo>
                  <a:lnTo>
                    <a:pt x="221" y="390"/>
                  </a:lnTo>
                  <a:lnTo>
                    <a:pt x="213" y="398"/>
                  </a:lnTo>
                  <a:lnTo>
                    <a:pt x="206" y="405"/>
                  </a:lnTo>
                  <a:lnTo>
                    <a:pt x="198" y="414"/>
                  </a:lnTo>
                  <a:lnTo>
                    <a:pt x="193" y="425"/>
                  </a:lnTo>
                  <a:lnTo>
                    <a:pt x="188" y="435"/>
                  </a:lnTo>
                  <a:lnTo>
                    <a:pt x="185" y="447"/>
                  </a:lnTo>
                  <a:lnTo>
                    <a:pt x="185" y="458"/>
                  </a:lnTo>
                  <a:lnTo>
                    <a:pt x="189" y="471"/>
                  </a:lnTo>
                  <a:lnTo>
                    <a:pt x="213" y="491"/>
                  </a:lnTo>
                  <a:lnTo>
                    <a:pt x="240" y="503"/>
                  </a:lnTo>
                  <a:lnTo>
                    <a:pt x="269" y="507"/>
                  </a:lnTo>
                  <a:lnTo>
                    <a:pt x="299" y="508"/>
                  </a:lnTo>
                  <a:lnTo>
                    <a:pt x="329" y="506"/>
                  </a:lnTo>
                  <a:lnTo>
                    <a:pt x="361" y="507"/>
                  </a:lnTo>
                  <a:lnTo>
                    <a:pt x="391" y="511"/>
                  </a:lnTo>
                  <a:lnTo>
                    <a:pt x="424" y="522"/>
                  </a:lnTo>
                  <a:lnTo>
                    <a:pt x="466" y="521"/>
                  </a:lnTo>
                  <a:lnTo>
                    <a:pt x="511" y="516"/>
                  </a:lnTo>
                  <a:lnTo>
                    <a:pt x="555" y="507"/>
                  </a:lnTo>
                  <a:lnTo>
                    <a:pt x="597" y="495"/>
                  </a:lnTo>
                  <a:lnTo>
                    <a:pt x="638" y="476"/>
                  </a:lnTo>
                  <a:lnTo>
                    <a:pt x="676" y="454"/>
                  </a:lnTo>
                  <a:lnTo>
                    <a:pt x="711" y="427"/>
                  </a:lnTo>
                  <a:lnTo>
                    <a:pt x="745" y="394"/>
                  </a:lnTo>
                  <a:lnTo>
                    <a:pt x="750" y="387"/>
                  </a:lnTo>
                  <a:lnTo>
                    <a:pt x="758" y="384"/>
                  </a:lnTo>
                  <a:lnTo>
                    <a:pt x="765" y="380"/>
                  </a:lnTo>
                  <a:lnTo>
                    <a:pt x="773" y="377"/>
                  </a:lnTo>
                  <a:lnTo>
                    <a:pt x="780" y="375"/>
                  </a:lnTo>
                  <a:lnTo>
                    <a:pt x="788" y="375"/>
                  </a:lnTo>
                  <a:lnTo>
                    <a:pt x="795" y="375"/>
                  </a:lnTo>
                  <a:lnTo>
                    <a:pt x="803" y="377"/>
                  </a:lnTo>
                  <a:lnTo>
                    <a:pt x="810" y="370"/>
                  </a:lnTo>
                  <a:lnTo>
                    <a:pt x="822" y="367"/>
                  </a:lnTo>
                  <a:lnTo>
                    <a:pt x="826" y="365"/>
                  </a:lnTo>
                  <a:lnTo>
                    <a:pt x="831" y="362"/>
                  </a:lnTo>
                  <a:lnTo>
                    <a:pt x="833" y="357"/>
                  </a:lnTo>
                  <a:lnTo>
                    <a:pt x="834" y="352"/>
                  </a:lnTo>
                  <a:lnTo>
                    <a:pt x="826" y="345"/>
                  </a:lnTo>
                  <a:lnTo>
                    <a:pt x="817" y="342"/>
                  </a:lnTo>
                  <a:lnTo>
                    <a:pt x="807" y="341"/>
                  </a:lnTo>
                  <a:lnTo>
                    <a:pt x="798" y="341"/>
                  </a:lnTo>
                  <a:lnTo>
                    <a:pt x="787" y="341"/>
                  </a:lnTo>
                  <a:lnTo>
                    <a:pt x="776" y="341"/>
                  </a:lnTo>
                  <a:lnTo>
                    <a:pt x="766" y="340"/>
                  </a:lnTo>
                  <a:lnTo>
                    <a:pt x="759" y="338"/>
                  </a:lnTo>
                  <a:lnTo>
                    <a:pt x="730" y="335"/>
                  </a:lnTo>
                  <a:lnTo>
                    <a:pt x="702" y="329"/>
                  </a:lnTo>
                  <a:lnTo>
                    <a:pt x="676" y="322"/>
                  </a:lnTo>
                  <a:lnTo>
                    <a:pt x="650" y="314"/>
                  </a:lnTo>
                  <a:lnTo>
                    <a:pt x="624" y="306"/>
                  </a:lnTo>
                  <a:lnTo>
                    <a:pt x="599" y="298"/>
                  </a:lnTo>
                  <a:lnTo>
                    <a:pt x="571" y="293"/>
                  </a:lnTo>
                  <a:lnTo>
                    <a:pt x="545" y="290"/>
                  </a:lnTo>
                  <a:lnTo>
                    <a:pt x="521" y="297"/>
                  </a:lnTo>
                  <a:lnTo>
                    <a:pt x="498" y="307"/>
                  </a:lnTo>
                  <a:lnTo>
                    <a:pt x="475" y="318"/>
                  </a:lnTo>
                  <a:lnTo>
                    <a:pt x="455" y="331"/>
                  </a:lnTo>
                  <a:lnTo>
                    <a:pt x="432" y="341"/>
                  </a:lnTo>
                  <a:lnTo>
                    <a:pt x="410" y="348"/>
                  </a:lnTo>
                  <a:lnTo>
                    <a:pt x="384" y="351"/>
                  </a:lnTo>
                  <a:lnTo>
                    <a:pt x="358" y="346"/>
                  </a:lnTo>
                  <a:lnTo>
                    <a:pt x="348" y="342"/>
                  </a:lnTo>
                  <a:lnTo>
                    <a:pt x="338" y="338"/>
                  </a:lnTo>
                  <a:lnTo>
                    <a:pt x="328" y="335"/>
                  </a:lnTo>
                  <a:lnTo>
                    <a:pt x="319" y="332"/>
                  </a:lnTo>
                  <a:lnTo>
                    <a:pt x="309" y="328"/>
                  </a:lnTo>
                  <a:lnTo>
                    <a:pt x="299" y="326"/>
                  </a:lnTo>
                  <a:lnTo>
                    <a:pt x="289" y="323"/>
                  </a:lnTo>
                  <a:lnTo>
                    <a:pt x="280" y="321"/>
                  </a:lnTo>
                  <a:lnTo>
                    <a:pt x="294" y="309"/>
                  </a:lnTo>
                  <a:lnTo>
                    <a:pt x="310" y="300"/>
                  </a:lnTo>
                  <a:lnTo>
                    <a:pt x="327" y="292"/>
                  </a:lnTo>
                  <a:lnTo>
                    <a:pt x="345" y="284"/>
                  </a:lnTo>
                  <a:lnTo>
                    <a:pt x="363" y="277"/>
                  </a:lnTo>
                  <a:lnTo>
                    <a:pt x="382" y="271"/>
                  </a:lnTo>
                  <a:lnTo>
                    <a:pt x="401" y="268"/>
                  </a:lnTo>
                  <a:lnTo>
                    <a:pt x="420" y="264"/>
                  </a:lnTo>
                  <a:lnTo>
                    <a:pt x="415" y="271"/>
                  </a:lnTo>
                  <a:lnTo>
                    <a:pt x="412" y="280"/>
                  </a:lnTo>
                  <a:lnTo>
                    <a:pt x="407" y="289"/>
                  </a:lnTo>
                  <a:lnTo>
                    <a:pt x="401" y="298"/>
                  </a:lnTo>
                  <a:lnTo>
                    <a:pt x="392" y="294"/>
                  </a:lnTo>
                  <a:lnTo>
                    <a:pt x="383" y="292"/>
                  </a:lnTo>
                  <a:lnTo>
                    <a:pt x="376" y="292"/>
                  </a:lnTo>
                  <a:lnTo>
                    <a:pt x="372" y="300"/>
                  </a:lnTo>
                  <a:lnTo>
                    <a:pt x="371" y="304"/>
                  </a:lnTo>
                  <a:lnTo>
                    <a:pt x="373" y="309"/>
                  </a:lnTo>
                  <a:lnTo>
                    <a:pt x="378" y="313"/>
                  </a:lnTo>
                  <a:lnTo>
                    <a:pt x="383" y="318"/>
                  </a:lnTo>
                  <a:lnTo>
                    <a:pt x="391" y="321"/>
                  </a:lnTo>
                  <a:lnTo>
                    <a:pt x="400" y="322"/>
                  </a:lnTo>
                  <a:lnTo>
                    <a:pt x="407" y="319"/>
                  </a:lnTo>
                  <a:lnTo>
                    <a:pt x="416" y="317"/>
                  </a:lnTo>
                  <a:lnTo>
                    <a:pt x="422" y="311"/>
                  </a:lnTo>
                  <a:lnTo>
                    <a:pt x="429" y="304"/>
                  </a:lnTo>
                  <a:lnTo>
                    <a:pt x="432" y="297"/>
                  </a:lnTo>
                  <a:lnTo>
                    <a:pt x="437" y="290"/>
                  </a:lnTo>
                  <a:lnTo>
                    <a:pt x="442" y="283"/>
                  </a:lnTo>
                  <a:lnTo>
                    <a:pt x="445" y="274"/>
                  </a:lnTo>
                  <a:lnTo>
                    <a:pt x="449" y="266"/>
                  </a:lnTo>
                  <a:lnTo>
                    <a:pt x="458" y="264"/>
                  </a:lnTo>
                  <a:lnTo>
                    <a:pt x="475" y="265"/>
                  </a:lnTo>
                  <a:lnTo>
                    <a:pt x="494" y="263"/>
                  </a:lnTo>
                  <a:lnTo>
                    <a:pt x="512" y="256"/>
                  </a:lnTo>
                  <a:lnTo>
                    <a:pt x="531" y="250"/>
                  </a:lnTo>
                  <a:lnTo>
                    <a:pt x="550" y="240"/>
                  </a:lnTo>
                  <a:lnTo>
                    <a:pt x="568" y="232"/>
                  </a:lnTo>
                  <a:lnTo>
                    <a:pt x="587" y="225"/>
                  </a:lnTo>
                  <a:lnTo>
                    <a:pt x="608" y="222"/>
                  </a:lnTo>
                  <a:lnTo>
                    <a:pt x="615" y="213"/>
                  </a:lnTo>
                  <a:lnTo>
                    <a:pt x="620" y="203"/>
                  </a:lnTo>
                  <a:lnTo>
                    <a:pt x="624" y="193"/>
                  </a:lnTo>
                  <a:lnTo>
                    <a:pt x="628" y="183"/>
                  </a:lnTo>
                  <a:lnTo>
                    <a:pt x="615" y="172"/>
                  </a:lnTo>
                  <a:lnTo>
                    <a:pt x="604" y="161"/>
                  </a:lnTo>
                  <a:lnTo>
                    <a:pt x="590" y="150"/>
                  </a:lnTo>
                  <a:lnTo>
                    <a:pt x="577" y="143"/>
                  </a:lnTo>
                  <a:lnTo>
                    <a:pt x="562" y="135"/>
                  </a:lnTo>
                  <a:lnTo>
                    <a:pt x="547" y="132"/>
                  </a:lnTo>
                  <a:lnTo>
                    <a:pt x="532" y="132"/>
                  </a:lnTo>
                  <a:lnTo>
                    <a:pt x="517" y="135"/>
                  </a:lnTo>
                  <a:lnTo>
                    <a:pt x="511" y="139"/>
                  </a:lnTo>
                  <a:lnTo>
                    <a:pt x="509" y="145"/>
                  </a:lnTo>
                  <a:lnTo>
                    <a:pt x="517" y="154"/>
                  </a:lnTo>
                  <a:lnTo>
                    <a:pt x="529" y="157"/>
                  </a:lnTo>
                  <a:lnTo>
                    <a:pt x="541" y="157"/>
                  </a:lnTo>
                  <a:lnTo>
                    <a:pt x="551" y="161"/>
                  </a:lnTo>
                  <a:lnTo>
                    <a:pt x="558" y="161"/>
                  </a:lnTo>
                  <a:lnTo>
                    <a:pt x="567" y="164"/>
                  </a:lnTo>
                  <a:lnTo>
                    <a:pt x="575" y="168"/>
                  </a:lnTo>
                  <a:lnTo>
                    <a:pt x="584" y="174"/>
                  </a:lnTo>
                  <a:lnTo>
                    <a:pt x="590" y="178"/>
                  </a:lnTo>
                  <a:lnTo>
                    <a:pt x="597" y="184"/>
                  </a:lnTo>
                  <a:lnTo>
                    <a:pt x="605" y="191"/>
                  </a:lnTo>
                  <a:lnTo>
                    <a:pt x="613" y="197"/>
                  </a:lnTo>
                  <a:lnTo>
                    <a:pt x="585" y="205"/>
                  </a:lnTo>
                  <a:lnTo>
                    <a:pt x="558" y="212"/>
                  </a:lnTo>
                  <a:lnTo>
                    <a:pt x="532" y="219"/>
                  </a:lnTo>
                  <a:lnTo>
                    <a:pt x="505" y="225"/>
                  </a:lnTo>
                  <a:lnTo>
                    <a:pt x="476" y="229"/>
                  </a:lnTo>
                  <a:lnTo>
                    <a:pt x="449" y="234"/>
                  </a:lnTo>
                  <a:lnTo>
                    <a:pt x="419" y="236"/>
                  </a:lnTo>
                  <a:lnTo>
                    <a:pt x="388" y="239"/>
                  </a:lnTo>
                  <a:lnTo>
                    <a:pt x="358" y="249"/>
                  </a:lnTo>
                  <a:lnTo>
                    <a:pt x="330" y="261"/>
                  </a:lnTo>
                  <a:lnTo>
                    <a:pt x="301" y="275"/>
                  </a:lnTo>
                  <a:lnTo>
                    <a:pt x="274" y="289"/>
                  </a:lnTo>
                  <a:lnTo>
                    <a:pt x="245" y="302"/>
                  </a:lnTo>
                  <a:lnTo>
                    <a:pt x="216" y="316"/>
                  </a:lnTo>
                  <a:lnTo>
                    <a:pt x="187" y="327"/>
                  </a:lnTo>
                  <a:lnTo>
                    <a:pt x="159" y="338"/>
                  </a:lnTo>
                  <a:lnTo>
                    <a:pt x="148" y="331"/>
                  </a:lnTo>
                  <a:lnTo>
                    <a:pt x="139" y="323"/>
                  </a:lnTo>
                  <a:lnTo>
                    <a:pt x="131" y="314"/>
                  </a:lnTo>
                  <a:lnTo>
                    <a:pt x="126" y="306"/>
                  </a:lnTo>
                  <a:lnTo>
                    <a:pt x="122" y="294"/>
                  </a:lnTo>
                  <a:lnTo>
                    <a:pt x="122" y="284"/>
                  </a:lnTo>
                  <a:lnTo>
                    <a:pt x="124" y="273"/>
                  </a:lnTo>
                  <a:lnTo>
                    <a:pt x="130" y="264"/>
                  </a:lnTo>
                  <a:lnTo>
                    <a:pt x="145" y="237"/>
                  </a:lnTo>
                  <a:lnTo>
                    <a:pt x="163" y="213"/>
                  </a:lnTo>
                  <a:lnTo>
                    <a:pt x="179" y="191"/>
                  </a:lnTo>
                  <a:lnTo>
                    <a:pt x="199" y="169"/>
                  </a:lnTo>
                  <a:lnTo>
                    <a:pt x="219" y="149"/>
                  </a:lnTo>
                  <a:lnTo>
                    <a:pt x="243" y="133"/>
                  </a:lnTo>
                  <a:lnTo>
                    <a:pt x="267" y="119"/>
                  </a:lnTo>
                  <a:lnTo>
                    <a:pt x="296" y="109"/>
                  </a:lnTo>
                  <a:lnTo>
                    <a:pt x="320" y="100"/>
                  </a:lnTo>
                  <a:lnTo>
                    <a:pt x="345" y="89"/>
                  </a:lnTo>
                  <a:lnTo>
                    <a:pt x="368" y="75"/>
                  </a:lnTo>
                  <a:lnTo>
                    <a:pt x="391" y="61"/>
                  </a:lnTo>
                  <a:lnTo>
                    <a:pt x="413" y="45"/>
                  </a:lnTo>
                  <a:lnTo>
                    <a:pt x="436" y="29"/>
                  </a:lnTo>
                  <a:lnTo>
                    <a:pt x="459" y="14"/>
                  </a:lnTo>
                  <a:lnTo>
                    <a:pt x="483" y="0"/>
                  </a:lnTo>
                  <a:lnTo>
                    <a:pt x="492" y="5"/>
                  </a:lnTo>
                  <a:lnTo>
                    <a:pt x="503" y="7"/>
                  </a:lnTo>
                  <a:lnTo>
                    <a:pt x="516" y="5"/>
                  </a:lnTo>
                  <a:lnTo>
                    <a:pt x="528" y="4"/>
                  </a:lnTo>
                  <a:lnTo>
                    <a:pt x="538" y="2"/>
                  </a:lnTo>
                  <a:lnTo>
                    <a:pt x="550" y="4"/>
                  </a:lnTo>
                  <a:lnTo>
                    <a:pt x="558" y="10"/>
                  </a:lnTo>
                  <a:lnTo>
                    <a:pt x="566" y="24"/>
                  </a:lnTo>
                  <a:close/>
                </a:path>
              </a:pathLst>
            </a:custGeom>
            <a:solidFill>
              <a:srgbClr val="FF9E9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89" name="Google Shape;4289;p79"/>
            <p:cNvSpPr/>
            <p:nvPr/>
          </p:nvSpPr>
          <p:spPr>
            <a:xfrm>
              <a:off x="4269" y="1499"/>
              <a:ext cx="60" cy="19"/>
            </a:xfrm>
            <a:custGeom>
              <a:avLst/>
              <a:gdLst/>
              <a:ahLst/>
              <a:cxnLst/>
              <a:rect l="l" t="t" r="r" b="b"/>
              <a:pathLst>
                <a:path w="180" h="58" extrusionOk="0">
                  <a:moveTo>
                    <a:pt x="180" y="0"/>
                  </a:moveTo>
                  <a:lnTo>
                    <a:pt x="176" y="13"/>
                  </a:lnTo>
                  <a:lnTo>
                    <a:pt x="169" y="24"/>
                  </a:lnTo>
                  <a:lnTo>
                    <a:pt x="159" y="32"/>
                  </a:lnTo>
                  <a:lnTo>
                    <a:pt x="147" y="38"/>
                  </a:lnTo>
                  <a:lnTo>
                    <a:pt x="134" y="42"/>
                  </a:lnTo>
                  <a:lnTo>
                    <a:pt x="121" y="47"/>
                  </a:lnTo>
                  <a:lnTo>
                    <a:pt x="107" y="52"/>
                  </a:lnTo>
                  <a:lnTo>
                    <a:pt x="97" y="58"/>
                  </a:lnTo>
                  <a:lnTo>
                    <a:pt x="87" y="54"/>
                  </a:lnTo>
                  <a:lnTo>
                    <a:pt x="77" y="54"/>
                  </a:lnTo>
                  <a:lnTo>
                    <a:pt x="67" y="53"/>
                  </a:lnTo>
                  <a:lnTo>
                    <a:pt x="59" y="48"/>
                  </a:lnTo>
                  <a:lnTo>
                    <a:pt x="64" y="44"/>
                  </a:lnTo>
                  <a:lnTo>
                    <a:pt x="72" y="44"/>
                  </a:lnTo>
                  <a:lnTo>
                    <a:pt x="79" y="43"/>
                  </a:lnTo>
                  <a:lnTo>
                    <a:pt x="88" y="44"/>
                  </a:lnTo>
                  <a:lnTo>
                    <a:pt x="95" y="43"/>
                  </a:lnTo>
                  <a:lnTo>
                    <a:pt x="102" y="43"/>
                  </a:lnTo>
                  <a:lnTo>
                    <a:pt x="108" y="39"/>
                  </a:lnTo>
                  <a:lnTo>
                    <a:pt x="113" y="34"/>
                  </a:lnTo>
                  <a:lnTo>
                    <a:pt x="101" y="28"/>
                  </a:lnTo>
                  <a:lnTo>
                    <a:pt x="87" y="25"/>
                  </a:lnTo>
                  <a:lnTo>
                    <a:pt x="72" y="25"/>
                  </a:lnTo>
                  <a:lnTo>
                    <a:pt x="57" y="25"/>
                  </a:lnTo>
                  <a:lnTo>
                    <a:pt x="40" y="24"/>
                  </a:lnTo>
                  <a:lnTo>
                    <a:pt x="25" y="23"/>
                  </a:lnTo>
                  <a:lnTo>
                    <a:pt x="10" y="19"/>
                  </a:lnTo>
                  <a:lnTo>
                    <a:pt x="0" y="14"/>
                  </a:lnTo>
                  <a:lnTo>
                    <a:pt x="14" y="6"/>
                  </a:lnTo>
                  <a:lnTo>
                    <a:pt x="32" y="6"/>
                  </a:lnTo>
                  <a:lnTo>
                    <a:pt x="53" y="6"/>
                  </a:lnTo>
                  <a:lnTo>
                    <a:pt x="73" y="5"/>
                  </a:lnTo>
                  <a:lnTo>
                    <a:pt x="96" y="5"/>
                  </a:lnTo>
                  <a:lnTo>
                    <a:pt x="117" y="3"/>
                  </a:lnTo>
                  <a:lnTo>
                    <a:pt x="139" y="3"/>
                  </a:lnTo>
                  <a:lnTo>
                    <a:pt x="159" y="0"/>
                  </a:lnTo>
                  <a:lnTo>
                    <a:pt x="18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90" name="Google Shape;4290;p79"/>
            <p:cNvSpPr/>
            <p:nvPr/>
          </p:nvSpPr>
          <p:spPr>
            <a:xfrm>
              <a:off x="4124" y="1501"/>
              <a:ext cx="119" cy="141"/>
            </a:xfrm>
            <a:custGeom>
              <a:avLst/>
              <a:gdLst/>
              <a:ahLst/>
              <a:cxnLst/>
              <a:rect l="l" t="t" r="r" b="b"/>
              <a:pathLst>
                <a:path w="357" h="423" extrusionOk="0">
                  <a:moveTo>
                    <a:pt x="357" y="67"/>
                  </a:moveTo>
                  <a:lnTo>
                    <a:pt x="327" y="87"/>
                  </a:lnTo>
                  <a:lnTo>
                    <a:pt x="300" y="111"/>
                  </a:lnTo>
                  <a:lnTo>
                    <a:pt x="274" y="137"/>
                  </a:lnTo>
                  <a:lnTo>
                    <a:pt x="247" y="163"/>
                  </a:lnTo>
                  <a:lnTo>
                    <a:pt x="219" y="187"/>
                  </a:lnTo>
                  <a:lnTo>
                    <a:pt x="193" y="210"/>
                  </a:lnTo>
                  <a:lnTo>
                    <a:pt x="164" y="227"/>
                  </a:lnTo>
                  <a:lnTo>
                    <a:pt x="135" y="242"/>
                  </a:lnTo>
                  <a:lnTo>
                    <a:pt x="129" y="246"/>
                  </a:lnTo>
                  <a:lnTo>
                    <a:pt x="127" y="253"/>
                  </a:lnTo>
                  <a:lnTo>
                    <a:pt x="138" y="253"/>
                  </a:lnTo>
                  <a:lnTo>
                    <a:pt x="148" y="251"/>
                  </a:lnTo>
                  <a:lnTo>
                    <a:pt x="158" y="246"/>
                  </a:lnTo>
                  <a:lnTo>
                    <a:pt x="168" y="242"/>
                  </a:lnTo>
                  <a:lnTo>
                    <a:pt x="177" y="236"/>
                  </a:lnTo>
                  <a:lnTo>
                    <a:pt x="188" y="232"/>
                  </a:lnTo>
                  <a:lnTo>
                    <a:pt x="198" y="229"/>
                  </a:lnTo>
                  <a:lnTo>
                    <a:pt x="211" y="229"/>
                  </a:lnTo>
                  <a:lnTo>
                    <a:pt x="198" y="236"/>
                  </a:lnTo>
                  <a:lnTo>
                    <a:pt x="185" y="244"/>
                  </a:lnTo>
                  <a:lnTo>
                    <a:pt x="172" y="250"/>
                  </a:lnTo>
                  <a:lnTo>
                    <a:pt x="159" y="258"/>
                  </a:lnTo>
                  <a:lnTo>
                    <a:pt x="144" y="263"/>
                  </a:lnTo>
                  <a:lnTo>
                    <a:pt x="131" y="270"/>
                  </a:lnTo>
                  <a:lnTo>
                    <a:pt x="120" y="278"/>
                  </a:lnTo>
                  <a:lnTo>
                    <a:pt x="110" y="287"/>
                  </a:lnTo>
                  <a:lnTo>
                    <a:pt x="124" y="287"/>
                  </a:lnTo>
                  <a:lnTo>
                    <a:pt x="139" y="285"/>
                  </a:lnTo>
                  <a:lnTo>
                    <a:pt x="153" y="280"/>
                  </a:lnTo>
                  <a:lnTo>
                    <a:pt x="168" y="276"/>
                  </a:lnTo>
                  <a:lnTo>
                    <a:pt x="182" y="270"/>
                  </a:lnTo>
                  <a:lnTo>
                    <a:pt x="196" y="265"/>
                  </a:lnTo>
                  <a:lnTo>
                    <a:pt x="209" y="260"/>
                  </a:lnTo>
                  <a:lnTo>
                    <a:pt x="225" y="256"/>
                  </a:lnTo>
                  <a:lnTo>
                    <a:pt x="213" y="265"/>
                  </a:lnTo>
                  <a:lnTo>
                    <a:pt x="202" y="274"/>
                  </a:lnTo>
                  <a:lnTo>
                    <a:pt x="191" y="282"/>
                  </a:lnTo>
                  <a:lnTo>
                    <a:pt x="179" y="290"/>
                  </a:lnTo>
                  <a:lnTo>
                    <a:pt x="167" y="298"/>
                  </a:lnTo>
                  <a:lnTo>
                    <a:pt x="155" y="305"/>
                  </a:lnTo>
                  <a:lnTo>
                    <a:pt x="144" y="313"/>
                  </a:lnTo>
                  <a:lnTo>
                    <a:pt x="133" y="322"/>
                  </a:lnTo>
                  <a:lnTo>
                    <a:pt x="133" y="336"/>
                  </a:lnTo>
                  <a:lnTo>
                    <a:pt x="148" y="332"/>
                  </a:lnTo>
                  <a:lnTo>
                    <a:pt x="163" y="326"/>
                  </a:lnTo>
                  <a:lnTo>
                    <a:pt x="178" y="317"/>
                  </a:lnTo>
                  <a:lnTo>
                    <a:pt x="194" y="308"/>
                  </a:lnTo>
                  <a:lnTo>
                    <a:pt x="208" y="297"/>
                  </a:lnTo>
                  <a:lnTo>
                    <a:pt x="223" y="287"/>
                  </a:lnTo>
                  <a:lnTo>
                    <a:pt x="238" y="276"/>
                  </a:lnTo>
                  <a:lnTo>
                    <a:pt x="256" y="270"/>
                  </a:lnTo>
                  <a:lnTo>
                    <a:pt x="246" y="280"/>
                  </a:lnTo>
                  <a:lnTo>
                    <a:pt x="237" y="292"/>
                  </a:lnTo>
                  <a:lnTo>
                    <a:pt x="226" y="300"/>
                  </a:lnTo>
                  <a:lnTo>
                    <a:pt x="214" y="311"/>
                  </a:lnTo>
                  <a:lnTo>
                    <a:pt x="203" y="319"/>
                  </a:lnTo>
                  <a:lnTo>
                    <a:pt x="194" y="331"/>
                  </a:lnTo>
                  <a:lnTo>
                    <a:pt x="188" y="342"/>
                  </a:lnTo>
                  <a:lnTo>
                    <a:pt x="187" y="356"/>
                  </a:lnTo>
                  <a:lnTo>
                    <a:pt x="201" y="356"/>
                  </a:lnTo>
                  <a:lnTo>
                    <a:pt x="204" y="350"/>
                  </a:lnTo>
                  <a:lnTo>
                    <a:pt x="211" y="343"/>
                  </a:lnTo>
                  <a:lnTo>
                    <a:pt x="218" y="337"/>
                  </a:lnTo>
                  <a:lnTo>
                    <a:pt x="226" y="332"/>
                  </a:lnTo>
                  <a:lnTo>
                    <a:pt x="232" y="326"/>
                  </a:lnTo>
                  <a:lnTo>
                    <a:pt x="238" y="321"/>
                  </a:lnTo>
                  <a:lnTo>
                    <a:pt x="245" y="316"/>
                  </a:lnTo>
                  <a:lnTo>
                    <a:pt x="252" y="312"/>
                  </a:lnTo>
                  <a:lnTo>
                    <a:pt x="247" y="321"/>
                  </a:lnTo>
                  <a:lnTo>
                    <a:pt x="241" y="332"/>
                  </a:lnTo>
                  <a:lnTo>
                    <a:pt x="232" y="343"/>
                  </a:lnTo>
                  <a:lnTo>
                    <a:pt x="225" y="358"/>
                  </a:lnTo>
                  <a:lnTo>
                    <a:pt x="216" y="372"/>
                  </a:lnTo>
                  <a:lnTo>
                    <a:pt x="209" y="389"/>
                  </a:lnTo>
                  <a:lnTo>
                    <a:pt x="204" y="405"/>
                  </a:lnTo>
                  <a:lnTo>
                    <a:pt x="204" y="423"/>
                  </a:lnTo>
                  <a:lnTo>
                    <a:pt x="187" y="420"/>
                  </a:lnTo>
                  <a:lnTo>
                    <a:pt x="173" y="415"/>
                  </a:lnTo>
                  <a:lnTo>
                    <a:pt x="159" y="408"/>
                  </a:lnTo>
                  <a:lnTo>
                    <a:pt x="146" y="399"/>
                  </a:lnTo>
                  <a:lnTo>
                    <a:pt x="133" y="389"/>
                  </a:lnTo>
                  <a:lnTo>
                    <a:pt x="120" y="381"/>
                  </a:lnTo>
                  <a:lnTo>
                    <a:pt x="105" y="375"/>
                  </a:lnTo>
                  <a:lnTo>
                    <a:pt x="90" y="374"/>
                  </a:lnTo>
                  <a:lnTo>
                    <a:pt x="88" y="366"/>
                  </a:lnTo>
                  <a:lnTo>
                    <a:pt x="91" y="360"/>
                  </a:lnTo>
                  <a:lnTo>
                    <a:pt x="93" y="352"/>
                  </a:lnTo>
                  <a:lnTo>
                    <a:pt x="96" y="346"/>
                  </a:lnTo>
                  <a:lnTo>
                    <a:pt x="96" y="338"/>
                  </a:lnTo>
                  <a:lnTo>
                    <a:pt x="95" y="332"/>
                  </a:lnTo>
                  <a:lnTo>
                    <a:pt x="91" y="328"/>
                  </a:lnTo>
                  <a:lnTo>
                    <a:pt x="83" y="326"/>
                  </a:lnTo>
                  <a:lnTo>
                    <a:pt x="71" y="322"/>
                  </a:lnTo>
                  <a:lnTo>
                    <a:pt x="59" y="319"/>
                  </a:lnTo>
                  <a:lnTo>
                    <a:pt x="47" y="316"/>
                  </a:lnTo>
                  <a:lnTo>
                    <a:pt x="35" y="313"/>
                  </a:lnTo>
                  <a:lnTo>
                    <a:pt x="24" y="308"/>
                  </a:lnTo>
                  <a:lnTo>
                    <a:pt x="14" y="303"/>
                  </a:lnTo>
                  <a:lnTo>
                    <a:pt x="7" y="294"/>
                  </a:lnTo>
                  <a:lnTo>
                    <a:pt x="0" y="287"/>
                  </a:lnTo>
                  <a:lnTo>
                    <a:pt x="8" y="274"/>
                  </a:lnTo>
                  <a:lnTo>
                    <a:pt x="15" y="261"/>
                  </a:lnTo>
                  <a:lnTo>
                    <a:pt x="23" y="249"/>
                  </a:lnTo>
                  <a:lnTo>
                    <a:pt x="30" y="236"/>
                  </a:lnTo>
                  <a:lnTo>
                    <a:pt x="35" y="222"/>
                  </a:lnTo>
                  <a:lnTo>
                    <a:pt x="39" y="210"/>
                  </a:lnTo>
                  <a:lnTo>
                    <a:pt x="42" y="196"/>
                  </a:lnTo>
                  <a:lnTo>
                    <a:pt x="42" y="183"/>
                  </a:lnTo>
                  <a:lnTo>
                    <a:pt x="56" y="171"/>
                  </a:lnTo>
                  <a:lnTo>
                    <a:pt x="73" y="164"/>
                  </a:lnTo>
                  <a:lnTo>
                    <a:pt x="92" y="159"/>
                  </a:lnTo>
                  <a:lnTo>
                    <a:pt x="112" y="158"/>
                  </a:lnTo>
                  <a:lnTo>
                    <a:pt x="130" y="153"/>
                  </a:lnTo>
                  <a:lnTo>
                    <a:pt x="146" y="147"/>
                  </a:lnTo>
                  <a:lnTo>
                    <a:pt x="158" y="134"/>
                  </a:lnTo>
                  <a:lnTo>
                    <a:pt x="167" y="114"/>
                  </a:lnTo>
                  <a:lnTo>
                    <a:pt x="185" y="101"/>
                  </a:lnTo>
                  <a:lnTo>
                    <a:pt x="206" y="90"/>
                  </a:lnTo>
                  <a:lnTo>
                    <a:pt x="225" y="79"/>
                  </a:lnTo>
                  <a:lnTo>
                    <a:pt x="245" y="67"/>
                  </a:lnTo>
                  <a:lnTo>
                    <a:pt x="261" y="53"/>
                  </a:lnTo>
                  <a:lnTo>
                    <a:pt x="279" y="38"/>
                  </a:lnTo>
                  <a:lnTo>
                    <a:pt x="293" y="21"/>
                  </a:lnTo>
                  <a:lnTo>
                    <a:pt x="308" y="0"/>
                  </a:lnTo>
                  <a:lnTo>
                    <a:pt x="357" y="67"/>
                  </a:lnTo>
                  <a:close/>
                </a:path>
              </a:pathLst>
            </a:custGeom>
            <a:solidFill>
              <a:srgbClr val="BFBF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91" name="Google Shape;4291;p79"/>
            <p:cNvSpPr/>
            <p:nvPr/>
          </p:nvSpPr>
          <p:spPr>
            <a:xfrm>
              <a:off x="4230" y="1529"/>
              <a:ext cx="37" cy="47"/>
            </a:xfrm>
            <a:custGeom>
              <a:avLst/>
              <a:gdLst/>
              <a:ahLst/>
              <a:cxnLst/>
              <a:rect l="l" t="t" r="r" b="b"/>
              <a:pathLst>
                <a:path w="111" h="140" extrusionOk="0">
                  <a:moveTo>
                    <a:pt x="111" y="19"/>
                  </a:moveTo>
                  <a:lnTo>
                    <a:pt x="99" y="33"/>
                  </a:lnTo>
                  <a:lnTo>
                    <a:pt x="87" y="48"/>
                  </a:lnTo>
                  <a:lnTo>
                    <a:pt x="73" y="62"/>
                  </a:lnTo>
                  <a:lnTo>
                    <a:pt x="61" y="77"/>
                  </a:lnTo>
                  <a:lnTo>
                    <a:pt x="47" y="92"/>
                  </a:lnTo>
                  <a:lnTo>
                    <a:pt x="34" y="107"/>
                  </a:lnTo>
                  <a:lnTo>
                    <a:pt x="23" y="122"/>
                  </a:lnTo>
                  <a:lnTo>
                    <a:pt x="14" y="140"/>
                  </a:lnTo>
                  <a:lnTo>
                    <a:pt x="7" y="127"/>
                  </a:lnTo>
                  <a:lnTo>
                    <a:pt x="3" y="115"/>
                  </a:lnTo>
                  <a:lnTo>
                    <a:pt x="0" y="101"/>
                  </a:lnTo>
                  <a:lnTo>
                    <a:pt x="0" y="88"/>
                  </a:lnTo>
                  <a:lnTo>
                    <a:pt x="0" y="73"/>
                  </a:lnTo>
                  <a:lnTo>
                    <a:pt x="3" y="60"/>
                  </a:lnTo>
                  <a:lnTo>
                    <a:pt x="7" y="46"/>
                  </a:lnTo>
                  <a:lnTo>
                    <a:pt x="14" y="36"/>
                  </a:lnTo>
                  <a:lnTo>
                    <a:pt x="56" y="0"/>
                  </a:lnTo>
                  <a:lnTo>
                    <a:pt x="62" y="1"/>
                  </a:lnTo>
                  <a:lnTo>
                    <a:pt x="68" y="4"/>
                  </a:lnTo>
                  <a:lnTo>
                    <a:pt x="75" y="7"/>
                  </a:lnTo>
                  <a:lnTo>
                    <a:pt x="82" y="11"/>
                  </a:lnTo>
                  <a:lnTo>
                    <a:pt x="89" y="14"/>
                  </a:lnTo>
                  <a:lnTo>
                    <a:pt x="95" y="16"/>
                  </a:lnTo>
                  <a:lnTo>
                    <a:pt x="102" y="17"/>
                  </a:lnTo>
                  <a:lnTo>
                    <a:pt x="111" y="19"/>
                  </a:lnTo>
                  <a:close/>
                </a:path>
              </a:pathLst>
            </a:custGeom>
            <a:solidFill>
              <a:srgbClr val="FF9E9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92" name="Google Shape;4292;p79"/>
            <p:cNvSpPr/>
            <p:nvPr/>
          </p:nvSpPr>
          <p:spPr>
            <a:xfrm>
              <a:off x="4204" y="1558"/>
              <a:ext cx="18" cy="24"/>
            </a:xfrm>
            <a:custGeom>
              <a:avLst/>
              <a:gdLst/>
              <a:ahLst/>
              <a:cxnLst/>
              <a:rect l="l" t="t" r="r" b="b"/>
              <a:pathLst>
                <a:path w="53" h="71" extrusionOk="0">
                  <a:moveTo>
                    <a:pt x="49" y="0"/>
                  </a:moveTo>
                  <a:lnTo>
                    <a:pt x="49" y="7"/>
                  </a:lnTo>
                  <a:lnTo>
                    <a:pt x="50" y="16"/>
                  </a:lnTo>
                  <a:lnTo>
                    <a:pt x="52" y="25"/>
                  </a:lnTo>
                  <a:lnTo>
                    <a:pt x="53" y="34"/>
                  </a:lnTo>
                  <a:lnTo>
                    <a:pt x="52" y="41"/>
                  </a:lnTo>
                  <a:lnTo>
                    <a:pt x="52" y="50"/>
                  </a:lnTo>
                  <a:lnTo>
                    <a:pt x="49" y="59"/>
                  </a:lnTo>
                  <a:lnTo>
                    <a:pt x="47" y="69"/>
                  </a:lnTo>
                  <a:lnTo>
                    <a:pt x="38" y="70"/>
                  </a:lnTo>
                  <a:lnTo>
                    <a:pt x="30" y="71"/>
                  </a:lnTo>
                  <a:lnTo>
                    <a:pt x="23" y="70"/>
                  </a:lnTo>
                  <a:lnTo>
                    <a:pt x="18" y="69"/>
                  </a:lnTo>
                  <a:lnTo>
                    <a:pt x="11" y="64"/>
                  </a:lnTo>
                  <a:lnTo>
                    <a:pt x="6" y="60"/>
                  </a:lnTo>
                  <a:lnTo>
                    <a:pt x="2" y="54"/>
                  </a:lnTo>
                  <a:lnTo>
                    <a:pt x="0" y="47"/>
                  </a:lnTo>
                  <a:lnTo>
                    <a:pt x="0" y="40"/>
                  </a:lnTo>
                  <a:lnTo>
                    <a:pt x="1" y="32"/>
                  </a:lnTo>
                  <a:lnTo>
                    <a:pt x="4" y="26"/>
                  </a:lnTo>
                  <a:lnTo>
                    <a:pt x="7" y="21"/>
                  </a:lnTo>
                  <a:lnTo>
                    <a:pt x="16" y="10"/>
                  </a:lnTo>
                  <a:lnTo>
                    <a:pt x="29" y="2"/>
                  </a:lnTo>
                  <a:lnTo>
                    <a:pt x="39" y="1"/>
                  </a:lnTo>
                  <a:lnTo>
                    <a:pt x="4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93" name="Google Shape;4293;p79"/>
            <p:cNvSpPr/>
            <p:nvPr/>
          </p:nvSpPr>
          <p:spPr>
            <a:xfrm>
              <a:off x="4412" y="1560"/>
              <a:ext cx="76" cy="33"/>
            </a:xfrm>
            <a:custGeom>
              <a:avLst/>
              <a:gdLst/>
              <a:ahLst/>
              <a:cxnLst/>
              <a:rect l="l" t="t" r="r" b="b"/>
              <a:pathLst>
                <a:path w="228" h="98" extrusionOk="0">
                  <a:moveTo>
                    <a:pt x="28" y="37"/>
                  </a:moveTo>
                  <a:lnTo>
                    <a:pt x="45" y="53"/>
                  </a:lnTo>
                  <a:lnTo>
                    <a:pt x="66" y="66"/>
                  </a:lnTo>
                  <a:lnTo>
                    <a:pt x="88" y="73"/>
                  </a:lnTo>
                  <a:lnTo>
                    <a:pt x="112" y="81"/>
                  </a:lnTo>
                  <a:lnTo>
                    <a:pt x="136" y="83"/>
                  </a:lnTo>
                  <a:lnTo>
                    <a:pt x="161" y="85"/>
                  </a:lnTo>
                  <a:lnTo>
                    <a:pt x="185" y="85"/>
                  </a:lnTo>
                  <a:lnTo>
                    <a:pt x="210" y="85"/>
                  </a:lnTo>
                  <a:lnTo>
                    <a:pt x="218" y="92"/>
                  </a:lnTo>
                  <a:lnTo>
                    <a:pt x="222" y="88"/>
                  </a:lnTo>
                  <a:lnTo>
                    <a:pt x="228" y="88"/>
                  </a:lnTo>
                  <a:lnTo>
                    <a:pt x="213" y="90"/>
                  </a:lnTo>
                  <a:lnTo>
                    <a:pt x="200" y="92"/>
                  </a:lnTo>
                  <a:lnTo>
                    <a:pt x="185" y="95"/>
                  </a:lnTo>
                  <a:lnTo>
                    <a:pt x="173" y="97"/>
                  </a:lnTo>
                  <a:lnTo>
                    <a:pt x="159" y="97"/>
                  </a:lnTo>
                  <a:lnTo>
                    <a:pt x="145" y="97"/>
                  </a:lnTo>
                  <a:lnTo>
                    <a:pt x="131" y="97"/>
                  </a:lnTo>
                  <a:lnTo>
                    <a:pt x="117" y="98"/>
                  </a:lnTo>
                  <a:lnTo>
                    <a:pt x="98" y="93"/>
                  </a:lnTo>
                  <a:lnTo>
                    <a:pt x="81" y="88"/>
                  </a:lnTo>
                  <a:lnTo>
                    <a:pt x="62" y="81"/>
                  </a:lnTo>
                  <a:lnTo>
                    <a:pt x="45" y="73"/>
                  </a:lnTo>
                  <a:lnTo>
                    <a:pt x="29" y="62"/>
                  </a:lnTo>
                  <a:lnTo>
                    <a:pt x="16" y="49"/>
                  </a:lnTo>
                  <a:lnTo>
                    <a:pt x="6" y="34"/>
                  </a:lnTo>
                  <a:lnTo>
                    <a:pt x="0" y="15"/>
                  </a:lnTo>
                  <a:lnTo>
                    <a:pt x="4" y="4"/>
                  </a:lnTo>
                  <a:lnTo>
                    <a:pt x="8" y="0"/>
                  </a:lnTo>
                  <a:lnTo>
                    <a:pt x="10" y="3"/>
                  </a:lnTo>
                  <a:lnTo>
                    <a:pt x="14" y="9"/>
                  </a:lnTo>
                  <a:lnTo>
                    <a:pt x="16" y="17"/>
                  </a:lnTo>
                  <a:lnTo>
                    <a:pt x="19" y="25"/>
                  </a:lnTo>
                  <a:lnTo>
                    <a:pt x="23" y="32"/>
                  </a:lnTo>
                  <a:lnTo>
                    <a:pt x="28" y="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94" name="Google Shape;4294;p79"/>
            <p:cNvSpPr/>
            <p:nvPr/>
          </p:nvSpPr>
          <p:spPr>
            <a:xfrm>
              <a:off x="4568" y="1571"/>
              <a:ext cx="43" cy="45"/>
            </a:xfrm>
            <a:custGeom>
              <a:avLst/>
              <a:gdLst/>
              <a:ahLst/>
              <a:cxnLst/>
              <a:rect l="l" t="t" r="r" b="b"/>
              <a:pathLst>
                <a:path w="129" h="134" extrusionOk="0">
                  <a:moveTo>
                    <a:pt x="90" y="0"/>
                  </a:moveTo>
                  <a:lnTo>
                    <a:pt x="87" y="5"/>
                  </a:lnTo>
                  <a:lnTo>
                    <a:pt x="82" y="11"/>
                  </a:lnTo>
                  <a:lnTo>
                    <a:pt x="92" y="19"/>
                  </a:lnTo>
                  <a:lnTo>
                    <a:pt x="105" y="24"/>
                  </a:lnTo>
                  <a:lnTo>
                    <a:pt x="111" y="25"/>
                  </a:lnTo>
                  <a:lnTo>
                    <a:pt x="118" y="29"/>
                  </a:lnTo>
                  <a:lnTo>
                    <a:pt x="123" y="33"/>
                  </a:lnTo>
                  <a:lnTo>
                    <a:pt x="129" y="42"/>
                  </a:lnTo>
                  <a:lnTo>
                    <a:pt x="128" y="53"/>
                  </a:lnTo>
                  <a:lnTo>
                    <a:pt x="128" y="65"/>
                  </a:lnTo>
                  <a:lnTo>
                    <a:pt x="126" y="77"/>
                  </a:lnTo>
                  <a:lnTo>
                    <a:pt x="125" y="89"/>
                  </a:lnTo>
                  <a:lnTo>
                    <a:pt x="120" y="100"/>
                  </a:lnTo>
                  <a:lnTo>
                    <a:pt x="114" y="111"/>
                  </a:lnTo>
                  <a:lnTo>
                    <a:pt x="105" y="120"/>
                  </a:lnTo>
                  <a:lnTo>
                    <a:pt x="94" y="127"/>
                  </a:lnTo>
                  <a:lnTo>
                    <a:pt x="85" y="127"/>
                  </a:lnTo>
                  <a:lnTo>
                    <a:pt x="77" y="130"/>
                  </a:lnTo>
                  <a:lnTo>
                    <a:pt x="68" y="131"/>
                  </a:lnTo>
                  <a:lnTo>
                    <a:pt x="61" y="134"/>
                  </a:lnTo>
                  <a:lnTo>
                    <a:pt x="53" y="134"/>
                  </a:lnTo>
                  <a:lnTo>
                    <a:pt x="46" y="134"/>
                  </a:lnTo>
                  <a:lnTo>
                    <a:pt x="38" y="131"/>
                  </a:lnTo>
                  <a:lnTo>
                    <a:pt x="31" y="127"/>
                  </a:lnTo>
                  <a:lnTo>
                    <a:pt x="18" y="120"/>
                  </a:lnTo>
                  <a:lnTo>
                    <a:pt x="10" y="108"/>
                  </a:lnTo>
                  <a:lnTo>
                    <a:pt x="4" y="96"/>
                  </a:lnTo>
                  <a:lnTo>
                    <a:pt x="3" y="83"/>
                  </a:lnTo>
                  <a:lnTo>
                    <a:pt x="0" y="72"/>
                  </a:lnTo>
                  <a:lnTo>
                    <a:pt x="0" y="64"/>
                  </a:lnTo>
                  <a:lnTo>
                    <a:pt x="3" y="55"/>
                  </a:lnTo>
                  <a:lnTo>
                    <a:pt x="7" y="49"/>
                  </a:lnTo>
                  <a:lnTo>
                    <a:pt x="17" y="36"/>
                  </a:lnTo>
                  <a:lnTo>
                    <a:pt x="31" y="24"/>
                  </a:lnTo>
                  <a:lnTo>
                    <a:pt x="37" y="18"/>
                  </a:lnTo>
                  <a:lnTo>
                    <a:pt x="43" y="14"/>
                  </a:lnTo>
                  <a:lnTo>
                    <a:pt x="51" y="11"/>
                  </a:lnTo>
                  <a:lnTo>
                    <a:pt x="58" y="9"/>
                  </a:lnTo>
                  <a:lnTo>
                    <a:pt x="66" y="6"/>
                  </a:lnTo>
                  <a:lnTo>
                    <a:pt x="73" y="4"/>
                  </a:lnTo>
                  <a:lnTo>
                    <a:pt x="81" y="1"/>
                  </a:lnTo>
                  <a:lnTo>
                    <a:pt x="9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95" name="Google Shape;4295;p79"/>
            <p:cNvSpPr/>
            <p:nvPr/>
          </p:nvSpPr>
          <p:spPr>
            <a:xfrm>
              <a:off x="4275" y="1597"/>
              <a:ext cx="169" cy="36"/>
            </a:xfrm>
            <a:custGeom>
              <a:avLst/>
              <a:gdLst/>
              <a:ahLst/>
              <a:cxnLst/>
              <a:rect l="l" t="t" r="r" b="b"/>
              <a:pathLst>
                <a:path w="506" h="108" extrusionOk="0">
                  <a:moveTo>
                    <a:pt x="506" y="48"/>
                  </a:moveTo>
                  <a:lnTo>
                    <a:pt x="477" y="50"/>
                  </a:lnTo>
                  <a:lnTo>
                    <a:pt x="448" y="49"/>
                  </a:lnTo>
                  <a:lnTo>
                    <a:pt x="417" y="45"/>
                  </a:lnTo>
                  <a:lnTo>
                    <a:pt x="387" y="41"/>
                  </a:lnTo>
                  <a:lnTo>
                    <a:pt x="356" y="39"/>
                  </a:lnTo>
                  <a:lnTo>
                    <a:pt x="327" y="43"/>
                  </a:lnTo>
                  <a:lnTo>
                    <a:pt x="299" y="53"/>
                  </a:lnTo>
                  <a:lnTo>
                    <a:pt x="276" y="73"/>
                  </a:lnTo>
                  <a:lnTo>
                    <a:pt x="252" y="93"/>
                  </a:lnTo>
                  <a:lnTo>
                    <a:pt x="227" y="106"/>
                  </a:lnTo>
                  <a:lnTo>
                    <a:pt x="199" y="108"/>
                  </a:lnTo>
                  <a:lnTo>
                    <a:pt x="173" y="107"/>
                  </a:lnTo>
                  <a:lnTo>
                    <a:pt x="144" y="101"/>
                  </a:lnTo>
                  <a:lnTo>
                    <a:pt x="116" y="93"/>
                  </a:lnTo>
                  <a:lnTo>
                    <a:pt x="88" y="86"/>
                  </a:lnTo>
                  <a:lnTo>
                    <a:pt x="62" y="82"/>
                  </a:lnTo>
                  <a:lnTo>
                    <a:pt x="52" y="77"/>
                  </a:lnTo>
                  <a:lnTo>
                    <a:pt x="43" y="72"/>
                  </a:lnTo>
                  <a:lnTo>
                    <a:pt x="33" y="67"/>
                  </a:lnTo>
                  <a:lnTo>
                    <a:pt x="25" y="63"/>
                  </a:lnTo>
                  <a:lnTo>
                    <a:pt x="15" y="57"/>
                  </a:lnTo>
                  <a:lnTo>
                    <a:pt x="9" y="50"/>
                  </a:lnTo>
                  <a:lnTo>
                    <a:pt x="3" y="41"/>
                  </a:lnTo>
                  <a:lnTo>
                    <a:pt x="0" y="34"/>
                  </a:lnTo>
                  <a:lnTo>
                    <a:pt x="10" y="28"/>
                  </a:lnTo>
                  <a:lnTo>
                    <a:pt x="24" y="26"/>
                  </a:lnTo>
                  <a:lnTo>
                    <a:pt x="30" y="26"/>
                  </a:lnTo>
                  <a:lnTo>
                    <a:pt x="38" y="26"/>
                  </a:lnTo>
                  <a:lnTo>
                    <a:pt x="44" y="28"/>
                  </a:lnTo>
                  <a:lnTo>
                    <a:pt x="52" y="30"/>
                  </a:lnTo>
                  <a:lnTo>
                    <a:pt x="69" y="31"/>
                  </a:lnTo>
                  <a:lnTo>
                    <a:pt x="87" y="38"/>
                  </a:lnTo>
                  <a:lnTo>
                    <a:pt x="104" y="44"/>
                  </a:lnTo>
                  <a:lnTo>
                    <a:pt x="121" y="52"/>
                  </a:lnTo>
                  <a:lnTo>
                    <a:pt x="136" y="57"/>
                  </a:lnTo>
                  <a:lnTo>
                    <a:pt x="154" y="60"/>
                  </a:lnTo>
                  <a:lnTo>
                    <a:pt x="170" y="59"/>
                  </a:lnTo>
                  <a:lnTo>
                    <a:pt x="190" y="55"/>
                  </a:lnTo>
                  <a:lnTo>
                    <a:pt x="209" y="50"/>
                  </a:lnTo>
                  <a:lnTo>
                    <a:pt x="230" y="41"/>
                  </a:lnTo>
                  <a:lnTo>
                    <a:pt x="250" y="30"/>
                  </a:lnTo>
                  <a:lnTo>
                    <a:pt x="270" y="19"/>
                  </a:lnTo>
                  <a:lnTo>
                    <a:pt x="289" y="7"/>
                  </a:lnTo>
                  <a:lnTo>
                    <a:pt x="310" y="1"/>
                  </a:lnTo>
                  <a:lnTo>
                    <a:pt x="332" y="0"/>
                  </a:lnTo>
                  <a:lnTo>
                    <a:pt x="356" y="6"/>
                  </a:lnTo>
                  <a:lnTo>
                    <a:pt x="373" y="9"/>
                  </a:lnTo>
                  <a:lnTo>
                    <a:pt x="392" y="14"/>
                  </a:lnTo>
                  <a:lnTo>
                    <a:pt x="411" y="19"/>
                  </a:lnTo>
                  <a:lnTo>
                    <a:pt x="430" y="25"/>
                  </a:lnTo>
                  <a:lnTo>
                    <a:pt x="448" y="30"/>
                  </a:lnTo>
                  <a:lnTo>
                    <a:pt x="466" y="36"/>
                  </a:lnTo>
                  <a:lnTo>
                    <a:pt x="485" y="41"/>
                  </a:lnTo>
                  <a:lnTo>
                    <a:pt x="506" y="48"/>
                  </a:lnTo>
                  <a:close/>
                </a:path>
              </a:pathLst>
            </a:custGeom>
            <a:solidFill>
              <a:srgbClr val="FF4F4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96" name="Google Shape;4296;p79"/>
            <p:cNvSpPr/>
            <p:nvPr/>
          </p:nvSpPr>
          <p:spPr>
            <a:xfrm>
              <a:off x="4272" y="1619"/>
              <a:ext cx="162" cy="38"/>
            </a:xfrm>
            <a:custGeom>
              <a:avLst/>
              <a:gdLst/>
              <a:ahLst/>
              <a:cxnLst/>
              <a:rect l="l" t="t" r="r" b="b"/>
              <a:pathLst>
                <a:path w="487" h="116" extrusionOk="0">
                  <a:moveTo>
                    <a:pt x="487" y="17"/>
                  </a:moveTo>
                  <a:lnTo>
                    <a:pt x="450" y="48"/>
                  </a:lnTo>
                  <a:lnTo>
                    <a:pt x="411" y="75"/>
                  </a:lnTo>
                  <a:lnTo>
                    <a:pt x="367" y="94"/>
                  </a:lnTo>
                  <a:lnTo>
                    <a:pt x="323" y="108"/>
                  </a:lnTo>
                  <a:lnTo>
                    <a:pt x="275" y="114"/>
                  </a:lnTo>
                  <a:lnTo>
                    <a:pt x="228" y="116"/>
                  </a:lnTo>
                  <a:lnTo>
                    <a:pt x="180" y="113"/>
                  </a:lnTo>
                  <a:lnTo>
                    <a:pt x="135" y="104"/>
                  </a:lnTo>
                  <a:lnTo>
                    <a:pt x="115" y="102"/>
                  </a:lnTo>
                  <a:lnTo>
                    <a:pt x="96" y="102"/>
                  </a:lnTo>
                  <a:lnTo>
                    <a:pt x="77" y="102"/>
                  </a:lnTo>
                  <a:lnTo>
                    <a:pt x="61" y="102"/>
                  </a:lnTo>
                  <a:lnTo>
                    <a:pt x="43" y="101"/>
                  </a:lnTo>
                  <a:lnTo>
                    <a:pt x="28" y="97"/>
                  </a:lnTo>
                  <a:lnTo>
                    <a:pt x="13" y="90"/>
                  </a:lnTo>
                  <a:lnTo>
                    <a:pt x="0" y="80"/>
                  </a:lnTo>
                  <a:lnTo>
                    <a:pt x="0" y="66"/>
                  </a:lnTo>
                  <a:lnTo>
                    <a:pt x="4" y="55"/>
                  </a:lnTo>
                  <a:lnTo>
                    <a:pt x="9" y="43"/>
                  </a:lnTo>
                  <a:lnTo>
                    <a:pt x="18" y="34"/>
                  </a:lnTo>
                  <a:lnTo>
                    <a:pt x="37" y="36"/>
                  </a:lnTo>
                  <a:lnTo>
                    <a:pt x="56" y="39"/>
                  </a:lnTo>
                  <a:lnTo>
                    <a:pt x="74" y="43"/>
                  </a:lnTo>
                  <a:lnTo>
                    <a:pt x="93" y="50"/>
                  </a:lnTo>
                  <a:lnTo>
                    <a:pt x="112" y="56"/>
                  </a:lnTo>
                  <a:lnTo>
                    <a:pt x="131" y="62"/>
                  </a:lnTo>
                  <a:lnTo>
                    <a:pt x="150" y="67"/>
                  </a:lnTo>
                  <a:lnTo>
                    <a:pt x="170" y="72"/>
                  </a:lnTo>
                  <a:lnTo>
                    <a:pt x="203" y="75"/>
                  </a:lnTo>
                  <a:lnTo>
                    <a:pt x="233" y="67"/>
                  </a:lnTo>
                  <a:lnTo>
                    <a:pt x="261" y="52"/>
                  </a:lnTo>
                  <a:lnTo>
                    <a:pt x="290" y="36"/>
                  </a:lnTo>
                  <a:lnTo>
                    <a:pt x="316" y="18"/>
                  </a:lnTo>
                  <a:lnTo>
                    <a:pt x="347" y="5"/>
                  </a:lnTo>
                  <a:lnTo>
                    <a:pt x="379" y="0"/>
                  </a:lnTo>
                  <a:lnTo>
                    <a:pt x="417" y="8"/>
                  </a:lnTo>
                  <a:lnTo>
                    <a:pt x="425" y="9"/>
                  </a:lnTo>
                  <a:lnTo>
                    <a:pt x="434" y="12"/>
                  </a:lnTo>
                  <a:lnTo>
                    <a:pt x="441" y="13"/>
                  </a:lnTo>
                  <a:lnTo>
                    <a:pt x="451" y="14"/>
                  </a:lnTo>
                  <a:lnTo>
                    <a:pt x="460" y="14"/>
                  </a:lnTo>
                  <a:lnTo>
                    <a:pt x="469" y="16"/>
                  </a:lnTo>
                  <a:lnTo>
                    <a:pt x="478" y="16"/>
                  </a:lnTo>
                  <a:lnTo>
                    <a:pt x="487" y="17"/>
                  </a:lnTo>
                  <a:close/>
                </a:path>
              </a:pathLst>
            </a:custGeom>
            <a:solidFill>
              <a:srgbClr val="FF4F4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97" name="Google Shape;4297;p79"/>
            <p:cNvSpPr/>
            <p:nvPr/>
          </p:nvSpPr>
          <p:spPr>
            <a:xfrm>
              <a:off x="4044" y="1638"/>
              <a:ext cx="654" cy="401"/>
            </a:xfrm>
            <a:custGeom>
              <a:avLst/>
              <a:gdLst/>
              <a:ahLst/>
              <a:cxnLst/>
              <a:rect l="l" t="t" r="r" b="b"/>
              <a:pathLst>
                <a:path w="1961" h="1203" extrusionOk="0">
                  <a:moveTo>
                    <a:pt x="1753" y="95"/>
                  </a:moveTo>
                  <a:lnTo>
                    <a:pt x="1825" y="175"/>
                  </a:lnTo>
                  <a:lnTo>
                    <a:pt x="1882" y="269"/>
                  </a:lnTo>
                  <a:lnTo>
                    <a:pt x="1923" y="371"/>
                  </a:lnTo>
                  <a:lnTo>
                    <a:pt x="1950" y="479"/>
                  </a:lnTo>
                  <a:lnTo>
                    <a:pt x="1961" y="589"/>
                  </a:lnTo>
                  <a:lnTo>
                    <a:pt x="1959" y="700"/>
                  </a:lnTo>
                  <a:lnTo>
                    <a:pt x="1943" y="808"/>
                  </a:lnTo>
                  <a:lnTo>
                    <a:pt x="1916" y="913"/>
                  </a:lnTo>
                  <a:lnTo>
                    <a:pt x="1867" y="971"/>
                  </a:lnTo>
                  <a:lnTo>
                    <a:pt x="1814" y="1023"/>
                  </a:lnTo>
                  <a:lnTo>
                    <a:pt x="1754" y="1064"/>
                  </a:lnTo>
                  <a:lnTo>
                    <a:pt x="1691" y="1102"/>
                  </a:lnTo>
                  <a:lnTo>
                    <a:pt x="1623" y="1131"/>
                  </a:lnTo>
                  <a:lnTo>
                    <a:pt x="1555" y="1157"/>
                  </a:lnTo>
                  <a:lnTo>
                    <a:pt x="1485" y="1178"/>
                  </a:lnTo>
                  <a:lnTo>
                    <a:pt x="1415" y="1195"/>
                  </a:lnTo>
                  <a:lnTo>
                    <a:pt x="1403" y="1195"/>
                  </a:lnTo>
                  <a:lnTo>
                    <a:pt x="1391" y="1198"/>
                  </a:lnTo>
                  <a:lnTo>
                    <a:pt x="1380" y="1198"/>
                  </a:lnTo>
                  <a:lnTo>
                    <a:pt x="1369" y="1200"/>
                  </a:lnTo>
                  <a:lnTo>
                    <a:pt x="1356" y="1202"/>
                  </a:lnTo>
                  <a:lnTo>
                    <a:pt x="1345" y="1203"/>
                  </a:lnTo>
                  <a:lnTo>
                    <a:pt x="1333" y="1203"/>
                  </a:lnTo>
                  <a:lnTo>
                    <a:pt x="1322" y="1203"/>
                  </a:lnTo>
                  <a:lnTo>
                    <a:pt x="1337" y="1170"/>
                  </a:lnTo>
                  <a:lnTo>
                    <a:pt x="1347" y="1136"/>
                  </a:lnTo>
                  <a:lnTo>
                    <a:pt x="1352" y="1098"/>
                  </a:lnTo>
                  <a:lnTo>
                    <a:pt x="1354" y="1062"/>
                  </a:lnTo>
                  <a:lnTo>
                    <a:pt x="1350" y="1023"/>
                  </a:lnTo>
                  <a:lnTo>
                    <a:pt x="1345" y="986"/>
                  </a:lnTo>
                  <a:lnTo>
                    <a:pt x="1337" y="949"/>
                  </a:lnTo>
                  <a:lnTo>
                    <a:pt x="1332" y="917"/>
                  </a:lnTo>
                  <a:lnTo>
                    <a:pt x="1323" y="898"/>
                  </a:lnTo>
                  <a:lnTo>
                    <a:pt x="1314" y="879"/>
                  </a:lnTo>
                  <a:lnTo>
                    <a:pt x="1302" y="860"/>
                  </a:lnTo>
                  <a:lnTo>
                    <a:pt x="1289" y="844"/>
                  </a:lnTo>
                  <a:lnTo>
                    <a:pt x="1274" y="827"/>
                  </a:lnTo>
                  <a:lnTo>
                    <a:pt x="1259" y="812"/>
                  </a:lnTo>
                  <a:lnTo>
                    <a:pt x="1241" y="798"/>
                  </a:lnTo>
                  <a:lnTo>
                    <a:pt x="1225" y="788"/>
                  </a:lnTo>
                  <a:lnTo>
                    <a:pt x="1241" y="779"/>
                  </a:lnTo>
                  <a:lnTo>
                    <a:pt x="1260" y="773"/>
                  </a:lnTo>
                  <a:lnTo>
                    <a:pt x="1279" y="768"/>
                  </a:lnTo>
                  <a:lnTo>
                    <a:pt x="1299" y="765"/>
                  </a:lnTo>
                  <a:lnTo>
                    <a:pt x="1318" y="762"/>
                  </a:lnTo>
                  <a:lnTo>
                    <a:pt x="1340" y="759"/>
                  </a:lnTo>
                  <a:lnTo>
                    <a:pt x="1359" y="757"/>
                  </a:lnTo>
                  <a:lnTo>
                    <a:pt x="1380" y="754"/>
                  </a:lnTo>
                  <a:lnTo>
                    <a:pt x="1415" y="753"/>
                  </a:lnTo>
                  <a:lnTo>
                    <a:pt x="1452" y="757"/>
                  </a:lnTo>
                  <a:lnTo>
                    <a:pt x="1486" y="760"/>
                  </a:lnTo>
                  <a:lnTo>
                    <a:pt x="1521" y="768"/>
                  </a:lnTo>
                  <a:lnTo>
                    <a:pt x="1554" y="774"/>
                  </a:lnTo>
                  <a:lnTo>
                    <a:pt x="1588" y="782"/>
                  </a:lnTo>
                  <a:lnTo>
                    <a:pt x="1619" y="789"/>
                  </a:lnTo>
                  <a:lnTo>
                    <a:pt x="1652" y="798"/>
                  </a:lnTo>
                  <a:lnTo>
                    <a:pt x="1618" y="779"/>
                  </a:lnTo>
                  <a:lnTo>
                    <a:pt x="1585" y="764"/>
                  </a:lnTo>
                  <a:lnTo>
                    <a:pt x="1549" y="753"/>
                  </a:lnTo>
                  <a:lnTo>
                    <a:pt x="1512" y="745"/>
                  </a:lnTo>
                  <a:lnTo>
                    <a:pt x="1473" y="740"/>
                  </a:lnTo>
                  <a:lnTo>
                    <a:pt x="1434" y="738"/>
                  </a:lnTo>
                  <a:lnTo>
                    <a:pt x="1394" y="738"/>
                  </a:lnTo>
                  <a:lnTo>
                    <a:pt x="1354" y="740"/>
                  </a:lnTo>
                  <a:lnTo>
                    <a:pt x="1369" y="729"/>
                  </a:lnTo>
                  <a:lnTo>
                    <a:pt x="1388" y="720"/>
                  </a:lnTo>
                  <a:lnTo>
                    <a:pt x="1406" y="712"/>
                  </a:lnTo>
                  <a:lnTo>
                    <a:pt x="1427" y="707"/>
                  </a:lnTo>
                  <a:lnTo>
                    <a:pt x="1446" y="702"/>
                  </a:lnTo>
                  <a:lnTo>
                    <a:pt x="1467" y="699"/>
                  </a:lnTo>
                  <a:lnTo>
                    <a:pt x="1488" y="696"/>
                  </a:lnTo>
                  <a:lnTo>
                    <a:pt x="1511" y="695"/>
                  </a:lnTo>
                  <a:lnTo>
                    <a:pt x="1521" y="692"/>
                  </a:lnTo>
                  <a:lnTo>
                    <a:pt x="1531" y="692"/>
                  </a:lnTo>
                  <a:lnTo>
                    <a:pt x="1540" y="690"/>
                  </a:lnTo>
                  <a:lnTo>
                    <a:pt x="1550" y="690"/>
                  </a:lnTo>
                  <a:lnTo>
                    <a:pt x="1559" y="687"/>
                  </a:lnTo>
                  <a:lnTo>
                    <a:pt x="1569" y="687"/>
                  </a:lnTo>
                  <a:lnTo>
                    <a:pt x="1579" y="685"/>
                  </a:lnTo>
                  <a:lnTo>
                    <a:pt x="1590" y="685"/>
                  </a:lnTo>
                  <a:lnTo>
                    <a:pt x="1588" y="678"/>
                  </a:lnTo>
                  <a:lnTo>
                    <a:pt x="1583" y="677"/>
                  </a:lnTo>
                  <a:lnTo>
                    <a:pt x="1577" y="676"/>
                  </a:lnTo>
                  <a:lnTo>
                    <a:pt x="1573" y="675"/>
                  </a:lnTo>
                  <a:lnTo>
                    <a:pt x="1544" y="676"/>
                  </a:lnTo>
                  <a:lnTo>
                    <a:pt x="1515" y="678"/>
                  </a:lnTo>
                  <a:lnTo>
                    <a:pt x="1486" y="681"/>
                  </a:lnTo>
                  <a:lnTo>
                    <a:pt x="1459" y="685"/>
                  </a:lnTo>
                  <a:lnTo>
                    <a:pt x="1430" y="688"/>
                  </a:lnTo>
                  <a:lnTo>
                    <a:pt x="1404" y="695"/>
                  </a:lnTo>
                  <a:lnTo>
                    <a:pt x="1378" y="701"/>
                  </a:lnTo>
                  <a:lnTo>
                    <a:pt x="1354" y="712"/>
                  </a:lnTo>
                  <a:lnTo>
                    <a:pt x="1395" y="663"/>
                  </a:lnTo>
                  <a:lnTo>
                    <a:pt x="1434" y="612"/>
                  </a:lnTo>
                  <a:lnTo>
                    <a:pt x="1471" y="557"/>
                  </a:lnTo>
                  <a:lnTo>
                    <a:pt x="1509" y="504"/>
                  </a:lnTo>
                  <a:lnTo>
                    <a:pt x="1548" y="453"/>
                  </a:lnTo>
                  <a:lnTo>
                    <a:pt x="1592" y="407"/>
                  </a:lnTo>
                  <a:lnTo>
                    <a:pt x="1642" y="368"/>
                  </a:lnTo>
                  <a:lnTo>
                    <a:pt x="1701" y="341"/>
                  </a:lnTo>
                  <a:lnTo>
                    <a:pt x="1703" y="337"/>
                  </a:lnTo>
                  <a:lnTo>
                    <a:pt x="1704" y="333"/>
                  </a:lnTo>
                  <a:lnTo>
                    <a:pt x="1690" y="328"/>
                  </a:lnTo>
                  <a:lnTo>
                    <a:pt x="1677" y="327"/>
                  </a:lnTo>
                  <a:lnTo>
                    <a:pt x="1664" y="329"/>
                  </a:lnTo>
                  <a:lnTo>
                    <a:pt x="1652" y="337"/>
                  </a:lnTo>
                  <a:lnTo>
                    <a:pt x="1640" y="343"/>
                  </a:lnTo>
                  <a:lnTo>
                    <a:pt x="1627" y="351"/>
                  </a:lnTo>
                  <a:lnTo>
                    <a:pt x="1616" y="357"/>
                  </a:lnTo>
                  <a:lnTo>
                    <a:pt x="1604" y="364"/>
                  </a:lnTo>
                  <a:lnTo>
                    <a:pt x="1585" y="382"/>
                  </a:lnTo>
                  <a:lnTo>
                    <a:pt x="1568" y="399"/>
                  </a:lnTo>
                  <a:lnTo>
                    <a:pt x="1550" y="415"/>
                  </a:lnTo>
                  <a:lnTo>
                    <a:pt x="1535" y="433"/>
                  </a:lnTo>
                  <a:lnTo>
                    <a:pt x="1519" y="448"/>
                  </a:lnTo>
                  <a:lnTo>
                    <a:pt x="1504" y="465"/>
                  </a:lnTo>
                  <a:lnTo>
                    <a:pt x="1490" y="484"/>
                  </a:lnTo>
                  <a:lnTo>
                    <a:pt x="1477" y="506"/>
                  </a:lnTo>
                  <a:lnTo>
                    <a:pt x="1483" y="478"/>
                  </a:lnTo>
                  <a:lnTo>
                    <a:pt x="1495" y="449"/>
                  </a:lnTo>
                  <a:lnTo>
                    <a:pt x="1507" y="419"/>
                  </a:lnTo>
                  <a:lnTo>
                    <a:pt x="1524" y="390"/>
                  </a:lnTo>
                  <a:lnTo>
                    <a:pt x="1540" y="359"/>
                  </a:lnTo>
                  <a:lnTo>
                    <a:pt x="1559" y="330"/>
                  </a:lnTo>
                  <a:lnTo>
                    <a:pt x="1578" y="303"/>
                  </a:lnTo>
                  <a:lnTo>
                    <a:pt x="1601" y="279"/>
                  </a:lnTo>
                  <a:lnTo>
                    <a:pt x="1593" y="271"/>
                  </a:lnTo>
                  <a:lnTo>
                    <a:pt x="1585" y="271"/>
                  </a:lnTo>
                  <a:lnTo>
                    <a:pt x="1577" y="275"/>
                  </a:lnTo>
                  <a:lnTo>
                    <a:pt x="1570" y="281"/>
                  </a:lnTo>
                  <a:lnTo>
                    <a:pt x="1544" y="315"/>
                  </a:lnTo>
                  <a:lnTo>
                    <a:pt x="1521" y="352"/>
                  </a:lnTo>
                  <a:lnTo>
                    <a:pt x="1500" y="388"/>
                  </a:lnTo>
                  <a:lnTo>
                    <a:pt x="1482" y="426"/>
                  </a:lnTo>
                  <a:lnTo>
                    <a:pt x="1464" y="464"/>
                  </a:lnTo>
                  <a:lnTo>
                    <a:pt x="1449" y="504"/>
                  </a:lnTo>
                  <a:lnTo>
                    <a:pt x="1434" y="543"/>
                  </a:lnTo>
                  <a:lnTo>
                    <a:pt x="1423" y="585"/>
                  </a:lnTo>
                  <a:lnTo>
                    <a:pt x="1415" y="593"/>
                  </a:lnTo>
                  <a:lnTo>
                    <a:pt x="1408" y="601"/>
                  </a:lnTo>
                  <a:lnTo>
                    <a:pt x="1400" y="610"/>
                  </a:lnTo>
                  <a:lnTo>
                    <a:pt x="1394" y="619"/>
                  </a:lnTo>
                  <a:lnTo>
                    <a:pt x="1386" y="627"/>
                  </a:lnTo>
                  <a:lnTo>
                    <a:pt x="1381" y="637"/>
                  </a:lnTo>
                  <a:lnTo>
                    <a:pt x="1376" y="646"/>
                  </a:lnTo>
                  <a:lnTo>
                    <a:pt x="1374" y="658"/>
                  </a:lnTo>
                  <a:lnTo>
                    <a:pt x="1364" y="667"/>
                  </a:lnTo>
                  <a:lnTo>
                    <a:pt x="1354" y="677"/>
                  </a:lnTo>
                  <a:lnTo>
                    <a:pt x="1342" y="686"/>
                  </a:lnTo>
                  <a:lnTo>
                    <a:pt x="1332" y="696"/>
                  </a:lnTo>
                  <a:lnTo>
                    <a:pt x="1321" y="705"/>
                  </a:lnTo>
                  <a:lnTo>
                    <a:pt x="1314" y="716"/>
                  </a:lnTo>
                  <a:lnTo>
                    <a:pt x="1311" y="726"/>
                  </a:lnTo>
                  <a:lnTo>
                    <a:pt x="1312" y="740"/>
                  </a:lnTo>
                  <a:lnTo>
                    <a:pt x="1301" y="745"/>
                  </a:lnTo>
                  <a:lnTo>
                    <a:pt x="1288" y="749"/>
                  </a:lnTo>
                  <a:lnTo>
                    <a:pt x="1273" y="750"/>
                  </a:lnTo>
                  <a:lnTo>
                    <a:pt x="1258" y="752"/>
                  </a:lnTo>
                  <a:lnTo>
                    <a:pt x="1241" y="752"/>
                  </a:lnTo>
                  <a:lnTo>
                    <a:pt x="1226" y="755"/>
                  </a:lnTo>
                  <a:lnTo>
                    <a:pt x="1211" y="760"/>
                  </a:lnTo>
                  <a:lnTo>
                    <a:pt x="1201" y="772"/>
                  </a:lnTo>
                  <a:lnTo>
                    <a:pt x="1182" y="772"/>
                  </a:lnTo>
                  <a:lnTo>
                    <a:pt x="1165" y="775"/>
                  </a:lnTo>
                  <a:lnTo>
                    <a:pt x="1146" y="782"/>
                  </a:lnTo>
                  <a:lnTo>
                    <a:pt x="1129" y="793"/>
                  </a:lnTo>
                  <a:lnTo>
                    <a:pt x="1112" y="804"/>
                  </a:lnTo>
                  <a:lnTo>
                    <a:pt x="1095" y="817"/>
                  </a:lnTo>
                  <a:lnTo>
                    <a:pt x="1079" y="828"/>
                  </a:lnTo>
                  <a:lnTo>
                    <a:pt x="1062" y="841"/>
                  </a:lnTo>
                  <a:lnTo>
                    <a:pt x="1052" y="851"/>
                  </a:lnTo>
                  <a:lnTo>
                    <a:pt x="1042" y="857"/>
                  </a:lnTo>
                  <a:lnTo>
                    <a:pt x="1028" y="859"/>
                  </a:lnTo>
                  <a:lnTo>
                    <a:pt x="1016" y="860"/>
                  </a:lnTo>
                  <a:lnTo>
                    <a:pt x="1002" y="859"/>
                  </a:lnTo>
                  <a:lnTo>
                    <a:pt x="988" y="860"/>
                  </a:lnTo>
                  <a:lnTo>
                    <a:pt x="974" y="864"/>
                  </a:lnTo>
                  <a:lnTo>
                    <a:pt x="963" y="871"/>
                  </a:lnTo>
                  <a:lnTo>
                    <a:pt x="943" y="860"/>
                  </a:lnTo>
                  <a:lnTo>
                    <a:pt x="924" y="856"/>
                  </a:lnTo>
                  <a:lnTo>
                    <a:pt x="904" y="857"/>
                  </a:lnTo>
                  <a:lnTo>
                    <a:pt x="883" y="864"/>
                  </a:lnTo>
                  <a:lnTo>
                    <a:pt x="862" y="870"/>
                  </a:lnTo>
                  <a:lnTo>
                    <a:pt x="842" y="876"/>
                  </a:lnTo>
                  <a:lnTo>
                    <a:pt x="822" y="881"/>
                  </a:lnTo>
                  <a:lnTo>
                    <a:pt x="802" y="883"/>
                  </a:lnTo>
                  <a:lnTo>
                    <a:pt x="788" y="876"/>
                  </a:lnTo>
                  <a:lnTo>
                    <a:pt x="774" y="875"/>
                  </a:lnTo>
                  <a:lnTo>
                    <a:pt x="760" y="874"/>
                  </a:lnTo>
                  <a:lnTo>
                    <a:pt x="747" y="874"/>
                  </a:lnTo>
                  <a:lnTo>
                    <a:pt x="733" y="871"/>
                  </a:lnTo>
                  <a:lnTo>
                    <a:pt x="723" y="868"/>
                  </a:lnTo>
                  <a:lnTo>
                    <a:pt x="715" y="859"/>
                  </a:lnTo>
                  <a:lnTo>
                    <a:pt x="711" y="847"/>
                  </a:lnTo>
                  <a:lnTo>
                    <a:pt x="692" y="826"/>
                  </a:lnTo>
                  <a:lnTo>
                    <a:pt x="676" y="802"/>
                  </a:lnTo>
                  <a:lnTo>
                    <a:pt x="659" y="775"/>
                  </a:lnTo>
                  <a:lnTo>
                    <a:pt x="641" y="752"/>
                  </a:lnTo>
                  <a:lnTo>
                    <a:pt x="621" y="730"/>
                  </a:lnTo>
                  <a:lnTo>
                    <a:pt x="599" y="717"/>
                  </a:lnTo>
                  <a:lnTo>
                    <a:pt x="572" y="712"/>
                  </a:lnTo>
                  <a:lnTo>
                    <a:pt x="542" y="723"/>
                  </a:lnTo>
                  <a:lnTo>
                    <a:pt x="522" y="724"/>
                  </a:lnTo>
                  <a:lnTo>
                    <a:pt x="504" y="730"/>
                  </a:lnTo>
                  <a:lnTo>
                    <a:pt x="486" y="738"/>
                  </a:lnTo>
                  <a:lnTo>
                    <a:pt x="471" y="750"/>
                  </a:lnTo>
                  <a:lnTo>
                    <a:pt x="456" y="762"/>
                  </a:lnTo>
                  <a:lnTo>
                    <a:pt x="442" y="775"/>
                  </a:lnTo>
                  <a:lnTo>
                    <a:pt x="429" y="788"/>
                  </a:lnTo>
                  <a:lnTo>
                    <a:pt x="417" y="802"/>
                  </a:lnTo>
                  <a:lnTo>
                    <a:pt x="403" y="796"/>
                  </a:lnTo>
                  <a:lnTo>
                    <a:pt x="389" y="793"/>
                  </a:lnTo>
                  <a:lnTo>
                    <a:pt x="374" y="792"/>
                  </a:lnTo>
                  <a:lnTo>
                    <a:pt x="360" y="791"/>
                  </a:lnTo>
                  <a:lnTo>
                    <a:pt x="345" y="787"/>
                  </a:lnTo>
                  <a:lnTo>
                    <a:pt x="334" y="782"/>
                  </a:lnTo>
                  <a:lnTo>
                    <a:pt x="324" y="773"/>
                  </a:lnTo>
                  <a:lnTo>
                    <a:pt x="319" y="762"/>
                  </a:lnTo>
                  <a:lnTo>
                    <a:pt x="314" y="696"/>
                  </a:lnTo>
                  <a:lnTo>
                    <a:pt x="330" y="639"/>
                  </a:lnTo>
                  <a:lnTo>
                    <a:pt x="359" y="588"/>
                  </a:lnTo>
                  <a:lnTo>
                    <a:pt x="398" y="540"/>
                  </a:lnTo>
                  <a:lnTo>
                    <a:pt x="440" y="492"/>
                  </a:lnTo>
                  <a:lnTo>
                    <a:pt x="483" y="445"/>
                  </a:lnTo>
                  <a:lnTo>
                    <a:pt x="519" y="395"/>
                  </a:lnTo>
                  <a:lnTo>
                    <a:pt x="546" y="341"/>
                  </a:lnTo>
                  <a:lnTo>
                    <a:pt x="539" y="330"/>
                  </a:lnTo>
                  <a:lnTo>
                    <a:pt x="528" y="330"/>
                  </a:lnTo>
                  <a:lnTo>
                    <a:pt x="515" y="347"/>
                  </a:lnTo>
                  <a:lnTo>
                    <a:pt x="504" y="366"/>
                  </a:lnTo>
                  <a:lnTo>
                    <a:pt x="493" y="383"/>
                  </a:lnTo>
                  <a:lnTo>
                    <a:pt x="481" y="402"/>
                  </a:lnTo>
                  <a:lnTo>
                    <a:pt x="469" y="419"/>
                  </a:lnTo>
                  <a:lnTo>
                    <a:pt x="456" y="436"/>
                  </a:lnTo>
                  <a:lnTo>
                    <a:pt x="440" y="453"/>
                  </a:lnTo>
                  <a:lnTo>
                    <a:pt x="425" y="470"/>
                  </a:lnTo>
                  <a:lnTo>
                    <a:pt x="415" y="468"/>
                  </a:lnTo>
                  <a:lnTo>
                    <a:pt x="421" y="445"/>
                  </a:lnTo>
                  <a:lnTo>
                    <a:pt x="429" y="425"/>
                  </a:lnTo>
                  <a:lnTo>
                    <a:pt x="437" y="404"/>
                  </a:lnTo>
                  <a:lnTo>
                    <a:pt x="447" y="385"/>
                  </a:lnTo>
                  <a:lnTo>
                    <a:pt x="455" y="363"/>
                  </a:lnTo>
                  <a:lnTo>
                    <a:pt x="463" y="343"/>
                  </a:lnTo>
                  <a:lnTo>
                    <a:pt x="469" y="322"/>
                  </a:lnTo>
                  <a:lnTo>
                    <a:pt x="474" y="301"/>
                  </a:lnTo>
                  <a:lnTo>
                    <a:pt x="464" y="303"/>
                  </a:lnTo>
                  <a:lnTo>
                    <a:pt x="457" y="308"/>
                  </a:lnTo>
                  <a:lnTo>
                    <a:pt x="452" y="314"/>
                  </a:lnTo>
                  <a:lnTo>
                    <a:pt x="449" y="322"/>
                  </a:lnTo>
                  <a:lnTo>
                    <a:pt x="445" y="329"/>
                  </a:lnTo>
                  <a:lnTo>
                    <a:pt x="442" y="337"/>
                  </a:lnTo>
                  <a:lnTo>
                    <a:pt x="439" y="344"/>
                  </a:lnTo>
                  <a:lnTo>
                    <a:pt x="435" y="353"/>
                  </a:lnTo>
                  <a:lnTo>
                    <a:pt x="427" y="372"/>
                  </a:lnTo>
                  <a:lnTo>
                    <a:pt x="420" y="391"/>
                  </a:lnTo>
                  <a:lnTo>
                    <a:pt x="412" y="410"/>
                  </a:lnTo>
                  <a:lnTo>
                    <a:pt x="405" y="430"/>
                  </a:lnTo>
                  <a:lnTo>
                    <a:pt x="397" y="449"/>
                  </a:lnTo>
                  <a:lnTo>
                    <a:pt x="393" y="468"/>
                  </a:lnTo>
                  <a:lnTo>
                    <a:pt x="388" y="487"/>
                  </a:lnTo>
                  <a:lnTo>
                    <a:pt x="387" y="506"/>
                  </a:lnTo>
                  <a:lnTo>
                    <a:pt x="381" y="498"/>
                  </a:lnTo>
                  <a:lnTo>
                    <a:pt x="377" y="485"/>
                  </a:lnTo>
                  <a:lnTo>
                    <a:pt x="376" y="474"/>
                  </a:lnTo>
                  <a:lnTo>
                    <a:pt x="376" y="463"/>
                  </a:lnTo>
                  <a:lnTo>
                    <a:pt x="376" y="451"/>
                  </a:lnTo>
                  <a:lnTo>
                    <a:pt x="376" y="439"/>
                  </a:lnTo>
                  <a:lnTo>
                    <a:pt x="376" y="428"/>
                  </a:lnTo>
                  <a:lnTo>
                    <a:pt x="377" y="416"/>
                  </a:lnTo>
                  <a:lnTo>
                    <a:pt x="381" y="405"/>
                  </a:lnTo>
                  <a:lnTo>
                    <a:pt x="373" y="400"/>
                  </a:lnTo>
                  <a:lnTo>
                    <a:pt x="365" y="399"/>
                  </a:lnTo>
                  <a:lnTo>
                    <a:pt x="359" y="409"/>
                  </a:lnTo>
                  <a:lnTo>
                    <a:pt x="355" y="420"/>
                  </a:lnTo>
                  <a:lnTo>
                    <a:pt x="354" y="433"/>
                  </a:lnTo>
                  <a:lnTo>
                    <a:pt x="354" y="446"/>
                  </a:lnTo>
                  <a:lnTo>
                    <a:pt x="354" y="459"/>
                  </a:lnTo>
                  <a:lnTo>
                    <a:pt x="355" y="473"/>
                  </a:lnTo>
                  <a:lnTo>
                    <a:pt x="355" y="485"/>
                  </a:lnTo>
                  <a:lnTo>
                    <a:pt x="358" y="498"/>
                  </a:lnTo>
                  <a:lnTo>
                    <a:pt x="364" y="508"/>
                  </a:lnTo>
                  <a:lnTo>
                    <a:pt x="365" y="520"/>
                  </a:lnTo>
                  <a:lnTo>
                    <a:pt x="362" y="530"/>
                  </a:lnTo>
                  <a:lnTo>
                    <a:pt x="355" y="540"/>
                  </a:lnTo>
                  <a:lnTo>
                    <a:pt x="347" y="549"/>
                  </a:lnTo>
                  <a:lnTo>
                    <a:pt x="339" y="559"/>
                  </a:lnTo>
                  <a:lnTo>
                    <a:pt x="331" y="570"/>
                  </a:lnTo>
                  <a:lnTo>
                    <a:pt x="328" y="581"/>
                  </a:lnTo>
                  <a:lnTo>
                    <a:pt x="313" y="600"/>
                  </a:lnTo>
                  <a:lnTo>
                    <a:pt x="302" y="623"/>
                  </a:lnTo>
                  <a:lnTo>
                    <a:pt x="294" y="646"/>
                  </a:lnTo>
                  <a:lnTo>
                    <a:pt x="289" y="671"/>
                  </a:lnTo>
                  <a:lnTo>
                    <a:pt x="284" y="695"/>
                  </a:lnTo>
                  <a:lnTo>
                    <a:pt x="280" y="721"/>
                  </a:lnTo>
                  <a:lnTo>
                    <a:pt x="277" y="748"/>
                  </a:lnTo>
                  <a:lnTo>
                    <a:pt x="276" y="774"/>
                  </a:lnTo>
                  <a:lnTo>
                    <a:pt x="239" y="767"/>
                  </a:lnTo>
                  <a:lnTo>
                    <a:pt x="204" y="763"/>
                  </a:lnTo>
                  <a:lnTo>
                    <a:pt x="170" y="763"/>
                  </a:lnTo>
                  <a:lnTo>
                    <a:pt x="136" y="768"/>
                  </a:lnTo>
                  <a:lnTo>
                    <a:pt x="102" y="772"/>
                  </a:lnTo>
                  <a:lnTo>
                    <a:pt x="68" y="778"/>
                  </a:lnTo>
                  <a:lnTo>
                    <a:pt x="34" y="784"/>
                  </a:lnTo>
                  <a:lnTo>
                    <a:pt x="0" y="792"/>
                  </a:lnTo>
                  <a:lnTo>
                    <a:pt x="37" y="730"/>
                  </a:lnTo>
                  <a:lnTo>
                    <a:pt x="71" y="668"/>
                  </a:lnTo>
                  <a:lnTo>
                    <a:pt x="102" y="604"/>
                  </a:lnTo>
                  <a:lnTo>
                    <a:pt x="135" y="541"/>
                  </a:lnTo>
                  <a:lnTo>
                    <a:pt x="166" y="477"/>
                  </a:lnTo>
                  <a:lnTo>
                    <a:pt x="203" y="414"/>
                  </a:lnTo>
                  <a:lnTo>
                    <a:pt x="241" y="352"/>
                  </a:lnTo>
                  <a:lnTo>
                    <a:pt x="286" y="295"/>
                  </a:lnTo>
                  <a:lnTo>
                    <a:pt x="308" y="267"/>
                  </a:lnTo>
                  <a:lnTo>
                    <a:pt x="329" y="241"/>
                  </a:lnTo>
                  <a:lnTo>
                    <a:pt x="352" y="214"/>
                  </a:lnTo>
                  <a:lnTo>
                    <a:pt x="377" y="193"/>
                  </a:lnTo>
                  <a:lnTo>
                    <a:pt x="402" y="170"/>
                  </a:lnTo>
                  <a:lnTo>
                    <a:pt x="430" y="153"/>
                  </a:lnTo>
                  <a:lnTo>
                    <a:pt x="459" y="138"/>
                  </a:lnTo>
                  <a:lnTo>
                    <a:pt x="490" y="126"/>
                  </a:lnTo>
                  <a:lnTo>
                    <a:pt x="495" y="131"/>
                  </a:lnTo>
                  <a:lnTo>
                    <a:pt x="503" y="136"/>
                  </a:lnTo>
                  <a:lnTo>
                    <a:pt x="510" y="141"/>
                  </a:lnTo>
                  <a:lnTo>
                    <a:pt x="518" y="146"/>
                  </a:lnTo>
                  <a:lnTo>
                    <a:pt x="524" y="150"/>
                  </a:lnTo>
                  <a:lnTo>
                    <a:pt x="532" y="155"/>
                  </a:lnTo>
                  <a:lnTo>
                    <a:pt x="538" y="160"/>
                  </a:lnTo>
                  <a:lnTo>
                    <a:pt x="546" y="168"/>
                  </a:lnTo>
                  <a:lnTo>
                    <a:pt x="539" y="182"/>
                  </a:lnTo>
                  <a:lnTo>
                    <a:pt x="539" y="196"/>
                  </a:lnTo>
                  <a:lnTo>
                    <a:pt x="542" y="208"/>
                  </a:lnTo>
                  <a:lnTo>
                    <a:pt x="549" y="221"/>
                  </a:lnTo>
                  <a:lnTo>
                    <a:pt x="557" y="231"/>
                  </a:lnTo>
                  <a:lnTo>
                    <a:pt x="567" y="242"/>
                  </a:lnTo>
                  <a:lnTo>
                    <a:pt x="578" y="251"/>
                  </a:lnTo>
                  <a:lnTo>
                    <a:pt x="590" y="261"/>
                  </a:lnTo>
                  <a:lnTo>
                    <a:pt x="600" y="265"/>
                  </a:lnTo>
                  <a:lnTo>
                    <a:pt x="611" y="269"/>
                  </a:lnTo>
                  <a:lnTo>
                    <a:pt x="623" y="272"/>
                  </a:lnTo>
                  <a:lnTo>
                    <a:pt x="634" y="276"/>
                  </a:lnTo>
                  <a:lnTo>
                    <a:pt x="645" y="279"/>
                  </a:lnTo>
                  <a:lnTo>
                    <a:pt x="657" y="283"/>
                  </a:lnTo>
                  <a:lnTo>
                    <a:pt x="668" y="285"/>
                  </a:lnTo>
                  <a:lnTo>
                    <a:pt x="681" y="289"/>
                  </a:lnTo>
                  <a:lnTo>
                    <a:pt x="679" y="301"/>
                  </a:lnTo>
                  <a:lnTo>
                    <a:pt x="683" y="314"/>
                  </a:lnTo>
                  <a:lnTo>
                    <a:pt x="688" y="325"/>
                  </a:lnTo>
                  <a:lnTo>
                    <a:pt x="697" y="338"/>
                  </a:lnTo>
                  <a:lnTo>
                    <a:pt x="705" y="347"/>
                  </a:lnTo>
                  <a:lnTo>
                    <a:pt x="716" y="357"/>
                  </a:lnTo>
                  <a:lnTo>
                    <a:pt x="727" y="366"/>
                  </a:lnTo>
                  <a:lnTo>
                    <a:pt x="739" y="375"/>
                  </a:lnTo>
                  <a:lnTo>
                    <a:pt x="745" y="375"/>
                  </a:lnTo>
                  <a:lnTo>
                    <a:pt x="751" y="376"/>
                  </a:lnTo>
                  <a:lnTo>
                    <a:pt x="757" y="377"/>
                  </a:lnTo>
                  <a:lnTo>
                    <a:pt x="764" y="381"/>
                  </a:lnTo>
                  <a:lnTo>
                    <a:pt x="769" y="382"/>
                  </a:lnTo>
                  <a:lnTo>
                    <a:pt x="776" y="385"/>
                  </a:lnTo>
                  <a:lnTo>
                    <a:pt x="783" y="386"/>
                  </a:lnTo>
                  <a:lnTo>
                    <a:pt x="790" y="387"/>
                  </a:lnTo>
                  <a:lnTo>
                    <a:pt x="793" y="392"/>
                  </a:lnTo>
                  <a:lnTo>
                    <a:pt x="797" y="395"/>
                  </a:lnTo>
                  <a:lnTo>
                    <a:pt x="802" y="395"/>
                  </a:lnTo>
                  <a:lnTo>
                    <a:pt x="807" y="395"/>
                  </a:lnTo>
                  <a:lnTo>
                    <a:pt x="817" y="387"/>
                  </a:lnTo>
                  <a:lnTo>
                    <a:pt x="824" y="382"/>
                  </a:lnTo>
                  <a:lnTo>
                    <a:pt x="837" y="362"/>
                  </a:lnTo>
                  <a:lnTo>
                    <a:pt x="853" y="347"/>
                  </a:lnTo>
                  <a:lnTo>
                    <a:pt x="870" y="335"/>
                  </a:lnTo>
                  <a:lnTo>
                    <a:pt x="890" y="328"/>
                  </a:lnTo>
                  <a:lnTo>
                    <a:pt x="909" y="323"/>
                  </a:lnTo>
                  <a:lnTo>
                    <a:pt x="931" y="319"/>
                  </a:lnTo>
                  <a:lnTo>
                    <a:pt x="953" y="317"/>
                  </a:lnTo>
                  <a:lnTo>
                    <a:pt x="977" y="315"/>
                  </a:lnTo>
                  <a:lnTo>
                    <a:pt x="982" y="324"/>
                  </a:lnTo>
                  <a:lnTo>
                    <a:pt x="986" y="334"/>
                  </a:lnTo>
                  <a:lnTo>
                    <a:pt x="987" y="346"/>
                  </a:lnTo>
                  <a:lnTo>
                    <a:pt x="988" y="358"/>
                  </a:lnTo>
                  <a:lnTo>
                    <a:pt x="988" y="368"/>
                  </a:lnTo>
                  <a:lnTo>
                    <a:pt x="992" y="378"/>
                  </a:lnTo>
                  <a:lnTo>
                    <a:pt x="998" y="387"/>
                  </a:lnTo>
                  <a:lnTo>
                    <a:pt x="1008" y="395"/>
                  </a:lnTo>
                  <a:lnTo>
                    <a:pt x="1017" y="390"/>
                  </a:lnTo>
                  <a:lnTo>
                    <a:pt x="1027" y="388"/>
                  </a:lnTo>
                  <a:lnTo>
                    <a:pt x="1036" y="388"/>
                  </a:lnTo>
                  <a:lnTo>
                    <a:pt x="1047" y="390"/>
                  </a:lnTo>
                  <a:lnTo>
                    <a:pt x="1056" y="390"/>
                  </a:lnTo>
                  <a:lnTo>
                    <a:pt x="1066" y="390"/>
                  </a:lnTo>
                  <a:lnTo>
                    <a:pt x="1076" y="388"/>
                  </a:lnTo>
                  <a:lnTo>
                    <a:pt x="1088" y="387"/>
                  </a:lnTo>
                  <a:lnTo>
                    <a:pt x="1162" y="372"/>
                  </a:lnTo>
                  <a:lnTo>
                    <a:pt x="1236" y="354"/>
                  </a:lnTo>
                  <a:lnTo>
                    <a:pt x="1308" y="329"/>
                  </a:lnTo>
                  <a:lnTo>
                    <a:pt x="1379" y="299"/>
                  </a:lnTo>
                  <a:lnTo>
                    <a:pt x="1442" y="259"/>
                  </a:lnTo>
                  <a:lnTo>
                    <a:pt x="1501" y="212"/>
                  </a:lnTo>
                  <a:lnTo>
                    <a:pt x="1550" y="155"/>
                  </a:lnTo>
                  <a:lnTo>
                    <a:pt x="1590" y="88"/>
                  </a:lnTo>
                  <a:lnTo>
                    <a:pt x="1590" y="77"/>
                  </a:lnTo>
                  <a:lnTo>
                    <a:pt x="1590" y="66"/>
                  </a:lnTo>
                  <a:lnTo>
                    <a:pt x="1589" y="54"/>
                  </a:lnTo>
                  <a:lnTo>
                    <a:pt x="1588" y="44"/>
                  </a:lnTo>
                  <a:lnTo>
                    <a:pt x="1583" y="34"/>
                  </a:lnTo>
                  <a:lnTo>
                    <a:pt x="1579" y="27"/>
                  </a:lnTo>
                  <a:lnTo>
                    <a:pt x="1573" y="18"/>
                  </a:lnTo>
                  <a:lnTo>
                    <a:pt x="1567" y="13"/>
                  </a:lnTo>
                  <a:lnTo>
                    <a:pt x="1569" y="5"/>
                  </a:lnTo>
                  <a:lnTo>
                    <a:pt x="1574" y="1"/>
                  </a:lnTo>
                  <a:lnTo>
                    <a:pt x="1579" y="0"/>
                  </a:lnTo>
                  <a:lnTo>
                    <a:pt x="1585" y="1"/>
                  </a:lnTo>
                  <a:lnTo>
                    <a:pt x="1592" y="3"/>
                  </a:lnTo>
                  <a:lnTo>
                    <a:pt x="1598" y="5"/>
                  </a:lnTo>
                  <a:lnTo>
                    <a:pt x="1604" y="6"/>
                  </a:lnTo>
                  <a:lnTo>
                    <a:pt x="1612" y="8"/>
                  </a:lnTo>
                  <a:lnTo>
                    <a:pt x="1628" y="18"/>
                  </a:lnTo>
                  <a:lnTo>
                    <a:pt x="1647" y="28"/>
                  </a:lnTo>
                  <a:lnTo>
                    <a:pt x="1664" y="39"/>
                  </a:lnTo>
                  <a:lnTo>
                    <a:pt x="1682" y="51"/>
                  </a:lnTo>
                  <a:lnTo>
                    <a:pt x="1699" y="61"/>
                  </a:lnTo>
                  <a:lnTo>
                    <a:pt x="1718" y="72"/>
                  </a:lnTo>
                  <a:lnTo>
                    <a:pt x="1734" y="83"/>
                  </a:lnTo>
                  <a:lnTo>
                    <a:pt x="1753" y="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98" name="Google Shape;4298;p79"/>
            <p:cNvSpPr/>
            <p:nvPr/>
          </p:nvSpPr>
          <p:spPr>
            <a:xfrm>
              <a:off x="4380" y="1651"/>
              <a:ext cx="187" cy="109"/>
            </a:xfrm>
            <a:custGeom>
              <a:avLst/>
              <a:gdLst/>
              <a:ahLst/>
              <a:cxnLst/>
              <a:rect l="l" t="t" r="r" b="b"/>
              <a:pathLst>
                <a:path w="559" h="328" extrusionOk="0">
                  <a:moveTo>
                    <a:pt x="559" y="32"/>
                  </a:moveTo>
                  <a:lnTo>
                    <a:pt x="552" y="42"/>
                  </a:lnTo>
                  <a:lnTo>
                    <a:pt x="550" y="54"/>
                  </a:lnTo>
                  <a:lnTo>
                    <a:pt x="546" y="66"/>
                  </a:lnTo>
                  <a:lnTo>
                    <a:pt x="541" y="77"/>
                  </a:lnTo>
                  <a:lnTo>
                    <a:pt x="490" y="135"/>
                  </a:lnTo>
                  <a:lnTo>
                    <a:pt x="435" y="187"/>
                  </a:lnTo>
                  <a:lnTo>
                    <a:pt x="372" y="230"/>
                  </a:lnTo>
                  <a:lnTo>
                    <a:pt x="306" y="265"/>
                  </a:lnTo>
                  <a:lnTo>
                    <a:pt x="236" y="291"/>
                  </a:lnTo>
                  <a:lnTo>
                    <a:pt x="163" y="312"/>
                  </a:lnTo>
                  <a:lnTo>
                    <a:pt x="86" y="323"/>
                  </a:lnTo>
                  <a:lnTo>
                    <a:pt x="10" y="328"/>
                  </a:lnTo>
                  <a:lnTo>
                    <a:pt x="8" y="319"/>
                  </a:lnTo>
                  <a:lnTo>
                    <a:pt x="7" y="312"/>
                  </a:lnTo>
                  <a:lnTo>
                    <a:pt x="5" y="304"/>
                  </a:lnTo>
                  <a:lnTo>
                    <a:pt x="4" y="296"/>
                  </a:lnTo>
                  <a:lnTo>
                    <a:pt x="3" y="289"/>
                  </a:lnTo>
                  <a:lnTo>
                    <a:pt x="2" y="281"/>
                  </a:lnTo>
                  <a:lnTo>
                    <a:pt x="0" y="274"/>
                  </a:lnTo>
                  <a:lnTo>
                    <a:pt x="0" y="266"/>
                  </a:lnTo>
                  <a:lnTo>
                    <a:pt x="10" y="257"/>
                  </a:lnTo>
                  <a:lnTo>
                    <a:pt x="20" y="250"/>
                  </a:lnTo>
                  <a:lnTo>
                    <a:pt x="25" y="246"/>
                  </a:lnTo>
                  <a:lnTo>
                    <a:pt x="30" y="247"/>
                  </a:lnTo>
                  <a:lnTo>
                    <a:pt x="36" y="251"/>
                  </a:lnTo>
                  <a:lnTo>
                    <a:pt x="41" y="260"/>
                  </a:lnTo>
                  <a:lnTo>
                    <a:pt x="49" y="262"/>
                  </a:lnTo>
                  <a:lnTo>
                    <a:pt x="61" y="265"/>
                  </a:lnTo>
                  <a:lnTo>
                    <a:pt x="72" y="265"/>
                  </a:lnTo>
                  <a:lnTo>
                    <a:pt x="83" y="266"/>
                  </a:lnTo>
                  <a:lnTo>
                    <a:pt x="94" y="265"/>
                  </a:lnTo>
                  <a:lnTo>
                    <a:pt x="105" y="266"/>
                  </a:lnTo>
                  <a:lnTo>
                    <a:pt x="115" y="266"/>
                  </a:lnTo>
                  <a:lnTo>
                    <a:pt x="126" y="270"/>
                  </a:lnTo>
                  <a:lnTo>
                    <a:pt x="133" y="264"/>
                  </a:lnTo>
                  <a:lnTo>
                    <a:pt x="140" y="265"/>
                  </a:lnTo>
                  <a:lnTo>
                    <a:pt x="149" y="265"/>
                  </a:lnTo>
                  <a:lnTo>
                    <a:pt x="158" y="262"/>
                  </a:lnTo>
                  <a:lnTo>
                    <a:pt x="213" y="246"/>
                  </a:lnTo>
                  <a:lnTo>
                    <a:pt x="272" y="228"/>
                  </a:lnTo>
                  <a:lnTo>
                    <a:pt x="330" y="206"/>
                  </a:lnTo>
                  <a:lnTo>
                    <a:pt x="387" y="180"/>
                  </a:lnTo>
                  <a:lnTo>
                    <a:pt x="438" y="146"/>
                  </a:lnTo>
                  <a:lnTo>
                    <a:pt x="484" y="107"/>
                  </a:lnTo>
                  <a:lnTo>
                    <a:pt x="521" y="58"/>
                  </a:lnTo>
                  <a:lnTo>
                    <a:pt x="548" y="0"/>
                  </a:lnTo>
                  <a:lnTo>
                    <a:pt x="554" y="5"/>
                  </a:lnTo>
                  <a:lnTo>
                    <a:pt x="555" y="14"/>
                  </a:lnTo>
                  <a:lnTo>
                    <a:pt x="555" y="23"/>
                  </a:lnTo>
                  <a:lnTo>
                    <a:pt x="559" y="3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299" name="Google Shape;4299;p79"/>
            <p:cNvSpPr/>
            <p:nvPr/>
          </p:nvSpPr>
          <p:spPr>
            <a:xfrm>
              <a:off x="4283" y="1737"/>
              <a:ext cx="41" cy="24"/>
            </a:xfrm>
            <a:custGeom>
              <a:avLst/>
              <a:gdLst/>
              <a:ahLst/>
              <a:cxnLst/>
              <a:rect l="l" t="t" r="r" b="b"/>
              <a:pathLst>
                <a:path w="123" h="72" extrusionOk="0">
                  <a:moveTo>
                    <a:pt x="123" y="26"/>
                  </a:moveTo>
                  <a:lnTo>
                    <a:pt x="116" y="39"/>
                  </a:lnTo>
                  <a:lnTo>
                    <a:pt x="108" y="52"/>
                  </a:lnTo>
                  <a:lnTo>
                    <a:pt x="97" y="63"/>
                  </a:lnTo>
                  <a:lnTo>
                    <a:pt x="87" y="72"/>
                  </a:lnTo>
                  <a:lnTo>
                    <a:pt x="71" y="67"/>
                  </a:lnTo>
                  <a:lnTo>
                    <a:pt x="58" y="62"/>
                  </a:lnTo>
                  <a:lnTo>
                    <a:pt x="42" y="54"/>
                  </a:lnTo>
                  <a:lnTo>
                    <a:pt x="30" y="48"/>
                  </a:lnTo>
                  <a:lnTo>
                    <a:pt x="17" y="38"/>
                  </a:lnTo>
                  <a:lnTo>
                    <a:pt x="7" y="28"/>
                  </a:lnTo>
                  <a:lnTo>
                    <a:pt x="1" y="14"/>
                  </a:lnTo>
                  <a:lnTo>
                    <a:pt x="0" y="0"/>
                  </a:lnTo>
                  <a:lnTo>
                    <a:pt x="13" y="2"/>
                  </a:lnTo>
                  <a:lnTo>
                    <a:pt x="29" y="6"/>
                  </a:lnTo>
                  <a:lnTo>
                    <a:pt x="44" y="10"/>
                  </a:lnTo>
                  <a:lnTo>
                    <a:pt x="59" y="15"/>
                  </a:lnTo>
                  <a:lnTo>
                    <a:pt x="74" y="19"/>
                  </a:lnTo>
                  <a:lnTo>
                    <a:pt x="89" y="23"/>
                  </a:lnTo>
                  <a:lnTo>
                    <a:pt x="105" y="25"/>
                  </a:lnTo>
                  <a:lnTo>
                    <a:pt x="123" y="2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00" name="Google Shape;4300;p79"/>
            <p:cNvSpPr/>
            <p:nvPr/>
          </p:nvSpPr>
          <p:spPr>
            <a:xfrm>
              <a:off x="4383" y="1778"/>
              <a:ext cx="133" cy="44"/>
            </a:xfrm>
            <a:custGeom>
              <a:avLst/>
              <a:gdLst/>
              <a:ahLst/>
              <a:cxnLst/>
              <a:rect l="l" t="t" r="r" b="b"/>
              <a:pathLst>
                <a:path w="400" h="132" extrusionOk="0">
                  <a:moveTo>
                    <a:pt x="400" y="14"/>
                  </a:moveTo>
                  <a:lnTo>
                    <a:pt x="394" y="27"/>
                  </a:lnTo>
                  <a:lnTo>
                    <a:pt x="388" y="41"/>
                  </a:lnTo>
                  <a:lnTo>
                    <a:pt x="379" y="55"/>
                  </a:lnTo>
                  <a:lnTo>
                    <a:pt x="371" y="69"/>
                  </a:lnTo>
                  <a:lnTo>
                    <a:pt x="363" y="81"/>
                  </a:lnTo>
                  <a:lnTo>
                    <a:pt x="357" y="95"/>
                  </a:lnTo>
                  <a:lnTo>
                    <a:pt x="354" y="109"/>
                  </a:lnTo>
                  <a:lnTo>
                    <a:pt x="355" y="125"/>
                  </a:lnTo>
                  <a:lnTo>
                    <a:pt x="344" y="130"/>
                  </a:lnTo>
                  <a:lnTo>
                    <a:pt x="332" y="132"/>
                  </a:lnTo>
                  <a:lnTo>
                    <a:pt x="320" y="130"/>
                  </a:lnTo>
                  <a:lnTo>
                    <a:pt x="307" y="129"/>
                  </a:lnTo>
                  <a:lnTo>
                    <a:pt x="293" y="125"/>
                  </a:lnTo>
                  <a:lnTo>
                    <a:pt x="281" y="123"/>
                  </a:lnTo>
                  <a:lnTo>
                    <a:pt x="267" y="123"/>
                  </a:lnTo>
                  <a:lnTo>
                    <a:pt x="255" y="125"/>
                  </a:lnTo>
                  <a:lnTo>
                    <a:pt x="221" y="118"/>
                  </a:lnTo>
                  <a:lnTo>
                    <a:pt x="189" y="116"/>
                  </a:lnTo>
                  <a:lnTo>
                    <a:pt x="156" y="116"/>
                  </a:lnTo>
                  <a:lnTo>
                    <a:pt x="126" y="120"/>
                  </a:lnTo>
                  <a:lnTo>
                    <a:pt x="94" y="121"/>
                  </a:lnTo>
                  <a:lnTo>
                    <a:pt x="63" y="123"/>
                  </a:lnTo>
                  <a:lnTo>
                    <a:pt x="31" y="121"/>
                  </a:lnTo>
                  <a:lnTo>
                    <a:pt x="0" y="118"/>
                  </a:lnTo>
                  <a:lnTo>
                    <a:pt x="0" y="109"/>
                  </a:lnTo>
                  <a:lnTo>
                    <a:pt x="2" y="100"/>
                  </a:lnTo>
                  <a:lnTo>
                    <a:pt x="6" y="90"/>
                  </a:lnTo>
                  <a:lnTo>
                    <a:pt x="12" y="81"/>
                  </a:lnTo>
                  <a:lnTo>
                    <a:pt x="18" y="71"/>
                  </a:lnTo>
                  <a:lnTo>
                    <a:pt x="25" y="61"/>
                  </a:lnTo>
                  <a:lnTo>
                    <a:pt x="31" y="51"/>
                  </a:lnTo>
                  <a:lnTo>
                    <a:pt x="37" y="42"/>
                  </a:lnTo>
                  <a:lnTo>
                    <a:pt x="49" y="26"/>
                  </a:lnTo>
                  <a:lnTo>
                    <a:pt x="65" y="14"/>
                  </a:lnTo>
                  <a:lnTo>
                    <a:pt x="83" y="7"/>
                  </a:lnTo>
                  <a:lnTo>
                    <a:pt x="103" y="4"/>
                  </a:lnTo>
                  <a:lnTo>
                    <a:pt x="123" y="3"/>
                  </a:lnTo>
                  <a:lnTo>
                    <a:pt x="144" y="2"/>
                  </a:lnTo>
                  <a:lnTo>
                    <a:pt x="165" y="0"/>
                  </a:lnTo>
                  <a:lnTo>
                    <a:pt x="186" y="0"/>
                  </a:lnTo>
                  <a:lnTo>
                    <a:pt x="393" y="4"/>
                  </a:lnTo>
                  <a:lnTo>
                    <a:pt x="40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01" name="Google Shape;4301;p79"/>
            <p:cNvSpPr/>
            <p:nvPr/>
          </p:nvSpPr>
          <p:spPr>
            <a:xfrm>
              <a:off x="4394" y="1784"/>
              <a:ext cx="110" cy="28"/>
            </a:xfrm>
            <a:custGeom>
              <a:avLst/>
              <a:gdLst/>
              <a:ahLst/>
              <a:cxnLst/>
              <a:rect l="l" t="t" r="r" b="b"/>
              <a:pathLst>
                <a:path w="331" h="83" extrusionOk="0">
                  <a:moveTo>
                    <a:pt x="331" y="5"/>
                  </a:moveTo>
                  <a:lnTo>
                    <a:pt x="327" y="15"/>
                  </a:lnTo>
                  <a:lnTo>
                    <a:pt x="323" y="25"/>
                  </a:lnTo>
                  <a:lnTo>
                    <a:pt x="317" y="34"/>
                  </a:lnTo>
                  <a:lnTo>
                    <a:pt x="312" y="43"/>
                  </a:lnTo>
                  <a:lnTo>
                    <a:pt x="305" y="52"/>
                  </a:lnTo>
                  <a:lnTo>
                    <a:pt x="301" y="60"/>
                  </a:lnTo>
                  <a:lnTo>
                    <a:pt x="297" y="70"/>
                  </a:lnTo>
                  <a:lnTo>
                    <a:pt x="297" y="83"/>
                  </a:lnTo>
                  <a:lnTo>
                    <a:pt x="259" y="82"/>
                  </a:lnTo>
                  <a:lnTo>
                    <a:pt x="223" y="82"/>
                  </a:lnTo>
                  <a:lnTo>
                    <a:pt x="185" y="81"/>
                  </a:lnTo>
                  <a:lnTo>
                    <a:pt x="148" y="81"/>
                  </a:lnTo>
                  <a:lnTo>
                    <a:pt x="109" y="79"/>
                  </a:lnTo>
                  <a:lnTo>
                    <a:pt x="71" y="79"/>
                  </a:lnTo>
                  <a:lnTo>
                    <a:pt x="34" y="79"/>
                  </a:lnTo>
                  <a:lnTo>
                    <a:pt x="0" y="83"/>
                  </a:lnTo>
                  <a:lnTo>
                    <a:pt x="5" y="69"/>
                  </a:lnTo>
                  <a:lnTo>
                    <a:pt x="12" y="55"/>
                  </a:lnTo>
                  <a:lnTo>
                    <a:pt x="18" y="41"/>
                  </a:lnTo>
                  <a:lnTo>
                    <a:pt x="27" y="29"/>
                  </a:lnTo>
                  <a:lnTo>
                    <a:pt x="36" y="18"/>
                  </a:lnTo>
                  <a:lnTo>
                    <a:pt x="47" y="10"/>
                  </a:lnTo>
                  <a:lnTo>
                    <a:pt x="61" y="5"/>
                  </a:lnTo>
                  <a:lnTo>
                    <a:pt x="80" y="5"/>
                  </a:lnTo>
                  <a:lnTo>
                    <a:pt x="109" y="1"/>
                  </a:lnTo>
                  <a:lnTo>
                    <a:pt x="141" y="0"/>
                  </a:lnTo>
                  <a:lnTo>
                    <a:pt x="172" y="0"/>
                  </a:lnTo>
                  <a:lnTo>
                    <a:pt x="205" y="0"/>
                  </a:lnTo>
                  <a:lnTo>
                    <a:pt x="237" y="0"/>
                  </a:lnTo>
                  <a:lnTo>
                    <a:pt x="269" y="0"/>
                  </a:lnTo>
                  <a:lnTo>
                    <a:pt x="300" y="1"/>
                  </a:lnTo>
                  <a:lnTo>
                    <a:pt x="331" y="5"/>
                  </a:lnTo>
                  <a:close/>
                </a:path>
              </a:pathLst>
            </a:custGeom>
            <a:solidFill>
              <a:srgbClr val="FFFF3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02" name="Google Shape;4302;p79"/>
            <p:cNvSpPr/>
            <p:nvPr/>
          </p:nvSpPr>
          <p:spPr>
            <a:xfrm>
              <a:off x="4280" y="1828"/>
              <a:ext cx="83" cy="6"/>
            </a:xfrm>
            <a:custGeom>
              <a:avLst/>
              <a:gdLst/>
              <a:ahLst/>
              <a:cxnLst/>
              <a:rect l="l" t="t" r="r" b="b"/>
              <a:pathLst>
                <a:path w="249" h="18" extrusionOk="0">
                  <a:moveTo>
                    <a:pt x="249" y="18"/>
                  </a:moveTo>
                  <a:lnTo>
                    <a:pt x="220" y="18"/>
                  </a:lnTo>
                  <a:lnTo>
                    <a:pt x="191" y="18"/>
                  </a:lnTo>
                  <a:lnTo>
                    <a:pt x="158" y="17"/>
                  </a:lnTo>
                  <a:lnTo>
                    <a:pt x="126" y="15"/>
                  </a:lnTo>
                  <a:lnTo>
                    <a:pt x="92" y="13"/>
                  </a:lnTo>
                  <a:lnTo>
                    <a:pt x="61" y="12"/>
                  </a:lnTo>
                  <a:lnTo>
                    <a:pt x="29" y="9"/>
                  </a:lnTo>
                  <a:lnTo>
                    <a:pt x="0" y="7"/>
                  </a:lnTo>
                  <a:lnTo>
                    <a:pt x="0" y="0"/>
                  </a:lnTo>
                  <a:lnTo>
                    <a:pt x="29" y="3"/>
                  </a:lnTo>
                  <a:lnTo>
                    <a:pt x="60" y="5"/>
                  </a:lnTo>
                  <a:lnTo>
                    <a:pt x="90" y="8"/>
                  </a:lnTo>
                  <a:lnTo>
                    <a:pt x="121" y="10"/>
                  </a:lnTo>
                  <a:lnTo>
                    <a:pt x="152" y="12"/>
                  </a:lnTo>
                  <a:lnTo>
                    <a:pt x="184" y="14"/>
                  </a:lnTo>
                  <a:lnTo>
                    <a:pt x="216" y="15"/>
                  </a:lnTo>
                  <a:lnTo>
                    <a:pt x="249"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03" name="Google Shape;4303;p79"/>
            <p:cNvSpPr/>
            <p:nvPr/>
          </p:nvSpPr>
          <p:spPr>
            <a:xfrm>
              <a:off x="4281" y="1851"/>
              <a:ext cx="95" cy="6"/>
            </a:xfrm>
            <a:custGeom>
              <a:avLst/>
              <a:gdLst/>
              <a:ahLst/>
              <a:cxnLst/>
              <a:rect l="l" t="t" r="r" b="b"/>
              <a:pathLst>
                <a:path w="283" h="17" extrusionOk="0">
                  <a:moveTo>
                    <a:pt x="283" y="10"/>
                  </a:moveTo>
                  <a:lnTo>
                    <a:pt x="282" y="10"/>
                  </a:lnTo>
                  <a:lnTo>
                    <a:pt x="277" y="11"/>
                  </a:lnTo>
                  <a:lnTo>
                    <a:pt x="270" y="12"/>
                  </a:lnTo>
                  <a:lnTo>
                    <a:pt x="263" y="17"/>
                  </a:lnTo>
                  <a:lnTo>
                    <a:pt x="227" y="16"/>
                  </a:lnTo>
                  <a:lnTo>
                    <a:pt x="194" y="16"/>
                  </a:lnTo>
                  <a:lnTo>
                    <a:pt x="160" y="15"/>
                  </a:lnTo>
                  <a:lnTo>
                    <a:pt x="128" y="15"/>
                  </a:lnTo>
                  <a:lnTo>
                    <a:pt x="96" y="12"/>
                  </a:lnTo>
                  <a:lnTo>
                    <a:pt x="64" y="11"/>
                  </a:lnTo>
                  <a:lnTo>
                    <a:pt x="34" y="8"/>
                  </a:lnTo>
                  <a:lnTo>
                    <a:pt x="4" y="6"/>
                  </a:lnTo>
                  <a:lnTo>
                    <a:pt x="0" y="0"/>
                  </a:lnTo>
                  <a:lnTo>
                    <a:pt x="35" y="1"/>
                  </a:lnTo>
                  <a:lnTo>
                    <a:pt x="70" y="3"/>
                  </a:lnTo>
                  <a:lnTo>
                    <a:pt x="106" y="6"/>
                  </a:lnTo>
                  <a:lnTo>
                    <a:pt x="141" y="8"/>
                  </a:lnTo>
                  <a:lnTo>
                    <a:pt x="175" y="8"/>
                  </a:lnTo>
                  <a:lnTo>
                    <a:pt x="210" y="8"/>
                  </a:lnTo>
                  <a:lnTo>
                    <a:pt x="246" y="8"/>
                  </a:lnTo>
                  <a:lnTo>
                    <a:pt x="28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04" name="Google Shape;4304;p79"/>
            <p:cNvSpPr/>
            <p:nvPr/>
          </p:nvSpPr>
          <p:spPr>
            <a:xfrm>
              <a:off x="4161" y="1886"/>
              <a:ext cx="323" cy="167"/>
            </a:xfrm>
            <a:custGeom>
              <a:avLst/>
              <a:gdLst/>
              <a:ahLst/>
              <a:cxnLst/>
              <a:rect l="l" t="t" r="r" b="b"/>
              <a:pathLst>
                <a:path w="968" h="503" extrusionOk="0">
                  <a:moveTo>
                    <a:pt x="341" y="110"/>
                  </a:moveTo>
                  <a:lnTo>
                    <a:pt x="337" y="117"/>
                  </a:lnTo>
                  <a:lnTo>
                    <a:pt x="338" y="124"/>
                  </a:lnTo>
                  <a:lnTo>
                    <a:pt x="341" y="129"/>
                  </a:lnTo>
                  <a:lnTo>
                    <a:pt x="344" y="134"/>
                  </a:lnTo>
                  <a:lnTo>
                    <a:pt x="347" y="137"/>
                  </a:lnTo>
                  <a:lnTo>
                    <a:pt x="351" y="144"/>
                  </a:lnTo>
                  <a:lnTo>
                    <a:pt x="352" y="150"/>
                  </a:lnTo>
                  <a:lnTo>
                    <a:pt x="351" y="159"/>
                  </a:lnTo>
                  <a:lnTo>
                    <a:pt x="371" y="179"/>
                  </a:lnTo>
                  <a:lnTo>
                    <a:pt x="381" y="164"/>
                  </a:lnTo>
                  <a:lnTo>
                    <a:pt x="392" y="156"/>
                  </a:lnTo>
                  <a:lnTo>
                    <a:pt x="405" y="154"/>
                  </a:lnTo>
                  <a:lnTo>
                    <a:pt x="420" y="155"/>
                  </a:lnTo>
                  <a:lnTo>
                    <a:pt x="435" y="156"/>
                  </a:lnTo>
                  <a:lnTo>
                    <a:pt x="450" y="159"/>
                  </a:lnTo>
                  <a:lnTo>
                    <a:pt x="465" y="160"/>
                  </a:lnTo>
                  <a:lnTo>
                    <a:pt x="482" y="159"/>
                  </a:lnTo>
                  <a:lnTo>
                    <a:pt x="493" y="156"/>
                  </a:lnTo>
                  <a:lnTo>
                    <a:pt x="506" y="154"/>
                  </a:lnTo>
                  <a:lnTo>
                    <a:pt x="518" y="149"/>
                  </a:lnTo>
                  <a:lnTo>
                    <a:pt x="531" y="145"/>
                  </a:lnTo>
                  <a:lnTo>
                    <a:pt x="544" y="141"/>
                  </a:lnTo>
                  <a:lnTo>
                    <a:pt x="556" y="139"/>
                  </a:lnTo>
                  <a:lnTo>
                    <a:pt x="570" y="137"/>
                  </a:lnTo>
                  <a:lnTo>
                    <a:pt x="585" y="139"/>
                  </a:lnTo>
                  <a:lnTo>
                    <a:pt x="590" y="150"/>
                  </a:lnTo>
                  <a:lnTo>
                    <a:pt x="599" y="161"/>
                  </a:lnTo>
                  <a:lnTo>
                    <a:pt x="608" y="173"/>
                  </a:lnTo>
                  <a:lnTo>
                    <a:pt x="618" y="184"/>
                  </a:lnTo>
                  <a:lnTo>
                    <a:pt x="625" y="194"/>
                  </a:lnTo>
                  <a:lnTo>
                    <a:pt x="633" y="207"/>
                  </a:lnTo>
                  <a:lnTo>
                    <a:pt x="638" y="221"/>
                  </a:lnTo>
                  <a:lnTo>
                    <a:pt x="641" y="237"/>
                  </a:lnTo>
                  <a:lnTo>
                    <a:pt x="641" y="256"/>
                  </a:lnTo>
                  <a:lnTo>
                    <a:pt x="641" y="276"/>
                  </a:lnTo>
                  <a:lnTo>
                    <a:pt x="639" y="297"/>
                  </a:lnTo>
                  <a:lnTo>
                    <a:pt x="638" y="320"/>
                  </a:lnTo>
                  <a:lnTo>
                    <a:pt x="634" y="342"/>
                  </a:lnTo>
                  <a:lnTo>
                    <a:pt x="631" y="364"/>
                  </a:lnTo>
                  <a:lnTo>
                    <a:pt x="627" y="386"/>
                  </a:lnTo>
                  <a:lnTo>
                    <a:pt x="624" y="407"/>
                  </a:lnTo>
                  <a:lnTo>
                    <a:pt x="629" y="415"/>
                  </a:lnTo>
                  <a:lnTo>
                    <a:pt x="641" y="383"/>
                  </a:lnTo>
                  <a:lnTo>
                    <a:pt x="652" y="349"/>
                  </a:lnTo>
                  <a:lnTo>
                    <a:pt x="658" y="314"/>
                  </a:lnTo>
                  <a:lnTo>
                    <a:pt x="663" y="280"/>
                  </a:lnTo>
                  <a:lnTo>
                    <a:pt x="662" y="243"/>
                  </a:lnTo>
                  <a:lnTo>
                    <a:pt x="657" y="209"/>
                  </a:lnTo>
                  <a:lnTo>
                    <a:pt x="646" y="176"/>
                  </a:lnTo>
                  <a:lnTo>
                    <a:pt x="629" y="149"/>
                  </a:lnTo>
                  <a:lnTo>
                    <a:pt x="636" y="141"/>
                  </a:lnTo>
                  <a:lnTo>
                    <a:pt x="643" y="139"/>
                  </a:lnTo>
                  <a:lnTo>
                    <a:pt x="651" y="140"/>
                  </a:lnTo>
                  <a:lnTo>
                    <a:pt x="658" y="145"/>
                  </a:lnTo>
                  <a:lnTo>
                    <a:pt x="665" y="149"/>
                  </a:lnTo>
                  <a:lnTo>
                    <a:pt x="672" y="154"/>
                  </a:lnTo>
                  <a:lnTo>
                    <a:pt x="680" y="156"/>
                  </a:lnTo>
                  <a:lnTo>
                    <a:pt x="688" y="159"/>
                  </a:lnTo>
                  <a:lnTo>
                    <a:pt x="707" y="180"/>
                  </a:lnTo>
                  <a:lnTo>
                    <a:pt x="723" y="205"/>
                  </a:lnTo>
                  <a:lnTo>
                    <a:pt x="731" y="232"/>
                  </a:lnTo>
                  <a:lnTo>
                    <a:pt x="738" y="261"/>
                  </a:lnTo>
                  <a:lnTo>
                    <a:pt x="741" y="290"/>
                  </a:lnTo>
                  <a:lnTo>
                    <a:pt x="745" y="319"/>
                  </a:lnTo>
                  <a:lnTo>
                    <a:pt x="749" y="347"/>
                  </a:lnTo>
                  <a:lnTo>
                    <a:pt x="758" y="376"/>
                  </a:lnTo>
                  <a:lnTo>
                    <a:pt x="763" y="367"/>
                  </a:lnTo>
                  <a:lnTo>
                    <a:pt x="764" y="357"/>
                  </a:lnTo>
                  <a:lnTo>
                    <a:pt x="764" y="344"/>
                  </a:lnTo>
                  <a:lnTo>
                    <a:pt x="768" y="334"/>
                  </a:lnTo>
                  <a:lnTo>
                    <a:pt x="767" y="310"/>
                  </a:lnTo>
                  <a:lnTo>
                    <a:pt x="765" y="285"/>
                  </a:lnTo>
                  <a:lnTo>
                    <a:pt x="762" y="258"/>
                  </a:lnTo>
                  <a:lnTo>
                    <a:pt x="758" y="233"/>
                  </a:lnTo>
                  <a:lnTo>
                    <a:pt x="749" y="207"/>
                  </a:lnTo>
                  <a:lnTo>
                    <a:pt x="739" y="183"/>
                  </a:lnTo>
                  <a:lnTo>
                    <a:pt x="726" y="160"/>
                  </a:lnTo>
                  <a:lnTo>
                    <a:pt x="710" y="141"/>
                  </a:lnTo>
                  <a:lnTo>
                    <a:pt x="711" y="131"/>
                  </a:lnTo>
                  <a:lnTo>
                    <a:pt x="716" y="124"/>
                  </a:lnTo>
                  <a:lnTo>
                    <a:pt x="723" y="117"/>
                  </a:lnTo>
                  <a:lnTo>
                    <a:pt x="730" y="112"/>
                  </a:lnTo>
                  <a:lnTo>
                    <a:pt x="738" y="107"/>
                  </a:lnTo>
                  <a:lnTo>
                    <a:pt x="745" y="102"/>
                  </a:lnTo>
                  <a:lnTo>
                    <a:pt x="753" y="97"/>
                  </a:lnTo>
                  <a:lnTo>
                    <a:pt x="762" y="92"/>
                  </a:lnTo>
                  <a:lnTo>
                    <a:pt x="765" y="101"/>
                  </a:lnTo>
                  <a:lnTo>
                    <a:pt x="770" y="111"/>
                  </a:lnTo>
                  <a:lnTo>
                    <a:pt x="775" y="118"/>
                  </a:lnTo>
                  <a:lnTo>
                    <a:pt x="784" y="121"/>
                  </a:lnTo>
                  <a:lnTo>
                    <a:pt x="784" y="113"/>
                  </a:lnTo>
                  <a:lnTo>
                    <a:pt x="783" y="106"/>
                  </a:lnTo>
                  <a:lnTo>
                    <a:pt x="780" y="98"/>
                  </a:lnTo>
                  <a:lnTo>
                    <a:pt x="779" y="91"/>
                  </a:lnTo>
                  <a:lnTo>
                    <a:pt x="777" y="83"/>
                  </a:lnTo>
                  <a:lnTo>
                    <a:pt x="779" y="78"/>
                  </a:lnTo>
                  <a:lnTo>
                    <a:pt x="784" y="72"/>
                  </a:lnTo>
                  <a:lnTo>
                    <a:pt x="797" y="69"/>
                  </a:lnTo>
                  <a:lnTo>
                    <a:pt x="803" y="63"/>
                  </a:lnTo>
                  <a:lnTo>
                    <a:pt x="813" y="58"/>
                  </a:lnTo>
                  <a:lnTo>
                    <a:pt x="823" y="55"/>
                  </a:lnTo>
                  <a:lnTo>
                    <a:pt x="833" y="58"/>
                  </a:lnTo>
                  <a:lnTo>
                    <a:pt x="832" y="64"/>
                  </a:lnTo>
                  <a:lnTo>
                    <a:pt x="835" y="68"/>
                  </a:lnTo>
                  <a:lnTo>
                    <a:pt x="838" y="68"/>
                  </a:lnTo>
                  <a:lnTo>
                    <a:pt x="842" y="69"/>
                  </a:lnTo>
                  <a:lnTo>
                    <a:pt x="851" y="67"/>
                  </a:lnTo>
                  <a:lnTo>
                    <a:pt x="861" y="72"/>
                  </a:lnTo>
                  <a:lnTo>
                    <a:pt x="895" y="95"/>
                  </a:lnTo>
                  <a:lnTo>
                    <a:pt x="920" y="124"/>
                  </a:lnTo>
                  <a:lnTo>
                    <a:pt x="937" y="155"/>
                  </a:lnTo>
                  <a:lnTo>
                    <a:pt x="949" y="190"/>
                  </a:lnTo>
                  <a:lnTo>
                    <a:pt x="954" y="227"/>
                  </a:lnTo>
                  <a:lnTo>
                    <a:pt x="959" y="265"/>
                  </a:lnTo>
                  <a:lnTo>
                    <a:pt x="963" y="303"/>
                  </a:lnTo>
                  <a:lnTo>
                    <a:pt x="968" y="340"/>
                  </a:lnTo>
                  <a:lnTo>
                    <a:pt x="967" y="357"/>
                  </a:lnTo>
                  <a:lnTo>
                    <a:pt x="966" y="373"/>
                  </a:lnTo>
                  <a:lnTo>
                    <a:pt x="962" y="390"/>
                  </a:lnTo>
                  <a:lnTo>
                    <a:pt x="959" y="406"/>
                  </a:lnTo>
                  <a:lnTo>
                    <a:pt x="954" y="422"/>
                  </a:lnTo>
                  <a:lnTo>
                    <a:pt x="951" y="439"/>
                  </a:lnTo>
                  <a:lnTo>
                    <a:pt x="947" y="455"/>
                  </a:lnTo>
                  <a:lnTo>
                    <a:pt x="944" y="471"/>
                  </a:lnTo>
                  <a:lnTo>
                    <a:pt x="929" y="470"/>
                  </a:lnTo>
                  <a:lnTo>
                    <a:pt x="917" y="473"/>
                  </a:lnTo>
                  <a:lnTo>
                    <a:pt x="905" y="475"/>
                  </a:lnTo>
                  <a:lnTo>
                    <a:pt x="894" y="480"/>
                  </a:lnTo>
                  <a:lnTo>
                    <a:pt x="883" y="484"/>
                  </a:lnTo>
                  <a:lnTo>
                    <a:pt x="871" y="488"/>
                  </a:lnTo>
                  <a:lnTo>
                    <a:pt x="860" y="492"/>
                  </a:lnTo>
                  <a:lnTo>
                    <a:pt x="849" y="497"/>
                  </a:lnTo>
                  <a:lnTo>
                    <a:pt x="841" y="489"/>
                  </a:lnTo>
                  <a:lnTo>
                    <a:pt x="835" y="487"/>
                  </a:lnTo>
                  <a:lnTo>
                    <a:pt x="827" y="485"/>
                  </a:lnTo>
                  <a:lnTo>
                    <a:pt x="821" y="485"/>
                  </a:lnTo>
                  <a:lnTo>
                    <a:pt x="812" y="485"/>
                  </a:lnTo>
                  <a:lnTo>
                    <a:pt x="804" y="485"/>
                  </a:lnTo>
                  <a:lnTo>
                    <a:pt x="797" y="484"/>
                  </a:lnTo>
                  <a:lnTo>
                    <a:pt x="789" y="483"/>
                  </a:lnTo>
                  <a:lnTo>
                    <a:pt x="769" y="478"/>
                  </a:lnTo>
                  <a:lnTo>
                    <a:pt x="749" y="478"/>
                  </a:lnTo>
                  <a:lnTo>
                    <a:pt x="729" y="478"/>
                  </a:lnTo>
                  <a:lnTo>
                    <a:pt x="710" y="480"/>
                  </a:lnTo>
                  <a:lnTo>
                    <a:pt x="690" y="480"/>
                  </a:lnTo>
                  <a:lnTo>
                    <a:pt x="670" y="482"/>
                  </a:lnTo>
                  <a:lnTo>
                    <a:pt x="651" y="480"/>
                  </a:lnTo>
                  <a:lnTo>
                    <a:pt x="634" y="479"/>
                  </a:lnTo>
                  <a:lnTo>
                    <a:pt x="627" y="483"/>
                  </a:lnTo>
                  <a:lnTo>
                    <a:pt x="619" y="483"/>
                  </a:lnTo>
                  <a:lnTo>
                    <a:pt x="612" y="479"/>
                  </a:lnTo>
                  <a:lnTo>
                    <a:pt x="605" y="477"/>
                  </a:lnTo>
                  <a:lnTo>
                    <a:pt x="598" y="470"/>
                  </a:lnTo>
                  <a:lnTo>
                    <a:pt x="591" y="466"/>
                  </a:lnTo>
                  <a:lnTo>
                    <a:pt x="584" y="461"/>
                  </a:lnTo>
                  <a:lnTo>
                    <a:pt x="578" y="461"/>
                  </a:lnTo>
                  <a:lnTo>
                    <a:pt x="562" y="464"/>
                  </a:lnTo>
                  <a:lnTo>
                    <a:pt x="551" y="464"/>
                  </a:lnTo>
                  <a:lnTo>
                    <a:pt x="540" y="460"/>
                  </a:lnTo>
                  <a:lnTo>
                    <a:pt x="532" y="454"/>
                  </a:lnTo>
                  <a:lnTo>
                    <a:pt x="523" y="446"/>
                  </a:lnTo>
                  <a:lnTo>
                    <a:pt x="516" y="439"/>
                  </a:lnTo>
                  <a:lnTo>
                    <a:pt x="507" y="431"/>
                  </a:lnTo>
                  <a:lnTo>
                    <a:pt x="498" y="425"/>
                  </a:lnTo>
                  <a:lnTo>
                    <a:pt x="484" y="430"/>
                  </a:lnTo>
                  <a:lnTo>
                    <a:pt x="470" y="435"/>
                  </a:lnTo>
                  <a:lnTo>
                    <a:pt x="457" y="439"/>
                  </a:lnTo>
                  <a:lnTo>
                    <a:pt x="444" y="444"/>
                  </a:lnTo>
                  <a:lnTo>
                    <a:pt x="430" y="446"/>
                  </a:lnTo>
                  <a:lnTo>
                    <a:pt x="416" y="450"/>
                  </a:lnTo>
                  <a:lnTo>
                    <a:pt x="402" y="453"/>
                  </a:lnTo>
                  <a:lnTo>
                    <a:pt x="389" y="455"/>
                  </a:lnTo>
                  <a:lnTo>
                    <a:pt x="404" y="431"/>
                  </a:lnTo>
                  <a:lnTo>
                    <a:pt x="415" y="408"/>
                  </a:lnTo>
                  <a:lnTo>
                    <a:pt x="424" y="383"/>
                  </a:lnTo>
                  <a:lnTo>
                    <a:pt x="433" y="358"/>
                  </a:lnTo>
                  <a:lnTo>
                    <a:pt x="436" y="330"/>
                  </a:lnTo>
                  <a:lnTo>
                    <a:pt x="441" y="303"/>
                  </a:lnTo>
                  <a:lnTo>
                    <a:pt x="444" y="275"/>
                  </a:lnTo>
                  <a:lnTo>
                    <a:pt x="447" y="247"/>
                  </a:lnTo>
                  <a:lnTo>
                    <a:pt x="439" y="243"/>
                  </a:lnTo>
                  <a:lnTo>
                    <a:pt x="430" y="245"/>
                  </a:lnTo>
                  <a:lnTo>
                    <a:pt x="424" y="256"/>
                  </a:lnTo>
                  <a:lnTo>
                    <a:pt x="420" y="268"/>
                  </a:lnTo>
                  <a:lnTo>
                    <a:pt x="418" y="282"/>
                  </a:lnTo>
                  <a:lnTo>
                    <a:pt x="418" y="296"/>
                  </a:lnTo>
                  <a:lnTo>
                    <a:pt x="416" y="310"/>
                  </a:lnTo>
                  <a:lnTo>
                    <a:pt x="415" y="324"/>
                  </a:lnTo>
                  <a:lnTo>
                    <a:pt x="412" y="337"/>
                  </a:lnTo>
                  <a:lnTo>
                    <a:pt x="410" y="350"/>
                  </a:lnTo>
                  <a:lnTo>
                    <a:pt x="405" y="363"/>
                  </a:lnTo>
                  <a:lnTo>
                    <a:pt x="401" y="377"/>
                  </a:lnTo>
                  <a:lnTo>
                    <a:pt x="396" y="390"/>
                  </a:lnTo>
                  <a:lnTo>
                    <a:pt x="392" y="402"/>
                  </a:lnTo>
                  <a:lnTo>
                    <a:pt x="386" y="415"/>
                  </a:lnTo>
                  <a:lnTo>
                    <a:pt x="381" y="427"/>
                  </a:lnTo>
                  <a:lnTo>
                    <a:pt x="377" y="440"/>
                  </a:lnTo>
                  <a:lnTo>
                    <a:pt x="375" y="455"/>
                  </a:lnTo>
                  <a:lnTo>
                    <a:pt x="351" y="449"/>
                  </a:lnTo>
                  <a:lnTo>
                    <a:pt x="360" y="420"/>
                  </a:lnTo>
                  <a:lnTo>
                    <a:pt x="370" y="392"/>
                  </a:lnTo>
                  <a:lnTo>
                    <a:pt x="380" y="362"/>
                  </a:lnTo>
                  <a:lnTo>
                    <a:pt x="389" y="333"/>
                  </a:lnTo>
                  <a:lnTo>
                    <a:pt x="392" y="303"/>
                  </a:lnTo>
                  <a:lnTo>
                    <a:pt x="394" y="274"/>
                  </a:lnTo>
                  <a:lnTo>
                    <a:pt x="389" y="243"/>
                  </a:lnTo>
                  <a:lnTo>
                    <a:pt x="378" y="217"/>
                  </a:lnTo>
                  <a:lnTo>
                    <a:pt x="368" y="224"/>
                  </a:lnTo>
                  <a:lnTo>
                    <a:pt x="370" y="250"/>
                  </a:lnTo>
                  <a:lnTo>
                    <a:pt x="370" y="276"/>
                  </a:lnTo>
                  <a:lnTo>
                    <a:pt x="366" y="303"/>
                  </a:lnTo>
                  <a:lnTo>
                    <a:pt x="362" y="329"/>
                  </a:lnTo>
                  <a:lnTo>
                    <a:pt x="355" y="353"/>
                  </a:lnTo>
                  <a:lnTo>
                    <a:pt x="348" y="378"/>
                  </a:lnTo>
                  <a:lnTo>
                    <a:pt x="341" y="402"/>
                  </a:lnTo>
                  <a:lnTo>
                    <a:pt x="333" y="427"/>
                  </a:lnTo>
                  <a:lnTo>
                    <a:pt x="315" y="436"/>
                  </a:lnTo>
                  <a:lnTo>
                    <a:pt x="299" y="446"/>
                  </a:lnTo>
                  <a:lnTo>
                    <a:pt x="283" y="456"/>
                  </a:lnTo>
                  <a:lnTo>
                    <a:pt x="266" y="466"/>
                  </a:lnTo>
                  <a:lnTo>
                    <a:pt x="247" y="475"/>
                  </a:lnTo>
                  <a:lnTo>
                    <a:pt x="230" y="485"/>
                  </a:lnTo>
                  <a:lnTo>
                    <a:pt x="212" y="494"/>
                  </a:lnTo>
                  <a:lnTo>
                    <a:pt x="196" y="503"/>
                  </a:lnTo>
                  <a:lnTo>
                    <a:pt x="179" y="497"/>
                  </a:lnTo>
                  <a:lnTo>
                    <a:pt x="164" y="492"/>
                  </a:lnTo>
                  <a:lnTo>
                    <a:pt x="150" y="484"/>
                  </a:lnTo>
                  <a:lnTo>
                    <a:pt x="136" y="478"/>
                  </a:lnTo>
                  <a:lnTo>
                    <a:pt x="121" y="470"/>
                  </a:lnTo>
                  <a:lnTo>
                    <a:pt x="109" y="463"/>
                  </a:lnTo>
                  <a:lnTo>
                    <a:pt x="95" y="455"/>
                  </a:lnTo>
                  <a:lnTo>
                    <a:pt x="82" y="449"/>
                  </a:lnTo>
                  <a:lnTo>
                    <a:pt x="71" y="446"/>
                  </a:lnTo>
                  <a:lnTo>
                    <a:pt x="65" y="441"/>
                  </a:lnTo>
                  <a:lnTo>
                    <a:pt x="61" y="429"/>
                  </a:lnTo>
                  <a:lnTo>
                    <a:pt x="63" y="421"/>
                  </a:lnTo>
                  <a:lnTo>
                    <a:pt x="68" y="415"/>
                  </a:lnTo>
                  <a:lnTo>
                    <a:pt x="77" y="410"/>
                  </a:lnTo>
                  <a:lnTo>
                    <a:pt x="82" y="403"/>
                  </a:lnTo>
                  <a:lnTo>
                    <a:pt x="86" y="398"/>
                  </a:lnTo>
                  <a:lnTo>
                    <a:pt x="84" y="391"/>
                  </a:lnTo>
                  <a:lnTo>
                    <a:pt x="75" y="383"/>
                  </a:lnTo>
                  <a:lnTo>
                    <a:pt x="76" y="371"/>
                  </a:lnTo>
                  <a:lnTo>
                    <a:pt x="73" y="362"/>
                  </a:lnTo>
                  <a:lnTo>
                    <a:pt x="68" y="354"/>
                  </a:lnTo>
                  <a:lnTo>
                    <a:pt x="62" y="349"/>
                  </a:lnTo>
                  <a:lnTo>
                    <a:pt x="53" y="343"/>
                  </a:lnTo>
                  <a:lnTo>
                    <a:pt x="46" y="338"/>
                  </a:lnTo>
                  <a:lnTo>
                    <a:pt x="38" y="333"/>
                  </a:lnTo>
                  <a:lnTo>
                    <a:pt x="33" y="328"/>
                  </a:lnTo>
                  <a:lnTo>
                    <a:pt x="31" y="316"/>
                  </a:lnTo>
                  <a:lnTo>
                    <a:pt x="32" y="308"/>
                  </a:lnTo>
                  <a:lnTo>
                    <a:pt x="34" y="297"/>
                  </a:lnTo>
                  <a:lnTo>
                    <a:pt x="37" y="289"/>
                  </a:lnTo>
                  <a:lnTo>
                    <a:pt x="38" y="280"/>
                  </a:lnTo>
                  <a:lnTo>
                    <a:pt x="39" y="271"/>
                  </a:lnTo>
                  <a:lnTo>
                    <a:pt x="37" y="262"/>
                  </a:lnTo>
                  <a:lnTo>
                    <a:pt x="33" y="255"/>
                  </a:lnTo>
                  <a:lnTo>
                    <a:pt x="26" y="250"/>
                  </a:lnTo>
                  <a:lnTo>
                    <a:pt x="19" y="246"/>
                  </a:lnTo>
                  <a:lnTo>
                    <a:pt x="12" y="241"/>
                  </a:lnTo>
                  <a:lnTo>
                    <a:pt x="8" y="236"/>
                  </a:lnTo>
                  <a:lnTo>
                    <a:pt x="3" y="229"/>
                  </a:lnTo>
                  <a:lnTo>
                    <a:pt x="0" y="223"/>
                  </a:lnTo>
                  <a:lnTo>
                    <a:pt x="0" y="214"/>
                  </a:lnTo>
                  <a:lnTo>
                    <a:pt x="5" y="207"/>
                  </a:lnTo>
                  <a:lnTo>
                    <a:pt x="10" y="198"/>
                  </a:lnTo>
                  <a:lnTo>
                    <a:pt x="18" y="192"/>
                  </a:lnTo>
                  <a:lnTo>
                    <a:pt x="26" y="185"/>
                  </a:lnTo>
                  <a:lnTo>
                    <a:pt x="33" y="180"/>
                  </a:lnTo>
                  <a:lnTo>
                    <a:pt x="39" y="174"/>
                  </a:lnTo>
                  <a:lnTo>
                    <a:pt x="46" y="168"/>
                  </a:lnTo>
                  <a:lnTo>
                    <a:pt x="48" y="160"/>
                  </a:lnTo>
                  <a:lnTo>
                    <a:pt x="51" y="151"/>
                  </a:lnTo>
                  <a:lnTo>
                    <a:pt x="65" y="142"/>
                  </a:lnTo>
                  <a:lnTo>
                    <a:pt x="81" y="135"/>
                  </a:lnTo>
                  <a:lnTo>
                    <a:pt x="97" y="126"/>
                  </a:lnTo>
                  <a:lnTo>
                    <a:pt x="115" y="118"/>
                  </a:lnTo>
                  <a:lnTo>
                    <a:pt x="129" y="107"/>
                  </a:lnTo>
                  <a:lnTo>
                    <a:pt x="143" y="96"/>
                  </a:lnTo>
                  <a:lnTo>
                    <a:pt x="152" y="79"/>
                  </a:lnTo>
                  <a:lnTo>
                    <a:pt x="158" y="62"/>
                  </a:lnTo>
                  <a:lnTo>
                    <a:pt x="152" y="54"/>
                  </a:lnTo>
                  <a:lnTo>
                    <a:pt x="145" y="52"/>
                  </a:lnTo>
                  <a:lnTo>
                    <a:pt x="139" y="53"/>
                  </a:lnTo>
                  <a:lnTo>
                    <a:pt x="134" y="58"/>
                  </a:lnTo>
                  <a:lnTo>
                    <a:pt x="123" y="62"/>
                  </a:lnTo>
                  <a:lnTo>
                    <a:pt x="113" y="68"/>
                  </a:lnTo>
                  <a:lnTo>
                    <a:pt x="102" y="72"/>
                  </a:lnTo>
                  <a:lnTo>
                    <a:pt x="92" y="69"/>
                  </a:lnTo>
                  <a:lnTo>
                    <a:pt x="106" y="52"/>
                  </a:lnTo>
                  <a:lnTo>
                    <a:pt x="123" y="37"/>
                  </a:lnTo>
                  <a:lnTo>
                    <a:pt x="140" y="24"/>
                  </a:lnTo>
                  <a:lnTo>
                    <a:pt x="160" y="15"/>
                  </a:lnTo>
                  <a:lnTo>
                    <a:pt x="179" y="6"/>
                  </a:lnTo>
                  <a:lnTo>
                    <a:pt x="202" y="2"/>
                  </a:lnTo>
                  <a:lnTo>
                    <a:pt x="225" y="0"/>
                  </a:lnTo>
                  <a:lnTo>
                    <a:pt x="247" y="2"/>
                  </a:lnTo>
                  <a:lnTo>
                    <a:pt x="259" y="14"/>
                  </a:lnTo>
                  <a:lnTo>
                    <a:pt x="271" y="26"/>
                  </a:lnTo>
                  <a:lnTo>
                    <a:pt x="283" y="39"/>
                  </a:lnTo>
                  <a:lnTo>
                    <a:pt x="295" y="54"/>
                  </a:lnTo>
                  <a:lnTo>
                    <a:pt x="305" y="67"/>
                  </a:lnTo>
                  <a:lnTo>
                    <a:pt x="317" y="82"/>
                  </a:lnTo>
                  <a:lnTo>
                    <a:pt x="328" y="96"/>
                  </a:lnTo>
                  <a:lnTo>
                    <a:pt x="341" y="110"/>
                  </a:lnTo>
                  <a:close/>
                </a:path>
              </a:pathLst>
            </a:custGeom>
            <a:solidFill>
              <a:srgbClr val="CFFFC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05" name="Google Shape;4305;p79"/>
            <p:cNvSpPr/>
            <p:nvPr/>
          </p:nvSpPr>
          <p:spPr>
            <a:xfrm>
              <a:off x="3919" y="1904"/>
              <a:ext cx="275" cy="173"/>
            </a:xfrm>
            <a:custGeom>
              <a:avLst/>
              <a:gdLst/>
              <a:ahLst/>
              <a:cxnLst/>
              <a:rect l="l" t="t" r="r" b="b"/>
              <a:pathLst>
                <a:path w="825" h="521" extrusionOk="0">
                  <a:moveTo>
                    <a:pt x="818" y="33"/>
                  </a:moveTo>
                  <a:lnTo>
                    <a:pt x="820" y="37"/>
                  </a:lnTo>
                  <a:lnTo>
                    <a:pt x="825" y="43"/>
                  </a:lnTo>
                  <a:lnTo>
                    <a:pt x="815" y="49"/>
                  </a:lnTo>
                  <a:lnTo>
                    <a:pt x="805" y="57"/>
                  </a:lnTo>
                  <a:lnTo>
                    <a:pt x="792" y="64"/>
                  </a:lnTo>
                  <a:lnTo>
                    <a:pt x="781" y="73"/>
                  </a:lnTo>
                  <a:lnTo>
                    <a:pt x="767" y="81"/>
                  </a:lnTo>
                  <a:lnTo>
                    <a:pt x="755" y="91"/>
                  </a:lnTo>
                  <a:lnTo>
                    <a:pt x="743" y="102"/>
                  </a:lnTo>
                  <a:lnTo>
                    <a:pt x="734" y="115"/>
                  </a:lnTo>
                  <a:lnTo>
                    <a:pt x="726" y="119"/>
                  </a:lnTo>
                  <a:lnTo>
                    <a:pt x="720" y="125"/>
                  </a:lnTo>
                  <a:lnTo>
                    <a:pt x="713" y="131"/>
                  </a:lnTo>
                  <a:lnTo>
                    <a:pt x="706" y="139"/>
                  </a:lnTo>
                  <a:lnTo>
                    <a:pt x="700" y="145"/>
                  </a:lnTo>
                  <a:lnTo>
                    <a:pt x="697" y="154"/>
                  </a:lnTo>
                  <a:lnTo>
                    <a:pt x="695" y="162"/>
                  </a:lnTo>
                  <a:lnTo>
                    <a:pt x="697" y="173"/>
                  </a:lnTo>
                  <a:lnTo>
                    <a:pt x="690" y="178"/>
                  </a:lnTo>
                  <a:lnTo>
                    <a:pt x="680" y="179"/>
                  </a:lnTo>
                  <a:lnTo>
                    <a:pt x="670" y="179"/>
                  </a:lnTo>
                  <a:lnTo>
                    <a:pt x="662" y="183"/>
                  </a:lnTo>
                  <a:lnTo>
                    <a:pt x="629" y="193"/>
                  </a:lnTo>
                  <a:lnTo>
                    <a:pt x="599" y="204"/>
                  </a:lnTo>
                  <a:lnTo>
                    <a:pt x="569" y="217"/>
                  </a:lnTo>
                  <a:lnTo>
                    <a:pt x="540" y="231"/>
                  </a:lnTo>
                  <a:lnTo>
                    <a:pt x="511" y="243"/>
                  </a:lnTo>
                  <a:lnTo>
                    <a:pt x="482" y="257"/>
                  </a:lnTo>
                  <a:lnTo>
                    <a:pt x="452" y="270"/>
                  </a:lnTo>
                  <a:lnTo>
                    <a:pt x="421" y="284"/>
                  </a:lnTo>
                  <a:lnTo>
                    <a:pt x="421" y="291"/>
                  </a:lnTo>
                  <a:lnTo>
                    <a:pt x="453" y="279"/>
                  </a:lnTo>
                  <a:lnTo>
                    <a:pt x="486" y="267"/>
                  </a:lnTo>
                  <a:lnTo>
                    <a:pt x="518" y="255"/>
                  </a:lnTo>
                  <a:lnTo>
                    <a:pt x="552" y="242"/>
                  </a:lnTo>
                  <a:lnTo>
                    <a:pt x="586" y="230"/>
                  </a:lnTo>
                  <a:lnTo>
                    <a:pt x="621" y="218"/>
                  </a:lnTo>
                  <a:lnTo>
                    <a:pt x="655" y="207"/>
                  </a:lnTo>
                  <a:lnTo>
                    <a:pt x="690" y="198"/>
                  </a:lnTo>
                  <a:lnTo>
                    <a:pt x="701" y="197"/>
                  </a:lnTo>
                  <a:lnTo>
                    <a:pt x="713" y="203"/>
                  </a:lnTo>
                  <a:lnTo>
                    <a:pt x="721" y="211"/>
                  </a:lnTo>
                  <a:lnTo>
                    <a:pt x="731" y="218"/>
                  </a:lnTo>
                  <a:lnTo>
                    <a:pt x="724" y="274"/>
                  </a:lnTo>
                  <a:lnTo>
                    <a:pt x="685" y="283"/>
                  </a:lnTo>
                  <a:lnTo>
                    <a:pt x="647" y="294"/>
                  </a:lnTo>
                  <a:lnTo>
                    <a:pt x="608" y="304"/>
                  </a:lnTo>
                  <a:lnTo>
                    <a:pt x="569" y="315"/>
                  </a:lnTo>
                  <a:lnTo>
                    <a:pt x="530" y="327"/>
                  </a:lnTo>
                  <a:lnTo>
                    <a:pt x="492" y="341"/>
                  </a:lnTo>
                  <a:lnTo>
                    <a:pt x="454" y="356"/>
                  </a:lnTo>
                  <a:lnTo>
                    <a:pt x="419" y="373"/>
                  </a:lnTo>
                  <a:lnTo>
                    <a:pt x="411" y="373"/>
                  </a:lnTo>
                  <a:lnTo>
                    <a:pt x="405" y="375"/>
                  </a:lnTo>
                  <a:lnTo>
                    <a:pt x="397" y="375"/>
                  </a:lnTo>
                  <a:lnTo>
                    <a:pt x="391" y="377"/>
                  </a:lnTo>
                  <a:lnTo>
                    <a:pt x="384" y="378"/>
                  </a:lnTo>
                  <a:lnTo>
                    <a:pt x="377" y="382"/>
                  </a:lnTo>
                  <a:lnTo>
                    <a:pt x="370" y="385"/>
                  </a:lnTo>
                  <a:lnTo>
                    <a:pt x="366" y="391"/>
                  </a:lnTo>
                  <a:lnTo>
                    <a:pt x="390" y="386"/>
                  </a:lnTo>
                  <a:lnTo>
                    <a:pt x="415" y="380"/>
                  </a:lnTo>
                  <a:lnTo>
                    <a:pt x="439" y="372"/>
                  </a:lnTo>
                  <a:lnTo>
                    <a:pt x="464" y="365"/>
                  </a:lnTo>
                  <a:lnTo>
                    <a:pt x="488" y="354"/>
                  </a:lnTo>
                  <a:lnTo>
                    <a:pt x="515" y="347"/>
                  </a:lnTo>
                  <a:lnTo>
                    <a:pt x="540" y="338"/>
                  </a:lnTo>
                  <a:lnTo>
                    <a:pt x="566" y="332"/>
                  </a:lnTo>
                  <a:lnTo>
                    <a:pt x="585" y="324"/>
                  </a:lnTo>
                  <a:lnTo>
                    <a:pt x="607" y="318"/>
                  </a:lnTo>
                  <a:lnTo>
                    <a:pt x="627" y="312"/>
                  </a:lnTo>
                  <a:lnTo>
                    <a:pt x="648" y="308"/>
                  </a:lnTo>
                  <a:lnTo>
                    <a:pt x="668" y="303"/>
                  </a:lnTo>
                  <a:lnTo>
                    <a:pt x="691" y="299"/>
                  </a:lnTo>
                  <a:lnTo>
                    <a:pt x="711" y="295"/>
                  </a:lnTo>
                  <a:lnTo>
                    <a:pt x="734" y="294"/>
                  </a:lnTo>
                  <a:lnTo>
                    <a:pt x="738" y="299"/>
                  </a:lnTo>
                  <a:lnTo>
                    <a:pt x="744" y="304"/>
                  </a:lnTo>
                  <a:lnTo>
                    <a:pt x="750" y="308"/>
                  </a:lnTo>
                  <a:lnTo>
                    <a:pt x="758" y="313"/>
                  </a:lnTo>
                  <a:lnTo>
                    <a:pt x="763" y="317"/>
                  </a:lnTo>
                  <a:lnTo>
                    <a:pt x="768" y="322"/>
                  </a:lnTo>
                  <a:lnTo>
                    <a:pt x="769" y="327"/>
                  </a:lnTo>
                  <a:lnTo>
                    <a:pt x="769" y="336"/>
                  </a:lnTo>
                  <a:lnTo>
                    <a:pt x="701" y="356"/>
                  </a:lnTo>
                  <a:lnTo>
                    <a:pt x="634" y="376"/>
                  </a:lnTo>
                  <a:lnTo>
                    <a:pt x="566" y="395"/>
                  </a:lnTo>
                  <a:lnTo>
                    <a:pt x="500" y="417"/>
                  </a:lnTo>
                  <a:lnTo>
                    <a:pt x="431" y="439"/>
                  </a:lnTo>
                  <a:lnTo>
                    <a:pt x="366" y="464"/>
                  </a:lnTo>
                  <a:lnTo>
                    <a:pt x="302" y="491"/>
                  </a:lnTo>
                  <a:lnTo>
                    <a:pt x="239" y="521"/>
                  </a:lnTo>
                  <a:lnTo>
                    <a:pt x="208" y="518"/>
                  </a:lnTo>
                  <a:lnTo>
                    <a:pt x="182" y="515"/>
                  </a:lnTo>
                  <a:lnTo>
                    <a:pt x="155" y="507"/>
                  </a:lnTo>
                  <a:lnTo>
                    <a:pt x="133" y="499"/>
                  </a:lnTo>
                  <a:lnTo>
                    <a:pt x="108" y="487"/>
                  </a:lnTo>
                  <a:lnTo>
                    <a:pt x="85" y="475"/>
                  </a:lnTo>
                  <a:lnTo>
                    <a:pt x="62" y="460"/>
                  </a:lnTo>
                  <a:lnTo>
                    <a:pt x="42" y="446"/>
                  </a:lnTo>
                  <a:lnTo>
                    <a:pt x="38" y="438"/>
                  </a:lnTo>
                  <a:lnTo>
                    <a:pt x="34" y="431"/>
                  </a:lnTo>
                  <a:lnTo>
                    <a:pt x="28" y="426"/>
                  </a:lnTo>
                  <a:lnTo>
                    <a:pt x="23" y="423"/>
                  </a:lnTo>
                  <a:lnTo>
                    <a:pt x="9" y="416"/>
                  </a:lnTo>
                  <a:lnTo>
                    <a:pt x="0" y="407"/>
                  </a:lnTo>
                  <a:lnTo>
                    <a:pt x="12" y="394"/>
                  </a:lnTo>
                  <a:lnTo>
                    <a:pt x="23" y="382"/>
                  </a:lnTo>
                  <a:lnTo>
                    <a:pt x="36" y="371"/>
                  </a:lnTo>
                  <a:lnTo>
                    <a:pt x="50" y="359"/>
                  </a:lnTo>
                  <a:lnTo>
                    <a:pt x="62" y="348"/>
                  </a:lnTo>
                  <a:lnTo>
                    <a:pt x="76" y="338"/>
                  </a:lnTo>
                  <a:lnTo>
                    <a:pt x="90" y="328"/>
                  </a:lnTo>
                  <a:lnTo>
                    <a:pt x="104" y="319"/>
                  </a:lnTo>
                  <a:lnTo>
                    <a:pt x="114" y="315"/>
                  </a:lnTo>
                  <a:lnTo>
                    <a:pt x="124" y="309"/>
                  </a:lnTo>
                  <a:lnTo>
                    <a:pt x="130" y="299"/>
                  </a:lnTo>
                  <a:lnTo>
                    <a:pt x="138" y="291"/>
                  </a:lnTo>
                  <a:lnTo>
                    <a:pt x="138" y="274"/>
                  </a:lnTo>
                  <a:lnTo>
                    <a:pt x="145" y="260"/>
                  </a:lnTo>
                  <a:lnTo>
                    <a:pt x="155" y="247"/>
                  </a:lnTo>
                  <a:lnTo>
                    <a:pt x="171" y="237"/>
                  </a:lnTo>
                  <a:lnTo>
                    <a:pt x="183" y="226"/>
                  </a:lnTo>
                  <a:lnTo>
                    <a:pt x="197" y="216"/>
                  </a:lnTo>
                  <a:lnTo>
                    <a:pt x="207" y="203"/>
                  </a:lnTo>
                  <a:lnTo>
                    <a:pt x="215" y="191"/>
                  </a:lnTo>
                  <a:lnTo>
                    <a:pt x="222" y="165"/>
                  </a:lnTo>
                  <a:lnTo>
                    <a:pt x="236" y="146"/>
                  </a:lnTo>
                  <a:lnTo>
                    <a:pt x="252" y="131"/>
                  </a:lnTo>
                  <a:lnTo>
                    <a:pt x="273" y="120"/>
                  </a:lnTo>
                  <a:lnTo>
                    <a:pt x="294" y="109"/>
                  </a:lnTo>
                  <a:lnTo>
                    <a:pt x="316" y="101"/>
                  </a:lnTo>
                  <a:lnTo>
                    <a:pt x="337" y="93"/>
                  </a:lnTo>
                  <a:lnTo>
                    <a:pt x="360" y="87"/>
                  </a:lnTo>
                  <a:lnTo>
                    <a:pt x="386" y="81"/>
                  </a:lnTo>
                  <a:lnTo>
                    <a:pt x="413" y="77"/>
                  </a:lnTo>
                  <a:lnTo>
                    <a:pt x="439" y="75"/>
                  </a:lnTo>
                  <a:lnTo>
                    <a:pt x="467" y="75"/>
                  </a:lnTo>
                  <a:lnTo>
                    <a:pt x="493" y="75"/>
                  </a:lnTo>
                  <a:lnTo>
                    <a:pt x="520" y="77"/>
                  </a:lnTo>
                  <a:lnTo>
                    <a:pt x="546" y="81"/>
                  </a:lnTo>
                  <a:lnTo>
                    <a:pt x="574" y="90"/>
                  </a:lnTo>
                  <a:lnTo>
                    <a:pt x="579" y="85"/>
                  </a:lnTo>
                  <a:lnTo>
                    <a:pt x="545" y="71"/>
                  </a:lnTo>
                  <a:lnTo>
                    <a:pt x="510" y="62"/>
                  </a:lnTo>
                  <a:lnTo>
                    <a:pt x="473" y="57"/>
                  </a:lnTo>
                  <a:lnTo>
                    <a:pt x="436" y="57"/>
                  </a:lnTo>
                  <a:lnTo>
                    <a:pt x="399" y="58"/>
                  </a:lnTo>
                  <a:lnTo>
                    <a:pt x="362" y="64"/>
                  </a:lnTo>
                  <a:lnTo>
                    <a:pt x="326" y="73"/>
                  </a:lnTo>
                  <a:lnTo>
                    <a:pt x="293" y="87"/>
                  </a:lnTo>
                  <a:lnTo>
                    <a:pt x="297" y="71"/>
                  </a:lnTo>
                  <a:lnTo>
                    <a:pt x="305" y="59"/>
                  </a:lnTo>
                  <a:lnTo>
                    <a:pt x="316" y="49"/>
                  </a:lnTo>
                  <a:lnTo>
                    <a:pt x="328" y="43"/>
                  </a:lnTo>
                  <a:lnTo>
                    <a:pt x="341" y="35"/>
                  </a:lnTo>
                  <a:lnTo>
                    <a:pt x="356" y="29"/>
                  </a:lnTo>
                  <a:lnTo>
                    <a:pt x="370" y="23"/>
                  </a:lnTo>
                  <a:lnTo>
                    <a:pt x="384" y="18"/>
                  </a:lnTo>
                  <a:lnTo>
                    <a:pt x="438" y="5"/>
                  </a:lnTo>
                  <a:lnTo>
                    <a:pt x="492" y="0"/>
                  </a:lnTo>
                  <a:lnTo>
                    <a:pt x="546" y="0"/>
                  </a:lnTo>
                  <a:lnTo>
                    <a:pt x="600" y="5"/>
                  </a:lnTo>
                  <a:lnTo>
                    <a:pt x="653" y="12"/>
                  </a:lnTo>
                  <a:lnTo>
                    <a:pt x="707" y="19"/>
                  </a:lnTo>
                  <a:lnTo>
                    <a:pt x="762" y="27"/>
                  </a:lnTo>
                  <a:lnTo>
                    <a:pt x="818" y="33"/>
                  </a:lnTo>
                  <a:close/>
                </a:path>
              </a:pathLst>
            </a:custGeom>
            <a:solidFill>
              <a:srgbClr val="CFFFC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06" name="Google Shape;4306;p79"/>
            <p:cNvSpPr/>
            <p:nvPr/>
          </p:nvSpPr>
          <p:spPr>
            <a:xfrm>
              <a:off x="3940" y="1957"/>
              <a:ext cx="119" cy="95"/>
            </a:xfrm>
            <a:custGeom>
              <a:avLst/>
              <a:gdLst/>
              <a:ahLst/>
              <a:cxnLst/>
              <a:rect l="l" t="t" r="r" b="b"/>
              <a:pathLst>
                <a:path w="359" h="287" extrusionOk="0">
                  <a:moveTo>
                    <a:pt x="0" y="287"/>
                  </a:moveTo>
                  <a:lnTo>
                    <a:pt x="3" y="277"/>
                  </a:lnTo>
                  <a:lnTo>
                    <a:pt x="9" y="269"/>
                  </a:lnTo>
                  <a:lnTo>
                    <a:pt x="15" y="260"/>
                  </a:lnTo>
                  <a:lnTo>
                    <a:pt x="23" y="252"/>
                  </a:lnTo>
                  <a:lnTo>
                    <a:pt x="30" y="245"/>
                  </a:lnTo>
                  <a:lnTo>
                    <a:pt x="39" y="237"/>
                  </a:lnTo>
                  <a:lnTo>
                    <a:pt x="47" y="231"/>
                  </a:lnTo>
                  <a:lnTo>
                    <a:pt x="56" y="224"/>
                  </a:lnTo>
                  <a:lnTo>
                    <a:pt x="82" y="202"/>
                  </a:lnTo>
                  <a:lnTo>
                    <a:pt x="109" y="180"/>
                  </a:lnTo>
                  <a:lnTo>
                    <a:pt x="135" y="158"/>
                  </a:lnTo>
                  <a:lnTo>
                    <a:pt x="162" y="135"/>
                  </a:lnTo>
                  <a:lnTo>
                    <a:pt x="188" y="111"/>
                  </a:lnTo>
                  <a:lnTo>
                    <a:pt x="217" y="90"/>
                  </a:lnTo>
                  <a:lnTo>
                    <a:pt x="246" y="71"/>
                  </a:lnTo>
                  <a:lnTo>
                    <a:pt x="276" y="55"/>
                  </a:lnTo>
                  <a:lnTo>
                    <a:pt x="280" y="48"/>
                  </a:lnTo>
                  <a:lnTo>
                    <a:pt x="288" y="42"/>
                  </a:lnTo>
                  <a:lnTo>
                    <a:pt x="294" y="35"/>
                  </a:lnTo>
                  <a:lnTo>
                    <a:pt x="303" y="30"/>
                  </a:lnTo>
                  <a:lnTo>
                    <a:pt x="310" y="25"/>
                  </a:lnTo>
                  <a:lnTo>
                    <a:pt x="319" y="20"/>
                  </a:lnTo>
                  <a:lnTo>
                    <a:pt x="327" y="15"/>
                  </a:lnTo>
                  <a:lnTo>
                    <a:pt x="334" y="11"/>
                  </a:lnTo>
                  <a:lnTo>
                    <a:pt x="339" y="10"/>
                  </a:lnTo>
                  <a:lnTo>
                    <a:pt x="346" y="8"/>
                  </a:lnTo>
                  <a:lnTo>
                    <a:pt x="352" y="3"/>
                  </a:lnTo>
                  <a:lnTo>
                    <a:pt x="359" y="0"/>
                  </a:lnTo>
                  <a:lnTo>
                    <a:pt x="311" y="30"/>
                  </a:lnTo>
                  <a:lnTo>
                    <a:pt x="266" y="64"/>
                  </a:lnTo>
                  <a:lnTo>
                    <a:pt x="218" y="100"/>
                  </a:lnTo>
                  <a:lnTo>
                    <a:pt x="173" y="137"/>
                  </a:lnTo>
                  <a:lnTo>
                    <a:pt x="127" y="174"/>
                  </a:lnTo>
                  <a:lnTo>
                    <a:pt x="83" y="212"/>
                  </a:lnTo>
                  <a:lnTo>
                    <a:pt x="41" y="250"/>
                  </a:lnTo>
                  <a:lnTo>
                    <a:pt x="0" y="2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07" name="Google Shape;4307;p79"/>
            <p:cNvSpPr/>
            <p:nvPr/>
          </p:nvSpPr>
          <p:spPr>
            <a:xfrm>
              <a:off x="4054" y="1966"/>
              <a:ext cx="653" cy="498"/>
            </a:xfrm>
            <a:custGeom>
              <a:avLst/>
              <a:gdLst/>
              <a:ahLst/>
              <a:cxnLst/>
              <a:rect l="l" t="t" r="r" b="b"/>
              <a:pathLst>
                <a:path w="1957" h="1493" extrusionOk="0">
                  <a:moveTo>
                    <a:pt x="1937" y="213"/>
                  </a:moveTo>
                  <a:lnTo>
                    <a:pt x="1951" y="337"/>
                  </a:lnTo>
                  <a:lnTo>
                    <a:pt x="1957" y="464"/>
                  </a:lnTo>
                  <a:lnTo>
                    <a:pt x="1957" y="593"/>
                  </a:lnTo>
                  <a:lnTo>
                    <a:pt x="1951" y="722"/>
                  </a:lnTo>
                  <a:lnTo>
                    <a:pt x="1939" y="851"/>
                  </a:lnTo>
                  <a:lnTo>
                    <a:pt x="1923" y="980"/>
                  </a:lnTo>
                  <a:lnTo>
                    <a:pt x="1906" y="1106"/>
                  </a:lnTo>
                  <a:lnTo>
                    <a:pt x="1888" y="1231"/>
                  </a:lnTo>
                  <a:lnTo>
                    <a:pt x="1887" y="1237"/>
                  </a:lnTo>
                  <a:lnTo>
                    <a:pt x="1887" y="1247"/>
                  </a:lnTo>
                  <a:lnTo>
                    <a:pt x="1888" y="1257"/>
                  </a:lnTo>
                  <a:lnTo>
                    <a:pt x="1889" y="1270"/>
                  </a:lnTo>
                  <a:lnTo>
                    <a:pt x="1888" y="1280"/>
                  </a:lnTo>
                  <a:lnTo>
                    <a:pt x="1886" y="1290"/>
                  </a:lnTo>
                  <a:lnTo>
                    <a:pt x="1879" y="1296"/>
                  </a:lnTo>
                  <a:lnTo>
                    <a:pt x="1871" y="1300"/>
                  </a:lnTo>
                  <a:lnTo>
                    <a:pt x="1830" y="1329"/>
                  </a:lnTo>
                  <a:lnTo>
                    <a:pt x="1789" y="1353"/>
                  </a:lnTo>
                  <a:lnTo>
                    <a:pt x="1745" y="1373"/>
                  </a:lnTo>
                  <a:lnTo>
                    <a:pt x="1700" y="1391"/>
                  </a:lnTo>
                  <a:lnTo>
                    <a:pt x="1652" y="1404"/>
                  </a:lnTo>
                  <a:lnTo>
                    <a:pt x="1605" y="1417"/>
                  </a:lnTo>
                  <a:lnTo>
                    <a:pt x="1557" y="1427"/>
                  </a:lnTo>
                  <a:lnTo>
                    <a:pt x="1509" y="1437"/>
                  </a:lnTo>
                  <a:lnTo>
                    <a:pt x="1433" y="1457"/>
                  </a:lnTo>
                  <a:lnTo>
                    <a:pt x="1358" y="1474"/>
                  </a:lnTo>
                  <a:lnTo>
                    <a:pt x="1279" y="1484"/>
                  </a:lnTo>
                  <a:lnTo>
                    <a:pt x="1201" y="1491"/>
                  </a:lnTo>
                  <a:lnTo>
                    <a:pt x="1122" y="1493"/>
                  </a:lnTo>
                  <a:lnTo>
                    <a:pt x="1043" y="1493"/>
                  </a:lnTo>
                  <a:lnTo>
                    <a:pt x="963" y="1489"/>
                  </a:lnTo>
                  <a:lnTo>
                    <a:pt x="887" y="1484"/>
                  </a:lnTo>
                  <a:lnTo>
                    <a:pt x="836" y="1483"/>
                  </a:lnTo>
                  <a:lnTo>
                    <a:pt x="784" y="1481"/>
                  </a:lnTo>
                  <a:lnTo>
                    <a:pt x="732" y="1479"/>
                  </a:lnTo>
                  <a:lnTo>
                    <a:pt x="681" y="1478"/>
                  </a:lnTo>
                  <a:lnTo>
                    <a:pt x="628" y="1473"/>
                  </a:lnTo>
                  <a:lnTo>
                    <a:pt x="575" y="1469"/>
                  </a:lnTo>
                  <a:lnTo>
                    <a:pt x="523" y="1461"/>
                  </a:lnTo>
                  <a:lnTo>
                    <a:pt x="474" y="1455"/>
                  </a:lnTo>
                  <a:lnTo>
                    <a:pt x="414" y="1442"/>
                  </a:lnTo>
                  <a:lnTo>
                    <a:pt x="354" y="1431"/>
                  </a:lnTo>
                  <a:lnTo>
                    <a:pt x="296" y="1418"/>
                  </a:lnTo>
                  <a:lnTo>
                    <a:pt x="240" y="1403"/>
                  </a:lnTo>
                  <a:lnTo>
                    <a:pt x="183" y="1384"/>
                  </a:lnTo>
                  <a:lnTo>
                    <a:pt x="129" y="1362"/>
                  </a:lnTo>
                  <a:lnTo>
                    <a:pt x="77" y="1334"/>
                  </a:lnTo>
                  <a:lnTo>
                    <a:pt x="29" y="1300"/>
                  </a:lnTo>
                  <a:lnTo>
                    <a:pt x="22" y="1289"/>
                  </a:lnTo>
                  <a:lnTo>
                    <a:pt x="20" y="1277"/>
                  </a:lnTo>
                  <a:lnTo>
                    <a:pt x="20" y="1267"/>
                  </a:lnTo>
                  <a:lnTo>
                    <a:pt x="24" y="1257"/>
                  </a:lnTo>
                  <a:lnTo>
                    <a:pt x="27" y="1246"/>
                  </a:lnTo>
                  <a:lnTo>
                    <a:pt x="29" y="1234"/>
                  </a:lnTo>
                  <a:lnTo>
                    <a:pt x="30" y="1222"/>
                  </a:lnTo>
                  <a:lnTo>
                    <a:pt x="29" y="1210"/>
                  </a:lnTo>
                  <a:lnTo>
                    <a:pt x="22" y="1149"/>
                  </a:lnTo>
                  <a:lnTo>
                    <a:pt x="15" y="1087"/>
                  </a:lnTo>
                  <a:lnTo>
                    <a:pt x="9" y="1022"/>
                  </a:lnTo>
                  <a:lnTo>
                    <a:pt x="5" y="959"/>
                  </a:lnTo>
                  <a:lnTo>
                    <a:pt x="2" y="895"/>
                  </a:lnTo>
                  <a:lnTo>
                    <a:pt x="0" y="832"/>
                  </a:lnTo>
                  <a:lnTo>
                    <a:pt x="0" y="769"/>
                  </a:lnTo>
                  <a:lnTo>
                    <a:pt x="5" y="710"/>
                  </a:lnTo>
                  <a:lnTo>
                    <a:pt x="10" y="649"/>
                  </a:lnTo>
                  <a:lnTo>
                    <a:pt x="19" y="590"/>
                  </a:lnTo>
                  <a:lnTo>
                    <a:pt x="28" y="531"/>
                  </a:lnTo>
                  <a:lnTo>
                    <a:pt x="41" y="474"/>
                  </a:lnTo>
                  <a:lnTo>
                    <a:pt x="53" y="417"/>
                  </a:lnTo>
                  <a:lnTo>
                    <a:pt x="70" y="361"/>
                  </a:lnTo>
                  <a:lnTo>
                    <a:pt x="86" y="305"/>
                  </a:lnTo>
                  <a:lnTo>
                    <a:pt x="105" y="251"/>
                  </a:lnTo>
                  <a:lnTo>
                    <a:pt x="129" y="240"/>
                  </a:lnTo>
                  <a:lnTo>
                    <a:pt x="154" y="232"/>
                  </a:lnTo>
                  <a:lnTo>
                    <a:pt x="180" y="224"/>
                  </a:lnTo>
                  <a:lnTo>
                    <a:pt x="207" y="217"/>
                  </a:lnTo>
                  <a:lnTo>
                    <a:pt x="232" y="209"/>
                  </a:lnTo>
                  <a:lnTo>
                    <a:pt x="259" y="202"/>
                  </a:lnTo>
                  <a:lnTo>
                    <a:pt x="285" y="195"/>
                  </a:lnTo>
                  <a:lnTo>
                    <a:pt x="312" y="189"/>
                  </a:lnTo>
                  <a:lnTo>
                    <a:pt x="318" y="183"/>
                  </a:lnTo>
                  <a:lnTo>
                    <a:pt x="329" y="182"/>
                  </a:lnTo>
                  <a:lnTo>
                    <a:pt x="339" y="180"/>
                  </a:lnTo>
                  <a:lnTo>
                    <a:pt x="351" y="178"/>
                  </a:lnTo>
                  <a:lnTo>
                    <a:pt x="351" y="184"/>
                  </a:lnTo>
                  <a:lnTo>
                    <a:pt x="352" y="192"/>
                  </a:lnTo>
                  <a:lnTo>
                    <a:pt x="352" y="198"/>
                  </a:lnTo>
                  <a:lnTo>
                    <a:pt x="354" y="204"/>
                  </a:lnTo>
                  <a:lnTo>
                    <a:pt x="358" y="217"/>
                  </a:lnTo>
                  <a:lnTo>
                    <a:pt x="367" y="229"/>
                  </a:lnTo>
                  <a:lnTo>
                    <a:pt x="387" y="233"/>
                  </a:lnTo>
                  <a:lnTo>
                    <a:pt x="407" y="243"/>
                  </a:lnTo>
                  <a:lnTo>
                    <a:pt x="425" y="253"/>
                  </a:lnTo>
                  <a:lnTo>
                    <a:pt x="444" y="266"/>
                  </a:lnTo>
                  <a:lnTo>
                    <a:pt x="463" y="276"/>
                  </a:lnTo>
                  <a:lnTo>
                    <a:pt x="482" y="285"/>
                  </a:lnTo>
                  <a:lnTo>
                    <a:pt x="502" y="289"/>
                  </a:lnTo>
                  <a:lnTo>
                    <a:pt x="526" y="289"/>
                  </a:lnTo>
                  <a:lnTo>
                    <a:pt x="545" y="281"/>
                  </a:lnTo>
                  <a:lnTo>
                    <a:pt x="565" y="271"/>
                  </a:lnTo>
                  <a:lnTo>
                    <a:pt x="584" y="257"/>
                  </a:lnTo>
                  <a:lnTo>
                    <a:pt x="603" y="245"/>
                  </a:lnTo>
                  <a:lnTo>
                    <a:pt x="622" y="232"/>
                  </a:lnTo>
                  <a:lnTo>
                    <a:pt x="642" y="226"/>
                  </a:lnTo>
                  <a:lnTo>
                    <a:pt x="662" y="226"/>
                  </a:lnTo>
                  <a:lnTo>
                    <a:pt x="685" y="237"/>
                  </a:lnTo>
                  <a:lnTo>
                    <a:pt x="701" y="236"/>
                  </a:lnTo>
                  <a:lnTo>
                    <a:pt x="719" y="235"/>
                  </a:lnTo>
                  <a:lnTo>
                    <a:pt x="735" y="231"/>
                  </a:lnTo>
                  <a:lnTo>
                    <a:pt x="751" y="227"/>
                  </a:lnTo>
                  <a:lnTo>
                    <a:pt x="767" y="221"/>
                  </a:lnTo>
                  <a:lnTo>
                    <a:pt x="783" y="217"/>
                  </a:lnTo>
                  <a:lnTo>
                    <a:pt x="798" y="212"/>
                  </a:lnTo>
                  <a:lnTo>
                    <a:pt x="816" y="209"/>
                  </a:lnTo>
                  <a:lnTo>
                    <a:pt x="823" y="224"/>
                  </a:lnTo>
                  <a:lnTo>
                    <a:pt x="835" y="235"/>
                  </a:lnTo>
                  <a:lnTo>
                    <a:pt x="848" y="238"/>
                  </a:lnTo>
                  <a:lnTo>
                    <a:pt x="865" y="241"/>
                  </a:lnTo>
                  <a:lnTo>
                    <a:pt x="880" y="242"/>
                  </a:lnTo>
                  <a:lnTo>
                    <a:pt x="896" y="246"/>
                  </a:lnTo>
                  <a:lnTo>
                    <a:pt x="910" y="252"/>
                  </a:lnTo>
                  <a:lnTo>
                    <a:pt x="923" y="265"/>
                  </a:lnTo>
                  <a:lnTo>
                    <a:pt x="952" y="266"/>
                  </a:lnTo>
                  <a:lnTo>
                    <a:pt x="982" y="265"/>
                  </a:lnTo>
                  <a:lnTo>
                    <a:pt x="1014" y="264"/>
                  </a:lnTo>
                  <a:lnTo>
                    <a:pt x="1045" y="262"/>
                  </a:lnTo>
                  <a:lnTo>
                    <a:pt x="1075" y="260"/>
                  </a:lnTo>
                  <a:lnTo>
                    <a:pt x="1107" y="262"/>
                  </a:lnTo>
                  <a:lnTo>
                    <a:pt x="1137" y="267"/>
                  </a:lnTo>
                  <a:lnTo>
                    <a:pt x="1169" y="279"/>
                  </a:lnTo>
                  <a:lnTo>
                    <a:pt x="1179" y="275"/>
                  </a:lnTo>
                  <a:lnTo>
                    <a:pt x="1190" y="271"/>
                  </a:lnTo>
                  <a:lnTo>
                    <a:pt x="1201" y="266"/>
                  </a:lnTo>
                  <a:lnTo>
                    <a:pt x="1213" y="262"/>
                  </a:lnTo>
                  <a:lnTo>
                    <a:pt x="1224" y="258"/>
                  </a:lnTo>
                  <a:lnTo>
                    <a:pt x="1235" y="255"/>
                  </a:lnTo>
                  <a:lnTo>
                    <a:pt x="1247" y="251"/>
                  </a:lnTo>
                  <a:lnTo>
                    <a:pt x="1261" y="251"/>
                  </a:lnTo>
                  <a:lnTo>
                    <a:pt x="1268" y="241"/>
                  </a:lnTo>
                  <a:lnTo>
                    <a:pt x="1276" y="237"/>
                  </a:lnTo>
                  <a:lnTo>
                    <a:pt x="1284" y="236"/>
                  </a:lnTo>
                  <a:lnTo>
                    <a:pt x="1295" y="240"/>
                  </a:lnTo>
                  <a:lnTo>
                    <a:pt x="1303" y="242"/>
                  </a:lnTo>
                  <a:lnTo>
                    <a:pt x="1313" y="246"/>
                  </a:lnTo>
                  <a:lnTo>
                    <a:pt x="1322" y="247"/>
                  </a:lnTo>
                  <a:lnTo>
                    <a:pt x="1334" y="247"/>
                  </a:lnTo>
                  <a:lnTo>
                    <a:pt x="1369" y="238"/>
                  </a:lnTo>
                  <a:lnTo>
                    <a:pt x="1405" y="231"/>
                  </a:lnTo>
                  <a:lnTo>
                    <a:pt x="1442" y="222"/>
                  </a:lnTo>
                  <a:lnTo>
                    <a:pt x="1479" y="214"/>
                  </a:lnTo>
                  <a:lnTo>
                    <a:pt x="1514" y="204"/>
                  </a:lnTo>
                  <a:lnTo>
                    <a:pt x="1550" y="194"/>
                  </a:lnTo>
                  <a:lnTo>
                    <a:pt x="1584" y="182"/>
                  </a:lnTo>
                  <a:lnTo>
                    <a:pt x="1620" y="168"/>
                  </a:lnTo>
                  <a:lnTo>
                    <a:pt x="1639" y="155"/>
                  </a:lnTo>
                  <a:lnTo>
                    <a:pt x="1660" y="144"/>
                  </a:lnTo>
                  <a:lnTo>
                    <a:pt x="1681" y="132"/>
                  </a:lnTo>
                  <a:lnTo>
                    <a:pt x="1704" y="124"/>
                  </a:lnTo>
                  <a:lnTo>
                    <a:pt x="1724" y="112"/>
                  </a:lnTo>
                  <a:lnTo>
                    <a:pt x="1746" y="102"/>
                  </a:lnTo>
                  <a:lnTo>
                    <a:pt x="1767" y="90"/>
                  </a:lnTo>
                  <a:lnTo>
                    <a:pt x="1789" y="78"/>
                  </a:lnTo>
                  <a:lnTo>
                    <a:pt x="1792" y="82"/>
                  </a:lnTo>
                  <a:lnTo>
                    <a:pt x="1864" y="0"/>
                  </a:lnTo>
                  <a:lnTo>
                    <a:pt x="1872" y="25"/>
                  </a:lnTo>
                  <a:lnTo>
                    <a:pt x="1883" y="52"/>
                  </a:lnTo>
                  <a:lnTo>
                    <a:pt x="1893" y="78"/>
                  </a:lnTo>
                  <a:lnTo>
                    <a:pt x="1906" y="105"/>
                  </a:lnTo>
                  <a:lnTo>
                    <a:pt x="1916" y="130"/>
                  </a:lnTo>
                  <a:lnTo>
                    <a:pt x="1925" y="156"/>
                  </a:lnTo>
                  <a:lnTo>
                    <a:pt x="1932" y="183"/>
                  </a:lnTo>
                  <a:lnTo>
                    <a:pt x="1937" y="21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08" name="Google Shape;4308;p79"/>
            <p:cNvSpPr/>
            <p:nvPr/>
          </p:nvSpPr>
          <p:spPr>
            <a:xfrm>
              <a:off x="3746" y="2015"/>
              <a:ext cx="303" cy="211"/>
            </a:xfrm>
            <a:custGeom>
              <a:avLst/>
              <a:gdLst/>
              <a:ahLst/>
              <a:cxnLst/>
              <a:rect l="l" t="t" r="r" b="b"/>
              <a:pathLst>
                <a:path w="909" h="633" extrusionOk="0">
                  <a:moveTo>
                    <a:pt x="516" y="99"/>
                  </a:moveTo>
                  <a:lnTo>
                    <a:pt x="535" y="121"/>
                  </a:lnTo>
                  <a:lnTo>
                    <a:pt x="557" y="143"/>
                  </a:lnTo>
                  <a:lnTo>
                    <a:pt x="581" y="160"/>
                  </a:lnTo>
                  <a:lnTo>
                    <a:pt x="608" y="177"/>
                  </a:lnTo>
                  <a:lnTo>
                    <a:pt x="633" y="189"/>
                  </a:lnTo>
                  <a:lnTo>
                    <a:pt x="661" y="201"/>
                  </a:lnTo>
                  <a:lnTo>
                    <a:pt x="690" y="210"/>
                  </a:lnTo>
                  <a:lnTo>
                    <a:pt x="719" y="218"/>
                  </a:lnTo>
                  <a:lnTo>
                    <a:pt x="743" y="218"/>
                  </a:lnTo>
                  <a:lnTo>
                    <a:pt x="768" y="218"/>
                  </a:lnTo>
                  <a:lnTo>
                    <a:pt x="792" y="217"/>
                  </a:lnTo>
                  <a:lnTo>
                    <a:pt x="816" y="217"/>
                  </a:lnTo>
                  <a:lnTo>
                    <a:pt x="838" y="217"/>
                  </a:lnTo>
                  <a:lnTo>
                    <a:pt x="862" y="218"/>
                  </a:lnTo>
                  <a:lnTo>
                    <a:pt x="885" y="222"/>
                  </a:lnTo>
                  <a:lnTo>
                    <a:pt x="909" y="228"/>
                  </a:lnTo>
                  <a:lnTo>
                    <a:pt x="906" y="246"/>
                  </a:lnTo>
                  <a:lnTo>
                    <a:pt x="900" y="260"/>
                  </a:lnTo>
                  <a:lnTo>
                    <a:pt x="890" y="270"/>
                  </a:lnTo>
                  <a:lnTo>
                    <a:pt x="877" y="279"/>
                  </a:lnTo>
                  <a:lnTo>
                    <a:pt x="861" y="285"/>
                  </a:lnTo>
                  <a:lnTo>
                    <a:pt x="846" y="291"/>
                  </a:lnTo>
                  <a:lnTo>
                    <a:pt x="831" y="297"/>
                  </a:lnTo>
                  <a:lnTo>
                    <a:pt x="819" y="305"/>
                  </a:lnTo>
                  <a:lnTo>
                    <a:pt x="789" y="309"/>
                  </a:lnTo>
                  <a:lnTo>
                    <a:pt x="760" y="308"/>
                  </a:lnTo>
                  <a:lnTo>
                    <a:pt x="730" y="302"/>
                  </a:lnTo>
                  <a:lnTo>
                    <a:pt x="701" y="297"/>
                  </a:lnTo>
                  <a:lnTo>
                    <a:pt x="672" y="291"/>
                  </a:lnTo>
                  <a:lnTo>
                    <a:pt x="643" y="293"/>
                  </a:lnTo>
                  <a:lnTo>
                    <a:pt x="614" y="298"/>
                  </a:lnTo>
                  <a:lnTo>
                    <a:pt x="587" y="315"/>
                  </a:lnTo>
                  <a:lnTo>
                    <a:pt x="569" y="315"/>
                  </a:lnTo>
                  <a:lnTo>
                    <a:pt x="550" y="315"/>
                  </a:lnTo>
                  <a:lnTo>
                    <a:pt x="532" y="314"/>
                  </a:lnTo>
                  <a:lnTo>
                    <a:pt x="514" y="313"/>
                  </a:lnTo>
                  <a:lnTo>
                    <a:pt x="495" y="312"/>
                  </a:lnTo>
                  <a:lnTo>
                    <a:pt x="478" y="310"/>
                  </a:lnTo>
                  <a:lnTo>
                    <a:pt x="460" y="310"/>
                  </a:lnTo>
                  <a:lnTo>
                    <a:pt x="443" y="313"/>
                  </a:lnTo>
                  <a:lnTo>
                    <a:pt x="446" y="319"/>
                  </a:lnTo>
                  <a:lnTo>
                    <a:pt x="454" y="324"/>
                  </a:lnTo>
                  <a:lnTo>
                    <a:pt x="463" y="326"/>
                  </a:lnTo>
                  <a:lnTo>
                    <a:pt x="472" y="329"/>
                  </a:lnTo>
                  <a:lnTo>
                    <a:pt x="485" y="329"/>
                  </a:lnTo>
                  <a:lnTo>
                    <a:pt x="501" y="331"/>
                  </a:lnTo>
                  <a:lnTo>
                    <a:pt x="514" y="332"/>
                  </a:lnTo>
                  <a:lnTo>
                    <a:pt x="530" y="336"/>
                  </a:lnTo>
                  <a:lnTo>
                    <a:pt x="543" y="338"/>
                  </a:lnTo>
                  <a:lnTo>
                    <a:pt x="557" y="341"/>
                  </a:lnTo>
                  <a:lnTo>
                    <a:pt x="571" y="343"/>
                  </a:lnTo>
                  <a:lnTo>
                    <a:pt x="585" y="347"/>
                  </a:lnTo>
                  <a:lnTo>
                    <a:pt x="548" y="366"/>
                  </a:lnTo>
                  <a:lnTo>
                    <a:pt x="512" y="389"/>
                  </a:lnTo>
                  <a:lnTo>
                    <a:pt x="475" y="413"/>
                  </a:lnTo>
                  <a:lnTo>
                    <a:pt x="440" y="440"/>
                  </a:lnTo>
                  <a:lnTo>
                    <a:pt x="403" y="468"/>
                  </a:lnTo>
                  <a:lnTo>
                    <a:pt x="371" y="500"/>
                  </a:lnTo>
                  <a:lnTo>
                    <a:pt x="339" y="530"/>
                  </a:lnTo>
                  <a:lnTo>
                    <a:pt x="311" y="564"/>
                  </a:lnTo>
                  <a:lnTo>
                    <a:pt x="299" y="573"/>
                  </a:lnTo>
                  <a:lnTo>
                    <a:pt x="286" y="583"/>
                  </a:lnTo>
                  <a:lnTo>
                    <a:pt x="274" y="592"/>
                  </a:lnTo>
                  <a:lnTo>
                    <a:pt x="261" y="602"/>
                  </a:lnTo>
                  <a:lnTo>
                    <a:pt x="247" y="609"/>
                  </a:lnTo>
                  <a:lnTo>
                    <a:pt x="235" y="618"/>
                  </a:lnTo>
                  <a:lnTo>
                    <a:pt x="221" y="626"/>
                  </a:lnTo>
                  <a:lnTo>
                    <a:pt x="208" y="633"/>
                  </a:lnTo>
                  <a:lnTo>
                    <a:pt x="211" y="609"/>
                  </a:lnTo>
                  <a:lnTo>
                    <a:pt x="218" y="589"/>
                  </a:lnTo>
                  <a:lnTo>
                    <a:pt x="227" y="569"/>
                  </a:lnTo>
                  <a:lnTo>
                    <a:pt x="238" y="550"/>
                  </a:lnTo>
                  <a:lnTo>
                    <a:pt x="250" y="530"/>
                  </a:lnTo>
                  <a:lnTo>
                    <a:pt x="264" y="510"/>
                  </a:lnTo>
                  <a:lnTo>
                    <a:pt x="275" y="489"/>
                  </a:lnTo>
                  <a:lnTo>
                    <a:pt x="288" y="471"/>
                  </a:lnTo>
                  <a:lnTo>
                    <a:pt x="299" y="458"/>
                  </a:lnTo>
                  <a:lnTo>
                    <a:pt x="311" y="447"/>
                  </a:lnTo>
                  <a:lnTo>
                    <a:pt x="324" y="435"/>
                  </a:lnTo>
                  <a:lnTo>
                    <a:pt x="337" y="424"/>
                  </a:lnTo>
                  <a:lnTo>
                    <a:pt x="348" y="411"/>
                  </a:lnTo>
                  <a:lnTo>
                    <a:pt x="359" y="400"/>
                  </a:lnTo>
                  <a:lnTo>
                    <a:pt x="369" y="387"/>
                  </a:lnTo>
                  <a:lnTo>
                    <a:pt x="381" y="375"/>
                  </a:lnTo>
                  <a:lnTo>
                    <a:pt x="380" y="367"/>
                  </a:lnTo>
                  <a:lnTo>
                    <a:pt x="380" y="361"/>
                  </a:lnTo>
                  <a:lnTo>
                    <a:pt x="376" y="356"/>
                  </a:lnTo>
                  <a:lnTo>
                    <a:pt x="371" y="355"/>
                  </a:lnTo>
                  <a:lnTo>
                    <a:pt x="330" y="363"/>
                  </a:lnTo>
                  <a:lnTo>
                    <a:pt x="294" y="378"/>
                  </a:lnTo>
                  <a:lnTo>
                    <a:pt x="259" y="396"/>
                  </a:lnTo>
                  <a:lnTo>
                    <a:pt x="225" y="418"/>
                  </a:lnTo>
                  <a:lnTo>
                    <a:pt x="188" y="435"/>
                  </a:lnTo>
                  <a:lnTo>
                    <a:pt x="153" y="453"/>
                  </a:lnTo>
                  <a:lnTo>
                    <a:pt x="114" y="463"/>
                  </a:lnTo>
                  <a:lnTo>
                    <a:pt x="75" y="468"/>
                  </a:lnTo>
                  <a:lnTo>
                    <a:pt x="73" y="452"/>
                  </a:lnTo>
                  <a:lnTo>
                    <a:pt x="78" y="438"/>
                  </a:lnTo>
                  <a:lnTo>
                    <a:pt x="86" y="425"/>
                  </a:lnTo>
                  <a:lnTo>
                    <a:pt x="98" y="415"/>
                  </a:lnTo>
                  <a:lnTo>
                    <a:pt x="110" y="404"/>
                  </a:lnTo>
                  <a:lnTo>
                    <a:pt x="124" y="394"/>
                  </a:lnTo>
                  <a:lnTo>
                    <a:pt x="136" y="385"/>
                  </a:lnTo>
                  <a:lnTo>
                    <a:pt x="149" y="377"/>
                  </a:lnTo>
                  <a:lnTo>
                    <a:pt x="172" y="360"/>
                  </a:lnTo>
                  <a:lnTo>
                    <a:pt x="198" y="347"/>
                  </a:lnTo>
                  <a:lnTo>
                    <a:pt x="225" y="334"/>
                  </a:lnTo>
                  <a:lnTo>
                    <a:pt x="251" y="324"/>
                  </a:lnTo>
                  <a:lnTo>
                    <a:pt x="277" y="314"/>
                  </a:lnTo>
                  <a:lnTo>
                    <a:pt x="304" y="304"/>
                  </a:lnTo>
                  <a:lnTo>
                    <a:pt x="330" y="293"/>
                  </a:lnTo>
                  <a:lnTo>
                    <a:pt x="357" y="281"/>
                  </a:lnTo>
                  <a:lnTo>
                    <a:pt x="361" y="274"/>
                  </a:lnTo>
                  <a:lnTo>
                    <a:pt x="366" y="268"/>
                  </a:lnTo>
                  <a:lnTo>
                    <a:pt x="369" y="259"/>
                  </a:lnTo>
                  <a:lnTo>
                    <a:pt x="371" y="251"/>
                  </a:lnTo>
                  <a:lnTo>
                    <a:pt x="328" y="240"/>
                  </a:lnTo>
                  <a:lnTo>
                    <a:pt x="284" y="236"/>
                  </a:lnTo>
                  <a:lnTo>
                    <a:pt x="238" y="237"/>
                  </a:lnTo>
                  <a:lnTo>
                    <a:pt x="194" y="244"/>
                  </a:lnTo>
                  <a:lnTo>
                    <a:pt x="148" y="250"/>
                  </a:lnTo>
                  <a:lnTo>
                    <a:pt x="102" y="256"/>
                  </a:lnTo>
                  <a:lnTo>
                    <a:pt x="57" y="260"/>
                  </a:lnTo>
                  <a:lnTo>
                    <a:pt x="12" y="261"/>
                  </a:lnTo>
                  <a:lnTo>
                    <a:pt x="4" y="257"/>
                  </a:lnTo>
                  <a:lnTo>
                    <a:pt x="1" y="255"/>
                  </a:lnTo>
                  <a:lnTo>
                    <a:pt x="0" y="250"/>
                  </a:lnTo>
                  <a:lnTo>
                    <a:pt x="1" y="246"/>
                  </a:lnTo>
                  <a:lnTo>
                    <a:pt x="6" y="236"/>
                  </a:lnTo>
                  <a:lnTo>
                    <a:pt x="12" y="228"/>
                  </a:lnTo>
                  <a:lnTo>
                    <a:pt x="56" y="208"/>
                  </a:lnTo>
                  <a:lnTo>
                    <a:pt x="104" y="196"/>
                  </a:lnTo>
                  <a:lnTo>
                    <a:pt x="154" y="188"/>
                  </a:lnTo>
                  <a:lnTo>
                    <a:pt x="207" y="184"/>
                  </a:lnTo>
                  <a:lnTo>
                    <a:pt x="259" y="183"/>
                  </a:lnTo>
                  <a:lnTo>
                    <a:pt x="310" y="182"/>
                  </a:lnTo>
                  <a:lnTo>
                    <a:pt x="359" y="181"/>
                  </a:lnTo>
                  <a:lnTo>
                    <a:pt x="409" y="177"/>
                  </a:lnTo>
                  <a:lnTo>
                    <a:pt x="417" y="167"/>
                  </a:lnTo>
                  <a:lnTo>
                    <a:pt x="426" y="158"/>
                  </a:lnTo>
                  <a:lnTo>
                    <a:pt x="429" y="147"/>
                  </a:lnTo>
                  <a:lnTo>
                    <a:pt x="425" y="135"/>
                  </a:lnTo>
                  <a:lnTo>
                    <a:pt x="411" y="126"/>
                  </a:lnTo>
                  <a:lnTo>
                    <a:pt x="397" y="121"/>
                  </a:lnTo>
                  <a:lnTo>
                    <a:pt x="382" y="116"/>
                  </a:lnTo>
                  <a:lnTo>
                    <a:pt x="368" y="112"/>
                  </a:lnTo>
                  <a:lnTo>
                    <a:pt x="353" y="109"/>
                  </a:lnTo>
                  <a:lnTo>
                    <a:pt x="338" y="106"/>
                  </a:lnTo>
                  <a:lnTo>
                    <a:pt x="323" y="102"/>
                  </a:lnTo>
                  <a:lnTo>
                    <a:pt x="309" y="101"/>
                  </a:lnTo>
                  <a:lnTo>
                    <a:pt x="288" y="91"/>
                  </a:lnTo>
                  <a:lnTo>
                    <a:pt x="266" y="86"/>
                  </a:lnTo>
                  <a:lnTo>
                    <a:pt x="243" y="81"/>
                  </a:lnTo>
                  <a:lnTo>
                    <a:pt x="221" y="77"/>
                  </a:lnTo>
                  <a:lnTo>
                    <a:pt x="198" y="72"/>
                  </a:lnTo>
                  <a:lnTo>
                    <a:pt x="178" y="65"/>
                  </a:lnTo>
                  <a:lnTo>
                    <a:pt x="159" y="53"/>
                  </a:lnTo>
                  <a:lnTo>
                    <a:pt x="144" y="39"/>
                  </a:lnTo>
                  <a:lnTo>
                    <a:pt x="159" y="28"/>
                  </a:lnTo>
                  <a:lnTo>
                    <a:pt x="178" y="19"/>
                  </a:lnTo>
                  <a:lnTo>
                    <a:pt x="197" y="12"/>
                  </a:lnTo>
                  <a:lnTo>
                    <a:pt x="217" y="7"/>
                  </a:lnTo>
                  <a:lnTo>
                    <a:pt x="236" y="2"/>
                  </a:lnTo>
                  <a:lnTo>
                    <a:pt x="257" y="0"/>
                  </a:lnTo>
                  <a:lnTo>
                    <a:pt x="277" y="0"/>
                  </a:lnTo>
                  <a:lnTo>
                    <a:pt x="299" y="5"/>
                  </a:lnTo>
                  <a:lnTo>
                    <a:pt x="327" y="13"/>
                  </a:lnTo>
                  <a:lnTo>
                    <a:pt x="354" y="22"/>
                  </a:lnTo>
                  <a:lnTo>
                    <a:pt x="382" y="32"/>
                  </a:lnTo>
                  <a:lnTo>
                    <a:pt x="411" y="44"/>
                  </a:lnTo>
                  <a:lnTo>
                    <a:pt x="436" y="56"/>
                  </a:lnTo>
                  <a:lnTo>
                    <a:pt x="463" y="68"/>
                  </a:lnTo>
                  <a:lnTo>
                    <a:pt x="489" y="82"/>
                  </a:lnTo>
                  <a:lnTo>
                    <a:pt x="516" y="99"/>
                  </a:lnTo>
                  <a:close/>
                </a:path>
              </a:pathLst>
            </a:custGeom>
            <a:solidFill>
              <a:srgbClr val="CFFFC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09" name="Google Shape;4309;p79"/>
            <p:cNvSpPr/>
            <p:nvPr/>
          </p:nvSpPr>
          <p:spPr>
            <a:xfrm>
              <a:off x="3961" y="2028"/>
              <a:ext cx="58" cy="38"/>
            </a:xfrm>
            <a:custGeom>
              <a:avLst/>
              <a:gdLst/>
              <a:ahLst/>
              <a:cxnLst/>
              <a:rect l="l" t="t" r="r" b="b"/>
              <a:pathLst>
                <a:path w="175" h="114" extrusionOk="0">
                  <a:moveTo>
                    <a:pt x="0" y="114"/>
                  </a:moveTo>
                  <a:lnTo>
                    <a:pt x="7" y="100"/>
                  </a:lnTo>
                  <a:lnTo>
                    <a:pt x="15" y="89"/>
                  </a:lnTo>
                  <a:lnTo>
                    <a:pt x="25" y="80"/>
                  </a:lnTo>
                  <a:lnTo>
                    <a:pt x="37" y="72"/>
                  </a:lnTo>
                  <a:lnTo>
                    <a:pt x="48" y="65"/>
                  </a:lnTo>
                  <a:lnTo>
                    <a:pt x="61" y="57"/>
                  </a:lnTo>
                  <a:lnTo>
                    <a:pt x="72" y="50"/>
                  </a:lnTo>
                  <a:lnTo>
                    <a:pt x="86" y="42"/>
                  </a:lnTo>
                  <a:lnTo>
                    <a:pt x="95" y="36"/>
                  </a:lnTo>
                  <a:lnTo>
                    <a:pt x="106" y="31"/>
                  </a:lnTo>
                  <a:lnTo>
                    <a:pt x="117" y="26"/>
                  </a:lnTo>
                  <a:lnTo>
                    <a:pt x="129" y="21"/>
                  </a:lnTo>
                  <a:lnTo>
                    <a:pt x="140" y="14"/>
                  </a:lnTo>
                  <a:lnTo>
                    <a:pt x="151" y="10"/>
                  </a:lnTo>
                  <a:lnTo>
                    <a:pt x="163" y="4"/>
                  </a:lnTo>
                  <a:lnTo>
                    <a:pt x="175" y="0"/>
                  </a:lnTo>
                  <a:lnTo>
                    <a:pt x="155" y="12"/>
                  </a:lnTo>
                  <a:lnTo>
                    <a:pt x="134" y="26"/>
                  </a:lnTo>
                  <a:lnTo>
                    <a:pt x="111" y="38"/>
                  </a:lnTo>
                  <a:lnTo>
                    <a:pt x="90" y="53"/>
                  </a:lnTo>
                  <a:lnTo>
                    <a:pt x="66" y="66"/>
                  </a:lnTo>
                  <a:lnTo>
                    <a:pt x="43" y="81"/>
                  </a:lnTo>
                  <a:lnTo>
                    <a:pt x="20" y="96"/>
                  </a:lnTo>
                  <a:lnTo>
                    <a:pt x="0"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10" name="Google Shape;4310;p79"/>
            <p:cNvSpPr/>
            <p:nvPr/>
          </p:nvSpPr>
          <p:spPr>
            <a:xfrm>
              <a:off x="4067" y="2292"/>
              <a:ext cx="3" cy="5"/>
            </a:xfrm>
            <a:custGeom>
              <a:avLst/>
              <a:gdLst/>
              <a:ahLst/>
              <a:cxnLst/>
              <a:rect l="l" t="t" r="r" b="b"/>
              <a:pathLst>
                <a:path w="8" h="17" extrusionOk="0">
                  <a:moveTo>
                    <a:pt x="0" y="0"/>
                  </a:moveTo>
                  <a:lnTo>
                    <a:pt x="8" y="1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11" name="Google Shape;4311;p79"/>
            <p:cNvSpPr/>
            <p:nvPr/>
          </p:nvSpPr>
          <p:spPr>
            <a:xfrm>
              <a:off x="4071" y="2300"/>
              <a:ext cx="6" cy="21"/>
            </a:xfrm>
            <a:custGeom>
              <a:avLst/>
              <a:gdLst/>
              <a:ahLst/>
              <a:cxnLst/>
              <a:rect l="l" t="t" r="r" b="b"/>
              <a:pathLst>
                <a:path w="18" h="64" extrusionOk="0">
                  <a:moveTo>
                    <a:pt x="18" y="64"/>
                  </a:moveTo>
                  <a:lnTo>
                    <a:pt x="13" y="56"/>
                  </a:lnTo>
                  <a:lnTo>
                    <a:pt x="12" y="47"/>
                  </a:lnTo>
                  <a:lnTo>
                    <a:pt x="9" y="38"/>
                  </a:lnTo>
                  <a:lnTo>
                    <a:pt x="9" y="30"/>
                  </a:lnTo>
                  <a:lnTo>
                    <a:pt x="7" y="21"/>
                  </a:lnTo>
                  <a:lnTo>
                    <a:pt x="5" y="14"/>
                  </a:lnTo>
                  <a:lnTo>
                    <a:pt x="3" y="6"/>
                  </a:lnTo>
                  <a:lnTo>
                    <a:pt x="0" y="0"/>
                  </a:lnTo>
                  <a:lnTo>
                    <a:pt x="3" y="8"/>
                  </a:lnTo>
                  <a:lnTo>
                    <a:pt x="5" y="16"/>
                  </a:lnTo>
                  <a:lnTo>
                    <a:pt x="8" y="24"/>
                  </a:lnTo>
                  <a:lnTo>
                    <a:pt x="10" y="33"/>
                  </a:lnTo>
                  <a:lnTo>
                    <a:pt x="12" y="40"/>
                  </a:lnTo>
                  <a:lnTo>
                    <a:pt x="14" y="48"/>
                  </a:lnTo>
                  <a:lnTo>
                    <a:pt x="16" y="56"/>
                  </a:lnTo>
                  <a:lnTo>
                    <a:pt x="18" y="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12" name="Google Shape;4312;p79"/>
            <p:cNvSpPr/>
            <p:nvPr/>
          </p:nvSpPr>
          <p:spPr>
            <a:xfrm>
              <a:off x="4085" y="2317"/>
              <a:ext cx="26" cy="53"/>
            </a:xfrm>
            <a:custGeom>
              <a:avLst/>
              <a:gdLst/>
              <a:ahLst/>
              <a:cxnLst/>
              <a:rect l="l" t="t" r="r" b="b"/>
              <a:pathLst>
                <a:path w="79" h="157" extrusionOk="0">
                  <a:moveTo>
                    <a:pt x="79" y="157"/>
                  </a:moveTo>
                  <a:lnTo>
                    <a:pt x="64" y="137"/>
                  </a:lnTo>
                  <a:lnTo>
                    <a:pt x="53" y="118"/>
                  </a:lnTo>
                  <a:lnTo>
                    <a:pt x="42" y="99"/>
                  </a:lnTo>
                  <a:lnTo>
                    <a:pt x="31" y="80"/>
                  </a:lnTo>
                  <a:lnTo>
                    <a:pt x="21" y="60"/>
                  </a:lnTo>
                  <a:lnTo>
                    <a:pt x="14" y="40"/>
                  </a:lnTo>
                  <a:lnTo>
                    <a:pt x="6" y="20"/>
                  </a:lnTo>
                  <a:lnTo>
                    <a:pt x="0" y="0"/>
                  </a:lnTo>
                  <a:lnTo>
                    <a:pt x="8" y="19"/>
                  </a:lnTo>
                  <a:lnTo>
                    <a:pt x="16" y="40"/>
                  </a:lnTo>
                  <a:lnTo>
                    <a:pt x="25" y="60"/>
                  </a:lnTo>
                  <a:lnTo>
                    <a:pt x="37" y="82"/>
                  </a:lnTo>
                  <a:lnTo>
                    <a:pt x="47" y="101"/>
                  </a:lnTo>
                  <a:lnTo>
                    <a:pt x="57" y="121"/>
                  </a:lnTo>
                  <a:lnTo>
                    <a:pt x="68" y="138"/>
                  </a:lnTo>
                  <a:lnTo>
                    <a:pt x="79" y="1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13" name="Google Shape;4313;p79"/>
            <p:cNvSpPr/>
            <p:nvPr/>
          </p:nvSpPr>
          <p:spPr>
            <a:xfrm>
              <a:off x="4100" y="2319"/>
              <a:ext cx="4" cy="6"/>
            </a:xfrm>
            <a:custGeom>
              <a:avLst/>
              <a:gdLst/>
              <a:ahLst/>
              <a:cxnLst/>
              <a:rect l="l" t="t" r="r" b="b"/>
              <a:pathLst>
                <a:path w="14" h="17" extrusionOk="0">
                  <a:moveTo>
                    <a:pt x="14" y="17"/>
                  </a:moveTo>
                  <a:lnTo>
                    <a:pt x="7" y="16"/>
                  </a:lnTo>
                  <a:lnTo>
                    <a:pt x="4" y="11"/>
                  </a:lnTo>
                  <a:lnTo>
                    <a:pt x="2" y="5"/>
                  </a:lnTo>
                  <a:lnTo>
                    <a:pt x="0" y="0"/>
                  </a:lnTo>
                  <a:lnTo>
                    <a:pt x="14"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14" name="Google Shape;4314;p79"/>
            <p:cNvSpPr/>
            <p:nvPr/>
          </p:nvSpPr>
          <p:spPr>
            <a:xfrm>
              <a:off x="4104" y="2327"/>
              <a:ext cx="18" cy="29"/>
            </a:xfrm>
            <a:custGeom>
              <a:avLst/>
              <a:gdLst/>
              <a:ahLst/>
              <a:cxnLst/>
              <a:rect l="l" t="t" r="r" b="b"/>
              <a:pathLst>
                <a:path w="54" h="86" extrusionOk="0">
                  <a:moveTo>
                    <a:pt x="54" y="78"/>
                  </a:moveTo>
                  <a:lnTo>
                    <a:pt x="54" y="86"/>
                  </a:lnTo>
                  <a:lnTo>
                    <a:pt x="47" y="76"/>
                  </a:lnTo>
                  <a:lnTo>
                    <a:pt x="39" y="66"/>
                  </a:lnTo>
                  <a:lnTo>
                    <a:pt x="32" y="54"/>
                  </a:lnTo>
                  <a:lnTo>
                    <a:pt x="24" y="44"/>
                  </a:lnTo>
                  <a:lnTo>
                    <a:pt x="17" y="33"/>
                  </a:lnTo>
                  <a:lnTo>
                    <a:pt x="10" y="21"/>
                  </a:lnTo>
                  <a:lnTo>
                    <a:pt x="4" y="10"/>
                  </a:lnTo>
                  <a:lnTo>
                    <a:pt x="0" y="0"/>
                  </a:lnTo>
                  <a:lnTo>
                    <a:pt x="5" y="9"/>
                  </a:lnTo>
                  <a:lnTo>
                    <a:pt x="13" y="20"/>
                  </a:lnTo>
                  <a:lnTo>
                    <a:pt x="18" y="30"/>
                  </a:lnTo>
                  <a:lnTo>
                    <a:pt x="25" y="42"/>
                  </a:lnTo>
                  <a:lnTo>
                    <a:pt x="32" y="52"/>
                  </a:lnTo>
                  <a:lnTo>
                    <a:pt x="38" y="62"/>
                  </a:lnTo>
                  <a:lnTo>
                    <a:pt x="46" y="69"/>
                  </a:lnTo>
                  <a:lnTo>
                    <a:pt x="54"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15" name="Google Shape;4315;p79"/>
            <p:cNvSpPr/>
            <p:nvPr/>
          </p:nvSpPr>
          <p:spPr>
            <a:xfrm>
              <a:off x="4138" y="2342"/>
              <a:ext cx="10" cy="13"/>
            </a:xfrm>
            <a:custGeom>
              <a:avLst/>
              <a:gdLst/>
              <a:ahLst/>
              <a:cxnLst/>
              <a:rect l="l" t="t" r="r" b="b"/>
              <a:pathLst>
                <a:path w="31" h="39" extrusionOk="0">
                  <a:moveTo>
                    <a:pt x="0" y="0"/>
                  </a:moveTo>
                  <a:lnTo>
                    <a:pt x="31" y="3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16" name="Google Shape;4316;p79"/>
            <p:cNvSpPr/>
            <p:nvPr/>
          </p:nvSpPr>
          <p:spPr>
            <a:xfrm>
              <a:off x="4124" y="2358"/>
              <a:ext cx="28" cy="32"/>
            </a:xfrm>
            <a:custGeom>
              <a:avLst/>
              <a:gdLst/>
              <a:ahLst/>
              <a:cxnLst/>
              <a:rect l="l" t="t" r="r" b="b"/>
              <a:pathLst>
                <a:path w="86" h="96" extrusionOk="0">
                  <a:moveTo>
                    <a:pt x="86" y="96"/>
                  </a:moveTo>
                  <a:lnTo>
                    <a:pt x="81" y="96"/>
                  </a:lnTo>
                  <a:lnTo>
                    <a:pt x="70" y="84"/>
                  </a:lnTo>
                  <a:lnTo>
                    <a:pt x="58" y="72"/>
                  </a:lnTo>
                  <a:lnTo>
                    <a:pt x="48" y="60"/>
                  </a:lnTo>
                  <a:lnTo>
                    <a:pt x="38" y="48"/>
                  </a:lnTo>
                  <a:lnTo>
                    <a:pt x="28" y="36"/>
                  </a:lnTo>
                  <a:lnTo>
                    <a:pt x="19" y="23"/>
                  </a:lnTo>
                  <a:lnTo>
                    <a:pt x="9" y="12"/>
                  </a:lnTo>
                  <a:lnTo>
                    <a:pt x="0" y="0"/>
                  </a:lnTo>
                  <a:lnTo>
                    <a:pt x="10" y="12"/>
                  </a:lnTo>
                  <a:lnTo>
                    <a:pt x="22" y="24"/>
                  </a:lnTo>
                  <a:lnTo>
                    <a:pt x="33" y="36"/>
                  </a:lnTo>
                  <a:lnTo>
                    <a:pt x="44" y="48"/>
                  </a:lnTo>
                  <a:lnTo>
                    <a:pt x="54" y="60"/>
                  </a:lnTo>
                  <a:lnTo>
                    <a:pt x="64" y="72"/>
                  </a:lnTo>
                  <a:lnTo>
                    <a:pt x="75" y="84"/>
                  </a:lnTo>
                  <a:lnTo>
                    <a:pt x="86" y="9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17" name="Google Shape;4317;p79"/>
            <p:cNvSpPr/>
            <p:nvPr/>
          </p:nvSpPr>
          <p:spPr>
            <a:xfrm>
              <a:off x="4151" y="2358"/>
              <a:ext cx="30" cy="30"/>
            </a:xfrm>
            <a:custGeom>
              <a:avLst/>
              <a:gdLst/>
              <a:ahLst/>
              <a:cxnLst/>
              <a:rect l="l" t="t" r="r" b="b"/>
              <a:pathLst>
                <a:path w="90" h="90" extrusionOk="0">
                  <a:moveTo>
                    <a:pt x="90" y="90"/>
                  </a:moveTo>
                  <a:lnTo>
                    <a:pt x="76" y="80"/>
                  </a:lnTo>
                  <a:lnTo>
                    <a:pt x="65" y="70"/>
                  </a:lnTo>
                  <a:lnTo>
                    <a:pt x="52" y="58"/>
                  </a:lnTo>
                  <a:lnTo>
                    <a:pt x="41" y="48"/>
                  </a:lnTo>
                  <a:lnTo>
                    <a:pt x="29" y="36"/>
                  </a:lnTo>
                  <a:lnTo>
                    <a:pt x="18" y="24"/>
                  </a:lnTo>
                  <a:lnTo>
                    <a:pt x="8" y="12"/>
                  </a:lnTo>
                  <a:lnTo>
                    <a:pt x="0" y="0"/>
                  </a:lnTo>
                  <a:lnTo>
                    <a:pt x="8" y="13"/>
                  </a:lnTo>
                  <a:lnTo>
                    <a:pt x="19" y="26"/>
                  </a:lnTo>
                  <a:lnTo>
                    <a:pt x="31" y="36"/>
                  </a:lnTo>
                  <a:lnTo>
                    <a:pt x="43" y="47"/>
                  </a:lnTo>
                  <a:lnTo>
                    <a:pt x="55" y="56"/>
                  </a:lnTo>
                  <a:lnTo>
                    <a:pt x="67" y="66"/>
                  </a:lnTo>
                  <a:lnTo>
                    <a:pt x="79" y="77"/>
                  </a:lnTo>
                  <a:lnTo>
                    <a:pt x="90" y="9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18" name="Google Shape;4318;p79"/>
            <p:cNvSpPr/>
            <p:nvPr/>
          </p:nvSpPr>
          <p:spPr>
            <a:xfrm>
              <a:off x="4191" y="2366"/>
              <a:ext cx="6" cy="7"/>
            </a:xfrm>
            <a:custGeom>
              <a:avLst/>
              <a:gdLst/>
              <a:ahLst/>
              <a:cxnLst/>
              <a:rect l="l" t="t" r="r" b="b"/>
              <a:pathLst>
                <a:path w="20" h="20" extrusionOk="0">
                  <a:moveTo>
                    <a:pt x="20" y="13"/>
                  </a:moveTo>
                  <a:lnTo>
                    <a:pt x="20" y="20"/>
                  </a:lnTo>
                  <a:lnTo>
                    <a:pt x="0" y="0"/>
                  </a:lnTo>
                  <a:lnTo>
                    <a:pt x="5" y="2"/>
                  </a:lnTo>
                  <a:lnTo>
                    <a:pt x="10" y="7"/>
                  </a:lnTo>
                  <a:lnTo>
                    <a:pt x="13" y="10"/>
                  </a:lnTo>
                  <a:lnTo>
                    <a:pt x="2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19" name="Google Shape;4319;p79"/>
            <p:cNvSpPr/>
            <p:nvPr/>
          </p:nvSpPr>
          <p:spPr>
            <a:xfrm>
              <a:off x="4200" y="2376"/>
              <a:ext cx="9" cy="6"/>
            </a:xfrm>
            <a:custGeom>
              <a:avLst/>
              <a:gdLst/>
              <a:ahLst/>
              <a:cxnLst/>
              <a:rect l="l" t="t" r="r" b="b"/>
              <a:pathLst>
                <a:path w="28" h="20" extrusionOk="0">
                  <a:moveTo>
                    <a:pt x="0" y="0"/>
                  </a:moveTo>
                  <a:lnTo>
                    <a:pt x="28" y="2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20" name="Google Shape;4320;p79"/>
            <p:cNvSpPr/>
            <p:nvPr/>
          </p:nvSpPr>
          <p:spPr>
            <a:xfrm>
              <a:off x="4117" y="2378"/>
              <a:ext cx="9" cy="7"/>
            </a:xfrm>
            <a:custGeom>
              <a:avLst/>
              <a:gdLst/>
              <a:ahLst/>
              <a:cxnLst/>
              <a:rect l="l" t="t" r="r" b="b"/>
              <a:pathLst>
                <a:path w="27" h="20" extrusionOk="0">
                  <a:moveTo>
                    <a:pt x="27" y="16"/>
                  </a:moveTo>
                  <a:lnTo>
                    <a:pt x="21" y="20"/>
                  </a:lnTo>
                  <a:lnTo>
                    <a:pt x="16" y="20"/>
                  </a:lnTo>
                  <a:lnTo>
                    <a:pt x="0" y="0"/>
                  </a:lnTo>
                  <a:lnTo>
                    <a:pt x="8" y="1"/>
                  </a:lnTo>
                  <a:lnTo>
                    <a:pt x="18" y="2"/>
                  </a:lnTo>
                  <a:lnTo>
                    <a:pt x="20" y="2"/>
                  </a:lnTo>
                  <a:lnTo>
                    <a:pt x="24" y="5"/>
                  </a:lnTo>
                  <a:lnTo>
                    <a:pt x="25" y="8"/>
                  </a:lnTo>
                  <a:lnTo>
                    <a:pt x="27" y="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21" name="Google Shape;4321;p79"/>
            <p:cNvSpPr/>
            <p:nvPr/>
          </p:nvSpPr>
          <p:spPr>
            <a:xfrm>
              <a:off x="4211" y="2385"/>
              <a:ext cx="5" cy="2"/>
            </a:xfrm>
            <a:custGeom>
              <a:avLst/>
              <a:gdLst/>
              <a:ahLst/>
              <a:cxnLst/>
              <a:rect l="l" t="t" r="r" b="b"/>
              <a:pathLst>
                <a:path w="14" h="6" extrusionOk="0">
                  <a:moveTo>
                    <a:pt x="14" y="6"/>
                  </a:moveTo>
                  <a:lnTo>
                    <a:pt x="0" y="0"/>
                  </a:lnTo>
                  <a:lnTo>
                    <a:pt x="10" y="4"/>
                  </a:lnTo>
                  <a:lnTo>
                    <a:pt x="14"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22" name="Google Shape;4322;p79"/>
            <p:cNvSpPr/>
            <p:nvPr/>
          </p:nvSpPr>
          <p:spPr>
            <a:xfrm>
              <a:off x="4183" y="2386"/>
              <a:ext cx="10" cy="10"/>
            </a:xfrm>
            <a:custGeom>
              <a:avLst/>
              <a:gdLst/>
              <a:ahLst/>
              <a:cxnLst/>
              <a:rect l="l" t="t" r="r" b="b"/>
              <a:pathLst>
                <a:path w="28" h="30" extrusionOk="0">
                  <a:moveTo>
                    <a:pt x="25" y="30"/>
                  </a:moveTo>
                  <a:lnTo>
                    <a:pt x="22" y="23"/>
                  </a:lnTo>
                  <a:lnTo>
                    <a:pt x="18" y="18"/>
                  </a:lnTo>
                  <a:lnTo>
                    <a:pt x="13" y="15"/>
                  </a:lnTo>
                  <a:lnTo>
                    <a:pt x="5" y="17"/>
                  </a:lnTo>
                  <a:lnTo>
                    <a:pt x="3" y="11"/>
                  </a:lnTo>
                  <a:lnTo>
                    <a:pt x="0" y="10"/>
                  </a:lnTo>
                  <a:lnTo>
                    <a:pt x="4" y="12"/>
                  </a:lnTo>
                  <a:lnTo>
                    <a:pt x="10" y="12"/>
                  </a:lnTo>
                  <a:lnTo>
                    <a:pt x="15" y="0"/>
                  </a:lnTo>
                  <a:lnTo>
                    <a:pt x="14" y="8"/>
                  </a:lnTo>
                  <a:lnTo>
                    <a:pt x="22" y="15"/>
                  </a:lnTo>
                  <a:lnTo>
                    <a:pt x="28" y="20"/>
                  </a:lnTo>
                  <a:lnTo>
                    <a:pt x="25"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23" name="Google Shape;4323;p79"/>
            <p:cNvSpPr/>
            <p:nvPr/>
          </p:nvSpPr>
          <p:spPr>
            <a:xfrm>
              <a:off x="4218" y="2390"/>
              <a:ext cx="6" cy="3"/>
            </a:xfrm>
            <a:custGeom>
              <a:avLst/>
              <a:gdLst/>
              <a:ahLst/>
              <a:cxnLst/>
              <a:rect l="l" t="t" r="r" b="b"/>
              <a:pathLst>
                <a:path w="17" h="10" extrusionOk="0">
                  <a:moveTo>
                    <a:pt x="0" y="0"/>
                  </a:moveTo>
                  <a:lnTo>
                    <a:pt x="17" y="1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24" name="Google Shape;4324;p79"/>
            <p:cNvSpPr/>
            <p:nvPr/>
          </p:nvSpPr>
          <p:spPr>
            <a:xfrm>
              <a:off x="4261" y="2390"/>
              <a:ext cx="4" cy="4"/>
            </a:xfrm>
            <a:custGeom>
              <a:avLst/>
              <a:gdLst/>
              <a:ahLst/>
              <a:cxnLst/>
              <a:rect l="l" t="t" r="r" b="b"/>
              <a:pathLst>
                <a:path w="14" h="12" extrusionOk="0">
                  <a:moveTo>
                    <a:pt x="14" y="10"/>
                  </a:moveTo>
                  <a:lnTo>
                    <a:pt x="14" y="12"/>
                  </a:lnTo>
                  <a:lnTo>
                    <a:pt x="9" y="11"/>
                  </a:lnTo>
                  <a:lnTo>
                    <a:pt x="1" y="5"/>
                  </a:lnTo>
                  <a:lnTo>
                    <a:pt x="0" y="0"/>
                  </a:lnTo>
                  <a:lnTo>
                    <a:pt x="6" y="3"/>
                  </a:lnTo>
                  <a:lnTo>
                    <a:pt x="14"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25" name="Google Shape;4325;p79"/>
            <p:cNvSpPr/>
            <p:nvPr/>
          </p:nvSpPr>
          <p:spPr>
            <a:xfrm>
              <a:off x="4133" y="2444"/>
              <a:ext cx="113" cy="92"/>
            </a:xfrm>
            <a:custGeom>
              <a:avLst/>
              <a:gdLst/>
              <a:ahLst/>
              <a:cxnLst/>
              <a:rect l="l" t="t" r="r" b="b"/>
              <a:pathLst>
                <a:path w="338" h="278" extrusionOk="0">
                  <a:moveTo>
                    <a:pt x="331" y="70"/>
                  </a:moveTo>
                  <a:lnTo>
                    <a:pt x="326" y="87"/>
                  </a:lnTo>
                  <a:lnTo>
                    <a:pt x="324" y="109"/>
                  </a:lnTo>
                  <a:lnTo>
                    <a:pt x="324" y="131"/>
                  </a:lnTo>
                  <a:lnTo>
                    <a:pt x="325" y="155"/>
                  </a:lnTo>
                  <a:lnTo>
                    <a:pt x="325" y="178"/>
                  </a:lnTo>
                  <a:lnTo>
                    <a:pt x="329" y="202"/>
                  </a:lnTo>
                  <a:lnTo>
                    <a:pt x="333" y="225"/>
                  </a:lnTo>
                  <a:lnTo>
                    <a:pt x="338" y="247"/>
                  </a:lnTo>
                  <a:lnTo>
                    <a:pt x="316" y="255"/>
                  </a:lnTo>
                  <a:lnTo>
                    <a:pt x="296" y="262"/>
                  </a:lnTo>
                  <a:lnTo>
                    <a:pt x="275" y="269"/>
                  </a:lnTo>
                  <a:lnTo>
                    <a:pt x="253" y="275"/>
                  </a:lnTo>
                  <a:lnTo>
                    <a:pt x="231" y="278"/>
                  </a:lnTo>
                  <a:lnTo>
                    <a:pt x="209" y="278"/>
                  </a:lnTo>
                  <a:lnTo>
                    <a:pt x="188" y="275"/>
                  </a:lnTo>
                  <a:lnTo>
                    <a:pt x="166" y="271"/>
                  </a:lnTo>
                  <a:lnTo>
                    <a:pt x="170" y="261"/>
                  </a:lnTo>
                  <a:lnTo>
                    <a:pt x="175" y="251"/>
                  </a:lnTo>
                  <a:lnTo>
                    <a:pt x="180" y="241"/>
                  </a:lnTo>
                  <a:lnTo>
                    <a:pt x="185" y="232"/>
                  </a:lnTo>
                  <a:lnTo>
                    <a:pt x="188" y="221"/>
                  </a:lnTo>
                  <a:lnTo>
                    <a:pt x="189" y="211"/>
                  </a:lnTo>
                  <a:lnTo>
                    <a:pt x="189" y="199"/>
                  </a:lnTo>
                  <a:lnTo>
                    <a:pt x="186" y="189"/>
                  </a:lnTo>
                  <a:lnTo>
                    <a:pt x="180" y="179"/>
                  </a:lnTo>
                  <a:lnTo>
                    <a:pt x="175" y="169"/>
                  </a:lnTo>
                  <a:lnTo>
                    <a:pt x="169" y="159"/>
                  </a:lnTo>
                  <a:lnTo>
                    <a:pt x="164" y="152"/>
                  </a:lnTo>
                  <a:lnTo>
                    <a:pt x="156" y="143"/>
                  </a:lnTo>
                  <a:lnTo>
                    <a:pt x="149" y="134"/>
                  </a:lnTo>
                  <a:lnTo>
                    <a:pt x="140" y="126"/>
                  </a:lnTo>
                  <a:lnTo>
                    <a:pt x="131" y="121"/>
                  </a:lnTo>
                  <a:lnTo>
                    <a:pt x="117" y="116"/>
                  </a:lnTo>
                  <a:lnTo>
                    <a:pt x="103" y="112"/>
                  </a:lnTo>
                  <a:lnTo>
                    <a:pt x="89" y="111"/>
                  </a:lnTo>
                  <a:lnTo>
                    <a:pt x="77" y="111"/>
                  </a:lnTo>
                  <a:lnTo>
                    <a:pt x="63" y="111"/>
                  </a:lnTo>
                  <a:lnTo>
                    <a:pt x="50" y="114"/>
                  </a:lnTo>
                  <a:lnTo>
                    <a:pt x="36" y="117"/>
                  </a:lnTo>
                  <a:lnTo>
                    <a:pt x="24" y="121"/>
                  </a:lnTo>
                  <a:lnTo>
                    <a:pt x="20" y="105"/>
                  </a:lnTo>
                  <a:lnTo>
                    <a:pt x="18" y="90"/>
                  </a:lnTo>
                  <a:lnTo>
                    <a:pt x="15" y="73"/>
                  </a:lnTo>
                  <a:lnTo>
                    <a:pt x="14" y="58"/>
                  </a:lnTo>
                  <a:lnTo>
                    <a:pt x="11" y="43"/>
                  </a:lnTo>
                  <a:lnTo>
                    <a:pt x="9" y="28"/>
                  </a:lnTo>
                  <a:lnTo>
                    <a:pt x="4" y="13"/>
                  </a:lnTo>
                  <a:lnTo>
                    <a:pt x="0" y="0"/>
                  </a:lnTo>
                  <a:lnTo>
                    <a:pt x="38" y="12"/>
                  </a:lnTo>
                  <a:lnTo>
                    <a:pt x="79" y="24"/>
                  </a:lnTo>
                  <a:lnTo>
                    <a:pt x="121" y="33"/>
                  </a:lnTo>
                  <a:lnTo>
                    <a:pt x="163" y="42"/>
                  </a:lnTo>
                  <a:lnTo>
                    <a:pt x="204" y="48"/>
                  </a:lnTo>
                  <a:lnTo>
                    <a:pt x="246" y="56"/>
                  </a:lnTo>
                  <a:lnTo>
                    <a:pt x="289" y="62"/>
                  </a:lnTo>
                  <a:lnTo>
                    <a:pt x="331" y="7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26" name="Google Shape;4326;p79"/>
            <p:cNvSpPr/>
            <p:nvPr/>
          </p:nvSpPr>
          <p:spPr>
            <a:xfrm>
              <a:off x="4425" y="2463"/>
              <a:ext cx="107" cy="45"/>
            </a:xfrm>
            <a:custGeom>
              <a:avLst/>
              <a:gdLst/>
              <a:ahLst/>
              <a:cxnLst/>
              <a:rect l="l" t="t" r="r" b="b"/>
              <a:pathLst>
                <a:path w="320" h="136" extrusionOk="0">
                  <a:moveTo>
                    <a:pt x="297" y="57"/>
                  </a:moveTo>
                  <a:lnTo>
                    <a:pt x="287" y="52"/>
                  </a:lnTo>
                  <a:lnTo>
                    <a:pt x="277" y="49"/>
                  </a:lnTo>
                  <a:lnTo>
                    <a:pt x="267" y="45"/>
                  </a:lnTo>
                  <a:lnTo>
                    <a:pt x="257" y="45"/>
                  </a:lnTo>
                  <a:lnTo>
                    <a:pt x="246" y="45"/>
                  </a:lnTo>
                  <a:lnTo>
                    <a:pt x="234" y="45"/>
                  </a:lnTo>
                  <a:lnTo>
                    <a:pt x="224" y="47"/>
                  </a:lnTo>
                  <a:lnTo>
                    <a:pt x="214" y="49"/>
                  </a:lnTo>
                  <a:lnTo>
                    <a:pt x="199" y="55"/>
                  </a:lnTo>
                  <a:lnTo>
                    <a:pt x="186" y="64"/>
                  </a:lnTo>
                  <a:lnTo>
                    <a:pt x="174" y="73"/>
                  </a:lnTo>
                  <a:lnTo>
                    <a:pt x="162" y="84"/>
                  </a:lnTo>
                  <a:lnTo>
                    <a:pt x="151" y="95"/>
                  </a:lnTo>
                  <a:lnTo>
                    <a:pt x="144" y="107"/>
                  </a:lnTo>
                  <a:lnTo>
                    <a:pt x="136" y="121"/>
                  </a:lnTo>
                  <a:lnTo>
                    <a:pt x="131" y="136"/>
                  </a:lnTo>
                  <a:lnTo>
                    <a:pt x="113" y="135"/>
                  </a:lnTo>
                  <a:lnTo>
                    <a:pt x="97" y="135"/>
                  </a:lnTo>
                  <a:lnTo>
                    <a:pt x="80" y="135"/>
                  </a:lnTo>
                  <a:lnTo>
                    <a:pt x="64" y="136"/>
                  </a:lnTo>
                  <a:lnTo>
                    <a:pt x="46" y="135"/>
                  </a:lnTo>
                  <a:lnTo>
                    <a:pt x="31" y="134"/>
                  </a:lnTo>
                  <a:lnTo>
                    <a:pt x="15" y="130"/>
                  </a:lnTo>
                  <a:lnTo>
                    <a:pt x="0" y="126"/>
                  </a:lnTo>
                  <a:lnTo>
                    <a:pt x="0" y="113"/>
                  </a:lnTo>
                  <a:lnTo>
                    <a:pt x="1" y="102"/>
                  </a:lnTo>
                  <a:lnTo>
                    <a:pt x="2" y="91"/>
                  </a:lnTo>
                  <a:lnTo>
                    <a:pt x="5" y="79"/>
                  </a:lnTo>
                  <a:lnTo>
                    <a:pt x="7" y="68"/>
                  </a:lnTo>
                  <a:lnTo>
                    <a:pt x="10" y="57"/>
                  </a:lnTo>
                  <a:lnTo>
                    <a:pt x="11" y="45"/>
                  </a:lnTo>
                  <a:lnTo>
                    <a:pt x="14" y="35"/>
                  </a:lnTo>
                  <a:lnTo>
                    <a:pt x="49" y="31"/>
                  </a:lnTo>
                  <a:lnTo>
                    <a:pt x="86" y="29"/>
                  </a:lnTo>
                  <a:lnTo>
                    <a:pt x="121" y="28"/>
                  </a:lnTo>
                  <a:lnTo>
                    <a:pt x="157" y="26"/>
                  </a:lnTo>
                  <a:lnTo>
                    <a:pt x="193" y="21"/>
                  </a:lnTo>
                  <a:lnTo>
                    <a:pt x="228" y="18"/>
                  </a:lnTo>
                  <a:lnTo>
                    <a:pt x="263" y="10"/>
                  </a:lnTo>
                  <a:lnTo>
                    <a:pt x="300" y="0"/>
                  </a:lnTo>
                  <a:lnTo>
                    <a:pt x="320" y="0"/>
                  </a:lnTo>
                  <a:lnTo>
                    <a:pt x="297" y="5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27" name="Google Shape;4327;p79"/>
            <p:cNvSpPr/>
            <p:nvPr/>
          </p:nvSpPr>
          <p:spPr>
            <a:xfrm>
              <a:off x="4475" y="2485"/>
              <a:ext cx="165" cy="81"/>
            </a:xfrm>
            <a:custGeom>
              <a:avLst/>
              <a:gdLst/>
              <a:ahLst/>
              <a:cxnLst/>
              <a:rect l="l" t="t" r="r" b="b"/>
              <a:pathLst>
                <a:path w="496" h="244" extrusionOk="0">
                  <a:moveTo>
                    <a:pt x="144" y="20"/>
                  </a:moveTo>
                  <a:lnTo>
                    <a:pt x="147" y="26"/>
                  </a:lnTo>
                  <a:lnTo>
                    <a:pt x="153" y="29"/>
                  </a:lnTo>
                  <a:lnTo>
                    <a:pt x="160" y="30"/>
                  </a:lnTo>
                  <a:lnTo>
                    <a:pt x="166" y="38"/>
                  </a:lnTo>
                  <a:lnTo>
                    <a:pt x="176" y="46"/>
                  </a:lnTo>
                  <a:lnTo>
                    <a:pt x="185" y="58"/>
                  </a:lnTo>
                  <a:lnTo>
                    <a:pt x="192" y="69"/>
                  </a:lnTo>
                  <a:lnTo>
                    <a:pt x="201" y="82"/>
                  </a:lnTo>
                  <a:lnTo>
                    <a:pt x="209" y="93"/>
                  </a:lnTo>
                  <a:lnTo>
                    <a:pt x="218" y="106"/>
                  </a:lnTo>
                  <a:lnTo>
                    <a:pt x="226" y="116"/>
                  </a:lnTo>
                  <a:lnTo>
                    <a:pt x="238" y="127"/>
                  </a:lnTo>
                  <a:lnTo>
                    <a:pt x="196" y="147"/>
                  </a:lnTo>
                  <a:lnTo>
                    <a:pt x="200" y="152"/>
                  </a:lnTo>
                  <a:lnTo>
                    <a:pt x="204" y="152"/>
                  </a:lnTo>
                  <a:lnTo>
                    <a:pt x="207" y="150"/>
                  </a:lnTo>
                  <a:lnTo>
                    <a:pt x="214" y="147"/>
                  </a:lnTo>
                  <a:lnTo>
                    <a:pt x="250" y="141"/>
                  </a:lnTo>
                  <a:lnTo>
                    <a:pt x="284" y="146"/>
                  </a:lnTo>
                  <a:lnTo>
                    <a:pt x="316" y="159"/>
                  </a:lnTo>
                  <a:lnTo>
                    <a:pt x="347" y="178"/>
                  </a:lnTo>
                  <a:lnTo>
                    <a:pt x="378" y="195"/>
                  </a:lnTo>
                  <a:lnTo>
                    <a:pt x="410" y="212"/>
                  </a:lnTo>
                  <a:lnTo>
                    <a:pt x="444" y="222"/>
                  </a:lnTo>
                  <a:lnTo>
                    <a:pt x="482" y="224"/>
                  </a:lnTo>
                  <a:lnTo>
                    <a:pt x="496" y="232"/>
                  </a:lnTo>
                  <a:lnTo>
                    <a:pt x="463" y="236"/>
                  </a:lnTo>
                  <a:lnTo>
                    <a:pt x="431" y="239"/>
                  </a:lnTo>
                  <a:lnTo>
                    <a:pt x="397" y="242"/>
                  </a:lnTo>
                  <a:lnTo>
                    <a:pt x="364" y="244"/>
                  </a:lnTo>
                  <a:lnTo>
                    <a:pt x="330" y="244"/>
                  </a:lnTo>
                  <a:lnTo>
                    <a:pt x="296" y="243"/>
                  </a:lnTo>
                  <a:lnTo>
                    <a:pt x="262" y="239"/>
                  </a:lnTo>
                  <a:lnTo>
                    <a:pt x="230" y="232"/>
                  </a:lnTo>
                  <a:lnTo>
                    <a:pt x="201" y="214"/>
                  </a:lnTo>
                  <a:lnTo>
                    <a:pt x="172" y="199"/>
                  </a:lnTo>
                  <a:lnTo>
                    <a:pt x="143" y="183"/>
                  </a:lnTo>
                  <a:lnTo>
                    <a:pt x="114" y="166"/>
                  </a:lnTo>
                  <a:lnTo>
                    <a:pt x="85" y="147"/>
                  </a:lnTo>
                  <a:lnTo>
                    <a:pt x="58" y="130"/>
                  </a:lnTo>
                  <a:lnTo>
                    <a:pt x="31" y="108"/>
                  </a:lnTo>
                  <a:lnTo>
                    <a:pt x="6" y="86"/>
                  </a:lnTo>
                  <a:lnTo>
                    <a:pt x="5" y="75"/>
                  </a:lnTo>
                  <a:lnTo>
                    <a:pt x="0" y="69"/>
                  </a:lnTo>
                  <a:lnTo>
                    <a:pt x="7" y="54"/>
                  </a:lnTo>
                  <a:lnTo>
                    <a:pt x="17" y="41"/>
                  </a:lnTo>
                  <a:lnTo>
                    <a:pt x="29" y="30"/>
                  </a:lnTo>
                  <a:lnTo>
                    <a:pt x="42" y="22"/>
                  </a:lnTo>
                  <a:lnTo>
                    <a:pt x="55" y="15"/>
                  </a:lnTo>
                  <a:lnTo>
                    <a:pt x="70" y="9"/>
                  </a:lnTo>
                  <a:lnTo>
                    <a:pt x="84" y="4"/>
                  </a:lnTo>
                  <a:lnTo>
                    <a:pt x="99" y="0"/>
                  </a:lnTo>
                  <a:lnTo>
                    <a:pt x="104" y="0"/>
                  </a:lnTo>
                  <a:lnTo>
                    <a:pt x="112" y="1"/>
                  </a:lnTo>
                  <a:lnTo>
                    <a:pt x="118" y="2"/>
                  </a:lnTo>
                  <a:lnTo>
                    <a:pt x="126" y="4"/>
                  </a:lnTo>
                  <a:lnTo>
                    <a:pt x="131" y="5"/>
                  </a:lnTo>
                  <a:lnTo>
                    <a:pt x="137" y="9"/>
                  </a:lnTo>
                  <a:lnTo>
                    <a:pt x="141" y="12"/>
                  </a:lnTo>
                  <a:lnTo>
                    <a:pt x="144" y="2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28" name="Google Shape;4328;p79"/>
            <p:cNvSpPr/>
            <p:nvPr/>
          </p:nvSpPr>
          <p:spPr>
            <a:xfrm>
              <a:off x="4030" y="2489"/>
              <a:ext cx="155" cy="85"/>
            </a:xfrm>
            <a:custGeom>
              <a:avLst/>
              <a:gdLst/>
              <a:ahLst/>
              <a:cxnLst/>
              <a:rect l="l" t="t" r="r" b="b"/>
              <a:pathLst>
                <a:path w="467" h="254" extrusionOk="0">
                  <a:moveTo>
                    <a:pt x="459" y="39"/>
                  </a:moveTo>
                  <a:lnTo>
                    <a:pt x="464" y="50"/>
                  </a:lnTo>
                  <a:lnTo>
                    <a:pt x="467" y="61"/>
                  </a:lnTo>
                  <a:lnTo>
                    <a:pt x="467" y="72"/>
                  </a:lnTo>
                  <a:lnTo>
                    <a:pt x="467" y="84"/>
                  </a:lnTo>
                  <a:lnTo>
                    <a:pt x="465" y="95"/>
                  </a:lnTo>
                  <a:lnTo>
                    <a:pt x="462" y="106"/>
                  </a:lnTo>
                  <a:lnTo>
                    <a:pt x="459" y="118"/>
                  </a:lnTo>
                  <a:lnTo>
                    <a:pt x="455" y="129"/>
                  </a:lnTo>
                  <a:lnTo>
                    <a:pt x="435" y="138"/>
                  </a:lnTo>
                  <a:lnTo>
                    <a:pt x="416" y="148"/>
                  </a:lnTo>
                  <a:lnTo>
                    <a:pt x="397" y="158"/>
                  </a:lnTo>
                  <a:lnTo>
                    <a:pt x="378" y="169"/>
                  </a:lnTo>
                  <a:lnTo>
                    <a:pt x="358" y="177"/>
                  </a:lnTo>
                  <a:lnTo>
                    <a:pt x="338" y="183"/>
                  </a:lnTo>
                  <a:lnTo>
                    <a:pt x="315" y="187"/>
                  </a:lnTo>
                  <a:lnTo>
                    <a:pt x="294" y="187"/>
                  </a:lnTo>
                  <a:lnTo>
                    <a:pt x="257" y="201"/>
                  </a:lnTo>
                  <a:lnTo>
                    <a:pt x="222" y="216"/>
                  </a:lnTo>
                  <a:lnTo>
                    <a:pt x="185" y="230"/>
                  </a:lnTo>
                  <a:lnTo>
                    <a:pt x="150" y="242"/>
                  </a:lnTo>
                  <a:lnTo>
                    <a:pt x="112" y="250"/>
                  </a:lnTo>
                  <a:lnTo>
                    <a:pt x="76" y="254"/>
                  </a:lnTo>
                  <a:lnTo>
                    <a:pt x="38" y="250"/>
                  </a:lnTo>
                  <a:lnTo>
                    <a:pt x="0" y="240"/>
                  </a:lnTo>
                  <a:lnTo>
                    <a:pt x="2" y="232"/>
                  </a:lnTo>
                  <a:lnTo>
                    <a:pt x="7" y="229"/>
                  </a:lnTo>
                  <a:lnTo>
                    <a:pt x="14" y="225"/>
                  </a:lnTo>
                  <a:lnTo>
                    <a:pt x="21" y="224"/>
                  </a:lnTo>
                  <a:lnTo>
                    <a:pt x="29" y="221"/>
                  </a:lnTo>
                  <a:lnTo>
                    <a:pt x="38" y="220"/>
                  </a:lnTo>
                  <a:lnTo>
                    <a:pt x="44" y="217"/>
                  </a:lnTo>
                  <a:lnTo>
                    <a:pt x="52" y="215"/>
                  </a:lnTo>
                  <a:lnTo>
                    <a:pt x="68" y="207"/>
                  </a:lnTo>
                  <a:lnTo>
                    <a:pt x="87" y="200"/>
                  </a:lnTo>
                  <a:lnTo>
                    <a:pt x="103" y="192"/>
                  </a:lnTo>
                  <a:lnTo>
                    <a:pt x="122" y="184"/>
                  </a:lnTo>
                  <a:lnTo>
                    <a:pt x="140" y="176"/>
                  </a:lnTo>
                  <a:lnTo>
                    <a:pt x="157" y="169"/>
                  </a:lnTo>
                  <a:lnTo>
                    <a:pt x="176" y="162"/>
                  </a:lnTo>
                  <a:lnTo>
                    <a:pt x="195" y="158"/>
                  </a:lnTo>
                  <a:lnTo>
                    <a:pt x="202" y="164"/>
                  </a:lnTo>
                  <a:lnTo>
                    <a:pt x="213" y="167"/>
                  </a:lnTo>
                  <a:lnTo>
                    <a:pt x="224" y="167"/>
                  </a:lnTo>
                  <a:lnTo>
                    <a:pt x="234" y="167"/>
                  </a:lnTo>
                  <a:lnTo>
                    <a:pt x="237" y="163"/>
                  </a:lnTo>
                  <a:lnTo>
                    <a:pt x="231" y="154"/>
                  </a:lnTo>
                  <a:lnTo>
                    <a:pt x="220" y="153"/>
                  </a:lnTo>
                  <a:lnTo>
                    <a:pt x="209" y="153"/>
                  </a:lnTo>
                  <a:lnTo>
                    <a:pt x="200" y="150"/>
                  </a:lnTo>
                  <a:lnTo>
                    <a:pt x="210" y="142"/>
                  </a:lnTo>
                  <a:lnTo>
                    <a:pt x="223" y="137"/>
                  </a:lnTo>
                  <a:lnTo>
                    <a:pt x="237" y="134"/>
                  </a:lnTo>
                  <a:lnTo>
                    <a:pt x="253" y="134"/>
                  </a:lnTo>
                  <a:lnTo>
                    <a:pt x="268" y="134"/>
                  </a:lnTo>
                  <a:lnTo>
                    <a:pt x="285" y="135"/>
                  </a:lnTo>
                  <a:lnTo>
                    <a:pt x="299" y="135"/>
                  </a:lnTo>
                  <a:lnTo>
                    <a:pt x="314" y="135"/>
                  </a:lnTo>
                  <a:lnTo>
                    <a:pt x="304" y="129"/>
                  </a:lnTo>
                  <a:lnTo>
                    <a:pt x="294" y="126"/>
                  </a:lnTo>
                  <a:lnTo>
                    <a:pt x="283" y="123"/>
                  </a:lnTo>
                  <a:lnTo>
                    <a:pt x="275" y="123"/>
                  </a:lnTo>
                  <a:lnTo>
                    <a:pt x="263" y="121"/>
                  </a:lnTo>
                  <a:lnTo>
                    <a:pt x="253" y="120"/>
                  </a:lnTo>
                  <a:lnTo>
                    <a:pt x="243" y="119"/>
                  </a:lnTo>
                  <a:lnTo>
                    <a:pt x="234" y="119"/>
                  </a:lnTo>
                  <a:lnTo>
                    <a:pt x="249" y="101"/>
                  </a:lnTo>
                  <a:lnTo>
                    <a:pt x="262" y="84"/>
                  </a:lnTo>
                  <a:lnTo>
                    <a:pt x="273" y="65"/>
                  </a:lnTo>
                  <a:lnTo>
                    <a:pt x="285" y="47"/>
                  </a:lnTo>
                  <a:lnTo>
                    <a:pt x="296" y="29"/>
                  </a:lnTo>
                  <a:lnTo>
                    <a:pt x="312" y="17"/>
                  </a:lnTo>
                  <a:lnTo>
                    <a:pt x="331" y="8"/>
                  </a:lnTo>
                  <a:lnTo>
                    <a:pt x="355" y="5"/>
                  </a:lnTo>
                  <a:lnTo>
                    <a:pt x="368" y="2"/>
                  </a:lnTo>
                  <a:lnTo>
                    <a:pt x="382" y="0"/>
                  </a:lnTo>
                  <a:lnTo>
                    <a:pt x="397" y="0"/>
                  </a:lnTo>
                  <a:lnTo>
                    <a:pt x="412" y="4"/>
                  </a:lnTo>
                  <a:lnTo>
                    <a:pt x="425" y="8"/>
                  </a:lnTo>
                  <a:lnTo>
                    <a:pt x="438" y="16"/>
                  </a:lnTo>
                  <a:lnTo>
                    <a:pt x="449" y="26"/>
                  </a:lnTo>
                  <a:lnTo>
                    <a:pt x="459" y="3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29" name="Google Shape;4329;p79"/>
            <p:cNvSpPr/>
            <p:nvPr/>
          </p:nvSpPr>
          <p:spPr>
            <a:xfrm>
              <a:off x="4407" y="2510"/>
              <a:ext cx="243" cy="93"/>
            </a:xfrm>
            <a:custGeom>
              <a:avLst/>
              <a:gdLst/>
              <a:ahLst/>
              <a:cxnLst/>
              <a:rect l="l" t="t" r="r" b="b"/>
              <a:pathLst>
                <a:path w="729" h="279" extrusionOk="0">
                  <a:moveTo>
                    <a:pt x="196" y="14"/>
                  </a:moveTo>
                  <a:lnTo>
                    <a:pt x="214" y="33"/>
                  </a:lnTo>
                  <a:lnTo>
                    <a:pt x="235" y="52"/>
                  </a:lnTo>
                  <a:lnTo>
                    <a:pt x="257" y="70"/>
                  </a:lnTo>
                  <a:lnTo>
                    <a:pt x="279" y="86"/>
                  </a:lnTo>
                  <a:lnTo>
                    <a:pt x="302" y="100"/>
                  </a:lnTo>
                  <a:lnTo>
                    <a:pt x="326" y="114"/>
                  </a:lnTo>
                  <a:lnTo>
                    <a:pt x="349" y="128"/>
                  </a:lnTo>
                  <a:lnTo>
                    <a:pt x="374" y="142"/>
                  </a:lnTo>
                  <a:lnTo>
                    <a:pt x="379" y="139"/>
                  </a:lnTo>
                  <a:lnTo>
                    <a:pt x="408" y="162"/>
                  </a:lnTo>
                  <a:lnTo>
                    <a:pt x="442" y="177"/>
                  </a:lnTo>
                  <a:lnTo>
                    <a:pt x="475" y="184"/>
                  </a:lnTo>
                  <a:lnTo>
                    <a:pt x="513" y="187"/>
                  </a:lnTo>
                  <a:lnTo>
                    <a:pt x="548" y="186"/>
                  </a:lnTo>
                  <a:lnTo>
                    <a:pt x="587" y="184"/>
                  </a:lnTo>
                  <a:lnTo>
                    <a:pt x="625" y="182"/>
                  </a:lnTo>
                  <a:lnTo>
                    <a:pt x="665" y="183"/>
                  </a:lnTo>
                  <a:lnTo>
                    <a:pt x="724" y="169"/>
                  </a:lnTo>
                  <a:lnTo>
                    <a:pt x="727" y="176"/>
                  </a:lnTo>
                  <a:lnTo>
                    <a:pt x="728" y="183"/>
                  </a:lnTo>
                  <a:lnTo>
                    <a:pt x="728" y="191"/>
                  </a:lnTo>
                  <a:lnTo>
                    <a:pt x="729" y="198"/>
                  </a:lnTo>
                  <a:lnTo>
                    <a:pt x="727" y="206"/>
                  </a:lnTo>
                  <a:lnTo>
                    <a:pt x="727" y="213"/>
                  </a:lnTo>
                  <a:lnTo>
                    <a:pt x="724" y="221"/>
                  </a:lnTo>
                  <a:lnTo>
                    <a:pt x="724" y="229"/>
                  </a:lnTo>
                  <a:lnTo>
                    <a:pt x="707" y="237"/>
                  </a:lnTo>
                  <a:lnTo>
                    <a:pt x="689" y="245"/>
                  </a:lnTo>
                  <a:lnTo>
                    <a:pt x="671" y="250"/>
                  </a:lnTo>
                  <a:lnTo>
                    <a:pt x="655" y="255"/>
                  </a:lnTo>
                  <a:lnTo>
                    <a:pt x="637" y="258"/>
                  </a:lnTo>
                  <a:lnTo>
                    <a:pt x="620" y="260"/>
                  </a:lnTo>
                  <a:lnTo>
                    <a:pt x="602" y="264"/>
                  </a:lnTo>
                  <a:lnTo>
                    <a:pt x="586" y="270"/>
                  </a:lnTo>
                  <a:lnTo>
                    <a:pt x="547" y="277"/>
                  </a:lnTo>
                  <a:lnTo>
                    <a:pt x="509" y="279"/>
                  </a:lnTo>
                  <a:lnTo>
                    <a:pt x="471" y="278"/>
                  </a:lnTo>
                  <a:lnTo>
                    <a:pt x="434" y="274"/>
                  </a:lnTo>
                  <a:lnTo>
                    <a:pt x="397" y="264"/>
                  </a:lnTo>
                  <a:lnTo>
                    <a:pt x="364" y="250"/>
                  </a:lnTo>
                  <a:lnTo>
                    <a:pt x="331" y="232"/>
                  </a:lnTo>
                  <a:lnTo>
                    <a:pt x="302" y="211"/>
                  </a:lnTo>
                  <a:lnTo>
                    <a:pt x="279" y="200"/>
                  </a:lnTo>
                  <a:lnTo>
                    <a:pt x="258" y="193"/>
                  </a:lnTo>
                  <a:lnTo>
                    <a:pt x="237" y="188"/>
                  </a:lnTo>
                  <a:lnTo>
                    <a:pt x="215" y="187"/>
                  </a:lnTo>
                  <a:lnTo>
                    <a:pt x="192" y="186"/>
                  </a:lnTo>
                  <a:lnTo>
                    <a:pt x="170" y="187"/>
                  </a:lnTo>
                  <a:lnTo>
                    <a:pt x="146" y="187"/>
                  </a:lnTo>
                  <a:lnTo>
                    <a:pt x="123" y="187"/>
                  </a:lnTo>
                  <a:lnTo>
                    <a:pt x="108" y="191"/>
                  </a:lnTo>
                  <a:lnTo>
                    <a:pt x="93" y="193"/>
                  </a:lnTo>
                  <a:lnTo>
                    <a:pt x="78" y="192"/>
                  </a:lnTo>
                  <a:lnTo>
                    <a:pt x="64" y="190"/>
                  </a:lnTo>
                  <a:lnTo>
                    <a:pt x="49" y="183"/>
                  </a:lnTo>
                  <a:lnTo>
                    <a:pt x="37" y="176"/>
                  </a:lnTo>
                  <a:lnTo>
                    <a:pt x="26" y="164"/>
                  </a:lnTo>
                  <a:lnTo>
                    <a:pt x="20" y="152"/>
                  </a:lnTo>
                  <a:lnTo>
                    <a:pt x="10" y="133"/>
                  </a:lnTo>
                  <a:lnTo>
                    <a:pt x="3" y="114"/>
                  </a:lnTo>
                  <a:lnTo>
                    <a:pt x="0" y="94"/>
                  </a:lnTo>
                  <a:lnTo>
                    <a:pt x="1" y="74"/>
                  </a:lnTo>
                  <a:lnTo>
                    <a:pt x="2" y="53"/>
                  </a:lnTo>
                  <a:lnTo>
                    <a:pt x="8" y="34"/>
                  </a:lnTo>
                  <a:lnTo>
                    <a:pt x="17" y="16"/>
                  </a:lnTo>
                  <a:lnTo>
                    <a:pt x="30" y="0"/>
                  </a:lnTo>
                  <a:lnTo>
                    <a:pt x="49" y="8"/>
                  </a:lnTo>
                  <a:lnTo>
                    <a:pt x="68" y="14"/>
                  </a:lnTo>
                  <a:lnTo>
                    <a:pt x="88" y="18"/>
                  </a:lnTo>
                  <a:lnTo>
                    <a:pt x="109" y="21"/>
                  </a:lnTo>
                  <a:lnTo>
                    <a:pt x="131" y="19"/>
                  </a:lnTo>
                  <a:lnTo>
                    <a:pt x="152" y="19"/>
                  </a:lnTo>
                  <a:lnTo>
                    <a:pt x="174" y="17"/>
                  </a:lnTo>
                  <a:lnTo>
                    <a:pt x="196" y="1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30" name="Google Shape;4330;p79"/>
            <p:cNvSpPr/>
            <p:nvPr/>
          </p:nvSpPr>
          <p:spPr>
            <a:xfrm>
              <a:off x="4013" y="2531"/>
              <a:ext cx="245" cy="68"/>
            </a:xfrm>
            <a:custGeom>
              <a:avLst/>
              <a:gdLst/>
              <a:ahLst/>
              <a:cxnLst/>
              <a:rect l="l" t="t" r="r" b="b"/>
              <a:pathLst>
                <a:path w="735" h="204" extrusionOk="0">
                  <a:moveTo>
                    <a:pt x="729" y="0"/>
                  </a:moveTo>
                  <a:lnTo>
                    <a:pt x="729" y="9"/>
                  </a:lnTo>
                  <a:lnTo>
                    <a:pt x="730" y="19"/>
                  </a:lnTo>
                  <a:lnTo>
                    <a:pt x="731" y="28"/>
                  </a:lnTo>
                  <a:lnTo>
                    <a:pt x="734" y="39"/>
                  </a:lnTo>
                  <a:lnTo>
                    <a:pt x="734" y="48"/>
                  </a:lnTo>
                  <a:lnTo>
                    <a:pt x="735" y="58"/>
                  </a:lnTo>
                  <a:lnTo>
                    <a:pt x="733" y="67"/>
                  </a:lnTo>
                  <a:lnTo>
                    <a:pt x="729" y="77"/>
                  </a:lnTo>
                  <a:lnTo>
                    <a:pt x="706" y="81"/>
                  </a:lnTo>
                  <a:lnTo>
                    <a:pt x="684" y="85"/>
                  </a:lnTo>
                  <a:lnTo>
                    <a:pt x="660" y="88"/>
                  </a:lnTo>
                  <a:lnTo>
                    <a:pt x="636" y="92"/>
                  </a:lnTo>
                  <a:lnTo>
                    <a:pt x="610" y="96"/>
                  </a:lnTo>
                  <a:lnTo>
                    <a:pt x="585" y="100"/>
                  </a:lnTo>
                  <a:lnTo>
                    <a:pt x="560" y="104"/>
                  </a:lnTo>
                  <a:lnTo>
                    <a:pt x="537" y="107"/>
                  </a:lnTo>
                  <a:lnTo>
                    <a:pt x="506" y="126"/>
                  </a:lnTo>
                  <a:lnTo>
                    <a:pt x="476" y="144"/>
                  </a:lnTo>
                  <a:lnTo>
                    <a:pt x="443" y="159"/>
                  </a:lnTo>
                  <a:lnTo>
                    <a:pt x="411" y="173"/>
                  </a:lnTo>
                  <a:lnTo>
                    <a:pt x="377" y="183"/>
                  </a:lnTo>
                  <a:lnTo>
                    <a:pt x="343" y="192"/>
                  </a:lnTo>
                  <a:lnTo>
                    <a:pt x="307" y="197"/>
                  </a:lnTo>
                  <a:lnTo>
                    <a:pt x="271" y="201"/>
                  </a:lnTo>
                  <a:lnTo>
                    <a:pt x="236" y="203"/>
                  </a:lnTo>
                  <a:lnTo>
                    <a:pt x="202" y="204"/>
                  </a:lnTo>
                  <a:lnTo>
                    <a:pt x="168" y="203"/>
                  </a:lnTo>
                  <a:lnTo>
                    <a:pt x="135" y="202"/>
                  </a:lnTo>
                  <a:lnTo>
                    <a:pt x="101" y="197"/>
                  </a:lnTo>
                  <a:lnTo>
                    <a:pt x="69" y="193"/>
                  </a:lnTo>
                  <a:lnTo>
                    <a:pt x="36" y="187"/>
                  </a:lnTo>
                  <a:lnTo>
                    <a:pt x="6" y="180"/>
                  </a:lnTo>
                  <a:lnTo>
                    <a:pt x="2" y="170"/>
                  </a:lnTo>
                  <a:lnTo>
                    <a:pt x="2" y="163"/>
                  </a:lnTo>
                  <a:lnTo>
                    <a:pt x="0" y="153"/>
                  </a:lnTo>
                  <a:lnTo>
                    <a:pt x="2" y="145"/>
                  </a:lnTo>
                  <a:lnTo>
                    <a:pt x="3" y="136"/>
                  </a:lnTo>
                  <a:lnTo>
                    <a:pt x="7" y="129"/>
                  </a:lnTo>
                  <a:lnTo>
                    <a:pt x="12" y="122"/>
                  </a:lnTo>
                  <a:lnTo>
                    <a:pt x="19" y="119"/>
                  </a:lnTo>
                  <a:lnTo>
                    <a:pt x="33" y="119"/>
                  </a:lnTo>
                  <a:lnTo>
                    <a:pt x="37" y="126"/>
                  </a:lnTo>
                  <a:lnTo>
                    <a:pt x="47" y="131"/>
                  </a:lnTo>
                  <a:lnTo>
                    <a:pt x="57" y="135"/>
                  </a:lnTo>
                  <a:lnTo>
                    <a:pt x="69" y="141"/>
                  </a:lnTo>
                  <a:lnTo>
                    <a:pt x="106" y="144"/>
                  </a:lnTo>
                  <a:lnTo>
                    <a:pt x="145" y="141"/>
                  </a:lnTo>
                  <a:lnTo>
                    <a:pt x="182" y="134"/>
                  </a:lnTo>
                  <a:lnTo>
                    <a:pt x="219" y="124"/>
                  </a:lnTo>
                  <a:lnTo>
                    <a:pt x="254" y="111"/>
                  </a:lnTo>
                  <a:lnTo>
                    <a:pt x="292" y="99"/>
                  </a:lnTo>
                  <a:lnTo>
                    <a:pt x="327" y="86"/>
                  </a:lnTo>
                  <a:lnTo>
                    <a:pt x="365" y="77"/>
                  </a:lnTo>
                  <a:lnTo>
                    <a:pt x="380" y="75"/>
                  </a:lnTo>
                  <a:lnTo>
                    <a:pt x="396" y="72"/>
                  </a:lnTo>
                  <a:lnTo>
                    <a:pt x="411" y="67"/>
                  </a:lnTo>
                  <a:lnTo>
                    <a:pt x="428" y="61"/>
                  </a:lnTo>
                  <a:lnTo>
                    <a:pt x="443" y="52"/>
                  </a:lnTo>
                  <a:lnTo>
                    <a:pt x="458" y="43"/>
                  </a:lnTo>
                  <a:lnTo>
                    <a:pt x="473" y="34"/>
                  </a:lnTo>
                  <a:lnTo>
                    <a:pt x="488" y="25"/>
                  </a:lnTo>
                  <a:lnTo>
                    <a:pt x="495" y="22"/>
                  </a:lnTo>
                  <a:lnTo>
                    <a:pt x="501" y="23"/>
                  </a:lnTo>
                  <a:lnTo>
                    <a:pt x="506" y="25"/>
                  </a:lnTo>
                  <a:lnTo>
                    <a:pt x="512" y="29"/>
                  </a:lnTo>
                  <a:lnTo>
                    <a:pt x="521" y="37"/>
                  </a:lnTo>
                  <a:lnTo>
                    <a:pt x="534" y="42"/>
                  </a:lnTo>
                  <a:lnTo>
                    <a:pt x="561" y="47"/>
                  </a:lnTo>
                  <a:lnTo>
                    <a:pt x="588" y="47"/>
                  </a:lnTo>
                  <a:lnTo>
                    <a:pt x="610" y="42"/>
                  </a:lnTo>
                  <a:lnTo>
                    <a:pt x="634" y="34"/>
                  </a:lnTo>
                  <a:lnTo>
                    <a:pt x="656" y="23"/>
                  </a:lnTo>
                  <a:lnTo>
                    <a:pt x="680" y="13"/>
                  </a:lnTo>
                  <a:lnTo>
                    <a:pt x="702" y="4"/>
                  </a:lnTo>
                  <a:lnTo>
                    <a:pt x="72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31" name="Google Shape;4331;p79"/>
            <p:cNvSpPr/>
            <p:nvPr/>
          </p:nvSpPr>
          <p:spPr>
            <a:xfrm>
              <a:off x="4561" y="2542"/>
              <a:ext cx="18" cy="7"/>
            </a:xfrm>
            <a:custGeom>
              <a:avLst/>
              <a:gdLst/>
              <a:ahLst/>
              <a:cxnLst/>
              <a:rect l="l" t="t" r="r" b="b"/>
              <a:pathLst>
                <a:path w="53" h="22" extrusionOk="0">
                  <a:moveTo>
                    <a:pt x="53" y="2"/>
                  </a:moveTo>
                  <a:lnTo>
                    <a:pt x="46" y="9"/>
                  </a:lnTo>
                  <a:lnTo>
                    <a:pt x="36" y="13"/>
                  </a:lnTo>
                  <a:lnTo>
                    <a:pt x="23" y="17"/>
                  </a:lnTo>
                  <a:lnTo>
                    <a:pt x="12" y="22"/>
                  </a:lnTo>
                  <a:lnTo>
                    <a:pt x="7" y="18"/>
                  </a:lnTo>
                  <a:lnTo>
                    <a:pt x="3" y="19"/>
                  </a:lnTo>
                  <a:lnTo>
                    <a:pt x="0" y="18"/>
                  </a:lnTo>
                  <a:lnTo>
                    <a:pt x="2" y="12"/>
                  </a:lnTo>
                  <a:lnTo>
                    <a:pt x="13" y="5"/>
                  </a:lnTo>
                  <a:lnTo>
                    <a:pt x="27" y="3"/>
                  </a:lnTo>
                  <a:lnTo>
                    <a:pt x="33" y="0"/>
                  </a:lnTo>
                  <a:lnTo>
                    <a:pt x="41" y="0"/>
                  </a:lnTo>
                  <a:lnTo>
                    <a:pt x="47" y="0"/>
                  </a:lnTo>
                  <a:lnTo>
                    <a:pt x="5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32" name="Google Shape;4332;p79"/>
            <p:cNvSpPr/>
            <p:nvPr/>
          </p:nvSpPr>
          <p:spPr>
            <a:xfrm>
              <a:off x="4019" y="2561"/>
              <a:ext cx="237" cy="54"/>
            </a:xfrm>
            <a:custGeom>
              <a:avLst/>
              <a:gdLst/>
              <a:ahLst/>
              <a:cxnLst/>
              <a:rect l="l" t="t" r="r" b="b"/>
              <a:pathLst>
                <a:path w="710" h="162" extrusionOk="0">
                  <a:moveTo>
                    <a:pt x="707" y="0"/>
                  </a:moveTo>
                  <a:lnTo>
                    <a:pt x="710" y="6"/>
                  </a:lnTo>
                  <a:lnTo>
                    <a:pt x="709" y="14"/>
                  </a:lnTo>
                  <a:lnTo>
                    <a:pt x="705" y="20"/>
                  </a:lnTo>
                  <a:lnTo>
                    <a:pt x="705" y="29"/>
                  </a:lnTo>
                  <a:lnTo>
                    <a:pt x="666" y="35"/>
                  </a:lnTo>
                  <a:lnTo>
                    <a:pt x="627" y="43"/>
                  </a:lnTo>
                  <a:lnTo>
                    <a:pt x="589" y="50"/>
                  </a:lnTo>
                  <a:lnTo>
                    <a:pt x="554" y="61"/>
                  </a:lnTo>
                  <a:lnTo>
                    <a:pt x="516" y="72"/>
                  </a:lnTo>
                  <a:lnTo>
                    <a:pt x="482" y="87"/>
                  </a:lnTo>
                  <a:lnTo>
                    <a:pt x="448" y="106"/>
                  </a:lnTo>
                  <a:lnTo>
                    <a:pt x="418" y="128"/>
                  </a:lnTo>
                  <a:lnTo>
                    <a:pt x="391" y="133"/>
                  </a:lnTo>
                  <a:lnTo>
                    <a:pt x="367" y="138"/>
                  </a:lnTo>
                  <a:lnTo>
                    <a:pt x="342" y="142"/>
                  </a:lnTo>
                  <a:lnTo>
                    <a:pt x="318" y="147"/>
                  </a:lnTo>
                  <a:lnTo>
                    <a:pt x="293" y="150"/>
                  </a:lnTo>
                  <a:lnTo>
                    <a:pt x="268" y="154"/>
                  </a:lnTo>
                  <a:lnTo>
                    <a:pt x="242" y="157"/>
                  </a:lnTo>
                  <a:lnTo>
                    <a:pt x="217" y="162"/>
                  </a:lnTo>
                  <a:lnTo>
                    <a:pt x="189" y="159"/>
                  </a:lnTo>
                  <a:lnTo>
                    <a:pt x="163" y="159"/>
                  </a:lnTo>
                  <a:lnTo>
                    <a:pt x="136" y="157"/>
                  </a:lnTo>
                  <a:lnTo>
                    <a:pt x="110" y="157"/>
                  </a:lnTo>
                  <a:lnTo>
                    <a:pt x="82" y="155"/>
                  </a:lnTo>
                  <a:lnTo>
                    <a:pt x="57" y="152"/>
                  </a:lnTo>
                  <a:lnTo>
                    <a:pt x="31" y="147"/>
                  </a:lnTo>
                  <a:lnTo>
                    <a:pt x="8" y="142"/>
                  </a:lnTo>
                  <a:lnTo>
                    <a:pt x="2" y="137"/>
                  </a:lnTo>
                  <a:lnTo>
                    <a:pt x="0" y="132"/>
                  </a:lnTo>
                  <a:lnTo>
                    <a:pt x="38" y="133"/>
                  </a:lnTo>
                  <a:lnTo>
                    <a:pt x="77" y="136"/>
                  </a:lnTo>
                  <a:lnTo>
                    <a:pt x="116" y="138"/>
                  </a:lnTo>
                  <a:lnTo>
                    <a:pt x="157" y="141"/>
                  </a:lnTo>
                  <a:lnTo>
                    <a:pt x="196" y="141"/>
                  </a:lnTo>
                  <a:lnTo>
                    <a:pt x="236" y="141"/>
                  </a:lnTo>
                  <a:lnTo>
                    <a:pt x="275" y="138"/>
                  </a:lnTo>
                  <a:lnTo>
                    <a:pt x="314" y="135"/>
                  </a:lnTo>
                  <a:lnTo>
                    <a:pt x="348" y="128"/>
                  </a:lnTo>
                  <a:lnTo>
                    <a:pt x="380" y="119"/>
                  </a:lnTo>
                  <a:lnTo>
                    <a:pt x="410" y="104"/>
                  </a:lnTo>
                  <a:lnTo>
                    <a:pt x="439" y="89"/>
                  </a:lnTo>
                  <a:lnTo>
                    <a:pt x="467" y="72"/>
                  </a:lnTo>
                  <a:lnTo>
                    <a:pt x="497" y="58"/>
                  </a:lnTo>
                  <a:lnTo>
                    <a:pt x="527" y="45"/>
                  </a:lnTo>
                  <a:lnTo>
                    <a:pt x="562" y="39"/>
                  </a:lnTo>
                  <a:lnTo>
                    <a:pt x="581" y="35"/>
                  </a:lnTo>
                  <a:lnTo>
                    <a:pt x="600" y="32"/>
                  </a:lnTo>
                  <a:lnTo>
                    <a:pt x="619" y="29"/>
                  </a:lnTo>
                  <a:lnTo>
                    <a:pt x="638" y="26"/>
                  </a:lnTo>
                  <a:lnTo>
                    <a:pt x="654" y="21"/>
                  </a:lnTo>
                  <a:lnTo>
                    <a:pt x="672" y="16"/>
                  </a:lnTo>
                  <a:lnTo>
                    <a:pt x="690" y="9"/>
                  </a:lnTo>
                  <a:lnTo>
                    <a:pt x="707"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33" name="Google Shape;4333;p79"/>
            <p:cNvSpPr/>
            <p:nvPr/>
          </p:nvSpPr>
          <p:spPr>
            <a:xfrm>
              <a:off x="4422" y="2581"/>
              <a:ext cx="232" cy="40"/>
            </a:xfrm>
            <a:custGeom>
              <a:avLst/>
              <a:gdLst/>
              <a:ahLst/>
              <a:cxnLst/>
              <a:rect l="l" t="t" r="r" b="b"/>
              <a:pathLst>
                <a:path w="697" h="121" extrusionOk="0">
                  <a:moveTo>
                    <a:pt x="397" y="95"/>
                  </a:moveTo>
                  <a:lnTo>
                    <a:pt x="435" y="96"/>
                  </a:lnTo>
                  <a:lnTo>
                    <a:pt x="474" y="94"/>
                  </a:lnTo>
                  <a:lnTo>
                    <a:pt x="510" y="88"/>
                  </a:lnTo>
                  <a:lnTo>
                    <a:pt x="547" y="81"/>
                  </a:lnTo>
                  <a:lnTo>
                    <a:pt x="582" y="71"/>
                  </a:lnTo>
                  <a:lnTo>
                    <a:pt x="619" y="61"/>
                  </a:lnTo>
                  <a:lnTo>
                    <a:pt x="654" y="49"/>
                  </a:lnTo>
                  <a:lnTo>
                    <a:pt x="690" y="38"/>
                  </a:lnTo>
                  <a:lnTo>
                    <a:pt x="697" y="51"/>
                  </a:lnTo>
                  <a:lnTo>
                    <a:pt x="640" y="76"/>
                  </a:lnTo>
                  <a:lnTo>
                    <a:pt x="579" y="99"/>
                  </a:lnTo>
                  <a:lnTo>
                    <a:pt x="515" y="114"/>
                  </a:lnTo>
                  <a:lnTo>
                    <a:pt x="450" y="121"/>
                  </a:lnTo>
                  <a:lnTo>
                    <a:pt x="383" y="119"/>
                  </a:lnTo>
                  <a:lnTo>
                    <a:pt x="319" y="107"/>
                  </a:lnTo>
                  <a:lnTo>
                    <a:pt x="258" y="83"/>
                  </a:lnTo>
                  <a:lnTo>
                    <a:pt x="204" y="48"/>
                  </a:lnTo>
                  <a:lnTo>
                    <a:pt x="180" y="39"/>
                  </a:lnTo>
                  <a:lnTo>
                    <a:pt x="157" y="37"/>
                  </a:lnTo>
                  <a:lnTo>
                    <a:pt x="135" y="36"/>
                  </a:lnTo>
                  <a:lnTo>
                    <a:pt x="112" y="39"/>
                  </a:lnTo>
                  <a:lnTo>
                    <a:pt x="88" y="42"/>
                  </a:lnTo>
                  <a:lnTo>
                    <a:pt x="65" y="44"/>
                  </a:lnTo>
                  <a:lnTo>
                    <a:pt x="43" y="44"/>
                  </a:lnTo>
                  <a:lnTo>
                    <a:pt x="20" y="43"/>
                  </a:lnTo>
                  <a:lnTo>
                    <a:pt x="11" y="34"/>
                  </a:lnTo>
                  <a:lnTo>
                    <a:pt x="7" y="25"/>
                  </a:lnTo>
                  <a:lnTo>
                    <a:pt x="5" y="15"/>
                  </a:lnTo>
                  <a:lnTo>
                    <a:pt x="0" y="7"/>
                  </a:lnTo>
                  <a:lnTo>
                    <a:pt x="31" y="4"/>
                  </a:lnTo>
                  <a:lnTo>
                    <a:pt x="65" y="3"/>
                  </a:lnTo>
                  <a:lnTo>
                    <a:pt x="98" y="0"/>
                  </a:lnTo>
                  <a:lnTo>
                    <a:pt x="132" y="1"/>
                  </a:lnTo>
                  <a:lnTo>
                    <a:pt x="165" y="3"/>
                  </a:lnTo>
                  <a:lnTo>
                    <a:pt x="198" y="9"/>
                  </a:lnTo>
                  <a:lnTo>
                    <a:pt x="228" y="18"/>
                  </a:lnTo>
                  <a:lnTo>
                    <a:pt x="258" y="33"/>
                  </a:lnTo>
                  <a:lnTo>
                    <a:pt x="272" y="47"/>
                  </a:lnTo>
                  <a:lnTo>
                    <a:pt x="288" y="58"/>
                  </a:lnTo>
                  <a:lnTo>
                    <a:pt x="305" y="66"/>
                  </a:lnTo>
                  <a:lnTo>
                    <a:pt x="324" y="73"/>
                  </a:lnTo>
                  <a:lnTo>
                    <a:pt x="341" y="78"/>
                  </a:lnTo>
                  <a:lnTo>
                    <a:pt x="360" y="83"/>
                  </a:lnTo>
                  <a:lnTo>
                    <a:pt x="378" y="88"/>
                  </a:lnTo>
                  <a:lnTo>
                    <a:pt x="397" y="9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75"/>
        <p:cNvGrpSpPr/>
        <p:nvPr/>
      </p:nvGrpSpPr>
      <p:grpSpPr>
        <a:xfrm>
          <a:off x="0" y="0"/>
          <a:ext cx="0" cy="0"/>
          <a:chOff x="0" y="0"/>
          <a:chExt cx="0" cy="0"/>
        </a:xfrm>
      </p:grpSpPr>
      <p:sp>
        <p:nvSpPr>
          <p:cNvPr id="676" name="Google Shape;676;p8"/>
          <p:cNvSpPr txBox="1">
            <a:spLocks noGrp="1"/>
          </p:cNvSpPr>
          <p:nvPr>
            <p:ph type="title"/>
          </p:nvPr>
        </p:nvSpPr>
        <p:spPr>
          <a:xfrm>
            <a:off x="534987" y="354012"/>
            <a:ext cx="8229600" cy="118745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Body Defenses Against Microorganisms/Germs</a:t>
            </a:r>
            <a:endParaRPr/>
          </a:p>
        </p:txBody>
      </p:sp>
      <p:sp>
        <p:nvSpPr>
          <p:cNvPr id="677" name="Google Shape;677;p8"/>
          <p:cNvSpPr txBox="1">
            <a:spLocks noGrp="1"/>
          </p:cNvSpPr>
          <p:nvPr>
            <p:ph type="body" idx="1"/>
          </p:nvPr>
        </p:nvSpPr>
        <p:spPr>
          <a:xfrm>
            <a:off x="500062" y="1811337"/>
            <a:ext cx="6992937" cy="4978400"/>
          </a:xfrm>
          <a:prstGeom prst="rect">
            <a:avLst/>
          </a:prstGeom>
          <a:noFill/>
          <a:ln>
            <a:noFill/>
          </a:ln>
        </p:spPr>
        <p:txBody>
          <a:bodyPr spcFirstLastPara="1" wrap="square" lIns="91425" tIns="45700" rIns="91425" bIns="45700" anchor="t" anchorCtr="0">
            <a:noAutofit/>
          </a:bodyPr>
          <a:lstStyle/>
          <a:p>
            <a:pPr marL="342900" lvl="0" indent="-342900"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External natural defenses</a:t>
            </a:r>
            <a:endParaRPr/>
          </a:p>
          <a:p>
            <a:pPr marL="742950" lvl="1" indent="-28575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skin as mechanical barrier</a:t>
            </a:r>
            <a:endParaRPr/>
          </a:p>
          <a:p>
            <a:pPr marL="742950" lvl="1" indent="-28575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mucous membrane</a:t>
            </a:r>
            <a:endParaRPr/>
          </a:p>
          <a:p>
            <a:pPr marL="742950" lvl="1" indent="-28575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cilia – fine microscopic hairs in nose</a:t>
            </a:r>
            <a:endParaRPr/>
          </a:p>
          <a:p>
            <a:pPr marL="742950" lvl="1" indent="-28575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coughing and sneezing </a:t>
            </a:r>
            <a:endParaRPr/>
          </a:p>
          <a:p>
            <a:pPr marL="742950" lvl="1" indent="-28575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hydrochloric acid in stomach</a:t>
            </a:r>
            <a:endParaRPr/>
          </a:p>
          <a:p>
            <a:pPr marL="742950" lvl="1" indent="-285750" algn="l" rtl="0">
              <a:lnSpc>
                <a:spcPct val="95000"/>
              </a:lnSpc>
              <a:spcBef>
                <a:spcPts val="54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tears</a:t>
            </a:r>
            <a:endParaRPr/>
          </a:p>
        </p:txBody>
      </p:sp>
      <p:grpSp>
        <p:nvGrpSpPr>
          <p:cNvPr id="678" name="Google Shape;678;p8"/>
          <p:cNvGrpSpPr/>
          <p:nvPr/>
        </p:nvGrpSpPr>
        <p:grpSpPr>
          <a:xfrm>
            <a:off x="6891337" y="1778000"/>
            <a:ext cx="2070100" cy="4605337"/>
            <a:chOff x="5758" y="384"/>
            <a:chExt cx="3751" cy="6281"/>
          </a:xfrm>
        </p:grpSpPr>
        <p:sp>
          <p:nvSpPr>
            <p:cNvPr id="679" name="Google Shape;679;p8"/>
            <p:cNvSpPr/>
            <p:nvPr/>
          </p:nvSpPr>
          <p:spPr>
            <a:xfrm>
              <a:off x="5758" y="384"/>
              <a:ext cx="3751" cy="6281"/>
            </a:xfrm>
            <a:custGeom>
              <a:avLst/>
              <a:gdLst/>
              <a:ahLst/>
              <a:cxnLst/>
              <a:rect l="l" t="t" r="r" b="b"/>
              <a:pathLst>
                <a:path w="7455" h="17355" extrusionOk="0">
                  <a:moveTo>
                    <a:pt x="6872" y="1303"/>
                  </a:moveTo>
                  <a:lnTo>
                    <a:pt x="6755" y="5300"/>
                  </a:lnTo>
                  <a:lnTo>
                    <a:pt x="6772" y="5341"/>
                  </a:lnTo>
                  <a:lnTo>
                    <a:pt x="6863" y="5350"/>
                  </a:lnTo>
                  <a:lnTo>
                    <a:pt x="6964" y="5350"/>
                  </a:lnTo>
                  <a:lnTo>
                    <a:pt x="7067" y="5347"/>
                  </a:lnTo>
                  <a:lnTo>
                    <a:pt x="7170" y="5351"/>
                  </a:lnTo>
                  <a:lnTo>
                    <a:pt x="7266" y="5367"/>
                  </a:lnTo>
                  <a:lnTo>
                    <a:pt x="7348" y="5399"/>
                  </a:lnTo>
                  <a:lnTo>
                    <a:pt x="7414" y="5458"/>
                  </a:lnTo>
                  <a:lnTo>
                    <a:pt x="7455" y="5549"/>
                  </a:lnTo>
                  <a:lnTo>
                    <a:pt x="7451" y="5591"/>
                  </a:lnTo>
                  <a:lnTo>
                    <a:pt x="7436" y="5624"/>
                  </a:lnTo>
                  <a:lnTo>
                    <a:pt x="7414" y="5652"/>
                  </a:lnTo>
                  <a:lnTo>
                    <a:pt x="7385" y="5676"/>
                  </a:lnTo>
                  <a:lnTo>
                    <a:pt x="7352" y="5695"/>
                  </a:lnTo>
                  <a:lnTo>
                    <a:pt x="7317" y="5712"/>
                  </a:lnTo>
                  <a:lnTo>
                    <a:pt x="7281" y="5727"/>
                  </a:lnTo>
                  <a:lnTo>
                    <a:pt x="7252" y="5745"/>
                  </a:lnTo>
                  <a:lnTo>
                    <a:pt x="7227" y="5745"/>
                  </a:lnTo>
                  <a:lnTo>
                    <a:pt x="7204" y="5743"/>
                  </a:lnTo>
                  <a:lnTo>
                    <a:pt x="7180" y="5737"/>
                  </a:lnTo>
                  <a:lnTo>
                    <a:pt x="7159" y="5733"/>
                  </a:lnTo>
                  <a:lnTo>
                    <a:pt x="7137" y="5726"/>
                  </a:lnTo>
                  <a:lnTo>
                    <a:pt x="7119" y="5714"/>
                  </a:lnTo>
                  <a:lnTo>
                    <a:pt x="7103" y="5698"/>
                  </a:lnTo>
                  <a:lnTo>
                    <a:pt x="7092" y="5678"/>
                  </a:lnTo>
                  <a:lnTo>
                    <a:pt x="7083" y="5554"/>
                  </a:lnTo>
                  <a:lnTo>
                    <a:pt x="6972" y="5554"/>
                  </a:lnTo>
                  <a:lnTo>
                    <a:pt x="6970" y="5565"/>
                  </a:lnTo>
                  <a:lnTo>
                    <a:pt x="6973" y="5573"/>
                  </a:lnTo>
                  <a:lnTo>
                    <a:pt x="6980" y="5582"/>
                  </a:lnTo>
                  <a:lnTo>
                    <a:pt x="6989" y="5589"/>
                  </a:lnTo>
                  <a:lnTo>
                    <a:pt x="6998" y="5594"/>
                  </a:lnTo>
                  <a:lnTo>
                    <a:pt x="7008" y="5602"/>
                  </a:lnTo>
                  <a:lnTo>
                    <a:pt x="7016" y="5611"/>
                  </a:lnTo>
                  <a:lnTo>
                    <a:pt x="7021" y="5621"/>
                  </a:lnTo>
                  <a:lnTo>
                    <a:pt x="7027" y="5640"/>
                  </a:lnTo>
                  <a:lnTo>
                    <a:pt x="7031" y="5659"/>
                  </a:lnTo>
                  <a:lnTo>
                    <a:pt x="7036" y="5679"/>
                  </a:lnTo>
                  <a:lnTo>
                    <a:pt x="7036" y="5697"/>
                  </a:lnTo>
                  <a:lnTo>
                    <a:pt x="7036" y="5716"/>
                  </a:lnTo>
                  <a:lnTo>
                    <a:pt x="7031" y="5734"/>
                  </a:lnTo>
                  <a:lnTo>
                    <a:pt x="7027" y="5752"/>
                  </a:lnTo>
                  <a:lnTo>
                    <a:pt x="7021" y="5770"/>
                  </a:lnTo>
                  <a:lnTo>
                    <a:pt x="6996" y="5780"/>
                  </a:lnTo>
                  <a:lnTo>
                    <a:pt x="6989" y="5789"/>
                  </a:lnTo>
                  <a:lnTo>
                    <a:pt x="6992" y="5799"/>
                  </a:lnTo>
                  <a:lnTo>
                    <a:pt x="7002" y="5810"/>
                  </a:lnTo>
                  <a:lnTo>
                    <a:pt x="7016" y="5823"/>
                  </a:lnTo>
                  <a:lnTo>
                    <a:pt x="7029" y="5836"/>
                  </a:lnTo>
                  <a:lnTo>
                    <a:pt x="7039" y="5850"/>
                  </a:lnTo>
                  <a:lnTo>
                    <a:pt x="7041" y="5863"/>
                  </a:lnTo>
                  <a:lnTo>
                    <a:pt x="7049" y="5904"/>
                  </a:lnTo>
                  <a:lnTo>
                    <a:pt x="7045" y="5943"/>
                  </a:lnTo>
                  <a:lnTo>
                    <a:pt x="7028" y="5978"/>
                  </a:lnTo>
                  <a:lnTo>
                    <a:pt x="7010" y="6013"/>
                  </a:lnTo>
                  <a:lnTo>
                    <a:pt x="6994" y="6048"/>
                  </a:lnTo>
                  <a:lnTo>
                    <a:pt x="6987" y="6082"/>
                  </a:lnTo>
                  <a:lnTo>
                    <a:pt x="6993" y="6118"/>
                  </a:lnTo>
                  <a:lnTo>
                    <a:pt x="7021" y="6156"/>
                  </a:lnTo>
                  <a:lnTo>
                    <a:pt x="7020" y="6173"/>
                  </a:lnTo>
                  <a:lnTo>
                    <a:pt x="7018" y="6192"/>
                  </a:lnTo>
                  <a:lnTo>
                    <a:pt x="7013" y="6209"/>
                  </a:lnTo>
                  <a:lnTo>
                    <a:pt x="7007" y="6224"/>
                  </a:lnTo>
                  <a:lnTo>
                    <a:pt x="6998" y="6238"/>
                  </a:lnTo>
                  <a:lnTo>
                    <a:pt x="6986" y="6250"/>
                  </a:lnTo>
                  <a:lnTo>
                    <a:pt x="6971" y="6259"/>
                  </a:lnTo>
                  <a:lnTo>
                    <a:pt x="6953" y="6263"/>
                  </a:lnTo>
                  <a:lnTo>
                    <a:pt x="6960" y="6279"/>
                  </a:lnTo>
                  <a:lnTo>
                    <a:pt x="6968" y="6298"/>
                  </a:lnTo>
                  <a:lnTo>
                    <a:pt x="6974" y="6318"/>
                  </a:lnTo>
                  <a:lnTo>
                    <a:pt x="6979" y="6338"/>
                  </a:lnTo>
                  <a:lnTo>
                    <a:pt x="6983" y="6360"/>
                  </a:lnTo>
                  <a:lnTo>
                    <a:pt x="6986" y="6380"/>
                  </a:lnTo>
                  <a:lnTo>
                    <a:pt x="6986" y="6404"/>
                  </a:lnTo>
                  <a:lnTo>
                    <a:pt x="6985" y="6423"/>
                  </a:lnTo>
                  <a:lnTo>
                    <a:pt x="6968" y="6462"/>
                  </a:lnTo>
                  <a:lnTo>
                    <a:pt x="6944" y="6485"/>
                  </a:lnTo>
                  <a:lnTo>
                    <a:pt x="6916" y="6497"/>
                  </a:lnTo>
                  <a:lnTo>
                    <a:pt x="6883" y="6501"/>
                  </a:lnTo>
                  <a:lnTo>
                    <a:pt x="6849" y="6499"/>
                  </a:lnTo>
                  <a:lnTo>
                    <a:pt x="6814" y="6496"/>
                  </a:lnTo>
                  <a:lnTo>
                    <a:pt x="6779" y="6494"/>
                  </a:lnTo>
                  <a:lnTo>
                    <a:pt x="6748" y="6497"/>
                  </a:lnTo>
                  <a:lnTo>
                    <a:pt x="6752" y="6518"/>
                  </a:lnTo>
                  <a:lnTo>
                    <a:pt x="6750" y="6538"/>
                  </a:lnTo>
                  <a:lnTo>
                    <a:pt x="6747" y="6559"/>
                  </a:lnTo>
                  <a:lnTo>
                    <a:pt x="6743" y="6581"/>
                  </a:lnTo>
                  <a:lnTo>
                    <a:pt x="6742" y="6600"/>
                  </a:lnTo>
                  <a:lnTo>
                    <a:pt x="6743" y="6618"/>
                  </a:lnTo>
                  <a:lnTo>
                    <a:pt x="6752" y="6630"/>
                  </a:lnTo>
                  <a:lnTo>
                    <a:pt x="6768" y="6640"/>
                  </a:lnTo>
                  <a:lnTo>
                    <a:pt x="6768" y="6659"/>
                  </a:lnTo>
                  <a:lnTo>
                    <a:pt x="6774" y="6677"/>
                  </a:lnTo>
                  <a:lnTo>
                    <a:pt x="6781" y="6695"/>
                  </a:lnTo>
                  <a:lnTo>
                    <a:pt x="6789" y="6712"/>
                  </a:lnTo>
                  <a:lnTo>
                    <a:pt x="6796" y="6730"/>
                  </a:lnTo>
                  <a:lnTo>
                    <a:pt x="6800" y="6749"/>
                  </a:lnTo>
                  <a:lnTo>
                    <a:pt x="6798" y="6768"/>
                  </a:lnTo>
                  <a:lnTo>
                    <a:pt x="6793" y="6789"/>
                  </a:lnTo>
                  <a:lnTo>
                    <a:pt x="6784" y="6806"/>
                  </a:lnTo>
                  <a:lnTo>
                    <a:pt x="6772" y="6821"/>
                  </a:lnTo>
                  <a:lnTo>
                    <a:pt x="6759" y="6834"/>
                  </a:lnTo>
                  <a:lnTo>
                    <a:pt x="6746" y="6845"/>
                  </a:lnTo>
                  <a:lnTo>
                    <a:pt x="6734" y="6859"/>
                  </a:lnTo>
                  <a:lnTo>
                    <a:pt x="6724" y="6872"/>
                  </a:lnTo>
                  <a:lnTo>
                    <a:pt x="6720" y="6885"/>
                  </a:lnTo>
                  <a:lnTo>
                    <a:pt x="6723" y="6902"/>
                  </a:lnTo>
                  <a:lnTo>
                    <a:pt x="6734" y="6960"/>
                  </a:lnTo>
                  <a:lnTo>
                    <a:pt x="6740" y="7023"/>
                  </a:lnTo>
                  <a:lnTo>
                    <a:pt x="6740" y="7086"/>
                  </a:lnTo>
                  <a:lnTo>
                    <a:pt x="6733" y="7147"/>
                  </a:lnTo>
                  <a:lnTo>
                    <a:pt x="6718" y="7209"/>
                  </a:lnTo>
                  <a:lnTo>
                    <a:pt x="6696" y="7264"/>
                  </a:lnTo>
                  <a:lnTo>
                    <a:pt x="6665" y="7315"/>
                  </a:lnTo>
                  <a:lnTo>
                    <a:pt x="6626" y="7358"/>
                  </a:lnTo>
                  <a:lnTo>
                    <a:pt x="6608" y="7361"/>
                  </a:lnTo>
                  <a:lnTo>
                    <a:pt x="6590" y="7364"/>
                  </a:lnTo>
                  <a:lnTo>
                    <a:pt x="6573" y="7367"/>
                  </a:lnTo>
                  <a:lnTo>
                    <a:pt x="6558" y="7368"/>
                  </a:lnTo>
                  <a:lnTo>
                    <a:pt x="6541" y="7368"/>
                  </a:lnTo>
                  <a:lnTo>
                    <a:pt x="6524" y="7366"/>
                  </a:lnTo>
                  <a:lnTo>
                    <a:pt x="6508" y="7358"/>
                  </a:lnTo>
                  <a:lnTo>
                    <a:pt x="6494" y="7349"/>
                  </a:lnTo>
                  <a:lnTo>
                    <a:pt x="6456" y="7315"/>
                  </a:lnTo>
                  <a:lnTo>
                    <a:pt x="6428" y="7273"/>
                  </a:lnTo>
                  <a:lnTo>
                    <a:pt x="6410" y="7229"/>
                  </a:lnTo>
                  <a:lnTo>
                    <a:pt x="6397" y="7180"/>
                  </a:lnTo>
                  <a:lnTo>
                    <a:pt x="6389" y="7129"/>
                  </a:lnTo>
                  <a:lnTo>
                    <a:pt x="6387" y="7076"/>
                  </a:lnTo>
                  <a:lnTo>
                    <a:pt x="6387" y="7022"/>
                  </a:lnTo>
                  <a:lnTo>
                    <a:pt x="6388" y="6968"/>
                  </a:lnTo>
                  <a:lnTo>
                    <a:pt x="6368" y="6985"/>
                  </a:lnTo>
                  <a:lnTo>
                    <a:pt x="6350" y="7005"/>
                  </a:lnTo>
                  <a:lnTo>
                    <a:pt x="6332" y="7027"/>
                  </a:lnTo>
                  <a:lnTo>
                    <a:pt x="6316" y="7051"/>
                  </a:lnTo>
                  <a:lnTo>
                    <a:pt x="6300" y="7075"/>
                  </a:lnTo>
                  <a:lnTo>
                    <a:pt x="6286" y="7102"/>
                  </a:lnTo>
                  <a:lnTo>
                    <a:pt x="6269" y="7126"/>
                  </a:lnTo>
                  <a:lnTo>
                    <a:pt x="6253" y="7150"/>
                  </a:lnTo>
                  <a:lnTo>
                    <a:pt x="6255" y="7180"/>
                  </a:lnTo>
                  <a:lnTo>
                    <a:pt x="6257" y="7209"/>
                  </a:lnTo>
                  <a:lnTo>
                    <a:pt x="6255" y="7237"/>
                  </a:lnTo>
                  <a:lnTo>
                    <a:pt x="6252" y="7264"/>
                  </a:lnTo>
                  <a:lnTo>
                    <a:pt x="6244" y="7291"/>
                  </a:lnTo>
                  <a:lnTo>
                    <a:pt x="6236" y="7319"/>
                  </a:lnTo>
                  <a:lnTo>
                    <a:pt x="6225" y="7344"/>
                  </a:lnTo>
                  <a:lnTo>
                    <a:pt x="6214" y="7368"/>
                  </a:lnTo>
                  <a:lnTo>
                    <a:pt x="6182" y="7403"/>
                  </a:lnTo>
                  <a:lnTo>
                    <a:pt x="6144" y="7429"/>
                  </a:lnTo>
                  <a:lnTo>
                    <a:pt x="6106" y="7448"/>
                  </a:lnTo>
                  <a:lnTo>
                    <a:pt x="6066" y="7466"/>
                  </a:lnTo>
                  <a:lnTo>
                    <a:pt x="6028" y="7483"/>
                  </a:lnTo>
                  <a:lnTo>
                    <a:pt x="5991" y="7506"/>
                  </a:lnTo>
                  <a:lnTo>
                    <a:pt x="5959" y="7535"/>
                  </a:lnTo>
                  <a:lnTo>
                    <a:pt x="5933" y="7576"/>
                  </a:lnTo>
                  <a:lnTo>
                    <a:pt x="5952" y="7617"/>
                  </a:lnTo>
                  <a:lnTo>
                    <a:pt x="5964" y="7657"/>
                  </a:lnTo>
                  <a:lnTo>
                    <a:pt x="5969" y="7699"/>
                  </a:lnTo>
                  <a:lnTo>
                    <a:pt x="5968" y="7743"/>
                  </a:lnTo>
                  <a:lnTo>
                    <a:pt x="5961" y="7786"/>
                  </a:lnTo>
                  <a:lnTo>
                    <a:pt x="5953" y="7830"/>
                  </a:lnTo>
                  <a:lnTo>
                    <a:pt x="5939" y="7870"/>
                  </a:lnTo>
                  <a:lnTo>
                    <a:pt x="5923" y="7908"/>
                  </a:lnTo>
                  <a:lnTo>
                    <a:pt x="5870" y="7973"/>
                  </a:lnTo>
                  <a:lnTo>
                    <a:pt x="5813" y="8039"/>
                  </a:lnTo>
                  <a:lnTo>
                    <a:pt x="5753" y="8102"/>
                  </a:lnTo>
                  <a:lnTo>
                    <a:pt x="5687" y="8161"/>
                  </a:lnTo>
                  <a:lnTo>
                    <a:pt x="5617" y="8213"/>
                  </a:lnTo>
                  <a:lnTo>
                    <a:pt x="5544" y="8257"/>
                  </a:lnTo>
                  <a:lnTo>
                    <a:pt x="5465" y="8290"/>
                  </a:lnTo>
                  <a:lnTo>
                    <a:pt x="5384" y="8310"/>
                  </a:lnTo>
                  <a:lnTo>
                    <a:pt x="5352" y="8308"/>
                  </a:lnTo>
                  <a:lnTo>
                    <a:pt x="5325" y="8306"/>
                  </a:lnTo>
                  <a:lnTo>
                    <a:pt x="5294" y="8305"/>
                  </a:lnTo>
                  <a:lnTo>
                    <a:pt x="5266" y="8303"/>
                  </a:lnTo>
                  <a:lnTo>
                    <a:pt x="5237" y="8300"/>
                  </a:lnTo>
                  <a:lnTo>
                    <a:pt x="5209" y="8295"/>
                  </a:lnTo>
                  <a:lnTo>
                    <a:pt x="5183" y="8287"/>
                  </a:lnTo>
                  <a:lnTo>
                    <a:pt x="5157" y="8272"/>
                  </a:lnTo>
                  <a:lnTo>
                    <a:pt x="5069" y="8357"/>
                  </a:lnTo>
                  <a:lnTo>
                    <a:pt x="4977" y="8443"/>
                  </a:lnTo>
                  <a:lnTo>
                    <a:pt x="4884" y="8524"/>
                  </a:lnTo>
                  <a:lnTo>
                    <a:pt x="4789" y="8606"/>
                  </a:lnTo>
                  <a:lnTo>
                    <a:pt x="4690" y="8681"/>
                  </a:lnTo>
                  <a:lnTo>
                    <a:pt x="4591" y="8751"/>
                  </a:lnTo>
                  <a:lnTo>
                    <a:pt x="4488" y="8815"/>
                  </a:lnTo>
                  <a:lnTo>
                    <a:pt x="4381" y="8870"/>
                  </a:lnTo>
                  <a:lnTo>
                    <a:pt x="4416" y="9047"/>
                  </a:lnTo>
                  <a:lnTo>
                    <a:pt x="4426" y="9221"/>
                  </a:lnTo>
                  <a:lnTo>
                    <a:pt x="4414" y="9394"/>
                  </a:lnTo>
                  <a:lnTo>
                    <a:pt x="4382" y="9567"/>
                  </a:lnTo>
                  <a:lnTo>
                    <a:pt x="4338" y="9734"/>
                  </a:lnTo>
                  <a:lnTo>
                    <a:pt x="4283" y="9898"/>
                  </a:lnTo>
                  <a:lnTo>
                    <a:pt x="4222" y="10059"/>
                  </a:lnTo>
                  <a:lnTo>
                    <a:pt x="4159" y="10214"/>
                  </a:lnTo>
                  <a:lnTo>
                    <a:pt x="4159" y="10223"/>
                  </a:lnTo>
                  <a:lnTo>
                    <a:pt x="4162" y="10227"/>
                  </a:lnTo>
                  <a:lnTo>
                    <a:pt x="4166" y="10229"/>
                  </a:lnTo>
                  <a:lnTo>
                    <a:pt x="4171" y="10230"/>
                  </a:lnTo>
                  <a:lnTo>
                    <a:pt x="4177" y="10230"/>
                  </a:lnTo>
                  <a:lnTo>
                    <a:pt x="4182" y="10231"/>
                  </a:lnTo>
                  <a:lnTo>
                    <a:pt x="4186" y="10232"/>
                  </a:lnTo>
                  <a:lnTo>
                    <a:pt x="4191" y="10235"/>
                  </a:lnTo>
                  <a:lnTo>
                    <a:pt x="4195" y="10228"/>
                  </a:lnTo>
                  <a:lnTo>
                    <a:pt x="4201" y="10223"/>
                  </a:lnTo>
                  <a:lnTo>
                    <a:pt x="4205" y="10223"/>
                  </a:lnTo>
                  <a:lnTo>
                    <a:pt x="4211" y="10224"/>
                  </a:lnTo>
                  <a:lnTo>
                    <a:pt x="4216" y="10228"/>
                  </a:lnTo>
                  <a:lnTo>
                    <a:pt x="4222" y="10232"/>
                  </a:lnTo>
                  <a:lnTo>
                    <a:pt x="4230" y="10233"/>
                  </a:lnTo>
                  <a:lnTo>
                    <a:pt x="4234" y="10235"/>
                  </a:lnTo>
                  <a:lnTo>
                    <a:pt x="4253" y="10263"/>
                  </a:lnTo>
                  <a:lnTo>
                    <a:pt x="4267" y="10296"/>
                  </a:lnTo>
                  <a:lnTo>
                    <a:pt x="4275" y="10330"/>
                  </a:lnTo>
                  <a:lnTo>
                    <a:pt x="4280" y="10364"/>
                  </a:lnTo>
                  <a:lnTo>
                    <a:pt x="4283" y="10403"/>
                  </a:lnTo>
                  <a:lnTo>
                    <a:pt x="4285" y="10440"/>
                  </a:lnTo>
                  <a:lnTo>
                    <a:pt x="4286" y="10478"/>
                  </a:lnTo>
                  <a:lnTo>
                    <a:pt x="4289" y="10515"/>
                  </a:lnTo>
                  <a:lnTo>
                    <a:pt x="4315" y="10537"/>
                  </a:lnTo>
                  <a:lnTo>
                    <a:pt x="4338" y="10562"/>
                  </a:lnTo>
                  <a:lnTo>
                    <a:pt x="4356" y="10589"/>
                  </a:lnTo>
                  <a:lnTo>
                    <a:pt x="4372" y="10618"/>
                  </a:lnTo>
                  <a:lnTo>
                    <a:pt x="4387" y="10649"/>
                  </a:lnTo>
                  <a:lnTo>
                    <a:pt x="4399" y="10680"/>
                  </a:lnTo>
                  <a:lnTo>
                    <a:pt x="4412" y="10712"/>
                  </a:lnTo>
                  <a:lnTo>
                    <a:pt x="4426" y="10743"/>
                  </a:lnTo>
                  <a:lnTo>
                    <a:pt x="4488" y="10942"/>
                  </a:lnTo>
                  <a:lnTo>
                    <a:pt x="4541" y="11144"/>
                  </a:lnTo>
                  <a:lnTo>
                    <a:pt x="4585" y="11350"/>
                  </a:lnTo>
                  <a:lnTo>
                    <a:pt x="4628" y="11557"/>
                  </a:lnTo>
                  <a:lnTo>
                    <a:pt x="4667" y="11765"/>
                  </a:lnTo>
                  <a:lnTo>
                    <a:pt x="4707" y="11974"/>
                  </a:lnTo>
                  <a:lnTo>
                    <a:pt x="4750" y="12180"/>
                  </a:lnTo>
                  <a:lnTo>
                    <a:pt x="4798" y="12384"/>
                  </a:lnTo>
                  <a:lnTo>
                    <a:pt x="4809" y="12468"/>
                  </a:lnTo>
                  <a:lnTo>
                    <a:pt x="4822" y="12552"/>
                  </a:lnTo>
                  <a:lnTo>
                    <a:pt x="4833" y="12639"/>
                  </a:lnTo>
                  <a:lnTo>
                    <a:pt x="4843" y="12726"/>
                  </a:lnTo>
                  <a:lnTo>
                    <a:pt x="4847" y="12813"/>
                  </a:lnTo>
                  <a:lnTo>
                    <a:pt x="4846" y="12898"/>
                  </a:lnTo>
                  <a:lnTo>
                    <a:pt x="4837" y="12982"/>
                  </a:lnTo>
                  <a:lnTo>
                    <a:pt x="4816" y="13062"/>
                  </a:lnTo>
                  <a:lnTo>
                    <a:pt x="4743" y="13141"/>
                  </a:lnTo>
                  <a:lnTo>
                    <a:pt x="4757" y="13209"/>
                  </a:lnTo>
                  <a:lnTo>
                    <a:pt x="4771" y="13277"/>
                  </a:lnTo>
                  <a:lnTo>
                    <a:pt x="4783" y="13346"/>
                  </a:lnTo>
                  <a:lnTo>
                    <a:pt x="4793" y="13415"/>
                  </a:lnTo>
                  <a:lnTo>
                    <a:pt x="4803" y="13487"/>
                  </a:lnTo>
                  <a:lnTo>
                    <a:pt x="4812" y="13557"/>
                  </a:lnTo>
                  <a:lnTo>
                    <a:pt x="4821" y="13629"/>
                  </a:lnTo>
                  <a:lnTo>
                    <a:pt x="4829" y="13701"/>
                  </a:lnTo>
                  <a:lnTo>
                    <a:pt x="4853" y="13752"/>
                  </a:lnTo>
                  <a:lnTo>
                    <a:pt x="4871" y="13806"/>
                  </a:lnTo>
                  <a:lnTo>
                    <a:pt x="4882" y="13862"/>
                  </a:lnTo>
                  <a:lnTo>
                    <a:pt x="4885" y="13921"/>
                  </a:lnTo>
                  <a:lnTo>
                    <a:pt x="4885" y="13980"/>
                  </a:lnTo>
                  <a:lnTo>
                    <a:pt x="4882" y="14039"/>
                  </a:lnTo>
                  <a:lnTo>
                    <a:pt x="4877" y="14095"/>
                  </a:lnTo>
                  <a:lnTo>
                    <a:pt x="4873" y="14153"/>
                  </a:lnTo>
                  <a:lnTo>
                    <a:pt x="4904" y="14191"/>
                  </a:lnTo>
                  <a:lnTo>
                    <a:pt x="4924" y="14235"/>
                  </a:lnTo>
                  <a:lnTo>
                    <a:pt x="4934" y="14284"/>
                  </a:lnTo>
                  <a:lnTo>
                    <a:pt x="4939" y="14335"/>
                  </a:lnTo>
                  <a:lnTo>
                    <a:pt x="4944" y="14386"/>
                  </a:lnTo>
                  <a:lnTo>
                    <a:pt x="4952" y="14435"/>
                  </a:lnTo>
                  <a:lnTo>
                    <a:pt x="4968" y="14483"/>
                  </a:lnTo>
                  <a:lnTo>
                    <a:pt x="4996" y="14526"/>
                  </a:lnTo>
                  <a:lnTo>
                    <a:pt x="4986" y="14560"/>
                  </a:lnTo>
                  <a:lnTo>
                    <a:pt x="4986" y="14594"/>
                  </a:lnTo>
                  <a:lnTo>
                    <a:pt x="4993" y="14626"/>
                  </a:lnTo>
                  <a:lnTo>
                    <a:pt x="5008" y="14656"/>
                  </a:lnTo>
                  <a:lnTo>
                    <a:pt x="5026" y="14685"/>
                  </a:lnTo>
                  <a:lnTo>
                    <a:pt x="5042" y="14716"/>
                  </a:lnTo>
                  <a:lnTo>
                    <a:pt x="5056" y="14747"/>
                  </a:lnTo>
                  <a:lnTo>
                    <a:pt x="5064" y="14779"/>
                  </a:lnTo>
                  <a:lnTo>
                    <a:pt x="5090" y="14949"/>
                  </a:lnTo>
                  <a:lnTo>
                    <a:pt x="5098" y="15120"/>
                  </a:lnTo>
                  <a:lnTo>
                    <a:pt x="5093" y="15289"/>
                  </a:lnTo>
                  <a:lnTo>
                    <a:pt x="5079" y="15460"/>
                  </a:lnTo>
                  <a:lnTo>
                    <a:pt x="5064" y="15631"/>
                  </a:lnTo>
                  <a:lnTo>
                    <a:pt x="5051" y="15802"/>
                  </a:lnTo>
                  <a:lnTo>
                    <a:pt x="5048" y="15974"/>
                  </a:lnTo>
                  <a:lnTo>
                    <a:pt x="5059" y="16146"/>
                  </a:lnTo>
                  <a:lnTo>
                    <a:pt x="5074" y="16177"/>
                  </a:lnTo>
                  <a:lnTo>
                    <a:pt x="5088" y="16207"/>
                  </a:lnTo>
                  <a:lnTo>
                    <a:pt x="5099" y="16240"/>
                  </a:lnTo>
                  <a:lnTo>
                    <a:pt x="5110" y="16272"/>
                  </a:lnTo>
                  <a:lnTo>
                    <a:pt x="5118" y="16305"/>
                  </a:lnTo>
                  <a:lnTo>
                    <a:pt x="5125" y="16337"/>
                  </a:lnTo>
                  <a:lnTo>
                    <a:pt x="5125" y="16373"/>
                  </a:lnTo>
                  <a:lnTo>
                    <a:pt x="5121" y="16407"/>
                  </a:lnTo>
                  <a:lnTo>
                    <a:pt x="5182" y="16482"/>
                  </a:lnTo>
                  <a:lnTo>
                    <a:pt x="5249" y="16554"/>
                  </a:lnTo>
                  <a:lnTo>
                    <a:pt x="5318" y="16623"/>
                  </a:lnTo>
                  <a:lnTo>
                    <a:pt x="5388" y="16695"/>
                  </a:lnTo>
                  <a:lnTo>
                    <a:pt x="5454" y="16767"/>
                  </a:lnTo>
                  <a:lnTo>
                    <a:pt x="5516" y="16841"/>
                  </a:lnTo>
                  <a:lnTo>
                    <a:pt x="5565" y="16923"/>
                  </a:lnTo>
                  <a:lnTo>
                    <a:pt x="5604" y="17011"/>
                  </a:lnTo>
                  <a:lnTo>
                    <a:pt x="5610" y="17036"/>
                  </a:lnTo>
                  <a:lnTo>
                    <a:pt x="5611" y="17065"/>
                  </a:lnTo>
                  <a:lnTo>
                    <a:pt x="5611" y="17092"/>
                  </a:lnTo>
                  <a:lnTo>
                    <a:pt x="5609" y="17120"/>
                  </a:lnTo>
                  <a:lnTo>
                    <a:pt x="5601" y="17146"/>
                  </a:lnTo>
                  <a:lnTo>
                    <a:pt x="5592" y="17171"/>
                  </a:lnTo>
                  <a:lnTo>
                    <a:pt x="5579" y="17194"/>
                  </a:lnTo>
                  <a:lnTo>
                    <a:pt x="5562" y="17213"/>
                  </a:lnTo>
                  <a:lnTo>
                    <a:pt x="5522" y="17256"/>
                  </a:lnTo>
                  <a:lnTo>
                    <a:pt x="5479" y="17286"/>
                  </a:lnTo>
                  <a:lnTo>
                    <a:pt x="5433" y="17311"/>
                  </a:lnTo>
                  <a:lnTo>
                    <a:pt x="5384" y="17324"/>
                  </a:lnTo>
                  <a:lnTo>
                    <a:pt x="5331" y="17335"/>
                  </a:lnTo>
                  <a:lnTo>
                    <a:pt x="5280" y="17343"/>
                  </a:lnTo>
                  <a:lnTo>
                    <a:pt x="5228" y="17350"/>
                  </a:lnTo>
                  <a:lnTo>
                    <a:pt x="5178" y="17355"/>
                  </a:lnTo>
                  <a:lnTo>
                    <a:pt x="5137" y="17349"/>
                  </a:lnTo>
                  <a:lnTo>
                    <a:pt x="5097" y="17342"/>
                  </a:lnTo>
                  <a:lnTo>
                    <a:pt x="5056" y="17336"/>
                  </a:lnTo>
                  <a:lnTo>
                    <a:pt x="5013" y="17333"/>
                  </a:lnTo>
                  <a:lnTo>
                    <a:pt x="4972" y="17327"/>
                  </a:lnTo>
                  <a:lnTo>
                    <a:pt x="4930" y="17324"/>
                  </a:lnTo>
                  <a:lnTo>
                    <a:pt x="4889" y="17320"/>
                  </a:lnTo>
                  <a:lnTo>
                    <a:pt x="4847" y="17315"/>
                  </a:lnTo>
                  <a:lnTo>
                    <a:pt x="4811" y="17303"/>
                  </a:lnTo>
                  <a:lnTo>
                    <a:pt x="4777" y="17285"/>
                  </a:lnTo>
                  <a:lnTo>
                    <a:pt x="4743" y="17263"/>
                  </a:lnTo>
                  <a:lnTo>
                    <a:pt x="4713" y="17237"/>
                  </a:lnTo>
                  <a:lnTo>
                    <a:pt x="4684" y="17209"/>
                  </a:lnTo>
                  <a:lnTo>
                    <a:pt x="4660" y="17176"/>
                  </a:lnTo>
                  <a:lnTo>
                    <a:pt x="4640" y="17142"/>
                  </a:lnTo>
                  <a:lnTo>
                    <a:pt x="4624" y="17108"/>
                  </a:lnTo>
                  <a:lnTo>
                    <a:pt x="4634" y="17051"/>
                  </a:lnTo>
                  <a:lnTo>
                    <a:pt x="4651" y="16993"/>
                  </a:lnTo>
                  <a:lnTo>
                    <a:pt x="4667" y="16934"/>
                  </a:lnTo>
                  <a:lnTo>
                    <a:pt x="4681" y="16876"/>
                  </a:lnTo>
                  <a:lnTo>
                    <a:pt x="4690" y="16817"/>
                  </a:lnTo>
                  <a:lnTo>
                    <a:pt x="4695" y="16758"/>
                  </a:lnTo>
                  <a:lnTo>
                    <a:pt x="4688" y="16697"/>
                  </a:lnTo>
                  <a:lnTo>
                    <a:pt x="4669" y="16638"/>
                  </a:lnTo>
                  <a:lnTo>
                    <a:pt x="4614" y="16597"/>
                  </a:lnTo>
                  <a:lnTo>
                    <a:pt x="4582" y="16547"/>
                  </a:lnTo>
                  <a:lnTo>
                    <a:pt x="4565" y="16486"/>
                  </a:lnTo>
                  <a:lnTo>
                    <a:pt x="4557" y="16422"/>
                  </a:lnTo>
                  <a:lnTo>
                    <a:pt x="4556" y="16354"/>
                  </a:lnTo>
                  <a:lnTo>
                    <a:pt x="4556" y="16285"/>
                  </a:lnTo>
                  <a:lnTo>
                    <a:pt x="4551" y="16217"/>
                  </a:lnTo>
                  <a:lnTo>
                    <a:pt x="4537" y="16153"/>
                  </a:lnTo>
                  <a:lnTo>
                    <a:pt x="4491" y="15991"/>
                  </a:lnTo>
                  <a:lnTo>
                    <a:pt x="4431" y="15836"/>
                  </a:lnTo>
                  <a:lnTo>
                    <a:pt x="4361" y="15682"/>
                  </a:lnTo>
                  <a:lnTo>
                    <a:pt x="4291" y="15531"/>
                  </a:lnTo>
                  <a:lnTo>
                    <a:pt x="4223" y="15379"/>
                  </a:lnTo>
                  <a:lnTo>
                    <a:pt x="4167" y="15220"/>
                  </a:lnTo>
                  <a:lnTo>
                    <a:pt x="4129" y="15055"/>
                  </a:lnTo>
                  <a:lnTo>
                    <a:pt x="4116" y="14879"/>
                  </a:lnTo>
                  <a:lnTo>
                    <a:pt x="4109" y="14857"/>
                  </a:lnTo>
                  <a:lnTo>
                    <a:pt x="4112" y="14831"/>
                  </a:lnTo>
                  <a:lnTo>
                    <a:pt x="4117" y="14803"/>
                  </a:lnTo>
                  <a:lnTo>
                    <a:pt x="4123" y="14777"/>
                  </a:lnTo>
                  <a:lnTo>
                    <a:pt x="4124" y="14751"/>
                  </a:lnTo>
                  <a:lnTo>
                    <a:pt x="4117" y="14731"/>
                  </a:lnTo>
                  <a:lnTo>
                    <a:pt x="4099" y="14714"/>
                  </a:lnTo>
                  <a:lnTo>
                    <a:pt x="4068" y="14706"/>
                  </a:lnTo>
                  <a:lnTo>
                    <a:pt x="4052" y="14694"/>
                  </a:lnTo>
                  <a:lnTo>
                    <a:pt x="4042" y="14681"/>
                  </a:lnTo>
                  <a:lnTo>
                    <a:pt x="4037" y="14666"/>
                  </a:lnTo>
                  <a:lnTo>
                    <a:pt x="4035" y="14652"/>
                  </a:lnTo>
                  <a:lnTo>
                    <a:pt x="4036" y="14636"/>
                  </a:lnTo>
                  <a:lnTo>
                    <a:pt x="4038" y="14619"/>
                  </a:lnTo>
                  <a:lnTo>
                    <a:pt x="4042" y="14604"/>
                  </a:lnTo>
                  <a:lnTo>
                    <a:pt x="4050" y="14588"/>
                  </a:lnTo>
                  <a:lnTo>
                    <a:pt x="4080" y="14570"/>
                  </a:lnTo>
                  <a:lnTo>
                    <a:pt x="4099" y="14550"/>
                  </a:lnTo>
                  <a:lnTo>
                    <a:pt x="4112" y="14526"/>
                  </a:lnTo>
                  <a:lnTo>
                    <a:pt x="4116" y="14498"/>
                  </a:lnTo>
                  <a:lnTo>
                    <a:pt x="4116" y="14469"/>
                  </a:lnTo>
                  <a:lnTo>
                    <a:pt x="4115" y="14441"/>
                  </a:lnTo>
                  <a:lnTo>
                    <a:pt x="4114" y="14411"/>
                  </a:lnTo>
                  <a:lnTo>
                    <a:pt x="4116" y="14383"/>
                  </a:lnTo>
                  <a:lnTo>
                    <a:pt x="4102" y="14366"/>
                  </a:lnTo>
                  <a:lnTo>
                    <a:pt x="4099" y="14347"/>
                  </a:lnTo>
                  <a:lnTo>
                    <a:pt x="4106" y="14328"/>
                  </a:lnTo>
                  <a:lnTo>
                    <a:pt x="4114" y="14312"/>
                  </a:lnTo>
                  <a:lnTo>
                    <a:pt x="4119" y="14296"/>
                  </a:lnTo>
                  <a:lnTo>
                    <a:pt x="4123" y="14281"/>
                  </a:lnTo>
                  <a:lnTo>
                    <a:pt x="4114" y="14268"/>
                  </a:lnTo>
                  <a:lnTo>
                    <a:pt x="4093" y="14259"/>
                  </a:lnTo>
                  <a:lnTo>
                    <a:pt x="4065" y="14211"/>
                  </a:lnTo>
                  <a:lnTo>
                    <a:pt x="4041" y="14164"/>
                  </a:lnTo>
                  <a:lnTo>
                    <a:pt x="4021" y="14115"/>
                  </a:lnTo>
                  <a:lnTo>
                    <a:pt x="4002" y="14066"/>
                  </a:lnTo>
                  <a:lnTo>
                    <a:pt x="3989" y="14013"/>
                  </a:lnTo>
                  <a:lnTo>
                    <a:pt x="3980" y="13960"/>
                  </a:lnTo>
                  <a:lnTo>
                    <a:pt x="3973" y="13906"/>
                  </a:lnTo>
                  <a:lnTo>
                    <a:pt x="3973" y="13849"/>
                  </a:lnTo>
                  <a:lnTo>
                    <a:pt x="3922" y="13762"/>
                  </a:lnTo>
                  <a:lnTo>
                    <a:pt x="3876" y="13672"/>
                  </a:lnTo>
                  <a:lnTo>
                    <a:pt x="3837" y="13576"/>
                  </a:lnTo>
                  <a:lnTo>
                    <a:pt x="3801" y="13480"/>
                  </a:lnTo>
                  <a:lnTo>
                    <a:pt x="3767" y="13383"/>
                  </a:lnTo>
                  <a:lnTo>
                    <a:pt x="3733" y="13284"/>
                  </a:lnTo>
                  <a:lnTo>
                    <a:pt x="3697" y="13188"/>
                  </a:lnTo>
                  <a:lnTo>
                    <a:pt x="3659" y="13092"/>
                  </a:lnTo>
                  <a:lnTo>
                    <a:pt x="3433" y="12544"/>
                  </a:lnTo>
                  <a:lnTo>
                    <a:pt x="3409" y="12540"/>
                  </a:lnTo>
                  <a:lnTo>
                    <a:pt x="3389" y="12541"/>
                  </a:lnTo>
                  <a:lnTo>
                    <a:pt x="3366" y="12547"/>
                  </a:lnTo>
                  <a:lnTo>
                    <a:pt x="3346" y="12553"/>
                  </a:lnTo>
                  <a:lnTo>
                    <a:pt x="3324" y="12560"/>
                  </a:lnTo>
                  <a:lnTo>
                    <a:pt x="3302" y="12565"/>
                  </a:lnTo>
                  <a:lnTo>
                    <a:pt x="3279" y="12567"/>
                  </a:lnTo>
                  <a:lnTo>
                    <a:pt x="3254" y="12564"/>
                  </a:lnTo>
                  <a:lnTo>
                    <a:pt x="3222" y="12564"/>
                  </a:lnTo>
                  <a:lnTo>
                    <a:pt x="3194" y="12566"/>
                  </a:lnTo>
                  <a:lnTo>
                    <a:pt x="3166" y="12569"/>
                  </a:lnTo>
                  <a:lnTo>
                    <a:pt x="3139" y="12572"/>
                  </a:lnTo>
                  <a:lnTo>
                    <a:pt x="3111" y="12574"/>
                  </a:lnTo>
                  <a:lnTo>
                    <a:pt x="3085" y="12573"/>
                  </a:lnTo>
                  <a:lnTo>
                    <a:pt x="3057" y="12569"/>
                  </a:lnTo>
                  <a:lnTo>
                    <a:pt x="3029" y="12556"/>
                  </a:lnTo>
                  <a:lnTo>
                    <a:pt x="3015" y="12558"/>
                  </a:lnTo>
                  <a:lnTo>
                    <a:pt x="3001" y="12562"/>
                  </a:lnTo>
                  <a:lnTo>
                    <a:pt x="2987" y="12565"/>
                  </a:lnTo>
                  <a:lnTo>
                    <a:pt x="2973" y="12570"/>
                  </a:lnTo>
                  <a:lnTo>
                    <a:pt x="2963" y="12576"/>
                  </a:lnTo>
                  <a:lnTo>
                    <a:pt x="2954" y="12586"/>
                  </a:lnTo>
                  <a:lnTo>
                    <a:pt x="2950" y="12599"/>
                  </a:lnTo>
                  <a:lnTo>
                    <a:pt x="2950" y="12613"/>
                  </a:lnTo>
                  <a:lnTo>
                    <a:pt x="2906" y="12747"/>
                  </a:lnTo>
                  <a:lnTo>
                    <a:pt x="2861" y="12880"/>
                  </a:lnTo>
                  <a:lnTo>
                    <a:pt x="2813" y="13013"/>
                  </a:lnTo>
                  <a:lnTo>
                    <a:pt x="2761" y="13144"/>
                  </a:lnTo>
                  <a:lnTo>
                    <a:pt x="2707" y="13274"/>
                  </a:lnTo>
                  <a:lnTo>
                    <a:pt x="2647" y="13403"/>
                  </a:lnTo>
                  <a:lnTo>
                    <a:pt x="2582" y="13528"/>
                  </a:lnTo>
                  <a:lnTo>
                    <a:pt x="2515" y="13649"/>
                  </a:lnTo>
                  <a:lnTo>
                    <a:pt x="2542" y="13733"/>
                  </a:lnTo>
                  <a:lnTo>
                    <a:pt x="2550" y="13813"/>
                  </a:lnTo>
                  <a:lnTo>
                    <a:pt x="2540" y="13891"/>
                  </a:lnTo>
                  <a:lnTo>
                    <a:pt x="2517" y="13967"/>
                  </a:lnTo>
                  <a:lnTo>
                    <a:pt x="2488" y="14042"/>
                  </a:lnTo>
                  <a:lnTo>
                    <a:pt x="2454" y="14119"/>
                  </a:lnTo>
                  <a:lnTo>
                    <a:pt x="2420" y="14191"/>
                  </a:lnTo>
                  <a:lnTo>
                    <a:pt x="2391" y="14264"/>
                  </a:lnTo>
                  <a:lnTo>
                    <a:pt x="2374" y="14277"/>
                  </a:lnTo>
                  <a:lnTo>
                    <a:pt x="2363" y="14290"/>
                  </a:lnTo>
                  <a:lnTo>
                    <a:pt x="2357" y="14306"/>
                  </a:lnTo>
                  <a:lnTo>
                    <a:pt x="2353" y="14323"/>
                  </a:lnTo>
                  <a:lnTo>
                    <a:pt x="2348" y="14339"/>
                  </a:lnTo>
                  <a:lnTo>
                    <a:pt x="2344" y="14358"/>
                  </a:lnTo>
                  <a:lnTo>
                    <a:pt x="2339" y="14376"/>
                  </a:lnTo>
                  <a:lnTo>
                    <a:pt x="2334" y="14395"/>
                  </a:lnTo>
                  <a:lnTo>
                    <a:pt x="2337" y="14411"/>
                  </a:lnTo>
                  <a:lnTo>
                    <a:pt x="2335" y="14428"/>
                  </a:lnTo>
                  <a:lnTo>
                    <a:pt x="2334" y="14445"/>
                  </a:lnTo>
                  <a:lnTo>
                    <a:pt x="2329" y="14460"/>
                  </a:lnTo>
                  <a:lnTo>
                    <a:pt x="2329" y="14474"/>
                  </a:lnTo>
                  <a:lnTo>
                    <a:pt x="2335" y="14486"/>
                  </a:lnTo>
                  <a:lnTo>
                    <a:pt x="2344" y="14496"/>
                  </a:lnTo>
                  <a:lnTo>
                    <a:pt x="2364" y="14500"/>
                  </a:lnTo>
                  <a:lnTo>
                    <a:pt x="2377" y="14517"/>
                  </a:lnTo>
                  <a:lnTo>
                    <a:pt x="2385" y="14537"/>
                  </a:lnTo>
                  <a:lnTo>
                    <a:pt x="2392" y="14557"/>
                  </a:lnTo>
                  <a:lnTo>
                    <a:pt x="2395" y="14577"/>
                  </a:lnTo>
                  <a:lnTo>
                    <a:pt x="2396" y="14599"/>
                  </a:lnTo>
                  <a:lnTo>
                    <a:pt x="2396" y="14620"/>
                  </a:lnTo>
                  <a:lnTo>
                    <a:pt x="2393" y="14643"/>
                  </a:lnTo>
                  <a:lnTo>
                    <a:pt x="2391" y="14663"/>
                  </a:lnTo>
                  <a:lnTo>
                    <a:pt x="2346" y="14737"/>
                  </a:lnTo>
                  <a:lnTo>
                    <a:pt x="2367" y="14787"/>
                  </a:lnTo>
                  <a:lnTo>
                    <a:pt x="2377" y="14838"/>
                  </a:lnTo>
                  <a:lnTo>
                    <a:pt x="2376" y="14890"/>
                  </a:lnTo>
                  <a:lnTo>
                    <a:pt x="2367" y="14944"/>
                  </a:lnTo>
                  <a:lnTo>
                    <a:pt x="2357" y="14997"/>
                  </a:lnTo>
                  <a:lnTo>
                    <a:pt x="2344" y="15053"/>
                  </a:lnTo>
                  <a:lnTo>
                    <a:pt x="2334" y="15107"/>
                  </a:lnTo>
                  <a:lnTo>
                    <a:pt x="2328" y="15160"/>
                  </a:lnTo>
                  <a:lnTo>
                    <a:pt x="2281" y="15304"/>
                  </a:lnTo>
                  <a:lnTo>
                    <a:pt x="2219" y="15442"/>
                  </a:lnTo>
                  <a:lnTo>
                    <a:pt x="2148" y="15576"/>
                  </a:lnTo>
                  <a:lnTo>
                    <a:pt x="2073" y="15707"/>
                  </a:lnTo>
                  <a:lnTo>
                    <a:pt x="1999" y="15840"/>
                  </a:lnTo>
                  <a:lnTo>
                    <a:pt x="1927" y="15975"/>
                  </a:lnTo>
                  <a:lnTo>
                    <a:pt x="1869" y="16113"/>
                  </a:lnTo>
                  <a:lnTo>
                    <a:pt x="1825" y="16259"/>
                  </a:lnTo>
                  <a:lnTo>
                    <a:pt x="1823" y="16314"/>
                  </a:lnTo>
                  <a:lnTo>
                    <a:pt x="1834" y="16366"/>
                  </a:lnTo>
                  <a:lnTo>
                    <a:pt x="1849" y="16419"/>
                  </a:lnTo>
                  <a:lnTo>
                    <a:pt x="1866" y="16469"/>
                  </a:lnTo>
                  <a:lnTo>
                    <a:pt x="1877" y="16518"/>
                  </a:lnTo>
                  <a:lnTo>
                    <a:pt x="1875" y="16566"/>
                  </a:lnTo>
                  <a:lnTo>
                    <a:pt x="1853" y="16609"/>
                  </a:lnTo>
                  <a:lnTo>
                    <a:pt x="1806" y="16651"/>
                  </a:lnTo>
                  <a:lnTo>
                    <a:pt x="1805" y="16657"/>
                  </a:lnTo>
                  <a:lnTo>
                    <a:pt x="1803" y="16663"/>
                  </a:lnTo>
                  <a:lnTo>
                    <a:pt x="1801" y="16670"/>
                  </a:lnTo>
                  <a:lnTo>
                    <a:pt x="1796" y="16673"/>
                  </a:lnTo>
                  <a:lnTo>
                    <a:pt x="1792" y="16677"/>
                  </a:lnTo>
                  <a:lnTo>
                    <a:pt x="1787" y="16681"/>
                  </a:lnTo>
                  <a:lnTo>
                    <a:pt x="1781" y="16683"/>
                  </a:lnTo>
                  <a:lnTo>
                    <a:pt x="1775" y="16686"/>
                  </a:lnTo>
                  <a:lnTo>
                    <a:pt x="1741" y="16742"/>
                  </a:lnTo>
                  <a:lnTo>
                    <a:pt x="1728" y="16801"/>
                  </a:lnTo>
                  <a:lnTo>
                    <a:pt x="1724" y="16860"/>
                  </a:lnTo>
                  <a:lnTo>
                    <a:pt x="1728" y="16923"/>
                  </a:lnTo>
                  <a:lnTo>
                    <a:pt x="1728" y="16984"/>
                  </a:lnTo>
                  <a:lnTo>
                    <a:pt x="1719" y="17042"/>
                  </a:lnTo>
                  <a:lnTo>
                    <a:pt x="1695" y="17099"/>
                  </a:lnTo>
                  <a:lnTo>
                    <a:pt x="1650" y="17146"/>
                  </a:lnTo>
                  <a:lnTo>
                    <a:pt x="1580" y="17210"/>
                  </a:lnTo>
                  <a:lnTo>
                    <a:pt x="1500" y="17256"/>
                  </a:lnTo>
                  <a:lnTo>
                    <a:pt x="1418" y="17291"/>
                  </a:lnTo>
                  <a:lnTo>
                    <a:pt x="1331" y="17314"/>
                  </a:lnTo>
                  <a:lnTo>
                    <a:pt x="1240" y="17327"/>
                  </a:lnTo>
                  <a:lnTo>
                    <a:pt x="1148" y="17338"/>
                  </a:lnTo>
                  <a:lnTo>
                    <a:pt x="1053" y="17347"/>
                  </a:lnTo>
                  <a:lnTo>
                    <a:pt x="962" y="17355"/>
                  </a:lnTo>
                  <a:lnTo>
                    <a:pt x="925" y="17347"/>
                  </a:lnTo>
                  <a:lnTo>
                    <a:pt x="890" y="17332"/>
                  </a:lnTo>
                  <a:lnTo>
                    <a:pt x="856" y="17315"/>
                  </a:lnTo>
                  <a:lnTo>
                    <a:pt x="823" y="17294"/>
                  </a:lnTo>
                  <a:lnTo>
                    <a:pt x="791" y="17268"/>
                  </a:lnTo>
                  <a:lnTo>
                    <a:pt x="763" y="17241"/>
                  </a:lnTo>
                  <a:lnTo>
                    <a:pt x="737" y="17211"/>
                  </a:lnTo>
                  <a:lnTo>
                    <a:pt x="713" y="17177"/>
                  </a:lnTo>
                  <a:lnTo>
                    <a:pt x="703" y="17157"/>
                  </a:lnTo>
                  <a:lnTo>
                    <a:pt x="698" y="17137"/>
                  </a:lnTo>
                  <a:lnTo>
                    <a:pt x="693" y="17112"/>
                  </a:lnTo>
                  <a:lnTo>
                    <a:pt x="691" y="17090"/>
                  </a:lnTo>
                  <a:lnTo>
                    <a:pt x="689" y="17068"/>
                  </a:lnTo>
                  <a:lnTo>
                    <a:pt x="689" y="17044"/>
                  </a:lnTo>
                  <a:lnTo>
                    <a:pt x="692" y="17021"/>
                  </a:lnTo>
                  <a:lnTo>
                    <a:pt x="695" y="16997"/>
                  </a:lnTo>
                  <a:lnTo>
                    <a:pt x="758" y="16914"/>
                  </a:lnTo>
                  <a:lnTo>
                    <a:pt x="827" y="16838"/>
                  </a:lnTo>
                  <a:lnTo>
                    <a:pt x="901" y="16767"/>
                  </a:lnTo>
                  <a:lnTo>
                    <a:pt x="979" y="16700"/>
                  </a:lnTo>
                  <a:lnTo>
                    <a:pt x="1058" y="16635"/>
                  </a:lnTo>
                  <a:lnTo>
                    <a:pt x="1138" y="16570"/>
                  </a:lnTo>
                  <a:lnTo>
                    <a:pt x="1216" y="16503"/>
                  </a:lnTo>
                  <a:lnTo>
                    <a:pt x="1291" y="16431"/>
                  </a:lnTo>
                  <a:lnTo>
                    <a:pt x="1289" y="16387"/>
                  </a:lnTo>
                  <a:lnTo>
                    <a:pt x="1291" y="16337"/>
                  </a:lnTo>
                  <a:lnTo>
                    <a:pt x="1297" y="16287"/>
                  </a:lnTo>
                  <a:lnTo>
                    <a:pt x="1303" y="16235"/>
                  </a:lnTo>
                  <a:lnTo>
                    <a:pt x="1308" y="16184"/>
                  </a:lnTo>
                  <a:lnTo>
                    <a:pt x="1311" y="16130"/>
                  </a:lnTo>
                  <a:lnTo>
                    <a:pt x="1310" y="16081"/>
                  </a:lnTo>
                  <a:lnTo>
                    <a:pt x="1303" y="16029"/>
                  </a:lnTo>
                  <a:lnTo>
                    <a:pt x="1245" y="15875"/>
                  </a:lnTo>
                  <a:lnTo>
                    <a:pt x="1204" y="15709"/>
                  </a:lnTo>
                  <a:lnTo>
                    <a:pt x="1178" y="15536"/>
                  </a:lnTo>
                  <a:lnTo>
                    <a:pt x="1169" y="15360"/>
                  </a:lnTo>
                  <a:lnTo>
                    <a:pt x="1178" y="15184"/>
                  </a:lnTo>
                  <a:lnTo>
                    <a:pt x="1206" y="15013"/>
                  </a:lnTo>
                  <a:lnTo>
                    <a:pt x="1254" y="14851"/>
                  </a:lnTo>
                  <a:lnTo>
                    <a:pt x="1322" y="14699"/>
                  </a:lnTo>
                  <a:lnTo>
                    <a:pt x="1311" y="14691"/>
                  </a:lnTo>
                  <a:lnTo>
                    <a:pt x="1301" y="14680"/>
                  </a:lnTo>
                  <a:lnTo>
                    <a:pt x="1291" y="14667"/>
                  </a:lnTo>
                  <a:lnTo>
                    <a:pt x="1283" y="14656"/>
                  </a:lnTo>
                  <a:lnTo>
                    <a:pt x="1274" y="14643"/>
                  </a:lnTo>
                  <a:lnTo>
                    <a:pt x="1268" y="14629"/>
                  </a:lnTo>
                  <a:lnTo>
                    <a:pt x="1264" y="14616"/>
                  </a:lnTo>
                  <a:lnTo>
                    <a:pt x="1261" y="14600"/>
                  </a:lnTo>
                  <a:lnTo>
                    <a:pt x="1264" y="14571"/>
                  </a:lnTo>
                  <a:lnTo>
                    <a:pt x="1270" y="14541"/>
                  </a:lnTo>
                  <a:lnTo>
                    <a:pt x="1280" y="14513"/>
                  </a:lnTo>
                  <a:lnTo>
                    <a:pt x="1292" y="14486"/>
                  </a:lnTo>
                  <a:lnTo>
                    <a:pt x="1308" y="14461"/>
                  </a:lnTo>
                  <a:lnTo>
                    <a:pt x="1327" y="14440"/>
                  </a:lnTo>
                  <a:lnTo>
                    <a:pt x="1351" y="14421"/>
                  </a:lnTo>
                  <a:lnTo>
                    <a:pt x="1379" y="14406"/>
                  </a:lnTo>
                  <a:lnTo>
                    <a:pt x="1385" y="14370"/>
                  </a:lnTo>
                  <a:lnTo>
                    <a:pt x="1398" y="14336"/>
                  </a:lnTo>
                  <a:lnTo>
                    <a:pt x="1413" y="14302"/>
                  </a:lnTo>
                  <a:lnTo>
                    <a:pt x="1432" y="14270"/>
                  </a:lnTo>
                  <a:lnTo>
                    <a:pt x="1447" y="14236"/>
                  </a:lnTo>
                  <a:lnTo>
                    <a:pt x="1459" y="14202"/>
                  </a:lnTo>
                  <a:lnTo>
                    <a:pt x="1463" y="14166"/>
                  </a:lnTo>
                  <a:lnTo>
                    <a:pt x="1459" y="14127"/>
                  </a:lnTo>
                  <a:lnTo>
                    <a:pt x="1459" y="14112"/>
                  </a:lnTo>
                  <a:lnTo>
                    <a:pt x="1461" y="14099"/>
                  </a:lnTo>
                  <a:lnTo>
                    <a:pt x="1466" y="14085"/>
                  </a:lnTo>
                  <a:lnTo>
                    <a:pt x="1470" y="14072"/>
                  </a:lnTo>
                  <a:lnTo>
                    <a:pt x="1479" y="14059"/>
                  </a:lnTo>
                  <a:lnTo>
                    <a:pt x="1487" y="14047"/>
                  </a:lnTo>
                  <a:lnTo>
                    <a:pt x="1498" y="14036"/>
                  </a:lnTo>
                  <a:lnTo>
                    <a:pt x="1508" y="14022"/>
                  </a:lnTo>
                  <a:lnTo>
                    <a:pt x="1503" y="13977"/>
                  </a:lnTo>
                  <a:lnTo>
                    <a:pt x="1504" y="13933"/>
                  </a:lnTo>
                  <a:lnTo>
                    <a:pt x="1509" y="13889"/>
                  </a:lnTo>
                  <a:lnTo>
                    <a:pt x="1518" y="13846"/>
                  </a:lnTo>
                  <a:lnTo>
                    <a:pt x="1523" y="13805"/>
                  </a:lnTo>
                  <a:lnTo>
                    <a:pt x="1525" y="13765"/>
                  </a:lnTo>
                  <a:lnTo>
                    <a:pt x="1519" y="13724"/>
                  </a:lnTo>
                  <a:lnTo>
                    <a:pt x="1504" y="13682"/>
                  </a:lnTo>
                  <a:lnTo>
                    <a:pt x="1504" y="13662"/>
                  </a:lnTo>
                  <a:lnTo>
                    <a:pt x="1509" y="13640"/>
                  </a:lnTo>
                  <a:lnTo>
                    <a:pt x="1518" y="13622"/>
                  </a:lnTo>
                  <a:lnTo>
                    <a:pt x="1532" y="13604"/>
                  </a:lnTo>
                  <a:lnTo>
                    <a:pt x="1544" y="13588"/>
                  </a:lnTo>
                  <a:lnTo>
                    <a:pt x="1561" y="13574"/>
                  </a:lnTo>
                  <a:lnTo>
                    <a:pt x="1577" y="13562"/>
                  </a:lnTo>
                  <a:lnTo>
                    <a:pt x="1595" y="13550"/>
                  </a:lnTo>
                  <a:lnTo>
                    <a:pt x="1599" y="13550"/>
                  </a:lnTo>
                  <a:lnTo>
                    <a:pt x="1602" y="13548"/>
                  </a:lnTo>
                  <a:lnTo>
                    <a:pt x="1605" y="13548"/>
                  </a:lnTo>
                  <a:lnTo>
                    <a:pt x="1610" y="13546"/>
                  </a:lnTo>
                  <a:lnTo>
                    <a:pt x="1613" y="13546"/>
                  </a:lnTo>
                  <a:lnTo>
                    <a:pt x="1617" y="13545"/>
                  </a:lnTo>
                  <a:lnTo>
                    <a:pt x="1622" y="13545"/>
                  </a:lnTo>
                  <a:lnTo>
                    <a:pt x="1627" y="13545"/>
                  </a:lnTo>
                  <a:lnTo>
                    <a:pt x="1644" y="13516"/>
                  </a:lnTo>
                  <a:lnTo>
                    <a:pt x="1658" y="13485"/>
                  </a:lnTo>
                  <a:lnTo>
                    <a:pt x="1667" y="13452"/>
                  </a:lnTo>
                  <a:lnTo>
                    <a:pt x="1674" y="13420"/>
                  </a:lnTo>
                  <a:lnTo>
                    <a:pt x="1681" y="13386"/>
                  </a:lnTo>
                  <a:lnTo>
                    <a:pt x="1690" y="13353"/>
                  </a:lnTo>
                  <a:lnTo>
                    <a:pt x="1699" y="13320"/>
                  </a:lnTo>
                  <a:lnTo>
                    <a:pt x="1712" y="13288"/>
                  </a:lnTo>
                  <a:lnTo>
                    <a:pt x="1690" y="13270"/>
                  </a:lnTo>
                  <a:lnTo>
                    <a:pt x="1632" y="13360"/>
                  </a:lnTo>
                  <a:lnTo>
                    <a:pt x="1574" y="13448"/>
                  </a:lnTo>
                  <a:lnTo>
                    <a:pt x="1516" y="13535"/>
                  </a:lnTo>
                  <a:lnTo>
                    <a:pt x="1455" y="13622"/>
                  </a:lnTo>
                  <a:lnTo>
                    <a:pt x="1391" y="13706"/>
                  </a:lnTo>
                  <a:lnTo>
                    <a:pt x="1323" y="13789"/>
                  </a:lnTo>
                  <a:lnTo>
                    <a:pt x="1254" y="13871"/>
                  </a:lnTo>
                  <a:lnTo>
                    <a:pt x="1179" y="13948"/>
                  </a:lnTo>
                  <a:lnTo>
                    <a:pt x="1159" y="13962"/>
                  </a:lnTo>
                  <a:lnTo>
                    <a:pt x="1138" y="13975"/>
                  </a:lnTo>
                  <a:lnTo>
                    <a:pt x="1116" y="13990"/>
                  </a:lnTo>
                  <a:lnTo>
                    <a:pt x="1096" y="14003"/>
                  </a:lnTo>
                  <a:lnTo>
                    <a:pt x="1076" y="14013"/>
                  </a:lnTo>
                  <a:lnTo>
                    <a:pt x="1053" y="14021"/>
                  </a:lnTo>
                  <a:lnTo>
                    <a:pt x="1031" y="14022"/>
                  </a:lnTo>
                  <a:lnTo>
                    <a:pt x="1005" y="14016"/>
                  </a:lnTo>
                  <a:lnTo>
                    <a:pt x="944" y="13944"/>
                  </a:lnTo>
                  <a:lnTo>
                    <a:pt x="886" y="13869"/>
                  </a:lnTo>
                  <a:lnTo>
                    <a:pt x="833" y="13792"/>
                  </a:lnTo>
                  <a:lnTo>
                    <a:pt x="782" y="13714"/>
                  </a:lnTo>
                  <a:lnTo>
                    <a:pt x="734" y="13636"/>
                  </a:lnTo>
                  <a:lnTo>
                    <a:pt x="689" y="13556"/>
                  </a:lnTo>
                  <a:lnTo>
                    <a:pt x="645" y="13476"/>
                  </a:lnTo>
                  <a:lnTo>
                    <a:pt x="602" y="13394"/>
                  </a:lnTo>
                  <a:lnTo>
                    <a:pt x="451" y="13022"/>
                  </a:lnTo>
                  <a:lnTo>
                    <a:pt x="324" y="12639"/>
                  </a:lnTo>
                  <a:lnTo>
                    <a:pt x="221" y="12247"/>
                  </a:lnTo>
                  <a:lnTo>
                    <a:pt x="139" y="11846"/>
                  </a:lnTo>
                  <a:lnTo>
                    <a:pt x="78" y="11439"/>
                  </a:lnTo>
                  <a:lnTo>
                    <a:pt x="34" y="11026"/>
                  </a:lnTo>
                  <a:lnTo>
                    <a:pt x="8" y="10606"/>
                  </a:lnTo>
                  <a:lnTo>
                    <a:pt x="0" y="10184"/>
                  </a:lnTo>
                  <a:lnTo>
                    <a:pt x="6" y="10083"/>
                  </a:lnTo>
                  <a:lnTo>
                    <a:pt x="13" y="9979"/>
                  </a:lnTo>
                  <a:lnTo>
                    <a:pt x="19" y="9877"/>
                  </a:lnTo>
                  <a:lnTo>
                    <a:pt x="25" y="9773"/>
                  </a:lnTo>
                  <a:lnTo>
                    <a:pt x="34" y="9671"/>
                  </a:lnTo>
                  <a:lnTo>
                    <a:pt x="44" y="9570"/>
                  </a:lnTo>
                  <a:lnTo>
                    <a:pt x="60" y="9469"/>
                  </a:lnTo>
                  <a:lnTo>
                    <a:pt x="79" y="9371"/>
                  </a:lnTo>
                  <a:lnTo>
                    <a:pt x="235" y="9268"/>
                  </a:lnTo>
                  <a:lnTo>
                    <a:pt x="395" y="9177"/>
                  </a:lnTo>
                  <a:lnTo>
                    <a:pt x="558" y="9095"/>
                  </a:lnTo>
                  <a:lnTo>
                    <a:pt x="727" y="9021"/>
                  </a:lnTo>
                  <a:lnTo>
                    <a:pt x="897" y="8953"/>
                  </a:lnTo>
                  <a:lnTo>
                    <a:pt x="1069" y="8891"/>
                  </a:lnTo>
                  <a:lnTo>
                    <a:pt x="1243" y="8831"/>
                  </a:lnTo>
                  <a:lnTo>
                    <a:pt x="1415" y="8768"/>
                  </a:lnTo>
                  <a:lnTo>
                    <a:pt x="1435" y="8727"/>
                  </a:lnTo>
                  <a:lnTo>
                    <a:pt x="1456" y="8684"/>
                  </a:lnTo>
                  <a:lnTo>
                    <a:pt x="1479" y="8643"/>
                  </a:lnTo>
                  <a:lnTo>
                    <a:pt x="1503" y="8602"/>
                  </a:lnTo>
                  <a:lnTo>
                    <a:pt x="1527" y="8563"/>
                  </a:lnTo>
                  <a:lnTo>
                    <a:pt x="1555" y="8522"/>
                  </a:lnTo>
                  <a:lnTo>
                    <a:pt x="1585" y="8484"/>
                  </a:lnTo>
                  <a:lnTo>
                    <a:pt x="1620" y="8445"/>
                  </a:lnTo>
                  <a:lnTo>
                    <a:pt x="1692" y="8384"/>
                  </a:lnTo>
                  <a:lnTo>
                    <a:pt x="1771" y="8334"/>
                  </a:lnTo>
                  <a:lnTo>
                    <a:pt x="1859" y="8297"/>
                  </a:lnTo>
                  <a:lnTo>
                    <a:pt x="1949" y="8271"/>
                  </a:lnTo>
                  <a:lnTo>
                    <a:pt x="2041" y="8257"/>
                  </a:lnTo>
                  <a:lnTo>
                    <a:pt x="2138" y="8253"/>
                  </a:lnTo>
                  <a:lnTo>
                    <a:pt x="2233" y="8260"/>
                  </a:lnTo>
                  <a:lnTo>
                    <a:pt x="2328" y="8272"/>
                  </a:lnTo>
                  <a:lnTo>
                    <a:pt x="2329" y="8281"/>
                  </a:lnTo>
                  <a:lnTo>
                    <a:pt x="2335" y="8289"/>
                  </a:lnTo>
                  <a:lnTo>
                    <a:pt x="2342" y="8298"/>
                  </a:lnTo>
                  <a:lnTo>
                    <a:pt x="2350" y="8305"/>
                  </a:lnTo>
                  <a:lnTo>
                    <a:pt x="2358" y="8308"/>
                  </a:lnTo>
                  <a:lnTo>
                    <a:pt x="2368" y="8312"/>
                  </a:lnTo>
                  <a:lnTo>
                    <a:pt x="2379" y="8309"/>
                  </a:lnTo>
                  <a:lnTo>
                    <a:pt x="2391" y="8303"/>
                  </a:lnTo>
                  <a:lnTo>
                    <a:pt x="2401" y="8299"/>
                  </a:lnTo>
                  <a:lnTo>
                    <a:pt x="2407" y="8289"/>
                  </a:lnTo>
                  <a:lnTo>
                    <a:pt x="2406" y="8280"/>
                  </a:lnTo>
                  <a:lnTo>
                    <a:pt x="2402" y="8268"/>
                  </a:lnTo>
                  <a:lnTo>
                    <a:pt x="2400" y="8254"/>
                  </a:lnTo>
                  <a:lnTo>
                    <a:pt x="2397" y="8244"/>
                  </a:lnTo>
                  <a:lnTo>
                    <a:pt x="2400" y="8233"/>
                  </a:lnTo>
                  <a:lnTo>
                    <a:pt x="2409" y="8224"/>
                  </a:lnTo>
                  <a:lnTo>
                    <a:pt x="2415" y="8214"/>
                  </a:lnTo>
                  <a:lnTo>
                    <a:pt x="2423" y="8207"/>
                  </a:lnTo>
                  <a:lnTo>
                    <a:pt x="2435" y="8201"/>
                  </a:lnTo>
                  <a:lnTo>
                    <a:pt x="2446" y="8198"/>
                  </a:lnTo>
                  <a:lnTo>
                    <a:pt x="2457" y="8194"/>
                  </a:lnTo>
                  <a:lnTo>
                    <a:pt x="2469" y="8193"/>
                  </a:lnTo>
                  <a:lnTo>
                    <a:pt x="2483" y="8193"/>
                  </a:lnTo>
                  <a:lnTo>
                    <a:pt x="2497" y="8193"/>
                  </a:lnTo>
                  <a:lnTo>
                    <a:pt x="2501" y="8199"/>
                  </a:lnTo>
                  <a:lnTo>
                    <a:pt x="2507" y="8203"/>
                  </a:lnTo>
                  <a:lnTo>
                    <a:pt x="2514" y="8206"/>
                  </a:lnTo>
                  <a:lnTo>
                    <a:pt x="2521" y="8206"/>
                  </a:lnTo>
                  <a:lnTo>
                    <a:pt x="2527" y="8205"/>
                  </a:lnTo>
                  <a:lnTo>
                    <a:pt x="2536" y="8202"/>
                  </a:lnTo>
                  <a:lnTo>
                    <a:pt x="2543" y="8200"/>
                  </a:lnTo>
                  <a:lnTo>
                    <a:pt x="2551" y="8198"/>
                  </a:lnTo>
                  <a:lnTo>
                    <a:pt x="2569" y="8147"/>
                  </a:lnTo>
                  <a:lnTo>
                    <a:pt x="2585" y="8095"/>
                  </a:lnTo>
                  <a:lnTo>
                    <a:pt x="2598" y="8042"/>
                  </a:lnTo>
                  <a:lnTo>
                    <a:pt x="2609" y="7987"/>
                  </a:lnTo>
                  <a:lnTo>
                    <a:pt x="2617" y="7933"/>
                  </a:lnTo>
                  <a:lnTo>
                    <a:pt x="2625" y="7876"/>
                  </a:lnTo>
                  <a:lnTo>
                    <a:pt x="2629" y="7821"/>
                  </a:lnTo>
                  <a:lnTo>
                    <a:pt x="2633" y="7764"/>
                  </a:lnTo>
                  <a:lnTo>
                    <a:pt x="2638" y="7706"/>
                  </a:lnTo>
                  <a:lnTo>
                    <a:pt x="2635" y="7649"/>
                  </a:lnTo>
                  <a:lnTo>
                    <a:pt x="2629" y="7593"/>
                  </a:lnTo>
                  <a:lnTo>
                    <a:pt x="2621" y="7541"/>
                  </a:lnTo>
                  <a:lnTo>
                    <a:pt x="2610" y="7487"/>
                  </a:lnTo>
                  <a:lnTo>
                    <a:pt x="2603" y="7434"/>
                  </a:lnTo>
                  <a:lnTo>
                    <a:pt x="2596" y="7382"/>
                  </a:lnTo>
                  <a:lnTo>
                    <a:pt x="2595" y="7328"/>
                  </a:lnTo>
                  <a:lnTo>
                    <a:pt x="2585" y="7305"/>
                  </a:lnTo>
                  <a:lnTo>
                    <a:pt x="2567" y="7293"/>
                  </a:lnTo>
                  <a:lnTo>
                    <a:pt x="2543" y="7292"/>
                  </a:lnTo>
                  <a:lnTo>
                    <a:pt x="2519" y="7296"/>
                  </a:lnTo>
                  <a:lnTo>
                    <a:pt x="2493" y="7296"/>
                  </a:lnTo>
                  <a:lnTo>
                    <a:pt x="2473" y="7290"/>
                  </a:lnTo>
                  <a:lnTo>
                    <a:pt x="2455" y="7271"/>
                  </a:lnTo>
                  <a:lnTo>
                    <a:pt x="2448" y="7234"/>
                  </a:lnTo>
                  <a:lnTo>
                    <a:pt x="2430" y="7177"/>
                  </a:lnTo>
                  <a:lnTo>
                    <a:pt x="2416" y="7118"/>
                  </a:lnTo>
                  <a:lnTo>
                    <a:pt x="2407" y="7057"/>
                  </a:lnTo>
                  <a:lnTo>
                    <a:pt x="2401" y="6996"/>
                  </a:lnTo>
                  <a:lnTo>
                    <a:pt x="2401" y="6933"/>
                  </a:lnTo>
                  <a:lnTo>
                    <a:pt x="2407" y="6872"/>
                  </a:lnTo>
                  <a:lnTo>
                    <a:pt x="2417" y="6811"/>
                  </a:lnTo>
                  <a:lnTo>
                    <a:pt x="2435" y="6750"/>
                  </a:lnTo>
                  <a:lnTo>
                    <a:pt x="2447" y="6730"/>
                  </a:lnTo>
                  <a:lnTo>
                    <a:pt x="2454" y="6704"/>
                  </a:lnTo>
                  <a:lnTo>
                    <a:pt x="2459" y="6677"/>
                  </a:lnTo>
                  <a:lnTo>
                    <a:pt x="2464" y="6648"/>
                  </a:lnTo>
                  <a:lnTo>
                    <a:pt x="2465" y="6619"/>
                  </a:lnTo>
                  <a:lnTo>
                    <a:pt x="2467" y="6590"/>
                  </a:lnTo>
                  <a:lnTo>
                    <a:pt x="2470" y="6561"/>
                  </a:lnTo>
                  <a:lnTo>
                    <a:pt x="2478" y="6534"/>
                  </a:lnTo>
                  <a:lnTo>
                    <a:pt x="2499" y="6453"/>
                  </a:lnTo>
                  <a:lnTo>
                    <a:pt x="2538" y="6378"/>
                  </a:lnTo>
                  <a:lnTo>
                    <a:pt x="2589" y="6309"/>
                  </a:lnTo>
                  <a:lnTo>
                    <a:pt x="2651" y="6246"/>
                  </a:lnTo>
                  <a:lnTo>
                    <a:pt x="2720" y="6192"/>
                  </a:lnTo>
                  <a:lnTo>
                    <a:pt x="2794" y="6144"/>
                  </a:lnTo>
                  <a:lnTo>
                    <a:pt x="2868" y="6102"/>
                  </a:lnTo>
                  <a:lnTo>
                    <a:pt x="2944" y="6068"/>
                  </a:lnTo>
                  <a:lnTo>
                    <a:pt x="3040" y="6042"/>
                  </a:lnTo>
                  <a:lnTo>
                    <a:pt x="3142" y="6021"/>
                  </a:lnTo>
                  <a:lnTo>
                    <a:pt x="3244" y="6010"/>
                  </a:lnTo>
                  <a:lnTo>
                    <a:pt x="3349" y="6005"/>
                  </a:lnTo>
                  <a:lnTo>
                    <a:pt x="3450" y="6015"/>
                  </a:lnTo>
                  <a:lnTo>
                    <a:pt x="3548" y="6038"/>
                  </a:lnTo>
                  <a:lnTo>
                    <a:pt x="3641" y="6081"/>
                  </a:lnTo>
                  <a:lnTo>
                    <a:pt x="3725" y="6143"/>
                  </a:lnTo>
                  <a:lnTo>
                    <a:pt x="3757" y="6175"/>
                  </a:lnTo>
                  <a:lnTo>
                    <a:pt x="3782" y="6212"/>
                  </a:lnTo>
                  <a:lnTo>
                    <a:pt x="3803" y="6250"/>
                  </a:lnTo>
                  <a:lnTo>
                    <a:pt x="3819" y="6290"/>
                  </a:lnTo>
                  <a:lnTo>
                    <a:pt x="3836" y="6329"/>
                  </a:lnTo>
                  <a:lnTo>
                    <a:pt x="3857" y="6367"/>
                  </a:lnTo>
                  <a:lnTo>
                    <a:pt x="3883" y="6399"/>
                  </a:lnTo>
                  <a:lnTo>
                    <a:pt x="3916" y="6427"/>
                  </a:lnTo>
                  <a:lnTo>
                    <a:pt x="3932" y="6479"/>
                  </a:lnTo>
                  <a:lnTo>
                    <a:pt x="3940" y="6533"/>
                  </a:lnTo>
                  <a:lnTo>
                    <a:pt x="3943" y="6585"/>
                  </a:lnTo>
                  <a:lnTo>
                    <a:pt x="3941" y="6640"/>
                  </a:lnTo>
                  <a:lnTo>
                    <a:pt x="3938" y="6696"/>
                  </a:lnTo>
                  <a:lnTo>
                    <a:pt x="3934" y="6750"/>
                  </a:lnTo>
                  <a:lnTo>
                    <a:pt x="3933" y="6805"/>
                  </a:lnTo>
                  <a:lnTo>
                    <a:pt x="3938" y="6856"/>
                  </a:lnTo>
                  <a:lnTo>
                    <a:pt x="3941" y="6945"/>
                  </a:lnTo>
                  <a:lnTo>
                    <a:pt x="3941" y="7034"/>
                  </a:lnTo>
                  <a:lnTo>
                    <a:pt x="3941" y="7125"/>
                  </a:lnTo>
                  <a:lnTo>
                    <a:pt x="3941" y="7219"/>
                  </a:lnTo>
                  <a:lnTo>
                    <a:pt x="3936" y="7310"/>
                  </a:lnTo>
                  <a:lnTo>
                    <a:pt x="3932" y="7404"/>
                  </a:lnTo>
                  <a:lnTo>
                    <a:pt x="3925" y="7495"/>
                  </a:lnTo>
                  <a:lnTo>
                    <a:pt x="3916" y="7584"/>
                  </a:lnTo>
                  <a:lnTo>
                    <a:pt x="3930" y="7646"/>
                  </a:lnTo>
                  <a:lnTo>
                    <a:pt x="3982" y="7589"/>
                  </a:lnTo>
                  <a:lnTo>
                    <a:pt x="4042" y="7540"/>
                  </a:lnTo>
                  <a:lnTo>
                    <a:pt x="4109" y="7502"/>
                  </a:lnTo>
                  <a:lnTo>
                    <a:pt x="4181" y="7475"/>
                  </a:lnTo>
                  <a:lnTo>
                    <a:pt x="4255" y="7457"/>
                  </a:lnTo>
                  <a:lnTo>
                    <a:pt x="4331" y="7449"/>
                  </a:lnTo>
                  <a:lnTo>
                    <a:pt x="4409" y="7452"/>
                  </a:lnTo>
                  <a:lnTo>
                    <a:pt x="4488" y="7465"/>
                  </a:lnTo>
                  <a:lnTo>
                    <a:pt x="4526" y="7443"/>
                  </a:lnTo>
                  <a:lnTo>
                    <a:pt x="4565" y="7413"/>
                  </a:lnTo>
                  <a:lnTo>
                    <a:pt x="4605" y="7382"/>
                  </a:lnTo>
                  <a:lnTo>
                    <a:pt x="4647" y="7355"/>
                  </a:lnTo>
                  <a:lnTo>
                    <a:pt x="4689" y="7335"/>
                  </a:lnTo>
                  <a:lnTo>
                    <a:pt x="4733" y="7327"/>
                  </a:lnTo>
                  <a:lnTo>
                    <a:pt x="4777" y="7337"/>
                  </a:lnTo>
                  <a:lnTo>
                    <a:pt x="4824" y="7368"/>
                  </a:lnTo>
                  <a:lnTo>
                    <a:pt x="4837" y="7379"/>
                  </a:lnTo>
                  <a:lnTo>
                    <a:pt x="5064" y="7267"/>
                  </a:lnTo>
                  <a:lnTo>
                    <a:pt x="5078" y="7234"/>
                  </a:lnTo>
                  <a:lnTo>
                    <a:pt x="5093" y="7199"/>
                  </a:lnTo>
                  <a:lnTo>
                    <a:pt x="5110" y="7166"/>
                  </a:lnTo>
                  <a:lnTo>
                    <a:pt x="5132" y="7135"/>
                  </a:lnTo>
                  <a:lnTo>
                    <a:pt x="5155" y="7107"/>
                  </a:lnTo>
                  <a:lnTo>
                    <a:pt x="5184" y="7086"/>
                  </a:lnTo>
                  <a:lnTo>
                    <a:pt x="5218" y="7074"/>
                  </a:lnTo>
                  <a:lnTo>
                    <a:pt x="5259" y="7069"/>
                  </a:lnTo>
                  <a:lnTo>
                    <a:pt x="5288" y="7080"/>
                  </a:lnTo>
                  <a:lnTo>
                    <a:pt x="5312" y="7076"/>
                  </a:lnTo>
                  <a:lnTo>
                    <a:pt x="5332" y="7064"/>
                  </a:lnTo>
                  <a:lnTo>
                    <a:pt x="5350" y="7041"/>
                  </a:lnTo>
                  <a:lnTo>
                    <a:pt x="5368" y="7016"/>
                  </a:lnTo>
                  <a:lnTo>
                    <a:pt x="5386" y="6992"/>
                  </a:lnTo>
                  <a:lnTo>
                    <a:pt x="5406" y="6970"/>
                  </a:lnTo>
                  <a:lnTo>
                    <a:pt x="5433" y="6956"/>
                  </a:lnTo>
                  <a:lnTo>
                    <a:pt x="5456" y="6931"/>
                  </a:lnTo>
                  <a:lnTo>
                    <a:pt x="5472" y="6905"/>
                  </a:lnTo>
                  <a:lnTo>
                    <a:pt x="5479" y="6876"/>
                  </a:lnTo>
                  <a:lnTo>
                    <a:pt x="5485" y="6845"/>
                  </a:lnTo>
                  <a:lnTo>
                    <a:pt x="5487" y="6815"/>
                  </a:lnTo>
                  <a:lnTo>
                    <a:pt x="5491" y="6782"/>
                  </a:lnTo>
                  <a:lnTo>
                    <a:pt x="5499" y="6750"/>
                  </a:lnTo>
                  <a:lnTo>
                    <a:pt x="5512" y="6719"/>
                  </a:lnTo>
                  <a:lnTo>
                    <a:pt x="5525" y="6700"/>
                  </a:lnTo>
                  <a:lnTo>
                    <a:pt x="5539" y="6681"/>
                  </a:lnTo>
                  <a:lnTo>
                    <a:pt x="5554" y="6663"/>
                  </a:lnTo>
                  <a:lnTo>
                    <a:pt x="5572" y="6647"/>
                  </a:lnTo>
                  <a:lnTo>
                    <a:pt x="5588" y="6630"/>
                  </a:lnTo>
                  <a:lnTo>
                    <a:pt x="5608" y="6618"/>
                  </a:lnTo>
                  <a:lnTo>
                    <a:pt x="5628" y="6605"/>
                  </a:lnTo>
                  <a:lnTo>
                    <a:pt x="5649" y="6595"/>
                  </a:lnTo>
                  <a:lnTo>
                    <a:pt x="5662" y="6590"/>
                  </a:lnTo>
                  <a:lnTo>
                    <a:pt x="5675" y="6590"/>
                  </a:lnTo>
                  <a:lnTo>
                    <a:pt x="5688" y="6591"/>
                  </a:lnTo>
                  <a:lnTo>
                    <a:pt x="5699" y="6594"/>
                  </a:lnTo>
                  <a:lnTo>
                    <a:pt x="5711" y="6600"/>
                  </a:lnTo>
                  <a:lnTo>
                    <a:pt x="5724" y="6605"/>
                  </a:lnTo>
                  <a:lnTo>
                    <a:pt x="5736" y="6610"/>
                  </a:lnTo>
                  <a:lnTo>
                    <a:pt x="5747" y="6613"/>
                  </a:lnTo>
                  <a:lnTo>
                    <a:pt x="5794" y="6559"/>
                  </a:lnTo>
                  <a:lnTo>
                    <a:pt x="5843" y="6504"/>
                  </a:lnTo>
                  <a:lnTo>
                    <a:pt x="5894" y="6450"/>
                  </a:lnTo>
                  <a:lnTo>
                    <a:pt x="5943" y="6396"/>
                  </a:lnTo>
                  <a:lnTo>
                    <a:pt x="5990" y="6340"/>
                  </a:lnTo>
                  <a:lnTo>
                    <a:pt x="6033" y="6283"/>
                  </a:lnTo>
                  <a:lnTo>
                    <a:pt x="6071" y="6224"/>
                  </a:lnTo>
                  <a:lnTo>
                    <a:pt x="6102" y="6162"/>
                  </a:lnTo>
                  <a:lnTo>
                    <a:pt x="6109" y="6154"/>
                  </a:lnTo>
                  <a:lnTo>
                    <a:pt x="6114" y="6143"/>
                  </a:lnTo>
                  <a:lnTo>
                    <a:pt x="6115" y="6128"/>
                  </a:lnTo>
                  <a:lnTo>
                    <a:pt x="6115" y="6113"/>
                  </a:lnTo>
                  <a:lnTo>
                    <a:pt x="6115" y="6096"/>
                  </a:lnTo>
                  <a:lnTo>
                    <a:pt x="6114" y="6079"/>
                  </a:lnTo>
                  <a:lnTo>
                    <a:pt x="6115" y="6064"/>
                  </a:lnTo>
                  <a:lnTo>
                    <a:pt x="6119" y="6050"/>
                  </a:lnTo>
                  <a:lnTo>
                    <a:pt x="6162" y="5996"/>
                  </a:lnTo>
                  <a:lnTo>
                    <a:pt x="6182" y="5934"/>
                  </a:lnTo>
                  <a:lnTo>
                    <a:pt x="6190" y="5871"/>
                  </a:lnTo>
                  <a:lnTo>
                    <a:pt x="6191" y="5805"/>
                  </a:lnTo>
                  <a:lnTo>
                    <a:pt x="6191" y="5741"/>
                  </a:lnTo>
                  <a:lnTo>
                    <a:pt x="6202" y="5678"/>
                  </a:lnTo>
                  <a:lnTo>
                    <a:pt x="6228" y="5620"/>
                  </a:lnTo>
                  <a:lnTo>
                    <a:pt x="6276" y="5566"/>
                  </a:lnTo>
                  <a:lnTo>
                    <a:pt x="6244" y="5568"/>
                  </a:lnTo>
                  <a:lnTo>
                    <a:pt x="6206" y="5567"/>
                  </a:lnTo>
                  <a:lnTo>
                    <a:pt x="6168" y="5566"/>
                  </a:lnTo>
                  <a:lnTo>
                    <a:pt x="6129" y="5568"/>
                  </a:lnTo>
                  <a:lnTo>
                    <a:pt x="6096" y="5576"/>
                  </a:lnTo>
                  <a:lnTo>
                    <a:pt x="6071" y="5595"/>
                  </a:lnTo>
                  <a:lnTo>
                    <a:pt x="6057" y="5627"/>
                  </a:lnTo>
                  <a:lnTo>
                    <a:pt x="6058" y="5672"/>
                  </a:lnTo>
                  <a:lnTo>
                    <a:pt x="6038" y="5690"/>
                  </a:lnTo>
                  <a:lnTo>
                    <a:pt x="6015" y="5707"/>
                  </a:lnTo>
                  <a:lnTo>
                    <a:pt x="5995" y="5721"/>
                  </a:lnTo>
                  <a:lnTo>
                    <a:pt x="5972" y="5733"/>
                  </a:lnTo>
                  <a:lnTo>
                    <a:pt x="5948" y="5744"/>
                  </a:lnTo>
                  <a:lnTo>
                    <a:pt x="5922" y="5750"/>
                  </a:lnTo>
                  <a:lnTo>
                    <a:pt x="5895" y="5753"/>
                  </a:lnTo>
                  <a:lnTo>
                    <a:pt x="5866" y="5752"/>
                  </a:lnTo>
                  <a:lnTo>
                    <a:pt x="5843" y="5745"/>
                  </a:lnTo>
                  <a:lnTo>
                    <a:pt x="5818" y="5735"/>
                  </a:lnTo>
                  <a:lnTo>
                    <a:pt x="5797" y="5725"/>
                  </a:lnTo>
                  <a:lnTo>
                    <a:pt x="5776" y="5711"/>
                  </a:lnTo>
                  <a:lnTo>
                    <a:pt x="5756" y="5696"/>
                  </a:lnTo>
                  <a:lnTo>
                    <a:pt x="5740" y="5678"/>
                  </a:lnTo>
                  <a:lnTo>
                    <a:pt x="5726" y="5658"/>
                  </a:lnTo>
                  <a:lnTo>
                    <a:pt x="5717" y="5632"/>
                  </a:lnTo>
                  <a:lnTo>
                    <a:pt x="5710" y="5611"/>
                  </a:lnTo>
                  <a:lnTo>
                    <a:pt x="5709" y="5591"/>
                  </a:lnTo>
                  <a:lnTo>
                    <a:pt x="5711" y="5572"/>
                  </a:lnTo>
                  <a:lnTo>
                    <a:pt x="5717" y="5551"/>
                  </a:lnTo>
                  <a:lnTo>
                    <a:pt x="5724" y="5532"/>
                  </a:lnTo>
                  <a:lnTo>
                    <a:pt x="5731" y="5513"/>
                  </a:lnTo>
                  <a:lnTo>
                    <a:pt x="5738" y="5493"/>
                  </a:lnTo>
                  <a:lnTo>
                    <a:pt x="5742" y="5472"/>
                  </a:lnTo>
                  <a:lnTo>
                    <a:pt x="5798" y="5433"/>
                  </a:lnTo>
                  <a:lnTo>
                    <a:pt x="5861" y="5405"/>
                  </a:lnTo>
                  <a:lnTo>
                    <a:pt x="5928" y="5388"/>
                  </a:lnTo>
                  <a:lnTo>
                    <a:pt x="5995" y="5378"/>
                  </a:lnTo>
                  <a:lnTo>
                    <a:pt x="6063" y="5375"/>
                  </a:lnTo>
                  <a:lnTo>
                    <a:pt x="6134" y="5372"/>
                  </a:lnTo>
                  <a:lnTo>
                    <a:pt x="6202" y="5372"/>
                  </a:lnTo>
                  <a:lnTo>
                    <a:pt x="6271" y="5367"/>
                  </a:lnTo>
                  <a:lnTo>
                    <a:pt x="6288" y="5364"/>
                  </a:lnTo>
                  <a:lnTo>
                    <a:pt x="6306" y="5362"/>
                  </a:lnTo>
                  <a:lnTo>
                    <a:pt x="6322" y="5359"/>
                  </a:lnTo>
                  <a:lnTo>
                    <a:pt x="6340" y="5357"/>
                  </a:lnTo>
                  <a:lnTo>
                    <a:pt x="6358" y="5355"/>
                  </a:lnTo>
                  <a:lnTo>
                    <a:pt x="6375" y="5353"/>
                  </a:lnTo>
                  <a:lnTo>
                    <a:pt x="6394" y="5353"/>
                  </a:lnTo>
                  <a:lnTo>
                    <a:pt x="6413" y="5353"/>
                  </a:lnTo>
                  <a:lnTo>
                    <a:pt x="6420" y="5273"/>
                  </a:lnTo>
                  <a:lnTo>
                    <a:pt x="6359" y="1324"/>
                  </a:lnTo>
                  <a:lnTo>
                    <a:pt x="6359" y="1159"/>
                  </a:lnTo>
                  <a:lnTo>
                    <a:pt x="6369" y="994"/>
                  </a:lnTo>
                  <a:lnTo>
                    <a:pt x="6389" y="829"/>
                  </a:lnTo>
                  <a:lnTo>
                    <a:pt x="6419" y="669"/>
                  </a:lnTo>
                  <a:lnTo>
                    <a:pt x="6455" y="512"/>
                  </a:lnTo>
                  <a:lnTo>
                    <a:pt x="6497" y="356"/>
                  </a:lnTo>
                  <a:lnTo>
                    <a:pt x="6545" y="203"/>
                  </a:lnTo>
                  <a:lnTo>
                    <a:pt x="6599" y="52"/>
                  </a:lnTo>
                  <a:lnTo>
                    <a:pt x="6637" y="0"/>
                  </a:lnTo>
                  <a:lnTo>
                    <a:pt x="6678" y="160"/>
                  </a:lnTo>
                  <a:lnTo>
                    <a:pt x="6720" y="319"/>
                  </a:lnTo>
                  <a:lnTo>
                    <a:pt x="6762" y="478"/>
                  </a:lnTo>
                  <a:lnTo>
                    <a:pt x="6800" y="637"/>
                  </a:lnTo>
                  <a:lnTo>
                    <a:pt x="6832" y="799"/>
                  </a:lnTo>
                  <a:lnTo>
                    <a:pt x="6855" y="964"/>
                  </a:lnTo>
                  <a:lnTo>
                    <a:pt x="6871" y="1131"/>
                  </a:lnTo>
                  <a:lnTo>
                    <a:pt x="6872" y="13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80" name="Google Shape;680;p8"/>
            <p:cNvSpPr/>
            <p:nvPr/>
          </p:nvSpPr>
          <p:spPr>
            <a:xfrm>
              <a:off x="8979" y="449"/>
              <a:ext cx="212" cy="1872"/>
            </a:xfrm>
            <a:custGeom>
              <a:avLst/>
              <a:gdLst/>
              <a:ahLst/>
              <a:cxnLst/>
              <a:rect l="l" t="t" r="r" b="b"/>
              <a:pathLst>
                <a:path w="426" h="5171" extrusionOk="0">
                  <a:moveTo>
                    <a:pt x="426" y="999"/>
                  </a:moveTo>
                  <a:lnTo>
                    <a:pt x="398" y="1703"/>
                  </a:lnTo>
                  <a:lnTo>
                    <a:pt x="310" y="5019"/>
                  </a:lnTo>
                  <a:lnTo>
                    <a:pt x="306" y="5156"/>
                  </a:lnTo>
                  <a:lnTo>
                    <a:pt x="238" y="5156"/>
                  </a:lnTo>
                  <a:lnTo>
                    <a:pt x="257" y="5138"/>
                  </a:lnTo>
                  <a:lnTo>
                    <a:pt x="249" y="5061"/>
                  </a:lnTo>
                  <a:lnTo>
                    <a:pt x="245" y="4979"/>
                  </a:lnTo>
                  <a:lnTo>
                    <a:pt x="244" y="4897"/>
                  </a:lnTo>
                  <a:lnTo>
                    <a:pt x="244" y="4813"/>
                  </a:lnTo>
                  <a:lnTo>
                    <a:pt x="244" y="4729"/>
                  </a:lnTo>
                  <a:lnTo>
                    <a:pt x="241" y="4644"/>
                  </a:lnTo>
                  <a:lnTo>
                    <a:pt x="238" y="4564"/>
                  </a:lnTo>
                  <a:lnTo>
                    <a:pt x="231" y="4486"/>
                  </a:lnTo>
                  <a:lnTo>
                    <a:pt x="220" y="4574"/>
                  </a:lnTo>
                  <a:lnTo>
                    <a:pt x="215" y="4660"/>
                  </a:lnTo>
                  <a:lnTo>
                    <a:pt x="212" y="4744"/>
                  </a:lnTo>
                  <a:lnTo>
                    <a:pt x="210" y="4826"/>
                  </a:lnTo>
                  <a:lnTo>
                    <a:pt x="210" y="4908"/>
                  </a:lnTo>
                  <a:lnTo>
                    <a:pt x="209" y="4990"/>
                  </a:lnTo>
                  <a:lnTo>
                    <a:pt x="204" y="5071"/>
                  </a:lnTo>
                  <a:lnTo>
                    <a:pt x="200" y="5156"/>
                  </a:lnTo>
                  <a:lnTo>
                    <a:pt x="186" y="5159"/>
                  </a:lnTo>
                  <a:lnTo>
                    <a:pt x="174" y="5161"/>
                  </a:lnTo>
                  <a:lnTo>
                    <a:pt x="161" y="5164"/>
                  </a:lnTo>
                  <a:lnTo>
                    <a:pt x="145" y="5166"/>
                  </a:lnTo>
                  <a:lnTo>
                    <a:pt x="129" y="5169"/>
                  </a:lnTo>
                  <a:lnTo>
                    <a:pt x="114" y="5170"/>
                  </a:lnTo>
                  <a:lnTo>
                    <a:pt x="98" y="5171"/>
                  </a:lnTo>
                  <a:lnTo>
                    <a:pt x="84" y="5169"/>
                  </a:lnTo>
                  <a:lnTo>
                    <a:pt x="84" y="5156"/>
                  </a:lnTo>
                  <a:lnTo>
                    <a:pt x="0" y="858"/>
                  </a:lnTo>
                  <a:lnTo>
                    <a:pt x="15" y="761"/>
                  </a:lnTo>
                  <a:lnTo>
                    <a:pt x="32" y="664"/>
                  </a:lnTo>
                  <a:lnTo>
                    <a:pt x="52" y="570"/>
                  </a:lnTo>
                  <a:lnTo>
                    <a:pt x="73" y="475"/>
                  </a:lnTo>
                  <a:lnTo>
                    <a:pt x="96" y="383"/>
                  </a:lnTo>
                  <a:lnTo>
                    <a:pt x="124" y="289"/>
                  </a:lnTo>
                  <a:lnTo>
                    <a:pt x="151" y="198"/>
                  </a:lnTo>
                  <a:lnTo>
                    <a:pt x="181" y="106"/>
                  </a:lnTo>
                  <a:lnTo>
                    <a:pt x="209" y="4273"/>
                  </a:lnTo>
                  <a:lnTo>
                    <a:pt x="213" y="4282"/>
                  </a:lnTo>
                  <a:lnTo>
                    <a:pt x="231" y="3940"/>
                  </a:lnTo>
                  <a:lnTo>
                    <a:pt x="227" y="0"/>
                  </a:lnTo>
                  <a:lnTo>
                    <a:pt x="256" y="124"/>
                  </a:lnTo>
                  <a:lnTo>
                    <a:pt x="287" y="246"/>
                  </a:lnTo>
                  <a:lnTo>
                    <a:pt x="320" y="368"/>
                  </a:lnTo>
                  <a:lnTo>
                    <a:pt x="349" y="489"/>
                  </a:lnTo>
                  <a:lnTo>
                    <a:pt x="378" y="614"/>
                  </a:lnTo>
                  <a:lnTo>
                    <a:pt x="401" y="739"/>
                  </a:lnTo>
                  <a:lnTo>
                    <a:pt x="416" y="869"/>
                  </a:lnTo>
                  <a:lnTo>
                    <a:pt x="426" y="999"/>
                  </a:lnTo>
                  <a:close/>
                </a:path>
              </a:pathLst>
            </a:custGeom>
            <a:solidFill>
              <a:srgbClr val="EAEAE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81" name="Google Shape;681;p8"/>
            <p:cNvSpPr/>
            <p:nvPr/>
          </p:nvSpPr>
          <p:spPr>
            <a:xfrm>
              <a:off x="8661" y="2334"/>
              <a:ext cx="813" cy="109"/>
            </a:xfrm>
            <a:custGeom>
              <a:avLst/>
              <a:gdLst/>
              <a:ahLst/>
              <a:cxnLst/>
              <a:rect l="l" t="t" r="r" b="b"/>
              <a:pathLst>
                <a:path w="1618" h="303" extrusionOk="0">
                  <a:moveTo>
                    <a:pt x="1483" y="28"/>
                  </a:moveTo>
                  <a:lnTo>
                    <a:pt x="1499" y="46"/>
                  </a:lnTo>
                  <a:lnTo>
                    <a:pt x="1518" y="57"/>
                  </a:lnTo>
                  <a:lnTo>
                    <a:pt x="1540" y="63"/>
                  </a:lnTo>
                  <a:lnTo>
                    <a:pt x="1560" y="69"/>
                  </a:lnTo>
                  <a:lnTo>
                    <a:pt x="1580" y="76"/>
                  </a:lnTo>
                  <a:lnTo>
                    <a:pt x="1598" y="87"/>
                  </a:lnTo>
                  <a:lnTo>
                    <a:pt x="1612" y="105"/>
                  </a:lnTo>
                  <a:lnTo>
                    <a:pt x="1618" y="129"/>
                  </a:lnTo>
                  <a:lnTo>
                    <a:pt x="1617" y="164"/>
                  </a:lnTo>
                  <a:lnTo>
                    <a:pt x="1609" y="194"/>
                  </a:lnTo>
                  <a:lnTo>
                    <a:pt x="1594" y="218"/>
                  </a:lnTo>
                  <a:lnTo>
                    <a:pt x="1574" y="238"/>
                  </a:lnTo>
                  <a:lnTo>
                    <a:pt x="1549" y="257"/>
                  </a:lnTo>
                  <a:lnTo>
                    <a:pt x="1522" y="273"/>
                  </a:lnTo>
                  <a:lnTo>
                    <a:pt x="1495" y="290"/>
                  </a:lnTo>
                  <a:lnTo>
                    <a:pt x="1469" y="303"/>
                  </a:lnTo>
                  <a:lnTo>
                    <a:pt x="1456" y="301"/>
                  </a:lnTo>
                  <a:lnTo>
                    <a:pt x="1441" y="298"/>
                  </a:lnTo>
                  <a:lnTo>
                    <a:pt x="1428" y="297"/>
                  </a:lnTo>
                  <a:lnTo>
                    <a:pt x="1413" y="294"/>
                  </a:lnTo>
                  <a:lnTo>
                    <a:pt x="1401" y="292"/>
                  </a:lnTo>
                  <a:lnTo>
                    <a:pt x="1387" y="287"/>
                  </a:lnTo>
                  <a:lnTo>
                    <a:pt x="1378" y="278"/>
                  </a:lnTo>
                  <a:lnTo>
                    <a:pt x="1371" y="263"/>
                  </a:lnTo>
                  <a:lnTo>
                    <a:pt x="1363" y="243"/>
                  </a:lnTo>
                  <a:lnTo>
                    <a:pt x="1367" y="224"/>
                  </a:lnTo>
                  <a:lnTo>
                    <a:pt x="1377" y="206"/>
                  </a:lnTo>
                  <a:lnTo>
                    <a:pt x="1390" y="190"/>
                  </a:lnTo>
                  <a:lnTo>
                    <a:pt x="1401" y="176"/>
                  </a:lnTo>
                  <a:lnTo>
                    <a:pt x="1406" y="159"/>
                  </a:lnTo>
                  <a:lnTo>
                    <a:pt x="1403" y="143"/>
                  </a:lnTo>
                  <a:lnTo>
                    <a:pt x="1388" y="122"/>
                  </a:lnTo>
                  <a:lnTo>
                    <a:pt x="750" y="122"/>
                  </a:lnTo>
                  <a:lnTo>
                    <a:pt x="728" y="102"/>
                  </a:lnTo>
                  <a:lnTo>
                    <a:pt x="705" y="95"/>
                  </a:lnTo>
                  <a:lnTo>
                    <a:pt x="680" y="94"/>
                  </a:lnTo>
                  <a:lnTo>
                    <a:pt x="653" y="97"/>
                  </a:lnTo>
                  <a:lnTo>
                    <a:pt x="626" y="105"/>
                  </a:lnTo>
                  <a:lnTo>
                    <a:pt x="598" y="114"/>
                  </a:lnTo>
                  <a:lnTo>
                    <a:pt x="571" y="119"/>
                  </a:lnTo>
                  <a:lnTo>
                    <a:pt x="544" y="122"/>
                  </a:lnTo>
                  <a:lnTo>
                    <a:pt x="504" y="125"/>
                  </a:lnTo>
                  <a:lnTo>
                    <a:pt x="465" y="127"/>
                  </a:lnTo>
                  <a:lnTo>
                    <a:pt x="423" y="130"/>
                  </a:lnTo>
                  <a:lnTo>
                    <a:pt x="384" y="133"/>
                  </a:lnTo>
                  <a:lnTo>
                    <a:pt x="345" y="134"/>
                  </a:lnTo>
                  <a:lnTo>
                    <a:pt x="306" y="135"/>
                  </a:lnTo>
                  <a:lnTo>
                    <a:pt x="264" y="136"/>
                  </a:lnTo>
                  <a:lnTo>
                    <a:pt x="226" y="134"/>
                  </a:lnTo>
                  <a:lnTo>
                    <a:pt x="228" y="148"/>
                  </a:lnTo>
                  <a:lnTo>
                    <a:pt x="236" y="163"/>
                  </a:lnTo>
                  <a:lnTo>
                    <a:pt x="241" y="178"/>
                  </a:lnTo>
                  <a:lnTo>
                    <a:pt x="248" y="195"/>
                  </a:lnTo>
                  <a:lnTo>
                    <a:pt x="252" y="210"/>
                  </a:lnTo>
                  <a:lnTo>
                    <a:pt x="252" y="224"/>
                  </a:lnTo>
                  <a:lnTo>
                    <a:pt x="246" y="240"/>
                  </a:lnTo>
                  <a:lnTo>
                    <a:pt x="236" y="253"/>
                  </a:lnTo>
                  <a:lnTo>
                    <a:pt x="218" y="270"/>
                  </a:lnTo>
                  <a:lnTo>
                    <a:pt x="199" y="283"/>
                  </a:lnTo>
                  <a:lnTo>
                    <a:pt x="179" y="292"/>
                  </a:lnTo>
                  <a:lnTo>
                    <a:pt x="156" y="298"/>
                  </a:lnTo>
                  <a:lnTo>
                    <a:pt x="134" y="302"/>
                  </a:lnTo>
                  <a:lnTo>
                    <a:pt x="111" y="302"/>
                  </a:lnTo>
                  <a:lnTo>
                    <a:pt x="88" y="301"/>
                  </a:lnTo>
                  <a:lnTo>
                    <a:pt x="66" y="294"/>
                  </a:lnTo>
                  <a:lnTo>
                    <a:pt x="54" y="292"/>
                  </a:lnTo>
                  <a:lnTo>
                    <a:pt x="42" y="288"/>
                  </a:lnTo>
                  <a:lnTo>
                    <a:pt x="31" y="281"/>
                  </a:lnTo>
                  <a:lnTo>
                    <a:pt x="22" y="272"/>
                  </a:lnTo>
                  <a:lnTo>
                    <a:pt x="13" y="262"/>
                  </a:lnTo>
                  <a:lnTo>
                    <a:pt x="7" y="253"/>
                  </a:lnTo>
                  <a:lnTo>
                    <a:pt x="1" y="241"/>
                  </a:lnTo>
                  <a:lnTo>
                    <a:pt x="0" y="227"/>
                  </a:lnTo>
                  <a:lnTo>
                    <a:pt x="1" y="205"/>
                  </a:lnTo>
                  <a:lnTo>
                    <a:pt x="3" y="181"/>
                  </a:lnTo>
                  <a:lnTo>
                    <a:pt x="6" y="158"/>
                  </a:lnTo>
                  <a:lnTo>
                    <a:pt x="10" y="133"/>
                  </a:lnTo>
                  <a:lnTo>
                    <a:pt x="19" y="114"/>
                  </a:lnTo>
                  <a:lnTo>
                    <a:pt x="31" y="95"/>
                  </a:lnTo>
                  <a:lnTo>
                    <a:pt x="48" y="79"/>
                  </a:lnTo>
                  <a:lnTo>
                    <a:pt x="72" y="67"/>
                  </a:lnTo>
                  <a:lnTo>
                    <a:pt x="248" y="52"/>
                  </a:lnTo>
                  <a:lnTo>
                    <a:pt x="424" y="35"/>
                  </a:lnTo>
                  <a:lnTo>
                    <a:pt x="600" y="20"/>
                  </a:lnTo>
                  <a:lnTo>
                    <a:pt x="776" y="8"/>
                  </a:lnTo>
                  <a:lnTo>
                    <a:pt x="952" y="0"/>
                  </a:lnTo>
                  <a:lnTo>
                    <a:pt x="1128" y="0"/>
                  </a:lnTo>
                  <a:lnTo>
                    <a:pt x="1306" y="9"/>
                  </a:lnTo>
                  <a:lnTo>
                    <a:pt x="1483" y="2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82" name="Google Shape;682;p8"/>
            <p:cNvSpPr/>
            <p:nvPr/>
          </p:nvSpPr>
          <p:spPr>
            <a:xfrm>
              <a:off x="8684" y="2369"/>
              <a:ext cx="79" cy="56"/>
            </a:xfrm>
            <a:custGeom>
              <a:avLst/>
              <a:gdLst/>
              <a:ahLst/>
              <a:cxnLst/>
              <a:rect l="l" t="t" r="r" b="b"/>
              <a:pathLst>
                <a:path w="156" h="152" extrusionOk="0">
                  <a:moveTo>
                    <a:pt x="87" y="51"/>
                  </a:moveTo>
                  <a:lnTo>
                    <a:pt x="81" y="52"/>
                  </a:lnTo>
                  <a:lnTo>
                    <a:pt x="76" y="48"/>
                  </a:lnTo>
                  <a:lnTo>
                    <a:pt x="70" y="42"/>
                  </a:lnTo>
                  <a:lnTo>
                    <a:pt x="67" y="34"/>
                  </a:lnTo>
                  <a:lnTo>
                    <a:pt x="64" y="29"/>
                  </a:lnTo>
                  <a:lnTo>
                    <a:pt x="58" y="26"/>
                  </a:lnTo>
                  <a:lnTo>
                    <a:pt x="53" y="29"/>
                  </a:lnTo>
                  <a:lnTo>
                    <a:pt x="46" y="39"/>
                  </a:lnTo>
                  <a:lnTo>
                    <a:pt x="38" y="46"/>
                  </a:lnTo>
                  <a:lnTo>
                    <a:pt x="35" y="51"/>
                  </a:lnTo>
                  <a:lnTo>
                    <a:pt x="30" y="59"/>
                  </a:lnTo>
                  <a:lnTo>
                    <a:pt x="30" y="66"/>
                  </a:lnTo>
                  <a:lnTo>
                    <a:pt x="30" y="76"/>
                  </a:lnTo>
                  <a:lnTo>
                    <a:pt x="31" y="82"/>
                  </a:lnTo>
                  <a:lnTo>
                    <a:pt x="35" y="89"/>
                  </a:lnTo>
                  <a:lnTo>
                    <a:pt x="37" y="96"/>
                  </a:lnTo>
                  <a:lnTo>
                    <a:pt x="45" y="105"/>
                  </a:lnTo>
                  <a:lnTo>
                    <a:pt x="50" y="113"/>
                  </a:lnTo>
                  <a:lnTo>
                    <a:pt x="59" y="117"/>
                  </a:lnTo>
                  <a:lnTo>
                    <a:pt x="68" y="119"/>
                  </a:lnTo>
                  <a:lnTo>
                    <a:pt x="78" y="122"/>
                  </a:lnTo>
                  <a:lnTo>
                    <a:pt x="87" y="121"/>
                  </a:lnTo>
                  <a:lnTo>
                    <a:pt x="98" y="119"/>
                  </a:lnTo>
                  <a:lnTo>
                    <a:pt x="107" y="114"/>
                  </a:lnTo>
                  <a:lnTo>
                    <a:pt x="138" y="47"/>
                  </a:lnTo>
                  <a:lnTo>
                    <a:pt x="149" y="57"/>
                  </a:lnTo>
                  <a:lnTo>
                    <a:pt x="155" y="66"/>
                  </a:lnTo>
                  <a:lnTo>
                    <a:pt x="156" y="76"/>
                  </a:lnTo>
                  <a:lnTo>
                    <a:pt x="154" y="86"/>
                  </a:lnTo>
                  <a:lnTo>
                    <a:pt x="151" y="98"/>
                  </a:lnTo>
                  <a:lnTo>
                    <a:pt x="145" y="109"/>
                  </a:lnTo>
                  <a:lnTo>
                    <a:pt x="143" y="122"/>
                  </a:lnTo>
                  <a:lnTo>
                    <a:pt x="143" y="133"/>
                  </a:lnTo>
                  <a:lnTo>
                    <a:pt x="131" y="139"/>
                  </a:lnTo>
                  <a:lnTo>
                    <a:pt x="117" y="143"/>
                  </a:lnTo>
                  <a:lnTo>
                    <a:pt x="105" y="148"/>
                  </a:lnTo>
                  <a:lnTo>
                    <a:pt x="92" y="152"/>
                  </a:lnTo>
                  <a:lnTo>
                    <a:pt x="78" y="152"/>
                  </a:lnTo>
                  <a:lnTo>
                    <a:pt x="64" y="152"/>
                  </a:lnTo>
                  <a:lnTo>
                    <a:pt x="49" y="151"/>
                  </a:lnTo>
                  <a:lnTo>
                    <a:pt x="37" y="144"/>
                  </a:lnTo>
                  <a:lnTo>
                    <a:pt x="27" y="133"/>
                  </a:lnTo>
                  <a:lnTo>
                    <a:pt x="18" y="119"/>
                  </a:lnTo>
                  <a:lnTo>
                    <a:pt x="10" y="105"/>
                  </a:lnTo>
                  <a:lnTo>
                    <a:pt x="5" y="89"/>
                  </a:lnTo>
                  <a:lnTo>
                    <a:pt x="0" y="76"/>
                  </a:lnTo>
                  <a:lnTo>
                    <a:pt x="0" y="59"/>
                  </a:lnTo>
                  <a:lnTo>
                    <a:pt x="5" y="44"/>
                  </a:lnTo>
                  <a:lnTo>
                    <a:pt x="15" y="28"/>
                  </a:lnTo>
                  <a:lnTo>
                    <a:pt x="26" y="13"/>
                  </a:lnTo>
                  <a:lnTo>
                    <a:pt x="40" y="4"/>
                  </a:lnTo>
                  <a:lnTo>
                    <a:pt x="56" y="0"/>
                  </a:lnTo>
                  <a:lnTo>
                    <a:pt x="70" y="4"/>
                  </a:lnTo>
                  <a:lnTo>
                    <a:pt x="83" y="10"/>
                  </a:lnTo>
                  <a:lnTo>
                    <a:pt x="90" y="21"/>
                  </a:lnTo>
                  <a:lnTo>
                    <a:pt x="92" y="34"/>
                  </a:lnTo>
                  <a:lnTo>
                    <a:pt x="87" y="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83" name="Google Shape;683;p8"/>
            <p:cNvSpPr/>
            <p:nvPr/>
          </p:nvSpPr>
          <p:spPr>
            <a:xfrm>
              <a:off x="9375" y="2377"/>
              <a:ext cx="73" cy="48"/>
            </a:xfrm>
            <a:custGeom>
              <a:avLst/>
              <a:gdLst/>
              <a:ahLst/>
              <a:cxnLst/>
              <a:rect l="l" t="t" r="r" b="b"/>
              <a:pathLst>
                <a:path w="142" h="129" extrusionOk="0">
                  <a:moveTo>
                    <a:pt x="123" y="28"/>
                  </a:moveTo>
                  <a:lnTo>
                    <a:pt x="125" y="38"/>
                  </a:lnTo>
                  <a:lnTo>
                    <a:pt x="128" y="44"/>
                  </a:lnTo>
                  <a:lnTo>
                    <a:pt x="131" y="51"/>
                  </a:lnTo>
                  <a:lnTo>
                    <a:pt x="137" y="59"/>
                  </a:lnTo>
                  <a:lnTo>
                    <a:pt x="140" y="66"/>
                  </a:lnTo>
                  <a:lnTo>
                    <a:pt x="142" y="75"/>
                  </a:lnTo>
                  <a:lnTo>
                    <a:pt x="141" y="82"/>
                  </a:lnTo>
                  <a:lnTo>
                    <a:pt x="138" y="90"/>
                  </a:lnTo>
                  <a:lnTo>
                    <a:pt x="123" y="97"/>
                  </a:lnTo>
                  <a:lnTo>
                    <a:pt x="111" y="105"/>
                  </a:lnTo>
                  <a:lnTo>
                    <a:pt x="99" y="114"/>
                  </a:lnTo>
                  <a:lnTo>
                    <a:pt x="85" y="120"/>
                  </a:lnTo>
                  <a:lnTo>
                    <a:pt x="72" y="124"/>
                  </a:lnTo>
                  <a:lnTo>
                    <a:pt x="58" y="129"/>
                  </a:lnTo>
                  <a:lnTo>
                    <a:pt x="45" y="129"/>
                  </a:lnTo>
                  <a:lnTo>
                    <a:pt x="32" y="125"/>
                  </a:lnTo>
                  <a:lnTo>
                    <a:pt x="19" y="118"/>
                  </a:lnTo>
                  <a:lnTo>
                    <a:pt x="10" y="110"/>
                  </a:lnTo>
                  <a:lnTo>
                    <a:pt x="3" y="98"/>
                  </a:lnTo>
                  <a:lnTo>
                    <a:pt x="0" y="85"/>
                  </a:lnTo>
                  <a:lnTo>
                    <a:pt x="0" y="75"/>
                  </a:lnTo>
                  <a:lnTo>
                    <a:pt x="2" y="62"/>
                  </a:lnTo>
                  <a:lnTo>
                    <a:pt x="10" y="51"/>
                  </a:lnTo>
                  <a:lnTo>
                    <a:pt x="17" y="42"/>
                  </a:lnTo>
                  <a:lnTo>
                    <a:pt x="24" y="34"/>
                  </a:lnTo>
                  <a:lnTo>
                    <a:pt x="34" y="28"/>
                  </a:lnTo>
                  <a:lnTo>
                    <a:pt x="40" y="20"/>
                  </a:lnTo>
                  <a:lnTo>
                    <a:pt x="49" y="13"/>
                  </a:lnTo>
                  <a:lnTo>
                    <a:pt x="58" y="7"/>
                  </a:lnTo>
                  <a:lnTo>
                    <a:pt x="66" y="4"/>
                  </a:lnTo>
                  <a:lnTo>
                    <a:pt x="75" y="0"/>
                  </a:lnTo>
                  <a:lnTo>
                    <a:pt x="87" y="2"/>
                  </a:lnTo>
                  <a:lnTo>
                    <a:pt x="89" y="9"/>
                  </a:lnTo>
                  <a:lnTo>
                    <a:pt x="91" y="14"/>
                  </a:lnTo>
                  <a:lnTo>
                    <a:pt x="94" y="20"/>
                  </a:lnTo>
                  <a:lnTo>
                    <a:pt x="100" y="24"/>
                  </a:lnTo>
                  <a:lnTo>
                    <a:pt x="103" y="28"/>
                  </a:lnTo>
                  <a:lnTo>
                    <a:pt x="110" y="29"/>
                  </a:lnTo>
                  <a:lnTo>
                    <a:pt x="117" y="29"/>
                  </a:lnTo>
                  <a:lnTo>
                    <a:pt x="123"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84" name="Google Shape;684;p8"/>
            <p:cNvSpPr/>
            <p:nvPr/>
          </p:nvSpPr>
          <p:spPr>
            <a:xfrm>
              <a:off x="9395" y="2388"/>
              <a:ext cx="32" cy="24"/>
            </a:xfrm>
            <a:custGeom>
              <a:avLst/>
              <a:gdLst/>
              <a:ahLst/>
              <a:cxnLst/>
              <a:rect l="l" t="t" r="r" b="b"/>
              <a:pathLst>
                <a:path w="61" h="63" extrusionOk="0">
                  <a:moveTo>
                    <a:pt x="53" y="0"/>
                  </a:moveTo>
                  <a:lnTo>
                    <a:pt x="59" y="11"/>
                  </a:lnTo>
                  <a:lnTo>
                    <a:pt x="61" y="21"/>
                  </a:lnTo>
                  <a:lnTo>
                    <a:pt x="59" y="31"/>
                  </a:lnTo>
                  <a:lnTo>
                    <a:pt x="53" y="39"/>
                  </a:lnTo>
                  <a:lnTo>
                    <a:pt x="48" y="49"/>
                  </a:lnTo>
                  <a:lnTo>
                    <a:pt x="42" y="55"/>
                  </a:lnTo>
                  <a:lnTo>
                    <a:pt x="32" y="62"/>
                  </a:lnTo>
                  <a:lnTo>
                    <a:pt x="24" y="63"/>
                  </a:lnTo>
                  <a:lnTo>
                    <a:pt x="5" y="63"/>
                  </a:lnTo>
                  <a:lnTo>
                    <a:pt x="0" y="53"/>
                  </a:lnTo>
                  <a:lnTo>
                    <a:pt x="0" y="43"/>
                  </a:lnTo>
                  <a:lnTo>
                    <a:pt x="5" y="30"/>
                  </a:lnTo>
                  <a:lnTo>
                    <a:pt x="10" y="19"/>
                  </a:lnTo>
                  <a:lnTo>
                    <a:pt x="19" y="11"/>
                  </a:lnTo>
                  <a:lnTo>
                    <a:pt x="29" y="4"/>
                  </a:lnTo>
                  <a:lnTo>
                    <a:pt x="42" y="0"/>
                  </a:lnTo>
                  <a:lnTo>
                    <a:pt x="53"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85" name="Google Shape;685;p8"/>
            <p:cNvSpPr/>
            <p:nvPr/>
          </p:nvSpPr>
          <p:spPr>
            <a:xfrm>
              <a:off x="8865" y="2393"/>
              <a:ext cx="210" cy="329"/>
            </a:xfrm>
            <a:custGeom>
              <a:avLst/>
              <a:gdLst/>
              <a:ahLst/>
              <a:cxnLst/>
              <a:rect l="l" t="t" r="r" b="b"/>
              <a:pathLst>
                <a:path w="416" h="910" extrusionOk="0">
                  <a:moveTo>
                    <a:pt x="400" y="196"/>
                  </a:moveTo>
                  <a:lnTo>
                    <a:pt x="404" y="200"/>
                  </a:lnTo>
                  <a:lnTo>
                    <a:pt x="408" y="205"/>
                  </a:lnTo>
                  <a:lnTo>
                    <a:pt x="414" y="212"/>
                  </a:lnTo>
                  <a:lnTo>
                    <a:pt x="415" y="217"/>
                  </a:lnTo>
                  <a:lnTo>
                    <a:pt x="416" y="225"/>
                  </a:lnTo>
                  <a:lnTo>
                    <a:pt x="416" y="234"/>
                  </a:lnTo>
                  <a:lnTo>
                    <a:pt x="414" y="240"/>
                  </a:lnTo>
                  <a:lnTo>
                    <a:pt x="409" y="248"/>
                  </a:lnTo>
                  <a:lnTo>
                    <a:pt x="396" y="259"/>
                  </a:lnTo>
                  <a:lnTo>
                    <a:pt x="380" y="268"/>
                  </a:lnTo>
                  <a:lnTo>
                    <a:pt x="363" y="274"/>
                  </a:lnTo>
                  <a:lnTo>
                    <a:pt x="345" y="277"/>
                  </a:lnTo>
                  <a:lnTo>
                    <a:pt x="328" y="278"/>
                  </a:lnTo>
                  <a:lnTo>
                    <a:pt x="309" y="276"/>
                  </a:lnTo>
                  <a:lnTo>
                    <a:pt x="291" y="272"/>
                  </a:lnTo>
                  <a:lnTo>
                    <a:pt x="275" y="266"/>
                  </a:lnTo>
                  <a:lnTo>
                    <a:pt x="272" y="248"/>
                  </a:lnTo>
                  <a:lnTo>
                    <a:pt x="275" y="230"/>
                  </a:lnTo>
                  <a:lnTo>
                    <a:pt x="283" y="212"/>
                  </a:lnTo>
                  <a:lnTo>
                    <a:pt x="295" y="196"/>
                  </a:lnTo>
                  <a:lnTo>
                    <a:pt x="309" y="180"/>
                  </a:lnTo>
                  <a:lnTo>
                    <a:pt x="324" y="167"/>
                  </a:lnTo>
                  <a:lnTo>
                    <a:pt x="339" y="153"/>
                  </a:lnTo>
                  <a:lnTo>
                    <a:pt x="356" y="141"/>
                  </a:lnTo>
                  <a:lnTo>
                    <a:pt x="352" y="137"/>
                  </a:lnTo>
                  <a:lnTo>
                    <a:pt x="350" y="130"/>
                  </a:lnTo>
                  <a:lnTo>
                    <a:pt x="347" y="126"/>
                  </a:lnTo>
                  <a:lnTo>
                    <a:pt x="343" y="121"/>
                  </a:lnTo>
                  <a:lnTo>
                    <a:pt x="339" y="117"/>
                  </a:lnTo>
                  <a:lnTo>
                    <a:pt x="334" y="116"/>
                  </a:lnTo>
                  <a:lnTo>
                    <a:pt x="330" y="118"/>
                  </a:lnTo>
                  <a:lnTo>
                    <a:pt x="325" y="123"/>
                  </a:lnTo>
                  <a:lnTo>
                    <a:pt x="311" y="136"/>
                  </a:lnTo>
                  <a:lnTo>
                    <a:pt x="298" y="149"/>
                  </a:lnTo>
                  <a:lnTo>
                    <a:pt x="285" y="162"/>
                  </a:lnTo>
                  <a:lnTo>
                    <a:pt x="274" y="175"/>
                  </a:lnTo>
                  <a:lnTo>
                    <a:pt x="264" y="187"/>
                  </a:lnTo>
                  <a:lnTo>
                    <a:pt x="256" y="203"/>
                  </a:lnTo>
                  <a:lnTo>
                    <a:pt x="250" y="219"/>
                  </a:lnTo>
                  <a:lnTo>
                    <a:pt x="249" y="235"/>
                  </a:lnTo>
                  <a:lnTo>
                    <a:pt x="241" y="231"/>
                  </a:lnTo>
                  <a:lnTo>
                    <a:pt x="231" y="223"/>
                  </a:lnTo>
                  <a:lnTo>
                    <a:pt x="222" y="214"/>
                  </a:lnTo>
                  <a:lnTo>
                    <a:pt x="212" y="202"/>
                  </a:lnTo>
                  <a:lnTo>
                    <a:pt x="208" y="188"/>
                  </a:lnTo>
                  <a:lnTo>
                    <a:pt x="204" y="177"/>
                  </a:lnTo>
                  <a:lnTo>
                    <a:pt x="206" y="162"/>
                  </a:lnTo>
                  <a:lnTo>
                    <a:pt x="212" y="147"/>
                  </a:lnTo>
                  <a:lnTo>
                    <a:pt x="220" y="133"/>
                  </a:lnTo>
                  <a:lnTo>
                    <a:pt x="227" y="121"/>
                  </a:lnTo>
                  <a:lnTo>
                    <a:pt x="231" y="108"/>
                  </a:lnTo>
                  <a:lnTo>
                    <a:pt x="240" y="94"/>
                  </a:lnTo>
                  <a:lnTo>
                    <a:pt x="247" y="81"/>
                  </a:lnTo>
                  <a:lnTo>
                    <a:pt x="256" y="71"/>
                  </a:lnTo>
                  <a:lnTo>
                    <a:pt x="266" y="58"/>
                  </a:lnTo>
                  <a:lnTo>
                    <a:pt x="280" y="48"/>
                  </a:lnTo>
                  <a:lnTo>
                    <a:pt x="267" y="29"/>
                  </a:lnTo>
                  <a:lnTo>
                    <a:pt x="252" y="42"/>
                  </a:lnTo>
                  <a:lnTo>
                    <a:pt x="239" y="55"/>
                  </a:lnTo>
                  <a:lnTo>
                    <a:pt x="227" y="70"/>
                  </a:lnTo>
                  <a:lnTo>
                    <a:pt x="214" y="85"/>
                  </a:lnTo>
                  <a:lnTo>
                    <a:pt x="206" y="100"/>
                  </a:lnTo>
                  <a:lnTo>
                    <a:pt x="199" y="119"/>
                  </a:lnTo>
                  <a:lnTo>
                    <a:pt x="192" y="136"/>
                  </a:lnTo>
                  <a:lnTo>
                    <a:pt x="188" y="153"/>
                  </a:lnTo>
                  <a:lnTo>
                    <a:pt x="181" y="151"/>
                  </a:lnTo>
                  <a:lnTo>
                    <a:pt x="173" y="147"/>
                  </a:lnTo>
                  <a:lnTo>
                    <a:pt x="166" y="140"/>
                  </a:lnTo>
                  <a:lnTo>
                    <a:pt x="160" y="129"/>
                  </a:lnTo>
                  <a:lnTo>
                    <a:pt x="155" y="117"/>
                  </a:lnTo>
                  <a:lnTo>
                    <a:pt x="155" y="105"/>
                  </a:lnTo>
                  <a:lnTo>
                    <a:pt x="155" y="92"/>
                  </a:lnTo>
                  <a:lnTo>
                    <a:pt x="161" y="79"/>
                  </a:lnTo>
                  <a:lnTo>
                    <a:pt x="163" y="74"/>
                  </a:lnTo>
                  <a:lnTo>
                    <a:pt x="165" y="70"/>
                  </a:lnTo>
                  <a:lnTo>
                    <a:pt x="169" y="64"/>
                  </a:lnTo>
                  <a:lnTo>
                    <a:pt x="172" y="60"/>
                  </a:lnTo>
                  <a:lnTo>
                    <a:pt x="174" y="55"/>
                  </a:lnTo>
                  <a:lnTo>
                    <a:pt x="174" y="51"/>
                  </a:lnTo>
                  <a:lnTo>
                    <a:pt x="173" y="45"/>
                  </a:lnTo>
                  <a:lnTo>
                    <a:pt x="170" y="40"/>
                  </a:lnTo>
                  <a:lnTo>
                    <a:pt x="153" y="48"/>
                  </a:lnTo>
                  <a:lnTo>
                    <a:pt x="142" y="60"/>
                  </a:lnTo>
                  <a:lnTo>
                    <a:pt x="135" y="73"/>
                  </a:lnTo>
                  <a:lnTo>
                    <a:pt x="133" y="91"/>
                  </a:lnTo>
                  <a:lnTo>
                    <a:pt x="131" y="109"/>
                  </a:lnTo>
                  <a:lnTo>
                    <a:pt x="130" y="127"/>
                  </a:lnTo>
                  <a:lnTo>
                    <a:pt x="128" y="144"/>
                  </a:lnTo>
                  <a:lnTo>
                    <a:pt x="125" y="159"/>
                  </a:lnTo>
                  <a:lnTo>
                    <a:pt x="121" y="162"/>
                  </a:lnTo>
                  <a:lnTo>
                    <a:pt x="117" y="162"/>
                  </a:lnTo>
                  <a:lnTo>
                    <a:pt x="114" y="160"/>
                  </a:lnTo>
                  <a:lnTo>
                    <a:pt x="111" y="159"/>
                  </a:lnTo>
                  <a:lnTo>
                    <a:pt x="107" y="157"/>
                  </a:lnTo>
                  <a:lnTo>
                    <a:pt x="105" y="153"/>
                  </a:lnTo>
                  <a:lnTo>
                    <a:pt x="102" y="149"/>
                  </a:lnTo>
                  <a:lnTo>
                    <a:pt x="100" y="147"/>
                  </a:lnTo>
                  <a:lnTo>
                    <a:pt x="96" y="149"/>
                  </a:lnTo>
                  <a:lnTo>
                    <a:pt x="95" y="151"/>
                  </a:lnTo>
                  <a:lnTo>
                    <a:pt x="93" y="155"/>
                  </a:lnTo>
                  <a:lnTo>
                    <a:pt x="93" y="159"/>
                  </a:lnTo>
                  <a:lnTo>
                    <a:pt x="93" y="163"/>
                  </a:lnTo>
                  <a:lnTo>
                    <a:pt x="95" y="166"/>
                  </a:lnTo>
                  <a:lnTo>
                    <a:pt x="95" y="169"/>
                  </a:lnTo>
                  <a:lnTo>
                    <a:pt x="95" y="172"/>
                  </a:lnTo>
                  <a:lnTo>
                    <a:pt x="98" y="172"/>
                  </a:lnTo>
                  <a:lnTo>
                    <a:pt x="103" y="177"/>
                  </a:lnTo>
                  <a:lnTo>
                    <a:pt x="107" y="179"/>
                  </a:lnTo>
                  <a:lnTo>
                    <a:pt x="113" y="182"/>
                  </a:lnTo>
                  <a:lnTo>
                    <a:pt x="117" y="184"/>
                  </a:lnTo>
                  <a:lnTo>
                    <a:pt x="122" y="185"/>
                  </a:lnTo>
                  <a:lnTo>
                    <a:pt x="125" y="182"/>
                  </a:lnTo>
                  <a:lnTo>
                    <a:pt x="131" y="178"/>
                  </a:lnTo>
                  <a:lnTo>
                    <a:pt x="170" y="248"/>
                  </a:lnTo>
                  <a:lnTo>
                    <a:pt x="153" y="250"/>
                  </a:lnTo>
                  <a:lnTo>
                    <a:pt x="136" y="247"/>
                  </a:lnTo>
                  <a:lnTo>
                    <a:pt x="122" y="239"/>
                  </a:lnTo>
                  <a:lnTo>
                    <a:pt x="111" y="231"/>
                  </a:lnTo>
                  <a:lnTo>
                    <a:pt x="98" y="223"/>
                  </a:lnTo>
                  <a:lnTo>
                    <a:pt x="88" y="221"/>
                  </a:lnTo>
                  <a:lnTo>
                    <a:pt x="82" y="225"/>
                  </a:lnTo>
                  <a:lnTo>
                    <a:pt x="77" y="239"/>
                  </a:lnTo>
                  <a:lnTo>
                    <a:pt x="93" y="259"/>
                  </a:lnTo>
                  <a:lnTo>
                    <a:pt x="116" y="269"/>
                  </a:lnTo>
                  <a:lnTo>
                    <a:pt x="143" y="272"/>
                  </a:lnTo>
                  <a:lnTo>
                    <a:pt x="170" y="274"/>
                  </a:lnTo>
                  <a:lnTo>
                    <a:pt x="193" y="278"/>
                  </a:lnTo>
                  <a:lnTo>
                    <a:pt x="212" y="288"/>
                  </a:lnTo>
                  <a:lnTo>
                    <a:pt x="222" y="307"/>
                  </a:lnTo>
                  <a:lnTo>
                    <a:pt x="219" y="341"/>
                  </a:lnTo>
                  <a:lnTo>
                    <a:pt x="203" y="343"/>
                  </a:lnTo>
                  <a:lnTo>
                    <a:pt x="185" y="344"/>
                  </a:lnTo>
                  <a:lnTo>
                    <a:pt x="169" y="345"/>
                  </a:lnTo>
                  <a:lnTo>
                    <a:pt x="152" y="345"/>
                  </a:lnTo>
                  <a:lnTo>
                    <a:pt x="135" y="345"/>
                  </a:lnTo>
                  <a:lnTo>
                    <a:pt x="120" y="341"/>
                  </a:lnTo>
                  <a:lnTo>
                    <a:pt x="106" y="332"/>
                  </a:lnTo>
                  <a:lnTo>
                    <a:pt x="95" y="321"/>
                  </a:lnTo>
                  <a:lnTo>
                    <a:pt x="92" y="330"/>
                  </a:lnTo>
                  <a:lnTo>
                    <a:pt x="93" y="339"/>
                  </a:lnTo>
                  <a:lnTo>
                    <a:pt x="95" y="346"/>
                  </a:lnTo>
                  <a:lnTo>
                    <a:pt x="100" y="355"/>
                  </a:lnTo>
                  <a:lnTo>
                    <a:pt x="106" y="363"/>
                  </a:lnTo>
                  <a:lnTo>
                    <a:pt x="116" y="369"/>
                  </a:lnTo>
                  <a:lnTo>
                    <a:pt x="125" y="372"/>
                  </a:lnTo>
                  <a:lnTo>
                    <a:pt x="137" y="372"/>
                  </a:lnTo>
                  <a:lnTo>
                    <a:pt x="149" y="374"/>
                  </a:lnTo>
                  <a:lnTo>
                    <a:pt x="159" y="373"/>
                  </a:lnTo>
                  <a:lnTo>
                    <a:pt x="169" y="371"/>
                  </a:lnTo>
                  <a:lnTo>
                    <a:pt x="178" y="367"/>
                  </a:lnTo>
                  <a:lnTo>
                    <a:pt x="188" y="365"/>
                  </a:lnTo>
                  <a:lnTo>
                    <a:pt x="198" y="363"/>
                  </a:lnTo>
                  <a:lnTo>
                    <a:pt x="207" y="362"/>
                  </a:lnTo>
                  <a:lnTo>
                    <a:pt x="219" y="363"/>
                  </a:lnTo>
                  <a:lnTo>
                    <a:pt x="206" y="456"/>
                  </a:lnTo>
                  <a:lnTo>
                    <a:pt x="191" y="462"/>
                  </a:lnTo>
                  <a:lnTo>
                    <a:pt x="174" y="462"/>
                  </a:lnTo>
                  <a:lnTo>
                    <a:pt x="159" y="461"/>
                  </a:lnTo>
                  <a:lnTo>
                    <a:pt x="143" y="458"/>
                  </a:lnTo>
                  <a:lnTo>
                    <a:pt x="130" y="457"/>
                  </a:lnTo>
                  <a:lnTo>
                    <a:pt x="117" y="458"/>
                  </a:lnTo>
                  <a:lnTo>
                    <a:pt x="111" y="464"/>
                  </a:lnTo>
                  <a:lnTo>
                    <a:pt x="106" y="475"/>
                  </a:lnTo>
                  <a:lnTo>
                    <a:pt x="117" y="476"/>
                  </a:lnTo>
                  <a:lnTo>
                    <a:pt x="130" y="480"/>
                  </a:lnTo>
                  <a:lnTo>
                    <a:pt x="141" y="483"/>
                  </a:lnTo>
                  <a:lnTo>
                    <a:pt x="154" y="486"/>
                  </a:lnTo>
                  <a:lnTo>
                    <a:pt x="165" y="489"/>
                  </a:lnTo>
                  <a:lnTo>
                    <a:pt x="177" y="489"/>
                  </a:lnTo>
                  <a:lnTo>
                    <a:pt x="189" y="487"/>
                  </a:lnTo>
                  <a:lnTo>
                    <a:pt x="201" y="483"/>
                  </a:lnTo>
                  <a:lnTo>
                    <a:pt x="192" y="589"/>
                  </a:lnTo>
                  <a:lnTo>
                    <a:pt x="173" y="590"/>
                  </a:lnTo>
                  <a:lnTo>
                    <a:pt x="155" y="586"/>
                  </a:lnTo>
                  <a:lnTo>
                    <a:pt x="136" y="578"/>
                  </a:lnTo>
                  <a:lnTo>
                    <a:pt x="120" y="569"/>
                  </a:lnTo>
                  <a:lnTo>
                    <a:pt x="103" y="557"/>
                  </a:lnTo>
                  <a:lnTo>
                    <a:pt x="86" y="546"/>
                  </a:lnTo>
                  <a:lnTo>
                    <a:pt x="68" y="536"/>
                  </a:lnTo>
                  <a:lnTo>
                    <a:pt x="49" y="527"/>
                  </a:lnTo>
                  <a:lnTo>
                    <a:pt x="59" y="542"/>
                  </a:lnTo>
                  <a:lnTo>
                    <a:pt x="69" y="558"/>
                  </a:lnTo>
                  <a:lnTo>
                    <a:pt x="85" y="575"/>
                  </a:lnTo>
                  <a:lnTo>
                    <a:pt x="103" y="588"/>
                  </a:lnTo>
                  <a:lnTo>
                    <a:pt x="122" y="601"/>
                  </a:lnTo>
                  <a:lnTo>
                    <a:pt x="143" y="612"/>
                  </a:lnTo>
                  <a:lnTo>
                    <a:pt x="165" y="617"/>
                  </a:lnTo>
                  <a:lnTo>
                    <a:pt x="188" y="619"/>
                  </a:lnTo>
                  <a:lnTo>
                    <a:pt x="188" y="718"/>
                  </a:lnTo>
                  <a:lnTo>
                    <a:pt x="165" y="719"/>
                  </a:lnTo>
                  <a:lnTo>
                    <a:pt x="143" y="713"/>
                  </a:lnTo>
                  <a:lnTo>
                    <a:pt x="122" y="701"/>
                  </a:lnTo>
                  <a:lnTo>
                    <a:pt x="103" y="687"/>
                  </a:lnTo>
                  <a:lnTo>
                    <a:pt x="84" y="671"/>
                  </a:lnTo>
                  <a:lnTo>
                    <a:pt x="66" y="652"/>
                  </a:lnTo>
                  <a:lnTo>
                    <a:pt x="49" y="633"/>
                  </a:lnTo>
                  <a:lnTo>
                    <a:pt x="38" y="613"/>
                  </a:lnTo>
                  <a:lnTo>
                    <a:pt x="35" y="607"/>
                  </a:lnTo>
                  <a:lnTo>
                    <a:pt x="34" y="601"/>
                  </a:lnTo>
                  <a:lnTo>
                    <a:pt x="34" y="595"/>
                  </a:lnTo>
                  <a:lnTo>
                    <a:pt x="34" y="589"/>
                  </a:lnTo>
                  <a:lnTo>
                    <a:pt x="33" y="585"/>
                  </a:lnTo>
                  <a:lnTo>
                    <a:pt x="30" y="578"/>
                  </a:lnTo>
                  <a:lnTo>
                    <a:pt x="29" y="574"/>
                  </a:lnTo>
                  <a:lnTo>
                    <a:pt x="26" y="568"/>
                  </a:lnTo>
                  <a:lnTo>
                    <a:pt x="23" y="580"/>
                  </a:lnTo>
                  <a:lnTo>
                    <a:pt x="21" y="594"/>
                  </a:lnTo>
                  <a:lnTo>
                    <a:pt x="21" y="606"/>
                  </a:lnTo>
                  <a:lnTo>
                    <a:pt x="24" y="617"/>
                  </a:lnTo>
                  <a:lnTo>
                    <a:pt x="26" y="629"/>
                  </a:lnTo>
                  <a:lnTo>
                    <a:pt x="32" y="642"/>
                  </a:lnTo>
                  <a:lnTo>
                    <a:pt x="39" y="652"/>
                  </a:lnTo>
                  <a:lnTo>
                    <a:pt x="46" y="662"/>
                  </a:lnTo>
                  <a:lnTo>
                    <a:pt x="59" y="679"/>
                  </a:lnTo>
                  <a:lnTo>
                    <a:pt x="75" y="695"/>
                  </a:lnTo>
                  <a:lnTo>
                    <a:pt x="91" y="706"/>
                  </a:lnTo>
                  <a:lnTo>
                    <a:pt x="106" y="719"/>
                  </a:lnTo>
                  <a:lnTo>
                    <a:pt x="123" y="729"/>
                  </a:lnTo>
                  <a:lnTo>
                    <a:pt x="142" y="735"/>
                  </a:lnTo>
                  <a:lnTo>
                    <a:pt x="161" y="742"/>
                  </a:lnTo>
                  <a:lnTo>
                    <a:pt x="183" y="743"/>
                  </a:lnTo>
                  <a:lnTo>
                    <a:pt x="188" y="910"/>
                  </a:lnTo>
                  <a:lnTo>
                    <a:pt x="179" y="886"/>
                  </a:lnTo>
                  <a:lnTo>
                    <a:pt x="170" y="864"/>
                  </a:lnTo>
                  <a:lnTo>
                    <a:pt x="159" y="842"/>
                  </a:lnTo>
                  <a:lnTo>
                    <a:pt x="146" y="822"/>
                  </a:lnTo>
                  <a:lnTo>
                    <a:pt x="130" y="805"/>
                  </a:lnTo>
                  <a:lnTo>
                    <a:pt x="112" y="789"/>
                  </a:lnTo>
                  <a:lnTo>
                    <a:pt x="91" y="777"/>
                  </a:lnTo>
                  <a:lnTo>
                    <a:pt x="68" y="768"/>
                  </a:lnTo>
                  <a:lnTo>
                    <a:pt x="0" y="662"/>
                  </a:lnTo>
                  <a:lnTo>
                    <a:pt x="4" y="632"/>
                  </a:lnTo>
                  <a:lnTo>
                    <a:pt x="6" y="604"/>
                  </a:lnTo>
                  <a:lnTo>
                    <a:pt x="7" y="576"/>
                  </a:lnTo>
                  <a:lnTo>
                    <a:pt x="11" y="547"/>
                  </a:lnTo>
                  <a:lnTo>
                    <a:pt x="16" y="522"/>
                  </a:lnTo>
                  <a:lnTo>
                    <a:pt x="25" y="496"/>
                  </a:lnTo>
                  <a:lnTo>
                    <a:pt x="34" y="470"/>
                  </a:lnTo>
                  <a:lnTo>
                    <a:pt x="49" y="444"/>
                  </a:lnTo>
                  <a:lnTo>
                    <a:pt x="59" y="496"/>
                  </a:lnTo>
                  <a:lnTo>
                    <a:pt x="55" y="496"/>
                  </a:lnTo>
                  <a:lnTo>
                    <a:pt x="53" y="496"/>
                  </a:lnTo>
                  <a:lnTo>
                    <a:pt x="50" y="496"/>
                  </a:lnTo>
                  <a:lnTo>
                    <a:pt x="49" y="498"/>
                  </a:lnTo>
                  <a:lnTo>
                    <a:pt x="48" y="499"/>
                  </a:lnTo>
                  <a:lnTo>
                    <a:pt x="46" y="499"/>
                  </a:lnTo>
                  <a:lnTo>
                    <a:pt x="46" y="500"/>
                  </a:lnTo>
                  <a:lnTo>
                    <a:pt x="46" y="501"/>
                  </a:lnTo>
                  <a:lnTo>
                    <a:pt x="50" y="505"/>
                  </a:lnTo>
                  <a:lnTo>
                    <a:pt x="59" y="510"/>
                  </a:lnTo>
                  <a:lnTo>
                    <a:pt x="66" y="515"/>
                  </a:lnTo>
                  <a:lnTo>
                    <a:pt x="75" y="519"/>
                  </a:lnTo>
                  <a:lnTo>
                    <a:pt x="82" y="521"/>
                  </a:lnTo>
                  <a:lnTo>
                    <a:pt x="87" y="522"/>
                  </a:lnTo>
                  <a:lnTo>
                    <a:pt x="95" y="520"/>
                  </a:lnTo>
                  <a:lnTo>
                    <a:pt x="100" y="514"/>
                  </a:lnTo>
                  <a:lnTo>
                    <a:pt x="97" y="456"/>
                  </a:lnTo>
                  <a:lnTo>
                    <a:pt x="87" y="394"/>
                  </a:lnTo>
                  <a:lnTo>
                    <a:pt x="78" y="333"/>
                  </a:lnTo>
                  <a:lnTo>
                    <a:pt x="68" y="272"/>
                  </a:lnTo>
                  <a:lnTo>
                    <a:pt x="63" y="212"/>
                  </a:lnTo>
                  <a:lnTo>
                    <a:pt x="66" y="153"/>
                  </a:lnTo>
                  <a:lnTo>
                    <a:pt x="81" y="99"/>
                  </a:lnTo>
                  <a:lnTo>
                    <a:pt x="113" y="48"/>
                  </a:lnTo>
                  <a:lnTo>
                    <a:pt x="131" y="40"/>
                  </a:lnTo>
                  <a:lnTo>
                    <a:pt x="150" y="34"/>
                  </a:lnTo>
                  <a:lnTo>
                    <a:pt x="169" y="26"/>
                  </a:lnTo>
                  <a:lnTo>
                    <a:pt x="188" y="20"/>
                  </a:lnTo>
                  <a:lnTo>
                    <a:pt x="208" y="15"/>
                  </a:lnTo>
                  <a:lnTo>
                    <a:pt x="227" y="9"/>
                  </a:lnTo>
                  <a:lnTo>
                    <a:pt x="247" y="5"/>
                  </a:lnTo>
                  <a:lnTo>
                    <a:pt x="267" y="0"/>
                  </a:lnTo>
                  <a:lnTo>
                    <a:pt x="290" y="19"/>
                  </a:lnTo>
                  <a:lnTo>
                    <a:pt x="312" y="40"/>
                  </a:lnTo>
                  <a:lnTo>
                    <a:pt x="332" y="64"/>
                  </a:lnTo>
                  <a:lnTo>
                    <a:pt x="351" y="91"/>
                  </a:lnTo>
                  <a:lnTo>
                    <a:pt x="367" y="118"/>
                  </a:lnTo>
                  <a:lnTo>
                    <a:pt x="382" y="144"/>
                  </a:lnTo>
                  <a:lnTo>
                    <a:pt x="391" y="170"/>
                  </a:lnTo>
                  <a:lnTo>
                    <a:pt x="400" y="19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86" name="Google Shape;686;p8"/>
            <p:cNvSpPr/>
            <p:nvPr/>
          </p:nvSpPr>
          <p:spPr>
            <a:xfrm>
              <a:off x="9121" y="2412"/>
              <a:ext cx="155" cy="59"/>
            </a:xfrm>
            <a:custGeom>
              <a:avLst/>
              <a:gdLst/>
              <a:ahLst/>
              <a:cxnLst/>
              <a:rect l="l" t="t" r="r" b="b"/>
              <a:pathLst>
                <a:path w="308" h="163" extrusionOk="0">
                  <a:moveTo>
                    <a:pt x="304" y="79"/>
                  </a:moveTo>
                  <a:lnTo>
                    <a:pt x="308" y="98"/>
                  </a:lnTo>
                  <a:lnTo>
                    <a:pt x="307" y="114"/>
                  </a:lnTo>
                  <a:lnTo>
                    <a:pt x="301" y="127"/>
                  </a:lnTo>
                  <a:lnTo>
                    <a:pt x="292" y="139"/>
                  </a:lnTo>
                  <a:lnTo>
                    <a:pt x="279" y="148"/>
                  </a:lnTo>
                  <a:lnTo>
                    <a:pt x="264" y="153"/>
                  </a:lnTo>
                  <a:lnTo>
                    <a:pt x="249" y="159"/>
                  </a:lnTo>
                  <a:lnTo>
                    <a:pt x="236" y="163"/>
                  </a:lnTo>
                  <a:lnTo>
                    <a:pt x="241" y="94"/>
                  </a:lnTo>
                  <a:lnTo>
                    <a:pt x="246" y="96"/>
                  </a:lnTo>
                  <a:lnTo>
                    <a:pt x="251" y="95"/>
                  </a:lnTo>
                  <a:lnTo>
                    <a:pt x="254" y="93"/>
                  </a:lnTo>
                  <a:lnTo>
                    <a:pt x="257" y="89"/>
                  </a:lnTo>
                  <a:lnTo>
                    <a:pt x="260" y="86"/>
                  </a:lnTo>
                  <a:lnTo>
                    <a:pt x="262" y="82"/>
                  </a:lnTo>
                  <a:lnTo>
                    <a:pt x="264" y="78"/>
                  </a:lnTo>
                  <a:lnTo>
                    <a:pt x="267" y="76"/>
                  </a:lnTo>
                  <a:lnTo>
                    <a:pt x="253" y="74"/>
                  </a:lnTo>
                  <a:lnTo>
                    <a:pt x="246" y="65"/>
                  </a:lnTo>
                  <a:lnTo>
                    <a:pt x="240" y="54"/>
                  </a:lnTo>
                  <a:lnTo>
                    <a:pt x="236" y="40"/>
                  </a:lnTo>
                  <a:lnTo>
                    <a:pt x="233" y="30"/>
                  </a:lnTo>
                  <a:lnTo>
                    <a:pt x="229" y="26"/>
                  </a:lnTo>
                  <a:lnTo>
                    <a:pt x="221" y="29"/>
                  </a:lnTo>
                  <a:lnTo>
                    <a:pt x="211" y="44"/>
                  </a:lnTo>
                  <a:lnTo>
                    <a:pt x="211" y="76"/>
                  </a:lnTo>
                  <a:lnTo>
                    <a:pt x="207" y="76"/>
                  </a:lnTo>
                  <a:lnTo>
                    <a:pt x="205" y="76"/>
                  </a:lnTo>
                  <a:lnTo>
                    <a:pt x="203" y="77"/>
                  </a:lnTo>
                  <a:lnTo>
                    <a:pt x="201" y="78"/>
                  </a:lnTo>
                  <a:lnTo>
                    <a:pt x="199" y="82"/>
                  </a:lnTo>
                  <a:lnTo>
                    <a:pt x="196" y="84"/>
                  </a:lnTo>
                  <a:lnTo>
                    <a:pt x="195" y="87"/>
                  </a:lnTo>
                  <a:lnTo>
                    <a:pt x="193" y="88"/>
                  </a:lnTo>
                  <a:lnTo>
                    <a:pt x="186" y="83"/>
                  </a:lnTo>
                  <a:lnTo>
                    <a:pt x="183" y="77"/>
                  </a:lnTo>
                  <a:lnTo>
                    <a:pt x="177" y="75"/>
                  </a:lnTo>
                  <a:lnTo>
                    <a:pt x="171" y="72"/>
                  </a:lnTo>
                  <a:lnTo>
                    <a:pt x="166" y="70"/>
                  </a:lnTo>
                  <a:lnTo>
                    <a:pt x="159" y="70"/>
                  </a:lnTo>
                  <a:lnTo>
                    <a:pt x="154" y="73"/>
                  </a:lnTo>
                  <a:lnTo>
                    <a:pt x="148" y="76"/>
                  </a:lnTo>
                  <a:lnTo>
                    <a:pt x="148" y="68"/>
                  </a:lnTo>
                  <a:lnTo>
                    <a:pt x="148" y="59"/>
                  </a:lnTo>
                  <a:lnTo>
                    <a:pt x="148" y="52"/>
                  </a:lnTo>
                  <a:lnTo>
                    <a:pt x="148" y="44"/>
                  </a:lnTo>
                  <a:lnTo>
                    <a:pt x="148" y="36"/>
                  </a:lnTo>
                  <a:lnTo>
                    <a:pt x="148" y="28"/>
                  </a:lnTo>
                  <a:lnTo>
                    <a:pt x="146" y="20"/>
                  </a:lnTo>
                  <a:lnTo>
                    <a:pt x="144" y="12"/>
                  </a:lnTo>
                  <a:lnTo>
                    <a:pt x="138" y="12"/>
                  </a:lnTo>
                  <a:lnTo>
                    <a:pt x="133" y="12"/>
                  </a:lnTo>
                  <a:lnTo>
                    <a:pt x="129" y="16"/>
                  </a:lnTo>
                  <a:lnTo>
                    <a:pt x="126" y="18"/>
                  </a:lnTo>
                  <a:lnTo>
                    <a:pt x="122" y="21"/>
                  </a:lnTo>
                  <a:lnTo>
                    <a:pt x="120" y="25"/>
                  </a:lnTo>
                  <a:lnTo>
                    <a:pt x="119" y="28"/>
                  </a:lnTo>
                  <a:lnTo>
                    <a:pt x="118" y="30"/>
                  </a:lnTo>
                  <a:lnTo>
                    <a:pt x="117" y="40"/>
                  </a:lnTo>
                  <a:lnTo>
                    <a:pt x="117" y="51"/>
                  </a:lnTo>
                  <a:lnTo>
                    <a:pt x="118" y="61"/>
                  </a:lnTo>
                  <a:lnTo>
                    <a:pt x="119" y="73"/>
                  </a:lnTo>
                  <a:lnTo>
                    <a:pt x="119" y="82"/>
                  </a:lnTo>
                  <a:lnTo>
                    <a:pt x="115" y="90"/>
                  </a:lnTo>
                  <a:lnTo>
                    <a:pt x="109" y="97"/>
                  </a:lnTo>
                  <a:lnTo>
                    <a:pt x="100" y="100"/>
                  </a:lnTo>
                  <a:lnTo>
                    <a:pt x="93" y="97"/>
                  </a:lnTo>
                  <a:lnTo>
                    <a:pt x="89" y="95"/>
                  </a:lnTo>
                  <a:lnTo>
                    <a:pt x="84" y="94"/>
                  </a:lnTo>
                  <a:lnTo>
                    <a:pt x="79" y="91"/>
                  </a:lnTo>
                  <a:lnTo>
                    <a:pt x="75" y="89"/>
                  </a:lnTo>
                  <a:lnTo>
                    <a:pt x="72" y="87"/>
                  </a:lnTo>
                  <a:lnTo>
                    <a:pt x="70" y="82"/>
                  </a:lnTo>
                  <a:lnTo>
                    <a:pt x="69" y="76"/>
                  </a:lnTo>
                  <a:lnTo>
                    <a:pt x="69" y="69"/>
                  </a:lnTo>
                  <a:lnTo>
                    <a:pt x="69" y="63"/>
                  </a:lnTo>
                  <a:lnTo>
                    <a:pt x="70" y="56"/>
                  </a:lnTo>
                  <a:lnTo>
                    <a:pt x="70" y="48"/>
                  </a:lnTo>
                  <a:lnTo>
                    <a:pt x="69" y="42"/>
                  </a:lnTo>
                  <a:lnTo>
                    <a:pt x="69" y="38"/>
                  </a:lnTo>
                  <a:lnTo>
                    <a:pt x="67" y="30"/>
                  </a:lnTo>
                  <a:lnTo>
                    <a:pt x="62" y="26"/>
                  </a:lnTo>
                  <a:lnTo>
                    <a:pt x="53" y="40"/>
                  </a:lnTo>
                  <a:lnTo>
                    <a:pt x="47" y="57"/>
                  </a:lnTo>
                  <a:lnTo>
                    <a:pt x="42" y="74"/>
                  </a:lnTo>
                  <a:lnTo>
                    <a:pt x="40" y="91"/>
                  </a:lnTo>
                  <a:lnTo>
                    <a:pt x="39" y="110"/>
                  </a:lnTo>
                  <a:lnTo>
                    <a:pt x="39" y="127"/>
                  </a:lnTo>
                  <a:lnTo>
                    <a:pt x="38" y="146"/>
                  </a:lnTo>
                  <a:lnTo>
                    <a:pt x="37" y="163"/>
                  </a:lnTo>
                  <a:lnTo>
                    <a:pt x="29" y="162"/>
                  </a:lnTo>
                  <a:lnTo>
                    <a:pt x="23" y="159"/>
                  </a:lnTo>
                  <a:lnTo>
                    <a:pt x="16" y="155"/>
                  </a:lnTo>
                  <a:lnTo>
                    <a:pt x="12" y="151"/>
                  </a:lnTo>
                  <a:lnTo>
                    <a:pt x="8" y="147"/>
                  </a:lnTo>
                  <a:lnTo>
                    <a:pt x="3" y="141"/>
                  </a:lnTo>
                  <a:lnTo>
                    <a:pt x="1" y="133"/>
                  </a:lnTo>
                  <a:lnTo>
                    <a:pt x="0" y="125"/>
                  </a:lnTo>
                  <a:lnTo>
                    <a:pt x="2" y="106"/>
                  </a:lnTo>
                  <a:lnTo>
                    <a:pt x="8" y="87"/>
                  </a:lnTo>
                  <a:lnTo>
                    <a:pt x="15" y="68"/>
                  </a:lnTo>
                  <a:lnTo>
                    <a:pt x="23" y="51"/>
                  </a:lnTo>
                  <a:lnTo>
                    <a:pt x="35" y="37"/>
                  </a:lnTo>
                  <a:lnTo>
                    <a:pt x="48" y="22"/>
                  </a:lnTo>
                  <a:lnTo>
                    <a:pt x="62" y="10"/>
                  </a:lnTo>
                  <a:lnTo>
                    <a:pt x="82" y="0"/>
                  </a:lnTo>
                  <a:lnTo>
                    <a:pt x="115" y="0"/>
                  </a:lnTo>
                  <a:lnTo>
                    <a:pt x="148" y="0"/>
                  </a:lnTo>
                  <a:lnTo>
                    <a:pt x="182" y="2"/>
                  </a:lnTo>
                  <a:lnTo>
                    <a:pt x="213" y="7"/>
                  </a:lnTo>
                  <a:lnTo>
                    <a:pt x="240" y="16"/>
                  </a:lnTo>
                  <a:lnTo>
                    <a:pt x="265" y="29"/>
                  </a:lnTo>
                  <a:lnTo>
                    <a:pt x="286" y="51"/>
                  </a:lnTo>
                  <a:lnTo>
                    <a:pt x="304" y="7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87" name="Google Shape;687;p8"/>
            <p:cNvSpPr/>
            <p:nvPr/>
          </p:nvSpPr>
          <p:spPr>
            <a:xfrm>
              <a:off x="9194" y="2452"/>
              <a:ext cx="35" cy="23"/>
            </a:xfrm>
            <a:custGeom>
              <a:avLst/>
              <a:gdLst/>
              <a:ahLst/>
              <a:cxnLst/>
              <a:rect l="l" t="t" r="r" b="b"/>
              <a:pathLst>
                <a:path w="65" h="65" extrusionOk="0">
                  <a:moveTo>
                    <a:pt x="60" y="51"/>
                  </a:moveTo>
                  <a:lnTo>
                    <a:pt x="55" y="58"/>
                  </a:lnTo>
                  <a:lnTo>
                    <a:pt x="50" y="63"/>
                  </a:lnTo>
                  <a:lnTo>
                    <a:pt x="42" y="65"/>
                  </a:lnTo>
                  <a:lnTo>
                    <a:pt x="37" y="65"/>
                  </a:lnTo>
                  <a:lnTo>
                    <a:pt x="31" y="64"/>
                  </a:lnTo>
                  <a:lnTo>
                    <a:pt x="22" y="63"/>
                  </a:lnTo>
                  <a:lnTo>
                    <a:pt x="17" y="60"/>
                  </a:lnTo>
                  <a:lnTo>
                    <a:pt x="12" y="60"/>
                  </a:lnTo>
                  <a:lnTo>
                    <a:pt x="6" y="55"/>
                  </a:lnTo>
                  <a:lnTo>
                    <a:pt x="3" y="47"/>
                  </a:lnTo>
                  <a:lnTo>
                    <a:pt x="2" y="40"/>
                  </a:lnTo>
                  <a:lnTo>
                    <a:pt x="1" y="32"/>
                  </a:lnTo>
                  <a:lnTo>
                    <a:pt x="0" y="25"/>
                  </a:lnTo>
                  <a:lnTo>
                    <a:pt x="0" y="17"/>
                  </a:lnTo>
                  <a:lnTo>
                    <a:pt x="1" y="10"/>
                  </a:lnTo>
                  <a:lnTo>
                    <a:pt x="3" y="0"/>
                  </a:lnTo>
                  <a:lnTo>
                    <a:pt x="12" y="7"/>
                  </a:lnTo>
                  <a:lnTo>
                    <a:pt x="22" y="13"/>
                  </a:lnTo>
                  <a:lnTo>
                    <a:pt x="34" y="13"/>
                  </a:lnTo>
                  <a:lnTo>
                    <a:pt x="47" y="14"/>
                  </a:lnTo>
                  <a:lnTo>
                    <a:pt x="57" y="17"/>
                  </a:lnTo>
                  <a:lnTo>
                    <a:pt x="63" y="22"/>
                  </a:lnTo>
                  <a:lnTo>
                    <a:pt x="65" y="32"/>
                  </a:lnTo>
                  <a:lnTo>
                    <a:pt x="60" y="5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88" name="Google Shape;688;p8"/>
            <p:cNvSpPr/>
            <p:nvPr/>
          </p:nvSpPr>
          <p:spPr>
            <a:xfrm>
              <a:off x="9156" y="2458"/>
              <a:ext cx="29" cy="17"/>
            </a:xfrm>
            <a:custGeom>
              <a:avLst/>
              <a:gdLst/>
              <a:ahLst/>
              <a:cxnLst/>
              <a:rect l="l" t="t" r="r" b="b"/>
              <a:pathLst>
                <a:path w="56" h="44" extrusionOk="0">
                  <a:moveTo>
                    <a:pt x="49" y="0"/>
                  </a:moveTo>
                  <a:lnTo>
                    <a:pt x="49" y="3"/>
                  </a:lnTo>
                  <a:lnTo>
                    <a:pt x="49" y="10"/>
                  </a:lnTo>
                  <a:lnTo>
                    <a:pt x="49" y="14"/>
                  </a:lnTo>
                  <a:lnTo>
                    <a:pt x="49" y="19"/>
                  </a:lnTo>
                  <a:lnTo>
                    <a:pt x="50" y="23"/>
                  </a:lnTo>
                  <a:lnTo>
                    <a:pt x="51" y="29"/>
                  </a:lnTo>
                  <a:lnTo>
                    <a:pt x="52" y="32"/>
                  </a:lnTo>
                  <a:lnTo>
                    <a:pt x="56" y="36"/>
                  </a:lnTo>
                  <a:lnTo>
                    <a:pt x="49" y="40"/>
                  </a:lnTo>
                  <a:lnTo>
                    <a:pt x="41" y="44"/>
                  </a:lnTo>
                  <a:lnTo>
                    <a:pt x="34" y="43"/>
                  </a:lnTo>
                  <a:lnTo>
                    <a:pt x="26" y="40"/>
                  </a:lnTo>
                  <a:lnTo>
                    <a:pt x="20" y="38"/>
                  </a:lnTo>
                  <a:lnTo>
                    <a:pt x="13" y="35"/>
                  </a:lnTo>
                  <a:lnTo>
                    <a:pt x="6" y="31"/>
                  </a:lnTo>
                  <a:lnTo>
                    <a:pt x="0" y="31"/>
                  </a:lnTo>
                  <a:lnTo>
                    <a:pt x="0" y="0"/>
                  </a:lnTo>
                  <a:lnTo>
                    <a:pt x="4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89" name="Google Shape;689;p8"/>
            <p:cNvSpPr/>
            <p:nvPr/>
          </p:nvSpPr>
          <p:spPr>
            <a:xfrm>
              <a:off x="9043" y="2464"/>
              <a:ext cx="14" cy="12"/>
            </a:xfrm>
            <a:custGeom>
              <a:avLst/>
              <a:gdLst/>
              <a:ahLst/>
              <a:cxnLst/>
              <a:rect l="l" t="t" r="r" b="b"/>
              <a:pathLst>
                <a:path w="26" h="39" extrusionOk="0">
                  <a:moveTo>
                    <a:pt x="26" y="20"/>
                  </a:moveTo>
                  <a:lnTo>
                    <a:pt x="8" y="39"/>
                  </a:lnTo>
                  <a:lnTo>
                    <a:pt x="3" y="35"/>
                  </a:lnTo>
                  <a:lnTo>
                    <a:pt x="0" y="32"/>
                  </a:lnTo>
                  <a:lnTo>
                    <a:pt x="2" y="25"/>
                  </a:lnTo>
                  <a:lnTo>
                    <a:pt x="3" y="20"/>
                  </a:lnTo>
                  <a:lnTo>
                    <a:pt x="6" y="15"/>
                  </a:lnTo>
                  <a:lnTo>
                    <a:pt x="10" y="9"/>
                  </a:lnTo>
                  <a:lnTo>
                    <a:pt x="15" y="5"/>
                  </a:lnTo>
                  <a:lnTo>
                    <a:pt x="21" y="0"/>
                  </a:lnTo>
                  <a:lnTo>
                    <a:pt x="20" y="3"/>
                  </a:lnTo>
                  <a:lnTo>
                    <a:pt x="20" y="6"/>
                  </a:lnTo>
                  <a:lnTo>
                    <a:pt x="20" y="9"/>
                  </a:lnTo>
                  <a:lnTo>
                    <a:pt x="20" y="10"/>
                  </a:lnTo>
                  <a:lnTo>
                    <a:pt x="21" y="15"/>
                  </a:lnTo>
                  <a:lnTo>
                    <a:pt x="22" y="16"/>
                  </a:lnTo>
                  <a:lnTo>
                    <a:pt x="22" y="19"/>
                  </a:lnTo>
                  <a:lnTo>
                    <a:pt x="26"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90" name="Google Shape;690;p8"/>
            <p:cNvSpPr/>
            <p:nvPr/>
          </p:nvSpPr>
          <p:spPr>
            <a:xfrm>
              <a:off x="9098" y="2499"/>
              <a:ext cx="178" cy="62"/>
            </a:xfrm>
            <a:custGeom>
              <a:avLst/>
              <a:gdLst/>
              <a:ahLst/>
              <a:cxnLst/>
              <a:rect l="l" t="t" r="r" b="b"/>
              <a:pathLst>
                <a:path w="354" h="170" extrusionOk="0">
                  <a:moveTo>
                    <a:pt x="353" y="45"/>
                  </a:moveTo>
                  <a:lnTo>
                    <a:pt x="352" y="54"/>
                  </a:lnTo>
                  <a:lnTo>
                    <a:pt x="353" y="64"/>
                  </a:lnTo>
                  <a:lnTo>
                    <a:pt x="353" y="73"/>
                  </a:lnTo>
                  <a:lnTo>
                    <a:pt x="354" y="85"/>
                  </a:lnTo>
                  <a:lnTo>
                    <a:pt x="353" y="97"/>
                  </a:lnTo>
                  <a:lnTo>
                    <a:pt x="350" y="107"/>
                  </a:lnTo>
                  <a:lnTo>
                    <a:pt x="343" y="117"/>
                  </a:lnTo>
                  <a:lnTo>
                    <a:pt x="335" y="124"/>
                  </a:lnTo>
                  <a:lnTo>
                    <a:pt x="334" y="115"/>
                  </a:lnTo>
                  <a:lnTo>
                    <a:pt x="336" y="104"/>
                  </a:lnTo>
                  <a:lnTo>
                    <a:pt x="338" y="93"/>
                  </a:lnTo>
                  <a:lnTo>
                    <a:pt x="341" y="83"/>
                  </a:lnTo>
                  <a:lnTo>
                    <a:pt x="341" y="71"/>
                  </a:lnTo>
                  <a:lnTo>
                    <a:pt x="337" y="61"/>
                  </a:lnTo>
                  <a:lnTo>
                    <a:pt x="332" y="54"/>
                  </a:lnTo>
                  <a:lnTo>
                    <a:pt x="321" y="49"/>
                  </a:lnTo>
                  <a:lnTo>
                    <a:pt x="314" y="64"/>
                  </a:lnTo>
                  <a:lnTo>
                    <a:pt x="312" y="80"/>
                  </a:lnTo>
                  <a:lnTo>
                    <a:pt x="313" y="96"/>
                  </a:lnTo>
                  <a:lnTo>
                    <a:pt x="315" y="112"/>
                  </a:lnTo>
                  <a:lnTo>
                    <a:pt x="318" y="126"/>
                  </a:lnTo>
                  <a:lnTo>
                    <a:pt x="319" y="140"/>
                  </a:lnTo>
                  <a:lnTo>
                    <a:pt x="317" y="152"/>
                  </a:lnTo>
                  <a:lnTo>
                    <a:pt x="312" y="160"/>
                  </a:lnTo>
                  <a:lnTo>
                    <a:pt x="307" y="161"/>
                  </a:lnTo>
                  <a:lnTo>
                    <a:pt x="303" y="161"/>
                  </a:lnTo>
                  <a:lnTo>
                    <a:pt x="300" y="161"/>
                  </a:lnTo>
                  <a:lnTo>
                    <a:pt x="297" y="161"/>
                  </a:lnTo>
                  <a:lnTo>
                    <a:pt x="293" y="161"/>
                  </a:lnTo>
                  <a:lnTo>
                    <a:pt x="289" y="162"/>
                  </a:lnTo>
                  <a:lnTo>
                    <a:pt x="287" y="166"/>
                  </a:lnTo>
                  <a:lnTo>
                    <a:pt x="285" y="170"/>
                  </a:lnTo>
                  <a:lnTo>
                    <a:pt x="281" y="162"/>
                  </a:lnTo>
                  <a:lnTo>
                    <a:pt x="284" y="153"/>
                  </a:lnTo>
                  <a:lnTo>
                    <a:pt x="290" y="143"/>
                  </a:lnTo>
                  <a:lnTo>
                    <a:pt x="298" y="134"/>
                  </a:lnTo>
                  <a:lnTo>
                    <a:pt x="303" y="124"/>
                  </a:lnTo>
                  <a:lnTo>
                    <a:pt x="303" y="118"/>
                  </a:lnTo>
                  <a:lnTo>
                    <a:pt x="297" y="113"/>
                  </a:lnTo>
                  <a:lnTo>
                    <a:pt x="280" y="112"/>
                  </a:lnTo>
                  <a:lnTo>
                    <a:pt x="277" y="98"/>
                  </a:lnTo>
                  <a:lnTo>
                    <a:pt x="277" y="86"/>
                  </a:lnTo>
                  <a:lnTo>
                    <a:pt x="280" y="73"/>
                  </a:lnTo>
                  <a:lnTo>
                    <a:pt x="283" y="61"/>
                  </a:lnTo>
                  <a:lnTo>
                    <a:pt x="285" y="49"/>
                  </a:lnTo>
                  <a:lnTo>
                    <a:pt x="284" y="40"/>
                  </a:lnTo>
                  <a:lnTo>
                    <a:pt x="279" y="30"/>
                  </a:lnTo>
                  <a:lnTo>
                    <a:pt x="266" y="25"/>
                  </a:lnTo>
                  <a:lnTo>
                    <a:pt x="263" y="40"/>
                  </a:lnTo>
                  <a:lnTo>
                    <a:pt x="259" y="51"/>
                  </a:lnTo>
                  <a:lnTo>
                    <a:pt x="252" y="64"/>
                  </a:lnTo>
                  <a:lnTo>
                    <a:pt x="245" y="73"/>
                  </a:lnTo>
                  <a:lnTo>
                    <a:pt x="235" y="83"/>
                  </a:lnTo>
                  <a:lnTo>
                    <a:pt x="224" y="88"/>
                  </a:lnTo>
                  <a:lnTo>
                    <a:pt x="211" y="95"/>
                  </a:lnTo>
                  <a:lnTo>
                    <a:pt x="197" y="98"/>
                  </a:lnTo>
                  <a:lnTo>
                    <a:pt x="186" y="94"/>
                  </a:lnTo>
                  <a:lnTo>
                    <a:pt x="180" y="83"/>
                  </a:lnTo>
                  <a:lnTo>
                    <a:pt x="179" y="69"/>
                  </a:lnTo>
                  <a:lnTo>
                    <a:pt x="179" y="57"/>
                  </a:lnTo>
                  <a:lnTo>
                    <a:pt x="179" y="45"/>
                  </a:lnTo>
                  <a:lnTo>
                    <a:pt x="177" y="31"/>
                  </a:lnTo>
                  <a:lnTo>
                    <a:pt x="169" y="26"/>
                  </a:lnTo>
                  <a:lnTo>
                    <a:pt x="156" y="25"/>
                  </a:lnTo>
                  <a:lnTo>
                    <a:pt x="152" y="37"/>
                  </a:lnTo>
                  <a:lnTo>
                    <a:pt x="150" y="50"/>
                  </a:lnTo>
                  <a:lnTo>
                    <a:pt x="147" y="66"/>
                  </a:lnTo>
                  <a:lnTo>
                    <a:pt x="142" y="79"/>
                  </a:lnTo>
                  <a:lnTo>
                    <a:pt x="138" y="89"/>
                  </a:lnTo>
                  <a:lnTo>
                    <a:pt x="129" y="102"/>
                  </a:lnTo>
                  <a:lnTo>
                    <a:pt x="119" y="108"/>
                  </a:lnTo>
                  <a:lnTo>
                    <a:pt x="105" y="112"/>
                  </a:lnTo>
                  <a:lnTo>
                    <a:pt x="93" y="112"/>
                  </a:lnTo>
                  <a:lnTo>
                    <a:pt x="89" y="102"/>
                  </a:lnTo>
                  <a:lnTo>
                    <a:pt x="91" y="93"/>
                  </a:lnTo>
                  <a:lnTo>
                    <a:pt x="93" y="80"/>
                  </a:lnTo>
                  <a:lnTo>
                    <a:pt x="97" y="69"/>
                  </a:lnTo>
                  <a:lnTo>
                    <a:pt x="97" y="59"/>
                  </a:lnTo>
                  <a:lnTo>
                    <a:pt x="96" y="51"/>
                  </a:lnTo>
                  <a:lnTo>
                    <a:pt x="87" y="47"/>
                  </a:lnTo>
                  <a:lnTo>
                    <a:pt x="72" y="45"/>
                  </a:lnTo>
                  <a:lnTo>
                    <a:pt x="73" y="59"/>
                  </a:lnTo>
                  <a:lnTo>
                    <a:pt x="71" y="73"/>
                  </a:lnTo>
                  <a:lnTo>
                    <a:pt x="64" y="85"/>
                  </a:lnTo>
                  <a:lnTo>
                    <a:pt x="57" y="97"/>
                  </a:lnTo>
                  <a:lnTo>
                    <a:pt x="49" y="108"/>
                  </a:lnTo>
                  <a:lnTo>
                    <a:pt x="47" y="120"/>
                  </a:lnTo>
                  <a:lnTo>
                    <a:pt x="47" y="134"/>
                  </a:lnTo>
                  <a:lnTo>
                    <a:pt x="54" y="148"/>
                  </a:lnTo>
                  <a:lnTo>
                    <a:pt x="43" y="151"/>
                  </a:lnTo>
                  <a:lnTo>
                    <a:pt x="32" y="148"/>
                  </a:lnTo>
                  <a:lnTo>
                    <a:pt x="23" y="142"/>
                  </a:lnTo>
                  <a:lnTo>
                    <a:pt x="15" y="134"/>
                  </a:lnTo>
                  <a:lnTo>
                    <a:pt x="10" y="123"/>
                  </a:lnTo>
                  <a:lnTo>
                    <a:pt x="6" y="112"/>
                  </a:lnTo>
                  <a:lnTo>
                    <a:pt x="1" y="98"/>
                  </a:lnTo>
                  <a:lnTo>
                    <a:pt x="0" y="86"/>
                  </a:lnTo>
                  <a:lnTo>
                    <a:pt x="12" y="54"/>
                  </a:lnTo>
                  <a:lnTo>
                    <a:pt x="34" y="34"/>
                  </a:lnTo>
                  <a:lnTo>
                    <a:pt x="61" y="21"/>
                  </a:lnTo>
                  <a:lnTo>
                    <a:pt x="93" y="16"/>
                  </a:lnTo>
                  <a:lnTo>
                    <a:pt x="131" y="12"/>
                  </a:lnTo>
                  <a:lnTo>
                    <a:pt x="168" y="11"/>
                  </a:lnTo>
                  <a:lnTo>
                    <a:pt x="204" y="9"/>
                  </a:lnTo>
                  <a:lnTo>
                    <a:pt x="235" y="0"/>
                  </a:lnTo>
                  <a:lnTo>
                    <a:pt x="256" y="1"/>
                  </a:lnTo>
                  <a:lnTo>
                    <a:pt x="274" y="5"/>
                  </a:lnTo>
                  <a:lnTo>
                    <a:pt x="289" y="8"/>
                  </a:lnTo>
                  <a:lnTo>
                    <a:pt x="303" y="11"/>
                  </a:lnTo>
                  <a:lnTo>
                    <a:pt x="318" y="16"/>
                  </a:lnTo>
                  <a:lnTo>
                    <a:pt x="331" y="25"/>
                  </a:lnTo>
                  <a:lnTo>
                    <a:pt x="342" y="34"/>
                  </a:lnTo>
                  <a:lnTo>
                    <a:pt x="353" y="4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91" name="Google Shape;691;p8"/>
            <p:cNvSpPr/>
            <p:nvPr/>
          </p:nvSpPr>
          <p:spPr>
            <a:xfrm>
              <a:off x="8990" y="2523"/>
              <a:ext cx="35" cy="269"/>
            </a:xfrm>
            <a:custGeom>
              <a:avLst/>
              <a:gdLst/>
              <a:ahLst/>
              <a:cxnLst/>
              <a:rect l="l" t="t" r="r" b="b"/>
              <a:pathLst>
                <a:path w="71" h="744" extrusionOk="0">
                  <a:moveTo>
                    <a:pt x="47" y="295"/>
                  </a:moveTo>
                  <a:lnTo>
                    <a:pt x="42" y="307"/>
                  </a:lnTo>
                  <a:lnTo>
                    <a:pt x="37" y="320"/>
                  </a:lnTo>
                  <a:lnTo>
                    <a:pt x="32" y="336"/>
                  </a:lnTo>
                  <a:lnTo>
                    <a:pt x="29" y="355"/>
                  </a:lnTo>
                  <a:lnTo>
                    <a:pt x="27" y="374"/>
                  </a:lnTo>
                  <a:lnTo>
                    <a:pt x="27" y="392"/>
                  </a:lnTo>
                  <a:lnTo>
                    <a:pt x="31" y="410"/>
                  </a:lnTo>
                  <a:lnTo>
                    <a:pt x="38" y="426"/>
                  </a:lnTo>
                  <a:lnTo>
                    <a:pt x="38" y="429"/>
                  </a:lnTo>
                  <a:lnTo>
                    <a:pt x="37" y="432"/>
                  </a:lnTo>
                  <a:lnTo>
                    <a:pt x="34" y="440"/>
                  </a:lnTo>
                  <a:lnTo>
                    <a:pt x="31" y="445"/>
                  </a:lnTo>
                  <a:lnTo>
                    <a:pt x="29" y="451"/>
                  </a:lnTo>
                  <a:lnTo>
                    <a:pt x="29" y="459"/>
                  </a:lnTo>
                  <a:lnTo>
                    <a:pt x="31" y="463"/>
                  </a:lnTo>
                  <a:lnTo>
                    <a:pt x="38" y="469"/>
                  </a:lnTo>
                  <a:lnTo>
                    <a:pt x="44" y="476"/>
                  </a:lnTo>
                  <a:lnTo>
                    <a:pt x="45" y="481"/>
                  </a:lnTo>
                  <a:lnTo>
                    <a:pt x="44" y="487"/>
                  </a:lnTo>
                  <a:lnTo>
                    <a:pt x="42" y="490"/>
                  </a:lnTo>
                  <a:lnTo>
                    <a:pt x="37" y="497"/>
                  </a:lnTo>
                  <a:lnTo>
                    <a:pt x="34" y="502"/>
                  </a:lnTo>
                  <a:lnTo>
                    <a:pt x="32" y="508"/>
                  </a:lnTo>
                  <a:lnTo>
                    <a:pt x="33" y="514"/>
                  </a:lnTo>
                  <a:lnTo>
                    <a:pt x="37" y="544"/>
                  </a:lnTo>
                  <a:lnTo>
                    <a:pt x="41" y="573"/>
                  </a:lnTo>
                  <a:lnTo>
                    <a:pt x="44" y="601"/>
                  </a:lnTo>
                  <a:lnTo>
                    <a:pt x="47" y="628"/>
                  </a:lnTo>
                  <a:lnTo>
                    <a:pt x="50" y="655"/>
                  </a:lnTo>
                  <a:lnTo>
                    <a:pt x="54" y="681"/>
                  </a:lnTo>
                  <a:lnTo>
                    <a:pt x="61" y="710"/>
                  </a:lnTo>
                  <a:lnTo>
                    <a:pt x="71" y="734"/>
                  </a:lnTo>
                  <a:lnTo>
                    <a:pt x="69" y="739"/>
                  </a:lnTo>
                  <a:lnTo>
                    <a:pt x="67" y="743"/>
                  </a:lnTo>
                  <a:lnTo>
                    <a:pt x="63" y="744"/>
                  </a:lnTo>
                  <a:lnTo>
                    <a:pt x="59" y="744"/>
                  </a:lnTo>
                  <a:lnTo>
                    <a:pt x="53" y="744"/>
                  </a:lnTo>
                  <a:lnTo>
                    <a:pt x="48" y="744"/>
                  </a:lnTo>
                  <a:lnTo>
                    <a:pt x="43" y="744"/>
                  </a:lnTo>
                  <a:lnTo>
                    <a:pt x="38" y="744"/>
                  </a:lnTo>
                  <a:lnTo>
                    <a:pt x="18" y="656"/>
                  </a:lnTo>
                  <a:lnTo>
                    <a:pt x="7" y="564"/>
                  </a:lnTo>
                  <a:lnTo>
                    <a:pt x="0" y="468"/>
                  </a:lnTo>
                  <a:lnTo>
                    <a:pt x="0" y="372"/>
                  </a:lnTo>
                  <a:lnTo>
                    <a:pt x="5" y="275"/>
                  </a:lnTo>
                  <a:lnTo>
                    <a:pt x="15" y="180"/>
                  </a:lnTo>
                  <a:lnTo>
                    <a:pt x="29" y="88"/>
                  </a:lnTo>
                  <a:lnTo>
                    <a:pt x="47" y="0"/>
                  </a:lnTo>
                  <a:lnTo>
                    <a:pt x="57" y="34"/>
                  </a:lnTo>
                  <a:lnTo>
                    <a:pt x="60" y="70"/>
                  </a:lnTo>
                  <a:lnTo>
                    <a:pt x="56" y="108"/>
                  </a:lnTo>
                  <a:lnTo>
                    <a:pt x="49" y="146"/>
                  </a:lnTo>
                  <a:lnTo>
                    <a:pt x="42" y="186"/>
                  </a:lnTo>
                  <a:lnTo>
                    <a:pt x="36" y="225"/>
                  </a:lnTo>
                  <a:lnTo>
                    <a:pt x="37" y="262"/>
                  </a:lnTo>
                  <a:lnTo>
                    <a:pt x="47" y="295"/>
                  </a:lnTo>
                  <a:close/>
                </a:path>
              </a:pathLst>
            </a:custGeom>
            <a:solidFill>
              <a:srgbClr val="9E3F9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92" name="Google Shape;692;p8"/>
            <p:cNvSpPr/>
            <p:nvPr/>
          </p:nvSpPr>
          <p:spPr>
            <a:xfrm>
              <a:off x="9183" y="2541"/>
              <a:ext cx="37" cy="20"/>
            </a:xfrm>
            <a:custGeom>
              <a:avLst/>
              <a:gdLst/>
              <a:ahLst/>
              <a:cxnLst/>
              <a:rect l="l" t="t" r="r" b="b"/>
              <a:pathLst>
                <a:path w="75" h="58" extrusionOk="0">
                  <a:moveTo>
                    <a:pt x="75" y="48"/>
                  </a:moveTo>
                  <a:lnTo>
                    <a:pt x="66" y="53"/>
                  </a:lnTo>
                  <a:lnTo>
                    <a:pt x="57" y="55"/>
                  </a:lnTo>
                  <a:lnTo>
                    <a:pt x="47" y="58"/>
                  </a:lnTo>
                  <a:lnTo>
                    <a:pt x="38" y="58"/>
                  </a:lnTo>
                  <a:lnTo>
                    <a:pt x="27" y="58"/>
                  </a:lnTo>
                  <a:lnTo>
                    <a:pt x="18" y="55"/>
                  </a:lnTo>
                  <a:lnTo>
                    <a:pt x="8" y="53"/>
                  </a:lnTo>
                  <a:lnTo>
                    <a:pt x="0" y="48"/>
                  </a:lnTo>
                  <a:lnTo>
                    <a:pt x="2" y="41"/>
                  </a:lnTo>
                  <a:lnTo>
                    <a:pt x="10" y="35"/>
                  </a:lnTo>
                  <a:lnTo>
                    <a:pt x="20" y="29"/>
                  </a:lnTo>
                  <a:lnTo>
                    <a:pt x="30" y="24"/>
                  </a:lnTo>
                  <a:lnTo>
                    <a:pt x="42" y="20"/>
                  </a:lnTo>
                  <a:lnTo>
                    <a:pt x="55" y="14"/>
                  </a:lnTo>
                  <a:lnTo>
                    <a:pt x="65" y="8"/>
                  </a:lnTo>
                  <a:lnTo>
                    <a:pt x="75" y="0"/>
                  </a:lnTo>
                  <a:lnTo>
                    <a:pt x="75"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93" name="Google Shape;693;p8"/>
            <p:cNvSpPr/>
            <p:nvPr/>
          </p:nvSpPr>
          <p:spPr>
            <a:xfrm>
              <a:off x="9139" y="2545"/>
              <a:ext cx="29" cy="16"/>
            </a:xfrm>
            <a:custGeom>
              <a:avLst/>
              <a:gdLst/>
              <a:ahLst/>
              <a:cxnLst/>
              <a:rect l="l" t="t" r="r" b="b"/>
              <a:pathLst>
                <a:path w="60" h="46" extrusionOk="0">
                  <a:moveTo>
                    <a:pt x="0" y="31"/>
                  </a:moveTo>
                  <a:lnTo>
                    <a:pt x="60" y="0"/>
                  </a:lnTo>
                  <a:lnTo>
                    <a:pt x="60" y="46"/>
                  </a:lnTo>
                  <a:lnTo>
                    <a:pt x="0" y="3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94" name="Google Shape;694;p8"/>
            <p:cNvSpPr/>
            <p:nvPr/>
          </p:nvSpPr>
          <p:spPr>
            <a:xfrm>
              <a:off x="7032" y="2578"/>
              <a:ext cx="612" cy="223"/>
            </a:xfrm>
            <a:custGeom>
              <a:avLst/>
              <a:gdLst/>
              <a:ahLst/>
              <a:cxnLst/>
              <a:rect l="l" t="t" r="r" b="b"/>
              <a:pathLst>
                <a:path w="1218" h="616" extrusionOk="0">
                  <a:moveTo>
                    <a:pt x="1126" y="107"/>
                  </a:moveTo>
                  <a:lnTo>
                    <a:pt x="1218" y="220"/>
                  </a:lnTo>
                  <a:lnTo>
                    <a:pt x="1192" y="217"/>
                  </a:lnTo>
                  <a:lnTo>
                    <a:pt x="1173" y="204"/>
                  </a:lnTo>
                  <a:lnTo>
                    <a:pt x="1156" y="188"/>
                  </a:lnTo>
                  <a:lnTo>
                    <a:pt x="1144" y="167"/>
                  </a:lnTo>
                  <a:lnTo>
                    <a:pt x="1129" y="143"/>
                  </a:lnTo>
                  <a:lnTo>
                    <a:pt x="1111" y="123"/>
                  </a:lnTo>
                  <a:lnTo>
                    <a:pt x="1091" y="110"/>
                  </a:lnTo>
                  <a:lnTo>
                    <a:pt x="1063" y="101"/>
                  </a:lnTo>
                  <a:lnTo>
                    <a:pt x="1063" y="107"/>
                  </a:lnTo>
                  <a:lnTo>
                    <a:pt x="1063" y="114"/>
                  </a:lnTo>
                  <a:lnTo>
                    <a:pt x="1062" y="121"/>
                  </a:lnTo>
                  <a:lnTo>
                    <a:pt x="1059" y="131"/>
                  </a:lnTo>
                  <a:lnTo>
                    <a:pt x="1058" y="138"/>
                  </a:lnTo>
                  <a:lnTo>
                    <a:pt x="1059" y="146"/>
                  </a:lnTo>
                  <a:lnTo>
                    <a:pt x="1063" y="151"/>
                  </a:lnTo>
                  <a:lnTo>
                    <a:pt x="1073" y="157"/>
                  </a:lnTo>
                  <a:lnTo>
                    <a:pt x="1077" y="165"/>
                  </a:lnTo>
                  <a:lnTo>
                    <a:pt x="1084" y="168"/>
                  </a:lnTo>
                  <a:lnTo>
                    <a:pt x="1092" y="170"/>
                  </a:lnTo>
                  <a:lnTo>
                    <a:pt x="1098" y="173"/>
                  </a:lnTo>
                  <a:lnTo>
                    <a:pt x="1104" y="174"/>
                  </a:lnTo>
                  <a:lnTo>
                    <a:pt x="1109" y="180"/>
                  </a:lnTo>
                  <a:lnTo>
                    <a:pt x="1111" y="184"/>
                  </a:lnTo>
                  <a:lnTo>
                    <a:pt x="1111" y="193"/>
                  </a:lnTo>
                  <a:lnTo>
                    <a:pt x="1082" y="192"/>
                  </a:lnTo>
                  <a:lnTo>
                    <a:pt x="1060" y="180"/>
                  </a:lnTo>
                  <a:lnTo>
                    <a:pt x="1043" y="163"/>
                  </a:lnTo>
                  <a:lnTo>
                    <a:pt x="1029" y="140"/>
                  </a:lnTo>
                  <a:lnTo>
                    <a:pt x="1018" y="117"/>
                  </a:lnTo>
                  <a:lnTo>
                    <a:pt x="1004" y="93"/>
                  </a:lnTo>
                  <a:lnTo>
                    <a:pt x="989" y="70"/>
                  </a:lnTo>
                  <a:lnTo>
                    <a:pt x="970" y="51"/>
                  </a:lnTo>
                  <a:lnTo>
                    <a:pt x="959" y="47"/>
                  </a:lnTo>
                  <a:lnTo>
                    <a:pt x="950" y="43"/>
                  </a:lnTo>
                  <a:lnTo>
                    <a:pt x="939" y="37"/>
                  </a:lnTo>
                  <a:lnTo>
                    <a:pt x="930" y="32"/>
                  </a:lnTo>
                  <a:lnTo>
                    <a:pt x="920" y="27"/>
                  </a:lnTo>
                  <a:lnTo>
                    <a:pt x="911" y="26"/>
                  </a:lnTo>
                  <a:lnTo>
                    <a:pt x="902" y="29"/>
                  </a:lnTo>
                  <a:lnTo>
                    <a:pt x="895" y="38"/>
                  </a:lnTo>
                  <a:lnTo>
                    <a:pt x="893" y="51"/>
                  </a:lnTo>
                  <a:lnTo>
                    <a:pt x="895" y="56"/>
                  </a:lnTo>
                  <a:lnTo>
                    <a:pt x="904" y="58"/>
                  </a:lnTo>
                  <a:lnTo>
                    <a:pt x="914" y="58"/>
                  </a:lnTo>
                  <a:lnTo>
                    <a:pt x="927" y="58"/>
                  </a:lnTo>
                  <a:lnTo>
                    <a:pt x="938" y="61"/>
                  </a:lnTo>
                  <a:lnTo>
                    <a:pt x="947" y="65"/>
                  </a:lnTo>
                  <a:lnTo>
                    <a:pt x="950" y="77"/>
                  </a:lnTo>
                  <a:lnTo>
                    <a:pt x="945" y="80"/>
                  </a:lnTo>
                  <a:lnTo>
                    <a:pt x="942" y="82"/>
                  </a:lnTo>
                  <a:lnTo>
                    <a:pt x="938" y="83"/>
                  </a:lnTo>
                  <a:lnTo>
                    <a:pt x="934" y="85"/>
                  </a:lnTo>
                  <a:lnTo>
                    <a:pt x="931" y="89"/>
                  </a:lnTo>
                  <a:lnTo>
                    <a:pt x="928" y="93"/>
                  </a:lnTo>
                  <a:lnTo>
                    <a:pt x="925" y="96"/>
                  </a:lnTo>
                  <a:lnTo>
                    <a:pt x="925" y="101"/>
                  </a:lnTo>
                  <a:lnTo>
                    <a:pt x="925" y="119"/>
                  </a:lnTo>
                  <a:lnTo>
                    <a:pt x="935" y="119"/>
                  </a:lnTo>
                  <a:lnTo>
                    <a:pt x="947" y="117"/>
                  </a:lnTo>
                  <a:lnTo>
                    <a:pt x="958" y="117"/>
                  </a:lnTo>
                  <a:lnTo>
                    <a:pt x="969" y="117"/>
                  </a:lnTo>
                  <a:lnTo>
                    <a:pt x="979" y="119"/>
                  </a:lnTo>
                  <a:lnTo>
                    <a:pt x="986" y="124"/>
                  </a:lnTo>
                  <a:lnTo>
                    <a:pt x="991" y="134"/>
                  </a:lnTo>
                  <a:lnTo>
                    <a:pt x="993" y="150"/>
                  </a:lnTo>
                  <a:lnTo>
                    <a:pt x="983" y="159"/>
                  </a:lnTo>
                  <a:lnTo>
                    <a:pt x="978" y="169"/>
                  </a:lnTo>
                  <a:lnTo>
                    <a:pt x="973" y="177"/>
                  </a:lnTo>
                  <a:lnTo>
                    <a:pt x="971" y="185"/>
                  </a:lnTo>
                  <a:lnTo>
                    <a:pt x="967" y="193"/>
                  </a:lnTo>
                  <a:lnTo>
                    <a:pt x="960" y="199"/>
                  </a:lnTo>
                  <a:lnTo>
                    <a:pt x="952" y="202"/>
                  </a:lnTo>
                  <a:lnTo>
                    <a:pt x="939" y="202"/>
                  </a:lnTo>
                  <a:lnTo>
                    <a:pt x="925" y="173"/>
                  </a:lnTo>
                  <a:lnTo>
                    <a:pt x="912" y="143"/>
                  </a:lnTo>
                  <a:lnTo>
                    <a:pt x="894" y="115"/>
                  </a:lnTo>
                  <a:lnTo>
                    <a:pt x="875" y="89"/>
                  </a:lnTo>
                  <a:lnTo>
                    <a:pt x="852" y="64"/>
                  </a:lnTo>
                  <a:lnTo>
                    <a:pt x="828" y="44"/>
                  </a:lnTo>
                  <a:lnTo>
                    <a:pt x="799" y="26"/>
                  </a:lnTo>
                  <a:lnTo>
                    <a:pt x="771" y="15"/>
                  </a:lnTo>
                  <a:lnTo>
                    <a:pt x="745" y="51"/>
                  </a:lnTo>
                  <a:lnTo>
                    <a:pt x="753" y="58"/>
                  </a:lnTo>
                  <a:lnTo>
                    <a:pt x="764" y="59"/>
                  </a:lnTo>
                  <a:lnTo>
                    <a:pt x="773" y="57"/>
                  </a:lnTo>
                  <a:lnTo>
                    <a:pt x="785" y="55"/>
                  </a:lnTo>
                  <a:lnTo>
                    <a:pt x="794" y="52"/>
                  </a:lnTo>
                  <a:lnTo>
                    <a:pt x="802" y="52"/>
                  </a:lnTo>
                  <a:lnTo>
                    <a:pt x="809" y="57"/>
                  </a:lnTo>
                  <a:lnTo>
                    <a:pt x="814" y="68"/>
                  </a:lnTo>
                  <a:lnTo>
                    <a:pt x="794" y="86"/>
                  </a:lnTo>
                  <a:lnTo>
                    <a:pt x="800" y="96"/>
                  </a:lnTo>
                  <a:lnTo>
                    <a:pt x="810" y="100"/>
                  </a:lnTo>
                  <a:lnTo>
                    <a:pt x="820" y="100"/>
                  </a:lnTo>
                  <a:lnTo>
                    <a:pt x="829" y="99"/>
                  </a:lnTo>
                  <a:lnTo>
                    <a:pt x="838" y="97"/>
                  </a:lnTo>
                  <a:lnTo>
                    <a:pt x="846" y="100"/>
                  </a:lnTo>
                  <a:lnTo>
                    <a:pt x="852" y="105"/>
                  </a:lnTo>
                  <a:lnTo>
                    <a:pt x="857" y="119"/>
                  </a:lnTo>
                  <a:lnTo>
                    <a:pt x="820" y="169"/>
                  </a:lnTo>
                  <a:lnTo>
                    <a:pt x="828" y="174"/>
                  </a:lnTo>
                  <a:lnTo>
                    <a:pt x="834" y="174"/>
                  </a:lnTo>
                  <a:lnTo>
                    <a:pt x="842" y="174"/>
                  </a:lnTo>
                  <a:lnTo>
                    <a:pt x="850" y="170"/>
                  </a:lnTo>
                  <a:lnTo>
                    <a:pt x="858" y="168"/>
                  </a:lnTo>
                  <a:lnTo>
                    <a:pt x="866" y="163"/>
                  </a:lnTo>
                  <a:lnTo>
                    <a:pt x="874" y="159"/>
                  </a:lnTo>
                  <a:lnTo>
                    <a:pt x="882" y="157"/>
                  </a:lnTo>
                  <a:lnTo>
                    <a:pt x="876" y="163"/>
                  </a:lnTo>
                  <a:lnTo>
                    <a:pt x="869" y="169"/>
                  </a:lnTo>
                  <a:lnTo>
                    <a:pt x="866" y="180"/>
                  </a:lnTo>
                  <a:lnTo>
                    <a:pt x="864" y="189"/>
                  </a:lnTo>
                  <a:lnTo>
                    <a:pt x="863" y="201"/>
                  </a:lnTo>
                  <a:lnTo>
                    <a:pt x="863" y="209"/>
                  </a:lnTo>
                  <a:lnTo>
                    <a:pt x="865" y="217"/>
                  </a:lnTo>
                  <a:lnTo>
                    <a:pt x="868" y="220"/>
                  </a:lnTo>
                  <a:lnTo>
                    <a:pt x="864" y="222"/>
                  </a:lnTo>
                  <a:lnTo>
                    <a:pt x="858" y="225"/>
                  </a:lnTo>
                  <a:lnTo>
                    <a:pt x="853" y="226"/>
                  </a:lnTo>
                  <a:lnTo>
                    <a:pt x="847" y="227"/>
                  </a:lnTo>
                  <a:lnTo>
                    <a:pt x="841" y="228"/>
                  </a:lnTo>
                  <a:lnTo>
                    <a:pt x="836" y="229"/>
                  </a:lnTo>
                  <a:lnTo>
                    <a:pt x="830" y="231"/>
                  </a:lnTo>
                  <a:lnTo>
                    <a:pt x="826" y="231"/>
                  </a:lnTo>
                  <a:lnTo>
                    <a:pt x="813" y="204"/>
                  </a:lnTo>
                  <a:lnTo>
                    <a:pt x="799" y="177"/>
                  </a:lnTo>
                  <a:lnTo>
                    <a:pt x="785" y="151"/>
                  </a:lnTo>
                  <a:lnTo>
                    <a:pt x="771" y="127"/>
                  </a:lnTo>
                  <a:lnTo>
                    <a:pt x="752" y="103"/>
                  </a:lnTo>
                  <a:lnTo>
                    <a:pt x="732" y="81"/>
                  </a:lnTo>
                  <a:lnTo>
                    <a:pt x="708" y="59"/>
                  </a:lnTo>
                  <a:lnTo>
                    <a:pt x="683" y="38"/>
                  </a:lnTo>
                  <a:lnTo>
                    <a:pt x="665" y="38"/>
                  </a:lnTo>
                  <a:lnTo>
                    <a:pt x="650" y="38"/>
                  </a:lnTo>
                  <a:lnTo>
                    <a:pt x="634" y="40"/>
                  </a:lnTo>
                  <a:lnTo>
                    <a:pt x="619" y="43"/>
                  </a:lnTo>
                  <a:lnTo>
                    <a:pt x="604" y="46"/>
                  </a:lnTo>
                  <a:lnTo>
                    <a:pt x="591" y="52"/>
                  </a:lnTo>
                  <a:lnTo>
                    <a:pt x="578" y="59"/>
                  </a:lnTo>
                  <a:lnTo>
                    <a:pt x="566" y="68"/>
                  </a:lnTo>
                  <a:lnTo>
                    <a:pt x="581" y="70"/>
                  </a:lnTo>
                  <a:lnTo>
                    <a:pt x="596" y="70"/>
                  </a:lnTo>
                  <a:lnTo>
                    <a:pt x="613" y="68"/>
                  </a:lnTo>
                  <a:lnTo>
                    <a:pt x="631" y="67"/>
                  </a:lnTo>
                  <a:lnTo>
                    <a:pt x="646" y="67"/>
                  </a:lnTo>
                  <a:lnTo>
                    <a:pt x="662" y="70"/>
                  </a:lnTo>
                  <a:lnTo>
                    <a:pt x="678" y="74"/>
                  </a:lnTo>
                  <a:lnTo>
                    <a:pt x="690" y="82"/>
                  </a:lnTo>
                  <a:lnTo>
                    <a:pt x="687" y="87"/>
                  </a:lnTo>
                  <a:lnTo>
                    <a:pt x="682" y="93"/>
                  </a:lnTo>
                  <a:lnTo>
                    <a:pt x="678" y="95"/>
                  </a:lnTo>
                  <a:lnTo>
                    <a:pt x="671" y="97"/>
                  </a:lnTo>
                  <a:lnTo>
                    <a:pt x="668" y="100"/>
                  </a:lnTo>
                  <a:lnTo>
                    <a:pt x="663" y="102"/>
                  </a:lnTo>
                  <a:lnTo>
                    <a:pt x="660" y="107"/>
                  </a:lnTo>
                  <a:lnTo>
                    <a:pt x="660" y="113"/>
                  </a:lnTo>
                  <a:lnTo>
                    <a:pt x="670" y="120"/>
                  </a:lnTo>
                  <a:lnTo>
                    <a:pt x="683" y="121"/>
                  </a:lnTo>
                  <a:lnTo>
                    <a:pt x="698" y="119"/>
                  </a:lnTo>
                  <a:lnTo>
                    <a:pt x="709" y="117"/>
                  </a:lnTo>
                  <a:lnTo>
                    <a:pt x="721" y="117"/>
                  </a:lnTo>
                  <a:lnTo>
                    <a:pt x="729" y="121"/>
                  </a:lnTo>
                  <a:lnTo>
                    <a:pt x="737" y="131"/>
                  </a:lnTo>
                  <a:lnTo>
                    <a:pt x="739" y="150"/>
                  </a:lnTo>
                  <a:lnTo>
                    <a:pt x="732" y="155"/>
                  </a:lnTo>
                  <a:lnTo>
                    <a:pt x="724" y="159"/>
                  </a:lnTo>
                  <a:lnTo>
                    <a:pt x="718" y="165"/>
                  </a:lnTo>
                  <a:lnTo>
                    <a:pt x="710" y="169"/>
                  </a:lnTo>
                  <a:lnTo>
                    <a:pt x="703" y="174"/>
                  </a:lnTo>
                  <a:lnTo>
                    <a:pt x="699" y="180"/>
                  </a:lnTo>
                  <a:lnTo>
                    <a:pt x="693" y="185"/>
                  </a:lnTo>
                  <a:lnTo>
                    <a:pt x="690" y="193"/>
                  </a:lnTo>
                  <a:lnTo>
                    <a:pt x="700" y="201"/>
                  </a:lnTo>
                  <a:lnTo>
                    <a:pt x="713" y="204"/>
                  </a:lnTo>
                  <a:lnTo>
                    <a:pt x="726" y="207"/>
                  </a:lnTo>
                  <a:lnTo>
                    <a:pt x="738" y="208"/>
                  </a:lnTo>
                  <a:lnTo>
                    <a:pt x="751" y="212"/>
                  </a:lnTo>
                  <a:lnTo>
                    <a:pt x="764" y="218"/>
                  </a:lnTo>
                  <a:lnTo>
                    <a:pt x="775" y="225"/>
                  </a:lnTo>
                  <a:lnTo>
                    <a:pt x="785" y="238"/>
                  </a:lnTo>
                  <a:lnTo>
                    <a:pt x="775" y="246"/>
                  </a:lnTo>
                  <a:lnTo>
                    <a:pt x="766" y="252"/>
                  </a:lnTo>
                  <a:lnTo>
                    <a:pt x="755" y="259"/>
                  </a:lnTo>
                  <a:lnTo>
                    <a:pt x="741" y="262"/>
                  </a:lnTo>
                  <a:lnTo>
                    <a:pt x="731" y="266"/>
                  </a:lnTo>
                  <a:lnTo>
                    <a:pt x="719" y="270"/>
                  </a:lnTo>
                  <a:lnTo>
                    <a:pt x="708" y="272"/>
                  </a:lnTo>
                  <a:lnTo>
                    <a:pt x="697" y="274"/>
                  </a:lnTo>
                  <a:lnTo>
                    <a:pt x="674" y="240"/>
                  </a:lnTo>
                  <a:lnTo>
                    <a:pt x="652" y="207"/>
                  </a:lnTo>
                  <a:lnTo>
                    <a:pt x="628" y="175"/>
                  </a:lnTo>
                  <a:lnTo>
                    <a:pt x="600" y="148"/>
                  </a:lnTo>
                  <a:lnTo>
                    <a:pt x="568" y="122"/>
                  </a:lnTo>
                  <a:lnTo>
                    <a:pt x="538" y="102"/>
                  </a:lnTo>
                  <a:lnTo>
                    <a:pt x="503" y="83"/>
                  </a:lnTo>
                  <a:lnTo>
                    <a:pt x="466" y="68"/>
                  </a:lnTo>
                  <a:lnTo>
                    <a:pt x="452" y="82"/>
                  </a:lnTo>
                  <a:lnTo>
                    <a:pt x="467" y="93"/>
                  </a:lnTo>
                  <a:lnTo>
                    <a:pt x="482" y="102"/>
                  </a:lnTo>
                  <a:lnTo>
                    <a:pt x="496" y="111"/>
                  </a:lnTo>
                  <a:lnTo>
                    <a:pt x="512" y="117"/>
                  </a:lnTo>
                  <a:lnTo>
                    <a:pt x="528" y="123"/>
                  </a:lnTo>
                  <a:lnTo>
                    <a:pt x="543" y="132"/>
                  </a:lnTo>
                  <a:lnTo>
                    <a:pt x="558" y="143"/>
                  </a:lnTo>
                  <a:lnTo>
                    <a:pt x="572" y="157"/>
                  </a:lnTo>
                  <a:lnTo>
                    <a:pt x="565" y="160"/>
                  </a:lnTo>
                  <a:lnTo>
                    <a:pt x="558" y="163"/>
                  </a:lnTo>
                  <a:lnTo>
                    <a:pt x="549" y="163"/>
                  </a:lnTo>
                  <a:lnTo>
                    <a:pt x="541" y="165"/>
                  </a:lnTo>
                  <a:lnTo>
                    <a:pt x="532" y="167"/>
                  </a:lnTo>
                  <a:lnTo>
                    <a:pt x="526" y="169"/>
                  </a:lnTo>
                  <a:lnTo>
                    <a:pt x="522" y="177"/>
                  </a:lnTo>
                  <a:lnTo>
                    <a:pt x="522" y="188"/>
                  </a:lnTo>
                  <a:lnTo>
                    <a:pt x="532" y="199"/>
                  </a:lnTo>
                  <a:lnTo>
                    <a:pt x="543" y="202"/>
                  </a:lnTo>
                  <a:lnTo>
                    <a:pt x="555" y="201"/>
                  </a:lnTo>
                  <a:lnTo>
                    <a:pt x="566" y="196"/>
                  </a:lnTo>
                  <a:lnTo>
                    <a:pt x="577" y="191"/>
                  </a:lnTo>
                  <a:lnTo>
                    <a:pt x="588" y="188"/>
                  </a:lnTo>
                  <a:lnTo>
                    <a:pt x="597" y="188"/>
                  </a:lnTo>
                  <a:lnTo>
                    <a:pt x="608" y="193"/>
                  </a:lnTo>
                  <a:lnTo>
                    <a:pt x="599" y="194"/>
                  </a:lnTo>
                  <a:lnTo>
                    <a:pt x="594" y="199"/>
                  </a:lnTo>
                  <a:lnTo>
                    <a:pt x="591" y="206"/>
                  </a:lnTo>
                  <a:lnTo>
                    <a:pt x="588" y="212"/>
                  </a:lnTo>
                  <a:lnTo>
                    <a:pt x="584" y="222"/>
                  </a:lnTo>
                  <a:lnTo>
                    <a:pt x="581" y="230"/>
                  </a:lnTo>
                  <a:lnTo>
                    <a:pt x="577" y="238"/>
                  </a:lnTo>
                  <a:lnTo>
                    <a:pt x="572" y="242"/>
                  </a:lnTo>
                  <a:lnTo>
                    <a:pt x="578" y="246"/>
                  </a:lnTo>
                  <a:lnTo>
                    <a:pt x="586" y="249"/>
                  </a:lnTo>
                  <a:lnTo>
                    <a:pt x="594" y="249"/>
                  </a:lnTo>
                  <a:lnTo>
                    <a:pt x="602" y="246"/>
                  </a:lnTo>
                  <a:lnTo>
                    <a:pt x="609" y="242"/>
                  </a:lnTo>
                  <a:lnTo>
                    <a:pt x="615" y="238"/>
                  </a:lnTo>
                  <a:lnTo>
                    <a:pt x="621" y="231"/>
                  </a:lnTo>
                  <a:lnTo>
                    <a:pt x="628" y="225"/>
                  </a:lnTo>
                  <a:lnTo>
                    <a:pt x="633" y="232"/>
                  </a:lnTo>
                  <a:lnTo>
                    <a:pt x="639" y="241"/>
                  </a:lnTo>
                  <a:lnTo>
                    <a:pt x="644" y="249"/>
                  </a:lnTo>
                  <a:lnTo>
                    <a:pt x="649" y="259"/>
                  </a:lnTo>
                  <a:lnTo>
                    <a:pt x="651" y="268"/>
                  </a:lnTo>
                  <a:lnTo>
                    <a:pt x="653" y="278"/>
                  </a:lnTo>
                  <a:lnTo>
                    <a:pt x="652" y="289"/>
                  </a:lnTo>
                  <a:lnTo>
                    <a:pt x="651" y="299"/>
                  </a:lnTo>
                  <a:lnTo>
                    <a:pt x="617" y="324"/>
                  </a:lnTo>
                  <a:lnTo>
                    <a:pt x="588" y="326"/>
                  </a:lnTo>
                  <a:lnTo>
                    <a:pt x="563" y="313"/>
                  </a:lnTo>
                  <a:lnTo>
                    <a:pt x="540" y="290"/>
                  </a:lnTo>
                  <a:lnTo>
                    <a:pt x="518" y="260"/>
                  </a:lnTo>
                  <a:lnTo>
                    <a:pt x="494" y="231"/>
                  </a:lnTo>
                  <a:lnTo>
                    <a:pt x="469" y="207"/>
                  </a:lnTo>
                  <a:lnTo>
                    <a:pt x="441" y="193"/>
                  </a:lnTo>
                  <a:lnTo>
                    <a:pt x="422" y="187"/>
                  </a:lnTo>
                  <a:lnTo>
                    <a:pt x="405" y="178"/>
                  </a:lnTo>
                  <a:lnTo>
                    <a:pt x="387" y="168"/>
                  </a:lnTo>
                  <a:lnTo>
                    <a:pt x="369" y="158"/>
                  </a:lnTo>
                  <a:lnTo>
                    <a:pt x="351" y="150"/>
                  </a:lnTo>
                  <a:lnTo>
                    <a:pt x="333" y="146"/>
                  </a:lnTo>
                  <a:lnTo>
                    <a:pt x="314" y="143"/>
                  </a:lnTo>
                  <a:lnTo>
                    <a:pt x="296" y="150"/>
                  </a:lnTo>
                  <a:lnTo>
                    <a:pt x="306" y="159"/>
                  </a:lnTo>
                  <a:lnTo>
                    <a:pt x="316" y="167"/>
                  </a:lnTo>
                  <a:lnTo>
                    <a:pt x="329" y="171"/>
                  </a:lnTo>
                  <a:lnTo>
                    <a:pt x="343" y="175"/>
                  </a:lnTo>
                  <a:lnTo>
                    <a:pt x="355" y="180"/>
                  </a:lnTo>
                  <a:lnTo>
                    <a:pt x="367" y="185"/>
                  </a:lnTo>
                  <a:lnTo>
                    <a:pt x="380" y="193"/>
                  </a:lnTo>
                  <a:lnTo>
                    <a:pt x="391" y="202"/>
                  </a:lnTo>
                  <a:lnTo>
                    <a:pt x="382" y="207"/>
                  </a:lnTo>
                  <a:lnTo>
                    <a:pt x="375" y="212"/>
                  </a:lnTo>
                  <a:lnTo>
                    <a:pt x="367" y="218"/>
                  </a:lnTo>
                  <a:lnTo>
                    <a:pt x="360" y="223"/>
                  </a:lnTo>
                  <a:lnTo>
                    <a:pt x="351" y="229"/>
                  </a:lnTo>
                  <a:lnTo>
                    <a:pt x="343" y="235"/>
                  </a:lnTo>
                  <a:lnTo>
                    <a:pt x="334" y="239"/>
                  </a:lnTo>
                  <a:lnTo>
                    <a:pt x="329" y="242"/>
                  </a:lnTo>
                  <a:lnTo>
                    <a:pt x="344" y="249"/>
                  </a:lnTo>
                  <a:lnTo>
                    <a:pt x="362" y="246"/>
                  </a:lnTo>
                  <a:lnTo>
                    <a:pt x="379" y="241"/>
                  </a:lnTo>
                  <a:lnTo>
                    <a:pt x="396" y="232"/>
                  </a:lnTo>
                  <a:lnTo>
                    <a:pt x="411" y="227"/>
                  </a:lnTo>
                  <a:lnTo>
                    <a:pt x="424" y="226"/>
                  </a:lnTo>
                  <a:lnTo>
                    <a:pt x="437" y="232"/>
                  </a:lnTo>
                  <a:lnTo>
                    <a:pt x="448" y="250"/>
                  </a:lnTo>
                  <a:lnTo>
                    <a:pt x="434" y="255"/>
                  </a:lnTo>
                  <a:lnTo>
                    <a:pt x="425" y="259"/>
                  </a:lnTo>
                  <a:lnTo>
                    <a:pt x="420" y="262"/>
                  </a:lnTo>
                  <a:lnTo>
                    <a:pt x="417" y="270"/>
                  </a:lnTo>
                  <a:lnTo>
                    <a:pt x="412" y="276"/>
                  </a:lnTo>
                  <a:lnTo>
                    <a:pt x="409" y="284"/>
                  </a:lnTo>
                  <a:lnTo>
                    <a:pt x="401" y="290"/>
                  </a:lnTo>
                  <a:lnTo>
                    <a:pt x="391" y="299"/>
                  </a:lnTo>
                  <a:lnTo>
                    <a:pt x="401" y="299"/>
                  </a:lnTo>
                  <a:lnTo>
                    <a:pt x="413" y="299"/>
                  </a:lnTo>
                  <a:lnTo>
                    <a:pt x="425" y="299"/>
                  </a:lnTo>
                  <a:lnTo>
                    <a:pt x="438" y="297"/>
                  </a:lnTo>
                  <a:lnTo>
                    <a:pt x="450" y="294"/>
                  </a:lnTo>
                  <a:lnTo>
                    <a:pt x="463" y="289"/>
                  </a:lnTo>
                  <a:lnTo>
                    <a:pt x="474" y="281"/>
                  </a:lnTo>
                  <a:lnTo>
                    <a:pt x="484" y="274"/>
                  </a:lnTo>
                  <a:lnTo>
                    <a:pt x="496" y="287"/>
                  </a:lnTo>
                  <a:lnTo>
                    <a:pt x="459" y="305"/>
                  </a:lnTo>
                  <a:lnTo>
                    <a:pt x="477" y="326"/>
                  </a:lnTo>
                  <a:lnTo>
                    <a:pt x="456" y="350"/>
                  </a:lnTo>
                  <a:lnTo>
                    <a:pt x="437" y="355"/>
                  </a:lnTo>
                  <a:lnTo>
                    <a:pt x="418" y="347"/>
                  </a:lnTo>
                  <a:lnTo>
                    <a:pt x="401" y="330"/>
                  </a:lnTo>
                  <a:lnTo>
                    <a:pt x="382" y="310"/>
                  </a:lnTo>
                  <a:lnTo>
                    <a:pt x="363" y="290"/>
                  </a:lnTo>
                  <a:lnTo>
                    <a:pt x="344" y="275"/>
                  </a:lnTo>
                  <a:lnTo>
                    <a:pt x="324" y="268"/>
                  </a:lnTo>
                  <a:lnTo>
                    <a:pt x="305" y="264"/>
                  </a:lnTo>
                  <a:lnTo>
                    <a:pt x="286" y="257"/>
                  </a:lnTo>
                  <a:lnTo>
                    <a:pt x="267" y="246"/>
                  </a:lnTo>
                  <a:lnTo>
                    <a:pt x="246" y="239"/>
                  </a:lnTo>
                  <a:lnTo>
                    <a:pt x="228" y="231"/>
                  </a:lnTo>
                  <a:lnTo>
                    <a:pt x="213" y="230"/>
                  </a:lnTo>
                  <a:lnTo>
                    <a:pt x="196" y="232"/>
                  </a:lnTo>
                  <a:lnTo>
                    <a:pt x="180" y="242"/>
                  </a:lnTo>
                  <a:lnTo>
                    <a:pt x="185" y="246"/>
                  </a:lnTo>
                  <a:lnTo>
                    <a:pt x="189" y="249"/>
                  </a:lnTo>
                  <a:lnTo>
                    <a:pt x="195" y="250"/>
                  </a:lnTo>
                  <a:lnTo>
                    <a:pt x="197" y="253"/>
                  </a:lnTo>
                  <a:lnTo>
                    <a:pt x="202" y="255"/>
                  </a:lnTo>
                  <a:lnTo>
                    <a:pt x="206" y="256"/>
                  </a:lnTo>
                  <a:lnTo>
                    <a:pt x="212" y="257"/>
                  </a:lnTo>
                  <a:lnTo>
                    <a:pt x="217" y="256"/>
                  </a:lnTo>
                  <a:lnTo>
                    <a:pt x="208" y="261"/>
                  </a:lnTo>
                  <a:lnTo>
                    <a:pt x="204" y="267"/>
                  </a:lnTo>
                  <a:lnTo>
                    <a:pt x="204" y="274"/>
                  </a:lnTo>
                  <a:lnTo>
                    <a:pt x="204" y="279"/>
                  </a:lnTo>
                  <a:lnTo>
                    <a:pt x="205" y="285"/>
                  </a:lnTo>
                  <a:lnTo>
                    <a:pt x="205" y="291"/>
                  </a:lnTo>
                  <a:lnTo>
                    <a:pt x="204" y="298"/>
                  </a:lnTo>
                  <a:lnTo>
                    <a:pt x="199" y="305"/>
                  </a:lnTo>
                  <a:lnTo>
                    <a:pt x="213" y="309"/>
                  </a:lnTo>
                  <a:lnTo>
                    <a:pt x="223" y="308"/>
                  </a:lnTo>
                  <a:lnTo>
                    <a:pt x="235" y="302"/>
                  </a:lnTo>
                  <a:lnTo>
                    <a:pt x="246" y="295"/>
                  </a:lnTo>
                  <a:lnTo>
                    <a:pt x="258" y="288"/>
                  </a:lnTo>
                  <a:lnTo>
                    <a:pt x="271" y="284"/>
                  </a:lnTo>
                  <a:lnTo>
                    <a:pt x="282" y="281"/>
                  </a:lnTo>
                  <a:lnTo>
                    <a:pt x="296" y="287"/>
                  </a:lnTo>
                  <a:lnTo>
                    <a:pt x="296" y="311"/>
                  </a:lnTo>
                  <a:lnTo>
                    <a:pt x="305" y="311"/>
                  </a:lnTo>
                  <a:lnTo>
                    <a:pt x="305" y="320"/>
                  </a:lnTo>
                  <a:lnTo>
                    <a:pt x="302" y="328"/>
                  </a:lnTo>
                  <a:lnTo>
                    <a:pt x="295" y="333"/>
                  </a:lnTo>
                  <a:lnTo>
                    <a:pt x="287" y="337"/>
                  </a:lnTo>
                  <a:lnTo>
                    <a:pt x="279" y="343"/>
                  </a:lnTo>
                  <a:lnTo>
                    <a:pt x="271" y="347"/>
                  </a:lnTo>
                  <a:lnTo>
                    <a:pt x="263" y="353"/>
                  </a:lnTo>
                  <a:lnTo>
                    <a:pt x="261" y="362"/>
                  </a:lnTo>
                  <a:lnTo>
                    <a:pt x="273" y="364"/>
                  </a:lnTo>
                  <a:lnTo>
                    <a:pt x="287" y="362"/>
                  </a:lnTo>
                  <a:lnTo>
                    <a:pt x="300" y="355"/>
                  </a:lnTo>
                  <a:lnTo>
                    <a:pt x="314" y="347"/>
                  </a:lnTo>
                  <a:lnTo>
                    <a:pt x="328" y="343"/>
                  </a:lnTo>
                  <a:lnTo>
                    <a:pt x="342" y="337"/>
                  </a:lnTo>
                  <a:lnTo>
                    <a:pt x="353" y="337"/>
                  </a:lnTo>
                  <a:lnTo>
                    <a:pt x="367" y="344"/>
                  </a:lnTo>
                  <a:lnTo>
                    <a:pt x="360" y="344"/>
                  </a:lnTo>
                  <a:lnTo>
                    <a:pt x="352" y="344"/>
                  </a:lnTo>
                  <a:lnTo>
                    <a:pt x="348" y="345"/>
                  </a:lnTo>
                  <a:lnTo>
                    <a:pt x="342" y="347"/>
                  </a:lnTo>
                  <a:lnTo>
                    <a:pt x="335" y="350"/>
                  </a:lnTo>
                  <a:lnTo>
                    <a:pt x="332" y="353"/>
                  </a:lnTo>
                  <a:lnTo>
                    <a:pt x="326" y="356"/>
                  </a:lnTo>
                  <a:lnTo>
                    <a:pt x="324" y="362"/>
                  </a:lnTo>
                  <a:lnTo>
                    <a:pt x="326" y="365"/>
                  </a:lnTo>
                  <a:lnTo>
                    <a:pt x="332" y="366"/>
                  </a:lnTo>
                  <a:lnTo>
                    <a:pt x="335" y="368"/>
                  </a:lnTo>
                  <a:lnTo>
                    <a:pt x="342" y="368"/>
                  </a:lnTo>
                  <a:lnTo>
                    <a:pt x="345" y="368"/>
                  </a:lnTo>
                  <a:lnTo>
                    <a:pt x="350" y="368"/>
                  </a:lnTo>
                  <a:lnTo>
                    <a:pt x="355" y="368"/>
                  </a:lnTo>
                  <a:lnTo>
                    <a:pt x="360" y="366"/>
                  </a:lnTo>
                  <a:lnTo>
                    <a:pt x="360" y="375"/>
                  </a:lnTo>
                  <a:lnTo>
                    <a:pt x="357" y="383"/>
                  </a:lnTo>
                  <a:lnTo>
                    <a:pt x="351" y="388"/>
                  </a:lnTo>
                  <a:lnTo>
                    <a:pt x="344" y="392"/>
                  </a:lnTo>
                  <a:lnTo>
                    <a:pt x="339" y="398"/>
                  </a:lnTo>
                  <a:lnTo>
                    <a:pt x="332" y="403"/>
                  </a:lnTo>
                  <a:lnTo>
                    <a:pt x="329" y="409"/>
                  </a:lnTo>
                  <a:lnTo>
                    <a:pt x="329" y="418"/>
                  </a:lnTo>
                  <a:lnTo>
                    <a:pt x="343" y="425"/>
                  </a:lnTo>
                  <a:lnTo>
                    <a:pt x="358" y="420"/>
                  </a:lnTo>
                  <a:lnTo>
                    <a:pt x="369" y="408"/>
                  </a:lnTo>
                  <a:lnTo>
                    <a:pt x="380" y="395"/>
                  </a:lnTo>
                  <a:lnTo>
                    <a:pt x="389" y="384"/>
                  </a:lnTo>
                  <a:lnTo>
                    <a:pt x="399" y="380"/>
                  </a:lnTo>
                  <a:lnTo>
                    <a:pt x="407" y="386"/>
                  </a:lnTo>
                  <a:lnTo>
                    <a:pt x="417" y="410"/>
                  </a:lnTo>
                  <a:lnTo>
                    <a:pt x="342" y="455"/>
                  </a:lnTo>
                  <a:lnTo>
                    <a:pt x="322" y="427"/>
                  </a:lnTo>
                  <a:lnTo>
                    <a:pt x="299" y="404"/>
                  </a:lnTo>
                  <a:lnTo>
                    <a:pt x="273" y="383"/>
                  </a:lnTo>
                  <a:lnTo>
                    <a:pt x="245" y="366"/>
                  </a:lnTo>
                  <a:lnTo>
                    <a:pt x="216" y="353"/>
                  </a:lnTo>
                  <a:lnTo>
                    <a:pt x="185" y="344"/>
                  </a:lnTo>
                  <a:lnTo>
                    <a:pt x="151" y="337"/>
                  </a:lnTo>
                  <a:lnTo>
                    <a:pt x="118" y="335"/>
                  </a:lnTo>
                  <a:lnTo>
                    <a:pt x="114" y="344"/>
                  </a:lnTo>
                  <a:lnTo>
                    <a:pt x="109" y="352"/>
                  </a:lnTo>
                  <a:lnTo>
                    <a:pt x="103" y="357"/>
                  </a:lnTo>
                  <a:lnTo>
                    <a:pt x="98" y="366"/>
                  </a:lnTo>
                  <a:lnTo>
                    <a:pt x="94" y="372"/>
                  </a:lnTo>
                  <a:lnTo>
                    <a:pt x="91" y="380"/>
                  </a:lnTo>
                  <a:lnTo>
                    <a:pt x="90" y="385"/>
                  </a:lnTo>
                  <a:lnTo>
                    <a:pt x="93" y="392"/>
                  </a:lnTo>
                  <a:lnTo>
                    <a:pt x="101" y="389"/>
                  </a:lnTo>
                  <a:lnTo>
                    <a:pt x="111" y="384"/>
                  </a:lnTo>
                  <a:lnTo>
                    <a:pt x="120" y="379"/>
                  </a:lnTo>
                  <a:lnTo>
                    <a:pt x="130" y="373"/>
                  </a:lnTo>
                  <a:lnTo>
                    <a:pt x="138" y="368"/>
                  </a:lnTo>
                  <a:lnTo>
                    <a:pt x="148" y="368"/>
                  </a:lnTo>
                  <a:lnTo>
                    <a:pt x="157" y="371"/>
                  </a:lnTo>
                  <a:lnTo>
                    <a:pt x="167" y="380"/>
                  </a:lnTo>
                  <a:lnTo>
                    <a:pt x="165" y="385"/>
                  </a:lnTo>
                  <a:lnTo>
                    <a:pt x="160" y="390"/>
                  </a:lnTo>
                  <a:lnTo>
                    <a:pt x="155" y="395"/>
                  </a:lnTo>
                  <a:lnTo>
                    <a:pt x="149" y="400"/>
                  </a:lnTo>
                  <a:lnTo>
                    <a:pt x="145" y="405"/>
                  </a:lnTo>
                  <a:lnTo>
                    <a:pt x="139" y="410"/>
                  </a:lnTo>
                  <a:lnTo>
                    <a:pt x="137" y="417"/>
                  </a:lnTo>
                  <a:lnTo>
                    <a:pt x="137" y="423"/>
                  </a:lnTo>
                  <a:lnTo>
                    <a:pt x="147" y="426"/>
                  </a:lnTo>
                  <a:lnTo>
                    <a:pt x="156" y="425"/>
                  </a:lnTo>
                  <a:lnTo>
                    <a:pt x="166" y="421"/>
                  </a:lnTo>
                  <a:lnTo>
                    <a:pt x="176" y="414"/>
                  </a:lnTo>
                  <a:lnTo>
                    <a:pt x="185" y="407"/>
                  </a:lnTo>
                  <a:lnTo>
                    <a:pt x="194" y="400"/>
                  </a:lnTo>
                  <a:lnTo>
                    <a:pt x="203" y="392"/>
                  </a:lnTo>
                  <a:lnTo>
                    <a:pt x="213" y="386"/>
                  </a:lnTo>
                  <a:lnTo>
                    <a:pt x="222" y="401"/>
                  </a:lnTo>
                  <a:lnTo>
                    <a:pt x="223" y="412"/>
                  </a:lnTo>
                  <a:lnTo>
                    <a:pt x="222" y="421"/>
                  </a:lnTo>
                  <a:lnTo>
                    <a:pt x="216" y="428"/>
                  </a:lnTo>
                  <a:lnTo>
                    <a:pt x="209" y="437"/>
                  </a:lnTo>
                  <a:lnTo>
                    <a:pt x="204" y="446"/>
                  </a:lnTo>
                  <a:lnTo>
                    <a:pt x="202" y="458"/>
                  </a:lnTo>
                  <a:lnTo>
                    <a:pt x="204" y="473"/>
                  </a:lnTo>
                  <a:lnTo>
                    <a:pt x="242" y="450"/>
                  </a:lnTo>
                  <a:lnTo>
                    <a:pt x="246" y="456"/>
                  </a:lnTo>
                  <a:lnTo>
                    <a:pt x="251" y="462"/>
                  </a:lnTo>
                  <a:lnTo>
                    <a:pt x="253" y="468"/>
                  </a:lnTo>
                  <a:lnTo>
                    <a:pt x="256" y="473"/>
                  </a:lnTo>
                  <a:lnTo>
                    <a:pt x="260" y="478"/>
                  </a:lnTo>
                  <a:lnTo>
                    <a:pt x="261" y="484"/>
                  </a:lnTo>
                  <a:lnTo>
                    <a:pt x="263" y="491"/>
                  </a:lnTo>
                  <a:lnTo>
                    <a:pt x="267" y="498"/>
                  </a:lnTo>
                  <a:lnTo>
                    <a:pt x="251" y="510"/>
                  </a:lnTo>
                  <a:lnTo>
                    <a:pt x="236" y="511"/>
                  </a:lnTo>
                  <a:lnTo>
                    <a:pt x="223" y="507"/>
                  </a:lnTo>
                  <a:lnTo>
                    <a:pt x="209" y="500"/>
                  </a:lnTo>
                  <a:lnTo>
                    <a:pt x="197" y="490"/>
                  </a:lnTo>
                  <a:lnTo>
                    <a:pt x="184" y="479"/>
                  </a:lnTo>
                  <a:lnTo>
                    <a:pt x="169" y="472"/>
                  </a:lnTo>
                  <a:lnTo>
                    <a:pt x="155" y="468"/>
                  </a:lnTo>
                  <a:lnTo>
                    <a:pt x="137" y="466"/>
                  </a:lnTo>
                  <a:lnTo>
                    <a:pt x="120" y="462"/>
                  </a:lnTo>
                  <a:lnTo>
                    <a:pt x="102" y="461"/>
                  </a:lnTo>
                  <a:lnTo>
                    <a:pt x="84" y="462"/>
                  </a:lnTo>
                  <a:lnTo>
                    <a:pt x="67" y="466"/>
                  </a:lnTo>
                  <a:lnTo>
                    <a:pt x="53" y="472"/>
                  </a:lnTo>
                  <a:lnTo>
                    <a:pt x="40" y="484"/>
                  </a:lnTo>
                  <a:lnTo>
                    <a:pt x="30" y="498"/>
                  </a:lnTo>
                  <a:lnTo>
                    <a:pt x="31" y="500"/>
                  </a:lnTo>
                  <a:lnTo>
                    <a:pt x="35" y="502"/>
                  </a:lnTo>
                  <a:lnTo>
                    <a:pt x="36" y="503"/>
                  </a:lnTo>
                  <a:lnTo>
                    <a:pt x="38" y="504"/>
                  </a:lnTo>
                  <a:lnTo>
                    <a:pt x="39" y="505"/>
                  </a:lnTo>
                  <a:lnTo>
                    <a:pt x="41" y="505"/>
                  </a:lnTo>
                  <a:lnTo>
                    <a:pt x="43" y="504"/>
                  </a:lnTo>
                  <a:lnTo>
                    <a:pt x="42" y="511"/>
                  </a:lnTo>
                  <a:lnTo>
                    <a:pt x="40" y="518"/>
                  </a:lnTo>
                  <a:lnTo>
                    <a:pt x="37" y="524"/>
                  </a:lnTo>
                  <a:lnTo>
                    <a:pt x="34" y="530"/>
                  </a:lnTo>
                  <a:lnTo>
                    <a:pt x="31" y="537"/>
                  </a:lnTo>
                  <a:lnTo>
                    <a:pt x="30" y="542"/>
                  </a:lnTo>
                  <a:lnTo>
                    <a:pt x="31" y="548"/>
                  </a:lnTo>
                  <a:lnTo>
                    <a:pt x="39" y="552"/>
                  </a:lnTo>
                  <a:lnTo>
                    <a:pt x="47" y="556"/>
                  </a:lnTo>
                  <a:lnTo>
                    <a:pt x="55" y="553"/>
                  </a:lnTo>
                  <a:lnTo>
                    <a:pt x="61" y="549"/>
                  </a:lnTo>
                  <a:lnTo>
                    <a:pt x="67" y="544"/>
                  </a:lnTo>
                  <a:lnTo>
                    <a:pt x="73" y="539"/>
                  </a:lnTo>
                  <a:lnTo>
                    <a:pt x="78" y="531"/>
                  </a:lnTo>
                  <a:lnTo>
                    <a:pt x="85" y="527"/>
                  </a:lnTo>
                  <a:lnTo>
                    <a:pt x="93" y="522"/>
                  </a:lnTo>
                  <a:lnTo>
                    <a:pt x="94" y="529"/>
                  </a:lnTo>
                  <a:lnTo>
                    <a:pt x="92" y="537"/>
                  </a:lnTo>
                  <a:lnTo>
                    <a:pt x="87" y="543"/>
                  </a:lnTo>
                  <a:lnTo>
                    <a:pt x="80" y="550"/>
                  </a:lnTo>
                  <a:lnTo>
                    <a:pt x="75" y="558"/>
                  </a:lnTo>
                  <a:lnTo>
                    <a:pt x="71" y="567"/>
                  </a:lnTo>
                  <a:lnTo>
                    <a:pt x="71" y="576"/>
                  </a:lnTo>
                  <a:lnTo>
                    <a:pt x="75" y="582"/>
                  </a:lnTo>
                  <a:lnTo>
                    <a:pt x="88" y="577"/>
                  </a:lnTo>
                  <a:lnTo>
                    <a:pt x="99" y="567"/>
                  </a:lnTo>
                  <a:lnTo>
                    <a:pt x="111" y="556"/>
                  </a:lnTo>
                  <a:lnTo>
                    <a:pt x="120" y="542"/>
                  </a:lnTo>
                  <a:lnTo>
                    <a:pt x="131" y="530"/>
                  </a:lnTo>
                  <a:lnTo>
                    <a:pt x="141" y="520"/>
                  </a:lnTo>
                  <a:lnTo>
                    <a:pt x="151" y="510"/>
                  </a:lnTo>
                  <a:lnTo>
                    <a:pt x="164" y="504"/>
                  </a:lnTo>
                  <a:lnTo>
                    <a:pt x="155" y="520"/>
                  </a:lnTo>
                  <a:lnTo>
                    <a:pt x="148" y="537"/>
                  </a:lnTo>
                  <a:lnTo>
                    <a:pt x="141" y="551"/>
                  </a:lnTo>
                  <a:lnTo>
                    <a:pt x="134" y="567"/>
                  </a:lnTo>
                  <a:lnTo>
                    <a:pt x="127" y="582"/>
                  </a:lnTo>
                  <a:lnTo>
                    <a:pt x="116" y="597"/>
                  </a:lnTo>
                  <a:lnTo>
                    <a:pt x="106" y="607"/>
                  </a:lnTo>
                  <a:lnTo>
                    <a:pt x="93" y="616"/>
                  </a:lnTo>
                  <a:lnTo>
                    <a:pt x="83" y="607"/>
                  </a:lnTo>
                  <a:lnTo>
                    <a:pt x="73" y="602"/>
                  </a:lnTo>
                  <a:lnTo>
                    <a:pt x="61" y="599"/>
                  </a:lnTo>
                  <a:lnTo>
                    <a:pt x="48" y="597"/>
                  </a:lnTo>
                  <a:lnTo>
                    <a:pt x="36" y="597"/>
                  </a:lnTo>
                  <a:lnTo>
                    <a:pt x="23" y="599"/>
                  </a:lnTo>
                  <a:lnTo>
                    <a:pt x="11" y="601"/>
                  </a:lnTo>
                  <a:lnTo>
                    <a:pt x="0" y="605"/>
                  </a:lnTo>
                  <a:lnTo>
                    <a:pt x="12" y="518"/>
                  </a:lnTo>
                  <a:lnTo>
                    <a:pt x="38" y="436"/>
                  </a:lnTo>
                  <a:lnTo>
                    <a:pt x="73" y="357"/>
                  </a:lnTo>
                  <a:lnTo>
                    <a:pt x="118" y="288"/>
                  </a:lnTo>
                  <a:lnTo>
                    <a:pt x="170" y="222"/>
                  </a:lnTo>
                  <a:lnTo>
                    <a:pt x="234" y="165"/>
                  </a:lnTo>
                  <a:lnTo>
                    <a:pt x="305" y="117"/>
                  </a:lnTo>
                  <a:lnTo>
                    <a:pt x="384" y="77"/>
                  </a:lnTo>
                  <a:lnTo>
                    <a:pt x="469" y="63"/>
                  </a:lnTo>
                  <a:lnTo>
                    <a:pt x="560" y="41"/>
                  </a:lnTo>
                  <a:lnTo>
                    <a:pt x="654" y="21"/>
                  </a:lnTo>
                  <a:lnTo>
                    <a:pt x="749" y="6"/>
                  </a:lnTo>
                  <a:lnTo>
                    <a:pt x="841" y="0"/>
                  </a:lnTo>
                  <a:lnTo>
                    <a:pt x="932" y="11"/>
                  </a:lnTo>
                  <a:lnTo>
                    <a:pt x="1017" y="41"/>
                  </a:lnTo>
                  <a:lnTo>
                    <a:pt x="1094" y="95"/>
                  </a:lnTo>
                  <a:lnTo>
                    <a:pt x="1126" y="10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95" name="Google Shape;695;p8"/>
            <p:cNvSpPr/>
            <p:nvPr/>
          </p:nvSpPr>
          <p:spPr>
            <a:xfrm>
              <a:off x="9089" y="2582"/>
              <a:ext cx="178" cy="51"/>
            </a:xfrm>
            <a:custGeom>
              <a:avLst/>
              <a:gdLst/>
              <a:ahLst/>
              <a:cxnLst/>
              <a:rect l="l" t="t" r="r" b="b"/>
              <a:pathLst>
                <a:path w="355" h="143" extrusionOk="0">
                  <a:moveTo>
                    <a:pt x="355" y="83"/>
                  </a:moveTo>
                  <a:lnTo>
                    <a:pt x="341" y="119"/>
                  </a:lnTo>
                  <a:lnTo>
                    <a:pt x="337" y="115"/>
                  </a:lnTo>
                  <a:lnTo>
                    <a:pt x="336" y="110"/>
                  </a:lnTo>
                  <a:lnTo>
                    <a:pt x="337" y="105"/>
                  </a:lnTo>
                  <a:lnTo>
                    <a:pt x="338" y="100"/>
                  </a:lnTo>
                  <a:lnTo>
                    <a:pt x="339" y="93"/>
                  </a:lnTo>
                  <a:lnTo>
                    <a:pt x="339" y="88"/>
                  </a:lnTo>
                  <a:lnTo>
                    <a:pt x="337" y="81"/>
                  </a:lnTo>
                  <a:lnTo>
                    <a:pt x="332" y="74"/>
                  </a:lnTo>
                  <a:lnTo>
                    <a:pt x="321" y="84"/>
                  </a:lnTo>
                  <a:lnTo>
                    <a:pt x="315" y="95"/>
                  </a:lnTo>
                  <a:lnTo>
                    <a:pt x="312" y="110"/>
                  </a:lnTo>
                  <a:lnTo>
                    <a:pt x="308" y="124"/>
                  </a:lnTo>
                  <a:lnTo>
                    <a:pt x="304" y="137"/>
                  </a:lnTo>
                  <a:lnTo>
                    <a:pt x="298" y="143"/>
                  </a:lnTo>
                  <a:lnTo>
                    <a:pt x="285" y="142"/>
                  </a:lnTo>
                  <a:lnTo>
                    <a:pt x="269" y="131"/>
                  </a:lnTo>
                  <a:lnTo>
                    <a:pt x="248" y="131"/>
                  </a:lnTo>
                  <a:lnTo>
                    <a:pt x="247" y="118"/>
                  </a:lnTo>
                  <a:lnTo>
                    <a:pt x="251" y="102"/>
                  </a:lnTo>
                  <a:lnTo>
                    <a:pt x="255" y="87"/>
                  </a:lnTo>
                  <a:lnTo>
                    <a:pt x="263" y="71"/>
                  </a:lnTo>
                  <a:lnTo>
                    <a:pt x="266" y="58"/>
                  </a:lnTo>
                  <a:lnTo>
                    <a:pt x="265" y="45"/>
                  </a:lnTo>
                  <a:lnTo>
                    <a:pt x="260" y="34"/>
                  </a:lnTo>
                  <a:lnTo>
                    <a:pt x="244" y="26"/>
                  </a:lnTo>
                  <a:lnTo>
                    <a:pt x="240" y="39"/>
                  </a:lnTo>
                  <a:lnTo>
                    <a:pt x="237" y="52"/>
                  </a:lnTo>
                  <a:lnTo>
                    <a:pt x="236" y="64"/>
                  </a:lnTo>
                  <a:lnTo>
                    <a:pt x="234" y="77"/>
                  </a:lnTo>
                  <a:lnTo>
                    <a:pt x="231" y="90"/>
                  </a:lnTo>
                  <a:lnTo>
                    <a:pt x="228" y="102"/>
                  </a:lnTo>
                  <a:lnTo>
                    <a:pt x="227" y="115"/>
                  </a:lnTo>
                  <a:lnTo>
                    <a:pt x="226" y="127"/>
                  </a:lnTo>
                  <a:lnTo>
                    <a:pt x="218" y="130"/>
                  </a:lnTo>
                  <a:lnTo>
                    <a:pt x="213" y="131"/>
                  </a:lnTo>
                  <a:lnTo>
                    <a:pt x="205" y="134"/>
                  </a:lnTo>
                  <a:lnTo>
                    <a:pt x="197" y="134"/>
                  </a:lnTo>
                  <a:lnTo>
                    <a:pt x="189" y="134"/>
                  </a:lnTo>
                  <a:lnTo>
                    <a:pt x="181" y="131"/>
                  </a:lnTo>
                  <a:lnTo>
                    <a:pt x="175" y="131"/>
                  </a:lnTo>
                  <a:lnTo>
                    <a:pt x="169" y="131"/>
                  </a:lnTo>
                  <a:lnTo>
                    <a:pt x="170" y="119"/>
                  </a:lnTo>
                  <a:lnTo>
                    <a:pt x="172" y="105"/>
                  </a:lnTo>
                  <a:lnTo>
                    <a:pt x="174" y="91"/>
                  </a:lnTo>
                  <a:lnTo>
                    <a:pt x="175" y="77"/>
                  </a:lnTo>
                  <a:lnTo>
                    <a:pt x="175" y="62"/>
                  </a:lnTo>
                  <a:lnTo>
                    <a:pt x="174" y="49"/>
                  </a:lnTo>
                  <a:lnTo>
                    <a:pt x="171" y="34"/>
                  </a:lnTo>
                  <a:lnTo>
                    <a:pt x="169" y="20"/>
                  </a:lnTo>
                  <a:lnTo>
                    <a:pt x="151" y="20"/>
                  </a:lnTo>
                  <a:lnTo>
                    <a:pt x="138" y="138"/>
                  </a:lnTo>
                  <a:lnTo>
                    <a:pt x="69" y="138"/>
                  </a:lnTo>
                  <a:lnTo>
                    <a:pt x="69" y="124"/>
                  </a:lnTo>
                  <a:lnTo>
                    <a:pt x="69" y="109"/>
                  </a:lnTo>
                  <a:lnTo>
                    <a:pt x="70" y="95"/>
                  </a:lnTo>
                  <a:lnTo>
                    <a:pt x="72" y="83"/>
                  </a:lnTo>
                  <a:lnTo>
                    <a:pt x="74" y="70"/>
                  </a:lnTo>
                  <a:lnTo>
                    <a:pt x="76" y="55"/>
                  </a:lnTo>
                  <a:lnTo>
                    <a:pt x="76" y="43"/>
                  </a:lnTo>
                  <a:lnTo>
                    <a:pt x="74" y="26"/>
                  </a:lnTo>
                  <a:lnTo>
                    <a:pt x="54" y="26"/>
                  </a:lnTo>
                  <a:lnTo>
                    <a:pt x="43" y="33"/>
                  </a:lnTo>
                  <a:lnTo>
                    <a:pt x="40" y="47"/>
                  </a:lnTo>
                  <a:lnTo>
                    <a:pt x="40" y="64"/>
                  </a:lnTo>
                  <a:lnTo>
                    <a:pt x="44" y="84"/>
                  </a:lnTo>
                  <a:lnTo>
                    <a:pt x="46" y="105"/>
                  </a:lnTo>
                  <a:lnTo>
                    <a:pt x="45" y="122"/>
                  </a:lnTo>
                  <a:lnTo>
                    <a:pt x="39" y="138"/>
                  </a:lnTo>
                  <a:lnTo>
                    <a:pt x="27" y="137"/>
                  </a:lnTo>
                  <a:lnTo>
                    <a:pt x="19" y="131"/>
                  </a:lnTo>
                  <a:lnTo>
                    <a:pt x="13" y="126"/>
                  </a:lnTo>
                  <a:lnTo>
                    <a:pt x="10" y="119"/>
                  </a:lnTo>
                  <a:lnTo>
                    <a:pt x="6" y="109"/>
                  </a:lnTo>
                  <a:lnTo>
                    <a:pt x="4" y="100"/>
                  </a:lnTo>
                  <a:lnTo>
                    <a:pt x="2" y="91"/>
                  </a:lnTo>
                  <a:lnTo>
                    <a:pt x="1" y="83"/>
                  </a:lnTo>
                  <a:lnTo>
                    <a:pt x="0" y="64"/>
                  </a:lnTo>
                  <a:lnTo>
                    <a:pt x="2" y="50"/>
                  </a:lnTo>
                  <a:lnTo>
                    <a:pt x="11" y="36"/>
                  </a:lnTo>
                  <a:lnTo>
                    <a:pt x="20" y="27"/>
                  </a:lnTo>
                  <a:lnTo>
                    <a:pt x="31" y="20"/>
                  </a:lnTo>
                  <a:lnTo>
                    <a:pt x="45" y="14"/>
                  </a:lnTo>
                  <a:lnTo>
                    <a:pt x="59" y="8"/>
                  </a:lnTo>
                  <a:lnTo>
                    <a:pt x="74" y="3"/>
                  </a:lnTo>
                  <a:lnTo>
                    <a:pt x="116" y="13"/>
                  </a:lnTo>
                  <a:lnTo>
                    <a:pt x="159" y="12"/>
                  </a:lnTo>
                  <a:lnTo>
                    <a:pt x="204" y="5"/>
                  </a:lnTo>
                  <a:lnTo>
                    <a:pt x="246" y="0"/>
                  </a:lnTo>
                  <a:lnTo>
                    <a:pt x="285" y="0"/>
                  </a:lnTo>
                  <a:lnTo>
                    <a:pt x="318" y="12"/>
                  </a:lnTo>
                  <a:lnTo>
                    <a:pt x="342" y="37"/>
                  </a:lnTo>
                  <a:lnTo>
                    <a:pt x="355" y="8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96" name="Google Shape;696;p8"/>
            <p:cNvSpPr/>
            <p:nvPr/>
          </p:nvSpPr>
          <p:spPr>
            <a:xfrm>
              <a:off x="7239" y="2615"/>
              <a:ext cx="46" cy="17"/>
            </a:xfrm>
            <a:custGeom>
              <a:avLst/>
              <a:gdLst/>
              <a:ahLst/>
              <a:cxnLst/>
              <a:rect l="l" t="t" r="r" b="b"/>
              <a:pathLst>
                <a:path w="93" h="49" extrusionOk="0">
                  <a:moveTo>
                    <a:pt x="37" y="18"/>
                  </a:moveTo>
                  <a:lnTo>
                    <a:pt x="93" y="18"/>
                  </a:lnTo>
                  <a:lnTo>
                    <a:pt x="87" y="29"/>
                  </a:lnTo>
                  <a:lnTo>
                    <a:pt x="80" y="35"/>
                  </a:lnTo>
                  <a:lnTo>
                    <a:pt x="71" y="39"/>
                  </a:lnTo>
                  <a:lnTo>
                    <a:pt x="58" y="40"/>
                  </a:lnTo>
                  <a:lnTo>
                    <a:pt x="46" y="42"/>
                  </a:lnTo>
                  <a:lnTo>
                    <a:pt x="34" y="45"/>
                  </a:lnTo>
                  <a:lnTo>
                    <a:pt x="20" y="47"/>
                  </a:lnTo>
                  <a:lnTo>
                    <a:pt x="9" y="49"/>
                  </a:lnTo>
                  <a:lnTo>
                    <a:pt x="37" y="24"/>
                  </a:lnTo>
                  <a:lnTo>
                    <a:pt x="0" y="6"/>
                  </a:lnTo>
                  <a:lnTo>
                    <a:pt x="2" y="3"/>
                  </a:lnTo>
                  <a:lnTo>
                    <a:pt x="7" y="1"/>
                  </a:lnTo>
                  <a:lnTo>
                    <a:pt x="10" y="1"/>
                  </a:lnTo>
                  <a:lnTo>
                    <a:pt x="17" y="0"/>
                  </a:lnTo>
                  <a:lnTo>
                    <a:pt x="20" y="0"/>
                  </a:lnTo>
                  <a:lnTo>
                    <a:pt x="26" y="1"/>
                  </a:lnTo>
                  <a:lnTo>
                    <a:pt x="30" y="1"/>
                  </a:lnTo>
                  <a:lnTo>
                    <a:pt x="37" y="0"/>
                  </a:lnTo>
                  <a:lnTo>
                    <a:pt x="37"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97" name="Google Shape;697;p8"/>
            <p:cNvSpPr/>
            <p:nvPr/>
          </p:nvSpPr>
          <p:spPr>
            <a:xfrm>
              <a:off x="7180" y="2641"/>
              <a:ext cx="21" cy="7"/>
            </a:xfrm>
            <a:custGeom>
              <a:avLst/>
              <a:gdLst/>
              <a:ahLst/>
              <a:cxnLst/>
              <a:rect l="l" t="t" r="r" b="b"/>
              <a:pathLst>
                <a:path w="39" h="19" extrusionOk="0">
                  <a:moveTo>
                    <a:pt x="39" y="5"/>
                  </a:moveTo>
                  <a:lnTo>
                    <a:pt x="37" y="10"/>
                  </a:lnTo>
                  <a:lnTo>
                    <a:pt x="33" y="14"/>
                  </a:lnTo>
                  <a:lnTo>
                    <a:pt x="29" y="16"/>
                  </a:lnTo>
                  <a:lnTo>
                    <a:pt x="24" y="18"/>
                  </a:lnTo>
                  <a:lnTo>
                    <a:pt x="18" y="18"/>
                  </a:lnTo>
                  <a:lnTo>
                    <a:pt x="13" y="19"/>
                  </a:lnTo>
                  <a:lnTo>
                    <a:pt x="6" y="18"/>
                  </a:lnTo>
                  <a:lnTo>
                    <a:pt x="0" y="18"/>
                  </a:lnTo>
                  <a:lnTo>
                    <a:pt x="3" y="14"/>
                  </a:lnTo>
                  <a:lnTo>
                    <a:pt x="8" y="9"/>
                  </a:lnTo>
                  <a:lnTo>
                    <a:pt x="11" y="5"/>
                  </a:lnTo>
                  <a:lnTo>
                    <a:pt x="17" y="2"/>
                  </a:lnTo>
                  <a:lnTo>
                    <a:pt x="24" y="0"/>
                  </a:lnTo>
                  <a:lnTo>
                    <a:pt x="28" y="0"/>
                  </a:lnTo>
                  <a:lnTo>
                    <a:pt x="34" y="2"/>
                  </a:lnTo>
                  <a:lnTo>
                    <a:pt x="39"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98" name="Google Shape;698;p8"/>
            <p:cNvSpPr/>
            <p:nvPr/>
          </p:nvSpPr>
          <p:spPr>
            <a:xfrm>
              <a:off x="7396" y="2641"/>
              <a:ext cx="20" cy="7"/>
            </a:xfrm>
            <a:custGeom>
              <a:avLst/>
              <a:gdLst/>
              <a:ahLst/>
              <a:cxnLst/>
              <a:rect l="l" t="t" r="r" b="b"/>
              <a:pathLst>
                <a:path w="41" h="19" extrusionOk="0">
                  <a:moveTo>
                    <a:pt x="41" y="13"/>
                  </a:moveTo>
                  <a:lnTo>
                    <a:pt x="36" y="17"/>
                  </a:lnTo>
                  <a:lnTo>
                    <a:pt x="32" y="18"/>
                  </a:lnTo>
                  <a:lnTo>
                    <a:pt x="26" y="18"/>
                  </a:lnTo>
                  <a:lnTo>
                    <a:pt x="20" y="19"/>
                  </a:lnTo>
                  <a:lnTo>
                    <a:pt x="16" y="19"/>
                  </a:lnTo>
                  <a:lnTo>
                    <a:pt x="10" y="18"/>
                  </a:lnTo>
                  <a:lnTo>
                    <a:pt x="5" y="18"/>
                  </a:lnTo>
                  <a:lnTo>
                    <a:pt x="0" y="18"/>
                  </a:lnTo>
                  <a:lnTo>
                    <a:pt x="2" y="14"/>
                  </a:lnTo>
                  <a:lnTo>
                    <a:pt x="7" y="10"/>
                  </a:lnTo>
                  <a:lnTo>
                    <a:pt x="15" y="6"/>
                  </a:lnTo>
                  <a:lnTo>
                    <a:pt x="20" y="3"/>
                  </a:lnTo>
                  <a:lnTo>
                    <a:pt x="28" y="0"/>
                  </a:lnTo>
                  <a:lnTo>
                    <a:pt x="35" y="2"/>
                  </a:lnTo>
                  <a:lnTo>
                    <a:pt x="38" y="5"/>
                  </a:lnTo>
                  <a:lnTo>
                    <a:pt x="41" y="1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699" name="Google Shape;699;p8"/>
            <p:cNvSpPr/>
            <p:nvPr/>
          </p:nvSpPr>
          <p:spPr>
            <a:xfrm>
              <a:off x="8579" y="2654"/>
              <a:ext cx="391" cy="380"/>
            </a:xfrm>
            <a:custGeom>
              <a:avLst/>
              <a:gdLst/>
              <a:ahLst/>
              <a:cxnLst/>
              <a:rect l="l" t="t" r="r" b="b"/>
              <a:pathLst>
                <a:path w="774" h="1050" extrusionOk="0">
                  <a:moveTo>
                    <a:pt x="656" y="118"/>
                  </a:moveTo>
                  <a:lnTo>
                    <a:pt x="719" y="270"/>
                  </a:lnTo>
                  <a:lnTo>
                    <a:pt x="696" y="250"/>
                  </a:lnTo>
                  <a:lnTo>
                    <a:pt x="675" y="229"/>
                  </a:lnTo>
                  <a:lnTo>
                    <a:pt x="656" y="207"/>
                  </a:lnTo>
                  <a:lnTo>
                    <a:pt x="641" y="184"/>
                  </a:lnTo>
                  <a:lnTo>
                    <a:pt x="621" y="163"/>
                  </a:lnTo>
                  <a:lnTo>
                    <a:pt x="606" y="141"/>
                  </a:lnTo>
                  <a:lnTo>
                    <a:pt x="588" y="121"/>
                  </a:lnTo>
                  <a:lnTo>
                    <a:pt x="568" y="100"/>
                  </a:lnTo>
                  <a:lnTo>
                    <a:pt x="568" y="109"/>
                  </a:lnTo>
                  <a:lnTo>
                    <a:pt x="568" y="122"/>
                  </a:lnTo>
                  <a:lnTo>
                    <a:pt x="568" y="134"/>
                  </a:lnTo>
                  <a:lnTo>
                    <a:pt x="570" y="145"/>
                  </a:lnTo>
                  <a:lnTo>
                    <a:pt x="574" y="157"/>
                  </a:lnTo>
                  <a:lnTo>
                    <a:pt x="579" y="168"/>
                  </a:lnTo>
                  <a:lnTo>
                    <a:pt x="584" y="178"/>
                  </a:lnTo>
                  <a:lnTo>
                    <a:pt x="594" y="187"/>
                  </a:lnTo>
                  <a:lnTo>
                    <a:pt x="588" y="145"/>
                  </a:lnTo>
                  <a:lnTo>
                    <a:pt x="608" y="170"/>
                  </a:lnTo>
                  <a:lnTo>
                    <a:pt x="627" y="194"/>
                  </a:lnTo>
                  <a:lnTo>
                    <a:pt x="647" y="220"/>
                  </a:lnTo>
                  <a:lnTo>
                    <a:pt x="668" y="245"/>
                  </a:lnTo>
                  <a:lnTo>
                    <a:pt x="688" y="270"/>
                  </a:lnTo>
                  <a:lnTo>
                    <a:pt x="710" y="294"/>
                  </a:lnTo>
                  <a:lnTo>
                    <a:pt x="733" y="317"/>
                  </a:lnTo>
                  <a:lnTo>
                    <a:pt x="760" y="337"/>
                  </a:lnTo>
                  <a:lnTo>
                    <a:pt x="739" y="339"/>
                  </a:lnTo>
                  <a:lnTo>
                    <a:pt x="721" y="336"/>
                  </a:lnTo>
                  <a:lnTo>
                    <a:pt x="703" y="327"/>
                  </a:lnTo>
                  <a:lnTo>
                    <a:pt x="689" y="314"/>
                  </a:lnTo>
                  <a:lnTo>
                    <a:pt x="674" y="300"/>
                  </a:lnTo>
                  <a:lnTo>
                    <a:pt x="661" y="289"/>
                  </a:lnTo>
                  <a:lnTo>
                    <a:pt x="646" y="280"/>
                  </a:lnTo>
                  <a:lnTo>
                    <a:pt x="632" y="275"/>
                  </a:lnTo>
                  <a:lnTo>
                    <a:pt x="645" y="300"/>
                  </a:lnTo>
                  <a:lnTo>
                    <a:pt x="617" y="284"/>
                  </a:lnTo>
                  <a:lnTo>
                    <a:pt x="593" y="261"/>
                  </a:lnTo>
                  <a:lnTo>
                    <a:pt x="573" y="231"/>
                  </a:lnTo>
                  <a:lnTo>
                    <a:pt x="555" y="198"/>
                  </a:lnTo>
                  <a:lnTo>
                    <a:pt x="542" y="161"/>
                  </a:lnTo>
                  <a:lnTo>
                    <a:pt x="530" y="123"/>
                  </a:lnTo>
                  <a:lnTo>
                    <a:pt x="525" y="84"/>
                  </a:lnTo>
                  <a:lnTo>
                    <a:pt x="520" y="45"/>
                  </a:lnTo>
                  <a:lnTo>
                    <a:pt x="494" y="69"/>
                  </a:lnTo>
                  <a:lnTo>
                    <a:pt x="500" y="109"/>
                  </a:lnTo>
                  <a:lnTo>
                    <a:pt x="510" y="151"/>
                  </a:lnTo>
                  <a:lnTo>
                    <a:pt x="524" y="188"/>
                  </a:lnTo>
                  <a:lnTo>
                    <a:pt x="542" y="225"/>
                  </a:lnTo>
                  <a:lnTo>
                    <a:pt x="563" y="261"/>
                  </a:lnTo>
                  <a:lnTo>
                    <a:pt x="589" y="291"/>
                  </a:lnTo>
                  <a:lnTo>
                    <a:pt x="620" y="318"/>
                  </a:lnTo>
                  <a:lnTo>
                    <a:pt x="656" y="341"/>
                  </a:lnTo>
                  <a:lnTo>
                    <a:pt x="671" y="349"/>
                  </a:lnTo>
                  <a:lnTo>
                    <a:pt x="685" y="355"/>
                  </a:lnTo>
                  <a:lnTo>
                    <a:pt x="699" y="358"/>
                  </a:lnTo>
                  <a:lnTo>
                    <a:pt x="713" y="360"/>
                  </a:lnTo>
                  <a:lnTo>
                    <a:pt x="724" y="362"/>
                  </a:lnTo>
                  <a:lnTo>
                    <a:pt x="740" y="364"/>
                  </a:lnTo>
                  <a:lnTo>
                    <a:pt x="756" y="364"/>
                  </a:lnTo>
                  <a:lnTo>
                    <a:pt x="774" y="364"/>
                  </a:lnTo>
                  <a:lnTo>
                    <a:pt x="757" y="375"/>
                  </a:lnTo>
                  <a:lnTo>
                    <a:pt x="739" y="382"/>
                  </a:lnTo>
                  <a:lnTo>
                    <a:pt x="719" y="387"/>
                  </a:lnTo>
                  <a:lnTo>
                    <a:pt x="699" y="390"/>
                  </a:lnTo>
                  <a:lnTo>
                    <a:pt x="675" y="393"/>
                  </a:lnTo>
                  <a:lnTo>
                    <a:pt x="655" y="391"/>
                  </a:lnTo>
                  <a:lnTo>
                    <a:pt x="634" y="389"/>
                  </a:lnTo>
                  <a:lnTo>
                    <a:pt x="614" y="386"/>
                  </a:lnTo>
                  <a:lnTo>
                    <a:pt x="577" y="367"/>
                  </a:lnTo>
                  <a:lnTo>
                    <a:pt x="545" y="342"/>
                  </a:lnTo>
                  <a:lnTo>
                    <a:pt x="517" y="313"/>
                  </a:lnTo>
                  <a:lnTo>
                    <a:pt x="490" y="280"/>
                  </a:lnTo>
                  <a:lnTo>
                    <a:pt x="469" y="244"/>
                  </a:lnTo>
                  <a:lnTo>
                    <a:pt x="453" y="206"/>
                  </a:lnTo>
                  <a:lnTo>
                    <a:pt x="443" y="164"/>
                  </a:lnTo>
                  <a:lnTo>
                    <a:pt x="439" y="124"/>
                  </a:lnTo>
                  <a:lnTo>
                    <a:pt x="429" y="142"/>
                  </a:lnTo>
                  <a:lnTo>
                    <a:pt x="422" y="160"/>
                  </a:lnTo>
                  <a:lnTo>
                    <a:pt x="423" y="178"/>
                  </a:lnTo>
                  <a:lnTo>
                    <a:pt x="430" y="196"/>
                  </a:lnTo>
                  <a:lnTo>
                    <a:pt x="435" y="215"/>
                  </a:lnTo>
                  <a:lnTo>
                    <a:pt x="443" y="233"/>
                  </a:lnTo>
                  <a:lnTo>
                    <a:pt x="451" y="252"/>
                  </a:lnTo>
                  <a:lnTo>
                    <a:pt x="458" y="270"/>
                  </a:lnTo>
                  <a:lnTo>
                    <a:pt x="469" y="291"/>
                  </a:lnTo>
                  <a:lnTo>
                    <a:pt x="484" y="312"/>
                  </a:lnTo>
                  <a:lnTo>
                    <a:pt x="501" y="333"/>
                  </a:lnTo>
                  <a:lnTo>
                    <a:pt x="519" y="352"/>
                  </a:lnTo>
                  <a:lnTo>
                    <a:pt x="539" y="371"/>
                  </a:lnTo>
                  <a:lnTo>
                    <a:pt x="560" y="387"/>
                  </a:lnTo>
                  <a:lnTo>
                    <a:pt x="583" y="403"/>
                  </a:lnTo>
                  <a:lnTo>
                    <a:pt x="606" y="412"/>
                  </a:lnTo>
                  <a:lnTo>
                    <a:pt x="621" y="414"/>
                  </a:lnTo>
                  <a:lnTo>
                    <a:pt x="637" y="417"/>
                  </a:lnTo>
                  <a:lnTo>
                    <a:pt x="655" y="418"/>
                  </a:lnTo>
                  <a:lnTo>
                    <a:pt x="673" y="419"/>
                  </a:lnTo>
                  <a:lnTo>
                    <a:pt x="690" y="418"/>
                  </a:lnTo>
                  <a:lnTo>
                    <a:pt x="707" y="416"/>
                  </a:lnTo>
                  <a:lnTo>
                    <a:pt x="723" y="412"/>
                  </a:lnTo>
                  <a:lnTo>
                    <a:pt x="738" y="405"/>
                  </a:lnTo>
                  <a:lnTo>
                    <a:pt x="736" y="413"/>
                  </a:lnTo>
                  <a:lnTo>
                    <a:pt x="733" y="424"/>
                  </a:lnTo>
                  <a:lnTo>
                    <a:pt x="729" y="435"/>
                  </a:lnTo>
                  <a:lnTo>
                    <a:pt x="727" y="447"/>
                  </a:lnTo>
                  <a:lnTo>
                    <a:pt x="721" y="459"/>
                  </a:lnTo>
                  <a:lnTo>
                    <a:pt x="714" y="471"/>
                  </a:lnTo>
                  <a:lnTo>
                    <a:pt x="703" y="481"/>
                  </a:lnTo>
                  <a:lnTo>
                    <a:pt x="693" y="487"/>
                  </a:lnTo>
                  <a:lnTo>
                    <a:pt x="665" y="491"/>
                  </a:lnTo>
                  <a:lnTo>
                    <a:pt x="635" y="493"/>
                  </a:lnTo>
                  <a:lnTo>
                    <a:pt x="607" y="493"/>
                  </a:lnTo>
                  <a:lnTo>
                    <a:pt x="579" y="490"/>
                  </a:lnTo>
                  <a:lnTo>
                    <a:pt x="550" y="482"/>
                  </a:lnTo>
                  <a:lnTo>
                    <a:pt x="526" y="473"/>
                  </a:lnTo>
                  <a:lnTo>
                    <a:pt x="502" y="461"/>
                  </a:lnTo>
                  <a:lnTo>
                    <a:pt x="481" y="443"/>
                  </a:lnTo>
                  <a:lnTo>
                    <a:pt x="458" y="417"/>
                  </a:lnTo>
                  <a:lnTo>
                    <a:pt x="439" y="389"/>
                  </a:lnTo>
                  <a:lnTo>
                    <a:pt x="423" y="359"/>
                  </a:lnTo>
                  <a:lnTo>
                    <a:pt x="412" y="328"/>
                  </a:lnTo>
                  <a:lnTo>
                    <a:pt x="403" y="295"/>
                  </a:lnTo>
                  <a:lnTo>
                    <a:pt x="398" y="261"/>
                  </a:lnTo>
                  <a:lnTo>
                    <a:pt x="395" y="224"/>
                  </a:lnTo>
                  <a:lnTo>
                    <a:pt x="397" y="187"/>
                  </a:lnTo>
                  <a:lnTo>
                    <a:pt x="392" y="184"/>
                  </a:lnTo>
                  <a:lnTo>
                    <a:pt x="387" y="184"/>
                  </a:lnTo>
                  <a:lnTo>
                    <a:pt x="383" y="187"/>
                  </a:lnTo>
                  <a:lnTo>
                    <a:pt x="380" y="191"/>
                  </a:lnTo>
                  <a:lnTo>
                    <a:pt x="376" y="195"/>
                  </a:lnTo>
                  <a:lnTo>
                    <a:pt x="371" y="199"/>
                  </a:lnTo>
                  <a:lnTo>
                    <a:pt x="367" y="203"/>
                  </a:lnTo>
                  <a:lnTo>
                    <a:pt x="364" y="207"/>
                  </a:lnTo>
                  <a:lnTo>
                    <a:pt x="369" y="249"/>
                  </a:lnTo>
                  <a:lnTo>
                    <a:pt x="378" y="293"/>
                  </a:lnTo>
                  <a:lnTo>
                    <a:pt x="388" y="334"/>
                  </a:lnTo>
                  <a:lnTo>
                    <a:pt x="403" y="375"/>
                  </a:lnTo>
                  <a:lnTo>
                    <a:pt x="423" y="413"/>
                  </a:lnTo>
                  <a:lnTo>
                    <a:pt x="450" y="445"/>
                  </a:lnTo>
                  <a:lnTo>
                    <a:pt x="483" y="474"/>
                  </a:lnTo>
                  <a:lnTo>
                    <a:pt x="526" y="496"/>
                  </a:lnTo>
                  <a:lnTo>
                    <a:pt x="540" y="503"/>
                  </a:lnTo>
                  <a:lnTo>
                    <a:pt x="556" y="507"/>
                  </a:lnTo>
                  <a:lnTo>
                    <a:pt x="574" y="513"/>
                  </a:lnTo>
                  <a:lnTo>
                    <a:pt x="589" y="516"/>
                  </a:lnTo>
                  <a:lnTo>
                    <a:pt x="606" y="521"/>
                  </a:lnTo>
                  <a:lnTo>
                    <a:pt x="620" y="527"/>
                  </a:lnTo>
                  <a:lnTo>
                    <a:pt x="635" y="534"/>
                  </a:lnTo>
                  <a:lnTo>
                    <a:pt x="650" y="542"/>
                  </a:lnTo>
                  <a:lnTo>
                    <a:pt x="656" y="517"/>
                  </a:lnTo>
                  <a:lnTo>
                    <a:pt x="661" y="525"/>
                  </a:lnTo>
                  <a:lnTo>
                    <a:pt x="665" y="530"/>
                  </a:lnTo>
                  <a:lnTo>
                    <a:pt x="672" y="530"/>
                  </a:lnTo>
                  <a:lnTo>
                    <a:pt x="680" y="527"/>
                  </a:lnTo>
                  <a:lnTo>
                    <a:pt x="688" y="525"/>
                  </a:lnTo>
                  <a:lnTo>
                    <a:pt x="695" y="523"/>
                  </a:lnTo>
                  <a:lnTo>
                    <a:pt x="703" y="519"/>
                  </a:lnTo>
                  <a:lnTo>
                    <a:pt x="711" y="517"/>
                  </a:lnTo>
                  <a:lnTo>
                    <a:pt x="719" y="510"/>
                  </a:lnTo>
                  <a:lnTo>
                    <a:pt x="723" y="511"/>
                  </a:lnTo>
                  <a:lnTo>
                    <a:pt x="727" y="516"/>
                  </a:lnTo>
                  <a:lnTo>
                    <a:pt x="728" y="524"/>
                  </a:lnTo>
                  <a:lnTo>
                    <a:pt x="731" y="533"/>
                  </a:lnTo>
                  <a:lnTo>
                    <a:pt x="732" y="543"/>
                  </a:lnTo>
                  <a:lnTo>
                    <a:pt x="733" y="552"/>
                  </a:lnTo>
                  <a:lnTo>
                    <a:pt x="737" y="561"/>
                  </a:lnTo>
                  <a:lnTo>
                    <a:pt x="742" y="567"/>
                  </a:lnTo>
                  <a:lnTo>
                    <a:pt x="728" y="582"/>
                  </a:lnTo>
                  <a:lnTo>
                    <a:pt x="715" y="588"/>
                  </a:lnTo>
                  <a:lnTo>
                    <a:pt x="703" y="589"/>
                  </a:lnTo>
                  <a:lnTo>
                    <a:pt x="691" y="587"/>
                  </a:lnTo>
                  <a:lnTo>
                    <a:pt x="679" y="584"/>
                  </a:lnTo>
                  <a:lnTo>
                    <a:pt x="665" y="585"/>
                  </a:lnTo>
                  <a:lnTo>
                    <a:pt x="651" y="590"/>
                  </a:lnTo>
                  <a:lnTo>
                    <a:pt x="636" y="602"/>
                  </a:lnTo>
                  <a:lnTo>
                    <a:pt x="627" y="602"/>
                  </a:lnTo>
                  <a:lnTo>
                    <a:pt x="618" y="600"/>
                  </a:lnTo>
                  <a:lnTo>
                    <a:pt x="611" y="595"/>
                  </a:lnTo>
                  <a:lnTo>
                    <a:pt x="602" y="591"/>
                  </a:lnTo>
                  <a:lnTo>
                    <a:pt x="593" y="588"/>
                  </a:lnTo>
                  <a:lnTo>
                    <a:pt x="584" y="588"/>
                  </a:lnTo>
                  <a:lnTo>
                    <a:pt x="576" y="590"/>
                  </a:lnTo>
                  <a:lnTo>
                    <a:pt x="568" y="598"/>
                  </a:lnTo>
                  <a:lnTo>
                    <a:pt x="582" y="617"/>
                  </a:lnTo>
                  <a:lnTo>
                    <a:pt x="535" y="613"/>
                  </a:lnTo>
                  <a:lnTo>
                    <a:pt x="491" y="600"/>
                  </a:lnTo>
                  <a:lnTo>
                    <a:pt x="453" y="578"/>
                  </a:lnTo>
                  <a:lnTo>
                    <a:pt x="420" y="549"/>
                  </a:lnTo>
                  <a:lnTo>
                    <a:pt x="388" y="515"/>
                  </a:lnTo>
                  <a:lnTo>
                    <a:pt x="362" y="477"/>
                  </a:lnTo>
                  <a:lnTo>
                    <a:pt x="340" y="438"/>
                  </a:lnTo>
                  <a:lnTo>
                    <a:pt x="321" y="399"/>
                  </a:lnTo>
                  <a:lnTo>
                    <a:pt x="295" y="275"/>
                  </a:lnTo>
                  <a:lnTo>
                    <a:pt x="281" y="287"/>
                  </a:lnTo>
                  <a:lnTo>
                    <a:pt x="273" y="301"/>
                  </a:lnTo>
                  <a:lnTo>
                    <a:pt x="271" y="317"/>
                  </a:lnTo>
                  <a:lnTo>
                    <a:pt x="272" y="332"/>
                  </a:lnTo>
                  <a:lnTo>
                    <a:pt x="275" y="348"/>
                  </a:lnTo>
                  <a:lnTo>
                    <a:pt x="281" y="365"/>
                  </a:lnTo>
                  <a:lnTo>
                    <a:pt x="286" y="380"/>
                  </a:lnTo>
                  <a:lnTo>
                    <a:pt x="291" y="394"/>
                  </a:lnTo>
                  <a:lnTo>
                    <a:pt x="305" y="426"/>
                  </a:lnTo>
                  <a:lnTo>
                    <a:pt x="322" y="459"/>
                  </a:lnTo>
                  <a:lnTo>
                    <a:pt x="340" y="491"/>
                  </a:lnTo>
                  <a:lnTo>
                    <a:pt x="359" y="523"/>
                  </a:lnTo>
                  <a:lnTo>
                    <a:pt x="381" y="552"/>
                  </a:lnTo>
                  <a:lnTo>
                    <a:pt x="406" y="579"/>
                  </a:lnTo>
                  <a:lnTo>
                    <a:pt x="437" y="601"/>
                  </a:lnTo>
                  <a:lnTo>
                    <a:pt x="470" y="621"/>
                  </a:lnTo>
                  <a:lnTo>
                    <a:pt x="476" y="626"/>
                  </a:lnTo>
                  <a:lnTo>
                    <a:pt x="481" y="632"/>
                  </a:lnTo>
                  <a:lnTo>
                    <a:pt x="486" y="640"/>
                  </a:lnTo>
                  <a:lnTo>
                    <a:pt x="489" y="648"/>
                  </a:lnTo>
                  <a:lnTo>
                    <a:pt x="495" y="654"/>
                  </a:lnTo>
                  <a:lnTo>
                    <a:pt x="501" y="659"/>
                  </a:lnTo>
                  <a:lnTo>
                    <a:pt x="509" y="661"/>
                  </a:lnTo>
                  <a:lnTo>
                    <a:pt x="520" y="659"/>
                  </a:lnTo>
                  <a:lnTo>
                    <a:pt x="526" y="649"/>
                  </a:lnTo>
                  <a:lnTo>
                    <a:pt x="537" y="643"/>
                  </a:lnTo>
                  <a:lnTo>
                    <a:pt x="550" y="641"/>
                  </a:lnTo>
                  <a:lnTo>
                    <a:pt x="565" y="644"/>
                  </a:lnTo>
                  <a:lnTo>
                    <a:pt x="583" y="648"/>
                  </a:lnTo>
                  <a:lnTo>
                    <a:pt x="600" y="650"/>
                  </a:lnTo>
                  <a:lnTo>
                    <a:pt x="617" y="649"/>
                  </a:lnTo>
                  <a:lnTo>
                    <a:pt x="636" y="641"/>
                  </a:lnTo>
                  <a:lnTo>
                    <a:pt x="652" y="635"/>
                  </a:lnTo>
                  <a:lnTo>
                    <a:pt x="669" y="627"/>
                  </a:lnTo>
                  <a:lnTo>
                    <a:pt x="685" y="621"/>
                  </a:lnTo>
                  <a:lnTo>
                    <a:pt x="703" y="613"/>
                  </a:lnTo>
                  <a:lnTo>
                    <a:pt x="720" y="606"/>
                  </a:lnTo>
                  <a:lnTo>
                    <a:pt x="736" y="598"/>
                  </a:lnTo>
                  <a:lnTo>
                    <a:pt x="752" y="589"/>
                  </a:lnTo>
                  <a:lnTo>
                    <a:pt x="769" y="580"/>
                  </a:lnTo>
                  <a:lnTo>
                    <a:pt x="760" y="601"/>
                  </a:lnTo>
                  <a:lnTo>
                    <a:pt x="751" y="621"/>
                  </a:lnTo>
                  <a:lnTo>
                    <a:pt x="738" y="641"/>
                  </a:lnTo>
                  <a:lnTo>
                    <a:pt x="722" y="661"/>
                  </a:lnTo>
                  <a:lnTo>
                    <a:pt x="704" y="678"/>
                  </a:lnTo>
                  <a:lnTo>
                    <a:pt x="685" y="695"/>
                  </a:lnTo>
                  <a:lnTo>
                    <a:pt x="665" y="710"/>
                  </a:lnTo>
                  <a:lnTo>
                    <a:pt x="645" y="723"/>
                  </a:lnTo>
                  <a:lnTo>
                    <a:pt x="634" y="727"/>
                  </a:lnTo>
                  <a:lnTo>
                    <a:pt x="624" y="728"/>
                  </a:lnTo>
                  <a:lnTo>
                    <a:pt x="614" y="728"/>
                  </a:lnTo>
                  <a:lnTo>
                    <a:pt x="606" y="728"/>
                  </a:lnTo>
                  <a:lnTo>
                    <a:pt x="595" y="728"/>
                  </a:lnTo>
                  <a:lnTo>
                    <a:pt x="589" y="731"/>
                  </a:lnTo>
                  <a:lnTo>
                    <a:pt x="581" y="737"/>
                  </a:lnTo>
                  <a:lnTo>
                    <a:pt x="574" y="745"/>
                  </a:lnTo>
                  <a:lnTo>
                    <a:pt x="550" y="723"/>
                  </a:lnTo>
                  <a:lnTo>
                    <a:pt x="534" y="745"/>
                  </a:lnTo>
                  <a:lnTo>
                    <a:pt x="518" y="743"/>
                  </a:lnTo>
                  <a:lnTo>
                    <a:pt x="505" y="739"/>
                  </a:lnTo>
                  <a:lnTo>
                    <a:pt x="491" y="731"/>
                  </a:lnTo>
                  <a:lnTo>
                    <a:pt x="478" y="723"/>
                  </a:lnTo>
                  <a:lnTo>
                    <a:pt x="468" y="713"/>
                  </a:lnTo>
                  <a:lnTo>
                    <a:pt x="455" y="704"/>
                  </a:lnTo>
                  <a:lnTo>
                    <a:pt x="443" y="693"/>
                  </a:lnTo>
                  <a:lnTo>
                    <a:pt x="432" y="684"/>
                  </a:lnTo>
                  <a:lnTo>
                    <a:pt x="429" y="694"/>
                  </a:lnTo>
                  <a:lnTo>
                    <a:pt x="429" y="703"/>
                  </a:lnTo>
                  <a:lnTo>
                    <a:pt x="431" y="710"/>
                  </a:lnTo>
                  <a:lnTo>
                    <a:pt x="437" y="716"/>
                  </a:lnTo>
                  <a:lnTo>
                    <a:pt x="442" y="723"/>
                  </a:lnTo>
                  <a:lnTo>
                    <a:pt x="449" y="729"/>
                  </a:lnTo>
                  <a:lnTo>
                    <a:pt x="453" y="737"/>
                  </a:lnTo>
                  <a:lnTo>
                    <a:pt x="458" y="745"/>
                  </a:lnTo>
                  <a:lnTo>
                    <a:pt x="421" y="732"/>
                  </a:lnTo>
                  <a:lnTo>
                    <a:pt x="385" y="715"/>
                  </a:lnTo>
                  <a:lnTo>
                    <a:pt x="349" y="694"/>
                  </a:lnTo>
                  <a:lnTo>
                    <a:pt x="315" y="669"/>
                  </a:lnTo>
                  <a:lnTo>
                    <a:pt x="286" y="640"/>
                  </a:lnTo>
                  <a:lnTo>
                    <a:pt x="262" y="609"/>
                  </a:lnTo>
                  <a:lnTo>
                    <a:pt x="243" y="573"/>
                  </a:lnTo>
                  <a:lnTo>
                    <a:pt x="233" y="535"/>
                  </a:lnTo>
                  <a:lnTo>
                    <a:pt x="228" y="510"/>
                  </a:lnTo>
                  <a:lnTo>
                    <a:pt x="227" y="484"/>
                  </a:lnTo>
                  <a:lnTo>
                    <a:pt x="227" y="458"/>
                  </a:lnTo>
                  <a:lnTo>
                    <a:pt x="228" y="431"/>
                  </a:lnTo>
                  <a:lnTo>
                    <a:pt x="230" y="405"/>
                  </a:lnTo>
                  <a:lnTo>
                    <a:pt x="236" y="378"/>
                  </a:lnTo>
                  <a:lnTo>
                    <a:pt x="243" y="355"/>
                  </a:lnTo>
                  <a:lnTo>
                    <a:pt x="254" y="331"/>
                  </a:lnTo>
                  <a:lnTo>
                    <a:pt x="224" y="345"/>
                  </a:lnTo>
                  <a:lnTo>
                    <a:pt x="205" y="365"/>
                  </a:lnTo>
                  <a:lnTo>
                    <a:pt x="195" y="389"/>
                  </a:lnTo>
                  <a:lnTo>
                    <a:pt x="189" y="419"/>
                  </a:lnTo>
                  <a:lnTo>
                    <a:pt x="190" y="452"/>
                  </a:lnTo>
                  <a:lnTo>
                    <a:pt x="195" y="482"/>
                  </a:lnTo>
                  <a:lnTo>
                    <a:pt x="198" y="514"/>
                  </a:lnTo>
                  <a:lnTo>
                    <a:pt x="202" y="542"/>
                  </a:lnTo>
                  <a:lnTo>
                    <a:pt x="215" y="582"/>
                  </a:lnTo>
                  <a:lnTo>
                    <a:pt x="235" y="620"/>
                  </a:lnTo>
                  <a:lnTo>
                    <a:pt x="262" y="654"/>
                  </a:lnTo>
                  <a:lnTo>
                    <a:pt x="291" y="685"/>
                  </a:lnTo>
                  <a:lnTo>
                    <a:pt x="324" y="715"/>
                  </a:lnTo>
                  <a:lnTo>
                    <a:pt x="357" y="744"/>
                  </a:lnTo>
                  <a:lnTo>
                    <a:pt x="389" y="774"/>
                  </a:lnTo>
                  <a:lnTo>
                    <a:pt x="420" y="803"/>
                  </a:lnTo>
                  <a:lnTo>
                    <a:pt x="450" y="788"/>
                  </a:lnTo>
                  <a:lnTo>
                    <a:pt x="445" y="784"/>
                  </a:lnTo>
                  <a:lnTo>
                    <a:pt x="453" y="787"/>
                  </a:lnTo>
                  <a:lnTo>
                    <a:pt x="466" y="788"/>
                  </a:lnTo>
                  <a:lnTo>
                    <a:pt x="478" y="788"/>
                  </a:lnTo>
                  <a:lnTo>
                    <a:pt x="494" y="792"/>
                  </a:lnTo>
                  <a:lnTo>
                    <a:pt x="508" y="788"/>
                  </a:lnTo>
                  <a:lnTo>
                    <a:pt x="525" y="788"/>
                  </a:lnTo>
                  <a:lnTo>
                    <a:pt x="540" y="787"/>
                  </a:lnTo>
                  <a:lnTo>
                    <a:pt x="556" y="784"/>
                  </a:lnTo>
                  <a:lnTo>
                    <a:pt x="564" y="788"/>
                  </a:lnTo>
                  <a:lnTo>
                    <a:pt x="555" y="798"/>
                  </a:lnTo>
                  <a:lnTo>
                    <a:pt x="545" y="805"/>
                  </a:lnTo>
                  <a:lnTo>
                    <a:pt x="536" y="813"/>
                  </a:lnTo>
                  <a:lnTo>
                    <a:pt x="525" y="816"/>
                  </a:lnTo>
                  <a:lnTo>
                    <a:pt x="513" y="821"/>
                  </a:lnTo>
                  <a:lnTo>
                    <a:pt x="500" y="823"/>
                  </a:lnTo>
                  <a:lnTo>
                    <a:pt x="488" y="827"/>
                  </a:lnTo>
                  <a:lnTo>
                    <a:pt x="476" y="827"/>
                  </a:lnTo>
                  <a:lnTo>
                    <a:pt x="484" y="834"/>
                  </a:lnTo>
                  <a:lnTo>
                    <a:pt x="495" y="840"/>
                  </a:lnTo>
                  <a:lnTo>
                    <a:pt x="507" y="841"/>
                  </a:lnTo>
                  <a:lnTo>
                    <a:pt x="518" y="842"/>
                  </a:lnTo>
                  <a:lnTo>
                    <a:pt x="530" y="841"/>
                  </a:lnTo>
                  <a:lnTo>
                    <a:pt x="543" y="840"/>
                  </a:lnTo>
                  <a:lnTo>
                    <a:pt x="554" y="834"/>
                  </a:lnTo>
                  <a:lnTo>
                    <a:pt x="564" y="827"/>
                  </a:lnTo>
                  <a:lnTo>
                    <a:pt x="573" y="813"/>
                  </a:lnTo>
                  <a:lnTo>
                    <a:pt x="582" y="802"/>
                  </a:lnTo>
                  <a:lnTo>
                    <a:pt x="591" y="792"/>
                  </a:lnTo>
                  <a:lnTo>
                    <a:pt x="600" y="783"/>
                  </a:lnTo>
                  <a:lnTo>
                    <a:pt x="610" y="775"/>
                  </a:lnTo>
                  <a:lnTo>
                    <a:pt x="621" y="768"/>
                  </a:lnTo>
                  <a:lnTo>
                    <a:pt x="634" y="761"/>
                  </a:lnTo>
                  <a:lnTo>
                    <a:pt x="650" y="753"/>
                  </a:lnTo>
                  <a:lnTo>
                    <a:pt x="568" y="890"/>
                  </a:lnTo>
                  <a:lnTo>
                    <a:pt x="542" y="892"/>
                  </a:lnTo>
                  <a:lnTo>
                    <a:pt x="517" y="895"/>
                  </a:lnTo>
                  <a:lnTo>
                    <a:pt x="490" y="899"/>
                  </a:lnTo>
                  <a:lnTo>
                    <a:pt x="467" y="902"/>
                  </a:lnTo>
                  <a:lnTo>
                    <a:pt x="441" y="904"/>
                  </a:lnTo>
                  <a:lnTo>
                    <a:pt x="417" y="904"/>
                  </a:lnTo>
                  <a:lnTo>
                    <a:pt x="393" y="902"/>
                  </a:lnTo>
                  <a:lnTo>
                    <a:pt x="369" y="895"/>
                  </a:lnTo>
                  <a:lnTo>
                    <a:pt x="351" y="886"/>
                  </a:lnTo>
                  <a:lnTo>
                    <a:pt x="334" y="878"/>
                  </a:lnTo>
                  <a:lnTo>
                    <a:pt x="317" y="869"/>
                  </a:lnTo>
                  <a:lnTo>
                    <a:pt x="300" y="860"/>
                  </a:lnTo>
                  <a:lnTo>
                    <a:pt x="285" y="852"/>
                  </a:lnTo>
                  <a:lnTo>
                    <a:pt x="268" y="846"/>
                  </a:lnTo>
                  <a:lnTo>
                    <a:pt x="254" y="840"/>
                  </a:lnTo>
                  <a:lnTo>
                    <a:pt x="239" y="833"/>
                  </a:lnTo>
                  <a:lnTo>
                    <a:pt x="206" y="795"/>
                  </a:lnTo>
                  <a:lnTo>
                    <a:pt x="177" y="752"/>
                  </a:lnTo>
                  <a:lnTo>
                    <a:pt x="152" y="709"/>
                  </a:lnTo>
                  <a:lnTo>
                    <a:pt x="132" y="663"/>
                  </a:lnTo>
                  <a:lnTo>
                    <a:pt x="118" y="615"/>
                  </a:lnTo>
                  <a:lnTo>
                    <a:pt x="113" y="565"/>
                  </a:lnTo>
                  <a:lnTo>
                    <a:pt x="117" y="514"/>
                  </a:lnTo>
                  <a:lnTo>
                    <a:pt x="130" y="461"/>
                  </a:lnTo>
                  <a:lnTo>
                    <a:pt x="123" y="462"/>
                  </a:lnTo>
                  <a:lnTo>
                    <a:pt x="115" y="464"/>
                  </a:lnTo>
                  <a:lnTo>
                    <a:pt x="108" y="471"/>
                  </a:lnTo>
                  <a:lnTo>
                    <a:pt x="99" y="477"/>
                  </a:lnTo>
                  <a:lnTo>
                    <a:pt x="94" y="484"/>
                  </a:lnTo>
                  <a:lnTo>
                    <a:pt x="89" y="493"/>
                  </a:lnTo>
                  <a:lnTo>
                    <a:pt x="84" y="501"/>
                  </a:lnTo>
                  <a:lnTo>
                    <a:pt x="84" y="510"/>
                  </a:lnTo>
                  <a:lnTo>
                    <a:pt x="80" y="572"/>
                  </a:lnTo>
                  <a:lnTo>
                    <a:pt x="87" y="632"/>
                  </a:lnTo>
                  <a:lnTo>
                    <a:pt x="103" y="687"/>
                  </a:lnTo>
                  <a:lnTo>
                    <a:pt x="130" y="738"/>
                  </a:lnTo>
                  <a:lnTo>
                    <a:pt x="162" y="785"/>
                  </a:lnTo>
                  <a:lnTo>
                    <a:pt x="202" y="827"/>
                  </a:lnTo>
                  <a:lnTo>
                    <a:pt x="244" y="867"/>
                  </a:lnTo>
                  <a:lnTo>
                    <a:pt x="291" y="901"/>
                  </a:lnTo>
                  <a:lnTo>
                    <a:pt x="302" y="907"/>
                  </a:lnTo>
                  <a:lnTo>
                    <a:pt x="315" y="911"/>
                  </a:lnTo>
                  <a:lnTo>
                    <a:pt x="329" y="918"/>
                  </a:lnTo>
                  <a:lnTo>
                    <a:pt x="341" y="923"/>
                  </a:lnTo>
                  <a:lnTo>
                    <a:pt x="352" y="929"/>
                  </a:lnTo>
                  <a:lnTo>
                    <a:pt x="364" y="938"/>
                  </a:lnTo>
                  <a:lnTo>
                    <a:pt x="374" y="947"/>
                  </a:lnTo>
                  <a:lnTo>
                    <a:pt x="383" y="957"/>
                  </a:lnTo>
                  <a:lnTo>
                    <a:pt x="404" y="960"/>
                  </a:lnTo>
                  <a:lnTo>
                    <a:pt x="423" y="960"/>
                  </a:lnTo>
                  <a:lnTo>
                    <a:pt x="442" y="957"/>
                  </a:lnTo>
                  <a:lnTo>
                    <a:pt x="460" y="953"/>
                  </a:lnTo>
                  <a:lnTo>
                    <a:pt x="478" y="947"/>
                  </a:lnTo>
                  <a:lnTo>
                    <a:pt x="498" y="943"/>
                  </a:lnTo>
                  <a:lnTo>
                    <a:pt x="517" y="940"/>
                  </a:lnTo>
                  <a:lnTo>
                    <a:pt x="538" y="939"/>
                  </a:lnTo>
                  <a:lnTo>
                    <a:pt x="529" y="958"/>
                  </a:lnTo>
                  <a:lnTo>
                    <a:pt x="521" y="976"/>
                  </a:lnTo>
                  <a:lnTo>
                    <a:pt x="511" y="992"/>
                  </a:lnTo>
                  <a:lnTo>
                    <a:pt x="501" y="1008"/>
                  </a:lnTo>
                  <a:lnTo>
                    <a:pt x="488" y="1020"/>
                  </a:lnTo>
                  <a:lnTo>
                    <a:pt x="475" y="1033"/>
                  </a:lnTo>
                  <a:lnTo>
                    <a:pt x="458" y="1043"/>
                  </a:lnTo>
                  <a:lnTo>
                    <a:pt x="439" y="1050"/>
                  </a:lnTo>
                  <a:lnTo>
                    <a:pt x="401" y="1050"/>
                  </a:lnTo>
                  <a:lnTo>
                    <a:pt x="412" y="1049"/>
                  </a:lnTo>
                  <a:lnTo>
                    <a:pt x="420" y="1045"/>
                  </a:lnTo>
                  <a:lnTo>
                    <a:pt x="427" y="1036"/>
                  </a:lnTo>
                  <a:lnTo>
                    <a:pt x="432" y="1028"/>
                  </a:lnTo>
                  <a:lnTo>
                    <a:pt x="437" y="1018"/>
                  </a:lnTo>
                  <a:lnTo>
                    <a:pt x="441" y="1011"/>
                  </a:lnTo>
                  <a:lnTo>
                    <a:pt x="449" y="1005"/>
                  </a:lnTo>
                  <a:lnTo>
                    <a:pt x="458" y="1001"/>
                  </a:lnTo>
                  <a:lnTo>
                    <a:pt x="470" y="990"/>
                  </a:lnTo>
                  <a:lnTo>
                    <a:pt x="435" y="990"/>
                  </a:lnTo>
                  <a:lnTo>
                    <a:pt x="401" y="987"/>
                  </a:lnTo>
                  <a:lnTo>
                    <a:pt x="369" y="980"/>
                  </a:lnTo>
                  <a:lnTo>
                    <a:pt x="340" y="971"/>
                  </a:lnTo>
                  <a:lnTo>
                    <a:pt x="310" y="957"/>
                  </a:lnTo>
                  <a:lnTo>
                    <a:pt x="284" y="940"/>
                  </a:lnTo>
                  <a:lnTo>
                    <a:pt x="257" y="920"/>
                  </a:lnTo>
                  <a:lnTo>
                    <a:pt x="233" y="895"/>
                  </a:lnTo>
                  <a:lnTo>
                    <a:pt x="228" y="905"/>
                  </a:lnTo>
                  <a:lnTo>
                    <a:pt x="228" y="913"/>
                  </a:lnTo>
                  <a:lnTo>
                    <a:pt x="234" y="921"/>
                  </a:lnTo>
                  <a:lnTo>
                    <a:pt x="239" y="928"/>
                  </a:lnTo>
                  <a:lnTo>
                    <a:pt x="248" y="937"/>
                  </a:lnTo>
                  <a:lnTo>
                    <a:pt x="257" y="943"/>
                  </a:lnTo>
                  <a:lnTo>
                    <a:pt x="266" y="952"/>
                  </a:lnTo>
                  <a:lnTo>
                    <a:pt x="272" y="957"/>
                  </a:lnTo>
                  <a:lnTo>
                    <a:pt x="271" y="956"/>
                  </a:lnTo>
                  <a:lnTo>
                    <a:pt x="267" y="954"/>
                  </a:lnTo>
                  <a:lnTo>
                    <a:pt x="266" y="953"/>
                  </a:lnTo>
                  <a:lnTo>
                    <a:pt x="263" y="952"/>
                  </a:lnTo>
                  <a:lnTo>
                    <a:pt x="261" y="952"/>
                  </a:lnTo>
                  <a:lnTo>
                    <a:pt x="257" y="952"/>
                  </a:lnTo>
                  <a:lnTo>
                    <a:pt x="256" y="952"/>
                  </a:lnTo>
                  <a:lnTo>
                    <a:pt x="254" y="952"/>
                  </a:lnTo>
                  <a:lnTo>
                    <a:pt x="256" y="965"/>
                  </a:lnTo>
                  <a:lnTo>
                    <a:pt x="262" y="975"/>
                  </a:lnTo>
                  <a:lnTo>
                    <a:pt x="272" y="982"/>
                  </a:lnTo>
                  <a:lnTo>
                    <a:pt x="282" y="990"/>
                  </a:lnTo>
                  <a:lnTo>
                    <a:pt x="295" y="997"/>
                  </a:lnTo>
                  <a:lnTo>
                    <a:pt x="308" y="1002"/>
                  </a:lnTo>
                  <a:lnTo>
                    <a:pt x="321" y="1009"/>
                  </a:lnTo>
                  <a:lnTo>
                    <a:pt x="333" y="1014"/>
                  </a:lnTo>
                  <a:lnTo>
                    <a:pt x="342" y="1014"/>
                  </a:lnTo>
                  <a:lnTo>
                    <a:pt x="350" y="1014"/>
                  </a:lnTo>
                  <a:lnTo>
                    <a:pt x="360" y="1014"/>
                  </a:lnTo>
                  <a:lnTo>
                    <a:pt x="368" y="1014"/>
                  </a:lnTo>
                  <a:lnTo>
                    <a:pt x="378" y="1014"/>
                  </a:lnTo>
                  <a:lnTo>
                    <a:pt x="385" y="1012"/>
                  </a:lnTo>
                  <a:lnTo>
                    <a:pt x="394" y="1010"/>
                  </a:lnTo>
                  <a:lnTo>
                    <a:pt x="401" y="1008"/>
                  </a:lnTo>
                  <a:lnTo>
                    <a:pt x="409" y="1014"/>
                  </a:lnTo>
                  <a:lnTo>
                    <a:pt x="394" y="1029"/>
                  </a:lnTo>
                  <a:lnTo>
                    <a:pt x="378" y="1036"/>
                  </a:lnTo>
                  <a:lnTo>
                    <a:pt x="359" y="1038"/>
                  </a:lnTo>
                  <a:lnTo>
                    <a:pt x="340" y="1038"/>
                  </a:lnTo>
                  <a:lnTo>
                    <a:pt x="320" y="1035"/>
                  </a:lnTo>
                  <a:lnTo>
                    <a:pt x="300" y="1031"/>
                  </a:lnTo>
                  <a:lnTo>
                    <a:pt x="281" y="1028"/>
                  </a:lnTo>
                  <a:lnTo>
                    <a:pt x="263" y="1026"/>
                  </a:lnTo>
                  <a:lnTo>
                    <a:pt x="208" y="989"/>
                  </a:lnTo>
                  <a:lnTo>
                    <a:pt x="155" y="946"/>
                  </a:lnTo>
                  <a:lnTo>
                    <a:pt x="107" y="899"/>
                  </a:lnTo>
                  <a:lnTo>
                    <a:pt x="64" y="846"/>
                  </a:lnTo>
                  <a:lnTo>
                    <a:pt x="31" y="788"/>
                  </a:lnTo>
                  <a:lnTo>
                    <a:pt x="9" y="728"/>
                  </a:lnTo>
                  <a:lnTo>
                    <a:pt x="0" y="661"/>
                  </a:lnTo>
                  <a:lnTo>
                    <a:pt x="5" y="590"/>
                  </a:lnTo>
                  <a:lnTo>
                    <a:pt x="54" y="487"/>
                  </a:lnTo>
                  <a:lnTo>
                    <a:pt x="113" y="425"/>
                  </a:lnTo>
                  <a:lnTo>
                    <a:pt x="171" y="364"/>
                  </a:lnTo>
                  <a:lnTo>
                    <a:pt x="233" y="301"/>
                  </a:lnTo>
                  <a:lnTo>
                    <a:pt x="294" y="239"/>
                  </a:lnTo>
                  <a:lnTo>
                    <a:pt x="353" y="178"/>
                  </a:lnTo>
                  <a:lnTo>
                    <a:pt x="416" y="117"/>
                  </a:lnTo>
                  <a:lnTo>
                    <a:pt x="478" y="59"/>
                  </a:lnTo>
                  <a:lnTo>
                    <a:pt x="538" y="0"/>
                  </a:lnTo>
                  <a:lnTo>
                    <a:pt x="544" y="21"/>
                  </a:lnTo>
                  <a:lnTo>
                    <a:pt x="555" y="41"/>
                  </a:lnTo>
                  <a:lnTo>
                    <a:pt x="568" y="57"/>
                  </a:lnTo>
                  <a:lnTo>
                    <a:pt x="583" y="73"/>
                  </a:lnTo>
                  <a:lnTo>
                    <a:pt x="601" y="85"/>
                  </a:lnTo>
                  <a:lnTo>
                    <a:pt x="620" y="97"/>
                  </a:lnTo>
                  <a:lnTo>
                    <a:pt x="637" y="107"/>
                  </a:lnTo>
                  <a:lnTo>
                    <a:pt x="656" y="118"/>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00" name="Google Shape;700;p8"/>
            <p:cNvSpPr/>
            <p:nvPr/>
          </p:nvSpPr>
          <p:spPr>
            <a:xfrm>
              <a:off x="7396" y="2659"/>
              <a:ext cx="12" cy="10"/>
            </a:xfrm>
            <a:custGeom>
              <a:avLst/>
              <a:gdLst/>
              <a:ahLst/>
              <a:cxnLst/>
              <a:rect l="l" t="t" r="r" b="b"/>
              <a:pathLst>
                <a:path w="24" h="25" extrusionOk="0">
                  <a:moveTo>
                    <a:pt x="18" y="0"/>
                  </a:moveTo>
                  <a:lnTo>
                    <a:pt x="17" y="3"/>
                  </a:lnTo>
                  <a:lnTo>
                    <a:pt x="17" y="6"/>
                  </a:lnTo>
                  <a:lnTo>
                    <a:pt x="17" y="7"/>
                  </a:lnTo>
                  <a:lnTo>
                    <a:pt x="17" y="11"/>
                  </a:lnTo>
                  <a:lnTo>
                    <a:pt x="18" y="14"/>
                  </a:lnTo>
                  <a:lnTo>
                    <a:pt x="19" y="16"/>
                  </a:lnTo>
                  <a:lnTo>
                    <a:pt x="20" y="16"/>
                  </a:lnTo>
                  <a:lnTo>
                    <a:pt x="24" y="17"/>
                  </a:lnTo>
                  <a:lnTo>
                    <a:pt x="20" y="21"/>
                  </a:lnTo>
                  <a:lnTo>
                    <a:pt x="20" y="23"/>
                  </a:lnTo>
                  <a:lnTo>
                    <a:pt x="18" y="24"/>
                  </a:lnTo>
                  <a:lnTo>
                    <a:pt x="16" y="25"/>
                  </a:lnTo>
                  <a:lnTo>
                    <a:pt x="13" y="25"/>
                  </a:lnTo>
                  <a:lnTo>
                    <a:pt x="10" y="25"/>
                  </a:lnTo>
                  <a:lnTo>
                    <a:pt x="7" y="25"/>
                  </a:lnTo>
                  <a:lnTo>
                    <a:pt x="6" y="25"/>
                  </a:lnTo>
                  <a:lnTo>
                    <a:pt x="0" y="0"/>
                  </a:lnTo>
                  <a:lnTo>
                    <a:pt x="1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01" name="Google Shape;701;p8"/>
            <p:cNvSpPr/>
            <p:nvPr/>
          </p:nvSpPr>
          <p:spPr>
            <a:xfrm>
              <a:off x="9118" y="2665"/>
              <a:ext cx="129" cy="52"/>
            </a:xfrm>
            <a:custGeom>
              <a:avLst/>
              <a:gdLst/>
              <a:ahLst/>
              <a:cxnLst/>
              <a:rect l="l" t="t" r="r" b="b"/>
              <a:pathLst>
                <a:path w="254" h="144" extrusionOk="0">
                  <a:moveTo>
                    <a:pt x="236" y="18"/>
                  </a:moveTo>
                  <a:lnTo>
                    <a:pt x="240" y="27"/>
                  </a:lnTo>
                  <a:lnTo>
                    <a:pt x="244" y="36"/>
                  </a:lnTo>
                  <a:lnTo>
                    <a:pt x="248" y="46"/>
                  </a:lnTo>
                  <a:lnTo>
                    <a:pt x="251" y="55"/>
                  </a:lnTo>
                  <a:lnTo>
                    <a:pt x="253" y="65"/>
                  </a:lnTo>
                  <a:lnTo>
                    <a:pt x="254" y="76"/>
                  </a:lnTo>
                  <a:lnTo>
                    <a:pt x="254" y="87"/>
                  </a:lnTo>
                  <a:lnTo>
                    <a:pt x="254" y="97"/>
                  </a:lnTo>
                  <a:lnTo>
                    <a:pt x="236" y="118"/>
                  </a:lnTo>
                  <a:lnTo>
                    <a:pt x="235" y="110"/>
                  </a:lnTo>
                  <a:lnTo>
                    <a:pt x="236" y="100"/>
                  </a:lnTo>
                  <a:lnTo>
                    <a:pt x="238" y="91"/>
                  </a:lnTo>
                  <a:lnTo>
                    <a:pt x="240" y="82"/>
                  </a:lnTo>
                  <a:lnTo>
                    <a:pt x="241" y="76"/>
                  </a:lnTo>
                  <a:lnTo>
                    <a:pt x="239" y="69"/>
                  </a:lnTo>
                  <a:lnTo>
                    <a:pt x="234" y="64"/>
                  </a:lnTo>
                  <a:lnTo>
                    <a:pt x="222" y="61"/>
                  </a:lnTo>
                  <a:lnTo>
                    <a:pt x="220" y="71"/>
                  </a:lnTo>
                  <a:lnTo>
                    <a:pt x="217" y="81"/>
                  </a:lnTo>
                  <a:lnTo>
                    <a:pt x="212" y="91"/>
                  </a:lnTo>
                  <a:lnTo>
                    <a:pt x="208" y="100"/>
                  </a:lnTo>
                  <a:lnTo>
                    <a:pt x="205" y="112"/>
                  </a:lnTo>
                  <a:lnTo>
                    <a:pt x="201" y="122"/>
                  </a:lnTo>
                  <a:lnTo>
                    <a:pt x="199" y="133"/>
                  </a:lnTo>
                  <a:lnTo>
                    <a:pt x="198" y="142"/>
                  </a:lnTo>
                  <a:lnTo>
                    <a:pt x="190" y="144"/>
                  </a:lnTo>
                  <a:lnTo>
                    <a:pt x="183" y="144"/>
                  </a:lnTo>
                  <a:lnTo>
                    <a:pt x="178" y="142"/>
                  </a:lnTo>
                  <a:lnTo>
                    <a:pt x="172" y="139"/>
                  </a:lnTo>
                  <a:lnTo>
                    <a:pt x="167" y="137"/>
                  </a:lnTo>
                  <a:lnTo>
                    <a:pt x="161" y="135"/>
                  </a:lnTo>
                  <a:lnTo>
                    <a:pt x="153" y="135"/>
                  </a:lnTo>
                  <a:lnTo>
                    <a:pt x="149" y="136"/>
                  </a:lnTo>
                  <a:lnTo>
                    <a:pt x="145" y="124"/>
                  </a:lnTo>
                  <a:lnTo>
                    <a:pt x="146" y="106"/>
                  </a:lnTo>
                  <a:lnTo>
                    <a:pt x="149" y="88"/>
                  </a:lnTo>
                  <a:lnTo>
                    <a:pt x="150" y="70"/>
                  </a:lnTo>
                  <a:lnTo>
                    <a:pt x="151" y="52"/>
                  </a:lnTo>
                  <a:lnTo>
                    <a:pt x="149" y="38"/>
                  </a:lnTo>
                  <a:lnTo>
                    <a:pt x="142" y="24"/>
                  </a:lnTo>
                  <a:lnTo>
                    <a:pt x="130" y="18"/>
                  </a:lnTo>
                  <a:lnTo>
                    <a:pt x="116" y="128"/>
                  </a:lnTo>
                  <a:lnTo>
                    <a:pt x="93" y="128"/>
                  </a:lnTo>
                  <a:lnTo>
                    <a:pt x="77" y="124"/>
                  </a:lnTo>
                  <a:lnTo>
                    <a:pt x="71" y="114"/>
                  </a:lnTo>
                  <a:lnTo>
                    <a:pt x="67" y="99"/>
                  </a:lnTo>
                  <a:lnTo>
                    <a:pt x="66" y="82"/>
                  </a:lnTo>
                  <a:lnTo>
                    <a:pt x="67" y="65"/>
                  </a:lnTo>
                  <a:lnTo>
                    <a:pt x="65" y="49"/>
                  </a:lnTo>
                  <a:lnTo>
                    <a:pt x="61" y="30"/>
                  </a:lnTo>
                  <a:lnTo>
                    <a:pt x="49" y="36"/>
                  </a:lnTo>
                  <a:lnTo>
                    <a:pt x="43" y="42"/>
                  </a:lnTo>
                  <a:lnTo>
                    <a:pt x="40" y="52"/>
                  </a:lnTo>
                  <a:lnTo>
                    <a:pt x="39" y="61"/>
                  </a:lnTo>
                  <a:lnTo>
                    <a:pt x="39" y="73"/>
                  </a:lnTo>
                  <a:lnTo>
                    <a:pt x="39" y="85"/>
                  </a:lnTo>
                  <a:lnTo>
                    <a:pt x="38" y="96"/>
                  </a:lnTo>
                  <a:lnTo>
                    <a:pt x="38" y="106"/>
                  </a:lnTo>
                  <a:lnTo>
                    <a:pt x="24" y="107"/>
                  </a:lnTo>
                  <a:lnTo>
                    <a:pt x="13" y="105"/>
                  </a:lnTo>
                  <a:lnTo>
                    <a:pt x="5" y="97"/>
                  </a:lnTo>
                  <a:lnTo>
                    <a:pt x="3" y="88"/>
                  </a:lnTo>
                  <a:lnTo>
                    <a:pt x="0" y="76"/>
                  </a:lnTo>
                  <a:lnTo>
                    <a:pt x="0" y="64"/>
                  </a:lnTo>
                  <a:lnTo>
                    <a:pt x="3" y="53"/>
                  </a:lnTo>
                  <a:lnTo>
                    <a:pt x="5" y="42"/>
                  </a:lnTo>
                  <a:lnTo>
                    <a:pt x="27" y="26"/>
                  </a:lnTo>
                  <a:lnTo>
                    <a:pt x="54" y="12"/>
                  </a:lnTo>
                  <a:lnTo>
                    <a:pt x="84" y="3"/>
                  </a:lnTo>
                  <a:lnTo>
                    <a:pt x="115" y="0"/>
                  </a:lnTo>
                  <a:lnTo>
                    <a:pt x="149" y="0"/>
                  </a:lnTo>
                  <a:lnTo>
                    <a:pt x="180" y="3"/>
                  </a:lnTo>
                  <a:lnTo>
                    <a:pt x="209" y="8"/>
                  </a:lnTo>
                  <a:lnTo>
                    <a:pt x="236" y="1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02" name="Google Shape;702;p8"/>
            <p:cNvSpPr/>
            <p:nvPr/>
          </p:nvSpPr>
          <p:spPr>
            <a:xfrm>
              <a:off x="7332" y="2667"/>
              <a:ext cx="23" cy="11"/>
            </a:xfrm>
            <a:custGeom>
              <a:avLst/>
              <a:gdLst/>
              <a:ahLst/>
              <a:cxnLst/>
              <a:rect l="l" t="t" r="r" b="b"/>
              <a:pathLst>
                <a:path w="42" h="29" extrusionOk="0">
                  <a:moveTo>
                    <a:pt x="42" y="16"/>
                  </a:moveTo>
                  <a:lnTo>
                    <a:pt x="38" y="22"/>
                  </a:lnTo>
                  <a:lnTo>
                    <a:pt x="34" y="25"/>
                  </a:lnTo>
                  <a:lnTo>
                    <a:pt x="30" y="28"/>
                  </a:lnTo>
                  <a:lnTo>
                    <a:pt x="24" y="29"/>
                  </a:lnTo>
                  <a:lnTo>
                    <a:pt x="20" y="29"/>
                  </a:lnTo>
                  <a:lnTo>
                    <a:pt x="15" y="29"/>
                  </a:lnTo>
                  <a:lnTo>
                    <a:pt x="10" y="29"/>
                  </a:lnTo>
                  <a:lnTo>
                    <a:pt x="5" y="28"/>
                  </a:lnTo>
                  <a:lnTo>
                    <a:pt x="0" y="22"/>
                  </a:lnTo>
                  <a:lnTo>
                    <a:pt x="3" y="16"/>
                  </a:lnTo>
                  <a:lnTo>
                    <a:pt x="10" y="12"/>
                  </a:lnTo>
                  <a:lnTo>
                    <a:pt x="16" y="6"/>
                  </a:lnTo>
                  <a:lnTo>
                    <a:pt x="23" y="2"/>
                  </a:lnTo>
                  <a:lnTo>
                    <a:pt x="30" y="0"/>
                  </a:lnTo>
                  <a:lnTo>
                    <a:pt x="35" y="0"/>
                  </a:lnTo>
                  <a:lnTo>
                    <a:pt x="39" y="6"/>
                  </a:lnTo>
                  <a:lnTo>
                    <a:pt x="42" y="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03" name="Google Shape;703;p8"/>
            <p:cNvSpPr/>
            <p:nvPr/>
          </p:nvSpPr>
          <p:spPr>
            <a:xfrm>
              <a:off x="6985" y="2670"/>
              <a:ext cx="734" cy="564"/>
            </a:xfrm>
            <a:custGeom>
              <a:avLst/>
              <a:gdLst/>
              <a:ahLst/>
              <a:cxnLst/>
              <a:rect l="l" t="t" r="r" b="b"/>
              <a:pathLst>
                <a:path w="1462" h="1559" extrusionOk="0">
                  <a:moveTo>
                    <a:pt x="1418" y="110"/>
                  </a:moveTo>
                  <a:lnTo>
                    <a:pt x="1428" y="144"/>
                  </a:lnTo>
                  <a:lnTo>
                    <a:pt x="1438" y="177"/>
                  </a:lnTo>
                  <a:lnTo>
                    <a:pt x="1445" y="211"/>
                  </a:lnTo>
                  <a:lnTo>
                    <a:pt x="1449" y="244"/>
                  </a:lnTo>
                  <a:lnTo>
                    <a:pt x="1455" y="278"/>
                  </a:lnTo>
                  <a:lnTo>
                    <a:pt x="1457" y="313"/>
                  </a:lnTo>
                  <a:lnTo>
                    <a:pt x="1459" y="350"/>
                  </a:lnTo>
                  <a:lnTo>
                    <a:pt x="1462" y="384"/>
                  </a:lnTo>
                  <a:lnTo>
                    <a:pt x="1440" y="369"/>
                  </a:lnTo>
                  <a:lnTo>
                    <a:pt x="1413" y="356"/>
                  </a:lnTo>
                  <a:lnTo>
                    <a:pt x="1383" y="345"/>
                  </a:lnTo>
                  <a:lnTo>
                    <a:pt x="1353" y="333"/>
                  </a:lnTo>
                  <a:lnTo>
                    <a:pt x="1328" y="320"/>
                  </a:lnTo>
                  <a:lnTo>
                    <a:pt x="1309" y="300"/>
                  </a:lnTo>
                  <a:lnTo>
                    <a:pt x="1300" y="269"/>
                  </a:lnTo>
                  <a:lnTo>
                    <a:pt x="1307" y="230"/>
                  </a:lnTo>
                  <a:lnTo>
                    <a:pt x="1314" y="236"/>
                  </a:lnTo>
                  <a:lnTo>
                    <a:pt x="1321" y="240"/>
                  </a:lnTo>
                  <a:lnTo>
                    <a:pt x="1328" y="244"/>
                  </a:lnTo>
                  <a:lnTo>
                    <a:pt x="1333" y="244"/>
                  </a:lnTo>
                  <a:lnTo>
                    <a:pt x="1339" y="247"/>
                  </a:lnTo>
                  <a:lnTo>
                    <a:pt x="1347" y="249"/>
                  </a:lnTo>
                  <a:lnTo>
                    <a:pt x="1354" y="251"/>
                  </a:lnTo>
                  <a:lnTo>
                    <a:pt x="1364" y="255"/>
                  </a:lnTo>
                  <a:lnTo>
                    <a:pt x="1370" y="242"/>
                  </a:lnTo>
                  <a:lnTo>
                    <a:pt x="1370" y="228"/>
                  </a:lnTo>
                  <a:lnTo>
                    <a:pt x="1368" y="214"/>
                  </a:lnTo>
                  <a:lnTo>
                    <a:pt x="1366" y="199"/>
                  </a:lnTo>
                  <a:lnTo>
                    <a:pt x="1358" y="184"/>
                  </a:lnTo>
                  <a:lnTo>
                    <a:pt x="1351" y="170"/>
                  </a:lnTo>
                  <a:lnTo>
                    <a:pt x="1343" y="156"/>
                  </a:lnTo>
                  <a:lnTo>
                    <a:pt x="1337" y="142"/>
                  </a:lnTo>
                  <a:lnTo>
                    <a:pt x="1327" y="136"/>
                  </a:lnTo>
                  <a:lnTo>
                    <a:pt x="1318" y="127"/>
                  </a:lnTo>
                  <a:lnTo>
                    <a:pt x="1311" y="115"/>
                  </a:lnTo>
                  <a:lnTo>
                    <a:pt x="1303" y="101"/>
                  </a:lnTo>
                  <a:lnTo>
                    <a:pt x="1298" y="90"/>
                  </a:lnTo>
                  <a:lnTo>
                    <a:pt x="1288" y="80"/>
                  </a:lnTo>
                  <a:lnTo>
                    <a:pt x="1277" y="72"/>
                  </a:lnTo>
                  <a:lnTo>
                    <a:pt x="1263" y="70"/>
                  </a:lnTo>
                  <a:lnTo>
                    <a:pt x="1260" y="63"/>
                  </a:lnTo>
                  <a:lnTo>
                    <a:pt x="1259" y="59"/>
                  </a:lnTo>
                  <a:lnTo>
                    <a:pt x="1254" y="53"/>
                  </a:lnTo>
                  <a:lnTo>
                    <a:pt x="1253" y="50"/>
                  </a:lnTo>
                  <a:lnTo>
                    <a:pt x="1251" y="44"/>
                  </a:lnTo>
                  <a:lnTo>
                    <a:pt x="1249" y="41"/>
                  </a:lnTo>
                  <a:lnTo>
                    <a:pt x="1244" y="39"/>
                  </a:lnTo>
                  <a:lnTo>
                    <a:pt x="1241" y="38"/>
                  </a:lnTo>
                  <a:lnTo>
                    <a:pt x="1232" y="37"/>
                  </a:lnTo>
                  <a:lnTo>
                    <a:pt x="1224" y="38"/>
                  </a:lnTo>
                  <a:lnTo>
                    <a:pt x="1215" y="40"/>
                  </a:lnTo>
                  <a:lnTo>
                    <a:pt x="1207" y="43"/>
                  </a:lnTo>
                  <a:lnTo>
                    <a:pt x="1203" y="49"/>
                  </a:lnTo>
                  <a:lnTo>
                    <a:pt x="1199" y="54"/>
                  </a:lnTo>
                  <a:lnTo>
                    <a:pt x="1200" y="62"/>
                  </a:lnTo>
                  <a:lnTo>
                    <a:pt x="1207" y="70"/>
                  </a:lnTo>
                  <a:lnTo>
                    <a:pt x="1220" y="97"/>
                  </a:lnTo>
                  <a:lnTo>
                    <a:pt x="1231" y="125"/>
                  </a:lnTo>
                  <a:lnTo>
                    <a:pt x="1243" y="154"/>
                  </a:lnTo>
                  <a:lnTo>
                    <a:pt x="1254" y="184"/>
                  </a:lnTo>
                  <a:lnTo>
                    <a:pt x="1264" y="216"/>
                  </a:lnTo>
                  <a:lnTo>
                    <a:pt x="1277" y="244"/>
                  </a:lnTo>
                  <a:lnTo>
                    <a:pt x="1288" y="275"/>
                  </a:lnTo>
                  <a:lnTo>
                    <a:pt x="1301" y="304"/>
                  </a:lnTo>
                  <a:lnTo>
                    <a:pt x="1159" y="330"/>
                  </a:lnTo>
                  <a:lnTo>
                    <a:pt x="1019" y="361"/>
                  </a:lnTo>
                  <a:lnTo>
                    <a:pt x="882" y="398"/>
                  </a:lnTo>
                  <a:lnTo>
                    <a:pt x="746" y="436"/>
                  </a:lnTo>
                  <a:lnTo>
                    <a:pt x="607" y="478"/>
                  </a:lnTo>
                  <a:lnTo>
                    <a:pt x="469" y="518"/>
                  </a:lnTo>
                  <a:lnTo>
                    <a:pt x="330" y="554"/>
                  </a:lnTo>
                  <a:lnTo>
                    <a:pt x="189" y="585"/>
                  </a:lnTo>
                  <a:lnTo>
                    <a:pt x="171" y="603"/>
                  </a:lnTo>
                  <a:lnTo>
                    <a:pt x="329" y="595"/>
                  </a:lnTo>
                  <a:lnTo>
                    <a:pt x="485" y="586"/>
                  </a:lnTo>
                  <a:lnTo>
                    <a:pt x="643" y="574"/>
                  </a:lnTo>
                  <a:lnTo>
                    <a:pt x="801" y="562"/>
                  </a:lnTo>
                  <a:lnTo>
                    <a:pt x="960" y="550"/>
                  </a:lnTo>
                  <a:lnTo>
                    <a:pt x="1119" y="538"/>
                  </a:lnTo>
                  <a:lnTo>
                    <a:pt x="1279" y="528"/>
                  </a:lnTo>
                  <a:lnTo>
                    <a:pt x="1438" y="522"/>
                  </a:lnTo>
                  <a:lnTo>
                    <a:pt x="1446" y="624"/>
                  </a:lnTo>
                  <a:lnTo>
                    <a:pt x="1449" y="729"/>
                  </a:lnTo>
                  <a:lnTo>
                    <a:pt x="1449" y="830"/>
                  </a:lnTo>
                  <a:lnTo>
                    <a:pt x="1447" y="935"/>
                  </a:lnTo>
                  <a:lnTo>
                    <a:pt x="1441" y="1039"/>
                  </a:lnTo>
                  <a:lnTo>
                    <a:pt x="1431" y="1142"/>
                  </a:lnTo>
                  <a:lnTo>
                    <a:pt x="1420" y="1242"/>
                  </a:lnTo>
                  <a:lnTo>
                    <a:pt x="1408" y="1342"/>
                  </a:lnTo>
                  <a:lnTo>
                    <a:pt x="1412" y="1353"/>
                  </a:lnTo>
                  <a:lnTo>
                    <a:pt x="1413" y="1364"/>
                  </a:lnTo>
                  <a:lnTo>
                    <a:pt x="1411" y="1378"/>
                  </a:lnTo>
                  <a:lnTo>
                    <a:pt x="1408" y="1392"/>
                  </a:lnTo>
                  <a:lnTo>
                    <a:pt x="1402" y="1406"/>
                  </a:lnTo>
                  <a:lnTo>
                    <a:pt x="1395" y="1420"/>
                  </a:lnTo>
                  <a:lnTo>
                    <a:pt x="1390" y="1433"/>
                  </a:lnTo>
                  <a:lnTo>
                    <a:pt x="1388" y="1447"/>
                  </a:lnTo>
                  <a:lnTo>
                    <a:pt x="1315" y="1484"/>
                  </a:lnTo>
                  <a:lnTo>
                    <a:pt x="1241" y="1513"/>
                  </a:lnTo>
                  <a:lnTo>
                    <a:pt x="1163" y="1535"/>
                  </a:lnTo>
                  <a:lnTo>
                    <a:pt x="1084" y="1549"/>
                  </a:lnTo>
                  <a:lnTo>
                    <a:pt x="1002" y="1557"/>
                  </a:lnTo>
                  <a:lnTo>
                    <a:pt x="922" y="1559"/>
                  </a:lnTo>
                  <a:lnTo>
                    <a:pt x="837" y="1556"/>
                  </a:lnTo>
                  <a:lnTo>
                    <a:pt x="756" y="1546"/>
                  </a:lnTo>
                  <a:lnTo>
                    <a:pt x="526" y="1497"/>
                  </a:lnTo>
                  <a:lnTo>
                    <a:pt x="467" y="1428"/>
                  </a:lnTo>
                  <a:lnTo>
                    <a:pt x="416" y="1356"/>
                  </a:lnTo>
                  <a:lnTo>
                    <a:pt x="367" y="1281"/>
                  </a:lnTo>
                  <a:lnTo>
                    <a:pt x="323" y="1202"/>
                  </a:lnTo>
                  <a:lnTo>
                    <a:pt x="282" y="1124"/>
                  </a:lnTo>
                  <a:lnTo>
                    <a:pt x="242" y="1046"/>
                  </a:lnTo>
                  <a:lnTo>
                    <a:pt x="197" y="969"/>
                  </a:lnTo>
                  <a:lnTo>
                    <a:pt x="153" y="894"/>
                  </a:lnTo>
                  <a:lnTo>
                    <a:pt x="152" y="885"/>
                  </a:lnTo>
                  <a:lnTo>
                    <a:pt x="152" y="877"/>
                  </a:lnTo>
                  <a:lnTo>
                    <a:pt x="152" y="868"/>
                  </a:lnTo>
                  <a:lnTo>
                    <a:pt x="152" y="859"/>
                  </a:lnTo>
                  <a:lnTo>
                    <a:pt x="152" y="849"/>
                  </a:lnTo>
                  <a:lnTo>
                    <a:pt x="151" y="841"/>
                  </a:lnTo>
                  <a:lnTo>
                    <a:pt x="148" y="833"/>
                  </a:lnTo>
                  <a:lnTo>
                    <a:pt x="144" y="825"/>
                  </a:lnTo>
                  <a:lnTo>
                    <a:pt x="137" y="840"/>
                  </a:lnTo>
                  <a:lnTo>
                    <a:pt x="131" y="855"/>
                  </a:lnTo>
                  <a:lnTo>
                    <a:pt x="123" y="871"/>
                  </a:lnTo>
                  <a:lnTo>
                    <a:pt x="117" y="886"/>
                  </a:lnTo>
                  <a:lnTo>
                    <a:pt x="110" y="902"/>
                  </a:lnTo>
                  <a:lnTo>
                    <a:pt x="103" y="917"/>
                  </a:lnTo>
                  <a:lnTo>
                    <a:pt x="97" y="931"/>
                  </a:lnTo>
                  <a:lnTo>
                    <a:pt x="89" y="945"/>
                  </a:lnTo>
                  <a:lnTo>
                    <a:pt x="62" y="907"/>
                  </a:lnTo>
                  <a:lnTo>
                    <a:pt x="41" y="863"/>
                  </a:lnTo>
                  <a:lnTo>
                    <a:pt x="24" y="819"/>
                  </a:lnTo>
                  <a:lnTo>
                    <a:pt x="12" y="772"/>
                  </a:lnTo>
                  <a:lnTo>
                    <a:pt x="5" y="723"/>
                  </a:lnTo>
                  <a:lnTo>
                    <a:pt x="1" y="671"/>
                  </a:lnTo>
                  <a:lnTo>
                    <a:pt x="0" y="619"/>
                  </a:lnTo>
                  <a:lnTo>
                    <a:pt x="2" y="565"/>
                  </a:lnTo>
                  <a:lnTo>
                    <a:pt x="29" y="479"/>
                  </a:lnTo>
                  <a:lnTo>
                    <a:pt x="38" y="482"/>
                  </a:lnTo>
                  <a:lnTo>
                    <a:pt x="48" y="490"/>
                  </a:lnTo>
                  <a:lnTo>
                    <a:pt x="56" y="504"/>
                  </a:lnTo>
                  <a:lnTo>
                    <a:pt x="66" y="518"/>
                  </a:lnTo>
                  <a:lnTo>
                    <a:pt x="76" y="533"/>
                  </a:lnTo>
                  <a:lnTo>
                    <a:pt x="85" y="546"/>
                  </a:lnTo>
                  <a:lnTo>
                    <a:pt x="96" y="558"/>
                  </a:lnTo>
                  <a:lnTo>
                    <a:pt x="108" y="565"/>
                  </a:lnTo>
                  <a:lnTo>
                    <a:pt x="114" y="523"/>
                  </a:lnTo>
                  <a:lnTo>
                    <a:pt x="132" y="486"/>
                  </a:lnTo>
                  <a:lnTo>
                    <a:pt x="157" y="452"/>
                  </a:lnTo>
                  <a:lnTo>
                    <a:pt x="189" y="426"/>
                  </a:lnTo>
                  <a:lnTo>
                    <a:pt x="225" y="399"/>
                  </a:lnTo>
                  <a:lnTo>
                    <a:pt x="262" y="377"/>
                  </a:lnTo>
                  <a:lnTo>
                    <a:pt x="299" y="353"/>
                  </a:lnTo>
                  <a:lnTo>
                    <a:pt x="331" y="326"/>
                  </a:lnTo>
                  <a:lnTo>
                    <a:pt x="425" y="273"/>
                  </a:lnTo>
                  <a:lnTo>
                    <a:pt x="521" y="220"/>
                  </a:lnTo>
                  <a:lnTo>
                    <a:pt x="617" y="169"/>
                  </a:lnTo>
                  <a:lnTo>
                    <a:pt x="714" y="123"/>
                  </a:lnTo>
                  <a:lnTo>
                    <a:pt x="814" y="80"/>
                  </a:lnTo>
                  <a:lnTo>
                    <a:pt x="917" y="44"/>
                  </a:lnTo>
                  <a:lnTo>
                    <a:pt x="1023" y="18"/>
                  </a:lnTo>
                  <a:lnTo>
                    <a:pt x="1134" y="0"/>
                  </a:lnTo>
                  <a:lnTo>
                    <a:pt x="1173" y="2"/>
                  </a:lnTo>
                  <a:lnTo>
                    <a:pt x="1213" y="8"/>
                  </a:lnTo>
                  <a:lnTo>
                    <a:pt x="1250" y="16"/>
                  </a:lnTo>
                  <a:lnTo>
                    <a:pt x="1286" y="29"/>
                  </a:lnTo>
                  <a:lnTo>
                    <a:pt x="1321" y="44"/>
                  </a:lnTo>
                  <a:lnTo>
                    <a:pt x="1354" y="63"/>
                  </a:lnTo>
                  <a:lnTo>
                    <a:pt x="1386" y="87"/>
                  </a:lnTo>
                  <a:lnTo>
                    <a:pt x="1418" y="110"/>
                  </a:lnTo>
                  <a:close/>
                </a:path>
              </a:pathLst>
            </a:custGeom>
            <a:solidFill>
              <a:srgbClr val="EAEAE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04" name="Google Shape;704;p8"/>
            <p:cNvSpPr/>
            <p:nvPr/>
          </p:nvSpPr>
          <p:spPr>
            <a:xfrm>
              <a:off x="7259" y="2696"/>
              <a:ext cx="44" cy="24"/>
            </a:xfrm>
            <a:custGeom>
              <a:avLst/>
              <a:gdLst/>
              <a:ahLst/>
              <a:cxnLst/>
              <a:rect l="l" t="t" r="r" b="b"/>
              <a:pathLst>
                <a:path w="88" h="66" extrusionOk="0">
                  <a:moveTo>
                    <a:pt x="88" y="22"/>
                  </a:moveTo>
                  <a:lnTo>
                    <a:pt x="0" y="66"/>
                  </a:lnTo>
                  <a:lnTo>
                    <a:pt x="2" y="54"/>
                  </a:lnTo>
                  <a:lnTo>
                    <a:pt x="10" y="42"/>
                  </a:lnTo>
                  <a:lnTo>
                    <a:pt x="19" y="36"/>
                  </a:lnTo>
                  <a:lnTo>
                    <a:pt x="29" y="28"/>
                  </a:lnTo>
                  <a:lnTo>
                    <a:pt x="41" y="22"/>
                  </a:lnTo>
                  <a:lnTo>
                    <a:pt x="53" y="17"/>
                  </a:lnTo>
                  <a:lnTo>
                    <a:pt x="64" y="9"/>
                  </a:lnTo>
                  <a:lnTo>
                    <a:pt x="74" y="0"/>
                  </a:lnTo>
                  <a:lnTo>
                    <a:pt x="76" y="1"/>
                  </a:lnTo>
                  <a:lnTo>
                    <a:pt x="78" y="2"/>
                  </a:lnTo>
                  <a:lnTo>
                    <a:pt x="80" y="4"/>
                  </a:lnTo>
                  <a:lnTo>
                    <a:pt x="83" y="7"/>
                  </a:lnTo>
                  <a:lnTo>
                    <a:pt x="86" y="10"/>
                  </a:lnTo>
                  <a:lnTo>
                    <a:pt x="87" y="13"/>
                  </a:lnTo>
                  <a:lnTo>
                    <a:pt x="88" y="19"/>
                  </a:lnTo>
                  <a:lnTo>
                    <a:pt x="88" y="2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05" name="Google Shape;705;p8"/>
            <p:cNvSpPr/>
            <p:nvPr/>
          </p:nvSpPr>
          <p:spPr>
            <a:xfrm>
              <a:off x="7160" y="2729"/>
              <a:ext cx="9" cy="8"/>
            </a:xfrm>
            <a:custGeom>
              <a:avLst/>
              <a:gdLst/>
              <a:ahLst/>
              <a:cxnLst/>
              <a:rect l="l" t="t" r="r" b="b"/>
              <a:pathLst>
                <a:path w="20" h="17" extrusionOk="0">
                  <a:moveTo>
                    <a:pt x="20" y="13"/>
                  </a:moveTo>
                  <a:lnTo>
                    <a:pt x="8" y="13"/>
                  </a:lnTo>
                  <a:lnTo>
                    <a:pt x="2" y="17"/>
                  </a:lnTo>
                  <a:lnTo>
                    <a:pt x="0" y="17"/>
                  </a:lnTo>
                  <a:lnTo>
                    <a:pt x="0" y="15"/>
                  </a:lnTo>
                  <a:lnTo>
                    <a:pt x="3" y="12"/>
                  </a:lnTo>
                  <a:lnTo>
                    <a:pt x="7" y="8"/>
                  </a:lnTo>
                  <a:lnTo>
                    <a:pt x="10" y="3"/>
                  </a:lnTo>
                  <a:lnTo>
                    <a:pt x="17" y="1"/>
                  </a:lnTo>
                  <a:lnTo>
                    <a:pt x="20" y="0"/>
                  </a:lnTo>
                  <a:lnTo>
                    <a:pt x="20" y="1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06" name="Google Shape;706;p8"/>
            <p:cNvSpPr/>
            <p:nvPr/>
          </p:nvSpPr>
          <p:spPr>
            <a:xfrm>
              <a:off x="8949" y="2737"/>
              <a:ext cx="15" cy="15"/>
            </a:xfrm>
            <a:custGeom>
              <a:avLst/>
              <a:gdLst/>
              <a:ahLst/>
              <a:cxnLst/>
              <a:rect l="l" t="t" r="r" b="b"/>
              <a:pathLst>
                <a:path w="22" h="40" extrusionOk="0">
                  <a:moveTo>
                    <a:pt x="22" y="14"/>
                  </a:moveTo>
                  <a:lnTo>
                    <a:pt x="22" y="40"/>
                  </a:lnTo>
                  <a:lnTo>
                    <a:pt x="0" y="0"/>
                  </a:lnTo>
                  <a:lnTo>
                    <a:pt x="3" y="1"/>
                  </a:lnTo>
                  <a:lnTo>
                    <a:pt x="5" y="1"/>
                  </a:lnTo>
                  <a:lnTo>
                    <a:pt x="11" y="1"/>
                  </a:lnTo>
                  <a:lnTo>
                    <a:pt x="14" y="2"/>
                  </a:lnTo>
                  <a:lnTo>
                    <a:pt x="18" y="4"/>
                  </a:lnTo>
                  <a:lnTo>
                    <a:pt x="20" y="7"/>
                  </a:lnTo>
                  <a:lnTo>
                    <a:pt x="22" y="10"/>
                  </a:lnTo>
                  <a:lnTo>
                    <a:pt x="22" y="1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07" name="Google Shape;707;p8"/>
            <p:cNvSpPr/>
            <p:nvPr/>
          </p:nvSpPr>
          <p:spPr>
            <a:xfrm>
              <a:off x="7116" y="2765"/>
              <a:ext cx="23" cy="18"/>
            </a:xfrm>
            <a:custGeom>
              <a:avLst/>
              <a:gdLst/>
              <a:ahLst/>
              <a:cxnLst/>
              <a:rect l="l" t="t" r="r" b="b"/>
              <a:pathLst>
                <a:path w="46" h="50" extrusionOk="0">
                  <a:moveTo>
                    <a:pt x="0" y="50"/>
                  </a:moveTo>
                  <a:lnTo>
                    <a:pt x="28" y="0"/>
                  </a:lnTo>
                  <a:lnTo>
                    <a:pt x="46" y="18"/>
                  </a:lnTo>
                  <a:lnTo>
                    <a:pt x="0" y="5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08" name="Google Shape;708;p8"/>
            <p:cNvSpPr/>
            <p:nvPr/>
          </p:nvSpPr>
          <p:spPr>
            <a:xfrm>
              <a:off x="8544" y="2789"/>
              <a:ext cx="306" cy="277"/>
            </a:xfrm>
            <a:custGeom>
              <a:avLst/>
              <a:gdLst/>
              <a:ahLst/>
              <a:cxnLst/>
              <a:rect l="l" t="t" r="r" b="b"/>
              <a:pathLst>
                <a:path w="609" h="768" extrusionOk="0">
                  <a:moveTo>
                    <a:pt x="169" y="0"/>
                  </a:moveTo>
                  <a:lnTo>
                    <a:pt x="130" y="42"/>
                  </a:lnTo>
                  <a:lnTo>
                    <a:pt x="96" y="87"/>
                  </a:lnTo>
                  <a:lnTo>
                    <a:pt x="70" y="135"/>
                  </a:lnTo>
                  <a:lnTo>
                    <a:pt x="47" y="184"/>
                  </a:lnTo>
                  <a:lnTo>
                    <a:pt x="35" y="237"/>
                  </a:lnTo>
                  <a:lnTo>
                    <a:pt x="28" y="290"/>
                  </a:lnTo>
                  <a:lnTo>
                    <a:pt x="31" y="345"/>
                  </a:lnTo>
                  <a:lnTo>
                    <a:pt x="45" y="400"/>
                  </a:lnTo>
                  <a:lnTo>
                    <a:pt x="67" y="451"/>
                  </a:lnTo>
                  <a:lnTo>
                    <a:pt x="96" y="500"/>
                  </a:lnTo>
                  <a:lnTo>
                    <a:pt x="131" y="547"/>
                  </a:lnTo>
                  <a:lnTo>
                    <a:pt x="170" y="590"/>
                  </a:lnTo>
                  <a:lnTo>
                    <a:pt x="213" y="629"/>
                  </a:lnTo>
                  <a:lnTo>
                    <a:pt x="259" y="663"/>
                  </a:lnTo>
                  <a:lnTo>
                    <a:pt x="308" y="690"/>
                  </a:lnTo>
                  <a:lnTo>
                    <a:pt x="362" y="710"/>
                  </a:lnTo>
                  <a:lnTo>
                    <a:pt x="391" y="723"/>
                  </a:lnTo>
                  <a:lnTo>
                    <a:pt x="423" y="728"/>
                  </a:lnTo>
                  <a:lnTo>
                    <a:pt x="456" y="731"/>
                  </a:lnTo>
                  <a:lnTo>
                    <a:pt x="489" y="727"/>
                  </a:lnTo>
                  <a:lnTo>
                    <a:pt x="521" y="721"/>
                  </a:lnTo>
                  <a:lnTo>
                    <a:pt x="552" y="710"/>
                  </a:lnTo>
                  <a:lnTo>
                    <a:pt x="581" y="696"/>
                  </a:lnTo>
                  <a:lnTo>
                    <a:pt x="609" y="679"/>
                  </a:lnTo>
                  <a:lnTo>
                    <a:pt x="601" y="694"/>
                  </a:lnTo>
                  <a:lnTo>
                    <a:pt x="591" y="706"/>
                  </a:lnTo>
                  <a:lnTo>
                    <a:pt x="578" y="717"/>
                  </a:lnTo>
                  <a:lnTo>
                    <a:pt x="560" y="728"/>
                  </a:lnTo>
                  <a:lnTo>
                    <a:pt x="543" y="741"/>
                  </a:lnTo>
                  <a:lnTo>
                    <a:pt x="525" y="750"/>
                  </a:lnTo>
                  <a:lnTo>
                    <a:pt x="508" y="760"/>
                  </a:lnTo>
                  <a:lnTo>
                    <a:pt x="491" y="768"/>
                  </a:lnTo>
                  <a:lnTo>
                    <a:pt x="428" y="759"/>
                  </a:lnTo>
                  <a:lnTo>
                    <a:pt x="366" y="743"/>
                  </a:lnTo>
                  <a:lnTo>
                    <a:pt x="309" y="723"/>
                  </a:lnTo>
                  <a:lnTo>
                    <a:pt x="254" y="695"/>
                  </a:lnTo>
                  <a:lnTo>
                    <a:pt x="202" y="662"/>
                  </a:lnTo>
                  <a:lnTo>
                    <a:pt x="155" y="621"/>
                  </a:lnTo>
                  <a:lnTo>
                    <a:pt x="112" y="575"/>
                  </a:lnTo>
                  <a:lnTo>
                    <a:pt x="76" y="519"/>
                  </a:lnTo>
                  <a:lnTo>
                    <a:pt x="51" y="476"/>
                  </a:lnTo>
                  <a:lnTo>
                    <a:pt x="28" y="432"/>
                  </a:lnTo>
                  <a:lnTo>
                    <a:pt x="13" y="381"/>
                  </a:lnTo>
                  <a:lnTo>
                    <a:pt x="5" y="331"/>
                  </a:lnTo>
                  <a:lnTo>
                    <a:pt x="0" y="279"/>
                  </a:lnTo>
                  <a:lnTo>
                    <a:pt x="0" y="228"/>
                  </a:lnTo>
                  <a:lnTo>
                    <a:pt x="5" y="175"/>
                  </a:lnTo>
                  <a:lnTo>
                    <a:pt x="13" y="125"/>
                  </a:lnTo>
                  <a:lnTo>
                    <a:pt x="26" y="103"/>
                  </a:lnTo>
                  <a:lnTo>
                    <a:pt x="39" y="81"/>
                  </a:lnTo>
                  <a:lnTo>
                    <a:pt x="55" y="56"/>
                  </a:lnTo>
                  <a:lnTo>
                    <a:pt x="73" y="36"/>
                  </a:lnTo>
                  <a:lnTo>
                    <a:pt x="93" y="19"/>
                  </a:lnTo>
                  <a:lnTo>
                    <a:pt x="114" y="6"/>
                  </a:lnTo>
                  <a:lnTo>
                    <a:pt x="141" y="0"/>
                  </a:lnTo>
                  <a:lnTo>
                    <a:pt x="16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09" name="Google Shape;709;p8"/>
            <p:cNvSpPr/>
            <p:nvPr/>
          </p:nvSpPr>
          <p:spPr>
            <a:xfrm>
              <a:off x="7099" y="2796"/>
              <a:ext cx="119" cy="48"/>
            </a:xfrm>
            <a:custGeom>
              <a:avLst/>
              <a:gdLst/>
              <a:ahLst/>
              <a:cxnLst/>
              <a:rect l="l" t="t" r="r" b="b"/>
              <a:pathLst>
                <a:path w="236" h="130" extrusionOk="0">
                  <a:moveTo>
                    <a:pt x="0" y="130"/>
                  </a:moveTo>
                  <a:lnTo>
                    <a:pt x="236" y="0"/>
                  </a:lnTo>
                  <a:lnTo>
                    <a:pt x="208" y="20"/>
                  </a:lnTo>
                  <a:lnTo>
                    <a:pt x="179" y="38"/>
                  </a:lnTo>
                  <a:lnTo>
                    <a:pt x="150" y="55"/>
                  </a:lnTo>
                  <a:lnTo>
                    <a:pt x="120" y="73"/>
                  </a:lnTo>
                  <a:lnTo>
                    <a:pt x="90" y="88"/>
                  </a:lnTo>
                  <a:lnTo>
                    <a:pt x="58" y="103"/>
                  </a:lnTo>
                  <a:lnTo>
                    <a:pt x="29" y="117"/>
                  </a:lnTo>
                  <a:lnTo>
                    <a:pt x="0" y="1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10" name="Google Shape;710;p8"/>
            <p:cNvSpPr/>
            <p:nvPr/>
          </p:nvSpPr>
          <p:spPr>
            <a:xfrm>
              <a:off x="8973" y="2803"/>
              <a:ext cx="178" cy="46"/>
            </a:xfrm>
            <a:custGeom>
              <a:avLst/>
              <a:gdLst/>
              <a:ahLst/>
              <a:cxnLst/>
              <a:rect l="l" t="t" r="r" b="b"/>
              <a:pathLst>
                <a:path w="357" h="126" extrusionOk="0">
                  <a:moveTo>
                    <a:pt x="356" y="5"/>
                  </a:moveTo>
                  <a:lnTo>
                    <a:pt x="353" y="22"/>
                  </a:lnTo>
                  <a:lnTo>
                    <a:pt x="354" y="40"/>
                  </a:lnTo>
                  <a:lnTo>
                    <a:pt x="356" y="60"/>
                  </a:lnTo>
                  <a:lnTo>
                    <a:pt x="357" y="79"/>
                  </a:lnTo>
                  <a:lnTo>
                    <a:pt x="353" y="98"/>
                  </a:lnTo>
                  <a:lnTo>
                    <a:pt x="347" y="111"/>
                  </a:lnTo>
                  <a:lnTo>
                    <a:pt x="330" y="118"/>
                  </a:lnTo>
                  <a:lnTo>
                    <a:pt x="305" y="117"/>
                  </a:lnTo>
                  <a:lnTo>
                    <a:pt x="272" y="120"/>
                  </a:lnTo>
                  <a:lnTo>
                    <a:pt x="237" y="122"/>
                  </a:lnTo>
                  <a:lnTo>
                    <a:pt x="201" y="124"/>
                  </a:lnTo>
                  <a:lnTo>
                    <a:pt x="164" y="126"/>
                  </a:lnTo>
                  <a:lnTo>
                    <a:pt x="126" y="124"/>
                  </a:lnTo>
                  <a:lnTo>
                    <a:pt x="88" y="122"/>
                  </a:lnTo>
                  <a:lnTo>
                    <a:pt x="53" y="117"/>
                  </a:lnTo>
                  <a:lnTo>
                    <a:pt x="21" y="105"/>
                  </a:lnTo>
                  <a:lnTo>
                    <a:pt x="11" y="94"/>
                  </a:lnTo>
                  <a:lnTo>
                    <a:pt x="3" y="81"/>
                  </a:lnTo>
                  <a:lnTo>
                    <a:pt x="1" y="69"/>
                  </a:lnTo>
                  <a:lnTo>
                    <a:pt x="0" y="55"/>
                  </a:lnTo>
                  <a:lnTo>
                    <a:pt x="0" y="41"/>
                  </a:lnTo>
                  <a:lnTo>
                    <a:pt x="2" y="27"/>
                  </a:lnTo>
                  <a:lnTo>
                    <a:pt x="8" y="13"/>
                  </a:lnTo>
                  <a:lnTo>
                    <a:pt x="13" y="0"/>
                  </a:lnTo>
                  <a:lnTo>
                    <a:pt x="52" y="16"/>
                  </a:lnTo>
                  <a:lnTo>
                    <a:pt x="93" y="26"/>
                  </a:lnTo>
                  <a:lnTo>
                    <a:pt x="137" y="31"/>
                  </a:lnTo>
                  <a:lnTo>
                    <a:pt x="181" y="31"/>
                  </a:lnTo>
                  <a:lnTo>
                    <a:pt x="227" y="27"/>
                  </a:lnTo>
                  <a:lnTo>
                    <a:pt x="271" y="22"/>
                  </a:lnTo>
                  <a:lnTo>
                    <a:pt x="314" y="13"/>
                  </a:lnTo>
                  <a:lnTo>
                    <a:pt x="356" y="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11" name="Google Shape;711;p8"/>
            <p:cNvSpPr/>
            <p:nvPr/>
          </p:nvSpPr>
          <p:spPr>
            <a:xfrm>
              <a:off x="7026" y="2805"/>
              <a:ext cx="44" cy="26"/>
            </a:xfrm>
            <a:custGeom>
              <a:avLst/>
              <a:gdLst/>
              <a:ahLst/>
              <a:cxnLst/>
              <a:rect l="l" t="t" r="r" b="b"/>
              <a:pathLst>
                <a:path w="84" h="70" extrusionOk="0">
                  <a:moveTo>
                    <a:pt x="7" y="70"/>
                  </a:moveTo>
                  <a:lnTo>
                    <a:pt x="3" y="61"/>
                  </a:lnTo>
                  <a:lnTo>
                    <a:pt x="2" y="52"/>
                  </a:lnTo>
                  <a:lnTo>
                    <a:pt x="0" y="42"/>
                  </a:lnTo>
                  <a:lnTo>
                    <a:pt x="3" y="35"/>
                  </a:lnTo>
                  <a:lnTo>
                    <a:pt x="6" y="25"/>
                  </a:lnTo>
                  <a:lnTo>
                    <a:pt x="10" y="17"/>
                  </a:lnTo>
                  <a:lnTo>
                    <a:pt x="15" y="7"/>
                  </a:lnTo>
                  <a:lnTo>
                    <a:pt x="21" y="0"/>
                  </a:lnTo>
                  <a:lnTo>
                    <a:pt x="84" y="7"/>
                  </a:lnTo>
                  <a:lnTo>
                    <a:pt x="7" y="7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12" name="Google Shape;712;p8"/>
            <p:cNvSpPr/>
            <p:nvPr/>
          </p:nvSpPr>
          <p:spPr>
            <a:xfrm>
              <a:off x="7122" y="2813"/>
              <a:ext cx="117" cy="40"/>
            </a:xfrm>
            <a:custGeom>
              <a:avLst/>
              <a:gdLst/>
              <a:ahLst/>
              <a:cxnLst/>
              <a:rect l="l" t="t" r="r" b="b"/>
              <a:pathLst>
                <a:path w="231" h="114" extrusionOk="0">
                  <a:moveTo>
                    <a:pt x="155" y="58"/>
                  </a:moveTo>
                  <a:lnTo>
                    <a:pt x="139" y="71"/>
                  </a:lnTo>
                  <a:lnTo>
                    <a:pt x="119" y="80"/>
                  </a:lnTo>
                  <a:lnTo>
                    <a:pt x="100" y="90"/>
                  </a:lnTo>
                  <a:lnTo>
                    <a:pt x="80" y="99"/>
                  </a:lnTo>
                  <a:lnTo>
                    <a:pt x="59" y="104"/>
                  </a:lnTo>
                  <a:lnTo>
                    <a:pt x="39" y="110"/>
                  </a:lnTo>
                  <a:lnTo>
                    <a:pt x="20" y="113"/>
                  </a:lnTo>
                  <a:lnTo>
                    <a:pt x="0" y="114"/>
                  </a:lnTo>
                  <a:lnTo>
                    <a:pt x="231" y="0"/>
                  </a:lnTo>
                  <a:lnTo>
                    <a:pt x="149" y="52"/>
                  </a:lnTo>
                  <a:lnTo>
                    <a:pt x="155" y="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13" name="Google Shape;713;p8"/>
            <p:cNvSpPr/>
            <p:nvPr/>
          </p:nvSpPr>
          <p:spPr>
            <a:xfrm>
              <a:off x="6994" y="2870"/>
              <a:ext cx="29" cy="118"/>
            </a:xfrm>
            <a:custGeom>
              <a:avLst/>
              <a:gdLst/>
              <a:ahLst/>
              <a:cxnLst/>
              <a:rect l="l" t="t" r="r" b="b"/>
              <a:pathLst>
                <a:path w="58" h="324" extrusionOk="0">
                  <a:moveTo>
                    <a:pt x="58" y="76"/>
                  </a:moveTo>
                  <a:lnTo>
                    <a:pt x="52" y="324"/>
                  </a:lnTo>
                  <a:lnTo>
                    <a:pt x="42" y="322"/>
                  </a:lnTo>
                  <a:lnTo>
                    <a:pt x="35" y="317"/>
                  </a:lnTo>
                  <a:lnTo>
                    <a:pt x="31" y="311"/>
                  </a:lnTo>
                  <a:lnTo>
                    <a:pt x="28" y="303"/>
                  </a:lnTo>
                  <a:lnTo>
                    <a:pt x="27" y="294"/>
                  </a:lnTo>
                  <a:lnTo>
                    <a:pt x="27" y="286"/>
                  </a:lnTo>
                  <a:lnTo>
                    <a:pt x="29" y="276"/>
                  </a:lnTo>
                  <a:lnTo>
                    <a:pt x="31" y="268"/>
                  </a:lnTo>
                  <a:lnTo>
                    <a:pt x="41" y="248"/>
                  </a:lnTo>
                  <a:lnTo>
                    <a:pt x="48" y="225"/>
                  </a:lnTo>
                  <a:lnTo>
                    <a:pt x="50" y="200"/>
                  </a:lnTo>
                  <a:lnTo>
                    <a:pt x="52" y="177"/>
                  </a:lnTo>
                  <a:lnTo>
                    <a:pt x="50" y="149"/>
                  </a:lnTo>
                  <a:lnTo>
                    <a:pt x="49" y="125"/>
                  </a:lnTo>
                  <a:lnTo>
                    <a:pt x="47" y="99"/>
                  </a:lnTo>
                  <a:lnTo>
                    <a:pt x="45" y="76"/>
                  </a:lnTo>
                  <a:lnTo>
                    <a:pt x="39" y="72"/>
                  </a:lnTo>
                  <a:lnTo>
                    <a:pt x="31" y="70"/>
                  </a:lnTo>
                  <a:lnTo>
                    <a:pt x="24" y="70"/>
                  </a:lnTo>
                  <a:lnTo>
                    <a:pt x="16" y="70"/>
                  </a:lnTo>
                  <a:lnTo>
                    <a:pt x="10" y="70"/>
                  </a:lnTo>
                  <a:lnTo>
                    <a:pt x="4" y="66"/>
                  </a:lnTo>
                  <a:lnTo>
                    <a:pt x="0" y="61"/>
                  </a:lnTo>
                  <a:lnTo>
                    <a:pt x="0" y="51"/>
                  </a:lnTo>
                  <a:lnTo>
                    <a:pt x="7" y="47"/>
                  </a:lnTo>
                  <a:lnTo>
                    <a:pt x="11" y="44"/>
                  </a:lnTo>
                  <a:lnTo>
                    <a:pt x="18" y="43"/>
                  </a:lnTo>
                  <a:lnTo>
                    <a:pt x="26" y="42"/>
                  </a:lnTo>
                  <a:lnTo>
                    <a:pt x="30" y="39"/>
                  </a:lnTo>
                  <a:lnTo>
                    <a:pt x="33" y="35"/>
                  </a:lnTo>
                  <a:lnTo>
                    <a:pt x="33" y="29"/>
                  </a:lnTo>
                  <a:lnTo>
                    <a:pt x="31" y="20"/>
                  </a:lnTo>
                  <a:lnTo>
                    <a:pt x="9" y="5"/>
                  </a:lnTo>
                  <a:lnTo>
                    <a:pt x="21" y="0"/>
                  </a:lnTo>
                  <a:lnTo>
                    <a:pt x="29" y="1"/>
                  </a:lnTo>
                  <a:lnTo>
                    <a:pt x="35" y="9"/>
                  </a:lnTo>
                  <a:lnTo>
                    <a:pt x="40" y="21"/>
                  </a:lnTo>
                  <a:lnTo>
                    <a:pt x="42" y="35"/>
                  </a:lnTo>
                  <a:lnTo>
                    <a:pt x="47" y="52"/>
                  </a:lnTo>
                  <a:lnTo>
                    <a:pt x="50" y="64"/>
                  </a:lnTo>
                  <a:lnTo>
                    <a:pt x="58" y="7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14" name="Google Shape;714;p8"/>
            <p:cNvSpPr/>
            <p:nvPr/>
          </p:nvSpPr>
          <p:spPr>
            <a:xfrm>
              <a:off x="9005" y="2875"/>
              <a:ext cx="111" cy="157"/>
            </a:xfrm>
            <a:custGeom>
              <a:avLst/>
              <a:gdLst/>
              <a:ahLst/>
              <a:cxnLst/>
              <a:rect l="l" t="t" r="r" b="b"/>
              <a:pathLst>
                <a:path w="223" h="437" extrusionOk="0">
                  <a:moveTo>
                    <a:pt x="217" y="261"/>
                  </a:moveTo>
                  <a:lnTo>
                    <a:pt x="207" y="283"/>
                  </a:lnTo>
                  <a:lnTo>
                    <a:pt x="200" y="305"/>
                  </a:lnTo>
                  <a:lnTo>
                    <a:pt x="192" y="329"/>
                  </a:lnTo>
                  <a:lnTo>
                    <a:pt x="185" y="351"/>
                  </a:lnTo>
                  <a:lnTo>
                    <a:pt x="177" y="373"/>
                  </a:lnTo>
                  <a:lnTo>
                    <a:pt x="167" y="396"/>
                  </a:lnTo>
                  <a:lnTo>
                    <a:pt x="157" y="417"/>
                  </a:lnTo>
                  <a:lnTo>
                    <a:pt x="143" y="437"/>
                  </a:lnTo>
                  <a:lnTo>
                    <a:pt x="109" y="432"/>
                  </a:lnTo>
                  <a:lnTo>
                    <a:pt x="81" y="418"/>
                  </a:lnTo>
                  <a:lnTo>
                    <a:pt x="58" y="396"/>
                  </a:lnTo>
                  <a:lnTo>
                    <a:pt x="41" y="370"/>
                  </a:lnTo>
                  <a:lnTo>
                    <a:pt x="27" y="342"/>
                  </a:lnTo>
                  <a:lnTo>
                    <a:pt x="17" y="311"/>
                  </a:lnTo>
                  <a:lnTo>
                    <a:pt x="7" y="281"/>
                  </a:lnTo>
                  <a:lnTo>
                    <a:pt x="0" y="256"/>
                  </a:lnTo>
                  <a:lnTo>
                    <a:pt x="0" y="225"/>
                  </a:lnTo>
                  <a:lnTo>
                    <a:pt x="0" y="194"/>
                  </a:lnTo>
                  <a:lnTo>
                    <a:pt x="0" y="162"/>
                  </a:lnTo>
                  <a:lnTo>
                    <a:pt x="1" y="132"/>
                  </a:lnTo>
                  <a:lnTo>
                    <a:pt x="4" y="101"/>
                  </a:lnTo>
                  <a:lnTo>
                    <a:pt x="10" y="69"/>
                  </a:lnTo>
                  <a:lnTo>
                    <a:pt x="21" y="41"/>
                  </a:lnTo>
                  <a:lnTo>
                    <a:pt x="37" y="12"/>
                  </a:lnTo>
                  <a:lnTo>
                    <a:pt x="61" y="12"/>
                  </a:lnTo>
                  <a:lnTo>
                    <a:pt x="87" y="10"/>
                  </a:lnTo>
                  <a:lnTo>
                    <a:pt x="113" y="6"/>
                  </a:lnTo>
                  <a:lnTo>
                    <a:pt x="140" y="1"/>
                  </a:lnTo>
                  <a:lnTo>
                    <a:pt x="165" y="0"/>
                  </a:lnTo>
                  <a:lnTo>
                    <a:pt x="187" y="6"/>
                  </a:lnTo>
                  <a:lnTo>
                    <a:pt x="206" y="19"/>
                  </a:lnTo>
                  <a:lnTo>
                    <a:pt x="223" y="44"/>
                  </a:lnTo>
                  <a:lnTo>
                    <a:pt x="217" y="26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15" name="Google Shape;715;p8"/>
            <p:cNvSpPr/>
            <p:nvPr/>
          </p:nvSpPr>
          <p:spPr>
            <a:xfrm>
              <a:off x="7536" y="2886"/>
              <a:ext cx="87" cy="12"/>
            </a:xfrm>
            <a:custGeom>
              <a:avLst/>
              <a:gdLst/>
              <a:ahLst/>
              <a:cxnLst/>
              <a:rect l="l" t="t" r="r" b="b"/>
              <a:pathLst>
                <a:path w="173" h="32" extrusionOk="0">
                  <a:moveTo>
                    <a:pt x="173" y="0"/>
                  </a:moveTo>
                  <a:lnTo>
                    <a:pt x="173" y="7"/>
                  </a:lnTo>
                  <a:lnTo>
                    <a:pt x="153" y="13"/>
                  </a:lnTo>
                  <a:lnTo>
                    <a:pt x="130" y="17"/>
                  </a:lnTo>
                  <a:lnTo>
                    <a:pt x="109" y="20"/>
                  </a:lnTo>
                  <a:lnTo>
                    <a:pt x="88" y="23"/>
                  </a:lnTo>
                  <a:lnTo>
                    <a:pt x="65" y="26"/>
                  </a:lnTo>
                  <a:lnTo>
                    <a:pt x="43" y="28"/>
                  </a:lnTo>
                  <a:lnTo>
                    <a:pt x="21" y="29"/>
                  </a:lnTo>
                  <a:lnTo>
                    <a:pt x="0" y="32"/>
                  </a:lnTo>
                  <a:lnTo>
                    <a:pt x="19" y="28"/>
                  </a:lnTo>
                  <a:lnTo>
                    <a:pt x="41" y="22"/>
                  </a:lnTo>
                  <a:lnTo>
                    <a:pt x="62" y="17"/>
                  </a:lnTo>
                  <a:lnTo>
                    <a:pt x="85" y="12"/>
                  </a:lnTo>
                  <a:lnTo>
                    <a:pt x="108" y="9"/>
                  </a:lnTo>
                  <a:lnTo>
                    <a:pt x="129" y="4"/>
                  </a:lnTo>
                  <a:lnTo>
                    <a:pt x="153" y="2"/>
                  </a:lnTo>
                  <a:lnTo>
                    <a:pt x="17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16" name="Google Shape;716;p8"/>
            <p:cNvSpPr/>
            <p:nvPr/>
          </p:nvSpPr>
          <p:spPr>
            <a:xfrm>
              <a:off x="7626" y="2890"/>
              <a:ext cx="79" cy="292"/>
            </a:xfrm>
            <a:custGeom>
              <a:avLst/>
              <a:gdLst/>
              <a:ahLst/>
              <a:cxnLst/>
              <a:rect l="l" t="t" r="r" b="b"/>
              <a:pathLst>
                <a:path w="155" h="806" extrusionOk="0">
                  <a:moveTo>
                    <a:pt x="125" y="100"/>
                  </a:moveTo>
                  <a:lnTo>
                    <a:pt x="125" y="118"/>
                  </a:lnTo>
                  <a:lnTo>
                    <a:pt x="155" y="118"/>
                  </a:lnTo>
                  <a:lnTo>
                    <a:pt x="155" y="125"/>
                  </a:lnTo>
                  <a:lnTo>
                    <a:pt x="155" y="131"/>
                  </a:lnTo>
                  <a:lnTo>
                    <a:pt x="154" y="135"/>
                  </a:lnTo>
                  <a:lnTo>
                    <a:pt x="153" y="139"/>
                  </a:lnTo>
                  <a:lnTo>
                    <a:pt x="152" y="143"/>
                  </a:lnTo>
                  <a:lnTo>
                    <a:pt x="148" y="145"/>
                  </a:lnTo>
                  <a:lnTo>
                    <a:pt x="143" y="149"/>
                  </a:lnTo>
                  <a:lnTo>
                    <a:pt x="137" y="150"/>
                  </a:lnTo>
                  <a:lnTo>
                    <a:pt x="119" y="161"/>
                  </a:lnTo>
                  <a:lnTo>
                    <a:pt x="110" y="177"/>
                  </a:lnTo>
                  <a:lnTo>
                    <a:pt x="104" y="193"/>
                  </a:lnTo>
                  <a:lnTo>
                    <a:pt x="102" y="214"/>
                  </a:lnTo>
                  <a:lnTo>
                    <a:pt x="104" y="236"/>
                  </a:lnTo>
                  <a:lnTo>
                    <a:pt x="108" y="256"/>
                  </a:lnTo>
                  <a:lnTo>
                    <a:pt x="110" y="278"/>
                  </a:lnTo>
                  <a:lnTo>
                    <a:pt x="113" y="299"/>
                  </a:lnTo>
                  <a:lnTo>
                    <a:pt x="101" y="355"/>
                  </a:lnTo>
                  <a:lnTo>
                    <a:pt x="107" y="359"/>
                  </a:lnTo>
                  <a:lnTo>
                    <a:pt x="113" y="361"/>
                  </a:lnTo>
                  <a:lnTo>
                    <a:pt x="119" y="361"/>
                  </a:lnTo>
                  <a:lnTo>
                    <a:pt x="124" y="358"/>
                  </a:lnTo>
                  <a:lnTo>
                    <a:pt x="130" y="356"/>
                  </a:lnTo>
                  <a:lnTo>
                    <a:pt x="136" y="353"/>
                  </a:lnTo>
                  <a:lnTo>
                    <a:pt x="143" y="349"/>
                  </a:lnTo>
                  <a:lnTo>
                    <a:pt x="151" y="348"/>
                  </a:lnTo>
                  <a:lnTo>
                    <a:pt x="152" y="361"/>
                  </a:lnTo>
                  <a:lnTo>
                    <a:pt x="148" y="371"/>
                  </a:lnTo>
                  <a:lnTo>
                    <a:pt x="142" y="376"/>
                  </a:lnTo>
                  <a:lnTo>
                    <a:pt x="132" y="377"/>
                  </a:lnTo>
                  <a:lnTo>
                    <a:pt x="119" y="380"/>
                  </a:lnTo>
                  <a:lnTo>
                    <a:pt x="110" y="384"/>
                  </a:lnTo>
                  <a:lnTo>
                    <a:pt x="100" y="390"/>
                  </a:lnTo>
                  <a:lnTo>
                    <a:pt x="93" y="397"/>
                  </a:lnTo>
                  <a:lnTo>
                    <a:pt x="100" y="421"/>
                  </a:lnTo>
                  <a:lnTo>
                    <a:pt x="101" y="443"/>
                  </a:lnTo>
                  <a:lnTo>
                    <a:pt x="98" y="462"/>
                  </a:lnTo>
                  <a:lnTo>
                    <a:pt x="93" y="481"/>
                  </a:lnTo>
                  <a:lnTo>
                    <a:pt x="85" y="501"/>
                  </a:lnTo>
                  <a:lnTo>
                    <a:pt x="81" y="521"/>
                  </a:lnTo>
                  <a:lnTo>
                    <a:pt x="77" y="543"/>
                  </a:lnTo>
                  <a:lnTo>
                    <a:pt x="81" y="567"/>
                  </a:lnTo>
                  <a:lnTo>
                    <a:pt x="133" y="567"/>
                  </a:lnTo>
                  <a:lnTo>
                    <a:pt x="134" y="570"/>
                  </a:lnTo>
                  <a:lnTo>
                    <a:pt x="133" y="574"/>
                  </a:lnTo>
                  <a:lnTo>
                    <a:pt x="129" y="578"/>
                  </a:lnTo>
                  <a:lnTo>
                    <a:pt x="124" y="584"/>
                  </a:lnTo>
                  <a:lnTo>
                    <a:pt x="116" y="589"/>
                  </a:lnTo>
                  <a:lnTo>
                    <a:pt x="107" y="594"/>
                  </a:lnTo>
                  <a:lnTo>
                    <a:pt x="98" y="596"/>
                  </a:lnTo>
                  <a:lnTo>
                    <a:pt x="89" y="597"/>
                  </a:lnTo>
                  <a:lnTo>
                    <a:pt x="83" y="605"/>
                  </a:lnTo>
                  <a:lnTo>
                    <a:pt x="81" y="614"/>
                  </a:lnTo>
                  <a:lnTo>
                    <a:pt x="81" y="625"/>
                  </a:lnTo>
                  <a:lnTo>
                    <a:pt x="81" y="636"/>
                  </a:lnTo>
                  <a:lnTo>
                    <a:pt x="81" y="649"/>
                  </a:lnTo>
                  <a:lnTo>
                    <a:pt x="81" y="663"/>
                  </a:lnTo>
                  <a:lnTo>
                    <a:pt x="78" y="673"/>
                  </a:lnTo>
                  <a:lnTo>
                    <a:pt x="75" y="682"/>
                  </a:lnTo>
                  <a:lnTo>
                    <a:pt x="75" y="725"/>
                  </a:lnTo>
                  <a:lnTo>
                    <a:pt x="113" y="734"/>
                  </a:lnTo>
                  <a:lnTo>
                    <a:pt x="104" y="747"/>
                  </a:lnTo>
                  <a:lnTo>
                    <a:pt x="95" y="755"/>
                  </a:lnTo>
                  <a:lnTo>
                    <a:pt x="81" y="760"/>
                  </a:lnTo>
                  <a:lnTo>
                    <a:pt x="66" y="764"/>
                  </a:lnTo>
                  <a:lnTo>
                    <a:pt x="53" y="770"/>
                  </a:lnTo>
                  <a:lnTo>
                    <a:pt x="40" y="778"/>
                  </a:lnTo>
                  <a:lnTo>
                    <a:pt x="30" y="789"/>
                  </a:lnTo>
                  <a:lnTo>
                    <a:pt x="26" y="806"/>
                  </a:lnTo>
                  <a:lnTo>
                    <a:pt x="0" y="806"/>
                  </a:lnTo>
                  <a:lnTo>
                    <a:pt x="21" y="764"/>
                  </a:lnTo>
                  <a:lnTo>
                    <a:pt x="34" y="720"/>
                  </a:lnTo>
                  <a:lnTo>
                    <a:pt x="39" y="669"/>
                  </a:lnTo>
                  <a:lnTo>
                    <a:pt x="42" y="621"/>
                  </a:lnTo>
                  <a:lnTo>
                    <a:pt x="43" y="571"/>
                  </a:lnTo>
                  <a:lnTo>
                    <a:pt x="47" y="521"/>
                  </a:lnTo>
                  <a:lnTo>
                    <a:pt x="55" y="474"/>
                  </a:lnTo>
                  <a:lnTo>
                    <a:pt x="71" y="428"/>
                  </a:lnTo>
                  <a:lnTo>
                    <a:pt x="77" y="380"/>
                  </a:lnTo>
                  <a:lnTo>
                    <a:pt x="81" y="327"/>
                  </a:lnTo>
                  <a:lnTo>
                    <a:pt x="81" y="271"/>
                  </a:lnTo>
                  <a:lnTo>
                    <a:pt x="81" y="214"/>
                  </a:lnTo>
                  <a:lnTo>
                    <a:pt x="81" y="159"/>
                  </a:lnTo>
                  <a:lnTo>
                    <a:pt x="81" y="103"/>
                  </a:lnTo>
                  <a:lnTo>
                    <a:pt x="83" y="50"/>
                  </a:lnTo>
                  <a:lnTo>
                    <a:pt x="89" y="0"/>
                  </a:lnTo>
                  <a:lnTo>
                    <a:pt x="108" y="5"/>
                  </a:lnTo>
                  <a:lnTo>
                    <a:pt x="116" y="15"/>
                  </a:lnTo>
                  <a:lnTo>
                    <a:pt x="119" y="27"/>
                  </a:lnTo>
                  <a:lnTo>
                    <a:pt x="116" y="42"/>
                  </a:lnTo>
                  <a:lnTo>
                    <a:pt x="113" y="58"/>
                  </a:lnTo>
                  <a:lnTo>
                    <a:pt x="111" y="73"/>
                  </a:lnTo>
                  <a:lnTo>
                    <a:pt x="114" y="88"/>
                  </a:lnTo>
                  <a:lnTo>
                    <a:pt x="125" y="10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17" name="Google Shape;717;p8"/>
            <p:cNvSpPr/>
            <p:nvPr/>
          </p:nvSpPr>
          <p:spPr>
            <a:xfrm>
              <a:off x="8847" y="2898"/>
              <a:ext cx="56" cy="14"/>
            </a:xfrm>
            <a:custGeom>
              <a:avLst/>
              <a:gdLst/>
              <a:ahLst/>
              <a:cxnLst/>
              <a:rect l="l" t="t" r="r" b="b"/>
              <a:pathLst>
                <a:path w="111" h="41" extrusionOk="0">
                  <a:moveTo>
                    <a:pt x="72" y="18"/>
                  </a:moveTo>
                  <a:lnTo>
                    <a:pt x="111" y="0"/>
                  </a:lnTo>
                  <a:lnTo>
                    <a:pt x="107" y="11"/>
                  </a:lnTo>
                  <a:lnTo>
                    <a:pt x="100" y="17"/>
                  </a:lnTo>
                  <a:lnTo>
                    <a:pt x="90" y="22"/>
                  </a:lnTo>
                  <a:lnTo>
                    <a:pt x="80" y="25"/>
                  </a:lnTo>
                  <a:lnTo>
                    <a:pt x="68" y="28"/>
                  </a:lnTo>
                  <a:lnTo>
                    <a:pt x="59" y="31"/>
                  </a:lnTo>
                  <a:lnTo>
                    <a:pt x="49" y="36"/>
                  </a:lnTo>
                  <a:lnTo>
                    <a:pt x="40" y="41"/>
                  </a:lnTo>
                  <a:lnTo>
                    <a:pt x="34" y="39"/>
                  </a:lnTo>
                  <a:lnTo>
                    <a:pt x="30" y="37"/>
                  </a:lnTo>
                  <a:lnTo>
                    <a:pt x="25" y="34"/>
                  </a:lnTo>
                  <a:lnTo>
                    <a:pt x="19" y="33"/>
                  </a:lnTo>
                  <a:lnTo>
                    <a:pt x="12" y="31"/>
                  </a:lnTo>
                  <a:lnTo>
                    <a:pt x="8" y="28"/>
                  </a:lnTo>
                  <a:lnTo>
                    <a:pt x="3" y="23"/>
                  </a:lnTo>
                  <a:lnTo>
                    <a:pt x="0" y="18"/>
                  </a:lnTo>
                  <a:lnTo>
                    <a:pt x="2" y="22"/>
                  </a:lnTo>
                  <a:lnTo>
                    <a:pt x="5" y="23"/>
                  </a:lnTo>
                  <a:lnTo>
                    <a:pt x="10" y="24"/>
                  </a:lnTo>
                  <a:lnTo>
                    <a:pt x="14" y="25"/>
                  </a:lnTo>
                  <a:lnTo>
                    <a:pt x="20" y="25"/>
                  </a:lnTo>
                  <a:lnTo>
                    <a:pt x="25" y="24"/>
                  </a:lnTo>
                  <a:lnTo>
                    <a:pt x="30" y="24"/>
                  </a:lnTo>
                  <a:lnTo>
                    <a:pt x="34" y="23"/>
                  </a:lnTo>
                  <a:lnTo>
                    <a:pt x="40" y="18"/>
                  </a:lnTo>
                  <a:lnTo>
                    <a:pt x="45" y="13"/>
                  </a:lnTo>
                  <a:lnTo>
                    <a:pt x="48" y="8"/>
                  </a:lnTo>
                  <a:lnTo>
                    <a:pt x="51" y="5"/>
                  </a:lnTo>
                  <a:lnTo>
                    <a:pt x="55" y="4"/>
                  </a:lnTo>
                  <a:lnTo>
                    <a:pt x="59" y="5"/>
                  </a:lnTo>
                  <a:lnTo>
                    <a:pt x="64" y="10"/>
                  </a:lnTo>
                  <a:lnTo>
                    <a:pt x="72"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18" name="Google Shape;718;p8"/>
            <p:cNvSpPr/>
            <p:nvPr/>
          </p:nvSpPr>
          <p:spPr>
            <a:xfrm>
              <a:off x="7539" y="2899"/>
              <a:ext cx="108" cy="17"/>
            </a:xfrm>
            <a:custGeom>
              <a:avLst/>
              <a:gdLst/>
              <a:ahLst/>
              <a:cxnLst/>
              <a:rect l="l" t="t" r="r" b="b"/>
              <a:pathLst>
                <a:path w="218" h="45" extrusionOk="0">
                  <a:moveTo>
                    <a:pt x="218" y="18"/>
                  </a:moveTo>
                  <a:lnTo>
                    <a:pt x="193" y="28"/>
                  </a:lnTo>
                  <a:lnTo>
                    <a:pt x="167" y="34"/>
                  </a:lnTo>
                  <a:lnTo>
                    <a:pt x="140" y="38"/>
                  </a:lnTo>
                  <a:lnTo>
                    <a:pt x="111" y="42"/>
                  </a:lnTo>
                  <a:lnTo>
                    <a:pt x="81" y="44"/>
                  </a:lnTo>
                  <a:lnTo>
                    <a:pt x="54" y="45"/>
                  </a:lnTo>
                  <a:lnTo>
                    <a:pt x="26" y="45"/>
                  </a:lnTo>
                  <a:lnTo>
                    <a:pt x="0" y="45"/>
                  </a:lnTo>
                  <a:lnTo>
                    <a:pt x="28" y="44"/>
                  </a:lnTo>
                  <a:lnTo>
                    <a:pt x="57" y="41"/>
                  </a:lnTo>
                  <a:lnTo>
                    <a:pt x="85" y="37"/>
                  </a:lnTo>
                  <a:lnTo>
                    <a:pt x="113" y="34"/>
                  </a:lnTo>
                  <a:lnTo>
                    <a:pt x="141" y="29"/>
                  </a:lnTo>
                  <a:lnTo>
                    <a:pt x="168" y="21"/>
                  </a:lnTo>
                  <a:lnTo>
                    <a:pt x="193" y="12"/>
                  </a:lnTo>
                  <a:lnTo>
                    <a:pt x="218" y="0"/>
                  </a:lnTo>
                  <a:lnTo>
                    <a:pt x="218"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19" name="Google Shape;719;p8"/>
            <p:cNvSpPr/>
            <p:nvPr/>
          </p:nvSpPr>
          <p:spPr>
            <a:xfrm>
              <a:off x="9034" y="2905"/>
              <a:ext cx="61" cy="107"/>
            </a:xfrm>
            <a:custGeom>
              <a:avLst/>
              <a:gdLst/>
              <a:ahLst/>
              <a:cxnLst/>
              <a:rect l="l" t="t" r="r" b="b"/>
              <a:pathLst>
                <a:path w="117" h="299" extrusionOk="0">
                  <a:moveTo>
                    <a:pt x="55" y="299"/>
                  </a:moveTo>
                  <a:lnTo>
                    <a:pt x="48" y="299"/>
                  </a:lnTo>
                  <a:lnTo>
                    <a:pt x="41" y="299"/>
                  </a:lnTo>
                  <a:lnTo>
                    <a:pt x="33" y="299"/>
                  </a:lnTo>
                  <a:lnTo>
                    <a:pt x="27" y="298"/>
                  </a:lnTo>
                  <a:lnTo>
                    <a:pt x="20" y="294"/>
                  </a:lnTo>
                  <a:lnTo>
                    <a:pt x="15" y="291"/>
                  </a:lnTo>
                  <a:lnTo>
                    <a:pt x="11" y="286"/>
                  </a:lnTo>
                  <a:lnTo>
                    <a:pt x="7" y="280"/>
                  </a:lnTo>
                  <a:lnTo>
                    <a:pt x="8" y="270"/>
                  </a:lnTo>
                  <a:lnTo>
                    <a:pt x="8" y="260"/>
                  </a:lnTo>
                  <a:lnTo>
                    <a:pt x="6" y="248"/>
                  </a:lnTo>
                  <a:lnTo>
                    <a:pt x="3" y="236"/>
                  </a:lnTo>
                  <a:lnTo>
                    <a:pt x="1" y="225"/>
                  </a:lnTo>
                  <a:lnTo>
                    <a:pt x="0" y="213"/>
                  </a:lnTo>
                  <a:lnTo>
                    <a:pt x="0" y="202"/>
                  </a:lnTo>
                  <a:lnTo>
                    <a:pt x="1" y="192"/>
                  </a:lnTo>
                  <a:lnTo>
                    <a:pt x="7" y="197"/>
                  </a:lnTo>
                  <a:lnTo>
                    <a:pt x="11" y="202"/>
                  </a:lnTo>
                  <a:lnTo>
                    <a:pt x="13" y="209"/>
                  </a:lnTo>
                  <a:lnTo>
                    <a:pt x="15" y="217"/>
                  </a:lnTo>
                  <a:lnTo>
                    <a:pt x="17" y="225"/>
                  </a:lnTo>
                  <a:lnTo>
                    <a:pt x="20" y="231"/>
                  </a:lnTo>
                  <a:lnTo>
                    <a:pt x="25" y="237"/>
                  </a:lnTo>
                  <a:lnTo>
                    <a:pt x="32" y="240"/>
                  </a:lnTo>
                  <a:lnTo>
                    <a:pt x="38" y="199"/>
                  </a:lnTo>
                  <a:lnTo>
                    <a:pt x="44" y="198"/>
                  </a:lnTo>
                  <a:lnTo>
                    <a:pt x="49" y="198"/>
                  </a:lnTo>
                  <a:lnTo>
                    <a:pt x="53" y="200"/>
                  </a:lnTo>
                  <a:lnTo>
                    <a:pt x="59" y="207"/>
                  </a:lnTo>
                  <a:lnTo>
                    <a:pt x="61" y="212"/>
                  </a:lnTo>
                  <a:lnTo>
                    <a:pt x="64" y="218"/>
                  </a:lnTo>
                  <a:lnTo>
                    <a:pt x="68" y="225"/>
                  </a:lnTo>
                  <a:lnTo>
                    <a:pt x="73" y="230"/>
                  </a:lnTo>
                  <a:lnTo>
                    <a:pt x="86" y="202"/>
                  </a:lnTo>
                  <a:lnTo>
                    <a:pt x="95" y="174"/>
                  </a:lnTo>
                  <a:lnTo>
                    <a:pt x="100" y="145"/>
                  </a:lnTo>
                  <a:lnTo>
                    <a:pt x="104" y="115"/>
                  </a:lnTo>
                  <a:lnTo>
                    <a:pt x="106" y="87"/>
                  </a:lnTo>
                  <a:lnTo>
                    <a:pt x="105" y="58"/>
                  </a:lnTo>
                  <a:lnTo>
                    <a:pt x="102" y="29"/>
                  </a:lnTo>
                  <a:lnTo>
                    <a:pt x="100" y="0"/>
                  </a:lnTo>
                  <a:lnTo>
                    <a:pt x="111" y="38"/>
                  </a:lnTo>
                  <a:lnTo>
                    <a:pt x="117" y="77"/>
                  </a:lnTo>
                  <a:lnTo>
                    <a:pt x="117" y="117"/>
                  </a:lnTo>
                  <a:lnTo>
                    <a:pt x="114" y="155"/>
                  </a:lnTo>
                  <a:lnTo>
                    <a:pt x="104" y="195"/>
                  </a:lnTo>
                  <a:lnTo>
                    <a:pt x="89" y="232"/>
                  </a:lnTo>
                  <a:lnTo>
                    <a:pt x="73" y="266"/>
                  </a:lnTo>
                  <a:lnTo>
                    <a:pt x="55" y="2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20" name="Google Shape;720;p8"/>
            <p:cNvSpPr/>
            <p:nvPr/>
          </p:nvSpPr>
          <p:spPr>
            <a:xfrm>
              <a:off x="7040" y="2916"/>
              <a:ext cx="6" cy="28"/>
            </a:xfrm>
            <a:custGeom>
              <a:avLst/>
              <a:gdLst/>
              <a:ahLst/>
              <a:cxnLst/>
              <a:rect l="l" t="t" r="r" b="b"/>
              <a:pathLst>
                <a:path w="12" h="80" extrusionOk="0">
                  <a:moveTo>
                    <a:pt x="12" y="80"/>
                  </a:moveTo>
                  <a:lnTo>
                    <a:pt x="10" y="71"/>
                  </a:lnTo>
                  <a:lnTo>
                    <a:pt x="8" y="61"/>
                  </a:lnTo>
                  <a:lnTo>
                    <a:pt x="4" y="51"/>
                  </a:lnTo>
                  <a:lnTo>
                    <a:pt x="1" y="39"/>
                  </a:lnTo>
                  <a:lnTo>
                    <a:pt x="0" y="28"/>
                  </a:lnTo>
                  <a:lnTo>
                    <a:pt x="0" y="19"/>
                  </a:lnTo>
                  <a:lnTo>
                    <a:pt x="4" y="9"/>
                  </a:lnTo>
                  <a:lnTo>
                    <a:pt x="12" y="0"/>
                  </a:lnTo>
                  <a:lnTo>
                    <a:pt x="12" y="8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21" name="Google Shape;721;p8"/>
            <p:cNvSpPr/>
            <p:nvPr/>
          </p:nvSpPr>
          <p:spPr>
            <a:xfrm>
              <a:off x="7154" y="2916"/>
              <a:ext cx="67" cy="7"/>
            </a:xfrm>
            <a:custGeom>
              <a:avLst/>
              <a:gdLst/>
              <a:ahLst/>
              <a:cxnLst/>
              <a:rect l="l" t="t" r="r" b="b"/>
              <a:pathLst>
                <a:path w="131" h="18" extrusionOk="0">
                  <a:moveTo>
                    <a:pt x="131" y="18"/>
                  </a:moveTo>
                  <a:lnTo>
                    <a:pt x="0" y="12"/>
                  </a:lnTo>
                  <a:lnTo>
                    <a:pt x="0" y="0"/>
                  </a:lnTo>
                  <a:lnTo>
                    <a:pt x="15" y="4"/>
                  </a:lnTo>
                  <a:lnTo>
                    <a:pt x="31" y="6"/>
                  </a:lnTo>
                  <a:lnTo>
                    <a:pt x="49" y="5"/>
                  </a:lnTo>
                  <a:lnTo>
                    <a:pt x="67" y="5"/>
                  </a:lnTo>
                  <a:lnTo>
                    <a:pt x="83" y="5"/>
                  </a:lnTo>
                  <a:lnTo>
                    <a:pt x="100" y="6"/>
                  </a:lnTo>
                  <a:lnTo>
                    <a:pt x="116" y="10"/>
                  </a:lnTo>
                  <a:lnTo>
                    <a:pt x="131"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22" name="Google Shape;722;p8"/>
            <p:cNvSpPr/>
            <p:nvPr/>
          </p:nvSpPr>
          <p:spPr>
            <a:xfrm>
              <a:off x="8416" y="2916"/>
              <a:ext cx="324" cy="275"/>
            </a:xfrm>
            <a:custGeom>
              <a:avLst/>
              <a:gdLst/>
              <a:ahLst/>
              <a:cxnLst/>
              <a:rect l="l" t="t" r="r" b="b"/>
              <a:pathLst>
                <a:path w="647" h="762" extrusionOk="0">
                  <a:moveTo>
                    <a:pt x="175" y="167"/>
                  </a:moveTo>
                  <a:lnTo>
                    <a:pt x="173" y="161"/>
                  </a:lnTo>
                  <a:lnTo>
                    <a:pt x="174" y="152"/>
                  </a:lnTo>
                  <a:lnTo>
                    <a:pt x="174" y="147"/>
                  </a:lnTo>
                  <a:lnTo>
                    <a:pt x="175" y="139"/>
                  </a:lnTo>
                  <a:lnTo>
                    <a:pt x="175" y="132"/>
                  </a:lnTo>
                  <a:lnTo>
                    <a:pt x="173" y="127"/>
                  </a:lnTo>
                  <a:lnTo>
                    <a:pt x="170" y="121"/>
                  </a:lnTo>
                  <a:lnTo>
                    <a:pt x="163" y="115"/>
                  </a:lnTo>
                  <a:lnTo>
                    <a:pt x="154" y="128"/>
                  </a:lnTo>
                  <a:lnTo>
                    <a:pt x="145" y="139"/>
                  </a:lnTo>
                  <a:lnTo>
                    <a:pt x="136" y="149"/>
                  </a:lnTo>
                  <a:lnTo>
                    <a:pt x="127" y="161"/>
                  </a:lnTo>
                  <a:lnTo>
                    <a:pt x="118" y="171"/>
                  </a:lnTo>
                  <a:lnTo>
                    <a:pt x="112" y="184"/>
                  </a:lnTo>
                  <a:lnTo>
                    <a:pt x="104" y="196"/>
                  </a:lnTo>
                  <a:lnTo>
                    <a:pt x="102" y="208"/>
                  </a:lnTo>
                  <a:lnTo>
                    <a:pt x="94" y="204"/>
                  </a:lnTo>
                  <a:lnTo>
                    <a:pt x="80" y="219"/>
                  </a:lnTo>
                  <a:lnTo>
                    <a:pt x="75" y="233"/>
                  </a:lnTo>
                  <a:lnTo>
                    <a:pt x="75" y="248"/>
                  </a:lnTo>
                  <a:lnTo>
                    <a:pt x="79" y="262"/>
                  </a:lnTo>
                  <a:lnTo>
                    <a:pt x="85" y="277"/>
                  </a:lnTo>
                  <a:lnTo>
                    <a:pt x="93" y="294"/>
                  </a:lnTo>
                  <a:lnTo>
                    <a:pt x="98" y="308"/>
                  </a:lnTo>
                  <a:lnTo>
                    <a:pt x="102" y="323"/>
                  </a:lnTo>
                  <a:lnTo>
                    <a:pt x="105" y="323"/>
                  </a:lnTo>
                  <a:lnTo>
                    <a:pt x="145" y="190"/>
                  </a:lnTo>
                  <a:lnTo>
                    <a:pt x="152" y="195"/>
                  </a:lnTo>
                  <a:lnTo>
                    <a:pt x="158" y="197"/>
                  </a:lnTo>
                  <a:lnTo>
                    <a:pt x="166" y="200"/>
                  </a:lnTo>
                  <a:lnTo>
                    <a:pt x="174" y="202"/>
                  </a:lnTo>
                  <a:lnTo>
                    <a:pt x="183" y="204"/>
                  </a:lnTo>
                  <a:lnTo>
                    <a:pt x="190" y="204"/>
                  </a:lnTo>
                  <a:lnTo>
                    <a:pt x="200" y="202"/>
                  </a:lnTo>
                  <a:lnTo>
                    <a:pt x="207" y="198"/>
                  </a:lnTo>
                  <a:lnTo>
                    <a:pt x="214" y="193"/>
                  </a:lnTo>
                  <a:lnTo>
                    <a:pt x="219" y="187"/>
                  </a:lnTo>
                  <a:lnTo>
                    <a:pt x="223" y="180"/>
                  </a:lnTo>
                  <a:lnTo>
                    <a:pt x="224" y="172"/>
                  </a:lnTo>
                  <a:lnTo>
                    <a:pt x="224" y="166"/>
                  </a:lnTo>
                  <a:lnTo>
                    <a:pt x="224" y="157"/>
                  </a:lnTo>
                  <a:lnTo>
                    <a:pt x="226" y="149"/>
                  </a:lnTo>
                  <a:lnTo>
                    <a:pt x="230" y="142"/>
                  </a:lnTo>
                  <a:lnTo>
                    <a:pt x="262" y="204"/>
                  </a:lnTo>
                  <a:lnTo>
                    <a:pt x="301" y="260"/>
                  </a:lnTo>
                  <a:lnTo>
                    <a:pt x="349" y="311"/>
                  </a:lnTo>
                  <a:lnTo>
                    <a:pt x="403" y="355"/>
                  </a:lnTo>
                  <a:lnTo>
                    <a:pt x="460" y="393"/>
                  </a:lnTo>
                  <a:lnTo>
                    <a:pt x="521" y="427"/>
                  </a:lnTo>
                  <a:lnTo>
                    <a:pt x="583" y="455"/>
                  </a:lnTo>
                  <a:lnTo>
                    <a:pt x="647" y="479"/>
                  </a:lnTo>
                  <a:lnTo>
                    <a:pt x="617" y="520"/>
                  </a:lnTo>
                  <a:lnTo>
                    <a:pt x="584" y="559"/>
                  </a:lnTo>
                  <a:lnTo>
                    <a:pt x="551" y="598"/>
                  </a:lnTo>
                  <a:lnTo>
                    <a:pt x="515" y="636"/>
                  </a:lnTo>
                  <a:lnTo>
                    <a:pt x="478" y="671"/>
                  </a:lnTo>
                  <a:lnTo>
                    <a:pt x="437" y="705"/>
                  </a:lnTo>
                  <a:lnTo>
                    <a:pt x="397" y="736"/>
                  </a:lnTo>
                  <a:lnTo>
                    <a:pt x="355" y="762"/>
                  </a:lnTo>
                  <a:lnTo>
                    <a:pt x="339" y="757"/>
                  </a:lnTo>
                  <a:lnTo>
                    <a:pt x="327" y="750"/>
                  </a:lnTo>
                  <a:lnTo>
                    <a:pt x="313" y="742"/>
                  </a:lnTo>
                  <a:lnTo>
                    <a:pt x="300" y="733"/>
                  </a:lnTo>
                  <a:lnTo>
                    <a:pt x="286" y="723"/>
                  </a:lnTo>
                  <a:lnTo>
                    <a:pt x="274" y="714"/>
                  </a:lnTo>
                  <a:lnTo>
                    <a:pt x="262" y="703"/>
                  </a:lnTo>
                  <a:lnTo>
                    <a:pt x="248" y="694"/>
                  </a:lnTo>
                  <a:lnTo>
                    <a:pt x="292" y="694"/>
                  </a:lnTo>
                  <a:lnTo>
                    <a:pt x="319" y="670"/>
                  </a:lnTo>
                  <a:lnTo>
                    <a:pt x="348" y="646"/>
                  </a:lnTo>
                  <a:lnTo>
                    <a:pt x="379" y="624"/>
                  </a:lnTo>
                  <a:lnTo>
                    <a:pt x="408" y="599"/>
                  </a:lnTo>
                  <a:lnTo>
                    <a:pt x="436" y="578"/>
                  </a:lnTo>
                  <a:lnTo>
                    <a:pt x="463" y="555"/>
                  </a:lnTo>
                  <a:lnTo>
                    <a:pt x="486" y="527"/>
                  </a:lnTo>
                  <a:lnTo>
                    <a:pt x="505" y="497"/>
                  </a:lnTo>
                  <a:lnTo>
                    <a:pt x="494" y="486"/>
                  </a:lnTo>
                  <a:lnTo>
                    <a:pt x="485" y="483"/>
                  </a:lnTo>
                  <a:lnTo>
                    <a:pt x="474" y="487"/>
                  </a:lnTo>
                  <a:lnTo>
                    <a:pt x="465" y="492"/>
                  </a:lnTo>
                  <a:lnTo>
                    <a:pt x="457" y="501"/>
                  </a:lnTo>
                  <a:lnTo>
                    <a:pt x="447" y="506"/>
                  </a:lnTo>
                  <a:lnTo>
                    <a:pt x="439" y="506"/>
                  </a:lnTo>
                  <a:lnTo>
                    <a:pt x="429" y="497"/>
                  </a:lnTo>
                  <a:lnTo>
                    <a:pt x="425" y="507"/>
                  </a:lnTo>
                  <a:lnTo>
                    <a:pt x="422" y="518"/>
                  </a:lnTo>
                  <a:lnTo>
                    <a:pt x="419" y="529"/>
                  </a:lnTo>
                  <a:lnTo>
                    <a:pt x="415" y="540"/>
                  </a:lnTo>
                  <a:lnTo>
                    <a:pt x="407" y="555"/>
                  </a:lnTo>
                  <a:lnTo>
                    <a:pt x="401" y="564"/>
                  </a:lnTo>
                  <a:lnTo>
                    <a:pt x="392" y="574"/>
                  </a:lnTo>
                  <a:lnTo>
                    <a:pt x="380" y="581"/>
                  </a:lnTo>
                  <a:lnTo>
                    <a:pt x="379" y="568"/>
                  </a:lnTo>
                  <a:lnTo>
                    <a:pt x="379" y="556"/>
                  </a:lnTo>
                  <a:lnTo>
                    <a:pt x="379" y="544"/>
                  </a:lnTo>
                  <a:lnTo>
                    <a:pt x="379" y="534"/>
                  </a:lnTo>
                  <a:lnTo>
                    <a:pt x="379" y="524"/>
                  </a:lnTo>
                  <a:lnTo>
                    <a:pt x="378" y="511"/>
                  </a:lnTo>
                  <a:lnTo>
                    <a:pt x="377" y="502"/>
                  </a:lnTo>
                  <a:lnTo>
                    <a:pt x="373" y="488"/>
                  </a:lnTo>
                  <a:lnTo>
                    <a:pt x="367" y="504"/>
                  </a:lnTo>
                  <a:lnTo>
                    <a:pt x="362" y="520"/>
                  </a:lnTo>
                  <a:lnTo>
                    <a:pt x="360" y="536"/>
                  </a:lnTo>
                  <a:lnTo>
                    <a:pt x="357" y="551"/>
                  </a:lnTo>
                  <a:lnTo>
                    <a:pt x="355" y="568"/>
                  </a:lnTo>
                  <a:lnTo>
                    <a:pt x="351" y="583"/>
                  </a:lnTo>
                  <a:lnTo>
                    <a:pt x="348" y="598"/>
                  </a:lnTo>
                  <a:lnTo>
                    <a:pt x="340" y="612"/>
                  </a:lnTo>
                  <a:lnTo>
                    <a:pt x="337" y="598"/>
                  </a:lnTo>
                  <a:lnTo>
                    <a:pt x="332" y="589"/>
                  </a:lnTo>
                  <a:lnTo>
                    <a:pt x="329" y="579"/>
                  </a:lnTo>
                  <a:lnTo>
                    <a:pt x="327" y="570"/>
                  </a:lnTo>
                  <a:lnTo>
                    <a:pt x="322" y="563"/>
                  </a:lnTo>
                  <a:lnTo>
                    <a:pt x="321" y="551"/>
                  </a:lnTo>
                  <a:lnTo>
                    <a:pt x="320" y="538"/>
                  </a:lnTo>
                  <a:lnTo>
                    <a:pt x="322" y="520"/>
                  </a:lnTo>
                  <a:lnTo>
                    <a:pt x="321" y="519"/>
                  </a:lnTo>
                  <a:lnTo>
                    <a:pt x="320" y="518"/>
                  </a:lnTo>
                  <a:lnTo>
                    <a:pt x="319" y="517"/>
                  </a:lnTo>
                  <a:lnTo>
                    <a:pt x="318" y="516"/>
                  </a:lnTo>
                  <a:lnTo>
                    <a:pt x="317" y="515"/>
                  </a:lnTo>
                  <a:lnTo>
                    <a:pt x="315" y="515"/>
                  </a:lnTo>
                  <a:lnTo>
                    <a:pt x="312" y="515"/>
                  </a:lnTo>
                  <a:lnTo>
                    <a:pt x="310" y="515"/>
                  </a:lnTo>
                  <a:lnTo>
                    <a:pt x="309" y="530"/>
                  </a:lnTo>
                  <a:lnTo>
                    <a:pt x="306" y="546"/>
                  </a:lnTo>
                  <a:lnTo>
                    <a:pt x="303" y="560"/>
                  </a:lnTo>
                  <a:lnTo>
                    <a:pt x="301" y="577"/>
                  </a:lnTo>
                  <a:lnTo>
                    <a:pt x="300" y="593"/>
                  </a:lnTo>
                  <a:lnTo>
                    <a:pt x="297" y="608"/>
                  </a:lnTo>
                  <a:lnTo>
                    <a:pt x="294" y="624"/>
                  </a:lnTo>
                  <a:lnTo>
                    <a:pt x="292" y="639"/>
                  </a:lnTo>
                  <a:lnTo>
                    <a:pt x="280" y="607"/>
                  </a:lnTo>
                  <a:lnTo>
                    <a:pt x="262" y="633"/>
                  </a:lnTo>
                  <a:lnTo>
                    <a:pt x="258" y="616"/>
                  </a:lnTo>
                  <a:lnTo>
                    <a:pt x="257" y="598"/>
                  </a:lnTo>
                  <a:lnTo>
                    <a:pt x="255" y="579"/>
                  </a:lnTo>
                  <a:lnTo>
                    <a:pt x="253" y="560"/>
                  </a:lnTo>
                  <a:lnTo>
                    <a:pt x="252" y="544"/>
                  </a:lnTo>
                  <a:lnTo>
                    <a:pt x="247" y="527"/>
                  </a:lnTo>
                  <a:lnTo>
                    <a:pt x="240" y="511"/>
                  </a:lnTo>
                  <a:lnTo>
                    <a:pt x="230" y="497"/>
                  </a:lnTo>
                  <a:lnTo>
                    <a:pt x="224" y="515"/>
                  </a:lnTo>
                  <a:lnTo>
                    <a:pt x="224" y="534"/>
                  </a:lnTo>
                  <a:lnTo>
                    <a:pt x="225" y="553"/>
                  </a:lnTo>
                  <a:lnTo>
                    <a:pt x="228" y="573"/>
                  </a:lnTo>
                  <a:lnTo>
                    <a:pt x="230" y="592"/>
                  </a:lnTo>
                  <a:lnTo>
                    <a:pt x="229" y="608"/>
                  </a:lnTo>
                  <a:lnTo>
                    <a:pt x="224" y="625"/>
                  </a:lnTo>
                  <a:lnTo>
                    <a:pt x="211" y="639"/>
                  </a:lnTo>
                  <a:lnTo>
                    <a:pt x="217" y="670"/>
                  </a:lnTo>
                  <a:lnTo>
                    <a:pt x="207" y="661"/>
                  </a:lnTo>
                  <a:lnTo>
                    <a:pt x="202" y="647"/>
                  </a:lnTo>
                  <a:lnTo>
                    <a:pt x="197" y="634"/>
                  </a:lnTo>
                  <a:lnTo>
                    <a:pt x="194" y="622"/>
                  </a:lnTo>
                  <a:lnTo>
                    <a:pt x="190" y="607"/>
                  </a:lnTo>
                  <a:lnTo>
                    <a:pt x="186" y="595"/>
                  </a:lnTo>
                  <a:lnTo>
                    <a:pt x="179" y="585"/>
                  </a:lnTo>
                  <a:lnTo>
                    <a:pt x="168" y="576"/>
                  </a:lnTo>
                  <a:lnTo>
                    <a:pt x="163" y="622"/>
                  </a:lnTo>
                  <a:lnTo>
                    <a:pt x="124" y="579"/>
                  </a:lnTo>
                  <a:lnTo>
                    <a:pt x="94" y="535"/>
                  </a:lnTo>
                  <a:lnTo>
                    <a:pt x="67" y="488"/>
                  </a:lnTo>
                  <a:lnTo>
                    <a:pt x="46" y="439"/>
                  </a:lnTo>
                  <a:lnTo>
                    <a:pt x="29" y="389"/>
                  </a:lnTo>
                  <a:lnTo>
                    <a:pt x="16" y="336"/>
                  </a:lnTo>
                  <a:lnTo>
                    <a:pt x="8" y="283"/>
                  </a:lnTo>
                  <a:lnTo>
                    <a:pt x="0" y="229"/>
                  </a:lnTo>
                  <a:lnTo>
                    <a:pt x="22" y="201"/>
                  </a:lnTo>
                  <a:lnTo>
                    <a:pt x="44" y="171"/>
                  </a:lnTo>
                  <a:lnTo>
                    <a:pt x="66" y="143"/>
                  </a:lnTo>
                  <a:lnTo>
                    <a:pt x="88" y="113"/>
                  </a:lnTo>
                  <a:lnTo>
                    <a:pt x="112" y="83"/>
                  </a:lnTo>
                  <a:lnTo>
                    <a:pt x="134" y="55"/>
                  </a:lnTo>
                  <a:lnTo>
                    <a:pt x="160" y="27"/>
                  </a:lnTo>
                  <a:lnTo>
                    <a:pt x="186" y="0"/>
                  </a:lnTo>
                  <a:lnTo>
                    <a:pt x="217" y="104"/>
                  </a:lnTo>
                  <a:lnTo>
                    <a:pt x="175" y="167"/>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23" name="Google Shape;723;p8"/>
            <p:cNvSpPr/>
            <p:nvPr/>
          </p:nvSpPr>
          <p:spPr>
            <a:xfrm>
              <a:off x="7145" y="2923"/>
              <a:ext cx="85" cy="10"/>
            </a:xfrm>
            <a:custGeom>
              <a:avLst/>
              <a:gdLst/>
              <a:ahLst/>
              <a:cxnLst/>
              <a:rect l="l" t="t" r="r" b="b"/>
              <a:pathLst>
                <a:path w="167" h="26" extrusionOk="0">
                  <a:moveTo>
                    <a:pt x="167" y="26"/>
                  </a:moveTo>
                  <a:lnTo>
                    <a:pt x="145" y="25"/>
                  </a:lnTo>
                  <a:lnTo>
                    <a:pt x="124" y="22"/>
                  </a:lnTo>
                  <a:lnTo>
                    <a:pt x="104" y="19"/>
                  </a:lnTo>
                  <a:lnTo>
                    <a:pt x="83" y="16"/>
                  </a:lnTo>
                  <a:lnTo>
                    <a:pt x="62" y="15"/>
                  </a:lnTo>
                  <a:lnTo>
                    <a:pt x="40" y="15"/>
                  </a:lnTo>
                  <a:lnTo>
                    <a:pt x="20" y="17"/>
                  </a:lnTo>
                  <a:lnTo>
                    <a:pt x="0" y="21"/>
                  </a:lnTo>
                  <a:lnTo>
                    <a:pt x="11" y="0"/>
                  </a:lnTo>
                  <a:lnTo>
                    <a:pt x="167"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24" name="Google Shape;724;p8"/>
            <p:cNvSpPr/>
            <p:nvPr/>
          </p:nvSpPr>
          <p:spPr>
            <a:xfrm>
              <a:off x="7084" y="2933"/>
              <a:ext cx="563" cy="29"/>
            </a:xfrm>
            <a:custGeom>
              <a:avLst/>
              <a:gdLst/>
              <a:ahLst/>
              <a:cxnLst/>
              <a:rect l="l" t="t" r="r" b="b"/>
              <a:pathLst>
                <a:path w="1123" h="82" extrusionOk="0">
                  <a:moveTo>
                    <a:pt x="963" y="44"/>
                  </a:moveTo>
                  <a:lnTo>
                    <a:pt x="982" y="42"/>
                  </a:lnTo>
                  <a:lnTo>
                    <a:pt x="1001" y="41"/>
                  </a:lnTo>
                  <a:lnTo>
                    <a:pt x="1021" y="37"/>
                  </a:lnTo>
                  <a:lnTo>
                    <a:pt x="1044" y="34"/>
                  </a:lnTo>
                  <a:lnTo>
                    <a:pt x="1064" y="32"/>
                  </a:lnTo>
                  <a:lnTo>
                    <a:pt x="1083" y="31"/>
                  </a:lnTo>
                  <a:lnTo>
                    <a:pt x="1102" y="27"/>
                  </a:lnTo>
                  <a:lnTo>
                    <a:pt x="1123" y="26"/>
                  </a:lnTo>
                  <a:lnTo>
                    <a:pt x="1122" y="41"/>
                  </a:lnTo>
                  <a:lnTo>
                    <a:pt x="1115" y="49"/>
                  </a:lnTo>
                  <a:lnTo>
                    <a:pt x="1104" y="52"/>
                  </a:lnTo>
                  <a:lnTo>
                    <a:pt x="1090" y="55"/>
                  </a:lnTo>
                  <a:lnTo>
                    <a:pt x="1078" y="56"/>
                  </a:lnTo>
                  <a:lnTo>
                    <a:pt x="1067" y="60"/>
                  </a:lnTo>
                  <a:lnTo>
                    <a:pt x="1060" y="65"/>
                  </a:lnTo>
                  <a:lnTo>
                    <a:pt x="1063" y="75"/>
                  </a:lnTo>
                  <a:lnTo>
                    <a:pt x="1030" y="56"/>
                  </a:lnTo>
                  <a:lnTo>
                    <a:pt x="920" y="65"/>
                  </a:lnTo>
                  <a:lnTo>
                    <a:pt x="812" y="71"/>
                  </a:lnTo>
                  <a:lnTo>
                    <a:pt x="704" y="76"/>
                  </a:lnTo>
                  <a:lnTo>
                    <a:pt x="599" y="80"/>
                  </a:lnTo>
                  <a:lnTo>
                    <a:pt x="491" y="82"/>
                  </a:lnTo>
                  <a:lnTo>
                    <a:pt x="384" y="82"/>
                  </a:lnTo>
                  <a:lnTo>
                    <a:pt x="275" y="80"/>
                  </a:lnTo>
                  <a:lnTo>
                    <a:pt x="167" y="75"/>
                  </a:lnTo>
                  <a:lnTo>
                    <a:pt x="142" y="75"/>
                  </a:lnTo>
                  <a:lnTo>
                    <a:pt x="122" y="71"/>
                  </a:lnTo>
                  <a:lnTo>
                    <a:pt x="102" y="65"/>
                  </a:lnTo>
                  <a:lnTo>
                    <a:pt x="80" y="61"/>
                  </a:lnTo>
                  <a:lnTo>
                    <a:pt x="61" y="52"/>
                  </a:lnTo>
                  <a:lnTo>
                    <a:pt x="42" y="46"/>
                  </a:lnTo>
                  <a:lnTo>
                    <a:pt x="20" y="42"/>
                  </a:lnTo>
                  <a:lnTo>
                    <a:pt x="0" y="37"/>
                  </a:lnTo>
                  <a:lnTo>
                    <a:pt x="0" y="0"/>
                  </a:lnTo>
                  <a:lnTo>
                    <a:pt x="113" y="32"/>
                  </a:lnTo>
                  <a:lnTo>
                    <a:pt x="229" y="50"/>
                  </a:lnTo>
                  <a:lnTo>
                    <a:pt x="348" y="60"/>
                  </a:lnTo>
                  <a:lnTo>
                    <a:pt x="468" y="61"/>
                  </a:lnTo>
                  <a:lnTo>
                    <a:pt x="592" y="60"/>
                  </a:lnTo>
                  <a:lnTo>
                    <a:pt x="717" y="53"/>
                  </a:lnTo>
                  <a:lnTo>
                    <a:pt x="840" y="49"/>
                  </a:lnTo>
                  <a:lnTo>
                    <a:pt x="963" y="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25" name="Google Shape;725;p8"/>
            <p:cNvSpPr/>
            <p:nvPr/>
          </p:nvSpPr>
          <p:spPr>
            <a:xfrm>
              <a:off x="8742" y="2946"/>
              <a:ext cx="111" cy="29"/>
            </a:xfrm>
            <a:custGeom>
              <a:avLst/>
              <a:gdLst/>
              <a:ahLst/>
              <a:cxnLst/>
              <a:rect l="l" t="t" r="r" b="b"/>
              <a:pathLst>
                <a:path w="219" h="82" extrusionOk="0">
                  <a:moveTo>
                    <a:pt x="138" y="57"/>
                  </a:moveTo>
                  <a:lnTo>
                    <a:pt x="139" y="56"/>
                  </a:lnTo>
                  <a:lnTo>
                    <a:pt x="141" y="55"/>
                  </a:lnTo>
                  <a:lnTo>
                    <a:pt x="142" y="54"/>
                  </a:lnTo>
                  <a:lnTo>
                    <a:pt x="143" y="52"/>
                  </a:lnTo>
                  <a:lnTo>
                    <a:pt x="144" y="51"/>
                  </a:lnTo>
                  <a:lnTo>
                    <a:pt x="144" y="47"/>
                  </a:lnTo>
                  <a:lnTo>
                    <a:pt x="144" y="46"/>
                  </a:lnTo>
                  <a:lnTo>
                    <a:pt x="145" y="43"/>
                  </a:lnTo>
                  <a:lnTo>
                    <a:pt x="147" y="56"/>
                  </a:lnTo>
                  <a:lnTo>
                    <a:pt x="153" y="63"/>
                  </a:lnTo>
                  <a:lnTo>
                    <a:pt x="163" y="67"/>
                  </a:lnTo>
                  <a:lnTo>
                    <a:pt x="173" y="67"/>
                  </a:lnTo>
                  <a:lnTo>
                    <a:pt x="184" y="64"/>
                  </a:lnTo>
                  <a:lnTo>
                    <a:pt x="195" y="59"/>
                  </a:lnTo>
                  <a:lnTo>
                    <a:pt x="204" y="52"/>
                  </a:lnTo>
                  <a:lnTo>
                    <a:pt x="213" y="43"/>
                  </a:lnTo>
                  <a:lnTo>
                    <a:pt x="219" y="43"/>
                  </a:lnTo>
                  <a:lnTo>
                    <a:pt x="217" y="52"/>
                  </a:lnTo>
                  <a:lnTo>
                    <a:pt x="213" y="59"/>
                  </a:lnTo>
                  <a:lnTo>
                    <a:pt x="210" y="65"/>
                  </a:lnTo>
                  <a:lnTo>
                    <a:pt x="202" y="70"/>
                  </a:lnTo>
                  <a:lnTo>
                    <a:pt x="196" y="74"/>
                  </a:lnTo>
                  <a:lnTo>
                    <a:pt x="191" y="78"/>
                  </a:lnTo>
                  <a:lnTo>
                    <a:pt x="182" y="81"/>
                  </a:lnTo>
                  <a:lnTo>
                    <a:pt x="177" y="82"/>
                  </a:lnTo>
                  <a:lnTo>
                    <a:pt x="151" y="82"/>
                  </a:lnTo>
                  <a:lnTo>
                    <a:pt x="126" y="80"/>
                  </a:lnTo>
                  <a:lnTo>
                    <a:pt x="104" y="74"/>
                  </a:lnTo>
                  <a:lnTo>
                    <a:pt x="81" y="66"/>
                  </a:lnTo>
                  <a:lnTo>
                    <a:pt x="59" y="56"/>
                  </a:lnTo>
                  <a:lnTo>
                    <a:pt x="39" y="44"/>
                  </a:lnTo>
                  <a:lnTo>
                    <a:pt x="19" y="28"/>
                  </a:lnTo>
                  <a:lnTo>
                    <a:pt x="0" y="13"/>
                  </a:lnTo>
                  <a:lnTo>
                    <a:pt x="8" y="0"/>
                  </a:lnTo>
                  <a:lnTo>
                    <a:pt x="22" y="14"/>
                  </a:lnTo>
                  <a:lnTo>
                    <a:pt x="37" y="27"/>
                  </a:lnTo>
                  <a:lnTo>
                    <a:pt x="54" y="38"/>
                  </a:lnTo>
                  <a:lnTo>
                    <a:pt x="72" y="47"/>
                  </a:lnTo>
                  <a:lnTo>
                    <a:pt x="88" y="55"/>
                  </a:lnTo>
                  <a:lnTo>
                    <a:pt x="105" y="59"/>
                  </a:lnTo>
                  <a:lnTo>
                    <a:pt x="121" y="61"/>
                  </a:lnTo>
                  <a:lnTo>
                    <a:pt x="138" y="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26" name="Google Shape;726;p8"/>
            <p:cNvSpPr/>
            <p:nvPr/>
          </p:nvSpPr>
          <p:spPr>
            <a:xfrm>
              <a:off x="7131" y="2964"/>
              <a:ext cx="93" cy="24"/>
            </a:xfrm>
            <a:custGeom>
              <a:avLst/>
              <a:gdLst/>
              <a:ahLst/>
              <a:cxnLst/>
              <a:rect l="l" t="t" r="r" b="b"/>
              <a:pathLst>
                <a:path w="189" h="61" extrusionOk="0">
                  <a:moveTo>
                    <a:pt x="189" y="48"/>
                  </a:moveTo>
                  <a:lnTo>
                    <a:pt x="166" y="56"/>
                  </a:lnTo>
                  <a:lnTo>
                    <a:pt x="144" y="59"/>
                  </a:lnTo>
                  <a:lnTo>
                    <a:pt x="120" y="61"/>
                  </a:lnTo>
                  <a:lnTo>
                    <a:pt x="100" y="61"/>
                  </a:lnTo>
                  <a:lnTo>
                    <a:pt x="78" y="60"/>
                  </a:lnTo>
                  <a:lnTo>
                    <a:pt x="57" y="59"/>
                  </a:lnTo>
                  <a:lnTo>
                    <a:pt x="33" y="58"/>
                  </a:lnTo>
                  <a:lnTo>
                    <a:pt x="9" y="53"/>
                  </a:lnTo>
                  <a:lnTo>
                    <a:pt x="9" y="35"/>
                  </a:lnTo>
                  <a:lnTo>
                    <a:pt x="11" y="38"/>
                  </a:lnTo>
                  <a:lnTo>
                    <a:pt x="14" y="38"/>
                  </a:lnTo>
                  <a:lnTo>
                    <a:pt x="18" y="38"/>
                  </a:lnTo>
                  <a:lnTo>
                    <a:pt x="20" y="38"/>
                  </a:lnTo>
                  <a:lnTo>
                    <a:pt x="22" y="35"/>
                  </a:lnTo>
                  <a:lnTo>
                    <a:pt x="24" y="34"/>
                  </a:lnTo>
                  <a:lnTo>
                    <a:pt x="28" y="33"/>
                  </a:lnTo>
                  <a:lnTo>
                    <a:pt x="29" y="30"/>
                  </a:lnTo>
                  <a:lnTo>
                    <a:pt x="0" y="10"/>
                  </a:lnTo>
                  <a:lnTo>
                    <a:pt x="4" y="0"/>
                  </a:lnTo>
                  <a:lnTo>
                    <a:pt x="189"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27" name="Google Shape;727;p8"/>
            <p:cNvSpPr/>
            <p:nvPr/>
          </p:nvSpPr>
          <p:spPr>
            <a:xfrm>
              <a:off x="8332" y="2970"/>
              <a:ext cx="393" cy="395"/>
            </a:xfrm>
            <a:custGeom>
              <a:avLst/>
              <a:gdLst/>
              <a:ahLst/>
              <a:cxnLst/>
              <a:rect l="l" t="t" r="r" b="b"/>
              <a:pathLst>
                <a:path w="778" h="1095" extrusionOk="0">
                  <a:moveTo>
                    <a:pt x="98" y="0"/>
                  </a:moveTo>
                  <a:lnTo>
                    <a:pt x="97" y="115"/>
                  </a:lnTo>
                  <a:lnTo>
                    <a:pt x="117" y="226"/>
                  </a:lnTo>
                  <a:lnTo>
                    <a:pt x="156" y="333"/>
                  </a:lnTo>
                  <a:lnTo>
                    <a:pt x="212" y="432"/>
                  </a:lnTo>
                  <a:lnTo>
                    <a:pt x="279" y="523"/>
                  </a:lnTo>
                  <a:lnTo>
                    <a:pt x="360" y="603"/>
                  </a:lnTo>
                  <a:lnTo>
                    <a:pt x="451" y="672"/>
                  </a:lnTo>
                  <a:lnTo>
                    <a:pt x="552" y="728"/>
                  </a:lnTo>
                  <a:lnTo>
                    <a:pt x="563" y="731"/>
                  </a:lnTo>
                  <a:lnTo>
                    <a:pt x="576" y="737"/>
                  </a:lnTo>
                  <a:lnTo>
                    <a:pt x="591" y="740"/>
                  </a:lnTo>
                  <a:lnTo>
                    <a:pt x="605" y="744"/>
                  </a:lnTo>
                  <a:lnTo>
                    <a:pt x="620" y="748"/>
                  </a:lnTo>
                  <a:lnTo>
                    <a:pt x="635" y="748"/>
                  </a:lnTo>
                  <a:lnTo>
                    <a:pt x="648" y="746"/>
                  </a:lnTo>
                  <a:lnTo>
                    <a:pt x="663" y="739"/>
                  </a:lnTo>
                  <a:lnTo>
                    <a:pt x="679" y="711"/>
                  </a:lnTo>
                  <a:lnTo>
                    <a:pt x="692" y="681"/>
                  </a:lnTo>
                  <a:lnTo>
                    <a:pt x="705" y="651"/>
                  </a:lnTo>
                  <a:lnTo>
                    <a:pt x="716" y="619"/>
                  </a:lnTo>
                  <a:lnTo>
                    <a:pt x="728" y="589"/>
                  </a:lnTo>
                  <a:lnTo>
                    <a:pt x="740" y="559"/>
                  </a:lnTo>
                  <a:lnTo>
                    <a:pt x="754" y="531"/>
                  </a:lnTo>
                  <a:lnTo>
                    <a:pt x="768" y="504"/>
                  </a:lnTo>
                  <a:lnTo>
                    <a:pt x="778" y="597"/>
                  </a:lnTo>
                  <a:lnTo>
                    <a:pt x="759" y="683"/>
                  </a:lnTo>
                  <a:lnTo>
                    <a:pt x="717" y="763"/>
                  </a:lnTo>
                  <a:lnTo>
                    <a:pt x="659" y="838"/>
                  </a:lnTo>
                  <a:lnTo>
                    <a:pt x="588" y="905"/>
                  </a:lnTo>
                  <a:lnTo>
                    <a:pt x="513" y="964"/>
                  </a:lnTo>
                  <a:lnTo>
                    <a:pt x="437" y="1020"/>
                  </a:lnTo>
                  <a:lnTo>
                    <a:pt x="366" y="1068"/>
                  </a:lnTo>
                  <a:lnTo>
                    <a:pt x="336" y="1082"/>
                  </a:lnTo>
                  <a:lnTo>
                    <a:pt x="303" y="1090"/>
                  </a:lnTo>
                  <a:lnTo>
                    <a:pt x="269" y="1094"/>
                  </a:lnTo>
                  <a:lnTo>
                    <a:pt x="234" y="1095"/>
                  </a:lnTo>
                  <a:lnTo>
                    <a:pt x="197" y="1094"/>
                  </a:lnTo>
                  <a:lnTo>
                    <a:pt x="163" y="1091"/>
                  </a:lnTo>
                  <a:lnTo>
                    <a:pt x="129" y="1087"/>
                  </a:lnTo>
                  <a:lnTo>
                    <a:pt x="98" y="1082"/>
                  </a:lnTo>
                  <a:lnTo>
                    <a:pt x="111" y="1052"/>
                  </a:lnTo>
                  <a:lnTo>
                    <a:pt x="136" y="1030"/>
                  </a:lnTo>
                  <a:lnTo>
                    <a:pt x="168" y="1012"/>
                  </a:lnTo>
                  <a:lnTo>
                    <a:pt x="202" y="996"/>
                  </a:lnTo>
                  <a:lnTo>
                    <a:pt x="234" y="979"/>
                  </a:lnTo>
                  <a:lnTo>
                    <a:pt x="262" y="960"/>
                  </a:lnTo>
                  <a:lnTo>
                    <a:pt x="280" y="932"/>
                  </a:lnTo>
                  <a:lnTo>
                    <a:pt x="284" y="895"/>
                  </a:lnTo>
                  <a:lnTo>
                    <a:pt x="255" y="829"/>
                  </a:lnTo>
                  <a:lnTo>
                    <a:pt x="221" y="766"/>
                  </a:lnTo>
                  <a:lnTo>
                    <a:pt x="180" y="701"/>
                  </a:lnTo>
                  <a:lnTo>
                    <a:pt x="138" y="638"/>
                  </a:lnTo>
                  <a:lnTo>
                    <a:pt x="97" y="574"/>
                  </a:lnTo>
                  <a:lnTo>
                    <a:pt x="59" y="508"/>
                  </a:lnTo>
                  <a:lnTo>
                    <a:pt x="30" y="440"/>
                  </a:lnTo>
                  <a:lnTo>
                    <a:pt x="11" y="368"/>
                  </a:lnTo>
                  <a:lnTo>
                    <a:pt x="3" y="319"/>
                  </a:lnTo>
                  <a:lnTo>
                    <a:pt x="1" y="268"/>
                  </a:lnTo>
                  <a:lnTo>
                    <a:pt x="0" y="216"/>
                  </a:lnTo>
                  <a:lnTo>
                    <a:pt x="2" y="165"/>
                  </a:lnTo>
                  <a:lnTo>
                    <a:pt x="12" y="115"/>
                  </a:lnTo>
                  <a:lnTo>
                    <a:pt x="30" y="72"/>
                  </a:lnTo>
                  <a:lnTo>
                    <a:pt x="58" y="32"/>
                  </a:lnTo>
                  <a:lnTo>
                    <a:pt x="98" y="0"/>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28" name="Google Shape;728;p8"/>
            <p:cNvSpPr/>
            <p:nvPr/>
          </p:nvSpPr>
          <p:spPr>
            <a:xfrm>
              <a:off x="7577" y="2975"/>
              <a:ext cx="52" cy="11"/>
            </a:xfrm>
            <a:custGeom>
              <a:avLst/>
              <a:gdLst/>
              <a:ahLst/>
              <a:cxnLst/>
              <a:rect l="l" t="t" r="r" b="b"/>
              <a:pathLst>
                <a:path w="106" h="26" extrusionOk="0">
                  <a:moveTo>
                    <a:pt x="106" y="11"/>
                  </a:moveTo>
                  <a:lnTo>
                    <a:pt x="92" y="14"/>
                  </a:lnTo>
                  <a:lnTo>
                    <a:pt x="79" y="17"/>
                  </a:lnTo>
                  <a:lnTo>
                    <a:pt x="67" y="19"/>
                  </a:lnTo>
                  <a:lnTo>
                    <a:pt x="54" y="21"/>
                  </a:lnTo>
                  <a:lnTo>
                    <a:pt x="39" y="23"/>
                  </a:lnTo>
                  <a:lnTo>
                    <a:pt x="28" y="24"/>
                  </a:lnTo>
                  <a:lnTo>
                    <a:pt x="14" y="26"/>
                  </a:lnTo>
                  <a:lnTo>
                    <a:pt x="0" y="23"/>
                  </a:lnTo>
                  <a:lnTo>
                    <a:pt x="14" y="23"/>
                  </a:lnTo>
                  <a:lnTo>
                    <a:pt x="28" y="21"/>
                  </a:lnTo>
                  <a:lnTo>
                    <a:pt x="39" y="18"/>
                  </a:lnTo>
                  <a:lnTo>
                    <a:pt x="54" y="12"/>
                  </a:lnTo>
                  <a:lnTo>
                    <a:pt x="65" y="9"/>
                  </a:lnTo>
                  <a:lnTo>
                    <a:pt x="77" y="3"/>
                  </a:lnTo>
                  <a:lnTo>
                    <a:pt x="92" y="1"/>
                  </a:lnTo>
                  <a:lnTo>
                    <a:pt x="106" y="0"/>
                  </a:lnTo>
                  <a:lnTo>
                    <a:pt x="106"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29" name="Google Shape;729;p8"/>
            <p:cNvSpPr/>
            <p:nvPr/>
          </p:nvSpPr>
          <p:spPr>
            <a:xfrm>
              <a:off x="7072" y="2988"/>
              <a:ext cx="569" cy="46"/>
            </a:xfrm>
            <a:custGeom>
              <a:avLst/>
              <a:gdLst/>
              <a:ahLst/>
              <a:cxnLst/>
              <a:rect l="l" t="t" r="r" b="b"/>
              <a:pathLst>
                <a:path w="1131" h="131" extrusionOk="0">
                  <a:moveTo>
                    <a:pt x="1131" y="112"/>
                  </a:moveTo>
                  <a:lnTo>
                    <a:pt x="1127" y="114"/>
                  </a:lnTo>
                  <a:lnTo>
                    <a:pt x="1126" y="116"/>
                  </a:lnTo>
                  <a:lnTo>
                    <a:pt x="1125" y="117"/>
                  </a:lnTo>
                  <a:lnTo>
                    <a:pt x="1124" y="120"/>
                  </a:lnTo>
                  <a:lnTo>
                    <a:pt x="1124" y="124"/>
                  </a:lnTo>
                  <a:lnTo>
                    <a:pt x="1124" y="126"/>
                  </a:lnTo>
                  <a:lnTo>
                    <a:pt x="1124" y="127"/>
                  </a:lnTo>
                  <a:lnTo>
                    <a:pt x="1125" y="129"/>
                  </a:lnTo>
                  <a:lnTo>
                    <a:pt x="988" y="131"/>
                  </a:lnTo>
                  <a:lnTo>
                    <a:pt x="852" y="131"/>
                  </a:lnTo>
                  <a:lnTo>
                    <a:pt x="712" y="129"/>
                  </a:lnTo>
                  <a:lnTo>
                    <a:pt x="572" y="122"/>
                  </a:lnTo>
                  <a:lnTo>
                    <a:pt x="432" y="110"/>
                  </a:lnTo>
                  <a:lnTo>
                    <a:pt x="294" y="93"/>
                  </a:lnTo>
                  <a:lnTo>
                    <a:pt x="156" y="66"/>
                  </a:lnTo>
                  <a:lnTo>
                    <a:pt x="20" y="31"/>
                  </a:lnTo>
                  <a:lnTo>
                    <a:pt x="0" y="0"/>
                  </a:lnTo>
                  <a:lnTo>
                    <a:pt x="134" y="37"/>
                  </a:lnTo>
                  <a:lnTo>
                    <a:pt x="268" y="66"/>
                  </a:lnTo>
                  <a:lnTo>
                    <a:pt x="407" y="88"/>
                  </a:lnTo>
                  <a:lnTo>
                    <a:pt x="547" y="100"/>
                  </a:lnTo>
                  <a:lnTo>
                    <a:pt x="689" y="109"/>
                  </a:lnTo>
                  <a:lnTo>
                    <a:pt x="834" y="114"/>
                  </a:lnTo>
                  <a:lnTo>
                    <a:pt x="980" y="114"/>
                  </a:lnTo>
                  <a:lnTo>
                    <a:pt x="1131" y="1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30" name="Google Shape;730;p8"/>
            <p:cNvSpPr/>
            <p:nvPr/>
          </p:nvSpPr>
          <p:spPr>
            <a:xfrm>
              <a:off x="7574" y="2994"/>
              <a:ext cx="73" cy="11"/>
            </a:xfrm>
            <a:custGeom>
              <a:avLst/>
              <a:gdLst/>
              <a:ahLst/>
              <a:cxnLst/>
              <a:rect l="l" t="t" r="r" b="b"/>
              <a:pathLst>
                <a:path w="150" h="32" extrusionOk="0">
                  <a:moveTo>
                    <a:pt x="150" y="0"/>
                  </a:moveTo>
                  <a:lnTo>
                    <a:pt x="138" y="13"/>
                  </a:lnTo>
                  <a:lnTo>
                    <a:pt x="122" y="21"/>
                  </a:lnTo>
                  <a:lnTo>
                    <a:pt x="103" y="27"/>
                  </a:lnTo>
                  <a:lnTo>
                    <a:pt x="84" y="30"/>
                  </a:lnTo>
                  <a:lnTo>
                    <a:pt x="63" y="32"/>
                  </a:lnTo>
                  <a:lnTo>
                    <a:pt x="43" y="32"/>
                  </a:lnTo>
                  <a:lnTo>
                    <a:pt x="21" y="32"/>
                  </a:lnTo>
                  <a:lnTo>
                    <a:pt x="0" y="32"/>
                  </a:lnTo>
                  <a:lnTo>
                    <a:pt x="18" y="27"/>
                  </a:lnTo>
                  <a:lnTo>
                    <a:pt x="36" y="23"/>
                  </a:lnTo>
                  <a:lnTo>
                    <a:pt x="55" y="18"/>
                  </a:lnTo>
                  <a:lnTo>
                    <a:pt x="74" y="13"/>
                  </a:lnTo>
                  <a:lnTo>
                    <a:pt x="93" y="8"/>
                  </a:lnTo>
                  <a:lnTo>
                    <a:pt x="113" y="4"/>
                  </a:lnTo>
                  <a:lnTo>
                    <a:pt x="131" y="1"/>
                  </a:lnTo>
                  <a:lnTo>
                    <a:pt x="15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31" name="Google Shape;731;p8"/>
            <p:cNvSpPr/>
            <p:nvPr/>
          </p:nvSpPr>
          <p:spPr>
            <a:xfrm>
              <a:off x="7131" y="3023"/>
              <a:ext cx="67" cy="19"/>
            </a:xfrm>
            <a:custGeom>
              <a:avLst/>
              <a:gdLst/>
              <a:ahLst/>
              <a:cxnLst/>
              <a:rect l="l" t="t" r="r" b="b"/>
              <a:pathLst>
                <a:path w="134" h="50" extrusionOk="0">
                  <a:moveTo>
                    <a:pt x="134" y="50"/>
                  </a:moveTo>
                  <a:lnTo>
                    <a:pt x="0" y="1"/>
                  </a:lnTo>
                  <a:lnTo>
                    <a:pt x="17" y="0"/>
                  </a:lnTo>
                  <a:lnTo>
                    <a:pt x="32" y="2"/>
                  </a:lnTo>
                  <a:lnTo>
                    <a:pt x="50" y="9"/>
                  </a:lnTo>
                  <a:lnTo>
                    <a:pt x="67" y="16"/>
                  </a:lnTo>
                  <a:lnTo>
                    <a:pt x="85" y="25"/>
                  </a:lnTo>
                  <a:lnTo>
                    <a:pt x="100" y="33"/>
                  </a:lnTo>
                  <a:lnTo>
                    <a:pt x="118" y="43"/>
                  </a:lnTo>
                  <a:lnTo>
                    <a:pt x="134"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32" name="Google Shape;732;p8"/>
            <p:cNvSpPr/>
            <p:nvPr/>
          </p:nvSpPr>
          <p:spPr>
            <a:xfrm>
              <a:off x="7921" y="3036"/>
              <a:ext cx="501" cy="530"/>
            </a:xfrm>
            <a:custGeom>
              <a:avLst/>
              <a:gdLst/>
              <a:ahLst/>
              <a:cxnLst/>
              <a:rect l="l" t="t" r="r" b="b"/>
              <a:pathLst>
                <a:path w="997" h="1465" extrusionOk="0">
                  <a:moveTo>
                    <a:pt x="595" y="182"/>
                  </a:moveTo>
                  <a:lnTo>
                    <a:pt x="603" y="187"/>
                  </a:lnTo>
                  <a:lnTo>
                    <a:pt x="589" y="199"/>
                  </a:lnTo>
                  <a:lnTo>
                    <a:pt x="570" y="211"/>
                  </a:lnTo>
                  <a:lnTo>
                    <a:pt x="550" y="222"/>
                  </a:lnTo>
                  <a:lnTo>
                    <a:pt x="530" y="233"/>
                  </a:lnTo>
                  <a:lnTo>
                    <a:pt x="513" y="246"/>
                  </a:lnTo>
                  <a:lnTo>
                    <a:pt x="501" y="264"/>
                  </a:lnTo>
                  <a:lnTo>
                    <a:pt x="499" y="284"/>
                  </a:lnTo>
                  <a:lnTo>
                    <a:pt x="509" y="311"/>
                  </a:lnTo>
                  <a:lnTo>
                    <a:pt x="570" y="231"/>
                  </a:lnTo>
                  <a:lnTo>
                    <a:pt x="564" y="250"/>
                  </a:lnTo>
                  <a:lnTo>
                    <a:pt x="552" y="270"/>
                  </a:lnTo>
                  <a:lnTo>
                    <a:pt x="542" y="290"/>
                  </a:lnTo>
                  <a:lnTo>
                    <a:pt x="529" y="311"/>
                  </a:lnTo>
                  <a:lnTo>
                    <a:pt x="517" y="332"/>
                  </a:lnTo>
                  <a:lnTo>
                    <a:pt x="508" y="356"/>
                  </a:lnTo>
                  <a:lnTo>
                    <a:pt x="499" y="377"/>
                  </a:lnTo>
                  <a:lnTo>
                    <a:pt x="496" y="399"/>
                  </a:lnTo>
                  <a:lnTo>
                    <a:pt x="516" y="375"/>
                  </a:lnTo>
                  <a:lnTo>
                    <a:pt x="535" y="349"/>
                  </a:lnTo>
                  <a:lnTo>
                    <a:pt x="550" y="321"/>
                  </a:lnTo>
                  <a:lnTo>
                    <a:pt x="566" y="294"/>
                  </a:lnTo>
                  <a:lnTo>
                    <a:pt x="580" y="265"/>
                  </a:lnTo>
                  <a:lnTo>
                    <a:pt x="599" y="240"/>
                  </a:lnTo>
                  <a:lnTo>
                    <a:pt x="619" y="217"/>
                  </a:lnTo>
                  <a:lnTo>
                    <a:pt x="643" y="194"/>
                  </a:lnTo>
                  <a:lnTo>
                    <a:pt x="635" y="212"/>
                  </a:lnTo>
                  <a:lnTo>
                    <a:pt x="625" y="231"/>
                  </a:lnTo>
                  <a:lnTo>
                    <a:pt x="617" y="250"/>
                  </a:lnTo>
                  <a:lnTo>
                    <a:pt x="608" y="266"/>
                  </a:lnTo>
                  <a:lnTo>
                    <a:pt x="602" y="285"/>
                  </a:lnTo>
                  <a:lnTo>
                    <a:pt x="596" y="306"/>
                  </a:lnTo>
                  <a:lnTo>
                    <a:pt x="595" y="322"/>
                  </a:lnTo>
                  <a:lnTo>
                    <a:pt x="595" y="342"/>
                  </a:lnTo>
                  <a:lnTo>
                    <a:pt x="663" y="212"/>
                  </a:lnTo>
                  <a:lnTo>
                    <a:pt x="661" y="240"/>
                  </a:lnTo>
                  <a:lnTo>
                    <a:pt x="655" y="272"/>
                  </a:lnTo>
                  <a:lnTo>
                    <a:pt x="648" y="309"/>
                  </a:lnTo>
                  <a:lnTo>
                    <a:pt x="642" y="344"/>
                  </a:lnTo>
                  <a:lnTo>
                    <a:pt x="636" y="382"/>
                  </a:lnTo>
                  <a:lnTo>
                    <a:pt x="635" y="420"/>
                  </a:lnTo>
                  <a:lnTo>
                    <a:pt x="639" y="457"/>
                  </a:lnTo>
                  <a:lnTo>
                    <a:pt x="652" y="491"/>
                  </a:lnTo>
                  <a:lnTo>
                    <a:pt x="657" y="480"/>
                  </a:lnTo>
                  <a:lnTo>
                    <a:pt x="661" y="468"/>
                  </a:lnTo>
                  <a:lnTo>
                    <a:pt x="661" y="454"/>
                  </a:lnTo>
                  <a:lnTo>
                    <a:pt x="658" y="440"/>
                  </a:lnTo>
                  <a:lnTo>
                    <a:pt x="657" y="427"/>
                  </a:lnTo>
                  <a:lnTo>
                    <a:pt x="657" y="413"/>
                  </a:lnTo>
                  <a:lnTo>
                    <a:pt x="658" y="400"/>
                  </a:lnTo>
                  <a:lnTo>
                    <a:pt x="663" y="385"/>
                  </a:lnTo>
                  <a:lnTo>
                    <a:pt x="667" y="360"/>
                  </a:lnTo>
                  <a:lnTo>
                    <a:pt x="671" y="332"/>
                  </a:lnTo>
                  <a:lnTo>
                    <a:pt x="676" y="309"/>
                  </a:lnTo>
                  <a:lnTo>
                    <a:pt x="683" y="282"/>
                  </a:lnTo>
                  <a:lnTo>
                    <a:pt x="690" y="256"/>
                  </a:lnTo>
                  <a:lnTo>
                    <a:pt x="699" y="231"/>
                  </a:lnTo>
                  <a:lnTo>
                    <a:pt x="707" y="207"/>
                  </a:lnTo>
                  <a:lnTo>
                    <a:pt x="719" y="182"/>
                  </a:lnTo>
                  <a:lnTo>
                    <a:pt x="716" y="202"/>
                  </a:lnTo>
                  <a:lnTo>
                    <a:pt x="716" y="223"/>
                  </a:lnTo>
                  <a:lnTo>
                    <a:pt x="720" y="245"/>
                  </a:lnTo>
                  <a:lnTo>
                    <a:pt x="723" y="265"/>
                  </a:lnTo>
                  <a:lnTo>
                    <a:pt x="729" y="289"/>
                  </a:lnTo>
                  <a:lnTo>
                    <a:pt x="738" y="309"/>
                  </a:lnTo>
                  <a:lnTo>
                    <a:pt x="748" y="328"/>
                  </a:lnTo>
                  <a:lnTo>
                    <a:pt x="762" y="342"/>
                  </a:lnTo>
                  <a:lnTo>
                    <a:pt x="757" y="318"/>
                  </a:lnTo>
                  <a:lnTo>
                    <a:pt x="752" y="293"/>
                  </a:lnTo>
                  <a:lnTo>
                    <a:pt x="749" y="270"/>
                  </a:lnTo>
                  <a:lnTo>
                    <a:pt x="749" y="243"/>
                  </a:lnTo>
                  <a:lnTo>
                    <a:pt x="749" y="218"/>
                  </a:lnTo>
                  <a:lnTo>
                    <a:pt x="752" y="193"/>
                  </a:lnTo>
                  <a:lnTo>
                    <a:pt x="757" y="166"/>
                  </a:lnTo>
                  <a:lnTo>
                    <a:pt x="762" y="137"/>
                  </a:lnTo>
                  <a:lnTo>
                    <a:pt x="777" y="207"/>
                  </a:lnTo>
                  <a:lnTo>
                    <a:pt x="796" y="275"/>
                  </a:lnTo>
                  <a:lnTo>
                    <a:pt x="820" y="339"/>
                  </a:lnTo>
                  <a:lnTo>
                    <a:pt x="849" y="403"/>
                  </a:lnTo>
                  <a:lnTo>
                    <a:pt x="880" y="467"/>
                  </a:lnTo>
                  <a:lnTo>
                    <a:pt x="916" y="525"/>
                  </a:lnTo>
                  <a:lnTo>
                    <a:pt x="955" y="584"/>
                  </a:lnTo>
                  <a:lnTo>
                    <a:pt x="997" y="642"/>
                  </a:lnTo>
                  <a:lnTo>
                    <a:pt x="987" y="654"/>
                  </a:lnTo>
                  <a:lnTo>
                    <a:pt x="978" y="670"/>
                  </a:lnTo>
                  <a:lnTo>
                    <a:pt x="970" y="684"/>
                  </a:lnTo>
                  <a:lnTo>
                    <a:pt x="961" y="701"/>
                  </a:lnTo>
                  <a:lnTo>
                    <a:pt x="953" y="714"/>
                  </a:lnTo>
                  <a:lnTo>
                    <a:pt x="942" y="728"/>
                  </a:lnTo>
                  <a:lnTo>
                    <a:pt x="928" y="739"/>
                  </a:lnTo>
                  <a:lnTo>
                    <a:pt x="912" y="745"/>
                  </a:lnTo>
                  <a:lnTo>
                    <a:pt x="912" y="750"/>
                  </a:lnTo>
                  <a:lnTo>
                    <a:pt x="912" y="757"/>
                  </a:lnTo>
                  <a:lnTo>
                    <a:pt x="912" y="764"/>
                  </a:lnTo>
                  <a:lnTo>
                    <a:pt x="911" y="768"/>
                  </a:lnTo>
                  <a:lnTo>
                    <a:pt x="909" y="774"/>
                  </a:lnTo>
                  <a:lnTo>
                    <a:pt x="907" y="777"/>
                  </a:lnTo>
                  <a:lnTo>
                    <a:pt x="904" y="781"/>
                  </a:lnTo>
                  <a:lnTo>
                    <a:pt x="900" y="784"/>
                  </a:lnTo>
                  <a:lnTo>
                    <a:pt x="900" y="776"/>
                  </a:lnTo>
                  <a:lnTo>
                    <a:pt x="887" y="778"/>
                  </a:lnTo>
                  <a:lnTo>
                    <a:pt x="877" y="785"/>
                  </a:lnTo>
                  <a:lnTo>
                    <a:pt x="871" y="793"/>
                  </a:lnTo>
                  <a:lnTo>
                    <a:pt x="866" y="802"/>
                  </a:lnTo>
                  <a:lnTo>
                    <a:pt x="858" y="812"/>
                  </a:lnTo>
                  <a:lnTo>
                    <a:pt x="852" y="822"/>
                  </a:lnTo>
                  <a:lnTo>
                    <a:pt x="847" y="831"/>
                  </a:lnTo>
                  <a:lnTo>
                    <a:pt x="838" y="838"/>
                  </a:lnTo>
                  <a:lnTo>
                    <a:pt x="838" y="840"/>
                  </a:lnTo>
                  <a:lnTo>
                    <a:pt x="839" y="843"/>
                  </a:lnTo>
                  <a:lnTo>
                    <a:pt x="839" y="844"/>
                  </a:lnTo>
                  <a:lnTo>
                    <a:pt x="840" y="845"/>
                  </a:lnTo>
                  <a:lnTo>
                    <a:pt x="841" y="847"/>
                  </a:lnTo>
                  <a:lnTo>
                    <a:pt x="841" y="848"/>
                  </a:lnTo>
                  <a:lnTo>
                    <a:pt x="841" y="850"/>
                  </a:lnTo>
                  <a:lnTo>
                    <a:pt x="841" y="851"/>
                  </a:lnTo>
                  <a:lnTo>
                    <a:pt x="830" y="865"/>
                  </a:lnTo>
                  <a:lnTo>
                    <a:pt x="830" y="859"/>
                  </a:lnTo>
                  <a:lnTo>
                    <a:pt x="811" y="880"/>
                  </a:lnTo>
                  <a:lnTo>
                    <a:pt x="792" y="899"/>
                  </a:lnTo>
                  <a:lnTo>
                    <a:pt x="774" y="918"/>
                  </a:lnTo>
                  <a:lnTo>
                    <a:pt x="755" y="937"/>
                  </a:lnTo>
                  <a:lnTo>
                    <a:pt x="735" y="957"/>
                  </a:lnTo>
                  <a:lnTo>
                    <a:pt x="719" y="979"/>
                  </a:lnTo>
                  <a:lnTo>
                    <a:pt x="699" y="1000"/>
                  </a:lnTo>
                  <a:lnTo>
                    <a:pt x="681" y="1024"/>
                  </a:lnTo>
                  <a:lnTo>
                    <a:pt x="608" y="1096"/>
                  </a:lnTo>
                  <a:lnTo>
                    <a:pt x="535" y="1163"/>
                  </a:lnTo>
                  <a:lnTo>
                    <a:pt x="459" y="1224"/>
                  </a:lnTo>
                  <a:lnTo>
                    <a:pt x="382" y="1280"/>
                  </a:lnTo>
                  <a:lnTo>
                    <a:pt x="303" y="1331"/>
                  </a:lnTo>
                  <a:lnTo>
                    <a:pt x="225" y="1380"/>
                  </a:lnTo>
                  <a:lnTo>
                    <a:pt x="149" y="1424"/>
                  </a:lnTo>
                  <a:lnTo>
                    <a:pt x="73" y="1465"/>
                  </a:lnTo>
                  <a:lnTo>
                    <a:pt x="35" y="1325"/>
                  </a:lnTo>
                  <a:lnTo>
                    <a:pt x="29" y="1329"/>
                  </a:lnTo>
                  <a:lnTo>
                    <a:pt x="25" y="1330"/>
                  </a:lnTo>
                  <a:lnTo>
                    <a:pt x="21" y="1330"/>
                  </a:lnTo>
                  <a:lnTo>
                    <a:pt x="16" y="1329"/>
                  </a:lnTo>
                  <a:lnTo>
                    <a:pt x="12" y="1327"/>
                  </a:lnTo>
                  <a:lnTo>
                    <a:pt x="9" y="1324"/>
                  </a:lnTo>
                  <a:lnTo>
                    <a:pt x="5" y="1320"/>
                  </a:lnTo>
                  <a:lnTo>
                    <a:pt x="0" y="1317"/>
                  </a:lnTo>
                  <a:lnTo>
                    <a:pt x="14" y="1311"/>
                  </a:lnTo>
                  <a:lnTo>
                    <a:pt x="29" y="1299"/>
                  </a:lnTo>
                  <a:lnTo>
                    <a:pt x="44" y="1285"/>
                  </a:lnTo>
                  <a:lnTo>
                    <a:pt x="59" y="1271"/>
                  </a:lnTo>
                  <a:lnTo>
                    <a:pt x="73" y="1255"/>
                  </a:lnTo>
                  <a:lnTo>
                    <a:pt x="88" y="1242"/>
                  </a:lnTo>
                  <a:lnTo>
                    <a:pt x="101" y="1231"/>
                  </a:lnTo>
                  <a:lnTo>
                    <a:pt x="115" y="1224"/>
                  </a:lnTo>
                  <a:lnTo>
                    <a:pt x="129" y="1206"/>
                  </a:lnTo>
                  <a:lnTo>
                    <a:pt x="126" y="1103"/>
                  </a:lnTo>
                  <a:lnTo>
                    <a:pt x="126" y="999"/>
                  </a:lnTo>
                  <a:lnTo>
                    <a:pt x="129" y="895"/>
                  </a:lnTo>
                  <a:lnTo>
                    <a:pt x="136" y="793"/>
                  </a:lnTo>
                  <a:lnTo>
                    <a:pt x="149" y="692"/>
                  </a:lnTo>
                  <a:lnTo>
                    <a:pt x="168" y="593"/>
                  </a:lnTo>
                  <a:lnTo>
                    <a:pt x="196" y="496"/>
                  </a:lnTo>
                  <a:lnTo>
                    <a:pt x="234" y="403"/>
                  </a:lnTo>
                  <a:lnTo>
                    <a:pt x="240" y="361"/>
                  </a:lnTo>
                  <a:lnTo>
                    <a:pt x="257" y="325"/>
                  </a:lnTo>
                  <a:lnTo>
                    <a:pt x="283" y="294"/>
                  </a:lnTo>
                  <a:lnTo>
                    <a:pt x="316" y="265"/>
                  </a:lnTo>
                  <a:lnTo>
                    <a:pt x="354" y="243"/>
                  </a:lnTo>
                  <a:lnTo>
                    <a:pt x="393" y="222"/>
                  </a:lnTo>
                  <a:lnTo>
                    <a:pt x="431" y="199"/>
                  </a:lnTo>
                  <a:lnTo>
                    <a:pt x="465" y="176"/>
                  </a:lnTo>
                  <a:lnTo>
                    <a:pt x="758" y="0"/>
                  </a:lnTo>
                  <a:lnTo>
                    <a:pt x="767" y="40"/>
                  </a:lnTo>
                  <a:lnTo>
                    <a:pt x="761" y="68"/>
                  </a:lnTo>
                  <a:lnTo>
                    <a:pt x="742" y="89"/>
                  </a:lnTo>
                  <a:lnTo>
                    <a:pt x="712" y="106"/>
                  </a:lnTo>
                  <a:lnTo>
                    <a:pt x="680" y="121"/>
                  </a:lnTo>
                  <a:lnTo>
                    <a:pt x="645" y="137"/>
                  </a:lnTo>
                  <a:lnTo>
                    <a:pt x="616" y="155"/>
                  </a:lnTo>
                  <a:lnTo>
                    <a:pt x="595" y="182"/>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33" name="Google Shape;733;p8"/>
            <p:cNvSpPr/>
            <p:nvPr/>
          </p:nvSpPr>
          <p:spPr>
            <a:xfrm>
              <a:off x="7166" y="3047"/>
              <a:ext cx="35" cy="4"/>
            </a:xfrm>
            <a:custGeom>
              <a:avLst/>
              <a:gdLst/>
              <a:ahLst/>
              <a:cxnLst/>
              <a:rect l="l" t="t" r="r" b="b"/>
              <a:pathLst>
                <a:path w="68" h="13" extrusionOk="0">
                  <a:moveTo>
                    <a:pt x="0" y="13"/>
                  </a:moveTo>
                  <a:lnTo>
                    <a:pt x="0" y="0"/>
                  </a:lnTo>
                  <a:lnTo>
                    <a:pt x="68" y="10"/>
                  </a:lnTo>
                  <a:lnTo>
                    <a:pt x="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34" name="Google Shape;734;p8"/>
            <p:cNvSpPr/>
            <p:nvPr/>
          </p:nvSpPr>
          <p:spPr>
            <a:xfrm>
              <a:off x="7131" y="3056"/>
              <a:ext cx="498" cy="61"/>
            </a:xfrm>
            <a:custGeom>
              <a:avLst/>
              <a:gdLst/>
              <a:ahLst/>
              <a:cxnLst/>
              <a:rect l="l" t="t" r="r" b="b"/>
              <a:pathLst>
                <a:path w="992" h="164" extrusionOk="0">
                  <a:moveTo>
                    <a:pt x="992" y="136"/>
                  </a:moveTo>
                  <a:lnTo>
                    <a:pt x="992" y="154"/>
                  </a:lnTo>
                  <a:lnTo>
                    <a:pt x="875" y="164"/>
                  </a:lnTo>
                  <a:lnTo>
                    <a:pt x="754" y="164"/>
                  </a:lnTo>
                  <a:lnTo>
                    <a:pt x="631" y="159"/>
                  </a:lnTo>
                  <a:lnTo>
                    <a:pt x="507" y="148"/>
                  </a:lnTo>
                  <a:lnTo>
                    <a:pt x="383" y="130"/>
                  </a:lnTo>
                  <a:lnTo>
                    <a:pt x="263" y="108"/>
                  </a:lnTo>
                  <a:lnTo>
                    <a:pt x="147" y="78"/>
                  </a:lnTo>
                  <a:lnTo>
                    <a:pt x="35" y="43"/>
                  </a:lnTo>
                  <a:lnTo>
                    <a:pt x="0" y="0"/>
                  </a:lnTo>
                  <a:lnTo>
                    <a:pt x="112" y="40"/>
                  </a:lnTo>
                  <a:lnTo>
                    <a:pt x="232" y="75"/>
                  </a:lnTo>
                  <a:lnTo>
                    <a:pt x="354" y="101"/>
                  </a:lnTo>
                  <a:lnTo>
                    <a:pt x="479" y="120"/>
                  </a:lnTo>
                  <a:lnTo>
                    <a:pt x="607" y="135"/>
                  </a:lnTo>
                  <a:lnTo>
                    <a:pt x="736" y="139"/>
                  </a:lnTo>
                  <a:lnTo>
                    <a:pt x="864" y="141"/>
                  </a:lnTo>
                  <a:lnTo>
                    <a:pt x="992" y="1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35" name="Google Shape;735;p8"/>
            <p:cNvSpPr/>
            <p:nvPr/>
          </p:nvSpPr>
          <p:spPr>
            <a:xfrm>
              <a:off x="7918" y="3062"/>
              <a:ext cx="236" cy="417"/>
            </a:xfrm>
            <a:custGeom>
              <a:avLst/>
              <a:gdLst/>
              <a:ahLst/>
              <a:cxnLst/>
              <a:rect l="l" t="t" r="r" b="b"/>
              <a:pathLst>
                <a:path w="473" h="1155" extrusionOk="0">
                  <a:moveTo>
                    <a:pt x="473" y="7"/>
                  </a:moveTo>
                  <a:lnTo>
                    <a:pt x="430" y="23"/>
                  </a:lnTo>
                  <a:lnTo>
                    <a:pt x="391" y="45"/>
                  </a:lnTo>
                  <a:lnTo>
                    <a:pt x="358" y="71"/>
                  </a:lnTo>
                  <a:lnTo>
                    <a:pt x="324" y="102"/>
                  </a:lnTo>
                  <a:lnTo>
                    <a:pt x="293" y="136"/>
                  </a:lnTo>
                  <a:lnTo>
                    <a:pt x="263" y="171"/>
                  </a:lnTo>
                  <a:lnTo>
                    <a:pt x="234" y="206"/>
                  </a:lnTo>
                  <a:lnTo>
                    <a:pt x="205" y="242"/>
                  </a:lnTo>
                  <a:lnTo>
                    <a:pt x="195" y="278"/>
                  </a:lnTo>
                  <a:lnTo>
                    <a:pt x="184" y="314"/>
                  </a:lnTo>
                  <a:lnTo>
                    <a:pt x="174" y="352"/>
                  </a:lnTo>
                  <a:lnTo>
                    <a:pt x="163" y="390"/>
                  </a:lnTo>
                  <a:lnTo>
                    <a:pt x="151" y="428"/>
                  </a:lnTo>
                  <a:lnTo>
                    <a:pt x="141" y="466"/>
                  </a:lnTo>
                  <a:lnTo>
                    <a:pt x="130" y="505"/>
                  </a:lnTo>
                  <a:lnTo>
                    <a:pt x="119" y="542"/>
                  </a:lnTo>
                  <a:lnTo>
                    <a:pt x="106" y="619"/>
                  </a:lnTo>
                  <a:lnTo>
                    <a:pt x="98" y="698"/>
                  </a:lnTo>
                  <a:lnTo>
                    <a:pt x="92" y="778"/>
                  </a:lnTo>
                  <a:lnTo>
                    <a:pt x="88" y="857"/>
                  </a:lnTo>
                  <a:lnTo>
                    <a:pt x="79" y="937"/>
                  </a:lnTo>
                  <a:lnTo>
                    <a:pt x="66" y="1012"/>
                  </a:lnTo>
                  <a:lnTo>
                    <a:pt x="44" y="1086"/>
                  </a:lnTo>
                  <a:lnTo>
                    <a:pt x="14" y="1155"/>
                  </a:lnTo>
                  <a:lnTo>
                    <a:pt x="0" y="1155"/>
                  </a:lnTo>
                  <a:lnTo>
                    <a:pt x="41" y="1065"/>
                  </a:lnTo>
                  <a:lnTo>
                    <a:pt x="61" y="970"/>
                  </a:lnTo>
                  <a:lnTo>
                    <a:pt x="70" y="872"/>
                  </a:lnTo>
                  <a:lnTo>
                    <a:pt x="71" y="769"/>
                  </a:lnTo>
                  <a:lnTo>
                    <a:pt x="70" y="669"/>
                  </a:lnTo>
                  <a:lnTo>
                    <a:pt x="70" y="568"/>
                  </a:lnTo>
                  <a:lnTo>
                    <a:pt x="80" y="469"/>
                  </a:lnTo>
                  <a:lnTo>
                    <a:pt x="106" y="373"/>
                  </a:lnTo>
                  <a:lnTo>
                    <a:pt x="123" y="316"/>
                  </a:lnTo>
                  <a:lnTo>
                    <a:pt x="147" y="261"/>
                  </a:lnTo>
                  <a:lnTo>
                    <a:pt x="178" y="208"/>
                  </a:lnTo>
                  <a:lnTo>
                    <a:pt x="215" y="158"/>
                  </a:lnTo>
                  <a:lnTo>
                    <a:pt x="256" y="112"/>
                  </a:lnTo>
                  <a:lnTo>
                    <a:pt x="302" y="70"/>
                  </a:lnTo>
                  <a:lnTo>
                    <a:pt x="351" y="33"/>
                  </a:lnTo>
                  <a:lnTo>
                    <a:pt x="402" y="0"/>
                  </a:lnTo>
                  <a:lnTo>
                    <a:pt x="473" y="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36" name="Google Shape;736;p8"/>
            <p:cNvSpPr/>
            <p:nvPr/>
          </p:nvSpPr>
          <p:spPr>
            <a:xfrm>
              <a:off x="7600" y="3064"/>
              <a:ext cx="32" cy="5"/>
            </a:xfrm>
            <a:custGeom>
              <a:avLst/>
              <a:gdLst/>
              <a:ahLst/>
              <a:cxnLst/>
              <a:rect l="l" t="t" r="r" b="b"/>
              <a:pathLst>
                <a:path w="62" h="18" extrusionOk="0">
                  <a:moveTo>
                    <a:pt x="62" y="18"/>
                  </a:moveTo>
                  <a:lnTo>
                    <a:pt x="0" y="18"/>
                  </a:lnTo>
                  <a:lnTo>
                    <a:pt x="7" y="17"/>
                  </a:lnTo>
                  <a:lnTo>
                    <a:pt x="15" y="13"/>
                  </a:lnTo>
                  <a:lnTo>
                    <a:pt x="24" y="11"/>
                  </a:lnTo>
                  <a:lnTo>
                    <a:pt x="30" y="10"/>
                  </a:lnTo>
                  <a:lnTo>
                    <a:pt x="38" y="8"/>
                  </a:lnTo>
                  <a:lnTo>
                    <a:pt x="46" y="4"/>
                  </a:lnTo>
                  <a:lnTo>
                    <a:pt x="54" y="2"/>
                  </a:lnTo>
                  <a:lnTo>
                    <a:pt x="62" y="0"/>
                  </a:lnTo>
                  <a:lnTo>
                    <a:pt x="62"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37" name="Google Shape;737;p8"/>
            <p:cNvSpPr/>
            <p:nvPr/>
          </p:nvSpPr>
          <p:spPr>
            <a:xfrm>
              <a:off x="7580" y="3086"/>
              <a:ext cx="49" cy="11"/>
            </a:xfrm>
            <a:custGeom>
              <a:avLst/>
              <a:gdLst/>
              <a:ahLst/>
              <a:cxnLst/>
              <a:rect l="l" t="t" r="r" b="b"/>
              <a:pathLst>
                <a:path w="101" h="28" extrusionOk="0">
                  <a:moveTo>
                    <a:pt x="101" y="13"/>
                  </a:moveTo>
                  <a:lnTo>
                    <a:pt x="88" y="16"/>
                  </a:lnTo>
                  <a:lnTo>
                    <a:pt x="77" y="18"/>
                  </a:lnTo>
                  <a:lnTo>
                    <a:pt x="63" y="21"/>
                  </a:lnTo>
                  <a:lnTo>
                    <a:pt x="52" y="22"/>
                  </a:lnTo>
                  <a:lnTo>
                    <a:pt x="40" y="26"/>
                  </a:lnTo>
                  <a:lnTo>
                    <a:pt x="26" y="28"/>
                  </a:lnTo>
                  <a:lnTo>
                    <a:pt x="14" y="28"/>
                  </a:lnTo>
                  <a:lnTo>
                    <a:pt x="0" y="27"/>
                  </a:lnTo>
                  <a:lnTo>
                    <a:pt x="13" y="26"/>
                  </a:lnTo>
                  <a:lnTo>
                    <a:pt x="25" y="22"/>
                  </a:lnTo>
                  <a:lnTo>
                    <a:pt x="40" y="18"/>
                  </a:lnTo>
                  <a:lnTo>
                    <a:pt x="50" y="15"/>
                  </a:lnTo>
                  <a:lnTo>
                    <a:pt x="62" y="11"/>
                  </a:lnTo>
                  <a:lnTo>
                    <a:pt x="74" y="6"/>
                  </a:lnTo>
                  <a:lnTo>
                    <a:pt x="87" y="3"/>
                  </a:lnTo>
                  <a:lnTo>
                    <a:pt x="101" y="0"/>
                  </a:lnTo>
                  <a:lnTo>
                    <a:pt x="101"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38" name="Google Shape;738;p8"/>
            <p:cNvSpPr/>
            <p:nvPr/>
          </p:nvSpPr>
          <p:spPr>
            <a:xfrm>
              <a:off x="7195" y="3103"/>
              <a:ext cx="29" cy="9"/>
            </a:xfrm>
            <a:custGeom>
              <a:avLst/>
              <a:gdLst/>
              <a:ahLst/>
              <a:cxnLst/>
              <a:rect l="l" t="t" r="r" b="b"/>
              <a:pathLst>
                <a:path w="65" h="25" extrusionOk="0">
                  <a:moveTo>
                    <a:pt x="65" y="25"/>
                  </a:moveTo>
                  <a:lnTo>
                    <a:pt x="0" y="17"/>
                  </a:lnTo>
                  <a:lnTo>
                    <a:pt x="0" y="0"/>
                  </a:lnTo>
                  <a:lnTo>
                    <a:pt x="9" y="0"/>
                  </a:lnTo>
                  <a:lnTo>
                    <a:pt x="19" y="0"/>
                  </a:lnTo>
                  <a:lnTo>
                    <a:pt x="26" y="3"/>
                  </a:lnTo>
                  <a:lnTo>
                    <a:pt x="36" y="6"/>
                  </a:lnTo>
                  <a:lnTo>
                    <a:pt x="44" y="11"/>
                  </a:lnTo>
                  <a:lnTo>
                    <a:pt x="52" y="15"/>
                  </a:lnTo>
                  <a:lnTo>
                    <a:pt x="60" y="21"/>
                  </a:lnTo>
                  <a:lnTo>
                    <a:pt x="65"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39" name="Google Shape;739;p8"/>
            <p:cNvSpPr/>
            <p:nvPr/>
          </p:nvSpPr>
          <p:spPr>
            <a:xfrm>
              <a:off x="6991" y="3106"/>
              <a:ext cx="545" cy="386"/>
            </a:xfrm>
            <a:custGeom>
              <a:avLst/>
              <a:gdLst/>
              <a:ahLst/>
              <a:cxnLst/>
              <a:rect l="l" t="t" r="r" b="b"/>
              <a:pathLst>
                <a:path w="1085" h="1064" extrusionOk="0">
                  <a:moveTo>
                    <a:pt x="249" y="0"/>
                  </a:moveTo>
                  <a:lnTo>
                    <a:pt x="245" y="21"/>
                  </a:lnTo>
                  <a:lnTo>
                    <a:pt x="249" y="37"/>
                  </a:lnTo>
                  <a:lnTo>
                    <a:pt x="255" y="47"/>
                  </a:lnTo>
                  <a:lnTo>
                    <a:pt x="269" y="56"/>
                  </a:lnTo>
                  <a:lnTo>
                    <a:pt x="280" y="65"/>
                  </a:lnTo>
                  <a:lnTo>
                    <a:pt x="290" y="76"/>
                  </a:lnTo>
                  <a:lnTo>
                    <a:pt x="299" y="88"/>
                  </a:lnTo>
                  <a:lnTo>
                    <a:pt x="302" y="106"/>
                  </a:lnTo>
                  <a:lnTo>
                    <a:pt x="252" y="112"/>
                  </a:lnTo>
                  <a:lnTo>
                    <a:pt x="253" y="124"/>
                  </a:lnTo>
                  <a:lnTo>
                    <a:pt x="258" y="128"/>
                  </a:lnTo>
                  <a:lnTo>
                    <a:pt x="265" y="133"/>
                  </a:lnTo>
                  <a:lnTo>
                    <a:pt x="273" y="133"/>
                  </a:lnTo>
                  <a:lnTo>
                    <a:pt x="283" y="131"/>
                  </a:lnTo>
                  <a:lnTo>
                    <a:pt x="292" y="131"/>
                  </a:lnTo>
                  <a:lnTo>
                    <a:pt x="302" y="134"/>
                  </a:lnTo>
                  <a:lnTo>
                    <a:pt x="309" y="137"/>
                  </a:lnTo>
                  <a:lnTo>
                    <a:pt x="352" y="191"/>
                  </a:lnTo>
                  <a:lnTo>
                    <a:pt x="252" y="187"/>
                  </a:lnTo>
                  <a:lnTo>
                    <a:pt x="261" y="201"/>
                  </a:lnTo>
                  <a:lnTo>
                    <a:pt x="274" y="207"/>
                  </a:lnTo>
                  <a:lnTo>
                    <a:pt x="289" y="213"/>
                  </a:lnTo>
                  <a:lnTo>
                    <a:pt x="308" y="215"/>
                  </a:lnTo>
                  <a:lnTo>
                    <a:pt x="324" y="217"/>
                  </a:lnTo>
                  <a:lnTo>
                    <a:pt x="342" y="220"/>
                  </a:lnTo>
                  <a:lnTo>
                    <a:pt x="358" y="225"/>
                  </a:lnTo>
                  <a:lnTo>
                    <a:pt x="372" y="230"/>
                  </a:lnTo>
                  <a:lnTo>
                    <a:pt x="385" y="244"/>
                  </a:lnTo>
                  <a:lnTo>
                    <a:pt x="398" y="260"/>
                  </a:lnTo>
                  <a:lnTo>
                    <a:pt x="409" y="276"/>
                  </a:lnTo>
                  <a:lnTo>
                    <a:pt x="417" y="293"/>
                  </a:lnTo>
                  <a:lnTo>
                    <a:pt x="424" y="311"/>
                  </a:lnTo>
                  <a:lnTo>
                    <a:pt x="432" y="328"/>
                  </a:lnTo>
                  <a:lnTo>
                    <a:pt x="442" y="344"/>
                  </a:lnTo>
                  <a:lnTo>
                    <a:pt x="452" y="359"/>
                  </a:lnTo>
                  <a:lnTo>
                    <a:pt x="440" y="362"/>
                  </a:lnTo>
                  <a:lnTo>
                    <a:pt x="429" y="360"/>
                  </a:lnTo>
                  <a:lnTo>
                    <a:pt x="418" y="359"/>
                  </a:lnTo>
                  <a:lnTo>
                    <a:pt x="409" y="357"/>
                  </a:lnTo>
                  <a:lnTo>
                    <a:pt x="399" y="356"/>
                  </a:lnTo>
                  <a:lnTo>
                    <a:pt x="390" y="354"/>
                  </a:lnTo>
                  <a:lnTo>
                    <a:pt x="380" y="356"/>
                  </a:lnTo>
                  <a:lnTo>
                    <a:pt x="372" y="359"/>
                  </a:lnTo>
                  <a:lnTo>
                    <a:pt x="391" y="373"/>
                  </a:lnTo>
                  <a:lnTo>
                    <a:pt x="413" y="382"/>
                  </a:lnTo>
                  <a:lnTo>
                    <a:pt x="437" y="387"/>
                  </a:lnTo>
                  <a:lnTo>
                    <a:pt x="462" y="390"/>
                  </a:lnTo>
                  <a:lnTo>
                    <a:pt x="486" y="396"/>
                  </a:lnTo>
                  <a:lnTo>
                    <a:pt x="510" y="404"/>
                  </a:lnTo>
                  <a:lnTo>
                    <a:pt x="532" y="417"/>
                  </a:lnTo>
                  <a:lnTo>
                    <a:pt x="551" y="435"/>
                  </a:lnTo>
                  <a:lnTo>
                    <a:pt x="530" y="441"/>
                  </a:lnTo>
                  <a:lnTo>
                    <a:pt x="510" y="441"/>
                  </a:lnTo>
                  <a:lnTo>
                    <a:pt x="490" y="441"/>
                  </a:lnTo>
                  <a:lnTo>
                    <a:pt x="469" y="437"/>
                  </a:lnTo>
                  <a:lnTo>
                    <a:pt x="449" y="436"/>
                  </a:lnTo>
                  <a:lnTo>
                    <a:pt x="429" y="435"/>
                  </a:lnTo>
                  <a:lnTo>
                    <a:pt x="410" y="436"/>
                  </a:lnTo>
                  <a:lnTo>
                    <a:pt x="390" y="440"/>
                  </a:lnTo>
                  <a:lnTo>
                    <a:pt x="407" y="454"/>
                  </a:lnTo>
                  <a:lnTo>
                    <a:pt x="427" y="459"/>
                  </a:lnTo>
                  <a:lnTo>
                    <a:pt x="448" y="459"/>
                  </a:lnTo>
                  <a:lnTo>
                    <a:pt x="472" y="458"/>
                  </a:lnTo>
                  <a:lnTo>
                    <a:pt x="494" y="459"/>
                  </a:lnTo>
                  <a:lnTo>
                    <a:pt x="514" y="463"/>
                  </a:lnTo>
                  <a:lnTo>
                    <a:pt x="528" y="476"/>
                  </a:lnTo>
                  <a:lnTo>
                    <a:pt x="537" y="497"/>
                  </a:lnTo>
                  <a:lnTo>
                    <a:pt x="544" y="502"/>
                  </a:lnTo>
                  <a:lnTo>
                    <a:pt x="552" y="508"/>
                  </a:lnTo>
                  <a:lnTo>
                    <a:pt x="559" y="513"/>
                  </a:lnTo>
                  <a:lnTo>
                    <a:pt x="567" y="517"/>
                  </a:lnTo>
                  <a:lnTo>
                    <a:pt x="574" y="524"/>
                  </a:lnTo>
                  <a:lnTo>
                    <a:pt x="581" y="527"/>
                  </a:lnTo>
                  <a:lnTo>
                    <a:pt x="590" y="532"/>
                  </a:lnTo>
                  <a:lnTo>
                    <a:pt x="599" y="533"/>
                  </a:lnTo>
                  <a:lnTo>
                    <a:pt x="580" y="535"/>
                  </a:lnTo>
                  <a:lnTo>
                    <a:pt x="559" y="534"/>
                  </a:lnTo>
                  <a:lnTo>
                    <a:pt x="535" y="533"/>
                  </a:lnTo>
                  <a:lnTo>
                    <a:pt x="510" y="532"/>
                  </a:lnTo>
                  <a:lnTo>
                    <a:pt x="484" y="528"/>
                  </a:lnTo>
                  <a:lnTo>
                    <a:pt x="459" y="526"/>
                  </a:lnTo>
                  <a:lnTo>
                    <a:pt x="435" y="524"/>
                  </a:lnTo>
                  <a:lnTo>
                    <a:pt x="414" y="520"/>
                  </a:lnTo>
                  <a:lnTo>
                    <a:pt x="462" y="544"/>
                  </a:lnTo>
                  <a:lnTo>
                    <a:pt x="515" y="555"/>
                  </a:lnTo>
                  <a:lnTo>
                    <a:pt x="571" y="561"/>
                  </a:lnTo>
                  <a:lnTo>
                    <a:pt x="630" y="562"/>
                  </a:lnTo>
                  <a:lnTo>
                    <a:pt x="689" y="561"/>
                  </a:lnTo>
                  <a:lnTo>
                    <a:pt x="748" y="561"/>
                  </a:lnTo>
                  <a:lnTo>
                    <a:pt x="805" y="564"/>
                  </a:lnTo>
                  <a:lnTo>
                    <a:pt x="860" y="572"/>
                  </a:lnTo>
                  <a:lnTo>
                    <a:pt x="837" y="590"/>
                  </a:lnTo>
                  <a:lnTo>
                    <a:pt x="861" y="584"/>
                  </a:lnTo>
                  <a:lnTo>
                    <a:pt x="887" y="580"/>
                  </a:lnTo>
                  <a:lnTo>
                    <a:pt x="914" y="576"/>
                  </a:lnTo>
                  <a:lnTo>
                    <a:pt x="942" y="572"/>
                  </a:lnTo>
                  <a:lnTo>
                    <a:pt x="969" y="566"/>
                  </a:lnTo>
                  <a:lnTo>
                    <a:pt x="997" y="561"/>
                  </a:lnTo>
                  <a:lnTo>
                    <a:pt x="1021" y="552"/>
                  </a:lnTo>
                  <a:lnTo>
                    <a:pt x="1048" y="542"/>
                  </a:lnTo>
                  <a:lnTo>
                    <a:pt x="1058" y="542"/>
                  </a:lnTo>
                  <a:lnTo>
                    <a:pt x="1068" y="545"/>
                  </a:lnTo>
                  <a:lnTo>
                    <a:pt x="1076" y="547"/>
                  </a:lnTo>
                  <a:lnTo>
                    <a:pt x="1080" y="554"/>
                  </a:lnTo>
                  <a:lnTo>
                    <a:pt x="1084" y="561"/>
                  </a:lnTo>
                  <a:lnTo>
                    <a:pt x="1085" y="570"/>
                  </a:lnTo>
                  <a:lnTo>
                    <a:pt x="1082" y="580"/>
                  </a:lnTo>
                  <a:lnTo>
                    <a:pt x="1078" y="590"/>
                  </a:lnTo>
                  <a:lnTo>
                    <a:pt x="1061" y="625"/>
                  </a:lnTo>
                  <a:lnTo>
                    <a:pt x="1046" y="660"/>
                  </a:lnTo>
                  <a:lnTo>
                    <a:pt x="1028" y="695"/>
                  </a:lnTo>
                  <a:lnTo>
                    <a:pt x="1013" y="730"/>
                  </a:lnTo>
                  <a:lnTo>
                    <a:pt x="999" y="767"/>
                  </a:lnTo>
                  <a:lnTo>
                    <a:pt x="986" y="805"/>
                  </a:lnTo>
                  <a:lnTo>
                    <a:pt x="978" y="844"/>
                  </a:lnTo>
                  <a:lnTo>
                    <a:pt x="971" y="882"/>
                  </a:lnTo>
                  <a:lnTo>
                    <a:pt x="924" y="896"/>
                  </a:lnTo>
                  <a:lnTo>
                    <a:pt x="877" y="911"/>
                  </a:lnTo>
                  <a:lnTo>
                    <a:pt x="830" y="926"/>
                  </a:lnTo>
                  <a:lnTo>
                    <a:pt x="783" y="940"/>
                  </a:lnTo>
                  <a:lnTo>
                    <a:pt x="734" y="954"/>
                  </a:lnTo>
                  <a:lnTo>
                    <a:pt x="684" y="963"/>
                  </a:lnTo>
                  <a:lnTo>
                    <a:pt x="633" y="973"/>
                  </a:lnTo>
                  <a:lnTo>
                    <a:pt x="581" y="975"/>
                  </a:lnTo>
                  <a:lnTo>
                    <a:pt x="544" y="974"/>
                  </a:lnTo>
                  <a:lnTo>
                    <a:pt x="509" y="972"/>
                  </a:lnTo>
                  <a:lnTo>
                    <a:pt x="473" y="969"/>
                  </a:lnTo>
                  <a:lnTo>
                    <a:pt x="437" y="963"/>
                  </a:lnTo>
                  <a:lnTo>
                    <a:pt x="401" y="959"/>
                  </a:lnTo>
                  <a:lnTo>
                    <a:pt x="367" y="954"/>
                  </a:lnTo>
                  <a:lnTo>
                    <a:pt x="334" y="949"/>
                  </a:lnTo>
                  <a:lnTo>
                    <a:pt x="302" y="944"/>
                  </a:lnTo>
                  <a:lnTo>
                    <a:pt x="380" y="982"/>
                  </a:lnTo>
                  <a:lnTo>
                    <a:pt x="462" y="1006"/>
                  </a:lnTo>
                  <a:lnTo>
                    <a:pt x="549" y="1015"/>
                  </a:lnTo>
                  <a:lnTo>
                    <a:pt x="637" y="1013"/>
                  </a:lnTo>
                  <a:lnTo>
                    <a:pt x="726" y="1003"/>
                  </a:lnTo>
                  <a:lnTo>
                    <a:pt x="813" y="990"/>
                  </a:lnTo>
                  <a:lnTo>
                    <a:pt x="898" y="972"/>
                  </a:lnTo>
                  <a:lnTo>
                    <a:pt x="980" y="949"/>
                  </a:lnTo>
                  <a:lnTo>
                    <a:pt x="913" y="1001"/>
                  </a:lnTo>
                  <a:lnTo>
                    <a:pt x="841" y="1036"/>
                  </a:lnTo>
                  <a:lnTo>
                    <a:pt x="764" y="1055"/>
                  </a:lnTo>
                  <a:lnTo>
                    <a:pt x="682" y="1064"/>
                  </a:lnTo>
                  <a:lnTo>
                    <a:pt x="601" y="1064"/>
                  </a:lnTo>
                  <a:lnTo>
                    <a:pt x="516" y="1058"/>
                  </a:lnTo>
                  <a:lnTo>
                    <a:pt x="433" y="1048"/>
                  </a:lnTo>
                  <a:lnTo>
                    <a:pt x="352" y="1037"/>
                  </a:lnTo>
                  <a:lnTo>
                    <a:pt x="300" y="1011"/>
                  </a:lnTo>
                  <a:lnTo>
                    <a:pt x="249" y="982"/>
                  </a:lnTo>
                  <a:lnTo>
                    <a:pt x="196" y="949"/>
                  </a:lnTo>
                  <a:lnTo>
                    <a:pt x="146" y="916"/>
                  </a:lnTo>
                  <a:lnTo>
                    <a:pt x="99" y="877"/>
                  </a:lnTo>
                  <a:lnTo>
                    <a:pt x="58" y="834"/>
                  </a:lnTo>
                  <a:lnTo>
                    <a:pt x="25" y="786"/>
                  </a:lnTo>
                  <a:lnTo>
                    <a:pt x="0" y="732"/>
                  </a:lnTo>
                  <a:lnTo>
                    <a:pt x="11" y="722"/>
                  </a:lnTo>
                  <a:lnTo>
                    <a:pt x="21" y="719"/>
                  </a:lnTo>
                  <a:lnTo>
                    <a:pt x="33" y="722"/>
                  </a:lnTo>
                  <a:lnTo>
                    <a:pt x="41" y="729"/>
                  </a:lnTo>
                  <a:lnTo>
                    <a:pt x="50" y="739"/>
                  </a:lnTo>
                  <a:lnTo>
                    <a:pt x="59" y="748"/>
                  </a:lnTo>
                  <a:lnTo>
                    <a:pt x="69" y="758"/>
                  </a:lnTo>
                  <a:lnTo>
                    <a:pt x="78" y="763"/>
                  </a:lnTo>
                  <a:lnTo>
                    <a:pt x="90" y="785"/>
                  </a:lnTo>
                  <a:lnTo>
                    <a:pt x="104" y="805"/>
                  </a:lnTo>
                  <a:lnTo>
                    <a:pt x="120" y="824"/>
                  </a:lnTo>
                  <a:lnTo>
                    <a:pt x="137" y="844"/>
                  </a:lnTo>
                  <a:lnTo>
                    <a:pt x="156" y="862"/>
                  </a:lnTo>
                  <a:lnTo>
                    <a:pt x="175" y="876"/>
                  </a:lnTo>
                  <a:lnTo>
                    <a:pt x="195" y="890"/>
                  </a:lnTo>
                  <a:lnTo>
                    <a:pt x="216" y="901"/>
                  </a:lnTo>
                  <a:lnTo>
                    <a:pt x="209" y="887"/>
                  </a:lnTo>
                  <a:lnTo>
                    <a:pt x="201" y="872"/>
                  </a:lnTo>
                  <a:lnTo>
                    <a:pt x="191" y="855"/>
                  </a:lnTo>
                  <a:lnTo>
                    <a:pt x="179" y="839"/>
                  </a:lnTo>
                  <a:lnTo>
                    <a:pt x="167" y="824"/>
                  </a:lnTo>
                  <a:lnTo>
                    <a:pt x="156" y="808"/>
                  </a:lnTo>
                  <a:lnTo>
                    <a:pt x="144" y="793"/>
                  </a:lnTo>
                  <a:lnTo>
                    <a:pt x="133" y="777"/>
                  </a:lnTo>
                  <a:lnTo>
                    <a:pt x="177" y="692"/>
                  </a:lnTo>
                  <a:lnTo>
                    <a:pt x="208" y="601"/>
                  </a:lnTo>
                  <a:lnTo>
                    <a:pt x="227" y="506"/>
                  </a:lnTo>
                  <a:lnTo>
                    <a:pt x="238" y="407"/>
                  </a:lnTo>
                  <a:lnTo>
                    <a:pt x="241" y="305"/>
                  </a:lnTo>
                  <a:lnTo>
                    <a:pt x="240" y="205"/>
                  </a:lnTo>
                  <a:lnTo>
                    <a:pt x="236" y="101"/>
                  </a:lnTo>
                  <a:lnTo>
                    <a:pt x="234" y="0"/>
                  </a:lnTo>
                  <a:lnTo>
                    <a:pt x="249" y="0"/>
                  </a:lnTo>
                  <a:close/>
                </a:path>
              </a:pathLst>
            </a:custGeom>
            <a:solidFill>
              <a:srgbClr val="EAEAE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40" name="Google Shape;740;p8"/>
            <p:cNvSpPr/>
            <p:nvPr/>
          </p:nvSpPr>
          <p:spPr>
            <a:xfrm>
              <a:off x="7714" y="3108"/>
              <a:ext cx="282" cy="207"/>
            </a:xfrm>
            <a:custGeom>
              <a:avLst/>
              <a:gdLst/>
              <a:ahLst/>
              <a:cxnLst/>
              <a:rect l="l" t="t" r="r" b="b"/>
              <a:pathLst>
                <a:path w="560" h="573" extrusionOk="0">
                  <a:moveTo>
                    <a:pt x="560" y="0"/>
                  </a:moveTo>
                  <a:lnTo>
                    <a:pt x="524" y="65"/>
                  </a:lnTo>
                  <a:lnTo>
                    <a:pt x="495" y="132"/>
                  </a:lnTo>
                  <a:lnTo>
                    <a:pt x="474" y="203"/>
                  </a:lnTo>
                  <a:lnTo>
                    <a:pt x="458" y="276"/>
                  </a:lnTo>
                  <a:lnTo>
                    <a:pt x="446" y="348"/>
                  </a:lnTo>
                  <a:lnTo>
                    <a:pt x="437" y="424"/>
                  </a:lnTo>
                  <a:lnTo>
                    <a:pt x="430" y="497"/>
                  </a:lnTo>
                  <a:lnTo>
                    <a:pt x="426" y="573"/>
                  </a:lnTo>
                  <a:lnTo>
                    <a:pt x="406" y="522"/>
                  </a:lnTo>
                  <a:lnTo>
                    <a:pt x="392" y="465"/>
                  </a:lnTo>
                  <a:lnTo>
                    <a:pt x="385" y="402"/>
                  </a:lnTo>
                  <a:lnTo>
                    <a:pt x="384" y="340"/>
                  </a:lnTo>
                  <a:lnTo>
                    <a:pt x="389" y="277"/>
                  </a:lnTo>
                  <a:lnTo>
                    <a:pt x="401" y="216"/>
                  </a:lnTo>
                  <a:lnTo>
                    <a:pt x="418" y="158"/>
                  </a:lnTo>
                  <a:lnTo>
                    <a:pt x="442" y="107"/>
                  </a:lnTo>
                  <a:lnTo>
                    <a:pt x="485" y="38"/>
                  </a:lnTo>
                  <a:lnTo>
                    <a:pt x="481" y="36"/>
                  </a:lnTo>
                  <a:lnTo>
                    <a:pt x="475" y="33"/>
                  </a:lnTo>
                  <a:lnTo>
                    <a:pt x="469" y="32"/>
                  </a:lnTo>
                  <a:lnTo>
                    <a:pt x="464" y="32"/>
                  </a:lnTo>
                  <a:lnTo>
                    <a:pt x="458" y="32"/>
                  </a:lnTo>
                  <a:lnTo>
                    <a:pt x="452" y="32"/>
                  </a:lnTo>
                  <a:lnTo>
                    <a:pt x="446" y="32"/>
                  </a:lnTo>
                  <a:lnTo>
                    <a:pt x="442" y="32"/>
                  </a:lnTo>
                  <a:lnTo>
                    <a:pt x="416" y="71"/>
                  </a:lnTo>
                  <a:lnTo>
                    <a:pt x="394" y="112"/>
                  </a:lnTo>
                  <a:lnTo>
                    <a:pt x="378" y="155"/>
                  </a:lnTo>
                  <a:lnTo>
                    <a:pt x="366" y="201"/>
                  </a:lnTo>
                  <a:lnTo>
                    <a:pt x="357" y="247"/>
                  </a:lnTo>
                  <a:lnTo>
                    <a:pt x="352" y="295"/>
                  </a:lnTo>
                  <a:lnTo>
                    <a:pt x="349" y="343"/>
                  </a:lnTo>
                  <a:lnTo>
                    <a:pt x="349" y="391"/>
                  </a:lnTo>
                  <a:lnTo>
                    <a:pt x="327" y="378"/>
                  </a:lnTo>
                  <a:lnTo>
                    <a:pt x="311" y="361"/>
                  </a:lnTo>
                  <a:lnTo>
                    <a:pt x="301" y="342"/>
                  </a:lnTo>
                  <a:lnTo>
                    <a:pt x="296" y="318"/>
                  </a:lnTo>
                  <a:lnTo>
                    <a:pt x="293" y="296"/>
                  </a:lnTo>
                  <a:lnTo>
                    <a:pt x="292" y="274"/>
                  </a:lnTo>
                  <a:lnTo>
                    <a:pt x="293" y="252"/>
                  </a:lnTo>
                  <a:lnTo>
                    <a:pt x="293" y="230"/>
                  </a:lnTo>
                  <a:lnTo>
                    <a:pt x="381" y="44"/>
                  </a:lnTo>
                  <a:lnTo>
                    <a:pt x="359" y="53"/>
                  </a:lnTo>
                  <a:lnTo>
                    <a:pt x="341" y="66"/>
                  </a:lnTo>
                  <a:lnTo>
                    <a:pt x="327" y="85"/>
                  </a:lnTo>
                  <a:lnTo>
                    <a:pt x="314" y="110"/>
                  </a:lnTo>
                  <a:lnTo>
                    <a:pt x="302" y="133"/>
                  </a:lnTo>
                  <a:lnTo>
                    <a:pt x="292" y="158"/>
                  </a:lnTo>
                  <a:lnTo>
                    <a:pt x="281" y="183"/>
                  </a:lnTo>
                  <a:lnTo>
                    <a:pt x="270" y="204"/>
                  </a:lnTo>
                  <a:lnTo>
                    <a:pt x="249" y="318"/>
                  </a:lnTo>
                  <a:lnTo>
                    <a:pt x="242" y="316"/>
                  </a:lnTo>
                  <a:lnTo>
                    <a:pt x="234" y="315"/>
                  </a:lnTo>
                  <a:lnTo>
                    <a:pt x="227" y="313"/>
                  </a:lnTo>
                  <a:lnTo>
                    <a:pt x="220" y="310"/>
                  </a:lnTo>
                  <a:lnTo>
                    <a:pt x="212" y="309"/>
                  </a:lnTo>
                  <a:lnTo>
                    <a:pt x="204" y="308"/>
                  </a:lnTo>
                  <a:lnTo>
                    <a:pt x="195" y="307"/>
                  </a:lnTo>
                  <a:lnTo>
                    <a:pt x="187" y="306"/>
                  </a:lnTo>
                  <a:lnTo>
                    <a:pt x="184" y="277"/>
                  </a:lnTo>
                  <a:lnTo>
                    <a:pt x="186" y="251"/>
                  </a:lnTo>
                  <a:lnTo>
                    <a:pt x="190" y="226"/>
                  </a:lnTo>
                  <a:lnTo>
                    <a:pt x="195" y="203"/>
                  </a:lnTo>
                  <a:lnTo>
                    <a:pt x="204" y="180"/>
                  </a:lnTo>
                  <a:lnTo>
                    <a:pt x="211" y="157"/>
                  </a:lnTo>
                  <a:lnTo>
                    <a:pt x="215" y="135"/>
                  </a:lnTo>
                  <a:lnTo>
                    <a:pt x="219" y="112"/>
                  </a:lnTo>
                  <a:lnTo>
                    <a:pt x="199" y="131"/>
                  </a:lnTo>
                  <a:lnTo>
                    <a:pt x="186" y="151"/>
                  </a:lnTo>
                  <a:lnTo>
                    <a:pt x="174" y="173"/>
                  </a:lnTo>
                  <a:lnTo>
                    <a:pt x="166" y="197"/>
                  </a:lnTo>
                  <a:lnTo>
                    <a:pt x="159" y="222"/>
                  </a:lnTo>
                  <a:lnTo>
                    <a:pt x="153" y="248"/>
                  </a:lnTo>
                  <a:lnTo>
                    <a:pt x="150" y="274"/>
                  </a:lnTo>
                  <a:lnTo>
                    <a:pt x="145" y="297"/>
                  </a:lnTo>
                  <a:lnTo>
                    <a:pt x="88" y="292"/>
                  </a:lnTo>
                  <a:lnTo>
                    <a:pt x="85" y="281"/>
                  </a:lnTo>
                  <a:lnTo>
                    <a:pt x="85" y="270"/>
                  </a:lnTo>
                  <a:lnTo>
                    <a:pt x="87" y="258"/>
                  </a:lnTo>
                  <a:lnTo>
                    <a:pt x="90" y="246"/>
                  </a:lnTo>
                  <a:lnTo>
                    <a:pt x="92" y="234"/>
                  </a:lnTo>
                  <a:lnTo>
                    <a:pt x="95" y="222"/>
                  </a:lnTo>
                  <a:lnTo>
                    <a:pt x="95" y="210"/>
                  </a:lnTo>
                  <a:lnTo>
                    <a:pt x="95" y="200"/>
                  </a:lnTo>
                  <a:lnTo>
                    <a:pt x="84" y="206"/>
                  </a:lnTo>
                  <a:lnTo>
                    <a:pt x="74" y="215"/>
                  </a:lnTo>
                  <a:lnTo>
                    <a:pt x="67" y="225"/>
                  </a:lnTo>
                  <a:lnTo>
                    <a:pt x="63" y="238"/>
                  </a:lnTo>
                  <a:lnTo>
                    <a:pt x="58" y="250"/>
                  </a:lnTo>
                  <a:lnTo>
                    <a:pt x="55" y="263"/>
                  </a:lnTo>
                  <a:lnTo>
                    <a:pt x="54" y="276"/>
                  </a:lnTo>
                  <a:lnTo>
                    <a:pt x="53" y="287"/>
                  </a:lnTo>
                  <a:lnTo>
                    <a:pt x="0" y="292"/>
                  </a:lnTo>
                  <a:lnTo>
                    <a:pt x="22" y="248"/>
                  </a:lnTo>
                  <a:lnTo>
                    <a:pt x="54" y="204"/>
                  </a:lnTo>
                  <a:lnTo>
                    <a:pt x="95" y="162"/>
                  </a:lnTo>
                  <a:lnTo>
                    <a:pt x="140" y="122"/>
                  </a:lnTo>
                  <a:lnTo>
                    <a:pt x="190" y="85"/>
                  </a:lnTo>
                  <a:lnTo>
                    <a:pt x="242" y="54"/>
                  </a:lnTo>
                  <a:lnTo>
                    <a:pt x="293" y="25"/>
                  </a:lnTo>
                  <a:lnTo>
                    <a:pt x="342" y="0"/>
                  </a:lnTo>
                  <a:lnTo>
                    <a:pt x="56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41" name="Google Shape;741;p8"/>
            <p:cNvSpPr/>
            <p:nvPr/>
          </p:nvSpPr>
          <p:spPr>
            <a:xfrm>
              <a:off x="7195" y="3128"/>
              <a:ext cx="428" cy="54"/>
            </a:xfrm>
            <a:custGeom>
              <a:avLst/>
              <a:gdLst/>
              <a:ahLst/>
              <a:cxnLst/>
              <a:rect l="l" t="t" r="r" b="b"/>
              <a:pathLst>
                <a:path w="851" h="146" extrusionOk="0">
                  <a:moveTo>
                    <a:pt x="850" y="0"/>
                  </a:moveTo>
                  <a:lnTo>
                    <a:pt x="851" y="9"/>
                  </a:lnTo>
                  <a:lnTo>
                    <a:pt x="849" y="18"/>
                  </a:lnTo>
                  <a:lnTo>
                    <a:pt x="844" y="23"/>
                  </a:lnTo>
                  <a:lnTo>
                    <a:pt x="840" y="27"/>
                  </a:lnTo>
                  <a:lnTo>
                    <a:pt x="832" y="29"/>
                  </a:lnTo>
                  <a:lnTo>
                    <a:pt x="825" y="34"/>
                  </a:lnTo>
                  <a:lnTo>
                    <a:pt x="816" y="36"/>
                  </a:lnTo>
                  <a:lnTo>
                    <a:pt x="811" y="37"/>
                  </a:lnTo>
                  <a:lnTo>
                    <a:pt x="813" y="39"/>
                  </a:lnTo>
                  <a:lnTo>
                    <a:pt x="815" y="43"/>
                  </a:lnTo>
                  <a:lnTo>
                    <a:pt x="820" y="43"/>
                  </a:lnTo>
                  <a:lnTo>
                    <a:pt x="823" y="43"/>
                  </a:lnTo>
                  <a:lnTo>
                    <a:pt x="825" y="43"/>
                  </a:lnTo>
                  <a:lnTo>
                    <a:pt x="830" y="43"/>
                  </a:lnTo>
                  <a:lnTo>
                    <a:pt x="833" y="44"/>
                  </a:lnTo>
                  <a:lnTo>
                    <a:pt x="839" y="44"/>
                  </a:lnTo>
                  <a:lnTo>
                    <a:pt x="832" y="62"/>
                  </a:lnTo>
                  <a:lnTo>
                    <a:pt x="824" y="72"/>
                  </a:lnTo>
                  <a:lnTo>
                    <a:pt x="813" y="76"/>
                  </a:lnTo>
                  <a:lnTo>
                    <a:pt x="800" y="81"/>
                  </a:lnTo>
                  <a:lnTo>
                    <a:pt x="785" y="81"/>
                  </a:lnTo>
                  <a:lnTo>
                    <a:pt x="770" y="82"/>
                  </a:lnTo>
                  <a:lnTo>
                    <a:pt x="756" y="87"/>
                  </a:lnTo>
                  <a:lnTo>
                    <a:pt x="744" y="93"/>
                  </a:lnTo>
                  <a:lnTo>
                    <a:pt x="824" y="98"/>
                  </a:lnTo>
                  <a:lnTo>
                    <a:pt x="821" y="125"/>
                  </a:lnTo>
                  <a:lnTo>
                    <a:pt x="715" y="132"/>
                  </a:lnTo>
                  <a:lnTo>
                    <a:pt x="612" y="140"/>
                  </a:lnTo>
                  <a:lnTo>
                    <a:pt x="510" y="145"/>
                  </a:lnTo>
                  <a:lnTo>
                    <a:pt x="410" y="146"/>
                  </a:lnTo>
                  <a:lnTo>
                    <a:pt x="310" y="141"/>
                  </a:lnTo>
                  <a:lnTo>
                    <a:pt x="212" y="129"/>
                  </a:lnTo>
                  <a:lnTo>
                    <a:pt x="116" y="108"/>
                  </a:lnTo>
                  <a:lnTo>
                    <a:pt x="24" y="75"/>
                  </a:lnTo>
                  <a:lnTo>
                    <a:pt x="0" y="33"/>
                  </a:lnTo>
                  <a:lnTo>
                    <a:pt x="68" y="56"/>
                  </a:lnTo>
                  <a:lnTo>
                    <a:pt x="139" y="76"/>
                  </a:lnTo>
                  <a:lnTo>
                    <a:pt x="211" y="93"/>
                  </a:lnTo>
                  <a:lnTo>
                    <a:pt x="284" y="105"/>
                  </a:lnTo>
                  <a:lnTo>
                    <a:pt x="358" y="115"/>
                  </a:lnTo>
                  <a:lnTo>
                    <a:pt x="434" y="121"/>
                  </a:lnTo>
                  <a:lnTo>
                    <a:pt x="514" y="122"/>
                  </a:lnTo>
                  <a:lnTo>
                    <a:pt x="593" y="116"/>
                  </a:lnTo>
                  <a:lnTo>
                    <a:pt x="607" y="105"/>
                  </a:lnTo>
                  <a:lnTo>
                    <a:pt x="626" y="97"/>
                  </a:lnTo>
                  <a:lnTo>
                    <a:pt x="648" y="92"/>
                  </a:lnTo>
                  <a:lnTo>
                    <a:pt x="673" y="87"/>
                  </a:lnTo>
                  <a:lnTo>
                    <a:pt x="700" y="83"/>
                  </a:lnTo>
                  <a:lnTo>
                    <a:pt x="726" y="78"/>
                  </a:lnTo>
                  <a:lnTo>
                    <a:pt x="752" y="72"/>
                  </a:lnTo>
                  <a:lnTo>
                    <a:pt x="775" y="62"/>
                  </a:lnTo>
                  <a:lnTo>
                    <a:pt x="821" y="44"/>
                  </a:lnTo>
                  <a:lnTo>
                    <a:pt x="664" y="50"/>
                  </a:lnTo>
                  <a:lnTo>
                    <a:pt x="684" y="50"/>
                  </a:lnTo>
                  <a:lnTo>
                    <a:pt x="705" y="45"/>
                  </a:lnTo>
                  <a:lnTo>
                    <a:pt x="729" y="38"/>
                  </a:lnTo>
                  <a:lnTo>
                    <a:pt x="753" y="33"/>
                  </a:lnTo>
                  <a:lnTo>
                    <a:pt x="777" y="23"/>
                  </a:lnTo>
                  <a:lnTo>
                    <a:pt x="802" y="15"/>
                  </a:lnTo>
                  <a:lnTo>
                    <a:pt x="825" y="7"/>
                  </a:lnTo>
                  <a:lnTo>
                    <a:pt x="85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42" name="Google Shape;742;p8"/>
            <p:cNvSpPr/>
            <p:nvPr/>
          </p:nvSpPr>
          <p:spPr>
            <a:xfrm>
              <a:off x="8119" y="3136"/>
              <a:ext cx="35" cy="112"/>
            </a:xfrm>
            <a:custGeom>
              <a:avLst/>
              <a:gdLst/>
              <a:ahLst/>
              <a:cxnLst/>
              <a:rect l="l" t="t" r="r" b="b"/>
              <a:pathLst>
                <a:path w="72" h="316" extrusionOk="0">
                  <a:moveTo>
                    <a:pt x="41" y="121"/>
                  </a:moveTo>
                  <a:lnTo>
                    <a:pt x="53" y="121"/>
                  </a:lnTo>
                  <a:lnTo>
                    <a:pt x="45" y="143"/>
                  </a:lnTo>
                  <a:lnTo>
                    <a:pt x="37" y="167"/>
                  </a:lnTo>
                  <a:lnTo>
                    <a:pt x="29" y="193"/>
                  </a:lnTo>
                  <a:lnTo>
                    <a:pt x="24" y="216"/>
                  </a:lnTo>
                  <a:lnTo>
                    <a:pt x="17" y="240"/>
                  </a:lnTo>
                  <a:lnTo>
                    <a:pt x="12" y="267"/>
                  </a:lnTo>
                  <a:lnTo>
                    <a:pt x="7" y="291"/>
                  </a:lnTo>
                  <a:lnTo>
                    <a:pt x="1" y="316"/>
                  </a:lnTo>
                  <a:lnTo>
                    <a:pt x="0" y="295"/>
                  </a:lnTo>
                  <a:lnTo>
                    <a:pt x="4" y="270"/>
                  </a:lnTo>
                  <a:lnTo>
                    <a:pt x="7" y="243"/>
                  </a:lnTo>
                  <a:lnTo>
                    <a:pt x="10" y="215"/>
                  </a:lnTo>
                  <a:lnTo>
                    <a:pt x="14" y="188"/>
                  </a:lnTo>
                  <a:lnTo>
                    <a:pt x="17" y="159"/>
                  </a:lnTo>
                  <a:lnTo>
                    <a:pt x="19" y="131"/>
                  </a:lnTo>
                  <a:lnTo>
                    <a:pt x="23" y="107"/>
                  </a:lnTo>
                  <a:lnTo>
                    <a:pt x="1" y="137"/>
                  </a:lnTo>
                  <a:lnTo>
                    <a:pt x="1" y="122"/>
                  </a:lnTo>
                  <a:lnTo>
                    <a:pt x="5" y="104"/>
                  </a:lnTo>
                  <a:lnTo>
                    <a:pt x="10" y="84"/>
                  </a:lnTo>
                  <a:lnTo>
                    <a:pt x="18" y="64"/>
                  </a:lnTo>
                  <a:lnTo>
                    <a:pt x="28" y="45"/>
                  </a:lnTo>
                  <a:lnTo>
                    <a:pt x="41" y="27"/>
                  </a:lnTo>
                  <a:lnTo>
                    <a:pt x="55" y="11"/>
                  </a:lnTo>
                  <a:lnTo>
                    <a:pt x="72" y="0"/>
                  </a:lnTo>
                  <a:lnTo>
                    <a:pt x="67" y="15"/>
                  </a:lnTo>
                  <a:lnTo>
                    <a:pt x="63" y="29"/>
                  </a:lnTo>
                  <a:lnTo>
                    <a:pt x="58" y="44"/>
                  </a:lnTo>
                  <a:lnTo>
                    <a:pt x="52" y="58"/>
                  </a:lnTo>
                  <a:lnTo>
                    <a:pt x="47" y="73"/>
                  </a:lnTo>
                  <a:lnTo>
                    <a:pt x="44" y="87"/>
                  </a:lnTo>
                  <a:lnTo>
                    <a:pt x="41" y="104"/>
                  </a:lnTo>
                  <a:lnTo>
                    <a:pt x="41" y="1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43" name="Google Shape;743;p8"/>
            <p:cNvSpPr/>
            <p:nvPr/>
          </p:nvSpPr>
          <p:spPr>
            <a:xfrm>
              <a:off x="8063" y="3160"/>
              <a:ext cx="41" cy="153"/>
            </a:xfrm>
            <a:custGeom>
              <a:avLst/>
              <a:gdLst/>
              <a:ahLst/>
              <a:cxnLst/>
              <a:rect l="l" t="t" r="r" b="b"/>
              <a:pathLst>
                <a:path w="76" h="424" extrusionOk="0">
                  <a:moveTo>
                    <a:pt x="76" y="0"/>
                  </a:moveTo>
                  <a:lnTo>
                    <a:pt x="71" y="27"/>
                  </a:lnTo>
                  <a:lnTo>
                    <a:pt x="66" y="57"/>
                  </a:lnTo>
                  <a:lnTo>
                    <a:pt x="62" y="85"/>
                  </a:lnTo>
                  <a:lnTo>
                    <a:pt x="57" y="115"/>
                  </a:lnTo>
                  <a:lnTo>
                    <a:pt x="53" y="144"/>
                  </a:lnTo>
                  <a:lnTo>
                    <a:pt x="48" y="173"/>
                  </a:lnTo>
                  <a:lnTo>
                    <a:pt x="46" y="202"/>
                  </a:lnTo>
                  <a:lnTo>
                    <a:pt x="45" y="230"/>
                  </a:lnTo>
                  <a:lnTo>
                    <a:pt x="66" y="163"/>
                  </a:lnTo>
                  <a:lnTo>
                    <a:pt x="13" y="424"/>
                  </a:lnTo>
                  <a:lnTo>
                    <a:pt x="4" y="424"/>
                  </a:lnTo>
                  <a:lnTo>
                    <a:pt x="0" y="384"/>
                  </a:lnTo>
                  <a:lnTo>
                    <a:pt x="4" y="345"/>
                  </a:lnTo>
                  <a:lnTo>
                    <a:pt x="10" y="306"/>
                  </a:lnTo>
                  <a:lnTo>
                    <a:pt x="20" y="268"/>
                  </a:lnTo>
                  <a:lnTo>
                    <a:pt x="30" y="229"/>
                  </a:lnTo>
                  <a:lnTo>
                    <a:pt x="42" y="191"/>
                  </a:lnTo>
                  <a:lnTo>
                    <a:pt x="49" y="153"/>
                  </a:lnTo>
                  <a:lnTo>
                    <a:pt x="57" y="114"/>
                  </a:lnTo>
                  <a:lnTo>
                    <a:pt x="39" y="94"/>
                  </a:lnTo>
                  <a:lnTo>
                    <a:pt x="4" y="185"/>
                  </a:lnTo>
                  <a:lnTo>
                    <a:pt x="3" y="175"/>
                  </a:lnTo>
                  <a:lnTo>
                    <a:pt x="6" y="162"/>
                  </a:lnTo>
                  <a:lnTo>
                    <a:pt x="9" y="143"/>
                  </a:lnTo>
                  <a:lnTo>
                    <a:pt x="17" y="120"/>
                  </a:lnTo>
                  <a:lnTo>
                    <a:pt x="25" y="97"/>
                  </a:lnTo>
                  <a:lnTo>
                    <a:pt x="33" y="74"/>
                  </a:lnTo>
                  <a:lnTo>
                    <a:pt x="38" y="53"/>
                  </a:lnTo>
                  <a:lnTo>
                    <a:pt x="45" y="30"/>
                  </a:lnTo>
                  <a:lnTo>
                    <a:pt x="47" y="25"/>
                  </a:lnTo>
                  <a:lnTo>
                    <a:pt x="48" y="19"/>
                  </a:lnTo>
                  <a:lnTo>
                    <a:pt x="51" y="14"/>
                  </a:lnTo>
                  <a:lnTo>
                    <a:pt x="53" y="9"/>
                  </a:lnTo>
                  <a:lnTo>
                    <a:pt x="57" y="6"/>
                  </a:lnTo>
                  <a:lnTo>
                    <a:pt x="62" y="3"/>
                  </a:lnTo>
                  <a:lnTo>
                    <a:pt x="66" y="1"/>
                  </a:lnTo>
                  <a:lnTo>
                    <a:pt x="7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44" name="Google Shape;744;p8"/>
            <p:cNvSpPr/>
            <p:nvPr/>
          </p:nvSpPr>
          <p:spPr>
            <a:xfrm>
              <a:off x="8037" y="3182"/>
              <a:ext cx="26" cy="96"/>
            </a:xfrm>
            <a:custGeom>
              <a:avLst/>
              <a:gdLst/>
              <a:ahLst/>
              <a:cxnLst/>
              <a:rect l="l" t="t" r="r" b="b"/>
              <a:pathLst>
                <a:path w="53" h="263" extrusionOk="0">
                  <a:moveTo>
                    <a:pt x="4" y="263"/>
                  </a:moveTo>
                  <a:lnTo>
                    <a:pt x="0" y="242"/>
                  </a:lnTo>
                  <a:lnTo>
                    <a:pt x="0" y="220"/>
                  </a:lnTo>
                  <a:lnTo>
                    <a:pt x="3" y="197"/>
                  </a:lnTo>
                  <a:lnTo>
                    <a:pt x="9" y="174"/>
                  </a:lnTo>
                  <a:lnTo>
                    <a:pt x="14" y="150"/>
                  </a:lnTo>
                  <a:lnTo>
                    <a:pt x="19" y="128"/>
                  </a:lnTo>
                  <a:lnTo>
                    <a:pt x="24" y="105"/>
                  </a:lnTo>
                  <a:lnTo>
                    <a:pt x="24" y="83"/>
                  </a:lnTo>
                  <a:lnTo>
                    <a:pt x="0" y="132"/>
                  </a:lnTo>
                  <a:lnTo>
                    <a:pt x="1" y="121"/>
                  </a:lnTo>
                  <a:lnTo>
                    <a:pt x="4" y="104"/>
                  </a:lnTo>
                  <a:lnTo>
                    <a:pt x="10" y="86"/>
                  </a:lnTo>
                  <a:lnTo>
                    <a:pt x="15" y="67"/>
                  </a:lnTo>
                  <a:lnTo>
                    <a:pt x="24" y="48"/>
                  </a:lnTo>
                  <a:lnTo>
                    <a:pt x="32" y="30"/>
                  </a:lnTo>
                  <a:lnTo>
                    <a:pt x="42" y="14"/>
                  </a:lnTo>
                  <a:lnTo>
                    <a:pt x="53" y="0"/>
                  </a:lnTo>
                  <a:lnTo>
                    <a:pt x="49" y="34"/>
                  </a:lnTo>
                  <a:lnTo>
                    <a:pt x="46" y="67"/>
                  </a:lnTo>
                  <a:lnTo>
                    <a:pt x="38" y="102"/>
                  </a:lnTo>
                  <a:lnTo>
                    <a:pt x="33" y="135"/>
                  </a:lnTo>
                  <a:lnTo>
                    <a:pt x="27" y="168"/>
                  </a:lnTo>
                  <a:lnTo>
                    <a:pt x="19" y="201"/>
                  </a:lnTo>
                  <a:lnTo>
                    <a:pt x="11" y="232"/>
                  </a:lnTo>
                  <a:lnTo>
                    <a:pt x="4" y="2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45" name="Google Shape;745;p8"/>
            <p:cNvSpPr/>
            <p:nvPr/>
          </p:nvSpPr>
          <p:spPr>
            <a:xfrm>
              <a:off x="7084" y="3191"/>
              <a:ext cx="440" cy="238"/>
            </a:xfrm>
            <a:custGeom>
              <a:avLst/>
              <a:gdLst/>
              <a:ahLst/>
              <a:cxnLst/>
              <a:rect l="l" t="t" r="r" b="b"/>
              <a:pathLst>
                <a:path w="872" h="657" extrusionOk="0">
                  <a:moveTo>
                    <a:pt x="132" y="18"/>
                  </a:moveTo>
                  <a:lnTo>
                    <a:pt x="135" y="56"/>
                  </a:lnTo>
                  <a:lnTo>
                    <a:pt x="140" y="92"/>
                  </a:lnTo>
                  <a:lnTo>
                    <a:pt x="146" y="127"/>
                  </a:lnTo>
                  <a:lnTo>
                    <a:pt x="151" y="163"/>
                  </a:lnTo>
                  <a:lnTo>
                    <a:pt x="155" y="199"/>
                  </a:lnTo>
                  <a:lnTo>
                    <a:pt x="158" y="235"/>
                  </a:lnTo>
                  <a:lnTo>
                    <a:pt x="159" y="271"/>
                  </a:lnTo>
                  <a:lnTo>
                    <a:pt x="158" y="307"/>
                  </a:lnTo>
                  <a:lnTo>
                    <a:pt x="188" y="347"/>
                  </a:lnTo>
                  <a:lnTo>
                    <a:pt x="270" y="368"/>
                  </a:lnTo>
                  <a:lnTo>
                    <a:pt x="355" y="381"/>
                  </a:lnTo>
                  <a:lnTo>
                    <a:pt x="444" y="387"/>
                  </a:lnTo>
                  <a:lnTo>
                    <a:pt x="533" y="388"/>
                  </a:lnTo>
                  <a:lnTo>
                    <a:pt x="621" y="383"/>
                  </a:lnTo>
                  <a:lnTo>
                    <a:pt x="707" y="373"/>
                  </a:lnTo>
                  <a:lnTo>
                    <a:pt x="792" y="360"/>
                  </a:lnTo>
                  <a:lnTo>
                    <a:pt x="872" y="343"/>
                  </a:lnTo>
                  <a:lnTo>
                    <a:pt x="853" y="360"/>
                  </a:lnTo>
                  <a:lnTo>
                    <a:pt x="831" y="379"/>
                  </a:lnTo>
                  <a:lnTo>
                    <a:pt x="811" y="396"/>
                  </a:lnTo>
                  <a:lnTo>
                    <a:pt x="787" y="411"/>
                  </a:lnTo>
                  <a:lnTo>
                    <a:pt x="762" y="426"/>
                  </a:lnTo>
                  <a:lnTo>
                    <a:pt x="736" y="437"/>
                  </a:lnTo>
                  <a:lnTo>
                    <a:pt x="708" y="444"/>
                  </a:lnTo>
                  <a:lnTo>
                    <a:pt x="682" y="448"/>
                  </a:lnTo>
                  <a:lnTo>
                    <a:pt x="695" y="442"/>
                  </a:lnTo>
                  <a:lnTo>
                    <a:pt x="706" y="433"/>
                  </a:lnTo>
                  <a:lnTo>
                    <a:pt x="717" y="421"/>
                  </a:lnTo>
                  <a:lnTo>
                    <a:pt x="727" y="410"/>
                  </a:lnTo>
                  <a:lnTo>
                    <a:pt x="738" y="401"/>
                  </a:lnTo>
                  <a:lnTo>
                    <a:pt x="750" y="396"/>
                  </a:lnTo>
                  <a:lnTo>
                    <a:pt x="764" y="396"/>
                  </a:lnTo>
                  <a:lnTo>
                    <a:pt x="783" y="404"/>
                  </a:lnTo>
                  <a:lnTo>
                    <a:pt x="814" y="373"/>
                  </a:lnTo>
                  <a:lnTo>
                    <a:pt x="794" y="373"/>
                  </a:lnTo>
                  <a:lnTo>
                    <a:pt x="774" y="374"/>
                  </a:lnTo>
                  <a:lnTo>
                    <a:pt x="754" y="381"/>
                  </a:lnTo>
                  <a:lnTo>
                    <a:pt x="735" y="388"/>
                  </a:lnTo>
                  <a:lnTo>
                    <a:pt x="715" y="398"/>
                  </a:lnTo>
                  <a:lnTo>
                    <a:pt x="695" y="407"/>
                  </a:lnTo>
                  <a:lnTo>
                    <a:pt x="674" y="416"/>
                  </a:lnTo>
                  <a:lnTo>
                    <a:pt x="654" y="422"/>
                  </a:lnTo>
                  <a:lnTo>
                    <a:pt x="668" y="409"/>
                  </a:lnTo>
                  <a:lnTo>
                    <a:pt x="663" y="405"/>
                  </a:lnTo>
                  <a:lnTo>
                    <a:pt x="657" y="405"/>
                  </a:lnTo>
                  <a:lnTo>
                    <a:pt x="652" y="407"/>
                  </a:lnTo>
                  <a:lnTo>
                    <a:pt x="646" y="409"/>
                  </a:lnTo>
                  <a:lnTo>
                    <a:pt x="640" y="411"/>
                  </a:lnTo>
                  <a:lnTo>
                    <a:pt x="637" y="411"/>
                  </a:lnTo>
                  <a:lnTo>
                    <a:pt x="635" y="408"/>
                  </a:lnTo>
                  <a:lnTo>
                    <a:pt x="636" y="398"/>
                  </a:lnTo>
                  <a:lnTo>
                    <a:pt x="581" y="401"/>
                  </a:lnTo>
                  <a:lnTo>
                    <a:pt x="528" y="400"/>
                  </a:lnTo>
                  <a:lnTo>
                    <a:pt x="472" y="398"/>
                  </a:lnTo>
                  <a:lnTo>
                    <a:pt x="417" y="393"/>
                  </a:lnTo>
                  <a:lnTo>
                    <a:pt x="363" y="388"/>
                  </a:lnTo>
                  <a:lnTo>
                    <a:pt x="308" y="382"/>
                  </a:lnTo>
                  <a:lnTo>
                    <a:pt x="255" y="375"/>
                  </a:lnTo>
                  <a:lnTo>
                    <a:pt x="202" y="368"/>
                  </a:lnTo>
                  <a:lnTo>
                    <a:pt x="206" y="379"/>
                  </a:lnTo>
                  <a:lnTo>
                    <a:pt x="203" y="389"/>
                  </a:lnTo>
                  <a:lnTo>
                    <a:pt x="197" y="396"/>
                  </a:lnTo>
                  <a:lnTo>
                    <a:pt x="188" y="402"/>
                  </a:lnTo>
                  <a:lnTo>
                    <a:pt x="178" y="406"/>
                  </a:lnTo>
                  <a:lnTo>
                    <a:pt x="167" y="410"/>
                  </a:lnTo>
                  <a:lnTo>
                    <a:pt x="154" y="414"/>
                  </a:lnTo>
                  <a:lnTo>
                    <a:pt x="145" y="417"/>
                  </a:lnTo>
                  <a:lnTo>
                    <a:pt x="153" y="428"/>
                  </a:lnTo>
                  <a:lnTo>
                    <a:pt x="164" y="437"/>
                  </a:lnTo>
                  <a:lnTo>
                    <a:pt x="176" y="444"/>
                  </a:lnTo>
                  <a:lnTo>
                    <a:pt x="188" y="449"/>
                  </a:lnTo>
                  <a:lnTo>
                    <a:pt x="202" y="453"/>
                  </a:lnTo>
                  <a:lnTo>
                    <a:pt x="217" y="456"/>
                  </a:lnTo>
                  <a:lnTo>
                    <a:pt x="230" y="459"/>
                  </a:lnTo>
                  <a:lnTo>
                    <a:pt x="245" y="461"/>
                  </a:lnTo>
                  <a:lnTo>
                    <a:pt x="289" y="464"/>
                  </a:lnTo>
                  <a:lnTo>
                    <a:pt x="333" y="469"/>
                  </a:lnTo>
                  <a:lnTo>
                    <a:pt x="378" y="475"/>
                  </a:lnTo>
                  <a:lnTo>
                    <a:pt x="422" y="480"/>
                  </a:lnTo>
                  <a:lnTo>
                    <a:pt x="465" y="484"/>
                  </a:lnTo>
                  <a:lnTo>
                    <a:pt x="510" y="485"/>
                  </a:lnTo>
                  <a:lnTo>
                    <a:pt x="552" y="480"/>
                  </a:lnTo>
                  <a:lnTo>
                    <a:pt x="598" y="471"/>
                  </a:lnTo>
                  <a:lnTo>
                    <a:pt x="594" y="479"/>
                  </a:lnTo>
                  <a:lnTo>
                    <a:pt x="621" y="477"/>
                  </a:lnTo>
                  <a:lnTo>
                    <a:pt x="652" y="475"/>
                  </a:lnTo>
                  <a:lnTo>
                    <a:pt x="682" y="472"/>
                  </a:lnTo>
                  <a:lnTo>
                    <a:pt x="713" y="469"/>
                  </a:lnTo>
                  <a:lnTo>
                    <a:pt x="744" y="464"/>
                  </a:lnTo>
                  <a:lnTo>
                    <a:pt x="773" y="455"/>
                  </a:lnTo>
                  <a:lnTo>
                    <a:pt x="801" y="444"/>
                  </a:lnTo>
                  <a:lnTo>
                    <a:pt x="829" y="430"/>
                  </a:lnTo>
                  <a:lnTo>
                    <a:pt x="822" y="438"/>
                  </a:lnTo>
                  <a:lnTo>
                    <a:pt x="813" y="448"/>
                  </a:lnTo>
                  <a:lnTo>
                    <a:pt x="800" y="457"/>
                  </a:lnTo>
                  <a:lnTo>
                    <a:pt x="782" y="469"/>
                  </a:lnTo>
                  <a:lnTo>
                    <a:pt x="764" y="480"/>
                  </a:lnTo>
                  <a:lnTo>
                    <a:pt x="746" y="493"/>
                  </a:lnTo>
                  <a:lnTo>
                    <a:pt x="729" y="505"/>
                  </a:lnTo>
                  <a:lnTo>
                    <a:pt x="717" y="515"/>
                  </a:lnTo>
                  <a:lnTo>
                    <a:pt x="705" y="522"/>
                  </a:lnTo>
                  <a:lnTo>
                    <a:pt x="689" y="525"/>
                  </a:lnTo>
                  <a:lnTo>
                    <a:pt x="673" y="531"/>
                  </a:lnTo>
                  <a:lnTo>
                    <a:pt x="658" y="534"/>
                  </a:lnTo>
                  <a:lnTo>
                    <a:pt x="644" y="536"/>
                  </a:lnTo>
                  <a:lnTo>
                    <a:pt x="633" y="536"/>
                  </a:lnTo>
                  <a:lnTo>
                    <a:pt x="624" y="534"/>
                  </a:lnTo>
                  <a:lnTo>
                    <a:pt x="618" y="528"/>
                  </a:lnTo>
                  <a:lnTo>
                    <a:pt x="610" y="535"/>
                  </a:lnTo>
                  <a:lnTo>
                    <a:pt x="602" y="542"/>
                  </a:lnTo>
                  <a:lnTo>
                    <a:pt x="595" y="546"/>
                  </a:lnTo>
                  <a:lnTo>
                    <a:pt x="586" y="551"/>
                  </a:lnTo>
                  <a:lnTo>
                    <a:pt x="576" y="553"/>
                  </a:lnTo>
                  <a:lnTo>
                    <a:pt x="567" y="558"/>
                  </a:lnTo>
                  <a:lnTo>
                    <a:pt x="558" y="559"/>
                  </a:lnTo>
                  <a:lnTo>
                    <a:pt x="548" y="560"/>
                  </a:lnTo>
                  <a:lnTo>
                    <a:pt x="558" y="552"/>
                  </a:lnTo>
                  <a:lnTo>
                    <a:pt x="568" y="545"/>
                  </a:lnTo>
                  <a:lnTo>
                    <a:pt x="579" y="540"/>
                  </a:lnTo>
                  <a:lnTo>
                    <a:pt x="589" y="532"/>
                  </a:lnTo>
                  <a:lnTo>
                    <a:pt x="599" y="526"/>
                  </a:lnTo>
                  <a:lnTo>
                    <a:pt x="610" y="520"/>
                  </a:lnTo>
                  <a:lnTo>
                    <a:pt x="619" y="512"/>
                  </a:lnTo>
                  <a:lnTo>
                    <a:pt x="629" y="503"/>
                  </a:lnTo>
                  <a:lnTo>
                    <a:pt x="571" y="503"/>
                  </a:lnTo>
                  <a:lnTo>
                    <a:pt x="516" y="499"/>
                  </a:lnTo>
                  <a:lnTo>
                    <a:pt x="460" y="496"/>
                  </a:lnTo>
                  <a:lnTo>
                    <a:pt x="404" y="493"/>
                  </a:lnTo>
                  <a:lnTo>
                    <a:pt x="349" y="488"/>
                  </a:lnTo>
                  <a:lnTo>
                    <a:pt x="295" y="480"/>
                  </a:lnTo>
                  <a:lnTo>
                    <a:pt x="240" y="472"/>
                  </a:lnTo>
                  <a:lnTo>
                    <a:pt x="188" y="461"/>
                  </a:lnTo>
                  <a:lnTo>
                    <a:pt x="186" y="471"/>
                  </a:lnTo>
                  <a:lnTo>
                    <a:pt x="186" y="482"/>
                  </a:lnTo>
                  <a:lnTo>
                    <a:pt x="186" y="493"/>
                  </a:lnTo>
                  <a:lnTo>
                    <a:pt x="184" y="504"/>
                  </a:lnTo>
                  <a:lnTo>
                    <a:pt x="183" y="514"/>
                  </a:lnTo>
                  <a:lnTo>
                    <a:pt x="178" y="523"/>
                  </a:lnTo>
                  <a:lnTo>
                    <a:pt x="170" y="530"/>
                  </a:lnTo>
                  <a:lnTo>
                    <a:pt x="158" y="533"/>
                  </a:lnTo>
                  <a:lnTo>
                    <a:pt x="230" y="555"/>
                  </a:lnTo>
                  <a:lnTo>
                    <a:pt x="310" y="573"/>
                  </a:lnTo>
                  <a:lnTo>
                    <a:pt x="393" y="589"/>
                  </a:lnTo>
                  <a:lnTo>
                    <a:pt x="478" y="598"/>
                  </a:lnTo>
                  <a:lnTo>
                    <a:pt x="562" y="599"/>
                  </a:lnTo>
                  <a:lnTo>
                    <a:pt x="643" y="589"/>
                  </a:lnTo>
                  <a:lnTo>
                    <a:pt x="722" y="566"/>
                  </a:lnTo>
                  <a:lnTo>
                    <a:pt x="792" y="528"/>
                  </a:lnTo>
                  <a:lnTo>
                    <a:pt x="781" y="549"/>
                  </a:lnTo>
                  <a:lnTo>
                    <a:pt x="773" y="570"/>
                  </a:lnTo>
                  <a:lnTo>
                    <a:pt x="763" y="589"/>
                  </a:lnTo>
                  <a:lnTo>
                    <a:pt x="754" y="609"/>
                  </a:lnTo>
                  <a:lnTo>
                    <a:pt x="743" y="627"/>
                  </a:lnTo>
                  <a:lnTo>
                    <a:pt x="729" y="641"/>
                  </a:lnTo>
                  <a:lnTo>
                    <a:pt x="710" y="652"/>
                  </a:lnTo>
                  <a:lnTo>
                    <a:pt x="687" y="657"/>
                  </a:lnTo>
                  <a:lnTo>
                    <a:pt x="688" y="650"/>
                  </a:lnTo>
                  <a:lnTo>
                    <a:pt x="695" y="642"/>
                  </a:lnTo>
                  <a:lnTo>
                    <a:pt x="703" y="636"/>
                  </a:lnTo>
                  <a:lnTo>
                    <a:pt x="714" y="628"/>
                  </a:lnTo>
                  <a:lnTo>
                    <a:pt x="724" y="620"/>
                  </a:lnTo>
                  <a:lnTo>
                    <a:pt x="735" y="612"/>
                  </a:lnTo>
                  <a:lnTo>
                    <a:pt x="742" y="602"/>
                  </a:lnTo>
                  <a:lnTo>
                    <a:pt x="747" y="591"/>
                  </a:lnTo>
                  <a:lnTo>
                    <a:pt x="735" y="588"/>
                  </a:lnTo>
                  <a:lnTo>
                    <a:pt x="722" y="589"/>
                  </a:lnTo>
                  <a:lnTo>
                    <a:pt x="710" y="597"/>
                  </a:lnTo>
                  <a:lnTo>
                    <a:pt x="697" y="606"/>
                  </a:lnTo>
                  <a:lnTo>
                    <a:pt x="687" y="616"/>
                  </a:lnTo>
                  <a:lnTo>
                    <a:pt x="676" y="625"/>
                  </a:lnTo>
                  <a:lnTo>
                    <a:pt x="663" y="631"/>
                  </a:lnTo>
                  <a:lnTo>
                    <a:pt x="649" y="635"/>
                  </a:lnTo>
                  <a:lnTo>
                    <a:pt x="648" y="631"/>
                  </a:lnTo>
                  <a:lnTo>
                    <a:pt x="648" y="628"/>
                  </a:lnTo>
                  <a:lnTo>
                    <a:pt x="649" y="623"/>
                  </a:lnTo>
                  <a:lnTo>
                    <a:pt x="650" y="620"/>
                  </a:lnTo>
                  <a:lnTo>
                    <a:pt x="653" y="618"/>
                  </a:lnTo>
                  <a:lnTo>
                    <a:pt x="654" y="616"/>
                  </a:lnTo>
                  <a:lnTo>
                    <a:pt x="656" y="612"/>
                  </a:lnTo>
                  <a:lnTo>
                    <a:pt x="659" y="609"/>
                  </a:lnTo>
                  <a:lnTo>
                    <a:pt x="644" y="604"/>
                  </a:lnTo>
                  <a:lnTo>
                    <a:pt x="630" y="604"/>
                  </a:lnTo>
                  <a:lnTo>
                    <a:pt x="615" y="604"/>
                  </a:lnTo>
                  <a:lnTo>
                    <a:pt x="600" y="607"/>
                  </a:lnTo>
                  <a:lnTo>
                    <a:pt x="586" y="611"/>
                  </a:lnTo>
                  <a:lnTo>
                    <a:pt x="575" y="618"/>
                  </a:lnTo>
                  <a:lnTo>
                    <a:pt x="560" y="627"/>
                  </a:lnTo>
                  <a:lnTo>
                    <a:pt x="548" y="635"/>
                  </a:lnTo>
                  <a:lnTo>
                    <a:pt x="546" y="633"/>
                  </a:lnTo>
                  <a:lnTo>
                    <a:pt x="547" y="630"/>
                  </a:lnTo>
                  <a:lnTo>
                    <a:pt x="549" y="628"/>
                  </a:lnTo>
                  <a:lnTo>
                    <a:pt x="552" y="627"/>
                  </a:lnTo>
                  <a:lnTo>
                    <a:pt x="559" y="623"/>
                  </a:lnTo>
                  <a:lnTo>
                    <a:pt x="562" y="619"/>
                  </a:lnTo>
                  <a:lnTo>
                    <a:pt x="566" y="616"/>
                  </a:lnTo>
                  <a:lnTo>
                    <a:pt x="566" y="609"/>
                  </a:lnTo>
                  <a:lnTo>
                    <a:pt x="514" y="604"/>
                  </a:lnTo>
                  <a:lnTo>
                    <a:pt x="461" y="599"/>
                  </a:lnTo>
                  <a:lnTo>
                    <a:pt x="408" y="597"/>
                  </a:lnTo>
                  <a:lnTo>
                    <a:pt x="355" y="593"/>
                  </a:lnTo>
                  <a:lnTo>
                    <a:pt x="303" y="588"/>
                  </a:lnTo>
                  <a:lnTo>
                    <a:pt x="250" y="580"/>
                  </a:lnTo>
                  <a:lnTo>
                    <a:pt x="201" y="570"/>
                  </a:lnTo>
                  <a:lnTo>
                    <a:pt x="152" y="553"/>
                  </a:lnTo>
                  <a:lnTo>
                    <a:pt x="149" y="563"/>
                  </a:lnTo>
                  <a:lnTo>
                    <a:pt x="149" y="573"/>
                  </a:lnTo>
                  <a:lnTo>
                    <a:pt x="153" y="583"/>
                  </a:lnTo>
                  <a:lnTo>
                    <a:pt x="158" y="593"/>
                  </a:lnTo>
                  <a:lnTo>
                    <a:pt x="164" y="602"/>
                  </a:lnTo>
                  <a:lnTo>
                    <a:pt x="164" y="611"/>
                  </a:lnTo>
                  <a:lnTo>
                    <a:pt x="158" y="618"/>
                  </a:lnTo>
                  <a:lnTo>
                    <a:pt x="145" y="621"/>
                  </a:lnTo>
                  <a:lnTo>
                    <a:pt x="125" y="613"/>
                  </a:lnTo>
                  <a:lnTo>
                    <a:pt x="105" y="602"/>
                  </a:lnTo>
                  <a:lnTo>
                    <a:pt x="85" y="589"/>
                  </a:lnTo>
                  <a:lnTo>
                    <a:pt x="66" y="575"/>
                  </a:lnTo>
                  <a:lnTo>
                    <a:pt x="50" y="560"/>
                  </a:lnTo>
                  <a:lnTo>
                    <a:pt x="35" y="541"/>
                  </a:lnTo>
                  <a:lnTo>
                    <a:pt x="26" y="521"/>
                  </a:lnTo>
                  <a:lnTo>
                    <a:pt x="21" y="497"/>
                  </a:lnTo>
                  <a:lnTo>
                    <a:pt x="15" y="496"/>
                  </a:lnTo>
                  <a:lnTo>
                    <a:pt x="11" y="494"/>
                  </a:lnTo>
                  <a:lnTo>
                    <a:pt x="8" y="493"/>
                  </a:lnTo>
                  <a:lnTo>
                    <a:pt x="5" y="491"/>
                  </a:lnTo>
                  <a:lnTo>
                    <a:pt x="3" y="488"/>
                  </a:lnTo>
                  <a:lnTo>
                    <a:pt x="0" y="484"/>
                  </a:lnTo>
                  <a:lnTo>
                    <a:pt x="0" y="478"/>
                  </a:lnTo>
                  <a:lnTo>
                    <a:pt x="3" y="471"/>
                  </a:lnTo>
                  <a:lnTo>
                    <a:pt x="8" y="471"/>
                  </a:lnTo>
                  <a:lnTo>
                    <a:pt x="15" y="474"/>
                  </a:lnTo>
                  <a:lnTo>
                    <a:pt x="21" y="479"/>
                  </a:lnTo>
                  <a:lnTo>
                    <a:pt x="28" y="486"/>
                  </a:lnTo>
                  <a:lnTo>
                    <a:pt x="35" y="489"/>
                  </a:lnTo>
                  <a:lnTo>
                    <a:pt x="43" y="490"/>
                  </a:lnTo>
                  <a:lnTo>
                    <a:pt x="47" y="485"/>
                  </a:lnTo>
                  <a:lnTo>
                    <a:pt x="52" y="471"/>
                  </a:lnTo>
                  <a:lnTo>
                    <a:pt x="52" y="461"/>
                  </a:lnTo>
                  <a:lnTo>
                    <a:pt x="110" y="453"/>
                  </a:lnTo>
                  <a:lnTo>
                    <a:pt x="101" y="441"/>
                  </a:lnTo>
                  <a:lnTo>
                    <a:pt x="89" y="434"/>
                  </a:lnTo>
                  <a:lnTo>
                    <a:pt x="74" y="427"/>
                  </a:lnTo>
                  <a:lnTo>
                    <a:pt x="58" y="422"/>
                  </a:lnTo>
                  <a:lnTo>
                    <a:pt x="46" y="417"/>
                  </a:lnTo>
                  <a:lnTo>
                    <a:pt x="38" y="408"/>
                  </a:lnTo>
                  <a:lnTo>
                    <a:pt x="36" y="397"/>
                  </a:lnTo>
                  <a:lnTo>
                    <a:pt x="46" y="379"/>
                  </a:lnTo>
                  <a:lnTo>
                    <a:pt x="64" y="386"/>
                  </a:lnTo>
                  <a:lnTo>
                    <a:pt x="67" y="381"/>
                  </a:lnTo>
                  <a:lnTo>
                    <a:pt x="71" y="374"/>
                  </a:lnTo>
                  <a:lnTo>
                    <a:pt x="71" y="368"/>
                  </a:lnTo>
                  <a:lnTo>
                    <a:pt x="71" y="360"/>
                  </a:lnTo>
                  <a:lnTo>
                    <a:pt x="71" y="354"/>
                  </a:lnTo>
                  <a:lnTo>
                    <a:pt x="73" y="347"/>
                  </a:lnTo>
                  <a:lnTo>
                    <a:pt x="76" y="341"/>
                  </a:lnTo>
                  <a:lnTo>
                    <a:pt x="83" y="337"/>
                  </a:lnTo>
                  <a:lnTo>
                    <a:pt x="81" y="330"/>
                  </a:lnTo>
                  <a:lnTo>
                    <a:pt x="76" y="328"/>
                  </a:lnTo>
                  <a:lnTo>
                    <a:pt x="71" y="327"/>
                  </a:lnTo>
                  <a:lnTo>
                    <a:pt x="65" y="326"/>
                  </a:lnTo>
                  <a:lnTo>
                    <a:pt x="61" y="326"/>
                  </a:lnTo>
                  <a:lnTo>
                    <a:pt x="54" y="323"/>
                  </a:lnTo>
                  <a:lnTo>
                    <a:pt x="53" y="319"/>
                  </a:lnTo>
                  <a:lnTo>
                    <a:pt x="52" y="311"/>
                  </a:lnTo>
                  <a:lnTo>
                    <a:pt x="101" y="311"/>
                  </a:lnTo>
                  <a:lnTo>
                    <a:pt x="92" y="301"/>
                  </a:lnTo>
                  <a:lnTo>
                    <a:pt x="87" y="289"/>
                  </a:lnTo>
                  <a:lnTo>
                    <a:pt x="91" y="276"/>
                  </a:lnTo>
                  <a:lnTo>
                    <a:pt x="93" y="263"/>
                  </a:lnTo>
                  <a:lnTo>
                    <a:pt x="95" y="250"/>
                  </a:lnTo>
                  <a:lnTo>
                    <a:pt x="94" y="239"/>
                  </a:lnTo>
                  <a:lnTo>
                    <a:pt x="85" y="229"/>
                  </a:lnTo>
                  <a:lnTo>
                    <a:pt x="70" y="223"/>
                  </a:lnTo>
                  <a:lnTo>
                    <a:pt x="70" y="213"/>
                  </a:lnTo>
                  <a:lnTo>
                    <a:pt x="74" y="214"/>
                  </a:lnTo>
                  <a:lnTo>
                    <a:pt x="80" y="218"/>
                  </a:lnTo>
                  <a:lnTo>
                    <a:pt x="84" y="221"/>
                  </a:lnTo>
                  <a:lnTo>
                    <a:pt x="89" y="223"/>
                  </a:lnTo>
                  <a:lnTo>
                    <a:pt x="94" y="225"/>
                  </a:lnTo>
                  <a:lnTo>
                    <a:pt x="99" y="225"/>
                  </a:lnTo>
                  <a:lnTo>
                    <a:pt x="103" y="224"/>
                  </a:lnTo>
                  <a:lnTo>
                    <a:pt x="110" y="219"/>
                  </a:lnTo>
                  <a:lnTo>
                    <a:pt x="111" y="206"/>
                  </a:lnTo>
                  <a:lnTo>
                    <a:pt x="109" y="196"/>
                  </a:lnTo>
                  <a:lnTo>
                    <a:pt x="101" y="192"/>
                  </a:lnTo>
                  <a:lnTo>
                    <a:pt x="93" y="190"/>
                  </a:lnTo>
                  <a:lnTo>
                    <a:pt x="83" y="187"/>
                  </a:lnTo>
                  <a:lnTo>
                    <a:pt x="76" y="184"/>
                  </a:lnTo>
                  <a:lnTo>
                    <a:pt x="71" y="177"/>
                  </a:lnTo>
                  <a:lnTo>
                    <a:pt x="70" y="169"/>
                  </a:lnTo>
                  <a:lnTo>
                    <a:pt x="73" y="172"/>
                  </a:lnTo>
                  <a:lnTo>
                    <a:pt x="74" y="173"/>
                  </a:lnTo>
                  <a:lnTo>
                    <a:pt x="77" y="175"/>
                  </a:lnTo>
                  <a:lnTo>
                    <a:pt x="82" y="176"/>
                  </a:lnTo>
                  <a:lnTo>
                    <a:pt x="84" y="176"/>
                  </a:lnTo>
                  <a:lnTo>
                    <a:pt x="89" y="175"/>
                  </a:lnTo>
                  <a:lnTo>
                    <a:pt x="92" y="175"/>
                  </a:lnTo>
                  <a:lnTo>
                    <a:pt x="96" y="173"/>
                  </a:lnTo>
                  <a:lnTo>
                    <a:pt x="101" y="170"/>
                  </a:lnTo>
                  <a:lnTo>
                    <a:pt x="104" y="164"/>
                  </a:lnTo>
                  <a:lnTo>
                    <a:pt x="110" y="157"/>
                  </a:lnTo>
                  <a:lnTo>
                    <a:pt x="112" y="152"/>
                  </a:lnTo>
                  <a:lnTo>
                    <a:pt x="113" y="145"/>
                  </a:lnTo>
                  <a:lnTo>
                    <a:pt x="113" y="138"/>
                  </a:lnTo>
                  <a:lnTo>
                    <a:pt x="112" y="133"/>
                  </a:lnTo>
                  <a:lnTo>
                    <a:pt x="110" y="124"/>
                  </a:lnTo>
                  <a:lnTo>
                    <a:pt x="104" y="123"/>
                  </a:lnTo>
                  <a:lnTo>
                    <a:pt x="101" y="121"/>
                  </a:lnTo>
                  <a:lnTo>
                    <a:pt x="97" y="117"/>
                  </a:lnTo>
                  <a:lnTo>
                    <a:pt x="94" y="115"/>
                  </a:lnTo>
                  <a:lnTo>
                    <a:pt x="91" y="114"/>
                  </a:lnTo>
                  <a:lnTo>
                    <a:pt x="86" y="113"/>
                  </a:lnTo>
                  <a:lnTo>
                    <a:pt x="82" y="112"/>
                  </a:lnTo>
                  <a:lnTo>
                    <a:pt x="77" y="113"/>
                  </a:lnTo>
                  <a:lnTo>
                    <a:pt x="77" y="98"/>
                  </a:lnTo>
                  <a:lnTo>
                    <a:pt x="96" y="106"/>
                  </a:lnTo>
                  <a:lnTo>
                    <a:pt x="99" y="102"/>
                  </a:lnTo>
                  <a:lnTo>
                    <a:pt x="101" y="96"/>
                  </a:lnTo>
                  <a:lnTo>
                    <a:pt x="101" y="89"/>
                  </a:lnTo>
                  <a:lnTo>
                    <a:pt x="101" y="84"/>
                  </a:lnTo>
                  <a:lnTo>
                    <a:pt x="101" y="77"/>
                  </a:lnTo>
                  <a:lnTo>
                    <a:pt x="101" y="69"/>
                  </a:lnTo>
                  <a:lnTo>
                    <a:pt x="101" y="64"/>
                  </a:lnTo>
                  <a:lnTo>
                    <a:pt x="101" y="57"/>
                  </a:lnTo>
                  <a:lnTo>
                    <a:pt x="99" y="56"/>
                  </a:lnTo>
                  <a:lnTo>
                    <a:pt x="96" y="53"/>
                  </a:lnTo>
                  <a:lnTo>
                    <a:pt x="93" y="50"/>
                  </a:lnTo>
                  <a:lnTo>
                    <a:pt x="91" y="49"/>
                  </a:lnTo>
                  <a:lnTo>
                    <a:pt x="86" y="48"/>
                  </a:lnTo>
                  <a:lnTo>
                    <a:pt x="83" y="47"/>
                  </a:lnTo>
                  <a:lnTo>
                    <a:pt x="81" y="47"/>
                  </a:lnTo>
                  <a:lnTo>
                    <a:pt x="77" y="45"/>
                  </a:lnTo>
                  <a:lnTo>
                    <a:pt x="77" y="31"/>
                  </a:lnTo>
                  <a:lnTo>
                    <a:pt x="96" y="38"/>
                  </a:lnTo>
                  <a:lnTo>
                    <a:pt x="114" y="0"/>
                  </a:lnTo>
                  <a:lnTo>
                    <a:pt x="132"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46" name="Google Shape;746;p8"/>
            <p:cNvSpPr/>
            <p:nvPr/>
          </p:nvSpPr>
          <p:spPr>
            <a:xfrm>
              <a:off x="7507" y="3197"/>
              <a:ext cx="108" cy="11"/>
            </a:xfrm>
            <a:custGeom>
              <a:avLst/>
              <a:gdLst/>
              <a:ahLst/>
              <a:cxnLst/>
              <a:rect l="l" t="t" r="r" b="b"/>
              <a:pathLst>
                <a:path w="213" h="32" extrusionOk="0">
                  <a:moveTo>
                    <a:pt x="0" y="32"/>
                  </a:moveTo>
                  <a:lnTo>
                    <a:pt x="22" y="26"/>
                  </a:lnTo>
                  <a:lnTo>
                    <a:pt x="47" y="22"/>
                  </a:lnTo>
                  <a:lnTo>
                    <a:pt x="72" y="18"/>
                  </a:lnTo>
                  <a:lnTo>
                    <a:pt x="100" y="16"/>
                  </a:lnTo>
                  <a:lnTo>
                    <a:pt x="128" y="15"/>
                  </a:lnTo>
                  <a:lnTo>
                    <a:pt x="156" y="11"/>
                  </a:lnTo>
                  <a:lnTo>
                    <a:pt x="185" y="7"/>
                  </a:lnTo>
                  <a:lnTo>
                    <a:pt x="213" y="0"/>
                  </a:lnTo>
                  <a:lnTo>
                    <a:pt x="0" y="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47" name="Google Shape;747;p8"/>
            <p:cNvSpPr/>
            <p:nvPr/>
          </p:nvSpPr>
          <p:spPr>
            <a:xfrm>
              <a:off x="7169" y="3210"/>
              <a:ext cx="26" cy="5"/>
            </a:xfrm>
            <a:custGeom>
              <a:avLst/>
              <a:gdLst/>
              <a:ahLst/>
              <a:cxnLst/>
              <a:rect l="l" t="t" r="r" b="b"/>
              <a:pathLst>
                <a:path w="51" h="15" extrusionOk="0">
                  <a:moveTo>
                    <a:pt x="51" y="0"/>
                  </a:moveTo>
                  <a:lnTo>
                    <a:pt x="47" y="8"/>
                  </a:lnTo>
                  <a:lnTo>
                    <a:pt x="41" y="11"/>
                  </a:lnTo>
                  <a:lnTo>
                    <a:pt x="33" y="13"/>
                  </a:lnTo>
                  <a:lnTo>
                    <a:pt x="24" y="15"/>
                  </a:lnTo>
                  <a:lnTo>
                    <a:pt x="17" y="13"/>
                  </a:lnTo>
                  <a:lnTo>
                    <a:pt x="8" y="11"/>
                  </a:lnTo>
                  <a:lnTo>
                    <a:pt x="3" y="8"/>
                  </a:lnTo>
                  <a:lnTo>
                    <a:pt x="0" y="0"/>
                  </a:lnTo>
                  <a:lnTo>
                    <a:pt x="5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48" name="Google Shape;748;p8"/>
            <p:cNvSpPr/>
            <p:nvPr/>
          </p:nvSpPr>
          <p:spPr>
            <a:xfrm>
              <a:off x="7513" y="3235"/>
              <a:ext cx="387" cy="344"/>
            </a:xfrm>
            <a:custGeom>
              <a:avLst/>
              <a:gdLst/>
              <a:ahLst/>
              <a:cxnLst/>
              <a:rect l="l" t="t" r="r" b="b"/>
              <a:pathLst>
                <a:path w="771" h="949" extrusionOk="0">
                  <a:moveTo>
                    <a:pt x="722" y="130"/>
                  </a:moveTo>
                  <a:lnTo>
                    <a:pt x="744" y="230"/>
                  </a:lnTo>
                  <a:lnTo>
                    <a:pt x="762" y="332"/>
                  </a:lnTo>
                  <a:lnTo>
                    <a:pt x="771" y="437"/>
                  </a:lnTo>
                  <a:lnTo>
                    <a:pt x="770" y="542"/>
                  </a:lnTo>
                  <a:lnTo>
                    <a:pt x="753" y="641"/>
                  </a:lnTo>
                  <a:lnTo>
                    <a:pt x="719" y="733"/>
                  </a:lnTo>
                  <a:lnTo>
                    <a:pt x="663" y="817"/>
                  </a:lnTo>
                  <a:lnTo>
                    <a:pt x="583" y="887"/>
                  </a:lnTo>
                  <a:lnTo>
                    <a:pt x="527" y="912"/>
                  </a:lnTo>
                  <a:lnTo>
                    <a:pt x="466" y="932"/>
                  </a:lnTo>
                  <a:lnTo>
                    <a:pt x="405" y="944"/>
                  </a:lnTo>
                  <a:lnTo>
                    <a:pt x="342" y="949"/>
                  </a:lnTo>
                  <a:lnTo>
                    <a:pt x="280" y="943"/>
                  </a:lnTo>
                  <a:lnTo>
                    <a:pt x="220" y="928"/>
                  </a:lnTo>
                  <a:lnTo>
                    <a:pt x="164" y="902"/>
                  </a:lnTo>
                  <a:lnTo>
                    <a:pt x="112" y="864"/>
                  </a:lnTo>
                  <a:lnTo>
                    <a:pt x="72" y="816"/>
                  </a:lnTo>
                  <a:lnTo>
                    <a:pt x="41" y="761"/>
                  </a:lnTo>
                  <a:lnTo>
                    <a:pt x="19" y="701"/>
                  </a:lnTo>
                  <a:lnTo>
                    <a:pt x="7" y="638"/>
                  </a:lnTo>
                  <a:lnTo>
                    <a:pt x="0" y="575"/>
                  </a:lnTo>
                  <a:lnTo>
                    <a:pt x="3" y="509"/>
                  </a:lnTo>
                  <a:lnTo>
                    <a:pt x="14" y="446"/>
                  </a:lnTo>
                  <a:lnTo>
                    <a:pt x="32" y="387"/>
                  </a:lnTo>
                  <a:lnTo>
                    <a:pt x="54" y="327"/>
                  </a:lnTo>
                  <a:lnTo>
                    <a:pt x="85" y="264"/>
                  </a:lnTo>
                  <a:lnTo>
                    <a:pt x="121" y="202"/>
                  </a:lnTo>
                  <a:lnTo>
                    <a:pt x="163" y="143"/>
                  </a:lnTo>
                  <a:lnTo>
                    <a:pt x="212" y="90"/>
                  </a:lnTo>
                  <a:lnTo>
                    <a:pt x="267" y="48"/>
                  </a:lnTo>
                  <a:lnTo>
                    <a:pt x="329" y="17"/>
                  </a:lnTo>
                  <a:lnTo>
                    <a:pt x="396" y="0"/>
                  </a:lnTo>
                  <a:lnTo>
                    <a:pt x="442" y="0"/>
                  </a:lnTo>
                  <a:lnTo>
                    <a:pt x="488" y="0"/>
                  </a:lnTo>
                  <a:lnTo>
                    <a:pt x="537" y="3"/>
                  </a:lnTo>
                  <a:lnTo>
                    <a:pt x="583" y="11"/>
                  </a:lnTo>
                  <a:lnTo>
                    <a:pt x="628" y="28"/>
                  </a:lnTo>
                  <a:lnTo>
                    <a:pt x="666" y="51"/>
                  </a:lnTo>
                  <a:lnTo>
                    <a:pt x="697" y="85"/>
                  </a:lnTo>
                  <a:lnTo>
                    <a:pt x="722" y="130"/>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49" name="Google Shape;749;p8"/>
            <p:cNvSpPr/>
            <p:nvPr/>
          </p:nvSpPr>
          <p:spPr>
            <a:xfrm>
              <a:off x="7539" y="3252"/>
              <a:ext cx="344" cy="303"/>
            </a:xfrm>
            <a:custGeom>
              <a:avLst/>
              <a:gdLst/>
              <a:ahLst/>
              <a:cxnLst/>
              <a:rect l="l" t="t" r="r" b="b"/>
              <a:pathLst>
                <a:path w="681" h="838" extrusionOk="0">
                  <a:moveTo>
                    <a:pt x="656" y="147"/>
                  </a:moveTo>
                  <a:lnTo>
                    <a:pt x="671" y="218"/>
                  </a:lnTo>
                  <a:lnTo>
                    <a:pt x="678" y="292"/>
                  </a:lnTo>
                  <a:lnTo>
                    <a:pt x="681" y="369"/>
                  </a:lnTo>
                  <a:lnTo>
                    <a:pt x="680" y="444"/>
                  </a:lnTo>
                  <a:lnTo>
                    <a:pt x="668" y="517"/>
                  </a:lnTo>
                  <a:lnTo>
                    <a:pt x="647" y="587"/>
                  </a:lnTo>
                  <a:lnTo>
                    <a:pt x="618" y="647"/>
                  </a:lnTo>
                  <a:lnTo>
                    <a:pt x="576" y="701"/>
                  </a:lnTo>
                  <a:lnTo>
                    <a:pt x="606" y="639"/>
                  </a:lnTo>
                  <a:lnTo>
                    <a:pt x="628" y="574"/>
                  </a:lnTo>
                  <a:lnTo>
                    <a:pt x="645" y="509"/>
                  </a:lnTo>
                  <a:lnTo>
                    <a:pt x="656" y="442"/>
                  </a:lnTo>
                  <a:lnTo>
                    <a:pt x="658" y="375"/>
                  </a:lnTo>
                  <a:lnTo>
                    <a:pt x="655" y="307"/>
                  </a:lnTo>
                  <a:lnTo>
                    <a:pt x="643" y="240"/>
                  </a:lnTo>
                  <a:lnTo>
                    <a:pt x="625" y="174"/>
                  </a:lnTo>
                  <a:lnTo>
                    <a:pt x="608" y="151"/>
                  </a:lnTo>
                  <a:lnTo>
                    <a:pt x="592" y="130"/>
                  </a:lnTo>
                  <a:lnTo>
                    <a:pt x="574" y="109"/>
                  </a:lnTo>
                  <a:lnTo>
                    <a:pt x="554" y="89"/>
                  </a:lnTo>
                  <a:lnTo>
                    <a:pt x="531" y="70"/>
                  </a:lnTo>
                  <a:lnTo>
                    <a:pt x="510" y="56"/>
                  </a:lnTo>
                  <a:lnTo>
                    <a:pt x="485" y="44"/>
                  </a:lnTo>
                  <a:lnTo>
                    <a:pt x="459" y="36"/>
                  </a:lnTo>
                  <a:lnTo>
                    <a:pt x="411" y="37"/>
                  </a:lnTo>
                  <a:lnTo>
                    <a:pt x="369" y="47"/>
                  </a:lnTo>
                  <a:lnTo>
                    <a:pt x="326" y="61"/>
                  </a:lnTo>
                  <a:lnTo>
                    <a:pt x="287" y="84"/>
                  </a:lnTo>
                  <a:lnTo>
                    <a:pt x="251" y="110"/>
                  </a:lnTo>
                  <a:lnTo>
                    <a:pt x="217" y="139"/>
                  </a:lnTo>
                  <a:lnTo>
                    <a:pt x="185" y="170"/>
                  </a:lnTo>
                  <a:lnTo>
                    <a:pt x="156" y="204"/>
                  </a:lnTo>
                  <a:lnTo>
                    <a:pt x="126" y="254"/>
                  </a:lnTo>
                  <a:lnTo>
                    <a:pt x="101" y="306"/>
                  </a:lnTo>
                  <a:lnTo>
                    <a:pt x="78" y="361"/>
                  </a:lnTo>
                  <a:lnTo>
                    <a:pt x="60" y="415"/>
                  </a:lnTo>
                  <a:lnTo>
                    <a:pt x="49" y="473"/>
                  </a:lnTo>
                  <a:lnTo>
                    <a:pt x="46" y="531"/>
                  </a:lnTo>
                  <a:lnTo>
                    <a:pt x="51" y="588"/>
                  </a:lnTo>
                  <a:lnTo>
                    <a:pt x="66" y="644"/>
                  </a:lnTo>
                  <a:lnTo>
                    <a:pt x="81" y="666"/>
                  </a:lnTo>
                  <a:lnTo>
                    <a:pt x="93" y="691"/>
                  </a:lnTo>
                  <a:lnTo>
                    <a:pt x="108" y="713"/>
                  </a:lnTo>
                  <a:lnTo>
                    <a:pt x="122" y="737"/>
                  </a:lnTo>
                  <a:lnTo>
                    <a:pt x="138" y="758"/>
                  </a:lnTo>
                  <a:lnTo>
                    <a:pt x="157" y="779"/>
                  </a:lnTo>
                  <a:lnTo>
                    <a:pt x="178" y="794"/>
                  </a:lnTo>
                  <a:lnTo>
                    <a:pt x="204" y="806"/>
                  </a:lnTo>
                  <a:lnTo>
                    <a:pt x="236" y="812"/>
                  </a:lnTo>
                  <a:lnTo>
                    <a:pt x="269" y="813"/>
                  </a:lnTo>
                  <a:lnTo>
                    <a:pt x="301" y="810"/>
                  </a:lnTo>
                  <a:lnTo>
                    <a:pt x="333" y="804"/>
                  </a:lnTo>
                  <a:lnTo>
                    <a:pt x="363" y="797"/>
                  </a:lnTo>
                  <a:lnTo>
                    <a:pt x="392" y="787"/>
                  </a:lnTo>
                  <a:lnTo>
                    <a:pt x="422" y="776"/>
                  </a:lnTo>
                  <a:lnTo>
                    <a:pt x="451" y="767"/>
                  </a:lnTo>
                  <a:lnTo>
                    <a:pt x="433" y="782"/>
                  </a:lnTo>
                  <a:lnTo>
                    <a:pt x="411" y="793"/>
                  </a:lnTo>
                  <a:lnTo>
                    <a:pt x="383" y="803"/>
                  </a:lnTo>
                  <a:lnTo>
                    <a:pt x="355" y="810"/>
                  </a:lnTo>
                  <a:lnTo>
                    <a:pt x="324" y="817"/>
                  </a:lnTo>
                  <a:lnTo>
                    <a:pt x="292" y="823"/>
                  </a:lnTo>
                  <a:lnTo>
                    <a:pt x="263" y="829"/>
                  </a:lnTo>
                  <a:lnTo>
                    <a:pt x="234" y="838"/>
                  </a:lnTo>
                  <a:lnTo>
                    <a:pt x="200" y="837"/>
                  </a:lnTo>
                  <a:lnTo>
                    <a:pt x="171" y="828"/>
                  </a:lnTo>
                  <a:lnTo>
                    <a:pt x="143" y="812"/>
                  </a:lnTo>
                  <a:lnTo>
                    <a:pt x="120" y="793"/>
                  </a:lnTo>
                  <a:lnTo>
                    <a:pt x="97" y="771"/>
                  </a:lnTo>
                  <a:lnTo>
                    <a:pt x="78" y="747"/>
                  </a:lnTo>
                  <a:lnTo>
                    <a:pt x="59" y="721"/>
                  </a:lnTo>
                  <a:lnTo>
                    <a:pt x="43" y="695"/>
                  </a:lnTo>
                  <a:lnTo>
                    <a:pt x="13" y="631"/>
                  </a:lnTo>
                  <a:lnTo>
                    <a:pt x="0" y="565"/>
                  </a:lnTo>
                  <a:lnTo>
                    <a:pt x="1" y="498"/>
                  </a:lnTo>
                  <a:lnTo>
                    <a:pt x="13" y="431"/>
                  </a:lnTo>
                  <a:lnTo>
                    <a:pt x="32" y="365"/>
                  </a:lnTo>
                  <a:lnTo>
                    <a:pt x="56" y="301"/>
                  </a:lnTo>
                  <a:lnTo>
                    <a:pt x="84" y="238"/>
                  </a:lnTo>
                  <a:lnTo>
                    <a:pt x="110" y="178"/>
                  </a:lnTo>
                  <a:lnTo>
                    <a:pt x="147" y="138"/>
                  </a:lnTo>
                  <a:lnTo>
                    <a:pt x="185" y="101"/>
                  </a:lnTo>
                  <a:lnTo>
                    <a:pt x="227" y="68"/>
                  </a:lnTo>
                  <a:lnTo>
                    <a:pt x="272" y="39"/>
                  </a:lnTo>
                  <a:lnTo>
                    <a:pt x="318" y="17"/>
                  </a:lnTo>
                  <a:lnTo>
                    <a:pt x="369" y="3"/>
                  </a:lnTo>
                  <a:lnTo>
                    <a:pt x="421" y="0"/>
                  </a:lnTo>
                  <a:lnTo>
                    <a:pt x="478" y="4"/>
                  </a:lnTo>
                  <a:lnTo>
                    <a:pt x="506" y="13"/>
                  </a:lnTo>
                  <a:lnTo>
                    <a:pt x="532" y="23"/>
                  </a:lnTo>
                  <a:lnTo>
                    <a:pt x="557" y="40"/>
                  </a:lnTo>
                  <a:lnTo>
                    <a:pt x="579" y="58"/>
                  </a:lnTo>
                  <a:lnTo>
                    <a:pt x="600" y="79"/>
                  </a:lnTo>
                  <a:lnTo>
                    <a:pt x="619" y="102"/>
                  </a:lnTo>
                  <a:lnTo>
                    <a:pt x="638" y="124"/>
                  </a:lnTo>
                  <a:lnTo>
                    <a:pt x="656" y="14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50" name="Google Shape;750;p8"/>
            <p:cNvSpPr/>
            <p:nvPr/>
          </p:nvSpPr>
          <p:spPr>
            <a:xfrm>
              <a:off x="7696" y="3289"/>
              <a:ext cx="117" cy="65"/>
            </a:xfrm>
            <a:custGeom>
              <a:avLst/>
              <a:gdLst/>
              <a:ahLst/>
              <a:cxnLst/>
              <a:rect l="l" t="t" r="r" b="b"/>
              <a:pathLst>
                <a:path w="237" h="184" extrusionOk="0">
                  <a:moveTo>
                    <a:pt x="231" y="70"/>
                  </a:moveTo>
                  <a:lnTo>
                    <a:pt x="227" y="76"/>
                  </a:lnTo>
                  <a:lnTo>
                    <a:pt x="229" y="81"/>
                  </a:lnTo>
                  <a:lnTo>
                    <a:pt x="231" y="85"/>
                  </a:lnTo>
                  <a:lnTo>
                    <a:pt x="232" y="89"/>
                  </a:lnTo>
                  <a:lnTo>
                    <a:pt x="235" y="93"/>
                  </a:lnTo>
                  <a:lnTo>
                    <a:pt x="237" y="98"/>
                  </a:lnTo>
                  <a:lnTo>
                    <a:pt x="235" y="102"/>
                  </a:lnTo>
                  <a:lnTo>
                    <a:pt x="231" y="106"/>
                  </a:lnTo>
                  <a:lnTo>
                    <a:pt x="222" y="110"/>
                  </a:lnTo>
                  <a:lnTo>
                    <a:pt x="213" y="108"/>
                  </a:lnTo>
                  <a:lnTo>
                    <a:pt x="208" y="106"/>
                  </a:lnTo>
                  <a:lnTo>
                    <a:pt x="206" y="100"/>
                  </a:lnTo>
                  <a:lnTo>
                    <a:pt x="203" y="93"/>
                  </a:lnTo>
                  <a:lnTo>
                    <a:pt x="198" y="87"/>
                  </a:lnTo>
                  <a:lnTo>
                    <a:pt x="196" y="81"/>
                  </a:lnTo>
                  <a:lnTo>
                    <a:pt x="192" y="76"/>
                  </a:lnTo>
                  <a:lnTo>
                    <a:pt x="189" y="83"/>
                  </a:lnTo>
                  <a:lnTo>
                    <a:pt x="189" y="93"/>
                  </a:lnTo>
                  <a:lnTo>
                    <a:pt x="193" y="106"/>
                  </a:lnTo>
                  <a:lnTo>
                    <a:pt x="197" y="118"/>
                  </a:lnTo>
                  <a:lnTo>
                    <a:pt x="198" y="128"/>
                  </a:lnTo>
                  <a:lnTo>
                    <a:pt x="197" y="135"/>
                  </a:lnTo>
                  <a:lnTo>
                    <a:pt x="189" y="137"/>
                  </a:lnTo>
                  <a:lnTo>
                    <a:pt x="174" y="131"/>
                  </a:lnTo>
                  <a:lnTo>
                    <a:pt x="170" y="126"/>
                  </a:lnTo>
                  <a:lnTo>
                    <a:pt x="168" y="121"/>
                  </a:lnTo>
                  <a:lnTo>
                    <a:pt x="164" y="116"/>
                  </a:lnTo>
                  <a:lnTo>
                    <a:pt x="160" y="110"/>
                  </a:lnTo>
                  <a:lnTo>
                    <a:pt x="157" y="104"/>
                  </a:lnTo>
                  <a:lnTo>
                    <a:pt x="152" y="99"/>
                  </a:lnTo>
                  <a:lnTo>
                    <a:pt x="149" y="93"/>
                  </a:lnTo>
                  <a:lnTo>
                    <a:pt x="142" y="88"/>
                  </a:lnTo>
                  <a:lnTo>
                    <a:pt x="142" y="150"/>
                  </a:lnTo>
                  <a:lnTo>
                    <a:pt x="100" y="131"/>
                  </a:lnTo>
                  <a:lnTo>
                    <a:pt x="94" y="137"/>
                  </a:lnTo>
                  <a:lnTo>
                    <a:pt x="92" y="143"/>
                  </a:lnTo>
                  <a:lnTo>
                    <a:pt x="92" y="150"/>
                  </a:lnTo>
                  <a:lnTo>
                    <a:pt x="95" y="156"/>
                  </a:lnTo>
                  <a:lnTo>
                    <a:pt x="96" y="164"/>
                  </a:lnTo>
                  <a:lnTo>
                    <a:pt x="97" y="170"/>
                  </a:lnTo>
                  <a:lnTo>
                    <a:pt x="97" y="176"/>
                  </a:lnTo>
                  <a:lnTo>
                    <a:pt x="94" y="181"/>
                  </a:lnTo>
                  <a:lnTo>
                    <a:pt x="84" y="184"/>
                  </a:lnTo>
                  <a:lnTo>
                    <a:pt x="78" y="184"/>
                  </a:lnTo>
                  <a:lnTo>
                    <a:pt x="73" y="179"/>
                  </a:lnTo>
                  <a:lnTo>
                    <a:pt x="70" y="174"/>
                  </a:lnTo>
                  <a:lnTo>
                    <a:pt x="65" y="169"/>
                  </a:lnTo>
                  <a:lnTo>
                    <a:pt x="63" y="160"/>
                  </a:lnTo>
                  <a:lnTo>
                    <a:pt x="56" y="155"/>
                  </a:lnTo>
                  <a:lnTo>
                    <a:pt x="50" y="150"/>
                  </a:lnTo>
                  <a:lnTo>
                    <a:pt x="26" y="181"/>
                  </a:lnTo>
                  <a:lnTo>
                    <a:pt x="18" y="179"/>
                  </a:lnTo>
                  <a:lnTo>
                    <a:pt x="15" y="176"/>
                  </a:lnTo>
                  <a:lnTo>
                    <a:pt x="13" y="172"/>
                  </a:lnTo>
                  <a:lnTo>
                    <a:pt x="11" y="166"/>
                  </a:lnTo>
                  <a:lnTo>
                    <a:pt x="13" y="159"/>
                  </a:lnTo>
                  <a:lnTo>
                    <a:pt x="14" y="153"/>
                  </a:lnTo>
                  <a:lnTo>
                    <a:pt x="15" y="148"/>
                  </a:lnTo>
                  <a:lnTo>
                    <a:pt x="18" y="142"/>
                  </a:lnTo>
                  <a:lnTo>
                    <a:pt x="20" y="135"/>
                  </a:lnTo>
                  <a:lnTo>
                    <a:pt x="25" y="128"/>
                  </a:lnTo>
                  <a:lnTo>
                    <a:pt x="27" y="121"/>
                  </a:lnTo>
                  <a:lnTo>
                    <a:pt x="29" y="114"/>
                  </a:lnTo>
                  <a:lnTo>
                    <a:pt x="30" y="108"/>
                  </a:lnTo>
                  <a:lnTo>
                    <a:pt x="30" y="102"/>
                  </a:lnTo>
                  <a:lnTo>
                    <a:pt x="29" y="98"/>
                  </a:lnTo>
                  <a:lnTo>
                    <a:pt x="26" y="93"/>
                  </a:lnTo>
                  <a:lnTo>
                    <a:pt x="112" y="88"/>
                  </a:lnTo>
                  <a:lnTo>
                    <a:pt x="113" y="81"/>
                  </a:lnTo>
                  <a:lnTo>
                    <a:pt x="113" y="74"/>
                  </a:lnTo>
                  <a:lnTo>
                    <a:pt x="112" y="68"/>
                  </a:lnTo>
                  <a:lnTo>
                    <a:pt x="109" y="63"/>
                  </a:lnTo>
                  <a:lnTo>
                    <a:pt x="104" y="59"/>
                  </a:lnTo>
                  <a:lnTo>
                    <a:pt x="101" y="54"/>
                  </a:lnTo>
                  <a:lnTo>
                    <a:pt x="95" y="52"/>
                  </a:lnTo>
                  <a:lnTo>
                    <a:pt x="89" y="49"/>
                  </a:lnTo>
                  <a:lnTo>
                    <a:pt x="78" y="49"/>
                  </a:lnTo>
                  <a:lnTo>
                    <a:pt x="67" y="51"/>
                  </a:lnTo>
                  <a:lnTo>
                    <a:pt x="58" y="53"/>
                  </a:lnTo>
                  <a:lnTo>
                    <a:pt x="50" y="56"/>
                  </a:lnTo>
                  <a:lnTo>
                    <a:pt x="42" y="61"/>
                  </a:lnTo>
                  <a:lnTo>
                    <a:pt x="33" y="68"/>
                  </a:lnTo>
                  <a:lnTo>
                    <a:pt x="26" y="72"/>
                  </a:lnTo>
                  <a:lnTo>
                    <a:pt x="18" y="80"/>
                  </a:lnTo>
                  <a:lnTo>
                    <a:pt x="6" y="70"/>
                  </a:lnTo>
                  <a:lnTo>
                    <a:pt x="45" y="40"/>
                  </a:lnTo>
                  <a:lnTo>
                    <a:pt x="0" y="40"/>
                  </a:lnTo>
                  <a:lnTo>
                    <a:pt x="27" y="25"/>
                  </a:lnTo>
                  <a:lnTo>
                    <a:pt x="60" y="14"/>
                  </a:lnTo>
                  <a:lnTo>
                    <a:pt x="92" y="6"/>
                  </a:lnTo>
                  <a:lnTo>
                    <a:pt x="128" y="0"/>
                  </a:lnTo>
                  <a:lnTo>
                    <a:pt x="160" y="5"/>
                  </a:lnTo>
                  <a:lnTo>
                    <a:pt x="190" y="15"/>
                  </a:lnTo>
                  <a:lnTo>
                    <a:pt x="213" y="39"/>
                  </a:lnTo>
                  <a:lnTo>
                    <a:pt x="231"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51" name="Google Shape;751;p8"/>
            <p:cNvSpPr/>
            <p:nvPr/>
          </p:nvSpPr>
          <p:spPr>
            <a:xfrm>
              <a:off x="8369" y="3291"/>
              <a:ext cx="12" cy="11"/>
            </a:xfrm>
            <a:custGeom>
              <a:avLst/>
              <a:gdLst/>
              <a:ahLst/>
              <a:cxnLst/>
              <a:rect l="l" t="t" r="r" b="b"/>
              <a:pathLst>
                <a:path w="23" h="33" extrusionOk="0">
                  <a:moveTo>
                    <a:pt x="20" y="0"/>
                  </a:moveTo>
                  <a:lnTo>
                    <a:pt x="23" y="5"/>
                  </a:lnTo>
                  <a:lnTo>
                    <a:pt x="23" y="8"/>
                  </a:lnTo>
                  <a:lnTo>
                    <a:pt x="20" y="14"/>
                  </a:lnTo>
                  <a:lnTo>
                    <a:pt x="15" y="16"/>
                  </a:lnTo>
                  <a:lnTo>
                    <a:pt x="12" y="19"/>
                  </a:lnTo>
                  <a:lnTo>
                    <a:pt x="8" y="23"/>
                  </a:lnTo>
                  <a:lnTo>
                    <a:pt x="3" y="27"/>
                  </a:lnTo>
                  <a:lnTo>
                    <a:pt x="0" y="33"/>
                  </a:lnTo>
                  <a:lnTo>
                    <a:pt x="0" y="27"/>
                  </a:lnTo>
                  <a:lnTo>
                    <a:pt x="1" y="23"/>
                  </a:lnTo>
                  <a:lnTo>
                    <a:pt x="2" y="17"/>
                  </a:lnTo>
                  <a:lnTo>
                    <a:pt x="5" y="11"/>
                  </a:lnTo>
                  <a:lnTo>
                    <a:pt x="6" y="8"/>
                  </a:lnTo>
                  <a:lnTo>
                    <a:pt x="11" y="4"/>
                  </a:lnTo>
                  <a:lnTo>
                    <a:pt x="14" y="2"/>
                  </a:lnTo>
                  <a:lnTo>
                    <a:pt x="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52" name="Google Shape;752;p8"/>
            <p:cNvSpPr/>
            <p:nvPr/>
          </p:nvSpPr>
          <p:spPr>
            <a:xfrm>
              <a:off x="7991" y="3304"/>
              <a:ext cx="361" cy="238"/>
            </a:xfrm>
            <a:custGeom>
              <a:avLst/>
              <a:gdLst/>
              <a:ahLst/>
              <a:cxnLst/>
              <a:rect l="l" t="t" r="r" b="b"/>
              <a:pathLst>
                <a:path w="717" h="658" extrusionOk="0">
                  <a:moveTo>
                    <a:pt x="646" y="119"/>
                  </a:moveTo>
                  <a:lnTo>
                    <a:pt x="646" y="123"/>
                  </a:lnTo>
                  <a:lnTo>
                    <a:pt x="646" y="121"/>
                  </a:lnTo>
                  <a:lnTo>
                    <a:pt x="646" y="117"/>
                  </a:lnTo>
                  <a:lnTo>
                    <a:pt x="646" y="114"/>
                  </a:lnTo>
                  <a:lnTo>
                    <a:pt x="645" y="110"/>
                  </a:lnTo>
                  <a:lnTo>
                    <a:pt x="642" y="108"/>
                  </a:lnTo>
                  <a:lnTo>
                    <a:pt x="640" y="106"/>
                  </a:lnTo>
                  <a:lnTo>
                    <a:pt x="631" y="110"/>
                  </a:lnTo>
                  <a:lnTo>
                    <a:pt x="626" y="116"/>
                  </a:lnTo>
                  <a:lnTo>
                    <a:pt x="625" y="123"/>
                  </a:lnTo>
                  <a:lnTo>
                    <a:pt x="626" y="130"/>
                  </a:lnTo>
                  <a:lnTo>
                    <a:pt x="626" y="134"/>
                  </a:lnTo>
                  <a:lnTo>
                    <a:pt x="626" y="140"/>
                  </a:lnTo>
                  <a:lnTo>
                    <a:pt x="626" y="142"/>
                  </a:lnTo>
                  <a:lnTo>
                    <a:pt x="621" y="142"/>
                  </a:lnTo>
                  <a:lnTo>
                    <a:pt x="621" y="141"/>
                  </a:lnTo>
                  <a:lnTo>
                    <a:pt x="621" y="139"/>
                  </a:lnTo>
                  <a:lnTo>
                    <a:pt x="621" y="138"/>
                  </a:lnTo>
                  <a:lnTo>
                    <a:pt x="621" y="135"/>
                  </a:lnTo>
                  <a:lnTo>
                    <a:pt x="618" y="134"/>
                  </a:lnTo>
                  <a:lnTo>
                    <a:pt x="617" y="133"/>
                  </a:lnTo>
                  <a:lnTo>
                    <a:pt x="617" y="131"/>
                  </a:lnTo>
                  <a:lnTo>
                    <a:pt x="617" y="130"/>
                  </a:lnTo>
                  <a:lnTo>
                    <a:pt x="604" y="135"/>
                  </a:lnTo>
                  <a:lnTo>
                    <a:pt x="600" y="143"/>
                  </a:lnTo>
                  <a:lnTo>
                    <a:pt x="598" y="151"/>
                  </a:lnTo>
                  <a:lnTo>
                    <a:pt x="597" y="161"/>
                  </a:lnTo>
                  <a:lnTo>
                    <a:pt x="597" y="169"/>
                  </a:lnTo>
                  <a:lnTo>
                    <a:pt x="594" y="178"/>
                  </a:lnTo>
                  <a:lnTo>
                    <a:pt x="592" y="186"/>
                  </a:lnTo>
                  <a:lnTo>
                    <a:pt x="585" y="192"/>
                  </a:lnTo>
                  <a:lnTo>
                    <a:pt x="585" y="182"/>
                  </a:lnTo>
                  <a:lnTo>
                    <a:pt x="574" y="189"/>
                  </a:lnTo>
                  <a:lnTo>
                    <a:pt x="561" y="200"/>
                  </a:lnTo>
                  <a:lnTo>
                    <a:pt x="546" y="212"/>
                  </a:lnTo>
                  <a:lnTo>
                    <a:pt x="531" y="224"/>
                  </a:lnTo>
                  <a:lnTo>
                    <a:pt x="519" y="239"/>
                  </a:lnTo>
                  <a:lnTo>
                    <a:pt x="508" y="253"/>
                  </a:lnTo>
                  <a:lnTo>
                    <a:pt x="501" y="269"/>
                  </a:lnTo>
                  <a:lnTo>
                    <a:pt x="502" y="284"/>
                  </a:lnTo>
                  <a:lnTo>
                    <a:pt x="497" y="282"/>
                  </a:lnTo>
                  <a:lnTo>
                    <a:pt x="496" y="278"/>
                  </a:lnTo>
                  <a:lnTo>
                    <a:pt x="496" y="272"/>
                  </a:lnTo>
                  <a:lnTo>
                    <a:pt x="496" y="266"/>
                  </a:lnTo>
                  <a:lnTo>
                    <a:pt x="496" y="259"/>
                  </a:lnTo>
                  <a:lnTo>
                    <a:pt x="495" y="251"/>
                  </a:lnTo>
                  <a:lnTo>
                    <a:pt x="492" y="248"/>
                  </a:lnTo>
                  <a:lnTo>
                    <a:pt x="484" y="242"/>
                  </a:lnTo>
                  <a:lnTo>
                    <a:pt x="480" y="252"/>
                  </a:lnTo>
                  <a:lnTo>
                    <a:pt x="475" y="262"/>
                  </a:lnTo>
                  <a:lnTo>
                    <a:pt x="473" y="272"/>
                  </a:lnTo>
                  <a:lnTo>
                    <a:pt x="471" y="283"/>
                  </a:lnTo>
                  <a:lnTo>
                    <a:pt x="467" y="293"/>
                  </a:lnTo>
                  <a:lnTo>
                    <a:pt x="465" y="305"/>
                  </a:lnTo>
                  <a:lnTo>
                    <a:pt x="463" y="314"/>
                  </a:lnTo>
                  <a:lnTo>
                    <a:pt x="462" y="324"/>
                  </a:lnTo>
                  <a:lnTo>
                    <a:pt x="458" y="317"/>
                  </a:lnTo>
                  <a:lnTo>
                    <a:pt x="458" y="308"/>
                  </a:lnTo>
                  <a:lnTo>
                    <a:pt x="462" y="301"/>
                  </a:lnTo>
                  <a:lnTo>
                    <a:pt x="463" y="295"/>
                  </a:lnTo>
                  <a:lnTo>
                    <a:pt x="465" y="288"/>
                  </a:lnTo>
                  <a:lnTo>
                    <a:pt x="465" y="283"/>
                  </a:lnTo>
                  <a:lnTo>
                    <a:pt x="462" y="278"/>
                  </a:lnTo>
                  <a:lnTo>
                    <a:pt x="454" y="274"/>
                  </a:lnTo>
                  <a:lnTo>
                    <a:pt x="445" y="282"/>
                  </a:lnTo>
                  <a:lnTo>
                    <a:pt x="443" y="289"/>
                  </a:lnTo>
                  <a:lnTo>
                    <a:pt x="439" y="299"/>
                  </a:lnTo>
                  <a:lnTo>
                    <a:pt x="439" y="308"/>
                  </a:lnTo>
                  <a:lnTo>
                    <a:pt x="441" y="319"/>
                  </a:lnTo>
                  <a:lnTo>
                    <a:pt x="439" y="328"/>
                  </a:lnTo>
                  <a:lnTo>
                    <a:pt x="439" y="338"/>
                  </a:lnTo>
                  <a:lnTo>
                    <a:pt x="435" y="346"/>
                  </a:lnTo>
                  <a:lnTo>
                    <a:pt x="435" y="342"/>
                  </a:lnTo>
                  <a:lnTo>
                    <a:pt x="435" y="337"/>
                  </a:lnTo>
                  <a:lnTo>
                    <a:pt x="435" y="331"/>
                  </a:lnTo>
                  <a:lnTo>
                    <a:pt x="435" y="327"/>
                  </a:lnTo>
                  <a:lnTo>
                    <a:pt x="433" y="322"/>
                  </a:lnTo>
                  <a:lnTo>
                    <a:pt x="429" y="318"/>
                  </a:lnTo>
                  <a:lnTo>
                    <a:pt x="426" y="314"/>
                  </a:lnTo>
                  <a:lnTo>
                    <a:pt x="423" y="310"/>
                  </a:lnTo>
                  <a:lnTo>
                    <a:pt x="414" y="322"/>
                  </a:lnTo>
                  <a:lnTo>
                    <a:pt x="404" y="331"/>
                  </a:lnTo>
                  <a:lnTo>
                    <a:pt x="392" y="339"/>
                  </a:lnTo>
                  <a:lnTo>
                    <a:pt x="383" y="348"/>
                  </a:lnTo>
                  <a:lnTo>
                    <a:pt x="374" y="359"/>
                  </a:lnTo>
                  <a:lnTo>
                    <a:pt x="369" y="370"/>
                  </a:lnTo>
                  <a:lnTo>
                    <a:pt x="370" y="383"/>
                  </a:lnTo>
                  <a:lnTo>
                    <a:pt x="378" y="398"/>
                  </a:lnTo>
                  <a:lnTo>
                    <a:pt x="373" y="403"/>
                  </a:lnTo>
                  <a:lnTo>
                    <a:pt x="360" y="377"/>
                  </a:lnTo>
                  <a:lnTo>
                    <a:pt x="353" y="379"/>
                  </a:lnTo>
                  <a:lnTo>
                    <a:pt x="347" y="380"/>
                  </a:lnTo>
                  <a:lnTo>
                    <a:pt x="340" y="384"/>
                  </a:lnTo>
                  <a:lnTo>
                    <a:pt x="336" y="389"/>
                  </a:lnTo>
                  <a:lnTo>
                    <a:pt x="331" y="394"/>
                  </a:lnTo>
                  <a:lnTo>
                    <a:pt x="327" y="399"/>
                  </a:lnTo>
                  <a:lnTo>
                    <a:pt x="321" y="406"/>
                  </a:lnTo>
                  <a:lnTo>
                    <a:pt x="316" y="408"/>
                  </a:lnTo>
                  <a:lnTo>
                    <a:pt x="316" y="416"/>
                  </a:lnTo>
                  <a:lnTo>
                    <a:pt x="316" y="423"/>
                  </a:lnTo>
                  <a:lnTo>
                    <a:pt x="317" y="431"/>
                  </a:lnTo>
                  <a:lnTo>
                    <a:pt x="317" y="436"/>
                  </a:lnTo>
                  <a:lnTo>
                    <a:pt x="316" y="444"/>
                  </a:lnTo>
                  <a:lnTo>
                    <a:pt x="316" y="450"/>
                  </a:lnTo>
                  <a:lnTo>
                    <a:pt x="314" y="456"/>
                  </a:lnTo>
                  <a:lnTo>
                    <a:pt x="310" y="461"/>
                  </a:lnTo>
                  <a:lnTo>
                    <a:pt x="298" y="429"/>
                  </a:lnTo>
                  <a:lnTo>
                    <a:pt x="289" y="436"/>
                  </a:lnTo>
                  <a:lnTo>
                    <a:pt x="285" y="447"/>
                  </a:lnTo>
                  <a:lnTo>
                    <a:pt x="284" y="456"/>
                  </a:lnTo>
                  <a:lnTo>
                    <a:pt x="284" y="467"/>
                  </a:lnTo>
                  <a:lnTo>
                    <a:pt x="282" y="477"/>
                  </a:lnTo>
                  <a:lnTo>
                    <a:pt x="280" y="486"/>
                  </a:lnTo>
                  <a:lnTo>
                    <a:pt x="272" y="494"/>
                  </a:lnTo>
                  <a:lnTo>
                    <a:pt x="262" y="496"/>
                  </a:lnTo>
                  <a:lnTo>
                    <a:pt x="261" y="492"/>
                  </a:lnTo>
                  <a:lnTo>
                    <a:pt x="261" y="487"/>
                  </a:lnTo>
                  <a:lnTo>
                    <a:pt x="260" y="484"/>
                  </a:lnTo>
                  <a:lnTo>
                    <a:pt x="259" y="480"/>
                  </a:lnTo>
                  <a:lnTo>
                    <a:pt x="258" y="475"/>
                  </a:lnTo>
                  <a:lnTo>
                    <a:pt x="256" y="472"/>
                  </a:lnTo>
                  <a:lnTo>
                    <a:pt x="252" y="469"/>
                  </a:lnTo>
                  <a:lnTo>
                    <a:pt x="249" y="466"/>
                  </a:lnTo>
                  <a:lnTo>
                    <a:pt x="244" y="466"/>
                  </a:lnTo>
                  <a:lnTo>
                    <a:pt x="242" y="467"/>
                  </a:lnTo>
                  <a:lnTo>
                    <a:pt x="239" y="470"/>
                  </a:lnTo>
                  <a:lnTo>
                    <a:pt x="234" y="472"/>
                  </a:lnTo>
                  <a:lnTo>
                    <a:pt x="232" y="475"/>
                  </a:lnTo>
                  <a:lnTo>
                    <a:pt x="232" y="478"/>
                  </a:lnTo>
                  <a:lnTo>
                    <a:pt x="231" y="482"/>
                  </a:lnTo>
                  <a:lnTo>
                    <a:pt x="231" y="484"/>
                  </a:lnTo>
                  <a:lnTo>
                    <a:pt x="231" y="523"/>
                  </a:lnTo>
                  <a:lnTo>
                    <a:pt x="225" y="521"/>
                  </a:lnTo>
                  <a:lnTo>
                    <a:pt x="224" y="516"/>
                  </a:lnTo>
                  <a:lnTo>
                    <a:pt x="223" y="512"/>
                  </a:lnTo>
                  <a:lnTo>
                    <a:pt x="224" y="504"/>
                  </a:lnTo>
                  <a:lnTo>
                    <a:pt x="224" y="499"/>
                  </a:lnTo>
                  <a:lnTo>
                    <a:pt x="223" y="495"/>
                  </a:lnTo>
                  <a:lnTo>
                    <a:pt x="220" y="492"/>
                  </a:lnTo>
                  <a:lnTo>
                    <a:pt x="213" y="491"/>
                  </a:lnTo>
                  <a:lnTo>
                    <a:pt x="204" y="541"/>
                  </a:lnTo>
                  <a:lnTo>
                    <a:pt x="200" y="539"/>
                  </a:lnTo>
                  <a:lnTo>
                    <a:pt x="198" y="534"/>
                  </a:lnTo>
                  <a:lnTo>
                    <a:pt x="199" y="530"/>
                  </a:lnTo>
                  <a:lnTo>
                    <a:pt x="199" y="523"/>
                  </a:lnTo>
                  <a:lnTo>
                    <a:pt x="199" y="519"/>
                  </a:lnTo>
                  <a:lnTo>
                    <a:pt x="198" y="514"/>
                  </a:lnTo>
                  <a:lnTo>
                    <a:pt x="194" y="512"/>
                  </a:lnTo>
                  <a:lnTo>
                    <a:pt x="186" y="510"/>
                  </a:lnTo>
                  <a:lnTo>
                    <a:pt x="180" y="514"/>
                  </a:lnTo>
                  <a:lnTo>
                    <a:pt x="175" y="519"/>
                  </a:lnTo>
                  <a:lnTo>
                    <a:pt x="173" y="524"/>
                  </a:lnTo>
                  <a:lnTo>
                    <a:pt x="173" y="532"/>
                  </a:lnTo>
                  <a:lnTo>
                    <a:pt x="174" y="538"/>
                  </a:lnTo>
                  <a:lnTo>
                    <a:pt x="174" y="545"/>
                  </a:lnTo>
                  <a:lnTo>
                    <a:pt x="175" y="552"/>
                  </a:lnTo>
                  <a:lnTo>
                    <a:pt x="174" y="559"/>
                  </a:lnTo>
                  <a:lnTo>
                    <a:pt x="160" y="523"/>
                  </a:lnTo>
                  <a:lnTo>
                    <a:pt x="153" y="528"/>
                  </a:lnTo>
                  <a:lnTo>
                    <a:pt x="150" y="533"/>
                  </a:lnTo>
                  <a:lnTo>
                    <a:pt x="150" y="538"/>
                  </a:lnTo>
                  <a:lnTo>
                    <a:pt x="151" y="544"/>
                  </a:lnTo>
                  <a:lnTo>
                    <a:pt x="154" y="551"/>
                  </a:lnTo>
                  <a:lnTo>
                    <a:pt x="156" y="558"/>
                  </a:lnTo>
                  <a:lnTo>
                    <a:pt x="156" y="564"/>
                  </a:lnTo>
                  <a:lnTo>
                    <a:pt x="156" y="571"/>
                  </a:lnTo>
                  <a:lnTo>
                    <a:pt x="137" y="541"/>
                  </a:lnTo>
                  <a:lnTo>
                    <a:pt x="125" y="546"/>
                  </a:lnTo>
                  <a:lnTo>
                    <a:pt x="119" y="553"/>
                  </a:lnTo>
                  <a:lnTo>
                    <a:pt x="118" y="564"/>
                  </a:lnTo>
                  <a:lnTo>
                    <a:pt x="118" y="576"/>
                  </a:lnTo>
                  <a:lnTo>
                    <a:pt x="118" y="588"/>
                  </a:lnTo>
                  <a:lnTo>
                    <a:pt x="116" y="598"/>
                  </a:lnTo>
                  <a:lnTo>
                    <a:pt x="108" y="605"/>
                  </a:lnTo>
                  <a:lnTo>
                    <a:pt x="93" y="608"/>
                  </a:lnTo>
                  <a:lnTo>
                    <a:pt x="89" y="605"/>
                  </a:lnTo>
                  <a:lnTo>
                    <a:pt x="88" y="599"/>
                  </a:lnTo>
                  <a:lnTo>
                    <a:pt x="87" y="595"/>
                  </a:lnTo>
                  <a:lnTo>
                    <a:pt x="87" y="590"/>
                  </a:lnTo>
                  <a:lnTo>
                    <a:pt x="87" y="586"/>
                  </a:lnTo>
                  <a:lnTo>
                    <a:pt x="84" y="580"/>
                  </a:lnTo>
                  <a:lnTo>
                    <a:pt x="80" y="578"/>
                  </a:lnTo>
                  <a:lnTo>
                    <a:pt x="74" y="577"/>
                  </a:lnTo>
                  <a:lnTo>
                    <a:pt x="69" y="587"/>
                  </a:lnTo>
                  <a:lnTo>
                    <a:pt x="69" y="595"/>
                  </a:lnTo>
                  <a:lnTo>
                    <a:pt x="69" y="604"/>
                  </a:lnTo>
                  <a:lnTo>
                    <a:pt x="69" y="611"/>
                  </a:lnTo>
                  <a:lnTo>
                    <a:pt x="69" y="619"/>
                  </a:lnTo>
                  <a:lnTo>
                    <a:pt x="66" y="625"/>
                  </a:lnTo>
                  <a:lnTo>
                    <a:pt x="60" y="630"/>
                  </a:lnTo>
                  <a:lnTo>
                    <a:pt x="50" y="633"/>
                  </a:lnTo>
                  <a:lnTo>
                    <a:pt x="50" y="629"/>
                  </a:lnTo>
                  <a:lnTo>
                    <a:pt x="50" y="624"/>
                  </a:lnTo>
                  <a:lnTo>
                    <a:pt x="50" y="619"/>
                  </a:lnTo>
                  <a:lnTo>
                    <a:pt x="50" y="613"/>
                  </a:lnTo>
                  <a:lnTo>
                    <a:pt x="50" y="609"/>
                  </a:lnTo>
                  <a:lnTo>
                    <a:pt x="50" y="605"/>
                  </a:lnTo>
                  <a:lnTo>
                    <a:pt x="47" y="599"/>
                  </a:lnTo>
                  <a:lnTo>
                    <a:pt x="45" y="595"/>
                  </a:lnTo>
                  <a:lnTo>
                    <a:pt x="36" y="595"/>
                  </a:lnTo>
                  <a:lnTo>
                    <a:pt x="32" y="606"/>
                  </a:lnTo>
                  <a:lnTo>
                    <a:pt x="30" y="615"/>
                  </a:lnTo>
                  <a:lnTo>
                    <a:pt x="30" y="624"/>
                  </a:lnTo>
                  <a:lnTo>
                    <a:pt x="30" y="631"/>
                  </a:lnTo>
                  <a:lnTo>
                    <a:pt x="29" y="639"/>
                  </a:lnTo>
                  <a:lnTo>
                    <a:pt x="26" y="645"/>
                  </a:lnTo>
                  <a:lnTo>
                    <a:pt x="17" y="651"/>
                  </a:lnTo>
                  <a:lnTo>
                    <a:pt x="7" y="658"/>
                  </a:lnTo>
                  <a:lnTo>
                    <a:pt x="0" y="595"/>
                  </a:lnTo>
                  <a:lnTo>
                    <a:pt x="89" y="523"/>
                  </a:lnTo>
                  <a:lnTo>
                    <a:pt x="181" y="453"/>
                  </a:lnTo>
                  <a:lnTo>
                    <a:pt x="272" y="384"/>
                  </a:lnTo>
                  <a:lnTo>
                    <a:pt x="365" y="314"/>
                  </a:lnTo>
                  <a:lnTo>
                    <a:pt x="456" y="241"/>
                  </a:lnTo>
                  <a:lnTo>
                    <a:pt x="545" y="166"/>
                  </a:lnTo>
                  <a:lnTo>
                    <a:pt x="631" y="87"/>
                  </a:lnTo>
                  <a:lnTo>
                    <a:pt x="715" y="0"/>
                  </a:lnTo>
                  <a:lnTo>
                    <a:pt x="717" y="19"/>
                  </a:lnTo>
                  <a:lnTo>
                    <a:pt x="715" y="37"/>
                  </a:lnTo>
                  <a:lnTo>
                    <a:pt x="707" y="53"/>
                  </a:lnTo>
                  <a:lnTo>
                    <a:pt x="695" y="66"/>
                  </a:lnTo>
                  <a:lnTo>
                    <a:pt x="680" y="78"/>
                  </a:lnTo>
                  <a:lnTo>
                    <a:pt x="668" y="91"/>
                  </a:lnTo>
                  <a:lnTo>
                    <a:pt x="655" y="105"/>
                  </a:lnTo>
                  <a:lnTo>
                    <a:pt x="646" y="1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53" name="Google Shape;753;p8"/>
            <p:cNvSpPr/>
            <p:nvPr/>
          </p:nvSpPr>
          <p:spPr>
            <a:xfrm>
              <a:off x="8197" y="3346"/>
              <a:ext cx="9" cy="24"/>
            </a:xfrm>
            <a:custGeom>
              <a:avLst/>
              <a:gdLst/>
              <a:ahLst/>
              <a:cxnLst/>
              <a:rect l="l" t="t" r="r" b="b"/>
              <a:pathLst>
                <a:path w="20" h="67" extrusionOk="0">
                  <a:moveTo>
                    <a:pt x="20" y="55"/>
                  </a:moveTo>
                  <a:lnTo>
                    <a:pt x="8" y="67"/>
                  </a:lnTo>
                  <a:lnTo>
                    <a:pt x="6" y="59"/>
                  </a:lnTo>
                  <a:lnTo>
                    <a:pt x="6" y="49"/>
                  </a:lnTo>
                  <a:lnTo>
                    <a:pt x="6" y="39"/>
                  </a:lnTo>
                  <a:lnTo>
                    <a:pt x="6" y="29"/>
                  </a:lnTo>
                  <a:lnTo>
                    <a:pt x="6" y="20"/>
                  </a:lnTo>
                  <a:lnTo>
                    <a:pt x="6" y="12"/>
                  </a:lnTo>
                  <a:lnTo>
                    <a:pt x="3" y="6"/>
                  </a:lnTo>
                  <a:lnTo>
                    <a:pt x="0" y="0"/>
                  </a:lnTo>
                  <a:lnTo>
                    <a:pt x="6" y="4"/>
                  </a:lnTo>
                  <a:lnTo>
                    <a:pt x="10" y="9"/>
                  </a:lnTo>
                  <a:lnTo>
                    <a:pt x="15" y="15"/>
                  </a:lnTo>
                  <a:lnTo>
                    <a:pt x="17" y="23"/>
                  </a:lnTo>
                  <a:lnTo>
                    <a:pt x="19" y="30"/>
                  </a:lnTo>
                  <a:lnTo>
                    <a:pt x="20" y="39"/>
                  </a:lnTo>
                  <a:lnTo>
                    <a:pt x="20" y="47"/>
                  </a:lnTo>
                  <a:lnTo>
                    <a:pt x="20" y="5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54" name="Google Shape;754;p8"/>
            <p:cNvSpPr/>
            <p:nvPr/>
          </p:nvSpPr>
          <p:spPr>
            <a:xfrm>
              <a:off x="7632" y="3368"/>
              <a:ext cx="73" cy="56"/>
            </a:xfrm>
            <a:custGeom>
              <a:avLst/>
              <a:gdLst/>
              <a:ahLst/>
              <a:cxnLst/>
              <a:rect l="l" t="t" r="r" b="b"/>
              <a:pathLst>
                <a:path w="142" h="153" extrusionOk="0">
                  <a:moveTo>
                    <a:pt x="142" y="17"/>
                  </a:moveTo>
                  <a:lnTo>
                    <a:pt x="142" y="29"/>
                  </a:lnTo>
                  <a:lnTo>
                    <a:pt x="126" y="30"/>
                  </a:lnTo>
                  <a:lnTo>
                    <a:pt x="111" y="29"/>
                  </a:lnTo>
                  <a:lnTo>
                    <a:pt x="97" y="29"/>
                  </a:lnTo>
                  <a:lnTo>
                    <a:pt x="80" y="30"/>
                  </a:lnTo>
                  <a:lnTo>
                    <a:pt x="66" y="36"/>
                  </a:lnTo>
                  <a:lnTo>
                    <a:pt x="53" y="41"/>
                  </a:lnTo>
                  <a:lnTo>
                    <a:pt x="44" y="52"/>
                  </a:lnTo>
                  <a:lnTo>
                    <a:pt x="36" y="67"/>
                  </a:lnTo>
                  <a:lnTo>
                    <a:pt x="32" y="84"/>
                  </a:lnTo>
                  <a:lnTo>
                    <a:pt x="33" y="99"/>
                  </a:lnTo>
                  <a:lnTo>
                    <a:pt x="39" y="113"/>
                  </a:lnTo>
                  <a:lnTo>
                    <a:pt x="46" y="124"/>
                  </a:lnTo>
                  <a:lnTo>
                    <a:pt x="55" y="132"/>
                  </a:lnTo>
                  <a:lnTo>
                    <a:pt x="68" y="139"/>
                  </a:lnTo>
                  <a:lnTo>
                    <a:pt x="80" y="142"/>
                  </a:lnTo>
                  <a:lnTo>
                    <a:pt x="94" y="142"/>
                  </a:lnTo>
                  <a:lnTo>
                    <a:pt x="87" y="150"/>
                  </a:lnTo>
                  <a:lnTo>
                    <a:pt x="78" y="153"/>
                  </a:lnTo>
                  <a:lnTo>
                    <a:pt x="70" y="153"/>
                  </a:lnTo>
                  <a:lnTo>
                    <a:pt x="61" y="152"/>
                  </a:lnTo>
                  <a:lnTo>
                    <a:pt x="53" y="150"/>
                  </a:lnTo>
                  <a:lnTo>
                    <a:pt x="43" y="145"/>
                  </a:lnTo>
                  <a:lnTo>
                    <a:pt x="34" y="143"/>
                  </a:lnTo>
                  <a:lnTo>
                    <a:pt x="26" y="142"/>
                  </a:lnTo>
                  <a:lnTo>
                    <a:pt x="17" y="132"/>
                  </a:lnTo>
                  <a:lnTo>
                    <a:pt x="10" y="121"/>
                  </a:lnTo>
                  <a:lnTo>
                    <a:pt x="5" y="109"/>
                  </a:lnTo>
                  <a:lnTo>
                    <a:pt x="1" y="96"/>
                  </a:lnTo>
                  <a:lnTo>
                    <a:pt x="0" y="84"/>
                  </a:lnTo>
                  <a:lnTo>
                    <a:pt x="1" y="73"/>
                  </a:lnTo>
                  <a:lnTo>
                    <a:pt x="6" y="59"/>
                  </a:lnTo>
                  <a:lnTo>
                    <a:pt x="13" y="47"/>
                  </a:lnTo>
                  <a:lnTo>
                    <a:pt x="25" y="36"/>
                  </a:lnTo>
                  <a:lnTo>
                    <a:pt x="40" y="23"/>
                  </a:lnTo>
                  <a:lnTo>
                    <a:pt x="57" y="12"/>
                  </a:lnTo>
                  <a:lnTo>
                    <a:pt x="73" y="4"/>
                  </a:lnTo>
                  <a:lnTo>
                    <a:pt x="91" y="0"/>
                  </a:lnTo>
                  <a:lnTo>
                    <a:pt x="108" y="0"/>
                  </a:lnTo>
                  <a:lnTo>
                    <a:pt x="125" y="5"/>
                  </a:lnTo>
                  <a:lnTo>
                    <a:pt x="142"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55" name="Google Shape;755;p8"/>
            <p:cNvSpPr/>
            <p:nvPr/>
          </p:nvSpPr>
          <p:spPr>
            <a:xfrm>
              <a:off x="7405" y="3372"/>
              <a:ext cx="14" cy="11"/>
            </a:xfrm>
            <a:custGeom>
              <a:avLst/>
              <a:gdLst/>
              <a:ahLst/>
              <a:cxnLst/>
              <a:rect l="l" t="t" r="r" b="b"/>
              <a:pathLst>
                <a:path w="32" h="25" extrusionOk="0">
                  <a:moveTo>
                    <a:pt x="0" y="25"/>
                  </a:moveTo>
                  <a:lnTo>
                    <a:pt x="32" y="0"/>
                  </a:lnTo>
                  <a:lnTo>
                    <a:pt x="13" y="12"/>
                  </a:lnTo>
                  <a:lnTo>
                    <a:pt x="0" y="2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56" name="Google Shape;756;p8"/>
            <p:cNvSpPr/>
            <p:nvPr/>
          </p:nvSpPr>
          <p:spPr>
            <a:xfrm>
              <a:off x="8058" y="3372"/>
              <a:ext cx="20" cy="72"/>
            </a:xfrm>
            <a:custGeom>
              <a:avLst/>
              <a:gdLst/>
              <a:ahLst/>
              <a:cxnLst/>
              <a:rect l="l" t="t" r="r" b="b"/>
              <a:pathLst>
                <a:path w="43" h="193" extrusionOk="0">
                  <a:moveTo>
                    <a:pt x="11" y="0"/>
                  </a:moveTo>
                  <a:lnTo>
                    <a:pt x="20" y="23"/>
                  </a:lnTo>
                  <a:lnTo>
                    <a:pt x="26" y="47"/>
                  </a:lnTo>
                  <a:lnTo>
                    <a:pt x="32" y="71"/>
                  </a:lnTo>
                  <a:lnTo>
                    <a:pt x="36" y="96"/>
                  </a:lnTo>
                  <a:lnTo>
                    <a:pt x="40" y="120"/>
                  </a:lnTo>
                  <a:lnTo>
                    <a:pt x="42" y="146"/>
                  </a:lnTo>
                  <a:lnTo>
                    <a:pt x="43" y="171"/>
                  </a:lnTo>
                  <a:lnTo>
                    <a:pt x="43" y="193"/>
                  </a:lnTo>
                  <a:lnTo>
                    <a:pt x="0" y="0"/>
                  </a:lnTo>
                  <a:lnTo>
                    <a:pt x="1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57" name="Google Shape;757;p8"/>
            <p:cNvSpPr/>
            <p:nvPr/>
          </p:nvSpPr>
          <p:spPr>
            <a:xfrm>
              <a:off x="8165" y="3378"/>
              <a:ext cx="9" cy="13"/>
            </a:xfrm>
            <a:custGeom>
              <a:avLst/>
              <a:gdLst/>
              <a:ahLst/>
              <a:cxnLst/>
              <a:rect l="l" t="t" r="r" b="b"/>
              <a:pathLst>
                <a:path w="14" h="38" extrusionOk="0">
                  <a:moveTo>
                    <a:pt x="13" y="27"/>
                  </a:moveTo>
                  <a:lnTo>
                    <a:pt x="0" y="38"/>
                  </a:lnTo>
                  <a:lnTo>
                    <a:pt x="0" y="0"/>
                  </a:lnTo>
                  <a:lnTo>
                    <a:pt x="1" y="2"/>
                  </a:lnTo>
                  <a:lnTo>
                    <a:pt x="4" y="5"/>
                  </a:lnTo>
                  <a:lnTo>
                    <a:pt x="7" y="8"/>
                  </a:lnTo>
                  <a:lnTo>
                    <a:pt x="10" y="10"/>
                  </a:lnTo>
                  <a:lnTo>
                    <a:pt x="12" y="13"/>
                  </a:lnTo>
                  <a:lnTo>
                    <a:pt x="13" y="17"/>
                  </a:lnTo>
                  <a:lnTo>
                    <a:pt x="14" y="21"/>
                  </a:lnTo>
                  <a:lnTo>
                    <a:pt x="13" y="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58" name="Google Shape;758;p8"/>
            <p:cNvSpPr/>
            <p:nvPr/>
          </p:nvSpPr>
          <p:spPr>
            <a:xfrm>
              <a:off x="6510" y="3383"/>
              <a:ext cx="443" cy="163"/>
            </a:xfrm>
            <a:custGeom>
              <a:avLst/>
              <a:gdLst/>
              <a:ahLst/>
              <a:cxnLst/>
              <a:rect l="l" t="t" r="r" b="b"/>
              <a:pathLst>
                <a:path w="882" h="452" extrusionOk="0">
                  <a:moveTo>
                    <a:pt x="882" y="168"/>
                  </a:moveTo>
                  <a:lnTo>
                    <a:pt x="864" y="168"/>
                  </a:lnTo>
                  <a:lnTo>
                    <a:pt x="847" y="167"/>
                  </a:lnTo>
                  <a:lnTo>
                    <a:pt x="827" y="167"/>
                  </a:lnTo>
                  <a:lnTo>
                    <a:pt x="810" y="171"/>
                  </a:lnTo>
                  <a:lnTo>
                    <a:pt x="790" y="173"/>
                  </a:lnTo>
                  <a:lnTo>
                    <a:pt x="772" y="177"/>
                  </a:lnTo>
                  <a:lnTo>
                    <a:pt x="753" y="184"/>
                  </a:lnTo>
                  <a:lnTo>
                    <a:pt x="736" y="191"/>
                  </a:lnTo>
                  <a:lnTo>
                    <a:pt x="690" y="63"/>
                  </a:lnTo>
                  <a:lnTo>
                    <a:pt x="701" y="66"/>
                  </a:lnTo>
                  <a:lnTo>
                    <a:pt x="712" y="69"/>
                  </a:lnTo>
                  <a:lnTo>
                    <a:pt x="723" y="70"/>
                  </a:lnTo>
                  <a:lnTo>
                    <a:pt x="734" y="71"/>
                  </a:lnTo>
                  <a:lnTo>
                    <a:pt x="745" y="70"/>
                  </a:lnTo>
                  <a:lnTo>
                    <a:pt x="756" y="67"/>
                  </a:lnTo>
                  <a:lnTo>
                    <a:pt x="765" y="64"/>
                  </a:lnTo>
                  <a:lnTo>
                    <a:pt x="777" y="57"/>
                  </a:lnTo>
                  <a:lnTo>
                    <a:pt x="764" y="46"/>
                  </a:lnTo>
                  <a:lnTo>
                    <a:pt x="748" y="41"/>
                  </a:lnTo>
                  <a:lnTo>
                    <a:pt x="733" y="38"/>
                  </a:lnTo>
                  <a:lnTo>
                    <a:pt x="718" y="38"/>
                  </a:lnTo>
                  <a:lnTo>
                    <a:pt x="700" y="38"/>
                  </a:lnTo>
                  <a:lnTo>
                    <a:pt x="683" y="36"/>
                  </a:lnTo>
                  <a:lnTo>
                    <a:pt x="667" y="32"/>
                  </a:lnTo>
                  <a:lnTo>
                    <a:pt x="652" y="18"/>
                  </a:lnTo>
                  <a:lnTo>
                    <a:pt x="633" y="18"/>
                  </a:lnTo>
                  <a:lnTo>
                    <a:pt x="617" y="24"/>
                  </a:lnTo>
                  <a:lnTo>
                    <a:pt x="605" y="35"/>
                  </a:lnTo>
                  <a:lnTo>
                    <a:pt x="595" y="47"/>
                  </a:lnTo>
                  <a:lnTo>
                    <a:pt x="583" y="59"/>
                  </a:lnTo>
                  <a:lnTo>
                    <a:pt x="572" y="65"/>
                  </a:lnTo>
                  <a:lnTo>
                    <a:pt x="556" y="66"/>
                  </a:lnTo>
                  <a:lnTo>
                    <a:pt x="536" y="57"/>
                  </a:lnTo>
                  <a:lnTo>
                    <a:pt x="540" y="73"/>
                  </a:lnTo>
                  <a:lnTo>
                    <a:pt x="551" y="83"/>
                  </a:lnTo>
                  <a:lnTo>
                    <a:pt x="564" y="88"/>
                  </a:lnTo>
                  <a:lnTo>
                    <a:pt x="581" y="90"/>
                  </a:lnTo>
                  <a:lnTo>
                    <a:pt x="599" y="90"/>
                  </a:lnTo>
                  <a:lnTo>
                    <a:pt x="617" y="90"/>
                  </a:lnTo>
                  <a:lnTo>
                    <a:pt x="635" y="90"/>
                  </a:lnTo>
                  <a:lnTo>
                    <a:pt x="652" y="93"/>
                  </a:lnTo>
                  <a:lnTo>
                    <a:pt x="696" y="186"/>
                  </a:lnTo>
                  <a:lnTo>
                    <a:pt x="554" y="249"/>
                  </a:lnTo>
                  <a:lnTo>
                    <a:pt x="505" y="124"/>
                  </a:lnTo>
                  <a:lnTo>
                    <a:pt x="509" y="124"/>
                  </a:lnTo>
                  <a:lnTo>
                    <a:pt x="515" y="124"/>
                  </a:lnTo>
                  <a:lnTo>
                    <a:pt x="520" y="122"/>
                  </a:lnTo>
                  <a:lnTo>
                    <a:pt x="525" y="120"/>
                  </a:lnTo>
                  <a:lnTo>
                    <a:pt x="528" y="119"/>
                  </a:lnTo>
                  <a:lnTo>
                    <a:pt x="533" y="114"/>
                  </a:lnTo>
                  <a:lnTo>
                    <a:pt x="537" y="111"/>
                  </a:lnTo>
                  <a:lnTo>
                    <a:pt x="542" y="107"/>
                  </a:lnTo>
                  <a:lnTo>
                    <a:pt x="532" y="94"/>
                  </a:lnTo>
                  <a:lnTo>
                    <a:pt x="523" y="84"/>
                  </a:lnTo>
                  <a:lnTo>
                    <a:pt x="508" y="76"/>
                  </a:lnTo>
                  <a:lnTo>
                    <a:pt x="495" y="71"/>
                  </a:lnTo>
                  <a:lnTo>
                    <a:pt x="479" y="66"/>
                  </a:lnTo>
                  <a:lnTo>
                    <a:pt x="465" y="65"/>
                  </a:lnTo>
                  <a:lnTo>
                    <a:pt x="450" y="65"/>
                  </a:lnTo>
                  <a:lnTo>
                    <a:pt x="436" y="67"/>
                  </a:lnTo>
                  <a:lnTo>
                    <a:pt x="440" y="84"/>
                  </a:lnTo>
                  <a:lnTo>
                    <a:pt x="437" y="94"/>
                  </a:lnTo>
                  <a:lnTo>
                    <a:pt x="429" y="101"/>
                  </a:lnTo>
                  <a:lnTo>
                    <a:pt x="416" y="105"/>
                  </a:lnTo>
                  <a:lnTo>
                    <a:pt x="401" y="108"/>
                  </a:lnTo>
                  <a:lnTo>
                    <a:pt x="386" y="111"/>
                  </a:lnTo>
                  <a:lnTo>
                    <a:pt x="374" y="119"/>
                  </a:lnTo>
                  <a:lnTo>
                    <a:pt x="368" y="129"/>
                  </a:lnTo>
                  <a:lnTo>
                    <a:pt x="364" y="130"/>
                  </a:lnTo>
                  <a:lnTo>
                    <a:pt x="360" y="130"/>
                  </a:lnTo>
                  <a:lnTo>
                    <a:pt x="357" y="130"/>
                  </a:lnTo>
                  <a:lnTo>
                    <a:pt x="353" y="130"/>
                  </a:lnTo>
                  <a:lnTo>
                    <a:pt x="349" y="131"/>
                  </a:lnTo>
                  <a:lnTo>
                    <a:pt x="345" y="133"/>
                  </a:lnTo>
                  <a:lnTo>
                    <a:pt x="344" y="135"/>
                  </a:lnTo>
                  <a:lnTo>
                    <a:pt x="341" y="138"/>
                  </a:lnTo>
                  <a:lnTo>
                    <a:pt x="349" y="147"/>
                  </a:lnTo>
                  <a:lnTo>
                    <a:pt x="360" y="153"/>
                  </a:lnTo>
                  <a:lnTo>
                    <a:pt x="371" y="157"/>
                  </a:lnTo>
                  <a:lnTo>
                    <a:pt x="383" y="158"/>
                  </a:lnTo>
                  <a:lnTo>
                    <a:pt x="397" y="158"/>
                  </a:lnTo>
                  <a:lnTo>
                    <a:pt x="410" y="154"/>
                  </a:lnTo>
                  <a:lnTo>
                    <a:pt x="420" y="148"/>
                  </a:lnTo>
                  <a:lnTo>
                    <a:pt x="430" y="143"/>
                  </a:lnTo>
                  <a:lnTo>
                    <a:pt x="431" y="138"/>
                  </a:lnTo>
                  <a:lnTo>
                    <a:pt x="432" y="133"/>
                  </a:lnTo>
                  <a:lnTo>
                    <a:pt x="436" y="130"/>
                  </a:lnTo>
                  <a:lnTo>
                    <a:pt x="440" y="128"/>
                  </a:lnTo>
                  <a:lnTo>
                    <a:pt x="444" y="125"/>
                  </a:lnTo>
                  <a:lnTo>
                    <a:pt x="449" y="124"/>
                  </a:lnTo>
                  <a:lnTo>
                    <a:pt x="454" y="124"/>
                  </a:lnTo>
                  <a:lnTo>
                    <a:pt x="460" y="124"/>
                  </a:lnTo>
                  <a:lnTo>
                    <a:pt x="470" y="142"/>
                  </a:lnTo>
                  <a:lnTo>
                    <a:pt x="479" y="160"/>
                  </a:lnTo>
                  <a:lnTo>
                    <a:pt x="490" y="177"/>
                  </a:lnTo>
                  <a:lnTo>
                    <a:pt x="499" y="196"/>
                  </a:lnTo>
                  <a:lnTo>
                    <a:pt x="508" y="215"/>
                  </a:lnTo>
                  <a:lnTo>
                    <a:pt x="514" y="234"/>
                  </a:lnTo>
                  <a:lnTo>
                    <a:pt x="520" y="254"/>
                  </a:lnTo>
                  <a:lnTo>
                    <a:pt x="523" y="274"/>
                  </a:lnTo>
                  <a:lnTo>
                    <a:pt x="489" y="301"/>
                  </a:lnTo>
                  <a:lnTo>
                    <a:pt x="451" y="322"/>
                  </a:lnTo>
                  <a:lnTo>
                    <a:pt x="413" y="337"/>
                  </a:lnTo>
                  <a:lnTo>
                    <a:pt x="374" y="350"/>
                  </a:lnTo>
                  <a:lnTo>
                    <a:pt x="332" y="359"/>
                  </a:lnTo>
                  <a:lnTo>
                    <a:pt x="292" y="365"/>
                  </a:lnTo>
                  <a:lnTo>
                    <a:pt x="252" y="372"/>
                  </a:lnTo>
                  <a:lnTo>
                    <a:pt x="213" y="378"/>
                  </a:lnTo>
                  <a:lnTo>
                    <a:pt x="207" y="373"/>
                  </a:lnTo>
                  <a:lnTo>
                    <a:pt x="205" y="367"/>
                  </a:lnTo>
                  <a:lnTo>
                    <a:pt x="201" y="361"/>
                  </a:lnTo>
                  <a:lnTo>
                    <a:pt x="197" y="356"/>
                  </a:lnTo>
                  <a:lnTo>
                    <a:pt x="195" y="351"/>
                  </a:lnTo>
                  <a:lnTo>
                    <a:pt x="189" y="345"/>
                  </a:lnTo>
                  <a:lnTo>
                    <a:pt x="186" y="341"/>
                  </a:lnTo>
                  <a:lnTo>
                    <a:pt x="181" y="336"/>
                  </a:lnTo>
                  <a:lnTo>
                    <a:pt x="184" y="333"/>
                  </a:lnTo>
                  <a:lnTo>
                    <a:pt x="186" y="327"/>
                  </a:lnTo>
                  <a:lnTo>
                    <a:pt x="187" y="322"/>
                  </a:lnTo>
                  <a:lnTo>
                    <a:pt x="190" y="316"/>
                  </a:lnTo>
                  <a:lnTo>
                    <a:pt x="195" y="311"/>
                  </a:lnTo>
                  <a:lnTo>
                    <a:pt x="197" y="306"/>
                  </a:lnTo>
                  <a:lnTo>
                    <a:pt x="201" y="302"/>
                  </a:lnTo>
                  <a:lnTo>
                    <a:pt x="206" y="297"/>
                  </a:lnTo>
                  <a:lnTo>
                    <a:pt x="197" y="292"/>
                  </a:lnTo>
                  <a:lnTo>
                    <a:pt x="184" y="291"/>
                  </a:lnTo>
                  <a:lnTo>
                    <a:pt x="173" y="295"/>
                  </a:lnTo>
                  <a:lnTo>
                    <a:pt x="163" y="297"/>
                  </a:lnTo>
                  <a:lnTo>
                    <a:pt x="151" y="299"/>
                  </a:lnTo>
                  <a:lnTo>
                    <a:pt x="140" y="298"/>
                  </a:lnTo>
                  <a:lnTo>
                    <a:pt x="132" y="292"/>
                  </a:lnTo>
                  <a:lnTo>
                    <a:pt x="125" y="279"/>
                  </a:lnTo>
                  <a:lnTo>
                    <a:pt x="119" y="280"/>
                  </a:lnTo>
                  <a:lnTo>
                    <a:pt x="116" y="283"/>
                  </a:lnTo>
                  <a:lnTo>
                    <a:pt x="115" y="285"/>
                  </a:lnTo>
                  <a:lnTo>
                    <a:pt x="111" y="287"/>
                  </a:lnTo>
                  <a:lnTo>
                    <a:pt x="109" y="290"/>
                  </a:lnTo>
                  <a:lnTo>
                    <a:pt x="106" y="293"/>
                  </a:lnTo>
                  <a:lnTo>
                    <a:pt x="102" y="297"/>
                  </a:lnTo>
                  <a:lnTo>
                    <a:pt x="100" y="297"/>
                  </a:lnTo>
                  <a:lnTo>
                    <a:pt x="112" y="307"/>
                  </a:lnTo>
                  <a:lnTo>
                    <a:pt x="119" y="319"/>
                  </a:lnTo>
                  <a:lnTo>
                    <a:pt x="122" y="332"/>
                  </a:lnTo>
                  <a:lnTo>
                    <a:pt x="125" y="344"/>
                  </a:lnTo>
                  <a:lnTo>
                    <a:pt x="125" y="358"/>
                  </a:lnTo>
                  <a:lnTo>
                    <a:pt x="125" y="371"/>
                  </a:lnTo>
                  <a:lnTo>
                    <a:pt x="129" y="381"/>
                  </a:lnTo>
                  <a:lnTo>
                    <a:pt x="138" y="391"/>
                  </a:lnTo>
                  <a:lnTo>
                    <a:pt x="139" y="392"/>
                  </a:lnTo>
                  <a:lnTo>
                    <a:pt x="144" y="392"/>
                  </a:lnTo>
                  <a:lnTo>
                    <a:pt x="147" y="393"/>
                  </a:lnTo>
                  <a:lnTo>
                    <a:pt x="150" y="393"/>
                  </a:lnTo>
                  <a:lnTo>
                    <a:pt x="154" y="392"/>
                  </a:lnTo>
                  <a:lnTo>
                    <a:pt x="157" y="391"/>
                  </a:lnTo>
                  <a:lnTo>
                    <a:pt x="160" y="390"/>
                  </a:lnTo>
                  <a:lnTo>
                    <a:pt x="163" y="386"/>
                  </a:lnTo>
                  <a:lnTo>
                    <a:pt x="163" y="368"/>
                  </a:lnTo>
                  <a:lnTo>
                    <a:pt x="167" y="371"/>
                  </a:lnTo>
                  <a:lnTo>
                    <a:pt x="172" y="373"/>
                  </a:lnTo>
                  <a:lnTo>
                    <a:pt x="178" y="374"/>
                  </a:lnTo>
                  <a:lnTo>
                    <a:pt x="181" y="377"/>
                  </a:lnTo>
                  <a:lnTo>
                    <a:pt x="186" y="379"/>
                  </a:lnTo>
                  <a:lnTo>
                    <a:pt x="189" y="382"/>
                  </a:lnTo>
                  <a:lnTo>
                    <a:pt x="191" y="387"/>
                  </a:lnTo>
                  <a:lnTo>
                    <a:pt x="195" y="391"/>
                  </a:lnTo>
                  <a:lnTo>
                    <a:pt x="0" y="452"/>
                  </a:lnTo>
                  <a:lnTo>
                    <a:pt x="33" y="363"/>
                  </a:lnTo>
                  <a:lnTo>
                    <a:pt x="85" y="284"/>
                  </a:lnTo>
                  <a:lnTo>
                    <a:pt x="148" y="211"/>
                  </a:lnTo>
                  <a:lnTo>
                    <a:pt x="224" y="148"/>
                  </a:lnTo>
                  <a:lnTo>
                    <a:pt x="307" y="97"/>
                  </a:lnTo>
                  <a:lnTo>
                    <a:pt x="394" y="56"/>
                  </a:lnTo>
                  <a:lnTo>
                    <a:pt x="486" y="30"/>
                  </a:lnTo>
                  <a:lnTo>
                    <a:pt x="580" y="14"/>
                  </a:lnTo>
                  <a:lnTo>
                    <a:pt x="608" y="13"/>
                  </a:lnTo>
                  <a:lnTo>
                    <a:pt x="637" y="8"/>
                  </a:lnTo>
                  <a:lnTo>
                    <a:pt x="667" y="5"/>
                  </a:lnTo>
                  <a:lnTo>
                    <a:pt x="699" y="4"/>
                  </a:lnTo>
                  <a:lnTo>
                    <a:pt x="728" y="2"/>
                  </a:lnTo>
                  <a:lnTo>
                    <a:pt x="756" y="0"/>
                  </a:lnTo>
                  <a:lnTo>
                    <a:pt x="783" y="2"/>
                  </a:lnTo>
                  <a:lnTo>
                    <a:pt x="807" y="5"/>
                  </a:lnTo>
                  <a:lnTo>
                    <a:pt x="814" y="28"/>
                  </a:lnTo>
                  <a:lnTo>
                    <a:pt x="819" y="51"/>
                  </a:lnTo>
                  <a:lnTo>
                    <a:pt x="829" y="71"/>
                  </a:lnTo>
                  <a:lnTo>
                    <a:pt x="839" y="91"/>
                  </a:lnTo>
                  <a:lnTo>
                    <a:pt x="848" y="111"/>
                  </a:lnTo>
                  <a:lnTo>
                    <a:pt x="859" y="130"/>
                  </a:lnTo>
                  <a:lnTo>
                    <a:pt x="869" y="152"/>
                  </a:lnTo>
                  <a:lnTo>
                    <a:pt x="882" y="168"/>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59" name="Google Shape;759;p8"/>
            <p:cNvSpPr/>
            <p:nvPr/>
          </p:nvSpPr>
          <p:spPr>
            <a:xfrm>
              <a:off x="8037" y="3383"/>
              <a:ext cx="21" cy="74"/>
            </a:xfrm>
            <a:custGeom>
              <a:avLst/>
              <a:gdLst/>
              <a:ahLst/>
              <a:cxnLst/>
              <a:rect l="l" t="t" r="r" b="b"/>
              <a:pathLst>
                <a:path w="38" h="206" extrusionOk="0">
                  <a:moveTo>
                    <a:pt x="38" y="206"/>
                  </a:moveTo>
                  <a:lnTo>
                    <a:pt x="29" y="182"/>
                  </a:lnTo>
                  <a:lnTo>
                    <a:pt x="23" y="158"/>
                  </a:lnTo>
                  <a:lnTo>
                    <a:pt x="15" y="133"/>
                  </a:lnTo>
                  <a:lnTo>
                    <a:pt x="11" y="108"/>
                  </a:lnTo>
                  <a:lnTo>
                    <a:pt x="7" y="82"/>
                  </a:lnTo>
                  <a:lnTo>
                    <a:pt x="5" y="54"/>
                  </a:lnTo>
                  <a:lnTo>
                    <a:pt x="3" y="28"/>
                  </a:lnTo>
                  <a:lnTo>
                    <a:pt x="0" y="0"/>
                  </a:lnTo>
                  <a:lnTo>
                    <a:pt x="6" y="23"/>
                  </a:lnTo>
                  <a:lnTo>
                    <a:pt x="11" y="47"/>
                  </a:lnTo>
                  <a:lnTo>
                    <a:pt x="15" y="72"/>
                  </a:lnTo>
                  <a:lnTo>
                    <a:pt x="20" y="100"/>
                  </a:lnTo>
                  <a:lnTo>
                    <a:pt x="24" y="127"/>
                  </a:lnTo>
                  <a:lnTo>
                    <a:pt x="26" y="153"/>
                  </a:lnTo>
                  <a:lnTo>
                    <a:pt x="31" y="180"/>
                  </a:lnTo>
                  <a:lnTo>
                    <a:pt x="38" y="20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60" name="Google Shape;760;p8"/>
            <p:cNvSpPr/>
            <p:nvPr/>
          </p:nvSpPr>
          <p:spPr>
            <a:xfrm>
              <a:off x="7991" y="3387"/>
              <a:ext cx="17" cy="96"/>
            </a:xfrm>
            <a:custGeom>
              <a:avLst/>
              <a:gdLst/>
              <a:ahLst/>
              <a:cxnLst/>
              <a:rect l="l" t="t" r="r" b="b"/>
              <a:pathLst>
                <a:path w="31" h="265" extrusionOk="0">
                  <a:moveTo>
                    <a:pt x="31" y="265"/>
                  </a:moveTo>
                  <a:lnTo>
                    <a:pt x="0" y="0"/>
                  </a:lnTo>
                  <a:lnTo>
                    <a:pt x="14" y="18"/>
                  </a:lnTo>
                  <a:lnTo>
                    <a:pt x="31" y="2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61" name="Google Shape;761;p8"/>
            <p:cNvSpPr/>
            <p:nvPr/>
          </p:nvSpPr>
          <p:spPr>
            <a:xfrm>
              <a:off x="8017" y="3389"/>
              <a:ext cx="11" cy="81"/>
            </a:xfrm>
            <a:custGeom>
              <a:avLst/>
              <a:gdLst/>
              <a:ahLst/>
              <a:cxnLst/>
              <a:rect l="l" t="t" r="r" b="b"/>
              <a:pathLst>
                <a:path w="24" h="226" extrusionOk="0">
                  <a:moveTo>
                    <a:pt x="24" y="226"/>
                  </a:moveTo>
                  <a:lnTo>
                    <a:pt x="0" y="0"/>
                  </a:lnTo>
                  <a:lnTo>
                    <a:pt x="17" y="75"/>
                  </a:lnTo>
                  <a:lnTo>
                    <a:pt x="24" y="2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62" name="Google Shape;762;p8"/>
            <p:cNvSpPr/>
            <p:nvPr/>
          </p:nvSpPr>
          <p:spPr>
            <a:xfrm>
              <a:off x="8098" y="3394"/>
              <a:ext cx="15" cy="32"/>
            </a:xfrm>
            <a:custGeom>
              <a:avLst/>
              <a:gdLst/>
              <a:ahLst/>
              <a:cxnLst/>
              <a:rect l="l" t="t" r="r" b="b"/>
              <a:pathLst>
                <a:path w="30" h="87" extrusionOk="0">
                  <a:moveTo>
                    <a:pt x="30" y="79"/>
                  </a:moveTo>
                  <a:lnTo>
                    <a:pt x="22" y="87"/>
                  </a:lnTo>
                  <a:lnTo>
                    <a:pt x="0" y="0"/>
                  </a:lnTo>
                  <a:lnTo>
                    <a:pt x="9" y="4"/>
                  </a:lnTo>
                  <a:lnTo>
                    <a:pt x="15" y="11"/>
                  </a:lnTo>
                  <a:lnTo>
                    <a:pt x="18" y="22"/>
                  </a:lnTo>
                  <a:lnTo>
                    <a:pt x="20" y="33"/>
                  </a:lnTo>
                  <a:lnTo>
                    <a:pt x="21" y="46"/>
                  </a:lnTo>
                  <a:lnTo>
                    <a:pt x="25" y="58"/>
                  </a:lnTo>
                  <a:lnTo>
                    <a:pt x="27" y="70"/>
                  </a:lnTo>
                  <a:lnTo>
                    <a:pt x="30" y="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63" name="Google Shape;763;p8"/>
            <p:cNvSpPr/>
            <p:nvPr/>
          </p:nvSpPr>
          <p:spPr>
            <a:xfrm>
              <a:off x="8130" y="3396"/>
              <a:ext cx="9" cy="19"/>
            </a:xfrm>
            <a:custGeom>
              <a:avLst/>
              <a:gdLst/>
              <a:ahLst/>
              <a:cxnLst/>
              <a:rect l="l" t="t" r="r" b="b"/>
              <a:pathLst>
                <a:path w="21" h="53" extrusionOk="0">
                  <a:moveTo>
                    <a:pt x="18" y="21"/>
                  </a:moveTo>
                  <a:lnTo>
                    <a:pt x="20" y="25"/>
                  </a:lnTo>
                  <a:lnTo>
                    <a:pt x="21" y="29"/>
                  </a:lnTo>
                  <a:lnTo>
                    <a:pt x="19" y="33"/>
                  </a:lnTo>
                  <a:lnTo>
                    <a:pt x="14" y="36"/>
                  </a:lnTo>
                  <a:lnTo>
                    <a:pt x="10" y="40"/>
                  </a:lnTo>
                  <a:lnTo>
                    <a:pt x="6" y="45"/>
                  </a:lnTo>
                  <a:lnTo>
                    <a:pt x="2" y="48"/>
                  </a:lnTo>
                  <a:lnTo>
                    <a:pt x="0" y="53"/>
                  </a:lnTo>
                  <a:lnTo>
                    <a:pt x="0" y="0"/>
                  </a:lnTo>
                  <a:lnTo>
                    <a:pt x="3" y="4"/>
                  </a:lnTo>
                  <a:lnTo>
                    <a:pt x="6" y="6"/>
                  </a:lnTo>
                  <a:lnTo>
                    <a:pt x="11" y="6"/>
                  </a:lnTo>
                  <a:lnTo>
                    <a:pt x="14" y="7"/>
                  </a:lnTo>
                  <a:lnTo>
                    <a:pt x="18" y="10"/>
                  </a:lnTo>
                  <a:lnTo>
                    <a:pt x="19" y="13"/>
                  </a:lnTo>
                  <a:lnTo>
                    <a:pt x="19" y="16"/>
                  </a:lnTo>
                  <a:lnTo>
                    <a:pt x="18"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64" name="Google Shape;764;p8"/>
            <p:cNvSpPr/>
            <p:nvPr/>
          </p:nvSpPr>
          <p:spPr>
            <a:xfrm>
              <a:off x="6965" y="3413"/>
              <a:ext cx="985" cy="746"/>
            </a:xfrm>
            <a:custGeom>
              <a:avLst/>
              <a:gdLst/>
              <a:ahLst/>
              <a:cxnLst/>
              <a:rect l="l" t="t" r="r" b="b"/>
              <a:pathLst>
                <a:path w="1956" h="2058" extrusionOk="0">
                  <a:moveTo>
                    <a:pt x="447" y="270"/>
                  </a:moveTo>
                  <a:lnTo>
                    <a:pt x="523" y="275"/>
                  </a:lnTo>
                  <a:lnTo>
                    <a:pt x="602" y="279"/>
                  </a:lnTo>
                  <a:lnTo>
                    <a:pt x="682" y="285"/>
                  </a:lnTo>
                  <a:lnTo>
                    <a:pt x="761" y="284"/>
                  </a:lnTo>
                  <a:lnTo>
                    <a:pt x="838" y="276"/>
                  </a:lnTo>
                  <a:lnTo>
                    <a:pt x="910" y="257"/>
                  </a:lnTo>
                  <a:lnTo>
                    <a:pt x="977" y="227"/>
                  </a:lnTo>
                  <a:lnTo>
                    <a:pt x="1037" y="177"/>
                  </a:lnTo>
                  <a:lnTo>
                    <a:pt x="1041" y="212"/>
                  </a:lnTo>
                  <a:lnTo>
                    <a:pt x="1051" y="245"/>
                  </a:lnTo>
                  <a:lnTo>
                    <a:pt x="1060" y="277"/>
                  </a:lnTo>
                  <a:lnTo>
                    <a:pt x="1073" y="308"/>
                  </a:lnTo>
                  <a:lnTo>
                    <a:pt x="1090" y="338"/>
                  </a:lnTo>
                  <a:lnTo>
                    <a:pt x="1109" y="366"/>
                  </a:lnTo>
                  <a:lnTo>
                    <a:pt x="1130" y="394"/>
                  </a:lnTo>
                  <a:lnTo>
                    <a:pt x="1157" y="417"/>
                  </a:lnTo>
                  <a:lnTo>
                    <a:pt x="1203" y="454"/>
                  </a:lnTo>
                  <a:lnTo>
                    <a:pt x="1254" y="483"/>
                  </a:lnTo>
                  <a:lnTo>
                    <a:pt x="1310" y="505"/>
                  </a:lnTo>
                  <a:lnTo>
                    <a:pt x="1368" y="520"/>
                  </a:lnTo>
                  <a:lnTo>
                    <a:pt x="1427" y="529"/>
                  </a:lnTo>
                  <a:lnTo>
                    <a:pt x="1488" y="529"/>
                  </a:lnTo>
                  <a:lnTo>
                    <a:pt x="1548" y="524"/>
                  </a:lnTo>
                  <a:lnTo>
                    <a:pt x="1608" y="510"/>
                  </a:lnTo>
                  <a:lnTo>
                    <a:pt x="1630" y="502"/>
                  </a:lnTo>
                  <a:lnTo>
                    <a:pt x="1651" y="492"/>
                  </a:lnTo>
                  <a:lnTo>
                    <a:pt x="1672" y="483"/>
                  </a:lnTo>
                  <a:lnTo>
                    <a:pt x="1693" y="472"/>
                  </a:lnTo>
                  <a:lnTo>
                    <a:pt x="1713" y="462"/>
                  </a:lnTo>
                  <a:lnTo>
                    <a:pt x="1732" y="447"/>
                  </a:lnTo>
                  <a:lnTo>
                    <a:pt x="1751" y="433"/>
                  </a:lnTo>
                  <a:lnTo>
                    <a:pt x="1769" y="417"/>
                  </a:lnTo>
                  <a:lnTo>
                    <a:pt x="1748" y="566"/>
                  </a:lnTo>
                  <a:lnTo>
                    <a:pt x="1717" y="712"/>
                  </a:lnTo>
                  <a:lnTo>
                    <a:pt x="1680" y="852"/>
                  </a:lnTo>
                  <a:lnTo>
                    <a:pt x="1634" y="991"/>
                  </a:lnTo>
                  <a:lnTo>
                    <a:pt x="1588" y="1128"/>
                  </a:lnTo>
                  <a:lnTo>
                    <a:pt x="1536" y="1263"/>
                  </a:lnTo>
                  <a:lnTo>
                    <a:pt x="1486" y="1399"/>
                  </a:lnTo>
                  <a:lnTo>
                    <a:pt x="1435" y="1535"/>
                  </a:lnTo>
                  <a:lnTo>
                    <a:pt x="1427" y="1554"/>
                  </a:lnTo>
                  <a:lnTo>
                    <a:pt x="1417" y="1572"/>
                  </a:lnTo>
                  <a:lnTo>
                    <a:pt x="1407" y="1590"/>
                  </a:lnTo>
                  <a:lnTo>
                    <a:pt x="1397" y="1608"/>
                  </a:lnTo>
                  <a:lnTo>
                    <a:pt x="1388" y="1626"/>
                  </a:lnTo>
                  <a:lnTo>
                    <a:pt x="1382" y="1643"/>
                  </a:lnTo>
                  <a:lnTo>
                    <a:pt x="1377" y="1661"/>
                  </a:lnTo>
                  <a:lnTo>
                    <a:pt x="1378" y="1680"/>
                  </a:lnTo>
                  <a:lnTo>
                    <a:pt x="1431" y="1594"/>
                  </a:lnTo>
                  <a:lnTo>
                    <a:pt x="1478" y="1504"/>
                  </a:lnTo>
                  <a:lnTo>
                    <a:pt x="1517" y="1409"/>
                  </a:lnTo>
                  <a:lnTo>
                    <a:pt x="1554" y="1313"/>
                  </a:lnTo>
                  <a:lnTo>
                    <a:pt x="1585" y="1214"/>
                  </a:lnTo>
                  <a:lnTo>
                    <a:pt x="1617" y="1116"/>
                  </a:lnTo>
                  <a:lnTo>
                    <a:pt x="1649" y="1018"/>
                  </a:lnTo>
                  <a:lnTo>
                    <a:pt x="1684" y="921"/>
                  </a:lnTo>
                  <a:lnTo>
                    <a:pt x="1703" y="856"/>
                  </a:lnTo>
                  <a:lnTo>
                    <a:pt x="1721" y="788"/>
                  </a:lnTo>
                  <a:lnTo>
                    <a:pt x="1739" y="723"/>
                  </a:lnTo>
                  <a:lnTo>
                    <a:pt x="1756" y="656"/>
                  </a:lnTo>
                  <a:lnTo>
                    <a:pt x="1771" y="588"/>
                  </a:lnTo>
                  <a:lnTo>
                    <a:pt x="1786" y="520"/>
                  </a:lnTo>
                  <a:lnTo>
                    <a:pt x="1798" y="452"/>
                  </a:lnTo>
                  <a:lnTo>
                    <a:pt x="1808" y="380"/>
                  </a:lnTo>
                  <a:lnTo>
                    <a:pt x="1853" y="324"/>
                  </a:lnTo>
                  <a:lnTo>
                    <a:pt x="1893" y="433"/>
                  </a:lnTo>
                  <a:lnTo>
                    <a:pt x="1905" y="542"/>
                  </a:lnTo>
                  <a:lnTo>
                    <a:pt x="1895" y="648"/>
                  </a:lnTo>
                  <a:lnTo>
                    <a:pt x="1866" y="752"/>
                  </a:lnTo>
                  <a:lnTo>
                    <a:pt x="1828" y="856"/>
                  </a:lnTo>
                  <a:lnTo>
                    <a:pt x="1785" y="957"/>
                  </a:lnTo>
                  <a:lnTo>
                    <a:pt x="1742" y="1058"/>
                  </a:lnTo>
                  <a:lnTo>
                    <a:pt x="1708" y="1156"/>
                  </a:lnTo>
                  <a:lnTo>
                    <a:pt x="1674" y="1240"/>
                  </a:lnTo>
                  <a:lnTo>
                    <a:pt x="1640" y="1325"/>
                  </a:lnTo>
                  <a:lnTo>
                    <a:pt x="1603" y="1408"/>
                  </a:lnTo>
                  <a:lnTo>
                    <a:pt x="1567" y="1490"/>
                  </a:lnTo>
                  <a:lnTo>
                    <a:pt x="1527" y="1572"/>
                  </a:lnTo>
                  <a:lnTo>
                    <a:pt x="1487" y="1653"/>
                  </a:lnTo>
                  <a:lnTo>
                    <a:pt x="1443" y="1733"/>
                  </a:lnTo>
                  <a:lnTo>
                    <a:pt x="1397" y="1810"/>
                  </a:lnTo>
                  <a:lnTo>
                    <a:pt x="1399" y="1813"/>
                  </a:lnTo>
                  <a:lnTo>
                    <a:pt x="1404" y="1815"/>
                  </a:lnTo>
                  <a:lnTo>
                    <a:pt x="1407" y="1815"/>
                  </a:lnTo>
                  <a:lnTo>
                    <a:pt x="1411" y="1816"/>
                  </a:lnTo>
                  <a:lnTo>
                    <a:pt x="1414" y="1819"/>
                  </a:lnTo>
                  <a:lnTo>
                    <a:pt x="1417" y="1821"/>
                  </a:lnTo>
                  <a:lnTo>
                    <a:pt x="1420" y="1824"/>
                  </a:lnTo>
                  <a:lnTo>
                    <a:pt x="1423" y="1828"/>
                  </a:lnTo>
                  <a:lnTo>
                    <a:pt x="1498" y="1683"/>
                  </a:lnTo>
                  <a:lnTo>
                    <a:pt x="1568" y="1536"/>
                  </a:lnTo>
                  <a:lnTo>
                    <a:pt x="1637" y="1388"/>
                  </a:lnTo>
                  <a:lnTo>
                    <a:pt x="1701" y="1239"/>
                  </a:lnTo>
                  <a:lnTo>
                    <a:pt x="1762" y="1089"/>
                  </a:lnTo>
                  <a:lnTo>
                    <a:pt x="1820" y="937"/>
                  </a:lnTo>
                  <a:lnTo>
                    <a:pt x="1877" y="785"/>
                  </a:lnTo>
                  <a:lnTo>
                    <a:pt x="1931" y="630"/>
                  </a:lnTo>
                  <a:lnTo>
                    <a:pt x="1936" y="677"/>
                  </a:lnTo>
                  <a:lnTo>
                    <a:pt x="1944" y="724"/>
                  </a:lnTo>
                  <a:lnTo>
                    <a:pt x="1950" y="774"/>
                  </a:lnTo>
                  <a:lnTo>
                    <a:pt x="1955" y="824"/>
                  </a:lnTo>
                  <a:lnTo>
                    <a:pt x="1956" y="873"/>
                  </a:lnTo>
                  <a:lnTo>
                    <a:pt x="1952" y="920"/>
                  </a:lnTo>
                  <a:lnTo>
                    <a:pt x="1940" y="966"/>
                  </a:lnTo>
                  <a:lnTo>
                    <a:pt x="1919" y="1007"/>
                  </a:lnTo>
                  <a:lnTo>
                    <a:pt x="1862" y="1125"/>
                  </a:lnTo>
                  <a:lnTo>
                    <a:pt x="1805" y="1239"/>
                  </a:lnTo>
                  <a:lnTo>
                    <a:pt x="1742" y="1354"/>
                  </a:lnTo>
                  <a:lnTo>
                    <a:pt x="1682" y="1468"/>
                  </a:lnTo>
                  <a:lnTo>
                    <a:pt x="1617" y="1580"/>
                  </a:lnTo>
                  <a:lnTo>
                    <a:pt x="1553" y="1695"/>
                  </a:lnTo>
                  <a:lnTo>
                    <a:pt x="1486" y="1806"/>
                  </a:lnTo>
                  <a:lnTo>
                    <a:pt x="1417" y="1916"/>
                  </a:lnTo>
                  <a:lnTo>
                    <a:pt x="1423" y="1919"/>
                  </a:lnTo>
                  <a:lnTo>
                    <a:pt x="1429" y="1918"/>
                  </a:lnTo>
                  <a:lnTo>
                    <a:pt x="1435" y="1916"/>
                  </a:lnTo>
                  <a:lnTo>
                    <a:pt x="1441" y="1912"/>
                  </a:lnTo>
                  <a:lnTo>
                    <a:pt x="1448" y="1908"/>
                  </a:lnTo>
                  <a:lnTo>
                    <a:pt x="1453" y="1901"/>
                  </a:lnTo>
                  <a:lnTo>
                    <a:pt x="1460" y="1897"/>
                  </a:lnTo>
                  <a:lnTo>
                    <a:pt x="1467" y="1890"/>
                  </a:lnTo>
                  <a:lnTo>
                    <a:pt x="1534" y="1785"/>
                  </a:lnTo>
                  <a:lnTo>
                    <a:pt x="1596" y="1678"/>
                  </a:lnTo>
                  <a:lnTo>
                    <a:pt x="1657" y="1571"/>
                  </a:lnTo>
                  <a:lnTo>
                    <a:pt x="1716" y="1462"/>
                  </a:lnTo>
                  <a:lnTo>
                    <a:pt x="1771" y="1350"/>
                  </a:lnTo>
                  <a:lnTo>
                    <a:pt x="1827" y="1242"/>
                  </a:lnTo>
                  <a:lnTo>
                    <a:pt x="1882" y="1132"/>
                  </a:lnTo>
                  <a:lnTo>
                    <a:pt x="1936" y="1020"/>
                  </a:lnTo>
                  <a:lnTo>
                    <a:pt x="1933" y="1094"/>
                  </a:lnTo>
                  <a:lnTo>
                    <a:pt x="1919" y="1163"/>
                  </a:lnTo>
                  <a:lnTo>
                    <a:pt x="1897" y="1227"/>
                  </a:lnTo>
                  <a:lnTo>
                    <a:pt x="1869" y="1289"/>
                  </a:lnTo>
                  <a:lnTo>
                    <a:pt x="1837" y="1349"/>
                  </a:lnTo>
                  <a:lnTo>
                    <a:pt x="1803" y="1408"/>
                  </a:lnTo>
                  <a:lnTo>
                    <a:pt x="1769" y="1470"/>
                  </a:lnTo>
                  <a:lnTo>
                    <a:pt x="1738" y="1529"/>
                  </a:lnTo>
                  <a:lnTo>
                    <a:pt x="1713" y="1574"/>
                  </a:lnTo>
                  <a:lnTo>
                    <a:pt x="1687" y="1618"/>
                  </a:lnTo>
                  <a:lnTo>
                    <a:pt x="1661" y="1664"/>
                  </a:lnTo>
                  <a:lnTo>
                    <a:pt x="1637" y="1706"/>
                  </a:lnTo>
                  <a:lnTo>
                    <a:pt x="1611" y="1752"/>
                  </a:lnTo>
                  <a:lnTo>
                    <a:pt x="1585" y="1796"/>
                  </a:lnTo>
                  <a:lnTo>
                    <a:pt x="1558" y="1841"/>
                  </a:lnTo>
                  <a:lnTo>
                    <a:pt x="1534" y="1883"/>
                  </a:lnTo>
                  <a:lnTo>
                    <a:pt x="1536" y="1888"/>
                  </a:lnTo>
                  <a:lnTo>
                    <a:pt x="1539" y="1890"/>
                  </a:lnTo>
                  <a:lnTo>
                    <a:pt x="1544" y="1891"/>
                  </a:lnTo>
                  <a:lnTo>
                    <a:pt x="1548" y="1892"/>
                  </a:lnTo>
                  <a:lnTo>
                    <a:pt x="1553" y="1892"/>
                  </a:lnTo>
                  <a:lnTo>
                    <a:pt x="1556" y="1891"/>
                  </a:lnTo>
                  <a:lnTo>
                    <a:pt x="1561" y="1891"/>
                  </a:lnTo>
                  <a:lnTo>
                    <a:pt x="1565" y="1890"/>
                  </a:lnTo>
                  <a:lnTo>
                    <a:pt x="1857" y="1362"/>
                  </a:lnTo>
                  <a:lnTo>
                    <a:pt x="1835" y="1421"/>
                  </a:lnTo>
                  <a:lnTo>
                    <a:pt x="1815" y="1480"/>
                  </a:lnTo>
                  <a:lnTo>
                    <a:pt x="1794" y="1542"/>
                  </a:lnTo>
                  <a:lnTo>
                    <a:pt x="1772" y="1604"/>
                  </a:lnTo>
                  <a:lnTo>
                    <a:pt x="1751" y="1666"/>
                  </a:lnTo>
                  <a:lnTo>
                    <a:pt x="1728" y="1729"/>
                  </a:lnTo>
                  <a:lnTo>
                    <a:pt x="1701" y="1789"/>
                  </a:lnTo>
                  <a:lnTo>
                    <a:pt x="1672" y="1845"/>
                  </a:lnTo>
                  <a:lnTo>
                    <a:pt x="1675" y="1852"/>
                  </a:lnTo>
                  <a:lnTo>
                    <a:pt x="1675" y="1858"/>
                  </a:lnTo>
                  <a:lnTo>
                    <a:pt x="1676" y="1863"/>
                  </a:lnTo>
                  <a:lnTo>
                    <a:pt x="1675" y="1869"/>
                  </a:lnTo>
                  <a:lnTo>
                    <a:pt x="1673" y="1874"/>
                  </a:lnTo>
                  <a:lnTo>
                    <a:pt x="1670" y="1880"/>
                  </a:lnTo>
                  <a:lnTo>
                    <a:pt x="1668" y="1884"/>
                  </a:lnTo>
                  <a:lnTo>
                    <a:pt x="1665" y="1890"/>
                  </a:lnTo>
                  <a:lnTo>
                    <a:pt x="1598" y="1909"/>
                  </a:lnTo>
                  <a:lnTo>
                    <a:pt x="1534" y="1926"/>
                  </a:lnTo>
                  <a:lnTo>
                    <a:pt x="1467" y="1940"/>
                  </a:lnTo>
                  <a:lnTo>
                    <a:pt x="1398" y="1955"/>
                  </a:lnTo>
                  <a:lnTo>
                    <a:pt x="1330" y="1969"/>
                  </a:lnTo>
                  <a:lnTo>
                    <a:pt x="1263" y="1981"/>
                  </a:lnTo>
                  <a:lnTo>
                    <a:pt x="1194" y="1992"/>
                  </a:lnTo>
                  <a:lnTo>
                    <a:pt x="1125" y="2001"/>
                  </a:lnTo>
                  <a:lnTo>
                    <a:pt x="1123" y="2000"/>
                  </a:lnTo>
                  <a:lnTo>
                    <a:pt x="1123" y="1998"/>
                  </a:lnTo>
                  <a:lnTo>
                    <a:pt x="1123" y="1997"/>
                  </a:lnTo>
                  <a:lnTo>
                    <a:pt x="1123" y="1995"/>
                  </a:lnTo>
                  <a:lnTo>
                    <a:pt x="1122" y="1994"/>
                  </a:lnTo>
                  <a:lnTo>
                    <a:pt x="1120" y="1993"/>
                  </a:lnTo>
                  <a:lnTo>
                    <a:pt x="1119" y="1992"/>
                  </a:lnTo>
                  <a:lnTo>
                    <a:pt x="1118" y="1990"/>
                  </a:lnTo>
                  <a:lnTo>
                    <a:pt x="1109" y="2002"/>
                  </a:lnTo>
                  <a:lnTo>
                    <a:pt x="1102" y="2007"/>
                  </a:lnTo>
                  <a:lnTo>
                    <a:pt x="1093" y="2011"/>
                  </a:lnTo>
                  <a:lnTo>
                    <a:pt x="1084" y="2010"/>
                  </a:lnTo>
                  <a:lnTo>
                    <a:pt x="1072" y="2009"/>
                  </a:lnTo>
                  <a:lnTo>
                    <a:pt x="1060" y="2007"/>
                  </a:lnTo>
                  <a:lnTo>
                    <a:pt x="1049" y="2007"/>
                  </a:lnTo>
                  <a:lnTo>
                    <a:pt x="1037" y="2007"/>
                  </a:lnTo>
                  <a:lnTo>
                    <a:pt x="1044" y="2001"/>
                  </a:lnTo>
                  <a:lnTo>
                    <a:pt x="1041" y="1999"/>
                  </a:lnTo>
                  <a:lnTo>
                    <a:pt x="1038" y="1997"/>
                  </a:lnTo>
                  <a:lnTo>
                    <a:pt x="1033" y="1995"/>
                  </a:lnTo>
                  <a:lnTo>
                    <a:pt x="1030" y="1995"/>
                  </a:lnTo>
                  <a:lnTo>
                    <a:pt x="1024" y="1997"/>
                  </a:lnTo>
                  <a:lnTo>
                    <a:pt x="1021" y="1997"/>
                  </a:lnTo>
                  <a:lnTo>
                    <a:pt x="1016" y="1997"/>
                  </a:lnTo>
                  <a:lnTo>
                    <a:pt x="1013" y="1995"/>
                  </a:lnTo>
                  <a:lnTo>
                    <a:pt x="1019" y="2013"/>
                  </a:lnTo>
                  <a:lnTo>
                    <a:pt x="770" y="2045"/>
                  </a:lnTo>
                  <a:lnTo>
                    <a:pt x="770" y="2037"/>
                  </a:lnTo>
                  <a:lnTo>
                    <a:pt x="768" y="2031"/>
                  </a:lnTo>
                  <a:lnTo>
                    <a:pt x="764" y="2028"/>
                  </a:lnTo>
                  <a:lnTo>
                    <a:pt x="757" y="2027"/>
                  </a:lnTo>
                  <a:lnTo>
                    <a:pt x="751" y="2026"/>
                  </a:lnTo>
                  <a:lnTo>
                    <a:pt x="745" y="2025"/>
                  </a:lnTo>
                  <a:lnTo>
                    <a:pt x="739" y="2024"/>
                  </a:lnTo>
                  <a:lnTo>
                    <a:pt x="734" y="2022"/>
                  </a:lnTo>
                  <a:lnTo>
                    <a:pt x="730" y="2024"/>
                  </a:lnTo>
                  <a:lnTo>
                    <a:pt x="728" y="2027"/>
                  </a:lnTo>
                  <a:lnTo>
                    <a:pt x="727" y="2030"/>
                  </a:lnTo>
                  <a:lnTo>
                    <a:pt x="725" y="2035"/>
                  </a:lnTo>
                  <a:lnTo>
                    <a:pt x="725" y="2039"/>
                  </a:lnTo>
                  <a:lnTo>
                    <a:pt x="727" y="2043"/>
                  </a:lnTo>
                  <a:lnTo>
                    <a:pt x="727" y="2048"/>
                  </a:lnTo>
                  <a:lnTo>
                    <a:pt x="727" y="2054"/>
                  </a:lnTo>
                  <a:lnTo>
                    <a:pt x="694" y="2052"/>
                  </a:lnTo>
                  <a:lnTo>
                    <a:pt x="662" y="2052"/>
                  </a:lnTo>
                  <a:lnTo>
                    <a:pt x="631" y="2054"/>
                  </a:lnTo>
                  <a:lnTo>
                    <a:pt x="603" y="2054"/>
                  </a:lnTo>
                  <a:lnTo>
                    <a:pt x="574" y="2048"/>
                  </a:lnTo>
                  <a:lnTo>
                    <a:pt x="548" y="2041"/>
                  </a:lnTo>
                  <a:lnTo>
                    <a:pt x="525" y="2025"/>
                  </a:lnTo>
                  <a:lnTo>
                    <a:pt x="504" y="2001"/>
                  </a:lnTo>
                  <a:lnTo>
                    <a:pt x="497" y="2058"/>
                  </a:lnTo>
                  <a:lnTo>
                    <a:pt x="447" y="2058"/>
                  </a:lnTo>
                  <a:lnTo>
                    <a:pt x="451" y="2039"/>
                  </a:lnTo>
                  <a:lnTo>
                    <a:pt x="452" y="2018"/>
                  </a:lnTo>
                  <a:lnTo>
                    <a:pt x="453" y="1994"/>
                  </a:lnTo>
                  <a:lnTo>
                    <a:pt x="451" y="1971"/>
                  </a:lnTo>
                  <a:lnTo>
                    <a:pt x="449" y="1949"/>
                  </a:lnTo>
                  <a:lnTo>
                    <a:pt x="444" y="1926"/>
                  </a:lnTo>
                  <a:lnTo>
                    <a:pt x="437" y="1903"/>
                  </a:lnTo>
                  <a:lnTo>
                    <a:pt x="428" y="1883"/>
                  </a:lnTo>
                  <a:lnTo>
                    <a:pt x="426" y="1891"/>
                  </a:lnTo>
                  <a:lnTo>
                    <a:pt x="423" y="1897"/>
                  </a:lnTo>
                  <a:lnTo>
                    <a:pt x="423" y="1903"/>
                  </a:lnTo>
                  <a:lnTo>
                    <a:pt x="423" y="1911"/>
                  </a:lnTo>
                  <a:lnTo>
                    <a:pt x="423" y="1918"/>
                  </a:lnTo>
                  <a:lnTo>
                    <a:pt x="423" y="1926"/>
                  </a:lnTo>
                  <a:lnTo>
                    <a:pt x="423" y="1932"/>
                  </a:lnTo>
                  <a:lnTo>
                    <a:pt x="424" y="1939"/>
                  </a:lnTo>
                  <a:lnTo>
                    <a:pt x="421" y="1926"/>
                  </a:lnTo>
                  <a:lnTo>
                    <a:pt x="418" y="1908"/>
                  </a:lnTo>
                  <a:lnTo>
                    <a:pt x="417" y="1892"/>
                  </a:lnTo>
                  <a:lnTo>
                    <a:pt x="413" y="1874"/>
                  </a:lnTo>
                  <a:lnTo>
                    <a:pt x="412" y="1859"/>
                  </a:lnTo>
                  <a:lnTo>
                    <a:pt x="408" y="1843"/>
                  </a:lnTo>
                  <a:lnTo>
                    <a:pt x="404" y="1825"/>
                  </a:lnTo>
                  <a:lnTo>
                    <a:pt x="398" y="1810"/>
                  </a:lnTo>
                  <a:lnTo>
                    <a:pt x="392" y="1831"/>
                  </a:lnTo>
                  <a:lnTo>
                    <a:pt x="390" y="1852"/>
                  </a:lnTo>
                  <a:lnTo>
                    <a:pt x="390" y="1873"/>
                  </a:lnTo>
                  <a:lnTo>
                    <a:pt x="393" y="1894"/>
                  </a:lnTo>
                  <a:lnTo>
                    <a:pt x="397" y="1916"/>
                  </a:lnTo>
                  <a:lnTo>
                    <a:pt x="400" y="1937"/>
                  </a:lnTo>
                  <a:lnTo>
                    <a:pt x="407" y="1957"/>
                  </a:lnTo>
                  <a:lnTo>
                    <a:pt x="410" y="1977"/>
                  </a:lnTo>
                  <a:lnTo>
                    <a:pt x="409" y="1979"/>
                  </a:lnTo>
                  <a:lnTo>
                    <a:pt x="408" y="1976"/>
                  </a:lnTo>
                  <a:lnTo>
                    <a:pt x="405" y="1973"/>
                  </a:lnTo>
                  <a:lnTo>
                    <a:pt x="404" y="1969"/>
                  </a:lnTo>
                  <a:lnTo>
                    <a:pt x="399" y="1963"/>
                  </a:lnTo>
                  <a:lnTo>
                    <a:pt x="397" y="1957"/>
                  </a:lnTo>
                  <a:lnTo>
                    <a:pt x="394" y="1952"/>
                  </a:lnTo>
                  <a:lnTo>
                    <a:pt x="392" y="1947"/>
                  </a:lnTo>
                  <a:lnTo>
                    <a:pt x="389" y="1961"/>
                  </a:lnTo>
                  <a:lnTo>
                    <a:pt x="386" y="1974"/>
                  </a:lnTo>
                  <a:lnTo>
                    <a:pt x="383" y="1990"/>
                  </a:lnTo>
                  <a:lnTo>
                    <a:pt x="382" y="2006"/>
                  </a:lnTo>
                  <a:lnTo>
                    <a:pt x="383" y="2021"/>
                  </a:lnTo>
                  <a:lnTo>
                    <a:pt x="389" y="2035"/>
                  </a:lnTo>
                  <a:lnTo>
                    <a:pt x="397" y="2045"/>
                  </a:lnTo>
                  <a:lnTo>
                    <a:pt x="410" y="2054"/>
                  </a:lnTo>
                  <a:lnTo>
                    <a:pt x="341" y="2054"/>
                  </a:lnTo>
                  <a:lnTo>
                    <a:pt x="332" y="1815"/>
                  </a:lnTo>
                  <a:lnTo>
                    <a:pt x="336" y="1815"/>
                  </a:lnTo>
                  <a:lnTo>
                    <a:pt x="332" y="1794"/>
                  </a:lnTo>
                  <a:lnTo>
                    <a:pt x="331" y="1770"/>
                  </a:lnTo>
                  <a:lnTo>
                    <a:pt x="329" y="1743"/>
                  </a:lnTo>
                  <a:lnTo>
                    <a:pt x="331" y="1718"/>
                  </a:lnTo>
                  <a:lnTo>
                    <a:pt x="331" y="1690"/>
                  </a:lnTo>
                  <a:lnTo>
                    <a:pt x="327" y="1666"/>
                  </a:lnTo>
                  <a:lnTo>
                    <a:pt x="324" y="1641"/>
                  </a:lnTo>
                  <a:lnTo>
                    <a:pt x="317" y="1618"/>
                  </a:lnTo>
                  <a:lnTo>
                    <a:pt x="315" y="1629"/>
                  </a:lnTo>
                  <a:lnTo>
                    <a:pt x="313" y="1641"/>
                  </a:lnTo>
                  <a:lnTo>
                    <a:pt x="310" y="1654"/>
                  </a:lnTo>
                  <a:lnTo>
                    <a:pt x="307" y="1666"/>
                  </a:lnTo>
                  <a:lnTo>
                    <a:pt x="305" y="1678"/>
                  </a:lnTo>
                  <a:lnTo>
                    <a:pt x="303" y="1690"/>
                  </a:lnTo>
                  <a:lnTo>
                    <a:pt x="303" y="1704"/>
                  </a:lnTo>
                  <a:lnTo>
                    <a:pt x="304" y="1716"/>
                  </a:lnTo>
                  <a:lnTo>
                    <a:pt x="294" y="1693"/>
                  </a:lnTo>
                  <a:lnTo>
                    <a:pt x="285" y="1666"/>
                  </a:lnTo>
                  <a:lnTo>
                    <a:pt x="276" y="1640"/>
                  </a:lnTo>
                  <a:lnTo>
                    <a:pt x="269" y="1614"/>
                  </a:lnTo>
                  <a:lnTo>
                    <a:pt x="264" y="1588"/>
                  </a:lnTo>
                  <a:lnTo>
                    <a:pt x="257" y="1561"/>
                  </a:lnTo>
                  <a:lnTo>
                    <a:pt x="255" y="1533"/>
                  </a:lnTo>
                  <a:lnTo>
                    <a:pt x="255" y="1504"/>
                  </a:lnTo>
                  <a:lnTo>
                    <a:pt x="243" y="1524"/>
                  </a:lnTo>
                  <a:lnTo>
                    <a:pt x="237" y="1518"/>
                  </a:lnTo>
                  <a:lnTo>
                    <a:pt x="227" y="1533"/>
                  </a:lnTo>
                  <a:lnTo>
                    <a:pt x="224" y="1545"/>
                  </a:lnTo>
                  <a:lnTo>
                    <a:pt x="225" y="1559"/>
                  </a:lnTo>
                  <a:lnTo>
                    <a:pt x="229" y="1573"/>
                  </a:lnTo>
                  <a:lnTo>
                    <a:pt x="235" y="1588"/>
                  </a:lnTo>
                  <a:lnTo>
                    <a:pt x="239" y="1600"/>
                  </a:lnTo>
                  <a:lnTo>
                    <a:pt x="243" y="1614"/>
                  </a:lnTo>
                  <a:lnTo>
                    <a:pt x="243" y="1628"/>
                  </a:lnTo>
                  <a:lnTo>
                    <a:pt x="248" y="1834"/>
                  </a:lnTo>
                  <a:lnTo>
                    <a:pt x="243" y="1828"/>
                  </a:lnTo>
                  <a:lnTo>
                    <a:pt x="239" y="1854"/>
                  </a:lnTo>
                  <a:lnTo>
                    <a:pt x="240" y="1879"/>
                  </a:lnTo>
                  <a:lnTo>
                    <a:pt x="245" y="1906"/>
                  </a:lnTo>
                  <a:lnTo>
                    <a:pt x="247" y="1931"/>
                  </a:lnTo>
                  <a:lnTo>
                    <a:pt x="248" y="1958"/>
                  </a:lnTo>
                  <a:lnTo>
                    <a:pt x="247" y="1984"/>
                  </a:lnTo>
                  <a:lnTo>
                    <a:pt x="242" y="2009"/>
                  </a:lnTo>
                  <a:lnTo>
                    <a:pt x="230" y="2031"/>
                  </a:lnTo>
                  <a:lnTo>
                    <a:pt x="221" y="2025"/>
                  </a:lnTo>
                  <a:lnTo>
                    <a:pt x="218" y="2018"/>
                  </a:lnTo>
                  <a:lnTo>
                    <a:pt x="219" y="2010"/>
                  </a:lnTo>
                  <a:lnTo>
                    <a:pt x="224" y="2003"/>
                  </a:lnTo>
                  <a:lnTo>
                    <a:pt x="229" y="1995"/>
                  </a:lnTo>
                  <a:lnTo>
                    <a:pt x="233" y="1987"/>
                  </a:lnTo>
                  <a:lnTo>
                    <a:pt x="236" y="1979"/>
                  </a:lnTo>
                  <a:lnTo>
                    <a:pt x="237" y="1969"/>
                  </a:lnTo>
                  <a:lnTo>
                    <a:pt x="235" y="1961"/>
                  </a:lnTo>
                  <a:lnTo>
                    <a:pt x="235" y="1950"/>
                  </a:lnTo>
                  <a:lnTo>
                    <a:pt x="232" y="1940"/>
                  </a:lnTo>
                  <a:lnTo>
                    <a:pt x="231" y="1930"/>
                  </a:lnTo>
                  <a:lnTo>
                    <a:pt x="230" y="1920"/>
                  </a:lnTo>
                  <a:lnTo>
                    <a:pt x="229" y="1910"/>
                  </a:lnTo>
                  <a:lnTo>
                    <a:pt x="227" y="1900"/>
                  </a:lnTo>
                  <a:lnTo>
                    <a:pt x="225" y="1890"/>
                  </a:lnTo>
                  <a:lnTo>
                    <a:pt x="220" y="1899"/>
                  </a:lnTo>
                  <a:lnTo>
                    <a:pt x="218" y="1909"/>
                  </a:lnTo>
                  <a:lnTo>
                    <a:pt x="217" y="1918"/>
                  </a:lnTo>
                  <a:lnTo>
                    <a:pt x="216" y="1929"/>
                  </a:lnTo>
                  <a:lnTo>
                    <a:pt x="216" y="1938"/>
                  </a:lnTo>
                  <a:lnTo>
                    <a:pt x="215" y="1948"/>
                  </a:lnTo>
                  <a:lnTo>
                    <a:pt x="214" y="1957"/>
                  </a:lnTo>
                  <a:lnTo>
                    <a:pt x="212" y="1965"/>
                  </a:lnTo>
                  <a:lnTo>
                    <a:pt x="185" y="1872"/>
                  </a:lnTo>
                  <a:lnTo>
                    <a:pt x="181" y="1893"/>
                  </a:lnTo>
                  <a:lnTo>
                    <a:pt x="179" y="1916"/>
                  </a:lnTo>
                  <a:lnTo>
                    <a:pt x="180" y="1935"/>
                  </a:lnTo>
                  <a:lnTo>
                    <a:pt x="182" y="1956"/>
                  </a:lnTo>
                  <a:lnTo>
                    <a:pt x="185" y="1977"/>
                  </a:lnTo>
                  <a:lnTo>
                    <a:pt x="189" y="1998"/>
                  </a:lnTo>
                  <a:lnTo>
                    <a:pt x="192" y="2019"/>
                  </a:lnTo>
                  <a:lnTo>
                    <a:pt x="194" y="2040"/>
                  </a:lnTo>
                  <a:lnTo>
                    <a:pt x="176" y="2040"/>
                  </a:lnTo>
                  <a:lnTo>
                    <a:pt x="176" y="2020"/>
                  </a:lnTo>
                  <a:lnTo>
                    <a:pt x="175" y="1999"/>
                  </a:lnTo>
                  <a:lnTo>
                    <a:pt x="174" y="1976"/>
                  </a:lnTo>
                  <a:lnTo>
                    <a:pt x="172" y="1954"/>
                  </a:lnTo>
                  <a:lnTo>
                    <a:pt x="168" y="1931"/>
                  </a:lnTo>
                  <a:lnTo>
                    <a:pt x="166" y="1911"/>
                  </a:lnTo>
                  <a:lnTo>
                    <a:pt x="164" y="1888"/>
                  </a:lnTo>
                  <a:lnTo>
                    <a:pt x="162" y="1866"/>
                  </a:lnTo>
                  <a:lnTo>
                    <a:pt x="159" y="1866"/>
                  </a:lnTo>
                  <a:lnTo>
                    <a:pt x="157" y="1866"/>
                  </a:lnTo>
                  <a:lnTo>
                    <a:pt x="155" y="1868"/>
                  </a:lnTo>
                  <a:lnTo>
                    <a:pt x="154" y="1868"/>
                  </a:lnTo>
                  <a:lnTo>
                    <a:pt x="153" y="1869"/>
                  </a:lnTo>
                  <a:lnTo>
                    <a:pt x="151" y="1870"/>
                  </a:lnTo>
                  <a:lnTo>
                    <a:pt x="149" y="1872"/>
                  </a:lnTo>
                  <a:lnTo>
                    <a:pt x="139" y="1847"/>
                  </a:lnTo>
                  <a:lnTo>
                    <a:pt x="131" y="1816"/>
                  </a:lnTo>
                  <a:lnTo>
                    <a:pt x="130" y="1785"/>
                  </a:lnTo>
                  <a:lnTo>
                    <a:pt x="129" y="1749"/>
                  </a:lnTo>
                  <a:lnTo>
                    <a:pt x="130" y="1714"/>
                  </a:lnTo>
                  <a:lnTo>
                    <a:pt x="130" y="1676"/>
                  </a:lnTo>
                  <a:lnTo>
                    <a:pt x="130" y="1640"/>
                  </a:lnTo>
                  <a:lnTo>
                    <a:pt x="130" y="1605"/>
                  </a:lnTo>
                  <a:lnTo>
                    <a:pt x="149" y="1648"/>
                  </a:lnTo>
                  <a:lnTo>
                    <a:pt x="144" y="1622"/>
                  </a:lnTo>
                  <a:lnTo>
                    <a:pt x="140" y="1591"/>
                  </a:lnTo>
                  <a:lnTo>
                    <a:pt x="139" y="1561"/>
                  </a:lnTo>
                  <a:lnTo>
                    <a:pt x="138" y="1527"/>
                  </a:lnTo>
                  <a:lnTo>
                    <a:pt x="137" y="1494"/>
                  </a:lnTo>
                  <a:lnTo>
                    <a:pt x="137" y="1462"/>
                  </a:lnTo>
                  <a:lnTo>
                    <a:pt x="137" y="1431"/>
                  </a:lnTo>
                  <a:lnTo>
                    <a:pt x="137" y="1399"/>
                  </a:lnTo>
                  <a:lnTo>
                    <a:pt x="123" y="1387"/>
                  </a:lnTo>
                  <a:lnTo>
                    <a:pt x="120" y="1398"/>
                  </a:lnTo>
                  <a:lnTo>
                    <a:pt x="119" y="1412"/>
                  </a:lnTo>
                  <a:lnTo>
                    <a:pt x="118" y="1425"/>
                  </a:lnTo>
                  <a:lnTo>
                    <a:pt x="119" y="1436"/>
                  </a:lnTo>
                  <a:lnTo>
                    <a:pt x="119" y="1451"/>
                  </a:lnTo>
                  <a:lnTo>
                    <a:pt x="118" y="1463"/>
                  </a:lnTo>
                  <a:lnTo>
                    <a:pt x="117" y="1474"/>
                  </a:lnTo>
                  <a:lnTo>
                    <a:pt x="113" y="1486"/>
                  </a:lnTo>
                  <a:lnTo>
                    <a:pt x="111" y="1484"/>
                  </a:lnTo>
                  <a:lnTo>
                    <a:pt x="110" y="1481"/>
                  </a:lnTo>
                  <a:lnTo>
                    <a:pt x="108" y="1477"/>
                  </a:lnTo>
                  <a:lnTo>
                    <a:pt x="107" y="1474"/>
                  </a:lnTo>
                  <a:lnTo>
                    <a:pt x="106" y="1471"/>
                  </a:lnTo>
                  <a:lnTo>
                    <a:pt x="105" y="1468"/>
                  </a:lnTo>
                  <a:lnTo>
                    <a:pt x="102" y="1466"/>
                  </a:lnTo>
                  <a:lnTo>
                    <a:pt x="101" y="1463"/>
                  </a:lnTo>
                  <a:lnTo>
                    <a:pt x="93" y="1480"/>
                  </a:lnTo>
                  <a:lnTo>
                    <a:pt x="92" y="1492"/>
                  </a:lnTo>
                  <a:lnTo>
                    <a:pt x="93" y="1506"/>
                  </a:lnTo>
                  <a:lnTo>
                    <a:pt x="99" y="1520"/>
                  </a:lnTo>
                  <a:lnTo>
                    <a:pt x="103" y="1535"/>
                  </a:lnTo>
                  <a:lnTo>
                    <a:pt x="109" y="1548"/>
                  </a:lnTo>
                  <a:lnTo>
                    <a:pt x="111" y="1563"/>
                  </a:lnTo>
                  <a:lnTo>
                    <a:pt x="113" y="1580"/>
                  </a:lnTo>
                  <a:lnTo>
                    <a:pt x="113" y="1618"/>
                  </a:lnTo>
                  <a:lnTo>
                    <a:pt x="110" y="1656"/>
                  </a:lnTo>
                  <a:lnTo>
                    <a:pt x="106" y="1695"/>
                  </a:lnTo>
                  <a:lnTo>
                    <a:pt x="102" y="1733"/>
                  </a:lnTo>
                  <a:lnTo>
                    <a:pt x="100" y="1771"/>
                  </a:lnTo>
                  <a:lnTo>
                    <a:pt x="101" y="1809"/>
                  </a:lnTo>
                  <a:lnTo>
                    <a:pt x="106" y="1847"/>
                  </a:lnTo>
                  <a:lnTo>
                    <a:pt x="119" y="1883"/>
                  </a:lnTo>
                  <a:lnTo>
                    <a:pt x="106" y="1872"/>
                  </a:lnTo>
                  <a:lnTo>
                    <a:pt x="100" y="1890"/>
                  </a:lnTo>
                  <a:lnTo>
                    <a:pt x="99" y="1908"/>
                  </a:lnTo>
                  <a:lnTo>
                    <a:pt x="101" y="1923"/>
                  </a:lnTo>
                  <a:lnTo>
                    <a:pt x="105" y="1940"/>
                  </a:lnTo>
                  <a:lnTo>
                    <a:pt x="110" y="1957"/>
                  </a:lnTo>
                  <a:lnTo>
                    <a:pt x="115" y="1973"/>
                  </a:lnTo>
                  <a:lnTo>
                    <a:pt x="119" y="1991"/>
                  </a:lnTo>
                  <a:lnTo>
                    <a:pt x="119" y="2007"/>
                  </a:lnTo>
                  <a:lnTo>
                    <a:pt x="94" y="2000"/>
                  </a:lnTo>
                  <a:lnTo>
                    <a:pt x="83" y="1985"/>
                  </a:lnTo>
                  <a:lnTo>
                    <a:pt x="79" y="1966"/>
                  </a:lnTo>
                  <a:lnTo>
                    <a:pt x="82" y="1943"/>
                  </a:lnTo>
                  <a:lnTo>
                    <a:pt x="85" y="1917"/>
                  </a:lnTo>
                  <a:lnTo>
                    <a:pt x="87" y="1892"/>
                  </a:lnTo>
                  <a:lnTo>
                    <a:pt x="85" y="1868"/>
                  </a:lnTo>
                  <a:lnTo>
                    <a:pt x="73" y="1845"/>
                  </a:lnTo>
                  <a:lnTo>
                    <a:pt x="70" y="1845"/>
                  </a:lnTo>
                  <a:lnTo>
                    <a:pt x="70" y="1748"/>
                  </a:lnTo>
                  <a:lnTo>
                    <a:pt x="73" y="1748"/>
                  </a:lnTo>
                  <a:lnTo>
                    <a:pt x="73" y="1751"/>
                  </a:lnTo>
                  <a:lnTo>
                    <a:pt x="73" y="1753"/>
                  </a:lnTo>
                  <a:lnTo>
                    <a:pt x="73" y="1756"/>
                  </a:lnTo>
                  <a:lnTo>
                    <a:pt x="74" y="1757"/>
                  </a:lnTo>
                  <a:lnTo>
                    <a:pt x="74" y="1761"/>
                  </a:lnTo>
                  <a:lnTo>
                    <a:pt x="77" y="1762"/>
                  </a:lnTo>
                  <a:lnTo>
                    <a:pt x="79" y="1763"/>
                  </a:lnTo>
                  <a:lnTo>
                    <a:pt x="82" y="1765"/>
                  </a:lnTo>
                  <a:lnTo>
                    <a:pt x="74" y="1704"/>
                  </a:lnTo>
                  <a:lnTo>
                    <a:pt x="73" y="1638"/>
                  </a:lnTo>
                  <a:lnTo>
                    <a:pt x="77" y="1572"/>
                  </a:lnTo>
                  <a:lnTo>
                    <a:pt x="81" y="1505"/>
                  </a:lnTo>
                  <a:lnTo>
                    <a:pt x="82" y="1437"/>
                  </a:lnTo>
                  <a:lnTo>
                    <a:pt x="77" y="1375"/>
                  </a:lnTo>
                  <a:lnTo>
                    <a:pt x="65" y="1313"/>
                  </a:lnTo>
                  <a:lnTo>
                    <a:pt x="43" y="1256"/>
                  </a:lnTo>
                  <a:lnTo>
                    <a:pt x="50" y="1252"/>
                  </a:lnTo>
                  <a:lnTo>
                    <a:pt x="53" y="1244"/>
                  </a:lnTo>
                  <a:lnTo>
                    <a:pt x="55" y="1235"/>
                  </a:lnTo>
                  <a:lnTo>
                    <a:pt x="55" y="1225"/>
                  </a:lnTo>
                  <a:lnTo>
                    <a:pt x="55" y="1214"/>
                  </a:lnTo>
                  <a:lnTo>
                    <a:pt x="54" y="1203"/>
                  </a:lnTo>
                  <a:lnTo>
                    <a:pt x="54" y="1193"/>
                  </a:lnTo>
                  <a:lnTo>
                    <a:pt x="55" y="1183"/>
                  </a:lnTo>
                  <a:lnTo>
                    <a:pt x="126" y="1159"/>
                  </a:lnTo>
                  <a:lnTo>
                    <a:pt x="191" y="1122"/>
                  </a:lnTo>
                  <a:lnTo>
                    <a:pt x="251" y="1073"/>
                  </a:lnTo>
                  <a:lnTo>
                    <a:pt x="305" y="1018"/>
                  </a:lnTo>
                  <a:lnTo>
                    <a:pt x="353" y="956"/>
                  </a:lnTo>
                  <a:lnTo>
                    <a:pt x="393" y="891"/>
                  </a:lnTo>
                  <a:lnTo>
                    <a:pt x="424" y="823"/>
                  </a:lnTo>
                  <a:lnTo>
                    <a:pt x="447" y="754"/>
                  </a:lnTo>
                  <a:lnTo>
                    <a:pt x="459" y="695"/>
                  </a:lnTo>
                  <a:lnTo>
                    <a:pt x="461" y="632"/>
                  </a:lnTo>
                  <a:lnTo>
                    <a:pt x="457" y="573"/>
                  </a:lnTo>
                  <a:lnTo>
                    <a:pt x="447" y="512"/>
                  </a:lnTo>
                  <a:lnTo>
                    <a:pt x="429" y="455"/>
                  </a:lnTo>
                  <a:lnTo>
                    <a:pt x="408" y="399"/>
                  </a:lnTo>
                  <a:lnTo>
                    <a:pt x="379" y="345"/>
                  </a:lnTo>
                  <a:lnTo>
                    <a:pt x="350" y="294"/>
                  </a:lnTo>
                  <a:lnTo>
                    <a:pt x="315" y="260"/>
                  </a:lnTo>
                  <a:lnTo>
                    <a:pt x="279" y="229"/>
                  </a:lnTo>
                  <a:lnTo>
                    <a:pt x="240" y="199"/>
                  </a:lnTo>
                  <a:lnTo>
                    <a:pt x="200" y="172"/>
                  </a:lnTo>
                  <a:lnTo>
                    <a:pt x="159" y="147"/>
                  </a:lnTo>
                  <a:lnTo>
                    <a:pt x="117" y="126"/>
                  </a:lnTo>
                  <a:lnTo>
                    <a:pt x="73" y="107"/>
                  </a:lnTo>
                  <a:lnTo>
                    <a:pt x="31" y="89"/>
                  </a:lnTo>
                  <a:lnTo>
                    <a:pt x="0" y="9"/>
                  </a:lnTo>
                  <a:lnTo>
                    <a:pt x="20" y="0"/>
                  </a:lnTo>
                  <a:lnTo>
                    <a:pt x="36" y="2"/>
                  </a:lnTo>
                  <a:lnTo>
                    <a:pt x="52" y="11"/>
                  </a:lnTo>
                  <a:lnTo>
                    <a:pt x="68" y="27"/>
                  </a:lnTo>
                  <a:lnTo>
                    <a:pt x="82" y="46"/>
                  </a:lnTo>
                  <a:lnTo>
                    <a:pt x="96" y="64"/>
                  </a:lnTo>
                  <a:lnTo>
                    <a:pt x="114" y="81"/>
                  </a:lnTo>
                  <a:lnTo>
                    <a:pt x="137" y="89"/>
                  </a:lnTo>
                  <a:lnTo>
                    <a:pt x="173" y="117"/>
                  </a:lnTo>
                  <a:lnTo>
                    <a:pt x="210" y="146"/>
                  </a:lnTo>
                  <a:lnTo>
                    <a:pt x="247" y="173"/>
                  </a:lnTo>
                  <a:lnTo>
                    <a:pt x="285" y="199"/>
                  </a:lnTo>
                  <a:lnTo>
                    <a:pt x="323" y="222"/>
                  </a:lnTo>
                  <a:lnTo>
                    <a:pt x="362" y="241"/>
                  </a:lnTo>
                  <a:lnTo>
                    <a:pt x="404" y="259"/>
                  </a:lnTo>
                  <a:lnTo>
                    <a:pt x="447" y="270"/>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65" name="Google Shape;765;p8"/>
            <p:cNvSpPr/>
            <p:nvPr/>
          </p:nvSpPr>
          <p:spPr>
            <a:xfrm>
              <a:off x="7102" y="3409"/>
              <a:ext cx="218" cy="35"/>
            </a:xfrm>
            <a:custGeom>
              <a:avLst/>
              <a:gdLst/>
              <a:ahLst/>
              <a:cxnLst/>
              <a:rect l="l" t="t" r="r" b="b"/>
              <a:pathLst>
                <a:path w="435" h="97" extrusionOk="0">
                  <a:moveTo>
                    <a:pt x="435" y="97"/>
                  </a:moveTo>
                  <a:lnTo>
                    <a:pt x="377" y="95"/>
                  </a:lnTo>
                  <a:lnTo>
                    <a:pt x="320" y="90"/>
                  </a:lnTo>
                  <a:lnTo>
                    <a:pt x="264" y="84"/>
                  </a:lnTo>
                  <a:lnTo>
                    <a:pt x="207" y="77"/>
                  </a:lnTo>
                  <a:lnTo>
                    <a:pt x="154" y="67"/>
                  </a:lnTo>
                  <a:lnTo>
                    <a:pt x="101" y="51"/>
                  </a:lnTo>
                  <a:lnTo>
                    <a:pt x="48" y="29"/>
                  </a:lnTo>
                  <a:lnTo>
                    <a:pt x="0" y="0"/>
                  </a:lnTo>
                  <a:lnTo>
                    <a:pt x="50" y="19"/>
                  </a:lnTo>
                  <a:lnTo>
                    <a:pt x="104" y="37"/>
                  </a:lnTo>
                  <a:lnTo>
                    <a:pt x="156" y="49"/>
                  </a:lnTo>
                  <a:lnTo>
                    <a:pt x="211" y="62"/>
                  </a:lnTo>
                  <a:lnTo>
                    <a:pt x="266" y="71"/>
                  </a:lnTo>
                  <a:lnTo>
                    <a:pt x="322" y="80"/>
                  </a:lnTo>
                  <a:lnTo>
                    <a:pt x="379" y="87"/>
                  </a:lnTo>
                  <a:lnTo>
                    <a:pt x="435" y="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66" name="Google Shape;766;p8"/>
            <p:cNvSpPr/>
            <p:nvPr/>
          </p:nvSpPr>
          <p:spPr>
            <a:xfrm>
              <a:off x="6603" y="3437"/>
              <a:ext cx="93" cy="68"/>
            </a:xfrm>
            <a:custGeom>
              <a:avLst/>
              <a:gdLst/>
              <a:ahLst/>
              <a:cxnLst/>
              <a:rect l="l" t="t" r="r" b="b"/>
              <a:pathLst>
                <a:path w="187" h="188" extrusionOk="0">
                  <a:moveTo>
                    <a:pt x="154" y="33"/>
                  </a:moveTo>
                  <a:lnTo>
                    <a:pt x="119" y="52"/>
                  </a:lnTo>
                  <a:lnTo>
                    <a:pt x="125" y="70"/>
                  </a:lnTo>
                  <a:lnTo>
                    <a:pt x="133" y="87"/>
                  </a:lnTo>
                  <a:lnTo>
                    <a:pt x="142" y="104"/>
                  </a:lnTo>
                  <a:lnTo>
                    <a:pt x="153" y="120"/>
                  </a:lnTo>
                  <a:lnTo>
                    <a:pt x="164" y="136"/>
                  </a:lnTo>
                  <a:lnTo>
                    <a:pt x="173" y="153"/>
                  </a:lnTo>
                  <a:lnTo>
                    <a:pt x="182" y="171"/>
                  </a:lnTo>
                  <a:lnTo>
                    <a:pt x="187" y="188"/>
                  </a:lnTo>
                  <a:lnTo>
                    <a:pt x="99" y="82"/>
                  </a:lnTo>
                  <a:lnTo>
                    <a:pt x="86" y="89"/>
                  </a:lnTo>
                  <a:lnTo>
                    <a:pt x="74" y="97"/>
                  </a:lnTo>
                  <a:lnTo>
                    <a:pt x="63" y="104"/>
                  </a:lnTo>
                  <a:lnTo>
                    <a:pt x="53" y="110"/>
                  </a:lnTo>
                  <a:lnTo>
                    <a:pt x="41" y="119"/>
                  </a:lnTo>
                  <a:lnTo>
                    <a:pt x="27" y="124"/>
                  </a:lnTo>
                  <a:lnTo>
                    <a:pt x="15" y="127"/>
                  </a:lnTo>
                  <a:lnTo>
                    <a:pt x="0" y="126"/>
                  </a:lnTo>
                  <a:lnTo>
                    <a:pt x="22" y="118"/>
                  </a:lnTo>
                  <a:lnTo>
                    <a:pt x="36" y="105"/>
                  </a:lnTo>
                  <a:lnTo>
                    <a:pt x="46" y="89"/>
                  </a:lnTo>
                  <a:lnTo>
                    <a:pt x="54" y="71"/>
                  </a:lnTo>
                  <a:lnTo>
                    <a:pt x="61" y="54"/>
                  </a:lnTo>
                  <a:lnTo>
                    <a:pt x="66" y="38"/>
                  </a:lnTo>
                  <a:lnTo>
                    <a:pt x="75" y="24"/>
                  </a:lnTo>
                  <a:lnTo>
                    <a:pt x="89" y="12"/>
                  </a:lnTo>
                  <a:lnTo>
                    <a:pt x="99" y="25"/>
                  </a:lnTo>
                  <a:lnTo>
                    <a:pt x="101" y="20"/>
                  </a:lnTo>
                  <a:lnTo>
                    <a:pt x="104" y="14"/>
                  </a:lnTo>
                  <a:lnTo>
                    <a:pt x="109" y="10"/>
                  </a:lnTo>
                  <a:lnTo>
                    <a:pt x="113" y="5"/>
                  </a:lnTo>
                  <a:lnTo>
                    <a:pt x="119" y="2"/>
                  </a:lnTo>
                  <a:lnTo>
                    <a:pt x="126" y="0"/>
                  </a:lnTo>
                  <a:lnTo>
                    <a:pt x="130" y="4"/>
                  </a:lnTo>
                  <a:lnTo>
                    <a:pt x="137" y="8"/>
                  </a:lnTo>
                  <a:lnTo>
                    <a:pt x="142" y="6"/>
                  </a:lnTo>
                  <a:lnTo>
                    <a:pt x="147" y="8"/>
                  </a:lnTo>
                  <a:lnTo>
                    <a:pt x="149" y="10"/>
                  </a:lnTo>
                  <a:lnTo>
                    <a:pt x="153" y="14"/>
                  </a:lnTo>
                  <a:lnTo>
                    <a:pt x="154" y="18"/>
                  </a:lnTo>
                  <a:lnTo>
                    <a:pt x="154" y="24"/>
                  </a:lnTo>
                  <a:lnTo>
                    <a:pt x="154" y="29"/>
                  </a:lnTo>
                  <a:lnTo>
                    <a:pt x="154" y="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67" name="Google Shape;767;p8"/>
            <p:cNvSpPr/>
            <p:nvPr/>
          </p:nvSpPr>
          <p:spPr>
            <a:xfrm>
              <a:off x="6804" y="3461"/>
              <a:ext cx="353" cy="360"/>
            </a:xfrm>
            <a:custGeom>
              <a:avLst/>
              <a:gdLst/>
              <a:ahLst/>
              <a:cxnLst/>
              <a:rect l="l" t="t" r="r" b="b"/>
              <a:pathLst>
                <a:path w="702" h="992" extrusionOk="0">
                  <a:moveTo>
                    <a:pt x="640" y="229"/>
                  </a:moveTo>
                  <a:lnTo>
                    <a:pt x="662" y="276"/>
                  </a:lnTo>
                  <a:lnTo>
                    <a:pt x="680" y="327"/>
                  </a:lnTo>
                  <a:lnTo>
                    <a:pt x="693" y="378"/>
                  </a:lnTo>
                  <a:lnTo>
                    <a:pt x="700" y="434"/>
                  </a:lnTo>
                  <a:lnTo>
                    <a:pt x="702" y="489"/>
                  </a:lnTo>
                  <a:lnTo>
                    <a:pt x="698" y="544"/>
                  </a:lnTo>
                  <a:lnTo>
                    <a:pt x="692" y="599"/>
                  </a:lnTo>
                  <a:lnTo>
                    <a:pt x="678" y="651"/>
                  </a:lnTo>
                  <a:lnTo>
                    <a:pt x="661" y="697"/>
                  </a:lnTo>
                  <a:lnTo>
                    <a:pt x="639" y="744"/>
                  </a:lnTo>
                  <a:lnTo>
                    <a:pt x="610" y="787"/>
                  </a:lnTo>
                  <a:lnTo>
                    <a:pt x="579" y="828"/>
                  </a:lnTo>
                  <a:lnTo>
                    <a:pt x="544" y="866"/>
                  </a:lnTo>
                  <a:lnTo>
                    <a:pt x="507" y="901"/>
                  </a:lnTo>
                  <a:lnTo>
                    <a:pt x="468" y="932"/>
                  </a:lnTo>
                  <a:lnTo>
                    <a:pt x="430" y="961"/>
                  </a:lnTo>
                  <a:lnTo>
                    <a:pt x="409" y="957"/>
                  </a:lnTo>
                  <a:lnTo>
                    <a:pt x="406" y="958"/>
                  </a:lnTo>
                  <a:lnTo>
                    <a:pt x="405" y="961"/>
                  </a:lnTo>
                  <a:lnTo>
                    <a:pt x="404" y="962"/>
                  </a:lnTo>
                  <a:lnTo>
                    <a:pt x="404" y="966"/>
                  </a:lnTo>
                  <a:lnTo>
                    <a:pt x="404" y="971"/>
                  </a:lnTo>
                  <a:lnTo>
                    <a:pt x="405" y="973"/>
                  </a:lnTo>
                  <a:lnTo>
                    <a:pt x="405" y="978"/>
                  </a:lnTo>
                  <a:lnTo>
                    <a:pt x="405" y="980"/>
                  </a:lnTo>
                  <a:lnTo>
                    <a:pt x="372" y="992"/>
                  </a:lnTo>
                  <a:lnTo>
                    <a:pt x="365" y="873"/>
                  </a:lnTo>
                  <a:lnTo>
                    <a:pt x="356" y="756"/>
                  </a:lnTo>
                  <a:lnTo>
                    <a:pt x="344" y="636"/>
                  </a:lnTo>
                  <a:lnTo>
                    <a:pt x="330" y="518"/>
                  </a:lnTo>
                  <a:lnTo>
                    <a:pt x="312" y="405"/>
                  </a:lnTo>
                  <a:lnTo>
                    <a:pt x="289" y="289"/>
                  </a:lnTo>
                  <a:lnTo>
                    <a:pt x="265" y="178"/>
                  </a:lnTo>
                  <a:lnTo>
                    <a:pt x="235" y="67"/>
                  </a:lnTo>
                  <a:lnTo>
                    <a:pt x="212" y="43"/>
                  </a:lnTo>
                  <a:lnTo>
                    <a:pt x="186" y="49"/>
                  </a:lnTo>
                  <a:lnTo>
                    <a:pt x="159" y="52"/>
                  </a:lnTo>
                  <a:lnTo>
                    <a:pt x="134" y="57"/>
                  </a:lnTo>
                  <a:lnTo>
                    <a:pt x="106" y="61"/>
                  </a:lnTo>
                  <a:lnTo>
                    <a:pt x="79" y="67"/>
                  </a:lnTo>
                  <a:lnTo>
                    <a:pt x="52" y="70"/>
                  </a:lnTo>
                  <a:lnTo>
                    <a:pt x="26" y="75"/>
                  </a:lnTo>
                  <a:lnTo>
                    <a:pt x="0" y="79"/>
                  </a:lnTo>
                  <a:lnTo>
                    <a:pt x="23" y="65"/>
                  </a:lnTo>
                  <a:lnTo>
                    <a:pt x="49" y="51"/>
                  </a:lnTo>
                  <a:lnTo>
                    <a:pt x="74" y="40"/>
                  </a:lnTo>
                  <a:lnTo>
                    <a:pt x="102" y="31"/>
                  </a:lnTo>
                  <a:lnTo>
                    <a:pt x="132" y="21"/>
                  </a:lnTo>
                  <a:lnTo>
                    <a:pt x="159" y="15"/>
                  </a:lnTo>
                  <a:lnTo>
                    <a:pt x="190" y="8"/>
                  </a:lnTo>
                  <a:lnTo>
                    <a:pt x="217" y="0"/>
                  </a:lnTo>
                  <a:lnTo>
                    <a:pt x="283" y="1"/>
                  </a:lnTo>
                  <a:lnTo>
                    <a:pt x="346" y="12"/>
                  </a:lnTo>
                  <a:lnTo>
                    <a:pt x="405" y="31"/>
                  </a:lnTo>
                  <a:lnTo>
                    <a:pt x="461" y="59"/>
                  </a:lnTo>
                  <a:lnTo>
                    <a:pt x="513" y="93"/>
                  </a:lnTo>
                  <a:lnTo>
                    <a:pt x="560" y="133"/>
                  </a:lnTo>
                  <a:lnTo>
                    <a:pt x="603" y="179"/>
                  </a:lnTo>
                  <a:lnTo>
                    <a:pt x="640" y="229"/>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68" name="Google Shape;768;p8"/>
            <p:cNvSpPr/>
            <p:nvPr/>
          </p:nvSpPr>
          <p:spPr>
            <a:xfrm>
              <a:off x="7985" y="3487"/>
              <a:ext cx="6" cy="13"/>
            </a:xfrm>
            <a:custGeom>
              <a:avLst/>
              <a:gdLst/>
              <a:ahLst/>
              <a:cxnLst/>
              <a:rect l="l" t="t" r="r" b="b"/>
              <a:pathLst>
                <a:path w="8" h="39" extrusionOk="0">
                  <a:moveTo>
                    <a:pt x="8" y="31"/>
                  </a:moveTo>
                  <a:lnTo>
                    <a:pt x="0" y="39"/>
                  </a:lnTo>
                  <a:lnTo>
                    <a:pt x="0" y="0"/>
                  </a:lnTo>
                  <a:lnTo>
                    <a:pt x="0" y="3"/>
                  </a:lnTo>
                  <a:lnTo>
                    <a:pt x="1" y="8"/>
                  </a:lnTo>
                  <a:lnTo>
                    <a:pt x="3" y="12"/>
                  </a:lnTo>
                  <a:lnTo>
                    <a:pt x="4" y="16"/>
                  </a:lnTo>
                  <a:lnTo>
                    <a:pt x="5" y="20"/>
                  </a:lnTo>
                  <a:lnTo>
                    <a:pt x="7" y="23"/>
                  </a:lnTo>
                  <a:lnTo>
                    <a:pt x="7" y="28"/>
                  </a:lnTo>
                  <a:lnTo>
                    <a:pt x="8" y="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69" name="Google Shape;769;p8"/>
            <p:cNvSpPr/>
            <p:nvPr/>
          </p:nvSpPr>
          <p:spPr>
            <a:xfrm>
              <a:off x="7970" y="3494"/>
              <a:ext cx="9" cy="55"/>
            </a:xfrm>
            <a:custGeom>
              <a:avLst/>
              <a:gdLst/>
              <a:ahLst/>
              <a:cxnLst/>
              <a:rect l="l" t="t" r="r" b="b"/>
              <a:pathLst>
                <a:path w="16" h="154" extrusionOk="0">
                  <a:moveTo>
                    <a:pt x="12" y="154"/>
                  </a:moveTo>
                  <a:lnTo>
                    <a:pt x="10" y="135"/>
                  </a:lnTo>
                  <a:lnTo>
                    <a:pt x="6" y="115"/>
                  </a:lnTo>
                  <a:lnTo>
                    <a:pt x="3" y="93"/>
                  </a:lnTo>
                  <a:lnTo>
                    <a:pt x="1" y="73"/>
                  </a:lnTo>
                  <a:lnTo>
                    <a:pt x="0" y="54"/>
                  </a:lnTo>
                  <a:lnTo>
                    <a:pt x="0" y="35"/>
                  </a:lnTo>
                  <a:lnTo>
                    <a:pt x="1" y="17"/>
                  </a:lnTo>
                  <a:lnTo>
                    <a:pt x="6" y="0"/>
                  </a:lnTo>
                  <a:lnTo>
                    <a:pt x="16" y="154"/>
                  </a:lnTo>
                  <a:lnTo>
                    <a:pt x="12" y="1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70" name="Google Shape;770;p8"/>
            <p:cNvSpPr/>
            <p:nvPr/>
          </p:nvSpPr>
          <p:spPr>
            <a:xfrm>
              <a:off x="7953" y="3505"/>
              <a:ext cx="8" cy="50"/>
            </a:xfrm>
            <a:custGeom>
              <a:avLst/>
              <a:gdLst/>
              <a:ahLst/>
              <a:cxnLst/>
              <a:rect l="l" t="t" r="r" b="b"/>
              <a:pathLst>
                <a:path w="18" h="143" extrusionOk="0">
                  <a:moveTo>
                    <a:pt x="18" y="143"/>
                  </a:moveTo>
                  <a:lnTo>
                    <a:pt x="14" y="127"/>
                  </a:lnTo>
                  <a:lnTo>
                    <a:pt x="9" y="111"/>
                  </a:lnTo>
                  <a:lnTo>
                    <a:pt x="5" y="93"/>
                  </a:lnTo>
                  <a:lnTo>
                    <a:pt x="3" y="76"/>
                  </a:lnTo>
                  <a:lnTo>
                    <a:pt x="0" y="56"/>
                  </a:lnTo>
                  <a:lnTo>
                    <a:pt x="0" y="38"/>
                  </a:lnTo>
                  <a:lnTo>
                    <a:pt x="3" y="18"/>
                  </a:lnTo>
                  <a:lnTo>
                    <a:pt x="7" y="0"/>
                  </a:lnTo>
                  <a:lnTo>
                    <a:pt x="18" y="1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71" name="Google Shape;771;p8"/>
            <p:cNvSpPr/>
            <p:nvPr/>
          </p:nvSpPr>
          <p:spPr>
            <a:xfrm>
              <a:off x="5787" y="3507"/>
              <a:ext cx="1169" cy="1928"/>
            </a:xfrm>
            <a:custGeom>
              <a:avLst/>
              <a:gdLst/>
              <a:ahLst/>
              <a:cxnLst/>
              <a:rect l="l" t="t" r="r" b="b"/>
              <a:pathLst>
                <a:path w="2322" h="5328" extrusionOk="0">
                  <a:moveTo>
                    <a:pt x="2231" y="87"/>
                  </a:moveTo>
                  <a:lnTo>
                    <a:pt x="2298" y="648"/>
                  </a:lnTo>
                  <a:lnTo>
                    <a:pt x="2322" y="1208"/>
                  </a:lnTo>
                  <a:lnTo>
                    <a:pt x="2308" y="1767"/>
                  </a:lnTo>
                  <a:lnTo>
                    <a:pt x="2256" y="2319"/>
                  </a:lnTo>
                  <a:lnTo>
                    <a:pt x="2164" y="2858"/>
                  </a:lnTo>
                  <a:lnTo>
                    <a:pt x="2036" y="3386"/>
                  </a:lnTo>
                  <a:lnTo>
                    <a:pt x="1872" y="3895"/>
                  </a:lnTo>
                  <a:lnTo>
                    <a:pt x="1673" y="4383"/>
                  </a:lnTo>
                  <a:lnTo>
                    <a:pt x="1610" y="4504"/>
                  </a:lnTo>
                  <a:lnTo>
                    <a:pt x="1544" y="4624"/>
                  </a:lnTo>
                  <a:lnTo>
                    <a:pt x="1474" y="4743"/>
                  </a:lnTo>
                  <a:lnTo>
                    <a:pt x="1399" y="4859"/>
                  </a:lnTo>
                  <a:lnTo>
                    <a:pt x="1317" y="4973"/>
                  </a:lnTo>
                  <a:lnTo>
                    <a:pt x="1230" y="5082"/>
                  </a:lnTo>
                  <a:lnTo>
                    <a:pt x="1135" y="5188"/>
                  </a:lnTo>
                  <a:lnTo>
                    <a:pt x="1031" y="5290"/>
                  </a:lnTo>
                  <a:lnTo>
                    <a:pt x="1020" y="5297"/>
                  </a:lnTo>
                  <a:lnTo>
                    <a:pt x="1010" y="5301"/>
                  </a:lnTo>
                  <a:lnTo>
                    <a:pt x="999" y="5308"/>
                  </a:lnTo>
                  <a:lnTo>
                    <a:pt x="990" y="5314"/>
                  </a:lnTo>
                  <a:lnTo>
                    <a:pt x="979" y="5319"/>
                  </a:lnTo>
                  <a:lnTo>
                    <a:pt x="970" y="5323"/>
                  </a:lnTo>
                  <a:lnTo>
                    <a:pt x="959" y="5328"/>
                  </a:lnTo>
                  <a:lnTo>
                    <a:pt x="945" y="5328"/>
                  </a:lnTo>
                  <a:lnTo>
                    <a:pt x="897" y="5264"/>
                  </a:lnTo>
                  <a:lnTo>
                    <a:pt x="851" y="5199"/>
                  </a:lnTo>
                  <a:lnTo>
                    <a:pt x="810" y="5134"/>
                  </a:lnTo>
                  <a:lnTo>
                    <a:pt x="770" y="5066"/>
                  </a:lnTo>
                  <a:lnTo>
                    <a:pt x="730" y="4998"/>
                  </a:lnTo>
                  <a:lnTo>
                    <a:pt x="691" y="4931"/>
                  </a:lnTo>
                  <a:lnTo>
                    <a:pt x="650" y="4864"/>
                  </a:lnTo>
                  <a:lnTo>
                    <a:pt x="604" y="4798"/>
                  </a:lnTo>
                  <a:lnTo>
                    <a:pt x="604" y="4763"/>
                  </a:lnTo>
                  <a:lnTo>
                    <a:pt x="484" y="4498"/>
                  </a:lnTo>
                  <a:lnTo>
                    <a:pt x="383" y="4227"/>
                  </a:lnTo>
                  <a:lnTo>
                    <a:pt x="298" y="3948"/>
                  </a:lnTo>
                  <a:lnTo>
                    <a:pt x="226" y="3664"/>
                  </a:lnTo>
                  <a:lnTo>
                    <a:pt x="168" y="3375"/>
                  </a:lnTo>
                  <a:lnTo>
                    <a:pt x="118" y="3082"/>
                  </a:lnTo>
                  <a:lnTo>
                    <a:pt x="76" y="2786"/>
                  </a:lnTo>
                  <a:lnTo>
                    <a:pt x="39" y="2487"/>
                  </a:lnTo>
                  <a:lnTo>
                    <a:pt x="19" y="2274"/>
                  </a:lnTo>
                  <a:lnTo>
                    <a:pt x="7" y="2055"/>
                  </a:lnTo>
                  <a:lnTo>
                    <a:pt x="0" y="1835"/>
                  </a:lnTo>
                  <a:lnTo>
                    <a:pt x="0" y="1614"/>
                  </a:lnTo>
                  <a:lnTo>
                    <a:pt x="9" y="1393"/>
                  </a:lnTo>
                  <a:lnTo>
                    <a:pt x="27" y="1177"/>
                  </a:lnTo>
                  <a:lnTo>
                    <a:pt x="55" y="964"/>
                  </a:lnTo>
                  <a:lnTo>
                    <a:pt x="96" y="757"/>
                  </a:lnTo>
                  <a:lnTo>
                    <a:pt x="340" y="622"/>
                  </a:lnTo>
                  <a:lnTo>
                    <a:pt x="590" y="497"/>
                  </a:lnTo>
                  <a:lnTo>
                    <a:pt x="847" y="387"/>
                  </a:lnTo>
                  <a:lnTo>
                    <a:pt x="1108" y="287"/>
                  </a:lnTo>
                  <a:lnTo>
                    <a:pt x="1375" y="199"/>
                  </a:lnTo>
                  <a:lnTo>
                    <a:pt x="1645" y="124"/>
                  </a:lnTo>
                  <a:lnTo>
                    <a:pt x="1921" y="58"/>
                  </a:lnTo>
                  <a:lnTo>
                    <a:pt x="2201" y="0"/>
                  </a:lnTo>
                  <a:lnTo>
                    <a:pt x="2231" y="87"/>
                  </a:lnTo>
                  <a:close/>
                </a:path>
              </a:pathLst>
            </a:custGeom>
            <a:solidFill>
              <a:srgbClr val="CC6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72" name="Google Shape;772;p8"/>
            <p:cNvSpPr/>
            <p:nvPr/>
          </p:nvSpPr>
          <p:spPr>
            <a:xfrm>
              <a:off x="8046" y="3507"/>
              <a:ext cx="3" cy="9"/>
            </a:xfrm>
            <a:custGeom>
              <a:avLst/>
              <a:gdLst/>
              <a:ahLst/>
              <a:cxnLst/>
              <a:rect l="l" t="t" r="r" b="b"/>
              <a:pathLst>
                <a:path w="6" h="21" extrusionOk="0">
                  <a:moveTo>
                    <a:pt x="0" y="0"/>
                  </a:moveTo>
                  <a:lnTo>
                    <a:pt x="6" y="0"/>
                  </a:lnTo>
                  <a:lnTo>
                    <a:pt x="6" y="21"/>
                  </a:lnTo>
                  <a:lnTo>
                    <a:pt x="0" y="21"/>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73" name="Google Shape;773;p8"/>
            <p:cNvSpPr/>
            <p:nvPr/>
          </p:nvSpPr>
          <p:spPr>
            <a:xfrm>
              <a:off x="7419" y="3520"/>
              <a:ext cx="32" cy="199"/>
            </a:xfrm>
            <a:custGeom>
              <a:avLst/>
              <a:gdLst/>
              <a:ahLst/>
              <a:cxnLst/>
              <a:rect l="l" t="t" r="r" b="b"/>
              <a:pathLst>
                <a:path w="61" h="553" extrusionOk="0">
                  <a:moveTo>
                    <a:pt x="61" y="553"/>
                  </a:moveTo>
                  <a:lnTo>
                    <a:pt x="50" y="524"/>
                  </a:lnTo>
                  <a:lnTo>
                    <a:pt x="45" y="489"/>
                  </a:lnTo>
                  <a:lnTo>
                    <a:pt x="42" y="450"/>
                  </a:lnTo>
                  <a:lnTo>
                    <a:pt x="42" y="410"/>
                  </a:lnTo>
                  <a:lnTo>
                    <a:pt x="42" y="368"/>
                  </a:lnTo>
                  <a:lnTo>
                    <a:pt x="42" y="326"/>
                  </a:lnTo>
                  <a:lnTo>
                    <a:pt x="40" y="287"/>
                  </a:lnTo>
                  <a:lnTo>
                    <a:pt x="37" y="248"/>
                  </a:lnTo>
                  <a:lnTo>
                    <a:pt x="28" y="218"/>
                  </a:lnTo>
                  <a:lnTo>
                    <a:pt x="21" y="188"/>
                  </a:lnTo>
                  <a:lnTo>
                    <a:pt x="15" y="157"/>
                  </a:lnTo>
                  <a:lnTo>
                    <a:pt x="10" y="125"/>
                  </a:lnTo>
                  <a:lnTo>
                    <a:pt x="6" y="93"/>
                  </a:lnTo>
                  <a:lnTo>
                    <a:pt x="4" y="63"/>
                  </a:lnTo>
                  <a:lnTo>
                    <a:pt x="1" y="31"/>
                  </a:lnTo>
                  <a:lnTo>
                    <a:pt x="0" y="0"/>
                  </a:lnTo>
                  <a:lnTo>
                    <a:pt x="14" y="68"/>
                  </a:lnTo>
                  <a:lnTo>
                    <a:pt x="23" y="135"/>
                  </a:lnTo>
                  <a:lnTo>
                    <a:pt x="33" y="205"/>
                  </a:lnTo>
                  <a:lnTo>
                    <a:pt x="40" y="274"/>
                  </a:lnTo>
                  <a:lnTo>
                    <a:pt x="47" y="342"/>
                  </a:lnTo>
                  <a:lnTo>
                    <a:pt x="52" y="412"/>
                  </a:lnTo>
                  <a:lnTo>
                    <a:pt x="57" y="483"/>
                  </a:lnTo>
                  <a:lnTo>
                    <a:pt x="61" y="55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74" name="Google Shape;774;p8"/>
            <p:cNvSpPr/>
            <p:nvPr/>
          </p:nvSpPr>
          <p:spPr>
            <a:xfrm>
              <a:off x="5848" y="3551"/>
              <a:ext cx="997" cy="1825"/>
            </a:xfrm>
            <a:custGeom>
              <a:avLst/>
              <a:gdLst/>
              <a:ahLst/>
              <a:cxnLst/>
              <a:rect l="l" t="t" r="r" b="b"/>
              <a:pathLst>
                <a:path w="1979" h="5037" extrusionOk="0">
                  <a:moveTo>
                    <a:pt x="1917" y="0"/>
                  </a:moveTo>
                  <a:lnTo>
                    <a:pt x="1962" y="547"/>
                  </a:lnTo>
                  <a:lnTo>
                    <a:pt x="1979" y="1099"/>
                  </a:lnTo>
                  <a:lnTo>
                    <a:pt x="1965" y="1651"/>
                  </a:lnTo>
                  <a:lnTo>
                    <a:pt x="1916" y="2201"/>
                  </a:lnTo>
                  <a:lnTo>
                    <a:pt x="1832" y="2740"/>
                  </a:lnTo>
                  <a:lnTo>
                    <a:pt x="1705" y="3263"/>
                  </a:lnTo>
                  <a:lnTo>
                    <a:pt x="1538" y="3766"/>
                  </a:lnTo>
                  <a:lnTo>
                    <a:pt x="1324" y="4242"/>
                  </a:lnTo>
                  <a:lnTo>
                    <a:pt x="1290" y="4303"/>
                  </a:lnTo>
                  <a:lnTo>
                    <a:pt x="1254" y="4362"/>
                  </a:lnTo>
                  <a:lnTo>
                    <a:pt x="1216" y="4420"/>
                  </a:lnTo>
                  <a:lnTo>
                    <a:pt x="1177" y="4478"/>
                  </a:lnTo>
                  <a:lnTo>
                    <a:pt x="1137" y="4536"/>
                  </a:lnTo>
                  <a:lnTo>
                    <a:pt x="1096" y="4594"/>
                  </a:lnTo>
                  <a:lnTo>
                    <a:pt x="1058" y="4653"/>
                  </a:lnTo>
                  <a:lnTo>
                    <a:pt x="1025" y="4712"/>
                  </a:lnTo>
                  <a:lnTo>
                    <a:pt x="993" y="4735"/>
                  </a:lnTo>
                  <a:lnTo>
                    <a:pt x="966" y="4760"/>
                  </a:lnTo>
                  <a:lnTo>
                    <a:pt x="945" y="4789"/>
                  </a:lnTo>
                  <a:lnTo>
                    <a:pt x="923" y="4819"/>
                  </a:lnTo>
                  <a:lnTo>
                    <a:pt x="903" y="4851"/>
                  </a:lnTo>
                  <a:lnTo>
                    <a:pt x="880" y="4880"/>
                  </a:lnTo>
                  <a:lnTo>
                    <a:pt x="858" y="4906"/>
                  </a:lnTo>
                  <a:lnTo>
                    <a:pt x="831" y="4930"/>
                  </a:lnTo>
                  <a:lnTo>
                    <a:pt x="844" y="5037"/>
                  </a:lnTo>
                  <a:lnTo>
                    <a:pt x="833" y="5019"/>
                  </a:lnTo>
                  <a:lnTo>
                    <a:pt x="823" y="4996"/>
                  </a:lnTo>
                  <a:lnTo>
                    <a:pt x="816" y="4971"/>
                  </a:lnTo>
                  <a:lnTo>
                    <a:pt x="810" y="4941"/>
                  </a:lnTo>
                  <a:lnTo>
                    <a:pt x="803" y="4912"/>
                  </a:lnTo>
                  <a:lnTo>
                    <a:pt x="793" y="4883"/>
                  </a:lnTo>
                  <a:lnTo>
                    <a:pt x="782" y="4856"/>
                  </a:lnTo>
                  <a:lnTo>
                    <a:pt x="764" y="4832"/>
                  </a:lnTo>
                  <a:lnTo>
                    <a:pt x="758" y="4844"/>
                  </a:lnTo>
                  <a:lnTo>
                    <a:pt x="756" y="4856"/>
                  </a:lnTo>
                  <a:lnTo>
                    <a:pt x="757" y="4867"/>
                  </a:lnTo>
                  <a:lnTo>
                    <a:pt x="760" y="4880"/>
                  </a:lnTo>
                  <a:lnTo>
                    <a:pt x="763" y="4891"/>
                  </a:lnTo>
                  <a:lnTo>
                    <a:pt x="765" y="4902"/>
                  </a:lnTo>
                  <a:lnTo>
                    <a:pt x="768" y="4914"/>
                  </a:lnTo>
                  <a:lnTo>
                    <a:pt x="769" y="4924"/>
                  </a:lnTo>
                  <a:lnTo>
                    <a:pt x="758" y="4901"/>
                  </a:lnTo>
                  <a:lnTo>
                    <a:pt x="752" y="4877"/>
                  </a:lnTo>
                  <a:lnTo>
                    <a:pt x="748" y="4851"/>
                  </a:lnTo>
                  <a:lnTo>
                    <a:pt x="746" y="4825"/>
                  </a:lnTo>
                  <a:lnTo>
                    <a:pt x="742" y="4798"/>
                  </a:lnTo>
                  <a:lnTo>
                    <a:pt x="735" y="4774"/>
                  </a:lnTo>
                  <a:lnTo>
                    <a:pt x="724" y="4751"/>
                  </a:lnTo>
                  <a:lnTo>
                    <a:pt x="706" y="4732"/>
                  </a:lnTo>
                  <a:lnTo>
                    <a:pt x="689" y="4712"/>
                  </a:lnTo>
                  <a:lnTo>
                    <a:pt x="689" y="4812"/>
                  </a:lnTo>
                  <a:lnTo>
                    <a:pt x="680" y="4786"/>
                  </a:lnTo>
                  <a:lnTo>
                    <a:pt x="674" y="4754"/>
                  </a:lnTo>
                  <a:lnTo>
                    <a:pt x="670" y="4718"/>
                  </a:lnTo>
                  <a:lnTo>
                    <a:pt x="664" y="4680"/>
                  </a:lnTo>
                  <a:lnTo>
                    <a:pt x="657" y="4641"/>
                  </a:lnTo>
                  <a:lnTo>
                    <a:pt x="646" y="4603"/>
                  </a:lnTo>
                  <a:lnTo>
                    <a:pt x="630" y="4571"/>
                  </a:lnTo>
                  <a:lnTo>
                    <a:pt x="609" y="4540"/>
                  </a:lnTo>
                  <a:lnTo>
                    <a:pt x="621" y="4712"/>
                  </a:lnTo>
                  <a:lnTo>
                    <a:pt x="614" y="4662"/>
                  </a:lnTo>
                  <a:lnTo>
                    <a:pt x="607" y="4611"/>
                  </a:lnTo>
                  <a:lnTo>
                    <a:pt x="599" y="4560"/>
                  </a:lnTo>
                  <a:lnTo>
                    <a:pt x="589" y="4510"/>
                  </a:lnTo>
                  <a:lnTo>
                    <a:pt x="576" y="4463"/>
                  </a:lnTo>
                  <a:lnTo>
                    <a:pt x="558" y="4415"/>
                  </a:lnTo>
                  <a:lnTo>
                    <a:pt x="536" y="4369"/>
                  </a:lnTo>
                  <a:lnTo>
                    <a:pt x="509" y="4328"/>
                  </a:lnTo>
                  <a:lnTo>
                    <a:pt x="515" y="4521"/>
                  </a:lnTo>
                  <a:lnTo>
                    <a:pt x="519" y="4437"/>
                  </a:lnTo>
                  <a:lnTo>
                    <a:pt x="511" y="4358"/>
                  </a:lnTo>
                  <a:lnTo>
                    <a:pt x="493" y="4283"/>
                  </a:lnTo>
                  <a:lnTo>
                    <a:pt x="466" y="4209"/>
                  </a:lnTo>
                  <a:lnTo>
                    <a:pt x="436" y="4138"/>
                  </a:lnTo>
                  <a:lnTo>
                    <a:pt x="406" y="4069"/>
                  </a:lnTo>
                  <a:lnTo>
                    <a:pt x="377" y="3998"/>
                  </a:lnTo>
                  <a:lnTo>
                    <a:pt x="353" y="3924"/>
                  </a:lnTo>
                  <a:lnTo>
                    <a:pt x="245" y="3592"/>
                  </a:lnTo>
                  <a:lnTo>
                    <a:pt x="162" y="3248"/>
                  </a:lnTo>
                  <a:lnTo>
                    <a:pt x="101" y="2894"/>
                  </a:lnTo>
                  <a:lnTo>
                    <a:pt x="55" y="2532"/>
                  </a:lnTo>
                  <a:lnTo>
                    <a:pt x="25" y="2167"/>
                  </a:lnTo>
                  <a:lnTo>
                    <a:pt x="9" y="1801"/>
                  </a:lnTo>
                  <a:lnTo>
                    <a:pt x="0" y="1436"/>
                  </a:lnTo>
                  <a:lnTo>
                    <a:pt x="0" y="1075"/>
                  </a:lnTo>
                  <a:lnTo>
                    <a:pt x="4" y="1029"/>
                  </a:lnTo>
                  <a:lnTo>
                    <a:pt x="10" y="982"/>
                  </a:lnTo>
                  <a:lnTo>
                    <a:pt x="13" y="933"/>
                  </a:lnTo>
                  <a:lnTo>
                    <a:pt x="17" y="883"/>
                  </a:lnTo>
                  <a:lnTo>
                    <a:pt x="22" y="834"/>
                  </a:lnTo>
                  <a:lnTo>
                    <a:pt x="28" y="786"/>
                  </a:lnTo>
                  <a:lnTo>
                    <a:pt x="34" y="737"/>
                  </a:lnTo>
                  <a:lnTo>
                    <a:pt x="42" y="689"/>
                  </a:lnTo>
                  <a:lnTo>
                    <a:pt x="129" y="635"/>
                  </a:lnTo>
                  <a:lnTo>
                    <a:pt x="217" y="588"/>
                  </a:lnTo>
                  <a:lnTo>
                    <a:pt x="308" y="544"/>
                  </a:lnTo>
                  <a:lnTo>
                    <a:pt x="403" y="504"/>
                  </a:lnTo>
                  <a:lnTo>
                    <a:pt x="496" y="466"/>
                  </a:lnTo>
                  <a:lnTo>
                    <a:pt x="591" y="429"/>
                  </a:lnTo>
                  <a:lnTo>
                    <a:pt x="686" y="392"/>
                  </a:lnTo>
                  <a:lnTo>
                    <a:pt x="782" y="353"/>
                  </a:lnTo>
                  <a:lnTo>
                    <a:pt x="791" y="344"/>
                  </a:lnTo>
                  <a:lnTo>
                    <a:pt x="798" y="332"/>
                  </a:lnTo>
                  <a:lnTo>
                    <a:pt x="801" y="321"/>
                  </a:lnTo>
                  <a:lnTo>
                    <a:pt x="803" y="307"/>
                  </a:lnTo>
                  <a:lnTo>
                    <a:pt x="803" y="293"/>
                  </a:lnTo>
                  <a:lnTo>
                    <a:pt x="804" y="279"/>
                  </a:lnTo>
                  <a:lnTo>
                    <a:pt x="807" y="267"/>
                  </a:lnTo>
                  <a:lnTo>
                    <a:pt x="813" y="255"/>
                  </a:lnTo>
                  <a:lnTo>
                    <a:pt x="819" y="334"/>
                  </a:lnTo>
                  <a:lnTo>
                    <a:pt x="954" y="290"/>
                  </a:lnTo>
                  <a:lnTo>
                    <a:pt x="1091" y="244"/>
                  </a:lnTo>
                  <a:lnTo>
                    <a:pt x="1227" y="199"/>
                  </a:lnTo>
                  <a:lnTo>
                    <a:pt x="1363" y="155"/>
                  </a:lnTo>
                  <a:lnTo>
                    <a:pt x="1501" y="112"/>
                  </a:lnTo>
                  <a:lnTo>
                    <a:pt x="1638" y="73"/>
                  </a:lnTo>
                  <a:lnTo>
                    <a:pt x="1776" y="34"/>
                  </a:lnTo>
                  <a:lnTo>
                    <a:pt x="191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75" name="Google Shape;775;p8"/>
            <p:cNvSpPr/>
            <p:nvPr/>
          </p:nvSpPr>
          <p:spPr>
            <a:xfrm>
              <a:off x="7670" y="3668"/>
              <a:ext cx="58" cy="175"/>
            </a:xfrm>
            <a:custGeom>
              <a:avLst/>
              <a:gdLst/>
              <a:ahLst/>
              <a:cxnLst/>
              <a:rect l="l" t="t" r="r" b="b"/>
              <a:pathLst>
                <a:path w="115" h="484" extrusionOk="0">
                  <a:moveTo>
                    <a:pt x="115" y="0"/>
                  </a:moveTo>
                  <a:lnTo>
                    <a:pt x="111" y="66"/>
                  </a:lnTo>
                  <a:lnTo>
                    <a:pt x="102" y="128"/>
                  </a:lnTo>
                  <a:lnTo>
                    <a:pt x="92" y="189"/>
                  </a:lnTo>
                  <a:lnTo>
                    <a:pt x="76" y="251"/>
                  </a:lnTo>
                  <a:lnTo>
                    <a:pt x="61" y="310"/>
                  </a:lnTo>
                  <a:lnTo>
                    <a:pt x="41" y="370"/>
                  </a:lnTo>
                  <a:lnTo>
                    <a:pt x="21" y="427"/>
                  </a:lnTo>
                  <a:lnTo>
                    <a:pt x="0" y="484"/>
                  </a:lnTo>
                  <a:lnTo>
                    <a:pt x="15" y="425"/>
                  </a:lnTo>
                  <a:lnTo>
                    <a:pt x="31" y="367"/>
                  </a:lnTo>
                  <a:lnTo>
                    <a:pt x="48" y="308"/>
                  </a:lnTo>
                  <a:lnTo>
                    <a:pt x="65" y="248"/>
                  </a:lnTo>
                  <a:lnTo>
                    <a:pt x="81" y="189"/>
                  </a:lnTo>
                  <a:lnTo>
                    <a:pt x="93" y="126"/>
                  </a:lnTo>
                  <a:lnTo>
                    <a:pt x="102" y="65"/>
                  </a:lnTo>
                  <a:lnTo>
                    <a:pt x="106" y="0"/>
                  </a:lnTo>
                  <a:lnTo>
                    <a:pt x="11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76" name="Google Shape;776;p8"/>
            <p:cNvSpPr/>
            <p:nvPr/>
          </p:nvSpPr>
          <p:spPr>
            <a:xfrm>
              <a:off x="6562" y="3734"/>
              <a:ext cx="32" cy="50"/>
            </a:xfrm>
            <a:custGeom>
              <a:avLst/>
              <a:gdLst/>
              <a:ahLst/>
              <a:cxnLst/>
              <a:rect l="l" t="t" r="r" b="b"/>
              <a:pathLst>
                <a:path w="68" h="141" extrusionOk="0">
                  <a:moveTo>
                    <a:pt x="68" y="9"/>
                  </a:moveTo>
                  <a:lnTo>
                    <a:pt x="67" y="26"/>
                  </a:lnTo>
                  <a:lnTo>
                    <a:pt x="64" y="44"/>
                  </a:lnTo>
                  <a:lnTo>
                    <a:pt x="61" y="60"/>
                  </a:lnTo>
                  <a:lnTo>
                    <a:pt x="55" y="78"/>
                  </a:lnTo>
                  <a:lnTo>
                    <a:pt x="51" y="93"/>
                  </a:lnTo>
                  <a:lnTo>
                    <a:pt x="46" y="108"/>
                  </a:lnTo>
                  <a:lnTo>
                    <a:pt x="40" y="124"/>
                  </a:lnTo>
                  <a:lnTo>
                    <a:pt x="38" y="141"/>
                  </a:lnTo>
                  <a:lnTo>
                    <a:pt x="30" y="141"/>
                  </a:lnTo>
                  <a:lnTo>
                    <a:pt x="25" y="139"/>
                  </a:lnTo>
                  <a:lnTo>
                    <a:pt x="18" y="136"/>
                  </a:lnTo>
                  <a:lnTo>
                    <a:pt x="15" y="131"/>
                  </a:lnTo>
                  <a:lnTo>
                    <a:pt x="9" y="126"/>
                  </a:lnTo>
                  <a:lnTo>
                    <a:pt x="6" y="120"/>
                  </a:lnTo>
                  <a:lnTo>
                    <a:pt x="2" y="115"/>
                  </a:lnTo>
                  <a:lnTo>
                    <a:pt x="0" y="110"/>
                  </a:lnTo>
                  <a:lnTo>
                    <a:pt x="2" y="92"/>
                  </a:lnTo>
                  <a:lnTo>
                    <a:pt x="6" y="70"/>
                  </a:lnTo>
                  <a:lnTo>
                    <a:pt x="12" y="49"/>
                  </a:lnTo>
                  <a:lnTo>
                    <a:pt x="19" y="29"/>
                  </a:lnTo>
                  <a:lnTo>
                    <a:pt x="29" y="12"/>
                  </a:lnTo>
                  <a:lnTo>
                    <a:pt x="39" y="3"/>
                  </a:lnTo>
                  <a:lnTo>
                    <a:pt x="53" y="0"/>
                  </a:lnTo>
                  <a:lnTo>
                    <a:pt x="68"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77" name="Google Shape;777;p8"/>
            <p:cNvSpPr/>
            <p:nvPr/>
          </p:nvSpPr>
          <p:spPr>
            <a:xfrm>
              <a:off x="7454" y="3749"/>
              <a:ext cx="9" cy="44"/>
            </a:xfrm>
            <a:custGeom>
              <a:avLst/>
              <a:gdLst/>
              <a:ahLst/>
              <a:cxnLst/>
              <a:rect l="l" t="t" r="r" b="b"/>
              <a:pathLst>
                <a:path w="19" h="124" extrusionOk="0">
                  <a:moveTo>
                    <a:pt x="19" y="124"/>
                  </a:moveTo>
                  <a:lnTo>
                    <a:pt x="7" y="111"/>
                  </a:lnTo>
                  <a:lnTo>
                    <a:pt x="1" y="97"/>
                  </a:lnTo>
                  <a:lnTo>
                    <a:pt x="0" y="82"/>
                  </a:lnTo>
                  <a:lnTo>
                    <a:pt x="1" y="66"/>
                  </a:lnTo>
                  <a:lnTo>
                    <a:pt x="5" y="49"/>
                  </a:lnTo>
                  <a:lnTo>
                    <a:pt x="9" y="31"/>
                  </a:lnTo>
                  <a:lnTo>
                    <a:pt x="11" y="16"/>
                  </a:lnTo>
                  <a:lnTo>
                    <a:pt x="12" y="0"/>
                  </a:lnTo>
                  <a:lnTo>
                    <a:pt x="19" y="1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78" name="Google Shape;778;p8"/>
            <p:cNvSpPr/>
            <p:nvPr/>
          </p:nvSpPr>
          <p:spPr>
            <a:xfrm>
              <a:off x="6638" y="3802"/>
              <a:ext cx="24" cy="43"/>
            </a:xfrm>
            <a:custGeom>
              <a:avLst/>
              <a:gdLst/>
              <a:ahLst/>
              <a:cxnLst/>
              <a:rect l="l" t="t" r="r" b="b"/>
              <a:pathLst>
                <a:path w="46" h="118" extrusionOk="0">
                  <a:moveTo>
                    <a:pt x="33" y="116"/>
                  </a:moveTo>
                  <a:lnTo>
                    <a:pt x="26" y="118"/>
                  </a:lnTo>
                  <a:lnTo>
                    <a:pt x="20" y="118"/>
                  </a:lnTo>
                  <a:lnTo>
                    <a:pt x="16" y="117"/>
                  </a:lnTo>
                  <a:lnTo>
                    <a:pt x="9" y="114"/>
                  </a:lnTo>
                  <a:lnTo>
                    <a:pt x="7" y="113"/>
                  </a:lnTo>
                  <a:lnTo>
                    <a:pt x="4" y="108"/>
                  </a:lnTo>
                  <a:lnTo>
                    <a:pt x="1" y="105"/>
                  </a:lnTo>
                  <a:lnTo>
                    <a:pt x="1" y="98"/>
                  </a:lnTo>
                  <a:lnTo>
                    <a:pt x="0" y="86"/>
                  </a:lnTo>
                  <a:lnTo>
                    <a:pt x="0" y="73"/>
                  </a:lnTo>
                  <a:lnTo>
                    <a:pt x="1" y="59"/>
                  </a:lnTo>
                  <a:lnTo>
                    <a:pt x="4" y="48"/>
                  </a:lnTo>
                  <a:lnTo>
                    <a:pt x="7" y="36"/>
                  </a:lnTo>
                  <a:lnTo>
                    <a:pt x="10" y="23"/>
                  </a:lnTo>
                  <a:lnTo>
                    <a:pt x="18" y="12"/>
                  </a:lnTo>
                  <a:lnTo>
                    <a:pt x="25" y="0"/>
                  </a:lnTo>
                  <a:lnTo>
                    <a:pt x="35" y="12"/>
                  </a:lnTo>
                  <a:lnTo>
                    <a:pt x="40" y="27"/>
                  </a:lnTo>
                  <a:lnTo>
                    <a:pt x="44" y="39"/>
                  </a:lnTo>
                  <a:lnTo>
                    <a:pt x="46" y="56"/>
                  </a:lnTo>
                  <a:lnTo>
                    <a:pt x="45" y="70"/>
                  </a:lnTo>
                  <a:lnTo>
                    <a:pt x="42" y="86"/>
                  </a:lnTo>
                  <a:lnTo>
                    <a:pt x="37" y="103"/>
                  </a:lnTo>
                  <a:lnTo>
                    <a:pt x="33" y="1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79" name="Google Shape;779;p8"/>
            <p:cNvSpPr/>
            <p:nvPr/>
          </p:nvSpPr>
          <p:spPr>
            <a:xfrm>
              <a:off x="7463" y="3810"/>
              <a:ext cx="6" cy="50"/>
            </a:xfrm>
            <a:custGeom>
              <a:avLst/>
              <a:gdLst/>
              <a:ahLst/>
              <a:cxnLst/>
              <a:rect l="l" t="t" r="r" b="b"/>
              <a:pathLst>
                <a:path w="11" h="138" extrusionOk="0">
                  <a:moveTo>
                    <a:pt x="7" y="138"/>
                  </a:moveTo>
                  <a:lnTo>
                    <a:pt x="0" y="0"/>
                  </a:lnTo>
                  <a:lnTo>
                    <a:pt x="8" y="15"/>
                  </a:lnTo>
                  <a:lnTo>
                    <a:pt x="11" y="32"/>
                  </a:lnTo>
                  <a:lnTo>
                    <a:pt x="11" y="47"/>
                  </a:lnTo>
                  <a:lnTo>
                    <a:pt x="10" y="64"/>
                  </a:lnTo>
                  <a:lnTo>
                    <a:pt x="8" y="82"/>
                  </a:lnTo>
                  <a:lnTo>
                    <a:pt x="6" y="101"/>
                  </a:lnTo>
                  <a:lnTo>
                    <a:pt x="5" y="120"/>
                  </a:lnTo>
                  <a:lnTo>
                    <a:pt x="7" y="1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80" name="Google Shape;780;p8"/>
            <p:cNvSpPr/>
            <p:nvPr/>
          </p:nvSpPr>
          <p:spPr>
            <a:xfrm>
              <a:off x="6670" y="3815"/>
              <a:ext cx="18" cy="26"/>
            </a:xfrm>
            <a:custGeom>
              <a:avLst/>
              <a:gdLst/>
              <a:ahLst/>
              <a:cxnLst/>
              <a:rect l="l" t="t" r="r" b="b"/>
              <a:pathLst>
                <a:path w="38" h="69" extrusionOk="0">
                  <a:moveTo>
                    <a:pt x="25" y="69"/>
                  </a:moveTo>
                  <a:lnTo>
                    <a:pt x="7" y="69"/>
                  </a:lnTo>
                  <a:lnTo>
                    <a:pt x="2" y="59"/>
                  </a:lnTo>
                  <a:lnTo>
                    <a:pt x="0" y="51"/>
                  </a:lnTo>
                  <a:lnTo>
                    <a:pt x="2" y="41"/>
                  </a:lnTo>
                  <a:lnTo>
                    <a:pt x="5" y="33"/>
                  </a:lnTo>
                  <a:lnTo>
                    <a:pt x="9" y="24"/>
                  </a:lnTo>
                  <a:lnTo>
                    <a:pt x="13" y="18"/>
                  </a:lnTo>
                  <a:lnTo>
                    <a:pt x="16" y="10"/>
                  </a:lnTo>
                  <a:lnTo>
                    <a:pt x="19" y="0"/>
                  </a:lnTo>
                  <a:lnTo>
                    <a:pt x="25" y="8"/>
                  </a:lnTo>
                  <a:lnTo>
                    <a:pt x="31" y="14"/>
                  </a:lnTo>
                  <a:lnTo>
                    <a:pt x="34" y="22"/>
                  </a:lnTo>
                  <a:lnTo>
                    <a:pt x="37" y="32"/>
                  </a:lnTo>
                  <a:lnTo>
                    <a:pt x="38" y="42"/>
                  </a:lnTo>
                  <a:lnTo>
                    <a:pt x="36" y="52"/>
                  </a:lnTo>
                  <a:lnTo>
                    <a:pt x="32" y="61"/>
                  </a:lnTo>
                  <a:lnTo>
                    <a:pt x="25"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81" name="Google Shape;781;p8"/>
            <p:cNvSpPr/>
            <p:nvPr/>
          </p:nvSpPr>
          <p:spPr>
            <a:xfrm>
              <a:off x="7070" y="3838"/>
              <a:ext cx="8" cy="5"/>
            </a:xfrm>
            <a:custGeom>
              <a:avLst/>
              <a:gdLst/>
              <a:ahLst/>
              <a:cxnLst/>
              <a:rect l="l" t="t" r="r" b="b"/>
              <a:pathLst>
                <a:path w="18" h="19" extrusionOk="0">
                  <a:moveTo>
                    <a:pt x="18" y="19"/>
                  </a:moveTo>
                  <a:lnTo>
                    <a:pt x="16" y="17"/>
                  </a:lnTo>
                  <a:lnTo>
                    <a:pt x="14" y="14"/>
                  </a:lnTo>
                  <a:lnTo>
                    <a:pt x="12" y="13"/>
                  </a:lnTo>
                  <a:lnTo>
                    <a:pt x="9" y="13"/>
                  </a:lnTo>
                  <a:lnTo>
                    <a:pt x="6" y="13"/>
                  </a:lnTo>
                  <a:lnTo>
                    <a:pt x="4" y="13"/>
                  </a:lnTo>
                  <a:lnTo>
                    <a:pt x="2" y="13"/>
                  </a:lnTo>
                  <a:lnTo>
                    <a:pt x="0" y="13"/>
                  </a:lnTo>
                  <a:lnTo>
                    <a:pt x="13" y="0"/>
                  </a:lnTo>
                  <a:lnTo>
                    <a:pt x="15" y="2"/>
                  </a:lnTo>
                  <a:lnTo>
                    <a:pt x="16" y="3"/>
                  </a:lnTo>
                  <a:lnTo>
                    <a:pt x="17" y="6"/>
                  </a:lnTo>
                  <a:lnTo>
                    <a:pt x="18" y="10"/>
                  </a:lnTo>
                  <a:lnTo>
                    <a:pt x="18" y="12"/>
                  </a:lnTo>
                  <a:lnTo>
                    <a:pt x="18" y="14"/>
                  </a:lnTo>
                  <a:lnTo>
                    <a:pt x="18" y="17"/>
                  </a:lnTo>
                  <a:lnTo>
                    <a:pt x="18"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82" name="Google Shape;782;p8"/>
            <p:cNvSpPr/>
            <p:nvPr/>
          </p:nvSpPr>
          <p:spPr>
            <a:xfrm>
              <a:off x="7078" y="3852"/>
              <a:ext cx="15" cy="19"/>
            </a:xfrm>
            <a:custGeom>
              <a:avLst/>
              <a:gdLst/>
              <a:ahLst/>
              <a:cxnLst/>
              <a:rect l="l" t="t" r="r" b="b"/>
              <a:pathLst>
                <a:path w="30" h="49" extrusionOk="0">
                  <a:moveTo>
                    <a:pt x="30" y="49"/>
                  </a:moveTo>
                  <a:lnTo>
                    <a:pt x="0" y="0"/>
                  </a:lnTo>
                  <a:lnTo>
                    <a:pt x="18" y="6"/>
                  </a:lnTo>
                  <a:lnTo>
                    <a:pt x="30" y="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83" name="Google Shape;783;p8"/>
            <p:cNvSpPr/>
            <p:nvPr/>
          </p:nvSpPr>
          <p:spPr>
            <a:xfrm>
              <a:off x="7037" y="3863"/>
              <a:ext cx="33" cy="200"/>
            </a:xfrm>
            <a:custGeom>
              <a:avLst/>
              <a:gdLst/>
              <a:ahLst/>
              <a:cxnLst/>
              <a:rect l="l" t="t" r="r" b="b"/>
              <a:pathLst>
                <a:path w="68" h="551" extrusionOk="0">
                  <a:moveTo>
                    <a:pt x="36" y="85"/>
                  </a:moveTo>
                  <a:lnTo>
                    <a:pt x="38" y="85"/>
                  </a:lnTo>
                  <a:lnTo>
                    <a:pt x="40" y="83"/>
                  </a:lnTo>
                  <a:lnTo>
                    <a:pt x="41" y="81"/>
                  </a:lnTo>
                  <a:lnTo>
                    <a:pt x="41" y="78"/>
                  </a:lnTo>
                  <a:lnTo>
                    <a:pt x="41" y="76"/>
                  </a:lnTo>
                  <a:lnTo>
                    <a:pt x="41" y="73"/>
                  </a:lnTo>
                  <a:lnTo>
                    <a:pt x="41" y="70"/>
                  </a:lnTo>
                  <a:lnTo>
                    <a:pt x="41" y="68"/>
                  </a:lnTo>
                  <a:lnTo>
                    <a:pt x="38" y="91"/>
                  </a:lnTo>
                  <a:lnTo>
                    <a:pt x="39" y="112"/>
                  </a:lnTo>
                  <a:lnTo>
                    <a:pt x="42" y="133"/>
                  </a:lnTo>
                  <a:lnTo>
                    <a:pt x="48" y="153"/>
                  </a:lnTo>
                  <a:lnTo>
                    <a:pt x="54" y="176"/>
                  </a:lnTo>
                  <a:lnTo>
                    <a:pt x="60" y="196"/>
                  </a:lnTo>
                  <a:lnTo>
                    <a:pt x="65" y="217"/>
                  </a:lnTo>
                  <a:lnTo>
                    <a:pt x="68" y="236"/>
                  </a:lnTo>
                  <a:lnTo>
                    <a:pt x="68" y="240"/>
                  </a:lnTo>
                  <a:lnTo>
                    <a:pt x="68" y="238"/>
                  </a:lnTo>
                  <a:lnTo>
                    <a:pt x="66" y="232"/>
                  </a:lnTo>
                  <a:lnTo>
                    <a:pt x="63" y="225"/>
                  </a:lnTo>
                  <a:lnTo>
                    <a:pt x="58" y="217"/>
                  </a:lnTo>
                  <a:lnTo>
                    <a:pt x="55" y="207"/>
                  </a:lnTo>
                  <a:lnTo>
                    <a:pt x="52" y="199"/>
                  </a:lnTo>
                  <a:lnTo>
                    <a:pt x="50" y="191"/>
                  </a:lnTo>
                  <a:lnTo>
                    <a:pt x="41" y="191"/>
                  </a:lnTo>
                  <a:lnTo>
                    <a:pt x="35" y="237"/>
                  </a:lnTo>
                  <a:lnTo>
                    <a:pt x="31" y="283"/>
                  </a:lnTo>
                  <a:lnTo>
                    <a:pt x="30" y="330"/>
                  </a:lnTo>
                  <a:lnTo>
                    <a:pt x="31" y="377"/>
                  </a:lnTo>
                  <a:lnTo>
                    <a:pt x="35" y="423"/>
                  </a:lnTo>
                  <a:lnTo>
                    <a:pt x="41" y="469"/>
                  </a:lnTo>
                  <a:lnTo>
                    <a:pt x="53" y="512"/>
                  </a:lnTo>
                  <a:lnTo>
                    <a:pt x="68" y="551"/>
                  </a:lnTo>
                  <a:lnTo>
                    <a:pt x="42" y="487"/>
                  </a:lnTo>
                  <a:lnTo>
                    <a:pt x="32" y="418"/>
                  </a:lnTo>
                  <a:lnTo>
                    <a:pt x="31" y="346"/>
                  </a:lnTo>
                  <a:lnTo>
                    <a:pt x="34" y="274"/>
                  </a:lnTo>
                  <a:lnTo>
                    <a:pt x="36" y="201"/>
                  </a:lnTo>
                  <a:lnTo>
                    <a:pt x="35" y="132"/>
                  </a:lnTo>
                  <a:lnTo>
                    <a:pt x="24" y="64"/>
                  </a:lnTo>
                  <a:lnTo>
                    <a:pt x="0" y="0"/>
                  </a:lnTo>
                  <a:lnTo>
                    <a:pt x="5" y="10"/>
                  </a:lnTo>
                  <a:lnTo>
                    <a:pt x="10" y="18"/>
                  </a:lnTo>
                  <a:lnTo>
                    <a:pt x="13" y="31"/>
                  </a:lnTo>
                  <a:lnTo>
                    <a:pt x="16" y="43"/>
                  </a:lnTo>
                  <a:lnTo>
                    <a:pt x="19" y="55"/>
                  </a:lnTo>
                  <a:lnTo>
                    <a:pt x="23" y="66"/>
                  </a:lnTo>
                  <a:lnTo>
                    <a:pt x="29" y="78"/>
                  </a:lnTo>
                  <a:lnTo>
                    <a:pt x="36" y="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84" name="Google Shape;784;p8"/>
            <p:cNvSpPr/>
            <p:nvPr/>
          </p:nvSpPr>
          <p:spPr>
            <a:xfrm>
              <a:off x="7154" y="3871"/>
              <a:ext cx="6" cy="35"/>
            </a:xfrm>
            <a:custGeom>
              <a:avLst/>
              <a:gdLst/>
              <a:ahLst/>
              <a:cxnLst/>
              <a:rect l="l" t="t" r="r" b="b"/>
              <a:pathLst>
                <a:path w="13" h="94" extrusionOk="0">
                  <a:moveTo>
                    <a:pt x="13" y="94"/>
                  </a:moveTo>
                  <a:lnTo>
                    <a:pt x="6" y="94"/>
                  </a:lnTo>
                  <a:lnTo>
                    <a:pt x="0" y="0"/>
                  </a:lnTo>
                  <a:lnTo>
                    <a:pt x="3" y="12"/>
                  </a:lnTo>
                  <a:lnTo>
                    <a:pt x="7" y="23"/>
                  </a:lnTo>
                  <a:lnTo>
                    <a:pt x="10" y="34"/>
                  </a:lnTo>
                  <a:lnTo>
                    <a:pt x="11" y="43"/>
                  </a:lnTo>
                  <a:lnTo>
                    <a:pt x="12" y="56"/>
                  </a:lnTo>
                  <a:lnTo>
                    <a:pt x="12" y="68"/>
                  </a:lnTo>
                  <a:lnTo>
                    <a:pt x="12" y="80"/>
                  </a:lnTo>
                  <a:lnTo>
                    <a:pt x="13" y="9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85" name="Google Shape;785;p8"/>
            <p:cNvSpPr/>
            <p:nvPr/>
          </p:nvSpPr>
          <p:spPr>
            <a:xfrm>
              <a:off x="7087" y="3878"/>
              <a:ext cx="15" cy="17"/>
            </a:xfrm>
            <a:custGeom>
              <a:avLst/>
              <a:gdLst/>
              <a:ahLst/>
              <a:cxnLst/>
              <a:rect l="l" t="t" r="r" b="b"/>
              <a:pathLst>
                <a:path w="26" h="43" extrusionOk="0">
                  <a:moveTo>
                    <a:pt x="26" y="43"/>
                  </a:moveTo>
                  <a:lnTo>
                    <a:pt x="17" y="43"/>
                  </a:lnTo>
                  <a:lnTo>
                    <a:pt x="12" y="40"/>
                  </a:lnTo>
                  <a:lnTo>
                    <a:pt x="9" y="34"/>
                  </a:lnTo>
                  <a:lnTo>
                    <a:pt x="7" y="27"/>
                  </a:lnTo>
                  <a:lnTo>
                    <a:pt x="7" y="20"/>
                  </a:lnTo>
                  <a:lnTo>
                    <a:pt x="5" y="13"/>
                  </a:lnTo>
                  <a:lnTo>
                    <a:pt x="3" y="5"/>
                  </a:lnTo>
                  <a:lnTo>
                    <a:pt x="0" y="0"/>
                  </a:lnTo>
                  <a:lnTo>
                    <a:pt x="5" y="5"/>
                  </a:lnTo>
                  <a:lnTo>
                    <a:pt x="9" y="10"/>
                  </a:lnTo>
                  <a:lnTo>
                    <a:pt x="14" y="15"/>
                  </a:lnTo>
                  <a:lnTo>
                    <a:pt x="17" y="21"/>
                  </a:lnTo>
                  <a:lnTo>
                    <a:pt x="20" y="27"/>
                  </a:lnTo>
                  <a:lnTo>
                    <a:pt x="22" y="33"/>
                  </a:lnTo>
                  <a:lnTo>
                    <a:pt x="23" y="39"/>
                  </a:lnTo>
                  <a:lnTo>
                    <a:pt x="26" y="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86" name="Google Shape;786;p8"/>
            <p:cNvSpPr/>
            <p:nvPr/>
          </p:nvSpPr>
          <p:spPr>
            <a:xfrm>
              <a:off x="7198" y="3887"/>
              <a:ext cx="6" cy="10"/>
            </a:xfrm>
            <a:custGeom>
              <a:avLst/>
              <a:gdLst/>
              <a:ahLst/>
              <a:cxnLst/>
              <a:rect l="l" t="t" r="r" b="b"/>
              <a:pathLst>
                <a:path w="13" h="26" extrusionOk="0">
                  <a:moveTo>
                    <a:pt x="13" y="26"/>
                  </a:moveTo>
                  <a:lnTo>
                    <a:pt x="0" y="0"/>
                  </a:lnTo>
                  <a:lnTo>
                    <a:pt x="13" y="13"/>
                  </a:lnTo>
                  <a:lnTo>
                    <a:pt x="13"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87" name="Google Shape;787;p8"/>
            <p:cNvSpPr/>
            <p:nvPr/>
          </p:nvSpPr>
          <p:spPr>
            <a:xfrm>
              <a:off x="7201" y="3908"/>
              <a:ext cx="6" cy="18"/>
            </a:xfrm>
            <a:custGeom>
              <a:avLst/>
              <a:gdLst/>
              <a:ahLst/>
              <a:cxnLst/>
              <a:rect l="l" t="t" r="r" b="b"/>
              <a:pathLst>
                <a:path w="13" h="50" extrusionOk="0">
                  <a:moveTo>
                    <a:pt x="13" y="50"/>
                  </a:moveTo>
                  <a:lnTo>
                    <a:pt x="0" y="0"/>
                  </a:lnTo>
                  <a:lnTo>
                    <a:pt x="13" y="18"/>
                  </a:lnTo>
                  <a:lnTo>
                    <a:pt x="13"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88" name="Google Shape;788;p8"/>
            <p:cNvSpPr/>
            <p:nvPr/>
          </p:nvSpPr>
          <p:spPr>
            <a:xfrm>
              <a:off x="7113" y="3921"/>
              <a:ext cx="18" cy="31"/>
            </a:xfrm>
            <a:custGeom>
              <a:avLst/>
              <a:gdLst/>
              <a:ahLst/>
              <a:cxnLst/>
              <a:rect l="l" t="t" r="r" b="b"/>
              <a:pathLst>
                <a:path w="34" h="88" extrusionOk="0">
                  <a:moveTo>
                    <a:pt x="34" y="88"/>
                  </a:moveTo>
                  <a:lnTo>
                    <a:pt x="24" y="81"/>
                  </a:lnTo>
                  <a:lnTo>
                    <a:pt x="17" y="69"/>
                  </a:lnTo>
                  <a:lnTo>
                    <a:pt x="9" y="60"/>
                  </a:lnTo>
                  <a:lnTo>
                    <a:pt x="6" y="48"/>
                  </a:lnTo>
                  <a:lnTo>
                    <a:pt x="3" y="36"/>
                  </a:lnTo>
                  <a:lnTo>
                    <a:pt x="0" y="23"/>
                  </a:lnTo>
                  <a:lnTo>
                    <a:pt x="0" y="12"/>
                  </a:lnTo>
                  <a:lnTo>
                    <a:pt x="3" y="0"/>
                  </a:lnTo>
                  <a:lnTo>
                    <a:pt x="9" y="8"/>
                  </a:lnTo>
                  <a:lnTo>
                    <a:pt x="18" y="16"/>
                  </a:lnTo>
                  <a:lnTo>
                    <a:pt x="24" y="26"/>
                  </a:lnTo>
                  <a:lnTo>
                    <a:pt x="28" y="35"/>
                  </a:lnTo>
                  <a:lnTo>
                    <a:pt x="31" y="47"/>
                  </a:lnTo>
                  <a:lnTo>
                    <a:pt x="33" y="60"/>
                  </a:lnTo>
                  <a:lnTo>
                    <a:pt x="34" y="75"/>
                  </a:lnTo>
                  <a:lnTo>
                    <a:pt x="34" y="8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89" name="Google Shape;789;p8"/>
            <p:cNvSpPr/>
            <p:nvPr/>
          </p:nvSpPr>
          <p:spPr>
            <a:xfrm>
              <a:off x="7154" y="3921"/>
              <a:ext cx="3" cy="16"/>
            </a:xfrm>
            <a:custGeom>
              <a:avLst/>
              <a:gdLst/>
              <a:ahLst/>
              <a:cxnLst/>
              <a:rect l="l" t="t" r="r" b="b"/>
              <a:pathLst>
                <a:path w="7" h="46" extrusionOk="0">
                  <a:moveTo>
                    <a:pt x="6" y="46"/>
                  </a:moveTo>
                  <a:lnTo>
                    <a:pt x="0" y="0"/>
                  </a:lnTo>
                  <a:lnTo>
                    <a:pt x="3" y="7"/>
                  </a:lnTo>
                  <a:lnTo>
                    <a:pt x="6" y="10"/>
                  </a:lnTo>
                  <a:lnTo>
                    <a:pt x="6" y="16"/>
                  </a:lnTo>
                  <a:lnTo>
                    <a:pt x="7" y="20"/>
                  </a:lnTo>
                  <a:lnTo>
                    <a:pt x="7" y="26"/>
                  </a:lnTo>
                  <a:lnTo>
                    <a:pt x="6" y="30"/>
                  </a:lnTo>
                  <a:lnTo>
                    <a:pt x="6" y="38"/>
                  </a:lnTo>
                  <a:lnTo>
                    <a:pt x="6" y="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90" name="Google Shape;790;p8"/>
            <p:cNvSpPr/>
            <p:nvPr/>
          </p:nvSpPr>
          <p:spPr>
            <a:xfrm>
              <a:off x="6994" y="3924"/>
              <a:ext cx="6" cy="32"/>
            </a:xfrm>
            <a:custGeom>
              <a:avLst/>
              <a:gdLst/>
              <a:ahLst/>
              <a:cxnLst/>
              <a:rect l="l" t="t" r="r" b="b"/>
              <a:pathLst>
                <a:path w="9" h="87" extrusionOk="0">
                  <a:moveTo>
                    <a:pt x="0" y="0"/>
                  </a:moveTo>
                  <a:lnTo>
                    <a:pt x="9" y="0"/>
                  </a:lnTo>
                  <a:lnTo>
                    <a:pt x="9" y="87"/>
                  </a:lnTo>
                  <a:lnTo>
                    <a:pt x="0" y="87"/>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91" name="Google Shape;791;p8"/>
            <p:cNvSpPr/>
            <p:nvPr/>
          </p:nvSpPr>
          <p:spPr>
            <a:xfrm>
              <a:off x="7241" y="3932"/>
              <a:ext cx="3" cy="11"/>
            </a:xfrm>
            <a:custGeom>
              <a:avLst/>
              <a:gdLst/>
              <a:ahLst/>
              <a:cxnLst/>
              <a:rect l="l" t="t" r="r" b="b"/>
              <a:pathLst>
                <a:path w="3" h="27" extrusionOk="0">
                  <a:moveTo>
                    <a:pt x="3" y="27"/>
                  </a:moveTo>
                  <a:lnTo>
                    <a:pt x="0" y="0"/>
                  </a:lnTo>
                  <a:lnTo>
                    <a:pt x="3" y="5"/>
                  </a:lnTo>
                  <a:lnTo>
                    <a:pt x="3" y="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92" name="Google Shape;792;p8"/>
            <p:cNvSpPr/>
            <p:nvPr/>
          </p:nvSpPr>
          <p:spPr>
            <a:xfrm>
              <a:off x="7204" y="3937"/>
              <a:ext cx="5" cy="21"/>
            </a:xfrm>
            <a:custGeom>
              <a:avLst/>
              <a:gdLst/>
              <a:ahLst/>
              <a:cxnLst/>
              <a:rect l="l" t="t" r="r" b="b"/>
              <a:pathLst>
                <a:path w="11" h="53" extrusionOk="0">
                  <a:moveTo>
                    <a:pt x="0" y="0"/>
                  </a:moveTo>
                  <a:lnTo>
                    <a:pt x="11" y="5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93" name="Google Shape;793;p8"/>
            <p:cNvSpPr/>
            <p:nvPr/>
          </p:nvSpPr>
          <p:spPr>
            <a:xfrm>
              <a:off x="7279" y="3943"/>
              <a:ext cx="6" cy="16"/>
            </a:xfrm>
            <a:custGeom>
              <a:avLst/>
              <a:gdLst/>
              <a:ahLst/>
              <a:cxnLst/>
              <a:rect l="l" t="t" r="r" b="b"/>
              <a:pathLst>
                <a:path w="13" h="48" extrusionOk="0">
                  <a:moveTo>
                    <a:pt x="13" y="48"/>
                  </a:moveTo>
                  <a:lnTo>
                    <a:pt x="0" y="0"/>
                  </a:lnTo>
                  <a:lnTo>
                    <a:pt x="5" y="5"/>
                  </a:lnTo>
                  <a:lnTo>
                    <a:pt x="13"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94" name="Google Shape;794;p8"/>
            <p:cNvSpPr/>
            <p:nvPr/>
          </p:nvSpPr>
          <p:spPr>
            <a:xfrm>
              <a:off x="7472" y="3948"/>
              <a:ext cx="11" cy="128"/>
            </a:xfrm>
            <a:custGeom>
              <a:avLst/>
              <a:gdLst/>
              <a:ahLst/>
              <a:cxnLst/>
              <a:rect l="l" t="t" r="r" b="b"/>
              <a:pathLst>
                <a:path w="18" h="353" extrusionOk="0">
                  <a:moveTo>
                    <a:pt x="10" y="353"/>
                  </a:moveTo>
                  <a:lnTo>
                    <a:pt x="0" y="353"/>
                  </a:lnTo>
                  <a:lnTo>
                    <a:pt x="0" y="0"/>
                  </a:lnTo>
                  <a:lnTo>
                    <a:pt x="5" y="43"/>
                  </a:lnTo>
                  <a:lnTo>
                    <a:pt x="9" y="87"/>
                  </a:lnTo>
                  <a:lnTo>
                    <a:pt x="12" y="131"/>
                  </a:lnTo>
                  <a:lnTo>
                    <a:pt x="17" y="175"/>
                  </a:lnTo>
                  <a:lnTo>
                    <a:pt x="18" y="221"/>
                  </a:lnTo>
                  <a:lnTo>
                    <a:pt x="18" y="266"/>
                  </a:lnTo>
                  <a:lnTo>
                    <a:pt x="16" y="310"/>
                  </a:lnTo>
                  <a:lnTo>
                    <a:pt x="10" y="35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95" name="Google Shape;795;p8"/>
            <p:cNvSpPr/>
            <p:nvPr/>
          </p:nvSpPr>
          <p:spPr>
            <a:xfrm>
              <a:off x="7314" y="3952"/>
              <a:ext cx="6" cy="20"/>
            </a:xfrm>
            <a:custGeom>
              <a:avLst/>
              <a:gdLst/>
              <a:ahLst/>
              <a:cxnLst/>
              <a:rect l="l" t="t" r="r" b="b"/>
              <a:pathLst>
                <a:path w="13" h="54" extrusionOk="0">
                  <a:moveTo>
                    <a:pt x="13" y="54"/>
                  </a:moveTo>
                  <a:lnTo>
                    <a:pt x="7" y="54"/>
                  </a:lnTo>
                  <a:lnTo>
                    <a:pt x="0" y="0"/>
                  </a:lnTo>
                  <a:lnTo>
                    <a:pt x="6" y="4"/>
                  </a:lnTo>
                  <a:lnTo>
                    <a:pt x="9" y="9"/>
                  </a:lnTo>
                  <a:lnTo>
                    <a:pt x="13" y="15"/>
                  </a:lnTo>
                  <a:lnTo>
                    <a:pt x="13" y="23"/>
                  </a:lnTo>
                  <a:lnTo>
                    <a:pt x="12" y="31"/>
                  </a:lnTo>
                  <a:lnTo>
                    <a:pt x="12" y="40"/>
                  </a:lnTo>
                  <a:lnTo>
                    <a:pt x="9" y="49"/>
                  </a:lnTo>
                  <a:lnTo>
                    <a:pt x="13" y="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96" name="Google Shape;796;p8"/>
            <p:cNvSpPr/>
            <p:nvPr/>
          </p:nvSpPr>
          <p:spPr>
            <a:xfrm>
              <a:off x="7241" y="3959"/>
              <a:ext cx="9" cy="13"/>
            </a:xfrm>
            <a:custGeom>
              <a:avLst/>
              <a:gdLst/>
              <a:ahLst/>
              <a:cxnLst/>
              <a:rect l="l" t="t" r="r" b="b"/>
              <a:pathLst>
                <a:path w="13" h="36" extrusionOk="0">
                  <a:moveTo>
                    <a:pt x="13" y="36"/>
                  </a:moveTo>
                  <a:lnTo>
                    <a:pt x="0" y="0"/>
                  </a:lnTo>
                  <a:lnTo>
                    <a:pt x="13" y="13"/>
                  </a:lnTo>
                  <a:lnTo>
                    <a:pt x="13" y="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97" name="Google Shape;797;p8"/>
            <p:cNvSpPr/>
            <p:nvPr/>
          </p:nvSpPr>
          <p:spPr>
            <a:xfrm>
              <a:off x="7125" y="3963"/>
              <a:ext cx="17" cy="13"/>
            </a:xfrm>
            <a:custGeom>
              <a:avLst/>
              <a:gdLst/>
              <a:ahLst/>
              <a:cxnLst/>
              <a:rect l="l" t="t" r="r" b="b"/>
              <a:pathLst>
                <a:path w="31" h="38" extrusionOk="0">
                  <a:moveTo>
                    <a:pt x="0" y="0"/>
                  </a:moveTo>
                  <a:lnTo>
                    <a:pt x="31" y="3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98" name="Google Shape;798;p8"/>
            <p:cNvSpPr/>
            <p:nvPr/>
          </p:nvSpPr>
          <p:spPr>
            <a:xfrm>
              <a:off x="7207" y="3969"/>
              <a:ext cx="2" cy="9"/>
            </a:xfrm>
            <a:custGeom>
              <a:avLst/>
              <a:gdLst/>
              <a:ahLst/>
              <a:cxnLst/>
              <a:rect l="l" t="t" r="r" b="b"/>
              <a:pathLst>
                <a:path w="5" h="26" extrusionOk="0">
                  <a:moveTo>
                    <a:pt x="5" y="26"/>
                  </a:moveTo>
                  <a:lnTo>
                    <a:pt x="0" y="0"/>
                  </a:lnTo>
                  <a:lnTo>
                    <a:pt x="5" y="0"/>
                  </a:lnTo>
                  <a:lnTo>
                    <a:pt x="5"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799" name="Google Shape;799;p8"/>
            <p:cNvSpPr/>
            <p:nvPr/>
          </p:nvSpPr>
          <p:spPr>
            <a:xfrm>
              <a:off x="7207" y="3987"/>
              <a:ext cx="5" cy="37"/>
            </a:xfrm>
            <a:custGeom>
              <a:avLst/>
              <a:gdLst/>
              <a:ahLst/>
              <a:cxnLst/>
              <a:rect l="l" t="t" r="r" b="b"/>
              <a:pathLst>
                <a:path w="12" h="101" extrusionOk="0">
                  <a:moveTo>
                    <a:pt x="12" y="101"/>
                  </a:moveTo>
                  <a:lnTo>
                    <a:pt x="0" y="0"/>
                  </a:lnTo>
                  <a:lnTo>
                    <a:pt x="12" y="79"/>
                  </a:lnTo>
                  <a:lnTo>
                    <a:pt x="12" y="10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00" name="Google Shape;800;p8"/>
            <p:cNvSpPr/>
            <p:nvPr/>
          </p:nvSpPr>
          <p:spPr>
            <a:xfrm>
              <a:off x="7364" y="3987"/>
              <a:ext cx="6" cy="26"/>
            </a:xfrm>
            <a:custGeom>
              <a:avLst/>
              <a:gdLst/>
              <a:ahLst/>
              <a:cxnLst/>
              <a:rect l="l" t="t" r="r" b="b"/>
              <a:pathLst>
                <a:path w="9" h="71" extrusionOk="0">
                  <a:moveTo>
                    <a:pt x="9" y="71"/>
                  </a:moveTo>
                  <a:lnTo>
                    <a:pt x="0" y="0"/>
                  </a:lnTo>
                  <a:lnTo>
                    <a:pt x="9" y="17"/>
                  </a:lnTo>
                  <a:lnTo>
                    <a:pt x="9"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01" name="Google Shape;801;p8"/>
            <p:cNvSpPr/>
            <p:nvPr/>
          </p:nvSpPr>
          <p:spPr>
            <a:xfrm>
              <a:off x="7244" y="3995"/>
              <a:ext cx="9" cy="62"/>
            </a:xfrm>
            <a:custGeom>
              <a:avLst/>
              <a:gdLst/>
              <a:ahLst/>
              <a:cxnLst/>
              <a:rect l="l" t="t" r="r" b="b"/>
              <a:pathLst>
                <a:path w="21" h="174" extrusionOk="0">
                  <a:moveTo>
                    <a:pt x="15" y="174"/>
                  </a:moveTo>
                  <a:lnTo>
                    <a:pt x="0" y="0"/>
                  </a:lnTo>
                  <a:lnTo>
                    <a:pt x="21" y="167"/>
                  </a:lnTo>
                  <a:lnTo>
                    <a:pt x="15" y="1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02" name="Google Shape;802;p8"/>
            <p:cNvSpPr/>
            <p:nvPr/>
          </p:nvSpPr>
          <p:spPr>
            <a:xfrm>
              <a:off x="7145" y="4000"/>
              <a:ext cx="44" cy="63"/>
            </a:xfrm>
            <a:custGeom>
              <a:avLst/>
              <a:gdLst/>
              <a:ahLst/>
              <a:cxnLst/>
              <a:rect l="l" t="t" r="r" b="b"/>
              <a:pathLst>
                <a:path w="86" h="173" extrusionOk="0">
                  <a:moveTo>
                    <a:pt x="72" y="130"/>
                  </a:moveTo>
                  <a:lnTo>
                    <a:pt x="76" y="129"/>
                  </a:lnTo>
                  <a:lnTo>
                    <a:pt x="80" y="126"/>
                  </a:lnTo>
                  <a:lnTo>
                    <a:pt x="81" y="125"/>
                  </a:lnTo>
                  <a:lnTo>
                    <a:pt x="81" y="120"/>
                  </a:lnTo>
                  <a:lnTo>
                    <a:pt x="81" y="116"/>
                  </a:lnTo>
                  <a:lnTo>
                    <a:pt x="81" y="113"/>
                  </a:lnTo>
                  <a:lnTo>
                    <a:pt x="81" y="110"/>
                  </a:lnTo>
                  <a:lnTo>
                    <a:pt x="81" y="106"/>
                  </a:lnTo>
                  <a:lnTo>
                    <a:pt x="86" y="173"/>
                  </a:lnTo>
                  <a:lnTo>
                    <a:pt x="81" y="172"/>
                  </a:lnTo>
                  <a:lnTo>
                    <a:pt x="76" y="164"/>
                  </a:lnTo>
                  <a:lnTo>
                    <a:pt x="72" y="154"/>
                  </a:lnTo>
                  <a:lnTo>
                    <a:pt x="68" y="140"/>
                  </a:lnTo>
                  <a:lnTo>
                    <a:pt x="62" y="130"/>
                  </a:lnTo>
                  <a:lnTo>
                    <a:pt x="53" y="119"/>
                  </a:lnTo>
                  <a:lnTo>
                    <a:pt x="44" y="112"/>
                  </a:lnTo>
                  <a:lnTo>
                    <a:pt x="31" y="111"/>
                  </a:lnTo>
                  <a:lnTo>
                    <a:pt x="0" y="0"/>
                  </a:lnTo>
                  <a:lnTo>
                    <a:pt x="9" y="18"/>
                  </a:lnTo>
                  <a:lnTo>
                    <a:pt x="18" y="33"/>
                  </a:lnTo>
                  <a:lnTo>
                    <a:pt x="28" y="50"/>
                  </a:lnTo>
                  <a:lnTo>
                    <a:pt x="37" y="64"/>
                  </a:lnTo>
                  <a:lnTo>
                    <a:pt x="46" y="81"/>
                  </a:lnTo>
                  <a:lnTo>
                    <a:pt x="55" y="95"/>
                  </a:lnTo>
                  <a:lnTo>
                    <a:pt x="63" y="112"/>
                  </a:lnTo>
                  <a:lnTo>
                    <a:pt x="72" y="1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03" name="Google Shape;803;p8"/>
            <p:cNvSpPr/>
            <p:nvPr/>
          </p:nvSpPr>
          <p:spPr>
            <a:xfrm>
              <a:off x="7285" y="4006"/>
              <a:ext cx="12" cy="79"/>
            </a:xfrm>
            <a:custGeom>
              <a:avLst/>
              <a:gdLst/>
              <a:ahLst/>
              <a:cxnLst/>
              <a:rect l="l" t="t" r="r" b="b"/>
              <a:pathLst>
                <a:path w="23" h="223" extrusionOk="0">
                  <a:moveTo>
                    <a:pt x="0" y="0"/>
                  </a:moveTo>
                  <a:lnTo>
                    <a:pt x="23" y="22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04" name="Google Shape;804;p8"/>
            <p:cNvSpPr/>
            <p:nvPr/>
          </p:nvSpPr>
          <p:spPr>
            <a:xfrm>
              <a:off x="7317" y="4006"/>
              <a:ext cx="12" cy="94"/>
            </a:xfrm>
            <a:custGeom>
              <a:avLst/>
              <a:gdLst/>
              <a:ahLst/>
              <a:cxnLst/>
              <a:rect l="l" t="t" r="r" b="b"/>
              <a:pathLst>
                <a:path w="28" h="262" extrusionOk="0">
                  <a:moveTo>
                    <a:pt x="28" y="262"/>
                  </a:moveTo>
                  <a:lnTo>
                    <a:pt x="18" y="232"/>
                  </a:lnTo>
                  <a:lnTo>
                    <a:pt x="12" y="200"/>
                  </a:lnTo>
                  <a:lnTo>
                    <a:pt x="6" y="169"/>
                  </a:lnTo>
                  <a:lnTo>
                    <a:pt x="4" y="136"/>
                  </a:lnTo>
                  <a:lnTo>
                    <a:pt x="3" y="102"/>
                  </a:lnTo>
                  <a:lnTo>
                    <a:pt x="2" y="69"/>
                  </a:lnTo>
                  <a:lnTo>
                    <a:pt x="3" y="34"/>
                  </a:lnTo>
                  <a:lnTo>
                    <a:pt x="4" y="0"/>
                  </a:lnTo>
                  <a:lnTo>
                    <a:pt x="0" y="33"/>
                  </a:lnTo>
                  <a:lnTo>
                    <a:pt x="0" y="67"/>
                  </a:lnTo>
                  <a:lnTo>
                    <a:pt x="4" y="98"/>
                  </a:lnTo>
                  <a:lnTo>
                    <a:pt x="12" y="131"/>
                  </a:lnTo>
                  <a:lnTo>
                    <a:pt x="16" y="162"/>
                  </a:lnTo>
                  <a:lnTo>
                    <a:pt x="23" y="195"/>
                  </a:lnTo>
                  <a:lnTo>
                    <a:pt x="26" y="227"/>
                  </a:lnTo>
                  <a:lnTo>
                    <a:pt x="28" y="2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05" name="Google Shape;805;p8"/>
            <p:cNvSpPr/>
            <p:nvPr/>
          </p:nvSpPr>
          <p:spPr>
            <a:xfrm>
              <a:off x="7096" y="4011"/>
              <a:ext cx="23" cy="142"/>
            </a:xfrm>
            <a:custGeom>
              <a:avLst/>
              <a:gdLst/>
              <a:ahLst/>
              <a:cxnLst/>
              <a:rect l="l" t="t" r="r" b="b"/>
              <a:pathLst>
                <a:path w="50" h="391" extrusionOk="0">
                  <a:moveTo>
                    <a:pt x="49" y="341"/>
                  </a:moveTo>
                  <a:lnTo>
                    <a:pt x="44" y="322"/>
                  </a:lnTo>
                  <a:lnTo>
                    <a:pt x="43" y="301"/>
                  </a:lnTo>
                  <a:lnTo>
                    <a:pt x="43" y="281"/>
                  </a:lnTo>
                  <a:lnTo>
                    <a:pt x="43" y="258"/>
                  </a:lnTo>
                  <a:lnTo>
                    <a:pt x="43" y="238"/>
                  </a:lnTo>
                  <a:lnTo>
                    <a:pt x="43" y="216"/>
                  </a:lnTo>
                  <a:lnTo>
                    <a:pt x="42" y="195"/>
                  </a:lnTo>
                  <a:lnTo>
                    <a:pt x="40" y="174"/>
                  </a:lnTo>
                  <a:lnTo>
                    <a:pt x="32" y="200"/>
                  </a:lnTo>
                  <a:lnTo>
                    <a:pt x="27" y="226"/>
                  </a:lnTo>
                  <a:lnTo>
                    <a:pt x="24" y="254"/>
                  </a:lnTo>
                  <a:lnTo>
                    <a:pt x="23" y="282"/>
                  </a:lnTo>
                  <a:lnTo>
                    <a:pt x="24" y="310"/>
                  </a:lnTo>
                  <a:lnTo>
                    <a:pt x="25" y="338"/>
                  </a:lnTo>
                  <a:lnTo>
                    <a:pt x="27" y="365"/>
                  </a:lnTo>
                  <a:lnTo>
                    <a:pt x="31" y="391"/>
                  </a:lnTo>
                  <a:lnTo>
                    <a:pt x="0" y="391"/>
                  </a:lnTo>
                  <a:lnTo>
                    <a:pt x="0" y="353"/>
                  </a:lnTo>
                  <a:lnTo>
                    <a:pt x="7" y="353"/>
                  </a:lnTo>
                  <a:lnTo>
                    <a:pt x="0" y="0"/>
                  </a:lnTo>
                  <a:lnTo>
                    <a:pt x="17" y="40"/>
                  </a:lnTo>
                  <a:lnTo>
                    <a:pt x="31" y="80"/>
                  </a:lnTo>
                  <a:lnTo>
                    <a:pt x="40" y="122"/>
                  </a:lnTo>
                  <a:lnTo>
                    <a:pt x="45" y="166"/>
                  </a:lnTo>
                  <a:lnTo>
                    <a:pt x="49" y="209"/>
                  </a:lnTo>
                  <a:lnTo>
                    <a:pt x="50" y="255"/>
                  </a:lnTo>
                  <a:lnTo>
                    <a:pt x="49" y="299"/>
                  </a:lnTo>
                  <a:lnTo>
                    <a:pt x="49" y="3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06" name="Google Shape;806;p8"/>
            <p:cNvSpPr/>
            <p:nvPr/>
          </p:nvSpPr>
          <p:spPr>
            <a:xfrm>
              <a:off x="7274" y="4028"/>
              <a:ext cx="2" cy="44"/>
            </a:xfrm>
            <a:custGeom>
              <a:avLst/>
              <a:gdLst/>
              <a:ahLst/>
              <a:cxnLst/>
              <a:rect l="l" t="t" r="r" b="b"/>
              <a:pathLst>
                <a:path w="7" h="125" extrusionOk="0">
                  <a:moveTo>
                    <a:pt x="0" y="0"/>
                  </a:moveTo>
                  <a:lnTo>
                    <a:pt x="7" y="1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07" name="Google Shape;807;p8"/>
            <p:cNvSpPr/>
            <p:nvPr/>
          </p:nvSpPr>
          <p:spPr>
            <a:xfrm>
              <a:off x="7367" y="4039"/>
              <a:ext cx="9" cy="5"/>
            </a:xfrm>
            <a:custGeom>
              <a:avLst/>
              <a:gdLst/>
              <a:ahLst/>
              <a:cxnLst/>
              <a:rect l="l" t="t" r="r" b="b"/>
              <a:pathLst>
                <a:path w="14" h="19" extrusionOk="0">
                  <a:moveTo>
                    <a:pt x="14" y="19"/>
                  </a:moveTo>
                  <a:lnTo>
                    <a:pt x="0" y="0"/>
                  </a:lnTo>
                  <a:lnTo>
                    <a:pt x="14" y="0"/>
                  </a:lnTo>
                  <a:lnTo>
                    <a:pt x="14"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08" name="Google Shape;808;p8"/>
            <p:cNvSpPr/>
            <p:nvPr/>
          </p:nvSpPr>
          <p:spPr>
            <a:xfrm>
              <a:off x="7615" y="4039"/>
              <a:ext cx="5" cy="16"/>
            </a:xfrm>
            <a:custGeom>
              <a:avLst/>
              <a:gdLst/>
              <a:ahLst/>
              <a:cxnLst/>
              <a:rect l="l" t="t" r="r" b="b"/>
              <a:pathLst>
                <a:path w="11" h="44" extrusionOk="0">
                  <a:moveTo>
                    <a:pt x="11" y="0"/>
                  </a:moveTo>
                  <a:lnTo>
                    <a:pt x="11" y="5"/>
                  </a:lnTo>
                  <a:lnTo>
                    <a:pt x="11" y="10"/>
                  </a:lnTo>
                  <a:lnTo>
                    <a:pt x="11" y="18"/>
                  </a:lnTo>
                  <a:lnTo>
                    <a:pt x="11" y="23"/>
                  </a:lnTo>
                  <a:lnTo>
                    <a:pt x="11" y="28"/>
                  </a:lnTo>
                  <a:lnTo>
                    <a:pt x="10" y="33"/>
                  </a:lnTo>
                  <a:lnTo>
                    <a:pt x="8" y="39"/>
                  </a:lnTo>
                  <a:lnTo>
                    <a:pt x="7" y="44"/>
                  </a:lnTo>
                  <a:lnTo>
                    <a:pt x="0" y="0"/>
                  </a:lnTo>
                  <a:lnTo>
                    <a:pt x="1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09" name="Google Shape;809;p8"/>
            <p:cNvSpPr/>
            <p:nvPr/>
          </p:nvSpPr>
          <p:spPr>
            <a:xfrm>
              <a:off x="7411" y="4041"/>
              <a:ext cx="8" cy="16"/>
            </a:xfrm>
            <a:custGeom>
              <a:avLst/>
              <a:gdLst/>
              <a:ahLst/>
              <a:cxnLst/>
              <a:rect l="l" t="t" r="r" b="b"/>
              <a:pathLst>
                <a:path w="19" h="50" extrusionOk="0">
                  <a:moveTo>
                    <a:pt x="19" y="50"/>
                  </a:moveTo>
                  <a:lnTo>
                    <a:pt x="5" y="50"/>
                  </a:lnTo>
                  <a:lnTo>
                    <a:pt x="0" y="0"/>
                  </a:lnTo>
                  <a:lnTo>
                    <a:pt x="6" y="4"/>
                  </a:lnTo>
                  <a:lnTo>
                    <a:pt x="9" y="8"/>
                  </a:lnTo>
                  <a:lnTo>
                    <a:pt x="12" y="14"/>
                  </a:lnTo>
                  <a:lnTo>
                    <a:pt x="12" y="22"/>
                  </a:lnTo>
                  <a:lnTo>
                    <a:pt x="12" y="28"/>
                  </a:lnTo>
                  <a:lnTo>
                    <a:pt x="12" y="38"/>
                  </a:lnTo>
                  <a:lnTo>
                    <a:pt x="14" y="43"/>
                  </a:lnTo>
                  <a:lnTo>
                    <a:pt x="19"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10" name="Google Shape;810;p8"/>
            <p:cNvSpPr/>
            <p:nvPr/>
          </p:nvSpPr>
          <p:spPr>
            <a:xfrm>
              <a:off x="5895" y="4055"/>
              <a:ext cx="6" cy="78"/>
            </a:xfrm>
            <a:custGeom>
              <a:avLst/>
              <a:gdLst/>
              <a:ahLst/>
              <a:cxnLst/>
              <a:rect l="l" t="t" r="r" b="b"/>
              <a:pathLst>
                <a:path w="7" h="217" extrusionOk="0">
                  <a:moveTo>
                    <a:pt x="7" y="0"/>
                  </a:moveTo>
                  <a:lnTo>
                    <a:pt x="0" y="217"/>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11" name="Google Shape;811;p8"/>
            <p:cNvSpPr/>
            <p:nvPr/>
          </p:nvSpPr>
          <p:spPr>
            <a:xfrm>
              <a:off x="7212" y="4055"/>
              <a:ext cx="21" cy="45"/>
            </a:xfrm>
            <a:custGeom>
              <a:avLst/>
              <a:gdLst/>
              <a:ahLst/>
              <a:cxnLst/>
              <a:rect l="l" t="t" r="r" b="b"/>
              <a:pathLst>
                <a:path w="38" h="128" extrusionOk="0">
                  <a:moveTo>
                    <a:pt x="24" y="72"/>
                  </a:moveTo>
                  <a:lnTo>
                    <a:pt x="28" y="69"/>
                  </a:lnTo>
                  <a:lnTo>
                    <a:pt x="31" y="65"/>
                  </a:lnTo>
                  <a:lnTo>
                    <a:pt x="31" y="59"/>
                  </a:lnTo>
                  <a:lnTo>
                    <a:pt x="32" y="53"/>
                  </a:lnTo>
                  <a:lnTo>
                    <a:pt x="32" y="48"/>
                  </a:lnTo>
                  <a:lnTo>
                    <a:pt x="31" y="42"/>
                  </a:lnTo>
                  <a:lnTo>
                    <a:pt x="31" y="37"/>
                  </a:lnTo>
                  <a:lnTo>
                    <a:pt x="31" y="32"/>
                  </a:lnTo>
                  <a:lnTo>
                    <a:pt x="33" y="42"/>
                  </a:lnTo>
                  <a:lnTo>
                    <a:pt x="36" y="55"/>
                  </a:lnTo>
                  <a:lnTo>
                    <a:pt x="37" y="67"/>
                  </a:lnTo>
                  <a:lnTo>
                    <a:pt x="38" y="79"/>
                  </a:lnTo>
                  <a:lnTo>
                    <a:pt x="38" y="91"/>
                  </a:lnTo>
                  <a:lnTo>
                    <a:pt x="37" y="105"/>
                  </a:lnTo>
                  <a:lnTo>
                    <a:pt x="37" y="118"/>
                  </a:lnTo>
                  <a:lnTo>
                    <a:pt x="38" y="128"/>
                  </a:lnTo>
                  <a:lnTo>
                    <a:pt x="22" y="119"/>
                  </a:lnTo>
                  <a:lnTo>
                    <a:pt x="13" y="107"/>
                  </a:lnTo>
                  <a:lnTo>
                    <a:pt x="7" y="90"/>
                  </a:lnTo>
                  <a:lnTo>
                    <a:pt x="5" y="72"/>
                  </a:lnTo>
                  <a:lnTo>
                    <a:pt x="5" y="55"/>
                  </a:lnTo>
                  <a:lnTo>
                    <a:pt x="5" y="36"/>
                  </a:lnTo>
                  <a:lnTo>
                    <a:pt x="3" y="18"/>
                  </a:lnTo>
                  <a:lnTo>
                    <a:pt x="0" y="0"/>
                  </a:lnTo>
                  <a:lnTo>
                    <a:pt x="7" y="8"/>
                  </a:lnTo>
                  <a:lnTo>
                    <a:pt x="11" y="17"/>
                  </a:lnTo>
                  <a:lnTo>
                    <a:pt x="13" y="27"/>
                  </a:lnTo>
                  <a:lnTo>
                    <a:pt x="13" y="37"/>
                  </a:lnTo>
                  <a:lnTo>
                    <a:pt x="13" y="48"/>
                  </a:lnTo>
                  <a:lnTo>
                    <a:pt x="13" y="58"/>
                  </a:lnTo>
                  <a:lnTo>
                    <a:pt x="17" y="67"/>
                  </a:lnTo>
                  <a:lnTo>
                    <a:pt x="24" y="7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12" name="Google Shape;812;p8"/>
            <p:cNvSpPr/>
            <p:nvPr/>
          </p:nvSpPr>
          <p:spPr>
            <a:xfrm>
              <a:off x="7370" y="4055"/>
              <a:ext cx="6" cy="6"/>
            </a:xfrm>
            <a:custGeom>
              <a:avLst/>
              <a:gdLst/>
              <a:ahLst/>
              <a:cxnLst/>
              <a:rect l="l" t="t" r="r" b="b"/>
              <a:pathLst>
                <a:path w="10" h="18" extrusionOk="0">
                  <a:moveTo>
                    <a:pt x="10" y="18"/>
                  </a:moveTo>
                  <a:lnTo>
                    <a:pt x="0" y="0"/>
                  </a:lnTo>
                  <a:lnTo>
                    <a:pt x="10" y="0"/>
                  </a:lnTo>
                  <a:lnTo>
                    <a:pt x="10"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13" name="Google Shape;813;p8"/>
            <p:cNvSpPr/>
            <p:nvPr/>
          </p:nvSpPr>
          <p:spPr>
            <a:xfrm>
              <a:off x="7562" y="4057"/>
              <a:ext cx="9" cy="24"/>
            </a:xfrm>
            <a:custGeom>
              <a:avLst/>
              <a:gdLst/>
              <a:ahLst/>
              <a:cxnLst/>
              <a:rect l="l" t="t" r="r" b="b"/>
              <a:pathLst>
                <a:path w="12" h="61" extrusionOk="0">
                  <a:moveTo>
                    <a:pt x="0" y="61"/>
                  </a:moveTo>
                  <a:lnTo>
                    <a:pt x="7" y="0"/>
                  </a:lnTo>
                  <a:lnTo>
                    <a:pt x="12" y="31"/>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14" name="Google Shape;814;p8"/>
            <p:cNvSpPr/>
            <p:nvPr/>
          </p:nvSpPr>
          <p:spPr>
            <a:xfrm>
              <a:off x="5912" y="4061"/>
              <a:ext cx="15" cy="148"/>
            </a:xfrm>
            <a:custGeom>
              <a:avLst/>
              <a:gdLst/>
              <a:ahLst/>
              <a:cxnLst/>
              <a:rect l="l" t="t" r="r" b="b"/>
              <a:pathLst>
                <a:path w="26" h="409" extrusionOk="0">
                  <a:moveTo>
                    <a:pt x="0" y="409"/>
                  </a:moveTo>
                  <a:lnTo>
                    <a:pt x="26" y="0"/>
                  </a:lnTo>
                  <a:lnTo>
                    <a:pt x="5" y="404"/>
                  </a:lnTo>
                  <a:lnTo>
                    <a:pt x="0" y="40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15" name="Google Shape;815;p8"/>
            <p:cNvSpPr/>
            <p:nvPr/>
          </p:nvSpPr>
          <p:spPr>
            <a:xfrm>
              <a:off x="7652" y="4067"/>
              <a:ext cx="9" cy="12"/>
            </a:xfrm>
            <a:custGeom>
              <a:avLst/>
              <a:gdLst/>
              <a:ahLst/>
              <a:cxnLst/>
              <a:rect l="l" t="t" r="r" b="b"/>
              <a:pathLst>
                <a:path w="22" h="36" extrusionOk="0">
                  <a:moveTo>
                    <a:pt x="22" y="36"/>
                  </a:moveTo>
                  <a:lnTo>
                    <a:pt x="18" y="34"/>
                  </a:lnTo>
                  <a:lnTo>
                    <a:pt x="17" y="33"/>
                  </a:lnTo>
                  <a:lnTo>
                    <a:pt x="14" y="31"/>
                  </a:lnTo>
                  <a:lnTo>
                    <a:pt x="12" y="29"/>
                  </a:lnTo>
                  <a:lnTo>
                    <a:pt x="9" y="29"/>
                  </a:lnTo>
                  <a:lnTo>
                    <a:pt x="6" y="29"/>
                  </a:lnTo>
                  <a:lnTo>
                    <a:pt x="3" y="29"/>
                  </a:lnTo>
                  <a:lnTo>
                    <a:pt x="0" y="29"/>
                  </a:lnTo>
                  <a:lnTo>
                    <a:pt x="13" y="0"/>
                  </a:lnTo>
                  <a:lnTo>
                    <a:pt x="22" y="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16" name="Google Shape;816;p8"/>
            <p:cNvSpPr/>
            <p:nvPr/>
          </p:nvSpPr>
          <p:spPr>
            <a:xfrm>
              <a:off x="7510" y="4072"/>
              <a:ext cx="3" cy="28"/>
            </a:xfrm>
            <a:custGeom>
              <a:avLst/>
              <a:gdLst/>
              <a:ahLst/>
              <a:cxnLst/>
              <a:rect l="l" t="t" r="r" b="b"/>
              <a:pathLst>
                <a:path w="6" h="78" extrusionOk="0">
                  <a:moveTo>
                    <a:pt x="0" y="0"/>
                  </a:moveTo>
                  <a:lnTo>
                    <a:pt x="6" y="0"/>
                  </a:lnTo>
                  <a:lnTo>
                    <a:pt x="6" y="78"/>
                  </a:lnTo>
                  <a:lnTo>
                    <a:pt x="0" y="7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17" name="Google Shape;817;p8"/>
            <p:cNvSpPr/>
            <p:nvPr/>
          </p:nvSpPr>
          <p:spPr>
            <a:xfrm>
              <a:off x="7139" y="4074"/>
              <a:ext cx="6" cy="33"/>
            </a:xfrm>
            <a:custGeom>
              <a:avLst/>
              <a:gdLst/>
              <a:ahLst/>
              <a:cxnLst/>
              <a:rect l="l" t="t" r="r" b="b"/>
              <a:pathLst>
                <a:path w="11" h="92" extrusionOk="0">
                  <a:moveTo>
                    <a:pt x="11" y="92"/>
                  </a:moveTo>
                  <a:lnTo>
                    <a:pt x="0" y="0"/>
                  </a:lnTo>
                  <a:lnTo>
                    <a:pt x="11" y="70"/>
                  </a:lnTo>
                  <a:lnTo>
                    <a:pt x="11" y="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18" name="Google Shape;818;p8"/>
            <p:cNvSpPr/>
            <p:nvPr/>
          </p:nvSpPr>
          <p:spPr>
            <a:xfrm>
              <a:off x="7253" y="4076"/>
              <a:ext cx="23" cy="48"/>
            </a:xfrm>
            <a:custGeom>
              <a:avLst/>
              <a:gdLst/>
              <a:ahLst/>
              <a:cxnLst/>
              <a:rect l="l" t="t" r="r" b="b"/>
              <a:pathLst>
                <a:path w="43" h="131" extrusionOk="0">
                  <a:moveTo>
                    <a:pt x="43" y="131"/>
                  </a:moveTo>
                  <a:lnTo>
                    <a:pt x="0" y="0"/>
                  </a:lnTo>
                  <a:lnTo>
                    <a:pt x="43" y="113"/>
                  </a:lnTo>
                  <a:lnTo>
                    <a:pt x="43" y="1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19" name="Google Shape;819;p8"/>
            <p:cNvSpPr/>
            <p:nvPr/>
          </p:nvSpPr>
          <p:spPr>
            <a:xfrm>
              <a:off x="7600" y="4076"/>
              <a:ext cx="20" cy="37"/>
            </a:xfrm>
            <a:custGeom>
              <a:avLst/>
              <a:gdLst/>
              <a:ahLst/>
              <a:cxnLst/>
              <a:rect l="l" t="t" r="r" b="b"/>
              <a:pathLst>
                <a:path w="41" h="101" extrusionOk="0">
                  <a:moveTo>
                    <a:pt x="41" y="0"/>
                  </a:moveTo>
                  <a:lnTo>
                    <a:pt x="0" y="101"/>
                  </a:lnTo>
                  <a:lnTo>
                    <a:pt x="4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20" name="Google Shape;820;p8"/>
            <p:cNvSpPr/>
            <p:nvPr/>
          </p:nvSpPr>
          <p:spPr>
            <a:xfrm>
              <a:off x="7370" y="4085"/>
              <a:ext cx="6" cy="7"/>
            </a:xfrm>
            <a:custGeom>
              <a:avLst/>
              <a:gdLst/>
              <a:ahLst/>
              <a:cxnLst/>
              <a:rect l="l" t="t" r="r" b="b"/>
              <a:pathLst>
                <a:path w="10" h="24" extrusionOk="0">
                  <a:moveTo>
                    <a:pt x="10" y="24"/>
                  </a:moveTo>
                  <a:lnTo>
                    <a:pt x="0" y="0"/>
                  </a:lnTo>
                  <a:lnTo>
                    <a:pt x="10" y="5"/>
                  </a:lnTo>
                  <a:lnTo>
                    <a:pt x="10" y="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21" name="Google Shape;821;p8"/>
            <p:cNvSpPr/>
            <p:nvPr/>
          </p:nvSpPr>
          <p:spPr>
            <a:xfrm>
              <a:off x="7413" y="4085"/>
              <a:ext cx="24" cy="4"/>
            </a:xfrm>
            <a:custGeom>
              <a:avLst/>
              <a:gdLst/>
              <a:ahLst/>
              <a:cxnLst/>
              <a:rect l="l" t="t" r="r" b="b"/>
              <a:pathLst>
                <a:path w="45" h="12" extrusionOk="0">
                  <a:moveTo>
                    <a:pt x="45" y="12"/>
                  </a:moveTo>
                  <a:lnTo>
                    <a:pt x="0" y="0"/>
                  </a:lnTo>
                  <a:lnTo>
                    <a:pt x="45" y="0"/>
                  </a:lnTo>
                  <a:lnTo>
                    <a:pt x="45"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22" name="Google Shape;822;p8"/>
            <p:cNvSpPr/>
            <p:nvPr/>
          </p:nvSpPr>
          <p:spPr>
            <a:xfrm>
              <a:off x="7195" y="4085"/>
              <a:ext cx="38" cy="52"/>
            </a:xfrm>
            <a:custGeom>
              <a:avLst/>
              <a:gdLst/>
              <a:ahLst/>
              <a:cxnLst/>
              <a:rect l="l" t="t" r="r" b="b"/>
              <a:pathLst>
                <a:path w="79" h="142" extrusionOk="0">
                  <a:moveTo>
                    <a:pt x="61" y="100"/>
                  </a:moveTo>
                  <a:lnTo>
                    <a:pt x="79" y="142"/>
                  </a:lnTo>
                  <a:lnTo>
                    <a:pt x="61" y="128"/>
                  </a:lnTo>
                  <a:lnTo>
                    <a:pt x="48" y="112"/>
                  </a:lnTo>
                  <a:lnTo>
                    <a:pt x="39" y="94"/>
                  </a:lnTo>
                  <a:lnTo>
                    <a:pt x="31" y="76"/>
                  </a:lnTo>
                  <a:lnTo>
                    <a:pt x="24" y="54"/>
                  </a:lnTo>
                  <a:lnTo>
                    <a:pt x="19" y="35"/>
                  </a:lnTo>
                  <a:lnTo>
                    <a:pt x="10" y="19"/>
                  </a:lnTo>
                  <a:lnTo>
                    <a:pt x="0" y="0"/>
                  </a:lnTo>
                  <a:lnTo>
                    <a:pt x="10" y="13"/>
                  </a:lnTo>
                  <a:lnTo>
                    <a:pt x="22" y="23"/>
                  </a:lnTo>
                  <a:lnTo>
                    <a:pt x="33" y="38"/>
                  </a:lnTo>
                  <a:lnTo>
                    <a:pt x="45" y="51"/>
                  </a:lnTo>
                  <a:lnTo>
                    <a:pt x="55" y="62"/>
                  </a:lnTo>
                  <a:lnTo>
                    <a:pt x="62" y="76"/>
                  </a:lnTo>
                  <a:lnTo>
                    <a:pt x="63" y="89"/>
                  </a:lnTo>
                  <a:lnTo>
                    <a:pt x="61" y="10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23" name="Google Shape;823;p8"/>
            <p:cNvSpPr/>
            <p:nvPr/>
          </p:nvSpPr>
          <p:spPr>
            <a:xfrm>
              <a:off x="7460" y="4085"/>
              <a:ext cx="15" cy="15"/>
            </a:xfrm>
            <a:custGeom>
              <a:avLst/>
              <a:gdLst/>
              <a:ahLst/>
              <a:cxnLst/>
              <a:rect l="l" t="t" r="r" b="b"/>
              <a:pathLst>
                <a:path w="32" h="39" extrusionOk="0">
                  <a:moveTo>
                    <a:pt x="18" y="39"/>
                  </a:moveTo>
                  <a:lnTo>
                    <a:pt x="0" y="24"/>
                  </a:lnTo>
                  <a:lnTo>
                    <a:pt x="6" y="24"/>
                  </a:lnTo>
                  <a:lnTo>
                    <a:pt x="9" y="22"/>
                  </a:lnTo>
                  <a:lnTo>
                    <a:pt x="13" y="19"/>
                  </a:lnTo>
                  <a:lnTo>
                    <a:pt x="15" y="13"/>
                  </a:lnTo>
                  <a:lnTo>
                    <a:pt x="17" y="7"/>
                  </a:lnTo>
                  <a:lnTo>
                    <a:pt x="21" y="3"/>
                  </a:lnTo>
                  <a:lnTo>
                    <a:pt x="26" y="0"/>
                  </a:lnTo>
                  <a:lnTo>
                    <a:pt x="32" y="0"/>
                  </a:lnTo>
                  <a:lnTo>
                    <a:pt x="18"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24" name="Google Shape;824;p8"/>
            <p:cNvSpPr/>
            <p:nvPr/>
          </p:nvSpPr>
          <p:spPr>
            <a:xfrm>
              <a:off x="7396" y="4091"/>
              <a:ext cx="6" cy="7"/>
            </a:xfrm>
            <a:custGeom>
              <a:avLst/>
              <a:gdLst/>
              <a:ahLst/>
              <a:cxnLst/>
              <a:rect l="l" t="t" r="r" b="b"/>
              <a:pathLst>
                <a:path w="11" h="18" extrusionOk="0">
                  <a:moveTo>
                    <a:pt x="11" y="6"/>
                  </a:moveTo>
                  <a:lnTo>
                    <a:pt x="11" y="18"/>
                  </a:lnTo>
                  <a:lnTo>
                    <a:pt x="0" y="0"/>
                  </a:lnTo>
                  <a:lnTo>
                    <a:pt x="1" y="0"/>
                  </a:lnTo>
                  <a:lnTo>
                    <a:pt x="3" y="0"/>
                  </a:lnTo>
                  <a:lnTo>
                    <a:pt x="5" y="1"/>
                  </a:lnTo>
                  <a:lnTo>
                    <a:pt x="6" y="1"/>
                  </a:lnTo>
                  <a:lnTo>
                    <a:pt x="7" y="2"/>
                  </a:lnTo>
                  <a:lnTo>
                    <a:pt x="8" y="3"/>
                  </a:lnTo>
                  <a:lnTo>
                    <a:pt x="10" y="6"/>
                  </a:lnTo>
                  <a:lnTo>
                    <a:pt x="11"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25" name="Google Shape;825;p8"/>
            <p:cNvSpPr/>
            <p:nvPr/>
          </p:nvSpPr>
          <p:spPr>
            <a:xfrm>
              <a:off x="7411" y="4092"/>
              <a:ext cx="11" cy="6"/>
            </a:xfrm>
            <a:custGeom>
              <a:avLst/>
              <a:gdLst/>
              <a:ahLst/>
              <a:cxnLst/>
              <a:rect l="l" t="t" r="r" b="b"/>
              <a:pathLst>
                <a:path w="23" h="12" extrusionOk="0">
                  <a:moveTo>
                    <a:pt x="0" y="12"/>
                  </a:moveTo>
                  <a:lnTo>
                    <a:pt x="0" y="0"/>
                  </a:lnTo>
                  <a:lnTo>
                    <a:pt x="23" y="12"/>
                  </a:lnTo>
                  <a:lnTo>
                    <a:pt x="0"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26" name="Google Shape;826;p8"/>
            <p:cNvSpPr/>
            <p:nvPr/>
          </p:nvSpPr>
          <p:spPr>
            <a:xfrm>
              <a:off x="7370" y="4103"/>
              <a:ext cx="17" cy="28"/>
            </a:xfrm>
            <a:custGeom>
              <a:avLst/>
              <a:gdLst/>
              <a:ahLst/>
              <a:cxnLst/>
              <a:rect l="l" t="t" r="r" b="b"/>
              <a:pathLst>
                <a:path w="40" h="75" extrusionOk="0">
                  <a:moveTo>
                    <a:pt x="22" y="39"/>
                  </a:moveTo>
                  <a:lnTo>
                    <a:pt x="24" y="37"/>
                  </a:lnTo>
                  <a:lnTo>
                    <a:pt x="27" y="32"/>
                  </a:lnTo>
                  <a:lnTo>
                    <a:pt x="29" y="30"/>
                  </a:lnTo>
                  <a:lnTo>
                    <a:pt x="30" y="27"/>
                  </a:lnTo>
                  <a:lnTo>
                    <a:pt x="31" y="23"/>
                  </a:lnTo>
                  <a:lnTo>
                    <a:pt x="31" y="21"/>
                  </a:lnTo>
                  <a:lnTo>
                    <a:pt x="31" y="18"/>
                  </a:lnTo>
                  <a:lnTo>
                    <a:pt x="33" y="12"/>
                  </a:lnTo>
                  <a:lnTo>
                    <a:pt x="37" y="20"/>
                  </a:lnTo>
                  <a:lnTo>
                    <a:pt x="40" y="27"/>
                  </a:lnTo>
                  <a:lnTo>
                    <a:pt x="40" y="32"/>
                  </a:lnTo>
                  <a:lnTo>
                    <a:pt x="37" y="42"/>
                  </a:lnTo>
                  <a:lnTo>
                    <a:pt x="34" y="50"/>
                  </a:lnTo>
                  <a:lnTo>
                    <a:pt x="32" y="59"/>
                  </a:lnTo>
                  <a:lnTo>
                    <a:pt x="30" y="67"/>
                  </a:lnTo>
                  <a:lnTo>
                    <a:pt x="29" y="75"/>
                  </a:lnTo>
                  <a:lnTo>
                    <a:pt x="11" y="75"/>
                  </a:lnTo>
                  <a:lnTo>
                    <a:pt x="29" y="57"/>
                  </a:lnTo>
                  <a:lnTo>
                    <a:pt x="22" y="48"/>
                  </a:lnTo>
                  <a:lnTo>
                    <a:pt x="16" y="41"/>
                  </a:lnTo>
                  <a:lnTo>
                    <a:pt x="12" y="37"/>
                  </a:lnTo>
                  <a:lnTo>
                    <a:pt x="6" y="31"/>
                  </a:lnTo>
                  <a:lnTo>
                    <a:pt x="3" y="27"/>
                  </a:lnTo>
                  <a:lnTo>
                    <a:pt x="1" y="20"/>
                  </a:lnTo>
                  <a:lnTo>
                    <a:pt x="0" y="11"/>
                  </a:lnTo>
                  <a:lnTo>
                    <a:pt x="1" y="0"/>
                  </a:lnTo>
                  <a:lnTo>
                    <a:pt x="10" y="2"/>
                  </a:lnTo>
                  <a:lnTo>
                    <a:pt x="13" y="4"/>
                  </a:lnTo>
                  <a:lnTo>
                    <a:pt x="15" y="10"/>
                  </a:lnTo>
                  <a:lnTo>
                    <a:pt x="15" y="15"/>
                  </a:lnTo>
                  <a:lnTo>
                    <a:pt x="15" y="22"/>
                  </a:lnTo>
                  <a:lnTo>
                    <a:pt x="16" y="28"/>
                  </a:lnTo>
                  <a:lnTo>
                    <a:pt x="16" y="35"/>
                  </a:lnTo>
                  <a:lnTo>
                    <a:pt x="22"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27" name="Google Shape;827;p8"/>
            <p:cNvSpPr/>
            <p:nvPr/>
          </p:nvSpPr>
          <p:spPr>
            <a:xfrm>
              <a:off x="7402" y="4107"/>
              <a:ext cx="20" cy="30"/>
            </a:xfrm>
            <a:custGeom>
              <a:avLst/>
              <a:gdLst/>
              <a:ahLst/>
              <a:cxnLst/>
              <a:rect l="l" t="t" r="r" b="b"/>
              <a:pathLst>
                <a:path w="43" h="81" extrusionOk="0">
                  <a:moveTo>
                    <a:pt x="39" y="9"/>
                  </a:moveTo>
                  <a:lnTo>
                    <a:pt x="43" y="27"/>
                  </a:lnTo>
                  <a:lnTo>
                    <a:pt x="39" y="27"/>
                  </a:lnTo>
                  <a:lnTo>
                    <a:pt x="34" y="33"/>
                  </a:lnTo>
                  <a:lnTo>
                    <a:pt x="34" y="41"/>
                  </a:lnTo>
                  <a:lnTo>
                    <a:pt x="34" y="49"/>
                  </a:lnTo>
                  <a:lnTo>
                    <a:pt x="35" y="57"/>
                  </a:lnTo>
                  <a:lnTo>
                    <a:pt x="37" y="65"/>
                  </a:lnTo>
                  <a:lnTo>
                    <a:pt x="36" y="72"/>
                  </a:lnTo>
                  <a:lnTo>
                    <a:pt x="34" y="78"/>
                  </a:lnTo>
                  <a:lnTo>
                    <a:pt x="25" y="81"/>
                  </a:lnTo>
                  <a:lnTo>
                    <a:pt x="0" y="0"/>
                  </a:lnTo>
                  <a:lnTo>
                    <a:pt x="25" y="39"/>
                  </a:lnTo>
                  <a:lnTo>
                    <a:pt x="39"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28" name="Google Shape;828;p8"/>
            <p:cNvSpPr/>
            <p:nvPr/>
          </p:nvSpPr>
          <p:spPr>
            <a:xfrm>
              <a:off x="7562" y="4107"/>
              <a:ext cx="9" cy="15"/>
            </a:xfrm>
            <a:custGeom>
              <a:avLst/>
              <a:gdLst/>
              <a:ahLst/>
              <a:cxnLst/>
              <a:rect l="l" t="t" r="r" b="b"/>
              <a:pathLst>
                <a:path w="12" h="39" extrusionOk="0">
                  <a:moveTo>
                    <a:pt x="12" y="32"/>
                  </a:moveTo>
                  <a:lnTo>
                    <a:pt x="10" y="33"/>
                  </a:lnTo>
                  <a:lnTo>
                    <a:pt x="7" y="33"/>
                  </a:lnTo>
                  <a:lnTo>
                    <a:pt x="6" y="33"/>
                  </a:lnTo>
                  <a:lnTo>
                    <a:pt x="4" y="34"/>
                  </a:lnTo>
                  <a:lnTo>
                    <a:pt x="3" y="35"/>
                  </a:lnTo>
                  <a:lnTo>
                    <a:pt x="2" y="36"/>
                  </a:lnTo>
                  <a:lnTo>
                    <a:pt x="0" y="38"/>
                  </a:lnTo>
                  <a:lnTo>
                    <a:pt x="0" y="39"/>
                  </a:lnTo>
                  <a:lnTo>
                    <a:pt x="7" y="0"/>
                  </a:lnTo>
                  <a:lnTo>
                    <a:pt x="7" y="6"/>
                  </a:lnTo>
                  <a:lnTo>
                    <a:pt x="7" y="9"/>
                  </a:lnTo>
                  <a:lnTo>
                    <a:pt x="9" y="11"/>
                  </a:lnTo>
                  <a:lnTo>
                    <a:pt x="11" y="16"/>
                  </a:lnTo>
                  <a:lnTo>
                    <a:pt x="11" y="19"/>
                  </a:lnTo>
                  <a:lnTo>
                    <a:pt x="12" y="24"/>
                  </a:lnTo>
                  <a:lnTo>
                    <a:pt x="12" y="28"/>
                  </a:lnTo>
                  <a:lnTo>
                    <a:pt x="12" y="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29" name="Google Shape;829;p8"/>
            <p:cNvSpPr/>
            <p:nvPr/>
          </p:nvSpPr>
          <p:spPr>
            <a:xfrm>
              <a:off x="7169" y="4107"/>
              <a:ext cx="725" cy="552"/>
            </a:xfrm>
            <a:custGeom>
              <a:avLst/>
              <a:gdLst/>
              <a:ahLst/>
              <a:cxnLst/>
              <a:rect l="l" t="t" r="r" b="b"/>
              <a:pathLst>
                <a:path w="1443" h="1521" extrusionOk="0">
                  <a:moveTo>
                    <a:pt x="1443" y="280"/>
                  </a:moveTo>
                  <a:lnTo>
                    <a:pt x="1350" y="408"/>
                  </a:lnTo>
                  <a:lnTo>
                    <a:pt x="1247" y="531"/>
                  </a:lnTo>
                  <a:lnTo>
                    <a:pt x="1135" y="649"/>
                  </a:lnTo>
                  <a:lnTo>
                    <a:pt x="1017" y="759"/>
                  </a:lnTo>
                  <a:lnTo>
                    <a:pt x="893" y="866"/>
                  </a:lnTo>
                  <a:lnTo>
                    <a:pt x="766" y="970"/>
                  </a:lnTo>
                  <a:lnTo>
                    <a:pt x="641" y="1070"/>
                  </a:lnTo>
                  <a:lnTo>
                    <a:pt x="517" y="1167"/>
                  </a:lnTo>
                  <a:lnTo>
                    <a:pt x="453" y="1214"/>
                  </a:lnTo>
                  <a:lnTo>
                    <a:pt x="390" y="1265"/>
                  </a:lnTo>
                  <a:lnTo>
                    <a:pt x="327" y="1314"/>
                  </a:lnTo>
                  <a:lnTo>
                    <a:pt x="265" y="1364"/>
                  </a:lnTo>
                  <a:lnTo>
                    <a:pt x="201" y="1409"/>
                  </a:lnTo>
                  <a:lnTo>
                    <a:pt x="136" y="1453"/>
                  </a:lnTo>
                  <a:lnTo>
                    <a:pt x="69" y="1491"/>
                  </a:lnTo>
                  <a:lnTo>
                    <a:pt x="0" y="1521"/>
                  </a:lnTo>
                  <a:lnTo>
                    <a:pt x="16" y="1515"/>
                  </a:lnTo>
                  <a:lnTo>
                    <a:pt x="27" y="1502"/>
                  </a:lnTo>
                  <a:lnTo>
                    <a:pt x="36" y="1483"/>
                  </a:lnTo>
                  <a:lnTo>
                    <a:pt x="41" y="1464"/>
                  </a:lnTo>
                  <a:lnTo>
                    <a:pt x="43" y="1442"/>
                  </a:lnTo>
                  <a:lnTo>
                    <a:pt x="43" y="1418"/>
                  </a:lnTo>
                  <a:lnTo>
                    <a:pt x="41" y="1396"/>
                  </a:lnTo>
                  <a:lnTo>
                    <a:pt x="37" y="1375"/>
                  </a:lnTo>
                  <a:lnTo>
                    <a:pt x="31" y="1370"/>
                  </a:lnTo>
                  <a:lnTo>
                    <a:pt x="26" y="1365"/>
                  </a:lnTo>
                  <a:lnTo>
                    <a:pt x="23" y="1358"/>
                  </a:lnTo>
                  <a:lnTo>
                    <a:pt x="23" y="1352"/>
                  </a:lnTo>
                  <a:lnTo>
                    <a:pt x="23" y="1345"/>
                  </a:lnTo>
                  <a:lnTo>
                    <a:pt x="24" y="1338"/>
                  </a:lnTo>
                  <a:lnTo>
                    <a:pt x="24" y="1330"/>
                  </a:lnTo>
                  <a:lnTo>
                    <a:pt x="23" y="1322"/>
                  </a:lnTo>
                  <a:lnTo>
                    <a:pt x="212" y="1204"/>
                  </a:lnTo>
                  <a:lnTo>
                    <a:pt x="401" y="1078"/>
                  </a:lnTo>
                  <a:lnTo>
                    <a:pt x="590" y="942"/>
                  </a:lnTo>
                  <a:lnTo>
                    <a:pt x="773" y="799"/>
                  </a:lnTo>
                  <a:lnTo>
                    <a:pt x="949" y="645"/>
                  </a:lnTo>
                  <a:lnTo>
                    <a:pt x="1114" y="481"/>
                  </a:lnTo>
                  <a:lnTo>
                    <a:pt x="1265" y="303"/>
                  </a:lnTo>
                  <a:lnTo>
                    <a:pt x="1398" y="111"/>
                  </a:lnTo>
                  <a:lnTo>
                    <a:pt x="1406" y="93"/>
                  </a:lnTo>
                  <a:lnTo>
                    <a:pt x="1402" y="74"/>
                  </a:lnTo>
                  <a:lnTo>
                    <a:pt x="1395" y="57"/>
                  </a:lnTo>
                  <a:lnTo>
                    <a:pt x="1381" y="42"/>
                  </a:lnTo>
                  <a:lnTo>
                    <a:pt x="1375" y="27"/>
                  </a:lnTo>
                  <a:lnTo>
                    <a:pt x="1371" y="15"/>
                  </a:lnTo>
                  <a:lnTo>
                    <a:pt x="1380" y="7"/>
                  </a:lnTo>
                  <a:lnTo>
                    <a:pt x="1405" y="0"/>
                  </a:lnTo>
                  <a:lnTo>
                    <a:pt x="1443" y="280"/>
                  </a:lnTo>
                  <a:close/>
                </a:path>
              </a:pathLst>
            </a:custGeom>
            <a:solidFill>
              <a:srgbClr val="BE7E7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30" name="Google Shape;830;p8"/>
            <p:cNvSpPr/>
            <p:nvPr/>
          </p:nvSpPr>
          <p:spPr>
            <a:xfrm>
              <a:off x="7431" y="4113"/>
              <a:ext cx="12" cy="5"/>
            </a:xfrm>
            <a:custGeom>
              <a:avLst/>
              <a:gdLst/>
              <a:ahLst/>
              <a:cxnLst/>
              <a:rect l="l" t="t" r="r" b="b"/>
              <a:pathLst>
                <a:path w="20" h="12" extrusionOk="0">
                  <a:moveTo>
                    <a:pt x="20" y="12"/>
                  </a:moveTo>
                  <a:lnTo>
                    <a:pt x="0" y="0"/>
                  </a:lnTo>
                  <a:lnTo>
                    <a:pt x="20" y="0"/>
                  </a:lnTo>
                  <a:lnTo>
                    <a:pt x="20"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31" name="Google Shape;831;p8"/>
            <p:cNvSpPr/>
            <p:nvPr/>
          </p:nvSpPr>
          <p:spPr>
            <a:xfrm>
              <a:off x="6017" y="4115"/>
              <a:ext cx="3" cy="36"/>
            </a:xfrm>
            <a:custGeom>
              <a:avLst/>
              <a:gdLst/>
              <a:ahLst/>
              <a:cxnLst/>
              <a:rect l="l" t="t" r="r" b="b"/>
              <a:pathLst>
                <a:path w="8" h="101" extrusionOk="0">
                  <a:moveTo>
                    <a:pt x="0" y="0"/>
                  </a:moveTo>
                  <a:lnTo>
                    <a:pt x="8" y="0"/>
                  </a:lnTo>
                  <a:lnTo>
                    <a:pt x="8" y="101"/>
                  </a:lnTo>
                  <a:lnTo>
                    <a:pt x="0" y="10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32" name="Google Shape;832;p8"/>
            <p:cNvSpPr/>
            <p:nvPr/>
          </p:nvSpPr>
          <p:spPr>
            <a:xfrm>
              <a:off x="7460" y="4115"/>
              <a:ext cx="385" cy="273"/>
            </a:xfrm>
            <a:custGeom>
              <a:avLst/>
              <a:gdLst/>
              <a:ahLst/>
              <a:cxnLst/>
              <a:rect l="l" t="t" r="r" b="b"/>
              <a:pathLst>
                <a:path w="764" h="754" extrusionOk="0">
                  <a:moveTo>
                    <a:pt x="751" y="30"/>
                  </a:moveTo>
                  <a:lnTo>
                    <a:pt x="752" y="36"/>
                  </a:lnTo>
                  <a:lnTo>
                    <a:pt x="755" y="42"/>
                  </a:lnTo>
                  <a:lnTo>
                    <a:pt x="760" y="46"/>
                  </a:lnTo>
                  <a:lnTo>
                    <a:pt x="762" y="51"/>
                  </a:lnTo>
                  <a:lnTo>
                    <a:pt x="764" y="55"/>
                  </a:lnTo>
                  <a:lnTo>
                    <a:pt x="764" y="59"/>
                  </a:lnTo>
                  <a:lnTo>
                    <a:pt x="763" y="61"/>
                  </a:lnTo>
                  <a:lnTo>
                    <a:pt x="760" y="62"/>
                  </a:lnTo>
                  <a:lnTo>
                    <a:pt x="750" y="68"/>
                  </a:lnTo>
                  <a:lnTo>
                    <a:pt x="746" y="73"/>
                  </a:lnTo>
                  <a:lnTo>
                    <a:pt x="745" y="79"/>
                  </a:lnTo>
                  <a:lnTo>
                    <a:pt x="745" y="84"/>
                  </a:lnTo>
                  <a:lnTo>
                    <a:pt x="746" y="89"/>
                  </a:lnTo>
                  <a:lnTo>
                    <a:pt x="746" y="95"/>
                  </a:lnTo>
                  <a:lnTo>
                    <a:pt x="744" y="100"/>
                  </a:lnTo>
                  <a:lnTo>
                    <a:pt x="741" y="106"/>
                  </a:lnTo>
                  <a:lnTo>
                    <a:pt x="710" y="139"/>
                  </a:lnTo>
                  <a:lnTo>
                    <a:pt x="681" y="176"/>
                  </a:lnTo>
                  <a:lnTo>
                    <a:pt x="655" y="214"/>
                  </a:lnTo>
                  <a:lnTo>
                    <a:pt x="627" y="252"/>
                  </a:lnTo>
                  <a:lnTo>
                    <a:pt x="602" y="291"/>
                  </a:lnTo>
                  <a:lnTo>
                    <a:pt x="572" y="328"/>
                  </a:lnTo>
                  <a:lnTo>
                    <a:pt x="543" y="362"/>
                  </a:lnTo>
                  <a:lnTo>
                    <a:pt x="511" y="393"/>
                  </a:lnTo>
                  <a:lnTo>
                    <a:pt x="472" y="445"/>
                  </a:lnTo>
                  <a:lnTo>
                    <a:pt x="430" y="494"/>
                  </a:lnTo>
                  <a:lnTo>
                    <a:pt x="387" y="542"/>
                  </a:lnTo>
                  <a:lnTo>
                    <a:pt x="340" y="587"/>
                  </a:lnTo>
                  <a:lnTo>
                    <a:pt x="294" y="631"/>
                  </a:lnTo>
                  <a:lnTo>
                    <a:pt x="242" y="673"/>
                  </a:lnTo>
                  <a:lnTo>
                    <a:pt x="193" y="714"/>
                  </a:lnTo>
                  <a:lnTo>
                    <a:pt x="143" y="754"/>
                  </a:lnTo>
                  <a:lnTo>
                    <a:pt x="139" y="745"/>
                  </a:lnTo>
                  <a:lnTo>
                    <a:pt x="138" y="736"/>
                  </a:lnTo>
                  <a:lnTo>
                    <a:pt x="136" y="726"/>
                  </a:lnTo>
                  <a:lnTo>
                    <a:pt x="136" y="716"/>
                  </a:lnTo>
                  <a:lnTo>
                    <a:pt x="136" y="707"/>
                  </a:lnTo>
                  <a:lnTo>
                    <a:pt x="136" y="697"/>
                  </a:lnTo>
                  <a:lnTo>
                    <a:pt x="136" y="688"/>
                  </a:lnTo>
                  <a:lnTo>
                    <a:pt x="138" y="677"/>
                  </a:lnTo>
                  <a:lnTo>
                    <a:pt x="152" y="677"/>
                  </a:lnTo>
                  <a:lnTo>
                    <a:pt x="168" y="676"/>
                  </a:lnTo>
                  <a:lnTo>
                    <a:pt x="183" y="673"/>
                  </a:lnTo>
                  <a:lnTo>
                    <a:pt x="198" y="669"/>
                  </a:lnTo>
                  <a:lnTo>
                    <a:pt x="212" y="663"/>
                  </a:lnTo>
                  <a:lnTo>
                    <a:pt x="225" y="656"/>
                  </a:lnTo>
                  <a:lnTo>
                    <a:pt x="235" y="643"/>
                  </a:lnTo>
                  <a:lnTo>
                    <a:pt x="244" y="630"/>
                  </a:lnTo>
                  <a:lnTo>
                    <a:pt x="131" y="630"/>
                  </a:lnTo>
                  <a:lnTo>
                    <a:pt x="93" y="492"/>
                  </a:lnTo>
                  <a:lnTo>
                    <a:pt x="140" y="486"/>
                  </a:lnTo>
                  <a:lnTo>
                    <a:pt x="188" y="482"/>
                  </a:lnTo>
                  <a:lnTo>
                    <a:pt x="238" y="479"/>
                  </a:lnTo>
                  <a:lnTo>
                    <a:pt x="286" y="474"/>
                  </a:lnTo>
                  <a:lnTo>
                    <a:pt x="333" y="465"/>
                  </a:lnTo>
                  <a:lnTo>
                    <a:pt x="377" y="451"/>
                  </a:lnTo>
                  <a:lnTo>
                    <a:pt x="418" y="428"/>
                  </a:lnTo>
                  <a:lnTo>
                    <a:pt x="454" y="399"/>
                  </a:lnTo>
                  <a:lnTo>
                    <a:pt x="411" y="409"/>
                  </a:lnTo>
                  <a:lnTo>
                    <a:pt x="366" y="419"/>
                  </a:lnTo>
                  <a:lnTo>
                    <a:pt x="318" y="427"/>
                  </a:lnTo>
                  <a:lnTo>
                    <a:pt x="269" y="433"/>
                  </a:lnTo>
                  <a:lnTo>
                    <a:pt x="222" y="437"/>
                  </a:lnTo>
                  <a:lnTo>
                    <a:pt x="174" y="439"/>
                  </a:lnTo>
                  <a:lnTo>
                    <a:pt x="129" y="440"/>
                  </a:lnTo>
                  <a:lnTo>
                    <a:pt x="89" y="442"/>
                  </a:lnTo>
                  <a:lnTo>
                    <a:pt x="84" y="428"/>
                  </a:lnTo>
                  <a:lnTo>
                    <a:pt x="78" y="413"/>
                  </a:lnTo>
                  <a:lnTo>
                    <a:pt x="73" y="399"/>
                  </a:lnTo>
                  <a:lnTo>
                    <a:pt x="68" y="385"/>
                  </a:lnTo>
                  <a:lnTo>
                    <a:pt x="64" y="370"/>
                  </a:lnTo>
                  <a:lnTo>
                    <a:pt x="61" y="353"/>
                  </a:lnTo>
                  <a:lnTo>
                    <a:pt x="57" y="338"/>
                  </a:lnTo>
                  <a:lnTo>
                    <a:pt x="57" y="322"/>
                  </a:lnTo>
                  <a:lnTo>
                    <a:pt x="133" y="318"/>
                  </a:lnTo>
                  <a:lnTo>
                    <a:pt x="209" y="308"/>
                  </a:lnTo>
                  <a:lnTo>
                    <a:pt x="281" y="294"/>
                  </a:lnTo>
                  <a:lnTo>
                    <a:pt x="355" y="275"/>
                  </a:lnTo>
                  <a:lnTo>
                    <a:pt x="427" y="252"/>
                  </a:lnTo>
                  <a:lnTo>
                    <a:pt x="499" y="230"/>
                  </a:lnTo>
                  <a:lnTo>
                    <a:pt x="569" y="206"/>
                  </a:lnTo>
                  <a:lnTo>
                    <a:pt x="640" y="181"/>
                  </a:lnTo>
                  <a:lnTo>
                    <a:pt x="650" y="176"/>
                  </a:lnTo>
                  <a:lnTo>
                    <a:pt x="658" y="170"/>
                  </a:lnTo>
                  <a:lnTo>
                    <a:pt x="664" y="163"/>
                  </a:lnTo>
                  <a:lnTo>
                    <a:pt x="672" y="154"/>
                  </a:lnTo>
                  <a:lnTo>
                    <a:pt x="678" y="145"/>
                  </a:lnTo>
                  <a:lnTo>
                    <a:pt x="685" y="136"/>
                  </a:lnTo>
                  <a:lnTo>
                    <a:pt x="689" y="127"/>
                  </a:lnTo>
                  <a:lnTo>
                    <a:pt x="697" y="119"/>
                  </a:lnTo>
                  <a:lnTo>
                    <a:pt x="621" y="150"/>
                  </a:lnTo>
                  <a:lnTo>
                    <a:pt x="542" y="178"/>
                  </a:lnTo>
                  <a:lnTo>
                    <a:pt x="462" y="206"/>
                  </a:lnTo>
                  <a:lnTo>
                    <a:pt x="378" y="231"/>
                  </a:lnTo>
                  <a:lnTo>
                    <a:pt x="296" y="250"/>
                  </a:lnTo>
                  <a:lnTo>
                    <a:pt x="212" y="265"/>
                  </a:lnTo>
                  <a:lnTo>
                    <a:pt x="128" y="275"/>
                  </a:lnTo>
                  <a:lnTo>
                    <a:pt x="45" y="275"/>
                  </a:lnTo>
                  <a:lnTo>
                    <a:pt x="37" y="259"/>
                  </a:lnTo>
                  <a:lnTo>
                    <a:pt x="33" y="241"/>
                  </a:lnTo>
                  <a:lnTo>
                    <a:pt x="28" y="223"/>
                  </a:lnTo>
                  <a:lnTo>
                    <a:pt x="25" y="205"/>
                  </a:lnTo>
                  <a:lnTo>
                    <a:pt x="19" y="188"/>
                  </a:lnTo>
                  <a:lnTo>
                    <a:pt x="15" y="170"/>
                  </a:lnTo>
                  <a:lnTo>
                    <a:pt x="8" y="154"/>
                  </a:lnTo>
                  <a:lnTo>
                    <a:pt x="0" y="137"/>
                  </a:lnTo>
                  <a:lnTo>
                    <a:pt x="88" y="129"/>
                  </a:lnTo>
                  <a:lnTo>
                    <a:pt x="174" y="116"/>
                  </a:lnTo>
                  <a:lnTo>
                    <a:pt x="260" y="101"/>
                  </a:lnTo>
                  <a:lnTo>
                    <a:pt x="345" y="83"/>
                  </a:lnTo>
                  <a:lnTo>
                    <a:pt x="429" y="65"/>
                  </a:lnTo>
                  <a:lnTo>
                    <a:pt x="511" y="44"/>
                  </a:lnTo>
                  <a:lnTo>
                    <a:pt x="596" y="23"/>
                  </a:lnTo>
                  <a:lnTo>
                    <a:pt x="678" y="0"/>
                  </a:lnTo>
                  <a:lnTo>
                    <a:pt x="688" y="6"/>
                  </a:lnTo>
                  <a:lnTo>
                    <a:pt x="697" y="11"/>
                  </a:lnTo>
                  <a:lnTo>
                    <a:pt x="707" y="16"/>
                  </a:lnTo>
                  <a:lnTo>
                    <a:pt x="716" y="22"/>
                  </a:lnTo>
                  <a:lnTo>
                    <a:pt x="725" y="26"/>
                  </a:lnTo>
                  <a:lnTo>
                    <a:pt x="734" y="29"/>
                  </a:lnTo>
                  <a:lnTo>
                    <a:pt x="743" y="30"/>
                  </a:lnTo>
                  <a:lnTo>
                    <a:pt x="751" y="30"/>
                  </a:lnTo>
                  <a:close/>
                </a:path>
              </a:pathLst>
            </a:custGeom>
            <a:solidFill>
              <a:srgbClr val="EAEAE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33" name="Google Shape;833;p8"/>
            <p:cNvSpPr/>
            <p:nvPr/>
          </p:nvSpPr>
          <p:spPr>
            <a:xfrm>
              <a:off x="7253" y="4118"/>
              <a:ext cx="9" cy="11"/>
            </a:xfrm>
            <a:custGeom>
              <a:avLst/>
              <a:gdLst/>
              <a:ahLst/>
              <a:cxnLst/>
              <a:rect l="l" t="t" r="r" b="b"/>
              <a:pathLst>
                <a:path w="20" h="30" extrusionOk="0">
                  <a:moveTo>
                    <a:pt x="20" y="30"/>
                  </a:moveTo>
                  <a:lnTo>
                    <a:pt x="17" y="26"/>
                  </a:lnTo>
                  <a:lnTo>
                    <a:pt x="13" y="22"/>
                  </a:lnTo>
                  <a:lnTo>
                    <a:pt x="10" y="20"/>
                  </a:lnTo>
                  <a:lnTo>
                    <a:pt x="7" y="17"/>
                  </a:lnTo>
                  <a:lnTo>
                    <a:pt x="2" y="15"/>
                  </a:lnTo>
                  <a:lnTo>
                    <a:pt x="0" y="11"/>
                  </a:lnTo>
                  <a:lnTo>
                    <a:pt x="0" y="7"/>
                  </a:lnTo>
                  <a:lnTo>
                    <a:pt x="2" y="0"/>
                  </a:lnTo>
                  <a:lnTo>
                    <a:pt x="2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34" name="Google Shape;834;p8"/>
            <p:cNvSpPr/>
            <p:nvPr/>
          </p:nvSpPr>
          <p:spPr>
            <a:xfrm>
              <a:off x="7320" y="4116"/>
              <a:ext cx="12" cy="15"/>
            </a:xfrm>
            <a:custGeom>
              <a:avLst/>
              <a:gdLst/>
              <a:ahLst/>
              <a:cxnLst/>
              <a:rect l="l" t="t" r="r" b="b"/>
              <a:pathLst>
                <a:path w="25" h="37" extrusionOk="0">
                  <a:moveTo>
                    <a:pt x="25" y="13"/>
                  </a:moveTo>
                  <a:lnTo>
                    <a:pt x="25" y="37"/>
                  </a:lnTo>
                  <a:lnTo>
                    <a:pt x="0" y="1"/>
                  </a:lnTo>
                  <a:lnTo>
                    <a:pt x="3" y="0"/>
                  </a:lnTo>
                  <a:lnTo>
                    <a:pt x="6" y="0"/>
                  </a:lnTo>
                  <a:lnTo>
                    <a:pt x="10" y="1"/>
                  </a:lnTo>
                  <a:lnTo>
                    <a:pt x="13" y="3"/>
                  </a:lnTo>
                  <a:lnTo>
                    <a:pt x="16" y="4"/>
                  </a:lnTo>
                  <a:lnTo>
                    <a:pt x="19" y="8"/>
                  </a:lnTo>
                  <a:lnTo>
                    <a:pt x="22" y="11"/>
                  </a:lnTo>
                  <a:lnTo>
                    <a:pt x="2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35" name="Google Shape;835;p8"/>
            <p:cNvSpPr/>
            <p:nvPr/>
          </p:nvSpPr>
          <p:spPr>
            <a:xfrm>
              <a:off x="7303" y="4118"/>
              <a:ext cx="3" cy="8"/>
            </a:xfrm>
            <a:custGeom>
              <a:avLst/>
              <a:gdLst/>
              <a:ahLst/>
              <a:cxnLst/>
              <a:rect l="l" t="t" r="r" b="b"/>
              <a:pathLst>
                <a:path w="9" h="17" extrusionOk="0">
                  <a:moveTo>
                    <a:pt x="0" y="0"/>
                  </a:moveTo>
                  <a:lnTo>
                    <a:pt x="9" y="1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36" name="Google Shape;836;p8"/>
            <p:cNvSpPr/>
            <p:nvPr/>
          </p:nvSpPr>
          <p:spPr>
            <a:xfrm>
              <a:off x="7466" y="4122"/>
              <a:ext cx="6" cy="7"/>
            </a:xfrm>
            <a:custGeom>
              <a:avLst/>
              <a:gdLst/>
              <a:ahLst/>
              <a:cxnLst/>
              <a:rect l="l" t="t" r="r" b="b"/>
              <a:pathLst>
                <a:path w="12" h="18" extrusionOk="0">
                  <a:moveTo>
                    <a:pt x="0" y="18"/>
                  </a:moveTo>
                  <a:lnTo>
                    <a:pt x="12" y="0"/>
                  </a:lnTo>
                  <a:lnTo>
                    <a:pt x="12" y="18"/>
                  </a:lnTo>
                  <a:lnTo>
                    <a:pt x="0"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37" name="Google Shape;837;p8"/>
            <p:cNvSpPr/>
            <p:nvPr/>
          </p:nvSpPr>
          <p:spPr>
            <a:xfrm>
              <a:off x="7341" y="4124"/>
              <a:ext cx="37" cy="26"/>
            </a:xfrm>
            <a:custGeom>
              <a:avLst/>
              <a:gdLst/>
              <a:ahLst/>
              <a:cxnLst/>
              <a:rect l="l" t="t" r="r" b="b"/>
              <a:pathLst>
                <a:path w="78" h="69" extrusionOk="0">
                  <a:moveTo>
                    <a:pt x="78" y="48"/>
                  </a:moveTo>
                  <a:lnTo>
                    <a:pt x="76" y="55"/>
                  </a:lnTo>
                  <a:lnTo>
                    <a:pt x="71" y="59"/>
                  </a:lnTo>
                  <a:lnTo>
                    <a:pt x="67" y="63"/>
                  </a:lnTo>
                  <a:lnTo>
                    <a:pt x="60" y="65"/>
                  </a:lnTo>
                  <a:lnTo>
                    <a:pt x="53" y="68"/>
                  </a:lnTo>
                  <a:lnTo>
                    <a:pt x="48" y="69"/>
                  </a:lnTo>
                  <a:lnTo>
                    <a:pt x="40" y="69"/>
                  </a:lnTo>
                  <a:lnTo>
                    <a:pt x="34" y="66"/>
                  </a:lnTo>
                  <a:lnTo>
                    <a:pt x="29" y="58"/>
                  </a:lnTo>
                  <a:lnTo>
                    <a:pt x="22" y="51"/>
                  </a:lnTo>
                  <a:lnTo>
                    <a:pt x="15" y="42"/>
                  </a:lnTo>
                  <a:lnTo>
                    <a:pt x="9" y="35"/>
                  </a:lnTo>
                  <a:lnTo>
                    <a:pt x="4" y="26"/>
                  </a:lnTo>
                  <a:lnTo>
                    <a:pt x="1" y="18"/>
                  </a:lnTo>
                  <a:lnTo>
                    <a:pt x="0" y="9"/>
                  </a:lnTo>
                  <a:lnTo>
                    <a:pt x="3" y="0"/>
                  </a:lnTo>
                  <a:lnTo>
                    <a:pt x="15" y="4"/>
                  </a:lnTo>
                  <a:lnTo>
                    <a:pt x="23" y="12"/>
                  </a:lnTo>
                  <a:lnTo>
                    <a:pt x="30" y="25"/>
                  </a:lnTo>
                  <a:lnTo>
                    <a:pt x="34" y="38"/>
                  </a:lnTo>
                  <a:lnTo>
                    <a:pt x="40" y="50"/>
                  </a:lnTo>
                  <a:lnTo>
                    <a:pt x="49" y="57"/>
                  </a:lnTo>
                  <a:lnTo>
                    <a:pt x="60" y="57"/>
                  </a:lnTo>
                  <a:lnTo>
                    <a:pt x="78"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38" name="Google Shape;838;p8"/>
            <p:cNvSpPr/>
            <p:nvPr/>
          </p:nvSpPr>
          <p:spPr>
            <a:xfrm>
              <a:off x="7285" y="4129"/>
              <a:ext cx="29" cy="19"/>
            </a:xfrm>
            <a:custGeom>
              <a:avLst/>
              <a:gdLst/>
              <a:ahLst/>
              <a:cxnLst/>
              <a:rect l="l" t="t" r="r" b="b"/>
              <a:pathLst>
                <a:path w="55" h="56" extrusionOk="0">
                  <a:moveTo>
                    <a:pt x="55" y="45"/>
                  </a:moveTo>
                  <a:lnTo>
                    <a:pt x="51" y="50"/>
                  </a:lnTo>
                  <a:lnTo>
                    <a:pt x="46" y="53"/>
                  </a:lnTo>
                  <a:lnTo>
                    <a:pt x="42" y="54"/>
                  </a:lnTo>
                  <a:lnTo>
                    <a:pt x="38" y="56"/>
                  </a:lnTo>
                  <a:lnTo>
                    <a:pt x="32" y="56"/>
                  </a:lnTo>
                  <a:lnTo>
                    <a:pt x="27" y="56"/>
                  </a:lnTo>
                  <a:lnTo>
                    <a:pt x="22" y="56"/>
                  </a:lnTo>
                  <a:lnTo>
                    <a:pt x="18" y="54"/>
                  </a:lnTo>
                  <a:lnTo>
                    <a:pt x="0" y="0"/>
                  </a:lnTo>
                  <a:lnTo>
                    <a:pt x="5" y="7"/>
                  </a:lnTo>
                  <a:lnTo>
                    <a:pt x="12" y="13"/>
                  </a:lnTo>
                  <a:lnTo>
                    <a:pt x="17" y="22"/>
                  </a:lnTo>
                  <a:lnTo>
                    <a:pt x="22" y="29"/>
                  </a:lnTo>
                  <a:lnTo>
                    <a:pt x="27" y="35"/>
                  </a:lnTo>
                  <a:lnTo>
                    <a:pt x="35" y="41"/>
                  </a:lnTo>
                  <a:lnTo>
                    <a:pt x="43" y="45"/>
                  </a:lnTo>
                  <a:lnTo>
                    <a:pt x="55" y="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39" name="Google Shape;839;p8"/>
            <p:cNvSpPr/>
            <p:nvPr/>
          </p:nvSpPr>
          <p:spPr>
            <a:xfrm>
              <a:off x="7719" y="4131"/>
              <a:ext cx="76" cy="33"/>
            </a:xfrm>
            <a:custGeom>
              <a:avLst/>
              <a:gdLst/>
              <a:ahLst/>
              <a:cxnLst/>
              <a:rect l="l" t="t" r="r" b="b"/>
              <a:pathLst>
                <a:path w="151" h="93" extrusionOk="0">
                  <a:moveTo>
                    <a:pt x="151" y="0"/>
                  </a:moveTo>
                  <a:lnTo>
                    <a:pt x="143" y="24"/>
                  </a:lnTo>
                  <a:lnTo>
                    <a:pt x="128" y="42"/>
                  </a:lnTo>
                  <a:lnTo>
                    <a:pt x="111" y="55"/>
                  </a:lnTo>
                  <a:lnTo>
                    <a:pt x="90" y="65"/>
                  </a:lnTo>
                  <a:lnTo>
                    <a:pt x="68" y="73"/>
                  </a:lnTo>
                  <a:lnTo>
                    <a:pt x="44" y="79"/>
                  </a:lnTo>
                  <a:lnTo>
                    <a:pt x="21" y="86"/>
                  </a:lnTo>
                  <a:lnTo>
                    <a:pt x="0" y="93"/>
                  </a:lnTo>
                  <a:lnTo>
                    <a:pt x="4" y="88"/>
                  </a:lnTo>
                  <a:lnTo>
                    <a:pt x="6" y="81"/>
                  </a:lnTo>
                  <a:lnTo>
                    <a:pt x="5" y="72"/>
                  </a:lnTo>
                  <a:lnTo>
                    <a:pt x="5" y="62"/>
                  </a:lnTo>
                  <a:lnTo>
                    <a:pt x="5" y="54"/>
                  </a:lnTo>
                  <a:lnTo>
                    <a:pt x="8" y="47"/>
                  </a:lnTo>
                  <a:lnTo>
                    <a:pt x="14" y="42"/>
                  </a:lnTo>
                  <a:lnTo>
                    <a:pt x="26" y="39"/>
                  </a:lnTo>
                  <a:lnTo>
                    <a:pt x="33" y="21"/>
                  </a:lnTo>
                  <a:lnTo>
                    <a:pt x="44" y="11"/>
                  </a:lnTo>
                  <a:lnTo>
                    <a:pt x="58" y="7"/>
                  </a:lnTo>
                  <a:lnTo>
                    <a:pt x="74" y="6"/>
                  </a:lnTo>
                  <a:lnTo>
                    <a:pt x="92" y="7"/>
                  </a:lnTo>
                  <a:lnTo>
                    <a:pt x="111" y="8"/>
                  </a:lnTo>
                  <a:lnTo>
                    <a:pt x="131" y="6"/>
                  </a:lnTo>
                  <a:lnTo>
                    <a:pt x="15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40" name="Google Shape;840;p8"/>
            <p:cNvSpPr/>
            <p:nvPr/>
          </p:nvSpPr>
          <p:spPr>
            <a:xfrm>
              <a:off x="5892" y="4142"/>
              <a:ext cx="3" cy="76"/>
            </a:xfrm>
            <a:custGeom>
              <a:avLst/>
              <a:gdLst/>
              <a:ahLst/>
              <a:cxnLst/>
              <a:rect l="l" t="t" r="r" b="b"/>
              <a:pathLst>
                <a:path w="8" h="213" extrusionOk="0">
                  <a:moveTo>
                    <a:pt x="8" y="213"/>
                  </a:moveTo>
                  <a:lnTo>
                    <a:pt x="0" y="0"/>
                  </a:lnTo>
                  <a:lnTo>
                    <a:pt x="8" y="195"/>
                  </a:lnTo>
                  <a:lnTo>
                    <a:pt x="8" y="2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41" name="Google Shape;841;p8"/>
            <p:cNvSpPr/>
            <p:nvPr/>
          </p:nvSpPr>
          <p:spPr>
            <a:xfrm>
              <a:off x="6014" y="4155"/>
              <a:ext cx="3" cy="9"/>
            </a:xfrm>
            <a:custGeom>
              <a:avLst/>
              <a:gdLst/>
              <a:ahLst/>
              <a:cxnLst/>
              <a:rect l="l" t="t" r="r" b="b"/>
              <a:pathLst>
                <a:path w="6" h="22" extrusionOk="0">
                  <a:moveTo>
                    <a:pt x="6" y="22"/>
                  </a:moveTo>
                  <a:lnTo>
                    <a:pt x="0" y="0"/>
                  </a:lnTo>
                  <a:lnTo>
                    <a:pt x="6" y="4"/>
                  </a:lnTo>
                  <a:lnTo>
                    <a:pt x="6" y="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42" name="Google Shape;842;p8"/>
            <p:cNvSpPr/>
            <p:nvPr/>
          </p:nvSpPr>
          <p:spPr>
            <a:xfrm>
              <a:off x="6953" y="4163"/>
              <a:ext cx="364" cy="275"/>
            </a:xfrm>
            <a:custGeom>
              <a:avLst/>
              <a:gdLst/>
              <a:ahLst/>
              <a:cxnLst/>
              <a:rect l="l" t="t" r="r" b="b"/>
              <a:pathLst>
                <a:path w="727" h="759" extrusionOk="0">
                  <a:moveTo>
                    <a:pt x="727" y="36"/>
                  </a:moveTo>
                  <a:lnTo>
                    <a:pt x="706" y="80"/>
                  </a:lnTo>
                  <a:lnTo>
                    <a:pt x="687" y="127"/>
                  </a:lnTo>
                  <a:lnTo>
                    <a:pt x="670" y="172"/>
                  </a:lnTo>
                  <a:lnTo>
                    <a:pt x="654" y="219"/>
                  </a:lnTo>
                  <a:lnTo>
                    <a:pt x="638" y="266"/>
                  </a:lnTo>
                  <a:lnTo>
                    <a:pt x="620" y="311"/>
                  </a:lnTo>
                  <a:lnTo>
                    <a:pt x="601" y="354"/>
                  </a:lnTo>
                  <a:lnTo>
                    <a:pt x="581" y="396"/>
                  </a:lnTo>
                  <a:lnTo>
                    <a:pt x="572" y="442"/>
                  </a:lnTo>
                  <a:lnTo>
                    <a:pt x="560" y="488"/>
                  </a:lnTo>
                  <a:lnTo>
                    <a:pt x="547" y="533"/>
                  </a:lnTo>
                  <a:lnTo>
                    <a:pt x="534" y="577"/>
                  </a:lnTo>
                  <a:lnTo>
                    <a:pt x="519" y="623"/>
                  </a:lnTo>
                  <a:lnTo>
                    <a:pt x="505" y="666"/>
                  </a:lnTo>
                  <a:lnTo>
                    <a:pt x="494" y="713"/>
                  </a:lnTo>
                  <a:lnTo>
                    <a:pt x="485" y="758"/>
                  </a:lnTo>
                  <a:lnTo>
                    <a:pt x="422" y="756"/>
                  </a:lnTo>
                  <a:lnTo>
                    <a:pt x="365" y="756"/>
                  </a:lnTo>
                  <a:lnTo>
                    <a:pt x="309" y="758"/>
                  </a:lnTo>
                  <a:lnTo>
                    <a:pt x="256" y="759"/>
                  </a:lnTo>
                  <a:lnTo>
                    <a:pt x="203" y="759"/>
                  </a:lnTo>
                  <a:lnTo>
                    <a:pt x="149" y="755"/>
                  </a:lnTo>
                  <a:lnTo>
                    <a:pt x="94" y="750"/>
                  </a:lnTo>
                  <a:lnTo>
                    <a:pt x="37" y="738"/>
                  </a:lnTo>
                  <a:lnTo>
                    <a:pt x="16" y="727"/>
                  </a:lnTo>
                  <a:lnTo>
                    <a:pt x="4" y="714"/>
                  </a:lnTo>
                  <a:lnTo>
                    <a:pt x="0" y="696"/>
                  </a:lnTo>
                  <a:lnTo>
                    <a:pt x="1" y="676"/>
                  </a:lnTo>
                  <a:lnTo>
                    <a:pt x="5" y="655"/>
                  </a:lnTo>
                  <a:lnTo>
                    <a:pt x="10" y="635"/>
                  </a:lnTo>
                  <a:lnTo>
                    <a:pt x="13" y="615"/>
                  </a:lnTo>
                  <a:lnTo>
                    <a:pt x="13" y="595"/>
                  </a:lnTo>
                  <a:lnTo>
                    <a:pt x="75" y="599"/>
                  </a:lnTo>
                  <a:lnTo>
                    <a:pt x="135" y="605"/>
                  </a:lnTo>
                  <a:lnTo>
                    <a:pt x="196" y="609"/>
                  </a:lnTo>
                  <a:lnTo>
                    <a:pt x="256" y="613"/>
                  </a:lnTo>
                  <a:lnTo>
                    <a:pt x="317" y="614"/>
                  </a:lnTo>
                  <a:lnTo>
                    <a:pt x="377" y="614"/>
                  </a:lnTo>
                  <a:lnTo>
                    <a:pt x="438" y="611"/>
                  </a:lnTo>
                  <a:lnTo>
                    <a:pt x="503" y="604"/>
                  </a:lnTo>
                  <a:lnTo>
                    <a:pt x="505" y="598"/>
                  </a:lnTo>
                  <a:lnTo>
                    <a:pt x="508" y="594"/>
                  </a:lnTo>
                  <a:lnTo>
                    <a:pt x="509" y="589"/>
                  </a:lnTo>
                  <a:lnTo>
                    <a:pt x="509" y="583"/>
                  </a:lnTo>
                  <a:lnTo>
                    <a:pt x="509" y="578"/>
                  </a:lnTo>
                  <a:lnTo>
                    <a:pt x="509" y="574"/>
                  </a:lnTo>
                  <a:lnTo>
                    <a:pt x="512" y="569"/>
                  </a:lnTo>
                  <a:lnTo>
                    <a:pt x="514" y="564"/>
                  </a:lnTo>
                  <a:lnTo>
                    <a:pt x="456" y="565"/>
                  </a:lnTo>
                  <a:lnTo>
                    <a:pt x="394" y="569"/>
                  </a:lnTo>
                  <a:lnTo>
                    <a:pt x="330" y="573"/>
                  </a:lnTo>
                  <a:lnTo>
                    <a:pt x="267" y="574"/>
                  </a:lnTo>
                  <a:lnTo>
                    <a:pt x="203" y="573"/>
                  </a:lnTo>
                  <a:lnTo>
                    <a:pt x="141" y="567"/>
                  </a:lnTo>
                  <a:lnTo>
                    <a:pt x="79" y="559"/>
                  </a:lnTo>
                  <a:lnTo>
                    <a:pt x="24" y="545"/>
                  </a:lnTo>
                  <a:lnTo>
                    <a:pt x="23" y="530"/>
                  </a:lnTo>
                  <a:lnTo>
                    <a:pt x="23" y="513"/>
                  </a:lnTo>
                  <a:lnTo>
                    <a:pt x="24" y="495"/>
                  </a:lnTo>
                  <a:lnTo>
                    <a:pt x="27" y="479"/>
                  </a:lnTo>
                  <a:lnTo>
                    <a:pt x="29" y="458"/>
                  </a:lnTo>
                  <a:lnTo>
                    <a:pt x="34" y="440"/>
                  </a:lnTo>
                  <a:lnTo>
                    <a:pt x="39" y="420"/>
                  </a:lnTo>
                  <a:lnTo>
                    <a:pt x="44" y="402"/>
                  </a:lnTo>
                  <a:lnTo>
                    <a:pt x="105" y="413"/>
                  </a:lnTo>
                  <a:lnTo>
                    <a:pt x="167" y="419"/>
                  </a:lnTo>
                  <a:lnTo>
                    <a:pt x="232" y="422"/>
                  </a:lnTo>
                  <a:lnTo>
                    <a:pt x="298" y="422"/>
                  </a:lnTo>
                  <a:lnTo>
                    <a:pt x="364" y="422"/>
                  </a:lnTo>
                  <a:lnTo>
                    <a:pt x="429" y="420"/>
                  </a:lnTo>
                  <a:lnTo>
                    <a:pt x="494" y="418"/>
                  </a:lnTo>
                  <a:lnTo>
                    <a:pt x="559" y="416"/>
                  </a:lnTo>
                  <a:lnTo>
                    <a:pt x="560" y="411"/>
                  </a:lnTo>
                  <a:lnTo>
                    <a:pt x="562" y="408"/>
                  </a:lnTo>
                  <a:lnTo>
                    <a:pt x="564" y="402"/>
                  </a:lnTo>
                  <a:lnTo>
                    <a:pt x="567" y="398"/>
                  </a:lnTo>
                  <a:lnTo>
                    <a:pt x="570" y="394"/>
                  </a:lnTo>
                  <a:lnTo>
                    <a:pt x="571" y="388"/>
                  </a:lnTo>
                  <a:lnTo>
                    <a:pt x="572" y="384"/>
                  </a:lnTo>
                  <a:lnTo>
                    <a:pt x="572" y="378"/>
                  </a:lnTo>
                  <a:lnTo>
                    <a:pt x="509" y="374"/>
                  </a:lnTo>
                  <a:lnTo>
                    <a:pt x="442" y="376"/>
                  </a:lnTo>
                  <a:lnTo>
                    <a:pt x="375" y="379"/>
                  </a:lnTo>
                  <a:lnTo>
                    <a:pt x="308" y="382"/>
                  </a:lnTo>
                  <a:lnTo>
                    <a:pt x="239" y="384"/>
                  </a:lnTo>
                  <a:lnTo>
                    <a:pt x="171" y="382"/>
                  </a:lnTo>
                  <a:lnTo>
                    <a:pt x="106" y="374"/>
                  </a:lnTo>
                  <a:lnTo>
                    <a:pt x="44" y="360"/>
                  </a:lnTo>
                  <a:lnTo>
                    <a:pt x="55" y="209"/>
                  </a:lnTo>
                  <a:lnTo>
                    <a:pt x="125" y="212"/>
                  </a:lnTo>
                  <a:lnTo>
                    <a:pt x="198" y="215"/>
                  </a:lnTo>
                  <a:lnTo>
                    <a:pt x="271" y="218"/>
                  </a:lnTo>
                  <a:lnTo>
                    <a:pt x="345" y="218"/>
                  </a:lnTo>
                  <a:lnTo>
                    <a:pt x="416" y="218"/>
                  </a:lnTo>
                  <a:lnTo>
                    <a:pt x="489" y="215"/>
                  </a:lnTo>
                  <a:lnTo>
                    <a:pt x="559" y="211"/>
                  </a:lnTo>
                  <a:lnTo>
                    <a:pt x="627" y="204"/>
                  </a:lnTo>
                  <a:lnTo>
                    <a:pt x="629" y="200"/>
                  </a:lnTo>
                  <a:lnTo>
                    <a:pt x="630" y="197"/>
                  </a:lnTo>
                  <a:lnTo>
                    <a:pt x="634" y="195"/>
                  </a:lnTo>
                  <a:lnTo>
                    <a:pt x="636" y="190"/>
                  </a:lnTo>
                  <a:lnTo>
                    <a:pt x="638" y="186"/>
                  </a:lnTo>
                  <a:lnTo>
                    <a:pt x="638" y="182"/>
                  </a:lnTo>
                  <a:lnTo>
                    <a:pt x="639" y="178"/>
                  </a:lnTo>
                  <a:lnTo>
                    <a:pt x="638" y="172"/>
                  </a:lnTo>
                  <a:lnTo>
                    <a:pt x="570" y="172"/>
                  </a:lnTo>
                  <a:lnTo>
                    <a:pt x="496" y="172"/>
                  </a:lnTo>
                  <a:lnTo>
                    <a:pt x="423" y="174"/>
                  </a:lnTo>
                  <a:lnTo>
                    <a:pt x="350" y="176"/>
                  </a:lnTo>
                  <a:lnTo>
                    <a:pt x="277" y="176"/>
                  </a:lnTo>
                  <a:lnTo>
                    <a:pt x="205" y="171"/>
                  </a:lnTo>
                  <a:lnTo>
                    <a:pt x="135" y="166"/>
                  </a:lnTo>
                  <a:lnTo>
                    <a:pt x="67" y="155"/>
                  </a:lnTo>
                  <a:lnTo>
                    <a:pt x="76" y="0"/>
                  </a:lnTo>
                  <a:lnTo>
                    <a:pt x="152" y="17"/>
                  </a:lnTo>
                  <a:lnTo>
                    <a:pt x="232" y="31"/>
                  </a:lnTo>
                  <a:lnTo>
                    <a:pt x="312" y="41"/>
                  </a:lnTo>
                  <a:lnTo>
                    <a:pt x="395" y="46"/>
                  </a:lnTo>
                  <a:lnTo>
                    <a:pt x="477" y="49"/>
                  </a:lnTo>
                  <a:lnTo>
                    <a:pt x="562" y="49"/>
                  </a:lnTo>
                  <a:lnTo>
                    <a:pt x="645" y="44"/>
                  </a:lnTo>
                  <a:lnTo>
                    <a:pt x="727" y="36"/>
                  </a:lnTo>
                  <a:close/>
                </a:path>
              </a:pathLst>
            </a:custGeom>
            <a:solidFill>
              <a:srgbClr val="EAEAE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43" name="Google Shape;843;p8"/>
            <p:cNvSpPr/>
            <p:nvPr/>
          </p:nvSpPr>
          <p:spPr>
            <a:xfrm>
              <a:off x="7346" y="4166"/>
              <a:ext cx="91" cy="37"/>
            </a:xfrm>
            <a:custGeom>
              <a:avLst/>
              <a:gdLst/>
              <a:ahLst/>
              <a:cxnLst/>
              <a:rect l="l" t="t" r="r" b="b"/>
              <a:pathLst>
                <a:path w="179" h="100" extrusionOk="0">
                  <a:moveTo>
                    <a:pt x="179" y="82"/>
                  </a:moveTo>
                  <a:lnTo>
                    <a:pt x="10" y="100"/>
                  </a:lnTo>
                  <a:lnTo>
                    <a:pt x="2" y="93"/>
                  </a:lnTo>
                  <a:lnTo>
                    <a:pt x="0" y="84"/>
                  </a:lnTo>
                  <a:lnTo>
                    <a:pt x="3" y="77"/>
                  </a:lnTo>
                  <a:lnTo>
                    <a:pt x="8" y="67"/>
                  </a:lnTo>
                  <a:lnTo>
                    <a:pt x="13" y="55"/>
                  </a:lnTo>
                  <a:lnTo>
                    <a:pt x="19" y="45"/>
                  </a:lnTo>
                  <a:lnTo>
                    <a:pt x="20" y="33"/>
                  </a:lnTo>
                  <a:lnTo>
                    <a:pt x="16" y="20"/>
                  </a:lnTo>
                  <a:lnTo>
                    <a:pt x="23" y="82"/>
                  </a:lnTo>
                  <a:lnTo>
                    <a:pt x="60" y="82"/>
                  </a:lnTo>
                  <a:lnTo>
                    <a:pt x="67" y="7"/>
                  </a:lnTo>
                  <a:lnTo>
                    <a:pt x="109" y="7"/>
                  </a:lnTo>
                  <a:lnTo>
                    <a:pt x="105" y="14"/>
                  </a:lnTo>
                  <a:lnTo>
                    <a:pt x="104" y="22"/>
                  </a:lnTo>
                  <a:lnTo>
                    <a:pt x="104" y="31"/>
                  </a:lnTo>
                  <a:lnTo>
                    <a:pt x="103" y="38"/>
                  </a:lnTo>
                  <a:lnTo>
                    <a:pt x="104" y="47"/>
                  </a:lnTo>
                  <a:lnTo>
                    <a:pt x="104" y="54"/>
                  </a:lnTo>
                  <a:lnTo>
                    <a:pt x="105" y="62"/>
                  </a:lnTo>
                  <a:lnTo>
                    <a:pt x="109" y="69"/>
                  </a:lnTo>
                  <a:lnTo>
                    <a:pt x="122" y="69"/>
                  </a:lnTo>
                  <a:lnTo>
                    <a:pt x="127" y="60"/>
                  </a:lnTo>
                  <a:lnTo>
                    <a:pt x="128" y="49"/>
                  </a:lnTo>
                  <a:lnTo>
                    <a:pt x="128" y="34"/>
                  </a:lnTo>
                  <a:lnTo>
                    <a:pt x="127" y="22"/>
                  </a:lnTo>
                  <a:lnTo>
                    <a:pt x="128" y="11"/>
                  </a:lnTo>
                  <a:lnTo>
                    <a:pt x="133" y="2"/>
                  </a:lnTo>
                  <a:lnTo>
                    <a:pt x="143" y="0"/>
                  </a:lnTo>
                  <a:lnTo>
                    <a:pt x="162" y="1"/>
                  </a:lnTo>
                  <a:lnTo>
                    <a:pt x="162" y="12"/>
                  </a:lnTo>
                  <a:lnTo>
                    <a:pt x="165" y="22"/>
                  </a:lnTo>
                  <a:lnTo>
                    <a:pt x="167" y="32"/>
                  </a:lnTo>
                  <a:lnTo>
                    <a:pt x="168" y="42"/>
                  </a:lnTo>
                  <a:lnTo>
                    <a:pt x="171" y="52"/>
                  </a:lnTo>
                  <a:lnTo>
                    <a:pt x="172" y="62"/>
                  </a:lnTo>
                  <a:lnTo>
                    <a:pt x="176" y="72"/>
                  </a:lnTo>
                  <a:lnTo>
                    <a:pt x="179" y="8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44" name="Google Shape;844;p8"/>
            <p:cNvSpPr/>
            <p:nvPr/>
          </p:nvSpPr>
          <p:spPr>
            <a:xfrm>
              <a:off x="7014" y="4187"/>
              <a:ext cx="88" cy="22"/>
            </a:xfrm>
            <a:custGeom>
              <a:avLst/>
              <a:gdLst/>
              <a:ahLst/>
              <a:cxnLst/>
              <a:rect l="l" t="t" r="r" b="b"/>
              <a:pathLst>
                <a:path w="173" h="63" extrusionOk="0">
                  <a:moveTo>
                    <a:pt x="173" y="27"/>
                  </a:moveTo>
                  <a:lnTo>
                    <a:pt x="154" y="34"/>
                  </a:lnTo>
                  <a:lnTo>
                    <a:pt x="134" y="42"/>
                  </a:lnTo>
                  <a:lnTo>
                    <a:pt x="112" y="47"/>
                  </a:lnTo>
                  <a:lnTo>
                    <a:pt x="91" y="52"/>
                  </a:lnTo>
                  <a:lnTo>
                    <a:pt x="67" y="56"/>
                  </a:lnTo>
                  <a:lnTo>
                    <a:pt x="45" y="61"/>
                  </a:lnTo>
                  <a:lnTo>
                    <a:pt x="22" y="62"/>
                  </a:lnTo>
                  <a:lnTo>
                    <a:pt x="0" y="63"/>
                  </a:lnTo>
                  <a:lnTo>
                    <a:pt x="66" y="41"/>
                  </a:lnTo>
                  <a:lnTo>
                    <a:pt x="22" y="0"/>
                  </a:lnTo>
                  <a:lnTo>
                    <a:pt x="42" y="5"/>
                  </a:lnTo>
                  <a:lnTo>
                    <a:pt x="61" y="9"/>
                  </a:lnTo>
                  <a:lnTo>
                    <a:pt x="80" y="15"/>
                  </a:lnTo>
                  <a:lnTo>
                    <a:pt x="98" y="22"/>
                  </a:lnTo>
                  <a:lnTo>
                    <a:pt x="117" y="26"/>
                  </a:lnTo>
                  <a:lnTo>
                    <a:pt x="135" y="29"/>
                  </a:lnTo>
                  <a:lnTo>
                    <a:pt x="154" y="29"/>
                  </a:lnTo>
                  <a:lnTo>
                    <a:pt x="173" y="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45" name="Google Shape;845;p8"/>
            <p:cNvSpPr/>
            <p:nvPr/>
          </p:nvSpPr>
          <p:spPr>
            <a:xfrm>
              <a:off x="7326" y="4205"/>
              <a:ext cx="122" cy="30"/>
            </a:xfrm>
            <a:custGeom>
              <a:avLst/>
              <a:gdLst/>
              <a:ahLst/>
              <a:cxnLst/>
              <a:rect l="l" t="t" r="r" b="b"/>
              <a:pathLst>
                <a:path w="244" h="83" extrusionOk="0">
                  <a:moveTo>
                    <a:pt x="244" y="55"/>
                  </a:moveTo>
                  <a:lnTo>
                    <a:pt x="238" y="73"/>
                  </a:lnTo>
                  <a:lnTo>
                    <a:pt x="2" y="83"/>
                  </a:lnTo>
                  <a:lnTo>
                    <a:pt x="0" y="77"/>
                  </a:lnTo>
                  <a:lnTo>
                    <a:pt x="0" y="69"/>
                  </a:lnTo>
                  <a:lnTo>
                    <a:pt x="1" y="63"/>
                  </a:lnTo>
                  <a:lnTo>
                    <a:pt x="3" y="54"/>
                  </a:lnTo>
                  <a:lnTo>
                    <a:pt x="6" y="46"/>
                  </a:lnTo>
                  <a:lnTo>
                    <a:pt x="11" y="39"/>
                  </a:lnTo>
                  <a:lnTo>
                    <a:pt x="15" y="32"/>
                  </a:lnTo>
                  <a:lnTo>
                    <a:pt x="20" y="26"/>
                  </a:lnTo>
                  <a:lnTo>
                    <a:pt x="20" y="30"/>
                  </a:lnTo>
                  <a:lnTo>
                    <a:pt x="20" y="35"/>
                  </a:lnTo>
                  <a:lnTo>
                    <a:pt x="20" y="41"/>
                  </a:lnTo>
                  <a:lnTo>
                    <a:pt x="20" y="45"/>
                  </a:lnTo>
                  <a:lnTo>
                    <a:pt x="20" y="50"/>
                  </a:lnTo>
                  <a:lnTo>
                    <a:pt x="20" y="54"/>
                  </a:lnTo>
                  <a:lnTo>
                    <a:pt x="21" y="59"/>
                  </a:lnTo>
                  <a:lnTo>
                    <a:pt x="26" y="61"/>
                  </a:lnTo>
                  <a:lnTo>
                    <a:pt x="32" y="64"/>
                  </a:lnTo>
                  <a:lnTo>
                    <a:pt x="37" y="64"/>
                  </a:lnTo>
                  <a:lnTo>
                    <a:pt x="43" y="63"/>
                  </a:lnTo>
                  <a:lnTo>
                    <a:pt x="47" y="59"/>
                  </a:lnTo>
                  <a:lnTo>
                    <a:pt x="50" y="54"/>
                  </a:lnTo>
                  <a:lnTo>
                    <a:pt x="51" y="49"/>
                  </a:lnTo>
                  <a:lnTo>
                    <a:pt x="52" y="45"/>
                  </a:lnTo>
                  <a:lnTo>
                    <a:pt x="51" y="38"/>
                  </a:lnTo>
                  <a:lnTo>
                    <a:pt x="51" y="20"/>
                  </a:lnTo>
                  <a:lnTo>
                    <a:pt x="69" y="20"/>
                  </a:lnTo>
                  <a:lnTo>
                    <a:pt x="70" y="26"/>
                  </a:lnTo>
                  <a:lnTo>
                    <a:pt x="70" y="31"/>
                  </a:lnTo>
                  <a:lnTo>
                    <a:pt x="68" y="36"/>
                  </a:lnTo>
                  <a:lnTo>
                    <a:pt x="67" y="42"/>
                  </a:lnTo>
                  <a:lnTo>
                    <a:pt x="64" y="48"/>
                  </a:lnTo>
                  <a:lnTo>
                    <a:pt x="64" y="51"/>
                  </a:lnTo>
                  <a:lnTo>
                    <a:pt x="64" y="57"/>
                  </a:lnTo>
                  <a:lnTo>
                    <a:pt x="69" y="61"/>
                  </a:lnTo>
                  <a:lnTo>
                    <a:pt x="75" y="64"/>
                  </a:lnTo>
                  <a:lnTo>
                    <a:pt x="81" y="64"/>
                  </a:lnTo>
                  <a:lnTo>
                    <a:pt x="87" y="63"/>
                  </a:lnTo>
                  <a:lnTo>
                    <a:pt x="90" y="59"/>
                  </a:lnTo>
                  <a:lnTo>
                    <a:pt x="92" y="54"/>
                  </a:lnTo>
                  <a:lnTo>
                    <a:pt x="97" y="49"/>
                  </a:lnTo>
                  <a:lnTo>
                    <a:pt x="97" y="45"/>
                  </a:lnTo>
                  <a:lnTo>
                    <a:pt x="97" y="38"/>
                  </a:lnTo>
                  <a:lnTo>
                    <a:pt x="102" y="25"/>
                  </a:lnTo>
                  <a:lnTo>
                    <a:pt x="113" y="16"/>
                  </a:lnTo>
                  <a:lnTo>
                    <a:pt x="126" y="13"/>
                  </a:lnTo>
                  <a:lnTo>
                    <a:pt x="141" y="12"/>
                  </a:lnTo>
                  <a:lnTo>
                    <a:pt x="158" y="13"/>
                  </a:lnTo>
                  <a:lnTo>
                    <a:pt x="175" y="12"/>
                  </a:lnTo>
                  <a:lnTo>
                    <a:pt x="191" y="9"/>
                  </a:lnTo>
                  <a:lnTo>
                    <a:pt x="208" y="0"/>
                  </a:lnTo>
                  <a:lnTo>
                    <a:pt x="220" y="0"/>
                  </a:lnTo>
                  <a:lnTo>
                    <a:pt x="228" y="2"/>
                  </a:lnTo>
                  <a:lnTo>
                    <a:pt x="234" y="10"/>
                  </a:lnTo>
                  <a:lnTo>
                    <a:pt x="236" y="19"/>
                  </a:lnTo>
                  <a:lnTo>
                    <a:pt x="238" y="29"/>
                  </a:lnTo>
                  <a:lnTo>
                    <a:pt x="238" y="39"/>
                  </a:lnTo>
                  <a:lnTo>
                    <a:pt x="241" y="49"/>
                  </a:lnTo>
                  <a:lnTo>
                    <a:pt x="244" y="5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46" name="Google Shape;846;p8"/>
            <p:cNvSpPr/>
            <p:nvPr/>
          </p:nvSpPr>
          <p:spPr>
            <a:xfrm>
              <a:off x="7413" y="4218"/>
              <a:ext cx="6" cy="6"/>
            </a:xfrm>
            <a:custGeom>
              <a:avLst/>
              <a:gdLst/>
              <a:ahLst/>
              <a:cxnLst/>
              <a:rect l="l" t="t" r="r" b="b"/>
              <a:pathLst>
                <a:path w="15" h="17" extrusionOk="0">
                  <a:moveTo>
                    <a:pt x="15" y="17"/>
                  </a:moveTo>
                  <a:lnTo>
                    <a:pt x="1" y="17"/>
                  </a:lnTo>
                  <a:lnTo>
                    <a:pt x="0" y="15"/>
                  </a:lnTo>
                  <a:lnTo>
                    <a:pt x="0" y="11"/>
                  </a:lnTo>
                  <a:lnTo>
                    <a:pt x="1" y="7"/>
                  </a:lnTo>
                  <a:lnTo>
                    <a:pt x="3" y="4"/>
                  </a:lnTo>
                  <a:lnTo>
                    <a:pt x="4" y="1"/>
                  </a:lnTo>
                  <a:lnTo>
                    <a:pt x="8" y="1"/>
                  </a:lnTo>
                  <a:lnTo>
                    <a:pt x="11" y="0"/>
                  </a:lnTo>
                  <a:lnTo>
                    <a:pt x="15" y="0"/>
                  </a:lnTo>
                  <a:lnTo>
                    <a:pt x="15"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47" name="Google Shape;847;p8"/>
            <p:cNvSpPr/>
            <p:nvPr/>
          </p:nvSpPr>
          <p:spPr>
            <a:xfrm>
              <a:off x="7556" y="4227"/>
              <a:ext cx="601" cy="887"/>
            </a:xfrm>
            <a:custGeom>
              <a:avLst/>
              <a:gdLst/>
              <a:ahLst/>
              <a:cxnLst/>
              <a:rect l="l" t="t" r="r" b="b"/>
              <a:pathLst>
                <a:path w="1193" h="2449" extrusionOk="0">
                  <a:moveTo>
                    <a:pt x="554" y="231"/>
                  </a:moveTo>
                  <a:lnTo>
                    <a:pt x="583" y="227"/>
                  </a:lnTo>
                  <a:lnTo>
                    <a:pt x="611" y="220"/>
                  </a:lnTo>
                  <a:lnTo>
                    <a:pt x="639" y="208"/>
                  </a:lnTo>
                  <a:lnTo>
                    <a:pt x="666" y="195"/>
                  </a:lnTo>
                  <a:lnTo>
                    <a:pt x="693" y="177"/>
                  </a:lnTo>
                  <a:lnTo>
                    <a:pt x="717" y="158"/>
                  </a:lnTo>
                  <a:lnTo>
                    <a:pt x="741" y="138"/>
                  </a:lnTo>
                  <a:lnTo>
                    <a:pt x="765" y="118"/>
                  </a:lnTo>
                  <a:lnTo>
                    <a:pt x="808" y="254"/>
                  </a:lnTo>
                  <a:lnTo>
                    <a:pt x="851" y="392"/>
                  </a:lnTo>
                  <a:lnTo>
                    <a:pt x="889" y="530"/>
                  </a:lnTo>
                  <a:lnTo>
                    <a:pt x="924" y="673"/>
                  </a:lnTo>
                  <a:lnTo>
                    <a:pt x="959" y="816"/>
                  </a:lnTo>
                  <a:lnTo>
                    <a:pt x="988" y="963"/>
                  </a:lnTo>
                  <a:lnTo>
                    <a:pt x="1014" y="1108"/>
                  </a:lnTo>
                  <a:lnTo>
                    <a:pt x="1037" y="1255"/>
                  </a:lnTo>
                  <a:lnTo>
                    <a:pt x="1067" y="1392"/>
                  </a:lnTo>
                  <a:lnTo>
                    <a:pt x="1096" y="1528"/>
                  </a:lnTo>
                  <a:lnTo>
                    <a:pt x="1127" y="1666"/>
                  </a:lnTo>
                  <a:lnTo>
                    <a:pt x="1153" y="1805"/>
                  </a:lnTo>
                  <a:lnTo>
                    <a:pt x="1173" y="1944"/>
                  </a:lnTo>
                  <a:lnTo>
                    <a:pt x="1188" y="2085"/>
                  </a:lnTo>
                  <a:lnTo>
                    <a:pt x="1193" y="2230"/>
                  </a:lnTo>
                  <a:lnTo>
                    <a:pt x="1187" y="2374"/>
                  </a:lnTo>
                  <a:lnTo>
                    <a:pt x="1179" y="2383"/>
                  </a:lnTo>
                  <a:lnTo>
                    <a:pt x="1171" y="2393"/>
                  </a:lnTo>
                  <a:lnTo>
                    <a:pt x="1164" y="2404"/>
                  </a:lnTo>
                  <a:lnTo>
                    <a:pt x="1158" y="2415"/>
                  </a:lnTo>
                  <a:lnTo>
                    <a:pt x="1149" y="2426"/>
                  </a:lnTo>
                  <a:lnTo>
                    <a:pt x="1141" y="2435"/>
                  </a:lnTo>
                  <a:lnTo>
                    <a:pt x="1130" y="2444"/>
                  </a:lnTo>
                  <a:lnTo>
                    <a:pt x="1116" y="2448"/>
                  </a:lnTo>
                  <a:lnTo>
                    <a:pt x="1028" y="2449"/>
                  </a:lnTo>
                  <a:lnTo>
                    <a:pt x="943" y="2438"/>
                  </a:lnTo>
                  <a:lnTo>
                    <a:pt x="861" y="2417"/>
                  </a:lnTo>
                  <a:lnTo>
                    <a:pt x="784" y="2391"/>
                  </a:lnTo>
                  <a:lnTo>
                    <a:pt x="708" y="2356"/>
                  </a:lnTo>
                  <a:lnTo>
                    <a:pt x="630" y="2317"/>
                  </a:lnTo>
                  <a:lnTo>
                    <a:pt x="558" y="2274"/>
                  </a:lnTo>
                  <a:lnTo>
                    <a:pt x="486" y="2232"/>
                  </a:lnTo>
                  <a:lnTo>
                    <a:pt x="442" y="2186"/>
                  </a:lnTo>
                  <a:lnTo>
                    <a:pt x="405" y="2135"/>
                  </a:lnTo>
                  <a:lnTo>
                    <a:pt x="376" y="2080"/>
                  </a:lnTo>
                  <a:lnTo>
                    <a:pt x="351" y="2026"/>
                  </a:lnTo>
                  <a:lnTo>
                    <a:pt x="330" y="1968"/>
                  </a:lnTo>
                  <a:lnTo>
                    <a:pt x="314" y="1909"/>
                  </a:lnTo>
                  <a:lnTo>
                    <a:pt x="298" y="1850"/>
                  </a:lnTo>
                  <a:lnTo>
                    <a:pt x="280" y="1791"/>
                  </a:lnTo>
                  <a:lnTo>
                    <a:pt x="244" y="1658"/>
                  </a:lnTo>
                  <a:lnTo>
                    <a:pt x="210" y="1523"/>
                  </a:lnTo>
                  <a:lnTo>
                    <a:pt x="176" y="1387"/>
                  </a:lnTo>
                  <a:lnTo>
                    <a:pt x="143" y="1253"/>
                  </a:lnTo>
                  <a:lnTo>
                    <a:pt x="107" y="1117"/>
                  </a:lnTo>
                  <a:lnTo>
                    <a:pt x="74" y="983"/>
                  </a:lnTo>
                  <a:lnTo>
                    <a:pt x="37" y="847"/>
                  </a:lnTo>
                  <a:lnTo>
                    <a:pt x="0" y="715"/>
                  </a:lnTo>
                  <a:lnTo>
                    <a:pt x="93" y="633"/>
                  </a:lnTo>
                  <a:lnTo>
                    <a:pt x="137" y="708"/>
                  </a:lnTo>
                  <a:lnTo>
                    <a:pt x="181" y="892"/>
                  </a:lnTo>
                  <a:lnTo>
                    <a:pt x="222" y="1075"/>
                  </a:lnTo>
                  <a:lnTo>
                    <a:pt x="262" y="1258"/>
                  </a:lnTo>
                  <a:lnTo>
                    <a:pt x="301" y="1442"/>
                  </a:lnTo>
                  <a:lnTo>
                    <a:pt x="340" y="1624"/>
                  </a:lnTo>
                  <a:lnTo>
                    <a:pt x="382" y="1807"/>
                  </a:lnTo>
                  <a:lnTo>
                    <a:pt x="426" y="1989"/>
                  </a:lnTo>
                  <a:lnTo>
                    <a:pt x="475" y="2168"/>
                  </a:lnTo>
                  <a:lnTo>
                    <a:pt x="511" y="2214"/>
                  </a:lnTo>
                  <a:lnTo>
                    <a:pt x="518" y="2199"/>
                  </a:lnTo>
                  <a:lnTo>
                    <a:pt x="522" y="2185"/>
                  </a:lnTo>
                  <a:lnTo>
                    <a:pt x="523" y="2171"/>
                  </a:lnTo>
                  <a:lnTo>
                    <a:pt x="522" y="2158"/>
                  </a:lnTo>
                  <a:lnTo>
                    <a:pt x="520" y="2145"/>
                  </a:lnTo>
                  <a:lnTo>
                    <a:pt x="516" y="2132"/>
                  </a:lnTo>
                  <a:lnTo>
                    <a:pt x="513" y="2117"/>
                  </a:lnTo>
                  <a:lnTo>
                    <a:pt x="511" y="2102"/>
                  </a:lnTo>
                  <a:lnTo>
                    <a:pt x="452" y="1920"/>
                  </a:lnTo>
                  <a:lnTo>
                    <a:pt x="404" y="1735"/>
                  </a:lnTo>
                  <a:lnTo>
                    <a:pt x="358" y="1547"/>
                  </a:lnTo>
                  <a:lnTo>
                    <a:pt x="318" y="1360"/>
                  </a:lnTo>
                  <a:lnTo>
                    <a:pt x="275" y="1172"/>
                  </a:lnTo>
                  <a:lnTo>
                    <a:pt x="232" y="985"/>
                  </a:lnTo>
                  <a:lnTo>
                    <a:pt x="185" y="799"/>
                  </a:lnTo>
                  <a:lnTo>
                    <a:pt x="132" y="615"/>
                  </a:lnTo>
                  <a:lnTo>
                    <a:pt x="142" y="602"/>
                  </a:lnTo>
                  <a:lnTo>
                    <a:pt x="156" y="587"/>
                  </a:lnTo>
                  <a:lnTo>
                    <a:pt x="171" y="573"/>
                  </a:lnTo>
                  <a:lnTo>
                    <a:pt x="189" y="557"/>
                  </a:lnTo>
                  <a:lnTo>
                    <a:pt x="204" y="543"/>
                  </a:lnTo>
                  <a:lnTo>
                    <a:pt x="222" y="527"/>
                  </a:lnTo>
                  <a:lnTo>
                    <a:pt x="239" y="511"/>
                  </a:lnTo>
                  <a:lnTo>
                    <a:pt x="256" y="496"/>
                  </a:lnTo>
                  <a:lnTo>
                    <a:pt x="295" y="718"/>
                  </a:lnTo>
                  <a:lnTo>
                    <a:pt x="346" y="934"/>
                  </a:lnTo>
                  <a:lnTo>
                    <a:pt x="401" y="1149"/>
                  </a:lnTo>
                  <a:lnTo>
                    <a:pt x="458" y="1362"/>
                  </a:lnTo>
                  <a:lnTo>
                    <a:pt x="511" y="1579"/>
                  </a:lnTo>
                  <a:lnTo>
                    <a:pt x="554" y="1796"/>
                  </a:lnTo>
                  <a:lnTo>
                    <a:pt x="588" y="2020"/>
                  </a:lnTo>
                  <a:lnTo>
                    <a:pt x="603" y="2249"/>
                  </a:lnTo>
                  <a:lnTo>
                    <a:pt x="636" y="2274"/>
                  </a:lnTo>
                  <a:lnTo>
                    <a:pt x="627" y="2061"/>
                  </a:lnTo>
                  <a:lnTo>
                    <a:pt x="602" y="1855"/>
                  </a:lnTo>
                  <a:lnTo>
                    <a:pt x="563" y="1652"/>
                  </a:lnTo>
                  <a:lnTo>
                    <a:pt x="516" y="1452"/>
                  </a:lnTo>
                  <a:lnTo>
                    <a:pt x="464" y="1255"/>
                  </a:lnTo>
                  <a:lnTo>
                    <a:pt x="414" y="1057"/>
                  </a:lnTo>
                  <a:lnTo>
                    <a:pt x="368" y="856"/>
                  </a:lnTo>
                  <a:lnTo>
                    <a:pt x="332" y="651"/>
                  </a:lnTo>
                  <a:lnTo>
                    <a:pt x="319" y="632"/>
                  </a:lnTo>
                  <a:lnTo>
                    <a:pt x="309" y="612"/>
                  </a:lnTo>
                  <a:lnTo>
                    <a:pt x="303" y="590"/>
                  </a:lnTo>
                  <a:lnTo>
                    <a:pt x="299" y="565"/>
                  </a:lnTo>
                  <a:lnTo>
                    <a:pt x="293" y="544"/>
                  </a:lnTo>
                  <a:lnTo>
                    <a:pt x="289" y="521"/>
                  </a:lnTo>
                  <a:lnTo>
                    <a:pt x="285" y="496"/>
                  </a:lnTo>
                  <a:lnTo>
                    <a:pt x="280" y="473"/>
                  </a:lnTo>
                  <a:lnTo>
                    <a:pt x="305" y="463"/>
                  </a:lnTo>
                  <a:lnTo>
                    <a:pt x="334" y="454"/>
                  </a:lnTo>
                  <a:lnTo>
                    <a:pt x="360" y="447"/>
                  </a:lnTo>
                  <a:lnTo>
                    <a:pt x="391" y="441"/>
                  </a:lnTo>
                  <a:lnTo>
                    <a:pt x="419" y="437"/>
                  </a:lnTo>
                  <a:lnTo>
                    <a:pt x="448" y="434"/>
                  </a:lnTo>
                  <a:lnTo>
                    <a:pt x="477" y="427"/>
                  </a:lnTo>
                  <a:lnTo>
                    <a:pt x="505" y="417"/>
                  </a:lnTo>
                  <a:lnTo>
                    <a:pt x="572" y="621"/>
                  </a:lnTo>
                  <a:lnTo>
                    <a:pt x="859" y="1908"/>
                  </a:lnTo>
                  <a:lnTo>
                    <a:pt x="870" y="1968"/>
                  </a:lnTo>
                  <a:lnTo>
                    <a:pt x="880" y="2028"/>
                  </a:lnTo>
                  <a:lnTo>
                    <a:pt x="892" y="2090"/>
                  </a:lnTo>
                  <a:lnTo>
                    <a:pt x="902" y="2151"/>
                  </a:lnTo>
                  <a:lnTo>
                    <a:pt x="911" y="2212"/>
                  </a:lnTo>
                  <a:lnTo>
                    <a:pt x="918" y="2274"/>
                  </a:lnTo>
                  <a:lnTo>
                    <a:pt x="919" y="2337"/>
                  </a:lnTo>
                  <a:lnTo>
                    <a:pt x="919" y="2399"/>
                  </a:lnTo>
                  <a:lnTo>
                    <a:pt x="922" y="2402"/>
                  </a:lnTo>
                  <a:lnTo>
                    <a:pt x="926" y="2404"/>
                  </a:lnTo>
                  <a:lnTo>
                    <a:pt x="928" y="2406"/>
                  </a:lnTo>
                  <a:lnTo>
                    <a:pt x="930" y="2408"/>
                  </a:lnTo>
                  <a:lnTo>
                    <a:pt x="933" y="2411"/>
                  </a:lnTo>
                  <a:lnTo>
                    <a:pt x="936" y="2413"/>
                  </a:lnTo>
                  <a:lnTo>
                    <a:pt x="938" y="2413"/>
                  </a:lnTo>
                  <a:lnTo>
                    <a:pt x="943" y="2412"/>
                  </a:lnTo>
                  <a:lnTo>
                    <a:pt x="970" y="2359"/>
                  </a:lnTo>
                  <a:lnTo>
                    <a:pt x="928" y="2112"/>
                  </a:lnTo>
                  <a:lnTo>
                    <a:pt x="883" y="1864"/>
                  </a:lnTo>
                  <a:lnTo>
                    <a:pt x="834" y="1618"/>
                  </a:lnTo>
                  <a:lnTo>
                    <a:pt x="783" y="1375"/>
                  </a:lnTo>
                  <a:lnTo>
                    <a:pt x="727" y="1130"/>
                  </a:lnTo>
                  <a:lnTo>
                    <a:pt x="669" y="887"/>
                  </a:lnTo>
                  <a:lnTo>
                    <a:pt x="611" y="645"/>
                  </a:lnTo>
                  <a:lnTo>
                    <a:pt x="554" y="404"/>
                  </a:lnTo>
                  <a:lnTo>
                    <a:pt x="561" y="398"/>
                  </a:lnTo>
                  <a:lnTo>
                    <a:pt x="570" y="395"/>
                  </a:lnTo>
                  <a:lnTo>
                    <a:pt x="578" y="388"/>
                  </a:lnTo>
                  <a:lnTo>
                    <a:pt x="587" y="386"/>
                  </a:lnTo>
                  <a:lnTo>
                    <a:pt x="596" y="381"/>
                  </a:lnTo>
                  <a:lnTo>
                    <a:pt x="603" y="378"/>
                  </a:lnTo>
                  <a:lnTo>
                    <a:pt x="611" y="377"/>
                  </a:lnTo>
                  <a:lnTo>
                    <a:pt x="621" y="373"/>
                  </a:lnTo>
                  <a:lnTo>
                    <a:pt x="675" y="605"/>
                  </a:lnTo>
                  <a:lnTo>
                    <a:pt x="731" y="835"/>
                  </a:lnTo>
                  <a:lnTo>
                    <a:pt x="789" y="1066"/>
                  </a:lnTo>
                  <a:lnTo>
                    <a:pt x="846" y="1296"/>
                  </a:lnTo>
                  <a:lnTo>
                    <a:pt x="901" y="1527"/>
                  </a:lnTo>
                  <a:lnTo>
                    <a:pt x="952" y="1759"/>
                  </a:lnTo>
                  <a:lnTo>
                    <a:pt x="997" y="1996"/>
                  </a:lnTo>
                  <a:lnTo>
                    <a:pt x="1031" y="2235"/>
                  </a:lnTo>
                  <a:lnTo>
                    <a:pt x="1030" y="2262"/>
                  </a:lnTo>
                  <a:lnTo>
                    <a:pt x="1030" y="2285"/>
                  </a:lnTo>
                  <a:lnTo>
                    <a:pt x="1031" y="2307"/>
                  </a:lnTo>
                  <a:lnTo>
                    <a:pt x="1031" y="2326"/>
                  </a:lnTo>
                  <a:lnTo>
                    <a:pt x="1030" y="2346"/>
                  </a:lnTo>
                  <a:lnTo>
                    <a:pt x="1028" y="2366"/>
                  </a:lnTo>
                  <a:lnTo>
                    <a:pt x="1027" y="2387"/>
                  </a:lnTo>
                  <a:lnTo>
                    <a:pt x="1023" y="2412"/>
                  </a:lnTo>
                  <a:lnTo>
                    <a:pt x="1027" y="2416"/>
                  </a:lnTo>
                  <a:lnTo>
                    <a:pt x="1033" y="2416"/>
                  </a:lnTo>
                  <a:lnTo>
                    <a:pt x="1037" y="2417"/>
                  </a:lnTo>
                  <a:lnTo>
                    <a:pt x="1043" y="2417"/>
                  </a:lnTo>
                  <a:lnTo>
                    <a:pt x="1047" y="2417"/>
                  </a:lnTo>
                  <a:lnTo>
                    <a:pt x="1052" y="2416"/>
                  </a:lnTo>
                  <a:lnTo>
                    <a:pt x="1057" y="2416"/>
                  </a:lnTo>
                  <a:lnTo>
                    <a:pt x="1062" y="2416"/>
                  </a:lnTo>
                  <a:lnTo>
                    <a:pt x="1068" y="2350"/>
                  </a:lnTo>
                  <a:lnTo>
                    <a:pt x="1069" y="2285"/>
                  </a:lnTo>
                  <a:lnTo>
                    <a:pt x="1066" y="2220"/>
                  </a:lnTo>
                  <a:lnTo>
                    <a:pt x="1057" y="2154"/>
                  </a:lnTo>
                  <a:lnTo>
                    <a:pt x="1048" y="2089"/>
                  </a:lnTo>
                  <a:lnTo>
                    <a:pt x="1036" y="2024"/>
                  </a:lnTo>
                  <a:lnTo>
                    <a:pt x="1023" y="1959"/>
                  </a:lnTo>
                  <a:lnTo>
                    <a:pt x="1014" y="1895"/>
                  </a:lnTo>
                  <a:lnTo>
                    <a:pt x="970" y="1702"/>
                  </a:lnTo>
                  <a:lnTo>
                    <a:pt x="927" y="1510"/>
                  </a:lnTo>
                  <a:lnTo>
                    <a:pt x="881" y="1319"/>
                  </a:lnTo>
                  <a:lnTo>
                    <a:pt x="837" y="1127"/>
                  </a:lnTo>
                  <a:lnTo>
                    <a:pt x="791" y="935"/>
                  </a:lnTo>
                  <a:lnTo>
                    <a:pt x="746" y="744"/>
                  </a:lnTo>
                  <a:lnTo>
                    <a:pt x="699" y="554"/>
                  </a:lnTo>
                  <a:lnTo>
                    <a:pt x="652" y="362"/>
                  </a:lnTo>
                  <a:lnTo>
                    <a:pt x="704" y="338"/>
                  </a:lnTo>
                  <a:lnTo>
                    <a:pt x="771" y="569"/>
                  </a:lnTo>
                  <a:lnTo>
                    <a:pt x="836" y="804"/>
                  </a:lnTo>
                  <a:lnTo>
                    <a:pt x="898" y="1039"/>
                  </a:lnTo>
                  <a:lnTo>
                    <a:pt x="956" y="1274"/>
                  </a:lnTo>
                  <a:lnTo>
                    <a:pt x="1013" y="1515"/>
                  </a:lnTo>
                  <a:lnTo>
                    <a:pt x="1066" y="1754"/>
                  </a:lnTo>
                  <a:lnTo>
                    <a:pt x="1114" y="1994"/>
                  </a:lnTo>
                  <a:lnTo>
                    <a:pt x="1161" y="2235"/>
                  </a:lnTo>
                  <a:lnTo>
                    <a:pt x="1168" y="2174"/>
                  </a:lnTo>
                  <a:lnTo>
                    <a:pt x="1169" y="2114"/>
                  </a:lnTo>
                  <a:lnTo>
                    <a:pt x="1165" y="2056"/>
                  </a:lnTo>
                  <a:lnTo>
                    <a:pt x="1157" y="1995"/>
                  </a:lnTo>
                  <a:lnTo>
                    <a:pt x="1145" y="1936"/>
                  </a:lnTo>
                  <a:lnTo>
                    <a:pt x="1134" y="1878"/>
                  </a:lnTo>
                  <a:lnTo>
                    <a:pt x="1123" y="1817"/>
                  </a:lnTo>
                  <a:lnTo>
                    <a:pt x="1112" y="1759"/>
                  </a:lnTo>
                  <a:lnTo>
                    <a:pt x="1062" y="1581"/>
                  </a:lnTo>
                  <a:lnTo>
                    <a:pt x="1017" y="1399"/>
                  </a:lnTo>
                  <a:lnTo>
                    <a:pt x="971" y="1219"/>
                  </a:lnTo>
                  <a:lnTo>
                    <a:pt x="928" y="1038"/>
                  </a:lnTo>
                  <a:lnTo>
                    <a:pt x="883" y="856"/>
                  </a:lnTo>
                  <a:lnTo>
                    <a:pt x="839" y="677"/>
                  </a:lnTo>
                  <a:lnTo>
                    <a:pt x="791" y="496"/>
                  </a:lnTo>
                  <a:lnTo>
                    <a:pt x="740" y="320"/>
                  </a:lnTo>
                  <a:lnTo>
                    <a:pt x="746" y="313"/>
                  </a:lnTo>
                  <a:lnTo>
                    <a:pt x="755" y="307"/>
                  </a:lnTo>
                  <a:lnTo>
                    <a:pt x="765" y="302"/>
                  </a:lnTo>
                  <a:lnTo>
                    <a:pt x="773" y="296"/>
                  </a:lnTo>
                  <a:lnTo>
                    <a:pt x="780" y="291"/>
                  </a:lnTo>
                  <a:lnTo>
                    <a:pt x="784" y="283"/>
                  </a:lnTo>
                  <a:lnTo>
                    <a:pt x="783" y="273"/>
                  </a:lnTo>
                  <a:lnTo>
                    <a:pt x="775" y="262"/>
                  </a:lnTo>
                  <a:lnTo>
                    <a:pt x="754" y="266"/>
                  </a:lnTo>
                  <a:lnTo>
                    <a:pt x="732" y="274"/>
                  </a:lnTo>
                  <a:lnTo>
                    <a:pt x="710" y="285"/>
                  </a:lnTo>
                  <a:lnTo>
                    <a:pt x="686" y="297"/>
                  </a:lnTo>
                  <a:lnTo>
                    <a:pt x="664" y="311"/>
                  </a:lnTo>
                  <a:lnTo>
                    <a:pt x="639" y="324"/>
                  </a:lnTo>
                  <a:lnTo>
                    <a:pt x="614" y="333"/>
                  </a:lnTo>
                  <a:lnTo>
                    <a:pt x="590" y="342"/>
                  </a:lnTo>
                  <a:lnTo>
                    <a:pt x="350" y="417"/>
                  </a:lnTo>
                  <a:lnTo>
                    <a:pt x="394" y="369"/>
                  </a:lnTo>
                  <a:lnTo>
                    <a:pt x="442" y="321"/>
                  </a:lnTo>
                  <a:lnTo>
                    <a:pt x="489" y="271"/>
                  </a:lnTo>
                  <a:lnTo>
                    <a:pt x="538" y="221"/>
                  </a:lnTo>
                  <a:lnTo>
                    <a:pt x="587" y="169"/>
                  </a:lnTo>
                  <a:lnTo>
                    <a:pt x="631" y="115"/>
                  </a:lnTo>
                  <a:lnTo>
                    <a:pt x="675" y="60"/>
                  </a:lnTo>
                  <a:lnTo>
                    <a:pt x="714" y="0"/>
                  </a:lnTo>
                  <a:lnTo>
                    <a:pt x="736" y="42"/>
                  </a:lnTo>
                  <a:lnTo>
                    <a:pt x="736" y="77"/>
                  </a:lnTo>
                  <a:lnTo>
                    <a:pt x="719" y="105"/>
                  </a:lnTo>
                  <a:lnTo>
                    <a:pt x="688" y="128"/>
                  </a:lnTo>
                  <a:lnTo>
                    <a:pt x="651" y="151"/>
                  </a:lnTo>
                  <a:lnTo>
                    <a:pt x="612" y="174"/>
                  </a:lnTo>
                  <a:lnTo>
                    <a:pt x="578" y="201"/>
                  </a:lnTo>
                  <a:lnTo>
                    <a:pt x="554" y="231"/>
                  </a:lnTo>
                  <a:close/>
                </a:path>
              </a:pathLst>
            </a:custGeom>
            <a:solidFill>
              <a:srgbClr val="EAEAE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48" name="Google Shape;848;p8"/>
            <p:cNvSpPr/>
            <p:nvPr/>
          </p:nvSpPr>
          <p:spPr>
            <a:xfrm>
              <a:off x="7306" y="4238"/>
              <a:ext cx="154" cy="35"/>
            </a:xfrm>
            <a:custGeom>
              <a:avLst/>
              <a:gdLst/>
              <a:ahLst/>
              <a:cxnLst/>
              <a:rect l="l" t="t" r="r" b="b"/>
              <a:pathLst>
                <a:path w="306" h="101" extrusionOk="0">
                  <a:moveTo>
                    <a:pt x="306" y="76"/>
                  </a:moveTo>
                  <a:lnTo>
                    <a:pt x="1" y="101"/>
                  </a:lnTo>
                  <a:lnTo>
                    <a:pt x="0" y="93"/>
                  </a:lnTo>
                  <a:lnTo>
                    <a:pt x="1" y="83"/>
                  </a:lnTo>
                  <a:lnTo>
                    <a:pt x="2" y="74"/>
                  </a:lnTo>
                  <a:lnTo>
                    <a:pt x="4" y="63"/>
                  </a:lnTo>
                  <a:lnTo>
                    <a:pt x="8" y="53"/>
                  </a:lnTo>
                  <a:lnTo>
                    <a:pt x="12" y="44"/>
                  </a:lnTo>
                  <a:lnTo>
                    <a:pt x="16" y="34"/>
                  </a:lnTo>
                  <a:lnTo>
                    <a:pt x="22" y="27"/>
                  </a:lnTo>
                  <a:lnTo>
                    <a:pt x="23" y="30"/>
                  </a:lnTo>
                  <a:lnTo>
                    <a:pt x="22" y="41"/>
                  </a:lnTo>
                  <a:lnTo>
                    <a:pt x="21" y="56"/>
                  </a:lnTo>
                  <a:lnTo>
                    <a:pt x="20" y="69"/>
                  </a:lnTo>
                  <a:lnTo>
                    <a:pt x="22" y="82"/>
                  </a:lnTo>
                  <a:lnTo>
                    <a:pt x="27" y="88"/>
                  </a:lnTo>
                  <a:lnTo>
                    <a:pt x="36" y="87"/>
                  </a:lnTo>
                  <a:lnTo>
                    <a:pt x="53" y="76"/>
                  </a:lnTo>
                  <a:lnTo>
                    <a:pt x="53" y="21"/>
                  </a:lnTo>
                  <a:lnTo>
                    <a:pt x="84" y="21"/>
                  </a:lnTo>
                  <a:lnTo>
                    <a:pt x="83" y="29"/>
                  </a:lnTo>
                  <a:lnTo>
                    <a:pt x="83" y="36"/>
                  </a:lnTo>
                  <a:lnTo>
                    <a:pt x="83" y="45"/>
                  </a:lnTo>
                  <a:lnTo>
                    <a:pt x="83" y="52"/>
                  </a:lnTo>
                  <a:lnTo>
                    <a:pt x="83" y="60"/>
                  </a:lnTo>
                  <a:lnTo>
                    <a:pt x="84" y="68"/>
                  </a:lnTo>
                  <a:lnTo>
                    <a:pt x="87" y="77"/>
                  </a:lnTo>
                  <a:lnTo>
                    <a:pt x="89" y="83"/>
                  </a:lnTo>
                  <a:lnTo>
                    <a:pt x="107" y="83"/>
                  </a:lnTo>
                  <a:lnTo>
                    <a:pt x="107" y="78"/>
                  </a:lnTo>
                  <a:lnTo>
                    <a:pt x="107" y="69"/>
                  </a:lnTo>
                  <a:lnTo>
                    <a:pt x="108" y="62"/>
                  </a:lnTo>
                  <a:lnTo>
                    <a:pt x="109" y="54"/>
                  </a:lnTo>
                  <a:lnTo>
                    <a:pt x="110" y="46"/>
                  </a:lnTo>
                  <a:lnTo>
                    <a:pt x="111" y="38"/>
                  </a:lnTo>
                  <a:lnTo>
                    <a:pt x="113" y="29"/>
                  </a:lnTo>
                  <a:lnTo>
                    <a:pt x="116" y="21"/>
                  </a:lnTo>
                  <a:lnTo>
                    <a:pt x="128" y="20"/>
                  </a:lnTo>
                  <a:lnTo>
                    <a:pt x="144" y="18"/>
                  </a:lnTo>
                  <a:lnTo>
                    <a:pt x="157" y="14"/>
                  </a:lnTo>
                  <a:lnTo>
                    <a:pt x="173" y="10"/>
                  </a:lnTo>
                  <a:lnTo>
                    <a:pt x="185" y="10"/>
                  </a:lnTo>
                  <a:lnTo>
                    <a:pt x="199" y="10"/>
                  </a:lnTo>
                  <a:lnTo>
                    <a:pt x="213" y="14"/>
                  </a:lnTo>
                  <a:lnTo>
                    <a:pt x="227" y="21"/>
                  </a:lnTo>
                  <a:lnTo>
                    <a:pt x="232" y="12"/>
                  </a:lnTo>
                  <a:lnTo>
                    <a:pt x="238" y="8"/>
                  </a:lnTo>
                  <a:lnTo>
                    <a:pt x="246" y="5"/>
                  </a:lnTo>
                  <a:lnTo>
                    <a:pt x="254" y="2"/>
                  </a:lnTo>
                  <a:lnTo>
                    <a:pt x="262" y="2"/>
                  </a:lnTo>
                  <a:lnTo>
                    <a:pt x="270" y="2"/>
                  </a:lnTo>
                  <a:lnTo>
                    <a:pt x="279" y="2"/>
                  </a:lnTo>
                  <a:lnTo>
                    <a:pt x="288" y="0"/>
                  </a:lnTo>
                  <a:lnTo>
                    <a:pt x="306" y="7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49" name="Google Shape;849;p8"/>
            <p:cNvSpPr/>
            <p:nvPr/>
          </p:nvSpPr>
          <p:spPr>
            <a:xfrm>
              <a:off x="7020" y="4249"/>
              <a:ext cx="20" cy="8"/>
            </a:xfrm>
            <a:custGeom>
              <a:avLst/>
              <a:gdLst/>
              <a:ahLst/>
              <a:cxnLst/>
              <a:rect l="l" t="t" r="r" b="b"/>
              <a:pathLst>
                <a:path w="42" h="21" extrusionOk="0">
                  <a:moveTo>
                    <a:pt x="0" y="21"/>
                  </a:moveTo>
                  <a:lnTo>
                    <a:pt x="6" y="0"/>
                  </a:lnTo>
                  <a:lnTo>
                    <a:pt x="42" y="8"/>
                  </a:lnTo>
                  <a:lnTo>
                    <a:pt x="0"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50" name="Google Shape;850;p8"/>
            <p:cNvSpPr/>
            <p:nvPr/>
          </p:nvSpPr>
          <p:spPr>
            <a:xfrm>
              <a:off x="7416" y="4249"/>
              <a:ext cx="15" cy="11"/>
            </a:xfrm>
            <a:custGeom>
              <a:avLst/>
              <a:gdLst/>
              <a:ahLst/>
              <a:cxnLst/>
              <a:rect l="l" t="t" r="r" b="b"/>
              <a:pathLst>
                <a:path w="28" h="34" extrusionOk="0">
                  <a:moveTo>
                    <a:pt x="28" y="27"/>
                  </a:moveTo>
                  <a:lnTo>
                    <a:pt x="24" y="31"/>
                  </a:lnTo>
                  <a:lnTo>
                    <a:pt x="23" y="32"/>
                  </a:lnTo>
                  <a:lnTo>
                    <a:pt x="18" y="32"/>
                  </a:lnTo>
                  <a:lnTo>
                    <a:pt x="14" y="34"/>
                  </a:lnTo>
                  <a:lnTo>
                    <a:pt x="11" y="34"/>
                  </a:lnTo>
                  <a:lnTo>
                    <a:pt x="7" y="32"/>
                  </a:lnTo>
                  <a:lnTo>
                    <a:pt x="4" y="32"/>
                  </a:lnTo>
                  <a:lnTo>
                    <a:pt x="0" y="32"/>
                  </a:lnTo>
                  <a:lnTo>
                    <a:pt x="13" y="0"/>
                  </a:lnTo>
                  <a:lnTo>
                    <a:pt x="17" y="3"/>
                  </a:lnTo>
                  <a:lnTo>
                    <a:pt x="18" y="8"/>
                  </a:lnTo>
                  <a:lnTo>
                    <a:pt x="23" y="10"/>
                  </a:lnTo>
                  <a:lnTo>
                    <a:pt x="26" y="13"/>
                  </a:lnTo>
                  <a:lnTo>
                    <a:pt x="26" y="16"/>
                  </a:lnTo>
                  <a:lnTo>
                    <a:pt x="28" y="19"/>
                  </a:lnTo>
                  <a:lnTo>
                    <a:pt x="28" y="23"/>
                  </a:lnTo>
                  <a:lnTo>
                    <a:pt x="28" y="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51" name="Google Shape;851;p8"/>
            <p:cNvSpPr/>
            <p:nvPr/>
          </p:nvSpPr>
          <p:spPr>
            <a:xfrm>
              <a:off x="7384" y="4257"/>
              <a:ext cx="3" cy="7"/>
            </a:xfrm>
            <a:custGeom>
              <a:avLst/>
              <a:gdLst/>
              <a:ahLst/>
              <a:cxnLst/>
              <a:rect l="l" t="t" r="r" b="b"/>
              <a:pathLst>
                <a:path w="11" h="17" extrusionOk="0">
                  <a:moveTo>
                    <a:pt x="0" y="17"/>
                  </a:moveTo>
                  <a:lnTo>
                    <a:pt x="11" y="0"/>
                  </a:lnTo>
                  <a:lnTo>
                    <a:pt x="11" y="17"/>
                  </a:lnTo>
                  <a:lnTo>
                    <a:pt x="0"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52" name="Google Shape;852;p8"/>
            <p:cNvSpPr/>
            <p:nvPr/>
          </p:nvSpPr>
          <p:spPr>
            <a:xfrm>
              <a:off x="7005" y="4268"/>
              <a:ext cx="35" cy="15"/>
            </a:xfrm>
            <a:custGeom>
              <a:avLst/>
              <a:gdLst/>
              <a:ahLst/>
              <a:cxnLst/>
              <a:rect l="l" t="t" r="r" b="b"/>
              <a:pathLst>
                <a:path w="73" h="41" extrusionOk="0">
                  <a:moveTo>
                    <a:pt x="73" y="1"/>
                  </a:moveTo>
                  <a:lnTo>
                    <a:pt x="61" y="4"/>
                  </a:lnTo>
                  <a:lnTo>
                    <a:pt x="53" y="10"/>
                  </a:lnTo>
                  <a:lnTo>
                    <a:pt x="44" y="17"/>
                  </a:lnTo>
                  <a:lnTo>
                    <a:pt x="37" y="25"/>
                  </a:lnTo>
                  <a:lnTo>
                    <a:pt x="28" y="34"/>
                  </a:lnTo>
                  <a:lnTo>
                    <a:pt x="20" y="40"/>
                  </a:lnTo>
                  <a:lnTo>
                    <a:pt x="10" y="41"/>
                  </a:lnTo>
                  <a:lnTo>
                    <a:pt x="0" y="36"/>
                  </a:lnTo>
                  <a:lnTo>
                    <a:pt x="3" y="30"/>
                  </a:lnTo>
                  <a:lnTo>
                    <a:pt x="8" y="22"/>
                  </a:lnTo>
                  <a:lnTo>
                    <a:pt x="15" y="15"/>
                  </a:lnTo>
                  <a:lnTo>
                    <a:pt x="25" y="10"/>
                  </a:lnTo>
                  <a:lnTo>
                    <a:pt x="37" y="4"/>
                  </a:lnTo>
                  <a:lnTo>
                    <a:pt x="48" y="1"/>
                  </a:lnTo>
                  <a:lnTo>
                    <a:pt x="60" y="0"/>
                  </a:lnTo>
                  <a:lnTo>
                    <a:pt x="7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53" name="Google Shape;853;p8"/>
            <p:cNvSpPr/>
            <p:nvPr/>
          </p:nvSpPr>
          <p:spPr>
            <a:xfrm>
              <a:off x="7285" y="4273"/>
              <a:ext cx="184" cy="43"/>
            </a:xfrm>
            <a:custGeom>
              <a:avLst/>
              <a:gdLst/>
              <a:ahLst/>
              <a:cxnLst/>
              <a:rect l="l" t="t" r="r" b="b"/>
              <a:pathLst>
                <a:path w="363" h="113" extrusionOk="0">
                  <a:moveTo>
                    <a:pt x="360" y="86"/>
                  </a:moveTo>
                  <a:lnTo>
                    <a:pt x="346" y="63"/>
                  </a:lnTo>
                  <a:lnTo>
                    <a:pt x="337" y="75"/>
                  </a:lnTo>
                  <a:lnTo>
                    <a:pt x="324" y="84"/>
                  </a:lnTo>
                  <a:lnTo>
                    <a:pt x="309" y="91"/>
                  </a:lnTo>
                  <a:lnTo>
                    <a:pt x="294" y="95"/>
                  </a:lnTo>
                  <a:lnTo>
                    <a:pt x="276" y="99"/>
                  </a:lnTo>
                  <a:lnTo>
                    <a:pt x="257" y="101"/>
                  </a:lnTo>
                  <a:lnTo>
                    <a:pt x="239" y="104"/>
                  </a:lnTo>
                  <a:lnTo>
                    <a:pt x="223" y="106"/>
                  </a:lnTo>
                  <a:lnTo>
                    <a:pt x="195" y="109"/>
                  </a:lnTo>
                  <a:lnTo>
                    <a:pt x="167" y="112"/>
                  </a:lnTo>
                  <a:lnTo>
                    <a:pt x="139" y="113"/>
                  </a:lnTo>
                  <a:lnTo>
                    <a:pt x="111" y="113"/>
                  </a:lnTo>
                  <a:lnTo>
                    <a:pt x="82" y="113"/>
                  </a:lnTo>
                  <a:lnTo>
                    <a:pt x="55" y="110"/>
                  </a:lnTo>
                  <a:lnTo>
                    <a:pt x="27" y="106"/>
                  </a:lnTo>
                  <a:lnTo>
                    <a:pt x="0" y="99"/>
                  </a:lnTo>
                  <a:lnTo>
                    <a:pt x="23" y="32"/>
                  </a:lnTo>
                  <a:lnTo>
                    <a:pt x="26" y="34"/>
                  </a:lnTo>
                  <a:lnTo>
                    <a:pt x="30" y="37"/>
                  </a:lnTo>
                  <a:lnTo>
                    <a:pt x="34" y="38"/>
                  </a:lnTo>
                  <a:lnTo>
                    <a:pt x="38" y="38"/>
                  </a:lnTo>
                  <a:lnTo>
                    <a:pt x="42" y="38"/>
                  </a:lnTo>
                  <a:lnTo>
                    <a:pt x="46" y="38"/>
                  </a:lnTo>
                  <a:lnTo>
                    <a:pt x="51" y="38"/>
                  </a:lnTo>
                  <a:lnTo>
                    <a:pt x="55" y="37"/>
                  </a:lnTo>
                  <a:lnTo>
                    <a:pt x="54" y="45"/>
                  </a:lnTo>
                  <a:lnTo>
                    <a:pt x="51" y="53"/>
                  </a:lnTo>
                  <a:lnTo>
                    <a:pt x="48" y="60"/>
                  </a:lnTo>
                  <a:lnTo>
                    <a:pt x="45" y="68"/>
                  </a:lnTo>
                  <a:lnTo>
                    <a:pt x="43" y="76"/>
                  </a:lnTo>
                  <a:lnTo>
                    <a:pt x="42" y="84"/>
                  </a:lnTo>
                  <a:lnTo>
                    <a:pt x="44" y="91"/>
                  </a:lnTo>
                  <a:lnTo>
                    <a:pt x="50" y="99"/>
                  </a:lnTo>
                  <a:lnTo>
                    <a:pt x="58" y="98"/>
                  </a:lnTo>
                  <a:lnTo>
                    <a:pt x="64" y="91"/>
                  </a:lnTo>
                  <a:lnTo>
                    <a:pt x="70" y="84"/>
                  </a:lnTo>
                  <a:lnTo>
                    <a:pt x="71" y="74"/>
                  </a:lnTo>
                  <a:lnTo>
                    <a:pt x="73" y="63"/>
                  </a:lnTo>
                  <a:lnTo>
                    <a:pt x="74" y="53"/>
                  </a:lnTo>
                  <a:lnTo>
                    <a:pt x="76" y="44"/>
                  </a:lnTo>
                  <a:lnTo>
                    <a:pt x="80" y="37"/>
                  </a:lnTo>
                  <a:lnTo>
                    <a:pt x="346" y="0"/>
                  </a:lnTo>
                  <a:lnTo>
                    <a:pt x="352" y="10"/>
                  </a:lnTo>
                  <a:lnTo>
                    <a:pt x="355" y="19"/>
                  </a:lnTo>
                  <a:lnTo>
                    <a:pt x="360" y="30"/>
                  </a:lnTo>
                  <a:lnTo>
                    <a:pt x="362" y="40"/>
                  </a:lnTo>
                  <a:lnTo>
                    <a:pt x="363" y="52"/>
                  </a:lnTo>
                  <a:lnTo>
                    <a:pt x="363" y="63"/>
                  </a:lnTo>
                  <a:lnTo>
                    <a:pt x="362" y="75"/>
                  </a:lnTo>
                  <a:lnTo>
                    <a:pt x="360" y="8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54" name="Google Shape;854;p8"/>
            <p:cNvSpPr/>
            <p:nvPr/>
          </p:nvSpPr>
          <p:spPr>
            <a:xfrm>
              <a:off x="7440" y="4286"/>
              <a:ext cx="8" cy="13"/>
            </a:xfrm>
            <a:custGeom>
              <a:avLst/>
              <a:gdLst/>
              <a:ahLst/>
              <a:cxnLst/>
              <a:rect l="l" t="t" r="r" b="b"/>
              <a:pathLst>
                <a:path w="19" h="36" extrusionOk="0">
                  <a:moveTo>
                    <a:pt x="18" y="36"/>
                  </a:moveTo>
                  <a:lnTo>
                    <a:pt x="0" y="36"/>
                  </a:lnTo>
                  <a:lnTo>
                    <a:pt x="12" y="0"/>
                  </a:lnTo>
                  <a:lnTo>
                    <a:pt x="15" y="2"/>
                  </a:lnTo>
                  <a:lnTo>
                    <a:pt x="18" y="5"/>
                  </a:lnTo>
                  <a:lnTo>
                    <a:pt x="18" y="9"/>
                  </a:lnTo>
                  <a:lnTo>
                    <a:pt x="19" y="15"/>
                  </a:lnTo>
                  <a:lnTo>
                    <a:pt x="19" y="20"/>
                  </a:lnTo>
                  <a:lnTo>
                    <a:pt x="18" y="25"/>
                  </a:lnTo>
                  <a:lnTo>
                    <a:pt x="18" y="31"/>
                  </a:lnTo>
                  <a:lnTo>
                    <a:pt x="18" y="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55" name="Google Shape;855;p8"/>
            <p:cNvSpPr/>
            <p:nvPr/>
          </p:nvSpPr>
          <p:spPr>
            <a:xfrm>
              <a:off x="7408" y="4288"/>
              <a:ext cx="20" cy="15"/>
            </a:xfrm>
            <a:custGeom>
              <a:avLst/>
              <a:gdLst/>
              <a:ahLst/>
              <a:cxnLst/>
              <a:rect l="l" t="t" r="r" b="b"/>
              <a:pathLst>
                <a:path w="40" h="44" extrusionOk="0">
                  <a:moveTo>
                    <a:pt x="40" y="38"/>
                  </a:moveTo>
                  <a:lnTo>
                    <a:pt x="0" y="44"/>
                  </a:lnTo>
                  <a:lnTo>
                    <a:pt x="17" y="0"/>
                  </a:lnTo>
                  <a:lnTo>
                    <a:pt x="23" y="4"/>
                  </a:lnTo>
                  <a:lnTo>
                    <a:pt x="24" y="10"/>
                  </a:lnTo>
                  <a:lnTo>
                    <a:pt x="24" y="16"/>
                  </a:lnTo>
                  <a:lnTo>
                    <a:pt x="22" y="21"/>
                  </a:lnTo>
                  <a:lnTo>
                    <a:pt x="22" y="26"/>
                  </a:lnTo>
                  <a:lnTo>
                    <a:pt x="23" y="32"/>
                  </a:lnTo>
                  <a:lnTo>
                    <a:pt x="28" y="35"/>
                  </a:lnTo>
                  <a:lnTo>
                    <a:pt x="4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56" name="Google Shape;856;p8"/>
            <p:cNvSpPr/>
            <p:nvPr/>
          </p:nvSpPr>
          <p:spPr>
            <a:xfrm>
              <a:off x="7341" y="4294"/>
              <a:ext cx="8" cy="11"/>
            </a:xfrm>
            <a:custGeom>
              <a:avLst/>
              <a:gdLst/>
              <a:ahLst/>
              <a:cxnLst/>
              <a:rect l="l" t="t" r="r" b="b"/>
              <a:pathLst>
                <a:path w="13" h="32" extrusionOk="0">
                  <a:moveTo>
                    <a:pt x="13" y="32"/>
                  </a:moveTo>
                  <a:lnTo>
                    <a:pt x="0" y="32"/>
                  </a:lnTo>
                  <a:lnTo>
                    <a:pt x="5" y="0"/>
                  </a:lnTo>
                  <a:lnTo>
                    <a:pt x="9" y="3"/>
                  </a:lnTo>
                  <a:lnTo>
                    <a:pt x="11" y="5"/>
                  </a:lnTo>
                  <a:lnTo>
                    <a:pt x="12" y="9"/>
                  </a:lnTo>
                  <a:lnTo>
                    <a:pt x="12" y="14"/>
                  </a:lnTo>
                  <a:lnTo>
                    <a:pt x="12" y="18"/>
                  </a:lnTo>
                  <a:lnTo>
                    <a:pt x="12" y="23"/>
                  </a:lnTo>
                  <a:lnTo>
                    <a:pt x="12" y="28"/>
                  </a:lnTo>
                  <a:lnTo>
                    <a:pt x="13" y="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57" name="Google Shape;857;p8"/>
            <p:cNvSpPr/>
            <p:nvPr/>
          </p:nvSpPr>
          <p:spPr>
            <a:xfrm>
              <a:off x="7376" y="4299"/>
              <a:ext cx="8" cy="6"/>
            </a:xfrm>
            <a:custGeom>
              <a:avLst/>
              <a:gdLst/>
              <a:ahLst/>
              <a:cxnLst/>
              <a:rect l="l" t="t" r="r" b="b"/>
              <a:pathLst>
                <a:path w="18" h="19" extrusionOk="0">
                  <a:moveTo>
                    <a:pt x="18" y="13"/>
                  </a:moveTo>
                  <a:lnTo>
                    <a:pt x="14" y="16"/>
                  </a:lnTo>
                  <a:lnTo>
                    <a:pt x="12" y="17"/>
                  </a:lnTo>
                  <a:lnTo>
                    <a:pt x="10" y="18"/>
                  </a:lnTo>
                  <a:lnTo>
                    <a:pt x="9" y="19"/>
                  </a:lnTo>
                  <a:lnTo>
                    <a:pt x="5" y="19"/>
                  </a:lnTo>
                  <a:lnTo>
                    <a:pt x="3" y="19"/>
                  </a:lnTo>
                  <a:lnTo>
                    <a:pt x="1" y="19"/>
                  </a:lnTo>
                  <a:lnTo>
                    <a:pt x="0" y="18"/>
                  </a:lnTo>
                  <a:lnTo>
                    <a:pt x="11" y="0"/>
                  </a:lnTo>
                  <a:lnTo>
                    <a:pt x="11" y="1"/>
                  </a:lnTo>
                  <a:lnTo>
                    <a:pt x="12" y="3"/>
                  </a:lnTo>
                  <a:lnTo>
                    <a:pt x="13" y="4"/>
                  </a:lnTo>
                  <a:lnTo>
                    <a:pt x="16" y="4"/>
                  </a:lnTo>
                  <a:lnTo>
                    <a:pt x="16" y="7"/>
                  </a:lnTo>
                  <a:lnTo>
                    <a:pt x="18" y="9"/>
                  </a:lnTo>
                  <a:lnTo>
                    <a:pt x="18" y="12"/>
                  </a:lnTo>
                  <a:lnTo>
                    <a:pt x="18"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58" name="Google Shape;858;p8"/>
            <p:cNvSpPr/>
            <p:nvPr/>
          </p:nvSpPr>
          <p:spPr>
            <a:xfrm>
              <a:off x="7268" y="4316"/>
              <a:ext cx="218" cy="42"/>
            </a:xfrm>
            <a:custGeom>
              <a:avLst/>
              <a:gdLst/>
              <a:ahLst/>
              <a:cxnLst/>
              <a:rect l="l" t="t" r="r" b="b"/>
              <a:pathLst>
                <a:path w="434" h="113" extrusionOk="0">
                  <a:moveTo>
                    <a:pt x="434" y="56"/>
                  </a:moveTo>
                  <a:lnTo>
                    <a:pt x="434" y="82"/>
                  </a:lnTo>
                  <a:lnTo>
                    <a:pt x="381" y="90"/>
                  </a:lnTo>
                  <a:lnTo>
                    <a:pt x="326" y="98"/>
                  </a:lnTo>
                  <a:lnTo>
                    <a:pt x="270" y="103"/>
                  </a:lnTo>
                  <a:lnTo>
                    <a:pt x="213" y="109"/>
                  </a:lnTo>
                  <a:lnTo>
                    <a:pt x="153" y="113"/>
                  </a:lnTo>
                  <a:lnTo>
                    <a:pt x="98" y="113"/>
                  </a:lnTo>
                  <a:lnTo>
                    <a:pt x="46" y="110"/>
                  </a:lnTo>
                  <a:lnTo>
                    <a:pt x="0" y="100"/>
                  </a:lnTo>
                  <a:lnTo>
                    <a:pt x="2" y="93"/>
                  </a:lnTo>
                  <a:lnTo>
                    <a:pt x="6" y="90"/>
                  </a:lnTo>
                  <a:lnTo>
                    <a:pt x="11" y="90"/>
                  </a:lnTo>
                  <a:lnTo>
                    <a:pt x="21" y="90"/>
                  </a:lnTo>
                  <a:lnTo>
                    <a:pt x="28" y="90"/>
                  </a:lnTo>
                  <a:lnTo>
                    <a:pt x="36" y="90"/>
                  </a:lnTo>
                  <a:lnTo>
                    <a:pt x="43" y="89"/>
                  </a:lnTo>
                  <a:lnTo>
                    <a:pt x="48" y="82"/>
                  </a:lnTo>
                  <a:lnTo>
                    <a:pt x="46" y="80"/>
                  </a:lnTo>
                  <a:lnTo>
                    <a:pt x="45" y="79"/>
                  </a:lnTo>
                  <a:lnTo>
                    <a:pt x="43" y="77"/>
                  </a:lnTo>
                  <a:lnTo>
                    <a:pt x="40" y="75"/>
                  </a:lnTo>
                  <a:lnTo>
                    <a:pt x="38" y="75"/>
                  </a:lnTo>
                  <a:lnTo>
                    <a:pt x="36" y="75"/>
                  </a:lnTo>
                  <a:lnTo>
                    <a:pt x="32" y="75"/>
                  </a:lnTo>
                  <a:lnTo>
                    <a:pt x="30" y="75"/>
                  </a:lnTo>
                  <a:lnTo>
                    <a:pt x="29" y="67"/>
                  </a:lnTo>
                  <a:lnTo>
                    <a:pt x="30" y="60"/>
                  </a:lnTo>
                  <a:lnTo>
                    <a:pt x="33" y="53"/>
                  </a:lnTo>
                  <a:lnTo>
                    <a:pt x="36" y="45"/>
                  </a:lnTo>
                  <a:lnTo>
                    <a:pt x="38" y="39"/>
                  </a:lnTo>
                  <a:lnTo>
                    <a:pt x="37" y="32"/>
                  </a:lnTo>
                  <a:lnTo>
                    <a:pt x="32" y="26"/>
                  </a:lnTo>
                  <a:lnTo>
                    <a:pt x="25" y="21"/>
                  </a:lnTo>
                  <a:lnTo>
                    <a:pt x="70" y="21"/>
                  </a:lnTo>
                  <a:lnTo>
                    <a:pt x="75" y="31"/>
                  </a:lnTo>
                  <a:lnTo>
                    <a:pt x="76" y="42"/>
                  </a:lnTo>
                  <a:lnTo>
                    <a:pt x="73" y="54"/>
                  </a:lnTo>
                  <a:lnTo>
                    <a:pt x="70" y="65"/>
                  </a:lnTo>
                  <a:lnTo>
                    <a:pt x="68" y="75"/>
                  </a:lnTo>
                  <a:lnTo>
                    <a:pt x="70" y="84"/>
                  </a:lnTo>
                  <a:lnTo>
                    <a:pt x="77" y="91"/>
                  </a:lnTo>
                  <a:lnTo>
                    <a:pt x="93" y="93"/>
                  </a:lnTo>
                  <a:lnTo>
                    <a:pt x="95" y="94"/>
                  </a:lnTo>
                  <a:lnTo>
                    <a:pt x="99" y="94"/>
                  </a:lnTo>
                  <a:lnTo>
                    <a:pt x="102" y="95"/>
                  </a:lnTo>
                  <a:lnTo>
                    <a:pt x="106" y="95"/>
                  </a:lnTo>
                  <a:lnTo>
                    <a:pt x="110" y="94"/>
                  </a:lnTo>
                  <a:lnTo>
                    <a:pt x="112" y="93"/>
                  </a:lnTo>
                  <a:lnTo>
                    <a:pt x="115" y="92"/>
                  </a:lnTo>
                  <a:lnTo>
                    <a:pt x="118" y="89"/>
                  </a:lnTo>
                  <a:lnTo>
                    <a:pt x="119" y="80"/>
                  </a:lnTo>
                  <a:lnTo>
                    <a:pt x="117" y="75"/>
                  </a:lnTo>
                  <a:lnTo>
                    <a:pt x="114" y="73"/>
                  </a:lnTo>
                  <a:lnTo>
                    <a:pt x="109" y="73"/>
                  </a:lnTo>
                  <a:lnTo>
                    <a:pt x="102" y="73"/>
                  </a:lnTo>
                  <a:lnTo>
                    <a:pt x="98" y="74"/>
                  </a:lnTo>
                  <a:lnTo>
                    <a:pt x="94" y="73"/>
                  </a:lnTo>
                  <a:lnTo>
                    <a:pt x="93" y="71"/>
                  </a:lnTo>
                  <a:lnTo>
                    <a:pt x="106" y="26"/>
                  </a:lnTo>
                  <a:lnTo>
                    <a:pt x="136" y="30"/>
                  </a:lnTo>
                  <a:lnTo>
                    <a:pt x="124" y="89"/>
                  </a:lnTo>
                  <a:lnTo>
                    <a:pt x="127" y="92"/>
                  </a:lnTo>
                  <a:lnTo>
                    <a:pt x="131" y="93"/>
                  </a:lnTo>
                  <a:lnTo>
                    <a:pt x="136" y="94"/>
                  </a:lnTo>
                  <a:lnTo>
                    <a:pt x="142" y="95"/>
                  </a:lnTo>
                  <a:lnTo>
                    <a:pt x="146" y="95"/>
                  </a:lnTo>
                  <a:lnTo>
                    <a:pt x="151" y="94"/>
                  </a:lnTo>
                  <a:lnTo>
                    <a:pt x="157" y="94"/>
                  </a:lnTo>
                  <a:lnTo>
                    <a:pt x="162" y="93"/>
                  </a:lnTo>
                  <a:lnTo>
                    <a:pt x="170" y="84"/>
                  </a:lnTo>
                  <a:lnTo>
                    <a:pt x="175" y="77"/>
                  </a:lnTo>
                  <a:lnTo>
                    <a:pt x="173" y="71"/>
                  </a:lnTo>
                  <a:lnTo>
                    <a:pt x="168" y="63"/>
                  </a:lnTo>
                  <a:lnTo>
                    <a:pt x="162" y="55"/>
                  </a:lnTo>
                  <a:lnTo>
                    <a:pt x="158" y="46"/>
                  </a:lnTo>
                  <a:lnTo>
                    <a:pt x="157" y="38"/>
                  </a:lnTo>
                  <a:lnTo>
                    <a:pt x="162" y="26"/>
                  </a:lnTo>
                  <a:lnTo>
                    <a:pt x="195" y="26"/>
                  </a:lnTo>
                  <a:lnTo>
                    <a:pt x="226" y="23"/>
                  </a:lnTo>
                  <a:lnTo>
                    <a:pt x="260" y="19"/>
                  </a:lnTo>
                  <a:lnTo>
                    <a:pt x="291" y="14"/>
                  </a:lnTo>
                  <a:lnTo>
                    <a:pt x="324" y="9"/>
                  </a:lnTo>
                  <a:lnTo>
                    <a:pt x="354" y="5"/>
                  </a:lnTo>
                  <a:lnTo>
                    <a:pt x="384" y="2"/>
                  </a:lnTo>
                  <a:lnTo>
                    <a:pt x="416" y="0"/>
                  </a:lnTo>
                  <a:lnTo>
                    <a:pt x="434" y="5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59" name="Google Shape;859;p8"/>
            <p:cNvSpPr/>
            <p:nvPr/>
          </p:nvSpPr>
          <p:spPr>
            <a:xfrm>
              <a:off x="7396" y="4327"/>
              <a:ext cx="17" cy="22"/>
            </a:xfrm>
            <a:custGeom>
              <a:avLst/>
              <a:gdLst/>
              <a:ahLst/>
              <a:cxnLst/>
              <a:rect l="l" t="t" r="r" b="b"/>
              <a:pathLst>
                <a:path w="36" h="59" extrusionOk="0">
                  <a:moveTo>
                    <a:pt x="36" y="45"/>
                  </a:moveTo>
                  <a:lnTo>
                    <a:pt x="0" y="59"/>
                  </a:lnTo>
                  <a:lnTo>
                    <a:pt x="18" y="0"/>
                  </a:lnTo>
                  <a:lnTo>
                    <a:pt x="20" y="5"/>
                  </a:lnTo>
                  <a:lnTo>
                    <a:pt x="22" y="10"/>
                  </a:lnTo>
                  <a:lnTo>
                    <a:pt x="24" y="16"/>
                  </a:lnTo>
                  <a:lnTo>
                    <a:pt x="25" y="23"/>
                  </a:lnTo>
                  <a:lnTo>
                    <a:pt x="26" y="30"/>
                  </a:lnTo>
                  <a:lnTo>
                    <a:pt x="29" y="35"/>
                  </a:lnTo>
                  <a:lnTo>
                    <a:pt x="32" y="41"/>
                  </a:lnTo>
                  <a:lnTo>
                    <a:pt x="36" y="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60" name="Google Shape;860;p8"/>
            <p:cNvSpPr/>
            <p:nvPr/>
          </p:nvSpPr>
          <p:spPr>
            <a:xfrm>
              <a:off x="7431" y="4329"/>
              <a:ext cx="17" cy="13"/>
            </a:xfrm>
            <a:custGeom>
              <a:avLst/>
              <a:gdLst/>
              <a:ahLst/>
              <a:cxnLst/>
              <a:rect l="l" t="t" r="r" b="b"/>
              <a:pathLst>
                <a:path w="36" h="40" extrusionOk="0">
                  <a:moveTo>
                    <a:pt x="36" y="13"/>
                  </a:moveTo>
                  <a:lnTo>
                    <a:pt x="33" y="16"/>
                  </a:lnTo>
                  <a:lnTo>
                    <a:pt x="30" y="21"/>
                  </a:lnTo>
                  <a:lnTo>
                    <a:pt x="28" y="23"/>
                  </a:lnTo>
                  <a:lnTo>
                    <a:pt x="27" y="25"/>
                  </a:lnTo>
                  <a:lnTo>
                    <a:pt x="26" y="29"/>
                  </a:lnTo>
                  <a:lnTo>
                    <a:pt x="26" y="32"/>
                  </a:lnTo>
                  <a:lnTo>
                    <a:pt x="24" y="34"/>
                  </a:lnTo>
                  <a:lnTo>
                    <a:pt x="24" y="40"/>
                  </a:lnTo>
                  <a:lnTo>
                    <a:pt x="0" y="40"/>
                  </a:lnTo>
                  <a:lnTo>
                    <a:pt x="4" y="34"/>
                  </a:lnTo>
                  <a:lnTo>
                    <a:pt x="8" y="27"/>
                  </a:lnTo>
                  <a:lnTo>
                    <a:pt x="10" y="17"/>
                  </a:lnTo>
                  <a:lnTo>
                    <a:pt x="14" y="9"/>
                  </a:lnTo>
                  <a:lnTo>
                    <a:pt x="16" y="3"/>
                  </a:lnTo>
                  <a:lnTo>
                    <a:pt x="20" y="0"/>
                  </a:lnTo>
                  <a:lnTo>
                    <a:pt x="27" y="4"/>
                  </a:lnTo>
                  <a:lnTo>
                    <a:pt x="3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61" name="Google Shape;861;p8"/>
            <p:cNvSpPr/>
            <p:nvPr/>
          </p:nvSpPr>
          <p:spPr>
            <a:xfrm>
              <a:off x="7454" y="4327"/>
              <a:ext cx="12" cy="15"/>
            </a:xfrm>
            <a:custGeom>
              <a:avLst/>
              <a:gdLst/>
              <a:ahLst/>
              <a:cxnLst/>
              <a:rect l="l" t="t" r="r" b="b"/>
              <a:pathLst>
                <a:path w="26" h="41" extrusionOk="0">
                  <a:moveTo>
                    <a:pt x="26" y="14"/>
                  </a:moveTo>
                  <a:lnTo>
                    <a:pt x="22" y="16"/>
                  </a:lnTo>
                  <a:lnTo>
                    <a:pt x="20" y="19"/>
                  </a:lnTo>
                  <a:lnTo>
                    <a:pt x="19" y="23"/>
                  </a:lnTo>
                  <a:lnTo>
                    <a:pt x="19" y="26"/>
                  </a:lnTo>
                  <a:lnTo>
                    <a:pt x="19" y="30"/>
                  </a:lnTo>
                  <a:lnTo>
                    <a:pt x="19" y="33"/>
                  </a:lnTo>
                  <a:lnTo>
                    <a:pt x="19" y="37"/>
                  </a:lnTo>
                  <a:lnTo>
                    <a:pt x="19" y="41"/>
                  </a:lnTo>
                  <a:lnTo>
                    <a:pt x="0" y="41"/>
                  </a:lnTo>
                  <a:lnTo>
                    <a:pt x="12" y="0"/>
                  </a:lnTo>
                  <a:lnTo>
                    <a:pt x="26"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62" name="Google Shape;862;p8"/>
            <p:cNvSpPr/>
            <p:nvPr/>
          </p:nvSpPr>
          <p:spPr>
            <a:xfrm>
              <a:off x="7361" y="4331"/>
              <a:ext cx="12" cy="18"/>
            </a:xfrm>
            <a:custGeom>
              <a:avLst/>
              <a:gdLst/>
              <a:ahLst/>
              <a:cxnLst/>
              <a:rect l="l" t="t" r="r" b="b"/>
              <a:pathLst>
                <a:path w="27" h="50" extrusionOk="0">
                  <a:moveTo>
                    <a:pt x="18" y="50"/>
                  </a:moveTo>
                  <a:lnTo>
                    <a:pt x="0" y="50"/>
                  </a:lnTo>
                  <a:lnTo>
                    <a:pt x="18" y="0"/>
                  </a:lnTo>
                  <a:lnTo>
                    <a:pt x="20" y="4"/>
                  </a:lnTo>
                  <a:lnTo>
                    <a:pt x="23" y="13"/>
                  </a:lnTo>
                  <a:lnTo>
                    <a:pt x="23" y="19"/>
                  </a:lnTo>
                  <a:lnTo>
                    <a:pt x="27" y="26"/>
                  </a:lnTo>
                  <a:lnTo>
                    <a:pt x="27" y="36"/>
                  </a:lnTo>
                  <a:lnTo>
                    <a:pt x="23" y="42"/>
                  </a:lnTo>
                  <a:lnTo>
                    <a:pt x="22" y="47"/>
                  </a:lnTo>
                  <a:lnTo>
                    <a:pt x="18"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63" name="Google Shape;863;p8"/>
            <p:cNvSpPr/>
            <p:nvPr/>
          </p:nvSpPr>
          <p:spPr>
            <a:xfrm>
              <a:off x="7250" y="4360"/>
              <a:ext cx="245" cy="35"/>
            </a:xfrm>
            <a:custGeom>
              <a:avLst/>
              <a:gdLst/>
              <a:ahLst/>
              <a:cxnLst/>
              <a:rect l="l" t="t" r="r" b="b"/>
              <a:pathLst>
                <a:path w="483" h="99" extrusionOk="0">
                  <a:moveTo>
                    <a:pt x="482" y="59"/>
                  </a:moveTo>
                  <a:lnTo>
                    <a:pt x="465" y="68"/>
                  </a:lnTo>
                  <a:lnTo>
                    <a:pt x="0" y="99"/>
                  </a:lnTo>
                  <a:lnTo>
                    <a:pt x="3" y="88"/>
                  </a:lnTo>
                  <a:lnTo>
                    <a:pt x="4" y="74"/>
                  </a:lnTo>
                  <a:lnTo>
                    <a:pt x="5" y="60"/>
                  </a:lnTo>
                  <a:lnTo>
                    <a:pt x="8" y="47"/>
                  </a:lnTo>
                  <a:lnTo>
                    <a:pt x="12" y="34"/>
                  </a:lnTo>
                  <a:lnTo>
                    <a:pt x="19" y="26"/>
                  </a:lnTo>
                  <a:lnTo>
                    <a:pt x="31" y="24"/>
                  </a:lnTo>
                  <a:lnTo>
                    <a:pt x="49" y="28"/>
                  </a:lnTo>
                  <a:lnTo>
                    <a:pt x="61" y="28"/>
                  </a:lnTo>
                  <a:lnTo>
                    <a:pt x="71" y="34"/>
                  </a:lnTo>
                  <a:lnTo>
                    <a:pt x="75" y="48"/>
                  </a:lnTo>
                  <a:lnTo>
                    <a:pt x="77" y="62"/>
                  </a:lnTo>
                  <a:lnTo>
                    <a:pt x="81" y="73"/>
                  </a:lnTo>
                  <a:lnTo>
                    <a:pt x="85" y="81"/>
                  </a:lnTo>
                  <a:lnTo>
                    <a:pt x="92" y="79"/>
                  </a:lnTo>
                  <a:lnTo>
                    <a:pt x="106" y="63"/>
                  </a:lnTo>
                  <a:lnTo>
                    <a:pt x="101" y="28"/>
                  </a:lnTo>
                  <a:lnTo>
                    <a:pt x="173" y="19"/>
                  </a:lnTo>
                  <a:lnTo>
                    <a:pt x="173" y="77"/>
                  </a:lnTo>
                  <a:lnTo>
                    <a:pt x="183" y="68"/>
                  </a:lnTo>
                  <a:lnTo>
                    <a:pt x="193" y="57"/>
                  </a:lnTo>
                  <a:lnTo>
                    <a:pt x="199" y="45"/>
                  </a:lnTo>
                  <a:lnTo>
                    <a:pt x="207" y="33"/>
                  </a:lnTo>
                  <a:lnTo>
                    <a:pt x="215" y="22"/>
                  </a:lnTo>
                  <a:lnTo>
                    <a:pt x="225" y="15"/>
                  </a:lnTo>
                  <a:lnTo>
                    <a:pt x="239" y="12"/>
                  </a:lnTo>
                  <a:lnTo>
                    <a:pt x="262" y="13"/>
                  </a:lnTo>
                  <a:lnTo>
                    <a:pt x="258" y="19"/>
                  </a:lnTo>
                  <a:lnTo>
                    <a:pt x="255" y="26"/>
                  </a:lnTo>
                  <a:lnTo>
                    <a:pt x="254" y="31"/>
                  </a:lnTo>
                  <a:lnTo>
                    <a:pt x="252" y="38"/>
                  </a:lnTo>
                  <a:lnTo>
                    <a:pt x="249" y="44"/>
                  </a:lnTo>
                  <a:lnTo>
                    <a:pt x="247" y="50"/>
                  </a:lnTo>
                  <a:lnTo>
                    <a:pt x="244" y="57"/>
                  </a:lnTo>
                  <a:lnTo>
                    <a:pt x="244" y="63"/>
                  </a:lnTo>
                  <a:lnTo>
                    <a:pt x="247" y="68"/>
                  </a:lnTo>
                  <a:lnTo>
                    <a:pt x="253" y="68"/>
                  </a:lnTo>
                  <a:lnTo>
                    <a:pt x="258" y="69"/>
                  </a:lnTo>
                  <a:lnTo>
                    <a:pt x="265" y="70"/>
                  </a:lnTo>
                  <a:lnTo>
                    <a:pt x="272" y="70"/>
                  </a:lnTo>
                  <a:lnTo>
                    <a:pt x="278" y="69"/>
                  </a:lnTo>
                  <a:lnTo>
                    <a:pt x="284" y="69"/>
                  </a:lnTo>
                  <a:lnTo>
                    <a:pt x="292" y="68"/>
                  </a:lnTo>
                  <a:lnTo>
                    <a:pt x="296" y="66"/>
                  </a:lnTo>
                  <a:lnTo>
                    <a:pt x="301" y="60"/>
                  </a:lnTo>
                  <a:lnTo>
                    <a:pt x="304" y="54"/>
                  </a:lnTo>
                  <a:lnTo>
                    <a:pt x="306" y="49"/>
                  </a:lnTo>
                  <a:lnTo>
                    <a:pt x="311" y="44"/>
                  </a:lnTo>
                  <a:lnTo>
                    <a:pt x="314" y="38"/>
                  </a:lnTo>
                  <a:lnTo>
                    <a:pt x="315" y="33"/>
                  </a:lnTo>
                  <a:lnTo>
                    <a:pt x="317" y="28"/>
                  </a:lnTo>
                  <a:lnTo>
                    <a:pt x="278" y="45"/>
                  </a:lnTo>
                  <a:lnTo>
                    <a:pt x="273" y="13"/>
                  </a:lnTo>
                  <a:lnTo>
                    <a:pt x="322" y="6"/>
                  </a:lnTo>
                  <a:lnTo>
                    <a:pt x="327" y="68"/>
                  </a:lnTo>
                  <a:lnTo>
                    <a:pt x="337" y="68"/>
                  </a:lnTo>
                  <a:lnTo>
                    <a:pt x="346" y="66"/>
                  </a:lnTo>
                  <a:lnTo>
                    <a:pt x="355" y="62"/>
                  </a:lnTo>
                  <a:lnTo>
                    <a:pt x="363" y="59"/>
                  </a:lnTo>
                  <a:lnTo>
                    <a:pt x="370" y="54"/>
                  </a:lnTo>
                  <a:lnTo>
                    <a:pt x="376" y="49"/>
                  </a:lnTo>
                  <a:lnTo>
                    <a:pt x="381" y="42"/>
                  </a:lnTo>
                  <a:lnTo>
                    <a:pt x="385" y="32"/>
                  </a:lnTo>
                  <a:lnTo>
                    <a:pt x="391" y="63"/>
                  </a:lnTo>
                  <a:lnTo>
                    <a:pt x="399" y="64"/>
                  </a:lnTo>
                  <a:lnTo>
                    <a:pt x="410" y="63"/>
                  </a:lnTo>
                  <a:lnTo>
                    <a:pt x="419" y="63"/>
                  </a:lnTo>
                  <a:lnTo>
                    <a:pt x="428" y="61"/>
                  </a:lnTo>
                  <a:lnTo>
                    <a:pt x="434" y="59"/>
                  </a:lnTo>
                  <a:lnTo>
                    <a:pt x="442" y="53"/>
                  </a:lnTo>
                  <a:lnTo>
                    <a:pt x="448" y="47"/>
                  </a:lnTo>
                  <a:lnTo>
                    <a:pt x="451" y="37"/>
                  </a:lnTo>
                  <a:lnTo>
                    <a:pt x="451" y="34"/>
                  </a:lnTo>
                  <a:lnTo>
                    <a:pt x="451" y="32"/>
                  </a:lnTo>
                  <a:lnTo>
                    <a:pt x="450" y="31"/>
                  </a:lnTo>
                  <a:lnTo>
                    <a:pt x="450" y="30"/>
                  </a:lnTo>
                  <a:lnTo>
                    <a:pt x="449" y="29"/>
                  </a:lnTo>
                  <a:lnTo>
                    <a:pt x="448" y="29"/>
                  </a:lnTo>
                  <a:lnTo>
                    <a:pt x="447" y="28"/>
                  </a:lnTo>
                  <a:lnTo>
                    <a:pt x="415" y="45"/>
                  </a:lnTo>
                  <a:lnTo>
                    <a:pt x="411" y="0"/>
                  </a:lnTo>
                  <a:lnTo>
                    <a:pt x="427" y="0"/>
                  </a:lnTo>
                  <a:lnTo>
                    <a:pt x="441" y="0"/>
                  </a:lnTo>
                  <a:lnTo>
                    <a:pt x="455" y="2"/>
                  </a:lnTo>
                  <a:lnTo>
                    <a:pt x="466" y="6"/>
                  </a:lnTo>
                  <a:lnTo>
                    <a:pt x="476" y="15"/>
                  </a:lnTo>
                  <a:lnTo>
                    <a:pt x="480" y="26"/>
                  </a:lnTo>
                  <a:lnTo>
                    <a:pt x="483" y="41"/>
                  </a:lnTo>
                  <a:lnTo>
                    <a:pt x="482" y="5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64" name="Google Shape;864;p8"/>
            <p:cNvSpPr/>
            <p:nvPr/>
          </p:nvSpPr>
          <p:spPr>
            <a:xfrm>
              <a:off x="7428" y="4362"/>
              <a:ext cx="12" cy="7"/>
            </a:xfrm>
            <a:custGeom>
              <a:avLst/>
              <a:gdLst/>
              <a:ahLst/>
              <a:cxnLst/>
              <a:rect l="l" t="t" r="r" b="b"/>
              <a:pathLst>
                <a:path w="23" h="22" extrusionOk="0">
                  <a:moveTo>
                    <a:pt x="9" y="22"/>
                  </a:moveTo>
                  <a:lnTo>
                    <a:pt x="0" y="0"/>
                  </a:lnTo>
                  <a:lnTo>
                    <a:pt x="23" y="0"/>
                  </a:lnTo>
                  <a:lnTo>
                    <a:pt x="9" y="2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65" name="Google Shape;865;p8"/>
            <p:cNvSpPr/>
            <p:nvPr/>
          </p:nvSpPr>
          <p:spPr>
            <a:xfrm>
              <a:off x="7259" y="4371"/>
              <a:ext cx="20" cy="19"/>
            </a:xfrm>
            <a:custGeom>
              <a:avLst/>
              <a:gdLst/>
              <a:ahLst/>
              <a:cxnLst/>
              <a:rect l="l" t="t" r="r" b="b"/>
              <a:pathLst>
                <a:path w="43" h="49" extrusionOk="0">
                  <a:moveTo>
                    <a:pt x="43" y="31"/>
                  </a:moveTo>
                  <a:lnTo>
                    <a:pt x="43" y="45"/>
                  </a:lnTo>
                  <a:lnTo>
                    <a:pt x="0" y="49"/>
                  </a:lnTo>
                  <a:lnTo>
                    <a:pt x="25" y="0"/>
                  </a:lnTo>
                  <a:lnTo>
                    <a:pt x="29" y="2"/>
                  </a:lnTo>
                  <a:lnTo>
                    <a:pt x="30" y="7"/>
                  </a:lnTo>
                  <a:lnTo>
                    <a:pt x="29" y="15"/>
                  </a:lnTo>
                  <a:lnTo>
                    <a:pt x="27" y="19"/>
                  </a:lnTo>
                  <a:lnTo>
                    <a:pt x="26" y="27"/>
                  </a:lnTo>
                  <a:lnTo>
                    <a:pt x="26" y="30"/>
                  </a:lnTo>
                  <a:lnTo>
                    <a:pt x="30" y="32"/>
                  </a:lnTo>
                  <a:lnTo>
                    <a:pt x="43" y="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66" name="Google Shape;866;p8"/>
            <p:cNvSpPr/>
            <p:nvPr/>
          </p:nvSpPr>
          <p:spPr>
            <a:xfrm>
              <a:off x="7760" y="4390"/>
              <a:ext cx="213" cy="690"/>
            </a:xfrm>
            <a:custGeom>
              <a:avLst/>
              <a:gdLst/>
              <a:ahLst/>
              <a:cxnLst/>
              <a:rect l="l" t="t" r="r" b="b"/>
              <a:pathLst>
                <a:path w="422" h="1911" extrusionOk="0">
                  <a:moveTo>
                    <a:pt x="50" y="79"/>
                  </a:moveTo>
                  <a:lnTo>
                    <a:pt x="85" y="276"/>
                  </a:lnTo>
                  <a:lnTo>
                    <a:pt x="119" y="473"/>
                  </a:lnTo>
                  <a:lnTo>
                    <a:pt x="154" y="671"/>
                  </a:lnTo>
                  <a:lnTo>
                    <a:pt x="191" y="869"/>
                  </a:lnTo>
                  <a:lnTo>
                    <a:pt x="233" y="1067"/>
                  </a:lnTo>
                  <a:lnTo>
                    <a:pt x="278" y="1261"/>
                  </a:lnTo>
                  <a:lnTo>
                    <a:pt x="331" y="1453"/>
                  </a:lnTo>
                  <a:lnTo>
                    <a:pt x="390" y="1641"/>
                  </a:lnTo>
                  <a:lnTo>
                    <a:pt x="392" y="1676"/>
                  </a:lnTo>
                  <a:lnTo>
                    <a:pt x="398" y="1708"/>
                  </a:lnTo>
                  <a:lnTo>
                    <a:pt x="405" y="1742"/>
                  </a:lnTo>
                  <a:lnTo>
                    <a:pt x="413" y="1775"/>
                  </a:lnTo>
                  <a:lnTo>
                    <a:pt x="419" y="1807"/>
                  </a:lnTo>
                  <a:lnTo>
                    <a:pt x="422" y="1842"/>
                  </a:lnTo>
                  <a:lnTo>
                    <a:pt x="421" y="1877"/>
                  </a:lnTo>
                  <a:lnTo>
                    <a:pt x="415" y="1911"/>
                  </a:lnTo>
                  <a:lnTo>
                    <a:pt x="398" y="1905"/>
                  </a:lnTo>
                  <a:lnTo>
                    <a:pt x="390" y="1893"/>
                  </a:lnTo>
                  <a:lnTo>
                    <a:pt x="389" y="1879"/>
                  </a:lnTo>
                  <a:lnTo>
                    <a:pt x="392" y="1862"/>
                  </a:lnTo>
                  <a:lnTo>
                    <a:pt x="395" y="1843"/>
                  </a:lnTo>
                  <a:lnTo>
                    <a:pt x="398" y="1824"/>
                  </a:lnTo>
                  <a:lnTo>
                    <a:pt x="398" y="1805"/>
                  </a:lnTo>
                  <a:lnTo>
                    <a:pt x="390" y="1787"/>
                  </a:lnTo>
                  <a:lnTo>
                    <a:pt x="369" y="1666"/>
                  </a:lnTo>
                  <a:lnTo>
                    <a:pt x="344" y="1547"/>
                  </a:lnTo>
                  <a:lnTo>
                    <a:pt x="314" y="1430"/>
                  </a:lnTo>
                  <a:lnTo>
                    <a:pt x="283" y="1312"/>
                  </a:lnTo>
                  <a:lnTo>
                    <a:pt x="252" y="1198"/>
                  </a:lnTo>
                  <a:lnTo>
                    <a:pt x="221" y="1080"/>
                  </a:lnTo>
                  <a:lnTo>
                    <a:pt x="188" y="964"/>
                  </a:lnTo>
                  <a:lnTo>
                    <a:pt x="163" y="845"/>
                  </a:lnTo>
                  <a:lnTo>
                    <a:pt x="140" y="740"/>
                  </a:lnTo>
                  <a:lnTo>
                    <a:pt x="125" y="633"/>
                  </a:lnTo>
                  <a:lnTo>
                    <a:pt x="109" y="526"/>
                  </a:lnTo>
                  <a:lnTo>
                    <a:pt x="92" y="418"/>
                  </a:lnTo>
                  <a:lnTo>
                    <a:pt x="75" y="312"/>
                  </a:lnTo>
                  <a:lnTo>
                    <a:pt x="55" y="205"/>
                  </a:lnTo>
                  <a:lnTo>
                    <a:pt x="28" y="101"/>
                  </a:lnTo>
                  <a:lnTo>
                    <a:pt x="0" y="0"/>
                  </a:lnTo>
                  <a:lnTo>
                    <a:pt x="10" y="6"/>
                  </a:lnTo>
                  <a:lnTo>
                    <a:pt x="19" y="12"/>
                  </a:lnTo>
                  <a:lnTo>
                    <a:pt x="26" y="22"/>
                  </a:lnTo>
                  <a:lnTo>
                    <a:pt x="30" y="35"/>
                  </a:lnTo>
                  <a:lnTo>
                    <a:pt x="36" y="45"/>
                  </a:lnTo>
                  <a:lnTo>
                    <a:pt x="39" y="59"/>
                  </a:lnTo>
                  <a:lnTo>
                    <a:pt x="45" y="70"/>
                  </a:lnTo>
                  <a:lnTo>
                    <a:pt x="50" y="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67" name="Google Shape;867;p8"/>
            <p:cNvSpPr/>
            <p:nvPr/>
          </p:nvSpPr>
          <p:spPr>
            <a:xfrm>
              <a:off x="7239" y="4395"/>
              <a:ext cx="250" cy="28"/>
            </a:xfrm>
            <a:custGeom>
              <a:avLst/>
              <a:gdLst/>
              <a:ahLst/>
              <a:cxnLst/>
              <a:rect l="l" t="t" r="r" b="b"/>
              <a:pathLst>
                <a:path w="496" h="75" extrusionOk="0">
                  <a:moveTo>
                    <a:pt x="457" y="30"/>
                  </a:moveTo>
                  <a:lnTo>
                    <a:pt x="463" y="36"/>
                  </a:lnTo>
                  <a:lnTo>
                    <a:pt x="467" y="39"/>
                  </a:lnTo>
                  <a:lnTo>
                    <a:pt x="473" y="39"/>
                  </a:lnTo>
                  <a:lnTo>
                    <a:pt x="477" y="36"/>
                  </a:lnTo>
                  <a:lnTo>
                    <a:pt x="484" y="33"/>
                  </a:lnTo>
                  <a:lnTo>
                    <a:pt x="487" y="28"/>
                  </a:lnTo>
                  <a:lnTo>
                    <a:pt x="493" y="25"/>
                  </a:lnTo>
                  <a:lnTo>
                    <a:pt x="496" y="20"/>
                  </a:lnTo>
                  <a:lnTo>
                    <a:pt x="496" y="42"/>
                  </a:lnTo>
                  <a:lnTo>
                    <a:pt x="490" y="55"/>
                  </a:lnTo>
                  <a:lnTo>
                    <a:pt x="476" y="60"/>
                  </a:lnTo>
                  <a:lnTo>
                    <a:pt x="460" y="60"/>
                  </a:lnTo>
                  <a:lnTo>
                    <a:pt x="439" y="59"/>
                  </a:lnTo>
                  <a:lnTo>
                    <a:pt x="419" y="56"/>
                  </a:lnTo>
                  <a:lnTo>
                    <a:pt x="399" y="56"/>
                  </a:lnTo>
                  <a:lnTo>
                    <a:pt x="383" y="61"/>
                  </a:lnTo>
                  <a:lnTo>
                    <a:pt x="335" y="70"/>
                  </a:lnTo>
                  <a:lnTo>
                    <a:pt x="288" y="74"/>
                  </a:lnTo>
                  <a:lnTo>
                    <a:pt x="241" y="75"/>
                  </a:lnTo>
                  <a:lnTo>
                    <a:pt x="193" y="75"/>
                  </a:lnTo>
                  <a:lnTo>
                    <a:pt x="146" y="75"/>
                  </a:lnTo>
                  <a:lnTo>
                    <a:pt x="98" y="74"/>
                  </a:lnTo>
                  <a:lnTo>
                    <a:pt x="48" y="74"/>
                  </a:lnTo>
                  <a:lnTo>
                    <a:pt x="0" y="75"/>
                  </a:lnTo>
                  <a:lnTo>
                    <a:pt x="0" y="61"/>
                  </a:lnTo>
                  <a:lnTo>
                    <a:pt x="9" y="61"/>
                  </a:lnTo>
                  <a:lnTo>
                    <a:pt x="9" y="30"/>
                  </a:lnTo>
                  <a:lnTo>
                    <a:pt x="18" y="28"/>
                  </a:lnTo>
                  <a:lnTo>
                    <a:pt x="26" y="26"/>
                  </a:lnTo>
                  <a:lnTo>
                    <a:pt x="35" y="26"/>
                  </a:lnTo>
                  <a:lnTo>
                    <a:pt x="44" y="26"/>
                  </a:lnTo>
                  <a:lnTo>
                    <a:pt x="53" y="26"/>
                  </a:lnTo>
                  <a:lnTo>
                    <a:pt x="62" y="26"/>
                  </a:lnTo>
                  <a:lnTo>
                    <a:pt x="71" y="26"/>
                  </a:lnTo>
                  <a:lnTo>
                    <a:pt x="80" y="26"/>
                  </a:lnTo>
                  <a:lnTo>
                    <a:pt x="85" y="33"/>
                  </a:lnTo>
                  <a:lnTo>
                    <a:pt x="85" y="41"/>
                  </a:lnTo>
                  <a:lnTo>
                    <a:pt x="85" y="46"/>
                  </a:lnTo>
                  <a:lnTo>
                    <a:pt x="83" y="55"/>
                  </a:lnTo>
                  <a:lnTo>
                    <a:pt x="83" y="60"/>
                  </a:lnTo>
                  <a:lnTo>
                    <a:pt x="84" y="64"/>
                  </a:lnTo>
                  <a:lnTo>
                    <a:pt x="91" y="64"/>
                  </a:lnTo>
                  <a:lnTo>
                    <a:pt x="103" y="61"/>
                  </a:lnTo>
                  <a:lnTo>
                    <a:pt x="110" y="53"/>
                  </a:lnTo>
                  <a:lnTo>
                    <a:pt x="113" y="45"/>
                  </a:lnTo>
                  <a:lnTo>
                    <a:pt x="115" y="39"/>
                  </a:lnTo>
                  <a:lnTo>
                    <a:pt x="116" y="32"/>
                  </a:lnTo>
                  <a:lnTo>
                    <a:pt x="119" y="27"/>
                  </a:lnTo>
                  <a:lnTo>
                    <a:pt x="124" y="25"/>
                  </a:lnTo>
                  <a:lnTo>
                    <a:pt x="133" y="23"/>
                  </a:lnTo>
                  <a:lnTo>
                    <a:pt x="148" y="26"/>
                  </a:lnTo>
                  <a:lnTo>
                    <a:pt x="145" y="30"/>
                  </a:lnTo>
                  <a:lnTo>
                    <a:pt x="143" y="36"/>
                  </a:lnTo>
                  <a:lnTo>
                    <a:pt x="139" y="40"/>
                  </a:lnTo>
                  <a:lnTo>
                    <a:pt x="136" y="42"/>
                  </a:lnTo>
                  <a:lnTo>
                    <a:pt x="133" y="46"/>
                  </a:lnTo>
                  <a:lnTo>
                    <a:pt x="130" y="51"/>
                  </a:lnTo>
                  <a:lnTo>
                    <a:pt x="127" y="55"/>
                  </a:lnTo>
                  <a:lnTo>
                    <a:pt x="125" y="57"/>
                  </a:lnTo>
                  <a:lnTo>
                    <a:pt x="136" y="57"/>
                  </a:lnTo>
                  <a:lnTo>
                    <a:pt x="147" y="59"/>
                  </a:lnTo>
                  <a:lnTo>
                    <a:pt x="155" y="60"/>
                  </a:lnTo>
                  <a:lnTo>
                    <a:pt x="164" y="60"/>
                  </a:lnTo>
                  <a:lnTo>
                    <a:pt x="171" y="62"/>
                  </a:lnTo>
                  <a:lnTo>
                    <a:pt x="182" y="64"/>
                  </a:lnTo>
                  <a:lnTo>
                    <a:pt x="193" y="64"/>
                  </a:lnTo>
                  <a:lnTo>
                    <a:pt x="209" y="61"/>
                  </a:lnTo>
                  <a:lnTo>
                    <a:pt x="228" y="39"/>
                  </a:lnTo>
                  <a:lnTo>
                    <a:pt x="228" y="51"/>
                  </a:lnTo>
                  <a:lnTo>
                    <a:pt x="233" y="59"/>
                  </a:lnTo>
                  <a:lnTo>
                    <a:pt x="241" y="62"/>
                  </a:lnTo>
                  <a:lnTo>
                    <a:pt x="252" y="64"/>
                  </a:lnTo>
                  <a:lnTo>
                    <a:pt x="263" y="64"/>
                  </a:lnTo>
                  <a:lnTo>
                    <a:pt x="277" y="61"/>
                  </a:lnTo>
                  <a:lnTo>
                    <a:pt x="288" y="60"/>
                  </a:lnTo>
                  <a:lnTo>
                    <a:pt x="297" y="57"/>
                  </a:lnTo>
                  <a:lnTo>
                    <a:pt x="302" y="55"/>
                  </a:lnTo>
                  <a:lnTo>
                    <a:pt x="306" y="51"/>
                  </a:lnTo>
                  <a:lnTo>
                    <a:pt x="307" y="45"/>
                  </a:lnTo>
                  <a:lnTo>
                    <a:pt x="309" y="40"/>
                  </a:lnTo>
                  <a:lnTo>
                    <a:pt x="312" y="36"/>
                  </a:lnTo>
                  <a:lnTo>
                    <a:pt x="316" y="32"/>
                  </a:lnTo>
                  <a:lnTo>
                    <a:pt x="321" y="30"/>
                  </a:lnTo>
                  <a:lnTo>
                    <a:pt x="328" y="30"/>
                  </a:lnTo>
                  <a:lnTo>
                    <a:pt x="327" y="35"/>
                  </a:lnTo>
                  <a:lnTo>
                    <a:pt x="327" y="39"/>
                  </a:lnTo>
                  <a:lnTo>
                    <a:pt x="326" y="41"/>
                  </a:lnTo>
                  <a:lnTo>
                    <a:pt x="326" y="45"/>
                  </a:lnTo>
                  <a:lnTo>
                    <a:pt x="327" y="48"/>
                  </a:lnTo>
                  <a:lnTo>
                    <a:pt x="328" y="52"/>
                  </a:lnTo>
                  <a:lnTo>
                    <a:pt x="329" y="55"/>
                  </a:lnTo>
                  <a:lnTo>
                    <a:pt x="334" y="57"/>
                  </a:lnTo>
                  <a:lnTo>
                    <a:pt x="351" y="57"/>
                  </a:lnTo>
                  <a:lnTo>
                    <a:pt x="356" y="51"/>
                  </a:lnTo>
                  <a:lnTo>
                    <a:pt x="358" y="45"/>
                  </a:lnTo>
                  <a:lnTo>
                    <a:pt x="358" y="39"/>
                  </a:lnTo>
                  <a:lnTo>
                    <a:pt x="357" y="32"/>
                  </a:lnTo>
                  <a:lnTo>
                    <a:pt x="355" y="26"/>
                  </a:lnTo>
                  <a:lnTo>
                    <a:pt x="350" y="20"/>
                  </a:lnTo>
                  <a:lnTo>
                    <a:pt x="347" y="14"/>
                  </a:lnTo>
                  <a:lnTo>
                    <a:pt x="346" y="7"/>
                  </a:lnTo>
                  <a:lnTo>
                    <a:pt x="364" y="7"/>
                  </a:lnTo>
                  <a:lnTo>
                    <a:pt x="380" y="7"/>
                  </a:lnTo>
                  <a:lnTo>
                    <a:pt x="398" y="4"/>
                  </a:lnTo>
                  <a:lnTo>
                    <a:pt x="414" y="3"/>
                  </a:lnTo>
                  <a:lnTo>
                    <a:pt x="430" y="2"/>
                  </a:lnTo>
                  <a:lnTo>
                    <a:pt x="448" y="0"/>
                  </a:lnTo>
                  <a:lnTo>
                    <a:pt x="465" y="0"/>
                  </a:lnTo>
                  <a:lnTo>
                    <a:pt x="484" y="0"/>
                  </a:lnTo>
                  <a:lnTo>
                    <a:pt x="457" y="3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68" name="Google Shape;868;p8"/>
            <p:cNvSpPr/>
            <p:nvPr/>
          </p:nvSpPr>
          <p:spPr>
            <a:xfrm>
              <a:off x="7422" y="4397"/>
              <a:ext cx="38" cy="17"/>
            </a:xfrm>
            <a:custGeom>
              <a:avLst/>
              <a:gdLst/>
              <a:ahLst/>
              <a:cxnLst/>
              <a:rect l="l" t="t" r="r" b="b"/>
              <a:pathLst>
                <a:path w="75" h="45" extrusionOk="0">
                  <a:moveTo>
                    <a:pt x="75" y="23"/>
                  </a:moveTo>
                  <a:lnTo>
                    <a:pt x="75" y="32"/>
                  </a:lnTo>
                  <a:lnTo>
                    <a:pt x="45" y="13"/>
                  </a:lnTo>
                  <a:lnTo>
                    <a:pt x="42" y="19"/>
                  </a:lnTo>
                  <a:lnTo>
                    <a:pt x="38" y="25"/>
                  </a:lnTo>
                  <a:lnTo>
                    <a:pt x="33" y="29"/>
                  </a:lnTo>
                  <a:lnTo>
                    <a:pt x="25" y="34"/>
                  </a:lnTo>
                  <a:lnTo>
                    <a:pt x="19" y="36"/>
                  </a:lnTo>
                  <a:lnTo>
                    <a:pt x="13" y="39"/>
                  </a:lnTo>
                  <a:lnTo>
                    <a:pt x="5" y="44"/>
                  </a:lnTo>
                  <a:lnTo>
                    <a:pt x="0" y="45"/>
                  </a:lnTo>
                  <a:lnTo>
                    <a:pt x="10" y="36"/>
                  </a:lnTo>
                  <a:lnTo>
                    <a:pt x="19" y="25"/>
                  </a:lnTo>
                  <a:lnTo>
                    <a:pt x="30" y="14"/>
                  </a:lnTo>
                  <a:lnTo>
                    <a:pt x="42" y="5"/>
                  </a:lnTo>
                  <a:lnTo>
                    <a:pt x="53" y="0"/>
                  </a:lnTo>
                  <a:lnTo>
                    <a:pt x="63" y="0"/>
                  </a:lnTo>
                  <a:lnTo>
                    <a:pt x="70" y="9"/>
                  </a:lnTo>
                  <a:lnTo>
                    <a:pt x="75"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69" name="Google Shape;869;p8"/>
            <p:cNvSpPr/>
            <p:nvPr/>
          </p:nvSpPr>
          <p:spPr>
            <a:xfrm>
              <a:off x="7376" y="4401"/>
              <a:ext cx="14" cy="13"/>
            </a:xfrm>
            <a:custGeom>
              <a:avLst/>
              <a:gdLst/>
              <a:ahLst/>
              <a:cxnLst/>
              <a:rect l="l" t="t" r="r" b="b"/>
              <a:pathLst>
                <a:path w="34" h="40" extrusionOk="0">
                  <a:moveTo>
                    <a:pt x="34" y="0"/>
                  </a:moveTo>
                  <a:lnTo>
                    <a:pt x="29" y="6"/>
                  </a:lnTo>
                  <a:lnTo>
                    <a:pt x="24" y="10"/>
                  </a:lnTo>
                  <a:lnTo>
                    <a:pt x="22" y="15"/>
                  </a:lnTo>
                  <a:lnTo>
                    <a:pt x="20" y="21"/>
                  </a:lnTo>
                  <a:lnTo>
                    <a:pt x="18" y="27"/>
                  </a:lnTo>
                  <a:lnTo>
                    <a:pt x="13" y="31"/>
                  </a:lnTo>
                  <a:lnTo>
                    <a:pt x="10" y="36"/>
                  </a:lnTo>
                  <a:lnTo>
                    <a:pt x="4" y="40"/>
                  </a:lnTo>
                  <a:lnTo>
                    <a:pt x="0" y="0"/>
                  </a:lnTo>
                  <a:lnTo>
                    <a:pt x="34"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70" name="Google Shape;870;p8"/>
            <p:cNvSpPr/>
            <p:nvPr/>
          </p:nvSpPr>
          <p:spPr>
            <a:xfrm>
              <a:off x="7169" y="4438"/>
              <a:ext cx="274" cy="131"/>
            </a:xfrm>
            <a:custGeom>
              <a:avLst/>
              <a:gdLst/>
              <a:ahLst/>
              <a:cxnLst/>
              <a:rect l="l" t="t" r="r" b="b"/>
              <a:pathLst>
                <a:path w="541" h="361" extrusionOk="0">
                  <a:moveTo>
                    <a:pt x="541" y="0"/>
                  </a:moveTo>
                  <a:lnTo>
                    <a:pt x="523" y="19"/>
                  </a:lnTo>
                  <a:lnTo>
                    <a:pt x="502" y="30"/>
                  </a:lnTo>
                  <a:lnTo>
                    <a:pt x="478" y="34"/>
                  </a:lnTo>
                  <a:lnTo>
                    <a:pt x="450" y="34"/>
                  </a:lnTo>
                  <a:lnTo>
                    <a:pt x="424" y="33"/>
                  </a:lnTo>
                  <a:lnTo>
                    <a:pt x="396" y="33"/>
                  </a:lnTo>
                  <a:lnTo>
                    <a:pt x="370" y="36"/>
                  </a:lnTo>
                  <a:lnTo>
                    <a:pt x="347" y="46"/>
                  </a:lnTo>
                  <a:lnTo>
                    <a:pt x="321" y="29"/>
                  </a:lnTo>
                  <a:lnTo>
                    <a:pt x="295" y="26"/>
                  </a:lnTo>
                  <a:lnTo>
                    <a:pt x="270" y="29"/>
                  </a:lnTo>
                  <a:lnTo>
                    <a:pt x="245" y="39"/>
                  </a:lnTo>
                  <a:lnTo>
                    <a:pt x="218" y="48"/>
                  </a:lnTo>
                  <a:lnTo>
                    <a:pt x="190" y="57"/>
                  </a:lnTo>
                  <a:lnTo>
                    <a:pt x="161" y="57"/>
                  </a:lnTo>
                  <a:lnTo>
                    <a:pt x="129" y="46"/>
                  </a:lnTo>
                  <a:lnTo>
                    <a:pt x="128" y="52"/>
                  </a:lnTo>
                  <a:lnTo>
                    <a:pt x="125" y="57"/>
                  </a:lnTo>
                  <a:lnTo>
                    <a:pt x="123" y="64"/>
                  </a:lnTo>
                  <a:lnTo>
                    <a:pt x="120" y="68"/>
                  </a:lnTo>
                  <a:lnTo>
                    <a:pt x="119" y="76"/>
                  </a:lnTo>
                  <a:lnTo>
                    <a:pt x="116" y="82"/>
                  </a:lnTo>
                  <a:lnTo>
                    <a:pt x="113" y="87"/>
                  </a:lnTo>
                  <a:lnTo>
                    <a:pt x="111" y="95"/>
                  </a:lnTo>
                  <a:lnTo>
                    <a:pt x="129" y="103"/>
                  </a:lnTo>
                  <a:lnTo>
                    <a:pt x="149" y="105"/>
                  </a:lnTo>
                  <a:lnTo>
                    <a:pt x="168" y="106"/>
                  </a:lnTo>
                  <a:lnTo>
                    <a:pt x="190" y="105"/>
                  </a:lnTo>
                  <a:lnTo>
                    <a:pt x="210" y="103"/>
                  </a:lnTo>
                  <a:lnTo>
                    <a:pt x="229" y="99"/>
                  </a:lnTo>
                  <a:lnTo>
                    <a:pt x="249" y="95"/>
                  </a:lnTo>
                  <a:lnTo>
                    <a:pt x="268" y="89"/>
                  </a:lnTo>
                  <a:lnTo>
                    <a:pt x="293" y="58"/>
                  </a:lnTo>
                  <a:lnTo>
                    <a:pt x="295" y="68"/>
                  </a:lnTo>
                  <a:lnTo>
                    <a:pt x="304" y="78"/>
                  </a:lnTo>
                  <a:lnTo>
                    <a:pt x="313" y="86"/>
                  </a:lnTo>
                  <a:lnTo>
                    <a:pt x="324" y="93"/>
                  </a:lnTo>
                  <a:lnTo>
                    <a:pt x="334" y="99"/>
                  </a:lnTo>
                  <a:lnTo>
                    <a:pt x="340" y="105"/>
                  </a:lnTo>
                  <a:lnTo>
                    <a:pt x="343" y="113"/>
                  </a:lnTo>
                  <a:lnTo>
                    <a:pt x="342" y="120"/>
                  </a:lnTo>
                  <a:lnTo>
                    <a:pt x="345" y="122"/>
                  </a:lnTo>
                  <a:lnTo>
                    <a:pt x="348" y="124"/>
                  </a:lnTo>
                  <a:lnTo>
                    <a:pt x="352" y="128"/>
                  </a:lnTo>
                  <a:lnTo>
                    <a:pt x="355" y="129"/>
                  </a:lnTo>
                  <a:lnTo>
                    <a:pt x="358" y="131"/>
                  </a:lnTo>
                  <a:lnTo>
                    <a:pt x="360" y="131"/>
                  </a:lnTo>
                  <a:lnTo>
                    <a:pt x="362" y="129"/>
                  </a:lnTo>
                  <a:lnTo>
                    <a:pt x="366" y="124"/>
                  </a:lnTo>
                  <a:lnTo>
                    <a:pt x="342" y="151"/>
                  </a:lnTo>
                  <a:lnTo>
                    <a:pt x="343" y="135"/>
                  </a:lnTo>
                  <a:lnTo>
                    <a:pt x="339" y="124"/>
                  </a:lnTo>
                  <a:lnTo>
                    <a:pt x="329" y="121"/>
                  </a:lnTo>
                  <a:lnTo>
                    <a:pt x="315" y="120"/>
                  </a:lnTo>
                  <a:lnTo>
                    <a:pt x="302" y="120"/>
                  </a:lnTo>
                  <a:lnTo>
                    <a:pt x="288" y="119"/>
                  </a:lnTo>
                  <a:lnTo>
                    <a:pt x="276" y="115"/>
                  </a:lnTo>
                  <a:lnTo>
                    <a:pt x="268" y="106"/>
                  </a:lnTo>
                  <a:lnTo>
                    <a:pt x="247" y="110"/>
                  </a:lnTo>
                  <a:lnTo>
                    <a:pt x="225" y="115"/>
                  </a:lnTo>
                  <a:lnTo>
                    <a:pt x="203" y="122"/>
                  </a:lnTo>
                  <a:lnTo>
                    <a:pt x="182" y="129"/>
                  </a:lnTo>
                  <a:lnTo>
                    <a:pt x="161" y="133"/>
                  </a:lnTo>
                  <a:lnTo>
                    <a:pt x="142" y="132"/>
                  </a:lnTo>
                  <a:lnTo>
                    <a:pt x="125" y="124"/>
                  </a:lnTo>
                  <a:lnTo>
                    <a:pt x="111" y="106"/>
                  </a:lnTo>
                  <a:lnTo>
                    <a:pt x="106" y="114"/>
                  </a:lnTo>
                  <a:lnTo>
                    <a:pt x="101" y="120"/>
                  </a:lnTo>
                  <a:lnTo>
                    <a:pt x="97" y="128"/>
                  </a:lnTo>
                  <a:lnTo>
                    <a:pt x="94" y="134"/>
                  </a:lnTo>
                  <a:lnTo>
                    <a:pt x="92" y="141"/>
                  </a:lnTo>
                  <a:lnTo>
                    <a:pt x="90" y="148"/>
                  </a:lnTo>
                  <a:lnTo>
                    <a:pt x="89" y="155"/>
                  </a:lnTo>
                  <a:lnTo>
                    <a:pt x="87" y="161"/>
                  </a:lnTo>
                  <a:lnTo>
                    <a:pt x="104" y="172"/>
                  </a:lnTo>
                  <a:lnTo>
                    <a:pt x="124" y="175"/>
                  </a:lnTo>
                  <a:lnTo>
                    <a:pt x="143" y="173"/>
                  </a:lnTo>
                  <a:lnTo>
                    <a:pt x="164" y="168"/>
                  </a:lnTo>
                  <a:lnTo>
                    <a:pt x="184" y="159"/>
                  </a:lnTo>
                  <a:lnTo>
                    <a:pt x="203" y="150"/>
                  </a:lnTo>
                  <a:lnTo>
                    <a:pt x="222" y="140"/>
                  </a:lnTo>
                  <a:lnTo>
                    <a:pt x="241" y="131"/>
                  </a:lnTo>
                  <a:lnTo>
                    <a:pt x="247" y="137"/>
                  </a:lnTo>
                  <a:lnTo>
                    <a:pt x="254" y="144"/>
                  </a:lnTo>
                  <a:lnTo>
                    <a:pt x="261" y="151"/>
                  </a:lnTo>
                  <a:lnTo>
                    <a:pt x="268" y="157"/>
                  </a:lnTo>
                  <a:lnTo>
                    <a:pt x="276" y="162"/>
                  </a:lnTo>
                  <a:lnTo>
                    <a:pt x="285" y="167"/>
                  </a:lnTo>
                  <a:lnTo>
                    <a:pt x="293" y="170"/>
                  </a:lnTo>
                  <a:lnTo>
                    <a:pt x="304" y="170"/>
                  </a:lnTo>
                  <a:lnTo>
                    <a:pt x="298" y="176"/>
                  </a:lnTo>
                  <a:lnTo>
                    <a:pt x="289" y="180"/>
                  </a:lnTo>
                  <a:lnTo>
                    <a:pt x="281" y="184"/>
                  </a:lnTo>
                  <a:lnTo>
                    <a:pt x="270" y="185"/>
                  </a:lnTo>
                  <a:lnTo>
                    <a:pt x="261" y="186"/>
                  </a:lnTo>
                  <a:lnTo>
                    <a:pt x="250" y="186"/>
                  </a:lnTo>
                  <a:lnTo>
                    <a:pt x="239" y="187"/>
                  </a:lnTo>
                  <a:lnTo>
                    <a:pt x="231" y="188"/>
                  </a:lnTo>
                  <a:lnTo>
                    <a:pt x="211" y="178"/>
                  </a:lnTo>
                  <a:lnTo>
                    <a:pt x="191" y="176"/>
                  </a:lnTo>
                  <a:lnTo>
                    <a:pt x="170" y="180"/>
                  </a:lnTo>
                  <a:lnTo>
                    <a:pt x="148" y="188"/>
                  </a:lnTo>
                  <a:lnTo>
                    <a:pt x="128" y="196"/>
                  </a:lnTo>
                  <a:lnTo>
                    <a:pt x="108" y="206"/>
                  </a:lnTo>
                  <a:lnTo>
                    <a:pt x="88" y="212"/>
                  </a:lnTo>
                  <a:lnTo>
                    <a:pt x="69" y="213"/>
                  </a:lnTo>
                  <a:lnTo>
                    <a:pt x="51" y="268"/>
                  </a:lnTo>
                  <a:lnTo>
                    <a:pt x="70" y="271"/>
                  </a:lnTo>
                  <a:lnTo>
                    <a:pt x="89" y="267"/>
                  </a:lnTo>
                  <a:lnTo>
                    <a:pt x="108" y="259"/>
                  </a:lnTo>
                  <a:lnTo>
                    <a:pt x="126" y="249"/>
                  </a:lnTo>
                  <a:lnTo>
                    <a:pt x="144" y="239"/>
                  </a:lnTo>
                  <a:lnTo>
                    <a:pt x="162" y="232"/>
                  </a:lnTo>
                  <a:lnTo>
                    <a:pt x="179" y="231"/>
                  </a:lnTo>
                  <a:lnTo>
                    <a:pt x="200" y="237"/>
                  </a:lnTo>
                  <a:lnTo>
                    <a:pt x="184" y="241"/>
                  </a:lnTo>
                  <a:lnTo>
                    <a:pt x="166" y="246"/>
                  </a:lnTo>
                  <a:lnTo>
                    <a:pt x="148" y="254"/>
                  </a:lnTo>
                  <a:lnTo>
                    <a:pt x="129" y="262"/>
                  </a:lnTo>
                  <a:lnTo>
                    <a:pt x="111" y="272"/>
                  </a:lnTo>
                  <a:lnTo>
                    <a:pt x="94" y="282"/>
                  </a:lnTo>
                  <a:lnTo>
                    <a:pt x="79" y="296"/>
                  </a:lnTo>
                  <a:lnTo>
                    <a:pt x="69" y="307"/>
                  </a:lnTo>
                  <a:lnTo>
                    <a:pt x="66" y="307"/>
                  </a:lnTo>
                  <a:lnTo>
                    <a:pt x="60" y="307"/>
                  </a:lnTo>
                  <a:lnTo>
                    <a:pt x="57" y="307"/>
                  </a:lnTo>
                  <a:lnTo>
                    <a:pt x="55" y="307"/>
                  </a:lnTo>
                  <a:lnTo>
                    <a:pt x="51" y="307"/>
                  </a:lnTo>
                  <a:lnTo>
                    <a:pt x="49" y="305"/>
                  </a:lnTo>
                  <a:lnTo>
                    <a:pt x="47" y="301"/>
                  </a:lnTo>
                  <a:lnTo>
                    <a:pt x="46" y="298"/>
                  </a:lnTo>
                  <a:lnTo>
                    <a:pt x="39" y="301"/>
                  </a:lnTo>
                  <a:lnTo>
                    <a:pt x="34" y="308"/>
                  </a:lnTo>
                  <a:lnTo>
                    <a:pt x="32" y="312"/>
                  </a:lnTo>
                  <a:lnTo>
                    <a:pt x="31" y="318"/>
                  </a:lnTo>
                  <a:lnTo>
                    <a:pt x="29" y="326"/>
                  </a:lnTo>
                  <a:lnTo>
                    <a:pt x="31" y="330"/>
                  </a:lnTo>
                  <a:lnTo>
                    <a:pt x="31" y="335"/>
                  </a:lnTo>
                  <a:lnTo>
                    <a:pt x="32" y="337"/>
                  </a:lnTo>
                  <a:lnTo>
                    <a:pt x="37" y="337"/>
                  </a:lnTo>
                  <a:lnTo>
                    <a:pt x="34" y="340"/>
                  </a:lnTo>
                  <a:lnTo>
                    <a:pt x="32" y="345"/>
                  </a:lnTo>
                  <a:lnTo>
                    <a:pt x="27" y="347"/>
                  </a:lnTo>
                  <a:lnTo>
                    <a:pt x="22" y="350"/>
                  </a:lnTo>
                  <a:lnTo>
                    <a:pt x="17" y="354"/>
                  </a:lnTo>
                  <a:lnTo>
                    <a:pt x="11" y="356"/>
                  </a:lnTo>
                  <a:lnTo>
                    <a:pt x="6" y="358"/>
                  </a:lnTo>
                  <a:lnTo>
                    <a:pt x="0" y="361"/>
                  </a:lnTo>
                  <a:lnTo>
                    <a:pt x="118" y="27"/>
                  </a:lnTo>
                  <a:lnTo>
                    <a:pt x="166" y="18"/>
                  </a:lnTo>
                  <a:lnTo>
                    <a:pt x="219" y="15"/>
                  </a:lnTo>
                  <a:lnTo>
                    <a:pt x="272" y="14"/>
                  </a:lnTo>
                  <a:lnTo>
                    <a:pt x="327" y="14"/>
                  </a:lnTo>
                  <a:lnTo>
                    <a:pt x="381" y="14"/>
                  </a:lnTo>
                  <a:lnTo>
                    <a:pt x="436" y="12"/>
                  </a:lnTo>
                  <a:lnTo>
                    <a:pt x="489" y="9"/>
                  </a:lnTo>
                  <a:lnTo>
                    <a:pt x="541"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71" name="Google Shape;871;p8"/>
            <p:cNvSpPr/>
            <p:nvPr/>
          </p:nvSpPr>
          <p:spPr>
            <a:xfrm>
              <a:off x="6953" y="4440"/>
              <a:ext cx="236" cy="133"/>
            </a:xfrm>
            <a:custGeom>
              <a:avLst/>
              <a:gdLst/>
              <a:ahLst/>
              <a:cxnLst/>
              <a:rect l="l" t="t" r="r" b="b"/>
              <a:pathLst>
                <a:path w="466" h="366" extrusionOk="0">
                  <a:moveTo>
                    <a:pt x="204" y="24"/>
                  </a:moveTo>
                  <a:lnTo>
                    <a:pt x="466" y="30"/>
                  </a:lnTo>
                  <a:lnTo>
                    <a:pt x="360" y="366"/>
                  </a:lnTo>
                  <a:lnTo>
                    <a:pt x="344" y="362"/>
                  </a:lnTo>
                  <a:lnTo>
                    <a:pt x="326" y="357"/>
                  </a:lnTo>
                  <a:lnTo>
                    <a:pt x="307" y="353"/>
                  </a:lnTo>
                  <a:lnTo>
                    <a:pt x="289" y="347"/>
                  </a:lnTo>
                  <a:lnTo>
                    <a:pt x="274" y="339"/>
                  </a:lnTo>
                  <a:lnTo>
                    <a:pt x="264" y="328"/>
                  </a:lnTo>
                  <a:lnTo>
                    <a:pt x="261" y="312"/>
                  </a:lnTo>
                  <a:lnTo>
                    <a:pt x="267" y="291"/>
                  </a:lnTo>
                  <a:lnTo>
                    <a:pt x="355" y="51"/>
                  </a:lnTo>
                  <a:lnTo>
                    <a:pt x="323" y="51"/>
                  </a:lnTo>
                  <a:lnTo>
                    <a:pt x="226" y="305"/>
                  </a:lnTo>
                  <a:lnTo>
                    <a:pt x="183" y="282"/>
                  </a:lnTo>
                  <a:lnTo>
                    <a:pt x="147" y="252"/>
                  </a:lnTo>
                  <a:lnTo>
                    <a:pt x="116" y="215"/>
                  </a:lnTo>
                  <a:lnTo>
                    <a:pt x="90" y="173"/>
                  </a:lnTo>
                  <a:lnTo>
                    <a:pt x="67" y="131"/>
                  </a:lnTo>
                  <a:lnTo>
                    <a:pt x="43" y="87"/>
                  </a:lnTo>
                  <a:lnTo>
                    <a:pt x="23" y="41"/>
                  </a:lnTo>
                  <a:lnTo>
                    <a:pt x="0" y="0"/>
                  </a:lnTo>
                  <a:lnTo>
                    <a:pt x="186" y="39"/>
                  </a:lnTo>
                  <a:lnTo>
                    <a:pt x="204" y="2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72" name="Google Shape;872;p8"/>
            <p:cNvSpPr/>
            <p:nvPr/>
          </p:nvSpPr>
          <p:spPr>
            <a:xfrm>
              <a:off x="6988" y="4458"/>
              <a:ext cx="12" cy="7"/>
            </a:xfrm>
            <a:custGeom>
              <a:avLst/>
              <a:gdLst/>
              <a:ahLst/>
              <a:cxnLst/>
              <a:rect l="l" t="t" r="r" b="b"/>
              <a:pathLst>
                <a:path w="23" h="19" extrusionOk="0">
                  <a:moveTo>
                    <a:pt x="23" y="7"/>
                  </a:moveTo>
                  <a:lnTo>
                    <a:pt x="23" y="19"/>
                  </a:lnTo>
                  <a:lnTo>
                    <a:pt x="2" y="19"/>
                  </a:lnTo>
                  <a:lnTo>
                    <a:pt x="0" y="14"/>
                  </a:lnTo>
                  <a:lnTo>
                    <a:pt x="0" y="9"/>
                  </a:lnTo>
                  <a:lnTo>
                    <a:pt x="3" y="4"/>
                  </a:lnTo>
                  <a:lnTo>
                    <a:pt x="5" y="1"/>
                  </a:lnTo>
                  <a:lnTo>
                    <a:pt x="11" y="0"/>
                  </a:lnTo>
                  <a:lnTo>
                    <a:pt x="15" y="0"/>
                  </a:lnTo>
                  <a:lnTo>
                    <a:pt x="20" y="4"/>
                  </a:lnTo>
                  <a:lnTo>
                    <a:pt x="23"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73" name="Google Shape;873;p8"/>
            <p:cNvSpPr/>
            <p:nvPr/>
          </p:nvSpPr>
          <p:spPr>
            <a:xfrm>
              <a:off x="7020" y="4462"/>
              <a:ext cx="17" cy="51"/>
            </a:xfrm>
            <a:custGeom>
              <a:avLst/>
              <a:gdLst/>
              <a:ahLst/>
              <a:cxnLst/>
              <a:rect l="l" t="t" r="r" b="b"/>
              <a:pathLst>
                <a:path w="39" h="142" extrusionOk="0">
                  <a:moveTo>
                    <a:pt x="3" y="142"/>
                  </a:moveTo>
                  <a:lnTo>
                    <a:pt x="0" y="124"/>
                  </a:lnTo>
                  <a:lnTo>
                    <a:pt x="0" y="105"/>
                  </a:lnTo>
                  <a:lnTo>
                    <a:pt x="4" y="87"/>
                  </a:lnTo>
                  <a:lnTo>
                    <a:pt x="10" y="69"/>
                  </a:lnTo>
                  <a:lnTo>
                    <a:pt x="16" y="51"/>
                  </a:lnTo>
                  <a:lnTo>
                    <a:pt x="23" y="34"/>
                  </a:lnTo>
                  <a:lnTo>
                    <a:pt x="32" y="17"/>
                  </a:lnTo>
                  <a:lnTo>
                    <a:pt x="39" y="0"/>
                  </a:lnTo>
                  <a:lnTo>
                    <a:pt x="39" y="14"/>
                  </a:lnTo>
                  <a:lnTo>
                    <a:pt x="39" y="32"/>
                  </a:lnTo>
                  <a:lnTo>
                    <a:pt x="38" y="51"/>
                  </a:lnTo>
                  <a:lnTo>
                    <a:pt x="34" y="71"/>
                  </a:lnTo>
                  <a:lnTo>
                    <a:pt x="29" y="91"/>
                  </a:lnTo>
                  <a:lnTo>
                    <a:pt x="21" y="110"/>
                  </a:lnTo>
                  <a:lnTo>
                    <a:pt x="13" y="128"/>
                  </a:lnTo>
                  <a:lnTo>
                    <a:pt x="3" y="1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74" name="Google Shape;874;p8"/>
            <p:cNvSpPr/>
            <p:nvPr/>
          </p:nvSpPr>
          <p:spPr>
            <a:xfrm>
              <a:off x="6912" y="4465"/>
              <a:ext cx="114" cy="152"/>
            </a:xfrm>
            <a:custGeom>
              <a:avLst/>
              <a:gdLst/>
              <a:ahLst/>
              <a:cxnLst/>
              <a:rect l="l" t="t" r="r" b="b"/>
              <a:pathLst>
                <a:path w="223" h="417" extrusionOk="0">
                  <a:moveTo>
                    <a:pt x="223" y="250"/>
                  </a:moveTo>
                  <a:lnTo>
                    <a:pt x="223" y="267"/>
                  </a:lnTo>
                  <a:lnTo>
                    <a:pt x="214" y="264"/>
                  </a:lnTo>
                  <a:lnTo>
                    <a:pt x="206" y="266"/>
                  </a:lnTo>
                  <a:lnTo>
                    <a:pt x="196" y="269"/>
                  </a:lnTo>
                  <a:lnTo>
                    <a:pt x="187" y="273"/>
                  </a:lnTo>
                  <a:lnTo>
                    <a:pt x="177" y="278"/>
                  </a:lnTo>
                  <a:lnTo>
                    <a:pt x="169" y="284"/>
                  </a:lnTo>
                  <a:lnTo>
                    <a:pt x="160" y="289"/>
                  </a:lnTo>
                  <a:lnTo>
                    <a:pt x="152" y="292"/>
                  </a:lnTo>
                  <a:lnTo>
                    <a:pt x="145" y="307"/>
                  </a:lnTo>
                  <a:lnTo>
                    <a:pt x="141" y="321"/>
                  </a:lnTo>
                  <a:lnTo>
                    <a:pt x="136" y="336"/>
                  </a:lnTo>
                  <a:lnTo>
                    <a:pt x="134" y="350"/>
                  </a:lnTo>
                  <a:lnTo>
                    <a:pt x="132" y="366"/>
                  </a:lnTo>
                  <a:lnTo>
                    <a:pt x="131" y="382"/>
                  </a:lnTo>
                  <a:lnTo>
                    <a:pt x="130" y="399"/>
                  </a:lnTo>
                  <a:lnTo>
                    <a:pt x="131" y="417"/>
                  </a:lnTo>
                  <a:lnTo>
                    <a:pt x="0" y="240"/>
                  </a:lnTo>
                  <a:lnTo>
                    <a:pt x="50" y="0"/>
                  </a:lnTo>
                  <a:lnTo>
                    <a:pt x="67" y="34"/>
                  </a:lnTo>
                  <a:lnTo>
                    <a:pt x="86" y="65"/>
                  </a:lnTo>
                  <a:lnTo>
                    <a:pt x="105" y="98"/>
                  </a:lnTo>
                  <a:lnTo>
                    <a:pt x="124" y="130"/>
                  </a:lnTo>
                  <a:lnTo>
                    <a:pt x="145" y="162"/>
                  </a:lnTo>
                  <a:lnTo>
                    <a:pt x="169" y="192"/>
                  </a:lnTo>
                  <a:lnTo>
                    <a:pt x="193" y="221"/>
                  </a:lnTo>
                  <a:lnTo>
                    <a:pt x="223" y="250"/>
                  </a:lnTo>
                  <a:close/>
                </a:path>
              </a:pathLst>
            </a:custGeom>
            <a:solidFill>
              <a:srgbClr val="BE7E7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75" name="Google Shape;875;p8"/>
            <p:cNvSpPr/>
            <p:nvPr/>
          </p:nvSpPr>
          <p:spPr>
            <a:xfrm>
              <a:off x="6994" y="4501"/>
              <a:ext cx="667" cy="415"/>
            </a:xfrm>
            <a:custGeom>
              <a:avLst/>
              <a:gdLst/>
              <a:ahLst/>
              <a:cxnLst/>
              <a:rect l="l" t="t" r="r" b="b"/>
              <a:pathLst>
                <a:path w="1326" h="1145" extrusionOk="0">
                  <a:moveTo>
                    <a:pt x="1114" y="244"/>
                  </a:moveTo>
                  <a:lnTo>
                    <a:pt x="1123" y="252"/>
                  </a:lnTo>
                  <a:lnTo>
                    <a:pt x="1129" y="260"/>
                  </a:lnTo>
                  <a:lnTo>
                    <a:pt x="1130" y="268"/>
                  </a:lnTo>
                  <a:lnTo>
                    <a:pt x="1128" y="280"/>
                  </a:lnTo>
                  <a:lnTo>
                    <a:pt x="1124" y="290"/>
                  </a:lnTo>
                  <a:lnTo>
                    <a:pt x="1124" y="301"/>
                  </a:lnTo>
                  <a:lnTo>
                    <a:pt x="1124" y="313"/>
                  </a:lnTo>
                  <a:lnTo>
                    <a:pt x="1132" y="323"/>
                  </a:lnTo>
                  <a:lnTo>
                    <a:pt x="1157" y="415"/>
                  </a:lnTo>
                  <a:lnTo>
                    <a:pt x="1183" y="507"/>
                  </a:lnTo>
                  <a:lnTo>
                    <a:pt x="1206" y="598"/>
                  </a:lnTo>
                  <a:lnTo>
                    <a:pt x="1231" y="689"/>
                  </a:lnTo>
                  <a:lnTo>
                    <a:pt x="1255" y="781"/>
                  </a:lnTo>
                  <a:lnTo>
                    <a:pt x="1279" y="872"/>
                  </a:lnTo>
                  <a:lnTo>
                    <a:pt x="1302" y="965"/>
                  </a:lnTo>
                  <a:lnTo>
                    <a:pt x="1326" y="1056"/>
                  </a:lnTo>
                  <a:lnTo>
                    <a:pt x="1316" y="1058"/>
                  </a:lnTo>
                  <a:lnTo>
                    <a:pt x="1307" y="1056"/>
                  </a:lnTo>
                  <a:lnTo>
                    <a:pt x="1300" y="1051"/>
                  </a:lnTo>
                  <a:lnTo>
                    <a:pt x="1294" y="1047"/>
                  </a:lnTo>
                  <a:lnTo>
                    <a:pt x="1289" y="1040"/>
                  </a:lnTo>
                  <a:lnTo>
                    <a:pt x="1283" y="1035"/>
                  </a:lnTo>
                  <a:lnTo>
                    <a:pt x="1276" y="1030"/>
                  </a:lnTo>
                  <a:lnTo>
                    <a:pt x="1268" y="1025"/>
                  </a:lnTo>
                  <a:lnTo>
                    <a:pt x="1242" y="1012"/>
                  </a:lnTo>
                  <a:lnTo>
                    <a:pt x="1220" y="1010"/>
                  </a:lnTo>
                  <a:lnTo>
                    <a:pt x="1196" y="1016"/>
                  </a:lnTo>
                  <a:lnTo>
                    <a:pt x="1174" y="1028"/>
                  </a:lnTo>
                  <a:lnTo>
                    <a:pt x="1153" y="1041"/>
                  </a:lnTo>
                  <a:lnTo>
                    <a:pt x="1132" y="1057"/>
                  </a:lnTo>
                  <a:lnTo>
                    <a:pt x="1111" y="1068"/>
                  </a:lnTo>
                  <a:lnTo>
                    <a:pt x="1086" y="1074"/>
                  </a:lnTo>
                  <a:lnTo>
                    <a:pt x="971" y="1044"/>
                  </a:lnTo>
                  <a:lnTo>
                    <a:pt x="870" y="1095"/>
                  </a:lnTo>
                  <a:lnTo>
                    <a:pt x="872" y="1098"/>
                  </a:lnTo>
                  <a:lnTo>
                    <a:pt x="875" y="1102"/>
                  </a:lnTo>
                  <a:lnTo>
                    <a:pt x="880" y="1104"/>
                  </a:lnTo>
                  <a:lnTo>
                    <a:pt x="885" y="1105"/>
                  </a:lnTo>
                  <a:lnTo>
                    <a:pt x="889" y="1106"/>
                  </a:lnTo>
                  <a:lnTo>
                    <a:pt x="893" y="1108"/>
                  </a:lnTo>
                  <a:lnTo>
                    <a:pt x="897" y="1111"/>
                  </a:lnTo>
                  <a:lnTo>
                    <a:pt x="902" y="1113"/>
                  </a:lnTo>
                  <a:lnTo>
                    <a:pt x="855" y="1125"/>
                  </a:lnTo>
                  <a:lnTo>
                    <a:pt x="805" y="1135"/>
                  </a:lnTo>
                  <a:lnTo>
                    <a:pt x="757" y="1141"/>
                  </a:lnTo>
                  <a:lnTo>
                    <a:pt x="707" y="1144"/>
                  </a:lnTo>
                  <a:lnTo>
                    <a:pt x="656" y="1145"/>
                  </a:lnTo>
                  <a:lnTo>
                    <a:pt x="605" y="1144"/>
                  </a:lnTo>
                  <a:lnTo>
                    <a:pt x="553" y="1141"/>
                  </a:lnTo>
                  <a:lnTo>
                    <a:pt x="506" y="1137"/>
                  </a:lnTo>
                  <a:lnTo>
                    <a:pt x="460" y="1137"/>
                  </a:lnTo>
                  <a:lnTo>
                    <a:pt x="517" y="1095"/>
                  </a:lnTo>
                  <a:lnTo>
                    <a:pt x="507" y="1085"/>
                  </a:lnTo>
                  <a:lnTo>
                    <a:pt x="496" y="1080"/>
                  </a:lnTo>
                  <a:lnTo>
                    <a:pt x="486" y="1079"/>
                  </a:lnTo>
                  <a:lnTo>
                    <a:pt x="474" y="1080"/>
                  </a:lnTo>
                  <a:lnTo>
                    <a:pt x="462" y="1083"/>
                  </a:lnTo>
                  <a:lnTo>
                    <a:pt x="451" y="1080"/>
                  </a:lnTo>
                  <a:lnTo>
                    <a:pt x="441" y="1075"/>
                  </a:lnTo>
                  <a:lnTo>
                    <a:pt x="436" y="1064"/>
                  </a:lnTo>
                  <a:lnTo>
                    <a:pt x="427" y="1061"/>
                  </a:lnTo>
                  <a:lnTo>
                    <a:pt x="419" y="1063"/>
                  </a:lnTo>
                  <a:lnTo>
                    <a:pt x="415" y="1067"/>
                  </a:lnTo>
                  <a:lnTo>
                    <a:pt x="409" y="1073"/>
                  </a:lnTo>
                  <a:lnTo>
                    <a:pt x="405" y="1080"/>
                  </a:lnTo>
                  <a:lnTo>
                    <a:pt x="400" y="1088"/>
                  </a:lnTo>
                  <a:lnTo>
                    <a:pt x="395" y="1097"/>
                  </a:lnTo>
                  <a:lnTo>
                    <a:pt x="386" y="1102"/>
                  </a:lnTo>
                  <a:lnTo>
                    <a:pt x="386" y="1118"/>
                  </a:lnTo>
                  <a:lnTo>
                    <a:pt x="383" y="1116"/>
                  </a:lnTo>
                  <a:lnTo>
                    <a:pt x="381" y="1113"/>
                  </a:lnTo>
                  <a:lnTo>
                    <a:pt x="378" y="1113"/>
                  </a:lnTo>
                  <a:lnTo>
                    <a:pt x="375" y="1112"/>
                  </a:lnTo>
                  <a:lnTo>
                    <a:pt x="371" y="1112"/>
                  </a:lnTo>
                  <a:lnTo>
                    <a:pt x="368" y="1113"/>
                  </a:lnTo>
                  <a:lnTo>
                    <a:pt x="366" y="1113"/>
                  </a:lnTo>
                  <a:lnTo>
                    <a:pt x="363" y="1113"/>
                  </a:lnTo>
                  <a:lnTo>
                    <a:pt x="367" y="1105"/>
                  </a:lnTo>
                  <a:lnTo>
                    <a:pt x="352" y="1094"/>
                  </a:lnTo>
                  <a:lnTo>
                    <a:pt x="337" y="1080"/>
                  </a:lnTo>
                  <a:lnTo>
                    <a:pt x="319" y="1067"/>
                  </a:lnTo>
                  <a:lnTo>
                    <a:pt x="301" y="1055"/>
                  </a:lnTo>
                  <a:lnTo>
                    <a:pt x="282" y="1047"/>
                  </a:lnTo>
                  <a:lnTo>
                    <a:pt x="263" y="1045"/>
                  </a:lnTo>
                  <a:lnTo>
                    <a:pt x="244" y="1049"/>
                  </a:lnTo>
                  <a:lnTo>
                    <a:pt x="225" y="1064"/>
                  </a:lnTo>
                  <a:lnTo>
                    <a:pt x="194" y="1095"/>
                  </a:lnTo>
                  <a:lnTo>
                    <a:pt x="207" y="1105"/>
                  </a:lnTo>
                  <a:lnTo>
                    <a:pt x="195" y="1107"/>
                  </a:lnTo>
                  <a:lnTo>
                    <a:pt x="184" y="1111"/>
                  </a:lnTo>
                  <a:lnTo>
                    <a:pt x="171" y="1113"/>
                  </a:lnTo>
                  <a:lnTo>
                    <a:pt x="159" y="1115"/>
                  </a:lnTo>
                  <a:lnTo>
                    <a:pt x="147" y="1113"/>
                  </a:lnTo>
                  <a:lnTo>
                    <a:pt x="135" y="1111"/>
                  </a:lnTo>
                  <a:lnTo>
                    <a:pt x="123" y="1106"/>
                  </a:lnTo>
                  <a:lnTo>
                    <a:pt x="115" y="1102"/>
                  </a:lnTo>
                  <a:lnTo>
                    <a:pt x="118" y="1093"/>
                  </a:lnTo>
                  <a:lnTo>
                    <a:pt x="116" y="1085"/>
                  </a:lnTo>
                  <a:lnTo>
                    <a:pt x="107" y="1077"/>
                  </a:lnTo>
                  <a:lnTo>
                    <a:pt x="97" y="1068"/>
                  </a:lnTo>
                  <a:lnTo>
                    <a:pt x="83" y="1063"/>
                  </a:lnTo>
                  <a:lnTo>
                    <a:pt x="69" y="1055"/>
                  </a:lnTo>
                  <a:lnTo>
                    <a:pt x="56" y="1049"/>
                  </a:lnTo>
                  <a:lnTo>
                    <a:pt x="45" y="1044"/>
                  </a:lnTo>
                  <a:lnTo>
                    <a:pt x="41" y="1051"/>
                  </a:lnTo>
                  <a:lnTo>
                    <a:pt x="36" y="1058"/>
                  </a:lnTo>
                  <a:lnTo>
                    <a:pt x="29" y="1066"/>
                  </a:lnTo>
                  <a:lnTo>
                    <a:pt x="22" y="1070"/>
                  </a:lnTo>
                  <a:lnTo>
                    <a:pt x="16" y="1075"/>
                  </a:lnTo>
                  <a:lnTo>
                    <a:pt x="8" y="1079"/>
                  </a:lnTo>
                  <a:lnTo>
                    <a:pt x="3" y="1084"/>
                  </a:lnTo>
                  <a:lnTo>
                    <a:pt x="0" y="1087"/>
                  </a:lnTo>
                  <a:lnTo>
                    <a:pt x="2" y="1084"/>
                  </a:lnTo>
                  <a:lnTo>
                    <a:pt x="3" y="1077"/>
                  </a:lnTo>
                  <a:lnTo>
                    <a:pt x="4" y="1069"/>
                  </a:lnTo>
                  <a:lnTo>
                    <a:pt x="7" y="1061"/>
                  </a:lnTo>
                  <a:lnTo>
                    <a:pt x="10" y="1054"/>
                  </a:lnTo>
                  <a:lnTo>
                    <a:pt x="16" y="1049"/>
                  </a:lnTo>
                  <a:lnTo>
                    <a:pt x="22" y="1045"/>
                  </a:lnTo>
                  <a:lnTo>
                    <a:pt x="31" y="1044"/>
                  </a:lnTo>
                  <a:lnTo>
                    <a:pt x="27" y="1040"/>
                  </a:lnTo>
                  <a:lnTo>
                    <a:pt x="22" y="1037"/>
                  </a:lnTo>
                  <a:lnTo>
                    <a:pt x="21" y="1033"/>
                  </a:lnTo>
                  <a:lnTo>
                    <a:pt x="20" y="1028"/>
                  </a:lnTo>
                  <a:lnTo>
                    <a:pt x="20" y="1021"/>
                  </a:lnTo>
                  <a:lnTo>
                    <a:pt x="21" y="1017"/>
                  </a:lnTo>
                  <a:lnTo>
                    <a:pt x="22" y="1012"/>
                  </a:lnTo>
                  <a:lnTo>
                    <a:pt x="27" y="1008"/>
                  </a:lnTo>
                  <a:lnTo>
                    <a:pt x="50" y="1041"/>
                  </a:lnTo>
                  <a:lnTo>
                    <a:pt x="77" y="1054"/>
                  </a:lnTo>
                  <a:lnTo>
                    <a:pt x="103" y="1049"/>
                  </a:lnTo>
                  <a:lnTo>
                    <a:pt x="130" y="1034"/>
                  </a:lnTo>
                  <a:lnTo>
                    <a:pt x="156" y="1018"/>
                  </a:lnTo>
                  <a:lnTo>
                    <a:pt x="182" y="1009"/>
                  </a:lnTo>
                  <a:lnTo>
                    <a:pt x="207" y="1012"/>
                  </a:lnTo>
                  <a:lnTo>
                    <a:pt x="231" y="1038"/>
                  </a:lnTo>
                  <a:lnTo>
                    <a:pt x="250" y="1036"/>
                  </a:lnTo>
                  <a:lnTo>
                    <a:pt x="268" y="1030"/>
                  </a:lnTo>
                  <a:lnTo>
                    <a:pt x="285" y="1025"/>
                  </a:lnTo>
                  <a:lnTo>
                    <a:pt x="302" y="1018"/>
                  </a:lnTo>
                  <a:lnTo>
                    <a:pt x="318" y="1015"/>
                  </a:lnTo>
                  <a:lnTo>
                    <a:pt x="334" y="1017"/>
                  </a:lnTo>
                  <a:lnTo>
                    <a:pt x="351" y="1025"/>
                  </a:lnTo>
                  <a:lnTo>
                    <a:pt x="367" y="1044"/>
                  </a:lnTo>
                  <a:lnTo>
                    <a:pt x="349" y="1064"/>
                  </a:lnTo>
                  <a:lnTo>
                    <a:pt x="366" y="1074"/>
                  </a:lnTo>
                  <a:lnTo>
                    <a:pt x="381" y="1074"/>
                  </a:lnTo>
                  <a:lnTo>
                    <a:pt x="395" y="1068"/>
                  </a:lnTo>
                  <a:lnTo>
                    <a:pt x="408" y="1057"/>
                  </a:lnTo>
                  <a:lnTo>
                    <a:pt x="423" y="1045"/>
                  </a:lnTo>
                  <a:lnTo>
                    <a:pt x="438" y="1033"/>
                  </a:lnTo>
                  <a:lnTo>
                    <a:pt x="455" y="1023"/>
                  </a:lnTo>
                  <a:lnTo>
                    <a:pt x="474" y="1020"/>
                  </a:lnTo>
                  <a:lnTo>
                    <a:pt x="479" y="1023"/>
                  </a:lnTo>
                  <a:lnTo>
                    <a:pt x="487" y="1028"/>
                  </a:lnTo>
                  <a:lnTo>
                    <a:pt x="493" y="1033"/>
                  </a:lnTo>
                  <a:lnTo>
                    <a:pt x="497" y="1038"/>
                  </a:lnTo>
                  <a:lnTo>
                    <a:pt x="505" y="1045"/>
                  </a:lnTo>
                  <a:lnTo>
                    <a:pt x="511" y="1049"/>
                  </a:lnTo>
                  <a:lnTo>
                    <a:pt x="515" y="1054"/>
                  </a:lnTo>
                  <a:lnTo>
                    <a:pt x="524" y="1056"/>
                  </a:lnTo>
                  <a:lnTo>
                    <a:pt x="517" y="1056"/>
                  </a:lnTo>
                  <a:lnTo>
                    <a:pt x="515" y="1063"/>
                  </a:lnTo>
                  <a:lnTo>
                    <a:pt x="516" y="1068"/>
                  </a:lnTo>
                  <a:lnTo>
                    <a:pt x="522" y="1073"/>
                  </a:lnTo>
                  <a:lnTo>
                    <a:pt x="526" y="1077"/>
                  </a:lnTo>
                  <a:lnTo>
                    <a:pt x="534" y="1083"/>
                  </a:lnTo>
                  <a:lnTo>
                    <a:pt x="542" y="1087"/>
                  </a:lnTo>
                  <a:lnTo>
                    <a:pt x="548" y="1092"/>
                  </a:lnTo>
                  <a:lnTo>
                    <a:pt x="553" y="1095"/>
                  </a:lnTo>
                  <a:lnTo>
                    <a:pt x="560" y="1089"/>
                  </a:lnTo>
                  <a:lnTo>
                    <a:pt x="565" y="1085"/>
                  </a:lnTo>
                  <a:lnTo>
                    <a:pt x="568" y="1079"/>
                  </a:lnTo>
                  <a:lnTo>
                    <a:pt x="569" y="1073"/>
                  </a:lnTo>
                  <a:lnTo>
                    <a:pt x="569" y="1068"/>
                  </a:lnTo>
                  <a:lnTo>
                    <a:pt x="567" y="1061"/>
                  </a:lnTo>
                  <a:lnTo>
                    <a:pt x="563" y="1056"/>
                  </a:lnTo>
                  <a:lnTo>
                    <a:pt x="560" y="1050"/>
                  </a:lnTo>
                  <a:lnTo>
                    <a:pt x="572" y="1041"/>
                  </a:lnTo>
                  <a:lnTo>
                    <a:pt x="587" y="1033"/>
                  </a:lnTo>
                  <a:lnTo>
                    <a:pt x="600" y="1025"/>
                  </a:lnTo>
                  <a:lnTo>
                    <a:pt x="612" y="1019"/>
                  </a:lnTo>
                  <a:lnTo>
                    <a:pt x="625" y="1017"/>
                  </a:lnTo>
                  <a:lnTo>
                    <a:pt x="639" y="1019"/>
                  </a:lnTo>
                  <a:lnTo>
                    <a:pt x="652" y="1028"/>
                  </a:lnTo>
                  <a:lnTo>
                    <a:pt x="666" y="1044"/>
                  </a:lnTo>
                  <a:lnTo>
                    <a:pt x="617" y="1064"/>
                  </a:lnTo>
                  <a:lnTo>
                    <a:pt x="704" y="1068"/>
                  </a:lnTo>
                  <a:lnTo>
                    <a:pt x="704" y="1058"/>
                  </a:lnTo>
                  <a:lnTo>
                    <a:pt x="709" y="1050"/>
                  </a:lnTo>
                  <a:lnTo>
                    <a:pt x="721" y="1041"/>
                  </a:lnTo>
                  <a:lnTo>
                    <a:pt x="736" y="1035"/>
                  </a:lnTo>
                  <a:lnTo>
                    <a:pt x="750" y="1029"/>
                  </a:lnTo>
                  <a:lnTo>
                    <a:pt x="767" y="1021"/>
                  </a:lnTo>
                  <a:lnTo>
                    <a:pt x="784" y="1015"/>
                  </a:lnTo>
                  <a:lnTo>
                    <a:pt x="797" y="1008"/>
                  </a:lnTo>
                  <a:lnTo>
                    <a:pt x="800" y="1010"/>
                  </a:lnTo>
                  <a:lnTo>
                    <a:pt x="804" y="1011"/>
                  </a:lnTo>
                  <a:lnTo>
                    <a:pt x="808" y="1015"/>
                  </a:lnTo>
                  <a:lnTo>
                    <a:pt x="812" y="1019"/>
                  </a:lnTo>
                  <a:lnTo>
                    <a:pt x="815" y="1021"/>
                  </a:lnTo>
                  <a:lnTo>
                    <a:pt x="817" y="1027"/>
                  </a:lnTo>
                  <a:lnTo>
                    <a:pt x="822" y="1030"/>
                  </a:lnTo>
                  <a:lnTo>
                    <a:pt x="828" y="1033"/>
                  </a:lnTo>
                  <a:lnTo>
                    <a:pt x="797" y="1044"/>
                  </a:lnTo>
                  <a:lnTo>
                    <a:pt x="803" y="1050"/>
                  </a:lnTo>
                  <a:lnTo>
                    <a:pt x="810" y="1055"/>
                  </a:lnTo>
                  <a:lnTo>
                    <a:pt x="817" y="1058"/>
                  </a:lnTo>
                  <a:lnTo>
                    <a:pt x="826" y="1059"/>
                  </a:lnTo>
                  <a:lnTo>
                    <a:pt x="833" y="1063"/>
                  </a:lnTo>
                  <a:lnTo>
                    <a:pt x="842" y="1065"/>
                  </a:lnTo>
                  <a:lnTo>
                    <a:pt x="847" y="1068"/>
                  </a:lnTo>
                  <a:lnTo>
                    <a:pt x="851" y="1074"/>
                  </a:lnTo>
                  <a:lnTo>
                    <a:pt x="878" y="1074"/>
                  </a:lnTo>
                  <a:lnTo>
                    <a:pt x="894" y="1068"/>
                  </a:lnTo>
                  <a:lnTo>
                    <a:pt x="904" y="1058"/>
                  </a:lnTo>
                  <a:lnTo>
                    <a:pt x="912" y="1048"/>
                  </a:lnTo>
                  <a:lnTo>
                    <a:pt x="918" y="1036"/>
                  </a:lnTo>
                  <a:lnTo>
                    <a:pt x="928" y="1023"/>
                  </a:lnTo>
                  <a:lnTo>
                    <a:pt x="944" y="1011"/>
                  </a:lnTo>
                  <a:lnTo>
                    <a:pt x="971" y="1001"/>
                  </a:lnTo>
                  <a:lnTo>
                    <a:pt x="942" y="996"/>
                  </a:lnTo>
                  <a:lnTo>
                    <a:pt x="915" y="988"/>
                  </a:lnTo>
                  <a:lnTo>
                    <a:pt x="887" y="980"/>
                  </a:lnTo>
                  <a:lnTo>
                    <a:pt x="861" y="973"/>
                  </a:lnTo>
                  <a:lnTo>
                    <a:pt x="833" y="970"/>
                  </a:lnTo>
                  <a:lnTo>
                    <a:pt x="805" y="972"/>
                  </a:lnTo>
                  <a:lnTo>
                    <a:pt x="779" y="978"/>
                  </a:lnTo>
                  <a:lnTo>
                    <a:pt x="755" y="995"/>
                  </a:lnTo>
                  <a:lnTo>
                    <a:pt x="728" y="996"/>
                  </a:lnTo>
                  <a:lnTo>
                    <a:pt x="704" y="992"/>
                  </a:lnTo>
                  <a:lnTo>
                    <a:pt x="678" y="982"/>
                  </a:lnTo>
                  <a:lnTo>
                    <a:pt x="654" y="973"/>
                  </a:lnTo>
                  <a:lnTo>
                    <a:pt x="629" y="966"/>
                  </a:lnTo>
                  <a:lnTo>
                    <a:pt x="603" y="963"/>
                  </a:lnTo>
                  <a:lnTo>
                    <a:pt x="579" y="972"/>
                  </a:lnTo>
                  <a:lnTo>
                    <a:pt x="553" y="990"/>
                  </a:lnTo>
                  <a:lnTo>
                    <a:pt x="542" y="986"/>
                  </a:lnTo>
                  <a:lnTo>
                    <a:pt x="530" y="978"/>
                  </a:lnTo>
                  <a:lnTo>
                    <a:pt x="519" y="967"/>
                  </a:lnTo>
                  <a:lnTo>
                    <a:pt x="508" y="957"/>
                  </a:lnTo>
                  <a:lnTo>
                    <a:pt x="497" y="948"/>
                  </a:lnTo>
                  <a:lnTo>
                    <a:pt x="487" y="943"/>
                  </a:lnTo>
                  <a:lnTo>
                    <a:pt x="477" y="946"/>
                  </a:lnTo>
                  <a:lnTo>
                    <a:pt x="467" y="958"/>
                  </a:lnTo>
                  <a:lnTo>
                    <a:pt x="455" y="965"/>
                  </a:lnTo>
                  <a:lnTo>
                    <a:pt x="440" y="973"/>
                  </a:lnTo>
                  <a:lnTo>
                    <a:pt x="427" y="982"/>
                  </a:lnTo>
                  <a:lnTo>
                    <a:pt x="414" y="990"/>
                  </a:lnTo>
                  <a:lnTo>
                    <a:pt x="400" y="993"/>
                  </a:lnTo>
                  <a:lnTo>
                    <a:pt x="386" y="992"/>
                  </a:lnTo>
                  <a:lnTo>
                    <a:pt x="372" y="986"/>
                  </a:lnTo>
                  <a:lnTo>
                    <a:pt x="363" y="972"/>
                  </a:lnTo>
                  <a:lnTo>
                    <a:pt x="353" y="965"/>
                  </a:lnTo>
                  <a:lnTo>
                    <a:pt x="343" y="961"/>
                  </a:lnTo>
                  <a:lnTo>
                    <a:pt x="332" y="958"/>
                  </a:lnTo>
                  <a:lnTo>
                    <a:pt x="320" y="958"/>
                  </a:lnTo>
                  <a:lnTo>
                    <a:pt x="309" y="958"/>
                  </a:lnTo>
                  <a:lnTo>
                    <a:pt x="298" y="959"/>
                  </a:lnTo>
                  <a:lnTo>
                    <a:pt x="285" y="959"/>
                  </a:lnTo>
                  <a:lnTo>
                    <a:pt x="275" y="958"/>
                  </a:lnTo>
                  <a:lnTo>
                    <a:pt x="256" y="977"/>
                  </a:lnTo>
                  <a:lnTo>
                    <a:pt x="249" y="967"/>
                  </a:lnTo>
                  <a:lnTo>
                    <a:pt x="237" y="959"/>
                  </a:lnTo>
                  <a:lnTo>
                    <a:pt x="223" y="957"/>
                  </a:lnTo>
                  <a:lnTo>
                    <a:pt x="208" y="956"/>
                  </a:lnTo>
                  <a:lnTo>
                    <a:pt x="192" y="957"/>
                  </a:lnTo>
                  <a:lnTo>
                    <a:pt x="177" y="958"/>
                  </a:lnTo>
                  <a:lnTo>
                    <a:pt x="163" y="961"/>
                  </a:lnTo>
                  <a:lnTo>
                    <a:pt x="151" y="962"/>
                  </a:lnTo>
                  <a:lnTo>
                    <a:pt x="137" y="970"/>
                  </a:lnTo>
                  <a:lnTo>
                    <a:pt x="123" y="974"/>
                  </a:lnTo>
                  <a:lnTo>
                    <a:pt x="110" y="977"/>
                  </a:lnTo>
                  <a:lnTo>
                    <a:pt x="96" y="976"/>
                  </a:lnTo>
                  <a:lnTo>
                    <a:pt x="83" y="974"/>
                  </a:lnTo>
                  <a:lnTo>
                    <a:pt x="69" y="972"/>
                  </a:lnTo>
                  <a:lnTo>
                    <a:pt x="57" y="967"/>
                  </a:lnTo>
                  <a:lnTo>
                    <a:pt x="45" y="962"/>
                  </a:lnTo>
                  <a:lnTo>
                    <a:pt x="50" y="948"/>
                  </a:lnTo>
                  <a:lnTo>
                    <a:pt x="57" y="933"/>
                  </a:lnTo>
                  <a:lnTo>
                    <a:pt x="60" y="919"/>
                  </a:lnTo>
                  <a:lnTo>
                    <a:pt x="65" y="902"/>
                  </a:lnTo>
                  <a:lnTo>
                    <a:pt x="69" y="886"/>
                  </a:lnTo>
                  <a:lnTo>
                    <a:pt x="74" y="871"/>
                  </a:lnTo>
                  <a:lnTo>
                    <a:pt x="78" y="854"/>
                  </a:lnTo>
                  <a:lnTo>
                    <a:pt x="83" y="838"/>
                  </a:lnTo>
                  <a:lnTo>
                    <a:pt x="94" y="834"/>
                  </a:lnTo>
                  <a:lnTo>
                    <a:pt x="101" y="827"/>
                  </a:lnTo>
                  <a:lnTo>
                    <a:pt x="107" y="819"/>
                  </a:lnTo>
                  <a:lnTo>
                    <a:pt x="113" y="812"/>
                  </a:lnTo>
                  <a:lnTo>
                    <a:pt x="116" y="802"/>
                  </a:lnTo>
                  <a:lnTo>
                    <a:pt x="119" y="790"/>
                  </a:lnTo>
                  <a:lnTo>
                    <a:pt x="121" y="781"/>
                  </a:lnTo>
                  <a:lnTo>
                    <a:pt x="124" y="772"/>
                  </a:lnTo>
                  <a:lnTo>
                    <a:pt x="148" y="777"/>
                  </a:lnTo>
                  <a:lnTo>
                    <a:pt x="174" y="779"/>
                  </a:lnTo>
                  <a:lnTo>
                    <a:pt x="197" y="777"/>
                  </a:lnTo>
                  <a:lnTo>
                    <a:pt x="223" y="772"/>
                  </a:lnTo>
                  <a:lnTo>
                    <a:pt x="249" y="767"/>
                  </a:lnTo>
                  <a:lnTo>
                    <a:pt x="273" y="762"/>
                  </a:lnTo>
                  <a:lnTo>
                    <a:pt x="297" y="757"/>
                  </a:lnTo>
                  <a:lnTo>
                    <a:pt x="318" y="753"/>
                  </a:lnTo>
                  <a:lnTo>
                    <a:pt x="325" y="776"/>
                  </a:lnTo>
                  <a:lnTo>
                    <a:pt x="337" y="788"/>
                  </a:lnTo>
                  <a:lnTo>
                    <a:pt x="352" y="796"/>
                  </a:lnTo>
                  <a:lnTo>
                    <a:pt x="371" y="798"/>
                  </a:lnTo>
                  <a:lnTo>
                    <a:pt x="390" y="797"/>
                  </a:lnTo>
                  <a:lnTo>
                    <a:pt x="414" y="796"/>
                  </a:lnTo>
                  <a:lnTo>
                    <a:pt x="435" y="795"/>
                  </a:lnTo>
                  <a:lnTo>
                    <a:pt x="456" y="795"/>
                  </a:lnTo>
                  <a:lnTo>
                    <a:pt x="468" y="787"/>
                  </a:lnTo>
                  <a:lnTo>
                    <a:pt x="479" y="781"/>
                  </a:lnTo>
                  <a:lnTo>
                    <a:pt x="493" y="776"/>
                  </a:lnTo>
                  <a:lnTo>
                    <a:pt x="506" y="772"/>
                  </a:lnTo>
                  <a:lnTo>
                    <a:pt x="519" y="772"/>
                  </a:lnTo>
                  <a:lnTo>
                    <a:pt x="533" y="776"/>
                  </a:lnTo>
                  <a:lnTo>
                    <a:pt x="545" y="784"/>
                  </a:lnTo>
                  <a:lnTo>
                    <a:pt x="560" y="795"/>
                  </a:lnTo>
                  <a:lnTo>
                    <a:pt x="589" y="787"/>
                  </a:lnTo>
                  <a:lnTo>
                    <a:pt x="617" y="785"/>
                  </a:lnTo>
                  <a:lnTo>
                    <a:pt x="643" y="785"/>
                  </a:lnTo>
                  <a:lnTo>
                    <a:pt x="670" y="787"/>
                  </a:lnTo>
                  <a:lnTo>
                    <a:pt x="695" y="790"/>
                  </a:lnTo>
                  <a:lnTo>
                    <a:pt x="722" y="793"/>
                  </a:lnTo>
                  <a:lnTo>
                    <a:pt x="748" y="790"/>
                  </a:lnTo>
                  <a:lnTo>
                    <a:pt x="777" y="785"/>
                  </a:lnTo>
                  <a:lnTo>
                    <a:pt x="810" y="772"/>
                  </a:lnTo>
                  <a:lnTo>
                    <a:pt x="845" y="769"/>
                  </a:lnTo>
                  <a:lnTo>
                    <a:pt x="878" y="776"/>
                  </a:lnTo>
                  <a:lnTo>
                    <a:pt x="912" y="784"/>
                  </a:lnTo>
                  <a:lnTo>
                    <a:pt x="944" y="789"/>
                  </a:lnTo>
                  <a:lnTo>
                    <a:pt x="977" y="790"/>
                  </a:lnTo>
                  <a:lnTo>
                    <a:pt x="1008" y="782"/>
                  </a:lnTo>
                  <a:lnTo>
                    <a:pt x="1039" y="759"/>
                  </a:lnTo>
                  <a:lnTo>
                    <a:pt x="1048" y="768"/>
                  </a:lnTo>
                  <a:lnTo>
                    <a:pt x="1059" y="775"/>
                  </a:lnTo>
                  <a:lnTo>
                    <a:pt x="1071" y="777"/>
                  </a:lnTo>
                  <a:lnTo>
                    <a:pt x="1084" y="778"/>
                  </a:lnTo>
                  <a:lnTo>
                    <a:pt x="1098" y="778"/>
                  </a:lnTo>
                  <a:lnTo>
                    <a:pt x="1112" y="777"/>
                  </a:lnTo>
                  <a:lnTo>
                    <a:pt x="1124" y="777"/>
                  </a:lnTo>
                  <a:lnTo>
                    <a:pt x="1139" y="777"/>
                  </a:lnTo>
                  <a:lnTo>
                    <a:pt x="1149" y="765"/>
                  </a:lnTo>
                  <a:lnTo>
                    <a:pt x="1141" y="757"/>
                  </a:lnTo>
                  <a:lnTo>
                    <a:pt x="1132" y="749"/>
                  </a:lnTo>
                  <a:lnTo>
                    <a:pt x="1122" y="747"/>
                  </a:lnTo>
                  <a:lnTo>
                    <a:pt x="1114" y="744"/>
                  </a:lnTo>
                  <a:lnTo>
                    <a:pt x="1104" y="742"/>
                  </a:lnTo>
                  <a:lnTo>
                    <a:pt x="1096" y="737"/>
                  </a:lnTo>
                  <a:lnTo>
                    <a:pt x="1091" y="728"/>
                  </a:lnTo>
                  <a:lnTo>
                    <a:pt x="1086" y="714"/>
                  </a:lnTo>
                  <a:lnTo>
                    <a:pt x="1059" y="707"/>
                  </a:lnTo>
                  <a:lnTo>
                    <a:pt x="1034" y="708"/>
                  </a:lnTo>
                  <a:lnTo>
                    <a:pt x="1009" y="714"/>
                  </a:lnTo>
                  <a:lnTo>
                    <a:pt x="983" y="724"/>
                  </a:lnTo>
                  <a:lnTo>
                    <a:pt x="960" y="732"/>
                  </a:lnTo>
                  <a:lnTo>
                    <a:pt x="935" y="735"/>
                  </a:lnTo>
                  <a:lnTo>
                    <a:pt x="914" y="731"/>
                  </a:lnTo>
                  <a:lnTo>
                    <a:pt x="890" y="714"/>
                  </a:lnTo>
                  <a:lnTo>
                    <a:pt x="864" y="718"/>
                  </a:lnTo>
                  <a:lnTo>
                    <a:pt x="836" y="727"/>
                  </a:lnTo>
                  <a:lnTo>
                    <a:pt x="810" y="737"/>
                  </a:lnTo>
                  <a:lnTo>
                    <a:pt x="783" y="747"/>
                  </a:lnTo>
                  <a:lnTo>
                    <a:pt x="756" y="752"/>
                  </a:lnTo>
                  <a:lnTo>
                    <a:pt x="730" y="751"/>
                  </a:lnTo>
                  <a:lnTo>
                    <a:pt x="707" y="740"/>
                  </a:lnTo>
                  <a:lnTo>
                    <a:pt x="684" y="714"/>
                  </a:lnTo>
                  <a:lnTo>
                    <a:pt x="668" y="715"/>
                  </a:lnTo>
                  <a:lnTo>
                    <a:pt x="654" y="718"/>
                  </a:lnTo>
                  <a:lnTo>
                    <a:pt x="640" y="723"/>
                  </a:lnTo>
                  <a:lnTo>
                    <a:pt x="626" y="728"/>
                  </a:lnTo>
                  <a:lnTo>
                    <a:pt x="612" y="732"/>
                  </a:lnTo>
                  <a:lnTo>
                    <a:pt x="599" y="735"/>
                  </a:lnTo>
                  <a:lnTo>
                    <a:pt x="582" y="735"/>
                  </a:lnTo>
                  <a:lnTo>
                    <a:pt x="567" y="732"/>
                  </a:lnTo>
                  <a:lnTo>
                    <a:pt x="563" y="727"/>
                  </a:lnTo>
                  <a:lnTo>
                    <a:pt x="558" y="724"/>
                  </a:lnTo>
                  <a:lnTo>
                    <a:pt x="550" y="720"/>
                  </a:lnTo>
                  <a:lnTo>
                    <a:pt x="543" y="719"/>
                  </a:lnTo>
                  <a:lnTo>
                    <a:pt x="534" y="718"/>
                  </a:lnTo>
                  <a:lnTo>
                    <a:pt x="525" y="716"/>
                  </a:lnTo>
                  <a:lnTo>
                    <a:pt x="516" y="713"/>
                  </a:lnTo>
                  <a:lnTo>
                    <a:pt x="511" y="709"/>
                  </a:lnTo>
                  <a:lnTo>
                    <a:pt x="395" y="753"/>
                  </a:lnTo>
                  <a:lnTo>
                    <a:pt x="390" y="744"/>
                  </a:lnTo>
                  <a:lnTo>
                    <a:pt x="383" y="737"/>
                  </a:lnTo>
                  <a:lnTo>
                    <a:pt x="375" y="729"/>
                  </a:lnTo>
                  <a:lnTo>
                    <a:pt x="366" y="724"/>
                  </a:lnTo>
                  <a:lnTo>
                    <a:pt x="355" y="719"/>
                  </a:lnTo>
                  <a:lnTo>
                    <a:pt x="344" y="716"/>
                  </a:lnTo>
                  <a:lnTo>
                    <a:pt x="333" y="712"/>
                  </a:lnTo>
                  <a:lnTo>
                    <a:pt x="324" y="709"/>
                  </a:lnTo>
                  <a:lnTo>
                    <a:pt x="301" y="710"/>
                  </a:lnTo>
                  <a:lnTo>
                    <a:pt x="280" y="714"/>
                  </a:lnTo>
                  <a:lnTo>
                    <a:pt x="256" y="719"/>
                  </a:lnTo>
                  <a:lnTo>
                    <a:pt x="235" y="725"/>
                  </a:lnTo>
                  <a:lnTo>
                    <a:pt x="213" y="727"/>
                  </a:lnTo>
                  <a:lnTo>
                    <a:pt x="194" y="727"/>
                  </a:lnTo>
                  <a:lnTo>
                    <a:pt x="174" y="717"/>
                  </a:lnTo>
                  <a:lnTo>
                    <a:pt x="156" y="701"/>
                  </a:lnTo>
                  <a:lnTo>
                    <a:pt x="156" y="691"/>
                  </a:lnTo>
                  <a:lnTo>
                    <a:pt x="177" y="698"/>
                  </a:lnTo>
                  <a:lnTo>
                    <a:pt x="201" y="702"/>
                  </a:lnTo>
                  <a:lnTo>
                    <a:pt x="225" y="704"/>
                  </a:lnTo>
                  <a:lnTo>
                    <a:pt x="252" y="700"/>
                  </a:lnTo>
                  <a:lnTo>
                    <a:pt x="275" y="696"/>
                  </a:lnTo>
                  <a:lnTo>
                    <a:pt x="299" y="689"/>
                  </a:lnTo>
                  <a:lnTo>
                    <a:pt x="321" y="678"/>
                  </a:lnTo>
                  <a:lnTo>
                    <a:pt x="343" y="665"/>
                  </a:lnTo>
                  <a:lnTo>
                    <a:pt x="337" y="680"/>
                  </a:lnTo>
                  <a:lnTo>
                    <a:pt x="339" y="690"/>
                  </a:lnTo>
                  <a:lnTo>
                    <a:pt x="346" y="697"/>
                  </a:lnTo>
                  <a:lnTo>
                    <a:pt x="353" y="702"/>
                  </a:lnTo>
                  <a:lnTo>
                    <a:pt x="365" y="707"/>
                  </a:lnTo>
                  <a:lnTo>
                    <a:pt x="375" y="711"/>
                  </a:lnTo>
                  <a:lnTo>
                    <a:pt x="386" y="716"/>
                  </a:lnTo>
                  <a:lnTo>
                    <a:pt x="395" y="723"/>
                  </a:lnTo>
                  <a:lnTo>
                    <a:pt x="411" y="719"/>
                  </a:lnTo>
                  <a:lnTo>
                    <a:pt x="428" y="712"/>
                  </a:lnTo>
                  <a:lnTo>
                    <a:pt x="446" y="702"/>
                  </a:lnTo>
                  <a:lnTo>
                    <a:pt x="462" y="694"/>
                  </a:lnTo>
                  <a:lnTo>
                    <a:pt x="477" y="682"/>
                  </a:lnTo>
                  <a:lnTo>
                    <a:pt x="494" y="673"/>
                  </a:lnTo>
                  <a:lnTo>
                    <a:pt x="511" y="665"/>
                  </a:lnTo>
                  <a:lnTo>
                    <a:pt x="528" y="660"/>
                  </a:lnTo>
                  <a:lnTo>
                    <a:pt x="514" y="656"/>
                  </a:lnTo>
                  <a:lnTo>
                    <a:pt x="497" y="650"/>
                  </a:lnTo>
                  <a:lnTo>
                    <a:pt x="483" y="646"/>
                  </a:lnTo>
                  <a:lnTo>
                    <a:pt x="468" y="646"/>
                  </a:lnTo>
                  <a:lnTo>
                    <a:pt x="453" y="647"/>
                  </a:lnTo>
                  <a:lnTo>
                    <a:pt x="439" y="651"/>
                  </a:lnTo>
                  <a:lnTo>
                    <a:pt x="424" y="657"/>
                  </a:lnTo>
                  <a:lnTo>
                    <a:pt x="411" y="665"/>
                  </a:lnTo>
                  <a:lnTo>
                    <a:pt x="409" y="651"/>
                  </a:lnTo>
                  <a:lnTo>
                    <a:pt x="400" y="644"/>
                  </a:lnTo>
                  <a:lnTo>
                    <a:pt x="388" y="641"/>
                  </a:lnTo>
                  <a:lnTo>
                    <a:pt x="373" y="641"/>
                  </a:lnTo>
                  <a:lnTo>
                    <a:pt x="357" y="642"/>
                  </a:lnTo>
                  <a:lnTo>
                    <a:pt x="343" y="642"/>
                  </a:lnTo>
                  <a:lnTo>
                    <a:pt x="329" y="638"/>
                  </a:lnTo>
                  <a:lnTo>
                    <a:pt x="318" y="629"/>
                  </a:lnTo>
                  <a:lnTo>
                    <a:pt x="310" y="626"/>
                  </a:lnTo>
                  <a:lnTo>
                    <a:pt x="303" y="624"/>
                  </a:lnTo>
                  <a:lnTo>
                    <a:pt x="297" y="626"/>
                  </a:lnTo>
                  <a:lnTo>
                    <a:pt x="290" y="627"/>
                  </a:lnTo>
                  <a:lnTo>
                    <a:pt x="281" y="632"/>
                  </a:lnTo>
                  <a:lnTo>
                    <a:pt x="273" y="634"/>
                  </a:lnTo>
                  <a:lnTo>
                    <a:pt x="265" y="636"/>
                  </a:lnTo>
                  <a:lnTo>
                    <a:pt x="256" y="635"/>
                  </a:lnTo>
                  <a:lnTo>
                    <a:pt x="261" y="634"/>
                  </a:lnTo>
                  <a:lnTo>
                    <a:pt x="265" y="630"/>
                  </a:lnTo>
                  <a:lnTo>
                    <a:pt x="271" y="628"/>
                  </a:lnTo>
                  <a:lnTo>
                    <a:pt x="275" y="626"/>
                  </a:lnTo>
                  <a:lnTo>
                    <a:pt x="280" y="624"/>
                  </a:lnTo>
                  <a:lnTo>
                    <a:pt x="283" y="622"/>
                  </a:lnTo>
                  <a:lnTo>
                    <a:pt x="289" y="619"/>
                  </a:lnTo>
                  <a:lnTo>
                    <a:pt x="293" y="617"/>
                  </a:lnTo>
                  <a:lnTo>
                    <a:pt x="293" y="599"/>
                  </a:lnTo>
                  <a:lnTo>
                    <a:pt x="309" y="594"/>
                  </a:lnTo>
                  <a:lnTo>
                    <a:pt x="321" y="599"/>
                  </a:lnTo>
                  <a:lnTo>
                    <a:pt x="334" y="607"/>
                  </a:lnTo>
                  <a:lnTo>
                    <a:pt x="347" y="617"/>
                  </a:lnTo>
                  <a:lnTo>
                    <a:pt x="358" y="626"/>
                  </a:lnTo>
                  <a:lnTo>
                    <a:pt x="372" y="632"/>
                  </a:lnTo>
                  <a:lnTo>
                    <a:pt x="390" y="635"/>
                  </a:lnTo>
                  <a:lnTo>
                    <a:pt x="411" y="629"/>
                  </a:lnTo>
                  <a:lnTo>
                    <a:pt x="420" y="622"/>
                  </a:lnTo>
                  <a:lnTo>
                    <a:pt x="428" y="617"/>
                  </a:lnTo>
                  <a:lnTo>
                    <a:pt x="437" y="608"/>
                  </a:lnTo>
                  <a:lnTo>
                    <a:pt x="445" y="600"/>
                  </a:lnTo>
                  <a:lnTo>
                    <a:pt x="453" y="591"/>
                  </a:lnTo>
                  <a:lnTo>
                    <a:pt x="460" y="583"/>
                  </a:lnTo>
                  <a:lnTo>
                    <a:pt x="469" y="574"/>
                  </a:lnTo>
                  <a:lnTo>
                    <a:pt x="478" y="566"/>
                  </a:lnTo>
                  <a:lnTo>
                    <a:pt x="488" y="582"/>
                  </a:lnTo>
                  <a:lnTo>
                    <a:pt x="500" y="594"/>
                  </a:lnTo>
                  <a:lnTo>
                    <a:pt x="513" y="607"/>
                  </a:lnTo>
                  <a:lnTo>
                    <a:pt x="528" y="617"/>
                  </a:lnTo>
                  <a:lnTo>
                    <a:pt x="543" y="621"/>
                  </a:lnTo>
                  <a:lnTo>
                    <a:pt x="559" y="622"/>
                  </a:lnTo>
                  <a:lnTo>
                    <a:pt x="574" y="619"/>
                  </a:lnTo>
                  <a:lnTo>
                    <a:pt x="590" y="608"/>
                  </a:lnTo>
                  <a:lnTo>
                    <a:pt x="618" y="591"/>
                  </a:lnTo>
                  <a:lnTo>
                    <a:pt x="650" y="590"/>
                  </a:lnTo>
                  <a:lnTo>
                    <a:pt x="679" y="599"/>
                  </a:lnTo>
                  <a:lnTo>
                    <a:pt x="710" y="611"/>
                  </a:lnTo>
                  <a:lnTo>
                    <a:pt x="741" y="621"/>
                  </a:lnTo>
                  <a:lnTo>
                    <a:pt x="769" y="622"/>
                  </a:lnTo>
                  <a:lnTo>
                    <a:pt x="796" y="608"/>
                  </a:lnTo>
                  <a:lnTo>
                    <a:pt x="821" y="572"/>
                  </a:lnTo>
                  <a:lnTo>
                    <a:pt x="805" y="564"/>
                  </a:lnTo>
                  <a:lnTo>
                    <a:pt x="787" y="561"/>
                  </a:lnTo>
                  <a:lnTo>
                    <a:pt x="767" y="562"/>
                  </a:lnTo>
                  <a:lnTo>
                    <a:pt x="746" y="564"/>
                  </a:lnTo>
                  <a:lnTo>
                    <a:pt x="726" y="565"/>
                  </a:lnTo>
                  <a:lnTo>
                    <a:pt x="705" y="561"/>
                  </a:lnTo>
                  <a:lnTo>
                    <a:pt x="688" y="550"/>
                  </a:lnTo>
                  <a:lnTo>
                    <a:pt x="673" y="529"/>
                  </a:lnTo>
                  <a:lnTo>
                    <a:pt x="653" y="527"/>
                  </a:lnTo>
                  <a:lnTo>
                    <a:pt x="635" y="531"/>
                  </a:lnTo>
                  <a:lnTo>
                    <a:pt x="617" y="535"/>
                  </a:lnTo>
                  <a:lnTo>
                    <a:pt x="600" y="543"/>
                  </a:lnTo>
                  <a:lnTo>
                    <a:pt x="583" y="548"/>
                  </a:lnTo>
                  <a:lnTo>
                    <a:pt x="567" y="548"/>
                  </a:lnTo>
                  <a:lnTo>
                    <a:pt x="551" y="543"/>
                  </a:lnTo>
                  <a:lnTo>
                    <a:pt x="535" y="529"/>
                  </a:lnTo>
                  <a:lnTo>
                    <a:pt x="510" y="522"/>
                  </a:lnTo>
                  <a:lnTo>
                    <a:pt x="487" y="525"/>
                  </a:lnTo>
                  <a:lnTo>
                    <a:pt x="463" y="532"/>
                  </a:lnTo>
                  <a:lnTo>
                    <a:pt x="443" y="541"/>
                  </a:lnTo>
                  <a:lnTo>
                    <a:pt x="423" y="551"/>
                  </a:lnTo>
                  <a:lnTo>
                    <a:pt x="402" y="558"/>
                  </a:lnTo>
                  <a:lnTo>
                    <a:pt x="382" y="558"/>
                  </a:lnTo>
                  <a:lnTo>
                    <a:pt x="363" y="546"/>
                  </a:lnTo>
                  <a:lnTo>
                    <a:pt x="339" y="535"/>
                  </a:lnTo>
                  <a:lnTo>
                    <a:pt x="314" y="536"/>
                  </a:lnTo>
                  <a:lnTo>
                    <a:pt x="290" y="546"/>
                  </a:lnTo>
                  <a:lnTo>
                    <a:pt x="265" y="558"/>
                  </a:lnTo>
                  <a:lnTo>
                    <a:pt x="246" y="565"/>
                  </a:lnTo>
                  <a:lnTo>
                    <a:pt x="235" y="563"/>
                  </a:lnTo>
                  <a:lnTo>
                    <a:pt x="231" y="546"/>
                  </a:lnTo>
                  <a:lnTo>
                    <a:pt x="240" y="511"/>
                  </a:lnTo>
                  <a:lnTo>
                    <a:pt x="240" y="497"/>
                  </a:lnTo>
                  <a:lnTo>
                    <a:pt x="256" y="505"/>
                  </a:lnTo>
                  <a:lnTo>
                    <a:pt x="272" y="512"/>
                  </a:lnTo>
                  <a:lnTo>
                    <a:pt x="289" y="519"/>
                  </a:lnTo>
                  <a:lnTo>
                    <a:pt x="302" y="523"/>
                  </a:lnTo>
                  <a:lnTo>
                    <a:pt x="318" y="527"/>
                  </a:lnTo>
                  <a:lnTo>
                    <a:pt x="334" y="532"/>
                  </a:lnTo>
                  <a:lnTo>
                    <a:pt x="352" y="534"/>
                  </a:lnTo>
                  <a:lnTo>
                    <a:pt x="372" y="535"/>
                  </a:lnTo>
                  <a:lnTo>
                    <a:pt x="390" y="535"/>
                  </a:lnTo>
                  <a:lnTo>
                    <a:pt x="406" y="532"/>
                  </a:lnTo>
                  <a:lnTo>
                    <a:pt x="424" y="526"/>
                  </a:lnTo>
                  <a:lnTo>
                    <a:pt x="439" y="517"/>
                  </a:lnTo>
                  <a:lnTo>
                    <a:pt x="455" y="512"/>
                  </a:lnTo>
                  <a:lnTo>
                    <a:pt x="469" y="510"/>
                  </a:lnTo>
                  <a:lnTo>
                    <a:pt x="483" y="510"/>
                  </a:lnTo>
                  <a:lnTo>
                    <a:pt x="496" y="516"/>
                  </a:lnTo>
                  <a:lnTo>
                    <a:pt x="549" y="483"/>
                  </a:lnTo>
                  <a:lnTo>
                    <a:pt x="539" y="480"/>
                  </a:lnTo>
                  <a:lnTo>
                    <a:pt x="528" y="473"/>
                  </a:lnTo>
                  <a:lnTo>
                    <a:pt x="522" y="463"/>
                  </a:lnTo>
                  <a:lnTo>
                    <a:pt x="513" y="455"/>
                  </a:lnTo>
                  <a:lnTo>
                    <a:pt x="505" y="448"/>
                  </a:lnTo>
                  <a:lnTo>
                    <a:pt x="494" y="443"/>
                  </a:lnTo>
                  <a:lnTo>
                    <a:pt x="481" y="440"/>
                  </a:lnTo>
                  <a:lnTo>
                    <a:pt x="467" y="443"/>
                  </a:lnTo>
                  <a:lnTo>
                    <a:pt x="479" y="433"/>
                  </a:lnTo>
                  <a:lnTo>
                    <a:pt x="496" y="424"/>
                  </a:lnTo>
                  <a:lnTo>
                    <a:pt x="514" y="414"/>
                  </a:lnTo>
                  <a:lnTo>
                    <a:pt x="530" y="406"/>
                  </a:lnTo>
                  <a:lnTo>
                    <a:pt x="544" y="395"/>
                  </a:lnTo>
                  <a:lnTo>
                    <a:pt x="554" y="384"/>
                  </a:lnTo>
                  <a:lnTo>
                    <a:pt x="563" y="370"/>
                  </a:lnTo>
                  <a:lnTo>
                    <a:pt x="567" y="355"/>
                  </a:lnTo>
                  <a:lnTo>
                    <a:pt x="592" y="347"/>
                  </a:lnTo>
                  <a:lnTo>
                    <a:pt x="616" y="332"/>
                  </a:lnTo>
                  <a:lnTo>
                    <a:pt x="640" y="315"/>
                  </a:lnTo>
                  <a:lnTo>
                    <a:pt x="664" y="299"/>
                  </a:lnTo>
                  <a:lnTo>
                    <a:pt x="689" y="284"/>
                  </a:lnTo>
                  <a:lnTo>
                    <a:pt x="712" y="277"/>
                  </a:lnTo>
                  <a:lnTo>
                    <a:pt x="740" y="277"/>
                  </a:lnTo>
                  <a:lnTo>
                    <a:pt x="766" y="288"/>
                  </a:lnTo>
                  <a:lnTo>
                    <a:pt x="794" y="277"/>
                  </a:lnTo>
                  <a:lnTo>
                    <a:pt x="819" y="271"/>
                  </a:lnTo>
                  <a:lnTo>
                    <a:pt x="847" y="269"/>
                  </a:lnTo>
                  <a:lnTo>
                    <a:pt x="875" y="268"/>
                  </a:lnTo>
                  <a:lnTo>
                    <a:pt x="904" y="268"/>
                  </a:lnTo>
                  <a:lnTo>
                    <a:pt x="932" y="267"/>
                  </a:lnTo>
                  <a:lnTo>
                    <a:pt x="958" y="264"/>
                  </a:lnTo>
                  <a:lnTo>
                    <a:pt x="983" y="258"/>
                  </a:lnTo>
                  <a:lnTo>
                    <a:pt x="992" y="263"/>
                  </a:lnTo>
                  <a:lnTo>
                    <a:pt x="1000" y="271"/>
                  </a:lnTo>
                  <a:lnTo>
                    <a:pt x="1010" y="277"/>
                  </a:lnTo>
                  <a:lnTo>
                    <a:pt x="1019" y="282"/>
                  </a:lnTo>
                  <a:lnTo>
                    <a:pt x="1030" y="286"/>
                  </a:lnTo>
                  <a:lnTo>
                    <a:pt x="1041" y="288"/>
                  </a:lnTo>
                  <a:lnTo>
                    <a:pt x="1052" y="286"/>
                  </a:lnTo>
                  <a:lnTo>
                    <a:pt x="1064" y="281"/>
                  </a:lnTo>
                  <a:lnTo>
                    <a:pt x="1077" y="277"/>
                  </a:lnTo>
                  <a:lnTo>
                    <a:pt x="1086" y="271"/>
                  </a:lnTo>
                  <a:lnTo>
                    <a:pt x="1093" y="262"/>
                  </a:lnTo>
                  <a:lnTo>
                    <a:pt x="1095" y="252"/>
                  </a:lnTo>
                  <a:lnTo>
                    <a:pt x="1095" y="241"/>
                  </a:lnTo>
                  <a:lnTo>
                    <a:pt x="1093" y="229"/>
                  </a:lnTo>
                  <a:lnTo>
                    <a:pt x="1090" y="218"/>
                  </a:lnTo>
                  <a:lnTo>
                    <a:pt x="1086" y="205"/>
                  </a:lnTo>
                  <a:lnTo>
                    <a:pt x="1078" y="207"/>
                  </a:lnTo>
                  <a:lnTo>
                    <a:pt x="1070" y="209"/>
                  </a:lnTo>
                  <a:lnTo>
                    <a:pt x="1059" y="214"/>
                  </a:lnTo>
                  <a:lnTo>
                    <a:pt x="1049" y="215"/>
                  </a:lnTo>
                  <a:lnTo>
                    <a:pt x="1039" y="216"/>
                  </a:lnTo>
                  <a:lnTo>
                    <a:pt x="1029" y="214"/>
                  </a:lnTo>
                  <a:lnTo>
                    <a:pt x="1021" y="207"/>
                  </a:lnTo>
                  <a:lnTo>
                    <a:pt x="1015" y="194"/>
                  </a:lnTo>
                  <a:lnTo>
                    <a:pt x="987" y="202"/>
                  </a:lnTo>
                  <a:lnTo>
                    <a:pt x="958" y="206"/>
                  </a:lnTo>
                  <a:lnTo>
                    <a:pt x="930" y="207"/>
                  </a:lnTo>
                  <a:lnTo>
                    <a:pt x="903" y="207"/>
                  </a:lnTo>
                  <a:lnTo>
                    <a:pt x="874" y="207"/>
                  </a:lnTo>
                  <a:lnTo>
                    <a:pt x="847" y="207"/>
                  </a:lnTo>
                  <a:lnTo>
                    <a:pt x="817" y="211"/>
                  </a:lnTo>
                  <a:lnTo>
                    <a:pt x="789" y="218"/>
                  </a:lnTo>
                  <a:lnTo>
                    <a:pt x="798" y="211"/>
                  </a:lnTo>
                  <a:lnTo>
                    <a:pt x="807" y="201"/>
                  </a:lnTo>
                  <a:lnTo>
                    <a:pt x="816" y="190"/>
                  </a:lnTo>
                  <a:lnTo>
                    <a:pt x="826" y="178"/>
                  </a:lnTo>
                  <a:lnTo>
                    <a:pt x="836" y="171"/>
                  </a:lnTo>
                  <a:lnTo>
                    <a:pt x="847" y="168"/>
                  </a:lnTo>
                  <a:lnTo>
                    <a:pt x="857" y="173"/>
                  </a:lnTo>
                  <a:lnTo>
                    <a:pt x="870" y="187"/>
                  </a:lnTo>
                  <a:lnTo>
                    <a:pt x="886" y="192"/>
                  </a:lnTo>
                  <a:lnTo>
                    <a:pt x="905" y="190"/>
                  </a:lnTo>
                  <a:lnTo>
                    <a:pt x="923" y="184"/>
                  </a:lnTo>
                  <a:lnTo>
                    <a:pt x="942" y="178"/>
                  </a:lnTo>
                  <a:lnTo>
                    <a:pt x="960" y="174"/>
                  </a:lnTo>
                  <a:lnTo>
                    <a:pt x="977" y="173"/>
                  </a:lnTo>
                  <a:lnTo>
                    <a:pt x="992" y="180"/>
                  </a:lnTo>
                  <a:lnTo>
                    <a:pt x="1008" y="194"/>
                  </a:lnTo>
                  <a:lnTo>
                    <a:pt x="1018" y="196"/>
                  </a:lnTo>
                  <a:lnTo>
                    <a:pt x="1029" y="195"/>
                  </a:lnTo>
                  <a:lnTo>
                    <a:pt x="1039" y="194"/>
                  </a:lnTo>
                  <a:lnTo>
                    <a:pt x="1048" y="191"/>
                  </a:lnTo>
                  <a:lnTo>
                    <a:pt x="1058" y="187"/>
                  </a:lnTo>
                  <a:lnTo>
                    <a:pt x="1066" y="181"/>
                  </a:lnTo>
                  <a:lnTo>
                    <a:pt x="1073" y="176"/>
                  </a:lnTo>
                  <a:lnTo>
                    <a:pt x="1081" y="169"/>
                  </a:lnTo>
                  <a:lnTo>
                    <a:pt x="1057" y="39"/>
                  </a:lnTo>
                  <a:lnTo>
                    <a:pt x="1049" y="39"/>
                  </a:lnTo>
                  <a:lnTo>
                    <a:pt x="1045" y="39"/>
                  </a:lnTo>
                  <a:lnTo>
                    <a:pt x="1040" y="41"/>
                  </a:lnTo>
                  <a:lnTo>
                    <a:pt x="1035" y="44"/>
                  </a:lnTo>
                  <a:lnTo>
                    <a:pt x="1029" y="46"/>
                  </a:lnTo>
                  <a:lnTo>
                    <a:pt x="1024" y="47"/>
                  </a:lnTo>
                  <a:lnTo>
                    <a:pt x="1016" y="47"/>
                  </a:lnTo>
                  <a:lnTo>
                    <a:pt x="1008" y="46"/>
                  </a:lnTo>
                  <a:lnTo>
                    <a:pt x="1057" y="0"/>
                  </a:lnTo>
                  <a:lnTo>
                    <a:pt x="1067" y="29"/>
                  </a:lnTo>
                  <a:lnTo>
                    <a:pt x="1077" y="59"/>
                  </a:lnTo>
                  <a:lnTo>
                    <a:pt x="1084" y="90"/>
                  </a:lnTo>
                  <a:lnTo>
                    <a:pt x="1087" y="124"/>
                  </a:lnTo>
                  <a:lnTo>
                    <a:pt x="1093" y="157"/>
                  </a:lnTo>
                  <a:lnTo>
                    <a:pt x="1098" y="190"/>
                  </a:lnTo>
                  <a:lnTo>
                    <a:pt x="1104" y="218"/>
                  </a:lnTo>
                  <a:lnTo>
                    <a:pt x="1114" y="24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76" name="Google Shape;876;p8"/>
            <p:cNvSpPr/>
            <p:nvPr/>
          </p:nvSpPr>
          <p:spPr>
            <a:xfrm>
              <a:off x="7451" y="4530"/>
              <a:ext cx="76" cy="15"/>
            </a:xfrm>
            <a:custGeom>
              <a:avLst/>
              <a:gdLst/>
              <a:ahLst/>
              <a:cxnLst/>
              <a:rect l="l" t="t" r="r" b="b"/>
              <a:pathLst>
                <a:path w="149" h="43" extrusionOk="0">
                  <a:moveTo>
                    <a:pt x="149" y="32"/>
                  </a:moveTo>
                  <a:lnTo>
                    <a:pt x="131" y="39"/>
                  </a:lnTo>
                  <a:lnTo>
                    <a:pt x="113" y="43"/>
                  </a:lnTo>
                  <a:lnTo>
                    <a:pt x="96" y="42"/>
                  </a:lnTo>
                  <a:lnTo>
                    <a:pt x="80" y="38"/>
                  </a:lnTo>
                  <a:lnTo>
                    <a:pt x="61" y="35"/>
                  </a:lnTo>
                  <a:lnTo>
                    <a:pt x="43" y="33"/>
                  </a:lnTo>
                  <a:lnTo>
                    <a:pt x="22" y="33"/>
                  </a:lnTo>
                  <a:lnTo>
                    <a:pt x="0" y="39"/>
                  </a:lnTo>
                  <a:lnTo>
                    <a:pt x="50" y="0"/>
                  </a:lnTo>
                  <a:lnTo>
                    <a:pt x="60" y="10"/>
                  </a:lnTo>
                  <a:lnTo>
                    <a:pt x="70" y="19"/>
                  </a:lnTo>
                  <a:lnTo>
                    <a:pt x="82" y="26"/>
                  </a:lnTo>
                  <a:lnTo>
                    <a:pt x="93" y="29"/>
                  </a:lnTo>
                  <a:lnTo>
                    <a:pt x="106" y="33"/>
                  </a:lnTo>
                  <a:lnTo>
                    <a:pt x="120" y="33"/>
                  </a:lnTo>
                  <a:lnTo>
                    <a:pt x="133" y="33"/>
                  </a:lnTo>
                  <a:lnTo>
                    <a:pt x="149" y="3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77" name="Google Shape;877;p8"/>
            <p:cNvSpPr/>
            <p:nvPr/>
          </p:nvSpPr>
          <p:spPr>
            <a:xfrm>
              <a:off x="6624" y="4582"/>
              <a:ext cx="454" cy="585"/>
            </a:xfrm>
            <a:custGeom>
              <a:avLst/>
              <a:gdLst/>
              <a:ahLst/>
              <a:cxnLst/>
              <a:rect l="l" t="t" r="r" b="b"/>
              <a:pathLst>
                <a:path w="906" h="1614" extrusionOk="0">
                  <a:moveTo>
                    <a:pt x="906" y="252"/>
                  </a:moveTo>
                  <a:lnTo>
                    <a:pt x="844" y="400"/>
                  </a:lnTo>
                  <a:lnTo>
                    <a:pt x="785" y="543"/>
                  </a:lnTo>
                  <a:lnTo>
                    <a:pt x="724" y="688"/>
                  </a:lnTo>
                  <a:lnTo>
                    <a:pt x="660" y="832"/>
                  </a:lnTo>
                  <a:lnTo>
                    <a:pt x="593" y="975"/>
                  </a:lnTo>
                  <a:lnTo>
                    <a:pt x="525" y="1116"/>
                  </a:lnTo>
                  <a:lnTo>
                    <a:pt x="454" y="1258"/>
                  </a:lnTo>
                  <a:lnTo>
                    <a:pt x="377" y="1397"/>
                  </a:lnTo>
                  <a:lnTo>
                    <a:pt x="343" y="1428"/>
                  </a:lnTo>
                  <a:lnTo>
                    <a:pt x="312" y="1457"/>
                  </a:lnTo>
                  <a:lnTo>
                    <a:pt x="280" y="1488"/>
                  </a:lnTo>
                  <a:lnTo>
                    <a:pt x="249" y="1517"/>
                  </a:lnTo>
                  <a:lnTo>
                    <a:pt x="215" y="1542"/>
                  </a:lnTo>
                  <a:lnTo>
                    <a:pt x="178" y="1568"/>
                  </a:lnTo>
                  <a:lnTo>
                    <a:pt x="139" y="1588"/>
                  </a:lnTo>
                  <a:lnTo>
                    <a:pt x="98" y="1600"/>
                  </a:lnTo>
                  <a:lnTo>
                    <a:pt x="89" y="1597"/>
                  </a:lnTo>
                  <a:lnTo>
                    <a:pt x="79" y="1596"/>
                  </a:lnTo>
                  <a:lnTo>
                    <a:pt x="67" y="1598"/>
                  </a:lnTo>
                  <a:lnTo>
                    <a:pt x="55" y="1600"/>
                  </a:lnTo>
                  <a:lnTo>
                    <a:pt x="40" y="1606"/>
                  </a:lnTo>
                  <a:lnTo>
                    <a:pt x="28" y="1610"/>
                  </a:lnTo>
                  <a:lnTo>
                    <a:pt x="13" y="1614"/>
                  </a:lnTo>
                  <a:lnTo>
                    <a:pt x="0" y="1614"/>
                  </a:lnTo>
                  <a:lnTo>
                    <a:pt x="8" y="1600"/>
                  </a:lnTo>
                  <a:lnTo>
                    <a:pt x="13" y="1589"/>
                  </a:lnTo>
                  <a:lnTo>
                    <a:pt x="19" y="1576"/>
                  </a:lnTo>
                  <a:lnTo>
                    <a:pt x="27" y="1562"/>
                  </a:lnTo>
                  <a:lnTo>
                    <a:pt x="32" y="1551"/>
                  </a:lnTo>
                  <a:lnTo>
                    <a:pt x="38" y="1538"/>
                  </a:lnTo>
                  <a:lnTo>
                    <a:pt x="47" y="1526"/>
                  </a:lnTo>
                  <a:lnTo>
                    <a:pt x="55" y="1514"/>
                  </a:lnTo>
                  <a:lnTo>
                    <a:pt x="56" y="1516"/>
                  </a:lnTo>
                  <a:lnTo>
                    <a:pt x="56" y="1521"/>
                  </a:lnTo>
                  <a:lnTo>
                    <a:pt x="54" y="1526"/>
                  </a:lnTo>
                  <a:lnTo>
                    <a:pt x="51" y="1533"/>
                  </a:lnTo>
                  <a:lnTo>
                    <a:pt x="48" y="1542"/>
                  </a:lnTo>
                  <a:lnTo>
                    <a:pt x="48" y="1552"/>
                  </a:lnTo>
                  <a:lnTo>
                    <a:pt x="48" y="1561"/>
                  </a:lnTo>
                  <a:lnTo>
                    <a:pt x="49" y="1570"/>
                  </a:lnTo>
                  <a:lnTo>
                    <a:pt x="73" y="1560"/>
                  </a:lnTo>
                  <a:lnTo>
                    <a:pt x="87" y="1542"/>
                  </a:lnTo>
                  <a:lnTo>
                    <a:pt x="94" y="1519"/>
                  </a:lnTo>
                  <a:lnTo>
                    <a:pt x="97" y="1492"/>
                  </a:lnTo>
                  <a:lnTo>
                    <a:pt x="97" y="1464"/>
                  </a:lnTo>
                  <a:lnTo>
                    <a:pt x="100" y="1433"/>
                  </a:lnTo>
                  <a:lnTo>
                    <a:pt x="105" y="1408"/>
                  </a:lnTo>
                  <a:lnTo>
                    <a:pt x="116" y="1384"/>
                  </a:lnTo>
                  <a:lnTo>
                    <a:pt x="162" y="1276"/>
                  </a:lnTo>
                  <a:lnTo>
                    <a:pt x="206" y="1167"/>
                  </a:lnTo>
                  <a:lnTo>
                    <a:pt x="249" y="1056"/>
                  </a:lnTo>
                  <a:lnTo>
                    <a:pt x="288" y="946"/>
                  </a:lnTo>
                  <a:lnTo>
                    <a:pt x="328" y="833"/>
                  </a:lnTo>
                  <a:lnTo>
                    <a:pt x="365" y="722"/>
                  </a:lnTo>
                  <a:lnTo>
                    <a:pt x="401" y="610"/>
                  </a:lnTo>
                  <a:lnTo>
                    <a:pt x="435" y="497"/>
                  </a:lnTo>
                  <a:lnTo>
                    <a:pt x="456" y="445"/>
                  </a:lnTo>
                  <a:lnTo>
                    <a:pt x="476" y="391"/>
                  </a:lnTo>
                  <a:lnTo>
                    <a:pt x="496" y="338"/>
                  </a:lnTo>
                  <a:lnTo>
                    <a:pt x="515" y="284"/>
                  </a:lnTo>
                  <a:lnTo>
                    <a:pt x="533" y="229"/>
                  </a:lnTo>
                  <a:lnTo>
                    <a:pt x="552" y="176"/>
                  </a:lnTo>
                  <a:lnTo>
                    <a:pt x="571" y="122"/>
                  </a:lnTo>
                  <a:lnTo>
                    <a:pt x="590" y="67"/>
                  </a:lnTo>
                  <a:lnTo>
                    <a:pt x="586" y="64"/>
                  </a:lnTo>
                  <a:lnTo>
                    <a:pt x="585" y="62"/>
                  </a:lnTo>
                  <a:lnTo>
                    <a:pt x="583" y="58"/>
                  </a:lnTo>
                  <a:lnTo>
                    <a:pt x="581" y="55"/>
                  </a:lnTo>
                  <a:lnTo>
                    <a:pt x="580" y="51"/>
                  </a:lnTo>
                  <a:lnTo>
                    <a:pt x="576" y="47"/>
                  </a:lnTo>
                  <a:lnTo>
                    <a:pt x="575" y="45"/>
                  </a:lnTo>
                  <a:lnTo>
                    <a:pt x="571" y="41"/>
                  </a:lnTo>
                  <a:lnTo>
                    <a:pt x="511" y="217"/>
                  </a:lnTo>
                  <a:lnTo>
                    <a:pt x="560" y="0"/>
                  </a:lnTo>
                  <a:lnTo>
                    <a:pt x="596" y="41"/>
                  </a:lnTo>
                  <a:lnTo>
                    <a:pt x="633" y="83"/>
                  </a:lnTo>
                  <a:lnTo>
                    <a:pt x="671" y="125"/>
                  </a:lnTo>
                  <a:lnTo>
                    <a:pt x="710" y="165"/>
                  </a:lnTo>
                  <a:lnTo>
                    <a:pt x="753" y="199"/>
                  </a:lnTo>
                  <a:lnTo>
                    <a:pt x="797" y="228"/>
                  </a:lnTo>
                  <a:lnTo>
                    <a:pt x="849" y="247"/>
                  </a:lnTo>
                  <a:lnTo>
                    <a:pt x="906" y="252"/>
                  </a:lnTo>
                  <a:close/>
                </a:path>
              </a:pathLst>
            </a:custGeom>
            <a:solidFill>
              <a:srgbClr val="EAEAE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78" name="Google Shape;878;p8"/>
            <p:cNvSpPr/>
            <p:nvPr/>
          </p:nvSpPr>
          <p:spPr>
            <a:xfrm>
              <a:off x="7008" y="4585"/>
              <a:ext cx="158" cy="71"/>
            </a:xfrm>
            <a:custGeom>
              <a:avLst/>
              <a:gdLst/>
              <a:ahLst/>
              <a:cxnLst/>
              <a:rect l="l" t="t" r="r" b="b"/>
              <a:pathLst>
                <a:path w="316" h="195" extrusionOk="0">
                  <a:moveTo>
                    <a:pt x="316" y="45"/>
                  </a:moveTo>
                  <a:lnTo>
                    <a:pt x="311" y="58"/>
                  </a:lnTo>
                  <a:lnTo>
                    <a:pt x="310" y="70"/>
                  </a:lnTo>
                  <a:lnTo>
                    <a:pt x="309" y="83"/>
                  </a:lnTo>
                  <a:lnTo>
                    <a:pt x="309" y="97"/>
                  </a:lnTo>
                  <a:lnTo>
                    <a:pt x="310" y="110"/>
                  </a:lnTo>
                  <a:lnTo>
                    <a:pt x="310" y="125"/>
                  </a:lnTo>
                  <a:lnTo>
                    <a:pt x="310" y="138"/>
                  </a:lnTo>
                  <a:lnTo>
                    <a:pt x="310" y="152"/>
                  </a:lnTo>
                  <a:lnTo>
                    <a:pt x="273" y="163"/>
                  </a:lnTo>
                  <a:lnTo>
                    <a:pt x="235" y="175"/>
                  </a:lnTo>
                  <a:lnTo>
                    <a:pt x="196" y="185"/>
                  </a:lnTo>
                  <a:lnTo>
                    <a:pt x="154" y="193"/>
                  </a:lnTo>
                  <a:lnTo>
                    <a:pt x="112" y="195"/>
                  </a:lnTo>
                  <a:lnTo>
                    <a:pt x="72" y="191"/>
                  </a:lnTo>
                  <a:lnTo>
                    <a:pt x="33" y="178"/>
                  </a:lnTo>
                  <a:lnTo>
                    <a:pt x="0" y="157"/>
                  </a:lnTo>
                  <a:lnTo>
                    <a:pt x="18" y="0"/>
                  </a:lnTo>
                  <a:lnTo>
                    <a:pt x="49" y="21"/>
                  </a:lnTo>
                  <a:lnTo>
                    <a:pt x="84" y="37"/>
                  </a:lnTo>
                  <a:lnTo>
                    <a:pt x="121" y="47"/>
                  </a:lnTo>
                  <a:lnTo>
                    <a:pt x="159" y="54"/>
                  </a:lnTo>
                  <a:lnTo>
                    <a:pt x="198" y="58"/>
                  </a:lnTo>
                  <a:lnTo>
                    <a:pt x="237" y="56"/>
                  </a:lnTo>
                  <a:lnTo>
                    <a:pt x="276" y="52"/>
                  </a:lnTo>
                  <a:lnTo>
                    <a:pt x="316" y="4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79" name="Google Shape;879;p8"/>
            <p:cNvSpPr/>
            <p:nvPr/>
          </p:nvSpPr>
          <p:spPr>
            <a:xfrm>
              <a:off x="7475" y="4606"/>
              <a:ext cx="23" cy="5"/>
            </a:xfrm>
            <a:custGeom>
              <a:avLst/>
              <a:gdLst/>
              <a:ahLst/>
              <a:cxnLst/>
              <a:rect l="l" t="t" r="r" b="b"/>
              <a:pathLst>
                <a:path w="43" h="18" extrusionOk="0">
                  <a:moveTo>
                    <a:pt x="43" y="18"/>
                  </a:moveTo>
                  <a:lnTo>
                    <a:pt x="0" y="0"/>
                  </a:lnTo>
                  <a:lnTo>
                    <a:pt x="32" y="5"/>
                  </a:lnTo>
                  <a:lnTo>
                    <a:pt x="43"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80" name="Google Shape;880;p8"/>
            <p:cNvSpPr/>
            <p:nvPr/>
          </p:nvSpPr>
          <p:spPr>
            <a:xfrm>
              <a:off x="7306" y="4608"/>
              <a:ext cx="250" cy="27"/>
            </a:xfrm>
            <a:custGeom>
              <a:avLst/>
              <a:gdLst/>
              <a:ahLst/>
              <a:cxnLst/>
              <a:rect l="l" t="t" r="r" b="b"/>
              <a:pathLst>
                <a:path w="501" h="75" extrusionOk="0">
                  <a:moveTo>
                    <a:pt x="501" y="48"/>
                  </a:moveTo>
                  <a:lnTo>
                    <a:pt x="481" y="59"/>
                  </a:lnTo>
                  <a:lnTo>
                    <a:pt x="461" y="63"/>
                  </a:lnTo>
                  <a:lnTo>
                    <a:pt x="444" y="59"/>
                  </a:lnTo>
                  <a:lnTo>
                    <a:pt x="427" y="54"/>
                  </a:lnTo>
                  <a:lnTo>
                    <a:pt x="408" y="46"/>
                  </a:lnTo>
                  <a:lnTo>
                    <a:pt x="389" y="40"/>
                  </a:lnTo>
                  <a:lnTo>
                    <a:pt x="369" y="38"/>
                  </a:lnTo>
                  <a:lnTo>
                    <a:pt x="345" y="44"/>
                  </a:lnTo>
                  <a:lnTo>
                    <a:pt x="346" y="40"/>
                  </a:lnTo>
                  <a:lnTo>
                    <a:pt x="346" y="37"/>
                  </a:lnTo>
                  <a:lnTo>
                    <a:pt x="345" y="34"/>
                  </a:lnTo>
                  <a:lnTo>
                    <a:pt x="344" y="30"/>
                  </a:lnTo>
                  <a:lnTo>
                    <a:pt x="342" y="27"/>
                  </a:lnTo>
                  <a:lnTo>
                    <a:pt x="340" y="25"/>
                  </a:lnTo>
                  <a:lnTo>
                    <a:pt x="337" y="21"/>
                  </a:lnTo>
                  <a:lnTo>
                    <a:pt x="335" y="18"/>
                  </a:lnTo>
                  <a:lnTo>
                    <a:pt x="291" y="62"/>
                  </a:lnTo>
                  <a:lnTo>
                    <a:pt x="280" y="56"/>
                  </a:lnTo>
                  <a:lnTo>
                    <a:pt x="267" y="51"/>
                  </a:lnTo>
                  <a:lnTo>
                    <a:pt x="253" y="49"/>
                  </a:lnTo>
                  <a:lnTo>
                    <a:pt x="239" y="51"/>
                  </a:lnTo>
                  <a:lnTo>
                    <a:pt x="225" y="51"/>
                  </a:lnTo>
                  <a:lnTo>
                    <a:pt x="210" y="48"/>
                  </a:lnTo>
                  <a:lnTo>
                    <a:pt x="196" y="45"/>
                  </a:lnTo>
                  <a:lnTo>
                    <a:pt x="186" y="37"/>
                  </a:lnTo>
                  <a:lnTo>
                    <a:pt x="162" y="42"/>
                  </a:lnTo>
                  <a:lnTo>
                    <a:pt x="139" y="48"/>
                  </a:lnTo>
                  <a:lnTo>
                    <a:pt x="114" y="58"/>
                  </a:lnTo>
                  <a:lnTo>
                    <a:pt x="93" y="66"/>
                  </a:lnTo>
                  <a:lnTo>
                    <a:pt x="71" y="74"/>
                  </a:lnTo>
                  <a:lnTo>
                    <a:pt x="47" y="75"/>
                  </a:lnTo>
                  <a:lnTo>
                    <a:pt x="23" y="73"/>
                  </a:lnTo>
                  <a:lnTo>
                    <a:pt x="0" y="62"/>
                  </a:lnTo>
                  <a:lnTo>
                    <a:pt x="30" y="45"/>
                  </a:lnTo>
                  <a:lnTo>
                    <a:pt x="61" y="32"/>
                  </a:lnTo>
                  <a:lnTo>
                    <a:pt x="93" y="22"/>
                  </a:lnTo>
                  <a:lnTo>
                    <a:pt x="127" y="16"/>
                  </a:lnTo>
                  <a:lnTo>
                    <a:pt x="160" y="13"/>
                  </a:lnTo>
                  <a:lnTo>
                    <a:pt x="195" y="15"/>
                  </a:lnTo>
                  <a:lnTo>
                    <a:pt x="230" y="19"/>
                  </a:lnTo>
                  <a:lnTo>
                    <a:pt x="267" y="26"/>
                  </a:lnTo>
                  <a:lnTo>
                    <a:pt x="275" y="18"/>
                  </a:lnTo>
                  <a:lnTo>
                    <a:pt x="285" y="13"/>
                  </a:lnTo>
                  <a:lnTo>
                    <a:pt x="295" y="13"/>
                  </a:lnTo>
                  <a:lnTo>
                    <a:pt x="305" y="15"/>
                  </a:lnTo>
                  <a:lnTo>
                    <a:pt x="316" y="18"/>
                  </a:lnTo>
                  <a:lnTo>
                    <a:pt x="325" y="22"/>
                  </a:lnTo>
                  <a:lnTo>
                    <a:pt x="335" y="25"/>
                  </a:lnTo>
                  <a:lnTo>
                    <a:pt x="345" y="26"/>
                  </a:lnTo>
                  <a:lnTo>
                    <a:pt x="359" y="34"/>
                  </a:lnTo>
                  <a:lnTo>
                    <a:pt x="373" y="37"/>
                  </a:lnTo>
                  <a:lnTo>
                    <a:pt x="386" y="37"/>
                  </a:lnTo>
                  <a:lnTo>
                    <a:pt x="401" y="37"/>
                  </a:lnTo>
                  <a:lnTo>
                    <a:pt x="415" y="33"/>
                  </a:lnTo>
                  <a:lnTo>
                    <a:pt x="430" y="29"/>
                  </a:lnTo>
                  <a:lnTo>
                    <a:pt x="445" y="27"/>
                  </a:lnTo>
                  <a:lnTo>
                    <a:pt x="460" y="26"/>
                  </a:lnTo>
                  <a:lnTo>
                    <a:pt x="458" y="20"/>
                  </a:lnTo>
                  <a:lnTo>
                    <a:pt x="459" y="16"/>
                  </a:lnTo>
                  <a:lnTo>
                    <a:pt x="461" y="11"/>
                  </a:lnTo>
                  <a:lnTo>
                    <a:pt x="464" y="9"/>
                  </a:lnTo>
                  <a:lnTo>
                    <a:pt x="469" y="7"/>
                  </a:lnTo>
                  <a:lnTo>
                    <a:pt x="474" y="6"/>
                  </a:lnTo>
                  <a:lnTo>
                    <a:pt x="479" y="3"/>
                  </a:lnTo>
                  <a:lnTo>
                    <a:pt x="483" y="0"/>
                  </a:lnTo>
                  <a:lnTo>
                    <a:pt x="501"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81" name="Google Shape;881;p8"/>
            <p:cNvSpPr/>
            <p:nvPr/>
          </p:nvSpPr>
          <p:spPr>
            <a:xfrm>
              <a:off x="7282" y="4630"/>
              <a:ext cx="286" cy="35"/>
            </a:xfrm>
            <a:custGeom>
              <a:avLst/>
              <a:gdLst/>
              <a:ahLst/>
              <a:cxnLst/>
              <a:rect l="l" t="t" r="r" b="b"/>
              <a:pathLst>
                <a:path w="567" h="93" extrusionOk="0">
                  <a:moveTo>
                    <a:pt x="554" y="24"/>
                  </a:moveTo>
                  <a:lnTo>
                    <a:pt x="557" y="29"/>
                  </a:lnTo>
                  <a:lnTo>
                    <a:pt x="558" y="35"/>
                  </a:lnTo>
                  <a:lnTo>
                    <a:pt x="561" y="39"/>
                  </a:lnTo>
                  <a:lnTo>
                    <a:pt x="563" y="47"/>
                  </a:lnTo>
                  <a:lnTo>
                    <a:pt x="565" y="52"/>
                  </a:lnTo>
                  <a:lnTo>
                    <a:pt x="566" y="57"/>
                  </a:lnTo>
                  <a:lnTo>
                    <a:pt x="567" y="66"/>
                  </a:lnTo>
                  <a:lnTo>
                    <a:pt x="567" y="72"/>
                  </a:lnTo>
                  <a:lnTo>
                    <a:pt x="536" y="57"/>
                  </a:lnTo>
                  <a:lnTo>
                    <a:pt x="503" y="56"/>
                  </a:lnTo>
                  <a:lnTo>
                    <a:pt x="468" y="64"/>
                  </a:lnTo>
                  <a:lnTo>
                    <a:pt x="435" y="72"/>
                  </a:lnTo>
                  <a:lnTo>
                    <a:pt x="401" y="78"/>
                  </a:lnTo>
                  <a:lnTo>
                    <a:pt x="370" y="76"/>
                  </a:lnTo>
                  <a:lnTo>
                    <a:pt x="345" y="63"/>
                  </a:lnTo>
                  <a:lnTo>
                    <a:pt x="324" y="29"/>
                  </a:lnTo>
                  <a:lnTo>
                    <a:pt x="313" y="30"/>
                  </a:lnTo>
                  <a:lnTo>
                    <a:pt x="303" y="35"/>
                  </a:lnTo>
                  <a:lnTo>
                    <a:pt x="295" y="42"/>
                  </a:lnTo>
                  <a:lnTo>
                    <a:pt x="286" y="52"/>
                  </a:lnTo>
                  <a:lnTo>
                    <a:pt x="279" y="60"/>
                  </a:lnTo>
                  <a:lnTo>
                    <a:pt x="270" y="68"/>
                  </a:lnTo>
                  <a:lnTo>
                    <a:pt x="260" y="75"/>
                  </a:lnTo>
                  <a:lnTo>
                    <a:pt x="249" y="76"/>
                  </a:lnTo>
                  <a:lnTo>
                    <a:pt x="226" y="90"/>
                  </a:lnTo>
                  <a:lnTo>
                    <a:pt x="205" y="93"/>
                  </a:lnTo>
                  <a:lnTo>
                    <a:pt x="184" y="89"/>
                  </a:lnTo>
                  <a:lnTo>
                    <a:pt x="164" y="82"/>
                  </a:lnTo>
                  <a:lnTo>
                    <a:pt x="143" y="72"/>
                  </a:lnTo>
                  <a:lnTo>
                    <a:pt x="122" y="67"/>
                  </a:lnTo>
                  <a:lnTo>
                    <a:pt x="101" y="68"/>
                  </a:lnTo>
                  <a:lnTo>
                    <a:pt x="81" y="76"/>
                  </a:lnTo>
                  <a:lnTo>
                    <a:pt x="68" y="75"/>
                  </a:lnTo>
                  <a:lnTo>
                    <a:pt x="57" y="76"/>
                  </a:lnTo>
                  <a:lnTo>
                    <a:pt x="45" y="79"/>
                  </a:lnTo>
                  <a:lnTo>
                    <a:pt x="34" y="82"/>
                  </a:lnTo>
                  <a:lnTo>
                    <a:pt x="24" y="85"/>
                  </a:lnTo>
                  <a:lnTo>
                    <a:pt x="14" y="84"/>
                  </a:lnTo>
                  <a:lnTo>
                    <a:pt x="7" y="76"/>
                  </a:lnTo>
                  <a:lnTo>
                    <a:pt x="0" y="65"/>
                  </a:lnTo>
                  <a:lnTo>
                    <a:pt x="0" y="40"/>
                  </a:lnTo>
                  <a:lnTo>
                    <a:pt x="24" y="39"/>
                  </a:lnTo>
                  <a:lnTo>
                    <a:pt x="48" y="37"/>
                  </a:lnTo>
                  <a:lnTo>
                    <a:pt x="72" y="33"/>
                  </a:lnTo>
                  <a:lnTo>
                    <a:pt x="98" y="30"/>
                  </a:lnTo>
                  <a:lnTo>
                    <a:pt x="122" y="29"/>
                  </a:lnTo>
                  <a:lnTo>
                    <a:pt x="145" y="30"/>
                  </a:lnTo>
                  <a:lnTo>
                    <a:pt x="167" y="33"/>
                  </a:lnTo>
                  <a:lnTo>
                    <a:pt x="187" y="40"/>
                  </a:lnTo>
                  <a:lnTo>
                    <a:pt x="202" y="44"/>
                  </a:lnTo>
                  <a:lnTo>
                    <a:pt x="215" y="44"/>
                  </a:lnTo>
                  <a:lnTo>
                    <a:pt x="228" y="39"/>
                  </a:lnTo>
                  <a:lnTo>
                    <a:pt x="242" y="37"/>
                  </a:lnTo>
                  <a:lnTo>
                    <a:pt x="253" y="31"/>
                  </a:lnTo>
                  <a:lnTo>
                    <a:pt x="262" y="26"/>
                  </a:lnTo>
                  <a:lnTo>
                    <a:pt x="270" y="18"/>
                  </a:lnTo>
                  <a:lnTo>
                    <a:pt x="275" y="10"/>
                  </a:lnTo>
                  <a:lnTo>
                    <a:pt x="295" y="13"/>
                  </a:lnTo>
                  <a:lnTo>
                    <a:pt x="317" y="19"/>
                  </a:lnTo>
                  <a:lnTo>
                    <a:pt x="338" y="24"/>
                  </a:lnTo>
                  <a:lnTo>
                    <a:pt x="361" y="29"/>
                  </a:lnTo>
                  <a:lnTo>
                    <a:pt x="382" y="31"/>
                  </a:lnTo>
                  <a:lnTo>
                    <a:pt x="404" y="30"/>
                  </a:lnTo>
                  <a:lnTo>
                    <a:pt x="424" y="27"/>
                  </a:lnTo>
                  <a:lnTo>
                    <a:pt x="443" y="14"/>
                  </a:lnTo>
                  <a:lnTo>
                    <a:pt x="418" y="1"/>
                  </a:lnTo>
                  <a:lnTo>
                    <a:pt x="436" y="0"/>
                  </a:lnTo>
                  <a:lnTo>
                    <a:pt x="453" y="3"/>
                  </a:lnTo>
                  <a:lnTo>
                    <a:pt x="468" y="10"/>
                  </a:lnTo>
                  <a:lnTo>
                    <a:pt x="485" y="14"/>
                  </a:lnTo>
                  <a:lnTo>
                    <a:pt x="499" y="20"/>
                  </a:lnTo>
                  <a:lnTo>
                    <a:pt x="517" y="26"/>
                  </a:lnTo>
                  <a:lnTo>
                    <a:pt x="534" y="27"/>
                  </a:lnTo>
                  <a:lnTo>
                    <a:pt x="554" y="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82" name="Google Shape;882;p8"/>
            <p:cNvSpPr/>
            <p:nvPr/>
          </p:nvSpPr>
          <p:spPr>
            <a:xfrm>
              <a:off x="6708" y="4643"/>
              <a:ext cx="245" cy="487"/>
            </a:xfrm>
            <a:custGeom>
              <a:avLst/>
              <a:gdLst/>
              <a:ahLst/>
              <a:cxnLst/>
              <a:rect l="l" t="t" r="r" b="b"/>
              <a:pathLst>
                <a:path w="485" h="1349" extrusionOk="0">
                  <a:moveTo>
                    <a:pt x="485" y="0"/>
                  </a:moveTo>
                  <a:lnTo>
                    <a:pt x="467" y="75"/>
                  </a:lnTo>
                  <a:lnTo>
                    <a:pt x="447" y="148"/>
                  </a:lnTo>
                  <a:lnTo>
                    <a:pt x="422" y="221"/>
                  </a:lnTo>
                  <a:lnTo>
                    <a:pt x="397" y="293"/>
                  </a:lnTo>
                  <a:lnTo>
                    <a:pt x="368" y="366"/>
                  </a:lnTo>
                  <a:lnTo>
                    <a:pt x="340" y="436"/>
                  </a:lnTo>
                  <a:lnTo>
                    <a:pt x="311" y="510"/>
                  </a:lnTo>
                  <a:lnTo>
                    <a:pt x="286" y="581"/>
                  </a:lnTo>
                  <a:lnTo>
                    <a:pt x="250" y="675"/>
                  </a:lnTo>
                  <a:lnTo>
                    <a:pt x="216" y="769"/>
                  </a:lnTo>
                  <a:lnTo>
                    <a:pt x="182" y="863"/>
                  </a:lnTo>
                  <a:lnTo>
                    <a:pt x="149" y="959"/>
                  </a:lnTo>
                  <a:lnTo>
                    <a:pt x="115" y="1054"/>
                  </a:lnTo>
                  <a:lnTo>
                    <a:pt x="83" y="1150"/>
                  </a:lnTo>
                  <a:lnTo>
                    <a:pt x="53" y="1247"/>
                  </a:lnTo>
                  <a:lnTo>
                    <a:pt x="24" y="1343"/>
                  </a:lnTo>
                  <a:lnTo>
                    <a:pt x="20" y="1343"/>
                  </a:lnTo>
                  <a:lnTo>
                    <a:pt x="17" y="1343"/>
                  </a:lnTo>
                  <a:lnTo>
                    <a:pt x="13" y="1343"/>
                  </a:lnTo>
                  <a:lnTo>
                    <a:pt x="9" y="1343"/>
                  </a:lnTo>
                  <a:lnTo>
                    <a:pt x="5" y="1343"/>
                  </a:lnTo>
                  <a:lnTo>
                    <a:pt x="4" y="1343"/>
                  </a:lnTo>
                  <a:lnTo>
                    <a:pt x="1" y="1345"/>
                  </a:lnTo>
                  <a:lnTo>
                    <a:pt x="0" y="1349"/>
                  </a:lnTo>
                  <a:lnTo>
                    <a:pt x="58" y="1180"/>
                  </a:lnTo>
                  <a:lnTo>
                    <a:pt x="115" y="1010"/>
                  </a:lnTo>
                  <a:lnTo>
                    <a:pt x="174" y="840"/>
                  </a:lnTo>
                  <a:lnTo>
                    <a:pt x="233" y="670"/>
                  </a:lnTo>
                  <a:lnTo>
                    <a:pt x="293" y="501"/>
                  </a:lnTo>
                  <a:lnTo>
                    <a:pt x="355" y="334"/>
                  </a:lnTo>
                  <a:lnTo>
                    <a:pt x="418" y="167"/>
                  </a:lnTo>
                  <a:lnTo>
                    <a:pt x="48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83" name="Google Shape;883;p8"/>
            <p:cNvSpPr/>
            <p:nvPr/>
          </p:nvSpPr>
          <p:spPr>
            <a:xfrm>
              <a:off x="7271" y="4661"/>
              <a:ext cx="309" cy="32"/>
            </a:xfrm>
            <a:custGeom>
              <a:avLst/>
              <a:gdLst/>
              <a:ahLst/>
              <a:cxnLst/>
              <a:rect l="l" t="t" r="r" b="b"/>
              <a:pathLst>
                <a:path w="613" h="86" extrusionOk="0">
                  <a:moveTo>
                    <a:pt x="613" y="80"/>
                  </a:moveTo>
                  <a:lnTo>
                    <a:pt x="598" y="64"/>
                  </a:lnTo>
                  <a:lnTo>
                    <a:pt x="577" y="60"/>
                  </a:lnTo>
                  <a:lnTo>
                    <a:pt x="554" y="67"/>
                  </a:lnTo>
                  <a:lnTo>
                    <a:pt x="529" y="77"/>
                  </a:lnTo>
                  <a:lnTo>
                    <a:pt x="503" y="86"/>
                  </a:lnTo>
                  <a:lnTo>
                    <a:pt x="480" y="86"/>
                  </a:lnTo>
                  <a:lnTo>
                    <a:pt x="458" y="73"/>
                  </a:lnTo>
                  <a:lnTo>
                    <a:pt x="441" y="40"/>
                  </a:lnTo>
                  <a:lnTo>
                    <a:pt x="417" y="53"/>
                  </a:lnTo>
                  <a:lnTo>
                    <a:pt x="393" y="62"/>
                  </a:lnTo>
                  <a:lnTo>
                    <a:pt x="368" y="69"/>
                  </a:lnTo>
                  <a:lnTo>
                    <a:pt x="344" y="73"/>
                  </a:lnTo>
                  <a:lnTo>
                    <a:pt x="319" y="74"/>
                  </a:lnTo>
                  <a:lnTo>
                    <a:pt x="295" y="72"/>
                  </a:lnTo>
                  <a:lnTo>
                    <a:pt x="270" y="64"/>
                  </a:lnTo>
                  <a:lnTo>
                    <a:pt x="248" y="50"/>
                  </a:lnTo>
                  <a:lnTo>
                    <a:pt x="225" y="69"/>
                  </a:lnTo>
                  <a:lnTo>
                    <a:pt x="201" y="77"/>
                  </a:lnTo>
                  <a:lnTo>
                    <a:pt x="182" y="74"/>
                  </a:lnTo>
                  <a:lnTo>
                    <a:pt x="163" y="68"/>
                  </a:lnTo>
                  <a:lnTo>
                    <a:pt x="143" y="58"/>
                  </a:lnTo>
                  <a:lnTo>
                    <a:pt x="122" y="51"/>
                  </a:lnTo>
                  <a:lnTo>
                    <a:pt x="98" y="49"/>
                  </a:lnTo>
                  <a:lnTo>
                    <a:pt x="72" y="54"/>
                  </a:lnTo>
                  <a:lnTo>
                    <a:pt x="63" y="58"/>
                  </a:lnTo>
                  <a:lnTo>
                    <a:pt x="54" y="64"/>
                  </a:lnTo>
                  <a:lnTo>
                    <a:pt x="45" y="69"/>
                  </a:lnTo>
                  <a:lnTo>
                    <a:pt x="36" y="74"/>
                  </a:lnTo>
                  <a:lnTo>
                    <a:pt x="26" y="79"/>
                  </a:lnTo>
                  <a:lnTo>
                    <a:pt x="17" y="80"/>
                  </a:lnTo>
                  <a:lnTo>
                    <a:pt x="9" y="77"/>
                  </a:lnTo>
                  <a:lnTo>
                    <a:pt x="0" y="68"/>
                  </a:lnTo>
                  <a:lnTo>
                    <a:pt x="14" y="67"/>
                  </a:lnTo>
                  <a:lnTo>
                    <a:pt x="25" y="60"/>
                  </a:lnTo>
                  <a:lnTo>
                    <a:pt x="33" y="51"/>
                  </a:lnTo>
                  <a:lnTo>
                    <a:pt x="41" y="40"/>
                  </a:lnTo>
                  <a:lnTo>
                    <a:pt x="49" y="30"/>
                  </a:lnTo>
                  <a:lnTo>
                    <a:pt x="57" y="22"/>
                  </a:lnTo>
                  <a:lnTo>
                    <a:pt x="69" y="18"/>
                  </a:lnTo>
                  <a:lnTo>
                    <a:pt x="86" y="18"/>
                  </a:lnTo>
                  <a:lnTo>
                    <a:pt x="117" y="23"/>
                  </a:lnTo>
                  <a:lnTo>
                    <a:pt x="150" y="25"/>
                  </a:lnTo>
                  <a:lnTo>
                    <a:pt x="182" y="25"/>
                  </a:lnTo>
                  <a:lnTo>
                    <a:pt x="216" y="25"/>
                  </a:lnTo>
                  <a:lnTo>
                    <a:pt x="249" y="25"/>
                  </a:lnTo>
                  <a:lnTo>
                    <a:pt x="282" y="25"/>
                  </a:lnTo>
                  <a:lnTo>
                    <a:pt x="312" y="27"/>
                  </a:lnTo>
                  <a:lnTo>
                    <a:pt x="341" y="31"/>
                  </a:lnTo>
                  <a:lnTo>
                    <a:pt x="375" y="20"/>
                  </a:lnTo>
                  <a:lnTo>
                    <a:pt x="409" y="16"/>
                  </a:lnTo>
                  <a:lnTo>
                    <a:pt x="441" y="20"/>
                  </a:lnTo>
                  <a:lnTo>
                    <a:pt x="474" y="25"/>
                  </a:lnTo>
                  <a:lnTo>
                    <a:pt x="503" y="30"/>
                  </a:lnTo>
                  <a:lnTo>
                    <a:pt x="534" y="30"/>
                  </a:lnTo>
                  <a:lnTo>
                    <a:pt x="565" y="20"/>
                  </a:lnTo>
                  <a:lnTo>
                    <a:pt x="595" y="0"/>
                  </a:lnTo>
                  <a:lnTo>
                    <a:pt x="597" y="11"/>
                  </a:lnTo>
                  <a:lnTo>
                    <a:pt x="600" y="20"/>
                  </a:lnTo>
                  <a:lnTo>
                    <a:pt x="602" y="30"/>
                  </a:lnTo>
                  <a:lnTo>
                    <a:pt x="604" y="40"/>
                  </a:lnTo>
                  <a:lnTo>
                    <a:pt x="606" y="51"/>
                  </a:lnTo>
                  <a:lnTo>
                    <a:pt x="608" y="61"/>
                  </a:lnTo>
                  <a:lnTo>
                    <a:pt x="611" y="71"/>
                  </a:lnTo>
                  <a:lnTo>
                    <a:pt x="613" y="8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84" name="Google Shape;884;p8"/>
            <p:cNvSpPr/>
            <p:nvPr/>
          </p:nvSpPr>
          <p:spPr>
            <a:xfrm>
              <a:off x="6761" y="4665"/>
              <a:ext cx="247" cy="436"/>
            </a:xfrm>
            <a:custGeom>
              <a:avLst/>
              <a:gdLst/>
              <a:ahLst/>
              <a:cxnLst/>
              <a:rect l="l" t="t" r="r" b="b"/>
              <a:pathLst>
                <a:path w="497" h="1204" extrusionOk="0">
                  <a:moveTo>
                    <a:pt x="497" y="7"/>
                  </a:moveTo>
                  <a:lnTo>
                    <a:pt x="439" y="153"/>
                  </a:lnTo>
                  <a:lnTo>
                    <a:pt x="381" y="297"/>
                  </a:lnTo>
                  <a:lnTo>
                    <a:pt x="320" y="440"/>
                  </a:lnTo>
                  <a:lnTo>
                    <a:pt x="261" y="585"/>
                  </a:lnTo>
                  <a:lnTo>
                    <a:pt x="201" y="730"/>
                  </a:lnTo>
                  <a:lnTo>
                    <a:pt x="141" y="876"/>
                  </a:lnTo>
                  <a:lnTo>
                    <a:pt x="85" y="1022"/>
                  </a:lnTo>
                  <a:lnTo>
                    <a:pt x="31" y="1169"/>
                  </a:lnTo>
                  <a:lnTo>
                    <a:pt x="29" y="1172"/>
                  </a:lnTo>
                  <a:lnTo>
                    <a:pt x="24" y="1175"/>
                  </a:lnTo>
                  <a:lnTo>
                    <a:pt x="21" y="1180"/>
                  </a:lnTo>
                  <a:lnTo>
                    <a:pt x="17" y="1184"/>
                  </a:lnTo>
                  <a:lnTo>
                    <a:pt x="11" y="1189"/>
                  </a:lnTo>
                  <a:lnTo>
                    <a:pt x="8" y="1194"/>
                  </a:lnTo>
                  <a:lnTo>
                    <a:pt x="3" y="1200"/>
                  </a:lnTo>
                  <a:lnTo>
                    <a:pt x="0" y="1204"/>
                  </a:lnTo>
                  <a:lnTo>
                    <a:pt x="49" y="1050"/>
                  </a:lnTo>
                  <a:lnTo>
                    <a:pt x="104" y="898"/>
                  </a:lnTo>
                  <a:lnTo>
                    <a:pt x="164" y="746"/>
                  </a:lnTo>
                  <a:lnTo>
                    <a:pt x="225" y="596"/>
                  </a:lnTo>
                  <a:lnTo>
                    <a:pt x="290" y="448"/>
                  </a:lnTo>
                  <a:lnTo>
                    <a:pt x="353" y="298"/>
                  </a:lnTo>
                  <a:lnTo>
                    <a:pt x="418" y="149"/>
                  </a:lnTo>
                  <a:lnTo>
                    <a:pt x="478" y="0"/>
                  </a:lnTo>
                  <a:lnTo>
                    <a:pt x="497" y="7"/>
                  </a:lnTo>
                  <a:close/>
                </a:path>
              </a:pathLst>
            </a:custGeom>
            <a:solidFill>
              <a:srgbClr val="EAEAE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85" name="Google Shape;885;p8"/>
            <p:cNvSpPr/>
            <p:nvPr/>
          </p:nvSpPr>
          <p:spPr>
            <a:xfrm>
              <a:off x="6216" y="4685"/>
              <a:ext cx="43" cy="639"/>
            </a:xfrm>
            <a:custGeom>
              <a:avLst/>
              <a:gdLst/>
              <a:ahLst/>
              <a:cxnLst/>
              <a:rect l="l" t="t" r="r" b="b"/>
              <a:pathLst>
                <a:path w="87" h="1762" extrusionOk="0">
                  <a:moveTo>
                    <a:pt x="51" y="1340"/>
                  </a:moveTo>
                  <a:lnTo>
                    <a:pt x="49" y="1393"/>
                  </a:lnTo>
                  <a:lnTo>
                    <a:pt x="51" y="1446"/>
                  </a:lnTo>
                  <a:lnTo>
                    <a:pt x="56" y="1499"/>
                  </a:lnTo>
                  <a:lnTo>
                    <a:pt x="59" y="1553"/>
                  </a:lnTo>
                  <a:lnTo>
                    <a:pt x="65" y="1605"/>
                  </a:lnTo>
                  <a:lnTo>
                    <a:pt x="72" y="1659"/>
                  </a:lnTo>
                  <a:lnTo>
                    <a:pt x="79" y="1712"/>
                  </a:lnTo>
                  <a:lnTo>
                    <a:pt x="87" y="1762"/>
                  </a:lnTo>
                  <a:lnTo>
                    <a:pt x="56" y="1551"/>
                  </a:lnTo>
                  <a:lnTo>
                    <a:pt x="34" y="1331"/>
                  </a:lnTo>
                  <a:lnTo>
                    <a:pt x="20" y="1109"/>
                  </a:lnTo>
                  <a:lnTo>
                    <a:pt x="11" y="885"/>
                  </a:lnTo>
                  <a:lnTo>
                    <a:pt x="7" y="661"/>
                  </a:lnTo>
                  <a:lnTo>
                    <a:pt x="5" y="437"/>
                  </a:lnTo>
                  <a:lnTo>
                    <a:pt x="3" y="217"/>
                  </a:lnTo>
                  <a:lnTo>
                    <a:pt x="0" y="0"/>
                  </a:lnTo>
                  <a:lnTo>
                    <a:pt x="7" y="169"/>
                  </a:lnTo>
                  <a:lnTo>
                    <a:pt x="11" y="339"/>
                  </a:lnTo>
                  <a:lnTo>
                    <a:pt x="13" y="507"/>
                  </a:lnTo>
                  <a:lnTo>
                    <a:pt x="14" y="675"/>
                  </a:lnTo>
                  <a:lnTo>
                    <a:pt x="18" y="844"/>
                  </a:lnTo>
                  <a:lnTo>
                    <a:pt x="22" y="1010"/>
                  </a:lnTo>
                  <a:lnTo>
                    <a:pt x="34" y="1176"/>
                  </a:lnTo>
                  <a:lnTo>
                    <a:pt x="51" y="134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86" name="Google Shape;886;p8"/>
            <p:cNvSpPr/>
            <p:nvPr/>
          </p:nvSpPr>
          <p:spPr>
            <a:xfrm>
              <a:off x="7416" y="4698"/>
              <a:ext cx="175" cy="28"/>
            </a:xfrm>
            <a:custGeom>
              <a:avLst/>
              <a:gdLst/>
              <a:ahLst/>
              <a:cxnLst/>
              <a:rect l="l" t="t" r="r" b="b"/>
              <a:pathLst>
                <a:path w="349" h="77" extrusionOk="0">
                  <a:moveTo>
                    <a:pt x="301" y="9"/>
                  </a:moveTo>
                  <a:lnTo>
                    <a:pt x="311" y="6"/>
                  </a:lnTo>
                  <a:lnTo>
                    <a:pt x="320" y="6"/>
                  </a:lnTo>
                  <a:lnTo>
                    <a:pt x="329" y="9"/>
                  </a:lnTo>
                  <a:lnTo>
                    <a:pt x="336" y="17"/>
                  </a:lnTo>
                  <a:lnTo>
                    <a:pt x="341" y="25"/>
                  </a:lnTo>
                  <a:lnTo>
                    <a:pt x="346" y="36"/>
                  </a:lnTo>
                  <a:lnTo>
                    <a:pt x="348" y="47"/>
                  </a:lnTo>
                  <a:lnTo>
                    <a:pt x="349" y="58"/>
                  </a:lnTo>
                  <a:lnTo>
                    <a:pt x="327" y="58"/>
                  </a:lnTo>
                  <a:lnTo>
                    <a:pt x="304" y="62"/>
                  </a:lnTo>
                  <a:lnTo>
                    <a:pt x="282" y="67"/>
                  </a:lnTo>
                  <a:lnTo>
                    <a:pt x="262" y="72"/>
                  </a:lnTo>
                  <a:lnTo>
                    <a:pt x="240" y="76"/>
                  </a:lnTo>
                  <a:lnTo>
                    <a:pt x="220" y="77"/>
                  </a:lnTo>
                  <a:lnTo>
                    <a:pt x="198" y="73"/>
                  </a:lnTo>
                  <a:lnTo>
                    <a:pt x="177" y="63"/>
                  </a:lnTo>
                  <a:lnTo>
                    <a:pt x="155" y="34"/>
                  </a:lnTo>
                  <a:lnTo>
                    <a:pt x="142" y="45"/>
                  </a:lnTo>
                  <a:lnTo>
                    <a:pt x="128" y="55"/>
                  </a:lnTo>
                  <a:lnTo>
                    <a:pt x="112" y="62"/>
                  </a:lnTo>
                  <a:lnTo>
                    <a:pt x="94" y="67"/>
                  </a:lnTo>
                  <a:lnTo>
                    <a:pt x="74" y="72"/>
                  </a:lnTo>
                  <a:lnTo>
                    <a:pt x="54" y="74"/>
                  </a:lnTo>
                  <a:lnTo>
                    <a:pt x="33" y="74"/>
                  </a:lnTo>
                  <a:lnTo>
                    <a:pt x="13" y="72"/>
                  </a:lnTo>
                  <a:lnTo>
                    <a:pt x="0" y="39"/>
                  </a:lnTo>
                  <a:lnTo>
                    <a:pt x="28" y="48"/>
                  </a:lnTo>
                  <a:lnTo>
                    <a:pt x="56" y="44"/>
                  </a:lnTo>
                  <a:lnTo>
                    <a:pt x="81" y="34"/>
                  </a:lnTo>
                  <a:lnTo>
                    <a:pt x="106" y="19"/>
                  </a:lnTo>
                  <a:lnTo>
                    <a:pt x="133" y="6"/>
                  </a:lnTo>
                  <a:lnTo>
                    <a:pt x="159" y="0"/>
                  </a:lnTo>
                  <a:lnTo>
                    <a:pt x="186" y="6"/>
                  </a:lnTo>
                  <a:lnTo>
                    <a:pt x="213" y="27"/>
                  </a:lnTo>
                  <a:lnTo>
                    <a:pt x="224" y="34"/>
                  </a:lnTo>
                  <a:lnTo>
                    <a:pt x="237" y="35"/>
                  </a:lnTo>
                  <a:lnTo>
                    <a:pt x="247" y="34"/>
                  </a:lnTo>
                  <a:lnTo>
                    <a:pt x="258" y="28"/>
                  </a:lnTo>
                  <a:lnTo>
                    <a:pt x="268" y="24"/>
                  </a:lnTo>
                  <a:lnTo>
                    <a:pt x="279" y="18"/>
                  </a:lnTo>
                  <a:lnTo>
                    <a:pt x="290" y="13"/>
                  </a:lnTo>
                  <a:lnTo>
                    <a:pt x="301"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87" name="Google Shape;887;p8"/>
            <p:cNvSpPr/>
            <p:nvPr/>
          </p:nvSpPr>
          <p:spPr>
            <a:xfrm>
              <a:off x="7090" y="4722"/>
              <a:ext cx="26" cy="11"/>
            </a:xfrm>
            <a:custGeom>
              <a:avLst/>
              <a:gdLst/>
              <a:ahLst/>
              <a:cxnLst/>
              <a:rect l="l" t="t" r="r" b="b"/>
              <a:pathLst>
                <a:path w="48" h="33" extrusionOk="0">
                  <a:moveTo>
                    <a:pt x="48" y="32"/>
                  </a:moveTo>
                  <a:lnTo>
                    <a:pt x="39" y="33"/>
                  </a:lnTo>
                  <a:lnTo>
                    <a:pt x="30" y="33"/>
                  </a:lnTo>
                  <a:lnTo>
                    <a:pt x="21" y="32"/>
                  </a:lnTo>
                  <a:lnTo>
                    <a:pt x="12" y="29"/>
                  </a:lnTo>
                  <a:lnTo>
                    <a:pt x="5" y="24"/>
                  </a:lnTo>
                  <a:lnTo>
                    <a:pt x="2" y="18"/>
                  </a:lnTo>
                  <a:lnTo>
                    <a:pt x="0" y="11"/>
                  </a:lnTo>
                  <a:lnTo>
                    <a:pt x="2" y="0"/>
                  </a:lnTo>
                  <a:lnTo>
                    <a:pt x="48" y="3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88" name="Google Shape;888;p8"/>
            <p:cNvSpPr/>
            <p:nvPr/>
          </p:nvSpPr>
          <p:spPr>
            <a:xfrm>
              <a:off x="6122" y="4724"/>
              <a:ext cx="18" cy="137"/>
            </a:xfrm>
            <a:custGeom>
              <a:avLst/>
              <a:gdLst/>
              <a:ahLst/>
              <a:cxnLst/>
              <a:rect l="l" t="t" r="r" b="b"/>
              <a:pathLst>
                <a:path w="31" h="378" extrusionOk="0">
                  <a:moveTo>
                    <a:pt x="23" y="373"/>
                  </a:moveTo>
                  <a:lnTo>
                    <a:pt x="17" y="327"/>
                  </a:lnTo>
                  <a:lnTo>
                    <a:pt x="13" y="283"/>
                  </a:lnTo>
                  <a:lnTo>
                    <a:pt x="10" y="235"/>
                  </a:lnTo>
                  <a:lnTo>
                    <a:pt x="7" y="187"/>
                  </a:lnTo>
                  <a:lnTo>
                    <a:pt x="5" y="138"/>
                  </a:lnTo>
                  <a:lnTo>
                    <a:pt x="4" y="91"/>
                  </a:lnTo>
                  <a:lnTo>
                    <a:pt x="2" y="43"/>
                  </a:lnTo>
                  <a:lnTo>
                    <a:pt x="0" y="0"/>
                  </a:lnTo>
                  <a:lnTo>
                    <a:pt x="31" y="378"/>
                  </a:lnTo>
                  <a:lnTo>
                    <a:pt x="23" y="37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89" name="Google Shape;889;p8"/>
            <p:cNvSpPr/>
            <p:nvPr/>
          </p:nvSpPr>
          <p:spPr>
            <a:xfrm>
              <a:off x="6160" y="4726"/>
              <a:ext cx="15" cy="157"/>
            </a:xfrm>
            <a:custGeom>
              <a:avLst/>
              <a:gdLst/>
              <a:ahLst/>
              <a:cxnLst/>
              <a:rect l="l" t="t" r="r" b="b"/>
              <a:pathLst>
                <a:path w="26" h="434" extrusionOk="0">
                  <a:moveTo>
                    <a:pt x="26" y="434"/>
                  </a:moveTo>
                  <a:lnTo>
                    <a:pt x="20" y="432"/>
                  </a:lnTo>
                  <a:lnTo>
                    <a:pt x="19" y="427"/>
                  </a:lnTo>
                  <a:lnTo>
                    <a:pt x="19" y="419"/>
                  </a:lnTo>
                  <a:lnTo>
                    <a:pt x="19" y="414"/>
                  </a:lnTo>
                  <a:lnTo>
                    <a:pt x="19" y="407"/>
                  </a:lnTo>
                  <a:lnTo>
                    <a:pt x="19" y="399"/>
                  </a:lnTo>
                  <a:lnTo>
                    <a:pt x="16" y="395"/>
                  </a:lnTo>
                  <a:lnTo>
                    <a:pt x="8" y="390"/>
                  </a:lnTo>
                  <a:lnTo>
                    <a:pt x="3" y="394"/>
                  </a:lnTo>
                  <a:lnTo>
                    <a:pt x="2" y="398"/>
                  </a:lnTo>
                  <a:lnTo>
                    <a:pt x="1" y="401"/>
                  </a:lnTo>
                  <a:lnTo>
                    <a:pt x="0" y="406"/>
                  </a:lnTo>
                  <a:lnTo>
                    <a:pt x="0" y="409"/>
                  </a:lnTo>
                  <a:lnTo>
                    <a:pt x="1" y="414"/>
                  </a:lnTo>
                  <a:lnTo>
                    <a:pt x="1" y="417"/>
                  </a:lnTo>
                  <a:lnTo>
                    <a:pt x="2" y="422"/>
                  </a:lnTo>
                  <a:lnTo>
                    <a:pt x="5" y="405"/>
                  </a:lnTo>
                  <a:lnTo>
                    <a:pt x="8" y="387"/>
                  </a:lnTo>
                  <a:lnTo>
                    <a:pt x="9" y="370"/>
                  </a:lnTo>
                  <a:lnTo>
                    <a:pt x="10" y="351"/>
                  </a:lnTo>
                  <a:lnTo>
                    <a:pt x="10" y="334"/>
                  </a:lnTo>
                  <a:lnTo>
                    <a:pt x="9" y="316"/>
                  </a:lnTo>
                  <a:lnTo>
                    <a:pt x="7" y="296"/>
                  </a:lnTo>
                  <a:lnTo>
                    <a:pt x="2" y="273"/>
                  </a:lnTo>
                  <a:lnTo>
                    <a:pt x="9" y="241"/>
                  </a:lnTo>
                  <a:lnTo>
                    <a:pt x="13" y="209"/>
                  </a:lnTo>
                  <a:lnTo>
                    <a:pt x="16" y="174"/>
                  </a:lnTo>
                  <a:lnTo>
                    <a:pt x="16" y="140"/>
                  </a:lnTo>
                  <a:lnTo>
                    <a:pt x="15" y="105"/>
                  </a:lnTo>
                  <a:lnTo>
                    <a:pt x="13" y="70"/>
                  </a:lnTo>
                  <a:lnTo>
                    <a:pt x="11" y="35"/>
                  </a:lnTo>
                  <a:lnTo>
                    <a:pt x="13" y="0"/>
                  </a:lnTo>
                  <a:lnTo>
                    <a:pt x="26" y="4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90" name="Google Shape;890;p8"/>
            <p:cNvSpPr/>
            <p:nvPr/>
          </p:nvSpPr>
          <p:spPr>
            <a:xfrm>
              <a:off x="7259" y="4733"/>
              <a:ext cx="353" cy="41"/>
            </a:xfrm>
            <a:custGeom>
              <a:avLst/>
              <a:gdLst/>
              <a:ahLst/>
              <a:cxnLst/>
              <a:rect l="l" t="t" r="r" b="b"/>
              <a:pathLst>
                <a:path w="700" h="113" extrusionOk="0">
                  <a:moveTo>
                    <a:pt x="678" y="0"/>
                  </a:moveTo>
                  <a:lnTo>
                    <a:pt x="700" y="113"/>
                  </a:lnTo>
                  <a:lnTo>
                    <a:pt x="689" y="100"/>
                  </a:lnTo>
                  <a:lnTo>
                    <a:pt x="678" y="94"/>
                  </a:lnTo>
                  <a:lnTo>
                    <a:pt x="664" y="97"/>
                  </a:lnTo>
                  <a:lnTo>
                    <a:pt x="652" y="101"/>
                  </a:lnTo>
                  <a:lnTo>
                    <a:pt x="641" y="106"/>
                  </a:lnTo>
                  <a:lnTo>
                    <a:pt x="629" y="106"/>
                  </a:lnTo>
                  <a:lnTo>
                    <a:pt x="623" y="100"/>
                  </a:lnTo>
                  <a:lnTo>
                    <a:pt x="620" y="83"/>
                  </a:lnTo>
                  <a:lnTo>
                    <a:pt x="627" y="78"/>
                  </a:lnTo>
                  <a:lnTo>
                    <a:pt x="633" y="74"/>
                  </a:lnTo>
                  <a:lnTo>
                    <a:pt x="640" y="70"/>
                  </a:lnTo>
                  <a:lnTo>
                    <a:pt x="646" y="65"/>
                  </a:lnTo>
                  <a:lnTo>
                    <a:pt x="652" y="60"/>
                  </a:lnTo>
                  <a:lnTo>
                    <a:pt x="659" y="56"/>
                  </a:lnTo>
                  <a:lnTo>
                    <a:pt x="663" y="50"/>
                  </a:lnTo>
                  <a:lnTo>
                    <a:pt x="669" y="44"/>
                  </a:lnTo>
                  <a:lnTo>
                    <a:pt x="663" y="35"/>
                  </a:lnTo>
                  <a:lnTo>
                    <a:pt x="656" y="29"/>
                  </a:lnTo>
                  <a:lnTo>
                    <a:pt x="649" y="25"/>
                  </a:lnTo>
                  <a:lnTo>
                    <a:pt x="638" y="25"/>
                  </a:lnTo>
                  <a:lnTo>
                    <a:pt x="628" y="25"/>
                  </a:lnTo>
                  <a:lnTo>
                    <a:pt x="618" y="28"/>
                  </a:lnTo>
                  <a:lnTo>
                    <a:pt x="610" y="30"/>
                  </a:lnTo>
                  <a:lnTo>
                    <a:pt x="602" y="31"/>
                  </a:lnTo>
                  <a:lnTo>
                    <a:pt x="593" y="40"/>
                  </a:lnTo>
                  <a:lnTo>
                    <a:pt x="583" y="47"/>
                  </a:lnTo>
                  <a:lnTo>
                    <a:pt x="574" y="51"/>
                  </a:lnTo>
                  <a:lnTo>
                    <a:pt x="562" y="54"/>
                  </a:lnTo>
                  <a:lnTo>
                    <a:pt x="553" y="55"/>
                  </a:lnTo>
                  <a:lnTo>
                    <a:pt x="543" y="55"/>
                  </a:lnTo>
                  <a:lnTo>
                    <a:pt x="533" y="54"/>
                  </a:lnTo>
                  <a:lnTo>
                    <a:pt x="522" y="51"/>
                  </a:lnTo>
                  <a:lnTo>
                    <a:pt x="508" y="38"/>
                  </a:lnTo>
                  <a:lnTo>
                    <a:pt x="494" y="33"/>
                  </a:lnTo>
                  <a:lnTo>
                    <a:pt x="480" y="33"/>
                  </a:lnTo>
                  <a:lnTo>
                    <a:pt x="466" y="37"/>
                  </a:lnTo>
                  <a:lnTo>
                    <a:pt x="453" y="42"/>
                  </a:lnTo>
                  <a:lnTo>
                    <a:pt x="437" y="49"/>
                  </a:lnTo>
                  <a:lnTo>
                    <a:pt x="423" y="52"/>
                  </a:lnTo>
                  <a:lnTo>
                    <a:pt x="409" y="51"/>
                  </a:lnTo>
                  <a:lnTo>
                    <a:pt x="409" y="61"/>
                  </a:lnTo>
                  <a:lnTo>
                    <a:pt x="375" y="51"/>
                  </a:lnTo>
                  <a:lnTo>
                    <a:pt x="343" y="49"/>
                  </a:lnTo>
                  <a:lnTo>
                    <a:pt x="311" y="54"/>
                  </a:lnTo>
                  <a:lnTo>
                    <a:pt x="280" y="60"/>
                  </a:lnTo>
                  <a:lnTo>
                    <a:pt x="251" y="68"/>
                  </a:lnTo>
                  <a:lnTo>
                    <a:pt x="217" y="72"/>
                  </a:lnTo>
                  <a:lnTo>
                    <a:pt x="186" y="69"/>
                  </a:lnTo>
                  <a:lnTo>
                    <a:pt x="154" y="56"/>
                  </a:lnTo>
                  <a:lnTo>
                    <a:pt x="140" y="54"/>
                  </a:lnTo>
                  <a:lnTo>
                    <a:pt x="128" y="54"/>
                  </a:lnTo>
                  <a:lnTo>
                    <a:pt x="114" y="58"/>
                  </a:lnTo>
                  <a:lnTo>
                    <a:pt x="100" y="64"/>
                  </a:lnTo>
                  <a:lnTo>
                    <a:pt x="88" y="68"/>
                  </a:lnTo>
                  <a:lnTo>
                    <a:pt x="76" y="71"/>
                  </a:lnTo>
                  <a:lnTo>
                    <a:pt x="65" y="69"/>
                  </a:lnTo>
                  <a:lnTo>
                    <a:pt x="56" y="61"/>
                  </a:lnTo>
                  <a:lnTo>
                    <a:pt x="0" y="51"/>
                  </a:lnTo>
                  <a:lnTo>
                    <a:pt x="37" y="25"/>
                  </a:lnTo>
                  <a:lnTo>
                    <a:pt x="76" y="13"/>
                  </a:lnTo>
                  <a:lnTo>
                    <a:pt x="117" y="11"/>
                  </a:lnTo>
                  <a:lnTo>
                    <a:pt x="160" y="17"/>
                  </a:lnTo>
                  <a:lnTo>
                    <a:pt x="203" y="25"/>
                  </a:lnTo>
                  <a:lnTo>
                    <a:pt x="249" y="29"/>
                  </a:lnTo>
                  <a:lnTo>
                    <a:pt x="291" y="25"/>
                  </a:lnTo>
                  <a:lnTo>
                    <a:pt x="337" y="7"/>
                  </a:lnTo>
                  <a:lnTo>
                    <a:pt x="347" y="14"/>
                  </a:lnTo>
                  <a:lnTo>
                    <a:pt x="361" y="17"/>
                  </a:lnTo>
                  <a:lnTo>
                    <a:pt x="375" y="18"/>
                  </a:lnTo>
                  <a:lnTo>
                    <a:pt x="388" y="17"/>
                  </a:lnTo>
                  <a:lnTo>
                    <a:pt x="400" y="16"/>
                  </a:lnTo>
                  <a:lnTo>
                    <a:pt x="414" y="11"/>
                  </a:lnTo>
                  <a:lnTo>
                    <a:pt x="427" y="6"/>
                  </a:lnTo>
                  <a:lnTo>
                    <a:pt x="438" y="0"/>
                  </a:lnTo>
                  <a:lnTo>
                    <a:pt x="469" y="6"/>
                  </a:lnTo>
                  <a:lnTo>
                    <a:pt x="501" y="6"/>
                  </a:lnTo>
                  <a:lnTo>
                    <a:pt x="530" y="7"/>
                  </a:lnTo>
                  <a:lnTo>
                    <a:pt x="560" y="6"/>
                  </a:lnTo>
                  <a:lnTo>
                    <a:pt x="589" y="4"/>
                  </a:lnTo>
                  <a:lnTo>
                    <a:pt x="618" y="2"/>
                  </a:lnTo>
                  <a:lnTo>
                    <a:pt x="647" y="1"/>
                  </a:lnTo>
                  <a:lnTo>
                    <a:pt x="67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91" name="Google Shape;891;p8"/>
            <p:cNvSpPr/>
            <p:nvPr/>
          </p:nvSpPr>
          <p:spPr>
            <a:xfrm>
              <a:off x="6667" y="4737"/>
              <a:ext cx="9" cy="35"/>
            </a:xfrm>
            <a:custGeom>
              <a:avLst/>
              <a:gdLst/>
              <a:ahLst/>
              <a:cxnLst/>
              <a:rect l="l" t="t" r="r" b="b"/>
              <a:pathLst>
                <a:path w="19" h="94" extrusionOk="0">
                  <a:moveTo>
                    <a:pt x="12" y="94"/>
                  </a:moveTo>
                  <a:lnTo>
                    <a:pt x="0" y="94"/>
                  </a:lnTo>
                  <a:lnTo>
                    <a:pt x="7" y="0"/>
                  </a:lnTo>
                  <a:lnTo>
                    <a:pt x="7" y="12"/>
                  </a:lnTo>
                  <a:lnTo>
                    <a:pt x="10" y="23"/>
                  </a:lnTo>
                  <a:lnTo>
                    <a:pt x="14" y="35"/>
                  </a:lnTo>
                  <a:lnTo>
                    <a:pt x="15" y="46"/>
                  </a:lnTo>
                  <a:lnTo>
                    <a:pt x="18" y="58"/>
                  </a:lnTo>
                  <a:lnTo>
                    <a:pt x="19" y="70"/>
                  </a:lnTo>
                  <a:lnTo>
                    <a:pt x="17" y="81"/>
                  </a:lnTo>
                  <a:lnTo>
                    <a:pt x="12" y="9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92" name="Google Shape;892;p8"/>
            <p:cNvSpPr/>
            <p:nvPr/>
          </p:nvSpPr>
          <p:spPr>
            <a:xfrm>
              <a:off x="7055" y="4787"/>
              <a:ext cx="568" cy="31"/>
            </a:xfrm>
            <a:custGeom>
              <a:avLst/>
              <a:gdLst/>
              <a:ahLst/>
              <a:cxnLst/>
              <a:rect l="l" t="t" r="r" b="b"/>
              <a:pathLst>
                <a:path w="1126" h="87" extrusionOk="0">
                  <a:moveTo>
                    <a:pt x="58" y="36"/>
                  </a:moveTo>
                  <a:lnTo>
                    <a:pt x="89" y="15"/>
                  </a:lnTo>
                  <a:lnTo>
                    <a:pt x="119" y="9"/>
                  </a:lnTo>
                  <a:lnTo>
                    <a:pt x="151" y="15"/>
                  </a:lnTo>
                  <a:lnTo>
                    <a:pt x="184" y="28"/>
                  </a:lnTo>
                  <a:lnTo>
                    <a:pt x="215" y="42"/>
                  </a:lnTo>
                  <a:lnTo>
                    <a:pt x="248" y="48"/>
                  </a:lnTo>
                  <a:lnTo>
                    <a:pt x="282" y="45"/>
                  </a:lnTo>
                  <a:lnTo>
                    <a:pt x="319" y="26"/>
                  </a:lnTo>
                  <a:lnTo>
                    <a:pt x="344" y="28"/>
                  </a:lnTo>
                  <a:lnTo>
                    <a:pt x="370" y="30"/>
                  </a:lnTo>
                  <a:lnTo>
                    <a:pt x="395" y="33"/>
                  </a:lnTo>
                  <a:lnTo>
                    <a:pt x="420" y="33"/>
                  </a:lnTo>
                  <a:lnTo>
                    <a:pt x="445" y="33"/>
                  </a:lnTo>
                  <a:lnTo>
                    <a:pt x="471" y="29"/>
                  </a:lnTo>
                  <a:lnTo>
                    <a:pt x="494" y="24"/>
                  </a:lnTo>
                  <a:lnTo>
                    <a:pt x="518" y="14"/>
                  </a:lnTo>
                  <a:lnTo>
                    <a:pt x="558" y="30"/>
                  </a:lnTo>
                  <a:lnTo>
                    <a:pt x="597" y="34"/>
                  </a:lnTo>
                  <a:lnTo>
                    <a:pt x="635" y="29"/>
                  </a:lnTo>
                  <a:lnTo>
                    <a:pt x="673" y="23"/>
                  </a:lnTo>
                  <a:lnTo>
                    <a:pt x="710" y="15"/>
                  </a:lnTo>
                  <a:lnTo>
                    <a:pt x="747" y="13"/>
                  </a:lnTo>
                  <a:lnTo>
                    <a:pt x="784" y="17"/>
                  </a:lnTo>
                  <a:lnTo>
                    <a:pt x="820" y="36"/>
                  </a:lnTo>
                  <a:lnTo>
                    <a:pt x="849" y="36"/>
                  </a:lnTo>
                  <a:lnTo>
                    <a:pt x="877" y="30"/>
                  </a:lnTo>
                  <a:lnTo>
                    <a:pt x="905" y="24"/>
                  </a:lnTo>
                  <a:lnTo>
                    <a:pt x="934" y="15"/>
                  </a:lnTo>
                  <a:lnTo>
                    <a:pt x="962" y="9"/>
                  </a:lnTo>
                  <a:lnTo>
                    <a:pt x="990" y="8"/>
                  </a:lnTo>
                  <a:lnTo>
                    <a:pt x="1017" y="13"/>
                  </a:lnTo>
                  <a:lnTo>
                    <a:pt x="1046" y="26"/>
                  </a:lnTo>
                  <a:lnTo>
                    <a:pt x="1053" y="19"/>
                  </a:lnTo>
                  <a:lnTo>
                    <a:pt x="1063" y="15"/>
                  </a:lnTo>
                  <a:lnTo>
                    <a:pt x="1071" y="15"/>
                  </a:lnTo>
                  <a:lnTo>
                    <a:pt x="1081" y="16"/>
                  </a:lnTo>
                  <a:lnTo>
                    <a:pt x="1090" y="18"/>
                  </a:lnTo>
                  <a:lnTo>
                    <a:pt x="1100" y="23"/>
                  </a:lnTo>
                  <a:lnTo>
                    <a:pt x="1109" y="25"/>
                  </a:lnTo>
                  <a:lnTo>
                    <a:pt x="1119" y="26"/>
                  </a:lnTo>
                  <a:lnTo>
                    <a:pt x="1126" y="44"/>
                  </a:lnTo>
                  <a:lnTo>
                    <a:pt x="1107" y="51"/>
                  </a:lnTo>
                  <a:lnTo>
                    <a:pt x="1088" y="55"/>
                  </a:lnTo>
                  <a:lnTo>
                    <a:pt x="1068" y="61"/>
                  </a:lnTo>
                  <a:lnTo>
                    <a:pt x="1047" y="63"/>
                  </a:lnTo>
                  <a:lnTo>
                    <a:pt x="1027" y="64"/>
                  </a:lnTo>
                  <a:lnTo>
                    <a:pt x="1006" y="63"/>
                  </a:lnTo>
                  <a:lnTo>
                    <a:pt x="989" y="55"/>
                  </a:lnTo>
                  <a:lnTo>
                    <a:pt x="972" y="44"/>
                  </a:lnTo>
                  <a:lnTo>
                    <a:pt x="947" y="58"/>
                  </a:lnTo>
                  <a:lnTo>
                    <a:pt x="924" y="66"/>
                  </a:lnTo>
                  <a:lnTo>
                    <a:pt x="900" y="71"/>
                  </a:lnTo>
                  <a:lnTo>
                    <a:pt x="874" y="72"/>
                  </a:lnTo>
                  <a:lnTo>
                    <a:pt x="848" y="71"/>
                  </a:lnTo>
                  <a:lnTo>
                    <a:pt x="821" y="67"/>
                  </a:lnTo>
                  <a:lnTo>
                    <a:pt x="797" y="63"/>
                  </a:lnTo>
                  <a:lnTo>
                    <a:pt x="772" y="58"/>
                  </a:lnTo>
                  <a:lnTo>
                    <a:pt x="760" y="47"/>
                  </a:lnTo>
                  <a:lnTo>
                    <a:pt x="746" y="44"/>
                  </a:lnTo>
                  <a:lnTo>
                    <a:pt x="732" y="44"/>
                  </a:lnTo>
                  <a:lnTo>
                    <a:pt x="718" y="47"/>
                  </a:lnTo>
                  <a:lnTo>
                    <a:pt x="702" y="54"/>
                  </a:lnTo>
                  <a:lnTo>
                    <a:pt x="688" y="63"/>
                  </a:lnTo>
                  <a:lnTo>
                    <a:pt x="673" y="71"/>
                  </a:lnTo>
                  <a:lnTo>
                    <a:pt x="660" y="76"/>
                  </a:lnTo>
                  <a:lnTo>
                    <a:pt x="631" y="63"/>
                  </a:lnTo>
                  <a:lnTo>
                    <a:pt x="598" y="56"/>
                  </a:lnTo>
                  <a:lnTo>
                    <a:pt x="563" y="58"/>
                  </a:lnTo>
                  <a:lnTo>
                    <a:pt x="526" y="63"/>
                  </a:lnTo>
                  <a:lnTo>
                    <a:pt x="486" y="67"/>
                  </a:lnTo>
                  <a:lnTo>
                    <a:pt x="446" y="70"/>
                  </a:lnTo>
                  <a:lnTo>
                    <a:pt x="409" y="64"/>
                  </a:lnTo>
                  <a:lnTo>
                    <a:pt x="372" y="49"/>
                  </a:lnTo>
                  <a:lnTo>
                    <a:pt x="340" y="53"/>
                  </a:lnTo>
                  <a:lnTo>
                    <a:pt x="307" y="63"/>
                  </a:lnTo>
                  <a:lnTo>
                    <a:pt x="276" y="72"/>
                  </a:lnTo>
                  <a:lnTo>
                    <a:pt x="243" y="82"/>
                  </a:lnTo>
                  <a:lnTo>
                    <a:pt x="213" y="87"/>
                  </a:lnTo>
                  <a:lnTo>
                    <a:pt x="182" y="86"/>
                  </a:lnTo>
                  <a:lnTo>
                    <a:pt x="154" y="74"/>
                  </a:lnTo>
                  <a:lnTo>
                    <a:pt x="125" y="49"/>
                  </a:lnTo>
                  <a:lnTo>
                    <a:pt x="112" y="55"/>
                  </a:lnTo>
                  <a:lnTo>
                    <a:pt x="99" y="62"/>
                  </a:lnTo>
                  <a:lnTo>
                    <a:pt x="84" y="64"/>
                  </a:lnTo>
                  <a:lnTo>
                    <a:pt x="70" y="67"/>
                  </a:lnTo>
                  <a:lnTo>
                    <a:pt x="57" y="68"/>
                  </a:lnTo>
                  <a:lnTo>
                    <a:pt x="43" y="68"/>
                  </a:lnTo>
                  <a:lnTo>
                    <a:pt x="28" y="66"/>
                  </a:lnTo>
                  <a:lnTo>
                    <a:pt x="14" y="63"/>
                  </a:lnTo>
                  <a:lnTo>
                    <a:pt x="7" y="56"/>
                  </a:lnTo>
                  <a:lnTo>
                    <a:pt x="3" y="51"/>
                  </a:lnTo>
                  <a:lnTo>
                    <a:pt x="0" y="44"/>
                  </a:lnTo>
                  <a:lnTo>
                    <a:pt x="0" y="34"/>
                  </a:lnTo>
                  <a:lnTo>
                    <a:pt x="0" y="26"/>
                  </a:lnTo>
                  <a:lnTo>
                    <a:pt x="1" y="17"/>
                  </a:lnTo>
                  <a:lnTo>
                    <a:pt x="1" y="9"/>
                  </a:lnTo>
                  <a:lnTo>
                    <a:pt x="0" y="0"/>
                  </a:lnTo>
                  <a:lnTo>
                    <a:pt x="9" y="6"/>
                  </a:lnTo>
                  <a:lnTo>
                    <a:pt x="19" y="7"/>
                  </a:lnTo>
                  <a:lnTo>
                    <a:pt x="30" y="8"/>
                  </a:lnTo>
                  <a:lnTo>
                    <a:pt x="41" y="9"/>
                  </a:lnTo>
                  <a:lnTo>
                    <a:pt x="50" y="13"/>
                  </a:lnTo>
                  <a:lnTo>
                    <a:pt x="55" y="17"/>
                  </a:lnTo>
                  <a:lnTo>
                    <a:pt x="60" y="25"/>
                  </a:lnTo>
                  <a:lnTo>
                    <a:pt x="58" y="3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93" name="Google Shape;893;p8"/>
            <p:cNvSpPr/>
            <p:nvPr/>
          </p:nvSpPr>
          <p:spPr>
            <a:xfrm>
              <a:off x="7037" y="4816"/>
              <a:ext cx="598" cy="39"/>
            </a:xfrm>
            <a:custGeom>
              <a:avLst/>
              <a:gdLst/>
              <a:ahLst/>
              <a:cxnLst/>
              <a:rect l="l" t="t" r="r" b="b"/>
              <a:pathLst>
                <a:path w="1188" h="107" extrusionOk="0">
                  <a:moveTo>
                    <a:pt x="1188" y="49"/>
                  </a:moveTo>
                  <a:lnTo>
                    <a:pt x="1174" y="41"/>
                  </a:lnTo>
                  <a:lnTo>
                    <a:pt x="1163" y="41"/>
                  </a:lnTo>
                  <a:lnTo>
                    <a:pt x="1154" y="47"/>
                  </a:lnTo>
                  <a:lnTo>
                    <a:pt x="1144" y="53"/>
                  </a:lnTo>
                  <a:lnTo>
                    <a:pt x="1134" y="62"/>
                  </a:lnTo>
                  <a:lnTo>
                    <a:pt x="1123" y="70"/>
                  </a:lnTo>
                  <a:lnTo>
                    <a:pt x="1111" y="77"/>
                  </a:lnTo>
                  <a:lnTo>
                    <a:pt x="1101" y="78"/>
                  </a:lnTo>
                  <a:lnTo>
                    <a:pt x="1080" y="58"/>
                  </a:lnTo>
                  <a:lnTo>
                    <a:pt x="1057" y="48"/>
                  </a:lnTo>
                  <a:lnTo>
                    <a:pt x="1034" y="48"/>
                  </a:lnTo>
                  <a:lnTo>
                    <a:pt x="1012" y="53"/>
                  </a:lnTo>
                  <a:lnTo>
                    <a:pt x="989" y="62"/>
                  </a:lnTo>
                  <a:lnTo>
                    <a:pt x="963" y="72"/>
                  </a:lnTo>
                  <a:lnTo>
                    <a:pt x="940" y="81"/>
                  </a:lnTo>
                  <a:lnTo>
                    <a:pt x="915" y="87"/>
                  </a:lnTo>
                  <a:lnTo>
                    <a:pt x="940" y="106"/>
                  </a:lnTo>
                  <a:lnTo>
                    <a:pt x="858" y="106"/>
                  </a:lnTo>
                  <a:lnTo>
                    <a:pt x="915" y="87"/>
                  </a:lnTo>
                  <a:lnTo>
                    <a:pt x="901" y="81"/>
                  </a:lnTo>
                  <a:lnTo>
                    <a:pt x="885" y="77"/>
                  </a:lnTo>
                  <a:lnTo>
                    <a:pt x="872" y="72"/>
                  </a:lnTo>
                  <a:lnTo>
                    <a:pt x="857" y="68"/>
                  </a:lnTo>
                  <a:lnTo>
                    <a:pt x="844" y="68"/>
                  </a:lnTo>
                  <a:lnTo>
                    <a:pt x="831" y="69"/>
                  </a:lnTo>
                  <a:lnTo>
                    <a:pt x="818" y="76"/>
                  </a:lnTo>
                  <a:lnTo>
                    <a:pt x="804" y="87"/>
                  </a:lnTo>
                  <a:lnTo>
                    <a:pt x="786" y="81"/>
                  </a:lnTo>
                  <a:lnTo>
                    <a:pt x="769" y="81"/>
                  </a:lnTo>
                  <a:lnTo>
                    <a:pt x="750" y="81"/>
                  </a:lnTo>
                  <a:lnTo>
                    <a:pt x="731" y="83"/>
                  </a:lnTo>
                  <a:lnTo>
                    <a:pt x="716" y="87"/>
                  </a:lnTo>
                  <a:lnTo>
                    <a:pt x="698" y="91"/>
                  </a:lnTo>
                  <a:lnTo>
                    <a:pt x="682" y="98"/>
                  </a:lnTo>
                  <a:lnTo>
                    <a:pt x="669" y="106"/>
                  </a:lnTo>
                  <a:lnTo>
                    <a:pt x="663" y="107"/>
                  </a:lnTo>
                  <a:lnTo>
                    <a:pt x="669" y="105"/>
                  </a:lnTo>
                  <a:lnTo>
                    <a:pt x="674" y="101"/>
                  </a:lnTo>
                  <a:lnTo>
                    <a:pt x="681" y="95"/>
                  </a:lnTo>
                  <a:lnTo>
                    <a:pt x="690" y="90"/>
                  </a:lnTo>
                  <a:lnTo>
                    <a:pt x="698" y="85"/>
                  </a:lnTo>
                  <a:lnTo>
                    <a:pt x="703" y="78"/>
                  </a:lnTo>
                  <a:lnTo>
                    <a:pt x="700" y="76"/>
                  </a:lnTo>
                  <a:lnTo>
                    <a:pt x="698" y="72"/>
                  </a:lnTo>
                  <a:lnTo>
                    <a:pt x="695" y="68"/>
                  </a:lnTo>
                  <a:lnTo>
                    <a:pt x="692" y="63"/>
                  </a:lnTo>
                  <a:lnTo>
                    <a:pt x="689" y="59"/>
                  </a:lnTo>
                  <a:lnTo>
                    <a:pt x="687" y="57"/>
                  </a:lnTo>
                  <a:lnTo>
                    <a:pt x="682" y="53"/>
                  </a:lnTo>
                  <a:lnTo>
                    <a:pt x="680" y="49"/>
                  </a:lnTo>
                  <a:lnTo>
                    <a:pt x="664" y="53"/>
                  </a:lnTo>
                  <a:lnTo>
                    <a:pt x="652" y="58"/>
                  </a:lnTo>
                  <a:lnTo>
                    <a:pt x="639" y="63"/>
                  </a:lnTo>
                  <a:lnTo>
                    <a:pt x="625" y="69"/>
                  </a:lnTo>
                  <a:lnTo>
                    <a:pt x="611" y="73"/>
                  </a:lnTo>
                  <a:lnTo>
                    <a:pt x="597" y="77"/>
                  </a:lnTo>
                  <a:lnTo>
                    <a:pt x="582" y="75"/>
                  </a:lnTo>
                  <a:lnTo>
                    <a:pt x="567" y="68"/>
                  </a:lnTo>
                  <a:lnTo>
                    <a:pt x="557" y="53"/>
                  </a:lnTo>
                  <a:lnTo>
                    <a:pt x="547" y="44"/>
                  </a:lnTo>
                  <a:lnTo>
                    <a:pt x="535" y="43"/>
                  </a:lnTo>
                  <a:lnTo>
                    <a:pt x="522" y="48"/>
                  </a:lnTo>
                  <a:lnTo>
                    <a:pt x="510" y="53"/>
                  </a:lnTo>
                  <a:lnTo>
                    <a:pt x="496" y="59"/>
                  </a:lnTo>
                  <a:lnTo>
                    <a:pt x="485" y="66"/>
                  </a:lnTo>
                  <a:lnTo>
                    <a:pt x="474" y="68"/>
                  </a:lnTo>
                  <a:lnTo>
                    <a:pt x="429" y="58"/>
                  </a:lnTo>
                  <a:lnTo>
                    <a:pt x="388" y="53"/>
                  </a:lnTo>
                  <a:lnTo>
                    <a:pt x="348" y="56"/>
                  </a:lnTo>
                  <a:lnTo>
                    <a:pt x="310" y="59"/>
                  </a:lnTo>
                  <a:lnTo>
                    <a:pt x="270" y="67"/>
                  </a:lnTo>
                  <a:lnTo>
                    <a:pt x="229" y="70"/>
                  </a:lnTo>
                  <a:lnTo>
                    <a:pt x="186" y="72"/>
                  </a:lnTo>
                  <a:lnTo>
                    <a:pt x="139" y="68"/>
                  </a:lnTo>
                  <a:lnTo>
                    <a:pt x="139" y="66"/>
                  </a:lnTo>
                  <a:lnTo>
                    <a:pt x="139" y="62"/>
                  </a:lnTo>
                  <a:lnTo>
                    <a:pt x="137" y="59"/>
                  </a:lnTo>
                  <a:lnTo>
                    <a:pt x="137" y="58"/>
                  </a:lnTo>
                  <a:lnTo>
                    <a:pt x="133" y="56"/>
                  </a:lnTo>
                  <a:lnTo>
                    <a:pt x="131" y="53"/>
                  </a:lnTo>
                  <a:lnTo>
                    <a:pt x="128" y="52"/>
                  </a:lnTo>
                  <a:lnTo>
                    <a:pt x="127" y="49"/>
                  </a:lnTo>
                  <a:lnTo>
                    <a:pt x="115" y="58"/>
                  </a:lnTo>
                  <a:lnTo>
                    <a:pt x="102" y="66"/>
                  </a:lnTo>
                  <a:lnTo>
                    <a:pt x="88" y="69"/>
                  </a:lnTo>
                  <a:lnTo>
                    <a:pt x="72" y="69"/>
                  </a:lnTo>
                  <a:lnTo>
                    <a:pt x="57" y="69"/>
                  </a:lnTo>
                  <a:lnTo>
                    <a:pt x="42" y="68"/>
                  </a:lnTo>
                  <a:lnTo>
                    <a:pt x="28" y="68"/>
                  </a:lnTo>
                  <a:lnTo>
                    <a:pt x="15" y="68"/>
                  </a:lnTo>
                  <a:lnTo>
                    <a:pt x="8" y="62"/>
                  </a:lnTo>
                  <a:lnTo>
                    <a:pt x="2" y="56"/>
                  </a:lnTo>
                  <a:lnTo>
                    <a:pt x="1" y="49"/>
                  </a:lnTo>
                  <a:lnTo>
                    <a:pt x="0" y="39"/>
                  </a:lnTo>
                  <a:lnTo>
                    <a:pt x="1" y="30"/>
                  </a:lnTo>
                  <a:lnTo>
                    <a:pt x="2" y="21"/>
                  </a:lnTo>
                  <a:lnTo>
                    <a:pt x="4" y="15"/>
                  </a:lnTo>
                  <a:lnTo>
                    <a:pt x="8" y="7"/>
                  </a:lnTo>
                  <a:lnTo>
                    <a:pt x="21" y="7"/>
                  </a:lnTo>
                  <a:lnTo>
                    <a:pt x="39" y="8"/>
                  </a:lnTo>
                  <a:lnTo>
                    <a:pt x="57" y="9"/>
                  </a:lnTo>
                  <a:lnTo>
                    <a:pt x="75" y="11"/>
                  </a:lnTo>
                  <a:lnTo>
                    <a:pt x="95" y="12"/>
                  </a:lnTo>
                  <a:lnTo>
                    <a:pt x="114" y="11"/>
                  </a:lnTo>
                  <a:lnTo>
                    <a:pt x="135" y="7"/>
                  </a:lnTo>
                  <a:lnTo>
                    <a:pt x="154" y="0"/>
                  </a:lnTo>
                  <a:lnTo>
                    <a:pt x="156" y="5"/>
                  </a:lnTo>
                  <a:lnTo>
                    <a:pt x="159" y="12"/>
                  </a:lnTo>
                  <a:lnTo>
                    <a:pt x="163" y="19"/>
                  </a:lnTo>
                  <a:lnTo>
                    <a:pt x="166" y="24"/>
                  </a:lnTo>
                  <a:lnTo>
                    <a:pt x="170" y="31"/>
                  </a:lnTo>
                  <a:lnTo>
                    <a:pt x="175" y="37"/>
                  </a:lnTo>
                  <a:lnTo>
                    <a:pt x="182" y="40"/>
                  </a:lnTo>
                  <a:lnTo>
                    <a:pt x="189" y="43"/>
                  </a:lnTo>
                  <a:lnTo>
                    <a:pt x="223" y="50"/>
                  </a:lnTo>
                  <a:lnTo>
                    <a:pt x="252" y="47"/>
                  </a:lnTo>
                  <a:lnTo>
                    <a:pt x="282" y="35"/>
                  </a:lnTo>
                  <a:lnTo>
                    <a:pt x="310" y="23"/>
                  </a:lnTo>
                  <a:lnTo>
                    <a:pt x="337" y="12"/>
                  </a:lnTo>
                  <a:lnTo>
                    <a:pt x="363" y="8"/>
                  </a:lnTo>
                  <a:lnTo>
                    <a:pt x="387" y="15"/>
                  </a:lnTo>
                  <a:lnTo>
                    <a:pt x="410" y="38"/>
                  </a:lnTo>
                  <a:lnTo>
                    <a:pt x="437" y="37"/>
                  </a:lnTo>
                  <a:lnTo>
                    <a:pt x="462" y="30"/>
                  </a:lnTo>
                  <a:lnTo>
                    <a:pt x="486" y="21"/>
                  </a:lnTo>
                  <a:lnTo>
                    <a:pt x="513" y="13"/>
                  </a:lnTo>
                  <a:lnTo>
                    <a:pt x="537" y="8"/>
                  </a:lnTo>
                  <a:lnTo>
                    <a:pt x="561" y="5"/>
                  </a:lnTo>
                  <a:lnTo>
                    <a:pt x="583" y="11"/>
                  </a:lnTo>
                  <a:lnTo>
                    <a:pt x="605" y="24"/>
                  </a:lnTo>
                  <a:lnTo>
                    <a:pt x="640" y="19"/>
                  </a:lnTo>
                  <a:lnTo>
                    <a:pt x="672" y="20"/>
                  </a:lnTo>
                  <a:lnTo>
                    <a:pt x="703" y="29"/>
                  </a:lnTo>
                  <a:lnTo>
                    <a:pt x="735" y="37"/>
                  </a:lnTo>
                  <a:lnTo>
                    <a:pt x="765" y="43"/>
                  </a:lnTo>
                  <a:lnTo>
                    <a:pt x="795" y="43"/>
                  </a:lnTo>
                  <a:lnTo>
                    <a:pt x="826" y="32"/>
                  </a:lnTo>
                  <a:lnTo>
                    <a:pt x="858" y="7"/>
                  </a:lnTo>
                  <a:lnTo>
                    <a:pt x="887" y="29"/>
                  </a:lnTo>
                  <a:lnTo>
                    <a:pt x="914" y="33"/>
                  </a:lnTo>
                  <a:lnTo>
                    <a:pt x="943" y="30"/>
                  </a:lnTo>
                  <a:lnTo>
                    <a:pt x="972" y="20"/>
                  </a:lnTo>
                  <a:lnTo>
                    <a:pt x="1000" y="9"/>
                  </a:lnTo>
                  <a:lnTo>
                    <a:pt x="1029" y="2"/>
                  </a:lnTo>
                  <a:lnTo>
                    <a:pt x="1058" y="3"/>
                  </a:lnTo>
                  <a:lnTo>
                    <a:pt x="1089" y="18"/>
                  </a:lnTo>
                  <a:lnTo>
                    <a:pt x="1106" y="13"/>
                  </a:lnTo>
                  <a:lnTo>
                    <a:pt x="1121" y="7"/>
                  </a:lnTo>
                  <a:lnTo>
                    <a:pt x="1139" y="1"/>
                  </a:lnTo>
                  <a:lnTo>
                    <a:pt x="1157" y="0"/>
                  </a:lnTo>
                  <a:lnTo>
                    <a:pt x="1173" y="0"/>
                  </a:lnTo>
                  <a:lnTo>
                    <a:pt x="1182" y="8"/>
                  </a:lnTo>
                  <a:lnTo>
                    <a:pt x="1188" y="23"/>
                  </a:lnTo>
                  <a:lnTo>
                    <a:pt x="1188" y="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94" name="Google Shape;894;p8"/>
            <p:cNvSpPr/>
            <p:nvPr/>
          </p:nvSpPr>
          <p:spPr>
            <a:xfrm>
              <a:off x="7495" y="4848"/>
              <a:ext cx="143" cy="29"/>
            </a:xfrm>
            <a:custGeom>
              <a:avLst/>
              <a:gdLst/>
              <a:ahLst/>
              <a:cxnLst/>
              <a:rect l="l" t="t" r="r" b="b"/>
              <a:pathLst>
                <a:path w="288" h="81" extrusionOk="0">
                  <a:moveTo>
                    <a:pt x="288" y="14"/>
                  </a:moveTo>
                  <a:lnTo>
                    <a:pt x="281" y="33"/>
                  </a:lnTo>
                  <a:lnTo>
                    <a:pt x="269" y="42"/>
                  </a:lnTo>
                  <a:lnTo>
                    <a:pt x="252" y="43"/>
                  </a:lnTo>
                  <a:lnTo>
                    <a:pt x="233" y="42"/>
                  </a:lnTo>
                  <a:lnTo>
                    <a:pt x="214" y="38"/>
                  </a:lnTo>
                  <a:lnTo>
                    <a:pt x="195" y="35"/>
                  </a:lnTo>
                  <a:lnTo>
                    <a:pt x="178" y="37"/>
                  </a:lnTo>
                  <a:lnTo>
                    <a:pt x="164" y="43"/>
                  </a:lnTo>
                  <a:lnTo>
                    <a:pt x="148" y="54"/>
                  </a:lnTo>
                  <a:lnTo>
                    <a:pt x="131" y="63"/>
                  </a:lnTo>
                  <a:lnTo>
                    <a:pt x="113" y="71"/>
                  </a:lnTo>
                  <a:lnTo>
                    <a:pt x="94" y="76"/>
                  </a:lnTo>
                  <a:lnTo>
                    <a:pt x="76" y="80"/>
                  </a:lnTo>
                  <a:lnTo>
                    <a:pt x="58" y="81"/>
                  </a:lnTo>
                  <a:lnTo>
                    <a:pt x="39" y="81"/>
                  </a:lnTo>
                  <a:lnTo>
                    <a:pt x="22" y="80"/>
                  </a:lnTo>
                  <a:lnTo>
                    <a:pt x="0" y="43"/>
                  </a:lnTo>
                  <a:lnTo>
                    <a:pt x="37" y="43"/>
                  </a:lnTo>
                  <a:lnTo>
                    <a:pt x="74" y="41"/>
                  </a:lnTo>
                  <a:lnTo>
                    <a:pt x="111" y="35"/>
                  </a:lnTo>
                  <a:lnTo>
                    <a:pt x="146" y="28"/>
                  </a:lnTo>
                  <a:lnTo>
                    <a:pt x="181" y="20"/>
                  </a:lnTo>
                  <a:lnTo>
                    <a:pt x="213" y="14"/>
                  </a:lnTo>
                  <a:lnTo>
                    <a:pt x="246" y="5"/>
                  </a:lnTo>
                  <a:lnTo>
                    <a:pt x="275" y="0"/>
                  </a:lnTo>
                  <a:lnTo>
                    <a:pt x="278" y="0"/>
                  </a:lnTo>
                  <a:lnTo>
                    <a:pt x="280" y="0"/>
                  </a:lnTo>
                  <a:lnTo>
                    <a:pt x="282" y="1"/>
                  </a:lnTo>
                  <a:lnTo>
                    <a:pt x="285" y="3"/>
                  </a:lnTo>
                  <a:lnTo>
                    <a:pt x="286" y="4"/>
                  </a:lnTo>
                  <a:lnTo>
                    <a:pt x="288" y="8"/>
                  </a:lnTo>
                  <a:lnTo>
                    <a:pt x="288" y="11"/>
                  </a:lnTo>
                  <a:lnTo>
                    <a:pt x="288"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95" name="Google Shape;895;p8"/>
            <p:cNvSpPr/>
            <p:nvPr/>
          </p:nvSpPr>
          <p:spPr>
            <a:xfrm>
              <a:off x="6332" y="4870"/>
              <a:ext cx="12" cy="68"/>
            </a:xfrm>
            <a:custGeom>
              <a:avLst/>
              <a:gdLst/>
              <a:ahLst/>
              <a:cxnLst/>
              <a:rect l="l" t="t" r="r" b="b"/>
              <a:pathLst>
                <a:path w="20" h="186" extrusionOk="0">
                  <a:moveTo>
                    <a:pt x="20" y="186"/>
                  </a:moveTo>
                  <a:lnTo>
                    <a:pt x="14" y="163"/>
                  </a:lnTo>
                  <a:lnTo>
                    <a:pt x="9" y="141"/>
                  </a:lnTo>
                  <a:lnTo>
                    <a:pt x="5" y="119"/>
                  </a:lnTo>
                  <a:lnTo>
                    <a:pt x="3" y="96"/>
                  </a:lnTo>
                  <a:lnTo>
                    <a:pt x="1" y="72"/>
                  </a:lnTo>
                  <a:lnTo>
                    <a:pt x="0" y="48"/>
                  </a:lnTo>
                  <a:lnTo>
                    <a:pt x="0" y="25"/>
                  </a:lnTo>
                  <a:lnTo>
                    <a:pt x="3" y="0"/>
                  </a:lnTo>
                  <a:lnTo>
                    <a:pt x="20" y="1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96" name="Google Shape;896;p8"/>
            <p:cNvSpPr/>
            <p:nvPr/>
          </p:nvSpPr>
          <p:spPr>
            <a:xfrm>
              <a:off x="7055" y="4881"/>
              <a:ext cx="41" cy="9"/>
            </a:xfrm>
            <a:custGeom>
              <a:avLst/>
              <a:gdLst/>
              <a:ahLst/>
              <a:cxnLst/>
              <a:rect l="l" t="t" r="r" b="b"/>
              <a:pathLst>
                <a:path w="81" h="24" extrusionOk="0">
                  <a:moveTo>
                    <a:pt x="81" y="6"/>
                  </a:moveTo>
                  <a:lnTo>
                    <a:pt x="73" y="17"/>
                  </a:lnTo>
                  <a:lnTo>
                    <a:pt x="65" y="23"/>
                  </a:lnTo>
                  <a:lnTo>
                    <a:pt x="55" y="24"/>
                  </a:lnTo>
                  <a:lnTo>
                    <a:pt x="46" y="23"/>
                  </a:lnTo>
                  <a:lnTo>
                    <a:pt x="36" y="20"/>
                  </a:lnTo>
                  <a:lnTo>
                    <a:pt x="27" y="18"/>
                  </a:lnTo>
                  <a:lnTo>
                    <a:pt x="16" y="16"/>
                  </a:lnTo>
                  <a:lnTo>
                    <a:pt x="5" y="14"/>
                  </a:lnTo>
                  <a:lnTo>
                    <a:pt x="0" y="6"/>
                  </a:lnTo>
                  <a:lnTo>
                    <a:pt x="9" y="4"/>
                  </a:lnTo>
                  <a:lnTo>
                    <a:pt x="19" y="4"/>
                  </a:lnTo>
                  <a:lnTo>
                    <a:pt x="29" y="1"/>
                  </a:lnTo>
                  <a:lnTo>
                    <a:pt x="40" y="0"/>
                  </a:lnTo>
                  <a:lnTo>
                    <a:pt x="51" y="1"/>
                  </a:lnTo>
                  <a:lnTo>
                    <a:pt x="60" y="4"/>
                  </a:lnTo>
                  <a:lnTo>
                    <a:pt x="71" y="4"/>
                  </a:lnTo>
                  <a:lnTo>
                    <a:pt x="81"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97" name="Google Shape;897;p8"/>
            <p:cNvSpPr/>
            <p:nvPr/>
          </p:nvSpPr>
          <p:spPr>
            <a:xfrm>
              <a:off x="7591" y="4881"/>
              <a:ext cx="21" cy="7"/>
            </a:xfrm>
            <a:custGeom>
              <a:avLst/>
              <a:gdLst/>
              <a:ahLst/>
              <a:cxnLst/>
              <a:rect l="l" t="t" r="r" b="b"/>
              <a:pathLst>
                <a:path w="37" h="18" extrusionOk="0">
                  <a:moveTo>
                    <a:pt x="37" y="18"/>
                  </a:moveTo>
                  <a:lnTo>
                    <a:pt x="0" y="18"/>
                  </a:lnTo>
                  <a:lnTo>
                    <a:pt x="15" y="0"/>
                  </a:lnTo>
                  <a:lnTo>
                    <a:pt x="17" y="4"/>
                  </a:lnTo>
                  <a:lnTo>
                    <a:pt x="19" y="6"/>
                  </a:lnTo>
                  <a:lnTo>
                    <a:pt x="24" y="8"/>
                  </a:lnTo>
                  <a:lnTo>
                    <a:pt x="26" y="9"/>
                  </a:lnTo>
                  <a:lnTo>
                    <a:pt x="28" y="11"/>
                  </a:lnTo>
                  <a:lnTo>
                    <a:pt x="34" y="14"/>
                  </a:lnTo>
                  <a:lnTo>
                    <a:pt x="35" y="17"/>
                  </a:lnTo>
                  <a:lnTo>
                    <a:pt x="37" y="1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98" name="Google Shape;898;p8"/>
            <p:cNvSpPr/>
            <p:nvPr/>
          </p:nvSpPr>
          <p:spPr>
            <a:xfrm>
              <a:off x="7332" y="4885"/>
              <a:ext cx="64" cy="18"/>
            </a:xfrm>
            <a:custGeom>
              <a:avLst/>
              <a:gdLst/>
              <a:ahLst/>
              <a:cxnLst/>
              <a:rect l="l" t="t" r="r" b="b"/>
              <a:pathLst>
                <a:path w="124" h="54" extrusionOk="0">
                  <a:moveTo>
                    <a:pt x="124" y="15"/>
                  </a:moveTo>
                  <a:lnTo>
                    <a:pt x="112" y="24"/>
                  </a:lnTo>
                  <a:lnTo>
                    <a:pt x="102" y="30"/>
                  </a:lnTo>
                  <a:lnTo>
                    <a:pt x="87" y="38"/>
                  </a:lnTo>
                  <a:lnTo>
                    <a:pt x="76" y="43"/>
                  </a:lnTo>
                  <a:lnTo>
                    <a:pt x="64" y="47"/>
                  </a:lnTo>
                  <a:lnTo>
                    <a:pt x="52" y="51"/>
                  </a:lnTo>
                  <a:lnTo>
                    <a:pt x="37" y="53"/>
                  </a:lnTo>
                  <a:lnTo>
                    <a:pt x="23" y="54"/>
                  </a:lnTo>
                  <a:lnTo>
                    <a:pt x="0" y="36"/>
                  </a:lnTo>
                  <a:lnTo>
                    <a:pt x="15" y="39"/>
                  </a:lnTo>
                  <a:lnTo>
                    <a:pt x="29" y="35"/>
                  </a:lnTo>
                  <a:lnTo>
                    <a:pt x="44" y="26"/>
                  </a:lnTo>
                  <a:lnTo>
                    <a:pt x="57" y="15"/>
                  </a:lnTo>
                  <a:lnTo>
                    <a:pt x="72" y="7"/>
                  </a:lnTo>
                  <a:lnTo>
                    <a:pt x="87" y="0"/>
                  </a:lnTo>
                  <a:lnTo>
                    <a:pt x="105" y="4"/>
                  </a:lnTo>
                  <a:lnTo>
                    <a:pt x="124" y="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899" name="Google Shape;899;p8"/>
            <p:cNvSpPr/>
            <p:nvPr/>
          </p:nvSpPr>
          <p:spPr>
            <a:xfrm>
              <a:off x="7271" y="4894"/>
              <a:ext cx="46" cy="15"/>
            </a:xfrm>
            <a:custGeom>
              <a:avLst/>
              <a:gdLst/>
              <a:ahLst/>
              <a:cxnLst/>
              <a:rect l="l" t="t" r="r" b="b"/>
              <a:pathLst>
                <a:path w="93" h="41" extrusionOk="0">
                  <a:moveTo>
                    <a:pt x="93" y="2"/>
                  </a:moveTo>
                  <a:lnTo>
                    <a:pt x="82" y="10"/>
                  </a:lnTo>
                  <a:lnTo>
                    <a:pt x="71" y="20"/>
                  </a:lnTo>
                  <a:lnTo>
                    <a:pt x="61" y="28"/>
                  </a:lnTo>
                  <a:lnTo>
                    <a:pt x="49" y="35"/>
                  </a:lnTo>
                  <a:lnTo>
                    <a:pt x="37" y="40"/>
                  </a:lnTo>
                  <a:lnTo>
                    <a:pt x="25" y="41"/>
                  </a:lnTo>
                  <a:lnTo>
                    <a:pt x="13" y="40"/>
                  </a:lnTo>
                  <a:lnTo>
                    <a:pt x="0" y="33"/>
                  </a:lnTo>
                  <a:lnTo>
                    <a:pt x="10" y="28"/>
                  </a:lnTo>
                  <a:lnTo>
                    <a:pt x="20" y="21"/>
                  </a:lnTo>
                  <a:lnTo>
                    <a:pt x="31" y="15"/>
                  </a:lnTo>
                  <a:lnTo>
                    <a:pt x="41" y="8"/>
                  </a:lnTo>
                  <a:lnTo>
                    <a:pt x="53" y="2"/>
                  </a:lnTo>
                  <a:lnTo>
                    <a:pt x="65" y="0"/>
                  </a:lnTo>
                  <a:lnTo>
                    <a:pt x="79" y="0"/>
                  </a:lnTo>
                  <a:lnTo>
                    <a:pt x="9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00" name="Google Shape;900;p8"/>
            <p:cNvSpPr/>
            <p:nvPr/>
          </p:nvSpPr>
          <p:spPr>
            <a:xfrm>
              <a:off x="7125" y="4899"/>
              <a:ext cx="14" cy="8"/>
            </a:xfrm>
            <a:custGeom>
              <a:avLst/>
              <a:gdLst/>
              <a:ahLst/>
              <a:cxnLst/>
              <a:rect l="l" t="t" r="r" b="b"/>
              <a:pathLst>
                <a:path w="27" h="16" extrusionOk="0">
                  <a:moveTo>
                    <a:pt x="27" y="16"/>
                  </a:moveTo>
                  <a:lnTo>
                    <a:pt x="0" y="16"/>
                  </a:lnTo>
                  <a:lnTo>
                    <a:pt x="18" y="0"/>
                  </a:lnTo>
                  <a:lnTo>
                    <a:pt x="20" y="1"/>
                  </a:lnTo>
                  <a:lnTo>
                    <a:pt x="22" y="2"/>
                  </a:lnTo>
                  <a:lnTo>
                    <a:pt x="23" y="4"/>
                  </a:lnTo>
                  <a:lnTo>
                    <a:pt x="26" y="6"/>
                  </a:lnTo>
                  <a:lnTo>
                    <a:pt x="26" y="9"/>
                  </a:lnTo>
                  <a:lnTo>
                    <a:pt x="26" y="13"/>
                  </a:lnTo>
                  <a:lnTo>
                    <a:pt x="26" y="14"/>
                  </a:lnTo>
                  <a:lnTo>
                    <a:pt x="27" y="1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01" name="Google Shape;901;p8"/>
            <p:cNvSpPr/>
            <p:nvPr/>
          </p:nvSpPr>
          <p:spPr>
            <a:xfrm>
              <a:off x="7530" y="4911"/>
              <a:ext cx="621" cy="456"/>
            </a:xfrm>
            <a:custGeom>
              <a:avLst/>
              <a:gdLst/>
              <a:ahLst/>
              <a:cxnLst/>
              <a:rect l="l" t="t" r="r" b="b"/>
              <a:pathLst>
                <a:path w="1233" h="1260" extrusionOk="0">
                  <a:moveTo>
                    <a:pt x="157" y="30"/>
                  </a:moveTo>
                  <a:lnTo>
                    <a:pt x="158" y="29"/>
                  </a:lnTo>
                  <a:lnTo>
                    <a:pt x="159" y="27"/>
                  </a:lnTo>
                  <a:lnTo>
                    <a:pt x="159" y="25"/>
                  </a:lnTo>
                  <a:lnTo>
                    <a:pt x="160" y="22"/>
                  </a:lnTo>
                  <a:lnTo>
                    <a:pt x="160" y="20"/>
                  </a:lnTo>
                  <a:lnTo>
                    <a:pt x="161" y="18"/>
                  </a:lnTo>
                  <a:lnTo>
                    <a:pt x="165" y="16"/>
                  </a:lnTo>
                  <a:lnTo>
                    <a:pt x="168" y="18"/>
                  </a:lnTo>
                  <a:lnTo>
                    <a:pt x="186" y="18"/>
                  </a:lnTo>
                  <a:lnTo>
                    <a:pt x="157" y="43"/>
                  </a:lnTo>
                  <a:lnTo>
                    <a:pt x="158" y="46"/>
                  </a:lnTo>
                  <a:lnTo>
                    <a:pt x="160" y="49"/>
                  </a:lnTo>
                  <a:lnTo>
                    <a:pt x="161" y="54"/>
                  </a:lnTo>
                  <a:lnTo>
                    <a:pt x="165" y="58"/>
                  </a:lnTo>
                  <a:lnTo>
                    <a:pt x="166" y="61"/>
                  </a:lnTo>
                  <a:lnTo>
                    <a:pt x="169" y="63"/>
                  </a:lnTo>
                  <a:lnTo>
                    <a:pt x="175" y="63"/>
                  </a:lnTo>
                  <a:lnTo>
                    <a:pt x="179" y="61"/>
                  </a:lnTo>
                  <a:lnTo>
                    <a:pt x="186" y="56"/>
                  </a:lnTo>
                  <a:lnTo>
                    <a:pt x="180" y="61"/>
                  </a:lnTo>
                  <a:lnTo>
                    <a:pt x="176" y="64"/>
                  </a:lnTo>
                  <a:lnTo>
                    <a:pt x="172" y="68"/>
                  </a:lnTo>
                  <a:lnTo>
                    <a:pt x="170" y="73"/>
                  </a:lnTo>
                  <a:lnTo>
                    <a:pt x="170" y="77"/>
                  </a:lnTo>
                  <a:lnTo>
                    <a:pt x="172" y="82"/>
                  </a:lnTo>
                  <a:lnTo>
                    <a:pt x="176" y="87"/>
                  </a:lnTo>
                  <a:lnTo>
                    <a:pt x="179" y="93"/>
                  </a:lnTo>
                  <a:lnTo>
                    <a:pt x="292" y="25"/>
                  </a:lnTo>
                  <a:lnTo>
                    <a:pt x="291" y="28"/>
                  </a:lnTo>
                  <a:lnTo>
                    <a:pt x="291" y="30"/>
                  </a:lnTo>
                  <a:lnTo>
                    <a:pt x="291" y="33"/>
                  </a:lnTo>
                  <a:lnTo>
                    <a:pt x="291" y="36"/>
                  </a:lnTo>
                  <a:lnTo>
                    <a:pt x="291" y="39"/>
                  </a:lnTo>
                  <a:lnTo>
                    <a:pt x="292" y="41"/>
                  </a:lnTo>
                  <a:lnTo>
                    <a:pt x="295" y="42"/>
                  </a:lnTo>
                  <a:lnTo>
                    <a:pt x="298" y="43"/>
                  </a:lnTo>
                  <a:lnTo>
                    <a:pt x="282" y="51"/>
                  </a:lnTo>
                  <a:lnTo>
                    <a:pt x="265" y="61"/>
                  </a:lnTo>
                  <a:lnTo>
                    <a:pt x="249" y="69"/>
                  </a:lnTo>
                  <a:lnTo>
                    <a:pt x="234" y="80"/>
                  </a:lnTo>
                  <a:lnTo>
                    <a:pt x="219" y="91"/>
                  </a:lnTo>
                  <a:lnTo>
                    <a:pt x="205" y="102"/>
                  </a:lnTo>
                  <a:lnTo>
                    <a:pt x="195" y="115"/>
                  </a:lnTo>
                  <a:lnTo>
                    <a:pt x="186" y="129"/>
                  </a:lnTo>
                  <a:lnTo>
                    <a:pt x="304" y="66"/>
                  </a:lnTo>
                  <a:lnTo>
                    <a:pt x="306" y="86"/>
                  </a:lnTo>
                  <a:lnTo>
                    <a:pt x="301" y="102"/>
                  </a:lnTo>
                  <a:lnTo>
                    <a:pt x="289" y="115"/>
                  </a:lnTo>
                  <a:lnTo>
                    <a:pt x="273" y="128"/>
                  </a:lnTo>
                  <a:lnTo>
                    <a:pt x="254" y="137"/>
                  </a:lnTo>
                  <a:lnTo>
                    <a:pt x="235" y="148"/>
                  </a:lnTo>
                  <a:lnTo>
                    <a:pt x="218" y="159"/>
                  </a:lnTo>
                  <a:lnTo>
                    <a:pt x="204" y="173"/>
                  </a:lnTo>
                  <a:lnTo>
                    <a:pt x="215" y="176"/>
                  </a:lnTo>
                  <a:lnTo>
                    <a:pt x="228" y="176"/>
                  </a:lnTo>
                  <a:lnTo>
                    <a:pt x="240" y="170"/>
                  </a:lnTo>
                  <a:lnTo>
                    <a:pt x="254" y="162"/>
                  </a:lnTo>
                  <a:lnTo>
                    <a:pt x="268" y="152"/>
                  </a:lnTo>
                  <a:lnTo>
                    <a:pt x="282" y="141"/>
                  </a:lnTo>
                  <a:lnTo>
                    <a:pt x="297" y="132"/>
                  </a:lnTo>
                  <a:lnTo>
                    <a:pt x="310" y="123"/>
                  </a:lnTo>
                  <a:lnTo>
                    <a:pt x="324" y="123"/>
                  </a:lnTo>
                  <a:lnTo>
                    <a:pt x="343" y="217"/>
                  </a:lnTo>
                  <a:lnTo>
                    <a:pt x="384" y="295"/>
                  </a:lnTo>
                  <a:lnTo>
                    <a:pt x="443" y="361"/>
                  </a:lnTo>
                  <a:lnTo>
                    <a:pt x="514" y="416"/>
                  </a:lnTo>
                  <a:lnTo>
                    <a:pt x="592" y="463"/>
                  </a:lnTo>
                  <a:lnTo>
                    <a:pt x="674" y="506"/>
                  </a:lnTo>
                  <a:lnTo>
                    <a:pt x="754" y="546"/>
                  </a:lnTo>
                  <a:lnTo>
                    <a:pt x="829" y="584"/>
                  </a:lnTo>
                  <a:lnTo>
                    <a:pt x="866" y="595"/>
                  </a:lnTo>
                  <a:lnTo>
                    <a:pt x="905" y="603"/>
                  </a:lnTo>
                  <a:lnTo>
                    <a:pt x="944" y="613"/>
                  </a:lnTo>
                  <a:lnTo>
                    <a:pt x="982" y="617"/>
                  </a:lnTo>
                  <a:lnTo>
                    <a:pt x="1020" y="623"/>
                  </a:lnTo>
                  <a:lnTo>
                    <a:pt x="1059" y="627"/>
                  </a:lnTo>
                  <a:lnTo>
                    <a:pt x="1097" y="632"/>
                  </a:lnTo>
                  <a:lnTo>
                    <a:pt x="1135" y="633"/>
                  </a:lnTo>
                  <a:lnTo>
                    <a:pt x="1151" y="694"/>
                  </a:lnTo>
                  <a:lnTo>
                    <a:pt x="1168" y="757"/>
                  </a:lnTo>
                  <a:lnTo>
                    <a:pt x="1182" y="819"/>
                  </a:lnTo>
                  <a:lnTo>
                    <a:pt x="1194" y="883"/>
                  </a:lnTo>
                  <a:lnTo>
                    <a:pt x="1204" y="947"/>
                  </a:lnTo>
                  <a:lnTo>
                    <a:pt x="1215" y="1011"/>
                  </a:lnTo>
                  <a:lnTo>
                    <a:pt x="1223" y="1078"/>
                  </a:lnTo>
                  <a:lnTo>
                    <a:pt x="1233" y="1141"/>
                  </a:lnTo>
                  <a:lnTo>
                    <a:pt x="1140" y="1119"/>
                  </a:lnTo>
                  <a:lnTo>
                    <a:pt x="1043" y="1108"/>
                  </a:lnTo>
                  <a:lnTo>
                    <a:pt x="944" y="1108"/>
                  </a:lnTo>
                  <a:lnTo>
                    <a:pt x="847" y="1118"/>
                  </a:lnTo>
                  <a:lnTo>
                    <a:pt x="751" y="1139"/>
                  </a:lnTo>
                  <a:lnTo>
                    <a:pt x="657" y="1169"/>
                  </a:lnTo>
                  <a:lnTo>
                    <a:pt x="569" y="1210"/>
                  </a:lnTo>
                  <a:lnTo>
                    <a:pt x="488" y="1260"/>
                  </a:lnTo>
                  <a:lnTo>
                    <a:pt x="423" y="1116"/>
                  </a:lnTo>
                  <a:lnTo>
                    <a:pt x="361" y="970"/>
                  </a:lnTo>
                  <a:lnTo>
                    <a:pt x="302" y="820"/>
                  </a:lnTo>
                  <a:lnTo>
                    <a:pt x="244" y="672"/>
                  </a:lnTo>
                  <a:lnTo>
                    <a:pt x="185" y="523"/>
                  </a:lnTo>
                  <a:lnTo>
                    <a:pt x="128" y="372"/>
                  </a:lnTo>
                  <a:lnTo>
                    <a:pt x="65" y="225"/>
                  </a:lnTo>
                  <a:lnTo>
                    <a:pt x="0" y="79"/>
                  </a:lnTo>
                  <a:lnTo>
                    <a:pt x="13" y="79"/>
                  </a:lnTo>
                  <a:lnTo>
                    <a:pt x="75" y="222"/>
                  </a:lnTo>
                  <a:lnTo>
                    <a:pt x="74" y="203"/>
                  </a:lnTo>
                  <a:lnTo>
                    <a:pt x="71" y="182"/>
                  </a:lnTo>
                  <a:lnTo>
                    <a:pt x="66" y="163"/>
                  </a:lnTo>
                  <a:lnTo>
                    <a:pt x="58" y="143"/>
                  </a:lnTo>
                  <a:lnTo>
                    <a:pt x="51" y="123"/>
                  </a:lnTo>
                  <a:lnTo>
                    <a:pt x="43" y="103"/>
                  </a:lnTo>
                  <a:lnTo>
                    <a:pt x="38" y="82"/>
                  </a:lnTo>
                  <a:lnTo>
                    <a:pt x="36" y="61"/>
                  </a:lnTo>
                  <a:lnTo>
                    <a:pt x="39" y="61"/>
                  </a:lnTo>
                  <a:lnTo>
                    <a:pt x="42" y="61"/>
                  </a:lnTo>
                  <a:lnTo>
                    <a:pt x="45" y="59"/>
                  </a:lnTo>
                  <a:lnTo>
                    <a:pt x="50" y="57"/>
                  </a:lnTo>
                  <a:lnTo>
                    <a:pt x="53" y="57"/>
                  </a:lnTo>
                  <a:lnTo>
                    <a:pt x="56" y="56"/>
                  </a:lnTo>
                  <a:lnTo>
                    <a:pt x="60" y="56"/>
                  </a:lnTo>
                  <a:lnTo>
                    <a:pt x="68" y="56"/>
                  </a:lnTo>
                  <a:lnTo>
                    <a:pt x="74" y="80"/>
                  </a:lnTo>
                  <a:lnTo>
                    <a:pt x="82" y="104"/>
                  </a:lnTo>
                  <a:lnTo>
                    <a:pt x="88" y="129"/>
                  </a:lnTo>
                  <a:lnTo>
                    <a:pt x="94" y="152"/>
                  </a:lnTo>
                  <a:lnTo>
                    <a:pt x="102" y="176"/>
                  </a:lnTo>
                  <a:lnTo>
                    <a:pt x="110" y="200"/>
                  </a:lnTo>
                  <a:lnTo>
                    <a:pt x="119" y="223"/>
                  </a:lnTo>
                  <a:lnTo>
                    <a:pt x="129" y="243"/>
                  </a:lnTo>
                  <a:lnTo>
                    <a:pt x="151" y="295"/>
                  </a:lnTo>
                  <a:lnTo>
                    <a:pt x="176" y="348"/>
                  </a:lnTo>
                  <a:lnTo>
                    <a:pt x="198" y="401"/>
                  </a:lnTo>
                  <a:lnTo>
                    <a:pt x="221" y="457"/>
                  </a:lnTo>
                  <a:lnTo>
                    <a:pt x="244" y="513"/>
                  </a:lnTo>
                  <a:lnTo>
                    <a:pt x="265" y="569"/>
                  </a:lnTo>
                  <a:lnTo>
                    <a:pt x="286" y="626"/>
                  </a:lnTo>
                  <a:lnTo>
                    <a:pt x="304" y="682"/>
                  </a:lnTo>
                  <a:lnTo>
                    <a:pt x="342" y="719"/>
                  </a:lnTo>
                  <a:lnTo>
                    <a:pt x="346" y="651"/>
                  </a:lnTo>
                  <a:lnTo>
                    <a:pt x="336" y="587"/>
                  </a:lnTo>
                  <a:lnTo>
                    <a:pt x="312" y="526"/>
                  </a:lnTo>
                  <a:lnTo>
                    <a:pt x="282" y="468"/>
                  </a:lnTo>
                  <a:lnTo>
                    <a:pt x="249" y="408"/>
                  </a:lnTo>
                  <a:lnTo>
                    <a:pt x="218" y="349"/>
                  </a:lnTo>
                  <a:lnTo>
                    <a:pt x="196" y="287"/>
                  </a:lnTo>
                  <a:lnTo>
                    <a:pt x="186" y="222"/>
                  </a:lnTo>
                  <a:lnTo>
                    <a:pt x="177" y="194"/>
                  </a:lnTo>
                  <a:lnTo>
                    <a:pt x="167" y="167"/>
                  </a:lnTo>
                  <a:lnTo>
                    <a:pt x="157" y="139"/>
                  </a:lnTo>
                  <a:lnTo>
                    <a:pt x="147" y="114"/>
                  </a:lnTo>
                  <a:lnTo>
                    <a:pt x="133" y="90"/>
                  </a:lnTo>
                  <a:lnTo>
                    <a:pt x="122" y="64"/>
                  </a:lnTo>
                  <a:lnTo>
                    <a:pt x="109" y="39"/>
                  </a:lnTo>
                  <a:lnTo>
                    <a:pt x="93" y="12"/>
                  </a:lnTo>
                  <a:lnTo>
                    <a:pt x="98" y="0"/>
                  </a:lnTo>
                  <a:lnTo>
                    <a:pt x="104" y="4"/>
                  </a:lnTo>
                  <a:lnTo>
                    <a:pt x="113" y="7"/>
                  </a:lnTo>
                  <a:lnTo>
                    <a:pt x="121" y="9"/>
                  </a:lnTo>
                  <a:lnTo>
                    <a:pt x="129" y="12"/>
                  </a:lnTo>
                  <a:lnTo>
                    <a:pt x="138" y="14"/>
                  </a:lnTo>
                  <a:lnTo>
                    <a:pt x="143" y="19"/>
                  </a:lnTo>
                  <a:lnTo>
                    <a:pt x="150" y="23"/>
                  </a:lnTo>
                  <a:lnTo>
                    <a:pt x="157" y="30"/>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02" name="Google Shape;902;p8"/>
            <p:cNvSpPr/>
            <p:nvPr/>
          </p:nvSpPr>
          <p:spPr>
            <a:xfrm>
              <a:off x="7647" y="4911"/>
              <a:ext cx="26" cy="9"/>
            </a:xfrm>
            <a:custGeom>
              <a:avLst/>
              <a:gdLst/>
              <a:ahLst/>
              <a:cxnLst/>
              <a:rect l="l" t="t" r="r" b="b"/>
              <a:pathLst>
                <a:path w="49" h="25" extrusionOk="0">
                  <a:moveTo>
                    <a:pt x="0" y="25"/>
                  </a:moveTo>
                  <a:lnTo>
                    <a:pt x="31" y="0"/>
                  </a:lnTo>
                  <a:lnTo>
                    <a:pt x="49" y="0"/>
                  </a:lnTo>
                  <a:lnTo>
                    <a:pt x="0" y="2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03" name="Google Shape;903;p8"/>
            <p:cNvSpPr/>
            <p:nvPr/>
          </p:nvSpPr>
          <p:spPr>
            <a:xfrm>
              <a:off x="6624" y="4912"/>
              <a:ext cx="562" cy="394"/>
            </a:xfrm>
            <a:custGeom>
              <a:avLst/>
              <a:gdLst/>
              <a:ahLst/>
              <a:cxnLst/>
              <a:rect l="l" t="t" r="r" b="b"/>
              <a:pathLst>
                <a:path w="1118" h="1087" extrusionOk="0">
                  <a:moveTo>
                    <a:pt x="901" y="38"/>
                  </a:moveTo>
                  <a:lnTo>
                    <a:pt x="913" y="34"/>
                  </a:lnTo>
                  <a:lnTo>
                    <a:pt x="929" y="32"/>
                  </a:lnTo>
                  <a:lnTo>
                    <a:pt x="942" y="32"/>
                  </a:lnTo>
                  <a:lnTo>
                    <a:pt x="958" y="34"/>
                  </a:lnTo>
                  <a:lnTo>
                    <a:pt x="970" y="37"/>
                  </a:lnTo>
                  <a:lnTo>
                    <a:pt x="983" y="41"/>
                  </a:lnTo>
                  <a:lnTo>
                    <a:pt x="998" y="45"/>
                  </a:lnTo>
                  <a:lnTo>
                    <a:pt x="1012" y="51"/>
                  </a:lnTo>
                  <a:lnTo>
                    <a:pt x="1100" y="38"/>
                  </a:lnTo>
                  <a:lnTo>
                    <a:pt x="1092" y="50"/>
                  </a:lnTo>
                  <a:lnTo>
                    <a:pt x="1084" y="52"/>
                  </a:lnTo>
                  <a:lnTo>
                    <a:pt x="1076" y="50"/>
                  </a:lnTo>
                  <a:lnTo>
                    <a:pt x="1069" y="44"/>
                  </a:lnTo>
                  <a:lnTo>
                    <a:pt x="1064" y="39"/>
                  </a:lnTo>
                  <a:lnTo>
                    <a:pt x="1055" y="37"/>
                  </a:lnTo>
                  <a:lnTo>
                    <a:pt x="1049" y="40"/>
                  </a:lnTo>
                  <a:lnTo>
                    <a:pt x="1043" y="51"/>
                  </a:lnTo>
                  <a:lnTo>
                    <a:pt x="1046" y="62"/>
                  </a:lnTo>
                  <a:lnTo>
                    <a:pt x="1045" y="74"/>
                  </a:lnTo>
                  <a:lnTo>
                    <a:pt x="1041" y="85"/>
                  </a:lnTo>
                  <a:lnTo>
                    <a:pt x="1039" y="95"/>
                  </a:lnTo>
                  <a:lnTo>
                    <a:pt x="1037" y="106"/>
                  </a:lnTo>
                  <a:lnTo>
                    <a:pt x="1036" y="116"/>
                  </a:lnTo>
                  <a:lnTo>
                    <a:pt x="1037" y="126"/>
                  </a:lnTo>
                  <a:lnTo>
                    <a:pt x="1043" y="136"/>
                  </a:lnTo>
                  <a:lnTo>
                    <a:pt x="1051" y="134"/>
                  </a:lnTo>
                  <a:lnTo>
                    <a:pt x="1057" y="129"/>
                  </a:lnTo>
                  <a:lnTo>
                    <a:pt x="1062" y="123"/>
                  </a:lnTo>
                  <a:lnTo>
                    <a:pt x="1065" y="114"/>
                  </a:lnTo>
                  <a:lnTo>
                    <a:pt x="1066" y="107"/>
                  </a:lnTo>
                  <a:lnTo>
                    <a:pt x="1068" y="98"/>
                  </a:lnTo>
                  <a:lnTo>
                    <a:pt x="1069" y="90"/>
                  </a:lnTo>
                  <a:lnTo>
                    <a:pt x="1074" y="82"/>
                  </a:lnTo>
                  <a:lnTo>
                    <a:pt x="1067" y="103"/>
                  </a:lnTo>
                  <a:lnTo>
                    <a:pt x="1064" y="124"/>
                  </a:lnTo>
                  <a:lnTo>
                    <a:pt x="1058" y="145"/>
                  </a:lnTo>
                  <a:lnTo>
                    <a:pt x="1056" y="168"/>
                  </a:lnTo>
                  <a:lnTo>
                    <a:pt x="1055" y="189"/>
                  </a:lnTo>
                  <a:lnTo>
                    <a:pt x="1052" y="210"/>
                  </a:lnTo>
                  <a:lnTo>
                    <a:pt x="1051" y="230"/>
                  </a:lnTo>
                  <a:lnTo>
                    <a:pt x="1048" y="248"/>
                  </a:lnTo>
                  <a:lnTo>
                    <a:pt x="1092" y="168"/>
                  </a:lnTo>
                  <a:lnTo>
                    <a:pt x="1088" y="189"/>
                  </a:lnTo>
                  <a:lnTo>
                    <a:pt x="1083" y="210"/>
                  </a:lnTo>
                  <a:lnTo>
                    <a:pt x="1077" y="230"/>
                  </a:lnTo>
                  <a:lnTo>
                    <a:pt x="1073" y="250"/>
                  </a:lnTo>
                  <a:lnTo>
                    <a:pt x="1068" y="272"/>
                  </a:lnTo>
                  <a:lnTo>
                    <a:pt x="1065" y="291"/>
                  </a:lnTo>
                  <a:lnTo>
                    <a:pt x="1062" y="311"/>
                  </a:lnTo>
                  <a:lnTo>
                    <a:pt x="1061" y="330"/>
                  </a:lnTo>
                  <a:lnTo>
                    <a:pt x="1070" y="314"/>
                  </a:lnTo>
                  <a:lnTo>
                    <a:pt x="1080" y="296"/>
                  </a:lnTo>
                  <a:lnTo>
                    <a:pt x="1089" y="279"/>
                  </a:lnTo>
                  <a:lnTo>
                    <a:pt x="1095" y="261"/>
                  </a:lnTo>
                  <a:lnTo>
                    <a:pt x="1103" y="243"/>
                  </a:lnTo>
                  <a:lnTo>
                    <a:pt x="1108" y="223"/>
                  </a:lnTo>
                  <a:lnTo>
                    <a:pt x="1113" y="205"/>
                  </a:lnTo>
                  <a:lnTo>
                    <a:pt x="1118" y="185"/>
                  </a:lnTo>
                  <a:lnTo>
                    <a:pt x="1089" y="305"/>
                  </a:lnTo>
                  <a:lnTo>
                    <a:pt x="1055" y="424"/>
                  </a:lnTo>
                  <a:lnTo>
                    <a:pt x="1017" y="540"/>
                  </a:lnTo>
                  <a:lnTo>
                    <a:pt x="974" y="654"/>
                  </a:lnTo>
                  <a:lnTo>
                    <a:pt x="929" y="766"/>
                  </a:lnTo>
                  <a:lnTo>
                    <a:pt x="877" y="875"/>
                  </a:lnTo>
                  <a:lnTo>
                    <a:pt x="820" y="983"/>
                  </a:lnTo>
                  <a:lnTo>
                    <a:pt x="758" y="1087"/>
                  </a:lnTo>
                  <a:lnTo>
                    <a:pt x="744" y="1085"/>
                  </a:lnTo>
                  <a:lnTo>
                    <a:pt x="729" y="1078"/>
                  </a:lnTo>
                  <a:lnTo>
                    <a:pt x="715" y="1073"/>
                  </a:lnTo>
                  <a:lnTo>
                    <a:pt x="699" y="1065"/>
                  </a:lnTo>
                  <a:lnTo>
                    <a:pt x="684" y="1057"/>
                  </a:lnTo>
                  <a:lnTo>
                    <a:pt x="670" y="1049"/>
                  </a:lnTo>
                  <a:lnTo>
                    <a:pt x="654" y="1042"/>
                  </a:lnTo>
                  <a:lnTo>
                    <a:pt x="639" y="1037"/>
                  </a:lnTo>
                  <a:lnTo>
                    <a:pt x="565" y="1016"/>
                  </a:lnTo>
                  <a:lnTo>
                    <a:pt x="487" y="1001"/>
                  </a:lnTo>
                  <a:lnTo>
                    <a:pt x="408" y="991"/>
                  </a:lnTo>
                  <a:lnTo>
                    <a:pt x="326" y="987"/>
                  </a:lnTo>
                  <a:lnTo>
                    <a:pt x="242" y="987"/>
                  </a:lnTo>
                  <a:lnTo>
                    <a:pt x="158" y="991"/>
                  </a:lnTo>
                  <a:lnTo>
                    <a:pt x="78" y="997"/>
                  </a:lnTo>
                  <a:lnTo>
                    <a:pt x="0" y="1006"/>
                  </a:lnTo>
                  <a:lnTo>
                    <a:pt x="2" y="975"/>
                  </a:lnTo>
                  <a:lnTo>
                    <a:pt x="9" y="945"/>
                  </a:lnTo>
                  <a:lnTo>
                    <a:pt x="16" y="915"/>
                  </a:lnTo>
                  <a:lnTo>
                    <a:pt x="24" y="886"/>
                  </a:lnTo>
                  <a:lnTo>
                    <a:pt x="32" y="857"/>
                  </a:lnTo>
                  <a:lnTo>
                    <a:pt x="44" y="828"/>
                  </a:lnTo>
                  <a:lnTo>
                    <a:pt x="52" y="800"/>
                  </a:lnTo>
                  <a:lnTo>
                    <a:pt x="63" y="771"/>
                  </a:lnTo>
                  <a:lnTo>
                    <a:pt x="195" y="734"/>
                  </a:lnTo>
                  <a:lnTo>
                    <a:pt x="303" y="667"/>
                  </a:lnTo>
                  <a:lnTo>
                    <a:pt x="393" y="578"/>
                  </a:lnTo>
                  <a:lnTo>
                    <a:pt x="467" y="471"/>
                  </a:lnTo>
                  <a:lnTo>
                    <a:pt x="532" y="354"/>
                  </a:lnTo>
                  <a:lnTo>
                    <a:pt x="588" y="231"/>
                  </a:lnTo>
                  <a:lnTo>
                    <a:pt x="643" y="111"/>
                  </a:lnTo>
                  <a:lnTo>
                    <a:pt x="700" y="0"/>
                  </a:lnTo>
                  <a:lnTo>
                    <a:pt x="724" y="11"/>
                  </a:lnTo>
                  <a:lnTo>
                    <a:pt x="748" y="17"/>
                  </a:lnTo>
                  <a:lnTo>
                    <a:pt x="773" y="20"/>
                  </a:lnTo>
                  <a:lnTo>
                    <a:pt x="799" y="21"/>
                  </a:lnTo>
                  <a:lnTo>
                    <a:pt x="825" y="22"/>
                  </a:lnTo>
                  <a:lnTo>
                    <a:pt x="852" y="24"/>
                  </a:lnTo>
                  <a:lnTo>
                    <a:pt x="877" y="29"/>
                  </a:lnTo>
                  <a:lnTo>
                    <a:pt x="901" y="38"/>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04" name="Google Shape;904;p8"/>
            <p:cNvSpPr/>
            <p:nvPr/>
          </p:nvSpPr>
          <p:spPr>
            <a:xfrm>
              <a:off x="6189" y="4957"/>
              <a:ext cx="32" cy="312"/>
            </a:xfrm>
            <a:custGeom>
              <a:avLst/>
              <a:gdLst/>
              <a:ahLst/>
              <a:cxnLst/>
              <a:rect l="l" t="t" r="r" b="b"/>
              <a:pathLst>
                <a:path w="62" h="859" extrusionOk="0">
                  <a:moveTo>
                    <a:pt x="62" y="859"/>
                  </a:moveTo>
                  <a:lnTo>
                    <a:pt x="48" y="751"/>
                  </a:lnTo>
                  <a:lnTo>
                    <a:pt x="37" y="644"/>
                  </a:lnTo>
                  <a:lnTo>
                    <a:pt x="27" y="537"/>
                  </a:lnTo>
                  <a:lnTo>
                    <a:pt x="20" y="431"/>
                  </a:lnTo>
                  <a:lnTo>
                    <a:pt x="14" y="325"/>
                  </a:lnTo>
                  <a:lnTo>
                    <a:pt x="8" y="217"/>
                  </a:lnTo>
                  <a:lnTo>
                    <a:pt x="4" y="109"/>
                  </a:lnTo>
                  <a:lnTo>
                    <a:pt x="0" y="0"/>
                  </a:lnTo>
                  <a:lnTo>
                    <a:pt x="3" y="112"/>
                  </a:lnTo>
                  <a:lnTo>
                    <a:pt x="8" y="220"/>
                  </a:lnTo>
                  <a:lnTo>
                    <a:pt x="14" y="327"/>
                  </a:lnTo>
                  <a:lnTo>
                    <a:pt x="20" y="433"/>
                  </a:lnTo>
                  <a:lnTo>
                    <a:pt x="27" y="540"/>
                  </a:lnTo>
                  <a:lnTo>
                    <a:pt x="37" y="646"/>
                  </a:lnTo>
                  <a:lnTo>
                    <a:pt x="49" y="751"/>
                  </a:lnTo>
                  <a:lnTo>
                    <a:pt x="62" y="8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05" name="Google Shape;905;p8"/>
            <p:cNvSpPr/>
            <p:nvPr/>
          </p:nvSpPr>
          <p:spPr>
            <a:xfrm>
              <a:off x="7647" y="4975"/>
              <a:ext cx="38" cy="24"/>
            </a:xfrm>
            <a:custGeom>
              <a:avLst/>
              <a:gdLst/>
              <a:ahLst/>
              <a:cxnLst/>
              <a:rect l="l" t="t" r="r" b="b"/>
              <a:pathLst>
                <a:path w="75" h="63" extrusionOk="0">
                  <a:moveTo>
                    <a:pt x="0" y="63"/>
                  </a:moveTo>
                  <a:lnTo>
                    <a:pt x="75" y="0"/>
                  </a:lnTo>
                  <a:lnTo>
                    <a:pt x="75" y="6"/>
                  </a:lnTo>
                  <a:lnTo>
                    <a:pt x="0" y="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06" name="Google Shape;906;p8"/>
            <p:cNvSpPr/>
            <p:nvPr/>
          </p:nvSpPr>
          <p:spPr>
            <a:xfrm>
              <a:off x="7667" y="5001"/>
              <a:ext cx="38" cy="24"/>
            </a:xfrm>
            <a:custGeom>
              <a:avLst/>
              <a:gdLst/>
              <a:ahLst/>
              <a:cxnLst/>
              <a:rect l="l" t="t" r="r" b="b"/>
              <a:pathLst>
                <a:path w="74" h="67" extrusionOk="0">
                  <a:moveTo>
                    <a:pt x="0" y="67"/>
                  </a:moveTo>
                  <a:lnTo>
                    <a:pt x="3" y="56"/>
                  </a:lnTo>
                  <a:lnTo>
                    <a:pt x="11" y="45"/>
                  </a:lnTo>
                  <a:lnTo>
                    <a:pt x="19" y="35"/>
                  </a:lnTo>
                  <a:lnTo>
                    <a:pt x="30" y="27"/>
                  </a:lnTo>
                  <a:lnTo>
                    <a:pt x="40" y="18"/>
                  </a:lnTo>
                  <a:lnTo>
                    <a:pt x="52" y="13"/>
                  </a:lnTo>
                  <a:lnTo>
                    <a:pt x="63" y="6"/>
                  </a:lnTo>
                  <a:lnTo>
                    <a:pt x="74" y="0"/>
                  </a:lnTo>
                  <a:lnTo>
                    <a:pt x="66" y="10"/>
                  </a:lnTo>
                  <a:lnTo>
                    <a:pt x="57" y="18"/>
                  </a:lnTo>
                  <a:lnTo>
                    <a:pt x="48" y="26"/>
                  </a:lnTo>
                  <a:lnTo>
                    <a:pt x="38" y="34"/>
                  </a:lnTo>
                  <a:lnTo>
                    <a:pt x="27" y="43"/>
                  </a:lnTo>
                  <a:lnTo>
                    <a:pt x="17" y="51"/>
                  </a:lnTo>
                  <a:lnTo>
                    <a:pt x="8" y="58"/>
                  </a:lnTo>
                  <a:lnTo>
                    <a:pt x="0" y="6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07" name="Google Shape;907;p8"/>
            <p:cNvSpPr/>
            <p:nvPr/>
          </p:nvSpPr>
          <p:spPr>
            <a:xfrm>
              <a:off x="6991" y="5003"/>
              <a:ext cx="111" cy="245"/>
            </a:xfrm>
            <a:custGeom>
              <a:avLst/>
              <a:gdLst/>
              <a:ahLst/>
              <a:cxnLst/>
              <a:rect l="l" t="t" r="r" b="b"/>
              <a:pathLst>
                <a:path w="222" h="678" extrusionOk="0">
                  <a:moveTo>
                    <a:pt x="203" y="292"/>
                  </a:moveTo>
                  <a:lnTo>
                    <a:pt x="179" y="306"/>
                  </a:lnTo>
                  <a:lnTo>
                    <a:pt x="165" y="326"/>
                  </a:lnTo>
                  <a:lnTo>
                    <a:pt x="158" y="350"/>
                  </a:lnTo>
                  <a:lnTo>
                    <a:pt x="152" y="379"/>
                  </a:lnTo>
                  <a:lnTo>
                    <a:pt x="147" y="403"/>
                  </a:lnTo>
                  <a:lnTo>
                    <a:pt x="140" y="429"/>
                  </a:lnTo>
                  <a:lnTo>
                    <a:pt x="126" y="449"/>
                  </a:lnTo>
                  <a:lnTo>
                    <a:pt x="103" y="460"/>
                  </a:lnTo>
                  <a:lnTo>
                    <a:pt x="94" y="481"/>
                  </a:lnTo>
                  <a:lnTo>
                    <a:pt x="90" y="504"/>
                  </a:lnTo>
                  <a:lnTo>
                    <a:pt x="86" y="527"/>
                  </a:lnTo>
                  <a:lnTo>
                    <a:pt x="81" y="552"/>
                  </a:lnTo>
                  <a:lnTo>
                    <a:pt x="75" y="573"/>
                  </a:lnTo>
                  <a:lnTo>
                    <a:pt x="63" y="592"/>
                  </a:lnTo>
                  <a:lnTo>
                    <a:pt x="47" y="605"/>
                  </a:lnTo>
                  <a:lnTo>
                    <a:pt x="21" y="610"/>
                  </a:lnTo>
                  <a:lnTo>
                    <a:pt x="19" y="620"/>
                  </a:lnTo>
                  <a:lnTo>
                    <a:pt x="17" y="629"/>
                  </a:lnTo>
                  <a:lnTo>
                    <a:pt x="16" y="638"/>
                  </a:lnTo>
                  <a:lnTo>
                    <a:pt x="13" y="646"/>
                  </a:lnTo>
                  <a:lnTo>
                    <a:pt x="11" y="654"/>
                  </a:lnTo>
                  <a:lnTo>
                    <a:pt x="8" y="663"/>
                  </a:lnTo>
                  <a:lnTo>
                    <a:pt x="3" y="671"/>
                  </a:lnTo>
                  <a:lnTo>
                    <a:pt x="0" y="678"/>
                  </a:lnTo>
                  <a:lnTo>
                    <a:pt x="9" y="566"/>
                  </a:lnTo>
                  <a:lnTo>
                    <a:pt x="13" y="563"/>
                  </a:lnTo>
                  <a:lnTo>
                    <a:pt x="19" y="561"/>
                  </a:lnTo>
                  <a:lnTo>
                    <a:pt x="25" y="561"/>
                  </a:lnTo>
                  <a:lnTo>
                    <a:pt x="30" y="563"/>
                  </a:lnTo>
                  <a:lnTo>
                    <a:pt x="35" y="566"/>
                  </a:lnTo>
                  <a:lnTo>
                    <a:pt x="39" y="571"/>
                  </a:lnTo>
                  <a:lnTo>
                    <a:pt x="44" y="576"/>
                  </a:lnTo>
                  <a:lnTo>
                    <a:pt x="49" y="580"/>
                  </a:lnTo>
                  <a:lnTo>
                    <a:pt x="59" y="556"/>
                  </a:lnTo>
                  <a:lnTo>
                    <a:pt x="69" y="531"/>
                  </a:lnTo>
                  <a:lnTo>
                    <a:pt x="77" y="505"/>
                  </a:lnTo>
                  <a:lnTo>
                    <a:pt x="83" y="480"/>
                  </a:lnTo>
                  <a:lnTo>
                    <a:pt x="87" y="454"/>
                  </a:lnTo>
                  <a:lnTo>
                    <a:pt x="91" y="427"/>
                  </a:lnTo>
                  <a:lnTo>
                    <a:pt x="96" y="399"/>
                  </a:lnTo>
                  <a:lnTo>
                    <a:pt x="103" y="373"/>
                  </a:lnTo>
                  <a:lnTo>
                    <a:pt x="113" y="373"/>
                  </a:lnTo>
                  <a:lnTo>
                    <a:pt x="119" y="374"/>
                  </a:lnTo>
                  <a:lnTo>
                    <a:pt x="122" y="380"/>
                  </a:lnTo>
                  <a:lnTo>
                    <a:pt x="122" y="388"/>
                  </a:lnTo>
                  <a:lnTo>
                    <a:pt x="121" y="396"/>
                  </a:lnTo>
                  <a:lnTo>
                    <a:pt x="121" y="403"/>
                  </a:lnTo>
                  <a:lnTo>
                    <a:pt x="123" y="412"/>
                  </a:lnTo>
                  <a:lnTo>
                    <a:pt x="128" y="417"/>
                  </a:lnTo>
                  <a:lnTo>
                    <a:pt x="141" y="393"/>
                  </a:lnTo>
                  <a:lnTo>
                    <a:pt x="149" y="369"/>
                  </a:lnTo>
                  <a:lnTo>
                    <a:pt x="155" y="341"/>
                  </a:lnTo>
                  <a:lnTo>
                    <a:pt x="158" y="313"/>
                  </a:lnTo>
                  <a:lnTo>
                    <a:pt x="159" y="285"/>
                  </a:lnTo>
                  <a:lnTo>
                    <a:pt x="160" y="256"/>
                  </a:lnTo>
                  <a:lnTo>
                    <a:pt x="162" y="227"/>
                  </a:lnTo>
                  <a:lnTo>
                    <a:pt x="165" y="198"/>
                  </a:lnTo>
                  <a:lnTo>
                    <a:pt x="169" y="198"/>
                  </a:lnTo>
                  <a:lnTo>
                    <a:pt x="173" y="198"/>
                  </a:lnTo>
                  <a:lnTo>
                    <a:pt x="177" y="201"/>
                  </a:lnTo>
                  <a:lnTo>
                    <a:pt x="179" y="203"/>
                  </a:lnTo>
                  <a:lnTo>
                    <a:pt x="183" y="205"/>
                  </a:lnTo>
                  <a:lnTo>
                    <a:pt x="184" y="207"/>
                  </a:lnTo>
                  <a:lnTo>
                    <a:pt x="187" y="210"/>
                  </a:lnTo>
                  <a:lnTo>
                    <a:pt x="191" y="213"/>
                  </a:lnTo>
                  <a:lnTo>
                    <a:pt x="197" y="187"/>
                  </a:lnTo>
                  <a:lnTo>
                    <a:pt x="201" y="163"/>
                  </a:lnTo>
                  <a:lnTo>
                    <a:pt x="203" y="135"/>
                  </a:lnTo>
                  <a:lnTo>
                    <a:pt x="203" y="106"/>
                  </a:lnTo>
                  <a:lnTo>
                    <a:pt x="203" y="79"/>
                  </a:lnTo>
                  <a:lnTo>
                    <a:pt x="203" y="52"/>
                  </a:lnTo>
                  <a:lnTo>
                    <a:pt x="208" y="24"/>
                  </a:lnTo>
                  <a:lnTo>
                    <a:pt x="216" y="0"/>
                  </a:lnTo>
                  <a:lnTo>
                    <a:pt x="219" y="34"/>
                  </a:lnTo>
                  <a:lnTo>
                    <a:pt x="222" y="69"/>
                  </a:lnTo>
                  <a:lnTo>
                    <a:pt x="222" y="106"/>
                  </a:lnTo>
                  <a:lnTo>
                    <a:pt x="219" y="144"/>
                  </a:lnTo>
                  <a:lnTo>
                    <a:pt x="216" y="182"/>
                  </a:lnTo>
                  <a:lnTo>
                    <a:pt x="213" y="220"/>
                  </a:lnTo>
                  <a:lnTo>
                    <a:pt x="208" y="257"/>
                  </a:lnTo>
                  <a:lnTo>
                    <a:pt x="203" y="2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08" name="Google Shape;908;p8"/>
            <p:cNvSpPr/>
            <p:nvPr/>
          </p:nvSpPr>
          <p:spPr>
            <a:xfrm>
              <a:off x="6134" y="5005"/>
              <a:ext cx="3" cy="11"/>
            </a:xfrm>
            <a:custGeom>
              <a:avLst/>
              <a:gdLst/>
              <a:ahLst/>
              <a:cxnLst/>
              <a:rect l="l" t="t" r="r" b="b"/>
              <a:pathLst>
                <a:path w="6" h="30" extrusionOk="0">
                  <a:moveTo>
                    <a:pt x="6" y="30"/>
                  </a:moveTo>
                  <a:lnTo>
                    <a:pt x="0" y="0"/>
                  </a:lnTo>
                  <a:lnTo>
                    <a:pt x="6" y="12"/>
                  </a:lnTo>
                  <a:lnTo>
                    <a:pt x="6"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09" name="Google Shape;909;p8"/>
            <p:cNvSpPr/>
            <p:nvPr/>
          </p:nvSpPr>
          <p:spPr>
            <a:xfrm>
              <a:off x="6428" y="5025"/>
              <a:ext cx="12" cy="30"/>
            </a:xfrm>
            <a:custGeom>
              <a:avLst/>
              <a:gdLst/>
              <a:ahLst/>
              <a:cxnLst/>
              <a:rect l="l" t="t" r="r" b="b"/>
              <a:pathLst>
                <a:path w="23" h="83" extrusionOk="0">
                  <a:moveTo>
                    <a:pt x="23" y="75"/>
                  </a:moveTo>
                  <a:lnTo>
                    <a:pt x="22" y="78"/>
                  </a:lnTo>
                  <a:lnTo>
                    <a:pt x="20" y="80"/>
                  </a:lnTo>
                  <a:lnTo>
                    <a:pt x="18" y="82"/>
                  </a:lnTo>
                  <a:lnTo>
                    <a:pt x="14" y="83"/>
                  </a:lnTo>
                  <a:lnTo>
                    <a:pt x="12" y="83"/>
                  </a:lnTo>
                  <a:lnTo>
                    <a:pt x="10" y="83"/>
                  </a:lnTo>
                  <a:lnTo>
                    <a:pt x="7" y="83"/>
                  </a:lnTo>
                  <a:lnTo>
                    <a:pt x="6" y="83"/>
                  </a:lnTo>
                  <a:lnTo>
                    <a:pt x="0" y="0"/>
                  </a:lnTo>
                  <a:lnTo>
                    <a:pt x="1" y="10"/>
                  </a:lnTo>
                  <a:lnTo>
                    <a:pt x="2" y="19"/>
                  </a:lnTo>
                  <a:lnTo>
                    <a:pt x="6" y="30"/>
                  </a:lnTo>
                  <a:lnTo>
                    <a:pt x="9" y="39"/>
                  </a:lnTo>
                  <a:lnTo>
                    <a:pt x="12" y="49"/>
                  </a:lnTo>
                  <a:lnTo>
                    <a:pt x="14" y="57"/>
                  </a:lnTo>
                  <a:lnTo>
                    <a:pt x="18" y="67"/>
                  </a:lnTo>
                  <a:lnTo>
                    <a:pt x="23" y="7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10" name="Google Shape;910;p8"/>
            <p:cNvSpPr/>
            <p:nvPr/>
          </p:nvSpPr>
          <p:spPr>
            <a:xfrm>
              <a:off x="6166" y="5027"/>
              <a:ext cx="15" cy="177"/>
            </a:xfrm>
            <a:custGeom>
              <a:avLst/>
              <a:gdLst/>
              <a:ahLst/>
              <a:cxnLst/>
              <a:rect l="l" t="t" r="r" b="b"/>
              <a:pathLst>
                <a:path w="25" h="487" extrusionOk="0">
                  <a:moveTo>
                    <a:pt x="25" y="487"/>
                  </a:moveTo>
                  <a:lnTo>
                    <a:pt x="14" y="430"/>
                  </a:lnTo>
                  <a:lnTo>
                    <a:pt x="9" y="369"/>
                  </a:lnTo>
                  <a:lnTo>
                    <a:pt x="6" y="308"/>
                  </a:lnTo>
                  <a:lnTo>
                    <a:pt x="6" y="244"/>
                  </a:lnTo>
                  <a:lnTo>
                    <a:pt x="6" y="182"/>
                  </a:lnTo>
                  <a:lnTo>
                    <a:pt x="6" y="118"/>
                  </a:lnTo>
                  <a:lnTo>
                    <a:pt x="5" y="58"/>
                  </a:lnTo>
                  <a:lnTo>
                    <a:pt x="0" y="0"/>
                  </a:lnTo>
                  <a:lnTo>
                    <a:pt x="25" y="4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11" name="Google Shape;911;p8"/>
            <p:cNvSpPr/>
            <p:nvPr/>
          </p:nvSpPr>
          <p:spPr>
            <a:xfrm>
              <a:off x="6140" y="5064"/>
              <a:ext cx="3" cy="85"/>
            </a:xfrm>
            <a:custGeom>
              <a:avLst/>
              <a:gdLst/>
              <a:ahLst/>
              <a:cxnLst/>
              <a:rect l="l" t="t" r="r" b="b"/>
              <a:pathLst>
                <a:path w="4" h="235" extrusionOk="0">
                  <a:moveTo>
                    <a:pt x="4" y="235"/>
                  </a:moveTo>
                  <a:lnTo>
                    <a:pt x="0" y="0"/>
                  </a:lnTo>
                  <a:lnTo>
                    <a:pt x="4" y="218"/>
                  </a:lnTo>
                  <a:lnTo>
                    <a:pt x="4" y="2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12" name="Google Shape;912;p8"/>
            <p:cNvSpPr/>
            <p:nvPr/>
          </p:nvSpPr>
          <p:spPr>
            <a:xfrm>
              <a:off x="8052" y="5151"/>
              <a:ext cx="46" cy="107"/>
            </a:xfrm>
            <a:custGeom>
              <a:avLst/>
              <a:gdLst/>
              <a:ahLst/>
              <a:cxnLst/>
              <a:rect l="l" t="t" r="r" b="b"/>
              <a:pathLst>
                <a:path w="94" h="297" extrusionOk="0">
                  <a:moveTo>
                    <a:pt x="73" y="66"/>
                  </a:moveTo>
                  <a:lnTo>
                    <a:pt x="58" y="81"/>
                  </a:lnTo>
                  <a:lnTo>
                    <a:pt x="55" y="98"/>
                  </a:lnTo>
                  <a:lnTo>
                    <a:pt x="56" y="117"/>
                  </a:lnTo>
                  <a:lnTo>
                    <a:pt x="62" y="138"/>
                  </a:lnTo>
                  <a:lnTo>
                    <a:pt x="72" y="158"/>
                  </a:lnTo>
                  <a:lnTo>
                    <a:pt x="81" y="179"/>
                  </a:lnTo>
                  <a:lnTo>
                    <a:pt x="90" y="200"/>
                  </a:lnTo>
                  <a:lnTo>
                    <a:pt x="94" y="221"/>
                  </a:lnTo>
                  <a:lnTo>
                    <a:pt x="90" y="228"/>
                  </a:lnTo>
                  <a:lnTo>
                    <a:pt x="86" y="238"/>
                  </a:lnTo>
                  <a:lnTo>
                    <a:pt x="85" y="246"/>
                  </a:lnTo>
                  <a:lnTo>
                    <a:pt x="85" y="256"/>
                  </a:lnTo>
                  <a:lnTo>
                    <a:pt x="85" y="265"/>
                  </a:lnTo>
                  <a:lnTo>
                    <a:pt x="85" y="277"/>
                  </a:lnTo>
                  <a:lnTo>
                    <a:pt x="85" y="286"/>
                  </a:lnTo>
                  <a:lnTo>
                    <a:pt x="85" y="295"/>
                  </a:lnTo>
                  <a:lnTo>
                    <a:pt x="79" y="297"/>
                  </a:lnTo>
                  <a:lnTo>
                    <a:pt x="75" y="295"/>
                  </a:lnTo>
                  <a:lnTo>
                    <a:pt x="71" y="293"/>
                  </a:lnTo>
                  <a:lnTo>
                    <a:pt x="68" y="292"/>
                  </a:lnTo>
                  <a:lnTo>
                    <a:pt x="66" y="289"/>
                  </a:lnTo>
                  <a:lnTo>
                    <a:pt x="66" y="283"/>
                  </a:lnTo>
                  <a:lnTo>
                    <a:pt x="63" y="280"/>
                  </a:lnTo>
                  <a:lnTo>
                    <a:pt x="62" y="274"/>
                  </a:lnTo>
                  <a:lnTo>
                    <a:pt x="74" y="259"/>
                  </a:lnTo>
                  <a:lnTo>
                    <a:pt x="76" y="243"/>
                  </a:lnTo>
                  <a:lnTo>
                    <a:pt x="72" y="226"/>
                  </a:lnTo>
                  <a:lnTo>
                    <a:pt x="65" y="212"/>
                  </a:lnTo>
                  <a:lnTo>
                    <a:pt x="56" y="197"/>
                  </a:lnTo>
                  <a:lnTo>
                    <a:pt x="51" y="182"/>
                  </a:lnTo>
                  <a:lnTo>
                    <a:pt x="52" y="168"/>
                  </a:lnTo>
                  <a:lnTo>
                    <a:pt x="62" y="150"/>
                  </a:lnTo>
                  <a:lnTo>
                    <a:pt x="0" y="3"/>
                  </a:lnTo>
                  <a:lnTo>
                    <a:pt x="18" y="0"/>
                  </a:lnTo>
                  <a:lnTo>
                    <a:pt x="32" y="0"/>
                  </a:lnTo>
                  <a:lnTo>
                    <a:pt x="43" y="5"/>
                  </a:lnTo>
                  <a:lnTo>
                    <a:pt x="51" y="14"/>
                  </a:lnTo>
                  <a:lnTo>
                    <a:pt x="56" y="28"/>
                  </a:lnTo>
                  <a:lnTo>
                    <a:pt x="62" y="41"/>
                  </a:lnTo>
                  <a:lnTo>
                    <a:pt x="67" y="54"/>
                  </a:lnTo>
                  <a:lnTo>
                    <a:pt x="73" y="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13" name="Google Shape;913;p8"/>
            <p:cNvSpPr/>
            <p:nvPr/>
          </p:nvSpPr>
          <p:spPr>
            <a:xfrm>
              <a:off x="7711" y="5171"/>
              <a:ext cx="11" cy="9"/>
            </a:xfrm>
            <a:custGeom>
              <a:avLst/>
              <a:gdLst/>
              <a:ahLst/>
              <a:cxnLst/>
              <a:rect l="l" t="t" r="r" b="b"/>
              <a:pathLst>
                <a:path w="27" h="25" extrusionOk="0">
                  <a:moveTo>
                    <a:pt x="27" y="20"/>
                  </a:moveTo>
                  <a:lnTo>
                    <a:pt x="23" y="20"/>
                  </a:lnTo>
                  <a:lnTo>
                    <a:pt x="22" y="20"/>
                  </a:lnTo>
                  <a:lnTo>
                    <a:pt x="20" y="20"/>
                  </a:lnTo>
                  <a:lnTo>
                    <a:pt x="17" y="21"/>
                  </a:lnTo>
                  <a:lnTo>
                    <a:pt x="16" y="22"/>
                  </a:lnTo>
                  <a:lnTo>
                    <a:pt x="15" y="23"/>
                  </a:lnTo>
                  <a:lnTo>
                    <a:pt x="14" y="24"/>
                  </a:lnTo>
                  <a:lnTo>
                    <a:pt x="14" y="25"/>
                  </a:lnTo>
                  <a:lnTo>
                    <a:pt x="11" y="23"/>
                  </a:lnTo>
                  <a:lnTo>
                    <a:pt x="6" y="21"/>
                  </a:lnTo>
                  <a:lnTo>
                    <a:pt x="4" y="19"/>
                  </a:lnTo>
                  <a:lnTo>
                    <a:pt x="2" y="14"/>
                  </a:lnTo>
                  <a:lnTo>
                    <a:pt x="0" y="10"/>
                  </a:lnTo>
                  <a:lnTo>
                    <a:pt x="0" y="6"/>
                  </a:lnTo>
                  <a:lnTo>
                    <a:pt x="2" y="3"/>
                  </a:lnTo>
                  <a:lnTo>
                    <a:pt x="5" y="0"/>
                  </a:lnTo>
                  <a:lnTo>
                    <a:pt x="27" y="0"/>
                  </a:lnTo>
                  <a:lnTo>
                    <a:pt x="27"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14" name="Google Shape;914;p8"/>
            <p:cNvSpPr/>
            <p:nvPr/>
          </p:nvSpPr>
          <p:spPr>
            <a:xfrm>
              <a:off x="7722" y="5206"/>
              <a:ext cx="79" cy="116"/>
            </a:xfrm>
            <a:custGeom>
              <a:avLst/>
              <a:gdLst/>
              <a:ahLst/>
              <a:cxnLst/>
              <a:rect l="l" t="t" r="r" b="b"/>
              <a:pathLst>
                <a:path w="154" h="318" extrusionOk="0">
                  <a:moveTo>
                    <a:pt x="73" y="112"/>
                  </a:moveTo>
                  <a:lnTo>
                    <a:pt x="78" y="139"/>
                  </a:lnTo>
                  <a:lnTo>
                    <a:pt x="85" y="164"/>
                  </a:lnTo>
                  <a:lnTo>
                    <a:pt x="95" y="190"/>
                  </a:lnTo>
                  <a:lnTo>
                    <a:pt x="106" y="214"/>
                  </a:lnTo>
                  <a:lnTo>
                    <a:pt x="119" y="239"/>
                  </a:lnTo>
                  <a:lnTo>
                    <a:pt x="131" y="263"/>
                  </a:lnTo>
                  <a:lnTo>
                    <a:pt x="144" y="288"/>
                  </a:lnTo>
                  <a:lnTo>
                    <a:pt x="154" y="311"/>
                  </a:lnTo>
                  <a:lnTo>
                    <a:pt x="152" y="316"/>
                  </a:lnTo>
                  <a:lnTo>
                    <a:pt x="148" y="316"/>
                  </a:lnTo>
                  <a:lnTo>
                    <a:pt x="145" y="317"/>
                  </a:lnTo>
                  <a:lnTo>
                    <a:pt x="140" y="318"/>
                  </a:lnTo>
                  <a:lnTo>
                    <a:pt x="135" y="318"/>
                  </a:lnTo>
                  <a:lnTo>
                    <a:pt x="131" y="317"/>
                  </a:lnTo>
                  <a:lnTo>
                    <a:pt x="128" y="317"/>
                  </a:lnTo>
                  <a:lnTo>
                    <a:pt x="123" y="316"/>
                  </a:lnTo>
                  <a:lnTo>
                    <a:pt x="101" y="280"/>
                  </a:lnTo>
                  <a:lnTo>
                    <a:pt x="80" y="242"/>
                  </a:lnTo>
                  <a:lnTo>
                    <a:pt x="61" y="203"/>
                  </a:lnTo>
                  <a:lnTo>
                    <a:pt x="43" y="165"/>
                  </a:lnTo>
                  <a:lnTo>
                    <a:pt x="27" y="125"/>
                  </a:lnTo>
                  <a:lnTo>
                    <a:pt x="15" y="86"/>
                  </a:lnTo>
                  <a:lnTo>
                    <a:pt x="6" y="44"/>
                  </a:lnTo>
                  <a:lnTo>
                    <a:pt x="0" y="0"/>
                  </a:lnTo>
                  <a:lnTo>
                    <a:pt x="14" y="6"/>
                  </a:lnTo>
                  <a:lnTo>
                    <a:pt x="26" y="15"/>
                  </a:lnTo>
                  <a:lnTo>
                    <a:pt x="38" y="29"/>
                  </a:lnTo>
                  <a:lnTo>
                    <a:pt x="46" y="43"/>
                  </a:lnTo>
                  <a:lnTo>
                    <a:pt x="55" y="59"/>
                  </a:lnTo>
                  <a:lnTo>
                    <a:pt x="62" y="77"/>
                  </a:lnTo>
                  <a:lnTo>
                    <a:pt x="66" y="96"/>
                  </a:lnTo>
                  <a:lnTo>
                    <a:pt x="73" y="1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15" name="Google Shape;915;p8"/>
            <p:cNvSpPr/>
            <p:nvPr/>
          </p:nvSpPr>
          <p:spPr>
            <a:xfrm>
              <a:off x="8087" y="5273"/>
              <a:ext cx="11" cy="7"/>
            </a:xfrm>
            <a:custGeom>
              <a:avLst/>
              <a:gdLst/>
              <a:ahLst/>
              <a:cxnLst/>
              <a:rect l="l" t="t" r="r" b="b"/>
              <a:pathLst>
                <a:path w="21" h="21" extrusionOk="0">
                  <a:moveTo>
                    <a:pt x="21" y="8"/>
                  </a:moveTo>
                  <a:lnTo>
                    <a:pt x="20" y="10"/>
                  </a:lnTo>
                  <a:lnTo>
                    <a:pt x="20" y="12"/>
                  </a:lnTo>
                  <a:lnTo>
                    <a:pt x="19" y="13"/>
                  </a:lnTo>
                  <a:lnTo>
                    <a:pt x="18" y="13"/>
                  </a:lnTo>
                  <a:lnTo>
                    <a:pt x="17" y="16"/>
                  </a:lnTo>
                  <a:lnTo>
                    <a:pt x="14" y="17"/>
                  </a:lnTo>
                  <a:lnTo>
                    <a:pt x="13" y="20"/>
                  </a:lnTo>
                  <a:lnTo>
                    <a:pt x="12" y="21"/>
                  </a:lnTo>
                  <a:lnTo>
                    <a:pt x="0" y="21"/>
                  </a:lnTo>
                  <a:lnTo>
                    <a:pt x="0" y="0"/>
                  </a:lnTo>
                  <a:lnTo>
                    <a:pt x="2" y="2"/>
                  </a:lnTo>
                  <a:lnTo>
                    <a:pt x="4" y="2"/>
                  </a:lnTo>
                  <a:lnTo>
                    <a:pt x="8" y="2"/>
                  </a:lnTo>
                  <a:lnTo>
                    <a:pt x="11" y="2"/>
                  </a:lnTo>
                  <a:lnTo>
                    <a:pt x="13" y="3"/>
                  </a:lnTo>
                  <a:lnTo>
                    <a:pt x="17" y="4"/>
                  </a:lnTo>
                  <a:lnTo>
                    <a:pt x="18" y="6"/>
                  </a:lnTo>
                  <a:lnTo>
                    <a:pt x="2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16" name="Google Shape;916;p8"/>
            <p:cNvSpPr/>
            <p:nvPr/>
          </p:nvSpPr>
          <p:spPr>
            <a:xfrm>
              <a:off x="6510" y="5293"/>
              <a:ext cx="498" cy="268"/>
            </a:xfrm>
            <a:custGeom>
              <a:avLst/>
              <a:gdLst/>
              <a:ahLst/>
              <a:cxnLst/>
              <a:rect l="l" t="t" r="r" b="b"/>
              <a:pathLst>
                <a:path w="988" h="736" extrusionOk="0">
                  <a:moveTo>
                    <a:pt x="921" y="82"/>
                  </a:moveTo>
                  <a:lnTo>
                    <a:pt x="951" y="108"/>
                  </a:lnTo>
                  <a:lnTo>
                    <a:pt x="971" y="136"/>
                  </a:lnTo>
                  <a:lnTo>
                    <a:pt x="983" y="168"/>
                  </a:lnTo>
                  <a:lnTo>
                    <a:pt x="988" y="203"/>
                  </a:lnTo>
                  <a:lnTo>
                    <a:pt x="988" y="239"/>
                  </a:lnTo>
                  <a:lnTo>
                    <a:pt x="984" y="275"/>
                  </a:lnTo>
                  <a:lnTo>
                    <a:pt x="979" y="311"/>
                  </a:lnTo>
                  <a:lnTo>
                    <a:pt x="974" y="342"/>
                  </a:lnTo>
                  <a:lnTo>
                    <a:pt x="819" y="697"/>
                  </a:lnTo>
                  <a:lnTo>
                    <a:pt x="721" y="719"/>
                  </a:lnTo>
                  <a:lnTo>
                    <a:pt x="618" y="731"/>
                  </a:lnTo>
                  <a:lnTo>
                    <a:pt x="513" y="736"/>
                  </a:lnTo>
                  <a:lnTo>
                    <a:pt x="407" y="733"/>
                  </a:lnTo>
                  <a:lnTo>
                    <a:pt x="301" y="722"/>
                  </a:lnTo>
                  <a:lnTo>
                    <a:pt x="200" y="702"/>
                  </a:lnTo>
                  <a:lnTo>
                    <a:pt x="104" y="674"/>
                  </a:lnTo>
                  <a:lnTo>
                    <a:pt x="13" y="635"/>
                  </a:lnTo>
                  <a:lnTo>
                    <a:pt x="10" y="631"/>
                  </a:lnTo>
                  <a:lnTo>
                    <a:pt x="9" y="626"/>
                  </a:lnTo>
                  <a:lnTo>
                    <a:pt x="5" y="622"/>
                  </a:lnTo>
                  <a:lnTo>
                    <a:pt x="3" y="615"/>
                  </a:lnTo>
                  <a:lnTo>
                    <a:pt x="1" y="611"/>
                  </a:lnTo>
                  <a:lnTo>
                    <a:pt x="0" y="605"/>
                  </a:lnTo>
                  <a:lnTo>
                    <a:pt x="0" y="599"/>
                  </a:lnTo>
                  <a:lnTo>
                    <a:pt x="0" y="591"/>
                  </a:lnTo>
                  <a:lnTo>
                    <a:pt x="15" y="580"/>
                  </a:lnTo>
                  <a:lnTo>
                    <a:pt x="31" y="575"/>
                  </a:lnTo>
                  <a:lnTo>
                    <a:pt x="47" y="577"/>
                  </a:lnTo>
                  <a:lnTo>
                    <a:pt x="62" y="586"/>
                  </a:lnTo>
                  <a:lnTo>
                    <a:pt x="77" y="595"/>
                  </a:lnTo>
                  <a:lnTo>
                    <a:pt x="93" y="605"/>
                  </a:lnTo>
                  <a:lnTo>
                    <a:pt x="108" y="614"/>
                  </a:lnTo>
                  <a:lnTo>
                    <a:pt x="125" y="617"/>
                  </a:lnTo>
                  <a:lnTo>
                    <a:pt x="163" y="626"/>
                  </a:lnTo>
                  <a:lnTo>
                    <a:pt x="200" y="629"/>
                  </a:lnTo>
                  <a:lnTo>
                    <a:pt x="239" y="630"/>
                  </a:lnTo>
                  <a:lnTo>
                    <a:pt x="279" y="629"/>
                  </a:lnTo>
                  <a:lnTo>
                    <a:pt x="318" y="629"/>
                  </a:lnTo>
                  <a:lnTo>
                    <a:pt x="357" y="631"/>
                  </a:lnTo>
                  <a:lnTo>
                    <a:pt x="393" y="640"/>
                  </a:lnTo>
                  <a:lnTo>
                    <a:pt x="430" y="652"/>
                  </a:lnTo>
                  <a:lnTo>
                    <a:pt x="487" y="649"/>
                  </a:lnTo>
                  <a:lnTo>
                    <a:pt x="549" y="655"/>
                  </a:lnTo>
                  <a:lnTo>
                    <a:pt x="615" y="664"/>
                  </a:lnTo>
                  <a:lnTo>
                    <a:pt x="681" y="671"/>
                  </a:lnTo>
                  <a:lnTo>
                    <a:pt x="738" y="670"/>
                  </a:lnTo>
                  <a:lnTo>
                    <a:pt x="789" y="655"/>
                  </a:lnTo>
                  <a:lnTo>
                    <a:pt x="827" y="618"/>
                  </a:lnTo>
                  <a:lnTo>
                    <a:pt x="851" y="555"/>
                  </a:lnTo>
                  <a:lnTo>
                    <a:pt x="851" y="552"/>
                  </a:lnTo>
                  <a:lnTo>
                    <a:pt x="853" y="548"/>
                  </a:lnTo>
                  <a:lnTo>
                    <a:pt x="853" y="544"/>
                  </a:lnTo>
                  <a:lnTo>
                    <a:pt x="857" y="542"/>
                  </a:lnTo>
                  <a:lnTo>
                    <a:pt x="858" y="538"/>
                  </a:lnTo>
                  <a:lnTo>
                    <a:pt x="858" y="536"/>
                  </a:lnTo>
                  <a:lnTo>
                    <a:pt x="855" y="533"/>
                  </a:lnTo>
                  <a:lnTo>
                    <a:pt x="851" y="528"/>
                  </a:lnTo>
                  <a:lnTo>
                    <a:pt x="840" y="531"/>
                  </a:lnTo>
                  <a:lnTo>
                    <a:pt x="830" y="535"/>
                  </a:lnTo>
                  <a:lnTo>
                    <a:pt x="821" y="542"/>
                  </a:lnTo>
                  <a:lnTo>
                    <a:pt x="815" y="549"/>
                  </a:lnTo>
                  <a:lnTo>
                    <a:pt x="810" y="558"/>
                  </a:lnTo>
                  <a:lnTo>
                    <a:pt x="805" y="568"/>
                  </a:lnTo>
                  <a:lnTo>
                    <a:pt x="800" y="577"/>
                  </a:lnTo>
                  <a:lnTo>
                    <a:pt x="796" y="586"/>
                  </a:lnTo>
                  <a:lnTo>
                    <a:pt x="796" y="604"/>
                  </a:lnTo>
                  <a:lnTo>
                    <a:pt x="716" y="617"/>
                  </a:lnTo>
                  <a:lnTo>
                    <a:pt x="633" y="624"/>
                  </a:lnTo>
                  <a:lnTo>
                    <a:pt x="551" y="623"/>
                  </a:lnTo>
                  <a:lnTo>
                    <a:pt x="470" y="617"/>
                  </a:lnTo>
                  <a:lnTo>
                    <a:pt x="389" y="609"/>
                  </a:lnTo>
                  <a:lnTo>
                    <a:pt x="308" y="597"/>
                  </a:lnTo>
                  <a:lnTo>
                    <a:pt x="225" y="586"/>
                  </a:lnTo>
                  <a:lnTo>
                    <a:pt x="145" y="573"/>
                  </a:lnTo>
                  <a:lnTo>
                    <a:pt x="120" y="564"/>
                  </a:lnTo>
                  <a:lnTo>
                    <a:pt x="102" y="548"/>
                  </a:lnTo>
                  <a:lnTo>
                    <a:pt x="91" y="527"/>
                  </a:lnTo>
                  <a:lnTo>
                    <a:pt x="82" y="504"/>
                  </a:lnTo>
                  <a:lnTo>
                    <a:pt x="77" y="479"/>
                  </a:lnTo>
                  <a:lnTo>
                    <a:pt x="73" y="451"/>
                  </a:lnTo>
                  <a:lnTo>
                    <a:pt x="67" y="426"/>
                  </a:lnTo>
                  <a:lnTo>
                    <a:pt x="62" y="399"/>
                  </a:lnTo>
                  <a:lnTo>
                    <a:pt x="60" y="372"/>
                  </a:lnTo>
                  <a:lnTo>
                    <a:pt x="61" y="343"/>
                  </a:lnTo>
                  <a:lnTo>
                    <a:pt x="64" y="317"/>
                  </a:lnTo>
                  <a:lnTo>
                    <a:pt x="70" y="292"/>
                  </a:lnTo>
                  <a:lnTo>
                    <a:pt x="78" y="267"/>
                  </a:lnTo>
                  <a:lnTo>
                    <a:pt x="90" y="245"/>
                  </a:lnTo>
                  <a:lnTo>
                    <a:pt x="102" y="221"/>
                  </a:lnTo>
                  <a:lnTo>
                    <a:pt x="119" y="201"/>
                  </a:lnTo>
                  <a:lnTo>
                    <a:pt x="125" y="192"/>
                  </a:lnTo>
                  <a:lnTo>
                    <a:pt x="131" y="186"/>
                  </a:lnTo>
                  <a:lnTo>
                    <a:pt x="139" y="182"/>
                  </a:lnTo>
                  <a:lnTo>
                    <a:pt x="148" y="180"/>
                  </a:lnTo>
                  <a:lnTo>
                    <a:pt x="155" y="178"/>
                  </a:lnTo>
                  <a:lnTo>
                    <a:pt x="163" y="173"/>
                  </a:lnTo>
                  <a:lnTo>
                    <a:pt x="167" y="166"/>
                  </a:lnTo>
                  <a:lnTo>
                    <a:pt x="168" y="157"/>
                  </a:lnTo>
                  <a:lnTo>
                    <a:pt x="245" y="146"/>
                  </a:lnTo>
                  <a:lnTo>
                    <a:pt x="326" y="138"/>
                  </a:lnTo>
                  <a:lnTo>
                    <a:pt x="410" y="133"/>
                  </a:lnTo>
                  <a:lnTo>
                    <a:pt x="494" y="129"/>
                  </a:lnTo>
                  <a:lnTo>
                    <a:pt x="577" y="134"/>
                  </a:lnTo>
                  <a:lnTo>
                    <a:pt x="660" y="140"/>
                  </a:lnTo>
                  <a:lnTo>
                    <a:pt x="739" y="153"/>
                  </a:lnTo>
                  <a:lnTo>
                    <a:pt x="815" y="169"/>
                  </a:lnTo>
                  <a:lnTo>
                    <a:pt x="824" y="186"/>
                  </a:lnTo>
                  <a:lnTo>
                    <a:pt x="835" y="197"/>
                  </a:lnTo>
                  <a:lnTo>
                    <a:pt x="852" y="206"/>
                  </a:lnTo>
                  <a:lnTo>
                    <a:pt x="868" y="211"/>
                  </a:lnTo>
                  <a:lnTo>
                    <a:pt x="884" y="218"/>
                  </a:lnTo>
                  <a:lnTo>
                    <a:pt x="897" y="227"/>
                  </a:lnTo>
                  <a:lnTo>
                    <a:pt x="905" y="239"/>
                  </a:lnTo>
                  <a:lnTo>
                    <a:pt x="907" y="257"/>
                  </a:lnTo>
                  <a:lnTo>
                    <a:pt x="907" y="285"/>
                  </a:lnTo>
                  <a:lnTo>
                    <a:pt x="905" y="311"/>
                  </a:lnTo>
                  <a:lnTo>
                    <a:pt x="900" y="335"/>
                  </a:lnTo>
                  <a:lnTo>
                    <a:pt x="894" y="360"/>
                  </a:lnTo>
                  <a:lnTo>
                    <a:pt x="887" y="383"/>
                  </a:lnTo>
                  <a:lnTo>
                    <a:pt x="881" y="408"/>
                  </a:lnTo>
                  <a:lnTo>
                    <a:pt x="878" y="432"/>
                  </a:lnTo>
                  <a:lnTo>
                    <a:pt x="878" y="455"/>
                  </a:lnTo>
                  <a:lnTo>
                    <a:pt x="891" y="447"/>
                  </a:lnTo>
                  <a:lnTo>
                    <a:pt x="901" y="435"/>
                  </a:lnTo>
                  <a:lnTo>
                    <a:pt x="911" y="420"/>
                  </a:lnTo>
                  <a:lnTo>
                    <a:pt x="916" y="405"/>
                  </a:lnTo>
                  <a:lnTo>
                    <a:pt x="923" y="388"/>
                  </a:lnTo>
                  <a:lnTo>
                    <a:pt x="930" y="370"/>
                  </a:lnTo>
                  <a:lnTo>
                    <a:pt x="935" y="353"/>
                  </a:lnTo>
                  <a:lnTo>
                    <a:pt x="944" y="338"/>
                  </a:lnTo>
                  <a:lnTo>
                    <a:pt x="953" y="314"/>
                  </a:lnTo>
                  <a:lnTo>
                    <a:pt x="955" y="292"/>
                  </a:lnTo>
                  <a:lnTo>
                    <a:pt x="955" y="269"/>
                  </a:lnTo>
                  <a:lnTo>
                    <a:pt x="952" y="247"/>
                  </a:lnTo>
                  <a:lnTo>
                    <a:pt x="944" y="225"/>
                  </a:lnTo>
                  <a:lnTo>
                    <a:pt x="935" y="203"/>
                  </a:lnTo>
                  <a:lnTo>
                    <a:pt x="924" y="183"/>
                  </a:lnTo>
                  <a:lnTo>
                    <a:pt x="914" y="164"/>
                  </a:lnTo>
                  <a:lnTo>
                    <a:pt x="818" y="125"/>
                  </a:lnTo>
                  <a:lnTo>
                    <a:pt x="720" y="97"/>
                  </a:lnTo>
                  <a:lnTo>
                    <a:pt x="620" y="80"/>
                  </a:lnTo>
                  <a:lnTo>
                    <a:pt x="518" y="72"/>
                  </a:lnTo>
                  <a:lnTo>
                    <a:pt x="415" y="73"/>
                  </a:lnTo>
                  <a:lnTo>
                    <a:pt x="311" y="82"/>
                  </a:lnTo>
                  <a:lnTo>
                    <a:pt x="207" y="98"/>
                  </a:lnTo>
                  <a:lnTo>
                    <a:pt x="106" y="120"/>
                  </a:lnTo>
                  <a:lnTo>
                    <a:pt x="100" y="126"/>
                  </a:lnTo>
                  <a:lnTo>
                    <a:pt x="96" y="131"/>
                  </a:lnTo>
                  <a:lnTo>
                    <a:pt x="92" y="136"/>
                  </a:lnTo>
                  <a:lnTo>
                    <a:pt x="89" y="144"/>
                  </a:lnTo>
                  <a:lnTo>
                    <a:pt x="85" y="148"/>
                  </a:lnTo>
                  <a:lnTo>
                    <a:pt x="79" y="154"/>
                  </a:lnTo>
                  <a:lnTo>
                    <a:pt x="76" y="160"/>
                  </a:lnTo>
                  <a:lnTo>
                    <a:pt x="70" y="164"/>
                  </a:lnTo>
                  <a:lnTo>
                    <a:pt x="67" y="144"/>
                  </a:lnTo>
                  <a:lnTo>
                    <a:pt x="67" y="125"/>
                  </a:lnTo>
                  <a:lnTo>
                    <a:pt x="71" y="105"/>
                  </a:lnTo>
                  <a:lnTo>
                    <a:pt x="76" y="86"/>
                  </a:lnTo>
                  <a:lnTo>
                    <a:pt x="85" y="69"/>
                  </a:lnTo>
                  <a:lnTo>
                    <a:pt x="97" y="56"/>
                  </a:lnTo>
                  <a:lnTo>
                    <a:pt x="112" y="45"/>
                  </a:lnTo>
                  <a:lnTo>
                    <a:pt x="132" y="40"/>
                  </a:lnTo>
                  <a:lnTo>
                    <a:pt x="227" y="23"/>
                  </a:lnTo>
                  <a:lnTo>
                    <a:pt x="329" y="9"/>
                  </a:lnTo>
                  <a:lnTo>
                    <a:pt x="431" y="1"/>
                  </a:lnTo>
                  <a:lnTo>
                    <a:pt x="533" y="0"/>
                  </a:lnTo>
                  <a:lnTo>
                    <a:pt x="635" y="5"/>
                  </a:lnTo>
                  <a:lnTo>
                    <a:pt x="736" y="21"/>
                  </a:lnTo>
                  <a:lnTo>
                    <a:pt x="830" y="48"/>
                  </a:lnTo>
                  <a:lnTo>
                    <a:pt x="921" y="82"/>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17" name="Google Shape;917;p8"/>
            <p:cNvSpPr/>
            <p:nvPr/>
          </p:nvSpPr>
          <p:spPr>
            <a:xfrm>
              <a:off x="7784" y="5333"/>
              <a:ext cx="396" cy="157"/>
            </a:xfrm>
            <a:custGeom>
              <a:avLst/>
              <a:gdLst/>
              <a:ahLst/>
              <a:cxnLst/>
              <a:rect l="l" t="t" r="r" b="b"/>
              <a:pathLst>
                <a:path w="789" h="431" extrusionOk="0">
                  <a:moveTo>
                    <a:pt x="766" y="58"/>
                  </a:moveTo>
                  <a:lnTo>
                    <a:pt x="774" y="65"/>
                  </a:lnTo>
                  <a:lnTo>
                    <a:pt x="780" y="72"/>
                  </a:lnTo>
                  <a:lnTo>
                    <a:pt x="785" y="81"/>
                  </a:lnTo>
                  <a:lnTo>
                    <a:pt x="787" y="90"/>
                  </a:lnTo>
                  <a:lnTo>
                    <a:pt x="789" y="98"/>
                  </a:lnTo>
                  <a:lnTo>
                    <a:pt x="789" y="108"/>
                  </a:lnTo>
                  <a:lnTo>
                    <a:pt x="789" y="118"/>
                  </a:lnTo>
                  <a:lnTo>
                    <a:pt x="789" y="128"/>
                  </a:lnTo>
                  <a:lnTo>
                    <a:pt x="754" y="101"/>
                  </a:lnTo>
                  <a:lnTo>
                    <a:pt x="713" y="84"/>
                  </a:lnTo>
                  <a:lnTo>
                    <a:pt x="664" y="77"/>
                  </a:lnTo>
                  <a:lnTo>
                    <a:pt x="615" y="77"/>
                  </a:lnTo>
                  <a:lnTo>
                    <a:pt x="562" y="82"/>
                  </a:lnTo>
                  <a:lnTo>
                    <a:pt x="508" y="90"/>
                  </a:lnTo>
                  <a:lnTo>
                    <a:pt x="456" y="96"/>
                  </a:lnTo>
                  <a:lnTo>
                    <a:pt x="407" y="102"/>
                  </a:lnTo>
                  <a:lnTo>
                    <a:pt x="358" y="112"/>
                  </a:lnTo>
                  <a:lnTo>
                    <a:pt x="309" y="121"/>
                  </a:lnTo>
                  <a:lnTo>
                    <a:pt x="261" y="129"/>
                  </a:lnTo>
                  <a:lnTo>
                    <a:pt x="213" y="139"/>
                  </a:lnTo>
                  <a:lnTo>
                    <a:pt x="167" y="153"/>
                  </a:lnTo>
                  <a:lnTo>
                    <a:pt x="122" y="172"/>
                  </a:lnTo>
                  <a:lnTo>
                    <a:pt x="82" y="195"/>
                  </a:lnTo>
                  <a:lnTo>
                    <a:pt x="45" y="227"/>
                  </a:lnTo>
                  <a:lnTo>
                    <a:pt x="53" y="431"/>
                  </a:lnTo>
                  <a:lnTo>
                    <a:pt x="37" y="393"/>
                  </a:lnTo>
                  <a:lnTo>
                    <a:pt x="24" y="352"/>
                  </a:lnTo>
                  <a:lnTo>
                    <a:pt x="11" y="307"/>
                  </a:lnTo>
                  <a:lnTo>
                    <a:pt x="3" y="265"/>
                  </a:lnTo>
                  <a:lnTo>
                    <a:pt x="0" y="221"/>
                  </a:lnTo>
                  <a:lnTo>
                    <a:pt x="8" y="181"/>
                  </a:lnTo>
                  <a:lnTo>
                    <a:pt x="25" y="143"/>
                  </a:lnTo>
                  <a:lnTo>
                    <a:pt x="53" y="107"/>
                  </a:lnTo>
                  <a:lnTo>
                    <a:pt x="118" y="74"/>
                  </a:lnTo>
                  <a:lnTo>
                    <a:pt x="187" y="47"/>
                  </a:lnTo>
                  <a:lnTo>
                    <a:pt x="259" y="28"/>
                  </a:lnTo>
                  <a:lnTo>
                    <a:pt x="334" y="14"/>
                  </a:lnTo>
                  <a:lnTo>
                    <a:pt x="410" y="4"/>
                  </a:lnTo>
                  <a:lnTo>
                    <a:pt x="488" y="0"/>
                  </a:lnTo>
                  <a:lnTo>
                    <a:pt x="566" y="0"/>
                  </a:lnTo>
                  <a:lnTo>
                    <a:pt x="642" y="4"/>
                  </a:lnTo>
                  <a:lnTo>
                    <a:pt x="766" y="58"/>
                  </a:lnTo>
                  <a:close/>
                </a:path>
              </a:pathLst>
            </a:custGeom>
            <a:solidFill>
              <a:srgbClr val="EAEAE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18" name="Google Shape;918;p8"/>
            <p:cNvSpPr/>
            <p:nvPr/>
          </p:nvSpPr>
          <p:spPr>
            <a:xfrm>
              <a:off x="6594" y="5363"/>
              <a:ext cx="120" cy="55"/>
            </a:xfrm>
            <a:custGeom>
              <a:avLst/>
              <a:gdLst/>
              <a:ahLst/>
              <a:cxnLst/>
              <a:rect l="l" t="t" r="r" b="b"/>
              <a:pathLst>
                <a:path w="240" h="152" extrusionOk="0">
                  <a:moveTo>
                    <a:pt x="209" y="7"/>
                  </a:moveTo>
                  <a:lnTo>
                    <a:pt x="190" y="11"/>
                  </a:lnTo>
                  <a:lnTo>
                    <a:pt x="171" y="13"/>
                  </a:lnTo>
                  <a:lnTo>
                    <a:pt x="151" y="13"/>
                  </a:lnTo>
                  <a:lnTo>
                    <a:pt x="129" y="13"/>
                  </a:lnTo>
                  <a:lnTo>
                    <a:pt x="110" y="13"/>
                  </a:lnTo>
                  <a:lnTo>
                    <a:pt x="91" y="15"/>
                  </a:lnTo>
                  <a:lnTo>
                    <a:pt x="74" y="21"/>
                  </a:lnTo>
                  <a:lnTo>
                    <a:pt x="62" y="30"/>
                  </a:lnTo>
                  <a:lnTo>
                    <a:pt x="240" y="43"/>
                  </a:lnTo>
                  <a:lnTo>
                    <a:pt x="217" y="48"/>
                  </a:lnTo>
                  <a:lnTo>
                    <a:pt x="191" y="50"/>
                  </a:lnTo>
                  <a:lnTo>
                    <a:pt x="163" y="50"/>
                  </a:lnTo>
                  <a:lnTo>
                    <a:pt x="136" y="50"/>
                  </a:lnTo>
                  <a:lnTo>
                    <a:pt x="108" y="50"/>
                  </a:lnTo>
                  <a:lnTo>
                    <a:pt x="80" y="53"/>
                  </a:lnTo>
                  <a:lnTo>
                    <a:pt x="54" y="59"/>
                  </a:lnTo>
                  <a:lnTo>
                    <a:pt x="32" y="69"/>
                  </a:lnTo>
                  <a:lnTo>
                    <a:pt x="43" y="82"/>
                  </a:lnTo>
                  <a:lnTo>
                    <a:pt x="60" y="89"/>
                  </a:lnTo>
                  <a:lnTo>
                    <a:pt x="78" y="95"/>
                  </a:lnTo>
                  <a:lnTo>
                    <a:pt x="98" y="97"/>
                  </a:lnTo>
                  <a:lnTo>
                    <a:pt x="118" y="99"/>
                  </a:lnTo>
                  <a:lnTo>
                    <a:pt x="138" y="100"/>
                  </a:lnTo>
                  <a:lnTo>
                    <a:pt x="159" y="103"/>
                  </a:lnTo>
                  <a:lnTo>
                    <a:pt x="178" y="105"/>
                  </a:lnTo>
                  <a:lnTo>
                    <a:pt x="158" y="111"/>
                  </a:lnTo>
                  <a:lnTo>
                    <a:pt x="140" y="113"/>
                  </a:lnTo>
                  <a:lnTo>
                    <a:pt x="120" y="113"/>
                  </a:lnTo>
                  <a:lnTo>
                    <a:pt x="102" y="113"/>
                  </a:lnTo>
                  <a:lnTo>
                    <a:pt x="84" y="113"/>
                  </a:lnTo>
                  <a:lnTo>
                    <a:pt x="66" y="114"/>
                  </a:lnTo>
                  <a:lnTo>
                    <a:pt x="50" y="117"/>
                  </a:lnTo>
                  <a:lnTo>
                    <a:pt x="32" y="123"/>
                  </a:lnTo>
                  <a:lnTo>
                    <a:pt x="81" y="150"/>
                  </a:lnTo>
                  <a:lnTo>
                    <a:pt x="69" y="151"/>
                  </a:lnTo>
                  <a:lnTo>
                    <a:pt x="56" y="152"/>
                  </a:lnTo>
                  <a:lnTo>
                    <a:pt x="45" y="151"/>
                  </a:lnTo>
                  <a:lnTo>
                    <a:pt x="35" y="150"/>
                  </a:lnTo>
                  <a:lnTo>
                    <a:pt x="24" y="146"/>
                  </a:lnTo>
                  <a:lnTo>
                    <a:pt x="15" y="141"/>
                  </a:lnTo>
                  <a:lnTo>
                    <a:pt x="6" y="133"/>
                  </a:lnTo>
                  <a:lnTo>
                    <a:pt x="0" y="123"/>
                  </a:lnTo>
                  <a:lnTo>
                    <a:pt x="9" y="117"/>
                  </a:lnTo>
                  <a:lnTo>
                    <a:pt x="13" y="111"/>
                  </a:lnTo>
                  <a:lnTo>
                    <a:pt x="15" y="102"/>
                  </a:lnTo>
                  <a:lnTo>
                    <a:pt x="15" y="91"/>
                  </a:lnTo>
                  <a:lnTo>
                    <a:pt x="12" y="82"/>
                  </a:lnTo>
                  <a:lnTo>
                    <a:pt x="12" y="71"/>
                  </a:lnTo>
                  <a:lnTo>
                    <a:pt x="13" y="62"/>
                  </a:lnTo>
                  <a:lnTo>
                    <a:pt x="18" y="51"/>
                  </a:lnTo>
                  <a:lnTo>
                    <a:pt x="24" y="51"/>
                  </a:lnTo>
                  <a:lnTo>
                    <a:pt x="13" y="13"/>
                  </a:lnTo>
                  <a:lnTo>
                    <a:pt x="37" y="13"/>
                  </a:lnTo>
                  <a:lnTo>
                    <a:pt x="62" y="9"/>
                  </a:lnTo>
                  <a:lnTo>
                    <a:pt x="86" y="6"/>
                  </a:lnTo>
                  <a:lnTo>
                    <a:pt x="110" y="4"/>
                  </a:lnTo>
                  <a:lnTo>
                    <a:pt x="136" y="1"/>
                  </a:lnTo>
                  <a:lnTo>
                    <a:pt x="160" y="0"/>
                  </a:lnTo>
                  <a:lnTo>
                    <a:pt x="185" y="4"/>
                  </a:lnTo>
                  <a:lnTo>
                    <a:pt x="209"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19" name="Google Shape;919;p8"/>
            <p:cNvSpPr/>
            <p:nvPr/>
          </p:nvSpPr>
          <p:spPr>
            <a:xfrm>
              <a:off x="7836" y="5381"/>
              <a:ext cx="376" cy="211"/>
            </a:xfrm>
            <a:custGeom>
              <a:avLst/>
              <a:gdLst/>
              <a:ahLst/>
              <a:cxnLst/>
              <a:rect l="l" t="t" r="r" b="b"/>
              <a:pathLst>
                <a:path w="749" h="580" extrusionOk="0">
                  <a:moveTo>
                    <a:pt x="670" y="77"/>
                  </a:moveTo>
                  <a:lnTo>
                    <a:pt x="677" y="111"/>
                  </a:lnTo>
                  <a:lnTo>
                    <a:pt x="684" y="143"/>
                  </a:lnTo>
                  <a:lnTo>
                    <a:pt x="692" y="174"/>
                  </a:lnTo>
                  <a:lnTo>
                    <a:pt x="697" y="203"/>
                  </a:lnTo>
                  <a:lnTo>
                    <a:pt x="701" y="232"/>
                  </a:lnTo>
                  <a:lnTo>
                    <a:pt x="704" y="264"/>
                  </a:lnTo>
                  <a:lnTo>
                    <a:pt x="701" y="295"/>
                  </a:lnTo>
                  <a:lnTo>
                    <a:pt x="696" y="330"/>
                  </a:lnTo>
                  <a:lnTo>
                    <a:pt x="704" y="344"/>
                  </a:lnTo>
                  <a:lnTo>
                    <a:pt x="707" y="362"/>
                  </a:lnTo>
                  <a:lnTo>
                    <a:pt x="707" y="381"/>
                  </a:lnTo>
                  <a:lnTo>
                    <a:pt x="707" y="399"/>
                  </a:lnTo>
                  <a:lnTo>
                    <a:pt x="709" y="416"/>
                  </a:lnTo>
                  <a:lnTo>
                    <a:pt x="715" y="428"/>
                  </a:lnTo>
                  <a:lnTo>
                    <a:pt x="728" y="436"/>
                  </a:lnTo>
                  <a:lnTo>
                    <a:pt x="749" y="436"/>
                  </a:lnTo>
                  <a:lnTo>
                    <a:pt x="745" y="456"/>
                  </a:lnTo>
                  <a:lnTo>
                    <a:pt x="735" y="471"/>
                  </a:lnTo>
                  <a:lnTo>
                    <a:pt x="719" y="484"/>
                  </a:lnTo>
                  <a:lnTo>
                    <a:pt x="700" y="494"/>
                  </a:lnTo>
                  <a:lnTo>
                    <a:pt x="679" y="503"/>
                  </a:lnTo>
                  <a:lnTo>
                    <a:pt x="657" y="510"/>
                  </a:lnTo>
                  <a:lnTo>
                    <a:pt x="634" y="516"/>
                  </a:lnTo>
                  <a:lnTo>
                    <a:pt x="615" y="525"/>
                  </a:lnTo>
                  <a:lnTo>
                    <a:pt x="545" y="539"/>
                  </a:lnTo>
                  <a:lnTo>
                    <a:pt x="475" y="553"/>
                  </a:lnTo>
                  <a:lnTo>
                    <a:pt x="403" y="565"/>
                  </a:lnTo>
                  <a:lnTo>
                    <a:pt x="329" y="575"/>
                  </a:lnTo>
                  <a:lnTo>
                    <a:pt x="257" y="580"/>
                  </a:lnTo>
                  <a:lnTo>
                    <a:pt x="183" y="580"/>
                  </a:lnTo>
                  <a:lnTo>
                    <a:pt x="113" y="571"/>
                  </a:lnTo>
                  <a:lnTo>
                    <a:pt x="45" y="555"/>
                  </a:lnTo>
                  <a:lnTo>
                    <a:pt x="40" y="548"/>
                  </a:lnTo>
                  <a:lnTo>
                    <a:pt x="37" y="544"/>
                  </a:lnTo>
                  <a:lnTo>
                    <a:pt x="33" y="537"/>
                  </a:lnTo>
                  <a:lnTo>
                    <a:pt x="30" y="531"/>
                  </a:lnTo>
                  <a:lnTo>
                    <a:pt x="26" y="525"/>
                  </a:lnTo>
                  <a:lnTo>
                    <a:pt x="25" y="518"/>
                  </a:lnTo>
                  <a:lnTo>
                    <a:pt x="25" y="511"/>
                  </a:lnTo>
                  <a:lnTo>
                    <a:pt x="27" y="503"/>
                  </a:lnTo>
                  <a:lnTo>
                    <a:pt x="45" y="489"/>
                  </a:lnTo>
                  <a:lnTo>
                    <a:pt x="53" y="474"/>
                  </a:lnTo>
                  <a:lnTo>
                    <a:pt x="53" y="458"/>
                  </a:lnTo>
                  <a:lnTo>
                    <a:pt x="45" y="441"/>
                  </a:lnTo>
                  <a:lnTo>
                    <a:pt x="35" y="424"/>
                  </a:lnTo>
                  <a:lnTo>
                    <a:pt x="25" y="406"/>
                  </a:lnTo>
                  <a:lnTo>
                    <a:pt x="19" y="388"/>
                  </a:lnTo>
                  <a:lnTo>
                    <a:pt x="19" y="369"/>
                  </a:lnTo>
                  <a:lnTo>
                    <a:pt x="15" y="334"/>
                  </a:lnTo>
                  <a:lnTo>
                    <a:pt x="10" y="300"/>
                  </a:lnTo>
                  <a:lnTo>
                    <a:pt x="7" y="264"/>
                  </a:lnTo>
                  <a:lnTo>
                    <a:pt x="2" y="229"/>
                  </a:lnTo>
                  <a:lnTo>
                    <a:pt x="1" y="193"/>
                  </a:lnTo>
                  <a:lnTo>
                    <a:pt x="0" y="159"/>
                  </a:lnTo>
                  <a:lnTo>
                    <a:pt x="1" y="127"/>
                  </a:lnTo>
                  <a:lnTo>
                    <a:pt x="6" y="95"/>
                  </a:lnTo>
                  <a:lnTo>
                    <a:pt x="78" y="74"/>
                  </a:lnTo>
                  <a:lnTo>
                    <a:pt x="155" y="52"/>
                  </a:lnTo>
                  <a:lnTo>
                    <a:pt x="231" y="32"/>
                  </a:lnTo>
                  <a:lnTo>
                    <a:pt x="307" y="16"/>
                  </a:lnTo>
                  <a:lnTo>
                    <a:pt x="385" y="4"/>
                  </a:lnTo>
                  <a:lnTo>
                    <a:pt x="464" y="0"/>
                  </a:lnTo>
                  <a:lnTo>
                    <a:pt x="542" y="4"/>
                  </a:lnTo>
                  <a:lnTo>
                    <a:pt x="620" y="21"/>
                  </a:lnTo>
                  <a:lnTo>
                    <a:pt x="670" y="77"/>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20" name="Google Shape;920;p8"/>
            <p:cNvSpPr/>
            <p:nvPr/>
          </p:nvSpPr>
          <p:spPr>
            <a:xfrm>
              <a:off x="7991" y="5396"/>
              <a:ext cx="174" cy="115"/>
            </a:xfrm>
            <a:custGeom>
              <a:avLst/>
              <a:gdLst/>
              <a:ahLst/>
              <a:cxnLst/>
              <a:rect l="l" t="t" r="r" b="b"/>
              <a:pathLst>
                <a:path w="352" h="317" extrusionOk="0">
                  <a:moveTo>
                    <a:pt x="289" y="28"/>
                  </a:moveTo>
                  <a:lnTo>
                    <a:pt x="285" y="28"/>
                  </a:lnTo>
                  <a:lnTo>
                    <a:pt x="284" y="28"/>
                  </a:lnTo>
                  <a:lnTo>
                    <a:pt x="282" y="30"/>
                  </a:lnTo>
                  <a:lnTo>
                    <a:pt x="280" y="31"/>
                  </a:lnTo>
                  <a:lnTo>
                    <a:pt x="276" y="36"/>
                  </a:lnTo>
                  <a:lnTo>
                    <a:pt x="275" y="38"/>
                  </a:lnTo>
                  <a:lnTo>
                    <a:pt x="273" y="39"/>
                  </a:lnTo>
                  <a:lnTo>
                    <a:pt x="271" y="41"/>
                  </a:lnTo>
                  <a:lnTo>
                    <a:pt x="280" y="46"/>
                  </a:lnTo>
                  <a:lnTo>
                    <a:pt x="288" y="49"/>
                  </a:lnTo>
                  <a:lnTo>
                    <a:pt x="294" y="54"/>
                  </a:lnTo>
                  <a:lnTo>
                    <a:pt x="304" y="58"/>
                  </a:lnTo>
                  <a:lnTo>
                    <a:pt x="312" y="60"/>
                  </a:lnTo>
                  <a:lnTo>
                    <a:pt x="322" y="62"/>
                  </a:lnTo>
                  <a:lnTo>
                    <a:pt x="331" y="66"/>
                  </a:lnTo>
                  <a:lnTo>
                    <a:pt x="341" y="67"/>
                  </a:lnTo>
                  <a:lnTo>
                    <a:pt x="340" y="74"/>
                  </a:lnTo>
                  <a:lnTo>
                    <a:pt x="339" y="78"/>
                  </a:lnTo>
                  <a:lnTo>
                    <a:pt x="336" y="84"/>
                  </a:lnTo>
                  <a:lnTo>
                    <a:pt x="333" y="88"/>
                  </a:lnTo>
                  <a:lnTo>
                    <a:pt x="327" y="93"/>
                  </a:lnTo>
                  <a:lnTo>
                    <a:pt x="323" y="96"/>
                  </a:lnTo>
                  <a:lnTo>
                    <a:pt x="319" y="97"/>
                  </a:lnTo>
                  <a:lnTo>
                    <a:pt x="314" y="98"/>
                  </a:lnTo>
                  <a:lnTo>
                    <a:pt x="318" y="106"/>
                  </a:lnTo>
                  <a:lnTo>
                    <a:pt x="323" y="109"/>
                  </a:lnTo>
                  <a:lnTo>
                    <a:pt x="331" y="112"/>
                  </a:lnTo>
                  <a:lnTo>
                    <a:pt x="338" y="114"/>
                  </a:lnTo>
                  <a:lnTo>
                    <a:pt x="344" y="116"/>
                  </a:lnTo>
                  <a:lnTo>
                    <a:pt x="347" y="119"/>
                  </a:lnTo>
                  <a:lnTo>
                    <a:pt x="346" y="126"/>
                  </a:lnTo>
                  <a:lnTo>
                    <a:pt x="341" y="134"/>
                  </a:lnTo>
                  <a:lnTo>
                    <a:pt x="320" y="153"/>
                  </a:lnTo>
                  <a:lnTo>
                    <a:pt x="323" y="159"/>
                  </a:lnTo>
                  <a:lnTo>
                    <a:pt x="332" y="163"/>
                  </a:lnTo>
                  <a:lnTo>
                    <a:pt x="339" y="168"/>
                  </a:lnTo>
                  <a:lnTo>
                    <a:pt x="345" y="172"/>
                  </a:lnTo>
                  <a:lnTo>
                    <a:pt x="351" y="178"/>
                  </a:lnTo>
                  <a:lnTo>
                    <a:pt x="352" y="182"/>
                  </a:lnTo>
                  <a:lnTo>
                    <a:pt x="352" y="189"/>
                  </a:lnTo>
                  <a:lnTo>
                    <a:pt x="346" y="197"/>
                  </a:lnTo>
                  <a:lnTo>
                    <a:pt x="302" y="205"/>
                  </a:lnTo>
                  <a:lnTo>
                    <a:pt x="305" y="217"/>
                  </a:lnTo>
                  <a:lnTo>
                    <a:pt x="306" y="231"/>
                  </a:lnTo>
                  <a:lnTo>
                    <a:pt x="304" y="241"/>
                  </a:lnTo>
                  <a:lnTo>
                    <a:pt x="301" y="253"/>
                  </a:lnTo>
                  <a:lnTo>
                    <a:pt x="298" y="265"/>
                  </a:lnTo>
                  <a:lnTo>
                    <a:pt x="294" y="277"/>
                  </a:lnTo>
                  <a:lnTo>
                    <a:pt x="294" y="290"/>
                  </a:lnTo>
                  <a:lnTo>
                    <a:pt x="297" y="303"/>
                  </a:lnTo>
                  <a:lnTo>
                    <a:pt x="286" y="307"/>
                  </a:lnTo>
                  <a:lnTo>
                    <a:pt x="280" y="308"/>
                  </a:lnTo>
                  <a:lnTo>
                    <a:pt x="271" y="311"/>
                  </a:lnTo>
                  <a:lnTo>
                    <a:pt x="263" y="312"/>
                  </a:lnTo>
                  <a:lnTo>
                    <a:pt x="254" y="316"/>
                  </a:lnTo>
                  <a:lnTo>
                    <a:pt x="246" y="317"/>
                  </a:lnTo>
                  <a:lnTo>
                    <a:pt x="236" y="317"/>
                  </a:lnTo>
                  <a:lnTo>
                    <a:pt x="227" y="316"/>
                  </a:lnTo>
                  <a:lnTo>
                    <a:pt x="225" y="309"/>
                  </a:lnTo>
                  <a:lnTo>
                    <a:pt x="226" y="303"/>
                  </a:lnTo>
                  <a:lnTo>
                    <a:pt x="228" y="298"/>
                  </a:lnTo>
                  <a:lnTo>
                    <a:pt x="233" y="294"/>
                  </a:lnTo>
                  <a:lnTo>
                    <a:pt x="237" y="293"/>
                  </a:lnTo>
                  <a:lnTo>
                    <a:pt x="244" y="291"/>
                  </a:lnTo>
                  <a:lnTo>
                    <a:pt x="248" y="291"/>
                  </a:lnTo>
                  <a:lnTo>
                    <a:pt x="253" y="290"/>
                  </a:lnTo>
                  <a:lnTo>
                    <a:pt x="246" y="277"/>
                  </a:lnTo>
                  <a:lnTo>
                    <a:pt x="246" y="263"/>
                  </a:lnTo>
                  <a:lnTo>
                    <a:pt x="251" y="250"/>
                  </a:lnTo>
                  <a:lnTo>
                    <a:pt x="256" y="235"/>
                  </a:lnTo>
                  <a:lnTo>
                    <a:pt x="260" y="222"/>
                  </a:lnTo>
                  <a:lnTo>
                    <a:pt x="260" y="209"/>
                  </a:lnTo>
                  <a:lnTo>
                    <a:pt x="252" y="197"/>
                  </a:lnTo>
                  <a:lnTo>
                    <a:pt x="235" y="184"/>
                  </a:lnTo>
                  <a:lnTo>
                    <a:pt x="284" y="166"/>
                  </a:lnTo>
                  <a:lnTo>
                    <a:pt x="279" y="164"/>
                  </a:lnTo>
                  <a:lnTo>
                    <a:pt x="274" y="163"/>
                  </a:lnTo>
                  <a:lnTo>
                    <a:pt x="270" y="161"/>
                  </a:lnTo>
                  <a:lnTo>
                    <a:pt x="266" y="159"/>
                  </a:lnTo>
                  <a:lnTo>
                    <a:pt x="263" y="155"/>
                  </a:lnTo>
                  <a:lnTo>
                    <a:pt x="256" y="154"/>
                  </a:lnTo>
                  <a:lnTo>
                    <a:pt x="253" y="153"/>
                  </a:lnTo>
                  <a:lnTo>
                    <a:pt x="247" y="153"/>
                  </a:lnTo>
                  <a:lnTo>
                    <a:pt x="244" y="144"/>
                  </a:lnTo>
                  <a:lnTo>
                    <a:pt x="244" y="135"/>
                  </a:lnTo>
                  <a:lnTo>
                    <a:pt x="247" y="132"/>
                  </a:lnTo>
                  <a:lnTo>
                    <a:pt x="253" y="127"/>
                  </a:lnTo>
                  <a:lnTo>
                    <a:pt x="261" y="125"/>
                  </a:lnTo>
                  <a:lnTo>
                    <a:pt x="269" y="124"/>
                  </a:lnTo>
                  <a:lnTo>
                    <a:pt x="275" y="122"/>
                  </a:lnTo>
                  <a:lnTo>
                    <a:pt x="284" y="116"/>
                  </a:lnTo>
                  <a:lnTo>
                    <a:pt x="264" y="108"/>
                  </a:lnTo>
                  <a:lnTo>
                    <a:pt x="243" y="102"/>
                  </a:lnTo>
                  <a:lnTo>
                    <a:pt x="218" y="96"/>
                  </a:lnTo>
                  <a:lnTo>
                    <a:pt x="197" y="90"/>
                  </a:lnTo>
                  <a:lnTo>
                    <a:pt x="176" y="83"/>
                  </a:lnTo>
                  <a:lnTo>
                    <a:pt x="159" y="74"/>
                  </a:lnTo>
                  <a:lnTo>
                    <a:pt x="146" y="59"/>
                  </a:lnTo>
                  <a:lnTo>
                    <a:pt x="141" y="41"/>
                  </a:lnTo>
                  <a:lnTo>
                    <a:pt x="122" y="44"/>
                  </a:lnTo>
                  <a:lnTo>
                    <a:pt x="103" y="46"/>
                  </a:lnTo>
                  <a:lnTo>
                    <a:pt x="84" y="49"/>
                  </a:lnTo>
                  <a:lnTo>
                    <a:pt x="67" y="54"/>
                  </a:lnTo>
                  <a:lnTo>
                    <a:pt x="49" y="55"/>
                  </a:lnTo>
                  <a:lnTo>
                    <a:pt x="31" y="55"/>
                  </a:lnTo>
                  <a:lnTo>
                    <a:pt x="14" y="49"/>
                  </a:lnTo>
                  <a:lnTo>
                    <a:pt x="0" y="41"/>
                  </a:lnTo>
                  <a:lnTo>
                    <a:pt x="31" y="28"/>
                  </a:lnTo>
                  <a:lnTo>
                    <a:pt x="64" y="19"/>
                  </a:lnTo>
                  <a:lnTo>
                    <a:pt x="102" y="9"/>
                  </a:lnTo>
                  <a:lnTo>
                    <a:pt x="139" y="3"/>
                  </a:lnTo>
                  <a:lnTo>
                    <a:pt x="177" y="0"/>
                  </a:lnTo>
                  <a:lnTo>
                    <a:pt x="215" y="0"/>
                  </a:lnTo>
                  <a:lnTo>
                    <a:pt x="253" y="1"/>
                  </a:lnTo>
                  <a:lnTo>
                    <a:pt x="289" y="5"/>
                  </a:lnTo>
                  <a:lnTo>
                    <a:pt x="28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21" name="Google Shape;921;p8"/>
            <p:cNvSpPr/>
            <p:nvPr/>
          </p:nvSpPr>
          <p:spPr>
            <a:xfrm>
              <a:off x="6594" y="5422"/>
              <a:ext cx="62" cy="48"/>
            </a:xfrm>
            <a:custGeom>
              <a:avLst/>
              <a:gdLst/>
              <a:ahLst/>
              <a:cxnLst/>
              <a:rect l="l" t="t" r="r" b="b"/>
              <a:pathLst>
                <a:path w="120" h="130" extrusionOk="0">
                  <a:moveTo>
                    <a:pt x="120" y="1"/>
                  </a:moveTo>
                  <a:lnTo>
                    <a:pt x="114" y="9"/>
                  </a:lnTo>
                  <a:lnTo>
                    <a:pt x="107" y="13"/>
                  </a:lnTo>
                  <a:lnTo>
                    <a:pt x="99" y="16"/>
                  </a:lnTo>
                  <a:lnTo>
                    <a:pt x="89" y="16"/>
                  </a:lnTo>
                  <a:lnTo>
                    <a:pt x="79" y="16"/>
                  </a:lnTo>
                  <a:lnTo>
                    <a:pt x="70" y="17"/>
                  </a:lnTo>
                  <a:lnTo>
                    <a:pt x="61" y="20"/>
                  </a:lnTo>
                  <a:lnTo>
                    <a:pt x="57" y="27"/>
                  </a:lnTo>
                  <a:lnTo>
                    <a:pt x="60" y="34"/>
                  </a:lnTo>
                  <a:lnTo>
                    <a:pt x="67" y="35"/>
                  </a:lnTo>
                  <a:lnTo>
                    <a:pt x="74" y="36"/>
                  </a:lnTo>
                  <a:lnTo>
                    <a:pt x="81" y="37"/>
                  </a:lnTo>
                  <a:lnTo>
                    <a:pt x="87" y="39"/>
                  </a:lnTo>
                  <a:lnTo>
                    <a:pt x="92" y="44"/>
                  </a:lnTo>
                  <a:lnTo>
                    <a:pt x="94" y="51"/>
                  </a:lnTo>
                  <a:lnTo>
                    <a:pt x="94" y="59"/>
                  </a:lnTo>
                  <a:lnTo>
                    <a:pt x="61" y="77"/>
                  </a:lnTo>
                  <a:lnTo>
                    <a:pt x="88" y="101"/>
                  </a:lnTo>
                  <a:lnTo>
                    <a:pt x="79" y="110"/>
                  </a:lnTo>
                  <a:lnTo>
                    <a:pt x="74" y="116"/>
                  </a:lnTo>
                  <a:lnTo>
                    <a:pt x="67" y="120"/>
                  </a:lnTo>
                  <a:lnTo>
                    <a:pt x="60" y="126"/>
                  </a:lnTo>
                  <a:lnTo>
                    <a:pt x="55" y="130"/>
                  </a:lnTo>
                  <a:lnTo>
                    <a:pt x="48" y="130"/>
                  </a:lnTo>
                  <a:lnTo>
                    <a:pt x="39" y="130"/>
                  </a:lnTo>
                  <a:lnTo>
                    <a:pt x="31" y="126"/>
                  </a:lnTo>
                  <a:lnTo>
                    <a:pt x="29" y="126"/>
                  </a:lnTo>
                  <a:lnTo>
                    <a:pt x="28" y="126"/>
                  </a:lnTo>
                  <a:lnTo>
                    <a:pt x="27" y="126"/>
                  </a:lnTo>
                  <a:lnTo>
                    <a:pt x="24" y="126"/>
                  </a:lnTo>
                  <a:lnTo>
                    <a:pt x="22" y="125"/>
                  </a:lnTo>
                  <a:lnTo>
                    <a:pt x="21" y="124"/>
                  </a:lnTo>
                  <a:lnTo>
                    <a:pt x="19" y="121"/>
                  </a:lnTo>
                  <a:lnTo>
                    <a:pt x="19" y="120"/>
                  </a:lnTo>
                  <a:lnTo>
                    <a:pt x="18" y="116"/>
                  </a:lnTo>
                  <a:lnTo>
                    <a:pt x="18" y="113"/>
                  </a:lnTo>
                  <a:lnTo>
                    <a:pt x="19" y="111"/>
                  </a:lnTo>
                  <a:lnTo>
                    <a:pt x="21" y="107"/>
                  </a:lnTo>
                  <a:lnTo>
                    <a:pt x="23" y="105"/>
                  </a:lnTo>
                  <a:lnTo>
                    <a:pt x="27" y="101"/>
                  </a:lnTo>
                  <a:lnTo>
                    <a:pt x="29" y="97"/>
                  </a:lnTo>
                  <a:lnTo>
                    <a:pt x="31" y="95"/>
                  </a:lnTo>
                  <a:lnTo>
                    <a:pt x="29" y="91"/>
                  </a:lnTo>
                  <a:lnTo>
                    <a:pt x="23" y="88"/>
                  </a:lnTo>
                  <a:lnTo>
                    <a:pt x="19" y="84"/>
                  </a:lnTo>
                  <a:lnTo>
                    <a:pt x="14" y="82"/>
                  </a:lnTo>
                  <a:lnTo>
                    <a:pt x="10" y="80"/>
                  </a:lnTo>
                  <a:lnTo>
                    <a:pt x="7" y="77"/>
                  </a:lnTo>
                  <a:lnTo>
                    <a:pt x="5" y="72"/>
                  </a:lnTo>
                  <a:lnTo>
                    <a:pt x="8" y="63"/>
                  </a:lnTo>
                  <a:lnTo>
                    <a:pt x="49" y="52"/>
                  </a:lnTo>
                  <a:lnTo>
                    <a:pt x="46" y="46"/>
                  </a:lnTo>
                  <a:lnTo>
                    <a:pt x="40" y="43"/>
                  </a:lnTo>
                  <a:lnTo>
                    <a:pt x="35" y="39"/>
                  </a:lnTo>
                  <a:lnTo>
                    <a:pt x="29" y="36"/>
                  </a:lnTo>
                  <a:lnTo>
                    <a:pt x="21" y="35"/>
                  </a:lnTo>
                  <a:lnTo>
                    <a:pt x="14" y="34"/>
                  </a:lnTo>
                  <a:lnTo>
                    <a:pt x="7" y="31"/>
                  </a:lnTo>
                  <a:lnTo>
                    <a:pt x="0" y="27"/>
                  </a:lnTo>
                  <a:lnTo>
                    <a:pt x="7" y="14"/>
                  </a:lnTo>
                  <a:lnTo>
                    <a:pt x="19" y="6"/>
                  </a:lnTo>
                  <a:lnTo>
                    <a:pt x="32" y="1"/>
                  </a:lnTo>
                  <a:lnTo>
                    <a:pt x="49" y="0"/>
                  </a:lnTo>
                  <a:lnTo>
                    <a:pt x="67" y="1"/>
                  </a:lnTo>
                  <a:lnTo>
                    <a:pt x="86" y="4"/>
                  </a:lnTo>
                  <a:lnTo>
                    <a:pt x="104" y="4"/>
                  </a:lnTo>
                  <a:lnTo>
                    <a:pt x="12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22" name="Google Shape;922;p8"/>
            <p:cNvSpPr/>
            <p:nvPr/>
          </p:nvSpPr>
          <p:spPr>
            <a:xfrm>
              <a:off x="6615" y="5478"/>
              <a:ext cx="99" cy="14"/>
            </a:xfrm>
            <a:custGeom>
              <a:avLst/>
              <a:gdLst/>
              <a:ahLst/>
              <a:cxnLst/>
              <a:rect l="l" t="t" r="r" b="b"/>
              <a:pathLst>
                <a:path w="197" h="43" extrusionOk="0">
                  <a:moveTo>
                    <a:pt x="7" y="18"/>
                  </a:moveTo>
                  <a:lnTo>
                    <a:pt x="0" y="0"/>
                  </a:lnTo>
                  <a:lnTo>
                    <a:pt x="197" y="43"/>
                  </a:lnTo>
                  <a:lnTo>
                    <a:pt x="7"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23" name="Google Shape;923;p8"/>
            <p:cNvSpPr/>
            <p:nvPr/>
          </p:nvSpPr>
          <p:spPr>
            <a:xfrm>
              <a:off x="8119" y="5527"/>
              <a:ext cx="61" cy="30"/>
            </a:xfrm>
            <a:custGeom>
              <a:avLst/>
              <a:gdLst/>
              <a:ahLst/>
              <a:cxnLst/>
              <a:rect l="l" t="t" r="r" b="b"/>
              <a:pathLst>
                <a:path w="120" h="80" extrusionOk="0">
                  <a:moveTo>
                    <a:pt x="120" y="44"/>
                  </a:moveTo>
                  <a:lnTo>
                    <a:pt x="112" y="56"/>
                  </a:lnTo>
                  <a:lnTo>
                    <a:pt x="102" y="65"/>
                  </a:lnTo>
                  <a:lnTo>
                    <a:pt x="92" y="71"/>
                  </a:lnTo>
                  <a:lnTo>
                    <a:pt x="81" y="73"/>
                  </a:lnTo>
                  <a:lnTo>
                    <a:pt x="68" y="75"/>
                  </a:lnTo>
                  <a:lnTo>
                    <a:pt x="55" y="76"/>
                  </a:lnTo>
                  <a:lnTo>
                    <a:pt x="44" y="77"/>
                  </a:lnTo>
                  <a:lnTo>
                    <a:pt x="32" y="80"/>
                  </a:lnTo>
                  <a:lnTo>
                    <a:pt x="28" y="77"/>
                  </a:lnTo>
                  <a:lnTo>
                    <a:pt x="25" y="75"/>
                  </a:lnTo>
                  <a:lnTo>
                    <a:pt x="19" y="74"/>
                  </a:lnTo>
                  <a:lnTo>
                    <a:pt x="16" y="73"/>
                  </a:lnTo>
                  <a:lnTo>
                    <a:pt x="12" y="72"/>
                  </a:lnTo>
                  <a:lnTo>
                    <a:pt x="8" y="71"/>
                  </a:lnTo>
                  <a:lnTo>
                    <a:pt x="4" y="67"/>
                  </a:lnTo>
                  <a:lnTo>
                    <a:pt x="0" y="62"/>
                  </a:lnTo>
                  <a:lnTo>
                    <a:pt x="12" y="50"/>
                  </a:lnTo>
                  <a:lnTo>
                    <a:pt x="25" y="38"/>
                  </a:lnTo>
                  <a:lnTo>
                    <a:pt x="37" y="29"/>
                  </a:lnTo>
                  <a:lnTo>
                    <a:pt x="54" y="19"/>
                  </a:lnTo>
                  <a:lnTo>
                    <a:pt x="70" y="10"/>
                  </a:lnTo>
                  <a:lnTo>
                    <a:pt x="87" y="3"/>
                  </a:lnTo>
                  <a:lnTo>
                    <a:pt x="103" y="0"/>
                  </a:lnTo>
                  <a:lnTo>
                    <a:pt x="120" y="0"/>
                  </a:lnTo>
                  <a:lnTo>
                    <a:pt x="120" y="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24" name="Google Shape;924;p8"/>
            <p:cNvSpPr/>
            <p:nvPr/>
          </p:nvSpPr>
          <p:spPr>
            <a:xfrm>
              <a:off x="7897" y="5550"/>
              <a:ext cx="204" cy="29"/>
            </a:xfrm>
            <a:custGeom>
              <a:avLst/>
              <a:gdLst/>
              <a:ahLst/>
              <a:cxnLst/>
              <a:rect l="l" t="t" r="r" b="b"/>
              <a:pathLst>
                <a:path w="403" h="82" extrusionOk="0">
                  <a:moveTo>
                    <a:pt x="403" y="0"/>
                  </a:moveTo>
                  <a:lnTo>
                    <a:pt x="360" y="29"/>
                  </a:lnTo>
                  <a:lnTo>
                    <a:pt x="312" y="50"/>
                  </a:lnTo>
                  <a:lnTo>
                    <a:pt x="259" y="67"/>
                  </a:lnTo>
                  <a:lnTo>
                    <a:pt x="205" y="77"/>
                  </a:lnTo>
                  <a:lnTo>
                    <a:pt x="152" y="82"/>
                  </a:lnTo>
                  <a:lnTo>
                    <a:pt x="97" y="78"/>
                  </a:lnTo>
                  <a:lnTo>
                    <a:pt x="46" y="68"/>
                  </a:lnTo>
                  <a:lnTo>
                    <a:pt x="0" y="50"/>
                  </a:lnTo>
                  <a:lnTo>
                    <a:pt x="30" y="48"/>
                  </a:lnTo>
                  <a:lnTo>
                    <a:pt x="62" y="45"/>
                  </a:lnTo>
                  <a:lnTo>
                    <a:pt x="96" y="44"/>
                  </a:lnTo>
                  <a:lnTo>
                    <a:pt x="129" y="41"/>
                  </a:lnTo>
                  <a:lnTo>
                    <a:pt x="163" y="38"/>
                  </a:lnTo>
                  <a:lnTo>
                    <a:pt x="197" y="36"/>
                  </a:lnTo>
                  <a:lnTo>
                    <a:pt x="231" y="35"/>
                  </a:lnTo>
                  <a:lnTo>
                    <a:pt x="265" y="32"/>
                  </a:lnTo>
                  <a:lnTo>
                    <a:pt x="283" y="28"/>
                  </a:lnTo>
                  <a:lnTo>
                    <a:pt x="299" y="23"/>
                  </a:lnTo>
                  <a:lnTo>
                    <a:pt x="317" y="17"/>
                  </a:lnTo>
                  <a:lnTo>
                    <a:pt x="331" y="12"/>
                  </a:lnTo>
                  <a:lnTo>
                    <a:pt x="349" y="8"/>
                  </a:lnTo>
                  <a:lnTo>
                    <a:pt x="367" y="3"/>
                  </a:lnTo>
                  <a:lnTo>
                    <a:pt x="384" y="1"/>
                  </a:lnTo>
                  <a:lnTo>
                    <a:pt x="40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25" name="Google Shape;925;p8"/>
            <p:cNvSpPr/>
            <p:nvPr/>
          </p:nvSpPr>
          <p:spPr>
            <a:xfrm>
              <a:off x="6428" y="5551"/>
              <a:ext cx="499" cy="178"/>
            </a:xfrm>
            <a:custGeom>
              <a:avLst/>
              <a:gdLst/>
              <a:ahLst/>
              <a:cxnLst/>
              <a:rect l="l" t="t" r="r" b="b"/>
              <a:pathLst>
                <a:path w="995" h="489" extrusionOk="0">
                  <a:moveTo>
                    <a:pt x="943" y="80"/>
                  </a:moveTo>
                  <a:lnTo>
                    <a:pt x="924" y="316"/>
                  </a:lnTo>
                  <a:lnTo>
                    <a:pt x="928" y="320"/>
                  </a:lnTo>
                  <a:lnTo>
                    <a:pt x="934" y="322"/>
                  </a:lnTo>
                  <a:lnTo>
                    <a:pt x="938" y="324"/>
                  </a:lnTo>
                  <a:lnTo>
                    <a:pt x="943" y="327"/>
                  </a:lnTo>
                  <a:lnTo>
                    <a:pt x="946" y="328"/>
                  </a:lnTo>
                  <a:lnTo>
                    <a:pt x="953" y="329"/>
                  </a:lnTo>
                  <a:lnTo>
                    <a:pt x="956" y="330"/>
                  </a:lnTo>
                  <a:lnTo>
                    <a:pt x="962" y="329"/>
                  </a:lnTo>
                  <a:lnTo>
                    <a:pt x="995" y="280"/>
                  </a:lnTo>
                  <a:lnTo>
                    <a:pt x="993" y="292"/>
                  </a:lnTo>
                  <a:lnTo>
                    <a:pt x="993" y="303"/>
                  </a:lnTo>
                  <a:lnTo>
                    <a:pt x="992" y="316"/>
                  </a:lnTo>
                  <a:lnTo>
                    <a:pt x="991" y="329"/>
                  </a:lnTo>
                  <a:lnTo>
                    <a:pt x="990" y="342"/>
                  </a:lnTo>
                  <a:lnTo>
                    <a:pt x="984" y="358"/>
                  </a:lnTo>
                  <a:lnTo>
                    <a:pt x="980" y="371"/>
                  </a:lnTo>
                  <a:lnTo>
                    <a:pt x="973" y="386"/>
                  </a:lnTo>
                  <a:lnTo>
                    <a:pt x="877" y="440"/>
                  </a:lnTo>
                  <a:lnTo>
                    <a:pt x="773" y="473"/>
                  </a:lnTo>
                  <a:lnTo>
                    <a:pt x="663" y="489"/>
                  </a:lnTo>
                  <a:lnTo>
                    <a:pt x="549" y="489"/>
                  </a:lnTo>
                  <a:lnTo>
                    <a:pt x="436" y="478"/>
                  </a:lnTo>
                  <a:lnTo>
                    <a:pt x="321" y="459"/>
                  </a:lnTo>
                  <a:lnTo>
                    <a:pt x="213" y="433"/>
                  </a:lnTo>
                  <a:lnTo>
                    <a:pt x="112" y="404"/>
                  </a:lnTo>
                  <a:lnTo>
                    <a:pt x="96" y="398"/>
                  </a:lnTo>
                  <a:lnTo>
                    <a:pt x="80" y="390"/>
                  </a:lnTo>
                  <a:lnTo>
                    <a:pt x="63" y="385"/>
                  </a:lnTo>
                  <a:lnTo>
                    <a:pt x="47" y="379"/>
                  </a:lnTo>
                  <a:lnTo>
                    <a:pt x="31" y="369"/>
                  </a:lnTo>
                  <a:lnTo>
                    <a:pt x="18" y="360"/>
                  </a:lnTo>
                  <a:lnTo>
                    <a:pt x="7" y="347"/>
                  </a:lnTo>
                  <a:lnTo>
                    <a:pt x="0" y="329"/>
                  </a:lnTo>
                  <a:lnTo>
                    <a:pt x="2" y="312"/>
                  </a:lnTo>
                  <a:lnTo>
                    <a:pt x="5" y="293"/>
                  </a:lnTo>
                  <a:lnTo>
                    <a:pt x="7" y="275"/>
                  </a:lnTo>
                  <a:lnTo>
                    <a:pt x="11" y="259"/>
                  </a:lnTo>
                  <a:lnTo>
                    <a:pt x="14" y="241"/>
                  </a:lnTo>
                  <a:lnTo>
                    <a:pt x="23" y="226"/>
                  </a:lnTo>
                  <a:lnTo>
                    <a:pt x="34" y="211"/>
                  </a:lnTo>
                  <a:lnTo>
                    <a:pt x="50" y="200"/>
                  </a:lnTo>
                  <a:lnTo>
                    <a:pt x="55" y="215"/>
                  </a:lnTo>
                  <a:lnTo>
                    <a:pt x="56" y="228"/>
                  </a:lnTo>
                  <a:lnTo>
                    <a:pt x="54" y="240"/>
                  </a:lnTo>
                  <a:lnTo>
                    <a:pt x="50" y="254"/>
                  </a:lnTo>
                  <a:lnTo>
                    <a:pt x="47" y="268"/>
                  </a:lnTo>
                  <a:lnTo>
                    <a:pt x="47" y="280"/>
                  </a:lnTo>
                  <a:lnTo>
                    <a:pt x="51" y="293"/>
                  </a:lnTo>
                  <a:lnTo>
                    <a:pt x="63" y="306"/>
                  </a:lnTo>
                  <a:lnTo>
                    <a:pt x="107" y="345"/>
                  </a:lnTo>
                  <a:lnTo>
                    <a:pt x="158" y="375"/>
                  </a:lnTo>
                  <a:lnTo>
                    <a:pt x="214" y="390"/>
                  </a:lnTo>
                  <a:lnTo>
                    <a:pt x="274" y="402"/>
                  </a:lnTo>
                  <a:lnTo>
                    <a:pt x="334" y="404"/>
                  </a:lnTo>
                  <a:lnTo>
                    <a:pt x="393" y="398"/>
                  </a:lnTo>
                  <a:lnTo>
                    <a:pt x="449" y="387"/>
                  </a:lnTo>
                  <a:lnTo>
                    <a:pt x="501" y="368"/>
                  </a:lnTo>
                  <a:lnTo>
                    <a:pt x="469" y="358"/>
                  </a:lnTo>
                  <a:lnTo>
                    <a:pt x="436" y="350"/>
                  </a:lnTo>
                  <a:lnTo>
                    <a:pt x="400" y="349"/>
                  </a:lnTo>
                  <a:lnTo>
                    <a:pt x="363" y="349"/>
                  </a:lnTo>
                  <a:lnTo>
                    <a:pt x="326" y="349"/>
                  </a:lnTo>
                  <a:lnTo>
                    <a:pt x="291" y="348"/>
                  </a:lnTo>
                  <a:lnTo>
                    <a:pt x="256" y="345"/>
                  </a:lnTo>
                  <a:lnTo>
                    <a:pt x="223" y="336"/>
                  </a:lnTo>
                  <a:lnTo>
                    <a:pt x="207" y="331"/>
                  </a:lnTo>
                  <a:lnTo>
                    <a:pt x="190" y="324"/>
                  </a:lnTo>
                  <a:lnTo>
                    <a:pt x="176" y="318"/>
                  </a:lnTo>
                  <a:lnTo>
                    <a:pt x="160" y="310"/>
                  </a:lnTo>
                  <a:lnTo>
                    <a:pt x="147" y="301"/>
                  </a:lnTo>
                  <a:lnTo>
                    <a:pt x="132" y="292"/>
                  </a:lnTo>
                  <a:lnTo>
                    <a:pt x="118" y="280"/>
                  </a:lnTo>
                  <a:lnTo>
                    <a:pt x="103" y="265"/>
                  </a:lnTo>
                  <a:lnTo>
                    <a:pt x="115" y="234"/>
                  </a:lnTo>
                  <a:lnTo>
                    <a:pt x="121" y="200"/>
                  </a:lnTo>
                  <a:lnTo>
                    <a:pt x="126" y="163"/>
                  </a:lnTo>
                  <a:lnTo>
                    <a:pt x="129" y="128"/>
                  </a:lnTo>
                  <a:lnTo>
                    <a:pt x="134" y="93"/>
                  </a:lnTo>
                  <a:lnTo>
                    <a:pt x="141" y="59"/>
                  </a:lnTo>
                  <a:lnTo>
                    <a:pt x="157" y="29"/>
                  </a:lnTo>
                  <a:lnTo>
                    <a:pt x="179" y="0"/>
                  </a:lnTo>
                  <a:lnTo>
                    <a:pt x="264" y="38"/>
                  </a:lnTo>
                  <a:lnTo>
                    <a:pt x="355" y="62"/>
                  </a:lnTo>
                  <a:lnTo>
                    <a:pt x="449" y="80"/>
                  </a:lnTo>
                  <a:lnTo>
                    <a:pt x="549" y="90"/>
                  </a:lnTo>
                  <a:lnTo>
                    <a:pt x="647" y="93"/>
                  </a:lnTo>
                  <a:lnTo>
                    <a:pt x="747" y="93"/>
                  </a:lnTo>
                  <a:lnTo>
                    <a:pt x="847" y="88"/>
                  </a:lnTo>
                  <a:lnTo>
                    <a:pt x="943" y="80"/>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26" name="Google Shape;926;p8"/>
            <p:cNvSpPr/>
            <p:nvPr/>
          </p:nvSpPr>
          <p:spPr>
            <a:xfrm>
              <a:off x="7816" y="5574"/>
              <a:ext cx="428" cy="134"/>
            </a:xfrm>
            <a:custGeom>
              <a:avLst/>
              <a:gdLst/>
              <a:ahLst/>
              <a:cxnLst/>
              <a:rect l="l" t="t" r="r" b="b"/>
              <a:pathLst>
                <a:path w="845" h="374" extrusionOk="0">
                  <a:moveTo>
                    <a:pt x="793" y="0"/>
                  </a:moveTo>
                  <a:lnTo>
                    <a:pt x="798" y="23"/>
                  </a:lnTo>
                  <a:lnTo>
                    <a:pt x="799" y="44"/>
                  </a:lnTo>
                  <a:lnTo>
                    <a:pt x="799" y="66"/>
                  </a:lnTo>
                  <a:lnTo>
                    <a:pt x="796" y="89"/>
                  </a:lnTo>
                  <a:lnTo>
                    <a:pt x="792" y="110"/>
                  </a:lnTo>
                  <a:lnTo>
                    <a:pt x="789" y="131"/>
                  </a:lnTo>
                  <a:lnTo>
                    <a:pt x="784" y="154"/>
                  </a:lnTo>
                  <a:lnTo>
                    <a:pt x="780" y="173"/>
                  </a:lnTo>
                  <a:lnTo>
                    <a:pt x="704" y="207"/>
                  </a:lnTo>
                  <a:lnTo>
                    <a:pt x="626" y="231"/>
                  </a:lnTo>
                  <a:lnTo>
                    <a:pt x="545" y="249"/>
                  </a:lnTo>
                  <a:lnTo>
                    <a:pt x="463" y="261"/>
                  </a:lnTo>
                  <a:lnTo>
                    <a:pt x="379" y="271"/>
                  </a:lnTo>
                  <a:lnTo>
                    <a:pt x="294" y="281"/>
                  </a:lnTo>
                  <a:lnTo>
                    <a:pt x="211" y="294"/>
                  </a:lnTo>
                  <a:lnTo>
                    <a:pt x="129" y="306"/>
                  </a:lnTo>
                  <a:lnTo>
                    <a:pt x="182" y="318"/>
                  </a:lnTo>
                  <a:lnTo>
                    <a:pt x="237" y="324"/>
                  </a:lnTo>
                  <a:lnTo>
                    <a:pt x="293" y="323"/>
                  </a:lnTo>
                  <a:lnTo>
                    <a:pt x="347" y="317"/>
                  </a:lnTo>
                  <a:lnTo>
                    <a:pt x="404" y="309"/>
                  </a:lnTo>
                  <a:lnTo>
                    <a:pt x="458" y="304"/>
                  </a:lnTo>
                  <a:lnTo>
                    <a:pt x="510" y="298"/>
                  </a:lnTo>
                  <a:lnTo>
                    <a:pt x="563" y="298"/>
                  </a:lnTo>
                  <a:lnTo>
                    <a:pt x="598" y="288"/>
                  </a:lnTo>
                  <a:lnTo>
                    <a:pt x="635" y="280"/>
                  </a:lnTo>
                  <a:lnTo>
                    <a:pt x="674" y="269"/>
                  </a:lnTo>
                  <a:lnTo>
                    <a:pt x="711" y="260"/>
                  </a:lnTo>
                  <a:lnTo>
                    <a:pt x="746" y="245"/>
                  </a:lnTo>
                  <a:lnTo>
                    <a:pt x="780" y="230"/>
                  </a:lnTo>
                  <a:lnTo>
                    <a:pt x="812" y="210"/>
                  </a:lnTo>
                  <a:lnTo>
                    <a:pt x="842" y="187"/>
                  </a:lnTo>
                  <a:lnTo>
                    <a:pt x="845" y="206"/>
                  </a:lnTo>
                  <a:lnTo>
                    <a:pt x="840" y="221"/>
                  </a:lnTo>
                  <a:lnTo>
                    <a:pt x="829" y="237"/>
                  </a:lnTo>
                  <a:lnTo>
                    <a:pt x="817" y="250"/>
                  </a:lnTo>
                  <a:lnTo>
                    <a:pt x="799" y="262"/>
                  </a:lnTo>
                  <a:lnTo>
                    <a:pt x="781" y="273"/>
                  </a:lnTo>
                  <a:lnTo>
                    <a:pt x="764" y="284"/>
                  </a:lnTo>
                  <a:lnTo>
                    <a:pt x="749" y="294"/>
                  </a:lnTo>
                  <a:lnTo>
                    <a:pt x="670" y="317"/>
                  </a:lnTo>
                  <a:lnTo>
                    <a:pt x="588" y="337"/>
                  </a:lnTo>
                  <a:lnTo>
                    <a:pt x="505" y="354"/>
                  </a:lnTo>
                  <a:lnTo>
                    <a:pt x="419" y="364"/>
                  </a:lnTo>
                  <a:lnTo>
                    <a:pt x="334" y="372"/>
                  </a:lnTo>
                  <a:lnTo>
                    <a:pt x="249" y="374"/>
                  </a:lnTo>
                  <a:lnTo>
                    <a:pt x="163" y="370"/>
                  </a:lnTo>
                  <a:lnTo>
                    <a:pt x="80" y="360"/>
                  </a:lnTo>
                  <a:lnTo>
                    <a:pt x="69" y="353"/>
                  </a:lnTo>
                  <a:lnTo>
                    <a:pt x="55" y="346"/>
                  </a:lnTo>
                  <a:lnTo>
                    <a:pt x="41" y="343"/>
                  </a:lnTo>
                  <a:lnTo>
                    <a:pt x="26" y="337"/>
                  </a:lnTo>
                  <a:lnTo>
                    <a:pt x="15" y="330"/>
                  </a:lnTo>
                  <a:lnTo>
                    <a:pt x="5" y="322"/>
                  </a:lnTo>
                  <a:lnTo>
                    <a:pt x="0" y="308"/>
                  </a:lnTo>
                  <a:lnTo>
                    <a:pt x="0" y="294"/>
                  </a:lnTo>
                  <a:lnTo>
                    <a:pt x="9" y="278"/>
                  </a:lnTo>
                  <a:lnTo>
                    <a:pt x="24" y="267"/>
                  </a:lnTo>
                  <a:lnTo>
                    <a:pt x="41" y="259"/>
                  </a:lnTo>
                  <a:lnTo>
                    <a:pt x="59" y="251"/>
                  </a:lnTo>
                  <a:lnTo>
                    <a:pt x="73" y="245"/>
                  </a:lnTo>
                  <a:lnTo>
                    <a:pt x="83" y="236"/>
                  </a:lnTo>
                  <a:lnTo>
                    <a:pt x="83" y="223"/>
                  </a:lnTo>
                  <a:lnTo>
                    <a:pt x="72" y="203"/>
                  </a:lnTo>
                  <a:lnTo>
                    <a:pt x="93" y="99"/>
                  </a:lnTo>
                  <a:lnTo>
                    <a:pt x="183" y="101"/>
                  </a:lnTo>
                  <a:lnTo>
                    <a:pt x="273" y="101"/>
                  </a:lnTo>
                  <a:lnTo>
                    <a:pt x="363" y="99"/>
                  </a:lnTo>
                  <a:lnTo>
                    <a:pt x="453" y="91"/>
                  </a:lnTo>
                  <a:lnTo>
                    <a:pt x="540" y="81"/>
                  </a:lnTo>
                  <a:lnTo>
                    <a:pt x="627" y="63"/>
                  </a:lnTo>
                  <a:lnTo>
                    <a:pt x="712" y="35"/>
                  </a:lnTo>
                  <a:lnTo>
                    <a:pt x="793" y="0"/>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27" name="Google Shape;927;p8"/>
            <p:cNvSpPr/>
            <p:nvPr/>
          </p:nvSpPr>
          <p:spPr>
            <a:xfrm>
              <a:off x="6519" y="5579"/>
              <a:ext cx="70" cy="70"/>
            </a:xfrm>
            <a:custGeom>
              <a:avLst/>
              <a:gdLst/>
              <a:ahLst/>
              <a:cxnLst/>
              <a:rect l="l" t="t" r="r" b="b"/>
              <a:pathLst>
                <a:path w="142" h="198" extrusionOk="0">
                  <a:moveTo>
                    <a:pt x="69" y="4"/>
                  </a:moveTo>
                  <a:lnTo>
                    <a:pt x="61" y="19"/>
                  </a:lnTo>
                  <a:lnTo>
                    <a:pt x="63" y="30"/>
                  </a:lnTo>
                  <a:lnTo>
                    <a:pt x="72" y="39"/>
                  </a:lnTo>
                  <a:lnTo>
                    <a:pt x="85" y="46"/>
                  </a:lnTo>
                  <a:lnTo>
                    <a:pt x="102" y="52"/>
                  </a:lnTo>
                  <a:lnTo>
                    <a:pt x="118" y="59"/>
                  </a:lnTo>
                  <a:lnTo>
                    <a:pt x="133" y="69"/>
                  </a:lnTo>
                  <a:lnTo>
                    <a:pt x="142" y="79"/>
                  </a:lnTo>
                  <a:lnTo>
                    <a:pt x="31" y="85"/>
                  </a:lnTo>
                  <a:lnTo>
                    <a:pt x="44" y="96"/>
                  </a:lnTo>
                  <a:lnTo>
                    <a:pt x="60" y="106"/>
                  </a:lnTo>
                  <a:lnTo>
                    <a:pt x="76" y="112"/>
                  </a:lnTo>
                  <a:lnTo>
                    <a:pt x="93" y="119"/>
                  </a:lnTo>
                  <a:lnTo>
                    <a:pt x="107" y="126"/>
                  </a:lnTo>
                  <a:lnTo>
                    <a:pt x="121" y="134"/>
                  </a:lnTo>
                  <a:lnTo>
                    <a:pt x="129" y="145"/>
                  </a:lnTo>
                  <a:lnTo>
                    <a:pt x="132" y="159"/>
                  </a:lnTo>
                  <a:lnTo>
                    <a:pt x="127" y="159"/>
                  </a:lnTo>
                  <a:lnTo>
                    <a:pt x="125" y="160"/>
                  </a:lnTo>
                  <a:lnTo>
                    <a:pt x="122" y="162"/>
                  </a:lnTo>
                  <a:lnTo>
                    <a:pt x="121" y="164"/>
                  </a:lnTo>
                  <a:lnTo>
                    <a:pt x="118" y="165"/>
                  </a:lnTo>
                  <a:lnTo>
                    <a:pt x="116" y="168"/>
                  </a:lnTo>
                  <a:lnTo>
                    <a:pt x="113" y="170"/>
                  </a:lnTo>
                  <a:lnTo>
                    <a:pt x="112" y="173"/>
                  </a:lnTo>
                  <a:lnTo>
                    <a:pt x="114" y="176"/>
                  </a:lnTo>
                  <a:lnTo>
                    <a:pt x="116" y="178"/>
                  </a:lnTo>
                  <a:lnTo>
                    <a:pt x="119" y="182"/>
                  </a:lnTo>
                  <a:lnTo>
                    <a:pt x="122" y="184"/>
                  </a:lnTo>
                  <a:lnTo>
                    <a:pt x="124" y="187"/>
                  </a:lnTo>
                  <a:lnTo>
                    <a:pt x="125" y="192"/>
                  </a:lnTo>
                  <a:lnTo>
                    <a:pt x="125" y="194"/>
                  </a:lnTo>
                  <a:lnTo>
                    <a:pt x="125" y="198"/>
                  </a:lnTo>
                  <a:lnTo>
                    <a:pt x="116" y="189"/>
                  </a:lnTo>
                  <a:lnTo>
                    <a:pt x="103" y="184"/>
                  </a:lnTo>
                  <a:lnTo>
                    <a:pt x="91" y="180"/>
                  </a:lnTo>
                  <a:lnTo>
                    <a:pt x="78" y="178"/>
                  </a:lnTo>
                  <a:lnTo>
                    <a:pt x="65" y="174"/>
                  </a:lnTo>
                  <a:lnTo>
                    <a:pt x="55" y="168"/>
                  </a:lnTo>
                  <a:lnTo>
                    <a:pt x="47" y="160"/>
                  </a:lnTo>
                  <a:lnTo>
                    <a:pt x="44" y="147"/>
                  </a:lnTo>
                  <a:lnTo>
                    <a:pt x="112" y="141"/>
                  </a:lnTo>
                  <a:lnTo>
                    <a:pt x="97" y="131"/>
                  </a:lnTo>
                  <a:lnTo>
                    <a:pt x="82" y="124"/>
                  </a:lnTo>
                  <a:lnTo>
                    <a:pt x="64" y="116"/>
                  </a:lnTo>
                  <a:lnTo>
                    <a:pt x="47" y="110"/>
                  </a:lnTo>
                  <a:lnTo>
                    <a:pt x="32" y="103"/>
                  </a:lnTo>
                  <a:lnTo>
                    <a:pt x="17" y="94"/>
                  </a:lnTo>
                  <a:lnTo>
                    <a:pt x="7" y="81"/>
                  </a:lnTo>
                  <a:lnTo>
                    <a:pt x="0" y="67"/>
                  </a:lnTo>
                  <a:lnTo>
                    <a:pt x="69" y="53"/>
                  </a:lnTo>
                  <a:lnTo>
                    <a:pt x="63" y="50"/>
                  </a:lnTo>
                  <a:lnTo>
                    <a:pt x="57" y="48"/>
                  </a:lnTo>
                  <a:lnTo>
                    <a:pt x="49" y="43"/>
                  </a:lnTo>
                  <a:lnTo>
                    <a:pt x="44" y="39"/>
                  </a:lnTo>
                  <a:lnTo>
                    <a:pt x="37" y="35"/>
                  </a:lnTo>
                  <a:lnTo>
                    <a:pt x="32" y="31"/>
                  </a:lnTo>
                  <a:lnTo>
                    <a:pt x="28" y="24"/>
                  </a:lnTo>
                  <a:lnTo>
                    <a:pt x="26" y="17"/>
                  </a:lnTo>
                  <a:lnTo>
                    <a:pt x="27" y="10"/>
                  </a:lnTo>
                  <a:lnTo>
                    <a:pt x="30" y="5"/>
                  </a:lnTo>
                  <a:lnTo>
                    <a:pt x="35" y="2"/>
                  </a:lnTo>
                  <a:lnTo>
                    <a:pt x="44" y="1"/>
                  </a:lnTo>
                  <a:lnTo>
                    <a:pt x="49" y="0"/>
                  </a:lnTo>
                  <a:lnTo>
                    <a:pt x="57" y="0"/>
                  </a:lnTo>
                  <a:lnTo>
                    <a:pt x="63" y="1"/>
                  </a:lnTo>
                  <a:lnTo>
                    <a:pt x="6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28" name="Google Shape;928;p8"/>
            <p:cNvSpPr/>
            <p:nvPr/>
          </p:nvSpPr>
          <p:spPr>
            <a:xfrm>
              <a:off x="8107" y="5609"/>
              <a:ext cx="50" cy="27"/>
            </a:xfrm>
            <a:custGeom>
              <a:avLst/>
              <a:gdLst/>
              <a:ahLst/>
              <a:cxnLst/>
              <a:rect l="l" t="t" r="r" b="b"/>
              <a:pathLst>
                <a:path w="99" h="77" extrusionOk="0">
                  <a:moveTo>
                    <a:pt x="86" y="3"/>
                  </a:moveTo>
                  <a:lnTo>
                    <a:pt x="80" y="8"/>
                  </a:lnTo>
                  <a:lnTo>
                    <a:pt x="80" y="13"/>
                  </a:lnTo>
                  <a:lnTo>
                    <a:pt x="82" y="17"/>
                  </a:lnTo>
                  <a:lnTo>
                    <a:pt x="86" y="23"/>
                  </a:lnTo>
                  <a:lnTo>
                    <a:pt x="89" y="26"/>
                  </a:lnTo>
                  <a:lnTo>
                    <a:pt x="94" y="30"/>
                  </a:lnTo>
                  <a:lnTo>
                    <a:pt x="98" y="35"/>
                  </a:lnTo>
                  <a:lnTo>
                    <a:pt x="99" y="42"/>
                  </a:lnTo>
                  <a:lnTo>
                    <a:pt x="91" y="48"/>
                  </a:lnTo>
                  <a:lnTo>
                    <a:pt x="84" y="52"/>
                  </a:lnTo>
                  <a:lnTo>
                    <a:pt x="76" y="53"/>
                  </a:lnTo>
                  <a:lnTo>
                    <a:pt x="68" y="57"/>
                  </a:lnTo>
                  <a:lnTo>
                    <a:pt x="59" y="58"/>
                  </a:lnTo>
                  <a:lnTo>
                    <a:pt x="52" y="63"/>
                  </a:lnTo>
                  <a:lnTo>
                    <a:pt x="48" y="68"/>
                  </a:lnTo>
                  <a:lnTo>
                    <a:pt x="45" y="77"/>
                  </a:lnTo>
                  <a:lnTo>
                    <a:pt x="19" y="77"/>
                  </a:lnTo>
                  <a:lnTo>
                    <a:pt x="26" y="65"/>
                  </a:lnTo>
                  <a:lnTo>
                    <a:pt x="27" y="57"/>
                  </a:lnTo>
                  <a:lnTo>
                    <a:pt x="22" y="49"/>
                  </a:lnTo>
                  <a:lnTo>
                    <a:pt x="17" y="44"/>
                  </a:lnTo>
                  <a:lnTo>
                    <a:pt x="10" y="39"/>
                  </a:lnTo>
                  <a:lnTo>
                    <a:pt x="3" y="32"/>
                  </a:lnTo>
                  <a:lnTo>
                    <a:pt x="0" y="23"/>
                  </a:lnTo>
                  <a:lnTo>
                    <a:pt x="1" y="10"/>
                  </a:lnTo>
                  <a:lnTo>
                    <a:pt x="12" y="13"/>
                  </a:lnTo>
                  <a:lnTo>
                    <a:pt x="22" y="12"/>
                  </a:lnTo>
                  <a:lnTo>
                    <a:pt x="32" y="10"/>
                  </a:lnTo>
                  <a:lnTo>
                    <a:pt x="42" y="6"/>
                  </a:lnTo>
                  <a:lnTo>
                    <a:pt x="52" y="5"/>
                  </a:lnTo>
                  <a:lnTo>
                    <a:pt x="64" y="3"/>
                  </a:lnTo>
                  <a:lnTo>
                    <a:pt x="74" y="0"/>
                  </a:lnTo>
                  <a:lnTo>
                    <a:pt x="86"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29" name="Google Shape;929;p8"/>
            <p:cNvSpPr/>
            <p:nvPr/>
          </p:nvSpPr>
          <p:spPr>
            <a:xfrm>
              <a:off x="6705" y="5684"/>
              <a:ext cx="163" cy="19"/>
            </a:xfrm>
            <a:custGeom>
              <a:avLst/>
              <a:gdLst/>
              <a:ahLst/>
              <a:cxnLst/>
              <a:rect l="l" t="t" r="r" b="b"/>
              <a:pathLst>
                <a:path w="328" h="49" extrusionOk="0">
                  <a:moveTo>
                    <a:pt x="328" y="0"/>
                  </a:moveTo>
                  <a:lnTo>
                    <a:pt x="322" y="8"/>
                  </a:lnTo>
                  <a:lnTo>
                    <a:pt x="314" y="14"/>
                  </a:lnTo>
                  <a:lnTo>
                    <a:pt x="304" y="20"/>
                  </a:lnTo>
                  <a:lnTo>
                    <a:pt x="293" y="24"/>
                  </a:lnTo>
                  <a:lnTo>
                    <a:pt x="279" y="29"/>
                  </a:lnTo>
                  <a:lnTo>
                    <a:pt x="267" y="32"/>
                  </a:lnTo>
                  <a:lnTo>
                    <a:pt x="256" y="35"/>
                  </a:lnTo>
                  <a:lnTo>
                    <a:pt x="243" y="36"/>
                  </a:lnTo>
                  <a:lnTo>
                    <a:pt x="218" y="38"/>
                  </a:lnTo>
                  <a:lnTo>
                    <a:pt x="194" y="37"/>
                  </a:lnTo>
                  <a:lnTo>
                    <a:pt x="168" y="37"/>
                  </a:lnTo>
                  <a:lnTo>
                    <a:pt x="141" y="36"/>
                  </a:lnTo>
                  <a:lnTo>
                    <a:pt x="118" y="36"/>
                  </a:lnTo>
                  <a:lnTo>
                    <a:pt x="93" y="38"/>
                  </a:lnTo>
                  <a:lnTo>
                    <a:pt x="70" y="43"/>
                  </a:lnTo>
                  <a:lnTo>
                    <a:pt x="50" y="49"/>
                  </a:lnTo>
                  <a:lnTo>
                    <a:pt x="43" y="47"/>
                  </a:lnTo>
                  <a:lnTo>
                    <a:pt x="36" y="45"/>
                  </a:lnTo>
                  <a:lnTo>
                    <a:pt x="31" y="40"/>
                  </a:lnTo>
                  <a:lnTo>
                    <a:pt x="26" y="39"/>
                  </a:lnTo>
                  <a:lnTo>
                    <a:pt x="19" y="37"/>
                  </a:lnTo>
                  <a:lnTo>
                    <a:pt x="14" y="36"/>
                  </a:lnTo>
                  <a:lnTo>
                    <a:pt x="7" y="35"/>
                  </a:lnTo>
                  <a:lnTo>
                    <a:pt x="0" y="36"/>
                  </a:lnTo>
                  <a:lnTo>
                    <a:pt x="40" y="34"/>
                  </a:lnTo>
                  <a:lnTo>
                    <a:pt x="81" y="29"/>
                  </a:lnTo>
                  <a:lnTo>
                    <a:pt x="122" y="20"/>
                  </a:lnTo>
                  <a:lnTo>
                    <a:pt x="163" y="14"/>
                  </a:lnTo>
                  <a:lnTo>
                    <a:pt x="205" y="8"/>
                  </a:lnTo>
                  <a:lnTo>
                    <a:pt x="247" y="1"/>
                  </a:lnTo>
                  <a:lnTo>
                    <a:pt x="286" y="0"/>
                  </a:lnTo>
                  <a:lnTo>
                    <a:pt x="3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30" name="Google Shape;930;p8"/>
            <p:cNvSpPr/>
            <p:nvPr/>
          </p:nvSpPr>
          <p:spPr>
            <a:xfrm>
              <a:off x="7862" y="5688"/>
              <a:ext cx="429" cy="694"/>
            </a:xfrm>
            <a:custGeom>
              <a:avLst/>
              <a:gdLst/>
              <a:ahLst/>
              <a:cxnLst/>
              <a:rect l="l" t="t" r="r" b="b"/>
              <a:pathLst>
                <a:path w="854" h="1920" extrusionOk="0">
                  <a:moveTo>
                    <a:pt x="851" y="523"/>
                  </a:moveTo>
                  <a:lnTo>
                    <a:pt x="839" y="642"/>
                  </a:lnTo>
                  <a:lnTo>
                    <a:pt x="828" y="764"/>
                  </a:lnTo>
                  <a:lnTo>
                    <a:pt x="823" y="884"/>
                  </a:lnTo>
                  <a:lnTo>
                    <a:pt x="818" y="1007"/>
                  </a:lnTo>
                  <a:lnTo>
                    <a:pt x="818" y="1129"/>
                  </a:lnTo>
                  <a:lnTo>
                    <a:pt x="818" y="1252"/>
                  </a:lnTo>
                  <a:lnTo>
                    <a:pt x="820" y="1373"/>
                  </a:lnTo>
                  <a:lnTo>
                    <a:pt x="824" y="1491"/>
                  </a:lnTo>
                  <a:lnTo>
                    <a:pt x="826" y="1503"/>
                  </a:lnTo>
                  <a:lnTo>
                    <a:pt x="830" y="1512"/>
                  </a:lnTo>
                  <a:lnTo>
                    <a:pt x="834" y="1522"/>
                  </a:lnTo>
                  <a:lnTo>
                    <a:pt x="840" y="1532"/>
                  </a:lnTo>
                  <a:lnTo>
                    <a:pt x="845" y="1541"/>
                  </a:lnTo>
                  <a:lnTo>
                    <a:pt x="849" y="1552"/>
                  </a:lnTo>
                  <a:lnTo>
                    <a:pt x="852" y="1562"/>
                  </a:lnTo>
                  <a:lnTo>
                    <a:pt x="854" y="1574"/>
                  </a:lnTo>
                  <a:lnTo>
                    <a:pt x="814" y="1565"/>
                  </a:lnTo>
                  <a:lnTo>
                    <a:pt x="772" y="1562"/>
                  </a:lnTo>
                  <a:lnTo>
                    <a:pt x="727" y="1560"/>
                  </a:lnTo>
                  <a:lnTo>
                    <a:pt x="685" y="1565"/>
                  </a:lnTo>
                  <a:lnTo>
                    <a:pt x="642" y="1574"/>
                  </a:lnTo>
                  <a:lnTo>
                    <a:pt x="600" y="1586"/>
                  </a:lnTo>
                  <a:lnTo>
                    <a:pt x="562" y="1604"/>
                  </a:lnTo>
                  <a:lnTo>
                    <a:pt x="527" y="1628"/>
                  </a:lnTo>
                  <a:lnTo>
                    <a:pt x="500" y="1658"/>
                  </a:lnTo>
                  <a:lnTo>
                    <a:pt x="481" y="1690"/>
                  </a:lnTo>
                  <a:lnTo>
                    <a:pt x="469" y="1728"/>
                  </a:lnTo>
                  <a:lnTo>
                    <a:pt x="462" y="1766"/>
                  </a:lnTo>
                  <a:lnTo>
                    <a:pt x="459" y="1806"/>
                  </a:lnTo>
                  <a:lnTo>
                    <a:pt x="459" y="1845"/>
                  </a:lnTo>
                  <a:lnTo>
                    <a:pt x="462" y="1883"/>
                  </a:lnTo>
                  <a:lnTo>
                    <a:pt x="464" y="1920"/>
                  </a:lnTo>
                  <a:lnTo>
                    <a:pt x="437" y="1868"/>
                  </a:lnTo>
                  <a:lnTo>
                    <a:pt x="428" y="1815"/>
                  </a:lnTo>
                  <a:lnTo>
                    <a:pt x="428" y="1761"/>
                  </a:lnTo>
                  <a:lnTo>
                    <a:pt x="435" y="1706"/>
                  </a:lnTo>
                  <a:lnTo>
                    <a:pt x="444" y="1650"/>
                  </a:lnTo>
                  <a:lnTo>
                    <a:pt x="450" y="1594"/>
                  </a:lnTo>
                  <a:lnTo>
                    <a:pt x="447" y="1537"/>
                  </a:lnTo>
                  <a:lnTo>
                    <a:pt x="434" y="1481"/>
                  </a:lnTo>
                  <a:lnTo>
                    <a:pt x="382" y="1307"/>
                  </a:lnTo>
                  <a:lnTo>
                    <a:pt x="314" y="1141"/>
                  </a:lnTo>
                  <a:lnTo>
                    <a:pt x="238" y="976"/>
                  </a:lnTo>
                  <a:lnTo>
                    <a:pt x="163" y="812"/>
                  </a:lnTo>
                  <a:lnTo>
                    <a:pt x="94" y="647"/>
                  </a:lnTo>
                  <a:lnTo>
                    <a:pt x="38" y="476"/>
                  </a:lnTo>
                  <a:lnTo>
                    <a:pt x="5" y="301"/>
                  </a:lnTo>
                  <a:lnTo>
                    <a:pt x="0" y="114"/>
                  </a:lnTo>
                  <a:lnTo>
                    <a:pt x="93" y="121"/>
                  </a:lnTo>
                  <a:lnTo>
                    <a:pt x="190" y="122"/>
                  </a:lnTo>
                  <a:lnTo>
                    <a:pt x="287" y="117"/>
                  </a:lnTo>
                  <a:lnTo>
                    <a:pt x="384" y="108"/>
                  </a:lnTo>
                  <a:lnTo>
                    <a:pt x="481" y="91"/>
                  </a:lnTo>
                  <a:lnTo>
                    <a:pt x="575" y="69"/>
                  </a:lnTo>
                  <a:lnTo>
                    <a:pt x="665" y="38"/>
                  </a:lnTo>
                  <a:lnTo>
                    <a:pt x="752" y="0"/>
                  </a:lnTo>
                  <a:lnTo>
                    <a:pt x="782" y="56"/>
                  </a:lnTo>
                  <a:lnTo>
                    <a:pt x="806" y="116"/>
                  </a:lnTo>
                  <a:lnTo>
                    <a:pt x="823" y="181"/>
                  </a:lnTo>
                  <a:lnTo>
                    <a:pt x="834" y="246"/>
                  </a:lnTo>
                  <a:lnTo>
                    <a:pt x="843" y="314"/>
                  </a:lnTo>
                  <a:lnTo>
                    <a:pt x="847" y="384"/>
                  </a:lnTo>
                  <a:lnTo>
                    <a:pt x="848" y="454"/>
                  </a:lnTo>
                  <a:lnTo>
                    <a:pt x="851" y="523"/>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31" name="Google Shape;931;p8"/>
            <p:cNvSpPr/>
            <p:nvPr/>
          </p:nvSpPr>
          <p:spPr>
            <a:xfrm>
              <a:off x="6388" y="5718"/>
              <a:ext cx="527" cy="668"/>
            </a:xfrm>
            <a:custGeom>
              <a:avLst/>
              <a:gdLst/>
              <a:ahLst/>
              <a:cxnLst/>
              <a:rect l="l" t="t" r="r" b="b"/>
              <a:pathLst>
                <a:path w="1051" h="1850" extrusionOk="0">
                  <a:moveTo>
                    <a:pt x="1040" y="42"/>
                  </a:moveTo>
                  <a:lnTo>
                    <a:pt x="1049" y="67"/>
                  </a:lnTo>
                  <a:lnTo>
                    <a:pt x="1051" y="94"/>
                  </a:lnTo>
                  <a:lnTo>
                    <a:pt x="1051" y="120"/>
                  </a:lnTo>
                  <a:lnTo>
                    <a:pt x="1050" y="149"/>
                  </a:lnTo>
                  <a:lnTo>
                    <a:pt x="1048" y="177"/>
                  </a:lnTo>
                  <a:lnTo>
                    <a:pt x="1044" y="204"/>
                  </a:lnTo>
                  <a:lnTo>
                    <a:pt x="1041" y="232"/>
                  </a:lnTo>
                  <a:lnTo>
                    <a:pt x="1040" y="260"/>
                  </a:lnTo>
                  <a:lnTo>
                    <a:pt x="999" y="442"/>
                  </a:lnTo>
                  <a:lnTo>
                    <a:pt x="932" y="615"/>
                  </a:lnTo>
                  <a:lnTo>
                    <a:pt x="848" y="780"/>
                  </a:lnTo>
                  <a:lnTo>
                    <a:pt x="758" y="943"/>
                  </a:lnTo>
                  <a:lnTo>
                    <a:pt x="669" y="1104"/>
                  </a:lnTo>
                  <a:lnTo>
                    <a:pt x="591" y="1273"/>
                  </a:lnTo>
                  <a:lnTo>
                    <a:pt x="532" y="1448"/>
                  </a:lnTo>
                  <a:lnTo>
                    <a:pt x="500" y="1634"/>
                  </a:lnTo>
                  <a:lnTo>
                    <a:pt x="514" y="1653"/>
                  </a:lnTo>
                  <a:lnTo>
                    <a:pt x="526" y="1674"/>
                  </a:lnTo>
                  <a:lnTo>
                    <a:pt x="538" y="1694"/>
                  </a:lnTo>
                  <a:lnTo>
                    <a:pt x="551" y="1719"/>
                  </a:lnTo>
                  <a:lnTo>
                    <a:pt x="558" y="1742"/>
                  </a:lnTo>
                  <a:lnTo>
                    <a:pt x="562" y="1767"/>
                  </a:lnTo>
                  <a:lnTo>
                    <a:pt x="560" y="1793"/>
                  </a:lnTo>
                  <a:lnTo>
                    <a:pt x="555" y="1819"/>
                  </a:lnTo>
                  <a:lnTo>
                    <a:pt x="550" y="1827"/>
                  </a:lnTo>
                  <a:lnTo>
                    <a:pt x="545" y="1831"/>
                  </a:lnTo>
                  <a:lnTo>
                    <a:pt x="541" y="1837"/>
                  </a:lnTo>
                  <a:lnTo>
                    <a:pt x="536" y="1840"/>
                  </a:lnTo>
                  <a:lnTo>
                    <a:pt x="532" y="1843"/>
                  </a:lnTo>
                  <a:lnTo>
                    <a:pt x="526" y="1848"/>
                  </a:lnTo>
                  <a:lnTo>
                    <a:pt x="519" y="1849"/>
                  </a:lnTo>
                  <a:lnTo>
                    <a:pt x="514" y="1850"/>
                  </a:lnTo>
                  <a:lnTo>
                    <a:pt x="523" y="1836"/>
                  </a:lnTo>
                  <a:lnTo>
                    <a:pt x="529" y="1819"/>
                  </a:lnTo>
                  <a:lnTo>
                    <a:pt x="530" y="1800"/>
                  </a:lnTo>
                  <a:lnTo>
                    <a:pt x="529" y="1781"/>
                  </a:lnTo>
                  <a:lnTo>
                    <a:pt x="526" y="1763"/>
                  </a:lnTo>
                  <a:lnTo>
                    <a:pt x="519" y="1745"/>
                  </a:lnTo>
                  <a:lnTo>
                    <a:pt x="514" y="1728"/>
                  </a:lnTo>
                  <a:lnTo>
                    <a:pt x="506" y="1713"/>
                  </a:lnTo>
                  <a:lnTo>
                    <a:pt x="488" y="1691"/>
                  </a:lnTo>
                  <a:lnTo>
                    <a:pt x="468" y="1672"/>
                  </a:lnTo>
                  <a:lnTo>
                    <a:pt x="445" y="1655"/>
                  </a:lnTo>
                  <a:lnTo>
                    <a:pt x="422" y="1640"/>
                  </a:lnTo>
                  <a:lnTo>
                    <a:pt x="398" y="1626"/>
                  </a:lnTo>
                  <a:lnTo>
                    <a:pt x="374" y="1615"/>
                  </a:lnTo>
                  <a:lnTo>
                    <a:pt x="350" y="1603"/>
                  </a:lnTo>
                  <a:lnTo>
                    <a:pt x="326" y="1588"/>
                  </a:lnTo>
                  <a:lnTo>
                    <a:pt x="291" y="1588"/>
                  </a:lnTo>
                  <a:lnTo>
                    <a:pt x="259" y="1594"/>
                  </a:lnTo>
                  <a:lnTo>
                    <a:pt x="228" y="1598"/>
                  </a:lnTo>
                  <a:lnTo>
                    <a:pt x="197" y="1606"/>
                  </a:lnTo>
                  <a:lnTo>
                    <a:pt x="167" y="1617"/>
                  </a:lnTo>
                  <a:lnTo>
                    <a:pt x="138" y="1628"/>
                  </a:lnTo>
                  <a:lnTo>
                    <a:pt x="109" y="1642"/>
                  </a:lnTo>
                  <a:lnTo>
                    <a:pt x="84" y="1656"/>
                  </a:lnTo>
                  <a:lnTo>
                    <a:pt x="80" y="1639"/>
                  </a:lnTo>
                  <a:lnTo>
                    <a:pt x="85" y="1623"/>
                  </a:lnTo>
                  <a:lnTo>
                    <a:pt x="94" y="1608"/>
                  </a:lnTo>
                  <a:lnTo>
                    <a:pt x="105" y="1596"/>
                  </a:lnTo>
                  <a:lnTo>
                    <a:pt x="116" y="1581"/>
                  </a:lnTo>
                  <a:lnTo>
                    <a:pt x="129" y="1567"/>
                  </a:lnTo>
                  <a:lnTo>
                    <a:pt x="138" y="1550"/>
                  </a:lnTo>
                  <a:lnTo>
                    <a:pt x="146" y="1532"/>
                  </a:lnTo>
                  <a:lnTo>
                    <a:pt x="186" y="1390"/>
                  </a:lnTo>
                  <a:lnTo>
                    <a:pt x="219" y="1242"/>
                  </a:lnTo>
                  <a:lnTo>
                    <a:pt x="246" y="1093"/>
                  </a:lnTo>
                  <a:lnTo>
                    <a:pt x="267" y="939"/>
                  </a:lnTo>
                  <a:lnTo>
                    <a:pt x="283" y="784"/>
                  </a:lnTo>
                  <a:lnTo>
                    <a:pt x="297" y="630"/>
                  </a:lnTo>
                  <a:lnTo>
                    <a:pt x="306" y="473"/>
                  </a:lnTo>
                  <a:lnTo>
                    <a:pt x="320" y="317"/>
                  </a:lnTo>
                  <a:lnTo>
                    <a:pt x="320" y="313"/>
                  </a:lnTo>
                  <a:lnTo>
                    <a:pt x="320" y="308"/>
                  </a:lnTo>
                  <a:lnTo>
                    <a:pt x="320" y="304"/>
                  </a:lnTo>
                  <a:lnTo>
                    <a:pt x="320" y="299"/>
                  </a:lnTo>
                  <a:lnTo>
                    <a:pt x="320" y="296"/>
                  </a:lnTo>
                  <a:lnTo>
                    <a:pt x="320" y="291"/>
                  </a:lnTo>
                  <a:lnTo>
                    <a:pt x="317" y="289"/>
                  </a:lnTo>
                  <a:lnTo>
                    <a:pt x="314" y="284"/>
                  </a:lnTo>
                  <a:lnTo>
                    <a:pt x="306" y="293"/>
                  </a:lnTo>
                  <a:lnTo>
                    <a:pt x="303" y="302"/>
                  </a:lnTo>
                  <a:lnTo>
                    <a:pt x="301" y="310"/>
                  </a:lnTo>
                  <a:lnTo>
                    <a:pt x="299" y="318"/>
                  </a:lnTo>
                  <a:lnTo>
                    <a:pt x="298" y="328"/>
                  </a:lnTo>
                  <a:lnTo>
                    <a:pt x="297" y="336"/>
                  </a:lnTo>
                  <a:lnTo>
                    <a:pt x="296" y="346"/>
                  </a:lnTo>
                  <a:lnTo>
                    <a:pt x="296" y="353"/>
                  </a:lnTo>
                  <a:lnTo>
                    <a:pt x="238" y="750"/>
                  </a:lnTo>
                  <a:lnTo>
                    <a:pt x="238" y="743"/>
                  </a:lnTo>
                  <a:lnTo>
                    <a:pt x="238" y="736"/>
                  </a:lnTo>
                  <a:lnTo>
                    <a:pt x="238" y="729"/>
                  </a:lnTo>
                  <a:lnTo>
                    <a:pt x="238" y="721"/>
                  </a:lnTo>
                  <a:lnTo>
                    <a:pt x="236" y="713"/>
                  </a:lnTo>
                  <a:lnTo>
                    <a:pt x="234" y="707"/>
                  </a:lnTo>
                  <a:lnTo>
                    <a:pt x="229" y="701"/>
                  </a:lnTo>
                  <a:lnTo>
                    <a:pt x="226" y="694"/>
                  </a:lnTo>
                  <a:lnTo>
                    <a:pt x="220" y="694"/>
                  </a:lnTo>
                  <a:lnTo>
                    <a:pt x="218" y="694"/>
                  </a:lnTo>
                  <a:lnTo>
                    <a:pt x="216" y="696"/>
                  </a:lnTo>
                  <a:lnTo>
                    <a:pt x="214" y="697"/>
                  </a:lnTo>
                  <a:lnTo>
                    <a:pt x="210" y="701"/>
                  </a:lnTo>
                  <a:lnTo>
                    <a:pt x="208" y="703"/>
                  </a:lnTo>
                  <a:lnTo>
                    <a:pt x="205" y="705"/>
                  </a:lnTo>
                  <a:lnTo>
                    <a:pt x="202" y="707"/>
                  </a:lnTo>
                  <a:lnTo>
                    <a:pt x="208" y="907"/>
                  </a:lnTo>
                  <a:lnTo>
                    <a:pt x="204" y="879"/>
                  </a:lnTo>
                  <a:lnTo>
                    <a:pt x="200" y="850"/>
                  </a:lnTo>
                  <a:lnTo>
                    <a:pt x="200" y="821"/>
                  </a:lnTo>
                  <a:lnTo>
                    <a:pt x="199" y="793"/>
                  </a:lnTo>
                  <a:lnTo>
                    <a:pt x="196" y="765"/>
                  </a:lnTo>
                  <a:lnTo>
                    <a:pt x="191" y="738"/>
                  </a:lnTo>
                  <a:lnTo>
                    <a:pt x="183" y="713"/>
                  </a:lnTo>
                  <a:lnTo>
                    <a:pt x="172" y="689"/>
                  </a:lnTo>
                  <a:lnTo>
                    <a:pt x="174" y="727"/>
                  </a:lnTo>
                  <a:lnTo>
                    <a:pt x="177" y="768"/>
                  </a:lnTo>
                  <a:lnTo>
                    <a:pt x="177" y="809"/>
                  </a:lnTo>
                  <a:lnTo>
                    <a:pt x="178" y="851"/>
                  </a:lnTo>
                  <a:lnTo>
                    <a:pt x="180" y="894"/>
                  </a:lnTo>
                  <a:lnTo>
                    <a:pt x="185" y="936"/>
                  </a:lnTo>
                  <a:lnTo>
                    <a:pt x="194" y="976"/>
                  </a:lnTo>
                  <a:lnTo>
                    <a:pt x="208" y="1013"/>
                  </a:lnTo>
                  <a:lnTo>
                    <a:pt x="205" y="1027"/>
                  </a:lnTo>
                  <a:lnTo>
                    <a:pt x="202" y="1041"/>
                  </a:lnTo>
                  <a:lnTo>
                    <a:pt x="200" y="1054"/>
                  </a:lnTo>
                  <a:lnTo>
                    <a:pt x="198" y="1068"/>
                  </a:lnTo>
                  <a:lnTo>
                    <a:pt x="196" y="1083"/>
                  </a:lnTo>
                  <a:lnTo>
                    <a:pt x="194" y="1096"/>
                  </a:lnTo>
                  <a:lnTo>
                    <a:pt x="191" y="1111"/>
                  </a:lnTo>
                  <a:lnTo>
                    <a:pt x="190" y="1123"/>
                  </a:lnTo>
                  <a:lnTo>
                    <a:pt x="172" y="1013"/>
                  </a:lnTo>
                  <a:lnTo>
                    <a:pt x="167" y="1016"/>
                  </a:lnTo>
                  <a:lnTo>
                    <a:pt x="165" y="1021"/>
                  </a:lnTo>
                  <a:lnTo>
                    <a:pt x="164" y="1025"/>
                  </a:lnTo>
                  <a:lnTo>
                    <a:pt x="162" y="1028"/>
                  </a:lnTo>
                  <a:lnTo>
                    <a:pt x="162" y="1034"/>
                  </a:lnTo>
                  <a:lnTo>
                    <a:pt x="164" y="1040"/>
                  </a:lnTo>
                  <a:lnTo>
                    <a:pt x="164" y="1045"/>
                  </a:lnTo>
                  <a:lnTo>
                    <a:pt x="164" y="1049"/>
                  </a:lnTo>
                  <a:lnTo>
                    <a:pt x="153" y="1012"/>
                  </a:lnTo>
                  <a:lnTo>
                    <a:pt x="146" y="974"/>
                  </a:lnTo>
                  <a:lnTo>
                    <a:pt x="141" y="934"/>
                  </a:lnTo>
                  <a:lnTo>
                    <a:pt x="137" y="894"/>
                  </a:lnTo>
                  <a:lnTo>
                    <a:pt x="131" y="854"/>
                  </a:lnTo>
                  <a:lnTo>
                    <a:pt x="125" y="816"/>
                  </a:lnTo>
                  <a:lnTo>
                    <a:pt x="115" y="779"/>
                  </a:lnTo>
                  <a:lnTo>
                    <a:pt x="101" y="745"/>
                  </a:lnTo>
                  <a:lnTo>
                    <a:pt x="101" y="809"/>
                  </a:lnTo>
                  <a:lnTo>
                    <a:pt x="108" y="869"/>
                  </a:lnTo>
                  <a:lnTo>
                    <a:pt x="118" y="932"/>
                  </a:lnTo>
                  <a:lnTo>
                    <a:pt x="128" y="992"/>
                  </a:lnTo>
                  <a:lnTo>
                    <a:pt x="140" y="1053"/>
                  </a:lnTo>
                  <a:lnTo>
                    <a:pt x="150" y="1114"/>
                  </a:lnTo>
                  <a:lnTo>
                    <a:pt x="159" y="1174"/>
                  </a:lnTo>
                  <a:lnTo>
                    <a:pt x="164" y="1235"/>
                  </a:lnTo>
                  <a:lnTo>
                    <a:pt x="161" y="1223"/>
                  </a:lnTo>
                  <a:lnTo>
                    <a:pt x="159" y="1211"/>
                  </a:lnTo>
                  <a:lnTo>
                    <a:pt x="157" y="1200"/>
                  </a:lnTo>
                  <a:lnTo>
                    <a:pt x="155" y="1188"/>
                  </a:lnTo>
                  <a:lnTo>
                    <a:pt x="153" y="1176"/>
                  </a:lnTo>
                  <a:lnTo>
                    <a:pt x="149" y="1165"/>
                  </a:lnTo>
                  <a:lnTo>
                    <a:pt x="145" y="1152"/>
                  </a:lnTo>
                  <a:lnTo>
                    <a:pt x="141" y="1141"/>
                  </a:lnTo>
                  <a:lnTo>
                    <a:pt x="133" y="1173"/>
                  </a:lnTo>
                  <a:lnTo>
                    <a:pt x="122" y="1129"/>
                  </a:lnTo>
                  <a:lnTo>
                    <a:pt x="113" y="1080"/>
                  </a:lnTo>
                  <a:lnTo>
                    <a:pt x="107" y="1032"/>
                  </a:lnTo>
                  <a:lnTo>
                    <a:pt x="100" y="985"/>
                  </a:lnTo>
                  <a:lnTo>
                    <a:pt x="92" y="936"/>
                  </a:lnTo>
                  <a:lnTo>
                    <a:pt x="85" y="888"/>
                  </a:lnTo>
                  <a:lnTo>
                    <a:pt x="76" y="842"/>
                  </a:lnTo>
                  <a:lnTo>
                    <a:pt x="66" y="795"/>
                  </a:lnTo>
                  <a:lnTo>
                    <a:pt x="52" y="795"/>
                  </a:lnTo>
                  <a:lnTo>
                    <a:pt x="59" y="868"/>
                  </a:lnTo>
                  <a:lnTo>
                    <a:pt x="70" y="939"/>
                  </a:lnTo>
                  <a:lnTo>
                    <a:pt x="80" y="1011"/>
                  </a:lnTo>
                  <a:lnTo>
                    <a:pt x="96" y="1082"/>
                  </a:lnTo>
                  <a:lnTo>
                    <a:pt x="109" y="1153"/>
                  </a:lnTo>
                  <a:lnTo>
                    <a:pt x="124" y="1226"/>
                  </a:lnTo>
                  <a:lnTo>
                    <a:pt x="136" y="1298"/>
                  </a:lnTo>
                  <a:lnTo>
                    <a:pt x="146" y="1372"/>
                  </a:lnTo>
                  <a:lnTo>
                    <a:pt x="138" y="1385"/>
                  </a:lnTo>
                  <a:lnTo>
                    <a:pt x="134" y="1401"/>
                  </a:lnTo>
                  <a:lnTo>
                    <a:pt x="131" y="1415"/>
                  </a:lnTo>
                  <a:lnTo>
                    <a:pt x="130" y="1430"/>
                  </a:lnTo>
                  <a:lnTo>
                    <a:pt x="128" y="1447"/>
                  </a:lnTo>
                  <a:lnTo>
                    <a:pt x="125" y="1463"/>
                  </a:lnTo>
                  <a:lnTo>
                    <a:pt x="121" y="1478"/>
                  </a:lnTo>
                  <a:lnTo>
                    <a:pt x="114" y="1492"/>
                  </a:lnTo>
                  <a:lnTo>
                    <a:pt x="128" y="1403"/>
                  </a:lnTo>
                  <a:lnTo>
                    <a:pt x="90" y="1233"/>
                  </a:lnTo>
                  <a:lnTo>
                    <a:pt x="53" y="1057"/>
                  </a:lnTo>
                  <a:lnTo>
                    <a:pt x="23" y="876"/>
                  </a:lnTo>
                  <a:lnTo>
                    <a:pt x="3" y="694"/>
                  </a:lnTo>
                  <a:lnTo>
                    <a:pt x="0" y="514"/>
                  </a:lnTo>
                  <a:lnTo>
                    <a:pt x="15" y="336"/>
                  </a:lnTo>
                  <a:lnTo>
                    <a:pt x="57" y="165"/>
                  </a:lnTo>
                  <a:lnTo>
                    <a:pt x="128" y="0"/>
                  </a:lnTo>
                  <a:lnTo>
                    <a:pt x="233" y="35"/>
                  </a:lnTo>
                  <a:lnTo>
                    <a:pt x="344" y="64"/>
                  </a:lnTo>
                  <a:lnTo>
                    <a:pt x="460" y="86"/>
                  </a:lnTo>
                  <a:lnTo>
                    <a:pt x="579" y="101"/>
                  </a:lnTo>
                  <a:lnTo>
                    <a:pt x="699" y="105"/>
                  </a:lnTo>
                  <a:lnTo>
                    <a:pt x="817" y="99"/>
                  </a:lnTo>
                  <a:lnTo>
                    <a:pt x="932" y="78"/>
                  </a:lnTo>
                  <a:lnTo>
                    <a:pt x="1040" y="42"/>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32" name="Google Shape;932;p8"/>
            <p:cNvSpPr/>
            <p:nvPr/>
          </p:nvSpPr>
          <p:spPr>
            <a:xfrm>
              <a:off x="8195" y="5760"/>
              <a:ext cx="64" cy="465"/>
            </a:xfrm>
            <a:custGeom>
              <a:avLst/>
              <a:gdLst/>
              <a:ahLst/>
              <a:cxnLst/>
              <a:rect l="l" t="t" r="r" b="b"/>
              <a:pathLst>
                <a:path w="125" h="1287" extrusionOk="0">
                  <a:moveTo>
                    <a:pt x="31" y="93"/>
                  </a:moveTo>
                  <a:lnTo>
                    <a:pt x="34" y="174"/>
                  </a:lnTo>
                  <a:lnTo>
                    <a:pt x="35" y="257"/>
                  </a:lnTo>
                  <a:lnTo>
                    <a:pt x="37" y="340"/>
                  </a:lnTo>
                  <a:lnTo>
                    <a:pt x="40" y="424"/>
                  </a:lnTo>
                  <a:lnTo>
                    <a:pt x="42" y="507"/>
                  </a:lnTo>
                  <a:lnTo>
                    <a:pt x="47" y="591"/>
                  </a:lnTo>
                  <a:lnTo>
                    <a:pt x="53" y="674"/>
                  </a:lnTo>
                  <a:lnTo>
                    <a:pt x="62" y="752"/>
                  </a:lnTo>
                  <a:lnTo>
                    <a:pt x="69" y="682"/>
                  </a:lnTo>
                  <a:lnTo>
                    <a:pt x="69" y="612"/>
                  </a:lnTo>
                  <a:lnTo>
                    <a:pt x="69" y="544"/>
                  </a:lnTo>
                  <a:lnTo>
                    <a:pt x="63" y="473"/>
                  </a:lnTo>
                  <a:lnTo>
                    <a:pt x="61" y="408"/>
                  </a:lnTo>
                  <a:lnTo>
                    <a:pt x="61" y="339"/>
                  </a:lnTo>
                  <a:lnTo>
                    <a:pt x="67" y="270"/>
                  </a:lnTo>
                  <a:lnTo>
                    <a:pt x="76" y="200"/>
                  </a:lnTo>
                  <a:lnTo>
                    <a:pt x="77" y="338"/>
                  </a:lnTo>
                  <a:lnTo>
                    <a:pt x="78" y="473"/>
                  </a:lnTo>
                  <a:lnTo>
                    <a:pt x="80" y="610"/>
                  </a:lnTo>
                  <a:lnTo>
                    <a:pt x="86" y="746"/>
                  </a:lnTo>
                  <a:lnTo>
                    <a:pt x="90" y="881"/>
                  </a:lnTo>
                  <a:lnTo>
                    <a:pt x="98" y="1016"/>
                  </a:lnTo>
                  <a:lnTo>
                    <a:pt x="109" y="1151"/>
                  </a:lnTo>
                  <a:lnTo>
                    <a:pt x="125" y="1286"/>
                  </a:lnTo>
                  <a:lnTo>
                    <a:pt x="115" y="1287"/>
                  </a:lnTo>
                  <a:lnTo>
                    <a:pt x="108" y="1285"/>
                  </a:lnTo>
                  <a:lnTo>
                    <a:pt x="104" y="1280"/>
                  </a:lnTo>
                  <a:lnTo>
                    <a:pt x="102" y="1273"/>
                  </a:lnTo>
                  <a:lnTo>
                    <a:pt x="99" y="1266"/>
                  </a:lnTo>
                  <a:lnTo>
                    <a:pt x="97" y="1256"/>
                  </a:lnTo>
                  <a:lnTo>
                    <a:pt x="97" y="1249"/>
                  </a:lnTo>
                  <a:lnTo>
                    <a:pt x="93" y="1241"/>
                  </a:lnTo>
                  <a:lnTo>
                    <a:pt x="68" y="1093"/>
                  </a:lnTo>
                  <a:lnTo>
                    <a:pt x="49" y="942"/>
                  </a:lnTo>
                  <a:lnTo>
                    <a:pt x="33" y="788"/>
                  </a:lnTo>
                  <a:lnTo>
                    <a:pt x="22" y="632"/>
                  </a:lnTo>
                  <a:lnTo>
                    <a:pt x="14" y="476"/>
                  </a:lnTo>
                  <a:lnTo>
                    <a:pt x="8" y="318"/>
                  </a:lnTo>
                  <a:lnTo>
                    <a:pt x="4" y="159"/>
                  </a:lnTo>
                  <a:lnTo>
                    <a:pt x="0" y="0"/>
                  </a:lnTo>
                  <a:lnTo>
                    <a:pt x="7" y="7"/>
                  </a:lnTo>
                  <a:lnTo>
                    <a:pt x="14" y="17"/>
                  </a:lnTo>
                  <a:lnTo>
                    <a:pt x="20" y="27"/>
                  </a:lnTo>
                  <a:lnTo>
                    <a:pt x="22" y="42"/>
                  </a:lnTo>
                  <a:lnTo>
                    <a:pt x="24" y="55"/>
                  </a:lnTo>
                  <a:lnTo>
                    <a:pt x="25" y="70"/>
                  </a:lnTo>
                  <a:lnTo>
                    <a:pt x="29" y="81"/>
                  </a:lnTo>
                  <a:lnTo>
                    <a:pt x="31" y="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33" name="Google Shape;933;p8"/>
            <p:cNvSpPr/>
            <p:nvPr/>
          </p:nvSpPr>
          <p:spPr>
            <a:xfrm>
              <a:off x="7891" y="5766"/>
              <a:ext cx="135" cy="295"/>
            </a:xfrm>
            <a:custGeom>
              <a:avLst/>
              <a:gdLst/>
              <a:ahLst/>
              <a:cxnLst/>
              <a:rect l="l" t="t" r="r" b="b"/>
              <a:pathLst>
                <a:path w="262" h="816" extrusionOk="0">
                  <a:moveTo>
                    <a:pt x="41" y="0"/>
                  </a:moveTo>
                  <a:lnTo>
                    <a:pt x="41" y="22"/>
                  </a:lnTo>
                  <a:lnTo>
                    <a:pt x="37" y="43"/>
                  </a:lnTo>
                  <a:lnTo>
                    <a:pt x="32" y="63"/>
                  </a:lnTo>
                  <a:lnTo>
                    <a:pt x="27" y="86"/>
                  </a:lnTo>
                  <a:lnTo>
                    <a:pt x="23" y="107"/>
                  </a:lnTo>
                  <a:lnTo>
                    <a:pt x="20" y="130"/>
                  </a:lnTo>
                  <a:lnTo>
                    <a:pt x="22" y="154"/>
                  </a:lnTo>
                  <a:lnTo>
                    <a:pt x="28" y="177"/>
                  </a:lnTo>
                  <a:lnTo>
                    <a:pt x="37" y="158"/>
                  </a:lnTo>
                  <a:lnTo>
                    <a:pt x="46" y="139"/>
                  </a:lnTo>
                  <a:lnTo>
                    <a:pt x="55" y="120"/>
                  </a:lnTo>
                  <a:lnTo>
                    <a:pt x="63" y="101"/>
                  </a:lnTo>
                  <a:lnTo>
                    <a:pt x="70" y="81"/>
                  </a:lnTo>
                  <a:lnTo>
                    <a:pt x="78" y="62"/>
                  </a:lnTo>
                  <a:lnTo>
                    <a:pt x="84" y="42"/>
                  </a:lnTo>
                  <a:lnTo>
                    <a:pt x="89" y="22"/>
                  </a:lnTo>
                  <a:lnTo>
                    <a:pt x="102" y="22"/>
                  </a:lnTo>
                  <a:lnTo>
                    <a:pt x="97" y="55"/>
                  </a:lnTo>
                  <a:lnTo>
                    <a:pt x="88" y="90"/>
                  </a:lnTo>
                  <a:lnTo>
                    <a:pt x="81" y="124"/>
                  </a:lnTo>
                  <a:lnTo>
                    <a:pt x="72" y="158"/>
                  </a:lnTo>
                  <a:lnTo>
                    <a:pt x="68" y="192"/>
                  </a:lnTo>
                  <a:lnTo>
                    <a:pt x="64" y="226"/>
                  </a:lnTo>
                  <a:lnTo>
                    <a:pt x="65" y="259"/>
                  </a:lnTo>
                  <a:lnTo>
                    <a:pt x="72" y="293"/>
                  </a:lnTo>
                  <a:lnTo>
                    <a:pt x="81" y="277"/>
                  </a:lnTo>
                  <a:lnTo>
                    <a:pt x="87" y="258"/>
                  </a:lnTo>
                  <a:lnTo>
                    <a:pt x="91" y="238"/>
                  </a:lnTo>
                  <a:lnTo>
                    <a:pt x="97" y="216"/>
                  </a:lnTo>
                  <a:lnTo>
                    <a:pt x="100" y="195"/>
                  </a:lnTo>
                  <a:lnTo>
                    <a:pt x="106" y="177"/>
                  </a:lnTo>
                  <a:lnTo>
                    <a:pt x="116" y="159"/>
                  </a:lnTo>
                  <a:lnTo>
                    <a:pt x="127" y="145"/>
                  </a:lnTo>
                  <a:lnTo>
                    <a:pt x="125" y="181"/>
                  </a:lnTo>
                  <a:lnTo>
                    <a:pt x="120" y="216"/>
                  </a:lnTo>
                  <a:lnTo>
                    <a:pt x="112" y="251"/>
                  </a:lnTo>
                  <a:lnTo>
                    <a:pt x="105" y="288"/>
                  </a:lnTo>
                  <a:lnTo>
                    <a:pt x="97" y="324"/>
                  </a:lnTo>
                  <a:lnTo>
                    <a:pt x="95" y="360"/>
                  </a:lnTo>
                  <a:lnTo>
                    <a:pt x="97" y="396"/>
                  </a:lnTo>
                  <a:lnTo>
                    <a:pt x="107" y="430"/>
                  </a:lnTo>
                  <a:lnTo>
                    <a:pt x="119" y="423"/>
                  </a:lnTo>
                  <a:lnTo>
                    <a:pt x="127" y="408"/>
                  </a:lnTo>
                  <a:lnTo>
                    <a:pt x="134" y="395"/>
                  </a:lnTo>
                  <a:lnTo>
                    <a:pt x="137" y="380"/>
                  </a:lnTo>
                  <a:lnTo>
                    <a:pt x="139" y="364"/>
                  </a:lnTo>
                  <a:lnTo>
                    <a:pt x="140" y="348"/>
                  </a:lnTo>
                  <a:lnTo>
                    <a:pt x="143" y="334"/>
                  </a:lnTo>
                  <a:lnTo>
                    <a:pt x="145" y="318"/>
                  </a:lnTo>
                  <a:lnTo>
                    <a:pt x="148" y="318"/>
                  </a:lnTo>
                  <a:lnTo>
                    <a:pt x="152" y="318"/>
                  </a:lnTo>
                  <a:lnTo>
                    <a:pt x="154" y="321"/>
                  </a:lnTo>
                  <a:lnTo>
                    <a:pt x="156" y="322"/>
                  </a:lnTo>
                  <a:lnTo>
                    <a:pt x="158" y="325"/>
                  </a:lnTo>
                  <a:lnTo>
                    <a:pt x="161" y="326"/>
                  </a:lnTo>
                  <a:lnTo>
                    <a:pt x="163" y="329"/>
                  </a:lnTo>
                  <a:lnTo>
                    <a:pt x="165" y="332"/>
                  </a:lnTo>
                  <a:lnTo>
                    <a:pt x="159" y="357"/>
                  </a:lnTo>
                  <a:lnTo>
                    <a:pt x="155" y="383"/>
                  </a:lnTo>
                  <a:lnTo>
                    <a:pt x="150" y="410"/>
                  </a:lnTo>
                  <a:lnTo>
                    <a:pt x="147" y="436"/>
                  </a:lnTo>
                  <a:lnTo>
                    <a:pt x="145" y="463"/>
                  </a:lnTo>
                  <a:lnTo>
                    <a:pt x="145" y="489"/>
                  </a:lnTo>
                  <a:lnTo>
                    <a:pt x="152" y="514"/>
                  </a:lnTo>
                  <a:lnTo>
                    <a:pt x="159" y="537"/>
                  </a:lnTo>
                  <a:lnTo>
                    <a:pt x="162" y="532"/>
                  </a:lnTo>
                  <a:lnTo>
                    <a:pt x="163" y="526"/>
                  </a:lnTo>
                  <a:lnTo>
                    <a:pt x="163" y="519"/>
                  </a:lnTo>
                  <a:lnTo>
                    <a:pt x="163" y="513"/>
                  </a:lnTo>
                  <a:lnTo>
                    <a:pt x="163" y="507"/>
                  </a:lnTo>
                  <a:lnTo>
                    <a:pt x="163" y="499"/>
                  </a:lnTo>
                  <a:lnTo>
                    <a:pt x="163" y="493"/>
                  </a:lnTo>
                  <a:lnTo>
                    <a:pt x="165" y="485"/>
                  </a:lnTo>
                  <a:lnTo>
                    <a:pt x="183" y="485"/>
                  </a:lnTo>
                  <a:lnTo>
                    <a:pt x="184" y="512"/>
                  </a:lnTo>
                  <a:lnTo>
                    <a:pt x="183" y="538"/>
                  </a:lnTo>
                  <a:lnTo>
                    <a:pt x="180" y="566"/>
                  </a:lnTo>
                  <a:lnTo>
                    <a:pt x="177" y="592"/>
                  </a:lnTo>
                  <a:lnTo>
                    <a:pt x="176" y="620"/>
                  </a:lnTo>
                  <a:lnTo>
                    <a:pt x="177" y="647"/>
                  </a:lnTo>
                  <a:lnTo>
                    <a:pt x="184" y="674"/>
                  </a:lnTo>
                  <a:lnTo>
                    <a:pt x="195" y="696"/>
                  </a:lnTo>
                  <a:lnTo>
                    <a:pt x="202" y="690"/>
                  </a:lnTo>
                  <a:lnTo>
                    <a:pt x="206" y="682"/>
                  </a:lnTo>
                  <a:lnTo>
                    <a:pt x="211" y="674"/>
                  </a:lnTo>
                  <a:lnTo>
                    <a:pt x="213" y="664"/>
                  </a:lnTo>
                  <a:lnTo>
                    <a:pt x="216" y="654"/>
                  </a:lnTo>
                  <a:lnTo>
                    <a:pt x="218" y="643"/>
                  </a:lnTo>
                  <a:lnTo>
                    <a:pt x="221" y="633"/>
                  </a:lnTo>
                  <a:lnTo>
                    <a:pt x="222" y="621"/>
                  </a:lnTo>
                  <a:lnTo>
                    <a:pt x="231" y="621"/>
                  </a:lnTo>
                  <a:lnTo>
                    <a:pt x="234" y="647"/>
                  </a:lnTo>
                  <a:lnTo>
                    <a:pt x="237" y="670"/>
                  </a:lnTo>
                  <a:lnTo>
                    <a:pt x="240" y="696"/>
                  </a:lnTo>
                  <a:lnTo>
                    <a:pt x="241" y="722"/>
                  </a:lnTo>
                  <a:lnTo>
                    <a:pt x="243" y="746"/>
                  </a:lnTo>
                  <a:lnTo>
                    <a:pt x="246" y="771"/>
                  </a:lnTo>
                  <a:lnTo>
                    <a:pt x="254" y="793"/>
                  </a:lnTo>
                  <a:lnTo>
                    <a:pt x="262" y="816"/>
                  </a:lnTo>
                  <a:lnTo>
                    <a:pt x="250" y="810"/>
                  </a:lnTo>
                  <a:lnTo>
                    <a:pt x="242" y="801"/>
                  </a:lnTo>
                  <a:lnTo>
                    <a:pt x="237" y="788"/>
                  </a:lnTo>
                  <a:lnTo>
                    <a:pt x="234" y="773"/>
                  </a:lnTo>
                  <a:lnTo>
                    <a:pt x="232" y="759"/>
                  </a:lnTo>
                  <a:lnTo>
                    <a:pt x="231" y="744"/>
                  </a:lnTo>
                  <a:lnTo>
                    <a:pt x="230" y="728"/>
                  </a:lnTo>
                  <a:lnTo>
                    <a:pt x="226" y="715"/>
                  </a:lnTo>
                  <a:lnTo>
                    <a:pt x="211" y="725"/>
                  </a:lnTo>
                  <a:lnTo>
                    <a:pt x="197" y="726"/>
                  </a:lnTo>
                  <a:lnTo>
                    <a:pt x="187" y="719"/>
                  </a:lnTo>
                  <a:lnTo>
                    <a:pt x="178" y="708"/>
                  </a:lnTo>
                  <a:lnTo>
                    <a:pt x="173" y="695"/>
                  </a:lnTo>
                  <a:lnTo>
                    <a:pt x="168" y="678"/>
                  </a:lnTo>
                  <a:lnTo>
                    <a:pt x="165" y="662"/>
                  </a:lnTo>
                  <a:lnTo>
                    <a:pt x="165" y="647"/>
                  </a:lnTo>
                  <a:lnTo>
                    <a:pt x="165" y="636"/>
                  </a:lnTo>
                  <a:lnTo>
                    <a:pt x="163" y="624"/>
                  </a:lnTo>
                  <a:lnTo>
                    <a:pt x="162" y="611"/>
                  </a:lnTo>
                  <a:lnTo>
                    <a:pt x="159" y="601"/>
                  </a:lnTo>
                  <a:lnTo>
                    <a:pt x="155" y="591"/>
                  </a:lnTo>
                  <a:lnTo>
                    <a:pt x="149" y="582"/>
                  </a:lnTo>
                  <a:lnTo>
                    <a:pt x="142" y="575"/>
                  </a:lnTo>
                  <a:lnTo>
                    <a:pt x="134" y="567"/>
                  </a:lnTo>
                  <a:lnTo>
                    <a:pt x="127" y="551"/>
                  </a:lnTo>
                  <a:lnTo>
                    <a:pt x="127" y="532"/>
                  </a:lnTo>
                  <a:lnTo>
                    <a:pt x="129" y="513"/>
                  </a:lnTo>
                  <a:lnTo>
                    <a:pt x="129" y="493"/>
                  </a:lnTo>
                  <a:lnTo>
                    <a:pt x="129" y="475"/>
                  </a:lnTo>
                  <a:lnTo>
                    <a:pt x="123" y="461"/>
                  </a:lnTo>
                  <a:lnTo>
                    <a:pt x="115" y="448"/>
                  </a:lnTo>
                  <a:lnTo>
                    <a:pt x="97" y="443"/>
                  </a:lnTo>
                  <a:lnTo>
                    <a:pt x="87" y="427"/>
                  </a:lnTo>
                  <a:lnTo>
                    <a:pt x="81" y="408"/>
                  </a:lnTo>
                  <a:lnTo>
                    <a:pt x="79" y="388"/>
                  </a:lnTo>
                  <a:lnTo>
                    <a:pt x="79" y="368"/>
                  </a:lnTo>
                  <a:lnTo>
                    <a:pt x="79" y="346"/>
                  </a:lnTo>
                  <a:lnTo>
                    <a:pt x="77" y="328"/>
                  </a:lnTo>
                  <a:lnTo>
                    <a:pt x="68" y="313"/>
                  </a:lnTo>
                  <a:lnTo>
                    <a:pt x="54" y="300"/>
                  </a:lnTo>
                  <a:lnTo>
                    <a:pt x="50" y="288"/>
                  </a:lnTo>
                  <a:lnTo>
                    <a:pt x="48" y="277"/>
                  </a:lnTo>
                  <a:lnTo>
                    <a:pt x="48" y="266"/>
                  </a:lnTo>
                  <a:lnTo>
                    <a:pt x="48" y="256"/>
                  </a:lnTo>
                  <a:lnTo>
                    <a:pt x="48" y="246"/>
                  </a:lnTo>
                  <a:lnTo>
                    <a:pt x="48" y="233"/>
                  </a:lnTo>
                  <a:lnTo>
                    <a:pt x="46" y="221"/>
                  </a:lnTo>
                  <a:lnTo>
                    <a:pt x="46" y="208"/>
                  </a:lnTo>
                  <a:lnTo>
                    <a:pt x="24" y="211"/>
                  </a:lnTo>
                  <a:lnTo>
                    <a:pt x="10" y="204"/>
                  </a:lnTo>
                  <a:lnTo>
                    <a:pt x="1" y="192"/>
                  </a:lnTo>
                  <a:lnTo>
                    <a:pt x="0" y="172"/>
                  </a:lnTo>
                  <a:lnTo>
                    <a:pt x="1" y="148"/>
                  </a:lnTo>
                  <a:lnTo>
                    <a:pt x="6" y="126"/>
                  </a:lnTo>
                  <a:lnTo>
                    <a:pt x="8" y="106"/>
                  </a:lnTo>
                  <a:lnTo>
                    <a:pt x="10" y="88"/>
                  </a:lnTo>
                  <a:lnTo>
                    <a:pt x="10" y="76"/>
                  </a:lnTo>
                  <a:lnTo>
                    <a:pt x="14" y="63"/>
                  </a:lnTo>
                  <a:lnTo>
                    <a:pt x="18" y="53"/>
                  </a:lnTo>
                  <a:lnTo>
                    <a:pt x="23" y="41"/>
                  </a:lnTo>
                  <a:lnTo>
                    <a:pt x="27" y="30"/>
                  </a:lnTo>
                  <a:lnTo>
                    <a:pt x="32" y="19"/>
                  </a:lnTo>
                  <a:lnTo>
                    <a:pt x="36" y="9"/>
                  </a:lnTo>
                  <a:lnTo>
                    <a:pt x="4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34" name="Google Shape;934;p8"/>
            <p:cNvSpPr/>
            <p:nvPr/>
          </p:nvSpPr>
          <p:spPr>
            <a:xfrm>
              <a:off x="6612" y="5803"/>
              <a:ext cx="227" cy="428"/>
            </a:xfrm>
            <a:custGeom>
              <a:avLst/>
              <a:gdLst/>
              <a:ahLst/>
              <a:cxnLst/>
              <a:rect l="l" t="t" r="r" b="b"/>
              <a:pathLst>
                <a:path w="454" h="1185" extrusionOk="0">
                  <a:moveTo>
                    <a:pt x="453" y="0"/>
                  </a:moveTo>
                  <a:lnTo>
                    <a:pt x="454" y="48"/>
                  </a:lnTo>
                  <a:lnTo>
                    <a:pt x="451" y="98"/>
                  </a:lnTo>
                  <a:lnTo>
                    <a:pt x="445" y="146"/>
                  </a:lnTo>
                  <a:lnTo>
                    <a:pt x="435" y="192"/>
                  </a:lnTo>
                  <a:lnTo>
                    <a:pt x="424" y="240"/>
                  </a:lnTo>
                  <a:lnTo>
                    <a:pt x="414" y="287"/>
                  </a:lnTo>
                  <a:lnTo>
                    <a:pt x="405" y="332"/>
                  </a:lnTo>
                  <a:lnTo>
                    <a:pt x="399" y="379"/>
                  </a:lnTo>
                  <a:lnTo>
                    <a:pt x="225" y="621"/>
                  </a:lnTo>
                  <a:lnTo>
                    <a:pt x="214" y="664"/>
                  </a:lnTo>
                  <a:lnTo>
                    <a:pt x="195" y="705"/>
                  </a:lnTo>
                  <a:lnTo>
                    <a:pt x="170" y="746"/>
                  </a:lnTo>
                  <a:lnTo>
                    <a:pt x="145" y="786"/>
                  </a:lnTo>
                  <a:lnTo>
                    <a:pt x="119" y="826"/>
                  </a:lnTo>
                  <a:lnTo>
                    <a:pt x="98" y="866"/>
                  </a:lnTo>
                  <a:lnTo>
                    <a:pt x="83" y="908"/>
                  </a:lnTo>
                  <a:lnTo>
                    <a:pt x="81" y="954"/>
                  </a:lnTo>
                  <a:lnTo>
                    <a:pt x="66" y="984"/>
                  </a:lnTo>
                  <a:lnTo>
                    <a:pt x="55" y="1012"/>
                  </a:lnTo>
                  <a:lnTo>
                    <a:pt x="46" y="1041"/>
                  </a:lnTo>
                  <a:lnTo>
                    <a:pt x="39" y="1069"/>
                  </a:lnTo>
                  <a:lnTo>
                    <a:pt x="34" y="1099"/>
                  </a:lnTo>
                  <a:lnTo>
                    <a:pt x="27" y="1129"/>
                  </a:lnTo>
                  <a:lnTo>
                    <a:pt x="23" y="1157"/>
                  </a:lnTo>
                  <a:lnTo>
                    <a:pt x="18" y="1185"/>
                  </a:lnTo>
                  <a:lnTo>
                    <a:pt x="0" y="1185"/>
                  </a:lnTo>
                  <a:lnTo>
                    <a:pt x="6" y="1147"/>
                  </a:lnTo>
                  <a:lnTo>
                    <a:pt x="14" y="1108"/>
                  </a:lnTo>
                  <a:lnTo>
                    <a:pt x="22" y="1069"/>
                  </a:lnTo>
                  <a:lnTo>
                    <a:pt x="30" y="1028"/>
                  </a:lnTo>
                  <a:lnTo>
                    <a:pt x="40" y="989"/>
                  </a:lnTo>
                  <a:lnTo>
                    <a:pt x="53" y="950"/>
                  </a:lnTo>
                  <a:lnTo>
                    <a:pt x="65" y="912"/>
                  </a:lnTo>
                  <a:lnTo>
                    <a:pt x="81" y="875"/>
                  </a:lnTo>
                  <a:lnTo>
                    <a:pt x="120" y="814"/>
                  </a:lnTo>
                  <a:lnTo>
                    <a:pt x="154" y="753"/>
                  </a:lnTo>
                  <a:lnTo>
                    <a:pt x="187" y="690"/>
                  </a:lnTo>
                  <a:lnTo>
                    <a:pt x="218" y="630"/>
                  </a:lnTo>
                  <a:lnTo>
                    <a:pt x="250" y="568"/>
                  </a:lnTo>
                  <a:lnTo>
                    <a:pt x="285" y="508"/>
                  </a:lnTo>
                  <a:lnTo>
                    <a:pt x="325" y="449"/>
                  </a:lnTo>
                  <a:lnTo>
                    <a:pt x="373" y="390"/>
                  </a:lnTo>
                  <a:lnTo>
                    <a:pt x="364" y="379"/>
                  </a:lnTo>
                  <a:lnTo>
                    <a:pt x="363" y="364"/>
                  </a:lnTo>
                  <a:lnTo>
                    <a:pt x="368" y="349"/>
                  </a:lnTo>
                  <a:lnTo>
                    <a:pt x="376" y="331"/>
                  </a:lnTo>
                  <a:lnTo>
                    <a:pt x="387" y="314"/>
                  </a:lnTo>
                  <a:lnTo>
                    <a:pt x="398" y="297"/>
                  </a:lnTo>
                  <a:lnTo>
                    <a:pt x="406" y="279"/>
                  </a:lnTo>
                  <a:lnTo>
                    <a:pt x="412" y="261"/>
                  </a:lnTo>
                  <a:lnTo>
                    <a:pt x="418" y="231"/>
                  </a:lnTo>
                  <a:lnTo>
                    <a:pt x="426" y="199"/>
                  </a:lnTo>
                  <a:lnTo>
                    <a:pt x="432" y="167"/>
                  </a:lnTo>
                  <a:lnTo>
                    <a:pt x="438" y="134"/>
                  </a:lnTo>
                  <a:lnTo>
                    <a:pt x="444" y="101"/>
                  </a:lnTo>
                  <a:lnTo>
                    <a:pt x="447" y="68"/>
                  </a:lnTo>
                  <a:lnTo>
                    <a:pt x="448" y="35"/>
                  </a:lnTo>
                  <a:lnTo>
                    <a:pt x="448" y="0"/>
                  </a:lnTo>
                  <a:lnTo>
                    <a:pt x="45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35" name="Google Shape;935;p8"/>
            <p:cNvSpPr/>
            <p:nvPr/>
          </p:nvSpPr>
          <p:spPr>
            <a:xfrm>
              <a:off x="8037" y="6059"/>
              <a:ext cx="18" cy="48"/>
            </a:xfrm>
            <a:custGeom>
              <a:avLst/>
              <a:gdLst/>
              <a:ahLst/>
              <a:cxnLst/>
              <a:rect l="l" t="t" r="r" b="b"/>
              <a:pathLst>
                <a:path w="32" h="137" extrusionOk="0">
                  <a:moveTo>
                    <a:pt x="20" y="137"/>
                  </a:moveTo>
                  <a:lnTo>
                    <a:pt x="12" y="122"/>
                  </a:lnTo>
                  <a:lnTo>
                    <a:pt x="9" y="106"/>
                  </a:lnTo>
                  <a:lnTo>
                    <a:pt x="6" y="89"/>
                  </a:lnTo>
                  <a:lnTo>
                    <a:pt x="3" y="72"/>
                  </a:lnTo>
                  <a:lnTo>
                    <a:pt x="0" y="55"/>
                  </a:lnTo>
                  <a:lnTo>
                    <a:pt x="0" y="36"/>
                  </a:lnTo>
                  <a:lnTo>
                    <a:pt x="0" y="19"/>
                  </a:lnTo>
                  <a:lnTo>
                    <a:pt x="0" y="0"/>
                  </a:lnTo>
                  <a:lnTo>
                    <a:pt x="32" y="137"/>
                  </a:lnTo>
                  <a:lnTo>
                    <a:pt x="20" y="1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36" name="Google Shape;936;p8"/>
            <p:cNvSpPr/>
            <p:nvPr/>
          </p:nvSpPr>
          <p:spPr>
            <a:xfrm>
              <a:off x="8084" y="6135"/>
              <a:ext cx="20" cy="68"/>
            </a:xfrm>
            <a:custGeom>
              <a:avLst/>
              <a:gdLst/>
              <a:ahLst/>
              <a:cxnLst/>
              <a:rect l="l" t="t" r="r" b="b"/>
              <a:pathLst>
                <a:path w="37" h="187" extrusionOk="0">
                  <a:moveTo>
                    <a:pt x="37" y="187"/>
                  </a:moveTo>
                  <a:lnTo>
                    <a:pt x="24" y="165"/>
                  </a:lnTo>
                  <a:lnTo>
                    <a:pt x="17" y="144"/>
                  </a:lnTo>
                  <a:lnTo>
                    <a:pt x="9" y="122"/>
                  </a:lnTo>
                  <a:lnTo>
                    <a:pt x="7" y="98"/>
                  </a:lnTo>
                  <a:lnTo>
                    <a:pt x="4" y="74"/>
                  </a:lnTo>
                  <a:lnTo>
                    <a:pt x="3" y="50"/>
                  </a:lnTo>
                  <a:lnTo>
                    <a:pt x="1" y="25"/>
                  </a:lnTo>
                  <a:lnTo>
                    <a:pt x="0" y="0"/>
                  </a:lnTo>
                  <a:lnTo>
                    <a:pt x="8" y="22"/>
                  </a:lnTo>
                  <a:lnTo>
                    <a:pt x="14" y="45"/>
                  </a:lnTo>
                  <a:lnTo>
                    <a:pt x="18" y="68"/>
                  </a:lnTo>
                  <a:lnTo>
                    <a:pt x="23" y="93"/>
                  </a:lnTo>
                  <a:lnTo>
                    <a:pt x="24" y="116"/>
                  </a:lnTo>
                  <a:lnTo>
                    <a:pt x="27" y="141"/>
                  </a:lnTo>
                  <a:lnTo>
                    <a:pt x="29" y="163"/>
                  </a:lnTo>
                  <a:lnTo>
                    <a:pt x="37" y="1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37" name="Google Shape;937;p8"/>
            <p:cNvSpPr/>
            <p:nvPr/>
          </p:nvSpPr>
          <p:spPr>
            <a:xfrm>
              <a:off x="8119" y="6272"/>
              <a:ext cx="422" cy="369"/>
            </a:xfrm>
            <a:custGeom>
              <a:avLst/>
              <a:gdLst/>
              <a:ahLst/>
              <a:cxnLst/>
              <a:rect l="l" t="t" r="r" b="b"/>
              <a:pathLst>
                <a:path w="839" h="1023" extrusionOk="0">
                  <a:moveTo>
                    <a:pt x="276" y="29"/>
                  </a:moveTo>
                  <a:lnTo>
                    <a:pt x="263" y="29"/>
                  </a:lnTo>
                  <a:lnTo>
                    <a:pt x="263" y="46"/>
                  </a:lnTo>
                  <a:lnTo>
                    <a:pt x="274" y="57"/>
                  </a:lnTo>
                  <a:lnTo>
                    <a:pt x="287" y="65"/>
                  </a:lnTo>
                  <a:lnTo>
                    <a:pt x="304" y="70"/>
                  </a:lnTo>
                  <a:lnTo>
                    <a:pt x="318" y="77"/>
                  </a:lnTo>
                  <a:lnTo>
                    <a:pt x="329" y="85"/>
                  </a:lnTo>
                  <a:lnTo>
                    <a:pt x="331" y="95"/>
                  </a:lnTo>
                  <a:lnTo>
                    <a:pt x="325" y="109"/>
                  </a:lnTo>
                  <a:lnTo>
                    <a:pt x="325" y="123"/>
                  </a:lnTo>
                  <a:lnTo>
                    <a:pt x="330" y="135"/>
                  </a:lnTo>
                  <a:lnTo>
                    <a:pt x="340" y="145"/>
                  </a:lnTo>
                  <a:lnTo>
                    <a:pt x="353" y="157"/>
                  </a:lnTo>
                  <a:lnTo>
                    <a:pt x="364" y="169"/>
                  </a:lnTo>
                  <a:lnTo>
                    <a:pt x="372" y="181"/>
                  </a:lnTo>
                  <a:lnTo>
                    <a:pt x="376" y="195"/>
                  </a:lnTo>
                  <a:lnTo>
                    <a:pt x="373" y="210"/>
                  </a:lnTo>
                  <a:lnTo>
                    <a:pt x="466" y="260"/>
                  </a:lnTo>
                  <a:lnTo>
                    <a:pt x="466" y="262"/>
                  </a:lnTo>
                  <a:lnTo>
                    <a:pt x="466" y="265"/>
                  </a:lnTo>
                  <a:lnTo>
                    <a:pt x="466" y="270"/>
                  </a:lnTo>
                  <a:lnTo>
                    <a:pt x="466" y="272"/>
                  </a:lnTo>
                  <a:lnTo>
                    <a:pt x="466" y="275"/>
                  </a:lnTo>
                  <a:lnTo>
                    <a:pt x="465" y="280"/>
                  </a:lnTo>
                  <a:lnTo>
                    <a:pt x="464" y="281"/>
                  </a:lnTo>
                  <a:lnTo>
                    <a:pt x="462" y="282"/>
                  </a:lnTo>
                  <a:lnTo>
                    <a:pt x="479" y="294"/>
                  </a:lnTo>
                  <a:lnTo>
                    <a:pt x="493" y="308"/>
                  </a:lnTo>
                  <a:lnTo>
                    <a:pt x="508" y="325"/>
                  </a:lnTo>
                  <a:lnTo>
                    <a:pt x="521" y="342"/>
                  </a:lnTo>
                  <a:lnTo>
                    <a:pt x="534" y="360"/>
                  </a:lnTo>
                  <a:lnTo>
                    <a:pt x="548" y="377"/>
                  </a:lnTo>
                  <a:lnTo>
                    <a:pt x="565" y="391"/>
                  </a:lnTo>
                  <a:lnTo>
                    <a:pt x="586" y="400"/>
                  </a:lnTo>
                  <a:lnTo>
                    <a:pt x="560" y="414"/>
                  </a:lnTo>
                  <a:lnTo>
                    <a:pt x="575" y="433"/>
                  </a:lnTo>
                  <a:lnTo>
                    <a:pt x="593" y="445"/>
                  </a:lnTo>
                  <a:lnTo>
                    <a:pt x="613" y="455"/>
                  </a:lnTo>
                  <a:lnTo>
                    <a:pt x="632" y="462"/>
                  </a:lnTo>
                  <a:lnTo>
                    <a:pt x="651" y="470"/>
                  </a:lnTo>
                  <a:lnTo>
                    <a:pt x="669" y="481"/>
                  </a:lnTo>
                  <a:lnTo>
                    <a:pt x="684" y="497"/>
                  </a:lnTo>
                  <a:lnTo>
                    <a:pt x="693" y="520"/>
                  </a:lnTo>
                  <a:lnTo>
                    <a:pt x="677" y="523"/>
                  </a:lnTo>
                  <a:lnTo>
                    <a:pt x="666" y="521"/>
                  </a:lnTo>
                  <a:lnTo>
                    <a:pt x="652" y="514"/>
                  </a:lnTo>
                  <a:lnTo>
                    <a:pt x="641" y="504"/>
                  </a:lnTo>
                  <a:lnTo>
                    <a:pt x="630" y="493"/>
                  </a:lnTo>
                  <a:lnTo>
                    <a:pt x="618" y="481"/>
                  </a:lnTo>
                  <a:lnTo>
                    <a:pt x="605" y="471"/>
                  </a:lnTo>
                  <a:lnTo>
                    <a:pt x="591" y="463"/>
                  </a:lnTo>
                  <a:lnTo>
                    <a:pt x="600" y="476"/>
                  </a:lnTo>
                  <a:lnTo>
                    <a:pt x="609" y="492"/>
                  </a:lnTo>
                  <a:lnTo>
                    <a:pt x="619" y="505"/>
                  </a:lnTo>
                  <a:lnTo>
                    <a:pt x="630" y="521"/>
                  </a:lnTo>
                  <a:lnTo>
                    <a:pt x="641" y="534"/>
                  </a:lnTo>
                  <a:lnTo>
                    <a:pt x="656" y="545"/>
                  </a:lnTo>
                  <a:lnTo>
                    <a:pt x="671" y="553"/>
                  </a:lnTo>
                  <a:lnTo>
                    <a:pt x="693" y="555"/>
                  </a:lnTo>
                  <a:lnTo>
                    <a:pt x="690" y="565"/>
                  </a:lnTo>
                  <a:lnTo>
                    <a:pt x="687" y="572"/>
                  </a:lnTo>
                  <a:lnTo>
                    <a:pt x="680" y="576"/>
                  </a:lnTo>
                  <a:lnTo>
                    <a:pt x="675" y="578"/>
                  </a:lnTo>
                  <a:lnTo>
                    <a:pt x="668" y="581"/>
                  </a:lnTo>
                  <a:lnTo>
                    <a:pt x="659" y="583"/>
                  </a:lnTo>
                  <a:lnTo>
                    <a:pt x="652" y="587"/>
                  </a:lnTo>
                  <a:lnTo>
                    <a:pt x="648" y="591"/>
                  </a:lnTo>
                  <a:lnTo>
                    <a:pt x="641" y="592"/>
                  </a:lnTo>
                  <a:lnTo>
                    <a:pt x="637" y="593"/>
                  </a:lnTo>
                  <a:lnTo>
                    <a:pt x="632" y="593"/>
                  </a:lnTo>
                  <a:lnTo>
                    <a:pt x="627" y="593"/>
                  </a:lnTo>
                  <a:lnTo>
                    <a:pt x="622" y="593"/>
                  </a:lnTo>
                  <a:lnTo>
                    <a:pt x="618" y="595"/>
                  </a:lnTo>
                  <a:lnTo>
                    <a:pt x="613" y="598"/>
                  </a:lnTo>
                  <a:lnTo>
                    <a:pt x="612" y="601"/>
                  </a:lnTo>
                  <a:lnTo>
                    <a:pt x="622" y="607"/>
                  </a:lnTo>
                  <a:lnTo>
                    <a:pt x="635" y="610"/>
                  </a:lnTo>
                  <a:lnTo>
                    <a:pt x="649" y="614"/>
                  </a:lnTo>
                  <a:lnTo>
                    <a:pt x="664" y="617"/>
                  </a:lnTo>
                  <a:lnTo>
                    <a:pt x="679" y="619"/>
                  </a:lnTo>
                  <a:lnTo>
                    <a:pt x="694" y="620"/>
                  </a:lnTo>
                  <a:lnTo>
                    <a:pt x="709" y="625"/>
                  </a:lnTo>
                  <a:lnTo>
                    <a:pt x="723" y="630"/>
                  </a:lnTo>
                  <a:lnTo>
                    <a:pt x="727" y="637"/>
                  </a:lnTo>
                  <a:lnTo>
                    <a:pt x="732" y="640"/>
                  </a:lnTo>
                  <a:lnTo>
                    <a:pt x="736" y="646"/>
                  </a:lnTo>
                  <a:lnTo>
                    <a:pt x="738" y="650"/>
                  </a:lnTo>
                  <a:lnTo>
                    <a:pt x="743" y="655"/>
                  </a:lnTo>
                  <a:lnTo>
                    <a:pt x="748" y="659"/>
                  </a:lnTo>
                  <a:lnTo>
                    <a:pt x="752" y="661"/>
                  </a:lnTo>
                  <a:lnTo>
                    <a:pt x="759" y="662"/>
                  </a:lnTo>
                  <a:lnTo>
                    <a:pt x="759" y="637"/>
                  </a:lnTo>
                  <a:lnTo>
                    <a:pt x="774" y="643"/>
                  </a:lnTo>
                  <a:lnTo>
                    <a:pt x="785" y="653"/>
                  </a:lnTo>
                  <a:lnTo>
                    <a:pt x="796" y="664"/>
                  </a:lnTo>
                  <a:lnTo>
                    <a:pt x="804" y="678"/>
                  </a:lnTo>
                  <a:lnTo>
                    <a:pt x="812" y="693"/>
                  </a:lnTo>
                  <a:lnTo>
                    <a:pt x="819" y="709"/>
                  </a:lnTo>
                  <a:lnTo>
                    <a:pt x="826" y="724"/>
                  </a:lnTo>
                  <a:lnTo>
                    <a:pt x="834" y="737"/>
                  </a:lnTo>
                  <a:lnTo>
                    <a:pt x="822" y="738"/>
                  </a:lnTo>
                  <a:lnTo>
                    <a:pt x="811" y="735"/>
                  </a:lnTo>
                  <a:lnTo>
                    <a:pt x="798" y="728"/>
                  </a:lnTo>
                  <a:lnTo>
                    <a:pt x="785" y="721"/>
                  </a:lnTo>
                  <a:lnTo>
                    <a:pt x="772" y="715"/>
                  </a:lnTo>
                  <a:lnTo>
                    <a:pt x="759" y="711"/>
                  </a:lnTo>
                  <a:lnTo>
                    <a:pt x="746" y="711"/>
                  </a:lnTo>
                  <a:lnTo>
                    <a:pt x="736" y="716"/>
                  </a:lnTo>
                  <a:lnTo>
                    <a:pt x="727" y="716"/>
                  </a:lnTo>
                  <a:lnTo>
                    <a:pt x="720" y="716"/>
                  </a:lnTo>
                  <a:lnTo>
                    <a:pt x="712" y="717"/>
                  </a:lnTo>
                  <a:lnTo>
                    <a:pt x="704" y="717"/>
                  </a:lnTo>
                  <a:lnTo>
                    <a:pt x="696" y="719"/>
                  </a:lnTo>
                  <a:lnTo>
                    <a:pt x="690" y="721"/>
                  </a:lnTo>
                  <a:lnTo>
                    <a:pt x="685" y="726"/>
                  </a:lnTo>
                  <a:lnTo>
                    <a:pt x="678" y="730"/>
                  </a:lnTo>
                  <a:lnTo>
                    <a:pt x="690" y="730"/>
                  </a:lnTo>
                  <a:lnTo>
                    <a:pt x="700" y="735"/>
                  </a:lnTo>
                  <a:lnTo>
                    <a:pt x="707" y="742"/>
                  </a:lnTo>
                  <a:lnTo>
                    <a:pt x="713" y="750"/>
                  </a:lnTo>
                  <a:lnTo>
                    <a:pt x="719" y="760"/>
                  </a:lnTo>
                  <a:lnTo>
                    <a:pt x="726" y="767"/>
                  </a:lnTo>
                  <a:lnTo>
                    <a:pt x="734" y="773"/>
                  </a:lnTo>
                  <a:lnTo>
                    <a:pt x="746" y="773"/>
                  </a:lnTo>
                  <a:lnTo>
                    <a:pt x="748" y="773"/>
                  </a:lnTo>
                  <a:lnTo>
                    <a:pt x="751" y="772"/>
                  </a:lnTo>
                  <a:lnTo>
                    <a:pt x="752" y="769"/>
                  </a:lnTo>
                  <a:lnTo>
                    <a:pt x="752" y="766"/>
                  </a:lnTo>
                  <a:lnTo>
                    <a:pt x="752" y="764"/>
                  </a:lnTo>
                  <a:lnTo>
                    <a:pt x="752" y="761"/>
                  </a:lnTo>
                  <a:lnTo>
                    <a:pt x="752" y="759"/>
                  </a:lnTo>
                  <a:lnTo>
                    <a:pt x="754" y="755"/>
                  </a:lnTo>
                  <a:lnTo>
                    <a:pt x="764" y="756"/>
                  </a:lnTo>
                  <a:lnTo>
                    <a:pt x="776" y="759"/>
                  </a:lnTo>
                  <a:lnTo>
                    <a:pt x="785" y="764"/>
                  </a:lnTo>
                  <a:lnTo>
                    <a:pt x="795" y="767"/>
                  </a:lnTo>
                  <a:lnTo>
                    <a:pt x="804" y="773"/>
                  </a:lnTo>
                  <a:lnTo>
                    <a:pt x="815" y="779"/>
                  </a:lnTo>
                  <a:lnTo>
                    <a:pt x="825" y="785"/>
                  </a:lnTo>
                  <a:lnTo>
                    <a:pt x="834" y="792"/>
                  </a:lnTo>
                  <a:lnTo>
                    <a:pt x="838" y="802"/>
                  </a:lnTo>
                  <a:lnTo>
                    <a:pt x="839" y="813"/>
                  </a:lnTo>
                  <a:lnTo>
                    <a:pt x="839" y="823"/>
                  </a:lnTo>
                  <a:lnTo>
                    <a:pt x="838" y="834"/>
                  </a:lnTo>
                  <a:lnTo>
                    <a:pt x="835" y="845"/>
                  </a:lnTo>
                  <a:lnTo>
                    <a:pt x="830" y="856"/>
                  </a:lnTo>
                  <a:lnTo>
                    <a:pt x="825" y="864"/>
                  </a:lnTo>
                  <a:lnTo>
                    <a:pt x="816" y="872"/>
                  </a:lnTo>
                  <a:lnTo>
                    <a:pt x="801" y="866"/>
                  </a:lnTo>
                  <a:lnTo>
                    <a:pt x="787" y="853"/>
                  </a:lnTo>
                  <a:lnTo>
                    <a:pt x="774" y="838"/>
                  </a:lnTo>
                  <a:lnTo>
                    <a:pt x="762" y="824"/>
                  </a:lnTo>
                  <a:lnTo>
                    <a:pt x="747" y="814"/>
                  </a:lnTo>
                  <a:lnTo>
                    <a:pt x="733" y="810"/>
                  </a:lnTo>
                  <a:lnTo>
                    <a:pt x="715" y="815"/>
                  </a:lnTo>
                  <a:lnTo>
                    <a:pt x="696" y="832"/>
                  </a:lnTo>
                  <a:lnTo>
                    <a:pt x="716" y="832"/>
                  </a:lnTo>
                  <a:lnTo>
                    <a:pt x="732" y="836"/>
                  </a:lnTo>
                  <a:lnTo>
                    <a:pt x="743" y="845"/>
                  </a:lnTo>
                  <a:lnTo>
                    <a:pt x="752" y="857"/>
                  </a:lnTo>
                  <a:lnTo>
                    <a:pt x="759" y="871"/>
                  </a:lnTo>
                  <a:lnTo>
                    <a:pt x="767" y="885"/>
                  </a:lnTo>
                  <a:lnTo>
                    <a:pt x="777" y="898"/>
                  </a:lnTo>
                  <a:lnTo>
                    <a:pt x="791" y="910"/>
                  </a:lnTo>
                  <a:lnTo>
                    <a:pt x="742" y="946"/>
                  </a:lnTo>
                  <a:lnTo>
                    <a:pt x="738" y="941"/>
                  </a:lnTo>
                  <a:lnTo>
                    <a:pt x="733" y="934"/>
                  </a:lnTo>
                  <a:lnTo>
                    <a:pt x="727" y="928"/>
                  </a:lnTo>
                  <a:lnTo>
                    <a:pt x="721" y="923"/>
                  </a:lnTo>
                  <a:lnTo>
                    <a:pt x="715" y="917"/>
                  </a:lnTo>
                  <a:lnTo>
                    <a:pt x="714" y="910"/>
                  </a:lnTo>
                  <a:lnTo>
                    <a:pt x="718" y="905"/>
                  </a:lnTo>
                  <a:lnTo>
                    <a:pt x="728" y="898"/>
                  </a:lnTo>
                  <a:lnTo>
                    <a:pt x="648" y="904"/>
                  </a:lnTo>
                  <a:lnTo>
                    <a:pt x="646" y="915"/>
                  </a:lnTo>
                  <a:lnTo>
                    <a:pt x="651" y="924"/>
                  </a:lnTo>
                  <a:lnTo>
                    <a:pt x="660" y="931"/>
                  </a:lnTo>
                  <a:lnTo>
                    <a:pt x="674" y="937"/>
                  </a:lnTo>
                  <a:lnTo>
                    <a:pt x="685" y="942"/>
                  </a:lnTo>
                  <a:lnTo>
                    <a:pt x="693" y="949"/>
                  </a:lnTo>
                  <a:lnTo>
                    <a:pt x="695" y="960"/>
                  </a:lnTo>
                  <a:lnTo>
                    <a:pt x="693" y="973"/>
                  </a:lnTo>
                  <a:lnTo>
                    <a:pt x="666" y="996"/>
                  </a:lnTo>
                  <a:lnTo>
                    <a:pt x="635" y="1010"/>
                  </a:lnTo>
                  <a:lnTo>
                    <a:pt x="603" y="1018"/>
                  </a:lnTo>
                  <a:lnTo>
                    <a:pt x="572" y="1023"/>
                  </a:lnTo>
                  <a:lnTo>
                    <a:pt x="539" y="1023"/>
                  </a:lnTo>
                  <a:lnTo>
                    <a:pt x="504" y="1021"/>
                  </a:lnTo>
                  <a:lnTo>
                    <a:pt x="470" y="1018"/>
                  </a:lnTo>
                  <a:lnTo>
                    <a:pt x="436" y="1017"/>
                  </a:lnTo>
                  <a:lnTo>
                    <a:pt x="332" y="986"/>
                  </a:lnTo>
                  <a:lnTo>
                    <a:pt x="350" y="969"/>
                  </a:lnTo>
                  <a:lnTo>
                    <a:pt x="373" y="953"/>
                  </a:lnTo>
                  <a:lnTo>
                    <a:pt x="397" y="943"/>
                  </a:lnTo>
                  <a:lnTo>
                    <a:pt x="423" y="934"/>
                  </a:lnTo>
                  <a:lnTo>
                    <a:pt x="448" y="928"/>
                  </a:lnTo>
                  <a:lnTo>
                    <a:pt x="475" y="923"/>
                  </a:lnTo>
                  <a:lnTo>
                    <a:pt x="503" y="917"/>
                  </a:lnTo>
                  <a:lnTo>
                    <a:pt x="529" y="910"/>
                  </a:lnTo>
                  <a:lnTo>
                    <a:pt x="529" y="908"/>
                  </a:lnTo>
                  <a:lnTo>
                    <a:pt x="529" y="905"/>
                  </a:lnTo>
                  <a:lnTo>
                    <a:pt x="529" y="904"/>
                  </a:lnTo>
                  <a:lnTo>
                    <a:pt x="529" y="899"/>
                  </a:lnTo>
                  <a:lnTo>
                    <a:pt x="530" y="898"/>
                  </a:lnTo>
                  <a:lnTo>
                    <a:pt x="531" y="895"/>
                  </a:lnTo>
                  <a:lnTo>
                    <a:pt x="532" y="894"/>
                  </a:lnTo>
                  <a:lnTo>
                    <a:pt x="536" y="892"/>
                  </a:lnTo>
                  <a:lnTo>
                    <a:pt x="501" y="894"/>
                  </a:lnTo>
                  <a:lnTo>
                    <a:pt x="465" y="897"/>
                  </a:lnTo>
                  <a:lnTo>
                    <a:pt x="432" y="900"/>
                  </a:lnTo>
                  <a:lnTo>
                    <a:pt x="397" y="908"/>
                  </a:lnTo>
                  <a:lnTo>
                    <a:pt x="364" y="919"/>
                  </a:lnTo>
                  <a:lnTo>
                    <a:pt x="334" y="934"/>
                  </a:lnTo>
                  <a:lnTo>
                    <a:pt x="308" y="958"/>
                  </a:lnTo>
                  <a:lnTo>
                    <a:pt x="287" y="986"/>
                  </a:lnTo>
                  <a:lnTo>
                    <a:pt x="201" y="979"/>
                  </a:lnTo>
                  <a:lnTo>
                    <a:pt x="209" y="973"/>
                  </a:lnTo>
                  <a:lnTo>
                    <a:pt x="201" y="966"/>
                  </a:lnTo>
                  <a:lnTo>
                    <a:pt x="193" y="960"/>
                  </a:lnTo>
                  <a:lnTo>
                    <a:pt x="186" y="951"/>
                  </a:lnTo>
                  <a:lnTo>
                    <a:pt x="180" y="946"/>
                  </a:lnTo>
                  <a:lnTo>
                    <a:pt x="175" y="938"/>
                  </a:lnTo>
                  <a:lnTo>
                    <a:pt x="174" y="929"/>
                  </a:lnTo>
                  <a:lnTo>
                    <a:pt x="176" y="921"/>
                  </a:lnTo>
                  <a:lnTo>
                    <a:pt x="186" y="910"/>
                  </a:lnTo>
                  <a:lnTo>
                    <a:pt x="237" y="892"/>
                  </a:lnTo>
                  <a:lnTo>
                    <a:pt x="286" y="875"/>
                  </a:lnTo>
                  <a:lnTo>
                    <a:pt x="339" y="860"/>
                  </a:lnTo>
                  <a:lnTo>
                    <a:pt x="390" y="848"/>
                  </a:lnTo>
                  <a:lnTo>
                    <a:pt x="444" y="840"/>
                  </a:lnTo>
                  <a:lnTo>
                    <a:pt x="498" y="834"/>
                  </a:lnTo>
                  <a:lnTo>
                    <a:pt x="550" y="833"/>
                  </a:lnTo>
                  <a:lnTo>
                    <a:pt x="603" y="836"/>
                  </a:lnTo>
                  <a:lnTo>
                    <a:pt x="648" y="804"/>
                  </a:lnTo>
                  <a:lnTo>
                    <a:pt x="586" y="798"/>
                  </a:lnTo>
                  <a:lnTo>
                    <a:pt x="526" y="797"/>
                  </a:lnTo>
                  <a:lnTo>
                    <a:pt x="465" y="801"/>
                  </a:lnTo>
                  <a:lnTo>
                    <a:pt x="407" y="807"/>
                  </a:lnTo>
                  <a:lnTo>
                    <a:pt x="351" y="820"/>
                  </a:lnTo>
                  <a:lnTo>
                    <a:pt x="296" y="833"/>
                  </a:lnTo>
                  <a:lnTo>
                    <a:pt x="240" y="851"/>
                  </a:lnTo>
                  <a:lnTo>
                    <a:pt x="186" y="867"/>
                  </a:lnTo>
                  <a:lnTo>
                    <a:pt x="175" y="878"/>
                  </a:lnTo>
                  <a:lnTo>
                    <a:pt x="166" y="888"/>
                  </a:lnTo>
                  <a:lnTo>
                    <a:pt x="158" y="898"/>
                  </a:lnTo>
                  <a:lnTo>
                    <a:pt x="151" y="909"/>
                  </a:lnTo>
                  <a:lnTo>
                    <a:pt x="146" y="923"/>
                  </a:lnTo>
                  <a:lnTo>
                    <a:pt x="141" y="933"/>
                  </a:lnTo>
                  <a:lnTo>
                    <a:pt x="139" y="947"/>
                  </a:lnTo>
                  <a:lnTo>
                    <a:pt x="138" y="961"/>
                  </a:lnTo>
                  <a:lnTo>
                    <a:pt x="120" y="953"/>
                  </a:lnTo>
                  <a:lnTo>
                    <a:pt x="103" y="946"/>
                  </a:lnTo>
                  <a:lnTo>
                    <a:pt x="86" y="937"/>
                  </a:lnTo>
                  <a:lnTo>
                    <a:pt x="70" y="925"/>
                  </a:lnTo>
                  <a:lnTo>
                    <a:pt x="55" y="913"/>
                  </a:lnTo>
                  <a:lnTo>
                    <a:pt x="43" y="899"/>
                  </a:lnTo>
                  <a:lnTo>
                    <a:pt x="31" y="885"/>
                  </a:lnTo>
                  <a:lnTo>
                    <a:pt x="22" y="867"/>
                  </a:lnTo>
                  <a:lnTo>
                    <a:pt x="18" y="848"/>
                  </a:lnTo>
                  <a:lnTo>
                    <a:pt x="18" y="831"/>
                  </a:lnTo>
                  <a:lnTo>
                    <a:pt x="19" y="812"/>
                  </a:lnTo>
                  <a:lnTo>
                    <a:pt x="23" y="792"/>
                  </a:lnTo>
                  <a:lnTo>
                    <a:pt x="26" y="775"/>
                  </a:lnTo>
                  <a:lnTo>
                    <a:pt x="28" y="759"/>
                  </a:lnTo>
                  <a:lnTo>
                    <a:pt x="34" y="742"/>
                  </a:lnTo>
                  <a:lnTo>
                    <a:pt x="40" y="725"/>
                  </a:lnTo>
                  <a:lnTo>
                    <a:pt x="94" y="698"/>
                  </a:lnTo>
                  <a:lnTo>
                    <a:pt x="152" y="679"/>
                  </a:lnTo>
                  <a:lnTo>
                    <a:pt x="212" y="665"/>
                  </a:lnTo>
                  <a:lnTo>
                    <a:pt x="274" y="655"/>
                  </a:lnTo>
                  <a:lnTo>
                    <a:pt x="336" y="647"/>
                  </a:lnTo>
                  <a:lnTo>
                    <a:pt x="399" y="639"/>
                  </a:lnTo>
                  <a:lnTo>
                    <a:pt x="462" y="629"/>
                  </a:lnTo>
                  <a:lnTo>
                    <a:pt x="523" y="619"/>
                  </a:lnTo>
                  <a:lnTo>
                    <a:pt x="523" y="601"/>
                  </a:lnTo>
                  <a:lnTo>
                    <a:pt x="474" y="595"/>
                  </a:lnTo>
                  <a:lnTo>
                    <a:pt x="428" y="592"/>
                  </a:lnTo>
                  <a:lnTo>
                    <a:pt x="385" y="595"/>
                  </a:lnTo>
                  <a:lnTo>
                    <a:pt x="339" y="599"/>
                  </a:lnTo>
                  <a:lnTo>
                    <a:pt x="296" y="605"/>
                  </a:lnTo>
                  <a:lnTo>
                    <a:pt x="253" y="610"/>
                  </a:lnTo>
                  <a:lnTo>
                    <a:pt x="210" y="618"/>
                  </a:lnTo>
                  <a:lnTo>
                    <a:pt x="164" y="624"/>
                  </a:lnTo>
                  <a:lnTo>
                    <a:pt x="157" y="643"/>
                  </a:lnTo>
                  <a:lnTo>
                    <a:pt x="147" y="657"/>
                  </a:lnTo>
                  <a:lnTo>
                    <a:pt x="134" y="665"/>
                  </a:lnTo>
                  <a:lnTo>
                    <a:pt x="118" y="671"/>
                  </a:lnTo>
                  <a:lnTo>
                    <a:pt x="101" y="674"/>
                  </a:lnTo>
                  <a:lnTo>
                    <a:pt x="83" y="677"/>
                  </a:lnTo>
                  <a:lnTo>
                    <a:pt x="66" y="680"/>
                  </a:lnTo>
                  <a:lnTo>
                    <a:pt x="52" y="685"/>
                  </a:lnTo>
                  <a:lnTo>
                    <a:pt x="49" y="658"/>
                  </a:lnTo>
                  <a:lnTo>
                    <a:pt x="55" y="638"/>
                  </a:lnTo>
                  <a:lnTo>
                    <a:pt x="69" y="624"/>
                  </a:lnTo>
                  <a:lnTo>
                    <a:pt x="87" y="614"/>
                  </a:lnTo>
                  <a:lnTo>
                    <a:pt x="108" y="608"/>
                  </a:lnTo>
                  <a:lnTo>
                    <a:pt x="133" y="602"/>
                  </a:lnTo>
                  <a:lnTo>
                    <a:pt x="155" y="599"/>
                  </a:lnTo>
                  <a:lnTo>
                    <a:pt x="176" y="591"/>
                  </a:lnTo>
                  <a:lnTo>
                    <a:pt x="195" y="588"/>
                  </a:lnTo>
                  <a:lnTo>
                    <a:pt x="218" y="583"/>
                  </a:lnTo>
                  <a:lnTo>
                    <a:pt x="239" y="581"/>
                  </a:lnTo>
                  <a:lnTo>
                    <a:pt x="263" y="578"/>
                  </a:lnTo>
                  <a:lnTo>
                    <a:pt x="286" y="576"/>
                  </a:lnTo>
                  <a:lnTo>
                    <a:pt x="310" y="573"/>
                  </a:lnTo>
                  <a:lnTo>
                    <a:pt x="332" y="572"/>
                  </a:lnTo>
                  <a:lnTo>
                    <a:pt x="355" y="569"/>
                  </a:lnTo>
                  <a:lnTo>
                    <a:pt x="630" y="562"/>
                  </a:lnTo>
                  <a:lnTo>
                    <a:pt x="593" y="538"/>
                  </a:lnTo>
                  <a:lnTo>
                    <a:pt x="552" y="524"/>
                  </a:lnTo>
                  <a:lnTo>
                    <a:pt x="508" y="516"/>
                  </a:lnTo>
                  <a:lnTo>
                    <a:pt x="463" y="515"/>
                  </a:lnTo>
                  <a:lnTo>
                    <a:pt x="418" y="517"/>
                  </a:lnTo>
                  <a:lnTo>
                    <a:pt x="375" y="521"/>
                  </a:lnTo>
                  <a:lnTo>
                    <a:pt x="335" y="524"/>
                  </a:lnTo>
                  <a:lnTo>
                    <a:pt x="301" y="524"/>
                  </a:lnTo>
                  <a:lnTo>
                    <a:pt x="308" y="522"/>
                  </a:lnTo>
                  <a:lnTo>
                    <a:pt x="316" y="521"/>
                  </a:lnTo>
                  <a:lnTo>
                    <a:pt x="326" y="519"/>
                  </a:lnTo>
                  <a:lnTo>
                    <a:pt x="332" y="516"/>
                  </a:lnTo>
                  <a:lnTo>
                    <a:pt x="340" y="515"/>
                  </a:lnTo>
                  <a:lnTo>
                    <a:pt x="348" y="511"/>
                  </a:lnTo>
                  <a:lnTo>
                    <a:pt x="353" y="504"/>
                  </a:lnTo>
                  <a:lnTo>
                    <a:pt x="355" y="495"/>
                  </a:lnTo>
                  <a:lnTo>
                    <a:pt x="312" y="489"/>
                  </a:lnTo>
                  <a:lnTo>
                    <a:pt x="276" y="495"/>
                  </a:lnTo>
                  <a:lnTo>
                    <a:pt x="241" y="510"/>
                  </a:lnTo>
                  <a:lnTo>
                    <a:pt x="210" y="530"/>
                  </a:lnTo>
                  <a:lnTo>
                    <a:pt x="179" y="551"/>
                  </a:lnTo>
                  <a:lnTo>
                    <a:pt x="146" y="571"/>
                  </a:lnTo>
                  <a:lnTo>
                    <a:pt x="111" y="583"/>
                  </a:lnTo>
                  <a:lnTo>
                    <a:pt x="71" y="588"/>
                  </a:lnTo>
                  <a:lnTo>
                    <a:pt x="66" y="570"/>
                  </a:lnTo>
                  <a:lnTo>
                    <a:pt x="68" y="554"/>
                  </a:lnTo>
                  <a:lnTo>
                    <a:pt x="72" y="542"/>
                  </a:lnTo>
                  <a:lnTo>
                    <a:pt x="80" y="532"/>
                  </a:lnTo>
                  <a:lnTo>
                    <a:pt x="90" y="523"/>
                  </a:lnTo>
                  <a:lnTo>
                    <a:pt x="103" y="515"/>
                  </a:lnTo>
                  <a:lnTo>
                    <a:pt x="117" y="512"/>
                  </a:lnTo>
                  <a:lnTo>
                    <a:pt x="133" y="506"/>
                  </a:lnTo>
                  <a:lnTo>
                    <a:pt x="179" y="500"/>
                  </a:lnTo>
                  <a:lnTo>
                    <a:pt x="225" y="491"/>
                  </a:lnTo>
                  <a:lnTo>
                    <a:pt x="272" y="478"/>
                  </a:lnTo>
                  <a:lnTo>
                    <a:pt x="320" y="466"/>
                  </a:lnTo>
                  <a:lnTo>
                    <a:pt x="368" y="455"/>
                  </a:lnTo>
                  <a:lnTo>
                    <a:pt x="418" y="447"/>
                  </a:lnTo>
                  <a:lnTo>
                    <a:pt x="470" y="443"/>
                  </a:lnTo>
                  <a:lnTo>
                    <a:pt x="523" y="445"/>
                  </a:lnTo>
                  <a:lnTo>
                    <a:pt x="536" y="432"/>
                  </a:lnTo>
                  <a:lnTo>
                    <a:pt x="492" y="419"/>
                  </a:lnTo>
                  <a:lnTo>
                    <a:pt x="447" y="416"/>
                  </a:lnTo>
                  <a:lnTo>
                    <a:pt x="406" y="423"/>
                  </a:lnTo>
                  <a:lnTo>
                    <a:pt x="364" y="433"/>
                  </a:lnTo>
                  <a:lnTo>
                    <a:pt x="320" y="446"/>
                  </a:lnTo>
                  <a:lnTo>
                    <a:pt x="277" y="457"/>
                  </a:lnTo>
                  <a:lnTo>
                    <a:pt x="232" y="466"/>
                  </a:lnTo>
                  <a:lnTo>
                    <a:pt x="186" y="467"/>
                  </a:lnTo>
                  <a:lnTo>
                    <a:pt x="172" y="470"/>
                  </a:lnTo>
                  <a:lnTo>
                    <a:pt x="158" y="474"/>
                  </a:lnTo>
                  <a:lnTo>
                    <a:pt x="143" y="477"/>
                  </a:lnTo>
                  <a:lnTo>
                    <a:pt x="128" y="481"/>
                  </a:lnTo>
                  <a:lnTo>
                    <a:pt x="112" y="486"/>
                  </a:lnTo>
                  <a:lnTo>
                    <a:pt x="95" y="492"/>
                  </a:lnTo>
                  <a:lnTo>
                    <a:pt x="79" y="496"/>
                  </a:lnTo>
                  <a:lnTo>
                    <a:pt x="63" y="500"/>
                  </a:lnTo>
                  <a:lnTo>
                    <a:pt x="68" y="476"/>
                  </a:lnTo>
                  <a:lnTo>
                    <a:pt x="65" y="452"/>
                  </a:lnTo>
                  <a:lnTo>
                    <a:pt x="57" y="428"/>
                  </a:lnTo>
                  <a:lnTo>
                    <a:pt x="49" y="405"/>
                  </a:lnTo>
                  <a:lnTo>
                    <a:pt x="44" y="384"/>
                  </a:lnTo>
                  <a:lnTo>
                    <a:pt x="47" y="364"/>
                  </a:lnTo>
                  <a:lnTo>
                    <a:pt x="62" y="349"/>
                  </a:lnTo>
                  <a:lnTo>
                    <a:pt x="94" y="338"/>
                  </a:lnTo>
                  <a:lnTo>
                    <a:pt x="85" y="333"/>
                  </a:lnTo>
                  <a:lnTo>
                    <a:pt x="78" y="331"/>
                  </a:lnTo>
                  <a:lnTo>
                    <a:pt x="71" y="332"/>
                  </a:lnTo>
                  <a:lnTo>
                    <a:pt x="66" y="335"/>
                  </a:lnTo>
                  <a:lnTo>
                    <a:pt x="60" y="338"/>
                  </a:lnTo>
                  <a:lnTo>
                    <a:pt x="53" y="344"/>
                  </a:lnTo>
                  <a:lnTo>
                    <a:pt x="47" y="348"/>
                  </a:lnTo>
                  <a:lnTo>
                    <a:pt x="40" y="352"/>
                  </a:lnTo>
                  <a:lnTo>
                    <a:pt x="31" y="345"/>
                  </a:lnTo>
                  <a:lnTo>
                    <a:pt x="25" y="336"/>
                  </a:lnTo>
                  <a:lnTo>
                    <a:pt x="19" y="325"/>
                  </a:lnTo>
                  <a:lnTo>
                    <a:pt x="17" y="313"/>
                  </a:lnTo>
                  <a:lnTo>
                    <a:pt x="14" y="301"/>
                  </a:lnTo>
                  <a:lnTo>
                    <a:pt x="13" y="289"/>
                  </a:lnTo>
                  <a:lnTo>
                    <a:pt x="11" y="278"/>
                  </a:lnTo>
                  <a:lnTo>
                    <a:pt x="9" y="264"/>
                  </a:lnTo>
                  <a:lnTo>
                    <a:pt x="23" y="242"/>
                  </a:lnTo>
                  <a:lnTo>
                    <a:pt x="41" y="220"/>
                  </a:lnTo>
                  <a:lnTo>
                    <a:pt x="62" y="203"/>
                  </a:lnTo>
                  <a:lnTo>
                    <a:pt x="86" y="189"/>
                  </a:lnTo>
                  <a:lnTo>
                    <a:pt x="112" y="175"/>
                  </a:lnTo>
                  <a:lnTo>
                    <a:pt x="137" y="163"/>
                  </a:lnTo>
                  <a:lnTo>
                    <a:pt x="162" y="152"/>
                  </a:lnTo>
                  <a:lnTo>
                    <a:pt x="186" y="140"/>
                  </a:lnTo>
                  <a:lnTo>
                    <a:pt x="195" y="136"/>
                  </a:lnTo>
                  <a:lnTo>
                    <a:pt x="209" y="136"/>
                  </a:lnTo>
                  <a:lnTo>
                    <a:pt x="220" y="135"/>
                  </a:lnTo>
                  <a:lnTo>
                    <a:pt x="230" y="135"/>
                  </a:lnTo>
                  <a:lnTo>
                    <a:pt x="242" y="135"/>
                  </a:lnTo>
                  <a:lnTo>
                    <a:pt x="254" y="135"/>
                  </a:lnTo>
                  <a:lnTo>
                    <a:pt x="264" y="132"/>
                  </a:lnTo>
                  <a:lnTo>
                    <a:pt x="276" y="126"/>
                  </a:lnTo>
                  <a:lnTo>
                    <a:pt x="266" y="120"/>
                  </a:lnTo>
                  <a:lnTo>
                    <a:pt x="257" y="113"/>
                  </a:lnTo>
                  <a:lnTo>
                    <a:pt x="247" y="107"/>
                  </a:lnTo>
                  <a:lnTo>
                    <a:pt x="239" y="105"/>
                  </a:lnTo>
                  <a:lnTo>
                    <a:pt x="229" y="103"/>
                  </a:lnTo>
                  <a:lnTo>
                    <a:pt x="219" y="104"/>
                  </a:lnTo>
                  <a:lnTo>
                    <a:pt x="208" y="106"/>
                  </a:lnTo>
                  <a:lnTo>
                    <a:pt x="195" y="109"/>
                  </a:lnTo>
                  <a:lnTo>
                    <a:pt x="168" y="119"/>
                  </a:lnTo>
                  <a:lnTo>
                    <a:pt x="141" y="127"/>
                  </a:lnTo>
                  <a:lnTo>
                    <a:pt x="115" y="139"/>
                  </a:lnTo>
                  <a:lnTo>
                    <a:pt x="89" y="152"/>
                  </a:lnTo>
                  <a:lnTo>
                    <a:pt x="65" y="166"/>
                  </a:lnTo>
                  <a:lnTo>
                    <a:pt x="43" y="183"/>
                  </a:lnTo>
                  <a:lnTo>
                    <a:pt x="19" y="205"/>
                  </a:lnTo>
                  <a:lnTo>
                    <a:pt x="0" y="228"/>
                  </a:lnTo>
                  <a:lnTo>
                    <a:pt x="5" y="203"/>
                  </a:lnTo>
                  <a:lnTo>
                    <a:pt x="8" y="179"/>
                  </a:lnTo>
                  <a:lnTo>
                    <a:pt x="12" y="154"/>
                  </a:lnTo>
                  <a:lnTo>
                    <a:pt x="16" y="129"/>
                  </a:lnTo>
                  <a:lnTo>
                    <a:pt x="23" y="106"/>
                  </a:lnTo>
                  <a:lnTo>
                    <a:pt x="32" y="84"/>
                  </a:lnTo>
                  <a:lnTo>
                    <a:pt x="45" y="65"/>
                  </a:lnTo>
                  <a:lnTo>
                    <a:pt x="63" y="47"/>
                  </a:lnTo>
                  <a:lnTo>
                    <a:pt x="88" y="46"/>
                  </a:lnTo>
                  <a:lnTo>
                    <a:pt x="114" y="37"/>
                  </a:lnTo>
                  <a:lnTo>
                    <a:pt x="139" y="25"/>
                  </a:lnTo>
                  <a:lnTo>
                    <a:pt x="164" y="12"/>
                  </a:lnTo>
                  <a:lnTo>
                    <a:pt x="190" y="4"/>
                  </a:lnTo>
                  <a:lnTo>
                    <a:pt x="214" y="0"/>
                  </a:lnTo>
                  <a:lnTo>
                    <a:pt x="241" y="6"/>
                  </a:lnTo>
                  <a:lnTo>
                    <a:pt x="269" y="22"/>
                  </a:lnTo>
                  <a:lnTo>
                    <a:pt x="276" y="29"/>
                  </a:lnTo>
                  <a:close/>
                </a:path>
              </a:pathLst>
            </a:custGeom>
            <a:solidFill>
              <a:srgbClr val="EAEAE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38" name="Google Shape;938;p8"/>
            <p:cNvSpPr/>
            <p:nvPr/>
          </p:nvSpPr>
          <p:spPr>
            <a:xfrm>
              <a:off x="8133" y="6286"/>
              <a:ext cx="108" cy="37"/>
            </a:xfrm>
            <a:custGeom>
              <a:avLst/>
              <a:gdLst/>
              <a:ahLst/>
              <a:cxnLst/>
              <a:rect l="l" t="t" r="r" b="b"/>
              <a:pathLst>
                <a:path w="212" h="107" extrusionOk="0">
                  <a:moveTo>
                    <a:pt x="212" y="25"/>
                  </a:moveTo>
                  <a:lnTo>
                    <a:pt x="182" y="28"/>
                  </a:lnTo>
                  <a:lnTo>
                    <a:pt x="154" y="34"/>
                  </a:lnTo>
                  <a:lnTo>
                    <a:pt x="126" y="43"/>
                  </a:lnTo>
                  <a:lnTo>
                    <a:pt x="101" y="50"/>
                  </a:lnTo>
                  <a:lnTo>
                    <a:pt x="74" y="63"/>
                  </a:lnTo>
                  <a:lnTo>
                    <a:pt x="49" y="76"/>
                  </a:lnTo>
                  <a:lnTo>
                    <a:pt x="23" y="91"/>
                  </a:lnTo>
                  <a:lnTo>
                    <a:pt x="0" y="107"/>
                  </a:lnTo>
                  <a:lnTo>
                    <a:pt x="11" y="89"/>
                  </a:lnTo>
                  <a:lnTo>
                    <a:pt x="27" y="71"/>
                  </a:lnTo>
                  <a:lnTo>
                    <a:pt x="48" y="54"/>
                  </a:lnTo>
                  <a:lnTo>
                    <a:pt x="73" y="38"/>
                  </a:lnTo>
                  <a:lnTo>
                    <a:pt x="101" y="26"/>
                  </a:lnTo>
                  <a:lnTo>
                    <a:pt x="129" y="15"/>
                  </a:lnTo>
                  <a:lnTo>
                    <a:pt x="158" y="7"/>
                  </a:lnTo>
                  <a:lnTo>
                    <a:pt x="187" y="0"/>
                  </a:lnTo>
                  <a:lnTo>
                    <a:pt x="212"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39" name="Google Shape;939;p8"/>
            <p:cNvSpPr/>
            <p:nvPr/>
          </p:nvSpPr>
          <p:spPr>
            <a:xfrm>
              <a:off x="6137" y="6316"/>
              <a:ext cx="472" cy="319"/>
            </a:xfrm>
            <a:custGeom>
              <a:avLst/>
              <a:gdLst/>
              <a:ahLst/>
              <a:cxnLst/>
              <a:rect l="l" t="t" r="r" b="b"/>
              <a:pathLst>
                <a:path w="943" h="886" extrusionOk="0">
                  <a:moveTo>
                    <a:pt x="922" y="75"/>
                  </a:moveTo>
                  <a:lnTo>
                    <a:pt x="903" y="66"/>
                  </a:lnTo>
                  <a:lnTo>
                    <a:pt x="885" y="57"/>
                  </a:lnTo>
                  <a:lnTo>
                    <a:pt x="866" y="51"/>
                  </a:lnTo>
                  <a:lnTo>
                    <a:pt x="847" y="46"/>
                  </a:lnTo>
                  <a:lnTo>
                    <a:pt x="826" y="43"/>
                  </a:lnTo>
                  <a:lnTo>
                    <a:pt x="806" y="43"/>
                  </a:lnTo>
                  <a:lnTo>
                    <a:pt x="786" y="46"/>
                  </a:lnTo>
                  <a:lnTo>
                    <a:pt x="767" y="50"/>
                  </a:lnTo>
                  <a:lnTo>
                    <a:pt x="751" y="69"/>
                  </a:lnTo>
                  <a:lnTo>
                    <a:pt x="736" y="81"/>
                  </a:lnTo>
                  <a:lnTo>
                    <a:pt x="714" y="91"/>
                  </a:lnTo>
                  <a:lnTo>
                    <a:pt x="692" y="97"/>
                  </a:lnTo>
                  <a:lnTo>
                    <a:pt x="668" y="103"/>
                  </a:lnTo>
                  <a:lnTo>
                    <a:pt x="645" y="110"/>
                  </a:lnTo>
                  <a:lnTo>
                    <a:pt x="623" y="120"/>
                  </a:lnTo>
                  <a:lnTo>
                    <a:pt x="603" y="130"/>
                  </a:lnTo>
                  <a:lnTo>
                    <a:pt x="636" y="140"/>
                  </a:lnTo>
                  <a:lnTo>
                    <a:pt x="671" y="147"/>
                  </a:lnTo>
                  <a:lnTo>
                    <a:pt x="707" y="150"/>
                  </a:lnTo>
                  <a:lnTo>
                    <a:pt x="741" y="157"/>
                  </a:lnTo>
                  <a:lnTo>
                    <a:pt x="776" y="163"/>
                  </a:lnTo>
                  <a:lnTo>
                    <a:pt x="808" y="173"/>
                  </a:lnTo>
                  <a:lnTo>
                    <a:pt x="842" y="186"/>
                  </a:lnTo>
                  <a:lnTo>
                    <a:pt x="871" y="205"/>
                  </a:lnTo>
                  <a:lnTo>
                    <a:pt x="880" y="218"/>
                  </a:lnTo>
                  <a:lnTo>
                    <a:pt x="892" y="230"/>
                  </a:lnTo>
                  <a:lnTo>
                    <a:pt x="906" y="239"/>
                  </a:lnTo>
                  <a:lnTo>
                    <a:pt x="918" y="250"/>
                  </a:lnTo>
                  <a:lnTo>
                    <a:pt x="930" y="258"/>
                  </a:lnTo>
                  <a:lnTo>
                    <a:pt x="938" y="269"/>
                  </a:lnTo>
                  <a:lnTo>
                    <a:pt x="943" y="284"/>
                  </a:lnTo>
                  <a:lnTo>
                    <a:pt x="941" y="298"/>
                  </a:lnTo>
                  <a:lnTo>
                    <a:pt x="936" y="302"/>
                  </a:lnTo>
                  <a:lnTo>
                    <a:pt x="934" y="304"/>
                  </a:lnTo>
                  <a:lnTo>
                    <a:pt x="933" y="307"/>
                  </a:lnTo>
                  <a:lnTo>
                    <a:pt x="932" y="311"/>
                  </a:lnTo>
                  <a:lnTo>
                    <a:pt x="930" y="316"/>
                  </a:lnTo>
                  <a:lnTo>
                    <a:pt x="927" y="318"/>
                  </a:lnTo>
                  <a:lnTo>
                    <a:pt x="925" y="322"/>
                  </a:lnTo>
                  <a:lnTo>
                    <a:pt x="922" y="324"/>
                  </a:lnTo>
                  <a:lnTo>
                    <a:pt x="915" y="308"/>
                  </a:lnTo>
                  <a:lnTo>
                    <a:pt x="906" y="293"/>
                  </a:lnTo>
                  <a:lnTo>
                    <a:pt x="895" y="278"/>
                  </a:lnTo>
                  <a:lnTo>
                    <a:pt x="883" y="265"/>
                  </a:lnTo>
                  <a:lnTo>
                    <a:pt x="868" y="253"/>
                  </a:lnTo>
                  <a:lnTo>
                    <a:pt x="855" y="240"/>
                  </a:lnTo>
                  <a:lnTo>
                    <a:pt x="842" y="229"/>
                  </a:lnTo>
                  <a:lnTo>
                    <a:pt x="828" y="217"/>
                  </a:lnTo>
                  <a:lnTo>
                    <a:pt x="795" y="211"/>
                  </a:lnTo>
                  <a:lnTo>
                    <a:pt x="760" y="204"/>
                  </a:lnTo>
                  <a:lnTo>
                    <a:pt x="727" y="198"/>
                  </a:lnTo>
                  <a:lnTo>
                    <a:pt x="689" y="195"/>
                  </a:lnTo>
                  <a:lnTo>
                    <a:pt x="653" y="192"/>
                  </a:lnTo>
                  <a:lnTo>
                    <a:pt x="620" y="197"/>
                  </a:lnTo>
                  <a:lnTo>
                    <a:pt x="587" y="204"/>
                  </a:lnTo>
                  <a:lnTo>
                    <a:pt x="560" y="217"/>
                  </a:lnTo>
                  <a:lnTo>
                    <a:pt x="603" y="225"/>
                  </a:lnTo>
                  <a:lnTo>
                    <a:pt x="648" y="229"/>
                  </a:lnTo>
                  <a:lnTo>
                    <a:pt x="693" y="233"/>
                  </a:lnTo>
                  <a:lnTo>
                    <a:pt x="738" y="236"/>
                  </a:lnTo>
                  <a:lnTo>
                    <a:pt x="779" y="245"/>
                  </a:lnTo>
                  <a:lnTo>
                    <a:pt x="820" y="260"/>
                  </a:lnTo>
                  <a:lnTo>
                    <a:pt x="854" y="287"/>
                  </a:lnTo>
                  <a:lnTo>
                    <a:pt x="884" y="324"/>
                  </a:lnTo>
                  <a:lnTo>
                    <a:pt x="881" y="336"/>
                  </a:lnTo>
                  <a:lnTo>
                    <a:pt x="883" y="346"/>
                  </a:lnTo>
                  <a:lnTo>
                    <a:pt x="885" y="356"/>
                  </a:lnTo>
                  <a:lnTo>
                    <a:pt x="891" y="366"/>
                  </a:lnTo>
                  <a:lnTo>
                    <a:pt x="896" y="376"/>
                  </a:lnTo>
                  <a:lnTo>
                    <a:pt x="899" y="385"/>
                  </a:lnTo>
                  <a:lnTo>
                    <a:pt x="901" y="395"/>
                  </a:lnTo>
                  <a:lnTo>
                    <a:pt x="901" y="403"/>
                  </a:lnTo>
                  <a:lnTo>
                    <a:pt x="865" y="375"/>
                  </a:lnTo>
                  <a:lnTo>
                    <a:pt x="825" y="345"/>
                  </a:lnTo>
                  <a:lnTo>
                    <a:pt x="779" y="322"/>
                  </a:lnTo>
                  <a:lnTo>
                    <a:pt x="735" y="303"/>
                  </a:lnTo>
                  <a:lnTo>
                    <a:pt x="685" y="289"/>
                  </a:lnTo>
                  <a:lnTo>
                    <a:pt x="635" y="283"/>
                  </a:lnTo>
                  <a:lnTo>
                    <a:pt x="586" y="284"/>
                  </a:lnTo>
                  <a:lnTo>
                    <a:pt x="536" y="293"/>
                  </a:lnTo>
                  <a:lnTo>
                    <a:pt x="518" y="311"/>
                  </a:lnTo>
                  <a:lnTo>
                    <a:pt x="573" y="311"/>
                  </a:lnTo>
                  <a:lnTo>
                    <a:pt x="627" y="316"/>
                  </a:lnTo>
                  <a:lnTo>
                    <a:pt x="680" y="325"/>
                  </a:lnTo>
                  <a:lnTo>
                    <a:pt x="731" y="341"/>
                  </a:lnTo>
                  <a:lnTo>
                    <a:pt x="778" y="363"/>
                  </a:lnTo>
                  <a:lnTo>
                    <a:pt x="823" y="392"/>
                  </a:lnTo>
                  <a:lnTo>
                    <a:pt x="862" y="428"/>
                  </a:lnTo>
                  <a:lnTo>
                    <a:pt x="896" y="470"/>
                  </a:lnTo>
                  <a:lnTo>
                    <a:pt x="896" y="509"/>
                  </a:lnTo>
                  <a:lnTo>
                    <a:pt x="848" y="474"/>
                  </a:lnTo>
                  <a:lnTo>
                    <a:pt x="799" y="446"/>
                  </a:lnTo>
                  <a:lnTo>
                    <a:pt x="746" y="423"/>
                  </a:lnTo>
                  <a:lnTo>
                    <a:pt x="688" y="406"/>
                  </a:lnTo>
                  <a:lnTo>
                    <a:pt x="631" y="395"/>
                  </a:lnTo>
                  <a:lnTo>
                    <a:pt x="572" y="391"/>
                  </a:lnTo>
                  <a:lnTo>
                    <a:pt x="514" y="390"/>
                  </a:lnTo>
                  <a:lnTo>
                    <a:pt x="456" y="392"/>
                  </a:lnTo>
                  <a:lnTo>
                    <a:pt x="461" y="423"/>
                  </a:lnTo>
                  <a:lnTo>
                    <a:pt x="507" y="425"/>
                  </a:lnTo>
                  <a:lnTo>
                    <a:pt x="554" y="428"/>
                  </a:lnTo>
                  <a:lnTo>
                    <a:pt x="602" y="430"/>
                  </a:lnTo>
                  <a:lnTo>
                    <a:pt x="648" y="434"/>
                  </a:lnTo>
                  <a:lnTo>
                    <a:pt x="692" y="443"/>
                  </a:lnTo>
                  <a:lnTo>
                    <a:pt x="735" y="459"/>
                  </a:lnTo>
                  <a:lnTo>
                    <a:pt x="773" y="480"/>
                  </a:lnTo>
                  <a:lnTo>
                    <a:pt x="808" y="509"/>
                  </a:lnTo>
                  <a:lnTo>
                    <a:pt x="817" y="509"/>
                  </a:lnTo>
                  <a:lnTo>
                    <a:pt x="825" y="513"/>
                  </a:lnTo>
                  <a:lnTo>
                    <a:pt x="832" y="515"/>
                  </a:lnTo>
                  <a:lnTo>
                    <a:pt x="841" y="518"/>
                  </a:lnTo>
                  <a:lnTo>
                    <a:pt x="846" y="523"/>
                  </a:lnTo>
                  <a:lnTo>
                    <a:pt x="853" y="529"/>
                  </a:lnTo>
                  <a:lnTo>
                    <a:pt x="859" y="535"/>
                  </a:lnTo>
                  <a:lnTo>
                    <a:pt x="865" y="541"/>
                  </a:lnTo>
                  <a:lnTo>
                    <a:pt x="867" y="557"/>
                  </a:lnTo>
                  <a:lnTo>
                    <a:pt x="866" y="571"/>
                  </a:lnTo>
                  <a:lnTo>
                    <a:pt x="863" y="582"/>
                  </a:lnTo>
                  <a:lnTo>
                    <a:pt x="861" y="593"/>
                  </a:lnTo>
                  <a:lnTo>
                    <a:pt x="857" y="604"/>
                  </a:lnTo>
                  <a:lnTo>
                    <a:pt x="856" y="614"/>
                  </a:lnTo>
                  <a:lnTo>
                    <a:pt x="858" y="627"/>
                  </a:lnTo>
                  <a:lnTo>
                    <a:pt x="865" y="640"/>
                  </a:lnTo>
                  <a:lnTo>
                    <a:pt x="872" y="627"/>
                  </a:lnTo>
                  <a:lnTo>
                    <a:pt x="880" y="614"/>
                  </a:lnTo>
                  <a:lnTo>
                    <a:pt x="885" y="600"/>
                  </a:lnTo>
                  <a:lnTo>
                    <a:pt x="892" y="588"/>
                  </a:lnTo>
                  <a:lnTo>
                    <a:pt x="896" y="574"/>
                  </a:lnTo>
                  <a:lnTo>
                    <a:pt x="900" y="559"/>
                  </a:lnTo>
                  <a:lnTo>
                    <a:pt x="901" y="544"/>
                  </a:lnTo>
                  <a:lnTo>
                    <a:pt x="901" y="528"/>
                  </a:lnTo>
                  <a:lnTo>
                    <a:pt x="922" y="523"/>
                  </a:lnTo>
                  <a:lnTo>
                    <a:pt x="916" y="548"/>
                  </a:lnTo>
                  <a:lnTo>
                    <a:pt x="912" y="571"/>
                  </a:lnTo>
                  <a:lnTo>
                    <a:pt x="906" y="594"/>
                  </a:lnTo>
                  <a:lnTo>
                    <a:pt x="900" y="617"/>
                  </a:lnTo>
                  <a:lnTo>
                    <a:pt x="893" y="640"/>
                  </a:lnTo>
                  <a:lnTo>
                    <a:pt x="884" y="662"/>
                  </a:lnTo>
                  <a:lnTo>
                    <a:pt x="873" y="682"/>
                  </a:lnTo>
                  <a:lnTo>
                    <a:pt x="861" y="701"/>
                  </a:lnTo>
                  <a:lnTo>
                    <a:pt x="816" y="733"/>
                  </a:lnTo>
                  <a:lnTo>
                    <a:pt x="818" y="730"/>
                  </a:lnTo>
                  <a:lnTo>
                    <a:pt x="822" y="720"/>
                  </a:lnTo>
                  <a:lnTo>
                    <a:pt x="825" y="710"/>
                  </a:lnTo>
                  <a:lnTo>
                    <a:pt x="829" y="696"/>
                  </a:lnTo>
                  <a:lnTo>
                    <a:pt x="832" y="682"/>
                  </a:lnTo>
                  <a:lnTo>
                    <a:pt x="835" y="666"/>
                  </a:lnTo>
                  <a:lnTo>
                    <a:pt x="836" y="651"/>
                  </a:lnTo>
                  <a:lnTo>
                    <a:pt x="834" y="634"/>
                  </a:lnTo>
                  <a:lnTo>
                    <a:pt x="822" y="624"/>
                  </a:lnTo>
                  <a:lnTo>
                    <a:pt x="814" y="610"/>
                  </a:lnTo>
                  <a:lnTo>
                    <a:pt x="812" y="597"/>
                  </a:lnTo>
                  <a:lnTo>
                    <a:pt x="810" y="584"/>
                  </a:lnTo>
                  <a:lnTo>
                    <a:pt x="808" y="571"/>
                  </a:lnTo>
                  <a:lnTo>
                    <a:pt x="807" y="558"/>
                  </a:lnTo>
                  <a:lnTo>
                    <a:pt x="801" y="545"/>
                  </a:lnTo>
                  <a:lnTo>
                    <a:pt x="790" y="534"/>
                  </a:lnTo>
                  <a:lnTo>
                    <a:pt x="773" y="559"/>
                  </a:lnTo>
                  <a:lnTo>
                    <a:pt x="717" y="531"/>
                  </a:lnTo>
                  <a:lnTo>
                    <a:pt x="658" y="508"/>
                  </a:lnTo>
                  <a:lnTo>
                    <a:pt x="594" y="495"/>
                  </a:lnTo>
                  <a:lnTo>
                    <a:pt x="528" y="487"/>
                  </a:lnTo>
                  <a:lnTo>
                    <a:pt x="463" y="485"/>
                  </a:lnTo>
                  <a:lnTo>
                    <a:pt x="395" y="489"/>
                  </a:lnTo>
                  <a:lnTo>
                    <a:pt x="330" y="498"/>
                  </a:lnTo>
                  <a:lnTo>
                    <a:pt x="271" y="509"/>
                  </a:lnTo>
                  <a:lnTo>
                    <a:pt x="328" y="518"/>
                  </a:lnTo>
                  <a:lnTo>
                    <a:pt x="389" y="522"/>
                  </a:lnTo>
                  <a:lnTo>
                    <a:pt x="449" y="523"/>
                  </a:lnTo>
                  <a:lnTo>
                    <a:pt x="514" y="524"/>
                  </a:lnTo>
                  <a:lnTo>
                    <a:pt x="574" y="529"/>
                  </a:lnTo>
                  <a:lnTo>
                    <a:pt x="634" y="540"/>
                  </a:lnTo>
                  <a:lnTo>
                    <a:pt x="691" y="560"/>
                  </a:lnTo>
                  <a:lnTo>
                    <a:pt x="740" y="590"/>
                  </a:lnTo>
                  <a:lnTo>
                    <a:pt x="746" y="617"/>
                  </a:lnTo>
                  <a:lnTo>
                    <a:pt x="754" y="644"/>
                  </a:lnTo>
                  <a:lnTo>
                    <a:pt x="761" y="673"/>
                  </a:lnTo>
                  <a:lnTo>
                    <a:pt x="769" y="701"/>
                  </a:lnTo>
                  <a:lnTo>
                    <a:pt x="770" y="730"/>
                  </a:lnTo>
                  <a:lnTo>
                    <a:pt x="767" y="754"/>
                  </a:lnTo>
                  <a:lnTo>
                    <a:pt x="754" y="777"/>
                  </a:lnTo>
                  <a:lnTo>
                    <a:pt x="728" y="794"/>
                  </a:lnTo>
                  <a:lnTo>
                    <a:pt x="716" y="794"/>
                  </a:lnTo>
                  <a:lnTo>
                    <a:pt x="717" y="787"/>
                  </a:lnTo>
                  <a:lnTo>
                    <a:pt x="721" y="777"/>
                  </a:lnTo>
                  <a:lnTo>
                    <a:pt x="730" y="768"/>
                  </a:lnTo>
                  <a:lnTo>
                    <a:pt x="738" y="759"/>
                  </a:lnTo>
                  <a:lnTo>
                    <a:pt x="746" y="750"/>
                  </a:lnTo>
                  <a:lnTo>
                    <a:pt x="749" y="739"/>
                  </a:lnTo>
                  <a:lnTo>
                    <a:pt x="748" y="729"/>
                  </a:lnTo>
                  <a:lnTo>
                    <a:pt x="740" y="715"/>
                  </a:lnTo>
                  <a:lnTo>
                    <a:pt x="716" y="733"/>
                  </a:lnTo>
                  <a:lnTo>
                    <a:pt x="710" y="729"/>
                  </a:lnTo>
                  <a:lnTo>
                    <a:pt x="716" y="724"/>
                  </a:lnTo>
                  <a:lnTo>
                    <a:pt x="721" y="720"/>
                  </a:lnTo>
                  <a:lnTo>
                    <a:pt x="729" y="713"/>
                  </a:lnTo>
                  <a:lnTo>
                    <a:pt x="736" y="706"/>
                  </a:lnTo>
                  <a:lnTo>
                    <a:pt x="739" y="699"/>
                  </a:lnTo>
                  <a:lnTo>
                    <a:pt x="740" y="691"/>
                  </a:lnTo>
                  <a:lnTo>
                    <a:pt x="740" y="682"/>
                  </a:lnTo>
                  <a:lnTo>
                    <a:pt x="736" y="671"/>
                  </a:lnTo>
                  <a:lnTo>
                    <a:pt x="719" y="686"/>
                  </a:lnTo>
                  <a:lnTo>
                    <a:pt x="702" y="693"/>
                  </a:lnTo>
                  <a:lnTo>
                    <a:pt x="688" y="689"/>
                  </a:lnTo>
                  <a:lnTo>
                    <a:pt x="674" y="677"/>
                  </a:lnTo>
                  <a:lnTo>
                    <a:pt x="660" y="665"/>
                  </a:lnTo>
                  <a:lnTo>
                    <a:pt x="645" y="652"/>
                  </a:lnTo>
                  <a:lnTo>
                    <a:pt x="629" y="641"/>
                  </a:lnTo>
                  <a:lnTo>
                    <a:pt x="611" y="634"/>
                  </a:lnTo>
                  <a:lnTo>
                    <a:pt x="563" y="625"/>
                  </a:lnTo>
                  <a:lnTo>
                    <a:pt x="516" y="616"/>
                  </a:lnTo>
                  <a:lnTo>
                    <a:pt x="467" y="608"/>
                  </a:lnTo>
                  <a:lnTo>
                    <a:pt x="418" y="602"/>
                  </a:lnTo>
                  <a:lnTo>
                    <a:pt x="367" y="598"/>
                  </a:lnTo>
                  <a:lnTo>
                    <a:pt x="318" y="597"/>
                  </a:lnTo>
                  <a:lnTo>
                    <a:pt x="266" y="602"/>
                  </a:lnTo>
                  <a:lnTo>
                    <a:pt x="218" y="609"/>
                  </a:lnTo>
                  <a:lnTo>
                    <a:pt x="247" y="624"/>
                  </a:lnTo>
                  <a:lnTo>
                    <a:pt x="275" y="633"/>
                  </a:lnTo>
                  <a:lnTo>
                    <a:pt x="308" y="635"/>
                  </a:lnTo>
                  <a:lnTo>
                    <a:pt x="338" y="635"/>
                  </a:lnTo>
                  <a:lnTo>
                    <a:pt x="371" y="634"/>
                  </a:lnTo>
                  <a:lnTo>
                    <a:pt x="401" y="633"/>
                  </a:lnTo>
                  <a:lnTo>
                    <a:pt x="434" y="634"/>
                  </a:lnTo>
                  <a:lnTo>
                    <a:pt x="467" y="640"/>
                  </a:lnTo>
                  <a:lnTo>
                    <a:pt x="489" y="646"/>
                  </a:lnTo>
                  <a:lnTo>
                    <a:pt x="514" y="652"/>
                  </a:lnTo>
                  <a:lnTo>
                    <a:pt x="537" y="657"/>
                  </a:lnTo>
                  <a:lnTo>
                    <a:pt x="561" y="663"/>
                  </a:lnTo>
                  <a:lnTo>
                    <a:pt x="582" y="669"/>
                  </a:lnTo>
                  <a:lnTo>
                    <a:pt x="606" y="677"/>
                  </a:lnTo>
                  <a:lnTo>
                    <a:pt x="628" y="689"/>
                  </a:lnTo>
                  <a:lnTo>
                    <a:pt x="648" y="701"/>
                  </a:lnTo>
                  <a:lnTo>
                    <a:pt x="633" y="720"/>
                  </a:lnTo>
                  <a:lnTo>
                    <a:pt x="633" y="742"/>
                  </a:lnTo>
                  <a:lnTo>
                    <a:pt x="640" y="770"/>
                  </a:lnTo>
                  <a:lnTo>
                    <a:pt x="649" y="798"/>
                  </a:lnTo>
                  <a:lnTo>
                    <a:pt x="655" y="822"/>
                  </a:lnTo>
                  <a:lnTo>
                    <a:pt x="649" y="842"/>
                  </a:lnTo>
                  <a:lnTo>
                    <a:pt x="629" y="853"/>
                  </a:lnTo>
                  <a:lnTo>
                    <a:pt x="586" y="852"/>
                  </a:lnTo>
                  <a:lnTo>
                    <a:pt x="579" y="840"/>
                  </a:lnTo>
                  <a:lnTo>
                    <a:pt x="579" y="832"/>
                  </a:lnTo>
                  <a:lnTo>
                    <a:pt x="585" y="829"/>
                  </a:lnTo>
                  <a:lnTo>
                    <a:pt x="592" y="826"/>
                  </a:lnTo>
                  <a:lnTo>
                    <a:pt x="602" y="825"/>
                  </a:lnTo>
                  <a:lnTo>
                    <a:pt x="613" y="823"/>
                  </a:lnTo>
                  <a:lnTo>
                    <a:pt x="623" y="820"/>
                  </a:lnTo>
                  <a:lnTo>
                    <a:pt x="630" y="812"/>
                  </a:lnTo>
                  <a:lnTo>
                    <a:pt x="627" y="798"/>
                  </a:lnTo>
                  <a:lnTo>
                    <a:pt x="621" y="791"/>
                  </a:lnTo>
                  <a:lnTo>
                    <a:pt x="611" y="789"/>
                  </a:lnTo>
                  <a:lnTo>
                    <a:pt x="602" y="791"/>
                  </a:lnTo>
                  <a:lnTo>
                    <a:pt x="592" y="794"/>
                  </a:lnTo>
                  <a:lnTo>
                    <a:pt x="581" y="798"/>
                  </a:lnTo>
                  <a:lnTo>
                    <a:pt x="573" y="800"/>
                  </a:lnTo>
                  <a:lnTo>
                    <a:pt x="568" y="794"/>
                  </a:lnTo>
                  <a:lnTo>
                    <a:pt x="573" y="792"/>
                  </a:lnTo>
                  <a:lnTo>
                    <a:pt x="578" y="789"/>
                  </a:lnTo>
                  <a:lnTo>
                    <a:pt x="586" y="789"/>
                  </a:lnTo>
                  <a:lnTo>
                    <a:pt x="592" y="791"/>
                  </a:lnTo>
                  <a:lnTo>
                    <a:pt x="599" y="791"/>
                  </a:lnTo>
                  <a:lnTo>
                    <a:pt x="606" y="788"/>
                  </a:lnTo>
                  <a:lnTo>
                    <a:pt x="611" y="785"/>
                  </a:lnTo>
                  <a:lnTo>
                    <a:pt x="616" y="777"/>
                  </a:lnTo>
                  <a:lnTo>
                    <a:pt x="611" y="765"/>
                  </a:lnTo>
                  <a:lnTo>
                    <a:pt x="606" y="755"/>
                  </a:lnTo>
                  <a:lnTo>
                    <a:pt x="599" y="748"/>
                  </a:lnTo>
                  <a:lnTo>
                    <a:pt x="592" y="739"/>
                  </a:lnTo>
                  <a:lnTo>
                    <a:pt x="582" y="735"/>
                  </a:lnTo>
                  <a:lnTo>
                    <a:pt x="573" y="731"/>
                  </a:lnTo>
                  <a:lnTo>
                    <a:pt x="561" y="730"/>
                  </a:lnTo>
                  <a:lnTo>
                    <a:pt x="550" y="729"/>
                  </a:lnTo>
                  <a:lnTo>
                    <a:pt x="544" y="731"/>
                  </a:lnTo>
                  <a:lnTo>
                    <a:pt x="540" y="735"/>
                  </a:lnTo>
                  <a:lnTo>
                    <a:pt x="535" y="739"/>
                  </a:lnTo>
                  <a:lnTo>
                    <a:pt x="532" y="745"/>
                  </a:lnTo>
                  <a:lnTo>
                    <a:pt x="528" y="749"/>
                  </a:lnTo>
                  <a:lnTo>
                    <a:pt x="528" y="754"/>
                  </a:lnTo>
                  <a:lnTo>
                    <a:pt x="532" y="759"/>
                  </a:lnTo>
                  <a:lnTo>
                    <a:pt x="536" y="764"/>
                  </a:lnTo>
                  <a:lnTo>
                    <a:pt x="492" y="730"/>
                  </a:lnTo>
                  <a:lnTo>
                    <a:pt x="444" y="706"/>
                  </a:lnTo>
                  <a:lnTo>
                    <a:pt x="391" y="693"/>
                  </a:lnTo>
                  <a:lnTo>
                    <a:pt x="337" y="686"/>
                  </a:lnTo>
                  <a:lnTo>
                    <a:pt x="281" y="686"/>
                  </a:lnTo>
                  <a:lnTo>
                    <a:pt x="223" y="695"/>
                  </a:lnTo>
                  <a:lnTo>
                    <a:pt x="169" y="705"/>
                  </a:lnTo>
                  <a:lnTo>
                    <a:pt x="120" y="720"/>
                  </a:lnTo>
                  <a:lnTo>
                    <a:pt x="146" y="740"/>
                  </a:lnTo>
                  <a:lnTo>
                    <a:pt x="194" y="735"/>
                  </a:lnTo>
                  <a:lnTo>
                    <a:pt x="240" y="730"/>
                  </a:lnTo>
                  <a:lnTo>
                    <a:pt x="288" y="727"/>
                  </a:lnTo>
                  <a:lnTo>
                    <a:pt x="334" y="727"/>
                  </a:lnTo>
                  <a:lnTo>
                    <a:pt x="380" y="731"/>
                  </a:lnTo>
                  <a:lnTo>
                    <a:pt x="424" y="740"/>
                  </a:lnTo>
                  <a:lnTo>
                    <a:pt x="466" y="758"/>
                  </a:lnTo>
                  <a:lnTo>
                    <a:pt x="505" y="783"/>
                  </a:lnTo>
                  <a:lnTo>
                    <a:pt x="497" y="789"/>
                  </a:lnTo>
                  <a:lnTo>
                    <a:pt x="550" y="858"/>
                  </a:lnTo>
                  <a:lnTo>
                    <a:pt x="518" y="867"/>
                  </a:lnTo>
                  <a:lnTo>
                    <a:pt x="486" y="871"/>
                  </a:lnTo>
                  <a:lnTo>
                    <a:pt x="455" y="872"/>
                  </a:lnTo>
                  <a:lnTo>
                    <a:pt x="421" y="871"/>
                  </a:lnTo>
                  <a:lnTo>
                    <a:pt x="389" y="870"/>
                  </a:lnTo>
                  <a:lnTo>
                    <a:pt x="356" y="870"/>
                  </a:lnTo>
                  <a:lnTo>
                    <a:pt x="321" y="871"/>
                  </a:lnTo>
                  <a:lnTo>
                    <a:pt x="289" y="876"/>
                  </a:lnTo>
                  <a:lnTo>
                    <a:pt x="290" y="875"/>
                  </a:lnTo>
                  <a:lnTo>
                    <a:pt x="291" y="874"/>
                  </a:lnTo>
                  <a:lnTo>
                    <a:pt x="292" y="871"/>
                  </a:lnTo>
                  <a:lnTo>
                    <a:pt x="293" y="868"/>
                  </a:lnTo>
                  <a:lnTo>
                    <a:pt x="293" y="866"/>
                  </a:lnTo>
                  <a:lnTo>
                    <a:pt x="293" y="864"/>
                  </a:lnTo>
                  <a:lnTo>
                    <a:pt x="293" y="860"/>
                  </a:lnTo>
                  <a:lnTo>
                    <a:pt x="293" y="858"/>
                  </a:lnTo>
                  <a:lnTo>
                    <a:pt x="284" y="850"/>
                  </a:lnTo>
                  <a:lnTo>
                    <a:pt x="272" y="846"/>
                  </a:lnTo>
                  <a:lnTo>
                    <a:pt x="260" y="845"/>
                  </a:lnTo>
                  <a:lnTo>
                    <a:pt x="247" y="844"/>
                  </a:lnTo>
                  <a:lnTo>
                    <a:pt x="235" y="845"/>
                  </a:lnTo>
                  <a:lnTo>
                    <a:pt x="223" y="846"/>
                  </a:lnTo>
                  <a:lnTo>
                    <a:pt x="212" y="849"/>
                  </a:lnTo>
                  <a:lnTo>
                    <a:pt x="200" y="852"/>
                  </a:lnTo>
                  <a:lnTo>
                    <a:pt x="197" y="861"/>
                  </a:lnTo>
                  <a:lnTo>
                    <a:pt x="198" y="868"/>
                  </a:lnTo>
                  <a:lnTo>
                    <a:pt x="201" y="872"/>
                  </a:lnTo>
                  <a:lnTo>
                    <a:pt x="206" y="875"/>
                  </a:lnTo>
                  <a:lnTo>
                    <a:pt x="213" y="877"/>
                  </a:lnTo>
                  <a:lnTo>
                    <a:pt x="220" y="878"/>
                  </a:lnTo>
                  <a:lnTo>
                    <a:pt x="226" y="879"/>
                  </a:lnTo>
                  <a:lnTo>
                    <a:pt x="232" y="883"/>
                  </a:lnTo>
                  <a:lnTo>
                    <a:pt x="250" y="883"/>
                  </a:lnTo>
                  <a:lnTo>
                    <a:pt x="234" y="883"/>
                  </a:lnTo>
                  <a:lnTo>
                    <a:pt x="220" y="883"/>
                  </a:lnTo>
                  <a:lnTo>
                    <a:pt x="208" y="885"/>
                  </a:lnTo>
                  <a:lnTo>
                    <a:pt x="194" y="886"/>
                  </a:lnTo>
                  <a:lnTo>
                    <a:pt x="181" y="885"/>
                  </a:lnTo>
                  <a:lnTo>
                    <a:pt x="169" y="883"/>
                  </a:lnTo>
                  <a:lnTo>
                    <a:pt x="158" y="878"/>
                  </a:lnTo>
                  <a:lnTo>
                    <a:pt x="146" y="870"/>
                  </a:lnTo>
                  <a:lnTo>
                    <a:pt x="143" y="871"/>
                  </a:lnTo>
                  <a:lnTo>
                    <a:pt x="146" y="870"/>
                  </a:lnTo>
                  <a:lnTo>
                    <a:pt x="150" y="870"/>
                  </a:lnTo>
                  <a:lnTo>
                    <a:pt x="156" y="870"/>
                  </a:lnTo>
                  <a:lnTo>
                    <a:pt x="161" y="871"/>
                  </a:lnTo>
                  <a:lnTo>
                    <a:pt x="166" y="872"/>
                  </a:lnTo>
                  <a:lnTo>
                    <a:pt x="169" y="876"/>
                  </a:lnTo>
                  <a:lnTo>
                    <a:pt x="171" y="874"/>
                  </a:lnTo>
                  <a:lnTo>
                    <a:pt x="175" y="871"/>
                  </a:lnTo>
                  <a:lnTo>
                    <a:pt x="175" y="867"/>
                  </a:lnTo>
                  <a:lnTo>
                    <a:pt x="176" y="862"/>
                  </a:lnTo>
                  <a:lnTo>
                    <a:pt x="176" y="859"/>
                  </a:lnTo>
                  <a:lnTo>
                    <a:pt x="176" y="855"/>
                  </a:lnTo>
                  <a:lnTo>
                    <a:pt x="176" y="849"/>
                  </a:lnTo>
                  <a:lnTo>
                    <a:pt x="177" y="844"/>
                  </a:lnTo>
                  <a:lnTo>
                    <a:pt x="166" y="844"/>
                  </a:lnTo>
                  <a:lnTo>
                    <a:pt x="159" y="840"/>
                  </a:lnTo>
                  <a:lnTo>
                    <a:pt x="153" y="835"/>
                  </a:lnTo>
                  <a:lnTo>
                    <a:pt x="149" y="828"/>
                  </a:lnTo>
                  <a:lnTo>
                    <a:pt x="146" y="820"/>
                  </a:lnTo>
                  <a:lnTo>
                    <a:pt x="143" y="811"/>
                  </a:lnTo>
                  <a:lnTo>
                    <a:pt x="140" y="802"/>
                  </a:lnTo>
                  <a:lnTo>
                    <a:pt x="137" y="794"/>
                  </a:lnTo>
                  <a:lnTo>
                    <a:pt x="129" y="800"/>
                  </a:lnTo>
                  <a:lnTo>
                    <a:pt x="123" y="806"/>
                  </a:lnTo>
                  <a:lnTo>
                    <a:pt x="119" y="812"/>
                  </a:lnTo>
                  <a:lnTo>
                    <a:pt x="115" y="821"/>
                  </a:lnTo>
                  <a:lnTo>
                    <a:pt x="113" y="830"/>
                  </a:lnTo>
                  <a:lnTo>
                    <a:pt x="113" y="840"/>
                  </a:lnTo>
                  <a:lnTo>
                    <a:pt x="115" y="849"/>
                  </a:lnTo>
                  <a:lnTo>
                    <a:pt x="120" y="858"/>
                  </a:lnTo>
                  <a:lnTo>
                    <a:pt x="98" y="845"/>
                  </a:lnTo>
                  <a:lnTo>
                    <a:pt x="79" y="830"/>
                  </a:lnTo>
                  <a:lnTo>
                    <a:pt x="61" y="816"/>
                  </a:lnTo>
                  <a:lnTo>
                    <a:pt x="45" y="796"/>
                  </a:lnTo>
                  <a:lnTo>
                    <a:pt x="31" y="778"/>
                  </a:lnTo>
                  <a:lnTo>
                    <a:pt x="17" y="758"/>
                  </a:lnTo>
                  <a:lnTo>
                    <a:pt x="7" y="738"/>
                  </a:lnTo>
                  <a:lnTo>
                    <a:pt x="1" y="715"/>
                  </a:lnTo>
                  <a:lnTo>
                    <a:pt x="0" y="699"/>
                  </a:lnTo>
                  <a:lnTo>
                    <a:pt x="1" y="682"/>
                  </a:lnTo>
                  <a:lnTo>
                    <a:pt x="2" y="664"/>
                  </a:lnTo>
                  <a:lnTo>
                    <a:pt x="3" y="647"/>
                  </a:lnTo>
                  <a:lnTo>
                    <a:pt x="7" y="633"/>
                  </a:lnTo>
                  <a:lnTo>
                    <a:pt x="12" y="617"/>
                  </a:lnTo>
                  <a:lnTo>
                    <a:pt x="21" y="604"/>
                  </a:lnTo>
                  <a:lnTo>
                    <a:pt x="32" y="590"/>
                  </a:lnTo>
                  <a:lnTo>
                    <a:pt x="56" y="579"/>
                  </a:lnTo>
                  <a:lnTo>
                    <a:pt x="79" y="570"/>
                  </a:lnTo>
                  <a:lnTo>
                    <a:pt x="106" y="563"/>
                  </a:lnTo>
                  <a:lnTo>
                    <a:pt x="132" y="558"/>
                  </a:lnTo>
                  <a:lnTo>
                    <a:pt x="159" y="555"/>
                  </a:lnTo>
                  <a:lnTo>
                    <a:pt x="185" y="551"/>
                  </a:lnTo>
                  <a:lnTo>
                    <a:pt x="213" y="546"/>
                  </a:lnTo>
                  <a:lnTo>
                    <a:pt x="240" y="541"/>
                  </a:lnTo>
                  <a:lnTo>
                    <a:pt x="216" y="533"/>
                  </a:lnTo>
                  <a:lnTo>
                    <a:pt x="194" y="529"/>
                  </a:lnTo>
                  <a:lnTo>
                    <a:pt x="173" y="531"/>
                  </a:lnTo>
                  <a:lnTo>
                    <a:pt x="150" y="534"/>
                  </a:lnTo>
                  <a:lnTo>
                    <a:pt x="129" y="540"/>
                  </a:lnTo>
                  <a:lnTo>
                    <a:pt x="107" y="546"/>
                  </a:lnTo>
                  <a:lnTo>
                    <a:pt x="85" y="552"/>
                  </a:lnTo>
                  <a:lnTo>
                    <a:pt x="63" y="554"/>
                  </a:lnTo>
                  <a:lnTo>
                    <a:pt x="92" y="518"/>
                  </a:lnTo>
                  <a:lnTo>
                    <a:pt x="125" y="487"/>
                  </a:lnTo>
                  <a:lnTo>
                    <a:pt x="161" y="461"/>
                  </a:lnTo>
                  <a:lnTo>
                    <a:pt x="198" y="439"/>
                  </a:lnTo>
                  <a:lnTo>
                    <a:pt x="238" y="424"/>
                  </a:lnTo>
                  <a:lnTo>
                    <a:pt x="281" y="415"/>
                  </a:lnTo>
                  <a:lnTo>
                    <a:pt x="323" y="415"/>
                  </a:lnTo>
                  <a:lnTo>
                    <a:pt x="367" y="423"/>
                  </a:lnTo>
                  <a:lnTo>
                    <a:pt x="349" y="430"/>
                  </a:lnTo>
                  <a:lnTo>
                    <a:pt x="330" y="433"/>
                  </a:lnTo>
                  <a:lnTo>
                    <a:pt x="311" y="437"/>
                  </a:lnTo>
                  <a:lnTo>
                    <a:pt x="291" y="439"/>
                  </a:lnTo>
                  <a:lnTo>
                    <a:pt x="272" y="442"/>
                  </a:lnTo>
                  <a:lnTo>
                    <a:pt x="253" y="446"/>
                  </a:lnTo>
                  <a:lnTo>
                    <a:pt x="235" y="451"/>
                  </a:lnTo>
                  <a:lnTo>
                    <a:pt x="218" y="461"/>
                  </a:lnTo>
                  <a:lnTo>
                    <a:pt x="241" y="460"/>
                  </a:lnTo>
                  <a:lnTo>
                    <a:pt x="269" y="457"/>
                  </a:lnTo>
                  <a:lnTo>
                    <a:pt x="293" y="453"/>
                  </a:lnTo>
                  <a:lnTo>
                    <a:pt x="321" y="450"/>
                  </a:lnTo>
                  <a:lnTo>
                    <a:pt x="347" y="444"/>
                  </a:lnTo>
                  <a:lnTo>
                    <a:pt x="372" y="437"/>
                  </a:lnTo>
                  <a:lnTo>
                    <a:pt x="395" y="425"/>
                  </a:lnTo>
                  <a:lnTo>
                    <a:pt x="418" y="410"/>
                  </a:lnTo>
                  <a:lnTo>
                    <a:pt x="395" y="401"/>
                  </a:lnTo>
                  <a:lnTo>
                    <a:pt x="375" y="394"/>
                  </a:lnTo>
                  <a:lnTo>
                    <a:pt x="353" y="391"/>
                  </a:lnTo>
                  <a:lnTo>
                    <a:pt x="331" y="386"/>
                  </a:lnTo>
                  <a:lnTo>
                    <a:pt x="309" y="385"/>
                  </a:lnTo>
                  <a:lnTo>
                    <a:pt x="288" y="385"/>
                  </a:lnTo>
                  <a:lnTo>
                    <a:pt x="264" y="385"/>
                  </a:lnTo>
                  <a:lnTo>
                    <a:pt x="240" y="385"/>
                  </a:lnTo>
                  <a:lnTo>
                    <a:pt x="331" y="324"/>
                  </a:lnTo>
                  <a:lnTo>
                    <a:pt x="324" y="317"/>
                  </a:lnTo>
                  <a:lnTo>
                    <a:pt x="342" y="301"/>
                  </a:lnTo>
                  <a:lnTo>
                    <a:pt x="362" y="279"/>
                  </a:lnTo>
                  <a:lnTo>
                    <a:pt x="383" y="256"/>
                  </a:lnTo>
                  <a:lnTo>
                    <a:pt x="406" y="234"/>
                  </a:lnTo>
                  <a:lnTo>
                    <a:pt x="429" y="211"/>
                  </a:lnTo>
                  <a:lnTo>
                    <a:pt x="455" y="192"/>
                  </a:lnTo>
                  <a:lnTo>
                    <a:pt x="483" y="178"/>
                  </a:lnTo>
                  <a:lnTo>
                    <a:pt x="512" y="168"/>
                  </a:lnTo>
                  <a:lnTo>
                    <a:pt x="512" y="170"/>
                  </a:lnTo>
                  <a:lnTo>
                    <a:pt x="512" y="173"/>
                  </a:lnTo>
                  <a:lnTo>
                    <a:pt x="513" y="176"/>
                  </a:lnTo>
                  <a:lnTo>
                    <a:pt x="514" y="178"/>
                  </a:lnTo>
                  <a:lnTo>
                    <a:pt x="515" y="178"/>
                  </a:lnTo>
                  <a:lnTo>
                    <a:pt x="516" y="180"/>
                  </a:lnTo>
                  <a:lnTo>
                    <a:pt x="518" y="181"/>
                  </a:lnTo>
                  <a:lnTo>
                    <a:pt x="512" y="187"/>
                  </a:lnTo>
                  <a:lnTo>
                    <a:pt x="505" y="191"/>
                  </a:lnTo>
                  <a:lnTo>
                    <a:pt x="497" y="195"/>
                  </a:lnTo>
                  <a:lnTo>
                    <a:pt x="489" y="197"/>
                  </a:lnTo>
                  <a:lnTo>
                    <a:pt x="482" y="199"/>
                  </a:lnTo>
                  <a:lnTo>
                    <a:pt x="474" y="204"/>
                  </a:lnTo>
                  <a:lnTo>
                    <a:pt x="467" y="207"/>
                  </a:lnTo>
                  <a:lnTo>
                    <a:pt x="461" y="214"/>
                  </a:lnTo>
                  <a:lnTo>
                    <a:pt x="479" y="215"/>
                  </a:lnTo>
                  <a:lnTo>
                    <a:pt x="497" y="212"/>
                  </a:lnTo>
                  <a:lnTo>
                    <a:pt x="516" y="206"/>
                  </a:lnTo>
                  <a:lnTo>
                    <a:pt x="534" y="199"/>
                  </a:lnTo>
                  <a:lnTo>
                    <a:pt x="551" y="191"/>
                  </a:lnTo>
                  <a:lnTo>
                    <a:pt x="569" y="182"/>
                  </a:lnTo>
                  <a:lnTo>
                    <a:pt x="586" y="176"/>
                  </a:lnTo>
                  <a:lnTo>
                    <a:pt x="603" y="168"/>
                  </a:lnTo>
                  <a:lnTo>
                    <a:pt x="568" y="157"/>
                  </a:lnTo>
                  <a:lnTo>
                    <a:pt x="573" y="142"/>
                  </a:lnTo>
                  <a:lnTo>
                    <a:pt x="573" y="130"/>
                  </a:lnTo>
                  <a:lnTo>
                    <a:pt x="572" y="120"/>
                  </a:lnTo>
                  <a:lnTo>
                    <a:pt x="570" y="110"/>
                  </a:lnTo>
                  <a:lnTo>
                    <a:pt x="570" y="100"/>
                  </a:lnTo>
                  <a:lnTo>
                    <a:pt x="573" y="92"/>
                  </a:lnTo>
                  <a:lnTo>
                    <a:pt x="581" y="84"/>
                  </a:lnTo>
                  <a:lnTo>
                    <a:pt x="598" y="75"/>
                  </a:lnTo>
                  <a:lnTo>
                    <a:pt x="615" y="72"/>
                  </a:lnTo>
                  <a:lnTo>
                    <a:pt x="635" y="70"/>
                  </a:lnTo>
                  <a:lnTo>
                    <a:pt x="655" y="69"/>
                  </a:lnTo>
                  <a:lnTo>
                    <a:pt x="676" y="68"/>
                  </a:lnTo>
                  <a:lnTo>
                    <a:pt x="695" y="64"/>
                  </a:lnTo>
                  <a:lnTo>
                    <a:pt x="712" y="59"/>
                  </a:lnTo>
                  <a:lnTo>
                    <a:pt x="727" y="49"/>
                  </a:lnTo>
                  <a:lnTo>
                    <a:pt x="736" y="32"/>
                  </a:lnTo>
                  <a:lnTo>
                    <a:pt x="731" y="28"/>
                  </a:lnTo>
                  <a:lnTo>
                    <a:pt x="729" y="26"/>
                  </a:lnTo>
                  <a:lnTo>
                    <a:pt x="724" y="26"/>
                  </a:lnTo>
                  <a:lnTo>
                    <a:pt x="720" y="25"/>
                  </a:lnTo>
                  <a:lnTo>
                    <a:pt x="717" y="25"/>
                  </a:lnTo>
                  <a:lnTo>
                    <a:pt x="712" y="26"/>
                  </a:lnTo>
                  <a:lnTo>
                    <a:pt x="707" y="26"/>
                  </a:lnTo>
                  <a:lnTo>
                    <a:pt x="704" y="26"/>
                  </a:lnTo>
                  <a:lnTo>
                    <a:pt x="717" y="23"/>
                  </a:lnTo>
                  <a:lnTo>
                    <a:pt x="730" y="18"/>
                  </a:lnTo>
                  <a:lnTo>
                    <a:pt x="746" y="11"/>
                  </a:lnTo>
                  <a:lnTo>
                    <a:pt x="758" y="5"/>
                  </a:lnTo>
                  <a:lnTo>
                    <a:pt x="774" y="2"/>
                  </a:lnTo>
                  <a:lnTo>
                    <a:pt x="789" y="0"/>
                  </a:lnTo>
                  <a:lnTo>
                    <a:pt x="804" y="1"/>
                  </a:lnTo>
                  <a:lnTo>
                    <a:pt x="822" y="5"/>
                  </a:lnTo>
                  <a:lnTo>
                    <a:pt x="831" y="19"/>
                  </a:lnTo>
                  <a:lnTo>
                    <a:pt x="844" y="27"/>
                  </a:lnTo>
                  <a:lnTo>
                    <a:pt x="858" y="35"/>
                  </a:lnTo>
                  <a:lnTo>
                    <a:pt x="873" y="40"/>
                  </a:lnTo>
                  <a:lnTo>
                    <a:pt x="886" y="45"/>
                  </a:lnTo>
                  <a:lnTo>
                    <a:pt x="900" y="53"/>
                  </a:lnTo>
                  <a:lnTo>
                    <a:pt x="913" y="62"/>
                  </a:lnTo>
                  <a:lnTo>
                    <a:pt x="922" y="75"/>
                  </a:lnTo>
                  <a:close/>
                </a:path>
              </a:pathLst>
            </a:custGeom>
            <a:solidFill>
              <a:srgbClr val="EAEAE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40" name="Google Shape;940;p8"/>
            <p:cNvSpPr/>
            <p:nvPr/>
          </p:nvSpPr>
          <p:spPr>
            <a:xfrm>
              <a:off x="8142" y="6340"/>
              <a:ext cx="122" cy="44"/>
            </a:xfrm>
            <a:custGeom>
              <a:avLst/>
              <a:gdLst/>
              <a:ahLst/>
              <a:cxnLst/>
              <a:rect l="l" t="t" r="r" b="b"/>
              <a:pathLst>
                <a:path w="248" h="124" extrusionOk="0">
                  <a:moveTo>
                    <a:pt x="248" y="0"/>
                  </a:moveTo>
                  <a:lnTo>
                    <a:pt x="241" y="14"/>
                  </a:lnTo>
                  <a:lnTo>
                    <a:pt x="231" y="23"/>
                  </a:lnTo>
                  <a:lnTo>
                    <a:pt x="218" y="28"/>
                  </a:lnTo>
                  <a:lnTo>
                    <a:pt x="203" y="30"/>
                  </a:lnTo>
                  <a:lnTo>
                    <a:pt x="186" y="31"/>
                  </a:lnTo>
                  <a:lnTo>
                    <a:pt x="173" y="32"/>
                  </a:lnTo>
                  <a:lnTo>
                    <a:pt x="156" y="35"/>
                  </a:lnTo>
                  <a:lnTo>
                    <a:pt x="141" y="39"/>
                  </a:lnTo>
                  <a:lnTo>
                    <a:pt x="125" y="57"/>
                  </a:lnTo>
                  <a:lnTo>
                    <a:pt x="106" y="71"/>
                  </a:lnTo>
                  <a:lnTo>
                    <a:pt x="88" y="79"/>
                  </a:lnTo>
                  <a:lnTo>
                    <a:pt x="68" y="85"/>
                  </a:lnTo>
                  <a:lnTo>
                    <a:pt x="49" y="93"/>
                  </a:lnTo>
                  <a:lnTo>
                    <a:pt x="31" y="100"/>
                  </a:lnTo>
                  <a:lnTo>
                    <a:pt x="14" y="110"/>
                  </a:lnTo>
                  <a:lnTo>
                    <a:pt x="0" y="124"/>
                  </a:lnTo>
                  <a:lnTo>
                    <a:pt x="4" y="118"/>
                  </a:lnTo>
                  <a:lnTo>
                    <a:pt x="9" y="110"/>
                  </a:lnTo>
                  <a:lnTo>
                    <a:pt x="16" y="102"/>
                  </a:lnTo>
                  <a:lnTo>
                    <a:pt x="21" y="97"/>
                  </a:lnTo>
                  <a:lnTo>
                    <a:pt x="29" y="91"/>
                  </a:lnTo>
                  <a:lnTo>
                    <a:pt x="36" y="83"/>
                  </a:lnTo>
                  <a:lnTo>
                    <a:pt x="42" y="77"/>
                  </a:lnTo>
                  <a:lnTo>
                    <a:pt x="49" y="71"/>
                  </a:lnTo>
                  <a:lnTo>
                    <a:pt x="43" y="67"/>
                  </a:lnTo>
                  <a:lnTo>
                    <a:pt x="40" y="63"/>
                  </a:lnTo>
                  <a:lnTo>
                    <a:pt x="39" y="60"/>
                  </a:lnTo>
                  <a:lnTo>
                    <a:pt x="38" y="54"/>
                  </a:lnTo>
                  <a:lnTo>
                    <a:pt x="38" y="48"/>
                  </a:lnTo>
                  <a:lnTo>
                    <a:pt x="38" y="43"/>
                  </a:lnTo>
                  <a:lnTo>
                    <a:pt x="38" y="37"/>
                  </a:lnTo>
                  <a:lnTo>
                    <a:pt x="39" y="30"/>
                  </a:lnTo>
                  <a:lnTo>
                    <a:pt x="93" y="13"/>
                  </a:lnTo>
                  <a:lnTo>
                    <a:pt x="101" y="39"/>
                  </a:lnTo>
                  <a:lnTo>
                    <a:pt x="117" y="32"/>
                  </a:lnTo>
                  <a:lnTo>
                    <a:pt x="137" y="27"/>
                  </a:lnTo>
                  <a:lnTo>
                    <a:pt x="155" y="21"/>
                  </a:lnTo>
                  <a:lnTo>
                    <a:pt x="173" y="16"/>
                  </a:lnTo>
                  <a:lnTo>
                    <a:pt x="192" y="11"/>
                  </a:lnTo>
                  <a:lnTo>
                    <a:pt x="209" y="7"/>
                  </a:lnTo>
                  <a:lnTo>
                    <a:pt x="228" y="3"/>
                  </a:lnTo>
                  <a:lnTo>
                    <a:pt x="24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41" name="Google Shape;941;p8"/>
            <p:cNvSpPr/>
            <p:nvPr/>
          </p:nvSpPr>
          <p:spPr>
            <a:xfrm>
              <a:off x="6516" y="6351"/>
              <a:ext cx="116" cy="55"/>
            </a:xfrm>
            <a:custGeom>
              <a:avLst/>
              <a:gdLst/>
              <a:ahLst/>
              <a:cxnLst/>
              <a:rect l="l" t="t" r="r" b="b"/>
              <a:pathLst>
                <a:path w="235" h="157" extrusionOk="0">
                  <a:moveTo>
                    <a:pt x="178" y="90"/>
                  </a:moveTo>
                  <a:lnTo>
                    <a:pt x="179" y="81"/>
                  </a:lnTo>
                  <a:lnTo>
                    <a:pt x="179" y="71"/>
                  </a:lnTo>
                  <a:lnTo>
                    <a:pt x="177" y="62"/>
                  </a:lnTo>
                  <a:lnTo>
                    <a:pt x="172" y="52"/>
                  </a:lnTo>
                  <a:lnTo>
                    <a:pt x="167" y="43"/>
                  </a:lnTo>
                  <a:lnTo>
                    <a:pt x="161" y="34"/>
                  </a:lnTo>
                  <a:lnTo>
                    <a:pt x="157" y="28"/>
                  </a:lnTo>
                  <a:lnTo>
                    <a:pt x="154" y="24"/>
                  </a:lnTo>
                  <a:lnTo>
                    <a:pt x="235" y="126"/>
                  </a:lnTo>
                  <a:lnTo>
                    <a:pt x="232" y="131"/>
                  </a:lnTo>
                  <a:lnTo>
                    <a:pt x="229" y="137"/>
                  </a:lnTo>
                  <a:lnTo>
                    <a:pt x="226" y="140"/>
                  </a:lnTo>
                  <a:lnTo>
                    <a:pt x="224" y="143"/>
                  </a:lnTo>
                  <a:lnTo>
                    <a:pt x="218" y="148"/>
                  </a:lnTo>
                  <a:lnTo>
                    <a:pt x="216" y="151"/>
                  </a:lnTo>
                  <a:lnTo>
                    <a:pt x="212" y="154"/>
                  </a:lnTo>
                  <a:lnTo>
                    <a:pt x="208" y="157"/>
                  </a:lnTo>
                  <a:lnTo>
                    <a:pt x="187" y="133"/>
                  </a:lnTo>
                  <a:lnTo>
                    <a:pt x="161" y="110"/>
                  </a:lnTo>
                  <a:lnTo>
                    <a:pt x="135" y="90"/>
                  </a:lnTo>
                  <a:lnTo>
                    <a:pt x="108" y="70"/>
                  </a:lnTo>
                  <a:lnTo>
                    <a:pt x="81" y="51"/>
                  </a:lnTo>
                  <a:lnTo>
                    <a:pt x="53" y="33"/>
                  </a:lnTo>
                  <a:lnTo>
                    <a:pt x="24" y="17"/>
                  </a:lnTo>
                  <a:lnTo>
                    <a:pt x="0" y="1"/>
                  </a:lnTo>
                  <a:lnTo>
                    <a:pt x="24" y="0"/>
                  </a:lnTo>
                  <a:lnTo>
                    <a:pt x="51" y="5"/>
                  </a:lnTo>
                  <a:lnTo>
                    <a:pt x="73" y="14"/>
                  </a:lnTo>
                  <a:lnTo>
                    <a:pt x="97" y="27"/>
                  </a:lnTo>
                  <a:lnTo>
                    <a:pt x="116" y="43"/>
                  </a:lnTo>
                  <a:lnTo>
                    <a:pt x="136" y="60"/>
                  </a:lnTo>
                  <a:lnTo>
                    <a:pt x="157" y="76"/>
                  </a:lnTo>
                  <a:lnTo>
                    <a:pt x="178" y="9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42" name="Google Shape;942;p8"/>
            <p:cNvSpPr/>
            <p:nvPr/>
          </p:nvSpPr>
          <p:spPr>
            <a:xfrm>
              <a:off x="8171" y="6360"/>
              <a:ext cx="143" cy="43"/>
            </a:xfrm>
            <a:custGeom>
              <a:avLst/>
              <a:gdLst/>
              <a:ahLst/>
              <a:cxnLst/>
              <a:rect l="l" t="t" r="r" b="b"/>
              <a:pathLst>
                <a:path w="285" h="120" extrusionOk="0">
                  <a:moveTo>
                    <a:pt x="285" y="18"/>
                  </a:moveTo>
                  <a:lnTo>
                    <a:pt x="262" y="19"/>
                  </a:lnTo>
                  <a:lnTo>
                    <a:pt x="237" y="19"/>
                  </a:lnTo>
                  <a:lnTo>
                    <a:pt x="211" y="22"/>
                  </a:lnTo>
                  <a:lnTo>
                    <a:pt x="184" y="24"/>
                  </a:lnTo>
                  <a:lnTo>
                    <a:pt x="156" y="28"/>
                  </a:lnTo>
                  <a:lnTo>
                    <a:pt x="128" y="36"/>
                  </a:lnTo>
                  <a:lnTo>
                    <a:pt x="103" y="44"/>
                  </a:lnTo>
                  <a:lnTo>
                    <a:pt x="80" y="56"/>
                  </a:lnTo>
                  <a:lnTo>
                    <a:pt x="80" y="62"/>
                  </a:lnTo>
                  <a:lnTo>
                    <a:pt x="80" y="66"/>
                  </a:lnTo>
                  <a:lnTo>
                    <a:pt x="80" y="72"/>
                  </a:lnTo>
                  <a:lnTo>
                    <a:pt x="80" y="75"/>
                  </a:lnTo>
                  <a:lnTo>
                    <a:pt x="78" y="80"/>
                  </a:lnTo>
                  <a:lnTo>
                    <a:pt x="73" y="84"/>
                  </a:lnTo>
                  <a:lnTo>
                    <a:pt x="70" y="87"/>
                  </a:lnTo>
                  <a:lnTo>
                    <a:pt x="62" y="89"/>
                  </a:lnTo>
                  <a:lnTo>
                    <a:pt x="56" y="92"/>
                  </a:lnTo>
                  <a:lnTo>
                    <a:pt x="55" y="95"/>
                  </a:lnTo>
                  <a:lnTo>
                    <a:pt x="55" y="99"/>
                  </a:lnTo>
                  <a:lnTo>
                    <a:pt x="59" y="103"/>
                  </a:lnTo>
                  <a:lnTo>
                    <a:pt x="62" y="106"/>
                  </a:lnTo>
                  <a:lnTo>
                    <a:pt x="65" y="110"/>
                  </a:lnTo>
                  <a:lnTo>
                    <a:pt x="66" y="114"/>
                  </a:lnTo>
                  <a:lnTo>
                    <a:pt x="68" y="120"/>
                  </a:lnTo>
                  <a:lnTo>
                    <a:pt x="57" y="120"/>
                  </a:lnTo>
                  <a:lnTo>
                    <a:pt x="48" y="120"/>
                  </a:lnTo>
                  <a:lnTo>
                    <a:pt x="39" y="118"/>
                  </a:lnTo>
                  <a:lnTo>
                    <a:pt x="31" y="115"/>
                  </a:lnTo>
                  <a:lnTo>
                    <a:pt x="21" y="112"/>
                  </a:lnTo>
                  <a:lnTo>
                    <a:pt x="14" y="109"/>
                  </a:lnTo>
                  <a:lnTo>
                    <a:pt x="9" y="102"/>
                  </a:lnTo>
                  <a:lnTo>
                    <a:pt x="5" y="92"/>
                  </a:lnTo>
                  <a:lnTo>
                    <a:pt x="0" y="89"/>
                  </a:lnTo>
                  <a:lnTo>
                    <a:pt x="17" y="72"/>
                  </a:lnTo>
                  <a:lnTo>
                    <a:pt x="39" y="57"/>
                  </a:lnTo>
                  <a:lnTo>
                    <a:pt x="65" y="48"/>
                  </a:lnTo>
                  <a:lnTo>
                    <a:pt x="93" y="38"/>
                  </a:lnTo>
                  <a:lnTo>
                    <a:pt x="123" y="32"/>
                  </a:lnTo>
                  <a:lnTo>
                    <a:pt x="152" y="23"/>
                  </a:lnTo>
                  <a:lnTo>
                    <a:pt x="179" y="14"/>
                  </a:lnTo>
                  <a:lnTo>
                    <a:pt x="203" y="0"/>
                  </a:lnTo>
                  <a:lnTo>
                    <a:pt x="214" y="1"/>
                  </a:lnTo>
                  <a:lnTo>
                    <a:pt x="225" y="0"/>
                  </a:lnTo>
                  <a:lnTo>
                    <a:pt x="237" y="0"/>
                  </a:lnTo>
                  <a:lnTo>
                    <a:pt x="247" y="0"/>
                  </a:lnTo>
                  <a:lnTo>
                    <a:pt x="258" y="1"/>
                  </a:lnTo>
                  <a:lnTo>
                    <a:pt x="267" y="5"/>
                  </a:lnTo>
                  <a:lnTo>
                    <a:pt x="276" y="9"/>
                  </a:lnTo>
                  <a:lnTo>
                    <a:pt x="285"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43" name="Google Shape;943;p8"/>
            <p:cNvSpPr/>
            <p:nvPr/>
          </p:nvSpPr>
          <p:spPr>
            <a:xfrm>
              <a:off x="8165" y="6390"/>
              <a:ext cx="184" cy="42"/>
            </a:xfrm>
            <a:custGeom>
              <a:avLst/>
              <a:gdLst/>
              <a:ahLst/>
              <a:cxnLst/>
              <a:rect l="l" t="t" r="r" b="b"/>
              <a:pathLst>
                <a:path w="362" h="117" extrusionOk="0">
                  <a:moveTo>
                    <a:pt x="362" y="26"/>
                  </a:moveTo>
                  <a:lnTo>
                    <a:pt x="332" y="30"/>
                  </a:lnTo>
                  <a:lnTo>
                    <a:pt x="303" y="31"/>
                  </a:lnTo>
                  <a:lnTo>
                    <a:pt x="274" y="33"/>
                  </a:lnTo>
                  <a:lnTo>
                    <a:pt x="245" y="38"/>
                  </a:lnTo>
                  <a:lnTo>
                    <a:pt x="217" y="43"/>
                  </a:lnTo>
                  <a:lnTo>
                    <a:pt x="191" y="50"/>
                  </a:lnTo>
                  <a:lnTo>
                    <a:pt x="166" y="61"/>
                  </a:lnTo>
                  <a:lnTo>
                    <a:pt x="145" y="74"/>
                  </a:lnTo>
                  <a:lnTo>
                    <a:pt x="136" y="74"/>
                  </a:lnTo>
                  <a:lnTo>
                    <a:pt x="128" y="74"/>
                  </a:lnTo>
                  <a:lnTo>
                    <a:pt x="120" y="77"/>
                  </a:lnTo>
                  <a:lnTo>
                    <a:pt x="114" y="77"/>
                  </a:lnTo>
                  <a:lnTo>
                    <a:pt x="107" y="79"/>
                  </a:lnTo>
                  <a:lnTo>
                    <a:pt x="99" y="80"/>
                  </a:lnTo>
                  <a:lnTo>
                    <a:pt x="92" y="83"/>
                  </a:lnTo>
                  <a:lnTo>
                    <a:pt x="88" y="88"/>
                  </a:lnTo>
                  <a:lnTo>
                    <a:pt x="119" y="106"/>
                  </a:lnTo>
                  <a:lnTo>
                    <a:pt x="100" y="117"/>
                  </a:lnTo>
                  <a:lnTo>
                    <a:pt x="85" y="117"/>
                  </a:lnTo>
                  <a:lnTo>
                    <a:pt x="70" y="111"/>
                  </a:lnTo>
                  <a:lnTo>
                    <a:pt x="56" y="99"/>
                  </a:lnTo>
                  <a:lnTo>
                    <a:pt x="43" y="90"/>
                  </a:lnTo>
                  <a:lnTo>
                    <a:pt x="29" y="83"/>
                  </a:lnTo>
                  <a:lnTo>
                    <a:pt x="14" y="83"/>
                  </a:lnTo>
                  <a:lnTo>
                    <a:pt x="0" y="93"/>
                  </a:lnTo>
                  <a:lnTo>
                    <a:pt x="34" y="73"/>
                  </a:lnTo>
                  <a:lnTo>
                    <a:pt x="70" y="58"/>
                  </a:lnTo>
                  <a:lnTo>
                    <a:pt x="109" y="45"/>
                  </a:lnTo>
                  <a:lnTo>
                    <a:pt x="148" y="35"/>
                  </a:lnTo>
                  <a:lnTo>
                    <a:pt x="187" y="28"/>
                  </a:lnTo>
                  <a:lnTo>
                    <a:pt x="227" y="20"/>
                  </a:lnTo>
                  <a:lnTo>
                    <a:pt x="267" y="11"/>
                  </a:lnTo>
                  <a:lnTo>
                    <a:pt x="305" y="0"/>
                  </a:lnTo>
                  <a:lnTo>
                    <a:pt x="362"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44" name="Google Shape;944;p8"/>
            <p:cNvSpPr/>
            <p:nvPr/>
          </p:nvSpPr>
          <p:spPr>
            <a:xfrm>
              <a:off x="6306" y="6416"/>
              <a:ext cx="73" cy="14"/>
            </a:xfrm>
            <a:custGeom>
              <a:avLst/>
              <a:gdLst/>
              <a:ahLst/>
              <a:cxnLst/>
              <a:rect l="l" t="t" r="r" b="b"/>
              <a:pathLst>
                <a:path w="149" h="40" extrusionOk="0">
                  <a:moveTo>
                    <a:pt x="149" y="7"/>
                  </a:moveTo>
                  <a:lnTo>
                    <a:pt x="137" y="15"/>
                  </a:lnTo>
                  <a:lnTo>
                    <a:pt x="122" y="23"/>
                  </a:lnTo>
                  <a:lnTo>
                    <a:pt x="105" y="29"/>
                  </a:lnTo>
                  <a:lnTo>
                    <a:pt x="86" y="34"/>
                  </a:lnTo>
                  <a:lnTo>
                    <a:pt x="63" y="38"/>
                  </a:lnTo>
                  <a:lnTo>
                    <a:pt x="43" y="40"/>
                  </a:lnTo>
                  <a:lnTo>
                    <a:pt x="20" y="40"/>
                  </a:lnTo>
                  <a:lnTo>
                    <a:pt x="0" y="39"/>
                  </a:lnTo>
                  <a:lnTo>
                    <a:pt x="19" y="33"/>
                  </a:lnTo>
                  <a:lnTo>
                    <a:pt x="37" y="25"/>
                  </a:lnTo>
                  <a:lnTo>
                    <a:pt x="53" y="17"/>
                  </a:lnTo>
                  <a:lnTo>
                    <a:pt x="71" y="10"/>
                  </a:lnTo>
                  <a:lnTo>
                    <a:pt x="88" y="4"/>
                  </a:lnTo>
                  <a:lnTo>
                    <a:pt x="106" y="0"/>
                  </a:lnTo>
                  <a:lnTo>
                    <a:pt x="126" y="0"/>
                  </a:lnTo>
                  <a:lnTo>
                    <a:pt x="149"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45" name="Google Shape;945;p8"/>
            <p:cNvSpPr/>
            <p:nvPr/>
          </p:nvSpPr>
          <p:spPr>
            <a:xfrm>
              <a:off x="6321" y="6438"/>
              <a:ext cx="58" cy="7"/>
            </a:xfrm>
            <a:custGeom>
              <a:avLst/>
              <a:gdLst/>
              <a:ahLst/>
              <a:cxnLst/>
              <a:rect l="l" t="t" r="r" b="b"/>
              <a:pathLst>
                <a:path w="120" h="23" extrusionOk="0">
                  <a:moveTo>
                    <a:pt x="120" y="0"/>
                  </a:moveTo>
                  <a:lnTo>
                    <a:pt x="108" y="8"/>
                  </a:lnTo>
                  <a:lnTo>
                    <a:pt x="93" y="16"/>
                  </a:lnTo>
                  <a:lnTo>
                    <a:pt x="77" y="19"/>
                  </a:lnTo>
                  <a:lnTo>
                    <a:pt x="57" y="22"/>
                  </a:lnTo>
                  <a:lnTo>
                    <a:pt x="40" y="23"/>
                  </a:lnTo>
                  <a:lnTo>
                    <a:pt x="24" y="22"/>
                  </a:lnTo>
                  <a:lnTo>
                    <a:pt x="9" y="20"/>
                  </a:lnTo>
                  <a:lnTo>
                    <a:pt x="0" y="18"/>
                  </a:lnTo>
                  <a:lnTo>
                    <a:pt x="16" y="22"/>
                  </a:lnTo>
                  <a:lnTo>
                    <a:pt x="33" y="20"/>
                  </a:lnTo>
                  <a:lnTo>
                    <a:pt x="47" y="18"/>
                  </a:lnTo>
                  <a:lnTo>
                    <a:pt x="62" y="13"/>
                  </a:lnTo>
                  <a:lnTo>
                    <a:pt x="76" y="8"/>
                  </a:lnTo>
                  <a:lnTo>
                    <a:pt x="89" y="4"/>
                  </a:lnTo>
                  <a:lnTo>
                    <a:pt x="103" y="0"/>
                  </a:lnTo>
                  <a:lnTo>
                    <a:pt x="1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46" name="Google Shape;946;p8"/>
            <p:cNvSpPr/>
            <p:nvPr/>
          </p:nvSpPr>
          <p:spPr>
            <a:xfrm>
              <a:off x="8474" y="6475"/>
              <a:ext cx="24" cy="15"/>
            </a:xfrm>
            <a:custGeom>
              <a:avLst/>
              <a:gdLst/>
              <a:ahLst/>
              <a:cxnLst/>
              <a:rect l="l" t="t" r="r" b="b"/>
              <a:pathLst>
                <a:path w="49" h="41" extrusionOk="0">
                  <a:moveTo>
                    <a:pt x="49" y="26"/>
                  </a:moveTo>
                  <a:lnTo>
                    <a:pt x="49" y="39"/>
                  </a:lnTo>
                  <a:lnTo>
                    <a:pt x="38" y="41"/>
                  </a:lnTo>
                  <a:lnTo>
                    <a:pt x="28" y="40"/>
                  </a:lnTo>
                  <a:lnTo>
                    <a:pt x="22" y="37"/>
                  </a:lnTo>
                  <a:lnTo>
                    <a:pt x="18" y="29"/>
                  </a:lnTo>
                  <a:lnTo>
                    <a:pt x="13" y="21"/>
                  </a:lnTo>
                  <a:lnTo>
                    <a:pt x="8" y="12"/>
                  </a:lnTo>
                  <a:lnTo>
                    <a:pt x="4" y="6"/>
                  </a:lnTo>
                  <a:lnTo>
                    <a:pt x="0" y="0"/>
                  </a:lnTo>
                  <a:lnTo>
                    <a:pt x="4" y="2"/>
                  </a:lnTo>
                  <a:lnTo>
                    <a:pt x="11" y="5"/>
                  </a:lnTo>
                  <a:lnTo>
                    <a:pt x="19" y="6"/>
                  </a:lnTo>
                  <a:lnTo>
                    <a:pt x="24" y="8"/>
                  </a:lnTo>
                  <a:lnTo>
                    <a:pt x="32" y="10"/>
                  </a:lnTo>
                  <a:lnTo>
                    <a:pt x="38" y="14"/>
                  </a:lnTo>
                  <a:lnTo>
                    <a:pt x="43" y="20"/>
                  </a:lnTo>
                  <a:lnTo>
                    <a:pt x="49" y="2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47" name="Google Shape;947;p8"/>
            <p:cNvSpPr/>
            <p:nvPr/>
          </p:nvSpPr>
          <p:spPr>
            <a:xfrm>
              <a:off x="8145" y="6521"/>
              <a:ext cx="300" cy="59"/>
            </a:xfrm>
            <a:custGeom>
              <a:avLst/>
              <a:gdLst/>
              <a:ahLst/>
              <a:cxnLst/>
              <a:rect l="l" t="t" r="r" b="b"/>
              <a:pathLst>
                <a:path w="600" h="158" extrusionOk="0">
                  <a:moveTo>
                    <a:pt x="235" y="1"/>
                  </a:moveTo>
                  <a:lnTo>
                    <a:pt x="217" y="4"/>
                  </a:lnTo>
                  <a:lnTo>
                    <a:pt x="199" y="6"/>
                  </a:lnTo>
                  <a:lnTo>
                    <a:pt x="180" y="7"/>
                  </a:lnTo>
                  <a:lnTo>
                    <a:pt x="162" y="9"/>
                  </a:lnTo>
                  <a:lnTo>
                    <a:pt x="146" y="11"/>
                  </a:lnTo>
                  <a:lnTo>
                    <a:pt x="130" y="17"/>
                  </a:lnTo>
                  <a:lnTo>
                    <a:pt x="113" y="23"/>
                  </a:lnTo>
                  <a:lnTo>
                    <a:pt x="99" y="33"/>
                  </a:lnTo>
                  <a:lnTo>
                    <a:pt x="160" y="41"/>
                  </a:lnTo>
                  <a:lnTo>
                    <a:pt x="222" y="40"/>
                  </a:lnTo>
                  <a:lnTo>
                    <a:pt x="283" y="33"/>
                  </a:lnTo>
                  <a:lnTo>
                    <a:pt x="345" y="22"/>
                  </a:lnTo>
                  <a:lnTo>
                    <a:pt x="408" y="9"/>
                  </a:lnTo>
                  <a:lnTo>
                    <a:pt x="471" y="2"/>
                  </a:lnTo>
                  <a:lnTo>
                    <a:pt x="535" y="0"/>
                  </a:lnTo>
                  <a:lnTo>
                    <a:pt x="600" y="6"/>
                  </a:lnTo>
                  <a:lnTo>
                    <a:pt x="569" y="17"/>
                  </a:lnTo>
                  <a:lnTo>
                    <a:pt x="537" y="23"/>
                  </a:lnTo>
                  <a:lnTo>
                    <a:pt x="505" y="28"/>
                  </a:lnTo>
                  <a:lnTo>
                    <a:pt x="470" y="31"/>
                  </a:lnTo>
                  <a:lnTo>
                    <a:pt x="435" y="33"/>
                  </a:lnTo>
                  <a:lnTo>
                    <a:pt x="402" y="34"/>
                  </a:lnTo>
                  <a:lnTo>
                    <a:pt x="367" y="36"/>
                  </a:lnTo>
                  <a:lnTo>
                    <a:pt x="335" y="38"/>
                  </a:lnTo>
                  <a:lnTo>
                    <a:pt x="289" y="49"/>
                  </a:lnTo>
                  <a:lnTo>
                    <a:pt x="246" y="59"/>
                  </a:lnTo>
                  <a:lnTo>
                    <a:pt x="205" y="72"/>
                  </a:lnTo>
                  <a:lnTo>
                    <a:pt x="161" y="87"/>
                  </a:lnTo>
                  <a:lnTo>
                    <a:pt x="121" y="102"/>
                  </a:lnTo>
                  <a:lnTo>
                    <a:pt x="81" y="121"/>
                  </a:lnTo>
                  <a:lnTo>
                    <a:pt x="42" y="139"/>
                  </a:lnTo>
                  <a:lnTo>
                    <a:pt x="5" y="158"/>
                  </a:lnTo>
                  <a:lnTo>
                    <a:pt x="0" y="149"/>
                  </a:lnTo>
                  <a:lnTo>
                    <a:pt x="13" y="139"/>
                  </a:lnTo>
                  <a:lnTo>
                    <a:pt x="25" y="128"/>
                  </a:lnTo>
                  <a:lnTo>
                    <a:pt x="35" y="115"/>
                  </a:lnTo>
                  <a:lnTo>
                    <a:pt x="46" y="104"/>
                  </a:lnTo>
                  <a:lnTo>
                    <a:pt x="56" y="93"/>
                  </a:lnTo>
                  <a:lnTo>
                    <a:pt x="68" y="82"/>
                  </a:lnTo>
                  <a:lnTo>
                    <a:pt x="82" y="73"/>
                  </a:lnTo>
                  <a:lnTo>
                    <a:pt x="99" y="63"/>
                  </a:lnTo>
                  <a:lnTo>
                    <a:pt x="81" y="52"/>
                  </a:lnTo>
                  <a:lnTo>
                    <a:pt x="89" y="34"/>
                  </a:lnTo>
                  <a:lnTo>
                    <a:pt x="102" y="19"/>
                  </a:lnTo>
                  <a:lnTo>
                    <a:pt x="120" y="11"/>
                  </a:lnTo>
                  <a:lnTo>
                    <a:pt x="140" y="5"/>
                  </a:lnTo>
                  <a:lnTo>
                    <a:pt x="162" y="2"/>
                  </a:lnTo>
                  <a:lnTo>
                    <a:pt x="188" y="1"/>
                  </a:lnTo>
                  <a:lnTo>
                    <a:pt x="212" y="1"/>
                  </a:lnTo>
                  <a:lnTo>
                    <a:pt x="235"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48" name="Google Shape;948;p8"/>
            <p:cNvSpPr/>
            <p:nvPr/>
          </p:nvSpPr>
          <p:spPr>
            <a:xfrm>
              <a:off x="6157" y="6543"/>
              <a:ext cx="73" cy="17"/>
            </a:xfrm>
            <a:custGeom>
              <a:avLst/>
              <a:gdLst/>
              <a:ahLst/>
              <a:cxnLst/>
              <a:rect l="l" t="t" r="r" b="b"/>
              <a:pathLst>
                <a:path w="142" h="50" extrusionOk="0">
                  <a:moveTo>
                    <a:pt x="142" y="7"/>
                  </a:moveTo>
                  <a:lnTo>
                    <a:pt x="122" y="8"/>
                  </a:lnTo>
                  <a:lnTo>
                    <a:pt x="104" y="12"/>
                  </a:lnTo>
                  <a:lnTo>
                    <a:pt x="86" y="16"/>
                  </a:lnTo>
                  <a:lnTo>
                    <a:pt x="69" y="21"/>
                  </a:lnTo>
                  <a:lnTo>
                    <a:pt x="51" y="27"/>
                  </a:lnTo>
                  <a:lnTo>
                    <a:pt x="33" y="35"/>
                  </a:lnTo>
                  <a:lnTo>
                    <a:pt x="16" y="44"/>
                  </a:lnTo>
                  <a:lnTo>
                    <a:pt x="0" y="50"/>
                  </a:lnTo>
                  <a:lnTo>
                    <a:pt x="13" y="39"/>
                  </a:lnTo>
                  <a:lnTo>
                    <a:pt x="28" y="27"/>
                  </a:lnTo>
                  <a:lnTo>
                    <a:pt x="45" y="17"/>
                  </a:lnTo>
                  <a:lnTo>
                    <a:pt x="63" y="8"/>
                  </a:lnTo>
                  <a:lnTo>
                    <a:pt x="82" y="3"/>
                  </a:lnTo>
                  <a:lnTo>
                    <a:pt x="101" y="0"/>
                  </a:lnTo>
                  <a:lnTo>
                    <a:pt x="121" y="2"/>
                  </a:lnTo>
                  <a:lnTo>
                    <a:pt x="14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49" name="Google Shape;949;p8"/>
            <p:cNvSpPr/>
            <p:nvPr/>
          </p:nvSpPr>
          <p:spPr>
            <a:xfrm>
              <a:off x="8203" y="6569"/>
              <a:ext cx="24" cy="6"/>
            </a:xfrm>
            <a:custGeom>
              <a:avLst/>
              <a:gdLst/>
              <a:ahLst/>
              <a:cxnLst/>
              <a:rect l="l" t="t" r="r" b="b"/>
              <a:pathLst>
                <a:path w="43" h="14" extrusionOk="0">
                  <a:moveTo>
                    <a:pt x="43" y="0"/>
                  </a:moveTo>
                  <a:lnTo>
                    <a:pt x="39" y="4"/>
                  </a:lnTo>
                  <a:lnTo>
                    <a:pt x="33" y="8"/>
                  </a:lnTo>
                  <a:lnTo>
                    <a:pt x="28" y="10"/>
                  </a:lnTo>
                  <a:lnTo>
                    <a:pt x="22" y="12"/>
                  </a:lnTo>
                  <a:lnTo>
                    <a:pt x="16" y="14"/>
                  </a:lnTo>
                  <a:lnTo>
                    <a:pt x="12" y="14"/>
                  </a:lnTo>
                  <a:lnTo>
                    <a:pt x="5" y="14"/>
                  </a:lnTo>
                  <a:lnTo>
                    <a:pt x="0" y="14"/>
                  </a:lnTo>
                  <a:lnTo>
                    <a:pt x="3" y="12"/>
                  </a:lnTo>
                  <a:lnTo>
                    <a:pt x="9" y="10"/>
                  </a:lnTo>
                  <a:lnTo>
                    <a:pt x="14" y="9"/>
                  </a:lnTo>
                  <a:lnTo>
                    <a:pt x="20" y="5"/>
                  </a:lnTo>
                  <a:lnTo>
                    <a:pt x="25" y="4"/>
                  </a:lnTo>
                  <a:lnTo>
                    <a:pt x="31" y="3"/>
                  </a:lnTo>
                  <a:lnTo>
                    <a:pt x="38" y="2"/>
                  </a:lnTo>
                  <a:lnTo>
                    <a:pt x="4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50" name="Google Shape;950;p8"/>
            <p:cNvSpPr/>
            <p:nvPr/>
          </p:nvSpPr>
          <p:spPr>
            <a:xfrm>
              <a:off x="8180" y="6576"/>
              <a:ext cx="17" cy="8"/>
            </a:xfrm>
            <a:custGeom>
              <a:avLst/>
              <a:gdLst/>
              <a:ahLst/>
              <a:cxnLst/>
              <a:rect l="l" t="t" r="r" b="b"/>
              <a:pathLst>
                <a:path w="31" h="26" extrusionOk="0">
                  <a:moveTo>
                    <a:pt x="31" y="26"/>
                  </a:moveTo>
                  <a:lnTo>
                    <a:pt x="28" y="25"/>
                  </a:lnTo>
                  <a:lnTo>
                    <a:pt x="25" y="23"/>
                  </a:lnTo>
                  <a:lnTo>
                    <a:pt x="21" y="22"/>
                  </a:lnTo>
                  <a:lnTo>
                    <a:pt x="17" y="21"/>
                  </a:lnTo>
                  <a:lnTo>
                    <a:pt x="13" y="20"/>
                  </a:lnTo>
                  <a:lnTo>
                    <a:pt x="9" y="20"/>
                  </a:lnTo>
                  <a:lnTo>
                    <a:pt x="5" y="20"/>
                  </a:lnTo>
                  <a:lnTo>
                    <a:pt x="0" y="20"/>
                  </a:lnTo>
                  <a:lnTo>
                    <a:pt x="31" y="0"/>
                  </a:lnTo>
                  <a:lnTo>
                    <a:pt x="31"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51" name="Google Shape;951;p8"/>
            <p:cNvSpPr/>
            <p:nvPr/>
          </p:nvSpPr>
          <p:spPr>
            <a:xfrm>
              <a:off x="6160" y="6584"/>
              <a:ext cx="21" cy="16"/>
            </a:xfrm>
            <a:custGeom>
              <a:avLst/>
              <a:gdLst/>
              <a:ahLst/>
              <a:cxnLst/>
              <a:rect l="l" t="t" r="r" b="b"/>
              <a:pathLst>
                <a:path w="37" h="43" extrusionOk="0">
                  <a:moveTo>
                    <a:pt x="12" y="43"/>
                  </a:moveTo>
                  <a:lnTo>
                    <a:pt x="5" y="41"/>
                  </a:lnTo>
                  <a:lnTo>
                    <a:pt x="1" y="37"/>
                  </a:lnTo>
                  <a:lnTo>
                    <a:pt x="0" y="30"/>
                  </a:lnTo>
                  <a:lnTo>
                    <a:pt x="1" y="23"/>
                  </a:lnTo>
                  <a:lnTo>
                    <a:pt x="5" y="17"/>
                  </a:lnTo>
                  <a:lnTo>
                    <a:pt x="8" y="11"/>
                  </a:lnTo>
                  <a:lnTo>
                    <a:pt x="15" y="5"/>
                  </a:lnTo>
                  <a:lnTo>
                    <a:pt x="19" y="0"/>
                  </a:lnTo>
                  <a:lnTo>
                    <a:pt x="37" y="12"/>
                  </a:lnTo>
                  <a:lnTo>
                    <a:pt x="12" y="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52" name="Google Shape;952;p8"/>
            <p:cNvSpPr/>
            <p:nvPr/>
          </p:nvSpPr>
          <p:spPr>
            <a:xfrm>
              <a:off x="8259" y="6589"/>
              <a:ext cx="23" cy="6"/>
            </a:xfrm>
            <a:custGeom>
              <a:avLst/>
              <a:gdLst/>
              <a:ahLst/>
              <a:cxnLst/>
              <a:rect l="l" t="t" r="r" b="b"/>
              <a:pathLst>
                <a:path w="45" h="15" extrusionOk="0">
                  <a:moveTo>
                    <a:pt x="45" y="0"/>
                  </a:moveTo>
                  <a:lnTo>
                    <a:pt x="40" y="3"/>
                  </a:lnTo>
                  <a:lnTo>
                    <a:pt x="36" y="6"/>
                  </a:lnTo>
                  <a:lnTo>
                    <a:pt x="31" y="9"/>
                  </a:lnTo>
                  <a:lnTo>
                    <a:pt x="27" y="10"/>
                  </a:lnTo>
                  <a:lnTo>
                    <a:pt x="21" y="12"/>
                  </a:lnTo>
                  <a:lnTo>
                    <a:pt x="15" y="15"/>
                  </a:lnTo>
                  <a:lnTo>
                    <a:pt x="6" y="15"/>
                  </a:lnTo>
                  <a:lnTo>
                    <a:pt x="0" y="13"/>
                  </a:lnTo>
                  <a:lnTo>
                    <a:pt x="0" y="0"/>
                  </a:lnTo>
                  <a:lnTo>
                    <a:pt x="4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53" name="Google Shape;953;p8"/>
            <p:cNvSpPr/>
            <p:nvPr/>
          </p:nvSpPr>
          <p:spPr>
            <a:xfrm>
              <a:off x="6230" y="6602"/>
              <a:ext cx="149" cy="22"/>
            </a:xfrm>
            <a:custGeom>
              <a:avLst/>
              <a:gdLst/>
              <a:ahLst/>
              <a:cxnLst/>
              <a:rect l="l" t="t" r="r" b="b"/>
              <a:pathLst>
                <a:path w="300" h="59" extrusionOk="0">
                  <a:moveTo>
                    <a:pt x="274" y="9"/>
                  </a:moveTo>
                  <a:lnTo>
                    <a:pt x="277" y="13"/>
                  </a:lnTo>
                  <a:lnTo>
                    <a:pt x="279" y="18"/>
                  </a:lnTo>
                  <a:lnTo>
                    <a:pt x="281" y="23"/>
                  </a:lnTo>
                  <a:lnTo>
                    <a:pt x="285" y="25"/>
                  </a:lnTo>
                  <a:lnTo>
                    <a:pt x="290" y="29"/>
                  </a:lnTo>
                  <a:lnTo>
                    <a:pt x="292" y="33"/>
                  </a:lnTo>
                  <a:lnTo>
                    <a:pt x="297" y="37"/>
                  </a:lnTo>
                  <a:lnTo>
                    <a:pt x="300" y="42"/>
                  </a:lnTo>
                  <a:lnTo>
                    <a:pt x="290" y="39"/>
                  </a:lnTo>
                  <a:lnTo>
                    <a:pt x="280" y="39"/>
                  </a:lnTo>
                  <a:lnTo>
                    <a:pt x="270" y="42"/>
                  </a:lnTo>
                  <a:lnTo>
                    <a:pt x="263" y="45"/>
                  </a:lnTo>
                  <a:lnTo>
                    <a:pt x="257" y="47"/>
                  </a:lnTo>
                  <a:lnTo>
                    <a:pt x="251" y="52"/>
                  </a:lnTo>
                  <a:lnTo>
                    <a:pt x="244" y="56"/>
                  </a:lnTo>
                  <a:lnTo>
                    <a:pt x="239" y="59"/>
                  </a:lnTo>
                  <a:lnTo>
                    <a:pt x="220" y="52"/>
                  </a:lnTo>
                  <a:lnTo>
                    <a:pt x="202" y="47"/>
                  </a:lnTo>
                  <a:lnTo>
                    <a:pt x="184" y="47"/>
                  </a:lnTo>
                  <a:lnTo>
                    <a:pt x="164" y="47"/>
                  </a:lnTo>
                  <a:lnTo>
                    <a:pt x="144" y="47"/>
                  </a:lnTo>
                  <a:lnTo>
                    <a:pt x="124" y="47"/>
                  </a:lnTo>
                  <a:lnTo>
                    <a:pt x="106" y="46"/>
                  </a:lnTo>
                  <a:lnTo>
                    <a:pt x="88" y="42"/>
                  </a:lnTo>
                  <a:lnTo>
                    <a:pt x="84" y="28"/>
                  </a:lnTo>
                  <a:lnTo>
                    <a:pt x="75" y="18"/>
                  </a:lnTo>
                  <a:lnTo>
                    <a:pt x="64" y="14"/>
                  </a:lnTo>
                  <a:lnTo>
                    <a:pt x="53" y="13"/>
                  </a:lnTo>
                  <a:lnTo>
                    <a:pt x="39" y="14"/>
                  </a:lnTo>
                  <a:lnTo>
                    <a:pt x="26" y="17"/>
                  </a:lnTo>
                  <a:lnTo>
                    <a:pt x="12" y="17"/>
                  </a:lnTo>
                  <a:lnTo>
                    <a:pt x="0" y="14"/>
                  </a:lnTo>
                  <a:lnTo>
                    <a:pt x="29" y="5"/>
                  </a:lnTo>
                  <a:lnTo>
                    <a:pt x="59" y="0"/>
                  </a:lnTo>
                  <a:lnTo>
                    <a:pt x="87" y="0"/>
                  </a:lnTo>
                  <a:lnTo>
                    <a:pt x="117" y="3"/>
                  </a:lnTo>
                  <a:lnTo>
                    <a:pt x="145" y="9"/>
                  </a:lnTo>
                  <a:lnTo>
                    <a:pt x="175" y="13"/>
                  </a:lnTo>
                  <a:lnTo>
                    <a:pt x="206" y="15"/>
                  </a:lnTo>
                  <a:lnTo>
                    <a:pt x="239" y="14"/>
                  </a:lnTo>
                  <a:lnTo>
                    <a:pt x="274"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nvGrpSpPr>
            <p:cNvPr id="954" name="Google Shape;954;p8"/>
            <p:cNvGrpSpPr/>
            <p:nvPr/>
          </p:nvGrpSpPr>
          <p:grpSpPr>
            <a:xfrm>
              <a:off x="6038" y="3740"/>
              <a:ext cx="667" cy="1211"/>
              <a:chOff x="6038" y="3740"/>
              <a:chExt cx="667" cy="1211"/>
            </a:xfrm>
          </p:grpSpPr>
          <p:sp>
            <p:nvSpPr>
              <p:cNvPr id="955" name="Google Shape;955;p8"/>
              <p:cNvSpPr/>
              <p:nvPr/>
            </p:nvSpPr>
            <p:spPr>
              <a:xfrm>
                <a:off x="6041" y="3744"/>
                <a:ext cx="661" cy="1202"/>
              </a:xfrm>
              <a:custGeom>
                <a:avLst/>
                <a:gdLst/>
                <a:ahLst/>
                <a:cxnLst/>
                <a:rect l="l" t="t" r="r" b="b"/>
                <a:pathLst>
                  <a:path w="991" h="933" extrusionOk="0">
                    <a:moveTo>
                      <a:pt x="372" y="225"/>
                    </a:moveTo>
                    <a:lnTo>
                      <a:pt x="371" y="227"/>
                    </a:lnTo>
                    <a:lnTo>
                      <a:pt x="370" y="228"/>
                    </a:lnTo>
                    <a:lnTo>
                      <a:pt x="367" y="231"/>
                    </a:lnTo>
                    <a:lnTo>
                      <a:pt x="362" y="233"/>
                    </a:lnTo>
                    <a:lnTo>
                      <a:pt x="355" y="235"/>
                    </a:lnTo>
                    <a:lnTo>
                      <a:pt x="345" y="236"/>
                    </a:lnTo>
                    <a:lnTo>
                      <a:pt x="336" y="237"/>
                    </a:lnTo>
                    <a:lnTo>
                      <a:pt x="326" y="238"/>
                    </a:lnTo>
                    <a:lnTo>
                      <a:pt x="316" y="238"/>
                    </a:lnTo>
                    <a:lnTo>
                      <a:pt x="294" y="237"/>
                    </a:lnTo>
                    <a:lnTo>
                      <a:pt x="274" y="235"/>
                    </a:lnTo>
                    <a:lnTo>
                      <a:pt x="266" y="233"/>
                    </a:lnTo>
                    <a:lnTo>
                      <a:pt x="260" y="231"/>
                    </a:lnTo>
                    <a:lnTo>
                      <a:pt x="257" y="230"/>
                    </a:lnTo>
                    <a:lnTo>
                      <a:pt x="255" y="229"/>
                    </a:lnTo>
                    <a:lnTo>
                      <a:pt x="253" y="227"/>
                    </a:lnTo>
                    <a:lnTo>
                      <a:pt x="240" y="209"/>
                    </a:lnTo>
                    <a:lnTo>
                      <a:pt x="229" y="195"/>
                    </a:lnTo>
                    <a:lnTo>
                      <a:pt x="219" y="182"/>
                    </a:lnTo>
                    <a:lnTo>
                      <a:pt x="212" y="176"/>
                    </a:lnTo>
                    <a:lnTo>
                      <a:pt x="207" y="170"/>
                    </a:lnTo>
                    <a:lnTo>
                      <a:pt x="196" y="160"/>
                    </a:lnTo>
                    <a:lnTo>
                      <a:pt x="191" y="156"/>
                    </a:lnTo>
                    <a:lnTo>
                      <a:pt x="186" y="152"/>
                    </a:lnTo>
                    <a:lnTo>
                      <a:pt x="175" y="145"/>
                    </a:lnTo>
                    <a:lnTo>
                      <a:pt x="165" y="139"/>
                    </a:lnTo>
                    <a:lnTo>
                      <a:pt x="156" y="134"/>
                    </a:lnTo>
                    <a:lnTo>
                      <a:pt x="145" y="131"/>
                    </a:lnTo>
                    <a:lnTo>
                      <a:pt x="136" y="129"/>
                    </a:lnTo>
                    <a:lnTo>
                      <a:pt x="127" y="128"/>
                    </a:lnTo>
                    <a:lnTo>
                      <a:pt x="119" y="128"/>
                    </a:lnTo>
                    <a:lnTo>
                      <a:pt x="109" y="129"/>
                    </a:lnTo>
                    <a:lnTo>
                      <a:pt x="101" y="130"/>
                    </a:lnTo>
                    <a:lnTo>
                      <a:pt x="93" y="132"/>
                    </a:lnTo>
                    <a:lnTo>
                      <a:pt x="86" y="134"/>
                    </a:lnTo>
                    <a:lnTo>
                      <a:pt x="77" y="139"/>
                    </a:lnTo>
                    <a:lnTo>
                      <a:pt x="70" y="142"/>
                    </a:lnTo>
                    <a:lnTo>
                      <a:pt x="63" y="146"/>
                    </a:lnTo>
                    <a:lnTo>
                      <a:pt x="51" y="155"/>
                    </a:lnTo>
                    <a:lnTo>
                      <a:pt x="38" y="166"/>
                    </a:lnTo>
                    <a:lnTo>
                      <a:pt x="28" y="176"/>
                    </a:lnTo>
                    <a:lnTo>
                      <a:pt x="19" y="186"/>
                    </a:lnTo>
                    <a:lnTo>
                      <a:pt x="5" y="201"/>
                    </a:lnTo>
                    <a:lnTo>
                      <a:pt x="2" y="204"/>
                    </a:lnTo>
                    <a:lnTo>
                      <a:pt x="1" y="205"/>
                    </a:lnTo>
                    <a:lnTo>
                      <a:pt x="1" y="207"/>
                    </a:lnTo>
                    <a:lnTo>
                      <a:pt x="0" y="212"/>
                    </a:lnTo>
                    <a:lnTo>
                      <a:pt x="0" y="217"/>
                    </a:lnTo>
                    <a:lnTo>
                      <a:pt x="1" y="223"/>
                    </a:lnTo>
                    <a:lnTo>
                      <a:pt x="3" y="228"/>
                    </a:lnTo>
                    <a:lnTo>
                      <a:pt x="8" y="242"/>
                    </a:lnTo>
                    <a:lnTo>
                      <a:pt x="16" y="256"/>
                    </a:lnTo>
                    <a:lnTo>
                      <a:pt x="25" y="273"/>
                    </a:lnTo>
                    <a:lnTo>
                      <a:pt x="35" y="289"/>
                    </a:lnTo>
                    <a:lnTo>
                      <a:pt x="47" y="306"/>
                    </a:lnTo>
                    <a:lnTo>
                      <a:pt x="69" y="341"/>
                    </a:lnTo>
                    <a:lnTo>
                      <a:pt x="81" y="358"/>
                    </a:lnTo>
                    <a:lnTo>
                      <a:pt x="90" y="374"/>
                    </a:lnTo>
                    <a:lnTo>
                      <a:pt x="99" y="388"/>
                    </a:lnTo>
                    <a:lnTo>
                      <a:pt x="102" y="396"/>
                    </a:lnTo>
                    <a:lnTo>
                      <a:pt x="105" y="402"/>
                    </a:lnTo>
                    <a:lnTo>
                      <a:pt x="109" y="414"/>
                    </a:lnTo>
                    <a:lnTo>
                      <a:pt x="110" y="419"/>
                    </a:lnTo>
                    <a:lnTo>
                      <a:pt x="111" y="424"/>
                    </a:lnTo>
                    <a:lnTo>
                      <a:pt x="111" y="432"/>
                    </a:lnTo>
                    <a:lnTo>
                      <a:pt x="114" y="440"/>
                    </a:lnTo>
                    <a:lnTo>
                      <a:pt x="115" y="444"/>
                    </a:lnTo>
                    <a:lnTo>
                      <a:pt x="116" y="448"/>
                    </a:lnTo>
                    <a:lnTo>
                      <a:pt x="119" y="455"/>
                    </a:lnTo>
                    <a:lnTo>
                      <a:pt x="122" y="461"/>
                    </a:lnTo>
                    <a:lnTo>
                      <a:pt x="127" y="468"/>
                    </a:lnTo>
                    <a:lnTo>
                      <a:pt x="131" y="473"/>
                    </a:lnTo>
                    <a:lnTo>
                      <a:pt x="137" y="478"/>
                    </a:lnTo>
                    <a:lnTo>
                      <a:pt x="143" y="483"/>
                    </a:lnTo>
                    <a:lnTo>
                      <a:pt x="150" y="488"/>
                    </a:lnTo>
                    <a:lnTo>
                      <a:pt x="163" y="497"/>
                    </a:lnTo>
                    <a:lnTo>
                      <a:pt x="191" y="514"/>
                    </a:lnTo>
                    <a:lnTo>
                      <a:pt x="184" y="532"/>
                    </a:lnTo>
                    <a:lnTo>
                      <a:pt x="175" y="549"/>
                    </a:lnTo>
                    <a:lnTo>
                      <a:pt x="167" y="566"/>
                    </a:lnTo>
                    <a:lnTo>
                      <a:pt x="159" y="582"/>
                    </a:lnTo>
                    <a:lnTo>
                      <a:pt x="142" y="612"/>
                    </a:lnTo>
                    <a:lnTo>
                      <a:pt x="128" y="643"/>
                    </a:lnTo>
                    <a:lnTo>
                      <a:pt x="121" y="658"/>
                    </a:lnTo>
                    <a:lnTo>
                      <a:pt x="115" y="673"/>
                    </a:lnTo>
                    <a:lnTo>
                      <a:pt x="108" y="689"/>
                    </a:lnTo>
                    <a:lnTo>
                      <a:pt x="104" y="705"/>
                    </a:lnTo>
                    <a:lnTo>
                      <a:pt x="102" y="714"/>
                    </a:lnTo>
                    <a:lnTo>
                      <a:pt x="100" y="722"/>
                    </a:lnTo>
                    <a:lnTo>
                      <a:pt x="97" y="740"/>
                    </a:lnTo>
                    <a:lnTo>
                      <a:pt x="96" y="750"/>
                    </a:lnTo>
                    <a:lnTo>
                      <a:pt x="95" y="759"/>
                    </a:lnTo>
                    <a:lnTo>
                      <a:pt x="95" y="769"/>
                    </a:lnTo>
                    <a:lnTo>
                      <a:pt x="94" y="779"/>
                    </a:lnTo>
                    <a:lnTo>
                      <a:pt x="94" y="793"/>
                    </a:lnTo>
                    <a:lnTo>
                      <a:pt x="93" y="800"/>
                    </a:lnTo>
                    <a:lnTo>
                      <a:pt x="92" y="806"/>
                    </a:lnTo>
                    <a:lnTo>
                      <a:pt x="88" y="820"/>
                    </a:lnTo>
                    <a:lnTo>
                      <a:pt x="84" y="834"/>
                    </a:lnTo>
                    <a:lnTo>
                      <a:pt x="75" y="859"/>
                    </a:lnTo>
                    <a:lnTo>
                      <a:pt x="67" y="881"/>
                    </a:lnTo>
                    <a:lnTo>
                      <a:pt x="63" y="891"/>
                    </a:lnTo>
                    <a:lnTo>
                      <a:pt x="62" y="901"/>
                    </a:lnTo>
                    <a:lnTo>
                      <a:pt x="61" y="905"/>
                    </a:lnTo>
                    <a:lnTo>
                      <a:pt x="61" y="909"/>
                    </a:lnTo>
                    <a:lnTo>
                      <a:pt x="61" y="913"/>
                    </a:lnTo>
                    <a:lnTo>
                      <a:pt x="62" y="916"/>
                    </a:lnTo>
                    <a:lnTo>
                      <a:pt x="64" y="920"/>
                    </a:lnTo>
                    <a:lnTo>
                      <a:pt x="66" y="922"/>
                    </a:lnTo>
                    <a:lnTo>
                      <a:pt x="68" y="925"/>
                    </a:lnTo>
                    <a:lnTo>
                      <a:pt x="71" y="927"/>
                    </a:lnTo>
                    <a:lnTo>
                      <a:pt x="75" y="928"/>
                    </a:lnTo>
                    <a:lnTo>
                      <a:pt x="79" y="930"/>
                    </a:lnTo>
                    <a:lnTo>
                      <a:pt x="86" y="932"/>
                    </a:lnTo>
                    <a:lnTo>
                      <a:pt x="92" y="933"/>
                    </a:lnTo>
                    <a:lnTo>
                      <a:pt x="105" y="933"/>
                    </a:lnTo>
                    <a:lnTo>
                      <a:pt x="120" y="933"/>
                    </a:lnTo>
                    <a:lnTo>
                      <a:pt x="135" y="932"/>
                    </a:lnTo>
                    <a:lnTo>
                      <a:pt x="151" y="929"/>
                    </a:lnTo>
                    <a:lnTo>
                      <a:pt x="167" y="927"/>
                    </a:lnTo>
                    <a:lnTo>
                      <a:pt x="184" y="924"/>
                    </a:lnTo>
                    <a:lnTo>
                      <a:pt x="218" y="917"/>
                    </a:lnTo>
                    <a:lnTo>
                      <a:pt x="251" y="910"/>
                    </a:lnTo>
                    <a:lnTo>
                      <a:pt x="284" y="903"/>
                    </a:lnTo>
                    <a:lnTo>
                      <a:pt x="299" y="901"/>
                    </a:lnTo>
                    <a:lnTo>
                      <a:pt x="314" y="899"/>
                    </a:lnTo>
                    <a:lnTo>
                      <a:pt x="329" y="898"/>
                    </a:lnTo>
                    <a:lnTo>
                      <a:pt x="343" y="898"/>
                    </a:lnTo>
                    <a:lnTo>
                      <a:pt x="352" y="897"/>
                    </a:lnTo>
                    <a:lnTo>
                      <a:pt x="361" y="897"/>
                    </a:lnTo>
                    <a:lnTo>
                      <a:pt x="372" y="895"/>
                    </a:lnTo>
                    <a:lnTo>
                      <a:pt x="384" y="893"/>
                    </a:lnTo>
                    <a:lnTo>
                      <a:pt x="396" y="891"/>
                    </a:lnTo>
                    <a:lnTo>
                      <a:pt x="409" y="888"/>
                    </a:lnTo>
                    <a:lnTo>
                      <a:pt x="422" y="885"/>
                    </a:lnTo>
                    <a:lnTo>
                      <a:pt x="434" y="880"/>
                    </a:lnTo>
                    <a:lnTo>
                      <a:pt x="446" y="876"/>
                    </a:lnTo>
                    <a:lnTo>
                      <a:pt x="458" y="872"/>
                    </a:lnTo>
                    <a:lnTo>
                      <a:pt x="468" y="866"/>
                    </a:lnTo>
                    <a:lnTo>
                      <a:pt x="477" y="861"/>
                    </a:lnTo>
                    <a:lnTo>
                      <a:pt x="481" y="857"/>
                    </a:lnTo>
                    <a:lnTo>
                      <a:pt x="485" y="854"/>
                    </a:lnTo>
                    <a:lnTo>
                      <a:pt x="488" y="851"/>
                    </a:lnTo>
                    <a:lnTo>
                      <a:pt x="491" y="847"/>
                    </a:lnTo>
                    <a:lnTo>
                      <a:pt x="493" y="843"/>
                    </a:lnTo>
                    <a:lnTo>
                      <a:pt x="494" y="840"/>
                    </a:lnTo>
                    <a:lnTo>
                      <a:pt x="495" y="836"/>
                    </a:lnTo>
                    <a:lnTo>
                      <a:pt x="496" y="832"/>
                    </a:lnTo>
                    <a:lnTo>
                      <a:pt x="496" y="817"/>
                    </a:lnTo>
                    <a:lnTo>
                      <a:pt x="497" y="805"/>
                    </a:lnTo>
                    <a:lnTo>
                      <a:pt x="498" y="794"/>
                    </a:lnTo>
                    <a:lnTo>
                      <a:pt x="497" y="785"/>
                    </a:lnTo>
                    <a:lnTo>
                      <a:pt x="497" y="780"/>
                    </a:lnTo>
                    <a:lnTo>
                      <a:pt x="495" y="776"/>
                    </a:lnTo>
                    <a:lnTo>
                      <a:pt x="494" y="771"/>
                    </a:lnTo>
                    <a:lnTo>
                      <a:pt x="491" y="768"/>
                    </a:lnTo>
                    <a:lnTo>
                      <a:pt x="488" y="765"/>
                    </a:lnTo>
                    <a:lnTo>
                      <a:pt x="484" y="762"/>
                    </a:lnTo>
                    <a:lnTo>
                      <a:pt x="478" y="758"/>
                    </a:lnTo>
                    <a:lnTo>
                      <a:pt x="473" y="755"/>
                    </a:lnTo>
                    <a:lnTo>
                      <a:pt x="476" y="752"/>
                    </a:lnTo>
                    <a:lnTo>
                      <a:pt x="480" y="750"/>
                    </a:lnTo>
                    <a:lnTo>
                      <a:pt x="486" y="747"/>
                    </a:lnTo>
                    <a:lnTo>
                      <a:pt x="490" y="746"/>
                    </a:lnTo>
                    <a:lnTo>
                      <a:pt x="495" y="744"/>
                    </a:lnTo>
                    <a:lnTo>
                      <a:pt x="500" y="744"/>
                    </a:lnTo>
                    <a:lnTo>
                      <a:pt x="510" y="743"/>
                    </a:lnTo>
                    <a:lnTo>
                      <a:pt x="523" y="743"/>
                    </a:lnTo>
                    <a:lnTo>
                      <a:pt x="535" y="744"/>
                    </a:lnTo>
                    <a:lnTo>
                      <a:pt x="547" y="746"/>
                    </a:lnTo>
                    <a:lnTo>
                      <a:pt x="562" y="751"/>
                    </a:lnTo>
                    <a:lnTo>
                      <a:pt x="575" y="754"/>
                    </a:lnTo>
                    <a:lnTo>
                      <a:pt x="590" y="759"/>
                    </a:lnTo>
                    <a:lnTo>
                      <a:pt x="620" y="770"/>
                    </a:lnTo>
                    <a:lnTo>
                      <a:pt x="649" y="783"/>
                    </a:lnTo>
                    <a:lnTo>
                      <a:pt x="679" y="797"/>
                    </a:lnTo>
                    <a:lnTo>
                      <a:pt x="707" y="808"/>
                    </a:lnTo>
                    <a:lnTo>
                      <a:pt x="735" y="819"/>
                    </a:lnTo>
                    <a:lnTo>
                      <a:pt x="760" y="828"/>
                    </a:lnTo>
                    <a:lnTo>
                      <a:pt x="771" y="831"/>
                    </a:lnTo>
                    <a:lnTo>
                      <a:pt x="781" y="835"/>
                    </a:lnTo>
                    <a:lnTo>
                      <a:pt x="791" y="836"/>
                    </a:lnTo>
                    <a:lnTo>
                      <a:pt x="800" y="836"/>
                    </a:lnTo>
                    <a:lnTo>
                      <a:pt x="807" y="835"/>
                    </a:lnTo>
                    <a:lnTo>
                      <a:pt x="810" y="834"/>
                    </a:lnTo>
                    <a:lnTo>
                      <a:pt x="813" y="832"/>
                    </a:lnTo>
                    <a:lnTo>
                      <a:pt x="816" y="830"/>
                    </a:lnTo>
                    <a:lnTo>
                      <a:pt x="819" y="828"/>
                    </a:lnTo>
                    <a:lnTo>
                      <a:pt x="821" y="826"/>
                    </a:lnTo>
                    <a:lnTo>
                      <a:pt x="823" y="823"/>
                    </a:lnTo>
                    <a:lnTo>
                      <a:pt x="824" y="819"/>
                    </a:lnTo>
                    <a:lnTo>
                      <a:pt x="825" y="815"/>
                    </a:lnTo>
                    <a:lnTo>
                      <a:pt x="825" y="811"/>
                    </a:lnTo>
                    <a:lnTo>
                      <a:pt x="826" y="806"/>
                    </a:lnTo>
                    <a:lnTo>
                      <a:pt x="825" y="801"/>
                    </a:lnTo>
                    <a:lnTo>
                      <a:pt x="823" y="794"/>
                    </a:lnTo>
                    <a:lnTo>
                      <a:pt x="821" y="788"/>
                    </a:lnTo>
                    <a:lnTo>
                      <a:pt x="816" y="780"/>
                    </a:lnTo>
                    <a:lnTo>
                      <a:pt x="812" y="771"/>
                    </a:lnTo>
                    <a:lnTo>
                      <a:pt x="807" y="763"/>
                    </a:lnTo>
                    <a:lnTo>
                      <a:pt x="794" y="744"/>
                    </a:lnTo>
                    <a:lnTo>
                      <a:pt x="779" y="724"/>
                    </a:lnTo>
                    <a:lnTo>
                      <a:pt x="763" y="702"/>
                    </a:lnTo>
                    <a:lnTo>
                      <a:pt x="726" y="657"/>
                    </a:lnTo>
                    <a:lnTo>
                      <a:pt x="690" y="611"/>
                    </a:lnTo>
                    <a:lnTo>
                      <a:pt x="673" y="590"/>
                    </a:lnTo>
                    <a:lnTo>
                      <a:pt x="658" y="570"/>
                    </a:lnTo>
                    <a:lnTo>
                      <a:pt x="652" y="560"/>
                    </a:lnTo>
                    <a:lnTo>
                      <a:pt x="645" y="550"/>
                    </a:lnTo>
                    <a:lnTo>
                      <a:pt x="640" y="542"/>
                    </a:lnTo>
                    <a:lnTo>
                      <a:pt x="635" y="534"/>
                    </a:lnTo>
                    <a:lnTo>
                      <a:pt x="632" y="526"/>
                    </a:lnTo>
                    <a:lnTo>
                      <a:pt x="629" y="520"/>
                    </a:lnTo>
                    <a:lnTo>
                      <a:pt x="628" y="513"/>
                    </a:lnTo>
                    <a:lnTo>
                      <a:pt x="627" y="508"/>
                    </a:lnTo>
                    <a:lnTo>
                      <a:pt x="628" y="504"/>
                    </a:lnTo>
                    <a:lnTo>
                      <a:pt x="630" y="499"/>
                    </a:lnTo>
                    <a:lnTo>
                      <a:pt x="632" y="497"/>
                    </a:lnTo>
                    <a:lnTo>
                      <a:pt x="634" y="496"/>
                    </a:lnTo>
                    <a:lnTo>
                      <a:pt x="639" y="493"/>
                    </a:lnTo>
                    <a:lnTo>
                      <a:pt x="645" y="490"/>
                    </a:lnTo>
                    <a:lnTo>
                      <a:pt x="653" y="489"/>
                    </a:lnTo>
                    <a:lnTo>
                      <a:pt x="662" y="488"/>
                    </a:lnTo>
                    <a:lnTo>
                      <a:pt x="671" y="487"/>
                    </a:lnTo>
                    <a:lnTo>
                      <a:pt x="681" y="487"/>
                    </a:lnTo>
                    <a:lnTo>
                      <a:pt x="693" y="487"/>
                    </a:lnTo>
                    <a:lnTo>
                      <a:pt x="718" y="488"/>
                    </a:lnTo>
                    <a:lnTo>
                      <a:pt x="744" y="490"/>
                    </a:lnTo>
                    <a:lnTo>
                      <a:pt x="771" y="493"/>
                    </a:lnTo>
                    <a:lnTo>
                      <a:pt x="828" y="498"/>
                    </a:lnTo>
                    <a:lnTo>
                      <a:pt x="855" y="501"/>
                    </a:lnTo>
                    <a:lnTo>
                      <a:pt x="880" y="502"/>
                    </a:lnTo>
                    <a:lnTo>
                      <a:pt x="903" y="504"/>
                    </a:lnTo>
                    <a:lnTo>
                      <a:pt x="913" y="504"/>
                    </a:lnTo>
                    <a:lnTo>
                      <a:pt x="923" y="504"/>
                    </a:lnTo>
                    <a:lnTo>
                      <a:pt x="931" y="502"/>
                    </a:lnTo>
                    <a:lnTo>
                      <a:pt x="938" y="501"/>
                    </a:lnTo>
                    <a:lnTo>
                      <a:pt x="944" y="499"/>
                    </a:lnTo>
                    <a:lnTo>
                      <a:pt x="949" y="497"/>
                    </a:lnTo>
                    <a:lnTo>
                      <a:pt x="959" y="489"/>
                    </a:lnTo>
                    <a:lnTo>
                      <a:pt x="967" y="483"/>
                    </a:lnTo>
                    <a:lnTo>
                      <a:pt x="974" y="476"/>
                    </a:lnTo>
                    <a:lnTo>
                      <a:pt x="979" y="469"/>
                    </a:lnTo>
                    <a:lnTo>
                      <a:pt x="983" y="462"/>
                    </a:lnTo>
                    <a:lnTo>
                      <a:pt x="988" y="456"/>
                    </a:lnTo>
                    <a:lnTo>
                      <a:pt x="990" y="448"/>
                    </a:lnTo>
                    <a:lnTo>
                      <a:pt x="991" y="441"/>
                    </a:lnTo>
                    <a:lnTo>
                      <a:pt x="991" y="434"/>
                    </a:lnTo>
                    <a:lnTo>
                      <a:pt x="991" y="427"/>
                    </a:lnTo>
                    <a:lnTo>
                      <a:pt x="990" y="421"/>
                    </a:lnTo>
                    <a:lnTo>
                      <a:pt x="988" y="413"/>
                    </a:lnTo>
                    <a:lnTo>
                      <a:pt x="984" y="407"/>
                    </a:lnTo>
                    <a:lnTo>
                      <a:pt x="981" y="399"/>
                    </a:lnTo>
                    <a:lnTo>
                      <a:pt x="974" y="385"/>
                    </a:lnTo>
                    <a:lnTo>
                      <a:pt x="970" y="377"/>
                    </a:lnTo>
                    <a:lnTo>
                      <a:pt x="965" y="370"/>
                    </a:lnTo>
                    <a:lnTo>
                      <a:pt x="956" y="354"/>
                    </a:lnTo>
                    <a:lnTo>
                      <a:pt x="945" y="339"/>
                    </a:lnTo>
                    <a:lnTo>
                      <a:pt x="936" y="323"/>
                    </a:lnTo>
                    <a:lnTo>
                      <a:pt x="928" y="306"/>
                    </a:lnTo>
                    <a:lnTo>
                      <a:pt x="925" y="298"/>
                    </a:lnTo>
                    <a:lnTo>
                      <a:pt x="922" y="289"/>
                    </a:lnTo>
                    <a:lnTo>
                      <a:pt x="919" y="280"/>
                    </a:lnTo>
                    <a:lnTo>
                      <a:pt x="917" y="272"/>
                    </a:lnTo>
                    <a:lnTo>
                      <a:pt x="915" y="263"/>
                    </a:lnTo>
                    <a:lnTo>
                      <a:pt x="915" y="253"/>
                    </a:lnTo>
                    <a:lnTo>
                      <a:pt x="914" y="240"/>
                    </a:lnTo>
                    <a:lnTo>
                      <a:pt x="913" y="228"/>
                    </a:lnTo>
                    <a:lnTo>
                      <a:pt x="911" y="221"/>
                    </a:lnTo>
                    <a:lnTo>
                      <a:pt x="910" y="216"/>
                    </a:lnTo>
                    <a:lnTo>
                      <a:pt x="906" y="204"/>
                    </a:lnTo>
                    <a:lnTo>
                      <a:pt x="901" y="193"/>
                    </a:lnTo>
                    <a:lnTo>
                      <a:pt x="898" y="189"/>
                    </a:lnTo>
                    <a:lnTo>
                      <a:pt x="895" y="183"/>
                    </a:lnTo>
                    <a:lnTo>
                      <a:pt x="892" y="179"/>
                    </a:lnTo>
                    <a:lnTo>
                      <a:pt x="888" y="174"/>
                    </a:lnTo>
                    <a:lnTo>
                      <a:pt x="880" y="165"/>
                    </a:lnTo>
                    <a:lnTo>
                      <a:pt x="871" y="157"/>
                    </a:lnTo>
                    <a:lnTo>
                      <a:pt x="862" y="150"/>
                    </a:lnTo>
                    <a:lnTo>
                      <a:pt x="853" y="144"/>
                    </a:lnTo>
                    <a:lnTo>
                      <a:pt x="841" y="139"/>
                    </a:lnTo>
                    <a:lnTo>
                      <a:pt x="836" y="136"/>
                    </a:lnTo>
                    <a:lnTo>
                      <a:pt x="831" y="134"/>
                    </a:lnTo>
                    <a:lnTo>
                      <a:pt x="820" y="131"/>
                    </a:lnTo>
                    <a:lnTo>
                      <a:pt x="807" y="130"/>
                    </a:lnTo>
                    <a:lnTo>
                      <a:pt x="801" y="129"/>
                    </a:lnTo>
                    <a:lnTo>
                      <a:pt x="795" y="129"/>
                    </a:lnTo>
                    <a:lnTo>
                      <a:pt x="782" y="130"/>
                    </a:lnTo>
                    <a:lnTo>
                      <a:pt x="770" y="131"/>
                    </a:lnTo>
                    <a:lnTo>
                      <a:pt x="759" y="133"/>
                    </a:lnTo>
                    <a:lnTo>
                      <a:pt x="748" y="136"/>
                    </a:lnTo>
                    <a:lnTo>
                      <a:pt x="738" y="140"/>
                    </a:lnTo>
                    <a:lnTo>
                      <a:pt x="728" y="143"/>
                    </a:lnTo>
                    <a:lnTo>
                      <a:pt x="708" y="152"/>
                    </a:lnTo>
                    <a:lnTo>
                      <a:pt x="689" y="160"/>
                    </a:lnTo>
                    <a:lnTo>
                      <a:pt x="678" y="164"/>
                    </a:lnTo>
                    <a:lnTo>
                      <a:pt x="668" y="168"/>
                    </a:lnTo>
                    <a:lnTo>
                      <a:pt x="658" y="170"/>
                    </a:lnTo>
                    <a:lnTo>
                      <a:pt x="646" y="172"/>
                    </a:lnTo>
                    <a:lnTo>
                      <a:pt x="634" y="175"/>
                    </a:lnTo>
                    <a:lnTo>
                      <a:pt x="622" y="175"/>
                    </a:lnTo>
                    <a:lnTo>
                      <a:pt x="613" y="175"/>
                    </a:lnTo>
                    <a:lnTo>
                      <a:pt x="605" y="172"/>
                    </a:lnTo>
                    <a:lnTo>
                      <a:pt x="602" y="171"/>
                    </a:lnTo>
                    <a:lnTo>
                      <a:pt x="598" y="170"/>
                    </a:lnTo>
                    <a:lnTo>
                      <a:pt x="595" y="169"/>
                    </a:lnTo>
                    <a:lnTo>
                      <a:pt x="592" y="167"/>
                    </a:lnTo>
                    <a:lnTo>
                      <a:pt x="586" y="164"/>
                    </a:lnTo>
                    <a:lnTo>
                      <a:pt x="580" y="158"/>
                    </a:lnTo>
                    <a:lnTo>
                      <a:pt x="575" y="154"/>
                    </a:lnTo>
                    <a:lnTo>
                      <a:pt x="570" y="147"/>
                    </a:lnTo>
                    <a:lnTo>
                      <a:pt x="565" y="141"/>
                    </a:lnTo>
                    <a:lnTo>
                      <a:pt x="561" y="134"/>
                    </a:lnTo>
                    <a:lnTo>
                      <a:pt x="557" y="127"/>
                    </a:lnTo>
                    <a:lnTo>
                      <a:pt x="554" y="119"/>
                    </a:lnTo>
                    <a:lnTo>
                      <a:pt x="546" y="104"/>
                    </a:lnTo>
                    <a:lnTo>
                      <a:pt x="539" y="87"/>
                    </a:lnTo>
                    <a:lnTo>
                      <a:pt x="532" y="71"/>
                    </a:lnTo>
                    <a:lnTo>
                      <a:pt x="525" y="56"/>
                    </a:lnTo>
                    <a:lnTo>
                      <a:pt x="518" y="41"/>
                    </a:lnTo>
                    <a:lnTo>
                      <a:pt x="513" y="34"/>
                    </a:lnTo>
                    <a:lnTo>
                      <a:pt x="508" y="28"/>
                    </a:lnTo>
                    <a:lnTo>
                      <a:pt x="504" y="22"/>
                    </a:lnTo>
                    <a:lnTo>
                      <a:pt x="498" y="17"/>
                    </a:lnTo>
                    <a:lnTo>
                      <a:pt x="493" y="11"/>
                    </a:lnTo>
                    <a:lnTo>
                      <a:pt x="487" y="8"/>
                    </a:lnTo>
                    <a:lnTo>
                      <a:pt x="480" y="5"/>
                    </a:lnTo>
                    <a:lnTo>
                      <a:pt x="473" y="3"/>
                    </a:lnTo>
                    <a:lnTo>
                      <a:pt x="466" y="0"/>
                    </a:lnTo>
                    <a:lnTo>
                      <a:pt x="458" y="0"/>
                    </a:lnTo>
                    <a:lnTo>
                      <a:pt x="451" y="0"/>
                    </a:lnTo>
                    <a:lnTo>
                      <a:pt x="444" y="0"/>
                    </a:lnTo>
                    <a:lnTo>
                      <a:pt x="433" y="3"/>
                    </a:lnTo>
                    <a:lnTo>
                      <a:pt x="422" y="5"/>
                    </a:lnTo>
                    <a:lnTo>
                      <a:pt x="408" y="6"/>
                    </a:lnTo>
                    <a:lnTo>
                      <a:pt x="399" y="13"/>
                    </a:lnTo>
                    <a:lnTo>
                      <a:pt x="395" y="17"/>
                    </a:lnTo>
                    <a:lnTo>
                      <a:pt x="392" y="21"/>
                    </a:lnTo>
                    <a:lnTo>
                      <a:pt x="388" y="26"/>
                    </a:lnTo>
                    <a:lnTo>
                      <a:pt x="386" y="31"/>
                    </a:lnTo>
                    <a:lnTo>
                      <a:pt x="383" y="36"/>
                    </a:lnTo>
                    <a:lnTo>
                      <a:pt x="380" y="42"/>
                    </a:lnTo>
                    <a:lnTo>
                      <a:pt x="378" y="48"/>
                    </a:lnTo>
                    <a:lnTo>
                      <a:pt x="376" y="54"/>
                    </a:lnTo>
                    <a:lnTo>
                      <a:pt x="373" y="67"/>
                    </a:lnTo>
                    <a:lnTo>
                      <a:pt x="371" y="81"/>
                    </a:lnTo>
                    <a:lnTo>
                      <a:pt x="370" y="95"/>
                    </a:lnTo>
                    <a:lnTo>
                      <a:pt x="369" y="110"/>
                    </a:lnTo>
                    <a:lnTo>
                      <a:pt x="369" y="127"/>
                    </a:lnTo>
                    <a:lnTo>
                      <a:pt x="370" y="158"/>
                    </a:lnTo>
                    <a:lnTo>
                      <a:pt x="371" y="192"/>
                    </a:lnTo>
                    <a:lnTo>
                      <a:pt x="372" y="225"/>
                    </a:lnTo>
                    <a:close/>
                  </a:path>
                </a:pathLst>
              </a:custGeom>
              <a:solidFill>
                <a:srgbClr val="D1ED0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56" name="Google Shape;956;p8"/>
              <p:cNvSpPr/>
              <p:nvPr/>
            </p:nvSpPr>
            <p:spPr>
              <a:xfrm>
                <a:off x="6208" y="4031"/>
                <a:ext cx="84" cy="24"/>
              </a:xfrm>
              <a:custGeom>
                <a:avLst/>
                <a:gdLst/>
                <a:ahLst/>
                <a:cxnLst/>
                <a:rect l="l" t="t" r="r" b="b"/>
                <a:pathLst>
                  <a:path w="125" h="19" extrusionOk="0">
                    <a:moveTo>
                      <a:pt x="125" y="4"/>
                    </a:moveTo>
                    <a:lnTo>
                      <a:pt x="123" y="8"/>
                    </a:lnTo>
                    <a:lnTo>
                      <a:pt x="119" y="13"/>
                    </a:lnTo>
                    <a:lnTo>
                      <a:pt x="106" y="16"/>
                    </a:lnTo>
                    <a:lnTo>
                      <a:pt x="87" y="18"/>
                    </a:lnTo>
                    <a:lnTo>
                      <a:pt x="66" y="19"/>
                    </a:lnTo>
                    <a:lnTo>
                      <a:pt x="44" y="18"/>
                    </a:lnTo>
                    <a:lnTo>
                      <a:pt x="23" y="16"/>
                    </a:lnTo>
                    <a:lnTo>
                      <a:pt x="8" y="13"/>
                    </a:lnTo>
                    <a:lnTo>
                      <a:pt x="0" y="6"/>
                    </a:lnTo>
                    <a:lnTo>
                      <a:pt x="4" y="0"/>
                    </a:lnTo>
                    <a:lnTo>
                      <a:pt x="11" y="5"/>
                    </a:lnTo>
                    <a:lnTo>
                      <a:pt x="25" y="8"/>
                    </a:lnTo>
                    <a:lnTo>
                      <a:pt x="44" y="10"/>
                    </a:lnTo>
                    <a:lnTo>
                      <a:pt x="66" y="10"/>
                    </a:lnTo>
                    <a:lnTo>
                      <a:pt x="85" y="10"/>
                    </a:lnTo>
                    <a:lnTo>
                      <a:pt x="104" y="8"/>
                    </a:lnTo>
                    <a:lnTo>
                      <a:pt x="115" y="5"/>
                    </a:lnTo>
                    <a:lnTo>
                      <a:pt x="117" y="3"/>
                    </a:lnTo>
                    <a:lnTo>
                      <a:pt x="118" y="0"/>
                    </a:lnTo>
                    <a:lnTo>
                      <a:pt x="125"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57" name="Google Shape;957;p8"/>
              <p:cNvSpPr/>
              <p:nvPr/>
            </p:nvSpPr>
            <p:spPr>
              <a:xfrm>
                <a:off x="6042" y="3905"/>
                <a:ext cx="168" cy="134"/>
              </a:xfrm>
              <a:custGeom>
                <a:avLst/>
                <a:gdLst/>
                <a:ahLst/>
                <a:cxnLst/>
                <a:rect l="l" t="t" r="r" b="b"/>
                <a:pathLst>
                  <a:path w="254" h="104" extrusionOk="0">
                    <a:moveTo>
                      <a:pt x="248" y="104"/>
                    </a:moveTo>
                    <a:lnTo>
                      <a:pt x="225" y="74"/>
                    </a:lnTo>
                    <a:lnTo>
                      <a:pt x="203" y="49"/>
                    </a:lnTo>
                    <a:lnTo>
                      <a:pt x="182" y="30"/>
                    </a:lnTo>
                    <a:lnTo>
                      <a:pt x="162" y="18"/>
                    </a:lnTo>
                    <a:lnTo>
                      <a:pt x="142" y="10"/>
                    </a:lnTo>
                    <a:lnTo>
                      <a:pt x="126" y="7"/>
                    </a:lnTo>
                    <a:lnTo>
                      <a:pt x="109" y="7"/>
                    </a:lnTo>
                    <a:lnTo>
                      <a:pt x="93" y="11"/>
                    </a:lnTo>
                    <a:lnTo>
                      <a:pt x="78" y="17"/>
                    </a:lnTo>
                    <a:lnTo>
                      <a:pt x="64" y="25"/>
                    </a:lnTo>
                    <a:lnTo>
                      <a:pt x="52" y="33"/>
                    </a:lnTo>
                    <a:lnTo>
                      <a:pt x="39" y="44"/>
                    </a:lnTo>
                    <a:lnTo>
                      <a:pt x="21" y="64"/>
                    </a:lnTo>
                    <a:lnTo>
                      <a:pt x="6" y="78"/>
                    </a:lnTo>
                    <a:lnTo>
                      <a:pt x="0" y="72"/>
                    </a:lnTo>
                    <a:lnTo>
                      <a:pt x="15" y="58"/>
                    </a:lnTo>
                    <a:lnTo>
                      <a:pt x="34" y="38"/>
                    </a:lnTo>
                    <a:lnTo>
                      <a:pt x="47" y="27"/>
                    </a:lnTo>
                    <a:lnTo>
                      <a:pt x="59" y="18"/>
                    </a:lnTo>
                    <a:lnTo>
                      <a:pt x="74" y="9"/>
                    </a:lnTo>
                    <a:lnTo>
                      <a:pt x="90" y="4"/>
                    </a:lnTo>
                    <a:lnTo>
                      <a:pt x="107" y="0"/>
                    </a:lnTo>
                    <a:lnTo>
                      <a:pt x="126" y="0"/>
                    </a:lnTo>
                    <a:lnTo>
                      <a:pt x="145" y="3"/>
                    </a:lnTo>
                    <a:lnTo>
                      <a:pt x="166" y="10"/>
                    </a:lnTo>
                    <a:lnTo>
                      <a:pt x="187" y="23"/>
                    </a:lnTo>
                    <a:lnTo>
                      <a:pt x="208" y="42"/>
                    </a:lnTo>
                    <a:lnTo>
                      <a:pt x="231" y="68"/>
                    </a:lnTo>
                    <a:lnTo>
                      <a:pt x="254" y="99"/>
                    </a:lnTo>
                    <a:lnTo>
                      <a:pt x="248" y="10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58" name="Google Shape;958;p8"/>
              <p:cNvSpPr/>
              <p:nvPr/>
            </p:nvSpPr>
            <p:spPr>
              <a:xfrm>
                <a:off x="6207" y="4031"/>
                <a:ext cx="3" cy="8"/>
              </a:xfrm>
              <a:custGeom>
                <a:avLst/>
                <a:gdLst/>
                <a:ahLst/>
                <a:cxnLst/>
                <a:rect l="l" t="t" r="r" b="b"/>
                <a:pathLst>
                  <a:path w="6" h="6" extrusionOk="0">
                    <a:moveTo>
                      <a:pt x="1" y="6"/>
                    </a:moveTo>
                    <a:lnTo>
                      <a:pt x="0" y="6"/>
                    </a:lnTo>
                    <a:lnTo>
                      <a:pt x="6" y="1"/>
                    </a:lnTo>
                    <a:lnTo>
                      <a:pt x="5" y="0"/>
                    </a:lnTo>
                    <a:lnTo>
                      <a:pt x="1"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59" name="Google Shape;959;p8"/>
              <p:cNvSpPr/>
              <p:nvPr/>
            </p:nvSpPr>
            <p:spPr>
              <a:xfrm>
                <a:off x="6038" y="3998"/>
                <a:ext cx="80" cy="292"/>
              </a:xfrm>
              <a:custGeom>
                <a:avLst/>
                <a:gdLst/>
                <a:ahLst/>
                <a:cxnLst/>
                <a:rect l="l" t="t" r="r" b="b"/>
                <a:pathLst>
                  <a:path w="120" h="227" extrusionOk="0">
                    <a:moveTo>
                      <a:pt x="11" y="5"/>
                    </a:moveTo>
                    <a:lnTo>
                      <a:pt x="9" y="11"/>
                    </a:lnTo>
                    <a:lnTo>
                      <a:pt x="8" y="19"/>
                    </a:lnTo>
                    <a:lnTo>
                      <a:pt x="15" y="43"/>
                    </a:lnTo>
                    <a:lnTo>
                      <a:pt x="32" y="73"/>
                    </a:lnTo>
                    <a:lnTo>
                      <a:pt x="54" y="107"/>
                    </a:lnTo>
                    <a:lnTo>
                      <a:pt x="97" y="175"/>
                    </a:lnTo>
                    <a:lnTo>
                      <a:pt x="112" y="203"/>
                    </a:lnTo>
                    <a:lnTo>
                      <a:pt x="118" y="216"/>
                    </a:lnTo>
                    <a:lnTo>
                      <a:pt x="120" y="226"/>
                    </a:lnTo>
                    <a:lnTo>
                      <a:pt x="111" y="227"/>
                    </a:lnTo>
                    <a:lnTo>
                      <a:pt x="109" y="218"/>
                    </a:lnTo>
                    <a:lnTo>
                      <a:pt x="105" y="207"/>
                    </a:lnTo>
                    <a:lnTo>
                      <a:pt x="90" y="179"/>
                    </a:lnTo>
                    <a:lnTo>
                      <a:pt x="46" y="112"/>
                    </a:lnTo>
                    <a:lnTo>
                      <a:pt x="25" y="78"/>
                    </a:lnTo>
                    <a:lnTo>
                      <a:pt x="8" y="47"/>
                    </a:lnTo>
                    <a:lnTo>
                      <a:pt x="0" y="21"/>
                    </a:lnTo>
                    <a:lnTo>
                      <a:pt x="1" y="9"/>
                    </a:lnTo>
                    <a:lnTo>
                      <a:pt x="4" y="0"/>
                    </a:lnTo>
                    <a:lnTo>
                      <a:pt x="11"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60" name="Google Shape;960;p8"/>
              <p:cNvSpPr/>
              <p:nvPr/>
            </p:nvSpPr>
            <p:spPr>
              <a:xfrm>
                <a:off x="6041" y="3998"/>
                <a:ext cx="5" cy="8"/>
              </a:xfrm>
              <a:custGeom>
                <a:avLst/>
                <a:gdLst/>
                <a:ahLst/>
                <a:cxnLst/>
                <a:rect l="l" t="t" r="r" b="b"/>
                <a:pathLst>
                  <a:path w="7" h="6" extrusionOk="0">
                    <a:moveTo>
                      <a:pt x="1" y="0"/>
                    </a:moveTo>
                    <a:lnTo>
                      <a:pt x="0" y="0"/>
                    </a:lnTo>
                    <a:lnTo>
                      <a:pt x="7" y="5"/>
                    </a:lnTo>
                    <a:lnTo>
                      <a:pt x="7" y="6"/>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61" name="Google Shape;961;p8"/>
              <p:cNvSpPr/>
              <p:nvPr/>
            </p:nvSpPr>
            <p:spPr>
              <a:xfrm>
                <a:off x="6113" y="4289"/>
                <a:ext cx="56" cy="122"/>
              </a:xfrm>
              <a:custGeom>
                <a:avLst/>
                <a:gdLst/>
                <a:ahLst/>
                <a:cxnLst/>
                <a:rect l="l" t="t" r="r" b="b"/>
                <a:pathLst>
                  <a:path w="86" h="95" extrusionOk="0">
                    <a:moveTo>
                      <a:pt x="9" y="0"/>
                    </a:moveTo>
                    <a:lnTo>
                      <a:pt x="10" y="16"/>
                    </a:lnTo>
                    <a:lnTo>
                      <a:pt x="15" y="29"/>
                    </a:lnTo>
                    <a:lnTo>
                      <a:pt x="23" y="41"/>
                    </a:lnTo>
                    <a:lnTo>
                      <a:pt x="32" y="52"/>
                    </a:lnTo>
                    <a:lnTo>
                      <a:pt x="58" y="71"/>
                    </a:lnTo>
                    <a:lnTo>
                      <a:pt x="86" y="87"/>
                    </a:lnTo>
                    <a:lnTo>
                      <a:pt x="82" y="95"/>
                    </a:lnTo>
                    <a:lnTo>
                      <a:pt x="54" y="78"/>
                    </a:lnTo>
                    <a:lnTo>
                      <a:pt x="27" y="59"/>
                    </a:lnTo>
                    <a:lnTo>
                      <a:pt x="17" y="47"/>
                    </a:lnTo>
                    <a:lnTo>
                      <a:pt x="8" y="34"/>
                    </a:lnTo>
                    <a:lnTo>
                      <a:pt x="1" y="18"/>
                    </a:lnTo>
                    <a:lnTo>
                      <a:pt x="0" y="1"/>
                    </a:lnTo>
                    <a:lnTo>
                      <a:pt x="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62" name="Google Shape;962;p8"/>
              <p:cNvSpPr/>
              <p:nvPr/>
            </p:nvSpPr>
            <p:spPr>
              <a:xfrm>
                <a:off x="6113" y="4289"/>
                <a:ext cx="5" cy="1"/>
              </a:xfrm>
              <a:custGeom>
                <a:avLst/>
                <a:gdLst/>
                <a:ahLst/>
                <a:cxnLst/>
                <a:rect l="l" t="t" r="r" b="b"/>
                <a:pathLst>
                  <a:path w="9" h="1" extrusionOk="0">
                    <a:moveTo>
                      <a:pt x="9" y="0"/>
                    </a:moveTo>
                    <a:lnTo>
                      <a:pt x="0" y="1"/>
                    </a:lnTo>
                    <a:lnTo>
                      <a:pt x="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63" name="Google Shape;963;p8"/>
              <p:cNvSpPr/>
              <p:nvPr/>
            </p:nvSpPr>
            <p:spPr>
              <a:xfrm>
                <a:off x="6101" y="4402"/>
                <a:ext cx="69" cy="345"/>
              </a:xfrm>
              <a:custGeom>
                <a:avLst/>
                <a:gdLst/>
                <a:ahLst/>
                <a:cxnLst/>
                <a:rect l="l" t="t" r="r" b="b"/>
                <a:pathLst>
                  <a:path w="104" h="268" extrusionOk="0">
                    <a:moveTo>
                      <a:pt x="104" y="5"/>
                    </a:moveTo>
                    <a:lnTo>
                      <a:pt x="88" y="40"/>
                    </a:lnTo>
                    <a:lnTo>
                      <a:pt x="72" y="73"/>
                    </a:lnTo>
                    <a:lnTo>
                      <a:pt x="40" y="134"/>
                    </a:lnTo>
                    <a:lnTo>
                      <a:pt x="28" y="165"/>
                    </a:lnTo>
                    <a:lnTo>
                      <a:pt x="17" y="195"/>
                    </a:lnTo>
                    <a:lnTo>
                      <a:pt x="11" y="229"/>
                    </a:lnTo>
                    <a:lnTo>
                      <a:pt x="9" y="247"/>
                    </a:lnTo>
                    <a:lnTo>
                      <a:pt x="8" y="268"/>
                    </a:lnTo>
                    <a:lnTo>
                      <a:pt x="0" y="268"/>
                    </a:lnTo>
                    <a:lnTo>
                      <a:pt x="1" y="247"/>
                    </a:lnTo>
                    <a:lnTo>
                      <a:pt x="3" y="228"/>
                    </a:lnTo>
                    <a:lnTo>
                      <a:pt x="9" y="193"/>
                    </a:lnTo>
                    <a:lnTo>
                      <a:pt x="20" y="161"/>
                    </a:lnTo>
                    <a:lnTo>
                      <a:pt x="33" y="130"/>
                    </a:lnTo>
                    <a:lnTo>
                      <a:pt x="65" y="69"/>
                    </a:lnTo>
                    <a:lnTo>
                      <a:pt x="81" y="36"/>
                    </a:lnTo>
                    <a:lnTo>
                      <a:pt x="97" y="0"/>
                    </a:lnTo>
                    <a:lnTo>
                      <a:pt x="104"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64" name="Google Shape;964;p8"/>
              <p:cNvSpPr/>
              <p:nvPr/>
            </p:nvSpPr>
            <p:spPr>
              <a:xfrm>
                <a:off x="6165" y="4401"/>
                <a:ext cx="7" cy="10"/>
              </a:xfrm>
              <a:custGeom>
                <a:avLst/>
                <a:gdLst/>
                <a:ahLst/>
                <a:cxnLst/>
                <a:rect l="l" t="t" r="r" b="b"/>
                <a:pathLst>
                  <a:path w="9" h="8" extrusionOk="0">
                    <a:moveTo>
                      <a:pt x="6" y="0"/>
                    </a:moveTo>
                    <a:lnTo>
                      <a:pt x="9" y="1"/>
                    </a:lnTo>
                    <a:lnTo>
                      <a:pt x="7" y="6"/>
                    </a:lnTo>
                    <a:lnTo>
                      <a:pt x="0" y="1"/>
                    </a:lnTo>
                    <a:lnTo>
                      <a:pt x="2" y="8"/>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65" name="Google Shape;965;p8"/>
              <p:cNvSpPr/>
              <p:nvPr/>
            </p:nvSpPr>
            <p:spPr>
              <a:xfrm>
                <a:off x="6078" y="4747"/>
                <a:ext cx="28" cy="203"/>
              </a:xfrm>
              <a:custGeom>
                <a:avLst/>
                <a:gdLst/>
                <a:ahLst/>
                <a:cxnLst/>
                <a:rect l="l" t="t" r="r" b="b"/>
                <a:pathLst>
                  <a:path w="41" h="157" extrusionOk="0">
                    <a:moveTo>
                      <a:pt x="41" y="0"/>
                    </a:moveTo>
                    <a:lnTo>
                      <a:pt x="38" y="27"/>
                    </a:lnTo>
                    <a:lnTo>
                      <a:pt x="31" y="56"/>
                    </a:lnTo>
                    <a:lnTo>
                      <a:pt x="13" y="104"/>
                    </a:lnTo>
                    <a:lnTo>
                      <a:pt x="8" y="121"/>
                    </a:lnTo>
                    <a:lnTo>
                      <a:pt x="8" y="130"/>
                    </a:lnTo>
                    <a:lnTo>
                      <a:pt x="9" y="136"/>
                    </a:lnTo>
                    <a:lnTo>
                      <a:pt x="11" y="141"/>
                    </a:lnTo>
                    <a:lnTo>
                      <a:pt x="15" y="144"/>
                    </a:lnTo>
                    <a:lnTo>
                      <a:pt x="35" y="148"/>
                    </a:lnTo>
                    <a:lnTo>
                      <a:pt x="33" y="157"/>
                    </a:lnTo>
                    <a:lnTo>
                      <a:pt x="13" y="153"/>
                    </a:lnTo>
                    <a:lnTo>
                      <a:pt x="5" y="146"/>
                    </a:lnTo>
                    <a:lnTo>
                      <a:pt x="1" y="138"/>
                    </a:lnTo>
                    <a:lnTo>
                      <a:pt x="0" y="131"/>
                    </a:lnTo>
                    <a:lnTo>
                      <a:pt x="0" y="120"/>
                    </a:lnTo>
                    <a:lnTo>
                      <a:pt x="5" y="101"/>
                    </a:lnTo>
                    <a:lnTo>
                      <a:pt x="22" y="53"/>
                    </a:lnTo>
                    <a:lnTo>
                      <a:pt x="30" y="26"/>
                    </a:lnTo>
                    <a:lnTo>
                      <a:pt x="33" y="0"/>
                    </a:lnTo>
                    <a:lnTo>
                      <a:pt x="4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66" name="Google Shape;966;p8"/>
              <p:cNvSpPr/>
              <p:nvPr/>
            </p:nvSpPr>
            <p:spPr>
              <a:xfrm>
                <a:off x="6101" y="4893"/>
                <a:ext cx="168" cy="58"/>
              </a:xfrm>
              <a:custGeom>
                <a:avLst/>
                <a:gdLst/>
                <a:ahLst/>
                <a:cxnLst/>
                <a:rect l="l" t="t" r="r" b="b"/>
                <a:pathLst>
                  <a:path w="251" h="45" extrusionOk="0">
                    <a:moveTo>
                      <a:pt x="0" y="35"/>
                    </a:moveTo>
                    <a:lnTo>
                      <a:pt x="29" y="36"/>
                    </a:lnTo>
                    <a:lnTo>
                      <a:pt x="60" y="33"/>
                    </a:lnTo>
                    <a:lnTo>
                      <a:pt x="126" y="20"/>
                    </a:lnTo>
                    <a:lnTo>
                      <a:pt x="193" y="7"/>
                    </a:lnTo>
                    <a:lnTo>
                      <a:pt x="223" y="3"/>
                    </a:lnTo>
                    <a:lnTo>
                      <a:pt x="251" y="0"/>
                    </a:lnTo>
                    <a:lnTo>
                      <a:pt x="251" y="9"/>
                    </a:lnTo>
                    <a:lnTo>
                      <a:pt x="223" y="11"/>
                    </a:lnTo>
                    <a:lnTo>
                      <a:pt x="194" y="16"/>
                    </a:lnTo>
                    <a:lnTo>
                      <a:pt x="127" y="29"/>
                    </a:lnTo>
                    <a:lnTo>
                      <a:pt x="61" y="42"/>
                    </a:lnTo>
                    <a:lnTo>
                      <a:pt x="29" y="45"/>
                    </a:lnTo>
                    <a:lnTo>
                      <a:pt x="0" y="44"/>
                    </a:lnTo>
                    <a:lnTo>
                      <a:pt x="0" y="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67" name="Google Shape;967;p8"/>
              <p:cNvSpPr/>
              <p:nvPr/>
            </p:nvSpPr>
            <p:spPr>
              <a:xfrm>
                <a:off x="6101" y="4938"/>
                <a:ext cx="1" cy="12"/>
              </a:xfrm>
              <a:custGeom>
                <a:avLst/>
                <a:gdLst/>
                <a:ahLst/>
                <a:cxnLst/>
                <a:rect l="l" t="t" r="r" b="b"/>
                <a:pathLst>
                  <a:path w="2" h="9" extrusionOk="0">
                    <a:moveTo>
                      <a:pt x="0" y="9"/>
                    </a:moveTo>
                    <a:lnTo>
                      <a:pt x="1" y="9"/>
                    </a:lnTo>
                    <a:lnTo>
                      <a:pt x="1" y="0"/>
                    </a:lnTo>
                    <a:lnTo>
                      <a:pt x="2" y="0"/>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68" name="Google Shape;968;p8"/>
              <p:cNvSpPr/>
              <p:nvPr/>
            </p:nvSpPr>
            <p:spPr>
              <a:xfrm>
                <a:off x="6269" y="4813"/>
                <a:ext cx="104" cy="92"/>
              </a:xfrm>
              <a:custGeom>
                <a:avLst/>
                <a:gdLst/>
                <a:ahLst/>
                <a:cxnLst/>
                <a:rect l="l" t="t" r="r" b="b"/>
                <a:pathLst>
                  <a:path w="156" h="71" extrusionOk="0">
                    <a:moveTo>
                      <a:pt x="0" y="62"/>
                    </a:moveTo>
                    <a:lnTo>
                      <a:pt x="19" y="61"/>
                    </a:lnTo>
                    <a:lnTo>
                      <a:pt x="42" y="59"/>
                    </a:lnTo>
                    <a:lnTo>
                      <a:pt x="67" y="54"/>
                    </a:lnTo>
                    <a:lnTo>
                      <a:pt x="91" y="46"/>
                    </a:lnTo>
                    <a:lnTo>
                      <a:pt x="114" y="38"/>
                    </a:lnTo>
                    <a:lnTo>
                      <a:pt x="133" y="26"/>
                    </a:lnTo>
                    <a:lnTo>
                      <a:pt x="146" y="14"/>
                    </a:lnTo>
                    <a:lnTo>
                      <a:pt x="148" y="9"/>
                    </a:lnTo>
                    <a:lnTo>
                      <a:pt x="149" y="0"/>
                    </a:lnTo>
                    <a:lnTo>
                      <a:pt x="156" y="2"/>
                    </a:lnTo>
                    <a:lnTo>
                      <a:pt x="155" y="12"/>
                    </a:lnTo>
                    <a:lnTo>
                      <a:pt x="152" y="20"/>
                    </a:lnTo>
                    <a:lnTo>
                      <a:pt x="137" y="34"/>
                    </a:lnTo>
                    <a:lnTo>
                      <a:pt x="118" y="46"/>
                    </a:lnTo>
                    <a:lnTo>
                      <a:pt x="93" y="55"/>
                    </a:lnTo>
                    <a:lnTo>
                      <a:pt x="68" y="62"/>
                    </a:lnTo>
                    <a:lnTo>
                      <a:pt x="43" y="68"/>
                    </a:lnTo>
                    <a:lnTo>
                      <a:pt x="19" y="70"/>
                    </a:lnTo>
                    <a:lnTo>
                      <a:pt x="0" y="71"/>
                    </a:lnTo>
                    <a:lnTo>
                      <a:pt x="0" y="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69" name="Google Shape;969;p8"/>
              <p:cNvSpPr/>
              <p:nvPr/>
            </p:nvSpPr>
            <p:spPr>
              <a:xfrm>
                <a:off x="6355" y="4713"/>
                <a:ext cx="20" cy="101"/>
              </a:xfrm>
              <a:custGeom>
                <a:avLst/>
                <a:gdLst/>
                <a:ahLst/>
                <a:cxnLst/>
                <a:rect l="l" t="t" r="r" b="b"/>
                <a:pathLst>
                  <a:path w="30" h="79" extrusionOk="0">
                    <a:moveTo>
                      <a:pt x="21" y="79"/>
                    </a:moveTo>
                    <a:lnTo>
                      <a:pt x="23" y="52"/>
                    </a:lnTo>
                    <a:lnTo>
                      <a:pt x="23" y="33"/>
                    </a:lnTo>
                    <a:lnTo>
                      <a:pt x="21" y="26"/>
                    </a:lnTo>
                    <a:lnTo>
                      <a:pt x="18" y="19"/>
                    </a:lnTo>
                    <a:lnTo>
                      <a:pt x="10" y="13"/>
                    </a:lnTo>
                    <a:lnTo>
                      <a:pt x="0" y="7"/>
                    </a:lnTo>
                    <a:lnTo>
                      <a:pt x="4" y="0"/>
                    </a:lnTo>
                    <a:lnTo>
                      <a:pt x="16" y="6"/>
                    </a:lnTo>
                    <a:lnTo>
                      <a:pt x="24" y="14"/>
                    </a:lnTo>
                    <a:lnTo>
                      <a:pt x="28" y="22"/>
                    </a:lnTo>
                    <a:lnTo>
                      <a:pt x="30" y="33"/>
                    </a:lnTo>
                    <a:lnTo>
                      <a:pt x="30" y="52"/>
                    </a:lnTo>
                    <a:lnTo>
                      <a:pt x="28" y="79"/>
                    </a:lnTo>
                    <a:lnTo>
                      <a:pt x="21" y="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70" name="Google Shape;970;p8"/>
              <p:cNvSpPr/>
              <p:nvPr/>
            </p:nvSpPr>
            <p:spPr>
              <a:xfrm>
                <a:off x="6368" y="4813"/>
                <a:ext cx="5" cy="3"/>
              </a:xfrm>
              <a:custGeom>
                <a:avLst/>
                <a:gdLst/>
                <a:ahLst/>
                <a:cxnLst/>
                <a:rect l="l" t="t" r="r" b="b"/>
                <a:pathLst>
                  <a:path w="7" h="2" extrusionOk="0">
                    <a:moveTo>
                      <a:pt x="7" y="2"/>
                    </a:moveTo>
                    <a:lnTo>
                      <a:pt x="7" y="1"/>
                    </a:lnTo>
                    <a:lnTo>
                      <a:pt x="0" y="1"/>
                    </a:lnTo>
                    <a:lnTo>
                      <a:pt x="0" y="0"/>
                    </a:lnTo>
                    <a:lnTo>
                      <a:pt x="7"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71" name="Google Shape;971;p8"/>
              <p:cNvSpPr/>
              <p:nvPr/>
            </p:nvSpPr>
            <p:spPr>
              <a:xfrm>
                <a:off x="6355" y="4695"/>
                <a:ext cx="239" cy="131"/>
              </a:xfrm>
              <a:custGeom>
                <a:avLst/>
                <a:gdLst/>
                <a:ahLst/>
                <a:cxnLst/>
                <a:rect l="l" t="t" r="r" b="b"/>
                <a:pathLst>
                  <a:path w="358" h="102" extrusionOk="0">
                    <a:moveTo>
                      <a:pt x="0" y="14"/>
                    </a:moveTo>
                    <a:lnTo>
                      <a:pt x="8" y="8"/>
                    </a:lnTo>
                    <a:lnTo>
                      <a:pt x="20" y="4"/>
                    </a:lnTo>
                    <a:lnTo>
                      <a:pt x="40" y="0"/>
                    </a:lnTo>
                    <a:lnTo>
                      <a:pt x="53" y="1"/>
                    </a:lnTo>
                    <a:lnTo>
                      <a:pt x="65" y="2"/>
                    </a:lnTo>
                    <a:lnTo>
                      <a:pt x="93" y="7"/>
                    </a:lnTo>
                    <a:lnTo>
                      <a:pt x="121" y="17"/>
                    </a:lnTo>
                    <a:lnTo>
                      <a:pt x="152" y="29"/>
                    </a:lnTo>
                    <a:lnTo>
                      <a:pt x="210" y="54"/>
                    </a:lnTo>
                    <a:lnTo>
                      <a:pt x="267" y="78"/>
                    </a:lnTo>
                    <a:lnTo>
                      <a:pt x="291" y="86"/>
                    </a:lnTo>
                    <a:lnTo>
                      <a:pt x="312" y="91"/>
                    </a:lnTo>
                    <a:lnTo>
                      <a:pt x="321" y="93"/>
                    </a:lnTo>
                    <a:lnTo>
                      <a:pt x="329" y="93"/>
                    </a:lnTo>
                    <a:lnTo>
                      <a:pt x="336" y="92"/>
                    </a:lnTo>
                    <a:lnTo>
                      <a:pt x="341" y="90"/>
                    </a:lnTo>
                    <a:lnTo>
                      <a:pt x="345" y="87"/>
                    </a:lnTo>
                    <a:lnTo>
                      <a:pt x="347" y="82"/>
                    </a:lnTo>
                    <a:lnTo>
                      <a:pt x="351" y="76"/>
                    </a:lnTo>
                    <a:lnTo>
                      <a:pt x="351" y="66"/>
                    </a:lnTo>
                    <a:lnTo>
                      <a:pt x="358" y="68"/>
                    </a:lnTo>
                    <a:lnTo>
                      <a:pt x="358" y="79"/>
                    </a:lnTo>
                    <a:lnTo>
                      <a:pt x="355" y="87"/>
                    </a:lnTo>
                    <a:lnTo>
                      <a:pt x="351" y="93"/>
                    </a:lnTo>
                    <a:lnTo>
                      <a:pt x="345" y="98"/>
                    </a:lnTo>
                    <a:lnTo>
                      <a:pt x="338" y="101"/>
                    </a:lnTo>
                    <a:lnTo>
                      <a:pt x="329" y="102"/>
                    </a:lnTo>
                    <a:lnTo>
                      <a:pt x="321" y="102"/>
                    </a:lnTo>
                    <a:lnTo>
                      <a:pt x="310" y="100"/>
                    </a:lnTo>
                    <a:lnTo>
                      <a:pt x="289" y="94"/>
                    </a:lnTo>
                    <a:lnTo>
                      <a:pt x="263" y="86"/>
                    </a:lnTo>
                    <a:lnTo>
                      <a:pt x="206" y="62"/>
                    </a:lnTo>
                    <a:lnTo>
                      <a:pt x="148" y="37"/>
                    </a:lnTo>
                    <a:lnTo>
                      <a:pt x="119" y="26"/>
                    </a:lnTo>
                    <a:lnTo>
                      <a:pt x="91" y="16"/>
                    </a:lnTo>
                    <a:lnTo>
                      <a:pt x="64" y="11"/>
                    </a:lnTo>
                    <a:lnTo>
                      <a:pt x="52" y="9"/>
                    </a:lnTo>
                    <a:lnTo>
                      <a:pt x="40" y="8"/>
                    </a:lnTo>
                    <a:lnTo>
                      <a:pt x="21" y="13"/>
                    </a:lnTo>
                    <a:lnTo>
                      <a:pt x="13" y="16"/>
                    </a:lnTo>
                    <a:lnTo>
                      <a:pt x="4" y="21"/>
                    </a:lnTo>
                    <a:lnTo>
                      <a:pt x="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72" name="Google Shape;972;p8"/>
              <p:cNvSpPr/>
              <p:nvPr/>
            </p:nvSpPr>
            <p:spPr>
              <a:xfrm>
                <a:off x="6351" y="4713"/>
                <a:ext cx="6" cy="9"/>
              </a:xfrm>
              <a:custGeom>
                <a:avLst/>
                <a:gdLst/>
                <a:ahLst/>
                <a:cxnLst/>
                <a:rect l="l" t="t" r="r" b="b"/>
                <a:pathLst>
                  <a:path w="10" h="7" extrusionOk="0">
                    <a:moveTo>
                      <a:pt x="6" y="7"/>
                    </a:moveTo>
                    <a:lnTo>
                      <a:pt x="0" y="4"/>
                    </a:lnTo>
                    <a:lnTo>
                      <a:pt x="6" y="0"/>
                    </a:lnTo>
                    <a:lnTo>
                      <a:pt x="10" y="7"/>
                    </a:lnTo>
                    <a:lnTo>
                      <a:pt x="10" y="0"/>
                    </a:lnTo>
                    <a:lnTo>
                      <a:pt x="6"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73" name="Google Shape;973;p8"/>
              <p:cNvSpPr/>
              <p:nvPr/>
            </p:nvSpPr>
            <p:spPr>
              <a:xfrm>
                <a:off x="6456" y="4397"/>
                <a:ext cx="138" cy="385"/>
              </a:xfrm>
              <a:custGeom>
                <a:avLst/>
                <a:gdLst/>
                <a:ahLst/>
                <a:cxnLst/>
                <a:rect l="l" t="t" r="r" b="b"/>
                <a:pathLst>
                  <a:path w="205" h="299" extrusionOk="0">
                    <a:moveTo>
                      <a:pt x="198" y="299"/>
                    </a:moveTo>
                    <a:lnTo>
                      <a:pt x="196" y="290"/>
                    </a:lnTo>
                    <a:lnTo>
                      <a:pt x="189" y="275"/>
                    </a:lnTo>
                    <a:lnTo>
                      <a:pt x="181" y="259"/>
                    </a:lnTo>
                    <a:lnTo>
                      <a:pt x="168" y="240"/>
                    </a:lnTo>
                    <a:lnTo>
                      <a:pt x="136" y="198"/>
                    </a:lnTo>
                    <a:lnTo>
                      <a:pt x="100" y="153"/>
                    </a:lnTo>
                    <a:lnTo>
                      <a:pt x="64" y="108"/>
                    </a:lnTo>
                    <a:lnTo>
                      <a:pt x="32" y="65"/>
                    </a:lnTo>
                    <a:lnTo>
                      <a:pt x="19" y="47"/>
                    </a:lnTo>
                    <a:lnTo>
                      <a:pt x="8" y="29"/>
                    </a:lnTo>
                    <a:lnTo>
                      <a:pt x="2" y="15"/>
                    </a:lnTo>
                    <a:lnTo>
                      <a:pt x="0" y="2"/>
                    </a:lnTo>
                    <a:lnTo>
                      <a:pt x="7" y="0"/>
                    </a:lnTo>
                    <a:lnTo>
                      <a:pt x="9" y="12"/>
                    </a:lnTo>
                    <a:lnTo>
                      <a:pt x="15" y="25"/>
                    </a:lnTo>
                    <a:lnTo>
                      <a:pt x="25" y="41"/>
                    </a:lnTo>
                    <a:lnTo>
                      <a:pt x="38" y="60"/>
                    </a:lnTo>
                    <a:lnTo>
                      <a:pt x="70" y="102"/>
                    </a:lnTo>
                    <a:lnTo>
                      <a:pt x="106" y="148"/>
                    </a:lnTo>
                    <a:lnTo>
                      <a:pt x="142" y="193"/>
                    </a:lnTo>
                    <a:lnTo>
                      <a:pt x="174" y="235"/>
                    </a:lnTo>
                    <a:lnTo>
                      <a:pt x="187" y="254"/>
                    </a:lnTo>
                    <a:lnTo>
                      <a:pt x="197" y="271"/>
                    </a:lnTo>
                    <a:lnTo>
                      <a:pt x="203" y="286"/>
                    </a:lnTo>
                    <a:lnTo>
                      <a:pt x="205" y="297"/>
                    </a:lnTo>
                    <a:lnTo>
                      <a:pt x="198" y="2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74" name="Google Shape;974;p8"/>
              <p:cNvSpPr/>
              <p:nvPr/>
            </p:nvSpPr>
            <p:spPr>
              <a:xfrm>
                <a:off x="6589" y="4780"/>
                <a:ext cx="5" cy="2"/>
              </a:xfrm>
              <a:custGeom>
                <a:avLst/>
                <a:gdLst/>
                <a:ahLst/>
                <a:cxnLst/>
                <a:rect l="l" t="t" r="r" b="b"/>
                <a:pathLst>
                  <a:path w="7" h="2" extrusionOk="0">
                    <a:moveTo>
                      <a:pt x="7" y="2"/>
                    </a:moveTo>
                    <a:lnTo>
                      <a:pt x="7" y="1"/>
                    </a:lnTo>
                    <a:lnTo>
                      <a:pt x="7" y="0"/>
                    </a:lnTo>
                    <a:lnTo>
                      <a:pt x="0" y="2"/>
                    </a:lnTo>
                    <a:lnTo>
                      <a:pt x="0" y="0"/>
                    </a:lnTo>
                    <a:lnTo>
                      <a:pt x="7"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75" name="Google Shape;975;p8"/>
              <p:cNvSpPr/>
              <p:nvPr/>
            </p:nvSpPr>
            <p:spPr>
              <a:xfrm>
                <a:off x="6456" y="4366"/>
                <a:ext cx="220" cy="33"/>
              </a:xfrm>
              <a:custGeom>
                <a:avLst/>
                <a:gdLst/>
                <a:ahLst/>
                <a:cxnLst/>
                <a:rect l="l" t="t" r="r" b="b"/>
                <a:pathLst>
                  <a:path w="326" h="26" extrusionOk="0">
                    <a:moveTo>
                      <a:pt x="0" y="24"/>
                    </a:moveTo>
                    <a:lnTo>
                      <a:pt x="1" y="18"/>
                    </a:lnTo>
                    <a:lnTo>
                      <a:pt x="4" y="13"/>
                    </a:lnTo>
                    <a:lnTo>
                      <a:pt x="14" y="6"/>
                    </a:lnTo>
                    <a:lnTo>
                      <a:pt x="30" y="2"/>
                    </a:lnTo>
                    <a:lnTo>
                      <a:pt x="48" y="0"/>
                    </a:lnTo>
                    <a:lnTo>
                      <a:pt x="70" y="0"/>
                    </a:lnTo>
                    <a:lnTo>
                      <a:pt x="95" y="1"/>
                    </a:lnTo>
                    <a:lnTo>
                      <a:pt x="148" y="5"/>
                    </a:lnTo>
                    <a:lnTo>
                      <a:pt x="205" y="11"/>
                    </a:lnTo>
                    <a:lnTo>
                      <a:pt x="257" y="15"/>
                    </a:lnTo>
                    <a:lnTo>
                      <a:pt x="300" y="15"/>
                    </a:lnTo>
                    <a:lnTo>
                      <a:pt x="314" y="13"/>
                    </a:lnTo>
                    <a:lnTo>
                      <a:pt x="323" y="10"/>
                    </a:lnTo>
                    <a:lnTo>
                      <a:pt x="326" y="17"/>
                    </a:lnTo>
                    <a:lnTo>
                      <a:pt x="316" y="22"/>
                    </a:lnTo>
                    <a:lnTo>
                      <a:pt x="300" y="24"/>
                    </a:lnTo>
                    <a:lnTo>
                      <a:pt x="257" y="24"/>
                    </a:lnTo>
                    <a:lnTo>
                      <a:pt x="204" y="19"/>
                    </a:lnTo>
                    <a:lnTo>
                      <a:pt x="147" y="14"/>
                    </a:lnTo>
                    <a:lnTo>
                      <a:pt x="93" y="10"/>
                    </a:lnTo>
                    <a:lnTo>
                      <a:pt x="70" y="9"/>
                    </a:lnTo>
                    <a:lnTo>
                      <a:pt x="48" y="9"/>
                    </a:lnTo>
                    <a:lnTo>
                      <a:pt x="31" y="11"/>
                    </a:lnTo>
                    <a:lnTo>
                      <a:pt x="18" y="14"/>
                    </a:lnTo>
                    <a:lnTo>
                      <a:pt x="9" y="19"/>
                    </a:lnTo>
                    <a:lnTo>
                      <a:pt x="8" y="23"/>
                    </a:lnTo>
                    <a:lnTo>
                      <a:pt x="7" y="26"/>
                    </a:lnTo>
                    <a:lnTo>
                      <a:pt x="0" y="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76" name="Google Shape;976;p8"/>
              <p:cNvSpPr/>
              <p:nvPr/>
            </p:nvSpPr>
            <p:spPr>
              <a:xfrm>
                <a:off x="6456" y="4397"/>
                <a:ext cx="6" cy="2"/>
              </a:xfrm>
              <a:custGeom>
                <a:avLst/>
                <a:gdLst/>
                <a:ahLst/>
                <a:cxnLst/>
                <a:rect l="l" t="t" r="r" b="b"/>
                <a:pathLst>
                  <a:path w="7" h="2" extrusionOk="0">
                    <a:moveTo>
                      <a:pt x="0" y="2"/>
                    </a:moveTo>
                    <a:lnTo>
                      <a:pt x="0" y="1"/>
                    </a:lnTo>
                    <a:lnTo>
                      <a:pt x="0" y="0"/>
                    </a:lnTo>
                    <a:lnTo>
                      <a:pt x="7" y="2"/>
                    </a:lnTo>
                    <a:lnTo>
                      <a:pt x="7" y="0"/>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77" name="Google Shape;977;p8"/>
              <p:cNvSpPr/>
              <p:nvPr/>
            </p:nvSpPr>
            <p:spPr>
              <a:xfrm>
                <a:off x="6650" y="4070"/>
                <a:ext cx="55" cy="318"/>
              </a:xfrm>
              <a:custGeom>
                <a:avLst/>
                <a:gdLst/>
                <a:ahLst/>
                <a:cxnLst/>
                <a:rect l="l" t="t" r="r" b="b"/>
                <a:pathLst>
                  <a:path w="83" h="247" extrusionOk="0">
                    <a:moveTo>
                      <a:pt x="35" y="240"/>
                    </a:moveTo>
                    <a:lnTo>
                      <a:pt x="45" y="233"/>
                    </a:lnTo>
                    <a:lnTo>
                      <a:pt x="53" y="227"/>
                    </a:lnTo>
                    <a:lnTo>
                      <a:pt x="60" y="219"/>
                    </a:lnTo>
                    <a:lnTo>
                      <a:pt x="65" y="214"/>
                    </a:lnTo>
                    <a:lnTo>
                      <a:pt x="69" y="207"/>
                    </a:lnTo>
                    <a:lnTo>
                      <a:pt x="71" y="199"/>
                    </a:lnTo>
                    <a:lnTo>
                      <a:pt x="75" y="194"/>
                    </a:lnTo>
                    <a:lnTo>
                      <a:pt x="76" y="188"/>
                    </a:lnTo>
                    <a:lnTo>
                      <a:pt x="76" y="175"/>
                    </a:lnTo>
                    <a:lnTo>
                      <a:pt x="72" y="162"/>
                    </a:lnTo>
                    <a:lnTo>
                      <a:pt x="66" y="148"/>
                    </a:lnTo>
                    <a:lnTo>
                      <a:pt x="60" y="134"/>
                    </a:lnTo>
                    <a:lnTo>
                      <a:pt x="42" y="105"/>
                    </a:lnTo>
                    <a:lnTo>
                      <a:pt x="22" y="73"/>
                    </a:lnTo>
                    <a:lnTo>
                      <a:pt x="13" y="56"/>
                    </a:lnTo>
                    <a:lnTo>
                      <a:pt x="10" y="47"/>
                    </a:lnTo>
                    <a:lnTo>
                      <a:pt x="6" y="38"/>
                    </a:lnTo>
                    <a:lnTo>
                      <a:pt x="1" y="20"/>
                    </a:lnTo>
                    <a:lnTo>
                      <a:pt x="0" y="0"/>
                    </a:lnTo>
                    <a:lnTo>
                      <a:pt x="8" y="0"/>
                    </a:lnTo>
                    <a:lnTo>
                      <a:pt x="9" y="17"/>
                    </a:lnTo>
                    <a:lnTo>
                      <a:pt x="14" y="35"/>
                    </a:lnTo>
                    <a:lnTo>
                      <a:pt x="17" y="44"/>
                    </a:lnTo>
                    <a:lnTo>
                      <a:pt x="20" y="51"/>
                    </a:lnTo>
                    <a:lnTo>
                      <a:pt x="28" y="68"/>
                    </a:lnTo>
                    <a:lnTo>
                      <a:pt x="48" y="99"/>
                    </a:lnTo>
                    <a:lnTo>
                      <a:pt x="66" y="129"/>
                    </a:lnTo>
                    <a:lnTo>
                      <a:pt x="73" y="144"/>
                    </a:lnTo>
                    <a:lnTo>
                      <a:pt x="80" y="159"/>
                    </a:lnTo>
                    <a:lnTo>
                      <a:pt x="83" y="173"/>
                    </a:lnTo>
                    <a:lnTo>
                      <a:pt x="83" y="188"/>
                    </a:lnTo>
                    <a:lnTo>
                      <a:pt x="82" y="197"/>
                    </a:lnTo>
                    <a:lnTo>
                      <a:pt x="79" y="204"/>
                    </a:lnTo>
                    <a:lnTo>
                      <a:pt x="76" y="212"/>
                    </a:lnTo>
                    <a:lnTo>
                      <a:pt x="71" y="219"/>
                    </a:lnTo>
                    <a:lnTo>
                      <a:pt x="65" y="225"/>
                    </a:lnTo>
                    <a:lnTo>
                      <a:pt x="58" y="233"/>
                    </a:lnTo>
                    <a:lnTo>
                      <a:pt x="50" y="240"/>
                    </a:lnTo>
                    <a:lnTo>
                      <a:pt x="39" y="247"/>
                    </a:lnTo>
                    <a:lnTo>
                      <a:pt x="35" y="24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78" name="Google Shape;978;p8"/>
              <p:cNvSpPr/>
              <p:nvPr/>
            </p:nvSpPr>
            <p:spPr>
              <a:xfrm>
                <a:off x="6673" y="4379"/>
                <a:ext cx="3" cy="9"/>
              </a:xfrm>
              <a:custGeom>
                <a:avLst/>
                <a:gdLst/>
                <a:ahLst/>
                <a:cxnLst/>
                <a:rect l="l" t="t" r="r" b="b"/>
                <a:pathLst>
                  <a:path w="4" h="7" extrusionOk="0">
                    <a:moveTo>
                      <a:pt x="3" y="7"/>
                    </a:moveTo>
                    <a:lnTo>
                      <a:pt x="4" y="7"/>
                    </a:lnTo>
                    <a:lnTo>
                      <a:pt x="0" y="0"/>
                    </a:lnTo>
                    <a:lnTo>
                      <a:pt x="3"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79" name="Google Shape;979;p8"/>
              <p:cNvSpPr/>
              <p:nvPr/>
            </p:nvSpPr>
            <p:spPr>
              <a:xfrm>
                <a:off x="6571" y="3906"/>
                <a:ext cx="83" cy="164"/>
              </a:xfrm>
              <a:custGeom>
                <a:avLst/>
                <a:gdLst/>
                <a:ahLst/>
                <a:cxnLst/>
                <a:rect l="l" t="t" r="r" b="b"/>
                <a:pathLst>
                  <a:path w="124" h="127" extrusionOk="0">
                    <a:moveTo>
                      <a:pt x="116" y="127"/>
                    </a:moveTo>
                    <a:lnTo>
                      <a:pt x="114" y="103"/>
                    </a:lnTo>
                    <a:lnTo>
                      <a:pt x="107" y="80"/>
                    </a:lnTo>
                    <a:lnTo>
                      <a:pt x="97" y="61"/>
                    </a:lnTo>
                    <a:lnTo>
                      <a:pt x="81" y="42"/>
                    </a:lnTo>
                    <a:lnTo>
                      <a:pt x="64" y="27"/>
                    </a:lnTo>
                    <a:lnTo>
                      <a:pt x="54" y="22"/>
                    </a:lnTo>
                    <a:lnTo>
                      <a:pt x="44" y="17"/>
                    </a:lnTo>
                    <a:lnTo>
                      <a:pt x="22" y="9"/>
                    </a:lnTo>
                    <a:lnTo>
                      <a:pt x="12" y="8"/>
                    </a:lnTo>
                    <a:lnTo>
                      <a:pt x="0" y="7"/>
                    </a:lnTo>
                    <a:lnTo>
                      <a:pt x="0" y="0"/>
                    </a:lnTo>
                    <a:lnTo>
                      <a:pt x="12" y="1"/>
                    </a:lnTo>
                    <a:lnTo>
                      <a:pt x="25" y="2"/>
                    </a:lnTo>
                    <a:lnTo>
                      <a:pt x="47" y="9"/>
                    </a:lnTo>
                    <a:lnTo>
                      <a:pt x="59" y="15"/>
                    </a:lnTo>
                    <a:lnTo>
                      <a:pt x="69" y="20"/>
                    </a:lnTo>
                    <a:lnTo>
                      <a:pt x="86" y="36"/>
                    </a:lnTo>
                    <a:lnTo>
                      <a:pt x="103" y="55"/>
                    </a:lnTo>
                    <a:lnTo>
                      <a:pt x="114" y="76"/>
                    </a:lnTo>
                    <a:lnTo>
                      <a:pt x="121" y="101"/>
                    </a:lnTo>
                    <a:lnTo>
                      <a:pt x="124" y="127"/>
                    </a:lnTo>
                    <a:lnTo>
                      <a:pt x="116" y="1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80" name="Google Shape;980;p8"/>
              <p:cNvSpPr/>
              <p:nvPr/>
            </p:nvSpPr>
            <p:spPr>
              <a:xfrm>
                <a:off x="6455" y="3906"/>
                <a:ext cx="117" cy="68"/>
              </a:xfrm>
              <a:custGeom>
                <a:avLst/>
                <a:gdLst/>
                <a:ahLst/>
                <a:cxnLst/>
                <a:rect l="l" t="t" r="r" b="b"/>
                <a:pathLst>
                  <a:path w="176" h="53" extrusionOk="0">
                    <a:moveTo>
                      <a:pt x="176" y="7"/>
                    </a:moveTo>
                    <a:lnTo>
                      <a:pt x="151" y="9"/>
                    </a:lnTo>
                    <a:lnTo>
                      <a:pt x="129" y="15"/>
                    </a:lnTo>
                    <a:lnTo>
                      <a:pt x="90" y="30"/>
                    </a:lnTo>
                    <a:lnTo>
                      <a:pt x="71" y="39"/>
                    </a:lnTo>
                    <a:lnTo>
                      <a:pt x="49" y="46"/>
                    </a:lnTo>
                    <a:lnTo>
                      <a:pt x="26" y="51"/>
                    </a:lnTo>
                    <a:lnTo>
                      <a:pt x="2" y="53"/>
                    </a:lnTo>
                    <a:lnTo>
                      <a:pt x="0" y="45"/>
                    </a:lnTo>
                    <a:lnTo>
                      <a:pt x="24" y="43"/>
                    </a:lnTo>
                    <a:lnTo>
                      <a:pt x="46" y="39"/>
                    </a:lnTo>
                    <a:lnTo>
                      <a:pt x="67" y="31"/>
                    </a:lnTo>
                    <a:lnTo>
                      <a:pt x="86" y="22"/>
                    </a:lnTo>
                    <a:lnTo>
                      <a:pt x="126" y="7"/>
                    </a:lnTo>
                    <a:lnTo>
                      <a:pt x="149" y="2"/>
                    </a:lnTo>
                    <a:lnTo>
                      <a:pt x="174" y="0"/>
                    </a:lnTo>
                    <a:lnTo>
                      <a:pt x="176"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81" name="Google Shape;981;p8"/>
              <p:cNvSpPr/>
              <p:nvPr/>
            </p:nvSpPr>
            <p:spPr>
              <a:xfrm>
                <a:off x="6571" y="3906"/>
                <a:ext cx="1" cy="9"/>
              </a:xfrm>
              <a:custGeom>
                <a:avLst/>
                <a:gdLst/>
                <a:ahLst/>
                <a:cxnLst/>
                <a:rect l="l" t="t" r="r" b="b"/>
                <a:pathLst>
                  <a:path w="2" h="7" extrusionOk="0">
                    <a:moveTo>
                      <a:pt x="1" y="0"/>
                    </a:moveTo>
                    <a:lnTo>
                      <a:pt x="0" y="0"/>
                    </a:lnTo>
                    <a:lnTo>
                      <a:pt x="2" y="7"/>
                    </a:lnTo>
                    <a:lnTo>
                      <a:pt x="1" y="7"/>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82" name="Google Shape;982;p8"/>
              <p:cNvSpPr/>
              <p:nvPr/>
            </p:nvSpPr>
            <p:spPr>
              <a:xfrm>
                <a:off x="6345" y="3740"/>
                <a:ext cx="110" cy="234"/>
              </a:xfrm>
              <a:custGeom>
                <a:avLst/>
                <a:gdLst/>
                <a:ahLst/>
                <a:cxnLst/>
                <a:rect l="l" t="t" r="r" b="b"/>
                <a:pathLst>
                  <a:path w="164" h="182" extrusionOk="0">
                    <a:moveTo>
                      <a:pt x="164" y="182"/>
                    </a:moveTo>
                    <a:lnTo>
                      <a:pt x="147" y="180"/>
                    </a:lnTo>
                    <a:lnTo>
                      <a:pt x="133" y="174"/>
                    </a:lnTo>
                    <a:lnTo>
                      <a:pt x="120" y="165"/>
                    </a:lnTo>
                    <a:lnTo>
                      <a:pt x="110" y="154"/>
                    </a:lnTo>
                    <a:lnTo>
                      <a:pt x="93" y="124"/>
                    </a:lnTo>
                    <a:lnTo>
                      <a:pt x="78" y="93"/>
                    </a:lnTo>
                    <a:lnTo>
                      <a:pt x="64" y="60"/>
                    </a:lnTo>
                    <a:lnTo>
                      <a:pt x="48" y="34"/>
                    </a:lnTo>
                    <a:lnTo>
                      <a:pt x="38" y="23"/>
                    </a:lnTo>
                    <a:lnTo>
                      <a:pt x="28" y="15"/>
                    </a:lnTo>
                    <a:lnTo>
                      <a:pt x="15" y="10"/>
                    </a:lnTo>
                    <a:lnTo>
                      <a:pt x="0" y="8"/>
                    </a:lnTo>
                    <a:lnTo>
                      <a:pt x="0" y="0"/>
                    </a:lnTo>
                    <a:lnTo>
                      <a:pt x="17" y="2"/>
                    </a:lnTo>
                    <a:lnTo>
                      <a:pt x="32" y="8"/>
                    </a:lnTo>
                    <a:lnTo>
                      <a:pt x="43" y="16"/>
                    </a:lnTo>
                    <a:lnTo>
                      <a:pt x="54" y="28"/>
                    </a:lnTo>
                    <a:lnTo>
                      <a:pt x="71" y="56"/>
                    </a:lnTo>
                    <a:lnTo>
                      <a:pt x="85" y="88"/>
                    </a:lnTo>
                    <a:lnTo>
                      <a:pt x="100" y="120"/>
                    </a:lnTo>
                    <a:lnTo>
                      <a:pt x="116" y="148"/>
                    </a:lnTo>
                    <a:lnTo>
                      <a:pt x="125" y="158"/>
                    </a:lnTo>
                    <a:lnTo>
                      <a:pt x="137" y="167"/>
                    </a:lnTo>
                    <a:lnTo>
                      <a:pt x="149" y="172"/>
                    </a:lnTo>
                    <a:lnTo>
                      <a:pt x="164" y="174"/>
                    </a:lnTo>
                    <a:lnTo>
                      <a:pt x="164" y="18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83" name="Google Shape;983;p8"/>
              <p:cNvSpPr/>
              <p:nvPr/>
            </p:nvSpPr>
            <p:spPr>
              <a:xfrm>
                <a:off x="6455" y="3964"/>
                <a:ext cx="1" cy="10"/>
              </a:xfrm>
              <a:custGeom>
                <a:avLst/>
                <a:gdLst/>
                <a:ahLst/>
                <a:cxnLst/>
                <a:rect l="l" t="t" r="r" b="b"/>
                <a:pathLst>
                  <a:path w="2" h="8" extrusionOk="0">
                    <a:moveTo>
                      <a:pt x="2" y="8"/>
                    </a:moveTo>
                    <a:lnTo>
                      <a:pt x="1" y="8"/>
                    </a:lnTo>
                    <a:lnTo>
                      <a:pt x="1" y="0"/>
                    </a:lnTo>
                    <a:lnTo>
                      <a:pt x="0" y="0"/>
                    </a:lnTo>
                    <a:lnTo>
                      <a:pt x="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84" name="Google Shape;984;p8"/>
              <p:cNvSpPr/>
              <p:nvPr/>
            </p:nvSpPr>
            <p:spPr>
              <a:xfrm>
                <a:off x="6313" y="3740"/>
                <a:ext cx="34" cy="17"/>
              </a:xfrm>
              <a:custGeom>
                <a:avLst/>
                <a:gdLst/>
                <a:ahLst/>
                <a:cxnLst/>
                <a:rect l="l" t="t" r="r" b="b"/>
                <a:pathLst>
                  <a:path w="51" h="13" extrusionOk="0">
                    <a:moveTo>
                      <a:pt x="51" y="8"/>
                    </a:moveTo>
                    <a:lnTo>
                      <a:pt x="27" y="10"/>
                    </a:lnTo>
                    <a:lnTo>
                      <a:pt x="16" y="12"/>
                    </a:lnTo>
                    <a:lnTo>
                      <a:pt x="2" y="13"/>
                    </a:lnTo>
                    <a:lnTo>
                      <a:pt x="0" y="6"/>
                    </a:lnTo>
                    <a:lnTo>
                      <a:pt x="14" y="4"/>
                    </a:lnTo>
                    <a:lnTo>
                      <a:pt x="25" y="2"/>
                    </a:lnTo>
                    <a:lnTo>
                      <a:pt x="49" y="0"/>
                    </a:lnTo>
                    <a:lnTo>
                      <a:pt x="5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85" name="Google Shape;985;p8"/>
              <p:cNvSpPr/>
              <p:nvPr/>
            </p:nvSpPr>
            <p:spPr>
              <a:xfrm>
                <a:off x="6345" y="3740"/>
                <a:ext cx="2" cy="10"/>
              </a:xfrm>
              <a:custGeom>
                <a:avLst/>
                <a:gdLst/>
                <a:ahLst/>
                <a:cxnLst/>
                <a:rect l="l" t="t" r="r" b="b"/>
                <a:pathLst>
                  <a:path w="2" h="8" extrusionOk="0">
                    <a:moveTo>
                      <a:pt x="1" y="0"/>
                    </a:moveTo>
                    <a:lnTo>
                      <a:pt x="0" y="0"/>
                    </a:lnTo>
                    <a:lnTo>
                      <a:pt x="2" y="8"/>
                    </a:lnTo>
                    <a:lnTo>
                      <a:pt x="1" y="8"/>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86" name="Google Shape;986;p8"/>
              <p:cNvSpPr/>
              <p:nvPr/>
            </p:nvSpPr>
            <p:spPr>
              <a:xfrm>
                <a:off x="6285" y="3748"/>
                <a:ext cx="30" cy="286"/>
              </a:xfrm>
              <a:custGeom>
                <a:avLst/>
                <a:gdLst/>
                <a:ahLst/>
                <a:cxnLst/>
                <a:rect l="l" t="t" r="r" b="b"/>
                <a:pathLst>
                  <a:path w="44" h="222" extrusionOk="0">
                    <a:moveTo>
                      <a:pt x="44" y="6"/>
                    </a:moveTo>
                    <a:lnTo>
                      <a:pt x="35" y="14"/>
                    </a:lnTo>
                    <a:lnTo>
                      <a:pt x="29" y="20"/>
                    </a:lnTo>
                    <a:lnTo>
                      <a:pt x="18" y="41"/>
                    </a:lnTo>
                    <a:lnTo>
                      <a:pt x="11" y="64"/>
                    </a:lnTo>
                    <a:lnTo>
                      <a:pt x="9" y="78"/>
                    </a:lnTo>
                    <a:lnTo>
                      <a:pt x="8" y="92"/>
                    </a:lnTo>
                    <a:lnTo>
                      <a:pt x="8" y="155"/>
                    </a:lnTo>
                    <a:lnTo>
                      <a:pt x="10" y="222"/>
                    </a:lnTo>
                    <a:lnTo>
                      <a:pt x="2" y="222"/>
                    </a:lnTo>
                    <a:lnTo>
                      <a:pt x="0" y="155"/>
                    </a:lnTo>
                    <a:lnTo>
                      <a:pt x="0" y="92"/>
                    </a:lnTo>
                    <a:lnTo>
                      <a:pt x="1" y="78"/>
                    </a:lnTo>
                    <a:lnTo>
                      <a:pt x="3" y="63"/>
                    </a:lnTo>
                    <a:lnTo>
                      <a:pt x="10" y="37"/>
                    </a:lnTo>
                    <a:lnTo>
                      <a:pt x="22" y="16"/>
                    </a:lnTo>
                    <a:lnTo>
                      <a:pt x="30" y="7"/>
                    </a:lnTo>
                    <a:lnTo>
                      <a:pt x="39" y="0"/>
                    </a:lnTo>
                    <a:lnTo>
                      <a:pt x="44"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87" name="Google Shape;987;p8"/>
              <p:cNvSpPr/>
              <p:nvPr/>
            </p:nvSpPr>
            <p:spPr>
              <a:xfrm>
                <a:off x="6312" y="3748"/>
                <a:ext cx="3" cy="9"/>
              </a:xfrm>
              <a:custGeom>
                <a:avLst/>
                <a:gdLst/>
                <a:ahLst/>
                <a:cxnLst/>
                <a:rect l="l" t="t" r="r" b="b"/>
                <a:pathLst>
                  <a:path w="5" h="7" extrusionOk="0">
                    <a:moveTo>
                      <a:pt x="2" y="0"/>
                    </a:moveTo>
                    <a:lnTo>
                      <a:pt x="0" y="0"/>
                    </a:lnTo>
                    <a:lnTo>
                      <a:pt x="5" y="6"/>
                    </a:lnTo>
                    <a:lnTo>
                      <a:pt x="4" y="7"/>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88" name="Google Shape;988;p8"/>
              <p:cNvSpPr/>
              <p:nvPr/>
            </p:nvSpPr>
            <p:spPr>
              <a:xfrm>
                <a:off x="6286" y="4031"/>
                <a:ext cx="6" cy="5"/>
              </a:xfrm>
              <a:custGeom>
                <a:avLst/>
                <a:gdLst/>
                <a:ahLst/>
                <a:cxnLst/>
                <a:rect l="l" t="t" r="r" b="b"/>
                <a:pathLst>
                  <a:path w="8" h="4" extrusionOk="0">
                    <a:moveTo>
                      <a:pt x="8" y="2"/>
                    </a:moveTo>
                    <a:lnTo>
                      <a:pt x="7" y="4"/>
                    </a:lnTo>
                    <a:lnTo>
                      <a:pt x="0" y="0"/>
                    </a:lnTo>
                    <a:lnTo>
                      <a:pt x="0" y="2"/>
                    </a:lnTo>
                    <a:lnTo>
                      <a:pt x="8"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89" name="Google Shape;989;p8"/>
              <p:cNvSpPr/>
              <p:nvPr/>
            </p:nvSpPr>
            <p:spPr>
              <a:xfrm>
                <a:off x="6081" y="3846"/>
                <a:ext cx="587" cy="1038"/>
              </a:xfrm>
              <a:custGeom>
                <a:avLst/>
                <a:gdLst/>
                <a:ahLst/>
                <a:cxnLst/>
                <a:rect l="l" t="t" r="r" b="b"/>
                <a:pathLst>
                  <a:path w="877" h="806" extrusionOk="0">
                    <a:moveTo>
                      <a:pt x="366" y="0"/>
                    </a:moveTo>
                    <a:lnTo>
                      <a:pt x="361" y="0"/>
                    </a:lnTo>
                    <a:lnTo>
                      <a:pt x="359" y="1"/>
                    </a:lnTo>
                    <a:lnTo>
                      <a:pt x="357" y="2"/>
                    </a:lnTo>
                    <a:lnTo>
                      <a:pt x="356" y="4"/>
                    </a:lnTo>
                    <a:lnTo>
                      <a:pt x="354" y="5"/>
                    </a:lnTo>
                    <a:lnTo>
                      <a:pt x="352" y="11"/>
                    </a:lnTo>
                    <a:lnTo>
                      <a:pt x="351" y="16"/>
                    </a:lnTo>
                    <a:lnTo>
                      <a:pt x="350" y="24"/>
                    </a:lnTo>
                    <a:lnTo>
                      <a:pt x="351" y="40"/>
                    </a:lnTo>
                    <a:lnTo>
                      <a:pt x="353" y="61"/>
                    </a:lnTo>
                    <a:lnTo>
                      <a:pt x="354" y="83"/>
                    </a:lnTo>
                    <a:lnTo>
                      <a:pt x="354" y="96"/>
                    </a:lnTo>
                    <a:lnTo>
                      <a:pt x="354" y="108"/>
                    </a:lnTo>
                    <a:lnTo>
                      <a:pt x="354" y="121"/>
                    </a:lnTo>
                    <a:lnTo>
                      <a:pt x="353" y="133"/>
                    </a:lnTo>
                    <a:lnTo>
                      <a:pt x="351" y="141"/>
                    </a:lnTo>
                    <a:lnTo>
                      <a:pt x="350" y="150"/>
                    </a:lnTo>
                    <a:lnTo>
                      <a:pt x="348" y="158"/>
                    </a:lnTo>
                    <a:lnTo>
                      <a:pt x="346" y="164"/>
                    </a:lnTo>
                    <a:lnTo>
                      <a:pt x="343" y="171"/>
                    </a:lnTo>
                    <a:lnTo>
                      <a:pt x="340" y="177"/>
                    </a:lnTo>
                    <a:lnTo>
                      <a:pt x="337" y="183"/>
                    </a:lnTo>
                    <a:lnTo>
                      <a:pt x="334" y="187"/>
                    </a:lnTo>
                    <a:lnTo>
                      <a:pt x="330" y="193"/>
                    </a:lnTo>
                    <a:lnTo>
                      <a:pt x="326" y="196"/>
                    </a:lnTo>
                    <a:lnTo>
                      <a:pt x="317" y="202"/>
                    </a:lnTo>
                    <a:lnTo>
                      <a:pt x="313" y="206"/>
                    </a:lnTo>
                    <a:lnTo>
                      <a:pt x="308" y="208"/>
                    </a:lnTo>
                    <a:lnTo>
                      <a:pt x="298" y="211"/>
                    </a:lnTo>
                    <a:lnTo>
                      <a:pt x="293" y="212"/>
                    </a:lnTo>
                    <a:lnTo>
                      <a:pt x="286" y="213"/>
                    </a:lnTo>
                    <a:lnTo>
                      <a:pt x="275" y="214"/>
                    </a:lnTo>
                    <a:lnTo>
                      <a:pt x="263" y="213"/>
                    </a:lnTo>
                    <a:lnTo>
                      <a:pt x="250" y="212"/>
                    </a:lnTo>
                    <a:lnTo>
                      <a:pt x="237" y="209"/>
                    </a:lnTo>
                    <a:lnTo>
                      <a:pt x="224" y="206"/>
                    </a:lnTo>
                    <a:lnTo>
                      <a:pt x="210" y="201"/>
                    </a:lnTo>
                    <a:lnTo>
                      <a:pt x="197" y="197"/>
                    </a:lnTo>
                    <a:lnTo>
                      <a:pt x="182" y="191"/>
                    </a:lnTo>
                    <a:lnTo>
                      <a:pt x="169" y="186"/>
                    </a:lnTo>
                    <a:lnTo>
                      <a:pt x="156" y="179"/>
                    </a:lnTo>
                    <a:lnTo>
                      <a:pt x="142" y="173"/>
                    </a:lnTo>
                    <a:lnTo>
                      <a:pt x="92" y="149"/>
                    </a:lnTo>
                    <a:lnTo>
                      <a:pt x="69" y="139"/>
                    </a:lnTo>
                    <a:lnTo>
                      <a:pt x="59" y="136"/>
                    </a:lnTo>
                    <a:lnTo>
                      <a:pt x="50" y="133"/>
                    </a:lnTo>
                    <a:lnTo>
                      <a:pt x="42" y="130"/>
                    </a:lnTo>
                    <a:lnTo>
                      <a:pt x="34" y="129"/>
                    </a:lnTo>
                    <a:lnTo>
                      <a:pt x="28" y="129"/>
                    </a:lnTo>
                    <a:lnTo>
                      <a:pt x="24" y="130"/>
                    </a:lnTo>
                    <a:lnTo>
                      <a:pt x="16" y="134"/>
                    </a:lnTo>
                    <a:lnTo>
                      <a:pt x="11" y="137"/>
                    </a:lnTo>
                    <a:lnTo>
                      <a:pt x="7" y="141"/>
                    </a:lnTo>
                    <a:lnTo>
                      <a:pt x="5" y="144"/>
                    </a:lnTo>
                    <a:lnTo>
                      <a:pt x="4" y="146"/>
                    </a:lnTo>
                    <a:lnTo>
                      <a:pt x="2" y="151"/>
                    </a:lnTo>
                    <a:lnTo>
                      <a:pt x="0" y="157"/>
                    </a:lnTo>
                    <a:lnTo>
                      <a:pt x="0" y="162"/>
                    </a:lnTo>
                    <a:lnTo>
                      <a:pt x="1" y="167"/>
                    </a:lnTo>
                    <a:lnTo>
                      <a:pt x="2" y="174"/>
                    </a:lnTo>
                    <a:lnTo>
                      <a:pt x="4" y="181"/>
                    </a:lnTo>
                    <a:lnTo>
                      <a:pt x="6" y="188"/>
                    </a:lnTo>
                    <a:lnTo>
                      <a:pt x="9" y="195"/>
                    </a:lnTo>
                    <a:lnTo>
                      <a:pt x="17" y="210"/>
                    </a:lnTo>
                    <a:lnTo>
                      <a:pt x="26" y="226"/>
                    </a:lnTo>
                    <a:lnTo>
                      <a:pt x="46" y="259"/>
                    </a:lnTo>
                    <a:lnTo>
                      <a:pt x="57" y="276"/>
                    </a:lnTo>
                    <a:lnTo>
                      <a:pt x="66" y="295"/>
                    </a:lnTo>
                    <a:lnTo>
                      <a:pt x="74" y="312"/>
                    </a:lnTo>
                    <a:lnTo>
                      <a:pt x="81" y="330"/>
                    </a:lnTo>
                    <a:lnTo>
                      <a:pt x="83" y="338"/>
                    </a:lnTo>
                    <a:lnTo>
                      <a:pt x="85" y="347"/>
                    </a:lnTo>
                    <a:lnTo>
                      <a:pt x="86" y="356"/>
                    </a:lnTo>
                    <a:lnTo>
                      <a:pt x="86" y="364"/>
                    </a:lnTo>
                    <a:lnTo>
                      <a:pt x="86" y="367"/>
                    </a:lnTo>
                    <a:lnTo>
                      <a:pt x="88" y="370"/>
                    </a:lnTo>
                    <a:lnTo>
                      <a:pt x="90" y="376"/>
                    </a:lnTo>
                    <a:lnTo>
                      <a:pt x="93" y="380"/>
                    </a:lnTo>
                    <a:lnTo>
                      <a:pt x="94" y="381"/>
                    </a:lnTo>
                    <a:lnTo>
                      <a:pt x="96" y="383"/>
                    </a:lnTo>
                    <a:lnTo>
                      <a:pt x="101" y="386"/>
                    </a:lnTo>
                    <a:lnTo>
                      <a:pt x="105" y="390"/>
                    </a:lnTo>
                    <a:lnTo>
                      <a:pt x="116" y="395"/>
                    </a:lnTo>
                    <a:lnTo>
                      <a:pt x="127" y="401"/>
                    </a:lnTo>
                    <a:lnTo>
                      <a:pt x="136" y="407"/>
                    </a:lnTo>
                    <a:lnTo>
                      <a:pt x="140" y="410"/>
                    </a:lnTo>
                    <a:lnTo>
                      <a:pt x="143" y="415"/>
                    </a:lnTo>
                    <a:lnTo>
                      <a:pt x="144" y="418"/>
                    </a:lnTo>
                    <a:lnTo>
                      <a:pt x="145" y="420"/>
                    </a:lnTo>
                    <a:lnTo>
                      <a:pt x="145" y="423"/>
                    </a:lnTo>
                    <a:lnTo>
                      <a:pt x="145" y="427"/>
                    </a:lnTo>
                    <a:lnTo>
                      <a:pt x="145" y="434"/>
                    </a:lnTo>
                    <a:lnTo>
                      <a:pt x="145" y="443"/>
                    </a:lnTo>
                    <a:lnTo>
                      <a:pt x="143" y="451"/>
                    </a:lnTo>
                    <a:lnTo>
                      <a:pt x="142" y="458"/>
                    </a:lnTo>
                    <a:lnTo>
                      <a:pt x="140" y="466"/>
                    </a:lnTo>
                    <a:lnTo>
                      <a:pt x="138" y="474"/>
                    </a:lnTo>
                    <a:lnTo>
                      <a:pt x="133" y="488"/>
                    </a:lnTo>
                    <a:lnTo>
                      <a:pt x="130" y="494"/>
                    </a:lnTo>
                    <a:lnTo>
                      <a:pt x="127" y="501"/>
                    </a:lnTo>
                    <a:lnTo>
                      <a:pt x="119" y="514"/>
                    </a:lnTo>
                    <a:lnTo>
                      <a:pt x="112" y="526"/>
                    </a:lnTo>
                    <a:lnTo>
                      <a:pt x="105" y="538"/>
                    </a:lnTo>
                    <a:lnTo>
                      <a:pt x="91" y="563"/>
                    </a:lnTo>
                    <a:lnTo>
                      <a:pt x="83" y="575"/>
                    </a:lnTo>
                    <a:lnTo>
                      <a:pt x="77" y="589"/>
                    </a:lnTo>
                    <a:lnTo>
                      <a:pt x="72" y="602"/>
                    </a:lnTo>
                    <a:lnTo>
                      <a:pt x="68" y="617"/>
                    </a:lnTo>
                    <a:lnTo>
                      <a:pt x="67" y="625"/>
                    </a:lnTo>
                    <a:lnTo>
                      <a:pt x="65" y="633"/>
                    </a:lnTo>
                    <a:lnTo>
                      <a:pt x="65" y="641"/>
                    </a:lnTo>
                    <a:lnTo>
                      <a:pt x="65" y="650"/>
                    </a:lnTo>
                    <a:lnTo>
                      <a:pt x="64" y="662"/>
                    </a:lnTo>
                    <a:lnTo>
                      <a:pt x="64" y="673"/>
                    </a:lnTo>
                    <a:lnTo>
                      <a:pt x="63" y="684"/>
                    </a:lnTo>
                    <a:lnTo>
                      <a:pt x="62" y="694"/>
                    </a:lnTo>
                    <a:lnTo>
                      <a:pt x="58" y="712"/>
                    </a:lnTo>
                    <a:lnTo>
                      <a:pt x="55" y="729"/>
                    </a:lnTo>
                    <a:lnTo>
                      <a:pt x="50" y="744"/>
                    </a:lnTo>
                    <a:lnTo>
                      <a:pt x="46" y="757"/>
                    </a:lnTo>
                    <a:lnTo>
                      <a:pt x="43" y="768"/>
                    </a:lnTo>
                    <a:lnTo>
                      <a:pt x="42" y="772"/>
                    </a:lnTo>
                    <a:lnTo>
                      <a:pt x="41" y="776"/>
                    </a:lnTo>
                    <a:lnTo>
                      <a:pt x="40" y="784"/>
                    </a:lnTo>
                    <a:lnTo>
                      <a:pt x="40" y="787"/>
                    </a:lnTo>
                    <a:lnTo>
                      <a:pt x="41" y="790"/>
                    </a:lnTo>
                    <a:lnTo>
                      <a:pt x="42" y="793"/>
                    </a:lnTo>
                    <a:lnTo>
                      <a:pt x="44" y="796"/>
                    </a:lnTo>
                    <a:lnTo>
                      <a:pt x="47" y="797"/>
                    </a:lnTo>
                    <a:lnTo>
                      <a:pt x="50" y="799"/>
                    </a:lnTo>
                    <a:lnTo>
                      <a:pt x="60" y="802"/>
                    </a:lnTo>
                    <a:lnTo>
                      <a:pt x="72" y="804"/>
                    </a:lnTo>
                    <a:lnTo>
                      <a:pt x="89" y="805"/>
                    </a:lnTo>
                    <a:lnTo>
                      <a:pt x="110" y="806"/>
                    </a:lnTo>
                    <a:lnTo>
                      <a:pt x="127" y="802"/>
                    </a:lnTo>
                    <a:lnTo>
                      <a:pt x="160" y="797"/>
                    </a:lnTo>
                    <a:lnTo>
                      <a:pt x="204" y="788"/>
                    </a:lnTo>
                    <a:lnTo>
                      <a:pt x="254" y="777"/>
                    </a:lnTo>
                    <a:lnTo>
                      <a:pt x="304" y="767"/>
                    </a:lnTo>
                    <a:lnTo>
                      <a:pt x="348" y="756"/>
                    </a:lnTo>
                    <a:lnTo>
                      <a:pt x="380" y="747"/>
                    </a:lnTo>
                    <a:lnTo>
                      <a:pt x="391" y="744"/>
                    </a:lnTo>
                    <a:lnTo>
                      <a:pt x="395" y="741"/>
                    </a:lnTo>
                    <a:lnTo>
                      <a:pt x="390" y="735"/>
                    </a:lnTo>
                    <a:lnTo>
                      <a:pt x="383" y="729"/>
                    </a:lnTo>
                    <a:lnTo>
                      <a:pt x="372" y="720"/>
                    </a:lnTo>
                    <a:lnTo>
                      <a:pt x="360" y="711"/>
                    </a:lnTo>
                    <a:lnTo>
                      <a:pt x="347" y="701"/>
                    </a:lnTo>
                    <a:lnTo>
                      <a:pt x="342" y="697"/>
                    </a:lnTo>
                    <a:lnTo>
                      <a:pt x="337" y="692"/>
                    </a:lnTo>
                    <a:lnTo>
                      <a:pt x="333" y="687"/>
                    </a:lnTo>
                    <a:lnTo>
                      <a:pt x="331" y="684"/>
                    </a:lnTo>
                    <a:lnTo>
                      <a:pt x="329" y="682"/>
                    </a:lnTo>
                    <a:lnTo>
                      <a:pt x="327" y="678"/>
                    </a:lnTo>
                    <a:lnTo>
                      <a:pt x="326" y="675"/>
                    </a:lnTo>
                    <a:lnTo>
                      <a:pt x="324" y="672"/>
                    </a:lnTo>
                    <a:lnTo>
                      <a:pt x="323" y="668"/>
                    </a:lnTo>
                    <a:lnTo>
                      <a:pt x="321" y="661"/>
                    </a:lnTo>
                    <a:lnTo>
                      <a:pt x="320" y="653"/>
                    </a:lnTo>
                    <a:lnTo>
                      <a:pt x="321" y="648"/>
                    </a:lnTo>
                    <a:lnTo>
                      <a:pt x="321" y="643"/>
                    </a:lnTo>
                    <a:lnTo>
                      <a:pt x="323" y="639"/>
                    </a:lnTo>
                    <a:lnTo>
                      <a:pt x="325" y="636"/>
                    </a:lnTo>
                    <a:lnTo>
                      <a:pt x="327" y="633"/>
                    </a:lnTo>
                    <a:lnTo>
                      <a:pt x="329" y="630"/>
                    </a:lnTo>
                    <a:lnTo>
                      <a:pt x="331" y="628"/>
                    </a:lnTo>
                    <a:lnTo>
                      <a:pt x="334" y="626"/>
                    </a:lnTo>
                    <a:lnTo>
                      <a:pt x="338" y="624"/>
                    </a:lnTo>
                    <a:lnTo>
                      <a:pt x="341" y="623"/>
                    </a:lnTo>
                    <a:lnTo>
                      <a:pt x="345" y="622"/>
                    </a:lnTo>
                    <a:lnTo>
                      <a:pt x="349" y="622"/>
                    </a:lnTo>
                    <a:lnTo>
                      <a:pt x="360" y="622"/>
                    </a:lnTo>
                    <a:lnTo>
                      <a:pt x="370" y="622"/>
                    </a:lnTo>
                    <a:lnTo>
                      <a:pt x="381" y="624"/>
                    </a:lnTo>
                    <a:lnTo>
                      <a:pt x="394" y="626"/>
                    </a:lnTo>
                    <a:lnTo>
                      <a:pt x="406" y="629"/>
                    </a:lnTo>
                    <a:lnTo>
                      <a:pt x="419" y="634"/>
                    </a:lnTo>
                    <a:lnTo>
                      <a:pt x="448" y="642"/>
                    </a:lnTo>
                    <a:lnTo>
                      <a:pt x="477" y="653"/>
                    </a:lnTo>
                    <a:lnTo>
                      <a:pt x="506" y="663"/>
                    </a:lnTo>
                    <a:lnTo>
                      <a:pt x="535" y="672"/>
                    </a:lnTo>
                    <a:lnTo>
                      <a:pt x="561" y="679"/>
                    </a:lnTo>
                    <a:lnTo>
                      <a:pt x="573" y="682"/>
                    </a:lnTo>
                    <a:lnTo>
                      <a:pt x="584" y="684"/>
                    </a:lnTo>
                    <a:lnTo>
                      <a:pt x="595" y="685"/>
                    </a:lnTo>
                    <a:lnTo>
                      <a:pt x="605" y="684"/>
                    </a:lnTo>
                    <a:lnTo>
                      <a:pt x="609" y="684"/>
                    </a:lnTo>
                    <a:lnTo>
                      <a:pt x="613" y="683"/>
                    </a:lnTo>
                    <a:lnTo>
                      <a:pt x="619" y="679"/>
                    </a:lnTo>
                    <a:lnTo>
                      <a:pt x="622" y="678"/>
                    </a:lnTo>
                    <a:lnTo>
                      <a:pt x="626" y="675"/>
                    </a:lnTo>
                    <a:lnTo>
                      <a:pt x="628" y="673"/>
                    </a:lnTo>
                    <a:lnTo>
                      <a:pt x="630" y="670"/>
                    </a:lnTo>
                    <a:lnTo>
                      <a:pt x="632" y="666"/>
                    </a:lnTo>
                    <a:lnTo>
                      <a:pt x="633" y="662"/>
                    </a:lnTo>
                    <a:lnTo>
                      <a:pt x="633" y="658"/>
                    </a:lnTo>
                    <a:lnTo>
                      <a:pt x="634" y="653"/>
                    </a:lnTo>
                    <a:lnTo>
                      <a:pt x="633" y="648"/>
                    </a:lnTo>
                    <a:lnTo>
                      <a:pt x="632" y="642"/>
                    </a:lnTo>
                    <a:lnTo>
                      <a:pt x="628" y="630"/>
                    </a:lnTo>
                    <a:lnTo>
                      <a:pt x="621" y="615"/>
                    </a:lnTo>
                    <a:lnTo>
                      <a:pt x="613" y="599"/>
                    </a:lnTo>
                    <a:lnTo>
                      <a:pt x="604" y="581"/>
                    </a:lnTo>
                    <a:lnTo>
                      <a:pt x="593" y="562"/>
                    </a:lnTo>
                    <a:lnTo>
                      <a:pt x="570" y="523"/>
                    </a:lnTo>
                    <a:lnTo>
                      <a:pt x="546" y="482"/>
                    </a:lnTo>
                    <a:lnTo>
                      <a:pt x="535" y="463"/>
                    </a:lnTo>
                    <a:lnTo>
                      <a:pt x="526" y="445"/>
                    </a:lnTo>
                    <a:lnTo>
                      <a:pt x="517" y="429"/>
                    </a:lnTo>
                    <a:lnTo>
                      <a:pt x="514" y="421"/>
                    </a:lnTo>
                    <a:lnTo>
                      <a:pt x="511" y="414"/>
                    </a:lnTo>
                    <a:lnTo>
                      <a:pt x="507" y="402"/>
                    </a:lnTo>
                    <a:lnTo>
                      <a:pt x="506" y="396"/>
                    </a:lnTo>
                    <a:lnTo>
                      <a:pt x="506" y="392"/>
                    </a:lnTo>
                    <a:lnTo>
                      <a:pt x="506" y="384"/>
                    </a:lnTo>
                    <a:lnTo>
                      <a:pt x="507" y="378"/>
                    </a:lnTo>
                    <a:lnTo>
                      <a:pt x="508" y="372"/>
                    </a:lnTo>
                    <a:lnTo>
                      <a:pt x="509" y="367"/>
                    </a:lnTo>
                    <a:lnTo>
                      <a:pt x="512" y="361"/>
                    </a:lnTo>
                    <a:lnTo>
                      <a:pt x="514" y="358"/>
                    </a:lnTo>
                    <a:lnTo>
                      <a:pt x="517" y="354"/>
                    </a:lnTo>
                    <a:lnTo>
                      <a:pt x="521" y="350"/>
                    </a:lnTo>
                    <a:lnTo>
                      <a:pt x="525" y="347"/>
                    </a:lnTo>
                    <a:lnTo>
                      <a:pt x="530" y="345"/>
                    </a:lnTo>
                    <a:lnTo>
                      <a:pt x="534" y="343"/>
                    </a:lnTo>
                    <a:lnTo>
                      <a:pt x="539" y="342"/>
                    </a:lnTo>
                    <a:lnTo>
                      <a:pt x="544" y="341"/>
                    </a:lnTo>
                    <a:lnTo>
                      <a:pt x="550" y="340"/>
                    </a:lnTo>
                    <a:lnTo>
                      <a:pt x="557" y="340"/>
                    </a:lnTo>
                    <a:lnTo>
                      <a:pt x="563" y="340"/>
                    </a:lnTo>
                    <a:lnTo>
                      <a:pt x="576" y="340"/>
                    </a:lnTo>
                    <a:lnTo>
                      <a:pt x="591" y="342"/>
                    </a:lnTo>
                    <a:lnTo>
                      <a:pt x="605" y="344"/>
                    </a:lnTo>
                    <a:lnTo>
                      <a:pt x="621" y="347"/>
                    </a:lnTo>
                    <a:lnTo>
                      <a:pt x="637" y="352"/>
                    </a:lnTo>
                    <a:lnTo>
                      <a:pt x="654" y="356"/>
                    </a:lnTo>
                    <a:lnTo>
                      <a:pt x="688" y="366"/>
                    </a:lnTo>
                    <a:lnTo>
                      <a:pt x="722" y="374"/>
                    </a:lnTo>
                    <a:lnTo>
                      <a:pt x="755" y="383"/>
                    </a:lnTo>
                    <a:lnTo>
                      <a:pt x="772" y="386"/>
                    </a:lnTo>
                    <a:lnTo>
                      <a:pt x="787" y="389"/>
                    </a:lnTo>
                    <a:lnTo>
                      <a:pt x="802" y="391"/>
                    </a:lnTo>
                    <a:lnTo>
                      <a:pt x="815" y="392"/>
                    </a:lnTo>
                    <a:lnTo>
                      <a:pt x="828" y="391"/>
                    </a:lnTo>
                    <a:lnTo>
                      <a:pt x="840" y="389"/>
                    </a:lnTo>
                    <a:lnTo>
                      <a:pt x="845" y="388"/>
                    </a:lnTo>
                    <a:lnTo>
                      <a:pt x="849" y="385"/>
                    </a:lnTo>
                    <a:lnTo>
                      <a:pt x="854" y="383"/>
                    </a:lnTo>
                    <a:lnTo>
                      <a:pt x="859" y="380"/>
                    </a:lnTo>
                    <a:lnTo>
                      <a:pt x="863" y="377"/>
                    </a:lnTo>
                    <a:lnTo>
                      <a:pt x="866" y="373"/>
                    </a:lnTo>
                    <a:lnTo>
                      <a:pt x="869" y="369"/>
                    </a:lnTo>
                    <a:lnTo>
                      <a:pt x="871" y="364"/>
                    </a:lnTo>
                    <a:lnTo>
                      <a:pt x="873" y="358"/>
                    </a:lnTo>
                    <a:lnTo>
                      <a:pt x="875" y="353"/>
                    </a:lnTo>
                    <a:lnTo>
                      <a:pt x="876" y="346"/>
                    </a:lnTo>
                    <a:lnTo>
                      <a:pt x="877" y="340"/>
                    </a:lnTo>
                    <a:lnTo>
                      <a:pt x="876" y="331"/>
                    </a:lnTo>
                    <a:lnTo>
                      <a:pt x="875" y="322"/>
                    </a:lnTo>
                    <a:lnTo>
                      <a:pt x="874" y="313"/>
                    </a:lnTo>
                    <a:lnTo>
                      <a:pt x="871" y="304"/>
                    </a:lnTo>
                    <a:lnTo>
                      <a:pt x="868" y="295"/>
                    </a:lnTo>
                    <a:lnTo>
                      <a:pt x="864" y="285"/>
                    </a:lnTo>
                    <a:lnTo>
                      <a:pt x="860" y="275"/>
                    </a:lnTo>
                    <a:lnTo>
                      <a:pt x="853" y="266"/>
                    </a:lnTo>
                    <a:lnTo>
                      <a:pt x="848" y="256"/>
                    </a:lnTo>
                    <a:lnTo>
                      <a:pt x="842" y="246"/>
                    </a:lnTo>
                    <a:lnTo>
                      <a:pt x="835" y="236"/>
                    </a:lnTo>
                    <a:lnTo>
                      <a:pt x="828" y="226"/>
                    </a:lnTo>
                    <a:lnTo>
                      <a:pt x="813" y="208"/>
                    </a:lnTo>
                    <a:lnTo>
                      <a:pt x="797" y="189"/>
                    </a:lnTo>
                    <a:lnTo>
                      <a:pt x="780" y="172"/>
                    </a:lnTo>
                    <a:lnTo>
                      <a:pt x="764" y="156"/>
                    </a:lnTo>
                    <a:lnTo>
                      <a:pt x="747" y="141"/>
                    </a:lnTo>
                    <a:lnTo>
                      <a:pt x="731" y="129"/>
                    </a:lnTo>
                    <a:lnTo>
                      <a:pt x="716" y="120"/>
                    </a:lnTo>
                    <a:lnTo>
                      <a:pt x="709" y="115"/>
                    </a:lnTo>
                    <a:lnTo>
                      <a:pt x="703" y="112"/>
                    </a:lnTo>
                    <a:lnTo>
                      <a:pt x="697" y="109"/>
                    </a:lnTo>
                    <a:lnTo>
                      <a:pt x="692" y="107"/>
                    </a:lnTo>
                    <a:lnTo>
                      <a:pt x="686" y="105"/>
                    </a:lnTo>
                    <a:lnTo>
                      <a:pt x="682" y="105"/>
                    </a:lnTo>
                    <a:lnTo>
                      <a:pt x="672" y="105"/>
                    </a:lnTo>
                    <a:lnTo>
                      <a:pt x="663" y="108"/>
                    </a:lnTo>
                    <a:lnTo>
                      <a:pt x="654" y="110"/>
                    </a:lnTo>
                    <a:lnTo>
                      <a:pt x="650" y="111"/>
                    </a:lnTo>
                    <a:lnTo>
                      <a:pt x="646" y="113"/>
                    </a:lnTo>
                    <a:lnTo>
                      <a:pt x="638" y="116"/>
                    </a:lnTo>
                    <a:lnTo>
                      <a:pt x="631" y="121"/>
                    </a:lnTo>
                    <a:lnTo>
                      <a:pt x="615" y="130"/>
                    </a:lnTo>
                    <a:lnTo>
                      <a:pt x="601" y="139"/>
                    </a:lnTo>
                    <a:lnTo>
                      <a:pt x="594" y="144"/>
                    </a:lnTo>
                    <a:lnTo>
                      <a:pt x="585" y="148"/>
                    </a:lnTo>
                    <a:lnTo>
                      <a:pt x="577" y="150"/>
                    </a:lnTo>
                    <a:lnTo>
                      <a:pt x="573" y="152"/>
                    </a:lnTo>
                    <a:lnTo>
                      <a:pt x="569" y="153"/>
                    </a:lnTo>
                    <a:lnTo>
                      <a:pt x="560" y="154"/>
                    </a:lnTo>
                    <a:lnTo>
                      <a:pt x="549" y="156"/>
                    </a:lnTo>
                    <a:lnTo>
                      <a:pt x="543" y="154"/>
                    </a:lnTo>
                    <a:lnTo>
                      <a:pt x="538" y="153"/>
                    </a:lnTo>
                    <a:lnTo>
                      <a:pt x="532" y="151"/>
                    </a:lnTo>
                    <a:lnTo>
                      <a:pt x="527" y="149"/>
                    </a:lnTo>
                    <a:lnTo>
                      <a:pt x="520" y="145"/>
                    </a:lnTo>
                    <a:lnTo>
                      <a:pt x="515" y="141"/>
                    </a:lnTo>
                    <a:lnTo>
                      <a:pt x="509" y="136"/>
                    </a:lnTo>
                    <a:lnTo>
                      <a:pt x="504" y="130"/>
                    </a:lnTo>
                    <a:lnTo>
                      <a:pt x="492" y="120"/>
                    </a:lnTo>
                    <a:lnTo>
                      <a:pt x="480" y="105"/>
                    </a:lnTo>
                    <a:lnTo>
                      <a:pt x="458" y="77"/>
                    </a:lnTo>
                    <a:lnTo>
                      <a:pt x="445" y="63"/>
                    </a:lnTo>
                    <a:lnTo>
                      <a:pt x="434" y="49"/>
                    </a:lnTo>
                    <a:lnTo>
                      <a:pt x="423" y="36"/>
                    </a:lnTo>
                    <a:lnTo>
                      <a:pt x="411" y="24"/>
                    </a:lnTo>
                    <a:lnTo>
                      <a:pt x="400" y="14"/>
                    </a:lnTo>
                    <a:lnTo>
                      <a:pt x="394" y="10"/>
                    </a:lnTo>
                    <a:lnTo>
                      <a:pt x="388" y="6"/>
                    </a:lnTo>
                    <a:lnTo>
                      <a:pt x="382" y="3"/>
                    </a:lnTo>
                    <a:lnTo>
                      <a:pt x="376" y="1"/>
                    </a:lnTo>
                    <a:lnTo>
                      <a:pt x="371" y="0"/>
                    </a:lnTo>
                    <a:lnTo>
                      <a:pt x="366" y="0"/>
                    </a:lnTo>
                    <a:close/>
                  </a:path>
                </a:pathLst>
              </a:custGeom>
              <a:solidFill>
                <a:srgbClr val="99CC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90" name="Google Shape;990;p8"/>
              <p:cNvSpPr/>
              <p:nvPr/>
            </p:nvSpPr>
            <p:spPr>
              <a:xfrm>
                <a:off x="6311" y="3836"/>
                <a:ext cx="14" cy="182"/>
              </a:xfrm>
              <a:custGeom>
                <a:avLst/>
                <a:gdLst/>
                <a:ahLst/>
                <a:cxnLst/>
                <a:rect l="l" t="t" r="r" b="b"/>
                <a:pathLst>
                  <a:path w="23" h="141" extrusionOk="0">
                    <a:moveTo>
                      <a:pt x="23" y="13"/>
                    </a:moveTo>
                    <a:lnTo>
                      <a:pt x="18" y="13"/>
                    </a:lnTo>
                    <a:lnTo>
                      <a:pt x="17" y="14"/>
                    </a:lnTo>
                    <a:lnTo>
                      <a:pt x="16" y="15"/>
                    </a:lnTo>
                    <a:lnTo>
                      <a:pt x="15" y="20"/>
                    </a:lnTo>
                    <a:lnTo>
                      <a:pt x="14" y="24"/>
                    </a:lnTo>
                    <a:lnTo>
                      <a:pt x="13" y="31"/>
                    </a:lnTo>
                    <a:lnTo>
                      <a:pt x="14" y="47"/>
                    </a:lnTo>
                    <a:lnTo>
                      <a:pt x="16" y="67"/>
                    </a:lnTo>
                    <a:lnTo>
                      <a:pt x="17" y="90"/>
                    </a:lnTo>
                    <a:lnTo>
                      <a:pt x="17" y="103"/>
                    </a:lnTo>
                    <a:lnTo>
                      <a:pt x="17" y="115"/>
                    </a:lnTo>
                    <a:lnTo>
                      <a:pt x="17" y="128"/>
                    </a:lnTo>
                    <a:lnTo>
                      <a:pt x="16" y="141"/>
                    </a:lnTo>
                    <a:lnTo>
                      <a:pt x="3" y="140"/>
                    </a:lnTo>
                    <a:lnTo>
                      <a:pt x="4" y="127"/>
                    </a:lnTo>
                    <a:lnTo>
                      <a:pt x="4" y="115"/>
                    </a:lnTo>
                    <a:lnTo>
                      <a:pt x="4" y="103"/>
                    </a:lnTo>
                    <a:lnTo>
                      <a:pt x="4" y="91"/>
                    </a:lnTo>
                    <a:lnTo>
                      <a:pt x="3" y="68"/>
                    </a:lnTo>
                    <a:lnTo>
                      <a:pt x="1" y="48"/>
                    </a:lnTo>
                    <a:lnTo>
                      <a:pt x="0" y="31"/>
                    </a:lnTo>
                    <a:lnTo>
                      <a:pt x="1" y="23"/>
                    </a:lnTo>
                    <a:lnTo>
                      <a:pt x="2" y="15"/>
                    </a:lnTo>
                    <a:lnTo>
                      <a:pt x="4" y="10"/>
                    </a:lnTo>
                    <a:lnTo>
                      <a:pt x="6" y="7"/>
                    </a:lnTo>
                    <a:lnTo>
                      <a:pt x="8" y="5"/>
                    </a:lnTo>
                    <a:lnTo>
                      <a:pt x="10" y="2"/>
                    </a:lnTo>
                    <a:lnTo>
                      <a:pt x="15" y="1"/>
                    </a:lnTo>
                    <a:lnTo>
                      <a:pt x="21" y="0"/>
                    </a:lnTo>
                    <a:lnTo>
                      <a:pt x="23"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91" name="Google Shape;991;p8"/>
              <p:cNvSpPr/>
              <p:nvPr/>
            </p:nvSpPr>
            <p:spPr>
              <a:xfrm>
                <a:off x="6095" y="4004"/>
                <a:ext cx="225" cy="126"/>
              </a:xfrm>
              <a:custGeom>
                <a:avLst/>
                <a:gdLst/>
                <a:ahLst/>
                <a:cxnLst/>
                <a:rect l="l" t="t" r="r" b="b"/>
                <a:pathLst>
                  <a:path w="337" h="98" extrusionOk="0">
                    <a:moveTo>
                      <a:pt x="337" y="11"/>
                    </a:moveTo>
                    <a:lnTo>
                      <a:pt x="336" y="21"/>
                    </a:lnTo>
                    <a:lnTo>
                      <a:pt x="334" y="28"/>
                    </a:lnTo>
                    <a:lnTo>
                      <a:pt x="332" y="37"/>
                    </a:lnTo>
                    <a:lnTo>
                      <a:pt x="329" y="44"/>
                    </a:lnTo>
                    <a:lnTo>
                      <a:pt x="327" y="51"/>
                    </a:lnTo>
                    <a:lnTo>
                      <a:pt x="323" y="58"/>
                    </a:lnTo>
                    <a:lnTo>
                      <a:pt x="320" y="63"/>
                    </a:lnTo>
                    <a:lnTo>
                      <a:pt x="317" y="68"/>
                    </a:lnTo>
                    <a:lnTo>
                      <a:pt x="312" y="74"/>
                    </a:lnTo>
                    <a:lnTo>
                      <a:pt x="308" y="78"/>
                    </a:lnTo>
                    <a:lnTo>
                      <a:pt x="299" y="85"/>
                    </a:lnTo>
                    <a:lnTo>
                      <a:pt x="293" y="88"/>
                    </a:lnTo>
                    <a:lnTo>
                      <a:pt x="288" y="91"/>
                    </a:lnTo>
                    <a:lnTo>
                      <a:pt x="277" y="95"/>
                    </a:lnTo>
                    <a:lnTo>
                      <a:pt x="272" y="96"/>
                    </a:lnTo>
                    <a:lnTo>
                      <a:pt x="265" y="97"/>
                    </a:lnTo>
                    <a:lnTo>
                      <a:pt x="253" y="98"/>
                    </a:lnTo>
                    <a:lnTo>
                      <a:pt x="241" y="97"/>
                    </a:lnTo>
                    <a:lnTo>
                      <a:pt x="227" y="96"/>
                    </a:lnTo>
                    <a:lnTo>
                      <a:pt x="214" y="92"/>
                    </a:lnTo>
                    <a:lnTo>
                      <a:pt x="201" y="89"/>
                    </a:lnTo>
                    <a:lnTo>
                      <a:pt x="186" y="85"/>
                    </a:lnTo>
                    <a:lnTo>
                      <a:pt x="173" y="80"/>
                    </a:lnTo>
                    <a:lnTo>
                      <a:pt x="158" y="74"/>
                    </a:lnTo>
                    <a:lnTo>
                      <a:pt x="145" y="68"/>
                    </a:lnTo>
                    <a:lnTo>
                      <a:pt x="130" y="63"/>
                    </a:lnTo>
                    <a:lnTo>
                      <a:pt x="117" y="56"/>
                    </a:lnTo>
                    <a:lnTo>
                      <a:pt x="67" y="33"/>
                    </a:lnTo>
                    <a:lnTo>
                      <a:pt x="45" y="23"/>
                    </a:lnTo>
                    <a:lnTo>
                      <a:pt x="35" y="19"/>
                    </a:lnTo>
                    <a:lnTo>
                      <a:pt x="26" y="16"/>
                    </a:lnTo>
                    <a:lnTo>
                      <a:pt x="18" y="14"/>
                    </a:lnTo>
                    <a:lnTo>
                      <a:pt x="12" y="13"/>
                    </a:lnTo>
                    <a:lnTo>
                      <a:pt x="7" y="13"/>
                    </a:lnTo>
                    <a:lnTo>
                      <a:pt x="3" y="13"/>
                    </a:lnTo>
                    <a:lnTo>
                      <a:pt x="0" y="1"/>
                    </a:lnTo>
                    <a:lnTo>
                      <a:pt x="6" y="0"/>
                    </a:lnTo>
                    <a:lnTo>
                      <a:pt x="13" y="0"/>
                    </a:lnTo>
                    <a:lnTo>
                      <a:pt x="21" y="1"/>
                    </a:lnTo>
                    <a:lnTo>
                      <a:pt x="29" y="3"/>
                    </a:lnTo>
                    <a:lnTo>
                      <a:pt x="39" y="6"/>
                    </a:lnTo>
                    <a:lnTo>
                      <a:pt x="49" y="11"/>
                    </a:lnTo>
                    <a:lnTo>
                      <a:pt x="72" y="21"/>
                    </a:lnTo>
                    <a:lnTo>
                      <a:pt x="122" y="44"/>
                    </a:lnTo>
                    <a:lnTo>
                      <a:pt x="136" y="51"/>
                    </a:lnTo>
                    <a:lnTo>
                      <a:pt x="149" y="56"/>
                    </a:lnTo>
                    <a:lnTo>
                      <a:pt x="163" y="62"/>
                    </a:lnTo>
                    <a:lnTo>
                      <a:pt x="177" y="67"/>
                    </a:lnTo>
                    <a:lnTo>
                      <a:pt x="190" y="73"/>
                    </a:lnTo>
                    <a:lnTo>
                      <a:pt x="204" y="76"/>
                    </a:lnTo>
                    <a:lnTo>
                      <a:pt x="217" y="80"/>
                    </a:lnTo>
                    <a:lnTo>
                      <a:pt x="229" y="83"/>
                    </a:lnTo>
                    <a:lnTo>
                      <a:pt x="242" y="84"/>
                    </a:lnTo>
                    <a:lnTo>
                      <a:pt x="253" y="85"/>
                    </a:lnTo>
                    <a:lnTo>
                      <a:pt x="264" y="84"/>
                    </a:lnTo>
                    <a:lnTo>
                      <a:pt x="269" y="84"/>
                    </a:lnTo>
                    <a:lnTo>
                      <a:pt x="274" y="82"/>
                    </a:lnTo>
                    <a:lnTo>
                      <a:pt x="284" y="79"/>
                    </a:lnTo>
                    <a:lnTo>
                      <a:pt x="288" y="77"/>
                    </a:lnTo>
                    <a:lnTo>
                      <a:pt x="292" y="75"/>
                    </a:lnTo>
                    <a:lnTo>
                      <a:pt x="299" y="68"/>
                    </a:lnTo>
                    <a:lnTo>
                      <a:pt x="304" y="65"/>
                    </a:lnTo>
                    <a:lnTo>
                      <a:pt x="307" y="61"/>
                    </a:lnTo>
                    <a:lnTo>
                      <a:pt x="310" y="56"/>
                    </a:lnTo>
                    <a:lnTo>
                      <a:pt x="313" y="51"/>
                    </a:lnTo>
                    <a:lnTo>
                      <a:pt x="316" y="46"/>
                    </a:lnTo>
                    <a:lnTo>
                      <a:pt x="318" y="39"/>
                    </a:lnTo>
                    <a:lnTo>
                      <a:pt x="320" y="33"/>
                    </a:lnTo>
                    <a:lnTo>
                      <a:pt x="322" y="26"/>
                    </a:lnTo>
                    <a:lnTo>
                      <a:pt x="323" y="17"/>
                    </a:lnTo>
                    <a:lnTo>
                      <a:pt x="325" y="9"/>
                    </a:lnTo>
                    <a:lnTo>
                      <a:pt x="337"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92" name="Google Shape;992;p8"/>
              <p:cNvSpPr/>
              <p:nvPr/>
            </p:nvSpPr>
            <p:spPr>
              <a:xfrm>
                <a:off x="6313" y="4013"/>
                <a:ext cx="8" cy="5"/>
              </a:xfrm>
              <a:custGeom>
                <a:avLst/>
                <a:gdLst/>
                <a:ahLst/>
                <a:cxnLst/>
                <a:rect l="l" t="t" r="r" b="b"/>
                <a:pathLst>
                  <a:path w="13" h="4" extrusionOk="0">
                    <a:moveTo>
                      <a:pt x="13" y="4"/>
                    </a:moveTo>
                    <a:lnTo>
                      <a:pt x="13" y="0"/>
                    </a:lnTo>
                    <a:lnTo>
                      <a:pt x="12" y="4"/>
                    </a:lnTo>
                    <a:lnTo>
                      <a:pt x="0" y="2"/>
                    </a:lnTo>
                    <a:lnTo>
                      <a:pt x="0" y="3"/>
                    </a:lnTo>
                    <a:lnTo>
                      <a:pt x="1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93" name="Google Shape;993;p8"/>
              <p:cNvSpPr/>
              <p:nvPr/>
            </p:nvSpPr>
            <p:spPr>
              <a:xfrm>
                <a:off x="6077" y="4006"/>
                <a:ext cx="65" cy="310"/>
              </a:xfrm>
              <a:custGeom>
                <a:avLst/>
                <a:gdLst/>
                <a:ahLst/>
                <a:cxnLst/>
                <a:rect l="l" t="t" r="r" b="b"/>
                <a:pathLst>
                  <a:path w="99" h="241" extrusionOk="0">
                    <a:moveTo>
                      <a:pt x="32" y="12"/>
                    </a:moveTo>
                    <a:lnTo>
                      <a:pt x="25" y="15"/>
                    </a:lnTo>
                    <a:lnTo>
                      <a:pt x="21" y="18"/>
                    </a:lnTo>
                    <a:lnTo>
                      <a:pt x="17" y="22"/>
                    </a:lnTo>
                    <a:lnTo>
                      <a:pt x="16" y="23"/>
                    </a:lnTo>
                    <a:lnTo>
                      <a:pt x="15" y="25"/>
                    </a:lnTo>
                    <a:lnTo>
                      <a:pt x="13" y="29"/>
                    </a:lnTo>
                    <a:lnTo>
                      <a:pt x="12" y="33"/>
                    </a:lnTo>
                    <a:lnTo>
                      <a:pt x="12" y="38"/>
                    </a:lnTo>
                    <a:lnTo>
                      <a:pt x="12" y="42"/>
                    </a:lnTo>
                    <a:lnTo>
                      <a:pt x="14" y="49"/>
                    </a:lnTo>
                    <a:lnTo>
                      <a:pt x="15" y="54"/>
                    </a:lnTo>
                    <a:lnTo>
                      <a:pt x="18" y="61"/>
                    </a:lnTo>
                    <a:lnTo>
                      <a:pt x="20" y="69"/>
                    </a:lnTo>
                    <a:lnTo>
                      <a:pt x="29" y="83"/>
                    </a:lnTo>
                    <a:lnTo>
                      <a:pt x="37" y="99"/>
                    </a:lnTo>
                    <a:lnTo>
                      <a:pt x="57" y="132"/>
                    </a:lnTo>
                    <a:lnTo>
                      <a:pt x="68" y="149"/>
                    </a:lnTo>
                    <a:lnTo>
                      <a:pt x="77" y="168"/>
                    </a:lnTo>
                    <a:lnTo>
                      <a:pt x="86" y="186"/>
                    </a:lnTo>
                    <a:lnTo>
                      <a:pt x="92" y="204"/>
                    </a:lnTo>
                    <a:lnTo>
                      <a:pt x="96" y="213"/>
                    </a:lnTo>
                    <a:lnTo>
                      <a:pt x="98" y="222"/>
                    </a:lnTo>
                    <a:lnTo>
                      <a:pt x="99" y="231"/>
                    </a:lnTo>
                    <a:lnTo>
                      <a:pt x="99" y="240"/>
                    </a:lnTo>
                    <a:lnTo>
                      <a:pt x="86" y="241"/>
                    </a:lnTo>
                    <a:lnTo>
                      <a:pt x="86" y="232"/>
                    </a:lnTo>
                    <a:lnTo>
                      <a:pt x="85" y="224"/>
                    </a:lnTo>
                    <a:lnTo>
                      <a:pt x="83" y="216"/>
                    </a:lnTo>
                    <a:lnTo>
                      <a:pt x="81" y="208"/>
                    </a:lnTo>
                    <a:lnTo>
                      <a:pt x="75" y="191"/>
                    </a:lnTo>
                    <a:lnTo>
                      <a:pt x="67" y="174"/>
                    </a:lnTo>
                    <a:lnTo>
                      <a:pt x="57" y="157"/>
                    </a:lnTo>
                    <a:lnTo>
                      <a:pt x="47" y="139"/>
                    </a:lnTo>
                    <a:lnTo>
                      <a:pt x="27" y="106"/>
                    </a:lnTo>
                    <a:lnTo>
                      <a:pt x="17" y="89"/>
                    </a:lnTo>
                    <a:lnTo>
                      <a:pt x="10" y="74"/>
                    </a:lnTo>
                    <a:lnTo>
                      <a:pt x="7" y="66"/>
                    </a:lnTo>
                    <a:lnTo>
                      <a:pt x="4" y="59"/>
                    </a:lnTo>
                    <a:lnTo>
                      <a:pt x="2" y="52"/>
                    </a:lnTo>
                    <a:lnTo>
                      <a:pt x="1" y="45"/>
                    </a:lnTo>
                    <a:lnTo>
                      <a:pt x="0" y="38"/>
                    </a:lnTo>
                    <a:lnTo>
                      <a:pt x="0" y="32"/>
                    </a:lnTo>
                    <a:lnTo>
                      <a:pt x="2" y="25"/>
                    </a:lnTo>
                    <a:lnTo>
                      <a:pt x="4" y="20"/>
                    </a:lnTo>
                    <a:lnTo>
                      <a:pt x="6" y="15"/>
                    </a:lnTo>
                    <a:lnTo>
                      <a:pt x="9" y="13"/>
                    </a:lnTo>
                    <a:lnTo>
                      <a:pt x="13" y="9"/>
                    </a:lnTo>
                    <a:lnTo>
                      <a:pt x="19" y="4"/>
                    </a:lnTo>
                    <a:lnTo>
                      <a:pt x="27" y="0"/>
                    </a:lnTo>
                    <a:lnTo>
                      <a:pt x="32"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94" name="Google Shape;994;p8"/>
              <p:cNvSpPr/>
              <p:nvPr/>
            </p:nvSpPr>
            <p:spPr>
              <a:xfrm>
                <a:off x="6094" y="4006"/>
                <a:ext cx="4" cy="15"/>
              </a:xfrm>
              <a:custGeom>
                <a:avLst/>
                <a:gdLst/>
                <a:ahLst/>
                <a:cxnLst/>
                <a:rect l="l" t="t" r="r" b="b"/>
                <a:pathLst>
                  <a:path w="5" h="12" extrusionOk="0">
                    <a:moveTo>
                      <a:pt x="1" y="0"/>
                    </a:moveTo>
                    <a:lnTo>
                      <a:pt x="0" y="0"/>
                    </a:lnTo>
                    <a:lnTo>
                      <a:pt x="5" y="12"/>
                    </a:lnTo>
                    <a:lnTo>
                      <a:pt x="4" y="12"/>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95" name="Google Shape;995;p8"/>
              <p:cNvSpPr/>
              <p:nvPr/>
            </p:nvSpPr>
            <p:spPr>
              <a:xfrm>
                <a:off x="6134" y="4314"/>
                <a:ext cx="48" cy="82"/>
              </a:xfrm>
              <a:custGeom>
                <a:avLst/>
                <a:gdLst/>
                <a:ahLst/>
                <a:cxnLst/>
                <a:rect l="l" t="t" r="r" b="b"/>
                <a:pathLst>
                  <a:path w="71" h="63" extrusionOk="0">
                    <a:moveTo>
                      <a:pt x="13" y="0"/>
                    </a:moveTo>
                    <a:lnTo>
                      <a:pt x="13" y="3"/>
                    </a:lnTo>
                    <a:lnTo>
                      <a:pt x="14" y="4"/>
                    </a:lnTo>
                    <a:lnTo>
                      <a:pt x="15" y="8"/>
                    </a:lnTo>
                    <a:lnTo>
                      <a:pt x="17" y="12"/>
                    </a:lnTo>
                    <a:lnTo>
                      <a:pt x="18" y="13"/>
                    </a:lnTo>
                    <a:lnTo>
                      <a:pt x="20" y="14"/>
                    </a:lnTo>
                    <a:lnTo>
                      <a:pt x="24" y="17"/>
                    </a:lnTo>
                    <a:lnTo>
                      <a:pt x="28" y="20"/>
                    </a:lnTo>
                    <a:lnTo>
                      <a:pt x="38" y="26"/>
                    </a:lnTo>
                    <a:lnTo>
                      <a:pt x="50" y="31"/>
                    </a:lnTo>
                    <a:lnTo>
                      <a:pt x="60" y="38"/>
                    </a:lnTo>
                    <a:lnTo>
                      <a:pt x="65" y="43"/>
                    </a:lnTo>
                    <a:lnTo>
                      <a:pt x="68" y="47"/>
                    </a:lnTo>
                    <a:lnTo>
                      <a:pt x="69" y="52"/>
                    </a:lnTo>
                    <a:lnTo>
                      <a:pt x="71" y="55"/>
                    </a:lnTo>
                    <a:lnTo>
                      <a:pt x="71" y="58"/>
                    </a:lnTo>
                    <a:lnTo>
                      <a:pt x="71" y="62"/>
                    </a:lnTo>
                    <a:lnTo>
                      <a:pt x="59" y="63"/>
                    </a:lnTo>
                    <a:lnTo>
                      <a:pt x="59" y="59"/>
                    </a:lnTo>
                    <a:lnTo>
                      <a:pt x="59" y="57"/>
                    </a:lnTo>
                    <a:lnTo>
                      <a:pt x="58" y="56"/>
                    </a:lnTo>
                    <a:lnTo>
                      <a:pt x="58" y="55"/>
                    </a:lnTo>
                    <a:lnTo>
                      <a:pt x="55" y="51"/>
                    </a:lnTo>
                    <a:lnTo>
                      <a:pt x="53" y="49"/>
                    </a:lnTo>
                    <a:lnTo>
                      <a:pt x="44" y="42"/>
                    </a:lnTo>
                    <a:lnTo>
                      <a:pt x="33" y="37"/>
                    </a:lnTo>
                    <a:lnTo>
                      <a:pt x="23" y="31"/>
                    </a:lnTo>
                    <a:lnTo>
                      <a:pt x="17" y="28"/>
                    </a:lnTo>
                    <a:lnTo>
                      <a:pt x="12" y="25"/>
                    </a:lnTo>
                    <a:lnTo>
                      <a:pt x="10" y="22"/>
                    </a:lnTo>
                    <a:lnTo>
                      <a:pt x="8" y="19"/>
                    </a:lnTo>
                    <a:lnTo>
                      <a:pt x="4" y="15"/>
                    </a:lnTo>
                    <a:lnTo>
                      <a:pt x="1" y="8"/>
                    </a:lnTo>
                    <a:lnTo>
                      <a:pt x="0" y="4"/>
                    </a:lnTo>
                    <a:lnTo>
                      <a:pt x="0" y="1"/>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96" name="Google Shape;996;p8"/>
              <p:cNvSpPr/>
              <p:nvPr/>
            </p:nvSpPr>
            <p:spPr>
              <a:xfrm>
                <a:off x="6134" y="4314"/>
                <a:ext cx="8" cy="2"/>
              </a:xfrm>
              <a:custGeom>
                <a:avLst/>
                <a:gdLst/>
                <a:ahLst/>
                <a:cxnLst/>
                <a:rect l="l" t="t" r="r" b="b"/>
                <a:pathLst>
                  <a:path w="13" h="1" extrusionOk="0">
                    <a:moveTo>
                      <a:pt x="0" y="1"/>
                    </a:moveTo>
                    <a:lnTo>
                      <a:pt x="13" y="0"/>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97" name="Google Shape;997;p8"/>
              <p:cNvSpPr/>
              <p:nvPr/>
            </p:nvSpPr>
            <p:spPr>
              <a:xfrm>
                <a:off x="6120" y="4395"/>
                <a:ext cx="62" cy="288"/>
              </a:xfrm>
              <a:custGeom>
                <a:avLst/>
                <a:gdLst/>
                <a:ahLst/>
                <a:cxnLst/>
                <a:rect l="l" t="t" r="r" b="b"/>
                <a:pathLst>
                  <a:path w="92" h="224" extrusionOk="0">
                    <a:moveTo>
                      <a:pt x="92" y="1"/>
                    </a:moveTo>
                    <a:lnTo>
                      <a:pt x="92" y="9"/>
                    </a:lnTo>
                    <a:lnTo>
                      <a:pt x="92" y="18"/>
                    </a:lnTo>
                    <a:lnTo>
                      <a:pt x="90" y="27"/>
                    </a:lnTo>
                    <a:lnTo>
                      <a:pt x="89" y="34"/>
                    </a:lnTo>
                    <a:lnTo>
                      <a:pt x="87" y="42"/>
                    </a:lnTo>
                    <a:lnTo>
                      <a:pt x="85" y="50"/>
                    </a:lnTo>
                    <a:lnTo>
                      <a:pt x="80" y="64"/>
                    </a:lnTo>
                    <a:lnTo>
                      <a:pt x="76" y="72"/>
                    </a:lnTo>
                    <a:lnTo>
                      <a:pt x="73" y="78"/>
                    </a:lnTo>
                    <a:lnTo>
                      <a:pt x="66" y="91"/>
                    </a:lnTo>
                    <a:lnTo>
                      <a:pt x="58" y="103"/>
                    </a:lnTo>
                    <a:lnTo>
                      <a:pt x="51" y="116"/>
                    </a:lnTo>
                    <a:lnTo>
                      <a:pt x="37" y="140"/>
                    </a:lnTo>
                    <a:lnTo>
                      <a:pt x="30" y="152"/>
                    </a:lnTo>
                    <a:lnTo>
                      <a:pt x="23" y="165"/>
                    </a:lnTo>
                    <a:lnTo>
                      <a:pt x="18" y="178"/>
                    </a:lnTo>
                    <a:lnTo>
                      <a:pt x="15" y="193"/>
                    </a:lnTo>
                    <a:lnTo>
                      <a:pt x="13" y="200"/>
                    </a:lnTo>
                    <a:lnTo>
                      <a:pt x="12" y="208"/>
                    </a:lnTo>
                    <a:lnTo>
                      <a:pt x="12" y="215"/>
                    </a:lnTo>
                    <a:lnTo>
                      <a:pt x="12" y="224"/>
                    </a:lnTo>
                    <a:lnTo>
                      <a:pt x="0" y="224"/>
                    </a:lnTo>
                    <a:lnTo>
                      <a:pt x="0" y="215"/>
                    </a:lnTo>
                    <a:lnTo>
                      <a:pt x="0" y="207"/>
                    </a:lnTo>
                    <a:lnTo>
                      <a:pt x="2" y="198"/>
                    </a:lnTo>
                    <a:lnTo>
                      <a:pt x="3" y="189"/>
                    </a:lnTo>
                    <a:lnTo>
                      <a:pt x="7" y="174"/>
                    </a:lnTo>
                    <a:lnTo>
                      <a:pt x="12" y="160"/>
                    </a:lnTo>
                    <a:lnTo>
                      <a:pt x="18" y="147"/>
                    </a:lnTo>
                    <a:lnTo>
                      <a:pt x="25" y="134"/>
                    </a:lnTo>
                    <a:lnTo>
                      <a:pt x="41" y="109"/>
                    </a:lnTo>
                    <a:lnTo>
                      <a:pt x="48" y="97"/>
                    </a:lnTo>
                    <a:lnTo>
                      <a:pt x="55" y="85"/>
                    </a:lnTo>
                    <a:lnTo>
                      <a:pt x="63" y="72"/>
                    </a:lnTo>
                    <a:lnTo>
                      <a:pt x="66" y="65"/>
                    </a:lnTo>
                    <a:lnTo>
                      <a:pt x="69" y="58"/>
                    </a:lnTo>
                    <a:lnTo>
                      <a:pt x="73" y="45"/>
                    </a:lnTo>
                    <a:lnTo>
                      <a:pt x="75" y="39"/>
                    </a:lnTo>
                    <a:lnTo>
                      <a:pt x="77" y="31"/>
                    </a:lnTo>
                    <a:lnTo>
                      <a:pt x="78" y="24"/>
                    </a:lnTo>
                    <a:lnTo>
                      <a:pt x="80" y="17"/>
                    </a:lnTo>
                    <a:lnTo>
                      <a:pt x="80" y="8"/>
                    </a:lnTo>
                    <a:lnTo>
                      <a:pt x="80" y="0"/>
                    </a:lnTo>
                    <a:lnTo>
                      <a:pt x="92"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98" name="Google Shape;998;p8"/>
              <p:cNvSpPr/>
              <p:nvPr/>
            </p:nvSpPr>
            <p:spPr>
              <a:xfrm>
                <a:off x="6174" y="4395"/>
                <a:ext cx="8" cy="1"/>
              </a:xfrm>
              <a:custGeom>
                <a:avLst/>
                <a:gdLst/>
                <a:ahLst/>
                <a:cxnLst/>
                <a:rect l="l" t="t" r="r" b="b"/>
                <a:pathLst>
                  <a:path w="12" h="1" extrusionOk="0">
                    <a:moveTo>
                      <a:pt x="12" y="0"/>
                    </a:moveTo>
                    <a:lnTo>
                      <a:pt x="12" y="1"/>
                    </a:lnTo>
                    <a:lnTo>
                      <a:pt x="0" y="0"/>
                    </a:lnTo>
                    <a:lnTo>
                      <a:pt x="0" y="1"/>
                    </a:lnTo>
                    <a:lnTo>
                      <a:pt x="1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999" name="Google Shape;999;p8"/>
              <p:cNvSpPr/>
              <p:nvPr/>
            </p:nvSpPr>
            <p:spPr>
              <a:xfrm>
                <a:off x="6103" y="4683"/>
                <a:ext cx="51" cy="209"/>
              </a:xfrm>
              <a:custGeom>
                <a:avLst/>
                <a:gdLst/>
                <a:ahLst/>
                <a:cxnLst/>
                <a:rect l="l" t="t" r="r" b="b"/>
                <a:pathLst>
                  <a:path w="76" h="162" extrusionOk="0">
                    <a:moveTo>
                      <a:pt x="37" y="0"/>
                    </a:moveTo>
                    <a:lnTo>
                      <a:pt x="36" y="12"/>
                    </a:lnTo>
                    <a:lnTo>
                      <a:pt x="36" y="24"/>
                    </a:lnTo>
                    <a:lnTo>
                      <a:pt x="35" y="34"/>
                    </a:lnTo>
                    <a:lnTo>
                      <a:pt x="33" y="45"/>
                    </a:lnTo>
                    <a:lnTo>
                      <a:pt x="30" y="64"/>
                    </a:lnTo>
                    <a:lnTo>
                      <a:pt x="26" y="81"/>
                    </a:lnTo>
                    <a:lnTo>
                      <a:pt x="22" y="96"/>
                    </a:lnTo>
                    <a:lnTo>
                      <a:pt x="18" y="108"/>
                    </a:lnTo>
                    <a:lnTo>
                      <a:pt x="15" y="119"/>
                    </a:lnTo>
                    <a:lnTo>
                      <a:pt x="13" y="123"/>
                    </a:lnTo>
                    <a:lnTo>
                      <a:pt x="12" y="127"/>
                    </a:lnTo>
                    <a:lnTo>
                      <a:pt x="12" y="134"/>
                    </a:lnTo>
                    <a:lnTo>
                      <a:pt x="12" y="136"/>
                    </a:lnTo>
                    <a:lnTo>
                      <a:pt x="13" y="138"/>
                    </a:lnTo>
                    <a:lnTo>
                      <a:pt x="13" y="139"/>
                    </a:lnTo>
                    <a:lnTo>
                      <a:pt x="14" y="140"/>
                    </a:lnTo>
                    <a:lnTo>
                      <a:pt x="16" y="142"/>
                    </a:lnTo>
                    <a:lnTo>
                      <a:pt x="18" y="144"/>
                    </a:lnTo>
                    <a:lnTo>
                      <a:pt x="27" y="146"/>
                    </a:lnTo>
                    <a:lnTo>
                      <a:pt x="39" y="147"/>
                    </a:lnTo>
                    <a:lnTo>
                      <a:pt x="56" y="148"/>
                    </a:lnTo>
                    <a:lnTo>
                      <a:pt x="76" y="149"/>
                    </a:lnTo>
                    <a:lnTo>
                      <a:pt x="75" y="162"/>
                    </a:lnTo>
                    <a:lnTo>
                      <a:pt x="55" y="161"/>
                    </a:lnTo>
                    <a:lnTo>
                      <a:pt x="38" y="160"/>
                    </a:lnTo>
                    <a:lnTo>
                      <a:pt x="25" y="159"/>
                    </a:lnTo>
                    <a:lnTo>
                      <a:pt x="14" y="156"/>
                    </a:lnTo>
                    <a:lnTo>
                      <a:pt x="10" y="154"/>
                    </a:lnTo>
                    <a:lnTo>
                      <a:pt x="6" y="150"/>
                    </a:lnTo>
                    <a:lnTo>
                      <a:pt x="3" y="147"/>
                    </a:lnTo>
                    <a:lnTo>
                      <a:pt x="2" y="143"/>
                    </a:lnTo>
                    <a:lnTo>
                      <a:pt x="0" y="138"/>
                    </a:lnTo>
                    <a:lnTo>
                      <a:pt x="0" y="134"/>
                    </a:lnTo>
                    <a:lnTo>
                      <a:pt x="1" y="125"/>
                    </a:lnTo>
                    <a:lnTo>
                      <a:pt x="2" y="121"/>
                    </a:lnTo>
                    <a:lnTo>
                      <a:pt x="3" y="115"/>
                    </a:lnTo>
                    <a:lnTo>
                      <a:pt x="6" y="105"/>
                    </a:lnTo>
                    <a:lnTo>
                      <a:pt x="10" y="91"/>
                    </a:lnTo>
                    <a:lnTo>
                      <a:pt x="14" y="77"/>
                    </a:lnTo>
                    <a:lnTo>
                      <a:pt x="17" y="61"/>
                    </a:lnTo>
                    <a:lnTo>
                      <a:pt x="22" y="42"/>
                    </a:lnTo>
                    <a:lnTo>
                      <a:pt x="23" y="33"/>
                    </a:lnTo>
                    <a:lnTo>
                      <a:pt x="24" y="23"/>
                    </a:lnTo>
                    <a:lnTo>
                      <a:pt x="24" y="11"/>
                    </a:lnTo>
                    <a:lnTo>
                      <a:pt x="25" y="0"/>
                    </a:lnTo>
                    <a:lnTo>
                      <a:pt x="3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00" name="Google Shape;1000;p8"/>
              <p:cNvSpPr/>
              <p:nvPr/>
            </p:nvSpPr>
            <p:spPr>
              <a:xfrm>
                <a:off x="6154" y="4794"/>
                <a:ext cx="193" cy="98"/>
              </a:xfrm>
              <a:custGeom>
                <a:avLst/>
                <a:gdLst/>
                <a:ahLst/>
                <a:cxnLst/>
                <a:rect l="l" t="t" r="r" b="b"/>
                <a:pathLst>
                  <a:path w="289" h="76" extrusionOk="0">
                    <a:moveTo>
                      <a:pt x="0" y="63"/>
                    </a:moveTo>
                    <a:lnTo>
                      <a:pt x="17" y="61"/>
                    </a:lnTo>
                    <a:lnTo>
                      <a:pt x="50" y="54"/>
                    </a:lnTo>
                    <a:lnTo>
                      <a:pt x="94" y="46"/>
                    </a:lnTo>
                    <a:lnTo>
                      <a:pt x="144" y="35"/>
                    </a:lnTo>
                    <a:lnTo>
                      <a:pt x="194" y="24"/>
                    </a:lnTo>
                    <a:lnTo>
                      <a:pt x="238" y="13"/>
                    </a:lnTo>
                    <a:lnTo>
                      <a:pt x="269" y="5"/>
                    </a:lnTo>
                    <a:lnTo>
                      <a:pt x="278" y="2"/>
                    </a:lnTo>
                    <a:lnTo>
                      <a:pt x="284" y="0"/>
                    </a:lnTo>
                    <a:lnTo>
                      <a:pt x="289" y="12"/>
                    </a:lnTo>
                    <a:lnTo>
                      <a:pt x="284" y="14"/>
                    </a:lnTo>
                    <a:lnTo>
                      <a:pt x="273" y="17"/>
                    </a:lnTo>
                    <a:lnTo>
                      <a:pt x="240" y="26"/>
                    </a:lnTo>
                    <a:lnTo>
                      <a:pt x="197" y="37"/>
                    </a:lnTo>
                    <a:lnTo>
                      <a:pt x="147" y="48"/>
                    </a:lnTo>
                    <a:lnTo>
                      <a:pt x="96" y="59"/>
                    </a:lnTo>
                    <a:lnTo>
                      <a:pt x="52" y="68"/>
                    </a:lnTo>
                    <a:lnTo>
                      <a:pt x="19" y="73"/>
                    </a:lnTo>
                    <a:lnTo>
                      <a:pt x="1" y="76"/>
                    </a:lnTo>
                    <a:lnTo>
                      <a:pt x="0" y="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01" name="Google Shape;1001;p8"/>
              <p:cNvSpPr/>
              <p:nvPr/>
            </p:nvSpPr>
            <p:spPr>
              <a:xfrm>
                <a:off x="6154" y="4875"/>
                <a:ext cx="1" cy="17"/>
              </a:xfrm>
              <a:custGeom>
                <a:avLst/>
                <a:gdLst/>
                <a:ahLst/>
                <a:cxnLst/>
                <a:rect l="l" t="t" r="r" b="b"/>
                <a:pathLst>
                  <a:path w="1" h="13" extrusionOk="0">
                    <a:moveTo>
                      <a:pt x="0" y="13"/>
                    </a:moveTo>
                    <a:lnTo>
                      <a:pt x="1" y="13"/>
                    </a:lnTo>
                    <a:lnTo>
                      <a:pt x="0" y="0"/>
                    </a:lnTo>
                    <a:lnTo>
                      <a:pt x="1" y="0"/>
                    </a:lnTo>
                    <a:lnTo>
                      <a:pt x="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02" name="Google Shape;1002;p8"/>
              <p:cNvSpPr/>
              <p:nvPr/>
            </p:nvSpPr>
            <p:spPr>
              <a:xfrm>
                <a:off x="6291" y="4685"/>
                <a:ext cx="57" cy="122"/>
              </a:xfrm>
              <a:custGeom>
                <a:avLst/>
                <a:gdLst/>
                <a:ahLst/>
                <a:cxnLst/>
                <a:rect l="l" t="t" r="r" b="b"/>
                <a:pathLst>
                  <a:path w="86" h="94" extrusionOk="0">
                    <a:moveTo>
                      <a:pt x="77" y="94"/>
                    </a:moveTo>
                    <a:lnTo>
                      <a:pt x="71" y="88"/>
                    </a:lnTo>
                    <a:lnTo>
                      <a:pt x="65" y="83"/>
                    </a:lnTo>
                    <a:lnTo>
                      <a:pt x="54" y="73"/>
                    </a:lnTo>
                    <a:lnTo>
                      <a:pt x="42" y="64"/>
                    </a:lnTo>
                    <a:lnTo>
                      <a:pt x="29" y="55"/>
                    </a:lnTo>
                    <a:lnTo>
                      <a:pt x="24" y="50"/>
                    </a:lnTo>
                    <a:lnTo>
                      <a:pt x="19" y="45"/>
                    </a:lnTo>
                    <a:lnTo>
                      <a:pt x="14" y="39"/>
                    </a:lnTo>
                    <a:lnTo>
                      <a:pt x="12" y="36"/>
                    </a:lnTo>
                    <a:lnTo>
                      <a:pt x="10" y="33"/>
                    </a:lnTo>
                    <a:lnTo>
                      <a:pt x="7" y="30"/>
                    </a:lnTo>
                    <a:lnTo>
                      <a:pt x="5" y="26"/>
                    </a:lnTo>
                    <a:lnTo>
                      <a:pt x="4" y="22"/>
                    </a:lnTo>
                    <a:lnTo>
                      <a:pt x="3" y="18"/>
                    </a:lnTo>
                    <a:lnTo>
                      <a:pt x="1" y="10"/>
                    </a:lnTo>
                    <a:lnTo>
                      <a:pt x="0" y="1"/>
                    </a:lnTo>
                    <a:lnTo>
                      <a:pt x="13" y="0"/>
                    </a:lnTo>
                    <a:lnTo>
                      <a:pt x="14" y="8"/>
                    </a:lnTo>
                    <a:lnTo>
                      <a:pt x="15" y="14"/>
                    </a:lnTo>
                    <a:lnTo>
                      <a:pt x="16" y="18"/>
                    </a:lnTo>
                    <a:lnTo>
                      <a:pt x="17" y="21"/>
                    </a:lnTo>
                    <a:lnTo>
                      <a:pt x="18" y="23"/>
                    </a:lnTo>
                    <a:lnTo>
                      <a:pt x="20" y="25"/>
                    </a:lnTo>
                    <a:lnTo>
                      <a:pt x="21" y="28"/>
                    </a:lnTo>
                    <a:lnTo>
                      <a:pt x="23" y="31"/>
                    </a:lnTo>
                    <a:lnTo>
                      <a:pt x="27" y="35"/>
                    </a:lnTo>
                    <a:lnTo>
                      <a:pt x="32" y="40"/>
                    </a:lnTo>
                    <a:lnTo>
                      <a:pt x="37" y="45"/>
                    </a:lnTo>
                    <a:lnTo>
                      <a:pt x="49" y="54"/>
                    </a:lnTo>
                    <a:lnTo>
                      <a:pt x="61" y="62"/>
                    </a:lnTo>
                    <a:lnTo>
                      <a:pt x="73" y="73"/>
                    </a:lnTo>
                    <a:lnTo>
                      <a:pt x="80" y="79"/>
                    </a:lnTo>
                    <a:lnTo>
                      <a:pt x="86" y="85"/>
                    </a:lnTo>
                    <a:lnTo>
                      <a:pt x="77" y="9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03" name="Google Shape;1003;p8"/>
              <p:cNvSpPr/>
              <p:nvPr/>
            </p:nvSpPr>
            <p:spPr>
              <a:xfrm>
                <a:off x="6341" y="4794"/>
                <a:ext cx="10" cy="15"/>
              </a:xfrm>
              <a:custGeom>
                <a:avLst/>
                <a:gdLst/>
                <a:ahLst/>
                <a:cxnLst/>
                <a:rect l="l" t="t" r="r" b="b"/>
                <a:pathLst>
                  <a:path w="14" h="12" extrusionOk="0">
                    <a:moveTo>
                      <a:pt x="7" y="12"/>
                    </a:moveTo>
                    <a:lnTo>
                      <a:pt x="14" y="8"/>
                    </a:lnTo>
                    <a:lnTo>
                      <a:pt x="9" y="1"/>
                    </a:lnTo>
                    <a:lnTo>
                      <a:pt x="0" y="10"/>
                    </a:lnTo>
                    <a:lnTo>
                      <a:pt x="2" y="0"/>
                    </a:lnTo>
                    <a:lnTo>
                      <a:pt x="7"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04" name="Google Shape;1004;p8"/>
              <p:cNvSpPr/>
              <p:nvPr/>
            </p:nvSpPr>
            <p:spPr>
              <a:xfrm>
                <a:off x="6291" y="4638"/>
                <a:ext cx="216" cy="98"/>
              </a:xfrm>
              <a:custGeom>
                <a:avLst/>
                <a:gdLst/>
                <a:ahLst/>
                <a:cxnLst/>
                <a:rect l="l" t="t" r="r" b="b"/>
                <a:pathLst>
                  <a:path w="325" h="76" extrusionOk="0">
                    <a:moveTo>
                      <a:pt x="0" y="37"/>
                    </a:moveTo>
                    <a:lnTo>
                      <a:pt x="1" y="32"/>
                    </a:lnTo>
                    <a:lnTo>
                      <a:pt x="1" y="27"/>
                    </a:lnTo>
                    <a:lnTo>
                      <a:pt x="3" y="22"/>
                    </a:lnTo>
                    <a:lnTo>
                      <a:pt x="4" y="18"/>
                    </a:lnTo>
                    <a:lnTo>
                      <a:pt x="7" y="14"/>
                    </a:lnTo>
                    <a:lnTo>
                      <a:pt x="11" y="10"/>
                    </a:lnTo>
                    <a:lnTo>
                      <a:pt x="14" y="8"/>
                    </a:lnTo>
                    <a:lnTo>
                      <a:pt x="18" y="6"/>
                    </a:lnTo>
                    <a:lnTo>
                      <a:pt x="22" y="3"/>
                    </a:lnTo>
                    <a:lnTo>
                      <a:pt x="25" y="1"/>
                    </a:lnTo>
                    <a:lnTo>
                      <a:pt x="30" y="1"/>
                    </a:lnTo>
                    <a:lnTo>
                      <a:pt x="35" y="0"/>
                    </a:lnTo>
                    <a:lnTo>
                      <a:pt x="46" y="0"/>
                    </a:lnTo>
                    <a:lnTo>
                      <a:pt x="56" y="0"/>
                    </a:lnTo>
                    <a:lnTo>
                      <a:pt x="68" y="2"/>
                    </a:lnTo>
                    <a:lnTo>
                      <a:pt x="81" y="4"/>
                    </a:lnTo>
                    <a:lnTo>
                      <a:pt x="94" y="9"/>
                    </a:lnTo>
                    <a:lnTo>
                      <a:pt x="107" y="12"/>
                    </a:lnTo>
                    <a:lnTo>
                      <a:pt x="135" y="22"/>
                    </a:lnTo>
                    <a:lnTo>
                      <a:pt x="165" y="32"/>
                    </a:lnTo>
                    <a:lnTo>
                      <a:pt x="194" y="42"/>
                    </a:lnTo>
                    <a:lnTo>
                      <a:pt x="222" y="50"/>
                    </a:lnTo>
                    <a:lnTo>
                      <a:pt x="248" y="58"/>
                    </a:lnTo>
                    <a:lnTo>
                      <a:pt x="260" y="61"/>
                    </a:lnTo>
                    <a:lnTo>
                      <a:pt x="271" y="62"/>
                    </a:lnTo>
                    <a:lnTo>
                      <a:pt x="281" y="63"/>
                    </a:lnTo>
                    <a:lnTo>
                      <a:pt x="290" y="62"/>
                    </a:lnTo>
                    <a:lnTo>
                      <a:pt x="293" y="62"/>
                    </a:lnTo>
                    <a:lnTo>
                      <a:pt x="297" y="61"/>
                    </a:lnTo>
                    <a:lnTo>
                      <a:pt x="303" y="59"/>
                    </a:lnTo>
                    <a:lnTo>
                      <a:pt x="305" y="58"/>
                    </a:lnTo>
                    <a:lnTo>
                      <a:pt x="307" y="56"/>
                    </a:lnTo>
                    <a:lnTo>
                      <a:pt x="308" y="53"/>
                    </a:lnTo>
                    <a:lnTo>
                      <a:pt x="311" y="51"/>
                    </a:lnTo>
                    <a:lnTo>
                      <a:pt x="312" y="49"/>
                    </a:lnTo>
                    <a:lnTo>
                      <a:pt x="313" y="46"/>
                    </a:lnTo>
                    <a:lnTo>
                      <a:pt x="313" y="42"/>
                    </a:lnTo>
                    <a:lnTo>
                      <a:pt x="314" y="37"/>
                    </a:lnTo>
                    <a:lnTo>
                      <a:pt x="325" y="38"/>
                    </a:lnTo>
                    <a:lnTo>
                      <a:pt x="325" y="44"/>
                    </a:lnTo>
                    <a:lnTo>
                      <a:pt x="324" y="49"/>
                    </a:lnTo>
                    <a:lnTo>
                      <a:pt x="323" y="53"/>
                    </a:lnTo>
                    <a:lnTo>
                      <a:pt x="321" y="58"/>
                    </a:lnTo>
                    <a:lnTo>
                      <a:pt x="319" y="62"/>
                    </a:lnTo>
                    <a:lnTo>
                      <a:pt x="316" y="65"/>
                    </a:lnTo>
                    <a:lnTo>
                      <a:pt x="313" y="68"/>
                    </a:lnTo>
                    <a:lnTo>
                      <a:pt x="308" y="71"/>
                    </a:lnTo>
                    <a:lnTo>
                      <a:pt x="301" y="74"/>
                    </a:lnTo>
                    <a:lnTo>
                      <a:pt x="296" y="75"/>
                    </a:lnTo>
                    <a:lnTo>
                      <a:pt x="291" y="75"/>
                    </a:lnTo>
                    <a:lnTo>
                      <a:pt x="281" y="76"/>
                    </a:lnTo>
                    <a:lnTo>
                      <a:pt x="270" y="75"/>
                    </a:lnTo>
                    <a:lnTo>
                      <a:pt x="258" y="73"/>
                    </a:lnTo>
                    <a:lnTo>
                      <a:pt x="246" y="71"/>
                    </a:lnTo>
                    <a:lnTo>
                      <a:pt x="219" y="63"/>
                    </a:lnTo>
                    <a:lnTo>
                      <a:pt x="190" y="55"/>
                    </a:lnTo>
                    <a:lnTo>
                      <a:pt x="161" y="44"/>
                    </a:lnTo>
                    <a:lnTo>
                      <a:pt x="132" y="34"/>
                    </a:lnTo>
                    <a:lnTo>
                      <a:pt x="104" y="25"/>
                    </a:lnTo>
                    <a:lnTo>
                      <a:pt x="90" y="21"/>
                    </a:lnTo>
                    <a:lnTo>
                      <a:pt x="78" y="18"/>
                    </a:lnTo>
                    <a:lnTo>
                      <a:pt x="66" y="15"/>
                    </a:lnTo>
                    <a:lnTo>
                      <a:pt x="55" y="13"/>
                    </a:lnTo>
                    <a:lnTo>
                      <a:pt x="45" y="13"/>
                    </a:lnTo>
                    <a:lnTo>
                      <a:pt x="36" y="13"/>
                    </a:lnTo>
                    <a:lnTo>
                      <a:pt x="32" y="13"/>
                    </a:lnTo>
                    <a:lnTo>
                      <a:pt x="29" y="14"/>
                    </a:lnTo>
                    <a:lnTo>
                      <a:pt x="26" y="15"/>
                    </a:lnTo>
                    <a:lnTo>
                      <a:pt x="23" y="16"/>
                    </a:lnTo>
                    <a:lnTo>
                      <a:pt x="21" y="19"/>
                    </a:lnTo>
                    <a:lnTo>
                      <a:pt x="19" y="20"/>
                    </a:lnTo>
                    <a:lnTo>
                      <a:pt x="17" y="22"/>
                    </a:lnTo>
                    <a:lnTo>
                      <a:pt x="16" y="24"/>
                    </a:lnTo>
                    <a:lnTo>
                      <a:pt x="15" y="27"/>
                    </a:lnTo>
                    <a:lnTo>
                      <a:pt x="14" y="30"/>
                    </a:lnTo>
                    <a:lnTo>
                      <a:pt x="13" y="34"/>
                    </a:lnTo>
                    <a:lnTo>
                      <a:pt x="13" y="38"/>
                    </a:lnTo>
                    <a:lnTo>
                      <a:pt x="0" y="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05" name="Google Shape;1005;p8"/>
              <p:cNvSpPr/>
              <p:nvPr/>
            </p:nvSpPr>
            <p:spPr>
              <a:xfrm>
                <a:off x="6291" y="4685"/>
                <a:ext cx="8" cy="2"/>
              </a:xfrm>
              <a:custGeom>
                <a:avLst/>
                <a:gdLst/>
                <a:ahLst/>
                <a:cxnLst/>
                <a:rect l="l" t="t" r="r" b="b"/>
                <a:pathLst>
                  <a:path w="13" h="1" extrusionOk="0">
                    <a:moveTo>
                      <a:pt x="0" y="1"/>
                    </a:moveTo>
                    <a:lnTo>
                      <a:pt x="0" y="0"/>
                    </a:lnTo>
                    <a:lnTo>
                      <a:pt x="13" y="1"/>
                    </a:lnTo>
                    <a:lnTo>
                      <a:pt x="13" y="0"/>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06" name="Google Shape;1006;p8"/>
              <p:cNvSpPr/>
              <p:nvPr/>
            </p:nvSpPr>
            <p:spPr>
              <a:xfrm>
                <a:off x="6415" y="4349"/>
                <a:ext cx="92" cy="338"/>
              </a:xfrm>
              <a:custGeom>
                <a:avLst/>
                <a:gdLst/>
                <a:ahLst/>
                <a:cxnLst/>
                <a:rect l="l" t="t" r="r" b="b"/>
                <a:pathLst>
                  <a:path w="139" h="262" extrusionOk="0">
                    <a:moveTo>
                      <a:pt x="128" y="262"/>
                    </a:moveTo>
                    <a:lnTo>
                      <a:pt x="127" y="258"/>
                    </a:lnTo>
                    <a:lnTo>
                      <a:pt x="126" y="254"/>
                    </a:lnTo>
                    <a:lnTo>
                      <a:pt x="122" y="242"/>
                    </a:lnTo>
                    <a:lnTo>
                      <a:pt x="116" y="227"/>
                    </a:lnTo>
                    <a:lnTo>
                      <a:pt x="108" y="211"/>
                    </a:lnTo>
                    <a:lnTo>
                      <a:pt x="98" y="194"/>
                    </a:lnTo>
                    <a:lnTo>
                      <a:pt x="87" y="174"/>
                    </a:lnTo>
                    <a:lnTo>
                      <a:pt x="65" y="135"/>
                    </a:lnTo>
                    <a:lnTo>
                      <a:pt x="41" y="95"/>
                    </a:lnTo>
                    <a:lnTo>
                      <a:pt x="30" y="76"/>
                    </a:lnTo>
                    <a:lnTo>
                      <a:pt x="20" y="57"/>
                    </a:lnTo>
                    <a:lnTo>
                      <a:pt x="12" y="41"/>
                    </a:lnTo>
                    <a:lnTo>
                      <a:pt x="8" y="32"/>
                    </a:lnTo>
                    <a:lnTo>
                      <a:pt x="5" y="26"/>
                    </a:lnTo>
                    <a:lnTo>
                      <a:pt x="1" y="13"/>
                    </a:lnTo>
                    <a:lnTo>
                      <a:pt x="0" y="6"/>
                    </a:lnTo>
                    <a:lnTo>
                      <a:pt x="0" y="1"/>
                    </a:lnTo>
                    <a:lnTo>
                      <a:pt x="11" y="0"/>
                    </a:lnTo>
                    <a:lnTo>
                      <a:pt x="12" y="4"/>
                    </a:lnTo>
                    <a:lnTo>
                      <a:pt x="12" y="8"/>
                    </a:lnTo>
                    <a:lnTo>
                      <a:pt x="16" y="20"/>
                    </a:lnTo>
                    <a:lnTo>
                      <a:pt x="19" y="27"/>
                    </a:lnTo>
                    <a:lnTo>
                      <a:pt x="22" y="35"/>
                    </a:lnTo>
                    <a:lnTo>
                      <a:pt x="31" y="51"/>
                    </a:lnTo>
                    <a:lnTo>
                      <a:pt x="40" y="68"/>
                    </a:lnTo>
                    <a:lnTo>
                      <a:pt x="51" y="88"/>
                    </a:lnTo>
                    <a:lnTo>
                      <a:pt x="75" y="127"/>
                    </a:lnTo>
                    <a:lnTo>
                      <a:pt x="98" y="167"/>
                    </a:lnTo>
                    <a:lnTo>
                      <a:pt x="109" y="187"/>
                    </a:lnTo>
                    <a:lnTo>
                      <a:pt x="118" y="205"/>
                    </a:lnTo>
                    <a:lnTo>
                      <a:pt x="127" y="222"/>
                    </a:lnTo>
                    <a:lnTo>
                      <a:pt x="134" y="237"/>
                    </a:lnTo>
                    <a:lnTo>
                      <a:pt x="138" y="250"/>
                    </a:lnTo>
                    <a:lnTo>
                      <a:pt x="139" y="256"/>
                    </a:lnTo>
                    <a:lnTo>
                      <a:pt x="139" y="261"/>
                    </a:lnTo>
                    <a:lnTo>
                      <a:pt x="128" y="2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07" name="Google Shape;1007;p8"/>
              <p:cNvSpPr/>
              <p:nvPr/>
            </p:nvSpPr>
            <p:spPr>
              <a:xfrm>
                <a:off x="6500" y="4685"/>
                <a:ext cx="7" cy="2"/>
              </a:xfrm>
              <a:custGeom>
                <a:avLst/>
                <a:gdLst/>
                <a:ahLst/>
                <a:cxnLst/>
                <a:rect l="l" t="t" r="r" b="b"/>
                <a:pathLst>
                  <a:path w="11" h="1" extrusionOk="0">
                    <a:moveTo>
                      <a:pt x="11" y="1"/>
                    </a:moveTo>
                    <a:lnTo>
                      <a:pt x="11" y="0"/>
                    </a:lnTo>
                    <a:lnTo>
                      <a:pt x="0" y="1"/>
                    </a:lnTo>
                    <a:lnTo>
                      <a:pt x="0" y="0"/>
                    </a:lnTo>
                    <a:lnTo>
                      <a:pt x="11"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08" name="Google Shape;1008;p8"/>
              <p:cNvSpPr/>
              <p:nvPr/>
            </p:nvSpPr>
            <p:spPr>
              <a:xfrm>
                <a:off x="6415" y="4275"/>
                <a:ext cx="255" cy="83"/>
              </a:xfrm>
              <a:custGeom>
                <a:avLst/>
                <a:gdLst/>
                <a:ahLst/>
                <a:cxnLst/>
                <a:rect l="l" t="t" r="r" b="b"/>
                <a:pathLst>
                  <a:path w="382" h="65" extrusionOk="0">
                    <a:moveTo>
                      <a:pt x="0" y="58"/>
                    </a:moveTo>
                    <a:lnTo>
                      <a:pt x="0" y="51"/>
                    </a:lnTo>
                    <a:lnTo>
                      <a:pt x="1" y="44"/>
                    </a:lnTo>
                    <a:lnTo>
                      <a:pt x="2" y="37"/>
                    </a:lnTo>
                    <a:lnTo>
                      <a:pt x="4" y="32"/>
                    </a:lnTo>
                    <a:lnTo>
                      <a:pt x="6" y="25"/>
                    </a:lnTo>
                    <a:lnTo>
                      <a:pt x="9" y="21"/>
                    </a:lnTo>
                    <a:lnTo>
                      <a:pt x="13" y="16"/>
                    </a:lnTo>
                    <a:lnTo>
                      <a:pt x="17" y="12"/>
                    </a:lnTo>
                    <a:lnTo>
                      <a:pt x="21" y="9"/>
                    </a:lnTo>
                    <a:lnTo>
                      <a:pt x="27" y="7"/>
                    </a:lnTo>
                    <a:lnTo>
                      <a:pt x="32" y="4"/>
                    </a:lnTo>
                    <a:lnTo>
                      <a:pt x="38" y="2"/>
                    </a:lnTo>
                    <a:lnTo>
                      <a:pt x="43" y="1"/>
                    </a:lnTo>
                    <a:lnTo>
                      <a:pt x="49" y="0"/>
                    </a:lnTo>
                    <a:lnTo>
                      <a:pt x="55" y="0"/>
                    </a:lnTo>
                    <a:lnTo>
                      <a:pt x="63" y="0"/>
                    </a:lnTo>
                    <a:lnTo>
                      <a:pt x="76" y="0"/>
                    </a:lnTo>
                    <a:lnTo>
                      <a:pt x="91" y="2"/>
                    </a:lnTo>
                    <a:lnTo>
                      <a:pt x="106" y="4"/>
                    </a:lnTo>
                    <a:lnTo>
                      <a:pt x="122" y="8"/>
                    </a:lnTo>
                    <a:lnTo>
                      <a:pt x="139" y="12"/>
                    </a:lnTo>
                    <a:lnTo>
                      <a:pt x="155" y="16"/>
                    </a:lnTo>
                    <a:lnTo>
                      <a:pt x="189" y="26"/>
                    </a:lnTo>
                    <a:lnTo>
                      <a:pt x="223" y="36"/>
                    </a:lnTo>
                    <a:lnTo>
                      <a:pt x="257" y="44"/>
                    </a:lnTo>
                    <a:lnTo>
                      <a:pt x="273" y="47"/>
                    </a:lnTo>
                    <a:lnTo>
                      <a:pt x="287" y="49"/>
                    </a:lnTo>
                    <a:lnTo>
                      <a:pt x="302" y="51"/>
                    </a:lnTo>
                    <a:lnTo>
                      <a:pt x="315" y="52"/>
                    </a:lnTo>
                    <a:lnTo>
                      <a:pt x="328" y="51"/>
                    </a:lnTo>
                    <a:lnTo>
                      <a:pt x="338" y="49"/>
                    </a:lnTo>
                    <a:lnTo>
                      <a:pt x="343" y="48"/>
                    </a:lnTo>
                    <a:lnTo>
                      <a:pt x="347" y="46"/>
                    </a:lnTo>
                    <a:lnTo>
                      <a:pt x="351" y="44"/>
                    </a:lnTo>
                    <a:lnTo>
                      <a:pt x="354" y="41"/>
                    </a:lnTo>
                    <a:lnTo>
                      <a:pt x="357" y="39"/>
                    </a:lnTo>
                    <a:lnTo>
                      <a:pt x="361" y="36"/>
                    </a:lnTo>
                    <a:lnTo>
                      <a:pt x="364" y="32"/>
                    </a:lnTo>
                    <a:lnTo>
                      <a:pt x="366" y="28"/>
                    </a:lnTo>
                    <a:lnTo>
                      <a:pt x="368" y="23"/>
                    </a:lnTo>
                    <a:lnTo>
                      <a:pt x="369" y="17"/>
                    </a:lnTo>
                    <a:lnTo>
                      <a:pt x="370" y="12"/>
                    </a:lnTo>
                    <a:lnTo>
                      <a:pt x="371" y="5"/>
                    </a:lnTo>
                    <a:lnTo>
                      <a:pt x="382" y="7"/>
                    </a:lnTo>
                    <a:lnTo>
                      <a:pt x="382" y="14"/>
                    </a:lnTo>
                    <a:lnTo>
                      <a:pt x="381" y="21"/>
                    </a:lnTo>
                    <a:lnTo>
                      <a:pt x="379" y="27"/>
                    </a:lnTo>
                    <a:lnTo>
                      <a:pt x="377" y="34"/>
                    </a:lnTo>
                    <a:lnTo>
                      <a:pt x="374" y="39"/>
                    </a:lnTo>
                    <a:lnTo>
                      <a:pt x="370" y="45"/>
                    </a:lnTo>
                    <a:lnTo>
                      <a:pt x="367" y="48"/>
                    </a:lnTo>
                    <a:lnTo>
                      <a:pt x="362" y="52"/>
                    </a:lnTo>
                    <a:lnTo>
                      <a:pt x="357" y="56"/>
                    </a:lnTo>
                    <a:lnTo>
                      <a:pt x="352" y="58"/>
                    </a:lnTo>
                    <a:lnTo>
                      <a:pt x="347" y="60"/>
                    </a:lnTo>
                    <a:lnTo>
                      <a:pt x="341" y="62"/>
                    </a:lnTo>
                    <a:lnTo>
                      <a:pt x="329" y="64"/>
                    </a:lnTo>
                    <a:lnTo>
                      <a:pt x="315" y="65"/>
                    </a:lnTo>
                    <a:lnTo>
                      <a:pt x="301" y="64"/>
                    </a:lnTo>
                    <a:lnTo>
                      <a:pt x="286" y="62"/>
                    </a:lnTo>
                    <a:lnTo>
                      <a:pt x="271" y="60"/>
                    </a:lnTo>
                    <a:lnTo>
                      <a:pt x="254" y="57"/>
                    </a:lnTo>
                    <a:lnTo>
                      <a:pt x="221" y="48"/>
                    </a:lnTo>
                    <a:lnTo>
                      <a:pt x="186" y="38"/>
                    </a:lnTo>
                    <a:lnTo>
                      <a:pt x="152" y="28"/>
                    </a:lnTo>
                    <a:lnTo>
                      <a:pt x="136" y="25"/>
                    </a:lnTo>
                    <a:lnTo>
                      <a:pt x="119" y="21"/>
                    </a:lnTo>
                    <a:lnTo>
                      <a:pt x="104" y="17"/>
                    </a:lnTo>
                    <a:lnTo>
                      <a:pt x="89" y="15"/>
                    </a:lnTo>
                    <a:lnTo>
                      <a:pt x="75" y="13"/>
                    </a:lnTo>
                    <a:lnTo>
                      <a:pt x="62" y="13"/>
                    </a:lnTo>
                    <a:lnTo>
                      <a:pt x="57" y="13"/>
                    </a:lnTo>
                    <a:lnTo>
                      <a:pt x="50" y="13"/>
                    </a:lnTo>
                    <a:lnTo>
                      <a:pt x="45" y="14"/>
                    </a:lnTo>
                    <a:lnTo>
                      <a:pt x="40" y="15"/>
                    </a:lnTo>
                    <a:lnTo>
                      <a:pt x="36" y="16"/>
                    </a:lnTo>
                    <a:lnTo>
                      <a:pt x="32" y="19"/>
                    </a:lnTo>
                    <a:lnTo>
                      <a:pt x="28" y="21"/>
                    </a:lnTo>
                    <a:lnTo>
                      <a:pt x="25" y="23"/>
                    </a:lnTo>
                    <a:lnTo>
                      <a:pt x="21" y="26"/>
                    </a:lnTo>
                    <a:lnTo>
                      <a:pt x="19" y="28"/>
                    </a:lnTo>
                    <a:lnTo>
                      <a:pt x="17" y="33"/>
                    </a:lnTo>
                    <a:lnTo>
                      <a:pt x="15" y="36"/>
                    </a:lnTo>
                    <a:lnTo>
                      <a:pt x="14" y="41"/>
                    </a:lnTo>
                    <a:lnTo>
                      <a:pt x="12" y="46"/>
                    </a:lnTo>
                    <a:lnTo>
                      <a:pt x="12" y="52"/>
                    </a:lnTo>
                    <a:lnTo>
                      <a:pt x="11" y="59"/>
                    </a:lnTo>
                    <a:lnTo>
                      <a:pt x="0" y="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09" name="Google Shape;1009;p8"/>
              <p:cNvSpPr/>
              <p:nvPr/>
            </p:nvSpPr>
            <p:spPr>
              <a:xfrm>
                <a:off x="6415" y="4349"/>
                <a:ext cx="8" cy="2"/>
              </a:xfrm>
              <a:custGeom>
                <a:avLst/>
                <a:gdLst/>
                <a:ahLst/>
                <a:cxnLst/>
                <a:rect l="l" t="t" r="r" b="b"/>
                <a:pathLst>
                  <a:path w="11" h="1" extrusionOk="0">
                    <a:moveTo>
                      <a:pt x="0" y="1"/>
                    </a:moveTo>
                    <a:lnTo>
                      <a:pt x="0" y="0"/>
                    </a:lnTo>
                    <a:lnTo>
                      <a:pt x="11" y="1"/>
                    </a:lnTo>
                    <a:lnTo>
                      <a:pt x="11" y="0"/>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10" name="Google Shape;1010;p8"/>
              <p:cNvSpPr/>
              <p:nvPr/>
            </p:nvSpPr>
            <p:spPr>
              <a:xfrm>
                <a:off x="6537" y="3973"/>
                <a:ext cx="134" cy="311"/>
              </a:xfrm>
              <a:custGeom>
                <a:avLst/>
                <a:gdLst/>
                <a:ahLst/>
                <a:cxnLst/>
                <a:rect l="l" t="t" r="r" b="b"/>
                <a:pathLst>
                  <a:path w="202" h="241" extrusionOk="0">
                    <a:moveTo>
                      <a:pt x="190" y="241"/>
                    </a:moveTo>
                    <a:lnTo>
                      <a:pt x="189" y="232"/>
                    </a:lnTo>
                    <a:lnTo>
                      <a:pt x="188" y="224"/>
                    </a:lnTo>
                    <a:lnTo>
                      <a:pt x="187" y="216"/>
                    </a:lnTo>
                    <a:lnTo>
                      <a:pt x="184" y="207"/>
                    </a:lnTo>
                    <a:lnTo>
                      <a:pt x="181" y="198"/>
                    </a:lnTo>
                    <a:lnTo>
                      <a:pt x="178" y="189"/>
                    </a:lnTo>
                    <a:lnTo>
                      <a:pt x="172" y="180"/>
                    </a:lnTo>
                    <a:lnTo>
                      <a:pt x="167" y="170"/>
                    </a:lnTo>
                    <a:lnTo>
                      <a:pt x="162" y="161"/>
                    </a:lnTo>
                    <a:lnTo>
                      <a:pt x="156" y="151"/>
                    </a:lnTo>
                    <a:lnTo>
                      <a:pt x="150" y="141"/>
                    </a:lnTo>
                    <a:lnTo>
                      <a:pt x="142" y="132"/>
                    </a:lnTo>
                    <a:lnTo>
                      <a:pt x="127" y="113"/>
                    </a:lnTo>
                    <a:lnTo>
                      <a:pt x="112" y="95"/>
                    </a:lnTo>
                    <a:lnTo>
                      <a:pt x="95" y="77"/>
                    </a:lnTo>
                    <a:lnTo>
                      <a:pt x="79" y="62"/>
                    </a:lnTo>
                    <a:lnTo>
                      <a:pt x="62" y="48"/>
                    </a:lnTo>
                    <a:lnTo>
                      <a:pt x="47" y="36"/>
                    </a:lnTo>
                    <a:lnTo>
                      <a:pt x="32" y="26"/>
                    </a:lnTo>
                    <a:lnTo>
                      <a:pt x="25" y="22"/>
                    </a:lnTo>
                    <a:lnTo>
                      <a:pt x="19" y="18"/>
                    </a:lnTo>
                    <a:lnTo>
                      <a:pt x="14" y="15"/>
                    </a:lnTo>
                    <a:lnTo>
                      <a:pt x="8" y="14"/>
                    </a:lnTo>
                    <a:lnTo>
                      <a:pt x="4" y="13"/>
                    </a:lnTo>
                    <a:lnTo>
                      <a:pt x="0" y="13"/>
                    </a:lnTo>
                    <a:lnTo>
                      <a:pt x="2" y="0"/>
                    </a:lnTo>
                    <a:lnTo>
                      <a:pt x="6" y="0"/>
                    </a:lnTo>
                    <a:lnTo>
                      <a:pt x="13" y="2"/>
                    </a:lnTo>
                    <a:lnTo>
                      <a:pt x="18" y="3"/>
                    </a:lnTo>
                    <a:lnTo>
                      <a:pt x="25" y="6"/>
                    </a:lnTo>
                    <a:lnTo>
                      <a:pt x="31" y="10"/>
                    </a:lnTo>
                    <a:lnTo>
                      <a:pt x="38" y="15"/>
                    </a:lnTo>
                    <a:lnTo>
                      <a:pt x="54" y="25"/>
                    </a:lnTo>
                    <a:lnTo>
                      <a:pt x="69" y="38"/>
                    </a:lnTo>
                    <a:lnTo>
                      <a:pt x="87" y="52"/>
                    </a:lnTo>
                    <a:lnTo>
                      <a:pt x="103" y="68"/>
                    </a:lnTo>
                    <a:lnTo>
                      <a:pt x="120" y="86"/>
                    </a:lnTo>
                    <a:lnTo>
                      <a:pt x="136" y="104"/>
                    </a:lnTo>
                    <a:lnTo>
                      <a:pt x="152" y="124"/>
                    </a:lnTo>
                    <a:lnTo>
                      <a:pt x="159" y="134"/>
                    </a:lnTo>
                    <a:lnTo>
                      <a:pt x="166" y="144"/>
                    </a:lnTo>
                    <a:lnTo>
                      <a:pt x="172" y="153"/>
                    </a:lnTo>
                    <a:lnTo>
                      <a:pt x="178" y="163"/>
                    </a:lnTo>
                    <a:lnTo>
                      <a:pt x="184" y="173"/>
                    </a:lnTo>
                    <a:lnTo>
                      <a:pt x="188" y="184"/>
                    </a:lnTo>
                    <a:lnTo>
                      <a:pt x="192" y="194"/>
                    </a:lnTo>
                    <a:lnTo>
                      <a:pt x="196" y="202"/>
                    </a:lnTo>
                    <a:lnTo>
                      <a:pt x="198" y="212"/>
                    </a:lnTo>
                    <a:lnTo>
                      <a:pt x="200" y="222"/>
                    </a:lnTo>
                    <a:lnTo>
                      <a:pt x="201" y="231"/>
                    </a:lnTo>
                    <a:lnTo>
                      <a:pt x="202" y="241"/>
                    </a:lnTo>
                    <a:lnTo>
                      <a:pt x="190" y="2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11" name="Google Shape;1011;p8"/>
              <p:cNvSpPr/>
              <p:nvPr/>
            </p:nvSpPr>
            <p:spPr>
              <a:xfrm>
                <a:off x="6662" y="4280"/>
                <a:ext cx="9" cy="4"/>
              </a:xfrm>
              <a:custGeom>
                <a:avLst/>
                <a:gdLst/>
                <a:ahLst/>
                <a:cxnLst/>
                <a:rect l="l" t="t" r="r" b="b"/>
                <a:pathLst>
                  <a:path w="12" h="3" extrusionOk="0">
                    <a:moveTo>
                      <a:pt x="11" y="3"/>
                    </a:moveTo>
                    <a:lnTo>
                      <a:pt x="12" y="0"/>
                    </a:lnTo>
                    <a:lnTo>
                      <a:pt x="12" y="3"/>
                    </a:lnTo>
                    <a:lnTo>
                      <a:pt x="0" y="3"/>
                    </a:lnTo>
                    <a:lnTo>
                      <a:pt x="0" y="1"/>
                    </a:lnTo>
                    <a:lnTo>
                      <a:pt x="11"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12" name="Google Shape;1012;p8"/>
              <p:cNvSpPr/>
              <p:nvPr/>
            </p:nvSpPr>
            <p:spPr>
              <a:xfrm>
                <a:off x="6447" y="3973"/>
                <a:ext cx="91" cy="81"/>
              </a:xfrm>
              <a:custGeom>
                <a:avLst/>
                <a:gdLst/>
                <a:ahLst/>
                <a:cxnLst/>
                <a:rect l="l" t="t" r="r" b="b"/>
                <a:pathLst>
                  <a:path w="135" h="63" extrusionOk="0">
                    <a:moveTo>
                      <a:pt x="135" y="13"/>
                    </a:moveTo>
                    <a:lnTo>
                      <a:pt x="125" y="13"/>
                    </a:lnTo>
                    <a:lnTo>
                      <a:pt x="117" y="14"/>
                    </a:lnTo>
                    <a:lnTo>
                      <a:pt x="108" y="17"/>
                    </a:lnTo>
                    <a:lnTo>
                      <a:pt x="104" y="18"/>
                    </a:lnTo>
                    <a:lnTo>
                      <a:pt x="100" y="19"/>
                    </a:lnTo>
                    <a:lnTo>
                      <a:pt x="93" y="24"/>
                    </a:lnTo>
                    <a:lnTo>
                      <a:pt x="86" y="27"/>
                    </a:lnTo>
                    <a:lnTo>
                      <a:pt x="70" y="37"/>
                    </a:lnTo>
                    <a:lnTo>
                      <a:pt x="56" y="46"/>
                    </a:lnTo>
                    <a:lnTo>
                      <a:pt x="48" y="51"/>
                    </a:lnTo>
                    <a:lnTo>
                      <a:pt x="39" y="54"/>
                    </a:lnTo>
                    <a:lnTo>
                      <a:pt x="31" y="58"/>
                    </a:lnTo>
                    <a:lnTo>
                      <a:pt x="26" y="59"/>
                    </a:lnTo>
                    <a:lnTo>
                      <a:pt x="22" y="61"/>
                    </a:lnTo>
                    <a:lnTo>
                      <a:pt x="12" y="62"/>
                    </a:lnTo>
                    <a:lnTo>
                      <a:pt x="1" y="63"/>
                    </a:lnTo>
                    <a:lnTo>
                      <a:pt x="0" y="50"/>
                    </a:lnTo>
                    <a:lnTo>
                      <a:pt x="11" y="49"/>
                    </a:lnTo>
                    <a:lnTo>
                      <a:pt x="19" y="48"/>
                    </a:lnTo>
                    <a:lnTo>
                      <a:pt x="23" y="47"/>
                    </a:lnTo>
                    <a:lnTo>
                      <a:pt x="27" y="46"/>
                    </a:lnTo>
                    <a:lnTo>
                      <a:pt x="34" y="42"/>
                    </a:lnTo>
                    <a:lnTo>
                      <a:pt x="43" y="39"/>
                    </a:lnTo>
                    <a:lnTo>
                      <a:pt x="50" y="35"/>
                    </a:lnTo>
                    <a:lnTo>
                      <a:pt x="64" y="26"/>
                    </a:lnTo>
                    <a:lnTo>
                      <a:pt x="80" y="16"/>
                    </a:lnTo>
                    <a:lnTo>
                      <a:pt x="88" y="12"/>
                    </a:lnTo>
                    <a:lnTo>
                      <a:pt x="95" y="8"/>
                    </a:lnTo>
                    <a:lnTo>
                      <a:pt x="100" y="6"/>
                    </a:lnTo>
                    <a:lnTo>
                      <a:pt x="104" y="4"/>
                    </a:lnTo>
                    <a:lnTo>
                      <a:pt x="114" y="2"/>
                    </a:lnTo>
                    <a:lnTo>
                      <a:pt x="124" y="0"/>
                    </a:lnTo>
                    <a:lnTo>
                      <a:pt x="134" y="0"/>
                    </a:lnTo>
                    <a:lnTo>
                      <a:pt x="13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13" name="Google Shape;1013;p8"/>
              <p:cNvSpPr/>
              <p:nvPr/>
            </p:nvSpPr>
            <p:spPr>
              <a:xfrm>
                <a:off x="6537" y="3973"/>
                <a:ext cx="1" cy="17"/>
              </a:xfrm>
              <a:custGeom>
                <a:avLst/>
                <a:gdLst/>
                <a:ahLst/>
                <a:cxnLst/>
                <a:rect l="l" t="t" r="r" b="b"/>
                <a:pathLst>
                  <a:path w="2" h="13" extrusionOk="0">
                    <a:moveTo>
                      <a:pt x="2" y="0"/>
                    </a:moveTo>
                    <a:lnTo>
                      <a:pt x="1" y="0"/>
                    </a:lnTo>
                    <a:lnTo>
                      <a:pt x="2" y="13"/>
                    </a:lnTo>
                    <a:lnTo>
                      <a:pt x="0" y="13"/>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14" name="Google Shape;1014;p8"/>
              <p:cNvSpPr/>
              <p:nvPr/>
            </p:nvSpPr>
            <p:spPr>
              <a:xfrm>
                <a:off x="6324" y="3836"/>
                <a:ext cx="124" cy="218"/>
              </a:xfrm>
              <a:custGeom>
                <a:avLst/>
                <a:gdLst/>
                <a:ahLst/>
                <a:cxnLst/>
                <a:rect l="l" t="t" r="r" b="b"/>
                <a:pathLst>
                  <a:path w="184" h="169" extrusionOk="0">
                    <a:moveTo>
                      <a:pt x="183" y="169"/>
                    </a:moveTo>
                    <a:lnTo>
                      <a:pt x="177" y="168"/>
                    </a:lnTo>
                    <a:lnTo>
                      <a:pt x="171" y="167"/>
                    </a:lnTo>
                    <a:lnTo>
                      <a:pt x="165" y="165"/>
                    </a:lnTo>
                    <a:lnTo>
                      <a:pt x="159" y="161"/>
                    </a:lnTo>
                    <a:lnTo>
                      <a:pt x="152" y="157"/>
                    </a:lnTo>
                    <a:lnTo>
                      <a:pt x="146" y="153"/>
                    </a:lnTo>
                    <a:lnTo>
                      <a:pt x="140" y="148"/>
                    </a:lnTo>
                    <a:lnTo>
                      <a:pt x="134" y="143"/>
                    </a:lnTo>
                    <a:lnTo>
                      <a:pt x="122" y="131"/>
                    </a:lnTo>
                    <a:lnTo>
                      <a:pt x="111" y="117"/>
                    </a:lnTo>
                    <a:lnTo>
                      <a:pt x="87" y="88"/>
                    </a:lnTo>
                    <a:lnTo>
                      <a:pt x="76" y="74"/>
                    </a:lnTo>
                    <a:lnTo>
                      <a:pt x="65" y="60"/>
                    </a:lnTo>
                    <a:lnTo>
                      <a:pt x="53" y="47"/>
                    </a:lnTo>
                    <a:lnTo>
                      <a:pt x="42" y="35"/>
                    </a:lnTo>
                    <a:lnTo>
                      <a:pt x="31" y="26"/>
                    </a:lnTo>
                    <a:lnTo>
                      <a:pt x="26" y="22"/>
                    </a:lnTo>
                    <a:lnTo>
                      <a:pt x="20" y="19"/>
                    </a:lnTo>
                    <a:lnTo>
                      <a:pt x="15" y="17"/>
                    </a:lnTo>
                    <a:lnTo>
                      <a:pt x="10" y="14"/>
                    </a:lnTo>
                    <a:lnTo>
                      <a:pt x="5" y="13"/>
                    </a:lnTo>
                    <a:lnTo>
                      <a:pt x="0" y="13"/>
                    </a:lnTo>
                    <a:lnTo>
                      <a:pt x="1" y="0"/>
                    </a:lnTo>
                    <a:lnTo>
                      <a:pt x="7" y="0"/>
                    </a:lnTo>
                    <a:lnTo>
                      <a:pt x="13" y="1"/>
                    </a:lnTo>
                    <a:lnTo>
                      <a:pt x="19" y="5"/>
                    </a:lnTo>
                    <a:lnTo>
                      <a:pt x="26" y="7"/>
                    </a:lnTo>
                    <a:lnTo>
                      <a:pt x="32" y="11"/>
                    </a:lnTo>
                    <a:lnTo>
                      <a:pt x="38" y="15"/>
                    </a:lnTo>
                    <a:lnTo>
                      <a:pt x="50" y="26"/>
                    </a:lnTo>
                    <a:lnTo>
                      <a:pt x="62" y="38"/>
                    </a:lnTo>
                    <a:lnTo>
                      <a:pt x="73" y="51"/>
                    </a:lnTo>
                    <a:lnTo>
                      <a:pt x="85" y="66"/>
                    </a:lnTo>
                    <a:lnTo>
                      <a:pt x="97" y="80"/>
                    </a:lnTo>
                    <a:lnTo>
                      <a:pt x="120" y="108"/>
                    </a:lnTo>
                    <a:lnTo>
                      <a:pt x="132" y="121"/>
                    </a:lnTo>
                    <a:lnTo>
                      <a:pt x="143" y="133"/>
                    </a:lnTo>
                    <a:lnTo>
                      <a:pt x="148" y="139"/>
                    </a:lnTo>
                    <a:lnTo>
                      <a:pt x="153" y="143"/>
                    </a:lnTo>
                    <a:lnTo>
                      <a:pt x="160" y="146"/>
                    </a:lnTo>
                    <a:lnTo>
                      <a:pt x="165" y="149"/>
                    </a:lnTo>
                    <a:lnTo>
                      <a:pt x="170" y="153"/>
                    </a:lnTo>
                    <a:lnTo>
                      <a:pt x="174" y="154"/>
                    </a:lnTo>
                    <a:lnTo>
                      <a:pt x="179" y="156"/>
                    </a:lnTo>
                    <a:lnTo>
                      <a:pt x="184" y="156"/>
                    </a:lnTo>
                    <a:lnTo>
                      <a:pt x="183" y="1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15" name="Google Shape;1015;p8"/>
              <p:cNvSpPr/>
              <p:nvPr/>
            </p:nvSpPr>
            <p:spPr>
              <a:xfrm>
                <a:off x="6447" y="4037"/>
                <a:ext cx="1" cy="17"/>
              </a:xfrm>
              <a:custGeom>
                <a:avLst/>
                <a:gdLst/>
                <a:ahLst/>
                <a:cxnLst/>
                <a:rect l="l" t="t" r="r" b="b"/>
                <a:pathLst>
                  <a:path w="1" h="13" extrusionOk="0">
                    <a:moveTo>
                      <a:pt x="1" y="13"/>
                    </a:moveTo>
                    <a:lnTo>
                      <a:pt x="0" y="13"/>
                    </a:lnTo>
                    <a:lnTo>
                      <a:pt x="1" y="0"/>
                    </a:lnTo>
                    <a:lnTo>
                      <a:pt x="0" y="0"/>
                    </a:lnTo>
                    <a:lnTo>
                      <a:pt x="1"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16" name="Google Shape;1016;p8"/>
              <p:cNvSpPr/>
              <p:nvPr/>
            </p:nvSpPr>
            <p:spPr>
              <a:xfrm>
                <a:off x="6324" y="3836"/>
                <a:ext cx="1" cy="17"/>
              </a:xfrm>
              <a:custGeom>
                <a:avLst/>
                <a:gdLst/>
                <a:ahLst/>
                <a:cxnLst/>
                <a:rect l="l" t="t" r="r" b="b"/>
                <a:pathLst>
                  <a:path w="2" h="13" extrusionOk="0">
                    <a:moveTo>
                      <a:pt x="1" y="0"/>
                    </a:moveTo>
                    <a:lnTo>
                      <a:pt x="0" y="0"/>
                    </a:lnTo>
                    <a:lnTo>
                      <a:pt x="2" y="13"/>
                    </a:lnTo>
                    <a:lnTo>
                      <a:pt x="0" y="13"/>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17" name="Google Shape;1017;p8"/>
              <p:cNvSpPr/>
              <p:nvPr/>
            </p:nvSpPr>
            <p:spPr>
              <a:xfrm>
                <a:off x="6280" y="4089"/>
                <a:ext cx="168" cy="257"/>
              </a:xfrm>
              <a:custGeom>
                <a:avLst/>
                <a:gdLst/>
                <a:ahLst/>
                <a:cxnLst/>
                <a:rect l="l" t="t" r="r" b="b"/>
                <a:pathLst>
                  <a:path w="252" h="199" extrusionOk="0">
                    <a:moveTo>
                      <a:pt x="218" y="49"/>
                    </a:moveTo>
                    <a:lnTo>
                      <a:pt x="210" y="48"/>
                    </a:lnTo>
                    <a:lnTo>
                      <a:pt x="207" y="48"/>
                    </a:lnTo>
                    <a:lnTo>
                      <a:pt x="203" y="47"/>
                    </a:lnTo>
                    <a:lnTo>
                      <a:pt x="200" y="46"/>
                    </a:lnTo>
                    <a:lnTo>
                      <a:pt x="197" y="45"/>
                    </a:lnTo>
                    <a:lnTo>
                      <a:pt x="190" y="42"/>
                    </a:lnTo>
                    <a:lnTo>
                      <a:pt x="184" y="37"/>
                    </a:lnTo>
                    <a:lnTo>
                      <a:pt x="178" y="34"/>
                    </a:lnTo>
                    <a:lnTo>
                      <a:pt x="168" y="24"/>
                    </a:lnTo>
                    <a:lnTo>
                      <a:pt x="156" y="16"/>
                    </a:lnTo>
                    <a:lnTo>
                      <a:pt x="145" y="8"/>
                    </a:lnTo>
                    <a:lnTo>
                      <a:pt x="139" y="5"/>
                    </a:lnTo>
                    <a:lnTo>
                      <a:pt x="132" y="2"/>
                    </a:lnTo>
                    <a:lnTo>
                      <a:pt x="125" y="1"/>
                    </a:lnTo>
                    <a:lnTo>
                      <a:pt x="117" y="0"/>
                    </a:lnTo>
                    <a:lnTo>
                      <a:pt x="105" y="1"/>
                    </a:lnTo>
                    <a:lnTo>
                      <a:pt x="94" y="2"/>
                    </a:lnTo>
                    <a:lnTo>
                      <a:pt x="82" y="6"/>
                    </a:lnTo>
                    <a:lnTo>
                      <a:pt x="71" y="10"/>
                    </a:lnTo>
                    <a:lnTo>
                      <a:pt x="61" y="16"/>
                    </a:lnTo>
                    <a:lnTo>
                      <a:pt x="51" y="22"/>
                    </a:lnTo>
                    <a:lnTo>
                      <a:pt x="46" y="25"/>
                    </a:lnTo>
                    <a:lnTo>
                      <a:pt x="42" y="30"/>
                    </a:lnTo>
                    <a:lnTo>
                      <a:pt x="38" y="33"/>
                    </a:lnTo>
                    <a:lnTo>
                      <a:pt x="34" y="37"/>
                    </a:lnTo>
                    <a:lnTo>
                      <a:pt x="30" y="42"/>
                    </a:lnTo>
                    <a:lnTo>
                      <a:pt x="27" y="46"/>
                    </a:lnTo>
                    <a:lnTo>
                      <a:pt x="19" y="56"/>
                    </a:lnTo>
                    <a:lnTo>
                      <a:pt x="14" y="67"/>
                    </a:lnTo>
                    <a:lnTo>
                      <a:pt x="9" y="78"/>
                    </a:lnTo>
                    <a:lnTo>
                      <a:pt x="5" y="88"/>
                    </a:lnTo>
                    <a:lnTo>
                      <a:pt x="2" y="100"/>
                    </a:lnTo>
                    <a:lnTo>
                      <a:pt x="1" y="114"/>
                    </a:lnTo>
                    <a:lnTo>
                      <a:pt x="0" y="119"/>
                    </a:lnTo>
                    <a:lnTo>
                      <a:pt x="0" y="126"/>
                    </a:lnTo>
                    <a:lnTo>
                      <a:pt x="0" y="133"/>
                    </a:lnTo>
                    <a:lnTo>
                      <a:pt x="1" y="141"/>
                    </a:lnTo>
                    <a:lnTo>
                      <a:pt x="3" y="147"/>
                    </a:lnTo>
                    <a:lnTo>
                      <a:pt x="6" y="154"/>
                    </a:lnTo>
                    <a:lnTo>
                      <a:pt x="9" y="160"/>
                    </a:lnTo>
                    <a:lnTo>
                      <a:pt x="11" y="164"/>
                    </a:lnTo>
                    <a:lnTo>
                      <a:pt x="12" y="167"/>
                    </a:lnTo>
                    <a:lnTo>
                      <a:pt x="17" y="172"/>
                    </a:lnTo>
                    <a:lnTo>
                      <a:pt x="21" y="178"/>
                    </a:lnTo>
                    <a:lnTo>
                      <a:pt x="27" y="182"/>
                    </a:lnTo>
                    <a:lnTo>
                      <a:pt x="33" y="185"/>
                    </a:lnTo>
                    <a:lnTo>
                      <a:pt x="39" y="190"/>
                    </a:lnTo>
                    <a:lnTo>
                      <a:pt x="45" y="192"/>
                    </a:lnTo>
                    <a:lnTo>
                      <a:pt x="51" y="195"/>
                    </a:lnTo>
                    <a:lnTo>
                      <a:pt x="59" y="196"/>
                    </a:lnTo>
                    <a:lnTo>
                      <a:pt x="66" y="197"/>
                    </a:lnTo>
                    <a:lnTo>
                      <a:pt x="73" y="199"/>
                    </a:lnTo>
                    <a:lnTo>
                      <a:pt x="83" y="197"/>
                    </a:lnTo>
                    <a:lnTo>
                      <a:pt x="88" y="196"/>
                    </a:lnTo>
                    <a:lnTo>
                      <a:pt x="94" y="195"/>
                    </a:lnTo>
                    <a:lnTo>
                      <a:pt x="104" y="193"/>
                    </a:lnTo>
                    <a:lnTo>
                      <a:pt x="112" y="190"/>
                    </a:lnTo>
                    <a:lnTo>
                      <a:pt x="121" y="185"/>
                    </a:lnTo>
                    <a:lnTo>
                      <a:pt x="130" y="181"/>
                    </a:lnTo>
                    <a:lnTo>
                      <a:pt x="146" y="170"/>
                    </a:lnTo>
                    <a:lnTo>
                      <a:pt x="163" y="160"/>
                    </a:lnTo>
                    <a:lnTo>
                      <a:pt x="171" y="155"/>
                    </a:lnTo>
                    <a:lnTo>
                      <a:pt x="179" y="151"/>
                    </a:lnTo>
                    <a:lnTo>
                      <a:pt x="188" y="146"/>
                    </a:lnTo>
                    <a:lnTo>
                      <a:pt x="198" y="143"/>
                    </a:lnTo>
                    <a:lnTo>
                      <a:pt x="208" y="140"/>
                    </a:lnTo>
                    <a:lnTo>
                      <a:pt x="214" y="140"/>
                    </a:lnTo>
                    <a:lnTo>
                      <a:pt x="219" y="139"/>
                    </a:lnTo>
                    <a:lnTo>
                      <a:pt x="224" y="138"/>
                    </a:lnTo>
                    <a:lnTo>
                      <a:pt x="230" y="136"/>
                    </a:lnTo>
                    <a:lnTo>
                      <a:pt x="234" y="135"/>
                    </a:lnTo>
                    <a:lnTo>
                      <a:pt x="238" y="133"/>
                    </a:lnTo>
                    <a:lnTo>
                      <a:pt x="241" y="131"/>
                    </a:lnTo>
                    <a:lnTo>
                      <a:pt x="244" y="128"/>
                    </a:lnTo>
                    <a:lnTo>
                      <a:pt x="246" y="124"/>
                    </a:lnTo>
                    <a:lnTo>
                      <a:pt x="248" y="122"/>
                    </a:lnTo>
                    <a:lnTo>
                      <a:pt x="250" y="119"/>
                    </a:lnTo>
                    <a:lnTo>
                      <a:pt x="251" y="115"/>
                    </a:lnTo>
                    <a:lnTo>
                      <a:pt x="252" y="111"/>
                    </a:lnTo>
                    <a:lnTo>
                      <a:pt x="252" y="107"/>
                    </a:lnTo>
                    <a:lnTo>
                      <a:pt x="252" y="99"/>
                    </a:lnTo>
                    <a:lnTo>
                      <a:pt x="252" y="95"/>
                    </a:lnTo>
                    <a:lnTo>
                      <a:pt x="251" y="92"/>
                    </a:lnTo>
                    <a:lnTo>
                      <a:pt x="250" y="87"/>
                    </a:lnTo>
                    <a:lnTo>
                      <a:pt x="249" y="83"/>
                    </a:lnTo>
                    <a:lnTo>
                      <a:pt x="248" y="80"/>
                    </a:lnTo>
                    <a:lnTo>
                      <a:pt x="246" y="75"/>
                    </a:lnTo>
                    <a:lnTo>
                      <a:pt x="244" y="72"/>
                    </a:lnTo>
                    <a:lnTo>
                      <a:pt x="242" y="69"/>
                    </a:lnTo>
                    <a:lnTo>
                      <a:pt x="238" y="62"/>
                    </a:lnTo>
                    <a:lnTo>
                      <a:pt x="233" y="57"/>
                    </a:lnTo>
                    <a:lnTo>
                      <a:pt x="231" y="55"/>
                    </a:lnTo>
                    <a:lnTo>
                      <a:pt x="229" y="53"/>
                    </a:lnTo>
                    <a:lnTo>
                      <a:pt x="223" y="50"/>
                    </a:lnTo>
                    <a:lnTo>
                      <a:pt x="218" y="49"/>
                    </a:lnTo>
                  </a:path>
                </a:pathLst>
              </a:custGeom>
              <a:noFill/>
              <a:ln w="9525"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1018" name="Google Shape;1018;p8"/>
              <p:cNvSpPr/>
              <p:nvPr/>
            </p:nvSpPr>
            <p:spPr>
              <a:xfrm>
                <a:off x="6283" y="4089"/>
                <a:ext cx="164" cy="257"/>
              </a:xfrm>
              <a:custGeom>
                <a:avLst/>
                <a:gdLst/>
                <a:ahLst/>
                <a:cxnLst/>
                <a:rect l="l" t="t" r="r" b="b"/>
                <a:pathLst>
                  <a:path w="252" h="199" extrusionOk="0">
                    <a:moveTo>
                      <a:pt x="218" y="49"/>
                    </a:moveTo>
                    <a:lnTo>
                      <a:pt x="210" y="48"/>
                    </a:lnTo>
                    <a:lnTo>
                      <a:pt x="207" y="48"/>
                    </a:lnTo>
                    <a:lnTo>
                      <a:pt x="203" y="47"/>
                    </a:lnTo>
                    <a:lnTo>
                      <a:pt x="200" y="46"/>
                    </a:lnTo>
                    <a:lnTo>
                      <a:pt x="197" y="45"/>
                    </a:lnTo>
                    <a:lnTo>
                      <a:pt x="190" y="42"/>
                    </a:lnTo>
                    <a:lnTo>
                      <a:pt x="184" y="37"/>
                    </a:lnTo>
                    <a:lnTo>
                      <a:pt x="178" y="34"/>
                    </a:lnTo>
                    <a:lnTo>
                      <a:pt x="168" y="24"/>
                    </a:lnTo>
                    <a:lnTo>
                      <a:pt x="156" y="16"/>
                    </a:lnTo>
                    <a:lnTo>
                      <a:pt x="145" y="8"/>
                    </a:lnTo>
                    <a:lnTo>
                      <a:pt x="139" y="5"/>
                    </a:lnTo>
                    <a:lnTo>
                      <a:pt x="132" y="2"/>
                    </a:lnTo>
                    <a:lnTo>
                      <a:pt x="125" y="1"/>
                    </a:lnTo>
                    <a:lnTo>
                      <a:pt x="117" y="0"/>
                    </a:lnTo>
                    <a:lnTo>
                      <a:pt x="105" y="1"/>
                    </a:lnTo>
                    <a:lnTo>
                      <a:pt x="94" y="2"/>
                    </a:lnTo>
                    <a:lnTo>
                      <a:pt x="82" y="6"/>
                    </a:lnTo>
                    <a:lnTo>
                      <a:pt x="71" y="10"/>
                    </a:lnTo>
                    <a:lnTo>
                      <a:pt x="61" y="16"/>
                    </a:lnTo>
                    <a:lnTo>
                      <a:pt x="51" y="22"/>
                    </a:lnTo>
                    <a:lnTo>
                      <a:pt x="46" y="25"/>
                    </a:lnTo>
                    <a:lnTo>
                      <a:pt x="42" y="30"/>
                    </a:lnTo>
                    <a:lnTo>
                      <a:pt x="38" y="33"/>
                    </a:lnTo>
                    <a:lnTo>
                      <a:pt x="34" y="37"/>
                    </a:lnTo>
                    <a:lnTo>
                      <a:pt x="30" y="42"/>
                    </a:lnTo>
                    <a:lnTo>
                      <a:pt x="27" y="46"/>
                    </a:lnTo>
                    <a:lnTo>
                      <a:pt x="19" y="56"/>
                    </a:lnTo>
                    <a:lnTo>
                      <a:pt x="14" y="67"/>
                    </a:lnTo>
                    <a:lnTo>
                      <a:pt x="9" y="78"/>
                    </a:lnTo>
                    <a:lnTo>
                      <a:pt x="5" y="88"/>
                    </a:lnTo>
                    <a:lnTo>
                      <a:pt x="2" y="100"/>
                    </a:lnTo>
                    <a:lnTo>
                      <a:pt x="1" y="114"/>
                    </a:lnTo>
                    <a:lnTo>
                      <a:pt x="0" y="119"/>
                    </a:lnTo>
                    <a:lnTo>
                      <a:pt x="0" y="126"/>
                    </a:lnTo>
                    <a:lnTo>
                      <a:pt x="0" y="133"/>
                    </a:lnTo>
                    <a:lnTo>
                      <a:pt x="1" y="141"/>
                    </a:lnTo>
                    <a:lnTo>
                      <a:pt x="3" y="147"/>
                    </a:lnTo>
                    <a:lnTo>
                      <a:pt x="6" y="154"/>
                    </a:lnTo>
                    <a:lnTo>
                      <a:pt x="9" y="160"/>
                    </a:lnTo>
                    <a:lnTo>
                      <a:pt x="11" y="164"/>
                    </a:lnTo>
                    <a:lnTo>
                      <a:pt x="12" y="167"/>
                    </a:lnTo>
                    <a:lnTo>
                      <a:pt x="17" y="172"/>
                    </a:lnTo>
                    <a:lnTo>
                      <a:pt x="21" y="178"/>
                    </a:lnTo>
                    <a:lnTo>
                      <a:pt x="27" y="182"/>
                    </a:lnTo>
                    <a:lnTo>
                      <a:pt x="33" y="185"/>
                    </a:lnTo>
                    <a:lnTo>
                      <a:pt x="39" y="190"/>
                    </a:lnTo>
                    <a:lnTo>
                      <a:pt x="45" y="192"/>
                    </a:lnTo>
                    <a:lnTo>
                      <a:pt x="51" y="195"/>
                    </a:lnTo>
                    <a:lnTo>
                      <a:pt x="59" y="196"/>
                    </a:lnTo>
                    <a:lnTo>
                      <a:pt x="66" y="197"/>
                    </a:lnTo>
                    <a:lnTo>
                      <a:pt x="73" y="199"/>
                    </a:lnTo>
                    <a:lnTo>
                      <a:pt x="83" y="197"/>
                    </a:lnTo>
                    <a:lnTo>
                      <a:pt x="88" y="196"/>
                    </a:lnTo>
                    <a:lnTo>
                      <a:pt x="94" y="195"/>
                    </a:lnTo>
                    <a:lnTo>
                      <a:pt x="104" y="193"/>
                    </a:lnTo>
                    <a:lnTo>
                      <a:pt x="112" y="190"/>
                    </a:lnTo>
                    <a:lnTo>
                      <a:pt x="121" y="185"/>
                    </a:lnTo>
                    <a:lnTo>
                      <a:pt x="130" y="181"/>
                    </a:lnTo>
                    <a:lnTo>
                      <a:pt x="146" y="170"/>
                    </a:lnTo>
                    <a:lnTo>
                      <a:pt x="163" y="160"/>
                    </a:lnTo>
                    <a:lnTo>
                      <a:pt x="171" y="155"/>
                    </a:lnTo>
                    <a:lnTo>
                      <a:pt x="179" y="151"/>
                    </a:lnTo>
                    <a:lnTo>
                      <a:pt x="188" y="146"/>
                    </a:lnTo>
                    <a:lnTo>
                      <a:pt x="198" y="143"/>
                    </a:lnTo>
                    <a:lnTo>
                      <a:pt x="208" y="140"/>
                    </a:lnTo>
                    <a:lnTo>
                      <a:pt x="214" y="140"/>
                    </a:lnTo>
                    <a:lnTo>
                      <a:pt x="219" y="139"/>
                    </a:lnTo>
                    <a:lnTo>
                      <a:pt x="224" y="138"/>
                    </a:lnTo>
                    <a:lnTo>
                      <a:pt x="230" y="136"/>
                    </a:lnTo>
                    <a:lnTo>
                      <a:pt x="234" y="135"/>
                    </a:lnTo>
                    <a:lnTo>
                      <a:pt x="238" y="133"/>
                    </a:lnTo>
                    <a:lnTo>
                      <a:pt x="241" y="131"/>
                    </a:lnTo>
                    <a:lnTo>
                      <a:pt x="244" y="128"/>
                    </a:lnTo>
                    <a:lnTo>
                      <a:pt x="246" y="124"/>
                    </a:lnTo>
                    <a:lnTo>
                      <a:pt x="248" y="122"/>
                    </a:lnTo>
                    <a:lnTo>
                      <a:pt x="250" y="119"/>
                    </a:lnTo>
                    <a:lnTo>
                      <a:pt x="251" y="115"/>
                    </a:lnTo>
                    <a:lnTo>
                      <a:pt x="252" y="111"/>
                    </a:lnTo>
                    <a:lnTo>
                      <a:pt x="252" y="107"/>
                    </a:lnTo>
                    <a:lnTo>
                      <a:pt x="252" y="99"/>
                    </a:lnTo>
                    <a:lnTo>
                      <a:pt x="252" y="95"/>
                    </a:lnTo>
                    <a:lnTo>
                      <a:pt x="251" y="92"/>
                    </a:lnTo>
                    <a:lnTo>
                      <a:pt x="250" y="87"/>
                    </a:lnTo>
                    <a:lnTo>
                      <a:pt x="249" y="83"/>
                    </a:lnTo>
                    <a:lnTo>
                      <a:pt x="248" y="80"/>
                    </a:lnTo>
                    <a:lnTo>
                      <a:pt x="246" y="75"/>
                    </a:lnTo>
                    <a:lnTo>
                      <a:pt x="244" y="72"/>
                    </a:lnTo>
                    <a:lnTo>
                      <a:pt x="242" y="69"/>
                    </a:lnTo>
                    <a:lnTo>
                      <a:pt x="238" y="62"/>
                    </a:lnTo>
                    <a:lnTo>
                      <a:pt x="233" y="57"/>
                    </a:lnTo>
                    <a:lnTo>
                      <a:pt x="231" y="55"/>
                    </a:lnTo>
                    <a:lnTo>
                      <a:pt x="229" y="53"/>
                    </a:lnTo>
                    <a:lnTo>
                      <a:pt x="223" y="50"/>
                    </a:lnTo>
                    <a:lnTo>
                      <a:pt x="218" y="49"/>
                    </a:lnTo>
                    <a:close/>
                  </a:path>
                </a:pathLst>
              </a:custGeom>
              <a:solidFill>
                <a:srgbClr val="808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4337"/>
        <p:cNvGrpSpPr/>
        <p:nvPr/>
      </p:nvGrpSpPr>
      <p:grpSpPr>
        <a:xfrm>
          <a:off x="0" y="0"/>
          <a:ext cx="0" cy="0"/>
          <a:chOff x="0" y="0"/>
          <a:chExt cx="0" cy="0"/>
        </a:xfrm>
      </p:grpSpPr>
      <p:sp>
        <p:nvSpPr>
          <p:cNvPr id="4338" name="Google Shape;4338;p80"/>
          <p:cNvSpPr txBox="1">
            <a:spLocks noGrp="1"/>
          </p:cNvSpPr>
          <p:nvPr>
            <p:ph type="title"/>
          </p:nvPr>
        </p:nvSpPr>
        <p:spPr>
          <a:xfrm>
            <a:off x="457200" y="285750"/>
            <a:ext cx="8229600" cy="1408112"/>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DROPLET PRECAUTIONS</a:t>
            </a:r>
            <a:br>
              <a:rPr lang="en-US" sz="3600" b="1" i="0" u="sng">
                <a:solidFill>
                  <a:schemeClr val="dk2"/>
                </a:solidFill>
                <a:latin typeface="Arial"/>
                <a:ea typeface="Arial"/>
                <a:cs typeface="Arial"/>
                <a:sym typeface="Arial"/>
              </a:rPr>
            </a:br>
            <a:r>
              <a:rPr lang="en-US" sz="2800" b="0" i="0" u="none">
                <a:solidFill>
                  <a:schemeClr val="dk2"/>
                </a:solidFill>
                <a:latin typeface="Arial"/>
                <a:ea typeface="Arial"/>
                <a:cs typeface="Arial"/>
                <a:sym typeface="Arial"/>
              </a:rPr>
              <a:t>(continued)</a:t>
            </a:r>
            <a:endParaRPr/>
          </a:p>
        </p:txBody>
      </p:sp>
      <p:sp>
        <p:nvSpPr>
          <p:cNvPr id="4339" name="Google Shape;4339;p80"/>
          <p:cNvSpPr txBox="1">
            <a:spLocks noGrp="1"/>
          </p:cNvSpPr>
          <p:nvPr>
            <p:ph type="body" idx="1"/>
          </p:nvPr>
        </p:nvSpPr>
        <p:spPr>
          <a:xfrm>
            <a:off x="381000" y="1974850"/>
            <a:ext cx="8094662" cy="4525962"/>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TRANSPORTING: Limit the movement and transporting of the resident from the room for essential purposes only.  If necessary to move the resident, minimize resident dispersal of droplets by masking the resident, if possible. </a:t>
            </a:r>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4343"/>
        <p:cNvGrpSpPr/>
        <p:nvPr/>
      </p:nvGrpSpPr>
      <p:grpSpPr>
        <a:xfrm>
          <a:off x="0" y="0"/>
          <a:ext cx="0" cy="0"/>
          <a:chOff x="0" y="0"/>
          <a:chExt cx="0" cy="0"/>
        </a:xfrm>
      </p:grpSpPr>
      <p:sp>
        <p:nvSpPr>
          <p:cNvPr id="4344" name="Google Shape;4344;p81"/>
          <p:cNvSpPr txBox="1">
            <a:spLocks noGrp="1"/>
          </p:cNvSpPr>
          <p:nvPr>
            <p:ph type="title"/>
          </p:nvPr>
        </p:nvSpPr>
        <p:spPr>
          <a:xfrm>
            <a:off x="457200" y="285750"/>
            <a:ext cx="8229600" cy="148272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DROPLET PRECAUTIONS</a:t>
            </a:r>
            <a:br>
              <a:rPr lang="en-US" sz="3600" b="1" i="0" u="sng">
                <a:solidFill>
                  <a:schemeClr val="dk2"/>
                </a:solidFill>
                <a:latin typeface="Arial"/>
                <a:ea typeface="Arial"/>
                <a:cs typeface="Arial"/>
                <a:sym typeface="Arial"/>
              </a:rPr>
            </a:br>
            <a:r>
              <a:rPr lang="en-US" sz="2800" b="0" i="0" u="none">
                <a:solidFill>
                  <a:schemeClr val="dk2"/>
                </a:solidFill>
                <a:latin typeface="Arial"/>
                <a:ea typeface="Arial"/>
                <a:cs typeface="Arial"/>
                <a:sym typeface="Arial"/>
              </a:rPr>
              <a:t>(continued)</a:t>
            </a:r>
            <a:endParaRPr/>
          </a:p>
        </p:txBody>
      </p:sp>
      <p:sp>
        <p:nvSpPr>
          <p:cNvPr id="4345" name="Google Shape;4345;p81"/>
          <p:cNvSpPr txBox="1">
            <a:spLocks noGrp="1"/>
          </p:cNvSpPr>
          <p:nvPr>
            <p:ph type="body" idx="1"/>
          </p:nvPr>
        </p:nvSpPr>
        <p:spPr>
          <a:xfrm>
            <a:off x="381000" y="2249487"/>
            <a:ext cx="7243762" cy="4251325"/>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RESIDENT-CARE EQUIPMENT:  When using common equipment or items, they must be adequately cleaned and disinfected. </a:t>
            </a:r>
            <a:endParaRPr/>
          </a:p>
        </p:txBody>
      </p:sp>
      <p:grpSp>
        <p:nvGrpSpPr>
          <p:cNvPr id="4346" name="Google Shape;4346;p81"/>
          <p:cNvGrpSpPr/>
          <p:nvPr/>
        </p:nvGrpSpPr>
        <p:grpSpPr>
          <a:xfrm>
            <a:off x="6162675" y="3570287"/>
            <a:ext cx="2718858" cy="2894012"/>
            <a:chOff x="3882" y="2249"/>
            <a:chExt cx="1713" cy="1823"/>
          </a:xfrm>
        </p:grpSpPr>
        <p:grpSp>
          <p:nvGrpSpPr>
            <p:cNvPr id="4347" name="Google Shape;4347;p81"/>
            <p:cNvGrpSpPr/>
            <p:nvPr/>
          </p:nvGrpSpPr>
          <p:grpSpPr>
            <a:xfrm>
              <a:off x="3882" y="2249"/>
              <a:ext cx="1039" cy="1823"/>
              <a:chOff x="3354" y="1048"/>
              <a:chExt cx="1691" cy="2966"/>
            </a:xfrm>
          </p:grpSpPr>
          <p:sp>
            <p:nvSpPr>
              <p:cNvPr id="4348" name="Google Shape;4348;p81"/>
              <p:cNvSpPr/>
              <p:nvPr/>
            </p:nvSpPr>
            <p:spPr>
              <a:xfrm>
                <a:off x="3354" y="1048"/>
                <a:ext cx="1691" cy="2966"/>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49" name="Google Shape;4349;p81"/>
              <p:cNvSpPr/>
              <p:nvPr/>
            </p:nvSpPr>
            <p:spPr>
              <a:xfrm>
                <a:off x="4953" y="3466"/>
                <a:ext cx="8" cy="4"/>
              </a:xfrm>
              <a:custGeom>
                <a:avLst/>
                <a:gdLst/>
                <a:ahLst/>
                <a:cxnLst/>
                <a:rect l="l" t="t" r="r" b="b"/>
                <a:pathLst>
                  <a:path w="17" h="8" extrusionOk="0">
                    <a:moveTo>
                      <a:pt x="17" y="8"/>
                    </a:moveTo>
                    <a:lnTo>
                      <a:pt x="10" y="0"/>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50" name="Google Shape;4350;p81"/>
              <p:cNvSpPr/>
              <p:nvPr/>
            </p:nvSpPr>
            <p:spPr>
              <a:xfrm>
                <a:off x="4941" y="3466"/>
                <a:ext cx="12" cy="4"/>
              </a:xfrm>
              <a:custGeom>
                <a:avLst/>
                <a:gdLst/>
                <a:ahLst/>
                <a:cxnLst/>
                <a:rect l="l" t="t" r="r" b="b"/>
                <a:pathLst>
                  <a:path w="23" h="8" extrusionOk="0">
                    <a:moveTo>
                      <a:pt x="23" y="0"/>
                    </a:moveTo>
                    <a:lnTo>
                      <a:pt x="11" y="3"/>
                    </a:lnTo>
                    <a:lnTo>
                      <a:pt x="0" y="8"/>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51" name="Google Shape;4351;p81"/>
              <p:cNvSpPr/>
              <p:nvPr/>
            </p:nvSpPr>
            <p:spPr>
              <a:xfrm>
                <a:off x="4941" y="3464"/>
                <a:ext cx="1" cy="6"/>
              </a:xfrm>
              <a:custGeom>
                <a:avLst/>
                <a:gdLst/>
                <a:ahLst/>
                <a:cxnLst/>
                <a:rect l="l" t="t" r="r" b="b"/>
                <a:pathLst>
                  <a:path w="3" h="12" extrusionOk="0">
                    <a:moveTo>
                      <a:pt x="0" y="12"/>
                    </a:moveTo>
                    <a:lnTo>
                      <a:pt x="3" y="6"/>
                    </a:lnTo>
                    <a:lnTo>
                      <a:pt x="3"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52" name="Google Shape;4352;p81"/>
              <p:cNvSpPr/>
              <p:nvPr/>
            </p:nvSpPr>
            <p:spPr>
              <a:xfrm>
                <a:off x="4651" y="1396"/>
                <a:ext cx="291" cy="2068"/>
              </a:xfrm>
              <a:custGeom>
                <a:avLst/>
                <a:gdLst/>
                <a:ahLst/>
                <a:cxnLst/>
                <a:rect l="l" t="t" r="r" b="b"/>
                <a:pathLst>
                  <a:path w="584" h="4136" extrusionOk="0">
                    <a:moveTo>
                      <a:pt x="584" y="4136"/>
                    </a:moveTo>
                    <a:lnTo>
                      <a:pt x="578" y="4101"/>
                    </a:lnTo>
                    <a:lnTo>
                      <a:pt x="574" y="4063"/>
                    </a:lnTo>
                    <a:lnTo>
                      <a:pt x="569" y="4022"/>
                    </a:lnTo>
                    <a:lnTo>
                      <a:pt x="565" y="3977"/>
                    </a:lnTo>
                    <a:lnTo>
                      <a:pt x="558" y="3928"/>
                    </a:lnTo>
                    <a:lnTo>
                      <a:pt x="552" y="3878"/>
                    </a:lnTo>
                    <a:lnTo>
                      <a:pt x="545" y="3822"/>
                    </a:lnTo>
                    <a:lnTo>
                      <a:pt x="539" y="3766"/>
                    </a:lnTo>
                    <a:lnTo>
                      <a:pt x="530" y="3704"/>
                    </a:lnTo>
                    <a:lnTo>
                      <a:pt x="523" y="3641"/>
                    </a:lnTo>
                    <a:lnTo>
                      <a:pt x="515" y="3574"/>
                    </a:lnTo>
                    <a:lnTo>
                      <a:pt x="507" y="3507"/>
                    </a:lnTo>
                    <a:lnTo>
                      <a:pt x="498" y="3436"/>
                    </a:lnTo>
                    <a:lnTo>
                      <a:pt x="489" y="3362"/>
                    </a:lnTo>
                    <a:lnTo>
                      <a:pt x="480" y="3288"/>
                    </a:lnTo>
                    <a:lnTo>
                      <a:pt x="471" y="3212"/>
                    </a:lnTo>
                    <a:lnTo>
                      <a:pt x="460" y="3132"/>
                    </a:lnTo>
                    <a:lnTo>
                      <a:pt x="450" y="3051"/>
                    </a:lnTo>
                    <a:lnTo>
                      <a:pt x="440" y="2969"/>
                    </a:lnTo>
                    <a:lnTo>
                      <a:pt x="430" y="2887"/>
                    </a:lnTo>
                    <a:lnTo>
                      <a:pt x="419" y="2802"/>
                    </a:lnTo>
                    <a:lnTo>
                      <a:pt x="409" y="2716"/>
                    </a:lnTo>
                    <a:lnTo>
                      <a:pt x="398" y="2629"/>
                    </a:lnTo>
                    <a:lnTo>
                      <a:pt x="388" y="2543"/>
                    </a:lnTo>
                    <a:lnTo>
                      <a:pt x="376" y="2454"/>
                    </a:lnTo>
                    <a:lnTo>
                      <a:pt x="364" y="2366"/>
                    </a:lnTo>
                    <a:lnTo>
                      <a:pt x="353" y="2278"/>
                    </a:lnTo>
                    <a:lnTo>
                      <a:pt x="342" y="2190"/>
                    </a:lnTo>
                    <a:lnTo>
                      <a:pt x="330" y="2101"/>
                    </a:lnTo>
                    <a:lnTo>
                      <a:pt x="319" y="2012"/>
                    </a:lnTo>
                    <a:lnTo>
                      <a:pt x="308" y="1923"/>
                    </a:lnTo>
                    <a:lnTo>
                      <a:pt x="296" y="1836"/>
                    </a:lnTo>
                    <a:lnTo>
                      <a:pt x="284" y="1747"/>
                    </a:lnTo>
                    <a:lnTo>
                      <a:pt x="273" y="1660"/>
                    </a:lnTo>
                    <a:lnTo>
                      <a:pt x="261" y="1572"/>
                    </a:lnTo>
                    <a:lnTo>
                      <a:pt x="250" y="1487"/>
                    </a:lnTo>
                    <a:lnTo>
                      <a:pt x="237" y="1402"/>
                    </a:lnTo>
                    <a:lnTo>
                      <a:pt x="226" y="1318"/>
                    </a:lnTo>
                    <a:lnTo>
                      <a:pt x="214" y="1236"/>
                    </a:lnTo>
                    <a:lnTo>
                      <a:pt x="204" y="1155"/>
                    </a:lnTo>
                    <a:lnTo>
                      <a:pt x="192" y="1075"/>
                    </a:lnTo>
                    <a:lnTo>
                      <a:pt x="181" y="997"/>
                    </a:lnTo>
                    <a:lnTo>
                      <a:pt x="169" y="920"/>
                    </a:lnTo>
                    <a:lnTo>
                      <a:pt x="159" y="848"/>
                    </a:lnTo>
                    <a:lnTo>
                      <a:pt x="148" y="776"/>
                    </a:lnTo>
                    <a:lnTo>
                      <a:pt x="138" y="707"/>
                    </a:lnTo>
                    <a:lnTo>
                      <a:pt x="128" y="640"/>
                    </a:lnTo>
                    <a:lnTo>
                      <a:pt x="119" y="576"/>
                    </a:lnTo>
                    <a:lnTo>
                      <a:pt x="109" y="513"/>
                    </a:lnTo>
                    <a:lnTo>
                      <a:pt x="99" y="454"/>
                    </a:lnTo>
                    <a:lnTo>
                      <a:pt x="89" y="397"/>
                    </a:lnTo>
                    <a:lnTo>
                      <a:pt x="80" y="344"/>
                    </a:lnTo>
                    <a:lnTo>
                      <a:pt x="71" y="294"/>
                    </a:lnTo>
                    <a:lnTo>
                      <a:pt x="64" y="249"/>
                    </a:lnTo>
                    <a:lnTo>
                      <a:pt x="55" y="205"/>
                    </a:lnTo>
                    <a:lnTo>
                      <a:pt x="48" y="167"/>
                    </a:lnTo>
                    <a:lnTo>
                      <a:pt x="40" y="131"/>
                    </a:lnTo>
                    <a:lnTo>
                      <a:pt x="32" y="99"/>
                    </a:lnTo>
                    <a:lnTo>
                      <a:pt x="26" y="72"/>
                    </a:lnTo>
                    <a:lnTo>
                      <a:pt x="20" y="48"/>
                    </a:lnTo>
                    <a:lnTo>
                      <a:pt x="13" y="28"/>
                    </a:lnTo>
                    <a:lnTo>
                      <a:pt x="9" y="15"/>
                    </a:lnTo>
                    <a:lnTo>
                      <a:pt x="3" y="5"/>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53" name="Google Shape;4353;p81"/>
              <p:cNvSpPr/>
              <p:nvPr/>
            </p:nvSpPr>
            <p:spPr>
              <a:xfrm>
                <a:off x="4364" y="1382"/>
                <a:ext cx="287" cy="14"/>
              </a:xfrm>
              <a:custGeom>
                <a:avLst/>
                <a:gdLst/>
                <a:ahLst/>
                <a:cxnLst/>
                <a:rect l="l" t="t" r="r" b="b"/>
                <a:pathLst>
                  <a:path w="574" h="28" extrusionOk="0">
                    <a:moveTo>
                      <a:pt x="574" y="28"/>
                    </a:moveTo>
                    <a:lnTo>
                      <a:pt x="566" y="23"/>
                    </a:lnTo>
                    <a:lnTo>
                      <a:pt x="557" y="19"/>
                    </a:lnTo>
                    <a:lnTo>
                      <a:pt x="547" y="16"/>
                    </a:lnTo>
                    <a:lnTo>
                      <a:pt x="538" y="13"/>
                    </a:lnTo>
                    <a:lnTo>
                      <a:pt x="526" y="9"/>
                    </a:lnTo>
                    <a:lnTo>
                      <a:pt x="515" y="8"/>
                    </a:lnTo>
                    <a:lnTo>
                      <a:pt x="508" y="7"/>
                    </a:lnTo>
                    <a:lnTo>
                      <a:pt x="502" y="6"/>
                    </a:lnTo>
                    <a:lnTo>
                      <a:pt x="495" y="5"/>
                    </a:lnTo>
                    <a:lnTo>
                      <a:pt x="488" y="5"/>
                    </a:lnTo>
                    <a:lnTo>
                      <a:pt x="480" y="4"/>
                    </a:lnTo>
                    <a:lnTo>
                      <a:pt x="473" y="3"/>
                    </a:lnTo>
                    <a:lnTo>
                      <a:pt x="465" y="2"/>
                    </a:lnTo>
                    <a:lnTo>
                      <a:pt x="458" y="2"/>
                    </a:lnTo>
                    <a:lnTo>
                      <a:pt x="449" y="0"/>
                    </a:lnTo>
                    <a:lnTo>
                      <a:pt x="441" y="0"/>
                    </a:lnTo>
                    <a:lnTo>
                      <a:pt x="433" y="0"/>
                    </a:lnTo>
                    <a:lnTo>
                      <a:pt x="425" y="0"/>
                    </a:lnTo>
                    <a:lnTo>
                      <a:pt x="415" y="0"/>
                    </a:lnTo>
                    <a:lnTo>
                      <a:pt x="406" y="0"/>
                    </a:lnTo>
                    <a:lnTo>
                      <a:pt x="397" y="0"/>
                    </a:lnTo>
                    <a:lnTo>
                      <a:pt x="388" y="0"/>
                    </a:lnTo>
                    <a:lnTo>
                      <a:pt x="378" y="0"/>
                    </a:lnTo>
                    <a:lnTo>
                      <a:pt x="369" y="0"/>
                    </a:lnTo>
                    <a:lnTo>
                      <a:pt x="360" y="0"/>
                    </a:lnTo>
                    <a:lnTo>
                      <a:pt x="351" y="2"/>
                    </a:lnTo>
                    <a:lnTo>
                      <a:pt x="340" y="2"/>
                    </a:lnTo>
                    <a:lnTo>
                      <a:pt x="330" y="2"/>
                    </a:lnTo>
                    <a:lnTo>
                      <a:pt x="320" y="2"/>
                    </a:lnTo>
                    <a:lnTo>
                      <a:pt x="310" y="2"/>
                    </a:lnTo>
                    <a:lnTo>
                      <a:pt x="299" y="2"/>
                    </a:lnTo>
                    <a:lnTo>
                      <a:pt x="289" y="3"/>
                    </a:lnTo>
                    <a:lnTo>
                      <a:pt x="279" y="3"/>
                    </a:lnTo>
                    <a:lnTo>
                      <a:pt x="269" y="4"/>
                    </a:lnTo>
                    <a:lnTo>
                      <a:pt x="258" y="4"/>
                    </a:lnTo>
                    <a:lnTo>
                      <a:pt x="246" y="5"/>
                    </a:lnTo>
                    <a:lnTo>
                      <a:pt x="235" y="6"/>
                    </a:lnTo>
                    <a:lnTo>
                      <a:pt x="224" y="7"/>
                    </a:lnTo>
                    <a:lnTo>
                      <a:pt x="213" y="7"/>
                    </a:lnTo>
                    <a:lnTo>
                      <a:pt x="202" y="8"/>
                    </a:lnTo>
                    <a:lnTo>
                      <a:pt x="191" y="9"/>
                    </a:lnTo>
                    <a:lnTo>
                      <a:pt x="181" y="10"/>
                    </a:lnTo>
                    <a:lnTo>
                      <a:pt x="168" y="10"/>
                    </a:lnTo>
                    <a:lnTo>
                      <a:pt x="157" y="12"/>
                    </a:lnTo>
                    <a:lnTo>
                      <a:pt x="146" y="13"/>
                    </a:lnTo>
                    <a:lnTo>
                      <a:pt x="135" y="14"/>
                    </a:lnTo>
                    <a:lnTo>
                      <a:pt x="123" y="14"/>
                    </a:lnTo>
                    <a:lnTo>
                      <a:pt x="113" y="15"/>
                    </a:lnTo>
                    <a:lnTo>
                      <a:pt x="100" y="16"/>
                    </a:lnTo>
                    <a:lnTo>
                      <a:pt x="90" y="17"/>
                    </a:lnTo>
                    <a:lnTo>
                      <a:pt x="78" y="17"/>
                    </a:lnTo>
                    <a:lnTo>
                      <a:pt x="67" y="19"/>
                    </a:lnTo>
                    <a:lnTo>
                      <a:pt x="56" y="19"/>
                    </a:lnTo>
                    <a:lnTo>
                      <a:pt x="45" y="22"/>
                    </a:lnTo>
                    <a:lnTo>
                      <a:pt x="32" y="23"/>
                    </a:lnTo>
                    <a:lnTo>
                      <a:pt x="22" y="24"/>
                    </a:lnTo>
                    <a:lnTo>
                      <a:pt x="10" y="25"/>
                    </a:lnTo>
                    <a:lnTo>
                      <a:pt x="0" y="27"/>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54" name="Google Shape;4354;p81"/>
              <p:cNvSpPr/>
              <p:nvPr/>
            </p:nvSpPr>
            <p:spPr>
              <a:xfrm>
                <a:off x="4339" y="1396"/>
                <a:ext cx="25" cy="2"/>
              </a:xfrm>
              <a:custGeom>
                <a:avLst/>
                <a:gdLst/>
                <a:ahLst/>
                <a:cxnLst/>
                <a:rect l="l" t="t" r="r" b="b"/>
                <a:pathLst>
                  <a:path w="50" h="5" extrusionOk="0">
                    <a:moveTo>
                      <a:pt x="50" y="0"/>
                    </a:moveTo>
                    <a:lnTo>
                      <a:pt x="43" y="0"/>
                    </a:lnTo>
                    <a:lnTo>
                      <a:pt x="37" y="1"/>
                    </a:lnTo>
                    <a:lnTo>
                      <a:pt x="30" y="1"/>
                    </a:lnTo>
                    <a:lnTo>
                      <a:pt x="23" y="2"/>
                    </a:lnTo>
                    <a:lnTo>
                      <a:pt x="11" y="3"/>
                    </a:lnTo>
                    <a:lnTo>
                      <a:pt x="0" y="5"/>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55" name="Google Shape;4355;p81"/>
              <p:cNvSpPr/>
              <p:nvPr/>
            </p:nvSpPr>
            <p:spPr>
              <a:xfrm>
                <a:off x="4301" y="1088"/>
                <a:ext cx="38" cy="310"/>
              </a:xfrm>
              <a:custGeom>
                <a:avLst/>
                <a:gdLst/>
                <a:ahLst/>
                <a:cxnLst/>
                <a:rect l="l" t="t" r="r" b="b"/>
                <a:pathLst>
                  <a:path w="76" h="621" extrusionOk="0">
                    <a:moveTo>
                      <a:pt x="76" y="621"/>
                    </a:moveTo>
                    <a:lnTo>
                      <a:pt x="73" y="592"/>
                    </a:lnTo>
                    <a:lnTo>
                      <a:pt x="70" y="566"/>
                    </a:lnTo>
                    <a:lnTo>
                      <a:pt x="68" y="539"/>
                    </a:lnTo>
                    <a:lnTo>
                      <a:pt x="66" y="515"/>
                    </a:lnTo>
                    <a:lnTo>
                      <a:pt x="64" y="489"/>
                    </a:lnTo>
                    <a:lnTo>
                      <a:pt x="62" y="467"/>
                    </a:lnTo>
                    <a:lnTo>
                      <a:pt x="59" y="443"/>
                    </a:lnTo>
                    <a:lnTo>
                      <a:pt x="58" y="422"/>
                    </a:lnTo>
                    <a:lnTo>
                      <a:pt x="55" y="400"/>
                    </a:lnTo>
                    <a:lnTo>
                      <a:pt x="54" y="380"/>
                    </a:lnTo>
                    <a:lnTo>
                      <a:pt x="52" y="359"/>
                    </a:lnTo>
                    <a:lnTo>
                      <a:pt x="50" y="341"/>
                    </a:lnTo>
                    <a:lnTo>
                      <a:pt x="48" y="321"/>
                    </a:lnTo>
                    <a:lnTo>
                      <a:pt x="47" y="304"/>
                    </a:lnTo>
                    <a:lnTo>
                      <a:pt x="45" y="288"/>
                    </a:lnTo>
                    <a:lnTo>
                      <a:pt x="44" y="272"/>
                    </a:lnTo>
                    <a:lnTo>
                      <a:pt x="41" y="255"/>
                    </a:lnTo>
                    <a:lnTo>
                      <a:pt x="40" y="240"/>
                    </a:lnTo>
                    <a:lnTo>
                      <a:pt x="38" y="225"/>
                    </a:lnTo>
                    <a:lnTo>
                      <a:pt x="37" y="212"/>
                    </a:lnTo>
                    <a:lnTo>
                      <a:pt x="35" y="198"/>
                    </a:lnTo>
                    <a:lnTo>
                      <a:pt x="34" y="185"/>
                    </a:lnTo>
                    <a:lnTo>
                      <a:pt x="33" y="173"/>
                    </a:lnTo>
                    <a:lnTo>
                      <a:pt x="31" y="163"/>
                    </a:lnTo>
                    <a:lnTo>
                      <a:pt x="29" y="150"/>
                    </a:lnTo>
                    <a:lnTo>
                      <a:pt x="28" y="140"/>
                    </a:lnTo>
                    <a:lnTo>
                      <a:pt x="27" y="130"/>
                    </a:lnTo>
                    <a:lnTo>
                      <a:pt x="26" y="122"/>
                    </a:lnTo>
                    <a:lnTo>
                      <a:pt x="25" y="111"/>
                    </a:lnTo>
                    <a:lnTo>
                      <a:pt x="24" y="104"/>
                    </a:lnTo>
                    <a:lnTo>
                      <a:pt x="23" y="96"/>
                    </a:lnTo>
                    <a:lnTo>
                      <a:pt x="23" y="89"/>
                    </a:lnTo>
                    <a:lnTo>
                      <a:pt x="20" y="81"/>
                    </a:lnTo>
                    <a:lnTo>
                      <a:pt x="19" y="75"/>
                    </a:lnTo>
                    <a:lnTo>
                      <a:pt x="18" y="68"/>
                    </a:lnTo>
                    <a:lnTo>
                      <a:pt x="17" y="61"/>
                    </a:lnTo>
                    <a:lnTo>
                      <a:pt x="15" y="50"/>
                    </a:lnTo>
                    <a:lnTo>
                      <a:pt x="14" y="41"/>
                    </a:lnTo>
                    <a:lnTo>
                      <a:pt x="11" y="32"/>
                    </a:lnTo>
                    <a:lnTo>
                      <a:pt x="10" y="26"/>
                    </a:lnTo>
                    <a:lnTo>
                      <a:pt x="8" y="19"/>
                    </a:lnTo>
                    <a:lnTo>
                      <a:pt x="8" y="16"/>
                    </a:lnTo>
                    <a:lnTo>
                      <a:pt x="5" y="8"/>
                    </a:lnTo>
                    <a:lnTo>
                      <a:pt x="2" y="3"/>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56" name="Google Shape;4356;p81"/>
              <p:cNvSpPr/>
              <p:nvPr/>
            </p:nvSpPr>
            <p:spPr>
              <a:xfrm>
                <a:off x="3698" y="1061"/>
                <a:ext cx="603" cy="27"/>
              </a:xfrm>
              <a:custGeom>
                <a:avLst/>
                <a:gdLst/>
                <a:ahLst/>
                <a:cxnLst/>
                <a:rect l="l" t="t" r="r" b="b"/>
                <a:pathLst>
                  <a:path w="1204" h="52" extrusionOk="0">
                    <a:moveTo>
                      <a:pt x="1204" y="52"/>
                    </a:moveTo>
                    <a:lnTo>
                      <a:pt x="1199" y="49"/>
                    </a:lnTo>
                    <a:lnTo>
                      <a:pt x="1193" y="45"/>
                    </a:lnTo>
                    <a:lnTo>
                      <a:pt x="1186" y="42"/>
                    </a:lnTo>
                    <a:lnTo>
                      <a:pt x="1180" y="40"/>
                    </a:lnTo>
                    <a:lnTo>
                      <a:pt x="1170" y="36"/>
                    </a:lnTo>
                    <a:lnTo>
                      <a:pt x="1161" y="34"/>
                    </a:lnTo>
                    <a:lnTo>
                      <a:pt x="1150" y="32"/>
                    </a:lnTo>
                    <a:lnTo>
                      <a:pt x="1139" y="30"/>
                    </a:lnTo>
                    <a:lnTo>
                      <a:pt x="1124" y="26"/>
                    </a:lnTo>
                    <a:lnTo>
                      <a:pt x="1111" y="24"/>
                    </a:lnTo>
                    <a:lnTo>
                      <a:pt x="1095" y="22"/>
                    </a:lnTo>
                    <a:lnTo>
                      <a:pt x="1081" y="21"/>
                    </a:lnTo>
                    <a:lnTo>
                      <a:pt x="1064" y="19"/>
                    </a:lnTo>
                    <a:lnTo>
                      <a:pt x="1047" y="18"/>
                    </a:lnTo>
                    <a:lnTo>
                      <a:pt x="1028" y="15"/>
                    </a:lnTo>
                    <a:lnTo>
                      <a:pt x="1010" y="14"/>
                    </a:lnTo>
                    <a:lnTo>
                      <a:pt x="990" y="12"/>
                    </a:lnTo>
                    <a:lnTo>
                      <a:pt x="970" y="11"/>
                    </a:lnTo>
                    <a:lnTo>
                      <a:pt x="949" y="9"/>
                    </a:lnTo>
                    <a:lnTo>
                      <a:pt x="928" y="8"/>
                    </a:lnTo>
                    <a:lnTo>
                      <a:pt x="906" y="6"/>
                    </a:lnTo>
                    <a:lnTo>
                      <a:pt x="884" y="5"/>
                    </a:lnTo>
                    <a:lnTo>
                      <a:pt x="861" y="4"/>
                    </a:lnTo>
                    <a:lnTo>
                      <a:pt x="839" y="4"/>
                    </a:lnTo>
                    <a:lnTo>
                      <a:pt x="814" y="3"/>
                    </a:lnTo>
                    <a:lnTo>
                      <a:pt x="791" y="2"/>
                    </a:lnTo>
                    <a:lnTo>
                      <a:pt x="766" y="1"/>
                    </a:lnTo>
                    <a:lnTo>
                      <a:pt x="743" y="1"/>
                    </a:lnTo>
                    <a:lnTo>
                      <a:pt x="717" y="1"/>
                    </a:lnTo>
                    <a:lnTo>
                      <a:pt x="693" y="1"/>
                    </a:lnTo>
                    <a:lnTo>
                      <a:pt x="668" y="1"/>
                    </a:lnTo>
                    <a:lnTo>
                      <a:pt x="644" y="1"/>
                    </a:lnTo>
                    <a:lnTo>
                      <a:pt x="617" y="0"/>
                    </a:lnTo>
                    <a:lnTo>
                      <a:pt x="592" y="0"/>
                    </a:lnTo>
                    <a:lnTo>
                      <a:pt x="566" y="0"/>
                    </a:lnTo>
                    <a:lnTo>
                      <a:pt x="541" y="0"/>
                    </a:lnTo>
                    <a:lnTo>
                      <a:pt x="516" y="0"/>
                    </a:lnTo>
                    <a:lnTo>
                      <a:pt x="491" y="1"/>
                    </a:lnTo>
                    <a:lnTo>
                      <a:pt x="465" y="1"/>
                    </a:lnTo>
                    <a:lnTo>
                      <a:pt x="442" y="2"/>
                    </a:lnTo>
                    <a:lnTo>
                      <a:pt x="416" y="2"/>
                    </a:lnTo>
                    <a:lnTo>
                      <a:pt x="392" y="3"/>
                    </a:lnTo>
                    <a:lnTo>
                      <a:pt x="369" y="4"/>
                    </a:lnTo>
                    <a:lnTo>
                      <a:pt x="345" y="5"/>
                    </a:lnTo>
                    <a:lnTo>
                      <a:pt x="322" y="5"/>
                    </a:lnTo>
                    <a:lnTo>
                      <a:pt x="298" y="8"/>
                    </a:lnTo>
                    <a:lnTo>
                      <a:pt x="276" y="9"/>
                    </a:lnTo>
                    <a:lnTo>
                      <a:pt x="255" y="11"/>
                    </a:lnTo>
                    <a:lnTo>
                      <a:pt x="233" y="11"/>
                    </a:lnTo>
                    <a:lnTo>
                      <a:pt x="211" y="13"/>
                    </a:lnTo>
                    <a:lnTo>
                      <a:pt x="191" y="14"/>
                    </a:lnTo>
                    <a:lnTo>
                      <a:pt x="172" y="16"/>
                    </a:lnTo>
                    <a:lnTo>
                      <a:pt x="152" y="18"/>
                    </a:lnTo>
                    <a:lnTo>
                      <a:pt x="134" y="20"/>
                    </a:lnTo>
                    <a:lnTo>
                      <a:pt x="117" y="21"/>
                    </a:lnTo>
                    <a:lnTo>
                      <a:pt x="100" y="24"/>
                    </a:lnTo>
                    <a:lnTo>
                      <a:pt x="83" y="25"/>
                    </a:lnTo>
                    <a:lnTo>
                      <a:pt x="69" y="28"/>
                    </a:lnTo>
                    <a:lnTo>
                      <a:pt x="54" y="30"/>
                    </a:lnTo>
                    <a:lnTo>
                      <a:pt x="41" y="33"/>
                    </a:lnTo>
                    <a:lnTo>
                      <a:pt x="28" y="35"/>
                    </a:lnTo>
                    <a:lnTo>
                      <a:pt x="17" y="39"/>
                    </a:lnTo>
                    <a:lnTo>
                      <a:pt x="7" y="42"/>
                    </a:lnTo>
                    <a:lnTo>
                      <a:pt x="0" y="45"/>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57" name="Google Shape;4357;p81"/>
              <p:cNvSpPr/>
              <p:nvPr/>
            </p:nvSpPr>
            <p:spPr>
              <a:xfrm>
                <a:off x="3675" y="1084"/>
                <a:ext cx="23" cy="17"/>
              </a:xfrm>
              <a:custGeom>
                <a:avLst/>
                <a:gdLst/>
                <a:ahLst/>
                <a:cxnLst/>
                <a:rect l="l" t="t" r="r" b="b"/>
                <a:pathLst>
                  <a:path w="46" h="34" extrusionOk="0">
                    <a:moveTo>
                      <a:pt x="46" y="0"/>
                    </a:moveTo>
                    <a:lnTo>
                      <a:pt x="35" y="4"/>
                    </a:lnTo>
                    <a:lnTo>
                      <a:pt x="27" y="7"/>
                    </a:lnTo>
                    <a:lnTo>
                      <a:pt x="19" y="10"/>
                    </a:lnTo>
                    <a:lnTo>
                      <a:pt x="13" y="15"/>
                    </a:lnTo>
                    <a:lnTo>
                      <a:pt x="7" y="18"/>
                    </a:lnTo>
                    <a:lnTo>
                      <a:pt x="3" y="24"/>
                    </a:lnTo>
                    <a:lnTo>
                      <a:pt x="0" y="28"/>
                    </a:lnTo>
                    <a:lnTo>
                      <a:pt x="0" y="34"/>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58" name="Google Shape;4358;p81"/>
              <p:cNvSpPr/>
              <p:nvPr/>
            </p:nvSpPr>
            <p:spPr>
              <a:xfrm>
                <a:off x="3443" y="1101"/>
                <a:ext cx="232" cy="2230"/>
              </a:xfrm>
              <a:custGeom>
                <a:avLst/>
                <a:gdLst/>
                <a:ahLst/>
                <a:cxnLst/>
                <a:rect l="l" t="t" r="r" b="b"/>
                <a:pathLst>
                  <a:path w="465" h="4459" extrusionOk="0">
                    <a:moveTo>
                      <a:pt x="465" y="0"/>
                    </a:moveTo>
                    <a:lnTo>
                      <a:pt x="463" y="5"/>
                    </a:lnTo>
                    <a:lnTo>
                      <a:pt x="461" y="19"/>
                    </a:lnTo>
                    <a:lnTo>
                      <a:pt x="457" y="38"/>
                    </a:lnTo>
                    <a:lnTo>
                      <a:pt x="455" y="62"/>
                    </a:lnTo>
                    <a:lnTo>
                      <a:pt x="452" y="91"/>
                    </a:lnTo>
                    <a:lnTo>
                      <a:pt x="448" y="126"/>
                    </a:lnTo>
                    <a:lnTo>
                      <a:pt x="444" y="165"/>
                    </a:lnTo>
                    <a:lnTo>
                      <a:pt x="439" y="209"/>
                    </a:lnTo>
                    <a:lnTo>
                      <a:pt x="433" y="257"/>
                    </a:lnTo>
                    <a:lnTo>
                      <a:pt x="427" y="311"/>
                    </a:lnTo>
                    <a:lnTo>
                      <a:pt x="420" y="367"/>
                    </a:lnTo>
                    <a:lnTo>
                      <a:pt x="415" y="429"/>
                    </a:lnTo>
                    <a:lnTo>
                      <a:pt x="407" y="493"/>
                    </a:lnTo>
                    <a:lnTo>
                      <a:pt x="400" y="562"/>
                    </a:lnTo>
                    <a:lnTo>
                      <a:pt x="393" y="634"/>
                    </a:lnTo>
                    <a:lnTo>
                      <a:pt x="386" y="709"/>
                    </a:lnTo>
                    <a:lnTo>
                      <a:pt x="377" y="786"/>
                    </a:lnTo>
                    <a:lnTo>
                      <a:pt x="368" y="868"/>
                    </a:lnTo>
                    <a:lnTo>
                      <a:pt x="359" y="951"/>
                    </a:lnTo>
                    <a:lnTo>
                      <a:pt x="350" y="1038"/>
                    </a:lnTo>
                    <a:lnTo>
                      <a:pt x="340" y="1125"/>
                    </a:lnTo>
                    <a:lnTo>
                      <a:pt x="331" y="1216"/>
                    </a:lnTo>
                    <a:lnTo>
                      <a:pt x="321" y="1309"/>
                    </a:lnTo>
                    <a:lnTo>
                      <a:pt x="312" y="1403"/>
                    </a:lnTo>
                    <a:lnTo>
                      <a:pt x="302" y="1498"/>
                    </a:lnTo>
                    <a:lnTo>
                      <a:pt x="292" y="1595"/>
                    </a:lnTo>
                    <a:lnTo>
                      <a:pt x="282" y="1693"/>
                    </a:lnTo>
                    <a:lnTo>
                      <a:pt x="272" y="1793"/>
                    </a:lnTo>
                    <a:lnTo>
                      <a:pt x="261" y="1892"/>
                    </a:lnTo>
                    <a:lnTo>
                      <a:pt x="251" y="1993"/>
                    </a:lnTo>
                    <a:lnTo>
                      <a:pt x="241" y="2094"/>
                    </a:lnTo>
                    <a:lnTo>
                      <a:pt x="231" y="2197"/>
                    </a:lnTo>
                    <a:lnTo>
                      <a:pt x="220" y="2297"/>
                    </a:lnTo>
                    <a:lnTo>
                      <a:pt x="210" y="2398"/>
                    </a:lnTo>
                    <a:lnTo>
                      <a:pt x="199" y="2499"/>
                    </a:lnTo>
                    <a:lnTo>
                      <a:pt x="189" y="2599"/>
                    </a:lnTo>
                    <a:lnTo>
                      <a:pt x="179" y="2698"/>
                    </a:lnTo>
                    <a:lnTo>
                      <a:pt x="169" y="2797"/>
                    </a:lnTo>
                    <a:lnTo>
                      <a:pt x="159" y="2894"/>
                    </a:lnTo>
                    <a:lnTo>
                      <a:pt x="148" y="2992"/>
                    </a:lnTo>
                    <a:lnTo>
                      <a:pt x="138" y="3087"/>
                    </a:lnTo>
                    <a:lnTo>
                      <a:pt x="128" y="3180"/>
                    </a:lnTo>
                    <a:lnTo>
                      <a:pt x="120" y="3272"/>
                    </a:lnTo>
                    <a:lnTo>
                      <a:pt x="111" y="3362"/>
                    </a:lnTo>
                    <a:lnTo>
                      <a:pt x="101" y="3449"/>
                    </a:lnTo>
                    <a:lnTo>
                      <a:pt x="93" y="3535"/>
                    </a:lnTo>
                    <a:lnTo>
                      <a:pt x="84" y="3618"/>
                    </a:lnTo>
                    <a:lnTo>
                      <a:pt x="77" y="3698"/>
                    </a:lnTo>
                    <a:lnTo>
                      <a:pt x="68" y="3775"/>
                    </a:lnTo>
                    <a:lnTo>
                      <a:pt x="60" y="3849"/>
                    </a:lnTo>
                    <a:lnTo>
                      <a:pt x="54" y="3919"/>
                    </a:lnTo>
                    <a:lnTo>
                      <a:pt x="47" y="3987"/>
                    </a:lnTo>
                    <a:lnTo>
                      <a:pt x="40" y="4050"/>
                    </a:lnTo>
                    <a:lnTo>
                      <a:pt x="34" y="4110"/>
                    </a:lnTo>
                    <a:lnTo>
                      <a:pt x="28" y="4166"/>
                    </a:lnTo>
                    <a:lnTo>
                      <a:pt x="24" y="4219"/>
                    </a:lnTo>
                    <a:lnTo>
                      <a:pt x="18" y="4264"/>
                    </a:lnTo>
                    <a:lnTo>
                      <a:pt x="14" y="4308"/>
                    </a:lnTo>
                    <a:lnTo>
                      <a:pt x="10" y="4346"/>
                    </a:lnTo>
                    <a:lnTo>
                      <a:pt x="7" y="4379"/>
                    </a:lnTo>
                    <a:lnTo>
                      <a:pt x="4" y="4406"/>
                    </a:lnTo>
                    <a:lnTo>
                      <a:pt x="3" y="4429"/>
                    </a:lnTo>
                    <a:lnTo>
                      <a:pt x="0" y="4446"/>
                    </a:lnTo>
                    <a:lnTo>
                      <a:pt x="0" y="4459"/>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59" name="Google Shape;4359;p81"/>
              <p:cNvSpPr/>
              <p:nvPr/>
            </p:nvSpPr>
            <p:spPr>
              <a:xfrm>
                <a:off x="3443" y="3331"/>
                <a:ext cx="1" cy="2"/>
              </a:xfrm>
              <a:custGeom>
                <a:avLst/>
                <a:gdLst/>
                <a:ahLst/>
                <a:cxnLst/>
                <a:rect l="l" t="t" r="r" b="b"/>
                <a:pathLst>
                  <a:path w="1" h="5" extrusionOk="0">
                    <a:moveTo>
                      <a:pt x="0" y="0"/>
                    </a:moveTo>
                    <a:lnTo>
                      <a:pt x="0" y="2"/>
                    </a:lnTo>
                    <a:lnTo>
                      <a:pt x="1" y="5"/>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60" name="Google Shape;4360;p81"/>
              <p:cNvSpPr/>
              <p:nvPr/>
            </p:nvSpPr>
            <p:spPr>
              <a:xfrm>
                <a:off x="3434" y="3331"/>
                <a:ext cx="10" cy="2"/>
              </a:xfrm>
              <a:custGeom>
                <a:avLst/>
                <a:gdLst/>
                <a:ahLst/>
                <a:cxnLst/>
                <a:rect l="l" t="t" r="r" b="b"/>
                <a:pathLst>
                  <a:path w="19" h="4" extrusionOk="0">
                    <a:moveTo>
                      <a:pt x="19" y="4"/>
                    </a:moveTo>
                    <a:lnTo>
                      <a:pt x="12" y="1"/>
                    </a:lnTo>
                    <a:lnTo>
                      <a:pt x="6" y="0"/>
                    </a:lnTo>
                    <a:lnTo>
                      <a:pt x="2" y="0"/>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61" name="Google Shape;4361;p81"/>
              <p:cNvSpPr/>
              <p:nvPr/>
            </p:nvSpPr>
            <p:spPr>
              <a:xfrm>
                <a:off x="3426" y="3331"/>
                <a:ext cx="8" cy="5"/>
              </a:xfrm>
              <a:custGeom>
                <a:avLst/>
                <a:gdLst/>
                <a:ahLst/>
                <a:cxnLst/>
                <a:rect l="l" t="t" r="r" b="b"/>
                <a:pathLst>
                  <a:path w="15" h="9" extrusionOk="0">
                    <a:moveTo>
                      <a:pt x="15" y="0"/>
                    </a:moveTo>
                    <a:lnTo>
                      <a:pt x="5" y="1"/>
                    </a:lnTo>
                    <a:lnTo>
                      <a:pt x="0" y="9"/>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62" name="Google Shape;4362;p81"/>
              <p:cNvSpPr/>
              <p:nvPr/>
            </p:nvSpPr>
            <p:spPr>
              <a:xfrm>
                <a:off x="3376" y="3336"/>
                <a:ext cx="50" cy="240"/>
              </a:xfrm>
              <a:custGeom>
                <a:avLst/>
                <a:gdLst/>
                <a:ahLst/>
                <a:cxnLst/>
                <a:rect l="l" t="t" r="r" b="b"/>
                <a:pathLst>
                  <a:path w="100" h="480" extrusionOk="0">
                    <a:moveTo>
                      <a:pt x="100" y="0"/>
                    </a:moveTo>
                    <a:lnTo>
                      <a:pt x="98" y="1"/>
                    </a:lnTo>
                    <a:lnTo>
                      <a:pt x="97" y="6"/>
                    </a:lnTo>
                    <a:lnTo>
                      <a:pt x="94" y="12"/>
                    </a:lnTo>
                    <a:lnTo>
                      <a:pt x="93" y="21"/>
                    </a:lnTo>
                    <a:lnTo>
                      <a:pt x="90" y="30"/>
                    </a:lnTo>
                    <a:lnTo>
                      <a:pt x="88" y="41"/>
                    </a:lnTo>
                    <a:lnTo>
                      <a:pt x="85" y="47"/>
                    </a:lnTo>
                    <a:lnTo>
                      <a:pt x="84" y="54"/>
                    </a:lnTo>
                    <a:lnTo>
                      <a:pt x="83" y="61"/>
                    </a:lnTo>
                    <a:lnTo>
                      <a:pt x="82" y="69"/>
                    </a:lnTo>
                    <a:lnTo>
                      <a:pt x="79" y="76"/>
                    </a:lnTo>
                    <a:lnTo>
                      <a:pt x="78" y="84"/>
                    </a:lnTo>
                    <a:lnTo>
                      <a:pt x="74" y="92"/>
                    </a:lnTo>
                    <a:lnTo>
                      <a:pt x="73" y="100"/>
                    </a:lnTo>
                    <a:lnTo>
                      <a:pt x="71" y="108"/>
                    </a:lnTo>
                    <a:lnTo>
                      <a:pt x="69" y="117"/>
                    </a:lnTo>
                    <a:lnTo>
                      <a:pt x="66" y="126"/>
                    </a:lnTo>
                    <a:lnTo>
                      <a:pt x="65" y="136"/>
                    </a:lnTo>
                    <a:lnTo>
                      <a:pt x="62" y="145"/>
                    </a:lnTo>
                    <a:lnTo>
                      <a:pt x="60" y="154"/>
                    </a:lnTo>
                    <a:lnTo>
                      <a:pt x="58" y="164"/>
                    </a:lnTo>
                    <a:lnTo>
                      <a:pt x="56" y="174"/>
                    </a:lnTo>
                    <a:lnTo>
                      <a:pt x="53" y="184"/>
                    </a:lnTo>
                    <a:lnTo>
                      <a:pt x="51" y="194"/>
                    </a:lnTo>
                    <a:lnTo>
                      <a:pt x="49" y="204"/>
                    </a:lnTo>
                    <a:lnTo>
                      <a:pt x="47" y="215"/>
                    </a:lnTo>
                    <a:lnTo>
                      <a:pt x="44" y="225"/>
                    </a:lnTo>
                    <a:lnTo>
                      <a:pt x="42" y="235"/>
                    </a:lnTo>
                    <a:lnTo>
                      <a:pt x="40" y="245"/>
                    </a:lnTo>
                    <a:lnTo>
                      <a:pt x="37" y="255"/>
                    </a:lnTo>
                    <a:lnTo>
                      <a:pt x="34" y="265"/>
                    </a:lnTo>
                    <a:lnTo>
                      <a:pt x="33" y="275"/>
                    </a:lnTo>
                    <a:lnTo>
                      <a:pt x="30" y="285"/>
                    </a:lnTo>
                    <a:lnTo>
                      <a:pt x="29" y="295"/>
                    </a:lnTo>
                    <a:lnTo>
                      <a:pt x="25" y="304"/>
                    </a:lnTo>
                    <a:lnTo>
                      <a:pt x="24" y="314"/>
                    </a:lnTo>
                    <a:lnTo>
                      <a:pt x="22" y="324"/>
                    </a:lnTo>
                    <a:lnTo>
                      <a:pt x="21" y="334"/>
                    </a:lnTo>
                    <a:lnTo>
                      <a:pt x="19" y="343"/>
                    </a:lnTo>
                    <a:lnTo>
                      <a:pt x="17" y="353"/>
                    </a:lnTo>
                    <a:lnTo>
                      <a:pt x="15" y="362"/>
                    </a:lnTo>
                    <a:lnTo>
                      <a:pt x="14" y="372"/>
                    </a:lnTo>
                    <a:lnTo>
                      <a:pt x="12" y="380"/>
                    </a:lnTo>
                    <a:lnTo>
                      <a:pt x="11" y="389"/>
                    </a:lnTo>
                    <a:lnTo>
                      <a:pt x="8" y="397"/>
                    </a:lnTo>
                    <a:lnTo>
                      <a:pt x="7" y="406"/>
                    </a:lnTo>
                    <a:lnTo>
                      <a:pt x="5" y="413"/>
                    </a:lnTo>
                    <a:lnTo>
                      <a:pt x="4" y="421"/>
                    </a:lnTo>
                    <a:lnTo>
                      <a:pt x="3" y="428"/>
                    </a:lnTo>
                    <a:lnTo>
                      <a:pt x="3" y="436"/>
                    </a:lnTo>
                    <a:lnTo>
                      <a:pt x="2" y="441"/>
                    </a:lnTo>
                    <a:lnTo>
                      <a:pt x="1" y="448"/>
                    </a:lnTo>
                    <a:lnTo>
                      <a:pt x="0" y="454"/>
                    </a:lnTo>
                    <a:lnTo>
                      <a:pt x="0" y="460"/>
                    </a:lnTo>
                    <a:lnTo>
                      <a:pt x="0" y="470"/>
                    </a:lnTo>
                    <a:lnTo>
                      <a:pt x="0" y="48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63" name="Google Shape;4363;p81"/>
              <p:cNvSpPr/>
              <p:nvPr/>
            </p:nvSpPr>
            <p:spPr>
              <a:xfrm>
                <a:off x="3376" y="3576"/>
                <a:ext cx="13" cy="51"/>
              </a:xfrm>
              <a:custGeom>
                <a:avLst/>
                <a:gdLst/>
                <a:ahLst/>
                <a:cxnLst/>
                <a:rect l="l" t="t" r="r" b="b"/>
                <a:pathLst>
                  <a:path w="24" h="104" extrusionOk="0">
                    <a:moveTo>
                      <a:pt x="0" y="0"/>
                    </a:moveTo>
                    <a:lnTo>
                      <a:pt x="0" y="7"/>
                    </a:lnTo>
                    <a:lnTo>
                      <a:pt x="0" y="14"/>
                    </a:lnTo>
                    <a:lnTo>
                      <a:pt x="0" y="20"/>
                    </a:lnTo>
                    <a:lnTo>
                      <a:pt x="0" y="27"/>
                    </a:lnTo>
                    <a:lnTo>
                      <a:pt x="0" y="33"/>
                    </a:lnTo>
                    <a:lnTo>
                      <a:pt x="1" y="39"/>
                    </a:lnTo>
                    <a:lnTo>
                      <a:pt x="1" y="45"/>
                    </a:lnTo>
                    <a:lnTo>
                      <a:pt x="2" y="50"/>
                    </a:lnTo>
                    <a:lnTo>
                      <a:pt x="3" y="59"/>
                    </a:lnTo>
                    <a:lnTo>
                      <a:pt x="5" y="67"/>
                    </a:lnTo>
                    <a:lnTo>
                      <a:pt x="6" y="74"/>
                    </a:lnTo>
                    <a:lnTo>
                      <a:pt x="8" y="82"/>
                    </a:lnTo>
                    <a:lnTo>
                      <a:pt x="12" y="91"/>
                    </a:lnTo>
                    <a:lnTo>
                      <a:pt x="16" y="97"/>
                    </a:lnTo>
                    <a:lnTo>
                      <a:pt x="20" y="101"/>
                    </a:lnTo>
                    <a:lnTo>
                      <a:pt x="24" y="104"/>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64" name="Google Shape;4364;p81"/>
              <p:cNvSpPr/>
              <p:nvPr/>
            </p:nvSpPr>
            <p:spPr>
              <a:xfrm>
                <a:off x="3389" y="3627"/>
                <a:ext cx="194" cy="26"/>
              </a:xfrm>
              <a:custGeom>
                <a:avLst/>
                <a:gdLst/>
                <a:ahLst/>
                <a:cxnLst/>
                <a:rect l="l" t="t" r="r" b="b"/>
                <a:pathLst>
                  <a:path w="389" h="50" extrusionOk="0">
                    <a:moveTo>
                      <a:pt x="0" y="0"/>
                    </a:moveTo>
                    <a:lnTo>
                      <a:pt x="9" y="3"/>
                    </a:lnTo>
                    <a:lnTo>
                      <a:pt x="19" y="8"/>
                    </a:lnTo>
                    <a:lnTo>
                      <a:pt x="29" y="11"/>
                    </a:lnTo>
                    <a:lnTo>
                      <a:pt x="39" y="15"/>
                    </a:lnTo>
                    <a:lnTo>
                      <a:pt x="48" y="19"/>
                    </a:lnTo>
                    <a:lnTo>
                      <a:pt x="58" y="22"/>
                    </a:lnTo>
                    <a:lnTo>
                      <a:pt x="67" y="26"/>
                    </a:lnTo>
                    <a:lnTo>
                      <a:pt x="77" y="29"/>
                    </a:lnTo>
                    <a:lnTo>
                      <a:pt x="86" y="30"/>
                    </a:lnTo>
                    <a:lnTo>
                      <a:pt x="95" y="33"/>
                    </a:lnTo>
                    <a:lnTo>
                      <a:pt x="104" y="34"/>
                    </a:lnTo>
                    <a:lnTo>
                      <a:pt x="114" y="38"/>
                    </a:lnTo>
                    <a:lnTo>
                      <a:pt x="122" y="39"/>
                    </a:lnTo>
                    <a:lnTo>
                      <a:pt x="132" y="41"/>
                    </a:lnTo>
                    <a:lnTo>
                      <a:pt x="139" y="42"/>
                    </a:lnTo>
                    <a:lnTo>
                      <a:pt x="149" y="44"/>
                    </a:lnTo>
                    <a:lnTo>
                      <a:pt x="157" y="44"/>
                    </a:lnTo>
                    <a:lnTo>
                      <a:pt x="165" y="46"/>
                    </a:lnTo>
                    <a:lnTo>
                      <a:pt x="173" y="47"/>
                    </a:lnTo>
                    <a:lnTo>
                      <a:pt x="182" y="48"/>
                    </a:lnTo>
                    <a:lnTo>
                      <a:pt x="188" y="48"/>
                    </a:lnTo>
                    <a:lnTo>
                      <a:pt x="196" y="49"/>
                    </a:lnTo>
                    <a:lnTo>
                      <a:pt x="204" y="49"/>
                    </a:lnTo>
                    <a:lnTo>
                      <a:pt x="212" y="50"/>
                    </a:lnTo>
                    <a:lnTo>
                      <a:pt x="218" y="50"/>
                    </a:lnTo>
                    <a:lnTo>
                      <a:pt x="226" y="50"/>
                    </a:lnTo>
                    <a:lnTo>
                      <a:pt x="233" y="50"/>
                    </a:lnTo>
                    <a:lnTo>
                      <a:pt x="241" y="50"/>
                    </a:lnTo>
                    <a:lnTo>
                      <a:pt x="247" y="49"/>
                    </a:lnTo>
                    <a:lnTo>
                      <a:pt x="254" y="49"/>
                    </a:lnTo>
                    <a:lnTo>
                      <a:pt x="261" y="49"/>
                    </a:lnTo>
                    <a:lnTo>
                      <a:pt x="269" y="49"/>
                    </a:lnTo>
                    <a:lnTo>
                      <a:pt x="280" y="47"/>
                    </a:lnTo>
                    <a:lnTo>
                      <a:pt x="292" y="44"/>
                    </a:lnTo>
                    <a:lnTo>
                      <a:pt x="303" y="42"/>
                    </a:lnTo>
                    <a:lnTo>
                      <a:pt x="314" y="41"/>
                    </a:lnTo>
                    <a:lnTo>
                      <a:pt x="323" y="39"/>
                    </a:lnTo>
                    <a:lnTo>
                      <a:pt x="333" y="37"/>
                    </a:lnTo>
                    <a:lnTo>
                      <a:pt x="341" y="34"/>
                    </a:lnTo>
                    <a:lnTo>
                      <a:pt x="350" y="32"/>
                    </a:lnTo>
                    <a:lnTo>
                      <a:pt x="357" y="29"/>
                    </a:lnTo>
                    <a:lnTo>
                      <a:pt x="363" y="27"/>
                    </a:lnTo>
                    <a:lnTo>
                      <a:pt x="369" y="24"/>
                    </a:lnTo>
                    <a:lnTo>
                      <a:pt x="376" y="23"/>
                    </a:lnTo>
                    <a:lnTo>
                      <a:pt x="383" y="20"/>
                    </a:lnTo>
                    <a:lnTo>
                      <a:pt x="389" y="19"/>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65" name="Google Shape;4365;p81"/>
              <p:cNvSpPr/>
              <p:nvPr/>
            </p:nvSpPr>
            <p:spPr>
              <a:xfrm>
                <a:off x="3577" y="3351"/>
                <a:ext cx="15" cy="286"/>
              </a:xfrm>
              <a:custGeom>
                <a:avLst/>
                <a:gdLst/>
                <a:ahLst/>
                <a:cxnLst/>
                <a:rect l="l" t="t" r="r" b="b"/>
                <a:pathLst>
                  <a:path w="30" h="573" extrusionOk="0">
                    <a:moveTo>
                      <a:pt x="11" y="573"/>
                    </a:moveTo>
                    <a:lnTo>
                      <a:pt x="15" y="567"/>
                    </a:lnTo>
                    <a:lnTo>
                      <a:pt x="20" y="558"/>
                    </a:lnTo>
                    <a:lnTo>
                      <a:pt x="21" y="551"/>
                    </a:lnTo>
                    <a:lnTo>
                      <a:pt x="23" y="544"/>
                    </a:lnTo>
                    <a:lnTo>
                      <a:pt x="24" y="536"/>
                    </a:lnTo>
                    <a:lnTo>
                      <a:pt x="27" y="527"/>
                    </a:lnTo>
                    <a:lnTo>
                      <a:pt x="27" y="516"/>
                    </a:lnTo>
                    <a:lnTo>
                      <a:pt x="28" y="505"/>
                    </a:lnTo>
                    <a:lnTo>
                      <a:pt x="28" y="498"/>
                    </a:lnTo>
                    <a:lnTo>
                      <a:pt x="29" y="493"/>
                    </a:lnTo>
                    <a:lnTo>
                      <a:pt x="29" y="486"/>
                    </a:lnTo>
                    <a:lnTo>
                      <a:pt x="30" y="480"/>
                    </a:lnTo>
                    <a:lnTo>
                      <a:pt x="30" y="473"/>
                    </a:lnTo>
                    <a:lnTo>
                      <a:pt x="30" y="465"/>
                    </a:lnTo>
                    <a:lnTo>
                      <a:pt x="30" y="457"/>
                    </a:lnTo>
                    <a:lnTo>
                      <a:pt x="30" y="450"/>
                    </a:lnTo>
                    <a:lnTo>
                      <a:pt x="30" y="441"/>
                    </a:lnTo>
                    <a:lnTo>
                      <a:pt x="30" y="434"/>
                    </a:lnTo>
                    <a:lnTo>
                      <a:pt x="30" y="425"/>
                    </a:lnTo>
                    <a:lnTo>
                      <a:pt x="30" y="417"/>
                    </a:lnTo>
                    <a:lnTo>
                      <a:pt x="29" y="407"/>
                    </a:lnTo>
                    <a:lnTo>
                      <a:pt x="29" y="397"/>
                    </a:lnTo>
                    <a:lnTo>
                      <a:pt x="28" y="387"/>
                    </a:lnTo>
                    <a:lnTo>
                      <a:pt x="28" y="378"/>
                    </a:lnTo>
                    <a:lnTo>
                      <a:pt x="27" y="367"/>
                    </a:lnTo>
                    <a:lnTo>
                      <a:pt x="27" y="357"/>
                    </a:lnTo>
                    <a:lnTo>
                      <a:pt x="27" y="347"/>
                    </a:lnTo>
                    <a:lnTo>
                      <a:pt x="27" y="337"/>
                    </a:lnTo>
                    <a:lnTo>
                      <a:pt x="25" y="324"/>
                    </a:lnTo>
                    <a:lnTo>
                      <a:pt x="24" y="313"/>
                    </a:lnTo>
                    <a:lnTo>
                      <a:pt x="23" y="301"/>
                    </a:lnTo>
                    <a:lnTo>
                      <a:pt x="23" y="290"/>
                    </a:lnTo>
                    <a:lnTo>
                      <a:pt x="22" y="277"/>
                    </a:lnTo>
                    <a:lnTo>
                      <a:pt x="21" y="264"/>
                    </a:lnTo>
                    <a:lnTo>
                      <a:pt x="20" y="252"/>
                    </a:lnTo>
                    <a:lnTo>
                      <a:pt x="20" y="240"/>
                    </a:lnTo>
                    <a:lnTo>
                      <a:pt x="18" y="225"/>
                    </a:lnTo>
                    <a:lnTo>
                      <a:pt x="18" y="212"/>
                    </a:lnTo>
                    <a:lnTo>
                      <a:pt x="15" y="199"/>
                    </a:lnTo>
                    <a:lnTo>
                      <a:pt x="15" y="185"/>
                    </a:lnTo>
                    <a:lnTo>
                      <a:pt x="13" y="171"/>
                    </a:lnTo>
                    <a:lnTo>
                      <a:pt x="13" y="156"/>
                    </a:lnTo>
                    <a:lnTo>
                      <a:pt x="11" y="142"/>
                    </a:lnTo>
                    <a:lnTo>
                      <a:pt x="11" y="127"/>
                    </a:lnTo>
                    <a:lnTo>
                      <a:pt x="9" y="112"/>
                    </a:lnTo>
                    <a:lnTo>
                      <a:pt x="8" y="96"/>
                    </a:lnTo>
                    <a:lnTo>
                      <a:pt x="7" y="80"/>
                    </a:lnTo>
                    <a:lnTo>
                      <a:pt x="5" y="65"/>
                    </a:lnTo>
                    <a:lnTo>
                      <a:pt x="3" y="48"/>
                    </a:lnTo>
                    <a:lnTo>
                      <a:pt x="2" y="33"/>
                    </a:lnTo>
                    <a:lnTo>
                      <a:pt x="1" y="16"/>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66" name="Google Shape;4366;p81"/>
              <p:cNvSpPr/>
              <p:nvPr/>
            </p:nvSpPr>
            <p:spPr>
              <a:xfrm>
                <a:off x="3570" y="3344"/>
                <a:ext cx="7" cy="7"/>
              </a:xfrm>
              <a:custGeom>
                <a:avLst/>
                <a:gdLst/>
                <a:ahLst/>
                <a:cxnLst/>
                <a:rect l="l" t="t" r="r" b="b"/>
                <a:pathLst>
                  <a:path w="15" h="12" extrusionOk="0">
                    <a:moveTo>
                      <a:pt x="15" y="12"/>
                    </a:moveTo>
                    <a:lnTo>
                      <a:pt x="9" y="2"/>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67" name="Google Shape;4367;p81"/>
              <p:cNvSpPr/>
              <p:nvPr/>
            </p:nvSpPr>
            <p:spPr>
              <a:xfrm>
                <a:off x="3545" y="3344"/>
                <a:ext cx="25" cy="1"/>
              </a:xfrm>
              <a:custGeom>
                <a:avLst/>
                <a:gdLst/>
                <a:ahLst/>
                <a:cxnLst/>
                <a:rect l="l" t="t" r="r" b="b"/>
                <a:pathLst>
                  <a:path w="51" h="1" extrusionOk="0">
                    <a:moveTo>
                      <a:pt x="51" y="0"/>
                    </a:moveTo>
                    <a:lnTo>
                      <a:pt x="45" y="0"/>
                    </a:lnTo>
                    <a:lnTo>
                      <a:pt x="38" y="0"/>
                    </a:lnTo>
                    <a:lnTo>
                      <a:pt x="31" y="0"/>
                    </a:lnTo>
                    <a:lnTo>
                      <a:pt x="26" y="1"/>
                    </a:lnTo>
                    <a:lnTo>
                      <a:pt x="19" y="1"/>
                    </a:lnTo>
                    <a:lnTo>
                      <a:pt x="12" y="1"/>
                    </a:lnTo>
                    <a:lnTo>
                      <a:pt x="6" y="1"/>
                    </a:lnTo>
                    <a:lnTo>
                      <a:pt x="0" y="1"/>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68" name="Google Shape;4368;p81"/>
              <p:cNvSpPr/>
              <p:nvPr/>
            </p:nvSpPr>
            <p:spPr>
              <a:xfrm>
                <a:off x="3545" y="3339"/>
                <a:ext cx="5" cy="6"/>
              </a:xfrm>
              <a:custGeom>
                <a:avLst/>
                <a:gdLst/>
                <a:ahLst/>
                <a:cxnLst/>
                <a:rect l="l" t="t" r="r" b="b"/>
                <a:pathLst>
                  <a:path w="10" h="11" extrusionOk="0">
                    <a:moveTo>
                      <a:pt x="0" y="11"/>
                    </a:moveTo>
                    <a:lnTo>
                      <a:pt x="7" y="7"/>
                    </a:lnTo>
                    <a:lnTo>
                      <a:pt x="1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69" name="Google Shape;4369;p81"/>
              <p:cNvSpPr/>
              <p:nvPr/>
            </p:nvSpPr>
            <p:spPr>
              <a:xfrm>
                <a:off x="3550" y="2351"/>
                <a:ext cx="107" cy="988"/>
              </a:xfrm>
              <a:custGeom>
                <a:avLst/>
                <a:gdLst/>
                <a:ahLst/>
                <a:cxnLst/>
                <a:rect l="l" t="t" r="r" b="b"/>
                <a:pathLst>
                  <a:path w="214" h="1976" extrusionOk="0">
                    <a:moveTo>
                      <a:pt x="0" y="1976"/>
                    </a:moveTo>
                    <a:lnTo>
                      <a:pt x="0" y="1974"/>
                    </a:lnTo>
                    <a:lnTo>
                      <a:pt x="0" y="1969"/>
                    </a:lnTo>
                    <a:lnTo>
                      <a:pt x="0" y="1963"/>
                    </a:lnTo>
                    <a:lnTo>
                      <a:pt x="1" y="1954"/>
                    </a:lnTo>
                    <a:lnTo>
                      <a:pt x="1" y="1940"/>
                    </a:lnTo>
                    <a:lnTo>
                      <a:pt x="3" y="1927"/>
                    </a:lnTo>
                    <a:lnTo>
                      <a:pt x="5" y="1910"/>
                    </a:lnTo>
                    <a:lnTo>
                      <a:pt x="8" y="1892"/>
                    </a:lnTo>
                    <a:lnTo>
                      <a:pt x="9" y="1870"/>
                    </a:lnTo>
                    <a:lnTo>
                      <a:pt x="11" y="1848"/>
                    </a:lnTo>
                    <a:lnTo>
                      <a:pt x="15" y="1822"/>
                    </a:lnTo>
                    <a:lnTo>
                      <a:pt x="18" y="1795"/>
                    </a:lnTo>
                    <a:lnTo>
                      <a:pt x="21" y="1767"/>
                    </a:lnTo>
                    <a:lnTo>
                      <a:pt x="25" y="1736"/>
                    </a:lnTo>
                    <a:lnTo>
                      <a:pt x="28" y="1704"/>
                    </a:lnTo>
                    <a:lnTo>
                      <a:pt x="32" y="1672"/>
                    </a:lnTo>
                    <a:lnTo>
                      <a:pt x="36" y="1636"/>
                    </a:lnTo>
                    <a:lnTo>
                      <a:pt x="39" y="1599"/>
                    </a:lnTo>
                    <a:lnTo>
                      <a:pt x="44" y="1562"/>
                    </a:lnTo>
                    <a:lnTo>
                      <a:pt x="48" y="1524"/>
                    </a:lnTo>
                    <a:lnTo>
                      <a:pt x="51" y="1484"/>
                    </a:lnTo>
                    <a:lnTo>
                      <a:pt x="56" y="1443"/>
                    </a:lnTo>
                    <a:lnTo>
                      <a:pt x="60" y="1401"/>
                    </a:lnTo>
                    <a:lnTo>
                      <a:pt x="66" y="1360"/>
                    </a:lnTo>
                    <a:lnTo>
                      <a:pt x="69" y="1316"/>
                    </a:lnTo>
                    <a:lnTo>
                      <a:pt x="75" y="1273"/>
                    </a:lnTo>
                    <a:lnTo>
                      <a:pt x="79" y="1228"/>
                    </a:lnTo>
                    <a:lnTo>
                      <a:pt x="85" y="1184"/>
                    </a:lnTo>
                    <a:lnTo>
                      <a:pt x="89" y="1138"/>
                    </a:lnTo>
                    <a:lnTo>
                      <a:pt x="95" y="1093"/>
                    </a:lnTo>
                    <a:lnTo>
                      <a:pt x="99" y="1047"/>
                    </a:lnTo>
                    <a:lnTo>
                      <a:pt x="105" y="1002"/>
                    </a:lnTo>
                    <a:lnTo>
                      <a:pt x="109" y="956"/>
                    </a:lnTo>
                    <a:lnTo>
                      <a:pt x="114" y="910"/>
                    </a:lnTo>
                    <a:lnTo>
                      <a:pt x="118" y="863"/>
                    </a:lnTo>
                    <a:lnTo>
                      <a:pt x="124" y="819"/>
                    </a:lnTo>
                    <a:lnTo>
                      <a:pt x="128" y="773"/>
                    </a:lnTo>
                    <a:lnTo>
                      <a:pt x="134" y="728"/>
                    </a:lnTo>
                    <a:lnTo>
                      <a:pt x="138" y="684"/>
                    </a:lnTo>
                    <a:lnTo>
                      <a:pt x="144" y="641"/>
                    </a:lnTo>
                    <a:lnTo>
                      <a:pt x="147" y="598"/>
                    </a:lnTo>
                    <a:lnTo>
                      <a:pt x="153" y="556"/>
                    </a:lnTo>
                    <a:lnTo>
                      <a:pt x="156" y="513"/>
                    </a:lnTo>
                    <a:lnTo>
                      <a:pt x="162" y="474"/>
                    </a:lnTo>
                    <a:lnTo>
                      <a:pt x="165" y="434"/>
                    </a:lnTo>
                    <a:lnTo>
                      <a:pt x="170" y="396"/>
                    </a:lnTo>
                    <a:lnTo>
                      <a:pt x="174" y="358"/>
                    </a:lnTo>
                    <a:lnTo>
                      <a:pt x="178" y="324"/>
                    </a:lnTo>
                    <a:lnTo>
                      <a:pt x="182" y="288"/>
                    </a:lnTo>
                    <a:lnTo>
                      <a:pt x="185" y="256"/>
                    </a:lnTo>
                    <a:lnTo>
                      <a:pt x="188" y="224"/>
                    </a:lnTo>
                    <a:lnTo>
                      <a:pt x="192" y="195"/>
                    </a:lnTo>
                    <a:lnTo>
                      <a:pt x="194" y="166"/>
                    </a:lnTo>
                    <a:lnTo>
                      <a:pt x="197" y="140"/>
                    </a:lnTo>
                    <a:lnTo>
                      <a:pt x="200" y="116"/>
                    </a:lnTo>
                    <a:lnTo>
                      <a:pt x="203" y="94"/>
                    </a:lnTo>
                    <a:lnTo>
                      <a:pt x="204" y="73"/>
                    </a:lnTo>
                    <a:lnTo>
                      <a:pt x="206" y="55"/>
                    </a:lnTo>
                    <a:lnTo>
                      <a:pt x="207" y="39"/>
                    </a:lnTo>
                    <a:lnTo>
                      <a:pt x="210" y="26"/>
                    </a:lnTo>
                    <a:lnTo>
                      <a:pt x="211" y="15"/>
                    </a:lnTo>
                    <a:lnTo>
                      <a:pt x="212" y="8"/>
                    </a:lnTo>
                    <a:lnTo>
                      <a:pt x="213" y="2"/>
                    </a:lnTo>
                    <a:lnTo>
                      <a:pt x="214"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70" name="Google Shape;4370;p81"/>
              <p:cNvSpPr/>
              <p:nvPr/>
            </p:nvSpPr>
            <p:spPr>
              <a:xfrm>
                <a:off x="3657" y="2351"/>
                <a:ext cx="415" cy="191"/>
              </a:xfrm>
              <a:custGeom>
                <a:avLst/>
                <a:gdLst/>
                <a:ahLst/>
                <a:cxnLst/>
                <a:rect l="l" t="t" r="r" b="b"/>
                <a:pathLst>
                  <a:path w="831" h="381" extrusionOk="0">
                    <a:moveTo>
                      <a:pt x="0" y="0"/>
                    </a:moveTo>
                    <a:lnTo>
                      <a:pt x="3" y="2"/>
                    </a:lnTo>
                    <a:lnTo>
                      <a:pt x="9" y="4"/>
                    </a:lnTo>
                    <a:lnTo>
                      <a:pt x="16" y="8"/>
                    </a:lnTo>
                    <a:lnTo>
                      <a:pt x="22" y="12"/>
                    </a:lnTo>
                    <a:lnTo>
                      <a:pt x="29" y="15"/>
                    </a:lnTo>
                    <a:lnTo>
                      <a:pt x="37" y="19"/>
                    </a:lnTo>
                    <a:lnTo>
                      <a:pt x="45" y="23"/>
                    </a:lnTo>
                    <a:lnTo>
                      <a:pt x="55" y="29"/>
                    </a:lnTo>
                    <a:lnTo>
                      <a:pt x="64" y="32"/>
                    </a:lnTo>
                    <a:lnTo>
                      <a:pt x="74" y="38"/>
                    </a:lnTo>
                    <a:lnTo>
                      <a:pt x="84" y="42"/>
                    </a:lnTo>
                    <a:lnTo>
                      <a:pt x="95" y="49"/>
                    </a:lnTo>
                    <a:lnTo>
                      <a:pt x="105" y="54"/>
                    </a:lnTo>
                    <a:lnTo>
                      <a:pt x="117" y="60"/>
                    </a:lnTo>
                    <a:lnTo>
                      <a:pt x="128" y="67"/>
                    </a:lnTo>
                    <a:lnTo>
                      <a:pt x="142" y="73"/>
                    </a:lnTo>
                    <a:lnTo>
                      <a:pt x="153" y="79"/>
                    </a:lnTo>
                    <a:lnTo>
                      <a:pt x="166" y="86"/>
                    </a:lnTo>
                    <a:lnTo>
                      <a:pt x="179" y="92"/>
                    </a:lnTo>
                    <a:lnTo>
                      <a:pt x="193" y="99"/>
                    </a:lnTo>
                    <a:lnTo>
                      <a:pt x="206" y="106"/>
                    </a:lnTo>
                    <a:lnTo>
                      <a:pt x="220" y="113"/>
                    </a:lnTo>
                    <a:lnTo>
                      <a:pt x="234" y="120"/>
                    </a:lnTo>
                    <a:lnTo>
                      <a:pt x="250" y="128"/>
                    </a:lnTo>
                    <a:lnTo>
                      <a:pt x="263" y="135"/>
                    </a:lnTo>
                    <a:lnTo>
                      <a:pt x="279" y="142"/>
                    </a:lnTo>
                    <a:lnTo>
                      <a:pt x="293" y="150"/>
                    </a:lnTo>
                    <a:lnTo>
                      <a:pt x="309" y="158"/>
                    </a:lnTo>
                    <a:lnTo>
                      <a:pt x="324" y="165"/>
                    </a:lnTo>
                    <a:lnTo>
                      <a:pt x="340" y="172"/>
                    </a:lnTo>
                    <a:lnTo>
                      <a:pt x="356" y="180"/>
                    </a:lnTo>
                    <a:lnTo>
                      <a:pt x="372" y="189"/>
                    </a:lnTo>
                    <a:lnTo>
                      <a:pt x="387" y="196"/>
                    </a:lnTo>
                    <a:lnTo>
                      <a:pt x="402" y="204"/>
                    </a:lnTo>
                    <a:lnTo>
                      <a:pt x="418" y="211"/>
                    </a:lnTo>
                    <a:lnTo>
                      <a:pt x="435" y="219"/>
                    </a:lnTo>
                    <a:lnTo>
                      <a:pt x="450" y="226"/>
                    </a:lnTo>
                    <a:lnTo>
                      <a:pt x="467" y="234"/>
                    </a:lnTo>
                    <a:lnTo>
                      <a:pt x="483" y="241"/>
                    </a:lnTo>
                    <a:lnTo>
                      <a:pt x="499" y="249"/>
                    </a:lnTo>
                    <a:lnTo>
                      <a:pt x="515" y="256"/>
                    </a:lnTo>
                    <a:lnTo>
                      <a:pt x="531" y="263"/>
                    </a:lnTo>
                    <a:lnTo>
                      <a:pt x="546" y="269"/>
                    </a:lnTo>
                    <a:lnTo>
                      <a:pt x="562" y="277"/>
                    </a:lnTo>
                    <a:lnTo>
                      <a:pt x="577" y="284"/>
                    </a:lnTo>
                    <a:lnTo>
                      <a:pt x="593" y="290"/>
                    </a:lnTo>
                    <a:lnTo>
                      <a:pt x="609" y="297"/>
                    </a:lnTo>
                    <a:lnTo>
                      <a:pt x="624" y="305"/>
                    </a:lnTo>
                    <a:lnTo>
                      <a:pt x="639" y="311"/>
                    </a:lnTo>
                    <a:lnTo>
                      <a:pt x="653" y="316"/>
                    </a:lnTo>
                    <a:lnTo>
                      <a:pt x="668" y="322"/>
                    </a:lnTo>
                    <a:lnTo>
                      <a:pt x="682" y="328"/>
                    </a:lnTo>
                    <a:lnTo>
                      <a:pt x="695" y="333"/>
                    </a:lnTo>
                    <a:lnTo>
                      <a:pt x="709" y="338"/>
                    </a:lnTo>
                    <a:lnTo>
                      <a:pt x="722" y="344"/>
                    </a:lnTo>
                    <a:lnTo>
                      <a:pt x="737" y="350"/>
                    </a:lnTo>
                    <a:lnTo>
                      <a:pt x="749" y="354"/>
                    </a:lnTo>
                    <a:lnTo>
                      <a:pt x="762" y="358"/>
                    </a:lnTo>
                    <a:lnTo>
                      <a:pt x="775" y="362"/>
                    </a:lnTo>
                    <a:lnTo>
                      <a:pt x="787" y="366"/>
                    </a:lnTo>
                    <a:lnTo>
                      <a:pt x="798" y="370"/>
                    </a:lnTo>
                    <a:lnTo>
                      <a:pt x="809" y="373"/>
                    </a:lnTo>
                    <a:lnTo>
                      <a:pt x="820" y="376"/>
                    </a:lnTo>
                    <a:lnTo>
                      <a:pt x="831" y="381"/>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71" name="Google Shape;4371;p81"/>
              <p:cNvSpPr/>
              <p:nvPr/>
            </p:nvSpPr>
            <p:spPr>
              <a:xfrm>
                <a:off x="3975" y="2542"/>
                <a:ext cx="97" cy="1099"/>
              </a:xfrm>
              <a:custGeom>
                <a:avLst/>
                <a:gdLst/>
                <a:ahLst/>
                <a:cxnLst/>
                <a:rect l="l" t="t" r="r" b="b"/>
                <a:pathLst>
                  <a:path w="194" h="2199" extrusionOk="0">
                    <a:moveTo>
                      <a:pt x="194" y="0"/>
                    </a:moveTo>
                    <a:lnTo>
                      <a:pt x="193" y="1"/>
                    </a:lnTo>
                    <a:lnTo>
                      <a:pt x="192" y="6"/>
                    </a:lnTo>
                    <a:lnTo>
                      <a:pt x="191" y="13"/>
                    </a:lnTo>
                    <a:lnTo>
                      <a:pt x="191" y="24"/>
                    </a:lnTo>
                    <a:lnTo>
                      <a:pt x="189" y="36"/>
                    </a:lnTo>
                    <a:lnTo>
                      <a:pt x="188" y="52"/>
                    </a:lnTo>
                    <a:lnTo>
                      <a:pt x="187" y="69"/>
                    </a:lnTo>
                    <a:lnTo>
                      <a:pt x="185" y="90"/>
                    </a:lnTo>
                    <a:lnTo>
                      <a:pt x="182" y="111"/>
                    </a:lnTo>
                    <a:lnTo>
                      <a:pt x="180" y="136"/>
                    </a:lnTo>
                    <a:lnTo>
                      <a:pt x="178" y="161"/>
                    </a:lnTo>
                    <a:lnTo>
                      <a:pt x="175" y="190"/>
                    </a:lnTo>
                    <a:lnTo>
                      <a:pt x="172" y="219"/>
                    </a:lnTo>
                    <a:lnTo>
                      <a:pt x="170" y="253"/>
                    </a:lnTo>
                    <a:lnTo>
                      <a:pt x="168" y="285"/>
                    </a:lnTo>
                    <a:lnTo>
                      <a:pt x="165" y="322"/>
                    </a:lnTo>
                    <a:lnTo>
                      <a:pt x="161" y="357"/>
                    </a:lnTo>
                    <a:lnTo>
                      <a:pt x="158" y="395"/>
                    </a:lnTo>
                    <a:lnTo>
                      <a:pt x="154" y="434"/>
                    </a:lnTo>
                    <a:lnTo>
                      <a:pt x="151" y="475"/>
                    </a:lnTo>
                    <a:lnTo>
                      <a:pt x="146" y="517"/>
                    </a:lnTo>
                    <a:lnTo>
                      <a:pt x="143" y="560"/>
                    </a:lnTo>
                    <a:lnTo>
                      <a:pt x="140" y="604"/>
                    </a:lnTo>
                    <a:lnTo>
                      <a:pt x="136" y="649"/>
                    </a:lnTo>
                    <a:lnTo>
                      <a:pt x="132" y="694"/>
                    </a:lnTo>
                    <a:lnTo>
                      <a:pt x="128" y="741"/>
                    </a:lnTo>
                    <a:lnTo>
                      <a:pt x="123" y="787"/>
                    </a:lnTo>
                    <a:lnTo>
                      <a:pt x="120" y="835"/>
                    </a:lnTo>
                    <a:lnTo>
                      <a:pt x="115" y="882"/>
                    </a:lnTo>
                    <a:lnTo>
                      <a:pt x="112" y="931"/>
                    </a:lnTo>
                    <a:lnTo>
                      <a:pt x="107" y="979"/>
                    </a:lnTo>
                    <a:lnTo>
                      <a:pt x="104" y="1029"/>
                    </a:lnTo>
                    <a:lnTo>
                      <a:pt x="99" y="1077"/>
                    </a:lnTo>
                    <a:lnTo>
                      <a:pt x="94" y="1126"/>
                    </a:lnTo>
                    <a:lnTo>
                      <a:pt x="90" y="1175"/>
                    </a:lnTo>
                    <a:lnTo>
                      <a:pt x="85" y="1224"/>
                    </a:lnTo>
                    <a:lnTo>
                      <a:pt x="81" y="1272"/>
                    </a:lnTo>
                    <a:lnTo>
                      <a:pt x="76" y="1320"/>
                    </a:lnTo>
                    <a:lnTo>
                      <a:pt x="72" y="1368"/>
                    </a:lnTo>
                    <a:lnTo>
                      <a:pt x="68" y="1417"/>
                    </a:lnTo>
                    <a:lnTo>
                      <a:pt x="64" y="1464"/>
                    </a:lnTo>
                    <a:lnTo>
                      <a:pt x="60" y="1510"/>
                    </a:lnTo>
                    <a:lnTo>
                      <a:pt x="55" y="1555"/>
                    </a:lnTo>
                    <a:lnTo>
                      <a:pt x="52" y="1601"/>
                    </a:lnTo>
                    <a:lnTo>
                      <a:pt x="47" y="1644"/>
                    </a:lnTo>
                    <a:lnTo>
                      <a:pt x="44" y="1687"/>
                    </a:lnTo>
                    <a:lnTo>
                      <a:pt x="41" y="1730"/>
                    </a:lnTo>
                    <a:lnTo>
                      <a:pt x="37" y="1771"/>
                    </a:lnTo>
                    <a:lnTo>
                      <a:pt x="33" y="1810"/>
                    </a:lnTo>
                    <a:lnTo>
                      <a:pt x="29" y="1848"/>
                    </a:lnTo>
                    <a:lnTo>
                      <a:pt x="26" y="1885"/>
                    </a:lnTo>
                    <a:lnTo>
                      <a:pt x="23" y="1920"/>
                    </a:lnTo>
                    <a:lnTo>
                      <a:pt x="19" y="1953"/>
                    </a:lnTo>
                    <a:lnTo>
                      <a:pt x="17" y="1986"/>
                    </a:lnTo>
                    <a:lnTo>
                      <a:pt x="15" y="2015"/>
                    </a:lnTo>
                    <a:lnTo>
                      <a:pt x="13" y="2045"/>
                    </a:lnTo>
                    <a:lnTo>
                      <a:pt x="9" y="2071"/>
                    </a:lnTo>
                    <a:lnTo>
                      <a:pt x="8" y="2096"/>
                    </a:lnTo>
                    <a:lnTo>
                      <a:pt x="6" y="2119"/>
                    </a:lnTo>
                    <a:lnTo>
                      <a:pt x="5" y="2140"/>
                    </a:lnTo>
                    <a:lnTo>
                      <a:pt x="3" y="2156"/>
                    </a:lnTo>
                    <a:lnTo>
                      <a:pt x="2" y="2173"/>
                    </a:lnTo>
                    <a:lnTo>
                      <a:pt x="0" y="2186"/>
                    </a:lnTo>
                    <a:lnTo>
                      <a:pt x="0" y="2199"/>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72" name="Google Shape;4372;p81"/>
              <p:cNvSpPr/>
              <p:nvPr/>
            </p:nvSpPr>
            <p:spPr>
              <a:xfrm>
                <a:off x="3951" y="3637"/>
                <a:ext cx="24" cy="4"/>
              </a:xfrm>
              <a:custGeom>
                <a:avLst/>
                <a:gdLst/>
                <a:ahLst/>
                <a:cxnLst/>
                <a:rect l="l" t="t" r="r" b="b"/>
                <a:pathLst>
                  <a:path w="49" h="9" extrusionOk="0">
                    <a:moveTo>
                      <a:pt x="49" y="9"/>
                    </a:moveTo>
                    <a:lnTo>
                      <a:pt x="37" y="5"/>
                    </a:lnTo>
                    <a:lnTo>
                      <a:pt x="28" y="4"/>
                    </a:lnTo>
                    <a:lnTo>
                      <a:pt x="19" y="2"/>
                    </a:lnTo>
                    <a:lnTo>
                      <a:pt x="13" y="2"/>
                    </a:lnTo>
                    <a:lnTo>
                      <a:pt x="3" y="0"/>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73" name="Google Shape;4373;p81"/>
              <p:cNvSpPr/>
              <p:nvPr/>
            </p:nvSpPr>
            <p:spPr>
              <a:xfrm>
                <a:off x="3942" y="3636"/>
                <a:ext cx="9" cy="5"/>
              </a:xfrm>
              <a:custGeom>
                <a:avLst/>
                <a:gdLst/>
                <a:ahLst/>
                <a:cxnLst/>
                <a:rect l="l" t="t" r="r" b="b"/>
                <a:pathLst>
                  <a:path w="16" h="10" extrusionOk="0">
                    <a:moveTo>
                      <a:pt x="16" y="1"/>
                    </a:moveTo>
                    <a:lnTo>
                      <a:pt x="11" y="0"/>
                    </a:lnTo>
                    <a:lnTo>
                      <a:pt x="6" y="2"/>
                    </a:lnTo>
                    <a:lnTo>
                      <a:pt x="2" y="4"/>
                    </a:lnTo>
                    <a:lnTo>
                      <a:pt x="0" y="1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74" name="Google Shape;4374;p81"/>
              <p:cNvSpPr/>
              <p:nvPr/>
            </p:nvSpPr>
            <p:spPr>
              <a:xfrm>
                <a:off x="3886" y="3641"/>
                <a:ext cx="56" cy="271"/>
              </a:xfrm>
              <a:custGeom>
                <a:avLst/>
                <a:gdLst/>
                <a:ahLst/>
                <a:cxnLst/>
                <a:rect l="l" t="t" r="r" b="b"/>
                <a:pathLst>
                  <a:path w="114" h="540" extrusionOk="0">
                    <a:moveTo>
                      <a:pt x="114" y="0"/>
                    </a:moveTo>
                    <a:lnTo>
                      <a:pt x="112" y="2"/>
                    </a:lnTo>
                    <a:lnTo>
                      <a:pt x="110" y="6"/>
                    </a:lnTo>
                    <a:lnTo>
                      <a:pt x="108" y="13"/>
                    </a:lnTo>
                    <a:lnTo>
                      <a:pt x="107" y="23"/>
                    </a:lnTo>
                    <a:lnTo>
                      <a:pt x="105" y="28"/>
                    </a:lnTo>
                    <a:lnTo>
                      <a:pt x="104" y="33"/>
                    </a:lnTo>
                    <a:lnTo>
                      <a:pt x="101" y="40"/>
                    </a:lnTo>
                    <a:lnTo>
                      <a:pt x="100" y="47"/>
                    </a:lnTo>
                    <a:lnTo>
                      <a:pt x="98" y="53"/>
                    </a:lnTo>
                    <a:lnTo>
                      <a:pt x="97" y="61"/>
                    </a:lnTo>
                    <a:lnTo>
                      <a:pt x="95" y="69"/>
                    </a:lnTo>
                    <a:lnTo>
                      <a:pt x="94" y="78"/>
                    </a:lnTo>
                    <a:lnTo>
                      <a:pt x="90" y="86"/>
                    </a:lnTo>
                    <a:lnTo>
                      <a:pt x="88" y="94"/>
                    </a:lnTo>
                    <a:lnTo>
                      <a:pt x="86" y="103"/>
                    </a:lnTo>
                    <a:lnTo>
                      <a:pt x="84" y="113"/>
                    </a:lnTo>
                    <a:lnTo>
                      <a:pt x="81" y="122"/>
                    </a:lnTo>
                    <a:lnTo>
                      <a:pt x="79" y="132"/>
                    </a:lnTo>
                    <a:lnTo>
                      <a:pt x="77" y="142"/>
                    </a:lnTo>
                    <a:lnTo>
                      <a:pt x="75" y="152"/>
                    </a:lnTo>
                    <a:lnTo>
                      <a:pt x="71" y="162"/>
                    </a:lnTo>
                    <a:lnTo>
                      <a:pt x="69" y="172"/>
                    </a:lnTo>
                    <a:lnTo>
                      <a:pt x="67" y="184"/>
                    </a:lnTo>
                    <a:lnTo>
                      <a:pt x="65" y="195"/>
                    </a:lnTo>
                    <a:lnTo>
                      <a:pt x="61" y="206"/>
                    </a:lnTo>
                    <a:lnTo>
                      <a:pt x="59" y="218"/>
                    </a:lnTo>
                    <a:lnTo>
                      <a:pt x="57" y="229"/>
                    </a:lnTo>
                    <a:lnTo>
                      <a:pt x="55" y="241"/>
                    </a:lnTo>
                    <a:lnTo>
                      <a:pt x="51" y="252"/>
                    </a:lnTo>
                    <a:lnTo>
                      <a:pt x="48" y="264"/>
                    </a:lnTo>
                    <a:lnTo>
                      <a:pt x="46" y="274"/>
                    </a:lnTo>
                    <a:lnTo>
                      <a:pt x="44" y="286"/>
                    </a:lnTo>
                    <a:lnTo>
                      <a:pt x="40" y="297"/>
                    </a:lnTo>
                    <a:lnTo>
                      <a:pt x="38" y="308"/>
                    </a:lnTo>
                    <a:lnTo>
                      <a:pt x="36" y="319"/>
                    </a:lnTo>
                    <a:lnTo>
                      <a:pt x="34" y="332"/>
                    </a:lnTo>
                    <a:lnTo>
                      <a:pt x="30" y="342"/>
                    </a:lnTo>
                    <a:lnTo>
                      <a:pt x="28" y="353"/>
                    </a:lnTo>
                    <a:lnTo>
                      <a:pt x="26" y="364"/>
                    </a:lnTo>
                    <a:lnTo>
                      <a:pt x="23" y="375"/>
                    </a:lnTo>
                    <a:lnTo>
                      <a:pt x="21" y="385"/>
                    </a:lnTo>
                    <a:lnTo>
                      <a:pt x="20" y="396"/>
                    </a:lnTo>
                    <a:lnTo>
                      <a:pt x="18" y="406"/>
                    </a:lnTo>
                    <a:lnTo>
                      <a:pt x="17" y="417"/>
                    </a:lnTo>
                    <a:lnTo>
                      <a:pt x="13" y="426"/>
                    </a:lnTo>
                    <a:lnTo>
                      <a:pt x="12" y="436"/>
                    </a:lnTo>
                    <a:lnTo>
                      <a:pt x="10" y="445"/>
                    </a:lnTo>
                    <a:lnTo>
                      <a:pt x="9" y="455"/>
                    </a:lnTo>
                    <a:lnTo>
                      <a:pt x="7" y="463"/>
                    </a:lnTo>
                    <a:lnTo>
                      <a:pt x="6" y="472"/>
                    </a:lnTo>
                    <a:lnTo>
                      <a:pt x="5" y="481"/>
                    </a:lnTo>
                    <a:lnTo>
                      <a:pt x="5" y="490"/>
                    </a:lnTo>
                    <a:lnTo>
                      <a:pt x="2" y="497"/>
                    </a:lnTo>
                    <a:lnTo>
                      <a:pt x="1" y="504"/>
                    </a:lnTo>
                    <a:lnTo>
                      <a:pt x="0" y="511"/>
                    </a:lnTo>
                    <a:lnTo>
                      <a:pt x="0" y="518"/>
                    </a:lnTo>
                    <a:lnTo>
                      <a:pt x="0" y="523"/>
                    </a:lnTo>
                    <a:lnTo>
                      <a:pt x="0" y="529"/>
                    </a:lnTo>
                    <a:lnTo>
                      <a:pt x="0" y="534"/>
                    </a:lnTo>
                    <a:lnTo>
                      <a:pt x="0" y="54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75" name="Google Shape;4375;p81"/>
              <p:cNvSpPr/>
              <p:nvPr/>
            </p:nvSpPr>
            <p:spPr>
              <a:xfrm>
                <a:off x="3886" y="3912"/>
                <a:ext cx="14" cy="57"/>
              </a:xfrm>
              <a:custGeom>
                <a:avLst/>
                <a:gdLst/>
                <a:ahLst/>
                <a:cxnLst/>
                <a:rect l="l" t="t" r="r" b="b"/>
                <a:pathLst>
                  <a:path w="29" h="115" extrusionOk="0">
                    <a:moveTo>
                      <a:pt x="0" y="0"/>
                    </a:moveTo>
                    <a:lnTo>
                      <a:pt x="0" y="8"/>
                    </a:lnTo>
                    <a:lnTo>
                      <a:pt x="0" y="16"/>
                    </a:lnTo>
                    <a:lnTo>
                      <a:pt x="0" y="22"/>
                    </a:lnTo>
                    <a:lnTo>
                      <a:pt x="0" y="30"/>
                    </a:lnTo>
                    <a:lnTo>
                      <a:pt x="0" y="36"/>
                    </a:lnTo>
                    <a:lnTo>
                      <a:pt x="1" y="42"/>
                    </a:lnTo>
                    <a:lnTo>
                      <a:pt x="1" y="48"/>
                    </a:lnTo>
                    <a:lnTo>
                      <a:pt x="2" y="55"/>
                    </a:lnTo>
                    <a:lnTo>
                      <a:pt x="3" y="64"/>
                    </a:lnTo>
                    <a:lnTo>
                      <a:pt x="6" y="74"/>
                    </a:lnTo>
                    <a:lnTo>
                      <a:pt x="8" y="81"/>
                    </a:lnTo>
                    <a:lnTo>
                      <a:pt x="11" y="89"/>
                    </a:lnTo>
                    <a:lnTo>
                      <a:pt x="15" y="99"/>
                    </a:lnTo>
                    <a:lnTo>
                      <a:pt x="20" y="107"/>
                    </a:lnTo>
                    <a:lnTo>
                      <a:pt x="25" y="111"/>
                    </a:lnTo>
                    <a:lnTo>
                      <a:pt x="29" y="115"/>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76" name="Google Shape;4376;p81"/>
              <p:cNvSpPr/>
              <p:nvPr/>
            </p:nvSpPr>
            <p:spPr>
              <a:xfrm>
                <a:off x="3900" y="3969"/>
                <a:ext cx="217" cy="28"/>
              </a:xfrm>
              <a:custGeom>
                <a:avLst/>
                <a:gdLst/>
                <a:ahLst/>
                <a:cxnLst/>
                <a:rect l="l" t="t" r="r" b="b"/>
                <a:pathLst>
                  <a:path w="435" h="57" extrusionOk="0">
                    <a:moveTo>
                      <a:pt x="0" y="0"/>
                    </a:moveTo>
                    <a:lnTo>
                      <a:pt x="8" y="3"/>
                    </a:lnTo>
                    <a:lnTo>
                      <a:pt x="18" y="6"/>
                    </a:lnTo>
                    <a:lnTo>
                      <a:pt x="26" y="10"/>
                    </a:lnTo>
                    <a:lnTo>
                      <a:pt x="36" y="14"/>
                    </a:lnTo>
                    <a:lnTo>
                      <a:pt x="44" y="16"/>
                    </a:lnTo>
                    <a:lnTo>
                      <a:pt x="54" y="20"/>
                    </a:lnTo>
                    <a:lnTo>
                      <a:pt x="61" y="23"/>
                    </a:lnTo>
                    <a:lnTo>
                      <a:pt x="71" y="27"/>
                    </a:lnTo>
                    <a:lnTo>
                      <a:pt x="79" y="29"/>
                    </a:lnTo>
                    <a:lnTo>
                      <a:pt x="88" y="31"/>
                    </a:lnTo>
                    <a:lnTo>
                      <a:pt x="97" y="33"/>
                    </a:lnTo>
                    <a:lnTo>
                      <a:pt x="106" y="37"/>
                    </a:lnTo>
                    <a:lnTo>
                      <a:pt x="114" y="38"/>
                    </a:lnTo>
                    <a:lnTo>
                      <a:pt x="123" y="40"/>
                    </a:lnTo>
                    <a:lnTo>
                      <a:pt x="132" y="42"/>
                    </a:lnTo>
                    <a:lnTo>
                      <a:pt x="140" y="44"/>
                    </a:lnTo>
                    <a:lnTo>
                      <a:pt x="148" y="45"/>
                    </a:lnTo>
                    <a:lnTo>
                      <a:pt x="156" y="47"/>
                    </a:lnTo>
                    <a:lnTo>
                      <a:pt x="164" y="48"/>
                    </a:lnTo>
                    <a:lnTo>
                      <a:pt x="173" y="49"/>
                    </a:lnTo>
                    <a:lnTo>
                      <a:pt x="181" y="50"/>
                    </a:lnTo>
                    <a:lnTo>
                      <a:pt x="188" y="51"/>
                    </a:lnTo>
                    <a:lnTo>
                      <a:pt x="196" y="52"/>
                    </a:lnTo>
                    <a:lnTo>
                      <a:pt x="205" y="53"/>
                    </a:lnTo>
                    <a:lnTo>
                      <a:pt x="212" y="53"/>
                    </a:lnTo>
                    <a:lnTo>
                      <a:pt x="220" y="54"/>
                    </a:lnTo>
                    <a:lnTo>
                      <a:pt x="227" y="54"/>
                    </a:lnTo>
                    <a:lnTo>
                      <a:pt x="235" y="55"/>
                    </a:lnTo>
                    <a:lnTo>
                      <a:pt x="242" y="55"/>
                    </a:lnTo>
                    <a:lnTo>
                      <a:pt x="250" y="55"/>
                    </a:lnTo>
                    <a:lnTo>
                      <a:pt x="257" y="55"/>
                    </a:lnTo>
                    <a:lnTo>
                      <a:pt x="265" y="57"/>
                    </a:lnTo>
                    <a:lnTo>
                      <a:pt x="271" y="55"/>
                    </a:lnTo>
                    <a:lnTo>
                      <a:pt x="278" y="55"/>
                    </a:lnTo>
                    <a:lnTo>
                      <a:pt x="284" y="54"/>
                    </a:lnTo>
                    <a:lnTo>
                      <a:pt x="291" y="54"/>
                    </a:lnTo>
                    <a:lnTo>
                      <a:pt x="298" y="53"/>
                    </a:lnTo>
                    <a:lnTo>
                      <a:pt x="304" y="52"/>
                    </a:lnTo>
                    <a:lnTo>
                      <a:pt x="311" y="51"/>
                    </a:lnTo>
                    <a:lnTo>
                      <a:pt x="318" y="51"/>
                    </a:lnTo>
                    <a:lnTo>
                      <a:pt x="329" y="49"/>
                    </a:lnTo>
                    <a:lnTo>
                      <a:pt x="341" y="47"/>
                    </a:lnTo>
                    <a:lnTo>
                      <a:pt x="352" y="44"/>
                    </a:lnTo>
                    <a:lnTo>
                      <a:pt x="364" y="43"/>
                    </a:lnTo>
                    <a:lnTo>
                      <a:pt x="374" y="40"/>
                    </a:lnTo>
                    <a:lnTo>
                      <a:pt x="384" y="37"/>
                    </a:lnTo>
                    <a:lnTo>
                      <a:pt x="393" y="33"/>
                    </a:lnTo>
                    <a:lnTo>
                      <a:pt x="403" y="31"/>
                    </a:lnTo>
                    <a:lnTo>
                      <a:pt x="411" y="28"/>
                    </a:lnTo>
                    <a:lnTo>
                      <a:pt x="419" y="25"/>
                    </a:lnTo>
                    <a:lnTo>
                      <a:pt x="427" y="22"/>
                    </a:lnTo>
                    <a:lnTo>
                      <a:pt x="435" y="2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77" name="Google Shape;4377;p81"/>
              <p:cNvSpPr/>
              <p:nvPr/>
            </p:nvSpPr>
            <p:spPr>
              <a:xfrm>
                <a:off x="4111" y="3658"/>
                <a:ext cx="16" cy="321"/>
              </a:xfrm>
              <a:custGeom>
                <a:avLst/>
                <a:gdLst/>
                <a:ahLst/>
                <a:cxnLst/>
                <a:rect l="l" t="t" r="r" b="b"/>
                <a:pathLst>
                  <a:path w="33" h="642" extrusionOk="0">
                    <a:moveTo>
                      <a:pt x="14" y="642"/>
                    </a:moveTo>
                    <a:lnTo>
                      <a:pt x="16" y="637"/>
                    </a:lnTo>
                    <a:lnTo>
                      <a:pt x="19" y="633"/>
                    </a:lnTo>
                    <a:lnTo>
                      <a:pt x="21" y="626"/>
                    </a:lnTo>
                    <a:lnTo>
                      <a:pt x="25" y="620"/>
                    </a:lnTo>
                    <a:lnTo>
                      <a:pt x="26" y="608"/>
                    </a:lnTo>
                    <a:lnTo>
                      <a:pt x="28" y="598"/>
                    </a:lnTo>
                    <a:lnTo>
                      <a:pt x="28" y="592"/>
                    </a:lnTo>
                    <a:lnTo>
                      <a:pt x="29" y="585"/>
                    </a:lnTo>
                    <a:lnTo>
                      <a:pt x="30" y="578"/>
                    </a:lnTo>
                    <a:lnTo>
                      <a:pt x="31" y="572"/>
                    </a:lnTo>
                    <a:lnTo>
                      <a:pt x="31" y="563"/>
                    </a:lnTo>
                    <a:lnTo>
                      <a:pt x="31" y="555"/>
                    </a:lnTo>
                    <a:lnTo>
                      <a:pt x="31" y="547"/>
                    </a:lnTo>
                    <a:lnTo>
                      <a:pt x="33" y="539"/>
                    </a:lnTo>
                    <a:lnTo>
                      <a:pt x="33" y="530"/>
                    </a:lnTo>
                    <a:lnTo>
                      <a:pt x="33" y="522"/>
                    </a:lnTo>
                    <a:lnTo>
                      <a:pt x="33" y="513"/>
                    </a:lnTo>
                    <a:lnTo>
                      <a:pt x="33" y="504"/>
                    </a:lnTo>
                    <a:lnTo>
                      <a:pt x="31" y="493"/>
                    </a:lnTo>
                    <a:lnTo>
                      <a:pt x="31" y="483"/>
                    </a:lnTo>
                    <a:lnTo>
                      <a:pt x="31" y="472"/>
                    </a:lnTo>
                    <a:lnTo>
                      <a:pt x="31" y="462"/>
                    </a:lnTo>
                    <a:lnTo>
                      <a:pt x="31" y="451"/>
                    </a:lnTo>
                    <a:lnTo>
                      <a:pt x="31" y="440"/>
                    </a:lnTo>
                    <a:lnTo>
                      <a:pt x="31" y="429"/>
                    </a:lnTo>
                    <a:lnTo>
                      <a:pt x="31" y="419"/>
                    </a:lnTo>
                    <a:lnTo>
                      <a:pt x="30" y="407"/>
                    </a:lnTo>
                    <a:lnTo>
                      <a:pt x="29" y="395"/>
                    </a:lnTo>
                    <a:lnTo>
                      <a:pt x="28" y="382"/>
                    </a:lnTo>
                    <a:lnTo>
                      <a:pt x="28" y="371"/>
                    </a:lnTo>
                    <a:lnTo>
                      <a:pt x="27" y="358"/>
                    </a:lnTo>
                    <a:lnTo>
                      <a:pt x="27" y="345"/>
                    </a:lnTo>
                    <a:lnTo>
                      <a:pt x="26" y="333"/>
                    </a:lnTo>
                    <a:lnTo>
                      <a:pt x="26" y="321"/>
                    </a:lnTo>
                    <a:lnTo>
                      <a:pt x="25" y="308"/>
                    </a:lnTo>
                    <a:lnTo>
                      <a:pt x="24" y="294"/>
                    </a:lnTo>
                    <a:lnTo>
                      <a:pt x="23" y="281"/>
                    </a:lnTo>
                    <a:lnTo>
                      <a:pt x="23" y="269"/>
                    </a:lnTo>
                    <a:lnTo>
                      <a:pt x="21" y="255"/>
                    </a:lnTo>
                    <a:lnTo>
                      <a:pt x="20" y="242"/>
                    </a:lnTo>
                    <a:lnTo>
                      <a:pt x="19" y="229"/>
                    </a:lnTo>
                    <a:lnTo>
                      <a:pt x="19" y="216"/>
                    </a:lnTo>
                    <a:lnTo>
                      <a:pt x="17" y="202"/>
                    </a:lnTo>
                    <a:lnTo>
                      <a:pt x="16" y="188"/>
                    </a:lnTo>
                    <a:lnTo>
                      <a:pt x="15" y="174"/>
                    </a:lnTo>
                    <a:lnTo>
                      <a:pt x="14" y="161"/>
                    </a:lnTo>
                    <a:lnTo>
                      <a:pt x="11" y="147"/>
                    </a:lnTo>
                    <a:lnTo>
                      <a:pt x="11" y="134"/>
                    </a:lnTo>
                    <a:lnTo>
                      <a:pt x="9" y="120"/>
                    </a:lnTo>
                    <a:lnTo>
                      <a:pt x="9" y="107"/>
                    </a:lnTo>
                    <a:lnTo>
                      <a:pt x="7" y="93"/>
                    </a:lnTo>
                    <a:lnTo>
                      <a:pt x="7" y="79"/>
                    </a:lnTo>
                    <a:lnTo>
                      <a:pt x="5" y="66"/>
                    </a:lnTo>
                    <a:lnTo>
                      <a:pt x="5" y="53"/>
                    </a:lnTo>
                    <a:lnTo>
                      <a:pt x="2" y="39"/>
                    </a:lnTo>
                    <a:lnTo>
                      <a:pt x="2" y="26"/>
                    </a:lnTo>
                    <a:lnTo>
                      <a:pt x="0" y="12"/>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78" name="Google Shape;4378;p81"/>
              <p:cNvSpPr/>
              <p:nvPr/>
            </p:nvSpPr>
            <p:spPr>
              <a:xfrm>
                <a:off x="4103" y="3652"/>
                <a:ext cx="8" cy="6"/>
              </a:xfrm>
              <a:custGeom>
                <a:avLst/>
                <a:gdLst/>
                <a:ahLst/>
                <a:cxnLst/>
                <a:rect l="l" t="t" r="r" b="b"/>
                <a:pathLst>
                  <a:path w="14" h="12" extrusionOk="0">
                    <a:moveTo>
                      <a:pt x="14" y="12"/>
                    </a:moveTo>
                    <a:lnTo>
                      <a:pt x="9" y="2"/>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79" name="Google Shape;4379;p81"/>
              <p:cNvSpPr/>
              <p:nvPr/>
            </p:nvSpPr>
            <p:spPr>
              <a:xfrm>
                <a:off x="4082" y="3652"/>
                <a:ext cx="21" cy="1"/>
              </a:xfrm>
              <a:custGeom>
                <a:avLst/>
                <a:gdLst/>
                <a:ahLst/>
                <a:cxnLst/>
                <a:rect l="l" t="t" r="r" b="b"/>
                <a:pathLst>
                  <a:path w="43" h="1" extrusionOk="0">
                    <a:moveTo>
                      <a:pt x="43" y="0"/>
                    </a:moveTo>
                    <a:lnTo>
                      <a:pt x="32" y="0"/>
                    </a:lnTo>
                    <a:lnTo>
                      <a:pt x="22" y="0"/>
                    </a:lnTo>
                    <a:lnTo>
                      <a:pt x="10" y="0"/>
                    </a:lnTo>
                    <a:lnTo>
                      <a:pt x="0" y="1"/>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80" name="Google Shape;4380;p81"/>
              <p:cNvSpPr/>
              <p:nvPr/>
            </p:nvSpPr>
            <p:spPr>
              <a:xfrm>
                <a:off x="4082" y="2542"/>
                <a:ext cx="102" cy="1111"/>
              </a:xfrm>
              <a:custGeom>
                <a:avLst/>
                <a:gdLst/>
                <a:ahLst/>
                <a:cxnLst/>
                <a:rect l="l" t="t" r="r" b="b"/>
                <a:pathLst>
                  <a:path w="203" h="2221" extrusionOk="0">
                    <a:moveTo>
                      <a:pt x="0" y="2221"/>
                    </a:moveTo>
                    <a:lnTo>
                      <a:pt x="0" y="2207"/>
                    </a:lnTo>
                    <a:lnTo>
                      <a:pt x="2" y="2191"/>
                    </a:lnTo>
                    <a:lnTo>
                      <a:pt x="3" y="2173"/>
                    </a:lnTo>
                    <a:lnTo>
                      <a:pt x="6" y="2153"/>
                    </a:lnTo>
                    <a:lnTo>
                      <a:pt x="7" y="2130"/>
                    </a:lnTo>
                    <a:lnTo>
                      <a:pt x="9" y="2105"/>
                    </a:lnTo>
                    <a:lnTo>
                      <a:pt x="12" y="2078"/>
                    </a:lnTo>
                    <a:lnTo>
                      <a:pt x="15" y="2052"/>
                    </a:lnTo>
                    <a:lnTo>
                      <a:pt x="17" y="2021"/>
                    </a:lnTo>
                    <a:lnTo>
                      <a:pt x="19" y="1989"/>
                    </a:lnTo>
                    <a:lnTo>
                      <a:pt x="23" y="1955"/>
                    </a:lnTo>
                    <a:lnTo>
                      <a:pt x="26" y="1920"/>
                    </a:lnTo>
                    <a:lnTo>
                      <a:pt x="29" y="1882"/>
                    </a:lnTo>
                    <a:lnTo>
                      <a:pt x="33" y="1846"/>
                    </a:lnTo>
                    <a:lnTo>
                      <a:pt x="36" y="1806"/>
                    </a:lnTo>
                    <a:lnTo>
                      <a:pt x="41" y="1767"/>
                    </a:lnTo>
                    <a:lnTo>
                      <a:pt x="44" y="1723"/>
                    </a:lnTo>
                    <a:lnTo>
                      <a:pt x="47" y="1681"/>
                    </a:lnTo>
                    <a:lnTo>
                      <a:pt x="52" y="1636"/>
                    </a:lnTo>
                    <a:lnTo>
                      <a:pt x="56" y="1593"/>
                    </a:lnTo>
                    <a:lnTo>
                      <a:pt x="59" y="1547"/>
                    </a:lnTo>
                    <a:lnTo>
                      <a:pt x="64" y="1501"/>
                    </a:lnTo>
                    <a:lnTo>
                      <a:pt x="68" y="1455"/>
                    </a:lnTo>
                    <a:lnTo>
                      <a:pt x="73" y="1408"/>
                    </a:lnTo>
                    <a:lnTo>
                      <a:pt x="76" y="1359"/>
                    </a:lnTo>
                    <a:lnTo>
                      <a:pt x="82" y="1311"/>
                    </a:lnTo>
                    <a:lnTo>
                      <a:pt x="85" y="1262"/>
                    </a:lnTo>
                    <a:lnTo>
                      <a:pt x="91" y="1214"/>
                    </a:lnTo>
                    <a:lnTo>
                      <a:pt x="95" y="1165"/>
                    </a:lnTo>
                    <a:lnTo>
                      <a:pt x="100" y="1116"/>
                    </a:lnTo>
                    <a:lnTo>
                      <a:pt x="104" y="1067"/>
                    </a:lnTo>
                    <a:lnTo>
                      <a:pt x="110" y="1019"/>
                    </a:lnTo>
                    <a:lnTo>
                      <a:pt x="113" y="969"/>
                    </a:lnTo>
                    <a:lnTo>
                      <a:pt x="117" y="921"/>
                    </a:lnTo>
                    <a:lnTo>
                      <a:pt x="122" y="872"/>
                    </a:lnTo>
                    <a:lnTo>
                      <a:pt x="126" y="825"/>
                    </a:lnTo>
                    <a:lnTo>
                      <a:pt x="130" y="777"/>
                    </a:lnTo>
                    <a:lnTo>
                      <a:pt x="134" y="731"/>
                    </a:lnTo>
                    <a:lnTo>
                      <a:pt x="139" y="684"/>
                    </a:lnTo>
                    <a:lnTo>
                      <a:pt x="143" y="640"/>
                    </a:lnTo>
                    <a:lnTo>
                      <a:pt x="146" y="595"/>
                    </a:lnTo>
                    <a:lnTo>
                      <a:pt x="151" y="552"/>
                    </a:lnTo>
                    <a:lnTo>
                      <a:pt x="154" y="509"/>
                    </a:lnTo>
                    <a:lnTo>
                      <a:pt x="159" y="469"/>
                    </a:lnTo>
                    <a:lnTo>
                      <a:pt x="162" y="427"/>
                    </a:lnTo>
                    <a:lnTo>
                      <a:pt x="165" y="390"/>
                    </a:lnTo>
                    <a:lnTo>
                      <a:pt x="169" y="352"/>
                    </a:lnTo>
                    <a:lnTo>
                      <a:pt x="173" y="317"/>
                    </a:lnTo>
                    <a:lnTo>
                      <a:pt x="175" y="282"/>
                    </a:lnTo>
                    <a:lnTo>
                      <a:pt x="179" y="248"/>
                    </a:lnTo>
                    <a:lnTo>
                      <a:pt x="181" y="216"/>
                    </a:lnTo>
                    <a:lnTo>
                      <a:pt x="184" y="187"/>
                    </a:lnTo>
                    <a:lnTo>
                      <a:pt x="187" y="159"/>
                    </a:lnTo>
                    <a:lnTo>
                      <a:pt x="189" y="133"/>
                    </a:lnTo>
                    <a:lnTo>
                      <a:pt x="191" y="109"/>
                    </a:lnTo>
                    <a:lnTo>
                      <a:pt x="194" y="88"/>
                    </a:lnTo>
                    <a:lnTo>
                      <a:pt x="195" y="67"/>
                    </a:lnTo>
                    <a:lnTo>
                      <a:pt x="197" y="50"/>
                    </a:lnTo>
                    <a:lnTo>
                      <a:pt x="198" y="35"/>
                    </a:lnTo>
                    <a:lnTo>
                      <a:pt x="200" y="23"/>
                    </a:lnTo>
                    <a:lnTo>
                      <a:pt x="200" y="12"/>
                    </a:lnTo>
                    <a:lnTo>
                      <a:pt x="201" y="5"/>
                    </a:lnTo>
                    <a:lnTo>
                      <a:pt x="202" y="1"/>
                    </a:lnTo>
                    <a:lnTo>
                      <a:pt x="203"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81" name="Google Shape;4381;p81"/>
              <p:cNvSpPr/>
              <p:nvPr/>
            </p:nvSpPr>
            <p:spPr>
              <a:xfrm>
                <a:off x="4184" y="2501"/>
                <a:ext cx="132" cy="41"/>
              </a:xfrm>
              <a:custGeom>
                <a:avLst/>
                <a:gdLst/>
                <a:ahLst/>
                <a:cxnLst/>
                <a:rect l="l" t="t" r="r" b="b"/>
                <a:pathLst>
                  <a:path w="265" h="83" extrusionOk="0">
                    <a:moveTo>
                      <a:pt x="0" y="83"/>
                    </a:moveTo>
                    <a:lnTo>
                      <a:pt x="1" y="80"/>
                    </a:lnTo>
                    <a:lnTo>
                      <a:pt x="6" y="79"/>
                    </a:lnTo>
                    <a:lnTo>
                      <a:pt x="12" y="77"/>
                    </a:lnTo>
                    <a:lnTo>
                      <a:pt x="23" y="75"/>
                    </a:lnTo>
                    <a:lnTo>
                      <a:pt x="27" y="73"/>
                    </a:lnTo>
                    <a:lnTo>
                      <a:pt x="33" y="70"/>
                    </a:lnTo>
                    <a:lnTo>
                      <a:pt x="39" y="68"/>
                    </a:lnTo>
                    <a:lnTo>
                      <a:pt x="46" y="66"/>
                    </a:lnTo>
                    <a:lnTo>
                      <a:pt x="53" y="64"/>
                    </a:lnTo>
                    <a:lnTo>
                      <a:pt x="62" y="62"/>
                    </a:lnTo>
                    <a:lnTo>
                      <a:pt x="69" y="59"/>
                    </a:lnTo>
                    <a:lnTo>
                      <a:pt x="79" y="57"/>
                    </a:lnTo>
                    <a:lnTo>
                      <a:pt x="87" y="54"/>
                    </a:lnTo>
                    <a:lnTo>
                      <a:pt x="97" y="50"/>
                    </a:lnTo>
                    <a:lnTo>
                      <a:pt x="107" y="47"/>
                    </a:lnTo>
                    <a:lnTo>
                      <a:pt x="117" y="44"/>
                    </a:lnTo>
                    <a:lnTo>
                      <a:pt x="127" y="40"/>
                    </a:lnTo>
                    <a:lnTo>
                      <a:pt x="138" y="37"/>
                    </a:lnTo>
                    <a:lnTo>
                      <a:pt x="150" y="34"/>
                    </a:lnTo>
                    <a:lnTo>
                      <a:pt x="162" y="31"/>
                    </a:lnTo>
                    <a:lnTo>
                      <a:pt x="173" y="27"/>
                    </a:lnTo>
                    <a:lnTo>
                      <a:pt x="185" y="24"/>
                    </a:lnTo>
                    <a:lnTo>
                      <a:pt x="191" y="20"/>
                    </a:lnTo>
                    <a:lnTo>
                      <a:pt x="197" y="19"/>
                    </a:lnTo>
                    <a:lnTo>
                      <a:pt x="204" y="17"/>
                    </a:lnTo>
                    <a:lnTo>
                      <a:pt x="211" y="16"/>
                    </a:lnTo>
                    <a:lnTo>
                      <a:pt x="216" y="13"/>
                    </a:lnTo>
                    <a:lnTo>
                      <a:pt x="223" y="11"/>
                    </a:lnTo>
                    <a:lnTo>
                      <a:pt x="230" y="9"/>
                    </a:lnTo>
                    <a:lnTo>
                      <a:pt x="236" y="8"/>
                    </a:lnTo>
                    <a:lnTo>
                      <a:pt x="243" y="5"/>
                    </a:lnTo>
                    <a:lnTo>
                      <a:pt x="251" y="4"/>
                    </a:lnTo>
                    <a:lnTo>
                      <a:pt x="258" y="1"/>
                    </a:lnTo>
                    <a:lnTo>
                      <a:pt x="265"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4382" name="Google Shape;4382;p81"/>
              <p:cNvCxnSpPr/>
              <p:nvPr/>
            </p:nvCxnSpPr>
            <p:spPr>
              <a:xfrm>
                <a:off x="4316" y="2501"/>
                <a:ext cx="38" cy="663"/>
              </a:xfrm>
              <a:prstGeom prst="straightConnector1">
                <a:avLst/>
              </a:prstGeom>
              <a:noFill/>
              <a:ln w="38100" cap="flat" cmpd="sng">
                <a:solidFill>
                  <a:srgbClr val="7A0000"/>
                </a:solidFill>
                <a:prstDash val="solid"/>
                <a:miter lim="800000"/>
                <a:headEnd type="none" w="med" len="med"/>
                <a:tailEnd type="none" w="med" len="med"/>
              </a:ln>
            </p:spPr>
          </p:cxnSp>
          <p:sp>
            <p:nvSpPr>
              <p:cNvPr id="4383" name="Google Shape;4383;p81"/>
              <p:cNvSpPr/>
              <p:nvPr/>
            </p:nvSpPr>
            <p:spPr>
              <a:xfrm>
                <a:off x="4349" y="3163"/>
                <a:ext cx="5" cy="1"/>
              </a:xfrm>
              <a:custGeom>
                <a:avLst/>
                <a:gdLst/>
                <a:ahLst/>
                <a:cxnLst/>
                <a:rect l="l" t="t" r="r" b="b"/>
                <a:pathLst>
                  <a:path w="11" h="1" extrusionOk="0">
                    <a:moveTo>
                      <a:pt x="11" y="1"/>
                    </a:moveTo>
                    <a:lnTo>
                      <a:pt x="2" y="0"/>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84" name="Google Shape;4384;p81"/>
              <p:cNvSpPr/>
              <p:nvPr/>
            </p:nvSpPr>
            <p:spPr>
              <a:xfrm>
                <a:off x="4341" y="3163"/>
                <a:ext cx="8" cy="6"/>
              </a:xfrm>
              <a:custGeom>
                <a:avLst/>
                <a:gdLst/>
                <a:ahLst/>
                <a:cxnLst/>
                <a:rect l="l" t="t" r="r" b="b"/>
                <a:pathLst>
                  <a:path w="14" h="11" extrusionOk="0">
                    <a:moveTo>
                      <a:pt x="14" y="0"/>
                    </a:moveTo>
                    <a:lnTo>
                      <a:pt x="3" y="2"/>
                    </a:lnTo>
                    <a:lnTo>
                      <a:pt x="0" y="11"/>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85" name="Google Shape;4385;p81"/>
              <p:cNvSpPr/>
              <p:nvPr/>
            </p:nvSpPr>
            <p:spPr>
              <a:xfrm>
                <a:off x="4323" y="3169"/>
                <a:ext cx="18" cy="191"/>
              </a:xfrm>
              <a:custGeom>
                <a:avLst/>
                <a:gdLst/>
                <a:ahLst/>
                <a:cxnLst/>
                <a:rect l="l" t="t" r="r" b="b"/>
                <a:pathLst>
                  <a:path w="37" h="382" extrusionOk="0">
                    <a:moveTo>
                      <a:pt x="37" y="0"/>
                    </a:moveTo>
                    <a:lnTo>
                      <a:pt x="35" y="1"/>
                    </a:lnTo>
                    <a:lnTo>
                      <a:pt x="34" y="5"/>
                    </a:lnTo>
                    <a:lnTo>
                      <a:pt x="33" y="10"/>
                    </a:lnTo>
                    <a:lnTo>
                      <a:pt x="33" y="17"/>
                    </a:lnTo>
                    <a:lnTo>
                      <a:pt x="31" y="23"/>
                    </a:lnTo>
                    <a:lnTo>
                      <a:pt x="31" y="33"/>
                    </a:lnTo>
                    <a:lnTo>
                      <a:pt x="29" y="44"/>
                    </a:lnTo>
                    <a:lnTo>
                      <a:pt x="29" y="56"/>
                    </a:lnTo>
                    <a:lnTo>
                      <a:pt x="28" y="61"/>
                    </a:lnTo>
                    <a:lnTo>
                      <a:pt x="27" y="67"/>
                    </a:lnTo>
                    <a:lnTo>
                      <a:pt x="25" y="74"/>
                    </a:lnTo>
                    <a:lnTo>
                      <a:pt x="25" y="80"/>
                    </a:lnTo>
                    <a:lnTo>
                      <a:pt x="24" y="87"/>
                    </a:lnTo>
                    <a:lnTo>
                      <a:pt x="23" y="94"/>
                    </a:lnTo>
                    <a:lnTo>
                      <a:pt x="22" y="100"/>
                    </a:lnTo>
                    <a:lnTo>
                      <a:pt x="22" y="108"/>
                    </a:lnTo>
                    <a:lnTo>
                      <a:pt x="21" y="115"/>
                    </a:lnTo>
                    <a:lnTo>
                      <a:pt x="20" y="123"/>
                    </a:lnTo>
                    <a:lnTo>
                      <a:pt x="19" y="130"/>
                    </a:lnTo>
                    <a:lnTo>
                      <a:pt x="19" y="138"/>
                    </a:lnTo>
                    <a:lnTo>
                      <a:pt x="18" y="146"/>
                    </a:lnTo>
                    <a:lnTo>
                      <a:pt x="17" y="155"/>
                    </a:lnTo>
                    <a:lnTo>
                      <a:pt x="15" y="163"/>
                    </a:lnTo>
                    <a:lnTo>
                      <a:pt x="15" y="172"/>
                    </a:lnTo>
                    <a:lnTo>
                      <a:pt x="13" y="178"/>
                    </a:lnTo>
                    <a:lnTo>
                      <a:pt x="12" y="187"/>
                    </a:lnTo>
                    <a:lnTo>
                      <a:pt x="11" y="194"/>
                    </a:lnTo>
                    <a:lnTo>
                      <a:pt x="11" y="203"/>
                    </a:lnTo>
                    <a:lnTo>
                      <a:pt x="10" y="211"/>
                    </a:lnTo>
                    <a:lnTo>
                      <a:pt x="9" y="218"/>
                    </a:lnTo>
                    <a:lnTo>
                      <a:pt x="8" y="226"/>
                    </a:lnTo>
                    <a:lnTo>
                      <a:pt x="8" y="235"/>
                    </a:lnTo>
                    <a:lnTo>
                      <a:pt x="7" y="242"/>
                    </a:lnTo>
                    <a:lnTo>
                      <a:pt x="5" y="251"/>
                    </a:lnTo>
                    <a:lnTo>
                      <a:pt x="4" y="257"/>
                    </a:lnTo>
                    <a:lnTo>
                      <a:pt x="4" y="266"/>
                    </a:lnTo>
                    <a:lnTo>
                      <a:pt x="3" y="273"/>
                    </a:lnTo>
                    <a:lnTo>
                      <a:pt x="3" y="281"/>
                    </a:lnTo>
                    <a:lnTo>
                      <a:pt x="3" y="289"/>
                    </a:lnTo>
                    <a:lnTo>
                      <a:pt x="3" y="296"/>
                    </a:lnTo>
                    <a:lnTo>
                      <a:pt x="2" y="303"/>
                    </a:lnTo>
                    <a:lnTo>
                      <a:pt x="1" y="310"/>
                    </a:lnTo>
                    <a:lnTo>
                      <a:pt x="0" y="316"/>
                    </a:lnTo>
                    <a:lnTo>
                      <a:pt x="0" y="323"/>
                    </a:lnTo>
                    <a:lnTo>
                      <a:pt x="0" y="334"/>
                    </a:lnTo>
                    <a:lnTo>
                      <a:pt x="0" y="347"/>
                    </a:lnTo>
                    <a:lnTo>
                      <a:pt x="0" y="355"/>
                    </a:lnTo>
                    <a:lnTo>
                      <a:pt x="0" y="365"/>
                    </a:lnTo>
                    <a:lnTo>
                      <a:pt x="1" y="374"/>
                    </a:lnTo>
                    <a:lnTo>
                      <a:pt x="2" y="382"/>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86" name="Google Shape;4386;p81"/>
              <p:cNvSpPr/>
              <p:nvPr/>
            </p:nvSpPr>
            <p:spPr>
              <a:xfrm>
                <a:off x="4324" y="3360"/>
                <a:ext cx="16" cy="40"/>
              </a:xfrm>
              <a:custGeom>
                <a:avLst/>
                <a:gdLst/>
                <a:ahLst/>
                <a:cxnLst/>
                <a:rect l="l" t="t" r="r" b="b"/>
                <a:pathLst>
                  <a:path w="31" h="80" extrusionOk="0">
                    <a:moveTo>
                      <a:pt x="0" y="0"/>
                    </a:moveTo>
                    <a:lnTo>
                      <a:pt x="0" y="10"/>
                    </a:lnTo>
                    <a:lnTo>
                      <a:pt x="2" y="20"/>
                    </a:lnTo>
                    <a:lnTo>
                      <a:pt x="3" y="29"/>
                    </a:lnTo>
                    <a:lnTo>
                      <a:pt x="6" y="38"/>
                    </a:lnTo>
                    <a:lnTo>
                      <a:pt x="7" y="45"/>
                    </a:lnTo>
                    <a:lnTo>
                      <a:pt x="10" y="51"/>
                    </a:lnTo>
                    <a:lnTo>
                      <a:pt x="11" y="56"/>
                    </a:lnTo>
                    <a:lnTo>
                      <a:pt x="15" y="61"/>
                    </a:lnTo>
                    <a:lnTo>
                      <a:pt x="18" y="68"/>
                    </a:lnTo>
                    <a:lnTo>
                      <a:pt x="22" y="74"/>
                    </a:lnTo>
                    <a:lnTo>
                      <a:pt x="27" y="77"/>
                    </a:lnTo>
                    <a:lnTo>
                      <a:pt x="31" y="8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87" name="Google Shape;4387;p81"/>
              <p:cNvSpPr/>
              <p:nvPr/>
            </p:nvSpPr>
            <p:spPr>
              <a:xfrm>
                <a:off x="4340" y="3390"/>
                <a:ext cx="152" cy="21"/>
              </a:xfrm>
              <a:custGeom>
                <a:avLst/>
                <a:gdLst/>
                <a:ahLst/>
                <a:cxnLst/>
                <a:rect l="l" t="t" r="r" b="b"/>
                <a:pathLst>
                  <a:path w="304" h="43" extrusionOk="0">
                    <a:moveTo>
                      <a:pt x="0" y="21"/>
                    </a:moveTo>
                    <a:lnTo>
                      <a:pt x="8" y="22"/>
                    </a:lnTo>
                    <a:lnTo>
                      <a:pt x="16" y="25"/>
                    </a:lnTo>
                    <a:lnTo>
                      <a:pt x="24" y="27"/>
                    </a:lnTo>
                    <a:lnTo>
                      <a:pt x="33" y="29"/>
                    </a:lnTo>
                    <a:lnTo>
                      <a:pt x="39" y="30"/>
                    </a:lnTo>
                    <a:lnTo>
                      <a:pt x="48" y="33"/>
                    </a:lnTo>
                    <a:lnTo>
                      <a:pt x="55" y="34"/>
                    </a:lnTo>
                    <a:lnTo>
                      <a:pt x="64" y="36"/>
                    </a:lnTo>
                    <a:lnTo>
                      <a:pt x="70" y="36"/>
                    </a:lnTo>
                    <a:lnTo>
                      <a:pt x="78" y="37"/>
                    </a:lnTo>
                    <a:lnTo>
                      <a:pt x="85" y="38"/>
                    </a:lnTo>
                    <a:lnTo>
                      <a:pt x="93" y="39"/>
                    </a:lnTo>
                    <a:lnTo>
                      <a:pt x="99" y="39"/>
                    </a:lnTo>
                    <a:lnTo>
                      <a:pt x="106" y="40"/>
                    </a:lnTo>
                    <a:lnTo>
                      <a:pt x="113" y="41"/>
                    </a:lnTo>
                    <a:lnTo>
                      <a:pt x="121" y="43"/>
                    </a:lnTo>
                    <a:lnTo>
                      <a:pt x="126" y="41"/>
                    </a:lnTo>
                    <a:lnTo>
                      <a:pt x="133" y="41"/>
                    </a:lnTo>
                    <a:lnTo>
                      <a:pt x="140" y="41"/>
                    </a:lnTo>
                    <a:lnTo>
                      <a:pt x="146" y="41"/>
                    </a:lnTo>
                    <a:lnTo>
                      <a:pt x="152" y="40"/>
                    </a:lnTo>
                    <a:lnTo>
                      <a:pt x="158" y="40"/>
                    </a:lnTo>
                    <a:lnTo>
                      <a:pt x="164" y="40"/>
                    </a:lnTo>
                    <a:lnTo>
                      <a:pt x="171" y="40"/>
                    </a:lnTo>
                    <a:lnTo>
                      <a:pt x="182" y="38"/>
                    </a:lnTo>
                    <a:lnTo>
                      <a:pt x="193" y="37"/>
                    </a:lnTo>
                    <a:lnTo>
                      <a:pt x="203" y="36"/>
                    </a:lnTo>
                    <a:lnTo>
                      <a:pt x="214" y="35"/>
                    </a:lnTo>
                    <a:lnTo>
                      <a:pt x="223" y="31"/>
                    </a:lnTo>
                    <a:lnTo>
                      <a:pt x="232" y="29"/>
                    </a:lnTo>
                    <a:lnTo>
                      <a:pt x="240" y="27"/>
                    </a:lnTo>
                    <a:lnTo>
                      <a:pt x="249" y="25"/>
                    </a:lnTo>
                    <a:lnTo>
                      <a:pt x="255" y="21"/>
                    </a:lnTo>
                    <a:lnTo>
                      <a:pt x="263" y="19"/>
                    </a:lnTo>
                    <a:lnTo>
                      <a:pt x="270" y="16"/>
                    </a:lnTo>
                    <a:lnTo>
                      <a:pt x="277" y="14"/>
                    </a:lnTo>
                    <a:lnTo>
                      <a:pt x="287" y="8"/>
                    </a:lnTo>
                    <a:lnTo>
                      <a:pt x="294" y="5"/>
                    </a:lnTo>
                    <a:lnTo>
                      <a:pt x="300" y="1"/>
                    </a:lnTo>
                    <a:lnTo>
                      <a:pt x="304"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88" name="Google Shape;4388;p81"/>
              <p:cNvSpPr/>
              <p:nvPr/>
            </p:nvSpPr>
            <p:spPr>
              <a:xfrm>
                <a:off x="4462" y="3166"/>
                <a:ext cx="34" cy="224"/>
              </a:xfrm>
              <a:custGeom>
                <a:avLst/>
                <a:gdLst/>
                <a:ahLst/>
                <a:cxnLst/>
                <a:rect l="l" t="t" r="r" b="b"/>
                <a:pathLst>
                  <a:path w="68" h="446" extrusionOk="0">
                    <a:moveTo>
                      <a:pt x="60" y="446"/>
                    </a:moveTo>
                    <a:lnTo>
                      <a:pt x="62" y="442"/>
                    </a:lnTo>
                    <a:lnTo>
                      <a:pt x="64" y="437"/>
                    </a:lnTo>
                    <a:lnTo>
                      <a:pt x="65" y="431"/>
                    </a:lnTo>
                    <a:lnTo>
                      <a:pt x="67" y="423"/>
                    </a:lnTo>
                    <a:lnTo>
                      <a:pt x="67" y="413"/>
                    </a:lnTo>
                    <a:lnTo>
                      <a:pt x="68" y="403"/>
                    </a:lnTo>
                    <a:lnTo>
                      <a:pt x="68" y="392"/>
                    </a:lnTo>
                    <a:lnTo>
                      <a:pt x="68" y="380"/>
                    </a:lnTo>
                    <a:lnTo>
                      <a:pt x="67" y="373"/>
                    </a:lnTo>
                    <a:lnTo>
                      <a:pt x="66" y="366"/>
                    </a:lnTo>
                    <a:lnTo>
                      <a:pt x="65" y="358"/>
                    </a:lnTo>
                    <a:lnTo>
                      <a:pt x="65" y="352"/>
                    </a:lnTo>
                    <a:lnTo>
                      <a:pt x="64" y="344"/>
                    </a:lnTo>
                    <a:lnTo>
                      <a:pt x="63" y="336"/>
                    </a:lnTo>
                    <a:lnTo>
                      <a:pt x="62" y="328"/>
                    </a:lnTo>
                    <a:lnTo>
                      <a:pt x="62" y="320"/>
                    </a:lnTo>
                    <a:lnTo>
                      <a:pt x="59" y="311"/>
                    </a:lnTo>
                    <a:lnTo>
                      <a:pt x="58" y="304"/>
                    </a:lnTo>
                    <a:lnTo>
                      <a:pt x="57" y="295"/>
                    </a:lnTo>
                    <a:lnTo>
                      <a:pt x="56" y="287"/>
                    </a:lnTo>
                    <a:lnTo>
                      <a:pt x="54" y="278"/>
                    </a:lnTo>
                    <a:lnTo>
                      <a:pt x="54" y="269"/>
                    </a:lnTo>
                    <a:lnTo>
                      <a:pt x="52" y="260"/>
                    </a:lnTo>
                    <a:lnTo>
                      <a:pt x="52" y="252"/>
                    </a:lnTo>
                    <a:lnTo>
                      <a:pt x="49" y="242"/>
                    </a:lnTo>
                    <a:lnTo>
                      <a:pt x="47" y="233"/>
                    </a:lnTo>
                    <a:lnTo>
                      <a:pt x="45" y="225"/>
                    </a:lnTo>
                    <a:lnTo>
                      <a:pt x="44" y="216"/>
                    </a:lnTo>
                    <a:lnTo>
                      <a:pt x="42" y="206"/>
                    </a:lnTo>
                    <a:lnTo>
                      <a:pt x="40" y="197"/>
                    </a:lnTo>
                    <a:lnTo>
                      <a:pt x="38" y="188"/>
                    </a:lnTo>
                    <a:lnTo>
                      <a:pt x="37" y="179"/>
                    </a:lnTo>
                    <a:lnTo>
                      <a:pt x="35" y="169"/>
                    </a:lnTo>
                    <a:lnTo>
                      <a:pt x="34" y="161"/>
                    </a:lnTo>
                    <a:lnTo>
                      <a:pt x="31" y="151"/>
                    </a:lnTo>
                    <a:lnTo>
                      <a:pt x="30" y="143"/>
                    </a:lnTo>
                    <a:lnTo>
                      <a:pt x="28" y="134"/>
                    </a:lnTo>
                    <a:lnTo>
                      <a:pt x="27" y="127"/>
                    </a:lnTo>
                    <a:lnTo>
                      <a:pt x="25" y="118"/>
                    </a:lnTo>
                    <a:lnTo>
                      <a:pt x="24" y="110"/>
                    </a:lnTo>
                    <a:lnTo>
                      <a:pt x="20" y="101"/>
                    </a:lnTo>
                    <a:lnTo>
                      <a:pt x="19" y="93"/>
                    </a:lnTo>
                    <a:lnTo>
                      <a:pt x="17" y="84"/>
                    </a:lnTo>
                    <a:lnTo>
                      <a:pt x="16" y="76"/>
                    </a:lnTo>
                    <a:lnTo>
                      <a:pt x="14" y="69"/>
                    </a:lnTo>
                    <a:lnTo>
                      <a:pt x="13" y="61"/>
                    </a:lnTo>
                    <a:lnTo>
                      <a:pt x="10" y="54"/>
                    </a:lnTo>
                    <a:lnTo>
                      <a:pt x="10" y="47"/>
                    </a:lnTo>
                    <a:lnTo>
                      <a:pt x="8" y="40"/>
                    </a:lnTo>
                    <a:lnTo>
                      <a:pt x="7" y="33"/>
                    </a:lnTo>
                    <a:lnTo>
                      <a:pt x="5" y="26"/>
                    </a:lnTo>
                    <a:lnTo>
                      <a:pt x="4" y="21"/>
                    </a:lnTo>
                    <a:lnTo>
                      <a:pt x="1" y="8"/>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89" name="Google Shape;4389;p81"/>
              <p:cNvSpPr/>
              <p:nvPr/>
            </p:nvSpPr>
            <p:spPr>
              <a:xfrm>
                <a:off x="4454" y="3161"/>
                <a:ext cx="8" cy="5"/>
              </a:xfrm>
              <a:custGeom>
                <a:avLst/>
                <a:gdLst/>
                <a:ahLst/>
                <a:cxnLst/>
                <a:rect l="l" t="t" r="r" b="b"/>
                <a:pathLst>
                  <a:path w="15" h="11" extrusionOk="0">
                    <a:moveTo>
                      <a:pt x="15" y="11"/>
                    </a:moveTo>
                    <a:lnTo>
                      <a:pt x="10" y="2"/>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90" name="Google Shape;4390;p81"/>
              <p:cNvSpPr/>
              <p:nvPr/>
            </p:nvSpPr>
            <p:spPr>
              <a:xfrm>
                <a:off x="4447" y="3161"/>
                <a:ext cx="7" cy="2"/>
              </a:xfrm>
              <a:custGeom>
                <a:avLst/>
                <a:gdLst/>
                <a:ahLst/>
                <a:cxnLst/>
                <a:rect l="l" t="t" r="r" b="b"/>
                <a:pathLst>
                  <a:path w="15" h="4" extrusionOk="0">
                    <a:moveTo>
                      <a:pt x="15" y="0"/>
                    </a:moveTo>
                    <a:lnTo>
                      <a:pt x="7" y="2"/>
                    </a:lnTo>
                    <a:lnTo>
                      <a:pt x="0" y="4"/>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4391" name="Google Shape;4391;p81"/>
              <p:cNvCxnSpPr/>
              <p:nvPr/>
            </p:nvCxnSpPr>
            <p:spPr>
              <a:xfrm rot="10800000">
                <a:off x="4409" y="2472"/>
                <a:ext cx="38" cy="691"/>
              </a:xfrm>
              <a:prstGeom prst="straightConnector1">
                <a:avLst/>
              </a:prstGeom>
              <a:noFill/>
              <a:ln w="38100" cap="flat" cmpd="sng">
                <a:solidFill>
                  <a:srgbClr val="7A0000"/>
                </a:solidFill>
                <a:prstDash val="solid"/>
                <a:miter lim="800000"/>
                <a:headEnd type="none" w="med" len="med"/>
                <a:tailEnd type="none" w="med" len="med"/>
              </a:ln>
            </p:spPr>
          </p:cxnSp>
          <p:sp>
            <p:nvSpPr>
              <p:cNvPr id="4392" name="Google Shape;4392;p81"/>
              <p:cNvSpPr/>
              <p:nvPr/>
            </p:nvSpPr>
            <p:spPr>
              <a:xfrm>
                <a:off x="4409" y="2380"/>
                <a:ext cx="294" cy="92"/>
              </a:xfrm>
              <a:custGeom>
                <a:avLst/>
                <a:gdLst/>
                <a:ahLst/>
                <a:cxnLst/>
                <a:rect l="l" t="t" r="r" b="b"/>
                <a:pathLst>
                  <a:path w="589" h="182" extrusionOk="0">
                    <a:moveTo>
                      <a:pt x="0" y="182"/>
                    </a:moveTo>
                    <a:lnTo>
                      <a:pt x="13" y="178"/>
                    </a:lnTo>
                    <a:lnTo>
                      <a:pt x="25" y="173"/>
                    </a:lnTo>
                    <a:lnTo>
                      <a:pt x="37" y="169"/>
                    </a:lnTo>
                    <a:lnTo>
                      <a:pt x="51" y="166"/>
                    </a:lnTo>
                    <a:lnTo>
                      <a:pt x="63" y="161"/>
                    </a:lnTo>
                    <a:lnTo>
                      <a:pt x="76" y="157"/>
                    </a:lnTo>
                    <a:lnTo>
                      <a:pt x="90" y="153"/>
                    </a:lnTo>
                    <a:lnTo>
                      <a:pt x="103" y="150"/>
                    </a:lnTo>
                    <a:lnTo>
                      <a:pt x="115" y="146"/>
                    </a:lnTo>
                    <a:lnTo>
                      <a:pt x="129" y="141"/>
                    </a:lnTo>
                    <a:lnTo>
                      <a:pt x="141" y="137"/>
                    </a:lnTo>
                    <a:lnTo>
                      <a:pt x="154" y="133"/>
                    </a:lnTo>
                    <a:lnTo>
                      <a:pt x="166" y="129"/>
                    </a:lnTo>
                    <a:lnTo>
                      <a:pt x="180" y="124"/>
                    </a:lnTo>
                    <a:lnTo>
                      <a:pt x="192" y="121"/>
                    </a:lnTo>
                    <a:lnTo>
                      <a:pt x="205" y="118"/>
                    </a:lnTo>
                    <a:lnTo>
                      <a:pt x="217" y="113"/>
                    </a:lnTo>
                    <a:lnTo>
                      <a:pt x="230" y="110"/>
                    </a:lnTo>
                    <a:lnTo>
                      <a:pt x="241" y="105"/>
                    </a:lnTo>
                    <a:lnTo>
                      <a:pt x="254" y="102"/>
                    </a:lnTo>
                    <a:lnTo>
                      <a:pt x="266" y="98"/>
                    </a:lnTo>
                    <a:lnTo>
                      <a:pt x="278" y="94"/>
                    </a:lnTo>
                    <a:lnTo>
                      <a:pt x="290" y="91"/>
                    </a:lnTo>
                    <a:lnTo>
                      <a:pt x="302" y="88"/>
                    </a:lnTo>
                    <a:lnTo>
                      <a:pt x="314" y="83"/>
                    </a:lnTo>
                    <a:lnTo>
                      <a:pt x="325" y="80"/>
                    </a:lnTo>
                    <a:lnTo>
                      <a:pt x="336" y="77"/>
                    </a:lnTo>
                    <a:lnTo>
                      <a:pt x="348" y="73"/>
                    </a:lnTo>
                    <a:lnTo>
                      <a:pt x="358" y="70"/>
                    </a:lnTo>
                    <a:lnTo>
                      <a:pt x="369" y="67"/>
                    </a:lnTo>
                    <a:lnTo>
                      <a:pt x="380" y="63"/>
                    </a:lnTo>
                    <a:lnTo>
                      <a:pt x="392" y="61"/>
                    </a:lnTo>
                    <a:lnTo>
                      <a:pt x="400" y="58"/>
                    </a:lnTo>
                    <a:lnTo>
                      <a:pt x="411" y="54"/>
                    </a:lnTo>
                    <a:lnTo>
                      <a:pt x="421" y="51"/>
                    </a:lnTo>
                    <a:lnTo>
                      <a:pt x="431" y="48"/>
                    </a:lnTo>
                    <a:lnTo>
                      <a:pt x="439" y="44"/>
                    </a:lnTo>
                    <a:lnTo>
                      <a:pt x="450" y="41"/>
                    </a:lnTo>
                    <a:lnTo>
                      <a:pt x="458" y="39"/>
                    </a:lnTo>
                    <a:lnTo>
                      <a:pt x="467" y="36"/>
                    </a:lnTo>
                    <a:lnTo>
                      <a:pt x="475" y="33"/>
                    </a:lnTo>
                    <a:lnTo>
                      <a:pt x="483" y="30"/>
                    </a:lnTo>
                    <a:lnTo>
                      <a:pt x="491" y="28"/>
                    </a:lnTo>
                    <a:lnTo>
                      <a:pt x="500" y="25"/>
                    </a:lnTo>
                    <a:lnTo>
                      <a:pt x="506" y="23"/>
                    </a:lnTo>
                    <a:lnTo>
                      <a:pt x="514" y="21"/>
                    </a:lnTo>
                    <a:lnTo>
                      <a:pt x="521" y="19"/>
                    </a:lnTo>
                    <a:lnTo>
                      <a:pt x="529" y="17"/>
                    </a:lnTo>
                    <a:lnTo>
                      <a:pt x="540" y="13"/>
                    </a:lnTo>
                    <a:lnTo>
                      <a:pt x="551" y="10"/>
                    </a:lnTo>
                    <a:lnTo>
                      <a:pt x="561" y="6"/>
                    </a:lnTo>
                    <a:lnTo>
                      <a:pt x="570" y="5"/>
                    </a:lnTo>
                    <a:lnTo>
                      <a:pt x="575" y="2"/>
                    </a:lnTo>
                    <a:lnTo>
                      <a:pt x="582" y="1"/>
                    </a:lnTo>
                    <a:lnTo>
                      <a:pt x="585" y="0"/>
                    </a:lnTo>
                    <a:lnTo>
                      <a:pt x="589"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93" name="Google Shape;4393;p81"/>
              <p:cNvSpPr/>
              <p:nvPr/>
            </p:nvSpPr>
            <p:spPr>
              <a:xfrm>
                <a:off x="4703" y="2380"/>
                <a:ext cx="139" cy="1105"/>
              </a:xfrm>
              <a:custGeom>
                <a:avLst/>
                <a:gdLst/>
                <a:ahLst/>
                <a:cxnLst/>
                <a:rect l="l" t="t" r="r" b="b"/>
                <a:pathLst>
                  <a:path w="277" h="2209" extrusionOk="0">
                    <a:moveTo>
                      <a:pt x="0" y="0"/>
                    </a:moveTo>
                    <a:lnTo>
                      <a:pt x="0" y="2"/>
                    </a:lnTo>
                    <a:lnTo>
                      <a:pt x="0" y="7"/>
                    </a:lnTo>
                    <a:lnTo>
                      <a:pt x="1" y="15"/>
                    </a:lnTo>
                    <a:lnTo>
                      <a:pt x="2" y="28"/>
                    </a:lnTo>
                    <a:lnTo>
                      <a:pt x="3" y="41"/>
                    </a:lnTo>
                    <a:lnTo>
                      <a:pt x="5" y="58"/>
                    </a:lnTo>
                    <a:lnTo>
                      <a:pt x="9" y="77"/>
                    </a:lnTo>
                    <a:lnTo>
                      <a:pt x="12" y="99"/>
                    </a:lnTo>
                    <a:lnTo>
                      <a:pt x="14" y="121"/>
                    </a:lnTo>
                    <a:lnTo>
                      <a:pt x="18" y="148"/>
                    </a:lnTo>
                    <a:lnTo>
                      <a:pt x="21" y="175"/>
                    </a:lnTo>
                    <a:lnTo>
                      <a:pt x="24" y="206"/>
                    </a:lnTo>
                    <a:lnTo>
                      <a:pt x="28" y="237"/>
                    </a:lnTo>
                    <a:lnTo>
                      <a:pt x="32" y="271"/>
                    </a:lnTo>
                    <a:lnTo>
                      <a:pt x="37" y="306"/>
                    </a:lnTo>
                    <a:lnTo>
                      <a:pt x="42" y="344"/>
                    </a:lnTo>
                    <a:lnTo>
                      <a:pt x="45" y="381"/>
                    </a:lnTo>
                    <a:lnTo>
                      <a:pt x="51" y="421"/>
                    </a:lnTo>
                    <a:lnTo>
                      <a:pt x="56" y="461"/>
                    </a:lnTo>
                    <a:lnTo>
                      <a:pt x="61" y="504"/>
                    </a:lnTo>
                    <a:lnTo>
                      <a:pt x="67" y="548"/>
                    </a:lnTo>
                    <a:lnTo>
                      <a:pt x="72" y="592"/>
                    </a:lnTo>
                    <a:lnTo>
                      <a:pt x="78" y="638"/>
                    </a:lnTo>
                    <a:lnTo>
                      <a:pt x="84" y="686"/>
                    </a:lnTo>
                    <a:lnTo>
                      <a:pt x="90" y="733"/>
                    </a:lnTo>
                    <a:lnTo>
                      <a:pt x="97" y="781"/>
                    </a:lnTo>
                    <a:lnTo>
                      <a:pt x="102" y="828"/>
                    </a:lnTo>
                    <a:lnTo>
                      <a:pt x="109" y="879"/>
                    </a:lnTo>
                    <a:lnTo>
                      <a:pt x="115" y="928"/>
                    </a:lnTo>
                    <a:lnTo>
                      <a:pt x="121" y="978"/>
                    </a:lnTo>
                    <a:lnTo>
                      <a:pt x="128" y="1028"/>
                    </a:lnTo>
                    <a:lnTo>
                      <a:pt x="135" y="1079"/>
                    </a:lnTo>
                    <a:lnTo>
                      <a:pt x="140" y="1128"/>
                    </a:lnTo>
                    <a:lnTo>
                      <a:pt x="147" y="1178"/>
                    </a:lnTo>
                    <a:lnTo>
                      <a:pt x="152" y="1228"/>
                    </a:lnTo>
                    <a:lnTo>
                      <a:pt x="159" y="1279"/>
                    </a:lnTo>
                    <a:lnTo>
                      <a:pt x="165" y="1328"/>
                    </a:lnTo>
                    <a:lnTo>
                      <a:pt x="171" y="1378"/>
                    </a:lnTo>
                    <a:lnTo>
                      <a:pt x="177" y="1426"/>
                    </a:lnTo>
                    <a:lnTo>
                      <a:pt x="184" y="1475"/>
                    </a:lnTo>
                    <a:lnTo>
                      <a:pt x="189" y="1521"/>
                    </a:lnTo>
                    <a:lnTo>
                      <a:pt x="195" y="1568"/>
                    </a:lnTo>
                    <a:lnTo>
                      <a:pt x="200" y="1613"/>
                    </a:lnTo>
                    <a:lnTo>
                      <a:pt x="207" y="1658"/>
                    </a:lnTo>
                    <a:lnTo>
                      <a:pt x="212" y="1701"/>
                    </a:lnTo>
                    <a:lnTo>
                      <a:pt x="217" y="1744"/>
                    </a:lnTo>
                    <a:lnTo>
                      <a:pt x="223" y="1785"/>
                    </a:lnTo>
                    <a:lnTo>
                      <a:pt x="228" y="1827"/>
                    </a:lnTo>
                    <a:lnTo>
                      <a:pt x="233" y="1864"/>
                    </a:lnTo>
                    <a:lnTo>
                      <a:pt x="237" y="1901"/>
                    </a:lnTo>
                    <a:lnTo>
                      <a:pt x="242" y="1936"/>
                    </a:lnTo>
                    <a:lnTo>
                      <a:pt x="246" y="1970"/>
                    </a:lnTo>
                    <a:lnTo>
                      <a:pt x="249" y="2002"/>
                    </a:lnTo>
                    <a:lnTo>
                      <a:pt x="253" y="2032"/>
                    </a:lnTo>
                    <a:lnTo>
                      <a:pt x="256" y="2059"/>
                    </a:lnTo>
                    <a:lnTo>
                      <a:pt x="261" y="2086"/>
                    </a:lnTo>
                    <a:lnTo>
                      <a:pt x="263" y="2110"/>
                    </a:lnTo>
                    <a:lnTo>
                      <a:pt x="266" y="2131"/>
                    </a:lnTo>
                    <a:lnTo>
                      <a:pt x="268" y="2150"/>
                    </a:lnTo>
                    <a:lnTo>
                      <a:pt x="271" y="2167"/>
                    </a:lnTo>
                    <a:lnTo>
                      <a:pt x="272" y="2181"/>
                    </a:lnTo>
                    <a:lnTo>
                      <a:pt x="274" y="2193"/>
                    </a:lnTo>
                    <a:lnTo>
                      <a:pt x="275" y="2202"/>
                    </a:lnTo>
                    <a:lnTo>
                      <a:pt x="277" y="2209"/>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94" name="Google Shape;4394;p81"/>
              <p:cNvSpPr/>
              <p:nvPr/>
            </p:nvSpPr>
            <p:spPr>
              <a:xfrm>
                <a:off x="4841" y="3485"/>
                <a:ext cx="1" cy="1"/>
              </a:xfrm>
              <a:custGeom>
                <a:avLst/>
                <a:gdLst/>
                <a:ahLst/>
                <a:cxnLst/>
                <a:rect l="l" t="t" r="r" b="b"/>
                <a:pathLst>
                  <a:path w="2" h="1" extrusionOk="0">
                    <a:moveTo>
                      <a:pt x="2" y="0"/>
                    </a:move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95" name="Google Shape;4395;p81"/>
              <p:cNvSpPr/>
              <p:nvPr/>
            </p:nvSpPr>
            <p:spPr>
              <a:xfrm>
                <a:off x="4834" y="3485"/>
                <a:ext cx="7" cy="7"/>
              </a:xfrm>
              <a:custGeom>
                <a:avLst/>
                <a:gdLst/>
                <a:ahLst/>
                <a:cxnLst/>
                <a:rect l="l" t="t" r="r" b="b"/>
                <a:pathLst>
                  <a:path w="12" h="13" extrusionOk="0">
                    <a:moveTo>
                      <a:pt x="12" y="0"/>
                    </a:moveTo>
                    <a:lnTo>
                      <a:pt x="3" y="3"/>
                    </a:lnTo>
                    <a:lnTo>
                      <a:pt x="0" y="13"/>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96" name="Google Shape;4396;p81"/>
              <p:cNvSpPr/>
              <p:nvPr/>
            </p:nvSpPr>
            <p:spPr>
              <a:xfrm>
                <a:off x="4834" y="3492"/>
                <a:ext cx="13" cy="203"/>
              </a:xfrm>
              <a:custGeom>
                <a:avLst/>
                <a:gdLst/>
                <a:ahLst/>
                <a:cxnLst/>
                <a:rect l="l" t="t" r="r" b="b"/>
                <a:pathLst>
                  <a:path w="24" h="408" extrusionOk="0">
                    <a:moveTo>
                      <a:pt x="0" y="0"/>
                    </a:moveTo>
                    <a:lnTo>
                      <a:pt x="0" y="1"/>
                    </a:lnTo>
                    <a:lnTo>
                      <a:pt x="0" y="6"/>
                    </a:lnTo>
                    <a:lnTo>
                      <a:pt x="0" y="10"/>
                    </a:lnTo>
                    <a:lnTo>
                      <a:pt x="0" y="18"/>
                    </a:lnTo>
                    <a:lnTo>
                      <a:pt x="0" y="26"/>
                    </a:lnTo>
                    <a:lnTo>
                      <a:pt x="0" y="36"/>
                    </a:lnTo>
                    <a:lnTo>
                      <a:pt x="0" y="40"/>
                    </a:lnTo>
                    <a:lnTo>
                      <a:pt x="0" y="46"/>
                    </a:lnTo>
                    <a:lnTo>
                      <a:pt x="0" y="52"/>
                    </a:lnTo>
                    <a:lnTo>
                      <a:pt x="1" y="59"/>
                    </a:lnTo>
                    <a:lnTo>
                      <a:pt x="1" y="65"/>
                    </a:lnTo>
                    <a:lnTo>
                      <a:pt x="1" y="71"/>
                    </a:lnTo>
                    <a:lnTo>
                      <a:pt x="1" y="78"/>
                    </a:lnTo>
                    <a:lnTo>
                      <a:pt x="1" y="86"/>
                    </a:lnTo>
                    <a:lnTo>
                      <a:pt x="1" y="93"/>
                    </a:lnTo>
                    <a:lnTo>
                      <a:pt x="1" y="99"/>
                    </a:lnTo>
                    <a:lnTo>
                      <a:pt x="1" y="107"/>
                    </a:lnTo>
                    <a:lnTo>
                      <a:pt x="2" y="116"/>
                    </a:lnTo>
                    <a:lnTo>
                      <a:pt x="2" y="123"/>
                    </a:lnTo>
                    <a:lnTo>
                      <a:pt x="2" y="132"/>
                    </a:lnTo>
                    <a:lnTo>
                      <a:pt x="2" y="139"/>
                    </a:lnTo>
                    <a:lnTo>
                      <a:pt x="3" y="148"/>
                    </a:lnTo>
                    <a:lnTo>
                      <a:pt x="3" y="156"/>
                    </a:lnTo>
                    <a:lnTo>
                      <a:pt x="4" y="166"/>
                    </a:lnTo>
                    <a:lnTo>
                      <a:pt x="4" y="174"/>
                    </a:lnTo>
                    <a:lnTo>
                      <a:pt x="5" y="184"/>
                    </a:lnTo>
                    <a:lnTo>
                      <a:pt x="5" y="192"/>
                    </a:lnTo>
                    <a:lnTo>
                      <a:pt x="5" y="201"/>
                    </a:lnTo>
                    <a:lnTo>
                      <a:pt x="5" y="208"/>
                    </a:lnTo>
                    <a:lnTo>
                      <a:pt x="5" y="217"/>
                    </a:lnTo>
                    <a:lnTo>
                      <a:pt x="5" y="225"/>
                    </a:lnTo>
                    <a:lnTo>
                      <a:pt x="6" y="234"/>
                    </a:lnTo>
                    <a:lnTo>
                      <a:pt x="6" y="243"/>
                    </a:lnTo>
                    <a:lnTo>
                      <a:pt x="8" y="252"/>
                    </a:lnTo>
                    <a:lnTo>
                      <a:pt x="8" y="260"/>
                    </a:lnTo>
                    <a:lnTo>
                      <a:pt x="8" y="269"/>
                    </a:lnTo>
                    <a:lnTo>
                      <a:pt x="8" y="276"/>
                    </a:lnTo>
                    <a:lnTo>
                      <a:pt x="9" y="285"/>
                    </a:lnTo>
                    <a:lnTo>
                      <a:pt x="9" y="293"/>
                    </a:lnTo>
                    <a:lnTo>
                      <a:pt x="10" y="301"/>
                    </a:lnTo>
                    <a:lnTo>
                      <a:pt x="11" y="309"/>
                    </a:lnTo>
                    <a:lnTo>
                      <a:pt x="12" y="318"/>
                    </a:lnTo>
                    <a:lnTo>
                      <a:pt x="12" y="324"/>
                    </a:lnTo>
                    <a:lnTo>
                      <a:pt x="12" y="331"/>
                    </a:lnTo>
                    <a:lnTo>
                      <a:pt x="13" y="338"/>
                    </a:lnTo>
                    <a:lnTo>
                      <a:pt x="14" y="345"/>
                    </a:lnTo>
                    <a:lnTo>
                      <a:pt x="14" y="351"/>
                    </a:lnTo>
                    <a:lnTo>
                      <a:pt x="15" y="358"/>
                    </a:lnTo>
                    <a:lnTo>
                      <a:pt x="16" y="364"/>
                    </a:lnTo>
                    <a:lnTo>
                      <a:pt x="18" y="371"/>
                    </a:lnTo>
                    <a:lnTo>
                      <a:pt x="19" y="381"/>
                    </a:lnTo>
                    <a:lnTo>
                      <a:pt x="21" y="391"/>
                    </a:lnTo>
                    <a:lnTo>
                      <a:pt x="22" y="400"/>
                    </a:lnTo>
                    <a:lnTo>
                      <a:pt x="24" y="408"/>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97" name="Google Shape;4397;p81"/>
              <p:cNvSpPr/>
              <p:nvPr/>
            </p:nvSpPr>
            <p:spPr>
              <a:xfrm>
                <a:off x="4847" y="3695"/>
                <a:ext cx="22" cy="40"/>
              </a:xfrm>
              <a:custGeom>
                <a:avLst/>
                <a:gdLst/>
                <a:ahLst/>
                <a:cxnLst/>
                <a:rect l="l" t="t" r="r" b="b"/>
                <a:pathLst>
                  <a:path w="46" h="79" extrusionOk="0">
                    <a:moveTo>
                      <a:pt x="0" y="0"/>
                    </a:moveTo>
                    <a:lnTo>
                      <a:pt x="3" y="10"/>
                    </a:lnTo>
                    <a:lnTo>
                      <a:pt x="6" y="21"/>
                    </a:lnTo>
                    <a:lnTo>
                      <a:pt x="9" y="30"/>
                    </a:lnTo>
                    <a:lnTo>
                      <a:pt x="13" y="39"/>
                    </a:lnTo>
                    <a:lnTo>
                      <a:pt x="16" y="45"/>
                    </a:lnTo>
                    <a:lnTo>
                      <a:pt x="19" y="52"/>
                    </a:lnTo>
                    <a:lnTo>
                      <a:pt x="23" y="57"/>
                    </a:lnTo>
                    <a:lnTo>
                      <a:pt x="26" y="62"/>
                    </a:lnTo>
                    <a:lnTo>
                      <a:pt x="30" y="69"/>
                    </a:lnTo>
                    <a:lnTo>
                      <a:pt x="36" y="74"/>
                    </a:lnTo>
                    <a:lnTo>
                      <a:pt x="40" y="77"/>
                    </a:lnTo>
                    <a:lnTo>
                      <a:pt x="46" y="79"/>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98" name="Google Shape;4398;p81"/>
              <p:cNvSpPr/>
              <p:nvPr/>
            </p:nvSpPr>
            <p:spPr>
              <a:xfrm>
                <a:off x="4869" y="3700"/>
                <a:ext cx="159" cy="38"/>
              </a:xfrm>
              <a:custGeom>
                <a:avLst/>
                <a:gdLst/>
                <a:ahLst/>
                <a:cxnLst/>
                <a:rect l="l" t="t" r="r" b="b"/>
                <a:pathLst>
                  <a:path w="316" h="75" extrusionOk="0">
                    <a:moveTo>
                      <a:pt x="0" y="70"/>
                    </a:moveTo>
                    <a:lnTo>
                      <a:pt x="8" y="70"/>
                    </a:lnTo>
                    <a:lnTo>
                      <a:pt x="17" y="71"/>
                    </a:lnTo>
                    <a:lnTo>
                      <a:pt x="26" y="72"/>
                    </a:lnTo>
                    <a:lnTo>
                      <a:pt x="35" y="73"/>
                    </a:lnTo>
                    <a:lnTo>
                      <a:pt x="42" y="73"/>
                    </a:lnTo>
                    <a:lnTo>
                      <a:pt x="51" y="74"/>
                    </a:lnTo>
                    <a:lnTo>
                      <a:pt x="60" y="74"/>
                    </a:lnTo>
                    <a:lnTo>
                      <a:pt x="69" y="75"/>
                    </a:lnTo>
                    <a:lnTo>
                      <a:pt x="76" y="75"/>
                    </a:lnTo>
                    <a:lnTo>
                      <a:pt x="85" y="75"/>
                    </a:lnTo>
                    <a:lnTo>
                      <a:pt x="91" y="75"/>
                    </a:lnTo>
                    <a:lnTo>
                      <a:pt x="100" y="75"/>
                    </a:lnTo>
                    <a:lnTo>
                      <a:pt x="107" y="74"/>
                    </a:lnTo>
                    <a:lnTo>
                      <a:pt x="115" y="74"/>
                    </a:lnTo>
                    <a:lnTo>
                      <a:pt x="123" y="73"/>
                    </a:lnTo>
                    <a:lnTo>
                      <a:pt x="130" y="73"/>
                    </a:lnTo>
                    <a:lnTo>
                      <a:pt x="137" y="71"/>
                    </a:lnTo>
                    <a:lnTo>
                      <a:pt x="144" y="71"/>
                    </a:lnTo>
                    <a:lnTo>
                      <a:pt x="150" y="69"/>
                    </a:lnTo>
                    <a:lnTo>
                      <a:pt x="157" y="69"/>
                    </a:lnTo>
                    <a:lnTo>
                      <a:pt x="163" y="67"/>
                    </a:lnTo>
                    <a:lnTo>
                      <a:pt x="169" y="65"/>
                    </a:lnTo>
                    <a:lnTo>
                      <a:pt x="176" y="64"/>
                    </a:lnTo>
                    <a:lnTo>
                      <a:pt x="183" y="63"/>
                    </a:lnTo>
                    <a:lnTo>
                      <a:pt x="194" y="60"/>
                    </a:lnTo>
                    <a:lnTo>
                      <a:pt x="205" y="57"/>
                    </a:lnTo>
                    <a:lnTo>
                      <a:pt x="216" y="53"/>
                    </a:lnTo>
                    <a:lnTo>
                      <a:pt x="227" y="50"/>
                    </a:lnTo>
                    <a:lnTo>
                      <a:pt x="236" y="45"/>
                    </a:lnTo>
                    <a:lnTo>
                      <a:pt x="245" y="41"/>
                    </a:lnTo>
                    <a:lnTo>
                      <a:pt x="253" y="36"/>
                    </a:lnTo>
                    <a:lnTo>
                      <a:pt x="262" y="33"/>
                    </a:lnTo>
                    <a:lnTo>
                      <a:pt x="269" y="29"/>
                    </a:lnTo>
                    <a:lnTo>
                      <a:pt x="276" y="25"/>
                    </a:lnTo>
                    <a:lnTo>
                      <a:pt x="283" y="22"/>
                    </a:lnTo>
                    <a:lnTo>
                      <a:pt x="290" y="19"/>
                    </a:lnTo>
                    <a:lnTo>
                      <a:pt x="299" y="11"/>
                    </a:lnTo>
                    <a:lnTo>
                      <a:pt x="306" y="5"/>
                    </a:lnTo>
                    <a:lnTo>
                      <a:pt x="312" y="2"/>
                    </a:lnTo>
                    <a:lnTo>
                      <a:pt x="316"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399" name="Google Shape;4399;p81"/>
              <p:cNvSpPr/>
              <p:nvPr/>
            </p:nvSpPr>
            <p:spPr>
              <a:xfrm>
                <a:off x="4961" y="3470"/>
                <a:ext cx="69" cy="230"/>
              </a:xfrm>
              <a:custGeom>
                <a:avLst/>
                <a:gdLst/>
                <a:ahLst/>
                <a:cxnLst/>
                <a:rect l="l" t="t" r="r" b="b"/>
                <a:pathLst>
                  <a:path w="138" h="460" extrusionOk="0">
                    <a:moveTo>
                      <a:pt x="133" y="460"/>
                    </a:moveTo>
                    <a:lnTo>
                      <a:pt x="136" y="453"/>
                    </a:lnTo>
                    <a:lnTo>
                      <a:pt x="138" y="445"/>
                    </a:lnTo>
                    <a:lnTo>
                      <a:pt x="138" y="439"/>
                    </a:lnTo>
                    <a:lnTo>
                      <a:pt x="138" y="433"/>
                    </a:lnTo>
                    <a:lnTo>
                      <a:pt x="137" y="425"/>
                    </a:lnTo>
                    <a:lnTo>
                      <a:pt x="137" y="418"/>
                    </a:lnTo>
                    <a:lnTo>
                      <a:pt x="135" y="408"/>
                    </a:lnTo>
                    <a:lnTo>
                      <a:pt x="132" y="400"/>
                    </a:lnTo>
                    <a:lnTo>
                      <a:pt x="130" y="388"/>
                    </a:lnTo>
                    <a:lnTo>
                      <a:pt x="129" y="378"/>
                    </a:lnTo>
                    <a:lnTo>
                      <a:pt x="126" y="366"/>
                    </a:lnTo>
                    <a:lnTo>
                      <a:pt x="122" y="355"/>
                    </a:lnTo>
                    <a:lnTo>
                      <a:pt x="120" y="348"/>
                    </a:lnTo>
                    <a:lnTo>
                      <a:pt x="119" y="342"/>
                    </a:lnTo>
                    <a:lnTo>
                      <a:pt x="117" y="335"/>
                    </a:lnTo>
                    <a:lnTo>
                      <a:pt x="116" y="328"/>
                    </a:lnTo>
                    <a:lnTo>
                      <a:pt x="112" y="319"/>
                    </a:lnTo>
                    <a:lnTo>
                      <a:pt x="110" y="313"/>
                    </a:lnTo>
                    <a:lnTo>
                      <a:pt x="108" y="304"/>
                    </a:lnTo>
                    <a:lnTo>
                      <a:pt x="106" y="297"/>
                    </a:lnTo>
                    <a:lnTo>
                      <a:pt x="102" y="288"/>
                    </a:lnTo>
                    <a:lnTo>
                      <a:pt x="100" y="280"/>
                    </a:lnTo>
                    <a:lnTo>
                      <a:pt x="98" y="271"/>
                    </a:lnTo>
                    <a:lnTo>
                      <a:pt x="96" y="264"/>
                    </a:lnTo>
                    <a:lnTo>
                      <a:pt x="92" y="254"/>
                    </a:lnTo>
                    <a:lnTo>
                      <a:pt x="89" y="245"/>
                    </a:lnTo>
                    <a:lnTo>
                      <a:pt x="86" y="236"/>
                    </a:lnTo>
                    <a:lnTo>
                      <a:pt x="82" y="227"/>
                    </a:lnTo>
                    <a:lnTo>
                      <a:pt x="79" y="217"/>
                    </a:lnTo>
                    <a:lnTo>
                      <a:pt x="76" y="207"/>
                    </a:lnTo>
                    <a:lnTo>
                      <a:pt x="72" y="197"/>
                    </a:lnTo>
                    <a:lnTo>
                      <a:pt x="69" y="188"/>
                    </a:lnTo>
                    <a:lnTo>
                      <a:pt x="64" y="177"/>
                    </a:lnTo>
                    <a:lnTo>
                      <a:pt x="61" y="166"/>
                    </a:lnTo>
                    <a:lnTo>
                      <a:pt x="57" y="154"/>
                    </a:lnTo>
                    <a:lnTo>
                      <a:pt x="53" y="144"/>
                    </a:lnTo>
                    <a:lnTo>
                      <a:pt x="49" y="133"/>
                    </a:lnTo>
                    <a:lnTo>
                      <a:pt x="44" y="122"/>
                    </a:lnTo>
                    <a:lnTo>
                      <a:pt x="40" y="111"/>
                    </a:lnTo>
                    <a:lnTo>
                      <a:pt x="37" y="100"/>
                    </a:lnTo>
                    <a:lnTo>
                      <a:pt x="31" y="88"/>
                    </a:lnTo>
                    <a:lnTo>
                      <a:pt x="28" y="75"/>
                    </a:lnTo>
                    <a:lnTo>
                      <a:pt x="22" y="63"/>
                    </a:lnTo>
                    <a:lnTo>
                      <a:pt x="19" y="51"/>
                    </a:lnTo>
                    <a:lnTo>
                      <a:pt x="13" y="38"/>
                    </a:lnTo>
                    <a:lnTo>
                      <a:pt x="9" y="25"/>
                    </a:lnTo>
                    <a:lnTo>
                      <a:pt x="4" y="12"/>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00" name="Google Shape;4400;p81"/>
              <p:cNvSpPr/>
              <p:nvPr/>
            </p:nvSpPr>
            <p:spPr>
              <a:xfrm>
                <a:off x="3668" y="2195"/>
                <a:ext cx="1" cy="9"/>
              </a:xfrm>
              <a:custGeom>
                <a:avLst/>
                <a:gdLst/>
                <a:ahLst/>
                <a:cxnLst/>
                <a:rect l="l" t="t" r="r" b="b"/>
                <a:pathLst>
                  <a:path w="3" h="19" extrusionOk="0">
                    <a:moveTo>
                      <a:pt x="0" y="19"/>
                    </a:moveTo>
                    <a:lnTo>
                      <a:pt x="0" y="15"/>
                    </a:lnTo>
                    <a:lnTo>
                      <a:pt x="0" y="12"/>
                    </a:lnTo>
                    <a:lnTo>
                      <a:pt x="2" y="6"/>
                    </a:lnTo>
                    <a:lnTo>
                      <a:pt x="3"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01" name="Google Shape;4401;p81"/>
              <p:cNvSpPr/>
              <p:nvPr/>
            </p:nvSpPr>
            <p:spPr>
              <a:xfrm>
                <a:off x="3669" y="2067"/>
                <a:ext cx="454" cy="128"/>
              </a:xfrm>
              <a:custGeom>
                <a:avLst/>
                <a:gdLst/>
                <a:ahLst/>
                <a:cxnLst/>
                <a:rect l="l" t="t" r="r" b="b"/>
                <a:pathLst>
                  <a:path w="907" h="257" extrusionOk="0">
                    <a:moveTo>
                      <a:pt x="0" y="257"/>
                    </a:moveTo>
                    <a:lnTo>
                      <a:pt x="5" y="253"/>
                    </a:lnTo>
                    <a:lnTo>
                      <a:pt x="14" y="250"/>
                    </a:lnTo>
                    <a:lnTo>
                      <a:pt x="19" y="247"/>
                    </a:lnTo>
                    <a:lnTo>
                      <a:pt x="24" y="246"/>
                    </a:lnTo>
                    <a:lnTo>
                      <a:pt x="30" y="242"/>
                    </a:lnTo>
                    <a:lnTo>
                      <a:pt x="36" y="241"/>
                    </a:lnTo>
                    <a:lnTo>
                      <a:pt x="42" y="238"/>
                    </a:lnTo>
                    <a:lnTo>
                      <a:pt x="49" y="234"/>
                    </a:lnTo>
                    <a:lnTo>
                      <a:pt x="57" y="231"/>
                    </a:lnTo>
                    <a:lnTo>
                      <a:pt x="65" y="229"/>
                    </a:lnTo>
                    <a:lnTo>
                      <a:pt x="72" y="226"/>
                    </a:lnTo>
                    <a:lnTo>
                      <a:pt x="81" y="222"/>
                    </a:lnTo>
                    <a:lnTo>
                      <a:pt x="91" y="219"/>
                    </a:lnTo>
                    <a:lnTo>
                      <a:pt x="101" y="217"/>
                    </a:lnTo>
                    <a:lnTo>
                      <a:pt x="110" y="212"/>
                    </a:lnTo>
                    <a:lnTo>
                      <a:pt x="120" y="209"/>
                    </a:lnTo>
                    <a:lnTo>
                      <a:pt x="130" y="204"/>
                    </a:lnTo>
                    <a:lnTo>
                      <a:pt x="141" y="201"/>
                    </a:lnTo>
                    <a:lnTo>
                      <a:pt x="151" y="197"/>
                    </a:lnTo>
                    <a:lnTo>
                      <a:pt x="164" y="193"/>
                    </a:lnTo>
                    <a:lnTo>
                      <a:pt x="175" y="189"/>
                    </a:lnTo>
                    <a:lnTo>
                      <a:pt x="188" y="185"/>
                    </a:lnTo>
                    <a:lnTo>
                      <a:pt x="199" y="181"/>
                    </a:lnTo>
                    <a:lnTo>
                      <a:pt x="213" y="176"/>
                    </a:lnTo>
                    <a:lnTo>
                      <a:pt x="226" y="172"/>
                    </a:lnTo>
                    <a:lnTo>
                      <a:pt x="239" y="168"/>
                    </a:lnTo>
                    <a:lnTo>
                      <a:pt x="253" y="163"/>
                    </a:lnTo>
                    <a:lnTo>
                      <a:pt x="267" y="159"/>
                    </a:lnTo>
                    <a:lnTo>
                      <a:pt x="282" y="154"/>
                    </a:lnTo>
                    <a:lnTo>
                      <a:pt x="297" y="151"/>
                    </a:lnTo>
                    <a:lnTo>
                      <a:pt x="311" y="145"/>
                    </a:lnTo>
                    <a:lnTo>
                      <a:pt x="326" y="141"/>
                    </a:lnTo>
                    <a:lnTo>
                      <a:pt x="341" y="135"/>
                    </a:lnTo>
                    <a:lnTo>
                      <a:pt x="357" y="131"/>
                    </a:lnTo>
                    <a:lnTo>
                      <a:pt x="373" y="125"/>
                    </a:lnTo>
                    <a:lnTo>
                      <a:pt x="390" y="121"/>
                    </a:lnTo>
                    <a:lnTo>
                      <a:pt x="406" y="115"/>
                    </a:lnTo>
                    <a:lnTo>
                      <a:pt x="424" y="112"/>
                    </a:lnTo>
                    <a:lnTo>
                      <a:pt x="441" y="106"/>
                    </a:lnTo>
                    <a:lnTo>
                      <a:pt x="458" y="102"/>
                    </a:lnTo>
                    <a:lnTo>
                      <a:pt x="476" y="96"/>
                    </a:lnTo>
                    <a:lnTo>
                      <a:pt x="494" y="92"/>
                    </a:lnTo>
                    <a:lnTo>
                      <a:pt x="512" y="86"/>
                    </a:lnTo>
                    <a:lnTo>
                      <a:pt x="531" y="82"/>
                    </a:lnTo>
                    <a:lnTo>
                      <a:pt x="550" y="76"/>
                    </a:lnTo>
                    <a:lnTo>
                      <a:pt x="570" y="73"/>
                    </a:lnTo>
                    <a:lnTo>
                      <a:pt x="589" y="67"/>
                    </a:lnTo>
                    <a:lnTo>
                      <a:pt x="608" y="63"/>
                    </a:lnTo>
                    <a:lnTo>
                      <a:pt x="628" y="57"/>
                    </a:lnTo>
                    <a:lnTo>
                      <a:pt x="648" y="53"/>
                    </a:lnTo>
                    <a:lnTo>
                      <a:pt x="668" y="47"/>
                    </a:lnTo>
                    <a:lnTo>
                      <a:pt x="688" y="44"/>
                    </a:lnTo>
                    <a:lnTo>
                      <a:pt x="710" y="38"/>
                    </a:lnTo>
                    <a:lnTo>
                      <a:pt x="732" y="35"/>
                    </a:lnTo>
                    <a:lnTo>
                      <a:pt x="752" y="29"/>
                    </a:lnTo>
                    <a:lnTo>
                      <a:pt x="773" y="25"/>
                    </a:lnTo>
                    <a:lnTo>
                      <a:pt x="794" y="21"/>
                    </a:lnTo>
                    <a:lnTo>
                      <a:pt x="818" y="16"/>
                    </a:lnTo>
                    <a:lnTo>
                      <a:pt x="839" y="12"/>
                    </a:lnTo>
                    <a:lnTo>
                      <a:pt x="861" y="7"/>
                    </a:lnTo>
                    <a:lnTo>
                      <a:pt x="883" y="4"/>
                    </a:lnTo>
                    <a:lnTo>
                      <a:pt x="907"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02" name="Google Shape;4402;p81"/>
              <p:cNvSpPr/>
              <p:nvPr/>
            </p:nvSpPr>
            <p:spPr>
              <a:xfrm>
                <a:off x="4080" y="2067"/>
                <a:ext cx="43" cy="346"/>
              </a:xfrm>
              <a:custGeom>
                <a:avLst/>
                <a:gdLst/>
                <a:ahLst/>
                <a:cxnLst/>
                <a:rect l="l" t="t" r="r" b="b"/>
                <a:pathLst>
                  <a:path w="86" h="692" extrusionOk="0">
                    <a:moveTo>
                      <a:pt x="86" y="0"/>
                    </a:moveTo>
                    <a:lnTo>
                      <a:pt x="82" y="17"/>
                    </a:lnTo>
                    <a:lnTo>
                      <a:pt x="81" y="34"/>
                    </a:lnTo>
                    <a:lnTo>
                      <a:pt x="79" y="51"/>
                    </a:lnTo>
                    <a:lnTo>
                      <a:pt x="78" y="67"/>
                    </a:lnTo>
                    <a:lnTo>
                      <a:pt x="76" y="83"/>
                    </a:lnTo>
                    <a:lnTo>
                      <a:pt x="75" y="100"/>
                    </a:lnTo>
                    <a:lnTo>
                      <a:pt x="72" y="116"/>
                    </a:lnTo>
                    <a:lnTo>
                      <a:pt x="71" y="133"/>
                    </a:lnTo>
                    <a:lnTo>
                      <a:pt x="69" y="149"/>
                    </a:lnTo>
                    <a:lnTo>
                      <a:pt x="68" y="164"/>
                    </a:lnTo>
                    <a:lnTo>
                      <a:pt x="66" y="180"/>
                    </a:lnTo>
                    <a:lnTo>
                      <a:pt x="65" y="197"/>
                    </a:lnTo>
                    <a:lnTo>
                      <a:pt x="62" y="211"/>
                    </a:lnTo>
                    <a:lnTo>
                      <a:pt x="61" y="227"/>
                    </a:lnTo>
                    <a:lnTo>
                      <a:pt x="59" y="242"/>
                    </a:lnTo>
                    <a:lnTo>
                      <a:pt x="58" y="258"/>
                    </a:lnTo>
                    <a:lnTo>
                      <a:pt x="56" y="271"/>
                    </a:lnTo>
                    <a:lnTo>
                      <a:pt x="55" y="286"/>
                    </a:lnTo>
                    <a:lnTo>
                      <a:pt x="52" y="300"/>
                    </a:lnTo>
                    <a:lnTo>
                      <a:pt x="51" y="315"/>
                    </a:lnTo>
                    <a:lnTo>
                      <a:pt x="49" y="328"/>
                    </a:lnTo>
                    <a:lnTo>
                      <a:pt x="48" y="342"/>
                    </a:lnTo>
                    <a:lnTo>
                      <a:pt x="46" y="356"/>
                    </a:lnTo>
                    <a:lnTo>
                      <a:pt x="45" y="370"/>
                    </a:lnTo>
                    <a:lnTo>
                      <a:pt x="42" y="383"/>
                    </a:lnTo>
                    <a:lnTo>
                      <a:pt x="41" y="396"/>
                    </a:lnTo>
                    <a:lnTo>
                      <a:pt x="40" y="408"/>
                    </a:lnTo>
                    <a:lnTo>
                      <a:pt x="39" y="422"/>
                    </a:lnTo>
                    <a:lnTo>
                      <a:pt x="37" y="434"/>
                    </a:lnTo>
                    <a:lnTo>
                      <a:pt x="37" y="446"/>
                    </a:lnTo>
                    <a:lnTo>
                      <a:pt x="35" y="458"/>
                    </a:lnTo>
                    <a:lnTo>
                      <a:pt x="35" y="471"/>
                    </a:lnTo>
                    <a:lnTo>
                      <a:pt x="32" y="481"/>
                    </a:lnTo>
                    <a:lnTo>
                      <a:pt x="31" y="492"/>
                    </a:lnTo>
                    <a:lnTo>
                      <a:pt x="29" y="502"/>
                    </a:lnTo>
                    <a:lnTo>
                      <a:pt x="28" y="513"/>
                    </a:lnTo>
                    <a:lnTo>
                      <a:pt x="26" y="523"/>
                    </a:lnTo>
                    <a:lnTo>
                      <a:pt x="26" y="533"/>
                    </a:lnTo>
                    <a:lnTo>
                      <a:pt x="23" y="543"/>
                    </a:lnTo>
                    <a:lnTo>
                      <a:pt x="23" y="553"/>
                    </a:lnTo>
                    <a:lnTo>
                      <a:pt x="21" y="562"/>
                    </a:lnTo>
                    <a:lnTo>
                      <a:pt x="20" y="571"/>
                    </a:lnTo>
                    <a:lnTo>
                      <a:pt x="19" y="580"/>
                    </a:lnTo>
                    <a:lnTo>
                      <a:pt x="18" y="589"/>
                    </a:lnTo>
                    <a:lnTo>
                      <a:pt x="17" y="596"/>
                    </a:lnTo>
                    <a:lnTo>
                      <a:pt x="16" y="604"/>
                    </a:lnTo>
                    <a:lnTo>
                      <a:pt x="14" y="612"/>
                    </a:lnTo>
                    <a:lnTo>
                      <a:pt x="14" y="620"/>
                    </a:lnTo>
                    <a:lnTo>
                      <a:pt x="12" y="625"/>
                    </a:lnTo>
                    <a:lnTo>
                      <a:pt x="11" y="632"/>
                    </a:lnTo>
                    <a:lnTo>
                      <a:pt x="10" y="639"/>
                    </a:lnTo>
                    <a:lnTo>
                      <a:pt x="10" y="645"/>
                    </a:lnTo>
                    <a:lnTo>
                      <a:pt x="7" y="656"/>
                    </a:lnTo>
                    <a:lnTo>
                      <a:pt x="6" y="667"/>
                    </a:lnTo>
                    <a:lnTo>
                      <a:pt x="3" y="674"/>
                    </a:lnTo>
                    <a:lnTo>
                      <a:pt x="2" y="682"/>
                    </a:lnTo>
                    <a:lnTo>
                      <a:pt x="0" y="688"/>
                    </a:lnTo>
                    <a:lnTo>
                      <a:pt x="0" y="692"/>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03" name="Google Shape;4403;p81"/>
              <p:cNvSpPr/>
              <p:nvPr/>
            </p:nvSpPr>
            <p:spPr>
              <a:xfrm>
                <a:off x="3668" y="2204"/>
                <a:ext cx="412" cy="209"/>
              </a:xfrm>
              <a:custGeom>
                <a:avLst/>
                <a:gdLst/>
                <a:ahLst/>
                <a:cxnLst/>
                <a:rect l="l" t="t" r="r" b="b"/>
                <a:pathLst>
                  <a:path w="824" h="416" extrusionOk="0">
                    <a:moveTo>
                      <a:pt x="824" y="416"/>
                    </a:moveTo>
                    <a:lnTo>
                      <a:pt x="820" y="415"/>
                    </a:lnTo>
                    <a:lnTo>
                      <a:pt x="815" y="415"/>
                    </a:lnTo>
                    <a:lnTo>
                      <a:pt x="809" y="414"/>
                    </a:lnTo>
                    <a:lnTo>
                      <a:pt x="804" y="413"/>
                    </a:lnTo>
                    <a:lnTo>
                      <a:pt x="797" y="411"/>
                    </a:lnTo>
                    <a:lnTo>
                      <a:pt x="791" y="410"/>
                    </a:lnTo>
                    <a:lnTo>
                      <a:pt x="782" y="407"/>
                    </a:lnTo>
                    <a:lnTo>
                      <a:pt x="774" y="405"/>
                    </a:lnTo>
                    <a:lnTo>
                      <a:pt x="764" y="401"/>
                    </a:lnTo>
                    <a:lnTo>
                      <a:pt x="754" y="397"/>
                    </a:lnTo>
                    <a:lnTo>
                      <a:pt x="743" y="394"/>
                    </a:lnTo>
                    <a:lnTo>
                      <a:pt x="733" y="391"/>
                    </a:lnTo>
                    <a:lnTo>
                      <a:pt x="720" y="386"/>
                    </a:lnTo>
                    <a:lnTo>
                      <a:pt x="708" y="382"/>
                    </a:lnTo>
                    <a:lnTo>
                      <a:pt x="696" y="377"/>
                    </a:lnTo>
                    <a:lnTo>
                      <a:pt x="684" y="373"/>
                    </a:lnTo>
                    <a:lnTo>
                      <a:pt x="669" y="366"/>
                    </a:lnTo>
                    <a:lnTo>
                      <a:pt x="656" y="361"/>
                    </a:lnTo>
                    <a:lnTo>
                      <a:pt x="641" y="355"/>
                    </a:lnTo>
                    <a:lnTo>
                      <a:pt x="627" y="349"/>
                    </a:lnTo>
                    <a:lnTo>
                      <a:pt x="611" y="343"/>
                    </a:lnTo>
                    <a:lnTo>
                      <a:pt x="596" y="336"/>
                    </a:lnTo>
                    <a:lnTo>
                      <a:pt x="580" y="329"/>
                    </a:lnTo>
                    <a:lnTo>
                      <a:pt x="565" y="323"/>
                    </a:lnTo>
                    <a:lnTo>
                      <a:pt x="549" y="315"/>
                    </a:lnTo>
                    <a:lnTo>
                      <a:pt x="532" y="307"/>
                    </a:lnTo>
                    <a:lnTo>
                      <a:pt x="515" y="299"/>
                    </a:lnTo>
                    <a:lnTo>
                      <a:pt x="500" y="293"/>
                    </a:lnTo>
                    <a:lnTo>
                      <a:pt x="483" y="284"/>
                    </a:lnTo>
                    <a:lnTo>
                      <a:pt x="466" y="277"/>
                    </a:lnTo>
                    <a:lnTo>
                      <a:pt x="450" y="268"/>
                    </a:lnTo>
                    <a:lnTo>
                      <a:pt x="434" y="261"/>
                    </a:lnTo>
                    <a:lnTo>
                      <a:pt x="416" y="253"/>
                    </a:lnTo>
                    <a:lnTo>
                      <a:pt x="398" y="244"/>
                    </a:lnTo>
                    <a:lnTo>
                      <a:pt x="382" y="235"/>
                    </a:lnTo>
                    <a:lnTo>
                      <a:pt x="365" y="227"/>
                    </a:lnTo>
                    <a:lnTo>
                      <a:pt x="347" y="218"/>
                    </a:lnTo>
                    <a:lnTo>
                      <a:pt x="330" y="209"/>
                    </a:lnTo>
                    <a:lnTo>
                      <a:pt x="314" y="200"/>
                    </a:lnTo>
                    <a:lnTo>
                      <a:pt x="298" y="192"/>
                    </a:lnTo>
                    <a:lnTo>
                      <a:pt x="281" y="182"/>
                    </a:lnTo>
                    <a:lnTo>
                      <a:pt x="265" y="175"/>
                    </a:lnTo>
                    <a:lnTo>
                      <a:pt x="248" y="165"/>
                    </a:lnTo>
                    <a:lnTo>
                      <a:pt x="232" y="157"/>
                    </a:lnTo>
                    <a:lnTo>
                      <a:pt x="216" y="148"/>
                    </a:lnTo>
                    <a:lnTo>
                      <a:pt x="201" y="139"/>
                    </a:lnTo>
                    <a:lnTo>
                      <a:pt x="185" y="130"/>
                    </a:lnTo>
                    <a:lnTo>
                      <a:pt x="172" y="122"/>
                    </a:lnTo>
                    <a:lnTo>
                      <a:pt x="156" y="112"/>
                    </a:lnTo>
                    <a:lnTo>
                      <a:pt x="142" y="104"/>
                    </a:lnTo>
                    <a:lnTo>
                      <a:pt x="129" y="95"/>
                    </a:lnTo>
                    <a:lnTo>
                      <a:pt x="116" y="88"/>
                    </a:lnTo>
                    <a:lnTo>
                      <a:pt x="103" y="79"/>
                    </a:lnTo>
                    <a:lnTo>
                      <a:pt x="91" y="71"/>
                    </a:lnTo>
                    <a:lnTo>
                      <a:pt x="78" y="62"/>
                    </a:lnTo>
                    <a:lnTo>
                      <a:pt x="68" y="55"/>
                    </a:lnTo>
                    <a:lnTo>
                      <a:pt x="57" y="48"/>
                    </a:lnTo>
                    <a:lnTo>
                      <a:pt x="47" y="40"/>
                    </a:lnTo>
                    <a:lnTo>
                      <a:pt x="37" y="32"/>
                    </a:lnTo>
                    <a:lnTo>
                      <a:pt x="29" y="25"/>
                    </a:lnTo>
                    <a:lnTo>
                      <a:pt x="19" y="19"/>
                    </a:lnTo>
                    <a:lnTo>
                      <a:pt x="13" y="12"/>
                    </a:lnTo>
                    <a:lnTo>
                      <a:pt x="6" y="5"/>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04" name="Google Shape;4404;p81"/>
              <p:cNvSpPr/>
              <p:nvPr/>
            </p:nvSpPr>
            <p:spPr>
              <a:xfrm>
                <a:off x="3682" y="1297"/>
                <a:ext cx="83" cy="783"/>
              </a:xfrm>
              <a:custGeom>
                <a:avLst/>
                <a:gdLst/>
                <a:ahLst/>
                <a:cxnLst/>
                <a:rect l="l" t="t" r="r" b="b"/>
                <a:pathLst>
                  <a:path w="167" h="1565" extrusionOk="0">
                    <a:moveTo>
                      <a:pt x="0" y="1565"/>
                    </a:moveTo>
                    <a:lnTo>
                      <a:pt x="1" y="1541"/>
                    </a:lnTo>
                    <a:lnTo>
                      <a:pt x="4" y="1516"/>
                    </a:lnTo>
                    <a:lnTo>
                      <a:pt x="6" y="1490"/>
                    </a:lnTo>
                    <a:lnTo>
                      <a:pt x="9" y="1466"/>
                    </a:lnTo>
                    <a:lnTo>
                      <a:pt x="11" y="1438"/>
                    </a:lnTo>
                    <a:lnTo>
                      <a:pt x="15" y="1411"/>
                    </a:lnTo>
                    <a:lnTo>
                      <a:pt x="18" y="1384"/>
                    </a:lnTo>
                    <a:lnTo>
                      <a:pt x="21" y="1357"/>
                    </a:lnTo>
                    <a:lnTo>
                      <a:pt x="24" y="1327"/>
                    </a:lnTo>
                    <a:lnTo>
                      <a:pt x="27" y="1298"/>
                    </a:lnTo>
                    <a:lnTo>
                      <a:pt x="30" y="1268"/>
                    </a:lnTo>
                    <a:lnTo>
                      <a:pt x="34" y="1239"/>
                    </a:lnTo>
                    <a:lnTo>
                      <a:pt x="37" y="1208"/>
                    </a:lnTo>
                    <a:lnTo>
                      <a:pt x="40" y="1177"/>
                    </a:lnTo>
                    <a:lnTo>
                      <a:pt x="44" y="1146"/>
                    </a:lnTo>
                    <a:lnTo>
                      <a:pt x="47" y="1116"/>
                    </a:lnTo>
                    <a:lnTo>
                      <a:pt x="50" y="1084"/>
                    </a:lnTo>
                    <a:lnTo>
                      <a:pt x="54" y="1052"/>
                    </a:lnTo>
                    <a:lnTo>
                      <a:pt x="57" y="1019"/>
                    </a:lnTo>
                    <a:lnTo>
                      <a:pt x="60" y="987"/>
                    </a:lnTo>
                    <a:lnTo>
                      <a:pt x="64" y="955"/>
                    </a:lnTo>
                    <a:lnTo>
                      <a:pt x="67" y="922"/>
                    </a:lnTo>
                    <a:lnTo>
                      <a:pt x="70" y="890"/>
                    </a:lnTo>
                    <a:lnTo>
                      <a:pt x="74" y="859"/>
                    </a:lnTo>
                    <a:lnTo>
                      <a:pt x="77" y="825"/>
                    </a:lnTo>
                    <a:lnTo>
                      <a:pt x="80" y="794"/>
                    </a:lnTo>
                    <a:lnTo>
                      <a:pt x="84" y="762"/>
                    </a:lnTo>
                    <a:lnTo>
                      <a:pt x="87" y="731"/>
                    </a:lnTo>
                    <a:lnTo>
                      <a:pt x="90" y="698"/>
                    </a:lnTo>
                    <a:lnTo>
                      <a:pt x="94" y="667"/>
                    </a:lnTo>
                    <a:lnTo>
                      <a:pt x="97" y="637"/>
                    </a:lnTo>
                    <a:lnTo>
                      <a:pt x="102" y="607"/>
                    </a:lnTo>
                    <a:lnTo>
                      <a:pt x="104" y="576"/>
                    </a:lnTo>
                    <a:lnTo>
                      <a:pt x="107" y="546"/>
                    </a:lnTo>
                    <a:lnTo>
                      <a:pt x="111" y="516"/>
                    </a:lnTo>
                    <a:lnTo>
                      <a:pt x="114" y="487"/>
                    </a:lnTo>
                    <a:lnTo>
                      <a:pt x="116" y="457"/>
                    </a:lnTo>
                    <a:lnTo>
                      <a:pt x="119" y="429"/>
                    </a:lnTo>
                    <a:lnTo>
                      <a:pt x="123" y="402"/>
                    </a:lnTo>
                    <a:lnTo>
                      <a:pt x="126" y="375"/>
                    </a:lnTo>
                    <a:lnTo>
                      <a:pt x="128" y="349"/>
                    </a:lnTo>
                    <a:lnTo>
                      <a:pt x="131" y="322"/>
                    </a:lnTo>
                    <a:lnTo>
                      <a:pt x="133" y="296"/>
                    </a:lnTo>
                    <a:lnTo>
                      <a:pt x="136" y="273"/>
                    </a:lnTo>
                    <a:lnTo>
                      <a:pt x="138" y="249"/>
                    </a:lnTo>
                    <a:lnTo>
                      <a:pt x="142" y="227"/>
                    </a:lnTo>
                    <a:lnTo>
                      <a:pt x="144" y="205"/>
                    </a:lnTo>
                    <a:lnTo>
                      <a:pt x="147" y="185"/>
                    </a:lnTo>
                    <a:lnTo>
                      <a:pt x="148" y="164"/>
                    </a:lnTo>
                    <a:lnTo>
                      <a:pt x="151" y="145"/>
                    </a:lnTo>
                    <a:lnTo>
                      <a:pt x="152" y="127"/>
                    </a:lnTo>
                    <a:lnTo>
                      <a:pt x="154" y="110"/>
                    </a:lnTo>
                    <a:lnTo>
                      <a:pt x="155" y="94"/>
                    </a:lnTo>
                    <a:lnTo>
                      <a:pt x="157" y="79"/>
                    </a:lnTo>
                    <a:lnTo>
                      <a:pt x="158" y="65"/>
                    </a:lnTo>
                    <a:lnTo>
                      <a:pt x="161" y="53"/>
                    </a:lnTo>
                    <a:lnTo>
                      <a:pt x="161" y="41"/>
                    </a:lnTo>
                    <a:lnTo>
                      <a:pt x="162" y="31"/>
                    </a:lnTo>
                    <a:lnTo>
                      <a:pt x="163" y="21"/>
                    </a:lnTo>
                    <a:lnTo>
                      <a:pt x="164" y="14"/>
                    </a:lnTo>
                    <a:lnTo>
                      <a:pt x="164" y="8"/>
                    </a:lnTo>
                    <a:lnTo>
                      <a:pt x="165" y="3"/>
                    </a:lnTo>
                    <a:lnTo>
                      <a:pt x="166" y="0"/>
                    </a:lnTo>
                    <a:lnTo>
                      <a:pt x="167"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05" name="Google Shape;4405;p81"/>
              <p:cNvSpPr/>
              <p:nvPr/>
            </p:nvSpPr>
            <p:spPr>
              <a:xfrm>
                <a:off x="3765" y="1297"/>
                <a:ext cx="411" cy="185"/>
              </a:xfrm>
              <a:custGeom>
                <a:avLst/>
                <a:gdLst/>
                <a:ahLst/>
                <a:cxnLst/>
                <a:rect l="l" t="t" r="r" b="b"/>
                <a:pathLst>
                  <a:path w="822" h="371" extrusionOk="0">
                    <a:moveTo>
                      <a:pt x="0" y="0"/>
                    </a:moveTo>
                    <a:lnTo>
                      <a:pt x="8" y="1"/>
                    </a:lnTo>
                    <a:lnTo>
                      <a:pt x="18" y="4"/>
                    </a:lnTo>
                    <a:lnTo>
                      <a:pt x="24" y="6"/>
                    </a:lnTo>
                    <a:lnTo>
                      <a:pt x="29" y="8"/>
                    </a:lnTo>
                    <a:lnTo>
                      <a:pt x="36" y="10"/>
                    </a:lnTo>
                    <a:lnTo>
                      <a:pt x="44" y="13"/>
                    </a:lnTo>
                    <a:lnTo>
                      <a:pt x="51" y="14"/>
                    </a:lnTo>
                    <a:lnTo>
                      <a:pt x="58" y="17"/>
                    </a:lnTo>
                    <a:lnTo>
                      <a:pt x="66" y="20"/>
                    </a:lnTo>
                    <a:lnTo>
                      <a:pt x="76" y="23"/>
                    </a:lnTo>
                    <a:lnTo>
                      <a:pt x="85" y="26"/>
                    </a:lnTo>
                    <a:lnTo>
                      <a:pt x="94" y="29"/>
                    </a:lnTo>
                    <a:lnTo>
                      <a:pt x="104" y="32"/>
                    </a:lnTo>
                    <a:lnTo>
                      <a:pt x="115" y="37"/>
                    </a:lnTo>
                    <a:lnTo>
                      <a:pt x="125" y="40"/>
                    </a:lnTo>
                    <a:lnTo>
                      <a:pt x="135" y="43"/>
                    </a:lnTo>
                    <a:lnTo>
                      <a:pt x="146" y="47"/>
                    </a:lnTo>
                    <a:lnTo>
                      <a:pt x="159" y="51"/>
                    </a:lnTo>
                    <a:lnTo>
                      <a:pt x="170" y="55"/>
                    </a:lnTo>
                    <a:lnTo>
                      <a:pt x="182" y="59"/>
                    </a:lnTo>
                    <a:lnTo>
                      <a:pt x="194" y="63"/>
                    </a:lnTo>
                    <a:lnTo>
                      <a:pt x="208" y="69"/>
                    </a:lnTo>
                    <a:lnTo>
                      <a:pt x="220" y="73"/>
                    </a:lnTo>
                    <a:lnTo>
                      <a:pt x="232" y="79"/>
                    </a:lnTo>
                    <a:lnTo>
                      <a:pt x="246" y="84"/>
                    </a:lnTo>
                    <a:lnTo>
                      <a:pt x="260" y="89"/>
                    </a:lnTo>
                    <a:lnTo>
                      <a:pt x="273" y="95"/>
                    </a:lnTo>
                    <a:lnTo>
                      <a:pt x="287" y="100"/>
                    </a:lnTo>
                    <a:lnTo>
                      <a:pt x="301" y="106"/>
                    </a:lnTo>
                    <a:lnTo>
                      <a:pt x="317" y="112"/>
                    </a:lnTo>
                    <a:lnTo>
                      <a:pt x="330" y="118"/>
                    </a:lnTo>
                    <a:lnTo>
                      <a:pt x="345" y="124"/>
                    </a:lnTo>
                    <a:lnTo>
                      <a:pt x="359" y="129"/>
                    </a:lnTo>
                    <a:lnTo>
                      <a:pt x="375" y="136"/>
                    </a:lnTo>
                    <a:lnTo>
                      <a:pt x="389" y="143"/>
                    </a:lnTo>
                    <a:lnTo>
                      <a:pt x="405" y="149"/>
                    </a:lnTo>
                    <a:lnTo>
                      <a:pt x="420" y="156"/>
                    </a:lnTo>
                    <a:lnTo>
                      <a:pt x="437" y="163"/>
                    </a:lnTo>
                    <a:lnTo>
                      <a:pt x="452" y="169"/>
                    </a:lnTo>
                    <a:lnTo>
                      <a:pt x="467" y="176"/>
                    </a:lnTo>
                    <a:lnTo>
                      <a:pt x="483" y="184"/>
                    </a:lnTo>
                    <a:lnTo>
                      <a:pt x="500" y="192"/>
                    </a:lnTo>
                    <a:lnTo>
                      <a:pt x="515" y="198"/>
                    </a:lnTo>
                    <a:lnTo>
                      <a:pt x="531" y="207"/>
                    </a:lnTo>
                    <a:lnTo>
                      <a:pt x="548" y="215"/>
                    </a:lnTo>
                    <a:lnTo>
                      <a:pt x="564" y="224"/>
                    </a:lnTo>
                    <a:lnTo>
                      <a:pt x="580" y="231"/>
                    </a:lnTo>
                    <a:lnTo>
                      <a:pt x="597" y="239"/>
                    </a:lnTo>
                    <a:lnTo>
                      <a:pt x="612" y="247"/>
                    </a:lnTo>
                    <a:lnTo>
                      <a:pt x="629" y="256"/>
                    </a:lnTo>
                    <a:lnTo>
                      <a:pt x="644" y="265"/>
                    </a:lnTo>
                    <a:lnTo>
                      <a:pt x="661" y="274"/>
                    </a:lnTo>
                    <a:lnTo>
                      <a:pt x="678" y="283"/>
                    </a:lnTo>
                    <a:lnTo>
                      <a:pt x="695" y="293"/>
                    </a:lnTo>
                    <a:lnTo>
                      <a:pt x="710" y="302"/>
                    </a:lnTo>
                    <a:lnTo>
                      <a:pt x="726" y="311"/>
                    </a:lnTo>
                    <a:lnTo>
                      <a:pt x="741" y="320"/>
                    </a:lnTo>
                    <a:lnTo>
                      <a:pt x="758" y="330"/>
                    </a:lnTo>
                    <a:lnTo>
                      <a:pt x="774" y="340"/>
                    </a:lnTo>
                    <a:lnTo>
                      <a:pt x="789" y="350"/>
                    </a:lnTo>
                    <a:lnTo>
                      <a:pt x="805" y="360"/>
                    </a:lnTo>
                    <a:lnTo>
                      <a:pt x="822" y="371"/>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06" name="Google Shape;4406;p81"/>
              <p:cNvSpPr/>
              <p:nvPr/>
            </p:nvSpPr>
            <p:spPr>
              <a:xfrm>
                <a:off x="4132" y="1482"/>
                <a:ext cx="44" cy="491"/>
              </a:xfrm>
              <a:custGeom>
                <a:avLst/>
                <a:gdLst/>
                <a:ahLst/>
                <a:cxnLst/>
                <a:rect l="l" t="t" r="r" b="b"/>
                <a:pathLst>
                  <a:path w="88" h="981" extrusionOk="0">
                    <a:moveTo>
                      <a:pt x="88" y="0"/>
                    </a:moveTo>
                    <a:lnTo>
                      <a:pt x="85" y="13"/>
                    </a:lnTo>
                    <a:lnTo>
                      <a:pt x="84" y="27"/>
                    </a:lnTo>
                    <a:lnTo>
                      <a:pt x="82" y="41"/>
                    </a:lnTo>
                    <a:lnTo>
                      <a:pt x="82" y="56"/>
                    </a:lnTo>
                    <a:lnTo>
                      <a:pt x="80" y="69"/>
                    </a:lnTo>
                    <a:lnTo>
                      <a:pt x="79" y="83"/>
                    </a:lnTo>
                    <a:lnTo>
                      <a:pt x="76" y="98"/>
                    </a:lnTo>
                    <a:lnTo>
                      <a:pt x="76" y="114"/>
                    </a:lnTo>
                    <a:lnTo>
                      <a:pt x="74" y="127"/>
                    </a:lnTo>
                    <a:lnTo>
                      <a:pt x="73" y="143"/>
                    </a:lnTo>
                    <a:lnTo>
                      <a:pt x="72" y="157"/>
                    </a:lnTo>
                    <a:lnTo>
                      <a:pt x="71" y="173"/>
                    </a:lnTo>
                    <a:lnTo>
                      <a:pt x="69" y="187"/>
                    </a:lnTo>
                    <a:lnTo>
                      <a:pt x="69" y="203"/>
                    </a:lnTo>
                    <a:lnTo>
                      <a:pt x="66" y="217"/>
                    </a:lnTo>
                    <a:lnTo>
                      <a:pt x="66" y="233"/>
                    </a:lnTo>
                    <a:lnTo>
                      <a:pt x="64" y="247"/>
                    </a:lnTo>
                    <a:lnTo>
                      <a:pt x="63" y="263"/>
                    </a:lnTo>
                    <a:lnTo>
                      <a:pt x="61" y="277"/>
                    </a:lnTo>
                    <a:lnTo>
                      <a:pt x="61" y="293"/>
                    </a:lnTo>
                    <a:lnTo>
                      <a:pt x="59" y="307"/>
                    </a:lnTo>
                    <a:lnTo>
                      <a:pt x="58" y="323"/>
                    </a:lnTo>
                    <a:lnTo>
                      <a:pt x="55" y="337"/>
                    </a:lnTo>
                    <a:lnTo>
                      <a:pt x="55" y="354"/>
                    </a:lnTo>
                    <a:lnTo>
                      <a:pt x="53" y="369"/>
                    </a:lnTo>
                    <a:lnTo>
                      <a:pt x="52" y="385"/>
                    </a:lnTo>
                    <a:lnTo>
                      <a:pt x="51" y="400"/>
                    </a:lnTo>
                    <a:lnTo>
                      <a:pt x="50" y="417"/>
                    </a:lnTo>
                    <a:lnTo>
                      <a:pt x="48" y="432"/>
                    </a:lnTo>
                    <a:lnTo>
                      <a:pt x="48" y="448"/>
                    </a:lnTo>
                    <a:lnTo>
                      <a:pt x="45" y="463"/>
                    </a:lnTo>
                    <a:lnTo>
                      <a:pt x="45" y="480"/>
                    </a:lnTo>
                    <a:lnTo>
                      <a:pt x="43" y="495"/>
                    </a:lnTo>
                    <a:lnTo>
                      <a:pt x="42" y="510"/>
                    </a:lnTo>
                    <a:lnTo>
                      <a:pt x="40" y="526"/>
                    </a:lnTo>
                    <a:lnTo>
                      <a:pt x="39" y="542"/>
                    </a:lnTo>
                    <a:lnTo>
                      <a:pt x="36" y="558"/>
                    </a:lnTo>
                    <a:lnTo>
                      <a:pt x="35" y="574"/>
                    </a:lnTo>
                    <a:lnTo>
                      <a:pt x="34" y="589"/>
                    </a:lnTo>
                    <a:lnTo>
                      <a:pt x="33" y="606"/>
                    </a:lnTo>
                    <a:lnTo>
                      <a:pt x="31" y="620"/>
                    </a:lnTo>
                    <a:lnTo>
                      <a:pt x="30" y="636"/>
                    </a:lnTo>
                    <a:lnTo>
                      <a:pt x="27" y="652"/>
                    </a:lnTo>
                    <a:lnTo>
                      <a:pt x="27" y="668"/>
                    </a:lnTo>
                    <a:lnTo>
                      <a:pt x="25" y="684"/>
                    </a:lnTo>
                    <a:lnTo>
                      <a:pt x="24" y="699"/>
                    </a:lnTo>
                    <a:lnTo>
                      <a:pt x="22" y="715"/>
                    </a:lnTo>
                    <a:lnTo>
                      <a:pt x="22" y="732"/>
                    </a:lnTo>
                    <a:lnTo>
                      <a:pt x="20" y="746"/>
                    </a:lnTo>
                    <a:lnTo>
                      <a:pt x="19" y="763"/>
                    </a:lnTo>
                    <a:lnTo>
                      <a:pt x="16" y="777"/>
                    </a:lnTo>
                    <a:lnTo>
                      <a:pt x="15" y="794"/>
                    </a:lnTo>
                    <a:lnTo>
                      <a:pt x="13" y="810"/>
                    </a:lnTo>
                    <a:lnTo>
                      <a:pt x="12" y="825"/>
                    </a:lnTo>
                    <a:lnTo>
                      <a:pt x="11" y="841"/>
                    </a:lnTo>
                    <a:lnTo>
                      <a:pt x="10" y="858"/>
                    </a:lnTo>
                    <a:lnTo>
                      <a:pt x="7" y="872"/>
                    </a:lnTo>
                    <a:lnTo>
                      <a:pt x="6" y="888"/>
                    </a:lnTo>
                    <a:lnTo>
                      <a:pt x="5" y="903"/>
                    </a:lnTo>
                    <a:lnTo>
                      <a:pt x="4" y="919"/>
                    </a:lnTo>
                    <a:lnTo>
                      <a:pt x="2" y="933"/>
                    </a:lnTo>
                    <a:lnTo>
                      <a:pt x="2" y="950"/>
                    </a:lnTo>
                    <a:lnTo>
                      <a:pt x="0" y="965"/>
                    </a:lnTo>
                    <a:lnTo>
                      <a:pt x="0" y="981"/>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07" name="Google Shape;4407;p81"/>
              <p:cNvSpPr/>
              <p:nvPr/>
            </p:nvSpPr>
            <p:spPr>
              <a:xfrm>
                <a:off x="3682" y="1973"/>
                <a:ext cx="450" cy="107"/>
              </a:xfrm>
              <a:custGeom>
                <a:avLst/>
                <a:gdLst/>
                <a:ahLst/>
                <a:cxnLst/>
                <a:rect l="l" t="t" r="r" b="b"/>
                <a:pathLst>
                  <a:path w="901" h="213" extrusionOk="0">
                    <a:moveTo>
                      <a:pt x="901" y="0"/>
                    </a:moveTo>
                    <a:lnTo>
                      <a:pt x="882" y="4"/>
                    </a:lnTo>
                    <a:lnTo>
                      <a:pt x="864" y="7"/>
                    </a:lnTo>
                    <a:lnTo>
                      <a:pt x="845" y="10"/>
                    </a:lnTo>
                    <a:lnTo>
                      <a:pt x="827" y="14"/>
                    </a:lnTo>
                    <a:lnTo>
                      <a:pt x="808" y="17"/>
                    </a:lnTo>
                    <a:lnTo>
                      <a:pt x="790" y="20"/>
                    </a:lnTo>
                    <a:lnTo>
                      <a:pt x="771" y="24"/>
                    </a:lnTo>
                    <a:lnTo>
                      <a:pt x="755" y="28"/>
                    </a:lnTo>
                    <a:lnTo>
                      <a:pt x="736" y="32"/>
                    </a:lnTo>
                    <a:lnTo>
                      <a:pt x="718" y="35"/>
                    </a:lnTo>
                    <a:lnTo>
                      <a:pt x="699" y="38"/>
                    </a:lnTo>
                    <a:lnTo>
                      <a:pt x="681" y="43"/>
                    </a:lnTo>
                    <a:lnTo>
                      <a:pt x="662" y="46"/>
                    </a:lnTo>
                    <a:lnTo>
                      <a:pt x="645" y="50"/>
                    </a:lnTo>
                    <a:lnTo>
                      <a:pt x="626" y="55"/>
                    </a:lnTo>
                    <a:lnTo>
                      <a:pt x="610" y="59"/>
                    </a:lnTo>
                    <a:lnTo>
                      <a:pt x="591" y="63"/>
                    </a:lnTo>
                    <a:lnTo>
                      <a:pt x="573" y="66"/>
                    </a:lnTo>
                    <a:lnTo>
                      <a:pt x="555" y="71"/>
                    </a:lnTo>
                    <a:lnTo>
                      <a:pt x="538" y="75"/>
                    </a:lnTo>
                    <a:lnTo>
                      <a:pt x="521" y="78"/>
                    </a:lnTo>
                    <a:lnTo>
                      <a:pt x="504" y="82"/>
                    </a:lnTo>
                    <a:lnTo>
                      <a:pt x="487" y="86"/>
                    </a:lnTo>
                    <a:lnTo>
                      <a:pt x="470" y="91"/>
                    </a:lnTo>
                    <a:lnTo>
                      <a:pt x="454" y="94"/>
                    </a:lnTo>
                    <a:lnTo>
                      <a:pt x="437" y="98"/>
                    </a:lnTo>
                    <a:lnTo>
                      <a:pt x="420" y="102"/>
                    </a:lnTo>
                    <a:lnTo>
                      <a:pt x="404" y="106"/>
                    </a:lnTo>
                    <a:lnTo>
                      <a:pt x="387" y="110"/>
                    </a:lnTo>
                    <a:lnTo>
                      <a:pt x="371" y="114"/>
                    </a:lnTo>
                    <a:lnTo>
                      <a:pt x="356" y="118"/>
                    </a:lnTo>
                    <a:lnTo>
                      <a:pt x="341" y="123"/>
                    </a:lnTo>
                    <a:lnTo>
                      <a:pt x="324" y="126"/>
                    </a:lnTo>
                    <a:lnTo>
                      <a:pt x="310" y="130"/>
                    </a:lnTo>
                    <a:lnTo>
                      <a:pt x="294" y="133"/>
                    </a:lnTo>
                    <a:lnTo>
                      <a:pt x="281" y="137"/>
                    </a:lnTo>
                    <a:lnTo>
                      <a:pt x="265" y="141"/>
                    </a:lnTo>
                    <a:lnTo>
                      <a:pt x="251" y="144"/>
                    </a:lnTo>
                    <a:lnTo>
                      <a:pt x="238" y="147"/>
                    </a:lnTo>
                    <a:lnTo>
                      <a:pt x="224" y="152"/>
                    </a:lnTo>
                    <a:lnTo>
                      <a:pt x="211" y="154"/>
                    </a:lnTo>
                    <a:lnTo>
                      <a:pt x="197" y="157"/>
                    </a:lnTo>
                    <a:lnTo>
                      <a:pt x="184" y="161"/>
                    </a:lnTo>
                    <a:lnTo>
                      <a:pt x="173" y="164"/>
                    </a:lnTo>
                    <a:lnTo>
                      <a:pt x="160" y="167"/>
                    </a:lnTo>
                    <a:lnTo>
                      <a:pt x="148" y="171"/>
                    </a:lnTo>
                    <a:lnTo>
                      <a:pt x="137" y="174"/>
                    </a:lnTo>
                    <a:lnTo>
                      <a:pt x="127" y="177"/>
                    </a:lnTo>
                    <a:lnTo>
                      <a:pt x="115" y="180"/>
                    </a:lnTo>
                    <a:lnTo>
                      <a:pt x="105" y="183"/>
                    </a:lnTo>
                    <a:lnTo>
                      <a:pt x="95" y="185"/>
                    </a:lnTo>
                    <a:lnTo>
                      <a:pt x="85" y="189"/>
                    </a:lnTo>
                    <a:lnTo>
                      <a:pt x="75" y="191"/>
                    </a:lnTo>
                    <a:lnTo>
                      <a:pt x="66" y="193"/>
                    </a:lnTo>
                    <a:lnTo>
                      <a:pt x="57" y="195"/>
                    </a:lnTo>
                    <a:lnTo>
                      <a:pt x="50" y="199"/>
                    </a:lnTo>
                    <a:lnTo>
                      <a:pt x="41" y="200"/>
                    </a:lnTo>
                    <a:lnTo>
                      <a:pt x="34" y="202"/>
                    </a:lnTo>
                    <a:lnTo>
                      <a:pt x="27" y="204"/>
                    </a:lnTo>
                    <a:lnTo>
                      <a:pt x="20" y="206"/>
                    </a:lnTo>
                    <a:lnTo>
                      <a:pt x="9" y="210"/>
                    </a:lnTo>
                    <a:lnTo>
                      <a:pt x="0" y="213"/>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08" name="Google Shape;4408;p81"/>
              <p:cNvSpPr/>
              <p:nvPr/>
            </p:nvSpPr>
            <p:spPr>
              <a:xfrm>
                <a:off x="4229" y="1174"/>
                <a:ext cx="21" cy="203"/>
              </a:xfrm>
              <a:custGeom>
                <a:avLst/>
                <a:gdLst/>
                <a:ahLst/>
                <a:cxnLst/>
                <a:rect l="l" t="t" r="r" b="b"/>
                <a:pathLst>
                  <a:path w="41" h="405" extrusionOk="0">
                    <a:moveTo>
                      <a:pt x="0" y="0"/>
                    </a:moveTo>
                    <a:lnTo>
                      <a:pt x="0" y="0"/>
                    </a:lnTo>
                    <a:lnTo>
                      <a:pt x="0" y="3"/>
                    </a:lnTo>
                    <a:lnTo>
                      <a:pt x="1" y="8"/>
                    </a:lnTo>
                    <a:lnTo>
                      <a:pt x="3" y="15"/>
                    </a:lnTo>
                    <a:lnTo>
                      <a:pt x="3" y="19"/>
                    </a:lnTo>
                    <a:lnTo>
                      <a:pt x="3" y="23"/>
                    </a:lnTo>
                    <a:lnTo>
                      <a:pt x="4" y="29"/>
                    </a:lnTo>
                    <a:lnTo>
                      <a:pt x="5" y="37"/>
                    </a:lnTo>
                    <a:lnTo>
                      <a:pt x="6" y="43"/>
                    </a:lnTo>
                    <a:lnTo>
                      <a:pt x="7" y="52"/>
                    </a:lnTo>
                    <a:lnTo>
                      <a:pt x="9" y="61"/>
                    </a:lnTo>
                    <a:lnTo>
                      <a:pt x="11" y="72"/>
                    </a:lnTo>
                    <a:lnTo>
                      <a:pt x="11" y="77"/>
                    </a:lnTo>
                    <a:lnTo>
                      <a:pt x="11" y="82"/>
                    </a:lnTo>
                    <a:lnTo>
                      <a:pt x="12" y="88"/>
                    </a:lnTo>
                    <a:lnTo>
                      <a:pt x="13" y="95"/>
                    </a:lnTo>
                    <a:lnTo>
                      <a:pt x="13" y="100"/>
                    </a:lnTo>
                    <a:lnTo>
                      <a:pt x="13" y="107"/>
                    </a:lnTo>
                    <a:lnTo>
                      <a:pt x="14" y="115"/>
                    </a:lnTo>
                    <a:lnTo>
                      <a:pt x="15" y="122"/>
                    </a:lnTo>
                    <a:lnTo>
                      <a:pt x="15" y="129"/>
                    </a:lnTo>
                    <a:lnTo>
                      <a:pt x="16" y="137"/>
                    </a:lnTo>
                    <a:lnTo>
                      <a:pt x="17" y="145"/>
                    </a:lnTo>
                    <a:lnTo>
                      <a:pt x="19" y="155"/>
                    </a:lnTo>
                    <a:lnTo>
                      <a:pt x="19" y="164"/>
                    </a:lnTo>
                    <a:lnTo>
                      <a:pt x="20" y="173"/>
                    </a:lnTo>
                    <a:lnTo>
                      <a:pt x="21" y="183"/>
                    </a:lnTo>
                    <a:lnTo>
                      <a:pt x="23" y="194"/>
                    </a:lnTo>
                    <a:lnTo>
                      <a:pt x="23" y="204"/>
                    </a:lnTo>
                    <a:lnTo>
                      <a:pt x="24" y="214"/>
                    </a:lnTo>
                    <a:lnTo>
                      <a:pt x="25" y="225"/>
                    </a:lnTo>
                    <a:lnTo>
                      <a:pt x="26" y="236"/>
                    </a:lnTo>
                    <a:lnTo>
                      <a:pt x="26" y="247"/>
                    </a:lnTo>
                    <a:lnTo>
                      <a:pt x="27" y="259"/>
                    </a:lnTo>
                    <a:lnTo>
                      <a:pt x="29" y="273"/>
                    </a:lnTo>
                    <a:lnTo>
                      <a:pt x="31" y="286"/>
                    </a:lnTo>
                    <a:lnTo>
                      <a:pt x="31" y="300"/>
                    </a:lnTo>
                    <a:lnTo>
                      <a:pt x="33" y="313"/>
                    </a:lnTo>
                    <a:lnTo>
                      <a:pt x="33" y="326"/>
                    </a:lnTo>
                    <a:lnTo>
                      <a:pt x="35" y="342"/>
                    </a:lnTo>
                    <a:lnTo>
                      <a:pt x="36" y="356"/>
                    </a:lnTo>
                    <a:lnTo>
                      <a:pt x="38" y="372"/>
                    </a:lnTo>
                    <a:lnTo>
                      <a:pt x="39" y="389"/>
                    </a:lnTo>
                    <a:lnTo>
                      <a:pt x="41" y="405"/>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09" name="Google Shape;4409;p81"/>
              <p:cNvSpPr/>
              <p:nvPr/>
            </p:nvSpPr>
            <p:spPr>
              <a:xfrm>
                <a:off x="4177" y="1337"/>
                <a:ext cx="73" cy="40"/>
              </a:xfrm>
              <a:custGeom>
                <a:avLst/>
                <a:gdLst/>
                <a:ahLst/>
                <a:cxnLst/>
                <a:rect l="l" t="t" r="r" b="b"/>
                <a:pathLst>
                  <a:path w="146" h="80" extrusionOk="0">
                    <a:moveTo>
                      <a:pt x="146" y="80"/>
                    </a:moveTo>
                    <a:lnTo>
                      <a:pt x="137" y="75"/>
                    </a:lnTo>
                    <a:lnTo>
                      <a:pt x="128" y="70"/>
                    </a:lnTo>
                    <a:lnTo>
                      <a:pt x="119" y="66"/>
                    </a:lnTo>
                    <a:lnTo>
                      <a:pt x="111" y="61"/>
                    </a:lnTo>
                    <a:lnTo>
                      <a:pt x="101" y="56"/>
                    </a:lnTo>
                    <a:lnTo>
                      <a:pt x="93" y="51"/>
                    </a:lnTo>
                    <a:lnTo>
                      <a:pt x="83" y="47"/>
                    </a:lnTo>
                    <a:lnTo>
                      <a:pt x="76" y="42"/>
                    </a:lnTo>
                    <a:lnTo>
                      <a:pt x="66" y="37"/>
                    </a:lnTo>
                    <a:lnTo>
                      <a:pt x="57" y="31"/>
                    </a:lnTo>
                    <a:lnTo>
                      <a:pt x="47" y="26"/>
                    </a:lnTo>
                    <a:lnTo>
                      <a:pt x="38" y="21"/>
                    </a:lnTo>
                    <a:lnTo>
                      <a:pt x="28" y="16"/>
                    </a:lnTo>
                    <a:lnTo>
                      <a:pt x="19" y="10"/>
                    </a:lnTo>
                    <a:lnTo>
                      <a:pt x="9" y="5"/>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10" name="Google Shape;4410;p81"/>
              <p:cNvSpPr/>
              <p:nvPr/>
            </p:nvSpPr>
            <p:spPr>
              <a:xfrm>
                <a:off x="4010" y="1251"/>
                <a:ext cx="167" cy="86"/>
              </a:xfrm>
              <a:custGeom>
                <a:avLst/>
                <a:gdLst/>
                <a:ahLst/>
                <a:cxnLst/>
                <a:rect l="l" t="t" r="r" b="b"/>
                <a:pathLst>
                  <a:path w="334" h="171" extrusionOk="0">
                    <a:moveTo>
                      <a:pt x="334" y="171"/>
                    </a:moveTo>
                    <a:lnTo>
                      <a:pt x="327" y="168"/>
                    </a:lnTo>
                    <a:lnTo>
                      <a:pt x="323" y="164"/>
                    </a:lnTo>
                    <a:lnTo>
                      <a:pt x="316" y="161"/>
                    </a:lnTo>
                    <a:lnTo>
                      <a:pt x="312" y="159"/>
                    </a:lnTo>
                    <a:lnTo>
                      <a:pt x="306" y="156"/>
                    </a:lnTo>
                    <a:lnTo>
                      <a:pt x="300" y="152"/>
                    </a:lnTo>
                    <a:lnTo>
                      <a:pt x="295" y="149"/>
                    </a:lnTo>
                    <a:lnTo>
                      <a:pt x="290" y="147"/>
                    </a:lnTo>
                    <a:lnTo>
                      <a:pt x="279" y="140"/>
                    </a:lnTo>
                    <a:lnTo>
                      <a:pt x="269" y="134"/>
                    </a:lnTo>
                    <a:lnTo>
                      <a:pt x="264" y="131"/>
                    </a:lnTo>
                    <a:lnTo>
                      <a:pt x="258" y="129"/>
                    </a:lnTo>
                    <a:lnTo>
                      <a:pt x="253" y="125"/>
                    </a:lnTo>
                    <a:lnTo>
                      <a:pt x="248" y="123"/>
                    </a:lnTo>
                    <a:lnTo>
                      <a:pt x="241" y="120"/>
                    </a:lnTo>
                    <a:lnTo>
                      <a:pt x="237" y="117"/>
                    </a:lnTo>
                    <a:lnTo>
                      <a:pt x="230" y="113"/>
                    </a:lnTo>
                    <a:lnTo>
                      <a:pt x="226" y="110"/>
                    </a:lnTo>
                    <a:lnTo>
                      <a:pt x="220" y="107"/>
                    </a:lnTo>
                    <a:lnTo>
                      <a:pt x="215" y="104"/>
                    </a:lnTo>
                    <a:lnTo>
                      <a:pt x="209" y="101"/>
                    </a:lnTo>
                    <a:lnTo>
                      <a:pt x="205" y="99"/>
                    </a:lnTo>
                    <a:lnTo>
                      <a:pt x="198" y="95"/>
                    </a:lnTo>
                    <a:lnTo>
                      <a:pt x="193" y="92"/>
                    </a:lnTo>
                    <a:lnTo>
                      <a:pt x="187" y="89"/>
                    </a:lnTo>
                    <a:lnTo>
                      <a:pt x="182" y="86"/>
                    </a:lnTo>
                    <a:lnTo>
                      <a:pt x="172" y="81"/>
                    </a:lnTo>
                    <a:lnTo>
                      <a:pt x="162" y="76"/>
                    </a:lnTo>
                    <a:lnTo>
                      <a:pt x="156" y="73"/>
                    </a:lnTo>
                    <a:lnTo>
                      <a:pt x="151" y="70"/>
                    </a:lnTo>
                    <a:lnTo>
                      <a:pt x="144" y="66"/>
                    </a:lnTo>
                    <a:lnTo>
                      <a:pt x="140" y="64"/>
                    </a:lnTo>
                    <a:lnTo>
                      <a:pt x="134" y="61"/>
                    </a:lnTo>
                    <a:lnTo>
                      <a:pt x="129" y="59"/>
                    </a:lnTo>
                    <a:lnTo>
                      <a:pt x="123" y="55"/>
                    </a:lnTo>
                    <a:lnTo>
                      <a:pt x="119" y="53"/>
                    </a:lnTo>
                    <a:lnTo>
                      <a:pt x="108" y="48"/>
                    </a:lnTo>
                    <a:lnTo>
                      <a:pt x="98" y="43"/>
                    </a:lnTo>
                    <a:lnTo>
                      <a:pt x="88" y="37"/>
                    </a:lnTo>
                    <a:lnTo>
                      <a:pt x="78" y="33"/>
                    </a:lnTo>
                    <a:lnTo>
                      <a:pt x="66" y="27"/>
                    </a:lnTo>
                    <a:lnTo>
                      <a:pt x="56" y="23"/>
                    </a:lnTo>
                    <a:lnTo>
                      <a:pt x="46" y="19"/>
                    </a:lnTo>
                    <a:lnTo>
                      <a:pt x="36" y="14"/>
                    </a:lnTo>
                    <a:lnTo>
                      <a:pt x="26" y="10"/>
                    </a:lnTo>
                    <a:lnTo>
                      <a:pt x="17" y="6"/>
                    </a:lnTo>
                    <a:lnTo>
                      <a:pt x="8" y="3"/>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11" name="Google Shape;4411;p81"/>
              <p:cNvSpPr/>
              <p:nvPr/>
            </p:nvSpPr>
            <p:spPr>
              <a:xfrm>
                <a:off x="3816" y="1175"/>
                <a:ext cx="194" cy="76"/>
              </a:xfrm>
              <a:custGeom>
                <a:avLst/>
                <a:gdLst/>
                <a:ahLst/>
                <a:cxnLst/>
                <a:rect l="l" t="t" r="r" b="b"/>
                <a:pathLst>
                  <a:path w="388" h="153" extrusionOk="0">
                    <a:moveTo>
                      <a:pt x="388" y="153"/>
                    </a:moveTo>
                    <a:lnTo>
                      <a:pt x="384" y="150"/>
                    </a:lnTo>
                    <a:lnTo>
                      <a:pt x="375" y="147"/>
                    </a:lnTo>
                    <a:lnTo>
                      <a:pt x="368" y="144"/>
                    </a:lnTo>
                    <a:lnTo>
                      <a:pt x="361" y="141"/>
                    </a:lnTo>
                    <a:lnTo>
                      <a:pt x="352" y="138"/>
                    </a:lnTo>
                    <a:lnTo>
                      <a:pt x="343" y="135"/>
                    </a:lnTo>
                    <a:lnTo>
                      <a:pt x="332" y="129"/>
                    </a:lnTo>
                    <a:lnTo>
                      <a:pt x="321" y="125"/>
                    </a:lnTo>
                    <a:lnTo>
                      <a:pt x="314" y="123"/>
                    </a:lnTo>
                    <a:lnTo>
                      <a:pt x="307" y="120"/>
                    </a:lnTo>
                    <a:lnTo>
                      <a:pt x="301" y="118"/>
                    </a:lnTo>
                    <a:lnTo>
                      <a:pt x="295" y="116"/>
                    </a:lnTo>
                    <a:lnTo>
                      <a:pt x="287" y="113"/>
                    </a:lnTo>
                    <a:lnTo>
                      <a:pt x="281" y="109"/>
                    </a:lnTo>
                    <a:lnTo>
                      <a:pt x="274" y="107"/>
                    </a:lnTo>
                    <a:lnTo>
                      <a:pt x="267" y="105"/>
                    </a:lnTo>
                    <a:lnTo>
                      <a:pt x="259" y="101"/>
                    </a:lnTo>
                    <a:lnTo>
                      <a:pt x="253" y="98"/>
                    </a:lnTo>
                    <a:lnTo>
                      <a:pt x="245" y="96"/>
                    </a:lnTo>
                    <a:lnTo>
                      <a:pt x="238" y="94"/>
                    </a:lnTo>
                    <a:lnTo>
                      <a:pt x="229" y="90"/>
                    </a:lnTo>
                    <a:lnTo>
                      <a:pt x="222" y="87"/>
                    </a:lnTo>
                    <a:lnTo>
                      <a:pt x="214" y="84"/>
                    </a:lnTo>
                    <a:lnTo>
                      <a:pt x="206" y="80"/>
                    </a:lnTo>
                    <a:lnTo>
                      <a:pt x="197" y="77"/>
                    </a:lnTo>
                    <a:lnTo>
                      <a:pt x="189" y="74"/>
                    </a:lnTo>
                    <a:lnTo>
                      <a:pt x="181" y="70"/>
                    </a:lnTo>
                    <a:lnTo>
                      <a:pt x="174" y="68"/>
                    </a:lnTo>
                    <a:lnTo>
                      <a:pt x="165" y="65"/>
                    </a:lnTo>
                    <a:lnTo>
                      <a:pt x="157" y="61"/>
                    </a:lnTo>
                    <a:lnTo>
                      <a:pt x="148" y="58"/>
                    </a:lnTo>
                    <a:lnTo>
                      <a:pt x="141" y="55"/>
                    </a:lnTo>
                    <a:lnTo>
                      <a:pt x="132" y="51"/>
                    </a:lnTo>
                    <a:lnTo>
                      <a:pt x="125" y="49"/>
                    </a:lnTo>
                    <a:lnTo>
                      <a:pt x="117" y="46"/>
                    </a:lnTo>
                    <a:lnTo>
                      <a:pt x="110" y="43"/>
                    </a:lnTo>
                    <a:lnTo>
                      <a:pt x="101" y="40"/>
                    </a:lnTo>
                    <a:lnTo>
                      <a:pt x="93" y="37"/>
                    </a:lnTo>
                    <a:lnTo>
                      <a:pt x="86" y="33"/>
                    </a:lnTo>
                    <a:lnTo>
                      <a:pt x="78" y="30"/>
                    </a:lnTo>
                    <a:lnTo>
                      <a:pt x="70" y="27"/>
                    </a:lnTo>
                    <a:lnTo>
                      <a:pt x="63" y="24"/>
                    </a:lnTo>
                    <a:lnTo>
                      <a:pt x="57" y="21"/>
                    </a:lnTo>
                    <a:lnTo>
                      <a:pt x="50" y="19"/>
                    </a:lnTo>
                    <a:lnTo>
                      <a:pt x="42" y="16"/>
                    </a:lnTo>
                    <a:lnTo>
                      <a:pt x="35" y="13"/>
                    </a:lnTo>
                    <a:lnTo>
                      <a:pt x="29" y="11"/>
                    </a:lnTo>
                    <a:lnTo>
                      <a:pt x="23" y="9"/>
                    </a:lnTo>
                    <a:lnTo>
                      <a:pt x="16" y="6"/>
                    </a:lnTo>
                    <a:lnTo>
                      <a:pt x="10" y="3"/>
                    </a:lnTo>
                    <a:lnTo>
                      <a:pt x="4" y="1"/>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12" name="Google Shape;4412;p81"/>
              <p:cNvSpPr/>
              <p:nvPr/>
            </p:nvSpPr>
            <p:spPr>
              <a:xfrm>
                <a:off x="3816" y="1164"/>
                <a:ext cx="413" cy="11"/>
              </a:xfrm>
              <a:custGeom>
                <a:avLst/>
                <a:gdLst/>
                <a:ahLst/>
                <a:cxnLst/>
                <a:rect l="l" t="t" r="r" b="b"/>
                <a:pathLst>
                  <a:path w="827" h="21" extrusionOk="0">
                    <a:moveTo>
                      <a:pt x="0" y="21"/>
                    </a:moveTo>
                    <a:lnTo>
                      <a:pt x="16" y="19"/>
                    </a:lnTo>
                    <a:lnTo>
                      <a:pt x="35" y="18"/>
                    </a:lnTo>
                    <a:lnTo>
                      <a:pt x="53" y="17"/>
                    </a:lnTo>
                    <a:lnTo>
                      <a:pt x="72" y="15"/>
                    </a:lnTo>
                    <a:lnTo>
                      <a:pt x="89" y="14"/>
                    </a:lnTo>
                    <a:lnTo>
                      <a:pt x="108" y="13"/>
                    </a:lnTo>
                    <a:lnTo>
                      <a:pt x="126" y="12"/>
                    </a:lnTo>
                    <a:lnTo>
                      <a:pt x="145" y="12"/>
                    </a:lnTo>
                    <a:lnTo>
                      <a:pt x="162" y="11"/>
                    </a:lnTo>
                    <a:lnTo>
                      <a:pt x="180" y="10"/>
                    </a:lnTo>
                    <a:lnTo>
                      <a:pt x="198" y="9"/>
                    </a:lnTo>
                    <a:lnTo>
                      <a:pt x="217" y="9"/>
                    </a:lnTo>
                    <a:lnTo>
                      <a:pt x="234" y="8"/>
                    </a:lnTo>
                    <a:lnTo>
                      <a:pt x="253" y="7"/>
                    </a:lnTo>
                    <a:lnTo>
                      <a:pt x="269" y="5"/>
                    </a:lnTo>
                    <a:lnTo>
                      <a:pt x="288" y="5"/>
                    </a:lnTo>
                    <a:lnTo>
                      <a:pt x="305" y="4"/>
                    </a:lnTo>
                    <a:lnTo>
                      <a:pt x="322" y="3"/>
                    </a:lnTo>
                    <a:lnTo>
                      <a:pt x="339" y="2"/>
                    </a:lnTo>
                    <a:lnTo>
                      <a:pt x="356" y="2"/>
                    </a:lnTo>
                    <a:lnTo>
                      <a:pt x="373" y="1"/>
                    </a:lnTo>
                    <a:lnTo>
                      <a:pt x="390" y="1"/>
                    </a:lnTo>
                    <a:lnTo>
                      <a:pt x="407" y="1"/>
                    </a:lnTo>
                    <a:lnTo>
                      <a:pt x="423" y="1"/>
                    </a:lnTo>
                    <a:lnTo>
                      <a:pt x="439" y="0"/>
                    </a:lnTo>
                    <a:lnTo>
                      <a:pt x="454" y="0"/>
                    </a:lnTo>
                    <a:lnTo>
                      <a:pt x="470" y="0"/>
                    </a:lnTo>
                    <a:lnTo>
                      <a:pt x="487" y="0"/>
                    </a:lnTo>
                    <a:lnTo>
                      <a:pt x="501" y="0"/>
                    </a:lnTo>
                    <a:lnTo>
                      <a:pt x="517" y="0"/>
                    </a:lnTo>
                    <a:lnTo>
                      <a:pt x="531" y="0"/>
                    </a:lnTo>
                    <a:lnTo>
                      <a:pt x="547" y="0"/>
                    </a:lnTo>
                    <a:lnTo>
                      <a:pt x="560" y="0"/>
                    </a:lnTo>
                    <a:lnTo>
                      <a:pt x="574" y="0"/>
                    </a:lnTo>
                    <a:lnTo>
                      <a:pt x="587" y="0"/>
                    </a:lnTo>
                    <a:lnTo>
                      <a:pt x="602" y="0"/>
                    </a:lnTo>
                    <a:lnTo>
                      <a:pt x="614" y="0"/>
                    </a:lnTo>
                    <a:lnTo>
                      <a:pt x="627" y="0"/>
                    </a:lnTo>
                    <a:lnTo>
                      <a:pt x="639" y="0"/>
                    </a:lnTo>
                    <a:lnTo>
                      <a:pt x="653" y="0"/>
                    </a:lnTo>
                    <a:lnTo>
                      <a:pt x="664" y="0"/>
                    </a:lnTo>
                    <a:lnTo>
                      <a:pt x="675" y="0"/>
                    </a:lnTo>
                    <a:lnTo>
                      <a:pt x="686" y="0"/>
                    </a:lnTo>
                    <a:lnTo>
                      <a:pt x="698" y="1"/>
                    </a:lnTo>
                    <a:lnTo>
                      <a:pt x="708" y="1"/>
                    </a:lnTo>
                    <a:lnTo>
                      <a:pt x="719" y="2"/>
                    </a:lnTo>
                    <a:lnTo>
                      <a:pt x="729" y="3"/>
                    </a:lnTo>
                    <a:lnTo>
                      <a:pt x="739" y="4"/>
                    </a:lnTo>
                    <a:lnTo>
                      <a:pt x="746" y="4"/>
                    </a:lnTo>
                    <a:lnTo>
                      <a:pt x="755" y="4"/>
                    </a:lnTo>
                    <a:lnTo>
                      <a:pt x="763" y="5"/>
                    </a:lnTo>
                    <a:lnTo>
                      <a:pt x="771" y="7"/>
                    </a:lnTo>
                    <a:lnTo>
                      <a:pt x="778" y="7"/>
                    </a:lnTo>
                    <a:lnTo>
                      <a:pt x="784" y="8"/>
                    </a:lnTo>
                    <a:lnTo>
                      <a:pt x="791" y="9"/>
                    </a:lnTo>
                    <a:lnTo>
                      <a:pt x="798" y="10"/>
                    </a:lnTo>
                    <a:lnTo>
                      <a:pt x="807" y="11"/>
                    </a:lnTo>
                    <a:lnTo>
                      <a:pt x="815" y="13"/>
                    </a:lnTo>
                    <a:lnTo>
                      <a:pt x="821" y="17"/>
                    </a:lnTo>
                    <a:lnTo>
                      <a:pt x="827" y="2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13" name="Google Shape;4413;p81"/>
              <p:cNvSpPr/>
              <p:nvPr/>
            </p:nvSpPr>
            <p:spPr>
              <a:xfrm>
                <a:off x="4347" y="1504"/>
                <a:ext cx="23" cy="4"/>
              </a:xfrm>
              <a:custGeom>
                <a:avLst/>
                <a:gdLst/>
                <a:ahLst/>
                <a:cxnLst/>
                <a:rect l="l" t="t" r="r" b="b"/>
                <a:pathLst>
                  <a:path w="45" h="8" extrusionOk="0">
                    <a:moveTo>
                      <a:pt x="0" y="8"/>
                    </a:moveTo>
                    <a:lnTo>
                      <a:pt x="10" y="6"/>
                    </a:lnTo>
                    <a:lnTo>
                      <a:pt x="21" y="4"/>
                    </a:lnTo>
                    <a:lnTo>
                      <a:pt x="26" y="2"/>
                    </a:lnTo>
                    <a:lnTo>
                      <a:pt x="32" y="1"/>
                    </a:lnTo>
                    <a:lnTo>
                      <a:pt x="39" y="0"/>
                    </a:lnTo>
                    <a:lnTo>
                      <a:pt x="45"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14" name="Google Shape;4414;p81"/>
              <p:cNvSpPr/>
              <p:nvPr/>
            </p:nvSpPr>
            <p:spPr>
              <a:xfrm>
                <a:off x="4370" y="1494"/>
                <a:ext cx="195" cy="11"/>
              </a:xfrm>
              <a:custGeom>
                <a:avLst/>
                <a:gdLst/>
                <a:ahLst/>
                <a:cxnLst/>
                <a:rect l="l" t="t" r="r" b="b"/>
                <a:pathLst>
                  <a:path w="392" h="21" extrusionOk="0">
                    <a:moveTo>
                      <a:pt x="0" y="19"/>
                    </a:moveTo>
                    <a:lnTo>
                      <a:pt x="7" y="17"/>
                    </a:lnTo>
                    <a:lnTo>
                      <a:pt x="16" y="16"/>
                    </a:lnTo>
                    <a:lnTo>
                      <a:pt x="23" y="15"/>
                    </a:lnTo>
                    <a:lnTo>
                      <a:pt x="32" y="14"/>
                    </a:lnTo>
                    <a:lnTo>
                      <a:pt x="39" y="13"/>
                    </a:lnTo>
                    <a:lnTo>
                      <a:pt x="47" y="11"/>
                    </a:lnTo>
                    <a:lnTo>
                      <a:pt x="55" y="10"/>
                    </a:lnTo>
                    <a:lnTo>
                      <a:pt x="64" y="10"/>
                    </a:lnTo>
                    <a:lnTo>
                      <a:pt x="71" y="9"/>
                    </a:lnTo>
                    <a:lnTo>
                      <a:pt x="80" y="8"/>
                    </a:lnTo>
                    <a:lnTo>
                      <a:pt x="86" y="7"/>
                    </a:lnTo>
                    <a:lnTo>
                      <a:pt x="95" y="7"/>
                    </a:lnTo>
                    <a:lnTo>
                      <a:pt x="103" y="6"/>
                    </a:lnTo>
                    <a:lnTo>
                      <a:pt x="111" y="5"/>
                    </a:lnTo>
                    <a:lnTo>
                      <a:pt x="119" y="5"/>
                    </a:lnTo>
                    <a:lnTo>
                      <a:pt x="127" y="5"/>
                    </a:lnTo>
                    <a:lnTo>
                      <a:pt x="134" y="4"/>
                    </a:lnTo>
                    <a:lnTo>
                      <a:pt x="142" y="3"/>
                    </a:lnTo>
                    <a:lnTo>
                      <a:pt x="150" y="1"/>
                    </a:lnTo>
                    <a:lnTo>
                      <a:pt x="158" y="1"/>
                    </a:lnTo>
                    <a:lnTo>
                      <a:pt x="165" y="1"/>
                    </a:lnTo>
                    <a:lnTo>
                      <a:pt x="173" y="1"/>
                    </a:lnTo>
                    <a:lnTo>
                      <a:pt x="181" y="1"/>
                    </a:lnTo>
                    <a:lnTo>
                      <a:pt x="189" y="1"/>
                    </a:lnTo>
                    <a:lnTo>
                      <a:pt x="195" y="0"/>
                    </a:lnTo>
                    <a:lnTo>
                      <a:pt x="203" y="0"/>
                    </a:lnTo>
                    <a:lnTo>
                      <a:pt x="211" y="0"/>
                    </a:lnTo>
                    <a:lnTo>
                      <a:pt x="219" y="0"/>
                    </a:lnTo>
                    <a:lnTo>
                      <a:pt x="226" y="0"/>
                    </a:lnTo>
                    <a:lnTo>
                      <a:pt x="233" y="0"/>
                    </a:lnTo>
                    <a:lnTo>
                      <a:pt x="240" y="0"/>
                    </a:lnTo>
                    <a:lnTo>
                      <a:pt x="248" y="1"/>
                    </a:lnTo>
                    <a:lnTo>
                      <a:pt x="253" y="1"/>
                    </a:lnTo>
                    <a:lnTo>
                      <a:pt x="260" y="1"/>
                    </a:lnTo>
                    <a:lnTo>
                      <a:pt x="267" y="1"/>
                    </a:lnTo>
                    <a:lnTo>
                      <a:pt x="273" y="1"/>
                    </a:lnTo>
                    <a:lnTo>
                      <a:pt x="279" y="1"/>
                    </a:lnTo>
                    <a:lnTo>
                      <a:pt x="286" y="1"/>
                    </a:lnTo>
                    <a:lnTo>
                      <a:pt x="291" y="1"/>
                    </a:lnTo>
                    <a:lnTo>
                      <a:pt x="298" y="1"/>
                    </a:lnTo>
                    <a:lnTo>
                      <a:pt x="309" y="1"/>
                    </a:lnTo>
                    <a:lnTo>
                      <a:pt x="320" y="3"/>
                    </a:lnTo>
                    <a:lnTo>
                      <a:pt x="330" y="4"/>
                    </a:lnTo>
                    <a:lnTo>
                      <a:pt x="340" y="6"/>
                    </a:lnTo>
                    <a:lnTo>
                      <a:pt x="348" y="6"/>
                    </a:lnTo>
                    <a:lnTo>
                      <a:pt x="357" y="8"/>
                    </a:lnTo>
                    <a:lnTo>
                      <a:pt x="365" y="9"/>
                    </a:lnTo>
                    <a:lnTo>
                      <a:pt x="373" y="11"/>
                    </a:lnTo>
                    <a:lnTo>
                      <a:pt x="383" y="16"/>
                    </a:lnTo>
                    <a:lnTo>
                      <a:pt x="392" y="21"/>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15" name="Google Shape;4415;p81"/>
              <p:cNvSpPr/>
              <p:nvPr/>
            </p:nvSpPr>
            <p:spPr>
              <a:xfrm>
                <a:off x="4565" y="1505"/>
                <a:ext cx="123" cy="781"/>
              </a:xfrm>
              <a:custGeom>
                <a:avLst/>
                <a:gdLst/>
                <a:ahLst/>
                <a:cxnLst/>
                <a:rect l="l" t="t" r="r" b="b"/>
                <a:pathLst>
                  <a:path w="246" h="1562" extrusionOk="0">
                    <a:moveTo>
                      <a:pt x="0" y="0"/>
                    </a:moveTo>
                    <a:lnTo>
                      <a:pt x="1" y="3"/>
                    </a:lnTo>
                    <a:lnTo>
                      <a:pt x="3" y="6"/>
                    </a:lnTo>
                    <a:lnTo>
                      <a:pt x="4" y="12"/>
                    </a:lnTo>
                    <a:lnTo>
                      <a:pt x="7" y="18"/>
                    </a:lnTo>
                    <a:lnTo>
                      <a:pt x="10" y="25"/>
                    </a:lnTo>
                    <a:lnTo>
                      <a:pt x="12" y="34"/>
                    </a:lnTo>
                    <a:lnTo>
                      <a:pt x="15" y="43"/>
                    </a:lnTo>
                    <a:lnTo>
                      <a:pt x="19" y="55"/>
                    </a:lnTo>
                    <a:lnTo>
                      <a:pt x="21" y="65"/>
                    </a:lnTo>
                    <a:lnTo>
                      <a:pt x="23" y="78"/>
                    </a:lnTo>
                    <a:lnTo>
                      <a:pt x="26" y="92"/>
                    </a:lnTo>
                    <a:lnTo>
                      <a:pt x="30" y="107"/>
                    </a:lnTo>
                    <a:lnTo>
                      <a:pt x="33" y="123"/>
                    </a:lnTo>
                    <a:lnTo>
                      <a:pt x="36" y="141"/>
                    </a:lnTo>
                    <a:lnTo>
                      <a:pt x="40" y="158"/>
                    </a:lnTo>
                    <a:lnTo>
                      <a:pt x="44" y="178"/>
                    </a:lnTo>
                    <a:lnTo>
                      <a:pt x="47" y="195"/>
                    </a:lnTo>
                    <a:lnTo>
                      <a:pt x="51" y="217"/>
                    </a:lnTo>
                    <a:lnTo>
                      <a:pt x="54" y="237"/>
                    </a:lnTo>
                    <a:lnTo>
                      <a:pt x="59" y="259"/>
                    </a:lnTo>
                    <a:lnTo>
                      <a:pt x="62" y="280"/>
                    </a:lnTo>
                    <a:lnTo>
                      <a:pt x="66" y="303"/>
                    </a:lnTo>
                    <a:lnTo>
                      <a:pt x="71" y="327"/>
                    </a:lnTo>
                    <a:lnTo>
                      <a:pt x="75" y="352"/>
                    </a:lnTo>
                    <a:lnTo>
                      <a:pt x="79" y="377"/>
                    </a:lnTo>
                    <a:lnTo>
                      <a:pt x="83" y="403"/>
                    </a:lnTo>
                    <a:lnTo>
                      <a:pt x="88" y="429"/>
                    </a:lnTo>
                    <a:lnTo>
                      <a:pt x="92" y="456"/>
                    </a:lnTo>
                    <a:lnTo>
                      <a:pt x="95" y="483"/>
                    </a:lnTo>
                    <a:lnTo>
                      <a:pt x="100" y="512"/>
                    </a:lnTo>
                    <a:lnTo>
                      <a:pt x="104" y="540"/>
                    </a:lnTo>
                    <a:lnTo>
                      <a:pt x="110" y="570"/>
                    </a:lnTo>
                    <a:lnTo>
                      <a:pt x="113" y="598"/>
                    </a:lnTo>
                    <a:lnTo>
                      <a:pt x="118" y="628"/>
                    </a:lnTo>
                    <a:lnTo>
                      <a:pt x="122" y="658"/>
                    </a:lnTo>
                    <a:lnTo>
                      <a:pt x="127" y="688"/>
                    </a:lnTo>
                    <a:lnTo>
                      <a:pt x="131" y="718"/>
                    </a:lnTo>
                    <a:lnTo>
                      <a:pt x="136" y="748"/>
                    </a:lnTo>
                    <a:lnTo>
                      <a:pt x="140" y="779"/>
                    </a:lnTo>
                    <a:lnTo>
                      <a:pt x="146" y="811"/>
                    </a:lnTo>
                    <a:lnTo>
                      <a:pt x="149" y="842"/>
                    </a:lnTo>
                    <a:lnTo>
                      <a:pt x="153" y="874"/>
                    </a:lnTo>
                    <a:lnTo>
                      <a:pt x="158" y="905"/>
                    </a:lnTo>
                    <a:lnTo>
                      <a:pt x="162" y="938"/>
                    </a:lnTo>
                    <a:lnTo>
                      <a:pt x="167" y="970"/>
                    </a:lnTo>
                    <a:lnTo>
                      <a:pt x="171" y="1002"/>
                    </a:lnTo>
                    <a:lnTo>
                      <a:pt x="176" y="1034"/>
                    </a:lnTo>
                    <a:lnTo>
                      <a:pt x="181" y="1068"/>
                    </a:lnTo>
                    <a:lnTo>
                      <a:pt x="185" y="1099"/>
                    </a:lnTo>
                    <a:lnTo>
                      <a:pt x="189" y="1131"/>
                    </a:lnTo>
                    <a:lnTo>
                      <a:pt x="193" y="1162"/>
                    </a:lnTo>
                    <a:lnTo>
                      <a:pt x="198" y="1195"/>
                    </a:lnTo>
                    <a:lnTo>
                      <a:pt x="201" y="1226"/>
                    </a:lnTo>
                    <a:lnTo>
                      <a:pt x="206" y="1258"/>
                    </a:lnTo>
                    <a:lnTo>
                      <a:pt x="210" y="1289"/>
                    </a:lnTo>
                    <a:lnTo>
                      <a:pt x="215" y="1322"/>
                    </a:lnTo>
                    <a:lnTo>
                      <a:pt x="218" y="1352"/>
                    </a:lnTo>
                    <a:lnTo>
                      <a:pt x="222" y="1383"/>
                    </a:lnTo>
                    <a:lnTo>
                      <a:pt x="226" y="1413"/>
                    </a:lnTo>
                    <a:lnTo>
                      <a:pt x="230" y="1444"/>
                    </a:lnTo>
                    <a:lnTo>
                      <a:pt x="234" y="1473"/>
                    </a:lnTo>
                    <a:lnTo>
                      <a:pt x="238" y="1503"/>
                    </a:lnTo>
                    <a:lnTo>
                      <a:pt x="241" y="1532"/>
                    </a:lnTo>
                    <a:lnTo>
                      <a:pt x="246" y="1562"/>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16" name="Google Shape;4416;p81"/>
              <p:cNvSpPr/>
              <p:nvPr/>
            </p:nvSpPr>
            <p:spPr>
              <a:xfrm>
                <a:off x="4403" y="2286"/>
                <a:ext cx="285" cy="74"/>
              </a:xfrm>
              <a:custGeom>
                <a:avLst/>
                <a:gdLst/>
                <a:ahLst/>
                <a:cxnLst/>
                <a:rect l="l" t="t" r="r" b="b"/>
                <a:pathLst>
                  <a:path w="572" h="150" extrusionOk="0">
                    <a:moveTo>
                      <a:pt x="572" y="0"/>
                    </a:moveTo>
                    <a:lnTo>
                      <a:pt x="568" y="0"/>
                    </a:lnTo>
                    <a:lnTo>
                      <a:pt x="565" y="0"/>
                    </a:lnTo>
                    <a:lnTo>
                      <a:pt x="560" y="1"/>
                    </a:lnTo>
                    <a:lnTo>
                      <a:pt x="554" y="4"/>
                    </a:lnTo>
                    <a:lnTo>
                      <a:pt x="545" y="5"/>
                    </a:lnTo>
                    <a:lnTo>
                      <a:pt x="536" y="8"/>
                    </a:lnTo>
                    <a:lnTo>
                      <a:pt x="525" y="11"/>
                    </a:lnTo>
                    <a:lnTo>
                      <a:pt x="514" y="15"/>
                    </a:lnTo>
                    <a:lnTo>
                      <a:pt x="506" y="15"/>
                    </a:lnTo>
                    <a:lnTo>
                      <a:pt x="499" y="17"/>
                    </a:lnTo>
                    <a:lnTo>
                      <a:pt x="493" y="18"/>
                    </a:lnTo>
                    <a:lnTo>
                      <a:pt x="486" y="20"/>
                    </a:lnTo>
                    <a:lnTo>
                      <a:pt x="478" y="21"/>
                    </a:lnTo>
                    <a:lnTo>
                      <a:pt x="470" y="25"/>
                    </a:lnTo>
                    <a:lnTo>
                      <a:pt x="463" y="26"/>
                    </a:lnTo>
                    <a:lnTo>
                      <a:pt x="455" y="29"/>
                    </a:lnTo>
                    <a:lnTo>
                      <a:pt x="446" y="30"/>
                    </a:lnTo>
                    <a:lnTo>
                      <a:pt x="437" y="33"/>
                    </a:lnTo>
                    <a:lnTo>
                      <a:pt x="428" y="35"/>
                    </a:lnTo>
                    <a:lnTo>
                      <a:pt x="419" y="38"/>
                    </a:lnTo>
                    <a:lnTo>
                      <a:pt x="409" y="40"/>
                    </a:lnTo>
                    <a:lnTo>
                      <a:pt x="399" y="43"/>
                    </a:lnTo>
                    <a:lnTo>
                      <a:pt x="389" y="46"/>
                    </a:lnTo>
                    <a:lnTo>
                      <a:pt x="380" y="49"/>
                    </a:lnTo>
                    <a:lnTo>
                      <a:pt x="369" y="52"/>
                    </a:lnTo>
                    <a:lnTo>
                      <a:pt x="358" y="54"/>
                    </a:lnTo>
                    <a:lnTo>
                      <a:pt x="347" y="56"/>
                    </a:lnTo>
                    <a:lnTo>
                      <a:pt x="337" y="59"/>
                    </a:lnTo>
                    <a:lnTo>
                      <a:pt x="326" y="62"/>
                    </a:lnTo>
                    <a:lnTo>
                      <a:pt x="314" y="65"/>
                    </a:lnTo>
                    <a:lnTo>
                      <a:pt x="303" y="68"/>
                    </a:lnTo>
                    <a:lnTo>
                      <a:pt x="292" y="72"/>
                    </a:lnTo>
                    <a:lnTo>
                      <a:pt x="280" y="74"/>
                    </a:lnTo>
                    <a:lnTo>
                      <a:pt x="269" y="77"/>
                    </a:lnTo>
                    <a:lnTo>
                      <a:pt x="256" y="80"/>
                    </a:lnTo>
                    <a:lnTo>
                      <a:pt x="245" y="84"/>
                    </a:lnTo>
                    <a:lnTo>
                      <a:pt x="233" y="87"/>
                    </a:lnTo>
                    <a:lnTo>
                      <a:pt x="222" y="91"/>
                    </a:lnTo>
                    <a:lnTo>
                      <a:pt x="210" y="94"/>
                    </a:lnTo>
                    <a:lnTo>
                      <a:pt x="199" y="97"/>
                    </a:lnTo>
                    <a:lnTo>
                      <a:pt x="185" y="99"/>
                    </a:lnTo>
                    <a:lnTo>
                      <a:pt x="173" y="103"/>
                    </a:lnTo>
                    <a:lnTo>
                      <a:pt x="161" y="106"/>
                    </a:lnTo>
                    <a:lnTo>
                      <a:pt x="148" y="109"/>
                    </a:lnTo>
                    <a:lnTo>
                      <a:pt x="136" y="113"/>
                    </a:lnTo>
                    <a:lnTo>
                      <a:pt x="124" y="116"/>
                    </a:lnTo>
                    <a:lnTo>
                      <a:pt x="112" y="119"/>
                    </a:lnTo>
                    <a:lnTo>
                      <a:pt x="99" y="123"/>
                    </a:lnTo>
                    <a:lnTo>
                      <a:pt x="86" y="126"/>
                    </a:lnTo>
                    <a:lnTo>
                      <a:pt x="74" y="130"/>
                    </a:lnTo>
                    <a:lnTo>
                      <a:pt x="61" y="133"/>
                    </a:lnTo>
                    <a:lnTo>
                      <a:pt x="49" y="136"/>
                    </a:lnTo>
                    <a:lnTo>
                      <a:pt x="36" y="140"/>
                    </a:lnTo>
                    <a:lnTo>
                      <a:pt x="24" y="143"/>
                    </a:lnTo>
                    <a:lnTo>
                      <a:pt x="11" y="146"/>
                    </a:lnTo>
                    <a:lnTo>
                      <a:pt x="0" y="15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17" name="Google Shape;4417;p81"/>
              <p:cNvSpPr/>
              <p:nvPr/>
            </p:nvSpPr>
            <p:spPr>
              <a:xfrm>
                <a:off x="4347" y="1508"/>
                <a:ext cx="56" cy="852"/>
              </a:xfrm>
              <a:custGeom>
                <a:avLst/>
                <a:gdLst/>
                <a:ahLst/>
                <a:cxnLst/>
                <a:rect l="l" t="t" r="r" b="b"/>
                <a:pathLst>
                  <a:path w="111" h="1706" extrusionOk="0">
                    <a:moveTo>
                      <a:pt x="111" y="1706"/>
                    </a:moveTo>
                    <a:lnTo>
                      <a:pt x="108" y="1673"/>
                    </a:lnTo>
                    <a:lnTo>
                      <a:pt x="107" y="1642"/>
                    </a:lnTo>
                    <a:lnTo>
                      <a:pt x="104" y="1610"/>
                    </a:lnTo>
                    <a:lnTo>
                      <a:pt x="103" y="1579"/>
                    </a:lnTo>
                    <a:lnTo>
                      <a:pt x="100" y="1547"/>
                    </a:lnTo>
                    <a:lnTo>
                      <a:pt x="99" y="1516"/>
                    </a:lnTo>
                    <a:lnTo>
                      <a:pt x="97" y="1485"/>
                    </a:lnTo>
                    <a:lnTo>
                      <a:pt x="96" y="1455"/>
                    </a:lnTo>
                    <a:lnTo>
                      <a:pt x="93" y="1424"/>
                    </a:lnTo>
                    <a:lnTo>
                      <a:pt x="91" y="1393"/>
                    </a:lnTo>
                    <a:lnTo>
                      <a:pt x="89" y="1362"/>
                    </a:lnTo>
                    <a:lnTo>
                      <a:pt x="88" y="1332"/>
                    </a:lnTo>
                    <a:lnTo>
                      <a:pt x="86" y="1302"/>
                    </a:lnTo>
                    <a:lnTo>
                      <a:pt x="84" y="1272"/>
                    </a:lnTo>
                    <a:lnTo>
                      <a:pt x="82" y="1242"/>
                    </a:lnTo>
                    <a:lnTo>
                      <a:pt x="81" y="1213"/>
                    </a:lnTo>
                    <a:lnTo>
                      <a:pt x="78" y="1183"/>
                    </a:lnTo>
                    <a:lnTo>
                      <a:pt x="77" y="1153"/>
                    </a:lnTo>
                    <a:lnTo>
                      <a:pt x="74" y="1124"/>
                    </a:lnTo>
                    <a:lnTo>
                      <a:pt x="73" y="1095"/>
                    </a:lnTo>
                    <a:lnTo>
                      <a:pt x="70" y="1065"/>
                    </a:lnTo>
                    <a:lnTo>
                      <a:pt x="69" y="1037"/>
                    </a:lnTo>
                    <a:lnTo>
                      <a:pt x="67" y="1008"/>
                    </a:lnTo>
                    <a:lnTo>
                      <a:pt x="65" y="980"/>
                    </a:lnTo>
                    <a:lnTo>
                      <a:pt x="63" y="951"/>
                    </a:lnTo>
                    <a:lnTo>
                      <a:pt x="62" y="924"/>
                    </a:lnTo>
                    <a:lnTo>
                      <a:pt x="60" y="895"/>
                    </a:lnTo>
                    <a:lnTo>
                      <a:pt x="59" y="868"/>
                    </a:lnTo>
                    <a:lnTo>
                      <a:pt x="57" y="839"/>
                    </a:lnTo>
                    <a:lnTo>
                      <a:pt x="55" y="812"/>
                    </a:lnTo>
                    <a:lnTo>
                      <a:pt x="53" y="785"/>
                    </a:lnTo>
                    <a:lnTo>
                      <a:pt x="52" y="759"/>
                    </a:lnTo>
                    <a:lnTo>
                      <a:pt x="49" y="731"/>
                    </a:lnTo>
                    <a:lnTo>
                      <a:pt x="48" y="704"/>
                    </a:lnTo>
                    <a:lnTo>
                      <a:pt x="45" y="677"/>
                    </a:lnTo>
                    <a:lnTo>
                      <a:pt x="44" y="652"/>
                    </a:lnTo>
                    <a:lnTo>
                      <a:pt x="42" y="625"/>
                    </a:lnTo>
                    <a:lnTo>
                      <a:pt x="41" y="598"/>
                    </a:lnTo>
                    <a:lnTo>
                      <a:pt x="39" y="573"/>
                    </a:lnTo>
                    <a:lnTo>
                      <a:pt x="38" y="548"/>
                    </a:lnTo>
                    <a:lnTo>
                      <a:pt x="35" y="521"/>
                    </a:lnTo>
                    <a:lnTo>
                      <a:pt x="34" y="497"/>
                    </a:lnTo>
                    <a:lnTo>
                      <a:pt x="32" y="471"/>
                    </a:lnTo>
                    <a:lnTo>
                      <a:pt x="31" y="448"/>
                    </a:lnTo>
                    <a:lnTo>
                      <a:pt x="29" y="422"/>
                    </a:lnTo>
                    <a:lnTo>
                      <a:pt x="28" y="398"/>
                    </a:lnTo>
                    <a:lnTo>
                      <a:pt x="25" y="374"/>
                    </a:lnTo>
                    <a:lnTo>
                      <a:pt x="24" y="351"/>
                    </a:lnTo>
                    <a:lnTo>
                      <a:pt x="22" y="326"/>
                    </a:lnTo>
                    <a:lnTo>
                      <a:pt x="21" y="303"/>
                    </a:lnTo>
                    <a:lnTo>
                      <a:pt x="19" y="280"/>
                    </a:lnTo>
                    <a:lnTo>
                      <a:pt x="18" y="257"/>
                    </a:lnTo>
                    <a:lnTo>
                      <a:pt x="15" y="234"/>
                    </a:lnTo>
                    <a:lnTo>
                      <a:pt x="14" y="211"/>
                    </a:lnTo>
                    <a:lnTo>
                      <a:pt x="12" y="188"/>
                    </a:lnTo>
                    <a:lnTo>
                      <a:pt x="11" y="167"/>
                    </a:lnTo>
                    <a:lnTo>
                      <a:pt x="9" y="144"/>
                    </a:lnTo>
                    <a:lnTo>
                      <a:pt x="8" y="123"/>
                    </a:lnTo>
                    <a:lnTo>
                      <a:pt x="5" y="100"/>
                    </a:lnTo>
                    <a:lnTo>
                      <a:pt x="5" y="80"/>
                    </a:lnTo>
                    <a:lnTo>
                      <a:pt x="3" y="59"/>
                    </a:lnTo>
                    <a:lnTo>
                      <a:pt x="2" y="39"/>
                    </a:lnTo>
                    <a:lnTo>
                      <a:pt x="0" y="19"/>
                    </a:lnTo>
                    <a:lnTo>
                      <a:pt x="0"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18" name="Google Shape;4418;p81"/>
              <p:cNvSpPr/>
              <p:nvPr/>
            </p:nvSpPr>
            <p:spPr>
              <a:xfrm>
                <a:off x="4289" y="2043"/>
                <a:ext cx="21" cy="341"/>
              </a:xfrm>
              <a:custGeom>
                <a:avLst/>
                <a:gdLst/>
                <a:ahLst/>
                <a:cxnLst/>
                <a:rect l="l" t="t" r="r" b="b"/>
                <a:pathLst>
                  <a:path w="40" h="682" extrusionOk="0">
                    <a:moveTo>
                      <a:pt x="0" y="0"/>
                    </a:moveTo>
                    <a:lnTo>
                      <a:pt x="0" y="10"/>
                    </a:lnTo>
                    <a:lnTo>
                      <a:pt x="0" y="20"/>
                    </a:lnTo>
                    <a:lnTo>
                      <a:pt x="1" y="30"/>
                    </a:lnTo>
                    <a:lnTo>
                      <a:pt x="2" y="40"/>
                    </a:lnTo>
                    <a:lnTo>
                      <a:pt x="2" y="50"/>
                    </a:lnTo>
                    <a:lnTo>
                      <a:pt x="2" y="60"/>
                    </a:lnTo>
                    <a:lnTo>
                      <a:pt x="3" y="70"/>
                    </a:lnTo>
                    <a:lnTo>
                      <a:pt x="4" y="80"/>
                    </a:lnTo>
                    <a:lnTo>
                      <a:pt x="4" y="90"/>
                    </a:lnTo>
                    <a:lnTo>
                      <a:pt x="6" y="100"/>
                    </a:lnTo>
                    <a:lnTo>
                      <a:pt x="6" y="110"/>
                    </a:lnTo>
                    <a:lnTo>
                      <a:pt x="7" y="121"/>
                    </a:lnTo>
                    <a:lnTo>
                      <a:pt x="7" y="131"/>
                    </a:lnTo>
                    <a:lnTo>
                      <a:pt x="8" y="141"/>
                    </a:lnTo>
                    <a:lnTo>
                      <a:pt x="9" y="151"/>
                    </a:lnTo>
                    <a:lnTo>
                      <a:pt x="10" y="162"/>
                    </a:lnTo>
                    <a:lnTo>
                      <a:pt x="10" y="172"/>
                    </a:lnTo>
                    <a:lnTo>
                      <a:pt x="10" y="182"/>
                    </a:lnTo>
                    <a:lnTo>
                      <a:pt x="11" y="192"/>
                    </a:lnTo>
                    <a:lnTo>
                      <a:pt x="12" y="203"/>
                    </a:lnTo>
                    <a:lnTo>
                      <a:pt x="12" y="213"/>
                    </a:lnTo>
                    <a:lnTo>
                      <a:pt x="12" y="225"/>
                    </a:lnTo>
                    <a:lnTo>
                      <a:pt x="13" y="235"/>
                    </a:lnTo>
                    <a:lnTo>
                      <a:pt x="14" y="246"/>
                    </a:lnTo>
                    <a:lnTo>
                      <a:pt x="14" y="256"/>
                    </a:lnTo>
                    <a:lnTo>
                      <a:pt x="16" y="267"/>
                    </a:lnTo>
                    <a:lnTo>
                      <a:pt x="16" y="277"/>
                    </a:lnTo>
                    <a:lnTo>
                      <a:pt x="17" y="288"/>
                    </a:lnTo>
                    <a:lnTo>
                      <a:pt x="17" y="298"/>
                    </a:lnTo>
                    <a:lnTo>
                      <a:pt x="18" y="309"/>
                    </a:lnTo>
                    <a:lnTo>
                      <a:pt x="19" y="320"/>
                    </a:lnTo>
                    <a:lnTo>
                      <a:pt x="20" y="332"/>
                    </a:lnTo>
                    <a:lnTo>
                      <a:pt x="20" y="342"/>
                    </a:lnTo>
                    <a:lnTo>
                      <a:pt x="20" y="352"/>
                    </a:lnTo>
                    <a:lnTo>
                      <a:pt x="21" y="363"/>
                    </a:lnTo>
                    <a:lnTo>
                      <a:pt x="22" y="374"/>
                    </a:lnTo>
                    <a:lnTo>
                      <a:pt x="22" y="384"/>
                    </a:lnTo>
                    <a:lnTo>
                      <a:pt x="22" y="395"/>
                    </a:lnTo>
                    <a:lnTo>
                      <a:pt x="23" y="406"/>
                    </a:lnTo>
                    <a:lnTo>
                      <a:pt x="24" y="417"/>
                    </a:lnTo>
                    <a:lnTo>
                      <a:pt x="24" y="427"/>
                    </a:lnTo>
                    <a:lnTo>
                      <a:pt x="26" y="438"/>
                    </a:lnTo>
                    <a:lnTo>
                      <a:pt x="26" y="450"/>
                    </a:lnTo>
                    <a:lnTo>
                      <a:pt x="27" y="461"/>
                    </a:lnTo>
                    <a:lnTo>
                      <a:pt x="27" y="471"/>
                    </a:lnTo>
                    <a:lnTo>
                      <a:pt x="28" y="482"/>
                    </a:lnTo>
                    <a:lnTo>
                      <a:pt x="29" y="493"/>
                    </a:lnTo>
                    <a:lnTo>
                      <a:pt x="30" y="505"/>
                    </a:lnTo>
                    <a:lnTo>
                      <a:pt x="30" y="515"/>
                    </a:lnTo>
                    <a:lnTo>
                      <a:pt x="30" y="527"/>
                    </a:lnTo>
                    <a:lnTo>
                      <a:pt x="31" y="538"/>
                    </a:lnTo>
                    <a:lnTo>
                      <a:pt x="32" y="549"/>
                    </a:lnTo>
                    <a:lnTo>
                      <a:pt x="32" y="559"/>
                    </a:lnTo>
                    <a:lnTo>
                      <a:pt x="32" y="570"/>
                    </a:lnTo>
                    <a:lnTo>
                      <a:pt x="33" y="581"/>
                    </a:lnTo>
                    <a:lnTo>
                      <a:pt x="35" y="592"/>
                    </a:lnTo>
                    <a:lnTo>
                      <a:pt x="35" y="602"/>
                    </a:lnTo>
                    <a:lnTo>
                      <a:pt x="36" y="615"/>
                    </a:lnTo>
                    <a:lnTo>
                      <a:pt x="36" y="625"/>
                    </a:lnTo>
                    <a:lnTo>
                      <a:pt x="37" y="637"/>
                    </a:lnTo>
                    <a:lnTo>
                      <a:pt x="37" y="648"/>
                    </a:lnTo>
                    <a:lnTo>
                      <a:pt x="38" y="659"/>
                    </a:lnTo>
                    <a:lnTo>
                      <a:pt x="39" y="670"/>
                    </a:lnTo>
                    <a:lnTo>
                      <a:pt x="40" y="682"/>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19" name="Google Shape;4419;p81"/>
              <p:cNvSpPr/>
              <p:nvPr/>
            </p:nvSpPr>
            <p:spPr>
              <a:xfrm>
                <a:off x="4195" y="2384"/>
                <a:ext cx="115" cy="30"/>
              </a:xfrm>
              <a:custGeom>
                <a:avLst/>
                <a:gdLst/>
                <a:ahLst/>
                <a:cxnLst/>
                <a:rect l="l" t="t" r="r" b="b"/>
                <a:pathLst>
                  <a:path w="228" h="61" extrusionOk="0">
                    <a:moveTo>
                      <a:pt x="228" y="0"/>
                    </a:moveTo>
                    <a:lnTo>
                      <a:pt x="216" y="3"/>
                    </a:lnTo>
                    <a:lnTo>
                      <a:pt x="205" y="6"/>
                    </a:lnTo>
                    <a:lnTo>
                      <a:pt x="192" y="8"/>
                    </a:lnTo>
                    <a:lnTo>
                      <a:pt x="182" y="12"/>
                    </a:lnTo>
                    <a:lnTo>
                      <a:pt x="170" y="14"/>
                    </a:lnTo>
                    <a:lnTo>
                      <a:pt x="160" y="17"/>
                    </a:lnTo>
                    <a:lnTo>
                      <a:pt x="150" y="19"/>
                    </a:lnTo>
                    <a:lnTo>
                      <a:pt x="140" y="23"/>
                    </a:lnTo>
                    <a:lnTo>
                      <a:pt x="130" y="25"/>
                    </a:lnTo>
                    <a:lnTo>
                      <a:pt x="120" y="27"/>
                    </a:lnTo>
                    <a:lnTo>
                      <a:pt x="111" y="29"/>
                    </a:lnTo>
                    <a:lnTo>
                      <a:pt x="102" y="33"/>
                    </a:lnTo>
                    <a:lnTo>
                      <a:pt x="93" y="34"/>
                    </a:lnTo>
                    <a:lnTo>
                      <a:pt x="85" y="37"/>
                    </a:lnTo>
                    <a:lnTo>
                      <a:pt x="77" y="38"/>
                    </a:lnTo>
                    <a:lnTo>
                      <a:pt x="70" y="42"/>
                    </a:lnTo>
                    <a:lnTo>
                      <a:pt x="62" y="43"/>
                    </a:lnTo>
                    <a:lnTo>
                      <a:pt x="54" y="45"/>
                    </a:lnTo>
                    <a:lnTo>
                      <a:pt x="48" y="46"/>
                    </a:lnTo>
                    <a:lnTo>
                      <a:pt x="42" y="48"/>
                    </a:lnTo>
                    <a:lnTo>
                      <a:pt x="30" y="51"/>
                    </a:lnTo>
                    <a:lnTo>
                      <a:pt x="21" y="54"/>
                    </a:lnTo>
                    <a:lnTo>
                      <a:pt x="12" y="55"/>
                    </a:lnTo>
                    <a:lnTo>
                      <a:pt x="6" y="57"/>
                    </a:lnTo>
                    <a:lnTo>
                      <a:pt x="2" y="58"/>
                    </a:lnTo>
                    <a:lnTo>
                      <a:pt x="0" y="61"/>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20" name="Google Shape;4420;p81"/>
              <p:cNvSpPr/>
              <p:nvPr/>
            </p:nvSpPr>
            <p:spPr>
              <a:xfrm>
                <a:off x="4195" y="2051"/>
                <a:ext cx="30" cy="363"/>
              </a:xfrm>
              <a:custGeom>
                <a:avLst/>
                <a:gdLst/>
                <a:ahLst/>
                <a:cxnLst/>
                <a:rect l="l" t="t" r="r" b="b"/>
                <a:pathLst>
                  <a:path w="59" h="728" extrusionOk="0">
                    <a:moveTo>
                      <a:pt x="0" y="728"/>
                    </a:moveTo>
                    <a:lnTo>
                      <a:pt x="0" y="716"/>
                    </a:lnTo>
                    <a:lnTo>
                      <a:pt x="0" y="705"/>
                    </a:lnTo>
                    <a:lnTo>
                      <a:pt x="1" y="694"/>
                    </a:lnTo>
                    <a:lnTo>
                      <a:pt x="2" y="684"/>
                    </a:lnTo>
                    <a:lnTo>
                      <a:pt x="2" y="673"/>
                    </a:lnTo>
                    <a:lnTo>
                      <a:pt x="3" y="663"/>
                    </a:lnTo>
                    <a:lnTo>
                      <a:pt x="4" y="652"/>
                    </a:lnTo>
                    <a:lnTo>
                      <a:pt x="5" y="642"/>
                    </a:lnTo>
                    <a:lnTo>
                      <a:pt x="5" y="631"/>
                    </a:lnTo>
                    <a:lnTo>
                      <a:pt x="6" y="620"/>
                    </a:lnTo>
                    <a:lnTo>
                      <a:pt x="7" y="608"/>
                    </a:lnTo>
                    <a:lnTo>
                      <a:pt x="9" y="597"/>
                    </a:lnTo>
                    <a:lnTo>
                      <a:pt x="9" y="586"/>
                    </a:lnTo>
                    <a:lnTo>
                      <a:pt x="10" y="575"/>
                    </a:lnTo>
                    <a:lnTo>
                      <a:pt x="11" y="564"/>
                    </a:lnTo>
                    <a:lnTo>
                      <a:pt x="12" y="554"/>
                    </a:lnTo>
                    <a:lnTo>
                      <a:pt x="12" y="542"/>
                    </a:lnTo>
                    <a:lnTo>
                      <a:pt x="13" y="530"/>
                    </a:lnTo>
                    <a:lnTo>
                      <a:pt x="14" y="519"/>
                    </a:lnTo>
                    <a:lnTo>
                      <a:pt x="15" y="508"/>
                    </a:lnTo>
                    <a:lnTo>
                      <a:pt x="15" y="496"/>
                    </a:lnTo>
                    <a:lnTo>
                      <a:pt x="16" y="486"/>
                    </a:lnTo>
                    <a:lnTo>
                      <a:pt x="17" y="474"/>
                    </a:lnTo>
                    <a:lnTo>
                      <a:pt x="20" y="464"/>
                    </a:lnTo>
                    <a:lnTo>
                      <a:pt x="20" y="451"/>
                    </a:lnTo>
                    <a:lnTo>
                      <a:pt x="21" y="440"/>
                    </a:lnTo>
                    <a:lnTo>
                      <a:pt x="22" y="429"/>
                    </a:lnTo>
                    <a:lnTo>
                      <a:pt x="23" y="418"/>
                    </a:lnTo>
                    <a:lnTo>
                      <a:pt x="23" y="406"/>
                    </a:lnTo>
                    <a:lnTo>
                      <a:pt x="24" y="396"/>
                    </a:lnTo>
                    <a:lnTo>
                      <a:pt x="25" y="383"/>
                    </a:lnTo>
                    <a:lnTo>
                      <a:pt x="28" y="373"/>
                    </a:lnTo>
                    <a:lnTo>
                      <a:pt x="28" y="361"/>
                    </a:lnTo>
                    <a:lnTo>
                      <a:pt x="29" y="350"/>
                    </a:lnTo>
                    <a:lnTo>
                      <a:pt x="30" y="338"/>
                    </a:lnTo>
                    <a:lnTo>
                      <a:pt x="31" y="327"/>
                    </a:lnTo>
                    <a:lnTo>
                      <a:pt x="31" y="314"/>
                    </a:lnTo>
                    <a:lnTo>
                      <a:pt x="32" y="303"/>
                    </a:lnTo>
                    <a:lnTo>
                      <a:pt x="33" y="291"/>
                    </a:lnTo>
                    <a:lnTo>
                      <a:pt x="34" y="280"/>
                    </a:lnTo>
                    <a:lnTo>
                      <a:pt x="34" y="268"/>
                    </a:lnTo>
                    <a:lnTo>
                      <a:pt x="35" y="256"/>
                    </a:lnTo>
                    <a:lnTo>
                      <a:pt x="36" y="244"/>
                    </a:lnTo>
                    <a:lnTo>
                      <a:pt x="38" y="233"/>
                    </a:lnTo>
                    <a:lnTo>
                      <a:pt x="38" y="221"/>
                    </a:lnTo>
                    <a:lnTo>
                      <a:pt x="40" y="210"/>
                    </a:lnTo>
                    <a:lnTo>
                      <a:pt x="40" y="197"/>
                    </a:lnTo>
                    <a:lnTo>
                      <a:pt x="42" y="186"/>
                    </a:lnTo>
                    <a:lnTo>
                      <a:pt x="42" y="174"/>
                    </a:lnTo>
                    <a:lnTo>
                      <a:pt x="43" y="163"/>
                    </a:lnTo>
                    <a:lnTo>
                      <a:pt x="44" y="151"/>
                    </a:lnTo>
                    <a:lnTo>
                      <a:pt x="45" y="139"/>
                    </a:lnTo>
                    <a:lnTo>
                      <a:pt x="45" y="127"/>
                    </a:lnTo>
                    <a:lnTo>
                      <a:pt x="48" y="116"/>
                    </a:lnTo>
                    <a:lnTo>
                      <a:pt x="48" y="104"/>
                    </a:lnTo>
                    <a:lnTo>
                      <a:pt x="50" y="93"/>
                    </a:lnTo>
                    <a:lnTo>
                      <a:pt x="50" y="80"/>
                    </a:lnTo>
                    <a:lnTo>
                      <a:pt x="51" y="69"/>
                    </a:lnTo>
                    <a:lnTo>
                      <a:pt x="52" y="57"/>
                    </a:lnTo>
                    <a:lnTo>
                      <a:pt x="54" y="46"/>
                    </a:lnTo>
                    <a:lnTo>
                      <a:pt x="54" y="34"/>
                    </a:lnTo>
                    <a:lnTo>
                      <a:pt x="55" y="22"/>
                    </a:lnTo>
                    <a:lnTo>
                      <a:pt x="56" y="10"/>
                    </a:lnTo>
                    <a:lnTo>
                      <a:pt x="59"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cxnSp>
            <p:nvCxnSpPr>
              <p:cNvPr id="4421" name="Google Shape;4421;p81"/>
              <p:cNvCxnSpPr/>
              <p:nvPr/>
            </p:nvCxnSpPr>
            <p:spPr>
              <a:xfrm rot="10800000" flipH="1">
                <a:off x="4225" y="2043"/>
                <a:ext cx="64" cy="8"/>
              </a:xfrm>
              <a:prstGeom prst="straightConnector1">
                <a:avLst/>
              </a:prstGeom>
              <a:noFill/>
              <a:ln w="38100" cap="flat" cmpd="sng">
                <a:solidFill>
                  <a:srgbClr val="7A0000"/>
                </a:solidFill>
                <a:prstDash val="solid"/>
                <a:miter lim="800000"/>
                <a:headEnd type="none" w="med" len="med"/>
                <a:tailEnd type="none" w="med" len="med"/>
              </a:ln>
            </p:spPr>
          </p:cxnSp>
          <p:cxnSp>
            <p:nvCxnSpPr>
              <p:cNvPr id="4422" name="Google Shape;4422;p81"/>
              <p:cNvCxnSpPr/>
              <p:nvPr/>
            </p:nvCxnSpPr>
            <p:spPr>
              <a:xfrm flipH="1">
                <a:off x="4233" y="1950"/>
                <a:ext cx="51" cy="6"/>
              </a:xfrm>
              <a:prstGeom prst="straightConnector1">
                <a:avLst/>
              </a:prstGeom>
              <a:noFill/>
              <a:ln w="38100" cap="flat" cmpd="sng">
                <a:solidFill>
                  <a:srgbClr val="7A0000"/>
                </a:solidFill>
                <a:prstDash val="solid"/>
                <a:miter lim="800000"/>
                <a:headEnd type="none" w="med" len="med"/>
                <a:tailEnd type="none" w="med" len="med"/>
              </a:ln>
            </p:spPr>
          </p:cxnSp>
          <p:sp>
            <p:nvSpPr>
              <p:cNvPr id="4423" name="Google Shape;4423;p81"/>
              <p:cNvSpPr/>
              <p:nvPr/>
            </p:nvSpPr>
            <p:spPr>
              <a:xfrm>
                <a:off x="4233" y="1635"/>
                <a:ext cx="31" cy="321"/>
              </a:xfrm>
              <a:custGeom>
                <a:avLst/>
                <a:gdLst/>
                <a:ahLst/>
                <a:cxnLst/>
                <a:rect l="l" t="t" r="r" b="b"/>
                <a:pathLst>
                  <a:path w="63" h="643" extrusionOk="0">
                    <a:moveTo>
                      <a:pt x="0" y="643"/>
                    </a:moveTo>
                    <a:lnTo>
                      <a:pt x="0" y="629"/>
                    </a:lnTo>
                    <a:lnTo>
                      <a:pt x="2" y="618"/>
                    </a:lnTo>
                    <a:lnTo>
                      <a:pt x="3" y="606"/>
                    </a:lnTo>
                    <a:lnTo>
                      <a:pt x="4" y="595"/>
                    </a:lnTo>
                    <a:lnTo>
                      <a:pt x="4" y="583"/>
                    </a:lnTo>
                    <a:lnTo>
                      <a:pt x="6" y="572"/>
                    </a:lnTo>
                    <a:lnTo>
                      <a:pt x="6" y="559"/>
                    </a:lnTo>
                    <a:lnTo>
                      <a:pt x="8" y="548"/>
                    </a:lnTo>
                    <a:lnTo>
                      <a:pt x="8" y="536"/>
                    </a:lnTo>
                    <a:lnTo>
                      <a:pt x="9" y="525"/>
                    </a:lnTo>
                    <a:lnTo>
                      <a:pt x="10" y="512"/>
                    </a:lnTo>
                    <a:lnTo>
                      <a:pt x="12" y="501"/>
                    </a:lnTo>
                    <a:lnTo>
                      <a:pt x="12" y="489"/>
                    </a:lnTo>
                    <a:lnTo>
                      <a:pt x="14" y="479"/>
                    </a:lnTo>
                    <a:lnTo>
                      <a:pt x="14" y="467"/>
                    </a:lnTo>
                    <a:lnTo>
                      <a:pt x="16" y="457"/>
                    </a:lnTo>
                    <a:lnTo>
                      <a:pt x="16" y="445"/>
                    </a:lnTo>
                    <a:lnTo>
                      <a:pt x="17" y="433"/>
                    </a:lnTo>
                    <a:lnTo>
                      <a:pt x="18" y="422"/>
                    </a:lnTo>
                    <a:lnTo>
                      <a:pt x="19" y="411"/>
                    </a:lnTo>
                    <a:lnTo>
                      <a:pt x="19" y="400"/>
                    </a:lnTo>
                    <a:lnTo>
                      <a:pt x="22" y="389"/>
                    </a:lnTo>
                    <a:lnTo>
                      <a:pt x="22" y="379"/>
                    </a:lnTo>
                    <a:lnTo>
                      <a:pt x="24" y="369"/>
                    </a:lnTo>
                    <a:lnTo>
                      <a:pt x="24" y="358"/>
                    </a:lnTo>
                    <a:lnTo>
                      <a:pt x="25" y="346"/>
                    </a:lnTo>
                    <a:lnTo>
                      <a:pt x="26" y="335"/>
                    </a:lnTo>
                    <a:lnTo>
                      <a:pt x="28" y="325"/>
                    </a:lnTo>
                    <a:lnTo>
                      <a:pt x="28" y="315"/>
                    </a:lnTo>
                    <a:lnTo>
                      <a:pt x="29" y="305"/>
                    </a:lnTo>
                    <a:lnTo>
                      <a:pt x="31" y="295"/>
                    </a:lnTo>
                    <a:lnTo>
                      <a:pt x="33" y="285"/>
                    </a:lnTo>
                    <a:lnTo>
                      <a:pt x="33" y="274"/>
                    </a:lnTo>
                    <a:lnTo>
                      <a:pt x="34" y="264"/>
                    </a:lnTo>
                    <a:lnTo>
                      <a:pt x="35" y="254"/>
                    </a:lnTo>
                    <a:lnTo>
                      <a:pt x="36" y="244"/>
                    </a:lnTo>
                    <a:lnTo>
                      <a:pt x="36" y="234"/>
                    </a:lnTo>
                    <a:lnTo>
                      <a:pt x="37" y="224"/>
                    </a:lnTo>
                    <a:lnTo>
                      <a:pt x="38" y="214"/>
                    </a:lnTo>
                    <a:lnTo>
                      <a:pt x="41" y="205"/>
                    </a:lnTo>
                    <a:lnTo>
                      <a:pt x="41" y="195"/>
                    </a:lnTo>
                    <a:lnTo>
                      <a:pt x="42" y="185"/>
                    </a:lnTo>
                    <a:lnTo>
                      <a:pt x="43" y="175"/>
                    </a:lnTo>
                    <a:lnTo>
                      <a:pt x="44" y="166"/>
                    </a:lnTo>
                    <a:lnTo>
                      <a:pt x="44" y="156"/>
                    </a:lnTo>
                    <a:lnTo>
                      <a:pt x="45" y="147"/>
                    </a:lnTo>
                    <a:lnTo>
                      <a:pt x="46" y="138"/>
                    </a:lnTo>
                    <a:lnTo>
                      <a:pt x="48" y="130"/>
                    </a:lnTo>
                    <a:lnTo>
                      <a:pt x="48" y="120"/>
                    </a:lnTo>
                    <a:lnTo>
                      <a:pt x="49" y="113"/>
                    </a:lnTo>
                    <a:lnTo>
                      <a:pt x="51" y="103"/>
                    </a:lnTo>
                    <a:lnTo>
                      <a:pt x="52" y="95"/>
                    </a:lnTo>
                    <a:lnTo>
                      <a:pt x="52" y="86"/>
                    </a:lnTo>
                    <a:lnTo>
                      <a:pt x="53" y="78"/>
                    </a:lnTo>
                    <a:lnTo>
                      <a:pt x="54" y="69"/>
                    </a:lnTo>
                    <a:lnTo>
                      <a:pt x="55" y="61"/>
                    </a:lnTo>
                    <a:lnTo>
                      <a:pt x="55" y="52"/>
                    </a:lnTo>
                    <a:lnTo>
                      <a:pt x="56" y="45"/>
                    </a:lnTo>
                    <a:lnTo>
                      <a:pt x="57" y="37"/>
                    </a:lnTo>
                    <a:lnTo>
                      <a:pt x="58" y="29"/>
                    </a:lnTo>
                    <a:lnTo>
                      <a:pt x="58" y="21"/>
                    </a:lnTo>
                    <a:lnTo>
                      <a:pt x="61" y="13"/>
                    </a:lnTo>
                    <a:lnTo>
                      <a:pt x="61" y="7"/>
                    </a:lnTo>
                    <a:lnTo>
                      <a:pt x="63" y="0"/>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24" name="Google Shape;4424;p81"/>
              <p:cNvSpPr/>
              <p:nvPr/>
            </p:nvSpPr>
            <p:spPr>
              <a:xfrm>
                <a:off x="4264" y="1635"/>
                <a:ext cx="20" cy="315"/>
              </a:xfrm>
              <a:custGeom>
                <a:avLst/>
                <a:gdLst/>
                <a:ahLst/>
                <a:cxnLst/>
                <a:rect l="l" t="t" r="r" b="b"/>
                <a:pathLst>
                  <a:path w="39" h="631" extrusionOk="0">
                    <a:moveTo>
                      <a:pt x="0" y="0"/>
                    </a:moveTo>
                    <a:lnTo>
                      <a:pt x="0" y="8"/>
                    </a:lnTo>
                    <a:lnTo>
                      <a:pt x="0" y="17"/>
                    </a:lnTo>
                    <a:lnTo>
                      <a:pt x="0" y="25"/>
                    </a:lnTo>
                    <a:lnTo>
                      <a:pt x="1" y="33"/>
                    </a:lnTo>
                    <a:lnTo>
                      <a:pt x="1" y="41"/>
                    </a:lnTo>
                    <a:lnTo>
                      <a:pt x="2" y="51"/>
                    </a:lnTo>
                    <a:lnTo>
                      <a:pt x="2" y="59"/>
                    </a:lnTo>
                    <a:lnTo>
                      <a:pt x="3" y="69"/>
                    </a:lnTo>
                    <a:lnTo>
                      <a:pt x="3" y="78"/>
                    </a:lnTo>
                    <a:lnTo>
                      <a:pt x="4" y="87"/>
                    </a:lnTo>
                    <a:lnTo>
                      <a:pt x="4" y="96"/>
                    </a:lnTo>
                    <a:lnTo>
                      <a:pt x="5" y="106"/>
                    </a:lnTo>
                    <a:lnTo>
                      <a:pt x="5" y="115"/>
                    </a:lnTo>
                    <a:lnTo>
                      <a:pt x="7" y="124"/>
                    </a:lnTo>
                    <a:lnTo>
                      <a:pt x="8" y="133"/>
                    </a:lnTo>
                    <a:lnTo>
                      <a:pt x="9" y="143"/>
                    </a:lnTo>
                    <a:lnTo>
                      <a:pt x="9" y="152"/>
                    </a:lnTo>
                    <a:lnTo>
                      <a:pt x="9" y="160"/>
                    </a:lnTo>
                    <a:lnTo>
                      <a:pt x="9" y="169"/>
                    </a:lnTo>
                    <a:lnTo>
                      <a:pt x="10" y="179"/>
                    </a:lnTo>
                    <a:lnTo>
                      <a:pt x="10" y="188"/>
                    </a:lnTo>
                    <a:lnTo>
                      <a:pt x="11" y="198"/>
                    </a:lnTo>
                    <a:lnTo>
                      <a:pt x="11" y="208"/>
                    </a:lnTo>
                    <a:lnTo>
                      <a:pt x="12" y="218"/>
                    </a:lnTo>
                    <a:lnTo>
                      <a:pt x="12" y="227"/>
                    </a:lnTo>
                    <a:lnTo>
                      <a:pt x="13" y="237"/>
                    </a:lnTo>
                    <a:lnTo>
                      <a:pt x="13" y="246"/>
                    </a:lnTo>
                    <a:lnTo>
                      <a:pt x="14" y="256"/>
                    </a:lnTo>
                    <a:lnTo>
                      <a:pt x="14" y="266"/>
                    </a:lnTo>
                    <a:lnTo>
                      <a:pt x="15" y="276"/>
                    </a:lnTo>
                    <a:lnTo>
                      <a:pt x="17" y="286"/>
                    </a:lnTo>
                    <a:lnTo>
                      <a:pt x="18" y="296"/>
                    </a:lnTo>
                    <a:lnTo>
                      <a:pt x="18" y="305"/>
                    </a:lnTo>
                    <a:lnTo>
                      <a:pt x="18" y="315"/>
                    </a:lnTo>
                    <a:lnTo>
                      <a:pt x="19" y="325"/>
                    </a:lnTo>
                    <a:lnTo>
                      <a:pt x="20" y="335"/>
                    </a:lnTo>
                    <a:lnTo>
                      <a:pt x="20" y="345"/>
                    </a:lnTo>
                    <a:lnTo>
                      <a:pt x="20" y="355"/>
                    </a:lnTo>
                    <a:lnTo>
                      <a:pt x="21" y="365"/>
                    </a:lnTo>
                    <a:lnTo>
                      <a:pt x="22" y="375"/>
                    </a:lnTo>
                    <a:lnTo>
                      <a:pt x="22" y="385"/>
                    </a:lnTo>
                    <a:lnTo>
                      <a:pt x="23" y="395"/>
                    </a:lnTo>
                    <a:lnTo>
                      <a:pt x="23" y="406"/>
                    </a:lnTo>
                    <a:lnTo>
                      <a:pt x="24" y="417"/>
                    </a:lnTo>
                    <a:lnTo>
                      <a:pt x="24" y="427"/>
                    </a:lnTo>
                    <a:lnTo>
                      <a:pt x="25" y="438"/>
                    </a:lnTo>
                    <a:lnTo>
                      <a:pt x="27" y="448"/>
                    </a:lnTo>
                    <a:lnTo>
                      <a:pt x="28" y="459"/>
                    </a:lnTo>
                    <a:lnTo>
                      <a:pt x="28" y="469"/>
                    </a:lnTo>
                    <a:lnTo>
                      <a:pt x="28" y="479"/>
                    </a:lnTo>
                    <a:lnTo>
                      <a:pt x="29" y="489"/>
                    </a:lnTo>
                    <a:lnTo>
                      <a:pt x="30" y="500"/>
                    </a:lnTo>
                    <a:lnTo>
                      <a:pt x="30" y="510"/>
                    </a:lnTo>
                    <a:lnTo>
                      <a:pt x="30" y="521"/>
                    </a:lnTo>
                    <a:lnTo>
                      <a:pt x="31" y="531"/>
                    </a:lnTo>
                    <a:lnTo>
                      <a:pt x="32" y="543"/>
                    </a:lnTo>
                    <a:lnTo>
                      <a:pt x="32" y="553"/>
                    </a:lnTo>
                    <a:lnTo>
                      <a:pt x="33" y="564"/>
                    </a:lnTo>
                    <a:lnTo>
                      <a:pt x="34" y="575"/>
                    </a:lnTo>
                    <a:lnTo>
                      <a:pt x="35" y="586"/>
                    </a:lnTo>
                    <a:lnTo>
                      <a:pt x="35" y="596"/>
                    </a:lnTo>
                    <a:lnTo>
                      <a:pt x="37" y="607"/>
                    </a:lnTo>
                    <a:lnTo>
                      <a:pt x="38" y="618"/>
                    </a:lnTo>
                    <a:lnTo>
                      <a:pt x="39" y="631"/>
                    </a:lnTo>
                  </a:path>
                </a:pathLst>
              </a:custGeom>
              <a:noFill/>
              <a:ln w="38100" cap="flat" cmpd="sng">
                <a:solidFill>
                  <a:srgbClr val="7A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25" name="Google Shape;4425;p81"/>
              <p:cNvSpPr/>
              <p:nvPr/>
            </p:nvSpPr>
            <p:spPr>
              <a:xfrm>
                <a:off x="3954" y="1061"/>
                <a:ext cx="301" cy="2935"/>
              </a:xfrm>
              <a:custGeom>
                <a:avLst/>
                <a:gdLst/>
                <a:ahLst/>
                <a:cxnLst/>
                <a:rect l="l" t="t" r="r" b="b"/>
                <a:pathLst>
                  <a:path w="604" h="5870" extrusionOk="0">
                    <a:moveTo>
                      <a:pt x="0" y="0"/>
                    </a:moveTo>
                    <a:lnTo>
                      <a:pt x="4" y="0"/>
                    </a:lnTo>
                    <a:lnTo>
                      <a:pt x="30" y="0"/>
                    </a:lnTo>
                    <a:lnTo>
                      <a:pt x="55" y="0"/>
                    </a:lnTo>
                    <a:lnTo>
                      <a:pt x="81" y="0"/>
                    </a:lnTo>
                    <a:lnTo>
                      <a:pt x="106" y="0"/>
                    </a:lnTo>
                    <a:lnTo>
                      <a:pt x="133" y="1"/>
                    </a:lnTo>
                    <a:lnTo>
                      <a:pt x="157" y="1"/>
                    </a:lnTo>
                    <a:lnTo>
                      <a:pt x="182" y="1"/>
                    </a:lnTo>
                    <a:lnTo>
                      <a:pt x="206" y="1"/>
                    </a:lnTo>
                    <a:lnTo>
                      <a:pt x="232" y="1"/>
                    </a:lnTo>
                    <a:lnTo>
                      <a:pt x="255" y="1"/>
                    </a:lnTo>
                    <a:lnTo>
                      <a:pt x="280" y="2"/>
                    </a:lnTo>
                    <a:lnTo>
                      <a:pt x="303" y="3"/>
                    </a:lnTo>
                    <a:lnTo>
                      <a:pt x="328" y="4"/>
                    </a:lnTo>
                    <a:lnTo>
                      <a:pt x="350" y="4"/>
                    </a:lnTo>
                    <a:lnTo>
                      <a:pt x="373" y="5"/>
                    </a:lnTo>
                    <a:lnTo>
                      <a:pt x="394" y="6"/>
                    </a:lnTo>
                    <a:lnTo>
                      <a:pt x="417" y="7"/>
                    </a:lnTo>
                    <a:lnTo>
                      <a:pt x="438" y="9"/>
                    </a:lnTo>
                    <a:lnTo>
                      <a:pt x="459" y="11"/>
                    </a:lnTo>
                    <a:lnTo>
                      <a:pt x="479" y="12"/>
                    </a:lnTo>
                    <a:lnTo>
                      <a:pt x="499" y="14"/>
                    </a:lnTo>
                    <a:lnTo>
                      <a:pt x="517" y="15"/>
                    </a:lnTo>
                    <a:lnTo>
                      <a:pt x="536" y="17"/>
                    </a:lnTo>
                    <a:lnTo>
                      <a:pt x="553" y="19"/>
                    </a:lnTo>
                    <a:lnTo>
                      <a:pt x="569" y="21"/>
                    </a:lnTo>
                    <a:lnTo>
                      <a:pt x="584" y="22"/>
                    </a:lnTo>
                    <a:lnTo>
                      <a:pt x="600" y="24"/>
                    </a:lnTo>
                    <a:lnTo>
                      <a:pt x="604" y="25"/>
                    </a:lnTo>
                    <a:lnTo>
                      <a:pt x="604" y="1289"/>
                    </a:lnTo>
                    <a:lnTo>
                      <a:pt x="604" y="1293"/>
                    </a:lnTo>
                    <a:lnTo>
                      <a:pt x="603" y="1302"/>
                    </a:lnTo>
                    <a:lnTo>
                      <a:pt x="603" y="1312"/>
                    </a:lnTo>
                    <a:lnTo>
                      <a:pt x="602" y="1321"/>
                    </a:lnTo>
                    <a:lnTo>
                      <a:pt x="601" y="1331"/>
                    </a:lnTo>
                    <a:lnTo>
                      <a:pt x="600" y="1341"/>
                    </a:lnTo>
                    <a:lnTo>
                      <a:pt x="600" y="1351"/>
                    </a:lnTo>
                    <a:lnTo>
                      <a:pt x="597" y="1360"/>
                    </a:lnTo>
                    <a:lnTo>
                      <a:pt x="596" y="1370"/>
                    </a:lnTo>
                    <a:lnTo>
                      <a:pt x="595" y="1380"/>
                    </a:lnTo>
                    <a:lnTo>
                      <a:pt x="595" y="1390"/>
                    </a:lnTo>
                    <a:lnTo>
                      <a:pt x="594" y="1400"/>
                    </a:lnTo>
                    <a:lnTo>
                      <a:pt x="593" y="1410"/>
                    </a:lnTo>
                    <a:lnTo>
                      <a:pt x="592" y="1420"/>
                    </a:lnTo>
                    <a:lnTo>
                      <a:pt x="592" y="1431"/>
                    </a:lnTo>
                    <a:lnTo>
                      <a:pt x="590" y="1441"/>
                    </a:lnTo>
                    <a:lnTo>
                      <a:pt x="588" y="1451"/>
                    </a:lnTo>
                    <a:lnTo>
                      <a:pt x="587" y="1461"/>
                    </a:lnTo>
                    <a:lnTo>
                      <a:pt x="587" y="1471"/>
                    </a:lnTo>
                    <a:lnTo>
                      <a:pt x="585" y="1481"/>
                    </a:lnTo>
                    <a:lnTo>
                      <a:pt x="584" y="1492"/>
                    </a:lnTo>
                    <a:lnTo>
                      <a:pt x="583" y="1504"/>
                    </a:lnTo>
                    <a:lnTo>
                      <a:pt x="583" y="1515"/>
                    </a:lnTo>
                    <a:lnTo>
                      <a:pt x="581" y="1525"/>
                    </a:lnTo>
                    <a:lnTo>
                      <a:pt x="581" y="1535"/>
                    </a:lnTo>
                    <a:lnTo>
                      <a:pt x="578" y="1546"/>
                    </a:lnTo>
                    <a:lnTo>
                      <a:pt x="578" y="1557"/>
                    </a:lnTo>
                    <a:lnTo>
                      <a:pt x="577" y="1568"/>
                    </a:lnTo>
                    <a:lnTo>
                      <a:pt x="576" y="1579"/>
                    </a:lnTo>
                    <a:lnTo>
                      <a:pt x="575" y="1590"/>
                    </a:lnTo>
                    <a:lnTo>
                      <a:pt x="575" y="1603"/>
                    </a:lnTo>
                    <a:lnTo>
                      <a:pt x="573" y="1613"/>
                    </a:lnTo>
                    <a:lnTo>
                      <a:pt x="572" y="1625"/>
                    </a:lnTo>
                    <a:lnTo>
                      <a:pt x="571" y="1635"/>
                    </a:lnTo>
                    <a:lnTo>
                      <a:pt x="571" y="1647"/>
                    </a:lnTo>
                    <a:lnTo>
                      <a:pt x="568" y="1658"/>
                    </a:lnTo>
                    <a:lnTo>
                      <a:pt x="567" y="1671"/>
                    </a:lnTo>
                    <a:lnTo>
                      <a:pt x="566" y="1682"/>
                    </a:lnTo>
                    <a:lnTo>
                      <a:pt x="566" y="1694"/>
                    </a:lnTo>
                    <a:lnTo>
                      <a:pt x="564" y="1705"/>
                    </a:lnTo>
                    <a:lnTo>
                      <a:pt x="564" y="1717"/>
                    </a:lnTo>
                    <a:lnTo>
                      <a:pt x="562" y="1729"/>
                    </a:lnTo>
                    <a:lnTo>
                      <a:pt x="562" y="1741"/>
                    </a:lnTo>
                    <a:lnTo>
                      <a:pt x="561" y="1752"/>
                    </a:lnTo>
                    <a:lnTo>
                      <a:pt x="559" y="1764"/>
                    </a:lnTo>
                    <a:lnTo>
                      <a:pt x="558" y="1775"/>
                    </a:lnTo>
                    <a:lnTo>
                      <a:pt x="558" y="1789"/>
                    </a:lnTo>
                    <a:lnTo>
                      <a:pt x="604" y="1783"/>
                    </a:lnTo>
                    <a:lnTo>
                      <a:pt x="604" y="1970"/>
                    </a:lnTo>
                    <a:lnTo>
                      <a:pt x="542" y="1977"/>
                    </a:lnTo>
                    <a:lnTo>
                      <a:pt x="539" y="1987"/>
                    </a:lnTo>
                    <a:lnTo>
                      <a:pt x="538" y="1999"/>
                    </a:lnTo>
                    <a:lnTo>
                      <a:pt x="537" y="2010"/>
                    </a:lnTo>
                    <a:lnTo>
                      <a:pt x="537" y="2023"/>
                    </a:lnTo>
                    <a:lnTo>
                      <a:pt x="535" y="2034"/>
                    </a:lnTo>
                    <a:lnTo>
                      <a:pt x="534" y="2046"/>
                    </a:lnTo>
                    <a:lnTo>
                      <a:pt x="533" y="2057"/>
                    </a:lnTo>
                    <a:lnTo>
                      <a:pt x="533" y="2069"/>
                    </a:lnTo>
                    <a:lnTo>
                      <a:pt x="532" y="2081"/>
                    </a:lnTo>
                    <a:lnTo>
                      <a:pt x="530" y="2093"/>
                    </a:lnTo>
                    <a:lnTo>
                      <a:pt x="529" y="2104"/>
                    </a:lnTo>
                    <a:lnTo>
                      <a:pt x="529" y="2116"/>
                    </a:lnTo>
                    <a:lnTo>
                      <a:pt x="528" y="2127"/>
                    </a:lnTo>
                    <a:lnTo>
                      <a:pt x="527" y="2140"/>
                    </a:lnTo>
                    <a:lnTo>
                      <a:pt x="526" y="2151"/>
                    </a:lnTo>
                    <a:lnTo>
                      <a:pt x="526" y="2163"/>
                    </a:lnTo>
                    <a:lnTo>
                      <a:pt x="524" y="2174"/>
                    </a:lnTo>
                    <a:lnTo>
                      <a:pt x="523" y="2186"/>
                    </a:lnTo>
                    <a:lnTo>
                      <a:pt x="522" y="2198"/>
                    </a:lnTo>
                    <a:lnTo>
                      <a:pt x="522" y="2210"/>
                    </a:lnTo>
                    <a:lnTo>
                      <a:pt x="519" y="2221"/>
                    </a:lnTo>
                    <a:lnTo>
                      <a:pt x="518" y="2233"/>
                    </a:lnTo>
                    <a:lnTo>
                      <a:pt x="517" y="2244"/>
                    </a:lnTo>
                    <a:lnTo>
                      <a:pt x="517" y="2257"/>
                    </a:lnTo>
                    <a:lnTo>
                      <a:pt x="516" y="2268"/>
                    </a:lnTo>
                    <a:lnTo>
                      <a:pt x="515" y="2280"/>
                    </a:lnTo>
                    <a:lnTo>
                      <a:pt x="514" y="2291"/>
                    </a:lnTo>
                    <a:lnTo>
                      <a:pt x="514" y="2303"/>
                    </a:lnTo>
                    <a:lnTo>
                      <a:pt x="513" y="2314"/>
                    </a:lnTo>
                    <a:lnTo>
                      <a:pt x="512" y="2327"/>
                    </a:lnTo>
                    <a:lnTo>
                      <a:pt x="510" y="2338"/>
                    </a:lnTo>
                    <a:lnTo>
                      <a:pt x="510" y="2350"/>
                    </a:lnTo>
                    <a:lnTo>
                      <a:pt x="508" y="2360"/>
                    </a:lnTo>
                    <a:lnTo>
                      <a:pt x="507" y="2372"/>
                    </a:lnTo>
                    <a:lnTo>
                      <a:pt x="506" y="2384"/>
                    </a:lnTo>
                    <a:lnTo>
                      <a:pt x="506" y="2396"/>
                    </a:lnTo>
                    <a:lnTo>
                      <a:pt x="505" y="2406"/>
                    </a:lnTo>
                    <a:lnTo>
                      <a:pt x="504" y="2418"/>
                    </a:lnTo>
                    <a:lnTo>
                      <a:pt x="503" y="2429"/>
                    </a:lnTo>
                    <a:lnTo>
                      <a:pt x="503" y="2441"/>
                    </a:lnTo>
                    <a:lnTo>
                      <a:pt x="501" y="2452"/>
                    </a:lnTo>
                    <a:lnTo>
                      <a:pt x="500" y="2464"/>
                    </a:lnTo>
                    <a:lnTo>
                      <a:pt x="499" y="2474"/>
                    </a:lnTo>
                    <a:lnTo>
                      <a:pt x="499" y="2486"/>
                    </a:lnTo>
                    <a:lnTo>
                      <a:pt x="498" y="2497"/>
                    </a:lnTo>
                    <a:lnTo>
                      <a:pt x="497" y="2508"/>
                    </a:lnTo>
                    <a:lnTo>
                      <a:pt x="496" y="2519"/>
                    </a:lnTo>
                    <a:lnTo>
                      <a:pt x="496" y="2532"/>
                    </a:lnTo>
                    <a:lnTo>
                      <a:pt x="495" y="2542"/>
                    </a:lnTo>
                    <a:lnTo>
                      <a:pt x="494" y="2553"/>
                    </a:lnTo>
                    <a:lnTo>
                      <a:pt x="493" y="2564"/>
                    </a:lnTo>
                    <a:lnTo>
                      <a:pt x="493" y="2575"/>
                    </a:lnTo>
                    <a:lnTo>
                      <a:pt x="491" y="2586"/>
                    </a:lnTo>
                    <a:lnTo>
                      <a:pt x="490" y="2597"/>
                    </a:lnTo>
                    <a:lnTo>
                      <a:pt x="489" y="2609"/>
                    </a:lnTo>
                    <a:lnTo>
                      <a:pt x="489" y="2620"/>
                    </a:lnTo>
                    <a:lnTo>
                      <a:pt x="488" y="2630"/>
                    </a:lnTo>
                    <a:lnTo>
                      <a:pt x="487" y="2641"/>
                    </a:lnTo>
                    <a:lnTo>
                      <a:pt x="486" y="2651"/>
                    </a:lnTo>
                    <a:lnTo>
                      <a:pt x="486" y="2662"/>
                    </a:lnTo>
                    <a:lnTo>
                      <a:pt x="485" y="2672"/>
                    </a:lnTo>
                    <a:lnTo>
                      <a:pt x="484" y="2683"/>
                    </a:lnTo>
                    <a:lnTo>
                      <a:pt x="483" y="2694"/>
                    </a:lnTo>
                    <a:lnTo>
                      <a:pt x="483" y="2706"/>
                    </a:lnTo>
                    <a:lnTo>
                      <a:pt x="485" y="2703"/>
                    </a:lnTo>
                    <a:lnTo>
                      <a:pt x="489" y="2702"/>
                    </a:lnTo>
                    <a:lnTo>
                      <a:pt x="496" y="2700"/>
                    </a:lnTo>
                    <a:lnTo>
                      <a:pt x="505" y="2699"/>
                    </a:lnTo>
                    <a:lnTo>
                      <a:pt x="514" y="2695"/>
                    </a:lnTo>
                    <a:lnTo>
                      <a:pt x="526" y="2692"/>
                    </a:lnTo>
                    <a:lnTo>
                      <a:pt x="532" y="2690"/>
                    </a:lnTo>
                    <a:lnTo>
                      <a:pt x="538" y="2689"/>
                    </a:lnTo>
                    <a:lnTo>
                      <a:pt x="546" y="2687"/>
                    </a:lnTo>
                    <a:lnTo>
                      <a:pt x="554" y="2685"/>
                    </a:lnTo>
                    <a:lnTo>
                      <a:pt x="561" y="2682"/>
                    </a:lnTo>
                    <a:lnTo>
                      <a:pt x="568" y="2681"/>
                    </a:lnTo>
                    <a:lnTo>
                      <a:pt x="576" y="2678"/>
                    </a:lnTo>
                    <a:lnTo>
                      <a:pt x="586" y="2677"/>
                    </a:lnTo>
                    <a:lnTo>
                      <a:pt x="594" y="2673"/>
                    </a:lnTo>
                    <a:lnTo>
                      <a:pt x="604" y="2671"/>
                    </a:lnTo>
                    <a:lnTo>
                      <a:pt x="604" y="2913"/>
                    </a:lnTo>
                    <a:lnTo>
                      <a:pt x="597" y="2915"/>
                    </a:lnTo>
                    <a:lnTo>
                      <a:pt x="586" y="2918"/>
                    </a:lnTo>
                    <a:lnTo>
                      <a:pt x="576" y="2922"/>
                    </a:lnTo>
                    <a:lnTo>
                      <a:pt x="566" y="2925"/>
                    </a:lnTo>
                    <a:lnTo>
                      <a:pt x="556" y="2928"/>
                    </a:lnTo>
                    <a:lnTo>
                      <a:pt x="546" y="2932"/>
                    </a:lnTo>
                    <a:lnTo>
                      <a:pt x="538" y="2935"/>
                    </a:lnTo>
                    <a:lnTo>
                      <a:pt x="528" y="2936"/>
                    </a:lnTo>
                    <a:lnTo>
                      <a:pt x="520" y="2939"/>
                    </a:lnTo>
                    <a:lnTo>
                      <a:pt x="513" y="2941"/>
                    </a:lnTo>
                    <a:lnTo>
                      <a:pt x="506" y="2944"/>
                    </a:lnTo>
                    <a:lnTo>
                      <a:pt x="499" y="2945"/>
                    </a:lnTo>
                    <a:lnTo>
                      <a:pt x="493" y="2947"/>
                    </a:lnTo>
                    <a:lnTo>
                      <a:pt x="487" y="2949"/>
                    </a:lnTo>
                    <a:lnTo>
                      <a:pt x="483" y="2952"/>
                    </a:lnTo>
                    <a:lnTo>
                      <a:pt x="472" y="2954"/>
                    </a:lnTo>
                    <a:lnTo>
                      <a:pt x="466" y="2956"/>
                    </a:lnTo>
                    <a:lnTo>
                      <a:pt x="461" y="2957"/>
                    </a:lnTo>
                    <a:lnTo>
                      <a:pt x="460" y="2959"/>
                    </a:lnTo>
                    <a:lnTo>
                      <a:pt x="459" y="2961"/>
                    </a:lnTo>
                    <a:lnTo>
                      <a:pt x="458" y="2965"/>
                    </a:lnTo>
                    <a:lnTo>
                      <a:pt x="457" y="2972"/>
                    </a:lnTo>
                    <a:lnTo>
                      <a:pt x="457" y="2983"/>
                    </a:lnTo>
                    <a:lnTo>
                      <a:pt x="455" y="2995"/>
                    </a:lnTo>
                    <a:lnTo>
                      <a:pt x="454" y="3010"/>
                    </a:lnTo>
                    <a:lnTo>
                      <a:pt x="452" y="3026"/>
                    </a:lnTo>
                    <a:lnTo>
                      <a:pt x="451" y="3048"/>
                    </a:lnTo>
                    <a:lnTo>
                      <a:pt x="448" y="3069"/>
                    </a:lnTo>
                    <a:lnTo>
                      <a:pt x="446" y="3093"/>
                    </a:lnTo>
                    <a:lnTo>
                      <a:pt x="444" y="3119"/>
                    </a:lnTo>
                    <a:lnTo>
                      <a:pt x="441" y="3147"/>
                    </a:lnTo>
                    <a:lnTo>
                      <a:pt x="438" y="3176"/>
                    </a:lnTo>
                    <a:lnTo>
                      <a:pt x="436" y="3208"/>
                    </a:lnTo>
                    <a:lnTo>
                      <a:pt x="432" y="3241"/>
                    </a:lnTo>
                    <a:lnTo>
                      <a:pt x="430" y="3277"/>
                    </a:lnTo>
                    <a:lnTo>
                      <a:pt x="426" y="3312"/>
                    </a:lnTo>
                    <a:lnTo>
                      <a:pt x="422" y="3349"/>
                    </a:lnTo>
                    <a:lnTo>
                      <a:pt x="419" y="3387"/>
                    </a:lnTo>
                    <a:lnTo>
                      <a:pt x="416" y="3428"/>
                    </a:lnTo>
                    <a:lnTo>
                      <a:pt x="411" y="3469"/>
                    </a:lnTo>
                    <a:lnTo>
                      <a:pt x="408" y="3512"/>
                    </a:lnTo>
                    <a:lnTo>
                      <a:pt x="403" y="3555"/>
                    </a:lnTo>
                    <a:lnTo>
                      <a:pt x="400" y="3601"/>
                    </a:lnTo>
                    <a:lnTo>
                      <a:pt x="396" y="3645"/>
                    </a:lnTo>
                    <a:lnTo>
                      <a:pt x="391" y="3691"/>
                    </a:lnTo>
                    <a:lnTo>
                      <a:pt x="387" y="3738"/>
                    </a:lnTo>
                    <a:lnTo>
                      <a:pt x="383" y="3786"/>
                    </a:lnTo>
                    <a:lnTo>
                      <a:pt x="379" y="3833"/>
                    </a:lnTo>
                    <a:lnTo>
                      <a:pt x="374" y="3882"/>
                    </a:lnTo>
                    <a:lnTo>
                      <a:pt x="370" y="3930"/>
                    </a:lnTo>
                    <a:lnTo>
                      <a:pt x="367" y="3980"/>
                    </a:lnTo>
                    <a:lnTo>
                      <a:pt x="361" y="4028"/>
                    </a:lnTo>
                    <a:lnTo>
                      <a:pt x="357" y="4077"/>
                    </a:lnTo>
                    <a:lnTo>
                      <a:pt x="352" y="4126"/>
                    </a:lnTo>
                    <a:lnTo>
                      <a:pt x="348" y="4175"/>
                    </a:lnTo>
                    <a:lnTo>
                      <a:pt x="342" y="4223"/>
                    </a:lnTo>
                    <a:lnTo>
                      <a:pt x="339" y="4272"/>
                    </a:lnTo>
                    <a:lnTo>
                      <a:pt x="333" y="4320"/>
                    </a:lnTo>
                    <a:lnTo>
                      <a:pt x="330" y="4369"/>
                    </a:lnTo>
                    <a:lnTo>
                      <a:pt x="325" y="4415"/>
                    </a:lnTo>
                    <a:lnTo>
                      <a:pt x="321" y="4462"/>
                    </a:lnTo>
                    <a:lnTo>
                      <a:pt x="316" y="4508"/>
                    </a:lnTo>
                    <a:lnTo>
                      <a:pt x="313" y="4554"/>
                    </a:lnTo>
                    <a:lnTo>
                      <a:pt x="309" y="4597"/>
                    </a:lnTo>
                    <a:lnTo>
                      <a:pt x="304" y="4642"/>
                    </a:lnTo>
                    <a:lnTo>
                      <a:pt x="301" y="4684"/>
                    </a:lnTo>
                    <a:lnTo>
                      <a:pt x="298" y="4727"/>
                    </a:lnTo>
                    <a:lnTo>
                      <a:pt x="293" y="4766"/>
                    </a:lnTo>
                    <a:lnTo>
                      <a:pt x="290" y="4806"/>
                    </a:lnTo>
                    <a:lnTo>
                      <a:pt x="286" y="4843"/>
                    </a:lnTo>
                    <a:lnTo>
                      <a:pt x="283" y="4881"/>
                    </a:lnTo>
                    <a:lnTo>
                      <a:pt x="280" y="4916"/>
                    </a:lnTo>
                    <a:lnTo>
                      <a:pt x="276" y="4950"/>
                    </a:lnTo>
                    <a:lnTo>
                      <a:pt x="274" y="4981"/>
                    </a:lnTo>
                    <a:lnTo>
                      <a:pt x="272" y="5013"/>
                    </a:lnTo>
                    <a:lnTo>
                      <a:pt x="269" y="5039"/>
                    </a:lnTo>
                    <a:lnTo>
                      <a:pt x="266" y="5066"/>
                    </a:lnTo>
                    <a:lnTo>
                      <a:pt x="264" y="5091"/>
                    </a:lnTo>
                    <a:lnTo>
                      <a:pt x="263" y="5114"/>
                    </a:lnTo>
                    <a:lnTo>
                      <a:pt x="260" y="5134"/>
                    </a:lnTo>
                    <a:lnTo>
                      <a:pt x="259" y="5152"/>
                    </a:lnTo>
                    <a:lnTo>
                      <a:pt x="257" y="5167"/>
                    </a:lnTo>
                    <a:lnTo>
                      <a:pt x="257" y="5182"/>
                    </a:lnTo>
                    <a:lnTo>
                      <a:pt x="267" y="5181"/>
                    </a:lnTo>
                    <a:lnTo>
                      <a:pt x="277" y="5181"/>
                    </a:lnTo>
                    <a:lnTo>
                      <a:pt x="288" y="5181"/>
                    </a:lnTo>
                    <a:lnTo>
                      <a:pt x="299" y="5181"/>
                    </a:lnTo>
                    <a:lnTo>
                      <a:pt x="308" y="5183"/>
                    </a:lnTo>
                    <a:lnTo>
                      <a:pt x="313" y="5193"/>
                    </a:lnTo>
                    <a:lnTo>
                      <a:pt x="313" y="5205"/>
                    </a:lnTo>
                    <a:lnTo>
                      <a:pt x="315" y="5219"/>
                    </a:lnTo>
                    <a:lnTo>
                      <a:pt x="315" y="5232"/>
                    </a:lnTo>
                    <a:lnTo>
                      <a:pt x="318" y="5245"/>
                    </a:lnTo>
                    <a:lnTo>
                      <a:pt x="318" y="5259"/>
                    </a:lnTo>
                    <a:lnTo>
                      <a:pt x="320" y="5272"/>
                    </a:lnTo>
                    <a:lnTo>
                      <a:pt x="320" y="5286"/>
                    </a:lnTo>
                    <a:lnTo>
                      <a:pt x="322" y="5300"/>
                    </a:lnTo>
                    <a:lnTo>
                      <a:pt x="322" y="5313"/>
                    </a:lnTo>
                    <a:lnTo>
                      <a:pt x="324" y="5327"/>
                    </a:lnTo>
                    <a:lnTo>
                      <a:pt x="324" y="5340"/>
                    </a:lnTo>
                    <a:lnTo>
                      <a:pt x="327" y="5353"/>
                    </a:lnTo>
                    <a:lnTo>
                      <a:pt x="328" y="5367"/>
                    </a:lnTo>
                    <a:lnTo>
                      <a:pt x="329" y="5380"/>
                    </a:lnTo>
                    <a:lnTo>
                      <a:pt x="330" y="5394"/>
                    </a:lnTo>
                    <a:lnTo>
                      <a:pt x="332" y="5408"/>
                    </a:lnTo>
                    <a:lnTo>
                      <a:pt x="332" y="5420"/>
                    </a:lnTo>
                    <a:lnTo>
                      <a:pt x="333" y="5434"/>
                    </a:lnTo>
                    <a:lnTo>
                      <a:pt x="334" y="5447"/>
                    </a:lnTo>
                    <a:lnTo>
                      <a:pt x="335" y="5460"/>
                    </a:lnTo>
                    <a:lnTo>
                      <a:pt x="337" y="5473"/>
                    </a:lnTo>
                    <a:lnTo>
                      <a:pt x="338" y="5486"/>
                    </a:lnTo>
                    <a:lnTo>
                      <a:pt x="339" y="5499"/>
                    </a:lnTo>
                    <a:lnTo>
                      <a:pt x="340" y="5513"/>
                    </a:lnTo>
                    <a:lnTo>
                      <a:pt x="340" y="5525"/>
                    </a:lnTo>
                    <a:lnTo>
                      <a:pt x="341" y="5537"/>
                    </a:lnTo>
                    <a:lnTo>
                      <a:pt x="341" y="5550"/>
                    </a:lnTo>
                    <a:lnTo>
                      <a:pt x="342" y="5563"/>
                    </a:lnTo>
                    <a:lnTo>
                      <a:pt x="342" y="5574"/>
                    </a:lnTo>
                    <a:lnTo>
                      <a:pt x="343" y="5586"/>
                    </a:lnTo>
                    <a:lnTo>
                      <a:pt x="344" y="5599"/>
                    </a:lnTo>
                    <a:lnTo>
                      <a:pt x="345" y="5611"/>
                    </a:lnTo>
                    <a:lnTo>
                      <a:pt x="345" y="5621"/>
                    </a:lnTo>
                    <a:lnTo>
                      <a:pt x="345" y="5632"/>
                    </a:lnTo>
                    <a:lnTo>
                      <a:pt x="345" y="5643"/>
                    </a:lnTo>
                    <a:lnTo>
                      <a:pt x="345" y="5654"/>
                    </a:lnTo>
                    <a:lnTo>
                      <a:pt x="345" y="5664"/>
                    </a:lnTo>
                    <a:lnTo>
                      <a:pt x="345" y="5674"/>
                    </a:lnTo>
                    <a:lnTo>
                      <a:pt x="345" y="5684"/>
                    </a:lnTo>
                    <a:lnTo>
                      <a:pt x="347" y="5695"/>
                    </a:lnTo>
                    <a:lnTo>
                      <a:pt x="345" y="5704"/>
                    </a:lnTo>
                    <a:lnTo>
                      <a:pt x="345" y="5713"/>
                    </a:lnTo>
                    <a:lnTo>
                      <a:pt x="345" y="5722"/>
                    </a:lnTo>
                    <a:lnTo>
                      <a:pt x="345" y="5731"/>
                    </a:lnTo>
                    <a:lnTo>
                      <a:pt x="345" y="5739"/>
                    </a:lnTo>
                    <a:lnTo>
                      <a:pt x="345" y="5748"/>
                    </a:lnTo>
                    <a:lnTo>
                      <a:pt x="345" y="5756"/>
                    </a:lnTo>
                    <a:lnTo>
                      <a:pt x="345" y="5765"/>
                    </a:lnTo>
                    <a:lnTo>
                      <a:pt x="344" y="5771"/>
                    </a:lnTo>
                    <a:lnTo>
                      <a:pt x="343" y="5778"/>
                    </a:lnTo>
                    <a:lnTo>
                      <a:pt x="342" y="5785"/>
                    </a:lnTo>
                    <a:lnTo>
                      <a:pt x="341" y="5791"/>
                    </a:lnTo>
                    <a:lnTo>
                      <a:pt x="339" y="5801"/>
                    </a:lnTo>
                    <a:lnTo>
                      <a:pt x="338" y="5812"/>
                    </a:lnTo>
                    <a:lnTo>
                      <a:pt x="334" y="5819"/>
                    </a:lnTo>
                    <a:lnTo>
                      <a:pt x="332" y="5826"/>
                    </a:lnTo>
                    <a:lnTo>
                      <a:pt x="329" y="5830"/>
                    </a:lnTo>
                    <a:lnTo>
                      <a:pt x="327" y="5835"/>
                    </a:lnTo>
                    <a:lnTo>
                      <a:pt x="319" y="5837"/>
                    </a:lnTo>
                    <a:lnTo>
                      <a:pt x="311" y="5840"/>
                    </a:lnTo>
                    <a:lnTo>
                      <a:pt x="303" y="5843"/>
                    </a:lnTo>
                    <a:lnTo>
                      <a:pt x="295" y="5846"/>
                    </a:lnTo>
                    <a:lnTo>
                      <a:pt x="285" y="5848"/>
                    </a:lnTo>
                    <a:lnTo>
                      <a:pt x="276" y="5851"/>
                    </a:lnTo>
                    <a:lnTo>
                      <a:pt x="266" y="5855"/>
                    </a:lnTo>
                    <a:lnTo>
                      <a:pt x="256" y="5858"/>
                    </a:lnTo>
                    <a:lnTo>
                      <a:pt x="244" y="5859"/>
                    </a:lnTo>
                    <a:lnTo>
                      <a:pt x="233" y="5861"/>
                    </a:lnTo>
                    <a:lnTo>
                      <a:pt x="221" y="5864"/>
                    </a:lnTo>
                    <a:lnTo>
                      <a:pt x="210" y="5866"/>
                    </a:lnTo>
                    <a:lnTo>
                      <a:pt x="203" y="5866"/>
                    </a:lnTo>
                    <a:lnTo>
                      <a:pt x="196" y="5867"/>
                    </a:lnTo>
                    <a:lnTo>
                      <a:pt x="189" y="5867"/>
                    </a:lnTo>
                    <a:lnTo>
                      <a:pt x="183" y="5868"/>
                    </a:lnTo>
                    <a:lnTo>
                      <a:pt x="176" y="5868"/>
                    </a:lnTo>
                    <a:lnTo>
                      <a:pt x="169" y="5869"/>
                    </a:lnTo>
                    <a:lnTo>
                      <a:pt x="163" y="5869"/>
                    </a:lnTo>
                    <a:lnTo>
                      <a:pt x="157" y="5870"/>
                    </a:lnTo>
                    <a:lnTo>
                      <a:pt x="149" y="5869"/>
                    </a:lnTo>
                    <a:lnTo>
                      <a:pt x="142" y="5869"/>
                    </a:lnTo>
                    <a:lnTo>
                      <a:pt x="134" y="5869"/>
                    </a:lnTo>
                    <a:lnTo>
                      <a:pt x="127" y="5869"/>
                    </a:lnTo>
                    <a:lnTo>
                      <a:pt x="119" y="5868"/>
                    </a:lnTo>
                    <a:lnTo>
                      <a:pt x="111" y="5868"/>
                    </a:lnTo>
                    <a:lnTo>
                      <a:pt x="104" y="5868"/>
                    </a:lnTo>
                    <a:lnTo>
                      <a:pt x="97" y="5868"/>
                    </a:lnTo>
                    <a:lnTo>
                      <a:pt x="88" y="5867"/>
                    </a:lnTo>
                    <a:lnTo>
                      <a:pt x="80" y="5866"/>
                    </a:lnTo>
                    <a:lnTo>
                      <a:pt x="72" y="5865"/>
                    </a:lnTo>
                    <a:lnTo>
                      <a:pt x="65" y="5864"/>
                    </a:lnTo>
                    <a:lnTo>
                      <a:pt x="56" y="5863"/>
                    </a:lnTo>
                    <a:lnTo>
                      <a:pt x="48" y="5861"/>
                    </a:lnTo>
                    <a:lnTo>
                      <a:pt x="40" y="5860"/>
                    </a:lnTo>
                    <a:lnTo>
                      <a:pt x="32" y="5859"/>
                    </a:lnTo>
                    <a:lnTo>
                      <a:pt x="23" y="5857"/>
                    </a:lnTo>
                    <a:lnTo>
                      <a:pt x="15" y="5855"/>
                    </a:lnTo>
                    <a:lnTo>
                      <a:pt x="6" y="5853"/>
                    </a:lnTo>
                    <a:lnTo>
                      <a:pt x="0" y="5851"/>
                    </a:lnTo>
                    <a:lnTo>
                      <a:pt x="0" y="5151"/>
                    </a:lnTo>
                    <a:lnTo>
                      <a:pt x="7" y="5152"/>
                    </a:lnTo>
                    <a:lnTo>
                      <a:pt x="13" y="5153"/>
                    </a:lnTo>
                    <a:lnTo>
                      <a:pt x="22" y="5155"/>
                    </a:lnTo>
                    <a:lnTo>
                      <a:pt x="31" y="5156"/>
                    </a:lnTo>
                    <a:lnTo>
                      <a:pt x="43" y="5160"/>
                    </a:lnTo>
                    <a:lnTo>
                      <a:pt x="43" y="5147"/>
                    </a:lnTo>
                    <a:lnTo>
                      <a:pt x="45" y="5134"/>
                    </a:lnTo>
                    <a:lnTo>
                      <a:pt x="46" y="5117"/>
                    </a:lnTo>
                    <a:lnTo>
                      <a:pt x="48" y="5099"/>
                    </a:lnTo>
                    <a:lnTo>
                      <a:pt x="49" y="5078"/>
                    </a:lnTo>
                    <a:lnTo>
                      <a:pt x="51" y="5056"/>
                    </a:lnTo>
                    <a:lnTo>
                      <a:pt x="52" y="5032"/>
                    </a:lnTo>
                    <a:lnTo>
                      <a:pt x="56" y="5006"/>
                    </a:lnTo>
                    <a:lnTo>
                      <a:pt x="58" y="4976"/>
                    </a:lnTo>
                    <a:lnTo>
                      <a:pt x="60" y="4946"/>
                    </a:lnTo>
                    <a:lnTo>
                      <a:pt x="62" y="4913"/>
                    </a:lnTo>
                    <a:lnTo>
                      <a:pt x="66" y="4880"/>
                    </a:lnTo>
                    <a:lnTo>
                      <a:pt x="69" y="4844"/>
                    </a:lnTo>
                    <a:lnTo>
                      <a:pt x="72" y="4808"/>
                    </a:lnTo>
                    <a:lnTo>
                      <a:pt x="76" y="4770"/>
                    </a:lnTo>
                    <a:lnTo>
                      <a:pt x="80" y="4731"/>
                    </a:lnTo>
                    <a:lnTo>
                      <a:pt x="84" y="4690"/>
                    </a:lnTo>
                    <a:lnTo>
                      <a:pt x="87" y="4647"/>
                    </a:lnTo>
                    <a:lnTo>
                      <a:pt x="90" y="4604"/>
                    </a:lnTo>
                    <a:lnTo>
                      <a:pt x="95" y="4560"/>
                    </a:lnTo>
                    <a:lnTo>
                      <a:pt x="98" y="4515"/>
                    </a:lnTo>
                    <a:lnTo>
                      <a:pt x="103" y="4470"/>
                    </a:lnTo>
                    <a:lnTo>
                      <a:pt x="107" y="4423"/>
                    </a:lnTo>
                    <a:lnTo>
                      <a:pt x="111" y="4378"/>
                    </a:lnTo>
                    <a:lnTo>
                      <a:pt x="115" y="4329"/>
                    </a:lnTo>
                    <a:lnTo>
                      <a:pt x="119" y="4281"/>
                    </a:lnTo>
                    <a:lnTo>
                      <a:pt x="124" y="4233"/>
                    </a:lnTo>
                    <a:lnTo>
                      <a:pt x="128" y="4185"/>
                    </a:lnTo>
                    <a:lnTo>
                      <a:pt x="132" y="4136"/>
                    </a:lnTo>
                    <a:lnTo>
                      <a:pt x="136" y="4087"/>
                    </a:lnTo>
                    <a:lnTo>
                      <a:pt x="140" y="4038"/>
                    </a:lnTo>
                    <a:lnTo>
                      <a:pt x="146" y="3990"/>
                    </a:lnTo>
                    <a:lnTo>
                      <a:pt x="149" y="3940"/>
                    </a:lnTo>
                    <a:lnTo>
                      <a:pt x="154" y="3892"/>
                    </a:lnTo>
                    <a:lnTo>
                      <a:pt x="157" y="3843"/>
                    </a:lnTo>
                    <a:lnTo>
                      <a:pt x="162" y="3796"/>
                    </a:lnTo>
                    <a:lnTo>
                      <a:pt x="165" y="3748"/>
                    </a:lnTo>
                    <a:lnTo>
                      <a:pt x="169" y="3701"/>
                    </a:lnTo>
                    <a:lnTo>
                      <a:pt x="174" y="3655"/>
                    </a:lnTo>
                    <a:lnTo>
                      <a:pt x="178" y="3610"/>
                    </a:lnTo>
                    <a:lnTo>
                      <a:pt x="182" y="3564"/>
                    </a:lnTo>
                    <a:lnTo>
                      <a:pt x="186" y="3521"/>
                    </a:lnTo>
                    <a:lnTo>
                      <a:pt x="189" y="3478"/>
                    </a:lnTo>
                    <a:lnTo>
                      <a:pt x="194" y="3436"/>
                    </a:lnTo>
                    <a:lnTo>
                      <a:pt x="197" y="3395"/>
                    </a:lnTo>
                    <a:lnTo>
                      <a:pt x="201" y="3356"/>
                    </a:lnTo>
                    <a:lnTo>
                      <a:pt x="204" y="3318"/>
                    </a:lnTo>
                    <a:lnTo>
                      <a:pt x="208" y="3283"/>
                    </a:lnTo>
                    <a:lnTo>
                      <a:pt x="211" y="3246"/>
                    </a:lnTo>
                    <a:lnTo>
                      <a:pt x="213" y="3213"/>
                    </a:lnTo>
                    <a:lnTo>
                      <a:pt x="215" y="3180"/>
                    </a:lnTo>
                    <a:lnTo>
                      <a:pt x="218" y="3151"/>
                    </a:lnTo>
                    <a:lnTo>
                      <a:pt x="221" y="3122"/>
                    </a:lnTo>
                    <a:lnTo>
                      <a:pt x="223" y="3097"/>
                    </a:lnTo>
                    <a:lnTo>
                      <a:pt x="225" y="3072"/>
                    </a:lnTo>
                    <a:lnTo>
                      <a:pt x="228" y="3051"/>
                    </a:lnTo>
                    <a:lnTo>
                      <a:pt x="230" y="3030"/>
                    </a:lnTo>
                    <a:lnTo>
                      <a:pt x="231" y="3012"/>
                    </a:lnTo>
                    <a:lnTo>
                      <a:pt x="232" y="2996"/>
                    </a:lnTo>
                    <a:lnTo>
                      <a:pt x="234" y="2984"/>
                    </a:lnTo>
                    <a:lnTo>
                      <a:pt x="234" y="2973"/>
                    </a:lnTo>
                    <a:lnTo>
                      <a:pt x="235" y="2966"/>
                    </a:lnTo>
                    <a:lnTo>
                      <a:pt x="236" y="2961"/>
                    </a:lnTo>
                    <a:lnTo>
                      <a:pt x="237" y="2959"/>
                    </a:lnTo>
                    <a:lnTo>
                      <a:pt x="226" y="2956"/>
                    </a:lnTo>
                    <a:lnTo>
                      <a:pt x="215" y="2953"/>
                    </a:lnTo>
                    <a:lnTo>
                      <a:pt x="204" y="2949"/>
                    </a:lnTo>
                    <a:lnTo>
                      <a:pt x="193" y="2946"/>
                    </a:lnTo>
                    <a:lnTo>
                      <a:pt x="181" y="2942"/>
                    </a:lnTo>
                    <a:lnTo>
                      <a:pt x="168" y="2937"/>
                    </a:lnTo>
                    <a:lnTo>
                      <a:pt x="155" y="2933"/>
                    </a:lnTo>
                    <a:lnTo>
                      <a:pt x="143" y="2929"/>
                    </a:lnTo>
                    <a:lnTo>
                      <a:pt x="128" y="2924"/>
                    </a:lnTo>
                    <a:lnTo>
                      <a:pt x="115" y="2918"/>
                    </a:lnTo>
                    <a:lnTo>
                      <a:pt x="101" y="2913"/>
                    </a:lnTo>
                    <a:lnTo>
                      <a:pt x="88" y="2907"/>
                    </a:lnTo>
                    <a:lnTo>
                      <a:pt x="74" y="2900"/>
                    </a:lnTo>
                    <a:lnTo>
                      <a:pt x="59" y="2895"/>
                    </a:lnTo>
                    <a:lnTo>
                      <a:pt x="45" y="2889"/>
                    </a:lnTo>
                    <a:lnTo>
                      <a:pt x="30" y="2884"/>
                    </a:lnTo>
                    <a:lnTo>
                      <a:pt x="15" y="2877"/>
                    </a:lnTo>
                    <a:lnTo>
                      <a:pt x="0" y="2871"/>
                    </a:lnTo>
                    <a:lnTo>
                      <a:pt x="0" y="2612"/>
                    </a:lnTo>
                    <a:lnTo>
                      <a:pt x="8" y="2615"/>
                    </a:lnTo>
                    <a:lnTo>
                      <a:pt x="23" y="2622"/>
                    </a:lnTo>
                    <a:lnTo>
                      <a:pt x="39" y="2629"/>
                    </a:lnTo>
                    <a:lnTo>
                      <a:pt x="55" y="2635"/>
                    </a:lnTo>
                    <a:lnTo>
                      <a:pt x="69" y="2641"/>
                    </a:lnTo>
                    <a:lnTo>
                      <a:pt x="84" y="2646"/>
                    </a:lnTo>
                    <a:lnTo>
                      <a:pt x="97" y="2652"/>
                    </a:lnTo>
                    <a:lnTo>
                      <a:pt x="111" y="2659"/>
                    </a:lnTo>
                    <a:lnTo>
                      <a:pt x="124" y="2663"/>
                    </a:lnTo>
                    <a:lnTo>
                      <a:pt x="136" y="2668"/>
                    </a:lnTo>
                    <a:lnTo>
                      <a:pt x="148" y="2672"/>
                    </a:lnTo>
                    <a:lnTo>
                      <a:pt x="160" y="2677"/>
                    </a:lnTo>
                    <a:lnTo>
                      <a:pt x="171" y="2680"/>
                    </a:lnTo>
                    <a:lnTo>
                      <a:pt x="182" y="2683"/>
                    </a:lnTo>
                    <a:lnTo>
                      <a:pt x="192" y="2687"/>
                    </a:lnTo>
                    <a:lnTo>
                      <a:pt x="202" y="2691"/>
                    </a:lnTo>
                    <a:lnTo>
                      <a:pt x="210" y="2692"/>
                    </a:lnTo>
                    <a:lnTo>
                      <a:pt x="218" y="2694"/>
                    </a:lnTo>
                    <a:lnTo>
                      <a:pt x="225" y="2697"/>
                    </a:lnTo>
                    <a:lnTo>
                      <a:pt x="232" y="2699"/>
                    </a:lnTo>
                    <a:lnTo>
                      <a:pt x="237" y="2699"/>
                    </a:lnTo>
                    <a:lnTo>
                      <a:pt x="243" y="2700"/>
                    </a:lnTo>
                    <a:lnTo>
                      <a:pt x="247" y="2700"/>
                    </a:lnTo>
                    <a:lnTo>
                      <a:pt x="252" y="2701"/>
                    </a:lnTo>
                    <a:lnTo>
                      <a:pt x="252" y="2697"/>
                    </a:lnTo>
                    <a:lnTo>
                      <a:pt x="254" y="2691"/>
                    </a:lnTo>
                    <a:lnTo>
                      <a:pt x="255" y="2683"/>
                    </a:lnTo>
                    <a:lnTo>
                      <a:pt x="257" y="2675"/>
                    </a:lnTo>
                    <a:lnTo>
                      <a:pt x="259" y="2664"/>
                    </a:lnTo>
                    <a:lnTo>
                      <a:pt x="262" y="2654"/>
                    </a:lnTo>
                    <a:lnTo>
                      <a:pt x="262" y="2648"/>
                    </a:lnTo>
                    <a:lnTo>
                      <a:pt x="263" y="2641"/>
                    </a:lnTo>
                    <a:lnTo>
                      <a:pt x="264" y="2634"/>
                    </a:lnTo>
                    <a:lnTo>
                      <a:pt x="266" y="2629"/>
                    </a:lnTo>
                    <a:lnTo>
                      <a:pt x="266" y="2621"/>
                    </a:lnTo>
                    <a:lnTo>
                      <a:pt x="267" y="2613"/>
                    </a:lnTo>
                    <a:lnTo>
                      <a:pt x="269" y="2605"/>
                    </a:lnTo>
                    <a:lnTo>
                      <a:pt x="270" y="2597"/>
                    </a:lnTo>
                    <a:lnTo>
                      <a:pt x="271" y="2589"/>
                    </a:lnTo>
                    <a:lnTo>
                      <a:pt x="272" y="2580"/>
                    </a:lnTo>
                    <a:lnTo>
                      <a:pt x="273" y="2571"/>
                    </a:lnTo>
                    <a:lnTo>
                      <a:pt x="275" y="2562"/>
                    </a:lnTo>
                    <a:lnTo>
                      <a:pt x="276" y="2552"/>
                    </a:lnTo>
                    <a:lnTo>
                      <a:pt x="277" y="2542"/>
                    </a:lnTo>
                    <a:lnTo>
                      <a:pt x="279" y="2532"/>
                    </a:lnTo>
                    <a:lnTo>
                      <a:pt x="281" y="2522"/>
                    </a:lnTo>
                    <a:lnTo>
                      <a:pt x="282" y="2511"/>
                    </a:lnTo>
                    <a:lnTo>
                      <a:pt x="284" y="2501"/>
                    </a:lnTo>
                    <a:lnTo>
                      <a:pt x="285" y="2489"/>
                    </a:lnTo>
                    <a:lnTo>
                      <a:pt x="288" y="2479"/>
                    </a:lnTo>
                    <a:lnTo>
                      <a:pt x="288" y="2467"/>
                    </a:lnTo>
                    <a:lnTo>
                      <a:pt x="290" y="2455"/>
                    </a:lnTo>
                    <a:lnTo>
                      <a:pt x="290" y="2443"/>
                    </a:lnTo>
                    <a:lnTo>
                      <a:pt x="292" y="2430"/>
                    </a:lnTo>
                    <a:lnTo>
                      <a:pt x="293" y="2417"/>
                    </a:lnTo>
                    <a:lnTo>
                      <a:pt x="294" y="2405"/>
                    </a:lnTo>
                    <a:lnTo>
                      <a:pt x="295" y="2391"/>
                    </a:lnTo>
                    <a:lnTo>
                      <a:pt x="298" y="2379"/>
                    </a:lnTo>
                    <a:lnTo>
                      <a:pt x="299" y="2365"/>
                    </a:lnTo>
                    <a:lnTo>
                      <a:pt x="301" y="2351"/>
                    </a:lnTo>
                    <a:lnTo>
                      <a:pt x="302" y="2337"/>
                    </a:lnTo>
                    <a:lnTo>
                      <a:pt x="304" y="2323"/>
                    </a:lnTo>
                    <a:lnTo>
                      <a:pt x="305" y="2309"/>
                    </a:lnTo>
                    <a:lnTo>
                      <a:pt x="308" y="2294"/>
                    </a:lnTo>
                    <a:lnTo>
                      <a:pt x="309" y="2280"/>
                    </a:lnTo>
                    <a:lnTo>
                      <a:pt x="311" y="2267"/>
                    </a:lnTo>
                    <a:lnTo>
                      <a:pt x="312" y="2251"/>
                    </a:lnTo>
                    <a:lnTo>
                      <a:pt x="314" y="2235"/>
                    </a:lnTo>
                    <a:lnTo>
                      <a:pt x="315" y="2220"/>
                    </a:lnTo>
                    <a:lnTo>
                      <a:pt x="318" y="2205"/>
                    </a:lnTo>
                    <a:lnTo>
                      <a:pt x="319" y="2189"/>
                    </a:lnTo>
                    <a:lnTo>
                      <a:pt x="321" y="2173"/>
                    </a:lnTo>
                    <a:lnTo>
                      <a:pt x="322" y="2157"/>
                    </a:lnTo>
                    <a:lnTo>
                      <a:pt x="324" y="2142"/>
                    </a:lnTo>
                    <a:lnTo>
                      <a:pt x="325" y="2125"/>
                    </a:lnTo>
                    <a:lnTo>
                      <a:pt x="328" y="2108"/>
                    </a:lnTo>
                    <a:lnTo>
                      <a:pt x="329" y="2092"/>
                    </a:lnTo>
                    <a:lnTo>
                      <a:pt x="331" y="2076"/>
                    </a:lnTo>
                    <a:lnTo>
                      <a:pt x="332" y="2059"/>
                    </a:lnTo>
                    <a:lnTo>
                      <a:pt x="334" y="2043"/>
                    </a:lnTo>
                    <a:lnTo>
                      <a:pt x="335" y="2026"/>
                    </a:lnTo>
                    <a:lnTo>
                      <a:pt x="338" y="2009"/>
                    </a:lnTo>
                    <a:lnTo>
                      <a:pt x="314" y="2013"/>
                    </a:lnTo>
                    <a:lnTo>
                      <a:pt x="292" y="2016"/>
                    </a:lnTo>
                    <a:lnTo>
                      <a:pt x="270" y="2020"/>
                    </a:lnTo>
                    <a:lnTo>
                      <a:pt x="249" y="2025"/>
                    </a:lnTo>
                    <a:lnTo>
                      <a:pt x="225" y="2029"/>
                    </a:lnTo>
                    <a:lnTo>
                      <a:pt x="204" y="2034"/>
                    </a:lnTo>
                    <a:lnTo>
                      <a:pt x="183" y="2038"/>
                    </a:lnTo>
                    <a:lnTo>
                      <a:pt x="163" y="2044"/>
                    </a:lnTo>
                    <a:lnTo>
                      <a:pt x="140" y="2047"/>
                    </a:lnTo>
                    <a:lnTo>
                      <a:pt x="119" y="2053"/>
                    </a:lnTo>
                    <a:lnTo>
                      <a:pt x="99" y="2056"/>
                    </a:lnTo>
                    <a:lnTo>
                      <a:pt x="79" y="2062"/>
                    </a:lnTo>
                    <a:lnTo>
                      <a:pt x="59" y="2066"/>
                    </a:lnTo>
                    <a:lnTo>
                      <a:pt x="39" y="2072"/>
                    </a:lnTo>
                    <a:lnTo>
                      <a:pt x="20" y="2076"/>
                    </a:lnTo>
                    <a:lnTo>
                      <a:pt x="1" y="2082"/>
                    </a:lnTo>
                    <a:lnTo>
                      <a:pt x="0" y="2082"/>
                    </a:lnTo>
                    <a:lnTo>
                      <a:pt x="0" y="1897"/>
                    </a:lnTo>
                    <a:lnTo>
                      <a:pt x="11" y="1893"/>
                    </a:lnTo>
                    <a:lnTo>
                      <a:pt x="29" y="1889"/>
                    </a:lnTo>
                    <a:lnTo>
                      <a:pt x="47" y="1886"/>
                    </a:lnTo>
                    <a:lnTo>
                      <a:pt x="66" y="1882"/>
                    </a:lnTo>
                    <a:lnTo>
                      <a:pt x="82" y="1878"/>
                    </a:lnTo>
                    <a:lnTo>
                      <a:pt x="101" y="1873"/>
                    </a:lnTo>
                    <a:lnTo>
                      <a:pt x="118" y="1869"/>
                    </a:lnTo>
                    <a:lnTo>
                      <a:pt x="137" y="1866"/>
                    </a:lnTo>
                    <a:lnTo>
                      <a:pt x="155" y="1861"/>
                    </a:lnTo>
                    <a:lnTo>
                      <a:pt x="174" y="1858"/>
                    </a:lnTo>
                    <a:lnTo>
                      <a:pt x="192" y="1854"/>
                    </a:lnTo>
                    <a:lnTo>
                      <a:pt x="211" y="1851"/>
                    </a:lnTo>
                    <a:lnTo>
                      <a:pt x="227" y="1847"/>
                    </a:lnTo>
                    <a:lnTo>
                      <a:pt x="246" y="1843"/>
                    </a:lnTo>
                    <a:lnTo>
                      <a:pt x="264" y="1840"/>
                    </a:lnTo>
                    <a:lnTo>
                      <a:pt x="283" y="1837"/>
                    </a:lnTo>
                    <a:lnTo>
                      <a:pt x="301" y="1833"/>
                    </a:lnTo>
                    <a:lnTo>
                      <a:pt x="320" y="1830"/>
                    </a:lnTo>
                    <a:lnTo>
                      <a:pt x="338" y="1827"/>
                    </a:lnTo>
                    <a:lnTo>
                      <a:pt x="357" y="1823"/>
                    </a:lnTo>
                    <a:lnTo>
                      <a:pt x="357" y="1807"/>
                    </a:lnTo>
                    <a:lnTo>
                      <a:pt x="359" y="1792"/>
                    </a:lnTo>
                    <a:lnTo>
                      <a:pt x="359" y="1775"/>
                    </a:lnTo>
                    <a:lnTo>
                      <a:pt x="361" y="1761"/>
                    </a:lnTo>
                    <a:lnTo>
                      <a:pt x="362" y="1745"/>
                    </a:lnTo>
                    <a:lnTo>
                      <a:pt x="363" y="1730"/>
                    </a:lnTo>
                    <a:lnTo>
                      <a:pt x="364" y="1714"/>
                    </a:lnTo>
                    <a:lnTo>
                      <a:pt x="367" y="1700"/>
                    </a:lnTo>
                    <a:lnTo>
                      <a:pt x="368" y="1683"/>
                    </a:lnTo>
                    <a:lnTo>
                      <a:pt x="369" y="1667"/>
                    </a:lnTo>
                    <a:lnTo>
                      <a:pt x="370" y="1652"/>
                    </a:lnTo>
                    <a:lnTo>
                      <a:pt x="372" y="1636"/>
                    </a:lnTo>
                    <a:lnTo>
                      <a:pt x="373" y="1619"/>
                    </a:lnTo>
                    <a:lnTo>
                      <a:pt x="376" y="1605"/>
                    </a:lnTo>
                    <a:lnTo>
                      <a:pt x="377" y="1588"/>
                    </a:lnTo>
                    <a:lnTo>
                      <a:pt x="379" y="1574"/>
                    </a:lnTo>
                    <a:lnTo>
                      <a:pt x="379" y="1557"/>
                    </a:lnTo>
                    <a:lnTo>
                      <a:pt x="381" y="1541"/>
                    </a:lnTo>
                    <a:lnTo>
                      <a:pt x="381" y="1526"/>
                    </a:lnTo>
                    <a:lnTo>
                      <a:pt x="383" y="1510"/>
                    </a:lnTo>
                    <a:lnTo>
                      <a:pt x="384" y="1493"/>
                    </a:lnTo>
                    <a:lnTo>
                      <a:pt x="386" y="1478"/>
                    </a:lnTo>
                    <a:lnTo>
                      <a:pt x="387" y="1462"/>
                    </a:lnTo>
                    <a:lnTo>
                      <a:pt x="389" y="1448"/>
                    </a:lnTo>
                    <a:lnTo>
                      <a:pt x="390" y="1431"/>
                    </a:lnTo>
                    <a:lnTo>
                      <a:pt x="391" y="1416"/>
                    </a:lnTo>
                    <a:lnTo>
                      <a:pt x="392" y="1400"/>
                    </a:lnTo>
                    <a:lnTo>
                      <a:pt x="394" y="1384"/>
                    </a:lnTo>
                    <a:lnTo>
                      <a:pt x="396" y="1368"/>
                    </a:lnTo>
                    <a:lnTo>
                      <a:pt x="398" y="1352"/>
                    </a:lnTo>
                    <a:lnTo>
                      <a:pt x="399" y="1336"/>
                    </a:lnTo>
                    <a:lnTo>
                      <a:pt x="401" y="1322"/>
                    </a:lnTo>
                    <a:lnTo>
                      <a:pt x="401" y="1305"/>
                    </a:lnTo>
                    <a:lnTo>
                      <a:pt x="403" y="1290"/>
                    </a:lnTo>
                    <a:lnTo>
                      <a:pt x="403" y="1274"/>
                    </a:lnTo>
                    <a:lnTo>
                      <a:pt x="406" y="1258"/>
                    </a:lnTo>
                    <a:lnTo>
                      <a:pt x="407" y="1242"/>
                    </a:lnTo>
                    <a:lnTo>
                      <a:pt x="409" y="1227"/>
                    </a:lnTo>
                    <a:lnTo>
                      <a:pt x="410" y="1211"/>
                    </a:lnTo>
                    <a:lnTo>
                      <a:pt x="412" y="1196"/>
                    </a:lnTo>
                    <a:lnTo>
                      <a:pt x="412" y="1179"/>
                    </a:lnTo>
                    <a:lnTo>
                      <a:pt x="415" y="1165"/>
                    </a:lnTo>
                    <a:lnTo>
                      <a:pt x="415" y="1149"/>
                    </a:lnTo>
                    <a:lnTo>
                      <a:pt x="417" y="1135"/>
                    </a:lnTo>
                    <a:lnTo>
                      <a:pt x="418" y="1119"/>
                    </a:lnTo>
                    <a:lnTo>
                      <a:pt x="420" y="1105"/>
                    </a:lnTo>
                    <a:lnTo>
                      <a:pt x="421" y="1089"/>
                    </a:lnTo>
                    <a:lnTo>
                      <a:pt x="423" y="1075"/>
                    </a:lnTo>
                    <a:lnTo>
                      <a:pt x="423" y="1059"/>
                    </a:lnTo>
                    <a:lnTo>
                      <a:pt x="426" y="1045"/>
                    </a:lnTo>
                    <a:lnTo>
                      <a:pt x="426" y="1029"/>
                    </a:lnTo>
                    <a:lnTo>
                      <a:pt x="428" y="1014"/>
                    </a:lnTo>
                    <a:lnTo>
                      <a:pt x="429" y="999"/>
                    </a:lnTo>
                    <a:lnTo>
                      <a:pt x="430" y="984"/>
                    </a:lnTo>
                    <a:lnTo>
                      <a:pt x="431" y="969"/>
                    </a:lnTo>
                    <a:lnTo>
                      <a:pt x="433" y="955"/>
                    </a:lnTo>
                    <a:lnTo>
                      <a:pt x="433" y="940"/>
                    </a:lnTo>
                    <a:lnTo>
                      <a:pt x="436" y="925"/>
                    </a:lnTo>
                    <a:lnTo>
                      <a:pt x="436" y="911"/>
                    </a:lnTo>
                    <a:lnTo>
                      <a:pt x="438" y="897"/>
                    </a:lnTo>
                    <a:lnTo>
                      <a:pt x="439" y="883"/>
                    </a:lnTo>
                    <a:lnTo>
                      <a:pt x="440" y="869"/>
                    </a:lnTo>
                    <a:lnTo>
                      <a:pt x="441" y="855"/>
                    </a:lnTo>
                    <a:lnTo>
                      <a:pt x="444" y="842"/>
                    </a:lnTo>
                    <a:lnTo>
                      <a:pt x="427" y="831"/>
                    </a:lnTo>
                    <a:lnTo>
                      <a:pt x="411" y="821"/>
                    </a:lnTo>
                    <a:lnTo>
                      <a:pt x="396" y="811"/>
                    </a:lnTo>
                    <a:lnTo>
                      <a:pt x="380" y="801"/>
                    </a:lnTo>
                    <a:lnTo>
                      <a:pt x="363" y="791"/>
                    </a:lnTo>
                    <a:lnTo>
                      <a:pt x="348" y="782"/>
                    </a:lnTo>
                    <a:lnTo>
                      <a:pt x="332" y="773"/>
                    </a:lnTo>
                    <a:lnTo>
                      <a:pt x="316" y="764"/>
                    </a:lnTo>
                    <a:lnTo>
                      <a:pt x="300" y="754"/>
                    </a:lnTo>
                    <a:lnTo>
                      <a:pt x="283" y="745"/>
                    </a:lnTo>
                    <a:lnTo>
                      <a:pt x="266" y="736"/>
                    </a:lnTo>
                    <a:lnTo>
                      <a:pt x="251" y="727"/>
                    </a:lnTo>
                    <a:lnTo>
                      <a:pt x="234" y="718"/>
                    </a:lnTo>
                    <a:lnTo>
                      <a:pt x="218" y="710"/>
                    </a:lnTo>
                    <a:lnTo>
                      <a:pt x="203" y="701"/>
                    </a:lnTo>
                    <a:lnTo>
                      <a:pt x="187" y="695"/>
                    </a:lnTo>
                    <a:lnTo>
                      <a:pt x="171" y="686"/>
                    </a:lnTo>
                    <a:lnTo>
                      <a:pt x="154" y="678"/>
                    </a:lnTo>
                    <a:lnTo>
                      <a:pt x="138" y="669"/>
                    </a:lnTo>
                    <a:lnTo>
                      <a:pt x="123" y="662"/>
                    </a:lnTo>
                    <a:lnTo>
                      <a:pt x="106" y="655"/>
                    </a:lnTo>
                    <a:lnTo>
                      <a:pt x="90" y="647"/>
                    </a:lnTo>
                    <a:lnTo>
                      <a:pt x="75" y="640"/>
                    </a:lnTo>
                    <a:lnTo>
                      <a:pt x="60" y="633"/>
                    </a:lnTo>
                    <a:lnTo>
                      <a:pt x="43" y="627"/>
                    </a:lnTo>
                    <a:lnTo>
                      <a:pt x="28" y="620"/>
                    </a:lnTo>
                    <a:lnTo>
                      <a:pt x="12" y="613"/>
                    </a:lnTo>
                    <a:lnTo>
                      <a:pt x="0" y="608"/>
                    </a:lnTo>
                    <a:lnTo>
                      <a:pt x="0" y="334"/>
                    </a:lnTo>
                    <a:lnTo>
                      <a:pt x="4" y="335"/>
                    </a:lnTo>
                    <a:lnTo>
                      <a:pt x="11" y="338"/>
                    </a:lnTo>
                    <a:lnTo>
                      <a:pt x="19" y="342"/>
                    </a:lnTo>
                    <a:lnTo>
                      <a:pt x="25" y="344"/>
                    </a:lnTo>
                    <a:lnTo>
                      <a:pt x="31" y="346"/>
                    </a:lnTo>
                    <a:lnTo>
                      <a:pt x="38" y="348"/>
                    </a:lnTo>
                    <a:lnTo>
                      <a:pt x="45" y="351"/>
                    </a:lnTo>
                    <a:lnTo>
                      <a:pt x="56" y="355"/>
                    </a:lnTo>
                    <a:lnTo>
                      <a:pt x="67" y="361"/>
                    </a:lnTo>
                    <a:lnTo>
                      <a:pt x="76" y="364"/>
                    </a:lnTo>
                    <a:lnTo>
                      <a:pt x="85" y="367"/>
                    </a:lnTo>
                    <a:lnTo>
                      <a:pt x="91" y="369"/>
                    </a:lnTo>
                    <a:lnTo>
                      <a:pt x="99" y="373"/>
                    </a:lnTo>
                    <a:lnTo>
                      <a:pt x="108" y="376"/>
                    </a:lnTo>
                    <a:lnTo>
                      <a:pt x="111" y="378"/>
                    </a:lnTo>
                    <a:lnTo>
                      <a:pt x="120" y="382"/>
                    </a:lnTo>
                    <a:lnTo>
                      <a:pt x="129" y="385"/>
                    </a:lnTo>
                    <a:lnTo>
                      <a:pt x="138" y="390"/>
                    </a:lnTo>
                    <a:lnTo>
                      <a:pt x="148" y="394"/>
                    </a:lnTo>
                    <a:lnTo>
                      <a:pt x="158" y="397"/>
                    </a:lnTo>
                    <a:lnTo>
                      <a:pt x="168" y="403"/>
                    </a:lnTo>
                    <a:lnTo>
                      <a:pt x="178" y="407"/>
                    </a:lnTo>
                    <a:lnTo>
                      <a:pt x="189" y="413"/>
                    </a:lnTo>
                    <a:lnTo>
                      <a:pt x="199" y="417"/>
                    </a:lnTo>
                    <a:lnTo>
                      <a:pt x="210" y="423"/>
                    </a:lnTo>
                    <a:lnTo>
                      <a:pt x="220" y="427"/>
                    </a:lnTo>
                    <a:lnTo>
                      <a:pt x="231" y="433"/>
                    </a:lnTo>
                    <a:lnTo>
                      <a:pt x="235" y="435"/>
                    </a:lnTo>
                    <a:lnTo>
                      <a:pt x="241" y="439"/>
                    </a:lnTo>
                    <a:lnTo>
                      <a:pt x="246" y="441"/>
                    </a:lnTo>
                    <a:lnTo>
                      <a:pt x="252" y="444"/>
                    </a:lnTo>
                    <a:lnTo>
                      <a:pt x="256" y="446"/>
                    </a:lnTo>
                    <a:lnTo>
                      <a:pt x="263" y="450"/>
                    </a:lnTo>
                    <a:lnTo>
                      <a:pt x="267" y="453"/>
                    </a:lnTo>
                    <a:lnTo>
                      <a:pt x="274" y="456"/>
                    </a:lnTo>
                    <a:lnTo>
                      <a:pt x="284" y="461"/>
                    </a:lnTo>
                    <a:lnTo>
                      <a:pt x="294" y="466"/>
                    </a:lnTo>
                    <a:lnTo>
                      <a:pt x="299" y="469"/>
                    </a:lnTo>
                    <a:lnTo>
                      <a:pt x="305" y="472"/>
                    </a:lnTo>
                    <a:lnTo>
                      <a:pt x="310" y="475"/>
                    </a:lnTo>
                    <a:lnTo>
                      <a:pt x="316" y="479"/>
                    </a:lnTo>
                    <a:lnTo>
                      <a:pt x="321" y="481"/>
                    </a:lnTo>
                    <a:lnTo>
                      <a:pt x="327" y="484"/>
                    </a:lnTo>
                    <a:lnTo>
                      <a:pt x="332" y="486"/>
                    </a:lnTo>
                    <a:lnTo>
                      <a:pt x="338" y="490"/>
                    </a:lnTo>
                    <a:lnTo>
                      <a:pt x="342" y="493"/>
                    </a:lnTo>
                    <a:lnTo>
                      <a:pt x="349" y="496"/>
                    </a:lnTo>
                    <a:lnTo>
                      <a:pt x="353" y="500"/>
                    </a:lnTo>
                    <a:lnTo>
                      <a:pt x="360" y="503"/>
                    </a:lnTo>
                    <a:lnTo>
                      <a:pt x="364" y="505"/>
                    </a:lnTo>
                    <a:lnTo>
                      <a:pt x="370" y="509"/>
                    </a:lnTo>
                    <a:lnTo>
                      <a:pt x="376" y="511"/>
                    </a:lnTo>
                    <a:lnTo>
                      <a:pt x="381" y="514"/>
                    </a:lnTo>
                    <a:lnTo>
                      <a:pt x="391" y="520"/>
                    </a:lnTo>
                    <a:lnTo>
                      <a:pt x="402" y="527"/>
                    </a:lnTo>
                    <a:lnTo>
                      <a:pt x="407" y="529"/>
                    </a:lnTo>
                    <a:lnTo>
                      <a:pt x="412" y="532"/>
                    </a:lnTo>
                    <a:lnTo>
                      <a:pt x="418" y="535"/>
                    </a:lnTo>
                    <a:lnTo>
                      <a:pt x="423" y="539"/>
                    </a:lnTo>
                    <a:lnTo>
                      <a:pt x="428" y="541"/>
                    </a:lnTo>
                    <a:lnTo>
                      <a:pt x="435" y="544"/>
                    </a:lnTo>
                    <a:lnTo>
                      <a:pt x="439" y="548"/>
                    </a:lnTo>
                    <a:lnTo>
                      <a:pt x="446" y="551"/>
                    </a:lnTo>
                    <a:lnTo>
                      <a:pt x="455" y="556"/>
                    </a:lnTo>
                    <a:lnTo>
                      <a:pt x="465" y="561"/>
                    </a:lnTo>
                    <a:lnTo>
                      <a:pt x="474" y="566"/>
                    </a:lnTo>
                    <a:lnTo>
                      <a:pt x="484" y="571"/>
                    </a:lnTo>
                    <a:lnTo>
                      <a:pt x="493" y="576"/>
                    </a:lnTo>
                    <a:lnTo>
                      <a:pt x="503" y="581"/>
                    </a:lnTo>
                    <a:lnTo>
                      <a:pt x="512" y="587"/>
                    </a:lnTo>
                    <a:lnTo>
                      <a:pt x="522" y="592"/>
                    </a:lnTo>
                    <a:lnTo>
                      <a:pt x="530" y="597"/>
                    </a:lnTo>
                    <a:lnTo>
                      <a:pt x="539" y="602"/>
                    </a:lnTo>
                    <a:lnTo>
                      <a:pt x="548" y="607"/>
                    </a:lnTo>
                    <a:lnTo>
                      <a:pt x="558" y="612"/>
                    </a:lnTo>
                    <a:lnTo>
                      <a:pt x="566" y="617"/>
                    </a:lnTo>
                    <a:lnTo>
                      <a:pt x="575" y="621"/>
                    </a:lnTo>
                    <a:lnTo>
                      <a:pt x="583" y="626"/>
                    </a:lnTo>
                    <a:lnTo>
                      <a:pt x="592" y="631"/>
                    </a:lnTo>
                    <a:lnTo>
                      <a:pt x="590" y="615"/>
                    </a:lnTo>
                    <a:lnTo>
                      <a:pt x="588" y="598"/>
                    </a:lnTo>
                    <a:lnTo>
                      <a:pt x="587" y="582"/>
                    </a:lnTo>
                    <a:lnTo>
                      <a:pt x="586" y="568"/>
                    </a:lnTo>
                    <a:lnTo>
                      <a:pt x="584" y="552"/>
                    </a:lnTo>
                    <a:lnTo>
                      <a:pt x="584" y="538"/>
                    </a:lnTo>
                    <a:lnTo>
                      <a:pt x="582" y="524"/>
                    </a:lnTo>
                    <a:lnTo>
                      <a:pt x="582" y="511"/>
                    </a:lnTo>
                    <a:lnTo>
                      <a:pt x="579" y="498"/>
                    </a:lnTo>
                    <a:lnTo>
                      <a:pt x="578" y="484"/>
                    </a:lnTo>
                    <a:lnTo>
                      <a:pt x="577" y="472"/>
                    </a:lnTo>
                    <a:lnTo>
                      <a:pt x="577" y="461"/>
                    </a:lnTo>
                    <a:lnTo>
                      <a:pt x="576" y="450"/>
                    </a:lnTo>
                    <a:lnTo>
                      <a:pt x="575" y="439"/>
                    </a:lnTo>
                    <a:lnTo>
                      <a:pt x="574" y="429"/>
                    </a:lnTo>
                    <a:lnTo>
                      <a:pt x="574" y="418"/>
                    </a:lnTo>
                    <a:lnTo>
                      <a:pt x="572" y="407"/>
                    </a:lnTo>
                    <a:lnTo>
                      <a:pt x="571" y="397"/>
                    </a:lnTo>
                    <a:lnTo>
                      <a:pt x="569" y="388"/>
                    </a:lnTo>
                    <a:lnTo>
                      <a:pt x="569" y="379"/>
                    </a:lnTo>
                    <a:lnTo>
                      <a:pt x="568" y="369"/>
                    </a:lnTo>
                    <a:lnTo>
                      <a:pt x="567" y="362"/>
                    </a:lnTo>
                    <a:lnTo>
                      <a:pt x="566" y="354"/>
                    </a:lnTo>
                    <a:lnTo>
                      <a:pt x="566" y="347"/>
                    </a:lnTo>
                    <a:lnTo>
                      <a:pt x="565" y="339"/>
                    </a:lnTo>
                    <a:lnTo>
                      <a:pt x="564" y="332"/>
                    </a:lnTo>
                    <a:lnTo>
                      <a:pt x="564" y="325"/>
                    </a:lnTo>
                    <a:lnTo>
                      <a:pt x="564" y="319"/>
                    </a:lnTo>
                    <a:lnTo>
                      <a:pt x="563" y="313"/>
                    </a:lnTo>
                    <a:lnTo>
                      <a:pt x="562" y="307"/>
                    </a:lnTo>
                    <a:lnTo>
                      <a:pt x="562" y="302"/>
                    </a:lnTo>
                    <a:lnTo>
                      <a:pt x="562" y="297"/>
                    </a:lnTo>
                    <a:lnTo>
                      <a:pt x="559" y="286"/>
                    </a:lnTo>
                    <a:lnTo>
                      <a:pt x="558" y="277"/>
                    </a:lnTo>
                    <a:lnTo>
                      <a:pt x="557" y="268"/>
                    </a:lnTo>
                    <a:lnTo>
                      <a:pt x="556" y="261"/>
                    </a:lnTo>
                    <a:lnTo>
                      <a:pt x="555" y="255"/>
                    </a:lnTo>
                    <a:lnTo>
                      <a:pt x="554" y="249"/>
                    </a:lnTo>
                    <a:lnTo>
                      <a:pt x="554" y="244"/>
                    </a:lnTo>
                    <a:lnTo>
                      <a:pt x="554" y="240"/>
                    </a:lnTo>
                    <a:lnTo>
                      <a:pt x="552" y="232"/>
                    </a:lnTo>
                    <a:lnTo>
                      <a:pt x="552" y="229"/>
                    </a:lnTo>
                    <a:lnTo>
                      <a:pt x="552" y="226"/>
                    </a:lnTo>
                    <a:lnTo>
                      <a:pt x="546" y="222"/>
                    </a:lnTo>
                    <a:lnTo>
                      <a:pt x="540" y="219"/>
                    </a:lnTo>
                    <a:lnTo>
                      <a:pt x="532" y="217"/>
                    </a:lnTo>
                    <a:lnTo>
                      <a:pt x="523" y="216"/>
                    </a:lnTo>
                    <a:lnTo>
                      <a:pt x="516" y="215"/>
                    </a:lnTo>
                    <a:lnTo>
                      <a:pt x="509" y="214"/>
                    </a:lnTo>
                    <a:lnTo>
                      <a:pt x="503" y="212"/>
                    </a:lnTo>
                    <a:lnTo>
                      <a:pt x="496" y="212"/>
                    </a:lnTo>
                    <a:lnTo>
                      <a:pt x="487" y="211"/>
                    </a:lnTo>
                    <a:lnTo>
                      <a:pt x="479" y="210"/>
                    </a:lnTo>
                    <a:lnTo>
                      <a:pt x="471" y="210"/>
                    </a:lnTo>
                    <a:lnTo>
                      <a:pt x="464" y="210"/>
                    </a:lnTo>
                    <a:lnTo>
                      <a:pt x="454" y="209"/>
                    </a:lnTo>
                    <a:lnTo>
                      <a:pt x="444" y="208"/>
                    </a:lnTo>
                    <a:lnTo>
                      <a:pt x="433" y="207"/>
                    </a:lnTo>
                    <a:lnTo>
                      <a:pt x="423" y="207"/>
                    </a:lnTo>
                    <a:lnTo>
                      <a:pt x="411" y="206"/>
                    </a:lnTo>
                    <a:lnTo>
                      <a:pt x="400" y="206"/>
                    </a:lnTo>
                    <a:lnTo>
                      <a:pt x="389" y="206"/>
                    </a:lnTo>
                    <a:lnTo>
                      <a:pt x="378" y="206"/>
                    </a:lnTo>
                    <a:lnTo>
                      <a:pt x="364" y="206"/>
                    </a:lnTo>
                    <a:lnTo>
                      <a:pt x="352" y="206"/>
                    </a:lnTo>
                    <a:lnTo>
                      <a:pt x="339" y="206"/>
                    </a:lnTo>
                    <a:lnTo>
                      <a:pt x="327" y="206"/>
                    </a:lnTo>
                    <a:lnTo>
                      <a:pt x="312" y="206"/>
                    </a:lnTo>
                    <a:lnTo>
                      <a:pt x="299" y="206"/>
                    </a:lnTo>
                    <a:lnTo>
                      <a:pt x="285" y="206"/>
                    </a:lnTo>
                    <a:lnTo>
                      <a:pt x="272" y="206"/>
                    </a:lnTo>
                    <a:lnTo>
                      <a:pt x="256" y="206"/>
                    </a:lnTo>
                    <a:lnTo>
                      <a:pt x="241" y="206"/>
                    </a:lnTo>
                    <a:lnTo>
                      <a:pt x="225" y="206"/>
                    </a:lnTo>
                    <a:lnTo>
                      <a:pt x="211" y="206"/>
                    </a:lnTo>
                    <a:lnTo>
                      <a:pt x="194" y="206"/>
                    </a:lnTo>
                    <a:lnTo>
                      <a:pt x="178" y="206"/>
                    </a:lnTo>
                    <a:lnTo>
                      <a:pt x="163" y="206"/>
                    </a:lnTo>
                    <a:lnTo>
                      <a:pt x="147" y="207"/>
                    </a:lnTo>
                    <a:lnTo>
                      <a:pt x="130" y="207"/>
                    </a:lnTo>
                    <a:lnTo>
                      <a:pt x="114" y="207"/>
                    </a:lnTo>
                    <a:lnTo>
                      <a:pt x="97" y="207"/>
                    </a:lnTo>
                    <a:lnTo>
                      <a:pt x="80" y="208"/>
                    </a:lnTo>
                    <a:lnTo>
                      <a:pt x="62" y="208"/>
                    </a:lnTo>
                    <a:lnTo>
                      <a:pt x="46" y="209"/>
                    </a:lnTo>
                    <a:lnTo>
                      <a:pt x="29" y="210"/>
                    </a:lnTo>
                    <a:lnTo>
                      <a:pt x="12" y="211"/>
                    </a:lnTo>
                    <a:lnTo>
                      <a:pt x="0" y="211"/>
                    </a:lnTo>
                    <a:lnTo>
                      <a:pt x="0" y="0"/>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26" name="Google Shape;4426;p81"/>
              <p:cNvSpPr/>
              <p:nvPr/>
            </p:nvSpPr>
            <p:spPr>
              <a:xfrm>
                <a:off x="3376" y="1061"/>
                <a:ext cx="578" cy="2591"/>
              </a:xfrm>
              <a:custGeom>
                <a:avLst/>
                <a:gdLst/>
                <a:ahLst/>
                <a:cxnLst/>
                <a:rect l="l" t="t" r="r" b="b"/>
                <a:pathLst>
                  <a:path w="1156" h="5182" extrusionOk="0">
                    <a:moveTo>
                      <a:pt x="1156" y="211"/>
                    </a:moveTo>
                    <a:lnTo>
                      <a:pt x="1149" y="211"/>
                    </a:lnTo>
                    <a:lnTo>
                      <a:pt x="1133" y="211"/>
                    </a:lnTo>
                    <a:lnTo>
                      <a:pt x="1114" y="212"/>
                    </a:lnTo>
                    <a:lnTo>
                      <a:pt x="1097" y="214"/>
                    </a:lnTo>
                    <a:lnTo>
                      <a:pt x="1078" y="214"/>
                    </a:lnTo>
                    <a:lnTo>
                      <a:pt x="1060" y="215"/>
                    </a:lnTo>
                    <a:lnTo>
                      <a:pt x="1042" y="216"/>
                    </a:lnTo>
                    <a:lnTo>
                      <a:pt x="1025" y="217"/>
                    </a:lnTo>
                    <a:lnTo>
                      <a:pt x="1006" y="217"/>
                    </a:lnTo>
                    <a:lnTo>
                      <a:pt x="988" y="218"/>
                    </a:lnTo>
                    <a:lnTo>
                      <a:pt x="969" y="219"/>
                    </a:lnTo>
                    <a:lnTo>
                      <a:pt x="952" y="221"/>
                    </a:lnTo>
                    <a:lnTo>
                      <a:pt x="933" y="221"/>
                    </a:lnTo>
                    <a:lnTo>
                      <a:pt x="915" y="222"/>
                    </a:lnTo>
                    <a:lnTo>
                      <a:pt x="896" y="224"/>
                    </a:lnTo>
                    <a:lnTo>
                      <a:pt x="880" y="226"/>
                    </a:lnTo>
                    <a:lnTo>
                      <a:pt x="884" y="227"/>
                    </a:lnTo>
                    <a:lnTo>
                      <a:pt x="890" y="229"/>
                    </a:lnTo>
                    <a:lnTo>
                      <a:pt x="896" y="231"/>
                    </a:lnTo>
                    <a:lnTo>
                      <a:pt x="903" y="235"/>
                    </a:lnTo>
                    <a:lnTo>
                      <a:pt x="909" y="237"/>
                    </a:lnTo>
                    <a:lnTo>
                      <a:pt x="915" y="239"/>
                    </a:lnTo>
                    <a:lnTo>
                      <a:pt x="922" y="241"/>
                    </a:lnTo>
                    <a:lnTo>
                      <a:pt x="930" y="245"/>
                    </a:lnTo>
                    <a:lnTo>
                      <a:pt x="936" y="247"/>
                    </a:lnTo>
                    <a:lnTo>
                      <a:pt x="943" y="250"/>
                    </a:lnTo>
                    <a:lnTo>
                      <a:pt x="950" y="252"/>
                    </a:lnTo>
                    <a:lnTo>
                      <a:pt x="958" y="256"/>
                    </a:lnTo>
                    <a:lnTo>
                      <a:pt x="965" y="259"/>
                    </a:lnTo>
                    <a:lnTo>
                      <a:pt x="973" y="263"/>
                    </a:lnTo>
                    <a:lnTo>
                      <a:pt x="981" y="266"/>
                    </a:lnTo>
                    <a:lnTo>
                      <a:pt x="990" y="269"/>
                    </a:lnTo>
                    <a:lnTo>
                      <a:pt x="997" y="271"/>
                    </a:lnTo>
                    <a:lnTo>
                      <a:pt x="1004" y="275"/>
                    </a:lnTo>
                    <a:lnTo>
                      <a:pt x="1012" y="277"/>
                    </a:lnTo>
                    <a:lnTo>
                      <a:pt x="1021" y="280"/>
                    </a:lnTo>
                    <a:lnTo>
                      <a:pt x="1028" y="284"/>
                    </a:lnTo>
                    <a:lnTo>
                      <a:pt x="1037" y="287"/>
                    </a:lnTo>
                    <a:lnTo>
                      <a:pt x="1045" y="290"/>
                    </a:lnTo>
                    <a:lnTo>
                      <a:pt x="1054" y="294"/>
                    </a:lnTo>
                    <a:lnTo>
                      <a:pt x="1061" y="296"/>
                    </a:lnTo>
                    <a:lnTo>
                      <a:pt x="1069" y="299"/>
                    </a:lnTo>
                    <a:lnTo>
                      <a:pt x="1077" y="303"/>
                    </a:lnTo>
                    <a:lnTo>
                      <a:pt x="1086" y="306"/>
                    </a:lnTo>
                    <a:lnTo>
                      <a:pt x="1094" y="309"/>
                    </a:lnTo>
                    <a:lnTo>
                      <a:pt x="1101" y="313"/>
                    </a:lnTo>
                    <a:lnTo>
                      <a:pt x="1109" y="316"/>
                    </a:lnTo>
                    <a:lnTo>
                      <a:pt x="1118" y="319"/>
                    </a:lnTo>
                    <a:lnTo>
                      <a:pt x="1125" y="322"/>
                    </a:lnTo>
                    <a:lnTo>
                      <a:pt x="1133" y="324"/>
                    </a:lnTo>
                    <a:lnTo>
                      <a:pt x="1139" y="327"/>
                    </a:lnTo>
                    <a:lnTo>
                      <a:pt x="1147" y="330"/>
                    </a:lnTo>
                    <a:lnTo>
                      <a:pt x="1154" y="333"/>
                    </a:lnTo>
                    <a:lnTo>
                      <a:pt x="1156" y="334"/>
                    </a:lnTo>
                    <a:lnTo>
                      <a:pt x="1156" y="608"/>
                    </a:lnTo>
                    <a:lnTo>
                      <a:pt x="1154" y="607"/>
                    </a:lnTo>
                    <a:lnTo>
                      <a:pt x="1138" y="600"/>
                    </a:lnTo>
                    <a:lnTo>
                      <a:pt x="1124" y="594"/>
                    </a:lnTo>
                    <a:lnTo>
                      <a:pt x="1109" y="589"/>
                    </a:lnTo>
                    <a:lnTo>
                      <a:pt x="1096" y="583"/>
                    </a:lnTo>
                    <a:lnTo>
                      <a:pt x="1080" y="577"/>
                    </a:lnTo>
                    <a:lnTo>
                      <a:pt x="1066" y="571"/>
                    </a:lnTo>
                    <a:lnTo>
                      <a:pt x="1052" y="566"/>
                    </a:lnTo>
                    <a:lnTo>
                      <a:pt x="1039" y="560"/>
                    </a:lnTo>
                    <a:lnTo>
                      <a:pt x="1025" y="554"/>
                    </a:lnTo>
                    <a:lnTo>
                      <a:pt x="1011" y="550"/>
                    </a:lnTo>
                    <a:lnTo>
                      <a:pt x="999" y="544"/>
                    </a:lnTo>
                    <a:lnTo>
                      <a:pt x="987" y="540"/>
                    </a:lnTo>
                    <a:lnTo>
                      <a:pt x="973" y="534"/>
                    </a:lnTo>
                    <a:lnTo>
                      <a:pt x="961" y="530"/>
                    </a:lnTo>
                    <a:lnTo>
                      <a:pt x="949" y="525"/>
                    </a:lnTo>
                    <a:lnTo>
                      <a:pt x="938" y="522"/>
                    </a:lnTo>
                    <a:lnTo>
                      <a:pt x="925" y="518"/>
                    </a:lnTo>
                    <a:lnTo>
                      <a:pt x="914" y="514"/>
                    </a:lnTo>
                    <a:lnTo>
                      <a:pt x="904" y="511"/>
                    </a:lnTo>
                    <a:lnTo>
                      <a:pt x="894" y="508"/>
                    </a:lnTo>
                    <a:lnTo>
                      <a:pt x="883" y="503"/>
                    </a:lnTo>
                    <a:lnTo>
                      <a:pt x="873" y="500"/>
                    </a:lnTo>
                    <a:lnTo>
                      <a:pt x="864" y="496"/>
                    </a:lnTo>
                    <a:lnTo>
                      <a:pt x="855" y="494"/>
                    </a:lnTo>
                    <a:lnTo>
                      <a:pt x="845" y="491"/>
                    </a:lnTo>
                    <a:lnTo>
                      <a:pt x="837" y="488"/>
                    </a:lnTo>
                    <a:lnTo>
                      <a:pt x="830" y="485"/>
                    </a:lnTo>
                    <a:lnTo>
                      <a:pt x="823" y="484"/>
                    </a:lnTo>
                    <a:lnTo>
                      <a:pt x="815" y="481"/>
                    </a:lnTo>
                    <a:lnTo>
                      <a:pt x="808" y="479"/>
                    </a:lnTo>
                    <a:lnTo>
                      <a:pt x="803" y="476"/>
                    </a:lnTo>
                    <a:lnTo>
                      <a:pt x="797" y="475"/>
                    </a:lnTo>
                    <a:lnTo>
                      <a:pt x="787" y="472"/>
                    </a:lnTo>
                    <a:lnTo>
                      <a:pt x="779" y="471"/>
                    </a:lnTo>
                    <a:lnTo>
                      <a:pt x="778" y="471"/>
                    </a:lnTo>
                    <a:lnTo>
                      <a:pt x="777" y="474"/>
                    </a:lnTo>
                    <a:lnTo>
                      <a:pt x="776" y="479"/>
                    </a:lnTo>
                    <a:lnTo>
                      <a:pt x="776" y="485"/>
                    </a:lnTo>
                    <a:lnTo>
                      <a:pt x="775" y="492"/>
                    </a:lnTo>
                    <a:lnTo>
                      <a:pt x="774" y="501"/>
                    </a:lnTo>
                    <a:lnTo>
                      <a:pt x="773" y="511"/>
                    </a:lnTo>
                    <a:lnTo>
                      <a:pt x="773" y="523"/>
                    </a:lnTo>
                    <a:lnTo>
                      <a:pt x="770" y="534"/>
                    </a:lnTo>
                    <a:lnTo>
                      <a:pt x="769" y="549"/>
                    </a:lnTo>
                    <a:lnTo>
                      <a:pt x="767" y="563"/>
                    </a:lnTo>
                    <a:lnTo>
                      <a:pt x="766" y="580"/>
                    </a:lnTo>
                    <a:lnTo>
                      <a:pt x="764" y="597"/>
                    </a:lnTo>
                    <a:lnTo>
                      <a:pt x="762" y="616"/>
                    </a:lnTo>
                    <a:lnTo>
                      <a:pt x="759" y="635"/>
                    </a:lnTo>
                    <a:lnTo>
                      <a:pt x="758" y="656"/>
                    </a:lnTo>
                    <a:lnTo>
                      <a:pt x="755" y="676"/>
                    </a:lnTo>
                    <a:lnTo>
                      <a:pt x="753" y="698"/>
                    </a:lnTo>
                    <a:lnTo>
                      <a:pt x="749" y="720"/>
                    </a:lnTo>
                    <a:lnTo>
                      <a:pt x="747" y="744"/>
                    </a:lnTo>
                    <a:lnTo>
                      <a:pt x="744" y="767"/>
                    </a:lnTo>
                    <a:lnTo>
                      <a:pt x="741" y="793"/>
                    </a:lnTo>
                    <a:lnTo>
                      <a:pt x="739" y="820"/>
                    </a:lnTo>
                    <a:lnTo>
                      <a:pt x="737" y="846"/>
                    </a:lnTo>
                    <a:lnTo>
                      <a:pt x="734" y="873"/>
                    </a:lnTo>
                    <a:lnTo>
                      <a:pt x="730" y="900"/>
                    </a:lnTo>
                    <a:lnTo>
                      <a:pt x="727" y="928"/>
                    </a:lnTo>
                    <a:lnTo>
                      <a:pt x="725" y="958"/>
                    </a:lnTo>
                    <a:lnTo>
                      <a:pt x="721" y="987"/>
                    </a:lnTo>
                    <a:lnTo>
                      <a:pt x="719" y="1017"/>
                    </a:lnTo>
                    <a:lnTo>
                      <a:pt x="716" y="1047"/>
                    </a:lnTo>
                    <a:lnTo>
                      <a:pt x="714" y="1078"/>
                    </a:lnTo>
                    <a:lnTo>
                      <a:pt x="709" y="1108"/>
                    </a:lnTo>
                    <a:lnTo>
                      <a:pt x="706" y="1138"/>
                    </a:lnTo>
                    <a:lnTo>
                      <a:pt x="702" y="1169"/>
                    </a:lnTo>
                    <a:lnTo>
                      <a:pt x="699" y="1202"/>
                    </a:lnTo>
                    <a:lnTo>
                      <a:pt x="696" y="1233"/>
                    </a:lnTo>
                    <a:lnTo>
                      <a:pt x="692" y="1265"/>
                    </a:lnTo>
                    <a:lnTo>
                      <a:pt x="689" y="1296"/>
                    </a:lnTo>
                    <a:lnTo>
                      <a:pt x="686" y="1330"/>
                    </a:lnTo>
                    <a:lnTo>
                      <a:pt x="682" y="1361"/>
                    </a:lnTo>
                    <a:lnTo>
                      <a:pt x="679" y="1393"/>
                    </a:lnTo>
                    <a:lnTo>
                      <a:pt x="676" y="1426"/>
                    </a:lnTo>
                    <a:lnTo>
                      <a:pt x="672" y="1458"/>
                    </a:lnTo>
                    <a:lnTo>
                      <a:pt x="669" y="1490"/>
                    </a:lnTo>
                    <a:lnTo>
                      <a:pt x="666" y="1522"/>
                    </a:lnTo>
                    <a:lnTo>
                      <a:pt x="662" y="1555"/>
                    </a:lnTo>
                    <a:lnTo>
                      <a:pt x="659" y="1587"/>
                    </a:lnTo>
                    <a:lnTo>
                      <a:pt x="656" y="1617"/>
                    </a:lnTo>
                    <a:lnTo>
                      <a:pt x="652" y="1648"/>
                    </a:lnTo>
                    <a:lnTo>
                      <a:pt x="649" y="1678"/>
                    </a:lnTo>
                    <a:lnTo>
                      <a:pt x="646" y="1710"/>
                    </a:lnTo>
                    <a:lnTo>
                      <a:pt x="642" y="1739"/>
                    </a:lnTo>
                    <a:lnTo>
                      <a:pt x="639" y="1769"/>
                    </a:lnTo>
                    <a:lnTo>
                      <a:pt x="636" y="1798"/>
                    </a:lnTo>
                    <a:lnTo>
                      <a:pt x="633" y="1828"/>
                    </a:lnTo>
                    <a:lnTo>
                      <a:pt x="630" y="1854"/>
                    </a:lnTo>
                    <a:lnTo>
                      <a:pt x="627" y="1882"/>
                    </a:lnTo>
                    <a:lnTo>
                      <a:pt x="623" y="1909"/>
                    </a:lnTo>
                    <a:lnTo>
                      <a:pt x="621" y="1937"/>
                    </a:lnTo>
                    <a:lnTo>
                      <a:pt x="618" y="1961"/>
                    </a:lnTo>
                    <a:lnTo>
                      <a:pt x="616" y="1987"/>
                    </a:lnTo>
                    <a:lnTo>
                      <a:pt x="613" y="2011"/>
                    </a:lnTo>
                    <a:lnTo>
                      <a:pt x="611" y="2036"/>
                    </a:lnTo>
                    <a:lnTo>
                      <a:pt x="620" y="2033"/>
                    </a:lnTo>
                    <a:lnTo>
                      <a:pt x="632" y="2029"/>
                    </a:lnTo>
                    <a:lnTo>
                      <a:pt x="639" y="2027"/>
                    </a:lnTo>
                    <a:lnTo>
                      <a:pt x="646" y="2025"/>
                    </a:lnTo>
                    <a:lnTo>
                      <a:pt x="652" y="2023"/>
                    </a:lnTo>
                    <a:lnTo>
                      <a:pt x="661" y="2022"/>
                    </a:lnTo>
                    <a:lnTo>
                      <a:pt x="668" y="2018"/>
                    </a:lnTo>
                    <a:lnTo>
                      <a:pt x="677" y="2016"/>
                    </a:lnTo>
                    <a:lnTo>
                      <a:pt x="686" y="2014"/>
                    </a:lnTo>
                    <a:lnTo>
                      <a:pt x="696" y="2011"/>
                    </a:lnTo>
                    <a:lnTo>
                      <a:pt x="706" y="2008"/>
                    </a:lnTo>
                    <a:lnTo>
                      <a:pt x="716" y="2006"/>
                    </a:lnTo>
                    <a:lnTo>
                      <a:pt x="726" y="2003"/>
                    </a:lnTo>
                    <a:lnTo>
                      <a:pt x="738" y="2000"/>
                    </a:lnTo>
                    <a:lnTo>
                      <a:pt x="748" y="1997"/>
                    </a:lnTo>
                    <a:lnTo>
                      <a:pt x="760" y="1994"/>
                    </a:lnTo>
                    <a:lnTo>
                      <a:pt x="772" y="1990"/>
                    </a:lnTo>
                    <a:lnTo>
                      <a:pt x="784" y="1987"/>
                    </a:lnTo>
                    <a:lnTo>
                      <a:pt x="796" y="1984"/>
                    </a:lnTo>
                    <a:lnTo>
                      <a:pt x="809" y="1980"/>
                    </a:lnTo>
                    <a:lnTo>
                      <a:pt x="823" y="1977"/>
                    </a:lnTo>
                    <a:lnTo>
                      <a:pt x="836" y="1975"/>
                    </a:lnTo>
                    <a:lnTo>
                      <a:pt x="850" y="1970"/>
                    </a:lnTo>
                    <a:lnTo>
                      <a:pt x="863" y="1967"/>
                    </a:lnTo>
                    <a:lnTo>
                      <a:pt x="877" y="1964"/>
                    </a:lnTo>
                    <a:lnTo>
                      <a:pt x="893" y="1960"/>
                    </a:lnTo>
                    <a:lnTo>
                      <a:pt x="906" y="1956"/>
                    </a:lnTo>
                    <a:lnTo>
                      <a:pt x="922" y="1952"/>
                    </a:lnTo>
                    <a:lnTo>
                      <a:pt x="936" y="1949"/>
                    </a:lnTo>
                    <a:lnTo>
                      <a:pt x="953" y="1946"/>
                    </a:lnTo>
                    <a:lnTo>
                      <a:pt x="968" y="1941"/>
                    </a:lnTo>
                    <a:lnTo>
                      <a:pt x="983" y="1937"/>
                    </a:lnTo>
                    <a:lnTo>
                      <a:pt x="999" y="1932"/>
                    </a:lnTo>
                    <a:lnTo>
                      <a:pt x="1016" y="1929"/>
                    </a:lnTo>
                    <a:lnTo>
                      <a:pt x="1032" y="1925"/>
                    </a:lnTo>
                    <a:lnTo>
                      <a:pt x="1049" y="1921"/>
                    </a:lnTo>
                    <a:lnTo>
                      <a:pt x="1066" y="1917"/>
                    </a:lnTo>
                    <a:lnTo>
                      <a:pt x="1082" y="1913"/>
                    </a:lnTo>
                    <a:lnTo>
                      <a:pt x="1099" y="1909"/>
                    </a:lnTo>
                    <a:lnTo>
                      <a:pt x="1116" y="1905"/>
                    </a:lnTo>
                    <a:lnTo>
                      <a:pt x="1133" y="1901"/>
                    </a:lnTo>
                    <a:lnTo>
                      <a:pt x="1150" y="1898"/>
                    </a:lnTo>
                    <a:lnTo>
                      <a:pt x="1156" y="1897"/>
                    </a:lnTo>
                    <a:lnTo>
                      <a:pt x="1156" y="2082"/>
                    </a:lnTo>
                    <a:lnTo>
                      <a:pt x="1137" y="2086"/>
                    </a:lnTo>
                    <a:lnTo>
                      <a:pt x="1118" y="2091"/>
                    </a:lnTo>
                    <a:lnTo>
                      <a:pt x="1099" y="2095"/>
                    </a:lnTo>
                    <a:lnTo>
                      <a:pt x="1081" y="2101"/>
                    </a:lnTo>
                    <a:lnTo>
                      <a:pt x="1062" y="2105"/>
                    </a:lnTo>
                    <a:lnTo>
                      <a:pt x="1045" y="2111"/>
                    </a:lnTo>
                    <a:lnTo>
                      <a:pt x="1028" y="2115"/>
                    </a:lnTo>
                    <a:lnTo>
                      <a:pt x="1011" y="2121"/>
                    </a:lnTo>
                    <a:lnTo>
                      <a:pt x="993" y="2125"/>
                    </a:lnTo>
                    <a:lnTo>
                      <a:pt x="977" y="2131"/>
                    </a:lnTo>
                    <a:lnTo>
                      <a:pt x="960" y="2135"/>
                    </a:lnTo>
                    <a:lnTo>
                      <a:pt x="944" y="2141"/>
                    </a:lnTo>
                    <a:lnTo>
                      <a:pt x="928" y="2145"/>
                    </a:lnTo>
                    <a:lnTo>
                      <a:pt x="913" y="2151"/>
                    </a:lnTo>
                    <a:lnTo>
                      <a:pt x="897" y="2155"/>
                    </a:lnTo>
                    <a:lnTo>
                      <a:pt x="884" y="2161"/>
                    </a:lnTo>
                    <a:lnTo>
                      <a:pt x="869" y="2164"/>
                    </a:lnTo>
                    <a:lnTo>
                      <a:pt x="854" y="2169"/>
                    </a:lnTo>
                    <a:lnTo>
                      <a:pt x="840" y="2173"/>
                    </a:lnTo>
                    <a:lnTo>
                      <a:pt x="826" y="2177"/>
                    </a:lnTo>
                    <a:lnTo>
                      <a:pt x="813" y="2182"/>
                    </a:lnTo>
                    <a:lnTo>
                      <a:pt x="799" y="2186"/>
                    </a:lnTo>
                    <a:lnTo>
                      <a:pt x="786" y="2191"/>
                    </a:lnTo>
                    <a:lnTo>
                      <a:pt x="775" y="2195"/>
                    </a:lnTo>
                    <a:lnTo>
                      <a:pt x="762" y="2199"/>
                    </a:lnTo>
                    <a:lnTo>
                      <a:pt x="750" y="2203"/>
                    </a:lnTo>
                    <a:lnTo>
                      <a:pt x="738" y="2206"/>
                    </a:lnTo>
                    <a:lnTo>
                      <a:pt x="728" y="2211"/>
                    </a:lnTo>
                    <a:lnTo>
                      <a:pt x="717" y="2214"/>
                    </a:lnTo>
                    <a:lnTo>
                      <a:pt x="707" y="2219"/>
                    </a:lnTo>
                    <a:lnTo>
                      <a:pt x="697" y="2222"/>
                    </a:lnTo>
                    <a:lnTo>
                      <a:pt x="688" y="2226"/>
                    </a:lnTo>
                    <a:lnTo>
                      <a:pt x="678" y="2229"/>
                    </a:lnTo>
                    <a:lnTo>
                      <a:pt x="668" y="2232"/>
                    </a:lnTo>
                    <a:lnTo>
                      <a:pt x="659" y="2235"/>
                    </a:lnTo>
                    <a:lnTo>
                      <a:pt x="652" y="2239"/>
                    </a:lnTo>
                    <a:lnTo>
                      <a:pt x="643" y="2241"/>
                    </a:lnTo>
                    <a:lnTo>
                      <a:pt x="636" y="2244"/>
                    </a:lnTo>
                    <a:lnTo>
                      <a:pt x="629" y="2248"/>
                    </a:lnTo>
                    <a:lnTo>
                      <a:pt x="623" y="2251"/>
                    </a:lnTo>
                    <a:lnTo>
                      <a:pt x="617" y="2252"/>
                    </a:lnTo>
                    <a:lnTo>
                      <a:pt x="611" y="2255"/>
                    </a:lnTo>
                    <a:lnTo>
                      <a:pt x="606" y="2257"/>
                    </a:lnTo>
                    <a:lnTo>
                      <a:pt x="601" y="2260"/>
                    </a:lnTo>
                    <a:lnTo>
                      <a:pt x="592" y="2263"/>
                    </a:lnTo>
                    <a:lnTo>
                      <a:pt x="587" y="2267"/>
                    </a:lnTo>
                    <a:lnTo>
                      <a:pt x="585" y="2273"/>
                    </a:lnTo>
                    <a:lnTo>
                      <a:pt x="585" y="2279"/>
                    </a:lnTo>
                    <a:lnTo>
                      <a:pt x="585" y="2282"/>
                    </a:lnTo>
                    <a:lnTo>
                      <a:pt x="585" y="2284"/>
                    </a:lnTo>
                    <a:lnTo>
                      <a:pt x="590" y="2290"/>
                    </a:lnTo>
                    <a:lnTo>
                      <a:pt x="598" y="2297"/>
                    </a:lnTo>
                    <a:lnTo>
                      <a:pt x="604" y="2303"/>
                    </a:lnTo>
                    <a:lnTo>
                      <a:pt x="613" y="2311"/>
                    </a:lnTo>
                    <a:lnTo>
                      <a:pt x="621" y="2318"/>
                    </a:lnTo>
                    <a:lnTo>
                      <a:pt x="631" y="2326"/>
                    </a:lnTo>
                    <a:lnTo>
                      <a:pt x="641" y="2333"/>
                    </a:lnTo>
                    <a:lnTo>
                      <a:pt x="652" y="2341"/>
                    </a:lnTo>
                    <a:lnTo>
                      <a:pt x="662" y="2348"/>
                    </a:lnTo>
                    <a:lnTo>
                      <a:pt x="675" y="2357"/>
                    </a:lnTo>
                    <a:lnTo>
                      <a:pt x="687" y="2365"/>
                    </a:lnTo>
                    <a:lnTo>
                      <a:pt x="700" y="2374"/>
                    </a:lnTo>
                    <a:lnTo>
                      <a:pt x="713" y="2381"/>
                    </a:lnTo>
                    <a:lnTo>
                      <a:pt x="726" y="2390"/>
                    </a:lnTo>
                    <a:lnTo>
                      <a:pt x="740" y="2398"/>
                    </a:lnTo>
                    <a:lnTo>
                      <a:pt x="756" y="2408"/>
                    </a:lnTo>
                    <a:lnTo>
                      <a:pt x="769" y="2416"/>
                    </a:lnTo>
                    <a:lnTo>
                      <a:pt x="785" y="2425"/>
                    </a:lnTo>
                    <a:lnTo>
                      <a:pt x="799" y="2434"/>
                    </a:lnTo>
                    <a:lnTo>
                      <a:pt x="816" y="2443"/>
                    </a:lnTo>
                    <a:lnTo>
                      <a:pt x="832" y="2450"/>
                    </a:lnTo>
                    <a:lnTo>
                      <a:pt x="848" y="2460"/>
                    </a:lnTo>
                    <a:lnTo>
                      <a:pt x="865" y="2468"/>
                    </a:lnTo>
                    <a:lnTo>
                      <a:pt x="882" y="2478"/>
                    </a:lnTo>
                    <a:lnTo>
                      <a:pt x="897" y="2486"/>
                    </a:lnTo>
                    <a:lnTo>
                      <a:pt x="914" y="2495"/>
                    </a:lnTo>
                    <a:lnTo>
                      <a:pt x="931" y="2504"/>
                    </a:lnTo>
                    <a:lnTo>
                      <a:pt x="949" y="2513"/>
                    </a:lnTo>
                    <a:lnTo>
                      <a:pt x="965" y="2521"/>
                    </a:lnTo>
                    <a:lnTo>
                      <a:pt x="982" y="2529"/>
                    </a:lnTo>
                    <a:lnTo>
                      <a:pt x="1000" y="2538"/>
                    </a:lnTo>
                    <a:lnTo>
                      <a:pt x="1018" y="2547"/>
                    </a:lnTo>
                    <a:lnTo>
                      <a:pt x="1033" y="2554"/>
                    </a:lnTo>
                    <a:lnTo>
                      <a:pt x="1050" y="2563"/>
                    </a:lnTo>
                    <a:lnTo>
                      <a:pt x="1067" y="2570"/>
                    </a:lnTo>
                    <a:lnTo>
                      <a:pt x="1084" y="2579"/>
                    </a:lnTo>
                    <a:lnTo>
                      <a:pt x="1099" y="2585"/>
                    </a:lnTo>
                    <a:lnTo>
                      <a:pt x="1116" y="2593"/>
                    </a:lnTo>
                    <a:lnTo>
                      <a:pt x="1133" y="2601"/>
                    </a:lnTo>
                    <a:lnTo>
                      <a:pt x="1149" y="2609"/>
                    </a:lnTo>
                    <a:lnTo>
                      <a:pt x="1156" y="2612"/>
                    </a:lnTo>
                    <a:lnTo>
                      <a:pt x="1156" y="2871"/>
                    </a:lnTo>
                    <a:lnTo>
                      <a:pt x="1155" y="2870"/>
                    </a:lnTo>
                    <a:lnTo>
                      <a:pt x="1139" y="2864"/>
                    </a:lnTo>
                    <a:lnTo>
                      <a:pt x="1124" y="2857"/>
                    </a:lnTo>
                    <a:lnTo>
                      <a:pt x="1108" y="2849"/>
                    </a:lnTo>
                    <a:lnTo>
                      <a:pt x="1093" y="2843"/>
                    </a:lnTo>
                    <a:lnTo>
                      <a:pt x="1077" y="2835"/>
                    </a:lnTo>
                    <a:lnTo>
                      <a:pt x="1061" y="2828"/>
                    </a:lnTo>
                    <a:lnTo>
                      <a:pt x="1045" y="2820"/>
                    </a:lnTo>
                    <a:lnTo>
                      <a:pt x="1029" y="2812"/>
                    </a:lnTo>
                    <a:lnTo>
                      <a:pt x="1012" y="2805"/>
                    </a:lnTo>
                    <a:lnTo>
                      <a:pt x="997" y="2798"/>
                    </a:lnTo>
                    <a:lnTo>
                      <a:pt x="980" y="2790"/>
                    </a:lnTo>
                    <a:lnTo>
                      <a:pt x="964" y="2783"/>
                    </a:lnTo>
                    <a:lnTo>
                      <a:pt x="949" y="2776"/>
                    </a:lnTo>
                    <a:lnTo>
                      <a:pt x="934" y="2769"/>
                    </a:lnTo>
                    <a:lnTo>
                      <a:pt x="918" y="2760"/>
                    </a:lnTo>
                    <a:lnTo>
                      <a:pt x="902" y="2752"/>
                    </a:lnTo>
                    <a:lnTo>
                      <a:pt x="886" y="2744"/>
                    </a:lnTo>
                    <a:lnTo>
                      <a:pt x="871" y="2738"/>
                    </a:lnTo>
                    <a:lnTo>
                      <a:pt x="855" y="2730"/>
                    </a:lnTo>
                    <a:lnTo>
                      <a:pt x="841" y="2722"/>
                    </a:lnTo>
                    <a:lnTo>
                      <a:pt x="825" y="2714"/>
                    </a:lnTo>
                    <a:lnTo>
                      <a:pt x="812" y="2708"/>
                    </a:lnTo>
                    <a:lnTo>
                      <a:pt x="796" y="2700"/>
                    </a:lnTo>
                    <a:lnTo>
                      <a:pt x="782" y="2693"/>
                    </a:lnTo>
                    <a:lnTo>
                      <a:pt x="768" y="2685"/>
                    </a:lnTo>
                    <a:lnTo>
                      <a:pt x="755" y="2679"/>
                    </a:lnTo>
                    <a:lnTo>
                      <a:pt x="741" y="2672"/>
                    </a:lnTo>
                    <a:lnTo>
                      <a:pt x="728" y="2665"/>
                    </a:lnTo>
                    <a:lnTo>
                      <a:pt x="715" y="2659"/>
                    </a:lnTo>
                    <a:lnTo>
                      <a:pt x="704" y="2653"/>
                    </a:lnTo>
                    <a:lnTo>
                      <a:pt x="690" y="2646"/>
                    </a:lnTo>
                    <a:lnTo>
                      <a:pt x="679" y="2640"/>
                    </a:lnTo>
                    <a:lnTo>
                      <a:pt x="667" y="2634"/>
                    </a:lnTo>
                    <a:lnTo>
                      <a:pt x="657" y="2629"/>
                    </a:lnTo>
                    <a:lnTo>
                      <a:pt x="646" y="2622"/>
                    </a:lnTo>
                    <a:lnTo>
                      <a:pt x="636" y="2617"/>
                    </a:lnTo>
                    <a:lnTo>
                      <a:pt x="626" y="2612"/>
                    </a:lnTo>
                    <a:lnTo>
                      <a:pt x="617" y="2609"/>
                    </a:lnTo>
                    <a:lnTo>
                      <a:pt x="607" y="2603"/>
                    </a:lnTo>
                    <a:lnTo>
                      <a:pt x="599" y="2599"/>
                    </a:lnTo>
                    <a:lnTo>
                      <a:pt x="591" y="2595"/>
                    </a:lnTo>
                    <a:lnTo>
                      <a:pt x="584" y="2592"/>
                    </a:lnTo>
                    <a:lnTo>
                      <a:pt x="578" y="2587"/>
                    </a:lnTo>
                    <a:lnTo>
                      <a:pt x="571" y="2584"/>
                    </a:lnTo>
                    <a:lnTo>
                      <a:pt x="565" y="2582"/>
                    </a:lnTo>
                    <a:lnTo>
                      <a:pt x="562" y="2580"/>
                    </a:lnTo>
                    <a:lnTo>
                      <a:pt x="561" y="2582"/>
                    </a:lnTo>
                    <a:lnTo>
                      <a:pt x="560" y="2587"/>
                    </a:lnTo>
                    <a:lnTo>
                      <a:pt x="559" y="2595"/>
                    </a:lnTo>
                    <a:lnTo>
                      <a:pt x="558" y="2606"/>
                    </a:lnTo>
                    <a:lnTo>
                      <a:pt x="555" y="2619"/>
                    </a:lnTo>
                    <a:lnTo>
                      <a:pt x="554" y="2635"/>
                    </a:lnTo>
                    <a:lnTo>
                      <a:pt x="552" y="2653"/>
                    </a:lnTo>
                    <a:lnTo>
                      <a:pt x="551" y="2674"/>
                    </a:lnTo>
                    <a:lnTo>
                      <a:pt x="548" y="2695"/>
                    </a:lnTo>
                    <a:lnTo>
                      <a:pt x="544" y="2720"/>
                    </a:lnTo>
                    <a:lnTo>
                      <a:pt x="541" y="2746"/>
                    </a:lnTo>
                    <a:lnTo>
                      <a:pt x="539" y="2775"/>
                    </a:lnTo>
                    <a:lnTo>
                      <a:pt x="535" y="2804"/>
                    </a:lnTo>
                    <a:lnTo>
                      <a:pt x="532" y="2836"/>
                    </a:lnTo>
                    <a:lnTo>
                      <a:pt x="529" y="2868"/>
                    </a:lnTo>
                    <a:lnTo>
                      <a:pt x="525" y="2904"/>
                    </a:lnTo>
                    <a:lnTo>
                      <a:pt x="521" y="2938"/>
                    </a:lnTo>
                    <a:lnTo>
                      <a:pt x="516" y="2976"/>
                    </a:lnTo>
                    <a:lnTo>
                      <a:pt x="512" y="3013"/>
                    </a:lnTo>
                    <a:lnTo>
                      <a:pt x="509" y="3053"/>
                    </a:lnTo>
                    <a:lnTo>
                      <a:pt x="503" y="3093"/>
                    </a:lnTo>
                    <a:lnTo>
                      <a:pt x="500" y="3134"/>
                    </a:lnTo>
                    <a:lnTo>
                      <a:pt x="494" y="3177"/>
                    </a:lnTo>
                    <a:lnTo>
                      <a:pt x="491" y="3220"/>
                    </a:lnTo>
                    <a:lnTo>
                      <a:pt x="485" y="3264"/>
                    </a:lnTo>
                    <a:lnTo>
                      <a:pt x="481" y="3307"/>
                    </a:lnTo>
                    <a:lnTo>
                      <a:pt x="475" y="3352"/>
                    </a:lnTo>
                    <a:lnTo>
                      <a:pt x="472" y="3397"/>
                    </a:lnTo>
                    <a:lnTo>
                      <a:pt x="466" y="3443"/>
                    </a:lnTo>
                    <a:lnTo>
                      <a:pt x="462" y="3489"/>
                    </a:lnTo>
                    <a:lnTo>
                      <a:pt x="456" y="3534"/>
                    </a:lnTo>
                    <a:lnTo>
                      <a:pt x="453" y="3581"/>
                    </a:lnTo>
                    <a:lnTo>
                      <a:pt x="447" y="3626"/>
                    </a:lnTo>
                    <a:lnTo>
                      <a:pt x="443" y="3671"/>
                    </a:lnTo>
                    <a:lnTo>
                      <a:pt x="437" y="3717"/>
                    </a:lnTo>
                    <a:lnTo>
                      <a:pt x="433" y="3763"/>
                    </a:lnTo>
                    <a:lnTo>
                      <a:pt x="427" y="3807"/>
                    </a:lnTo>
                    <a:lnTo>
                      <a:pt x="423" y="3852"/>
                    </a:lnTo>
                    <a:lnTo>
                      <a:pt x="417" y="3895"/>
                    </a:lnTo>
                    <a:lnTo>
                      <a:pt x="413" y="3940"/>
                    </a:lnTo>
                    <a:lnTo>
                      <a:pt x="407" y="3981"/>
                    </a:lnTo>
                    <a:lnTo>
                      <a:pt x="403" y="4023"/>
                    </a:lnTo>
                    <a:lnTo>
                      <a:pt x="398" y="4063"/>
                    </a:lnTo>
                    <a:lnTo>
                      <a:pt x="395" y="4104"/>
                    </a:lnTo>
                    <a:lnTo>
                      <a:pt x="390" y="4141"/>
                    </a:lnTo>
                    <a:lnTo>
                      <a:pt x="386" y="4179"/>
                    </a:lnTo>
                    <a:lnTo>
                      <a:pt x="383" y="4216"/>
                    </a:lnTo>
                    <a:lnTo>
                      <a:pt x="379" y="4252"/>
                    </a:lnTo>
                    <a:lnTo>
                      <a:pt x="375" y="4284"/>
                    </a:lnTo>
                    <a:lnTo>
                      <a:pt x="372" y="4316"/>
                    </a:lnTo>
                    <a:lnTo>
                      <a:pt x="368" y="4346"/>
                    </a:lnTo>
                    <a:lnTo>
                      <a:pt x="365" y="4375"/>
                    </a:lnTo>
                    <a:lnTo>
                      <a:pt x="362" y="4402"/>
                    </a:lnTo>
                    <a:lnTo>
                      <a:pt x="358" y="4428"/>
                    </a:lnTo>
                    <a:lnTo>
                      <a:pt x="356" y="4450"/>
                    </a:lnTo>
                    <a:lnTo>
                      <a:pt x="355" y="4472"/>
                    </a:lnTo>
                    <a:lnTo>
                      <a:pt x="351" y="4490"/>
                    </a:lnTo>
                    <a:lnTo>
                      <a:pt x="350" y="4507"/>
                    </a:lnTo>
                    <a:lnTo>
                      <a:pt x="348" y="4520"/>
                    </a:lnTo>
                    <a:lnTo>
                      <a:pt x="348" y="4534"/>
                    </a:lnTo>
                    <a:lnTo>
                      <a:pt x="347" y="4542"/>
                    </a:lnTo>
                    <a:lnTo>
                      <a:pt x="347" y="4549"/>
                    </a:lnTo>
                    <a:lnTo>
                      <a:pt x="347" y="4554"/>
                    </a:lnTo>
                    <a:lnTo>
                      <a:pt x="347" y="4556"/>
                    </a:lnTo>
                    <a:lnTo>
                      <a:pt x="344" y="4563"/>
                    </a:lnTo>
                    <a:lnTo>
                      <a:pt x="338" y="4567"/>
                    </a:lnTo>
                    <a:lnTo>
                      <a:pt x="344" y="4566"/>
                    </a:lnTo>
                    <a:lnTo>
                      <a:pt x="350" y="4566"/>
                    </a:lnTo>
                    <a:lnTo>
                      <a:pt x="357" y="4566"/>
                    </a:lnTo>
                    <a:lnTo>
                      <a:pt x="364" y="4566"/>
                    </a:lnTo>
                    <a:lnTo>
                      <a:pt x="369" y="4566"/>
                    </a:lnTo>
                    <a:lnTo>
                      <a:pt x="376" y="4566"/>
                    </a:lnTo>
                    <a:lnTo>
                      <a:pt x="382" y="4566"/>
                    </a:lnTo>
                    <a:lnTo>
                      <a:pt x="388" y="4566"/>
                    </a:lnTo>
                    <a:lnTo>
                      <a:pt x="397" y="4568"/>
                    </a:lnTo>
                    <a:lnTo>
                      <a:pt x="403" y="4578"/>
                    </a:lnTo>
                    <a:lnTo>
                      <a:pt x="404" y="4594"/>
                    </a:lnTo>
                    <a:lnTo>
                      <a:pt x="405" y="4610"/>
                    </a:lnTo>
                    <a:lnTo>
                      <a:pt x="406" y="4626"/>
                    </a:lnTo>
                    <a:lnTo>
                      <a:pt x="408" y="4643"/>
                    </a:lnTo>
                    <a:lnTo>
                      <a:pt x="409" y="4658"/>
                    </a:lnTo>
                    <a:lnTo>
                      <a:pt x="412" y="4674"/>
                    </a:lnTo>
                    <a:lnTo>
                      <a:pt x="413" y="4690"/>
                    </a:lnTo>
                    <a:lnTo>
                      <a:pt x="415" y="4705"/>
                    </a:lnTo>
                    <a:lnTo>
                      <a:pt x="415" y="4720"/>
                    </a:lnTo>
                    <a:lnTo>
                      <a:pt x="417" y="4734"/>
                    </a:lnTo>
                    <a:lnTo>
                      <a:pt x="417" y="4749"/>
                    </a:lnTo>
                    <a:lnTo>
                      <a:pt x="419" y="4763"/>
                    </a:lnTo>
                    <a:lnTo>
                      <a:pt x="419" y="4776"/>
                    </a:lnTo>
                    <a:lnTo>
                      <a:pt x="422" y="4790"/>
                    </a:lnTo>
                    <a:lnTo>
                      <a:pt x="422" y="4803"/>
                    </a:lnTo>
                    <a:lnTo>
                      <a:pt x="424" y="4818"/>
                    </a:lnTo>
                    <a:lnTo>
                      <a:pt x="424" y="4830"/>
                    </a:lnTo>
                    <a:lnTo>
                      <a:pt x="425" y="4842"/>
                    </a:lnTo>
                    <a:lnTo>
                      <a:pt x="425" y="4854"/>
                    </a:lnTo>
                    <a:lnTo>
                      <a:pt x="426" y="4868"/>
                    </a:lnTo>
                    <a:lnTo>
                      <a:pt x="426" y="4879"/>
                    </a:lnTo>
                    <a:lnTo>
                      <a:pt x="427" y="4891"/>
                    </a:lnTo>
                    <a:lnTo>
                      <a:pt x="428" y="4902"/>
                    </a:lnTo>
                    <a:lnTo>
                      <a:pt x="429" y="4915"/>
                    </a:lnTo>
                    <a:lnTo>
                      <a:pt x="429" y="4925"/>
                    </a:lnTo>
                    <a:lnTo>
                      <a:pt x="429" y="4935"/>
                    </a:lnTo>
                    <a:lnTo>
                      <a:pt x="429" y="4945"/>
                    </a:lnTo>
                    <a:lnTo>
                      <a:pt x="431" y="4956"/>
                    </a:lnTo>
                    <a:lnTo>
                      <a:pt x="431" y="4965"/>
                    </a:lnTo>
                    <a:lnTo>
                      <a:pt x="432" y="4975"/>
                    </a:lnTo>
                    <a:lnTo>
                      <a:pt x="432" y="4985"/>
                    </a:lnTo>
                    <a:lnTo>
                      <a:pt x="433" y="4995"/>
                    </a:lnTo>
                    <a:lnTo>
                      <a:pt x="433" y="5003"/>
                    </a:lnTo>
                    <a:lnTo>
                      <a:pt x="433" y="5011"/>
                    </a:lnTo>
                    <a:lnTo>
                      <a:pt x="433" y="5019"/>
                    </a:lnTo>
                    <a:lnTo>
                      <a:pt x="433" y="5028"/>
                    </a:lnTo>
                    <a:lnTo>
                      <a:pt x="433" y="5035"/>
                    </a:lnTo>
                    <a:lnTo>
                      <a:pt x="433" y="5043"/>
                    </a:lnTo>
                    <a:lnTo>
                      <a:pt x="433" y="5050"/>
                    </a:lnTo>
                    <a:lnTo>
                      <a:pt x="433" y="5058"/>
                    </a:lnTo>
                    <a:lnTo>
                      <a:pt x="432" y="5064"/>
                    </a:lnTo>
                    <a:lnTo>
                      <a:pt x="432" y="5071"/>
                    </a:lnTo>
                    <a:lnTo>
                      <a:pt x="431" y="5076"/>
                    </a:lnTo>
                    <a:lnTo>
                      <a:pt x="431" y="5083"/>
                    </a:lnTo>
                    <a:lnTo>
                      <a:pt x="429" y="5094"/>
                    </a:lnTo>
                    <a:lnTo>
                      <a:pt x="429" y="5105"/>
                    </a:lnTo>
                    <a:lnTo>
                      <a:pt x="427" y="5114"/>
                    </a:lnTo>
                    <a:lnTo>
                      <a:pt x="426" y="5122"/>
                    </a:lnTo>
                    <a:lnTo>
                      <a:pt x="424" y="5128"/>
                    </a:lnTo>
                    <a:lnTo>
                      <a:pt x="423" y="5136"/>
                    </a:lnTo>
                    <a:lnTo>
                      <a:pt x="418" y="5145"/>
                    </a:lnTo>
                    <a:lnTo>
                      <a:pt x="414" y="5151"/>
                    </a:lnTo>
                    <a:lnTo>
                      <a:pt x="408" y="5152"/>
                    </a:lnTo>
                    <a:lnTo>
                      <a:pt x="401" y="5155"/>
                    </a:lnTo>
                    <a:lnTo>
                      <a:pt x="395" y="5156"/>
                    </a:lnTo>
                    <a:lnTo>
                      <a:pt x="389" y="5159"/>
                    </a:lnTo>
                    <a:lnTo>
                      <a:pt x="383" y="5161"/>
                    </a:lnTo>
                    <a:lnTo>
                      <a:pt x="376" y="5164"/>
                    </a:lnTo>
                    <a:lnTo>
                      <a:pt x="367" y="5166"/>
                    </a:lnTo>
                    <a:lnTo>
                      <a:pt x="359" y="5169"/>
                    </a:lnTo>
                    <a:lnTo>
                      <a:pt x="349" y="5171"/>
                    </a:lnTo>
                    <a:lnTo>
                      <a:pt x="340" y="5173"/>
                    </a:lnTo>
                    <a:lnTo>
                      <a:pt x="329" y="5174"/>
                    </a:lnTo>
                    <a:lnTo>
                      <a:pt x="318" y="5176"/>
                    </a:lnTo>
                    <a:lnTo>
                      <a:pt x="306" y="5179"/>
                    </a:lnTo>
                    <a:lnTo>
                      <a:pt x="295" y="5181"/>
                    </a:lnTo>
                    <a:lnTo>
                      <a:pt x="287" y="5181"/>
                    </a:lnTo>
                    <a:lnTo>
                      <a:pt x="280" y="5181"/>
                    </a:lnTo>
                    <a:lnTo>
                      <a:pt x="273" y="5181"/>
                    </a:lnTo>
                    <a:lnTo>
                      <a:pt x="267" y="5182"/>
                    </a:lnTo>
                    <a:lnTo>
                      <a:pt x="259" y="5182"/>
                    </a:lnTo>
                    <a:lnTo>
                      <a:pt x="252" y="5182"/>
                    </a:lnTo>
                    <a:lnTo>
                      <a:pt x="244" y="5182"/>
                    </a:lnTo>
                    <a:lnTo>
                      <a:pt x="238" y="5182"/>
                    </a:lnTo>
                    <a:lnTo>
                      <a:pt x="230" y="5181"/>
                    </a:lnTo>
                    <a:lnTo>
                      <a:pt x="222" y="5181"/>
                    </a:lnTo>
                    <a:lnTo>
                      <a:pt x="214" y="5180"/>
                    </a:lnTo>
                    <a:lnTo>
                      <a:pt x="208" y="5180"/>
                    </a:lnTo>
                    <a:lnTo>
                      <a:pt x="199" y="5179"/>
                    </a:lnTo>
                    <a:lnTo>
                      <a:pt x="191" y="5177"/>
                    </a:lnTo>
                    <a:lnTo>
                      <a:pt x="183" y="5176"/>
                    </a:lnTo>
                    <a:lnTo>
                      <a:pt x="175" y="5176"/>
                    </a:lnTo>
                    <a:lnTo>
                      <a:pt x="165" y="5174"/>
                    </a:lnTo>
                    <a:lnTo>
                      <a:pt x="158" y="5173"/>
                    </a:lnTo>
                    <a:lnTo>
                      <a:pt x="148" y="5171"/>
                    </a:lnTo>
                    <a:lnTo>
                      <a:pt x="140" y="5170"/>
                    </a:lnTo>
                    <a:lnTo>
                      <a:pt x="130" y="5166"/>
                    </a:lnTo>
                    <a:lnTo>
                      <a:pt x="121" y="5165"/>
                    </a:lnTo>
                    <a:lnTo>
                      <a:pt x="112" y="5162"/>
                    </a:lnTo>
                    <a:lnTo>
                      <a:pt x="103" y="5161"/>
                    </a:lnTo>
                    <a:lnTo>
                      <a:pt x="93" y="5157"/>
                    </a:lnTo>
                    <a:lnTo>
                      <a:pt x="84" y="5154"/>
                    </a:lnTo>
                    <a:lnTo>
                      <a:pt x="74" y="5151"/>
                    </a:lnTo>
                    <a:lnTo>
                      <a:pt x="65" y="5147"/>
                    </a:lnTo>
                    <a:lnTo>
                      <a:pt x="55" y="5143"/>
                    </a:lnTo>
                    <a:lnTo>
                      <a:pt x="45" y="5140"/>
                    </a:lnTo>
                    <a:lnTo>
                      <a:pt x="35" y="5135"/>
                    </a:lnTo>
                    <a:lnTo>
                      <a:pt x="26" y="5132"/>
                    </a:lnTo>
                    <a:lnTo>
                      <a:pt x="22" y="5128"/>
                    </a:lnTo>
                    <a:lnTo>
                      <a:pt x="17" y="5125"/>
                    </a:lnTo>
                    <a:lnTo>
                      <a:pt x="13" y="5117"/>
                    </a:lnTo>
                    <a:lnTo>
                      <a:pt x="9" y="5108"/>
                    </a:lnTo>
                    <a:lnTo>
                      <a:pt x="7" y="5102"/>
                    </a:lnTo>
                    <a:lnTo>
                      <a:pt x="6" y="5095"/>
                    </a:lnTo>
                    <a:lnTo>
                      <a:pt x="4" y="5086"/>
                    </a:lnTo>
                    <a:lnTo>
                      <a:pt x="3" y="5078"/>
                    </a:lnTo>
                    <a:lnTo>
                      <a:pt x="2" y="5073"/>
                    </a:lnTo>
                    <a:lnTo>
                      <a:pt x="2" y="5067"/>
                    </a:lnTo>
                    <a:lnTo>
                      <a:pt x="0" y="5060"/>
                    </a:lnTo>
                    <a:lnTo>
                      <a:pt x="0" y="5055"/>
                    </a:lnTo>
                    <a:lnTo>
                      <a:pt x="0" y="5048"/>
                    </a:lnTo>
                    <a:lnTo>
                      <a:pt x="0" y="5042"/>
                    </a:lnTo>
                    <a:lnTo>
                      <a:pt x="0" y="5035"/>
                    </a:lnTo>
                    <a:lnTo>
                      <a:pt x="0" y="5028"/>
                    </a:lnTo>
                    <a:lnTo>
                      <a:pt x="0" y="5018"/>
                    </a:lnTo>
                    <a:lnTo>
                      <a:pt x="0" y="5008"/>
                    </a:lnTo>
                    <a:lnTo>
                      <a:pt x="0" y="5001"/>
                    </a:lnTo>
                    <a:lnTo>
                      <a:pt x="2" y="4996"/>
                    </a:lnTo>
                    <a:lnTo>
                      <a:pt x="3" y="4989"/>
                    </a:lnTo>
                    <a:lnTo>
                      <a:pt x="4" y="4984"/>
                    </a:lnTo>
                    <a:lnTo>
                      <a:pt x="4" y="4976"/>
                    </a:lnTo>
                    <a:lnTo>
                      <a:pt x="5" y="4968"/>
                    </a:lnTo>
                    <a:lnTo>
                      <a:pt x="6" y="4960"/>
                    </a:lnTo>
                    <a:lnTo>
                      <a:pt x="8" y="4952"/>
                    </a:lnTo>
                    <a:lnTo>
                      <a:pt x="9" y="4944"/>
                    </a:lnTo>
                    <a:lnTo>
                      <a:pt x="12" y="4936"/>
                    </a:lnTo>
                    <a:lnTo>
                      <a:pt x="13" y="4927"/>
                    </a:lnTo>
                    <a:lnTo>
                      <a:pt x="15" y="4919"/>
                    </a:lnTo>
                    <a:lnTo>
                      <a:pt x="16" y="4909"/>
                    </a:lnTo>
                    <a:lnTo>
                      <a:pt x="18" y="4900"/>
                    </a:lnTo>
                    <a:lnTo>
                      <a:pt x="19" y="4891"/>
                    </a:lnTo>
                    <a:lnTo>
                      <a:pt x="22" y="4882"/>
                    </a:lnTo>
                    <a:lnTo>
                      <a:pt x="23" y="4872"/>
                    </a:lnTo>
                    <a:lnTo>
                      <a:pt x="25" y="4862"/>
                    </a:lnTo>
                    <a:lnTo>
                      <a:pt x="26" y="4852"/>
                    </a:lnTo>
                    <a:lnTo>
                      <a:pt x="29" y="4843"/>
                    </a:lnTo>
                    <a:lnTo>
                      <a:pt x="31" y="4833"/>
                    </a:lnTo>
                    <a:lnTo>
                      <a:pt x="34" y="4823"/>
                    </a:lnTo>
                    <a:lnTo>
                      <a:pt x="35" y="4813"/>
                    </a:lnTo>
                    <a:lnTo>
                      <a:pt x="38" y="4803"/>
                    </a:lnTo>
                    <a:lnTo>
                      <a:pt x="41" y="4793"/>
                    </a:lnTo>
                    <a:lnTo>
                      <a:pt x="43" y="4783"/>
                    </a:lnTo>
                    <a:lnTo>
                      <a:pt x="45" y="4773"/>
                    </a:lnTo>
                    <a:lnTo>
                      <a:pt x="48" y="4763"/>
                    </a:lnTo>
                    <a:lnTo>
                      <a:pt x="49" y="4752"/>
                    </a:lnTo>
                    <a:lnTo>
                      <a:pt x="52" y="4742"/>
                    </a:lnTo>
                    <a:lnTo>
                      <a:pt x="54" y="4732"/>
                    </a:lnTo>
                    <a:lnTo>
                      <a:pt x="57" y="4722"/>
                    </a:lnTo>
                    <a:lnTo>
                      <a:pt x="58" y="4712"/>
                    </a:lnTo>
                    <a:lnTo>
                      <a:pt x="61" y="4702"/>
                    </a:lnTo>
                    <a:lnTo>
                      <a:pt x="63" y="4693"/>
                    </a:lnTo>
                    <a:lnTo>
                      <a:pt x="66" y="4684"/>
                    </a:lnTo>
                    <a:lnTo>
                      <a:pt x="67" y="4674"/>
                    </a:lnTo>
                    <a:lnTo>
                      <a:pt x="70" y="4665"/>
                    </a:lnTo>
                    <a:lnTo>
                      <a:pt x="72" y="4656"/>
                    </a:lnTo>
                    <a:lnTo>
                      <a:pt x="74" y="4648"/>
                    </a:lnTo>
                    <a:lnTo>
                      <a:pt x="75" y="4639"/>
                    </a:lnTo>
                    <a:lnTo>
                      <a:pt x="78" y="4632"/>
                    </a:lnTo>
                    <a:lnTo>
                      <a:pt x="80" y="4624"/>
                    </a:lnTo>
                    <a:lnTo>
                      <a:pt x="83" y="4617"/>
                    </a:lnTo>
                    <a:lnTo>
                      <a:pt x="84" y="4609"/>
                    </a:lnTo>
                    <a:lnTo>
                      <a:pt x="85" y="4602"/>
                    </a:lnTo>
                    <a:lnTo>
                      <a:pt x="86" y="4595"/>
                    </a:lnTo>
                    <a:lnTo>
                      <a:pt x="88" y="4589"/>
                    </a:lnTo>
                    <a:lnTo>
                      <a:pt x="92" y="4578"/>
                    </a:lnTo>
                    <a:lnTo>
                      <a:pt x="95" y="4569"/>
                    </a:lnTo>
                    <a:lnTo>
                      <a:pt x="96" y="4560"/>
                    </a:lnTo>
                    <a:lnTo>
                      <a:pt x="97" y="4554"/>
                    </a:lnTo>
                    <a:lnTo>
                      <a:pt x="99" y="4549"/>
                    </a:lnTo>
                    <a:lnTo>
                      <a:pt x="101" y="4548"/>
                    </a:lnTo>
                    <a:lnTo>
                      <a:pt x="103" y="4542"/>
                    </a:lnTo>
                    <a:lnTo>
                      <a:pt x="107" y="4540"/>
                    </a:lnTo>
                    <a:lnTo>
                      <a:pt x="112" y="4538"/>
                    </a:lnTo>
                    <a:lnTo>
                      <a:pt x="117" y="4539"/>
                    </a:lnTo>
                    <a:lnTo>
                      <a:pt x="122" y="4539"/>
                    </a:lnTo>
                    <a:lnTo>
                      <a:pt x="127" y="4540"/>
                    </a:lnTo>
                    <a:lnTo>
                      <a:pt x="135" y="4542"/>
                    </a:lnTo>
                    <a:lnTo>
                      <a:pt x="134" y="4539"/>
                    </a:lnTo>
                    <a:lnTo>
                      <a:pt x="135" y="4537"/>
                    </a:lnTo>
                    <a:lnTo>
                      <a:pt x="135" y="4525"/>
                    </a:lnTo>
                    <a:lnTo>
                      <a:pt x="138" y="4508"/>
                    </a:lnTo>
                    <a:lnTo>
                      <a:pt x="139" y="4485"/>
                    </a:lnTo>
                    <a:lnTo>
                      <a:pt x="142" y="4458"/>
                    </a:lnTo>
                    <a:lnTo>
                      <a:pt x="145" y="4423"/>
                    </a:lnTo>
                    <a:lnTo>
                      <a:pt x="149" y="4387"/>
                    </a:lnTo>
                    <a:lnTo>
                      <a:pt x="153" y="4343"/>
                    </a:lnTo>
                    <a:lnTo>
                      <a:pt x="159" y="4297"/>
                    </a:lnTo>
                    <a:lnTo>
                      <a:pt x="163" y="4245"/>
                    </a:lnTo>
                    <a:lnTo>
                      <a:pt x="169" y="4189"/>
                    </a:lnTo>
                    <a:lnTo>
                      <a:pt x="175" y="4129"/>
                    </a:lnTo>
                    <a:lnTo>
                      <a:pt x="182" y="4066"/>
                    </a:lnTo>
                    <a:lnTo>
                      <a:pt x="189" y="3998"/>
                    </a:lnTo>
                    <a:lnTo>
                      <a:pt x="195" y="3928"/>
                    </a:lnTo>
                    <a:lnTo>
                      <a:pt x="203" y="3854"/>
                    </a:lnTo>
                    <a:lnTo>
                      <a:pt x="212" y="3777"/>
                    </a:lnTo>
                    <a:lnTo>
                      <a:pt x="219" y="3697"/>
                    </a:lnTo>
                    <a:lnTo>
                      <a:pt x="228" y="3613"/>
                    </a:lnTo>
                    <a:lnTo>
                      <a:pt x="236" y="3528"/>
                    </a:lnTo>
                    <a:lnTo>
                      <a:pt x="246" y="3441"/>
                    </a:lnTo>
                    <a:lnTo>
                      <a:pt x="255" y="3351"/>
                    </a:lnTo>
                    <a:lnTo>
                      <a:pt x="263" y="3259"/>
                    </a:lnTo>
                    <a:lnTo>
                      <a:pt x="273" y="3166"/>
                    </a:lnTo>
                    <a:lnTo>
                      <a:pt x="283" y="3071"/>
                    </a:lnTo>
                    <a:lnTo>
                      <a:pt x="294" y="2973"/>
                    </a:lnTo>
                    <a:lnTo>
                      <a:pt x="304" y="2876"/>
                    </a:lnTo>
                    <a:lnTo>
                      <a:pt x="314" y="2777"/>
                    </a:lnTo>
                    <a:lnTo>
                      <a:pt x="324" y="2678"/>
                    </a:lnTo>
                    <a:lnTo>
                      <a:pt x="334" y="2577"/>
                    </a:lnTo>
                    <a:lnTo>
                      <a:pt x="345" y="2477"/>
                    </a:lnTo>
                    <a:lnTo>
                      <a:pt x="355" y="2376"/>
                    </a:lnTo>
                    <a:lnTo>
                      <a:pt x="366" y="2276"/>
                    </a:lnTo>
                    <a:lnTo>
                      <a:pt x="376" y="2173"/>
                    </a:lnTo>
                    <a:lnTo>
                      <a:pt x="386" y="2072"/>
                    </a:lnTo>
                    <a:lnTo>
                      <a:pt x="396" y="1971"/>
                    </a:lnTo>
                    <a:lnTo>
                      <a:pt x="407" y="1872"/>
                    </a:lnTo>
                    <a:lnTo>
                      <a:pt x="417" y="1772"/>
                    </a:lnTo>
                    <a:lnTo>
                      <a:pt x="427" y="1674"/>
                    </a:lnTo>
                    <a:lnTo>
                      <a:pt x="437" y="1577"/>
                    </a:lnTo>
                    <a:lnTo>
                      <a:pt x="447" y="1482"/>
                    </a:lnTo>
                    <a:lnTo>
                      <a:pt x="456" y="1388"/>
                    </a:lnTo>
                    <a:lnTo>
                      <a:pt x="466" y="1295"/>
                    </a:lnTo>
                    <a:lnTo>
                      <a:pt x="475" y="1204"/>
                    </a:lnTo>
                    <a:lnTo>
                      <a:pt x="485" y="1117"/>
                    </a:lnTo>
                    <a:lnTo>
                      <a:pt x="493" y="1030"/>
                    </a:lnTo>
                    <a:lnTo>
                      <a:pt x="502" y="947"/>
                    </a:lnTo>
                    <a:lnTo>
                      <a:pt x="511" y="865"/>
                    </a:lnTo>
                    <a:lnTo>
                      <a:pt x="520" y="788"/>
                    </a:lnTo>
                    <a:lnTo>
                      <a:pt x="526" y="713"/>
                    </a:lnTo>
                    <a:lnTo>
                      <a:pt x="534" y="641"/>
                    </a:lnTo>
                    <a:lnTo>
                      <a:pt x="541" y="572"/>
                    </a:lnTo>
                    <a:lnTo>
                      <a:pt x="549" y="508"/>
                    </a:lnTo>
                    <a:lnTo>
                      <a:pt x="554" y="446"/>
                    </a:lnTo>
                    <a:lnTo>
                      <a:pt x="561" y="390"/>
                    </a:lnTo>
                    <a:lnTo>
                      <a:pt x="567" y="336"/>
                    </a:lnTo>
                    <a:lnTo>
                      <a:pt x="573" y="288"/>
                    </a:lnTo>
                    <a:lnTo>
                      <a:pt x="578" y="244"/>
                    </a:lnTo>
                    <a:lnTo>
                      <a:pt x="582" y="205"/>
                    </a:lnTo>
                    <a:lnTo>
                      <a:pt x="585" y="170"/>
                    </a:lnTo>
                    <a:lnTo>
                      <a:pt x="590" y="141"/>
                    </a:lnTo>
                    <a:lnTo>
                      <a:pt x="592" y="117"/>
                    </a:lnTo>
                    <a:lnTo>
                      <a:pt x="596" y="98"/>
                    </a:lnTo>
                    <a:lnTo>
                      <a:pt x="598" y="84"/>
                    </a:lnTo>
                    <a:lnTo>
                      <a:pt x="600" y="79"/>
                    </a:lnTo>
                    <a:lnTo>
                      <a:pt x="600" y="72"/>
                    </a:lnTo>
                    <a:lnTo>
                      <a:pt x="603" y="68"/>
                    </a:lnTo>
                    <a:lnTo>
                      <a:pt x="607" y="62"/>
                    </a:lnTo>
                    <a:lnTo>
                      <a:pt x="612" y="59"/>
                    </a:lnTo>
                    <a:lnTo>
                      <a:pt x="618" y="54"/>
                    </a:lnTo>
                    <a:lnTo>
                      <a:pt x="626" y="51"/>
                    </a:lnTo>
                    <a:lnTo>
                      <a:pt x="633" y="48"/>
                    </a:lnTo>
                    <a:lnTo>
                      <a:pt x="645" y="44"/>
                    </a:lnTo>
                    <a:lnTo>
                      <a:pt x="652" y="41"/>
                    </a:lnTo>
                    <a:lnTo>
                      <a:pt x="662" y="37"/>
                    </a:lnTo>
                    <a:lnTo>
                      <a:pt x="672" y="35"/>
                    </a:lnTo>
                    <a:lnTo>
                      <a:pt x="686" y="33"/>
                    </a:lnTo>
                    <a:lnTo>
                      <a:pt x="699" y="30"/>
                    </a:lnTo>
                    <a:lnTo>
                      <a:pt x="714" y="27"/>
                    </a:lnTo>
                    <a:lnTo>
                      <a:pt x="728" y="25"/>
                    </a:lnTo>
                    <a:lnTo>
                      <a:pt x="745" y="23"/>
                    </a:lnTo>
                    <a:lnTo>
                      <a:pt x="762" y="20"/>
                    </a:lnTo>
                    <a:lnTo>
                      <a:pt x="779" y="19"/>
                    </a:lnTo>
                    <a:lnTo>
                      <a:pt x="797" y="16"/>
                    </a:lnTo>
                    <a:lnTo>
                      <a:pt x="817" y="15"/>
                    </a:lnTo>
                    <a:lnTo>
                      <a:pt x="836" y="13"/>
                    </a:lnTo>
                    <a:lnTo>
                      <a:pt x="856" y="12"/>
                    </a:lnTo>
                    <a:lnTo>
                      <a:pt x="877" y="10"/>
                    </a:lnTo>
                    <a:lnTo>
                      <a:pt x="900" y="10"/>
                    </a:lnTo>
                    <a:lnTo>
                      <a:pt x="921" y="7"/>
                    </a:lnTo>
                    <a:lnTo>
                      <a:pt x="943" y="6"/>
                    </a:lnTo>
                    <a:lnTo>
                      <a:pt x="967" y="5"/>
                    </a:lnTo>
                    <a:lnTo>
                      <a:pt x="990" y="4"/>
                    </a:lnTo>
                    <a:lnTo>
                      <a:pt x="1013" y="3"/>
                    </a:lnTo>
                    <a:lnTo>
                      <a:pt x="1037" y="2"/>
                    </a:lnTo>
                    <a:lnTo>
                      <a:pt x="1061" y="2"/>
                    </a:lnTo>
                    <a:lnTo>
                      <a:pt x="1087" y="2"/>
                    </a:lnTo>
                    <a:lnTo>
                      <a:pt x="1110" y="1"/>
                    </a:lnTo>
                    <a:lnTo>
                      <a:pt x="1136" y="1"/>
                    </a:lnTo>
                    <a:lnTo>
                      <a:pt x="1156" y="0"/>
                    </a:lnTo>
                    <a:lnTo>
                      <a:pt x="1156" y="211"/>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27" name="Google Shape;4427;p81"/>
              <p:cNvSpPr/>
              <p:nvPr/>
            </p:nvSpPr>
            <p:spPr>
              <a:xfrm>
                <a:off x="3885" y="3635"/>
                <a:ext cx="69" cy="352"/>
              </a:xfrm>
              <a:custGeom>
                <a:avLst/>
                <a:gdLst/>
                <a:ahLst/>
                <a:cxnLst/>
                <a:rect l="l" t="t" r="r" b="b"/>
                <a:pathLst>
                  <a:path w="137" h="703" extrusionOk="0">
                    <a:moveTo>
                      <a:pt x="137" y="703"/>
                    </a:moveTo>
                    <a:lnTo>
                      <a:pt x="135" y="703"/>
                    </a:lnTo>
                    <a:lnTo>
                      <a:pt x="126" y="700"/>
                    </a:lnTo>
                    <a:lnTo>
                      <a:pt x="117" y="698"/>
                    </a:lnTo>
                    <a:lnTo>
                      <a:pt x="108" y="696"/>
                    </a:lnTo>
                    <a:lnTo>
                      <a:pt x="100" y="693"/>
                    </a:lnTo>
                    <a:lnTo>
                      <a:pt x="90" y="690"/>
                    </a:lnTo>
                    <a:lnTo>
                      <a:pt x="82" y="687"/>
                    </a:lnTo>
                    <a:lnTo>
                      <a:pt x="72" y="683"/>
                    </a:lnTo>
                    <a:lnTo>
                      <a:pt x="65" y="681"/>
                    </a:lnTo>
                    <a:lnTo>
                      <a:pt x="55" y="677"/>
                    </a:lnTo>
                    <a:lnTo>
                      <a:pt x="47" y="673"/>
                    </a:lnTo>
                    <a:lnTo>
                      <a:pt x="37" y="670"/>
                    </a:lnTo>
                    <a:lnTo>
                      <a:pt x="29" y="667"/>
                    </a:lnTo>
                    <a:lnTo>
                      <a:pt x="24" y="663"/>
                    </a:lnTo>
                    <a:lnTo>
                      <a:pt x="20" y="659"/>
                    </a:lnTo>
                    <a:lnTo>
                      <a:pt x="14" y="651"/>
                    </a:lnTo>
                    <a:lnTo>
                      <a:pt x="11" y="641"/>
                    </a:lnTo>
                    <a:lnTo>
                      <a:pt x="8" y="633"/>
                    </a:lnTo>
                    <a:lnTo>
                      <a:pt x="6" y="625"/>
                    </a:lnTo>
                    <a:lnTo>
                      <a:pt x="3" y="615"/>
                    </a:lnTo>
                    <a:lnTo>
                      <a:pt x="2" y="606"/>
                    </a:lnTo>
                    <a:lnTo>
                      <a:pt x="1" y="600"/>
                    </a:lnTo>
                    <a:lnTo>
                      <a:pt x="1" y="594"/>
                    </a:lnTo>
                    <a:lnTo>
                      <a:pt x="0" y="588"/>
                    </a:lnTo>
                    <a:lnTo>
                      <a:pt x="0" y="581"/>
                    </a:lnTo>
                    <a:lnTo>
                      <a:pt x="0" y="573"/>
                    </a:lnTo>
                    <a:lnTo>
                      <a:pt x="0" y="566"/>
                    </a:lnTo>
                    <a:lnTo>
                      <a:pt x="0" y="559"/>
                    </a:lnTo>
                    <a:lnTo>
                      <a:pt x="0" y="551"/>
                    </a:lnTo>
                    <a:lnTo>
                      <a:pt x="0" y="545"/>
                    </a:lnTo>
                    <a:lnTo>
                      <a:pt x="0" y="540"/>
                    </a:lnTo>
                    <a:lnTo>
                      <a:pt x="0" y="534"/>
                    </a:lnTo>
                    <a:lnTo>
                      <a:pt x="0" y="529"/>
                    </a:lnTo>
                    <a:lnTo>
                      <a:pt x="0" y="522"/>
                    </a:lnTo>
                    <a:lnTo>
                      <a:pt x="1" y="515"/>
                    </a:lnTo>
                    <a:lnTo>
                      <a:pt x="2" y="507"/>
                    </a:lnTo>
                    <a:lnTo>
                      <a:pt x="4" y="501"/>
                    </a:lnTo>
                    <a:lnTo>
                      <a:pt x="4" y="492"/>
                    </a:lnTo>
                    <a:lnTo>
                      <a:pt x="6" y="484"/>
                    </a:lnTo>
                    <a:lnTo>
                      <a:pt x="7" y="475"/>
                    </a:lnTo>
                    <a:lnTo>
                      <a:pt x="9" y="467"/>
                    </a:lnTo>
                    <a:lnTo>
                      <a:pt x="10" y="457"/>
                    </a:lnTo>
                    <a:lnTo>
                      <a:pt x="12" y="448"/>
                    </a:lnTo>
                    <a:lnTo>
                      <a:pt x="13" y="438"/>
                    </a:lnTo>
                    <a:lnTo>
                      <a:pt x="17" y="429"/>
                    </a:lnTo>
                    <a:lnTo>
                      <a:pt x="18" y="418"/>
                    </a:lnTo>
                    <a:lnTo>
                      <a:pt x="20" y="408"/>
                    </a:lnTo>
                    <a:lnTo>
                      <a:pt x="21" y="397"/>
                    </a:lnTo>
                    <a:lnTo>
                      <a:pt x="23" y="387"/>
                    </a:lnTo>
                    <a:lnTo>
                      <a:pt x="26" y="375"/>
                    </a:lnTo>
                    <a:lnTo>
                      <a:pt x="28" y="365"/>
                    </a:lnTo>
                    <a:lnTo>
                      <a:pt x="30" y="353"/>
                    </a:lnTo>
                    <a:lnTo>
                      <a:pt x="33" y="342"/>
                    </a:lnTo>
                    <a:lnTo>
                      <a:pt x="36" y="330"/>
                    </a:lnTo>
                    <a:lnTo>
                      <a:pt x="38" y="319"/>
                    </a:lnTo>
                    <a:lnTo>
                      <a:pt x="40" y="308"/>
                    </a:lnTo>
                    <a:lnTo>
                      <a:pt x="43" y="297"/>
                    </a:lnTo>
                    <a:lnTo>
                      <a:pt x="46" y="285"/>
                    </a:lnTo>
                    <a:lnTo>
                      <a:pt x="48" y="275"/>
                    </a:lnTo>
                    <a:lnTo>
                      <a:pt x="51" y="262"/>
                    </a:lnTo>
                    <a:lnTo>
                      <a:pt x="55" y="252"/>
                    </a:lnTo>
                    <a:lnTo>
                      <a:pt x="57" y="240"/>
                    </a:lnTo>
                    <a:lnTo>
                      <a:pt x="59" y="229"/>
                    </a:lnTo>
                    <a:lnTo>
                      <a:pt x="61" y="218"/>
                    </a:lnTo>
                    <a:lnTo>
                      <a:pt x="65" y="207"/>
                    </a:lnTo>
                    <a:lnTo>
                      <a:pt x="67" y="195"/>
                    </a:lnTo>
                    <a:lnTo>
                      <a:pt x="69" y="184"/>
                    </a:lnTo>
                    <a:lnTo>
                      <a:pt x="71" y="174"/>
                    </a:lnTo>
                    <a:lnTo>
                      <a:pt x="75" y="164"/>
                    </a:lnTo>
                    <a:lnTo>
                      <a:pt x="77" y="154"/>
                    </a:lnTo>
                    <a:lnTo>
                      <a:pt x="79" y="144"/>
                    </a:lnTo>
                    <a:lnTo>
                      <a:pt x="81" y="134"/>
                    </a:lnTo>
                    <a:lnTo>
                      <a:pt x="84" y="125"/>
                    </a:lnTo>
                    <a:lnTo>
                      <a:pt x="86" y="115"/>
                    </a:lnTo>
                    <a:lnTo>
                      <a:pt x="88" y="106"/>
                    </a:lnTo>
                    <a:lnTo>
                      <a:pt x="90" y="97"/>
                    </a:lnTo>
                    <a:lnTo>
                      <a:pt x="94" y="90"/>
                    </a:lnTo>
                    <a:lnTo>
                      <a:pt x="95" y="81"/>
                    </a:lnTo>
                    <a:lnTo>
                      <a:pt x="97" y="73"/>
                    </a:lnTo>
                    <a:lnTo>
                      <a:pt x="98" y="65"/>
                    </a:lnTo>
                    <a:lnTo>
                      <a:pt x="100" y="58"/>
                    </a:lnTo>
                    <a:lnTo>
                      <a:pt x="101" y="52"/>
                    </a:lnTo>
                    <a:lnTo>
                      <a:pt x="104" y="45"/>
                    </a:lnTo>
                    <a:lnTo>
                      <a:pt x="105" y="39"/>
                    </a:lnTo>
                    <a:lnTo>
                      <a:pt x="107" y="35"/>
                    </a:lnTo>
                    <a:lnTo>
                      <a:pt x="109" y="25"/>
                    </a:lnTo>
                    <a:lnTo>
                      <a:pt x="111" y="18"/>
                    </a:lnTo>
                    <a:lnTo>
                      <a:pt x="113" y="14"/>
                    </a:lnTo>
                    <a:lnTo>
                      <a:pt x="115" y="12"/>
                    </a:lnTo>
                    <a:lnTo>
                      <a:pt x="116" y="6"/>
                    </a:lnTo>
                    <a:lnTo>
                      <a:pt x="120" y="3"/>
                    </a:lnTo>
                    <a:lnTo>
                      <a:pt x="125" y="0"/>
                    </a:lnTo>
                    <a:lnTo>
                      <a:pt x="130" y="2"/>
                    </a:lnTo>
                    <a:lnTo>
                      <a:pt x="134" y="2"/>
                    </a:lnTo>
                    <a:lnTo>
                      <a:pt x="137" y="3"/>
                    </a:lnTo>
                    <a:lnTo>
                      <a:pt x="137" y="703"/>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28" name="Google Shape;4428;p81"/>
              <p:cNvSpPr/>
              <p:nvPr/>
            </p:nvSpPr>
            <p:spPr>
              <a:xfrm>
                <a:off x="4255" y="1074"/>
                <a:ext cx="246" cy="2336"/>
              </a:xfrm>
              <a:custGeom>
                <a:avLst/>
                <a:gdLst/>
                <a:ahLst/>
                <a:cxnLst/>
                <a:rect l="l" t="t" r="r" b="b"/>
                <a:pathLst>
                  <a:path w="490" h="4673" extrusionOk="0">
                    <a:moveTo>
                      <a:pt x="0" y="0"/>
                    </a:moveTo>
                    <a:lnTo>
                      <a:pt x="9" y="1"/>
                    </a:lnTo>
                    <a:lnTo>
                      <a:pt x="23" y="5"/>
                    </a:lnTo>
                    <a:lnTo>
                      <a:pt x="35" y="6"/>
                    </a:lnTo>
                    <a:lnTo>
                      <a:pt x="46" y="8"/>
                    </a:lnTo>
                    <a:lnTo>
                      <a:pt x="55" y="10"/>
                    </a:lnTo>
                    <a:lnTo>
                      <a:pt x="65" y="14"/>
                    </a:lnTo>
                    <a:lnTo>
                      <a:pt x="71" y="16"/>
                    </a:lnTo>
                    <a:lnTo>
                      <a:pt x="78" y="19"/>
                    </a:lnTo>
                    <a:lnTo>
                      <a:pt x="84" y="23"/>
                    </a:lnTo>
                    <a:lnTo>
                      <a:pt x="89" y="26"/>
                    </a:lnTo>
                    <a:lnTo>
                      <a:pt x="90" y="26"/>
                    </a:lnTo>
                    <a:lnTo>
                      <a:pt x="92" y="29"/>
                    </a:lnTo>
                    <a:lnTo>
                      <a:pt x="94" y="34"/>
                    </a:lnTo>
                    <a:lnTo>
                      <a:pt x="97" y="41"/>
                    </a:lnTo>
                    <a:lnTo>
                      <a:pt x="98" y="45"/>
                    </a:lnTo>
                    <a:lnTo>
                      <a:pt x="100" y="51"/>
                    </a:lnTo>
                    <a:lnTo>
                      <a:pt x="101" y="58"/>
                    </a:lnTo>
                    <a:lnTo>
                      <a:pt x="104" y="67"/>
                    </a:lnTo>
                    <a:lnTo>
                      <a:pt x="105" y="76"/>
                    </a:lnTo>
                    <a:lnTo>
                      <a:pt x="107" y="87"/>
                    </a:lnTo>
                    <a:lnTo>
                      <a:pt x="108" y="94"/>
                    </a:lnTo>
                    <a:lnTo>
                      <a:pt x="109" y="101"/>
                    </a:lnTo>
                    <a:lnTo>
                      <a:pt x="110" y="107"/>
                    </a:lnTo>
                    <a:lnTo>
                      <a:pt x="113" y="115"/>
                    </a:lnTo>
                    <a:lnTo>
                      <a:pt x="113" y="122"/>
                    </a:lnTo>
                    <a:lnTo>
                      <a:pt x="114" y="131"/>
                    </a:lnTo>
                    <a:lnTo>
                      <a:pt x="115" y="138"/>
                    </a:lnTo>
                    <a:lnTo>
                      <a:pt x="116" y="148"/>
                    </a:lnTo>
                    <a:lnTo>
                      <a:pt x="117" y="157"/>
                    </a:lnTo>
                    <a:lnTo>
                      <a:pt x="118" y="167"/>
                    </a:lnTo>
                    <a:lnTo>
                      <a:pt x="119" y="177"/>
                    </a:lnTo>
                    <a:lnTo>
                      <a:pt x="121" y="190"/>
                    </a:lnTo>
                    <a:lnTo>
                      <a:pt x="123" y="200"/>
                    </a:lnTo>
                    <a:lnTo>
                      <a:pt x="124" y="212"/>
                    </a:lnTo>
                    <a:lnTo>
                      <a:pt x="125" y="225"/>
                    </a:lnTo>
                    <a:lnTo>
                      <a:pt x="127" y="239"/>
                    </a:lnTo>
                    <a:lnTo>
                      <a:pt x="128" y="252"/>
                    </a:lnTo>
                    <a:lnTo>
                      <a:pt x="130" y="266"/>
                    </a:lnTo>
                    <a:lnTo>
                      <a:pt x="131" y="282"/>
                    </a:lnTo>
                    <a:lnTo>
                      <a:pt x="134" y="299"/>
                    </a:lnTo>
                    <a:lnTo>
                      <a:pt x="135" y="314"/>
                    </a:lnTo>
                    <a:lnTo>
                      <a:pt x="137" y="331"/>
                    </a:lnTo>
                    <a:lnTo>
                      <a:pt x="138" y="348"/>
                    </a:lnTo>
                    <a:lnTo>
                      <a:pt x="140" y="368"/>
                    </a:lnTo>
                    <a:lnTo>
                      <a:pt x="142" y="386"/>
                    </a:lnTo>
                    <a:lnTo>
                      <a:pt x="144" y="407"/>
                    </a:lnTo>
                    <a:lnTo>
                      <a:pt x="145" y="427"/>
                    </a:lnTo>
                    <a:lnTo>
                      <a:pt x="148" y="449"/>
                    </a:lnTo>
                    <a:lnTo>
                      <a:pt x="149" y="470"/>
                    </a:lnTo>
                    <a:lnTo>
                      <a:pt x="152" y="494"/>
                    </a:lnTo>
                    <a:lnTo>
                      <a:pt x="154" y="516"/>
                    </a:lnTo>
                    <a:lnTo>
                      <a:pt x="156" y="542"/>
                    </a:lnTo>
                    <a:lnTo>
                      <a:pt x="158" y="566"/>
                    </a:lnTo>
                    <a:lnTo>
                      <a:pt x="160" y="593"/>
                    </a:lnTo>
                    <a:lnTo>
                      <a:pt x="163" y="619"/>
                    </a:lnTo>
                    <a:lnTo>
                      <a:pt x="166" y="647"/>
                    </a:lnTo>
                    <a:lnTo>
                      <a:pt x="170" y="646"/>
                    </a:lnTo>
                    <a:lnTo>
                      <a:pt x="176" y="645"/>
                    </a:lnTo>
                    <a:lnTo>
                      <a:pt x="183" y="644"/>
                    </a:lnTo>
                    <a:lnTo>
                      <a:pt x="189" y="644"/>
                    </a:lnTo>
                    <a:lnTo>
                      <a:pt x="195" y="643"/>
                    </a:lnTo>
                    <a:lnTo>
                      <a:pt x="202" y="643"/>
                    </a:lnTo>
                    <a:lnTo>
                      <a:pt x="208" y="642"/>
                    </a:lnTo>
                    <a:lnTo>
                      <a:pt x="216" y="642"/>
                    </a:lnTo>
                    <a:lnTo>
                      <a:pt x="226" y="640"/>
                    </a:lnTo>
                    <a:lnTo>
                      <a:pt x="238" y="639"/>
                    </a:lnTo>
                    <a:lnTo>
                      <a:pt x="248" y="637"/>
                    </a:lnTo>
                    <a:lnTo>
                      <a:pt x="261" y="637"/>
                    </a:lnTo>
                    <a:lnTo>
                      <a:pt x="272" y="635"/>
                    </a:lnTo>
                    <a:lnTo>
                      <a:pt x="283" y="634"/>
                    </a:lnTo>
                    <a:lnTo>
                      <a:pt x="294" y="633"/>
                    </a:lnTo>
                    <a:lnTo>
                      <a:pt x="306" y="633"/>
                    </a:lnTo>
                    <a:lnTo>
                      <a:pt x="316" y="632"/>
                    </a:lnTo>
                    <a:lnTo>
                      <a:pt x="329" y="631"/>
                    </a:lnTo>
                    <a:lnTo>
                      <a:pt x="339" y="630"/>
                    </a:lnTo>
                    <a:lnTo>
                      <a:pt x="351" y="630"/>
                    </a:lnTo>
                    <a:lnTo>
                      <a:pt x="362" y="629"/>
                    </a:lnTo>
                    <a:lnTo>
                      <a:pt x="373" y="627"/>
                    </a:lnTo>
                    <a:lnTo>
                      <a:pt x="384" y="626"/>
                    </a:lnTo>
                    <a:lnTo>
                      <a:pt x="397" y="626"/>
                    </a:lnTo>
                    <a:lnTo>
                      <a:pt x="407" y="625"/>
                    </a:lnTo>
                    <a:lnTo>
                      <a:pt x="418" y="624"/>
                    </a:lnTo>
                    <a:lnTo>
                      <a:pt x="429" y="623"/>
                    </a:lnTo>
                    <a:lnTo>
                      <a:pt x="440" y="623"/>
                    </a:lnTo>
                    <a:lnTo>
                      <a:pt x="451" y="622"/>
                    </a:lnTo>
                    <a:lnTo>
                      <a:pt x="462" y="621"/>
                    </a:lnTo>
                    <a:lnTo>
                      <a:pt x="474" y="620"/>
                    </a:lnTo>
                    <a:lnTo>
                      <a:pt x="485" y="620"/>
                    </a:lnTo>
                    <a:lnTo>
                      <a:pt x="490" y="619"/>
                    </a:lnTo>
                    <a:lnTo>
                      <a:pt x="490" y="841"/>
                    </a:lnTo>
                    <a:lnTo>
                      <a:pt x="487" y="841"/>
                    </a:lnTo>
                    <a:lnTo>
                      <a:pt x="480" y="841"/>
                    </a:lnTo>
                    <a:lnTo>
                      <a:pt x="475" y="841"/>
                    </a:lnTo>
                    <a:lnTo>
                      <a:pt x="467" y="840"/>
                    </a:lnTo>
                    <a:lnTo>
                      <a:pt x="460" y="840"/>
                    </a:lnTo>
                    <a:lnTo>
                      <a:pt x="452" y="840"/>
                    </a:lnTo>
                    <a:lnTo>
                      <a:pt x="446" y="840"/>
                    </a:lnTo>
                    <a:lnTo>
                      <a:pt x="438" y="840"/>
                    </a:lnTo>
                    <a:lnTo>
                      <a:pt x="431" y="840"/>
                    </a:lnTo>
                    <a:lnTo>
                      <a:pt x="423" y="840"/>
                    </a:lnTo>
                    <a:lnTo>
                      <a:pt x="417" y="841"/>
                    </a:lnTo>
                    <a:lnTo>
                      <a:pt x="409" y="841"/>
                    </a:lnTo>
                    <a:lnTo>
                      <a:pt x="401" y="841"/>
                    </a:lnTo>
                    <a:lnTo>
                      <a:pt x="393" y="841"/>
                    </a:lnTo>
                    <a:lnTo>
                      <a:pt x="386" y="841"/>
                    </a:lnTo>
                    <a:lnTo>
                      <a:pt x="378" y="841"/>
                    </a:lnTo>
                    <a:lnTo>
                      <a:pt x="370" y="842"/>
                    </a:lnTo>
                    <a:lnTo>
                      <a:pt x="362" y="844"/>
                    </a:lnTo>
                    <a:lnTo>
                      <a:pt x="355" y="845"/>
                    </a:lnTo>
                    <a:lnTo>
                      <a:pt x="347" y="845"/>
                    </a:lnTo>
                    <a:lnTo>
                      <a:pt x="339" y="845"/>
                    </a:lnTo>
                    <a:lnTo>
                      <a:pt x="330" y="846"/>
                    </a:lnTo>
                    <a:lnTo>
                      <a:pt x="323" y="847"/>
                    </a:lnTo>
                    <a:lnTo>
                      <a:pt x="314" y="847"/>
                    </a:lnTo>
                    <a:lnTo>
                      <a:pt x="306" y="848"/>
                    </a:lnTo>
                    <a:lnTo>
                      <a:pt x="298" y="849"/>
                    </a:lnTo>
                    <a:lnTo>
                      <a:pt x="291" y="850"/>
                    </a:lnTo>
                    <a:lnTo>
                      <a:pt x="282" y="850"/>
                    </a:lnTo>
                    <a:lnTo>
                      <a:pt x="274" y="851"/>
                    </a:lnTo>
                    <a:lnTo>
                      <a:pt x="266" y="852"/>
                    </a:lnTo>
                    <a:lnTo>
                      <a:pt x="259" y="854"/>
                    </a:lnTo>
                    <a:lnTo>
                      <a:pt x="250" y="855"/>
                    </a:lnTo>
                    <a:lnTo>
                      <a:pt x="243" y="856"/>
                    </a:lnTo>
                    <a:lnTo>
                      <a:pt x="234" y="857"/>
                    </a:lnTo>
                    <a:lnTo>
                      <a:pt x="227" y="859"/>
                    </a:lnTo>
                    <a:lnTo>
                      <a:pt x="215" y="860"/>
                    </a:lnTo>
                    <a:lnTo>
                      <a:pt x="204" y="862"/>
                    </a:lnTo>
                    <a:lnTo>
                      <a:pt x="193" y="864"/>
                    </a:lnTo>
                    <a:lnTo>
                      <a:pt x="183" y="866"/>
                    </a:lnTo>
                    <a:lnTo>
                      <a:pt x="183" y="885"/>
                    </a:lnTo>
                    <a:lnTo>
                      <a:pt x="185" y="905"/>
                    </a:lnTo>
                    <a:lnTo>
                      <a:pt x="186" y="925"/>
                    </a:lnTo>
                    <a:lnTo>
                      <a:pt x="188" y="946"/>
                    </a:lnTo>
                    <a:lnTo>
                      <a:pt x="188" y="966"/>
                    </a:lnTo>
                    <a:lnTo>
                      <a:pt x="191" y="988"/>
                    </a:lnTo>
                    <a:lnTo>
                      <a:pt x="192" y="1010"/>
                    </a:lnTo>
                    <a:lnTo>
                      <a:pt x="194" y="1033"/>
                    </a:lnTo>
                    <a:lnTo>
                      <a:pt x="195" y="1054"/>
                    </a:lnTo>
                    <a:lnTo>
                      <a:pt x="196" y="1076"/>
                    </a:lnTo>
                    <a:lnTo>
                      <a:pt x="197" y="1100"/>
                    </a:lnTo>
                    <a:lnTo>
                      <a:pt x="199" y="1123"/>
                    </a:lnTo>
                    <a:lnTo>
                      <a:pt x="201" y="1145"/>
                    </a:lnTo>
                    <a:lnTo>
                      <a:pt x="203" y="1169"/>
                    </a:lnTo>
                    <a:lnTo>
                      <a:pt x="204" y="1192"/>
                    </a:lnTo>
                    <a:lnTo>
                      <a:pt x="206" y="1217"/>
                    </a:lnTo>
                    <a:lnTo>
                      <a:pt x="207" y="1240"/>
                    </a:lnTo>
                    <a:lnTo>
                      <a:pt x="209" y="1264"/>
                    </a:lnTo>
                    <a:lnTo>
                      <a:pt x="211" y="1288"/>
                    </a:lnTo>
                    <a:lnTo>
                      <a:pt x="213" y="1314"/>
                    </a:lnTo>
                    <a:lnTo>
                      <a:pt x="214" y="1337"/>
                    </a:lnTo>
                    <a:lnTo>
                      <a:pt x="216" y="1363"/>
                    </a:lnTo>
                    <a:lnTo>
                      <a:pt x="217" y="1387"/>
                    </a:lnTo>
                    <a:lnTo>
                      <a:pt x="220" y="1414"/>
                    </a:lnTo>
                    <a:lnTo>
                      <a:pt x="221" y="1438"/>
                    </a:lnTo>
                    <a:lnTo>
                      <a:pt x="223" y="1464"/>
                    </a:lnTo>
                    <a:lnTo>
                      <a:pt x="224" y="1491"/>
                    </a:lnTo>
                    <a:lnTo>
                      <a:pt x="226" y="1517"/>
                    </a:lnTo>
                    <a:lnTo>
                      <a:pt x="227" y="1543"/>
                    </a:lnTo>
                    <a:lnTo>
                      <a:pt x="230" y="1570"/>
                    </a:lnTo>
                    <a:lnTo>
                      <a:pt x="231" y="1597"/>
                    </a:lnTo>
                    <a:lnTo>
                      <a:pt x="234" y="1624"/>
                    </a:lnTo>
                    <a:lnTo>
                      <a:pt x="235" y="1651"/>
                    </a:lnTo>
                    <a:lnTo>
                      <a:pt x="237" y="1678"/>
                    </a:lnTo>
                    <a:lnTo>
                      <a:pt x="238" y="1706"/>
                    </a:lnTo>
                    <a:lnTo>
                      <a:pt x="241" y="1734"/>
                    </a:lnTo>
                    <a:lnTo>
                      <a:pt x="242" y="1760"/>
                    </a:lnTo>
                    <a:lnTo>
                      <a:pt x="244" y="1789"/>
                    </a:lnTo>
                    <a:lnTo>
                      <a:pt x="245" y="1817"/>
                    </a:lnTo>
                    <a:lnTo>
                      <a:pt x="247" y="1846"/>
                    </a:lnTo>
                    <a:lnTo>
                      <a:pt x="248" y="1874"/>
                    </a:lnTo>
                    <a:lnTo>
                      <a:pt x="251" y="1903"/>
                    </a:lnTo>
                    <a:lnTo>
                      <a:pt x="252" y="1931"/>
                    </a:lnTo>
                    <a:lnTo>
                      <a:pt x="255" y="1961"/>
                    </a:lnTo>
                    <a:lnTo>
                      <a:pt x="256" y="1990"/>
                    </a:lnTo>
                    <a:lnTo>
                      <a:pt x="259" y="2019"/>
                    </a:lnTo>
                    <a:lnTo>
                      <a:pt x="260" y="2049"/>
                    </a:lnTo>
                    <a:lnTo>
                      <a:pt x="263" y="2079"/>
                    </a:lnTo>
                    <a:lnTo>
                      <a:pt x="264" y="2108"/>
                    </a:lnTo>
                    <a:lnTo>
                      <a:pt x="266" y="2138"/>
                    </a:lnTo>
                    <a:lnTo>
                      <a:pt x="267" y="2168"/>
                    </a:lnTo>
                    <a:lnTo>
                      <a:pt x="270" y="2198"/>
                    </a:lnTo>
                    <a:lnTo>
                      <a:pt x="271" y="2228"/>
                    </a:lnTo>
                    <a:lnTo>
                      <a:pt x="273" y="2259"/>
                    </a:lnTo>
                    <a:lnTo>
                      <a:pt x="275" y="2289"/>
                    </a:lnTo>
                    <a:lnTo>
                      <a:pt x="277" y="2321"/>
                    </a:lnTo>
                    <a:lnTo>
                      <a:pt x="279" y="2351"/>
                    </a:lnTo>
                    <a:lnTo>
                      <a:pt x="281" y="2382"/>
                    </a:lnTo>
                    <a:lnTo>
                      <a:pt x="282" y="2413"/>
                    </a:lnTo>
                    <a:lnTo>
                      <a:pt x="285" y="2444"/>
                    </a:lnTo>
                    <a:lnTo>
                      <a:pt x="286" y="2476"/>
                    </a:lnTo>
                    <a:lnTo>
                      <a:pt x="289" y="2508"/>
                    </a:lnTo>
                    <a:lnTo>
                      <a:pt x="290" y="2539"/>
                    </a:lnTo>
                    <a:lnTo>
                      <a:pt x="293" y="2571"/>
                    </a:lnTo>
                    <a:lnTo>
                      <a:pt x="304" y="2568"/>
                    </a:lnTo>
                    <a:lnTo>
                      <a:pt x="316" y="2565"/>
                    </a:lnTo>
                    <a:lnTo>
                      <a:pt x="329" y="2561"/>
                    </a:lnTo>
                    <a:lnTo>
                      <a:pt x="342" y="2558"/>
                    </a:lnTo>
                    <a:lnTo>
                      <a:pt x="354" y="2555"/>
                    </a:lnTo>
                    <a:lnTo>
                      <a:pt x="367" y="2551"/>
                    </a:lnTo>
                    <a:lnTo>
                      <a:pt x="379" y="2548"/>
                    </a:lnTo>
                    <a:lnTo>
                      <a:pt x="392" y="2545"/>
                    </a:lnTo>
                    <a:lnTo>
                      <a:pt x="404" y="2541"/>
                    </a:lnTo>
                    <a:lnTo>
                      <a:pt x="417" y="2538"/>
                    </a:lnTo>
                    <a:lnTo>
                      <a:pt x="429" y="2535"/>
                    </a:lnTo>
                    <a:lnTo>
                      <a:pt x="441" y="2531"/>
                    </a:lnTo>
                    <a:lnTo>
                      <a:pt x="454" y="2528"/>
                    </a:lnTo>
                    <a:lnTo>
                      <a:pt x="466" y="2525"/>
                    </a:lnTo>
                    <a:lnTo>
                      <a:pt x="478" y="2521"/>
                    </a:lnTo>
                    <a:lnTo>
                      <a:pt x="490" y="2519"/>
                    </a:lnTo>
                    <a:lnTo>
                      <a:pt x="490" y="2736"/>
                    </a:lnTo>
                    <a:lnTo>
                      <a:pt x="485" y="2737"/>
                    </a:lnTo>
                    <a:lnTo>
                      <a:pt x="471" y="2742"/>
                    </a:lnTo>
                    <a:lnTo>
                      <a:pt x="459" y="2746"/>
                    </a:lnTo>
                    <a:lnTo>
                      <a:pt x="446" y="2750"/>
                    </a:lnTo>
                    <a:lnTo>
                      <a:pt x="433" y="2754"/>
                    </a:lnTo>
                    <a:lnTo>
                      <a:pt x="420" y="2758"/>
                    </a:lnTo>
                    <a:lnTo>
                      <a:pt x="408" y="2763"/>
                    </a:lnTo>
                    <a:lnTo>
                      <a:pt x="394" y="2766"/>
                    </a:lnTo>
                    <a:lnTo>
                      <a:pt x="382" y="2770"/>
                    </a:lnTo>
                    <a:lnTo>
                      <a:pt x="369" y="2774"/>
                    </a:lnTo>
                    <a:lnTo>
                      <a:pt x="357" y="2779"/>
                    </a:lnTo>
                    <a:lnTo>
                      <a:pt x="343" y="2782"/>
                    </a:lnTo>
                    <a:lnTo>
                      <a:pt x="331" y="2786"/>
                    </a:lnTo>
                    <a:lnTo>
                      <a:pt x="319" y="2791"/>
                    </a:lnTo>
                    <a:lnTo>
                      <a:pt x="306" y="2795"/>
                    </a:lnTo>
                    <a:lnTo>
                      <a:pt x="382" y="4177"/>
                    </a:lnTo>
                    <a:lnTo>
                      <a:pt x="389" y="4175"/>
                    </a:lnTo>
                    <a:lnTo>
                      <a:pt x="397" y="4174"/>
                    </a:lnTo>
                    <a:lnTo>
                      <a:pt x="401" y="4173"/>
                    </a:lnTo>
                    <a:lnTo>
                      <a:pt x="406" y="4175"/>
                    </a:lnTo>
                    <a:lnTo>
                      <a:pt x="409" y="4179"/>
                    </a:lnTo>
                    <a:lnTo>
                      <a:pt x="412" y="4184"/>
                    </a:lnTo>
                    <a:lnTo>
                      <a:pt x="413" y="4193"/>
                    </a:lnTo>
                    <a:lnTo>
                      <a:pt x="416" y="4206"/>
                    </a:lnTo>
                    <a:lnTo>
                      <a:pt x="417" y="4211"/>
                    </a:lnTo>
                    <a:lnTo>
                      <a:pt x="419" y="4218"/>
                    </a:lnTo>
                    <a:lnTo>
                      <a:pt x="420" y="4224"/>
                    </a:lnTo>
                    <a:lnTo>
                      <a:pt x="422" y="4232"/>
                    </a:lnTo>
                    <a:lnTo>
                      <a:pt x="422" y="4239"/>
                    </a:lnTo>
                    <a:lnTo>
                      <a:pt x="425" y="4246"/>
                    </a:lnTo>
                    <a:lnTo>
                      <a:pt x="426" y="4253"/>
                    </a:lnTo>
                    <a:lnTo>
                      <a:pt x="428" y="4261"/>
                    </a:lnTo>
                    <a:lnTo>
                      <a:pt x="429" y="4269"/>
                    </a:lnTo>
                    <a:lnTo>
                      <a:pt x="431" y="4278"/>
                    </a:lnTo>
                    <a:lnTo>
                      <a:pt x="432" y="4286"/>
                    </a:lnTo>
                    <a:lnTo>
                      <a:pt x="436" y="4295"/>
                    </a:lnTo>
                    <a:lnTo>
                      <a:pt x="437" y="4302"/>
                    </a:lnTo>
                    <a:lnTo>
                      <a:pt x="439" y="4311"/>
                    </a:lnTo>
                    <a:lnTo>
                      <a:pt x="440" y="4319"/>
                    </a:lnTo>
                    <a:lnTo>
                      <a:pt x="442" y="4328"/>
                    </a:lnTo>
                    <a:lnTo>
                      <a:pt x="443" y="4336"/>
                    </a:lnTo>
                    <a:lnTo>
                      <a:pt x="446" y="4346"/>
                    </a:lnTo>
                    <a:lnTo>
                      <a:pt x="447" y="4354"/>
                    </a:lnTo>
                    <a:lnTo>
                      <a:pt x="449" y="4364"/>
                    </a:lnTo>
                    <a:lnTo>
                      <a:pt x="450" y="4373"/>
                    </a:lnTo>
                    <a:lnTo>
                      <a:pt x="452" y="4382"/>
                    </a:lnTo>
                    <a:lnTo>
                      <a:pt x="454" y="4390"/>
                    </a:lnTo>
                    <a:lnTo>
                      <a:pt x="456" y="4401"/>
                    </a:lnTo>
                    <a:lnTo>
                      <a:pt x="457" y="4409"/>
                    </a:lnTo>
                    <a:lnTo>
                      <a:pt x="459" y="4418"/>
                    </a:lnTo>
                    <a:lnTo>
                      <a:pt x="461" y="4427"/>
                    </a:lnTo>
                    <a:lnTo>
                      <a:pt x="464" y="4437"/>
                    </a:lnTo>
                    <a:lnTo>
                      <a:pt x="464" y="4445"/>
                    </a:lnTo>
                    <a:lnTo>
                      <a:pt x="466" y="4454"/>
                    </a:lnTo>
                    <a:lnTo>
                      <a:pt x="466" y="4463"/>
                    </a:lnTo>
                    <a:lnTo>
                      <a:pt x="468" y="4472"/>
                    </a:lnTo>
                    <a:lnTo>
                      <a:pt x="469" y="4480"/>
                    </a:lnTo>
                    <a:lnTo>
                      <a:pt x="470" y="4489"/>
                    </a:lnTo>
                    <a:lnTo>
                      <a:pt x="471" y="4496"/>
                    </a:lnTo>
                    <a:lnTo>
                      <a:pt x="474" y="4505"/>
                    </a:lnTo>
                    <a:lnTo>
                      <a:pt x="474" y="4513"/>
                    </a:lnTo>
                    <a:lnTo>
                      <a:pt x="475" y="4521"/>
                    </a:lnTo>
                    <a:lnTo>
                      <a:pt x="476" y="4529"/>
                    </a:lnTo>
                    <a:lnTo>
                      <a:pt x="477" y="4536"/>
                    </a:lnTo>
                    <a:lnTo>
                      <a:pt x="477" y="4543"/>
                    </a:lnTo>
                    <a:lnTo>
                      <a:pt x="478" y="4551"/>
                    </a:lnTo>
                    <a:lnTo>
                      <a:pt x="479" y="4558"/>
                    </a:lnTo>
                    <a:lnTo>
                      <a:pt x="480" y="4565"/>
                    </a:lnTo>
                    <a:lnTo>
                      <a:pt x="480" y="4577"/>
                    </a:lnTo>
                    <a:lnTo>
                      <a:pt x="480" y="4588"/>
                    </a:lnTo>
                    <a:lnTo>
                      <a:pt x="479" y="4598"/>
                    </a:lnTo>
                    <a:lnTo>
                      <a:pt x="479" y="4608"/>
                    </a:lnTo>
                    <a:lnTo>
                      <a:pt x="477" y="4614"/>
                    </a:lnTo>
                    <a:lnTo>
                      <a:pt x="476" y="4621"/>
                    </a:lnTo>
                    <a:lnTo>
                      <a:pt x="474" y="4626"/>
                    </a:lnTo>
                    <a:lnTo>
                      <a:pt x="472" y="4630"/>
                    </a:lnTo>
                    <a:lnTo>
                      <a:pt x="468" y="4631"/>
                    </a:lnTo>
                    <a:lnTo>
                      <a:pt x="462" y="4636"/>
                    </a:lnTo>
                    <a:lnTo>
                      <a:pt x="454" y="4639"/>
                    </a:lnTo>
                    <a:lnTo>
                      <a:pt x="443" y="4644"/>
                    </a:lnTo>
                    <a:lnTo>
                      <a:pt x="437" y="4647"/>
                    </a:lnTo>
                    <a:lnTo>
                      <a:pt x="430" y="4649"/>
                    </a:lnTo>
                    <a:lnTo>
                      <a:pt x="423" y="4651"/>
                    </a:lnTo>
                    <a:lnTo>
                      <a:pt x="417" y="4654"/>
                    </a:lnTo>
                    <a:lnTo>
                      <a:pt x="408" y="4657"/>
                    </a:lnTo>
                    <a:lnTo>
                      <a:pt x="400" y="4660"/>
                    </a:lnTo>
                    <a:lnTo>
                      <a:pt x="391" y="4662"/>
                    </a:lnTo>
                    <a:lnTo>
                      <a:pt x="382" y="4666"/>
                    </a:lnTo>
                    <a:lnTo>
                      <a:pt x="371" y="4667"/>
                    </a:lnTo>
                    <a:lnTo>
                      <a:pt x="361" y="4668"/>
                    </a:lnTo>
                    <a:lnTo>
                      <a:pt x="349" y="4669"/>
                    </a:lnTo>
                    <a:lnTo>
                      <a:pt x="338" y="4671"/>
                    </a:lnTo>
                    <a:lnTo>
                      <a:pt x="331" y="4671"/>
                    </a:lnTo>
                    <a:lnTo>
                      <a:pt x="325" y="4671"/>
                    </a:lnTo>
                    <a:lnTo>
                      <a:pt x="319" y="4671"/>
                    </a:lnTo>
                    <a:lnTo>
                      <a:pt x="313" y="4672"/>
                    </a:lnTo>
                    <a:lnTo>
                      <a:pt x="306" y="4672"/>
                    </a:lnTo>
                    <a:lnTo>
                      <a:pt x="300" y="4672"/>
                    </a:lnTo>
                    <a:lnTo>
                      <a:pt x="293" y="4672"/>
                    </a:lnTo>
                    <a:lnTo>
                      <a:pt x="287" y="4673"/>
                    </a:lnTo>
                    <a:lnTo>
                      <a:pt x="280" y="4672"/>
                    </a:lnTo>
                    <a:lnTo>
                      <a:pt x="273" y="4671"/>
                    </a:lnTo>
                    <a:lnTo>
                      <a:pt x="266" y="4670"/>
                    </a:lnTo>
                    <a:lnTo>
                      <a:pt x="260" y="4670"/>
                    </a:lnTo>
                    <a:lnTo>
                      <a:pt x="252" y="4669"/>
                    </a:lnTo>
                    <a:lnTo>
                      <a:pt x="245" y="4668"/>
                    </a:lnTo>
                    <a:lnTo>
                      <a:pt x="237" y="4667"/>
                    </a:lnTo>
                    <a:lnTo>
                      <a:pt x="231" y="4667"/>
                    </a:lnTo>
                    <a:lnTo>
                      <a:pt x="222" y="4665"/>
                    </a:lnTo>
                    <a:lnTo>
                      <a:pt x="215" y="4663"/>
                    </a:lnTo>
                    <a:lnTo>
                      <a:pt x="206" y="4661"/>
                    </a:lnTo>
                    <a:lnTo>
                      <a:pt x="199" y="4660"/>
                    </a:lnTo>
                    <a:lnTo>
                      <a:pt x="191" y="4658"/>
                    </a:lnTo>
                    <a:lnTo>
                      <a:pt x="183" y="4656"/>
                    </a:lnTo>
                    <a:lnTo>
                      <a:pt x="175" y="4653"/>
                    </a:lnTo>
                    <a:lnTo>
                      <a:pt x="167" y="4652"/>
                    </a:lnTo>
                    <a:lnTo>
                      <a:pt x="163" y="4649"/>
                    </a:lnTo>
                    <a:lnTo>
                      <a:pt x="159" y="4646"/>
                    </a:lnTo>
                    <a:lnTo>
                      <a:pt x="155" y="4640"/>
                    </a:lnTo>
                    <a:lnTo>
                      <a:pt x="152" y="4633"/>
                    </a:lnTo>
                    <a:lnTo>
                      <a:pt x="148" y="4628"/>
                    </a:lnTo>
                    <a:lnTo>
                      <a:pt x="146" y="4623"/>
                    </a:lnTo>
                    <a:lnTo>
                      <a:pt x="144" y="4617"/>
                    </a:lnTo>
                    <a:lnTo>
                      <a:pt x="142" y="4610"/>
                    </a:lnTo>
                    <a:lnTo>
                      <a:pt x="139" y="4601"/>
                    </a:lnTo>
                    <a:lnTo>
                      <a:pt x="138" y="4592"/>
                    </a:lnTo>
                    <a:lnTo>
                      <a:pt x="136" y="4582"/>
                    </a:lnTo>
                    <a:lnTo>
                      <a:pt x="136" y="4572"/>
                    </a:lnTo>
                    <a:lnTo>
                      <a:pt x="135" y="4564"/>
                    </a:lnTo>
                    <a:lnTo>
                      <a:pt x="134" y="4555"/>
                    </a:lnTo>
                    <a:lnTo>
                      <a:pt x="134" y="4545"/>
                    </a:lnTo>
                    <a:lnTo>
                      <a:pt x="134" y="4536"/>
                    </a:lnTo>
                    <a:lnTo>
                      <a:pt x="134" y="4530"/>
                    </a:lnTo>
                    <a:lnTo>
                      <a:pt x="134" y="4524"/>
                    </a:lnTo>
                    <a:lnTo>
                      <a:pt x="134" y="4517"/>
                    </a:lnTo>
                    <a:lnTo>
                      <a:pt x="134" y="4512"/>
                    </a:lnTo>
                    <a:lnTo>
                      <a:pt x="134" y="4505"/>
                    </a:lnTo>
                    <a:lnTo>
                      <a:pt x="135" y="4499"/>
                    </a:lnTo>
                    <a:lnTo>
                      <a:pt x="136" y="4492"/>
                    </a:lnTo>
                    <a:lnTo>
                      <a:pt x="137" y="4485"/>
                    </a:lnTo>
                    <a:lnTo>
                      <a:pt x="137" y="4477"/>
                    </a:lnTo>
                    <a:lnTo>
                      <a:pt x="137" y="4470"/>
                    </a:lnTo>
                    <a:lnTo>
                      <a:pt x="137" y="4462"/>
                    </a:lnTo>
                    <a:lnTo>
                      <a:pt x="138" y="4455"/>
                    </a:lnTo>
                    <a:lnTo>
                      <a:pt x="138" y="4446"/>
                    </a:lnTo>
                    <a:lnTo>
                      <a:pt x="139" y="4439"/>
                    </a:lnTo>
                    <a:lnTo>
                      <a:pt x="140" y="4431"/>
                    </a:lnTo>
                    <a:lnTo>
                      <a:pt x="142" y="4424"/>
                    </a:lnTo>
                    <a:lnTo>
                      <a:pt x="142" y="4415"/>
                    </a:lnTo>
                    <a:lnTo>
                      <a:pt x="143" y="4407"/>
                    </a:lnTo>
                    <a:lnTo>
                      <a:pt x="144" y="4399"/>
                    </a:lnTo>
                    <a:lnTo>
                      <a:pt x="145" y="4392"/>
                    </a:lnTo>
                    <a:lnTo>
                      <a:pt x="145" y="4383"/>
                    </a:lnTo>
                    <a:lnTo>
                      <a:pt x="146" y="4376"/>
                    </a:lnTo>
                    <a:lnTo>
                      <a:pt x="147" y="4367"/>
                    </a:lnTo>
                    <a:lnTo>
                      <a:pt x="149" y="4360"/>
                    </a:lnTo>
                    <a:lnTo>
                      <a:pt x="149" y="4351"/>
                    </a:lnTo>
                    <a:lnTo>
                      <a:pt x="150" y="4344"/>
                    </a:lnTo>
                    <a:lnTo>
                      <a:pt x="152" y="4335"/>
                    </a:lnTo>
                    <a:lnTo>
                      <a:pt x="153" y="4327"/>
                    </a:lnTo>
                    <a:lnTo>
                      <a:pt x="153" y="4319"/>
                    </a:lnTo>
                    <a:lnTo>
                      <a:pt x="154" y="4311"/>
                    </a:lnTo>
                    <a:lnTo>
                      <a:pt x="155" y="4304"/>
                    </a:lnTo>
                    <a:lnTo>
                      <a:pt x="156" y="4297"/>
                    </a:lnTo>
                    <a:lnTo>
                      <a:pt x="156" y="4289"/>
                    </a:lnTo>
                    <a:lnTo>
                      <a:pt x="157" y="4282"/>
                    </a:lnTo>
                    <a:lnTo>
                      <a:pt x="158" y="4276"/>
                    </a:lnTo>
                    <a:lnTo>
                      <a:pt x="159" y="4269"/>
                    </a:lnTo>
                    <a:lnTo>
                      <a:pt x="159" y="4262"/>
                    </a:lnTo>
                    <a:lnTo>
                      <a:pt x="160" y="4256"/>
                    </a:lnTo>
                    <a:lnTo>
                      <a:pt x="162" y="4250"/>
                    </a:lnTo>
                    <a:lnTo>
                      <a:pt x="163" y="4245"/>
                    </a:lnTo>
                    <a:lnTo>
                      <a:pt x="163" y="4232"/>
                    </a:lnTo>
                    <a:lnTo>
                      <a:pt x="165" y="4222"/>
                    </a:lnTo>
                    <a:lnTo>
                      <a:pt x="165" y="4212"/>
                    </a:lnTo>
                    <a:lnTo>
                      <a:pt x="167" y="4206"/>
                    </a:lnTo>
                    <a:lnTo>
                      <a:pt x="167" y="4199"/>
                    </a:lnTo>
                    <a:lnTo>
                      <a:pt x="168" y="4194"/>
                    </a:lnTo>
                    <a:lnTo>
                      <a:pt x="169" y="4191"/>
                    </a:lnTo>
                    <a:lnTo>
                      <a:pt x="170" y="4190"/>
                    </a:lnTo>
                    <a:lnTo>
                      <a:pt x="175" y="4181"/>
                    </a:lnTo>
                    <a:lnTo>
                      <a:pt x="185" y="4179"/>
                    </a:lnTo>
                    <a:lnTo>
                      <a:pt x="187" y="4179"/>
                    </a:lnTo>
                    <a:lnTo>
                      <a:pt x="197" y="4180"/>
                    </a:lnTo>
                    <a:lnTo>
                      <a:pt x="121" y="2852"/>
                    </a:lnTo>
                    <a:lnTo>
                      <a:pt x="114" y="2853"/>
                    </a:lnTo>
                    <a:lnTo>
                      <a:pt x="107" y="2855"/>
                    </a:lnTo>
                    <a:lnTo>
                      <a:pt x="99" y="2858"/>
                    </a:lnTo>
                    <a:lnTo>
                      <a:pt x="92" y="2860"/>
                    </a:lnTo>
                    <a:lnTo>
                      <a:pt x="86" y="2861"/>
                    </a:lnTo>
                    <a:lnTo>
                      <a:pt x="79" y="2863"/>
                    </a:lnTo>
                    <a:lnTo>
                      <a:pt x="72" y="2865"/>
                    </a:lnTo>
                    <a:lnTo>
                      <a:pt x="67" y="2868"/>
                    </a:lnTo>
                    <a:lnTo>
                      <a:pt x="60" y="2869"/>
                    </a:lnTo>
                    <a:lnTo>
                      <a:pt x="53" y="2871"/>
                    </a:lnTo>
                    <a:lnTo>
                      <a:pt x="47" y="2873"/>
                    </a:lnTo>
                    <a:lnTo>
                      <a:pt x="40" y="2875"/>
                    </a:lnTo>
                    <a:lnTo>
                      <a:pt x="28" y="2880"/>
                    </a:lnTo>
                    <a:lnTo>
                      <a:pt x="17" y="2884"/>
                    </a:lnTo>
                    <a:lnTo>
                      <a:pt x="4" y="2887"/>
                    </a:lnTo>
                    <a:lnTo>
                      <a:pt x="0" y="2888"/>
                    </a:lnTo>
                    <a:lnTo>
                      <a:pt x="0" y="2646"/>
                    </a:lnTo>
                    <a:lnTo>
                      <a:pt x="10" y="2644"/>
                    </a:lnTo>
                    <a:lnTo>
                      <a:pt x="20" y="2642"/>
                    </a:lnTo>
                    <a:lnTo>
                      <a:pt x="30" y="2638"/>
                    </a:lnTo>
                    <a:lnTo>
                      <a:pt x="40" y="2636"/>
                    </a:lnTo>
                    <a:lnTo>
                      <a:pt x="50" y="2633"/>
                    </a:lnTo>
                    <a:lnTo>
                      <a:pt x="61" y="2630"/>
                    </a:lnTo>
                    <a:lnTo>
                      <a:pt x="71" y="2627"/>
                    </a:lnTo>
                    <a:lnTo>
                      <a:pt x="84" y="2625"/>
                    </a:lnTo>
                    <a:lnTo>
                      <a:pt x="89" y="2623"/>
                    </a:lnTo>
                    <a:lnTo>
                      <a:pt x="95" y="2623"/>
                    </a:lnTo>
                    <a:lnTo>
                      <a:pt x="101" y="2620"/>
                    </a:lnTo>
                    <a:lnTo>
                      <a:pt x="108" y="2620"/>
                    </a:lnTo>
                    <a:lnTo>
                      <a:pt x="107" y="2608"/>
                    </a:lnTo>
                    <a:lnTo>
                      <a:pt x="106" y="2597"/>
                    </a:lnTo>
                    <a:lnTo>
                      <a:pt x="105" y="2586"/>
                    </a:lnTo>
                    <a:lnTo>
                      <a:pt x="105" y="2575"/>
                    </a:lnTo>
                    <a:lnTo>
                      <a:pt x="104" y="2562"/>
                    </a:lnTo>
                    <a:lnTo>
                      <a:pt x="103" y="2552"/>
                    </a:lnTo>
                    <a:lnTo>
                      <a:pt x="101" y="2540"/>
                    </a:lnTo>
                    <a:lnTo>
                      <a:pt x="101" y="2530"/>
                    </a:lnTo>
                    <a:lnTo>
                      <a:pt x="100" y="2519"/>
                    </a:lnTo>
                    <a:lnTo>
                      <a:pt x="99" y="2508"/>
                    </a:lnTo>
                    <a:lnTo>
                      <a:pt x="99" y="2497"/>
                    </a:lnTo>
                    <a:lnTo>
                      <a:pt x="99" y="2487"/>
                    </a:lnTo>
                    <a:lnTo>
                      <a:pt x="98" y="2476"/>
                    </a:lnTo>
                    <a:lnTo>
                      <a:pt x="97" y="2464"/>
                    </a:lnTo>
                    <a:lnTo>
                      <a:pt x="97" y="2453"/>
                    </a:lnTo>
                    <a:lnTo>
                      <a:pt x="97" y="2443"/>
                    </a:lnTo>
                    <a:lnTo>
                      <a:pt x="96" y="2431"/>
                    </a:lnTo>
                    <a:lnTo>
                      <a:pt x="95" y="2420"/>
                    </a:lnTo>
                    <a:lnTo>
                      <a:pt x="94" y="2409"/>
                    </a:lnTo>
                    <a:lnTo>
                      <a:pt x="94" y="2399"/>
                    </a:lnTo>
                    <a:lnTo>
                      <a:pt x="92" y="2388"/>
                    </a:lnTo>
                    <a:lnTo>
                      <a:pt x="92" y="2376"/>
                    </a:lnTo>
                    <a:lnTo>
                      <a:pt x="91" y="2365"/>
                    </a:lnTo>
                    <a:lnTo>
                      <a:pt x="91" y="2355"/>
                    </a:lnTo>
                    <a:lnTo>
                      <a:pt x="90" y="2344"/>
                    </a:lnTo>
                    <a:lnTo>
                      <a:pt x="89" y="2333"/>
                    </a:lnTo>
                    <a:lnTo>
                      <a:pt x="89" y="2322"/>
                    </a:lnTo>
                    <a:lnTo>
                      <a:pt x="89" y="2312"/>
                    </a:lnTo>
                    <a:lnTo>
                      <a:pt x="88" y="2301"/>
                    </a:lnTo>
                    <a:lnTo>
                      <a:pt x="87" y="2289"/>
                    </a:lnTo>
                    <a:lnTo>
                      <a:pt x="87" y="2279"/>
                    </a:lnTo>
                    <a:lnTo>
                      <a:pt x="87" y="2269"/>
                    </a:lnTo>
                    <a:lnTo>
                      <a:pt x="86" y="2258"/>
                    </a:lnTo>
                    <a:lnTo>
                      <a:pt x="85" y="2247"/>
                    </a:lnTo>
                    <a:lnTo>
                      <a:pt x="84" y="2236"/>
                    </a:lnTo>
                    <a:lnTo>
                      <a:pt x="84" y="2226"/>
                    </a:lnTo>
                    <a:lnTo>
                      <a:pt x="82" y="2215"/>
                    </a:lnTo>
                    <a:lnTo>
                      <a:pt x="82" y="2205"/>
                    </a:lnTo>
                    <a:lnTo>
                      <a:pt x="81" y="2194"/>
                    </a:lnTo>
                    <a:lnTo>
                      <a:pt x="81" y="2184"/>
                    </a:lnTo>
                    <a:lnTo>
                      <a:pt x="80" y="2173"/>
                    </a:lnTo>
                    <a:lnTo>
                      <a:pt x="79" y="2162"/>
                    </a:lnTo>
                    <a:lnTo>
                      <a:pt x="79" y="2151"/>
                    </a:lnTo>
                    <a:lnTo>
                      <a:pt x="79" y="2141"/>
                    </a:lnTo>
                    <a:lnTo>
                      <a:pt x="78" y="2130"/>
                    </a:lnTo>
                    <a:lnTo>
                      <a:pt x="77" y="2120"/>
                    </a:lnTo>
                    <a:lnTo>
                      <a:pt x="77" y="2110"/>
                    </a:lnTo>
                    <a:lnTo>
                      <a:pt x="77" y="2100"/>
                    </a:lnTo>
                    <a:lnTo>
                      <a:pt x="76" y="2089"/>
                    </a:lnTo>
                    <a:lnTo>
                      <a:pt x="75" y="2079"/>
                    </a:lnTo>
                    <a:lnTo>
                      <a:pt x="74" y="2069"/>
                    </a:lnTo>
                    <a:lnTo>
                      <a:pt x="74" y="2059"/>
                    </a:lnTo>
                    <a:lnTo>
                      <a:pt x="72" y="2048"/>
                    </a:lnTo>
                    <a:lnTo>
                      <a:pt x="72" y="2038"/>
                    </a:lnTo>
                    <a:lnTo>
                      <a:pt x="71" y="2028"/>
                    </a:lnTo>
                    <a:lnTo>
                      <a:pt x="71" y="2018"/>
                    </a:lnTo>
                    <a:lnTo>
                      <a:pt x="70" y="2008"/>
                    </a:lnTo>
                    <a:lnTo>
                      <a:pt x="70" y="1998"/>
                    </a:lnTo>
                    <a:lnTo>
                      <a:pt x="69" y="1988"/>
                    </a:lnTo>
                    <a:lnTo>
                      <a:pt x="69" y="1978"/>
                    </a:lnTo>
                    <a:lnTo>
                      <a:pt x="68" y="1968"/>
                    </a:lnTo>
                    <a:lnTo>
                      <a:pt x="68" y="1958"/>
                    </a:lnTo>
                    <a:lnTo>
                      <a:pt x="68" y="1947"/>
                    </a:lnTo>
                    <a:lnTo>
                      <a:pt x="68" y="1937"/>
                    </a:lnTo>
                    <a:lnTo>
                      <a:pt x="0" y="1945"/>
                    </a:lnTo>
                    <a:lnTo>
                      <a:pt x="0" y="1758"/>
                    </a:lnTo>
                    <a:lnTo>
                      <a:pt x="57" y="1750"/>
                    </a:lnTo>
                    <a:lnTo>
                      <a:pt x="56" y="1738"/>
                    </a:lnTo>
                    <a:lnTo>
                      <a:pt x="55" y="1727"/>
                    </a:lnTo>
                    <a:lnTo>
                      <a:pt x="53" y="1716"/>
                    </a:lnTo>
                    <a:lnTo>
                      <a:pt x="53" y="1706"/>
                    </a:lnTo>
                    <a:lnTo>
                      <a:pt x="52" y="1695"/>
                    </a:lnTo>
                    <a:lnTo>
                      <a:pt x="51" y="1683"/>
                    </a:lnTo>
                    <a:lnTo>
                      <a:pt x="50" y="1672"/>
                    </a:lnTo>
                    <a:lnTo>
                      <a:pt x="50" y="1662"/>
                    </a:lnTo>
                    <a:lnTo>
                      <a:pt x="49" y="1651"/>
                    </a:lnTo>
                    <a:lnTo>
                      <a:pt x="48" y="1641"/>
                    </a:lnTo>
                    <a:lnTo>
                      <a:pt x="48" y="1630"/>
                    </a:lnTo>
                    <a:lnTo>
                      <a:pt x="48" y="1620"/>
                    </a:lnTo>
                    <a:lnTo>
                      <a:pt x="47" y="1609"/>
                    </a:lnTo>
                    <a:lnTo>
                      <a:pt x="46" y="1599"/>
                    </a:lnTo>
                    <a:lnTo>
                      <a:pt x="46" y="1589"/>
                    </a:lnTo>
                    <a:lnTo>
                      <a:pt x="46" y="1579"/>
                    </a:lnTo>
                    <a:lnTo>
                      <a:pt x="45" y="1568"/>
                    </a:lnTo>
                    <a:lnTo>
                      <a:pt x="43" y="1558"/>
                    </a:lnTo>
                    <a:lnTo>
                      <a:pt x="42" y="1546"/>
                    </a:lnTo>
                    <a:lnTo>
                      <a:pt x="42" y="1536"/>
                    </a:lnTo>
                    <a:lnTo>
                      <a:pt x="41" y="1526"/>
                    </a:lnTo>
                    <a:lnTo>
                      <a:pt x="41" y="1516"/>
                    </a:lnTo>
                    <a:lnTo>
                      <a:pt x="40" y="1506"/>
                    </a:lnTo>
                    <a:lnTo>
                      <a:pt x="40" y="1496"/>
                    </a:lnTo>
                    <a:lnTo>
                      <a:pt x="39" y="1486"/>
                    </a:lnTo>
                    <a:lnTo>
                      <a:pt x="38" y="1476"/>
                    </a:lnTo>
                    <a:lnTo>
                      <a:pt x="38" y="1466"/>
                    </a:lnTo>
                    <a:lnTo>
                      <a:pt x="38" y="1456"/>
                    </a:lnTo>
                    <a:lnTo>
                      <a:pt x="37" y="1446"/>
                    </a:lnTo>
                    <a:lnTo>
                      <a:pt x="36" y="1436"/>
                    </a:lnTo>
                    <a:lnTo>
                      <a:pt x="36" y="1426"/>
                    </a:lnTo>
                    <a:lnTo>
                      <a:pt x="36" y="1417"/>
                    </a:lnTo>
                    <a:lnTo>
                      <a:pt x="35" y="1407"/>
                    </a:lnTo>
                    <a:lnTo>
                      <a:pt x="33" y="1397"/>
                    </a:lnTo>
                    <a:lnTo>
                      <a:pt x="32" y="1387"/>
                    </a:lnTo>
                    <a:lnTo>
                      <a:pt x="32" y="1377"/>
                    </a:lnTo>
                    <a:lnTo>
                      <a:pt x="31" y="1367"/>
                    </a:lnTo>
                    <a:lnTo>
                      <a:pt x="31" y="1357"/>
                    </a:lnTo>
                    <a:lnTo>
                      <a:pt x="30" y="1347"/>
                    </a:lnTo>
                    <a:lnTo>
                      <a:pt x="30" y="1338"/>
                    </a:lnTo>
                    <a:lnTo>
                      <a:pt x="29" y="1328"/>
                    </a:lnTo>
                    <a:lnTo>
                      <a:pt x="28" y="1318"/>
                    </a:lnTo>
                    <a:lnTo>
                      <a:pt x="28" y="1309"/>
                    </a:lnTo>
                    <a:lnTo>
                      <a:pt x="28" y="1300"/>
                    </a:lnTo>
                    <a:lnTo>
                      <a:pt x="27" y="1290"/>
                    </a:lnTo>
                    <a:lnTo>
                      <a:pt x="26" y="1281"/>
                    </a:lnTo>
                    <a:lnTo>
                      <a:pt x="26" y="1272"/>
                    </a:lnTo>
                    <a:lnTo>
                      <a:pt x="26" y="1264"/>
                    </a:lnTo>
                    <a:lnTo>
                      <a:pt x="25" y="1253"/>
                    </a:lnTo>
                    <a:lnTo>
                      <a:pt x="23" y="1243"/>
                    </a:lnTo>
                    <a:lnTo>
                      <a:pt x="23" y="1235"/>
                    </a:lnTo>
                    <a:lnTo>
                      <a:pt x="23" y="1226"/>
                    </a:lnTo>
                    <a:lnTo>
                      <a:pt x="22" y="1216"/>
                    </a:lnTo>
                    <a:lnTo>
                      <a:pt x="21" y="1207"/>
                    </a:lnTo>
                    <a:lnTo>
                      <a:pt x="21" y="1198"/>
                    </a:lnTo>
                    <a:lnTo>
                      <a:pt x="21" y="1190"/>
                    </a:lnTo>
                    <a:lnTo>
                      <a:pt x="20" y="1180"/>
                    </a:lnTo>
                    <a:lnTo>
                      <a:pt x="20" y="1172"/>
                    </a:lnTo>
                    <a:lnTo>
                      <a:pt x="19" y="1162"/>
                    </a:lnTo>
                    <a:lnTo>
                      <a:pt x="19" y="1154"/>
                    </a:lnTo>
                    <a:lnTo>
                      <a:pt x="18" y="1145"/>
                    </a:lnTo>
                    <a:lnTo>
                      <a:pt x="18" y="1138"/>
                    </a:lnTo>
                    <a:lnTo>
                      <a:pt x="18" y="1129"/>
                    </a:lnTo>
                    <a:lnTo>
                      <a:pt x="18" y="1121"/>
                    </a:lnTo>
                    <a:lnTo>
                      <a:pt x="16" y="1128"/>
                    </a:lnTo>
                    <a:lnTo>
                      <a:pt x="16" y="1134"/>
                    </a:lnTo>
                    <a:lnTo>
                      <a:pt x="13" y="1142"/>
                    </a:lnTo>
                    <a:lnTo>
                      <a:pt x="13" y="1150"/>
                    </a:lnTo>
                    <a:lnTo>
                      <a:pt x="12" y="1158"/>
                    </a:lnTo>
                    <a:lnTo>
                      <a:pt x="11" y="1165"/>
                    </a:lnTo>
                    <a:lnTo>
                      <a:pt x="10" y="1173"/>
                    </a:lnTo>
                    <a:lnTo>
                      <a:pt x="10" y="1182"/>
                    </a:lnTo>
                    <a:lnTo>
                      <a:pt x="9" y="1190"/>
                    </a:lnTo>
                    <a:lnTo>
                      <a:pt x="8" y="1199"/>
                    </a:lnTo>
                    <a:lnTo>
                      <a:pt x="7" y="1207"/>
                    </a:lnTo>
                    <a:lnTo>
                      <a:pt x="7" y="1216"/>
                    </a:lnTo>
                    <a:lnTo>
                      <a:pt x="6" y="1223"/>
                    </a:lnTo>
                    <a:lnTo>
                      <a:pt x="4" y="1233"/>
                    </a:lnTo>
                    <a:lnTo>
                      <a:pt x="3" y="1241"/>
                    </a:lnTo>
                    <a:lnTo>
                      <a:pt x="3" y="1251"/>
                    </a:lnTo>
                    <a:lnTo>
                      <a:pt x="1" y="1259"/>
                    </a:lnTo>
                    <a:lnTo>
                      <a:pt x="0" y="1264"/>
                    </a:lnTo>
                    <a:lnTo>
                      <a:pt x="0" y="0"/>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29" name="Google Shape;4429;p81"/>
              <p:cNvSpPr/>
              <p:nvPr/>
            </p:nvSpPr>
            <p:spPr>
              <a:xfrm>
                <a:off x="4501" y="1382"/>
                <a:ext cx="528" cy="2355"/>
              </a:xfrm>
              <a:custGeom>
                <a:avLst/>
                <a:gdLst/>
                <a:ahLst/>
                <a:cxnLst/>
                <a:rect l="l" t="t" r="r" b="b"/>
                <a:pathLst>
                  <a:path w="1058" h="4711" extrusionOk="0">
                    <a:moveTo>
                      <a:pt x="0" y="3"/>
                    </a:moveTo>
                    <a:lnTo>
                      <a:pt x="5" y="3"/>
                    </a:lnTo>
                    <a:lnTo>
                      <a:pt x="15" y="3"/>
                    </a:lnTo>
                    <a:lnTo>
                      <a:pt x="25" y="1"/>
                    </a:lnTo>
                    <a:lnTo>
                      <a:pt x="36" y="1"/>
                    </a:lnTo>
                    <a:lnTo>
                      <a:pt x="46" y="1"/>
                    </a:lnTo>
                    <a:lnTo>
                      <a:pt x="56" y="1"/>
                    </a:lnTo>
                    <a:lnTo>
                      <a:pt x="66" y="1"/>
                    </a:lnTo>
                    <a:lnTo>
                      <a:pt x="77" y="1"/>
                    </a:lnTo>
                    <a:lnTo>
                      <a:pt x="86" y="0"/>
                    </a:lnTo>
                    <a:lnTo>
                      <a:pt x="95" y="0"/>
                    </a:lnTo>
                    <a:lnTo>
                      <a:pt x="104" y="0"/>
                    </a:lnTo>
                    <a:lnTo>
                      <a:pt x="114" y="0"/>
                    </a:lnTo>
                    <a:lnTo>
                      <a:pt x="123" y="0"/>
                    </a:lnTo>
                    <a:lnTo>
                      <a:pt x="132" y="0"/>
                    </a:lnTo>
                    <a:lnTo>
                      <a:pt x="141" y="0"/>
                    </a:lnTo>
                    <a:lnTo>
                      <a:pt x="151" y="0"/>
                    </a:lnTo>
                    <a:lnTo>
                      <a:pt x="159" y="0"/>
                    </a:lnTo>
                    <a:lnTo>
                      <a:pt x="167" y="0"/>
                    </a:lnTo>
                    <a:lnTo>
                      <a:pt x="175" y="0"/>
                    </a:lnTo>
                    <a:lnTo>
                      <a:pt x="184" y="1"/>
                    </a:lnTo>
                    <a:lnTo>
                      <a:pt x="191" y="1"/>
                    </a:lnTo>
                    <a:lnTo>
                      <a:pt x="199" y="3"/>
                    </a:lnTo>
                    <a:lnTo>
                      <a:pt x="206" y="4"/>
                    </a:lnTo>
                    <a:lnTo>
                      <a:pt x="214" y="5"/>
                    </a:lnTo>
                    <a:lnTo>
                      <a:pt x="221" y="5"/>
                    </a:lnTo>
                    <a:lnTo>
                      <a:pt x="228" y="6"/>
                    </a:lnTo>
                    <a:lnTo>
                      <a:pt x="234" y="7"/>
                    </a:lnTo>
                    <a:lnTo>
                      <a:pt x="241" y="8"/>
                    </a:lnTo>
                    <a:lnTo>
                      <a:pt x="252" y="9"/>
                    </a:lnTo>
                    <a:lnTo>
                      <a:pt x="264" y="13"/>
                    </a:lnTo>
                    <a:lnTo>
                      <a:pt x="273" y="16"/>
                    </a:lnTo>
                    <a:lnTo>
                      <a:pt x="283" y="19"/>
                    </a:lnTo>
                    <a:lnTo>
                      <a:pt x="292" y="23"/>
                    </a:lnTo>
                    <a:lnTo>
                      <a:pt x="300" y="28"/>
                    </a:lnTo>
                    <a:lnTo>
                      <a:pt x="303" y="33"/>
                    </a:lnTo>
                    <a:lnTo>
                      <a:pt x="309" y="43"/>
                    </a:lnTo>
                    <a:lnTo>
                      <a:pt x="313" y="56"/>
                    </a:lnTo>
                    <a:lnTo>
                      <a:pt x="320" y="76"/>
                    </a:lnTo>
                    <a:lnTo>
                      <a:pt x="326" y="99"/>
                    </a:lnTo>
                    <a:lnTo>
                      <a:pt x="332" y="127"/>
                    </a:lnTo>
                    <a:lnTo>
                      <a:pt x="340" y="158"/>
                    </a:lnTo>
                    <a:lnTo>
                      <a:pt x="348" y="195"/>
                    </a:lnTo>
                    <a:lnTo>
                      <a:pt x="355" y="233"/>
                    </a:lnTo>
                    <a:lnTo>
                      <a:pt x="362" y="277"/>
                    </a:lnTo>
                    <a:lnTo>
                      <a:pt x="370" y="322"/>
                    </a:lnTo>
                    <a:lnTo>
                      <a:pt x="380" y="372"/>
                    </a:lnTo>
                    <a:lnTo>
                      <a:pt x="388" y="425"/>
                    </a:lnTo>
                    <a:lnTo>
                      <a:pt x="398" y="482"/>
                    </a:lnTo>
                    <a:lnTo>
                      <a:pt x="408" y="541"/>
                    </a:lnTo>
                    <a:lnTo>
                      <a:pt x="418" y="604"/>
                    </a:lnTo>
                    <a:lnTo>
                      <a:pt x="428" y="668"/>
                    </a:lnTo>
                    <a:lnTo>
                      <a:pt x="438" y="734"/>
                    </a:lnTo>
                    <a:lnTo>
                      <a:pt x="448" y="803"/>
                    </a:lnTo>
                    <a:lnTo>
                      <a:pt x="459" y="876"/>
                    </a:lnTo>
                    <a:lnTo>
                      <a:pt x="469" y="948"/>
                    </a:lnTo>
                    <a:lnTo>
                      <a:pt x="481" y="1025"/>
                    </a:lnTo>
                    <a:lnTo>
                      <a:pt x="492" y="1103"/>
                    </a:lnTo>
                    <a:lnTo>
                      <a:pt x="504" y="1183"/>
                    </a:lnTo>
                    <a:lnTo>
                      <a:pt x="514" y="1264"/>
                    </a:lnTo>
                    <a:lnTo>
                      <a:pt x="526" y="1346"/>
                    </a:lnTo>
                    <a:lnTo>
                      <a:pt x="537" y="1430"/>
                    </a:lnTo>
                    <a:lnTo>
                      <a:pt x="550" y="1515"/>
                    </a:lnTo>
                    <a:lnTo>
                      <a:pt x="561" y="1600"/>
                    </a:lnTo>
                    <a:lnTo>
                      <a:pt x="573" y="1688"/>
                    </a:lnTo>
                    <a:lnTo>
                      <a:pt x="584" y="1775"/>
                    </a:lnTo>
                    <a:lnTo>
                      <a:pt x="596" y="1864"/>
                    </a:lnTo>
                    <a:lnTo>
                      <a:pt x="606" y="1951"/>
                    </a:lnTo>
                    <a:lnTo>
                      <a:pt x="619" y="2040"/>
                    </a:lnTo>
                    <a:lnTo>
                      <a:pt x="629" y="2129"/>
                    </a:lnTo>
                    <a:lnTo>
                      <a:pt x="641" y="2218"/>
                    </a:lnTo>
                    <a:lnTo>
                      <a:pt x="652" y="2306"/>
                    </a:lnTo>
                    <a:lnTo>
                      <a:pt x="663" y="2394"/>
                    </a:lnTo>
                    <a:lnTo>
                      <a:pt x="674" y="2482"/>
                    </a:lnTo>
                    <a:lnTo>
                      <a:pt x="687" y="2571"/>
                    </a:lnTo>
                    <a:lnTo>
                      <a:pt x="697" y="2657"/>
                    </a:lnTo>
                    <a:lnTo>
                      <a:pt x="708" y="2744"/>
                    </a:lnTo>
                    <a:lnTo>
                      <a:pt x="718" y="2830"/>
                    </a:lnTo>
                    <a:lnTo>
                      <a:pt x="729" y="2914"/>
                    </a:lnTo>
                    <a:lnTo>
                      <a:pt x="739" y="2997"/>
                    </a:lnTo>
                    <a:lnTo>
                      <a:pt x="749" y="3079"/>
                    </a:lnTo>
                    <a:lnTo>
                      <a:pt x="759" y="3160"/>
                    </a:lnTo>
                    <a:lnTo>
                      <a:pt x="770" y="3240"/>
                    </a:lnTo>
                    <a:lnTo>
                      <a:pt x="779" y="3316"/>
                    </a:lnTo>
                    <a:lnTo>
                      <a:pt x="788" y="3390"/>
                    </a:lnTo>
                    <a:lnTo>
                      <a:pt x="797" y="3464"/>
                    </a:lnTo>
                    <a:lnTo>
                      <a:pt x="806" y="3535"/>
                    </a:lnTo>
                    <a:lnTo>
                      <a:pt x="814" y="3602"/>
                    </a:lnTo>
                    <a:lnTo>
                      <a:pt x="822" y="3669"/>
                    </a:lnTo>
                    <a:lnTo>
                      <a:pt x="829" y="3732"/>
                    </a:lnTo>
                    <a:lnTo>
                      <a:pt x="838" y="3793"/>
                    </a:lnTo>
                    <a:lnTo>
                      <a:pt x="844" y="3850"/>
                    </a:lnTo>
                    <a:lnTo>
                      <a:pt x="851" y="3906"/>
                    </a:lnTo>
                    <a:lnTo>
                      <a:pt x="857" y="3956"/>
                    </a:lnTo>
                    <a:lnTo>
                      <a:pt x="864" y="4005"/>
                    </a:lnTo>
                    <a:lnTo>
                      <a:pt x="868" y="4050"/>
                    </a:lnTo>
                    <a:lnTo>
                      <a:pt x="874" y="4091"/>
                    </a:lnTo>
                    <a:lnTo>
                      <a:pt x="878" y="4129"/>
                    </a:lnTo>
                    <a:lnTo>
                      <a:pt x="884" y="4164"/>
                    </a:lnTo>
                    <a:lnTo>
                      <a:pt x="883" y="4169"/>
                    </a:lnTo>
                    <a:lnTo>
                      <a:pt x="880" y="4174"/>
                    </a:lnTo>
                    <a:lnTo>
                      <a:pt x="885" y="4172"/>
                    </a:lnTo>
                    <a:lnTo>
                      <a:pt x="891" y="4171"/>
                    </a:lnTo>
                    <a:lnTo>
                      <a:pt x="896" y="4169"/>
                    </a:lnTo>
                    <a:lnTo>
                      <a:pt x="903" y="4168"/>
                    </a:lnTo>
                    <a:lnTo>
                      <a:pt x="913" y="4167"/>
                    </a:lnTo>
                    <a:lnTo>
                      <a:pt x="920" y="4176"/>
                    </a:lnTo>
                    <a:lnTo>
                      <a:pt x="924" y="4188"/>
                    </a:lnTo>
                    <a:lnTo>
                      <a:pt x="929" y="4201"/>
                    </a:lnTo>
                    <a:lnTo>
                      <a:pt x="933" y="4213"/>
                    </a:lnTo>
                    <a:lnTo>
                      <a:pt x="939" y="4227"/>
                    </a:lnTo>
                    <a:lnTo>
                      <a:pt x="942" y="4239"/>
                    </a:lnTo>
                    <a:lnTo>
                      <a:pt x="947" y="4251"/>
                    </a:lnTo>
                    <a:lnTo>
                      <a:pt x="951" y="4264"/>
                    </a:lnTo>
                    <a:lnTo>
                      <a:pt x="956" y="4276"/>
                    </a:lnTo>
                    <a:lnTo>
                      <a:pt x="960" y="4287"/>
                    </a:lnTo>
                    <a:lnTo>
                      <a:pt x="964" y="4298"/>
                    </a:lnTo>
                    <a:lnTo>
                      <a:pt x="969" y="4309"/>
                    </a:lnTo>
                    <a:lnTo>
                      <a:pt x="973" y="4320"/>
                    </a:lnTo>
                    <a:lnTo>
                      <a:pt x="976" y="4330"/>
                    </a:lnTo>
                    <a:lnTo>
                      <a:pt x="981" y="4342"/>
                    </a:lnTo>
                    <a:lnTo>
                      <a:pt x="984" y="4353"/>
                    </a:lnTo>
                    <a:lnTo>
                      <a:pt x="989" y="4364"/>
                    </a:lnTo>
                    <a:lnTo>
                      <a:pt x="992" y="4373"/>
                    </a:lnTo>
                    <a:lnTo>
                      <a:pt x="995" y="4383"/>
                    </a:lnTo>
                    <a:lnTo>
                      <a:pt x="999" y="4393"/>
                    </a:lnTo>
                    <a:lnTo>
                      <a:pt x="1002" y="4403"/>
                    </a:lnTo>
                    <a:lnTo>
                      <a:pt x="1005" y="4412"/>
                    </a:lnTo>
                    <a:lnTo>
                      <a:pt x="1009" y="4421"/>
                    </a:lnTo>
                    <a:lnTo>
                      <a:pt x="1012" y="4430"/>
                    </a:lnTo>
                    <a:lnTo>
                      <a:pt x="1015" y="4440"/>
                    </a:lnTo>
                    <a:lnTo>
                      <a:pt x="1018" y="4447"/>
                    </a:lnTo>
                    <a:lnTo>
                      <a:pt x="1020" y="4456"/>
                    </a:lnTo>
                    <a:lnTo>
                      <a:pt x="1022" y="4464"/>
                    </a:lnTo>
                    <a:lnTo>
                      <a:pt x="1025" y="4473"/>
                    </a:lnTo>
                    <a:lnTo>
                      <a:pt x="1028" y="4480"/>
                    </a:lnTo>
                    <a:lnTo>
                      <a:pt x="1030" y="4489"/>
                    </a:lnTo>
                    <a:lnTo>
                      <a:pt x="1032" y="4495"/>
                    </a:lnTo>
                    <a:lnTo>
                      <a:pt x="1036" y="4504"/>
                    </a:lnTo>
                    <a:lnTo>
                      <a:pt x="1037" y="4511"/>
                    </a:lnTo>
                    <a:lnTo>
                      <a:pt x="1039" y="4518"/>
                    </a:lnTo>
                    <a:lnTo>
                      <a:pt x="1040" y="4524"/>
                    </a:lnTo>
                    <a:lnTo>
                      <a:pt x="1042" y="4531"/>
                    </a:lnTo>
                    <a:lnTo>
                      <a:pt x="1046" y="4542"/>
                    </a:lnTo>
                    <a:lnTo>
                      <a:pt x="1049" y="4554"/>
                    </a:lnTo>
                    <a:lnTo>
                      <a:pt x="1051" y="4564"/>
                    </a:lnTo>
                    <a:lnTo>
                      <a:pt x="1053" y="4575"/>
                    </a:lnTo>
                    <a:lnTo>
                      <a:pt x="1054" y="4584"/>
                    </a:lnTo>
                    <a:lnTo>
                      <a:pt x="1057" y="4594"/>
                    </a:lnTo>
                    <a:lnTo>
                      <a:pt x="1057" y="4601"/>
                    </a:lnTo>
                    <a:lnTo>
                      <a:pt x="1058" y="4608"/>
                    </a:lnTo>
                    <a:lnTo>
                      <a:pt x="1058" y="4613"/>
                    </a:lnTo>
                    <a:lnTo>
                      <a:pt x="1058" y="4620"/>
                    </a:lnTo>
                    <a:lnTo>
                      <a:pt x="1057" y="4628"/>
                    </a:lnTo>
                    <a:lnTo>
                      <a:pt x="1054" y="4634"/>
                    </a:lnTo>
                    <a:lnTo>
                      <a:pt x="1050" y="4637"/>
                    </a:lnTo>
                    <a:lnTo>
                      <a:pt x="1044" y="4641"/>
                    </a:lnTo>
                    <a:lnTo>
                      <a:pt x="1036" y="4647"/>
                    </a:lnTo>
                    <a:lnTo>
                      <a:pt x="1027" y="4655"/>
                    </a:lnTo>
                    <a:lnTo>
                      <a:pt x="1020" y="4658"/>
                    </a:lnTo>
                    <a:lnTo>
                      <a:pt x="1013" y="4661"/>
                    </a:lnTo>
                    <a:lnTo>
                      <a:pt x="1005" y="4665"/>
                    </a:lnTo>
                    <a:lnTo>
                      <a:pt x="999" y="4669"/>
                    </a:lnTo>
                    <a:lnTo>
                      <a:pt x="990" y="4672"/>
                    </a:lnTo>
                    <a:lnTo>
                      <a:pt x="982" y="4677"/>
                    </a:lnTo>
                    <a:lnTo>
                      <a:pt x="973" y="4681"/>
                    </a:lnTo>
                    <a:lnTo>
                      <a:pt x="964" y="4686"/>
                    </a:lnTo>
                    <a:lnTo>
                      <a:pt x="953" y="4689"/>
                    </a:lnTo>
                    <a:lnTo>
                      <a:pt x="942" y="4692"/>
                    </a:lnTo>
                    <a:lnTo>
                      <a:pt x="931" y="4696"/>
                    </a:lnTo>
                    <a:lnTo>
                      <a:pt x="920" y="4699"/>
                    </a:lnTo>
                    <a:lnTo>
                      <a:pt x="913" y="4700"/>
                    </a:lnTo>
                    <a:lnTo>
                      <a:pt x="906" y="4701"/>
                    </a:lnTo>
                    <a:lnTo>
                      <a:pt x="900" y="4702"/>
                    </a:lnTo>
                    <a:lnTo>
                      <a:pt x="894" y="4705"/>
                    </a:lnTo>
                    <a:lnTo>
                      <a:pt x="887" y="4705"/>
                    </a:lnTo>
                    <a:lnTo>
                      <a:pt x="881" y="4707"/>
                    </a:lnTo>
                    <a:lnTo>
                      <a:pt x="874" y="4707"/>
                    </a:lnTo>
                    <a:lnTo>
                      <a:pt x="867" y="4709"/>
                    </a:lnTo>
                    <a:lnTo>
                      <a:pt x="859" y="4709"/>
                    </a:lnTo>
                    <a:lnTo>
                      <a:pt x="852" y="4710"/>
                    </a:lnTo>
                    <a:lnTo>
                      <a:pt x="844" y="4710"/>
                    </a:lnTo>
                    <a:lnTo>
                      <a:pt x="837" y="4711"/>
                    </a:lnTo>
                    <a:lnTo>
                      <a:pt x="828" y="4711"/>
                    </a:lnTo>
                    <a:lnTo>
                      <a:pt x="822" y="4711"/>
                    </a:lnTo>
                    <a:lnTo>
                      <a:pt x="813" y="4711"/>
                    </a:lnTo>
                    <a:lnTo>
                      <a:pt x="806" y="4711"/>
                    </a:lnTo>
                    <a:lnTo>
                      <a:pt x="797" y="4710"/>
                    </a:lnTo>
                    <a:lnTo>
                      <a:pt x="788" y="4710"/>
                    </a:lnTo>
                    <a:lnTo>
                      <a:pt x="779" y="4709"/>
                    </a:lnTo>
                    <a:lnTo>
                      <a:pt x="771" y="4709"/>
                    </a:lnTo>
                    <a:lnTo>
                      <a:pt x="763" y="4708"/>
                    </a:lnTo>
                    <a:lnTo>
                      <a:pt x="754" y="4707"/>
                    </a:lnTo>
                    <a:lnTo>
                      <a:pt x="745" y="4706"/>
                    </a:lnTo>
                    <a:lnTo>
                      <a:pt x="737" y="4706"/>
                    </a:lnTo>
                    <a:lnTo>
                      <a:pt x="732" y="4704"/>
                    </a:lnTo>
                    <a:lnTo>
                      <a:pt x="728" y="4701"/>
                    </a:lnTo>
                    <a:lnTo>
                      <a:pt x="722" y="4696"/>
                    </a:lnTo>
                    <a:lnTo>
                      <a:pt x="717" y="4689"/>
                    </a:lnTo>
                    <a:lnTo>
                      <a:pt x="713" y="4683"/>
                    </a:lnTo>
                    <a:lnTo>
                      <a:pt x="710" y="4679"/>
                    </a:lnTo>
                    <a:lnTo>
                      <a:pt x="707" y="4672"/>
                    </a:lnTo>
                    <a:lnTo>
                      <a:pt x="703" y="4666"/>
                    </a:lnTo>
                    <a:lnTo>
                      <a:pt x="700" y="4657"/>
                    </a:lnTo>
                    <a:lnTo>
                      <a:pt x="697" y="4648"/>
                    </a:lnTo>
                    <a:lnTo>
                      <a:pt x="693" y="4637"/>
                    </a:lnTo>
                    <a:lnTo>
                      <a:pt x="691" y="4627"/>
                    </a:lnTo>
                    <a:lnTo>
                      <a:pt x="689" y="4619"/>
                    </a:lnTo>
                    <a:lnTo>
                      <a:pt x="688" y="4610"/>
                    </a:lnTo>
                    <a:lnTo>
                      <a:pt x="686" y="4600"/>
                    </a:lnTo>
                    <a:lnTo>
                      <a:pt x="684" y="4590"/>
                    </a:lnTo>
                    <a:lnTo>
                      <a:pt x="683" y="4583"/>
                    </a:lnTo>
                    <a:lnTo>
                      <a:pt x="682" y="4577"/>
                    </a:lnTo>
                    <a:lnTo>
                      <a:pt x="681" y="4570"/>
                    </a:lnTo>
                    <a:lnTo>
                      <a:pt x="681" y="4564"/>
                    </a:lnTo>
                    <a:lnTo>
                      <a:pt x="680" y="4557"/>
                    </a:lnTo>
                    <a:lnTo>
                      <a:pt x="679" y="4550"/>
                    </a:lnTo>
                    <a:lnTo>
                      <a:pt x="679" y="4543"/>
                    </a:lnTo>
                    <a:lnTo>
                      <a:pt x="679" y="4536"/>
                    </a:lnTo>
                    <a:lnTo>
                      <a:pt x="678" y="4528"/>
                    </a:lnTo>
                    <a:lnTo>
                      <a:pt x="677" y="4520"/>
                    </a:lnTo>
                    <a:lnTo>
                      <a:pt x="676" y="4511"/>
                    </a:lnTo>
                    <a:lnTo>
                      <a:pt x="676" y="4503"/>
                    </a:lnTo>
                    <a:lnTo>
                      <a:pt x="674" y="4494"/>
                    </a:lnTo>
                    <a:lnTo>
                      <a:pt x="674" y="4486"/>
                    </a:lnTo>
                    <a:lnTo>
                      <a:pt x="674" y="4479"/>
                    </a:lnTo>
                    <a:lnTo>
                      <a:pt x="674" y="4471"/>
                    </a:lnTo>
                    <a:lnTo>
                      <a:pt x="673" y="4462"/>
                    </a:lnTo>
                    <a:lnTo>
                      <a:pt x="673" y="4453"/>
                    </a:lnTo>
                    <a:lnTo>
                      <a:pt x="672" y="4444"/>
                    </a:lnTo>
                    <a:lnTo>
                      <a:pt x="672" y="4436"/>
                    </a:lnTo>
                    <a:lnTo>
                      <a:pt x="672" y="4427"/>
                    </a:lnTo>
                    <a:lnTo>
                      <a:pt x="672" y="4419"/>
                    </a:lnTo>
                    <a:lnTo>
                      <a:pt x="672" y="4411"/>
                    </a:lnTo>
                    <a:lnTo>
                      <a:pt x="672" y="4403"/>
                    </a:lnTo>
                    <a:lnTo>
                      <a:pt x="671" y="4393"/>
                    </a:lnTo>
                    <a:lnTo>
                      <a:pt x="671" y="4385"/>
                    </a:lnTo>
                    <a:lnTo>
                      <a:pt x="670" y="4375"/>
                    </a:lnTo>
                    <a:lnTo>
                      <a:pt x="670" y="4367"/>
                    </a:lnTo>
                    <a:lnTo>
                      <a:pt x="669" y="4358"/>
                    </a:lnTo>
                    <a:lnTo>
                      <a:pt x="669" y="4350"/>
                    </a:lnTo>
                    <a:lnTo>
                      <a:pt x="669" y="4342"/>
                    </a:lnTo>
                    <a:lnTo>
                      <a:pt x="669" y="4335"/>
                    </a:lnTo>
                    <a:lnTo>
                      <a:pt x="668" y="4326"/>
                    </a:lnTo>
                    <a:lnTo>
                      <a:pt x="668" y="4318"/>
                    </a:lnTo>
                    <a:lnTo>
                      <a:pt x="668" y="4311"/>
                    </a:lnTo>
                    <a:lnTo>
                      <a:pt x="668" y="4305"/>
                    </a:lnTo>
                    <a:lnTo>
                      <a:pt x="668" y="4297"/>
                    </a:lnTo>
                    <a:lnTo>
                      <a:pt x="668" y="4290"/>
                    </a:lnTo>
                    <a:lnTo>
                      <a:pt x="668" y="4284"/>
                    </a:lnTo>
                    <a:lnTo>
                      <a:pt x="668" y="4278"/>
                    </a:lnTo>
                    <a:lnTo>
                      <a:pt x="668" y="4271"/>
                    </a:lnTo>
                    <a:lnTo>
                      <a:pt x="668" y="4265"/>
                    </a:lnTo>
                    <a:lnTo>
                      <a:pt x="668" y="4259"/>
                    </a:lnTo>
                    <a:lnTo>
                      <a:pt x="668" y="4255"/>
                    </a:lnTo>
                    <a:lnTo>
                      <a:pt x="668" y="4245"/>
                    </a:lnTo>
                    <a:lnTo>
                      <a:pt x="668" y="4237"/>
                    </a:lnTo>
                    <a:lnTo>
                      <a:pt x="668" y="4229"/>
                    </a:lnTo>
                    <a:lnTo>
                      <a:pt x="668" y="4225"/>
                    </a:lnTo>
                    <a:lnTo>
                      <a:pt x="668" y="4220"/>
                    </a:lnTo>
                    <a:lnTo>
                      <a:pt x="668" y="4219"/>
                    </a:lnTo>
                    <a:lnTo>
                      <a:pt x="670" y="4209"/>
                    </a:lnTo>
                    <a:lnTo>
                      <a:pt x="680" y="4206"/>
                    </a:lnTo>
                    <a:lnTo>
                      <a:pt x="680" y="4204"/>
                    </a:lnTo>
                    <a:lnTo>
                      <a:pt x="681" y="4204"/>
                    </a:lnTo>
                    <a:lnTo>
                      <a:pt x="679" y="4198"/>
                    </a:lnTo>
                    <a:lnTo>
                      <a:pt x="678" y="4189"/>
                    </a:lnTo>
                    <a:lnTo>
                      <a:pt x="676" y="4177"/>
                    </a:lnTo>
                    <a:lnTo>
                      <a:pt x="674" y="4163"/>
                    </a:lnTo>
                    <a:lnTo>
                      <a:pt x="672" y="4145"/>
                    </a:lnTo>
                    <a:lnTo>
                      <a:pt x="670" y="4127"/>
                    </a:lnTo>
                    <a:lnTo>
                      <a:pt x="667" y="4105"/>
                    </a:lnTo>
                    <a:lnTo>
                      <a:pt x="664" y="4082"/>
                    </a:lnTo>
                    <a:lnTo>
                      <a:pt x="660" y="4055"/>
                    </a:lnTo>
                    <a:lnTo>
                      <a:pt x="657" y="4027"/>
                    </a:lnTo>
                    <a:lnTo>
                      <a:pt x="653" y="3997"/>
                    </a:lnTo>
                    <a:lnTo>
                      <a:pt x="650" y="3966"/>
                    </a:lnTo>
                    <a:lnTo>
                      <a:pt x="645" y="3932"/>
                    </a:lnTo>
                    <a:lnTo>
                      <a:pt x="641" y="3897"/>
                    </a:lnTo>
                    <a:lnTo>
                      <a:pt x="637" y="3860"/>
                    </a:lnTo>
                    <a:lnTo>
                      <a:pt x="632" y="3822"/>
                    </a:lnTo>
                    <a:lnTo>
                      <a:pt x="627" y="3781"/>
                    </a:lnTo>
                    <a:lnTo>
                      <a:pt x="621" y="3740"/>
                    </a:lnTo>
                    <a:lnTo>
                      <a:pt x="615" y="3697"/>
                    </a:lnTo>
                    <a:lnTo>
                      <a:pt x="611" y="3654"/>
                    </a:lnTo>
                    <a:lnTo>
                      <a:pt x="604" y="3610"/>
                    </a:lnTo>
                    <a:lnTo>
                      <a:pt x="600" y="3564"/>
                    </a:lnTo>
                    <a:lnTo>
                      <a:pt x="593" y="3517"/>
                    </a:lnTo>
                    <a:lnTo>
                      <a:pt x="589" y="3470"/>
                    </a:lnTo>
                    <a:lnTo>
                      <a:pt x="582" y="3421"/>
                    </a:lnTo>
                    <a:lnTo>
                      <a:pt x="576" y="3373"/>
                    </a:lnTo>
                    <a:lnTo>
                      <a:pt x="570" y="3324"/>
                    </a:lnTo>
                    <a:lnTo>
                      <a:pt x="564" y="3275"/>
                    </a:lnTo>
                    <a:lnTo>
                      <a:pt x="557" y="3225"/>
                    </a:lnTo>
                    <a:lnTo>
                      <a:pt x="552" y="3175"/>
                    </a:lnTo>
                    <a:lnTo>
                      <a:pt x="545" y="3125"/>
                    </a:lnTo>
                    <a:lnTo>
                      <a:pt x="540" y="3076"/>
                    </a:lnTo>
                    <a:lnTo>
                      <a:pt x="533" y="3025"/>
                    </a:lnTo>
                    <a:lnTo>
                      <a:pt x="526" y="2975"/>
                    </a:lnTo>
                    <a:lnTo>
                      <a:pt x="520" y="2925"/>
                    </a:lnTo>
                    <a:lnTo>
                      <a:pt x="514" y="2875"/>
                    </a:lnTo>
                    <a:lnTo>
                      <a:pt x="507" y="2825"/>
                    </a:lnTo>
                    <a:lnTo>
                      <a:pt x="502" y="2777"/>
                    </a:lnTo>
                    <a:lnTo>
                      <a:pt x="495" y="2730"/>
                    </a:lnTo>
                    <a:lnTo>
                      <a:pt x="489" y="2683"/>
                    </a:lnTo>
                    <a:lnTo>
                      <a:pt x="483" y="2635"/>
                    </a:lnTo>
                    <a:lnTo>
                      <a:pt x="477" y="2589"/>
                    </a:lnTo>
                    <a:lnTo>
                      <a:pt x="472" y="2545"/>
                    </a:lnTo>
                    <a:lnTo>
                      <a:pt x="466" y="2501"/>
                    </a:lnTo>
                    <a:lnTo>
                      <a:pt x="461" y="2458"/>
                    </a:lnTo>
                    <a:lnTo>
                      <a:pt x="456" y="2417"/>
                    </a:lnTo>
                    <a:lnTo>
                      <a:pt x="450" y="2376"/>
                    </a:lnTo>
                    <a:lnTo>
                      <a:pt x="447" y="2340"/>
                    </a:lnTo>
                    <a:lnTo>
                      <a:pt x="442" y="2302"/>
                    </a:lnTo>
                    <a:lnTo>
                      <a:pt x="437" y="2267"/>
                    </a:lnTo>
                    <a:lnTo>
                      <a:pt x="433" y="2233"/>
                    </a:lnTo>
                    <a:lnTo>
                      <a:pt x="429" y="2202"/>
                    </a:lnTo>
                    <a:lnTo>
                      <a:pt x="426" y="2170"/>
                    </a:lnTo>
                    <a:lnTo>
                      <a:pt x="423" y="2144"/>
                    </a:lnTo>
                    <a:lnTo>
                      <a:pt x="419" y="2117"/>
                    </a:lnTo>
                    <a:lnTo>
                      <a:pt x="417" y="2095"/>
                    </a:lnTo>
                    <a:lnTo>
                      <a:pt x="414" y="2072"/>
                    </a:lnTo>
                    <a:lnTo>
                      <a:pt x="410" y="2054"/>
                    </a:lnTo>
                    <a:lnTo>
                      <a:pt x="408" y="2038"/>
                    </a:lnTo>
                    <a:lnTo>
                      <a:pt x="407" y="2024"/>
                    </a:lnTo>
                    <a:lnTo>
                      <a:pt x="406" y="2012"/>
                    </a:lnTo>
                    <a:lnTo>
                      <a:pt x="405" y="2004"/>
                    </a:lnTo>
                    <a:lnTo>
                      <a:pt x="405" y="1999"/>
                    </a:lnTo>
                    <a:lnTo>
                      <a:pt x="405" y="1997"/>
                    </a:lnTo>
                    <a:lnTo>
                      <a:pt x="401" y="1997"/>
                    </a:lnTo>
                    <a:lnTo>
                      <a:pt x="398" y="1998"/>
                    </a:lnTo>
                    <a:lnTo>
                      <a:pt x="391" y="1999"/>
                    </a:lnTo>
                    <a:lnTo>
                      <a:pt x="386" y="2002"/>
                    </a:lnTo>
                    <a:lnTo>
                      <a:pt x="376" y="2003"/>
                    </a:lnTo>
                    <a:lnTo>
                      <a:pt x="367" y="2007"/>
                    </a:lnTo>
                    <a:lnTo>
                      <a:pt x="361" y="2008"/>
                    </a:lnTo>
                    <a:lnTo>
                      <a:pt x="356" y="2010"/>
                    </a:lnTo>
                    <a:lnTo>
                      <a:pt x="349" y="2011"/>
                    </a:lnTo>
                    <a:lnTo>
                      <a:pt x="344" y="2014"/>
                    </a:lnTo>
                    <a:lnTo>
                      <a:pt x="336" y="2015"/>
                    </a:lnTo>
                    <a:lnTo>
                      <a:pt x="329" y="2018"/>
                    </a:lnTo>
                    <a:lnTo>
                      <a:pt x="321" y="2020"/>
                    </a:lnTo>
                    <a:lnTo>
                      <a:pt x="315" y="2022"/>
                    </a:lnTo>
                    <a:lnTo>
                      <a:pt x="306" y="2024"/>
                    </a:lnTo>
                    <a:lnTo>
                      <a:pt x="298" y="2027"/>
                    </a:lnTo>
                    <a:lnTo>
                      <a:pt x="290" y="2030"/>
                    </a:lnTo>
                    <a:lnTo>
                      <a:pt x="282" y="2033"/>
                    </a:lnTo>
                    <a:lnTo>
                      <a:pt x="273" y="2036"/>
                    </a:lnTo>
                    <a:lnTo>
                      <a:pt x="264" y="2038"/>
                    </a:lnTo>
                    <a:lnTo>
                      <a:pt x="254" y="2041"/>
                    </a:lnTo>
                    <a:lnTo>
                      <a:pt x="245" y="2044"/>
                    </a:lnTo>
                    <a:lnTo>
                      <a:pt x="235" y="2048"/>
                    </a:lnTo>
                    <a:lnTo>
                      <a:pt x="225" y="2051"/>
                    </a:lnTo>
                    <a:lnTo>
                      <a:pt x="215" y="2054"/>
                    </a:lnTo>
                    <a:lnTo>
                      <a:pt x="206" y="2058"/>
                    </a:lnTo>
                    <a:lnTo>
                      <a:pt x="195" y="2060"/>
                    </a:lnTo>
                    <a:lnTo>
                      <a:pt x="184" y="2063"/>
                    </a:lnTo>
                    <a:lnTo>
                      <a:pt x="173" y="2067"/>
                    </a:lnTo>
                    <a:lnTo>
                      <a:pt x="163" y="2070"/>
                    </a:lnTo>
                    <a:lnTo>
                      <a:pt x="151" y="2073"/>
                    </a:lnTo>
                    <a:lnTo>
                      <a:pt x="140" y="2077"/>
                    </a:lnTo>
                    <a:lnTo>
                      <a:pt x="128" y="2080"/>
                    </a:lnTo>
                    <a:lnTo>
                      <a:pt x="117" y="2085"/>
                    </a:lnTo>
                    <a:lnTo>
                      <a:pt x="105" y="2088"/>
                    </a:lnTo>
                    <a:lnTo>
                      <a:pt x="93" y="2091"/>
                    </a:lnTo>
                    <a:lnTo>
                      <a:pt x="81" y="2095"/>
                    </a:lnTo>
                    <a:lnTo>
                      <a:pt x="69" y="2099"/>
                    </a:lnTo>
                    <a:lnTo>
                      <a:pt x="56" y="2102"/>
                    </a:lnTo>
                    <a:lnTo>
                      <a:pt x="45" y="2107"/>
                    </a:lnTo>
                    <a:lnTo>
                      <a:pt x="31" y="2110"/>
                    </a:lnTo>
                    <a:lnTo>
                      <a:pt x="20" y="2115"/>
                    </a:lnTo>
                    <a:lnTo>
                      <a:pt x="7" y="2118"/>
                    </a:lnTo>
                    <a:lnTo>
                      <a:pt x="0" y="2120"/>
                    </a:lnTo>
                    <a:lnTo>
                      <a:pt x="0" y="1903"/>
                    </a:lnTo>
                    <a:lnTo>
                      <a:pt x="1" y="1903"/>
                    </a:lnTo>
                    <a:lnTo>
                      <a:pt x="13" y="1900"/>
                    </a:lnTo>
                    <a:lnTo>
                      <a:pt x="25" y="1896"/>
                    </a:lnTo>
                    <a:lnTo>
                      <a:pt x="37" y="1893"/>
                    </a:lnTo>
                    <a:lnTo>
                      <a:pt x="49" y="1890"/>
                    </a:lnTo>
                    <a:lnTo>
                      <a:pt x="60" y="1886"/>
                    </a:lnTo>
                    <a:lnTo>
                      <a:pt x="73" y="1883"/>
                    </a:lnTo>
                    <a:lnTo>
                      <a:pt x="84" y="1880"/>
                    </a:lnTo>
                    <a:lnTo>
                      <a:pt x="96" y="1877"/>
                    </a:lnTo>
                    <a:lnTo>
                      <a:pt x="107" y="1874"/>
                    </a:lnTo>
                    <a:lnTo>
                      <a:pt x="118" y="1871"/>
                    </a:lnTo>
                    <a:lnTo>
                      <a:pt x="130" y="1867"/>
                    </a:lnTo>
                    <a:lnTo>
                      <a:pt x="141" y="1865"/>
                    </a:lnTo>
                    <a:lnTo>
                      <a:pt x="151" y="1862"/>
                    </a:lnTo>
                    <a:lnTo>
                      <a:pt x="162" y="1860"/>
                    </a:lnTo>
                    <a:lnTo>
                      <a:pt x="173" y="1857"/>
                    </a:lnTo>
                    <a:lnTo>
                      <a:pt x="184" y="1855"/>
                    </a:lnTo>
                    <a:lnTo>
                      <a:pt x="193" y="1852"/>
                    </a:lnTo>
                    <a:lnTo>
                      <a:pt x="203" y="1848"/>
                    </a:lnTo>
                    <a:lnTo>
                      <a:pt x="212" y="1846"/>
                    </a:lnTo>
                    <a:lnTo>
                      <a:pt x="222" y="1844"/>
                    </a:lnTo>
                    <a:lnTo>
                      <a:pt x="231" y="1841"/>
                    </a:lnTo>
                    <a:lnTo>
                      <a:pt x="240" y="1838"/>
                    </a:lnTo>
                    <a:lnTo>
                      <a:pt x="249" y="1836"/>
                    </a:lnTo>
                    <a:lnTo>
                      <a:pt x="258" y="1835"/>
                    </a:lnTo>
                    <a:lnTo>
                      <a:pt x="266" y="1832"/>
                    </a:lnTo>
                    <a:lnTo>
                      <a:pt x="273" y="1831"/>
                    </a:lnTo>
                    <a:lnTo>
                      <a:pt x="281" y="1827"/>
                    </a:lnTo>
                    <a:lnTo>
                      <a:pt x="290" y="1826"/>
                    </a:lnTo>
                    <a:lnTo>
                      <a:pt x="297" y="1824"/>
                    </a:lnTo>
                    <a:lnTo>
                      <a:pt x="303" y="1823"/>
                    </a:lnTo>
                    <a:lnTo>
                      <a:pt x="310" y="1821"/>
                    </a:lnTo>
                    <a:lnTo>
                      <a:pt x="318" y="1821"/>
                    </a:lnTo>
                    <a:lnTo>
                      <a:pt x="329" y="1817"/>
                    </a:lnTo>
                    <a:lnTo>
                      <a:pt x="340" y="1814"/>
                    </a:lnTo>
                    <a:lnTo>
                      <a:pt x="349" y="1811"/>
                    </a:lnTo>
                    <a:lnTo>
                      <a:pt x="358" y="1809"/>
                    </a:lnTo>
                    <a:lnTo>
                      <a:pt x="364" y="1807"/>
                    </a:lnTo>
                    <a:lnTo>
                      <a:pt x="369" y="1806"/>
                    </a:lnTo>
                    <a:lnTo>
                      <a:pt x="372" y="1806"/>
                    </a:lnTo>
                    <a:lnTo>
                      <a:pt x="376" y="1806"/>
                    </a:lnTo>
                    <a:lnTo>
                      <a:pt x="371" y="1776"/>
                    </a:lnTo>
                    <a:lnTo>
                      <a:pt x="368" y="1747"/>
                    </a:lnTo>
                    <a:lnTo>
                      <a:pt x="364" y="1717"/>
                    </a:lnTo>
                    <a:lnTo>
                      <a:pt x="360" y="1688"/>
                    </a:lnTo>
                    <a:lnTo>
                      <a:pt x="356" y="1657"/>
                    </a:lnTo>
                    <a:lnTo>
                      <a:pt x="352" y="1627"/>
                    </a:lnTo>
                    <a:lnTo>
                      <a:pt x="348" y="1596"/>
                    </a:lnTo>
                    <a:lnTo>
                      <a:pt x="345" y="1565"/>
                    </a:lnTo>
                    <a:lnTo>
                      <a:pt x="340" y="1533"/>
                    </a:lnTo>
                    <a:lnTo>
                      <a:pt x="336" y="1502"/>
                    </a:lnTo>
                    <a:lnTo>
                      <a:pt x="331" y="1470"/>
                    </a:lnTo>
                    <a:lnTo>
                      <a:pt x="328" y="1438"/>
                    </a:lnTo>
                    <a:lnTo>
                      <a:pt x="323" y="1406"/>
                    </a:lnTo>
                    <a:lnTo>
                      <a:pt x="319" y="1375"/>
                    </a:lnTo>
                    <a:lnTo>
                      <a:pt x="315" y="1343"/>
                    </a:lnTo>
                    <a:lnTo>
                      <a:pt x="311" y="1311"/>
                    </a:lnTo>
                    <a:lnTo>
                      <a:pt x="306" y="1278"/>
                    </a:lnTo>
                    <a:lnTo>
                      <a:pt x="301" y="1247"/>
                    </a:lnTo>
                    <a:lnTo>
                      <a:pt x="297" y="1213"/>
                    </a:lnTo>
                    <a:lnTo>
                      <a:pt x="292" y="1182"/>
                    </a:lnTo>
                    <a:lnTo>
                      <a:pt x="288" y="1150"/>
                    </a:lnTo>
                    <a:lnTo>
                      <a:pt x="283" y="1119"/>
                    </a:lnTo>
                    <a:lnTo>
                      <a:pt x="279" y="1086"/>
                    </a:lnTo>
                    <a:lnTo>
                      <a:pt x="276" y="1056"/>
                    </a:lnTo>
                    <a:lnTo>
                      <a:pt x="270" y="1024"/>
                    </a:lnTo>
                    <a:lnTo>
                      <a:pt x="266" y="993"/>
                    </a:lnTo>
                    <a:lnTo>
                      <a:pt x="261" y="963"/>
                    </a:lnTo>
                    <a:lnTo>
                      <a:pt x="257" y="933"/>
                    </a:lnTo>
                    <a:lnTo>
                      <a:pt x="252" y="903"/>
                    </a:lnTo>
                    <a:lnTo>
                      <a:pt x="248" y="873"/>
                    </a:lnTo>
                    <a:lnTo>
                      <a:pt x="243" y="842"/>
                    </a:lnTo>
                    <a:lnTo>
                      <a:pt x="240" y="815"/>
                    </a:lnTo>
                    <a:lnTo>
                      <a:pt x="234" y="785"/>
                    </a:lnTo>
                    <a:lnTo>
                      <a:pt x="230" y="757"/>
                    </a:lnTo>
                    <a:lnTo>
                      <a:pt x="225" y="728"/>
                    </a:lnTo>
                    <a:lnTo>
                      <a:pt x="222" y="701"/>
                    </a:lnTo>
                    <a:lnTo>
                      <a:pt x="218" y="674"/>
                    </a:lnTo>
                    <a:lnTo>
                      <a:pt x="213" y="648"/>
                    </a:lnTo>
                    <a:lnTo>
                      <a:pt x="209" y="622"/>
                    </a:lnTo>
                    <a:lnTo>
                      <a:pt x="205" y="597"/>
                    </a:lnTo>
                    <a:lnTo>
                      <a:pt x="201" y="572"/>
                    </a:lnTo>
                    <a:lnTo>
                      <a:pt x="196" y="548"/>
                    </a:lnTo>
                    <a:lnTo>
                      <a:pt x="192" y="525"/>
                    </a:lnTo>
                    <a:lnTo>
                      <a:pt x="189" y="504"/>
                    </a:lnTo>
                    <a:lnTo>
                      <a:pt x="184" y="482"/>
                    </a:lnTo>
                    <a:lnTo>
                      <a:pt x="181" y="461"/>
                    </a:lnTo>
                    <a:lnTo>
                      <a:pt x="177" y="440"/>
                    </a:lnTo>
                    <a:lnTo>
                      <a:pt x="174" y="422"/>
                    </a:lnTo>
                    <a:lnTo>
                      <a:pt x="170" y="402"/>
                    </a:lnTo>
                    <a:lnTo>
                      <a:pt x="166" y="386"/>
                    </a:lnTo>
                    <a:lnTo>
                      <a:pt x="163" y="368"/>
                    </a:lnTo>
                    <a:lnTo>
                      <a:pt x="160" y="352"/>
                    </a:lnTo>
                    <a:lnTo>
                      <a:pt x="156" y="337"/>
                    </a:lnTo>
                    <a:lnTo>
                      <a:pt x="153" y="323"/>
                    </a:lnTo>
                    <a:lnTo>
                      <a:pt x="151" y="310"/>
                    </a:lnTo>
                    <a:lnTo>
                      <a:pt x="149" y="300"/>
                    </a:lnTo>
                    <a:lnTo>
                      <a:pt x="145" y="288"/>
                    </a:lnTo>
                    <a:lnTo>
                      <a:pt x="142" y="279"/>
                    </a:lnTo>
                    <a:lnTo>
                      <a:pt x="140" y="270"/>
                    </a:lnTo>
                    <a:lnTo>
                      <a:pt x="137" y="263"/>
                    </a:lnTo>
                    <a:lnTo>
                      <a:pt x="134" y="256"/>
                    </a:lnTo>
                    <a:lnTo>
                      <a:pt x="133" y="251"/>
                    </a:lnTo>
                    <a:lnTo>
                      <a:pt x="131" y="248"/>
                    </a:lnTo>
                    <a:lnTo>
                      <a:pt x="130" y="245"/>
                    </a:lnTo>
                    <a:lnTo>
                      <a:pt x="121" y="240"/>
                    </a:lnTo>
                    <a:lnTo>
                      <a:pt x="111" y="235"/>
                    </a:lnTo>
                    <a:lnTo>
                      <a:pt x="103" y="233"/>
                    </a:lnTo>
                    <a:lnTo>
                      <a:pt x="95" y="232"/>
                    </a:lnTo>
                    <a:lnTo>
                      <a:pt x="86" y="230"/>
                    </a:lnTo>
                    <a:lnTo>
                      <a:pt x="78" y="230"/>
                    </a:lnTo>
                    <a:lnTo>
                      <a:pt x="68" y="228"/>
                    </a:lnTo>
                    <a:lnTo>
                      <a:pt x="58" y="226"/>
                    </a:lnTo>
                    <a:lnTo>
                      <a:pt x="47" y="225"/>
                    </a:lnTo>
                    <a:lnTo>
                      <a:pt x="36" y="225"/>
                    </a:lnTo>
                    <a:lnTo>
                      <a:pt x="29" y="225"/>
                    </a:lnTo>
                    <a:lnTo>
                      <a:pt x="23" y="225"/>
                    </a:lnTo>
                    <a:lnTo>
                      <a:pt x="16" y="225"/>
                    </a:lnTo>
                    <a:lnTo>
                      <a:pt x="10" y="225"/>
                    </a:lnTo>
                    <a:lnTo>
                      <a:pt x="4" y="225"/>
                    </a:lnTo>
                    <a:lnTo>
                      <a:pt x="0" y="225"/>
                    </a:lnTo>
                    <a:lnTo>
                      <a:pt x="0" y="3"/>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30" name="Google Shape;4430;p81"/>
              <p:cNvSpPr/>
              <p:nvPr/>
            </p:nvSpPr>
            <p:spPr>
              <a:xfrm>
                <a:off x="4225" y="2041"/>
                <a:ext cx="1" cy="6"/>
              </a:xfrm>
              <a:custGeom>
                <a:avLst/>
                <a:gdLst/>
                <a:ahLst/>
                <a:cxnLst/>
                <a:rect l="l" t="t" r="r" b="b"/>
                <a:pathLst>
                  <a:path w="2" h="12" extrusionOk="0">
                    <a:moveTo>
                      <a:pt x="1" y="0"/>
                    </a:moveTo>
                    <a:lnTo>
                      <a:pt x="1" y="1"/>
                    </a:lnTo>
                    <a:lnTo>
                      <a:pt x="2" y="4"/>
                    </a:lnTo>
                    <a:lnTo>
                      <a:pt x="2" y="8"/>
                    </a:lnTo>
                    <a:lnTo>
                      <a:pt x="0" y="12"/>
                    </a:lnTo>
                    <a:lnTo>
                      <a:pt x="0" y="6"/>
                    </a:lnTo>
                    <a:lnTo>
                      <a:pt x="1"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31" name="Google Shape;4431;p81"/>
              <p:cNvSpPr/>
              <p:nvPr/>
            </p:nvSpPr>
            <p:spPr>
              <a:xfrm>
                <a:off x="4232" y="1960"/>
                <a:ext cx="1" cy="6"/>
              </a:xfrm>
              <a:custGeom>
                <a:avLst/>
                <a:gdLst/>
                <a:ahLst/>
                <a:cxnLst/>
                <a:rect l="l" t="t" r="r" b="b"/>
                <a:pathLst>
                  <a:path w="2" h="12" extrusionOk="0">
                    <a:moveTo>
                      <a:pt x="1" y="0"/>
                    </a:moveTo>
                    <a:lnTo>
                      <a:pt x="1" y="1"/>
                    </a:lnTo>
                    <a:lnTo>
                      <a:pt x="2" y="3"/>
                    </a:lnTo>
                    <a:lnTo>
                      <a:pt x="2" y="8"/>
                    </a:lnTo>
                    <a:lnTo>
                      <a:pt x="0" y="12"/>
                    </a:lnTo>
                    <a:lnTo>
                      <a:pt x="0" y="5"/>
                    </a:lnTo>
                    <a:lnTo>
                      <a:pt x="1"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32" name="Google Shape;4432;p81"/>
              <p:cNvSpPr/>
              <p:nvPr/>
            </p:nvSpPr>
            <p:spPr>
              <a:xfrm>
                <a:off x="4185" y="1079"/>
                <a:ext cx="140" cy="320"/>
              </a:xfrm>
              <a:custGeom>
                <a:avLst/>
                <a:gdLst/>
                <a:ahLst/>
                <a:cxnLst/>
                <a:rect l="l" t="t" r="r" b="b"/>
                <a:pathLst>
                  <a:path w="281" h="641" extrusionOk="0">
                    <a:moveTo>
                      <a:pt x="0" y="0"/>
                    </a:moveTo>
                    <a:lnTo>
                      <a:pt x="3" y="0"/>
                    </a:lnTo>
                    <a:lnTo>
                      <a:pt x="21" y="1"/>
                    </a:lnTo>
                    <a:lnTo>
                      <a:pt x="39" y="4"/>
                    </a:lnTo>
                    <a:lnTo>
                      <a:pt x="56" y="4"/>
                    </a:lnTo>
                    <a:lnTo>
                      <a:pt x="73" y="6"/>
                    </a:lnTo>
                    <a:lnTo>
                      <a:pt x="89" y="7"/>
                    </a:lnTo>
                    <a:lnTo>
                      <a:pt x="104" y="9"/>
                    </a:lnTo>
                    <a:lnTo>
                      <a:pt x="117" y="10"/>
                    </a:lnTo>
                    <a:lnTo>
                      <a:pt x="131" y="13"/>
                    </a:lnTo>
                    <a:lnTo>
                      <a:pt x="143" y="14"/>
                    </a:lnTo>
                    <a:lnTo>
                      <a:pt x="156" y="17"/>
                    </a:lnTo>
                    <a:lnTo>
                      <a:pt x="167" y="18"/>
                    </a:lnTo>
                    <a:lnTo>
                      <a:pt x="177" y="20"/>
                    </a:lnTo>
                    <a:lnTo>
                      <a:pt x="184" y="23"/>
                    </a:lnTo>
                    <a:lnTo>
                      <a:pt x="193" y="25"/>
                    </a:lnTo>
                    <a:lnTo>
                      <a:pt x="199" y="27"/>
                    </a:lnTo>
                    <a:lnTo>
                      <a:pt x="206" y="29"/>
                    </a:lnTo>
                    <a:lnTo>
                      <a:pt x="210" y="32"/>
                    </a:lnTo>
                    <a:lnTo>
                      <a:pt x="214" y="35"/>
                    </a:lnTo>
                    <a:lnTo>
                      <a:pt x="214" y="36"/>
                    </a:lnTo>
                    <a:lnTo>
                      <a:pt x="216" y="40"/>
                    </a:lnTo>
                    <a:lnTo>
                      <a:pt x="217" y="47"/>
                    </a:lnTo>
                    <a:lnTo>
                      <a:pt x="220" y="57"/>
                    </a:lnTo>
                    <a:lnTo>
                      <a:pt x="220" y="63"/>
                    </a:lnTo>
                    <a:lnTo>
                      <a:pt x="221" y="71"/>
                    </a:lnTo>
                    <a:lnTo>
                      <a:pt x="222" y="78"/>
                    </a:lnTo>
                    <a:lnTo>
                      <a:pt x="224" y="88"/>
                    </a:lnTo>
                    <a:lnTo>
                      <a:pt x="226" y="98"/>
                    </a:lnTo>
                    <a:lnTo>
                      <a:pt x="228" y="111"/>
                    </a:lnTo>
                    <a:lnTo>
                      <a:pt x="228" y="117"/>
                    </a:lnTo>
                    <a:lnTo>
                      <a:pt x="229" y="124"/>
                    </a:lnTo>
                    <a:lnTo>
                      <a:pt x="230" y="132"/>
                    </a:lnTo>
                    <a:lnTo>
                      <a:pt x="232" y="141"/>
                    </a:lnTo>
                    <a:lnTo>
                      <a:pt x="232" y="147"/>
                    </a:lnTo>
                    <a:lnTo>
                      <a:pt x="233" y="156"/>
                    </a:lnTo>
                    <a:lnTo>
                      <a:pt x="234" y="165"/>
                    </a:lnTo>
                    <a:lnTo>
                      <a:pt x="236" y="175"/>
                    </a:lnTo>
                    <a:lnTo>
                      <a:pt x="237" y="184"/>
                    </a:lnTo>
                    <a:lnTo>
                      <a:pt x="238" y="194"/>
                    </a:lnTo>
                    <a:lnTo>
                      <a:pt x="239" y="204"/>
                    </a:lnTo>
                    <a:lnTo>
                      <a:pt x="241" y="216"/>
                    </a:lnTo>
                    <a:lnTo>
                      <a:pt x="241" y="227"/>
                    </a:lnTo>
                    <a:lnTo>
                      <a:pt x="243" y="239"/>
                    </a:lnTo>
                    <a:lnTo>
                      <a:pt x="243" y="251"/>
                    </a:lnTo>
                    <a:lnTo>
                      <a:pt x="246" y="264"/>
                    </a:lnTo>
                    <a:lnTo>
                      <a:pt x="247" y="278"/>
                    </a:lnTo>
                    <a:lnTo>
                      <a:pt x="249" y="291"/>
                    </a:lnTo>
                    <a:lnTo>
                      <a:pt x="250" y="306"/>
                    </a:lnTo>
                    <a:lnTo>
                      <a:pt x="252" y="322"/>
                    </a:lnTo>
                    <a:lnTo>
                      <a:pt x="253" y="337"/>
                    </a:lnTo>
                    <a:lnTo>
                      <a:pt x="256" y="352"/>
                    </a:lnTo>
                    <a:lnTo>
                      <a:pt x="257" y="369"/>
                    </a:lnTo>
                    <a:lnTo>
                      <a:pt x="259" y="386"/>
                    </a:lnTo>
                    <a:lnTo>
                      <a:pt x="260" y="403"/>
                    </a:lnTo>
                    <a:lnTo>
                      <a:pt x="262" y="421"/>
                    </a:lnTo>
                    <a:lnTo>
                      <a:pt x="263" y="440"/>
                    </a:lnTo>
                    <a:lnTo>
                      <a:pt x="266" y="460"/>
                    </a:lnTo>
                    <a:lnTo>
                      <a:pt x="267" y="479"/>
                    </a:lnTo>
                    <a:lnTo>
                      <a:pt x="269" y="501"/>
                    </a:lnTo>
                    <a:lnTo>
                      <a:pt x="270" y="521"/>
                    </a:lnTo>
                    <a:lnTo>
                      <a:pt x="272" y="544"/>
                    </a:lnTo>
                    <a:lnTo>
                      <a:pt x="273" y="565"/>
                    </a:lnTo>
                    <a:lnTo>
                      <a:pt x="277" y="590"/>
                    </a:lnTo>
                    <a:lnTo>
                      <a:pt x="278" y="613"/>
                    </a:lnTo>
                    <a:lnTo>
                      <a:pt x="281" y="639"/>
                    </a:lnTo>
                    <a:lnTo>
                      <a:pt x="275" y="639"/>
                    </a:lnTo>
                    <a:lnTo>
                      <a:pt x="268" y="639"/>
                    </a:lnTo>
                    <a:lnTo>
                      <a:pt x="262" y="639"/>
                    </a:lnTo>
                    <a:lnTo>
                      <a:pt x="258" y="640"/>
                    </a:lnTo>
                    <a:lnTo>
                      <a:pt x="249" y="640"/>
                    </a:lnTo>
                    <a:lnTo>
                      <a:pt x="243" y="641"/>
                    </a:lnTo>
                    <a:lnTo>
                      <a:pt x="236" y="640"/>
                    </a:lnTo>
                    <a:lnTo>
                      <a:pt x="228" y="638"/>
                    </a:lnTo>
                    <a:lnTo>
                      <a:pt x="218" y="634"/>
                    </a:lnTo>
                    <a:lnTo>
                      <a:pt x="209" y="632"/>
                    </a:lnTo>
                    <a:lnTo>
                      <a:pt x="203" y="629"/>
                    </a:lnTo>
                    <a:lnTo>
                      <a:pt x="198" y="626"/>
                    </a:lnTo>
                    <a:lnTo>
                      <a:pt x="191" y="624"/>
                    </a:lnTo>
                    <a:lnTo>
                      <a:pt x="185" y="622"/>
                    </a:lnTo>
                    <a:lnTo>
                      <a:pt x="179" y="619"/>
                    </a:lnTo>
                    <a:lnTo>
                      <a:pt x="172" y="615"/>
                    </a:lnTo>
                    <a:lnTo>
                      <a:pt x="165" y="612"/>
                    </a:lnTo>
                    <a:lnTo>
                      <a:pt x="159" y="610"/>
                    </a:lnTo>
                    <a:lnTo>
                      <a:pt x="156" y="590"/>
                    </a:lnTo>
                    <a:lnTo>
                      <a:pt x="155" y="570"/>
                    </a:lnTo>
                    <a:lnTo>
                      <a:pt x="153" y="551"/>
                    </a:lnTo>
                    <a:lnTo>
                      <a:pt x="152" y="534"/>
                    </a:lnTo>
                    <a:lnTo>
                      <a:pt x="150" y="516"/>
                    </a:lnTo>
                    <a:lnTo>
                      <a:pt x="149" y="499"/>
                    </a:lnTo>
                    <a:lnTo>
                      <a:pt x="146" y="484"/>
                    </a:lnTo>
                    <a:lnTo>
                      <a:pt x="146" y="469"/>
                    </a:lnTo>
                    <a:lnTo>
                      <a:pt x="144" y="453"/>
                    </a:lnTo>
                    <a:lnTo>
                      <a:pt x="143" y="438"/>
                    </a:lnTo>
                    <a:lnTo>
                      <a:pt x="142" y="425"/>
                    </a:lnTo>
                    <a:lnTo>
                      <a:pt x="141" y="411"/>
                    </a:lnTo>
                    <a:lnTo>
                      <a:pt x="140" y="398"/>
                    </a:lnTo>
                    <a:lnTo>
                      <a:pt x="139" y="386"/>
                    </a:lnTo>
                    <a:lnTo>
                      <a:pt x="138" y="374"/>
                    </a:lnTo>
                    <a:lnTo>
                      <a:pt x="138" y="364"/>
                    </a:lnTo>
                    <a:lnTo>
                      <a:pt x="135" y="351"/>
                    </a:lnTo>
                    <a:lnTo>
                      <a:pt x="134" y="341"/>
                    </a:lnTo>
                    <a:lnTo>
                      <a:pt x="133" y="331"/>
                    </a:lnTo>
                    <a:lnTo>
                      <a:pt x="132" y="321"/>
                    </a:lnTo>
                    <a:lnTo>
                      <a:pt x="131" y="311"/>
                    </a:lnTo>
                    <a:lnTo>
                      <a:pt x="130" y="302"/>
                    </a:lnTo>
                    <a:lnTo>
                      <a:pt x="129" y="293"/>
                    </a:lnTo>
                    <a:lnTo>
                      <a:pt x="129" y="287"/>
                    </a:lnTo>
                    <a:lnTo>
                      <a:pt x="128" y="278"/>
                    </a:lnTo>
                    <a:lnTo>
                      <a:pt x="126" y="270"/>
                    </a:lnTo>
                    <a:lnTo>
                      <a:pt x="125" y="263"/>
                    </a:lnTo>
                    <a:lnTo>
                      <a:pt x="125" y="257"/>
                    </a:lnTo>
                    <a:lnTo>
                      <a:pt x="123" y="244"/>
                    </a:lnTo>
                    <a:lnTo>
                      <a:pt x="123" y="234"/>
                    </a:lnTo>
                    <a:lnTo>
                      <a:pt x="121" y="223"/>
                    </a:lnTo>
                    <a:lnTo>
                      <a:pt x="120" y="214"/>
                    </a:lnTo>
                    <a:lnTo>
                      <a:pt x="117" y="206"/>
                    </a:lnTo>
                    <a:lnTo>
                      <a:pt x="116" y="200"/>
                    </a:lnTo>
                    <a:lnTo>
                      <a:pt x="115" y="193"/>
                    </a:lnTo>
                    <a:lnTo>
                      <a:pt x="114" y="189"/>
                    </a:lnTo>
                    <a:lnTo>
                      <a:pt x="113" y="184"/>
                    </a:lnTo>
                    <a:lnTo>
                      <a:pt x="113" y="182"/>
                    </a:lnTo>
                    <a:lnTo>
                      <a:pt x="111" y="175"/>
                    </a:lnTo>
                    <a:lnTo>
                      <a:pt x="110" y="173"/>
                    </a:lnTo>
                    <a:lnTo>
                      <a:pt x="109" y="171"/>
                    </a:lnTo>
                    <a:lnTo>
                      <a:pt x="101" y="165"/>
                    </a:lnTo>
                    <a:lnTo>
                      <a:pt x="91" y="161"/>
                    </a:lnTo>
                    <a:lnTo>
                      <a:pt x="83" y="159"/>
                    </a:lnTo>
                    <a:lnTo>
                      <a:pt x="76" y="157"/>
                    </a:lnTo>
                    <a:lnTo>
                      <a:pt x="67" y="155"/>
                    </a:lnTo>
                    <a:lnTo>
                      <a:pt x="60" y="154"/>
                    </a:lnTo>
                    <a:lnTo>
                      <a:pt x="50" y="152"/>
                    </a:lnTo>
                    <a:lnTo>
                      <a:pt x="39" y="151"/>
                    </a:lnTo>
                    <a:lnTo>
                      <a:pt x="27" y="150"/>
                    </a:lnTo>
                    <a:lnTo>
                      <a:pt x="16" y="149"/>
                    </a:lnTo>
                    <a:lnTo>
                      <a:pt x="3" y="147"/>
                    </a:lnTo>
                    <a:lnTo>
                      <a:pt x="0" y="147"/>
                    </a:lnTo>
                    <a:lnTo>
                      <a:pt x="0" y="0"/>
                    </a:lnTo>
                    <a:close/>
                  </a:path>
                </a:pathLst>
              </a:custGeom>
              <a:solidFill>
                <a:srgbClr val="CCE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33" name="Google Shape;4433;p81"/>
              <p:cNvSpPr/>
              <p:nvPr/>
            </p:nvSpPr>
            <p:spPr>
              <a:xfrm>
                <a:off x="3455" y="1074"/>
                <a:ext cx="730" cy="2578"/>
              </a:xfrm>
              <a:custGeom>
                <a:avLst/>
                <a:gdLst/>
                <a:ahLst/>
                <a:cxnLst/>
                <a:rect l="l" t="t" r="r" b="b"/>
                <a:pathLst>
                  <a:path w="1459" h="5157" extrusionOk="0">
                    <a:moveTo>
                      <a:pt x="1459" y="158"/>
                    </a:moveTo>
                    <a:lnTo>
                      <a:pt x="1449" y="157"/>
                    </a:lnTo>
                    <a:lnTo>
                      <a:pt x="1436" y="157"/>
                    </a:lnTo>
                    <a:lnTo>
                      <a:pt x="1423" y="157"/>
                    </a:lnTo>
                    <a:lnTo>
                      <a:pt x="1407" y="156"/>
                    </a:lnTo>
                    <a:lnTo>
                      <a:pt x="1391" y="155"/>
                    </a:lnTo>
                    <a:lnTo>
                      <a:pt x="1376" y="154"/>
                    </a:lnTo>
                    <a:lnTo>
                      <a:pt x="1360" y="154"/>
                    </a:lnTo>
                    <a:lnTo>
                      <a:pt x="1344" y="154"/>
                    </a:lnTo>
                    <a:lnTo>
                      <a:pt x="1327" y="154"/>
                    </a:lnTo>
                    <a:lnTo>
                      <a:pt x="1310" y="154"/>
                    </a:lnTo>
                    <a:lnTo>
                      <a:pt x="1293" y="154"/>
                    </a:lnTo>
                    <a:lnTo>
                      <a:pt x="1274" y="154"/>
                    </a:lnTo>
                    <a:lnTo>
                      <a:pt x="1257" y="154"/>
                    </a:lnTo>
                    <a:lnTo>
                      <a:pt x="1239" y="154"/>
                    </a:lnTo>
                    <a:lnTo>
                      <a:pt x="1221" y="154"/>
                    </a:lnTo>
                    <a:lnTo>
                      <a:pt x="1202" y="154"/>
                    </a:lnTo>
                    <a:lnTo>
                      <a:pt x="1183" y="155"/>
                    </a:lnTo>
                    <a:lnTo>
                      <a:pt x="1164" y="155"/>
                    </a:lnTo>
                    <a:lnTo>
                      <a:pt x="1146" y="156"/>
                    </a:lnTo>
                    <a:lnTo>
                      <a:pt x="1126" y="156"/>
                    </a:lnTo>
                    <a:lnTo>
                      <a:pt x="1107" y="156"/>
                    </a:lnTo>
                    <a:lnTo>
                      <a:pt x="1088" y="156"/>
                    </a:lnTo>
                    <a:lnTo>
                      <a:pt x="1069" y="157"/>
                    </a:lnTo>
                    <a:lnTo>
                      <a:pt x="1049" y="157"/>
                    </a:lnTo>
                    <a:lnTo>
                      <a:pt x="1030" y="158"/>
                    </a:lnTo>
                    <a:lnTo>
                      <a:pt x="1012" y="158"/>
                    </a:lnTo>
                    <a:lnTo>
                      <a:pt x="994" y="160"/>
                    </a:lnTo>
                    <a:lnTo>
                      <a:pt x="974" y="160"/>
                    </a:lnTo>
                    <a:lnTo>
                      <a:pt x="956" y="161"/>
                    </a:lnTo>
                    <a:lnTo>
                      <a:pt x="937" y="162"/>
                    </a:lnTo>
                    <a:lnTo>
                      <a:pt x="920" y="163"/>
                    </a:lnTo>
                    <a:lnTo>
                      <a:pt x="902" y="163"/>
                    </a:lnTo>
                    <a:lnTo>
                      <a:pt x="884" y="164"/>
                    </a:lnTo>
                    <a:lnTo>
                      <a:pt x="868" y="165"/>
                    </a:lnTo>
                    <a:lnTo>
                      <a:pt x="852" y="166"/>
                    </a:lnTo>
                    <a:lnTo>
                      <a:pt x="835" y="166"/>
                    </a:lnTo>
                    <a:lnTo>
                      <a:pt x="819" y="167"/>
                    </a:lnTo>
                    <a:lnTo>
                      <a:pt x="803" y="167"/>
                    </a:lnTo>
                    <a:lnTo>
                      <a:pt x="790" y="168"/>
                    </a:lnTo>
                    <a:lnTo>
                      <a:pt x="774" y="168"/>
                    </a:lnTo>
                    <a:lnTo>
                      <a:pt x="761" y="170"/>
                    </a:lnTo>
                    <a:lnTo>
                      <a:pt x="747" y="171"/>
                    </a:lnTo>
                    <a:lnTo>
                      <a:pt x="735" y="172"/>
                    </a:lnTo>
                    <a:lnTo>
                      <a:pt x="722" y="172"/>
                    </a:lnTo>
                    <a:lnTo>
                      <a:pt x="711" y="173"/>
                    </a:lnTo>
                    <a:lnTo>
                      <a:pt x="701" y="173"/>
                    </a:lnTo>
                    <a:lnTo>
                      <a:pt x="691" y="174"/>
                    </a:lnTo>
                    <a:lnTo>
                      <a:pt x="681" y="174"/>
                    </a:lnTo>
                    <a:lnTo>
                      <a:pt x="673" y="175"/>
                    </a:lnTo>
                    <a:lnTo>
                      <a:pt x="665" y="176"/>
                    </a:lnTo>
                    <a:lnTo>
                      <a:pt x="659" y="177"/>
                    </a:lnTo>
                    <a:lnTo>
                      <a:pt x="650" y="181"/>
                    </a:lnTo>
                    <a:lnTo>
                      <a:pt x="646" y="189"/>
                    </a:lnTo>
                    <a:lnTo>
                      <a:pt x="647" y="197"/>
                    </a:lnTo>
                    <a:lnTo>
                      <a:pt x="655" y="203"/>
                    </a:lnTo>
                    <a:lnTo>
                      <a:pt x="1098" y="379"/>
                    </a:lnTo>
                    <a:lnTo>
                      <a:pt x="1107" y="382"/>
                    </a:lnTo>
                    <a:lnTo>
                      <a:pt x="1116" y="386"/>
                    </a:lnTo>
                    <a:lnTo>
                      <a:pt x="1125" y="389"/>
                    </a:lnTo>
                    <a:lnTo>
                      <a:pt x="1135" y="393"/>
                    </a:lnTo>
                    <a:lnTo>
                      <a:pt x="1145" y="397"/>
                    </a:lnTo>
                    <a:lnTo>
                      <a:pt x="1155" y="402"/>
                    </a:lnTo>
                    <a:lnTo>
                      <a:pt x="1165" y="407"/>
                    </a:lnTo>
                    <a:lnTo>
                      <a:pt x="1175" y="412"/>
                    </a:lnTo>
                    <a:lnTo>
                      <a:pt x="1185" y="416"/>
                    </a:lnTo>
                    <a:lnTo>
                      <a:pt x="1195" y="421"/>
                    </a:lnTo>
                    <a:lnTo>
                      <a:pt x="1205" y="426"/>
                    </a:lnTo>
                    <a:lnTo>
                      <a:pt x="1215" y="431"/>
                    </a:lnTo>
                    <a:lnTo>
                      <a:pt x="1220" y="434"/>
                    </a:lnTo>
                    <a:lnTo>
                      <a:pt x="1225" y="437"/>
                    </a:lnTo>
                    <a:lnTo>
                      <a:pt x="1231" y="439"/>
                    </a:lnTo>
                    <a:lnTo>
                      <a:pt x="1237" y="442"/>
                    </a:lnTo>
                    <a:lnTo>
                      <a:pt x="1241" y="445"/>
                    </a:lnTo>
                    <a:lnTo>
                      <a:pt x="1248" y="448"/>
                    </a:lnTo>
                    <a:lnTo>
                      <a:pt x="1252" y="451"/>
                    </a:lnTo>
                    <a:lnTo>
                      <a:pt x="1259" y="455"/>
                    </a:lnTo>
                    <a:lnTo>
                      <a:pt x="1269" y="459"/>
                    </a:lnTo>
                    <a:lnTo>
                      <a:pt x="1279" y="465"/>
                    </a:lnTo>
                    <a:lnTo>
                      <a:pt x="1283" y="467"/>
                    </a:lnTo>
                    <a:lnTo>
                      <a:pt x="1290" y="470"/>
                    </a:lnTo>
                    <a:lnTo>
                      <a:pt x="1295" y="474"/>
                    </a:lnTo>
                    <a:lnTo>
                      <a:pt x="1301" y="477"/>
                    </a:lnTo>
                    <a:lnTo>
                      <a:pt x="1306" y="479"/>
                    </a:lnTo>
                    <a:lnTo>
                      <a:pt x="1311" y="483"/>
                    </a:lnTo>
                    <a:lnTo>
                      <a:pt x="1317" y="485"/>
                    </a:lnTo>
                    <a:lnTo>
                      <a:pt x="1322" y="488"/>
                    </a:lnTo>
                    <a:lnTo>
                      <a:pt x="1327" y="492"/>
                    </a:lnTo>
                    <a:lnTo>
                      <a:pt x="1334" y="495"/>
                    </a:lnTo>
                    <a:lnTo>
                      <a:pt x="1338" y="498"/>
                    </a:lnTo>
                    <a:lnTo>
                      <a:pt x="1345" y="502"/>
                    </a:lnTo>
                    <a:lnTo>
                      <a:pt x="1355" y="507"/>
                    </a:lnTo>
                    <a:lnTo>
                      <a:pt x="1366" y="513"/>
                    </a:lnTo>
                    <a:lnTo>
                      <a:pt x="1370" y="515"/>
                    </a:lnTo>
                    <a:lnTo>
                      <a:pt x="1376" y="518"/>
                    </a:lnTo>
                    <a:lnTo>
                      <a:pt x="1380" y="522"/>
                    </a:lnTo>
                    <a:lnTo>
                      <a:pt x="1387" y="525"/>
                    </a:lnTo>
                    <a:lnTo>
                      <a:pt x="1391" y="527"/>
                    </a:lnTo>
                    <a:lnTo>
                      <a:pt x="1397" y="531"/>
                    </a:lnTo>
                    <a:lnTo>
                      <a:pt x="1402" y="534"/>
                    </a:lnTo>
                    <a:lnTo>
                      <a:pt x="1408" y="537"/>
                    </a:lnTo>
                    <a:lnTo>
                      <a:pt x="1413" y="539"/>
                    </a:lnTo>
                    <a:lnTo>
                      <a:pt x="1418" y="543"/>
                    </a:lnTo>
                    <a:lnTo>
                      <a:pt x="1423" y="546"/>
                    </a:lnTo>
                    <a:lnTo>
                      <a:pt x="1429" y="549"/>
                    </a:lnTo>
                    <a:lnTo>
                      <a:pt x="1435" y="553"/>
                    </a:lnTo>
                    <a:lnTo>
                      <a:pt x="1442" y="556"/>
                    </a:lnTo>
                    <a:lnTo>
                      <a:pt x="1448" y="559"/>
                    </a:lnTo>
                    <a:lnTo>
                      <a:pt x="1455" y="563"/>
                    </a:lnTo>
                    <a:lnTo>
                      <a:pt x="1459" y="565"/>
                    </a:lnTo>
                    <a:lnTo>
                      <a:pt x="1459" y="798"/>
                    </a:lnTo>
                    <a:lnTo>
                      <a:pt x="1443" y="787"/>
                    </a:lnTo>
                    <a:lnTo>
                      <a:pt x="1426" y="776"/>
                    </a:lnTo>
                    <a:lnTo>
                      <a:pt x="1407" y="763"/>
                    </a:lnTo>
                    <a:lnTo>
                      <a:pt x="1390" y="753"/>
                    </a:lnTo>
                    <a:lnTo>
                      <a:pt x="1371" y="741"/>
                    </a:lnTo>
                    <a:lnTo>
                      <a:pt x="1355" y="731"/>
                    </a:lnTo>
                    <a:lnTo>
                      <a:pt x="1336" y="721"/>
                    </a:lnTo>
                    <a:lnTo>
                      <a:pt x="1319" y="711"/>
                    </a:lnTo>
                    <a:lnTo>
                      <a:pt x="1300" y="700"/>
                    </a:lnTo>
                    <a:lnTo>
                      <a:pt x="1282" y="690"/>
                    </a:lnTo>
                    <a:lnTo>
                      <a:pt x="1263" y="680"/>
                    </a:lnTo>
                    <a:lnTo>
                      <a:pt x="1246" y="671"/>
                    </a:lnTo>
                    <a:lnTo>
                      <a:pt x="1227" y="661"/>
                    </a:lnTo>
                    <a:lnTo>
                      <a:pt x="1209" y="651"/>
                    </a:lnTo>
                    <a:lnTo>
                      <a:pt x="1190" y="642"/>
                    </a:lnTo>
                    <a:lnTo>
                      <a:pt x="1173" y="634"/>
                    </a:lnTo>
                    <a:lnTo>
                      <a:pt x="1154" y="624"/>
                    </a:lnTo>
                    <a:lnTo>
                      <a:pt x="1136" y="616"/>
                    </a:lnTo>
                    <a:lnTo>
                      <a:pt x="1118" y="607"/>
                    </a:lnTo>
                    <a:lnTo>
                      <a:pt x="1101" y="600"/>
                    </a:lnTo>
                    <a:lnTo>
                      <a:pt x="1083" y="591"/>
                    </a:lnTo>
                    <a:lnTo>
                      <a:pt x="1065" y="583"/>
                    </a:lnTo>
                    <a:lnTo>
                      <a:pt x="1048" y="575"/>
                    </a:lnTo>
                    <a:lnTo>
                      <a:pt x="1032" y="568"/>
                    </a:lnTo>
                    <a:lnTo>
                      <a:pt x="1014" y="561"/>
                    </a:lnTo>
                    <a:lnTo>
                      <a:pt x="996" y="553"/>
                    </a:lnTo>
                    <a:lnTo>
                      <a:pt x="979" y="546"/>
                    </a:lnTo>
                    <a:lnTo>
                      <a:pt x="964" y="539"/>
                    </a:lnTo>
                    <a:lnTo>
                      <a:pt x="947" y="533"/>
                    </a:lnTo>
                    <a:lnTo>
                      <a:pt x="930" y="526"/>
                    </a:lnTo>
                    <a:lnTo>
                      <a:pt x="915" y="520"/>
                    </a:lnTo>
                    <a:lnTo>
                      <a:pt x="900" y="515"/>
                    </a:lnTo>
                    <a:lnTo>
                      <a:pt x="883" y="508"/>
                    </a:lnTo>
                    <a:lnTo>
                      <a:pt x="868" y="502"/>
                    </a:lnTo>
                    <a:lnTo>
                      <a:pt x="852" y="496"/>
                    </a:lnTo>
                    <a:lnTo>
                      <a:pt x="839" y="492"/>
                    </a:lnTo>
                    <a:lnTo>
                      <a:pt x="824" y="485"/>
                    </a:lnTo>
                    <a:lnTo>
                      <a:pt x="810" y="480"/>
                    </a:lnTo>
                    <a:lnTo>
                      <a:pt x="796" y="475"/>
                    </a:lnTo>
                    <a:lnTo>
                      <a:pt x="784" y="471"/>
                    </a:lnTo>
                    <a:lnTo>
                      <a:pt x="771" y="466"/>
                    </a:lnTo>
                    <a:lnTo>
                      <a:pt x="759" y="461"/>
                    </a:lnTo>
                    <a:lnTo>
                      <a:pt x="746" y="457"/>
                    </a:lnTo>
                    <a:lnTo>
                      <a:pt x="735" y="454"/>
                    </a:lnTo>
                    <a:lnTo>
                      <a:pt x="724" y="449"/>
                    </a:lnTo>
                    <a:lnTo>
                      <a:pt x="713" y="446"/>
                    </a:lnTo>
                    <a:lnTo>
                      <a:pt x="703" y="442"/>
                    </a:lnTo>
                    <a:lnTo>
                      <a:pt x="694" y="440"/>
                    </a:lnTo>
                    <a:lnTo>
                      <a:pt x="684" y="437"/>
                    </a:lnTo>
                    <a:lnTo>
                      <a:pt x="675" y="434"/>
                    </a:lnTo>
                    <a:lnTo>
                      <a:pt x="666" y="430"/>
                    </a:lnTo>
                    <a:lnTo>
                      <a:pt x="658" y="429"/>
                    </a:lnTo>
                    <a:lnTo>
                      <a:pt x="650" y="426"/>
                    </a:lnTo>
                    <a:lnTo>
                      <a:pt x="644" y="425"/>
                    </a:lnTo>
                    <a:lnTo>
                      <a:pt x="638" y="422"/>
                    </a:lnTo>
                    <a:lnTo>
                      <a:pt x="634" y="421"/>
                    </a:lnTo>
                    <a:lnTo>
                      <a:pt x="624" y="418"/>
                    </a:lnTo>
                    <a:lnTo>
                      <a:pt x="617" y="417"/>
                    </a:lnTo>
                    <a:lnTo>
                      <a:pt x="613" y="416"/>
                    </a:lnTo>
                    <a:lnTo>
                      <a:pt x="611" y="416"/>
                    </a:lnTo>
                    <a:lnTo>
                      <a:pt x="606" y="415"/>
                    </a:lnTo>
                    <a:lnTo>
                      <a:pt x="600" y="417"/>
                    </a:lnTo>
                    <a:lnTo>
                      <a:pt x="596" y="420"/>
                    </a:lnTo>
                    <a:lnTo>
                      <a:pt x="595" y="427"/>
                    </a:lnTo>
                    <a:lnTo>
                      <a:pt x="424" y="2022"/>
                    </a:lnTo>
                    <a:lnTo>
                      <a:pt x="421" y="2028"/>
                    </a:lnTo>
                    <a:lnTo>
                      <a:pt x="422" y="2033"/>
                    </a:lnTo>
                    <a:lnTo>
                      <a:pt x="423" y="2034"/>
                    </a:lnTo>
                    <a:lnTo>
                      <a:pt x="403" y="2224"/>
                    </a:lnTo>
                    <a:lnTo>
                      <a:pt x="399" y="2230"/>
                    </a:lnTo>
                    <a:lnTo>
                      <a:pt x="400" y="2239"/>
                    </a:lnTo>
                    <a:lnTo>
                      <a:pt x="401" y="2242"/>
                    </a:lnTo>
                    <a:lnTo>
                      <a:pt x="399" y="2263"/>
                    </a:lnTo>
                    <a:lnTo>
                      <a:pt x="399" y="2267"/>
                    </a:lnTo>
                    <a:lnTo>
                      <a:pt x="402" y="2273"/>
                    </a:lnTo>
                    <a:lnTo>
                      <a:pt x="406" y="2278"/>
                    </a:lnTo>
                    <a:lnTo>
                      <a:pt x="413" y="2284"/>
                    </a:lnTo>
                    <a:lnTo>
                      <a:pt x="420" y="2291"/>
                    </a:lnTo>
                    <a:lnTo>
                      <a:pt x="428" y="2298"/>
                    </a:lnTo>
                    <a:lnTo>
                      <a:pt x="435" y="2305"/>
                    </a:lnTo>
                    <a:lnTo>
                      <a:pt x="445" y="2312"/>
                    </a:lnTo>
                    <a:lnTo>
                      <a:pt x="455" y="2320"/>
                    </a:lnTo>
                    <a:lnTo>
                      <a:pt x="468" y="2328"/>
                    </a:lnTo>
                    <a:lnTo>
                      <a:pt x="478" y="2335"/>
                    </a:lnTo>
                    <a:lnTo>
                      <a:pt x="490" y="2344"/>
                    </a:lnTo>
                    <a:lnTo>
                      <a:pt x="502" y="2352"/>
                    </a:lnTo>
                    <a:lnTo>
                      <a:pt x="516" y="2362"/>
                    </a:lnTo>
                    <a:lnTo>
                      <a:pt x="529" y="2371"/>
                    </a:lnTo>
                    <a:lnTo>
                      <a:pt x="543" y="2380"/>
                    </a:lnTo>
                    <a:lnTo>
                      <a:pt x="558" y="2389"/>
                    </a:lnTo>
                    <a:lnTo>
                      <a:pt x="575" y="2399"/>
                    </a:lnTo>
                    <a:lnTo>
                      <a:pt x="589" y="2408"/>
                    </a:lnTo>
                    <a:lnTo>
                      <a:pt x="605" y="2416"/>
                    </a:lnTo>
                    <a:lnTo>
                      <a:pt x="621" y="2425"/>
                    </a:lnTo>
                    <a:lnTo>
                      <a:pt x="638" y="2435"/>
                    </a:lnTo>
                    <a:lnTo>
                      <a:pt x="655" y="2444"/>
                    </a:lnTo>
                    <a:lnTo>
                      <a:pt x="672" y="2454"/>
                    </a:lnTo>
                    <a:lnTo>
                      <a:pt x="689" y="2464"/>
                    </a:lnTo>
                    <a:lnTo>
                      <a:pt x="707" y="2474"/>
                    </a:lnTo>
                    <a:lnTo>
                      <a:pt x="724" y="2483"/>
                    </a:lnTo>
                    <a:lnTo>
                      <a:pt x="742" y="2493"/>
                    </a:lnTo>
                    <a:lnTo>
                      <a:pt x="760" y="2502"/>
                    </a:lnTo>
                    <a:lnTo>
                      <a:pt x="779" y="2512"/>
                    </a:lnTo>
                    <a:lnTo>
                      <a:pt x="796" y="2521"/>
                    </a:lnTo>
                    <a:lnTo>
                      <a:pt x="815" y="2531"/>
                    </a:lnTo>
                    <a:lnTo>
                      <a:pt x="833" y="2540"/>
                    </a:lnTo>
                    <a:lnTo>
                      <a:pt x="852" y="2550"/>
                    </a:lnTo>
                    <a:lnTo>
                      <a:pt x="869" y="2558"/>
                    </a:lnTo>
                    <a:lnTo>
                      <a:pt x="888" y="2567"/>
                    </a:lnTo>
                    <a:lnTo>
                      <a:pt x="905" y="2575"/>
                    </a:lnTo>
                    <a:lnTo>
                      <a:pt x="923" y="2584"/>
                    </a:lnTo>
                    <a:lnTo>
                      <a:pt x="940" y="2591"/>
                    </a:lnTo>
                    <a:lnTo>
                      <a:pt x="958" y="2599"/>
                    </a:lnTo>
                    <a:lnTo>
                      <a:pt x="976" y="2607"/>
                    </a:lnTo>
                    <a:lnTo>
                      <a:pt x="994" y="2616"/>
                    </a:lnTo>
                    <a:lnTo>
                      <a:pt x="1009" y="2623"/>
                    </a:lnTo>
                    <a:lnTo>
                      <a:pt x="1026" y="2629"/>
                    </a:lnTo>
                    <a:lnTo>
                      <a:pt x="1043" y="2636"/>
                    </a:lnTo>
                    <a:lnTo>
                      <a:pt x="1059" y="2644"/>
                    </a:lnTo>
                    <a:lnTo>
                      <a:pt x="1075" y="2649"/>
                    </a:lnTo>
                    <a:lnTo>
                      <a:pt x="1091" y="2656"/>
                    </a:lnTo>
                    <a:lnTo>
                      <a:pt x="1105" y="2662"/>
                    </a:lnTo>
                    <a:lnTo>
                      <a:pt x="1121" y="2668"/>
                    </a:lnTo>
                    <a:lnTo>
                      <a:pt x="1134" y="2673"/>
                    </a:lnTo>
                    <a:lnTo>
                      <a:pt x="1147" y="2677"/>
                    </a:lnTo>
                    <a:lnTo>
                      <a:pt x="1160" y="2681"/>
                    </a:lnTo>
                    <a:lnTo>
                      <a:pt x="1173" y="2685"/>
                    </a:lnTo>
                    <a:lnTo>
                      <a:pt x="1184" y="2688"/>
                    </a:lnTo>
                    <a:lnTo>
                      <a:pt x="1195" y="2692"/>
                    </a:lnTo>
                    <a:lnTo>
                      <a:pt x="1205" y="2694"/>
                    </a:lnTo>
                    <a:lnTo>
                      <a:pt x="1215" y="2697"/>
                    </a:lnTo>
                    <a:lnTo>
                      <a:pt x="1223" y="2698"/>
                    </a:lnTo>
                    <a:lnTo>
                      <a:pt x="1232" y="2699"/>
                    </a:lnTo>
                    <a:lnTo>
                      <a:pt x="1240" y="2701"/>
                    </a:lnTo>
                    <a:lnTo>
                      <a:pt x="1248" y="2702"/>
                    </a:lnTo>
                    <a:lnTo>
                      <a:pt x="1258" y="2701"/>
                    </a:lnTo>
                    <a:lnTo>
                      <a:pt x="1267" y="2698"/>
                    </a:lnTo>
                    <a:lnTo>
                      <a:pt x="1268" y="2695"/>
                    </a:lnTo>
                    <a:lnTo>
                      <a:pt x="1270" y="2691"/>
                    </a:lnTo>
                    <a:lnTo>
                      <a:pt x="1271" y="2684"/>
                    </a:lnTo>
                    <a:lnTo>
                      <a:pt x="1274" y="2677"/>
                    </a:lnTo>
                    <a:lnTo>
                      <a:pt x="1277" y="2667"/>
                    </a:lnTo>
                    <a:lnTo>
                      <a:pt x="1279" y="2657"/>
                    </a:lnTo>
                    <a:lnTo>
                      <a:pt x="1281" y="2644"/>
                    </a:lnTo>
                    <a:lnTo>
                      <a:pt x="1285" y="2630"/>
                    </a:lnTo>
                    <a:lnTo>
                      <a:pt x="1287" y="2614"/>
                    </a:lnTo>
                    <a:lnTo>
                      <a:pt x="1289" y="2597"/>
                    </a:lnTo>
                    <a:lnTo>
                      <a:pt x="1291" y="2578"/>
                    </a:lnTo>
                    <a:lnTo>
                      <a:pt x="1295" y="2559"/>
                    </a:lnTo>
                    <a:lnTo>
                      <a:pt x="1298" y="2537"/>
                    </a:lnTo>
                    <a:lnTo>
                      <a:pt x="1301" y="2515"/>
                    </a:lnTo>
                    <a:lnTo>
                      <a:pt x="1305" y="2491"/>
                    </a:lnTo>
                    <a:lnTo>
                      <a:pt x="1308" y="2468"/>
                    </a:lnTo>
                    <a:lnTo>
                      <a:pt x="1311" y="2441"/>
                    </a:lnTo>
                    <a:lnTo>
                      <a:pt x="1315" y="2414"/>
                    </a:lnTo>
                    <a:lnTo>
                      <a:pt x="1318" y="2385"/>
                    </a:lnTo>
                    <a:lnTo>
                      <a:pt x="1321" y="2357"/>
                    </a:lnTo>
                    <a:lnTo>
                      <a:pt x="1325" y="2326"/>
                    </a:lnTo>
                    <a:lnTo>
                      <a:pt x="1328" y="2296"/>
                    </a:lnTo>
                    <a:lnTo>
                      <a:pt x="1331" y="2264"/>
                    </a:lnTo>
                    <a:lnTo>
                      <a:pt x="1335" y="2233"/>
                    </a:lnTo>
                    <a:lnTo>
                      <a:pt x="1338" y="2199"/>
                    </a:lnTo>
                    <a:lnTo>
                      <a:pt x="1341" y="2166"/>
                    </a:lnTo>
                    <a:lnTo>
                      <a:pt x="1345" y="2131"/>
                    </a:lnTo>
                    <a:lnTo>
                      <a:pt x="1349" y="2097"/>
                    </a:lnTo>
                    <a:lnTo>
                      <a:pt x="1352" y="2060"/>
                    </a:lnTo>
                    <a:lnTo>
                      <a:pt x="1357" y="2024"/>
                    </a:lnTo>
                    <a:lnTo>
                      <a:pt x="1360" y="1988"/>
                    </a:lnTo>
                    <a:lnTo>
                      <a:pt x="1365" y="1952"/>
                    </a:lnTo>
                    <a:lnTo>
                      <a:pt x="1368" y="1913"/>
                    </a:lnTo>
                    <a:lnTo>
                      <a:pt x="1371" y="1875"/>
                    </a:lnTo>
                    <a:lnTo>
                      <a:pt x="1375" y="1837"/>
                    </a:lnTo>
                    <a:lnTo>
                      <a:pt x="1379" y="1799"/>
                    </a:lnTo>
                    <a:lnTo>
                      <a:pt x="1383" y="1759"/>
                    </a:lnTo>
                    <a:lnTo>
                      <a:pt x="1386" y="1721"/>
                    </a:lnTo>
                    <a:lnTo>
                      <a:pt x="1389" y="1681"/>
                    </a:lnTo>
                    <a:lnTo>
                      <a:pt x="1394" y="1643"/>
                    </a:lnTo>
                    <a:lnTo>
                      <a:pt x="1397" y="1603"/>
                    </a:lnTo>
                    <a:lnTo>
                      <a:pt x="1400" y="1565"/>
                    </a:lnTo>
                    <a:lnTo>
                      <a:pt x="1404" y="1525"/>
                    </a:lnTo>
                    <a:lnTo>
                      <a:pt x="1408" y="1487"/>
                    </a:lnTo>
                    <a:lnTo>
                      <a:pt x="1412" y="1448"/>
                    </a:lnTo>
                    <a:lnTo>
                      <a:pt x="1415" y="1411"/>
                    </a:lnTo>
                    <a:lnTo>
                      <a:pt x="1418" y="1373"/>
                    </a:lnTo>
                    <a:lnTo>
                      <a:pt x="1423" y="1336"/>
                    </a:lnTo>
                    <a:lnTo>
                      <a:pt x="1425" y="1298"/>
                    </a:lnTo>
                    <a:lnTo>
                      <a:pt x="1428" y="1260"/>
                    </a:lnTo>
                    <a:lnTo>
                      <a:pt x="1432" y="1223"/>
                    </a:lnTo>
                    <a:lnTo>
                      <a:pt x="1435" y="1188"/>
                    </a:lnTo>
                    <a:lnTo>
                      <a:pt x="1437" y="1151"/>
                    </a:lnTo>
                    <a:lnTo>
                      <a:pt x="1441" y="1116"/>
                    </a:lnTo>
                    <a:lnTo>
                      <a:pt x="1444" y="1083"/>
                    </a:lnTo>
                    <a:lnTo>
                      <a:pt x="1447" y="1050"/>
                    </a:lnTo>
                    <a:lnTo>
                      <a:pt x="1449" y="1016"/>
                    </a:lnTo>
                    <a:lnTo>
                      <a:pt x="1452" y="984"/>
                    </a:lnTo>
                    <a:lnTo>
                      <a:pt x="1454" y="953"/>
                    </a:lnTo>
                    <a:lnTo>
                      <a:pt x="1457" y="923"/>
                    </a:lnTo>
                    <a:lnTo>
                      <a:pt x="1459" y="896"/>
                    </a:lnTo>
                    <a:lnTo>
                      <a:pt x="1459" y="2584"/>
                    </a:lnTo>
                    <a:lnTo>
                      <a:pt x="1458" y="2591"/>
                    </a:lnTo>
                    <a:lnTo>
                      <a:pt x="1457" y="2611"/>
                    </a:lnTo>
                    <a:lnTo>
                      <a:pt x="1455" y="2629"/>
                    </a:lnTo>
                    <a:lnTo>
                      <a:pt x="1454" y="2647"/>
                    </a:lnTo>
                    <a:lnTo>
                      <a:pt x="1453" y="2662"/>
                    </a:lnTo>
                    <a:lnTo>
                      <a:pt x="1452" y="2676"/>
                    </a:lnTo>
                    <a:lnTo>
                      <a:pt x="1452" y="2687"/>
                    </a:lnTo>
                    <a:lnTo>
                      <a:pt x="1452" y="2697"/>
                    </a:lnTo>
                    <a:lnTo>
                      <a:pt x="1452" y="2703"/>
                    </a:lnTo>
                    <a:lnTo>
                      <a:pt x="1456" y="2708"/>
                    </a:lnTo>
                    <a:lnTo>
                      <a:pt x="1459" y="2709"/>
                    </a:lnTo>
                    <a:lnTo>
                      <a:pt x="1459" y="2907"/>
                    </a:lnTo>
                    <a:lnTo>
                      <a:pt x="1441" y="2912"/>
                    </a:lnTo>
                    <a:lnTo>
                      <a:pt x="1434" y="2916"/>
                    </a:lnTo>
                    <a:lnTo>
                      <a:pt x="1430" y="2923"/>
                    </a:lnTo>
                    <a:lnTo>
                      <a:pt x="1227" y="5157"/>
                    </a:lnTo>
                    <a:lnTo>
                      <a:pt x="1215" y="5156"/>
                    </a:lnTo>
                    <a:lnTo>
                      <a:pt x="1204" y="5155"/>
                    </a:lnTo>
                    <a:lnTo>
                      <a:pt x="1194" y="5154"/>
                    </a:lnTo>
                    <a:lnTo>
                      <a:pt x="1184" y="5154"/>
                    </a:lnTo>
                    <a:lnTo>
                      <a:pt x="1173" y="5151"/>
                    </a:lnTo>
                    <a:lnTo>
                      <a:pt x="1162" y="5151"/>
                    </a:lnTo>
                    <a:lnTo>
                      <a:pt x="1152" y="5149"/>
                    </a:lnTo>
                    <a:lnTo>
                      <a:pt x="1142" y="5149"/>
                    </a:lnTo>
                    <a:lnTo>
                      <a:pt x="1132" y="5147"/>
                    </a:lnTo>
                    <a:lnTo>
                      <a:pt x="1122" y="5146"/>
                    </a:lnTo>
                    <a:lnTo>
                      <a:pt x="1112" y="5145"/>
                    </a:lnTo>
                    <a:lnTo>
                      <a:pt x="1103" y="5144"/>
                    </a:lnTo>
                    <a:lnTo>
                      <a:pt x="1093" y="5141"/>
                    </a:lnTo>
                    <a:lnTo>
                      <a:pt x="1084" y="5141"/>
                    </a:lnTo>
                    <a:lnTo>
                      <a:pt x="1075" y="5139"/>
                    </a:lnTo>
                    <a:lnTo>
                      <a:pt x="1067" y="5139"/>
                    </a:lnTo>
                    <a:lnTo>
                      <a:pt x="1261" y="2926"/>
                    </a:lnTo>
                    <a:lnTo>
                      <a:pt x="1259" y="2917"/>
                    </a:lnTo>
                    <a:lnTo>
                      <a:pt x="1251" y="2912"/>
                    </a:lnTo>
                    <a:lnTo>
                      <a:pt x="1239" y="2909"/>
                    </a:lnTo>
                    <a:lnTo>
                      <a:pt x="1228" y="2906"/>
                    </a:lnTo>
                    <a:lnTo>
                      <a:pt x="1215" y="2902"/>
                    </a:lnTo>
                    <a:lnTo>
                      <a:pt x="1204" y="2899"/>
                    </a:lnTo>
                    <a:lnTo>
                      <a:pt x="1191" y="2893"/>
                    </a:lnTo>
                    <a:lnTo>
                      <a:pt x="1178" y="2889"/>
                    </a:lnTo>
                    <a:lnTo>
                      <a:pt x="1163" y="2884"/>
                    </a:lnTo>
                    <a:lnTo>
                      <a:pt x="1150" y="2880"/>
                    </a:lnTo>
                    <a:lnTo>
                      <a:pt x="1134" y="2874"/>
                    </a:lnTo>
                    <a:lnTo>
                      <a:pt x="1120" y="2869"/>
                    </a:lnTo>
                    <a:lnTo>
                      <a:pt x="1104" y="2862"/>
                    </a:lnTo>
                    <a:lnTo>
                      <a:pt x="1088" y="2857"/>
                    </a:lnTo>
                    <a:lnTo>
                      <a:pt x="1072" y="2850"/>
                    </a:lnTo>
                    <a:lnTo>
                      <a:pt x="1056" y="2843"/>
                    </a:lnTo>
                    <a:lnTo>
                      <a:pt x="1039" y="2836"/>
                    </a:lnTo>
                    <a:lnTo>
                      <a:pt x="1024" y="2830"/>
                    </a:lnTo>
                    <a:lnTo>
                      <a:pt x="1006" y="2821"/>
                    </a:lnTo>
                    <a:lnTo>
                      <a:pt x="989" y="2814"/>
                    </a:lnTo>
                    <a:lnTo>
                      <a:pt x="971" y="2805"/>
                    </a:lnTo>
                    <a:lnTo>
                      <a:pt x="955" y="2799"/>
                    </a:lnTo>
                    <a:lnTo>
                      <a:pt x="937" y="2790"/>
                    </a:lnTo>
                    <a:lnTo>
                      <a:pt x="919" y="2782"/>
                    </a:lnTo>
                    <a:lnTo>
                      <a:pt x="901" y="2774"/>
                    </a:lnTo>
                    <a:lnTo>
                      <a:pt x="884" y="2766"/>
                    </a:lnTo>
                    <a:lnTo>
                      <a:pt x="866" y="2757"/>
                    </a:lnTo>
                    <a:lnTo>
                      <a:pt x="848" y="2748"/>
                    </a:lnTo>
                    <a:lnTo>
                      <a:pt x="830" y="2740"/>
                    </a:lnTo>
                    <a:lnTo>
                      <a:pt x="812" y="2732"/>
                    </a:lnTo>
                    <a:lnTo>
                      <a:pt x="794" y="2723"/>
                    </a:lnTo>
                    <a:lnTo>
                      <a:pt x="776" y="2715"/>
                    </a:lnTo>
                    <a:lnTo>
                      <a:pt x="760" y="2706"/>
                    </a:lnTo>
                    <a:lnTo>
                      <a:pt x="743" y="2698"/>
                    </a:lnTo>
                    <a:lnTo>
                      <a:pt x="725" y="2688"/>
                    </a:lnTo>
                    <a:lnTo>
                      <a:pt x="707" y="2681"/>
                    </a:lnTo>
                    <a:lnTo>
                      <a:pt x="691" y="2672"/>
                    </a:lnTo>
                    <a:lnTo>
                      <a:pt x="674" y="2664"/>
                    </a:lnTo>
                    <a:lnTo>
                      <a:pt x="657" y="2655"/>
                    </a:lnTo>
                    <a:lnTo>
                      <a:pt x="640" y="2647"/>
                    </a:lnTo>
                    <a:lnTo>
                      <a:pt x="625" y="2638"/>
                    </a:lnTo>
                    <a:lnTo>
                      <a:pt x="610" y="2631"/>
                    </a:lnTo>
                    <a:lnTo>
                      <a:pt x="595" y="2623"/>
                    </a:lnTo>
                    <a:lnTo>
                      <a:pt x="580" y="2615"/>
                    </a:lnTo>
                    <a:lnTo>
                      <a:pt x="566" y="2608"/>
                    </a:lnTo>
                    <a:lnTo>
                      <a:pt x="552" y="2601"/>
                    </a:lnTo>
                    <a:lnTo>
                      <a:pt x="538" y="2594"/>
                    </a:lnTo>
                    <a:lnTo>
                      <a:pt x="525" y="2587"/>
                    </a:lnTo>
                    <a:lnTo>
                      <a:pt x="512" y="2581"/>
                    </a:lnTo>
                    <a:lnTo>
                      <a:pt x="501" y="2576"/>
                    </a:lnTo>
                    <a:lnTo>
                      <a:pt x="489" y="2569"/>
                    </a:lnTo>
                    <a:lnTo>
                      <a:pt x="478" y="2562"/>
                    </a:lnTo>
                    <a:lnTo>
                      <a:pt x="468" y="2557"/>
                    </a:lnTo>
                    <a:lnTo>
                      <a:pt x="458" y="2552"/>
                    </a:lnTo>
                    <a:lnTo>
                      <a:pt x="448" y="2547"/>
                    </a:lnTo>
                    <a:lnTo>
                      <a:pt x="440" y="2542"/>
                    </a:lnTo>
                    <a:lnTo>
                      <a:pt x="432" y="2539"/>
                    </a:lnTo>
                    <a:lnTo>
                      <a:pt x="425" y="2536"/>
                    </a:lnTo>
                    <a:lnTo>
                      <a:pt x="419" y="2531"/>
                    </a:lnTo>
                    <a:lnTo>
                      <a:pt x="413" y="2528"/>
                    </a:lnTo>
                    <a:lnTo>
                      <a:pt x="408" y="2526"/>
                    </a:lnTo>
                    <a:lnTo>
                      <a:pt x="404" y="2525"/>
                    </a:lnTo>
                    <a:lnTo>
                      <a:pt x="399" y="2521"/>
                    </a:lnTo>
                    <a:lnTo>
                      <a:pt x="398" y="2521"/>
                    </a:lnTo>
                    <a:lnTo>
                      <a:pt x="391" y="2519"/>
                    </a:lnTo>
                    <a:lnTo>
                      <a:pt x="385" y="2521"/>
                    </a:lnTo>
                    <a:lnTo>
                      <a:pt x="380" y="2525"/>
                    </a:lnTo>
                    <a:lnTo>
                      <a:pt x="379" y="2531"/>
                    </a:lnTo>
                    <a:lnTo>
                      <a:pt x="161" y="4528"/>
                    </a:lnTo>
                    <a:lnTo>
                      <a:pt x="164" y="4536"/>
                    </a:lnTo>
                    <a:lnTo>
                      <a:pt x="171" y="4542"/>
                    </a:lnTo>
                    <a:lnTo>
                      <a:pt x="165" y="4541"/>
                    </a:lnTo>
                    <a:lnTo>
                      <a:pt x="159" y="4541"/>
                    </a:lnTo>
                    <a:lnTo>
                      <a:pt x="152" y="4540"/>
                    </a:lnTo>
                    <a:lnTo>
                      <a:pt x="147" y="4540"/>
                    </a:lnTo>
                    <a:lnTo>
                      <a:pt x="135" y="4539"/>
                    </a:lnTo>
                    <a:lnTo>
                      <a:pt x="123" y="4539"/>
                    </a:lnTo>
                    <a:lnTo>
                      <a:pt x="111" y="4536"/>
                    </a:lnTo>
                    <a:lnTo>
                      <a:pt x="100" y="4535"/>
                    </a:lnTo>
                    <a:lnTo>
                      <a:pt x="88" y="4534"/>
                    </a:lnTo>
                    <a:lnTo>
                      <a:pt x="78" y="4533"/>
                    </a:lnTo>
                    <a:lnTo>
                      <a:pt x="65" y="4531"/>
                    </a:lnTo>
                    <a:lnTo>
                      <a:pt x="54" y="4530"/>
                    </a:lnTo>
                    <a:lnTo>
                      <a:pt x="44" y="4528"/>
                    </a:lnTo>
                    <a:lnTo>
                      <a:pt x="35" y="4528"/>
                    </a:lnTo>
                    <a:lnTo>
                      <a:pt x="25" y="4525"/>
                    </a:lnTo>
                    <a:lnTo>
                      <a:pt x="15" y="4524"/>
                    </a:lnTo>
                    <a:lnTo>
                      <a:pt x="6" y="4522"/>
                    </a:lnTo>
                    <a:lnTo>
                      <a:pt x="0" y="4522"/>
                    </a:lnTo>
                    <a:lnTo>
                      <a:pt x="1" y="4519"/>
                    </a:lnTo>
                    <a:lnTo>
                      <a:pt x="2" y="4515"/>
                    </a:lnTo>
                    <a:lnTo>
                      <a:pt x="2" y="4509"/>
                    </a:lnTo>
                    <a:lnTo>
                      <a:pt x="2" y="4499"/>
                    </a:lnTo>
                    <a:lnTo>
                      <a:pt x="3" y="4481"/>
                    </a:lnTo>
                    <a:lnTo>
                      <a:pt x="6" y="4458"/>
                    </a:lnTo>
                    <a:lnTo>
                      <a:pt x="10" y="4428"/>
                    </a:lnTo>
                    <a:lnTo>
                      <a:pt x="13" y="4396"/>
                    </a:lnTo>
                    <a:lnTo>
                      <a:pt x="16" y="4356"/>
                    </a:lnTo>
                    <a:lnTo>
                      <a:pt x="22" y="4314"/>
                    </a:lnTo>
                    <a:lnTo>
                      <a:pt x="25" y="4265"/>
                    </a:lnTo>
                    <a:lnTo>
                      <a:pt x="31" y="4212"/>
                    </a:lnTo>
                    <a:lnTo>
                      <a:pt x="38" y="4154"/>
                    </a:lnTo>
                    <a:lnTo>
                      <a:pt x="44" y="4094"/>
                    </a:lnTo>
                    <a:lnTo>
                      <a:pt x="50" y="4028"/>
                    </a:lnTo>
                    <a:lnTo>
                      <a:pt x="57" y="3959"/>
                    </a:lnTo>
                    <a:lnTo>
                      <a:pt x="64" y="3887"/>
                    </a:lnTo>
                    <a:lnTo>
                      <a:pt x="73" y="3812"/>
                    </a:lnTo>
                    <a:lnTo>
                      <a:pt x="80" y="3732"/>
                    </a:lnTo>
                    <a:lnTo>
                      <a:pt x="89" y="3651"/>
                    </a:lnTo>
                    <a:lnTo>
                      <a:pt x="97" y="3566"/>
                    </a:lnTo>
                    <a:lnTo>
                      <a:pt x="107" y="3479"/>
                    </a:lnTo>
                    <a:lnTo>
                      <a:pt x="116" y="3389"/>
                    </a:lnTo>
                    <a:lnTo>
                      <a:pt x="124" y="3298"/>
                    </a:lnTo>
                    <a:lnTo>
                      <a:pt x="135" y="3204"/>
                    </a:lnTo>
                    <a:lnTo>
                      <a:pt x="145" y="3109"/>
                    </a:lnTo>
                    <a:lnTo>
                      <a:pt x="155" y="3011"/>
                    </a:lnTo>
                    <a:lnTo>
                      <a:pt x="165" y="2912"/>
                    </a:lnTo>
                    <a:lnTo>
                      <a:pt x="175" y="2812"/>
                    </a:lnTo>
                    <a:lnTo>
                      <a:pt x="185" y="2713"/>
                    </a:lnTo>
                    <a:lnTo>
                      <a:pt x="195" y="2610"/>
                    </a:lnTo>
                    <a:lnTo>
                      <a:pt x="206" y="2509"/>
                    </a:lnTo>
                    <a:lnTo>
                      <a:pt x="217" y="2406"/>
                    </a:lnTo>
                    <a:lnTo>
                      <a:pt x="228" y="2305"/>
                    </a:lnTo>
                    <a:lnTo>
                      <a:pt x="238" y="2201"/>
                    </a:lnTo>
                    <a:lnTo>
                      <a:pt x="248" y="2098"/>
                    </a:lnTo>
                    <a:lnTo>
                      <a:pt x="258" y="1995"/>
                    </a:lnTo>
                    <a:lnTo>
                      <a:pt x="269" y="1894"/>
                    </a:lnTo>
                    <a:lnTo>
                      <a:pt x="279" y="1792"/>
                    </a:lnTo>
                    <a:lnTo>
                      <a:pt x="291" y="1692"/>
                    </a:lnTo>
                    <a:lnTo>
                      <a:pt x="301" y="1593"/>
                    </a:lnTo>
                    <a:lnTo>
                      <a:pt x="312" y="1496"/>
                    </a:lnTo>
                    <a:lnTo>
                      <a:pt x="321" y="1399"/>
                    </a:lnTo>
                    <a:lnTo>
                      <a:pt x="331" y="1305"/>
                    </a:lnTo>
                    <a:lnTo>
                      <a:pt x="340" y="1212"/>
                    </a:lnTo>
                    <a:lnTo>
                      <a:pt x="350" y="1123"/>
                    </a:lnTo>
                    <a:lnTo>
                      <a:pt x="359" y="1034"/>
                    </a:lnTo>
                    <a:lnTo>
                      <a:pt x="367" y="949"/>
                    </a:lnTo>
                    <a:lnTo>
                      <a:pt x="376" y="867"/>
                    </a:lnTo>
                    <a:lnTo>
                      <a:pt x="385" y="788"/>
                    </a:lnTo>
                    <a:lnTo>
                      <a:pt x="393" y="710"/>
                    </a:lnTo>
                    <a:lnTo>
                      <a:pt x="401" y="636"/>
                    </a:lnTo>
                    <a:lnTo>
                      <a:pt x="408" y="566"/>
                    </a:lnTo>
                    <a:lnTo>
                      <a:pt x="415" y="499"/>
                    </a:lnTo>
                    <a:lnTo>
                      <a:pt x="421" y="436"/>
                    </a:lnTo>
                    <a:lnTo>
                      <a:pt x="428" y="378"/>
                    </a:lnTo>
                    <a:lnTo>
                      <a:pt x="433" y="323"/>
                    </a:lnTo>
                    <a:lnTo>
                      <a:pt x="440" y="274"/>
                    </a:lnTo>
                    <a:lnTo>
                      <a:pt x="444" y="227"/>
                    </a:lnTo>
                    <a:lnTo>
                      <a:pt x="449" y="189"/>
                    </a:lnTo>
                    <a:lnTo>
                      <a:pt x="452" y="152"/>
                    </a:lnTo>
                    <a:lnTo>
                      <a:pt x="457" y="123"/>
                    </a:lnTo>
                    <a:lnTo>
                      <a:pt x="459" y="97"/>
                    </a:lnTo>
                    <a:lnTo>
                      <a:pt x="462" y="79"/>
                    </a:lnTo>
                    <a:lnTo>
                      <a:pt x="464" y="66"/>
                    </a:lnTo>
                    <a:lnTo>
                      <a:pt x="467" y="59"/>
                    </a:lnTo>
                    <a:lnTo>
                      <a:pt x="467" y="57"/>
                    </a:lnTo>
                    <a:lnTo>
                      <a:pt x="473" y="53"/>
                    </a:lnTo>
                    <a:lnTo>
                      <a:pt x="478" y="49"/>
                    </a:lnTo>
                    <a:lnTo>
                      <a:pt x="486" y="46"/>
                    </a:lnTo>
                    <a:lnTo>
                      <a:pt x="490" y="44"/>
                    </a:lnTo>
                    <a:lnTo>
                      <a:pt x="497" y="43"/>
                    </a:lnTo>
                    <a:lnTo>
                      <a:pt x="502" y="41"/>
                    </a:lnTo>
                    <a:lnTo>
                      <a:pt x="511" y="40"/>
                    </a:lnTo>
                    <a:lnTo>
                      <a:pt x="521" y="37"/>
                    </a:lnTo>
                    <a:lnTo>
                      <a:pt x="533" y="34"/>
                    </a:lnTo>
                    <a:lnTo>
                      <a:pt x="546" y="31"/>
                    </a:lnTo>
                    <a:lnTo>
                      <a:pt x="560" y="29"/>
                    </a:lnTo>
                    <a:lnTo>
                      <a:pt x="574" y="26"/>
                    </a:lnTo>
                    <a:lnTo>
                      <a:pt x="590" y="24"/>
                    </a:lnTo>
                    <a:lnTo>
                      <a:pt x="606" y="21"/>
                    </a:lnTo>
                    <a:lnTo>
                      <a:pt x="624" y="20"/>
                    </a:lnTo>
                    <a:lnTo>
                      <a:pt x="640" y="17"/>
                    </a:lnTo>
                    <a:lnTo>
                      <a:pt x="658" y="16"/>
                    </a:lnTo>
                    <a:lnTo>
                      <a:pt x="676" y="14"/>
                    </a:lnTo>
                    <a:lnTo>
                      <a:pt x="696" y="12"/>
                    </a:lnTo>
                    <a:lnTo>
                      <a:pt x="716" y="10"/>
                    </a:lnTo>
                    <a:lnTo>
                      <a:pt x="736" y="10"/>
                    </a:lnTo>
                    <a:lnTo>
                      <a:pt x="757" y="8"/>
                    </a:lnTo>
                    <a:lnTo>
                      <a:pt x="780" y="8"/>
                    </a:lnTo>
                    <a:lnTo>
                      <a:pt x="800" y="6"/>
                    </a:lnTo>
                    <a:lnTo>
                      <a:pt x="822" y="5"/>
                    </a:lnTo>
                    <a:lnTo>
                      <a:pt x="844" y="4"/>
                    </a:lnTo>
                    <a:lnTo>
                      <a:pt x="868" y="4"/>
                    </a:lnTo>
                    <a:lnTo>
                      <a:pt x="891" y="2"/>
                    </a:lnTo>
                    <a:lnTo>
                      <a:pt x="915" y="1"/>
                    </a:lnTo>
                    <a:lnTo>
                      <a:pt x="938" y="1"/>
                    </a:lnTo>
                    <a:lnTo>
                      <a:pt x="962" y="1"/>
                    </a:lnTo>
                    <a:lnTo>
                      <a:pt x="986" y="0"/>
                    </a:lnTo>
                    <a:lnTo>
                      <a:pt x="1009" y="0"/>
                    </a:lnTo>
                    <a:lnTo>
                      <a:pt x="1034" y="0"/>
                    </a:lnTo>
                    <a:lnTo>
                      <a:pt x="1058" y="0"/>
                    </a:lnTo>
                    <a:lnTo>
                      <a:pt x="1082" y="0"/>
                    </a:lnTo>
                    <a:lnTo>
                      <a:pt x="1106" y="0"/>
                    </a:lnTo>
                    <a:lnTo>
                      <a:pt x="1131" y="0"/>
                    </a:lnTo>
                    <a:lnTo>
                      <a:pt x="1155" y="1"/>
                    </a:lnTo>
                    <a:lnTo>
                      <a:pt x="1179" y="1"/>
                    </a:lnTo>
                    <a:lnTo>
                      <a:pt x="1202" y="1"/>
                    </a:lnTo>
                    <a:lnTo>
                      <a:pt x="1225" y="1"/>
                    </a:lnTo>
                    <a:lnTo>
                      <a:pt x="1249" y="2"/>
                    </a:lnTo>
                    <a:lnTo>
                      <a:pt x="1271" y="2"/>
                    </a:lnTo>
                    <a:lnTo>
                      <a:pt x="1295" y="4"/>
                    </a:lnTo>
                    <a:lnTo>
                      <a:pt x="1317" y="5"/>
                    </a:lnTo>
                    <a:lnTo>
                      <a:pt x="1339" y="6"/>
                    </a:lnTo>
                    <a:lnTo>
                      <a:pt x="1360" y="6"/>
                    </a:lnTo>
                    <a:lnTo>
                      <a:pt x="1381" y="7"/>
                    </a:lnTo>
                    <a:lnTo>
                      <a:pt x="1402" y="8"/>
                    </a:lnTo>
                    <a:lnTo>
                      <a:pt x="1423" y="9"/>
                    </a:lnTo>
                    <a:lnTo>
                      <a:pt x="1442" y="10"/>
                    </a:lnTo>
                    <a:lnTo>
                      <a:pt x="1459" y="11"/>
                    </a:lnTo>
                    <a:lnTo>
                      <a:pt x="1459" y="158"/>
                    </a:lnTo>
                    <a:close/>
                  </a:path>
                </a:pathLst>
              </a:custGeom>
              <a:solidFill>
                <a:srgbClr val="CCE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34" name="Google Shape;4434;p81"/>
              <p:cNvSpPr/>
              <p:nvPr/>
            </p:nvSpPr>
            <p:spPr>
              <a:xfrm>
                <a:off x="4185" y="1356"/>
                <a:ext cx="749" cy="2127"/>
              </a:xfrm>
              <a:custGeom>
                <a:avLst/>
                <a:gdLst/>
                <a:ahLst/>
                <a:cxnLst/>
                <a:rect l="l" t="t" r="r" b="b"/>
                <a:pathLst>
                  <a:path w="1498" h="4254" extrusionOk="0">
                    <a:moveTo>
                      <a:pt x="0" y="0"/>
                    </a:moveTo>
                    <a:lnTo>
                      <a:pt x="2" y="1"/>
                    </a:lnTo>
                    <a:lnTo>
                      <a:pt x="8" y="4"/>
                    </a:lnTo>
                    <a:lnTo>
                      <a:pt x="14" y="8"/>
                    </a:lnTo>
                    <a:lnTo>
                      <a:pt x="21" y="12"/>
                    </a:lnTo>
                    <a:lnTo>
                      <a:pt x="26" y="15"/>
                    </a:lnTo>
                    <a:lnTo>
                      <a:pt x="32" y="18"/>
                    </a:lnTo>
                    <a:lnTo>
                      <a:pt x="37" y="21"/>
                    </a:lnTo>
                    <a:lnTo>
                      <a:pt x="44" y="25"/>
                    </a:lnTo>
                    <a:lnTo>
                      <a:pt x="50" y="28"/>
                    </a:lnTo>
                    <a:lnTo>
                      <a:pt x="55" y="31"/>
                    </a:lnTo>
                    <a:lnTo>
                      <a:pt x="61" y="35"/>
                    </a:lnTo>
                    <a:lnTo>
                      <a:pt x="67" y="38"/>
                    </a:lnTo>
                    <a:lnTo>
                      <a:pt x="77" y="42"/>
                    </a:lnTo>
                    <a:lnTo>
                      <a:pt x="87" y="49"/>
                    </a:lnTo>
                    <a:lnTo>
                      <a:pt x="97" y="54"/>
                    </a:lnTo>
                    <a:lnTo>
                      <a:pt x="109" y="60"/>
                    </a:lnTo>
                    <a:lnTo>
                      <a:pt x="117" y="65"/>
                    </a:lnTo>
                    <a:lnTo>
                      <a:pt x="128" y="69"/>
                    </a:lnTo>
                    <a:lnTo>
                      <a:pt x="136" y="74"/>
                    </a:lnTo>
                    <a:lnTo>
                      <a:pt x="145" y="79"/>
                    </a:lnTo>
                    <a:lnTo>
                      <a:pt x="153" y="82"/>
                    </a:lnTo>
                    <a:lnTo>
                      <a:pt x="161" y="86"/>
                    </a:lnTo>
                    <a:lnTo>
                      <a:pt x="169" y="89"/>
                    </a:lnTo>
                    <a:lnTo>
                      <a:pt x="177" y="94"/>
                    </a:lnTo>
                    <a:lnTo>
                      <a:pt x="183" y="96"/>
                    </a:lnTo>
                    <a:lnTo>
                      <a:pt x="190" y="99"/>
                    </a:lnTo>
                    <a:lnTo>
                      <a:pt x="197" y="101"/>
                    </a:lnTo>
                    <a:lnTo>
                      <a:pt x="203" y="105"/>
                    </a:lnTo>
                    <a:lnTo>
                      <a:pt x="214" y="107"/>
                    </a:lnTo>
                    <a:lnTo>
                      <a:pt x="226" y="110"/>
                    </a:lnTo>
                    <a:lnTo>
                      <a:pt x="234" y="113"/>
                    </a:lnTo>
                    <a:lnTo>
                      <a:pt x="243" y="114"/>
                    </a:lnTo>
                    <a:lnTo>
                      <a:pt x="250" y="113"/>
                    </a:lnTo>
                    <a:lnTo>
                      <a:pt x="260" y="113"/>
                    </a:lnTo>
                    <a:lnTo>
                      <a:pt x="266" y="111"/>
                    </a:lnTo>
                    <a:lnTo>
                      <a:pt x="272" y="111"/>
                    </a:lnTo>
                    <a:lnTo>
                      <a:pt x="279" y="110"/>
                    </a:lnTo>
                    <a:lnTo>
                      <a:pt x="287" y="110"/>
                    </a:lnTo>
                    <a:lnTo>
                      <a:pt x="294" y="109"/>
                    </a:lnTo>
                    <a:lnTo>
                      <a:pt x="301" y="108"/>
                    </a:lnTo>
                    <a:lnTo>
                      <a:pt x="309" y="107"/>
                    </a:lnTo>
                    <a:lnTo>
                      <a:pt x="319" y="107"/>
                    </a:lnTo>
                    <a:lnTo>
                      <a:pt x="328" y="106"/>
                    </a:lnTo>
                    <a:lnTo>
                      <a:pt x="338" y="106"/>
                    </a:lnTo>
                    <a:lnTo>
                      <a:pt x="349" y="105"/>
                    </a:lnTo>
                    <a:lnTo>
                      <a:pt x="360" y="105"/>
                    </a:lnTo>
                    <a:lnTo>
                      <a:pt x="367" y="103"/>
                    </a:lnTo>
                    <a:lnTo>
                      <a:pt x="376" y="103"/>
                    </a:lnTo>
                    <a:lnTo>
                      <a:pt x="384" y="100"/>
                    </a:lnTo>
                    <a:lnTo>
                      <a:pt x="393" y="100"/>
                    </a:lnTo>
                    <a:lnTo>
                      <a:pt x="402" y="99"/>
                    </a:lnTo>
                    <a:lnTo>
                      <a:pt x="411" y="98"/>
                    </a:lnTo>
                    <a:lnTo>
                      <a:pt x="419" y="97"/>
                    </a:lnTo>
                    <a:lnTo>
                      <a:pt x="429" y="97"/>
                    </a:lnTo>
                    <a:lnTo>
                      <a:pt x="438" y="96"/>
                    </a:lnTo>
                    <a:lnTo>
                      <a:pt x="448" y="95"/>
                    </a:lnTo>
                    <a:lnTo>
                      <a:pt x="458" y="94"/>
                    </a:lnTo>
                    <a:lnTo>
                      <a:pt x="468" y="94"/>
                    </a:lnTo>
                    <a:lnTo>
                      <a:pt x="479" y="92"/>
                    </a:lnTo>
                    <a:lnTo>
                      <a:pt x="489" y="91"/>
                    </a:lnTo>
                    <a:lnTo>
                      <a:pt x="499" y="90"/>
                    </a:lnTo>
                    <a:lnTo>
                      <a:pt x="510" y="90"/>
                    </a:lnTo>
                    <a:lnTo>
                      <a:pt x="520" y="88"/>
                    </a:lnTo>
                    <a:lnTo>
                      <a:pt x="530" y="87"/>
                    </a:lnTo>
                    <a:lnTo>
                      <a:pt x="540" y="86"/>
                    </a:lnTo>
                    <a:lnTo>
                      <a:pt x="551" y="86"/>
                    </a:lnTo>
                    <a:lnTo>
                      <a:pt x="561" y="85"/>
                    </a:lnTo>
                    <a:lnTo>
                      <a:pt x="572" y="84"/>
                    </a:lnTo>
                    <a:lnTo>
                      <a:pt x="582" y="82"/>
                    </a:lnTo>
                    <a:lnTo>
                      <a:pt x="593" y="82"/>
                    </a:lnTo>
                    <a:lnTo>
                      <a:pt x="603" y="81"/>
                    </a:lnTo>
                    <a:lnTo>
                      <a:pt x="614" y="81"/>
                    </a:lnTo>
                    <a:lnTo>
                      <a:pt x="624" y="80"/>
                    </a:lnTo>
                    <a:lnTo>
                      <a:pt x="636" y="80"/>
                    </a:lnTo>
                    <a:lnTo>
                      <a:pt x="646" y="79"/>
                    </a:lnTo>
                    <a:lnTo>
                      <a:pt x="657" y="79"/>
                    </a:lnTo>
                    <a:lnTo>
                      <a:pt x="667" y="79"/>
                    </a:lnTo>
                    <a:lnTo>
                      <a:pt x="678" y="79"/>
                    </a:lnTo>
                    <a:lnTo>
                      <a:pt x="687" y="78"/>
                    </a:lnTo>
                    <a:lnTo>
                      <a:pt x="697" y="78"/>
                    </a:lnTo>
                    <a:lnTo>
                      <a:pt x="707" y="77"/>
                    </a:lnTo>
                    <a:lnTo>
                      <a:pt x="717" y="77"/>
                    </a:lnTo>
                    <a:lnTo>
                      <a:pt x="726" y="77"/>
                    </a:lnTo>
                    <a:lnTo>
                      <a:pt x="736" y="77"/>
                    </a:lnTo>
                    <a:lnTo>
                      <a:pt x="746" y="77"/>
                    </a:lnTo>
                    <a:lnTo>
                      <a:pt x="756" y="77"/>
                    </a:lnTo>
                    <a:lnTo>
                      <a:pt x="765" y="77"/>
                    </a:lnTo>
                    <a:lnTo>
                      <a:pt x="774" y="77"/>
                    </a:lnTo>
                    <a:lnTo>
                      <a:pt x="783" y="77"/>
                    </a:lnTo>
                    <a:lnTo>
                      <a:pt x="793" y="77"/>
                    </a:lnTo>
                    <a:lnTo>
                      <a:pt x="801" y="77"/>
                    </a:lnTo>
                    <a:lnTo>
                      <a:pt x="809" y="78"/>
                    </a:lnTo>
                    <a:lnTo>
                      <a:pt x="817" y="79"/>
                    </a:lnTo>
                    <a:lnTo>
                      <a:pt x="826" y="80"/>
                    </a:lnTo>
                    <a:lnTo>
                      <a:pt x="833" y="80"/>
                    </a:lnTo>
                    <a:lnTo>
                      <a:pt x="841" y="80"/>
                    </a:lnTo>
                    <a:lnTo>
                      <a:pt x="847" y="81"/>
                    </a:lnTo>
                    <a:lnTo>
                      <a:pt x="855" y="82"/>
                    </a:lnTo>
                    <a:lnTo>
                      <a:pt x="861" y="82"/>
                    </a:lnTo>
                    <a:lnTo>
                      <a:pt x="867" y="84"/>
                    </a:lnTo>
                    <a:lnTo>
                      <a:pt x="874" y="85"/>
                    </a:lnTo>
                    <a:lnTo>
                      <a:pt x="881" y="87"/>
                    </a:lnTo>
                    <a:lnTo>
                      <a:pt x="891" y="90"/>
                    </a:lnTo>
                    <a:lnTo>
                      <a:pt x="901" y="94"/>
                    </a:lnTo>
                    <a:lnTo>
                      <a:pt x="910" y="97"/>
                    </a:lnTo>
                    <a:lnTo>
                      <a:pt x="918" y="101"/>
                    </a:lnTo>
                    <a:lnTo>
                      <a:pt x="920" y="106"/>
                    </a:lnTo>
                    <a:lnTo>
                      <a:pt x="923" y="115"/>
                    </a:lnTo>
                    <a:lnTo>
                      <a:pt x="928" y="126"/>
                    </a:lnTo>
                    <a:lnTo>
                      <a:pt x="932" y="142"/>
                    </a:lnTo>
                    <a:lnTo>
                      <a:pt x="935" y="159"/>
                    </a:lnTo>
                    <a:lnTo>
                      <a:pt x="941" y="181"/>
                    </a:lnTo>
                    <a:lnTo>
                      <a:pt x="945" y="205"/>
                    </a:lnTo>
                    <a:lnTo>
                      <a:pt x="952" y="233"/>
                    </a:lnTo>
                    <a:lnTo>
                      <a:pt x="958" y="262"/>
                    </a:lnTo>
                    <a:lnTo>
                      <a:pt x="963" y="295"/>
                    </a:lnTo>
                    <a:lnTo>
                      <a:pt x="970" y="331"/>
                    </a:lnTo>
                    <a:lnTo>
                      <a:pt x="978" y="370"/>
                    </a:lnTo>
                    <a:lnTo>
                      <a:pt x="984" y="410"/>
                    </a:lnTo>
                    <a:lnTo>
                      <a:pt x="991" y="453"/>
                    </a:lnTo>
                    <a:lnTo>
                      <a:pt x="999" y="499"/>
                    </a:lnTo>
                    <a:lnTo>
                      <a:pt x="1008" y="549"/>
                    </a:lnTo>
                    <a:lnTo>
                      <a:pt x="1015" y="598"/>
                    </a:lnTo>
                    <a:lnTo>
                      <a:pt x="1022" y="652"/>
                    </a:lnTo>
                    <a:lnTo>
                      <a:pt x="1030" y="705"/>
                    </a:lnTo>
                    <a:lnTo>
                      <a:pt x="1040" y="763"/>
                    </a:lnTo>
                    <a:lnTo>
                      <a:pt x="1048" y="822"/>
                    </a:lnTo>
                    <a:lnTo>
                      <a:pt x="1057" y="883"/>
                    </a:lnTo>
                    <a:lnTo>
                      <a:pt x="1066" y="946"/>
                    </a:lnTo>
                    <a:lnTo>
                      <a:pt x="1076" y="1010"/>
                    </a:lnTo>
                    <a:lnTo>
                      <a:pt x="1085" y="1076"/>
                    </a:lnTo>
                    <a:lnTo>
                      <a:pt x="1095" y="1144"/>
                    </a:lnTo>
                    <a:lnTo>
                      <a:pt x="1105" y="1213"/>
                    </a:lnTo>
                    <a:lnTo>
                      <a:pt x="1115" y="1284"/>
                    </a:lnTo>
                    <a:lnTo>
                      <a:pt x="1125" y="1357"/>
                    </a:lnTo>
                    <a:lnTo>
                      <a:pt x="1135" y="1430"/>
                    </a:lnTo>
                    <a:lnTo>
                      <a:pt x="1145" y="1506"/>
                    </a:lnTo>
                    <a:lnTo>
                      <a:pt x="1156" y="1583"/>
                    </a:lnTo>
                    <a:lnTo>
                      <a:pt x="1166" y="1659"/>
                    </a:lnTo>
                    <a:lnTo>
                      <a:pt x="1176" y="1737"/>
                    </a:lnTo>
                    <a:lnTo>
                      <a:pt x="1186" y="1816"/>
                    </a:lnTo>
                    <a:lnTo>
                      <a:pt x="1197" y="1897"/>
                    </a:lnTo>
                    <a:lnTo>
                      <a:pt x="1207" y="1977"/>
                    </a:lnTo>
                    <a:lnTo>
                      <a:pt x="1217" y="2060"/>
                    </a:lnTo>
                    <a:lnTo>
                      <a:pt x="1228" y="2142"/>
                    </a:lnTo>
                    <a:lnTo>
                      <a:pt x="1240" y="2226"/>
                    </a:lnTo>
                    <a:lnTo>
                      <a:pt x="1250" y="2308"/>
                    </a:lnTo>
                    <a:lnTo>
                      <a:pt x="1261" y="2392"/>
                    </a:lnTo>
                    <a:lnTo>
                      <a:pt x="1272" y="2476"/>
                    </a:lnTo>
                    <a:lnTo>
                      <a:pt x="1283" y="2562"/>
                    </a:lnTo>
                    <a:lnTo>
                      <a:pt x="1293" y="2647"/>
                    </a:lnTo>
                    <a:lnTo>
                      <a:pt x="1305" y="2733"/>
                    </a:lnTo>
                    <a:lnTo>
                      <a:pt x="1315" y="2817"/>
                    </a:lnTo>
                    <a:lnTo>
                      <a:pt x="1328" y="2904"/>
                    </a:lnTo>
                    <a:lnTo>
                      <a:pt x="1338" y="2989"/>
                    </a:lnTo>
                    <a:lnTo>
                      <a:pt x="1348" y="3074"/>
                    </a:lnTo>
                    <a:lnTo>
                      <a:pt x="1358" y="3158"/>
                    </a:lnTo>
                    <a:lnTo>
                      <a:pt x="1369" y="3244"/>
                    </a:lnTo>
                    <a:lnTo>
                      <a:pt x="1379" y="3328"/>
                    </a:lnTo>
                    <a:lnTo>
                      <a:pt x="1390" y="3412"/>
                    </a:lnTo>
                    <a:lnTo>
                      <a:pt x="1400" y="3496"/>
                    </a:lnTo>
                    <a:lnTo>
                      <a:pt x="1411" y="3580"/>
                    </a:lnTo>
                    <a:lnTo>
                      <a:pt x="1420" y="3662"/>
                    </a:lnTo>
                    <a:lnTo>
                      <a:pt x="1430" y="3744"/>
                    </a:lnTo>
                    <a:lnTo>
                      <a:pt x="1440" y="3824"/>
                    </a:lnTo>
                    <a:lnTo>
                      <a:pt x="1450" y="3906"/>
                    </a:lnTo>
                    <a:lnTo>
                      <a:pt x="1459" y="3985"/>
                    </a:lnTo>
                    <a:lnTo>
                      <a:pt x="1469" y="4064"/>
                    </a:lnTo>
                    <a:lnTo>
                      <a:pt x="1479" y="4141"/>
                    </a:lnTo>
                    <a:lnTo>
                      <a:pt x="1489" y="4219"/>
                    </a:lnTo>
                    <a:lnTo>
                      <a:pt x="1491" y="4225"/>
                    </a:lnTo>
                    <a:lnTo>
                      <a:pt x="1498" y="4230"/>
                    </a:lnTo>
                    <a:lnTo>
                      <a:pt x="1487" y="4231"/>
                    </a:lnTo>
                    <a:lnTo>
                      <a:pt x="1476" y="4234"/>
                    </a:lnTo>
                    <a:lnTo>
                      <a:pt x="1465" y="4235"/>
                    </a:lnTo>
                    <a:lnTo>
                      <a:pt x="1455" y="4239"/>
                    </a:lnTo>
                    <a:lnTo>
                      <a:pt x="1442" y="4240"/>
                    </a:lnTo>
                    <a:lnTo>
                      <a:pt x="1431" y="4242"/>
                    </a:lnTo>
                    <a:lnTo>
                      <a:pt x="1421" y="4243"/>
                    </a:lnTo>
                    <a:lnTo>
                      <a:pt x="1411" y="4245"/>
                    </a:lnTo>
                    <a:lnTo>
                      <a:pt x="1400" y="4247"/>
                    </a:lnTo>
                    <a:lnTo>
                      <a:pt x="1390" y="4248"/>
                    </a:lnTo>
                    <a:lnTo>
                      <a:pt x="1380" y="4249"/>
                    </a:lnTo>
                    <a:lnTo>
                      <a:pt x="1371" y="4250"/>
                    </a:lnTo>
                    <a:lnTo>
                      <a:pt x="1361" y="4251"/>
                    </a:lnTo>
                    <a:lnTo>
                      <a:pt x="1353" y="4252"/>
                    </a:lnTo>
                    <a:lnTo>
                      <a:pt x="1347" y="4253"/>
                    </a:lnTo>
                    <a:lnTo>
                      <a:pt x="1340" y="4254"/>
                    </a:lnTo>
                    <a:lnTo>
                      <a:pt x="1061" y="2027"/>
                    </a:lnTo>
                    <a:lnTo>
                      <a:pt x="1059" y="2022"/>
                    </a:lnTo>
                    <a:lnTo>
                      <a:pt x="1056" y="2019"/>
                    </a:lnTo>
                    <a:lnTo>
                      <a:pt x="1050" y="2015"/>
                    </a:lnTo>
                    <a:lnTo>
                      <a:pt x="1045" y="2016"/>
                    </a:lnTo>
                    <a:lnTo>
                      <a:pt x="0" y="2342"/>
                    </a:lnTo>
                    <a:lnTo>
                      <a:pt x="0" y="2144"/>
                    </a:lnTo>
                    <a:lnTo>
                      <a:pt x="3" y="2146"/>
                    </a:lnTo>
                    <a:lnTo>
                      <a:pt x="9" y="2146"/>
                    </a:lnTo>
                    <a:lnTo>
                      <a:pt x="1026" y="1880"/>
                    </a:lnTo>
                    <a:lnTo>
                      <a:pt x="1033" y="1874"/>
                    </a:lnTo>
                    <a:lnTo>
                      <a:pt x="1036" y="1866"/>
                    </a:lnTo>
                    <a:lnTo>
                      <a:pt x="1033" y="1851"/>
                    </a:lnTo>
                    <a:lnTo>
                      <a:pt x="1031" y="1838"/>
                    </a:lnTo>
                    <a:lnTo>
                      <a:pt x="1029" y="1821"/>
                    </a:lnTo>
                    <a:lnTo>
                      <a:pt x="1027" y="1806"/>
                    </a:lnTo>
                    <a:lnTo>
                      <a:pt x="1023" y="1786"/>
                    </a:lnTo>
                    <a:lnTo>
                      <a:pt x="1021" y="1767"/>
                    </a:lnTo>
                    <a:lnTo>
                      <a:pt x="1019" y="1746"/>
                    </a:lnTo>
                    <a:lnTo>
                      <a:pt x="1017" y="1726"/>
                    </a:lnTo>
                    <a:lnTo>
                      <a:pt x="1013" y="1701"/>
                    </a:lnTo>
                    <a:lnTo>
                      <a:pt x="1010" y="1678"/>
                    </a:lnTo>
                    <a:lnTo>
                      <a:pt x="1007" y="1652"/>
                    </a:lnTo>
                    <a:lnTo>
                      <a:pt x="1003" y="1628"/>
                    </a:lnTo>
                    <a:lnTo>
                      <a:pt x="1000" y="1600"/>
                    </a:lnTo>
                    <a:lnTo>
                      <a:pt x="997" y="1573"/>
                    </a:lnTo>
                    <a:lnTo>
                      <a:pt x="993" y="1544"/>
                    </a:lnTo>
                    <a:lnTo>
                      <a:pt x="990" y="1516"/>
                    </a:lnTo>
                    <a:lnTo>
                      <a:pt x="986" y="1485"/>
                    </a:lnTo>
                    <a:lnTo>
                      <a:pt x="981" y="1455"/>
                    </a:lnTo>
                    <a:lnTo>
                      <a:pt x="977" y="1424"/>
                    </a:lnTo>
                    <a:lnTo>
                      <a:pt x="972" y="1393"/>
                    </a:lnTo>
                    <a:lnTo>
                      <a:pt x="968" y="1360"/>
                    </a:lnTo>
                    <a:lnTo>
                      <a:pt x="963" y="1328"/>
                    </a:lnTo>
                    <a:lnTo>
                      <a:pt x="959" y="1296"/>
                    </a:lnTo>
                    <a:lnTo>
                      <a:pt x="955" y="1263"/>
                    </a:lnTo>
                    <a:lnTo>
                      <a:pt x="950" y="1229"/>
                    </a:lnTo>
                    <a:lnTo>
                      <a:pt x="945" y="1195"/>
                    </a:lnTo>
                    <a:lnTo>
                      <a:pt x="940" y="1162"/>
                    </a:lnTo>
                    <a:lnTo>
                      <a:pt x="937" y="1129"/>
                    </a:lnTo>
                    <a:lnTo>
                      <a:pt x="931" y="1094"/>
                    </a:lnTo>
                    <a:lnTo>
                      <a:pt x="926" y="1061"/>
                    </a:lnTo>
                    <a:lnTo>
                      <a:pt x="921" y="1027"/>
                    </a:lnTo>
                    <a:lnTo>
                      <a:pt x="918" y="994"/>
                    </a:lnTo>
                    <a:lnTo>
                      <a:pt x="912" y="959"/>
                    </a:lnTo>
                    <a:lnTo>
                      <a:pt x="908" y="926"/>
                    </a:lnTo>
                    <a:lnTo>
                      <a:pt x="902" y="892"/>
                    </a:lnTo>
                    <a:lnTo>
                      <a:pt x="898" y="860"/>
                    </a:lnTo>
                    <a:lnTo>
                      <a:pt x="892" y="827"/>
                    </a:lnTo>
                    <a:lnTo>
                      <a:pt x="887" y="795"/>
                    </a:lnTo>
                    <a:lnTo>
                      <a:pt x="882" y="763"/>
                    </a:lnTo>
                    <a:lnTo>
                      <a:pt x="877" y="733"/>
                    </a:lnTo>
                    <a:lnTo>
                      <a:pt x="872" y="702"/>
                    </a:lnTo>
                    <a:lnTo>
                      <a:pt x="867" y="672"/>
                    </a:lnTo>
                    <a:lnTo>
                      <a:pt x="862" y="642"/>
                    </a:lnTo>
                    <a:lnTo>
                      <a:pt x="857" y="614"/>
                    </a:lnTo>
                    <a:lnTo>
                      <a:pt x="852" y="586"/>
                    </a:lnTo>
                    <a:lnTo>
                      <a:pt x="848" y="559"/>
                    </a:lnTo>
                    <a:lnTo>
                      <a:pt x="843" y="533"/>
                    </a:lnTo>
                    <a:lnTo>
                      <a:pt x="840" y="509"/>
                    </a:lnTo>
                    <a:lnTo>
                      <a:pt x="834" y="484"/>
                    </a:lnTo>
                    <a:lnTo>
                      <a:pt x="830" y="461"/>
                    </a:lnTo>
                    <a:lnTo>
                      <a:pt x="825" y="438"/>
                    </a:lnTo>
                    <a:lnTo>
                      <a:pt x="821" y="418"/>
                    </a:lnTo>
                    <a:lnTo>
                      <a:pt x="816" y="398"/>
                    </a:lnTo>
                    <a:lnTo>
                      <a:pt x="812" y="380"/>
                    </a:lnTo>
                    <a:lnTo>
                      <a:pt x="808" y="362"/>
                    </a:lnTo>
                    <a:lnTo>
                      <a:pt x="805" y="348"/>
                    </a:lnTo>
                    <a:lnTo>
                      <a:pt x="801" y="332"/>
                    </a:lnTo>
                    <a:lnTo>
                      <a:pt x="797" y="320"/>
                    </a:lnTo>
                    <a:lnTo>
                      <a:pt x="794" y="307"/>
                    </a:lnTo>
                    <a:lnTo>
                      <a:pt x="791" y="299"/>
                    </a:lnTo>
                    <a:lnTo>
                      <a:pt x="787" y="290"/>
                    </a:lnTo>
                    <a:lnTo>
                      <a:pt x="784" y="283"/>
                    </a:lnTo>
                    <a:lnTo>
                      <a:pt x="781" y="277"/>
                    </a:lnTo>
                    <a:lnTo>
                      <a:pt x="778" y="275"/>
                    </a:lnTo>
                    <a:lnTo>
                      <a:pt x="772" y="271"/>
                    </a:lnTo>
                    <a:lnTo>
                      <a:pt x="766" y="267"/>
                    </a:lnTo>
                    <a:lnTo>
                      <a:pt x="758" y="264"/>
                    </a:lnTo>
                    <a:lnTo>
                      <a:pt x="752" y="262"/>
                    </a:lnTo>
                    <a:lnTo>
                      <a:pt x="742" y="258"/>
                    </a:lnTo>
                    <a:lnTo>
                      <a:pt x="733" y="257"/>
                    </a:lnTo>
                    <a:lnTo>
                      <a:pt x="723" y="255"/>
                    </a:lnTo>
                    <a:lnTo>
                      <a:pt x="713" y="254"/>
                    </a:lnTo>
                    <a:lnTo>
                      <a:pt x="706" y="253"/>
                    </a:lnTo>
                    <a:lnTo>
                      <a:pt x="700" y="252"/>
                    </a:lnTo>
                    <a:lnTo>
                      <a:pt x="694" y="251"/>
                    </a:lnTo>
                    <a:lnTo>
                      <a:pt x="688" y="251"/>
                    </a:lnTo>
                    <a:lnTo>
                      <a:pt x="681" y="250"/>
                    </a:lnTo>
                    <a:lnTo>
                      <a:pt x="675" y="250"/>
                    </a:lnTo>
                    <a:lnTo>
                      <a:pt x="668" y="250"/>
                    </a:lnTo>
                    <a:lnTo>
                      <a:pt x="662" y="250"/>
                    </a:lnTo>
                    <a:lnTo>
                      <a:pt x="655" y="248"/>
                    </a:lnTo>
                    <a:lnTo>
                      <a:pt x="648" y="248"/>
                    </a:lnTo>
                    <a:lnTo>
                      <a:pt x="641" y="248"/>
                    </a:lnTo>
                    <a:lnTo>
                      <a:pt x="635" y="248"/>
                    </a:lnTo>
                    <a:lnTo>
                      <a:pt x="627" y="248"/>
                    </a:lnTo>
                    <a:lnTo>
                      <a:pt x="620" y="248"/>
                    </a:lnTo>
                    <a:lnTo>
                      <a:pt x="612" y="248"/>
                    </a:lnTo>
                    <a:lnTo>
                      <a:pt x="606" y="248"/>
                    </a:lnTo>
                    <a:lnTo>
                      <a:pt x="597" y="248"/>
                    </a:lnTo>
                    <a:lnTo>
                      <a:pt x="590" y="248"/>
                    </a:lnTo>
                    <a:lnTo>
                      <a:pt x="581" y="248"/>
                    </a:lnTo>
                    <a:lnTo>
                      <a:pt x="574" y="248"/>
                    </a:lnTo>
                    <a:lnTo>
                      <a:pt x="565" y="248"/>
                    </a:lnTo>
                    <a:lnTo>
                      <a:pt x="559" y="248"/>
                    </a:lnTo>
                    <a:lnTo>
                      <a:pt x="550" y="248"/>
                    </a:lnTo>
                    <a:lnTo>
                      <a:pt x="543" y="250"/>
                    </a:lnTo>
                    <a:lnTo>
                      <a:pt x="534" y="250"/>
                    </a:lnTo>
                    <a:lnTo>
                      <a:pt x="526" y="250"/>
                    </a:lnTo>
                    <a:lnTo>
                      <a:pt x="519" y="250"/>
                    </a:lnTo>
                    <a:lnTo>
                      <a:pt x="511" y="251"/>
                    </a:lnTo>
                    <a:lnTo>
                      <a:pt x="503" y="251"/>
                    </a:lnTo>
                    <a:lnTo>
                      <a:pt x="495" y="252"/>
                    </a:lnTo>
                    <a:lnTo>
                      <a:pt x="487" y="253"/>
                    </a:lnTo>
                    <a:lnTo>
                      <a:pt x="481" y="254"/>
                    </a:lnTo>
                    <a:lnTo>
                      <a:pt x="472" y="254"/>
                    </a:lnTo>
                    <a:lnTo>
                      <a:pt x="464" y="254"/>
                    </a:lnTo>
                    <a:lnTo>
                      <a:pt x="456" y="255"/>
                    </a:lnTo>
                    <a:lnTo>
                      <a:pt x="450" y="256"/>
                    </a:lnTo>
                    <a:lnTo>
                      <a:pt x="442" y="256"/>
                    </a:lnTo>
                    <a:lnTo>
                      <a:pt x="434" y="257"/>
                    </a:lnTo>
                    <a:lnTo>
                      <a:pt x="427" y="258"/>
                    </a:lnTo>
                    <a:lnTo>
                      <a:pt x="421" y="260"/>
                    </a:lnTo>
                    <a:lnTo>
                      <a:pt x="413" y="260"/>
                    </a:lnTo>
                    <a:lnTo>
                      <a:pt x="406" y="261"/>
                    </a:lnTo>
                    <a:lnTo>
                      <a:pt x="398" y="262"/>
                    </a:lnTo>
                    <a:lnTo>
                      <a:pt x="392" y="263"/>
                    </a:lnTo>
                    <a:lnTo>
                      <a:pt x="385" y="263"/>
                    </a:lnTo>
                    <a:lnTo>
                      <a:pt x="378" y="264"/>
                    </a:lnTo>
                    <a:lnTo>
                      <a:pt x="372" y="265"/>
                    </a:lnTo>
                    <a:lnTo>
                      <a:pt x="366" y="267"/>
                    </a:lnTo>
                    <a:lnTo>
                      <a:pt x="357" y="267"/>
                    </a:lnTo>
                    <a:lnTo>
                      <a:pt x="350" y="269"/>
                    </a:lnTo>
                    <a:lnTo>
                      <a:pt x="341" y="270"/>
                    </a:lnTo>
                    <a:lnTo>
                      <a:pt x="335" y="271"/>
                    </a:lnTo>
                    <a:lnTo>
                      <a:pt x="327" y="272"/>
                    </a:lnTo>
                    <a:lnTo>
                      <a:pt x="319" y="274"/>
                    </a:lnTo>
                    <a:lnTo>
                      <a:pt x="311" y="275"/>
                    </a:lnTo>
                    <a:lnTo>
                      <a:pt x="305" y="277"/>
                    </a:lnTo>
                    <a:lnTo>
                      <a:pt x="296" y="277"/>
                    </a:lnTo>
                    <a:lnTo>
                      <a:pt x="288" y="280"/>
                    </a:lnTo>
                    <a:lnTo>
                      <a:pt x="280" y="281"/>
                    </a:lnTo>
                    <a:lnTo>
                      <a:pt x="273" y="283"/>
                    </a:lnTo>
                    <a:lnTo>
                      <a:pt x="266" y="284"/>
                    </a:lnTo>
                    <a:lnTo>
                      <a:pt x="259" y="286"/>
                    </a:lnTo>
                    <a:lnTo>
                      <a:pt x="252" y="287"/>
                    </a:lnTo>
                    <a:lnTo>
                      <a:pt x="246" y="291"/>
                    </a:lnTo>
                    <a:lnTo>
                      <a:pt x="239" y="292"/>
                    </a:lnTo>
                    <a:lnTo>
                      <a:pt x="232" y="294"/>
                    </a:lnTo>
                    <a:lnTo>
                      <a:pt x="226" y="295"/>
                    </a:lnTo>
                    <a:lnTo>
                      <a:pt x="220" y="297"/>
                    </a:lnTo>
                    <a:lnTo>
                      <a:pt x="213" y="300"/>
                    </a:lnTo>
                    <a:lnTo>
                      <a:pt x="208" y="302"/>
                    </a:lnTo>
                    <a:lnTo>
                      <a:pt x="202" y="304"/>
                    </a:lnTo>
                    <a:lnTo>
                      <a:pt x="198" y="307"/>
                    </a:lnTo>
                    <a:lnTo>
                      <a:pt x="188" y="312"/>
                    </a:lnTo>
                    <a:lnTo>
                      <a:pt x="180" y="318"/>
                    </a:lnTo>
                    <a:lnTo>
                      <a:pt x="173" y="324"/>
                    </a:lnTo>
                    <a:lnTo>
                      <a:pt x="170" y="331"/>
                    </a:lnTo>
                    <a:lnTo>
                      <a:pt x="167" y="333"/>
                    </a:lnTo>
                    <a:lnTo>
                      <a:pt x="164" y="340"/>
                    </a:lnTo>
                    <a:lnTo>
                      <a:pt x="162" y="348"/>
                    </a:lnTo>
                    <a:lnTo>
                      <a:pt x="160" y="359"/>
                    </a:lnTo>
                    <a:lnTo>
                      <a:pt x="156" y="370"/>
                    </a:lnTo>
                    <a:lnTo>
                      <a:pt x="154" y="384"/>
                    </a:lnTo>
                    <a:lnTo>
                      <a:pt x="152" y="400"/>
                    </a:lnTo>
                    <a:lnTo>
                      <a:pt x="150" y="418"/>
                    </a:lnTo>
                    <a:lnTo>
                      <a:pt x="146" y="437"/>
                    </a:lnTo>
                    <a:lnTo>
                      <a:pt x="143" y="457"/>
                    </a:lnTo>
                    <a:lnTo>
                      <a:pt x="140" y="479"/>
                    </a:lnTo>
                    <a:lnTo>
                      <a:pt x="138" y="504"/>
                    </a:lnTo>
                    <a:lnTo>
                      <a:pt x="134" y="528"/>
                    </a:lnTo>
                    <a:lnTo>
                      <a:pt x="131" y="555"/>
                    </a:lnTo>
                    <a:lnTo>
                      <a:pt x="128" y="583"/>
                    </a:lnTo>
                    <a:lnTo>
                      <a:pt x="125" y="613"/>
                    </a:lnTo>
                    <a:lnTo>
                      <a:pt x="121" y="642"/>
                    </a:lnTo>
                    <a:lnTo>
                      <a:pt x="117" y="673"/>
                    </a:lnTo>
                    <a:lnTo>
                      <a:pt x="114" y="705"/>
                    </a:lnTo>
                    <a:lnTo>
                      <a:pt x="111" y="739"/>
                    </a:lnTo>
                    <a:lnTo>
                      <a:pt x="107" y="772"/>
                    </a:lnTo>
                    <a:lnTo>
                      <a:pt x="104" y="808"/>
                    </a:lnTo>
                    <a:lnTo>
                      <a:pt x="101" y="843"/>
                    </a:lnTo>
                    <a:lnTo>
                      <a:pt x="97" y="880"/>
                    </a:lnTo>
                    <a:lnTo>
                      <a:pt x="94" y="917"/>
                    </a:lnTo>
                    <a:lnTo>
                      <a:pt x="91" y="954"/>
                    </a:lnTo>
                    <a:lnTo>
                      <a:pt x="87" y="991"/>
                    </a:lnTo>
                    <a:lnTo>
                      <a:pt x="84" y="1030"/>
                    </a:lnTo>
                    <a:lnTo>
                      <a:pt x="81" y="1068"/>
                    </a:lnTo>
                    <a:lnTo>
                      <a:pt x="77" y="1107"/>
                    </a:lnTo>
                    <a:lnTo>
                      <a:pt x="74" y="1147"/>
                    </a:lnTo>
                    <a:lnTo>
                      <a:pt x="71" y="1188"/>
                    </a:lnTo>
                    <a:lnTo>
                      <a:pt x="66" y="1227"/>
                    </a:lnTo>
                    <a:lnTo>
                      <a:pt x="63" y="1266"/>
                    </a:lnTo>
                    <a:lnTo>
                      <a:pt x="60" y="1305"/>
                    </a:lnTo>
                    <a:lnTo>
                      <a:pt x="56" y="1345"/>
                    </a:lnTo>
                    <a:lnTo>
                      <a:pt x="53" y="1382"/>
                    </a:lnTo>
                    <a:lnTo>
                      <a:pt x="50" y="1421"/>
                    </a:lnTo>
                    <a:lnTo>
                      <a:pt x="46" y="1459"/>
                    </a:lnTo>
                    <a:lnTo>
                      <a:pt x="43" y="1498"/>
                    </a:lnTo>
                    <a:lnTo>
                      <a:pt x="39" y="1535"/>
                    </a:lnTo>
                    <a:lnTo>
                      <a:pt x="36" y="1573"/>
                    </a:lnTo>
                    <a:lnTo>
                      <a:pt x="33" y="1609"/>
                    </a:lnTo>
                    <a:lnTo>
                      <a:pt x="29" y="1645"/>
                    </a:lnTo>
                    <a:lnTo>
                      <a:pt x="26" y="1680"/>
                    </a:lnTo>
                    <a:lnTo>
                      <a:pt x="24" y="1716"/>
                    </a:lnTo>
                    <a:lnTo>
                      <a:pt x="22" y="1749"/>
                    </a:lnTo>
                    <a:lnTo>
                      <a:pt x="19" y="1784"/>
                    </a:lnTo>
                    <a:lnTo>
                      <a:pt x="16" y="1814"/>
                    </a:lnTo>
                    <a:lnTo>
                      <a:pt x="14" y="1845"/>
                    </a:lnTo>
                    <a:lnTo>
                      <a:pt x="12" y="1874"/>
                    </a:lnTo>
                    <a:lnTo>
                      <a:pt x="9" y="1904"/>
                    </a:lnTo>
                    <a:lnTo>
                      <a:pt x="6" y="1929"/>
                    </a:lnTo>
                    <a:lnTo>
                      <a:pt x="5" y="1956"/>
                    </a:lnTo>
                    <a:lnTo>
                      <a:pt x="3" y="1981"/>
                    </a:lnTo>
                    <a:lnTo>
                      <a:pt x="2" y="2005"/>
                    </a:lnTo>
                    <a:lnTo>
                      <a:pt x="0" y="2019"/>
                    </a:lnTo>
                    <a:lnTo>
                      <a:pt x="0" y="331"/>
                    </a:lnTo>
                    <a:lnTo>
                      <a:pt x="0" y="328"/>
                    </a:lnTo>
                    <a:lnTo>
                      <a:pt x="4" y="300"/>
                    </a:lnTo>
                    <a:lnTo>
                      <a:pt x="6" y="272"/>
                    </a:lnTo>
                    <a:lnTo>
                      <a:pt x="9" y="246"/>
                    </a:lnTo>
                    <a:lnTo>
                      <a:pt x="7" y="238"/>
                    </a:lnTo>
                    <a:lnTo>
                      <a:pt x="3" y="234"/>
                    </a:lnTo>
                    <a:lnTo>
                      <a:pt x="0" y="233"/>
                    </a:lnTo>
                    <a:lnTo>
                      <a:pt x="0" y="0"/>
                    </a:lnTo>
                    <a:close/>
                  </a:path>
                </a:pathLst>
              </a:custGeom>
              <a:solidFill>
                <a:srgbClr val="CCE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35" name="Google Shape;4435;p81"/>
              <p:cNvSpPr/>
              <p:nvPr/>
            </p:nvSpPr>
            <p:spPr>
              <a:xfrm>
                <a:off x="3389" y="3344"/>
                <a:ext cx="190" cy="295"/>
              </a:xfrm>
              <a:custGeom>
                <a:avLst/>
                <a:gdLst/>
                <a:ahLst/>
                <a:cxnLst/>
                <a:rect l="l" t="t" r="r" b="b"/>
                <a:pathLst>
                  <a:path w="380" h="588" extrusionOk="0">
                    <a:moveTo>
                      <a:pt x="350" y="26"/>
                    </a:moveTo>
                    <a:lnTo>
                      <a:pt x="350" y="32"/>
                    </a:lnTo>
                    <a:lnTo>
                      <a:pt x="351" y="41"/>
                    </a:lnTo>
                    <a:lnTo>
                      <a:pt x="351" y="48"/>
                    </a:lnTo>
                    <a:lnTo>
                      <a:pt x="352" y="57"/>
                    </a:lnTo>
                    <a:lnTo>
                      <a:pt x="352" y="65"/>
                    </a:lnTo>
                    <a:lnTo>
                      <a:pt x="353" y="72"/>
                    </a:lnTo>
                    <a:lnTo>
                      <a:pt x="355" y="80"/>
                    </a:lnTo>
                    <a:lnTo>
                      <a:pt x="356" y="89"/>
                    </a:lnTo>
                    <a:lnTo>
                      <a:pt x="356" y="96"/>
                    </a:lnTo>
                    <a:lnTo>
                      <a:pt x="357" y="105"/>
                    </a:lnTo>
                    <a:lnTo>
                      <a:pt x="357" y="112"/>
                    </a:lnTo>
                    <a:lnTo>
                      <a:pt x="358" y="121"/>
                    </a:lnTo>
                    <a:lnTo>
                      <a:pt x="358" y="128"/>
                    </a:lnTo>
                    <a:lnTo>
                      <a:pt x="359" y="137"/>
                    </a:lnTo>
                    <a:lnTo>
                      <a:pt x="360" y="145"/>
                    </a:lnTo>
                    <a:lnTo>
                      <a:pt x="361" y="154"/>
                    </a:lnTo>
                    <a:lnTo>
                      <a:pt x="361" y="160"/>
                    </a:lnTo>
                    <a:lnTo>
                      <a:pt x="361" y="169"/>
                    </a:lnTo>
                    <a:lnTo>
                      <a:pt x="362" y="176"/>
                    </a:lnTo>
                    <a:lnTo>
                      <a:pt x="363" y="185"/>
                    </a:lnTo>
                    <a:lnTo>
                      <a:pt x="363" y="193"/>
                    </a:lnTo>
                    <a:lnTo>
                      <a:pt x="363" y="201"/>
                    </a:lnTo>
                    <a:lnTo>
                      <a:pt x="365" y="208"/>
                    </a:lnTo>
                    <a:lnTo>
                      <a:pt x="366" y="217"/>
                    </a:lnTo>
                    <a:lnTo>
                      <a:pt x="366" y="224"/>
                    </a:lnTo>
                    <a:lnTo>
                      <a:pt x="367" y="232"/>
                    </a:lnTo>
                    <a:lnTo>
                      <a:pt x="367" y="239"/>
                    </a:lnTo>
                    <a:lnTo>
                      <a:pt x="368" y="247"/>
                    </a:lnTo>
                    <a:lnTo>
                      <a:pt x="368" y="254"/>
                    </a:lnTo>
                    <a:lnTo>
                      <a:pt x="369" y="263"/>
                    </a:lnTo>
                    <a:lnTo>
                      <a:pt x="370" y="270"/>
                    </a:lnTo>
                    <a:lnTo>
                      <a:pt x="371" y="278"/>
                    </a:lnTo>
                    <a:lnTo>
                      <a:pt x="371" y="285"/>
                    </a:lnTo>
                    <a:lnTo>
                      <a:pt x="371" y="293"/>
                    </a:lnTo>
                    <a:lnTo>
                      <a:pt x="371" y="300"/>
                    </a:lnTo>
                    <a:lnTo>
                      <a:pt x="372" y="307"/>
                    </a:lnTo>
                    <a:lnTo>
                      <a:pt x="372" y="314"/>
                    </a:lnTo>
                    <a:lnTo>
                      <a:pt x="372" y="322"/>
                    </a:lnTo>
                    <a:lnTo>
                      <a:pt x="372" y="329"/>
                    </a:lnTo>
                    <a:lnTo>
                      <a:pt x="374" y="336"/>
                    </a:lnTo>
                    <a:lnTo>
                      <a:pt x="374" y="343"/>
                    </a:lnTo>
                    <a:lnTo>
                      <a:pt x="374" y="350"/>
                    </a:lnTo>
                    <a:lnTo>
                      <a:pt x="374" y="356"/>
                    </a:lnTo>
                    <a:lnTo>
                      <a:pt x="375" y="363"/>
                    </a:lnTo>
                    <a:lnTo>
                      <a:pt x="375" y="370"/>
                    </a:lnTo>
                    <a:lnTo>
                      <a:pt x="376" y="377"/>
                    </a:lnTo>
                    <a:lnTo>
                      <a:pt x="376" y="383"/>
                    </a:lnTo>
                    <a:lnTo>
                      <a:pt x="377" y="390"/>
                    </a:lnTo>
                    <a:lnTo>
                      <a:pt x="377" y="395"/>
                    </a:lnTo>
                    <a:lnTo>
                      <a:pt x="377" y="402"/>
                    </a:lnTo>
                    <a:lnTo>
                      <a:pt x="377" y="408"/>
                    </a:lnTo>
                    <a:lnTo>
                      <a:pt x="378" y="414"/>
                    </a:lnTo>
                    <a:lnTo>
                      <a:pt x="378" y="420"/>
                    </a:lnTo>
                    <a:lnTo>
                      <a:pt x="378" y="427"/>
                    </a:lnTo>
                    <a:lnTo>
                      <a:pt x="378" y="432"/>
                    </a:lnTo>
                    <a:lnTo>
                      <a:pt x="379" y="439"/>
                    </a:lnTo>
                    <a:lnTo>
                      <a:pt x="379" y="449"/>
                    </a:lnTo>
                    <a:lnTo>
                      <a:pt x="379" y="460"/>
                    </a:lnTo>
                    <a:lnTo>
                      <a:pt x="379" y="470"/>
                    </a:lnTo>
                    <a:lnTo>
                      <a:pt x="380" y="481"/>
                    </a:lnTo>
                    <a:lnTo>
                      <a:pt x="379" y="488"/>
                    </a:lnTo>
                    <a:lnTo>
                      <a:pt x="379" y="496"/>
                    </a:lnTo>
                    <a:lnTo>
                      <a:pt x="379" y="502"/>
                    </a:lnTo>
                    <a:lnTo>
                      <a:pt x="379" y="509"/>
                    </a:lnTo>
                    <a:lnTo>
                      <a:pt x="378" y="515"/>
                    </a:lnTo>
                    <a:lnTo>
                      <a:pt x="378" y="521"/>
                    </a:lnTo>
                    <a:lnTo>
                      <a:pt x="378" y="527"/>
                    </a:lnTo>
                    <a:lnTo>
                      <a:pt x="378" y="532"/>
                    </a:lnTo>
                    <a:lnTo>
                      <a:pt x="377" y="541"/>
                    </a:lnTo>
                    <a:lnTo>
                      <a:pt x="376" y="549"/>
                    </a:lnTo>
                    <a:lnTo>
                      <a:pt x="375" y="555"/>
                    </a:lnTo>
                    <a:lnTo>
                      <a:pt x="374" y="560"/>
                    </a:lnTo>
                    <a:lnTo>
                      <a:pt x="368" y="561"/>
                    </a:lnTo>
                    <a:lnTo>
                      <a:pt x="360" y="565"/>
                    </a:lnTo>
                    <a:lnTo>
                      <a:pt x="355" y="566"/>
                    </a:lnTo>
                    <a:lnTo>
                      <a:pt x="350" y="568"/>
                    </a:lnTo>
                    <a:lnTo>
                      <a:pt x="343" y="569"/>
                    </a:lnTo>
                    <a:lnTo>
                      <a:pt x="337" y="573"/>
                    </a:lnTo>
                    <a:lnTo>
                      <a:pt x="328" y="574"/>
                    </a:lnTo>
                    <a:lnTo>
                      <a:pt x="320" y="576"/>
                    </a:lnTo>
                    <a:lnTo>
                      <a:pt x="311" y="578"/>
                    </a:lnTo>
                    <a:lnTo>
                      <a:pt x="303" y="580"/>
                    </a:lnTo>
                    <a:lnTo>
                      <a:pt x="292" y="581"/>
                    </a:lnTo>
                    <a:lnTo>
                      <a:pt x="282" y="584"/>
                    </a:lnTo>
                    <a:lnTo>
                      <a:pt x="271" y="585"/>
                    </a:lnTo>
                    <a:lnTo>
                      <a:pt x="261" y="587"/>
                    </a:lnTo>
                    <a:lnTo>
                      <a:pt x="254" y="587"/>
                    </a:lnTo>
                    <a:lnTo>
                      <a:pt x="248" y="587"/>
                    </a:lnTo>
                    <a:lnTo>
                      <a:pt x="241" y="587"/>
                    </a:lnTo>
                    <a:lnTo>
                      <a:pt x="235" y="587"/>
                    </a:lnTo>
                    <a:lnTo>
                      <a:pt x="229" y="587"/>
                    </a:lnTo>
                    <a:lnTo>
                      <a:pt x="222" y="587"/>
                    </a:lnTo>
                    <a:lnTo>
                      <a:pt x="215" y="587"/>
                    </a:lnTo>
                    <a:lnTo>
                      <a:pt x="209" y="588"/>
                    </a:lnTo>
                    <a:lnTo>
                      <a:pt x="201" y="587"/>
                    </a:lnTo>
                    <a:lnTo>
                      <a:pt x="194" y="587"/>
                    </a:lnTo>
                    <a:lnTo>
                      <a:pt x="186" y="586"/>
                    </a:lnTo>
                    <a:lnTo>
                      <a:pt x="180" y="586"/>
                    </a:lnTo>
                    <a:lnTo>
                      <a:pt x="172" y="585"/>
                    </a:lnTo>
                    <a:lnTo>
                      <a:pt x="164" y="584"/>
                    </a:lnTo>
                    <a:lnTo>
                      <a:pt x="156" y="583"/>
                    </a:lnTo>
                    <a:lnTo>
                      <a:pt x="150" y="583"/>
                    </a:lnTo>
                    <a:lnTo>
                      <a:pt x="141" y="580"/>
                    </a:lnTo>
                    <a:lnTo>
                      <a:pt x="133" y="579"/>
                    </a:lnTo>
                    <a:lnTo>
                      <a:pt x="124" y="577"/>
                    </a:lnTo>
                    <a:lnTo>
                      <a:pt x="116" y="576"/>
                    </a:lnTo>
                    <a:lnTo>
                      <a:pt x="107" y="573"/>
                    </a:lnTo>
                    <a:lnTo>
                      <a:pt x="99" y="571"/>
                    </a:lnTo>
                    <a:lnTo>
                      <a:pt x="92" y="568"/>
                    </a:lnTo>
                    <a:lnTo>
                      <a:pt x="84" y="567"/>
                    </a:lnTo>
                    <a:lnTo>
                      <a:pt x="74" y="564"/>
                    </a:lnTo>
                    <a:lnTo>
                      <a:pt x="66" y="561"/>
                    </a:lnTo>
                    <a:lnTo>
                      <a:pt x="56" y="558"/>
                    </a:lnTo>
                    <a:lnTo>
                      <a:pt x="48" y="556"/>
                    </a:lnTo>
                    <a:lnTo>
                      <a:pt x="38" y="551"/>
                    </a:lnTo>
                    <a:lnTo>
                      <a:pt x="30" y="548"/>
                    </a:lnTo>
                    <a:lnTo>
                      <a:pt x="20" y="545"/>
                    </a:lnTo>
                    <a:lnTo>
                      <a:pt x="12" y="541"/>
                    </a:lnTo>
                    <a:lnTo>
                      <a:pt x="10" y="539"/>
                    </a:lnTo>
                    <a:lnTo>
                      <a:pt x="9" y="537"/>
                    </a:lnTo>
                    <a:lnTo>
                      <a:pt x="7" y="531"/>
                    </a:lnTo>
                    <a:lnTo>
                      <a:pt x="6" y="525"/>
                    </a:lnTo>
                    <a:lnTo>
                      <a:pt x="4" y="519"/>
                    </a:lnTo>
                    <a:lnTo>
                      <a:pt x="2" y="514"/>
                    </a:lnTo>
                    <a:lnTo>
                      <a:pt x="1" y="507"/>
                    </a:lnTo>
                    <a:lnTo>
                      <a:pt x="1" y="500"/>
                    </a:lnTo>
                    <a:lnTo>
                      <a:pt x="0" y="491"/>
                    </a:lnTo>
                    <a:lnTo>
                      <a:pt x="0" y="482"/>
                    </a:lnTo>
                    <a:lnTo>
                      <a:pt x="0" y="471"/>
                    </a:lnTo>
                    <a:lnTo>
                      <a:pt x="0" y="461"/>
                    </a:lnTo>
                    <a:lnTo>
                      <a:pt x="0" y="452"/>
                    </a:lnTo>
                    <a:lnTo>
                      <a:pt x="0" y="443"/>
                    </a:lnTo>
                    <a:lnTo>
                      <a:pt x="1" y="432"/>
                    </a:lnTo>
                    <a:lnTo>
                      <a:pt x="2" y="422"/>
                    </a:lnTo>
                    <a:lnTo>
                      <a:pt x="2" y="416"/>
                    </a:lnTo>
                    <a:lnTo>
                      <a:pt x="4" y="409"/>
                    </a:lnTo>
                    <a:lnTo>
                      <a:pt x="5" y="402"/>
                    </a:lnTo>
                    <a:lnTo>
                      <a:pt x="6" y="395"/>
                    </a:lnTo>
                    <a:lnTo>
                      <a:pt x="7" y="388"/>
                    </a:lnTo>
                    <a:lnTo>
                      <a:pt x="9" y="381"/>
                    </a:lnTo>
                    <a:lnTo>
                      <a:pt x="10" y="373"/>
                    </a:lnTo>
                    <a:lnTo>
                      <a:pt x="12" y="366"/>
                    </a:lnTo>
                    <a:lnTo>
                      <a:pt x="12" y="358"/>
                    </a:lnTo>
                    <a:lnTo>
                      <a:pt x="15" y="350"/>
                    </a:lnTo>
                    <a:lnTo>
                      <a:pt x="16" y="341"/>
                    </a:lnTo>
                    <a:lnTo>
                      <a:pt x="18" y="333"/>
                    </a:lnTo>
                    <a:lnTo>
                      <a:pt x="19" y="324"/>
                    </a:lnTo>
                    <a:lnTo>
                      <a:pt x="21" y="316"/>
                    </a:lnTo>
                    <a:lnTo>
                      <a:pt x="22" y="307"/>
                    </a:lnTo>
                    <a:lnTo>
                      <a:pt x="25" y="300"/>
                    </a:lnTo>
                    <a:lnTo>
                      <a:pt x="26" y="290"/>
                    </a:lnTo>
                    <a:lnTo>
                      <a:pt x="28" y="281"/>
                    </a:lnTo>
                    <a:lnTo>
                      <a:pt x="30" y="272"/>
                    </a:lnTo>
                    <a:lnTo>
                      <a:pt x="33" y="263"/>
                    </a:lnTo>
                    <a:lnTo>
                      <a:pt x="34" y="254"/>
                    </a:lnTo>
                    <a:lnTo>
                      <a:pt x="37" y="245"/>
                    </a:lnTo>
                    <a:lnTo>
                      <a:pt x="38" y="236"/>
                    </a:lnTo>
                    <a:lnTo>
                      <a:pt x="41" y="227"/>
                    </a:lnTo>
                    <a:lnTo>
                      <a:pt x="43" y="217"/>
                    </a:lnTo>
                    <a:lnTo>
                      <a:pt x="45" y="208"/>
                    </a:lnTo>
                    <a:lnTo>
                      <a:pt x="47" y="199"/>
                    </a:lnTo>
                    <a:lnTo>
                      <a:pt x="49" y="190"/>
                    </a:lnTo>
                    <a:lnTo>
                      <a:pt x="50" y="180"/>
                    </a:lnTo>
                    <a:lnTo>
                      <a:pt x="53" y="172"/>
                    </a:lnTo>
                    <a:lnTo>
                      <a:pt x="55" y="163"/>
                    </a:lnTo>
                    <a:lnTo>
                      <a:pt x="57" y="154"/>
                    </a:lnTo>
                    <a:lnTo>
                      <a:pt x="58" y="144"/>
                    </a:lnTo>
                    <a:lnTo>
                      <a:pt x="60" y="136"/>
                    </a:lnTo>
                    <a:lnTo>
                      <a:pt x="63" y="127"/>
                    </a:lnTo>
                    <a:lnTo>
                      <a:pt x="65" y="119"/>
                    </a:lnTo>
                    <a:lnTo>
                      <a:pt x="66" y="110"/>
                    </a:lnTo>
                    <a:lnTo>
                      <a:pt x="69" y="102"/>
                    </a:lnTo>
                    <a:lnTo>
                      <a:pt x="70" y="95"/>
                    </a:lnTo>
                    <a:lnTo>
                      <a:pt x="74" y="88"/>
                    </a:lnTo>
                    <a:lnTo>
                      <a:pt x="75" y="80"/>
                    </a:lnTo>
                    <a:lnTo>
                      <a:pt x="77" y="72"/>
                    </a:lnTo>
                    <a:lnTo>
                      <a:pt x="78" y="66"/>
                    </a:lnTo>
                    <a:lnTo>
                      <a:pt x="80" y="59"/>
                    </a:lnTo>
                    <a:lnTo>
                      <a:pt x="82" y="52"/>
                    </a:lnTo>
                    <a:lnTo>
                      <a:pt x="84" y="46"/>
                    </a:lnTo>
                    <a:lnTo>
                      <a:pt x="85" y="39"/>
                    </a:lnTo>
                    <a:lnTo>
                      <a:pt x="87" y="35"/>
                    </a:lnTo>
                    <a:lnTo>
                      <a:pt x="89" y="23"/>
                    </a:lnTo>
                    <a:lnTo>
                      <a:pt x="93" y="13"/>
                    </a:lnTo>
                    <a:lnTo>
                      <a:pt x="95" y="6"/>
                    </a:lnTo>
                    <a:lnTo>
                      <a:pt x="97" y="0"/>
                    </a:lnTo>
                    <a:lnTo>
                      <a:pt x="104" y="0"/>
                    </a:lnTo>
                    <a:lnTo>
                      <a:pt x="114" y="2"/>
                    </a:lnTo>
                    <a:lnTo>
                      <a:pt x="118" y="2"/>
                    </a:lnTo>
                    <a:lnTo>
                      <a:pt x="125" y="4"/>
                    </a:lnTo>
                    <a:lnTo>
                      <a:pt x="132" y="4"/>
                    </a:lnTo>
                    <a:lnTo>
                      <a:pt x="138" y="7"/>
                    </a:lnTo>
                    <a:lnTo>
                      <a:pt x="145" y="7"/>
                    </a:lnTo>
                    <a:lnTo>
                      <a:pt x="152" y="9"/>
                    </a:lnTo>
                    <a:lnTo>
                      <a:pt x="160" y="10"/>
                    </a:lnTo>
                    <a:lnTo>
                      <a:pt x="167" y="12"/>
                    </a:lnTo>
                    <a:lnTo>
                      <a:pt x="175" y="12"/>
                    </a:lnTo>
                    <a:lnTo>
                      <a:pt x="184" y="14"/>
                    </a:lnTo>
                    <a:lnTo>
                      <a:pt x="192" y="16"/>
                    </a:lnTo>
                    <a:lnTo>
                      <a:pt x="202" y="18"/>
                    </a:lnTo>
                    <a:lnTo>
                      <a:pt x="210" y="18"/>
                    </a:lnTo>
                    <a:lnTo>
                      <a:pt x="219" y="19"/>
                    </a:lnTo>
                    <a:lnTo>
                      <a:pt x="228" y="20"/>
                    </a:lnTo>
                    <a:lnTo>
                      <a:pt x="238" y="21"/>
                    </a:lnTo>
                    <a:lnTo>
                      <a:pt x="246" y="21"/>
                    </a:lnTo>
                    <a:lnTo>
                      <a:pt x="255" y="22"/>
                    </a:lnTo>
                    <a:lnTo>
                      <a:pt x="265" y="23"/>
                    </a:lnTo>
                    <a:lnTo>
                      <a:pt x="275" y="24"/>
                    </a:lnTo>
                    <a:lnTo>
                      <a:pt x="284" y="24"/>
                    </a:lnTo>
                    <a:lnTo>
                      <a:pt x="294" y="24"/>
                    </a:lnTo>
                    <a:lnTo>
                      <a:pt x="303" y="24"/>
                    </a:lnTo>
                    <a:lnTo>
                      <a:pt x="313" y="26"/>
                    </a:lnTo>
                    <a:lnTo>
                      <a:pt x="322" y="26"/>
                    </a:lnTo>
                    <a:lnTo>
                      <a:pt x="331" y="26"/>
                    </a:lnTo>
                    <a:lnTo>
                      <a:pt x="340" y="26"/>
                    </a:lnTo>
                    <a:lnTo>
                      <a:pt x="350" y="26"/>
                    </a:lnTo>
                    <a:close/>
                  </a:path>
                </a:pathLst>
              </a:custGeom>
              <a:solidFill>
                <a:srgbClr val="A6A1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36" name="Google Shape;4436;p81"/>
              <p:cNvSpPr/>
              <p:nvPr/>
            </p:nvSpPr>
            <p:spPr>
              <a:xfrm>
                <a:off x="3899" y="3650"/>
                <a:ext cx="216" cy="333"/>
              </a:xfrm>
              <a:custGeom>
                <a:avLst/>
                <a:gdLst/>
                <a:ahLst/>
                <a:cxnLst/>
                <a:rect l="l" t="t" r="r" b="b"/>
                <a:pathLst>
                  <a:path w="431" h="665" extrusionOk="0">
                    <a:moveTo>
                      <a:pt x="397" y="29"/>
                    </a:moveTo>
                    <a:lnTo>
                      <a:pt x="397" y="36"/>
                    </a:lnTo>
                    <a:lnTo>
                      <a:pt x="398" y="45"/>
                    </a:lnTo>
                    <a:lnTo>
                      <a:pt x="399" y="54"/>
                    </a:lnTo>
                    <a:lnTo>
                      <a:pt x="400" y="64"/>
                    </a:lnTo>
                    <a:lnTo>
                      <a:pt x="400" y="73"/>
                    </a:lnTo>
                    <a:lnTo>
                      <a:pt x="401" y="82"/>
                    </a:lnTo>
                    <a:lnTo>
                      <a:pt x="402" y="91"/>
                    </a:lnTo>
                    <a:lnTo>
                      <a:pt x="403" y="101"/>
                    </a:lnTo>
                    <a:lnTo>
                      <a:pt x="403" y="110"/>
                    </a:lnTo>
                    <a:lnTo>
                      <a:pt x="404" y="119"/>
                    </a:lnTo>
                    <a:lnTo>
                      <a:pt x="405" y="128"/>
                    </a:lnTo>
                    <a:lnTo>
                      <a:pt x="407" y="138"/>
                    </a:lnTo>
                    <a:lnTo>
                      <a:pt x="407" y="147"/>
                    </a:lnTo>
                    <a:lnTo>
                      <a:pt x="408" y="156"/>
                    </a:lnTo>
                    <a:lnTo>
                      <a:pt x="409" y="164"/>
                    </a:lnTo>
                    <a:lnTo>
                      <a:pt x="410" y="174"/>
                    </a:lnTo>
                    <a:lnTo>
                      <a:pt x="410" y="182"/>
                    </a:lnTo>
                    <a:lnTo>
                      <a:pt x="410" y="191"/>
                    </a:lnTo>
                    <a:lnTo>
                      <a:pt x="411" y="200"/>
                    </a:lnTo>
                    <a:lnTo>
                      <a:pt x="412" y="210"/>
                    </a:lnTo>
                    <a:lnTo>
                      <a:pt x="412" y="218"/>
                    </a:lnTo>
                    <a:lnTo>
                      <a:pt x="413" y="227"/>
                    </a:lnTo>
                    <a:lnTo>
                      <a:pt x="414" y="236"/>
                    </a:lnTo>
                    <a:lnTo>
                      <a:pt x="415" y="246"/>
                    </a:lnTo>
                    <a:lnTo>
                      <a:pt x="415" y="254"/>
                    </a:lnTo>
                    <a:lnTo>
                      <a:pt x="415" y="262"/>
                    </a:lnTo>
                    <a:lnTo>
                      <a:pt x="417" y="271"/>
                    </a:lnTo>
                    <a:lnTo>
                      <a:pt x="418" y="280"/>
                    </a:lnTo>
                    <a:lnTo>
                      <a:pt x="418" y="288"/>
                    </a:lnTo>
                    <a:lnTo>
                      <a:pt x="419" y="297"/>
                    </a:lnTo>
                    <a:lnTo>
                      <a:pt x="420" y="306"/>
                    </a:lnTo>
                    <a:lnTo>
                      <a:pt x="421" y="315"/>
                    </a:lnTo>
                    <a:lnTo>
                      <a:pt x="421" y="323"/>
                    </a:lnTo>
                    <a:lnTo>
                      <a:pt x="421" y="330"/>
                    </a:lnTo>
                    <a:lnTo>
                      <a:pt x="421" y="338"/>
                    </a:lnTo>
                    <a:lnTo>
                      <a:pt x="422" y="347"/>
                    </a:lnTo>
                    <a:lnTo>
                      <a:pt x="422" y="355"/>
                    </a:lnTo>
                    <a:lnTo>
                      <a:pt x="423" y="363"/>
                    </a:lnTo>
                    <a:lnTo>
                      <a:pt x="423" y="371"/>
                    </a:lnTo>
                    <a:lnTo>
                      <a:pt x="424" y="379"/>
                    </a:lnTo>
                    <a:lnTo>
                      <a:pt x="424" y="386"/>
                    </a:lnTo>
                    <a:lnTo>
                      <a:pt x="424" y="394"/>
                    </a:lnTo>
                    <a:lnTo>
                      <a:pt x="424" y="402"/>
                    </a:lnTo>
                    <a:lnTo>
                      <a:pt x="425" y="410"/>
                    </a:lnTo>
                    <a:lnTo>
                      <a:pt x="425" y="416"/>
                    </a:lnTo>
                    <a:lnTo>
                      <a:pt x="427" y="424"/>
                    </a:lnTo>
                    <a:lnTo>
                      <a:pt x="427" y="432"/>
                    </a:lnTo>
                    <a:lnTo>
                      <a:pt x="428" y="440"/>
                    </a:lnTo>
                    <a:lnTo>
                      <a:pt x="428" y="446"/>
                    </a:lnTo>
                    <a:lnTo>
                      <a:pt x="428" y="453"/>
                    </a:lnTo>
                    <a:lnTo>
                      <a:pt x="428" y="460"/>
                    </a:lnTo>
                    <a:lnTo>
                      <a:pt x="429" y="467"/>
                    </a:lnTo>
                    <a:lnTo>
                      <a:pt x="429" y="474"/>
                    </a:lnTo>
                    <a:lnTo>
                      <a:pt x="429" y="481"/>
                    </a:lnTo>
                    <a:lnTo>
                      <a:pt x="429" y="487"/>
                    </a:lnTo>
                    <a:lnTo>
                      <a:pt x="430" y="494"/>
                    </a:lnTo>
                    <a:lnTo>
                      <a:pt x="430" y="500"/>
                    </a:lnTo>
                    <a:lnTo>
                      <a:pt x="430" y="506"/>
                    </a:lnTo>
                    <a:lnTo>
                      <a:pt x="430" y="512"/>
                    </a:lnTo>
                    <a:lnTo>
                      <a:pt x="430" y="519"/>
                    </a:lnTo>
                    <a:lnTo>
                      <a:pt x="430" y="530"/>
                    </a:lnTo>
                    <a:lnTo>
                      <a:pt x="431" y="542"/>
                    </a:lnTo>
                    <a:lnTo>
                      <a:pt x="430" y="550"/>
                    </a:lnTo>
                    <a:lnTo>
                      <a:pt x="430" y="559"/>
                    </a:lnTo>
                    <a:lnTo>
                      <a:pt x="430" y="567"/>
                    </a:lnTo>
                    <a:lnTo>
                      <a:pt x="430" y="575"/>
                    </a:lnTo>
                    <a:lnTo>
                      <a:pt x="429" y="582"/>
                    </a:lnTo>
                    <a:lnTo>
                      <a:pt x="429" y="589"/>
                    </a:lnTo>
                    <a:lnTo>
                      <a:pt x="428" y="596"/>
                    </a:lnTo>
                    <a:lnTo>
                      <a:pt x="428" y="602"/>
                    </a:lnTo>
                    <a:lnTo>
                      <a:pt x="425" y="612"/>
                    </a:lnTo>
                    <a:lnTo>
                      <a:pt x="424" y="621"/>
                    </a:lnTo>
                    <a:lnTo>
                      <a:pt x="423" y="627"/>
                    </a:lnTo>
                    <a:lnTo>
                      <a:pt x="422" y="632"/>
                    </a:lnTo>
                    <a:lnTo>
                      <a:pt x="417" y="633"/>
                    </a:lnTo>
                    <a:lnTo>
                      <a:pt x="409" y="637"/>
                    </a:lnTo>
                    <a:lnTo>
                      <a:pt x="402" y="638"/>
                    </a:lnTo>
                    <a:lnTo>
                      <a:pt x="397" y="640"/>
                    </a:lnTo>
                    <a:lnTo>
                      <a:pt x="390" y="642"/>
                    </a:lnTo>
                    <a:lnTo>
                      <a:pt x="383" y="646"/>
                    </a:lnTo>
                    <a:lnTo>
                      <a:pt x="374" y="648"/>
                    </a:lnTo>
                    <a:lnTo>
                      <a:pt x="365" y="650"/>
                    </a:lnTo>
                    <a:lnTo>
                      <a:pt x="355" y="652"/>
                    </a:lnTo>
                    <a:lnTo>
                      <a:pt x="345" y="656"/>
                    </a:lnTo>
                    <a:lnTo>
                      <a:pt x="333" y="657"/>
                    </a:lnTo>
                    <a:lnTo>
                      <a:pt x="322" y="659"/>
                    </a:lnTo>
                    <a:lnTo>
                      <a:pt x="315" y="660"/>
                    </a:lnTo>
                    <a:lnTo>
                      <a:pt x="310" y="661"/>
                    </a:lnTo>
                    <a:lnTo>
                      <a:pt x="303" y="662"/>
                    </a:lnTo>
                    <a:lnTo>
                      <a:pt x="297" y="664"/>
                    </a:lnTo>
                    <a:lnTo>
                      <a:pt x="290" y="664"/>
                    </a:lnTo>
                    <a:lnTo>
                      <a:pt x="282" y="664"/>
                    </a:lnTo>
                    <a:lnTo>
                      <a:pt x="274" y="664"/>
                    </a:lnTo>
                    <a:lnTo>
                      <a:pt x="267" y="665"/>
                    </a:lnTo>
                    <a:lnTo>
                      <a:pt x="259" y="665"/>
                    </a:lnTo>
                    <a:lnTo>
                      <a:pt x="252" y="665"/>
                    </a:lnTo>
                    <a:lnTo>
                      <a:pt x="244" y="665"/>
                    </a:lnTo>
                    <a:lnTo>
                      <a:pt x="237" y="665"/>
                    </a:lnTo>
                    <a:lnTo>
                      <a:pt x="228" y="664"/>
                    </a:lnTo>
                    <a:lnTo>
                      <a:pt x="220" y="664"/>
                    </a:lnTo>
                    <a:lnTo>
                      <a:pt x="212" y="662"/>
                    </a:lnTo>
                    <a:lnTo>
                      <a:pt x="204" y="662"/>
                    </a:lnTo>
                    <a:lnTo>
                      <a:pt x="195" y="661"/>
                    </a:lnTo>
                    <a:lnTo>
                      <a:pt x="187" y="660"/>
                    </a:lnTo>
                    <a:lnTo>
                      <a:pt x="178" y="659"/>
                    </a:lnTo>
                    <a:lnTo>
                      <a:pt x="170" y="659"/>
                    </a:lnTo>
                    <a:lnTo>
                      <a:pt x="160" y="657"/>
                    </a:lnTo>
                    <a:lnTo>
                      <a:pt x="151" y="656"/>
                    </a:lnTo>
                    <a:lnTo>
                      <a:pt x="141" y="653"/>
                    </a:lnTo>
                    <a:lnTo>
                      <a:pt x="132" y="652"/>
                    </a:lnTo>
                    <a:lnTo>
                      <a:pt x="122" y="649"/>
                    </a:lnTo>
                    <a:lnTo>
                      <a:pt x="113" y="647"/>
                    </a:lnTo>
                    <a:lnTo>
                      <a:pt x="103" y="645"/>
                    </a:lnTo>
                    <a:lnTo>
                      <a:pt x="95" y="642"/>
                    </a:lnTo>
                    <a:lnTo>
                      <a:pt x="85" y="639"/>
                    </a:lnTo>
                    <a:lnTo>
                      <a:pt x="74" y="636"/>
                    </a:lnTo>
                    <a:lnTo>
                      <a:pt x="64" y="632"/>
                    </a:lnTo>
                    <a:lnTo>
                      <a:pt x="54" y="629"/>
                    </a:lnTo>
                    <a:lnTo>
                      <a:pt x="43" y="625"/>
                    </a:lnTo>
                    <a:lnTo>
                      <a:pt x="33" y="620"/>
                    </a:lnTo>
                    <a:lnTo>
                      <a:pt x="23" y="616"/>
                    </a:lnTo>
                    <a:lnTo>
                      <a:pt x="13" y="612"/>
                    </a:lnTo>
                    <a:lnTo>
                      <a:pt x="11" y="609"/>
                    </a:lnTo>
                    <a:lnTo>
                      <a:pt x="10" y="606"/>
                    </a:lnTo>
                    <a:lnTo>
                      <a:pt x="8" y="599"/>
                    </a:lnTo>
                    <a:lnTo>
                      <a:pt x="5" y="591"/>
                    </a:lnTo>
                    <a:lnTo>
                      <a:pt x="3" y="584"/>
                    </a:lnTo>
                    <a:lnTo>
                      <a:pt x="2" y="578"/>
                    </a:lnTo>
                    <a:lnTo>
                      <a:pt x="1" y="570"/>
                    </a:lnTo>
                    <a:lnTo>
                      <a:pt x="1" y="562"/>
                    </a:lnTo>
                    <a:lnTo>
                      <a:pt x="0" y="552"/>
                    </a:lnTo>
                    <a:lnTo>
                      <a:pt x="0" y="542"/>
                    </a:lnTo>
                    <a:lnTo>
                      <a:pt x="0" y="531"/>
                    </a:lnTo>
                    <a:lnTo>
                      <a:pt x="0" y="520"/>
                    </a:lnTo>
                    <a:lnTo>
                      <a:pt x="0" y="510"/>
                    </a:lnTo>
                    <a:lnTo>
                      <a:pt x="0" y="500"/>
                    </a:lnTo>
                    <a:lnTo>
                      <a:pt x="0" y="494"/>
                    </a:lnTo>
                    <a:lnTo>
                      <a:pt x="1" y="489"/>
                    </a:lnTo>
                    <a:lnTo>
                      <a:pt x="2" y="482"/>
                    </a:lnTo>
                    <a:lnTo>
                      <a:pt x="3" y="476"/>
                    </a:lnTo>
                    <a:lnTo>
                      <a:pt x="3" y="469"/>
                    </a:lnTo>
                    <a:lnTo>
                      <a:pt x="4" y="461"/>
                    </a:lnTo>
                    <a:lnTo>
                      <a:pt x="5" y="453"/>
                    </a:lnTo>
                    <a:lnTo>
                      <a:pt x="7" y="446"/>
                    </a:lnTo>
                    <a:lnTo>
                      <a:pt x="8" y="437"/>
                    </a:lnTo>
                    <a:lnTo>
                      <a:pt x="10" y="430"/>
                    </a:lnTo>
                    <a:lnTo>
                      <a:pt x="11" y="421"/>
                    </a:lnTo>
                    <a:lnTo>
                      <a:pt x="13" y="413"/>
                    </a:lnTo>
                    <a:lnTo>
                      <a:pt x="14" y="403"/>
                    </a:lnTo>
                    <a:lnTo>
                      <a:pt x="17" y="394"/>
                    </a:lnTo>
                    <a:lnTo>
                      <a:pt x="18" y="385"/>
                    </a:lnTo>
                    <a:lnTo>
                      <a:pt x="20" y="376"/>
                    </a:lnTo>
                    <a:lnTo>
                      <a:pt x="21" y="366"/>
                    </a:lnTo>
                    <a:lnTo>
                      <a:pt x="23" y="356"/>
                    </a:lnTo>
                    <a:lnTo>
                      <a:pt x="25" y="346"/>
                    </a:lnTo>
                    <a:lnTo>
                      <a:pt x="29" y="337"/>
                    </a:lnTo>
                    <a:lnTo>
                      <a:pt x="30" y="326"/>
                    </a:lnTo>
                    <a:lnTo>
                      <a:pt x="32" y="316"/>
                    </a:lnTo>
                    <a:lnTo>
                      <a:pt x="34" y="306"/>
                    </a:lnTo>
                    <a:lnTo>
                      <a:pt x="38" y="296"/>
                    </a:lnTo>
                    <a:lnTo>
                      <a:pt x="40" y="285"/>
                    </a:lnTo>
                    <a:lnTo>
                      <a:pt x="42" y="275"/>
                    </a:lnTo>
                    <a:lnTo>
                      <a:pt x="44" y="265"/>
                    </a:lnTo>
                    <a:lnTo>
                      <a:pt x="48" y="255"/>
                    </a:lnTo>
                    <a:lnTo>
                      <a:pt x="49" y="244"/>
                    </a:lnTo>
                    <a:lnTo>
                      <a:pt x="51" y="234"/>
                    </a:lnTo>
                    <a:lnTo>
                      <a:pt x="53" y="222"/>
                    </a:lnTo>
                    <a:lnTo>
                      <a:pt x="57" y="212"/>
                    </a:lnTo>
                    <a:lnTo>
                      <a:pt x="58" y="202"/>
                    </a:lnTo>
                    <a:lnTo>
                      <a:pt x="60" y="192"/>
                    </a:lnTo>
                    <a:lnTo>
                      <a:pt x="62" y="182"/>
                    </a:lnTo>
                    <a:lnTo>
                      <a:pt x="66" y="172"/>
                    </a:lnTo>
                    <a:lnTo>
                      <a:pt x="67" y="162"/>
                    </a:lnTo>
                    <a:lnTo>
                      <a:pt x="69" y="152"/>
                    </a:lnTo>
                    <a:lnTo>
                      <a:pt x="71" y="142"/>
                    </a:lnTo>
                    <a:lnTo>
                      <a:pt x="74" y="133"/>
                    </a:lnTo>
                    <a:lnTo>
                      <a:pt x="76" y="123"/>
                    </a:lnTo>
                    <a:lnTo>
                      <a:pt x="78" y="115"/>
                    </a:lnTo>
                    <a:lnTo>
                      <a:pt x="80" y="107"/>
                    </a:lnTo>
                    <a:lnTo>
                      <a:pt x="83" y="99"/>
                    </a:lnTo>
                    <a:lnTo>
                      <a:pt x="85" y="89"/>
                    </a:lnTo>
                    <a:lnTo>
                      <a:pt x="87" y="81"/>
                    </a:lnTo>
                    <a:lnTo>
                      <a:pt x="88" y="72"/>
                    </a:lnTo>
                    <a:lnTo>
                      <a:pt x="90" y="65"/>
                    </a:lnTo>
                    <a:lnTo>
                      <a:pt x="91" y="57"/>
                    </a:lnTo>
                    <a:lnTo>
                      <a:pt x="93" y="51"/>
                    </a:lnTo>
                    <a:lnTo>
                      <a:pt x="96" y="44"/>
                    </a:lnTo>
                    <a:lnTo>
                      <a:pt x="98" y="37"/>
                    </a:lnTo>
                    <a:lnTo>
                      <a:pt x="99" y="31"/>
                    </a:lnTo>
                    <a:lnTo>
                      <a:pt x="100" y="24"/>
                    </a:lnTo>
                    <a:lnTo>
                      <a:pt x="101" y="19"/>
                    </a:lnTo>
                    <a:lnTo>
                      <a:pt x="103" y="15"/>
                    </a:lnTo>
                    <a:lnTo>
                      <a:pt x="106" y="5"/>
                    </a:lnTo>
                    <a:lnTo>
                      <a:pt x="109" y="0"/>
                    </a:lnTo>
                    <a:lnTo>
                      <a:pt x="117" y="1"/>
                    </a:lnTo>
                    <a:lnTo>
                      <a:pt x="128" y="3"/>
                    </a:lnTo>
                    <a:lnTo>
                      <a:pt x="132" y="3"/>
                    </a:lnTo>
                    <a:lnTo>
                      <a:pt x="139" y="5"/>
                    </a:lnTo>
                    <a:lnTo>
                      <a:pt x="146" y="6"/>
                    </a:lnTo>
                    <a:lnTo>
                      <a:pt x="154" y="8"/>
                    </a:lnTo>
                    <a:lnTo>
                      <a:pt x="158" y="11"/>
                    </a:lnTo>
                    <a:lnTo>
                      <a:pt x="163" y="13"/>
                    </a:lnTo>
                    <a:lnTo>
                      <a:pt x="166" y="12"/>
                    </a:lnTo>
                    <a:lnTo>
                      <a:pt x="170" y="11"/>
                    </a:lnTo>
                    <a:lnTo>
                      <a:pt x="178" y="11"/>
                    </a:lnTo>
                    <a:lnTo>
                      <a:pt x="187" y="13"/>
                    </a:lnTo>
                    <a:lnTo>
                      <a:pt x="196" y="13"/>
                    </a:lnTo>
                    <a:lnTo>
                      <a:pt x="206" y="15"/>
                    </a:lnTo>
                    <a:lnTo>
                      <a:pt x="216" y="16"/>
                    </a:lnTo>
                    <a:lnTo>
                      <a:pt x="226" y="17"/>
                    </a:lnTo>
                    <a:lnTo>
                      <a:pt x="237" y="19"/>
                    </a:lnTo>
                    <a:lnTo>
                      <a:pt x="248" y="21"/>
                    </a:lnTo>
                    <a:lnTo>
                      <a:pt x="258" y="21"/>
                    </a:lnTo>
                    <a:lnTo>
                      <a:pt x="268" y="23"/>
                    </a:lnTo>
                    <a:lnTo>
                      <a:pt x="280" y="23"/>
                    </a:lnTo>
                    <a:lnTo>
                      <a:pt x="291" y="25"/>
                    </a:lnTo>
                    <a:lnTo>
                      <a:pt x="302" y="25"/>
                    </a:lnTo>
                    <a:lnTo>
                      <a:pt x="313" y="26"/>
                    </a:lnTo>
                    <a:lnTo>
                      <a:pt x="324" y="27"/>
                    </a:lnTo>
                    <a:lnTo>
                      <a:pt x="336" y="29"/>
                    </a:lnTo>
                    <a:lnTo>
                      <a:pt x="339" y="39"/>
                    </a:lnTo>
                    <a:lnTo>
                      <a:pt x="349" y="43"/>
                    </a:lnTo>
                    <a:lnTo>
                      <a:pt x="358" y="40"/>
                    </a:lnTo>
                    <a:lnTo>
                      <a:pt x="363" y="32"/>
                    </a:lnTo>
                    <a:lnTo>
                      <a:pt x="363" y="31"/>
                    </a:lnTo>
                    <a:lnTo>
                      <a:pt x="363" y="30"/>
                    </a:lnTo>
                    <a:lnTo>
                      <a:pt x="371" y="29"/>
                    </a:lnTo>
                    <a:lnTo>
                      <a:pt x="380" y="29"/>
                    </a:lnTo>
                    <a:lnTo>
                      <a:pt x="388" y="29"/>
                    </a:lnTo>
                    <a:lnTo>
                      <a:pt x="397" y="29"/>
                    </a:lnTo>
                    <a:close/>
                  </a:path>
                </a:pathLst>
              </a:custGeom>
              <a:solidFill>
                <a:srgbClr val="A6A1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37" name="Google Shape;4437;p81"/>
              <p:cNvSpPr/>
              <p:nvPr/>
            </p:nvSpPr>
            <p:spPr>
              <a:xfrm>
                <a:off x="4321" y="2496"/>
                <a:ext cx="6" cy="2"/>
              </a:xfrm>
              <a:custGeom>
                <a:avLst/>
                <a:gdLst/>
                <a:ahLst/>
                <a:cxnLst/>
                <a:rect l="l" t="t" r="r" b="b"/>
                <a:pathLst>
                  <a:path w="12" h="5" extrusionOk="0">
                    <a:moveTo>
                      <a:pt x="0" y="5"/>
                    </a:moveTo>
                    <a:lnTo>
                      <a:pt x="6" y="3"/>
                    </a:lnTo>
                    <a:lnTo>
                      <a:pt x="12" y="0"/>
                    </a:lnTo>
                    <a:lnTo>
                      <a:pt x="7" y="3"/>
                    </a:lnTo>
                    <a:lnTo>
                      <a:pt x="3" y="5"/>
                    </a:lnTo>
                    <a:lnTo>
                      <a:pt x="0" y="5"/>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38" name="Google Shape;4438;p81"/>
              <p:cNvSpPr/>
              <p:nvPr/>
            </p:nvSpPr>
            <p:spPr>
              <a:xfrm>
                <a:off x="4336" y="3175"/>
                <a:ext cx="148" cy="221"/>
              </a:xfrm>
              <a:custGeom>
                <a:avLst/>
                <a:gdLst/>
                <a:ahLst/>
                <a:cxnLst/>
                <a:rect l="l" t="t" r="r" b="b"/>
                <a:pathLst>
                  <a:path w="295" h="444" extrusionOk="0">
                    <a:moveTo>
                      <a:pt x="295" y="393"/>
                    </a:moveTo>
                    <a:lnTo>
                      <a:pt x="294" y="401"/>
                    </a:lnTo>
                    <a:lnTo>
                      <a:pt x="294" y="407"/>
                    </a:lnTo>
                    <a:lnTo>
                      <a:pt x="289" y="408"/>
                    </a:lnTo>
                    <a:lnTo>
                      <a:pt x="283" y="411"/>
                    </a:lnTo>
                    <a:lnTo>
                      <a:pt x="275" y="415"/>
                    </a:lnTo>
                    <a:lnTo>
                      <a:pt x="266" y="420"/>
                    </a:lnTo>
                    <a:lnTo>
                      <a:pt x="259" y="421"/>
                    </a:lnTo>
                    <a:lnTo>
                      <a:pt x="253" y="424"/>
                    </a:lnTo>
                    <a:lnTo>
                      <a:pt x="246" y="426"/>
                    </a:lnTo>
                    <a:lnTo>
                      <a:pt x="240" y="429"/>
                    </a:lnTo>
                    <a:lnTo>
                      <a:pt x="231" y="430"/>
                    </a:lnTo>
                    <a:lnTo>
                      <a:pt x="224" y="432"/>
                    </a:lnTo>
                    <a:lnTo>
                      <a:pt x="216" y="435"/>
                    </a:lnTo>
                    <a:lnTo>
                      <a:pt x="208" y="438"/>
                    </a:lnTo>
                    <a:lnTo>
                      <a:pt x="198" y="439"/>
                    </a:lnTo>
                    <a:lnTo>
                      <a:pt x="188" y="440"/>
                    </a:lnTo>
                    <a:lnTo>
                      <a:pt x="178" y="441"/>
                    </a:lnTo>
                    <a:lnTo>
                      <a:pt x="168" y="442"/>
                    </a:lnTo>
                    <a:lnTo>
                      <a:pt x="157" y="442"/>
                    </a:lnTo>
                    <a:lnTo>
                      <a:pt x="146" y="442"/>
                    </a:lnTo>
                    <a:lnTo>
                      <a:pt x="134" y="442"/>
                    </a:lnTo>
                    <a:lnTo>
                      <a:pt x="123" y="444"/>
                    </a:lnTo>
                    <a:lnTo>
                      <a:pt x="117" y="442"/>
                    </a:lnTo>
                    <a:lnTo>
                      <a:pt x="110" y="442"/>
                    </a:lnTo>
                    <a:lnTo>
                      <a:pt x="103" y="441"/>
                    </a:lnTo>
                    <a:lnTo>
                      <a:pt x="98" y="441"/>
                    </a:lnTo>
                    <a:lnTo>
                      <a:pt x="91" y="440"/>
                    </a:lnTo>
                    <a:lnTo>
                      <a:pt x="84" y="439"/>
                    </a:lnTo>
                    <a:lnTo>
                      <a:pt x="78" y="438"/>
                    </a:lnTo>
                    <a:lnTo>
                      <a:pt x="72" y="438"/>
                    </a:lnTo>
                    <a:lnTo>
                      <a:pt x="64" y="436"/>
                    </a:lnTo>
                    <a:lnTo>
                      <a:pt x="58" y="435"/>
                    </a:lnTo>
                    <a:lnTo>
                      <a:pt x="51" y="434"/>
                    </a:lnTo>
                    <a:lnTo>
                      <a:pt x="44" y="432"/>
                    </a:lnTo>
                    <a:lnTo>
                      <a:pt x="36" y="430"/>
                    </a:lnTo>
                    <a:lnTo>
                      <a:pt x="30" y="429"/>
                    </a:lnTo>
                    <a:lnTo>
                      <a:pt x="23" y="427"/>
                    </a:lnTo>
                    <a:lnTo>
                      <a:pt x="16" y="426"/>
                    </a:lnTo>
                    <a:lnTo>
                      <a:pt x="14" y="424"/>
                    </a:lnTo>
                    <a:lnTo>
                      <a:pt x="13" y="421"/>
                    </a:lnTo>
                    <a:lnTo>
                      <a:pt x="11" y="417"/>
                    </a:lnTo>
                    <a:lnTo>
                      <a:pt x="10" y="412"/>
                    </a:lnTo>
                    <a:lnTo>
                      <a:pt x="6" y="403"/>
                    </a:lnTo>
                    <a:lnTo>
                      <a:pt x="4" y="395"/>
                    </a:lnTo>
                    <a:lnTo>
                      <a:pt x="3" y="388"/>
                    </a:lnTo>
                    <a:lnTo>
                      <a:pt x="2" y="381"/>
                    </a:lnTo>
                    <a:lnTo>
                      <a:pt x="1" y="373"/>
                    </a:lnTo>
                    <a:lnTo>
                      <a:pt x="1" y="367"/>
                    </a:lnTo>
                    <a:lnTo>
                      <a:pt x="0" y="358"/>
                    </a:lnTo>
                    <a:lnTo>
                      <a:pt x="0" y="347"/>
                    </a:lnTo>
                    <a:lnTo>
                      <a:pt x="0" y="338"/>
                    </a:lnTo>
                    <a:lnTo>
                      <a:pt x="0" y="330"/>
                    </a:lnTo>
                    <a:lnTo>
                      <a:pt x="0" y="320"/>
                    </a:lnTo>
                    <a:lnTo>
                      <a:pt x="0" y="310"/>
                    </a:lnTo>
                    <a:lnTo>
                      <a:pt x="0" y="299"/>
                    </a:lnTo>
                    <a:lnTo>
                      <a:pt x="1" y="289"/>
                    </a:lnTo>
                    <a:lnTo>
                      <a:pt x="2" y="278"/>
                    </a:lnTo>
                    <a:lnTo>
                      <a:pt x="3" y="266"/>
                    </a:lnTo>
                    <a:lnTo>
                      <a:pt x="3" y="260"/>
                    </a:lnTo>
                    <a:lnTo>
                      <a:pt x="3" y="253"/>
                    </a:lnTo>
                    <a:lnTo>
                      <a:pt x="4" y="246"/>
                    </a:lnTo>
                    <a:lnTo>
                      <a:pt x="5" y="241"/>
                    </a:lnTo>
                    <a:lnTo>
                      <a:pt x="5" y="234"/>
                    </a:lnTo>
                    <a:lnTo>
                      <a:pt x="5" y="229"/>
                    </a:lnTo>
                    <a:lnTo>
                      <a:pt x="6" y="222"/>
                    </a:lnTo>
                    <a:lnTo>
                      <a:pt x="7" y="216"/>
                    </a:lnTo>
                    <a:lnTo>
                      <a:pt x="7" y="210"/>
                    </a:lnTo>
                    <a:lnTo>
                      <a:pt x="8" y="203"/>
                    </a:lnTo>
                    <a:lnTo>
                      <a:pt x="8" y="196"/>
                    </a:lnTo>
                    <a:lnTo>
                      <a:pt x="10" y="191"/>
                    </a:lnTo>
                    <a:lnTo>
                      <a:pt x="10" y="184"/>
                    </a:lnTo>
                    <a:lnTo>
                      <a:pt x="11" y="177"/>
                    </a:lnTo>
                    <a:lnTo>
                      <a:pt x="12" y="171"/>
                    </a:lnTo>
                    <a:lnTo>
                      <a:pt x="13" y="165"/>
                    </a:lnTo>
                    <a:lnTo>
                      <a:pt x="13" y="158"/>
                    </a:lnTo>
                    <a:lnTo>
                      <a:pt x="13" y="152"/>
                    </a:lnTo>
                    <a:lnTo>
                      <a:pt x="14" y="145"/>
                    </a:lnTo>
                    <a:lnTo>
                      <a:pt x="15" y="138"/>
                    </a:lnTo>
                    <a:lnTo>
                      <a:pt x="15" y="132"/>
                    </a:lnTo>
                    <a:lnTo>
                      <a:pt x="16" y="126"/>
                    </a:lnTo>
                    <a:lnTo>
                      <a:pt x="17" y="119"/>
                    </a:lnTo>
                    <a:lnTo>
                      <a:pt x="19" y="114"/>
                    </a:lnTo>
                    <a:lnTo>
                      <a:pt x="19" y="107"/>
                    </a:lnTo>
                    <a:lnTo>
                      <a:pt x="19" y="100"/>
                    </a:lnTo>
                    <a:lnTo>
                      <a:pt x="20" y="95"/>
                    </a:lnTo>
                    <a:lnTo>
                      <a:pt x="21" y="89"/>
                    </a:lnTo>
                    <a:lnTo>
                      <a:pt x="22" y="78"/>
                    </a:lnTo>
                    <a:lnTo>
                      <a:pt x="24" y="68"/>
                    </a:lnTo>
                    <a:lnTo>
                      <a:pt x="24" y="57"/>
                    </a:lnTo>
                    <a:lnTo>
                      <a:pt x="26" y="47"/>
                    </a:lnTo>
                    <a:lnTo>
                      <a:pt x="26" y="37"/>
                    </a:lnTo>
                    <a:lnTo>
                      <a:pt x="29" y="29"/>
                    </a:lnTo>
                    <a:lnTo>
                      <a:pt x="29" y="21"/>
                    </a:lnTo>
                    <a:lnTo>
                      <a:pt x="31" y="15"/>
                    </a:lnTo>
                    <a:lnTo>
                      <a:pt x="31" y="8"/>
                    </a:lnTo>
                    <a:lnTo>
                      <a:pt x="33" y="4"/>
                    </a:lnTo>
                    <a:lnTo>
                      <a:pt x="37" y="4"/>
                    </a:lnTo>
                    <a:lnTo>
                      <a:pt x="45" y="4"/>
                    </a:lnTo>
                    <a:lnTo>
                      <a:pt x="52" y="4"/>
                    </a:lnTo>
                    <a:lnTo>
                      <a:pt x="62" y="5"/>
                    </a:lnTo>
                    <a:lnTo>
                      <a:pt x="71" y="5"/>
                    </a:lnTo>
                    <a:lnTo>
                      <a:pt x="81" y="6"/>
                    </a:lnTo>
                    <a:lnTo>
                      <a:pt x="91" y="6"/>
                    </a:lnTo>
                    <a:lnTo>
                      <a:pt x="103" y="7"/>
                    </a:lnTo>
                    <a:lnTo>
                      <a:pt x="114" y="6"/>
                    </a:lnTo>
                    <a:lnTo>
                      <a:pt x="127" y="6"/>
                    </a:lnTo>
                    <a:lnTo>
                      <a:pt x="132" y="6"/>
                    </a:lnTo>
                    <a:lnTo>
                      <a:pt x="138" y="6"/>
                    </a:lnTo>
                    <a:lnTo>
                      <a:pt x="144" y="6"/>
                    </a:lnTo>
                    <a:lnTo>
                      <a:pt x="151" y="6"/>
                    </a:lnTo>
                    <a:lnTo>
                      <a:pt x="157" y="5"/>
                    </a:lnTo>
                    <a:lnTo>
                      <a:pt x="163" y="5"/>
                    </a:lnTo>
                    <a:lnTo>
                      <a:pt x="170" y="5"/>
                    </a:lnTo>
                    <a:lnTo>
                      <a:pt x="177" y="5"/>
                    </a:lnTo>
                    <a:lnTo>
                      <a:pt x="182" y="4"/>
                    </a:lnTo>
                    <a:lnTo>
                      <a:pt x="189" y="4"/>
                    </a:lnTo>
                    <a:lnTo>
                      <a:pt x="196" y="4"/>
                    </a:lnTo>
                    <a:lnTo>
                      <a:pt x="202" y="4"/>
                    </a:lnTo>
                    <a:lnTo>
                      <a:pt x="205" y="4"/>
                    </a:lnTo>
                    <a:lnTo>
                      <a:pt x="208" y="5"/>
                    </a:lnTo>
                    <a:lnTo>
                      <a:pt x="211" y="4"/>
                    </a:lnTo>
                    <a:lnTo>
                      <a:pt x="216" y="2"/>
                    </a:lnTo>
                    <a:lnTo>
                      <a:pt x="221" y="1"/>
                    </a:lnTo>
                    <a:lnTo>
                      <a:pt x="227" y="0"/>
                    </a:lnTo>
                    <a:lnTo>
                      <a:pt x="228" y="7"/>
                    </a:lnTo>
                    <a:lnTo>
                      <a:pt x="229" y="15"/>
                    </a:lnTo>
                    <a:lnTo>
                      <a:pt x="230" y="22"/>
                    </a:lnTo>
                    <a:lnTo>
                      <a:pt x="232" y="30"/>
                    </a:lnTo>
                    <a:lnTo>
                      <a:pt x="234" y="37"/>
                    </a:lnTo>
                    <a:lnTo>
                      <a:pt x="236" y="45"/>
                    </a:lnTo>
                    <a:lnTo>
                      <a:pt x="237" y="53"/>
                    </a:lnTo>
                    <a:lnTo>
                      <a:pt x="239" y="60"/>
                    </a:lnTo>
                    <a:lnTo>
                      <a:pt x="240" y="67"/>
                    </a:lnTo>
                    <a:lnTo>
                      <a:pt x="241" y="75"/>
                    </a:lnTo>
                    <a:lnTo>
                      <a:pt x="242" y="83"/>
                    </a:lnTo>
                    <a:lnTo>
                      <a:pt x="245" y="90"/>
                    </a:lnTo>
                    <a:lnTo>
                      <a:pt x="246" y="97"/>
                    </a:lnTo>
                    <a:lnTo>
                      <a:pt x="248" y="106"/>
                    </a:lnTo>
                    <a:lnTo>
                      <a:pt x="249" y="113"/>
                    </a:lnTo>
                    <a:lnTo>
                      <a:pt x="251" y="122"/>
                    </a:lnTo>
                    <a:lnTo>
                      <a:pt x="253" y="128"/>
                    </a:lnTo>
                    <a:lnTo>
                      <a:pt x="254" y="136"/>
                    </a:lnTo>
                    <a:lnTo>
                      <a:pt x="255" y="143"/>
                    </a:lnTo>
                    <a:lnTo>
                      <a:pt x="257" y="151"/>
                    </a:lnTo>
                    <a:lnTo>
                      <a:pt x="258" y="157"/>
                    </a:lnTo>
                    <a:lnTo>
                      <a:pt x="259" y="165"/>
                    </a:lnTo>
                    <a:lnTo>
                      <a:pt x="260" y="173"/>
                    </a:lnTo>
                    <a:lnTo>
                      <a:pt x="263" y="181"/>
                    </a:lnTo>
                    <a:lnTo>
                      <a:pt x="264" y="187"/>
                    </a:lnTo>
                    <a:lnTo>
                      <a:pt x="265" y="194"/>
                    </a:lnTo>
                    <a:lnTo>
                      <a:pt x="266" y="201"/>
                    </a:lnTo>
                    <a:lnTo>
                      <a:pt x="268" y="209"/>
                    </a:lnTo>
                    <a:lnTo>
                      <a:pt x="269" y="215"/>
                    </a:lnTo>
                    <a:lnTo>
                      <a:pt x="270" y="222"/>
                    </a:lnTo>
                    <a:lnTo>
                      <a:pt x="271" y="229"/>
                    </a:lnTo>
                    <a:lnTo>
                      <a:pt x="274" y="236"/>
                    </a:lnTo>
                    <a:lnTo>
                      <a:pt x="274" y="242"/>
                    </a:lnTo>
                    <a:lnTo>
                      <a:pt x="275" y="249"/>
                    </a:lnTo>
                    <a:lnTo>
                      <a:pt x="276" y="255"/>
                    </a:lnTo>
                    <a:lnTo>
                      <a:pt x="277" y="262"/>
                    </a:lnTo>
                    <a:lnTo>
                      <a:pt x="277" y="268"/>
                    </a:lnTo>
                    <a:lnTo>
                      <a:pt x="279" y="274"/>
                    </a:lnTo>
                    <a:lnTo>
                      <a:pt x="279" y="280"/>
                    </a:lnTo>
                    <a:lnTo>
                      <a:pt x="281" y="287"/>
                    </a:lnTo>
                    <a:lnTo>
                      <a:pt x="283" y="298"/>
                    </a:lnTo>
                    <a:lnTo>
                      <a:pt x="285" y="309"/>
                    </a:lnTo>
                    <a:lnTo>
                      <a:pt x="286" y="320"/>
                    </a:lnTo>
                    <a:lnTo>
                      <a:pt x="288" y="331"/>
                    </a:lnTo>
                    <a:lnTo>
                      <a:pt x="289" y="340"/>
                    </a:lnTo>
                    <a:lnTo>
                      <a:pt x="290" y="349"/>
                    </a:lnTo>
                    <a:lnTo>
                      <a:pt x="292" y="358"/>
                    </a:lnTo>
                    <a:lnTo>
                      <a:pt x="293" y="367"/>
                    </a:lnTo>
                    <a:lnTo>
                      <a:pt x="293" y="373"/>
                    </a:lnTo>
                    <a:lnTo>
                      <a:pt x="294" y="380"/>
                    </a:lnTo>
                    <a:lnTo>
                      <a:pt x="294" y="387"/>
                    </a:lnTo>
                    <a:lnTo>
                      <a:pt x="295" y="393"/>
                    </a:lnTo>
                    <a:close/>
                  </a:path>
                </a:pathLst>
              </a:custGeom>
              <a:solidFill>
                <a:srgbClr val="A6A1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39" name="Google Shape;4439;p81"/>
              <p:cNvSpPr/>
              <p:nvPr/>
            </p:nvSpPr>
            <p:spPr>
              <a:xfrm>
                <a:off x="4272" y="1509"/>
                <a:ext cx="117" cy="871"/>
              </a:xfrm>
              <a:custGeom>
                <a:avLst/>
                <a:gdLst/>
                <a:ahLst/>
                <a:cxnLst/>
                <a:rect l="l" t="t" r="r" b="b"/>
                <a:pathLst>
                  <a:path w="233" h="1743" extrusionOk="0">
                    <a:moveTo>
                      <a:pt x="123" y="0"/>
                    </a:moveTo>
                    <a:lnTo>
                      <a:pt x="123" y="19"/>
                    </a:lnTo>
                    <a:lnTo>
                      <a:pt x="125" y="39"/>
                    </a:lnTo>
                    <a:lnTo>
                      <a:pt x="126" y="59"/>
                    </a:lnTo>
                    <a:lnTo>
                      <a:pt x="129" y="81"/>
                    </a:lnTo>
                    <a:lnTo>
                      <a:pt x="129" y="101"/>
                    </a:lnTo>
                    <a:lnTo>
                      <a:pt x="131" y="123"/>
                    </a:lnTo>
                    <a:lnTo>
                      <a:pt x="132" y="144"/>
                    </a:lnTo>
                    <a:lnTo>
                      <a:pt x="134" y="167"/>
                    </a:lnTo>
                    <a:lnTo>
                      <a:pt x="135" y="189"/>
                    </a:lnTo>
                    <a:lnTo>
                      <a:pt x="136" y="211"/>
                    </a:lnTo>
                    <a:lnTo>
                      <a:pt x="137" y="234"/>
                    </a:lnTo>
                    <a:lnTo>
                      <a:pt x="140" y="258"/>
                    </a:lnTo>
                    <a:lnTo>
                      <a:pt x="141" y="280"/>
                    </a:lnTo>
                    <a:lnTo>
                      <a:pt x="143" y="303"/>
                    </a:lnTo>
                    <a:lnTo>
                      <a:pt x="144" y="327"/>
                    </a:lnTo>
                    <a:lnTo>
                      <a:pt x="146" y="351"/>
                    </a:lnTo>
                    <a:lnTo>
                      <a:pt x="148" y="375"/>
                    </a:lnTo>
                    <a:lnTo>
                      <a:pt x="150" y="398"/>
                    </a:lnTo>
                    <a:lnTo>
                      <a:pt x="151" y="423"/>
                    </a:lnTo>
                    <a:lnTo>
                      <a:pt x="153" y="448"/>
                    </a:lnTo>
                    <a:lnTo>
                      <a:pt x="154" y="472"/>
                    </a:lnTo>
                    <a:lnTo>
                      <a:pt x="156" y="497"/>
                    </a:lnTo>
                    <a:lnTo>
                      <a:pt x="158" y="522"/>
                    </a:lnTo>
                    <a:lnTo>
                      <a:pt x="160" y="548"/>
                    </a:lnTo>
                    <a:lnTo>
                      <a:pt x="161" y="573"/>
                    </a:lnTo>
                    <a:lnTo>
                      <a:pt x="163" y="599"/>
                    </a:lnTo>
                    <a:lnTo>
                      <a:pt x="164" y="625"/>
                    </a:lnTo>
                    <a:lnTo>
                      <a:pt x="166" y="652"/>
                    </a:lnTo>
                    <a:lnTo>
                      <a:pt x="168" y="679"/>
                    </a:lnTo>
                    <a:lnTo>
                      <a:pt x="170" y="706"/>
                    </a:lnTo>
                    <a:lnTo>
                      <a:pt x="171" y="732"/>
                    </a:lnTo>
                    <a:lnTo>
                      <a:pt x="174" y="760"/>
                    </a:lnTo>
                    <a:lnTo>
                      <a:pt x="175" y="787"/>
                    </a:lnTo>
                    <a:lnTo>
                      <a:pt x="178" y="814"/>
                    </a:lnTo>
                    <a:lnTo>
                      <a:pt x="179" y="841"/>
                    </a:lnTo>
                    <a:lnTo>
                      <a:pt x="181" y="869"/>
                    </a:lnTo>
                    <a:lnTo>
                      <a:pt x="182" y="896"/>
                    </a:lnTo>
                    <a:lnTo>
                      <a:pt x="184" y="925"/>
                    </a:lnTo>
                    <a:lnTo>
                      <a:pt x="185" y="953"/>
                    </a:lnTo>
                    <a:lnTo>
                      <a:pt x="188" y="982"/>
                    </a:lnTo>
                    <a:lnTo>
                      <a:pt x="189" y="1010"/>
                    </a:lnTo>
                    <a:lnTo>
                      <a:pt x="191" y="1039"/>
                    </a:lnTo>
                    <a:lnTo>
                      <a:pt x="192" y="1066"/>
                    </a:lnTo>
                    <a:lnTo>
                      <a:pt x="195" y="1097"/>
                    </a:lnTo>
                    <a:lnTo>
                      <a:pt x="197" y="1126"/>
                    </a:lnTo>
                    <a:lnTo>
                      <a:pt x="199" y="1156"/>
                    </a:lnTo>
                    <a:lnTo>
                      <a:pt x="200" y="1186"/>
                    </a:lnTo>
                    <a:lnTo>
                      <a:pt x="203" y="1216"/>
                    </a:lnTo>
                    <a:lnTo>
                      <a:pt x="204" y="1245"/>
                    </a:lnTo>
                    <a:lnTo>
                      <a:pt x="207" y="1275"/>
                    </a:lnTo>
                    <a:lnTo>
                      <a:pt x="208" y="1305"/>
                    </a:lnTo>
                    <a:lnTo>
                      <a:pt x="210" y="1335"/>
                    </a:lnTo>
                    <a:lnTo>
                      <a:pt x="211" y="1365"/>
                    </a:lnTo>
                    <a:lnTo>
                      <a:pt x="213" y="1395"/>
                    </a:lnTo>
                    <a:lnTo>
                      <a:pt x="215" y="1426"/>
                    </a:lnTo>
                    <a:lnTo>
                      <a:pt x="218" y="1457"/>
                    </a:lnTo>
                    <a:lnTo>
                      <a:pt x="219" y="1488"/>
                    </a:lnTo>
                    <a:lnTo>
                      <a:pt x="221" y="1519"/>
                    </a:lnTo>
                    <a:lnTo>
                      <a:pt x="222" y="1550"/>
                    </a:lnTo>
                    <a:lnTo>
                      <a:pt x="226" y="1581"/>
                    </a:lnTo>
                    <a:lnTo>
                      <a:pt x="227" y="1612"/>
                    </a:lnTo>
                    <a:lnTo>
                      <a:pt x="229" y="1645"/>
                    </a:lnTo>
                    <a:lnTo>
                      <a:pt x="230" y="1676"/>
                    </a:lnTo>
                    <a:lnTo>
                      <a:pt x="233" y="1708"/>
                    </a:lnTo>
                    <a:lnTo>
                      <a:pt x="223" y="1709"/>
                    </a:lnTo>
                    <a:lnTo>
                      <a:pt x="215" y="1711"/>
                    </a:lnTo>
                    <a:lnTo>
                      <a:pt x="207" y="1714"/>
                    </a:lnTo>
                    <a:lnTo>
                      <a:pt x="199" y="1716"/>
                    </a:lnTo>
                    <a:lnTo>
                      <a:pt x="190" y="1717"/>
                    </a:lnTo>
                    <a:lnTo>
                      <a:pt x="182" y="1720"/>
                    </a:lnTo>
                    <a:lnTo>
                      <a:pt x="173" y="1721"/>
                    </a:lnTo>
                    <a:lnTo>
                      <a:pt x="165" y="1725"/>
                    </a:lnTo>
                    <a:lnTo>
                      <a:pt x="156" y="1726"/>
                    </a:lnTo>
                    <a:lnTo>
                      <a:pt x="149" y="1728"/>
                    </a:lnTo>
                    <a:lnTo>
                      <a:pt x="140" y="1730"/>
                    </a:lnTo>
                    <a:lnTo>
                      <a:pt x="132" y="1734"/>
                    </a:lnTo>
                    <a:lnTo>
                      <a:pt x="124" y="1735"/>
                    </a:lnTo>
                    <a:lnTo>
                      <a:pt x="116" y="1737"/>
                    </a:lnTo>
                    <a:lnTo>
                      <a:pt x="109" y="1739"/>
                    </a:lnTo>
                    <a:lnTo>
                      <a:pt x="102" y="1743"/>
                    </a:lnTo>
                    <a:lnTo>
                      <a:pt x="101" y="1730"/>
                    </a:lnTo>
                    <a:lnTo>
                      <a:pt x="100" y="1719"/>
                    </a:lnTo>
                    <a:lnTo>
                      <a:pt x="98" y="1708"/>
                    </a:lnTo>
                    <a:lnTo>
                      <a:pt x="98" y="1697"/>
                    </a:lnTo>
                    <a:lnTo>
                      <a:pt x="97" y="1685"/>
                    </a:lnTo>
                    <a:lnTo>
                      <a:pt x="96" y="1675"/>
                    </a:lnTo>
                    <a:lnTo>
                      <a:pt x="95" y="1662"/>
                    </a:lnTo>
                    <a:lnTo>
                      <a:pt x="95" y="1652"/>
                    </a:lnTo>
                    <a:lnTo>
                      <a:pt x="94" y="1640"/>
                    </a:lnTo>
                    <a:lnTo>
                      <a:pt x="93" y="1629"/>
                    </a:lnTo>
                    <a:lnTo>
                      <a:pt x="93" y="1618"/>
                    </a:lnTo>
                    <a:lnTo>
                      <a:pt x="93" y="1608"/>
                    </a:lnTo>
                    <a:lnTo>
                      <a:pt x="92" y="1597"/>
                    </a:lnTo>
                    <a:lnTo>
                      <a:pt x="91" y="1586"/>
                    </a:lnTo>
                    <a:lnTo>
                      <a:pt x="91" y="1574"/>
                    </a:lnTo>
                    <a:lnTo>
                      <a:pt x="91" y="1564"/>
                    </a:lnTo>
                    <a:lnTo>
                      <a:pt x="90" y="1552"/>
                    </a:lnTo>
                    <a:lnTo>
                      <a:pt x="88" y="1541"/>
                    </a:lnTo>
                    <a:lnTo>
                      <a:pt x="87" y="1530"/>
                    </a:lnTo>
                    <a:lnTo>
                      <a:pt x="87" y="1520"/>
                    </a:lnTo>
                    <a:lnTo>
                      <a:pt x="86" y="1509"/>
                    </a:lnTo>
                    <a:lnTo>
                      <a:pt x="86" y="1498"/>
                    </a:lnTo>
                    <a:lnTo>
                      <a:pt x="85" y="1486"/>
                    </a:lnTo>
                    <a:lnTo>
                      <a:pt x="85" y="1476"/>
                    </a:lnTo>
                    <a:lnTo>
                      <a:pt x="84" y="1465"/>
                    </a:lnTo>
                    <a:lnTo>
                      <a:pt x="83" y="1454"/>
                    </a:lnTo>
                    <a:lnTo>
                      <a:pt x="83" y="1443"/>
                    </a:lnTo>
                    <a:lnTo>
                      <a:pt x="83" y="1433"/>
                    </a:lnTo>
                    <a:lnTo>
                      <a:pt x="82" y="1422"/>
                    </a:lnTo>
                    <a:lnTo>
                      <a:pt x="81" y="1411"/>
                    </a:lnTo>
                    <a:lnTo>
                      <a:pt x="81" y="1401"/>
                    </a:lnTo>
                    <a:lnTo>
                      <a:pt x="81" y="1391"/>
                    </a:lnTo>
                    <a:lnTo>
                      <a:pt x="80" y="1380"/>
                    </a:lnTo>
                    <a:lnTo>
                      <a:pt x="78" y="1368"/>
                    </a:lnTo>
                    <a:lnTo>
                      <a:pt x="77" y="1357"/>
                    </a:lnTo>
                    <a:lnTo>
                      <a:pt x="77" y="1347"/>
                    </a:lnTo>
                    <a:lnTo>
                      <a:pt x="76" y="1336"/>
                    </a:lnTo>
                    <a:lnTo>
                      <a:pt x="76" y="1326"/>
                    </a:lnTo>
                    <a:lnTo>
                      <a:pt x="75" y="1315"/>
                    </a:lnTo>
                    <a:lnTo>
                      <a:pt x="75" y="1305"/>
                    </a:lnTo>
                    <a:lnTo>
                      <a:pt x="74" y="1294"/>
                    </a:lnTo>
                    <a:lnTo>
                      <a:pt x="73" y="1284"/>
                    </a:lnTo>
                    <a:lnTo>
                      <a:pt x="73" y="1273"/>
                    </a:lnTo>
                    <a:lnTo>
                      <a:pt x="73" y="1263"/>
                    </a:lnTo>
                    <a:lnTo>
                      <a:pt x="72" y="1251"/>
                    </a:lnTo>
                    <a:lnTo>
                      <a:pt x="71" y="1241"/>
                    </a:lnTo>
                    <a:lnTo>
                      <a:pt x="71" y="1231"/>
                    </a:lnTo>
                    <a:lnTo>
                      <a:pt x="71" y="1221"/>
                    </a:lnTo>
                    <a:lnTo>
                      <a:pt x="70" y="1210"/>
                    </a:lnTo>
                    <a:lnTo>
                      <a:pt x="68" y="1200"/>
                    </a:lnTo>
                    <a:lnTo>
                      <a:pt x="67" y="1189"/>
                    </a:lnTo>
                    <a:lnTo>
                      <a:pt x="67" y="1179"/>
                    </a:lnTo>
                    <a:lnTo>
                      <a:pt x="66" y="1168"/>
                    </a:lnTo>
                    <a:lnTo>
                      <a:pt x="66" y="1158"/>
                    </a:lnTo>
                    <a:lnTo>
                      <a:pt x="65" y="1148"/>
                    </a:lnTo>
                    <a:lnTo>
                      <a:pt x="65" y="1138"/>
                    </a:lnTo>
                    <a:lnTo>
                      <a:pt x="64" y="1128"/>
                    </a:lnTo>
                    <a:lnTo>
                      <a:pt x="63" y="1118"/>
                    </a:lnTo>
                    <a:lnTo>
                      <a:pt x="63" y="1108"/>
                    </a:lnTo>
                    <a:lnTo>
                      <a:pt x="63" y="1098"/>
                    </a:lnTo>
                    <a:lnTo>
                      <a:pt x="62" y="1088"/>
                    </a:lnTo>
                    <a:lnTo>
                      <a:pt x="61" y="1078"/>
                    </a:lnTo>
                    <a:lnTo>
                      <a:pt x="61" y="1068"/>
                    </a:lnTo>
                    <a:lnTo>
                      <a:pt x="61" y="1058"/>
                    </a:lnTo>
                    <a:lnTo>
                      <a:pt x="63" y="1053"/>
                    </a:lnTo>
                    <a:lnTo>
                      <a:pt x="64" y="1049"/>
                    </a:lnTo>
                    <a:lnTo>
                      <a:pt x="62" y="1044"/>
                    </a:lnTo>
                    <a:lnTo>
                      <a:pt x="59" y="1042"/>
                    </a:lnTo>
                    <a:lnTo>
                      <a:pt x="57" y="1025"/>
                    </a:lnTo>
                    <a:lnTo>
                      <a:pt x="56" y="1009"/>
                    </a:lnTo>
                    <a:lnTo>
                      <a:pt x="55" y="992"/>
                    </a:lnTo>
                    <a:lnTo>
                      <a:pt x="55" y="975"/>
                    </a:lnTo>
                    <a:lnTo>
                      <a:pt x="54" y="958"/>
                    </a:lnTo>
                    <a:lnTo>
                      <a:pt x="53" y="943"/>
                    </a:lnTo>
                    <a:lnTo>
                      <a:pt x="52" y="927"/>
                    </a:lnTo>
                    <a:lnTo>
                      <a:pt x="52" y="912"/>
                    </a:lnTo>
                    <a:lnTo>
                      <a:pt x="49" y="895"/>
                    </a:lnTo>
                    <a:lnTo>
                      <a:pt x="48" y="879"/>
                    </a:lnTo>
                    <a:lnTo>
                      <a:pt x="47" y="864"/>
                    </a:lnTo>
                    <a:lnTo>
                      <a:pt x="47" y="848"/>
                    </a:lnTo>
                    <a:lnTo>
                      <a:pt x="46" y="833"/>
                    </a:lnTo>
                    <a:lnTo>
                      <a:pt x="45" y="817"/>
                    </a:lnTo>
                    <a:lnTo>
                      <a:pt x="44" y="801"/>
                    </a:lnTo>
                    <a:lnTo>
                      <a:pt x="44" y="787"/>
                    </a:lnTo>
                    <a:lnTo>
                      <a:pt x="42" y="770"/>
                    </a:lnTo>
                    <a:lnTo>
                      <a:pt x="42" y="756"/>
                    </a:lnTo>
                    <a:lnTo>
                      <a:pt x="39" y="739"/>
                    </a:lnTo>
                    <a:lnTo>
                      <a:pt x="39" y="724"/>
                    </a:lnTo>
                    <a:lnTo>
                      <a:pt x="38" y="709"/>
                    </a:lnTo>
                    <a:lnTo>
                      <a:pt x="37" y="694"/>
                    </a:lnTo>
                    <a:lnTo>
                      <a:pt x="36" y="679"/>
                    </a:lnTo>
                    <a:lnTo>
                      <a:pt x="36" y="665"/>
                    </a:lnTo>
                    <a:lnTo>
                      <a:pt x="35" y="650"/>
                    </a:lnTo>
                    <a:lnTo>
                      <a:pt x="34" y="635"/>
                    </a:lnTo>
                    <a:lnTo>
                      <a:pt x="33" y="620"/>
                    </a:lnTo>
                    <a:lnTo>
                      <a:pt x="33" y="606"/>
                    </a:lnTo>
                    <a:lnTo>
                      <a:pt x="32" y="592"/>
                    </a:lnTo>
                    <a:lnTo>
                      <a:pt x="31" y="577"/>
                    </a:lnTo>
                    <a:lnTo>
                      <a:pt x="29" y="563"/>
                    </a:lnTo>
                    <a:lnTo>
                      <a:pt x="29" y="550"/>
                    </a:lnTo>
                    <a:lnTo>
                      <a:pt x="28" y="534"/>
                    </a:lnTo>
                    <a:lnTo>
                      <a:pt x="27" y="520"/>
                    </a:lnTo>
                    <a:lnTo>
                      <a:pt x="26" y="505"/>
                    </a:lnTo>
                    <a:lnTo>
                      <a:pt x="26" y="492"/>
                    </a:lnTo>
                    <a:lnTo>
                      <a:pt x="25" y="477"/>
                    </a:lnTo>
                    <a:lnTo>
                      <a:pt x="24" y="464"/>
                    </a:lnTo>
                    <a:lnTo>
                      <a:pt x="23" y="450"/>
                    </a:lnTo>
                    <a:lnTo>
                      <a:pt x="23" y="437"/>
                    </a:lnTo>
                    <a:lnTo>
                      <a:pt x="22" y="423"/>
                    </a:lnTo>
                    <a:lnTo>
                      <a:pt x="20" y="409"/>
                    </a:lnTo>
                    <a:lnTo>
                      <a:pt x="19" y="396"/>
                    </a:lnTo>
                    <a:lnTo>
                      <a:pt x="19" y="382"/>
                    </a:lnTo>
                    <a:lnTo>
                      <a:pt x="18" y="369"/>
                    </a:lnTo>
                    <a:lnTo>
                      <a:pt x="17" y="356"/>
                    </a:lnTo>
                    <a:lnTo>
                      <a:pt x="16" y="342"/>
                    </a:lnTo>
                    <a:lnTo>
                      <a:pt x="16" y="330"/>
                    </a:lnTo>
                    <a:lnTo>
                      <a:pt x="15" y="317"/>
                    </a:lnTo>
                    <a:lnTo>
                      <a:pt x="14" y="303"/>
                    </a:lnTo>
                    <a:lnTo>
                      <a:pt x="13" y="290"/>
                    </a:lnTo>
                    <a:lnTo>
                      <a:pt x="13" y="278"/>
                    </a:lnTo>
                    <a:lnTo>
                      <a:pt x="12" y="264"/>
                    </a:lnTo>
                    <a:lnTo>
                      <a:pt x="10" y="252"/>
                    </a:lnTo>
                    <a:lnTo>
                      <a:pt x="9" y="240"/>
                    </a:lnTo>
                    <a:lnTo>
                      <a:pt x="9" y="229"/>
                    </a:lnTo>
                    <a:lnTo>
                      <a:pt x="8" y="215"/>
                    </a:lnTo>
                    <a:lnTo>
                      <a:pt x="7" y="204"/>
                    </a:lnTo>
                    <a:lnTo>
                      <a:pt x="6" y="191"/>
                    </a:lnTo>
                    <a:lnTo>
                      <a:pt x="6" y="180"/>
                    </a:lnTo>
                    <a:lnTo>
                      <a:pt x="5" y="167"/>
                    </a:lnTo>
                    <a:lnTo>
                      <a:pt x="4" y="156"/>
                    </a:lnTo>
                    <a:lnTo>
                      <a:pt x="4" y="144"/>
                    </a:lnTo>
                    <a:lnTo>
                      <a:pt x="4" y="134"/>
                    </a:lnTo>
                    <a:lnTo>
                      <a:pt x="3" y="130"/>
                    </a:lnTo>
                    <a:lnTo>
                      <a:pt x="0" y="125"/>
                    </a:lnTo>
                    <a:lnTo>
                      <a:pt x="0" y="115"/>
                    </a:lnTo>
                    <a:lnTo>
                      <a:pt x="2" y="107"/>
                    </a:lnTo>
                    <a:lnTo>
                      <a:pt x="3" y="98"/>
                    </a:lnTo>
                    <a:lnTo>
                      <a:pt x="5" y="92"/>
                    </a:lnTo>
                    <a:lnTo>
                      <a:pt x="5" y="84"/>
                    </a:lnTo>
                    <a:lnTo>
                      <a:pt x="6" y="77"/>
                    </a:lnTo>
                    <a:lnTo>
                      <a:pt x="7" y="71"/>
                    </a:lnTo>
                    <a:lnTo>
                      <a:pt x="9" y="66"/>
                    </a:lnTo>
                    <a:lnTo>
                      <a:pt x="10" y="55"/>
                    </a:lnTo>
                    <a:lnTo>
                      <a:pt x="13" y="48"/>
                    </a:lnTo>
                    <a:lnTo>
                      <a:pt x="15" y="42"/>
                    </a:lnTo>
                    <a:lnTo>
                      <a:pt x="17" y="39"/>
                    </a:lnTo>
                    <a:lnTo>
                      <a:pt x="19" y="35"/>
                    </a:lnTo>
                    <a:lnTo>
                      <a:pt x="26" y="30"/>
                    </a:lnTo>
                    <a:lnTo>
                      <a:pt x="29" y="27"/>
                    </a:lnTo>
                    <a:lnTo>
                      <a:pt x="35" y="26"/>
                    </a:lnTo>
                    <a:lnTo>
                      <a:pt x="41" y="23"/>
                    </a:lnTo>
                    <a:lnTo>
                      <a:pt x="47" y="22"/>
                    </a:lnTo>
                    <a:lnTo>
                      <a:pt x="53" y="18"/>
                    </a:lnTo>
                    <a:lnTo>
                      <a:pt x="61" y="16"/>
                    </a:lnTo>
                    <a:lnTo>
                      <a:pt x="68" y="13"/>
                    </a:lnTo>
                    <a:lnTo>
                      <a:pt x="78" y="10"/>
                    </a:lnTo>
                    <a:lnTo>
                      <a:pt x="87" y="7"/>
                    </a:lnTo>
                    <a:lnTo>
                      <a:pt x="98" y="5"/>
                    </a:lnTo>
                    <a:lnTo>
                      <a:pt x="104" y="3"/>
                    </a:lnTo>
                    <a:lnTo>
                      <a:pt x="110" y="3"/>
                    </a:lnTo>
                    <a:lnTo>
                      <a:pt x="116" y="0"/>
                    </a:lnTo>
                    <a:lnTo>
                      <a:pt x="123" y="0"/>
                    </a:lnTo>
                    <a:close/>
                  </a:path>
                </a:pathLst>
              </a:custGeom>
              <a:solidFill>
                <a:srgbClr val="CCE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40" name="Google Shape;4440;p81"/>
              <p:cNvSpPr/>
              <p:nvPr/>
            </p:nvSpPr>
            <p:spPr>
              <a:xfrm>
                <a:off x="4226" y="1962"/>
                <a:ext cx="62" cy="74"/>
              </a:xfrm>
              <a:custGeom>
                <a:avLst/>
                <a:gdLst/>
                <a:ahLst/>
                <a:cxnLst/>
                <a:rect l="l" t="t" r="r" b="b"/>
                <a:pathLst>
                  <a:path w="125" h="148" extrusionOk="0">
                    <a:moveTo>
                      <a:pt x="0" y="148"/>
                    </a:moveTo>
                    <a:lnTo>
                      <a:pt x="0" y="138"/>
                    </a:lnTo>
                    <a:lnTo>
                      <a:pt x="0" y="130"/>
                    </a:lnTo>
                    <a:lnTo>
                      <a:pt x="1" y="121"/>
                    </a:lnTo>
                    <a:lnTo>
                      <a:pt x="2" y="114"/>
                    </a:lnTo>
                    <a:lnTo>
                      <a:pt x="2" y="105"/>
                    </a:lnTo>
                    <a:lnTo>
                      <a:pt x="3" y="97"/>
                    </a:lnTo>
                    <a:lnTo>
                      <a:pt x="4" y="88"/>
                    </a:lnTo>
                    <a:lnTo>
                      <a:pt x="6" y="80"/>
                    </a:lnTo>
                    <a:lnTo>
                      <a:pt x="6" y="71"/>
                    </a:lnTo>
                    <a:lnTo>
                      <a:pt x="6" y="64"/>
                    </a:lnTo>
                    <a:lnTo>
                      <a:pt x="7" y="55"/>
                    </a:lnTo>
                    <a:lnTo>
                      <a:pt x="8" y="47"/>
                    </a:lnTo>
                    <a:lnTo>
                      <a:pt x="8" y="38"/>
                    </a:lnTo>
                    <a:lnTo>
                      <a:pt x="9" y="30"/>
                    </a:lnTo>
                    <a:lnTo>
                      <a:pt x="10" y="21"/>
                    </a:lnTo>
                    <a:lnTo>
                      <a:pt x="11" y="15"/>
                    </a:lnTo>
                    <a:lnTo>
                      <a:pt x="117" y="0"/>
                    </a:lnTo>
                    <a:lnTo>
                      <a:pt x="117" y="7"/>
                    </a:lnTo>
                    <a:lnTo>
                      <a:pt x="117" y="16"/>
                    </a:lnTo>
                    <a:lnTo>
                      <a:pt x="117" y="23"/>
                    </a:lnTo>
                    <a:lnTo>
                      <a:pt x="118" y="32"/>
                    </a:lnTo>
                    <a:lnTo>
                      <a:pt x="118" y="40"/>
                    </a:lnTo>
                    <a:lnTo>
                      <a:pt x="119" y="49"/>
                    </a:lnTo>
                    <a:lnTo>
                      <a:pt x="119" y="57"/>
                    </a:lnTo>
                    <a:lnTo>
                      <a:pt x="120" y="66"/>
                    </a:lnTo>
                    <a:lnTo>
                      <a:pt x="120" y="74"/>
                    </a:lnTo>
                    <a:lnTo>
                      <a:pt x="121" y="82"/>
                    </a:lnTo>
                    <a:lnTo>
                      <a:pt x="121" y="90"/>
                    </a:lnTo>
                    <a:lnTo>
                      <a:pt x="123" y="99"/>
                    </a:lnTo>
                    <a:lnTo>
                      <a:pt x="123" y="107"/>
                    </a:lnTo>
                    <a:lnTo>
                      <a:pt x="124" y="116"/>
                    </a:lnTo>
                    <a:lnTo>
                      <a:pt x="124" y="124"/>
                    </a:lnTo>
                    <a:lnTo>
                      <a:pt x="125" y="133"/>
                    </a:lnTo>
                    <a:lnTo>
                      <a:pt x="0" y="148"/>
                    </a:lnTo>
                    <a:close/>
                  </a:path>
                </a:pathLst>
              </a:custGeom>
              <a:solidFill>
                <a:srgbClr val="CCE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41" name="Google Shape;4441;p81"/>
              <p:cNvSpPr/>
              <p:nvPr/>
            </p:nvSpPr>
            <p:spPr>
              <a:xfrm>
                <a:off x="3670" y="1986"/>
                <a:ext cx="460" cy="193"/>
              </a:xfrm>
              <a:custGeom>
                <a:avLst/>
                <a:gdLst/>
                <a:ahLst/>
                <a:cxnLst/>
                <a:rect l="l" t="t" r="r" b="b"/>
                <a:pathLst>
                  <a:path w="919" h="387" extrusionOk="0">
                    <a:moveTo>
                      <a:pt x="907" y="133"/>
                    </a:moveTo>
                    <a:lnTo>
                      <a:pt x="885" y="136"/>
                    </a:lnTo>
                    <a:lnTo>
                      <a:pt x="864" y="139"/>
                    </a:lnTo>
                    <a:lnTo>
                      <a:pt x="841" y="143"/>
                    </a:lnTo>
                    <a:lnTo>
                      <a:pt x="821" y="147"/>
                    </a:lnTo>
                    <a:lnTo>
                      <a:pt x="799" y="150"/>
                    </a:lnTo>
                    <a:lnTo>
                      <a:pt x="779" y="155"/>
                    </a:lnTo>
                    <a:lnTo>
                      <a:pt x="759" y="159"/>
                    </a:lnTo>
                    <a:lnTo>
                      <a:pt x="739" y="165"/>
                    </a:lnTo>
                    <a:lnTo>
                      <a:pt x="718" y="168"/>
                    </a:lnTo>
                    <a:lnTo>
                      <a:pt x="698" y="173"/>
                    </a:lnTo>
                    <a:lnTo>
                      <a:pt x="677" y="177"/>
                    </a:lnTo>
                    <a:lnTo>
                      <a:pt x="659" y="182"/>
                    </a:lnTo>
                    <a:lnTo>
                      <a:pt x="638" y="186"/>
                    </a:lnTo>
                    <a:lnTo>
                      <a:pt x="620" y="190"/>
                    </a:lnTo>
                    <a:lnTo>
                      <a:pt x="601" y="195"/>
                    </a:lnTo>
                    <a:lnTo>
                      <a:pt x="583" y="200"/>
                    </a:lnTo>
                    <a:lnTo>
                      <a:pt x="563" y="204"/>
                    </a:lnTo>
                    <a:lnTo>
                      <a:pt x="545" y="209"/>
                    </a:lnTo>
                    <a:lnTo>
                      <a:pt x="526" y="214"/>
                    </a:lnTo>
                    <a:lnTo>
                      <a:pt x="509" y="219"/>
                    </a:lnTo>
                    <a:lnTo>
                      <a:pt x="491" y="223"/>
                    </a:lnTo>
                    <a:lnTo>
                      <a:pt x="474" y="228"/>
                    </a:lnTo>
                    <a:lnTo>
                      <a:pt x="457" y="233"/>
                    </a:lnTo>
                    <a:lnTo>
                      <a:pt x="440" y="238"/>
                    </a:lnTo>
                    <a:lnTo>
                      <a:pt x="423" y="242"/>
                    </a:lnTo>
                    <a:lnTo>
                      <a:pt x="407" y="247"/>
                    </a:lnTo>
                    <a:lnTo>
                      <a:pt x="390" y="252"/>
                    </a:lnTo>
                    <a:lnTo>
                      <a:pt x="375" y="257"/>
                    </a:lnTo>
                    <a:lnTo>
                      <a:pt x="359" y="261"/>
                    </a:lnTo>
                    <a:lnTo>
                      <a:pt x="344" y="266"/>
                    </a:lnTo>
                    <a:lnTo>
                      <a:pt x="329" y="271"/>
                    </a:lnTo>
                    <a:lnTo>
                      <a:pt x="315" y="276"/>
                    </a:lnTo>
                    <a:lnTo>
                      <a:pt x="300" y="280"/>
                    </a:lnTo>
                    <a:lnTo>
                      <a:pt x="285" y="284"/>
                    </a:lnTo>
                    <a:lnTo>
                      <a:pt x="271" y="288"/>
                    </a:lnTo>
                    <a:lnTo>
                      <a:pt x="257" y="293"/>
                    </a:lnTo>
                    <a:lnTo>
                      <a:pt x="243" y="296"/>
                    </a:lnTo>
                    <a:lnTo>
                      <a:pt x="229" y="302"/>
                    </a:lnTo>
                    <a:lnTo>
                      <a:pt x="217" y="305"/>
                    </a:lnTo>
                    <a:lnTo>
                      <a:pt x="205" y="311"/>
                    </a:lnTo>
                    <a:lnTo>
                      <a:pt x="192" y="314"/>
                    </a:lnTo>
                    <a:lnTo>
                      <a:pt x="180" y="319"/>
                    </a:lnTo>
                    <a:lnTo>
                      <a:pt x="168" y="322"/>
                    </a:lnTo>
                    <a:lnTo>
                      <a:pt x="158" y="326"/>
                    </a:lnTo>
                    <a:lnTo>
                      <a:pt x="146" y="330"/>
                    </a:lnTo>
                    <a:lnTo>
                      <a:pt x="136" y="334"/>
                    </a:lnTo>
                    <a:lnTo>
                      <a:pt x="126" y="337"/>
                    </a:lnTo>
                    <a:lnTo>
                      <a:pt x="116" y="342"/>
                    </a:lnTo>
                    <a:lnTo>
                      <a:pt x="106" y="344"/>
                    </a:lnTo>
                    <a:lnTo>
                      <a:pt x="96" y="348"/>
                    </a:lnTo>
                    <a:lnTo>
                      <a:pt x="86" y="351"/>
                    </a:lnTo>
                    <a:lnTo>
                      <a:pt x="78" y="354"/>
                    </a:lnTo>
                    <a:lnTo>
                      <a:pt x="68" y="358"/>
                    </a:lnTo>
                    <a:lnTo>
                      <a:pt x="60" y="361"/>
                    </a:lnTo>
                    <a:lnTo>
                      <a:pt x="52" y="364"/>
                    </a:lnTo>
                    <a:lnTo>
                      <a:pt x="46" y="368"/>
                    </a:lnTo>
                    <a:lnTo>
                      <a:pt x="38" y="370"/>
                    </a:lnTo>
                    <a:lnTo>
                      <a:pt x="31" y="372"/>
                    </a:lnTo>
                    <a:lnTo>
                      <a:pt x="24" y="374"/>
                    </a:lnTo>
                    <a:lnTo>
                      <a:pt x="19" y="376"/>
                    </a:lnTo>
                    <a:lnTo>
                      <a:pt x="9" y="381"/>
                    </a:lnTo>
                    <a:lnTo>
                      <a:pt x="0" y="387"/>
                    </a:lnTo>
                    <a:lnTo>
                      <a:pt x="0" y="378"/>
                    </a:lnTo>
                    <a:lnTo>
                      <a:pt x="1" y="370"/>
                    </a:lnTo>
                    <a:lnTo>
                      <a:pt x="2" y="361"/>
                    </a:lnTo>
                    <a:lnTo>
                      <a:pt x="3" y="353"/>
                    </a:lnTo>
                    <a:lnTo>
                      <a:pt x="3" y="343"/>
                    </a:lnTo>
                    <a:lnTo>
                      <a:pt x="4" y="333"/>
                    </a:lnTo>
                    <a:lnTo>
                      <a:pt x="6" y="323"/>
                    </a:lnTo>
                    <a:lnTo>
                      <a:pt x="8" y="313"/>
                    </a:lnTo>
                    <a:lnTo>
                      <a:pt x="8" y="301"/>
                    </a:lnTo>
                    <a:lnTo>
                      <a:pt x="10" y="290"/>
                    </a:lnTo>
                    <a:lnTo>
                      <a:pt x="10" y="277"/>
                    </a:lnTo>
                    <a:lnTo>
                      <a:pt x="12" y="266"/>
                    </a:lnTo>
                    <a:lnTo>
                      <a:pt x="12" y="260"/>
                    </a:lnTo>
                    <a:lnTo>
                      <a:pt x="13" y="253"/>
                    </a:lnTo>
                    <a:lnTo>
                      <a:pt x="14" y="246"/>
                    </a:lnTo>
                    <a:lnTo>
                      <a:pt x="16" y="241"/>
                    </a:lnTo>
                    <a:lnTo>
                      <a:pt x="16" y="234"/>
                    </a:lnTo>
                    <a:lnTo>
                      <a:pt x="17" y="227"/>
                    </a:lnTo>
                    <a:lnTo>
                      <a:pt x="18" y="221"/>
                    </a:lnTo>
                    <a:lnTo>
                      <a:pt x="19" y="215"/>
                    </a:lnTo>
                    <a:lnTo>
                      <a:pt x="26" y="212"/>
                    </a:lnTo>
                    <a:lnTo>
                      <a:pt x="36" y="208"/>
                    </a:lnTo>
                    <a:lnTo>
                      <a:pt x="41" y="206"/>
                    </a:lnTo>
                    <a:lnTo>
                      <a:pt x="47" y="205"/>
                    </a:lnTo>
                    <a:lnTo>
                      <a:pt x="53" y="203"/>
                    </a:lnTo>
                    <a:lnTo>
                      <a:pt x="61" y="202"/>
                    </a:lnTo>
                    <a:lnTo>
                      <a:pt x="68" y="199"/>
                    </a:lnTo>
                    <a:lnTo>
                      <a:pt x="76" y="197"/>
                    </a:lnTo>
                    <a:lnTo>
                      <a:pt x="84" y="195"/>
                    </a:lnTo>
                    <a:lnTo>
                      <a:pt x="94" y="193"/>
                    </a:lnTo>
                    <a:lnTo>
                      <a:pt x="101" y="189"/>
                    </a:lnTo>
                    <a:lnTo>
                      <a:pt x="111" y="187"/>
                    </a:lnTo>
                    <a:lnTo>
                      <a:pt x="121" y="185"/>
                    </a:lnTo>
                    <a:lnTo>
                      <a:pt x="133" y="183"/>
                    </a:lnTo>
                    <a:lnTo>
                      <a:pt x="143" y="179"/>
                    </a:lnTo>
                    <a:lnTo>
                      <a:pt x="154" y="176"/>
                    </a:lnTo>
                    <a:lnTo>
                      <a:pt x="165" y="173"/>
                    </a:lnTo>
                    <a:lnTo>
                      <a:pt x="177" y="169"/>
                    </a:lnTo>
                    <a:lnTo>
                      <a:pt x="189" y="166"/>
                    </a:lnTo>
                    <a:lnTo>
                      <a:pt x="202" y="163"/>
                    </a:lnTo>
                    <a:lnTo>
                      <a:pt x="215" y="159"/>
                    </a:lnTo>
                    <a:lnTo>
                      <a:pt x="229" y="156"/>
                    </a:lnTo>
                    <a:lnTo>
                      <a:pt x="243" y="151"/>
                    </a:lnTo>
                    <a:lnTo>
                      <a:pt x="256" y="148"/>
                    </a:lnTo>
                    <a:lnTo>
                      <a:pt x="270" y="145"/>
                    </a:lnTo>
                    <a:lnTo>
                      <a:pt x="285" y="141"/>
                    </a:lnTo>
                    <a:lnTo>
                      <a:pt x="299" y="137"/>
                    </a:lnTo>
                    <a:lnTo>
                      <a:pt x="314" y="134"/>
                    </a:lnTo>
                    <a:lnTo>
                      <a:pt x="330" y="130"/>
                    </a:lnTo>
                    <a:lnTo>
                      <a:pt x="346" y="127"/>
                    </a:lnTo>
                    <a:lnTo>
                      <a:pt x="361" y="122"/>
                    </a:lnTo>
                    <a:lnTo>
                      <a:pt x="377" y="118"/>
                    </a:lnTo>
                    <a:lnTo>
                      <a:pt x="393" y="114"/>
                    </a:lnTo>
                    <a:lnTo>
                      <a:pt x="410" y="110"/>
                    </a:lnTo>
                    <a:lnTo>
                      <a:pt x="426" y="106"/>
                    </a:lnTo>
                    <a:lnTo>
                      <a:pt x="442" y="101"/>
                    </a:lnTo>
                    <a:lnTo>
                      <a:pt x="459" y="97"/>
                    </a:lnTo>
                    <a:lnTo>
                      <a:pt x="477" y="94"/>
                    </a:lnTo>
                    <a:lnTo>
                      <a:pt x="494" y="89"/>
                    </a:lnTo>
                    <a:lnTo>
                      <a:pt x="510" y="85"/>
                    </a:lnTo>
                    <a:lnTo>
                      <a:pt x="528" y="80"/>
                    </a:lnTo>
                    <a:lnTo>
                      <a:pt x="546" y="77"/>
                    </a:lnTo>
                    <a:lnTo>
                      <a:pt x="564" y="72"/>
                    </a:lnTo>
                    <a:lnTo>
                      <a:pt x="583" y="69"/>
                    </a:lnTo>
                    <a:lnTo>
                      <a:pt x="601" y="65"/>
                    </a:lnTo>
                    <a:lnTo>
                      <a:pt x="620" y="61"/>
                    </a:lnTo>
                    <a:lnTo>
                      <a:pt x="637" y="57"/>
                    </a:lnTo>
                    <a:lnTo>
                      <a:pt x="656" y="52"/>
                    </a:lnTo>
                    <a:lnTo>
                      <a:pt x="674" y="48"/>
                    </a:lnTo>
                    <a:lnTo>
                      <a:pt x="693" y="45"/>
                    </a:lnTo>
                    <a:lnTo>
                      <a:pt x="711" y="40"/>
                    </a:lnTo>
                    <a:lnTo>
                      <a:pt x="730" y="36"/>
                    </a:lnTo>
                    <a:lnTo>
                      <a:pt x="748" y="32"/>
                    </a:lnTo>
                    <a:lnTo>
                      <a:pt x="768" y="29"/>
                    </a:lnTo>
                    <a:lnTo>
                      <a:pt x="786" y="24"/>
                    </a:lnTo>
                    <a:lnTo>
                      <a:pt x="804" y="20"/>
                    </a:lnTo>
                    <a:lnTo>
                      <a:pt x="823" y="17"/>
                    </a:lnTo>
                    <a:lnTo>
                      <a:pt x="843" y="13"/>
                    </a:lnTo>
                    <a:lnTo>
                      <a:pt x="861" y="10"/>
                    </a:lnTo>
                    <a:lnTo>
                      <a:pt x="880" y="7"/>
                    </a:lnTo>
                    <a:lnTo>
                      <a:pt x="899" y="3"/>
                    </a:lnTo>
                    <a:lnTo>
                      <a:pt x="919" y="0"/>
                    </a:lnTo>
                    <a:lnTo>
                      <a:pt x="918" y="8"/>
                    </a:lnTo>
                    <a:lnTo>
                      <a:pt x="917" y="16"/>
                    </a:lnTo>
                    <a:lnTo>
                      <a:pt x="916" y="23"/>
                    </a:lnTo>
                    <a:lnTo>
                      <a:pt x="916" y="32"/>
                    </a:lnTo>
                    <a:lnTo>
                      <a:pt x="915" y="40"/>
                    </a:lnTo>
                    <a:lnTo>
                      <a:pt x="914" y="49"/>
                    </a:lnTo>
                    <a:lnTo>
                      <a:pt x="913" y="57"/>
                    </a:lnTo>
                    <a:lnTo>
                      <a:pt x="913" y="66"/>
                    </a:lnTo>
                    <a:lnTo>
                      <a:pt x="911" y="73"/>
                    </a:lnTo>
                    <a:lnTo>
                      <a:pt x="910" y="82"/>
                    </a:lnTo>
                    <a:lnTo>
                      <a:pt x="909" y="90"/>
                    </a:lnTo>
                    <a:lnTo>
                      <a:pt x="909" y="99"/>
                    </a:lnTo>
                    <a:lnTo>
                      <a:pt x="908" y="107"/>
                    </a:lnTo>
                    <a:lnTo>
                      <a:pt x="907" y="116"/>
                    </a:lnTo>
                    <a:lnTo>
                      <a:pt x="907" y="124"/>
                    </a:lnTo>
                    <a:lnTo>
                      <a:pt x="907" y="133"/>
                    </a:lnTo>
                    <a:close/>
                  </a:path>
                </a:pathLst>
              </a:custGeom>
              <a:solidFill>
                <a:srgbClr val="CCE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42" name="Google Shape;4442;p81"/>
              <p:cNvSpPr/>
              <p:nvPr/>
            </p:nvSpPr>
            <p:spPr>
              <a:xfrm>
                <a:off x="4329" y="2475"/>
                <a:ext cx="104" cy="690"/>
              </a:xfrm>
              <a:custGeom>
                <a:avLst/>
                <a:gdLst/>
                <a:ahLst/>
                <a:cxnLst/>
                <a:rect l="l" t="t" r="r" b="b"/>
                <a:pathLst>
                  <a:path w="208" h="1379" extrusionOk="0">
                    <a:moveTo>
                      <a:pt x="77" y="1378"/>
                    </a:moveTo>
                    <a:lnTo>
                      <a:pt x="0" y="41"/>
                    </a:lnTo>
                    <a:lnTo>
                      <a:pt x="7" y="38"/>
                    </a:lnTo>
                    <a:lnTo>
                      <a:pt x="16" y="36"/>
                    </a:lnTo>
                    <a:lnTo>
                      <a:pt x="22" y="32"/>
                    </a:lnTo>
                    <a:lnTo>
                      <a:pt x="31" y="30"/>
                    </a:lnTo>
                    <a:lnTo>
                      <a:pt x="39" y="27"/>
                    </a:lnTo>
                    <a:lnTo>
                      <a:pt x="48" y="25"/>
                    </a:lnTo>
                    <a:lnTo>
                      <a:pt x="56" y="22"/>
                    </a:lnTo>
                    <a:lnTo>
                      <a:pt x="65" y="20"/>
                    </a:lnTo>
                    <a:lnTo>
                      <a:pt x="73" y="17"/>
                    </a:lnTo>
                    <a:lnTo>
                      <a:pt x="81" y="15"/>
                    </a:lnTo>
                    <a:lnTo>
                      <a:pt x="89" y="12"/>
                    </a:lnTo>
                    <a:lnTo>
                      <a:pt x="98" y="10"/>
                    </a:lnTo>
                    <a:lnTo>
                      <a:pt x="106" y="7"/>
                    </a:lnTo>
                    <a:lnTo>
                      <a:pt x="115" y="4"/>
                    </a:lnTo>
                    <a:lnTo>
                      <a:pt x="123" y="2"/>
                    </a:lnTo>
                    <a:lnTo>
                      <a:pt x="133" y="0"/>
                    </a:lnTo>
                    <a:lnTo>
                      <a:pt x="208" y="1377"/>
                    </a:lnTo>
                    <a:lnTo>
                      <a:pt x="198" y="1377"/>
                    </a:lnTo>
                    <a:lnTo>
                      <a:pt x="190" y="1377"/>
                    </a:lnTo>
                    <a:lnTo>
                      <a:pt x="181" y="1377"/>
                    </a:lnTo>
                    <a:lnTo>
                      <a:pt x="173" y="1378"/>
                    </a:lnTo>
                    <a:lnTo>
                      <a:pt x="163" y="1378"/>
                    </a:lnTo>
                    <a:lnTo>
                      <a:pt x="154" y="1378"/>
                    </a:lnTo>
                    <a:lnTo>
                      <a:pt x="145" y="1378"/>
                    </a:lnTo>
                    <a:lnTo>
                      <a:pt x="137" y="1379"/>
                    </a:lnTo>
                    <a:lnTo>
                      <a:pt x="128" y="1378"/>
                    </a:lnTo>
                    <a:lnTo>
                      <a:pt x="120" y="1378"/>
                    </a:lnTo>
                    <a:lnTo>
                      <a:pt x="112" y="1378"/>
                    </a:lnTo>
                    <a:lnTo>
                      <a:pt x="105" y="1378"/>
                    </a:lnTo>
                    <a:lnTo>
                      <a:pt x="97" y="1378"/>
                    </a:lnTo>
                    <a:lnTo>
                      <a:pt x="89" y="1378"/>
                    </a:lnTo>
                    <a:lnTo>
                      <a:pt x="83" y="1378"/>
                    </a:lnTo>
                    <a:lnTo>
                      <a:pt x="77" y="1378"/>
                    </a:lnTo>
                    <a:close/>
                  </a:path>
                </a:pathLst>
              </a:custGeom>
              <a:solidFill>
                <a:srgbClr val="CCE6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43" name="Google Shape;4443;p81"/>
              <p:cNvSpPr/>
              <p:nvPr/>
            </p:nvSpPr>
            <p:spPr>
              <a:xfrm>
                <a:off x="4401" y="2472"/>
                <a:ext cx="4" cy="1"/>
              </a:xfrm>
              <a:custGeom>
                <a:avLst/>
                <a:gdLst/>
                <a:ahLst/>
                <a:cxnLst/>
                <a:rect l="l" t="t" r="r" b="b"/>
                <a:pathLst>
                  <a:path w="8" h="3" extrusionOk="0">
                    <a:moveTo>
                      <a:pt x="1" y="3"/>
                    </a:moveTo>
                    <a:lnTo>
                      <a:pt x="0" y="3"/>
                    </a:lnTo>
                    <a:lnTo>
                      <a:pt x="3" y="0"/>
                    </a:lnTo>
                    <a:lnTo>
                      <a:pt x="8" y="0"/>
                    </a:lnTo>
                    <a:lnTo>
                      <a:pt x="4" y="2"/>
                    </a:lnTo>
                    <a:lnTo>
                      <a:pt x="1" y="3"/>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44" name="Google Shape;4444;p81"/>
              <p:cNvSpPr/>
              <p:nvPr/>
            </p:nvSpPr>
            <p:spPr>
              <a:xfrm>
                <a:off x="4848" y="3480"/>
                <a:ext cx="170" cy="244"/>
              </a:xfrm>
              <a:custGeom>
                <a:avLst/>
                <a:gdLst/>
                <a:ahLst/>
                <a:cxnLst/>
                <a:rect l="l" t="t" r="r" b="b"/>
                <a:pathLst>
                  <a:path w="339" h="488" extrusionOk="0">
                    <a:moveTo>
                      <a:pt x="339" y="420"/>
                    </a:moveTo>
                    <a:lnTo>
                      <a:pt x="335" y="422"/>
                    </a:lnTo>
                    <a:lnTo>
                      <a:pt x="329" y="425"/>
                    </a:lnTo>
                    <a:lnTo>
                      <a:pt x="322" y="430"/>
                    </a:lnTo>
                    <a:lnTo>
                      <a:pt x="313" y="436"/>
                    </a:lnTo>
                    <a:lnTo>
                      <a:pt x="306" y="440"/>
                    </a:lnTo>
                    <a:lnTo>
                      <a:pt x="300" y="443"/>
                    </a:lnTo>
                    <a:lnTo>
                      <a:pt x="294" y="446"/>
                    </a:lnTo>
                    <a:lnTo>
                      <a:pt x="288" y="450"/>
                    </a:lnTo>
                    <a:lnTo>
                      <a:pt x="280" y="453"/>
                    </a:lnTo>
                    <a:lnTo>
                      <a:pt x="273" y="456"/>
                    </a:lnTo>
                    <a:lnTo>
                      <a:pt x="264" y="460"/>
                    </a:lnTo>
                    <a:lnTo>
                      <a:pt x="256" y="464"/>
                    </a:lnTo>
                    <a:lnTo>
                      <a:pt x="246" y="466"/>
                    </a:lnTo>
                    <a:lnTo>
                      <a:pt x="236" y="470"/>
                    </a:lnTo>
                    <a:lnTo>
                      <a:pt x="225" y="473"/>
                    </a:lnTo>
                    <a:lnTo>
                      <a:pt x="215" y="476"/>
                    </a:lnTo>
                    <a:lnTo>
                      <a:pt x="202" y="479"/>
                    </a:lnTo>
                    <a:lnTo>
                      <a:pt x="191" y="481"/>
                    </a:lnTo>
                    <a:lnTo>
                      <a:pt x="185" y="481"/>
                    </a:lnTo>
                    <a:lnTo>
                      <a:pt x="179" y="483"/>
                    </a:lnTo>
                    <a:lnTo>
                      <a:pt x="172" y="483"/>
                    </a:lnTo>
                    <a:lnTo>
                      <a:pt x="167" y="485"/>
                    </a:lnTo>
                    <a:lnTo>
                      <a:pt x="159" y="485"/>
                    </a:lnTo>
                    <a:lnTo>
                      <a:pt x="152" y="486"/>
                    </a:lnTo>
                    <a:lnTo>
                      <a:pt x="146" y="486"/>
                    </a:lnTo>
                    <a:lnTo>
                      <a:pt x="139" y="488"/>
                    </a:lnTo>
                    <a:lnTo>
                      <a:pt x="131" y="488"/>
                    </a:lnTo>
                    <a:lnTo>
                      <a:pt x="124" y="488"/>
                    </a:lnTo>
                    <a:lnTo>
                      <a:pt x="118" y="488"/>
                    </a:lnTo>
                    <a:lnTo>
                      <a:pt x="111" y="488"/>
                    </a:lnTo>
                    <a:lnTo>
                      <a:pt x="103" y="486"/>
                    </a:lnTo>
                    <a:lnTo>
                      <a:pt x="95" y="486"/>
                    </a:lnTo>
                    <a:lnTo>
                      <a:pt x="88" y="486"/>
                    </a:lnTo>
                    <a:lnTo>
                      <a:pt x="80" y="486"/>
                    </a:lnTo>
                    <a:lnTo>
                      <a:pt x="72" y="485"/>
                    </a:lnTo>
                    <a:lnTo>
                      <a:pt x="64" y="484"/>
                    </a:lnTo>
                    <a:lnTo>
                      <a:pt x="56" y="483"/>
                    </a:lnTo>
                    <a:lnTo>
                      <a:pt x="49" y="483"/>
                    </a:lnTo>
                    <a:lnTo>
                      <a:pt x="46" y="481"/>
                    </a:lnTo>
                    <a:lnTo>
                      <a:pt x="45" y="479"/>
                    </a:lnTo>
                    <a:lnTo>
                      <a:pt x="42" y="474"/>
                    </a:lnTo>
                    <a:lnTo>
                      <a:pt x="39" y="470"/>
                    </a:lnTo>
                    <a:lnTo>
                      <a:pt x="34" y="461"/>
                    </a:lnTo>
                    <a:lnTo>
                      <a:pt x="31" y="451"/>
                    </a:lnTo>
                    <a:lnTo>
                      <a:pt x="28" y="444"/>
                    </a:lnTo>
                    <a:lnTo>
                      <a:pt x="26" y="439"/>
                    </a:lnTo>
                    <a:lnTo>
                      <a:pt x="24" y="431"/>
                    </a:lnTo>
                    <a:lnTo>
                      <a:pt x="23" y="423"/>
                    </a:lnTo>
                    <a:lnTo>
                      <a:pt x="21" y="415"/>
                    </a:lnTo>
                    <a:lnTo>
                      <a:pt x="20" y="409"/>
                    </a:lnTo>
                    <a:lnTo>
                      <a:pt x="17" y="401"/>
                    </a:lnTo>
                    <a:lnTo>
                      <a:pt x="16" y="392"/>
                    </a:lnTo>
                    <a:lnTo>
                      <a:pt x="14" y="381"/>
                    </a:lnTo>
                    <a:lnTo>
                      <a:pt x="14" y="370"/>
                    </a:lnTo>
                    <a:lnTo>
                      <a:pt x="12" y="357"/>
                    </a:lnTo>
                    <a:lnTo>
                      <a:pt x="12" y="346"/>
                    </a:lnTo>
                    <a:lnTo>
                      <a:pt x="11" y="338"/>
                    </a:lnTo>
                    <a:lnTo>
                      <a:pt x="11" y="332"/>
                    </a:lnTo>
                    <a:lnTo>
                      <a:pt x="10" y="325"/>
                    </a:lnTo>
                    <a:lnTo>
                      <a:pt x="10" y="318"/>
                    </a:lnTo>
                    <a:lnTo>
                      <a:pt x="8" y="310"/>
                    </a:lnTo>
                    <a:lnTo>
                      <a:pt x="8" y="304"/>
                    </a:lnTo>
                    <a:lnTo>
                      <a:pt x="8" y="297"/>
                    </a:lnTo>
                    <a:lnTo>
                      <a:pt x="8" y="290"/>
                    </a:lnTo>
                    <a:lnTo>
                      <a:pt x="7" y="283"/>
                    </a:lnTo>
                    <a:lnTo>
                      <a:pt x="7" y="275"/>
                    </a:lnTo>
                    <a:lnTo>
                      <a:pt x="6" y="267"/>
                    </a:lnTo>
                    <a:lnTo>
                      <a:pt x="6" y="260"/>
                    </a:lnTo>
                    <a:lnTo>
                      <a:pt x="5" y="253"/>
                    </a:lnTo>
                    <a:lnTo>
                      <a:pt x="5" y="245"/>
                    </a:lnTo>
                    <a:lnTo>
                      <a:pt x="5" y="237"/>
                    </a:lnTo>
                    <a:lnTo>
                      <a:pt x="5" y="230"/>
                    </a:lnTo>
                    <a:lnTo>
                      <a:pt x="4" y="221"/>
                    </a:lnTo>
                    <a:lnTo>
                      <a:pt x="4" y="214"/>
                    </a:lnTo>
                    <a:lnTo>
                      <a:pt x="3" y="206"/>
                    </a:lnTo>
                    <a:lnTo>
                      <a:pt x="3" y="198"/>
                    </a:lnTo>
                    <a:lnTo>
                      <a:pt x="2" y="190"/>
                    </a:lnTo>
                    <a:lnTo>
                      <a:pt x="2" y="182"/>
                    </a:lnTo>
                    <a:lnTo>
                      <a:pt x="2" y="175"/>
                    </a:lnTo>
                    <a:lnTo>
                      <a:pt x="2" y="168"/>
                    </a:lnTo>
                    <a:lnTo>
                      <a:pt x="1" y="160"/>
                    </a:lnTo>
                    <a:lnTo>
                      <a:pt x="1" y="152"/>
                    </a:lnTo>
                    <a:lnTo>
                      <a:pt x="1" y="145"/>
                    </a:lnTo>
                    <a:lnTo>
                      <a:pt x="1" y="138"/>
                    </a:lnTo>
                    <a:lnTo>
                      <a:pt x="1" y="131"/>
                    </a:lnTo>
                    <a:lnTo>
                      <a:pt x="1" y="124"/>
                    </a:lnTo>
                    <a:lnTo>
                      <a:pt x="1" y="118"/>
                    </a:lnTo>
                    <a:lnTo>
                      <a:pt x="1" y="112"/>
                    </a:lnTo>
                    <a:lnTo>
                      <a:pt x="0" y="106"/>
                    </a:lnTo>
                    <a:lnTo>
                      <a:pt x="0" y="99"/>
                    </a:lnTo>
                    <a:lnTo>
                      <a:pt x="0" y="92"/>
                    </a:lnTo>
                    <a:lnTo>
                      <a:pt x="0" y="87"/>
                    </a:lnTo>
                    <a:lnTo>
                      <a:pt x="0" y="75"/>
                    </a:lnTo>
                    <a:lnTo>
                      <a:pt x="0" y="65"/>
                    </a:lnTo>
                    <a:lnTo>
                      <a:pt x="0" y="55"/>
                    </a:lnTo>
                    <a:lnTo>
                      <a:pt x="0" y="46"/>
                    </a:lnTo>
                    <a:lnTo>
                      <a:pt x="0" y="40"/>
                    </a:lnTo>
                    <a:lnTo>
                      <a:pt x="0" y="34"/>
                    </a:lnTo>
                    <a:lnTo>
                      <a:pt x="5" y="33"/>
                    </a:lnTo>
                    <a:lnTo>
                      <a:pt x="14" y="32"/>
                    </a:lnTo>
                    <a:lnTo>
                      <a:pt x="23" y="31"/>
                    </a:lnTo>
                    <a:lnTo>
                      <a:pt x="35" y="31"/>
                    </a:lnTo>
                    <a:lnTo>
                      <a:pt x="41" y="30"/>
                    </a:lnTo>
                    <a:lnTo>
                      <a:pt x="46" y="29"/>
                    </a:lnTo>
                    <a:lnTo>
                      <a:pt x="53" y="28"/>
                    </a:lnTo>
                    <a:lnTo>
                      <a:pt x="60" y="28"/>
                    </a:lnTo>
                    <a:lnTo>
                      <a:pt x="66" y="26"/>
                    </a:lnTo>
                    <a:lnTo>
                      <a:pt x="73" y="25"/>
                    </a:lnTo>
                    <a:lnTo>
                      <a:pt x="80" y="24"/>
                    </a:lnTo>
                    <a:lnTo>
                      <a:pt x="88" y="24"/>
                    </a:lnTo>
                    <a:lnTo>
                      <a:pt x="94" y="22"/>
                    </a:lnTo>
                    <a:lnTo>
                      <a:pt x="101" y="21"/>
                    </a:lnTo>
                    <a:lnTo>
                      <a:pt x="109" y="20"/>
                    </a:lnTo>
                    <a:lnTo>
                      <a:pt x="117" y="19"/>
                    </a:lnTo>
                    <a:lnTo>
                      <a:pt x="123" y="16"/>
                    </a:lnTo>
                    <a:lnTo>
                      <a:pt x="130" y="15"/>
                    </a:lnTo>
                    <a:lnTo>
                      <a:pt x="138" y="14"/>
                    </a:lnTo>
                    <a:lnTo>
                      <a:pt x="146" y="13"/>
                    </a:lnTo>
                    <a:lnTo>
                      <a:pt x="152" y="11"/>
                    </a:lnTo>
                    <a:lnTo>
                      <a:pt x="160" y="10"/>
                    </a:lnTo>
                    <a:lnTo>
                      <a:pt x="167" y="7"/>
                    </a:lnTo>
                    <a:lnTo>
                      <a:pt x="174" y="6"/>
                    </a:lnTo>
                    <a:lnTo>
                      <a:pt x="181" y="4"/>
                    </a:lnTo>
                    <a:lnTo>
                      <a:pt x="189" y="3"/>
                    </a:lnTo>
                    <a:lnTo>
                      <a:pt x="197" y="1"/>
                    </a:lnTo>
                    <a:lnTo>
                      <a:pt x="205" y="0"/>
                    </a:lnTo>
                    <a:lnTo>
                      <a:pt x="207" y="7"/>
                    </a:lnTo>
                    <a:lnTo>
                      <a:pt x="210" y="16"/>
                    </a:lnTo>
                    <a:lnTo>
                      <a:pt x="213" y="24"/>
                    </a:lnTo>
                    <a:lnTo>
                      <a:pt x="217" y="33"/>
                    </a:lnTo>
                    <a:lnTo>
                      <a:pt x="219" y="41"/>
                    </a:lnTo>
                    <a:lnTo>
                      <a:pt x="222" y="50"/>
                    </a:lnTo>
                    <a:lnTo>
                      <a:pt x="226" y="58"/>
                    </a:lnTo>
                    <a:lnTo>
                      <a:pt x="229" y="67"/>
                    </a:lnTo>
                    <a:lnTo>
                      <a:pt x="231" y="74"/>
                    </a:lnTo>
                    <a:lnTo>
                      <a:pt x="235" y="83"/>
                    </a:lnTo>
                    <a:lnTo>
                      <a:pt x="238" y="91"/>
                    </a:lnTo>
                    <a:lnTo>
                      <a:pt x="241" y="100"/>
                    </a:lnTo>
                    <a:lnTo>
                      <a:pt x="244" y="108"/>
                    </a:lnTo>
                    <a:lnTo>
                      <a:pt x="247" y="117"/>
                    </a:lnTo>
                    <a:lnTo>
                      <a:pt x="250" y="126"/>
                    </a:lnTo>
                    <a:lnTo>
                      <a:pt x="254" y="134"/>
                    </a:lnTo>
                    <a:lnTo>
                      <a:pt x="256" y="142"/>
                    </a:lnTo>
                    <a:lnTo>
                      <a:pt x="259" y="150"/>
                    </a:lnTo>
                    <a:lnTo>
                      <a:pt x="261" y="158"/>
                    </a:lnTo>
                    <a:lnTo>
                      <a:pt x="265" y="167"/>
                    </a:lnTo>
                    <a:lnTo>
                      <a:pt x="267" y="175"/>
                    </a:lnTo>
                    <a:lnTo>
                      <a:pt x="270" y="182"/>
                    </a:lnTo>
                    <a:lnTo>
                      <a:pt x="274" y="190"/>
                    </a:lnTo>
                    <a:lnTo>
                      <a:pt x="277" y="199"/>
                    </a:lnTo>
                    <a:lnTo>
                      <a:pt x="279" y="206"/>
                    </a:lnTo>
                    <a:lnTo>
                      <a:pt x="281" y="214"/>
                    </a:lnTo>
                    <a:lnTo>
                      <a:pt x="284" y="221"/>
                    </a:lnTo>
                    <a:lnTo>
                      <a:pt x="287" y="229"/>
                    </a:lnTo>
                    <a:lnTo>
                      <a:pt x="289" y="236"/>
                    </a:lnTo>
                    <a:lnTo>
                      <a:pt x="291" y="244"/>
                    </a:lnTo>
                    <a:lnTo>
                      <a:pt x="294" y="251"/>
                    </a:lnTo>
                    <a:lnTo>
                      <a:pt x="297" y="259"/>
                    </a:lnTo>
                    <a:lnTo>
                      <a:pt x="298" y="266"/>
                    </a:lnTo>
                    <a:lnTo>
                      <a:pt x="300" y="273"/>
                    </a:lnTo>
                    <a:lnTo>
                      <a:pt x="303" y="279"/>
                    </a:lnTo>
                    <a:lnTo>
                      <a:pt x="305" y="286"/>
                    </a:lnTo>
                    <a:lnTo>
                      <a:pt x="306" y="293"/>
                    </a:lnTo>
                    <a:lnTo>
                      <a:pt x="309" y="299"/>
                    </a:lnTo>
                    <a:lnTo>
                      <a:pt x="310" y="306"/>
                    </a:lnTo>
                    <a:lnTo>
                      <a:pt x="314" y="313"/>
                    </a:lnTo>
                    <a:lnTo>
                      <a:pt x="317" y="324"/>
                    </a:lnTo>
                    <a:lnTo>
                      <a:pt x="320" y="336"/>
                    </a:lnTo>
                    <a:lnTo>
                      <a:pt x="324" y="347"/>
                    </a:lnTo>
                    <a:lnTo>
                      <a:pt x="327" y="358"/>
                    </a:lnTo>
                    <a:lnTo>
                      <a:pt x="329" y="367"/>
                    </a:lnTo>
                    <a:lnTo>
                      <a:pt x="332" y="376"/>
                    </a:lnTo>
                    <a:lnTo>
                      <a:pt x="334" y="384"/>
                    </a:lnTo>
                    <a:lnTo>
                      <a:pt x="336" y="393"/>
                    </a:lnTo>
                    <a:lnTo>
                      <a:pt x="337" y="398"/>
                    </a:lnTo>
                    <a:lnTo>
                      <a:pt x="338" y="405"/>
                    </a:lnTo>
                    <a:lnTo>
                      <a:pt x="338" y="410"/>
                    </a:lnTo>
                    <a:lnTo>
                      <a:pt x="339" y="415"/>
                    </a:lnTo>
                    <a:lnTo>
                      <a:pt x="339" y="417"/>
                    </a:lnTo>
                    <a:lnTo>
                      <a:pt x="339" y="420"/>
                    </a:lnTo>
                    <a:close/>
                  </a:path>
                </a:pathLst>
              </a:custGeom>
              <a:solidFill>
                <a:srgbClr val="A6A1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45" name="Google Shape;4445;p81"/>
              <p:cNvSpPr/>
              <p:nvPr/>
            </p:nvSpPr>
            <p:spPr>
              <a:xfrm>
                <a:off x="3756" y="1184"/>
                <a:ext cx="482" cy="263"/>
              </a:xfrm>
              <a:custGeom>
                <a:avLst/>
                <a:gdLst/>
                <a:ahLst/>
                <a:cxnLst/>
                <a:rect l="l" t="t" r="r" b="b"/>
                <a:pathLst>
                  <a:path w="964" h="526" extrusionOk="0">
                    <a:moveTo>
                      <a:pt x="2" y="7"/>
                    </a:moveTo>
                    <a:lnTo>
                      <a:pt x="4" y="1"/>
                    </a:lnTo>
                    <a:lnTo>
                      <a:pt x="13" y="0"/>
                    </a:lnTo>
                    <a:lnTo>
                      <a:pt x="18" y="0"/>
                    </a:lnTo>
                    <a:lnTo>
                      <a:pt x="26" y="1"/>
                    </a:lnTo>
                    <a:lnTo>
                      <a:pt x="35" y="2"/>
                    </a:lnTo>
                    <a:lnTo>
                      <a:pt x="45" y="5"/>
                    </a:lnTo>
                    <a:lnTo>
                      <a:pt x="55" y="8"/>
                    </a:lnTo>
                    <a:lnTo>
                      <a:pt x="66" y="12"/>
                    </a:lnTo>
                    <a:lnTo>
                      <a:pt x="78" y="16"/>
                    </a:lnTo>
                    <a:lnTo>
                      <a:pt x="93" y="22"/>
                    </a:lnTo>
                    <a:lnTo>
                      <a:pt x="106" y="28"/>
                    </a:lnTo>
                    <a:lnTo>
                      <a:pt x="123" y="34"/>
                    </a:lnTo>
                    <a:lnTo>
                      <a:pt x="139" y="41"/>
                    </a:lnTo>
                    <a:lnTo>
                      <a:pt x="156" y="49"/>
                    </a:lnTo>
                    <a:lnTo>
                      <a:pt x="173" y="56"/>
                    </a:lnTo>
                    <a:lnTo>
                      <a:pt x="190" y="65"/>
                    </a:lnTo>
                    <a:lnTo>
                      <a:pt x="208" y="72"/>
                    </a:lnTo>
                    <a:lnTo>
                      <a:pt x="228" y="81"/>
                    </a:lnTo>
                    <a:lnTo>
                      <a:pt x="248" y="90"/>
                    </a:lnTo>
                    <a:lnTo>
                      <a:pt x="268" y="100"/>
                    </a:lnTo>
                    <a:lnTo>
                      <a:pt x="288" y="110"/>
                    </a:lnTo>
                    <a:lnTo>
                      <a:pt x="310" y="121"/>
                    </a:lnTo>
                    <a:lnTo>
                      <a:pt x="330" y="131"/>
                    </a:lnTo>
                    <a:lnTo>
                      <a:pt x="353" y="143"/>
                    </a:lnTo>
                    <a:lnTo>
                      <a:pt x="374" y="154"/>
                    </a:lnTo>
                    <a:lnTo>
                      <a:pt x="396" y="166"/>
                    </a:lnTo>
                    <a:lnTo>
                      <a:pt x="418" y="177"/>
                    </a:lnTo>
                    <a:lnTo>
                      <a:pt x="441" y="189"/>
                    </a:lnTo>
                    <a:lnTo>
                      <a:pt x="463" y="200"/>
                    </a:lnTo>
                    <a:lnTo>
                      <a:pt x="486" y="214"/>
                    </a:lnTo>
                    <a:lnTo>
                      <a:pt x="507" y="225"/>
                    </a:lnTo>
                    <a:lnTo>
                      <a:pt x="530" y="237"/>
                    </a:lnTo>
                    <a:lnTo>
                      <a:pt x="552" y="248"/>
                    </a:lnTo>
                    <a:lnTo>
                      <a:pt x="574" y="262"/>
                    </a:lnTo>
                    <a:lnTo>
                      <a:pt x="595" y="273"/>
                    </a:lnTo>
                    <a:lnTo>
                      <a:pt x="618" y="285"/>
                    </a:lnTo>
                    <a:lnTo>
                      <a:pt x="639" y="297"/>
                    </a:lnTo>
                    <a:lnTo>
                      <a:pt x="661" y="311"/>
                    </a:lnTo>
                    <a:lnTo>
                      <a:pt x="681" y="322"/>
                    </a:lnTo>
                    <a:lnTo>
                      <a:pt x="701" y="334"/>
                    </a:lnTo>
                    <a:lnTo>
                      <a:pt x="721" y="345"/>
                    </a:lnTo>
                    <a:lnTo>
                      <a:pt x="741" y="358"/>
                    </a:lnTo>
                    <a:lnTo>
                      <a:pt x="759" y="369"/>
                    </a:lnTo>
                    <a:lnTo>
                      <a:pt x="778" y="380"/>
                    </a:lnTo>
                    <a:lnTo>
                      <a:pt x="796" y="391"/>
                    </a:lnTo>
                    <a:lnTo>
                      <a:pt x="815" y="402"/>
                    </a:lnTo>
                    <a:lnTo>
                      <a:pt x="831" y="411"/>
                    </a:lnTo>
                    <a:lnTo>
                      <a:pt x="846" y="421"/>
                    </a:lnTo>
                    <a:lnTo>
                      <a:pt x="861" y="431"/>
                    </a:lnTo>
                    <a:lnTo>
                      <a:pt x="875" y="441"/>
                    </a:lnTo>
                    <a:lnTo>
                      <a:pt x="887" y="450"/>
                    </a:lnTo>
                    <a:lnTo>
                      <a:pt x="901" y="459"/>
                    </a:lnTo>
                    <a:lnTo>
                      <a:pt x="912" y="467"/>
                    </a:lnTo>
                    <a:lnTo>
                      <a:pt x="923" y="476"/>
                    </a:lnTo>
                    <a:lnTo>
                      <a:pt x="931" y="482"/>
                    </a:lnTo>
                    <a:lnTo>
                      <a:pt x="940" y="489"/>
                    </a:lnTo>
                    <a:lnTo>
                      <a:pt x="947" y="495"/>
                    </a:lnTo>
                    <a:lnTo>
                      <a:pt x="953" y="501"/>
                    </a:lnTo>
                    <a:lnTo>
                      <a:pt x="957" y="506"/>
                    </a:lnTo>
                    <a:lnTo>
                      <a:pt x="961" y="511"/>
                    </a:lnTo>
                    <a:lnTo>
                      <a:pt x="963" y="516"/>
                    </a:lnTo>
                    <a:lnTo>
                      <a:pt x="964" y="520"/>
                    </a:lnTo>
                    <a:lnTo>
                      <a:pt x="961" y="524"/>
                    </a:lnTo>
                    <a:lnTo>
                      <a:pt x="952" y="526"/>
                    </a:lnTo>
                    <a:lnTo>
                      <a:pt x="945" y="525"/>
                    </a:lnTo>
                    <a:lnTo>
                      <a:pt x="939" y="525"/>
                    </a:lnTo>
                    <a:lnTo>
                      <a:pt x="930" y="522"/>
                    </a:lnTo>
                    <a:lnTo>
                      <a:pt x="921" y="521"/>
                    </a:lnTo>
                    <a:lnTo>
                      <a:pt x="910" y="518"/>
                    </a:lnTo>
                    <a:lnTo>
                      <a:pt x="897" y="515"/>
                    </a:lnTo>
                    <a:lnTo>
                      <a:pt x="884" y="510"/>
                    </a:lnTo>
                    <a:lnTo>
                      <a:pt x="872" y="507"/>
                    </a:lnTo>
                    <a:lnTo>
                      <a:pt x="857" y="501"/>
                    </a:lnTo>
                    <a:lnTo>
                      <a:pt x="843" y="496"/>
                    </a:lnTo>
                    <a:lnTo>
                      <a:pt x="826" y="490"/>
                    </a:lnTo>
                    <a:lnTo>
                      <a:pt x="811" y="485"/>
                    </a:lnTo>
                    <a:lnTo>
                      <a:pt x="792" y="477"/>
                    </a:lnTo>
                    <a:lnTo>
                      <a:pt x="774" y="470"/>
                    </a:lnTo>
                    <a:lnTo>
                      <a:pt x="754" y="462"/>
                    </a:lnTo>
                    <a:lnTo>
                      <a:pt x="735" y="454"/>
                    </a:lnTo>
                    <a:lnTo>
                      <a:pt x="715" y="446"/>
                    </a:lnTo>
                    <a:lnTo>
                      <a:pt x="695" y="437"/>
                    </a:lnTo>
                    <a:lnTo>
                      <a:pt x="673" y="428"/>
                    </a:lnTo>
                    <a:lnTo>
                      <a:pt x="652" y="419"/>
                    </a:lnTo>
                    <a:lnTo>
                      <a:pt x="630" y="409"/>
                    </a:lnTo>
                    <a:lnTo>
                      <a:pt x="608" y="399"/>
                    </a:lnTo>
                    <a:lnTo>
                      <a:pt x="585" y="389"/>
                    </a:lnTo>
                    <a:lnTo>
                      <a:pt x="564" y="379"/>
                    </a:lnTo>
                    <a:lnTo>
                      <a:pt x="541" y="368"/>
                    </a:lnTo>
                    <a:lnTo>
                      <a:pt x="519" y="356"/>
                    </a:lnTo>
                    <a:lnTo>
                      <a:pt x="496" y="345"/>
                    </a:lnTo>
                    <a:lnTo>
                      <a:pt x="474" y="335"/>
                    </a:lnTo>
                    <a:lnTo>
                      <a:pt x="451" y="323"/>
                    </a:lnTo>
                    <a:lnTo>
                      <a:pt x="427" y="312"/>
                    </a:lnTo>
                    <a:lnTo>
                      <a:pt x="405" y="300"/>
                    </a:lnTo>
                    <a:lnTo>
                      <a:pt x="383" y="288"/>
                    </a:lnTo>
                    <a:lnTo>
                      <a:pt x="359" y="276"/>
                    </a:lnTo>
                    <a:lnTo>
                      <a:pt x="338" y="265"/>
                    </a:lnTo>
                    <a:lnTo>
                      <a:pt x="316" y="253"/>
                    </a:lnTo>
                    <a:lnTo>
                      <a:pt x="296" y="242"/>
                    </a:lnTo>
                    <a:lnTo>
                      <a:pt x="273" y="228"/>
                    </a:lnTo>
                    <a:lnTo>
                      <a:pt x="253" y="217"/>
                    </a:lnTo>
                    <a:lnTo>
                      <a:pt x="233" y="205"/>
                    </a:lnTo>
                    <a:lnTo>
                      <a:pt x="213" y="194"/>
                    </a:lnTo>
                    <a:lnTo>
                      <a:pt x="193" y="182"/>
                    </a:lnTo>
                    <a:lnTo>
                      <a:pt x="175" y="170"/>
                    </a:lnTo>
                    <a:lnTo>
                      <a:pt x="159" y="159"/>
                    </a:lnTo>
                    <a:lnTo>
                      <a:pt x="142" y="149"/>
                    </a:lnTo>
                    <a:lnTo>
                      <a:pt x="125" y="137"/>
                    </a:lnTo>
                    <a:lnTo>
                      <a:pt x="110" y="126"/>
                    </a:lnTo>
                    <a:lnTo>
                      <a:pt x="94" y="116"/>
                    </a:lnTo>
                    <a:lnTo>
                      <a:pt x="81" y="106"/>
                    </a:lnTo>
                    <a:lnTo>
                      <a:pt x="67" y="95"/>
                    </a:lnTo>
                    <a:lnTo>
                      <a:pt x="56" y="85"/>
                    </a:lnTo>
                    <a:lnTo>
                      <a:pt x="45" y="76"/>
                    </a:lnTo>
                    <a:lnTo>
                      <a:pt x="36" y="67"/>
                    </a:lnTo>
                    <a:lnTo>
                      <a:pt x="26" y="57"/>
                    </a:lnTo>
                    <a:lnTo>
                      <a:pt x="19" y="49"/>
                    </a:lnTo>
                    <a:lnTo>
                      <a:pt x="13" y="40"/>
                    </a:lnTo>
                    <a:lnTo>
                      <a:pt x="8" y="33"/>
                    </a:lnTo>
                    <a:lnTo>
                      <a:pt x="4" y="26"/>
                    </a:lnTo>
                    <a:lnTo>
                      <a:pt x="2" y="19"/>
                    </a:lnTo>
                    <a:lnTo>
                      <a:pt x="0" y="12"/>
                    </a:lnTo>
                    <a:lnTo>
                      <a:pt x="2" y="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nvGrpSpPr>
            <p:cNvPr id="4446" name="Google Shape;4446;p81"/>
            <p:cNvGrpSpPr/>
            <p:nvPr/>
          </p:nvGrpSpPr>
          <p:grpSpPr>
            <a:xfrm rot="-1620000">
              <a:off x="4919" y="2373"/>
              <a:ext cx="560" cy="644"/>
              <a:chOff x="4965" y="2041"/>
              <a:chExt cx="618" cy="712"/>
            </a:xfrm>
          </p:grpSpPr>
          <p:sp>
            <p:nvSpPr>
              <p:cNvPr id="4447" name="Google Shape;4447;p81"/>
              <p:cNvSpPr/>
              <p:nvPr/>
            </p:nvSpPr>
            <p:spPr>
              <a:xfrm>
                <a:off x="4965" y="2041"/>
                <a:ext cx="618" cy="71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48" name="Google Shape;4448;p81"/>
              <p:cNvSpPr/>
              <p:nvPr/>
            </p:nvSpPr>
            <p:spPr>
              <a:xfrm>
                <a:off x="5145" y="2471"/>
                <a:ext cx="223" cy="249"/>
              </a:xfrm>
              <a:custGeom>
                <a:avLst/>
                <a:gdLst/>
                <a:ahLst/>
                <a:cxnLst/>
                <a:rect l="l" t="t" r="r" b="b"/>
                <a:pathLst>
                  <a:path w="710" h="795" extrusionOk="0">
                    <a:moveTo>
                      <a:pt x="145" y="53"/>
                    </a:moveTo>
                    <a:lnTo>
                      <a:pt x="0" y="619"/>
                    </a:lnTo>
                    <a:lnTo>
                      <a:pt x="3" y="621"/>
                    </a:lnTo>
                    <a:lnTo>
                      <a:pt x="14" y="629"/>
                    </a:lnTo>
                    <a:lnTo>
                      <a:pt x="30" y="641"/>
                    </a:lnTo>
                    <a:lnTo>
                      <a:pt x="52" y="656"/>
                    </a:lnTo>
                    <a:lnTo>
                      <a:pt x="78" y="672"/>
                    </a:lnTo>
                    <a:lnTo>
                      <a:pt x="109" y="688"/>
                    </a:lnTo>
                    <a:lnTo>
                      <a:pt x="144" y="704"/>
                    </a:lnTo>
                    <a:lnTo>
                      <a:pt x="182" y="718"/>
                    </a:lnTo>
                    <a:lnTo>
                      <a:pt x="201" y="725"/>
                    </a:lnTo>
                    <a:lnTo>
                      <a:pt x="221" y="731"/>
                    </a:lnTo>
                    <a:lnTo>
                      <a:pt x="240" y="736"/>
                    </a:lnTo>
                    <a:lnTo>
                      <a:pt x="260" y="742"/>
                    </a:lnTo>
                    <a:lnTo>
                      <a:pt x="280" y="747"/>
                    </a:lnTo>
                    <a:lnTo>
                      <a:pt x="299" y="751"/>
                    </a:lnTo>
                    <a:lnTo>
                      <a:pt x="318" y="757"/>
                    </a:lnTo>
                    <a:lnTo>
                      <a:pt x="336" y="761"/>
                    </a:lnTo>
                    <a:lnTo>
                      <a:pt x="353" y="765"/>
                    </a:lnTo>
                    <a:lnTo>
                      <a:pt x="372" y="769"/>
                    </a:lnTo>
                    <a:lnTo>
                      <a:pt x="389" y="772"/>
                    </a:lnTo>
                    <a:lnTo>
                      <a:pt x="405" y="776"/>
                    </a:lnTo>
                    <a:lnTo>
                      <a:pt x="421" y="779"/>
                    </a:lnTo>
                    <a:lnTo>
                      <a:pt x="436" y="781"/>
                    </a:lnTo>
                    <a:lnTo>
                      <a:pt x="451" y="784"/>
                    </a:lnTo>
                    <a:lnTo>
                      <a:pt x="465" y="786"/>
                    </a:lnTo>
                    <a:lnTo>
                      <a:pt x="495" y="791"/>
                    </a:lnTo>
                    <a:lnTo>
                      <a:pt x="524" y="793"/>
                    </a:lnTo>
                    <a:lnTo>
                      <a:pt x="550" y="794"/>
                    </a:lnTo>
                    <a:lnTo>
                      <a:pt x="573" y="795"/>
                    </a:lnTo>
                    <a:lnTo>
                      <a:pt x="596" y="795"/>
                    </a:lnTo>
                    <a:lnTo>
                      <a:pt x="616" y="794"/>
                    </a:lnTo>
                    <a:lnTo>
                      <a:pt x="634" y="793"/>
                    </a:lnTo>
                    <a:lnTo>
                      <a:pt x="650" y="791"/>
                    </a:lnTo>
                    <a:lnTo>
                      <a:pt x="664" y="788"/>
                    </a:lnTo>
                    <a:lnTo>
                      <a:pt x="677" y="786"/>
                    </a:lnTo>
                    <a:lnTo>
                      <a:pt x="687" y="784"/>
                    </a:lnTo>
                    <a:lnTo>
                      <a:pt x="695" y="781"/>
                    </a:lnTo>
                    <a:lnTo>
                      <a:pt x="702" y="780"/>
                    </a:lnTo>
                    <a:lnTo>
                      <a:pt x="707" y="778"/>
                    </a:lnTo>
                    <a:lnTo>
                      <a:pt x="709" y="777"/>
                    </a:lnTo>
                    <a:lnTo>
                      <a:pt x="710" y="777"/>
                    </a:lnTo>
                    <a:lnTo>
                      <a:pt x="706" y="196"/>
                    </a:lnTo>
                    <a:lnTo>
                      <a:pt x="549" y="0"/>
                    </a:lnTo>
                    <a:lnTo>
                      <a:pt x="145" y="53"/>
                    </a:lnTo>
                    <a:close/>
                  </a:path>
                </a:pathLst>
              </a:custGeom>
              <a:solidFill>
                <a:srgbClr val="CCE5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49" name="Google Shape;4449;p81"/>
              <p:cNvSpPr/>
              <p:nvPr/>
            </p:nvSpPr>
            <p:spPr>
              <a:xfrm>
                <a:off x="5190" y="2319"/>
                <a:ext cx="181" cy="213"/>
              </a:xfrm>
              <a:custGeom>
                <a:avLst/>
                <a:gdLst/>
                <a:ahLst/>
                <a:cxnLst/>
                <a:rect l="l" t="t" r="r" b="b"/>
                <a:pathLst>
                  <a:path w="576" h="681" extrusionOk="0">
                    <a:moveTo>
                      <a:pt x="359" y="0"/>
                    </a:moveTo>
                    <a:lnTo>
                      <a:pt x="360" y="11"/>
                    </a:lnTo>
                    <a:lnTo>
                      <a:pt x="356" y="30"/>
                    </a:lnTo>
                    <a:lnTo>
                      <a:pt x="349" y="57"/>
                    </a:lnTo>
                    <a:lnTo>
                      <a:pt x="338" y="87"/>
                    </a:lnTo>
                    <a:lnTo>
                      <a:pt x="327" y="118"/>
                    </a:lnTo>
                    <a:lnTo>
                      <a:pt x="317" y="146"/>
                    </a:lnTo>
                    <a:lnTo>
                      <a:pt x="307" y="170"/>
                    </a:lnTo>
                    <a:lnTo>
                      <a:pt x="300" y="187"/>
                    </a:lnTo>
                    <a:lnTo>
                      <a:pt x="291" y="205"/>
                    </a:lnTo>
                    <a:lnTo>
                      <a:pt x="277" y="221"/>
                    </a:lnTo>
                    <a:lnTo>
                      <a:pt x="262" y="235"/>
                    </a:lnTo>
                    <a:lnTo>
                      <a:pt x="246" y="248"/>
                    </a:lnTo>
                    <a:lnTo>
                      <a:pt x="230" y="258"/>
                    </a:lnTo>
                    <a:lnTo>
                      <a:pt x="215" y="267"/>
                    </a:lnTo>
                    <a:lnTo>
                      <a:pt x="203" y="274"/>
                    </a:lnTo>
                    <a:lnTo>
                      <a:pt x="193" y="279"/>
                    </a:lnTo>
                    <a:lnTo>
                      <a:pt x="183" y="284"/>
                    </a:lnTo>
                    <a:lnTo>
                      <a:pt x="168" y="288"/>
                    </a:lnTo>
                    <a:lnTo>
                      <a:pt x="150" y="295"/>
                    </a:lnTo>
                    <a:lnTo>
                      <a:pt x="130" y="303"/>
                    </a:lnTo>
                    <a:lnTo>
                      <a:pt x="110" y="314"/>
                    </a:lnTo>
                    <a:lnTo>
                      <a:pt x="92" y="325"/>
                    </a:lnTo>
                    <a:lnTo>
                      <a:pt x="77" y="338"/>
                    </a:lnTo>
                    <a:lnTo>
                      <a:pt x="67" y="352"/>
                    </a:lnTo>
                    <a:lnTo>
                      <a:pt x="59" y="371"/>
                    </a:lnTo>
                    <a:lnTo>
                      <a:pt x="48" y="398"/>
                    </a:lnTo>
                    <a:lnTo>
                      <a:pt x="37" y="428"/>
                    </a:lnTo>
                    <a:lnTo>
                      <a:pt x="26" y="460"/>
                    </a:lnTo>
                    <a:lnTo>
                      <a:pt x="16" y="490"/>
                    </a:lnTo>
                    <a:lnTo>
                      <a:pt x="8" y="514"/>
                    </a:lnTo>
                    <a:lnTo>
                      <a:pt x="2" y="531"/>
                    </a:lnTo>
                    <a:lnTo>
                      <a:pt x="0" y="538"/>
                    </a:lnTo>
                    <a:lnTo>
                      <a:pt x="1" y="536"/>
                    </a:lnTo>
                    <a:lnTo>
                      <a:pt x="6" y="535"/>
                    </a:lnTo>
                    <a:lnTo>
                      <a:pt x="12" y="532"/>
                    </a:lnTo>
                    <a:lnTo>
                      <a:pt x="24" y="530"/>
                    </a:lnTo>
                    <a:lnTo>
                      <a:pt x="40" y="529"/>
                    </a:lnTo>
                    <a:lnTo>
                      <a:pt x="64" y="528"/>
                    </a:lnTo>
                    <a:lnTo>
                      <a:pt x="95" y="529"/>
                    </a:lnTo>
                    <a:lnTo>
                      <a:pt x="123" y="530"/>
                    </a:lnTo>
                    <a:lnTo>
                      <a:pt x="152" y="532"/>
                    </a:lnTo>
                    <a:lnTo>
                      <a:pt x="179" y="536"/>
                    </a:lnTo>
                    <a:lnTo>
                      <a:pt x="207" y="539"/>
                    </a:lnTo>
                    <a:lnTo>
                      <a:pt x="236" y="544"/>
                    </a:lnTo>
                    <a:lnTo>
                      <a:pt x="262" y="550"/>
                    </a:lnTo>
                    <a:lnTo>
                      <a:pt x="290" y="555"/>
                    </a:lnTo>
                    <a:lnTo>
                      <a:pt x="317" y="561"/>
                    </a:lnTo>
                    <a:lnTo>
                      <a:pt x="341" y="568"/>
                    </a:lnTo>
                    <a:lnTo>
                      <a:pt x="365" y="575"/>
                    </a:lnTo>
                    <a:lnTo>
                      <a:pt x="388" y="581"/>
                    </a:lnTo>
                    <a:lnTo>
                      <a:pt x="410" y="588"/>
                    </a:lnTo>
                    <a:lnTo>
                      <a:pt x="429" y="595"/>
                    </a:lnTo>
                    <a:lnTo>
                      <a:pt x="448" y="602"/>
                    </a:lnTo>
                    <a:lnTo>
                      <a:pt x="464" y="607"/>
                    </a:lnTo>
                    <a:lnTo>
                      <a:pt x="478" y="613"/>
                    </a:lnTo>
                    <a:lnTo>
                      <a:pt x="501" y="625"/>
                    </a:lnTo>
                    <a:lnTo>
                      <a:pt x="519" y="636"/>
                    </a:lnTo>
                    <a:lnTo>
                      <a:pt x="534" y="648"/>
                    </a:lnTo>
                    <a:lnTo>
                      <a:pt x="545" y="658"/>
                    </a:lnTo>
                    <a:lnTo>
                      <a:pt x="553" y="667"/>
                    </a:lnTo>
                    <a:lnTo>
                      <a:pt x="557" y="674"/>
                    </a:lnTo>
                    <a:lnTo>
                      <a:pt x="560" y="679"/>
                    </a:lnTo>
                    <a:lnTo>
                      <a:pt x="561" y="681"/>
                    </a:lnTo>
                    <a:lnTo>
                      <a:pt x="576" y="20"/>
                    </a:lnTo>
                    <a:lnTo>
                      <a:pt x="573" y="20"/>
                    </a:lnTo>
                    <a:lnTo>
                      <a:pt x="565" y="21"/>
                    </a:lnTo>
                    <a:lnTo>
                      <a:pt x="554" y="21"/>
                    </a:lnTo>
                    <a:lnTo>
                      <a:pt x="540" y="21"/>
                    </a:lnTo>
                    <a:lnTo>
                      <a:pt x="526" y="22"/>
                    </a:lnTo>
                    <a:lnTo>
                      <a:pt x="511" y="22"/>
                    </a:lnTo>
                    <a:lnTo>
                      <a:pt x="497" y="21"/>
                    </a:lnTo>
                    <a:lnTo>
                      <a:pt x="487" y="20"/>
                    </a:lnTo>
                    <a:lnTo>
                      <a:pt x="474" y="17"/>
                    </a:lnTo>
                    <a:lnTo>
                      <a:pt x="457" y="14"/>
                    </a:lnTo>
                    <a:lnTo>
                      <a:pt x="436" y="11"/>
                    </a:lnTo>
                    <a:lnTo>
                      <a:pt x="414" y="8"/>
                    </a:lnTo>
                    <a:lnTo>
                      <a:pt x="394" y="5"/>
                    </a:lnTo>
                    <a:lnTo>
                      <a:pt x="375" y="2"/>
                    </a:lnTo>
                    <a:lnTo>
                      <a:pt x="364" y="1"/>
                    </a:lnTo>
                    <a:lnTo>
                      <a:pt x="35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50" name="Google Shape;4450;p81"/>
              <p:cNvSpPr/>
              <p:nvPr/>
            </p:nvSpPr>
            <p:spPr>
              <a:xfrm>
                <a:off x="5169" y="2103"/>
                <a:ext cx="289" cy="190"/>
              </a:xfrm>
              <a:custGeom>
                <a:avLst/>
                <a:gdLst/>
                <a:ahLst/>
                <a:cxnLst/>
                <a:rect l="l" t="t" r="r" b="b"/>
                <a:pathLst>
                  <a:path w="924" h="606" extrusionOk="0">
                    <a:moveTo>
                      <a:pt x="124" y="26"/>
                    </a:moveTo>
                    <a:lnTo>
                      <a:pt x="98" y="80"/>
                    </a:lnTo>
                    <a:lnTo>
                      <a:pt x="94" y="160"/>
                    </a:lnTo>
                    <a:lnTo>
                      <a:pt x="201" y="179"/>
                    </a:lnTo>
                    <a:lnTo>
                      <a:pt x="232" y="212"/>
                    </a:lnTo>
                    <a:lnTo>
                      <a:pt x="242" y="267"/>
                    </a:lnTo>
                    <a:lnTo>
                      <a:pt x="69" y="532"/>
                    </a:lnTo>
                    <a:lnTo>
                      <a:pt x="66" y="534"/>
                    </a:lnTo>
                    <a:lnTo>
                      <a:pt x="56" y="538"/>
                    </a:lnTo>
                    <a:lnTo>
                      <a:pt x="44" y="545"/>
                    </a:lnTo>
                    <a:lnTo>
                      <a:pt x="30" y="552"/>
                    </a:lnTo>
                    <a:lnTo>
                      <a:pt x="16" y="560"/>
                    </a:lnTo>
                    <a:lnTo>
                      <a:pt x="6" y="567"/>
                    </a:lnTo>
                    <a:lnTo>
                      <a:pt x="0" y="572"/>
                    </a:lnTo>
                    <a:lnTo>
                      <a:pt x="1" y="575"/>
                    </a:lnTo>
                    <a:lnTo>
                      <a:pt x="9" y="579"/>
                    </a:lnTo>
                    <a:lnTo>
                      <a:pt x="19" y="582"/>
                    </a:lnTo>
                    <a:lnTo>
                      <a:pt x="32" y="588"/>
                    </a:lnTo>
                    <a:lnTo>
                      <a:pt x="46" y="592"/>
                    </a:lnTo>
                    <a:lnTo>
                      <a:pt x="59" y="598"/>
                    </a:lnTo>
                    <a:lnTo>
                      <a:pt x="69" y="602"/>
                    </a:lnTo>
                    <a:lnTo>
                      <a:pt x="77" y="605"/>
                    </a:lnTo>
                    <a:lnTo>
                      <a:pt x="79" y="606"/>
                    </a:lnTo>
                    <a:lnTo>
                      <a:pt x="173" y="448"/>
                    </a:lnTo>
                    <a:lnTo>
                      <a:pt x="176" y="444"/>
                    </a:lnTo>
                    <a:lnTo>
                      <a:pt x="185" y="433"/>
                    </a:lnTo>
                    <a:lnTo>
                      <a:pt x="198" y="417"/>
                    </a:lnTo>
                    <a:lnTo>
                      <a:pt x="214" y="400"/>
                    </a:lnTo>
                    <a:lnTo>
                      <a:pt x="231" y="382"/>
                    </a:lnTo>
                    <a:lnTo>
                      <a:pt x="249" y="365"/>
                    </a:lnTo>
                    <a:lnTo>
                      <a:pt x="265" y="354"/>
                    </a:lnTo>
                    <a:lnTo>
                      <a:pt x="276" y="349"/>
                    </a:lnTo>
                    <a:lnTo>
                      <a:pt x="305" y="353"/>
                    </a:lnTo>
                    <a:lnTo>
                      <a:pt x="334" y="364"/>
                    </a:lnTo>
                    <a:lnTo>
                      <a:pt x="361" y="382"/>
                    </a:lnTo>
                    <a:lnTo>
                      <a:pt x="386" y="401"/>
                    </a:lnTo>
                    <a:lnTo>
                      <a:pt x="406" y="422"/>
                    </a:lnTo>
                    <a:lnTo>
                      <a:pt x="424" y="440"/>
                    </a:lnTo>
                    <a:lnTo>
                      <a:pt x="434" y="453"/>
                    </a:lnTo>
                    <a:lnTo>
                      <a:pt x="438" y="458"/>
                    </a:lnTo>
                    <a:lnTo>
                      <a:pt x="435" y="461"/>
                    </a:lnTo>
                    <a:lnTo>
                      <a:pt x="428" y="471"/>
                    </a:lnTo>
                    <a:lnTo>
                      <a:pt x="420" y="485"/>
                    </a:lnTo>
                    <a:lnTo>
                      <a:pt x="412" y="502"/>
                    </a:lnTo>
                    <a:lnTo>
                      <a:pt x="405" y="521"/>
                    </a:lnTo>
                    <a:lnTo>
                      <a:pt x="402" y="538"/>
                    </a:lnTo>
                    <a:lnTo>
                      <a:pt x="404" y="554"/>
                    </a:lnTo>
                    <a:lnTo>
                      <a:pt x="412" y="566"/>
                    </a:lnTo>
                    <a:lnTo>
                      <a:pt x="419" y="570"/>
                    </a:lnTo>
                    <a:lnTo>
                      <a:pt x="429" y="574"/>
                    </a:lnTo>
                    <a:lnTo>
                      <a:pt x="440" y="579"/>
                    </a:lnTo>
                    <a:lnTo>
                      <a:pt x="452" y="582"/>
                    </a:lnTo>
                    <a:lnTo>
                      <a:pt x="466" y="585"/>
                    </a:lnTo>
                    <a:lnTo>
                      <a:pt x="480" y="589"/>
                    </a:lnTo>
                    <a:lnTo>
                      <a:pt x="495" y="592"/>
                    </a:lnTo>
                    <a:lnTo>
                      <a:pt x="511" y="595"/>
                    </a:lnTo>
                    <a:lnTo>
                      <a:pt x="526" y="597"/>
                    </a:lnTo>
                    <a:lnTo>
                      <a:pt x="542" y="599"/>
                    </a:lnTo>
                    <a:lnTo>
                      <a:pt x="558" y="600"/>
                    </a:lnTo>
                    <a:lnTo>
                      <a:pt x="573" y="603"/>
                    </a:lnTo>
                    <a:lnTo>
                      <a:pt x="587" y="604"/>
                    </a:lnTo>
                    <a:lnTo>
                      <a:pt x="601" y="604"/>
                    </a:lnTo>
                    <a:lnTo>
                      <a:pt x="614" y="605"/>
                    </a:lnTo>
                    <a:lnTo>
                      <a:pt x="624" y="605"/>
                    </a:lnTo>
                    <a:lnTo>
                      <a:pt x="657" y="603"/>
                    </a:lnTo>
                    <a:lnTo>
                      <a:pt x="681" y="597"/>
                    </a:lnTo>
                    <a:lnTo>
                      <a:pt x="695" y="589"/>
                    </a:lnTo>
                    <a:lnTo>
                      <a:pt x="705" y="579"/>
                    </a:lnTo>
                    <a:lnTo>
                      <a:pt x="708" y="569"/>
                    </a:lnTo>
                    <a:lnTo>
                      <a:pt x="709" y="561"/>
                    </a:lnTo>
                    <a:lnTo>
                      <a:pt x="709" y="555"/>
                    </a:lnTo>
                    <a:lnTo>
                      <a:pt x="708" y="553"/>
                    </a:lnTo>
                    <a:lnTo>
                      <a:pt x="693" y="477"/>
                    </a:lnTo>
                    <a:lnTo>
                      <a:pt x="679" y="400"/>
                    </a:lnTo>
                    <a:lnTo>
                      <a:pt x="679" y="398"/>
                    </a:lnTo>
                    <a:lnTo>
                      <a:pt x="679" y="390"/>
                    </a:lnTo>
                    <a:lnTo>
                      <a:pt x="679" y="378"/>
                    </a:lnTo>
                    <a:lnTo>
                      <a:pt x="681" y="363"/>
                    </a:lnTo>
                    <a:lnTo>
                      <a:pt x="685" y="347"/>
                    </a:lnTo>
                    <a:lnTo>
                      <a:pt x="692" y="331"/>
                    </a:lnTo>
                    <a:lnTo>
                      <a:pt x="701" y="315"/>
                    </a:lnTo>
                    <a:lnTo>
                      <a:pt x="716" y="301"/>
                    </a:lnTo>
                    <a:lnTo>
                      <a:pt x="729" y="292"/>
                    </a:lnTo>
                    <a:lnTo>
                      <a:pt x="743" y="286"/>
                    </a:lnTo>
                    <a:lnTo>
                      <a:pt x="755" y="281"/>
                    </a:lnTo>
                    <a:lnTo>
                      <a:pt x="767" y="278"/>
                    </a:lnTo>
                    <a:lnTo>
                      <a:pt x="777" y="276"/>
                    </a:lnTo>
                    <a:lnTo>
                      <a:pt x="786" y="274"/>
                    </a:lnTo>
                    <a:lnTo>
                      <a:pt x="791" y="274"/>
                    </a:lnTo>
                    <a:lnTo>
                      <a:pt x="793" y="274"/>
                    </a:lnTo>
                    <a:lnTo>
                      <a:pt x="924" y="276"/>
                    </a:lnTo>
                    <a:lnTo>
                      <a:pt x="922" y="274"/>
                    </a:lnTo>
                    <a:lnTo>
                      <a:pt x="920" y="271"/>
                    </a:lnTo>
                    <a:lnTo>
                      <a:pt x="915" y="266"/>
                    </a:lnTo>
                    <a:lnTo>
                      <a:pt x="910" y="259"/>
                    </a:lnTo>
                    <a:lnTo>
                      <a:pt x="902" y="251"/>
                    </a:lnTo>
                    <a:lnTo>
                      <a:pt x="891" y="242"/>
                    </a:lnTo>
                    <a:lnTo>
                      <a:pt x="879" y="233"/>
                    </a:lnTo>
                    <a:lnTo>
                      <a:pt x="865" y="221"/>
                    </a:lnTo>
                    <a:lnTo>
                      <a:pt x="849" y="210"/>
                    </a:lnTo>
                    <a:lnTo>
                      <a:pt x="830" y="198"/>
                    </a:lnTo>
                    <a:lnTo>
                      <a:pt x="808" y="187"/>
                    </a:lnTo>
                    <a:lnTo>
                      <a:pt x="785" y="175"/>
                    </a:lnTo>
                    <a:lnTo>
                      <a:pt x="760" y="164"/>
                    </a:lnTo>
                    <a:lnTo>
                      <a:pt x="731" y="152"/>
                    </a:lnTo>
                    <a:lnTo>
                      <a:pt x="701" y="143"/>
                    </a:lnTo>
                    <a:lnTo>
                      <a:pt x="668" y="134"/>
                    </a:lnTo>
                    <a:lnTo>
                      <a:pt x="651" y="130"/>
                    </a:lnTo>
                    <a:lnTo>
                      <a:pt x="631" y="126"/>
                    </a:lnTo>
                    <a:lnTo>
                      <a:pt x="609" y="121"/>
                    </a:lnTo>
                    <a:lnTo>
                      <a:pt x="586" y="118"/>
                    </a:lnTo>
                    <a:lnTo>
                      <a:pt x="562" y="113"/>
                    </a:lnTo>
                    <a:lnTo>
                      <a:pt x="537" y="108"/>
                    </a:lnTo>
                    <a:lnTo>
                      <a:pt x="511" y="105"/>
                    </a:lnTo>
                    <a:lnTo>
                      <a:pt x="487" y="102"/>
                    </a:lnTo>
                    <a:lnTo>
                      <a:pt x="463" y="98"/>
                    </a:lnTo>
                    <a:lnTo>
                      <a:pt x="441" y="95"/>
                    </a:lnTo>
                    <a:lnTo>
                      <a:pt x="421" y="91"/>
                    </a:lnTo>
                    <a:lnTo>
                      <a:pt x="404" y="89"/>
                    </a:lnTo>
                    <a:lnTo>
                      <a:pt x="389" y="87"/>
                    </a:lnTo>
                    <a:lnTo>
                      <a:pt x="378" y="85"/>
                    </a:lnTo>
                    <a:lnTo>
                      <a:pt x="371" y="84"/>
                    </a:lnTo>
                    <a:lnTo>
                      <a:pt x="368" y="84"/>
                    </a:lnTo>
                    <a:lnTo>
                      <a:pt x="259" y="54"/>
                    </a:lnTo>
                    <a:lnTo>
                      <a:pt x="207" y="0"/>
                    </a:lnTo>
                    <a:lnTo>
                      <a:pt x="124" y="26"/>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51" name="Google Shape;4451;p81"/>
              <p:cNvSpPr/>
              <p:nvPr/>
            </p:nvSpPr>
            <p:spPr>
              <a:xfrm>
                <a:off x="5143" y="2101"/>
                <a:ext cx="162" cy="198"/>
              </a:xfrm>
              <a:custGeom>
                <a:avLst/>
                <a:gdLst/>
                <a:ahLst/>
                <a:cxnLst/>
                <a:rect l="l" t="t" r="r" b="b"/>
                <a:pathLst>
                  <a:path w="516" h="635" extrusionOk="0">
                    <a:moveTo>
                      <a:pt x="303" y="6"/>
                    </a:moveTo>
                    <a:lnTo>
                      <a:pt x="303" y="15"/>
                    </a:lnTo>
                    <a:lnTo>
                      <a:pt x="297" y="20"/>
                    </a:lnTo>
                    <a:lnTo>
                      <a:pt x="288" y="23"/>
                    </a:lnTo>
                    <a:lnTo>
                      <a:pt x="275" y="25"/>
                    </a:lnTo>
                    <a:lnTo>
                      <a:pt x="260" y="27"/>
                    </a:lnTo>
                    <a:lnTo>
                      <a:pt x="248" y="27"/>
                    </a:lnTo>
                    <a:lnTo>
                      <a:pt x="236" y="28"/>
                    </a:lnTo>
                    <a:lnTo>
                      <a:pt x="229" y="30"/>
                    </a:lnTo>
                    <a:lnTo>
                      <a:pt x="236" y="48"/>
                    </a:lnTo>
                    <a:lnTo>
                      <a:pt x="238" y="67"/>
                    </a:lnTo>
                    <a:lnTo>
                      <a:pt x="237" y="84"/>
                    </a:lnTo>
                    <a:lnTo>
                      <a:pt x="234" y="100"/>
                    </a:lnTo>
                    <a:lnTo>
                      <a:pt x="229" y="116"/>
                    </a:lnTo>
                    <a:lnTo>
                      <a:pt x="224" y="130"/>
                    </a:lnTo>
                    <a:lnTo>
                      <a:pt x="218" y="144"/>
                    </a:lnTo>
                    <a:lnTo>
                      <a:pt x="212" y="156"/>
                    </a:lnTo>
                    <a:lnTo>
                      <a:pt x="217" y="159"/>
                    </a:lnTo>
                    <a:lnTo>
                      <a:pt x="222" y="163"/>
                    </a:lnTo>
                    <a:lnTo>
                      <a:pt x="228" y="165"/>
                    </a:lnTo>
                    <a:lnTo>
                      <a:pt x="234" y="166"/>
                    </a:lnTo>
                    <a:lnTo>
                      <a:pt x="240" y="167"/>
                    </a:lnTo>
                    <a:lnTo>
                      <a:pt x="245" y="168"/>
                    </a:lnTo>
                    <a:lnTo>
                      <a:pt x="252" y="169"/>
                    </a:lnTo>
                    <a:lnTo>
                      <a:pt x="258" y="171"/>
                    </a:lnTo>
                    <a:lnTo>
                      <a:pt x="272" y="163"/>
                    </a:lnTo>
                    <a:lnTo>
                      <a:pt x="283" y="151"/>
                    </a:lnTo>
                    <a:lnTo>
                      <a:pt x="295" y="138"/>
                    </a:lnTo>
                    <a:lnTo>
                      <a:pt x="304" y="123"/>
                    </a:lnTo>
                    <a:lnTo>
                      <a:pt x="312" y="108"/>
                    </a:lnTo>
                    <a:lnTo>
                      <a:pt x="317" y="92"/>
                    </a:lnTo>
                    <a:lnTo>
                      <a:pt x="320" y="76"/>
                    </a:lnTo>
                    <a:lnTo>
                      <a:pt x="320" y="60"/>
                    </a:lnTo>
                    <a:lnTo>
                      <a:pt x="326" y="57"/>
                    </a:lnTo>
                    <a:lnTo>
                      <a:pt x="331" y="58"/>
                    </a:lnTo>
                    <a:lnTo>
                      <a:pt x="336" y="60"/>
                    </a:lnTo>
                    <a:lnTo>
                      <a:pt x="341" y="62"/>
                    </a:lnTo>
                    <a:lnTo>
                      <a:pt x="341" y="95"/>
                    </a:lnTo>
                    <a:lnTo>
                      <a:pt x="335" y="123"/>
                    </a:lnTo>
                    <a:lnTo>
                      <a:pt x="324" y="148"/>
                    </a:lnTo>
                    <a:lnTo>
                      <a:pt x="310" y="167"/>
                    </a:lnTo>
                    <a:lnTo>
                      <a:pt x="296" y="184"/>
                    </a:lnTo>
                    <a:lnTo>
                      <a:pt x="283" y="196"/>
                    </a:lnTo>
                    <a:lnTo>
                      <a:pt x="273" y="204"/>
                    </a:lnTo>
                    <a:lnTo>
                      <a:pt x="268" y="207"/>
                    </a:lnTo>
                    <a:lnTo>
                      <a:pt x="270" y="219"/>
                    </a:lnTo>
                    <a:lnTo>
                      <a:pt x="275" y="227"/>
                    </a:lnTo>
                    <a:lnTo>
                      <a:pt x="285" y="235"/>
                    </a:lnTo>
                    <a:lnTo>
                      <a:pt x="297" y="241"/>
                    </a:lnTo>
                    <a:lnTo>
                      <a:pt x="313" y="247"/>
                    </a:lnTo>
                    <a:lnTo>
                      <a:pt x="331" y="251"/>
                    </a:lnTo>
                    <a:lnTo>
                      <a:pt x="350" y="256"/>
                    </a:lnTo>
                    <a:lnTo>
                      <a:pt x="371" y="262"/>
                    </a:lnTo>
                    <a:lnTo>
                      <a:pt x="392" y="266"/>
                    </a:lnTo>
                    <a:lnTo>
                      <a:pt x="412" y="273"/>
                    </a:lnTo>
                    <a:lnTo>
                      <a:pt x="433" y="281"/>
                    </a:lnTo>
                    <a:lnTo>
                      <a:pt x="452" y="290"/>
                    </a:lnTo>
                    <a:lnTo>
                      <a:pt x="470" y="303"/>
                    </a:lnTo>
                    <a:lnTo>
                      <a:pt x="485" y="317"/>
                    </a:lnTo>
                    <a:lnTo>
                      <a:pt x="496" y="334"/>
                    </a:lnTo>
                    <a:lnTo>
                      <a:pt x="506" y="354"/>
                    </a:lnTo>
                    <a:lnTo>
                      <a:pt x="510" y="373"/>
                    </a:lnTo>
                    <a:lnTo>
                      <a:pt x="514" y="394"/>
                    </a:lnTo>
                    <a:lnTo>
                      <a:pt x="516" y="414"/>
                    </a:lnTo>
                    <a:lnTo>
                      <a:pt x="515" y="434"/>
                    </a:lnTo>
                    <a:lnTo>
                      <a:pt x="513" y="432"/>
                    </a:lnTo>
                    <a:lnTo>
                      <a:pt x="509" y="422"/>
                    </a:lnTo>
                    <a:lnTo>
                      <a:pt x="502" y="403"/>
                    </a:lnTo>
                    <a:lnTo>
                      <a:pt x="492" y="381"/>
                    </a:lnTo>
                    <a:lnTo>
                      <a:pt x="476" y="358"/>
                    </a:lnTo>
                    <a:lnTo>
                      <a:pt x="454" y="337"/>
                    </a:lnTo>
                    <a:lnTo>
                      <a:pt x="426" y="318"/>
                    </a:lnTo>
                    <a:lnTo>
                      <a:pt x="389" y="305"/>
                    </a:lnTo>
                    <a:lnTo>
                      <a:pt x="373" y="300"/>
                    </a:lnTo>
                    <a:lnTo>
                      <a:pt x="354" y="294"/>
                    </a:lnTo>
                    <a:lnTo>
                      <a:pt x="333" y="288"/>
                    </a:lnTo>
                    <a:lnTo>
                      <a:pt x="311" y="284"/>
                    </a:lnTo>
                    <a:lnTo>
                      <a:pt x="291" y="280"/>
                    </a:lnTo>
                    <a:lnTo>
                      <a:pt x="275" y="277"/>
                    </a:lnTo>
                    <a:lnTo>
                      <a:pt x="265" y="275"/>
                    </a:lnTo>
                    <a:lnTo>
                      <a:pt x="260" y="274"/>
                    </a:lnTo>
                    <a:lnTo>
                      <a:pt x="256" y="309"/>
                    </a:lnTo>
                    <a:lnTo>
                      <a:pt x="248" y="345"/>
                    </a:lnTo>
                    <a:lnTo>
                      <a:pt x="236" y="378"/>
                    </a:lnTo>
                    <a:lnTo>
                      <a:pt x="222" y="409"/>
                    </a:lnTo>
                    <a:lnTo>
                      <a:pt x="205" y="439"/>
                    </a:lnTo>
                    <a:lnTo>
                      <a:pt x="186" y="466"/>
                    </a:lnTo>
                    <a:lnTo>
                      <a:pt x="164" y="489"/>
                    </a:lnTo>
                    <a:lnTo>
                      <a:pt x="139" y="507"/>
                    </a:lnTo>
                    <a:lnTo>
                      <a:pt x="128" y="514"/>
                    </a:lnTo>
                    <a:lnTo>
                      <a:pt x="118" y="521"/>
                    </a:lnTo>
                    <a:lnTo>
                      <a:pt x="106" y="527"/>
                    </a:lnTo>
                    <a:lnTo>
                      <a:pt x="95" y="532"/>
                    </a:lnTo>
                    <a:lnTo>
                      <a:pt x="83" y="538"/>
                    </a:lnTo>
                    <a:lnTo>
                      <a:pt x="71" y="543"/>
                    </a:lnTo>
                    <a:lnTo>
                      <a:pt x="60" y="549"/>
                    </a:lnTo>
                    <a:lnTo>
                      <a:pt x="48" y="553"/>
                    </a:lnTo>
                    <a:lnTo>
                      <a:pt x="57" y="561"/>
                    </a:lnTo>
                    <a:lnTo>
                      <a:pt x="67" y="570"/>
                    </a:lnTo>
                    <a:lnTo>
                      <a:pt x="80" y="577"/>
                    </a:lnTo>
                    <a:lnTo>
                      <a:pt x="92" y="584"/>
                    </a:lnTo>
                    <a:lnTo>
                      <a:pt x="106" y="590"/>
                    </a:lnTo>
                    <a:lnTo>
                      <a:pt x="120" y="592"/>
                    </a:lnTo>
                    <a:lnTo>
                      <a:pt x="134" y="593"/>
                    </a:lnTo>
                    <a:lnTo>
                      <a:pt x="148" y="592"/>
                    </a:lnTo>
                    <a:lnTo>
                      <a:pt x="159" y="587"/>
                    </a:lnTo>
                    <a:lnTo>
                      <a:pt x="169" y="578"/>
                    </a:lnTo>
                    <a:lnTo>
                      <a:pt x="180" y="568"/>
                    </a:lnTo>
                    <a:lnTo>
                      <a:pt x="190" y="554"/>
                    </a:lnTo>
                    <a:lnTo>
                      <a:pt x="200" y="539"/>
                    </a:lnTo>
                    <a:lnTo>
                      <a:pt x="211" y="523"/>
                    </a:lnTo>
                    <a:lnTo>
                      <a:pt x="221" y="507"/>
                    </a:lnTo>
                    <a:lnTo>
                      <a:pt x="232" y="489"/>
                    </a:lnTo>
                    <a:lnTo>
                      <a:pt x="243" y="470"/>
                    </a:lnTo>
                    <a:lnTo>
                      <a:pt x="255" y="453"/>
                    </a:lnTo>
                    <a:lnTo>
                      <a:pt x="267" y="436"/>
                    </a:lnTo>
                    <a:lnTo>
                      <a:pt x="280" y="418"/>
                    </a:lnTo>
                    <a:lnTo>
                      <a:pt x="294" y="403"/>
                    </a:lnTo>
                    <a:lnTo>
                      <a:pt x="309" y="390"/>
                    </a:lnTo>
                    <a:lnTo>
                      <a:pt x="325" y="378"/>
                    </a:lnTo>
                    <a:lnTo>
                      <a:pt x="342" y="369"/>
                    </a:lnTo>
                    <a:lnTo>
                      <a:pt x="354" y="372"/>
                    </a:lnTo>
                    <a:lnTo>
                      <a:pt x="370" y="379"/>
                    </a:lnTo>
                    <a:lnTo>
                      <a:pt x="388" y="388"/>
                    </a:lnTo>
                    <a:lnTo>
                      <a:pt x="408" y="400"/>
                    </a:lnTo>
                    <a:lnTo>
                      <a:pt x="427" y="411"/>
                    </a:lnTo>
                    <a:lnTo>
                      <a:pt x="443" y="423"/>
                    </a:lnTo>
                    <a:lnTo>
                      <a:pt x="456" y="433"/>
                    </a:lnTo>
                    <a:lnTo>
                      <a:pt x="463" y="441"/>
                    </a:lnTo>
                    <a:lnTo>
                      <a:pt x="457" y="448"/>
                    </a:lnTo>
                    <a:lnTo>
                      <a:pt x="447" y="448"/>
                    </a:lnTo>
                    <a:lnTo>
                      <a:pt x="432" y="443"/>
                    </a:lnTo>
                    <a:lnTo>
                      <a:pt x="415" y="433"/>
                    </a:lnTo>
                    <a:lnTo>
                      <a:pt x="397" y="423"/>
                    </a:lnTo>
                    <a:lnTo>
                      <a:pt x="380" y="414"/>
                    </a:lnTo>
                    <a:lnTo>
                      <a:pt x="365" y="406"/>
                    </a:lnTo>
                    <a:lnTo>
                      <a:pt x="355" y="403"/>
                    </a:lnTo>
                    <a:lnTo>
                      <a:pt x="333" y="409"/>
                    </a:lnTo>
                    <a:lnTo>
                      <a:pt x="313" y="424"/>
                    </a:lnTo>
                    <a:lnTo>
                      <a:pt x="294" y="445"/>
                    </a:lnTo>
                    <a:lnTo>
                      <a:pt x="276" y="471"/>
                    </a:lnTo>
                    <a:lnTo>
                      <a:pt x="260" y="501"/>
                    </a:lnTo>
                    <a:lnTo>
                      <a:pt x="247" y="531"/>
                    </a:lnTo>
                    <a:lnTo>
                      <a:pt x="233" y="561"/>
                    </a:lnTo>
                    <a:lnTo>
                      <a:pt x="221" y="589"/>
                    </a:lnTo>
                    <a:lnTo>
                      <a:pt x="214" y="598"/>
                    </a:lnTo>
                    <a:lnTo>
                      <a:pt x="206" y="607"/>
                    </a:lnTo>
                    <a:lnTo>
                      <a:pt x="198" y="614"/>
                    </a:lnTo>
                    <a:lnTo>
                      <a:pt x="190" y="621"/>
                    </a:lnTo>
                    <a:lnTo>
                      <a:pt x="180" y="626"/>
                    </a:lnTo>
                    <a:lnTo>
                      <a:pt x="171" y="630"/>
                    </a:lnTo>
                    <a:lnTo>
                      <a:pt x="160" y="633"/>
                    </a:lnTo>
                    <a:lnTo>
                      <a:pt x="149" y="635"/>
                    </a:lnTo>
                    <a:lnTo>
                      <a:pt x="126" y="634"/>
                    </a:lnTo>
                    <a:lnTo>
                      <a:pt x="105" y="629"/>
                    </a:lnTo>
                    <a:lnTo>
                      <a:pt x="85" y="621"/>
                    </a:lnTo>
                    <a:lnTo>
                      <a:pt x="67" y="610"/>
                    </a:lnTo>
                    <a:lnTo>
                      <a:pt x="50" y="597"/>
                    </a:lnTo>
                    <a:lnTo>
                      <a:pt x="32" y="582"/>
                    </a:lnTo>
                    <a:lnTo>
                      <a:pt x="16" y="565"/>
                    </a:lnTo>
                    <a:lnTo>
                      <a:pt x="0" y="547"/>
                    </a:lnTo>
                    <a:lnTo>
                      <a:pt x="2" y="546"/>
                    </a:lnTo>
                    <a:lnTo>
                      <a:pt x="7" y="545"/>
                    </a:lnTo>
                    <a:lnTo>
                      <a:pt x="15" y="542"/>
                    </a:lnTo>
                    <a:lnTo>
                      <a:pt x="25" y="537"/>
                    </a:lnTo>
                    <a:lnTo>
                      <a:pt x="38" y="531"/>
                    </a:lnTo>
                    <a:lnTo>
                      <a:pt x="53" y="524"/>
                    </a:lnTo>
                    <a:lnTo>
                      <a:pt x="68" y="515"/>
                    </a:lnTo>
                    <a:lnTo>
                      <a:pt x="85" y="505"/>
                    </a:lnTo>
                    <a:lnTo>
                      <a:pt x="103" y="492"/>
                    </a:lnTo>
                    <a:lnTo>
                      <a:pt x="120" y="478"/>
                    </a:lnTo>
                    <a:lnTo>
                      <a:pt x="138" y="461"/>
                    </a:lnTo>
                    <a:lnTo>
                      <a:pt x="154" y="444"/>
                    </a:lnTo>
                    <a:lnTo>
                      <a:pt x="171" y="423"/>
                    </a:lnTo>
                    <a:lnTo>
                      <a:pt x="186" y="401"/>
                    </a:lnTo>
                    <a:lnTo>
                      <a:pt x="198" y="376"/>
                    </a:lnTo>
                    <a:lnTo>
                      <a:pt x="209" y="349"/>
                    </a:lnTo>
                    <a:lnTo>
                      <a:pt x="217" y="326"/>
                    </a:lnTo>
                    <a:lnTo>
                      <a:pt x="222" y="301"/>
                    </a:lnTo>
                    <a:lnTo>
                      <a:pt x="221" y="274"/>
                    </a:lnTo>
                    <a:lnTo>
                      <a:pt x="207" y="246"/>
                    </a:lnTo>
                    <a:lnTo>
                      <a:pt x="209" y="232"/>
                    </a:lnTo>
                    <a:lnTo>
                      <a:pt x="211" y="220"/>
                    </a:lnTo>
                    <a:lnTo>
                      <a:pt x="214" y="209"/>
                    </a:lnTo>
                    <a:lnTo>
                      <a:pt x="221" y="198"/>
                    </a:lnTo>
                    <a:lnTo>
                      <a:pt x="211" y="195"/>
                    </a:lnTo>
                    <a:lnTo>
                      <a:pt x="198" y="193"/>
                    </a:lnTo>
                    <a:lnTo>
                      <a:pt x="187" y="190"/>
                    </a:lnTo>
                    <a:lnTo>
                      <a:pt x="175" y="188"/>
                    </a:lnTo>
                    <a:lnTo>
                      <a:pt x="164" y="184"/>
                    </a:lnTo>
                    <a:lnTo>
                      <a:pt x="154" y="178"/>
                    </a:lnTo>
                    <a:lnTo>
                      <a:pt x="148" y="167"/>
                    </a:lnTo>
                    <a:lnTo>
                      <a:pt x="142" y="151"/>
                    </a:lnTo>
                    <a:lnTo>
                      <a:pt x="141" y="133"/>
                    </a:lnTo>
                    <a:lnTo>
                      <a:pt x="143" y="114"/>
                    </a:lnTo>
                    <a:lnTo>
                      <a:pt x="148" y="96"/>
                    </a:lnTo>
                    <a:lnTo>
                      <a:pt x="153" y="78"/>
                    </a:lnTo>
                    <a:lnTo>
                      <a:pt x="159" y="83"/>
                    </a:lnTo>
                    <a:lnTo>
                      <a:pt x="160" y="103"/>
                    </a:lnTo>
                    <a:lnTo>
                      <a:pt x="161" y="128"/>
                    </a:lnTo>
                    <a:lnTo>
                      <a:pt x="167" y="149"/>
                    </a:lnTo>
                    <a:lnTo>
                      <a:pt x="180" y="149"/>
                    </a:lnTo>
                    <a:lnTo>
                      <a:pt x="188" y="145"/>
                    </a:lnTo>
                    <a:lnTo>
                      <a:pt x="194" y="136"/>
                    </a:lnTo>
                    <a:lnTo>
                      <a:pt x="199" y="121"/>
                    </a:lnTo>
                    <a:lnTo>
                      <a:pt x="203" y="92"/>
                    </a:lnTo>
                    <a:lnTo>
                      <a:pt x="200" y="53"/>
                    </a:lnTo>
                    <a:lnTo>
                      <a:pt x="197" y="17"/>
                    </a:lnTo>
                    <a:lnTo>
                      <a:pt x="197" y="1"/>
                    </a:lnTo>
                    <a:lnTo>
                      <a:pt x="210" y="0"/>
                    </a:lnTo>
                    <a:lnTo>
                      <a:pt x="224" y="0"/>
                    </a:lnTo>
                    <a:lnTo>
                      <a:pt x="237" y="0"/>
                    </a:lnTo>
                    <a:lnTo>
                      <a:pt x="250" y="1"/>
                    </a:lnTo>
                    <a:lnTo>
                      <a:pt x="264" y="1"/>
                    </a:lnTo>
                    <a:lnTo>
                      <a:pt x="278" y="2"/>
                    </a:lnTo>
                    <a:lnTo>
                      <a:pt x="290" y="5"/>
                    </a:lnTo>
                    <a:lnTo>
                      <a:pt x="303" y="6"/>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52" name="Google Shape;4452;p81"/>
              <p:cNvSpPr/>
              <p:nvPr/>
            </p:nvSpPr>
            <p:spPr>
              <a:xfrm>
                <a:off x="5256" y="2116"/>
                <a:ext cx="231" cy="112"/>
              </a:xfrm>
              <a:custGeom>
                <a:avLst/>
                <a:gdLst/>
                <a:ahLst/>
                <a:cxnLst/>
                <a:rect l="l" t="t" r="r" b="b"/>
                <a:pathLst>
                  <a:path w="739" h="361" extrusionOk="0">
                    <a:moveTo>
                      <a:pt x="480" y="73"/>
                    </a:moveTo>
                    <a:lnTo>
                      <a:pt x="515" y="88"/>
                    </a:lnTo>
                    <a:lnTo>
                      <a:pt x="547" y="105"/>
                    </a:lnTo>
                    <a:lnTo>
                      <a:pt x="577" y="125"/>
                    </a:lnTo>
                    <a:lnTo>
                      <a:pt x="604" y="146"/>
                    </a:lnTo>
                    <a:lnTo>
                      <a:pt x="629" y="166"/>
                    </a:lnTo>
                    <a:lnTo>
                      <a:pt x="651" y="188"/>
                    </a:lnTo>
                    <a:lnTo>
                      <a:pt x="670" y="210"/>
                    </a:lnTo>
                    <a:lnTo>
                      <a:pt x="687" y="232"/>
                    </a:lnTo>
                    <a:lnTo>
                      <a:pt x="701" y="254"/>
                    </a:lnTo>
                    <a:lnTo>
                      <a:pt x="714" y="275"/>
                    </a:lnTo>
                    <a:lnTo>
                      <a:pt x="723" y="294"/>
                    </a:lnTo>
                    <a:lnTo>
                      <a:pt x="731" y="313"/>
                    </a:lnTo>
                    <a:lnTo>
                      <a:pt x="736" y="328"/>
                    </a:lnTo>
                    <a:lnTo>
                      <a:pt x="738" y="341"/>
                    </a:lnTo>
                    <a:lnTo>
                      <a:pt x="739" y="353"/>
                    </a:lnTo>
                    <a:lnTo>
                      <a:pt x="737" y="361"/>
                    </a:lnTo>
                    <a:lnTo>
                      <a:pt x="726" y="351"/>
                    </a:lnTo>
                    <a:lnTo>
                      <a:pt x="715" y="340"/>
                    </a:lnTo>
                    <a:lnTo>
                      <a:pt x="705" y="328"/>
                    </a:lnTo>
                    <a:lnTo>
                      <a:pt x="695" y="315"/>
                    </a:lnTo>
                    <a:lnTo>
                      <a:pt x="684" y="301"/>
                    </a:lnTo>
                    <a:lnTo>
                      <a:pt x="674" y="287"/>
                    </a:lnTo>
                    <a:lnTo>
                      <a:pt x="663" y="275"/>
                    </a:lnTo>
                    <a:lnTo>
                      <a:pt x="652" y="261"/>
                    </a:lnTo>
                    <a:lnTo>
                      <a:pt x="640" y="249"/>
                    </a:lnTo>
                    <a:lnTo>
                      <a:pt x="629" y="238"/>
                    </a:lnTo>
                    <a:lnTo>
                      <a:pt x="616" y="227"/>
                    </a:lnTo>
                    <a:lnTo>
                      <a:pt x="604" y="218"/>
                    </a:lnTo>
                    <a:lnTo>
                      <a:pt x="589" y="211"/>
                    </a:lnTo>
                    <a:lnTo>
                      <a:pt x="573" y="205"/>
                    </a:lnTo>
                    <a:lnTo>
                      <a:pt x="556" y="202"/>
                    </a:lnTo>
                    <a:lnTo>
                      <a:pt x="538" y="202"/>
                    </a:lnTo>
                    <a:lnTo>
                      <a:pt x="532" y="202"/>
                    </a:lnTo>
                    <a:lnTo>
                      <a:pt x="517" y="200"/>
                    </a:lnTo>
                    <a:lnTo>
                      <a:pt x="494" y="197"/>
                    </a:lnTo>
                    <a:lnTo>
                      <a:pt x="463" y="195"/>
                    </a:lnTo>
                    <a:lnTo>
                      <a:pt x="426" y="190"/>
                    </a:lnTo>
                    <a:lnTo>
                      <a:pt x="385" y="186"/>
                    </a:lnTo>
                    <a:lnTo>
                      <a:pt x="340" y="180"/>
                    </a:lnTo>
                    <a:lnTo>
                      <a:pt x="294" y="173"/>
                    </a:lnTo>
                    <a:lnTo>
                      <a:pt x="247" y="165"/>
                    </a:lnTo>
                    <a:lnTo>
                      <a:pt x="199" y="157"/>
                    </a:lnTo>
                    <a:lnTo>
                      <a:pt x="154" y="148"/>
                    </a:lnTo>
                    <a:lnTo>
                      <a:pt x="112" y="139"/>
                    </a:lnTo>
                    <a:lnTo>
                      <a:pt x="74" y="128"/>
                    </a:lnTo>
                    <a:lnTo>
                      <a:pt x="42" y="117"/>
                    </a:lnTo>
                    <a:lnTo>
                      <a:pt x="17" y="104"/>
                    </a:lnTo>
                    <a:lnTo>
                      <a:pt x="0" y="91"/>
                    </a:lnTo>
                    <a:lnTo>
                      <a:pt x="6" y="91"/>
                    </a:lnTo>
                    <a:lnTo>
                      <a:pt x="23" y="93"/>
                    </a:lnTo>
                    <a:lnTo>
                      <a:pt x="50" y="96"/>
                    </a:lnTo>
                    <a:lnTo>
                      <a:pt x="84" y="99"/>
                    </a:lnTo>
                    <a:lnTo>
                      <a:pt x="127" y="104"/>
                    </a:lnTo>
                    <a:lnTo>
                      <a:pt x="173" y="110"/>
                    </a:lnTo>
                    <a:lnTo>
                      <a:pt x="224" y="117"/>
                    </a:lnTo>
                    <a:lnTo>
                      <a:pt x="275" y="122"/>
                    </a:lnTo>
                    <a:lnTo>
                      <a:pt x="327" y="129"/>
                    </a:lnTo>
                    <a:lnTo>
                      <a:pt x="378" y="135"/>
                    </a:lnTo>
                    <a:lnTo>
                      <a:pt x="425" y="141"/>
                    </a:lnTo>
                    <a:lnTo>
                      <a:pt x="467" y="147"/>
                    </a:lnTo>
                    <a:lnTo>
                      <a:pt x="502" y="150"/>
                    </a:lnTo>
                    <a:lnTo>
                      <a:pt x="530" y="154"/>
                    </a:lnTo>
                    <a:lnTo>
                      <a:pt x="548" y="156"/>
                    </a:lnTo>
                    <a:lnTo>
                      <a:pt x="554" y="157"/>
                    </a:lnTo>
                    <a:lnTo>
                      <a:pt x="538" y="140"/>
                    </a:lnTo>
                    <a:lnTo>
                      <a:pt x="516" y="124"/>
                    </a:lnTo>
                    <a:lnTo>
                      <a:pt x="490" y="110"/>
                    </a:lnTo>
                    <a:lnTo>
                      <a:pt x="457" y="96"/>
                    </a:lnTo>
                    <a:lnTo>
                      <a:pt x="422" y="84"/>
                    </a:lnTo>
                    <a:lnTo>
                      <a:pt x="384" y="73"/>
                    </a:lnTo>
                    <a:lnTo>
                      <a:pt x="343" y="64"/>
                    </a:lnTo>
                    <a:lnTo>
                      <a:pt x="301" y="54"/>
                    </a:lnTo>
                    <a:lnTo>
                      <a:pt x="258" y="46"/>
                    </a:lnTo>
                    <a:lnTo>
                      <a:pt x="217" y="40"/>
                    </a:lnTo>
                    <a:lnTo>
                      <a:pt x="175" y="34"/>
                    </a:lnTo>
                    <a:lnTo>
                      <a:pt x="135" y="28"/>
                    </a:lnTo>
                    <a:lnTo>
                      <a:pt x="98" y="23"/>
                    </a:lnTo>
                    <a:lnTo>
                      <a:pt x="65" y="19"/>
                    </a:lnTo>
                    <a:lnTo>
                      <a:pt x="35" y="15"/>
                    </a:lnTo>
                    <a:lnTo>
                      <a:pt x="9" y="12"/>
                    </a:lnTo>
                    <a:lnTo>
                      <a:pt x="20" y="6"/>
                    </a:lnTo>
                    <a:lnTo>
                      <a:pt x="35" y="1"/>
                    </a:lnTo>
                    <a:lnTo>
                      <a:pt x="54" y="0"/>
                    </a:lnTo>
                    <a:lnTo>
                      <a:pt x="78" y="0"/>
                    </a:lnTo>
                    <a:lnTo>
                      <a:pt x="107" y="1"/>
                    </a:lnTo>
                    <a:lnTo>
                      <a:pt x="138" y="4"/>
                    </a:lnTo>
                    <a:lnTo>
                      <a:pt x="172" y="8"/>
                    </a:lnTo>
                    <a:lnTo>
                      <a:pt x="206" y="13"/>
                    </a:lnTo>
                    <a:lnTo>
                      <a:pt x="243" y="20"/>
                    </a:lnTo>
                    <a:lnTo>
                      <a:pt x="280" y="27"/>
                    </a:lnTo>
                    <a:lnTo>
                      <a:pt x="317" y="34"/>
                    </a:lnTo>
                    <a:lnTo>
                      <a:pt x="354" y="42"/>
                    </a:lnTo>
                    <a:lnTo>
                      <a:pt x="388" y="50"/>
                    </a:lnTo>
                    <a:lnTo>
                      <a:pt x="422" y="58"/>
                    </a:lnTo>
                    <a:lnTo>
                      <a:pt x="453" y="65"/>
                    </a:lnTo>
                    <a:lnTo>
                      <a:pt x="480" y="73"/>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53" name="Google Shape;4453;p81"/>
              <p:cNvSpPr/>
              <p:nvPr/>
            </p:nvSpPr>
            <p:spPr>
              <a:xfrm>
                <a:off x="5301" y="2196"/>
                <a:ext cx="164" cy="68"/>
              </a:xfrm>
              <a:custGeom>
                <a:avLst/>
                <a:gdLst/>
                <a:ahLst/>
                <a:cxnLst/>
                <a:rect l="l" t="t" r="r" b="b"/>
                <a:pathLst>
                  <a:path w="524" h="218" extrusionOk="0">
                    <a:moveTo>
                      <a:pt x="473" y="19"/>
                    </a:moveTo>
                    <a:lnTo>
                      <a:pt x="485" y="28"/>
                    </a:lnTo>
                    <a:lnTo>
                      <a:pt x="495" y="37"/>
                    </a:lnTo>
                    <a:lnTo>
                      <a:pt x="503" y="46"/>
                    </a:lnTo>
                    <a:lnTo>
                      <a:pt x="511" y="54"/>
                    </a:lnTo>
                    <a:lnTo>
                      <a:pt x="516" y="62"/>
                    </a:lnTo>
                    <a:lnTo>
                      <a:pt x="521" y="68"/>
                    </a:lnTo>
                    <a:lnTo>
                      <a:pt x="523" y="73"/>
                    </a:lnTo>
                    <a:lnTo>
                      <a:pt x="524" y="74"/>
                    </a:lnTo>
                    <a:lnTo>
                      <a:pt x="516" y="74"/>
                    </a:lnTo>
                    <a:lnTo>
                      <a:pt x="501" y="68"/>
                    </a:lnTo>
                    <a:lnTo>
                      <a:pt x="481" y="60"/>
                    </a:lnTo>
                    <a:lnTo>
                      <a:pt x="458" y="50"/>
                    </a:lnTo>
                    <a:lnTo>
                      <a:pt x="433" y="42"/>
                    </a:lnTo>
                    <a:lnTo>
                      <a:pt x="407" y="37"/>
                    </a:lnTo>
                    <a:lnTo>
                      <a:pt x="381" y="38"/>
                    </a:lnTo>
                    <a:lnTo>
                      <a:pt x="358" y="47"/>
                    </a:lnTo>
                    <a:lnTo>
                      <a:pt x="341" y="63"/>
                    </a:lnTo>
                    <a:lnTo>
                      <a:pt x="332" y="84"/>
                    </a:lnTo>
                    <a:lnTo>
                      <a:pt x="328" y="108"/>
                    </a:lnTo>
                    <a:lnTo>
                      <a:pt x="327" y="133"/>
                    </a:lnTo>
                    <a:lnTo>
                      <a:pt x="325" y="158"/>
                    </a:lnTo>
                    <a:lnTo>
                      <a:pt x="319" y="180"/>
                    </a:lnTo>
                    <a:lnTo>
                      <a:pt x="308" y="198"/>
                    </a:lnTo>
                    <a:lnTo>
                      <a:pt x="285" y="212"/>
                    </a:lnTo>
                    <a:lnTo>
                      <a:pt x="279" y="214"/>
                    </a:lnTo>
                    <a:lnTo>
                      <a:pt x="270" y="217"/>
                    </a:lnTo>
                    <a:lnTo>
                      <a:pt x="257" y="218"/>
                    </a:lnTo>
                    <a:lnTo>
                      <a:pt x="242" y="218"/>
                    </a:lnTo>
                    <a:lnTo>
                      <a:pt x="224" y="218"/>
                    </a:lnTo>
                    <a:lnTo>
                      <a:pt x="204" y="218"/>
                    </a:lnTo>
                    <a:lnTo>
                      <a:pt x="183" y="216"/>
                    </a:lnTo>
                    <a:lnTo>
                      <a:pt x="161" y="214"/>
                    </a:lnTo>
                    <a:lnTo>
                      <a:pt x="138" y="212"/>
                    </a:lnTo>
                    <a:lnTo>
                      <a:pt x="115" y="209"/>
                    </a:lnTo>
                    <a:lnTo>
                      <a:pt x="93" y="204"/>
                    </a:lnTo>
                    <a:lnTo>
                      <a:pt x="73" y="201"/>
                    </a:lnTo>
                    <a:lnTo>
                      <a:pt x="53" y="195"/>
                    </a:lnTo>
                    <a:lnTo>
                      <a:pt x="36" y="189"/>
                    </a:lnTo>
                    <a:lnTo>
                      <a:pt x="21" y="183"/>
                    </a:lnTo>
                    <a:lnTo>
                      <a:pt x="9" y="176"/>
                    </a:lnTo>
                    <a:lnTo>
                      <a:pt x="0" y="158"/>
                    </a:lnTo>
                    <a:lnTo>
                      <a:pt x="4" y="158"/>
                    </a:lnTo>
                    <a:lnTo>
                      <a:pt x="12" y="159"/>
                    </a:lnTo>
                    <a:lnTo>
                      <a:pt x="24" y="161"/>
                    </a:lnTo>
                    <a:lnTo>
                      <a:pt x="40" y="164"/>
                    </a:lnTo>
                    <a:lnTo>
                      <a:pt x="60" y="166"/>
                    </a:lnTo>
                    <a:lnTo>
                      <a:pt x="82" y="168"/>
                    </a:lnTo>
                    <a:lnTo>
                      <a:pt x="106" y="172"/>
                    </a:lnTo>
                    <a:lnTo>
                      <a:pt x="130" y="174"/>
                    </a:lnTo>
                    <a:lnTo>
                      <a:pt x="156" y="178"/>
                    </a:lnTo>
                    <a:lnTo>
                      <a:pt x="180" y="180"/>
                    </a:lnTo>
                    <a:lnTo>
                      <a:pt x="203" y="182"/>
                    </a:lnTo>
                    <a:lnTo>
                      <a:pt x="224" y="183"/>
                    </a:lnTo>
                    <a:lnTo>
                      <a:pt x="242" y="184"/>
                    </a:lnTo>
                    <a:lnTo>
                      <a:pt x="257" y="184"/>
                    </a:lnTo>
                    <a:lnTo>
                      <a:pt x="268" y="183"/>
                    </a:lnTo>
                    <a:lnTo>
                      <a:pt x="274" y="182"/>
                    </a:lnTo>
                    <a:lnTo>
                      <a:pt x="280" y="165"/>
                    </a:lnTo>
                    <a:lnTo>
                      <a:pt x="282" y="145"/>
                    </a:lnTo>
                    <a:lnTo>
                      <a:pt x="283" y="127"/>
                    </a:lnTo>
                    <a:lnTo>
                      <a:pt x="283" y="107"/>
                    </a:lnTo>
                    <a:lnTo>
                      <a:pt x="285" y="89"/>
                    </a:lnTo>
                    <a:lnTo>
                      <a:pt x="287" y="70"/>
                    </a:lnTo>
                    <a:lnTo>
                      <a:pt x="294" y="53"/>
                    </a:lnTo>
                    <a:lnTo>
                      <a:pt x="306" y="38"/>
                    </a:lnTo>
                    <a:lnTo>
                      <a:pt x="317" y="27"/>
                    </a:lnTo>
                    <a:lnTo>
                      <a:pt x="334" y="16"/>
                    </a:lnTo>
                    <a:lnTo>
                      <a:pt x="354" y="7"/>
                    </a:lnTo>
                    <a:lnTo>
                      <a:pt x="378" y="2"/>
                    </a:lnTo>
                    <a:lnTo>
                      <a:pt x="402" y="0"/>
                    </a:lnTo>
                    <a:lnTo>
                      <a:pt x="427" y="1"/>
                    </a:lnTo>
                    <a:lnTo>
                      <a:pt x="452" y="7"/>
                    </a:lnTo>
                    <a:lnTo>
                      <a:pt x="473" y="19"/>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54" name="Google Shape;4454;p81"/>
              <p:cNvSpPr/>
              <p:nvPr/>
            </p:nvSpPr>
            <p:spPr>
              <a:xfrm>
                <a:off x="5113" y="2255"/>
                <a:ext cx="287" cy="498"/>
              </a:xfrm>
              <a:custGeom>
                <a:avLst/>
                <a:gdLst/>
                <a:ahLst/>
                <a:cxnLst/>
                <a:rect l="l" t="t" r="r" b="b"/>
                <a:pathLst>
                  <a:path w="915" h="1590" extrusionOk="0">
                    <a:moveTo>
                      <a:pt x="581" y="0"/>
                    </a:moveTo>
                    <a:lnTo>
                      <a:pt x="573" y="8"/>
                    </a:lnTo>
                    <a:lnTo>
                      <a:pt x="565" y="20"/>
                    </a:lnTo>
                    <a:lnTo>
                      <a:pt x="558" y="35"/>
                    </a:lnTo>
                    <a:lnTo>
                      <a:pt x="552" y="50"/>
                    </a:lnTo>
                    <a:lnTo>
                      <a:pt x="551" y="67"/>
                    </a:lnTo>
                    <a:lnTo>
                      <a:pt x="552" y="84"/>
                    </a:lnTo>
                    <a:lnTo>
                      <a:pt x="559" y="101"/>
                    </a:lnTo>
                    <a:lnTo>
                      <a:pt x="572" y="118"/>
                    </a:lnTo>
                    <a:lnTo>
                      <a:pt x="575" y="119"/>
                    </a:lnTo>
                    <a:lnTo>
                      <a:pt x="584" y="121"/>
                    </a:lnTo>
                    <a:lnTo>
                      <a:pt x="599" y="126"/>
                    </a:lnTo>
                    <a:lnTo>
                      <a:pt x="619" y="130"/>
                    </a:lnTo>
                    <a:lnTo>
                      <a:pt x="642" y="135"/>
                    </a:lnTo>
                    <a:lnTo>
                      <a:pt x="668" y="141"/>
                    </a:lnTo>
                    <a:lnTo>
                      <a:pt x="696" y="146"/>
                    </a:lnTo>
                    <a:lnTo>
                      <a:pt x="725" y="150"/>
                    </a:lnTo>
                    <a:lnTo>
                      <a:pt x="754" y="154"/>
                    </a:lnTo>
                    <a:lnTo>
                      <a:pt x="781" y="156"/>
                    </a:lnTo>
                    <a:lnTo>
                      <a:pt x="808" y="157"/>
                    </a:lnTo>
                    <a:lnTo>
                      <a:pt x="833" y="154"/>
                    </a:lnTo>
                    <a:lnTo>
                      <a:pt x="854" y="150"/>
                    </a:lnTo>
                    <a:lnTo>
                      <a:pt x="870" y="143"/>
                    </a:lnTo>
                    <a:lnTo>
                      <a:pt x="883" y="133"/>
                    </a:lnTo>
                    <a:lnTo>
                      <a:pt x="888" y="118"/>
                    </a:lnTo>
                    <a:lnTo>
                      <a:pt x="890" y="105"/>
                    </a:lnTo>
                    <a:lnTo>
                      <a:pt x="886" y="93"/>
                    </a:lnTo>
                    <a:lnTo>
                      <a:pt x="884" y="82"/>
                    </a:lnTo>
                    <a:lnTo>
                      <a:pt x="886" y="69"/>
                    </a:lnTo>
                    <a:lnTo>
                      <a:pt x="899" y="69"/>
                    </a:lnTo>
                    <a:lnTo>
                      <a:pt x="908" y="78"/>
                    </a:lnTo>
                    <a:lnTo>
                      <a:pt x="914" y="95"/>
                    </a:lnTo>
                    <a:lnTo>
                      <a:pt x="915" y="115"/>
                    </a:lnTo>
                    <a:lnTo>
                      <a:pt x="913" y="137"/>
                    </a:lnTo>
                    <a:lnTo>
                      <a:pt x="905" y="159"/>
                    </a:lnTo>
                    <a:lnTo>
                      <a:pt x="891" y="176"/>
                    </a:lnTo>
                    <a:lnTo>
                      <a:pt x="871" y="187"/>
                    </a:lnTo>
                    <a:lnTo>
                      <a:pt x="860" y="190"/>
                    </a:lnTo>
                    <a:lnTo>
                      <a:pt x="846" y="192"/>
                    </a:lnTo>
                    <a:lnTo>
                      <a:pt x="831" y="194"/>
                    </a:lnTo>
                    <a:lnTo>
                      <a:pt x="815" y="195"/>
                    </a:lnTo>
                    <a:lnTo>
                      <a:pt x="797" y="196"/>
                    </a:lnTo>
                    <a:lnTo>
                      <a:pt x="779" y="196"/>
                    </a:lnTo>
                    <a:lnTo>
                      <a:pt x="759" y="195"/>
                    </a:lnTo>
                    <a:lnTo>
                      <a:pt x="740" y="194"/>
                    </a:lnTo>
                    <a:lnTo>
                      <a:pt x="720" y="191"/>
                    </a:lnTo>
                    <a:lnTo>
                      <a:pt x="700" y="189"/>
                    </a:lnTo>
                    <a:lnTo>
                      <a:pt x="680" y="187"/>
                    </a:lnTo>
                    <a:lnTo>
                      <a:pt x="660" y="183"/>
                    </a:lnTo>
                    <a:lnTo>
                      <a:pt x="641" y="179"/>
                    </a:lnTo>
                    <a:lnTo>
                      <a:pt x="622" y="174"/>
                    </a:lnTo>
                    <a:lnTo>
                      <a:pt x="605" y="168"/>
                    </a:lnTo>
                    <a:lnTo>
                      <a:pt x="589" y="163"/>
                    </a:lnTo>
                    <a:lnTo>
                      <a:pt x="580" y="206"/>
                    </a:lnTo>
                    <a:lnTo>
                      <a:pt x="568" y="249"/>
                    </a:lnTo>
                    <a:lnTo>
                      <a:pt x="556" y="290"/>
                    </a:lnTo>
                    <a:lnTo>
                      <a:pt x="539" y="331"/>
                    </a:lnTo>
                    <a:lnTo>
                      <a:pt x="519" y="368"/>
                    </a:lnTo>
                    <a:lnTo>
                      <a:pt x="492" y="400"/>
                    </a:lnTo>
                    <a:lnTo>
                      <a:pt x="459" y="429"/>
                    </a:lnTo>
                    <a:lnTo>
                      <a:pt x="417" y="452"/>
                    </a:lnTo>
                    <a:lnTo>
                      <a:pt x="393" y="462"/>
                    </a:lnTo>
                    <a:lnTo>
                      <a:pt x="368" y="475"/>
                    </a:lnTo>
                    <a:lnTo>
                      <a:pt x="345" y="489"/>
                    </a:lnTo>
                    <a:lnTo>
                      <a:pt x="323" y="505"/>
                    </a:lnTo>
                    <a:lnTo>
                      <a:pt x="302" y="523"/>
                    </a:lnTo>
                    <a:lnTo>
                      <a:pt x="285" y="543"/>
                    </a:lnTo>
                    <a:lnTo>
                      <a:pt x="270" y="566"/>
                    </a:lnTo>
                    <a:lnTo>
                      <a:pt x="260" y="590"/>
                    </a:lnTo>
                    <a:lnTo>
                      <a:pt x="257" y="598"/>
                    </a:lnTo>
                    <a:lnTo>
                      <a:pt x="250" y="619"/>
                    </a:lnTo>
                    <a:lnTo>
                      <a:pt x="240" y="652"/>
                    </a:lnTo>
                    <a:lnTo>
                      <a:pt x="227" y="695"/>
                    </a:lnTo>
                    <a:lnTo>
                      <a:pt x="211" y="747"/>
                    </a:lnTo>
                    <a:lnTo>
                      <a:pt x="194" y="804"/>
                    </a:lnTo>
                    <a:lnTo>
                      <a:pt x="176" y="866"/>
                    </a:lnTo>
                    <a:lnTo>
                      <a:pt x="156" y="931"/>
                    </a:lnTo>
                    <a:lnTo>
                      <a:pt x="138" y="997"/>
                    </a:lnTo>
                    <a:lnTo>
                      <a:pt x="118" y="1060"/>
                    </a:lnTo>
                    <a:lnTo>
                      <a:pt x="102" y="1121"/>
                    </a:lnTo>
                    <a:lnTo>
                      <a:pt x="86" y="1178"/>
                    </a:lnTo>
                    <a:lnTo>
                      <a:pt x="73" y="1228"/>
                    </a:lnTo>
                    <a:lnTo>
                      <a:pt x="64" y="1269"/>
                    </a:lnTo>
                    <a:lnTo>
                      <a:pt x="58" y="1300"/>
                    </a:lnTo>
                    <a:lnTo>
                      <a:pt x="57" y="1318"/>
                    </a:lnTo>
                    <a:lnTo>
                      <a:pt x="67" y="1332"/>
                    </a:lnTo>
                    <a:lnTo>
                      <a:pt x="79" y="1343"/>
                    </a:lnTo>
                    <a:lnTo>
                      <a:pt x="90" y="1355"/>
                    </a:lnTo>
                    <a:lnTo>
                      <a:pt x="103" y="1365"/>
                    </a:lnTo>
                    <a:lnTo>
                      <a:pt x="116" y="1375"/>
                    </a:lnTo>
                    <a:lnTo>
                      <a:pt x="129" y="1383"/>
                    </a:lnTo>
                    <a:lnTo>
                      <a:pt x="142" y="1391"/>
                    </a:lnTo>
                    <a:lnTo>
                      <a:pt x="157" y="1399"/>
                    </a:lnTo>
                    <a:lnTo>
                      <a:pt x="171" y="1406"/>
                    </a:lnTo>
                    <a:lnTo>
                      <a:pt x="185" y="1411"/>
                    </a:lnTo>
                    <a:lnTo>
                      <a:pt x="200" y="1418"/>
                    </a:lnTo>
                    <a:lnTo>
                      <a:pt x="215" y="1424"/>
                    </a:lnTo>
                    <a:lnTo>
                      <a:pt x="229" y="1431"/>
                    </a:lnTo>
                    <a:lnTo>
                      <a:pt x="244" y="1438"/>
                    </a:lnTo>
                    <a:lnTo>
                      <a:pt x="257" y="1445"/>
                    </a:lnTo>
                    <a:lnTo>
                      <a:pt x="271" y="1452"/>
                    </a:lnTo>
                    <a:lnTo>
                      <a:pt x="273" y="1453"/>
                    </a:lnTo>
                    <a:lnTo>
                      <a:pt x="282" y="1455"/>
                    </a:lnTo>
                    <a:lnTo>
                      <a:pt x="293" y="1459"/>
                    </a:lnTo>
                    <a:lnTo>
                      <a:pt x="309" y="1463"/>
                    </a:lnTo>
                    <a:lnTo>
                      <a:pt x="329" y="1470"/>
                    </a:lnTo>
                    <a:lnTo>
                      <a:pt x="352" y="1476"/>
                    </a:lnTo>
                    <a:lnTo>
                      <a:pt x="377" y="1483"/>
                    </a:lnTo>
                    <a:lnTo>
                      <a:pt x="406" y="1491"/>
                    </a:lnTo>
                    <a:lnTo>
                      <a:pt x="437" y="1498"/>
                    </a:lnTo>
                    <a:lnTo>
                      <a:pt x="470" y="1505"/>
                    </a:lnTo>
                    <a:lnTo>
                      <a:pt x="505" y="1512"/>
                    </a:lnTo>
                    <a:lnTo>
                      <a:pt x="541" y="1517"/>
                    </a:lnTo>
                    <a:lnTo>
                      <a:pt x="577" y="1522"/>
                    </a:lnTo>
                    <a:lnTo>
                      <a:pt x="614" y="1527"/>
                    </a:lnTo>
                    <a:lnTo>
                      <a:pt x="652" y="1529"/>
                    </a:lnTo>
                    <a:lnTo>
                      <a:pt x="689" y="1530"/>
                    </a:lnTo>
                    <a:lnTo>
                      <a:pt x="713" y="1530"/>
                    </a:lnTo>
                    <a:lnTo>
                      <a:pt x="738" y="1529"/>
                    </a:lnTo>
                    <a:lnTo>
                      <a:pt x="762" y="1528"/>
                    </a:lnTo>
                    <a:lnTo>
                      <a:pt x="786" y="1524"/>
                    </a:lnTo>
                    <a:lnTo>
                      <a:pt x="808" y="1521"/>
                    </a:lnTo>
                    <a:lnTo>
                      <a:pt x="830" y="1515"/>
                    </a:lnTo>
                    <a:lnTo>
                      <a:pt x="852" y="1509"/>
                    </a:lnTo>
                    <a:lnTo>
                      <a:pt x="871" y="1501"/>
                    </a:lnTo>
                    <a:lnTo>
                      <a:pt x="867" y="1512"/>
                    </a:lnTo>
                    <a:lnTo>
                      <a:pt x="863" y="1522"/>
                    </a:lnTo>
                    <a:lnTo>
                      <a:pt x="860" y="1531"/>
                    </a:lnTo>
                    <a:lnTo>
                      <a:pt x="856" y="1540"/>
                    </a:lnTo>
                    <a:lnTo>
                      <a:pt x="850" y="1547"/>
                    </a:lnTo>
                    <a:lnTo>
                      <a:pt x="845" y="1555"/>
                    </a:lnTo>
                    <a:lnTo>
                      <a:pt x="835" y="1561"/>
                    </a:lnTo>
                    <a:lnTo>
                      <a:pt x="824" y="1566"/>
                    </a:lnTo>
                    <a:lnTo>
                      <a:pt x="823" y="1566"/>
                    </a:lnTo>
                    <a:lnTo>
                      <a:pt x="817" y="1568"/>
                    </a:lnTo>
                    <a:lnTo>
                      <a:pt x="809" y="1570"/>
                    </a:lnTo>
                    <a:lnTo>
                      <a:pt x="799" y="1573"/>
                    </a:lnTo>
                    <a:lnTo>
                      <a:pt x="784" y="1576"/>
                    </a:lnTo>
                    <a:lnTo>
                      <a:pt x="768" y="1580"/>
                    </a:lnTo>
                    <a:lnTo>
                      <a:pt x="747" y="1583"/>
                    </a:lnTo>
                    <a:lnTo>
                      <a:pt x="725" y="1585"/>
                    </a:lnTo>
                    <a:lnTo>
                      <a:pt x="718" y="1587"/>
                    </a:lnTo>
                    <a:lnTo>
                      <a:pt x="710" y="1587"/>
                    </a:lnTo>
                    <a:lnTo>
                      <a:pt x="703" y="1588"/>
                    </a:lnTo>
                    <a:lnTo>
                      <a:pt x="695" y="1588"/>
                    </a:lnTo>
                    <a:lnTo>
                      <a:pt x="687" y="1589"/>
                    </a:lnTo>
                    <a:lnTo>
                      <a:pt x="678" y="1589"/>
                    </a:lnTo>
                    <a:lnTo>
                      <a:pt x="670" y="1589"/>
                    </a:lnTo>
                    <a:lnTo>
                      <a:pt x="660" y="1589"/>
                    </a:lnTo>
                    <a:lnTo>
                      <a:pt x="652" y="1589"/>
                    </a:lnTo>
                    <a:lnTo>
                      <a:pt x="644" y="1590"/>
                    </a:lnTo>
                    <a:lnTo>
                      <a:pt x="636" y="1590"/>
                    </a:lnTo>
                    <a:lnTo>
                      <a:pt x="628" y="1590"/>
                    </a:lnTo>
                    <a:lnTo>
                      <a:pt x="619" y="1589"/>
                    </a:lnTo>
                    <a:lnTo>
                      <a:pt x="611" y="1589"/>
                    </a:lnTo>
                    <a:lnTo>
                      <a:pt x="602" y="1589"/>
                    </a:lnTo>
                    <a:lnTo>
                      <a:pt x="592" y="1588"/>
                    </a:lnTo>
                    <a:lnTo>
                      <a:pt x="577" y="1587"/>
                    </a:lnTo>
                    <a:lnTo>
                      <a:pt x="561" y="1585"/>
                    </a:lnTo>
                    <a:lnTo>
                      <a:pt x="544" y="1583"/>
                    </a:lnTo>
                    <a:lnTo>
                      <a:pt x="527" y="1581"/>
                    </a:lnTo>
                    <a:lnTo>
                      <a:pt x="508" y="1577"/>
                    </a:lnTo>
                    <a:lnTo>
                      <a:pt x="489" y="1574"/>
                    </a:lnTo>
                    <a:lnTo>
                      <a:pt x="469" y="1570"/>
                    </a:lnTo>
                    <a:lnTo>
                      <a:pt x="449" y="1566"/>
                    </a:lnTo>
                    <a:lnTo>
                      <a:pt x="430" y="1561"/>
                    </a:lnTo>
                    <a:lnTo>
                      <a:pt x="412" y="1557"/>
                    </a:lnTo>
                    <a:lnTo>
                      <a:pt x="393" y="1552"/>
                    </a:lnTo>
                    <a:lnTo>
                      <a:pt x="376" y="1547"/>
                    </a:lnTo>
                    <a:lnTo>
                      <a:pt x="358" y="1543"/>
                    </a:lnTo>
                    <a:lnTo>
                      <a:pt x="340" y="1538"/>
                    </a:lnTo>
                    <a:lnTo>
                      <a:pt x="322" y="1532"/>
                    </a:lnTo>
                    <a:lnTo>
                      <a:pt x="306" y="1527"/>
                    </a:lnTo>
                    <a:lnTo>
                      <a:pt x="288" y="1522"/>
                    </a:lnTo>
                    <a:lnTo>
                      <a:pt x="273" y="1516"/>
                    </a:lnTo>
                    <a:lnTo>
                      <a:pt x="257" y="1511"/>
                    </a:lnTo>
                    <a:lnTo>
                      <a:pt x="244" y="1506"/>
                    </a:lnTo>
                    <a:lnTo>
                      <a:pt x="230" y="1500"/>
                    </a:lnTo>
                    <a:lnTo>
                      <a:pt x="217" y="1494"/>
                    </a:lnTo>
                    <a:lnTo>
                      <a:pt x="205" y="1490"/>
                    </a:lnTo>
                    <a:lnTo>
                      <a:pt x="195" y="1484"/>
                    </a:lnTo>
                    <a:lnTo>
                      <a:pt x="184" y="1478"/>
                    </a:lnTo>
                    <a:lnTo>
                      <a:pt x="172" y="1471"/>
                    </a:lnTo>
                    <a:lnTo>
                      <a:pt x="159" y="1464"/>
                    </a:lnTo>
                    <a:lnTo>
                      <a:pt x="146" y="1458"/>
                    </a:lnTo>
                    <a:lnTo>
                      <a:pt x="132" y="1449"/>
                    </a:lnTo>
                    <a:lnTo>
                      <a:pt x="118" y="1441"/>
                    </a:lnTo>
                    <a:lnTo>
                      <a:pt x="104" y="1432"/>
                    </a:lnTo>
                    <a:lnTo>
                      <a:pt x="90" y="1422"/>
                    </a:lnTo>
                    <a:lnTo>
                      <a:pt x="77" y="1411"/>
                    </a:lnTo>
                    <a:lnTo>
                      <a:pt x="63" y="1400"/>
                    </a:lnTo>
                    <a:lnTo>
                      <a:pt x="50" y="1388"/>
                    </a:lnTo>
                    <a:lnTo>
                      <a:pt x="39" y="1376"/>
                    </a:lnTo>
                    <a:lnTo>
                      <a:pt x="27" y="1362"/>
                    </a:lnTo>
                    <a:lnTo>
                      <a:pt x="17" y="1348"/>
                    </a:lnTo>
                    <a:lnTo>
                      <a:pt x="9" y="1333"/>
                    </a:lnTo>
                    <a:lnTo>
                      <a:pt x="0" y="1317"/>
                    </a:lnTo>
                    <a:lnTo>
                      <a:pt x="0" y="1301"/>
                    </a:lnTo>
                    <a:lnTo>
                      <a:pt x="6" y="1273"/>
                    </a:lnTo>
                    <a:lnTo>
                      <a:pt x="15" y="1234"/>
                    </a:lnTo>
                    <a:lnTo>
                      <a:pt x="27" y="1186"/>
                    </a:lnTo>
                    <a:lnTo>
                      <a:pt x="42" y="1131"/>
                    </a:lnTo>
                    <a:lnTo>
                      <a:pt x="59" y="1072"/>
                    </a:lnTo>
                    <a:lnTo>
                      <a:pt x="78" y="1008"/>
                    </a:lnTo>
                    <a:lnTo>
                      <a:pt x="97" y="945"/>
                    </a:lnTo>
                    <a:lnTo>
                      <a:pt x="116" y="880"/>
                    </a:lnTo>
                    <a:lnTo>
                      <a:pt x="135" y="819"/>
                    </a:lnTo>
                    <a:lnTo>
                      <a:pt x="153" y="763"/>
                    </a:lnTo>
                    <a:lnTo>
                      <a:pt x="169" y="711"/>
                    </a:lnTo>
                    <a:lnTo>
                      <a:pt x="181" y="668"/>
                    </a:lnTo>
                    <a:lnTo>
                      <a:pt x="192" y="636"/>
                    </a:lnTo>
                    <a:lnTo>
                      <a:pt x="199" y="614"/>
                    </a:lnTo>
                    <a:lnTo>
                      <a:pt x="201" y="607"/>
                    </a:lnTo>
                    <a:lnTo>
                      <a:pt x="204" y="588"/>
                    </a:lnTo>
                    <a:lnTo>
                      <a:pt x="211" y="569"/>
                    </a:lnTo>
                    <a:lnTo>
                      <a:pt x="220" y="551"/>
                    </a:lnTo>
                    <a:lnTo>
                      <a:pt x="232" y="535"/>
                    </a:lnTo>
                    <a:lnTo>
                      <a:pt x="246" y="519"/>
                    </a:lnTo>
                    <a:lnTo>
                      <a:pt x="261" y="504"/>
                    </a:lnTo>
                    <a:lnTo>
                      <a:pt x="277" y="490"/>
                    </a:lnTo>
                    <a:lnTo>
                      <a:pt x="295" y="476"/>
                    </a:lnTo>
                    <a:lnTo>
                      <a:pt x="314" y="463"/>
                    </a:lnTo>
                    <a:lnTo>
                      <a:pt x="332" y="451"/>
                    </a:lnTo>
                    <a:lnTo>
                      <a:pt x="352" y="439"/>
                    </a:lnTo>
                    <a:lnTo>
                      <a:pt x="371" y="429"/>
                    </a:lnTo>
                    <a:lnTo>
                      <a:pt x="391" y="417"/>
                    </a:lnTo>
                    <a:lnTo>
                      <a:pt x="409" y="408"/>
                    </a:lnTo>
                    <a:lnTo>
                      <a:pt x="427" y="398"/>
                    </a:lnTo>
                    <a:lnTo>
                      <a:pt x="444" y="388"/>
                    </a:lnTo>
                    <a:lnTo>
                      <a:pt x="474" y="361"/>
                    </a:lnTo>
                    <a:lnTo>
                      <a:pt x="497" y="332"/>
                    </a:lnTo>
                    <a:lnTo>
                      <a:pt x="513" y="303"/>
                    </a:lnTo>
                    <a:lnTo>
                      <a:pt x="523" y="272"/>
                    </a:lnTo>
                    <a:lnTo>
                      <a:pt x="530" y="241"/>
                    </a:lnTo>
                    <a:lnTo>
                      <a:pt x="534" y="206"/>
                    </a:lnTo>
                    <a:lnTo>
                      <a:pt x="538" y="171"/>
                    </a:lnTo>
                    <a:lnTo>
                      <a:pt x="542" y="131"/>
                    </a:lnTo>
                    <a:lnTo>
                      <a:pt x="522" y="108"/>
                    </a:lnTo>
                    <a:lnTo>
                      <a:pt x="515" y="84"/>
                    </a:lnTo>
                    <a:lnTo>
                      <a:pt x="516" y="61"/>
                    </a:lnTo>
                    <a:lnTo>
                      <a:pt x="526" y="39"/>
                    </a:lnTo>
                    <a:lnTo>
                      <a:pt x="539" y="22"/>
                    </a:lnTo>
                    <a:lnTo>
                      <a:pt x="554" y="8"/>
                    </a:lnTo>
                    <a:lnTo>
                      <a:pt x="569" y="1"/>
                    </a:lnTo>
                    <a:lnTo>
                      <a:pt x="581" y="0"/>
                    </a:lnTo>
                    <a:close/>
                  </a:path>
                </a:pathLst>
              </a:custGeom>
              <a:solidFill>
                <a:schemeClr val="dk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55" name="Google Shape;4455;p81"/>
              <p:cNvSpPr/>
              <p:nvPr/>
            </p:nvSpPr>
            <p:spPr>
              <a:xfrm>
                <a:off x="5302" y="2265"/>
                <a:ext cx="8" cy="22"/>
              </a:xfrm>
              <a:custGeom>
                <a:avLst/>
                <a:gdLst/>
                <a:ahLst/>
                <a:cxnLst/>
                <a:rect l="l" t="t" r="r" b="b"/>
                <a:pathLst>
                  <a:path w="25" h="72" extrusionOk="0">
                    <a:moveTo>
                      <a:pt x="6" y="72"/>
                    </a:moveTo>
                    <a:lnTo>
                      <a:pt x="0" y="54"/>
                    </a:lnTo>
                    <a:lnTo>
                      <a:pt x="1" y="36"/>
                    </a:lnTo>
                    <a:lnTo>
                      <a:pt x="7" y="17"/>
                    </a:lnTo>
                    <a:lnTo>
                      <a:pt x="16" y="0"/>
                    </a:lnTo>
                    <a:lnTo>
                      <a:pt x="22" y="7"/>
                    </a:lnTo>
                    <a:lnTo>
                      <a:pt x="25" y="31"/>
                    </a:lnTo>
                    <a:lnTo>
                      <a:pt x="22" y="58"/>
                    </a:lnTo>
                    <a:lnTo>
                      <a:pt x="6" y="72"/>
                    </a:lnTo>
                    <a:close/>
                  </a:path>
                </a:pathLst>
              </a:custGeom>
              <a:solidFill>
                <a:schemeClr val="dk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56" name="Google Shape;4456;p81"/>
              <p:cNvSpPr/>
              <p:nvPr/>
            </p:nvSpPr>
            <p:spPr>
              <a:xfrm>
                <a:off x="5329" y="2270"/>
                <a:ext cx="8" cy="24"/>
              </a:xfrm>
              <a:custGeom>
                <a:avLst/>
                <a:gdLst/>
                <a:ahLst/>
                <a:cxnLst/>
                <a:rect l="l" t="t" r="r" b="b"/>
                <a:pathLst>
                  <a:path w="24" h="75" extrusionOk="0">
                    <a:moveTo>
                      <a:pt x="23" y="73"/>
                    </a:moveTo>
                    <a:lnTo>
                      <a:pt x="16" y="75"/>
                    </a:lnTo>
                    <a:lnTo>
                      <a:pt x="11" y="73"/>
                    </a:lnTo>
                    <a:lnTo>
                      <a:pt x="5" y="67"/>
                    </a:lnTo>
                    <a:lnTo>
                      <a:pt x="0" y="62"/>
                    </a:lnTo>
                    <a:lnTo>
                      <a:pt x="0" y="47"/>
                    </a:lnTo>
                    <a:lnTo>
                      <a:pt x="5" y="29"/>
                    </a:lnTo>
                    <a:lnTo>
                      <a:pt x="11" y="13"/>
                    </a:lnTo>
                    <a:lnTo>
                      <a:pt x="16" y="0"/>
                    </a:lnTo>
                    <a:lnTo>
                      <a:pt x="24" y="19"/>
                    </a:lnTo>
                    <a:lnTo>
                      <a:pt x="22" y="38"/>
                    </a:lnTo>
                    <a:lnTo>
                      <a:pt x="20" y="57"/>
                    </a:lnTo>
                    <a:lnTo>
                      <a:pt x="23" y="73"/>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57" name="Google Shape;4457;p81"/>
              <p:cNvSpPr/>
              <p:nvPr/>
            </p:nvSpPr>
            <p:spPr>
              <a:xfrm>
                <a:off x="5378" y="2326"/>
                <a:ext cx="16" cy="379"/>
              </a:xfrm>
              <a:custGeom>
                <a:avLst/>
                <a:gdLst/>
                <a:ahLst/>
                <a:cxnLst/>
                <a:rect l="l" t="t" r="r" b="b"/>
                <a:pathLst>
                  <a:path w="50" h="1208" extrusionOk="0">
                    <a:moveTo>
                      <a:pt x="35" y="26"/>
                    </a:moveTo>
                    <a:lnTo>
                      <a:pt x="40" y="219"/>
                    </a:lnTo>
                    <a:lnTo>
                      <a:pt x="47" y="599"/>
                    </a:lnTo>
                    <a:lnTo>
                      <a:pt x="50" y="983"/>
                    </a:lnTo>
                    <a:lnTo>
                      <a:pt x="43" y="1186"/>
                    </a:lnTo>
                    <a:lnTo>
                      <a:pt x="40" y="1194"/>
                    </a:lnTo>
                    <a:lnTo>
                      <a:pt x="37" y="1201"/>
                    </a:lnTo>
                    <a:lnTo>
                      <a:pt x="31" y="1204"/>
                    </a:lnTo>
                    <a:lnTo>
                      <a:pt x="25" y="1206"/>
                    </a:lnTo>
                    <a:lnTo>
                      <a:pt x="18" y="1208"/>
                    </a:lnTo>
                    <a:lnTo>
                      <a:pt x="11" y="1206"/>
                    </a:lnTo>
                    <a:lnTo>
                      <a:pt x="5" y="1206"/>
                    </a:lnTo>
                    <a:lnTo>
                      <a:pt x="0" y="1205"/>
                    </a:lnTo>
                    <a:lnTo>
                      <a:pt x="1" y="1021"/>
                    </a:lnTo>
                    <a:lnTo>
                      <a:pt x="4" y="612"/>
                    </a:lnTo>
                    <a:lnTo>
                      <a:pt x="8" y="200"/>
                    </a:lnTo>
                    <a:lnTo>
                      <a:pt x="10" y="0"/>
                    </a:lnTo>
                    <a:lnTo>
                      <a:pt x="20" y="2"/>
                    </a:lnTo>
                    <a:lnTo>
                      <a:pt x="27" y="8"/>
                    </a:lnTo>
                    <a:lnTo>
                      <a:pt x="32" y="16"/>
                    </a:lnTo>
                    <a:lnTo>
                      <a:pt x="35" y="26"/>
                    </a:lnTo>
                    <a:close/>
                  </a:path>
                </a:pathLst>
              </a:custGeom>
              <a:solidFill>
                <a:srgbClr val="4C4C4C"/>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58" name="Google Shape;4458;p81"/>
              <p:cNvSpPr/>
              <p:nvPr/>
            </p:nvSpPr>
            <p:spPr>
              <a:xfrm>
                <a:off x="5190" y="2488"/>
                <a:ext cx="178" cy="54"/>
              </a:xfrm>
              <a:custGeom>
                <a:avLst/>
                <a:gdLst/>
                <a:ahLst/>
                <a:cxnLst/>
                <a:rect l="l" t="t" r="r" b="b"/>
                <a:pathLst>
                  <a:path w="568" h="173" extrusionOk="0">
                    <a:moveTo>
                      <a:pt x="527" y="133"/>
                    </a:moveTo>
                    <a:lnTo>
                      <a:pt x="519" y="125"/>
                    </a:lnTo>
                    <a:lnTo>
                      <a:pt x="510" y="112"/>
                    </a:lnTo>
                    <a:lnTo>
                      <a:pt x="502" y="100"/>
                    </a:lnTo>
                    <a:lnTo>
                      <a:pt x="501" y="90"/>
                    </a:lnTo>
                    <a:lnTo>
                      <a:pt x="527" y="96"/>
                    </a:lnTo>
                    <a:lnTo>
                      <a:pt x="547" y="106"/>
                    </a:lnTo>
                    <a:lnTo>
                      <a:pt x="560" y="120"/>
                    </a:lnTo>
                    <a:lnTo>
                      <a:pt x="565" y="134"/>
                    </a:lnTo>
                    <a:lnTo>
                      <a:pt x="568" y="148"/>
                    </a:lnTo>
                    <a:lnTo>
                      <a:pt x="565" y="160"/>
                    </a:lnTo>
                    <a:lnTo>
                      <a:pt x="561" y="168"/>
                    </a:lnTo>
                    <a:lnTo>
                      <a:pt x="554" y="173"/>
                    </a:lnTo>
                    <a:lnTo>
                      <a:pt x="548" y="173"/>
                    </a:lnTo>
                    <a:lnTo>
                      <a:pt x="533" y="172"/>
                    </a:lnTo>
                    <a:lnTo>
                      <a:pt x="510" y="171"/>
                    </a:lnTo>
                    <a:lnTo>
                      <a:pt x="479" y="168"/>
                    </a:lnTo>
                    <a:lnTo>
                      <a:pt x="442" y="165"/>
                    </a:lnTo>
                    <a:lnTo>
                      <a:pt x="401" y="160"/>
                    </a:lnTo>
                    <a:lnTo>
                      <a:pt x="356" y="155"/>
                    </a:lnTo>
                    <a:lnTo>
                      <a:pt x="308" y="147"/>
                    </a:lnTo>
                    <a:lnTo>
                      <a:pt x="260" y="137"/>
                    </a:lnTo>
                    <a:lnTo>
                      <a:pt x="212" y="126"/>
                    </a:lnTo>
                    <a:lnTo>
                      <a:pt x="166" y="112"/>
                    </a:lnTo>
                    <a:lnTo>
                      <a:pt x="122" y="95"/>
                    </a:lnTo>
                    <a:lnTo>
                      <a:pt x="82" y="76"/>
                    </a:lnTo>
                    <a:lnTo>
                      <a:pt x="48" y="54"/>
                    </a:lnTo>
                    <a:lnTo>
                      <a:pt x="19" y="29"/>
                    </a:lnTo>
                    <a:lnTo>
                      <a:pt x="0" y="0"/>
                    </a:lnTo>
                    <a:lnTo>
                      <a:pt x="2" y="0"/>
                    </a:lnTo>
                    <a:lnTo>
                      <a:pt x="7" y="2"/>
                    </a:lnTo>
                    <a:lnTo>
                      <a:pt x="16" y="8"/>
                    </a:lnTo>
                    <a:lnTo>
                      <a:pt x="29" y="15"/>
                    </a:lnTo>
                    <a:lnTo>
                      <a:pt x="46" y="23"/>
                    </a:lnTo>
                    <a:lnTo>
                      <a:pt x="67" y="34"/>
                    </a:lnTo>
                    <a:lnTo>
                      <a:pt x="92" y="44"/>
                    </a:lnTo>
                    <a:lnTo>
                      <a:pt x="121" y="55"/>
                    </a:lnTo>
                    <a:lnTo>
                      <a:pt x="155" y="68"/>
                    </a:lnTo>
                    <a:lnTo>
                      <a:pt x="193" y="80"/>
                    </a:lnTo>
                    <a:lnTo>
                      <a:pt x="237" y="91"/>
                    </a:lnTo>
                    <a:lnTo>
                      <a:pt x="284" y="103"/>
                    </a:lnTo>
                    <a:lnTo>
                      <a:pt x="337" y="112"/>
                    </a:lnTo>
                    <a:lnTo>
                      <a:pt x="396" y="121"/>
                    </a:lnTo>
                    <a:lnTo>
                      <a:pt x="458" y="128"/>
                    </a:lnTo>
                    <a:lnTo>
                      <a:pt x="527" y="133"/>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59" name="Google Shape;4459;p81"/>
              <p:cNvSpPr/>
              <p:nvPr/>
            </p:nvSpPr>
            <p:spPr>
              <a:xfrm>
                <a:off x="4984" y="2064"/>
                <a:ext cx="196" cy="57"/>
              </a:xfrm>
              <a:custGeom>
                <a:avLst/>
                <a:gdLst/>
                <a:ahLst/>
                <a:cxnLst/>
                <a:rect l="l" t="t" r="r" b="b"/>
                <a:pathLst>
                  <a:path w="625" h="181" extrusionOk="0">
                    <a:moveTo>
                      <a:pt x="625" y="167"/>
                    </a:moveTo>
                    <a:lnTo>
                      <a:pt x="607" y="154"/>
                    </a:lnTo>
                    <a:lnTo>
                      <a:pt x="580" y="142"/>
                    </a:lnTo>
                    <a:lnTo>
                      <a:pt x="546" y="128"/>
                    </a:lnTo>
                    <a:lnTo>
                      <a:pt x="505" y="113"/>
                    </a:lnTo>
                    <a:lnTo>
                      <a:pt x="461" y="99"/>
                    </a:lnTo>
                    <a:lnTo>
                      <a:pt x="412" y="85"/>
                    </a:lnTo>
                    <a:lnTo>
                      <a:pt x="362" y="71"/>
                    </a:lnTo>
                    <a:lnTo>
                      <a:pt x="310" y="59"/>
                    </a:lnTo>
                    <a:lnTo>
                      <a:pt x="258" y="46"/>
                    </a:lnTo>
                    <a:lnTo>
                      <a:pt x="207" y="34"/>
                    </a:lnTo>
                    <a:lnTo>
                      <a:pt x="160" y="24"/>
                    </a:lnTo>
                    <a:lnTo>
                      <a:pt x="116" y="16"/>
                    </a:lnTo>
                    <a:lnTo>
                      <a:pt x="77" y="9"/>
                    </a:lnTo>
                    <a:lnTo>
                      <a:pt x="45" y="3"/>
                    </a:lnTo>
                    <a:lnTo>
                      <a:pt x="21" y="1"/>
                    </a:lnTo>
                    <a:lnTo>
                      <a:pt x="4" y="0"/>
                    </a:lnTo>
                    <a:lnTo>
                      <a:pt x="1" y="2"/>
                    </a:lnTo>
                    <a:lnTo>
                      <a:pt x="0" y="8"/>
                    </a:lnTo>
                    <a:lnTo>
                      <a:pt x="0" y="15"/>
                    </a:lnTo>
                    <a:lnTo>
                      <a:pt x="2" y="17"/>
                    </a:lnTo>
                    <a:lnTo>
                      <a:pt x="17" y="19"/>
                    </a:lnTo>
                    <a:lnTo>
                      <a:pt x="40" y="23"/>
                    </a:lnTo>
                    <a:lnTo>
                      <a:pt x="69" y="29"/>
                    </a:lnTo>
                    <a:lnTo>
                      <a:pt x="105" y="36"/>
                    </a:lnTo>
                    <a:lnTo>
                      <a:pt x="145" y="44"/>
                    </a:lnTo>
                    <a:lnTo>
                      <a:pt x="189" y="53"/>
                    </a:lnTo>
                    <a:lnTo>
                      <a:pt x="236" y="64"/>
                    </a:lnTo>
                    <a:lnTo>
                      <a:pt x="284" y="75"/>
                    </a:lnTo>
                    <a:lnTo>
                      <a:pt x="333" y="87"/>
                    </a:lnTo>
                    <a:lnTo>
                      <a:pt x="382" y="100"/>
                    </a:lnTo>
                    <a:lnTo>
                      <a:pt x="429" y="113"/>
                    </a:lnTo>
                    <a:lnTo>
                      <a:pt x="474" y="127"/>
                    </a:lnTo>
                    <a:lnTo>
                      <a:pt x="517" y="140"/>
                    </a:lnTo>
                    <a:lnTo>
                      <a:pt x="555" y="154"/>
                    </a:lnTo>
                    <a:lnTo>
                      <a:pt x="587" y="167"/>
                    </a:lnTo>
                    <a:lnTo>
                      <a:pt x="614" y="181"/>
                    </a:lnTo>
                    <a:lnTo>
                      <a:pt x="617" y="180"/>
                    </a:lnTo>
                    <a:lnTo>
                      <a:pt x="622" y="176"/>
                    </a:lnTo>
                    <a:lnTo>
                      <a:pt x="625" y="170"/>
                    </a:lnTo>
                    <a:lnTo>
                      <a:pt x="625" y="167"/>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60" name="Google Shape;4460;p81"/>
              <p:cNvSpPr/>
              <p:nvPr/>
            </p:nvSpPr>
            <p:spPr>
              <a:xfrm>
                <a:off x="5011" y="2113"/>
                <a:ext cx="161" cy="27"/>
              </a:xfrm>
              <a:custGeom>
                <a:avLst/>
                <a:gdLst/>
                <a:ahLst/>
                <a:cxnLst/>
                <a:rect l="l" t="t" r="r" b="b"/>
                <a:pathLst>
                  <a:path w="513" h="88" extrusionOk="0">
                    <a:moveTo>
                      <a:pt x="512" y="76"/>
                    </a:moveTo>
                    <a:lnTo>
                      <a:pt x="496" y="68"/>
                    </a:lnTo>
                    <a:lnTo>
                      <a:pt x="474" y="60"/>
                    </a:lnTo>
                    <a:lnTo>
                      <a:pt x="445" y="52"/>
                    </a:lnTo>
                    <a:lnTo>
                      <a:pt x="412" y="44"/>
                    </a:lnTo>
                    <a:lnTo>
                      <a:pt x="375" y="37"/>
                    </a:lnTo>
                    <a:lnTo>
                      <a:pt x="336" y="30"/>
                    </a:lnTo>
                    <a:lnTo>
                      <a:pt x="293" y="24"/>
                    </a:lnTo>
                    <a:lnTo>
                      <a:pt x="251" y="19"/>
                    </a:lnTo>
                    <a:lnTo>
                      <a:pt x="209" y="14"/>
                    </a:lnTo>
                    <a:lnTo>
                      <a:pt x="167" y="9"/>
                    </a:lnTo>
                    <a:lnTo>
                      <a:pt x="128" y="6"/>
                    </a:lnTo>
                    <a:lnTo>
                      <a:pt x="94" y="4"/>
                    </a:lnTo>
                    <a:lnTo>
                      <a:pt x="61" y="1"/>
                    </a:lnTo>
                    <a:lnTo>
                      <a:pt x="36" y="0"/>
                    </a:lnTo>
                    <a:lnTo>
                      <a:pt x="17" y="0"/>
                    </a:lnTo>
                    <a:lnTo>
                      <a:pt x="4" y="1"/>
                    </a:lnTo>
                    <a:lnTo>
                      <a:pt x="2" y="4"/>
                    </a:lnTo>
                    <a:lnTo>
                      <a:pt x="0" y="8"/>
                    </a:lnTo>
                    <a:lnTo>
                      <a:pt x="2" y="13"/>
                    </a:lnTo>
                    <a:lnTo>
                      <a:pt x="4" y="15"/>
                    </a:lnTo>
                    <a:lnTo>
                      <a:pt x="15" y="15"/>
                    </a:lnTo>
                    <a:lnTo>
                      <a:pt x="34" y="16"/>
                    </a:lnTo>
                    <a:lnTo>
                      <a:pt x="58" y="18"/>
                    </a:lnTo>
                    <a:lnTo>
                      <a:pt x="87" y="20"/>
                    </a:lnTo>
                    <a:lnTo>
                      <a:pt x="119" y="23"/>
                    </a:lnTo>
                    <a:lnTo>
                      <a:pt x="155" y="26"/>
                    </a:lnTo>
                    <a:lnTo>
                      <a:pt x="193" y="30"/>
                    </a:lnTo>
                    <a:lnTo>
                      <a:pt x="233" y="35"/>
                    </a:lnTo>
                    <a:lnTo>
                      <a:pt x="272" y="39"/>
                    </a:lnTo>
                    <a:lnTo>
                      <a:pt x="313" y="45"/>
                    </a:lnTo>
                    <a:lnTo>
                      <a:pt x="352" y="51"/>
                    </a:lnTo>
                    <a:lnTo>
                      <a:pt x="389" y="58"/>
                    </a:lnTo>
                    <a:lnTo>
                      <a:pt x="423" y="65"/>
                    </a:lnTo>
                    <a:lnTo>
                      <a:pt x="454" y="72"/>
                    </a:lnTo>
                    <a:lnTo>
                      <a:pt x="482" y="80"/>
                    </a:lnTo>
                    <a:lnTo>
                      <a:pt x="504" y="88"/>
                    </a:lnTo>
                    <a:lnTo>
                      <a:pt x="507" y="87"/>
                    </a:lnTo>
                    <a:lnTo>
                      <a:pt x="511" y="83"/>
                    </a:lnTo>
                    <a:lnTo>
                      <a:pt x="513" y="80"/>
                    </a:lnTo>
                    <a:lnTo>
                      <a:pt x="512" y="76"/>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61" name="Google Shape;4461;p81"/>
              <p:cNvSpPr/>
              <p:nvPr/>
            </p:nvSpPr>
            <p:spPr>
              <a:xfrm>
                <a:off x="5007" y="2041"/>
                <a:ext cx="59" cy="19"/>
              </a:xfrm>
              <a:custGeom>
                <a:avLst/>
                <a:gdLst/>
                <a:ahLst/>
                <a:cxnLst/>
                <a:rect l="l" t="t" r="r" b="b"/>
                <a:pathLst>
                  <a:path w="190" h="62" extrusionOk="0">
                    <a:moveTo>
                      <a:pt x="190" y="44"/>
                    </a:moveTo>
                    <a:lnTo>
                      <a:pt x="174" y="39"/>
                    </a:lnTo>
                    <a:lnTo>
                      <a:pt x="156" y="35"/>
                    </a:lnTo>
                    <a:lnTo>
                      <a:pt x="141" y="30"/>
                    </a:lnTo>
                    <a:lnTo>
                      <a:pt x="125" y="26"/>
                    </a:lnTo>
                    <a:lnTo>
                      <a:pt x="111" y="22"/>
                    </a:lnTo>
                    <a:lnTo>
                      <a:pt x="96" y="18"/>
                    </a:lnTo>
                    <a:lnTo>
                      <a:pt x="84" y="15"/>
                    </a:lnTo>
                    <a:lnTo>
                      <a:pt x="71" y="13"/>
                    </a:lnTo>
                    <a:lnTo>
                      <a:pt x="58" y="9"/>
                    </a:lnTo>
                    <a:lnTo>
                      <a:pt x="48" y="7"/>
                    </a:lnTo>
                    <a:lnTo>
                      <a:pt x="38" y="5"/>
                    </a:lnTo>
                    <a:lnTo>
                      <a:pt x="29" y="3"/>
                    </a:lnTo>
                    <a:lnTo>
                      <a:pt x="20" y="2"/>
                    </a:lnTo>
                    <a:lnTo>
                      <a:pt x="15" y="1"/>
                    </a:lnTo>
                    <a:lnTo>
                      <a:pt x="9" y="0"/>
                    </a:lnTo>
                    <a:lnTo>
                      <a:pt x="4" y="0"/>
                    </a:lnTo>
                    <a:lnTo>
                      <a:pt x="1" y="2"/>
                    </a:lnTo>
                    <a:lnTo>
                      <a:pt x="0" y="7"/>
                    </a:lnTo>
                    <a:lnTo>
                      <a:pt x="0" y="13"/>
                    </a:lnTo>
                    <a:lnTo>
                      <a:pt x="1" y="15"/>
                    </a:lnTo>
                    <a:lnTo>
                      <a:pt x="11" y="17"/>
                    </a:lnTo>
                    <a:lnTo>
                      <a:pt x="26" y="21"/>
                    </a:lnTo>
                    <a:lnTo>
                      <a:pt x="45" y="24"/>
                    </a:lnTo>
                    <a:lnTo>
                      <a:pt x="67" y="30"/>
                    </a:lnTo>
                    <a:lnTo>
                      <a:pt x="92" y="37"/>
                    </a:lnTo>
                    <a:lnTo>
                      <a:pt x="121" y="45"/>
                    </a:lnTo>
                    <a:lnTo>
                      <a:pt x="151" y="53"/>
                    </a:lnTo>
                    <a:lnTo>
                      <a:pt x="183" y="62"/>
                    </a:lnTo>
                    <a:lnTo>
                      <a:pt x="190" y="44"/>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62" name="Google Shape;4462;p81"/>
              <p:cNvSpPr/>
              <p:nvPr/>
            </p:nvSpPr>
            <p:spPr>
              <a:xfrm>
                <a:off x="5083" y="2062"/>
                <a:ext cx="103" cy="42"/>
              </a:xfrm>
              <a:custGeom>
                <a:avLst/>
                <a:gdLst/>
                <a:ahLst/>
                <a:cxnLst/>
                <a:rect l="l" t="t" r="r" b="b"/>
                <a:pathLst>
                  <a:path w="327" h="137" extrusionOk="0">
                    <a:moveTo>
                      <a:pt x="327" y="126"/>
                    </a:moveTo>
                    <a:lnTo>
                      <a:pt x="319" y="119"/>
                    </a:lnTo>
                    <a:lnTo>
                      <a:pt x="309" y="113"/>
                    </a:lnTo>
                    <a:lnTo>
                      <a:pt x="296" y="106"/>
                    </a:lnTo>
                    <a:lnTo>
                      <a:pt x="281" y="98"/>
                    </a:lnTo>
                    <a:lnTo>
                      <a:pt x="265" y="90"/>
                    </a:lnTo>
                    <a:lnTo>
                      <a:pt x="245" y="81"/>
                    </a:lnTo>
                    <a:lnTo>
                      <a:pt x="226" y="73"/>
                    </a:lnTo>
                    <a:lnTo>
                      <a:pt x="204" y="64"/>
                    </a:lnTo>
                    <a:lnTo>
                      <a:pt x="182" y="56"/>
                    </a:lnTo>
                    <a:lnTo>
                      <a:pt x="158" y="48"/>
                    </a:lnTo>
                    <a:lnTo>
                      <a:pt x="134" y="40"/>
                    </a:lnTo>
                    <a:lnTo>
                      <a:pt x="108" y="31"/>
                    </a:lnTo>
                    <a:lnTo>
                      <a:pt x="83" y="23"/>
                    </a:lnTo>
                    <a:lnTo>
                      <a:pt x="57" y="15"/>
                    </a:lnTo>
                    <a:lnTo>
                      <a:pt x="32" y="8"/>
                    </a:lnTo>
                    <a:lnTo>
                      <a:pt x="7" y="0"/>
                    </a:lnTo>
                    <a:lnTo>
                      <a:pt x="0" y="18"/>
                    </a:lnTo>
                    <a:lnTo>
                      <a:pt x="23" y="25"/>
                    </a:lnTo>
                    <a:lnTo>
                      <a:pt x="46" y="32"/>
                    </a:lnTo>
                    <a:lnTo>
                      <a:pt x="69" y="39"/>
                    </a:lnTo>
                    <a:lnTo>
                      <a:pt x="92" y="47"/>
                    </a:lnTo>
                    <a:lnTo>
                      <a:pt x="115" y="54"/>
                    </a:lnTo>
                    <a:lnTo>
                      <a:pt x="138" y="62"/>
                    </a:lnTo>
                    <a:lnTo>
                      <a:pt x="160" y="69"/>
                    </a:lnTo>
                    <a:lnTo>
                      <a:pt x="182" y="77"/>
                    </a:lnTo>
                    <a:lnTo>
                      <a:pt x="203" y="85"/>
                    </a:lnTo>
                    <a:lnTo>
                      <a:pt x="222" y="93"/>
                    </a:lnTo>
                    <a:lnTo>
                      <a:pt x="242" y="100"/>
                    </a:lnTo>
                    <a:lnTo>
                      <a:pt x="259" y="108"/>
                    </a:lnTo>
                    <a:lnTo>
                      <a:pt x="276" y="115"/>
                    </a:lnTo>
                    <a:lnTo>
                      <a:pt x="290" y="123"/>
                    </a:lnTo>
                    <a:lnTo>
                      <a:pt x="304" y="130"/>
                    </a:lnTo>
                    <a:lnTo>
                      <a:pt x="315" y="137"/>
                    </a:lnTo>
                    <a:lnTo>
                      <a:pt x="319" y="137"/>
                    </a:lnTo>
                    <a:lnTo>
                      <a:pt x="324" y="133"/>
                    </a:lnTo>
                    <a:lnTo>
                      <a:pt x="327" y="130"/>
                    </a:lnTo>
                    <a:lnTo>
                      <a:pt x="327" y="126"/>
                    </a:ln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gr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4466"/>
        <p:cNvGrpSpPr/>
        <p:nvPr/>
      </p:nvGrpSpPr>
      <p:grpSpPr>
        <a:xfrm>
          <a:off x="0" y="0"/>
          <a:ext cx="0" cy="0"/>
          <a:chOff x="0" y="0"/>
          <a:chExt cx="0" cy="0"/>
        </a:xfrm>
      </p:grpSpPr>
      <p:sp>
        <p:nvSpPr>
          <p:cNvPr id="4467" name="Google Shape;4467;p82"/>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CONTACT PRECAUTIONS</a:t>
            </a:r>
            <a:endParaRPr/>
          </a:p>
        </p:txBody>
      </p:sp>
      <p:sp>
        <p:nvSpPr>
          <p:cNvPr id="4468" name="Google Shape;4468;p82"/>
          <p:cNvSpPr txBox="1">
            <a:spLocks noGrp="1"/>
          </p:cNvSpPr>
          <p:nvPr>
            <p:ph type="body" idx="1"/>
          </p:nvPr>
        </p:nvSpPr>
        <p:spPr>
          <a:xfrm>
            <a:off x="449262" y="1681162"/>
            <a:ext cx="8174037" cy="4829175"/>
          </a:xfrm>
          <a:prstGeom prst="rect">
            <a:avLst/>
          </a:prstGeom>
          <a:noFill/>
          <a:ln>
            <a:noFill/>
          </a:ln>
        </p:spPr>
        <p:txBody>
          <a:bodyPr spcFirstLastPara="1" wrap="square" lIns="91425" tIns="45700" rIns="91425" bIns="45700" anchor="t" anchorCtr="0">
            <a:noAutofit/>
          </a:bodyPr>
          <a:lstStyle/>
          <a:p>
            <a:pPr marL="41275" lvl="0" indent="-41275" algn="l" rtl="0">
              <a:lnSpc>
                <a:spcPct val="95000"/>
              </a:lnSpc>
              <a:spcBef>
                <a:spcPts val="0"/>
              </a:spcBef>
              <a:spcAft>
                <a:spcPts val="0"/>
              </a:spcAft>
              <a:buClr>
                <a:schemeClr val="dk1"/>
              </a:buClr>
              <a:buSzPts val="3600"/>
              <a:buFont typeface="Arial"/>
              <a:buNone/>
            </a:pPr>
            <a:r>
              <a:rPr lang="en-US" sz="3600" b="0" i="0" u="none">
                <a:solidFill>
                  <a:schemeClr val="dk1"/>
                </a:solidFill>
                <a:latin typeface="Arial"/>
                <a:ea typeface="Arial"/>
                <a:cs typeface="Arial"/>
                <a:sym typeface="Arial"/>
              </a:rPr>
              <a:t>In addition to Standard Precautions, use </a:t>
            </a:r>
            <a:r>
              <a:rPr lang="en-US" sz="3600" b="1" i="0" u="none">
                <a:solidFill>
                  <a:schemeClr val="dk1"/>
                </a:solidFill>
                <a:latin typeface="Arial"/>
                <a:ea typeface="Arial"/>
                <a:cs typeface="Arial"/>
                <a:sym typeface="Arial"/>
              </a:rPr>
              <a:t>Contact Precautions</a:t>
            </a:r>
            <a:r>
              <a:rPr lang="en-US" sz="3600" b="0" i="0" u="none">
                <a:solidFill>
                  <a:schemeClr val="dk1"/>
                </a:solidFill>
                <a:latin typeface="Arial"/>
                <a:ea typeface="Arial"/>
                <a:cs typeface="Arial"/>
                <a:sym typeface="Arial"/>
              </a:rPr>
              <a:t>, or the equivalent, for specified residents known or suspected to be infected or colonized with important microorganisms.</a:t>
            </a:r>
            <a:endParaRPr/>
          </a:p>
          <a:p>
            <a:pPr marL="841375" lvl="2" indent="-152400" algn="l" rtl="0">
              <a:lnSpc>
                <a:spcPct val="95000"/>
              </a:lnSpc>
              <a:spcBef>
                <a:spcPts val="360"/>
              </a:spcBef>
              <a:spcAft>
                <a:spcPts val="0"/>
              </a:spcAft>
              <a:buClr>
                <a:schemeClr val="dk1"/>
              </a:buClr>
              <a:buSzPts val="2400"/>
              <a:buFont typeface="Arial"/>
              <a:buChar char="•"/>
            </a:pPr>
            <a:r>
              <a:rPr lang="en-US" sz="2400" b="0" i="0" u="none">
                <a:solidFill>
                  <a:schemeClr val="dk1"/>
                </a:solidFill>
                <a:latin typeface="Arial"/>
                <a:ea typeface="Arial"/>
                <a:cs typeface="Arial"/>
                <a:sym typeface="Arial"/>
              </a:rPr>
              <a:t> E.Coli, Hepatitis A, Impetigo, Scabies, Conjunctivitis </a:t>
            </a:r>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4472"/>
        <p:cNvGrpSpPr/>
        <p:nvPr/>
      </p:nvGrpSpPr>
      <p:grpSpPr>
        <a:xfrm>
          <a:off x="0" y="0"/>
          <a:ext cx="0" cy="0"/>
          <a:chOff x="0" y="0"/>
          <a:chExt cx="0" cy="0"/>
        </a:xfrm>
      </p:grpSpPr>
      <p:sp>
        <p:nvSpPr>
          <p:cNvPr id="4473" name="Google Shape;4473;p83"/>
          <p:cNvSpPr txBox="1">
            <a:spLocks noGrp="1"/>
          </p:cNvSpPr>
          <p:nvPr>
            <p:ph type="title"/>
          </p:nvPr>
        </p:nvSpPr>
        <p:spPr>
          <a:xfrm>
            <a:off x="457200" y="285750"/>
            <a:ext cx="8229600" cy="13716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CONTACT PRECAUTIONS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4474" name="Google Shape;4474;p83"/>
          <p:cNvSpPr txBox="1">
            <a:spLocks noGrp="1"/>
          </p:cNvSpPr>
          <p:nvPr>
            <p:ph type="body" idx="1"/>
          </p:nvPr>
        </p:nvSpPr>
        <p:spPr>
          <a:xfrm>
            <a:off x="449262" y="1787525"/>
            <a:ext cx="8372475" cy="4722812"/>
          </a:xfrm>
          <a:prstGeom prst="rect">
            <a:avLst/>
          </a:prstGeom>
          <a:noFill/>
          <a:ln>
            <a:noFill/>
          </a:ln>
        </p:spPr>
        <p:txBody>
          <a:bodyPr spcFirstLastPara="1" wrap="square" lIns="91425" tIns="45700" rIns="91425" bIns="45700" anchor="t" anchorCtr="0">
            <a:noAutofit/>
          </a:bodyPr>
          <a:lstStyle/>
          <a:p>
            <a:pPr marL="41275" lvl="0" indent="-41275" algn="l" rtl="0">
              <a:lnSpc>
                <a:spcPct val="95000"/>
              </a:lnSpc>
              <a:spcBef>
                <a:spcPts val="0"/>
              </a:spcBef>
              <a:spcAft>
                <a:spcPts val="0"/>
              </a:spcAft>
              <a:buClr>
                <a:schemeClr val="dk1"/>
              </a:buClr>
              <a:buSzPts val="3600"/>
              <a:buFont typeface="Arial"/>
              <a:buNone/>
            </a:pPr>
            <a:r>
              <a:rPr lang="en-US" sz="3600" b="0" i="0" u="none">
                <a:solidFill>
                  <a:schemeClr val="dk1"/>
                </a:solidFill>
                <a:latin typeface="Arial"/>
                <a:ea typeface="Arial"/>
                <a:cs typeface="Arial"/>
                <a:sym typeface="Arial"/>
              </a:rPr>
              <a:t>These microorganisms can be transmitted by direct contact with the resident (hand or skin-to-skin contact that occurs when performing resident-care activities that require touching the resident’s dry skin) or indirect contact (touching) with environmental surfaces or resident-care items in the resident’s environment. </a:t>
            </a:r>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4478"/>
        <p:cNvGrpSpPr/>
        <p:nvPr/>
      </p:nvGrpSpPr>
      <p:grpSpPr>
        <a:xfrm>
          <a:off x="0" y="0"/>
          <a:ext cx="0" cy="0"/>
          <a:chOff x="0" y="0"/>
          <a:chExt cx="0" cy="0"/>
        </a:xfrm>
      </p:grpSpPr>
      <p:sp>
        <p:nvSpPr>
          <p:cNvPr id="4479" name="Google Shape;4479;p84"/>
          <p:cNvSpPr txBox="1">
            <a:spLocks noGrp="1"/>
          </p:cNvSpPr>
          <p:nvPr>
            <p:ph type="title"/>
          </p:nvPr>
        </p:nvSpPr>
        <p:spPr>
          <a:xfrm>
            <a:off x="457200" y="285750"/>
            <a:ext cx="8229600" cy="1570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CONTACT PRECAUTIONS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4480" name="Google Shape;4480;p84"/>
          <p:cNvSpPr txBox="1">
            <a:spLocks noGrp="1"/>
          </p:cNvSpPr>
          <p:nvPr>
            <p:ph type="body" idx="1"/>
          </p:nvPr>
        </p:nvSpPr>
        <p:spPr>
          <a:xfrm>
            <a:off x="471487" y="2166937"/>
            <a:ext cx="8210550" cy="4341812"/>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RESIDENT PLACEMENT:  Private room (if not available, with resident with same disease).</a:t>
            </a:r>
            <a:endParaRPr/>
          </a:p>
          <a:p>
            <a:pPr marL="342900" lvl="0" indent="-34290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GLOVES:  Wear gloves when entering the room and for all contact of resident and resident items, equipment, and body fluids. </a:t>
            </a:r>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4484"/>
        <p:cNvGrpSpPr/>
        <p:nvPr/>
      </p:nvGrpSpPr>
      <p:grpSpPr>
        <a:xfrm>
          <a:off x="0" y="0"/>
          <a:ext cx="0" cy="0"/>
          <a:chOff x="0" y="0"/>
          <a:chExt cx="0" cy="0"/>
        </a:xfrm>
      </p:grpSpPr>
      <p:sp>
        <p:nvSpPr>
          <p:cNvPr id="4485" name="Google Shape;4485;p85"/>
          <p:cNvSpPr txBox="1">
            <a:spLocks noGrp="1"/>
          </p:cNvSpPr>
          <p:nvPr>
            <p:ph type="title"/>
          </p:nvPr>
        </p:nvSpPr>
        <p:spPr>
          <a:xfrm>
            <a:off x="457200" y="285750"/>
            <a:ext cx="8229600" cy="143192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CONTACT PRECAUTIONS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4486" name="Google Shape;4486;p85"/>
          <p:cNvSpPr txBox="1">
            <a:spLocks noGrp="1"/>
          </p:cNvSpPr>
          <p:nvPr>
            <p:ph type="body" idx="1"/>
          </p:nvPr>
        </p:nvSpPr>
        <p:spPr>
          <a:xfrm>
            <a:off x="412750" y="1981200"/>
            <a:ext cx="6064250" cy="4391025"/>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GOWN:  Wear a gown when entering the room if it is anticipated that your clothing will have substantial contact with the resident, environmental surfaces, or items in the resident’s room.</a:t>
            </a:r>
            <a:endParaRPr/>
          </a:p>
        </p:txBody>
      </p:sp>
      <p:sp>
        <p:nvSpPr>
          <p:cNvPr id="4487" name="Google Shape;4487;p85"/>
          <p:cNvSpPr/>
          <p:nvPr/>
        </p:nvSpPr>
        <p:spPr>
          <a:xfrm>
            <a:off x="6905625" y="5133975"/>
            <a:ext cx="1587" cy="11112"/>
          </a:xfrm>
          <a:custGeom>
            <a:avLst/>
            <a:gdLst/>
            <a:ahLst/>
            <a:cxnLst/>
            <a:rect l="l" t="t" r="r" b="b"/>
            <a:pathLst>
              <a:path w="1588" h="6" extrusionOk="0">
                <a:moveTo>
                  <a:pt x="0" y="0"/>
                </a:moveTo>
                <a:lnTo>
                  <a:pt x="0" y="6"/>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88" name="Google Shape;4488;p85"/>
          <p:cNvSpPr txBox="1"/>
          <p:nvPr/>
        </p:nvSpPr>
        <p:spPr>
          <a:xfrm>
            <a:off x="6699250" y="2590800"/>
            <a:ext cx="2198687" cy="3182937"/>
          </a:xfrm>
          <a:prstGeom prst="rect">
            <a:avLst/>
          </a:prstGeom>
          <a:solidFill>
            <a:srgbClr val="C9C9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89" name="Google Shape;4489;p85"/>
          <p:cNvSpPr/>
          <p:nvPr/>
        </p:nvSpPr>
        <p:spPr>
          <a:xfrm>
            <a:off x="6724650" y="2617787"/>
            <a:ext cx="2143125" cy="3197225"/>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90" name="Google Shape;4490;p85"/>
          <p:cNvSpPr txBox="1"/>
          <p:nvPr/>
        </p:nvSpPr>
        <p:spPr>
          <a:xfrm>
            <a:off x="8067675" y="2668587"/>
            <a:ext cx="614362" cy="3030537"/>
          </a:xfrm>
          <a:prstGeom prst="rect">
            <a:avLst/>
          </a:prstGeom>
          <a:solidFill>
            <a:srgbClr val="D7ECF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91" name="Google Shape;4491;p85"/>
          <p:cNvSpPr txBox="1"/>
          <p:nvPr/>
        </p:nvSpPr>
        <p:spPr>
          <a:xfrm>
            <a:off x="7289800" y="2668587"/>
            <a:ext cx="981075" cy="3030537"/>
          </a:xfrm>
          <a:prstGeom prst="rect">
            <a:avLst/>
          </a:prstGeom>
          <a:solidFill>
            <a:srgbClr val="99663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92" name="Google Shape;4492;p85"/>
          <p:cNvSpPr txBox="1"/>
          <p:nvPr/>
        </p:nvSpPr>
        <p:spPr>
          <a:xfrm>
            <a:off x="8548687" y="2662237"/>
            <a:ext cx="307975" cy="3036887"/>
          </a:xfrm>
          <a:prstGeom prst="rect">
            <a:avLst/>
          </a:prstGeom>
          <a:solidFill>
            <a:srgbClr val="D1D1D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93" name="Google Shape;4493;p85"/>
          <p:cNvSpPr/>
          <p:nvPr/>
        </p:nvSpPr>
        <p:spPr>
          <a:xfrm>
            <a:off x="8302625" y="3609975"/>
            <a:ext cx="249237" cy="847725"/>
          </a:xfrm>
          <a:custGeom>
            <a:avLst/>
            <a:gdLst/>
            <a:ahLst/>
            <a:cxnLst/>
            <a:rect l="l" t="t" r="r" b="b"/>
            <a:pathLst>
              <a:path w="134" h="437" extrusionOk="0">
                <a:moveTo>
                  <a:pt x="134" y="0"/>
                </a:moveTo>
                <a:lnTo>
                  <a:pt x="0" y="40"/>
                </a:lnTo>
                <a:lnTo>
                  <a:pt x="0" y="134"/>
                </a:lnTo>
                <a:lnTo>
                  <a:pt x="100" y="220"/>
                </a:lnTo>
                <a:lnTo>
                  <a:pt x="103" y="405"/>
                </a:lnTo>
                <a:lnTo>
                  <a:pt x="106" y="414"/>
                </a:lnTo>
                <a:lnTo>
                  <a:pt x="112" y="428"/>
                </a:lnTo>
                <a:lnTo>
                  <a:pt x="114" y="434"/>
                </a:lnTo>
                <a:lnTo>
                  <a:pt x="120" y="437"/>
                </a:lnTo>
                <a:lnTo>
                  <a:pt x="126" y="431"/>
                </a:lnTo>
                <a:lnTo>
                  <a:pt x="134" y="420"/>
                </a:lnTo>
                <a:lnTo>
                  <a:pt x="134" y="0"/>
                </a:lnTo>
                <a:close/>
              </a:path>
            </a:pathLst>
          </a:custGeom>
          <a:solidFill>
            <a:srgbClr val="FFCC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94" name="Google Shape;4494;p85"/>
          <p:cNvSpPr/>
          <p:nvPr/>
        </p:nvSpPr>
        <p:spPr>
          <a:xfrm>
            <a:off x="7353300" y="3425825"/>
            <a:ext cx="447675" cy="787400"/>
          </a:xfrm>
          <a:custGeom>
            <a:avLst/>
            <a:gdLst/>
            <a:ahLst/>
            <a:cxnLst/>
            <a:rect l="l" t="t" r="r" b="b"/>
            <a:pathLst>
              <a:path w="240" h="406" extrusionOk="0">
                <a:moveTo>
                  <a:pt x="55" y="197"/>
                </a:moveTo>
                <a:lnTo>
                  <a:pt x="55" y="197"/>
                </a:lnTo>
                <a:lnTo>
                  <a:pt x="40" y="223"/>
                </a:lnTo>
                <a:lnTo>
                  <a:pt x="26" y="252"/>
                </a:lnTo>
                <a:lnTo>
                  <a:pt x="15" y="280"/>
                </a:lnTo>
                <a:lnTo>
                  <a:pt x="3" y="315"/>
                </a:lnTo>
                <a:lnTo>
                  <a:pt x="0" y="329"/>
                </a:lnTo>
                <a:lnTo>
                  <a:pt x="0" y="340"/>
                </a:lnTo>
                <a:lnTo>
                  <a:pt x="3" y="352"/>
                </a:lnTo>
                <a:lnTo>
                  <a:pt x="6" y="363"/>
                </a:lnTo>
                <a:lnTo>
                  <a:pt x="15" y="369"/>
                </a:lnTo>
                <a:lnTo>
                  <a:pt x="26" y="372"/>
                </a:lnTo>
                <a:lnTo>
                  <a:pt x="80" y="380"/>
                </a:lnTo>
                <a:lnTo>
                  <a:pt x="129" y="392"/>
                </a:lnTo>
                <a:lnTo>
                  <a:pt x="172" y="406"/>
                </a:lnTo>
                <a:lnTo>
                  <a:pt x="177" y="320"/>
                </a:lnTo>
                <a:lnTo>
                  <a:pt x="240" y="120"/>
                </a:lnTo>
                <a:lnTo>
                  <a:pt x="229" y="49"/>
                </a:lnTo>
                <a:lnTo>
                  <a:pt x="200" y="0"/>
                </a:lnTo>
                <a:lnTo>
                  <a:pt x="97" y="112"/>
                </a:lnTo>
                <a:lnTo>
                  <a:pt x="55" y="197"/>
                </a:lnTo>
                <a:close/>
              </a:path>
            </a:pathLst>
          </a:custGeom>
          <a:solidFill>
            <a:srgbClr val="F0C2A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95" name="Google Shape;4495;p85"/>
          <p:cNvSpPr/>
          <p:nvPr/>
        </p:nvSpPr>
        <p:spPr>
          <a:xfrm>
            <a:off x="6788150" y="4129087"/>
            <a:ext cx="1763712" cy="1674812"/>
          </a:xfrm>
          <a:custGeom>
            <a:avLst/>
            <a:gdLst/>
            <a:ahLst/>
            <a:cxnLst/>
            <a:rect l="l" t="t" r="r" b="b"/>
            <a:pathLst>
              <a:path w="946" h="863" extrusionOk="0">
                <a:moveTo>
                  <a:pt x="229" y="14"/>
                </a:moveTo>
                <a:lnTo>
                  <a:pt x="229" y="14"/>
                </a:lnTo>
                <a:lnTo>
                  <a:pt x="218" y="20"/>
                </a:lnTo>
                <a:lnTo>
                  <a:pt x="189" y="32"/>
                </a:lnTo>
                <a:lnTo>
                  <a:pt x="169" y="40"/>
                </a:lnTo>
                <a:lnTo>
                  <a:pt x="149" y="52"/>
                </a:lnTo>
                <a:lnTo>
                  <a:pt x="129" y="66"/>
                </a:lnTo>
                <a:lnTo>
                  <a:pt x="112" y="83"/>
                </a:lnTo>
                <a:lnTo>
                  <a:pt x="103" y="97"/>
                </a:lnTo>
                <a:lnTo>
                  <a:pt x="95" y="120"/>
                </a:lnTo>
                <a:lnTo>
                  <a:pt x="72" y="180"/>
                </a:lnTo>
                <a:lnTo>
                  <a:pt x="52" y="240"/>
                </a:lnTo>
                <a:lnTo>
                  <a:pt x="43" y="275"/>
                </a:lnTo>
                <a:lnTo>
                  <a:pt x="37" y="300"/>
                </a:lnTo>
                <a:lnTo>
                  <a:pt x="23" y="346"/>
                </a:lnTo>
                <a:lnTo>
                  <a:pt x="3" y="412"/>
                </a:lnTo>
                <a:lnTo>
                  <a:pt x="0" y="423"/>
                </a:lnTo>
                <a:lnTo>
                  <a:pt x="0" y="452"/>
                </a:lnTo>
                <a:lnTo>
                  <a:pt x="0" y="469"/>
                </a:lnTo>
                <a:lnTo>
                  <a:pt x="3" y="489"/>
                </a:lnTo>
                <a:lnTo>
                  <a:pt x="9" y="509"/>
                </a:lnTo>
                <a:lnTo>
                  <a:pt x="20" y="529"/>
                </a:lnTo>
                <a:lnTo>
                  <a:pt x="29" y="543"/>
                </a:lnTo>
                <a:lnTo>
                  <a:pt x="40" y="555"/>
                </a:lnTo>
                <a:lnTo>
                  <a:pt x="55" y="566"/>
                </a:lnTo>
                <a:lnTo>
                  <a:pt x="60" y="572"/>
                </a:lnTo>
                <a:lnTo>
                  <a:pt x="63" y="577"/>
                </a:lnTo>
                <a:lnTo>
                  <a:pt x="63" y="586"/>
                </a:lnTo>
                <a:lnTo>
                  <a:pt x="66" y="698"/>
                </a:lnTo>
                <a:lnTo>
                  <a:pt x="69" y="786"/>
                </a:lnTo>
                <a:lnTo>
                  <a:pt x="83" y="783"/>
                </a:lnTo>
                <a:lnTo>
                  <a:pt x="120" y="783"/>
                </a:lnTo>
                <a:lnTo>
                  <a:pt x="146" y="786"/>
                </a:lnTo>
                <a:lnTo>
                  <a:pt x="175" y="789"/>
                </a:lnTo>
                <a:lnTo>
                  <a:pt x="209" y="795"/>
                </a:lnTo>
                <a:lnTo>
                  <a:pt x="246" y="803"/>
                </a:lnTo>
                <a:lnTo>
                  <a:pt x="326" y="832"/>
                </a:lnTo>
                <a:lnTo>
                  <a:pt x="389" y="852"/>
                </a:lnTo>
                <a:lnTo>
                  <a:pt x="420" y="860"/>
                </a:lnTo>
                <a:lnTo>
                  <a:pt x="452" y="863"/>
                </a:lnTo>
                <a:lnTo>
                  <a:pt x="495" y="860"/>
                </a:lnTo>
                <a:lnTo>
                  <a:pt x="532" y="855"/>
                </a:lnTo>
                <a:lnTo>
                  <a:pt x="552" y="849"/>
                </a:lnTo>
                <a:lnTo>
                  <a:pt x="569" y="843"/>
                </a:lnTo>
                <a:lnTo>
                  <a:pt x="589" y="832"/>
                </a:lnTo>
                <a:lnTo>
                  <a:pt x="609" y="818"/>
                </a:lnTo>
                <a:lnTo>
                  <a:pt x="615" y="806"/>
                </a:lnTo>
                <a:lnTo>
                  <a:pt x="621" y="792"/>
                </a:lnTo>
                <a:lnTo>
                  <a:pt x="621" y="780"/>
                </a:lnTo>
                <a:lnTo>
                  <a:pt x="618" y="760"/>
                </a:lnTo>
                <a:lnTo>
                  <a:pt x="612" y="712"/>
                </a:lnTo>
                <a:lnTo>
                  <a:pt x="601" y="646"/>
                </a:lnTo>
                <a:lnTo>
                  <a:pt x="689" y="703"/>
                </a:lnTo>
                <a:lnTo>
                  <a:pt x="695" y="703"/>
                </a:lnTo>
                <a:lnTo>
                  <a:pt x="715" y="706"/>
                </a:lnTo>
                <a:lnTo>
                  <a:pt x="741" y="703"/>
                </a:lnTo>
                <a:lnTo>
                  <a:pt x="758" y="700"/>
                </a:lnTo>
                <a:lnTo>
                  <a:pt x="772" y="695"/>
                </a:lnTo>
                <a:lnTo>
                  <a:pt x="801" y="678"/>
                </a:lnTo>
                <a:lnTo>
                  <a:pt x="829" y="655"/>
                </a:lnTo>
                <a:lnTo>
                  <a:pt x="852" y="635"/>
                </a:lnTo>
                <a:lnTo>
                  <a:pt x="863" y="618"/>
                </a:lnTo>
                <a:lnTo>
                  <a:pt x="881" y="595"/>
                </a:lnTo>
                <a:lnTo>
                  <a:pt x="895" y="563"/>
                </a:lnTo>
                <a:lnTo>
                  <a:pt x="924" y="497"/>
                </a:lnTo>
                <a:lnTo>
                  <a:pt x="929" y="477"/>
                </a:lnTo>
                <a:lnTo>
                  <a:pt x="935" y="455"/>
                </a:lnTo>
                <a:lnTo>
                  <a:pt x="944" y="406"/>
                </a:lnTo>
                <a:lnTo>
                  <a:pt x="946" y="369"/>
                </a:lnTo>
                <a:lnTo>
                  <a:pt x="946" y="355"/>
                </a:lnTo>
                <a:lnTo>
                  <a:pt x="863" y="320"/>
                </a:lnTo>
                <a:lnTo>
                  <a:pt x="755" y="389"/>
                </a:lnTo>
                <a:lnTo>
                  <a:pt x="746" y="386"/>
                </a:lnTo>
                <a:lnTo>
                  <a:pt x="738" y="380"/>
                </a:lnTo>
                <a:lnTo>
                  <a:pt x="726" y="369"/>
                </a:lnTo>
                <a:lnTo>
                  <a:pt x="706" y="340"/>
                </a:lnTo>
                <a:lnTo>
                  <a:pt x="689" y="309"/>
                </a:lnTo>
                <a:lnTo>
                  <a:pt x="672" y="280"/>
                </a:lnTo>
                <a:lnTo>
                  <a:pt x="666" y="257"/>
                </a:lnTo>
                <a:lnTo>
                  <a:pt x="661" y="243"/>
                </a:lnTo>
                <a:lnTo>
                  <a:pt x="652" y="223"/>
                </a:lnTo>
                <a:lnTo>
                  <a:pt x="626" y="183"/>
                </a:lnTo>
                <a:lnTo>
                  <a:pt x="601" y="146"/>
                </a:lnTo>
                <a:lnTo>
                  <a:pt x="583" y="123"/>
                </a:lnTo>
                <a:lnTo>
                  <a:pt x="563" y="109"/>
                </a:lnTo>
                <a:lnTo>
                  <a:pt x="532" y="95"/>
                </a:lnTo>
                <a:lnTo>
                  <a:pt x="506" y="80"/>
                </a:lnTo>
                <a:lnTo>
                  <a:pt x="498" y="75"/>
                </a:lnTo>
                <a:lnTo>
                  <a:pt x="495" y="69"/>
                </a:lnTo>
                <a:lnTo>
                  <a:pt x="495" y="63"/>
                </a:lnTo>
                <a:lnTo>
                  <a:pt x="489" y="60"/>
                </a:lnTo>
                <a:lnTo>
                  <a:pt x="478" y="49"/>
                </a:lnTo>
                <a:lnTo>
                  <a:pt x="460" y="37"/>
                </a:lnTo>
                <a:lnTo>
                  <a:pt x="346" y="9"/>
                </a:lnTo>
                <a:lnTo>
                  <a:pt x="280" y="0"/>
                </a:lnTo>
                <a:lnTo>
                  <a:pt x="229" y="14"/>
                </a:lnTo>
                <a:close/>
              </a:path>
            </a:pathLst>
          </a:custGeom>
          <a:solidFill>
            <a:srgbClr val="FFFF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96" name="Google Shape;4496;p85"/>
          <p:cNvSpPr/>
          <p:nvPr/>
        </p:nvSpPr>
        <p:spPr>
          <a:xfrm>
            <a:off x="7140575" y="3321050"/>
            <a:ext cx="585787" cy="709612"/>
          </a:xfrm>
          <a:custGeom>
            <a:avLst/>
            <a:gdLst/>
            <a:ahLst/>
            <a:cxnLst/>
            <a:rect l="l" t="t" r="r" b="b"/>
            <a:pathLst>
              <a:path w="314" h="366" extrusionOk="0">
                <a:moveTo>
                  <a:pt x="289" y="166"/>
                </a:moveTo>
                <a:lnTo>
                  <a:pt x="289" y="166"/>
                </a:lnTo>
                <a:lnTo>
                  <a:pt x="294" y="146"/>
                </a:lnTo>
                <a:lnTo>
                  <a:pt x="306" y="106"/>
                </a:lnTo>
                <a:lnTo>
                  <a:pt x="311" y="83"/>
                </a:lnTo>
                <a:lnTo>
                  <a:pt x="314" y="60"/>
                </a:lnTo>
                <a:lnTo>
                  <a:pt x="314" y="43"/>
                </a:lnTo>
                <a:lnTo>
                  <a:pt x="314" y="37"/>
                </a:lnTo>
                <a:lnTo>
                  <a:pt x="311" y="34"/>
                </a:lnTo>
                <a:lnTo>
                  <a:pt x="303" y="26"/>
                </a:lnTo>
                <a:lnTo>
                  <a:pt x="291" y="20"/>
                </a:lnTo>
                <a:lnTo>
                  <a:pt x="260" y="11"/>
                </a:lnTo>
                <a:lnTo>
                  <a:pt x="220" y="0"/>
                </a:lnTo>
                <a:lnTo>
                  <a:pt x="206" y="0"/>
                </a:lnTo>
                <a:lnTo>
                  <a:pt x="169" y="3"/>
                </a:lnTo>
                <a:lnTo>
                  <a:pt x="123" y="11"/>
                </a:lnTo>
                <a:lnTo>
                  <a:pt x="97" y="17"/>
                </a:lnTo>
                <a:lnTo>
                  <a:pt x="74" y="26"/>
                </a:lnTo>
                <a:lnTo>
                  <a:pt x="60" y="37"/>
                </a:lnTo>
                <a:lnTo>
                  <a:pt x="43" y="54"/>
                </a:lnTo>
                <a:lnTo>
                  <a:pt x="29" y="71"/>
                </a:lnTo>
                <a:lnTo>
                  <a:pt x="17" y="89"/>
                </a:lnTo>
                <a:lnTo>
                  <a:pt x="11" y="106"/>
                </a:lnTo>
                <a:lnTo>
                  <a:pt x="3" y="131"/>
                </a:lnTo>
                <a:lnTo>
                  <a:pt x="0" y="160"/>
                </a:lnTo>
                <a:lnTo>
                  <a:pt x="0" y="174"/>
                </a:lnTo>
                <a:lnTo>
                  <a:pt x="3" y="191"/>
                </a:lnTo>
                <a:lnTo>
                  <a:pt x="9" y="220"/>
                </a:lnTo>
                <a:lnTo>
                  <a:pt x="9" y="243"/>
                </a:lnTo>
                <a:lnTo>
                  <a:pt x="14" y="266"/>
                </a:lnTo>
                <a:lnTo>
                  <a:pt x="29" y="291"/>
                </a:lnTo>
                <a:lnTo>
                  <a:pt x="57" y="349"/>
                </a:lnTo>
                <a:lnTo>
                  <a:pt x="69" y="363"/>
                </a:lnTo>
                <a:lnTo>
                  <a:pt x="74" y="366"/>
                </a:lnTo>
                <a:lnTo>
                  <a:pt x="80" y="366"/>
                </a:lnTo>
                <a:lnTo>
                  <a:pt x="186" y="337"/>
                </a:lnTo>
                <a:lnTo>
                  <a:pt x="251" y="317"/>
                </a:lnTo>
                <a:lnTo>
                  <a:pt x="271" y="309"/>
                </a:lnTo>
                <a:lnTo>
                  <a:pt x="277" y="306"/>
                </a:lnTo>
                <a:lnTo>
                  <a:pt x="280" y="303"/>
                </a:lnTo>
                <a:lnTo>
                  <a:pt x="277" y="297"/>
                </a:lnTo>
                <a:lnTo>
                  <a:pt x="271" y="289"/>
                </a:lnTo>
                <a:lnTo>
                  <a:pt x="254" y="263"/>
                </a:lnTo>
                <a:lnTo>
                  <a:pt x="249" y="249"/>
                </a:lnTo>
                <a:lnTo>
                  <a:pt x="243" y="234"/>
                </a:lnTo>
                <a:lnTo>
                  <a:pt x="243" y="223"/>
                </a:lnTo>
                <a:lnTo>
                  <a:pt x="243" y="220"/>
                </a:lnTo>
                <a:lnTo>
                  <a:pt x="246" y="217"/>
                </a:lnTo>
                <a:lnTo>
                  <a:pt x="260" y="203"/>
                </a:lnTo>
                <a:lnTo>
                  <a:pt x="274" y="186"/>
                </a:lnTo>
                <a:lnTo>
                  <a:pt x="289" y="166"/>
                </a:lnTo>
                <a:close/>
              </a:path>
            </a:pathLst>
          </a:custGeom>
          <a:solidFill>
            <a:srgbClr val="FFFF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97" name="Google Shape;4497;p85"/>
          <p:cNvSpPr/>
          <p:nvPr/>
        </p:nvSpPr>
        <p:spPr>
          <a:xfrm>
            <a:off x="7119937" y="3597275"/>
            <a:ext cx="766762" cy="809625"/>
          </a:xfrm>
          <a:custGeom>
            <a:avLst/>
            <a:gdLst/>
            <a:ahLst/>
            <a:cxnLst/>
            <a:rect l="l" t="t" r="r" b="b"/>
            <a:pathLst>
              <a:path w="411" h="417" extrusionOk="0">
                <a:moveTo>
                  <a:pt x="377" y="28"/>
                </a:moveTo>
                <a:lnTo>
                  <a:pt x="342" y="48"/>
                </a:lnTo>
                <a:lnTo>
                  <a:pt x="317" y="51"/>
                </a:lnTo>
                <a:lnTo>
                  <a:pt x="268" y="31"/>
                </a:lnTo>
                <a:lnTo>
                  <a:pt x="191" y="23"/>
                </a:lnTo>
                <a:lnTo>
                  <a:pt x="102" y="26"/>
                </a:lnTo>
                <a:lnTo>
                  <a:pt x="2" y="0"/>
                </a:lnTo>
                <a:lnTo>
                  <a:pt x="0" y="20"/>
                </a:lnTo>
                <a:lnTo>
                  <a:pt x="42" y="37"/>
                </a:lnTo>
                <a:lnTo>
                  <a:pt x="80" y="48"/>
                </a:lnTo>
                <a:lnTo>
                  <a:pt x="97" y="51"/>
                </a:lnTo>
                <a:lnTo>
                  <a:pt x="111" y="51"/>
                </a:lnTo>
                <a:lnTo>
                  <a:pt x="145" y="48"/>
                </a:lnTo>
                <a:lnTo>
                  <a:pt x="177" y="46"/>
                </a:lnTo>
                <a:lnTo>
                  <a:pt x="228" y="48"/>
                </a:lnTo>
                <a:lnTo>
                  <a:pt x="260" y="54"/>
                </a:lnTo>
                <a:lnTo>
                  <a:pt x="280" y="60"/>
                </a:lnTo>
                <a:lnTo>
                  <a:pt x="291" y="66"/>
                </a:lnTo>
                <a:lnTo>
                  <a:pt x="300" y="74"/>
                </a:lnTo>
                <a:lnTo>
                  <a:pt x="308" y="86"/>
                </a:lnTo>
                <a:lnTo>
                  <a:pt x="308" y="97"/>
                </a:lnTo>
                <a:lnTo>
                  <a:pt x="302" y="123"/>
                </a:lnTo>
                <a:lnTo>
                  <a:pt x="297" y="137"/>
                </a:lnTo>
                <a:lnTo>
                  <a:pt x="285" y="151"/>
                </a:lnTo>
                <a:lnTo>
                  <a:pt x="274" y="163"/>
                </a:lnTo>
                <a:lnTo>
                  <a:pt x="260" y="171"/>
                </a:lnTo>
                <a:lnTo>
                  <a:pt x="145" y="206"/>
                </a:lnTo>
                <a:lnTo>
                  <a:pt x="60" y="237"/>
                </a:lnTo>
                <a:lnTo>
                  <a:pt x="48" y="266"/>
                </a:lnTo>
                <a:lnTo>
                  <a:pt x="65" y="280"/>
                </a:lnTo>
                <a:lnTo>
                  <a:pt x="82" y="280"/>
                </a:lnTo>
                <a:lnTo>
                  <a:pt x="94" y="280"/>
                </a:lnTo>
                <a:lnTo>
                  <a:pt x="97" y="283"/>
                </a:lnTo>
                <a:lnTo>
                  <a:pt x="68" y="329"/>
                </a:lnTo>
                <a:lnTo>
                  <a:pt x="62" y="343"/>
                </a:lnTo>
                <a:lnTo>
                  <a:pt x="60" y="357"/>
                </a:lnTo>
                <a:lnTo>
                  <a:pt x="60" y="363"/>
                </a:lnTo>
                <a:lnTo>
                  <a:pt x="62" y="369"/>
                </a:lnTo>
                <a:lnTo>
                  <a:pt x="62" y="371"/>
                </a:lnTo>
                <a:lnTo>
                  <a:pt x="62" y="369"/>
                </a:lnTo>
                <a:lnTo>
                  <a:pt x="65" y="363"/>
                </a:lnTo>
                <a:lnTo>
                  <a:pt x="71" y="351"/>
                </a:lnTo>
                <a:lnTo>
                  <a:pt x="77" y="340"/>
                </a:lnTo>
                <a:lnTo>
                  <a:pt x="91" y="326"/>
                </a:lnTo>
                <a:lnTo>
                  <a:pt x="105" y="311"/>
                </a:lnTo>
                <a:lnTo>
                  <a:pt x="120" y="300"/>
                </a:lnTo>
                <a:lnTo>
                  <a:pt x="117" y="320"/>
                </a:lnTo>
                <a:lnTo>
                  <a:pt x="114" y="340"/>
                </a:lnTo>
                <a:lnTo>
                  <a:pt x="114" y="363"/>
                </a:lnTo>
                <a:lnTo>
                  <a:pt x="114" y="386"/>
                </a:lnTo>
                <a:lnTo>
                  <a:pt x="117" y="406"/>
                </a:lnTo>
                <a:lnTo>
                  <a:pt x="122" y="417"/>
                </a:lnTo>
                <a:lnTo>
                  <a:pt x="125" y="417"/>
                </a:lnTo>
                <a:lnTo>
                  <a:pt x="128" y="417"/>
                </a:lnTo>
                <a:lnTo>
                  <a:pt x="134" y="411"/>
                </a:lnTo>
                <a:lnTo>
                  <a:pt x="134" y="406"/>
                </a:lnTo>
                <a:lnTo>
                  <a:pt x="137" y="391"/>
                </a:lnTo>
                <a:lnTo>
                  <a:pt x="134" y="371"/>
                </a:lnTo>
                <a:lnTo>
                  <a:pt x="137" y="351"/>
                </a:lnTo>
                <a:lnTo>
                  <a:pt x="137" y="340"/>
                </a:lnTo>
                <a:lnTo>
                  <a:pt x="142" y="329"/>
                </a:lnTo>
                <a:lnTo>
                  <a:pt x="151" y="306"/>
                </a:lnTo>
                <a:lnTo>
                  <a:pt x="160" y="288"/>
                </a:lnTo>
                <a:lnTo>
                  <a:pt x="165" y="277"/>
                </a:lnTo>
                <a:lnTo>
                  <a:pt x="171" y="271"/>
                </a:lnTo>
                <a:lnTo>
                  <a:pt x="171" y="263"/>
                </a:lnTo>
                <a:lnTo>
                  <a:pt x="171" y="243"/>
                </a:lnTo>
                <a:lnTo>
                  <a:pt x="174" y="234"/>
                </a:lnTo>
                <a:lnTo>
                  <a:pt x="177" y="226"/>
                </a:lnTo>
                <a:lnTo>
                  <a:pt x="182" y="217"/>
                </a:lnTo>
                <a:lnTo>
                  <a:pt x="194" y="214"/>
                </a:lnTo>
                <a:lnTo>
                  <a:pt x="211" y="211"/>
                </a:lnTo>
                <a:lnTo>
                  <a:pt x="231" y="208"/>
                </a:lnTo>
                <a:lnTo>
                  <a:pt x="257" y="211"/>
                </a:lnTo>
                <a:lnTo>
                  <a:pt x="277" y="214"/>
                </a:lnTo>
                <a:lnTo>
                  <a:pt x="282" y="217"/>
                </a:lnTo>
                <a:lnTo>
                  <a:pt x="317" y="243"/>
                </a:lnTo>
                <a:lnTo>
                  <a:pt x="317" y="240"/>
                </a:lnTo>
                <a:lnTo>
                  <a:pt x="322" y="228"/>
                </a:lnTo>
                <a:lnTo>
                  <a:pt x="334" y="220"/>
                </a:lnTo>
                <a:lnTo>
                  <a:pt x="342" y="217"/>
                </a:lnTo>
                <a:lnTo>
                  <a:pt x="351" y="214"/>
                </a:lnTo>
                <a:lnTo>
                  <a:pt x="365" y="211"/>
                </a:lnTo>
                <a:lnTo>
                  <a:pt x="374" y="206"/>
                </a:lnTo>
                <a:lnTo>
                  <a:pt x="383" y="200"/>
                </a:lnTo>
                <a:lnTo>
                  <a:pt x="394" y="183"/>
                </a:lnTo>
                <a:lnTo>
                  <a:pt x="400" y="174"/>
                </a:lnTo>
                <a:lnTo>
                  <a:pt x="403" y="163"/>
                </a:lnTo>
                <a:lnTo>
                  <a:pt x="405" y="143"/>
                </a:lnTo>
                <a:lnTo>
                  <a:pt x="403" y="106"/>
                </a:lnTo>
                <a:lnTo>
                  <a:pt x="405" y="83"/>
                </a:lnTo>
                <a:lnTo>
                  <a:pt x="411" y="71"/>
                </a:lnTo>
                <a:lnTo>
                  <a:pt x="403" y="51"/>
                </a:lnTo>
                <a:lnTo>
                  <a:pt x="377" y="2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98" name="Google Shape;4498;p85"/>
          <p:cNvSpPr/>
          <p:nvPr/>
        </p:nvSpPr>
        <p:spPr>
          <a:xfrm>
            <a:off x="8397875" y="4213225"/>
            <a:ext cx="284162" cy="614362"/>
          </a:xfrm>
          <a:custGeom>
            <a:avLst/>
            <a:gdLst/>
            <a:ahLst/>
            <a:cxnLst/>
            <a:rect l="l" t="t" r="r" b="b"/>
            <a:pathLst>
              <a:path w="152" h="317" extrusionOk="0">
                <a:moveTo>
                  <a:pt x="83" y="317"/>
                </a:moveTo>
                <a:lnTo>
                  <a:pt x="83" y="317"/>
                </a:lnTo>
                <a:lnTo>
                  <a:pt x="92" y="312"/>
                </a:lnTo>
                <a:lnTo>
                  <a:pt x="101" y="300"/>
                </a:lnTo>
                <a:lnTo>
                  <a:pt x="118" y="274"/>
                </a:lnTo>
                <a:lnTo>
                  <a:pt x="132" y="249"/>
                </a:lnTo>
                <a:lnTo>
                  <a:pt x="141" y="234"/>
                </a:lnTo>
                <a:lnTo>
                  <a:pt x="146" y="229"/>
                </a:lnTo>
                <a:lnTo>
                  <a:pt x="146" y="220"/>
                </a:lnTo>
                <a:lnTo>
                  <a:pt x="146" y="206"/>
                </a:lnTo>
                <a:lnTo>
                  <a:pt x="146" y="183"/>
                </a:lnTo>
                <a:lnTo>
                  <a:pt x="149" y="160"/>
                </a:lnTo>
                <a:lnTo>
                  <a:pt x="146" y="140"/>
                </a:lnTo>
                <a:lnTo>
                  <a:pt x="143" y="123"/>
                </a:lnTo>
                <a:lnTo>
                  <a:pt x="143" y="109"/>
                </a:lnTo>
                <a:lnTo>
                  <a:pt x="143" y="103"/>
                </a:lnTo>
                <a:lnTo>
                  <a:pt x="143" y="94"/>
                </a:lnTo>
                <a:lnTo>
                  <a:pt x="141" y="80"/>
                </a:lnTo>
                <a:lnTo>
                  <a:pt x="138" y="66"/>
                </a:lnTo>
                <a:lnTo>
                  <a:pt x="138" y="63"/>
                </a:lnTo>
                <a:lnTo>
                  <a:pt x="141" y="60"/>
                </a:lnTo>
                <a:lnTo>
                  <a:pt x="146" y="54"/>
                </a:lnTo>
                <a:lnTo>
                  <a:pt x="149" y="46"/>
                </a:lnTo>
                <a:lnTo>
                  <a:pt x="152" y="26"/>
                </a:lnTo>
                <a:lnTo>
                  <a:pt x="152" y="0"/>
                </a:lnTo>
                <a:lnTo>
                  <a:pt x="101" y="72"/>
                </a:lnTo>
                <a:lnTo>
                  <a:pt x="86" y="89"/>
                </a:lnTo>
                <a:lnTo>
                  <a:pt x="83" y="29"/>
                </a:lnTo>
                <a:lnTo>
                  <a:pt x="69" y="49"/>
                </a:lnTo>
                <a:lnTo>
                  <a:pt x="49" y="80"/>
                </a:lnTo>
                <a:lnTo>
                  <a:pt x="18" y="117"/>
                </a:lnTo>
                <a:lnTo>
                  <a:pt x="0" y="214"/>
                </a:lnTo>
                <a:lnTo>
                  <a:pt x="12" y="272"/>
                </a:lnTo>
                <a:lnTo>
                  <a:pt x="83" y="317"/>
                </a:lnTo>
                <a:close/>
              </a:path>
            </a:pathLst>
          </a:custGeom>
          <a:solidFill>
            <a:srgbClr val="FFFFC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499" name="Google Shape;4499;p85"/>
          <p:cNvSpPr/>
          <p:nvPr/>
        </p:nvSpPr>
        <p:spPr>
          <a:xfrm>
            <a:off x="8351837" y="2673350"/>
            <a:ext cx="196850" cy="225425"/>
          </a:xfrm>
          <a:custGeom>
            <a:avLst/>
            <a:gdLst/>
            <a:ahLst/>
            <a:cxnLst/>
            <a:rect l="l" t="t" r="r" b="b"/>
            <a:pathLst>
              <a:path w="106" h="117" extrusionOk="0">
                <a:moveTo>
                  <a:pt x="68" y="8"/>
                </a:moveTo>
                <a:lnTo>
                  <a:pt x="68" y="8"/>
                </a:lnTo>
                <a:lnTo>
                  <a:pt x="51" y="22"/>
                </a:lnTo>
                <a:lnTo>
                  <a:pt x="28" y="48"/>
                </a:lnTo>
                <a:lnTo>
                  <a:pt x="8" y="74"/>
                </a:lnTo>
                <a:lnTo>
                  <a:pt x="3" y="82"/>
                </a:lnTo>
                <a:lnTo>
                  <a:pt x="0" y="91"/>
                </a:lnTo>
                <a:lnTo>
                  <a:pt x="3" y="94"/>
                </a:lnTo>
                <a:lnTo>
                  <a:pt x="8" y="100"/>
                </a:lnTo>
                <a:lnTo>
                  <a:pt x="28" y="105"/>
                </a:lnTo>
                <a:lnTo>
                  <a:pt x="60" y="111"/>
                </a:lnTo>
                <a:lnTo>
                  <a:pt x="106" y="117"/>
                </a:lnTo>
                <a:lnTo>
                  <a:pt x="103" y="0"/>
                </a:lnTo>
                <a:lnTo>
                  <a:pt x="91" y="0"/>
                </a:lnTo>
                <a:lnTo>
                  <a:pt x="80" y="2"/>
                </a:lnTo>
                <a:lnTo>
                  <a:pt x="68" y="8"/>
                </a:lnTo>
                <a:close/>
              </a:path>
            </a:pathLst>
          </a:custGeom>
          <a:solidFill>
            <a:srgbClr val="FFFF9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00" name="Google Shape;4500;p85"/>
          <p:cNvSpPr/>
          <p:nvPr/>
        </p:nvSpPr>
        <p:spPr>
          <a:xfrm>
            <a:off x="8537575" y="2649537"/>
            <a:ext cx="20637" cy="334962"/>
          </a:xfrm>
          <a:custGeom>
            <a:avLst/>
            <a:gdLst/>
            <a:ahLst/>
            <a:cxnLst/>
            <a:rect l="l" t="t" r="r" b="b"/>
            <a:pathLst>
              <a:path w="11" h="172" extrusionOk="0">
                <a:moveTo>
                  <a:pt x="6" y="172"/>
                </a:moveTo>
                <a:lnTo>
                  <a:pt x="6" y="172"/>
                </a:lnTo>
                <a:lnTo>
                  <a:pt x="3" y="166"/>
                </a:lnTo>
                <a:lnTo>
                  <a:pt x="0" y="152"/>
                </a:lnTo>
                <a:lnTo>
                  <a:pt x="0" y="106"/>
                </a:lnTo>
                <a:lnTo>
                  <a:pt x="0" y="12"/>
                </a:lnTo>
                <a:lnTo>
                  <a:pt x="6" y="0"/>
                </a:lnTo>
                <a:lnTo>
                  <a:pt x="8" y="34"/>
                </a:lnTo>
                <a:lnTo>
                  <a:pt x="11" y="89"/>
                </a:lnTo>
                <a:lnTo>
                  <a:pt x="8" y="140"/>
                </a:lnTo>
                <a:lnTo>
                  <a:pt x="8" y="160"/>
                </a:lnTo>
                <a:lnTo>
                  <a:pt x="6" y="17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01" name="Google Shape;4501;p85"/>
          <p:cNvSpPr/>
          <p:nvPr/>
        </p:nvSpPr>
        <p:spPr>
          <a:xfrm>
            <a:off x="8618537" y="2643187"/>
            <a:ext cx="31750" cy="1519237"/>
          </a:xfrm>
          <a:custGeom>
            <a:avLst/>
            <a:gdLst/>
            <a:ahLst/>
            <a:cxnLst/>
            <a:rect l="l" t="t" r="r" b="b"/>
            <a:pathLst>
              <a:path w="17" h="783" extrusionOk="0">
                <a:moveTo>
                  <a:pt x="0" y="0"/>
                </a:moveTo>
                <a:lnTo>
                  <a:pt x="0" y="0"/>
                </a:lnTo>
                <a:lnTo>
                  <a:pt x="3" y="9"/>
                </a:lnTo>
                <a:lnTo>
                  <a:pt x="5" y="26"/>
                </a:lnTo>
                <a:lnTo>
                  <a:pt x="8" y="80"/>
                </a:lnTo>
                <a:lnTo>
                  <a:pt x="11" y="163"/>
                </a:lnTo>
                <a:lnTo>
                  <a:pt x="14" y="449"/>
                </a:lnTo>
                <a:lnTo>
                  <a:pt x="17" y="658"/>
                </a:lnTo>
                <a:lnTo>
                  <a:pt x="14" y="738"/>
                </a:lnTo>
                <a:lnTo>
                  <a:pt x="14" y="783"/>
                </a:lnTo>
                <a:lnTo>
                  <a:pt x="11" y="78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02" name="Google Shape;4502;p85"/>
          <p:cNvSpPr/>
          <p:nvPr/>
        </p:nvSpPr>
        <p:spPr>
          <a:xfrm>
            <a:off x="8339137" y="2706687"/>
            <a:ext cx="112712" cy="122237"/>
          </a:xfrm>
          <a:custGeom>
            <a:avLst/>
            <a:gdLst/>
            <a:ahLst/>
            <a:cxnLst/>
            <a:rect l="l" t="t" r="r" b="b"/>
            <a:pathLst>
              <a:path w="60" h="63" extrusionOk="0">
                <a:moveTo>
                  <a:pt x="3" y="63"/>
                </a:moveTo>
                <a:lnTo>
                  <a:pt x="3" y="63"/>
                </a:lnTo>
                <a:lnTo>
                  <a:pt x="0" y="63"/>
                </a:lnTo>
                <a:lnTo>
                  <a:pt x="0" y="60"/>
                </a:lnTo>
                <a:lnTo>
                  <a:pt x="0" y="54"/>
                </a:lnTo>
                <a:lnTo>
                  <a:pt x="9" y="37"/>
                </a:lnTo>
                <a:lnTo>
                  <a:pt x="23" y="20"/>
                </a:lnTo>
                <a:lnTo>
                  <a:pt x="40" y="8"/>
                </a:lnTo>
                <a:lnTo>
                  <a:pt x="60" y="0"/>
                </a:lnTo>
                <a:lnTo>
                  <a:pt x="29" y="28"/>
                </a:lnTo>
                <a:lnTo>
                  <a:pt x="14" y="43"/>
                </a:lnTo>
                <a:lnTo>
                  <a:pt x="9" y="51"/>
                </a:lnTo>
                <a:lnTo>
                  <a:pt x="3" y="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03" name="Google Shape;4503;p85"/>
          <p:cNvSpPr/>
          <p:nvPr/>
        </p:nvSpPr>
        <p:spPr>
          <a:xfrm>
            <a:off x="8323262" y="2862262"/>
            <a:ext cx="192087" cy="44450"/>
          </a:xfrm>
          <a:custGeom>
            <a:avLst/>
            <a:gdLst/>
            <a:ahLst/>
            <a:cxnLst/>
            <a:rect l="l" t="t" r="r" b="b"/>
            <a:pathLst>
              <a:path w="103" h="23" extrusionOk="0">
                <a:moveTo>
                  <a:pt x="103" y="23"/>
                </a:moveTo>
                <a:lnTo>
                  <a:pt x="103" y="23"/>
                </a:lnTo>
                <a:lnTo>
                  <a:pt x="80" y="20"/>
                </a:lnTo>
                <a:lnTo>
                  <a:pt x="52" y="14"/>
                </a:lnTo>
                <a:lnTo>
                  <a:pt x="20" y="5"/>
                </a:lnTo>
                <a:lnTo>
                  <a:pt x="0" y="0"/>
                </a:lnTo>
                <a:lnTo>
                  <a:pt x="103" y="14"/>
                </a:lnTo>
                <a:lnTo>
                  <a:pt x="103"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04" name="Google Shape;4504;p85"/>
          <p:cNvSpPr/>
          <p:nvPr/>
        </p:nvSpPr>
        <p:spPr>
          <a:xfrm>
            <a:off x="8548687" y="3054350"/>
            <a:ext cx="14287" cy="215900"/>
          </a:xfrm>
          <a:custGeom>
            <a:avLst/>
            <a:gdLst/>
            <a:ahLst/>
            <a:cxnLst/>
            <a:rect l="l" t="t" r="r" b="b"/>
            <a:pathLst>
              <a:path w="8" h="111" extrusionOk="0">
                <a:moveTo>
                  <a:pt x="8" y="111"/>
                </a:moveTo>
                <a:lnTo>
                  <a:pt x="5" y="111"/>
                </a:lnTo>
                <a:lnTo>
                  <a:pt x="2" y="106"/>
                </a:lnTo>
                <a:lnTo>
                  <a:pt x="2" y="54"/>
                </a:lnTo>
                <a:lnTo>
                  <a:pt x="0" y="3"/>
                </a:lnTo>
                <a:lnTo>
                  <a:pt x="2" y="0"/>
                </a:lnTo>
                <a:lnTo>
                  <a:pt x="5" y="28"/>
                </a:lnTo>
                <a:lnTo>
                  <a:pt x="8" y="54"/>
                </a:lnTo>
                <a:lnTo>
                  <a:pt x="8" y="1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05" name="Google Shape;4505;p85"/>
          <p:cNvSpPr/>
          <p:nvPr/>
        </p:nvSpPr>
        <p:spPr>
          <a:xfrm>
            <a:off x="8264525" y="2643187"/>
            <a:ext cx="20637" cy="982662"/>
          </a:xfrm>
          <a:custGeom>
            <a:avLst/>
            <a:gdLst/>
            <a:ahLst/>
            <a:cxnLst/>
            <a:rect l="l" t="t" r="r" b="b"/>
            <a:pathLst>
              <a:path w="11" h="506" extrusionOk="0">
                <a:moveTo>
                  <a:pt x="9" y="506"/>
                </a:moveTo>
                <a:lnTo>
                  <a:pt x="6" y="506"/>
                </a:lnTo>
                <a:lnTo>
                  <a:pt x="3" y="480"/>
                </a:lnTo>
                <a:lnTo>
                  <a:pt x="3" y="423"/>
                </a:lnTo>
                <a:lnTo>
                  <a:pt x="0" y="249"/>
                </a:lnTo>
                <a:lnTo>
                  <a:pt x="3" y="0"/>
                </a:lnTo>
                <a:lnTo>
                  <a:pt x="6" y="49"/>
                </a:lnTo>
                <a:lnTo>
                  <a:pt x="9" y="80"/>
                </a:lnTo>
                <a:lnTo>
                  <a:pt x="11" y="132"/>
                </a:lnTo>
                <a:lnTo>
                  <a:pt x="9" y="272"/>
                </a:lnTo>
                <a:lnTo>
                  <a:pt x="9" y="412"/>
                </a:lnTo>
                <a:lnTo>
                  <a:pt x="9" y="50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06" name="Google Shape;4506;p85"/>
          <p:cNvSpPr/>
          <p:nvPr/>
        </p:nvSpPr>
        <p:spPr>
          <a:xfrm>
            <a:off x="8189912" y="2628900"/>
            <a:ext cx="17462" cy="1435100"/>
          </a:xfrm>
          <a:custGeom>
            <a:avLst/>
            <a:gdLst/>
            <a:ahLst/>
            <a:cxnLst/>
            <a:rect l="l" t="t" r="r" b="b"/>
            <a:pathLst>
              <a:path w="9" h="740" extrusionOk="0">
                <a:moveTo>
                  <a:pt x="9" y="740"/>
                </a:moveTo>
                <a:lnTo>
                  <a:pt x="6" y="737"/>
                </a:lnTo>
                <a:lnTo>
                  <a:pt x="3" y="588"/>
                </a:lnTo>
                <a:lnTo>
                  <a:pt x="0" y="346"/>
                </a:lnTo>
                <a:lnTo>
                  <a:pt x="0" y="114"/>
                </a:lnTo>
                <a:lnTo>
                  <a:pt x="3" y="0"/>
                </a:lnTo>
                <a:lnTo>
                  <a:pt x="6" y="8"/>
                </a:lnTo>
                <a:lnTo>
                  <a:pt x="9" y="14"/>
                </a:lnTo>
                <a:lnTo>
                  <a:pt x="9" y="34"/>
                </a:lnTo>
                <a:lnTo>
                  <a:pt x="9" y="48"/>
                </a:lnTo>
                <a:lnTo>
                  <a:pt x="9" y="51"/>
                </a:lnTo>
                <a:lnTo>
                  <a:pt x="9" y="94"/>
                </a:lnTo>
                <a:lnTo>
                  <a:pt x="9" y="180"/>
                </a:lnTo>
                <a:lnTo>
                  <a:pt x="9" y="411"/>
                </a:lnTo>
                <a:lnTo>
                  <a:pt x="9" y="74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07" name="Google Shape;4507;p85"/>
          <p:cNvSpPr/>
          <p:nvPr/>
        </p:nvSpPr>
        <p:spPr>
          <a:xfrm>
            <a:off x="8548687" y="3348037"/>
            <a:ext cx="14287" cy="992187"/>
          </a:xfrm>
          <a:custGeom>
            <a:avLst/>
            <a:gdLst/>
            <a:ahLst/>
            <a:cxnLst/>
            <a:rect l="l" t="t" r="r" b="b"/>
            <a:pathLst>
              <a:path w="8" h="512" extrusionOk="0">
                <a:moveTo>
                  <a:pt x="8" y="480"/>
                </a:moveTo>
                <a:lnTo>
                  <a:pt x="2" y="512"/>
                </a:lnTo>
                <a:lnTo>
                  <a:pt x="2" y="489"/>
                </a:lnTo>
                <a:lnTo>
                  <a:pt x="0" y="429"/>
                </a:lnTo>
                <a:lnTo>
                  <a:pt x="0" y="255"/>
                </a:lnTo>
                <a:lnTo>
                  <a:pt x="0" y="3"/>
                </a:lnTo>
                <a:lnTo>
                  <a:pt x="0" y="0"/>
                </a:lnTo>
                <a:lnTo>
                  <a:pt x="5" y="37"/>
                </a:lnTo>
                <a:lnTo>
                  <a:pt x="8" y="97"/>
                </a:lnTo>
                <a:lnTo>
                  <a:pt x="8" y="257"/>
                </a:lnTo>
                <a:lnTo>
                  <a:pt x="8" y="48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08" name="Google Shape;4508;p85"/>
          <p:cNvSpPr/>
          <p:nvPr/>
        </p:nvSpPr>
        <p:spPr>
          <a:xfrm>
            <a:off x="8328025" y="3609975"/>
            <a:ext cx="177800" cy="53975"/>
          </a:xfrm>
          <a:custGeom>
            <a:avLst/>
            <a:gdLst/>
            <a:ahLst/>
            <a:cxnLst/>
            <a:rect l="l" t="t" r="r" b="b"/>
            <a:pathLst>
              <a:path w="95" h="28" extrusionOk="0">
                <a:moveTo>
                  <a:pt x="95" y="0"/>
                </a:moveTo>
                <a:lnTo>
                  <a:pt x="95" y="0"/>
                </a:lnTo>
                <a:lnTo>
                  <a:pt x="77" y="5"/>
                </a:lnTo>
                <a:lnTo>
                  <a:pt x="49" y="14"/>
                </a:lnTo>
                <a:lnTo>
                  <a:pt x="20" y="22"/>
                </a:lnTo>
                <a:lnTo>
                  <a:pt x="3" y="28"/>
                </a:lnTo>
                <a:lnTo>
                  <a:pt x="0" y="25"/>
                </a:lnTo>
                <a:lnTo>
                  <a:pt x="20" y="17"/>
                </a:lnTo>
                <a:lnTo>
                  <a:pt x="49" y="8"/>
                </a:lnTo>
                <a:lnTo>
                  <a:pt x="77" y="0"/>
                </a:lnTo>
                <a:lnTo>
                  <a:pt x="86" y="0"/>
                </a:lnTo>
                <a:lnTo>
                  <a:pt x="9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09" name="Google Shape;4509;p85"/>
          <p:cNvSpPr/>
          <p:nvPr/>
        </p:nvSpPr>
        <p:spPr>
          <a:xfrm>
            <a:off x="8323262" y="3714750"/>
            <a:ext cx="188912" cy="115887"/>
          </a:xfrm>
          <a:custGeom>
            <a:avLst/>
            <a:gdLst/>
            <a:ahLst/>
            <a:cxnLst/>
            <a:rect l="l" t="t" r="r" b="b"/>
            <a:pathLst>
              <a:path w="101" h="60" extrusionOk="0">
                <a:moveTo>
                  <a:pt x="101" y="57"/>
                </a:moveTo>
                <a:lnTo>
                  <a:pt x="101" y="57"/>
                </a:lnTo>
                <a:lnTo>
                  <a:pt x="98" y="60"/>
                </a:lnTo>
                <a:lnTo>
                  <a:pt x="95" y="60"/>
                </a:lnTo>
                <a:lnTo>
                  <a:pt x="83" y="57"/>
                </a:lnTo>
                <a:lnTo>
                  <a:pt x="55" y="40"/>
                </a:lnTo>
                <a:lnTo>
                  <a:pt x="23" y="17"/>
                </a:lnTo>
                <a:lnTo>
                  <a:pt x="0" y="3"/>
                </a:lnTo>
                <a:lnTo>
                  <a:pt x="3" y="0"/>
                </a:lnTo>
                <a:lnTo>
                  <a:pt x="26" y="14"/>
                </a:lnTo>
                <a:lnTo>
                  <a:pt x="52" y="28"/>
                </a:lnTo>
                <a:lnTo>
                  <a:pt x="75" y="46"/>
                </a:lnTo>
                <a:lnTo>
                  <a:pt x="101" y="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10" name="Google Shape;4510;p85"/>
          <p:cNvSpPr/>
          <p:nvPr/>
        </p:nvSpPr>
        <p:spPr>
          <a:xfrm>
            <a:off x="8580437" y="4195762"/>
            <a:ext cx="117475" cy="161925"/>
          </a:xfrm>
          <a:custGeom>
            <a:avLst/>
            <a:gdLst/>
            <a:ahLst/>
            <a:cxnLst/>
            <a:rect l="l" t="t" r="r" b="b"/>
            <a:pathLst>
              <a:path w="63" h="83" extrusionOk="0">
                <a:moveTo>
                  <a:pt x="63" y="21"/>
                </a:moveTo>
                <a:lnTo>
                  <a:pt x="60" y="23"/>
                </a:lnTo>
                <a:lnTo>
                  <a:pt x="57" y="21"/>
                </a:lnTo>
                <a:lnTo>
                  <a:pt x="57" y="18"/>
                </a:lnTo>
                <a:lnTo>
                  <a:pt x="57" y="12"/>
                </a:lnTo>
                <a:lnTo>
                  <a:pt x="54" y="9"/>
                </a:lnTo>
                <a:lnTo>
                  <a:pt x="48" y="15"/>
                </a:lnTo>
                <a:lnTo>
                  <a:pt x="43" y="23"/>
                </a:lnTo>
                <a:lnTo>
                  <a:pt x="31" y="43"/>
                </a:lnTo>
                <a:lnTo>
                  <a:pt x="20" y="66"/>
                </a:lnTo>
                <a:lnTo>
                  <a:pt x="11" y="78"/>
                </a:lnTo>
                <a:lnTo>
                  <a:pt x="0" y="83"/>
                </a:lnTo>
                <a:lnTo>
                  <a:pt x="25" y="43"/>
                </a:lnTo>
                <a:lnTo>
                  <a:pt x="51" y="0"/>
                </a:lnTo>
                <a:lnTo>
                  <a:pt x="54" y="0"/>
                </a:lnTo>
                <a:lnTo>
                  <a:pt x="57" y="0"/>
                </a:lnTo>
                <a:lnTo>
                  <a:pt x="63" y="6"/>
                </a:lnTo>
                <a:lnTo>
                  <a:pt x="63" y="15"/>
                </a:lnTo>
                <a:lnTo>
                  <a:pt x="63"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11" name="Google Shape;4511;p85"/>
          <p:cNvSpPr/>
          <p:nvPr/>
        </p:nvSpPr>
        <p:spPr>
          <a:xfrm>
            <a:off x="8643937" y="4314825"/>
            <a:ext cx="25400" cy="98425"/>
          </a:xfrm>
          <a:custGeom>
            <a:avLst/>
            <a:gdLst/>
            <a:ahLst/>
            <a:cxnLst/>
            <a:rect l="l" t="t" r="r" b="b"/>
            <a:pathLst>
              <a:path w="14" h="51" extrusionOk="0">
                <a:moveTo>
                  <a:pt x="3" y="51"/>
                </a:moveTo>
                <a:lnTo>
                  <a:pt x="3" y="51"/>
                </a:lnTo>
                <a:lnTo>
                  <a:pt x="0" y="48"/>
                </a:lnTo>
                <a:lnTo>
                  <a:pt x="0" y="42"/>
                </a:lnTo>
                <a:lnTo>
                  <a:pt x="0" y="31"/>
                </a:lnTo>
                <a:lnTo>
                  <a:pt x="6" y="20"/>
                </a:lnTo>
                <a:lnTo>
                  <a:pt x="9" y="8"/>
                </a:lnTo>
                <a:lnTo>
                  <a:pt x="14" y="0"/>
                </a:lnTo>
                <a:lnTo>
                  <a:pt x="14" y="14"/>
                </a:lnTo>
                <a:lnTo>
                  <a:pt x="11" y="25"/>
                </a:lnTo>
                <a:lnTo>
                  <a:pt x="6" y="40"/>
                </a:lnTo>
                <a:lnTo>
                  <a:pt x="3" y="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12" name="Google Shape;4512;p85"/>
          <p:cNvSpPr/>
          <p:nvPr/>
        </p:nvSpPr>
        <p:spPr>
          <a:xfrm>
            <a:off x="8334375" y="3908425"/>
            <a:ext cx="166687" cy="128587"/>
          </a:xfrm>
          <a:custGeom>
            <a:avLst/>
            <a:gdLst/>
            <a:ahLst/>
            <a:cxnLst/>
            <a:rect l="l" t="t" r="r" b="b"/>
            <a:pathLst>
              <a:path w="89" h="66" extrusionOk="0">
                <a:moveTo>
                  <a:pt x="83" y="66"/>
                </a:moveTo>
                <a:lnTo>
                  <a:pt x="83" y="66"/>
                </a:lnTo>
                <a:lnTo>
                  <a:pt x="60" y="54"/>
                </a:lnTo>
                <a:lnTo>
                  <a:pt x="40" y="40"/>
                </a:lnTo>
                <a:lnTo>
                  <a:pt x="23" y="23"/>
                </a:lnTo>
                <a:lnTo>
                  <a:pt x="3" y="6"/>
                </a:lnTo>
                <a:lnTo>
                  <a:pt x="0" y="0"/>
                </a:lnTo>
                <a:lnTo>
                  <a:pt x="14" y="11"/>
                </a:lnTo>
                <a:lnTo>
                  <a:pt x="37" y="31"/>
                </a:lnTo>
                <a:lnTo>
                  <a:pt x="66" y="48"/>
                </a:lnTo>
                <a:lnTo>
                  <a:pt x="77" y="57"/>
                </a:lnTo>
                <a:lnTo>
                  <a:pt x="89" y="60"/>
                </a:lnTo>
                <a:lnTo>
                  <a:pt x="89" y="63"/>
                </a:lnTo>
                <a:lnTo>
                  <a:pt x="86" y="66"/>
                </a:lnTo>
                <a:lnTo>
                  <a:pt x="83" y="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13" name="Google Shape;4513;p85"/>
          <p:cNvSpPr/>
          <p:nvPr/>
        </p:nvSpPr>
        <p:spPr>
          <a:xfrm>
            <a:off x="8483600" y="4051300"/>
            <a:ext cx="17462" cy="244475"/>
          </a:xfrm>
          <a:custGeom>
            <a:avLst/>
            <a:gdLst/>
            <a:ahLst/>
            <a:cxnLst/>
            <a:rect l="l" t="t" r="r" b="b"/>
            <a:pathLst>
              <a:path w="9" h="126" extrusionOk="0">
                <a:moveTo>
                  <a:pt x="9" y="126"/>
                </a:moveTo>
                <a:lnTo>
                  <a:pt x="3" y="126"/>
                </a:lnTo>
                <a:lnTo>
                  <a:pt x="0" y="60"/>
                </a:lnTo>
                <a:lnTo>
                  <a:pt x="0" y="20"/>
                </a:lnTo>
                <a:lnTo>
                  <a:pt x="0" y="0"/>
                </a:lnTo>
                <a:lnTo>
                  <a:pt x="6" y="29"/>
                </a:lnTo>
                <a:lnTo>
                  <a:pt x="9" y="72"/>
                </a:lnTo>
                <a:lnTo>
                  <a:pt x="9" y="1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14" name="Google Shape;4514;p85"/>
          <p:cNvSpPr/>
          <p:nvPr/>
        </p:nvSpPr>
        <p:spPr>
          <a:xfrm>
            <a:off x="8270875" y="3670300"/>
            <a:ext cx="20637" cy="887412"/>
          </a:xfrm>
          <a:custGeom>
            <a:avLst/>
            <a:gdLst/>
            <a:ahLst/>
            <a:cxnLst/>
            <a:rect l="l" t="t" r="r" b="b"/>
            <a:pathLst>
              <a:path w="11" h="457" extrusionOk="0">
                <a:moveTo>
                  <a:pt x="11" y="454"/>
                </a:moveTo>
                <a:lnTo>
                  <a:pt x="6" y="457"/>
                </a:lnTo>
                <a:lnTo>
                  <a:pt x="3" y="437"/>
                </a:lnTo>
                <a:lnTo>
                  <a:pt x="3" y="394"/>
                </a:lnTo>
                <a:lnTo>
                  <a:pt x="0" y="266"/>
                </a:lnTo>
                <a:lnTo>
                  <a:pt x="0" y="0"/>
                </a:lnTo>
                <a:lnTo>
                  <a:pt x="3" y="3"/>
                </a:lnTo>
                <a:lnTo>
                  <a:pt x="3" y="14"/>
                </a:lnTo>
                <a:lnTo>
                  <a:pt x="6" y="43"/>
                </a:lnTo>
                <a:lnTo>
                  <a:pt x="3" y="89"/>
                </a:lnTo>
                <a:lnTo>
                  <a:pt x="6" y="111"/>
                </a:lnTo>
                <a:lnTo>
                  <a:pt x="8" y="154"/>
                </a:lnTo>
                <a:lnTo>
                  <a:pt x="11" y="269"/>
                </a:lnTo>
                <a:lnTo>
                  <a:pt x="11" y="4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15" name="Google Shape;4515;p85"/>
          <p:cNvSpPr/>
          <p:nvPr/>
        </p:nvSpPr>
        <p:spPr>
          <a:xfrm>
            <a:off x="8650287" y="4446587"/>
            <a:ext cx="25400" cy="171450"/>
          </a:xfrm>
          <a:custGeom>
            <a:avLst/>
            <a:gdLst/>
            <a:ahLst/>
            <a:cxnLst/>
            <a:rect l="l" t="t" r="r" b="b"/>
            <a:pathLst>
              <a:path w="14" h="89" extrusionOk="0">
                <a:moveTo>
                  <a:pt x="11" y="63"/>
                </a:moveTo>
                <a:lnTo>
                  <a:pt x="11" y="63"/>
                </a:lnTo>
                <a:lnTo>
                  <a:pt x="14" y="77"/>
                </a:lnTo>
                <a:lnTo>
                  <a:pt x="14" y="83"/>
                </a:lnTo>
                <a:lnTo>
                  <a:pt x="11" y="89"/>
                </a:lnTo>
                <a:lnTo>
                  <a:pt x="8" y="83"/>
                </a:lnTo>
                <a:lnTo>
                  <a:pt x="6" y="74"/>
                </a:lnTo>
                <a:lnTo>
                  <a:pt x="6" y="60"/>
                </a:lnTo>
                <a:lnTo>
                  <a:pt x="8" y="52"/>
                </a:lnTo>
                <a:lnTo>
                  <a:pt x="8" y="43"/>
                </a:lnTo>
                <a:lnTo>
                  <a:pt x="6" y="29"/>
                </a:lnTo>
                <a:lnTo>
                  <a:pt x="3" y="20"/>
                </a:lnTo>
                <a:lnTo>
                  <a:pt x="0" y="14"/>
                </a:lnTo>
                <a:lnTo>
                  <a:pt x="3" y="6"/>
                </a:lnTo>
                <a:lnTo>
                  <a:pt x="8" y="0"/>
                </a:lnTo>
                <a:lnTo>
                  <a:pt x="8" y="9"/>
                </a:lnTo>
                <a:lnTo>
                  <a:pt x="8" y="17"/>
                </a:lnTo>
                <a:lnTo>
                  <a:pt x="11" y="32"/>
                </a:lnTo>
                <a:lnTo>
                  <a:pt x="14" y="49"/>
                </a:lnTo>
                <a:lnTo>
                  <a:pt x="14" y="54"/>
                </a:lnTo>
                <a:lnTo>
                  <a:pt x="11" y="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16" name="Google Shape;4516;p85"/>
          <p:cNvSpPr/>
          <p:nvPr/>
        </p:nvSpPr>
        <p:spPr>
          <a:xfrm>
            <a:off x="8426450" y="4302125"/>
            <a:ext cx="100012" cy="155575"/>
          </a:xfrm>
          <a:custGeom>
            <a:avLst/>
            <a:gdLst/>
            <a:ahLst/>
            <a:cxnLst/>
            <a:rect l="l" t="t" r="r" b="b"/>
            <a:pathLst>
              <a:path w="54" h="80" extrusionOk="0">
                <a:moveTo>
                  <a:pt x="43" y="31"/>
                </a:moveTo>
                <a:lnTo>
                  <a:pt x="43" y="31"/>
                </a:lnTo>
                <a:lnTo>
                  <a:pt x="40" y="37"/>
                </a:lnTo>
                <a:lnTo>
                  <a:pt x="34" y="43"/>
                </a:lnTo>
                <a:lnTo>
                  <a:pt x="20" y="54"/>
                </a:lnTo>
                <a:lnTo>
                  <a:pt x="8" y="63"/>
                </a:lnTo>
                <a:lnTo>
                  <a:pt x="5" y="71"/>
                </a:lnTo>
                <a:lnTo>
                  <a:pt x="5" y="77"/>
                </a:lnTo>
                <a:lnTo>
                  <a:pt x="3" y="80"/>
                </a:lnTo>
                <a:lnTo>
                  <a:pt x="0" y="80"/>
                </a:lnTo>
                <a:lnTo>
                  <a:pt x="0" y="68"/>
                </a:lnTo>
                <a:lnTo>
                  <a:pt x="3" y="60"/>
                </a:lnTo>
                <a:lnTo>
                  <a:pt x="8" y="54"/>
                </a:lnTo>
                <a:lnTo>
                  <a:pt x="14" y="48"/>
                </a:lnTo>
                <a:lnTo>
                  <a:pt x="31" y="37"/>
                </a:lnTo>
                <a:lnTo>
                  <a:pt x="37" y="28"/>
                </a:lnTo>
                <a:lnTo>
                  <a:pt x="40" y="20"/>
                </a:lnTo>
                <a:lnTo>
                  <a:pt x="48" y="0"/>
                </a:lnTo>
                <a:lnTo>
                  <a:pt x="51" y="0"/>
                </a:lnTo>
                <a:lnTo>
                  <a:pt x="54" y="3"/>
                </a:lnTo>
                <a:lnTo>
                  <a:pt x="43" y="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17" name="Google Shape;4517;p85"/>
          <p:cNvSpPr/>
          <p:nvPr/>
        </p:nvSpPr>
        <p:spPr>
          <a:xfrm>
            <a:off x="8501062" y="4373562"/>
            <a:ext cx="68262" cy="88900"/>
          </a:xfrm>
          <a:custGeom>
            <a:avLst/>
            <a:gdLst/>
            <a:ahLst/>
            <a:cxnLst/>
            <a:rect l="l" t="t" r="r" b="b"/>
            <a:pathLst>
              <a:path w="37" h="46" extrusionOk="0">
                <a:moveTo>
                  <a:pt x="11" y="31"/>
                </a:moveTo>
                <a:lnTo>
                  <a:pt x="11" y="31"/>
                </a:lnTo>
                <a:lnTo>
                  <a:pt x="8" y="37"/>
                </a:lnTo>
                <a:lnTo>
                  <a:pt x="6" y="43"/>
                </a:lnTo>
                <a:lnTo>
                  <a:pt x="3" y="46"/>
                </a:lnTo>
                <a:lnTo>
                  <a:pt x="0" y="46"/>
                </a:lnTo>
                <a:lnTo>
                  <a:pt x="3" y="31"/>
                </a:lnTo>
                <a:lnTo>
                  <a:pt x="11" y="20"/>
                </a:lnTo>
                <a:lnTo>
                  <a:pt x="31" y="0"/>
                </a:lnTo>
                <a:lnTo>
                  <a:pt x="37" y="0"/>
                </a:lnTo>
                <a:lnTo>
                  <a:pt x="34" y="6"/>
                </a:lnTo>
                <a:lnTo>
                  <a:pt x="31" y="9"/>
                </a:lnTo>
                <a:lnTo>
                  <a:pt x="26" y="14"/>
                </a:lnTo>
                <a:lnTo>
                  <a:pt x="17" y="23"/>
                </a:lnTo>
                <a:lnTo>
                  <a:pt x="14" y="26"/>
                </a:lnTo>
                <a:lnTo>
                  <a:pt x="11" y="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18" name="Google Shape;4518;p85"/>
          <p:cNvSpPr/>
          <p:nvPr/>
        </p:nvSpPr>
        <p:spPr>
          <a:xfrm>
            <a:off x="8586787" y="4667250"/>
            <a:ext cx="77787" cy="127000"/>
          </a:xfrm>
          <a:custGeom>
            <a:avLst/>
            <a:gdLst/>
            <a:ahLst/>
            <a:cxnLst/>
            <a:rect l="l" t="t" r="r" b="b"/>
            <a:pathLst>
              <a:path w="42" h="66" extrusionOk="0">
                <a:moveTo>
                  <a:pt x="34" y="18"/>
                </a:moveTo>
                <a:lnTo>
                  <a:pt x="34" y="18"/>
                </a:lnTo>
                <a:lnTo>
                  <a:pt x="17" y="40"/>
                </a:lnTo>
                <a:lnTo>
                  <a:pt x="0" y="66"/>
                </a:lnTo>
                <a:lnTo>
                  <a:pt x="0" y="58"/>
                </a:lnTo>
                <a:lnTo>
                  <a:pt x="2" y="49"/>
                </a:lnTo>
                <a:lnTo>
                  <a:pt x="8" y="43"/>
                </a:lnTo>
                <a:lnTo>
                  <a:pt x="11" y="35"/>
                </a:lnTo>
                <a:lnTo>
                  <a:pt x="25" y="18"/>
                </a:lnTo>
                <a:lnTo>
                  <a:pt x="40" y="0"/>
                </a:lnTo>
                <a:lnTo>
                  <a:pt x="42" y="6"/>
                </a:lnTo>
                <a:lnTo>
                  <a:pt x="40" y="9"/>
                </a:lnTo>
                <a:lnTo>
                  <a:pt x="37" y="12"/>
                </a:lnTo>
                <a:lnTo>
                  <a:pt x="34" y="1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19" name="Google Shape;4519;p85"/>
          <p:cNvSpPr/>
          <p:nvPr/>
        </p:nvSpPr>
        <p:spPr>
          <a:xfrm>
            <a:off x="8202612" y="4129087"/>
            <a:ext cx="19050" cy="654050"/>
          </a:xfrm>
          <a:custGeom>
            <a:avLst/>
            <a:gdLst/>
            <a:ahLst/>
            <a:cxnLst/>
            <a:rect l="l" t="t" r="r" b="b"/>
            <a:pathLst>
              <a:path w="11" h="337" extrusionOk="0">
                <a:moveTo>
                  <a:pt x="5" y="337"/>
                </a:moveTo>
                <a:lnTo>
                  <a:pt x="5" y="337"/>
                </a:lnTo>
                <a:lnTo>
                  <a:pt x="3" y="295"/>
                </a:lnTo>
                <a:lnTo>
                  <a:pt x="0" y="203"/>
                </a:lnTo>
                <a:lnTo>
                  <a:pt x="0" y="95"/>
                </a:lnTo>
                <a:lnTo>
                  <a:pt x="5" y="3"/>
                </a:lnTo>
                <a:lnTo>
                  <a:pt x="8" y="0"/>
                </a:lnTo>
                <a:lnTo>
                  <a:pt x="11" y="80"/>
                </a:lnTo>
                <a:lnTo>
                  <a:pt x="11" y="192"/>
                </a:lnTo>
                <a:lnTo>
                  <a:pt x="8" y="292"/>
                </a:lnTo>
                <a:lnTo>
                  <a:pt x="8" y="323"/>
                </a:lnTo>
                <a:lnTo>
                  <a:pt x="5" y="3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20" name="Google Shape;4520;p85"/>
          <p:cNvSpPr/>
          <p:nvPr/>
        </p:nvSpPr>
        <p:spPr>
          <a:xfrm>
            <a:off x="8397875" y="4502150"/>
            <a:ext cx="33337" cy="209550"/>
          </a:xfrm>
          <a:custGeom>
            <a:avLst/>
            <a:gdLst/>
            <a:ahLst/>
            <a:cxnLst/>
            <a:rect l="l" t="t" r="r" b="b"/>
            <a:pathLst>
              <a:path w="18" h="108" extrusionOk="0">
                <a:moveTo>
                  <a:pt x="12" y="54"/>
                </a:moveTo>
                <a:lnTo>
                  <a:pt x="12" y="54"/>
                </a:lnTo>
                <a:lnTo>
                  <a:pt x="12" y="68"/>
                </a:lnTo>
                <a:lnTo>
                  <a:pt x="15" y="83"/>
                </a:lnTo>
                <a:lnTo>
                  <a:pt x="18" y="97"/>
                </a:lnTo>
                <a:lnTo>
                  <a:pt x="18" y="108"/>
                </a:lnTo>
                <a:lnTo>
                  <a:pt x="12" y="108"/>
                </a:lnTo>
                <a:lnTo>
                  <a:pt x="9" y="103"/>
                </a:lnTo>
                <a:lnTo>
                  <a:pt x="6" y="88"/>
                </a:lnTo>
                <a:lnTo>
                  <a:pt x="3" y="74"/>
                </a:lnTo>
                <a:lnTo>
                  <a:pt x="0" y="65"/>
                </a:lnTo>
                <a:lnTo>
                  <a:pt x="6" y="34"/>
                </a:lnTo>
                <a:lnTo>
                  <a:pt x="9" y="20"/>
                </a:lnTo>
                <a:lnTo>
                  <a:pt x="9" y="3"/>
                </a:lnTo>
                <a:lnTo>
                  <a:pt x="12" y="0"/>
                </a:lnTo>
                <a:lnTo>
                  <a:pt x="15" y="8"/>
                </a:lnTo>
                <a:lnTo>
                  <a:pt x="15" y="14"/>
                </a:lnTo>
                <a:lnTo>
                  <a:pt x="15" y="28"/>
                </a:lnTo>
                <a:lnTo>
                  <a:pt x="12" y="43"/>
                </a:lnTo>
                <a:lnTo>
                  <a:pt x="12" y="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21" name="Google Shape;4521;p85"/>
          <p:cNvSpPr/>
          <p:nvPr/>
        </p:nvSpPr>
        <p:spPr>
          <a:xfrm>
            <a:off x="7673975" y="3409950"/>
            <a:ext cx="63500" cy="231775"/>
          </a:xfrm>
          <a:custGeom>
            <a:avLst/>
            <a:gdLst/>
            <a:ahLst/>
            <a:cxnLst/>
            <a:rect l="l" t="t" r="r" b="b"/>
            <a:pathLst>
              <a:path w="34" h="120" extrusionOk="0">
                <a:moveTo>
                  <a:pt x="3" y="120"/>
                </a:moveTo>
                <a:lnTo>
                  <a:pt x="3" y="105"/>
                </a:lnTo>
                <a:lnTo>
                  <a:pt x="0" y="103"/>
                </a:lnTo>
                <a:lnTo>
                  <a:pt x="3" y="97"/>
                </a:lnTo>
                <a:lnTo>
                  <a:pt x="8" y="85"/>
                </a:lnTo>
                <a:lnTo>
                  <a:pt x="23" y="45"/>
                </a:lnTo>
                <a:lnTo>
                  <a:pt x="28" y="25"/>
                </a:lnTo>
                <a:lnTo>
                  <a:pt x="28" y="5"/>
                </a:lnTo>
                <a:lnTo>
                  <a:pt x="31" y="0"/>
                </a:lnTo>
                <a:lnTo>
                  <a:pt x="34" y="14"/>
                </a:lnTo>
                <a:lnTo>
                  <a:pt x="34" y="31"/>
                </a:lnTo>
                <a:lnTo>
                  <a:pt x="25" y="60"/>
                </a:lnTo>
                <a:lnTo>
                  <a:pt x="14" y="91"/>
                </a:lnTo>
                <a:lnTo>
                  <a:pt x="3" y="1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22" name="Google Shape;4522;p85"/>
          <p:cNvSpPr/>
          <p:nvPr/>
        </p:nvSpPr>
        <p:spPr>
          <a:xfrm>
            <a:off x="7343775" y="3294062"/>
            <a:ext cx="376237" cy="92075"/>
          </a:xfrm>
          <a:custGeom>
            <a:avLst/>
            <a:gdLst/>
            <a:ahLst/>
            <a:cxnLst/>
            <a:rect l="l" t="t" r="r" b="b"/>
            <a:pathLst>
              <a:path w="202" h="48" extrusionOk="0">
                <a:moveTo>
                  <a:pt x="202" y="48"/>
                </a:moveTo>
                <a:lnTo>
                  <a:pt x="188" y="43"/>
                </a:lnTo>
                <a:lnTo>
                  <a:pt x="168" y="31"/>
                </a:lnTo>
                <a:lnTo>
                  <a:pt x="148" y="23"/>
                </a:lnTo>
                <a:lnTo>
                  <a:pt x="128" y="14"/>
                </a:lnTo>
                <a:lnTo>
                  <a:pt x="105" y="11"/>
                </a:lnTo>
                <a:lnTo>
                  <a:pt x="82" y="11"/>
                </a:lnTo>
                <a:lnTo>
                  <a:pt x="60" y="11"/>
                </a:lnTo>
                <a:lnTo>
                  <a:pt x="17" y="17"/>
                </a:lnTo>
                <a:lnTo>
                  <a:pt x="17" y="20"/>
                </a:lnTo>
                <a:lnTo>
                  <a:pt x="8" y="20"/>
                </a:lnTo>
                <a:lnTo>
                  <a:pt x="0" y="17"/>
                </a:lnTo>
                <a:lnTo>
                  <a:pt x="31" y="5"/>
                </a:lnTo>
                <a:lnTo>
                  <a:pt x="62" y="0"/>
                </a:lnTo>
                <a:lnTo>
                  <a:pt x="97" y="3"/>
                </a:lnTo>
                <a:lnTo>
                  <a:pt x="134" y="5"/>
                </a:lnTo>
                <a:lnTo>
                  <a:pt x="154" y="11"/>
                </a:lnTo>
                <a:lnTo>
                  <a:pt x="171" y="17"/>
                </a:lnTo>
                <a:lnTo>
                  <a:pt x="185" y="25"/>
                </a:lnTo>
                <a:lnTo>
                  <a:pt x="200" y="37"/>
                </a:lnTo>
                <a:lnTo>
                  <a:pt x="202"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23" name="Google Shape;4523;p85"/>
          <p:cNvSpPr/>
          <p:nvPr/>
        </p:nvSpPr>
        <p:spPr>
          <a:xfrm>
            <a:off x="7762875" y="3487737"/>
            <a:ext cx="49212" cy="138112"/>
          </a:xfrm>
          <a:custGeom>
            <a:avLst/>
            <a:gdLst/>
            <a:ahLst/>
            <a:cxnLst/>
            <a:rect l="l" t="t" r="r" b="b"/>
            <a:pathLst>
              <a:path w="26" h="71" extrusionOk="0">
                <a:moveTo>
                  <a:pt x="18" y="54"/>
                </a:moveTo>
                <a:lnTo>
                  <a:pt x="18" y="54"/>
                </a:lnTo>
                <a:lnTo>
                  <a:pt x="26" y="54"/>
                </a:lnTo>
                <a:lnTo>
                  <a:pt x="23" y="60"/>
                </a:lnTo>
                <a:lnTo>
                  <a:pt x="20" y="65"/>
                </a:lnTo>
                <a:lnTo>
                  <a:pt x="18" y="68"/>
                </a:lnTo>
                <a:lnTo>
                  <a:pt x="9" y="71"/>
                </a:lnTo>
                <a:lnTo>
                  <a:pt x="6" y="71"/>
                </a:lnTo>
                <a:lnTo>
                  <a:pt x="9" y="63"/>
                </a:lnTo>
                <a:lnTo>
                  <a:pt x="12" y="51"/>
                </a:lnTo>
                <a:lnTo>
                  <a:pt x="9" y="34"/>
                </a:lnTo>
                <a:lnTo>
                  <a:pt x="0" y="0"/>
                </a:lnTo>
                <a:lnTo>
                  <a:pt x="9" y="11"/>
                </a:lnTo>
                <a:lnTo>
                  <a:pt x="15" y="25"/>
                </a:lnTo>
                <a:lnTo>
                  <a:pt x="18" y="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24" name="Google Shape;4524;p85"/>
          <p:cNvSpPr/>
          <p:nvPr/>
        </p:nvSpPr>
        <p:spPr>
          <a:xfrm>
            <a:off x="8632825" y="4813300"/>
            <a:ext cx="11112" cy="825500"/>
          </a:xfrm>
          <a:custGeom>
            <a:avLst/>
            <a:gdLst/>
            <a:ahLst/>
            <a:cxnLst/>
            <a:rect l="l" t="t" r="r" b="b"/>
            <a:pathLst>
              <a:path w="6" h="426" extrusionOk="0">
                <a:moveTo>
                  <a:pt x="6" y="426"/>
                </a:moveTo>
                <a:lnTo>
                  <a:pt x="6" y="426"/>
                </a:lnTo>
                <a:lnTo>
                  <a:pt x="3" y="420"/>
                </a:lnTo>
                <a:lnTo>
                  <a:pt x="3" y="408"/>
                </a:lnTo>
                <a:lnTo>
                  <a:pt x="0" y="366"/>
                </a:lnTo>
                <a:lnTo>
                  <a:pt x="0" y="234"/>
                </a:lnTo>
                <a:lnTo>
                  <a:pt x="3" y="105"/>
                </a:lnTo>
                <a:lnTo>
                  <a:pt x="3" y="43"/>
                </a:lnTo>
                <a:lnTo>
                  <a:pt x="3" y="20"/>
                </a:lnTo>
                <a:lnTo>
                  <a:pt x="3" y="11"/>
                </a:lnTo>
                <a:lnTo>
                  <a:pt x="6" y="0"/>
                </a:lnTo>
                <a:lnTo>
                  <a:pt x="6" y="211"/>
                </a:lnTo>
                <a:lnTo>
                  <a:pt x="6" y="4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25" name="Google Shape;4525;p85"/>
          <p:cNvSpPr/>
          <p:nvPr/>
        </p:nvSpPr>
        <p:spPr>
          <a:xfrm>
            <a:off x="7818437" y="3649662"/>
            <a:ext cx="68262" cy="92075"/>
          </a:xfrm>
          <a:custGeom>
            <a:avLst/>
            <a:gdLst/>
            <a:ahLst/>
            <a:cxnLst/>
            <a:rect l="l" t="t" r="r" b="b"/>
            <a:pathLst>
              <a:path w="37" h="48" extrusionOk="0">
                <a:moveTo>
                  <a:pt x="37" y="45"/>
                </a:moveTo>
                <a:lnTo>
                  <a:pt x="31" y="48"/>
                </a:lnTo>
                <a:lnTo>
                  <a:pt x="29" y="42"/>
                </a:lnTo>
                <a:lnTo>
                  <a:pt x="29" y="37"/>
                </a:lnTo>
                <a:lnTo>
                  <a:pt x="31" y="31"/>
                </a:lnTo>
                <a:lnTo>
                  <a:pt x="29" y="25"/>
                </a:lnTo>
                <a:lnTo>
                  <a:pt x="20" y="20"/>
                </a:lnTo>
                <a:lnTo>
                  <a:pt x="11" y="14"/>
                </a:lnTo>
                <a:lnTo>
                  <a:pt x="6" y="8"/>
                </a:lnTo>
                <a:lnTo>
                  <a:pt x="0" y="0"/>
                </a:lnTo>
                <a:lnTo>
                  <a:pt x="31" y="20"/>
                </a:lnTo>
                <a:lnTo>
                  <a:pt x="34" y="25"/>
                </a:lnTo>
                <a:lnTo>
                  <a:pt x="34" y="31"/>
                </a:lnTo>
                <a:lnTo>
                  <a:pt x="37" y="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26" name="Google Shape;4526;p85"/>
          <p:cNvSpPr/>
          <p:nvPr/>
        </p:nvSpPr>
        <p:spPr>
          <a:xfrm>
            <a:off x="8469312" y="4768850"/>
            <a:ext cx="106362" cy="114300"/>
          </a:xfrm>
          <a:custGeom>
            <a:avLst/>
            <a:gdLst/>
            <a:ahLst/>
            <a:cxnLst/>
            <a:rect l="l" t="t" r="r" b="b"/>
            <a:pathLst>
              <a:path w="57" h="60" extrusionOk="0">
                <a:moveTo>
                  <a:pt x="57" y="60"/>
                </a:moveTo>
                <a:lnTo>
                  <a:pt x="57" y="60"/>
                </a:lnTo>
                <a:lnTo>
                  <a:pt x="54" y="57"/>
                </a:lnTo>
                <a:lnTo>
                  <a:pt x="51" y="54"/>
                </a:lnTo>
                <a:lnTo>
                  <a:pt x="45" y="48"/>
                </a:lnTo>
                <a:lnTo>
                  <a:pt x="43" y="40"/>
                </a:lnTo>
                <a:lnTo>
                  <a:pt x="40" y="31"/>
                </a:lnTo>
                <a:lnTo>
                  <a:pt x="28" y="20"/>
                </a:lnTo>
                <a:lnTo>
                  <a:pt x="14" y="11"/>
                </a:lnTo>
                <a:lnTo>
                  <a:pt x="0" y="3"/>
                </a:lnTo>
                <a:lnTo>
                  <a:pt x="8" y="0"/>
                </a:lnTo>
                <a:lnTo>
                  <a:pt x="14" y="3"/>
                </a:lnTo>
                <a:lnTo>
                  <a:pt x="28" y="8"/>
                </a:lnTo>
                <a:lnTo>
                  <a:pt x="40" y="17"/>
                </a:lnTo>
                <a:lnTo>
                  <a:pt x="51" y="31"/>
                </a:lnTo>
                <a:lnTo>
                  <a:pt x="57" y="46"/>
                </a:lnTo>
                <a:lnTo>
                  <a:pt x="57" y="51"/>
                </a:lnTo>
                <a:lnTo>
                  <a:pt x="57" y="6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27" name="Google Shape;4527;p85"/>
          <p:cNvSpPr/>
          <p:nvPr/>
        </p:nvSpPr>
        <p:spPr>
          <a:xfrm>
            <a:off x="7731125" y="3659187"/>
            <a:ext cx="69850" cy="38100"/>
          </a:xfrm>
          <a:custGeom>
            <a:avLst/>
            <a:gdLst/>
            <a:ahLst/>
            <a:cxnLst/>
            <a:rect l="l" t="t" r="r" b="b"/>
            <a:pathLst>
              <a:path w="37" h="20" extrusionOk="0">
                <a:moveTo>
                  <a:pt x="37" y="3"/>
                </a:moveTo>
                <a:lnTo>
                  <a:pt x="37" y="3"/>
                </a:lnTo>
                <a:lnTo>
                  <a:pt x="20" y="17"/>
                </a:lnTo>
                <a:lnTo>
                  <a:pt x="9" y="20"/>
                </a:lnTo>
                <a:lnTo>
                  <a:pt x="0" y="20"/>
                </a:lnTo>
                <a:lnTo>
                  <a:pt x="9" y="17"/>
                </a:lnTo>
                <a:lnTo>
                  <a:pt x="17" y="12"/>
                </a:lnTo>
                <a:lnTo>
                  <a:pt x="26" y="6"/>
                </a:lnTo>
                <a:lnTo>
                  <a:pt x="37" y="0"/>
                </a:lnTo>
                <a:lnTo>
                  <a:pt x="37"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28" name="Google Shape;4528;p85"/>
          <p:cNvSpPr/>
          <p:nvPr/>
        </p:nvSpPr>
        <p:spPr>
          <a:xfrm>
            <a:off x="7769225" y="3819525"/>
            <a:ext cx="117475" cy="200025"/>
          </a:xfrm>
          <a:custGeom>
            <a:avLst/>
            <a:gdLst/>
            <a:ahLst/>
            <a:cxnLst/>
            <a:rect l="l" t="t" r="r" b="b"/>
            <a:pathLst>
              <a:path w="63" h="103" extrusionOk="0">
                <a:moveTo>
                  <a:pt x="60" y="6"/>
                </a:moveTo>
                <a:lnTo>
                  <a:pt x="60" y="6"/>
                </a:lnTo>
                <a:lnTo>
                  <a:pt x="55" y="34"/>
                </a:lnTo>
                <a:lnTo>
                  <a:pt x="52" y="63"/>
                </a:lnTo>
                <a:lnTo>
                  <a:pt x="46" y="77"/>
                </a:lnTo>
                <a:lnTo>
                  <a:pt x="37" y="89"/>
                </a:lnTo>
                <a:lnTo>
                  <a:pt x="26" y="97"/>
                </a:lnTo>
                <a:lnTo>
                  <a:pt x="12" y="103"/>
                </a:lnTo>
                <a:lnTo>
                  <a:pt x="0" y="100"/>
                </a:lnTo>
                <a:lnTo>
                  <a:pt x="15" y="94"/>
                </a:lnTo>
                <a:lnTo>
                  <a:pt x="23" y="89"/>
                </a:lnTo>
                <a:lnTo>
                  <a:pt x="29" y="83"/>
                </a:lnTo>
                <a:lnTo>
                  <a:pt x="37" y="74"/>
                </a:lnTo>
                <a:lnTo>
                  <a:pt x="43" y="66"/>
                </a:lnTo>
                <a:lnTo>
                  <a:pt x="46" y="46"/>
                </a:lnTo>
                <a:lnTo>
                  <a:pt x="49" y="26"/>
                </a:lnTo>
                <a:lnTo>
                  <a:pt x="52" y="6"/>
                </a:lnTo>
                <a:lnTo>
                  <a:pt x="60" y="0"/>
                </a:lnTo>
                <a:lnTo>
                  <a:pt x="63" y="6"/>
                </a:lnTo>
                <a:lnTo>
                  <a:pt x="6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29" name="Google Shape;4529;p85"/>
          <p:cNvSpPr/>
          <p:nvPr/>
        </p:nvSpPr>
        <p:spPr>
          <a:xfrm>
            <a:off x="8548687" y="4949825"/>
            <a:ext cx="14287" cy="781050"/>
          </a:xfrm>
          <a:custGeom>
            <a:avLst/>
            <a:gdLst/>
            <a:ahLst/>
            <a:cxnLst/>
            <a:rect l="l" t="t" r="r" b="b"/>
            <a:pathLst>
              <a:path w="8" h="403" extrusionOk="0">
                <a:moveTo>
                  <a:pt x="8" y="252"/>
                </a:moveTo>
                <a:lnTo>
                  <a:pt x="0" y="403"/>
                </a:lnTo>
                <a:lnTo>
                  <a:pt x="0" y="335"/>
                </a:lnTo>
                <a:lnTo>
                  <a:pt x="0" y="212"/>
                </a:lnTo>
                <a:lnTo>
                  <a:pt x="2" y="3"/>
                </a:lnTo>
                <a:lnTo>
                  <a:pt x="5" y="0"/>
                </a:lnTo>
                <a:lnTo>
                  <a:pt x="8" y="60"/>
                </a:lnTo>
                <a:lnTo>
                  <a:pt x="8" y="140"/>
                </a:lnTo>
                <a:lnTo>
                  <a:pt x="8" y="212"/>
                </a:lnTo>
                <a:lnTo>
                  <a:pt x="8" y="2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30" name="Google Shape;4530;p85"/>
          <p:cNvSpPr/>
          <p:nvPr/>
        </p:nvSpPr>
        <p:spPr>
          <a:xfrm>
            <a:off x="8359775" y="4729162"/>
            <a:ext cx="74612" cy="20637"/>
          </a:xfrm>
          <a:custGeom>
            <a:avLst/>
            <a:gdLst/>
            <a:ahLst/>
            <a:cxnLst/>
            <a:rect l="l" t="t" r="r" b="b"/>
            <a:pathLst>
              <a:path w="40" h="11" extrusionOk="0">
                <a:moveTo>
                  <a:pt x="40" y="11"/>
                </a:moveTo>
                <a:lnTo>
                  <a:pt x="40" y="11"/>
                </a:lnTo>
                <a:lnTo>
                  <a:pt x="20" y="6"/>
                </a:lnTo>
                <a:lnTo>
                  <a:pt x="12" y="6"/>
                </a:lnTo>
                <a:lnTo>
                  <a:pt x="3" y="8"/>
                </a:lnTo>
                <a:lnTo>
                  <a:pt x="0" y="6"/>
                </a:lnTo>
                <a:lnTo>
                  <a:pt x="9" y="0"/>
                </a:lnTo>
                <a:lnTo>
                  <a:pt x="20" y="0"/>
                </a:lnTo>
                <a:lnTo>
                  <a:pt x="40" y="6"/>
                </a:lnTo>
                <a:lnTo>
                  <a:pt x="40"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31" name="Google Shape;4531;p85"/>
          <p:cNvSpPr/>
          <p:nvPr/>
        </p:nvSpPr>
        <p:spPr>
          <a:xfrm>
            <a:off x="8366125" y="4773612"/>
            <a:ext cx="139700" cy="87312"/>
          </a:xfrm>
          <a:custGeom>
            <a:avLst/>
            <a:gdLst/>
            <a:ahLst/>
            <a:cxnLst/>
            <a:rect l="l" t="t" r="r" b="b"/>
            <a:pathLst>
              <a:path w="75" h="45" extrusionOk="0">
                <a:moveTo>
                  <a:pt x="75" y="43"/>
                </a:moveTo>
                <a:lnTo>
                  <a:pt x="75" y="43"/>
                </a:lnTo>
                <a:lnTo>
                  <a:pt x="72" y="45"/>
                </a:lnTo>
                <a:lnTo>
                  <a:pt x="69" y="45"/>
                </a:lnTo>
                <a:lnTo>
                  <a:pt x="63" y="43"/>
                </a:lnTo>
                <a:lnTo>
                  <a:pt x="57" y="37"/>
                </a:lnTo>
                <a:lnTo>
                  <a:pt x="52" y="34"/>
                </a:lnTo>
                <a:lnTo>
                  <a:pt x="46" y="31"/>
                </a:lnTo>
                <a:lnTo>
                  <a:pt x="37" y="25"/>
                </a:lnTo>
                <a:lnTo>
                  <a:pt x="26" y="17"/>
                </a:lnTo>
                <a:lnTo>
                  <a:pt x="15" y="8"/>
                </a:lnTo>
                <a:lnTo>
                  <a:pt x="9" y="5"/>
                </a:lnTo>
                <a:lnTo>
                  <a:pt x="0" y="3"/>
                </a:lnTo>
                <a:lnTo>
                  <a:pt x="0" y="0"/>
                </a:lnTo>
                <a:lnTo>
                  <a:pt x="9" y="0"/>
                </a:lnTo>
                <a:lnTo>
                  <a:pt x="17" y="3"/>
                </a:lnTo>
                <a:lnTo>
                  <a:pt x="32" y="11"/>
                </a:lnTo>
                <a:lnTo>
                  <a:pt x="46" y="23"/>
                </a:lnTo>
                <a:lnTo>
                  <a:pt x="55" y="28"/>
                </a:lnTo>
                <a:lnTo>
                  <a:pt x="63" y="31"/>
                </a:lnTo>
                <a:lnTo>
                  <a:pt x="75" y="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32" name="Google Shape;4532;p85"/>
          <p:cNvSpPr/>
          <p:nvPr/>
        </p:nvSpPr>
        <p:spPr>
          <a:xfrm>
            <a:off x="8488362" y="4891087"/>
            <a:ext cx="49212" cy="258762"/>
          </a:xfrm>
          <a:custGeom>
            <a:avLst/>
            <a:gdLst/>
            <a:ahLst/>
            <a:cxnLst/>
            <a:rect l="l" t="t" r="r" b="b"/>
            <a:pathLst>
              <a:path w="26" h="134" extrusionOk="0">
                <a:moveTo>
                  <a:pt x="26" y="0"/>
                </a:moveTo>
                <a:lnTo>
                  <a:pt x="26" y="0"/>
                </a:lnTo>
                <a:lnTo>
                  <a:pt x="23" y="60"/>
                </a:lnTo>
                <a:lnTo>
                  <a:pt x="20" y="94"/>
                </a:lnTo>
                <a:lnTo>
                  <a:pt x="12" y="120"/>
                </a:lnTo>
                <a:lnTo>
                  <a:pt x="9" y="123"/>
                </a:lnTo>
                <a:lnTo>
                  <a:pt x="9" y="128"/>
                </a:lnTo>
                <a:lnTo>
                  <a:pt x="6" y="131"/>
                </a:lnTo>
                <a:lnTo>
                  <a:pt x="3" y="134"/>
                </a:lnTo>
                <a:lnTo>
                  <a:pt x="0" y="131"/>
                </a:lnTo>
                <a:lnTo>
                  <a:pt x="0" y="128"/>
                </a:lnTo>
                <a:lnTo>
                  <a:pt x="3" y="120"/>
                </a:lnTo>
                <a:lnTo>
                  <a:pt x="9" y="111"/>
                </a:lnTo>
                <a:lnTo>
                  <a:pt x="12" y="103"/>
                </a:lnTo>
                <a:lnTo>
                  <a:pt x="12" y="80"/>
                </a:lnTo>
                <a:lnTo>
                  <a:pt x="12" y="57"/>
                </a:lnTo>
                <a:lnTo>
                  <a:pt x="14" y="37"/>
                </a:lnTo>
                <a:lnTo>
                  <a:pt x="14" y="25"/>
                </a:lnTo>
                <a:lnTo>
                  <a:pt x="17" y="14"/>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33" name="Google Shape;4533;p85"/>
          <p:cNvSpPr/>
          <p:nvPr/>
        </p:nvSpPr>
        <p:spPr>
          <a:xfrm>
            <a:off x="8270875" y="4602162"/>
            <a:ext cx="14287" cy="166687"/>
          </a:xfrm>
          <a:custGeom>
            <a:avLst/>
            <a:gdLst/>
            <a:ahLst/>
            <a:cxnLst/>
            <a:rect l="l" t="t" r="r" b="b"/>
            <a:pathLst>
              <a:path w="8" h="86" extrusionOk="0">
                <a:moveTo>
                  <a:pt x="3" y="86"/>
                </a:moveTo>
                <a:lnTo>
                  <a:pt x="3" y="86"/>
                </a:lnTo>
                <a:lnTo>
                  <a:pt x="0" y="69"/>
                </a:lnTo>
                <a:lnTo>
                  <a:pt x="0" y="43"/>
                </a:lnTo>
                <a:lnTo>
                  <a:pt x="3" y="3"/>
                </a:lnTo>
                <a:lnTo>
                  <a:pt x="8" y="0"/>
                </a:lnTo>
                <a:lnTo>
                  <a:pt x="6" y="46"/>
                </a:lnTo>
                <a:lnTo>
                  <a:pt x="3"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34" name="Google Shape;4534;p85"/>
          <p:cNvSpPr/>
          <p:nvPr/>
        </p:nvSpPr>
        <p:spPr>
          <a:xfrm>
            <a:off x="7637462" y="3659187"/>
            <a:ext cx="61912" cy="49212"/>
          </a:xfrm>
          <a:custGeom>
            <a:avLst/>
            <a:gdLst/>
            <a:ahLst/>
            <a:cxnLst/>
            <a:rect l="l" t="t" r="r" b="b"/>
            <a:pathLst>
              <a:path w="34" h="26" extrusionOk="0">
                <a:moveTo>
                  <a:pt x="31" y="26"/>
                </a:moveTo>
                <a:lnTo>
                  <a:pt x="31" y="26"/>
                </a:lnTo>
                <a:lnTo>
                  <a:pt x="28" y="23"/>
                </a:lnTo>
                <a:lnTo>
                  <a:pt x="25" y="20"/>
                </a:lnTo>
                <a:lnTo>
                  <a:pt x="23" y="15"/>
                </a:lnTo>
                <a:lnTo>
                  <a:pt x="20" y="12"/>
                </a:lnTo>
                <a:lnTo>
                  <a:pt x="11" y="6"/>
                </a:lnTo>
                <a:lnTo>
                  <a:pt x="0" y="0"/>
                </a:lnTo>
                <a:lnTo>
                  <a:pt x="17" y="6"/>
                </a:lnTo>
                <a:lnTo>
                  <a:pt x="31" y="15"/>
                </a:lnTo>
                <a:lnTo>
                  <a:pt x="34" y="20"/>
                </a:lnTo>
                <a:lnTo>
                  <a:pt x="34" y="23"/>
                </a:lnTo>
                <a:lnTo>
                  <a:pt x="31"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35" name="Google Shape;4535;p85"/>
          <p:cNvSpPr/>
          <p:nvPr/>
        </p:nvSpPr>
        <p:spPr>
          <a:xfrm>
            <a:off x="7605712" y="3759200"/>
            <a:ext cx="106362" cy="169862"/>
          </a:xfrm>
          <a:custGeom>
            <a:avLst/>
            <a:gdLst/>
            <a:ahLst/>
            <a:cxnLst/>
            <a:rect l="l" t="t" r="r" b="b"/>
            <a:pathLst>
              <a:path w="57" h="88" extrusionOk="0">
                <a:moveTo>
                  <a:pt x="14" y="85"/>
                </a:moveTo>
                <a:lnTo>
                  <a:pt x="0" y="88"/>
                </a:lnTo>
                <a:lnTo>
                  <a:pt x="11" y="83"/>
                </a:lnTo>
                <a:lnTo>
                  <a:pt x="20" y="74"/>
                </a:lnTo>
                <a:lnTo>
                  <a:pt x="28" y="63"/>
                </a:lnTo>
                <a:lnTo>
                  <a:pt x="34" y="54"/>
                </a:lnTo>
                <a:lnTo>
                  <a:pt x="45" y="28"/>
                </a:lnTo>
                <a:lnTo>
                  <a:pt x="48" y="3"/>
                </a:lnTo>
                <a:lnTo>
                  <a:pt x="51" y="0"/>
                </a:lnTo>
                <a:lnTo>
                  <a:pt x="57" y="0"/>
                </a:lnTo>
                <a:lnTo>
                  <a:pt x="51" y="25"/>
                </a:lnTo>
                <a:lnTo>
                  <a:pt x="45" y="48"/>
                </a:lnTo>
                <a:lnTo>
                  <a:pt x="31" y="68"/>
                </a:lnTo>
                <a:lnTo>
                  <a:pt x="22" y="77"/>
                </a:lnTo>
                <a:lnTo>
                  <a:pt x="14" y="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36" name="Google Shape;4536;p85"/>
          <p:cNvSpPr/>
          <p:nvPr/>
        </p:nvSpPr>
        <p:spPr>
          <a:xfrm>
            <a:off x="8207375" y="4768850"/>
            <a:ext cx="138112" cy="114300"/>
          </a:xfrm>
          <a:custGeom>
            <a:avLst/>
            <a:gdLst/>
            <a:ahLst/>
            <a:cxnLst/>
            <a:rect l="l" t="t" r="r" b="b"/>
            <a:pathLst>
              <a:path w="74" h="60" extrusionOk="0">
                <a:moveTo>
                  <a:pt x="74" y="0"/>
                </a:moveTo>
                <a:lnTo>
                  <a:pt x="74" y="0"/>
                </a:lnTo>
                <a:lnTo>
                  <a:pt x="68" y="8"/>
                </a:lnTo>
                <a:lnTo>
                  <a:pt x="60" y="20"/>
                </a:lnTo>
                <a:lnTo>
                  <a:pt x="34" y="40"/>
                </a:lnTo>
                <a:lnTo>
                  <a:pt x="2" y="60"/>
                </a:lnTo>
                <a:lnTo>
                  <a:pt x="0" y="57"/>
                </a:lnTo>
                <a:lnTo>
                  <a:pt x="0" y="51"/>
                </a:lnTo>
                <a:lnTo>
                  <a:pt x="60" y="11"/>
                </a:lnTo>
                <a:lnTo>
                  <a:pt x="7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37" name="Google Shape;4537;p85"/>
          <p:cNvSpPr/>
          <p:nvPr/>
        </p:nvSpPr>
        <p:spPr>
          <a:xfrm>
            <a:off x="7577137" y="3703637"/>
            <a:ext cx="65087" cy="149225"/>
          </a:xfrm>
          <a:custGeom>
            <a:avLst/>
            <a:gdLst/>
            <a:ahLst/>
            <a:cxnLst/>
            <a:rect l="l" t="t" r="r" b="b"/>
            <a:pathLst>
              <a:path w="35" h="77" extrusionOk="0">
                <a:moveTo>
                  <a:pt x="32" y="6"/>
                </a:moveTo>
                <a:lnTo>
                  <a:pt x="32" y="6"/>
                </a:lnTo>
                <a:lnTo>
                  <a:pt x="26" y="3"/>
                </a:lnTo>
                <a:lnTo>
                  <a:pt x="23" y="6"/>
                </a:lnTo>
                <a:lnTo>
                  <a:pt x="17" y="12"/>
                </a:lnTo>
                <a:lnTo>
                  <a:pt x="12" y="23"/>
                </a:lnTo>
                <a:lnTo>
                  <a:pt x="12" y="34"/>
                </a:lnTo>
                <a:lnTo>
                  <a:pt x="15" y="46"/>
                </a:lnTo>
                <a:lnTo>
                  <a:pt x="20" y="57"/>
                </a:lnTo>
                <a:lnTo>
                  <a:pt x="26" y="63"/>
                </a:lnTo>
                <a:lnTo>
                  <a:pt x="29" y="69"/>
                </a:lnTo>
                <a:lnTo>
                  <a:pt x="35" y="72"/>
                </a:lnTo>
                <a:lnTo>
                  <a:pt x="32" y="77"/>
                </a:lnTo>
                <a:lnTo>
                  <a:pt x="26" y="74"/>
                </a:lnTo>
                <a:lnTo>
                  <a:pt x="20" y="69"/>
                </a:lnTo>
                <a:lnTo>
                  <a:pt x="12" y="57"/>
                </a:lnTo>
                <a:lnTo>
                  <a:pt x="6" y="46"/>
                </a:lnTo>
                <a:lnTo>
                  <a:pt x="0" y="32"/>
                </a:lnTo>
                <a:lnTo>
                  <a:pt x="0" y="17"/>
                </a:lnTo>
                <a:lnTo>
                  <a:pt x="6" y="12"/>
                </a:lnTo>
                <a:lnTo>
                  <a:pt x="12" y="6"/>
                </a:lnTo>
                <a:lnTo>
                  <a:pt x="23" y="0"/>
                </a:lnTo>
                <a:lnTo>
                  <a:pt x="26" y="3"/>
                </a:lnTo>
                <a:lnTo>
                  <a:pt x="29" y="3"/>
                </a:lnTo>
                <a:lnTo>
                  <a:pt x="32" y="3"/>
                </a:lnTo>
                <a:lnTo>
                  <a:pt x="32"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38" name="Google Shape;4538;p85"/>
          <p:cNvSpPr/>
          <p:nvPr/>
        </p:nvSpPr>
        <p:spPr>
          <a:xfrm>
            <a:off x="7432675" y="3641725"/>
            <a:ext cx="149225" cy="33337"/>
          </a:xfrm>
          <a:custGeom>
            <a:avLst/>
            <a:gdLst/>
            <a:ahLst/>
            <a:cxnLst/>
            <a:rect l="l" t="t" r="r" b="b"/>
            <a:pathLst>
              <a:path w="80" h="17" extrusionOk="0">
                <a:moveTo>
                  <a:pt x="77" y="17"/>
                </a:moveTo>
                <a:lnTo>
                  <a:pt x="77" y="17"/>
                </a:lnTo>
                <a:lnTo>
                  <a:pt x="69" y="11"/>
                </a:lnTo>
                <a:lnTo>
                  <a:pt x="57" y="11"/>
                </a:lnTo>
                <a:lnTo>
                  <a:pt x="37" y="8"/>
                </a:lnTo>
                <a:lnTo>
                  <a:pt x="14" y="8"/>
                </a:lnTo>
                <a:lnTo>
                  <a:pt x="6" y="5"/>
                </a:lnTo>
                <a:lnTo>
                  <a:pt x="0" y="0"/>
                </a:lnTo>
                <a:lnTo>
                  <a:pt x="20" y="3"/>
                </a:lnTo>
                <a:lnTo>
                  <a:pt x="40" y="3"/>
                </a:lnTo>
                <a:lnTo>
                  <a:pt x="63" y="3"/>
                </a:lnTo>
                <a:lnTo>
                  <a:pt x="72" y="5"/>
                </a:lnTo>
                <a:lnTo>
                  <a:pt x="80" y="11"/>
                </a:lnTo>
                <a:lnTo>
                  <a:pt x="77"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39" name="Google Shape;4539;p85"/>
          <p:cNvSpPr/>
          <p:nvPr/>
        </p:nvSpPr>
        <p:spPr>
          <a:xfrm>
            <a:off x="8228012" y="5156200"/>
            <a:ext cx="241300" cy="327025"/>
          </a:xfrm>
          <a:custGeom>
            <a:avLst/>
            <a:gdLst/>
            <a:ahLst/>
            <a:cxnLst/>
            <a:rect l="l" t="t" r="r" b="b"/>
            <a:pathLst>
              <a:path w="129" h="169" extrusionOk="0">
                <a:moveTo>
                  <a:pt x="86" y="106"/>
                </a:moveTo>
                <a:lnTo>
                  <a:pt x="86" y="106"/>
                </a:lnTo>
                <a:lnTo>
                  <a:pt x="46" y="140"/>
                </a:lnTo>
                <a:lnTo>
                  <a:pt x="23" y="157"/>
                </a:lnTo>
                <a:lnTo>
                  <a:pt x="11" y="163"/>
                </a:lnTo>
                <a:lnTo>
                  <a:pt x="0" y="169"/>
                </a:lnTo>
                <a:lnTo>
                  <a:pt x="20" y="149"/>
                </a:lnTo>
                <a:lnTo>
                  <a:pt x="26" y="146"/>
                </a:lnTo>
                <a:lnTo>
                  <a:pt x="31" y="143"/>
                </a:lnTo>
                <a:lnTo>
                  <a:pt x="34" y="137"/>
                </a:lnTo>
                <a:lnTo>
                  <a:pt x="40" y="134"/>
                </a:lnTo>
                <a:lnTo>
                  <a:pt x="69" y="109"/>
                </a:lnTo>
                <a:lnTo>
                  <a:pt x="83" y="97"/>
                </a:lnTo>
                <a:lnTo>
                  <a:pt x="91" y="83"/>
                </a:lnTo>
                <a:lnTo>
                  <a:pt x="97" y="80"/>
                </a:lnTo>
                <a:lnTo>
                  <a:pt x="106" y="63"/>
                </a:lnTo>
                <a:lnTo>
                  <a:pt x="114" y="43"/>
                </a:lnTo>
                <a:lnTo>
                  <a:pt x="120" y="23"/>
                </a:lnTo>
                <a:lnTo>
                  <a:pt x="123" y="6"/>
                </a:lnTo>
                <a:lnTo>
                  <a:pt x="129" y="0"/>
                </a:lnTo>
                <a:lnTo>
                  <a:pt x="129" y="14"/>
                </a:lnTo>
                <a:lnTo>
                  <a:pt x="126" y="28"/>
                </a:lnTo>
                <a:lnTo>
                  <a:pt x="123" y="43"/>
                </a:lnTo>
                <a:lnTo>
                  <a:pt x="117" y="57"/>
                </a:lnTo>
                <a:lnTo>
                  <a:pt x="103" y="83"/>
                </a:lnTo>
                <a:lnTo>
                  <a:pt x="86" y="10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40" name="Google Shape;4540;p85"/>
          <p:cNvSpPr/>
          <p:nvPr/>
        </p:nvSpPr>
        <p:spPr>
          <a:xfrm>
            <a:off x="7119937" y="3636962"/>
            <a:ext cx="387350" cy="71437"/>
          </a:xfrm>
          <a:custGeom>
            <a:avLst/>
            <a:gdLst/>
            <a:ahLst/>
            <a:cxnLst/>
            <a:rect l="l" t="t" r="r" b="b"/>
            <a:pathLst>
              <a:path w="208" h="37" extrusionOk="0">
                <a:moveTo>
                  <a:pt x="205" y="28"/>
                </a:moveTo>
                <a:lnTo>
                  <a:pt x="205" y="28"/>
                </a:lnTo>
                <a:lnTo>
                  <a:pt x="182" y="31"/>
                </a:lnTo>
                <a:lnTo>
                  <a:pt x="157" y="34"/>
                </a:lnTo>
                <a:lnTo>
                  <a:pt x="134" y="37"/>
                </a:lnTo>
                <a:lnTo>
                  <a:pt x="105" y="34"/>
                </a:lnTo>
                <a:lnTo>
                  <a:pt x="80" y="31"/>
                </a:lnTo>
                <a:lnTo>
                  <a:pt x="48" y="26"/>
                </a:lnTo>
                <a:lnTo>
                  <a:pt x="34" y="23"/>
                </a:lnTo>
                <a:lnTo>
                  <a:pt x="20" y="17"/>
                </a:lnTo>
                <a:lnTo>
                  <a:pt x="8" y="11"/>
                </a:lnTo>
                <a:lnTo>
                  <a:pt x="0" y="0"/>
                </a:lnTo>
                <a:lnTo>
                  <a:pt x="28" y="11"/>
                </a:lnTo>
                <a:lnTo>
                  <a:pt x="62" y="20"/>
                </a:lnTo>
                <a:lnTo>
                  <a:pt x="100" y="23"/>
                </a:lnTo>
                <a:lnTo>
                  <a:pt x="142" y="26"/>
                </a:lnTo>
                <a:lnTo>
                  <a:pt x="162" y="23"/>
                </a:lnTo>
                <a:lnTo>
                  <a:pt x="188" y="23"/>
                </a:lnTo>
                <a:lnTo>
                  <a:pt x="200" y="20"/>
                </a:lnTo>
                <a:lnTo>
                  <a:pt x="205" y="23"/>
                </a:lnTo>
                <a:lnTo>
                  <a:pt x="208" y="26"/>
                </a:lnTo>
                <a:lnTo>
                  <a:pt x="205"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41" name="Google Shape;4541;p85"/>
          <p:cNvSpPr/>
          <p:nvPr/>
        </p:nvSpPr>
        <p:spPr>
          <a:xfrm>
            <a:off x="7662862" y="3981450"/>
            <a:ext cx="49212" cy="38100"/>
          </a:xfrm>
          <a:custGeom>
            <a:avLst/>
            <a:gdLst/>
            <a:ahLst/>
            <a:cxnLst/>
            <a:rect l="l" t="t" r="r" b="b"/>
            <a:pathLst>
              <a:path w="26" h="20" extrusionOk="0">
                <a:moveTo>
                  <a:pt x="26" y="20"/>
                </a:moveTo>
                <a:lnTo>
                  <a:pt x="26" y="20"/>
                </a:lnTo>
                <a:lnTo>
                  <a:pt x="23" y="20"/>
                </a:lnTo>
                <a:lnTo>
                  <a:pt x="17" y="17"/>
                </a:lnTo>
                <a:lnTo>
                  <a:pt x="11" y="11"/>
                </a:lnTo>
                <a:lnTo>
                  <a:pt x="6" y="6"/>
                </a:lnTo>
                <a:lnTo>
                  <a:pt x="0" y="3"/>
                </a:lnTo>
                <a:lnTo>
                  <a:pt x="6" y="0"/>
                </a:lnTo>
                <a:lnTo>
                  <a:pt x="14" y="6"/>
                </a:lnTo>
                <a:lnTo>
                  <a:pt x="20" y="11"/>
                </a:lnTo>
                <a:lnTo>
                  <a:pt x="26"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42" name="Google Shape;4542;p85"/>
          <p:cNvSpPr/>
          <p:nvPr/>
        </p:nvSpPr>
        <p:spPr>
          <a:xfrm>
            <a:off x="7123112" y="3341687"/>
            <a:ext cx="187325" cy="223837"/>
          </a:xfrm>
          <a:custGeom>
            <a:avLst/>
            <a:gdLst/>
            <a:ahLst/>
            <a:cxnLst/>
            <a:rect l="l" t="t" r="r" b="b"/>
            <a:pathLst>
              <a:path w="100" h="115" extrusionOk="0">
                <a:moveTo>
                  <a:pt x="3" y="115"/>
                </a:moveTo>
                <a:lnTo>
                  <a:pt x="0" y="115"/>
                </a:lnTo>
                <a:lnTo>
                  <a:pt x="9" y="83"/>
                </a:lnTo>
                <a:lnTo>
                  <a:pt x="15" y="66"/>
                </a:lnTo>
                <a:lnTo>
                  <a:pt x="23" y="52"/>
                </a:lnTo>
                <a:lnTo>
                  <a:pt x="35" y="38"/>
                </a:lnTo>
                <a:lnTo>
                  <a:pt x="46" y="23"/>
                </a:lnTo>
                <a:lnTo>
                  <a:pt x="60" y="12"/>
                </a:lnTo>
                <a:lnTo>
                  <a:pt x="80" y="3"/>
                </a:lnTo>
                <a:lnTo>
                  <a:pt x="100" y="0"/>
                </a:lnTo>
                <a:lnTo>
                  <a:pt x="83" y="12"/>
                </a:lnTo>
                <a:lnTo>
                  <a:pt x="66" y="23"/>
                </a:lnTo>
                <a:lnTo>
                  <a:pt x="52" y="35"/>
                </a:lnTo>
                <a:lnTo>
                  <a:pt x="38" y="49"/>
                </a:lnTo>
                <a:lnTo>
                  <a:pt x="26" y="66"/>
                </a:lnTo>
                <a:lnTo>
                  <a:pt x="18" y="83"/>
                </a:lnTo>
                <a:lnTo>
                  <a:pt x="9" y="98"/>
                </a:lnTo>
                <a:lnTo>
                  <a:pt x="3"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43" name="Google Shape;4543;p85"/>
          <p:cNvSpPr/>
          <p:nvPr/>
        </p:nvSpPr>
        <p:spPr>
          <a:xfrm>
            <a:off x="7737475" y="4308475"/>
            <a:ext cx="260350" cy="227012"/>
          </a:xfrm>
          <a:custGeom>
            <a:avLst/>
            <a:gdLst/>
            <a:ahLst/>
            <a:cxnLst/>
            <a:rect l="l" t="t" r="r" b="b"/>
            <a:pathLst>
              <a:path w="140" h="117" extrusionOk="0">
                <a:moveTo>
                  <a:pt x="137" y="117"/>
                </a:moveTo>
                <a:lnTo>
                  <a:pt x="137" y="117"/>
                </a:lnTo>
                <a:lnTo>
                  <a:pt x="103" y="68"/>
                </a:lnTo>
                <a:lnTo>
                  <a:pt x="89" y="48"/>
                </a:lnTo>
                <a:lnTo>
                  <a:pt x="72" y="34"/>
                </a:lnTo>
                <a:lnTo>
                  <a:pt x="54" y="23"/>
                </a:lnTo>
                <a:lnTo>
                  <a:pt x="40" y="14"/>
                </a:lnTo>
                <a:lnTo>
                  <a:pt x="20" y="5"/>
                </a:lnTo>
                <a:lnTo>
                  <a:pt x="0" y="3"/>
                </a:lnTo>
                <a:lnTo>
                  <a:pt x="9" y="0"/>
                </a:lnTo>
                <a:lnTo>
                  <a:pt x="23" y="3"/>
                </a:lnTo>
                <a:lnTo>
                  <a:pt x="46" y="5"/>
                </a:lnTo>
                <a:lnTo>
                  <a:pt x="63" y="14"/>
                </a:lnTo>
                <a:lnTo>
                  <a:pt x="80" y="25"/>
                </a:lnTo>
                <a:lnTo>
                  <a:pt x="92" y="37"/>
                </a:lnTo>
                <a:lnTo>
                  <a:pt x="103" y="51"/>
                </a:lnTo>
                <a:lnTo>
                  <a:pt x="123" y="83"/>
                </a:lnTo>
                <a:lnTo>
                  <a:pt x="140" y="117"/>
                </a:lnTo>
                <a:lnTo>
                  <a:pt x="137" y="1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44" name="Google Shape;4544;p85"/>
          <p:cNvSpPr/>
          <p:nvPr/>
        </p:nvSpPr>
        <p:spPr>
          <a:xfrm>
            <a:off x="7608887" y="4002087"/>
            <a:ext cx="103187" cy="68262"/>
          </a:xfrm>
          <a:custGeom>
            <a:avLst/>
            <a:gdLst/>
            <a:ahLst/>
            <a:cxnLst/>
            <a:rect l="l" t="t" r="r" b="b"/>
            <a:pathLst>
              <a:path w="55" h="35" extrusionOk="0">
                <a:moveTo>
                  <a:pt x="55" y="35"/>
                </a:moveTo>
                <a:lnTo>
                  <a:pt x="55" y="35"/>
                </a:lnTo>
                <a:lnTo>
                  <a:pt x="40" y="26"/>
                </a:lnTo>
                <a:lnTo>
                  <a:pt x="26" y="18"/>
                </a:lnTo>
                <a:lnTo>
                  <a:pt x="15" y="6"/>
                </a:lnTo>
                <a:lnTo>
                  <a:pt x="0" y="0"/>
                </a:lnTo>
                <a:lnTo>
                  <a:pt x="6" y="0"/>
                </a:lnTo>
                <a:lnTo>
                  <a:pt x="15" y="3"/>
                </a:lnTo>
                <a:lnTo>
                  <a:pt x="29" y="12"/>
                </a:lnTo>
                <a:lnTo>
                  <a:pt x="43" y="23"/>
                </a:lnTo>
                <a:lnTo>
                  <a:pt x="49" y="29"/>
                </a:lnTo>
                <a:lnTo>
                  <a:pt x="55" y="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45" name="Google Shape;4545;p85"/>
          <p:cNvSpPr/>
          <p:nvPr/>
        </p:nvSpPr>
        <p:spPr>
          <a:xfrm>
            <a:off x="7539037" y="3846512"/>
            <a:ext cx="28575" cy="23812"/>
          </a:xfrm>
          <a:custGeom>
            <a:avLst/>
            <a:gdLst/>
            <a:ahLst/>
            <a:cxnLst/>
            <a:rect l="l" t="t" r="r" b="b"/>
            <a:pathLst>
              <a:path w="15" h="12" extrusionOk="0">
                <a:moveTo>
                  <a:pt x="3" y="12"/>
                </a:moveTo>
                <a:lnTo>
                  <a:pt x="3" y="12"/>
                </a:lnTo>
                <a:lnTo>
                  <a:pt x="0" y="12"/>
                </a:lnTo>
                <a:lnTo>
                  <a:pt x="0" y="6"/>
                </a:lnTo>
                <a:lnTo>
                  <a:pt x="6" y="3"/>
                </a:lnTo>
                <a:lnTo>
                  <a:pt x="15" y="0"/>
                </a:lnTo>
                <a:lnTo>
                  <a:pt x="15" y="3"/>
                </a:lnTo>
                <a:lnTo>
                  <a:pt x="9" y="6"/>
                </a:lnTo>
                <a:lnTo>
                  <a:pt x="3" y="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46" name="Google Shape;4546;p85"/>
          <p:cNvSpPr/>
          <p:nvPr/>
        </p:nvSpPr>
        <p:spPr>
          <a:xfrm>
            <a:off x="8021637" y="4602162"/>
            <a:ext cx="142875" cy="298450"/>
          </a:xfrm>
          <a:custGeom>
            <a:avLst/>
            <a:gdLst/>
            <a:ahLst/>
            <a:cxnLst/>
            <a:rect l="l" t="t" r="r" b="b"/>
            <a:pathLst>
              <a:path w="77" h="154" extrusionOk="0">
                <a:moveTo>
                  <a:pt x="37" y="74"/>
                </a:moveTo>
                <a:lnTo>
                  <a:pt x="37" y="74"/>
                </a:lnTo>
                <a:lnTo>
                  <a:pt x="48" y="94"/>
                </a:lnTo>
                <a:lnTo>
                  <a:pt x="60" y="114"/>
                </a:lnTo>
                <a:lnTo>
                  <a:pt x="71" y="134"/>
                </a:lnTo>
                <a:lnTo>
                  <a:pt x="74" y="146"/>
                </a:lnTo>
                <a:lnTo>
                  <a:pt x="77" y="154"/>
                </a:lnTo>
                <a:lnTo>
                  <a:pt x="45" y="109"/>
                </a:lnTo>
                <a:lnTo>
                  <a:pt x="5" y="14"/>
                </a:lnTo>
                <a:lnTo>
                  <a:pt x="2" y="9"/>
                </a:lnTo>
                <a:lnTo>
                  <a:pt x="0" y="3"/>
                </a:lnTo>
                <a:lnTo>
                  <a:pt x="2" y="0"/>
                </a:lnTo>
                <a:lnTo>
                  <a:pt x="37"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47" name="Google Shape;4547;p85"/>
          <p:cNvSpPr/>
          <p:nvPr/>
        </p:nvSpPr>
        <p:spPr>
          <a:xfrm>
            <a:off x="7673975" y="4095750"/>
            <a:ext cx="14287" cy="100012"/>
          </a:xfrm>
          <a:custGeom>
            <a:avLst/>
            <a:gdLst/>
            <a:ahLst/>
            <a:cxnLst/>
            <a:rect l="l" t="t" r="r" b="b"/>
            <a:pathLst>
              <a:path w="8" h="51" extrusionOk="0">
                <a:moveTo>
                  <a:pt x="5" y="49"/>
                </a:moveTo>
                <a:lnTo>
                  <a:pt x="0" y="51"/>
                </a:lnTo>
                <a:lnTo>
                  <a:pt x="3" y="26"/>
                </a:lnTo>
                <a:lnTo>
                  <a:pt x="5" y="0"/>
                </a:lnTo>
                <a:lnTo>
                  <a:pt x="8" y="3"/>
                </a:lnTo>
                <a:lnTo>
                  <a:pt x="5" y="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48" name="Google Shape;4548;p85"/>
          <p:cNvSpPr/>
          <p:nvPr/>
        </p:nvSpPr>
        <p:spPr>
          <a:xfrm>
            <a:off x="8174037" y="4922837"/>
            <a:ext cx="71437" cy="155575"/>
          </a:xfrm>
          <a:custGeom>
            <a:avLst/>
            <a:gdLst/>
            <a:ahLst/>
            <a:cxnLst/>
            <a:rect l="l" t="t" r="r" b="b"/>
            <a:pathLst>
              <a:path w="38" h="80" extrusionOk="0">
                <a:moveTo>
                  <a:pt x="38" y="77"/>
                </a:moveTo>
                <a:lnTo>
                  <a:pt x="35" y="80"/>
                </a:lnTo>
                <a:lnTo>
                  <a:pt x="29" y="68"/>
                </a:lnTo>
                <a:lnTo>
                  <a:pt x="29" y="54"/>
                </a:lnTo>
                <a:lnTo>
                  <a:pt x="18" y="26"/>
                </a:lnTo>
                <a:lnTo>
                  <a:pt x="9" y="14"/>
                </a:lnTo>
                <a:lnTo>
                  <a:pt x="0" y="3"/>
                </a:lnTo>
                <a:lnTo>
                  <a:pt x="3" y="0"/>
                </a:lnTo>
                <a:lnTo>
                  <a:pt x="6" y="0"/>
                </a:lnTo>
                <a:lnTo>
                  <a:pt x="9" y="3"/>
                </a:lnTo>
                <a:lnTo>
                  <a:pt x="20" y="23"/>
                </a:lnTo>
                <a:lnTo>
                  <a:pt x="29" y="40"/>
                </a:lnTo>
                <a:lnTo>
                  <a:pt x="35" y="60"/>
                </a:lnTo>
                <a:lnTo>
                  <a:pt x="38" y="7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49" name="Google Shape;4549;p85"/>
          <p:cNvSpPr/>
          <p:nvPr/>
        </p:nvSpPr>
        <p:spPr>
          <a:xfrm>
            <a:off x="7450137" y="3948112"/>
            <a:ext cx="127000" cy="38100"/>
          </a:xfrm>
          <a:custGeom>
            <a:avLst/>
            <a:gdLst/>
            <a:ahLst/>
            <a:cxnLst/>
            <a:rect l="l" t="t" r="r" b="b"/>
            <a:pathLst>
              <a:path w="68" h="20" extrusionOk="0">
                <a:moveTo>
                  <a:pt x="3" y="20"/>
                </a:moveTo>
                <a:lnTo>
                  <a:pt x="0" y="17"/>
                </a:lnTo>
                <a:lnTo>
                  <a:pt x="20" y="11"/>
                </a:lnTo>
                <a:lnTo>
                  <a:pt x="43" y="6"/>
                </a:lnTo>
                <a:lnTo>
                  <a:pt x="57" y="3"/>
                </a:lnTo>
                <a:lnTo>
                  <a:pt x="68" y="0"/>
                </a:lnTo>
                <a:lnTo>
                  <a:pt x="54" y="8"/>
                </a:lnTo>
                <a:lnTo>
                  <a:pt x="37" y="14"/>
                </a:lnTo>
                <a:lnTo>
                  <a:pt x="20" y="17"/>
                </a:lnTo>
                <a:lnTo>
                  <a:pt x="3"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50" name="Google Shape;4550;p85"/>
          <p:cNvSpPr/>
          <p:nvPr/>
        </p:nvSpPr>
        <p:spPr>
          <a:xfrm>
            <a:off x="7134225" y="3605212"/>
            <a:ext cx="247650" cy="53975"/>
          </a:xfrm>
          <a:custGeom>
            <a:avLst/>
            <a:gdLst/>
            <a:ahLst/>
            <a:cxnLst/>
            <a:rect l="l" t="t" r="r" b="b"/>
            <a:pathLst>
              <a:path w="132" h="28" extrusionOk="0">
                <a:moveTo>
                  <a:pt x="132" y="25"/>
                </a:moveTo>
                <a:lnTo>
                  <a:pt x="132" y="25"/>
                </a:lnTo>
                <a:lnTo>
                  <a:pt x="97" y="28"/>
                </a:lnTo>
                <a:lnTo>
                  <a:pt x="63" y="23"/>
                </a:lnTo>
                <a:lnTo>
                  <a:pt x="32" y="14"/>
                </a:lnTo>
                <a:lnTo>
                  <a:pt x="0" y="0"/>
                </a:lnTo>
                <a:lnTo>
                  <a:pt x="6" y="0"/>
                </a:lnTo>
                <a:lnTo>
                  <a:pt x="12" y="3"/>
                </a:lnTo>
                <a:lnTo>
                  <a:pt x="37" y="11"/>
                </a:lnTo>
                <a:lnTo>
                  <a:pt x="66" y="17"/>
                </a:lnTo>
                <a:lnTo>
                  <a:pt x="94" y="20"/>
                </a:lnTo>
                <a:lnTo>
                  <a:pt x="123" y="20"/>
                </a:lnTo>
                <a:lnTo>
                  <a:pt x="129" y="23"/>
                </a:lnTo>
                <a:lnTo>
                  <a:pt x="132"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51" name="Google Shape;4551;p85"/>
          <p:cNvSpPr/>
          <p:nvPr/>
        </p:nvSpPr>
        <p:spPr>
          <a:xfrm>
            <a:off x="7197725" y="3875087"/>
            <a:ext cx="315912" cy="77787"/>
          </a:xfrm>
          <a:custGeom>
            <a:avLst/>
            <a:gdLst/>
            <a:ahLst/>
            <a:cxnLst/>
            <a:rect l="l" t="t" r="r" b="b"/>
            <a:pathLst>
              <a:path w="169" h="40" extrusionOk="0">
                <a:moveTo>
                  <a:pt x="169" y="3"/>
                </a:moveTo>
                <a:lnTo>
                  <a:pt x="169" y="3"/>
                </a:lnTo>
                <a:lnTo>
                  <a:pt x="149" y="14"/>
                </a:lnTo>
                <a:lnTo>
                  <a:pt x="129" y="23"/>
                </a:lnTo>
                <a:lnTo>
                  <a:pt x="109" y="28"/>
                </a:lnTo>
                <a:lnTo>
                  <a:pt x="86" y="31"/>
                </a:lnTo>
                <a:lnTo>
                  <a:pt x="43" y="37"/>
                </a:lnTo>
                <a:lnTo>
                  <a:pt x="0" y="40"/>
                </a:lnTo>
                <a:lnTo>
                  <a:pt x="12" y="31"/>
                </a:lnTo>
                <a:lnTo>
                  <a:pt x="52" y="28"/>
                </a:lnTo>
                <a:lnTo>
                  <a:pt x="89" y="23"/>
                </a:lnTo>
                <a:lnTo>
                  <a:pt x="126" y="14"/>
                </a:lnTo>
                <a:lnTo>
                  <a:pt x="163" y="0"/>
                </a:lnTo>
                <a:lnTo>
                  <a:pt x="166" y="0"/>
                </a:lnTo>
                <a:lnTo>
                  <a:pt x="169"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52" name="Google Shape;4552;p85"/>
          <p:cNvSpPr/>
          <p:nvPr/>
        </p:nvSpPr>
        <p:spPr>
          <a:xfrm>
            <a:off x="7645400" y="4202112"/>
            <a:ext cx="85725" cy="44450"/>
          </a:xfrm>
          <a:custGeom>
            <a:avLst/>
            <a:gdLst/>
            <a:ahLst/>
            <a:cxnLst/>
            <a:rect l="l" t="t" r="r" b="b"/>
            <a:pathLst>
              <a:path w="46" h="23" extrusionOk="0">
                <a:moveTo>
                  <a:pt x="46" y="23"/>
                </a:moveTo>
                <a:lnTo>
                  <a:pt x="46" y="23"/>
                </a:lnTo>
                <a:lnTo>
                  <a:pt x="40" y="20"/>
                </a:lnTo>
                <a:lnTo>
                  <a:pt x="35" y="18"/>
                </a:lnTo>
                <a:lnTo>
                  <a:pt x="20" y="12"/>
                </a:lnTo>
                <a:lnTo>
                  <a:pt x="15" y="9"/>
                </a:lnTo>
                <a:lnTo>
                  <a:pt x="9" y="6"/>
                </a:lnTo>
                <a:lnTo>
                  <a:pt x="6" y="6"/>
                </a:lnTo>
                <a:lnTo>
                  <a:pt x="0" y="0"/>
                </a:lnTo>
                <a:lnTo>
                  <a:pt x="3" y="0"/>
                </a:lnTo>
                <a:lnTo>
                  <a:pt x="26" y="9"/>
                </a:lnTo>
                <a:lnTo>
                  <a:pt x="38" y="15"/>
                </a:lnTo>
                <a:lnTo>
                  <a:pt x="46"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53" name="Google Shape;4553;p85"/>
          <p:cNvSpPr/>
          <p:nvPr/>
        </p:nvSpPr>
        <p:spPr>
          <a:xfrm>
            <a:off x="7439025" y="4002087"/>
            <a:ext cx="131762" cy="17462"/>
          </a:xfrm>
          <a:custGeom>
            <a:avLst/>
            <a:gdLst/>
            <a:ahLst/>
            <a:cxnLst/>
            <a:rect l="l" t="t" r="r" b="b"/>
            <a:pathLst>
              <a:path w="71" h="9" extrusionOk="0">
                <a:moveTo>
                  <a:pt x="51" y="9"/>
                </a:moveTo>
                <a:lnTo>
                  <a:pt x="51" y="9"/>
                </a:lnTo>
                <a:lnTo>
                  <a:pt x="37" y="6"/>
                </a:lnTo>
                <a:lnTo>
                  <a:pt x="26" y="9"/>
                </a:lnTo>
                <a:lnTo>
                  <a:pt x="11" y="9"/>
                </a:lnTo>
                <a:lnTo>
                  <a:pt x="0" y="6"/>
                </a:lnTo>
                <a:lnTo>
                  <a:pt x="37" y="0"/>
                </a:lnTo>
                <a:lnTo>
                  <a:pt x="71" y="0"/>
                </a:lnTo>
                <a:lnTo>
                  <a:pt x="69" y="3"/>
                </a:lnTo>
                <a:lnTo>
                  <a:pt x="63" y="6"/>
                </a:lnTo>
                <a:lnTo>
                  <a:pt x="57" y="6"/>
                </a:lnTo>
                <a:lnTo>
                  <a:pt x="51"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54" name="Google Shape;4554;p85"/>
          <p:cNvSpPr/>
          <p:nvPr/>
        </p:nvSpPr>
        <p:spPr>
          <a:xfrm>
            <a:off x="7375525" y="4168775"/>
            <a:ext cx="368300" cy="115887"/>
          </a:xfrm>
          <a:custGeom>
            <a:avLst/>
            <a:gdLst/>
            <a:ahLst/>
            <a:cxnLst/>
            <a:rect l="l" t="t" r="r" b="b"/>
            <a:pathLst>
              <a:path w="197" h="60" extrusionOk="0">
                <a:moveTo>
                  <a:pt x="157" y="60"/>
                </a:moveTo>
                <a:lnTo>
                  <a:pt x="157" y="57"/>
                </a:lnTo>
                <a:lnTo>
                  <a:pt x="140" y="49"/>
                </a:lnTo>
                <a:lnTo>
                  <a:pt x="120" y="43"/>
                </a:lnTo>
                <a:lnTo>
                  <a:pt x="80" y="35"/>
                </a:lnTo>
                <a:lnTo>
                  <a:pt x="43" y="29"/>
                </a:lnTo>
                <a:lnTo>
                  <a:pt x="25" y="23"/>
                </a:lnTo>
                <a:lnTo>
                  <a:pt x="8" y="14"/>
                </a:lnTo>
                <a:lnTo>
                  <a:pt x="0" y="3"/>
                </a:lnTo>
                <a:lnTo>
                  <a:pt x="5" y="0"/>
                </a:lnTo>
                <a:lnTo>
                  <a:pt x="8" y="6"/>
                </a:lnTo>
                <a:lnTo>
                  <a:pt x="11" y="9"/>
                </a:lnTo>
                <a:lnTo>
                  <a:pt x="14" y="12"/>
                </a:lnTo>
                <a:lnTo>
                  <a:pt x="25" y="17"/>
                </a:lnTo>
                <a:lnTo>
                  <a:pt x="40" y="20"/>
                </a:lnTo>
                <a:lnTo>
                  <a:pt x="54" y="20"/>
                </a:lnTo>
                <a:lnTo>
                  <a:pt x="68" y="26"/>
                </a:lnTo>
                <a:lnTo>
                  <a:pt x="128" y="37"/>
                </a:lnTo>
                <a:lnTo>
                  <a:pt x="140" y="43"/>
                </a:lnTo>
                <a:lnTo>
                  <a:pt x="163" y="49"/>
                </a:lnTo>
                <a:lnTo>
                  <a:pt x="183" y="55"/>
                </a:lnTo>
                <a:lnTo>
                  <a:pt x="191" y="57"/>
                </a:lnTo>
                <a:lnTo>
                  <a:pt x="197" y="60"/>
                </a:lnTo>
                <a:lnTo>
                  <a:pt x="157" y="6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55" name="Google Shape;4555;p85"/>
          <p:cNvSpPr/>
          <p:nvPr/>
        </p:nvSpPr>
        <p:spPr>
          <a:xfrm>
            <a:off x="7464425" y="4148137"/>
            <a:ext cx="130175" cy="44450"/>
          </a:xfrm>
          <a:custGeom>
            <a:avLst/>
            <a:gdLst/>
            <a:ahLst/>
            <a:cxnLst/>
            <a:rect l="l" t="t" r="r" b="b"/>
            <a:pathLst>
              <a:path w="69" h="23" extrusionOk="0">
                <a:moveTo>
                  <a:pt x="69" y="23"/>
                </a:moveTo>
                <a:lnTo>
                  <a:pt x="69" y="23"/>
                </a:lnTo>
                <a:lnTo>
                  <a:pt x="52" y="20"/>
                </a:lnTo>
                <a:lnTo>
                  <a:pt x="35" y="14"/>
                </a:lnTo>
                <a:lnTo>
                  <a:pt x="0" y="3"/>
                </a:lnTo>
                <a:lnTo>
                  <a:pt x="3" y="0"/>
                </a:lnTo>
                <a:lnTo>
                  <a:pt x="37" y="8"/>
                </a:lnTo>
                <a:lnTo>
                  <a:pt x="55" y="14"/>
                </a:lnTo>
                <a:lnTo>
                  <a:pt x="69"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56" name="Google Shape;4556;p85"/>
          <p:cNvSpPr/>
          <p:nvPr/>
        </p:nvSpPr>
        <p:spPr>
          <a:xfrm>
            <a:off x="8270875" y="5486400"/>
            <a:ext cx="11112" cy="233362"/>
          </a:xfrm>
          <a:custGeom>
            <a:avLst/>
            <a:gdLst/>
            <a:ahLst/>
            <a:cxnLst/>
            <a:rect l="l" t="t" r="r" b="b"/>
            <a:pathLst>
              <a:path w="6" h="120" extrusionOk="0">
                <a:moveTo>
                  <a:pt x="6" y="120"/>
                </a:moveTo>
                <a:lnTo>
                  <a:pt x="6" y="120"/>
                </a:lnTo>
                <a:lnTo>
                  <a:pt x="3" y="118"/>
                </a:lnTo>
                <a:lnTo>
                  <a:pt x="0" y="109"/>
                </a:lnTo>
                <a:lnTo>
                  <a:pt x="0" y="80"/>
                </a:lnTo>
                <a:lnTo>
                  <a:pt x="0" y="40"/>
                </a:lnTo>
                <a:lnTo>
                  <a:pt x="3" y="20"/>
                </a:lnTo>
                <a:lnTo>
                  <a:pt x="3" y="0"/>
                </a:lnTo>
                <a:lnTo>
                  <a:pt x="6" y="23"/>
                </a:lnTo>
                <a:lnTo>
                  <a:pt x="6" y="60"/>
                </a:lnTo>
                <a:lnTo>
                  <a:pt x="6" y="1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57" name="Google Shape;4557;p85"/>
          <p:cNvSpPr/>
          <p:nvPr/>
        </p:nvSpPr>
        <p:spPr>
          <a:xfrm>
            <a:off x="7375525" y="4030662"/>
            <a:ext cx="69850" cy="127000"/>
          </a:xfrm>
          <a:custGeom>
            <a:avLst/>
            <a:gdLst/>
            <a:ahLst/>
            <a:cxnLst/>
            <a:rect l="l" t="t" r="r" b="b"/>
            <a:pathLst>
              <a:path w="37" h="65" extrusionOk="0">
                <a:moveTo>
                  <a:pt x="37" y="48"/>
                </a:moveTo>
                <a:lnTo>
                  <a:pt x="37" y="48"/>
                </a:lnTo>
                <a:lnTo>
                  <a:pt x="23" y="63"/>
                </a:lnTo>
                <a:lnTo>
                  <a:pt x="17" y="65"/>
                </a:lnTo>
                <a:lnTo>
                  <a:pt x="5" y="65"/>
                </a:lnTo>
                <a:lnTo>
                  <a:pt x="3" y="57"/>
                </a:lnTo>
                <a:lnTo>
                  <a:pt x="0" y="54"/>
                </a:lnTo>
                <a:lnTo>
                  <a:pt x="0" y="51"/>
                </a:lnTo>
                <a:lnTo>
                  <a:pt x="5" y="51"/>
                </a:lnTo>
                <a:lnTo>
                  <a:pt x="5" y="57"/>
                </a:lnTo>
                <a:lnTo>
                  <a:pt x="8" y="60"/>
                </a:lnTo>
                <a:lnTo>
                  <a:pt x="14" y="60"/>
                </a:lnTo>
                <a:lnTo>
                  <a:pt x="20" y="54"/>
                </a:lnTo>
                <a:lnTo>
                  <a:pt x="25" y="51"/>
                </a:lnTo>
                <a:lnTo>
                  <a:pt x="31" y="45"/>
                </a:lnTo>
                <a:lnTo>
                  <a:pt x="31" y="40"/>
                </a:lnTo>
                <a:lnTo>
                  <a:pt x="31" y="37"/>
                </a:lnTo>
                <a:lnTo>
                  <a:pt x="25" y="17"/>
                </a:lnTo>
                <a:lnTo>
                  <a:pt x="20" y="8"/>
                </a:lnTo>
                <a:lnTo>
                  <a:pt x="11" y="3"/>
                </a:lnTo>
                <a:lnTo>
                  <a:pt x="14" y="0"/>
                </a:lnTo>
                <a:lnTo>
                  <a:pt x="17" y="3"/>
                </a:lnTo>
                <a:lnTo>
                  <a:pt x="25" y="8"/>
                </a:lnTo>
                <a:lnTo>
                  <a:pt x="31" y="17"/>
                </a:lnTo>
                <a:lnTo>
                  <a:pt x="34" y="28"/>
                </a:lnTo>
                <a:lnTo>
                  <a:pt x="37" y="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58" name="Google Shape;4558;p85"/>
          <p:cNvSpPr/>
          <p:nvPr/>
        </p:nvSpPr>
        <p:spPr>
          <a:xfrm>
            <a:off x="7327900" y="3986212"/>
            <a:ext cx="47625" cy="65087"/>
          </a:xfrm>
          <a:custGeom>
            <a:avLst/>
            <a:gdLst/>
            <a:ahLst/>
            <a:cxnLst/>
            <a:rect l="l" t="t" r="r" b="b"/>
            <a:pathLst>
              <a:path w="26" h="34" extrusionOk="0">
                <a:moveTo>
                  <a:pt x="26" y="8"/>
                </a:moveTo>
                <a:lnTo>
                  <a:pt x="26" y="8"/>
                </a:lnTo>
                <a:lnTo>
                  <a:pt x="23" y="8"/>
                </a:lnTo>
                <a:lnTo>
                  <a:pt x="17" y="8"/>
                </a:lnTo>
                <a:lnTo>
                  <a:pt x="14" y="8"/>
                </a:lnTo>
                <a:lnTo>
                  <a:pt x="9" y="11"/>
                </a:lnTo>
                <a:lnTo>
                  <a:pt x="6" y="20"/>
                </a:lnTo>
                <a:lnTo>
                  <a:pt x="6" y="23"/>
                </a:lnTo>
                <a:lnTo>
                  <a:pt x="9" y="28"/>
                </a:lnTo>
                <a:lnTo>
                  <a:pt x="20" y="31"/>
                </a:lnTo>
                <a:lnTo>
                  <a:pt x="20" y="34"/>
                </a:lnTo>
                <a:lnTo>
                  <a:pt x="17" y="34"/>
                </a:lnTo>
                <a:lnTo>
                  <a:pt x="6" y="31"/>
                </a:lnTo>
                <a:lnTo>
                  <a:pt x="0" y="28"/>
                </a:lnTo>
                <a:lnTo>
                  <a:pt x="0" y="23"/>
                </a:lnTo>
                <a:lnTo>
                  <a:pt x="0" y="14"/>
                </a:lnTo>
                <a:lnTo>
                  <a:pt x="3" y="8"/>
                </a:lnTo>
                <a:lnTo>
                  <a:pt x="17" y="0"/>
                </a:lnTo>
                <a:lnTo>
                  <a:pt x="23" y="3"/>
                </a:lnTo>
                <a:lnTo>
                  <a:pt x="26" y="6"/>
                </a:lnTo>
                <a:lnTo>
                  <a:pt x="26"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59" name="Google Shape;4559;p85"/>
          <p:cNvSpPr/>
          <p:nvPr/>
        </p:nvSpPr>
        <p:spPr>
          <a:xfrm>
            <a:off x="7381875" y="4070350"/>
            <a:ext cx="7937" cy="25400"/>
          </a:xfrm>
          <a:custGeom>
            <a:avLst/>
            <a:gdLst/>
            <a:ahLst/>
            <a:cxnLst/>
            <a:rect l="l" t="t" r="r" b="b"/>
            <a:pathLst>
              <a:path w="5" h="14" extrusionOk="0">
                <a:moveTo>
                  <a:pt x="5" y="14"/>
                </a:moveTo>
                <a:lnTo>
                  <a:pt x="5" y="14"/>
                </a:lnTo>
                <a:lnTo>
                  <a:pt x="2" y="14"/>
                </a:lnTo>
                <a:lnTo>
                  <a:pt x="0" y="8"/>
                </a:lnTo>
                <a:lnTo>
                  <a:pt x="0" y="3"/>
                </a:lnTo>
                <a:lnTo>
                  <a:pt x="2" y="0"/>
                </a:lnTo>
                <a:lnTo>
                  <a:pt x="5" y="8"/>
                </a:lnTo>
                <a:lnTo>
                  <a:pt x="5"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60" name="Google Shape;4560;p85"/>
          <p:cNvSpPr/>
          <p:nvPr/>
        </p:nvSpPr>
        <p:spPr>
          <a:xfrm>
            <a:off x="7119937" y="3692525"/>
            <a:ext cx="63500" cy="204787"/>
          </a:xfrm>
          <a:custGeom>
            <a:avLst/>
            <a:gdLst/>
            <a:ahLst/>
            <a:cxnLst/>
            <a:rect l="l" t="t" r="r" b="b"/>
            <a:pathLst>
              <a:path w="34" h="106" extrusionOk="0">
                <a:moveTo>
                  <a:pt x="11" y="40"/>
                </a:moveTo>
                <a:lnTo>
                  <a:pt x="11" y="40"/>
                </a:lnTo>
                <a:lnTo>
                  <a:pt x="8" y="49"/>
                </a:lnTo>
                <a:lnTo>
                  <a:pt x="11" y="58"/>
                </a:lnTo>
                <a:lnTo>
                  <a:pt x="17" y="72"/>
                </a:lnTo>
                <a:lnTo>
                  <a:pt x="34" y="100"/>
                </a:lnTo>
                <a:lnTo>
                  <a:pt x="34" y="106"/>
                </a:lnTo>
                <a:lnTo>
                  <a:pt x="22" y="100"/>
                </a:lnTo>
                <a:lnTo>
                  <a:pt x="17" y="89"/>
                </a:lnTo>
                <a:lnTo>
                  <a:pt x="2" y="69"/>
                </a:lnTo>
                <a:lnTo>
                  <a:pt x="0" y="58"/>
                </a:lnTo>
                <a:lnTo>
                  <a:pt x="0" y="46"/>
                </a:lnTo>
                <a:lnTo>
                  <a:pt x="2" y="26"/>
                </a:lnTo>
                <a:lnTo>
                  <a:pt x="0" y="12"/>
                </a:lnTo>
                <a:lnTo>
                  <a:pt x="2" y="6"/>
                </a:lnTo>
                <a:lnTo>
                  <a:pt x="5" y="0"/>
                </a:lnTo>
                <a:lnTo>
                  <a:pt x="8" y="0"/>
                </a:lnTo>
                <a:lnTo>
                  <a:pt x="5" y="20"/>
                </a:lnTo>
                <a:lnTo>
                  <a:pt x="8" y="32"/>
                </a:lnTo>
                <a:lnTo>
                  <a:pt x="11" y="4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61" name="Google Shape;4561;p85"/>
          <p:cNvSpPr/>
          <p:nvPr/>
        </p:nvSpPr>
        <p:spPr>
          <a:xfrm>
            <a:off x="7269162" y="4059237"/>
            <a:ext cx="58737" cy="58737"/>
          </a:xfrm>
          <a:custGeom>
            <a:avLst/>
            <a:gdLst/>
            <a:ahLst/>
            <a:cxnLst/>
            <a:rect l="l" t="t" r="r" b="b"/>
            <a:pathLst>
              <a:path w="31" h="31" extrusionOk="0">
                <a:moveTo>
                  <a:pt x="8" y="29"/>
                </a:moveTo>
                <a:lnTo>
                  <a:pt x="8" y="29"/>
                </a:lnTo>
                <a:lnTo>
                  <a:pt x="5" y="29"/>
                </a:lnTo>
                <a:lnTo>
                  <a:pt x="5" y="31"/>
                </a:lnTo>
                <a:lnTo>
                  <a:pt x="2" y="31"/>
                </a:lnTo>
                <a:lnTo>
                  <a:pt x="0" y="29"/>
                </a:lnTo>
                <a:lnTo>
                  <a:pt x="0" y="26"/>
                </a:lnTo>
                <a:lnTo>
                  <a:pt x="5" y="23"/>
                </a:lnTo>
                <a:lnTo>
                  <a:pt x="11" y="20"/>
                </a:lnTo>
                <a:lnTo>
                  <a:pt x="14" y="14"/>
                </a:lnTo>
                <a:lnTo>
                  <a:pt x="20" y="11"/>
                </a:lnTo>
                <a:lnTo>
                  <a:pt x="22" y="6"/>
                </a:lnTo>
                <a:lnTo>
                  <a:pt x="25" y="3"/>
                </a:lnTo>
                <a:lnTo>
                  <a:pt x="31" y="0"/>
                </a:lnTo>
                <a:lnTo>
                  <a:pt x="28" y="9"/>
                </a:lnTo>
                <a:lnTo>
                  <a:pt x="22" y="17"/>
                </a:lnTo>
                <a:lnTo>
                  <a:pt x="8"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62" name="Google Shape;4562;p85"/>
          <p:cNvSpPr/>
          <p:nvPr/>
        </p:nvSpPr>
        <p:spPr>
          <a:xfrm>
            <a:off x="7321550" y="4095750"/>
            <a:ext cx="42862" cy="328612"/>
          </a:xfrm>
          <a:custGeom>
            <a:avLst/>
            <a:gdLst/>
            <a:ahLst/>
            <a:cxnLst/>
            <a:rect l="l" t="t" r="r" b="b"/>
            <a:pathLst>
              <a:path w="23" h="169" extrusionOk="0">
                <a:moveTo>
                  <a:pt x="9" y="134"/>
                </a:moveTo>
                <a:lnTo>
                  <a:pt x="9" y="134"/>
                </a:lnTo>
                <a:lnTo>
                  <a:pt x="12" y="143"/>
                </a:lnTo>
                <a:lnTo>
                  <a:pt x="14" y="149"/>
                </a:lnTo>
                <a:lnTo>
                  <a:pt x="23" y="163"/>
                </a:lnTo>
                <a:lnTo>
                  <a:pt x="20" y="169"/>
                </a:lnTo>
                <a:lnTo>
                  <a:pt x="14" y="166"/>
                </a:lnTo>
                <a:lnTo>
                  <a:pt x="6" y="149"/>
                </a:lnTo>
                <a:lnTo>
                  <a:pt x="0" y="132"/>
                </a:lnTo>
                <a:lnTo>
                  <a:pt x="0" y="114"/>
                </a:lnTo>
                <a:lnTo>
                  <a:pt x="0" y="97"/>
                </a:lnTo>
                <a:lnTo>
                  <a:pt x="9" y="60"/>
                </a:lnTo>
                <a:lnTo>
                  <a:pt x="12" y="40"/>
                </a:lnTo>
                <a:lnTo>
                  <a:pt x="14" y="23"/>
                </a:lnTo>
                <a:lnTo>
                  <a:pt x="12" y="0"/>
                </a:lnTo>
                <a:lnTo>
                  <a:pt x="14" y="3"/>
                </a:lnTo>
                <a:lnTo>
                  <a:pt x="17" y="6"/>
                </a:lnTo>
                <a:lnTo>
                  <a:pt x="20" y="14"/>
                </a:lnTo>
                <a:lnTo>
                  <a:pt x="20" y="29"/>
                </a:lnTo>
                <a:lnTo>
                  <a:pt x="20" y="43"/>
                </a:lnTo>
                <a:lnTo>
                  <a:pt x="14" y="74"/>
                </a:lnTo>
                <a:lnTo>
                  <a:pt x="6" y="103"/>
                </a:lnTo>
                <a:lnTo>
                  <a:pt x="6" y="120"/>
                </a:lnTo>
                <a:lnTo>
                  <a:pt x="9" y="1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63" name="Google Shape;4563;p85"/>
          <p:cNvSpPr/>
          <p:nvPr/>
        </p:nvSpPr>
        <p:spPr>
          <a:xfrm>
            <a:off x="8004175" y="5467350"/>
            <a:ext cx="198437" cy="49212"/>
          </a:xfrm>
          <a:custGeom>
            <a:avLst/>
            <a:gdLst/>
            <a:ahLst/>
            <a:cxnLst/>
            <a:rect l="l" t="t" r="r" b="b"/>
            <a:pathLst>
              <a:path w="106" h="26" extrusionOk="0">
                <a:moveTo>
                  <a:pt x="106" y="17"/>
                </a:moveTo>
                <a:lnTo>
                  <a:pt x="106" y="17"/>
                </a:lnTo>
                <a:lnTo>
                  <a:pt x="97" y="20"/>
                </a:lnTo>
                <a:lnTo>
                  <a:pt x="86" y="23"/>
                </a:lnTo>
                <a:lnTo>
                  <a:pt x="74" y="26"/>
                </a:lnTo>
                <a:lnTo>
                  <a:pt x="57" y="23"/>
                </a:lnTo>
                <a:lnTo>
                  <a:pt x="46" y="20"/>
                </a:lnTo>
                <a:lnTo>
                  <a:pt x="29" y="14"/>
                </a:lnTo>
                <a:lnTo>
                  <a:pt x="11" y="6"/>
                </a:lnTo>
                <a:lnTo>
                  <a:pt x="0" y="0"/>
                </a:lnTo>
                <a:lnTo>
                  <a:pt x="20" y="0"/>
                </a:lnTo>
                <a:lnTo>
                  <a:pt x="57" y="14"/>
                </a:lnTo>
                <a:lnTo>
                  <a:pt x="77" y="17"/>
                </a:lnTo>
                <a:lnTo>
                  <a:pt x="86" y="14"/>
                </a:lnTo>
                <a:lnTo>
                  <a:pt x="94" y="11"/>
                </a:lnTo>
                <a:lnTo>
                  <a:pt x="100" y="14"/>
                </a:lnTo>
                <a:lnTo>
                  <a:pt x="103" y="14"/>
                </a:lnTo>
                <a:lnTo>
                  <a:pt x="106"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64" name="Google Shape;4564;p85"/>
          <p:cNvSpPr/>
          <p:nvPr/>
        </p:nvSpPr>
        <p:spPr>
          <a:xfrm>
            <a:off x="7194550" y="4025900"/>
            <a:ext cx="95250" cy="109537"/>
          </a:xfrm>
          <a:custGeom>
            <a:avLst/>
            <a:gdLst/>
            <a:ahLst/>
            <a:cxnLst/>
            <a:rect l="l" t="t" r="r" b="b"/>
            <a:pathLst>
              <a:path w="51" h="57" extrusionOk="0">
                <a:moveTo>
                  <a:pt x="51" y="3"/>
                </a:moveTo>
                <a:lnTo>
                  <a:pt x="51" y="3"/>
                </a:lnTo>
                <a:lnTo>
                  <a:pt x="22" y="20"/>
                </a:lnTo>
                <a:lnTo>
                  <a:pt x="14" y="31"/>
                </a:lnTo>
                <a:lnTo>
                  <a:pt x="8" y="37"/>
                </a:lnTo>
                <a:lnTo>
                  <a:pt x="8" y="46"/>
                </a:lnTo>
                <a:lnTo>
                  <a:pt x="11" y="48"/>
                </a:lnTo>
                <a:lnTo>
                  <a:pt x="14" y="51"/>
                </a:lnTo>
                <a:lnTo>
                  <a:pt x="20" y="54"/>
                </a:lnTo>
                <a:lnTo>
                  <a:pt x="22" y="57"/>
                </a:lnTo>
                <a:lnTo>
                  <a:pt x="14" y="57"/>
                </a:lnTo>
                <a:lnTo>
                  <a:pt x="8" y="54"/>
                </a:lnTo>
                <a:lnTo>
                  <a:pt x="2" y="48"/>
                </a:lnTo>
                <a:lnTo>
                  <a:pt x="0" y="40"/>
                </a:lnTo>
                <a:lnTo>
                  <a:pt x="8" y="26"/>
                </a:lnTo>
                <a:lnTo>
                  <a:pt x="20" y="14"/>
                </a:lnTo>
                <a:lnTo>
                  <a:pt x="34" y="6"/>
                </a:lnTo>
                <a:lnTo>
                  <a:pt x="48" y="0"/>
                </a:lnTo>
                <a:lnTo>
                  <a:pt x="51"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65" name="Google Shape;4565;p85"/>
          <p:cNvSpPr/>
          <p:nvPr/>
        </p:nvSpPr>
        <p:spPr>
          <a:xfrm>
            <a:off x="7204075" y="3973512"/>
            <a:ext cx="36512" cy="46037"/>
          </a:xfrm>
          <a:custGeom>
            <a:avLst/>
            <a:gdLst/>
            <a:ahLst/>
            <a:cxnLst/>
            <a:rect l="l" t="t" r="r" b="b"/>
            <a:pathLst>
              <a:path w="20" h="23" extrusionOk="0">
                <a:moveTo>
                  <a:pt x="20" y="23"/>
                </a:moveTo>
                <a:lnTo>
                  <a:pt x="20" y="23"/>
                </a:lnTo>
                <a:lnTo>
                  <a:pt x="12" y="20"/>
                </a:lnTo>
                <a:lnTo>
                  <a:pt x="3" y="14"/>
                </a:lnTo>
                <a:lnTo>
                  <a:pt x="0" y="9"/>
                </a:lnTo>
                <a:lnTo>
                  <a:pt x="0" y="0"/>
                </a:lnTo>
                <a:lnTo>
                  <a:pt x="3" y="0"/>
                </a:lnTo>
                <a:lnTo>
                  <a:pt x="3" y="3"/>
                </a:lnTo>
                <a:lnTo>
                  <a:pt x="6" y="9"/>
                </a:lnTo>
                <a:lnTo>
                  <a:pt x="12" y="12"/>
                </a:lnTo>
                <a:lnTo>
                  <a:pt x="17" y="17"/>
                </a:lnTo>
                <a:lnTo>
                  <a:pt x="20"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66" name="Google Shape;4566;p85"/>
          <p:cNvSpPr/>
          <p:nvPr/>
        </p:nvSpPr>
        <p:spPr>
          <a:xfrm>
            <a:off x="7215187" y="4117975"/>
            <a:ext cx="100012" cy="217487"/>
          </a:xfrm>
          <a:custGeom>
            <a:avLst/>
            <a:gdLst/>
            <a:ahLst/>
            <a:cxnLst/>
            <a:rect l="l" t="t" r="r" b="b"/>
            <a:pathLst>
              <a:path w="54" h="112" extrusionOk="0">
                <a:moveTo>
                  <a:pt x="9" y="81"/>
                </a:moveTo>
                <a:lnTo>
                  <a:pt x="9" y="81"/>
                </a:lnTo>
                <a:lnTo>
                  <a:pt x="6" y="89"/>
                </a:lnTo>
                <a:lnTo>
                  <a:pt x="9" y="95"/>
                </a:lnTo>
                <a:lnTo>
                  <a:pt x="11" y="103"/>
                </a:lnTo>
                <a:lnTo>
                  <a:pt x="14" y="109"/>
                </a:lnTo>
                <a:lnTo>
                  <a:pt x="14" y="112"/>
                </a:lnTo>
                <a:lnTo>
                  <a:pt x="9" y="109"/>
                </a:lnTo>
                <a:lnTo>
                  <a:pt x="6" y="103"/>
                </a:lnTo>
                <a:lnTo>
                  <a:pt x="0" y="92"/>
                </a:lnTo>
                <a:lnTo>
                  <a:pt x="0" y="81"/>
                </a:lnTo>
                <a:lnTo>
                  <a:pt x="3" y="69"/>
                </a:lnTo>
                <a:lnTo>
                  <a:pt x="9" y="61"/>
                </a:lnTo>
                <a:lnTo>
                  <a:pt x="14" y="52"/>
                </a:lnTo>
                <a:lnTo>
                  <a:pt x="31" y="35"/>
                </a:lnTo>
                <a:lnTo>
                  <a:pt x="46" y="15"/>
                </a:lnTo>
                <a:lnTo>
                  <a:pt x="46" y="0"/>
                </a:lnTo>
                <a:lnTo>
                  <a:pt x="49" y="3"/>
                </a:lnTo>
                <a:lnTo>
                  <a:pt x="51" y="6"/>
                </a:lnTo>
                <a:lnTo>
                  <a:pt x="54" y="18"/>
                </a:lnTo>
                <a:lnTo>
                  <a:pt x="49" y="20"/>
                </a:lnTo>
                <a:lnTo>
                  <a:pt x="49" y="23"/>
                </a:lnTo>
                <a:lnTo>
                  <a:pt x="46" y="32"/>
                </a:lnTo>
                <a:lnTo>
                  <a:pt x="23" y="52"/>
                </a:lnTo>
                <a:lnTo>
                  <a:pt x="14" y="66"/>
                </a:lnTo>
                <a:lnTo>
                  <a:pt x="9" y="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67" name="Google Shape;4567;p85"/>
          <p:cNvSpPr/>
          <p:nvPr/>
        </p:nvSpPr>
        <p:spPr>
          <a:xfrm>
            <a:off x="7246937" y="4075112"/>
            <a:ext cx="31750" cy="49212"/>
          </a:xfrm>
          <a:custGeom>
            <a:avLst/>
            <a:gdLst/>
            <a:ahLst/>
            <a:cxnLst/>
            <a:rect l="l" t="t" r="r" b="b"/>
            <a:pathLst>
              <a:path w="17" h="25" extrusionOk="0">
                <a:moveTo>
                  <a:pt x="0" y="25"/>
                </a:moveTo>
                <a:lnTo>
                  <a:pt x="0" y="25"/>
                </a:lnTo>
                <a:lnTo>
                  <a:pt x="0" y="17"/>
                </a:lnTo>
                <a:lnTo>
                  <a:pt x="3" y="14"/>
                </a:lnTo>
                <a:lnTo>
                  <a:pt x="12" y="2"/>
                </a:lnTo>
                <a:lnTo>
                  <a:pt x="14" y="0"/>
                </a:lnTo>
                <a:lnTo>
                  <a:pt x="17" y="2"/>
                </a:lnTo>
                <a:lnTo>
                  <a:pt x="9" y="14"/>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68" name="Google Shape;4568;p85"/>
          <p:cNvSpPr/>
          <p:nvPr/>
        </p:nvSpPr>
        <p:spPr>
          <a:xfrm>
            <a:off x="7929562" y="5383212"/>
            <a:ext cx="38100" cy="38100"/>
          </a:xfrm>
          <a:custGeom>
            <a:avLst/>
            <a:gdLst/>
            <a:ahLst/>
            <a:cxnLst/>
            <a:rect l="l" t="t" r="r" b="b"/>
            <a:pathLst>
              <a:path w="20" h="20" extrusionOk="0">
                <a:moveTo>
                  <a:pt x="20" y="20"/>
                </a:moveTo>
                <a:lnTo>
                  <a:pt x="20" y="20"/>
                </a:lnTo>
                <a:lnTo>
                  <a:pt x="11" y="17"/>
                </a:lnTo>
                <a:lnTo>
                  <a:pt x="9" y="12"/>
                </a:lnTo>
                <a:lnTo>
                  <a:pt x="0" y="0"/>
                </a:lnTo>
                <a:lnTo>
                  <a:pt x="6" y="0"/>
                </a:lnTo>
                <a:lnTo>
                  <a:pt x="11" y="6"/>
                </a:lnTo>
                <a:lnTo>
                  <a:pt x="14" y="12"/>
                </a:lnTo>
                <a:lnTo>
                  <a:pt x="20" y="14"/>
                </a:lnTo>
                <a:lnTo>
                  <a:pt x="20" y="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69" name="Google Shape;4569;p85"/>
          <p:cNvSpPr/>
          <p:nvPr/>
        </p:nvSpPr>
        <p:spPr>
          <a:xfrm>
            <a:off x="7680325" y="4968875"/>
            <a:ext cx="228600" cy="398462"/>
          </a:xfrm>
          <a:custGeom>
            <a:avLst/>
            <a:gdLst/>
            <a:ahLst/>
            <a:cxnLst/>
            <a:rect l="l" t="t" r="r" b="b"/>
            <a:pathLst>
              <a:path w="123" h="206" extrusionOk="0">
                <a:moveTo>
                  <a:pt x="103" y="168"/>
                </a:moveTo>
                <a:lnTo>
                  <a:pt x="103" y="168"/>
                </a:lnTo>
                <a:lnTo>
                  <a:pt x="114" y="186"/>
                </a:lnTo>
                <a:lnTo>
                  <a:pt x="120" y="197"/>
                </a:lnTo>
                <a:lnTo>
                  <a:pt x="123" y="203"/>
                </a:lnTo>
                <a:lnTo>
                  <a:pt x="123" y="206"/>
                </a:lnTo>
                <a:lnTo>
                  <a:pt x="117" y="206"/>
                </a:lnTo>
                <a:lnTo>
                  <a:pt x="111" y="200"/>
                </a:lnTo>
                <a:lnTo>
                  <a:pt x="103" y="186"/>
                </a:lnTo>
                <a:lnTo>
                  <a:pt x="94" y="171"/>
                </a:lnTo>
                <a:lnTo>
                  <a:pt x="85" y="163"/>
                </a:lnTo>
                <a:lnTo>
                  <a:pt x="63" y="131"/>
                </a:lnTo>
                <a:lnTo>
                  <a:pt x="20" y="51"/>
                </a:lnTo>
                <a:lnTo>
                  <a:pt x="0" y="3"/>
                </a:lnTo>
                <a:lnTo>
                  <a:pt x="2" y="0"/>
                </a:lnTo>
                <a:lnTo>
                  <a:pt x="45" y="80"/>
                </a:lnTo>
                <a:lnTo>
                  <a:pt x="103" y="1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70" name="Google Shape;4570;p85"/>
          <p:cNvSpPr/>
          <p:nvPr/>
        </p:nvSpPr>
        <p:spPr>
          <a:xfrm>
            <a:off x="6980237" y="4179887"/>
            <a:ext cx="180975" cy="166687"/>
          </a:xfrm>
          <a:custGeom>
            <a:avLst/>
            <a:gdLst/>
            <a:ahLst/>
            <a:cxnLst/>
            <a:rect l="l" t="t" r="r" b="b"/>
            <a:pathLst>
              <a:path w="97" h="86" extrusionOk="0">
                <a:moveTo>
                  <a:pt x="23" y="46"/>
                </a:moveTo>
                <a:lnTo>
                  <a:pt x="23" y="46"/>
                </a:lnTo>
                <a:lnTo>
                  <a:pt x="12" y="63"/>
                </a:lnTo>
                <a:lnTo>
                  <a:pt x="6" y="77"/>
                </a:lnTo>
                <a:lnTo>
                  <a:pt x="9" y="83"/>
                </a:lnTo>
                <a:lnTo>
                  <a:pt x="3" y="86"/>
                </a:lnTo>
                <a:lnTo>
                  <a:pt x="0" y="83"/>
                </a:lnTo>
                <a:lnTo>
                  <a:pt x="0" y="77"/>
                </a:lnTo>
                <a:lnTo>
                  <a:pt x="0" y="71"/>
                </a:lnTo>
                <a:lnTo>
                  <a:pt x="3" y="63"/>
                </a:lnTo>
                <a:lnTo>
                  <a:pt x="17" y="40"/>
                </a:lnTo>
                <a:lnTo>
                  <a:pt x="34" y="26"/>
                </a:lnTo>
                <a:lnTo>
                  <a:pt x="55" y="11"/>
                </a:lnTo>
                <a:lnTo>
                  <a:pt x="77" y="3"/>
                </a:lnTo>
                <a:lnTo>
                  <a:pt x="97" y="0"/>
                </a:lnTo>
                <a:lnTo>
                  <a:pt x="60" y="17"/>
                </a:lnTo>
                <a:lnTo>
                  <a:pt x="40" y="29"/>
                </a:lnTo>
                <a:lnTo>
                  <a:pt x="23" y="4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71" name="Google Shape;4571;p85"/>
          <p:cNvSpPr/>
          <p:nvPr/>
        </p:nvSpPr>
        <p:spPr>
          <a:xfrm>
            <a:off x="7918450" y="5438775"/>
            <a:ext cx="42862" cy="298450"/>
          </a:xfrm>
          <a:custGeom>
            <a:avLst/>
            <a:gdLst/>
            <a:ahLst/>
            <a:cxnLst/>
            <a:rect l="l" t="t" r="r" b="b"/>
            <a:pathLst>
              <a:path w="23" h="154" extrusionOk="0">
                <a:moveTo>
                  <a:pt x="23" y="154"/>
                </a:moveTo>
                <a:lnTo>
                  <a:pt x="12" y="140"/>
                </a:lnTo>
                <a:lnTo>
                  <a:pt x="9" y="94"/>
                </a:lnTo>
                <a:lnTo>
                  <a:pt x="6" y="48"/>
                </a:lnTo>
                <a:lnTo>
                  <a:pt x="0" y="23"/>
                </a:lnTo>
                <a:lnTo>
                  <a:pt x="0" y="11"/>
                </a:lnTo>
                <a:lnTo>
                  <a:pt x="0" y="0"/>
                </a:lnTo>
                <a:lnTo>
                  <a:pt x="9" y="31"/>
                </a:lnTo>
                <a:lnTo>
                  <a:pt x="15" y="77"/>
                </a:lnTo>
                <a:lnTo>
                  <a:pt x="20" y="120"/>
                </a:lnTo>
                <a:lnTo>
                  <a:pt x="23" y="1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72" name="Google Shape;4572;p85"/>
          <p:cNvSpPr/>
          <p:nvPr/>
        </p:nvSpPr>
        <p:spPr>
          <a:xfrm>
            <a:off x="7232650" y="4362450"/>
            <a:ext cx="14287" cy="166687"/>
          </a:xfrm>
          <a:custGeom>
            <a:avLst/>
            <a:gdLst/>
            <a:ahLst/>
            <a:cxnLst/>
            <a:rect l="l" t="t" r="r" b="b"/>
            <a:pathLst>
              <a:path w="8" h="86" extrusionOk="0">
                <a:moveTo>
                  <a:pt x="0" y="86"/>
                </a:moveTo>
                <a:lnTo>
                  <a:pt x="0" y="86"/>
                </a:lnTo>
                <a:lnTo>
                  <a:pt x="0" y="77"/>
                </a:lnTo>
                <a:lnTo>
                  <a:pt x="0" y="69"/>
                </a:lnTo>
                <a:lnTo>
                  <a:pt x="0" y="57"/>
                </a:lnTo>
                <a:lnTo>
                  <a:pt x="0" y="49"/>
                </a:lnTo>
                <a:lnTo>
                  <a:pt x="8" y="0"/>
                </a:lnTo>
                <a:lnTo>
                  <a:pt x="8" y="23"/>
                </a:lnTo>
                <a:lnTo>
                  <a:pt x="8" y="43"/>
                </a:lnTo>
                <a:lnTo>
                  <a:pt x="0"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73" name="Google Shape;4573;p85"/>
          <p:cNvSpPr/>
          <p:nvPr/>
        </p:nvSpPr>
        <p:spPr>
          <a:xfrm>
            <a:off x="7189787" y="4624387"/>
            <a:ext cx="36512" cy="487362"/>
          </a:xfrm>
          <a:custGeom>
            <a:avLst/>
            <a:gdLst/>
            <a:ahLst/>
            <a:cxnLst/>
            <a:rect l="l" t="t" r="r" b="b"/>
            <a:pathLst>
              <a:path w="20" h="251" extrusionOk="0">
                <a:moveTo>
                  <a:pt x="14" y="100"/>
                </a:moveTo>
                <a:lnTo>
                  <a:pt x="14" y="100"/>
                </a:lnTo>
                <a:lnTo>
                  <a:pt x="8" y="137"/>
                </a:lnTo>
                <a:lnTo>
                  <a:pt x="5" y="171"/>
                </a:lnTo>
                <a:lnTo>
                  <a:pt x="8" y="208"/>
                </a:lnTo>
                <a:lnTo>
                  <a:pt x="11" y="245"/>
                </a:lnTo>
                <a:lnTo>
                  <a:pt x="8" y="251"/>
                </a:lnTo>
                <a:lnTo>
                  <a:pt x="5" y="234"/>
                </a:lnTo>
                <a:lnTo>
                  <a:pt x="5" y="214"/>
                </a:lnTo>
                <a:lnTo>
                  <a:pt x="0" y="191"/>
                </a:lnTo>
                <a:lnTo>
                  <a:pt x="0" y="168"/>
                </a:lnTo>
                <a:lnTo>
                  <a:pt x="3" y="122"/>
                </a:lnTo>
                <a:lnTo>
                  <a:pt x="11" y="77"/>
                </a:lnTo>
                <a:lnTo>
                  <a:pt x="11" y="54"/>
                </a:lnTo>
                <a:lnTo>
                  <a:pt x="11" y="31"/>
                </a:lnTo>
                <a:lnTo>
                  <a:pt x="14" y="14"/>
                </a:lnTo>
                <a:lnTo>
                  <a:pt x="14" y="0"/>
                </a:lnTo>
                <a:lnTo>
                  <a:pt x="20" y="25"/>
                </a:lnTo>
                <a:lnTo>
                  <a:pt x="20" y="48"/>
                </a:lnTo>
                <a:lnTo>
                  <a:pt x="14" y="10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74" name="Google Shape;4574;p85"/>
          <p:cNvSpPr/>
          <p:nvPr/>
        </p:nvSpPr>
        <p:spPr>
          <a:xfrm>
            <a:off x="6923087" y="4473575"/>
            <a:ext cx="36512" cy="339725"/>
          </a:xfrm>
          <a:custGeom>
            <a:avLst/>
            <a:gdLst/>
            <a:ahLst/>
            <a:cxnLst/>
            <a:rect l="l" t="t" r="r" b="b"/>
            <a:pathLst>
              <a:path w="20" h="175" extrusionOk="0">
                <a:moveTo>
                  <a:pt x="3" y="175"/>
                </a:moveTo>
                <a:lnTo>
                  <a:pt x="3" y="175"/>
                </a:lnTo>
                <a:lnTo>
                  <a:pt x="0" y="155"/>
                </a:lnTo>
                <a:lnTo>
                  <a:pt x="0" y="135"/>
                </a:lnTo>
                <a:lnTo>
                  <a:pt x="3" y="95"/>
                </a:lnTo>
                <a:lnTo>
                  <a:pt x="5" y="72"/>
                </a:lnTo>
                <a:lnTo>
                  <a:pt x="8" y="49"/>
                </a:lnTo>
                <a:lnTo>
                  <a:pt x="17" y="3"/>
                </a:lnTo>
                <a:lnTo>
                  <a:pt x="20" y="0"/>
                </a:lnTo>
                <a:lnTo>
                  <a:pt x="14" y="46"/>
                </a:lnTo>
                <a:lnTo>
                  <a:pt x="8" y="89"/>
                </a:lnTo>
                <a:lnTo>
                  <a:pt x="3" y="17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75" name="Google Shape;4575;p85"/>
          <p:cNvSpPr/>
          <p:nvPr/>
        </p:nvSpPr>
        <p:spPr>
          <a:xfrm>
            <a:off x="6735762" y="4429125"/>
            <a:ext cx="195262" cy="622300"/>
          </a:xfrm>
          <a:custGeom>
            <a:avLst/>
            <a:gdLst/>
            <a:ahLst/>
            <a:cxnLst/>
            <a:rect l="l" t="t" r="r" b="b"/>
            <a:pathLst>
              <a:path w="105" h="320" extrusionOk="0">
                <a:moveTo>
                  <a:pt x="105" y="0"/>
                </a:moveTo>
                <a:lnTo>
                  <a:pt x="105" y="0"/>
                </a:lnTo>
                <a:lnTo>
                  <a:pt x="94" y="34"/>
                </a:lnTo>
                <a:lnTo>
                  <a:pt x="88" y="54"/>
                </a:lnTo>
                <a:lnTo>
                  <a:pt x="85" y="68"/>
                </a:lnTo>
                <a:lnTo>
                  <a:pt x="60" y="140"/>
                </a:lnTo>
                <a:lnTo>
                  <a:pt x="48" y="177"/>
                </a:lnTo>
                <a:lnTo>
                  <a:pt x="40" y="214"/>
                </a:lnTo>
                <a:lnTo>
                  <a:pt x="37" y="214"/>
                </a:lnTo>
                <a:lnTo>
                  <a:pt x="31" y="242"/>
                </a:lnTo>
                <a:lnTo>
                  <a:pt x="23" y="268"/>
                </a:lnTo>
                <a:lnTo>
                  <a:pt x="14" y="294"/>
                </a:lnTo>
                <a:lnTo>
                  <a:pt x="11" y="320"/>
                </a:lnTo>
                <a:lnTo>
                  <a:pt x="8" y="320"/>
                </a:lnTo>
                <a:lnTo>
                  <a:pt x="5" y="317"/>
                </a:lnTo>
                <a:lnTo>
                  <a:pt x="0" y="308"/>
                </a:lnTo>
                <a:lnTo>
                  <a:pt x="23" y="234"/>
                </a:lnTo>
                <a:lnTo>
                  <a:pt x="31" y="217"/>
                </a:lnTo>
                <a:lnTo>
                  <a:pt x="37" y="200"/>
                </a:lnTo>
                <a:lnTo>
                  <a:pt x="48" y="162"/>
                </a:lnTo>
                <a:lnTo>
                  <a:pt x="57" y="122"/>
                </a:lnTo>
                <a:lnTo>
                  <a:pt x="65" y="105"/>
                </a:lnTo>
                <a:lnTo>
                  <a:pt x="74" y="88"/>
                </a:lnTo>
                <a:lnTo>
                  <a:pt x="80" y="65"/>
                </a:lnTo>
                <a:lnTo>
                  <a:pt x="85" y="42"/>
                </a:lnTo>
                <a:lnTo>
                  <a:pt x="10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76" name="Google Shape;4576;p85"/>
          <p:cNvSpPr/>
          <p:nvPr/>
        </p:nvSpPr>
        <p:spPr>
          <a:xfrm>
            <a:off x="7189787" y="5216525"/>
            <a:ext cx="19050" cy="384175"/>
          </a:xfrm>
          <a:custGeom>
            <a:avLst/>
            <a:gdLst/>
            <a:ahLst/>
            <a:cxnLst/>
            <a:rect l="l" t="t" r="r" b="b"/>
            <a:pathLst>
              <a:path w="11" h="198" extrusionOk="0">
                <a:moveTo>
                  <a:pt x="11" y="86"/>
                </a:moveTo>
                <a:lnTo>
                  <a:pt x="11" y="86"/>
                </a:lnTo>
                <a:lnTo>
                  <a:pt x="5" y="143"/>
                </a:lnTo>
                <a:lnTo>
                  <a:pt x="0" y="198"/>
                </a:lnTo>
                <a:lnTo>
                  <a:pt x="0" y="175"/>
                </a:lnTo>
                <a:lnTo>
                  <a:pt x="0" y="140"/>
                </a:lnTo>
                <a:lnTo>
                  <a:pt x="3" y="103"/>
                </a:lnTo>
                <a:lnTo>
                  <a:pt x="3" y="80"/>
                </a:lnTo>
                <a:lnTo>
                  <a:pt x="5" y="40"/>
                </a:lnTo>
                <a:lnTo>
                  <a:pt x="5" y="0"/>
                </a:lnTo>
                <a:lnTo>
                  <a:pt x="8" y="0"/>
                </a:lnTo>
                <a:lnTo>
                  <a:pt x="11" y="20"/>
                </a:lnTo>
                <a:lnTo>
                  <a:pt x="11" y="43"/>
                </a:lnTo>
                <a:lnTo>
                  <a:pt x="11"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77" name="Google Shape;4577;p85"/>
          <p:cNvSpPr/>
          <p:nvPr/>
        </p:nvSpPr>
        <p:spPr>
          <a:xfrm>
            <a:off x="6891337" y="4846637"/>
            <a:ext cx="31750" cy="835025"/>
          </a:xfrm>
          <a:custGeom>
            <a:avLst/>
            <a:gdLst/>
            <a:ahLst/>
            <a:cxnLst/>
            <a:rect l="l" t="t" r="r" b="b"/>
            <a:pathLst>
              <a:path w="17" h="431" extrusionOk="0">
                <a:moveTo>
                  <a:pt x="11" y="371"/>
                </a:moveTo>
                <a:lnTo>
                  <a:pt x="11" y="371"/>
                </a:lnTo>
                <a:lnTo>
                  <a:pt x="8" y="403"/>
                </a:lnTo>
                <a:lnTo>
                  <a:pt x="5" y="423"/>
                </a:lnTo>
                <a:lnTo>
                  <a:pt x="5" y="431"/>
                </a:lnTo>
                <a:lnTo>
                  <a:pt x="2" y="411"/>
                </a:lnTo>
                <a:lnTo>
                  <a:pt x="0" y="386"/>
                </a:lnTo>
                <a:lnTo>
                  <a:pt x="2" y="323"/>
                </a:lnTo>
                <a:lnTo>
                  <a:pt x="5" y="260"/>
                </a:lnTo>
                <a:lnTo>
                  <a:pt x="5" y="214"/>
                </a:lnTo>
                <a:lnTo>
                  <a:pt x="11" y="200"/>
                </a:lnTo>
                <a:lnTo>
                  <a:pt x="8" y="194"/>
                </a:lnTo>
                <a:lnTo>
                  <a:pt x="8" y="183"/>
                </a:lnTo>
                <a:lnTo>
                  <a:pt x="8" y="154"/>
                </a:lnTo>
                <a:lnTo>
                  <a:pt x="11" y="126"/>
                </a:lnTo>
                <a:lnTo>
                  <a:pt x="14" y="103"/>
                </a:lnTo>
                <a:lnTo>
                  <a:pt x="11" y="51"/>
                </a:lnTo>
                <a:lnTo>
                  <a:pt x="5" y="0"/>
                </a:lnTo>
                <a:lnTo>
                  <a:pt x="11" y="8"/>
                </a:lnTo>
                <a:lnTo>
                  <a:pt x="14" y="17"/>
                </a:lnTo>
                <a:lnTo>
                  <a:pt x="17" y="20"/>
                </a:lnTo>
                <a:lnTo>
                  <a:pt x="14" y="214"/>
                </a:lnTo>
                <a:lnTo>
                  <a:pt x="11" y="3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78" name="Google Shape;4578;p85"/>
          <p:cNvSpPr/>
          <p:nvPr/>
        </p:nvSpPr>
        <p:spPr>
          <a:xfrm>
            <a:off x="6767512" y="5100637"/>
            <a:ext cx="95250" cy="166687"/>
          </a:xfrm>
          <a:custGeom>
            <a:avLst/>
            <a:gdLst/>
            <a:ahLst/>
            <a:cxnLst/>
            <a:rect l="l" t="t" r="r" b="b"/>
            <a:pathLst>
              <a:path w="51" h="86" extrusionOk="0">
                <a:moveTo>
                  <a:pt x="51" y="86"/>
                </a:moveTo>
                <a:lnTo>
                  <a:pt x="51" y="86"/>
                </a:lnTo>
                <a:lnTo>
                  <a:pt x="43" y="80"/>
                </a:lnTo>
                <a:lnTo>
                  <a:pt x="34" y="66"/>
                </a:lnTo>
                <a:lnTo>
                  <a:pt x="14" y="37"/>
                </a:lnTo>
                <a:lnTo>
                  <a:pt x="6" y="20"/>
                </a:lnTo>
                <a:lnTo>
                  <a:pt x="0" y="3"/>
                </a:lnTo>
                <a:lnTo>
                  <a:pt x="3" y="0"/>
                </a:lnTo>
                <a:lnTo>
                  <a:pt x="11" y="17"/>
                </a:lnTo>
                <a:lnTo>
                  <a:pt x="20" y="35"/>
                </a:lnTo>
                <a:lnTo>
                  <a:pt x="34" y="52"/>
                </a:lnTo>
                <a:lnTo>
                  <a:pt x="48" y="66"/>
                </a:lnTo>
                <a:lnTo>
                  <a:pt x="48" y="75"/>
                </a:lnTo>
                <a:lnTo>
                  <a:pt x="51"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4582"/>
        <p:cNvGrpSpPr/>
        <p:nvPr/>
      </p:nvGrpSpPr>
      <p:grpSpPr>
        <a:xfrm>
          <a:off x="0" y="0"/>
          <a:ext cx="0" cy="0"/>
          <a:chOff x="0" y="0"/>
          <a:chExt cx="0" cy="0"/>
        </a:xfrm>
      </p:grpSpPr>
      <p:sp>
        <p:nvSpPr>
          <p:cNvPr id="4583" name="Google Shape;4583;p86"/>
          <p:cNvSpPr txBox="1">
            <a:spLocks noGrp="1"/>
          </p:cNvSpPr>
          <p:nvPr>
            <p:ph type="title"/>
          </p:nvPr>
        </p:nvSpPr>
        <p:spPr>
          <a:xfrm>
            <a:off x="457200" y="285750"/>
            <a:ext cx="8229600" cy="143192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CONTACT PRECAUTIONS</a:t>
            </a:r>
            <a:br>
              <a:rPr lang="en-US" sz="40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4584" name="Google Shape;4584;p86"/>
          <p:cNvSpPr txBox="1">
            <a:spLocks noGrp="1"/>
          </p:cNvSpPr>
          <p:nvPr>
            <p:ph type="body" idx="1"/>
          </p:nvPr>
        </p:nvSpPr>
        <p:spPr>
          <a:xfrm>
            <a:off x="412750" y="2590800"/>
            <a:ext cx="5943600" cy="3216275"/>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MASKS AND EYEWEAR:  Indicated if potential for exposure to infectious body material exists. </a:t>
            </a:r>
            <a:endParaRPr/>
          </a:p>
        </p:txBody>
      </p:sp>
      <p:sp>
        <p:nvSpPr>
          <p:cNvPr id="4585" name="Google Shape;4585;p86"/>
          <p:cNvSpPr/>
          <p:nvPr/>
        </p:nvSpPr>
        <p:spPr>
          <a:xfrm>
            <a:off x="6905625" y="5133975"/>
            <a:ext cx="1587" cy="11112"/>
          </a:xfrm>
          <a:custGeom>
            <a:avLst/>
            <a:gdLst/>
            <a:ahLst/>
            <a:cxnLst/>
            <a:rect l="l" t="t" r="r" b="b"/>
            <a:pathLst>
              <a:path w="1588" h="6" extrusionOk="0">
                <a:moveTo>
                  <a:pt x="0" y="0"/>
                </a:moveTo>
                <a:lnTo>
                  <a:pt x="0" y="6"/>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nvGrpSpPr>
          <p:cNvPr id="4586" name="Google Shape;4586;p86"/>
          <p:cNvGrpSpPr/>
          <p:nvPr/>
        </p:nvGrpSpPr>
        <p:grpSpPr>
          <a:xfrm>
            <a:off x="5851525" y="2952750"/>
            <a:ext cx="2846387" cy="1990725"/>
            <a:chOff x="944" y="1903"/>
            <a:chExt cx="3769" cy="2045"/>
          </a:xfrm>
        </p:grpSpPr>
        <p:sp>
          <p:nvSpPr>
            <p:cNvPr id="4587" name="Google Shape;4587;p86"/>
            <p:cNvSpPr/>
            <p:nvPr/>
          </p:nvSpPr>
          <p:spPr>
            <a:xfrm>
              <a:off x="2013" y="1903"/>
              <a:ext cx="2700" cy="1747"/>
            </a:xfrm>
            <a:custGeom>
              <a:avLst/>
              <a:gdLst/>
              <a:ahLst/>
              <a:cxnLst/>
              <a:rect l="l" t="t" r="r" b="b"/>
              <a:pathLst>
                <a:path w="2700" h="1747" extrusionOk="0">
                  <a:moveTo>
                    <a:pt x="2658" y="1130"/>
                  </a:moveTo>
                  <a:lnTo>
                    <a:pt x="2640" y="1107"/>
                  </a:lnTo>
                  <a:lnTo>
                    <a:pt x="2622" y="1085"/>
                  </a:lnTo>
                  <a:lnTo>
                    <a:pt x="2605" y="1062"/>
                  </a:lnTo>
                  <a:lnTo>
                    <a:pt x="2588" y="1042"/>
                  </a:lnTo>
                  <a:lnTo>
                    <a:pt x="2569" y="1019"/>
                  </a:lnTo>
                  <a:lnTo>
                    <a:pt x="2552" y="999"/>
                  </a:lnTo>
                  <a:lnTo>
                    <a:pt x="2534" y="978"/>
                  </a:lnTo>
                  <a:lnTo>
                    <a:pt x="2517" y="958"/>
                  </a:lnTo>
                  <a:lnTo>
                    <a:pt x="2498" y="936"/>
                  </a:lnTo>
                  <a:lnTo>
                    <a:pt x="2479" y="916"/>
                  </a:lnTo>
                  <a:lnTo>
                    <a:pt x="2460" y="896"/>
                  </a:lnTo>
                  <a:lnTo>
                    <a:pt x="2442" y="877"/>
                  </a:lnTo>
                  <a:lnTo>
                    <a:pt x="2422" y="857"/>
                  </a:lnTo>
                  <a:lnTo>
                    <a:pt x="2403" y="838"/>
                  </a:lnTo>
                  <a:lnTo>
                    <a:pt x="2384" y="819"/>
                  </a:lnTo>
                  <a:lnTo>
                    <a:pt x="2365" y="800"/>
                  </a:lnTo>
                  <a:lnTo>
                    <a:pt x="2344" y="781"/>
                  </a:lnTo>
                  <a:lnTo>
                    <a:pt x="2325" y="763"/>
                  </a:lnTo>
                  <a:lnTo>
                    <a:pt x="2304" y="744"/>
                  </a:lnTo>
                  <a:lnTo>
                    <a:pt x="2285" y="725"/>
                  </a:lnTo>
                  <a:lnTo>
                    <a:pt x="2264" y="706"/>
                  </a:lnTo>
                  <a:lnTo>
                    <a:pt x="2243" y="688"/>
                  </a:lnTo>
                  <a:lnTo>
                    <a:pt x="2223" y="671"/>
                  </a:lnTo>
                  <a:lnTo>
                    <a:pt x="2203" y="654"/>
                  </a:lnTo>
                  <a:lnTo>
                    <a:pt x="2182" y="635"/>
                  </a:lnTo>
                  <a:lnTo>
                    <a:pt x="2160" y="618"/>
                  </a:lnTo>
                  <a:lnTo>
                    <a:pt x="2139" y="600"/>
                  </a:lnTo>
                  <a:lnTo>
                    <a:pt x="2119" y="584"/>
                  </a:lnTo>
                  <a:lnTo>
                    <a:pt x="2097" y="566"/>
                  </a:lnTo>
                  <a:lnTo>
                    <a:pt x="2076" y="550"/>
                  </a:lnTo>
                  <a:lnTo>
                    <a:pt x="2055" y="532"/>
                  </a:lnTo>
                  <a:lnTo>
                    <a:pt x="2034" y="517"/>
                  </a:lnTo>
                  <a:lnTo>
                    <a:pt x="2012" y="500"/>
                  </a:lnTo>
                  <a:lnTo>
                    <a:pt x="1990" y="483"/>
                  </a:lnTo>
                  <a:lnTo>
                    <a:pt x="1968" y="466"/>
                  </a:lnTo>
                  <a:lnTo>
                    <a:pt x="1946" y="449"/>
                  </a:lnTo>
                  <a:lnTo>
                    <a:pt x="1924" y="432"/>
                  </a:lnTo>
                  <a:lnTo>
                    <a:pt x="1902" y="416"/>
                  </a:lnTo>
                  <a:lnTo>
                    <a:pt x="1880" y="399"/>
                  </a:lnTo>
                  <a:lnTo>
                    <a:pt x="1858" y="384"/>
                  </a:lnTo>
                  <a:lnTo>
                    <a:pt x="1835" y="367"/>
                  </a:lnTo>
                  <a:lnTo>
                    <a:pt x="1814" y="351"/>
                  </a:lnTo>
                  <a:lnTo>
                    <a:pt x="1791" y="335"/>
                  </a:lnTo>
                  <a:lnTo>
                    <a:pt x="1770" y="320"/>
                  </a:lnTo>
                  <a:lnTo>
                    <a:pt x="1747" y="303"/>
                  </a:lnTo>
                  <a:lnTo>
                    <a:pt x="1726" y="287"/>
                  </a:lnTo>
                  <a:lnTo>
                    <a:pt x="1703" y="272"/>
                  </a:lnTo>
                  <a:lnTo>
                    <a:pt x="1682" y="257"/>
                  </a:lnTo>
                  <a:lnTo>
                    <a:pt x="1659" y="240"/>
                  </a:lnTo>
                  <a:lnTo>
                    <a:pt x="1637" y="224"/>
                  </a:lnTo>
                  <a:lnTo>
                    <a:pt x="1614" y="208"/>
                  </a:lnTo>
                  <a:lnTo>
                    <a:pt x="1592" y="192"/>
                  </a:lnTo>
                  <a:lnTo>
                    <a:pt x="1570" y="176"/>
                  </a:lnTo>
                  <a:lnTo>
                    <a:pt x="1548" y="160"/>
                  </a:lnTo>
                  <a:lnTo>
                    <a:pt x="1526" y="143"/>
                  </a:lnTo>
                  <a:lnTo>
                    <a:pt x="1504" y="128"/>
                  </a:lnTo>
                  <a:lnTo>
                    <a:pt x="1482" y="112"/>
                  </a:lnTo>
                  <a:lnTo>
                    <a:pt x="1460" y="96"/>
                  </a:lnTo>
                  <a:lnTo>
                    <a:pt x="1439" y="79"/>
                  </a:lnTo>
                  <a:lnTo>
                    <a:pt x="1417" y="64"/>
                  </a:lnTo>
                  <a:lnTo>
                    <a:pt x="1395" y="48"/>
                  </a:lnTo>
                  <a:lnTo>
                    <a:pt x="1373" y="33"/>
                  </a:lnTo>
                  <a:lnTo>
                    <a:pt x="1352" y="16"/>
                  </a:lnTo>
                  <a:lnTo>
                    <a:pt x="1332" y="1"/>
                  </a:lnTo>
                  <a:lnTo>
                    <a:pt x="1321" y="0"/>
                  </a:lnTo>
                  <a:lnTo>
                    <a:pt x="1312" y="0"/>
                  </a:lnTo>
                  <a:lnTo>
                    <a:pt x="1302" y="0"/>
                  </a:lnTo>
                  <a:lnTo>
                    <a:pt x="1293" y="0"/>
                  </a:lnTo>
                  <a:lnTo>
                    <a:pt x="1283" y="0"/>
                  </a:lnTo>
                  <a:lnTo>
                    <a:pt x="1274" y="0"/>
                  </a:lnTo>
                  <a:lnTo>
                    <a:pt x="1264" y="0"/>
                  </a:lnTo>
                  <a:lnTo>
                    <a:pt x="1256" y="0"/>
                  </a:lnTo>
                  <a:lnTo>
                    <a:pt x="1246" y="0"/>
                  </a:lnTo>
                  <a:lnTo>
                    <a:pt x="1237" y="0"/>
                  </a:lnTo>
                  <a:lnTo>
                    <a:pt x="1227" y="1"/>
                  </a:lnTo>
                  <a:lnTo>
                    <a:pt x="1219" y="2"/>
                  </a:lnTo>
                  <a:lnTo>
                    <a:pt x="1210" y="2"/>
                  </a:lnTo>
                  <a:lnTo>
                    <a:pt x="1201" y="4"/>
                  </a:lnTo>
                  <a:lnTo>
                    <a:pt x="1192" y="5"/>
                  </a:lnTo>
                  <a:lnTo>
                    <a:pt x="1185" y="7"/>
                  </a:lnTo>
                  <a:lnTo>
                    <a:pt x="1174" y="7"/>
                  </a:lnTo>
                  <a:lnTo>
                    <a:pt x="1166" y="9"/>
                  </a:lnTo>
                  <a:lnTo>
                    <a:pt x="1157" y="10"/>
                  </a:lnTo>
                  <a:lnTo>
                    <a:pt x="1149" y="12"/>
                  </a:lnTo>
                  <a:lnTo>
                    <a:pt x="1141" y="14"/>
                  </a:lnTo>
                  <a:lnTo>
                    <a:pt x="1132" y="16"/>
                  </a:lnTo>
                  <a:lnTo>
                    <a:pt x="1123" y="17"/>
                  </a:lnTo>
                  <a:lnTo>
                    <a:pt x="1115" y="20"/>
                  </a:lnTo>
                  <a:lnTo>
                    <a:pt x="1107" y="21"/>
                  </a:lnTo>
                  <a:lnTo>
                    <a:pt x="1098" y="24"/>
                  </a:lnTo>
                  <a:lnTo>
                    <a:pt x="1089" y="25"/>
                  </a:lnTo>
                  <a:lnTo>
                    <a:pt x="1081" y="28"/>
                  </a:lnTo>
                  <a:lnTo>
                    <a:pt x="1073" y="30"/>
                  </a:lnTo>
                  <a:lnTo>
                    <a:pt x="1064" y="33"/>
                  </a:lnTo>
                  <a:lnTo>
                    <a:pt x="1056" y="35"/>
                  </a:lnTo>
                  <a:lnTo>
                    <a:pt x="1049" y="39"/>
                  </a:lnTo>
                  <a:lnTo>
                    <a:pt x="1040" y="40"/>
                  </a:lnTo>
                  <a:lnTo>
                    <a:pt x="1031" y="43"/>
                  </a:lnTo>
                  <a:lnTo>
                    <a:pt x="1022" y="45"/>
                  </a:lnTo>
                  <a:lnTo>
                    <a:pt x="1015" y="49"/>
                  </a:lnTo>
                  <a:lnTo>
                    <a:pt x="1006" y="51"/>
                  </a:lnTo>
                  <a:lnTo>
                    <a:pt x="998" y="54"/>
                  </a:lnTo>
                  <a:lnTo>
                    <a:pt x="991" y="58"/>
                  </a:lnTo>
                  <a:lnTo>
                    <a:pt x="983" y="62"/>
                  </a:lnTo>
                  <a:lnTo>
                    <a:pt x="974" y="64"/>
                  </a:lnTo>
                  <a:lnTo>
                    <a:pt x="967" y="67"/>
                  </a:lnTo>
                  <a:lnTo>
                    <a:pt x="958" y="70"/>
                  </a:lnTo>
                  <a:lnTo>
                    <a:pt x="950" y="74"/>
                  </a:lnTo>
                  <a:lnTo>
                    <a:pt x="943" y="78"/>
                  </a:lnTo>
                  <a:lnTo>
                    <a:pt x="935" y="82"/>
                  </a:lnTo>
                  <a:lnTo>
                    <a:pt x="928" y="85"/>
                  </a:lnTo>
                  <a:lnTo>
                    <a:pt x="920" y="89"/>
                  </a:lnTo>
                  <a:lnTo>
                    <a:pt x="911" y="93"/>
                  </a:lnTo>
                  <a:lnTo>
                    <a:pt x="904" y="97"/>
                  </a:lnTo>
                  <a:lnTo>
                    <a:pt x="896" y="101"/>
                  </a:lnTo>
                  <a:lnTo>
                    <a:pt x="889" y="104"/>
                  </a:lnTo>
                  <a:lnTo>
                    <a:pt x="880" y="108"/>
                  </a:lnTo>
                  <a:lnTo>
                    <a:pt x="872" y="112"/>
                  </a:lnTo>
                  <a:lnTo>
                    <a:pt x="865" y="116"/>
                  </a:lnTo>
                  <a:lnTo>
                    <a:pt x="857" y="121"/>
                  </a:lnTo>
                  <a:lnTo>
                    <a:pt x="850" y="124"/>
                  </a:lnTo>
                  <a:lnTo>
                    <a:pt x="842" y="128"/>
                  </a:lnTo>
                  <a:lnTo>
                    <a:pt x="835" y="133"/>
                  </a:lnTo>
                  <a:lnTo>
                    <a:pt x="827" y="138"/>
                  </a:lnTo>
                  <a:lnTo>
                    <a:pt x="819" y="142"/>
                  </a:lnTo>
                  <a:lnTo>
                    <a:pt x="812" y="147"/>
                  </a:lnTo>
                  <a:lnTo>
                    <a:pt x="804" y="152"/>
                  </a:lnTo>
                  <a:lnTo>
                    <a:pt x="797" y="157"/>
                  </a:lnTo>
                  <a:lnTo>
                    <a:pt x="788" y="157"/>
                  </a:lnTo>
                  <a:lnTo>
                    <a:pt x="780" y="160"/>
                  </a:lnTo>
                  <a:lnTo>
                    <a:pt x="772" y="160"/>
                  </a:lnTo>
                  <a:lnTo>
                    <a:pt x="764" y="162"/>
                  </a:lnTo>
                  <a:lnTo>
                    <a:pt x="757" y="162"/>
                  </a:lnTo>
                  <a:lnTo>
                    <a:pt x="749" y="165"/>
                  </a:lnTo>
                  <a:lnTo>
                    <a:pt x="741" y="165"/>
                  </a:lnTo>
                  <a:lnTo>
                    <a:pt x="734" y="167"/>
                  </a:lnTo>
                  <a:lnTo>
                    <a:pt x="725" y="167"/>
                  </a:lnTo>
                  <a:lnTo>
                    <a:pt x="717" y="169"/>
                  </a:lnTo>
                  <a:lnTo>
                    <a:pt x="710" y="170"/>
                  </a:lnTo>
                  <a:lnTo>
                    <a:pt x="702" y="171"/>
                  </a:lnTo>
                  <a:lnTo>
                    <a:pt x="695" y="172"/>
                  </a:lnTo>
                  <a:lnTo>
                    <a:pt x="687" y="174"/>
                  </a:lnTo>
                  <a:lnTo>
                    <a:pt x="680" y="175"/>
                  </a:lnTo>
                  <a:lnTo>
                    <a:pt x="672" y="177"/>
                  </a:lnTo>
                  <a:lnTo>
                    <a:pt x="665" y="177"/>
                  </a:lnTo>
                  <a:lnTo>
                    <a:pt x="657" y="179"/>
                  </a:lnTo>
                  <a:lnTo>
                    <a:pt x="650" y="180"/>
                  </a:lnTo>
                  <a:lnTo>
                    <a:pt x="642" y="181"/>
                  </a:lnTo>
                  <a:lnTo>
                    <a:pt x="634" y="182"/>
                  </a:lnTo>
                  <a:lnTo>
                    <a:pt x="627" y="185"/>
                  </a:lnTo>
                  <a:lnTo>
                    <a:pt x="619" y="186"/>
                  </a:lnTo>
                  <a:lnTo>
                    <a:pt x="613" y="190"/>
                  </a:lnTo>
                  <a:lnTo>
                    <a:pt x="605" y="191"/>
                  </a:lnTo>
                  <a:lnTo>
                    <a:pt x="598" y="194"/>
                  </a:lnTo>
                  <a:lnTo>
                    <a:pt x="590" y="195"/>
                  </a:lnTo>
                  <a:lnTo>
                    <a:pt x="584" y="199"/>
                  </a:lnTo>
                  <a:lnTo>
                    <a:pt x="570" y="205"/>
                  </a:lnTo>
                  <a:lnTo>
                    <a:pt x="559" y="213"/>
                  </a:lnTo>
                  <a:lnTo>
                    <a:pt x="545" y="219"/>
                  </a:lnTo>
                  <a:lnTo>
                    <a:pt x="532" y="226"/>
                  </a:lnTo>
                  <a:lnTo>
                    <a:pt x="520" y="234"/>
                  </a:lnTo>
                  <a:lnTo>
                    <a:pt x="509" y="243"/>
                  </a:lnTo>
                  <a:lnTo>
                    <a:pt x="496" y="250"/>
                  </a:lnTo>
                  <a:lnTo>
                    <a:pt x="485" y="258"/>
                  </a:lnTo>
                  <a:lnTo>
                    <a:pt x="473" y="267"/>
                  </a:lnTo>
                  <a:lnTo>
                    <a:pt x="463" y="277"/>
                  </a:lnTo>
                  <a:lnTo>
                    <a:pt x="452" y="284"/>
                  </a:lnTo>
                  <a:lnTo>
                    <a:pt x="441" y="293"/>
                  </a:lnTo>
                  <a:lnTo>
                    <a:pt x="429" y="302"/>
                  </a:lnTo>
                  <a:lnTo>
                    <a:pt x="420" y="312"/>
                  </a:lnTo>
                  <a:lnTo>
                    <a:pt x="409" y="321"/>
                  </a:lnTo>
                  <a:lnTo>
                    <a:pt x="400" y="331"/>
                  </a:lnTo>
                  <a:lnTo>
                    <a:pt x="390" y="341"/>
                  </a:lnTo>
                  <a:lnTo>
                    <a:pt x="381" y="352"/>
                  </a:lnTo>
                  <a:lnTo>
                    <a:pt x="371" y="361"/>
                  </a:lnTo>
                  <a:lnTo>
                    <a:pt x="362" y="371"/>
                  </a:lnTo>
                  <a:lnTo>
                    <a:pt x="352" y="381"/>
                  </a:lnTo>
                  <a:lnTo>
                    <a:pt x="345" y="393"/>
                  </a:lnTo>
                  <a:lnTo>
                    <a:pt x="335" y="403"/>
                  </a:lnTo>
                  <a:lnTo>
                    <a:pt x="327" y="414"/>
                  </a:lnTo>
                  <a:lnTo>
                    <a:pt x="320" y="425"/>
                  </a:lnTo>
                  <a:lnTo>
                    <a:pt x="312" y="437"/>
                  </a:lnTo>
                  <a:lnTo>
                    <a:pt x="303" y="447"/>
                  </a:lnTo>
                  <a:lnTo>
                    <a:pt x="296" y="458"/>
                  </a:lnTo>
                  <a:lnTo>
                    <a:pt x="288" y="469"/>
                  </a:lnTo>
                  <a:lnTo>
                    <a:pt x="282" y="481"/>
                  </a:lnTo>
                  <a:lnTo>
                    <a:pt x="274" y="492"/>
                  </a:lnTo>
                  <a:lnTo>
                    <a:pt x="268" y="505"/>
                  </a:lnTo>
                  <a:lnTo>
                    <a:pt x="262" y="517"/>
                  </a:lnTo>
                  <a:lnTo>
                    <a:pt x="257" y="530"/>
                  </a:lnTo>
                  <a:lnTo>
                    <a:pt x="249" y="541"/>
                  </a:lnTo>
                  <a:lnTo>
                    <a:pt x="244" y="552"/>
                  </a:lnTo>
                  <a:lnTo>
                    <a:pt x="238" y="565"/>
                  </a:lnTo>
                  <a:lnTo>
                    <a:pt x="233" y="578"/>
                  </a:lnTo>
                  <a:lnTo>
                    <a:pt x="226" y="590"/>
                  </a:lnTo>
                  <a:lnTo>
                    <a:pt x="221" y="603"/>
                  </a:lnTo>
                  <a:lnTo>
                    <a:pt x="218" y="615"/>
                  </a:lnTo>
                  <a:lnTo>
                    <a:pt x="214" y="629"/>
                  </a:lnTo>
                  <a:lnTo>
                    <a:pt x="209" y="641"/>
                  </a:lnTo>
                  <a:lnTo>
                    <a:pt x="204" y="654"/>
                  </a:lnTo>
                  <a:lnTo>
                    <a:pt x="200" y="667"/>
                  </a:lnTo>
                  <a:lnTo>
                    <a:pt x="196" y="681"/>
                  </a:lnTo>
                  <a:lnTo>
                    <a:pt x="192" y="693"/>
                  </a:lnTo>
                  <a:lnTo>
                    <a:pt x="189" y="707"/>
                  </a:lnTo>
                  <a:lnTo>
                    <a:pt x="186" y="720"/>
                  </a:lnTo>
                  <a:lnTo>
                    <a:pt x="184" y="735"/>
                  </a:lnTo>
                  <a:lnTo>
                    <a:pt x="180" y="747"/>
                  </a:lnTo>
                  <a:lnTo>
                    <a:pt x="177" y="761"/>
                  </a:lnTo>
                  <a:lnTo>
                    <a:pt x="175" y="775"/>
                  </a:lnTo>
                  <a:lnTo>
                    <a:pt x="174" y="789"/>
                  </a:lnTo>
                  <a:lnTo>
                    <a:pt x="170" y="803"/>
                  </a:lnTo>
                  <a:lnTo>
                    <a:pt x="169" y="817"/>
                  </a:lnTo>
                  <a:lnTo>
                    <a:pt x="167" y="831"/>
                  </a:lnTo>
                  <a:lnTo>
                    <a:pt x="167" y="846"/>
                  </a:lnTo>
                  <a:lnTo>
                    <a:pt x="165" y="860"/>
                  </a:lnTo>
                  <a:lnTo>
                    <a:pt x="164" y="873"/>
                  </a:lnTo>
                  <a:lnTo>
                    <a:pt x="164" y="887"/>
                  </a:lnTo>
                  <a:lnTo>
                    <a:pt x="164" y="902"/>
                  </a:lnTo>
                  <a:lnTo>
                    <a:pt x="162" y="916"/>
                  </a:lnTo>
                  <a:lnTo>
                    <a:pt x="162" y="930"/>
                  </a:lnTo>
                  <a:lnTo>
                    <a:pt x="162" y="945"/>
                  </a:lnTo>
                  <a:lnTo>
                    <a:pt x="164" y="960"/>
                  </a:lnTo>
                  <a:lnTo>
                    <a:pt x="156" y="968"/>
                  </a:lnTo>
                  <a:lnTo>
                    <a:pt x="150" y="975"/>
                  </a:lnTo>
                  <a:lnTo>
                    <a:pt x="142" y="984"/>
                  </a:lnTo>
                  <a:lnTo>
                    <a:pt x="136" y="993"/>
                  </a:lnTo>
                  <a:lnTo>
                    <a:pt x="127" y="1002"/>
                  </a:lnTo>
                  <a:lnTo>
                    <a:pt x="118" y="1011"/>
                  </a:lnTo>
                  <a:lnTo>
                    <a:pt x="109" y="1019"/>
                  </a:lnTo>
                  <a:lnTo>
                    <a:pt x="102" y="1029"/>
                  </a:lnTo>
                  <a:lnTo>
                    <a:pt x="92" y="1038"/>
                  </a:lnTo>
                  <a:lnTo>
                    <a:pt x="84" y="1048"/>
                  </a:lnTo>
                  <a:lnTo>
                    <a:pt x="74" y="1057"/>
                  </a:lnTo>
                  <a:lnTo>
                    <a:pt x="67" y="1067"/>
                  </a:lnTo>
                  <a:lnTo>
                    <a:pt x="58" y="1077"/>
                  </a:lnTo>
                  <a:lnTo>
                    <a:pt x="50" y="1087"/>
                  </a:lnTo>
                  <a:lnTo>
                    <a:pt x="43" y="1097"/>
                  </a:lnTo>
                  <a:lnTo>
                    <a:pt x="36" y="1109"/>
                  </a:lnTo>
                  <a:lnTo>
                    <a:pt x="29" y="1119"/>
                  </a:lnTo>
                  <a:lnTo>
                    <a:pt x="23" y="1129"/>
                  </a:lnTo>
                  <a:lnTo>
                    <a:pt x="16" y="1139"/>
                  </a:lnTo>
                  <a:lnTo>
                    <a:pt x="12" y="1150"/>
                  </a:lnTo>
                  <a:lnTo>
                    <a:pt x="7" y="1162"/>
                  </a:lnTo>
                  <a:lnTo>
                    <a:pt x="5" y="1173"/>
                  </a:lnTo>
                  <a:lnTo>
                    <a:pt x="1" y="1184"/>
                  </a:lnTo>
                  <a:lnTo>
                    <a:pt x="1" y="1197"/>
                  </a:lnTo>
                  <a:lnTo>
                    <a:pt x="0" y="1208"/>
                  </a:lnTo>
                  <a:lnTo>
                    <a:pt x="1" y="1219"/>
                  </a:lnTo>
                  <a:lnTo>
                    <a:pt x="2" y="1231"/>
                  </a:lnTo>
                  <a:lnTo>
                    <a:pt x="6" y="1245"/>
                  </a:lnTo>
                  <a:lnTo>
                    <a:pt x="10" y="1256"/>
                  </a:lnTo>
                  <a:lnTo>
                    <a:pt x="17" y="1270"/>
                  </a:lnTo>
                  <a:lnTo>
                    <a:pt x="25" y="1282"/>
                  </a:lnTo>
                  <a:lnTo>
                    <a:pt x="35" y="1296"/>
                  </a:lnTo>
                  <a:lnTo>
                    <a:pt x="44" y="1305"/>
                  </a:lnTo>
                  <a:lnTo>
                    <a:pt x="54" y="1315"/>
                  </a:lnTo>
                  <a:lnTo>
                    <a:pt x="64" y="1324"/>
                  </a:lnTo>
                  <a:lnTo>
                    <a:pt x="75" y="1333"/>
                  </a:lnTo>
                  <a:lnTo>
                    <a:pt x="85" y="1340"/>
                  </a:lnTo>
                  <a:lnTo>
                    <a:pt x="97" y="1348"/>
                  </a:lnTo>
                  <a:lnTo>
                    <a:pt x="108" y="1355"/>
                  </a:lnTo>
                  <a:lnTo>
                    <a:pt x="121" y="1363"/>
                  </a:lnTo>
                  <a:lnTo>
                    <a:pt x="132" y="1368"/>
                  </a:lnTo>
                  <a:lnTo>
                    <a:pt x="143" y="1373"/>
                  </a:lnTo>
                  <a:lnTo>
                    <a:pt x="155" y="1378"/>
                  </a:lnTo>
                  <a:lnTo>
                    <a:pt x="167" y="1384"/>
                  </a:lnTo>
                  <a:lnTo>
                    <a:pt x="179" y="1388"/>
                  </a:lnTo>
                  <a:lnTo>
                    <a:pt x="191" y="1392"/>
                  </a:lnTo>
                  <a:lnTo>
                    <a:pt x="204" y="1396"/>
                  </a:lnTo>
                  <a:lnTo>
                    <a:pt x="218" y="1399"/>
                  </a:lnTo>
                  <a:lnTo>
                    <a:pt x="229" y="1401"/>
                  </a:lnTo>
                  <a:lnTo>
                    <a:pt x="242" y="1403"/>
                  </a:lnTo>
                  <a:lnTo>
                    <a:pt x="254" y="1404"/>
                  </a:lnTo>
                  <a:lnTo>
                    <a:pt x="268" y="1407"/>
                  </a:lnTo>
                  <a:lnTo>
                    <a:pt x="281" y="1407"/>
                  </a:lnTo>
                  <a:lnTo>
                    <a:pt x="294" y="1408"/>
                  </a:lnTo>
                  <a:lnTo>
                    <a:pt x="307" y="1408"/>
                  </a:lnTo>
                  <a:lnTo>
                    <a:pt x="321" y="1410"/>
                  </a:lnTo>
                  <a:lnTo>
                    <a:pt x="334" y="1408"/>
                  </a:lnTo>
                  <a:lnTo>
                    <a:pt x="347" y="1408"/>
                  </a:lnTo>
                  <a:lnTo>
                    <a:pt x="361" y="1407"/>
                  </a:lnTo>
                  <a:lnTo>
                    <a:pt x="375" y="1407"/>
                  </a:lnTo>
                  <a:lnTo>
                    <a:pt x="388" y="1406"/>
                  </a:lnTo>
                  <a:lnTo>
                    <a:pt x="403" y="1404"/>
                  </a:lnTo>
                  <a:lnTo>
                    <a:pt x="415" y="1403"/>
                  </a:lnTo>
                  <a:lnTo>
                    <a:pt x="430" y="1402"/>
                  </a:lnTo>
                  <a:lnTo>
                    <a:pt x="443" y="1398"/>
                  </a:lnTo>
                  <a:lnTo>
                    <a:pt x="457" y="1396"/>
                  </a:lnTo>
                  <a:lnTo>
                    <a:pt x="469" y="1393"/>
                  </a:lnTo>
                  <a:lnTo>
                    <a:pt x="483" y="1391"/>
                  </a:lnTo>
                  <a:lnTo>
                    <a:pt x="496" y="1387"/>
                  </a:lnTo>
                  <a:lnTo>
                    <a:pt x="510" y="1384"/>
                  </a:lnTo>
                  <a:lnTo>
                    <a:pt x="524" y="1381"/>
                  </a:lnTo>
                  <a:lnTo>
                    <a:pt x="537" y="1378"/>
                  </a:lnTo>
                  <a:lnTo>
                    <a:pt x="550" y="1373"/>
                  </a:lnTo>
                  <a:lnTo>
                    <a:pt x="564" y="1369"/>
                  </a:lnTo>
                  <a:lnTo>
                    <a:pt x="578" y="1365"/>
                  </a:lnTo>
                  <a:lnTo>
                    <a:pt x="592" y="1362"/>
                  </a:lnTo>
                  <a:lnTo>
                    <a:pt x="604" y="1357"/>
                  </a:lnTo>
                  <a:lnTo>
                    <a:pt x="618" y="1353"/>
                  </a:lnTo>
                  <a:lnTo>
                    <a:pt x="632" y="1349"/>
                  </a:lnTo>
                  <a:lnTo>
                    <a:pt x="646" y="1345"/>
                  </a:lnTo>
                  <a:lnTo>
                    <a:pt x="657" y="1340"/>
                  </a:lnTo>
                  <a:lnTo>
                    <a:pt x="671" y="1335"/>
                  </a:lnTo>
                  <a:lnTo>
                    <a:pt x="682" y="1330"/>
                  </a:lnTo>
                  <a:lnTo>
                    <a:pt x="696" y="1326"/>
                  </a:lnTo>
                  <a:lnTo>
                    <a:pt x="707" y="1321"/>
                  </a:lnTo>
                  <a:lnTo>
                    <a:pt x="720" y="1316"/>
                  </a:lnTo>
                  <a:lnTo>
                    <a:pt x="733" y="1311"/>
                  </a:lnTo>
                  <a:lnTo>
                    <a:pt x="745" y="1308"/>
                  </a:lnTo>
                  <a:lnTo>
                    <a:pt x="757" y="1303"/>
                  </a:lnTo>
                  <a:lnTo>
                    <a:pt x="769" y="1298"/>
                  </a:lnTo>
                  <a:lnTo>
                    <a:pt x="780" y="1292"/>
                  </a:lnTo>
                  <a:lnTo>
                    <a:pt x="793" y="1289"/>
                  </a:lnTo>
                  <a:lnTo>
                    <a:pt x="804" y="1284"/>
                  </a:lnTo>
                  <a:lnTo>
                    <a:pt x="816" y="1279"/>
                  </a:lnTo>
                  <a:lnTo>
                    <a:pt x="827" y="1275"/>
                  </a:lnTo>
                  <a:lnTo>
                    <a:pt x="838" y="1271"/>
                  </a:lnTo>
                  <a:lnTo>
                    <a:pt x="847" y="1279"/>
                  </a:lnTo>
                  <a:lnTo>
                    <a:pt x="857" y="1287"/>
                  </a:lnTo>
                  <a:lnTo>
                    <a:pt x="867" y="1296"/>
                  </a:lnTo>
                  <a:lnTo>
                    <a:pt x="877" y="1305"/>
                  </a:lnTo>
                  <a:lnTo>
                    <a:pt x="886" y="1314"/>
                  </a:lnTo>
                  <a:lnTo>
                    <a:pt x="898" y="1323"/>
                  </a:lnTo>
                  <a:lnTo>
                    <a:pt x="906" y="1331"/>
                  </a:lnTo>
                  <a:lnTo>
                    <a:pt x="918" y="1340"/>
                  </a:lnTo>
                  <a:lnTo>
                    <a:pt x="928" y="1348"/>
                  </a:lnTo>
                  <a:lnTo>
                    <a:pt x="938" y="1355"/>
                  </a:lnTo>
                  <a:lnTo>
                    <a:pt x="948" y="1364"/>
                  </a:lnTo>
                  <a:lnTo>
                    <a:pt x="959" y="1373"/>
                  </a:lnTo>
                  <a:lnTo>
                    <a:pt x="969" y="1381"/>
                  </a:lnTo>
                  <a:lnTo>
                    <a:pt x="979" y="1388"/>
                  </a:lnTo>
                  <a:lnTo>
                    <a:pt x="989" y="1397"/>
                  </a:lnTo>
                  <a:lnTo>
                    <a:pt x="1001" y="1406"/>
                  </a:lnTo>
                  <a:lnTo>
                    <a:pt x="1011" y="1413"/>
                  </a:lnTo>
                  <a:lnTo>
                    <a:pt x="1021" y="1421"/>
                  </a:lnTo>
                  <a:lnTo>
                    <a:pt x="1031" y="1428"/>
                  </a:lnTo>
                  <a:lnTo>
                    <a:pt x="1042" y="1436"/>
                  </a:lnTo>
                  <a:lnTo>
                    <a:pt x="1052" y="1444"/>
                  </a:lnTo>
                  <a:lnTo>
                    <a:pt x="1062" y="1451"/>
                  </a:lnTo>
                  <a:lnTo>
                    <a:pt x="1073" y="1459"/>
                  </a:lnTo>
                  <a:lnTo>
                    <a:pt x="1084" y="1467"/>
                  </a:lnTo>
                  <a:lnTo>
                    <a:pt x="1094" y="1475"/>
                  </a:lnTo>
                  <a:lnTo>
                    <a:pt x="1105" y="1483"/>
                  </a:lnTo>
                  <a:lnTo>
                    <a:pt x="1115" y="1490"/>
                  </a:lnTo>
                  <a:lnTo>
                    <a:pt x="1127" y="1498"/>
                  </a:lnTo>
                  <a:lnTo>
                    <a:pt x="1137" y="1505"/>
                  </a:lnTo>
                  <a:lnTo>
                    <a:pt x="1148" y="1513"/>
                  </a:lnTo>
                  <a:lnTo>
                    <a:pt x="1159" y="1520"/>
                  </a:lnTo>
                  <a:lnTo>
                    <a:pt x="1171" y="1528"/>
                  </a:lnTo>
                  <a:lnTo>
                    <a:pt x="1181" y="1534"/>
                  </a:lnTo>
                  <a:lnTo>
                    <a:pt x="1191" y="1542"/>
                  </a:lnTo>
                  <a:lnTo>
                    <a:pt x="1201" y="1548"/>
                  </a:lnTo>
                  <a:lnTo>
                    <a:pt x="1212" y="1556"/>
                  </a:lnTo>
                  <a:lnTo>
                    <a:pt x="1222" y="1562"/>
                  </a:lnTo>
                  <a:lnTo>
                    <a:pt x="1234" y="1569"/>
                  </a:lnTo>
                  <a:lnTo>
                    <a:pt x="1244" y="1576"/>
                  </a:lnTo>
                  <a:lnTo>
                    <a:pt x="1255" y="1583"/>
                  </a:lnTo>
                  <a:lnTo>
                    <a:pt x="1265" y="1590"/>
                  </a:lnTo>
                  <a:lnTo>
                    <a:pt x="1276" y="1597"/>
                  </a:lnTo>
                  <a:lnTo>
                    <a:pt x="1287" y="1603"/>
                  </a:lnTo>
                  <a:lnTo>
                    <a:pt x="1298" y="1611"/>
                  </a:lnTo>
                  <a:lnTo>
                    <a:pt x="1308" y="1617"/>
                  </a:lnTo>
                  <a:lnTo>
                    <a:pt x="1319" y="1625"/>
                  </a:lnTo>
                  <a:lnTo>
                    <a:pt x="1331" y="1631"/>
                  </a:lnTo>
                  <a:lnTo>
                    <a:pt x="1342" y="1639"/>
                  </a:lnTo>
                  <a:lnTo>
                    <a:pt x="1352" y="1645"/>
                  </a:lnTo>
                  <a:lnTo>
                    <a:pt x="1363" y="1651"/>
                  </a:lnTo>
                  <a:lnTo>
                    <a:pt x="1373" y="1657"/>
                  </a:lnTo>
                  <a:lnTo>
                    <a:pt x="1385" y="1665"/>
                  </a:lnTo>
                  <a:lnTo>
                    <a:pt x="1396" y="1671"/>
                  </a:lnTo>
                  <a:lnTo>
                    <a:pt x="1407" y="1679"/>
                  </a:lnTo>
                  <a:lnTo>
                    <a:pt x="1419" y="1685"/>
                  </a:lnTo>
                  <a:lnTo>
                    <a:pt x="1430" y="1693"/>
                  </a:lnTo>
                  <a:lnTo>
                    <a:pt x="1440" y="1699"/>
                  </a:lnTo>
                  <a:lnTo>
                    <a:pt x="1451" y="1705"/>
                  </a:lnTo>
                  <a:lnTo>
                    <a:pt x="1462" y="1712"/>
                  </a:lnTo>
                  <a:lnTo>
                    <a:pt x="1473" y="1719"/>
                  </a:lnTo>
                  <a:lnTo>
                    <a:pt x="1484" y="1725"/>
                  </a:lnTo>
                  <a:lnTo>
                    <a:pt x="1496" y="1733"/>
                  </a:lnTo>
                  <a:lnTo>
                    <a:pt x="1507" y="1739"/>
                  </a:lnTo>
                  <a:lnTo>
                    <a:pt x="1518" y="1747"/>
                  </a:lnTo>
                  <a:lnTo>
                    <a:pt x="1599" y="1747"/>
                  </a:lnTo>
                  <a:lnTo>
                    <a:pt x="1599" y="1733"/>
                  </a:lnTo>
                  <a:lnTo>
                    <a:pt x="1600" y="1719"/>
                  </a:lnTo>
                  <a:lnTo>
                    <a:pt x="1601" y="1705"/>
                  </a:lnTo>
                  <a:lnTo>
                    <a:pt x="1605" y="1693"/>
                  </a:lnTo>
                  <a:lnTo>
                    <a:pt x="1606" y="1679"/>
                  </a:lnTo>
                  <a:lnTo>
                    <a:pt x="1609" y="1666"/>
                  </a:lnTo>
                  <a:lnTo>
                    <a:pt x="1613" y="1652"/>
                  </a:lnTo>
                  <a:lnTo>
                    <a:pt x="1616" y="1640"/>
                  </a:lnTo>
                  <a:lnTo>
                    <a:pt x="1619" y="1626"/>
                  </a:lnTo>
                  <a:lnTo>
                    <a:pt x="1623" y="1613"/>
                  </a:lnTo>
                  <a:lnTo>
                    <a:pt x="1626" y="1600"/>
                  </a:lnTo>
                  <a:lnTo>
                    <a:pt x="1632" y="1587"/>
                  </a:lnTo>
                  <a:lnTo>
                    <a:pt x="1635" y="1573"/>
                  </a:lnTo>
                  <a:lnTo>
                    <a:pt x="1640" y="1561"/>
                  </a:lnTo>
                  <a:lnTo>
                    <a:pt x="1645" y="1547"/>
                  </a:lnTo>
                  <a:lnTo>
                    <a:pt x="1652" y="1535"/>
                  </a:lnTo>
                  <a:lnTo>
                    <a:pt x="1655" y="1522"/>
                  </a:lnTo>
                  <a:lnTo>
                    <a:pt x="1662" y="1509"/>
                  </a:lnTo>
                  <a:lnTo>
                    <a:pt x="1667" y="1495"/>
                  </a:lnTo>
                  <a:lnTo>
                    <a:pt x="1674" y="1483"/>
                  </a:lnTo>
                  <a:lnTo>
                    <a:pt x="1679" y="1470"/>
                  </a:lnTo>
                  <a:lnTo>
                    <a:pt x="1686" y="1457"/>
                  </a:lnTo>
                  <a:lnTo>
                    <a:pt x="1693" y="1445"/>
                  </a:lnTo>
                  <a:lnTo>
                    <a:pt x="1701" y="1433"/>
                  </a:lnTo>
                  <a:lnTo>
                    <a:pt x="1707" y="1421"/>
                  </a:lnTo>
                  <a:lnTo>
                    <a:pt x="1715" y="1408"/>
                  </a:lnTo>
                  <a:lnTo>
                    <a:pt x="1722" y="1396"/>
                  </a:lnTo>
                  <a:lnTo>
                    <a:pt x="1731" y="1384"/>
                  </a:lnTo>
                  <a:lnTo>
                    <a:pt x="1739" y="1373"/>
                  </a:lnTo>
                  <a:lnTo>
                    <a:pt x="1746" y="1362"/>
                  </a:lnTo>
                  <a:lnTo>
                    <a:pt x="1755" y="1350"/>
                  </a:lnTo>
                  <a:lnTo>
                    <a:pt x="1765" y="1340"/>
                  </a:lnTo>
                  <a:lnTo>
                    <a:pt x="1773" y="1329"/>
                  </a:lnTo>
                  <a:lnTo>
                    <a:pt x="1781" y="1318"/>
                  </a:lnTo>
                  <a:lnTo>
                    <a:pt x="1790" y="1306"/>
                  </a:lnTo>
                  <a:lnTo>
                    <a:pt x="1800" y="1295"/>
                  </a:lnTo>
                  <a:lnTo>
                    <a:pt x="1808" y="1284"/>
                  </a:lnTo>
                  <a:lnTo>
                    <a:pt x="1818" y="1274"/>
                  </a:lnTo>
                  <a:lnTo>
                    <a:pt x="1828" y="1264"/>
                  </a:lnTo>
                  <a:lnTo>
                    <a:pt x="1839" y="1255"/>
                  </a:lnTo>
                  <a:lnTo>
                    <a:pt x="1848" y="1243"/>
                  </a:lnTo>
                  <a:lnTo>
                    <a:pt x="1858" y="1235"/>
                  </a:lnTo>
                  <a:lnTo>
                    <a:pt x="1868" y="1225"/>
                  </a:lnTo>
                  <a:lnTo>
                    <a:pt x="1880" y="1217"/>
                  </a:lnTo>
                  <a:lnTo>
                    <a:pt x="1891" y="1207"/>
                  </a:lnTo>
                  <a:lnTo>
                    <a:pt x="1902" y="1198"/>
                  </a:lnTo>
                  <a:lnTo>
                    <a:pt x="1914" y="1191"/>
                  </a:lnTo>
                  <a:lnTo>
                    <a:pt x="1925" y="1183"/>
                  </a:lnTo>
                  <a:lnTo>
                    <a:pt x="1936" y="1174"/>
                  </a:lnTo>
                  <a:lnTo>
                    <a:pt x="1948" y="1167"/>
                  </a:lnTo>
                  <a:lnTo>
                    <a:pt x="1959" y="1159"/>
                  </a:lnTo>
                  <a:lnTo>
                    <a:pt x="1970" y="1153"/>
                  </a:lnTo>
                  <a:lnTo>
                    <a:pt x="1982" y="1145"/>
                  </a:lnTo>
                  <a:lnTo>
                    <a:pt x="1994" y="1138"/>
                  </a:lnTo>
                  <a:lnTo>
                    <a:pt x="2007" y="1131"/>
                  </a:lnTo>
                  <a:lnTo>
                    <a:pt x="2019" y="1126"/>
                  </a:lnTo>
                  <a:lnTo>
                    <a:pt x="2031" y="1119"/>
                  </a:lnTo>
                  <a:lnTo>
                    <a:pt x="2043" y="1114"/>
                  </a:lnTo>
                  <a:lnTo>
                    <a:pt x="2056" y="1107"/>
                  </a:lnTo>
                  <a:lnTo>
                    <a:pt x="2070" y="1104"/>
                  </a:lnTo>
                  <a:lnTo>
                    <a:pt x="2082" y="1099"/>
                  </a:lnTo>
                  <a:lnTo>
                    <a:pt x="2096" y="1095"/>
                  </a:lnTo>
                  <a:lnTo>
                    <a:pt x="2109" y="1091"/>
                  </a:lnTo>
                  <a:lnTo>
                    <a:pt x="2123" y="1089"/>
                  </a:lnTo>
                  <a:lnTo>
                    <a:pt x="2133" y="1084"/>
                  </a:lnTo>
                  <a:lnTo>
                    <a:pt x="2143" y="1080"/>
                  </a:lnTo>
                  <a:lnTo>
                    <a:pt x="2153" y="1076"/>
                  </a:lnTo>
                  <a:lnTo>
                    <a:pt x="2164" y="1073"/>
                  </a:lnTo>
                  <a:lnTo>
                    <a:pt x="2174" y="1071"/>
                  </a:lnTo>
                  <a:lnTo>
                    <a:pt x="2184" y="1070"/>
                  </a:lnTo>
                  <a:lnTo>
                    <a:pt x="2194" y="1068"/>
                  </a:lnTo>
                  <a:lnTo>
                    <a:pt x="2206" y="1068"/>
                  </a:lnTo>
                  <a:lnTo>
                    <a:pt x="2214" y="1067"/>
                  </a:lnTo>
                  <a:lnTo>
                    <a:pt x="2224" y="1067"/>
                  </a:lnTo>
                  <a:lnTo>
                    <a:pt x="2233" y="1068"/>
                  </a:lnTo>
                  <a:lnTo>
                    <a:pt x="2243" y="1070"/>
                  </a:lnTo>
                  <a:lnTo>
                    <a:pt x="2252" y="1070"/>
                  </a:lnTo>
                  <a:lnTo>
                    <a:pt x="2262" y="1072"/>
                  </a:lnTo>
                  <a:lnTo>
                    <a:pt x="2272" y="1075"/>
                  </a:lnTo>
                  <a:lnTo>
                    <a:pt x="2282" y="1079"/>
                  </a:lnTo>
                  <a:lnTo>
                    <a:pt x="2290" y="1080"/>
                  </a:lnTo>
                  <a:lnTo>
                    <a:pt x="2300" y="1082"/>
                  </a:lnTo>
                  <a:lnTo>
                    <a:pt x="2308" y="1086"/>
                  </a:lnTo>
                  <a:lnTo>
                    <a:pt x="2318" y="1090"/>
                  </a:lnTo>
                  <a:lnTo>
                    <a:pt x="2325" y="1094"/>
                  </a:lnTo>
                  <a:lnTo>
                    <a:pt x="2335" y="1097"/>
                  </a:lnTo>
                  <a:lnTo>
                    <a:pt x="2343" y="1102"/>
                  </a:lnTo>
                  <a:lnTo>
                    <a:pt x="2353" y="1107"/>
                  </a:lnTo>
                  <a:lnTo>
                    <a:pt x="2360" y="1111"/>
                  </a:lnTo>
                  <a:lnTo>
                    <a:pt x="2369" y="1115"/>
                  </a:lnTo>
                  <a:lnTo>
                    <a:pt x="2378" y="1120"/>
                  </a:lnTo>
                  <a:lnTo>
                    <a:pt x="2387" y="1125"/>
                  </a:lnTo>
                  <a:lnTo>
                    <a:pt x="2396" y="1130"/>
                  </a:lnTo>
                  <a:lnTo>
                    <a:pt x="2405" y="1136"/>
                  </a:lnTo>
                  <a:lnTo>
                    <a:pt x="2413" y="1141"/>
                  </a:lnTo>
                  <a:lnTo>
                    <a:pt x="2422" y="1148"/>
                  </a:lnTo>
                  <a:lnTo>
                    <a:pt x="2430" y="1152"/>
                  </a:lnTo>
                  <a:lnTo>
                    <a:pt x="2437" y="1158"/>
                  </a:lnTo>
                  <a:lnTo>
                    <a:pt x="2445" y="1163"/>
                  </a:lnTo>
                  <a:lnTo>
                    <a:pt x="2454" y="1169"/>
                  </a:lnTo>
                  <a:lnTo>
                    <a:pt x="2461" y="1173"/>
                  </a:lnTo>
                  <a:lnTo>
                    <a:pt x="2470" y="1179"/>
                  </a:lnTo>
                  <a:lnTo>
                    <a:pt x="2479" y="1184"/>
                  </a:lnTo>
                  <a:lnTo>
                    <a:pt x="2488" y="1191"/>
                  </a:lnTo>
                  <a:lnTo>
                    <a:pt x="2495" y="1194"/>
                  </a:lnTo>
                  <a:lnTo>
                    <a:pt x="2503" y="1199"/>
                  </a:lnTo>
                  <a:lnTo>
                    <a:pt x="2512" y="1204"/>
                  </a:lnTo>
                  <a:lnTo>
                    <a:pt x="2520" y="1209"/>
                  </a:lnTo>
                  <a:lnTo>
                    <a:pt x="2528" y="1213"/>
                  </a:lnTo>
                  <a:lnTo>
                    <a:pt x="2537" y="1218"/>
                  </a:lnTo>
                  <a:lnTo>
                    <a:pt x="2546" y="1223"/>
                  </a:lnTo>
                  <a:lnTo>
                    <a:pt x="2554" y="1228"/>
                  </a:lnTo>
                  <a:lnTo>
                    <a:pt x="2562" y="1231"/>
                  </a:lnTo>
                  <a:lnTo>
                    <a:pt x="2571" y="1235"/>
                  </a:lnTo>
                  <a:lnTo>
                    <a:pt x="2580" y="1237"/>
                  </a:lnTo>
                  <a:lnTo>
                    <a:pt x="2588" y="1241"/>
                  </a:lnTo>
                  <a:lnTo>
                    <a:pt x="2596" y="1243"/>
                  </a:lnTo>
                  <a:lnTo>
                    <a:pt x="2605" y="1246"/>
                  </a:lnTo>
                  <a:lnTo>
                    <a:pt x="2614" y="1248"/>
                  </a:lnTo>
                  <a:lnTo>
                    <a:pt x="2624" y="1251"/>
                  </a:lnTo>
                  <a:lnTo>
                    <a:pt x="2632" y="1252"/>
                  </a:lnTo>
                  <a:lnTo>
                    <a:pt x="2642" y="1253"/>
                  </a:lnTo>
                  <a:lnTo>
                    <a:pt x="2651" y="1253"/>
                  </a:lnTo>
                  <a:lnTo>
                    <a:pt x="2661" y="1255"/>
                  </a:lnTo>
                  <a:lnTo>
                    <a:pt x="2670" y="1255"/>
                  </a:lnTo>
                  <a:lnTo>
                    <a:pt x="2680" y="1255"/>
                  </a:lnTo>
                  <a:lnTo>
                    <a:pt x="2689" y="1253"/>
                  </a:lnTo>
                  <a:lnTo>
                    <a:pt x="2700" y="1253"/>
                  </a:lnTo>
                  <a:lnTo>
                    <a:pt x="2658" y="1130"/>
                  </a:lnTo>
                  <a:close/>
                  <a:moveTo>
                    <a:pt x="516" y="1130"/>
                  </a:moveTo>
                  <a:lnTo>
                    <a:pt x="515" y="1119"/>
                  </a:lnTo>
                  <a:lnTo>
                    <a:pt x="514" y="1107"/>
                  </a:lnTo>
                  <a:lnTo>
                    <a:pt x="510" y="1097"/>
                  </a:lnTo>
                  <a:lnTo>
                    <a:pt x="507" y="1089"/>
                  </a:lnTo>
                  <a:lnTo>
                    <a:pt x="502" y="1077"/>
                  </a:lnTo>
                  <a:lnTo>
                    <a:pt x="497" y="1068"/>
                  </a:lnTo>
                  <a:lnTo>
                    <a:pt x="492" y="1060"/>
                  </a:lnTo>
                  <a:lnTo>
                    <a:pt x="488" y="1051"/>
                  </a:lnTo>
                  <a:lnTo>
                    <a:pt x="482" y="1041"/>
                  </a:lnTo>
                  <a:lnTo>
                    <a:pt x="477" y="1032"/>
                  </a:lnTo>
                  <a:lnTo>
                    <a:pt x="471" y="1022"/>
                  </a:lnTo>
                  <a:lnTo>
                    <a:pt x="467" y="1013"/>
                  </a:lnTo>
                  <a:lnTo>
                    <a:pt x="463" y="1003"/>
                  </a:lnTo>
                  <a:lnTo>
                    <a:pt x="461" y="993"/>
                  </a:lnTo>
                  <a:lnTo>
                    <a:pt x="459" y="983"/>
                  </a:lnTo>
                  <a:lnTo>
                    <a:pt x="461" y="973"/>
                  </a:lnTo>
                  <a:lnTo>
                    <a:pt x="468" y="978"/>
                  </a:lnTo>
                  <a:lnTo>
                    <a:pt x="477" y="984"/>
                  </a:lnTo>
                  <a:lnTo>
                    <a:pt x="486" y="990"/>
                  </a:lnTo>
                  <a:lnTo>
                    <a:pt x="496" y="998"/>
                  </a:lnTo>
                  <a:lnTo>
                    <a:pt x="505" y="1006"/>
                  </a:lnTo>
                  <a:lnTo>
                    <a:pt x="515" y="1013"/>
                  </a:lnTo>
                  <a:lnTo>
                    <a:pt x="525" y="1021"/>
                  </a:lnTo>
                  <a:lnTo>
                    <a:pt x="536" y="1028"/>
                  </a:lnTo>
                  <a:lnTo>
                    <a:pt x="546" y="1036"/>
                  </a:lnTo>
                  <a:lnTo>
                    <a:pt x="556" y="1043"/>
                  </a:lnTo>
                  <a:lnTo>
                    <a:pt x="566" y="1052"/>
                  </a:lnTo>
                  <a:lnTo>
                    <a:pt x="576" y="1062"/>
                  </a:lnTo>
                  <a:lnTo>
                    <a:pt x="585" y="1070"/>
                  </a:lnTo>
                  <a:lnTo>
                    <a:pt x="594" y="1080"/>
                  </a:lnTo>
                  <a:lnTo>
                    <a:pt x="603" y="1090"/>
                  </a:lnTo>
                  <a:lnTo>
                    <a:pt x="613" y="1101"/>
                  </a:lnTo>
                  <a:lnTo>
                    <a:pt x="602" y="1105"/>
                  </a:lnTo>
                  <a:lnTo>
                    <a:pt x="592" y="1110"/>
                  </a:lnTo>
                  <a:lnTo>
                    <a:pt x="579" y="1114"/>
                  </a:lnTo>
                  <a:lnTo>
                    <a:pt x="568" y="1119"/>
                  </a:lnTo>
                  <a:lnTo>
                    <a:pt x="554" y="1121"/>
                  </a:lnTo>
                  <a:lnTo>
                    <a:pt x="541" y="1124"/>
                  </a:lnTo>
                  <a:lnTo>
                    <a:pt x="527" y="1126"/>
                  </a:lnTo>
                  <a:lnTo>
                    <a:pt x="516" y="11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88" name="Google Shape;4588;p86"/>
            <p:cNvSpPr/>
            <p:nvPr/>
          </p:nvSpPr>
          <p:spPr>
            <a:xfrm>
              <a:off x="2078" y="2736"/>
              <a:ext cx="718" cy="525"/>
            </a:xfrm>
            <a:custGeom>
              <a:avLst/>
              <a:gdLst/>
              <a:ahLst/>
              <a:cxnLst/>
              <a:rect l="l" t="t" r="r" b="b"/>
              <a:pathLst>
                <a:path w="718" h="525" extrusionOk="0">
                  <a:moveTo>
                    <a:pt x="269" y="0"/>
                  </a:moveTo>
                  <a:lnTo>
                    <a:pt x="365" y="98"/>
                  </a:lnTo>
                  <a:lnTo>
                    <a:pt x="352" y="106"/>
                  </a:lnTo>
                  <a:lnTo>
                    <a:pt x="339" y="115"/>
                  </a:lnTo>
                  <a:lnTo>
                    <a:pt x="326" y="123"/>
                  </a:lnTo>
                  <a:lnTo>
                    <a:pt x="314" y="133"/>
                  </a:lnTo>
                  <a:lnTo>
                    <a:pt x="301" y="142"/>
                  </a:lnTo>
                  <a:lnTo>
                    <a:pt x="289" y="152"/>
                  </a:lnTo>
                  <a:lnTo>
                    <a:pt x="276" y="161"/>
                  </a:lnTo>
                  <a:lnTo>
                    <a:pt x="265" y="171"/>
                  </a:lnTo>
                  <a:lnTo>
                    <a:pt x="252" y="180"/>
                  </a:lnTo>
                  <a:lnTo>
                    <a:pt x="241" y="190"/>
                  </a:lnTo>
                  <a:lnTo>
                    <a:pt x="229" y="200"/>
                  </a:lnTo>
                  <a:lnTo>
                    <a:pt x="218" y="212"/>
                  </a:lnTo>
                  <a:lnTo>
                    <a:pt x="207" y="222"/>
                  </a:lnTo>
                  <a:lnTo>
                    <a:pt x="195" y="233"/>
                  </a:lnTo>
                  <a:lnTo>
                    <a:pt x="185" y="244"/>
                  </a:lnTo>
                  <a:lnTo>
                    <a:pt x="177" y="256"/>
                  </a:lnTo>
                  <a:lnTo>
                    <a:pt x="165" y="267"/>
                  </a:lnTo>
                  <a:lnTo>
                    <a:pt x="155" y="278"/>
                  </a:lnTo>
                  <a:lnTo>
                    <a:pt x="145" y="290"/>
                  </a:lnTo>
                  <a:lnTo>
                    <a:pt x="138" y="301"/>
                  </a:lnTo>
                  <a:lnTo>
                    <a:pt x="127" y="312"/>
                  </a:lnTo>
                  <a:lnTo>
                    <a:pt x="119" y="325"/>
                  </a:lnTo>
                  <a:lnTo>
                    <a:pt x="111" y="337"/>
                  </a:lnTo>
                  <a:lnTo>
                    <a:pt x="104" y="351"/>
                  </a:lnTo>
                  <a:lnTo>
                    <a:pt x="96" y="364"/>
                  </a:lnTo>
                  <a:lnTo>
                    <a:pt x="88" y="378"/>
                  </a:lnTo>
                  <a:lnTo>
                    <a:pt x="85" y="384"/>
                  </a:lnTo>
                  <a:lnTo>
                    <a:pt x="81" y="390"/>
                  </a:lnTo>
                  <a:lnTo>
                    <a:pt x="78" y="398"/>
                  </a:lnTo>
                  <a:lnTo>
                    <a:pt x="76" y="405"/>
                  </a:lnTo>
                  <a:lnTo>
                    <a:pt x="72" y="412"/>
                  </a:lnTo>
                  <a:lnTo>
                    <a:pt x="70" y="418"/>
                  </a:lnTo>
                  <a:lnTo>
                    <a:pt x="67" y="425"/>
                  </a:lnTo>
                  <a:lnTo>
                    <a:pt x="65" y="433"/>
                  </a:lnTo>
                  <a:lnTo>
                    <a:pt x="61" y="441"/>
                  </a:lnTo>
                  <a:lnTo>
                    <a:pt x="60" y="448"/>
                  </a:lnTo>
                  <a:lnTo>
                    <a:pt x="57" y="456"/>
                  </a:lnTo>
                  <a:lnTo>
                    <a:pt x="56" y="463"/>
                  </a:lnTo>
                  <a:lnTo>
                    <a:pt x="63" y="468"/>
                  </a:lnTo>
                  <a:lnTo>
                    <a:pt x="73" y="473"/>
                  </a:lnTo>
                  <a:lnTo>
                    <a:pt x="83" y="478"/>
                  </a:lnTo>
                  <a:lnTo>
                    <a:pt x="95" y="485"/>
                  </a:lnTo>
                  <a:lnTo>
                    <a:pt x="105" y="488"/>
                  </a:lnTo>
                  <a:lnTo>
                    <a:pt x="116" y="492"/>
                  </a:lnTo>
                  <a:lnTo>
                    <a:pt x="127" y="496"/>
                  </a:lnTo>
                  <a:lnTo>
                    <a:pt x="139" y="500"/>
                  </a:lnTo>
                  <a:lnTo>
                    <a:pt x="150" y="501"/>
                  </a:lnTo>
                  <a:lnTo>
                    <a:pt x="161" y="504"/>
                  </a:lnTo>
                  <a:lnTo>
                    <a:pt x="173" y="505"/>
                  </a:lnTo>
                  <a:lnTo>
                    <a:pt x="185" y="507"/>
                  </a:lnTo>
                  <a:lnTo>
                    <a:pt x="197" y="509"/>
                  </a:lnTo>
                  <a:lnTo>
                    <a:pt x="209" y="510"/>
                  </a:lnTo>
                  <a:lnTo>
                    <a:pt x="222" y="510"/>
                  </a:lnTo>
                  <a:lnTo>
                    <a:pt x="235" y="511"/>
                  </a:lnTo>
                  <a:lnTo>
                    <a:pt x="246" y="510"/>
                  </a:lnTo>
                  <a:lnTo>
                    <a:pt x="258" y="510"/>
                  </a:lnTo>
                  <a:lnTo>
                    <a:pt x="271" y="509"/>
                  </a:lnTo>
                  <a:lnTo>
                    <a:pt x="284" y="509"/>
                  </a:lnTo>
                  <a:lnTo>
                    <a:pt x="295" y="506"/>
                  </a:lnTo>
                  <a:lnTo>
                    <a:pt x="308" y="505"/>
                  </a:lnTo>
                  <a:lnTo>
                    <a:pt x="320" y="504"/>
                  </a:lnTo>
                  <a:lnTo>
                    <a:pt x="333" y="502"/>
                  </a:lnTo>
                  <a:lnTo>
                    <a:pt x="344" y="498"/>
                  </a:lnTo>
                  <a:lnTo>
                    <a:pt x="355" y="496"/>
                  </a:lnTo>
                  <a:lnTo>
                    <a:pt x="367" y="493"/>
                  </a:lnTo>
                  <a:lnTo>
                    <a:pt x="378" y="491"/>
                  </a:lnTo>
                  <a:lnTo>
                    <a:pt x="388" y="487"/>
                  </a:lnTo>
                  <a:lnTo>
                    <a:pt x="399" y="485"/>
                  </a:lnTo>
                  <a:lnTo>
                    <a:pt x="410" y="482"/>
                  </a:lnTo>
                  <a:lnTo>
                    <a:pt x="421" y="480"/>
                  </a:lnTo>
                  <a:lnTo>
                    <a:pt x="421" y="463"/>
                  </a:lnTo>
                  <a:lnTo>
                    <a:pt x="127" y="438"/>
                  </a:lnTo>
                  <a:lnTo>
                    <a:pt x="140" y="383"/>
                  </a:lnTo>
                  <a:lnTo>
                    <a:pt x="148" y="383"/>
                  </a:lnTo>
                  <a:lnTo>
                    <a:pt x="155" y="384"/>
                  </a:lnTo>
                  <a:lnTo>
                    <a:pt x="163" y="384"/>
                  </a:lnTo>
                  <a:lnTo>
                    <a:pt x="172" y="385"/>
                  </a:lnTo>
                  <a:lnTo>
                    <a:pt x="179" y="385"/>
                  </a:lnTo>
                  <a:lnTo>
                    <a:pt x="187" y="385"/>
                  </a:lnTo>
                  <a:lnTo>
                    <a:pt x="194" y="385"/>
                  </a:lnTo>
                  <a:lnTo>
                    <a:pt x="203" y="386"/>
                  </a:lnTo>
                  <a:lnTo>
                    <a:pt x="211" y="385"/>
                  </a:lnTo>
                  <a:lnTo>
                    <a:pt x="218" y="385"/>
                  </a:lnTo>
                  <a:lnTo>
                    <a:pt x="226" y="385"/>
                  </a:lnTo>
                  <a:lnTo>
                    <a:pt x="235" y="385"/>
                  </a:lnTo>
                  <a:lnTo>
                    <a:pt x="242" y="384"/>
                  </a:lnTo>
                  <a:lnTo>
                    <a:pt x="250" y="384"/>
                  </a:lnTo>
                  <a:lnTo>
                    <a:pt x="257" y="384"/>
                  </a:lnTo>
                  <a:lnTo>
                    <a:pt x="266" y="384"/>
                  </a:lnTo>
                  <a:lnTo>
                    <a:pt x="272" y="383"/>
                  </a:lnTo>
                  <a:lnTo>
                    <a:pt x="280" y="381"/>
                  </a:lnTo>
                  <a:lnTo>
                    <a:pt x="287" y="380"/>
                  </a:lnTo>
                  <a:lnTo>
                    <a:pt x="295" y="380"/>
                  </a:lnTo>
                  <a:lnTo>
                    <a:pt x="302" y="379"/>
                  </a:lnTo>
                  <a:lnTo>
                    <a:pt x="310" y="378"/>
                  </a:lnTo>
                  <a:lnTo>
                    <a:pt x="318" y="376"/>
                  </a:lnTo>
                  <a:lnTo>
                    <a:pt x="325" y="376"/>
                  </a:lnTo>
                  <a:lnTo>
                    <a:pt x="333" y="374"/>
                  </a:lnTo>
                  <a:lnTo>
                    <a:pt x="340" y="373"/>
                  </a:lnTo>
                  <a:lnTo>
                    <a:pt x="348" y="371"/>
                  </a:lnTo>
                  <a:lnTo>
                    <a:pt x="355" y="371"/>
                  </a:lnTo>
                  <a:lnTo>
                    <a:pt x="363" y="369"/>
                  </a:lnTo>
                  <a:lnTo>
                    <a:pt x="370" y="368"/>
                  </a:lnTo>
                  <a:lnTo>
                    <a:pt x="378" y="366"/>
                  </a:lnTo>
                  <a:lnTo>
                    <a:pt x="386" y="366"/>
                  </a:lnTo>
                  <a:lnTo>
                    <a:pt x="392" y="364"/>
                  </a:lnTo>
                  <a:lnTo>
                    <a:pt x="399" y="363"/>
                  </a:lnTo>
                  <a:lnTo>
                    <a:pt x="406" y="360"/>
                  </a:lnTo>
                  <a:lnTo>
                    <a:pt x="413" y="360"/>
                  </a:lnTo>
                  <a:lnTo>
                    <a:pt x="421" y="358"/>
                  </a:lnTo>
                  <a:lnTo>
                    <a:pt x="428" y="356"/>
                  </a:lnTo>
                  <a:lnTo>
                    <a:pt x="436" y="354"/>
                  </a:lnTo>
                  <a:lnTo>
                    <a:pt x="444" y="354"/>
                  </a:lnTo>
                  <a:lnTo>
                    <a:pt x="450" y="351"/>
                  </a:lnTo>
                  <a:lnTo>
                    <a:pt x="457" y="350"/>
                  </a:lnTo>
                  <a:lnTo>
                    <a:pt x="464" y="347"/>
                  </a:lnTo>
                  <a:lnTo>
                    <a:pt x="471" y="347"/>
                  </a:lnTo>
                  <a:lnTo>
                    <a:pt x="479" y="345"/>
                  </a:lnTo>
                  <a:lnTo>
                    <a:pt x="486" y="344"/>
                  </a:lnTo>
                  <a:lnTo>
                    <a:pt x="494" y="341"/>
                  </a:lnTo>
                  <a:lnTo>
                    <a:pt x="501" y="341"/>
                  </a:lnTo>
                  <a:lnTo>
                    <a:pt x="508" y="339"/>
                  </a:lnTo>
                  <a:lnTo>
                    <a:pt x="515" y="337"/>
                  </a:lnTo>
                  <a:lnTo>
                    <a:pt x="523" y="336"/>
                  </a:lnTo>
                  <a:lnTo>
                    <a:pt x="530" y="335"/>
                  </a:lnTo>
                  <a:lnTo>
                    <a:pt x="538" y="332"/>
                  </a:lnTo>
                  <a:lnTo>
                    <a:pt x="545" y="332"/>
                  </a:lnTo>
                  <a:lnTo>
                    <a:pt x="553" y="330"/>
                  </a:lnTo>
                  <a:lnTo>
                    <a:pt x="561" y="330"/>
                  </a:lnTo>
                  <a:lnTo>
                    <a:pt x="568" y="329"/>
                  </a:lnTo>
                  <a:lnTo>
                    <a:pt x="576" y="327"/>
                  </a:lnTo>
                  <a:lnTo>
                    <a:pt x="583" y="326"/>
                  </a:lnTo>
                  <a:lnTo>
                    <a:pt x="591" y="326"/>
                  </a:lnTo>
                  <a:lnTo>
                    <a:pt x="598" y="325"/>
                  </a:lnTo>
                  <a:lnTo>
                    <a:pt x="606" y="324"/>
                  </a:lnTo>
                  <a:lnTo>
                    <a:pt x="613" y="324"/>
                  </a:lnTo>
                  <a:lnTo>
                    <a:pt x="621" y="324"/>
                  </a:lnTo>
                  <a:lnTo>
                    <a:pt x="631" y="334"/>
                  </a:lnTo>
                  <a:lnTo>
                    <a:pt x="644" y="345"/>
                  </a:lnTo>
                  <a:lnTo>
                    <a:pt x="655" y="354"/>
                  </a:lnTo>
                  <a:lnTo>
                    <a:pt x="669" y="364"/>
                  </a:lnTo>
                  <a:lnTo>
                    <a:pt x="681" y="373"/>
                  </a:lnTo>
                  <a:lnTo>
                    <a:pt x="694" y="383"/>
                  </a:lnTo>
                  <a:lnTo>
                    <a:pt x="699" y="388"/>
                  </a:lnTo>
                  <a:lnTo>
                    <a:pt x="705" y="394"/>
                  </a:lnTo>
                  <a:lnTo>
                    <a:pt x="712" y="400"/>
                  </a:lnTo>
                  <a:lnTo>
                    <a:pt x="718" y="408"/>
                  </a:lnTo>
                  <a:lnTo>
                    <a:pt x="710" y="410"/>
                  </a:lnTo>
                  <a:lnTo>
                    <a:pt x="703" y="414"/>
                  </a:lnTo>
                  <a:lnTo>
                    <a:pt x="695" y="418"/>
                  </a:lnTo>
                  <a:lnTo>
                    <a:pt x="688" y="422"/>
                  </a:lnTo>
                  <a:lnTo>
                    <a:pt x="680" y="424"/>
                  </a:lnTo>
                  <a:lnTo>
                    <a:pt x="673" y="428"/>
                  </a:lnTo>
                  <a:lnTo>
                    <a:pt x="665" y="432"/>
                  </a:lnTo>
                  <a:lnTo>
                    <a:pt x="658" y="436"/>
                  </a:lnTo>
                  <a:lnTo>
                    <a:pt x="649" y="438"/>
                  </a:lnTo>
                  <a:lnTo>
                    <a:pt x="640" y="442"/>
                  </a:lnTo>
                  <a:lnTo>
                    <a:pt x="631" y="444"/>
                  </a:lnTo>
                  <a:lnTo>
                    <a:pt x="624" y="448"/>
                  </a:lnTo>
                  <a:lnTo>
                    <a:pt x="615" y="451"/>
                  </a:lnTo>
                  <a:lnTo>
                    <a:pt x="606" y="454"/>
                  </a:lnTo>
                  <a:lnTo>
                    <a:pt x="597" y="458"/>
                  </a:lnTo>
                  <a:lnTo>
                    <a:pt x="590" y="462"/>
                  </a:lnTo>
                  <a:lnTo>
                    <a:pt x="579" y="465"/>
                  </a:lnTo>
                  <a:lnTo>
                    <a:pt x="571" y="467"/>
                  </a:lnTo>
                  <a:lnTo>
                    <a:pt x="561" y="470"/>
                  </a:lnTo>
                  <a:lnTo>
                    <a:pt x="552" y="473"/>
                  </a:lnTo>
                  <a:lnTo>
                    <a:pt x="542" y="476"/>
                  </a:lnTo>
                  <a:lnTo>
                    <a:pt x="533" y="480"/>
                  </a:lnTo>
                  <a:lnTo>
                    <a:pt x="523" y="482"/>
                  </a:lnTo>
                  <a:lnTo>
                    <a:pt x="514" y="486"/>
                  </a:lnTo>
                  <a:lnTo>
                    <a:pt x="504" y="487"/>
                  </a:lnTo>
                  <a:lnTo>
                    <a:pt x="494" y="491"/>
                  </a:lnTo>
                  <a:lnTo>
                    <a:pt x="484" y="492"/>
                  </a:lnTo>
                  <a:lnTo>
                    <a:pt x="475" y="496"/>
                  </a:lnTo>
                  <a:lnTo>
                    <a:pt x="465" y="497"/>
                  </a:lnTo>
                  <a:lnTo>
                    <a:pt x="455" y="501"/>
                  </a:lnTo>
                  <a:lnTo>
                    <a:pt x="445" y="502"/>
                  </a:lnTo>
                  <a:lnTo>
                    <a:pt x="436" y="506"/>
                  </a:lnTo>
                  <a:lnTo>
                    <a:pt x="425" y="507"/>
                  </a:lnTo>
                  <a:lnTo>
                    <a:pt x="415" y="509"/>
                  </a:lnTo>
                  <a:lnTo>
                    <a:pt x="404" y="510"/>
                  </a:lnTo>
                  <a:lnTo>
                    <a:pt x="394" y="512"/>
                  </a:lnTo>
                  <a:lnTo>
                    <a:pt x="383" y="514"/>
                  </a:lnTo>
                  <a:lnTo>
                    <a:pt x="373" y="515"/>
                  </a:lnTo>
                  <a:lnTo>
                    <a:pt x="363" y="516"/>
                  </a:lnTo>
                  <a:lnTo>
                    <a:pt x="353" y="519"/>
                  </a:lnTo>
                  <a:lnTo>
                    <a:pt x="342" y="519"/>
                  </a:lnTo>
                  <a:lnTo>
                    <a:pt x="331" y="520"/>
                  </a:lnTo>
                  <a:lnTo>
                    <a:pt x="320" y="521"/>
                  </a:lnTo>
                  <a:lnTo>
                    <a:pt x="310" y="522"/>
                  </a:lnTo>
                  <a:lnTo>
                    <a:pt x="299" y="522"/>
                  </a:lnTo>
                  <a:lnTo>
                    <a:pt x="289" y="524"/>
                  </a:lnTo>
                  <a:lnTo>
                    <a:pt x="279" y="524"/>
                  </a:lnTo>
                  <a:lnTo>
                    <a:pt x="269" y="525"/>
                  </a:lnTo>
                  <a:lnTo>
                    <a:pt x="257" y="524"/>
                  </a:lnTo>
                  <a:lnTo>
                    <a:pt x="246" y="524"/>
                  </a:lnTo>
                  <a:lnTo>
                    <a:pt x="235" y="524"/>
                  </a:lnTo>
                  <a:lnTo>
                    <a:pt x="224" y="524"/>
                  </a:lnTo>
                  <a:lnTo>
                    <a:pt x="213" y="522"/>
                  </a:lnTo>
                  <a:lnTo>
                    <a:pt x="203" y="522"/>
                  </a:lnTo>
                  <a:lnTo>
                    <a:pt x="193" y="522"/>
                  </a:lnTo>
                  <a:lnTo>
                    <a:pt x="183" y="522"/>
                  </a:lnTo>
                  <a:lnTo>
                    <a:pt x="172" y="520"/>
                  </a:lnTo>
                  <a:lnTo>
                    <a:pt x="160" y="520"/>
                  </a:lnTo>
                  <a:lnTo>
                    <a:pt x="150" y="517"/>
                  </a:lnTo>
                  <a:lnTo>
                    <a:pt x="140" y="517"/>
                  </a:lnTo>
                  <a:lnTo>
                    <a:pt x="129" y="515"/>
                  </a:lnTo>
                  <a:lnTo>
                    <a:pt x="119" y="514"/>
                  </a:lnTo>
                  <a:lnTo>
                    <a:pt x="109" y="511"/>
                  </a:lnTo>
                  <a:lnTo>
                    <a:pt x="99" y="510"/>
                  </a:lnTo>
                  <a:lnTo>
                    <a:pt x="87" y="504"/>
                  </a:lnTo>
                  <a:lnTo>
                    <a:pt x="78" y="498"/>
                  </a:lnTo>
                  <a:lnTo>
                    <a:pt x="71" y="492"/>
                  </a:lnTo>
                  <a:lnTo>
                    <a:pt x="63" y="486"/>
                  </a:lnTo>
                  <a:lnTo>
                    <a:pt x="54" y="478"/>
                  </a:lnTo>
                  <a:lnTo>
                    <a:pt x="47" y="471"/>
                  </a:lnTo>
                  <a:lnTo>
                    <a:pt x="41" y="463"/>
                  </a:lnTo>
                  <a:lnTo>
                    <a:pt x="36" y="456"/>
                  </a:lnTo>
                  <a:lnTo>
                    <a:pt x="29" y="446"/>
                  </a:lnTo>
                  <a:lnTo>
                    <a:pt x="24" y="437"/>
                  </a:lnTo>
                  <a:lnTo>
                    <a:pt x="19" y="427"/>
                  </a:lnTo>
                  <a:lnTo>
                    <a:pt x="15" y="418"/>
                  </a:lnTo>
                  <a:lnTo>
                    <a:pt x="10" y="408"/>
                  </a:lnTo>
                  <a:lnTo>
                    <a:pt x="7" y="399"/>
                  </a:lnTo>
                  <a:lnTo>
                    <a:pt x="3" y="390"/>
                  </a:lnTo>
                  <a:lnTo>
                    <a:pt x="0" y="383"/>
                  </a:lnTo>
                  <a:lnTo>
                    <a:pt x="0" y="375"/>
                  </a:lnTo>
                  <a:lnTo>
                    <a:pt x="0" y="368"/>
                  </a:lnTo>
                  <a:lnTo>
                    <a:pt x="2" y="360"/>
                  </a:lnTo>
                  <a:lnTo>
                    <a:pt x="4" y="352"/>
                  </a:lnTo>
                  <a:lnTo>
                    <a:pt x="4" y="345"/>
                  </a:lnTo>
                  <a:lnTo>
                    <a:pt x="7" y="337"/>
                  </a:lnTo>
                  <a:lnTo>
                    <a:pt x="8" y="330"/>
                  </a:lnTo>
                  <a:lnTo>
                    <a:pt x="12" y="324"/>
                  </a:lnTo>
                  <a:lnTo>
                    <a:pt x="13" y="316"/>
                  </a:lnTo>
                  <a:lnTo>
                    <a:pt x="15" y="308"/>
                  </a:lnTo>
                  <a:lnTo>
                    <a:pt x="18" y="302"/>
                  </a:lnTo>
                  <a:lnTo>
                    <a:pt x="22" y="296"/>
                  </a:lnTo>
                  <a:lnTo>
                    <a:pt x="28" y="282"/>
                  </a:lnTo>
                  <a:lnTo>
                    <a:pt x="36" y="271"/>
                  </a:lnTo>
                  <a:lnTo>
                    <a:pt x="42" y="257"/>
                  </a:lnTo>
                  <a:lnTo>
                    <a:pt x="49" y="244"/>
                  </a:lnTo>
                  <a:lnTo>
                    <a:pt x="58" y="232"/>
                  </a:lnTo>
                  <a:lnTo>
                    <a:pt x="68" y="220"/>
                  </a:lnTo>
                  <a:lnTo>
                    <a:pt x="77" y="209"/>
                  </a:lnTo>
                  <a:lnTo>
                    <a:pt x="87" y="198"/>
                  </a:lnTo>
                  <a:lnTo>
                    <a:pt x="97" y="186"/>
                  </a:lnTo>
                  <a:lnTo>
                    <a:pt x="109" y="175"/>
                  </a:lnTo>
                  <a:lnTo>
                    <a:pt x="119" y="164"/>
                  </a:lnTo>
                  <a:lnTo>
                    <a:pt x="129" y="152"/>
                  </a:lnTo>
                  <a:lnTo>
                    <a:pt x="139" y="141"/>
                  </a:lnTo>
                  <a:lnTo>
                    <a:pt x="150" y="130"/>
                  </a:lnTo>
                  <a:lnTo>
                    <a:pt x="160" y="118"/>
                  </a:lnTo>
                  <a:lnTo>
                    <a:pt x="172" y="108"/>
                  </a:lnTo>
                  <a:lnTo>
                    <a:pt x="183" y="97"/>
                  </a:lnTo>
                  <a:lnTo>
                    <a:pt x="194" y="87"/>
                  </a:lnTo>
                  <a:lnTo>
                    <a:pt x="203" y="76"/>
                  </a:lnTo>
                  <a:lnTo>
                    <a:pt x="213" y="64"/>
                  </a:lnTo>
                  <a:lnTo>
                    <a:pt x="223" y="53"/>
                  </a:lnTo>
                  <a:lnTo>
                    <a:pt x="233" y="43"/>
                  </a:lnTo>
                  <a:lnTo>
                    <a:pt x="242" y="32"/>
                  </a:lnTo>
                  <a:lnTo>
                    <a:pt x="251" y="21"/>
                  </a:lnTo>
                  <a:lnTo>
                    <a:pt x="260" y="10"/>
                  </a:lnTo>
                  <a:lnTo>
                    <a:pt x="269" y="0"/>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89" name="Google Shape;4589;p86"/>
            <p:cNvSpPr/>
            <p:nvPr/>
          </p:nvSpPr>
          <p:spPr>
            <a:xfrm>
              <a:off x="2205" y="2116"/>
              <a:ext cx="494" cy="706"/>
            </a:xfrm>
            <a:custGeom>
              <a:avLst/>
              <a:gdLst/>
              <a:ahLst/>
              <a:cxnLst/>
              <a:rect l="l" t="t" r="r" b="b"/>
              <a:pathLst>
                <a:path w="494" h="706" extrusionOk="0">
                  <a:moveTo>
                    <a:pt x="464" y="0"/>
                  </a:moveTo>
                  <a:lnTo>
                    <a:pt x="494" y="0"/>
                  </a:lnTo>
                  <a:lnTo>
                    <a:pt x="484" y="5"/>
                  </a:lnTo>
                  <a:lnTo>
                    <a:pt x="475" y="11"/>
                  </a:lnTo>
                  <a:lnTo>
                    <a:pt x="465" y="16"/>
                  </a:lnTo>
                  <a:lnTo>
                    <a:pt x="456" y="23"/>
                  </a:lnTo>
                  <a:lnTo>
                    <a:pt x="446" y="30"/>
                  </a:lnTo>
                  <a:lnTo>
                    <a:pt x="437" y="36"/>
                  </a:lnTo>
                  <a:lnTo>
                    <a:pt x="427" y="42"/>
                  </a:lnTo>
                  <a:lnTo>
                    <a:pt x="420" y="50"/>
                  </a:lnTo>
                  <a:lnTo>
                    <a:pt x="411" y="56"/>
                  </a:lnTo>
                  <a:lnTo>
                    <a:pt x="402" y="64"/>
                  </a:lnTo>
                  <a:lnTo>
                    <a:pt x="393" y="70"/>
                  </a:lnTo>
                  <a:lnTo>
                    <a:pt x="386" y="78"/>
                  </a:lnTo>
                  <a:lnTo>
                    <a:pt x="377" y="85"/>
                  </a:lnTo>
                  <a:lnTo>
                    <a:pt x="368" y="93"/>
                  </a:lnTo>
                  <a:lnTo>
                    <a:pt x="361" y="100"/>
                  </a:lnTo>
                  <a:lnTo>
                    <a:pt x="353" y="109"/>
                  </a:lnTo>
                  <a:lnTo>
                    <a:pt x="344" y="117"/>
                  </a:lnTo>
                  <a:lnTo>
                    <a:pt x="335" y="124"/>
                  </a:lnTo>
                  <a:lnTo>
                    <a:pt x="328" y="132"/>
                  </a:lnTo>
                  <a:lnTo>
                    <a:pt x="320" y="139"/>
                  </a:lnTo>
                  <a:lnTo>
                    <a:pt x="313" y="147"/>
                  </a:lnTo>
                  <a:lnTo>
                    <a:pt x="305" y="154"/>
                  </a:lnTo>
                  <a:lnTo>
                    <a:pt x="298" y="163"/>
                  </a:lnTo>
                  <a:lnTo>
                    <a:pt x="291" y="172"/>
                  </a:lnTo>
                  <a:lnTo>
                    <a:pt x="284" y="180"/>
                  </a:lnTo>
                  <a:lnTo>
                    <a:pt x="276" y="187"/>
                  </a:lnTo>
                  <a:lnTo>
                    <a:pt x="270" y="196"/>
                  </a:lnTo>
                  <a:lnTo>
                    <a:pt x="264" y="205"/>
                  </a:lnTo>
                  <a:lnTo>
                    <a:pt x="256" y="214"/>
                  </a:lnTo>
                  <a:lnTo>
                    <a:pt x="250" y="222"/>
                  </a:lnTo>
                  <a:lnTo>
                    <a:pt x="243" y="231"/>
                  </a:lnTo>
                  <a:lnTo>
                    <a:pt x="238" y="241"/>
                  </a:lnTo>
                  <a:lnTo>
                    <a:pt x="231" y="249"/>
                  </a:lnTo>
                  <a:lnTo>
                    <a:pt x="226" y="259"/>
                  </a:lnTo>
                  <a:lnTo>
                    <a:pt x="220" y="266"/>
                  </a:lnTo>
                  <a:lnTo>
                    <a:pt x="215" y="276"/>
                  </a:lnTo>
                  <a:lnTo>
                    <a:pt x="208" y="285"/>
                  </a:lnTo>
                  <a:lnTo>
                    <a:pt x="203" y="294"/>
                  </a:lnTo>
                  <a:lnTo>
                    <a:pt x="197" y="303"/>
                  </a:lnTo>
                  <a:lnTo>
                    <a:pt x="193" y="313"/>
                  </a:lnTo>
                  <a:lnTo>
                    <a:pt x="188" y="322"/>
                  </a:lnTo>
                  <a:lnTo>
                    <a:pt x="183" y="332"/>
                  </a:lnTo>
                  <a:lnTo>
                    <a:pt x="178" y="341"/>
                  </a:lnTo>
                  <a:lnTo>
                    <a:pt x="174" y="351"/>
                  </a:lnTo>
                  <a:lnTo>
                    <a:pt x="170" y="360"/>
                  </a:lnTo>
                  <a:lnTo>
                    <a:pt x="167" y="370"/>
                  </a:lnTo>
                  <a:lnTo>
                    <a:pt x="163" y="378"/>
                  </a:lnTo>
                  <a:lnTo>
                    <a:pt x="160" y="390"/>
                  </a:lnTo>
                  <a:lnTo>
                    <a:pt x="157" y="399"/>
                  </a:lnTo>
                  <a:lnTo>
                    <a:pt x="153" y="409"/>
                  </a:lnTo>
                  <a:lnTo>
                    <a:pt x="149" y="417"/>
                  </a:lnTo>
                  <a:lnTo>
                    <a:pt x="147" y="428"/>
                  </a:lnTo>
                  <a:lnTo>
                    <a:pt x="143" y="436"/>
                  </a:lnTo>
                  <a:lnTo>
                    <a:pt x="142" y="448"/>
                  </a:lnTo>
                  <a:lnTo>
                    <a:pt x="139" y="456"/>
                  </a:lnTo>
                  <a:lnTo>
                    <a:pt x="138" y="468"/>
                  </a:lnTo>
                  <a:lnTo>
                    <a:pt x="135" y="477"/>
                  </a:lnTo>
                  <a:lnTo>
                    <a:pt x="134" y="487"/>
                  </a:lnTo>
                  <a:lnTo>
                    <a:pt x="131" y="497"/>
                  </a:lnTo>
                  <a:lnTo>
                    <a:pt x="131" y="507"/>
                  </a:lnTo>
                  <a:lnTo>
                    <a:pt x="129" y="517"/>
                  </a:lnTo>
                  <a:lnTo>
                    <a:pt x="129" y="527"/>
                  </a:lnTo>
                  <a:lnTo>
                    <a:pt x="129" y="537"/>
                  </a:lnTo>
                  <a:lnTo>
                    <a:pt x="129" y="548"/>
                  </a:lnTo>
                  <a:lnTo>
                    <a:pt x="0" y="706"/>
                  </a:lnTo>
                  <a:lnTo>
                    <a:pt x="0" y="691"/>
                  </a:lnTo>
                  <a:lnTo>
                    <a:pt x="2" y="677"/>
                  </a:lnTo>
                  <a:lnTo>
                    <a:pt x="3" y="663"/>
                  </a:lnTo>
                  <a:lnTo>
                    <a:pt x="4" y="650"/>
                  </a:lnTo>
                  <a:lnTo>
                    <a:pt x="6" y="635"/>
                  </a:lnTo>
                  <a:lnTo>
                    <a:pt x="8" y="621"/>
                  </a:lnTo>
                  <a:lnTo>
                    <a:pt x="9" y="607"/>
                  </a:lnTo>
                  <a:lnTo>
                    <a:pt x="13" y="595"/>
                  </a:lnTo>
                  <a:lnTo>
                    <a:pt x="14" y="580"/>
                  </a:lnTo>
                  <a:lnTo>
                    <a:pt x="17" y="567"/>
                  </a:lnTo>
                  <a:lnTo>
                    <a:pt x="21" y="552"/>
                  </a:lnTo>
                  <a:lnTo>
                    <a:pt x="24" y="540"/>
                  </a:lnTo>
                  <a:lnTo>
                    <a:pt x="27" y="526"/>
                  </a:lnTo>
                  <a:lnTo>
                    <a:pt x="31" y="513"/>
                  </a:lnTo>
                  <a:lnTo>
                    <a:pt x="34" y="499"/>
                  </a:lnTo>
                  <a:lnTo>
                    <a:pt x="40" y="487"/>
                  </a:lnTo>
                  <a:lnTo>
                    <a:pt x="43" y="472"/>
                  </a:lnTo>
                  <a:lnTo>
                    <a:pt x="47" y="459"/>
                  </a:lnTo>
                  <a:lnTo>
                    <a:pt x="51" y="445"/>
                  </a:lnTo>
                  <a:lnTo>
                    <a:pt x="56" y="433"/>
                  </a:lnTo>
                  <a:lnTo>
                    <a:pt x="60" y="419"/>
                  </a:lnTo>
                  <a:lnTo>
                    <a:pt x="66" y="406"/>
                  </a:lnTo>
                  <a:lnTo>
                    <a:pt x="71" y="392"/>
                  </a:lnTo>
                  <a:lnTo>
                    <a:pt x="77" y="381"/>
                  </a:lnTo>
                  <a:lnTo>
                    <a:pt x="82" y="367"/>
                  </a:lnTo>
                  <a:lnTo>
                    <a:pt x="89" y="355"/>
                  </a:lnTo>
                  <a:lnTo>
                    <a:pt x="94" y="342"/>
                  </a:lnTo>
                  <a:lnTo>
                    <a:pt x="101" y="329"/>
                  </a:lnTo>
                  <a:lnTo>
                    <a:pt x="108" y="317"/>
                  </a:lnTo>
                  <a:lnTo>
                    <a:pt x="115" y="304"/>
                  </a:lnTo>
                  <a:lnTo>
                    <a:pt x="123" y="293"/>
                  </a:lnTo>
                  <a:lnTo>
                    <a:pt x="130" y="282"/>
                  </a:lnTo>
                  <a:lnTo>
                    <a:pt x="136" y="269"/>
                  </a:lnTo>
                  <a:lnTo>
                    <a:pt x="144" y="256"/>
                  </a:lnTo>
                  <a:lnTo>
                    <a:pt x="152" y="245"/>
                  </a:lnTo>
                  <a:lnTo>
                    <a:pt x="159" y="234"/>
                  </a:lnTo>
                  <a:lnTo>
                    <a:pt x="167" y="222"/>
                  </a:lnTo>
                  <a:lnTo>
                    <a:pt x="174" y="211"/>
                  </a:lnTo>
                  <a:lnTo>
                    <a:pt x="183" y="200"/>
                  </a:lnTo>
                  <a:lnTo>
                    <a:pt x="193" y="190"/>
                  </a:lnTo>
                  <a:lnTo>
                    <a:pt x="201" y="178"/>
                  </a:lnTo>
                  <a:lnTo>
                    <a:pt x="209" y="168"/>
                  </a:lnTo>
                  <a:lnTo>
                    <a:pt x="218" y="158"/>
                  </a:lnTo>
                  <a:lnTo>
                    <a:pt x="230" y="148"/>
                  </a:lnTo>
                  <a:lnTo>
                    <a:pt x="238" y="138"/>
                  </a:lnTo>
                  <a:lnTo>
                    <a:pt x="249" y="129"/>
                  </a:lnTo>
                  <a:lnTo>
                    <a:pt x="259" y="119"/>
                  </a:lnTo>
                  <a:lnTo>
                    <a:pt x="270" y="112"/>
                  </a:lnTo>
                  <a:lnTo>
                    <a:pt x="280" y="102"/>
                  </a:lnTo>
                  <a:lnTo>
                    <a:pt x="290" y="93"/>
                  </a:lnTo>
                  <a:lnTo>
                    <a:pt x="301" y="84"/>
                  </a:lnTo>
                  <a:lnTo>
                    <a:pt x="313" y="76"/>
                  </a:lnTo>
                  <a:lnTo>
                    <a:pt x="323" y="68"/>
                  </a:lnTo>
                  <a:lnTo>
                    <a:pt x="334" y="60"/>
                  </a:lnTo>
                  <a:lnTo>
                    <a:pt x="347" y="52"/>
                  </a:lnTo>
                  <a:lnTo>
                    <a:pt x="359" y="46"/>
                  </a:lnTo>
                  <a:lnTo>
                    <a:pt x="371" y="39"/>
                  </a:lnTo>
                  <a:lnTo>
                    <a:pt x="383" y="31"/>
                  </a:lnTo>
                  <a:lnTo>
                    <a:pt x="396" y="25"/>
                  </a:lnTo>
                  <a:lnTo>
                    <a:pt x="410" y="20"/>
                  </a:lnTo>
                  <a:lnTo>
                    <a:pt x="421" y="13"/>
                  </a:lnTo>
                  <a:lnTo>
                    <a:pt x="435" y="8"/>
                  </a:lnTo>
                  <a:lnTo>
                    <a:pt x="449" y="3"/>
                  </a:lnTo>
                  <a:lnTo>
                    <a:pt x="464" y="0"/>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90" name="Google Shape;4590;p86"/>
            <p:cNvSpPr/>
            <p:nvPr/>
          </p:nvSpPr>
          <p:spPr>
            <a:xfrm>
              <a:off x="2273" y="2919"/>
              <a:ext cx="183" cy="141"/>
            </a:xfrm>
            <a:custGeom>
              <a:avLst/>
              <a:gdLst/>
              <a:ahLst/>
              <a:cxnLst/>
              <a:rect l="l" t="t" r="r" b="b"/>
              <a:pathLst>
                <a:path w="183" h="141" extrusionOk="0">
                  <a:moveTo>
                    <a:pt x="183" y="127"/>
                  </a:moveTo>
                  <a:lnTo>
                    <a:pt x="0" y="141"/>
                  </a:lnTo>
                  <a:lnTo>
                    <a:pt x="141" y="0"/>
                  </a:lnTo>
                  <a:lnTo>
                    <a:pt x="183" y="127"/>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91" name="Google Shape;4591;p86"/>
            <p:cNvSpPr/>
            <p:nvPr/>
          </p:nvSpPr>
          <p:spPr>
            <a:xfrm>
              <a:off x="2388" y="2341"/>
              <a:ext cx="706" cy="463"/>
            </a:xfrm>
            <a:custGeom>
              <a:avLst/>
              <a:gdLst/>
              <a:ahLst/>
              <a:cxnLst/>
              <a:rect l="l" t="t" r="r" b="b"/>
              <a:pathLst>
                <a:path w="706" h="463" extrusionOk="0">
                  <a:moveTo>
                    <a:pt x="451" y="73"/>
                  </a:moveTo>
                  <a:lnTo>
                    <a:pt x="706" y="0"/>
                  </a:lnTo>
                  <a:lnTo>
                    <a:pt x="700" y="10"/>
                  </a:lnTo>
                  <a:lnTo>
                    <a:pt x="698" y="23"/>
                  </a:lnTo>
                  <a:lnTo>
                    <a:pt x="694" y="35"/>
                  </a:lnTo>
                  <a:lnTo>
                    <a:pt x="692" y="49"/>
                  </a:lnTo>
                  <a:lnTo>
                    <a:pt x="690" y="62"/>
                  </a:lnTo>
                  <a:lnTo>
                    <a:pt x="689" y="75"/>
                  </a:lnTo>
                  <a:lnTo>
                    <a:pt x="686" y="88"/>
                  </a:lnTo>
                  <a:lnTo>
                    <a:pt x="685" y="102"/>
                  </a:lnTo>
                  <a:lnTo>
                    <a:pt x="681" y="113"/>
                  </a:lnTo>
                  <a:lnTo>
                    <a:pt x="679" y="124"/>
                  </a:lnTo>
                  <a:lnTo>
                    <a:pt x="674" y="135"/>
                  </a:lnTo>
                  <a:lnTo>
                    <a:pt x="669" y="146"/>
                  </a:lnTo>
                  <a:lnTo>
                    <a:pt x="661" y="152"/>
                  </a:lnTo>
                  <a:lnTo>
                    <a:pt x="653" y="160"/>
                  </a:lnTo>
                  <a:lnTo>
                    <a:pt x="643" y="165"/>
                  </a:lnTo>
                  <a:lnTo>
                    <a:pt x="633" y="170"/>
                  </a:lnTo>
                  <a:lnTo>
                    <a:pt x="592" y="170"/>
                  </a:lnTo>
                  <a:lnTo>
                    <a:pt x="583" y="174"/>
                  </a:lnTo>
                  <a:lnTo>
                    <a:pt x="575" y="179"/>
                  </a:lnTo>
                  <a:lnTo>
                    <a:pt x="568" y="184"/>
                  </a:lnTo>
                  <a:lnTo>
                    <a:pt x="560" y="189"/>
                  </a:lnTo>
                  <a:lnTo>
                    <a:pt x="553" y="194"/>
                  </a:lnTo>
                  <a:lnTo>
                    <a:pt x="545" y="199"/>
                  </a:lnTo>
                  <a:lnTo>
                    <a:pt x="538" y="204"/>
                  </a:lnTo>
                  <a:lnTo>
                    <a:pt x="530" y="209"/>
                  </a:lnTo>
                  <a:lnTo>
                    <a:pt x="521" y="213"/>
                  </a:lnTo>
                  <a:lnTo>
                    <a:pt x="514" y="216"/>
                  </a:lnTo>
                  <a:lnTo>
                    <a:pt x="505" y="221"/>
                  </a:lnTo>
                  <a:lnTo>
                    <a:pt x="497" y="226"/>
                  </a:lnTo>
                  <a:lnTo>
                    <a:pt x="489" y="230"/>
                  </a:lnTo>
                  <a:lnTo>
                    <a:pt x="481" y="234"/>
                  </a:lnTo>
                  <a:lnTo>
                    <a:pt x="473" y="239"/>
                  </a:lnTo>
                  <a:lnTo>
                    <a:pt x="466" y="244"/>
                  </a:lnTo>
                  <a:lnTo>
                    <a:pt x="457" y="248"/>
                  </a:lnTo>
                  <a:lnTo>
                    <a:pt x="448" y="252"/>
                  </a:lnTo>
                  <a:lnTo>
                    <a:pt x="441" y="255"/>
                  </a:lnTo>
                  <a:lnTo>
                    <a:pt x="433" y="260"/>
                  </a:lnTo>
                  <a:lnTo>
                    <a:pt x="424" y="264"/>
                  </a:lnTo>
                  <a:lnTo>
                    <a:pt x="416" y="268"/>
                  </a:lnTo>
                  <a:lnTo>
                    <a:pt x="408" y="272"/>
                  </a:lnTo>
                  <a:lnTo>
                    <a:pt x="400" y="277"/>
                  </a:lnTo>
                  <a:lnTo>
                    <a:pt x="392" y="281"/>
                  </a:lnTo>
                  <a:lnTo>
                    <a:pt x="384" y="284"/>
                  </a:lnTo>
                  <a:lnTo>
                    <a:pt x="375" y="288"/>
                  </a:lnTo>
                  <a:lnTo>
                    <a:pt x="368" y="293"/>
                  </a:lnTo>
                  <a:lnTo>
                    <a:pt x="359" y="297"/>
                  </a:lnTo>
                  <a:lnTo>
                    <a:pt x="351" y="301"/>
                  </a:lnTo>
                  <a:lnTo>
                    <a:pt x="344" y="304"/>
                  </a:lnTo>
                  <a:lnTo>
                    <a:pt x="336" y="309"/>
                  </a:lnTo>
                  <a:lnTo>
                    <a:pt x="327" y="313"/>
                  </a:lnTo>
                  <a:lnTo>
                    <a:pt x="319" y="317"/>
                  </a:lnTo>
                  <a:lnTo>
                    <a:pt x="310" y="321"/>
                  </a:lnTo>
                  <a:lnTo>
                    <a:pt x="302" y="325"/>
                  </a:lnTo>
                  <a:lnTo>
                    <a:pt x="293" y="328"/>
                  </a:lnTo>
                  <a:lnTo>
                    <a:pt x="286" y="332"/>
                  </a:lnTo>
                  <a:lnTo>
                    <a:pt x="278" y="336"/>
                  </a:lnTo>
                  <a:lnTo>
                    <a:pt x="271" y="341"/>
                  </a:lnTo>
                  <a:lnTo>
                    <a:pt x="262" y="345"/>
                  </a:lnTo>
                  <a:lnTo>
                    <a:pt x="254" y="349"/>
                  </a:lnTo>
                  <a:lnTo>
                    <a:pt x="247" y="352"/>
                  </a:lnTo>
                  <a:lnTo>
                    <a:pt x="239" y="357"/>
                  </a:lnTo>
                  <a:lnTo>
                    <a:pt x="232" y="361"/>
                  </a:lnTo>
                  <a:lnTo>
                    <a:pt x="224" y="366"/>
                  </a:lnTo>
                  <a:lnTo>
                    <a:pt x="217" y="371"/>
                  </a:lnTo>
                  <a:lnTo>
                    <a:pt x="209" y="376"/>
                  </a:lnTo>
                  <a:lnTo>
                    <a:pt x="201" y="380"/>
                  </a:lnTo>
                  <a:lnTo>
                    <a:pt x="194" y="385"/>
                  </a:lnTo>
                  <a:lnTo>
                    <a:pt x="186" y="390"/>
                  </a:lnTo>
                  <a:lnTo>
                    <a:pt x="179" y="395"/>
                  </a:lnTo>
                  <a:lnTo>
                    <a:pt x="171" y="399"/>
                  </a:lnTo>
                  <a:lnTo>
                    <a:pt x="165" y="404"/>
                  </a:lnTo>
                  <a:lnTo>
                    <a:pt x="157" y="409"/>
                  </a:lnTo>
                  <a:lnTo>
                    <a:pt x="151" y="415"/>
                  </a:lnTo>
                  <a:lnTo>
                    <a:pt x="144" y="420"/>
                  </a:lnTo>
                  <a:lnTo>
                    <a:pt x="136" y="427"/>
                  </a:lnTo>
                  <a:lnTo>
                    <a:pt x="130" y="432"/>
                  </a:lnTo>
                  <a:lnTo>
                    <a:pt x="123" y="438"/>
                  </a:lnTo>
                  <a:lnTo>
                    <a:pt x="110" y="449"/>
                  </a:lnTo>
                  <a:lnTo>
                    <a:pt x="98" y="463"/>
                  </a:lnTo>
                  <a:lnTo>
                    <a:pt x="87" y="458"/>
                  </a:lnTo>
                  <a:lnTo>
                    <a:pt x="78" y="454"/>
                  </a:lnTo>
                  <a:lnTo>
                    <a:pt x="71" y="448"/>
                  </a:lnTo>
                  <a:lnTo>
                    <a:pt x="63" y="443"/>
                  </a:lnTo>
                  <a:lnTo>
                    <a:pt x="55" y="435"/>
                  </a:lnTo>
                  <a:lnTo>
                    <a:pt x="49" y="429"/>
                  </a:lnTo>
                  <a:lnTo>
                    <a:pt x="43" y="422"/>
                  </a:lnTo>
                  <a:lnTo>
                    <a:pt x="39" y="415"/>
                  </a:lnTo>
                  <a:lnTo>
                    <a:pt x="33" y="406"/>
                  </a:lnTo>
                  <a:lnTo>
                    <a:pt x="28" y="399"/>
                  </a:lnTo>
                  <a:lnTo>
                    <a:pt x="23" y="390"/>
                  </a:lnTo>
                  <a:lnTo>
                    <a:pt x="19" y="382"/>
                  </a:lnTo>
                  <a:lnTo>
                    <a:pt x="14" y="374"/>
                  </a:lnTo>
                  <a:lnTo>
                    <a:pt x="10" y="366"/>
                  </a:lnTo>
                  <a:lnTo>
                    <a:pt x="5" y="359"/>
                  </a:lnTo>
                  <a:lnTo>
                    <a:pt x="0" y="352"/>
                  </a:lnTo>
                  <a:lnTo>
                    <a:pt x="4" y="343"/>
                  </a:lnTo>
                  <a:lnTo>
                    <a:pt x="8" y="335"/>
                  </a:lnTo>
                  <a:lnTo>
                    <a:pt x="13" y="327"/>
                  </a:lnTo>
                  <a:lnTo>
                    <a:pt x="18" y="321"/>
                  </a:lnTo>
                  <a:lnTo>
                    <a:pt x="21" y="313"/>
                  </a:lnTo>
                  <a:lnTo>
                    <a:pt x="28" y="306"/>
                  </a:lnTo>
                  <a:lnTo>
                    <a:pt x="33" y="299"/>
                  </a:lnTo>
                  <a:lnTo>
                    <a:pt x="39" y="293"/>
                  </a:lnTo>
                  <a:lnTo>
                    <a:pt x="50" y="281"/>
                  </a:lnTo>
                  <a:lnTo>
                    <a:pt x="63" y="269"/>
                  </a:lnTo>
                  <a:lnTo>
                    <a:pt x="76" y="259"/>
                  </a:lnTo>
                  <a:lnTo>
                    <a:pt x="89" y="250"/>
                  </a:lnTo>
                  <a:lnTo>
                    <a:pt x="102" y="239"/>
                  </a:lnTo>
                  <a:lnTo>
                    <a:pt x="116" y="230"/>
                  </a:lnTo>
                  <a:lnTo>
                    <a:pt x="123" y="226"/>
                  </a:lnTo>
                  <a:lnTo>
                    <a:pt x="131" y="223"/>
                  </a:lnTo>
                  <a:lnTo>
                    <a:pt x="139" y="219"/>
                  </a:lnTo>
                  <a:lnTo>
                    <a:pt x="146" y="215"/>
                  </a:lnTo>
                  <a:lnTo>
                    <a:pt x="154" y="211"/>
                  </a:lnTo>
                  <a:lnTo>
                    <a:pt x="161" y="208"/>
                  </a:lnTo>
                  <a:lnTo>
                    <a:pt x="169" y="204"/>
                  </a:lnTo>
                  <a:lnTo>
                    <a:pt x="176" y="200"/>
                  </a:lnTo>
                  <a:lnTo>
                    <a:pt x="184" y="196"/>
                  </a:lnTo>
                  <a:lnTo>
                    <a:pt x="191" y="194"/>
                  </a:lnTo>
                  <a:lnTo>
                    <a:pt x="199" y="190"/>
                  </a:lnTo>
                  <a:lnTo>
                    <a:pt x="208" y="187"/>
                  </a:lnTo>
                  <a:lnTo>
                    <a:pt x="215" y="184"/>
                  </a:lnTo>
                  <a:lnTo>
                    <a:pt x="223" y="180"/>
                  </a:lnTo>
                  <a:lnTo>
                    <a:pt x="230" y="176"/>
                  </a:lnTo>
                  <a:lnTo>
                    <a:pt x="238" y="174"/>
                  </a:lnTo>
                  <a:lnTo>
                    <a:pt x="246" y="170"/>
                  </a:lnTo>
                  <a:lnTo>
                    <a:pt x="254" y="167"/>
                  </a:lnTo>
                  <a:lnTo>
                    <a:pt x="262" y="165"/>
                  </a:lnTo>
                  <a:lnTo>
                    <a:pt x="271" y="162"/>
                  </a:lnTo>
                  <a:lnTo>
                    <a:pt x="278" y="158"/>
                  </a:lnTo>
                  <a:lnTo>
                    <a:pt x="286" y="155"/>
                  </a:lnTo>
                  <a:lnTo>
                    <a:pt x="293" y="152"/>
                  </a:lnTo>
                  <a:lnTo>
                    <a:pt x="301" y="150"/>
                  </a:lnTo>
                  <a:lnTo>
                    <a:pt x="308" y="146"/>
                  </a:lnTo>
                  <a:lnTo>
                    <a:pt x="317" y="142"/>
                  </a:lnTo>
                  <a:lnTo>
                    <a:pt x="325" y="140"/>
                  </a:lnTo>
                  <a:lnTo>
                    <a:pt x="334" y="137"/>
                  </a:lnTo>
                  <a:lnTo>
                    <a:pt x="341" y="133"/>
                  </a:lnTo>
                  <a:lnTo>
                    <a:pt x="349" y="130"/>
                  </a:lnTo>
                  <a:lnTo>
                    <a:pt x="356" y="126"/>
                  </a:lnTo>
                  <a:lnTo>
                    <a:pt x="364" y="122"/>
                  </a:lnTo>
                  <a:lnTo>
                    <a:pt x="371" y="118"/>
                  </a:lnTo>
                  <a:lnTo>
                    <a:pt x="379" y="114"/>
                  </a:lnTo>
                  <a:lnTo>
                    <a:pt x="387" y="111"/>
                  </a:lnTo>
                  <a:lnTo>
                    <a:pt x="394" y="108"/>
                  </a:lnTo>
                  <a:lnTo>
                    <a:pt x="400" y="103"/>
                  </a:lnTo>
                  <a:lnTo>
                    <a:pt x="408" y="99"/>
                  </a:lnTo>
                  <a:lnTo>
                    <a:pt x="416" y="94"/>
                  </a:lnTo>
                  <a:lnTo>
                    <a:pt x="423" y="90"/>
                  </a:lnTo>
                  <a:lnTo>
                    <a:pt x="429" y="85"/>
                  </a:lnTo>
                  <a:lnTo>
                    <a:pt x="437" y="82"/>
                  </a:lnTo>
                  <a:lnTo>
                    <a:pt x="443" y="77"/>
                  </a:lnTo>
                  <a:lnTo>
                    <a:pt x="451" y="73"/>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92" name="Google Shape;4592;p86"/>
            <p:cNvSpPr/>
            <p:nvPr/>
          </p:nvSpPr>
          <p:spPr>
            <a:xfrm>
              <a:off x="2402" y="1958"/>
              <a:ext cx="2243" cy="1665"/>
            </a:xfrm>
            <a:custGeom>
              <a:avLst/>
              <a:gdLst/>
              <a:ahLst/>
              <a:cxnLst/>
              <a:rect l="l" t="t" r="r" b="b"/>
              <a:pathLst>
                <a:path w="2243" h="1665" extrusionOk="0">
                  <a:moveTo>
                    <a:pt x="789" y="0"/>
                  </a:moveTo>
                  <a:lnTo>
                    <a:pt x="930" y="0"/>
                  </a:lnTo>
                  <a:lnTo>
                    <a:pt x="950" y="14"/>
                  </a:lnTo>
                  <a:lnTo>
                    <a:pt x="972" y="28"/>
                  </a:lnTo>
                  <a:lnTo>
                    <a:pt x="992" y="42"/>
                  </a:lnTo>
                  <a:lnTo>
                    <a:pt x="1013" y="57"/>
                  </a:lnTo>
                  <a:lnTo>
                    <a:pt x="1034" y="71"/>
                  </a:lnTo>
                  <a:lnTo>
                    <a:pt x="1056" y="86"/>
                  </a:lnTo>
                  <a:lnTo>
                    <a:pt x="1076" y="101"/>
                  </a:lnTo>
                  <a:lnTo>
                    <a:pt x="1099" y="116"/>
                  </a:lnTo>
                  <a:lnTo>
                    <a:pt x="1119" y="130"/>
                  </a:lnTo>
                  <a:lnTo>
                    <a:pt x="1142" y="145"/>
                  </a:lnTo>
                  <a:lnTo>
                    <a:pt x="1162" y="159"/>
                  </a:lnTo>
                  <a:lnTo>
                    <a:pt x="1185" y="174"/>
                  </a:lnTo>
                  <a:lnTo>
                    <a:pt x="1206" y="189"/>
                  </a:lnTo>
                  <a:lnTo>
                    <a:pt x="1227" y="204"/>
                  </a:lnTo>
                  <a:lnTo>
                    <a:pt x="1249" y="219"/>
                  </a:lnTo>
                  <a:lnTo>
                    <a:pt x="1271" y="234"/>
                  </a:lnTo>
                  <a:lnTo>
                    <a:pt x="1292" y="248"/>
                  </a:lnTo>
                  <a:lnTo>
                    <a:pt x="1313" y="263"/>
                  </a:lnTo>
                  <a:lnTo>
                    <a:pt x="1334" y="278"/>
                  </a:lnTo>
                  <a:lnTo>
                    <a:pt x="1357" y="294"/>
                  </a:lnTo>
                  <a:lnTo>
                    <a:pt x="1377" y="309"/>
                  </a:lnTo>
                  <a:lnTo>
                    <a:pt x="1399" y="324"/>
                  </a:lnTo>
                  <a:lnTo>
                    <a:pt x="1420" y="339"/>
                  </a:lnTo>
                  <a:lnTo>
                    <a:pt x="1443" y="355"/>
                  </a:lnTo>
                  <a:lnTo>
                    <a:pt x="1463" y="370"/>
                  </a:lnTo>
                  <a:lnTo>
                    <a:pt x="1484" y="385"/>
                  </a:lnTo>
                  <a:lnTo>
                    <a:pt x="1506" y="400"/>
                  </a:lnTo>
                  <a:lnTo>
                    <a:pt x="1527" y="417"/>
                  </a:lnTo>
                  <a:lnTo>
                    <a:pt x="1547" y="432"/>
                  </a:lnTo>
                  <a:lnTo>
                    <a:pt x="1570" y="448"/>
                  </a:lnTo>
                  <a:lnTo>
                    <a:pt x="1590" y="465"/>
                  </a:lnTo>
                  <a:lnTo>
                    <a:pt x="1613" y="481"/>
                  </a:lnTo>
                  <a:lnTo>
                    <a:pt x="1633" y="496"/>
                  </a:lnTo>
                  <a:lnTo>
                    <a:pt x="1653" y="513"/>
                  </a:lnTo>
                  <a:lnTo>
                    <a:pt x="1673" y="529"/>
                  </a:lnTo>
                  <a:lnTo>
                    <a:pt x="1694" y="545"/>
                  </a:lnTo>
                  <a:lnTo>
                    <a:pt x="1713" y="560"/>
                  </a:lnTo>
                  <a:lnTo>
                    <a:pt x="1735" y="578"/>
                  </a:lnTo>
                  <a:lnTo>
                    <a:pt x="1754" y="594"/>
                  </a:lnTo>
                  <a:lnTo>
                    <a:pt x="1775" y="612"/>
                  </a:lnTo>
                  <a:lnTo>
                    <a:pt x="1794" y="628"/>
                  </a:lnTo>
                  <a:lnTo>
                    <a:pt x="1814" y="646"/>
                  </a:lnTo>
                  <a:lnTo>
                    <a:pt x="1833" y="662"/>
                  </a:lnTo>
                  <a:lnTo>
                    <a:pt x="1853" y="680"/>
                  </a:lnTo>
                  <a:lnTo>
                    <a:pt x="1872" y="698"/>
                  </a:lnTo>
                  <a:lnTo>
                    <a:pt x="1892" y="715"/>
                  </a:lnTo>
                  <a:lnTo>
                    <a:pt x="1911" y="733"/>
                  </a:lnTo>
                  <a:lnTo>
                    <a:pt x="1931" y="752"/>
                  </a:lnTo>
                  <a:lnTo>
                    <a:pt x="1949" y="769"/>
                  </a:lnTo>
                  <a:lnTo>
                    <a:pt x="1968" y="787"/>
                  </a:lnTo>
                  <a:lnTo>
                    <a:pt x="1987" y="805"/>
                  </a:lnTo>
                  <a:lnTo>
                    <a:pt x="2005" y="823"/>
                  </a:lnTo>
                  <a:lnTo>
                    <a:pt x="2023" y="842"/>
                  </a:lnTo>
                  <a:lnTo>
                    <a:pt x="2041" y="861"/>
                  </a:lnTo>
                  <a:lnTo>
                    <a:pt x="2058" y="880"/>
                  </a:lnTo>
                  <a:lnTo>
                    <a:pt x="2077" y="899"/>
                  </a:lnTo>
                  <a:lnTo>
                    <a:pt x="2094" y="918"/>
                  </a:lnTo>
                  <a:lnTo>
                    <a:pt x="2111" y="937"/>
                  </a:lnTo>
                  <a:lnTo>
                    <a:pt x="2129" y="957"/>
                  </a:lnTo>
                  <a:lnTo>
                    <a:pt x="2146" y="977"/>
                  </a:lnTo>
                  <a:lnTo>
                    <a:pt x="2163" y="996"/>
                  </a:lnTo>
                  <a:lnTo>
                    <a:pt x="2179" y="1017"/>
                  </a:lnTo>
                  <a:lnTo>
                    <a:pt x="2196" y="1037"/>
                  </a:lnTo>
                  <a:lnTo>
                    <a:pt x="2213" y="1059"/>
                  </a:lnTo>
                  <a:lnTo>
                    <a:pt x="2243" y="1130"/>
                  </a:lnTo>
                  <a:lnTo>
                    <a:pt x="2235" y="1117"/>
                  </a:lnTo>
                  <a:lnTo>
                    <a:pt x="2227" y="1104"/>
                  </a:lnTo>
                  <a:lnTo>
                    <a:pt x="2219" y="1093"/>
                  </a:lnTo>
                  <a:lnTo>
                    <a:pt x="2212" y="1081"/>
                  </a:lnTo>
                  <a:lnTo>
                    <a:pt x="2203" y="1070"/>
                  </a:lnTo>
                  <a:lnTo>
                    <a:pt x="2194" y="1061"/>
                  </a:lnTo>
                  <a:lnTo>
                    <a:pt x="2185" y="1052"/>
                  </a:lnTo>
                  <a:lnTo>
                    <a:pt x="2177" y="1045"/>
                  </a:lnTo>
                  <a:lnTo>
                    <a:pt x="2165" y="1036"/>
                  </a:lnTo>
                  <a:lnTo>
                    <a:pt x="2155" y="1029"/>
                  </a:lnTo>
                  <a:lnTo>
                    <a:pt x="2145" y="1021"/>
                  </a:lnTo>
                  <a:lnTo>
                    <a:pt x="2135" y="1015"/>
                  </a:lnTo>
                  <a:lnTo>
                    <a:pt x="2124" y="1008"/>
                  </a:lnTo>
                  <a:lnTo>
                    <a:pt x="2112" y="1003"/>
                  </a:lnTo>
                  <a:lnTo>
                    <a:pt x="2101" y="998"/>
                  </a:lnTo>
                  <a:lnTo>
                    <a:pt x="2091" y="995"/>
                  </a:lnTo>
                  <a:lnTo>
                    <a:pt x="2078" y="990"/>
                  </a:lnTo>
                  <a:lnTo>
                    <a:pt x="2066" y="986"/>
                  </a:lnTo>
                  <a:lnTo>
                    <a:pt x="2053" y="982"/>
                  </a:lnTo>
                  <a:lnTo>
                    <a:pt x="2042" y="978"/>
                  </a:lnTo>
                  <a:lnTo>
                    <a:pt x="2029" y="974"/>
                  </a:lnTo>
                  <a:lnTo>
                    <a:pt x="2017" y="973"/>
                  </a:lnTo>
                  <a:lnTo>
                    <a:pt x="2004" y="971"/>
                  </a:lnTo>
                  <a:lnTo>
                    <a:pt x="1993" y="969"/>
                  </a:lnTo>
                  <a:lnTo>
                    <a:pt x="1979" y="967"/>
                  </a:lnTo>
                  <a:lnTo>
                    <a:pt x="1966" y="966"/>
                  </a:lnTo>
                  <a:lnTo>
                    <a:pt x="1954" y="963"/>
                  </a:lnTo>
                  <a:lnTo>
                    <a:pt x="1941" y="963"/>
                  </a:lnTo>
                  <a:lnTo>
                    <a:pt x="1927" y="962"/>
                  </a:lnTo>
                  <a:lnTo>
                    <a:pt x="1915" y="961"/>
                  </a:lnTo>
                  <a:lnTo>
                    <a:pt x="1902" y="961"/>
                  </a:lnTo>
                  <a:lnTo>
                    <a:pt x="1890" y="961"/>
                  </a:lnTo>
                  <a:lnTo>
                    <a:pt x="1882" y="956"/>
                  </a:lnTo>
                  <a:lnTo>
                    <a:pt x="1875" y="952"/>
                  </a:lnTo>
                  <a:lnTo>
                    <a:pt x="1867" y="948"/>
                  </a:lnTo>
                  <a:lnTo>
                    <a:pt x="1859" y="944"/>
                  </a:lnTo>
                  <a:lnTo>
                    <a:pt x="1852" y="939"/>
                  </a:lnTo>
                  <a:lnTo>
                    <a:pt x="1844" y="935"/>
                  </a:lnTo>
                  <a:lnTo>
                    <a:pt x="1837" y="930"/>
                  </a:lnTo>
                  <a:lnTo>
                    <a:pt x="1829" y="927"/>
                  </a:lnTo>
                  <a:lnTo>
                    <a:pt x="1822" y="922"/>
                  </a:lnTo>
                  <a:lnTo>
                    <a:pt x="1814" y="917"/>
                  </a:lnTo>
                  <a:lnTo>
                    <a:pt x="1807" y="911"/>
                  </a:lnTo>
                  <a:lnTo>
                    <a:pt x="1800" y="908"/>
                  </a:lnTo>
                  <a:lnTo>
                    <a:pt x="1793" y="903"/>
                  </a:lnTo>
                  <a:lnTo>
                    <a:pt x="1786" y="899"/>
                  </a:lnTo>
                  <a:lnTo>
                    <a:pt x="1779" y="894"/>
                  </a:lnTo>
                  <a:lnTo>
                    <a:pt x="1773" y="890"/>
                  </a:lnTo>
                  <a:lnTo>
                    <a:pt x="1765" y="884"/>
                  </a:lnTo>
                  <a:lnTo>
                    <a:pt x="1757" y="879"/>
                  </a:lnTo>
                  <a:lnTo>
                    <a:pt x="1750" y="874"/>
                  </a:lnTo>
                  <a:lnTo>
                    <a:pt x="1744" y="869"/>
                  </a:lnTo>
                  <a:lnTo>
                    <a:pt x="1736" y="862"/>
                  </a:lnTo>
                  <a:lnTo>
                    <a:pt x="1730" y="859"/>
                  </a:lnTo>
                  <a:lnTo>
                    <a:pt x="1722" y="852"/>
                  </a:lnTo>
                  <a:lnTo>
                    <a:pt x="1716" y="849"/>
                  </a:lnTo>
                  <a:lnTo>
                    <a:pt x="1708" y="842"/>
                  </a:lnTo>
                  <a:lnTo>
                    <a:pt x="1702" y="837"/>
                  </a:lnTo>
                  <a:lnTo>
                    <a:pt x="1694" y="832"/>
                  </a:lnTo>
                  <a:lnTo>
                    <a:pt x="1688" y="827"/>
                  </a:lnTo>
                  <a:lnTo>
                    <a:pt x="1674" y="817"/>
                  </a:lnTo>
                  <a:lnTo>
                    <a:pt x="1662" y="807"/>
                  </a:lnTo>
                  <a:lnTo>
                    <a:pt x="1654" y="801"/>
                  </a:lnTo>
                  <a:lnTo>
                    <a:pt x="1647" y="796"/>
                  </a:lnTo>
                  <a:lnTo>
                    <a:pt x="1640" y="789"/>
                  </a:lnTo>
                  <a:lnTo>
                    <a:pt x="1634" y="784"/>
                  </a:lnTo>
                  <a:lnTo>
                    <a:pt x="1626" y="778"/>
                  </a:lnTo>
                  <a:lnTo>
                    <a:pt x="1619" y="773"/>
                  </a:lnTo>
                  <a:lnTo>
                    <a:pt x="1613" y="768"/>
                  </a:lnTo>
                  <a:lnTo>
                    <a:pt x="1606" y="763"/>
                  </a:lnTo>
                  <a:lnTo>
                    <a:pt x="1599" y="757"/>
                  </a:lnTo>
                  <a:lnTo>
                    <a:pt x="1591" y="752"/>
                  </a:lnTo>
                  <a:lnTo>
                    <a:pt x="1585" y="747"/>
                  </a:lnTo>
                  <a:lnTo>
                    <a:pt x="1579" y="742"/>
                  </a:lnTo>
                  <a:lnTo>
                    <a:pt x="1571" y="735"/>
                  </a:lnTo>
                  <a:lnTo>
                    <a:pt x="1564" y="732"/>
                  </a:lnTo>
                  <a:lnTo>
                    <a:pt x="1557" y="725"/>
                  </a:lnTo>
                  <a:lnTo>
                    <a:pt x="1551" y="721"/>
                  </a:lnTo>
                  <a:lnTo>
                    <a:pt x="1543" y="715"/>
                  </a:lnTo>
                  <a:lnTo>
                    <a:pt x="1536" y="710"/>
                  </a:lnTo>
                  <a:lnTo>
                    <a:pt x="1528" y="705"/>
                  </a:lnTo>
                  <a:lnTo>
                    <a:pt x="1522" y="701"/>
                  </a:lnTo>
                  <a:lnTo>
                    <a:pt x="1514" y="696"/>
                  </a:lnTo>
                  <a:lnTo>
                    <a:pt x="1507" y="691"/>
                  </a:lnTo>
                  <a:lnTo>
                    <a:pt x="1499" y="687"/>
                  </a:lnTo>
                  <a:lnTo>
                    <a:pt x="1493" y="684"/>
                  </a:lnTo>
                  <a:lnTo>
                    <a:pt x="1485" y="679"/>
                  </a:lnTo>
                  <a:lnTo>
                    <a:pt x="1478" y="674"/>
                  </a:lnTo>
                  <a:lnTo>
                    <a:pt x="1470" y="670"/>
                  </a:lnTo>
                  <a:lnTo>
                    <a:pt x="1464" y="666"/>
                  </a:lnTo>
                  <a:lnTo>
                    <a:pt x="1457" y="662"/>
                  </a:lnTo>
                  <a:lnTo>
                    <a:pt x="1449" y="659"/>
                  </a:lnTo>
                  <a:lnTo>
                    <a:pt x="1441" y="655"/>
                  </a:lnTo>
                  <a:lnTo>
                    <a:pt x="1435" y="651"/>
                  </a:lnTo>
                  <a:lnTo>
                    <a:pt x="1423" y="667"/>
                  </a:lnTo>
                  <a:lnTo>
                    <a:pt x="1805" y="973"/>
                  </a:lnTo>
                  <a:lnTo>
                    <a:pt x="1794" y="973"/>
                  </a:lnTo>
                  <a:lnTo>
                    <a:pt x="1783" y="973"/>
                  </a:lnTo>
                  <a:lnTo>
                    <a:pt x="1773" y="973"/>
                  </a:lnTo>
                  <a:lnTo>
                    <a:pt x="1762" y="976"/>
                  </a:lnTo>
                  <a:lnTo>
                    <a:pt x="1751" y="976"/>
                  </a:lnTo>
                  <a:lnTo>
                    <a:pt x="1740" y="978"/>
                  </a:lnTo>
                  <a:lnTo>
                    <a:pt x="1730" y="979"/>
                  </a:lnTo>
                  <a:lnTo>
                    <a:pt x="1720" y="983"/>
                  </a:lnTo>
                  <a:lnTo>
                    <a:pt x="1708" y="986"/>
                  </a:lnTo>
                  <a:lnTo>
                    <a:pt x="1698" y="988"/>
                  </a:lnTo>
                  <a:lnTo>
                    <a:pt x="1688" y="992"/>
                  </a:lnTo>
                  <a:lnTo>
                    <a:pt x="1678" y="996"/>
                  </a:lnTo>
                  <a:lnTo>
                    <a:pt x="1668" y="1000"/>
                  </a:lnTo>
                  <a:lnTo>
                    <a:pt x="1658" y="1003"/>
                  </a:lnTo>
                  <a:lnTo>
                    <a:pt x="1648" y="1008"/>
                  </a:lnTo>
                  <a:lnTo>
                    <a:pt x="1639" y="1013"/>
                  </a:lnTo>
                  <a:lnTo>
                    <a:pt x="1628" y="1017"/>
                  </a:lnTo>
                  <a:lnTo>
                    <a:pt x="1618" y="1022"/>
                  </a:lnTo>
                  <a:lnTo>
                    <a:pt x="1608" y="1027"/>
                  </a:lnTo>
                  <a:lnTo>
                    <a:pt x="1598" y="1035"/>
                  </a:lnTo>
                  <a:lnTo>
                    <a:pt x="1587" y="1040"/>
                  </a:lnTo>
                  <a:lnTo>
                    <a:pt x="1579" y="1046"/>
                  </a:lnTo>
                  <a:lnTo>
                    <a:pt x="1569" y="1052"/>
                  </a:lnTo>
                  <a:lnTo>
                    <a:pt x="1560" y="1060"/>
                  </a:lnTo>
                  <a:lnTo>
                    <a:pt x="1548" y="1066"/>
                  </a:lnTo>
                  <a:lnTo>
                    <a:pt x="1540" y="1073"/>
                  </a:lnTo>
                  <a:lnTo>
                    <a:pt x="1530" y="1080"/>
                  </a:lnTo>
                  <a:lnTo>
                    <a:pt x="1521" y="1088"/>
                  </a:lnTo>
                  <a:lnTo>
                    <a:pt x="1511" y="1095"/>
                  </a:lnTo>
                  <a:lnTo>
                    <a:pt x="1503" y="1103"/>
                  </a:lnTo>
                  <a:lnTo>
                    <a:pt x="1493" y="1112"/>
                  </a:lnTo>
                  <a:lnTo>
                    <a:pt x="1485" y="1120"/>
                  </a:lnTo>
                  <a:lnTo>
                    <a:pt x="1475" y="1128"/>
                  </a:lnTo>
                  <a:lnTo>
                    <a:pt x="1467" y="1136"/>
                  </a:lnTo>
                  <a:lnTo>
                    <a:pt x="1457" y="1144"/>
                  </a:lnTo>
                  <a:lnTo>
                    <a:pt x="1448" y="1153"/>
                  </a:lnTo>
                  <a:lnTo>
                    <a:pt x="1439" y="1161"/>
                  </a:lnTo>
                  <a:lnTo>
                    <a:pt x="1430" y="1171"/>
                  </a:lnTo>
                  <a:lnTo>
                    <a:pt x="1421" y="1180"/>
                  </a:lnTo>
                  <a:lnTo>
                    <a:pt x="1414" y="1190"/>
                  </a:lnTo>
                  <a:lnTo>
                    <a:pt x="1405" y="1197"/>
                  </a:lnTo>
                  <a:lnTo>
                    <a:pt x="1396" y="1207"/>
                  </a:lnTo>
                  <a:lnTo>
                    <a:pt x="1387" y="1216"/>
                  </a:lnTo>
                  <a:lnTo>
                    <a:pt x="1380" y="1226"/>
                  </a:lnTo>
                  <a:lnTo>
                    <a:pt x="1372" y="1235"/>
                  </a:lnTo>
                  <a:lnTo>
                    <a:pt x="1365" y="1246"/>
                  </a:lnTo>
                  <a:lnTo>
                    <a:pt x="1357" y="1255"/>
                  </a:lnTo>
                  <a:lnTo>
                    <a:pt x="1350" y="1266"/>
                  </a:lnTo>
                  <a:lnTo>
                    <a:pt x="1341" y="1275"/>
                  </a:lnTo>
                  <a:lnTo>
                    <a:pt x="1333" y="1285"/>
                  </a:lnTo>
                  <a:lnTo>
                    <a:pt x="1326" y="1295"/>
                  </a:lnTo>
                  <a:lnTo>
                    <a:pt x="1318" y="1305"/>
                  </a:lnTo>
                  <a:lnTo>
                    <a:pt x="1310" y="1316"/>
                  </a:lnTo>
                  <a:lnTo>
                    <a:pt x="1304" y="1326"/>
                  </a:lnTo>
                  <a:lnTo>
                    <a:pt x="1297" y="1336"/>
                  </a:lnTo>
                  <a:lnTo>
                    <a:pt x="1290" y="1347"/>
                  </a:lnTo>
                  <a:lnTo>
                    <a:pt x="1283" y="1356"/>
                  </a:lnTo>
                  <a:lnTo>
                    <a:pt x="1277" y="1366"/>
                  </a:lnTo>
                  <a:lnTo>
                    <a:pt x="1270" y="1376"/>
                  </a:lnTo>
                  <a:lnTo>
                    <a:pt x="1264" y="1387"/>
                  </a:lnTo>
                  <a:lnTo>
                    <a:pt x="1256" y="1396"/>
                  </a:lnTo>
                  <a:lnTo>
                    <a:pt x="1251" y="1406"/>
                  </a:lnTo>
                  <a:lnTo>
                    <a:pt x="1245" y="1416"/>
                  </a:lnTo>
                  <a:lnTo>
                    <a:pt x="1240" y="1428"/>
                  </a:lnTo>
                  <a:lnTo>
                    <a:pt x="1236" y="1434"/>
                  </a:lnTo>
                  <a:lnTo>
                    <a:pt x="1234" y="1441"/>
                  </a:lnTo>
                  <a:lnTo>
                    <a:pt x="1231" y="1449"/>
                  </a:lnTo>
                  <a:lnTo>
                    <a:pt x="1229" y="1456"/>
                  </a:lnTo>
                  <a:lnTo>
                    <a:pt x="1225" y="1463"/>
                  </a:lnTo>
                  <a:lnTo>
                    <a:pt x="1222" y="1470"/>
                  </a:lnTo>
                  <a:lnTo>
                    <a:pt x="1220" y="1478"/>
                  </a:lnTo>
                  <a:lnTo>
                    <a:pt x="1217" y="1485"/>
                  </a:lnTo>
                  <a:lnTo>
                    <a:pt x="1214" y="1492"/>
                  </a:lnTo>
                  <a:lnTo>
                    <a:pt x="1211" y="1499"/>
                  </a:lnTo>
                  <a:lnTo>
                    <a:pt x="1209" y="1507"/>
                  </a:lnTo>
                  <a:lnTo>
                    <a:pt x="1206" y="1514"/>
                  </a:lnTo>
                  <a:lnTo>
                    <a:pt x="1202" y="1521"/>
                  </a:lnTo>
                  <a:lnTo>
                    <a:pt x="1200" y="1528"/>
                  </a:lnTo>
                  <a:lnTo>
                    <a:pt x="1197" y="1536"/>
                  </a:lnTo>
                  <a:lnTo>
                    <a:pt x="1196" y="1543"/>
                  </a:lnTo>
                  <a:lnTo>
                    <a:pt x="1192" y="1550"/>
                  </a:lnTo>
                  <a:lnTo>
                    <a:pt x="1190" y="1557"/>
                  </a:lnTo>
                  <a:lnTo>
                    <a:pt x="1187" y="1565"/>
                  </a:lnTo>
                  <a:lnTo>
                    <a:pt x="1185" y="1572"/>
                  </a:lnTo>
                  <a:lnTo>
                    <a:pt x="1182" y="1580"/>
                  </a:lnTo>
                  <a:lnTo>
                    <a:pt x="1181" y="1587"/>
                  </a:lnTo>
                  <a:lnTo>
                    <a:pt x="1178" y="1595"/>
                  </a:lnTo>
                  <a:lnTo>
                    <a:pt x="1178" y="1602"/>
                  </a:lnTo>
                  <a:lnTo>
                    <a:pt x="1176" y="1610"/>
                  </a:lnTo>
                  <a:lnTo>
                    <a:pt x="1175" y="1618"/>
                  </a:lnTo>
                  <a:lnTo>
                    <a:pt x="1173" y="1625"/>
                  </a:lnTo>
                  <a:lnTo>
                    <a:pt x="1173" y="1633"/>
                  </a:lnTo>
                  <a:lnTo>
                    <a:pt x="1172" y="1640"/>
                  </a:lnTo>
                  <a:lnTo>
                    <a:pt x="1172" y="1648"/>
                  </a:lnTo>
                  <a:lnTo>
                    <a:pt x="1172" y="1657"/>
                  </a:lnTo>
                  <a:lnTo>
                    <a:pt x="1172" y="1665"/>
                  </a:lnTo>
                  <a:lnTo>
                    <a:pt x="1159" y="1659"/>
                  </a:lnTo>
                  <a:lnTo>
                    <a:pt x="1148" y="1655"/>
                  </a:lnTo>
                  <a:lnTo>
                    <a:pt x="1137" y="1649"/>
                  </a:lnTo>
                  <a:lnTo>
                    <a:pt x="1125" y="1645"/>
                  </a:lnTo>
                  <a:lnTo>
                    <a:pt x="1114" y="1639"/>
                  </a:lnTo>
                  <a:lnTo>
                    <a:pt x="1103" y="1634"/>
                  </a:lnTo>
                  <a:lnTo>
                    <a:pt x="1091" y="1629"/>
                  </a:lnTo>
                  <a:lnTo>
                    <a:pt x="1080" y="1624"/>
                  </a:lnTo>
                  <a:lnTo>
                    <a:pt x="1069" y="1618"/>
                  </a:lnTo>
                  <a:lnTo>
                    <a:pt x="1057" y="1611"/>
                  </a:lnTo>
                  <a:lnTo>
                    <a:pt x="1046" y="1605"/>
                  </a:lnTo>
                  <a:lnTo>
                    <a:pt x="1035" y="1600"/>
                  </a:lnTo>
                  <a:lnTo>
                    <a:pt x="1023" y="1592"/>
                  </a:lnTo>
                  <a:lnTo>
                    <a:pt x="1013" y="1587"/>
                  </a:lnTo>
                  <a:lnTo>
                    <a:pt x="1002" y="1580"/>
                  </a:lnTo>
                  <a:lnTo>
                    <a:pt x="992" y="1575"/>
                  </a:lnTo>
                  <a:lnTo>
                    <a:pt x="981" y="1567"/>
                  </a:lnTo>
                  <a:lnTo>
                    <a:pt x="969" y="1561"/>
                  </a:lnTo>
                  <a:lnTo>
                    <a:pt x="958" y="1553"/>
                  </a:lnTo>
                  <a:lnTo>
                    <a:pt x="948" y="1547"/>
                  </a:lnTo>
                  <a:lnTo>
                    <a:pt x="937" y="1540"/>
                  </a:lnTo>
                  <a:lnTo>
                    <a:pt x="927" y="1533"/>
                  </a:lnTo>
                  <a:lnTo>
                    <a:pt x="915" y="1526"/>
                  </a:lnTo>
                  <a:lnTo>
                    <a:pt x="905" y="1519"/>
                  </a:lnTo>
                  <a:lnTo>
                    <a:pt x="894" y="1512"/>
                  </a:lnTo>
                  <a:lnTo>
                    <a:pt x="884" y="1504"/>
                  </a:lnTo>
                  <a:lnTo>
                    <a:pt x="874" y="1497"/>
                  </a:lnTo>
                  <a:lnTo>
                    <a:pt x="864" y="1490"/>
                  </a:lnTo>
                  <a:lnTo>
                    <a:pt x="852" y="1483"/>
                  </a:lnTo>
                  <a:lnTo>
                    <a:pt x="842" y="1475"/>
                  </a:lnTo>
                  <a:lnTo>
                    <a:pt x="832" y="1468"/>
                  </a:lnTo>
                  <a:lnTo>
                    <a:pt x="822" y="1462"/>
                  </a:lnTo>
                  <a:lnTo>
                    <a:pt x="811" y="1453"/>
                  </a:lnTo>
                  <a:lnTo>
                    <a:pt x="801" y="1445"/>
                  </a:lnTo>
                  <a:lnTo>
                    <a:pt x="791" y="1436"/>
                  </a:lnTo>
                  <a:lnTo>
                    <a:pt x="780" y="1429"/>
                  </a:lnTo>
                  <a:lnTo>
                    <a:pt x="769" y="1421"/>
                  </a:lnTo>
                  <a:lnTo>
                    <a:pt x="759" y="1414"/>
                  </a:lnTo>
                  <a:lnTo>
                    <a:pt x="749" y="1406"/>
                  </a:lnTo>
                  <a:lnTo>
                    <a:pt x="739" y="1399"/>
                  </a:lnTo>
                  <a:lnTo>
                    <a:pt x="728" y="1390"/>
                  </a:lnTo>
                  <a:lnTo>
                    <a:pt x="718" y="1382"/>
                  </a:lnTo>
                  <a:lnTo>
                    <a:pt x="707" y="1373"/>
                  </a:lnTo>
                  <a:lnTo>
                    <a:pt x="697" y="1366"/>
                  </a:lnTo>
                  <a:lnTo>
                    <a:pt x="686" y="1358"/>
                  </a:lnTo>
                  <a:lnTo>
                    <a:pt x="676" y="1351"/>
                  </a:lnTo>
                  <a:lnTo>
                    <a:pt x="666" y="1343"/>
                  </a:lnTo>
                  <a:lnTo>
                    <a:pt x="657" y="1336"/>
                  </a:lnTo>
                  <a:lnTo>
                    <a:pt x="646" y="1327"/>
                  </a:lnTo>
                  <a:lnTo>
                    <a:pt x="636" y="1319"/>
                  </a:lnTo>
                  <a:lnTo>
                    <a:pt x="626" y="1312"/>
                  </a:lnTo>
                  <a:lnTo>
                    <a:pt x="616" y="1304"/>
                  </a:lnTo>
                  <a:lnTo>
                    <a:pt x="604" y="1297"/>
                  </a:lnTo>
                  <a:lnTo>
                    <a:pt x="594" y="1289"/>
                  </a:lnTo>
                  <a:lnTo>
                    <a:pt x="584" y="1282"/>
                  </a:lnTo>
                  <a:lnTo>
                    <a:pt x="574" y="1274"/>
                  </a:lnTo>
                  <a:lnTo>
                    <a:pt x="563" y="1266"/>
                  </a:lnTo>
                  <a:lnTo>
                    <a:pt x="553" y="1259"/>
                  </a:lnTo>
                  <a:lnTo>
                    <a:pt x="543" y="1251"/>
                  </a:lnTo>
                  <a:lnTo>
                    <a:pt x="532" y="1244"/>
                  </a:lnTo>
                  <a:lnTo>
                    <a:pt x="521" y="1236"/>
                  </a:lnTo>
                  <a:lnTo>
                    <a:pt x="512" y="1230"/>
                  </a:lnTo>
                  <a:lnTo>
                    <a:pt x="501" y="1222"/>
                  </a:lnTo>
                  <a:lnTo>
                    <a:pt x="492" y="1216"/>
                  </a:lnTo>
                  <a:lnTo>
                    <a:pt x="500" y="1212"/>
                  </a:lnTo>
                  <a:lnTo>
                    <a:pt x="509" y="1209"/>
                  </a:lnTo>
                  <a:lnTo>
                    <a:pt x="517" y="1205"/>
                  </a:lnTo>
                  <a:lnTo>
                    <a:pt x="526" y="1201"/>
                  </a:lnTo>
                  <a:lnTo>
                    <a:pt x="534" y="1197"/>
                  </a:lnTo>
                  <a:lnTo>
                    <a:pt x="543" y="1193"/>
                  </a:lnTo>
                  <a:lnTo>
                    <a:pt x="551" y="1190"/>
                  </a:lnTo>
                  <a:lnTo>
                    <a:pt x="560" y="1186"/>
                  </a:lnTo>
                  <a:lnTo>
                    <a:pt x="568" y="1182"/>
                  </a:lnTo>
                  <a:lnTo>
                    <a:pt x="577" y="1178"/>
                  </a:lnTo>
                  <a:lnTo>
                    <a:pt x="585" y="1175"/>
                  </a:lnTo>
                  <a:lnTo>
                    <a:pt x="594" y="1171"/>
                  </a:lnTo>
                  <a:lnTo>
                    <a:pt x="602" y="1167"/>
                  </a:lnTo>
                  <a:lnTo>
                    <a:pt x="611" y="1163"/>
                  </a:lnTo>
                  <a:lnTo>
                    <a:pt x="619" y="1159"/>
                  </a:lnTo>
                  <a:lnTo>
                    <a:pt x="628" y="1156"/>
                  </a:lnTo>
                  <a:lnTo>
                    <a:pt x="636" y="1151"/>
                  </a:lnTo>
                  <a:lnTo>
                    <a:pt x="643" y="1147"/>
                  </a:lnTo>
                  <a:lnTo>
                    <a:pt x="651" y="1142"/>
                  </a:lnTo>
                  <a:lnTo>
                    <a:pt x="660" y="1138"/>
                  </a:lnTo>
                  <a:lnTo>
                    <a:pt x="667" y="1133"/>
                  </a:lnTo>
                  <a:lnTo>
                    <a:pt x="676" y="1129"/>
                  </a:lnTo>
                  <a:lnTo>
                    <a:pt x="684" y="1125"/>
                  </a:lnTo>
                  <a:lnTo>
                    <a:pt x="692" y="1122"/>
                  </a:lnTo>
                  <a:lnTo>
                    <a:pt x="700" y="1117"/>
                  </a:lnTo>
                  <a:lnTo>
                    <a:pt x="709" y="1113"/>
                  </a:lnTo>
                  <a:lnTo>
                    <a:pt x="716" y="1108"/>
                  </a:lnTo>
                  <a:lnTo>
                    <a:pt x="725" y="1104"/>
                  </a:lnTo>
                  <a:lnTo>
                    <a:pt x="733" y="1099"/>
                  </a:lnTo>
                  <a:lnTo>
                    <a:pt x="741" y="1095"/>
                  </a:lnTo>
                  <a:lnTo>
                    <a:pt x="749" y="1091"/>
                  </a:lnTo>
                  <a:lnTo>
                    <a:pt x="758" y="1088"/>
                  </a:lnTo>
                  <a:lnTo>
                    <a:pt x="765" y="1081"/>
                  </a:lnTo>
                  <a:lnTo>
                    <a:pt x="773" y="1078"/>
                  </a:lnTo>
                  <a:lnTo>
                    <a:pt x="780" y="1071"/>
                  </a:lnTo>
                  <a:lnTo>
                    <a:pt x="788" y="1068"/>
                  </a:lnTo>
                  <a:lnTo>
                    <a:pt x="796" y="1063"/>
                  </a:lnTo>
                  <a:lnTo>
                    <a:pt x="803" y="1057"/>
                  </a:lnTo>
                  <a:lnTo>
                    <a:pt x="811" y="1052"/>
                  </a:lnTo>
                  <a:lnTo>
                    <a:pt x="819" y="1049"/>
                  </a:lnTo>
                  <a:lnTo>
                    <a:pt x="827" y="1042"/>
                  </a:lnTo>
                  <a:lnTo>
                    <a:pt x="835" y="1037"/>
                  </a:lnTo>
                  <a:lnTo>
                    <a:pt x="842" y="1032"/>
                  </a:lnTo>
                  <a:lnTo>
                    <a:pt x="850" y="1027"/>
                  </a:lnTo>
                  <a:lnTo>
                    <a:pt x="857" y="1021"/>
                  </a:lnTo>
                  <a:lnTo>
                    <a:pt x="865" y="1017"/>
                  </a:lnTo>
                  <a:lnTo>
                    <a:pt x="872" y="1011"/>
                  </a:lnTo>
                  <a:lnTo>
                    <a:pt x="881" y="1007"/>
                  </a:lnTo>
                  <a:lnTo>
                    <a:pt x="889" y="1001"/>
                  </a:lnTo>
                  <a:lnTo>
                    <a:pt x="896" y="996"/>
                  </a:lnTo>
                  <a:lnTo>
                    <a:pt x="904" y="990"/>
                  </a:lnTo>
                  <a:lnTo>
                    <a:pt x="911" y="984"/>
                  </a:lnTo>
                  <a:lnTo>
                    <a:pt x="919" y="978"/>
                  </a:lnTo>
                  <a:lnTo>
                    <a:pt x="927" y="973"/>
                  </a:lnTo>
                  <a:lnTo>
                    <a:pt x="934" y="968"/>
                  </a:lnTo>
                  <a:lnTo>
                    <a:pt x="942" y="963"/>
                  </a:lnTo>
                  <a:lnTo>
                    <a:pt x="949" y="957"/>
                  </a:lnTo>
                  <a:lnTo>
                    <a:pt x="957" y="952"/>
                  </a:lnTo>
                  <a:lnTo>
                    <a:pt x="964" y="945"/>
                  </a:lnTo>
                  <a:lnTo>
                    <a:pt x="972" y="940"/>
                  </a:lnTo>
                  <a:lnTo>
                    <a:pt x="979" y="934"/>
                  </a:lnTo>
                  <a:lnTo>
                    <a:pt x="987" y="929"/>
                  </a:lnTo>
                  <a:lnTo>
                    <a:pt x="994" y="923"/>
                  </a:lnTo>
                  <a:lnTo>
                    <a:pt x="1002" y="918"/>
                  </a:lnTo>
                  <a:lnTo>
                    <a:pt x="1001" y="929"/>
                  </a:lnTo>
                  <a:lnTo>
                    <a:pt x="1001" y="940"/>
                  </a:lnTo>
                  <a:lnTo>
                    <a:pt x="1000" y="953"/>
                  </a:lnTo>
                  <a:lnTo>
                    <a:pt x="1000" y="967"/>
                  </a:lnTo>
                  <a:lnTo>
                    <a:pt x="998" y="978"/>
                  </a:lnTo>
                  <a:lnTo>
                    <a:pt x="998" y="992"/>
                  </a:lnTo>
                  <a:lnTo>
                    <a:pt x="998" y="1003"/>
                  </a:lnTo>
                  <a:lnTo>
                    <a:pt x="998" y="1017"/>
                  </a:lnTo>
                  <a:lnTo>
                    <a:pt x="998" y="1029"/>
                  </a:lnTo>
                  <a:lnTo>
                    <a:pt x="998" y="1040"/>
                  </a:lnTo>
                  <a:lnTo>
                    <a:pt x="1000" y="1051"/>
                  </a:lnTo>
                  <a:lnTo>
                    <a:pt x="1003" y="1063"/>
                  </a:lnTo>
                  <a:lnTo>
                    <a:pt x="1006" y="1073"/>
                  </a:lnTo>
                  <a:lnTo>
                    <a:pt x="1011" y="1083"/>
                  </a:lnTo>
                  <a:lnTo>
                    <a:pt x="1018" y="1091"/>
                  </a:lnTo>
                  <a:lnTo>
                    <a:pt x="1027" y="1102"/>
                  </a:lnTo>
                  <a:lnTo>
                    <a:pt x="1023" y="1093"/>
                  </a:lnTo>
                  <a:lnTo>
                    <a:pt x="1021" y="1085"/>
                  </a:lnTo>
                  <a:lnTo>
                    <a:pt x="1018" y="1078"/>
                  </a:lnTo>
                  <a:lnTo>
                    <a:pt x="1017" y="1070"/>
                  </a:lnTo>
                  <a:lnTo>
                    <a:pt x="1015" y="1063"/>
                  </a:lnTo>
                  <a:lnTo>
                    <a:pt x="1013" y="1055"/>
                  </a:lnTo>
                  <a:lnTo>
                    <a:pt x="1013" y="1047"/>
                  </a:lnTo>
                  <a:lnTo>
                    <a:pt x="1013" y="1041"/>
                  </a:lnTo>
                  <a:lnTo>
                    <a:pt x="1012" y="1034"/>
                  </a:lnTo>
                  <a:lnTo>
                    <a:pt x="1011" y="1026"/>
                  </a:lnTo>
                  <a:lnTo>
                    <a:pt x="1011" y="1020"/>
                  </a:lnTo>
                  <a:lnTo>
                    <a:pt x="1012" y="1013"/>
                  </a:lnTo>
                  <a:lnTo>
                    <a:pt x="1012" y="1000"/>
                  </a:lnTo>
                  <a:lnTo>
                    <a:pt x="1016" y="987"/>
                  </a:lnTo>
                  <a:lnTo>
                    <a:pt x="1018" y="973"/>
                  </a:lnTo>
                  <a:lnTo>
                    <a:pt x="1022" y="961"/>
                  </a:lnTo>
                  <a:lnTo>
                    <a:pt x="1026" y="947"/>
                  </a:lnTo>
                  <a:lnTo>
                    <a:pt x="1032" y="934"/>
                  </a:lnTo>
                  <a:lnTo>
                    <a:pt x="1037" y="922"/>
                  </a:lnTo>
                  <a:lnTo>
                    <a:pt x="1044" y="909"/>
                  </a:lnTo>
                  <a:lnTo>
                    <a:pt x="1051" y="898"/>
                  </a:lnTo>
                  <a:lnTo>
                    <a:pt x="1060" y="886"/>
                  </a:lnTo>
                  <a:lnTo>
                    <a:pt x="1068" y="874"/>
                  </a:lnTo>
                  <a:lnTo>
                    <a:pt x="1075" y="862"/>
                  </a:lnTo>
                  <a:lnTo>
                    <a:pt x="1084" y="851"/>
                  </a:lnTo>
                  <a:lnTo>
                    <a:pt x="1093" y="840"/>
                  </a:lnTo>
                  <a:lnTo>
                    <a:pt x="1102" y="828"/>
                  </a:lnTo>
                  <a:lnTo>
                    <a:pt x="1112" y="817"/>
                  </a:lnTo>
                  <a:lnTo>
                    <a:pt x="1120" y="806"/>
                  </a:lnTo>
                  <a:lnTo>
                    <a:pt x="1130" y="794"/>
                  </a:lnTo>
                  <a:lnTo>
                    <a:pt x="1139" y="783"/>
                  </a:lnTo>
                  <a:lnTo>
                    <a:pt x="1149" y="772"/>
                  </a:lnTo>
                  <a:lnTo>
                    <a:pt x="1159" y="760"/>
                  </a:lnTo>
                  <a:lnTo>
                    <a:pt x="1169" y="749"/>
                  </a:lnTo>
                  <a:lnTo>
                    <a:pt x="1180" y="738"/>
                  </a:lnTo>
                  <a:lnTo>
                    <a:pt x="1190" y="728"/>
                  </a:lnTo>
                  <a:lnTo>
                    <a:pt x="1200" y="716"/>
                  </a:lnTo>
                  <a:lnTo>
                    <a:pt x="1210" y="706"/>
                  </a:lnTo>
                  <a:lnTo>
                    <a:pt x="1207" y="714"/>
                  </a:lnTo>
                  <a:lnTo>
                    <a:pt x="1206" y="724"/>
                  </a:lnTo>
                  <a:lnTo>
                    <a:pt x="1203" y="733"/>
                  </a:lnTo>
                  <a:lnTo>
                    <a:pt x="1202" y="743"/>
                  </a:lnTo>
                  <a:lnTo>
                    <a:pt x="1201" y="752"/>
                  </a:lnTo>
                  <a:lnTo>
                    <a:pt x="1200" y="762"/>
                  </a:lnTo>
                  <a:lnTo>
                    <a:pt x="1198" y="771"/>
                  </a:lnTo>
                  <a:lnTo>
                    <a:pt x="1198" y="782"/>
                  </a:lnTo>
                  <a:lnTo>
                    <a:pt x="1197" y="791"/>
                  </a:lnTo>
                  <a:lnTo>
                    <a:pt x="1196" y="801"/>
                  </a:lnTo>
                  <a:lnTo>
                    <a:pt x="1195" y="811"/>
                  </a:lnTo>
                  <a:lnTo>
                    <a:pt x="1195" y="821"/>
                  </a:lnTo>
                  <a:lnTo>
                    <a:pt x="1195" y="831"/>
                  </a:lnTo>
                  <a:lnTo>
                    <a:pt x="1195" y="841"/>
                  </a:lnTo>
                  <a:lnTo>
                    <a:pt x="1195" y="851"/>
                  </a:lnTo>
                  <a:lnTo>
                    <a:pt x="1195" y="862"/>
                  </a:lnTo>
                  <a:lnTo>
                    <a:pt x="1195" y="871"/>
                  </a:lnTo>
                  <a:lnTo>
                    <a:pt x="1195" y="881"/>
                  </a:lnTo>
                  <a:lnTo>
                    <a:pt x="1195" y="891"/>
                  </a:lnTo>
                  <a:lnTo>
                    <a:pt x="1195" y="901"/>
                  </a:lnTo>
                  <a:lnTo>
                    <a:pt x="1195" y="910"/>
                  </a:lnTo>
                  <a:lnTo>
                    <a:pt x="1196" y="920"/>
                  </a:lnTo>
                  <a:lnTo>
                    <a:pt x="1197" y="930"/>
                  </a:lnTo>
                  <a:lnTo>
                    <a:pt x="1198" y="940"/>
                  </a:lnTo>
                  <a:lnTo>
                    <a:pt x="1198" y="949"/>
                  </a:lnTo>
                  <a:lnTo>
                    <a:pt x="1200" y="959"/>
                  </a:lnTo>
                  <a:lnTo>
                    <a:pt x="1201" y="968"/>
                  </a:lnTo>
                  <a:lnTo>
                    <a:pt x="1202" y="978"/>
                  </a:lnTo>
                  <a:lnTo>
                    <a:pt x="1203" y="987"/>
                  </a:lnTo>
                  <a:lnTo>
                    <a:pt x="1206" y="997"/>
                  </a:lnTo>
                  <a:lnTo>
                    <a:pt x="1207" y="1006"/>
                  </a:lnTo>
                  <a:lnTo>
                    <a:pt x="1210" y="1016"/>
                  </a:lnTo>
                  <a:lnTo>
                    <a:pt x="1209" y="1005"/>
                  </a:lnTo>
                  <a:lnTo>
                    <a:pt x="1207" y="996"/>
                  </a:lnTo>
                  <a:lnTo>
                    <a:pt x="1207" y="986"/>
                  </a:lnTo>
                  <a:lnTo>
                    <a:pt x="1207" y="977"/>
                  </a:lnTo>
                  <a:lnTo>
                    <a:pt x="1207" y="967"/>
                  </a:lnTo>
                  <a:lnTo>
                    <a:pt x="1207" y="958"/>
                  </a:lnTo>
                  <a:lnTo>
                    <a:pt x="1207" y="948"/>
                  </a:lnTo>
                  <a:lnTo>
                    <a:pt x="1209" y="939"/>
                  </a:lnTo>
                  <a:lnTo>
                    <a:pt x="1209" y="929"/>
                  </a:lnTo>
                  <a:lnTo>
                    <a:pt x="1209" y="920"/>
                  </a:lnTo>
                  <a:lnTo>
                    <a:pt x="1210" y="910"/>
                  </a:lnTo>
                  <a:lnTo>
                    <a:pt x="1211" y="901"/>
                  </a:lnTo>
                  <a:lnTo>
                    <a:pt x="1211" y="891"/>
                  </a:lnTo>
                  <a:lnTo>
                    <a:pt x="1212" y="883"/>
                  </a:lnTo>
                  <a:lnTo>
                    <a:pt x="1214" y="872"/>
                  </a:lnTo>
                  <a:lnTo>
                    <a:pt x="1216" y="865"/>
                  </a:lnTo>
                  <a:lnTo>
                    <a:pt x="1216" y="855"/>
                  </a:lnTo>
                  <a:lnTo>
                    <a:pt x="1217" y="846"/>
                  </a:lnTo>
                  <a:lnTo>
                    <a:pt x="1219" y="836"/>
                  </a:lnTo>
                  <a:lnTo>
                    <a:pt x="1220" y="827"/>
                  </a:lnTo>
                  <a:lnTo>
                    <a:pt x="1221" y="817"/>
                  </a:lnTo>
                  <a:lnTo>
                    <a:pt x="1224" y="808"/>
                  </a:lnTo>
                  <a:lnTo>
                    <a:pt x="1225" y="798"/>
                  </a:lnTo>
                  <a:lnTo>
                    <a:pt x="1227" y="791"/>
                  </a:lnTo>
                  <a:lnTo>
                    <a:pt x="1229" y="781"/>
                  </a:lnTo>
                  <a:lnTo>
                    <a:pt x="1231" y="772"/>
                  </a:lnTo>
                  <a:lnTo>
                    <a:pt x="1232" y="763"/>
                  </a:lnTo>
                  <a:lnTo>
                    <a:pt x="1235" y="754"/>
                  </a:lnTo>
                  <a:lnTo>
                    <a:pt x="1236" y="744"/>
                  </a:lnTo>
                  <a:lnTo>
                    <a:pt x="1239" y="737"/>
                  </a:lnTo>
                  <a:lnTo>
                    <a:pt x="1240" y="726"/>
                  </a:lnTo>
                  <a:lnTo>
                    <a:pt x="1244" y="719"/>
                  </a:lnTo>
                  <a:lnTo>
                    <a:pt x="1245" y="709"/>
                  </a:lnTo>
                  <a:lnTo>
                    <a:pt x="1248" y="700"/>
                  </a:lnTo>
                  <a:lnTo>
                    <a:pt x="1249" y="691"/>
                  </a:lnTo>
                  <a:lnTo>
                    <a:pt x="1251" y="682"/>
                  </a:lnTo>
                  <a:lnTo>
                    <a:pt x="1253" y="672"/>
                  </a:lnTo>
                  <a:lnTo>
                    <a:pt x="1255" y="665"/>
                  </a:lnTo>
                  <a:lnTo>
                    <a:pt x="1258" y="655"/>
                  </a:lnTo>
                  <a:lnTo>
                    <a:pt x="1260" y="647"/>
                  </a:lnTo>
                  <a:lnTo>
                    <a:pt x="1261" y="637"/>
                  </a:lnTo>
                  <a:lnTo>
                    <a:pt x="1264" y="628"/>
                  </a:lnTo>
                  <a:lnTo>
                    <a:pt x="1265" y="619"/>
                  </a:lnTo>
                  <a:lnTo>
                    <a:pt x="1268" y="612"/>
                  </a:lnTo>
                  <a:lnTo>
                    <a:pt x="1269" y="603"/>
                  </a:lnTo>
                  <a:lnTo>
                    <a:pt x="1271" y="594"/>
                  </a:lnTo>
                  <a:lnTo>
                    <a:pt x="1273" y="586"/>
                  </a:lnTo>
                  <a:lnTo>
                    <a:pt x="1275" y="578"/>
                  </a:lnTo>
                  <a:lnTo>
                    <a:pt x="1277" y="568"/>
                  </a:lnTo>
                  <a:lnTo>
                    <a:pt x="1278" y="559"/>
                  </a:lnTo>
                  <a:lnTo>
                    <a:pt x="1279" y="550"/>
                  </a:lnTo>
                  <a:lnTo>
                    <a:pt x="1282" y="543"/>
                  </a:lnTo>
                  <a:lnTo>
                    <a:pt x="1283" y="534"/>
                  </a:lnTo>
                  <a:lnTo>
                    <a:pt x="1284" y="525"/>
                  </a:lnTo>
                  <a:lnTo>
                    <a:pt x="1285" y="516"/>
                  </a:lnTo>
                  <a:lnTo>
                    <a:pt x="1288" y="509"/>
                  </a:lnTo>
                  <a:lnTo>
                    <a:pt x="1288" y="500"/>
                  </a:lnTo>
                  <a:lnTo>
                    <a:pt x="1289" y="491"/>
                  </a:lnTo>
                  <a:lnTo>
                    <a:pt x="1290" y="482"/>
                  </a:lnTo>
                  <a:lnTo>
                    <a:pt x="1292" y="475"/>
                  </a:lnTo>
                  <a:lnTo>
                    <a:pt x="1292" y="466"/>
                  </a:lnTo>
                  <a:lnTo>
                    <a:pt x="1293" y="457"/>
                  </a:lnTo>
                  <a:lnTo>
                    <a:pt x="1294" y="450"/>
                  </a:lnTo>
                  <a:lnTo>
                    <a:pt x="1295" y="442"/>
                  </a:lnTo>
                  <a:lnTo>
                    <a:pt x="1283" y="443"/>
                  </a:lnTo>
                  <a:lnTo>
                    <a:pt x="1274" y="448"/>
                  </a:lnTo>
                  <a:lnTo>
                    <a:pt x="1266" y="456"/>
                  </a:lnTo>
                  <a:lnTo>
                    <a:pt x="1261" y="466"/>
                  </a:lnTo>
                  <a:lnTo>
                    <a:pt x="1255" y="475"/>
                  </a:lnTo>
                  <a:lnTo>
                    <a:pt x="1250" y="484"/>
                  </a:lnTo>
                  <a:lnTo>
                    <a:pt x="1245" y="490"/>
                  </a:lnTo>
                  <a:lnTo>
                    <a:pt x="1240" y="494"/>
                  </a:lnTo>
                  <a:lnTo>
                    <a:pt x="1232" y="481"/>
                  </a:lnTo>
                  <a:lnTo>
                    <a:pt x="1225" y="468"/>
                  </a:lnTo>
                  <a:lnTo>
                    <a:pt x="1214" y="456"/>
                  </a:lnTo>
                  <a:lnTo>
                    <a:pt x="1202" y="445"/>
                  </a:lnTo>
                  <a:lnTo>
                    <a:pt x="1188" y="431"/>
                  </a:lnTo>
                  <a:lnTo>
                    <a:pt x="1176" y="418"/>
                  </a:lnTo>
                  <a:lnTo>
                    <a:pt x="1162" y="406"/>
                  </a:lnTo>
                  <a:lnTo>
                    <a:pt x="1151" y="393"/>
                  </a:lnTo>
                  <a:lnTo>
                    <a:pt x="1144" y="385"/>
                  </a:lnTo>
                  <a:lnTo>
                    <a:pt x="1139" y="379"/>
                  </a:lnTo>
                  <a:lnTo>
                    <a:pt x="1134" y="372"/>
                  </a:lnTo>
                  <a:lnTo>
                    <a:pt x="1130" y="365"/>
                  </a:lnTo>
                  <a:lnTo>
                    <a:pt x="1127" y="358"/>
                  </a:lnTo>
                  <a:lnTo>
                    <a:pt x="1124" y="350"/>
                  </a:lnTo>
                  <a:lnTo>
                    <a:pt x="1122" y="343"/>
                  </a:lnTo>
                  <a:lnTo>
                    <a:pt x="1122" y="335"/>
                  </a:lnTo>
                  <a:lnTo>
                    <a:pt x="1120" y="326"/>
                  </a:lnTo>
                  <a:lnTo>
                    <a:pt x="1122" y="319"/>
                  </a:lnTo>
                  <a:lnTo>
                    <a:pt x="1124" y="310"/>
                  </a:lnTo>
                  <a:lnTo>
                    <a:pt x="1128" y="302"/>
                  </a:lnTo>
                  <a:lnTo>
                    <a:pt x="1132" y="294"/>
                  </a:lnTo>
                  <a:lnTo>
                    <a:pt x="1138" y="285"/>
                  </a:lnTo>
                  <a:lnTo>
                    <a:pt x="1146" y="276"/>
                  </a:lnTo>
                  <a:lnTo>
                    <a:pt x="1156" y="268"/>
                  </a:lnTo>
                  <a:lnTo>
                    <a:pt x="1142" y="256"/>
                  </a:lnTo>
                  <a:lnTo>
                    <a:pt x="1137" y="265"/>
                  </a:lnTo>
                  <a:lnTo>
                    <a:pt x="1132" y="275"/>
                  </a:lnTo>
                  <a:lnTo>
                    <a:pt x="1127" y="282"/>
                  </a:lnTo>
                  <a:lnTo>
                    <a:pt x="1122" y="290"/>
                  </a:lnTo>
                  <a:lnTo>
                    <a:pt x="1112" y="301"/>
                  </a:lnTo>
                  <a:lnTo>
                    <a:pt x="1103" y="312"/>
                  </a:lnTo>
                  <a:lnTo>
                    <a:pt x="1091" y="319"/>
                  </a:lnTo>
                  <a:lnTo>
                    <a:pt x="1081" y="325"/>
                  </a:lnTo>
                  <a:lnTo>
                    <a:pt x="1070" y="327"/>
                  </a:lnTo>
                  <a:lnTo>
                    <a:pt x="1059" y="330"/>
                  </a:lnTo>
                  <a:lnTo>
                    <a:pt x="1045" y="329"/>
                  </a:lnTo>
                  <a:lnTo>
                    <a:pt x="1032" y="327"/>
                  </a:lnTo>
                  <a:lnTo>
                    <a:pt x="1018" y="325"/>
                  </a:lnTo>
                  <a:lnTo>
                    <a:pt x="1006" y="324"/>
                  </a:lnTo>
                  <a:lnTo>
                    <a:pt x="998" y="321"/>
                  </a:lnTo>
                  <a:lnTo>
                    <a:pt x="991" y="320"/>
                  </a:lnTo>
                  <a:lnTo>
                    <a:pt x="983" y="319"/>
                  </a:lnTo>
                  <a:lnTo>
                    <a:pt x="976" y="317"/>
                  </a:lnTo>
                  <a:lnTo>
                    <a:pt x="967" y="316"/>
                  </a:lnTo>
                  <a:lnTo>
                    <a:pt x="959" y="315"/>
                  </a:lnTo>
                  <a:lnTo>
                    <a:pt x="950" y="315"/>
                  </a:lnTo>
                  <a:lnTo>
                    <a:pt x="943" y="315"/>
                  </a:lnTo>
                  <a:lnTo>
                    <a:pt x="904" y="315"/>
                  </a:lnTo>
                  <a:lnTo>
                    <a:pt x="903" y="307"/>
                  </a:lnTo>
                  <a:lnTo>
                    <a:pt x="903" y="300"/>
                  </a:lnTo>
                  <a:lnTo>
                    <a:pt x="903" y="294"/>
                  </a:lnTo>
                  <a:lnTo>
                    <a:pt x="904" y="287"/>
                  </a:lnTo>
                  <a:lnTo>
                    <a:pt x="906" y="273"/>
                  </a:lnTo>
                  <a:lnTo>
                    <a:pt x="910" y="262"/>
                  </a:lnTo>
                  <a:lnTo>
                    <a:pt x="914" y="249"/>
                  </a:lnTo>
                  <a:lnTo>
                    <a:pt x="918" y="238"/>
                  </a:lnTo>
                  <a:lnTo>
                    <a:pt x="923" y="227"/>
                  </a:lnTo>
                  <a:lnTo>
                    <a:pt x="929" y="215"/>
                  </a:lnTo>
                  <a:lnTo>
                    <a:pt x="934" y="203"/>
                  </a:lnTo>
                  <a:lnTo>
                    <a:pt x="939" y="192"/>
                  </a:lnTo>
                  <a:lnTo>
                    <a:pt x="944" y="180"/>
                  </a:lnTo>
                  <a:lnTo>
                    <a:pt x="949" y="170"/>
                  </a:lnTo>
                  <a:lnTo>
                    <a:pt x="952" y="159"/>
                  </a:lnTo>
                  <a:lnTo>
                    <a:pt x="955" y="149"/>
                  </a:lnTo>
                  <a:lnTo>
                    <a:pt x="958" y="139"/>
                  </a:lnTo>
                  <a:lnTo>
                    <a:pt x="959" y="129"/>
                  </a:lnTo>
                  <a:lnTo>
                    <a:pt x="948" y="132"/>
                  </a:lnTo>
                  <a:lnTo>
                    <a:pt x="940" y="137"/>
                  </a:lnTo>
                  <a:lnTo>
                    <a:pt x="933" y="142"/>
                  </a:lnTo>
                  <a:lnTo>
                    <a:pt x="925" y="150"/>
                  </a:lnTo>
                  <a:lnTo>
                    <a:pt x="918" y="156"/>
                  </a:lnTo>
                  <a:lnTo>
                    <a:pt x="913" y="164"/>
                  </a:lnTo>
                  <a:lnTo>
                    <a:pt x="908" y="173"/>
                  </a:lnTo>
                  <a:lnTo>
                    <a:pt x="904" y="181"/>
                  </a:lnTo>
                  <a:lnTo>
                    <a:pt x="899" y="189"/>
                  </a:lnTo>
                  <a:lnTo>
                    <a:pt x="895" y="198"/>
                  </a:lnTo>
                  <a:lnTo>
                    <a:pt x="891" y="207"/>
                  </a:lnTo>
                  <a:lnTo>
                    <a:pt x="889" y="217"/>
                  </a:lnTo>
                  <a:lnTo>
                    <a:pt x="885" y="226"/>
                  </a:lnTo>
                  <a:lnTo>
                    <a:pt x="882" y="234"/>
                  </a:lnTo>
                  <a:lnTo>
                    <a:pt x="880" y="243"/>
                  </a:lnTo>
                  <a:lnTo>
                    <a:pt x="877" y="253"/>
                  </a:lnTo>
                  <a:lnTo>
                    <a:pt x="874" y="261"/>
                  </a:lnTo>
                  <a:lnTo>
                    <a:pt x="870" y="268"/>
                  </a:lnTo>
                  <a:lnTo>
                    <a:pt x="866" y="276"/>
                  </a:lnTo>
                  <a:lnTo>
                    <a:pt x="862" y="283"/>
                  </a:lnTo>
                  <a:lnTo>
                    <a:pt x="857" y="290"/>
                  </a:lnTo>
                  <a:lnTo>
                    <a:pt x="853" y="296"/>
                  </a:lnTo>
                  <a:lnTo>
                    <a:pt x="848" y="301"/>
                  </a:lnTo>
                  <a:lnTo>
                    <a:pt x="845" y="307"/>
                  </a:lnTo>
                  <a:lnTo>
                    <a:pt x="838" y="311"/>
                  </a:lnTo>
                  <a:lnTo>
                    <a:pt x="832" y="315"/>
                  </a:lnTo>
                  <a:lnTo>
                    <a:pt x="825" y="316"/>
                  </a:lnTo>
                  <a:lnTo>
                    <a:pt x="817" y="319"/>
                  </a:lnTo>
                  <a:lnTo>
                    <a:pt x="807" y="319"/>
                  </a:lnTo>
                  <a:lnTo>
                    <a:pt x="798" y="319"/>
                  </a:lnTo>
                  <a:lnTo>
                    <a:pt x="787" y="316"/>
                  </a:lnTo>
                  <a:lnTo>
                    <a:pt x="777" y="315"/>
                  </a:lnTo>
                  <a:lnTo>
                    <a:pt x="760" y="327"/>
                  </a:lnTo>
                  <a:lnTo>
                    <a:pt x="759" y="320"/>
                  </a:lnTo>
                  <a:lnTo>
                    <a:pt x="759" y="312"/>
                  </a:lnTo>
                  <a:lnTo>
                    <a:pt x="759" y="305"/>
                  </a:lnTo>
                  <a:lnTo>
                    <a:pt x="760" y="297"/>
                  </a:lnTo>
                  <a:lnTo>
                    <a:pt x="763" y="283"/>
                  </a:lnTo>
                  <a:lnTo>
                    <a:pt x="769" y="271"/>
                  </a:lnTo>
                  <a:lnTo>
                    <a:pt x="774" y="257"/>
                  </a:lnTo>
                  <a:lnTo>
                    <a:pt x="780" y="244"/>
                  </a:lnTo>
                  <a:lnTo>
                    <a:pt x="788" y="232"/>
                  </a:lnTo>
                  <a:lnTo>
                    <a:pt x="797" y="221"/>
                  </a:lnTo>
                  <a:lnTo>
                    <a:pt x="803" y="208"/>
                  </a:lnTo>
                  <a:lnTo>
                    <a:pt x="811" y="197"/>
                  </a:lnTo>
                  <a:lnTo>
                    <a:pt x="817" y="185"/>
                  </a:lnTo>
                  <a:lnTo>
                    <a:pt x="825" y="174"/>
                  </a:lnTo>
                  <a:lnTo>
                    <a:pt x="827" y="163"/>
                  </a:lnTo>
                  <a:lnTo>
                    <a:pt x="831" y="151"/>
                  </a:lnTo>
                  <a:lnTo>
                    <a:pt x="832" y="140"/>
                  </a:lnTo>
                  <a:lnTo>
                    <a:pt x="832" y="129"/>
                  </a:lnTo>
                  <a:lnTo>
                    <a:pt x="818" y="132"/>
                  </a:lnTo>
                  <a:lnTo>
                    <a:pt x="808" y="140"/>
                  </a:lnTo>
                  <a:lnTo>
                    <a:pt x="797" y="148"/>
                  </a:lnTo>
                  <a:lnTo>
                    <a:pt x="789" y="155"/>
                  </a:lnTo>
                  <a:lnTo>
                    <a:pt x="782" y="163"/>
                  </a:lnTo>
                  <a:lnTo>
                    <a:pt x="774" y="173"/>
                  </a:lnTo>
                  <a:lnTo>
                    <a:pt x="768" y="183"/>
                  </a:lnTo>
                  <a:lnTo>
                    <a:pt x="763" y="194"/>
                  </a:lnTo>
                  <a:lnTo>
                    <a:pt x="757" y="204"/>
                  </a:lnTo>
                  <a:lnTo>
                    <a:pt x="753" y="214"/>
                  </a:lnTo>
                  <a:lnTo>
                    <a:pt x="748" y="226"/>
                  </a:lnTo>
                  <a:lnTo>
                    <a:pt x="744" y="237"/>
                  </a:lnTo>
                  <a:lnTo>
                    <a:pt x="740" y="247"/>
                  </a:lnTo>
                  <a:lnTo>
                    <a:pt x="736" y="258"/>
                  </a:lnTo>
                  <a:lnTo>
                    <a:pt x="733" y="270"/>
                  </a:lnTo>
                  <a:lnTo>
                    <a:pt x="729" y="281"/>
                  </a:lnTo>
                  <a:lnTo>
                    <a:pt x="724" y="290"/>
                  </a:lnTo>
                  <a:lnTo>
                    <a:pt x="719" y="299"/>
                  </a:lnTo>
                  <a:lnTo>
                    <a:pt x="714" y="307"/>
                  </a:lnTo>
                  <a:lnTo>
                    <a:pt x="709" y="317"/>
                  </a:lnTo>
                  <a:lnTo>
                    <a:pt x="702" y="325"/>
                  </a:lnTo>
                  <a:lnTo>
                    <a:pt x="697" y="333"/>
                  </a:lnTo>
                  <a:lnTo>
                    <a:pt x="690" y="339"/>
                  </a:lnTo>
                  <a:lnTo>
                    <a:pt x="682" y="345"/>
                  </a:lnTo>
                  <a:lnTo>
                    <a:pt x="672" y="349"/>
                  </a:lnTo>
                  <a:lnTo>
                    <a:pt x="662" y="354"/>
                  </a:lnTo>
                  <a:lnTo>
                    <a:pt x="651" y="356"/>
                  </a:lnTo>
                  <a:lnTo>
                    <a:pt x="639" y="359"/>
                  </a:lnTo>
                  <a:lnTo>
                    <a:pt x="632" y="358"/>
                  </a:lnTo>
                  <a:lnTo>
                    <a:pt x="624" y="358"/>
                  </a:lnTo>
                  <a:lnTo>
                    <a:pt x="617" y="358"/>
                  </a:lnTo>
                  <a:lnTo>
                    <a:pt x="611" y="358"/>
                  </a:lnTo>
                  <a:lnTo>
                    <a:pt x="602" y="356"/>
                  </a:lnTo>
                  <a:lnTo>
                    <a:pt x="594" y="356"/>
                  </a:lnTo>
                  <a:lnTo>
                    <a:pt x="585" y="355"/>
                  </a:lnTo>
                  <a:lnTo>
                    <a:pt x="578" y="354"/>
                  </a:lnTo>
                  <a:lnTo>
                    <a:pt x="566" y="356"/>
                  </a:lnTo>
                  <a:lnTo>
                    <a:pt x="556" y="360"/>
                  </a:lnTo>
                  <a:lnTo>
                    <a:pt x="546" y="364"/>
                  </a:lnTo>
                  <a:lnTo>
                    <a:pt x="536" y="368"/>
                  </a:lnTo>
                  <a:lnTo>
                    <a:pt x="525" y="372"/>
                  </a:lnTo>
                  <a:lnTo>
                    <a:pt x="516" y="375"/>
                  </a:lnTo>
                  <a:lnTo>
                    <a:pt x="506" y="379"/>
                  </a:lnTo>
                  <a:lnTo>
                    <a:pt x="497" y="383"/>
                  </a:lnTo>
                  <a:lnTo>
                    <a:pt x="486" y="385"/>
                  </a:lnTo>
                  <a:lnTo>
                    <a:pt x="477" y="389"/>
                  </a:lnTo>
                  <a:lnTo>
                    <a:pt x="467" y="393"/>
                  </a:lnTo>
                  <a:lnTo>
                    <a:pt x="458" y="397"/>
                  </a:lnTo>
                  <a:lnTo>
                    <a:pt x="448" y="400"/>
                  </a:lnTo>
                  <a:lnTo>
                    <a:pt x="439" y="404"/>
                  </a:lnTo>
                  <a:lnTo>
                    <a:pt x="429" y="408"/>
                  </a:lnTo>
                  <a:lnTo>
                    <a:pt x="422" y="412"/>
                  </a:lnTo>
                  <a:lnTo>
                    <a:pt x="412" y="414"/>
                  </a:lnTo>
                  <a:lnTo>
                    <a:pt x="403" y="418"/>
                  </a:lnTo>
                  <a:lnTo>
                    <a:pt x="393" y="422"/>
                  </a:lnTo>
                  <a:lnTo>
                    <a:pt x="384" y="426"/>
                  </a:lnTo>
                  <a:lnTo>
                    <a:pt x="374" y="429"/>
                  </a:lnTo>
                  <a:lnTo>
                    <a:pt x="366" y="433"/>
                  </a:lnTo>
                  <a:lnTo>
                    <a:pt x="356" y="437"/>
                  </a:lnTo>
                  <a:lnTo>
                    <a:pt x="349" y="441"/>
                  </a:lnTo>
                  <a:lnTo>
                    <a:pt x="339" y="445"/>
                  </a:lnTo>
                  <a:lnTo>
                    <a:pt x="331" y="448"/>
                  </a:lnTo>
                  <a:lnTo>
                    <a:pt x="321" y="452"/>
                  </a:lnTo>
                  <a:lnTo>
                    <a:pt x="313" y="456"/>
                  </a:lnTo>
                  <a:lnTo>
                    <a:pt x="305" y="460"/>
                  </a:lnTo>
                  <a:lnTo>
                    <a:pt x="296" y="465"/>
                  </a:lnTo>
                  <a:lnTo>
                    <a:pt x="287" y="468"/>
                  </a:lnTo>
                  <a:lnTo>
                    <a:pt x="279" y="473"/>
                  </a:lnTo>
                  <a:lnTo>
                    <a:pt x="269" y="477"/>
                  </a:lnTo>
                  <a:lnTo>
                    <a:pt x="261" y="481"/>
                  </a:lnTo>
                  <a:lnTo>
                    <a:pt x="252" y="485"/>
                  </a:lnTo>
                  <a:lnTo>
                    <a:pt x="244" y="489"/>
                  </a:lnTo>
                  <a:lnTo>
                    <a:pt x="235" y="492"/>
                  </a:lnTo>
                  <a:lnTo>
                    <a:pt x="227" y="497"/>
                  </a:lnTo>
                  <a:lnTo>
                    <a:pt x="218" y="501"/>
                  </a:lnTo>
                  <a:lnTo>
                    <a:pt x="210" y="506"/>
                  </a:lnTo>
                  <a:lnTo>
                    <a:pt x="200" y="510"/>
                  </a:lnTo>
                  <a:lnTo>
                    <a:pt x="191" y="515"/>
                  </a:lnTo>
                  <a:lnTo>
                    <a:pt x="182" y="520"/>
                  </a:lnTo>
                  <a:lnTo>
                    <a:pt x="175" y="525"/>
                  </a:lnTo>
                  <a:lnTo>
                    <a:pt x="166" y="529"/>
                  </a:lnTo>
                  <a:lnTo>
                    <a:pt x="157" y="534"/>
                  </a:lnTo>
                  <a:lnTo>
                    <a:pt x="148" y="539"/>
                  </a:lnTo>
                  <a:lnTo>
                    <a:pt x="141" y="545"/>
                  </a:lnTo>
                  <a:lnTo>
                    <a:pt x="131" y="549"/>
                  </a:lnTo>
                  <a:lnTo>
                    <a:pt x="122" y="554"/>
                  </a:lnTo>
                  <a:lnTo>
                    <a:pt x="113" y="559"/>
                  </a:lnTo>
                  <a:lnTo>
                    <a:pt x="106" y="565"/>
                  </a:lnTo>
                  <a:lnTo>
                    <a:pt x="96" y="570"/>
                  </a:lnTo>
                  <a:lnTo>
                    <a:pt x="87" y="577"/>
                  </a:lnTo>
                  <a:lnTo>
                    <a:pt x="78" y="582"/>
                  </a:lnTo>
                  <a:lnTo>
                    <a:pt x="70" y="588"/>
                  </a:lnTo>
                  <a:lnTo>
                    <a:pt x="60" y="593"/>
                  </a:lnTo>
                  <a:lnTo>
                    <a:pt x="52" y="599"/>
                  </a:lnTo>
                  <a:lnTo>
                    <a:pt x="43" y="604"/>
                  </a:lnTo>
                  <a:lnTo>
                    <a:pt x="35" y="612"/>
                  </a:lnTo>
                  <a:lnTo>
                    <a:pt x="25" y="618"/>
                  </a:lnTo>
                  <a:lnTo>
                    <a:pt x="16" y="625"/>
                  </a:lnTo>
                  <a:lnTo>
                    <a:pt x="7" y="631"/>
                  </a:lnTo>
                  <a:lnTo>
                    <a:pt x="0" y="638"/>
                  </a:lnTo>
                  <a:lnTo>
                    <a:pt x="4" y="619"/>
                  </a:lnTo>
                  <a:lnTo>
                    <a:pt x="7" y="603"/>
                  </a:lnTo>
                  <a:lnTo>
                    <a:pt x="11" y="586"/>
                  </a:lnTo>
                  <a:lnTo>
                    <a:pt x="18" y="570"/>
                  </a:lnTo>
                  <a:lnTo>
                    <a:pt x="23" y="554"/>
                  </a:lnTo>
                  <a:lnTo>
                    <a:pt x="29" y="539"/>
                  </a:lnTo>
                  <a:lnTo>
                    <a:pt x="35" y="524"/>
                  </a:lnTo>
                  <a:lnTo>
                    <a:pt x="43" y="509"/>
                  </a:lnTo>
                  <a:lnTo>
                    <a:pt x="49" y="494"/>
                  </a:lnTo>
                  <a:lnTo>
                    <a:pt x="57" y="479"/>
                  </a:lnTo>
                  <a:lnTo>
                    <a:pt x="64" y="463"/>
                  </a:lnTo>
                  <a:lnTo>
                    <a:pt x="73" y="450"/>
                  </a:lnTo>
                  <a:lnTo>
                    <a:pt x="80" y="434"/>
                  </a:lnTo>
                  <a:lnTo>
                    <a:pt x="91" y="422"/>
                  </a:lnTo>
                  <a:lnTo>
                    <a:pt x="99" y="408"/>
                  </a:lnTo>
                  <a:lnTo>
                    <a:pt x="111" y="395"/>
                  </a:lnTo>
                  <a:lnTo>
                    <a:pt x="120" y="382"/>
                  </a:lnTo>
                  <a:lnTo>
                    <a:pt x="130" y="369"/>
                  </a:lnTo>
                  <a:lnTo>
                    <a:pt x="140" y="355"/>
                  </a:lnTo>
                  <a:lnTo>
                    <a:pt x="151" y="344"/>
                  </a:lnTo>
                  <a:lnTo>
                    <a:pt x="161" y="331"/>
                  </a:lnTo>
                  <a:lnTo>
                    <a:pt x="172" y="320"/>
                  </a:lnTo>
                  <a:lnTo>
                    <a:pt x="185" y="309"/>
                  </a:lnTo>
                  <a:lnTo>
                    <a:pt x="198" y="297"/>
                  </a:lnTo>
                  <a:lnTo>
                    <a:pt x="209" y="286"/>
                  </a:lnTo>
                  <a:lnTo>
                    <a:pt x="220" y="275"/>
                  </a:lnTo>
                  <a:lnTo>
                    <a:pt x="233" y="265"/>
                  </a:lnTo>
                  <a:lnTo>
                    <a:pt x="247" y="254"/>
                  </a:lnTo>
                  <a:lnTo>
                    <a:pt x="259" y="243"/>
                  </a:lnTo>
                  <a:lnTo>
                    <a:pt x="273" y="234"/>
                  </a:lnTo>
                  <a:lnTo>
                    <a:pt x="287" y="224"/>
                  </a:lnTo>
                  <a:lnTo>
                    <a:pt x="302" y="215"/>
                  </a:lnTo>
                  <a:lnTo>
                    <a:pt x="315" y="204"/>
                  </a:lnTo>
                  <a:lnTo>
                    <a:pt x="328" y="195"/>
                  </a:lnTo>
                  <a:lnTo>
                    <a:pt x="342" y="185"/>
                  </a:lnTo>
                  <a:lnTo>
                    <a:pt x="357" y="178"/>
                  </a:lnTo>
                  <a:lnTo>
                    <a:pt x="371" y="168"/>
                  </a:lnTo>
                  <a:lnTo>
                    <a:pt x="386" y="159"/>
                  </a:lnTo>
                  <a:lnTo>
                    <a:pt x="402" y="151"/>
                  </a:lnTo>
                  <a:lnTo>
                    <a:pt x="417" y="144"/>
                  </a:lnTo>
                  <a:lnTo>
                    <a:pt x="430" y="135"/>
                  </a:lnTo>
                  <a:lnTo>
                    <a:pt x="446" y="127"/>
                  </a:lnTo>
                  <a:lnTo>
                    <a:pt x="461" y="120"/>
                  </a:lnTo>
                  <a:lnTo>
                    <a:pt x="476" y="112"/>
                  </a:lnTo>
                  <a:lnTo>
                    <a:pt x="491" y="105"/>
                  </a:lnTo>
                  <a:lnTo>
                    <a:pt x="507" y="97"/>
                  </a:lnTo>
                  <a:lnTo>
                    <a:pt x="522" y="91"/>
                  </a:lnTo>
                  <a:lnTo>
                    <a:pt x="539" y="85"/>
                  </a:lnTo>
                  <a:lnTo>
                    <a:pt x="554" y="77"/>
                  </a:lnTo>
                  <a:lnTo>
                    <a:pt x="569" y="71"/>
                  </a:lnTo>
                  <a:lnTo>
                    <a:pt x="584" y="64"/>
                  </a:lnTo>
                  <a:lnTo>
                    <a:pt x="600" y="58"/>
                  </a:lnTo>
                  <a:lnTo>
                    <a:pt x="616" y="52"/>
                  </a:lnTo>
                  <a:lnTo>
                    <a:pt x="632" y="47"/>
                  </a:lnTo>
                  <a:lnTo>
                    <a:pt x="647" y="41"/>
                  </a:lnTo>
                  <a:lnTo>
                    <a:pt x="663" y="37"/>
                  </a:lnTo>
                  <a:lnTo>
                    <a:pt x="678" y="30"/>
                  </a:lnTo>
                  <a:lnTo>
                    <a:pt x="695" y="25"/>
                  </a:lnTo>
                  <a:lnTo>
                    <a:pt x="710" y="20"/>
                  </a:lnTo>
                  <a:lnTo>
                    <a:pt x="726" y="17"/>
                  </a:lnTo>
                  <a:lnTo>
                    <a:pt x="741" y="12"/>
                  </a:lnTo>
                  <a:lnTo>
                    <a:pt x="758" y="8"/>
                  </a:lnTo>
                  <a:lnTo>
                    <a:pt x="773" y="4"/>
                  </a:lnTo>
                  <a:lnTo>
                    <a:pt x="789" y="0"/>
                  </a:lnTo>
                  <a:close/>
                </a:path>
              </a:pathLst>
            </a:custGeom>
            <a:solidFill>
              <a:srgbClr val="BFF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93" name="Google Shape;4593;p86"/>
            <p:cNvSpPr/>
            <p:nvPr/>
          </p:nvSpPr>
          <p:spPr>
            <a:xfrm>
              <a:off x="2529" y="2523"/>
              <a:ext cx="650" cy="451"/>
            </a:xfrm>
            <a:custGeom>
              <a:avLst/>
              <a:gdLst/>
              <a:ahLst/>
              <a:cxnLst/>
              <a:rect l="l" t="t" r="r" b="b"/>
              <a:pathLst>
                <a:path w="650" h="451" extrusionOk="0">
                  <a:moveTo>
                    <a:pt x="523" y="43"/>
                  </a:moveTo>
                  <a:lnTo>
                    <a:pt x="517" y="54"/>
                  </a:lnTo>
                  <a:lnTo>
                    <a:pt x="514" y="67"/>
                  </a:lnTo>
                  <a:lnTo>
                    <a:pt x="511" y="80"/>
                  </a:lnTo>
                  <a:lnTo>
                    <a:pt x="510" y="94"/>
                  </a:lnTo>
                  <a:lnTo>
                    <a:pt x="507" y="106"/>
                  </a:lnTo>
                  <a:lnTo>
                    <a:pt x="506" y="120"/>
                  </a:lnTo>
                  <a:lnTo>
                    <a:pt x="506" y="126"/>
                  </a:lnTo>
                  <a:lnTo>
                    <a:pt x="506" y="134"/>
                  </a:lnTo>
                  <a:lnTo>
                    <a:pt x="506" y="141"/>
                  </a:lnTo>
                  <a:lnTo>
                    <a:pt x="506" y="149"/>
                  </a:lnTo>
                  <a:lnTo>
                    <a:pt x="506" y="155"/>
                  </a:lnTo>
                  <a:lnTo>
                    <a:pt x="506" y="161"/>
                  </a:lnTo>
                  <a:lnTo>
                    <a:pt x="506" y="169"/>
                  </a:lnTo>
                  <a:lnTo>
                    <a:pt x="506" y="177"/>
                  </a:lnTo>
                  <a:lnTo>
                    <a:pt x="506" y="183"/>
                  </a:lnTo>
                  <a:lnTo>
                    <a:pt x="507" y="189"/>
                  </a:lnTo>
                  <a:lnTo>
                    <a:pt x="509" y="197"/>
                  </a:lnTo>
                  <a:lnTo>
                    <a:pt x="510" y="204"/>
                  </a:lnTo>
                  <a:lnTo>
                    <a:pt x="511" y="217"/>
                  </a:lnTo>
                  <a:lnTo>
                    <a:pt x="514" y="229"/>
                  </a:lnTo>
                  <a:lnTo>
                    <a:pt x="517" y="242"/>
                  </a:lnTo>
                  <a:lnTo>
                    <a:pt x="523" y="256"/>
                  </a:lnTo>
                  <a:lnTo>
                    <a:pt x="524" y="248"/>
                  </a:lnTo>
                  <a:lnTo>
                    <a:pt x="526" y="242"/>
                  </a:lnTo>
                  <a:lnTo>
                    <a:pt x="528" y="234"/>
                  </a:lnTo>
                  <a:lnTo>
                    <a:pt x="530" y="228"/>
                  </a:lnTo>
                  <a:lnTo>
                    <a:pt x="530" y="221"/>
                  </a:lnTo>
                  <a:lnTo>
                    <a:pt x="531" y="214"/>
                  </a:lnTo>
                  <a:lnTo>
                    <a:pt x="533" y="207"/>
                  </a:lnTo>
                  <a:lnTo>
                    <a:pt x="534" y="200"/>
                  </a:lnTo>
                  <a:lnTo>
                    <a:pt x="534" y="193"/>
                  </a:lnTo>
                  <a:lnTo>
                    <a:pt x="534" y="185"/>
                  </a:lnTo>
                  <a:lnTo>
                    <a:pt x="534" y="178"/>
                  </a:lnTo>
                  <a:lnTo>
                    <a:pt x="535" y="172"/>
                  </a:lnTo>
                  <a:lnTo>
                    <a:pt x="535" y="164"/>
                  </a:lnTo>
                  <a:lnTo>
                    <a:pt x="535" y="156"/>
                  </a:lnTo>
                  <a:lnTo>
                    <a:pt x="535" y="149"/>
                  </a:lnTo>
                  <a:lnTo>
                    <a:pt x="535" y="143"/>
                  </a:lnTo>
                  <a:lnTo>
                    <a:pt x="535" y="135"/>
                  </a:lnTo>
                  <a:lnTo>
                    <a:pt x="535" y="127"/>
                  </a:lnTo>
                  <a:lnTo>
                    <a:pt x="535" y="120"/>
                  </a:lnTo>
                  <a:lnTo>
                    <a:pt x="535" y="112"/>
                  </a:lnTo>
                  <a:lnTo>
                    <a:pt x="535" y="105"/>
                  </a:lnTo>
                  <a:lnTo>
                    <a:pt x="535" y="99"/>
                  </a:lnTo>
                  <a:lnTo>
                    <a:pt x="535" y="91"/>
                  </a:lnTo>
                  <a:lnTo>
                    <a:pt x="536" y="85"/>
                  </a:lnTo>
                  <a:lnTo>
                    <a:pt x="536" y="77"/>
                  </a:lnTo>
                  <a:lnTo>
                    <a:pt x="538" y="70"/>
                  </a:lnTo>
                  <a:lnTo>
                    <a:pt x="539" y="62"/>
                  </a:lnTo>
                  <a:lnTo>
                    <a:pt x="541" y="56"/>
                  </a:lnTo>
                  <a:lnTo>
                    <a:pt x="545" y="42"/>
                  </a:lnTo>
                  <a:lnTo>
                    <a:pt x="553" y="31"/>
                  </a:lnTo>
                  <a:lnTo>
                    <a:pt x="650" y="0"/>
                  </a:lnTo>
                  <a:lnTo>
                    <a:pt x="646" y="10"/>
                  </a:lnTo>
                  <a:lnTo>
                    <a:pt x="642" y="21"/>
                  </a:lnTo>
                  <a:lnTo>
                    <a:pt x="640" y="32"/>
                  </a:lnTo>
                  <a:lnTo>
                    <a:pt x="638" y="44"/>
                  </a:lnTo>
                  <a:lnTo>
                    <a:pt x="637" y="56"/>
                  </a:lnTo>
                  <a:lnTo>
                    <a:pt x="636" y="67"/>
                  </a:lnTo>
                  <a:lnTo>
                    <a:pt x="635" y="80"/>
                  </a:lnTo>
                  <a:lnTo>
                    <a:pt x="635" y="94"/>
                  </a:lnTo>
                  <a:lnTo>
                    <a:pt x="633" y="105"/>
                  </a:lnTo>
                  <a:lnTo>
                    <a:pt x="633" y="117"/>
                  </a:lnTo>
                  <a:lnTo>
                    <a:pt x="632" y="130"/>
                  </a:lnTo>
                  <a:lnTo>
                    <a:pt x="632" y="143"/>
                  </a:lnTo>
                  <a:lnTo>
                    <a:pt x="631" y="154"/>
                  </a:lnTo>
                  <a:lnTo>
                    <a:pt x="631" y="167"/>
                  </a:lnTo>
                  <a:lnTo>
                    <a:pt x="630" y="179"/>
                  </a:lnTo>
                  <a:lnTo>
                    <a:pt x="628" y="192"/>
                  </a:lnTo>
                  <a:lnTo>
                    <a:pt x="626" y="202"/>
                  </a:lnTo>
                  <a:lnTo>
                    <a:pt x="623" y="213"/>
                  </a:lnTo>
                  <a:lnTo>
                    <a:pt x="619" y="224"/>
                  </a:lnTo>
                  <a:lnTo>
                    <a:pt x="616" y="236"/>
                  </a:lnTo>
                  <a:lnTo>
                    <a:pt x="611" y="245"/>
                  </a:lnTo>
                  <a:lnTo>
                    <a:pt x="606" y="253"/>
                  </a:lnTo>
                  <a:lnTo>
                    <a:pt x="599" y="262"/>
                  </a:lnTo>
                  <a:lnTo>
                    <a:pt x="594" y="272"/>
                  </a:lnTo>
                  <a:lnTo>
                    <a:pt x="585" y="279"/>
                  </a:lnTo>
                  <a:lnTo>
                    <a:pt x="578" y="286"/>
                  </a:lnTo>
                  <a:lnTo>
                    <a:pt x="568" y="291"/>
                  </a:lnTo>
                  <a:lnTo>
                    <a:pt x="559" y="297"/>
                  </a:lnTo>
                  <a:lnTo>
                    <a:pt x="546" y="301"/>
                  </a:lnTo>
                  <a:lnTo>
                    <a:pt x="534" y="306"/>
                  </a:lnTo>
                  <a:lnTo>
                    <a:pt x="526" y="306"/>
                  </a:lnTo>
                  <a:lnTo>
                    <a:pt x="519" y="309"/>
                  </a:lnTo>
                  <a:lnTo>
                    <a:pt x="511" y="309"/>
                  </a:lnTo>
                  <a:lnTo>
                    <a:pt x="505" y="311"/>
                  </a:lnTo>
                  <a:lnTo>
                    <a:pt x="494" y="315"/>
                  </a:lnTo>
                  <a:lnTo>
                    <a:pt x="482" y="321"/>
                  </a:lnTo>
                  <a:lnTo>
                    <a:pt x="471" y="326"/>
                  </a:lnTo>
                  <a:lnTo>
                    <a:pt x="461" y="333"/>
                  </a:lnTo>
                  <a:lnTo>
                    <a:pt x="450" y="338"/>
                  </a:lnTo>
                  <a:lnTo>
                    <a:pt x="439" y="344"/>
                  </a:lnTo>
                  <a:lnTo>
                    <a:pt x="428" y="349"/>
                  </a:lnTo>
                  <a:lnTo>
                    <a:pt x="418" y="355"/>
                  </a:lnTo>
                  <a:lnTo>
                    <a:pt x="407" y="360"/>
                  </a:lnTo>
                  <a:lnTo>
                    <a:pt x="395" y="365"/>
                  </a:lnTo>
                  <a:lnTo>
                    <a:pt x="384" y="370"/>
                  </a:lnTo>
                  <a:lnTo>
                    <a:pt x="374" y="377"/>
                  </a:lnTo>
                  <a:lnTo>
                    <a:pt x="363" y="382"/>
                  </a:lnTo>
                  <a:lnTo>
                    <a:pt x="351" y="388"/>
                  </a:lnTo>
                  <a:lnTo>
                    <a:pt x="340" y="393"/>
                  </a:lnTo>
                  <a:lnTo>
                    <a:pt x="330" y="399"/>
                  </a:lnTo>
                  <a:lnTo>
                    <a:pt x="317" y="403"/>
                  </a:lnTo>
                  <a:lnTo>
                    <a:pt x="306" y="408"/>
                  </a:lnTo>
                  <a:lnTo>
                    <a:pt x="295" y="412"/>
                  </a:lnTo>
                  <a:lnTo>
                    <a:pt x="283" y="417"/>
                  </a:lnTo>
                  <a:lnTo>
                    <a:pt x="271" y="421"/>
                  </a:lnTo>
                  <a:lnTo>
                    <a:pt x="259" y="425"/>
                  </a:lnTo>
                  <a:lnTo>
                    <a:pt x="248" y="428"/>
                  </a:lnTo>
                  <a:lnTo>
                    <a:pt x="237" y="432"/>
                  </a:lnTo>
                  <a:lnTo>
                    <a:pt x="224" y="435"/>
                  </a:lnTo>
                  <a:lnTo>
                    <a:pt x="213" y="438"/>
                  </a:lnTo>
                  <a:lnTo>
                    <a:pt x="200" y="441"/>
                  </a:lnTo>
                  <a:lnTo>
                    <a:pt x="189" y="443"/>
                  </a:lnTo>
                  <a:lnTo>
                    <a:pt x="176" y="445"/>
                  </a:lnTo>
                  <a:lnTo>
                    <a:pt x="164" y="447"/>
                  </a:lnTo>
                  <a:lnTo>
                    <a:pt x="151" y="448"/>
                  </a:lnTo>
                  <a:lnTo>
                    <a:pt x="140" y="451"/>
                  </a:lnTo>
                  <a:lnTo>
                    <a:pt x="0" y="328"/>
                  </a:lnTo>
                  <a:lnTo>
                    <a:pt x="6" y="320"/>
                  </a:lnTo>
                  <a:lnTo>
                    <a:pt x="14" y="315"/>
                  </a:lnTo>
                  <a:lnTo>
                    <a:pt x="20" y="309"/>
                  </a:lnTo>
                  <a:lnTo>
                    <a:pt x="28" y="304"/>
                  </a:lnTo>
                  <a:lnTo>
                    <a:pt x="34" y="297"/>
                  </a:lnTo>
                  <a:lnTo>
                    <a:pt x="42" y="292"/>
                  </a:lnTo>
                  <a:lnTo>
                    <a:pt x="49" y="286"/>
                  </a:lnTo>
                  <a:lnTo>
                    <a:pt x="57" y="281"/>
                  </a:lnTo>
                  <a:lnTo>
                    <a:pt x="64" y="275"/>
                  </a:lnTo>
                  <a:lnTo>
                    <a:pt x="72" y="270"/>
                  </a:lnTo>
                  <a:lnTo>
                    <a:pt x="79" y="263"/>
                  </a:lnTo>
                  <a:lnTo>
                    <a:pt x="87" y="260"/>
                  </a:lnTo>
                  <a:lnTo>
                    <a:pt x="94" y="253"/>
                  </a:lnTo>
                  <a:lnTo>
                    <a:pt x="102" y="248"/>
                  </a:lnTo>
                  <a:lnTo>
                    <a:pt x="110" y="242"/>
                  </a:lnTo>
                  <a:lnTo>
                    <a:pt x="118" y="238"/>
                  </a:lnTo>
                  <a:lnTo>
                    <a:pt x="126" y="232"/>
                  </a:lnTo>
                  <a:lnTo>
                    <a:pt x="134" y="227"/>
                  </a:lnTo>
                  <a:lnTo>
                    <a:pt x="141" y="222"/>
                  </a:lnTo>
                  <a:lnTo>
                    <a:pt x="149" y="217"/>
                  </a:lnTo>
                  <a:lnTo>
                    <a:pt x="156" y="211"/>
                  </a:lnTo>
                  <a:lnTo>
                    <a:pt x="164" y="207"/>
                  </a:lnTo>
                  <a:lnTo>
                    <a:pt x="171" y="200"/>
                  </a:lnTo>
                  <a:lnTo>
                    <a:pt x="180" y="197"/>
                  </a:lnTo>
                  <a:lnTo>
                    <a:pt x="188" y="192"/>
                  </a:lnTo>
                  <a:lnTo>
                    <a:pt x="195" y="187"/>
                  </a:lnTo>
                  <a:lnTo>
                    <a:pt x="203" y="182"/>
                  </a:lnTo>
                  <a:lnTo>
                    <a:pt x="212" y="178"/>
                  </a:lnTo>
                  <a:lnTo>
                    <a:pt x="219" y="173"/>
                  </a:lnTo>
                  <a:lnTo>
                    <a:pt x="228" y="168"/>
                  </a:lnTo>
                  <a:lnTo>
                    <a:pt x="237" y="164"/>
                  </a:lnTo>
                  <a:lnTo>
                    <a:pt x="246" y="160"/>
                  </a:lnTo>
                  <a:lnTo>
                    <a:pt x="253" y="155"/>
                  </a:lnTo>
                  <a:lnTo>
                    <a:pt x="261" y="150"/>
                  </a:lnTo>
                  <a:lnTo>
                    <a:pt x="269" y="145"/>
                  </a:lnTo>
                  <a:lnTo>
                    <a:pt x="278" y="141"/>
                  </a:lnTo>
                  <a:lnTo>
                    <a:pt x="286" y="136"/>
                  </a:lnTo>
                  <a:lnTo>
                    <a:pt x="295" y="133"/>
                  </a:lnTo>
                  <a:lnTo>
                    <a:pt x="303" y="129"/>
                  </a:lnTo>
                  <a:lnTo>
                    <a:pt x="312" y="125"/>
                  </a:lnTo>
                  <a:lnTo>
                    <a:pt x="320" y="120"/>
                  </a:lnTo>
                  <a:lnTo>
                    <a:pt x="329" y="116"/>
                  </a:lnTo>
                  <a:lnTo>
                    <a:pt x="337" y="112"/>
                  </a:lnTo>
                  <a:lnTo>
                    <a:pt x="346" y="109"/>
                  </a:lnTo>
                  <a:lnTo>
                    <a:pt x="354" y="105"/>
                  </a:lnTo>
                  <a:lnTo>
                    <a:pt x="363" y="101"/>
                  </a:lnTo>
                  <a:lnTo>
                    <a:pt x="371" y="97"/>
                  </a:lnTo>
                  <a:lnTo>
                    <a:pt x="380" y="94"/>
                  </a:lnTo>
                  <a:lnTo>
                    <a:pt x="388" y="90"/>
                  </a:lnTo>
                  <a:lnTo>
                    <a:pt x="397" y="86"/>
                  </a:lnTo>
                  <a:lnTo>
                    <a:pt x="405" y="82"/>
                  </a:lnTo>
                  <a:lnTo>
                    <a:pt x="414" y="78"/>
                  </a:lnTo>
                  <a:lnTo>
                    <a:pt x="423" y="75"/>
                  </a:lnTo>
                  <a:lnTo>
                    <a:pt x="432" y="72"/>
                  </a:lnTo>
                  <a:lnTo>
                    <a:pt x="441" y="68"/>
                  </a:lnTo>
                  <a:lnTo>
                    <a:pt x="451" y="66"/>
                  </a:lnTo>
                  <a:lnTo>
                    <a:pt x="458" y="62"/>
                  </a:lnTo>
                  <a:lnTo>
                    <a:pt x="468" y="58"/>
                  </a:lnTo>
                  <a:lnTo>
                    <a:pt x="476" y="56"/>
                  </a:lnTo>
                  <a:lnTo>
                    <a:pt x="486" y="53"/>
                  </a:lnTo>
                  <a:lnTo>
                    <a:pt x="495" y="49"/>
                  </a:lnTo>
                  <a:lnTo>
                    <a:pt x="504" y="47"/>
                  </a:lnTo>
                  <a:lnTo>
                    <a:pt x="512" y="44"/>
                  </a:lnTo>
                  <a:lnTo>
                    <a:pt x="523" y="43"/>
                  </a:lnTo>
                  <a:close/>
                </a:path>
              </a:pathLst>
            </a:custGeom>
            <a:solidFill>
              <a:srgbClr val="BFF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94" name="Google Shape;4594;p86"/>
            <p:cNvSpPr/>
            <p:nvPr/>
          </p:nvSpPr>
          <p:spPr>
            <a:xfrm>
              <a:off x="2742" y="2625"/>
              <a:ext cx="667" cy="506"/>
            </a:xfrm>
            <a:custGeom>
              <a:avLst/>
              <a:gdLst/>
              <a:ahLst/>
              <a:cxnLst/>
              <a:rect l="l" t="t" r="r" b="b"/>
              <a:pathLst>
                <a:path w="667" h="506" extrusionOk="0">
                  <a:moveTo>
                    <a:pt x="390" y="226"/>
                  </a:moveTo>
                  <a:lnTo>
                    <a:pt x="388" y="236"/>
                  </a:lnTo>
                  <a:lnTo>
                    <a:pt x="389" y="244"/>
                  </a:lnTo>
                  <a:lnTo>
                    <a:pt x="391" y="252"/>
                  </a:lnTo>
                  <a:lnTo>
                    <a:pt x="398" y="261"/>
                  </a:lnTo>
                  <a:lnTo>
                    <a:pt x="403" y="268"/>
                  </a:lnTo>
                  <a:lnTo>
                    <a:pt x="409" y="276"/>
                  </a:lnTo>
                  <a:lnTo>
                    <a:pt x="415" y="284"/>
                  </a:lnTo>
                  <a:lnTo>
                    <a:pt x="420" y="294"/>
                  </a:lnTo>
                  <a:lnTo>
                    <a:pt x="417" y="280"/>
                  </a:lnTo>
                  <a:lnTo>
                    <a:pt x="417" y="267"/>
                  </a:lnTo>
                  <a:lnTo>
                    <a:pt x="417" y="255"/>
                  </a:lnTo>
                  <a:lnTo>
                    <a:pt x="419" y="243"/>
                  </a:lnTo>
                  <a:lnTo>
                    <a:pt x="422" y="231"/>
                  </a:lnTo>
                  <a:lnTo>
                    <a:pt x="427" y="219"/>
                  </a:lnTo>
                  <a:lnTo>
                    <a:pt x="430" y="208"/>
                  </a:lnTo>
                  <a:lnTo>
                    <a:pt x="438" y="198"/>
                  </a:lnTo>
                  <a:lnTo>
                    <a:pt x="443" y="187"/>
                  </a:lnTo>
                  <a:lnTo>
                    <a:pt x="451" y="175"/>
                  </a:lnTo>
                  <a:lnTo>
                    <a:pt x="458" y="165"/>
                  </a:lnTo>
                  <a:lnTo>
                    <a:pt x="468" y="156"/>
                  </a:lnTo>
                  <a:lnTo>
                    <a:pt x="476" y="146"/>
                  </a:lnTo>
                  <a:lnTo>
                    <a:pt x="486" y="138"/>
                  </a:lnTo>
                  <a:lnTo>
                    <a:pt x="497" y="129"/>
                  </a:lnTo>
                  <a:lnTo>
                    <a:pt x="508" y="121"/>
                  </a:lnTo>
                  <a:lnTo>
                    <a:pt x="519" y="111"/>
                  </a:lnTo>
                  <a:lnTo>
                    <a:pt x="529" y="102"/>
                  </a:lnTo>
                  <a:lnTo>
                    <a:pt x="540" y="95"/>
                  </a:lnTo>
                  <a:lnTo>
                    <a:pt x="551" y="87"/>
                  </a:lnTo>
                  <a:lnTo>
                    <a:pt x="561" y="78"/>
                  </a:lnTo>
                  <a:lnTo>
                    <a:pt x="573" y="71"/>
                  </a:lnTo>
                  <a:lnTo>
                    <a:pt x="583" y="63"/>
                  </a:lnTo>
                  <a:lnTo>
                    <a:pt x="594" y="57"/>
                  </a:lnTo>
                  <a:lnTo>
                    <a:pt x="603" y="49"/>
                  </a:lnTo>
                  <a:lnTo>
                    <a:pt x="613" y="42"/>
                  </a:lnTo>
                  <a:lnTo>
                    <a:pt x="622" y="34"/>
                  </a:lnTo>
                  <a:lnTo>
                    <a:pt x="632" y="27"/>
                  </a:lnTo>
                  <a:lnTo>
                    <a:pt x="639" y="19"/>
                  </a:lnTo>
                  <a:lnTo>
                    <a:pt x="648" y="13"/>
                  </a:lnTo>
                  <a:lnTo>
                    <a:pt x="654" y="7"/>
                  </a:lnTo>
                  <a:lnTo>
                    <a:pt x="662" y="0"/>
                  </a:lnTo>
                  <a:lnTo>
                    <a:pt x="666" y="12"/>
                  </a:lnTo>
                  <a:lnTo>
                    <a:pt x="667" y="25"/>
                  </a:lnTo>
                  <a:lnTo>
                    <a:pt x="667" y="32"/>
                  </a:lnTo>
                  <a:lnTo>
                    <a:pt x="667" y="39"/>
                  </a:lnTo>
                  <a:lnTo>
                    <a:pt x="666" y="46"/>
                  </a:lnTo>
                  <a:lnTo>
                    <a:pt x="665" y="53"/>
                  </a:lnTo>
                  <a:lnTo>
                    <a:pt x="660" y="66"/>
                  </a:lnTo>
                  <a:lnTo>
                    <a:pt x="656" y="78"/>
                  </a:lnTo>
                  <a:lnTo>
                    <a:pt x="649" y="91"/>
                  </a:lnTo>
                  <a:lnTo>
                    <a:pt x="646" y="105"/>
                  </a:lnTo>
                  <a:lnTo>
                    <a:pt x="639" y="115"/>
                  </a:lnTo>
                  <a:lnTo>
                    <a:pt x="636" y="126"/>
                  </a:lnTo>
                  <a:lnTo>
                    <a:pt x="633" y="136"/>
                  </a:lnTo>
                  <a:lnTo>
                    <a:pt x="633" y="145"/>
                  </a:lnTo>
                  <a:lnTo>
                    <a:pt x="634" y="151"/>
                  </a:lnTo>
                  <a:lnTo>
                    <a:pt x="639" y="159"/>
                  </a:lnTo>
                  <a:lnTo>
                    <a:pt x="643" y="160"/>
                  </a:lnTo>
                  <a:lnTo>
                    <a:pt x="648" y="163"/>
                  </a:lnTo>
                  <a:lnTo>
                    <a:pt x="654" y="164"/>
                  </a:lnTo>
                  <a:lnTo>
                    <a:pt x="662" y="166"/>
                  </a:lnTo>
                  <a:lnTo>
                    <a:pt x="654" y="173"/>
                  </a:lnTo>
                  <a:lnTo>
                    <a:pt x="647" y="180"/>
                  </a:lnTo>
                  <a:lnTo>
                    <a:pt x="639" y="187"/>
                  </a:lnTo>
                  <a:lnTo>
                    <a:pt x="632" y="194"/>
                  </a:lnTo>
                  <a:lnTo>
                    <a:pt x="624" y="200"/>
                  </a:lnTo>
                  <a:lnTo>
                    <a:pt x="617" y="208"/>
                  </a:lnTo>
                  <a:lnTo>
                    <a:pt x="609" y="214"/>
                  </a:lnTo>
                  <a:lnTo>
                    <a:pt x="602" y="222"/>
                  </a:lnTo>
                  <a:lnTo>
                    <a:pt x="593" y="228"/>
                  </a:lnTo>
                  <a:lnTo>
                    <a:pt x="585" y="234"/>
                  </a:lnTo>
                  <a:lnTo>
                    <a:pt x="578" y="241"/>
                  </a:lnTo>
                  <a:lnTo>
                    <a:pt x="570" y="248"/>
                  </a:lnTo>
                  <a:lnTo>
                    <a:pt x="561" y="255"/>
                  </a:lnTo>
                  <a:lnTo>
                    <a:pt x="554" y="261"/>
                  </a:lnTo>
                  <a:lnTo>
                    <a:pt x="546" y="267"/>
                  </a:lnTo>
                  <a:lnTo>
                    <a:pt x="539" y="275"/>
                  </a:lnTo>
                  <a:lnTo>
                    <a:pt x="530" y="280"/>
                  </a:lnTo>
                  <a:lnTo>
                    <a:pt x="521" y="286"/>
                  </a:lnTo>
                  <a:lnTo>
                    <a:pt x="512" y="292"/>
                  </a:lnTo>
                  <a:lnTo>
                    <a:pt x="505" y="299"/>
                  </a:lnTo>
                  <a:lnTo>
                    <a:pt x="496" y="304"/>
                  </a:lnTo>
                  <a:lnTo>
                    <a:pt x="488" y="310"/>
                  </a:lnTo>
                  <a:lnTo>
                    <a:pt x="479" y="316"/>
                  </a:lnTo>
                  <a:lnTo>
                    <a:pt x="472" y="323"/>
                  </a:lnTo>
                  <a:lnTo>
                    <a:pt x="463" y="328"/>
                  </a:lnTo>
                  <a:lnTo>
                    <a:pt x="454" y="334"/>
                  </a:lnTo>
                  <a:lnTo>
                    <a:pt x="445" y="339"/>
                  </a:lnTo>
                  <a:lnTo>
                    <a:pt x="438" y="345"/>
                  </a:lnTo>
                  <a:lnTo>
                    <a:pt x="429" y="350"/>
                  </a:lnTo>
                  <a:lnTo>
                    <a:pt x="420" y="357"/>
                  </a:lnTo>
                  <a:lnTo>
                    <a:pt x="412" y="362"/>
                  </a:lnTo>
                  <a:lnTo>
                    <a:pt x="404" y="368"/>
                  </a:lnTo>
                  <a:lnTo>
                    <a:pt x="394" y="372"/>
                  </a:lnTo>
                  <a:lnTo>
                    <a:pt x="385" y="377"/>
                  </a:lnTo>
                  <a:lnTo>
                    <a:pt x="376" y="382"/>
                  </a:lnTo>
                  <a:lnTo>
                    <a:pt x="367" y="387"/>
                  </a:lnTo>
                  <a:lnTo>
                    <a:pt x="357" y="392"/>
                  </a:lnTo>
                  <a:lnTo>
                    <a:pt x="350" y="397"/>
                  </a:lnTo>
                  <a:lnTo>
                    <a:pt x="340" y="402"/>
                  </a:lnTo>
                  <a:lnTo>
                    <a:pt x="332" y="407"/>
                  </a:lnTo>
                  <a:lnTo>
                    <a:pt x="322" y="411"/>
                  </a:lnTo>
                  <a:lnTo>
                    <a:pt x="313" y="416"/>
                  </a:lnTo>
                  <a:lnTo>
                    <a:pt x="303" y="421"/>
                  </a:lnTo>
                  <a:lnTo>
                    <a:pt x="296" y="426"/>
                  </a:lnTo>
                  <a:lnTo>
                    <a:pt x="286" y="430"/>
                  </a:lnTo>
                  <a:lnTo>
                    <a:pt x="277" y="435"/>
                  </a:lnTo>
                  <a:lnTo>
                    <a:pt x="267" y="440"/>
                  </a:lnTo>
                  <a:lnTo>
                    <a:pt x="259" y="445"/>
                  </a:lnTo>
                  <a:lnTo>
                    <a:pt x="249" y="448"/>
                  </a:lnTo>
                  <a:lnTo>
                    <a:pt x="240" y="452"/>
                  </a:lnTo>
                  <a:lnTo>
                    <a:pt x="230" y="456"/>
                  </a:lnTo>
                  <a:lnTo>
                    <a:pt x="221" y="460"/>
                  </a:lnTo>
                  <a:lnTo>
                    <a:pt x="211" y="463"/>
                  </a:lnTo>
                  <a:lnTo>
                    <a:pt x="203" y="467"/>
                  </a:lnTo>
                  <a:lnTo>
                    <a:pt x="192" y="471"/>
                  </a:lnTo>
                  <a:lnTo>
                    <a:pt x="184" y="476"/>
                  </a:lnTo>
                  <a:lnTo>
                    <a:pt x="174" y="480"/>
                  </a:lnTo>
                  <a:lnTo>
                    <a:pt x="165" y="484"/>
                  </a:lnTo>
                  <a:lnTo>
                    <a:pt x="155" y="487"/>
                  </a:lnTo>
                  <a:lnTo>
                    <a:pt x="146" y="491"/>
                  </a:lnTo>
                  <a:lnTo>
                    <a:pt x="136" y="495"/>
                  </a:lnTo>
                  <a:lnTo>
                    <a:pt x="127" y="499"/>
                  </a:lnTo>
                  <a:lnTo>
                    <a:pt x="118" y="503"/>
                  </a:lnTo>
                  <a:lnTo>
                    <a:pt x="109" y="506"/>
                  </a:lnTo>
                  <a:lnTo>
                    <a:pt x="0" y="408"/>
                  </a:lnTo>
                  <a:lnTo>
                    <a:pt x="390" y="226"/>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95" name="Google Shape;4595;p86"/>
            <p:cNvSpPr/>
            <p:nvPr/>
          </p:nvSpPr>
          <p:spPr>
            <a:xfrm>
              <a:off x="3094" y="2325"/>
              <a:ext cx="140" cy="173"/>
            </a:xfrm>
            <a:custGeom>
              <a:avLst/>
              <a:gdLst/>
              <a:ahLst/>
              <a:cxnLst/>
              <a:rect l="l" t="t" r="r" b="b"/>
              <a:pathLst>
                <a:path w="140" h="173" extrusionOk="0">
                  <a:moveTo>
                    <a:pt x="110" y="3"/>
                  </a:moveTo>
                  <a:lnTo>
                    <a:pt x="140" y="3"/>
                  </a:lnTo>
                  <a:lnTo>
                    <a:pt x="136" y="11"/>
                  </a:lnTo>
                  <a:lnTo>
                    <a:pt x="135" y="18"/>
                  </a:lnTo>
                  <a:lnTo>
                    <a:pt x="131" y="26"/>
                  </a:lnTo>
                  <a:lnTo>
                    <a:pt x="130" y="33"/>
                  </a:lnTo>
                  <a:lnTo>
                    <a:pt x="127" y="41"/>
                  </a:lnTo>
                  <a:lnTo>
                    <a:pt x="125" y="49"/>
                  </a:lnTo>
                  <a:lnTo>
                    <a:pt x="122" y="56"/>
                  </a:lnTo>
                  <a:lnTo>
                    <a:pt x="121" y="64"/>
                  </a:lnTo>
                  <a:lnTo>
                    <a:pt x="119" y="70"/>
                  </a:lnTo>
                  <a:lnTo>
                    <a:pt x="116" y="78"/>
                  </a:lnTo>
                  <a:lnTo>
                    <a:pt x="114" y="84"/>
                  </a:lnTo>
                  <a:lnTo>
                    <a:pt x="111" y="91"/>
                  </a:lnTo>
                  <a:lnTo>
                    <a:pt x="105" y="104"/>
                  </a:lnTo>
                  <a:lnTo>
                    <a:pt x="100" y="117"/>
                  </a:lnTo>
                  <a:lnTo>
                    <a:pt x="91" y="127"/>
                  </a:lnTo>
                  <a:lnTo>
                    <a:pt x="82" y="137"/>
                  </a:lnTo>
                  <a:lnTo>
                    <a:pt x="72" y="146"/>
                  </a:lnTo>
                  <a:lnTo>
                    <a:pt x="62" y="154"/>
                  </a:lnTo>
                  <a:lnTo>
                    <a:pt x="56" y="157"/>
                  </a:lnTo>
                  <a:lnTo>
                    <a:pt x="49" y="159"/>
                  </a:lnTo>
                  <a:lnTo>
                    <a:pt x="42" y="162"/>
                  </a:lnTo>
                  <a:lnTo>
                    <a:pt x="34" y="166"/>
                  </a:lnTo>
                  <a:lnTo>
                    <a:pt x="26" y="167"/>
                  </a:lnTo>
                  <a:lnTo>
                    <a:pt x="18" y="169"/>
                  </a:lnTo>
                  <a:lnTo>
                    <a:pt x="9" y="171"/>
                  </a:lnTo>
                  <a:lnTo>
                    <a:pt x="0" y="173"/>
                  </a:lnTo>
                  <a:lnTo>
                    <a:pt x="0" y="166"/>
                  </a:lnTo>
                  <a:lnTo>
                    <a:pt x="2" y="159"/>
                  </a:lnTo>
                  <a:lnTo>
                    <a:pt x="3" y="152"/>
                  </a:lnTo>
                  <a:lnTo>
                    <a:pt x="4" y="146"/>
                  </a:lnTo>
                  <a:lnTo>
                    <a:pt x="5" y="138"/>
                  </a:lnTo>
                  <a:lnTo>
                    <a:pt x="7" y="130"/>
                  </a:lnTo>
                  <a:lnTo>
                    <a:pt x="8" y="123"/>
                  </a:lnTo>
                  <a:lnTo>
                    <a:pt x="9" y="115"/>
                  </a:lnTo>
                  <a:lnTo>
                    <a:pt x="9" y="106"/>
                  </a:lnTo>
                  <a:lnTo>
                    <a:pt x="12" y="99"/>
                  </a:lnTo>
                  <a:lnTo>
                    <a:pt x="12" y="91"/>
                  </a:lnTo>
                  <a:lnTo>
                    <a:pt x="14" y="84"/>
                  </a:lnTo>
                  <a:lnTo>
                    <a:pt x="15" y="76"/>
                  </a:lnTo>
                  <a:lnTo>
                    <a:pt x="18" y="69"/>
                  </a:lnTo>
                  <a:lnTo>
                    <a:pt x="19" y="62"/>
                  </a:lnTo>
                  <a:lnTo>
                    <a:pt x="23" y="56"/>
                  </a:lnTo>
                  <a:lnTo>
                    <a:pt x="24" y="49"/>
                  </a:lnTo>
                  <a:lnTo>
                    <a:pt x="27" y="41"/>
                  </a:lnTo>
                  <a:lnTo>
                    <a:pt x="31" y="35"/>
                  </a:lnTo>
                  <a:lnTo>
                    <a:pt x="34" y="30"/>
                  </a:lnTo>
                  <a:lnTo>
                    <a:pt x="41" y="18"/>
                  </a:lnTo>
                  <a:lnTo>
                    <a:pt x="51" y="11"/>
                  </a:lnTo>
                  <a:lnTo>
                    <a:pt x="61" y="3"/>
                  </a:lnTo>
                  <a:lnTo>
                    <a:pt x="75" y="1"/>
                  </a:lnTo>
                  <a:lnTo>
                    <a:pt x="82" y="0"/>
                  </a:lnTo>
                  <a:lnTo>
                    <a:pt x="90" y="0"/>
                  </a:lnTo>
                  <a:lnTo>
                    <a:pt x="99" y="0"/>
                  </a:lnTo>
                  <a:lnTo>
                    <a:pt x="110" y="3"/>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96" name="Google Shape;4596;p86"/>
            <p:cNvSpPr/>
            <p:nvPr/>
          </p:nvSpPr>
          <p:spPr>
            <a:xfrm>
              <a:off x="3179" y="2484"/>
              <a:ext cx="238" cy="252"/>
            </a:xfrm>
            <a:custGeom>
              <a:avLst/>
              <a:gdLst/>
              <a:ahLst/>
              <a:cxnLst/>
              <a:rect l="l" t="t" r="r" b="b"/>
              <a:pathLst>
                <a:path w="238" h="252" extrusionOk="0">
                  <a:moveTo>
                    <a:pt x="166" y="14"/>
                  </a:moveTo>
                  <a:lnTo>
                    <a:pt x="238" y="14"/>
                  </a:lnTo>
                  <a:lnTo>
                    <a:pt x="230" y="22"/>
                  </a:lnTo>
                  <a:lnTo>
                    <a:pt x="223" y="29"/>
                  </a:lnTo>
                  <a:lnTo>
                    <a:pt x="216" y="37"/>
                  </a:lnTo>
                  <a:lnTo>
                    <a:pt x="210" y="46"/>
                  </a:lnTo>
                  <a:lnTo>
                    <a:pt x="202" y="53"/>
                  </a:lnTo>
                  <a:lnTo>
                    <a:pt x="195" y="61"/>
                  </a:lnTo>
                  <a:lnTo>
                    <a:pt x="189" y="68"/>
                  </a:lnTo>
                  <a:lnTo>
                    <a:pt x="182" y="77"/>
                  </a:lnTo>
                  <a:lnTo>
                    <a:pt x="175" y="85"/>
                  </a:lnTo>
                  <a:lnTo>
                    <a:pt x="168" y="92"/>
                  </a:lnTo>
                  <a:lnTo>
                    <a:pt x="161" y="100"/>
                  </a:lnTo>
                  <a:lnTo>
                    <a:pt x="155" y="109"/>
                  </a:lnTo>
                  <a:lnTo>
                    <a:pt x="147" y="116"/>
                  </a:lnTo>
                  <a:lnTo>
                    <a:pt x="141" y="124"/>
                  </a:lnTo>
                  <a:lnTo>
                    <a:pt x="134" y="131"/>
                  </a:lnTo>
                  <a:lnTo>
                    <a:pt x="128" y="140"/>
                  </a:lnTo>
                  <a:lnTo>
                    <a:pt x="121" y="146"/>
                  </a:lnTo>
                  <a:lnTo>
                    <a:pt x="113" y="154"/>
                  </a:lnTo>
                  <a:lnTo>
                    <a:pt x="105" y="161"/>
                  </a:lnTo>
                  <a:lnTo>
                    <a:pt x="98" y="169"/>
                  </a:lnTo>
                  <a:lnTo>
                    <a:pt x="90" y="177"/>
                  </a:lnTo>
                  <a:lnTo>
                    <a:pt x="83" y="184"/>
                  </a:lnTo>
                  <a:lnTo>
                    <a:pt x="75" y="192"/>
                  </a:lnTo>
                  <a:lnTo>
                    <a:pt x="68" y="199"/>
                  </a:lnTo>
                  <a:lnTo>
                    <a:pt x="59" y="206"/>
                  </a:lnTo>
                  <a:lnTo>
                    <a:pt x="50" y="212"/>
                  </a:lnTo>
                  <a:lnTo>
                    <a:pt x="41" y="218"/>
                  </a:lnTo>
                  <a:lnTo>
                    <a:pt x="34" y="226"/>
                  </a:lnTo>
                  <a:lnTo>
                    <a:pt x="25" y="232"/>
                  </a:lnTo>
                  <a:lnTo>
                    <a:pt x="16" y="238"/>
                  </a:lnTo>
                  <a:lnTo>
                    <a:pt x="7" y="245"/>
                  </a:lnTo>
                  <a:lnTo>
                    <a:pt x="0" y="252"/>
                  </a:lnTo>
                  <a:lnTo>
                    <a:pt x="2" y="242"/>
                  </a:lnTo>
                  <a:lnTo>
                    <a:pt x="5" y="232"/>
                  </a:lnTo>
                  <a:lnTo>
                    <a:pt x="6" y="222"/>
                  </a:lnTo>
                  <a:lnTo>
                    <a:pt x="8" y="212"/>
                  </a:lnTo>
                  <a:lnTo>
                    <a:pt x="10" y="200"/>
                  </a:lnTo>
                  <a:lnTo>
                    <a:pt x="11" y="189"/>
                  </a:lnTo>
                  <a:lnTo>
                    <a:pt x="12" y="178"/>
                  </a:lnTo>
                  <a:lnTo>
                    <a:pt x="15" y="166"/>
                  </a:lnTo>
                  <a:lnTo>
                    <a:pt x="15" y="154"/>
                  </a:lnTo>
                  <a:lnTo>
                    <a:pt x="16" y="141"/>
                  </a:lnTo>
                  <a:lnTo>
                    <a:pt x="17" y="129"/>
                  </a:lnTo>
                  <a:lnTo>
                    <a:pt x="19" y="117"/>
                  </a:lnTo>
                  <a:lnTo>
                    <a:pt x="19" y="106"/>
                  </a:lnTo>
                  <a:lnTo>
                    <a:pt x="21" y="95"/>
                  </a:lnTo>
                  <a:lnTo>
                    <a:pt x="22" y="83"/>
                  </a:lnTo>
                  <a:lnTo>
                    <a:pt x="26" y="73"/>
                  </a:lnTo>
                  <a:lnTo>
                    <a:pt x="27" y="62"/>
                  </a:lnTo>
                  <a:lnTo>
                    <a:pt x="31" y="52"/>
                  </a:lnTo>
                  <a:lnTo>
                    <a:pt x="35" y="43"/>
                  </a:lnTo>
                  <a:lnTo>
                    <a:pt x="40" y="36"/>
                  </a:lnTo>
                  <a:lnTo>
                    <a:pt x="44" y="27"/>
                  </a:lnTo>
                  <a:lnTo>
                    <a:pt x="50" y="20"/>
                  </a:lnTo>
                  <a:lnTo>
                    <a:pt x="56" y="14"/>
                  </a:lnTo>
                  <a:lnTo>
                    <a:pt x="65" y="10"/>
                  </a:lnTo>
                  <a:lnTo>
                    <a:pt x="73" y="5"/>
                  </a:lnTo>
                  <a:lnTo>
                    <a:pt x="83" y="3"/>
                  </a:lnTo>
                  <a:lnTo>
                    <a:pt x="93" y="0"/>
                  </a:lnTo>
                  <a:lnTo>
                    <a:pt x="105" y="0"/>
                  </a:lnTo>
                  <a:lnTo>
                    <a:pt x="110" y="0"/>
                  </a:lnTo>
                  <a:lnTo>
                    <a:pt x="117" y="0"/>
                  </a:lnTo>
                  <a:lnTo>
                    <a:pt x="124" y="2"/>
                  </a:lnTo>
                  <a:lnTo>
                    <a:pt x="132" y="4"/>
                  </a:lnTo>
                  <a:lnTo>
                    <a:pt x="139" y="5"/>
                  </a:lnTo>
                  <a:lnTo>
                    <a:pt x="147" y="8"/>
                  </a:lnTo>
                  <a:lnTo>
                    <a:pt x="156" y="10"/>
                  </a:lnTo>
                  <a:lnTo>
                    <a:pt x="166" y="14"/>
                  </a:lnTo>
                  <a:close/>
                </a:path>
              </a:pathLst>
            </a:custGeom>
            <a:solidFill>
              <a:srgbClr val="BFF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97" name="Google Shape;4597;p86"/>
            <p:cNvSpPr/>
            <p:nvPr/>
          </p:nvSpPr>
          <p:spPr>
            <a:xfrm>
              <a:off x="3230" y="2326"/>
              <a:ext cx="229" cy="126"/>
            </a:xfrm>
            <a:custGeom>
              <a:avLst/>
              <a:gdLst/>
              <a:ahLst/>
              <a:cxnLst/>
              <a:rect l="l" t="t" r="r" b="b"/>
              <a:pathLst>
                <a:path w="229" h="126" extrusionOk="0">
                  <a:moveTo>
                    <a:pt x="229" y="27"/>
                  </a:moveTo>
                  <a:lnTo>
                    <a:pt x="227" y="36"/>
                  </a:lnTo>
                  <a:lnTo>
                    <a:pt x="226" y="46"/>
                  </a:lnTo>
                  <a:lnTo>
                    <a:pt x="223" y="54"/>
                  </a:lnTo>
                  <a:lnTo>
                    <a:pt x="221" y="63"/>
                  </a:lnTo>
                  <a:lnTo>
                    <a:pt x="216" y="69"/>
                  </a:lnTo>
                  <a:lnTo>
                    <a:pt x="212" y="77"/>
                  </a:lnTo>
                  <a:lnTo>
                    <a:pt x="207" y="82"/>
                  </a:lnTo>
                  <a:lnTo>
                    <a:pt x="202" y="88"/>
                  </a:lnTo>
                  <a:lnTo>
                    <a:pt x="194" y="92"/>
                  </a:lnTo>
                  <a:lnTo>
                    <a:pt x="188" y="95"/>
                  </a:lnTo>
                  <a:lnTo>
                    <a:pt x="180" y="98"/>
                  </a:lnTo>
                  <a:lnTo>
                    <a:pt x="174" y="102"/>
                  </a:lnTo>
                  <a:lnTo>
                    <a:pt x="165" y="103"/>
                  </a:lnTo>
                  <a:lnTo>
                    <a:pt x="158" y="105"/>
                  </a:lnTo>
                  <a:lnTo>
                    <a:pt x="149" y="107"/>
                  </a:lnTo>
                  <a:lnTo>
                    <a:pt x="141" y="109"/>
                  </a:lnTo>
                  <a:lnTo>
                    <a:pt x="131" y="109"/>
                  </a:lnTo>
                  <a:lnTo>
                    <a:pt x="122" y="109"/>
                  </a:lnTo>
                  <a:lnTo>
                    <a:pt x="112" y="109"/>
                  </a:lnTo>
                  <a:lnTo>
                    <a:pt x="105" y="111"/>
                  </a:lnTo>
                  <a:lnTo>
                    <a:pt x="95" y="111"/>
                  </a:lnTo>
                  <a:lnTo>
                    <a:pt x="86" y="112"/>
                  </a:lnTo>
                  <a:lnTo>
                    <a:pt x="76" y="112"/>
                  </a:lnTo>
                  <a:lnTo>
                    <a:pt x="68" y="113"/>
                  </a:lnTo>
                  <a:lnTo>
                    <a:pt x="58" y="113"/>
                  </a:lnTo>
                  <a:lnTo>
                    <a:pt x="49" y="114"/>
                  </a:lnTo>
                  <a:lnTo>
                    <a:pt x="41" y="116"/>
                  </a:lnTo>
                  <a:lnTo>
                    <a:pt x="33" y="117"/>
                  </a:lnTo>
                  <a:lnTo>
                    <a:pt x="25" y="118"/>
                  </a:lnTo>
                  <a:lnTo>
                    <a:pt x="18" y="121"/>
                  </a:lnTo>
                  <a:lnTo>
                    <a:pt x="10" y="122"/>
                  </a:lnTo>
                  <a:lnTo>
                    <a:pt x="4" y="126"/>
                  </a:lnTo>
                  <a:lnTo>
                    <a:pt x="0" y="112"/>
                  </a:lnTo>
                  <a:lnTo>
                    <a:pt x="0" y="99"/>
                  </a:lnTo>
                  <a:lnTo>
                    <a:pt x="0" y="88"/>
                  </a:lnTo>
                  <a:lnTo>
                    <a:pt x="3" y="78"/>
                  </a:lnTo>
                  <a:lnTo>
                    <a:pt x="4" y="66"/>
                  </a:lnTo>
                  <a:lnTo>
                    <a:pt x="8" y="59"/>
                  </a:lnTo>
                  <a:lnTo>
                    <a:pt x="12" y="50"/>
                  </a:lnTo>
                  <a:lnTo>
                    <a:pt x="17" y="44"/>
                  </a:lnTo>
                  <a:lnTo>
                    <a:pt x="20" y="36"/>
                  </a:lnTo>
                  <a:lnTo>
                    <a:pt x="27" y="29"/>
                  </a:lnTo>
                  <a:lnTo>
                    <a:pt x="33" y="22"/>
                  </a:lnTo>
                  <a:lnTo>
                    <a:pt x="41" y="19"/>
                  </a:lnTo>
                  <a:lnTo>
                    <a:pt x="48" y="15"/>
                  </a:lnTo>
                  <a:lnTo>
                    <a:pt x="56" y="11"/>
                  </a:lnTo>
                  <a:lnTo>
                    <a:pt x="65" y="7"/>
                  </a:lnTo>
                  <a:lnTo>
                    <a:pt x="75" y="6"/>
                  </a:lnTo>
                  <a:lnTo>
                    <a:pt x="82" y="2"/>
                  </a:lnTo>
                  <a:lnTo>
                    <a:pt x="92" y="1"/>
                  </a:lnTo>
                  <a:lnTo>
                    <a:pt x="101" y="0"/>
                  </a:lnTo>
                  <a:lnTo>
                    <a:pt x="111" y="0"/>
                  </a:lnTo>
                  <a:lnTo>
                    <a:pt x="121" y="0"/>
                  </a:lnTo>
                  <a:lnTo>
                    <a:pt x="131" y="0"/>
                  </a:lnTo>
                  <a:lnTo>
                    <a:pt x="141" y="0"/>
                  </a:lnTo>
                  <a:lnTo>
                    <a:pt x="153" y="2"/>
                  </a:lnTo>
                  <a:lnTo>
                    <a:pt x="161" y="2"/>
                  </a:lnTo>
                  <a:lnTo>
                    <a:pt x="172" y="5"/>
                  </a:lnTo>
                  <a:lnTo>
                    <a:pt x="182" y="7"/>
                  </a:lnTo>
                  <a:lnTo>
                    <a:pt x="192" y="11"/>
                  </a:lnTo>
                  <a:lnTo>
                    <a:pt x="200" y="14"/>
                  </a:lnTo>
                  <a:lnTo>
                    <a:pt x="211" y="17"/>
                  </a:lnTo>
                  <a:lnTo>
                    <a:pt x="219" y="22"/>
                  </a:lnTo>
                  <a:lnTo>
                    <a:pt x="229" y="27"/>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98" name="Google Shape;4598;p86"/>
            <p:cNvSpPr/>
            <p:nvPr/>
          </p:nvSpPr>
          <p:spPr>
            <a:xfrm>
              <a:off x="3429" y="2384"/>
              <a:ext cx="173" cy="395"/>
            </a:xfrm>
            <a:custGeom>
              <a:avLst/>
              <a:gdLst/>
              <a:ahLst/>
              <a:cxnLst/>
              <a:rect l="l" t="t" r="r" b="b"/>
              <a:pathLst>
                <a:path w="173" h="395" extrusionOk="0">
                  <a:moveTo>
                    <a:pt x="158" y="114"/>
                  </a:moveTo>
                  <a:lnTo>
                    <a:pt x="43" y="42"/>
                  </a:lnTo>
                  <a:lnTo>
                    <a:pt x="73" y="0"/>
                  </a:lnTo>
                  <a:lnTo>
                    <a:pt x="80" y="2"/>
                  </a:lnTo>
                  <a:lnTo>
                    <a:pt x="87" y="6"/>
                  </a:lnTo>
                  <a:lnTo>
                    <a:pt x="93" y="10"/>
                  </a:lnTo>
                  <a:lnTo>
                    <a:pt x="101" y="14"/>
                  </a:lnTo>
                  <a:lnTo>
                    <a:pt x="114" y="24"/>
                  </a:lnTo>
                  <a:lnTo>
                    <a:pt x="126" y="35"/>
                  </a:lnTo>
                  <a:lnTo>
                    <a:pt x="136" y="46"/>
                  </a:lnTo>
                  <a:lnTo>
                    <a:pt x="145" y="59"/>
                  </a:lnTo>
                  <a:lnTo>
                    <a:pt x="149" y="65"/>
                  </a:lnTo>
                  <a:lnTo>
                    <a:pt x="153" y="73"/>
                  </a:lnTo>
                  <a:lnTo>
                    <a:pt x="156" y="80"/>
                  </a:lnTo>
                  <a:lnTo>
                    <a:pt x="161" y="88"/>
                  </a:lnTo>
                  <a:lnTo>
                    <a:pt x="163" y="94"/>
                  </a:lnTo>
                  <a:lnTo>
                    <a:pt x="165" y="102"/>
                  </a:lnTo>
                  <a:lnTo>
                    <a:pt x="168" y="109"/>
                  </a:lnTo>
                  <a:lnTo>
                    <a:pt x="170" y="117"/>
                  </a:lnTo>
                  <a:lnTo>
                    <a:pt x="170" y="124"/>
                  </a:lnTo>
                  <a:lnTo>
                    <a:pt x="171" y="133"/>
                  </a:lnTo>
                  <a:lnTo>
                    <a:pt x="171" y="141"/>
                  </a:lnTo>
                  <a:lnTo>
                    <a:pt x="173" y="149"/>
                  </a:lnTo>
                  <a:lnTo>
                    <a:pt x="171" y="157"/>
                  </a:lnTo>
                  <a:lnTo>
                    <a:pt x="171" y="165"/>
                  </a:lnTo>
                  <a:lnTo>
                    <a:pt x="170" y="172"/>
                  </a:lnTo>
                  <a:lnTo>
                    <a:pt x="169" y="181"/>
                  </a:lnTo>
                  <a:lnTo>
                    <a:pt x="166" y="188"/>
                  </a:lnTo>
                  <a:lnTo>
                    <a:pt x="164" y="196"/>
                  </a:lnTo>
                  <a:lnTo>
                    <a:pt x="160" y="204"/>
                  </a:lnTo>
                  <a:lnTo>
                    <a:pt x="158" y="212"/>
                  </a:lnTo>
                  <a:lnTo>
                    <a:pt x="151" y="225"/>
                  </a:lnTo>
                  <a:lnTo>
                    <a:pt x="145" y="238"/>
                  </a:lnTo>
                  <a:lnTo>
                    <a:pt x="136" y="250"/>
                  </a:lnTo>
                  <a:lnTo>
                    <a:pt x="129" y="263"/>
                  </a:lnTo>
                  <a:lnTo>
                    <a:pt x="119" y="274"/>
                  </a:lnTo>
                  <a:lnTo>
                    <a:pt x="110" y="287"/>
                  </a:lnTo>
                  <a:lnTo>
                    <a:pt x="98" y="298"/>
                  </a:lnTo>
                  <a:lnTo>
                    <a:pt x="88" y="311"/>
                  </a:lnTo>
                  <a:lnTo>
                    <a:pt x="76" y="321"/>
                  </a:lnTo>
                  <a:lnTo>
                    <a:pt x="64" y="332"/>
                  </a:lnTo>
                  <a:lnTo>
                    <a:pt x="53" y="342"/>
                  </a:lnTo>
                  <a:lnTo>
                    <a:pt x="42" y="353"/>
                  </a:lnTo>
                  <a:lnTo>
                    <a:pt x="30" y="363"/>
                  </a:lnTo>
                  <a:lnTo>
                    <a:pt x="19" y="373"/>
                  </a:lnTo>
                  <a:lnTo>
                    <a:pt x="9" y="384"/>
                  </a:lnTo>
                  <a:lnTo>
                    <a:pt x="0" y="395"/>
                  </a:lnTo>
                  <a:lnTo>
                    <a:pt x="4" y="384"/>
                  </a:lnTo>
                  <a:lnTo>
                    <a:pt x="10" y="375"/>
                  </a:lnTo>
                  <a:lnTo>
                    <a:pt x="15" y="365"/>
                  </a:lnTo>
                  <a:lnTo>
                    <a:pt x="22" y="356"/>
                  </a:lnTo>
                  <a:lnTo>
                    <a:pt x="28" y="347"/>
                  </a:lnTo>
                  <a:lnTo>
                    <a:pt x="34" y="338"/>
                  </a:lnTo>
                  <a:lnTo>
                    <a:pt x="42" y="329"/>
                  </a:lnTo>
                  <a:lnTo>
                    <a:pt x="49" y="322"/>
                  </a:lnTo>
                  <a:lnTo>
                    <a:pt x="56" y="313"/>
                  </a:lnTo>
                  <a:lnTo>
                    <a:pt x="63" y="304"/>
                  </a:lnTo>
                  <a:lnTo>
                    <a:pt x="69" y="295"/>
                  </a:lnTo>
                  <a:lnTo>
                    <a:pt x="77" y="288"/>
                  </a:lnTo>
                  <a:lnTo>
                    <a:pt x="83" y="279"/>
                  </a:lnTo>
                  <a:lnTo>
                    <a:pt x="91" y="270"/>
                  </a:lnTo>
                  <a:lnTo>
                    <a:pt x="98" y="263"/>
                  </a:lnTo>
                  <a:lnTo>
                    <a:pt x="106" y="255"/>
                  </a:lnTo>
                  <a:lnTo>
                    <a:pt x="111" y="246"/>
                  </a:lnTo>
                  <a:lnTo>
                    <a:pt x="117" y="238"/>
                  </a:lnTo>
                  <a:lnTo>
                    <a:pt x="124" y="229"/>
                  </a:lnTo>
                  <a:lnTo>
                    <a:pt x="130" y="221"/>
                  </a:lnTo>
                  <a:lnTo>
                    <a:pt x="135" y="212"/>
                  </a:lnTo>
                  <a:lnTo>
                    <a:pt x="140" y="204"/>
                  </a:lnTo>
                  <a:lnTo>
                    <a:pt x="144" y="195"/>
                  </a:lnTo>
                  <a:lnTo>
                    <a:pt x="149" y="187"/>
                  </a:lnTo>
                  <a:lnTo>
                    <a:pt x="151" y="177"/>
                  </a:lnTo>
                  <a:lnTo>
                    <a:pt x="154" y="170"/>
                  </a:lnTo>
                  <a:lnTo>
                    <a:pt x="155" y="160"/>
                  </a:lnTo>
                  <a:lnTo>
                    <a:pt x="158" y="152"/>
                  </a:lnTo>
                  <a:lnTo>
                    <a:pt x="158" y="142"/>
                  </a:lnTo>
                  <a:lnTo>
                    <a:pt x="159" y="133"/>
                  </a:lnTo>
                  <a:lnTo>
                    <a:pt x="158" y="123"/>
                  </a:lnTo>
                  <a:lnTo>
                    <a:pt x="158" y="114"/>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599" name="Google Shape;4599;p86"/>
            <p:cNvSpPr/>
            <p:nvPr/>
          </p:nvSpPr>
          <p:spPr>
            <a:xfrm>
              <a:off x="3447" y="2520"/>
              <a:ext cx="72" cy="161"/>
            </a:xfrm>
            <a:custGeom>
              <a:avLst/>
              <a:gdLst/>
              <a:ahLst/>
              <a:cxnLst/>
              <a:rect l="l" t="t" r="r" b="b"/>
              <a:pathLst>
                <a:path w="72" h="161" extrusionOk="0">
                  <a:moveTo>
                    <a:pt x="12" y="3"/>
                  </a:moveTo>
                  <a:lnTo>
                    <a:pt x="21" y="0"/>
                  </a:lnTo>
                  <a:lnTo>
                    <a:pt x="31" y="0"/>
                  </a:lnTo>
                  <a:lnTo>
                    <a:pt x="39" y="0"/>
                  </a:lnTo>
                  <a:lnTo>
                    <a:pt x="46" y="1"/>
                  </a:lnTo>
                  <a:lnTo>
                    <a:pt x="58" y="3"/>
                  </a:lnTo>
                  <a:lnTo>
                    <a:pt x="67" y="10"/>
                  </a:lnTo>
                  <a:lnTo>
                    <a:pt x="70" y="17"/>
                  </a:lnTo>
                  <a:lnTo>
                    <a:pt x="72" y="29"/>
                  </a:lnTo>
                  <a:lnTo>
                    <a:pt x="70" y="34"/>
                  </a:lnTo>
                  <a:lnTo>
                    <a:pt x="70" y="40"/>
                  </a:lnTo>
                  <a:lnTo>
                    <a:pt x="69" y="47"/>
                  </a:lnTo>
                  <a:lnTo>
                    <a:pt x="68" y="55"/>
                  </a:lnTo>
                  <a:lnTo>
                    <a:pt x="64" y="61"/>
                  </a:lnTo>
                  <a:lnTo>
                    <a:pt x="62" y="68"/>
                  </a:lnTo>
                  <a:lnTo>
                    <a:pt x="58" y="75"/>
                  </a:lnTo>
                  <a:lnTo>
                    <a:pt x="54" y="83"/>
                  </a:lnTo>
                  <a:lnTo>
                    <a:pt x="49" y="89"/>
                  </a:lnTo>
                  <a:lnTo>
                    <a:pt x="45" y="97"/>
                  </a:lnTo>
                  <a:lnTo>
                    <a:pt x="41" y="104"/>
                  </a:lnTo>
                  <a:lnTo>
                    <a:pt x="38" y="112"/>
                  </a:lnTo>
                  <a:lnTo>
                    <a:pt x="28" y="124"/>
                  </a:lnTo>
                  <a:lnTo>
                    <a:pt x="17" y="138"/>
                  </a:lnTo>
                  <a:lnTo>
                    <a:pt x="7" y="149"/>
                  </a:lnTo>
                  <a:lnTo>
                    <a:pt x="0" y="161"/>
                  </a:lnTo>
                  <a:lnTo>
                    <a:pt x="12" y="3"/>
                  </a:lnTo>
                  <a:close/>
                </a:path>
              </a:pathLst>
            </a:custGeom>
            <a:solidFill>
              <a:srgbClr val="BFDFD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00" name="Google Shape;4600;p86"/>
            <p:cNvSpPr/>
            <p:nvPr/>
          </p:nvSpPr>
          <p:spPr>
            <a:xfrm>
              <a:off x="4433" y="3004"/>
              <a:ext cx="139" cy="84"/>
            </a:xfrm>
            <a:custGeom>
              <a:avLst/>
              <a:gdLst/>
              <a:ahLst/>
              <a:cxnLst/>
              <a:rect l="l" t="t" r="r" b="b"/>
              <a:pathLst>
                <a:path w="139" h="84" extrusionOk="0">
                  <a:moveTo>
                    <a:pt x="139" y="84"/>
                  </a:moveTo>
                  <a:lnTo>
                    <a:pt x="0" y="0"/>
                  </a:lnTo>
                  <a:lnTo>
                    <a:pt x="97" y="42"/>
                  </a:lnTo>
                  <a:lnTo>
                    <a:pt x="139" y="84"/>
                  </a:lnTo>
                  <a:close/>
                </a:path>
              </a:pathLst>
            </a:custGeom>
            <a:solidFill>
              <a:srgbClr val="80FFB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01" name="Google Shape;4601;p86"/>
            <p:cNvSpPr/>
            <p:nvPr/>
          </p:nvSpPr>
          <p:spPr>
            <a:xfrm>
              <a:off x="944" y="3212"/>
              <a:ext cx="2240" cy="736"/>
            </a:xfrm>
            <a:custGeom>
              <a:avLst/>
              <a:gdLst/>
              <a:ahLst/>
              <a:cxnLst/>
              <a:rect l="l" t="t" r="r" b="b"/>
              <a:pathLst>
                <a:path w="2240" h="736" extrusionOk="0">
                  <a:moveTo>
                    <a:pt x="2197" y="68"/>
                  </a:moveTo>
                  <a:lnTo>
                    <a:pt x="2176" y="60"/>
                  </a:lnTo>
                  <a:lnTo>
                    <a:pt x="2154" y="55"/>
                  </a:lnTo>
                  <a:lnTo>
                    <a:pt x="2133" y="49"/>
                  </a:lnTo>
                  <a:lnTo>
                    <a:pt x="2111" y="44"/>
                  </a:lnTo>
                  <a:lnTo>
                    <a:pt x="2090" y="39"/>
                  </a:lnTo>
                  <a:lnTo>
                    <a:pt x="2069" y="35"/>
                  </a:lnTo>
                  <a:lnTo>
                    <a:pt x="2047" y="31"/>
                  </a:lnTo>
                  <a:lnTo>
                    <a:pt x="2026" y="28"/>
                  </a:lnTo>
                  <a:lnTo>
                    <a:pt x="2003" y="24"/>
                  </a:lnTo>
                  <a:lnTo>
                    <a:pt x="1982" y="20"/>
                  </a:lnTo>
                  <a:lnTo>
                    <a:pt x="1959" y="16"/>
                  </a:lnTo>
                  <a:lnTo>
                    <a:pt x="1938" y="14"/>
                  </a:lnTo>
                  <a:lnTo>
                    <a:pt x="1915" y="10"/>
                  </a:lnTo>
                  <a:lnTo>
                    <a:pt x="1894" y="9"/>
                  </a:lnTo>
                  <a:lnTo>
                    <a:pt x="1872" y="6"/>
                  </a:lnTo>
                  <a:lnTo>
                    <a:pt x="1851" y="6"/>
                  </a:lnTo>
                  <a:lnTo>
                    <a:pt x="1828" y="4"/>
                  </a:lnTo>
                  <a:lnTo>
                    <a:pt x="1805" y="2"/>
                  </a:lnTo>
                  <a:lnTo>
                    <a:pt x="1783" y="1"/>
                  </a:lnTo>
                  <a:lnTo>
                    <a:pt x="1760" y="1"/>
                  </a:lnTo>
                  <a:lnTo>
                    <a:pt x="1737" y="0"/>
                  </a:lnTo>
                  <a:lnTo>
                    <a:pt x="1715" y="0"/>
                  </a:lnTo>
                  <a:lnTo>
                    <a:pt x="1692" y="0"/>
                  </a:lnTo>
                  <a:lnTo>
                    <a:pt x="1669" y="1"/>
                  </a:lnTo>
                  <a:lnTo>
                    <a:pt x="1647" y="1"/>
                  </a:lnTo>
                  <a:lnTo>
                    <a:pt x="1624" y="1"/>
                  </a:lnTo>
                  <a:lnTo>
                    <a:pt x="1601" y="1"/>
                  </a:lnTo>
                  <a:lnTo>
                    <a:pt x="1579" y="4"/>
                  </a:lnTo>
                  <a:lnTo>
                    <a:pt x="1556" y="4"/>
                  </a:lnTo>
                  <a:lnTo>
                    <a:pt x="1533" y="6"/>
                  </a:lnTo>
                  <a:lnTo>
                    <a:pt x="1511" y="7"/>
                  </a:lnTo>
                  <a:lnTo>
                    <a:pt x="1488" y="11"/>
                  </a:lnTo>
                  <a:lnTo>
                    <a:pt x="1464" y="12"/>
                  </a:lnTo>
                  <a:lnTo>
                    <a:pt x="1442" y="15"/>
                  </a:lnTo>
                  <a:lnTo>
                    <a:pt x="1419" y="16"/>
                  </a:lnTo>
                  <a:lnTo>
                    <a:pt x="1396" y="20"/>
                  </a:lnTo>
                  <a:lnTo>
                    <a:pt x="1372" y="21"/>
                  </a:lnTo>
                  <a:lnTo>
                    <a:pt x="1350" y="25"/>
                  </a:lnTo>
                  <a:lnTo>
                    <a:pt x="1327" y="29"/>
                  </a:lnTo>
                  <a:lnTo>
                    <a:pt x="1304" y="33"/>
                  </a:lnTo>
                  <a:lnTo>
                    <a:pt x="1282" y="35"/>
                  </a:lnTo>
                  <a:lnTo>
                    <a:pt x="1259" y="39"/>
                  </a:lnTo>
                  <a:lnTo>
                    <a:pt x="1236" y="43"/>
                  </a:lnTo>
                  <a:lnTo>
                    <a:pt x="1214" y="46"/>
                  </a:lnTo>
                  <a:lnTo>
                    <a:pt x="1191" y="50"/>
                  </a:lnTo>
                  <a:lnTo>
                    <a:pt x="1170" y="55"/>
                  </a:lnTo>
                  <a:lnTo>
                    <a:pt x="1147" y="60"/>
                  </a:lnTo>
                  <a:lnTo>
                    <a:pt x="1126" y="65"/>
                  </a:lnTo>
                  <a:lnTo>
                    <a:pt x="1103" y="69"/>
                  </a:lnTo>
                  <a:lnTo>
                    <a:pt x="1080" y="73"/>
                  </a:lnTo>
                  <a:lnTo>
                    <a:pt x="1058" y="78"/>
                  </a:lnTo>
                  <a:lnTo>
                    <a:pt x="1035" y="83"/>
                  </a:lnTo>
                  <a:lnTo>
                    <a:pt x="1012" y="88"/>
                  </a:lnTo>
                  <a:lnTo>
                    <a:pt x="991" y="94"/>
                  </a:lnTo>
                  <a:lnTo>
                    <a:pt x="969" y="99"/>
                  </a:lnTo>
                  <a:lnTo>
                    <a:pt x="948" y="106"/>
                  </a:lnTo>
                  <a:lnTo>
                    <a:pt x="925" y="109"/>
                  </a:lnTo>
                  <a:lnTo>
                    <a:pt x="904" y="116"/>
                  </a:lnTo>
                  <a:lnTo>
                    <a:pt x="883" y="121"/>
                  </a:lnTo>
                  <a:lnTo>
                    <a:pt x="861" y="127"/>
                  </a:lnTo>
                  <a:lnTo>
                    <a:pt x="840" y="133"/>
                  </a:lnTo>
                  <a:lnTo>
                    <a:pt x="820" y="140"/>
                  </a:lnTo>
                  <a:lnTo>
                    <a:pt x="798" y="146"/>
                  </a:lnTo>
                  <a:lnTo>
                    <a:pt x="778" y="153"/>
                  </a:lnTo>
                  <a:lnTo>
                    <a:pt x="764" y="161"/>
                  </a:lnTo>
                  <a:lnTo>
                    <a:pt x="752" y="170"/>
                  </a:lnTo>
                  <a:lnTo>
                    <a:pt x="738" y="177"/>
                  </a:lnTo>
                  <a:lnTo>
                    <a:pt x="725" y="185"/>
                  </a:lnTo>
                  <a:lnTo>
                    <a:pt x="711" y="191"/>
                  </a:lnTo>
                  <a:lnTo>
                    <a:pt x="697" y="197"/>
                  </a:lnTo>
                  <a:lnTo>
                    <a:pt x="684" y="204"/>
                  </a:lnTo>
                  <a:lnTo>
                    <a:pt x="671" y="210"/>
                  </a:lnTo>
                  <a:lnTo>
                    <a:pt x="656" y="215"/>
                  </a:lnTo>
                  <a:lnTo>
                    <a:pt x="642" y="220"/>
                  </a:lnTo>
                  <a:lnTo>
                    <a:pt x="627" y="224"/>
                  </a:lnTo>
                  <a:lnTo>
                    <a:pt x="613" y="229"/>
                  </a:lnTo>
                  <a:lnTo>
                    <a:pt x="598" y="233"/>
                  </a:lnTo>
                  <a:lnTo>
                    <a:pt x="584" y="236"/>
                  </a:lnTo>
                  <a:lnTo>
                    <a:pt x="569" y="240"/>
                  </a:lnTo>
                  <a:lnTo>
                    <a:pt x="555" y="244"/>
                  </a:lnTo>
                  <a:lnTo>
                    <a:pt x="540" y="245"/>
                  </a:lnTo>
                  <a:lnTo>
                    <a:pt x="525" y="249"/>
                  </a:lnTo>
                  <a:lnTo>
                    <a:pt x="510" y="250"/>
                  </a:lnTo>
                  <a:lnTo>
                    <a:pt x="495" y="254"/>
                  </a:lnTo>
                  <a:lnTo>
                    <a:pt x="480" y="255"/>
                  </a:lnTo>
                  <a:lnTo>
                    <a:pt x="465" y="259"/>
                  </a:lnTo>
                  <a:lnTo>
                    <a:pt x="449" y="260"/>
                  </a:lnTo>
                  <a:lnTo>
                    <a:pt x="434" y="264"/>
                  </a:lnTo>
                  <a:lnTo>
                    <a:pt x="419" y="265"/>
                  </a:lnTo>
                  <a:lnTo>
                    <a:pt x="404" y="268"/>
                  </a:lnTo>
                  <a:lnTo>
                    <a:pt x="389" y="269"/>
                  </a:lnTo>
                  <a:lnTo>
                    <a:pt x="375" y="272"/>
                  </a:lnTo>
                  <a:lnTo>
                    <a:pt x="360" y="274"/>
                  </a:lnTo>
                  <a:lnTo>
                    <a:pt x="346" y="277"/>
                  </a:lnTo>
                  <a:lnTo>
                    <a:pt x="332" y="281"/>
                  </a:lnTo>
                  <a:lnTo>
                    <a:pt x="319" y="284"/>
                  </a:lnTo>
                  <a:lnTo>
                    <a:pt x="303" y="287"/>
                  </a:lnTo>
                  <a:lnTo>
                    <a:pt x="288" y="289"/>
                  </a:lnTo>
                  <a:lnTo>
                    <a:pt x="274" y="293"/>
                  </a:lnTo>
                  <a:lnTo>
                    <a:pt x="262" y="297"/>
                  </a:lnTo>
                  <a:lnTo>
                    <a:pt x="247" y="301"/>
                  </a:lnTo>
                  <a:lnTo>
                    <a:pt x="234" y="304"/>
                  </a:lnTo>
                  <a:lnTo>
                    <a:pt x="220" y="308"/>
                  </a:lnTo>
                  <a:lnTo>
                    <a:pt x="209" y="314"/>
                  </a:lnTo>
                  <a:lnTo>
                    <a:pt x="195" y="320"/>
                  </a:lnTo>
                  <a:lnTo>
                    <a:pt x="183" y="326"/>
                  </a:lnTo>
                  <a:lnTo>
                    <a:pt x="171" y="332"/>
                  </a:lnTo>
                  <a:lnTo>
                    <a:pt x="160" y="340"/>
                  </a:lnTo>
                  <a:lnTo>
                    <a:pt x="147" y="346"/>
                  </a:lnTo>
                  <a:lnTo>
                    <a:pt x="136" y="354"/>
                  </a:lnTo>
                  <a:lnTo>
                    <a:pt x="126" y="362"/>
                  </a:lnTo>
                  <a:lnTo>
                    <a:pt x="116" y="372"/>
                  </a:lnTo>
                  <a:lnTo>
                    <a:pt x="104" y="380"/>
                  </a:lnTo>
                  <a:lnTo>
                    <a:pt x="94" y="390"/>
                  </a:lnTo>
                  <a:lnTo>
                    <a:pt x="84" y="401"/>
                  </a:lnTo>
                  <a:lnTo>
                    <a:pt x="76" y="413"/>
                  </a:lnTo>
                  <a:lnTo>
                    <a:pt x="67" y="424"/>
                  </a:lnTo>
                  <a:lnTo>
                    <a:pt x="58" y="437"/>
                  </a:lnTo>
                  <a:lnTo>
                    <a:pt x="50" y="449"/>
                  </a:lnTo>
                  <a:lnTo>
                    <a:pt x="44" y="464"/>
                  </a:lnTo>
                  <a:lnTo>
                    <a:pt x="37" y="478"/>
                  </a:lnTo>
                  <a:lnTo>
                    <a:pt x="29" y="494"/>
                  </a:lnTo>
                  <a:lnTo>
                    <a:pt x="23" y="510"/>
                  </a:lnTo>
                  <a:lnTo>
                    <a:pt x="18" y="528"/>
                  </a:lnTo>
                  <a:lnTo>
                    <a:pt x="11" y="546"/>
                  </a:lnTo>
                  <a:lnTo>
                    <a:pt x="6" y="566"/>
                  </a:lnTo>
                  <a:lnTo>
                    <a:pt x="3" y="585"/>
                  </a:lnTo>
                  <a:lnTo>
                    <a:pt x="0" y="608"/>
                  </a:lnTo>
                  <a:lnTo>
                    <a:pt x="0" y="617"/>
                  </a:lnTo>
                  <a:lnTo>
                    <a:pt x="4" y="628"/>
                  </a:lnTo>
                  <a:lnTo>
                    <a:pt x="8" y="638"/>
                  </a:lnTo>
                  <a:lnTo>
                    <a:pt x="14" y="648"/>
                  </a:lnTo>
                  <a:lnTo>
                    <a:pt x="19" y="656"/>
                  </a:lnTo>
                  <a:lnTo>
                    <a:pt x="28" y="661"/>
                  </a:lnTo>
                  <a:lnTo>
                    <a:pt x="38" y="661"/>
                  </a:lnTo>
                  <a:lnTo>
                    <a:pt x="50" y="658"/>
                  </a:lnTo>
                  <a:lnTo>
                    <a:pt x="59" y="652"/>
                  </a:lnTo>
                  <a:lnTo>
                    <a:pt x="69" y="647"/>
                  </a:lnTo>
                  <a:lnTo>
                    <a:pt x="78" y="640"/>
                  </a:lnTo>
                  <a:lnTo>
                    <a:pt x="87" y="635"/>
                  </a:lnTo>
                  <a:lnTo>
                    <a:pt x="94" y="628"/>
                  </a:lnTo>
                  <a:lnTo>
                    <a:pt x="102" y="622"/>
                  </a:lnTo>
                  <a:lnTo>
                    <a:pt x="110" y="614"/>
                  </a:lnTo>
                  <a:lnTo>
                    <a:pt x="118" y="606"/>
                  </a:lnTo>
                  <a:lnTo>
                    <a:pt x="125" y="596"/>
                  </a:lnTo>
                  <a:lnTo>
                    <a:pt x="131" y="588"/>
                  </a:lnTo>
                  <a:lnTo>
                    <a:pt x="137" y="579"/>
                  </a:lnTo>
                  <a:lnTo>
                    <a:pt x="144" y="570"/>
                  </a:lnTo>
                  <a:lnTo>
                    <a:pt x="149" y="559"/>
                  </a:lnTo>
                  <a:lnTo>
                    <a:pt x="156" y="550"/>
                  </a:lnTo>
                  <a:lnTo>
                    <a:pt x="161" y="539"/>
                  </a:lnTo>
                  <a:lnTo>
                    <a:pt x="169" y="530"/>
                  </a:lnTo>
                  <a:lnTo>
                    <a:pt x="174" y="518"/>
                  </a:lnTo>
                  <a:lnTo>
                    <a:pt x="180" y="508"/>
                  </a:lnTo>
                  <a:lnTo>
                    <a:pt x="185" y="497"/>
                  </a:lnTo>
                  <a:lnTo>
                    <a:pt x="191" y="487"/>
                  </a:lnTo>
                  <a:lnTo>
                    <a:pt x="196" y="476"/>
                  </a:lnTo>
                  <a:lnTo>
                    <a:pt x="203" y="466"/>
                  </a:lnTo>
                  <a:lnTo>
                    <a:pt x="209" y="455"/>
                  </a:lnTo>
                  <a:lnTo>
                    <a:pt x="217" y="445"/>
                  </a:lnTo>
                  <a:lnTo>
                    <a:pt x="223" y="434"/>
                  </a:lnTo>
                  <a:lnTo>
                    <a:pt x="229" y="425"/>
                  </a:lnTo>
                  <a:lnTo>
                    <a:pt x="237" y="415"/>
                  </a:lnTo>
                  <a:lnTo>
                    <a:pt x="244" y="406"/>
                  </a:lnTo>
                  <a:lnTo>
                    <a:pt x="252" y="398"/>
                  </a:lnTo>
                  <a:lnTo>
                    <a:pt x="261" y="389"/>
                  </a:lnTo>
                  <a:lnTo>
                    <a:pt x="269" y="381"/>
                  </a:lnTo>
                  <a:lnTo>
                    <a:pt x="281" y="374"/>
                  </a:lnTo>
                  <a:lnTo>
                    <a:pt x="290" y="371"/>
                  </a:lnTo>
                  <a:lnTo>
                    <a:pt x="300" y="370"/>
                  </a:lnTo>
                  <a:lnTo>
                    <a:pt x="308" y="369"/>
                  </a:lnTo>
                  <a:lnTo>
                    <a:pt x="319" y="367"/>
                  </a:lnTo>
                  <a:lnTo>
                    <a:pt x="327" y="364"/>
                  </a:lnTo>
                  <a:lnTo>
                    <a:pt x="337" y="362"/>
                  </a:lnTo>
                  <a:lnTo>
                    <a:pt x="346" y="359"/>
                  </a:lnTo>
                  <a:lnTo>
                    <a:pt x="356" y="357"/>
                  </a:lnTo>
                  <a:lnTo>
                    <a:pt x="365" y="354"/>
                  </a:lnTo>
                  <a:lnTo>
                    <a:pt x="375" y="351"/>
                  </a:lnTo>
                  <a:lnTo>
                    <a:pt x="384" y="348"/>
                  </a:lnTo>
                  <a:lnTo>
                    <a:pt x="394" y="347"/>
                  </a:lnTo>
                  <a:lnTo>
                    <a:pt x="403" y="343"/>
                  </a:lnTo>
                  <a:lnTo>
                    <a:pt x="413" y="341"/>
                  </a:lnTo>
                  <a:lnTo>
                    <a:pt x="423" y="338"/>
                  </a:lnTo>
                  <a:lnTo>
                    <a:pt x="433" y="337"/>
                  </a:lnTo>
                  <a:lnTo>
                    <a:pt x="442" y="333"/>
                  </a:lnTo>
                  <a:lnTo>
                    <a:pt x="452" y="332"/>
                  </a:lnTo>
                  <a:lnTo>
                    <a:pt x="461" y="330"/>
                  </a:lnTo>
                  <a:lnTo>
                    <a:pt x="471" y="328"/>
                  </a:lnTo>
                  <a:lnTo>
                    <a:pt x="480" y="326"/>
                  </a:lnTo>
                  <a:lnTo>
                    <a:pt x="490" y="325"/>
                  </a:lnTo>
                  <a:lnTo>
                    <a:pt x="499" y="325"/>
                  </a:lnTo>
                  <a:lnTo>
                    <a:pt x="510" y="325"/>
                  </a:lnTo>
                  <a:lnTo>
                    <a:pt x="519" y="325"/>
                  </a:lnTo>
                  <a:lnTo>
                    <a:pt x="529" y="325"/>
                  </a:lnTo>
                  <a:lnTo>
                    <a:pt x="538" y="325"/>
                  </a:lnTo>
                  <a:lnTo>
                    <a:pt x="548" y="327"/>
                  </a:lnTo>
                  <a:lnTo>
                    <a:pt x="556" y="328"/>
                  </a:lnTo>
                  <a:lnTo>
                    <a:pt x="567" y="331"/>
                  </a:lnTo>
                  <a:lnTo>
                    <a:pt x="575" y="335"/>
                  </a:lnTo>
                  <a:lnTo>
                    <a:pt x="587" y="340"/>
                  </a:lnTo>
                  <a:lnTo>
                    <a:pt x="598" y="347"/>
                  </a:lnTo>
                  <a:lnTo>
                    <a:pt x="611" y="355"/>
                  </a:lnTo>
                  <a:lnTo>
                    <a:pt x="622" y="362"/>
                  </a:lnTo>
                  <a:lnTo>
                    <a:pt x="635" y="372"/>
                  </a:lnTo>
                  <a:lnTo>
                    <a:pt x="646" y="380"/>
                  </a:lnTo>
                  <a:lnTo>
                    <a:pt x="657" y="390"/>
                  </a:lnTo>
                  <a:lnTo>
                    <a:pt x="669" y="399"/>
                  </a:lnTo>
                  <a:lnTo>
                    <a:pt x="681" y="410"/>
                  </a:lnTo>
                  <a:lnTo>
                    <a:pt x="692" y="419"/>
                  </a:lnTo>
                  <a:lnTo>
                    <a:pt x="704" y="429"/>
                  </a:lnTo>
                  <a:lnTo>
                    <a:pt x="715" y="439"/>
                  </a:lnTo>
                  <a:lnTo>
                    <a:pt x="726" y="450"/>
                  </a:lnTo>
                  <a:lnTo>
                    <a:pt x="738" y="460"/>
                  </a:lnTo>
                  <a:lnTo>
                    <a:pt x="749" y="471"/>
                  </a:lnTo>
                  <a:lnTo>
                    <a:pt x="760" y="482"/>
                  </a:lnTo>
                  <a:lnTo>
                    <a:pt x="772" y="493"/>
                  </a:lnTo>
                  <a:lnTo>
                    <a:pt x="782" y="503"/>
                  </a:lnTo>
                  <a:lnTo>
                    <a:pt x="793" y="513"/>
                  </a:lnTo>
                  <a:lnTo>
                    <a:pt x="804" y="523"/>
                  </a:lnTo>
                  <a:lnTo>
                    <a:pt x="816" y="533"/>
                  </a:lnTo>
                  <a:lnTo>
                    <a:pt x="827" y="544"/>
                  </a:lnTo>
                  <a:lnTo>
                    <a:pt x="838" y="554"/>
                  </a:lnTo>
                  <a:lnTo>
                    <a:pt x="850" y="564"/>
                  </a:lnTo>
                  <a:lnTo>
                    <a:pt x="861" y="575"/>
                  </a:lnTo>
                  <a:lnTo>
                    <a:pt x="872" y="584"/>
                  </a:lnTo>
                  <a:lnTo>
                    <a:pt x="884" y="594"/>
                  </a:lnTo>
                  <a:lnTo>
                    <a:pt x="895" y="604"/>
                  </a:lnTo>
                  <a:lnTo>
                    <a:pt x="906" y="614"/>
                  </a:lnTo>
                  <a:lnTo>
                    <a:pt x="918" y="623"/>
                  </a:lnTo>
                  <a:lnTo>
                    <a:pt x="930" y="632"/>
                  </a:lnTo>
                  <a:lnTo>
                    <a:pt x="942" y="640"/>
                  </a:lnTo>
                  <a:lnTo>
                    <a:pt x="954" y="651"/>
                  </a:lnTo>
                  <a:lnTo>
                    <a:pt x="966" y="657"/>
                  </a:lnTo>
                  <a:lnTo>
                    <a:pt x="977" y="664"/>
                  </a:lnTo>
                  <a:lnTo>
                    <a:pt x="988" y="672"/>
                  </a:lnTo>
                  <a:lnTo>
                    <a:pt x="1000" y="679"/>
                  </a:lnTo>
                  <a:lnTo>
                    <a:pt x="1011" y="686"/>
                  </a:lnTo>
                  <a:lnTo>
                    <a:pt x="1024" y="693"/>
                  </a:lnTo>
                  <a:lnTo>
                    <a:pt x="1036" y="700"/>
                  </a:lnTo>
                  <a:lnTo>
                    <a:pt x="1050" y="706"/>
                  </a:lnTo>
                  <a:lnTo>
                    <a:pt x="1061" y="711"/>
                  </a:lnTo>
                  <a:lnTo>
                    <a:pt x="1074" y="716"/>
                  </a:lnTo>
                  <a:lnTo>
                    <a:pt x="1086" y="720"/>
                  </a:lnTo>
                  <a:lnTo>
                    <a:pt x="1100" y="725"/>
                  </a:lnTo>
                  <a:lnTo>
                    <a:pt x="1113" y="727"/>
                  </a:lnTo>
                  <a:lnTo>
                    <a:pt x="1127" y="731"/>
                  </a:lnTo>
                  <a:lnTo>
                    <a:pt x="1141" y="734"/>
                  </a:lnTo>
                  <a:lnTo>
                    <a:pt x="1156" y="736"/>
                  </a:lnTo>
                  <a:lnTo>
                    <a:pt x="1168" y="736"/>
                  </a:lnTo>
                  <a:lnTo>
                    <a:pt x="1182" y="736"/>
                  </a:lnTo>
                  <a:lnTo>
                    <a:pt x="1196" y="736"/>
                  </a:lnTo>
                  <a:lnTo>
                    <a:pt x="1211" y="736"/>
                  </a:lnTo>
                  <a:lnTo>
                    <a:pt x="1225" y="734"/>
                  </a:lnTo>
                  <a:lnTo>
                    <a:pt x="1240" y="732"/>
                  </a:lnTo>
                  <a:lnTo>
                    <a:pt x="1255" y="730"/>
                  </a:lnTo>
                  <a:lnTo>
                    <a:pt x="1272" y="729"/>
                  </a:lnTo>
                  <a:lnTo>
                    <a:pt x="1287" y="724"/>
                  </a:lnTo>
                  <a:lnTo>
                    <a:pt x="1302" y="719"/>
                  </a:lnTo>
                  <a:lnTo>
                    <a:pt x="1317" y="712"/>
                  </a:lnTo>
                  <a:lnTo>
                    <a:pt x="1335" y="707"/>
                  </a:lnTo>
                  <a:lnTo>
                    <a:pt x="1350" y="700"/>
                  </a:lnTo>
                  <a:lnTo>
                    <a:pt x="1367" y="693"/>
                  </a:lnTo>
                  <a:lnTo>
                    <a:pt x="1384" y="685"/>
                  </a:lnTo>
                  <a:lnTo>
                    <a:pt x="1403" y="676"/>
                  </a:lnTo>
                  <a:lnTo>
                    <a:pt x="1411" y="672"/>
                  </a:lnTo>
                  <a:lnTo>
                    <a:pt x="1420" y="668"/>
                  </a:lnTo>
                  <a:lnTo>
                    <a:pt x="1428" y="663"/>
                  </a:lnTo>
                  <a:lnTo>
                    <a:pt x="1436" y="658"/>
                  </a:lnTo>
                  <a:lnTo>
                    <a:pt x="1444" y="652"/>
                  </a:lnTo>
                  <a:lnTo>
                    <a:pt x="1452" y="646"/>
                  </a:lnTo>
                  <a:lnTo>
                    <a:pt x="1459" y="638"/>
                  </a:lnTo>
                  <a:lnTo>
                    <a:pt x="1467" y="632"/>
                  </a:lnTo>
                  <a:lnTo>
                    <a:pt x="1473" y="623"/>
                  </a:lnTo>
                  <a:lnTo>
                    <a:pt x="1479" y="615"/>
                  </a:lnTo>
                  <a:lnTo>
                    <a:pt x="1486" y="606"/>
                  </a:lnTo>
                  <a:lnTo>
                    <a:pt x="1493" y="599"/>
                  </a:lnTo>
                  <a:lnTo>
                    <a:pt x="1499" y="590"/>
                  </a:lnTo>
                  <a:lnTo>
                    <a:pt x="1506" y="581"/>
                  </a:lnTo>
                  <a:lnTo>
                    <a:pt x="1512" y="573"/>
                  </a:lnTo>
                  <a:lnTo>
                    <a:pt x="1520" y="565"/>
                  </a:lnTo>
                  <a:lnTo>
                    <a:pt x="1525" y="556"/>
                  </a:lnTo>
                  <a:lnTo>
                    <a:pt x="1531" y="547"/>
                  </a:lnTo>
                  <a:lnTo>
                    <a:pt x="1537" y="540"/>
                  </a:lnTo>
                  <a:lnTo>
                    <a:pt x="1545" y="532"/>
                  </a:lnTo>
                  <a:lnTo>
                    <a:pt x="1551" y="525"/>
                  </a:lnTo>
                  <a:lnTo>
                    <a:pt x="1559" y="517"/>
                  </a:lnTo>
                  <a:lnTo>
                    <a:pt x="1566" y="511"/>
                  </a:lnTo>
                  <a:lnTo>
                    <a:pt x="1575" y="506"/>
                  </a:lnTo>
                  <a:lnTo>
                    <a:pt x="1583" y="500"/>
                  </a:lnTo>
                  <a:lnTo>
                    <a:pt x="1590" y="494"/>
                  </a:lnTo>
                  <a:lnTo>
                    <a:pt x="1599" y="491"/>
                  </a:lnTo>
                  <a:lnTo>
                    <a:pt x="1610" y="488"/>
                  </a:lnTo>
                  <a:lnTo>
                    <a:pt x="1619" y="484"/>
                  </a:lnTo>
                  <a:lnTo>
                    <a:pt x="1629" y="484"/>
                  </a:lnTo>
                  <a:lnTo>
                    <a:pt x="1640" y="483"/>
                  </a:lnTo>
                  <a:lnTo>
                    <a:pt x="1653" y="484"/>
                  </a:lnTo>
                  <a:lnTo>
                    <a:pt x="1663" y="496"/>
                  </a:lnTo>
                  <a:lnTo>
                    <a:pt x="1674" y="508"/>
                  </a:lnTo>
                  <a:lnTo>
                    <a:pt x="1678" y="515"/>
                  </a:lnTo>
                  <a:lnTo>
                    <a:pt x="1685" y="522"/>
                  </a:lnTo>
                  <a:lnTo>
                    <a:pt x="1688" y="530"/>
                  </a:lnTo>
                  <a:lnTo>
                    <a:pt x="1695" y="537"/>
                  </a:lnTo>
                  <a:lnTo>
                    <a:pt x="1698" y="545"/>
                  </a:lnTo>
                  <a:lnTo>
                    <a:pt x="1703" y="552"/>
                  </a:lnTo>
                  <a:lnTo>
                    <a:pt x="1708" y="560"/>
                  </a:lnTo>
                  <a:lnTo>
                    <a:pt x="1715" y="567"/>
                  </a:lnTo>
                  <a:lnTo>
                    <a:pt x="1719" y="575"/>
                  </a:lnTo>
                  <a:lnTo>
                    <a:pt x="1724" y="583"/>
                  </a:lnTo>
                  <a:lnTo>
                    <a:pt x="1729" y="590"/>
                  </a:lnTo>
                  <a:lnTo>
                    <a:pt x="1735" y="598"/>
                  </a:lnTo>
                  <a:lnTo>
                    <a:pt x="1739" y="604"/>
                  </a:lnTo>
                  <a:lnTo>
                    <a:pt x="1744" y="612"/>
                  </a:lnTo>
                  <a:lnTo>
                    <a:pt x="1749" y="619"/>
                  </a:lnTo>
                  <a:lnTo>
                    <a:pt x="1755" y="627"/>
                  </a:lnTo>
                  <a:lnTo>
                    <a:pt x="1766" y="639"/>
                  </a:lnTo>
                  <a:lnTo>
                    <a:pt x="1779" y="652"/>
                  </a:lnTo>
                  <a:lnTo>
                    <a:pt x="1785" y="657"/>
                  </a:lnTo>
                  <a:lnTo>
                    <a:pt x="1792" y="662"/>
                  </a:lnTo>
                  <a:lnTo>
                    <a:pt x="1799" y="667"/>
                  </a:lnTo>
                  <a:lnTo>
                    <a:pt x="1807" y="673"/>
                  </a:lnTo>
                  <a:lnTo>
                    <a:pt x="1814" y="677"/>
                  </a:lnTo>
                  <a:lnTo>
                    <a:pt x="1822" y="681"/>
                  </a:lnTo>
                  <a:lnTo>
                    <a:pt x="1829" y="685"/>
                  </a:lnTo>
                  <a:lnTo>
                    <a:pt x="1839" y="688"/>
                  </a:lnTo>
                  <a:lnTo>
                    <a:pt x="1848" y="688"/>
                  </a:lnTo>
                  <a:lnTo>
                    <a:pt x="1858" y="688"/>
                  </a:lnTo>
                  <a:lnTo>
                    <a:pt x="1868" y="688"/>
                  </a:lnTo>
                  <a:lnTo>
                    <a:pt x="1878" y="688"/>
                  </a:lnTo>
                  <a:lnTo>
                    <a:pt x="1887" y="688"/>
                  </a:lnTo>
                  <a:lnTo>
                    <a:pt x="1899" y="688"/>
                  </a:lnTo>
                  <a:lnTo>
                    <a:pt x="1907" y="688"/>
                  </a:lnTo>
                  <a:lnTo>
                    <a:pt x="1919" y="688"/>
                  </a:lnTo>
                  <a:lnTo>
                    <a:pt x="1927" y="687"/>
                  </a:lnTo>
                  <a:lnTo>
                    <a:pt x="1938" y="686"/>
                  </a:lnTo>
                  <a:lnTo>
                    <a:pt x="1948" y="685"/>
                  </a:lnTo>
                  <a:lnTo>
                    <a:pt x="1959" y="685"/>
                  </a:lnTo>
                  <a:lnTo>
                    <a:pt x="1968" y="682"/>
                  </a:lnTo>
                  <a:lnTo>
                    <a:pt x="1978" y="681"/>
                  </a:lnTo>
                  <a:lnTo>
                    <a:pt x="1988" y="678"/>
                  </a:lnTo>
                  <a:lnTo>
                    <a:pt x="1999" y="677"/>
                  </a:lnTo>
                  <a:lnTo>
                    <a:pt x="2008" y="673"/>
                  </a:lnTo>
                  <a:lnTo>
                    <a:pt x="2018" y="671"/>
                  </a:lnTo>
                  <a:lnTo>
                    <a:pt x="2027" y="667"/>
                  </a:lnTo>
                  <a:lnTo>
                    <a:pt x="2037" y="664"/>
                  </a:lnTo>
                  <a:lnTo>
                    <a:pt x="2046" y="661"/>
                  </a:lnTo>
                  <a:lnTo>
                    <a:pt x="2056" y="657"/>
                  </a:lnTo>
                  <a:lnTo>
                    <a:pt x="2066" y="653"/>
                  </a:lnTo>
                  <a:lnTo>
                    <a:pt x="2076" y="649"/>
                  </a:lnTo>
                  <a:lnTo>
                    <a:pt x="2085" y="643"/>
                  </a:lnTo>
                  <a:lnTo>
                    <a:pt x="2094" y="638"/>
                  </a:lnTo>
                  <a:lnTo>
                    <a:pt x="2102" y="633"/>
                  </a:lnTo>
                  <a:lnTo>
                    <a:pt x="2113" y="628"/>
                  </a:lnTo>
                  <a:lnTo>
                    <a:pt x="2121" y="622"/>
                  </a:lnTo>
                  <a:lnTo>
                    <a:pt x="2131" y="615"/>
                  </a:lnTo>
                  <a:lnTo>
                    <a:pt x="2140" y="609"/>
                  </a:lnTo>
                  <a:lnTo>
                    <a:pt x="2150" y="603"/>
                  </a:lnTo>
                  <a:lnTo>
                    <a:pt x="2154" y="594"/>
                  </a:lnTo>
                  <a:lnTo>
                    <a:pt x="2159" y="586"/>
                  </a:lnTo>
                  <a:lnTo>
                    <a:pt x="2163" y="579"/>
                  </a:lnTo>
                  <a:lnTo>
                    <a:pt x="2168" y="571"/>
                  </a:lnTo>
                  <a:lnTo>
                    <a:pt x="2172" y="564"/>
                  </a:lnTo>
                  <a:lnTo>
                    <a:pt x="2176" y="556"/>
                  </a:lnTo>
                  <a:lnTo>
                    <a:pt x="2179" y="549"/>
                  </a:lnTo>
                  <a:lnTo>
                    <a:pt x="2184" y="541"/>
                  </a:lnTo>
                  <a:lnTo>
                    <a:pt x="2188" y="532"/>
                  </a:lnTo>
                  <a:lnTo>
                    <a:pt x="2192" y="525"/>
                  </a:lnTo>
                  <a:lnTo>
                    <a:pt x="2196" y="517"/>
                  </a:lnTo>
                  <a:lnTo>
                    <a:pt x="2199" y="510"/>
                  </a:lnTo>
                  <a:lnTo>
                    <a:pt x="2202" y="501"/>
                  </a:lnTo>
                  <a:lnTo>
                    <a:pt x="2206" y="493"/>
                  </a:lnTo>
                  <a:lnTo>
                    <a:pt x="2208" y="484"/>
                  </a:lnTo>
                  <a:lnTo>
                    <a:pt x="2212" y="477"/>
                  </a:lnTo>
                  <a:lnTo>
                    <a:pt x="2213" y="468"/>
                  </a:lnTo>
                  <a:lnTo>
                    <a:pt x="2216" y="459"/>
                  </a:lnTo>
                  <a:lnTo>
                    <a:pt x="2218" y="450"/>
                  </a:lnTo>
                  <a:lnTo>
                    <a:pt x="2221" y="443"/>
                  </a:lnTo>
                  <a:lnTo>
                    <a:pt x="2222" y="434"/>
                  </a:lnTo>
                  <a:lnTo>
                    <a:pt x="2225" y="425"/>
                  </a:lnTo>
                  <a:lnTo>
                    <a:pt x="2227" y="416"/>
                  </a:lnTo>
                  <a:lnTo>
                    <a:pt x="2230" y="409"/>
                  </a:lnTo>
                  <a:lnTo>
                    <a:pt x="2230" y="399"/>
                  </a:lnTo>
                  <a:lnTo>
                    <a:pt x="2232" y="391"/>
                  </a:lnTo>
                  <a:lnTo>
                    <a:pt x="2232" y="381"/>
                  </a:lnTo>
                  <a:lnTo>
                    <a:pt x="2235" y="374"/>
                  </a:lnTo>
                  <a:lnTo>
                    <a:pt x="2235" y="365"/>
                  </a:lnTo>
                  <a:lnTo>
                    <a:pt x="2237" y="356"/>
                  </a:lnTo>
                  <a:lnTo>
                    <a:pt x="2237" y="347"/>
                  </a:lnTo>
                  <a:lnTo>
                    <a:pt x="2240" y="340"/>
                  </a:lnTo>
                  <a:lnTo>
                    <a:pt x="2240" y="330"/>
                  </a:lnTo>
                  <a:lnTo>
                    <a:pt x="2240" y="321"/>
                  </a:lnTo>
                  <a:lnTo>
                    <a:pt x="2240" y="312"/>
                  </a:lnTo>
                  <a:lnTo>
                    <a:pt x="2240" y="303"/>
                  </a:lnTo>
                  <a:lnTo>
                    <a:pt x="2240" y="294"/>
                  </a:lnTo>
                  <a:lnTo>
                    <a:pt x="2240" y="286"/>
                  </a:lnTo>
                  <a:lnTo>
                    <a:pt x="2240" y="277"/>
                  </a:lnTo>
                  <a:lnTo>
                    <a:pt x="2240" y="269"/>
                  </a:lnTo>
                  <a:lnTo>
                    <a:pt x="2238" y="259"/>
                  </a:lnTo>
                  <a:lnTo>
                    <a:pt x="2238" y="250"/>
                  </a:lnTo>
                  <a:lnTo>
                    <a:pt x="2237" y="241"/>
                  </a:lnTo>
                  <a:lnTo>
                    <a:pt x="2237" y="234"/>
                  </a:lnTo>
                  <a:lnTo>
                    <a:pt x="2236" y="225"/>
                  </a:lnTo>
                  <a:lnTo>
                    <a:pt x="2235" y="216"/>
                  </a:lnTo>
                  <a:lnTo>
                    <a:pt x="2233" y="208"/>
                  </a:lnTo>
                  <a:lnTo>
                    <a:pt x="2233" y="200"/>
                  </a:lnTo>
                  <a:lnTo>
                    <a:pt x="2231" y="190"/>
                  </a:lnTo>
                  <a:lnTo>
                    <a:pt x="2230" y="181"/>
                  </a:lnTo>
                  <a:lnTo>
                    <a:pt x="2227" y="172"/>
                  </a:lnTo>
                  <a:lnTo>
                    <a:pt x="2226" y="165"/>
                  </a:lnTo>
                  <a:lnTo>
                    <a:pt x="2223" y="156"/>
                  </a:lnTo>
                  <a:lnTo>
                    <a:pt x="2222" y="147"/>
                  </a:lnTo>
                  <a:lnTo>
                    <a:pt x="2220" y="140"/>
                  </a:lnTo>
                  <a:lnTo>
                    <a:pt x="2218" y="132"/>
                  </a:lnTo>
                  <a:lnTo>
                    <a:pt x="2216" y="123"/>
                  </a:lnTo>
                  <a:lnTo>
                    <a:pt x="2213" y="114"/>
                  </a:lnTo>
                  <a:lnTo>
                    <a:pt x="2211" y="106"/>
                  </a:lnTo>
                  <a:lnTo>
                    <a:pt x="2208" y="98"/>
                  </a:lnTo>
                  <a:lnTo>
                    <a:pt x="2204" y="90"/>
                  </a:lnTo>
                  <a:lnTo>
                    <a:pt x="2202" y="83"/>
                  </a:lnTo>
                  <a:lnTo>
                    <a:pt x="2199" y="75"/>
                  </a:lnTo>
                  <a:lnTo>
                    <a:pt x="2197" y="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02" name="Google Shape;4602;p86"/>
            <p:cNvSpPr/>
            <p:nvPr/>
          </p:nvSpPr>
          <p:spPr>
            <a:xfrm>
              <a:off x="1898" y="3234"/>
              <a:ext cx="1264" cy="664"/>
            </a:xfrm>
            <a:custGeom>
              <a:avLst/>
              <a:gdLst/>
              <a:ahLst/>
              <a:cxnLst/>
              <a:rect l="l" t="t" r="r" b="b"/>
              <a:pathLst>
                <a:path w="1264" h="664" extrusionOk="0">
                  <a:moveTo>
                    <a:pt x="1150" y="46"/>
                  </a:moveTo>
                  <a:lnTo>
                    <a:pt x="1132" y="41"/>
                  </a:lnTo>
                  <a:lnTo>
                    <a:pt x="1116" y="37"/>
                  </a:lnTo>
                  <a:lnTo>
                    <a:pt x="1099" y="33"/>
                  </a:lnTo>
                  <a:lnTo>
                    <a:pt x="1083" y="31"/>
                  </a:lnTo>
                  <a:lnTo>
                    <a:pt x="1065" y="27"/>
                  </a:lnTo>
                  <a:lnTo>
                    <a:pt x="1049" y="23"/>
                  </a:lnTo>
                  <a:lnTo>
                    <a:pt x="1033" y="21"/>
                  </a:lnTo>
                  <a:lnTo>
                    <a:pt x="1016" y="19"/>
                  </a:lnTo>
                  <a:lnTo>
                    <a:pt x="999" y="16"/>
                  </a:lnTo>
                  <a:lnTo>
                    <a:pt x="981" y="13"/>
                  </a:lnTo>
                  <a:lnTo>
                    <a:pt x="963" y="11"/>
                  </a:lnTo>
                  <a:lnTo>
                    <a:pt x="947" y="11"/>
                  </a:lnTo>
                  <a:lnTo>
                    <a:pt x="929" y="8"/>
                  </a:lnTo>
                  <a:lnTo>
                    <a:pt x="912" y="7"/>
                  </a:lnTo>
                  <a:lnTo>
                    <a:pt x="894" y="6"/>
                  </a:lnTo>
                  <a:lnTo>
                    <a:pt x="878" y="6"/>
                  </a:lnTo>
                  <a:lnTo>
                    <a:pt x="859" y="3"/>
                  </a:lnTo>
                  <a:lnTo>
                    <a:pt x="841" y="2"/>
                  </a:lnTo>
                  <a:lnTo>
                    <a:pt x="824" y="2"/>
                  </a:lnTo>
                  <a:lnTo>
                    <a:pt x="806" y="2"/>
                  </a:lnTo>
                  <a:lnTo>
                    <a:pt x="787" y="0"/>
                  </a:lnTo>
                  <a:lnTo>
                    <a:pt x="770" y="0"/>
                  </a:lnTo>
                  <a:lnTo>
                    <a:pt x="752" y="0"/>
                  </a:lnTo>
                  <a:lnTo>
                    <a:pt x="734" y="2"/>
                  </a:lnTo>
                  <a:lnTo>
                    <a:pt x="715" y="2"/>
                  </a:lnTo>
                  <a:lnTo>
                    <a:pt x="698" y="2"/>
                  </a:lnTo>
                  <a:lnTo>
                    <a:pt x="680" y="3"/>
                  </a:lnTo>
                  <a:lnTo>
                    <a:pt x="663" y="4"/>
                  </a:lnTo>
                  <a:lnTo>
                    <a:pt x="644" y="4"/>
                  </a:lnTo>
                  <a:lnTo>
                    <a:pt x="626" y="6"/>
                  </a:lnTo>
                  <a:lnTo>
                    <a:pt x="608" y="7"/>
                  </a:lnTo>
                  <a:lnTo>
                    <a:pt x="591" y="9"/>
                  </a:lnTo>
                  <a:lnTo>
                    <a:pt x="572" y="9"/>
                  </a:lnTo>
                  <a:lnTo>
                    <a:pt x="553" y="12"/>
                  </a:lnTo>
                  <a:lnTo>
                    <a:pt x="534" y="13"/>
                  </a:lnTo>
                  <a:lnTo>
                    <a:pt x="516" y="16"/>
                  </a:lnTo>
                  <a:lnTo>
                    <a:pt x="498" y="17"/>
                  </a:lnTo>
                  <a:lnTo>
                    <a:pt x="480" y="19"/>
                  </a:lnTo>
                  <a:lnTo>
                    <a:pt x="462" y="21"/>
                  </a:lnTo>
                  <a:lnTo>
                    <a:pt x="445" y="24"/>
                  </a:lnTo>
                  <a:lnTo>
                    <a:pt x="426" y="27"/>
                  </a:lnTo>
                  <a:lnTo>
                    <a:pt x="407" y="29"/>
                  </a:lnTo>
                  <a:lnTo>
                    <a:pt x="389" y="32"/>
                  </a:lnTo>
                  <a:lnTo>
                    <a:pt x="372" y="36"/>
                  </a:lnTo>
                  <a:lnTo>
                    <a:pt x="353" y="38"/>
                  </a:lnTo>
                  <a:lnTo>
                    <a:pt x="335" y="42"/>
                  </a:lnTo>
                  <a:lnTo>
                    <a:pt x="318" y="46"/>
                  </a:lnTo>
                  <a:lnTo>
                    <a:pt x="301" y="50"/>
                  </a:lnTo>
                  <a:lnTo>
                    <a:pt x="282" y="52"/>
                  </a:lnTo>
                  <a:lnTo>
                    <a:pt x="265" y="56"/>
                  </a:lnTo>
                  <a:lnTo>
                    <a:pt x="247" y="60"/>
                  </a:lnTo>
                  <a:lnTo>
                    <a:pt x="229" y="63"/>
                  </a:lnTo>
                  <a:lnTo>
                    <a:pt x="211" y="67"/>
                  </a:lnTo>
                  <a:lnTo>
                    <a:pt x="193" y="72"/>
                  </a:lnTo>
                  <a:lnTo>
                    <a:pt x="175" y="77"/>
                  </a:lnTo>
                  <a:lnTo>
                    <a:pt x="159" y="82"/>
                  </a:lnTo>
                  <a:lnTo>
                    <a:pt x="140" y="86"/>
                  </a:lnTo>
                  <a:lnTo>
                    <a:pt x="124" y="90"/>
                  </a:lnTo>
                  <a:lnTo>
                    <a:pt x="106" y="95"/>
                  </a:lnTo>
                  <a:lnTo>
                    <a:pt x="90" y="100"/>
                  </a:lnTo>
                  <a:lnTo>
                    <a:pt x="72" y="105"/>
                  </a:lnTo>
                  <a:lnTo>
                    <a:pt x="56" y="111"/>
                  </a:lnTo>
                  <a:lnTo>
                    <a:pt x="38" y="116"/>
                  </a:lnTo>
                  <a:lnTo>
                    <a:pt x="23" y="123"/>
                  </a:lnTo>
                  <a:lnTo>
                    <a:pt x="19" y="134"/>
                  </a:lnTo>
                  <a:lnTo>
                    <a:pt x="15" y="146"/>
                  </a:lnTo>
                  <a:lnTo>
                    <a:pt x="13" y="159"/>
                  </a:lnTo>
                  <a:lnTo>
                    <a:pt x="12" y="172"/>
                  </a:lnTo>
                  <a:lnTo>
                    <a:pt x="8" y="184"/>
                  </a:lnTo>
                  <a:lnTo>
                    <a:pt x="7" y="198"/>
                  </a:lnTo>
                  <a:lnTo>
                    <a:pt x="4" y="211"/>
                  </a:lnTo>
                  <a:lnTo>
                    <a:pt x="4" y="225"/>
                  </a:lnTo>
                  <a:lnTo>
                    <a:pt x="2" y="237"/>
                  </a:lnTo>
                  <a:lnTo>
                    <a:pt x="0" y="251"/>
                  </a:lnTo>
                  <a:lnTo>
                    <a:pt x="0" y="257"/>
                  </a:lnTo>
                  <a:lnTo>
                    <a:pt x="0" y="265"/>
                  </a:lnTo>
                  <a:lnTo>
                    <a:pt x="0" y="271"/>
                  </a:lnTo>
                  <a:lnTo>
                    <a:pt x="0" y="279"/>
                  </a:lnTo>
                  <a:lnTo>
                    <a:pt x="0" y="285"/>
                  </a:lnTo>
                  <a:lnTo>
                    <a:pt x="0" y="292"/>
                  </a:lnTo>
                  <a:lnTo>
                    <a:pt x="0" y="299"/>
                  </a:lnTo>
                  <a:lnTo>
                    <a:pt x="0" y="306"/>
                  </a:lnTo>
                  <a:lnTo>
                    <a:pt x="0" y="313"/>
                  </a:lnTo>
                  <a:lnTo>
                    <a:pt x="0" y="320"/>
                  </a:lnTo>
                  <a:lnTo>
                    <a:pt x="0" y="328"/>
                  </a:lnTo>
                  <a:lnTo>
                    <a:pt x="2" y="335"/>
                  </a:lnTo>
                  <a:lnTo>
                    <a:pt x="2" y="342"/>
                  </a:lnTo>
                  <a:lnTo>
                    <a:pt x="2" y="349"/>
                  </a:lnTo>
                  <a:lnTo>
                    <a:pt x="2" y="355"/>
                  </a:lnTo>
                  <a:lnTo>
                    <a:pt x="2" y="363"/>
                  </a:lnTo>
                  <a:lnTo>
                    <a:pt x="2" y="369"/>
                  </a:lnTo>
                  <a:lnTo>
                    <a:pt x="3" y="377"/>
                  </a:lnTo>
                  <a:lnTo>
                    <a:pt x="3" y="384"/>
                  </a:lnTo>
                  <a:lnTo>
                    <a:pt x="4" y="392"/>
                  </a:lnTo>
                  <a:lnTo>
                    <a:pt x="4" y="398"/>
                  </a:lnTo>
                  <a:lnTo>
                    <a:pt x="5" y="406"/>
                  </a:lnTo>
                  <a:lnTo>
                    <a:pt x="7" y="412"/>
                  </a:lnTo>
                  <a:lnTo>
                    <a:pt x="8" y="420"/>
                  </a:lnTo>
                  <a:lnTo>
                    <a:pt x="8" y="426"/>
                  </a:lnTo>
                  <a:lnTo>
                    <a:pt x="9" y="433"/>
                  </a:lnTo>
                  <a:lnTo>
                    <a:pt x="10" y="441"/>
                  </a:lnTo>
                  <a:lnTo>
                    <a:pt x="12" y="449"/>
                  </a:lnTo>
                  <a:lnTo>
                    <a:pt x="12" y="455"/>
                  </a:lnTo>
                  <a:lnTo>
                    <a:pt x="13" y="461"/>
                  </a:lnTo>
                  <a:lnTo>
                    <a:pt x="14" y="469"/>
                  </a:lnTo>
                  <a:lnTo>
                    <a:pt x="15" y="476"/>
                  </a:lnTo>
                  <a:lnTo>
                    <a:pt x="17" y="483"/>
                  </a:lnTo>
                  <a:lnTo>
                    <a:pt x="18" y="489"/>
                  </a:lnTo>
                  <a:lnTo>
                    <a:pt x="19" y="496"/>
                  </a:lnTo>
                  <a:lnTo>
                    <a:pt x="22" y="504"/>
                  </a:lnTo>
                  <a:lnTo>
                    <a:pt x="22" y="510"/>
                  </a:lnTo>
                  <a:lnTo>
                    <a:pt x="24" y="517"/>
                  </a:lnTo>
                  <a:lnTo>
                    <a:pt x="25" y="524"/>
                  </a:lnTo>
                  <a:lnTo>
                    <a:pt x="28" y="532"/>
                  </a:lnTo>
                  <a:lnTo>
                    <a:pt x="29" y="538"/>
                  </a:lnTo>
                  <a:lnTo>
                    <a:pt x="32" y="544"/>
                  </a:lnTo>
                  <a:lnTo>
                    <a:pt x="33" y="552"/>
                  </a:lnTo>
                  <a:lnTo>
                    <a:pt x="36" y="559"/>
                  </a:lnTo>
                  <a:lnTo>
                    <a:pt x="41" y="566"/>
                  </a:lnTo>
                  <a:lnTo>
                    <a:pt x="47" y="574"/>
                  </a:lnTo>
                  <a:lnTo>
                    <a:pt x="53" y="583"/>
                  </a:lnTo>
                  <a:lnTo>
                    <a:pt x="61" y="593"/>
                  </a:lnTo>
                  <a:lnTo>
                    <a:pt x="67" y="603"/>
                  </a:lnTo>
                  <a:lnTo>
                    <a:pt x="73" y="613"/>
                  </a:lnTo>
                  <a:lnTo>
                    <a:pt x="81" y="622"/>
                  </a:lnTo>
                  <a:lnTo>
                    <a:pt x="90" y="632"/>
                  </a:lnTo>
                  <a:lnTo>
                    <a:pt x="97" y="640"/>
                  </a:lnTo>
                  <a:lnTo>
                    <a:pt x="106" y="647"/>
                  </a:lnTo>
                  <a:lnTo>
                    <a:pt x="115" y="654"/>
                  </a:lnTo>
                  <a:lnTo>
                    <a:pt x="126" y="659"/>
                  </a:lnTo>
                  <a:lnTo>
                    <a:pt x="136" y="661"/>
                  </a:lnTo>
                  <a:lnTo>
                    <a:pt x="149" y="664"/>
                  </a:lnTo>
                  <a:lnTo>
                    <a:pt x="154" y="663"/>
                  </a:lnTo>
                  <a:lnTo>
                    <a:pt x="161" y="663"/>
                  </a:lnTo>
                  <a:lnTo>
                    <a:pt x="169" y="661"/>
                  </a:lnTo>
                  <a:lnTo>
                    <a:pt x="177" y="661"/>
                  </a:lnTo>
                  <a:lnTo>
                    <a:pt x="184" y="660"/>
                  </a:lnTo>
                  <a:lnTo>
                    <a:pt x="193" y="660"/>
                  </a:lnTo>
                  <a:lnTo>
                    <a:pt x="202" y="660"/>
                  </a:lnTo>
                  <a:lnTo>
                    <a:pt x="211" y="660"/>
                  </a:lnTo>
                  <a:lnTo>
                    <a:pt x="219" y="660"/>
                  </a:lnTo>
                  <a:lnTo>
                    <a:pt x="228" y="660"/>
                  </a:lnTo>
                  <a:lnTo>
                    <a:pt x="237" y="660"/>
                  </a:lnTo>
                  <a:lnTo>
                    <a:pt x="246" y="660"/>
                  </a:lnTo>
                  <a:lnTo>
                    <a:pt x="253" y="659"/>
                  </a:lnTo>
                  <a:lnTo>
                    <a:pt x="262" y="657"/>
                  </a:lnTo>
                  <a:lnTo>
                    <a:pt x="270" y="656"/>
                  </a:lnTo>
                  <a:lnTo>
                    <a:pt x="279" y="655"/>
                  </a:lnTo>
                  <a:lnTo>
                    <a:pt x="286" y="654"/>
                  </a:lnTo>
                  <a:lnTo>
                    <a:pt x="295" y="652"/>
                  </a:lnTo>
                  <a:lnTo>
                    <a:pt x="304" y="651"/>
                  </a:lnTo>
                  <a:lnTo>
                    <a:pt x="313" y="651"/>
                  </a:lnTo>
                  <a:lnTo>
                    <a:pt x="320" y="649"/>
                  </a:lnTo>
                  <a:lnTo>
                    <a:pt x="328" y="646"/>
                  </a:lnTo>
                  <a:lnTo>
                    <a:pt x="335" y="644"/>
                  </a:lnTo>
                  <a:lnTo>
                    <a:pt x="343" y="642"/>
                  </a:lnTo>
                  <a:lnTo>
                    <a:pt x="350" y="640"/>
                  </a:lnTo>
                  <a:lnTo>
                    <a:pt x="358" y="639"/>
                  </a:lnTo>
                  <a:lnTo>
                    <a:pt x="365" y="636"/>
                  </a:lnTo>
                  <a:lnTo>
                    <a:pt x="374" y="635"/>
                  </a:lnTo>
                  <a:lnTo>
                    <a:pt x="381" y="631"/>
                  </a:lnTo>
                  <a:lnTo>
                    <a:pt x="388" y="629"/>
                  </a:lnTo>
                  <a:lnTo>
                    <a:pt x="396" y="625"/>
                  </a:lnTo>
                  <a:lnTo>
                    <a:pt x="403" y="622"/>
                  </a:lnTo>
                  <a:lnTo>
                    <a:pt x="409" y="618"/>
                  </a:lnTo>
                  <a:lnTo>
                    <a:pt x="417" y="616"/>
                  </a:lnTo>
                  <a:lnTo>
                    <a:pt x="425" y="613"/>
                  </a:lnTo>
                  <a:lnTo>
                    <a:pt x="432" y="611"/>
                  </a:lnTo>
                  <a:lnTo>
                    <a:pt x="445" y="602"/>
                  </a:lnTo>
                  <a:lnTo>
                    <a:pt x="457" y="595"/>
                  </a:lnTo>
                  <a:lnTo>
                    <a:pt x="470" y="586"/>
                  </a:lnTo>
                  <a:lnTo>
                    <a:pt x="484" y="578"/>
                  </a:lnTo>
                  <a:lnTo>
                    <a:pt x="496" y="568"/>
                  </a:lnTo>
                  <a:lnTo>
                    <a:pt x="509" y="559"/>
                  </a:lnTo>
                  <a:lnTo>
                    <a:pt x="520" y="549"/>
                  </a:lnTo>
                  <a:lnTo>
                    <a:pt x="533" y="539"/>
                  </a:lnTo>
                  <a:lnTo>
                    <a:pt x="543" y="527"/>
                  </a:lnTo>
                  <a:lnTo>
                    <a:pt x="554" y="515"/>
                  </a:lnTo>
                  <a:lnTo>
                    <a:pt x="564" y="503"/>
                  </a:lnTo>
                  <a:lnTo>
                    <a:pt x="576" y="491"/>
                  </a:lnTo>
                  <a:lnTo>
                    <a:pt x="584" y="478"/>
                  </a:lnTo>
                  <a:lnTo>
                    <a:pt x="595" y="465"/>
                  </a:lnTo>
                  <a:lnTo>
                    <a:pt x="598" y="457"/>
                  </a:lnTo>
                  <a:lnTo>
                    <a:pt x="603" y="451"/>
                  </a:lnTo>
                  <a:lnTo>
                    <a:pt x="608" y="444"/>
                  </a:lnTo>
                  <a:lnTo>
                    <a:pt x="613" y="437"/>
                  </a:lnTo>
                  <a:lnTo>
                    <a:pt x="624" y="433"/>
                  </a:lnTo>
                  <a:lnTo>
                    <a:pt x="634" y="430"/>
                  </a:lnTo>
                  <a:lnTo>
                    <a:pt x="642" y="425"/>
                  </a:lnTo>
                  <a:lnTo>
                    <a:pt x="651" y="421"/>
                  </a:lnTo>
                  <a:lnTo>
                    <a:pt x="659" y="416"/>
                  </a:lnTo>
                  <a:lnTo>
                    <a:pt x="669" y="413"/>
                  </a:lnTo>
                  <a:lnTo>
                    <a:pt x="679" y="412"/>
                  </a:lnTo>
                  <a:lnTo>
                    <a:pt x="690" y="416"/>
                  </a:lnTo>
                  <a:lnTo>
                    <a:pt x="697" y="421"/>
                  </a:lnTo>
                  <a:lnTo>
                    <a:pt x="704" y="427"/>
                  </a:lnTo>
                  <a:lnTo>
                    <a:pt x="712" y="433"/>
                  </a:lnTo>
                  <a:lnTo>
                    <a:pt x="719" y="441"/>
                  </a:lnTo>
                  <a:lnTo>
                    <a:pt x="725" y="447"/>
                  </a:lnTo>
                  <a:lnTo>
                    <a:pt x="732" y="455"/>
                  </a:lnTo>
                  <a:lnTo>
                    <a:pt x="738" y="462"/>
                  </a:lnTo>
                  <a:lnTo>
                    <a:pt x="744" y="470"/>
                  </a:lnTo>
                  <a:lnTo>
                    <a:pt x="749" y="478"/>
                  </a:lnTo>
                  <a:lnTo>
                    <a:pt x="756" y="485"/>
                  </a:lnTo>
                  <a:lnTo>
                    <a:pt x="761" y="493"/>
                  </a:lnTo>
                  <a:lnTo>
                    <a:pt x="768" y="500"/>
                  </a:lnTo>
                  <a:lnTo>
                    <a:pt x="773" y="508"/>
                  </a:lnTo>
                  <a:lnTo>
                    <a:pt x="780" y="515"/>
                  </a:lnTo>
                  <a:lnTo>
                    <a:pt x="785" y="523"/>
                  </a:lnTo>
                  <a:lnTo>
                    <a:pt x="792" y="532"/>
                  </a:lnTo>
                  <a:lnTo>
                    <a:pt x="797" y="538"/>
                  </a:lnTo>
                  <a:lnTo>
                    <a:pt x="804" y="545"/>
                  </a:lnTo>
                  <a:lnTo>
                    <a:pt x="809" y="553"/>
                  </a:lnTo>
                  <a:lnTo>
                    <a:pt x="815" y="561"/>
                  </a:lnTo>
                  <a:lnTo>
                    <a:pt x="820" y="567"/>
                  </a:lnTo>
                  <a:lnTo>
                    <a:pt x="826" y="574"/>
                  </a:lnTo>
                  <a:lnTo>
                    <a:pt x="834" y="581"/>
                  </a:lnTo>
                  <a:lnTo>
                    <a:pt x="841" y="588"/>
                  </a:lnTo>
                  <a:lnTo>
                    <a:pt x="848" y="593"/>
                  </a:lnTo>
                  <a:lnTo>
                    <a:pt x="854" y="598"/>
                  </a:lnTo>
                  <a:lnTo>
                    <a:pt x="861" y="603"/>
                  </a:lnTo>
                  <a:lnTo>
                    <a:pt x="870" y="610"/>
                  </a:lnTo>
                  <a:lnTo>
                    <a:pt x="878" y="613"/>
                  </a:lnTo>
                  <a:lnTo>
                    <a:pt x="887" y="618"/>
                  </a:lnTo>
                  <a:lnTo>
                    <a:pt x="895" y="622"/>
                  </a:lnTo>
                  <a:lnTo>
                    <a:pt x="907" y="627"/>
                  </a:lnTo>
                  <a:lnTo>
                    <a:pt x="914" y="625"/>
                  </a:lnTo>
                  <a:lnTo>
                    <a:pt x="922" y="624"/>
                  </a:lnTo>
                  <a:lnTo>
                    <a:pt x="929" y="622"/>
                  </a:lnTo>
                  <a:lnTo>
                    <a:pt x="937" y="622"/>
                  </a:lnTo>
                  <a:lnTo>
                    <a:pt x="945" y="621"/>
                  </a:lnTo>
                  <a:lnTo>
                    <a:pt x="953" y="620"/>
                  </a:lnTo>
                  <a:lnTo>
                    <a:pt x="962" y="618"/>
                  </a:lnTo>
                  <a:lnTo>
                    <a:pt x="971" y="618"/>
                  </a:lnTo>
                  <a:lnTo>
                    <a:pt x="979" y="616"/>
                  </a:lnTo>
                  <a:lnTo>
                    <a:pt x="989" y="616"/>
                  </a:lnTo>
                  <a:lnTo>
                    <a:pt x="996" y="613"/>
                  </a:lnTo>
                  <a:lnTo>
                    <a:pt x="1006" y="613"/>
                  </a:lnTo>
                  <a:lnTo>
                    <a:pt x="1015" y="611"/>
                  </a:lnTo>
                  <a:lnTo>
                    <a:pt x="1024" y="611"/>
                  </a:lnTo>
                  <a:lnTo>
                    <a:pt x="1033" y="608"/>
                  </a:lnTo>
                  <a:lnTo>
                    <a:pt x="1043" y="608"/>
                  </a:lnTo>
                  <a:lnTo>
                    <a:pt x="1050" y="606"/>
                  </a:lnTo>
                  <a:lnTo>
                    <a:pt x="1059" y="603"/>
                  </a:lnTo>
                  <a:lnTo>
                    <a:pt x="1068" y="601"/>
                  </a:lnTo>
                  <a:lnTo>
                    <a:pt x="1077" y="600"/>
                  </a:lnTo>
                  <a:lnTo>
                    <a:pt x="1084" y="596"/>
                  </a:lnTo>
                  <a:lnTo>
                    <a:pt x="1093" y="593"/>
                  </a:lnTo>
                  <a:lnTo>
                    <a:pt x="1102" y="590"/>
                  </a:lnTo>
                  <a:lnTo>
                    <a:pt x="1111" y="587"/>
                  </a:lnTo>
                  <a:lnTo>
                    <a:pt x="1118" y="582"/>
                  </a:lnTo>
                  <a:lnTo>
                    <a:pt x="1126" y="578"/>
                  </a:lnTo>
                  <a:lnTo>
                    <a:pt x="1133" y="574"/>
                  </a:lnTo>
                  <a:lnTo>
                    <a:pt x="1141" y="571"/>
                  </a:lnTo>
                  <a:lnTo>
                    <a:pt x="1147" y="566"/>
                  </a:lnTo>
                  <a:lnTo>
                    <a:pt x="1155" y="562"/>
                  </a:lnTo>
                  <a:lnTo>
                    <a:pt x="1162" y="557"/>
                  </a:lnTo>
                  <a:lnTo>
                    <a:pt x="1170" y="552"/>
                  </a:lnTo>
                  <a:lnTo>
                    <a:pt x="1176" y="538"/>
                  </a:lnTo>
                  <a:lnTo>
                    <a:pt x="1182" y="525"/>
                  </a:lnTo>
                  <a:lnTo>
                    <a:pt x="1189" y="511"/>
                  </a:lnTo>
                  <a:lnTo>
                    <a:pt x="1196" y="499"/>
                  </a:lnTo>
                  <a:lnTo>
                    <a:pt x="1199" y="491"/>
                  </a:lnTo>
                  <a:lnTo>
                    <a:pt x="1203" y="485"/>
                  </a:lnTo>
                  <a:lnTo>
                    <a:pt x="1205" y="478"/>
                  </a:lnTo>
                  <a:lnTo>
                    <a:pt x="1209" y="471"/>
                  </a:lnTo>
                  <a:lnTo>
                    <a:pt x="1215" y="457"/>
                  </a:lnTo>
                  <a:lnTo>
                    <a:pt x="1222" y="445"/>
                  </a:lnTo>
                  <a:lnTo>
                    <a:pt x="1223" y="437"/>
                  </a:lnTo>
                  <a:lnTo>
                    <a:pt x="1227" y="430"/>
                  </a:lnTo>
                  <a:lnTo>
                    <a:pt x="1228" y="422"/>
                  </a:lnTo>
                  <a:lnTo>
                    <a:pt x="1232" y="416"/>
                  </a:lnTo>
                  <a:lnTo>
                    <a:pt x="1233" y="408"/>
                  </a:lnTo>
                  <a:lnTo>
                    <a:pt x="1237" y="402"/>
                  </a:lnTo>
                  <a:lnTo>
                    <a:pt x="1238" y="394"/>
                  </a:lnTo>
                  <a:lnTo>
                    <a:pt x="1242" y="388"/>
                  </a:lnTo>
                  <a:lnTo>
                    <a:pt x="1243" y="381"/>
                  </a:lnTo>
                  <a:lnTo>
                    <a:pt x="1245" y="374"/>
                  </a:lnTo>
                  <a:lnTo>
                    <a:pt x="1247" y="367"/>
                  </a:lnTo>
                  <a:lnTo>
                    <a:pt x="1249" y="360"/>
                  </a:lnTo>
                  <a:lnTo>
                    <a:pt x="1250" y="353"/>
                  </a:lnTo>
                  <a:lnTo>
                    <a:pt x="1253" y="347"/>
                  </a:lnTo>
                  <a:lnTo>
                    <a:pt x="1254" y="339"/>
                  </a:lnTo>
                  <a:lnTo>
                    <a:pt x="1257" y="333"/>
                  </a:lnTo>
                  <a:lnTo>
                    <a:pt x="1257" y="325"/>
                  </a:lnTo>
                  <a:lnTo>
                    <a:pt x="1258" y="318"/>
                  </a:lnTo>
                  <a:lnTo>
                    <a:pt x="1259" y="310"/>
                  </a:lnTo>
                  <a:lnTo>
                    <a:pt x="1261" y="303"/>
                  </a:lnTo>
                  <a:lnTo>
                    <a:pt x="1261" y="295"/>
                  </a:lnTo>
                  <a:lnTo>
                    <a:pt x="1262" y="287"/>
                  </a:lnTo>
                  <a:lnTo>
                    <a:pt x="1263" y="280"/>
                  </a:lnTo>
                  <a:lnTo>
                    <a:pt x="1264" y="274"/>
                  </a:lnTo>
                  <a:lnTo>
                    <a:pt x="1264" y="266"/>
                  </a:lnTo>
                  <a:lnTo>
                    <a:pt x="1264" y="259"/>
                  </a:lnTo>
                  <a:lnTo>
                    <a:pt x="1264" y="251"/>
                  </a:lnTo>
                  <a:lnTo>
                    <a:pt x="1264" y="243"/>
                  </a:lnTo>
                  <a:lnTo>
                    <a:pt x="1264" y="236"/>
                  </a:lnTo>
                  <a:lnTo>
                    <a:pt x="1264" y="228"/>
                  </a:lnTo>
                  <a:lnTo>
                    <a:pt x="1264" y="221"/>
                  </a:lnTo>
                  <a:lnTo>
                    <a:pt x="1264" y="214"/>
                  </a:lnTo>
                  <a:lnTo>
                    <a:pt x="1263" y="206"/>
                  </a:lnTo>
                  <a:lnTo>
                    <a:pt x="1262" y="198"/>
                  </a:lnTo>
                  <a:lnTo>
                    <a:pt x="1261" y="191"/>
                  </a:lnTo>
                  <a:lnTo>
                    <a:pt x="1259" y="183"/>
                  </a:lnTo>
                  <a:lnTo>
                    <a:pt x="1258" y="175"/>
                  </a:lnTo>
                  <a:lnTo>
                    <a:pt x="1257" y="168"/>
                  </a:lnTo>
                  <a:lnTo>
                    <a:pt x="1256" y="160"/>
                  </a:lnTo>
                  <a:lnTo>
                    <a:pt x="1254" y="153"/>
                  </a:lnTo>
                  <a:lnTo>
                    <a:pt x="1252" y="145"/>
                  </a:lnTo>
                  <a:lnTo>
                    <a:pt x="1249" y="138"/>
                  </a:lnTo>
                  <a:lnTo>
                    <a:pt x="1247" y="130"/>
                  </a:lnTo>
                  <a:lnTo>
                    <a:pt x="1245" y="123"/>
                  </a:lnTo>
                  <a:lnTo>
                    <a:pt x="1242" y="115"/>
                  </a:lnTo>
                  <a:lnTo>
                    <a:pt x="1239" y="107"/>
                  </a:lnTo>
                  <a:lnTo>
                    <a:pt x="1237" y="100"/>
                  </a:lnTo>
                  <a:lnTo>
                    <a:pt x="1234" y="92"/>
                  </a:lnTo>
                  <a:lnTo>
                    <a:pt x="1150" y="46"/>
                  </a:lnTo>
                  <a:close/>
                </a:path>
              </a:pathLst>
            </a:custGeom>
            <a:solidFill>
              <a:srgbClr val="B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03" name="Google Shape;4603;p86"/>
            <p:cNvSpPr/>
            <p:nvPr/>
          </p:nvSpPr>
          <p:spPr>
            <a:xfrm>
              <a:off x="2885" y="3530"/>
              <a:ext cx="158" cy="141"/>
            </a:xfrm>
            <a:custGeom>
              <a:avLst/>
              <a:gdLst/>
              <a:ahLst/>
              <a:cxnLst/>
              <a:rect l="l" t="t" r="r" b="b"/>
              <a:pathLst>
                <a:path w="158" h="141" extrusionOk="0">
                  <a:moveTo>
                    <a:pt x="111" y="39"/>
                  </a:moveTo>
                  <a:lnTo>
                    <a:pt x="112" y="48"/>
                  </a:lnTo>
                  <a:lnTo>
                    <a:pt x="119" y="58"/>
                  </a:lnTo>
                  <a:lnTo>
                    <a:pt x="125" y="67"/>
                  </a:lnTo>
                  <a:lnTo>
                    <a:pt x="133" y="77"/>
                  </a:lnTo>
                  <a:lnTo>
                    <a:pt x="136" y="87"/>
                  </a:lnTo>
                  <a:lnTo>
                    <a:pt x="140" y="97"/>
                  </a:lnTo>
                  <a:lnTo>
                    <a:pt x="138" y="109"/>
                  </a:lnTo>
                  <a:lnTo>
                    <a:pt x="133" y="120"/>
                  </a:lnTo>
                  <a:lnTo>
                    <a:pt x="0" y="0"/>
                  </a:lnTo>
                  <a:lnTo>
                    <a:pt x="158" y="141"/>
                  </a:lnTo>
                  <a:lnTo>
                    <a:pt x="111"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04" name="Google Shape;4604;p86"/>
            <p:cNvSpPr/>
            <p:nvPr/>
          </p:nvSpPr>
          <p:spPr>
            <a:xfrm>
              <a:off x="2953" y="3487"/>
              <a:ext cx="27" cy="56"/>
            </a:xfrm>
            <a:custGeom>
              <a:avLst/>
              <a:gdLst/>
              <a:ahLst/>
              <a:cxnLst/>
              <a:rect l="l" t="t" r="r" b="b"/>
              <a:pathLst>
                <a:path w="27" h="56" extrusionOk="0">
                  <a:moveTo>
                    <a:pt x="27" y="56"/>
                  </a:moveTo>
                  <a:lnTo>
                    <a:pt x="0" y="0"/>
                  </a:lnTo>
                  <a:lnTo>
                    <a:pt x="27" y="5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05" name="Google Shape;4605;p86"/>
            <p:cNvSpPr/>
            <p:nvPr/>
          </p:nvSpPr>
          <p:spPr>
            <a:xfrm>
              <a:off x="2907" y="3399"/>
              <a:ext cx="30" cy="68"/>
            </a:xfrm>
            <a:custGeom>
              <a:avLst/>
              <a:gdLst/>
              <a:ahLst/>
              <a:cxnLst/>
              <a:rect l="l" t="t" r="r" b="b"/>
              <a:pathLst>
                <a:path w="30" h="68" extrusionOk="0">
                  <a:moveTo>
                    <a:pt x="30" y="68"/>
                  </a:moveTo>
                  <a:lnTo>
                    <a:pt x="0" y="0"/>
                  </a:lnTo>
                  <a:lnTo>
                    <a:pt x="30" y="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06" name="Google Shape;4606;p86"/>
            <p:cNvSpPr/>
            <p:nvPr/>
          </p:nvSpPr>
          <p:spPr>
            <a:xfrm>
              <a:off x="2767" y="3437"/>
              <a:ext cx="89" cy="68"/>
            </a:xfrm>
            <a:custGeom>
              <a:avLst/>
              <a:gdLst/>
              <a:ahLst/>
              <a:cxnLst/>
              <a:rect l="l" t="t" r="r" b="b"/>
              <a:pathLst>
                <a:path w="89" h="68" extrusionOk="0">
                  <a:moveTo>
                    <a:pt x="34" y="68"/>
                  </a:moveTo>
                  <a:lnTo>
                    <a:pt x="29" y="56"/>
                  </a:lnTo>
                  <a:lnTo>
                    <a:pt x="21" y="44"/>
                  </a:lnTo>
                  <a:lnTo>
                    <a:pt x="18" y="39"/>
                  </a:lnTo>
                  <a:lnTo>
                    <a:pt x="16" y="34"/>
                  </a:lnTo>
                  <a:lnTo>
                    <a:pt x="18" y="29"/>
                  </a:lnTo>
                  <a:lnTo>
                    <a:pt x="25" y="25"/>
                  </a:lnTo>
                  <a:lnTo>
                    <a:pt x="89" y="64"/>
                  </a:lnTo>
                  <a:lnTo>
                    <a:pt x="0" y="0"/>
                  </a:lnTo>
                  <a:lnTo>
                    <a:pt x="34" y="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07" name="Google Shape;4607;p86"/>
            <p:cNvSpPr/>
            <p:nvPr/>
          </p:nvSpPr>
          <p:spPr>
            <a:xfrm>
              <a:off x="2606" y="3459"/>
              <a:ext cx="263" cy="232"/>
            </a:xfrm>
            <a:custGeom>
              <a:avLst/>
              <a:gdLst/>
              <a:ahLst/>
              <a:cxnLst/>
              <a:rect l="l" t="t" r="r" b="b"/>
              <a:pathLst>
                <a:path w="263" h="232" extrusionOk="0">
                  <a:moveTo>
                    <a:pt x="254" y="173"/>
                  </a:moveTo>
                  <a:lnTo>
                    <a:pt x="254" y="180"/>
                  </a:lnTo>
                  <a:lnTo>
                    <a:pt x="255" y="187"/>
                  </a:lnTo>
                  <a:lnTo>
                    <a:pt x="255" y="195"/>
                  </a:lnTo>
                  <a:lnTo>
                    <a:pt x="258" y="202"/>
                  </a:lnTo>
                  <a:lnTo>
                    <a:pt x="257" y="210"/>
                  </a:lnTo>
                  <a:lnTo>
                    <a:pt x="257" y="217"/>
                  </a:lnTo>
                  <a:lnTo>
                    <a:pt x="254" y="225"/>
                  </a:lnTo>
                  <a:lnTo>
                    <a:pt x="250" y="232"/>
                  </a:lnTo>
                  <a:lnTo>
                    <a:pt x="242" y="224"/>
                  </a:lnTo>
                  <a:lnTo>
                    <a:pt x="234" y="216"/>
                  </a:lnTo>
                  <a:lnTo>
                    <a:pt x="226" y="208"/>
                  </a:lnTo>
                  <a:lnTo>
                    <a:pt x="219" y="201"/>
                  </a:lnTo>
                  <a:lnTo>
                    <a:pt x="211" y="193"/>
                  </a:lnTo>
                  <a:lnTo>
                    <a:pt x="204" y="186"/>
                  </a:lnTo>
                  <a:lnTo>
                    <a:pt x="196" y="178"/>
                  </a:lnTo>
                  <a:lnTo>
                    <a:pt x="189" y="171"/>
                  </a:lnTo>
                  <a:lnTo>
                    <a:pt x="181" y="163"/>
                  </a:lnTo>
                  <a:lnTo>
                    <a:pt x="174" y="156"/>
                  </a:lnTo>
                  <a:lnTo>
                    <a:pt x="166" y="148"/>
                  </a:lnTo>
                  <a:lnTo>
                    <a:pt x="158" y="140"/>
                  </a:lnTo>
                  <a:lnTo>
                    <a:pt x="151" y="133"/>
                  </a:lnTo>
                  <a:lnTo>
                    <a:pt x="145" y="125"/>
                  </a:lnTo>
                  <a:lnTo>
                    <a:pt x="137" y="118"/>
                  </a:lnTo>
                  <a:lnTo>
                    <a:pt x="131" y="110"/>
                  </a:lnTo>
                  <a:lnTo>
                    <a:pt x="122" y="103"/>
                  </a:lnTo>
                  <a:lnTo>
                    <a:pt x="114" y="95"/>
                  </a:lnTo>
                  <a:lnTo>
                    <a:pt x="107" y="88"/>
                  </a:lnTo>
                  <a:lnTo>
                    <a:pt x="99" y="80"/>
                  </a:lnTo>
                  <a:lnTo>
                    <a:pt x="92" y="73"/>
                  </a:lnTo>
                  <a:lnTo>
                    <a:pt x="84" y="66"/>
                  </a:lnTo>
                  <a:lnTo>
                    <a:pt x="77" y="59"/>
                  </a:lnTo>
                  <a:lnTo>
                    <a:pt x="69" y="52"/>
                  </a:lnTo>
                  <a:lnTo>
                    <a:pt x="60" y="45"/>
                  </a:lnTo>
                  <a:lnTo>
                    <a:pt x="51" y="37"/>
                  </a:lnTo>
                  <a:lnTo>
                    <a:pt x="43" y="31"/>
                  </a:lnTo>
                  <a:lnTo>
                    <a:pt x="35" y="25"/>
                  </a:lnTo>
                  <a:lnTo>
                    <a:pt x="26" y="17"/>
                  </a:lnTo>
                  <a:lnTo>
                    <a:pt x="17" y="11"/>
                  </a:lnTo>
                  <a:lnTo>
                    <a:pt x="9" y="5"/>
                  </a:lnTo>
                  <a:lnTo>
                    <a:pt x="0" y="0"/>
                  </a:lnTo>
                  <a:lnTo>
                    <a:pt x="0" y="8"/>
                  </a:lnTo>
                  <a:lnTo>
                    <a:pt x="1" y="18"/>
                  </a:lnTo>
                  <a:lnTo>
                    <a:pt x="1" y="30"/>
                  </a:lnTo>
                  <a:lnTo>
                    <a:pt x="4" y="41"/>
                  </a:lnTo>
                  <a:lnTo>
                    <a:pt x="4" y="51"/>
                  </a:lnTo>
                  <a:lnTo>
                    <a:pt x="7" y="61"/>
                  </a:lnTo>
                  <a:lnTo>
                    <a:pt x="12" y="70"/>
                  </a:lnTo>
                  <a:lnTo>
                    <a:pt x="20" y="80"/>
                  </a:lnTo>
                  <a:lnTo>
                    <a:pt x="25" y="34"/>
                  </a:lnTo>
                  <a:lnTo>
                    <a:pt x="31" y="37"/>
                  </a:lnTo>
                  <a:lnTo>
                    <a:pt x="39" y="42"/>
                  </a:lnTo>
                  <a:lnTo>
                    <a:pt x="46" y="47"/>
                  </a:lnTo>
                  <a:lnTo>
                    <a:pt x="54" y="54"/>
                  </a:lnTo>
                  <a:lnTo>
                    <a:pt x="62" y="59"/>
                  </a:lnTo>
                  <a:lnTo>
                    <a:pt x="69" y="65"/>
                  </a:lnTo>
                  <a:lnTo>
                    <a:pt x="77" y="70"/>
                  </a:lnTo>
                  <a:lnTo>
                    <a:pt x="84" y="78"/>
                  </a:lnTo>
                  <a:lnTo>
                    <a:pt x="90" y="83"/>
                  </a:lnTo>
                  <a:lnTo>
                    <a:pt x="98" y="89"/>
                  </a:lnTo>
                  <a:lnTo>
                    <a:pt x="106" y="95"/>
                  </a:lnTo>
                  <a:lnTo>
                    <a:pt x="113" y="103"/>
                  </a:lnTo>
                  <a:lnTo>
                    <a:pt x="121" y="109"/>
                  </a:lnTo>
                  <a:lnTo>
                    <a:pt x="128" y="115"/>
                  </a:lnTo>
                  <a:lnTo>
                    <a:pt x="136" y="123"/>
                  </a:lnTo>
                  <a:lnTo>
                    <a:pt x="143" y="130"/>
                  </a:lnTo>
                  <a:lnTo>
                    <a:pt x="150" y="137"/>
                  </a:lnTo>
                  <a:lnTo>
                    <a:pt x="157" y="143"/>
                  </a:lnTo>
                  <a:lnTo>
                    <a:pt x="164" y="149"/>
                  </a:lnTo>
                  <a:lnTo>
                    <a:pt x="171" y="157"/>
                  </a:lnTo>
                  <a:lnTo>
                    <a:pt x="179" y="163"/>
                  </a:lnTo>
                  <a:lnTo>
                    <a:pt x="186" y="169"/>
                  </a:lnTo>
                  <a:lnTo>
                    <a:pt x="194" y="176"/>
                  </a:lnTo>
                  <a:lnTo>
                    <a:pt x="201" y="183"/>
                  </a:lnTo>
                  <a:lnTo>
                    <a:pt x="208" y="188"/>
                  </a:lnTo>
                  <a:lnTo>
                    <a:pt x="215" y="195"/>
                  </a:lnTo>
                  <a:lnTo>
                    <a:pt x="223" y="201"/>
                  </a:lnTo>
                  <a:lnTo>
                    <a:pt x="230" y="207"/>
                  </a:lnTo>
                  <a:lnTo>
                    <a:pt x="238" y="212"/>
                  </a:lnTo>
                  <a:lnTo>
                    <a:pt x="247" y="217"/>
                  </a:lnTo>
                  <a:lnTo>
                    <a:pt x="254" y="222"/>
                  </a:lnTo>
                  <a:lnTo>
                    <a:pt x="263" y="229"/>
                  </a:lnTo>
                  <a:lnTo>
                    <a:pt x="254" y="17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08" name="Google Shape;4608;p86"/>
            <p:cNvSpPr/>
            <p:nvPr/>
          </p:nvSpPr>
          <p:spPr>
            <a:xfrm>
              <a:off x="2087" y="3441"/>
              <a:ext cx="344" cy="281"/>
            </a:xfrm>
            <a:custGeom>
              <a:avLst/>
              <a:gdLst/>
              <a:ahLst/>
              <a:cxnLst/>
              <a:rect l="l" t="t" r="r" b="b"/>
              <a:pathLst>
                <a:path w="344" h="281" extrusionOk="0">
                  <a:moveTo>
                    <a:pt x="220" y="0"/>
                  </a:moveTo>
                  <a:lnTo>
                    <a:pt x="226" y="11"/>
                  </a:lnTo>
                  <a:lnTo>
                    <a:pt x="233" y="23"/>
                  </a:lnTo>
                  <a:lnTo>
                    <a:pt x="237" y="29"/>
                  </a:lnTo>
                  <a:lnTo>
                    <a:pt x="241" y="35"/>
                  </a:lnTo>
                  <a:lnTo>
                    <a:pt x="244" y="43"/>
                  </a:lnTo>
                  <a:lnTo>
                    <a:pt x="249" y="50"/>
                  </a:lnTo>
                  <a:lnTo>
                    <a:pt x="253" y="57"/>
                  </a:lnTo>
                  <a:lnTo>
                    <a:pt x="258" y="64"/>
                  </a:lnTo>
                  <a:lnTo>
                    <a:pt x="262" y="72"/>
                  </a:lnTo>
                  <a:lnTo>
                    <a:pt x="267" y="79"/>
                  </a:lnTo>
                  <a:lnTo>
                    <a:pt x="271" y="87"/>
                  </a:lnTo>
                  <a:lnTo>
                    <a:pt x="276" y="94"/>
                  </a:lnTo>
                  <a:lnTo>
                    <a:pt x="281" y="102"/>
                  </a:lnTo>
                  <a:lnTo>
                    <a:pt x="286" y="111"/>
                  </a:lnTo>
                  <a:lnTo>
                    <a:pt x="290" y="118"/>
                  </a:lnTo>
                  <a:lnTo>
                    <a:pt x="293" y="126"/>
                  </a:lnTo>
                  <a:lnTo>
                    <a:pt x="297" y="135"/>
                  </a:lnTo>
                  <a:lnTo>
                    <a:pt x="301" y="143"/>
                  </a:lnTo>
                  <a:lnTo>
                    <a:pt x="304" y="151"/>
                  </a:lnTo>
                  <a:lnTo>
                    <a:pt x="307" y="160"/>
                  </a:lnTo>
                  <a:lnTo>
                    <a:pt x="310" y="169"/>
                  </a:lnTo>
                  <a:lnTo>
                    <a:pt x="314" y="177"/>
                  </a:lnTo>
                  <a:lnTo>
                    <a:pt x="315" y="185"/>
                  </a:lnTo>
                  <a:lnTo>
                    <a:pt x="316" y="195"/>
                  </a:lnTo>
                  <a:lnTo>
                    <a:pt x="317" y="203"/>
                  </a:lnTo>
                  <a:lnTo>
                    <a:pt x="320" y="213"/>
                  </a:lnTo>
                  <a:lnTo>
                    <a:pt x="319" y="221"/>
                  </a:lnTo>
                  <a:lnTo>
                    <a:pt x="319" y="231"/>
                  </a:lnTo>
                  <a:lnTo>
                    <a:pt x="319" y="240"/>
                  </a:lnTo>
                  <a:lnTo>
                    <a:pt x="319" y="250"/>
                  </a:lnTo>
                  <a:lnTo>
                    <a:pt x="310" y="244"/>
                  </a:lnTo>
                  <a:lnTo>
                    <a:pt x="302" y="238"/>
                  </a:lnTo>
                  <a:lnTo>
                    <a:pt x="295" y="231"/>
                  </a:lnTo>
                  <a:lnTo>
                    <a:pt x="287" y="225"/>
                  </a:lnTo>
                  <a:lnTo>
                    <a:pt x="280" y="218"/>
                  </a:lnTo>
                  <a:lnTo>
                    <a:pt x="272" y="211"/>
                  </a:lnTo>
                  <a:lnTo>
                    <a:pt x="266" y="205"/>
                  </a:lnTo>
                  <a:lnTo>
                    <a:pt x="260" y="199"/>
                  </a:lnTo>
                  <a:lnTo>
                    <a:pt x="252" y="191"/>
                  </a:lnTo>
                  <a:lnTo>
                    <a:pt x="244" y="184"/>
                  </a:lnTo>
                  <a:lnTo>
                    <a:pt x="238" y="176"/>
                  </a:lnTo>
                  <a:lnTo>
                    <a:pt x="232" y="169"/>
                  </a:lnTo>
                  <a:lnTo>
                    <a:pt x="224" y="161"/>
                  </a:lnTo>
                  <a:lnTo>
                    <a:pt x="218" y="153"/>
                  </a:lnTo>
                  <a:lnTo>
                    <a:pt x="212" y="146"/>
                  </a:lnTo>
                  <a:lnTo>
                    <a:pt x="205" y="140"/>
                  </a:lnTo>
                  <a:lnTo>
                    <a:pt x="198" y="132"/>
                  </a:lnTo>
                  <a:lnTo>
                    <a:pt x="192" y="125"/>
                  </a:lnTo>
                  <a:lnTo>
                    <a:pt x="184" y="117"/>
                  </a:lnTo>
                  <a:lnTo>
                    <a:pt x="178" y="109"/>
                  </a:lnTo>
                  <a:lnTo>
                    <a:pt x="170" y="102"/>
                  </a:lnTo>
                  <a:lnTo>
                    <a:pt x="164" y="94"/>
                  </a:lnTo>
                  <a:lnTo>
                    <a:pt x="156" y="87"/>
                  </a:lnTo>
                  <a:lnTo>
                    <a:pt x="150" y="80"/>
                  </a:lnTo>
                  <a:lnTo>
                    <a:pt x="141" y="73"/>
                  </a:lnTo>
                  <a:lnTo>
                    <a:pt x="134" y="65"/>
                  </a:lnTo>
                  <a:lnTo>
                    <a:pt x="126" y="59"/>
                  </a:lnTo>
                  <a:lnTo>
                    <a:pt x="118" y="53"/>
                  </a:lnTo>
                  <a:lnTo>
                    <a:pt x="110" y="45"/>
                  </a:lnTo>
                  <a:lnTo>
                    <a:pt x="101" y="40"/>
                  </a:lnTo>
                  <a:lnTo>
                    <a:pt x="92" y="34"/>
                  </a:lnTo>
                  <a:lnTo>
                    <a:pt x="85" y="30"/>
                  </a:lnTo>
                  <a:lnTo>
                    <a:pt x="79" y="43"/>
                  </a:lnTo>
                  <a:lnTo>
                    <a:pt x="79" y="57"/>
                  </a:lnTo>
                  <a:lnTo>
                    <a:pt x="79" y="63"/>
                  </a:lnTo>
                  <a:lnTo>
                    <a:pt x="79" y="69"/>
                  </a:lnTo>
                  <a:lnTo>
                    <a:pt x="81" y="77"/>
                  </a:lnTo>
                  <a:lnTo>
                    <a:pt x="83" y="84"/>
                  </a:lnTo>
                  <a:lnTo>
                    <a:pt x="85" y="91"/>
                  </a:lnTo>
                  <a:lnTo>
                    <a:pt x="87" y="98"/>
                  </a:lnTo>
                  <a:lnTo>
                    <a:pt x="90" y="104"/>
                  </a:lnTo>
                  <a:lnTo>
                    <a:pt x="93" y="112"/>
                  </a:lnTo>
                  <a:lnTo>
                    <a:pt x="96" y="119"/>
                  </a:lnTo>
                  <a:lnTo>
                    <a:pt x="100" y="127"/>
                  </a:lnTo>
                  <a:lnTo>
                    <a:pt x="103" y="135"/>
                  </a:lnTo>
                  <a:lnTo>
                    <a:pt x="107" y="142"/>
                  </a:lnTo>
                  <a:lnTo>
                    <a:pt x="110" y="148"/>
                  </a:lnTo>
                  <a:lnTo>
                    <a:pt x="113" y="156"/>
                  </a:lnTo>
                  <a:lnTo>
                    <a:pt x="117" y="164"/>
                  </a:lnTo>
                  <a:lnTo>
                    <a:pt x="121" y="171"/>
                  </a:lnTo>
                  <a:lnTo>
                    <a:pt x="124" y="177"/>
                  </a:lnTo>
                  <a:lnTo>
                    <a:pt x="127" y="185"/>
                  </a:lnTo>
                  <a:lnTo>
                    <a:pt x="131" y="192"/>
                  </a:lnTo>
                  <a:lnTo>
                    <a:pt x="135" y="200"/>
                  </a:lnTo>
                  <a:lnTo>
                    <a:pt x="136" y="206"/>
                  </a:lnTo>
                  <a:lnTo>
                    <a:pt x="139" y="214"/>
                  </a:lnTo>
                  <a:lnTo>
                    <a:pt x="140" y="221"/>
                  </a:lnTo>
                  <a:lnTo>
                    <a:pt x="142" y="229"/>
                  </a:lnTo>
                  <a:lnTo>
                    <a:pt x="142" y="237"/>
                  </a:lnTo>
                  <a:lnTo>
                    <a:pt x="144" y="244"/>
                  </a:lnTo>
                  <a:lnTo>
                    <a:pt x="144" y="252"/>
                  </a:lnTo>
                  <a:lnTo>
                    <a:pt x="145" y="259"/>
                  </a:lnTo>
                  <a:lnTo>
                    <a:pt x="139" y="252"/>
                  </a:lnTo>
                  <a:lnTo>
                    <a:pt x="132" y="245"/>
                  </a:lnTo>
                  <a:lnTo>
                    <a:pt x="126" y="238"/>
                  </a:lnTo>
                  <a:lnTo>
                    <a:pt x="120" y="231"/>
                  </a:lnTo>
                  <a:lnTo>
                    <a:pt x="112" y="224"/>
                  </a:lnTo>
                  <a:lnTo>
                    <a:pt x="106" y="216"/>
                  </a:lnTo>
                  <a:lnTo>
                    <a:pt x="98" y="210"/>
                  </a:lnTo>
                  <a:lnTo>
                    <a:pt x="92" y="205"/>
                  </a:lnTo>
                  <a:lnTo>
                    <a:pt x="83" y="199"/>
                  </a:lnTo>
                  <a:lnTo>
                    <a:pt x="76" y="194"/>
                  </a:lnTo>
                  <a:lnTo>
                    <a:pt x="68" y="189"/>
                  </a:lnTo>
                  <a:lnTo>
                    <a:pt x="61" y="186"/>
                  </a:lnTo>
                  <a:lnTo>
                    <a:pt x="52" y="182"/>
                  </a:lnTo>
                  <a:lnTo>
                    <a:pt x="43" y="180"/>
                  </a:lnTo>
                  <a:lnTo>
                    <a:pt x="34" y="179"/>
                  </a:lnTo>
                  <a:lnTo>
                    <a:pt x="25" y="179"/>
                  </a:lnTo>
                  <a:lnTo>
                    <a:pt x="27" y="184"/>
                  </a:lnTo>
                  <a:lnTo>
                    <a:pt x="29" y="191"/>
                  </a:lnTo>
                  <a:lnTo>
                    <a:pt x="30" y="198"/>
                  </a:lnTo>
                  <a:lnTo>
                    <a:pt x="32" y="205"/>
                  </a:lnTo>
                  <a:lnTo>
                    <a:pt x="32" y="211"/>
                  </a:lnTo>
                  <a:lnTo>
                    <a:pt x="32" y="219"/>
                  </a:lnTo>
                  <a:lnTo>
                    <a:pt x="30" y="225"/>
                  </a:lnTo>
                  <a:lnTo>
                    <a:pt x="29" y="233"/>
                  </a:lnTo>
                  <a:lnTo>
                    <a:pt x="24" y="243"/>
                  </a:lnTo>
                  <a:lnTo>
                    <a:pt x="18" y="250"/>
                  </a:lnTo>
                  <a:lnTo>
                    <a:pt x="9" y="253"/>
                  </a:lnTo>
                  <a:lnTo>
                    <a:pt x="0" y="250"/>
                  </a:lnTo>
                  <a:lnTo>
                    <a:pt x="38" y="272"/>
                  </a:lnTo>
                  <a:lnTo>
                    <a:pt x="51" y="187"/>
                  </a:lnTo>
                  <a:lnTo>
                    <a:pt x="158" y="281"/>
                  </a:lnTo>
                  <a:lnTo>
                    <a:pt x="158" y="273"/>
                  </a:lnTo>
                  <a:lnTo>
                    <a:pt x="159" y="265"/>
                  </a:lnTo>
                  <a:lnTo>
                    <a:pt x="159" y="258"/>
                  </a:lnTo>
                  <a:lnTo>
                    <a:pt x="160" y="252"/>
                  </a:lnTo>
                  <a:lnTo>
                    <a:pt x="159" y="244"/>
                  </a:lnTo>
                  <a:lnTo>
                    <a:pt x="158" y="238"/>
                  </a:lnTo>
                  <a:lnTo>
                    <a:pt x="156" y="230"/>
                  </a:lnTo>
                  <a:lnTo>
                    <a:pt x="155" y="224"/>
                  </a:lnTo>
                  <a:lnTo>
                    <a:pt x="152" y="216"/>
                  </a:lnTo>
                  <a:lnTo>
                    <a:pt x="150" y="209"/>
                  </a:lnTo>
                  <a:lnTo>
                    <a:pt x="147" y="201"/>
                  </a:lnTo>
                  <a:lnTo>
                    <a:pt x="145" y="195"/>
                  </a:lnTo>
                  <a:lnTo>
                    <a:pt x="141" y="187"/>
                  </a:lnTo>
                  <a:lnTo>
                    <a:pt x="139" y="181"/>
                  </a:lnTo>
                  <a:lnTo>
                    <a:pt x="135" y="174"/>
                  </a:lnTo>
                  <a:lnTo>
                    <a:pt x="132" y="167"/>
                  </a:lnTo>
                  <a:lnTo>
                    <a:pt x="129" y="160"/>
                  </a:lnTo>
                  <a:lnTo>
                    <a:pt x="125" y="152"/>
                  </a:lnTo>
                  <a:lnTo>
                    <a:pt x="121" y="145"/>
                  </a:lnTo>
                  <a:lnTo>
                    <a:pt x="117" y="137"/>
                  </a:lnTo>
                  <a:lnTo>
                    <a:pt x="113" y="130"/>
                  </a:lnTo>
                  <a:lnTo>
                    <a:pt x="110" y="122"/>
                  </a:lnTo>
                  <a:lnTo>
                    <a:pt x="107" y="114"/>
                  </a:lnTo>
                  <a:lnTo>
                    <a:pt x="106" y="108"/>
                  </a:lnTo>
                  <a:lnTo>
                    <a:pt x="102" y="101"/>
                  </a:lnTo>
                  <a:lnTo>
                    <a:pt x="100" y="93"/>
                  </a:lnTo>
                  <a:lnTo>
                    <a:pt x="97" y="85"/>
                  </a:lnTo>
                  <a:lnTo>
                    <a:pt x="97" y="79"/>
                  </a:lnTo>
                  <a:lnTo>
                    <a:pt x="96" y="72"/>
                  </a:lnTo>
                  <a:lnTo>
                    <a:pt x="96" y="65"/>
                  </a:lnTo>
                  <a:lnTo>
                    <a:pt x="96" y="58"/>
                  </a:lnTo>
                  <a:lnTo>
                    <a:pt x="97" y="52"/>
                  </a:lnTo>
                  <a:lnTo>
                    <a:pt x="105" y="55"/>
                  </a:lnTo>
                  <a:lnTo>
                    <a:pt x="113" y="62"/>
                  </a:lnTo>
                  <a:lnTo>
                    <a:pt x="122" y="67"/>
                  </a:lnTo>
                  <a:lnTo>
                    <a:pt x="131" y="73"/>
                  </a:lnTo>
                  <a:lnTo>
                    <a:pt x="139" y="79"/>
                  </a:lnTo>
                  <a:lnTo>
                    <a:pt x="146" y="85"/>
                  </a:lnTo>
                  <a:lnTo>
                    <a:pt x="154" y="92"/>
                  </a:lnTo>
                  <a:lnTo>
                    <a:pt x="163" y="99"/>
                  </a:lnTo>
                  <a:lnTo>
                    <a:pt x="169" y="106"/>
                  </a:lnTo>
                  <a:lnTo>
                    <a:pt x="176" y="113"/>
                  </a:lnTo>
                  <a:lnTo>
                    <a:pt x="183" y="119"/>
                  </a:lnTo>
                  <a:lnTo>
                    <a:pt x="190" y="127"/>
                  </a:lnTo>
                  <a:lnTo>
                    <a:pt x="197" y="133"/>
                  </a:lnTo>
                  <a:lnTo>
                    <a:pt x="204" y="141"/>
                  </a:lnTo>
                  <a:lnTo>
                    <a:pt x="210" y="148"/>
                  </a:lnTo>
                  <a:lnTo>
                    <a:pt x="218" y="156"/>
                  </a:lnTo>
                  <a:lnTo>
                    <a:pt x="223" y="162"/>
                  </a:lnTo>
                  <a:lnTo>
                    <a:pt x="229" y="170"/>
                  </a:lnTo>
                  <a:lnTo>
                    <a:pt x="236" y="177"/>
                  </a:lnTo>
                  <a:lnTo>
                    <a:pt x="242" y="185"/>
                  </a:lnTo>
                  <a:lnTo>
                    <a:pt x="248" y="191"/>
                  </a:lnTo>
                  <a:lnTo>
                    <a:pt x="254" y="199"/>
                  </a:lnTo>
                  <a:lnTo>
                    <a:pt x="261" y="206"/>
                  </a:lnTo>
                  <a:lnTo>
                    <a:pt x="268" y="214"/>
                  </a:lnTo>
                  <a:lnTo>
                    <a:pt x="275" y="220"/>
                  </a:lnTo>
                  <a:lnTo>
                    <a:pt x="281" y="228"/>
                  </a:lnTo>
                  <a:lnTo>
                    <a:pt x="287" y="235"/>
                  </a:lnTo>
                  <a:lnTo>
                    <a:pt x="295" y="243"/>
                  </a:lnTo>
                  <a:lnTo>
                    <a:pt x="301" y="249"/>
                  </a:lnTo>
                  <a:lnTo>
                    <a:pt x="307" y="257"/>
                  </a:lnTo>
                  <a:lnTo>
                    <a:pt x="315" y="264"/>
                  </a:lnTo>
                  <a:lnTo>
                    <a:pt x="322" y="272"/>
                  </a:lnTo>
                  <a:lnTo>
                    <a:pt x="344" y="259"/>
                  </a:lnTo>
                  <a:lnTo>
                    <a:pt x="340" y="250"/>
                  </a:lnTo>
                  <a:lnTo>
                    <a:pt x="336" y="242"/>
                  </a:lnTo>
                  <a:lnTo>
                    <a:pt x="333" y="233"/>
                  </a:lnTo>
                  <a:lnTo>
                    <a:pt x="330" y="225"/>
                  </a:lnTo>
                  <a:lnTo>
                    <a:pt x="326" y="216"/>
                  </a:lnTo>
                  <a:lnTo>
                    <a:pt x="324" y="209"/>
                  </a:lnTo>
                  <a:lnTo>
                    <a:pt x="321" y="200"/>
                  </a:lnTo>
                  <a:lnTo>
                    <a:pt x="319" y="192"/>
                  </a:lnTo>
                  <a:lnTo>
                    <a:pt x="315" y="184"/>
                  </a:lnTo>
                  <a:lnTo>
                    <a:pt x="312" y="175"/>
                  </a:lnTo>
                  <a:lnTo>
                    <a:pt x="309" y="166"/>
                  </a:lnTo>
                  <a:lnTo>
                    <a:pt x="306" y="158"/>
                  </a:lnTo>
                  <a:lnTo>
                    <a:pt x="302" y="150"/>
                  </a:lnTo>
                  <a:lnTo>
                    <a:pt x="300" y="141"/>
                  </a:lnTo>
                  <a:lnTo>
                    <a:pt x="297" y="132"/>
                  </a:lnTo>
                  <a:lnTo>
                    <a:pt x="295" y="125"/>
                  </a:lnTo>
                  <a:lnTo>
                    <a:pt x="291" y="116"/>
                  </a:lnTo>
                  <a:lnTo>
                    <a:pt x="287" y="107"/>
                  </a:lnTo>
                  <a:lnTo>
                    <a:pt x="283" y="98"/>
                  </a:lnTo>
                  <a:lnTo>
                    <a:pt x="281" y="91"/>
                  </a:lnTo>
                  <a:lnTo>
                    <a:pt x="276" y="82"/>
                  </a:lnTo>
                  <a:lnTo>
                    <a:pt x="272" y="73"/>
                  </a:lnTo>
                  <a:lnTo>
                    <a:pt x="268" y="65"/>
                  </a:lnTo>
                  <a:lnTo>
                    <a:pt x="265" y="58"/>
                  </a:lnTo>
                  <a:lnTo>
                    <a:pt x="260" y="50"/>
                  </a:lnTo>
                  <a:lnTo>
                    <a:pt x="254" y="43"/>
                  </a:lnTo>
                  <a:lnTo>
                    <a:pt x="249" y="35"/>
                  </a:lnTo>
                  <a:lnTo>
                    <a:pt x="244" y="28"/>
                  </a:lnTo>
                  <a:lnTo>
                    <a:pt x="238" y="20"/>
                  </a:lnTo>
                  <a:lnTo>
                    <a:pt x="232" y="12"/>
                  </a:lnTo>
                  <a:lnTo>
                    <a:pt x="226" y="6"/>
                  </a:lnTo>
                  <a:lnTo>
                    <a:pt x="2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09" name="Google Shape;4609;p86"/>
            <p:cNvSpPr/>
            <p:nvPr/>
          </p:nvSpPr>
          <p:spPr>
            <a:xfrm>
              <a:off x="991" y="3373"/>
              <a:ext cx="896" cy="451"/>
            </a:xfrm>
            <a:custGeom>
              <a:avLst/>
              <a:gdLst/>
              <a:ahLst/>
              <a:cxnLst/>
              <a:rect l="l" t="t" r="r" b="b"/>
              <a:pathLst>
                <a:path w="896" h="451" extrusionOk="0">
                  <a:moveTo>
                    <a:pt x="611" y="102"/>
                  </a:moveTo>
                  <a:lnTo>
                    <a:pt x="600" y="103"/>
                  </a:lnTo>
                  <a:lnTo>
                    <a:pt x="590" y="106"/>
                  </a:lnTo>
                  <a:lnTo>
                    <a:pt x="579" y="107"/>
                  </a:lnTo>
                  <a:lnTo>
                    <a:pt x="569" y="109"/>
                  </a:lnTo>
                  <a:lnTo>
                    <a:pt x="557" y="111"/>
                  </a:lnTo>
                  <a:lnTo>
                    <a:pt x="547" y="113"/>
                  </a:lnTo>
                  <a:lnTo>
                    <a:pt x="536" y="114"/>
                  </a:lnTo>
                  <a:lnTo>
                    <a:pt x="526" y="117"/>
                  </a:lnTo>
                  <a:lnTo>
                    <a:pt x="515" y="118"/>
                  </a:lnTo>
                  <a:lnTo>
                    <a:pt x="503" y="120"/>
                  </a:lnTo>
                  <a:lnTo>
                    <a:pt x="492" y="121"/>
                  </a:lnTo>
                  <a:lnTo>
                    <a:pt x="481" y="123"/>
                  </a:lnTo>
                  <a:lnTo>
                    <a:pt x="469" y="125"/>
                  </a:lnTo>
                  <a:lnTo>
                    <a:pt x="458" y="126"/>
                  </a:lnTo>
                  <a:lnTo>
                    <a:pt x="447" y="127"/>
                  </a:lnTo>
                  <a:lnTo>
                    <a:pt x="435" y="130"/>
                  </a:lnTo>
                  <a:lnTo>
                    <a:pt x="423" y="130"/>
                  </a:lnTo>
                  <a:lnTo>
                    <a:pt x="411" y="132"/>
                  </a:lnTo>
                  <a:lnTo>
                    <a:pt x="400" y="133"/>
                  </a:lnTo>
                  <a:lnTo>
                    <a:pt x="389" y="136"/>
                  </a:lnTo>
                  <a:lnTo>
                    <a:pt x="377" y="137"/>
                  </a:lnTo>
                  <a:lnTo>
                    <a:pt x="366" y="140"/>
                  </a:lnTo>
                  <a:lnTo>
                    <a:pt x="355" y="141"/>
                  </a:lnTo>
                  <a:lnTo>
                    <a:pt x="343" y="143"/>
                  </a:lnTo>
                  <a:lnTo>
                    <a:pt x="332" y="145"/>
                  </a:lnTo>
                  <a:lnTo>
                    <a:pt x="321" y="147"/>
                  </a:lnTo>
                  <a:lnTo>
                    <a:pt x="309" y="150"/>
                  </a:lnTo>
                  <a:lnTo>
                    <a:pt x="298" y="153"/>
                  </a:lnTo>
                  <a:lnTo>
                    <a:pt x="287" y="156"/>
                  </a:lnTo>
                  <a:lnTo>
                    <a:pt x="275" y="159"/>
                  </a:lnTo>
                  <a:lnTo>
                    <a:pt x="265" y="162"/>
                  </a:lnTo>
                  <a:lnTo>
                    <a:pt x="255" y="166"/>
                  </a:lnTo>
                  <a:lnTo>
                    <a:pt x="244" y="169"/>
                  </a:lnTo>
                  <a:lnTo>
                    <a:pt x="232" y="172"/>
                  </a:lnTo>
                  <a:lnTo>
                    <a:pt x="222" y="176"/>
                  </a:lnTo>
                  <a:lnTo>
                    <a:pt x="212" y="180"/>
                  </a:lnTo>
                  <a:lnTo>
                    <a:pt x="201" y="184"/>
                  </a:lnTo>
                  <a:lnTo>
                    <a:pt x="191" y="187"/>
                  </a:lnTo>
                  <a:lnTo>
                    <a:pt x="181" y="193"/>
                  </a:lnTo>
                  <a:lnTo>
                    <a:pt x="172" y="199"/>
                  </a:lnTo>
                  <a:lnTo>
                    <a:pt x="162" y="203"/>
                  </a:lnTo>
                  <a:lnTo>
                    <a:pt x="153" y="208"/>
                  </a:lnTo>
                  <a:lnTo>
                    <a:pt x="143" y="213"/>
                  </a:lnTo>
                  <a:lnTo>
                    <a:pt x="134" y="220"/>
                  </a:lnTo>
                  <a:lnTo>
                    <a:pt x="125" y="225"/>
                  </a:lnTo>
                  <a:lnTo>
                    <a:pt x="117" y="233"/>
                  </a:lnTo>
                  <a:lnTo>
                    <a:pt x="109" y="240"/>
                  </a:lnTo>
                  <a:lnTo>
                    <a:pt x="102" y="248"/>
                  </a:lnTo>
                  <a:lnTo>
                    <a:pt x="93" y="255"/>
                  </a:lnTo>
                  <a:lnTo>
                    <a:pt x="85" y="263"/>
                  </a:lnTo>
                  <a:lnTo>
                    <a:pt x="78" y="271"/>
                  </a:lnTo>
                  <a:lnTo>
                    <a:pt x="71" y="279"/>
                  </a:lnTo>
                  <a:lnTo>
                    <a:pt x="64" y="288"/>
                  </a:lnTo>
                  <a:lnTo>
                    <a:pt x="56" y="298"/>
                  </a:lnTo>
                  <a:lnTo>
                    <a:pt x="50" y="307"/>
                  </a:lnTo>
                  <a:lnTo>
                    <a:pt x="45" y="318"/>
                  </a:lnTo>
                  <a:lnTo>
                    <a:pt x="39" y="328"/>
                  </a:lnTo>
                  <a:lnTo>
                    <a:pt x="34" y="340"/>
                  </a:lnTo>
                  <a:lnTo>
                    <a:pt x="27" y="351"/>
                  </a:lnTo>
                  <a:lnTo>
                    <a:pt x="24" y="364"/>
                  </a:lnTo>
                  <a:lnTo>
                    <a:pt x="18" y="375"/>
                  </a:lnTo>
                  <a:lnTo>
                    <a:pt x="15" y="389"/>
                  </a:lnTo>
                  <a:lnTo>
                    <a:pt x="11" y="401"/>
                  </a:lnTo>
                  <a:lnTo>
                    <a:pt x="8" y="417"/>
                  </a:lnTo>
                  <a:lnTo>
                    <a:pt x="0" y="451"/>
                  </a:lnTo>
                  <a:lnTo>
                    <a:pt x="6" y="447"/>
                  </a:lnTo>
                  <a:lnTo>
                    <a:pt x="13" y="443"/>
                  </a:lnTo>
                  <a:lnTo>
                    <a:pt x="21" y="439"/>
                  </a:lnTo>
                  <a:lnTo>
                    <a:pt x="29" y="435"/>
                  </a:lnTo>
                  <a:lnTo>
                    <a:pt x="41" y="424"/>
                  </a:lnTo>
                  <a:lnTo>
                    <a:pt x="54" y="412"/>
                  </a:lnTo>
                  <a:lnTo>
                    <a:pt x="59" y="403"/>
                  </a:lnTo>
                  <a:lnTo>
                    <a:pt x="64" y="395"/>
                  </a:lnTo>
                  <a:lnTo>
                    <a:pt x="69" y="386"/>
                  </a:lnTo>
                  <a:lnTo>
                    <a:pt x="75" y="379"/>
                  </a:lnTo>
                  <a:lnTo>
                    <a:pt x="80" y="370"/>
                  </a:lnTo>
                  <a:lnTo>
                    <a:pt x="85" y="361"/>
                  </a:lnTo>
                  <a:lnTo>
                    <a:pt x="90" y="352"/>
                  </a:lnTo>
                  <a:lnTo>
                    <a:pt x="97" y="344"/>
                  </a:lnTo>
                  <a:lnTo>
                    <a:pt x="100" y="332"/>
                  </a:lnTo>
                  <a:lnTo>
                    <a:pt x="105" y="322"/>
                  </a:lnTo>
                  <a:lnTo>
                    <a:pt x="110" y="312"/>
                  </a:lnTo>
                  <a:lnTo>
                    <a:pt x="115" y="303"/>
                  </a:lnTo>
                  <a:lnTo>
                    <a:pt x="120" y="292"/>
                  </a:lnTo>
                  <a:lnTo>
                    <a:pt x="127" y="283"/>
                  </a:lnTo>
                  <a:lnTo>
                    <a:pt x="132" y="273"/>
                  </a:lnTo>
                  <a:lnTo>
                    <a:pt x="138" y="264"/>
                  </a:lnTo>
                  <a:lnTo>
                    <a:pt x="143" y="254"/>
                  </a:lnTo>
                  <a:lnTo>
                    <a:pt x="149" y="245"/>
                  </a:lnTo>
                  <a:lnTo>
                    <a:pt x="156" y="235"/>
                  </a:lnTo>
                  <a:lnTo>
                    <a:pt x="163" y="228"/>
                  </a:lnTo>
                  <a:lnTo>
                    <a:pt x="170" y="219"/>
                  </a:lnTo>
                  <a:lnTo>
                    <a:pt x="177" y="210"/>
                  </a:lnTo>
                  <a:lnTo>
                    <a:pt x="186" y="203"/>
                  </a:lnTo>
                  <a:lnTo>
                    <a:pt x="195" y="196"/>
                  </a:lnTo>
                  <a:lnTo>
                    <a:pt x="201" y="194"/>
                  </a:lnTo>
                  <a:lnTo>
                    <a:pt x="209" y="193"/>
                  </a:lnTo>
                  <a:lnTo>
                    <a:pt x="215" y="190"/>
                  </a:lnTo>
                  <a:lnTo>
                    <a:pt x="222" y="189"/>
                  </a:lnTo>
                  <a:lnTo>
                    <a:pt x="230" y="186"/>
                  </a:lnTo>
                  <a:lnTo>
                    <a:pt x="238" y="185"/>
                  </a:lnTo>
                  <a:lnTo>
                    <a:pt x="245" y="182"/>
                  </a:lnTo>
                  <a:lnTo>
                    <a:pt x="253" y="181"/>
                  </a:lnTo>
                  <a:lnTo>
                    <a:pt x="260" y="179"/>
                  </a:lnTo>
                  <a:lnTo>
                    <a:pt x="268" y="176"/>
                  </a:lnTo>
                  <a:lnTo>
                    <a:pt x="275" y="174"/>
                  </a:lnTo>
                  <a:lnTo>
                    <a:pt x="284" y="172"/>
                  </a:lnTo>
                  <a:lnTo>
                    <a:pt x="292" y="170"/>
                  </a:lnTo>
                  <a:lnTo>
                    <a:pt x="299" y="167"/>
                  </a:lnTo>
                  <a:lnTo>
                    <a:pt x="307" y="165"/>
                  </a:lnTo>
                  <a:lnTo>
                    <a:pt x="316" y="164"/>
                  </a:lnTo>
                  <a:lnTo>
                    <a:pt x="323" y="160"/>
                  </a:lnTo>
                  <a:lnTo>
                    <a:pt x="331" y="159"/>
                  </a:lnTo>
                  <a:lnTo>
                    <a:pt x="338" y="155"/>
                  </a:lnTo>
                  <a:lnTo>
                    <a:pt x="347" y="153"/>
                  </a:lnTo>
                  <a:lnTo>
                    <a:pt x="355" y="151"/>
                  </a:lnTo>
                  <a:lnTo>
                    <a:pt x="362" y="150"/>
                  </a:lnTo>
                  <a:lnTo>
                    <a:pt x="370" y="147"/>
                  </a:lnTo>
                  <a:lnTo>
                    <a:pt x="379" y="146"/>
                  </a:lnTo>
                  <a:lnTo>
                    <a:pt x="386" y="143"/>
                  </a:lnTo>
                  <a:lnTo>
                    <a:pt x="394" y="142"/>
                  </a:lnTo>
                  <a:lnTo>
                    <a:pt x="401" y="140"/>
                  </a:lnTo>
                  <a:lnTo>
                    <a:pt x="410" y="138"/>
                  </a:lnTo>
                  <a:lnTo>
                    <a:pt x="418" y="137"/>
                  </a:lnTo>
                  <a:lnTo>
                    <a:pt x="426" y="136"/>
                  </a:lnTo>
                  <a:lnTo>
                    <a:pt x="434" y="135"/>
                  </a:lnTo>
                  <a:lnTo>
                    <a:pt x="443" y="135"/>
                  </a:lnTo>
                  <a:lnTo>
                    <a:pt x="450" y="133"/>
                  </a:lnTo>
                  <a:lnTo>
                    <a:pt x="458" y="132"/>
                  </a:lnTo>
                  <a:lnTo>
                    <a:pt x="465" y="131"/>
                  </a:lnTo>
                  <a:lnTo>
                    <a:pt x="473" y="131"/>
                  </a:lnTo>
                  <a:lnTo>
                    <a:pt x="481" y="131"/>
                  </a:lnTo>
                  <a:lnTo>
                    <a:pt x="488" y="131"/>
                  </a:lnTo>
                  <a:lnTo>
                    <a:pt x="496" y="131"/>
                  </a:lnTo>
                  <a:lnTo>
                    <a:pt x="503" y="131"/>
                  </a:lnTo>
                  <a:lnTo>
                    <a:pt x="509" y="131"/>
                  </a:lnTo>
                  <a:lnTo>
                    <a:pt x="517" y="131"/>
                  </a:lnTo>
                  <a:lnTo>
                    <a:pt x="525" y="132"/>
                  </a:lnTo>
                  <a:lnTo>
                    <a:pt x="532" y="135"/>
                  </a:lnTo>
                  <a:lnTo>
                    <a:pt x="540" y="135"/>
                  </a:lnTo>
                  <a:lnTo>
                    <a:pt x="547" y="137"/>
                  </a:lnTo>
                  <a:lnTo>
                    <a:pt x="555" y="140"/>
                  </a:lnTo>
                  <a:lnTo>
                    <a:pt x="562" y="143"/>
                  </a:lnTo>
                  <a:lnTo>
                    <a:pt x="575" y="147"/>
                  </a:lnTo>
                  <a:lnTo>
                    <a:pt x="589" y="155"/>
                  </a:lnTo>
                  <a:lnTo>
                    <a:pt x="601" y="162"/>
                  </a:lnTo>
                  <a:lnTo>
                    <a:pt x="615" y="172"/>
                  </a:lnTo>
                  <a:lnTo>
                    <a:pt x="627" y="182"/>
                  </a:lnTo>
                  <a:lnTo>
                    <a:pt x="639" y="195"/>
                  </a:lnTo>
                  <a:lnTo>
                    <a:pt x="644" y="201"/>
                  </a:lnTo>
                  <a:lnTo>
                    <a:pt x="650" y="209"/>
                  </a:lnTo>
                  <a:lnTo>
                    <a:pt x="657" y="216"/>
                  </a:lnTo>
                  <a:lnTo>
                    <a:pt x="663" y="225"/>
                  </a:lnTo>
                  <a:lnTo>
                    <a:pt x="674" y="238"/>
                  </a:lnTo>
                  <a:lnTo>
                    <a:pt x="687" y="252"/>
                  </a:lnTo>
                  <a:lnTo>
                    <a:pt x="693" y="258"/>
                  </a:lnTo>
                  <a:lnTo>
                    <a:pt x="700" y="264"/>
                  </a:lnTo>
                  <a:lnTo>
                    <a:pt x="707" y="271"/>
                  </a:lnTo>
                  <a:lnTo>
                    <a:pt x="715" y="278"/>
                  </a:lnTo>
                  <a:lnTo>
                    <a:pt x="722" y="284"/>
                  </a:lnTo>
                  <a:lnTo>
                    <a:pt x="730" y="291"/>
                  </a:lnTo>
                  <a:lnTo>
                    <a:pt x="737" y="297"/>
                  </a:lnTo>
                  <a:lnTo>
                    <a:pt x="745" y="303"/>
                  </a:lnTo>
                  <a:lnTo>
                    <a:pt x="752" y="310"/>
                  </a:lnTo>
                  <a:lnTo>
                    <a:pt x="760" y="316"/>
                  </a:lnTo>
                  <a:lnTo>
                    <a:pt x="768" y="322"/>
                  </a:lnTo>
                  <a:lnTo>
                    <a:pt x="775" y="330"/>
                  </a:lnTo>
                  <a:lnTo>
                    <a:pt x="783" y="335"/>
                  </a:lnTo>
                  <a:lnTo>
                    <a:pt x="790" y="341"/>
                  </a:lnTo>
                  <a:lnTo>
                    <a:pt x="798" y="347"/>
                  </a:lnTo>
                  <a:lnTo>
                    <a:pt x="805" y="354"/>
                  </a:lnTo>
                  <a:lnTo>
                    <a:pt x="813" y="359"/>
                  </a:lnTo>
                  <a:lnTo>
                    <a:pt x="820" y="366"/>
                  </a:lnTo>
                  <a:lnTo>
                    <a:pt x="828" y="371"/>
                  </a:lnTo>
                  <a:lnTo>
                    <a:pt x="837" y="379"/>
                  </a:lnTo>
                  <a:lnTo>
                    <a:pt x="843" y="384"/>
                  </a:lnTo>
                  <a:lnTo>
                    <a:pt x="851" y="390"/>
                  </a:lnTo>
                  <a:lnTo>
                    <a:pt x="858" y="395"/>
                  </a:lnTo>
                  <a:lnTo>
                    <a:pt x="866" y="401"/>
                  </a:lnTo>
                  <a:lnTo>
                    <a:pt x="873" y="406"/>
                  </a:lnTo>
                  <a:lnTo>
                    <a:pt x="881" y="413"/>
                  </a:lnTo>
                  <a:lnTo>
                    <a:pt x="888" y="419"/>
                  </a:lnTo>
                  <a:lnTo>
                    <a:pt x="896" y="425"/>
                  </a:lnTo>
                  <a:lnTo>
                    <a:pt x="893" y="418"/>
                  </a:lnTo>
                  <a:lnTo>
                    <a:pt x="892" y="412"/>
                  </a:lnTo>
                  <a:lnTo>
                    <a:pt x="890" y="404"/>
                  </a:lnTo>
                  <a:lnTo>
                    <a:pt x="888" y="398"/>
                  </a:lnTo>
                  <a:lnTo>
                    <a:pt x="885" y="384"/>
                  </a:lnTo>
                  <a:lnTo>
                    <a:pt x="882" y="371"/>
                  </a:lnTo>
                  <a:lnTo>
                    <a:pt x="880" y="364"/>
                  </a:lnTo>
                  <a:lnTo>
                    <a:pt x="878" y="357"/>
                  </a:lnTo>
                  <a:lnTo>
                    <a:pt x="877" y="350"/>
                  </a:lnTo>
                  <a:lnTo>
                    <a:pt x="876" y="344"/>
                  </a:lnTo>
                  <a:lnTo>
                    <a:pt x="873" y="330"/>
                  </a:lnTo>
                  <a:lnTo>
                    <a:pt x="872" y="317"/>
                  </a:lnTo>
                  <a:lnTo>
                    <a:pt x="871" y="310"/>
                  </a:lnTo>
                  <a:lnTo>
                    <a:pt x="870" y="302"/>
                  </a:lnTo>
                  <a:lnTo>
                    <a:pt x="868" y="296"/>
                  </a:lnTo>
                  <a:lnTo>
                    <a:pt x="868" y="289"/>
                  </a:lnTo>
                  <a:lnTo>
                    <a:pt x="867" y="282"/>
                  </a:lnTo>
                  <a:lnTo>
                    <a:pt x="866" y="274"/>
                  </a:lnTo>
                  <a:lnTo>
                    <a:pt x="865" y="268"/>
                  </a:lnTo>
                  <a:lnTo>
                    <a:pt x="865" y="262"/>
                  </a:lnTo>
                  <a:lnTo>
                    <a:pt x="863" y="248"/>
                  </a:lnTo>
                  <a:lnTo>
                    <a:pt x="862" y="235"/>
                  </a:lnTo>
                  <a:lnTo>
                    <a:pt x="862" y="221"/>
                  </a:lnTo>
                  <a:lnTo>
                    <a:pt x="862" y="209"/>
                  </a:lnTo>
                  <a:lnTo>
                    <a:pt x="861" y="201"/>
                  </a:lnTo>
                  <a:lnTo>
                    <a:pt x="861" y="194"/>
                  </a:lnTo>
                  <a:lnTo>
                    <a:pt x="861" y="187"/>
                  </a:lnTo>
                  <a:lnTo>
                    <a:pt x="861" y="181"/>
                  </a:lnTo>
                  <a:lnTo>
                    <a:pt x="861" y="167"/>
                  </a:lnTo>
                  <a:lnTo>
                    <a:pt x="861" y="155"/>
                  </a:lnTo>
                  <a:lnTo>
                    <a:pt x="861" y="141"/>
                  </a:lnTo>
                  <a:lnTo>
                    <a:pt x="861" y="128"/>
                  </a:lnTo>
                  <a:lnTo>
                    <a:pt x="862" y="114"/>
                  </a:lnTo>
                  <a:lnTo>
                    <a:pt x="865" y="102"/>
                  </a:lnTo>
                  <a:lnTo>
                    <a:pt x="865" y="88"/>
                  </a:lnTo>
                  <a:lnTo>
                    <a:pt x="867" y="75"/>
                  </a:lnTo>
                  <a:lnTo>
                    <a:pt x="868" y="62"/>
                  </a:lnTo>
                  <a:lnTo>
                    <a:pt x="872" y="49"/>
                  </a:lnTo>
                  <a:lnTo>
                    <a:pt x="873" y="36"/>
                  </a:lnTo>
                  <a:lnTo>
                    <a:pt x="876" y="24"/>
                  </a:lnTo>
                  <a:lnTo>
                    <a:pt x="880" y="11"/>
                  </a:lnTo>
                  <a:lnTo>
                    <a:pt x="883" y="0"/>
                  </a:lnTo>
                  <a:lnTo>
                    <a:pt x="875" y="0"/>
                  </a:lnTo>
                  <a:lnTo>
                    <a:pt x="867" y="1"/>
                  </a:lnTo>
                  <a:lnTo>
                    <a:pt x="859" y="2"/>
                  </a:lnTo>
                  <a:lnTo>
                    <a:pt x="852" y="5"/>
                  </a:lnTo>
                  <a:lnTo>
                    <a:pt x="843" y="6"/>
                  </a:lnTo>
                  <a:lnTo>
                    <a:pt x="836" y="9"/>
                  </a:lnTo>
                  <a:lnTo>
                    <a:pt x="827" y="10"/>
                  </a:lnTo>
                  <a:lnTo>
                    <a:pt x="819" y="14"/>
                  </a:lnTo>
                  <a:lnTo>
                    <a:pt x="809" y="15"/>
                  </a:lnTo>
                  <a:lnTo>
                    <a:pt x="802" y="18"/>
                  </a:lnTo>
                  <a:lnTo>
                    <a:pt x="791" y="20"/>
                  </a:lnTo>
                  <a:lnTo>
                    <a:pt x="784" y="24"/>
                  </a:lnTo>
                  <a:lnTo>
                    <a:pt x="774" y="26"/>
                  </a:lnTo>
                  <a:lnTo>
                    <a:pt x="766" y="29"/>
                  </a:lnTo>
                  <a:lnTo>
                    <a:pt x="756" y="33"/>
                  </a:lnTo>
                  <a:lnTo>
                    <a:pt x="749" y="36"/>
                  </a:lnTo>
                  <a:lnTo>
                    <a:pt x="739" y="39"/>
                  </a:lnTo>
                  <a:lnTo>
                    <a:pt x="730" y="43"/>
                  </a:lnTo>
                  <a:lnTo>
                    <a:pt x="720" y="47"/>
                  </a:lnTo>
                  <a:lnTo>
                    <a:pt x="711" y="50"/>
                  </a:lnTo>
                  <a:lnTo>
                    <a:pt x="701" y="54"/>
                  </a:lnTo>
                  <a:lnTo>
                    <a:pt x="693" y="58"/>
                  </a:lnTo>
                  <a:lnTo>
                    <a:pt x="683" y="62"/>
                  </a:lnTo>
                  <a:lnTo>
                    <a:pt x="676" y="65"/>
                  </a:lnTo>
                  <a:lnTo>
                    <a:pt x="667" y="69"/>
                  </a:lnTo>
                  <a:lnTo>
                    <a:pt x="658" y="73"/>
                  </a:lnTo>
                  <a:lnTo>
                    <a:pt x="649" y="78"/>
                  </a:lnTo>
                  <a:lnTo>
                    <a:pt x="642" y="83"/>
                  </a:lnTo>
                  <a:lnTo>
                    <a:pt x="634" y="87"/>
                  </a:lnTo>
                  <a:lnTo>
                    <a:pt x="627" y="92"/>
                  </a:lnTo>
                  <a:lnTo>
                    <a:pt x="619" y="97"/>
                  </a:lnTo>
                  <a:lnTo>
                    <a:pt x="611" y="102"/>
                  </a:lnTo>
                  <a:close/>
                </a:path>
              </a:pathLst>
            </a:custGeom>
            <a:solidFill>
              <a:srgbClr val="80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4613"/>
        <p:cNvGrpSpPr/>
        <p:nvPr/>
      </p:nvGrpSpPr>
      <p:grpSpPr>
        <a:xfrm>
          <a:off x="0" y="0"/>
          <a:ext cx="0" cy="0"/>
          <a:chOff x="0" y="0"/>
          <a:chExt cx="0" cy="0"/>
        </a:xfrm>
      </p:grpSpPr>
      <p:sp>
        <p:nvSpPr>
          <p:cNvPr id="4614" name="Google Shape;4614;p87"/>
          <p:cNvSpPr txBox="1">
            <a:spLocks noGrp="1"/>
          </p:cNvSpPr>
          <p:nvPr>
            <p:ph type="title"/>
          </p:nvPr>
        </p:nvSpPr>
        <p:spPr>
          <a:xfrm>
            <a:off x="457200" y="285750"/>
            <a:ext cx="8229600" cy="1444625"/>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CONTACT PRECAUTIONS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4615" name="Google Shape;4615;p87"/>
          <p:cNvSpPr txBox="1">
            <a:spLocks noGrp="1"/>
          </p:cNvSpPr>
          <p:nvPr>
            <p:ph type="body" idx="1"/>
          </p:nvPr>
        </p:nvSpPr>
        <p:spPr>
          <a:xfrm>
            <a:off x="457200" y="1974850"/>
            <a:ext cx="8212137" cy="4306887"/>
          </a:xfrm>
          <a:prstGeom prst="rect">
            <a:avLst/>
          </a:prstGeom>
          <a:noFill/>
          <a:ln>
            <a:noFill/>
          </a:ln>
        </p:spPr>
        <p:txBody>
          <a:bodyPr spcFirstLastPara="1" wrap="square" lIns="91425" tIns="45700" rIns="91425" bIns="45700" anchor="t" anchorCtr="0">
            <a:noAutofit/>
          </a:bodyPr>
          <a:lstStyle/>
          <a:p>
            <a:pPr marL="342900" lvl="0" indent="-342900"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HANDWASHING:  After glove removal while ensuring that hands do not touch potentially contaminated environmental surfaces or items in the resident’s room. </a:t>
            </a:r>
            <a:endParaRPr/>
          </a:p>
          <a:p>
            <a:pPr marL="342900" lvl="0" indent="-342900" algn="l" rtl="0">
              <a:lnSpc>
                <a:spcPct val="95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TRANSPORTING:  Limit the movement and transporting of the resident. </a:t>
            </a:r>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4619"/>
        <p:cNvGrpSpPr/>
        <p:nvPr/>
      </p:nvGrpSpPr>
      <p:grpSpPr>
        <a:xfrm>
          <a:off x="0" y="0"/>
          <a:ext cx="0" cy="0"/>
          <a:chOff x="0" y="0"/>
          <a:chExt cx="0" cy="0"/>
        </a:xfrm>
      </p:grpSpPr>
      <p:sp>
        <p:nvSpPr>
          <p:cNvPr id="4620" name="Google Shape;4620;p88"/>
          <p:cNvSpPr txBox="1">
            <a:spLocks noGrp="1"/>
          </p:cNvSpPr>
          <p:nvPr>
            <p:ph type="title"/>
          </p:nvPr>
        </p:nvSpPr>
        <p:spPr>
          <a:xfrm>
            <a:off x="420687" y="358775"/>
            <a:ext cx="8266112" cy="146208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none">
                <a:solidFill>
                  <a:schemeClr val="dk2"/>
                </a:solidFill>
                <a:latin typeface="Arial"/>
                <a:ea typeface="Arial"/>
                <a:cs typeface="Arial"/>
                <a:sym typeface="Arial"/>
              </a:rPr>
              <a:t>Transmission Based Precautions</a:t>
            </a:r>
            <a:br>
              <a:rPr lang="en-US" sz="3600" b="1" i="0" u="none">
                <a:solidFill>
                  <a:schemeClr val="dk2"/>
                </a:solidFill>
                <a:latin typeface="Arial"/>
                <a:ea typeface="Arial"/>
                <a:cs typeface="Arial"/>
                <a:sym typeface="Arial"/>
              </a:rPr>
            </a:br>
            <a:r>
              <a:rPr lang="en-US" sz="3600" b="1" i="0" u="sng">
                <a:solidFill>
                  <a:schemeClr val="dk2"/>
                </a:solidFill>
                <a:latin typeface="Arial"/>
                <a:ea typeface="Arial"/>
                <a:cs typeface="Arial"/>
                <a:sym typeface="Arial"/>
              </a:rPr>
              <a:t>CONTACT PRECAUTIONS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endParaRPr/>
          </a:p>
        </p:txBody>
      </p:sp>
      <p:sp>
        <p:nvSpPr>
          <p:cNvPr id="4621" name="Google Shape;4621;p88"/>
          <p:cNvSpPr txBox="1">
            <a:spLocks noGrp="1"/>
          </p:cNvSpPr>
          <p:nvPr>
            <p:ph type="body" idx="1"/>
          </p:nvPr>
        </p:nvSpPr>
        <p:spPr>
          <a:xfrm>
            <a:off x="384175" y="2235200"/>
            <a:ext cx="5538787" cy="3805237"/>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RESIDENT-CARE EQUIPMENT: When possible, dedicate the use of non-critical resident care equipment to a single resident. </a:t>
            </a:r>
            <a:endParaRPr/>
          </a:p>
        </p:txBody>
      </p:sp>
      <p:pic>
        <p:nvPicPr>
          <p:cNvPr id="4622" name="Google Shape;4622;p88" descr="j0185161"/>
          <p:cNvPicPr preferRelativeResize="0">
            <a:picLocks noGrp="1"/>
          </p:cNvPicPr>
          <p:nvPr>
            <p:ph type="body" idx="1"/>
          </p:nvPr>
        </p:nvPicPr>
        <p:blipFill rotWithShape="1">
          <a:blip r:embed="rId3">
            <a:alphaModFix/>
          </a:blip>
          <a:srcRect/>
          <a:stretch/>
        </p:blipFill>
        <p:spPr>
          <a:xfrm>
            <a:off x="5892800" y="2573337"/>
            <a:ext cx="2673350" cy="1838325"/>
          </a:xfrm>
          <a:prstGeom prst="rect">
            <a:avLst/>
          </a:prstGeom>
          <a:noFill/>
          <a:ln>
            <a:noFill/>
          </a:ln>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4626"/>
        <p:cNvGrpSpPr/>
        <p:nvPr/>
      </p:nvGrpSpPr>
      <p:grpSpPr>
        <a:xfrm>
          <a:off x="0" y="0"/>
          <a:ext cx="0" cy="0"/>
          <a:chOff x="0" y="0"/>
          <a:chExt cx="0" cy="0"/>
        </a:xfrm>
      </p:grpSpPr>
      <p:sp>
        <p:nvSpPr>
          <p:cNvPr id="4627" name="Google Shape;4627;p89"/>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4400"/>
              <a:buFont typeface="Arial"/>
              <a:buNone/>
            </a:pPr>
            <a:r>
              <a:rPr lang="en-US" sz="4400" b="0" i="0" u="none">
                <a:solidFill>
                  <a:schemeClr val="dk2"/>
                </a:solidFill>
                <a:latin typeface="Arial"/>
                <a:ea typeface="Arial"/>
                <a:cs typeface="Arial"/>
                <a:sym typeface="Arial"/>
              </a:rPr>
              <a:t>Reverse Isolation</a:t>
            </a:r>
            <a:endParaRPr/>
          </a:p>
        </p:txBody>
      </p:sp>
      <p:sp>
        <p:nvSpPr>
          <p:cNvPr id="4628" name="Google Shape;4628;p89"/>
          <p:cNvSpPr txBox="1">
            <a:spLocks noGrp="1"/>
          </p:cNvSpPr>
          <p:nvPr>
            <p:ph type="body" idx="1"/>
          </p:nvPr>
        </p:nvSpPr>
        <p:spPr>
          <a:xfrm>
            <a:off x="457200" y="1663700"/>
            <a:ext cx="8229600" cy="4708525"/>
          </a:xfrm>
          <a:prstGeom prst="rect">
            <a:avLst/>
          </a:prstGeom>
          <a:noFill/>
          <a:ln>
            <a:noFill/>
          </a:ln>
        </p:spPr>
        <p:txBody>
          <a:bodyPr spcFirstLastPara="1" wrap="square" lIns="91425" tIns="45700" rIns="91425" bIns="45700" anchor="t" anchorCtr="0">
            <a:noAutofit/>
          </a:bodyPr>
          <a:lstStyle/>
          <a:p>
            <a:pPr marL="342900" marR="0" lvl="0" indent="-342900" algn="l" rtl="0">
              <a:lnSpc>
                <a:spcPct val="100000"/>
              </a:lnSpc>
              <a:spcBef>
                <a:spcPts val="0"/>
              </a:spcBef>
              <a:spcAft>
                <a:spcPts val="0"/>
              </a:spcAft>
              <a:buClr>
                <a:schemeClr val="dk1"/>
              </a:buClr>
              <a:buSzPts val="3200"/>
              <a:buFont typeface="Arial"/>
              <a:buChar char="•"/>
            </a:pPr>
            <a:r>
              <a:rPr lang="en-US" sz="3200" b="0" i="0" u="none">
                <a:solidFill>
                  <a:schemeClr val="dk1"/>
                </a:solidFill>
                <a:latin typeface="Arial"/>
                <a:ea typeface="Arial"/>
                <a:cs typeface="Arial"/>
                <a:sym typeface="Arial"/>
              </a:rPr>
              <a:t>Methods used to protect certain patients from organisms in the environment</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Immunocompromised</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Transplant patients</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Burn victims</a:t>
            </a:r>
            <a:endParaRPr/>
          </a:p>
          <a:p>
            <a:pPr marL="742950" marR="0" lvl="1" indent="-285750" algn="l" rtl="0">
              <a:lnSpc>
                <a:spcPct val="100000"/>
              </a:lnSpc>
              <a:spcBef>
                <a:spcPts val="560"/>
              </a:spcBef>
              <a:spcAft>
                <a:spcPts val="0"/>
              </a:spcAft>
              <a:buClr>
                <a:schemeClr val="dk1"/>
              </a:buClr>
              <a:buSzPts val="2800"/>
              <a:buFont typeface="Arial"/>
              <a:buChar char="–"/>
            </a:pPr>
            <a:r>
              <a:rPr lang="en-US" sz="2800" b="0" i="0" u="none" strike="noStrike" cap="none">
                <a:solidFill>
                  <a:schemeClr val="dk1"/>
                </a:solidFill>
                <a:latin typeface="Arial"/>
                <a:ea typeface="Arial"/>
                <a:cs typeface="Arial"/>
                <a:sym typeface="Arial"/>
              </a:rPr>
              <a:t>Cancer patients</a:t>
            </a:r>
            <a:endParaRPr/>
          </a:p>
          <a:p>
            <a:pPr marL="342900" marR="0" lvl="0" indent="-165100" algn="l" rtl="0">
              <a:spcBef>
                <a:spcPts val="560"/>
              </a:spcBef>
              <a:spcAft>
                <a:spcPts val="0"/>
              </a:spcAft>
              <a:buClr>
                <a:schemeClr val="dk1"/>
              </a:buClr>
              <a:buSzPts val="2800"/>
              <a:buFont typeface="Arial"/>
              <a:buNone/>
            </a:pPr>
            <a:endParaRPr sz="2800" b="0" i="0" u="none" strike="noStrike" cap="none">
              <a:solidFill>
                <a:schemeClr val="dk1"/>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22"/>
        <p:cNvGrpSpPr/>
        <p:nvPr/>
      </p:nvGrpSpPr>
      <p:grpSpPr>
        <a:xfrm>
          <a:off x="0" y="0"/>
          <a:ext cx="0" cy="0"/>
          <a:chOff x="0" y="0"/>
          <a:chExt cx="0" cy="0"/>
        </a:xfrm>
      </p:grpSpPr>
      <p:sp>
        <p:nvSpPr>
          <p:cNvPr id="1023" name="Google Shape;1023;p9"/>
          <p:cNvSpPr txBox="1">
            <a:spLocks noGrp="1"/>
          </p:cNvSpPr>
          <p:nvPr>
            <p:ph type="title"/>
          </p:nvPr>
        </p:nvSpPr>
        <p:spPr>
          <a:xfrm>
            <a:off x="457200" y="538162"/>
            <a:ext cx="8229600" cy="14811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Body Defenses Against Microorganisms/Germs</a:t>
            </a:r>
            <a:br>
              <a:rPr lang="en-US" sz="3600" b="1" i="0" u="sng">
                <a:solidFill>
                  <a:schemeClr val="dk2"/>
                </a:solidFill>
                <a:latin typeface="Arial"/>
                <a:ea typeface="Arial"/>
                <a:cs typeface="Arial"/>
                <a:sym typeface="Arial"/>
              </a:rPr>
            </a:br>
            <a:r>
              <a:rPr lang="en-US" sz="3200" b="0" i="0" u="none">
                <a:solidFill>
                  <a:schemeClr val="dk2"/>
                </a:solidFill>
                <a:latin typeface="Arial"/>
                <a:ea typeface="Arial"/>
                <a:cs typeface="Arial"/>
                <a:sym typeface="Arial"/>
              </a:rPr>
              <a:t>(continued</a:t>
            </a:r>
            <a:r>
              <a:rPr lang="en-US" sz="3600" b="1" i="0" u="sng">
                <a:solidFill>
                  <a:schemeClr val="dk2"/>
                </a:solidFill>
                <a:latin typeface="Arial"/>
                <a:ea typeface="Arial"/>
                <a:cs typeface="Arial"/>
                <a:sym typeface="Arial"/>
              </a:rPr>
              <a:t>)</a:t>
            </a:r>
            <a:endParaRPr/>
          </a:p>
        </p:txBody>
      </p:sp>
      <p:sp>
        <p:nvSpPr>
          <p:cNvPr id="1024" name="Google Shape;1024;p9"/>
          <p:cNvSpPr txBox="1">
            <a:spLocks noGrp="1"/>
          </p:cNvSpPr>
          <p:nvPr>
            <p:ph type="body" idx="1"/>
          </p:nvPr>
        </p:nvSpPr>
        <p:spPr>
          <a:xfrm>
            <a:off x="430212" y="2439987"/>
            <a:ext cx="5697537" cy="3886200"/>
          </a:xfrm>
          <a:prstGeom prst="rect">
            <a:avLst/>
          </a:prstGeom>
          <a:noFill/>
          <a:ln>
            <a:noFill/>
          </a:ln>
        </p:spPr>
        <p:txBody>
          <a:bodyPr spcFirstLastPara="1" wrap="square" lIns="91425" tIns="45700" rIns="91425" bIns="45700" anchor="t" anchorCtr="0">
            <a:noAutofit/>
          </a:bodyPr>
          <a:lstStyle/>
          <a:p>
            <a:pPr marL="342900" lvl="0" indent="-342900" algn="l" rtl="0">
              <a:lnSpc>
                <a:spcPct val="100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Internal natural defenses</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phagocytes</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inflammation</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fever</a:t>
            </a:r>
            <a:endParaRPr/>
          </a:p>
          <a:p>
            <a:pPr marL="742950" lvl="1" indent="-285750" algn="l" rtl="0">
              <a:lnSpc>
                <a:spcPct val="100000"/>
              </a:lnSpc>
              <a:spcBef>
                <a:spcPts val="72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immune response</a:t>
            </a:r>
            <a:endParaRPr/>
          </a:p>
        </p:txBody>
      </p:sp>
      <p:pic>
        <p:nvPicPr>
          <p:cNvPr id="1025" name="Google Shape;1025;p9" descr="j0398761"/>
          <p:cNvPicPr preferRelativeResize="0"/>
          <p:nvPr/>
        </p:nvPicPr>
        <p:blipFill rotWithShape="1">
          <a:blip r:embed="rId3">
            <a:alphaModFix/>
          </a:blip>
          <a:srcRect/>
          <a:stretch/>
        </p:blipFill>
        <p:spPr>
          <a:xfrm>
            <a:off x="6165850" y="2708275"/>
            <a:ext cx="2225675" cy="3240087"/>
          </a:xfrm>
          <a:prstGeom prst="rect">
            <a:avLst/>
          </a:prstGeom>
          <a:noFill/>
          <a:ln>
            <a:noFill/>
          </a:ln>
        </p:spPr>
      </p:pic>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4632"/>
        <p:cNvGrpSpPr/>
        <p:nvPr/>
      </p:nvGrpSpPr>
      <p:grpSpPr>
        <a:xfrm>
          <a:off x="0" y="0"/>
          <a:ext cx="0" cy="0"/>
          <a:chOff x="0" y="0"/>
          <a:chExt cx="0" cy="0"/>
        </a:xfrm>
      </p:grpSpPr>
      <p:grpSp>
        <p:nvGrpSpPr>
          <p:cNvPr id="4633" name="Google Shape;4633;p90"/>
          <p:cNvGrpSpPr/>
          <p:nvPr/>
        </p:nvGrpSpPr>
        <p:grpSpPr>
          <a:xfrm>
            <a:off x="258762" y="300037"/>
            <a:ext cx="8548687" cy="6175375"/>
            <a:chOff x="153" y="230"/>
            <a:chExt cx="5385" cy="3740"/>
          </a:xfrm>
        </p:grpSpPr>
        <p:sp>
          <p:nvSpPr>
            <p:cNvPr id="4634" name="Google Shape;4634;p90"/>
            <p:cNvSpPr/>
            <p:nvPr/>
          </p:nvSpPr>
          <p:spPr>
            <a:xfrm rot="5400000">
              <a:off x="1147" y="-239"/>
              <a:ext cx="3216" cy="4598"/>
            </a:xfrm>
            <a:custGeom>
              <a:avLst/>
              <a:gdLst/>
              <a:ahLst/>
              <a:cxnLst/>
              <a:rect l="l" t="t" r="r" b="b"/>
              <a:pathLst>
                <a:path w="2311" h="2448" extrusionOk="0">
                  <a:moveTo>
                    <a:pt x="144" y="1126"/>
                  </a:moveTo>
                  <a:lnTo>
                    <a:pt x="140" y="1247"/>
                  </a:lnTo>
                  <a:lnTo>
                    <a:pt x="136" y="1366"/>
                  </a:lnTo>
                  <a:lnTo>
                    <a:pt x="127" y="1484"/>
                  </a:lnTo>
                  <a:lnTo>
                    <a:pt x="119" y="1597"/>
                  </a:lnTo>
                  <a:lnTo>
                    <a:pt x="108" y="1706"/>
                  </a:lnTo>
                  <a:lnTo>
                    <a:pt x="95" y="1811"/>
                  </a:lnTo>
                  <a:lnTo>
                    <a:pt x="81" y="1912"/>
                  </a:lnTo>
                  <a:lnTo>
                    <a:pt x="67" y="2006"/>
                  </a:lnTo>
                  <a:lnTo>
                    <a:pt x="59" y="2055"/>
                  </a:lnTo>
                  <a:lnTo>
                    <a:pt x="52" y="2104"/>
                  </a:lnTo>
                  <a:lnTo>
                    <a:pt x="44" y="2150"/>
                  </a:lnTo>
                  <a:lnTo>
                    <a:pt x="36" y="2194"/>
                  </a:lnTo>
                  <a:lnTo>
                    <a:pt x="28" y="2237"/>
                  </a:lnTo>
                  <a:lnTo>
                    <a:pt x="19" y="2279"/>
                  </a:lnTo>
                  <a:lnTo>
                    <a:pt x="11" y="2320"/>
                  </a:lnTo>
                  <a:lnTo>
                    <a:pt x="0" y="2357"/>
                  </a:lnTo>
                  <a:lnTo>
                    <a:pt x="22" y="2351"/>
                  </a:lnTo>
                  <a:lnTo>
                    <a:pt x="45" y="2347"/>
                  </a:lnTo>
                  <a:lnTo>
                    <a:pt x="70" y="2343"/>
                  </a:lnTo>
                  <a:lnTo>
                    <a:pt x="95" y="2338"/>
                  </a:lnTo>
                  <a:lnTo>
                    <a:pt x="121" y="2334"/>
                  </a:lnTo>
                  <a:lnTo>
                    <a:pt x="149" y="2330"/>
                  </a:lnTo>
                  <a:lnTo>
                    <a:pt x="176" y="2327"/>
                  </a:lnTo>
                  <a:lnTo>
                    <a:pt x="205" y="2324"/>
                  </a:lnTo>
                  <a:lnTo>
                    <a:pt x="235" y="2322"/>
                  </a:lnTo>
                  <a:lnTo>
                    <a:pt x="265" y="2320"/>
                  </a:lnTo>
                  <a:lnTo>
                    <a:pt x="297" y="2318"/>
                  </a:lnTo>
                  <a:lnTo>
                    <a:pt x="330" y="2317"/>
                  </a:lnTo>
                  <a:lnTo>
                    <a:pt x="362" y="2315"/>
                  </a:lnTo>
                  <a:lnTo>
                    <a:pt x="396" y="2315"/>
                  </a:lnTo>
                  <a:lnTo>
                    <a:pt x="431" y="2315"/>
                  </a:lnTo>
                  <a:lnTo>
                    <a:pt x="466" y="2315"/>
                  </a:lnTo>
                  <a:lnTo>
                    <a:pt x="502" y="2315"/>
                  </a:lnTo>
                  <a:lnTo>
                    <a:pt x="538" y="2317"/>
                  </a:lnTo>
                  <a:lnTo>
                    <a:pt x="575" y="2317"/>
                  </a:lnTo>
                  <a:lnTo>
                    <a:pt x="613" y="2320"/>
                  </a:lnTo>
                  <a:lnTo>
                    <a:pt x="651" y="2321"/>
                  </a:lnTo>
                  <a:lnTo>
                    <a:pt x="690" y="2322"/>
                  </a:lnTo>
                  <a:lnTo>
                    <a:pt x="729" y="2325"/>
                  </a:lnTo>
                  <a:lnTo>
                    <a:pt x="770" y="2328"/>
                  </a:lnTo>
                  <a:lnTo>
                    <a:pt x="810" y="2332"/>
                  </a:lnTo>
                  <a:lnTo>
                    <a:pt x="850" y="2335"/>
                  </a:lnTo>
                  <a:lnTo>
                    <a:pt x="892" y="2340"/>
                  </a:lnTo>
                  <a:lnTo>
                    <a:pt x="932" y="2344"/>
                  </a:lnTo>
                  <a:lnTo>
                    <a:pt x="974" y="2348"/>
                  </a:lnTo>
                  <a:lnTo>
                    <a:pt x="1017" y="2354"/>
                  </a:lnTo>
                  <a:lnTo>
                    <a:pt x="1059" y="2360"/>
                  </a:lnTo>
                  <a:lnTo>
                    <a:pt x="1102" y="2366"/>
                  </a:lnTo>
                  <a:lnTo>
                    <a:pt x="1104" y="2366"/>
                  </a:lnTo>
                  <a:lnTo>
                    <a:pt x="1117" y="2366"/>
                  </a:lnTo>
                  <a:lnTo>
                    <a:pt x="1131" y="2366"/>
                  </a:lnTo>
                  <a:lnTo>
                    <a:pt x="1144" y="2366"/>
                  </a:lnTo>
                  <a:lnTo>
                    <a:pt x="1158" y="2366"/>
                  </a:lnTo>
                  <a:lnTo>
                    <a:pt x="1173" y="2366"/>
                  </a:lnTo>
                  <a:lnTo>
                    <a:pt x="1186" y="2366"/>
                  </a:lnTo>
                  <a:lnTo>
                    <a:pt x="1200" y="2366"/>
                  </a:lnTo>
                  <a:lnTo>
                    <a:pt x="1213" y="2366"/>
                  </a:lnTo>
                  <a:lnTo>
                    <a:pt x="1249" y="2366"/>
                  </a:lnTo>
                  <a:lnTo>
                    <a:pt x="1284" y="2366"/>
                  </a:lnTo>
                  <a:lnTo>
                    <a:pt x="1318" y="2367"/>
                  </a:lnTo>
                  <a:lnTo>
                    <a:pt x="1353" y="2367"/>
                  </a:lnTo>
                  <a:lnTo>
                    <a:pt x="1387" y="2368"/>
                  </a:lnTo>
                  <a:lnTo>
                    <a:pt x="1422" y="2368"/>
                  </a:lnTo>
                  <a:lnTo>
                    <a:pt x="1456" y="2370"/>
                  </a:lnTo>
                  <a:lnTo>
                    <a:pt x="1490" y="2371"/>
                  </a:lnTo>
                  <a:lnTo>
                    <a:pt x="1523" y="2373"/>
                  </a:lnTo>
                  <a:lnTo>
                    <a:pt x="1556" y="2374"/>
                  </a:lnTo>
                  <a:lnTo>
                    <a:pt x="1589" y="2376"/>
                  </a:lnTo>
                  <a:lnTo>
                    <a:pt x="1622" y="2379"/>
                  </a:lnTo>
                  <a:lnTo>
                    <a:pt x="1654" y="2380"/>
                  </a:lnTo>
                  <a:lnTo>
                    <a:pt x="1685" y="2383"/>
                  </a:lnTo>
                  <a:lnTo>
                    <a:pt x="1717" y="2386"/>
                  </a:lnTo>
                  <a:lnTo>
                    <a:pt x="1749" y="2387"/>
                  </a:lnTo>
                  <a:lnTo>
                    <a:pt x="1779" y="2390"/>
                  </a:lnTo>
                  <a:lnTo>
                    <a:pt x="1809" y="2393"/>
                  </a:lnTo>
                  <a:lnTo>
                    <a:pt x="1840" y="2396"/>
                  </a:lnTo>
                  <a:lnTo>
                    <a:pt x="1868" y="2400"/>
                  </a:lnTo>
                  <a:lnTo>
                    <a:pt x="1899" y="2403"/>
                  </a:lnTo>
                  <a:lnTo>
                    <a:pt x="1927" y="2406"/>
                  </a:lnTo>
                  <a:lnTo>
                    <a:pt x="1955" y="2410"/>
                  </a:lnTo>
                  <a:lnTo>
                    <a:pt x="1984" y="2413"/>
                  </a:lnTo>
                  <a:lnTo>
                    <a:pt x="2011" y="2417"/>
                  </a:lnTo>
                  <a:lnTo>
                    <a:pt x="2038" y="2422"/>
                  </a:lnTo>
                  <a:lnTo>
                    <a:pt x="2064" y="2426"/>
                  </a:lnTo>
                  <a:lnTo>
                    <a:pt x="2090" y="2430"/>
                  </a:lnTo>
                  <a:lnTo>
                    <a:pt x="2116" y="2435"/>
                  </a:lnTo>
                  <a:lnTo>
                    <a:pt x="2141" y="2439"/>
                  </a:lnTo>
                  <a:lnTo>
                    <a:pt x="2165" y="2443"/>
                  </a:lnTo>
                  <a:lnTo>
                    <a:pt x="2190" y="2448"/>
                  </a:lnTo>
                  <a:lnTo>
                    <a:pt x="2172" y="2341"/>
                  </a:lnTo>
                  <a:lnTo>
                    <a:pt x="2159" y="2227"/>
                  </a:lnTo>
                  <a:lnTo>
                    <a:pt x="2146" y="2104"/>
                  </a:lnTo>
                  <a:lnTo>
                    <a:pt x="2138" y="1975"/>
                  </a:lnTo>
                  <a:lnTo>
                    <a:pt x="2131" y="1840"/>
                  </a:lnTo>
                  <a:lnTo>
                    <a:pt x="2128" y="1699"/>
                  </a:lnTo>
                  <a:lnTo>
                    <a:pt x="2126" y="1555"/>
                  </a:lnTo>
                  <a:lnTo>
                    <a:pt x="2128" y="1408"/>
                  </a:lnTo>
                  <a:lnTo>
                    <a:pt x="2135" y="1201"/>
                  </a:lnTo>
                  <a:lnTo>
                    <a:pt x="2146" y="1004"/>
                  </a:lnTo>
                  <a:lnTo>
                    <a:pt x="2164" y="816"/>
                  </a:lnTo>
                  <a:lnTo>
                    <a:pt x="2185" y="644"/>
                  </a:lnTo>
                  <a:lnTo>
                    <a:pt x="2211" y="488"/>
                  </a:lnTo>
                  <a:lnTo>
                    <a:pt x="2241" y="350"/>
                  </a:lnTo>
                  <a:lnTo>
                    <a:pt x="2275" y="233"/>
                  </a:lnTo>
                  <a:lnTo>
                    <a:pt x="2311" y="140"/>
                  </a:lnTo>
                  <a:lnTo>
                    <a:pt x="2290" y="147"/>
                  </a:lnTo>
                  <a:lnTo>
                    <a:pt x="2269" y="153"/>
                  </a:lnTo>
                  <a:lnTo>
                    <a:pt x="2244" y="158"/>
                  </a:lnTo>
                  <a:lnTo>
                    <a:pt x="2220" y="164"/>
                  </a:lnTo>
                  <a:lnTo>
                    <a:pt x="2195" y="170"/>
                  </a:lnTo>
                  <a:lnTo>
                    <a:pt x="2168" y="174"/>
                  </a:lnTo>
                  <a:lnTo>
                    <a:pt x="2139" y="179"/>
                  </a:lnTo>
                  <a:lnTo>
                    <a:pt x="2110" y="183"/>
                  </a:lnTo>
                  <a:lnTo>
                    <a:pt x="2080" y="186"/>
                  </a:lnTo>
                  <a:lnTo>
                    <a:pt x="2048" y="189"/>
                  </a:lnTo>
                  <a:lnTo>
                    <a:pt x="2017" y="192"/>
                  </a:lnTo>
                  <a:lnTo>
                    <a:pt x="1982" y="193"/>
                  </a:lnTo>
                  <a:lnTo>
                    <a:pt x="1948" y="196"/>
                  </a:lnTo>
                  <a:lnTo>
                    <a:pt x="1913" y="196"/>
                  </a:lnTo>
                  <a:lnTo>
                    <a:pt x="1877" y="197"/>
                  </a:lnTo>
                  <a:lnTo>
                    <a:pt x="1840" y="197"/>
                  </a:lnTo>
                  <a:lnTo>
                    <a:pt x="1801" y="197"/>
                  </a:lnTo>
                  <a:lnTo>
                    <a:pt x="1762" y="197"/>
                  </a:lnTo>
                  <a:lnTo>
                    <a:pt x="1723" y="197"/>
                  </a:lnTo>
                  <a:lnTo>
                    <a:pt x="1683" y="196"/>
                  </a:lnTo>
                  <a:lnTo>
                    <a:pt x="1641" y="193"/>
                  </a:lnTo>
                  <a:lnTo>
                    <a:pt x="1601" y="192"/>
                  </a:lnTo>
                  <a:lnTo>
                    <a:pt x="1557" y="189"/>
                  </a:lnTo>
                  <a:lnTo>
                    <a:pt x="1514" y="186"/>
                  </a:lnTo>
                  <a:lnTo>
                    <a:pt x="1471" y="183"/>
                  </a:lnTo>
                  <a:lnTo>
                    <a:pt x="1428" y="179"/>
                  </a:lnTo>
                  <a:lnTo>
                    <a:pt x="1383" y="174"/>
                  </a:lnTo>
                  <a:lnTo>
                    <a:pt x="1338" y="170"/>
                  </a:lnTo>
                  <a:lnTo>
                    <a:pt x="1292" y="164"/>
                  </a:lnTo>
                  <a:lnTo>
                    <a:pt x="1246" y="160"/>
                  </a:lnTo>
                  <a:lnTo>
                    <a:pt x="1200" y="153"/>
                  </a:lnTo>
                  <a:lnTo>
                    <a:pt x="1154" y="147"/>
                  </a:lnTo>
                  <a:lnTo>
                    <a:pt x="1135" y="144"/>
                  </a:lnTo>
                  <a:lnTo>
                    <a:pt x="1115" y="141"/>
                  </a:lnTo>
                  <a:lnTo>
                    <a:pt x="1096" y="138"/>
                  </a:lnTo>
                  <a:lnTo>
                    <a:pt x="1076" y="135"/>
                  </a:lnTo>
                  <a:lnTo>
                    <a:pt x="1058" y="133"/>
                  </a:lnTo>
                  <a:lnTo>
                    <a:pt x="1037" y="128"/>
                  </a:lnTo>
                  <a:lnTo>
                    <a:pt x="1019" y="125"/>
                  </a:lnTo>
                  <a:lnTo>
                    <a:pt x="998" y="122"/>
                  </a:lnTo>
                  <a:lnTo>
                    <a:pt x="926" y="120"/>
                  </a:lnTo>
                  <a:lnTo>
                    <a:pt x="856" y="117"/>
                  </a:lnTo>
                  <a:lnTo>
                    <a:pt x="787" y="112"/>
                  </a:lnTo>
                  <a:lnTo>
                    <a:pt x="721" y="107"/>
                  </a:lnTo>
                  <a:lnTo>
                    <a:pt x="654" y="101"/>
                  </a:lnTo>
                  <a:lnTo>
                    <a:pt x="589" y="95"/>
                  </a:lnTo>
                  <a:lnTo>
                    <a:pt x="528" y="88"/>
                  </a:lnTo>
                  <a:lnTo>
                    <a:pt x="467" y="81"/>
                  </a:lnTo>
                  <a:lnTo>
                    <a:pt x="409" y="72"/>
                  </a:lnTo>
                  <a:lnTo>
                    <a:pt x="353" y="63"/>
                  </a:lnTo>
                  <a:lnTo>
                    <a:pt x="299" y="55"/>
                  </a:lnTo>
                  <a:lnTo>
                    <a:pt x="247" y="45"/>
                  </a:lnTo>
                  <a:lnTo>
                    <a:pt x="198" y="35"/>
                  </a:lnTo>
                  <a:lnTo>
                    <a:pt x="152" y="23"/>
                  </a:lnTo>
                  <a:lnTo>
                    <a:pt x="107" y="12"/>
                  </a:lnTo>
                  <a:lnTo>
                    <a:pt x="65" y="0"/>
                  </a:lnTo>
                  <a:lnTo>
                    <a:pt x="85" y="109"/>
                  </a:lnTo>
                  <a:lnTo>
                    <a:pt x="103" y="229"/>
                  </a:lnTo>
                  <a:lnTo>
                    <a:pt x="119" y="360"/>
                  </a:lnTo>
                  <a:lnTo>
                    <a:pt x="130" y="500"/>
                  </a:lnTo>
                  <a:lnTo>
                    <a:pt x="139" y="648"/>
                  </a:lnTo>
                  <a:lnTo>
                    <a:pt x="144" y="802"/>
                  </a:lnTo>
                  <a:lnTo>
                    <a:pt x="146" y="962"/>
                  </a:lnTo>
                  <a:lnTo>
                    <a:pt x="144" y="1126"/>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35" name="Google Shape;4635;p90"/>
            <p:cNvSpPr/>
            <p:nvPr/>
          </p:nvSpPr>
          <p:spPr>
            <a:xfrm rot="5400000">
              <a:off x="3605" y="-921"/>
              <a:ext cx="275" cy="2817"/>
            </a:xfrm>
            <a:custGeom>
              <a:avLst/>
              <a:gdLst/>
              <a:ahLst/>
              <a:cxnLst/>
              <a:rect l="l" t="t" r="r" b="b"/>
              <a:pathLst>
                <a:path w="197" h="1500" extrusionOk="0">
                  <a:moveTo>
                    <a:pt x="181" y="1500"/>
                  </a:moveTo>
                  <a:lnTo>
                    <a:pt x="186" y="1421"/>
                  </a:lnTo>
                  <a:lnTo>
                    <a:pt x="190" y="1341"/>
                  </a:lnTo>
                  <a:lnTo>
                    <a:pt x="193" y="1260"/>
                  </a:lnTo>
                  <a:lnTo>
                    <a:pt x="196" y="1177"/>
                  </a:lnTo>
                  <a:lnTo>
                    <a:pt x="197" y="1011"/>
                  </a:lnTo>
                  <a:lnTo>
                    <a:pt x="196" y="850"/>
                  </a:lnTo>
                  <a:lnTo>
                    <a:pt x="190" y="694"/>
                  </a:lnTo>
                  <a:lnTo>
                    <a:pt x="181" y="544"/>
                  </a:lnTo>
                  <a:lnTo>
                    <a:pt x="168" y="405"/>
                  </a:lnTo>
                  <a:lnTo>
                    <a:pt x="154" y="274"/>
                  </a:lnTo>
                  <a:lnTo>
                    <a:pt x="135" y="153"/>
                  </a:lnTo>
                  <a:lnTo>
                    <a:pt x="115" y="45"/>
                  </a:lnTo>
                  <a:lnTo>
                    <a:pt x="99" y="41"/>
                  </a:lnTo>
                  <a:lnTo>
                    <a:pt x="84" y="35"/>
                  </a:lnTo>
                  <a:lnTo>
                    <a:pt x="69" y="29"/>
                  </a:lnTo>
                  <a:lnTo>
                    <a:pt x="53" y="23"/>
                  </a:lnTo>
                  <a:lnTo>
                    <a:pt x="40" y="18"/>
                  </a:lnTo>
                  <a:lnTo>
                    <a:pt x="26" y="12"/>
                  </a:lnTo>
                  <a:lnTo>
                    <a:pt x="13" y="6"/>
                  </a:lnTo>
                  <a:lnTo>
                    <a:pt x="0" y="0"/>
                  </a:lnTo>
                  <a:lnTo>
                    <a:pt x="39" y="92"/>
                  </a:lnTo>
                  <a:lnTo>
                    <a:pt x="75" y="210"/>
                  </a:lnTo>
                  <a:lnTo>
                    <a:pt x="105" y="350"/>
                  </a:lnTo>
                  <a:lnTo>
                    <a:pt x="132" y="511"/>
                  </a:lnTo>
                  <a:lnTo>
                    <a:pt x="154" y="690"/>
                  </a:lnTo>
                  <a:lnTo>
                    <a:pt x="171" y="884"/>
                  </a:lnTo>
                  <a:lnTo>
                    <a:pt x="181" y="1090"/>
                  </a:lnTo>
                  <a:lnTo>
                    <a:pt x="184" y="1308"/>
                  </a:lnTo>
                  <a:lnTo>
                    <a:pt x="184" y="1356"/>
                  </a:lnTo>
                  <a:lnTo>
                    <a:pt x="183" y="1405"/>
                  </a:lnTo>
                  <a:lnTo>
                    <a:pt x="183" y="1453"/>
                  </a:lnTo>
                  <a:lnTo>
                    <a:pt x="181" y="150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36" name="Google Shape;4636;p90"/>
            <p:cNvSpPr/>
            <p:nvPr/>
          </p:nvSpPr>
          <p:spPr>
            <a:xfrm rot="5400000">
              <a:off x="-233" y="899"/>
              <a:ext cx="1428" cy="368"/>
            </a:xfrm>
            <a:custGeom>
              <a:avLst/>
              <a:gdLst/>
              <a:ahLst/>
              <a:cxnLst/>
              <a:rect l="l" t="t" r="r" b="b"/>
              <a:pathLst>
                <a:path w="1026" h="196" extrusionOk="0">
                  <a:moveTo>
                    <a:pt x="54" y="43"/>
                  </a:moveTo>
                  <a:lnTo>
                    <a:pt x="46" y="65"/>
                  </a:lnTo>
                  <a:lnTo>
                    <a:pt x="41" y="86"/>
                  </a:lnTo>
                  <a:lnTo>
                    <a:pt x="34" y="106"/>
                  </a:lnTo>
                  <a:lnTo>
                    <a:pt x="28" y="125"/>
                  </a:lnTo>
                  <a:lnTo>
                    <a:pt x="21" y="145"/>
                  </a:lnTo>
                  <a:lnTo>
                    <a:pt x="15" y="162"/>
                  </a:lnTo>
                  <a:lnTo>
                    <a:pt x="8" y="180"/>
                  </a:lnTo>
                  <a:lnTo>
                    <a:pt x="0" y="196"/>
                  </a:lnTo>
                  <a:lnTo>
                    <a:pt x="19" y="188"/>
                  </a:lnTo>
                  <a:lnTo>
                    <a:pt x="39" y="180"/>
                  </a:lnTo>
                  <a:lnTo>
                    <a:pt x="59" y="173"/>
                  </a:lnTo>
                  <a:lnTo>
                    <a:pt x="81" y="165"/>
                  </a:lnTo>
                  <a:lnTo>
                    <a:pt x="104" y="158"/>
                  </a:lnTo>
                  <a:lnTo>
                    <a:pt x="129" y="151"/>
                  </a:lnTo>
                  <a:lnTo>
                    <a:pt x="153" y="144"/>
                  </a:lnTo>
                  <a:lnTo>
                    <a:pt x="179" y="137"/>
                  </a:lnTo>
                  <a:lnTo>
                    <a:pt x="206" y="131"/>
                  </a:lnTo>
                  <a:lnTo>
                    <a:pt x="234" y="124"/>
                  </a:lnTo>
                  <a:lnTo>
                    <a:pt x="261" y="118"/>
                  </a:lnTo>
                  <a:lnTo>
                    <a:pt x="291" y="111"/>
                  </a:lnTo>
                  <a:lnTo>
                    <a:pt x="322" y="105"/>
                  </a:lnTo>
                  <a:lnTo>
                    <a:pt x="352" y="99"/>
                  </a:lnTo>
                  <a:lnTo>
                    <a:pt x="383" y="95"/>
                  </a:lnTo>
                  <a:lnTo>
                    <a:pt x="417" y="89"/>
                  </a:lnTo>
                  <a:lnTo>
                    <a:pt x="450" y="83"/>
                  </a:lnTo>
                  <a:lnTo>
                    <a:pt x="484" y="79"/>
                  </a:lnTo>
                  <a:lnTo>
                    <a:pt x="519" y="75"/>
                  </a:lnTo>
                  <a:lnTo>
                    <a:pt x="553" y="69"/>
                  </a:lnTo>
                  <a:lnTo>
                    <a:pt x="589" y="65"/>
                  </a:lnTo>
                  <a:lnTo>
                    <a:pt x="627" y="62"/>
                  </a:lnTo>
                  <a:lnTo>
                    <a:pt x="664" y="57"/>
                  </a:lnTo>
                  <a:lnTo>
                    <a:pt x="702" y="53"/>
                  </a:lnTo>
                  <a:lnTo>
                    <a:pt x="741" y="50"/>
                  </a:lnTo>
                  <a:lnTo>
                    <a:pt x="780" y="47"/>
                  </a:lnTo>
                  <a:lnTo>
                    <a:pt x="820" y="44"/>
                  </a:lnTo>
                  <a:lnTo>
                    <a:pt x="860" y="42"/>
                  </a:lnTo>
                  <a:lnTo>
                    <a:pt x="901" y="39"/>
                  </a:lnTo>
                  <a:lnTo>
                    <a:pt x="942" y="37"/>
                  </a:lnTo>
                  <a:lnTo>
                    <a:pt x="984" y="34"/>
                  </a:lnTo>
                  <a:lnTo>
                    <a:pt x="1026" y="33"/>
                  </a:lnTo>
                  <a:lnTo>
                    <a:pt x="988" y="29"/>
                  </a:lnTo>
                  <a:lnTo>
                    <a:pt x="951" y="24"/>
                  </a:lnTo>
                  <a:lnTo>
                    <a:pt x="913" y="21"/>
                  </a:lnTo>
                  <a:lnTo>
                    <a:pt x="876" y="17"/>
                  </a:lnTo>
                  <a:lnTo>
                    <a:pt x="840" y="14"/>
                  </a:lnTo>
                  <a:lnTo>
                    <a:pt x="803" y="11"/>
                  </a:lnTo>
                  <a:lnTo>
                    <a:pt x="767" y="8"/>
                  </a:lnTo>
                  <a:lnTo>
                    <a:pt x="732" y="7"/>
                  </a:lnTo>
                  <a:lnTo>
                    <a:pt x="696" y="6"/>
                  </a:lnTo>
                  <a:lnTo>
                    <a:pt x="661" y="4"/>
                  </a:lnTo>
                  <a:lnTo>
                    <a:pt x="627" y="3"/>
                  </a:lnTo>
                  <a:lnTo>
                    <a:pt x="594" y="1"/>
                  </a:lnTo>
                  <a:lnTo>
                    <a:pt x="561" y="0"/>
                  </a:lnTo>
                  <a:lnTo>
                    <a:pt x="527" y="0"/>
                  </a:lnTo>
                  <a:lnTo>
                    <a:pt x="496" y="0"/>
                  </a:lnTo>
                  <a:lnTo>
                    <a:pt x="464" y="0"/>
                  </a:lnTo>
                  <a:lnTo>
                    <a:pt x="432" y="1"/>
                  </a:lnTo>
                  <a:lnTo>
                    <a:pt x="402" y="1"/>
                  </a:lnTo>
                  <a:lnTo>
                    <a:pt x="372" y="3"/>
                  </a:lnTo>
                  <a:lnTo>
                    <a:pt x="343" y="4"/>
                  </a:lnTo>
                  <a:lnTo>
                    <a:pt x="314" y="6"/>
                  </a:lnTo>
                  <a:lnTo>
                    <a:pt x="287" y="7"/>
                  </a:lnTo>
                  <a:lnTo>
                    <a:pt x="260" y="10"/>
                  </a:lnTo>
                  <a:lnTo>
                    <a:pt x="234" y="13"/>
                  </a:lnTo>
                  <a:lnTo>
                    <a:pt x="208" y="16"/>
                  </a:lnTo>
                  <a:lnTo>
                    <a:pt x="183" y="19"/>
                  </a:lnTo>
                  <a:lnTo>
                    <a:pt x="160" y="21"/>
                  </a:lnTo>
                  <a:lnTo>
                    <a:pt x="137" y="26"/>
                  </a:lnTo>
                  <a:lnTo>
                    <a:pt x="114" y="29"/>
                  </a:lnTo>
                  <a:lnTo>
                    <a:pt x="94" y="33"/>
                  </a:lnTo>
                  <a:lnTo>
                    <a:pt x="72" y="39"/>
                  </a:lnTo>
                  <a:lnTo>
                    <a:pt x="54" y="43"/>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37" name="Google Shape;4637;p90"/>
            <p:cNvSpPr/>
            <p:nvPr/>
          </p:nvSpPr>
          <p:spPr>
            <a:xfrm rot="5400000">
              <a:off x="1760" y="571"/>
              <a:ext cx="1907" cy="4891"/>
            </a:xfrm>
            <a:custGeom>
              <a:avLst/>
              <a:gdLst/>
              <a:ahLst/>
              <a:cxnLst/>
              <a:rect l="l" t="t" r="r" b="b"/>
              <a:pathLst>
                <a:path w="1370" h="2604" extrusionOk="0">
                  <a:moveTo>
                    <a:pt x="1370" y="0"/>
                  </a:moveTo>
                  <a:lnTo>
                    <a:pt x="1350" y="10"/>
                  </a:lnTo>
                  <a:lnTo>
                    <a:pt x="1327" y="20"/>
                  </a:lnTo>
                  <a:lnTo>
                    <a:pt x="1304" y="29"/>
                  </a:lnTo>
                  <a:lnTo>
                    <a:pt x="1278" y="39"/>
                  </a:lnTo>
                  <a:lnTo>
                    <a:pt x="1250" y="47"/>
                  </a:lnTo>
                  <a:lnTo>
                    <a:pt x="1222" y="56"/>
                  </a:lnTo>
                  <a:lnTo>
                    <a:pt x="1191" y="65"/>
                  </a:lnTo>
                  <a:lnTo>
                    <a:pt x="1160" y="73"/>
                  </a:lnTo>
                  <a:lnTo>
                    <a:pt x="1127" y="82"/>
                  </a:lnTo>
                  <a:lnTo>
                    <a:pt x="1093" y="89"/>
                  </a:lnTo>
                  <a:lnTo>
                    <a:pt x="1057" y="98"/>
                  </a:lnTo>
                  <a:lnTo>
                    <a:pt x="1020" y="105"/>
                  </a:lnTo>
                  <a:lnTo>
                    <a:pt x="981" y="112"/>
                  </a:lnTo>
                  <a:lnTo>
                    <a:pt x="942" y="118"/>
                  </a:lnTo>
                  <a:lnTo>
                    <a:pt x="902" y="125"/>
                  </a:lnTo>
                  <a:lnTo>
                    <a:pt x="860" y="131"/>
                  </a:lnTo>
                  <a:lnTo>
                    <a:pt x="817" y="137"/>
                  </a:lnTo>
                  <a:lnTo>
                    <a:pt x="772" y="142"/>
                  </a:lnTo>
                  <a:lnTo>
                    <a:pt x="728" y="148"/>
                  </a:lnTo>
                  <a:lnTo>
                    <a:pt x="682" y="153"/>
                  </a:lnTo>
                  <a:lnTo>
                    <a:pt x="634" y="158"/>
                  </a:lnTo>
                  <a:lnTo>
                    <a:pt x="587" y="161"/>
                  </a:lnTo>
                  <a:lnTo>
                    <a:pt x="538" y="165"/>
                  </a:lnTo>
                  <a:lnTo>
                    <a:pt x="489" y="170"/>
                  </a:lnTo>
                  <a:lnTo>
                    <a:pt x="438" y="173"/>
                  </a:lnTo>
                  <a:lnTo>
                    <a:pt x="386" y="176"/>
                  </a:lnTo>
                  <a:lnTo>
                    <a:pt x="334" y="177"/>
                  </a:lnTo>
                  <a:lnTo>
                    <a:pt x="281" y="180"/>
                  </a:lnTo>
                  <a:lnTo>
                    <a:pt x="228" y="181"/>
                  </a:lnTo>
                  <a:lnTo>
                    <a:pt x="175" y="181"/>
                  </a:lnTo>
                  <a:lnTo>
                    <a:pt x="120" y="183"/>
                  </a:lnTo>
                  <a:lnTo>
                    <a:pt x="65" y="183"/>
                  </a:lnTo>
                  <a:lnTo>
                    <a:pt x="57" y="183"/>
                  </a:lnTo>
                  <a:lnTo>
                    <a:pt x="49" y="183"/>
                  </a:lnTo>
                  <a:lnTo>
                    <a:pt x="41" y="183"/>
                  </a:lnTo>
                  <a:lnTo>
                    <a:pt x="33" y="183"/>
                  </a:lnTo>
                  <a:lnTo>
                    <a:pt x="25" y="183"/>
                  </a:lnTo>
                  <a:lnTo>
                    <a:pt x="16" y="183"/>
                  </a:lnTo>
                  <a:lnTo>
                    <a:pt x="9" y="183"/>
                  </a:lnTo>
                  <a:lnTo>
                    <a:pt x="0" y="183"/>
                  </a:lnTo>
                  <a:lnTo>
                    <a:pt x="48" y="190"/>
                  </a:lnTo>
                  <a:lnTo>
                    <a:pt x="95" y="196"/>
                  </a:lnTo>
                  <a:lnTo>
                    <a:pt x="143" y="201"/>
                  </a:lnTo>
                  <a:lnTo>
                    <a:pt x="190" y="206"/>
                  </a:lnTo>
                  <a:lnTo>
                    <a:pt x="237" y="210"/>
                  </a:lnTo>
                  <a:lnTo>
                    <a:pt x="281" y="214"/>
                  </a:lnTo>
                  <a:lnTo>
                    <a:pt x="327" y="219"/>
                  </a:lnTo>
                  <a:lnTo>
                    <a:pt x="372" y="222"/>
                  </a:lnTo>
                  <a:lnTo>
                    <a:pt x="417" y="225"/>
                  </a:lnTo>
                  <a:lnTo>
                    <a:pt x="460" y="227"/>
                  </a:lnTo>
                  <a:lnTo>
                    <a:pt x="502" y="229"/>
                  </a:lnTo>
                  <a:lnTo>
                    <a:pt x="545" y="230"/>
                  </a:lnTo>
                  <a:lnTo>
                    <a:pt x="585" y="232"/>
                  </a:lnTo>
                  <a:lnTo>
                    <a:pt x="625" y="233"/>
                  </a:lnTo>
                  <a:lnTo>
                    <a:pt x="666" y="233"/>
                  </a:lnTo>
                  <a:lnTo>
                    <a:pt x="705" y="232"/>
                  </a:lnTo>
                  <a:lnTo>
                    <a:pt x="742" y="232"/>
                  </a:lnTo>
                  <a:lnTo>
                    <a:pt x="778" y="230"/>
                  </a:lnTo>
                  <a:lnTo>
                    <a:pt x="814" y="229"/>
                  </a:lnTo>
                  <a:lnTo>
                    <a:pt x="849" y="226"/>
                  </a:lnTo>
                  <a:lnTo>
                    <a:pt x="883" y="225"/>
                  </a:lnTo>
                  <a:lnTo>
                    <a:pt x="915" y="222"/>
                  </a:lnTo>
                  <a:lnTo>
                    <a:pt x="947" y="217"/>
                  </a:lnTo>
                  <a:lnTo>
                    <a:pt x="977" y="213"/>
                  </a:lnTo>
                  <a:lnTo>
                    <a:pt x="1006" y="209"/>
                  </a:lnTo>
                  <a:lnTo>
                    <a:pt x="1033" y="204"/>
                  </a:lnTo>
                  <a:lnTo>
                    <a:pt x="1059" y="199"/>
                  </a:lnTo>
                  <a:lnTo>
                    <a:pt x="1085" y="193"/>
                  </a:lnTo>
                  <a:lnTo>
                    <a:pt x="1108" y="187"/>
                  </a:lnTo>
                  <a:lnTo>
                    <a:pt x="1129" y="180"/>
                  </a:lnTo>
                  <a:lnTo>
                    <a:pt x="1151" y="173"/>
                  </a:lnTo>
                  <a:lnTo>
                    <a:pt x="1170" y="165"/>
                  </a:lnTo>
                  <a:lnTo>
                    <a:pt x="1173" y="164"/>
                  </a:lnTo>
                  <a:lnTo>
                    <a:pt x="1178" y="163"/>
                  </a:lnTo>
                  <a:lnTo>
                    <a:pt x="1183" y="161"/>
                  </a:lnTo>
                  <a:lnTo>
                    <a:pt x="1186" y="161"/>
                  </a:lnTo>
                  <a:lnTo>
                    <a:pt x="1184" y="177"/>
                  </a:lnTo>
                  <a:lnTo>
                    <a:pt x="1184" y="180"/>
                  </a:lnTo>
                  <a:lnTo>
                    <a:pt x="1183" y="181"/>
                  </a:lnTo>
                  <a:lnTo>
                    <a:pt x="1145" y="271"/>
                  </a:lnTo>
                  <a:lnTo>
                    <a:pt x="1111" y="384"/>
                  </a:lnTo>
                  <a:lnTo>
                    <a:pt x="1079" y="523"/>
                  </a:lnTo>
                  <a:lnTo>
                    <a:pt x="1052" y="681"/>
                  </a:lnTo>
                  <a:lnTo>
                    <a:pt x="1029" y="857"/>
                  </a:lnTo>
                  <a:lnTo>
                    <a:pt x="1010" y="1048"/>
                  </a:lnTo>
                  <a:lnTo>
                    <a:pt x="997" y="1251"/>
                  </a:lnTo>
                  <a:lnTo>
                    <a:pt x="990" y="1464"/>
                  </a:lnTo>
                  <a:lnTo>
                    <a:pt x="988" y="1612"/>
                  </a:lnTo>
                  <a:lnTo>
                    <a:pt x="990" y="1758"/>
                  </a:lnTo>
                  <a:lnTo>
                    <a:pt x="994" y="1899"/>
                  </a:lnTo>
                  <a:lnTo>
                    <a:pt x="1001" y="2034"/>
                  </a:lnTo>
                  <a:lnTo>
                    <a:pt x="1010" y="2164"/>
                  </a:lnTo>
                  <a:lnTo>
                    <a:pt x="1023" y="2288"/>
                  </a:lnTo>
                  <a:lnTo>
                    <a:pt x="1036" y="2403"/>
                  </a:lnTo>
                  <a:lnTo>
                    <a:pt x="1053" y="2508"/>
                  </a:lnTo>
                  <a:lnTo>
                    <a:pt x="1078" y="2514"/>
                  </a:lnTo>
                  <a:lnTo>
                    <a:pt x="1101" y="2518"/>
                  </a:lnTo>
                  <a:lnTo>
                    <a:pt x="1124" y="2524"/>
                  </a:lnTo>
                  <a:lnTo>
                    <a:pt x="1147" y="2530"/>
                  </a:lnTo>
                  <a:lnTo>
                    <a:pt x="1168" y="2535"/>
                  </a:lnTo>
                  <a:lnTo>
                    <a:pt x="1190" y="2541"/>
                  </a:lnTo>
                  <a:lnTo>
                    <a:pt x="1210" y="2547"/>
                  </a:lnTo>
                  <a:lnTo>
                    <a:pt x="1229" y="2553"/>
                  </a:lnTo>
                  <a:lnTo>
                    <a:pt x="1249" y="2560"/>
                  </a:lnTo>
                  <a:lnTo>
                    <a:pt x="1266" y="2566"/>
                  </a:lnTo>
                  <a:lnTo>
                    <a:pt x="1285" y="2571"/>
                  </a:lnTo>
                  <a:lnTo>
                    <a:pt x="1301" y="2579"/>
                  </a:lnTo>
                  <a:lnTo>
                    <a:pt x="1317" y="2584"/>
                  </a:lnTo>
                  <a:lnTo>
                    <a:pt x="1333" y="2591"/>
                  </a:lnTo>
                  <a:lnTo>
                    <a:pt x="1347" y="2597"/>
                  </a:lnTo>
                  <a:lnTo>
                    <a:pt x="1361" y="2604"/>
                  </a:lnTo>
                  <a:lnTo>
                    <a:pt x="1324" y="2511"/>
                  </a:lnTo>
                  <a:lnTo>
                    <a:pt x="1289" y="2393"/>
                  </a:lnTo>
                  <a:lnTo>
                    <a:pt x="1259" y="2253"/>
                  </a:lnTo>
                  <a:lnTo>
                    <a:pt x="1233" y="2093"/>
                  </a:lnTo>
                  <a:lnTo>
                    <a:pt x="1213" y="1918"/>
                  </a:lnTo>
                  <a:lnTo>
                    <a:pt x="1197" y="1728"/>
                  </a:lnTo>
                  <a:lnTo>
                    <a:pt x="1187" y="1525"/>
                  </a:lnTo>
                  <a:lnTo>
                    <a:pt x="1184" y="1312"/>
                  </a:lnTo>
                  <a:lnTo>
                    <a:pt x="1187" y="1093"/>
                  </a:lnTo>
                  <a:lnTo>
                    <a:pt x="1197" y="885"/>
                  </a:lnTo>
                  <a:lnTo>
                    <a:pt x="1214" y="690"/>
                  </a:lnTo>
                  <a:lnTo>
                    <a:pt x="1236" y="511"/>
                  </a:lnTo>
                  <a:lnTo>
                    <a:pt x="1263" y="350"/>
                  </a:lnTo>
                  <a:lnTo>
                    <a:pt x="1295" y="209"/>
                  </a:lnTo>
                  <a:lnTo>
                    <a:pt x="1331" y="92"/>
                  </a:lnTo>
                  <a:lnTo>
                    <a:pt x="1370" y="0"/>
                  </a:lnTo>
                  <a:close/>
                </a:path>
              </a:pathLst>
            </a:custGeom>
            <a:solidFill>
              <a:srgbClr val="CEF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38" name="Google Shape;4638;p90"/>
            <p:cNvSpPr/>
            <p:nvPr/>
          </p:nvSpPr>
          <p:spPr>
            <a:xfrm rot="5400000">
              <a:off x="1036" y="-653"/>
              <a:ext cx="3619" cy="5385"/>
            </a:xfrm>
            <a:custGeom>
              <a:avLst/>
              <a:gdLst/>
              <a:ahLst/>
              <a:cxnLst/>
              <a:rect l="l" t="t" r="r" b="b"/>
              <a:pathLst>
                <a:path w="2600" h="2867" extrusionOk="0">
                  <a:moveTo>
                    <a:pt x="2582" y="9"/>
                  </a:moveTo>
                  <a:lnTo>
                    <a:pt x="2562" y="21"/>
                  </a:lnTo>
                  <a:lnTo>
                    <a:pt x="2539" y="34"/>
                  </a:lnTo>
                  <a:lnTo>
                    <a:pt x="2515" y="45"/>
                  </a:lnTo>
                  <a:lnTo>
                    <a:pt x="2490" y="57"/>
                  </a:lnTo>
                  <a:lnTo>
                    <a:pt x="2463" y="67"/>
                  </a:lnTo>
                  <a:lnTo>
                    <a:pt x="2434" y="78"/>
                  </a:lnTo>
                  <a:lnTo>
                    <a:pt x="2404" y="90"/>
                  </a:lnTo>
                  <a:lnTo>
                    <a:pt x="2372" y="100"/>
                  </a:lnTo>
                  <a:lnTo>
                    <a:pt x="2340" y="111"/>
                  </a:lnTo>
                  <a:lnTo>
                    <a:pt x="2306" y="121"/>
                  </a:lnTo>
                  <a:lnTo>
                    <a:pt x="2271" y="131"/>
                  </a:lnTo>
                  <a:lnTo>
                    <a:pt x="2234" y="142"/>
                  </a:lnTo>
                  <a:lnTo>
                    <a:pt x="2196" y="152"/>
                  </a:lnTo>
                  <a:lnTo>
                    <a:pt x="2157" y="160"/>
                  </a:lnTo>
                  <a:lnTo>
                    <a:pt x="2117" y="170"/>
                  </a:lnTo>
                  <a:lnTo>
                    <a:pt x="2077" y="179"/>
                  </a:lnTo>
                  <a:lnTo>
                    <a:pt x="2035" y="188"/>
                  </a:lnTo>
                  <a:lnTo>
                    <a:pt x="1992" y="196"/>
                  </a:lnTo>
                  <a:lnTo>
                    <a:pt x="1949" y="205"/>
                  </a:lnTo>
                  <a:lnTo>
                    <a:pt x="1904" y="212"/>
                  </a:lnTo>
                  <a:lnTo>
                    <a:pt x="1858" y="219"/>
                  </a:lnTo>
                  <a:lnTo>
                    <a:pt x="1812" y="226"/>
                  </a:lnTo>
                  <a:lnTo>
                    <a:pt x="1764" y="234"/>
                  </a:lnTo>
                  <a:lnTo>
                    <a:pt x="1717" y="241"/>
                  </a:lnTo>
                  <a:lnTo>
                    <a:pt x="1668" y="247"/>
                  </a:lnTo>
                  <a:lnTo>
                    <a:pt x="1619" y="252"/>
                  </a:lnTo>
                  <a:lnTo>
                    <a:pt x="1568" y="258"/>
                  </a:lnTo>
                  <a:lnTo>
                    <a:pt x="1518" y="262"/>
                  </a:lnTo>
                  <a:lnTo>
                    <a:pt x="1468" y="268"/>
                  </a:lnTo>
                  <a:lnTo>
                    <a:pt x="1416" y="273"/>
                  </a:lnTo>
                  <a:lnTo>
                    <a:pt x="1364" y="277"/>
                  </a:lnTo>
                  <a:lnTo>
                    <a:pt x="1312" y="280"/>
                  </a:lnTo>
                  <a:lnTo>
                    <a:pt x="1262" y="283"/>
                  </a:lnTo>
                  <a:lnTo>
                    <a:pt x="1210" y="286"/>
                  </a:lnTo>
                  <a:lnTo>
                    <a:pt x="1161" y="288"/>
                  </a:lnTo>
                  <a:lnTo>
                    <a:pt x="1110" y="290"/>
                  </a:lnTo>
                  <a:lnTo>
                    <a:pt x="1061" y="291"/>
                  </a:lnTo>
                  <a:lnTo>
                    <a:pt x="1012" y="293"/>
                  </a:lnTo>
                  <a:lnTo>
                    <a:pt x="964" y="293"/>
                  </a:lnTo>
                  <a:lnTo>
                    <a:pt x="916" y="293"/>
                  </a:lnTo>
                  <a:lnTo>
                    <a:pt x="868" y="293"/>
                  </a:lnTo>
                  <a:lnTo>
                    <a:pt x="822" y="293"/>
                  </a:lnTo>
                  <a:lnTo>
                    <a:pt x="778" y="291"/>
                  </a:lnTo>
                  <a:lnTo>
                    <a:pt x="732" y="290"/>
                  </a:lnTo>
                  <a:lnTo>
                    <a:pt x="688" y="288"/>
                  </a:lnTo>
                  <a:lnTo>
                    <a:pt x="645" y="286"/>
                  </a:lnTo>
                  <a:lnTo>
                    <a:pt x="602" y="284"/>
                  </a:lnTo>
                  <a:lnTo>
                    <a:pt x="562" y="280"/>
                  </a:lnTo>
                  <a:lnTo>
                    <a:pt x="521" y="277"/>
                  </a:lnTo>
                  <a:lnTo>
                    <a:pt x="481" y="274"/>
                  </a:lnTo>
                  <a:lnTo>
                    <a:pt x="442" y="270"/>
                  </a:lnTo>
                  <a:lnTo>
                    <a:pt x="406" y="265"/>
                  </a:lnTo>
                  <a:lnTo>
                    <a:pt x="369" y="260"/>
                  </a:lnTo>
                  <a:lnTo>
                    <a:pt x="334" y="254"/>
                  </a:lnTo>
                  <a:lnTo>
                    <a:pt x="301" y="250"/>
                  </a:lnTo>
                  <a:lnTo>
                    <a:pt x="268" y="242"/>
                  </a:lnTo>
                  <a:lnTo>
                    <a:pt x="236" y="237"/>
                  </a:lnTo>
                  <a:lnTo>
                    <a:pt x="207" y="229"/>
                  </a:lnTo>
                  <a:lnTo>
                    <a:pt x="179" y="222"/>
                  </a:lnTo>
                  <a:lnTo>
                    <a:pt x="151" y="215"/>
                  </a:lnTo>
                  <a:lnTo>
                    <a:pt x="125" y="208"/>
                  </a:lnTo>
                  <a:lnTo>
                    <a:pt x="101" y="199"/>
                  </a:lnTo>
                  <a:lnTo>
                    <a:pt x="79" y="190"/>
                  </a:lnTo>
                  <a:lnTo>
                    <a:pt x="58" y="182"/>
                  </a:lnTo>
                  <a:lnTo>
                    <a:pt x="32" y="170"/>
                  </a:lnTo>
                  <a:lnTo>
                    <a:pt x="45" y="196"/>
                  </a:lnTo>
                  <a:lnTo>
                    <a:pt x="82" y="291"/>
                  </a:lnTo>
                  <a:lnTo>
                    <a:pt x="114" y="411"/>
                  </a:lnTo>
                  <a:lnTo>
                    <a:pt x="143" y="555"/>
                  </a:lnTo>
                  <a:lnTo>
                    <a:pt x="166" y="719"/>
                  </a:lnTo>
                  <a:lnTo>
                    <a:pt x="183" y="900"/>
                  </a:lnTo>
                  <a:lnTo>
                    <a:pt x="194" y="1096"/>
                  </a:lnTo>
                  <a:lnTo>
                    <a:pt x="200" y="1305"/>
                  </a:lnTo>
                  <a:lnTo>
                    <a:pt x="199" y="1522"/>
                  </a:lnTo>
                  <a:lnTo>
                    <a:pt x="197" y="1609"/>
                  </a:lnTo>
                  <a:lnTo>
                    <a:pt x="194" y="1695"/>
                  </a:lnTo>
                  <a:lnTo>
                    <a:pt x="190" y="1780"/>
                  </a:lnTo>
                  <a:lnTo>
                    <a:pt x="186" y="1865"/>
                  </a:lnTo>
                  <a:lnTo>
                    <a:pt x="206" y="1865"/>
                  </a:lnTo>
                  <a:lnTo>
                    <a:pt x="212" y="1780"/>
                  </a:lnTo>
                  <a:lnTo>
                    <a:pt x="216" y="1695"/>
                  </a:lnTo>
                  <a:lnTo>
                    <a:pt x="219" y="1609"/>
                  </a:lnTo>
                  <a:lnTo>
                    <a:pt x="220" y="1522"/>
                  </a:lnTo>
                  <a:lnTo>
                    <a:pt x="220" y="1311"/>
                  </a:lnTo>
                  <a:lnTo>
                    <a:pt x="216" y="1109"/>
                  </a:lnTo>
                  <a:lnTo>
                    <a:pt x="205" y="918"/>
                  </a:lnTo>
                  <a:lnTo>
                    <a:pt x="189" y="739"/>
                  </a:lnTo>
                  <a:lnTo>
                    <a:pt x="167" y="578"/>
                  </a:lnTo>
                  <a:lnTo>
                    <a:pt x="140" y="434"/>
                  </a:lnTo>
                  <a:lnTo>
                    <a:pt x="109" y="311"/>
                  </a:lnTo>
                  <a:lnTo>
                    <a:pt x="75" y="212"/>
                  </a:lnTo>
                  <a:lnTo>
                    <a:pt x="96" y="221"/>
                  </a:lnTo>
                  <a:lnTo>
                    <a:pt x="121" y="228"/>
                  </a:lnTo>
                  <a:lnTo>
                    <a:pt x="145" y="235"/>
                  </a:lnTo>
                  <a:lnTo>
                    <a:pt x="173" y="242"/>
                  </a:lnTo>
                  <a:lnTo>
                    <a:pt x="200" y="250"/>
                  </a:lnTo>
                  <a:lnTo>
                    <a:pt x="229" y="257"/>
                  </a:lnTo>
                  <a:lnTo>
                    <a:pt x="259" y="262"/>
                  </a:lnTo>
                  <a:lnTo>
                    <a:pt x="291" y="268"/>
                  </a:lnTo>
                  <a:lnTo>
                    <a:pt x="323" y="274"/>
                  </a:lnTo>
                  <a:lnTo>
                    <a:pt x="357" y="280"/>
                  </a:lnTo>
                  <a:lnTo>
                    <a:pt x="392" y="284"/>
                  </a:lnTo>
                  <a:lnTo>
                    <a:pt x="428" y="288"/>
                  </a:lnTo>
                  <a:lnTo>
                    <a:pt x="465" y="293"/>
                  </a:lnTo>
                  <a:lnTo>
                    <a:pt x="503" y="297"/>
                  </a:lnTo>
                  <a:lnTo>
                    <a:pt x="542" y="300"/>
                  </a:lnTo>
                  <a:lnTo>
                    <a:pt x="582" y="303"/>
                  </a:lnTo>
                  <a:lnTo>
                    <a:pt x="622" y="306"/>
                  </a:lnTo>
                  <a:lnTo>
                    <a:pt x="664" y="309"/>
                  </a:lnTo>
                  <a:lnTo>
                    <a:pt x="706" y="310"/>
                  </a:lnTo>
                  <a:lnTo>
                    <a:pt x="749" y="311"/>
                  </a:lnTo>
                  <a:lnTo>
                    <a:pt x="794" y="313"/>
                  </a:lnTo>
                  <a:lnTo>
                    <a:pt x="837" y="314"/>
                  </a:lnTo>
                  <a:lnTo>
                    <a:pt x="883" y="314"/>
                  </a:lnTo>
                  <a:lnTo>
                    <a:pt x="929" y="314"/>
                  </a:lnTo>
                  <a:lnTo>
                    <a:pt x="975" y="314"/>
                  </a:lnTo>
                  <a:lnTo>
                    <a:pt x="1023" y="314"/>
                  </a:lnTo>
                  <a:lnTo>
                    <a:pt x="1070" y="313"/>
                  </a:lnTo>
                  <a:lnTo>
                    <a:pt x="1118" y="311"/>
                  </a:lnTo>
                  <a:lnTo>
                    <a:pt x="1167" y="309"/>
                  </a:lnTo>
                  <a:lnTo>
                    <a:pt x="1214" y="307"/>
                  </a:lnTo>
                  <a:lnTo>
                    <a:pt x="1265" y="304"/>
                  </a:lnTo>
                  <a:lnTo>
                    <a:pt x="1313" y="301"/>
                  </a:lnTo>
                  <a:lnTo>
                    <a:pt x="1364" y="298"/>
                  </a:lnTo>
                  <a:lnTo>
                    <a:pt x="1414" y="294"/>
                  </a:lnTo>
                  <a:lnTo>
                    <a:pt x="1463" y="290"/>
                  </a:lnTo>
                  <a:lnTo>
                    <a:pt x="1512" y="286"/>
                  </a:lnTo>
                  <a:lnTo>
                    <a:pt x="1561" y="280"/>
                  </a:lnTo>
                  <a:lnTo>
                    <a:pt x="1609" y="274"/>
                  </a:lnTo>
                  <a:lnTo>
                    <a:pt x="1658" y="270"/>
                  </a:lnTo>
                  <a:lnTo>
                    <a:pt x="1704" y="262"/>
                  </a:lnTo>
                  <a:lnTo>
                    <a:pt x="1750" y="257"/>
                  </a:lnTo>
                  <a:lnTo>
                    <a:pt x="1796" y="251"/>
                  </a:lnTo>
                  <a:lnTo>
                    <a:pt x="1842" y="244"/>
                  </a:lnTo>
                  <a:lnTo>
                    <a:pt x="1885" y="237"/>
                  </a:lnTo>
                  <a:lnTo>
                    <a:pt x="1930" y="229"/>
                  </a:lnTo>
                  <a:lnTo>
                    <a:pt x="1972" y="221"/>
                  </a:lnTo>
                  <a:lnTo>
                    <a:pt x="2015" y="214"/>
                  </a:lnTo>
                  <a:lnTo>
                    <a:pt x="2055" y="205"/>
                  </a:lnTo>
                  <a:lnTo>
                    <a:pt x="2096" y="196"/>
                  </a:lnTo>
                  <a:lnTo>
                    <a:pt x="2134" y="188"/>
                  </a:lnTo>
                  <a:lnTo>
                    <a:pt x="2173" y="179"/>
                  </a:lnTo>
                  <a:lnTo>
                    <a:pt x="2211" y="169"/>
                  </a:lnTo>
                  <a:lnTo>
                    <a:pt x="2247" y="160"/>
                  </a:lnTo>
                  <a:lnTo>
                    <a:pt x="2281" y="150"/>
                  </a:lnTo>
                  <a:lnTo>
                    <a:pt x="2316" y="140"/>
                  </a:lnTo>
                  <a:lnTo>
                    <a:pt x="2349" y="130"/>
                  </a:lnTo>
                  <a:lnTo>
                    <a:pt x="2381" y="120"/>
                  </a:lnTo>
                  <a:lnTo>
                    <a:pt x="2411" y="110"/>
                  </a:lnTo>
                  <a:lnTo>
                    <a:pt x="2440" y="100"/>
                  </a:lnTo>
                  <a:lnTo>
                    <a:pt x="2467" y="88"/>
                  </a:lnTo>
                  <a:lnTo>
                    <a:pt x="2494" y="77"/>
                  </a:lnTo>
                  <a:lnTo>
                    <a:pt x="2519" y="67"/>
                  </a:lnTo>
                  <a:lnTo>
                    <a:pt x="2543" y="55"/>
                  </a:lnTo>
                  <a:lnTo>
                    <a:pt x="2565" y="44"/>
                  </a:lnTo>
                  <a:lnTo>
                    <a:pt x="2526" y="147"/>
                  </a:lnTo>
                  <a:lnTo>
                    <a:pt x="2492" y="274"/>
                  </a:lnTo>
                  <a:lnTo>
                    <a:pt x="2460" y="421"/>
                  </a:lnTo>
                  <a:lnTo>
                    <a:pt x="2433" y="586"/>
                  </a:lnTo>
                  <a:lnTo>
                    <a:pt x="2411" y="766"/>
                  </a:lnTo>
                  <a:lnTo>
                    <a:pt x="2392" y="961"/>
                  </a:lnTo>
                  <a:lnTo>
                    <a:pt x="2381" y="1165"/>
                  </a:lnTo>
                  <a:lnTo>
                    <a:pt x="2373" y="1378"/>
                  </a:lnTo>
                  <a:lnTo>
                    <a:pt x="2372" y="1584"/>
                  </a:lnTo>
                  <a:lnTo>
                    <a:pt x="2378" y="1783"/>
                  </a:lnTo>
                  <a:lnTo>
                    <a:pt x="2388" y="1971"/>
                  </a:lnTo>
                  <a:lnTo>
                    <a:pt x="2404" y="2147"/>
                  </a:lnTo>
                  <a:lnTo>
                    <a:pt x="2424" y="2307"/>
                  </a:lnTo>
                  <a:lnTo>
                    <a:pt x="2450" y="2451"/>
                  </a:lnTo>
                  <a:lnTo>
                    <a:pt x="2480" y="2575"/>
                  </a:lnTo>
                  <a:lnTo>
                    <a:pt x="2513" y="2676"/>
                  </a:lnTo>
                  <a:lnTo>
                    <a:pt x="2492" y="2667"/>
                  </a:lnTo>
                  <a:lnTo>
                    <a:pt x="2469" y="2658"/>
                  </a:lnTo>
                  <a:lnTo>
                    <a:pt x="2443" y="2651"/>
                  </a:lnTo>
                  <a:lnTo>
                    <a:pt x="2417" y="2642"/>
                  </a:lnTo>
                  <a:lnTo>
                    <a:pt x="2389" y="2635"/>
                  </a:lnTo>
                  <a:lnTo>
                    <a:pt x="2361" y="2629"/>
                  </a:lnTo>
                  <a:lnTo>
                    <a:pt x="2330" y="2622"/>
                  </a:lnTo>
                  <a:lnTo>
                    <a:pt x="2299" y="2616"/>
                  </a:lnTo>
                  <a:lnTo>
                    <a:pt x="2267" y="2611"/>
                  </a:lnTo>
                  <a:lnTo>
                    <a:pt x="2232" y="2605"/>
                  </a:lnTo>
                  <a:lnTo>
                    <a:pt x="2198" y="2599"/>
                  </a:lnTo>
                  <a:lnTo>
                    <a:pt x="2162" y="2595"/>
                  </a:lnTo>
                  <a:lnTo>
                    <a:pt x="2124" y="2591"/>
                  </a:lnTo>
                  <a:lnTo>
                    <a:pt x="2087" y="2586"/>
                  </a:lnTo>
                  <a:lnTo>
                    <a:pt x="2047" y="2583"/>
                  </a:lnTo>
                  <a:lnTo>
                    <a:pt x="2008" y="2579"/>
                  </a:lnTo>
                  <a:lnTo>
                    <a:pt x="1966" y="2576"/>
                  </a:lnTo>
                  <a:lnTo>
                    <a:pt x="1924" y="2573"/>
                  </a:lnTo>
                  <a:lnTo>
                    <a:pt x="1881" y="2572"/>
                  </a:lnTo>
                  <a:lnTo>
                    <a:pt x="1838" y="2570"/>
                  </a:lnTo>
                  <a:lnTo>
                    <a:pt x="1793" y="2569"/>
                  </a:lnTo>
                  <a:lnTo>
                    <a:pt x="1748" y="2568"/>
                  </a:lnTo>
                  <a:lnTo>
                    <a:pt x="1702" y="2568"/>
                  </a:lnTo>
                  <a:lnTo>
                    <a:pt x="1656" y="2568"/>
                  </a:lnTo>
                  <a:lnTo>
                    <a:pt x="1609" y="2568"/>
                  </a:lnTo>
                  <a:lnTo>
                    <a:pt x="1561" y="2568"/>
                  </a:lnTo>
                  <a:lnTo>
                    <a:pt x="1512" y="2569"/>
                  </a:lnTo>
                  <a:lnTo>
                    <a:pt x="1465" y="2570"/>
                  </a:lnTo>
                  <a:lnTo>
                    <a:pt x="1414" y="2572"/>
                  </a:lnTo>
                  <a:lnTo>
                    <a:pt x="1365" y="2575"/>
                  </a:lnTo>
                  <a:lnTo>
                    <a:pt x="1315" y="2578"/>
                  </a:lnTo>
                  <a:lnTo>
                    <a:pt x="1265" y="2580"/>
                  </a:lnTo>
                  <a:lnTo>
                    <a:pt x="1216" y="2583"/>
                  </a:lnTo>
                  <a:lnTo>
                    <a:pt x="1168" y="2588"/>
                  </a:lnTo>
                  <a:lnTo>
                    <a:pt x="1120" y="2592"/>
                  </a:lnTo>
                  <a:lnTo>
                    <a:pt x="1073" y="2595"/>
                  </a:lnTo>
                  <a:lnTo>
                    <a:pt x="1027" y="2601"/>
                  </a:lnTo>
                  <a:lnTo>
                    <a:pt x="981" y="2605"/>
                  </a:lnTo>
                  <a:lnTo>
                    <a:pt x="935" y="2611"/>
                  </a:lnTo>
                  <a:lnTo>
                    <a:pt x="890" y="2616"/>
                  </a:lnTo>
                  <a:lnTo>
                    <a:pt x="845" y="2622"/>
                  </a:lnTo>
                  <a:lnTo>
                    <a:pt x="801" y="2628"/>
                  </a:lnTo>
                  <a:lnTo>
                    <a:pt x="758" y="2634"/>
                  </a:lnTo>
                  <a:lnTo>
                    <a:pt x="714" y="2641"/>
                  </a:lnTo>
                  <a:lnTo>
                    <a:pt x="673" y="2648"/>
                  </a:lnTo>
                  <a:lnTo>
                    <a:pt x="631" y="2655"/>
                  </a:lnTo>
                  <a:lnTo>
                    <a:pt x="590" y="2663"/>
                  </a:lnTo>
                  <a:lnTo>
                    <a:pt x="550" y="2670"/>
                  </a:lnTo>
                  <a:lnTo>
                    <a:pt x="511" y="2678"/>
                  </a:lnTo>
                  <a:lnTo>
                    <a:pt x="474" y="2686"/>
                  </a:lnTo>
                  <a:lnTo>
                    <a:pt x="436" y="2694"/>
                  </a:lnTo>
                  <a:lnTo>
                    <a:pt x="399" y="2703"/>
                  </a:lnTo>
                  <a:lnTo>
                    <a:pt x="364" y="2712"/>
                  </a:lnTo>
                  <a:lnTo>
                    <a:pt x="328" y="2722"/>
                  </a:lnTo>
                  <a:lnTo>
                    <a:pt x="295" y="2730"/>
                  </a:lnTo>
                  <a:lnTo>
                    <a:pt x="262" y="2740"/>
                  </a:lnTo>
                  <a:lnTo>
                    <a:pt x="232" y="2750"/>
                  </a:lnTo>
                  <a:lnTo>
                    <a:pt x="200" y="2759"/>
                  </a:lnTo>
                  <a:lnTo>
                    <a:pt x="171" y="2769"/>
                  </a:lnTo>
                  <a:lnTo>
                    <a:pt x="143" y="2779"/>
                  </a:lnTo>
                  <a:lnTo>
                    <a:pt x="115" y="2791"/>
                  </a:lnTo>
                  <a:lnTo>
                    <a:pt x="89" y="2801"/>
                  </a:lnTo>
                  <a:lnTo>
                    <a:pt x="65" y="2811"/>
                  </a:lnTo>
                  <a:lnTo>
                    <a:pt x="42" y="2822"/>
                  </a:lnTo>
                  <a:lnTo>
                    <a:pt x="71" y="2740"/>
                  </a:lnTo>
                  <a:lnTo>
                    <a:pt x="96" y="2645"/>
                  </a:lnTo>
                  <a:lnTo>
                    <a:pt x="121" y="2537"/>
                  </a:lnTo>
                  <a:lnTo>
                    <a:pt x="143" y="2418"/>
                  </a:lnTo>
                  <a:lnTo>
                    <a:pt x="163" y="2290"/>
                  </a:lnTo>
                  <a:lnTo>
                    <a:pt x="180" y="2154"/>
                  </a:lnTo>
                  <a:lnTo>
                    <a:pt x="194" y="2012"/>
                  </a:lnTo>
                  <a:lnTo>
                    <a:pt x="206" y="1865"/>
                  </a:lnTo>
                  <a:lnTo>
                    <a:pt x="186" y="1865"/>
                  </a:lnTo>
                  <a:lnTo>
                    <a:pt x="173" y="2018"/>
                  </a:lnTo>
                  <a:lnTo>
                    <a:pt x="158" y="2164"/>
                  </a:lnTo>
                  <a:lnTo>
                    <a:pt x="140" y="2304"/>
                  </a:lnTo>
                  <a:lnTo>
                    <a:pt x="118" y="2435"/>
                  </a:lnTo>
                  <a:lnTo>
                    <a:pt x="95" y="2556"/>
                  </a:lnTo>
                  <a:lnTo>
                    <a:pt x="69" y="2665"/>
                  </a:lnTo>
                  <a:lnTo>
                    <a:pt x="42" y="2760"/>
                  </a:lnTo>
                  <a:lnTo>
                    <a:pt x="12" y="2840"/>
                  </a:lnTo>
                  <a:lnTo>
                    <a:pt x="0" y="2867"/>
                  </a:lnTo>
                  <a:lnTo>
                    <a:pt x="26" y="2854"/>
                  </a:lnTo>
                  <a:lnTo>
                    <a:pt x="48" y="2843"/>
                  </a:lnTo>
                  <a:lnTo>
                    <a:pt x="72" y="2832"/>
                  </a:lnTo>
                  <a:lnTo>
                    <a:pt x="96" y="2821"/>
                  </a:lnTo>
                  <a:lnTo>
                    <a:pt x="124" y="2811"/>
                  </a:lnTo>
                  <a:lnTo>
                    <a:pt x="151" y="2799"/>
                  </a:lnTo>
                  <a:lnTo>
                    <a:pt x="180" y="2789"/>
                  </a:lnTo>
                  <a:lnTo>
                    <a:pt x="210" y="2779"/>
                  </a:lnTo>
                  <a:lnTo>
                    <a:pt x="242" y="2769"/>
                  </a:lnTo>
                  <a:lnTo>
                    <a:pt x="275" y="2759"/>
                  </a:lnTo>
                  <a:lnTo>
                    <a:pt x="310" y="2749"/>
                  </a:lnTo>
                  <a:lnTo>
                    <a:pt x="344" y="2740"/>
                  </a:lnTo>
                  <a:lnTo>
                    <a:pt x="380" y="2730"/>
                  </a:lnTo>
                  <a:lnTo>
                    <a:pt x="418" y="2722"/>
                  </a:lnTo>
                  <a:lnTo>
                    <a:pt x="457" y="2713"/>
                  </a:lnTo>
                  <a:lnTo>
                    <a:pt x="495" y="2704"/>
                  </a:lnTo>
                  <a:lnTo>
                    <a:pt x="536" y="2696"/>
                  </a:lnTo>
                  <a:lnTo>
                    <a:pt x="576" y="2688"/>
                  </a:lnTo>
                  <a:lnTo>
                    <a:pt x="618" y="2680"/>
                  </a:lnTo>
                  <a:lnTo>
                    <a:pt x="660" y="2673"/>
                  </a:lnTo>
                  <a:lnTo>
                    <a:pt x="703" y="2665"/>
                  </a:lnTo>
                  <a:lnTo>
                    <a:pt x="747" y="2658"/>
                  </a:lnTo>
                  <a:lnTo>
                    <a:pt x="792" y="2652"/>
                  </a:lnTo>
                  <a:lnTo>
                    <a:pt x="837" y="2645"/>
                  </a:lnTo>
                  <a:lnTo>
                    <a:pt x="883" y="2640"/>
                  </a:lnTo>
                  <a:lnTo>
                    <a:pt x="929" y="2634"/>
                  </a:lnTo>
                  <a:lnTo>
                    <a:pt x="975" y="2628"/>
                  </a:lnTo>
                  <a:lnTo>
                    <a:pt x="1023" y="2622"/>
                  </a:lnTo>
                  <a:lnTo>
                    <a:pt x="1070" y="2618"/>
                  </a:lnTo>
                  <a:lnTo>
                    <a:pt x="1119" y="2614"/>
                  </a:lnTo>
                  <a:lnTo>
                    <a:pt x="1167" y="2609"/>
                  </a:lnTo>
                  <a:lnTo>
                    <a:pt x="1216" y="2605"/>
                  </a:lnTo>
                  <a:lnTo>
                    <a:pt x="1265" y="2602"/>
                  </a:lnTo>
                  <a:lnTo>
                    <a:pt x="1316" y="2599"/>
                  </a:lnTo>
                  <a:lnTo>
                    <a:pt x="1368" y="2596"/>
                  </a:lnTo>
                  <a:lnTo>
                    <a:pt x="1420" y="2593"/>
                  </a:lnTo>
                  <a:lnTo>
                    <a:pt x="1470" y="2592"/>
                  </a:lnTo>
                  <a:lnTo>
                    <a:pt x="1521" y="2591"/>
                  </a:lnTo>
                  <a:lnTo>
                    <a:pt x="1571" y="2589"/>
                  </a:lnTo>
                  <a:lnTo>
                    <a:pt x="1620" y="2589"/>
                  </a:lnTo>
                  <a:lnTo>
                    <a:pt x="1668" y="2588"/>
                  </a:lnTo>
                  <a:lnTo>
                    <a:pt x="1717" y="2589"/>
                  </a:lnTo>
                  <a:lnTo>
                    <a:pt x="1763" y="2589"/>
                  </a:lnTo>
                  <a:lnTo>
                    <a:pt x="1810" y="2591"/>
                  </a:lnTo>
                  <a:lnTo>
                    <a:pt x="1855" y="2592"/>
                  </a:lnTo>
                  <a:lnTo>
                    <a:pt x="1900" y="2593"/>
                  </a:lnTo>
                  <a:lnTo>
                    <a:pt x="1943" y="2596"/>
                  </a:lnTo>
                  <a:lnTo>
                    <a:pt x="1986" y="2599"/>
                  </a:lnTo>
                  <a:lnTo>
                    <a:pt x="2028" y="2602"/>
                  </a:lnTo>
                  <a:lnTo>
                    <a:pt x="2068" y="2605"/>
                  </a:lnTo>
                  <a:lnTo>
                    <a:pt x="2108" y="2609"/>
                  </a:lnTo>
                  <a:lnTo>
                    <a:pt x="2147" y="2614"/>
                  </a:lnTo>
                  <a:lnTo>
                    <a:pt x="2185" y="2618"/>
                  </a:lnTo>
                  <a:lnTo>
                    <a:pt x="2221" y="2624"/>
                  </a:lnTo>
                  <a:lnTo>
                    <a:pt x="2255" y="2629"/>
                  </a:lnTo>
                  <a:lnTo>
                    <a:pt x="2290" y="2635"/>
                  </a:lnTo>
                  <a:lnTo>
                    <a:pt x="2322" y="2641"/>
                  </a:lnTo>
                  <a:lnTo>
                    <a:pt x="2353" y="2648"/>
                  </a:lnTo>
                  <a:lnTo>
                    <a:pt x="2382" y="2655"/>
                  </a:lnTo>
                  <a:lnTo>
                    <a:pt x="2411" y="2663"/>
                  </a:lnTo>
                  <a:lnTo>
                    <a:pt x="2438" y="2670"/>
                  </a:lnTo>
                  <a:lnTo>
                    <a:pt x="2463" y="2678"/>
                  </a:lnTo>
                  <a:lnTo>
                    <a:pt x="2487" y="2687"/>
                  </a:lnTo>
                  <a:lnTo>
                    <a:pt x="2509" y="2696"/>
                  </a:lnTo>
                  <a:lnTo>
                    <a:pt x="2529" y="2704"/>
                  </a:lnTo>
                  <a:lnTo>
                    <a:pt x="2555" y="2717"/>
                  </a:lnTo>
                  <a:lnTo>
                    <a:pt x="2543" y="2691"/>
                  </a:lnTo>
                  <a:lnTo>
                    <a:pt x="2507" y="2595"/>
                  </a:lnTo>
                  <a:lnTo>
                    <a:pt x="2476" y="2474"/>
                  </a:lnTo>
                  <a:lnTo>
                    <a:pt x="2448" y="2330"/>
                  </a:lnTo>
                  <a:lnTo>
                    <a:pt x="2427" y="2167"/>
                  </a:lnTo>
                  <a:lnTo>
                    <a:pt x="2409" y="1987"/>
                  </a:lnTo>
                  <a:lnTo>
                    <a:pt x="2398" y="1794"/>
                  </a:lnTo>
                  <a:lnTo>
                    <a:pt x="2394" y="1590"/>
                  </a:lnTo>
                  <a:lnTo>
                    <a:pt x="2394" y="1378"/>
                  </a:lnTo>
                  <a:lnTo>
                    <a:pt x="2401" y="1158"/>
                  </a:lnTo>
                  <a:lnTo>
                    <a:pt x="2414" y="948"/>
                  </a:lnTo>
                  <a:lnTo>
                    <a:pt x="2433" y="748"/>
                  </a:lnTo>
                  <a:lnTo>
                    <a:pt x="2457" y="562"/>
                  </a:lnTo>
                  <a:lnTo>
                    <a:pt x="2486" y="395"/>
                  </a:lnTo>
                  <a:lnTo>
                    <a:pt x="2519" y="247"/>
                  </a:lnTo>
                  <a:lnTo>
                    <a:pt x="2558" y="123"/>
                  </a:lnTo>
                  <a:lnTo>
                    <a:pt x="2598" y="23"/>
                  </a:lnTo>
                  <a:lnTo>
                    <a:pt x="2598" y="22"/>
                  </a:lnTo>
                  <a:lnTo>
                    <a:pt x="2600" y="19"/>
                  </a:lnTo>
                  <a:lnTo>
                    <a:pt x="2600" y="0"/>
                  </a:lnTo>
                  <a:lnTo>
                    <a:pt x="2597" y="2"/>
                  </a:lnTo>
                  <a:lnTo>
                    <a:pt x="2591" y="5"/>
                  </a:lnTo>
                  <a:lnTo>
                    <a:pt x="2585" y="8"/>
                  </a:lnTo>
                  <a:lnTo>
                    <a:pt x="2582" y="9"/>
                  </a:lnTo>
                  <a:close/>
                </a:path>
              </a:pathLst>
            </a:custGeom>
            <a:solidFill>
              <a:srgbClr val="7FB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
        <p:nvSpPr>
          <p:cNvPr id="4639" name="Google Shape;4639;p90"/>
          <p:cNvSpPr/>
          <p:nvPr/>
        </p:nvSpPr>
        <p:spPr>
          <a:xfrm>
            <a:off x="1379537" y="2422525"/>
            <a:ext cx="6018212" cy="2009775"/>
          </a:xfrm>
          <a:prstGeom prst="rect">
            <a:avLst/>
          </a:prstGeom>
        </p:spPr>
        <p:txBody>
          <a:bodyPr>
            <a:prstTxWarp prst="textPlain">
              <a:avLst/>
            </a:prstTxWarp>
          </a:bodyPr>
          <a:lstStyle/>
          <a:p>
            <a:pPr lvl="0" algn="l"/>
            <a:r>
              <a:rPr b="0" i="0">
                <a:ln>
                  <a:noFill/>
                </a:ln>
                <a:solidFill>
                  <a:srgbClr val="FF45A2"/>
                </a:solidFill>
                <a:latin typeface="Arial Black"/>
              </a:rPr>
              <a:t>Handwashing </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4643"/>
        <p:cNvGrpSpPr/>
        <p:nvPr/>
      </p:nvGrpSpPr>
      <p:grpSpPr>
        <a:xfrm>
          <a:off x="0" y="0"/>
          <a:ext cx="0" cy="0"/>
          <a:chOff x="0" y="0"/>
          <a:chExt cx="0" cy="0"/>
        </a:xfrm>
      </p:grpSpPr>
      <p:sp>
        <p:nvSpPr>
          <p:cNvPr id="4644" name="Google Shape;4644;p91"/>
          <p:cNvSpPr txBox="1">
            <a:spLocks noGrp="1"/>
          </p:cNvSpPr>
          <p:nvPr>
            <p:ph type="title"/>
          </p:nvPr>
        </p:nvSpPr>
        <p:spPr>
          <a:xfrm>
            <a:off x="457200" y="285750"/>
            <a:ext cx="8229600" cy="1189037"/>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dk2"/>
              </a:buClr>
              <a:buSzPts val="3600"/>
              <a:buFont typeface="Arial"/>
              <a:buNone/>
            </a:pPr>
            <a:r>
              <a:rPr lang="en-US" sz="3600" b="1" i="0" u="sng">
                <a:solidFill>
                  <a:schemeClr val="dk2"/>
                </a:solidFill>
                <a:latin typeface="Arial"/>
                <a:ea typeface="Arial"/>
                <a:cs typeface="Arial"/>
                <a:sym typeface="Arial"/>
              </a:rPr>
              <a:t>HANDWASHING</a:t>
            </a:r>
            <a:endParaRPr/>
          </a:p>
        </p:txBody>
      </p:sp>
      <p:sp>
        <p:nvSpPr>
          <p:cNvPr id="4645" name="Google Shape;4645;p91"/>
          <p:cNvSpPr txBox="1">
            <a:spLocks noGrp="1"/>
          </p:cNvSpPr>
          <p:nvPr>
            <p:ph type="body" idx="1"/>
          </p:nvPr>
        </p:nvSpPr>
        <p:spPr>
          <a:xfrm>
            <a:off x="504825" y="1495425"/>
            <a:ext cx="7996237" cy="5068887"/>
          </a:xfrm>
          <a:prstGeom prst="rect">
            <a:avLst/>
          </a:prstGeom>
          <a:noFill/>
          <a:ln>
            <a:noFill/>
          </a:ln>
        </p:spPr>
        <p:txBody>
          <a:bodyPr spcFirstLastPara="1" wrap="square" lIns="91425" tIns="45700" rIns="91425" bIns="45700" anchor="t" anchorCtr="0">
            <a:noAutofit/>
          </a:bodyPr>
          <a:lstStyle/>
          <a:p>
            <a:pPr marL="342900" lvl="0" indent="-342900" algn="l" rtl="0">
              <a:lnSpc>
                <a:spcPct val="95000"/>
              </a:lnSpc>
              <a:spcBef>
                <a:spcPts val="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REASONS FOR WASHING HANDS</a:t>
            </a:r>
            <a:endParaRPr/>
          </a:p>
          <a:p>
            <a:pPr marL="742950" lvl="1" indent="-285750" algn="l" rtl="0">
              <a:lnSpc>
                <a:spcPct val="95000"/>
              </a:lnSpc>
              <a:spcBef>
                <a:spcPts val="36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Everything you touch contains germs</a:t>
            </a:r>
            <a:endParaRPr/>
          </a:p>
          <a:p>
            <a:pPr marL="742950" lvl="1" indent="-285750" algn="l" rtl="0">
              <a:lnSpc>
                <a:spcPct val="95000"/>
              </a:lnSpc>
              <a:spcBef>
                <a:spcPts val="36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Prevents cross contamination</a:t>
            </a:r>
            <a:endParaRPr/>
          </a:p>
          <a:p>
            <a:pPr marL="742950" lvl="1" indent="-285750" algn="l" rtl="0">
              <a:lnSpc>
                <a:spcPct val="95000"/>
              </a:lnSpc>
              <a:spcBef>
                <a:spcPts val="36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Washes away many germs on skin</a:t>
            </a:r>
            <a:endParaRPr/>
          </a:p>
          <a:p>
            <a:pPr marL="742950" lvl="1" indent="-285750" algn="l" rtl="0">
              <a:lnSpc>
                <a:spcPct val="95000"/>
              </a:lnSpc>
              <a:spcBef>
                <a:spcPts val="360"/>
              </a:spcBef>
              <a:spcAft>
                <a:spcPts val="0"/>
              </a:spcAft>
              <a:buClr>
                <a:schemeClr val="dk1"/>
              </a:buClr>
              <a:buSzPts val="3600"/>
              <a:buFont typeface="Arial"/>
              <a:buChar char="–"/>
            </a:pPr>
            <a:r>
              <a:rPr lang="en-US" sz="3600" b="0" i="0" u="none">
                <a:solidFill>
                  <a:schemeClr val="dk1"/>
                </a:solidFill>
                <a:latin typeface="Arial"/>
                <a:ea typeface="Arial"/>
                <a:cs typeface="Arial"/>
                <a:sym typeface="Arial"/>
              </a:rPr>
              <a:t>Protects residents from infection when hands are washed before and after care and during care, as needed </a:t>
            </a:r>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4649"/>
        <p:cNvGrpSpPr/>
        <p:nvPr/>
      </p:nvGrpSpPr>
      <p:grpSpPr>
        <a:xfrm>
          <a:off x="0" y="0"/>
          <a:ext cx="0" cy="0"/>
          <a:chOff x="0" y="0"/>
          <a:chExt cx="0" cy="0"/>
        </a:xfrm>
      </p:grpSpPr>
      <p:sp>
        <p:nvSpPr>
          <p:cNvPr id="4650" name="Google Shape;4650;p92"/>
          <p:cNvSpPr/>
          <p:nvPr/>
        </p:nvSpPr>
        <p:spPr>
          <a:xfrm>
            <a:off x="763587" y="614362"/>
            <a:ext cx="7785100" cy="2417762"/>
          </a:xfrm>
          <a:prstGeom prst="rect">
            <a:avLst/>
          </a:prstGeom>
        </p:spPr>
        <p:txBody>
          <a:bodyPr>
            <a:prstTxWarp prst="textPlain">
              <a:avLst/>
            </a:prstTxWarp>
          </a:bodyPr>
          <a:lstStyle/>
          <a:p>
            <a:pPr lvl="0" algn="l"/>
            <a:r>
              <a:rPr b="0" i="0">
                <a:ln>
                  <a:noFill/>
                </a:ln>
                <a:solidFill>
                  <a:srgbClr val="FF0066"/>
                </a:solidFill>
                <a:latin typeface="Arial"/>
              </a:rPr>
              <a:t>Washing hands is  one of the </a:t>
            </a:r>
          </a:p>
        </p:txBody>
      </p:sp>
      <p:sp>
        <p:nvSpPr>
          <p:cNvPr id="4651" name="Google Shape;4651;p92"/>
          <p:cNvSpPr/>
          <p:nvPr/>
        </p:nvSpPr>
        <p:spPr>
          <a:xfrm>
            <a:off x="914400" y="4044950"/>
            <a:ext cx="7318375" cy="2262187"/>
          </a:xfrm>
          <a:prstGeom prst="rect">
            <a:avLst/>
          </a:prstGeom>
        </p:spPr>
        <p:txBody>
          <a:bodyPr>
            <a:prstTxWarp prst="textPlain">
              <a:avLst/>
            </a:prstTxWarp>
          </a:bodyPr>
          <a:lstStyle/>
          <a:p>
            <a:pPr lvl="0" algn="l"/>
            <a:r>
              <a:rPr b="0" i="0">
                <a:ln>
                  <a:noFill/>
                </a:ln>
                <a:solidFill>
                  <a:srgbClr val="FF0066"/>
                </a:solidFill>
                <a:latin typeface="Arial"/>
              </a:rPr>
              <a:t>the most effective ways to control infection. </a:t>
            </a:r>
          </a:p>
        </p:txBody>
      </p:sp>
      <p:sp>
        <p:nvSpPr>
          <p:cNvPr id="4652" name="Google Shape;4652;p92"/>
          <p:cNvSpPr/>
          <p:nvPr/>
        </p:nvSpPr>
        <p:spPr>
          <a:xfrm>
            <a:off x="2908300" y="2160587"/>
            <a:ext cx="3910012" cy="2562225"/>
          </a:xfrm>
          <a:prstGeom prst="ellipse">
            <a:avLst/>
          </a:prstGeom>
          <a:solidFill>
            <a:srgbClr val="C3C3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nvGrpSpPr>
          <p:cNvPr id="4653" name="Google Shape;4653;p92"/>
          <p:cNvGrpSpPr/>
          <p:nvPr/>
        </p:nvGrpSpPr>
        <p:grpSpPr>
          <a:xfrm>
            <a:off x="3624262" y="2457450"/>
            <a:ext cx="2716212" cy="1989137"/>
            <a:chOff x="1008" y="1008"/>
            <a:chExt cx="5740" cy="4820"/>
          </a:xfrm>
        </p:grpSpPr>
        <p:sp>
          <p:nvSpPr>
            <p:cNvPr id="4654" name="Google Shape;4654;p92"/>
            <p:cNvSpPr txBox="1"/>
            <p:nvPr/>
          </p:nvSpPr>
          <p:spPr>
            <a:xfrm>
              <a:off x="1008" y="1008"/>
              <a:ext cx="5740" cy="482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55" name="Google Shape;4655;p92"/>
            <p:cNvSpPr/>
            <p:nvPr/>
          </p:nvSpPr>
          <p:spPr>
            <a:xfrm>
              <a:off x="2598" y="3863"/>
              <a:ext cx="310" cy="310"/>
            </a:xfrm>
            <a:custGeom>
              <a:avLst/>
              <a:gdLst/>
              <a:ahLst/>
              <a:cxnLst/>
              <a:rect l="l" t="t" r="r" b="b"/>
              <a:pathLst>
                <a:path w="310" h="310" extrusionOk="0">
                  <a:moveTo>
                    <a:pt x="310" y="155"/>
                  </a:moveTo>
                  <a:lnTo>
                    <a:pt x="295" y="95"/>
                  </a:lnTo>
                  <a:lnTo>
                    <a:pt x="265" y="45"/>
                  </a:lnTo>
                  <a:lnTo>
                    <a:pt x="215" y="15"/>
                  </a:lnTo>
                  <a:lnTo>
                    <a:pt x="155" y="0"/>
                  </a:lnTo>
                  <a:lnTo>
                    <a:pt x="95" y="15"/>
                  </a:lnTo>
                  <a:lnTo>
                    <a:pt x="45" y="45"/>
                  </a:lnTo>
                  <a:lnTo>
                    <a:pt x="15" y="95"/>
                  </a:lnTo>
                  <a:lnTo>
                    <a:pt x="0" y="155"/>
                  </a:lnTo>
                  <a:lnTo>
                    <a:pt x="15" y="215"/>
                  </a:lnTo>
                  <a:lnTo>
                    <a:pt x="45" y="265"/>
                  </a:lnTo>
                  <a:lnTo>
                    <a:pt x="95" y="295"/>
                  </a:lnTo>
                  <a:lnTo>
                    <a:pt x="155" y="310"/>
                  </a:lnTo>
                  <a:lnTo>
                    <a:pt x="215" y="295"/>
                  </a:lnTo>
                  <a:lnTo>
                    <a:pt x="265" y="265"/>
                  </a:lnTo>
                  <a:lnTo>
                    <a:pt x="295" y="215"/>
                  </a:lnTo>
                  <a:lnTo>
                    <a:pt x="310" y="155"/>
                  </a:lnTo>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56" name="Google Shape;4656;p92"/>
            <p:cNvSpPr/>
            <p:nvPr/>
          </p:nvSpPr>
          <p:spPr>
            <a:xfrm>
              <a:off x="4248" y="3183"/>
              <a:ext cx="320" cy="315"/>
            </a:xfrm>
            <a:custGeom>
              <a:avLst/>
              <a:gdLst/>
              <a:ahLst/>
              <a:cxnLst/>
              <a:rect l="l" t="t" r="r" b="b"/>
              <a:pathLst>
                <a:path w="320" h="315" extrusionOk="0">
                  <a:moveTo>
                    <a:pt x="160" y="315"/>
                  </a:moveTo>
                  <a:lnTo>
                    <a:pt x="220" y="305"/>
                  </a:lnTo>
                  <a:lnTo>
                    <a:pt x="270" y="270"/>
                  </a:lnTo>
                  <a:lnTo>
                    <a:pt x="305" y="220"/>
                  </a:lnTo>
                  <a:lnTo>
                    <a:pt x="320" y="155"/>
                  </a:lnTo>
                  <a:lnTo>
                    <a:pt x="305" y="95"/>
                  </a:lnTo>
                  <a:lnTo>
                    <a:pt x="270" y="45"/>
                  </a:lnTo>
                  <a:lnTo>
                    <a:pt x="220" y="10"/>
                  </a:lnTo>
                  <a:lnTo>
                    <a:pt x="160" y="0"/>
                  </a:lnTo>
                  <a:lnTo>
                    <a:pt x="100" y="10"/>
                  </a:lnTo>
                  <a:lnTo>
                    <a:pt x="50" y="45"/>
                  </a:lnTo>
                  <a:lnTo>
                    <a:pt x="15" y="95"/>
                  </a:lnTo>
                  <a:lnTo>
                    <a:pt x="0" y="155"/>
                  </a:lnTo>
                  <a:lnTo>
                    <a:pt x="15" y="220"/>
                  </a:lnTo>
                  <a:lnTo>
                    <a:pt x="50" y="270"/>
                  </a:lnTo>
                  <a:lnTo>
                    <a:pt x="100" y="305"/>
                  </a:lnTo>
                  <a:lnTo>
                    <a:pt x="160" y="315"/>
                  </a:lnTo>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57" name="Google Shape;4657;p92"/>
            <p:cNvSpPr/>
            <p:nvPr/>
          </p:nvSpPr>
          <p:spPr>
            <a:xfrm>
              <a:off x="1033" y="1048"/>
              <a:ext cx="2730" cy="1785"/>
            </a:xfrm>
            <a:custGeom>
              <a:avLst/>
              <a:gdLst/>
              <a:ahLst/>
              <a:cxnLst/>
              <a:rect l="l" t="t" r="r" b="b"/>
              <a:pathLst>
                <a:path w="2730" h="1785" extrusionOk="0">
                  <a:moveTo>
                    <a:pt x="1580" y="105"/>
                  </a:moveTo>
                  <a:lnTo>
                    <a:pt x="1535" y="70"/>
                  </a:lnTo>
                  <a:lnTo>
                    <a:pt x="1485" y="60"/>
                  </a:lnTo>
                  <a:lnTo>
                    <a:pt x="1345" y="60"/>
                  </a:lnTo>
                  <a:lnTo>
                    <a:pt x="1290" y="70"/>
                  </a:lnTo>
                  <a:lnTo>
                    <a:pt x="1250" y="100"/>
                  </a:lnTo>
                  <a:lnTo>
                    <a:pt x="1230" y="95"/>
                  </a:lnTo>
                  <a:lnTo>
                    <a:pt x="1185" y="90"/>
                  </a:lnTo>
                  <a:lnTo>
                    <a:pt x="1125" y="80"/>
                  </a:lnTo>
                  <a:lnTo>
                    <a:pt x="1050" y="65"/>
                  </a:lnTo>
                  <a:lnTo>
                    <a:pt x="965" y="50"/>
                  </a:lnTo>
                  <a:lnTo>
                    <a:pt x="875" y="40"/>
                  </a:lnTo>
                  <a:lnTo>
                    <a:pt x="790" y="25"/>
                  </a:lnTo>
                  <a:lnTo>
                    <a:pt x="710" y="15"/>
                  </a:lnTo>
                  <a:lnTo>
                    <a:pt x="640" y="5"/>
                  </a:lnTo>
                  <a:lnTo>
                    <a:pt x="585" y="0"/>
                  </a:lnTo>
                  <a:lnTo>
                    <a:pt x="550" y="0"/>
                  </a:lnTo>
                  <a:lnTo>
                    <a:pt x="525" y="15"/>
                  </a:lnTo>
                  <a:lnTo>
                    <a:pt x="500" y="55"/>
                  </a:lnTo>
                  <a:lnTo>
                    <a:pt x="485" y="105"/>
                  </a:lnTo>
                  <a:lnTo>
                    <a:pt x="480" y="165"/>
                  </a:lnTo>
                  <a:lnTo>
                    <a:pt x="475" y="225"/>
                  </a:lnTo>
                  <a:lnTo>
                    <a:pt x="480" y="285"/>
                  </a:lnTo>
                  <a:lnTo>
                    <a:pt x="485" y="335"/>
                  </a:lnTo>
                  <a:lnTo>
                    <a:pt x="500" y="380"/>
                  </a:lnTo>
                  <a:lnTo>
                    <a:pt x="525" y="415"/>
                  </a:lnTo>
                  <a:lnTo>
                    <a:pt x="550" y="425"/>
                  </a:lnTo>
                  <a:lnTo>
                    <a:pt x="590" y="425"/>
                  </a:lnTo>
                  <a:lnTo>
                    <a:pt x="645" y="420"/>
                  </a:lnTo>
                  <a:lnTo>
                    <a:pt x="715" y="405"/>
                  </a:lnTo>
                  <a:lnTo>
                    <a:pt x="795" y="390"/>
                  </a:lnTo>
                  <a:lnTo>
                    <a:pt x="880" y="375"/>
                  </a:lnTo>
                  <a:lnTo>
                    <a:pt x="970" y="355"/>
                  </a:lnTo>
                  <a:lnTo>
                    <a:pt x="1050" y="335"/>
                  </a:lnTo>
                  <a:lnTo>
                    <a:pt x="1125" y="315"/>
                  </a:lnTo>
                  <a:lnTo>
                    <a:pt x="1190" y="300"/>
                  </a:lnTo>
                  <a:lnTo>
                    <a:pt x="1230" y="290"/>
                  </a:lnTo>
                  <a:lnTo>
                    <a:pt x="1250" y="285"/>
                  </a:lnTo>
                  <a:lnTo>
                    <a:pt x="1255" y="285"/>
                  </a:lnTo>
                  <a:lnTo>
                    <a:pt x="1280" y="300"/>
                  </a:lnTo>
                  <a:lnTo>
                    <a:pt x="1305" y="310"/>
                  </a:lnTo>
                  <a:lnTo>
                    <a:pt x="1330" y="315"/>
                  </a:lnTo>
                  <a:lnTo>
                    <a:pt x="1330" y="495"/>
                  </a:lnTo>
                  <a:lnTo>
                    <a:pt x="1235" y="500"/>
                  </a:lnTo>
                  <a:lnTo>
                    <a:pt x="1155" y="510"/>
                  </a:lnTo>
                  <a:lnTo>
                    <a:pt x="1100" y="525"/>
                  </a:lnTo>
                  <a:lnTo>
                    <a:pt x="1060" y="555"/>
                  </a:lnTo>
                  <a:lnTo>
                    <a:pt x="1025" y="600"/>
                  </a:lnTo>
                  <a:lnTo>
                    <a:pt x="1000" y="655"/>
                  </a:lnTo>
                  <a:lnTo>
                    <a:pt x="980" y="710"/>
                  </a:lnTo>
                  <a:lnTo>
                    <a:pt x="970" y="750"/>
                  </a:lnTo>
                  <a:lnTo>
                    <a:pt x="955" y="785"/>
                  </a:lnTo>
                  <a:lnTo>
                    <a:pt x="935" y="810"/>
                  </a:lnTo>
                  <a:lnTo>
                    <a:pt x="905" y="820"/>
                  </a:lnTo>
                  <a:lnTo>
                    <a:pt x="845" y="830"/>
                  </a:lnTo>
                  <a:lnTo>
                    <a:pt x="770" y="835"/>
                  </a:lnTo>
                  <a:lnTo>
                    <a:pt x="685" y="835"/>
                  </a:lnTo>
                  <a:lnTo>
                    <a:pt x="600" y="835"/>
                  </a:lnTo>
                  <a:lnTo>
                    <a:pt x="520" y="835"/>
                  </a:lnTo>
                  <a:lnTo>
                    <a:pt x="515" y="730"/>
                  </a:lnTo>
                  <a:lnTo>
                    <a:pt x="510" y="645"/>
                  </a:lnTo>
                  <a:lnTo>
                    <a:pt x="505" y="585"/>
                  </a:lnTo>
                  <a:lnTo>
                    <a:pt x="500" y="570"/>
                  </a:lnTo>
                  <a:lnTo>
                    <a:pt x="495" y="560"/>
                  </a:lnTo>
                  <a:lnTo>
                    <a:pt x="490" y="555"/>
                  </a:lnTo>
                  <a:lnTo>
                    <a:pt x="460" y="550"/>
                  </a:lnTo>
                  <a:lnTo>
                    <a:pt x="415" y="550"/>
                  </a:lnTo>
                  <a:lnTo>
                    <a:pt x="355" y="550"/>
                  </a:lnTo>
                  <a:lnTo>
                    <a:pt x="285" y="555"/>
                  </a:lnTo>
                  <a:lnTo>
                    <a:pt x="220" y="560"/>
                  </a:lnTo>
                  <a:lnTo>
                    <a:pt x="155" y="565"/>
                  </a:lnTo>
                  <a:lnTo>
                    <a:pt x="105" y="570"/>
                  </a:lnTo>
                  <a:lnTo>
                    <a:pt x="70" y="575"/>
                  </a:lnTo>
                  <a:lnTo>
                    <a:pt x="60" y="575"/>
                  </a:lnTo>
                  <a:lnTo>
                    <a:pt x="60" y="580"/>
                  </a:lnTo>
                  <a:lnTo>
                    <a:pt x="55" y="600"/>
                  </a:lnTo>
                  <a:lnTo>
                    <a:pt x="45" y="640"/>
                  </a:lnTo>
                  <a:lnTo>
                    <a:pt x="30" y="700"/>
                  </a:lnTo>
                  <a:lnTo>
                    <a:pt x="15" y="780"/>
                  </a:lnTo>
                  <a:lnTo>
                    <a:pt x="5" y="875"/>
                  </a:lnTo>
                  <a:lnTo>
                    <a:pt x="0" y="980"/>
                  </a:lnTo>
                  <a:lnTo>
                    <a:pt x="0" y="1090"/>
                  </a:lnTo>
                  <a:lnTo>
                    <a:pt x="15" y="1200"/>
                  </a:lnTo>
                  <a:lnTo>
                    <a:pt x="45" y="1310"/>
                  </a:lnTo>
                  <a:lnTo>
                    <a:pt x="90" y="1415"/>
                  </a:lnTo>
                  <a:lnTo>
                    <a:pt x="90" y="1420"/>
                  </a:lnTo>
                  <a:lnTo>
                    <a:pt x="95" y="1425"/>
                  </a:lnTo>
                  <a:lnTo>
                    <a:pt x="130" y="1430"/>
                  </a:lnTo>
                  <a:lnTo>
                    <a:pt x="175" y="1440"/>
                  </a:lnTo>
                  <a:lnTo>
                    <a:pt x="230" y="1450"/>
                  </a:lnTo>
                  <a:lnTo>
                    <a:pt x="295" y="1460"/>
                  </a:lnTo>
                  <a:lnTo>
                    <a:pt x="355" y="1470"/>
                  </a:lnTo>
                  <a:lnTo>
                    <a:pt x="410" y="1470"/>
                  </a:lnTo>
                  <a:lnTo>
                    <a:pt x="455" y="1465"/>
                  </a:lnTo>
                  <a:lnTo>
                    <a:pt x="480" y="1450"/>
                  </a:lnTo>
                  <a:lnTo>
                    <a:pt x="490" y="1425"/>
                  </a:lnTo>
                  <a:lnTo>
                    <a:pt x="500" y="1385"/>
                  </a:lnTo>
                  <a:lnTo>
                    <a:pt x="505" y="1330"/>
                  </a:lnTo>
                  <a:lnTo>
                    <a:pt x="510" y="1260"/>
                  </a:lnTo>
                  <a:lnTo>
                    <a:pt x="515" y="1270"/>
                  </a:lnTo>
                  <a:lnTo>
                    <a:pt x="520" y="1275"/>
                  </a:lnTo>
                  <a:lnTo>
                    <a:pt x="545" y="1275"/>
                  </a:lnTo>
                  <a:lnTo>
                    <a:pt x="590" y="1275"/>
                  </a:lnTo>
                  <a:lnTo>
                    <a:pt x="655" y="1275"/>
                  </a:lnTo>
                  <a:lnTo>
                    <a:pt x="725" y="1280"/>
                  </a:lnTo>
                  <a:lnTo>
                    <a:pt x="795" y="1280"/>
                  </a:lnTo>
                  <a:lnTo>
                    <a:pt x="850" y="1280"/>
                  </a:lnTo>
                  <a:lnTo>
                    <a:pt x="885" y="1285"/>
                  </a:lnTo>
                  <a:lnTo>
                    <a:pt x="890" y="1285"/>
                  </a:lnTo>
                  <a:lnTo>
                    <a:pt x="900" y="1285"/>
                  </a:lnTo>
                  <a:lnTo>
                    <a:pt x="915" y="1290"/>
                  </a:lnTo>
                  <a:lnTo>
                    <a:pt x="930" y="1295"/>
                  </a:lnTo>
                  <a:lnTo>
                    <a:pt x="975" y="1310"/>
                  </a:lnTo>
                  <a:lnTo>
                    <a:pt x="1035" y="1325"/>
                  </a:lnTo>
                  <a:lnTo>
                    <a:pt x="1105" y="1340"/>
                  </a:lnTo>
                  <a:lnTo>
                    <a:pt x="1195" y="1350"/>
                  </a:lnTo>
                  <a:lnTo>
                    <a:pt x="1300" y="1360"/>
                  </a:lnTo>
                  <a:lnTo>
                    <a:pt x="1415" y="1355"/>
                  </a:lnTo>
                  <a:lnTo>
                    <a:pt x="1550" y="1345"/>
                  </a:lnTo>
                  <a:lnTo>
                    <a:pt x="1700" y="1320"/>
                  </a:lnTo>
                  <a:lnTo>
                    <a:pt x="1865" y="1280"/>
                  </a:lnTo>
                  <a:lnTo>
                    <a:pt x="1875" y="1280"/>
                  </a:lnTo>
                  <a:lnTo>
                    <a:pt x="1900" y="1270"/>
                  </a:lnTo>
                  <a:lnTo>
                    <a:pt x="1940" y="1265"/>
                  </a:lnTo>
                  <a:lnTo>
                    <a:pt x="1985" y="1265"/>
                  </a:lnTo>
                  <a:lnTo>
                    <a:pt x="2030" y="1275"/>
                  </a:lnTo>
                  <a:lnTo>
                    <a:pt x="2070" y="1295"/>
                  </a:lnTo>
                  <a:lnTo>
                    <a:pt x="2110" y="1340"/>
                  </a:lnTo>
                  <a:lnTo>
                    <a:pt x="2125" y="1410"/>
                  </a:lnTo>
                  <a:lnTo>
                    <a:pt x="2130" y="1495"/>
                  </a:lnTo>
                  <a:lnTo>
                    <a:pt x="2090" y="1525"/>
                  </a:lnTo>
                  <a:lnTo>
                    <a:pt x="2070" y="1565"/>
                  </a:lnTo>
                  <a:lnTo>
                    <a:pt x="2060" y="1610"/>
                  </a:lnTo>
                  <a:lnTo>
                    <a:pt x="2060" y="1655"/>
                  </a:lnTo>
                  <a:lnTo>
                    <a:pt x="2070" y="1705"/>
                  </a:lnTo>
                  <a:lnTo>
                    <a:pt x="2100" y="1745"/>
                  </a:lnTo>
                  <a:lnTo>
                    <a:pt x="2140" y="1775"/>
                  </a:lnTo>
                  <a:lnTo>
                    <a:pt x="2195" y="1785"/>
                  </a:lnTo>
                  <a:lnTo>
                    <a:pt x="2595" y="1785"/>
                  </a:lnTo>
                  <a:lnTo>
                    <a:pt x="2645" y="1775"/>
                  </a:lnTo>
                  <a:lnTo>
                    <a:pt x="2690" y="1745"/>
                  </a:lnTo>
                  <a:lnTo>
                    <a:pt x="2720" y="1705"/>
                  </a:lnTo>
                  <a:lnTo>
                    <a:pt x="2730" y="1655"/>
                  </a:lnTo>
                  <a:lnTo>
                    <a:pt x="2730" y="1610"/>
                  </a:lnTo>
                  <a:lnTo>
                    <a:pt x="2715" y="1555"/>
                  </a:lnTo>
                  <a:lnTo>
                    <a:pt x="2685" y="1515"/>
                  </a:lnTo>
                  <a:lnTo>
                    <a:pt x="2635" y="1485"/>
                  </a:lnTo>
                  <a:lnTo>
                    <a:pt x="2640" y="1450"/>
                  </a:lnTo>
                  <a:lnTo>
                    <a:pt x="2640" y="1390"/>
                  </a:lnTo>
                  <a:lnTo>
                    <a:pt x="2640" y="1315"/>
                  </a:lnTo>
                  <a:lnTo>
                    <a:pt x="2635" y="1225"/>
                  </a:lnTo>
                  <a:lnTo>
                    <a:pt x="2625" y="1130"/>
                  </a:lnTo>
                  <a:lnTo>
                    <a:pt x="2610" y="1030"/>
                  </a:lnTo>
                  <a:lnTo>
                    <a:pt x="2585" y="935"/>
                  </a:lnTo>
                  <a:lnTo>
                    <a:pt x="2545" y="850"/>
                  </a:lnTo>
                  <a:lnTo>
                    <a:pt x="2490" y="775"/>
                  </a:lnTo>
                  <a:lnTo>
                    <a:pt x="2435" y="730"/>
                  </a:lnTo>
                  <a:lnTo>
                    <a:pt x="2370" y="700"/>
                  </a:lnTo>
                  <a:lnTo>
                    <a:pt x="2295" y="695"/>
                  </a:lnTo>
                  <a:lnTo>
                    <a:pt x="2205" y="700"/>
                  </a:lnTo>
                  <a:lnTo>
                    <a:pt x="2135" y="710"/>
                  </a:lnTo>
                  <a:lnTo>
                    <a:pt x="2090" y="725"/>
                  </a:lnTo>
                  <a:lnTo>
                    <a:pt x="2060" y="740"/>
                  </a:lnTo>
                  <a:lnTo>
                    <a:pt x="2040" y="760"/>
                  </a:lnTo>
                  <a:lnTo>
                    <a:pt x="2030" y="780"/>
                  </a:lnTo>
                  <a:lnTo>
                    <a:pt x="2020" y="800"/>
                  </a:lnTo>
                  <a:lnTo>
                    <a:pt x="2015" y="815"/>
                  </a:lnTo>
                  <a:lnTo>
                    <a:pt x="2000" y="830"/>
                  </a:lnTo>
                  <a:lnTo>
                    <a:pt x="1970" y="840"/>
                  </a:lnTo>
                  <a:lnTo>
                    <a:pt x="1920" y="845"/>
                  </a:lnTo>
                  <a:lnTo>
                    <a:pt x="1865" y="840"/>
                  </a:lnTo>
                  <a:lnTo>
                    <a:pt x="1825" y="820"/>
                  </a:lnTo>
                  <a:lnTo>
                    <a:pt x="1800" y="785"/>
                  </a:lnTo>
                  <a:lnTo>
                    <a:pt x="1785" y="750"/>
                  </a:lnTo>
                  <a:lnTo>
                    <a:pt x="1775" y="705"/>
                  </a:lnTo>
                  <a:lnTo>
                    <a:pt x="1765" y="660"/>
                  </a:lnTo>
                  <a:lnTo>
                    <a:pt x="1755" y="610"/>
                  </a:lnTo>
                  <a:lnTo>
                    <a:pt x="1745" y="565"/>
                  </a:lnTo>
                  <a:lnTo>
                    <a:pt x="1715" y="535"/>
                  </a:lnTo>
                  <a:lnTo>
                    <a:pt x="1670" y="520"/>
                  </a:lnTo>
                  <a:lnTo>
                    <a:pt x="1600" y="505"/>
                  </a:lnTo>
                  <a:lnTo>
                    <a:pt x="1510" y="500"/>
                  </a:lnTo>
                  <a:lnTo>
                    <a:pt x="1510" y="495"/>
                  </a:lnTo>
                  <a:lnTo>
                    <a:pt x="1510" y="325"/>
                  </a:lnTo>
                  <a:lnTo>
                    <a:pt x="1510" y="320"/>
                  </a:lnTo>
                  <a:lnTo>
                    <a:pt x="1505" y="315"/>
                  </a:lnTo>
                  <a:lnTo>
                    <a:pt x="1530" y="305"/>
                  </a:lnTo>
                  <a:lnTo>
                    <a:pt x="1555" y="295"/>
                  </a:lnTo>
                  <a:lnTo>
                    <a:pt x="1575" y="280"/>
                  </a:lnTo>
                  <a:lnTo>
                    <a:pt x="1575" y="285"/>
                  </a:lnTo>
                  <a:lnTo>
                    <a:pt x="1580" y="285"/>
                  </a:lnTo>
                  <a:lnTo>
                    <a:pt x="1600" y="290"/>
                  </a:lnTo>
                  <a:lnTo>
                    <a:pt x="1645" y="300"/>
                  </a:lnTo>
                  <a:lnTo>
                    <a:pt x="1705" y="315"/>
                  </a:lnTo>
                  <a:lnTo>
                    <a:pt x="1780" y="335"/>
                  </a:lnTo>
                  <a:lnTo>
                    <a:pt x="1865" y="355"/>
                  </a:lnTo>
                  <a:lnTo>
                    <a:pt x="1950" y="375"/>
                  </a:lnTo>
                  <a:lnTo>
                    <a:pt x="2035" y="390"/>
                  </a:lnTo>
                  <a:lnTo>
                    <a:pt x="2120" y="405"/>
                  </a:lnTo>
                  <a:lnTo>
                    <a:pt x="2190" y="420"/>
                  </a:lnTo>
                  <a:lnTo>
                    <a:pt x="2245" y="425"/>
                  </a:lnTo>
                  <a:lnTo>
                    <a:pt x="2280" y="425"/>
                  </a:lnTo>
                  <a:lnTo>
                    <a:pt x="2310" y="415"/>
                  </a:lnTo>
                  <a:lnTo>
                    <a:pt x="2330" y="380"/>
                  </a:lnTo>
                  <a:lnTo>
                    <a:pt x="2345" y="335"/>
                  </a:lnTo>
                  <a:lnTo>
                    <a:pt x="2355" y="285"/>
                  </a:lnTo>
                  <a:lnTo>
                    <a:pt x="2355" y="225"/>
                  </a:lnTo>
                  <a:lnTo>
                    <a:pt x="2355" y="165"/>
                  </a:lnTo>
                  <a:lnTo>
                    <a:pt x="2345" y="105"/>
                  </a:lnTo>
                  <a:lnTo>
                    <a:pt x="2330" y="55"/>
                  </a:lnTo>
                  <a:lnTo>
                    <a:pt x="2310" y="15"/>
                  </a:lnTo>
                  <a:lnTo>
                    <a:pt x="2280" y="0"/>
                  </a:lnTo>
                  <a:lnTo>
                    <a:pt x="2245" y="0"/>
                  </a:lnTo>
                  <a:lnTo>
                    <a:pt x="2195" y="5"/>
                  </a:lnTo>
                  <a:lnTo>
                    <a:pt x="2125" y="15"/>
                  </a:lnTo>
                  <a:lnTo>
                    <a:pt x="2040" y="25"/>
                  </a:lnTo>
                  <a:lnTo>
                    <a:pt x="1955" y="40"/>
                  </a:lnTo>
                  <a:lnTo>
                    <a:pt x="1865" y="50"/>
                  </a:lnTo>
                  <a:lnTo>
                    <a:pt x="1785" y="65"/>
                  </a:lnTo>
                  <a:lnTo>
                    <a:pt x="1710" y="80"/>
                  </a:lnTo>
                  <a:lnTo>
                    <a:pt x="1645" y="90"/>
                  </a:lnTo>
                  <a:lnTo>
                    <a:pt x="1605" y="95"/>
                  </a:lnTo>
                  <a:lnTo>
                    <a:pt x="1585" y="100"/>
                  </a:lnTo>
                  <a:lnTo>
                    <a:pt x="1580" y="100"/>
                  </a:lnTo>
                  <a:lnTo>
                    <a:pt x="1580" y="105"/>
                  </a:lnTo>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58" name="Google Shape;4658;p92"/>
            <p:cNvSpPr/>
            <p:nvPr/>
          </p:nvSpPr>
          <p:spPr>
            <a:xfrm>
              <a:off x="3138" y="2953"/>
              <a:ext cx="100" cy="695"/>
            </a:xfrm>
            <a:custGeom>
              <a:avLst/>
              <a:gdLst/>
              <a:ahLst/>
              <a:cxnLst/>
              <a:rect l="l" t="t" r="r" b="b"/>
              <a:pathLst>
                <a:path w="100" h="695" extrusionOk="0">
                  <a:moveTo>
                    <a:pt x="25" y="680"/>
                  </a:moveTo>
                  <a:lnTo>
                    <a:pt x="100" y="5"/>
                  </a:lnTo>
                  <a:lnTo>
                    <a:pt x="100" y="10"/>
                  </a:lnTo>
                  <a:lnTo>
                    <a:pt x="95" y="15"/>
                  </a:lnTo>
                  <a:lnTo>
                    <a:pt x="85" y="15"/>
                  </a:lnTo>
                  <a:lnTo>
                    <a:pt x="80" y="10"/>
                  </a:lnTo>
                  <a:lnTo>
                    <a:pt x="75" y="5"/>
                  </a:lnTo>
                  <a:lnTo>
                    <a:pt x="75" y="0"/>
                  </a:lnTo>
                  <a:lnTo>
                    <a:pt x="0" y="680"/>
                  </a:lnTo>
                  <a:lnTo>
                    <a:pt x="0" y="685"/>
                  </a:lnTo>
                  <a:lnTo>
                    <a:pt x="5" y="690"/>
                  </a:lnTo>
                  <a:lnTo>
                    <a:pt x="10" y="695"/>
                  </a:lnTo>
                  <a:lnTo>
                    <a:pt x="15" y="690"/>
                  </a:lnTo>
                  <a:lnTo>
                    <a:pt x="20" y="690"/>
                  </a:lnTo>
                  <a:lnTo>
                    <a:pt x="25" y="680"/>
                  </a:lnTo>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59" name="Google Shape;4659;p92"/>
            <p:cNvSpPr/>
            <p:nvPr/>
          </p:nvSpPr>
          <p:spPr>
            <a:xfrm>
              <a:off x="3403" y="3008"/>
              <a:ext cx="30" cy="745"/>
            </a:xfrm>
            <a:custGeom>
              <a:avLst/>
              <a:gdLst/>
              <a:ahLst/>
              <a:cxnLst/>
              <a:rect l="l" t="t" r="r" b="b"/>
              <a:pathLst>
                <a:path w="30" h="745" extrusionOk="0">
                  <a:moveTo>
                    <a:pt x="10" y="0"/>
                  </a:moveTo>
                  <a:lnTo>
                    <a:pt x="5" y="5"/>
                  </a:lnTo>
                  <a:lnTo>
                    <a:pt x="0" y="10"/>
                  </a:lnTo>
                  <a:lnTo>
                    <a:pt x="0" y="15"/>
                  </a:lnTo>
                  <a:lnTo>
                    <a:pt x="0" y="35"/>
                  </a:lnTo>
                  <a:lnTo>
                    <a:pt x="0" y="80"/>
                  </a:lnTo>
                  <a:lnTo>
                    <a:pt x="0" y="150"/>
                  </a:lnTo>
                  <a:lnTo>
                    <a:pt x="0" y="235"/>
                  </a:lnTo>
                  <a:lnTo>
                    <a:pt x="0" y="330"/>
                  </a:lnTo>
                  <a:lnTo>
                    <a:pt x="0" y="425"/>
                  </a:lnTo>
                  <a:lnTo>
                    <a:pt x="0" y="520"/>
                  </a:lnTo>
                  <a:lnTo>
                    <a:pt x="5" y="610"/>
                  </a:lnTo>
                  <a:lnTo>
                    <a:pt x="5" y="680"/>
                  </a:lnTo>
                  <a:lnTo>
                    <a:pt x="5" y="730"/>
                  </a:lnTo>
                  <a:lnTo>
                    <a:pt x="10" y="740"/>
                  </a:lnTo>
                  <a:lnTo>
                    <a:pt x="15" y="745"/>
                  </a:lnTo>
                  <a:lnTo>
                    <a:pt x="20" y="745"/>
                  </a:lnTo>
                  <a:lnTo>
                    <a:pt x="25" y="740"/>
                  </a:lnTo>
                  <a:lnTo>
                    <a:pt x="30" y="735"/>
                  </a:lnTo>
                  <a:lnTo>
                    <a:pt x="30" y="730"/>
                  </a:lnTo>
                  <a:lnTo>
                    <a:pt x="30" y="680"/>
                  </a:lnTo>
                  <a:lnTo>
                    <a:pt x="30" y="610"/>
                  </a:lnTo>
                  <a:lnTo>
                    <a:pt x="25" y="520"/>
                  </a:lnTo>
                  <a:lnTo>
                    <a:pt x="25" y="425"/>
                  </a:lnTo>
                  <a:lnTo>
                    <a:pt x="25" y="330"/>
                  </a:lnTo>
                  <a:lnTo>
                    <a:pt x="25" y="235"/>
                  </a:lnTo>
                  <a:lnTo>
                    <a:pt x="25" y="150"/>
                  </a:lnTo>
                  <a:lnTo>
                    <a:pt x="25" y="80"/>
                  </a:lnTo>
                  <a:lnTo>
                    <a:pt x="25" y="35"/>
                  </a:lnTo>
                  <a:lnTo>
                    <a:pt x="25" y="15"/>
                  </a:lnTo>
                  <a:lnTo>
                    <a:pt x="20" y="10"/>
                  </a:lnTo>
                  <a:lnTo>
                    <a:pt x="20" y="5"/>
                  </a:lnTo>
                  <a:lnTo>
                    <a:pt x="10" y="0"/>
                  </a:lnTo>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60" name="Google Shape;4660;p92"/>
            <p:cNvSpPr/>
            <p:nvPr/>
          </p:nvSpPr>
          <p:spPr>
            <a:xfrm>
              <a:off x="3613" y="2963"/>
              <a:ext cx="155" cy="685"/>
            </a:xfrm>
            <a:custGeom>
              <a:avLst/>
              <a:gdLst/>
              <a:ahLst/>
              <a:cxnLst/>
              <a:rect l="l" t="t" r="r" b="b"/>
              <a:pathLst>
                <a:path w="155" h="685" extrusionOk="0">
                  <a:moveTo>
                    <a:pt x="10" y="0"/>
                  </a:moveTo>
                  <a:lnTo>
                    <a:pt x="5" y="5"/>
                  </a:lnTo>
                  <a:lnTo>
                    <a:pt x="0" y="10"/>
                  </a:lnTo>
                  <a:lnTo>
                    <a:pt x="0" y="15"/>
                  </a:lnTo>
                  <a:lnTo>
                    <a:pt x="5" y="30"/>
                  </a:lnTo>
                  <a:lnTo>
                    <a:pt x="10" y="70"/>
                  </a:lnTo>
                  <a:lnTo>
                    <a:pt x="20" y="130"/>
                  </a:lnTo>
                  <a:lnTo>
                    <a:pt x="35" y="205"/>
                  </a:lnTo>
                  <a:lnTo>
                    <a:pt x="50" y="290"/>
                  </a:lnTo>
                  <a:lnTo>
                    <a:pt x="70" y="385"/>
                  </a:lnTo>
                  <a:lnTo>
                    <a:pt x="90" y="485"/>
                  </a:lnTo>
                  <a:lnTo>
                    <a:pt x="110" y="580"/>
                  </a:lnTo>
                  <a:lnTo>
                    <a:pt x="130" y="675"/>
                  </a:lnTo>
                  <a:lnTo>
                    <a:pt x="130" y="680"/>
                  </a:lnTo>
                  <a:lnTo>
                    <a:pt x="135" y="685"/>
                  </a:lnTo>
                  <a:lnTo>
                    <a:pt x="145" y="685"/>
                  </a:lnTo>
                  <a:lnTo>
                    <a:pt x="150" y="680"/>
                  </a:lnTo>
                  <a:lnTo>
                    <a:pt x="155" y="675"/>
                  </a:lnTo>
                  <a:lnTo>
                    <a:pt x="155" y="670"/>
                  </a:lnTo>
                  <a:lnTo>
                    <a:pt x="135" y="575"/>
                  </a:lnTo>
                  <a:lnTo>
                    <a:pt x="115" y="480"/>
                  </a:lnTo>
                  <a:lnTo>
                    <a:pt x="95" y="380"/>
                  </a:lnTo>
                  <a:lnTo>
                    <a:pt x="75" y="285"/>
                  </a:lnTo>
                  <a:lnTo>
                    <a:pt x="60" y="200"/>
                  </a:lnTo>
                  <a:lnTo>
                    <a:pt x="45" y="125"/>
                  </a:lnTo>
                  <a:lnTo>
                    <a:pt x="35" y="65"/>
                  </a:lnTo>
                  <a:lnTo>
                    <a:pt x="30" y="25"/>
                  </a:lnTo>
                  <a:lnTo>
                    <a:pt x="25" y="10"/>
                  </a:lnTo>
                  <a:lnTo>
                    <a:pt x="20" y="5"/>
                  </a:lnTo>
                  <a:lnTo>
                    <a:pt x="15" y="5"/>
                  </a:lnTo>
                  <a:lnTo>
                    <a:pt x="10" y="0"/>
                  </a:lnTo>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61" name="Google Shape;4661;p92"/>
            <p:cNvSpPr/>
            <p:nvPr/>
          </p:nvSpPr>
          <p:spPr>
            <a:xfrm>
              <a:off x="1923" y="3513"/>
              <a:ext cx="4800" cy="2280"/>
            </a:xfrm>
            <a:custGeom>
              <a:avLst/>
              <a:gdLst/>
              <a:ahLst/>
              <a:cxnLst/>
              <a:rect l="l" t="t" r="r" b="b"/>
              <a:pathLst>
                <a:path w="4800" h="2280" extrusionOk="0">
                  <a:moveTo>
                    <a:pt x="1645" y="340"/>
                  </a:moveTo>
                  <a:lnTo>
                    <a:pt x="1615" y="405"/>
                  </a:lnTo>
                  <a:lnTo>
                    <a:pt x="1605" y="460"/>
                  </a:lnTo>
                  <a:lnTo>
                    <a:pt x="1515" y="480"/>
                  </a:lnTo>
                  <a:lnTo>
                    <a:pt x="1410" y="500"/>
                  </a:lnTo>
                  <a:lnTo>
                    <a:pt x="1305" y="530"/>
                  </a:lnTo>
                  <a:lnTo>
                    <a:pt x="1200" y="565"/>
                  </a:lnTo>
                  <a:lnTo>
                    <a:pt x="1095" y="600"/>
                  </a:lnTo>
                  <a:lnTo>
                    <a:pt x="995" y="635"/>
                  </a:lnTo>
                  <a:lnTo>
                    <a:pt x="905" y="675"/>
                  </a:lnTo>
                  <a:lnTo>
                    <a:pt x="830" y="710"/>
                  </a:lnTo>
                  <a:lnTo>
                    <a:pt x="775" y="745"/>
                  </a:lnTo>
                  <a:lnTo>
                    <a:pt x="740" y="780"/>
                  </a:lnTo>
                  <a:lnTo>
                    <a:pt x="725" y="810"/>
                  </a:lnTo>
                  <a:lnTo>
                    <a:pt x="740" y="850"/>
                  </a:lnTo>
                  <a:lnTo>
                    <a:pt x="770" y="880"/>
                  </a:lnTo>
                  <a:lnTo>
                    <a:pt x="805" y="900"/>
                  </a:lnTo>
                  <a:lnTo>
                    <a:pt x="845" y="910"/>
                  </a:lnTo>
                  <a:lnTo>
                    <a:pt x="880" y="920"/>
                  </a:lnTo>
                  <a:lnTo>
                    <a:pt x="910" y="920"/>
                  </a:lnTo>
                  <a:lnTo>
                    <a:pt x="910" y="930"/>
                  </a:lnTo>
                  <a:lnTo>
                    <a:pt x="920" y="935"/>
                  </a:lnTo>
                  <a:lnTo>
                    <a:pt x="950" y="955"/>
                  </a:lnTo>
                  <a:lnTo>
                    <a:pt x="1010" y="970"/>
                  </a:lnTo>
                  <a:lnTo>
                    <a:pt x="1085" y="975"/>
                  </a:lnTo>
                  <a:lnTo>
                    <a:pt x="925" y="990"/>
                  </a:lnTo>
                  <a:lnTo>
                    <a:pt x="775" y="1010"/>
                  </a:lnTo>
                  <a:lnTo>
                    <a:pt x="720" y="1010"/>
                  </a:lnTo>
                  <a:lnTo>
                    <a:pt x="645" y="1010"/>
                  </a:lnTo>
                  <a:lnTo>
                    <a:pt x="565" y="1010"/>
                  </a:lnTo>
                  <a:lnTo>
                    <a:pt x="475" y="1010"/>
                  </a:lnTo>
                  <a:lnTo>
                    <a:pt x="390" y="1020"/>
                  </a:lnTo>
                  <a:lnTo>
                    <a:pt x="315" y="1030"/>
                  </a:lnTo>
                  <a:lnTo>
                    <a:pt x="250" y="1045"/>
                  </a:lnTo>
                  <a:lnTo>
                    <a:pt x="210" y="1070"/>
                  </a:lnTo>
                  <a:lnTo>
                    <a:pt x="170" y="1115"/>
                  </a:lnTo>
                  <a:lnTo>
                    <a:pt x="150" y="1170"/>
                  </a:lnTo>
                  <a:lnTo>
                    <a:pt x="150" y="1230"/>
                  </a:lnTo>
                  <a:lnTo>
                    <a:pt x="165" y="1275"/>
                  </a:lnTo>
                  <a:lnTo>
                    <a:pt x="190" y="1310"/>
                  </a:lnTo>
                  <a:lnTo>
                    <a:pt x="155" y="1320"/>
                  </a:lnTo>
                  <a:lnTo>
                    <a:pt x="115" y="1330"/>
                  </a:lnTo>
                  <a:lnTo>
                    <a:pt x="75" y="1350"/>
                  </a:lnTo>
                  <a:lnTo>
                    <a:pt x="35" y="1380"/>
                  </a:lnTo>
                  <a:lnTo>
                    <a:pt x="10" y="1425"/>
                  </a:lnTo>
                  <a:lnTo>
                    <a:pt x="0" y="1480"/>
                  </a:lnTo>
                  <a:lnTo>
                    <a:pt x="10" y="1530"/>
                  </a:lnTo>
                  <a:lnTo>
                    <a:pt x="40" y="1570"/>
                  </a:lnTo>
                  <a:lnTo>
                    <a:pt x="95" y="1600"/>
                  </a:lnTo>
                  <a:lnTo>
                    <a:pt x="155" y="1620"/>
                  </a:lnTo>
                  <a:lnTo>
                    <a:pt x="220" y="1630"/>
                  </a:lnTo>
                  <a:lnTo>
                    <a:pt x="275" y="1630"/>
                  </a:lnTo>
                  <a:lnTo>
                    <a:pt x="255" y="1655"/>
                  </a:lnTo>
                  <a:lnTo>
                    <a:pt x="230" y="1685"/>
                  </a:lnTo>
                  <a:lnTo>
                    <a:pt x="215" y="1730"/>
                  </a:lnTo>
                  <a:lnTo>
                    <a:pt x="210" y="1780"/>
                  </a:lnTo>
                  <a:lnTo>
                    <a:pt x="210" y="1805"/>
                  </a:lnTo>
                  <a:lnTo>
                    <a:pt x="215" y="1825"/>
                  </a:lnTo>
                  <a:lnTo>
                    <a:pt x="230" y="1870"/>
                  </a:lnTo>
                  <a:lnTo>
                    <a:pt x="260" y="1905"/>
                  </a:lnTo>
                  <a:lnTo>
                    <a:pt x="300" y="1925"/>
                  </a:lnTo>
                  <a:lnTo>
                    <a:pt x="345" y="1940"/>
                  </a:lnTo>
                  <a:lnTo>
                    <a:pt x="395" y="1945"/>
                  </a:lnTo>
                  <a:lnTo>
                    <a:pt x="435" y="1945"/>
                  </a:lnTo>
                  <a:lnTo>
                    <a:pt x="470" y="1945"/>
                  </a:lnTo>
                  <a:lnTo>
                    <a:pt x="495" y="1945"/>
                  </a:lnTo>
                  <a:lnTo>
                    <a:pt x="520" y="1950"/>
                  </a:lnTo>
                  <a:lnTo>
                    <a:pt x="545" y="1955"/>
                  </a:lnTo>
                  <a:lnTo>
                    <a:pt x="585" y="1960"/>
                  </a:lnTo>
                  <a:lnTo>
                    <a:pt x="640" y="1960"/>
                  </a:lnTo>
                  <a:lnTo>
                    <a:pt x="595" y="1985"/>
                  </a:lnTo>
                  <a:lnTo>
                    <a:pt x="555" y="2015"/>
                  </a:lnTo>
                  <a:lnTo>
                    <a:pt x="525" y="2050"/>
                  </a:lnTo>
                  <a:lnTo>
                    <a:pt x="515" y="2085"/>
                  </a:lnTo>
                  <a:lnTo>
                    <a:pt x="535" y="2125"/>
                  </a:lnTo>
                  <a:lnTo>
                    <a:pt x="575" y="2160"/>
                  </a:lnTo>
                  <a:lnTo>
                    <a:pt x="640" y="2190"/>
                  </a:lnTo>
                  <a:lnTo>
                    <a:pt x="720" y="2210"/>
                  </a:lnTo>
                  <a:lnTo>
                    <a:pt x="815" y="2220"/>
                  </a:lnTo>
                  <a:lnTo>
                    <a:pt x="920" y="2220"/>
                  </a:lnTo>
                  <a:lnTo>
                    <a:pt x="925" y="2220"/>
                  </a:lnTo>
                  <a:lnTo>
                    <a:pt x="930" y="2215"/>
                  </a:lnTo>
                  <a:lnTo>
                    <a:pt x="1015" y="2240"/>
                  </a:lnTo>
                  <a:lnTo>
                    <a:pt x="1105" y="2250"/>
                  </a:lnTo>
                  <a:lnTo>
                    <a:pt x="1190" y="2260"/>
                  </a:lnTo>
                  <a:lnTo>
                    <a:pt x="1270" y="2265"/>
                  </a:lnTo>
                  <a:lnTo>
                    <a:pt x="1330" y="2270"/>
                  </a:lnTo>
                  <a:lnTo>
                    <a:pt x="1365" y="2270"/>
                  </a:lnTo>
                  <a:lnTo>
                    <a:pt x="1550" y="2275"/>
                  </a:lnTo>
                  <a:lnTo>
                    <a:pt x="1670" y="2275"/>
                  </a:lnTo>
                  <a:lnTo>
                    <a:pt x="1805" y="2280"/>
                  </a:lnTo>
                  <a:lnTo>
                    <a:pt x="1945" y="2280"/>
                  </a:lnTo>
                  <a:lnTo>
                    <a:pt x="2085" y="2280"/>
                  </a:lnTo>
                  <a:lnTo>
                    <a:pt x="2210" y="2270"/>
                  </a:lnTo>
                  <a:lnTo>
                    <a:pt x="2320" y="2260"/>
                  </a:lnTo>
                  <a:lnTo>
                    <a:pt x="2440" y="2230"/>
                  </a:lnTo>
                  <a:lnTo>
                    <a:pt x="2545" y="2185"/>
                  </a:lnTo>
                  <a:lnTo>
                    <a:pt x="2645" y="2135"/>
                  </a:lnTo>
                  <a:lnTo>
                    <a:pt x="2740" y="2075"/>
                  </a:lnTo>
                  <a:lnTo>
                    <a:pt x="2855" y="2000"/>
                  </a:lnTo>
                  <a:lnTo>
                    <a:pt x="2980" y="1935"/>
                  </a:lnTo>
                  <a:lnTo>
                    <a:pt x="3060" y="1905"/>
                  </a:lnTo>
                  <a:lnTo>
                    <a:pt x="3170" y="1880"/>
                  </a:lnTo>
                  <a:lnTo>
                    <a:pt x="3300" y="1850"/>
                  </a:lnTo>
                  <a:lnTo>
                    <a:pt x="3455" y="1825"/>
                  </a:lnTo>
                  <a:lnTo>
                    <a:pt x="3625" y="1800"/>
                  </a:lnTo>
                  <a:lnTo>
                    <a:pt x="3800" y="1785"/>
                  </a:lnTo>
                  <a:lnTo>
                    <a:pt x="3980" y="1770"/>
                  </a:lnTo>
                  <a:lnTo>
                    <a:pt x="4160" y="1765"/>
                  </a:lnTo>
                  <a:lnTo>
                    <a:pt x="4335" y="1765"/>
                  </a:lnTo>
                  <a:lnTo>
                    <a:pt x="4495" y="1770"/>
                  </a:lnTo>
                  <a:lnTo>
                    <a:pt x="4640" y="1785"/>
                  </a:lnTo>
                  <a:lnTo>
                    <a:pt x="4695" y="1780"/>
                  </a:lnTo>
                  <a:lnTo>
                    <a:pt x="4740" y="1755"/>
                  </a:lnTo>
                  <a:lnTo>
                    <a:pt x="4770" y="1700"/>
                  </a:lnTo>
                  <a:lnTo>
                    <a:pt x="4790" y="1620"/>
                  </a:lnTo>
                  <a:lnTo>
                    <a:pt x="4800" y="1530"/>
                  </a:lnTo>
                  <a:lnTo>
                    <a:pt x="4800" y="1420"/>
                  </a:lnTo>
                  <a:lnTo>
                    <a:pt x="4795" y="1305"/>
                  </a:lnTo>
                  <a:lnTo>
                    <a:pt x="4780" y="1185"/>
                  </a:lnTo>
                  <a:lnTo>
                    <a:pt x="4765" y="1060"/>
                  </a:lnTo>
                  <a:lnTo>
                    <a:pt x="4745" y="940"/>
                  </a:lnTo>
                  <a:lnTo>
                    <a:pt x="4720" y="825"/>
                  </a:lnTo>
                  <a:lnTo>
                    <a:pt x="4700" y="720"/>
                  </a:lnTo>
                  <a:lnTo>
                    <a:pt x="4680" y="630"/>
                  </a:lnTo>
                  <a:lnTo>
                    <a:pt x="4665" y="555"/>
                  </a:lnTo>
                  <a:lnTo>
                    <a:pt x="4650" y="505"/>
                  </a:lnTo>
                  <a:lnTo>
                    <a:pt x="4645" y="485"/>
                  </a:lnTo>
                  <a:lnTo>
                    <a:pt x="4640" y="475"/>
                  </a:lnTo>
                  <a:lnTo>
                    <a:pt x="4635" y="475"/>
                  </a:lnTo>
                  <a:lnTo>
                    <a:pt x="4630" y="475"/>
                  </a:lnTo>
                  <a:lnTo>
                    <a:pt x="4625" y="475"/>
                  </a:lnTo>
                  <a:lnTo>
                    <a:pt x="4615" y="480"/>
                  </a:lnTo>
                  <a:lnTo>
                    <a:pt x="4600" y="485"/>
                  </a:lnTo>
                  <a:lnTo>
                    <a:pt x="4580" y="490"/>
                  </a:lnTo>
                  <a:lnTo>
                    <a:pt x="4595" y="410"/>
                  </a:lnTo>
                  <a:lnTo>
                    <a:pt x="4590" y="330"/>
                  </a:lnTo>
                  <a:lnTo>
                    <a:pt x="4580" y="250"/>
                  </a:lnTo>
                  <a:lnTo>
                    <a:pt x="4555" y="175"/>
                  </a:lnTo>
                  <a:lnTo>
                    <a:pt x="4535" y="110"/>
                  </a:lnTo>
                  <a:lnTo>
                    <a:pt x="4510" y="60"/>
                  </a:lnTo>
                  <a:lnTo>
                    <a:pt x="4490" y="25"/>
                  </a:lnTo>
                  <a:lnTo>
                    <a:pt x="4485" y="5"/>
                  </a:lnTo>
                  <a:lnTo>
                    <a:pt x="4480" y="0"/>
                  </a:lnTo>
                  <a:lnTo>
                    <a:pt x="4475" y="0"/>
                  </a:lnTo>
                  <a:lnTo>
                    <a:pt x="4465" y="0"/>
                  </a:lnTo>
                  <a:lnTo>
                    <a:pt x="4325" y="70"/>
                  </a:lnTo>
                  <a:lnTo>
                    <a:pt x="4175" y="140"/>
                  </a:lnTo>
                  <a:lnTo>
                    <a:pt x="4020" y="210"/>
                  </a:lnTo>
                  <a:lnTo>
                    <a:pt x="3865" y="280"/>
                  </a:lnTo>
                  <a:lnTo>
                    <a:pt x="3710" y="355"/>
                  </a:lnTo>
                  <a:lnTo>
                    <a:pt x="3560" y="425"/>
                  </a:lnTo>
                  <a:lnTo>
                    <a:pt x="3415" y="490"/>
                  </a:lnTo>
                  <a:lnTo>
                    <a:pt x="3280" y="550"/>
                  </a:lnTo>
                  <a:lnTo>
                    <a:pt x="3155" y="605"/>
                  </a:lnTo>
                  <a:lnTo>
                    <a:pt x="3045" y="655"/>
                  </a:lnTo>
                  <a:lnTo>
                    <a:pt x="2950" y="690"/>
                  </a:lnTo>
                  <a:lnTo>
                    <a:pt x="2880" y="720"/>
                  </a:lnTo>
                  <a:lnTo>
                    <a:pt x="2830" y="740"/>
                  </a:lnTo>
                  <a:lnTo>
                    <a:pt x="2845" y="675"/>
                  </a:lnTo>
                  <a:lnTo>
                    <a:pt x="2840" y="600"/>
                  </a:lnTo>
                  <a:lnTo>
                    <a:pt x="2815" y="510"/>
                  </a:lnTo>
                  <a:lnTo>
                    <a:pt x="2780" y="450"/>
                  </a:lnTo>
                  <a:lnTo>
                    <a:pt x="2735" y="405"/>
                  </a:lnTo>
                  <a:lnTo>
                    <a:pt x="2680" y="370"/>
                  </a:lnTo>
                  <a:lnTo>
                    <a:pt x="2615" y="360"/>
                  </a:lnTo>
                  <a:lnTo>
                    <a:pt x="2550" y="360"/>
                  </a:lnTo>
                  <a:lnTo>
                    <a:pt x="2490" y="375"/>
                  </a:lnTo>
                  <a:lnTo>
                    <a:pt x="2440" y="390"/>
                  </a:lnTo>
                  <a:lnTo>
                    <a:pt x="2400" y="405"/>
                  </a:lnTo>
                  <a:lnTo>
                    <a:pt x="2400" y="370"/>
                  </a:lnTo>
                  <a:lnTo>
                    <a:pt x="2390" y="330"/>
                  </a:lnTo>
                  <a:lnTo>
                    <a:pt x="2375" y="280"/>
                  </a:lnTo>
                  <a:lnTo>
                    <a:pt x="2345" y="230"/>
                  </a:lnTo>
                  <a:lnTo>
                    <a:pt x="2300" y="180"/>
                  </a:lnTo>
                  <a:lnTo>
                    <a:pt x="2235" y="140"/>
                  </a:lnTo>
                  <a:lnTo>
                    <a:pt x="2170" y="130"/>
                  </a:lnTo>
                  <a:lnTo>
                    <a:pt x="2105" y="140"/>
                  </a:lnTo>
                  <a:lnTo>
                    <a:pt x="2050" y="170"/>
                  </a:lnTo>
                  <a:lnTo>
                    <a:pt x="2005" y="215"/>
                  </a:lnTo>
                  <a:lnTo>
                    <a:pt x="1965" y="265"/>
                  </a:lnTo>
                  <a:lnTo>
                    <a:pt x="1935" y="315"/>
                  </a:lnTo>
                  <a:lnTo>
                    <a:pt x="1915" y="350"/>
                  </a:lnTo>
                  <a:lnTo>
                    <a:pt x="1890" y="315"/>
                  </a:lnTo>
                  <a:lnTo>
                    <a:pt x="1855" y="280"/>
                  </a:lnTo>
                  <a:lnTo>
                    <a:pt x="1810" y="250"/>
                  </a:lnTo>
                  <a:lnTo>
                    <a:pt x="1760" y="240"/>
                  </a:lnTo>
                  <a:lnTo>
                    <a:pt x="1720" y="250"/>
                  </a:lnTo>
                  <a:lnTo>
                    <a:pt x="1680" y="285"/>
                  </a:lnTo>
                  <a:lnTo>
                    <a:pt x="1645" y="340"/>
                  </a:lnTo>
                </a:path>
              </a:pathLst>
            </a:cu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62" name="Google Shape;4662;p92"/>
            <p:cNvSpPr/>
            <p:nvPr/>
          </p:nvSpPr>
          <p:spPr>
            <a:xfrm>
              <a:off x="2598" y="3868"/>
              <a:ext cx="310" cy="305"/>
            </a:xfrm>
            <a:custGeom>
              <a:avLst/>
              <a:gdLst/>
              <a:ahLst/>
              <a:cxnLst/>
              <a:rect l="l" t="t" r="r" b="b"/>
              <a:pathLst>
                <a:path w="310" h="305" extrusionOk="0">
                  <a:moveTo>
                    <a:pt x="310" y="155"/>
                  </a:moveTo>
                  <a:lnTo>
                    <a:pt x="295" y="95"/>
                  </a:lnTo>
                  <a:lnTo>
                    <a:pt x="265" y="45"/>
                  </a:lnTo>
                  <a:lnTo>
                    <a:pt x="215" y="10"/>
                  </a:lnTo>
                  <a:lnTo>
                    <a:pt x="155" y="0"/>
                  </a:lnTo>
                  <a:lnTo>
                    <a:pt x="95" y="10"/>
                  </a:lnTo>
                  <a:lnTo>
                    <a:pt x="45" y="45"/>
                  </a:lnTo>
                  <a:lnTo>
                    <a:pt x="15" y="95"/>
                  </a:lnTo>
                  <a:lnTo>
                    <a:pt x="0" y="155"/>
                  </a:lnTo>
                  <a:lnTo>
                    <a:pt x="15" y="215"/>
                  </a:lnTo>
                  <a:lnTo>
                    <a:pt x="45" y="260"/>
                  </a:lnTo>
                  <a:lnTo>
                    <a:pt x="95" y="295"/>
                  </a:lnTo>
                  <a:lnTo>
                    <a:pt x="155" y="305"/>
                  </a:lnTo>
                  <a:lnTo>
                    <a:pt x="215" y="295"/>
                  </a:lnTo>
                  <a:lnTo>
                    <a:pt x="265" y="260"/>
                  </a:lnTo>
                  <a:lnTo>
                    <a:pt x="295" y="215"/>
                  </a:lnTo>
                  <a:lnTo>
                    <a:pt x="310" y="155"/>
                  </a:lnTo>
                  <a:close/>
                </a:path>
              </a:pathLst>
            </a:custGeom>
            <a:solidFill>
              <a:srgbClr val="007D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63" name="Google Shape;4663;p92"/>
            <p:cNvSpPr/>
            <p:nvPr/>
          </p:nvSpPr>
          <p:spPr>
            <a:xfrm>
              <a:off x="4248" y="3183"/>
              <a:ext cx="320" cy="315"/>
            </a:xfrm>
            <a:custGeom>
              <a:avLst/>
              <a:gdLst/>
              <a:ahLst/>
              <a:cxnLst/>
              <a:rect l="l" t="t" r="r" b="b"/>
              <a:pathLst>
                <a:path w="320" h="315" extrusionOk="0">
                  <a:moveTo>
                    <a:pt x="160" y="315"/>
                  </a:moveTo>
                  <a:lnTo>
                    <a:pt x="220" y="305"/>
                  </a:lnTo>
                  <a:lnTo>
                    <a:pt x="275" y="270"/>
                  </a:lnTo>
                  <a:lnTo>
                    <a:pt x="305" y="220"/>
                  </a:lnTo>
                  <a:lnTo>
                    <a:pt x="320" y="160"/>
                  </a:lnTo>
                  <a:lnTo>
                    <a:pt x="305" y="95"/>
                  </a:lnTo>
                  <a:lnTo>
                    <a:pt x="275" y="45"/>
                  </a:lnTo>
                  <a:lnTo>
                    <a:pt x="220" y="15"/>
                  </a:lnTo>
                  <a:lnTo>
                    <a:pt x="160" y="0"/>
                  </a:lnTo>
                  <a:lnTo>
                    <a:pt x="100" y="15"/>
                  </a:lnTo>
                  <a:lnTo>
                    <a:pt x="50" y="45"/>
                  </a:lnTo>
                  <a:lnTo>
                    <a:pt x="15" y="95"/>
                  </a:lnTo>
                  <a:lnTo>
                    <a:pt x="0" y="160"/>
                  </a:lnTo>
                  <a:lnTo>
                    <a:pt x="15" y="220"/>
                  </a:lnTo>
                  <a:lnTo>
                    <a:pt x="50" y="270"/>
                  </a:lnTo>
                  <a:lnTo>
                    <a:pt x="100" y="305"/>
                  </a:lnTo>
                  <a:lnTo>
                    <a:pt x="160" y="315"/>
                  </a:lnTo>
                  <a:close/>
                </a:path>
              </a:pathLst>
            </a:custGeom>
            <a:solidFill>
              <a:srgbClr val="007D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64" name="Google Shape;4664;p92"/>
            <p:cNvSpPr/>
            <p:nvPr/>
          </p:nvSpPr>
          <p:spPr>
            <a:xfrm>
              <a:off x="1033" y="1048"/>
              <a:ext cx="2730" cy="1790"/>
            </a:xfrm>
            <a:custGeom>
              <a:avLst/>
              <a:gdLst/>
              <a:ahLst/>
              <a:cxnLst/>
              <a:rect l="l" t="t" r="r" b="b"/>
              <a:pathLst>
                <a:path w="2730" h="1790" extrusionOk="0">
                  <a:moveTo>
                    <a:pt x="1580" y="105"/>
                  </a:moveTo>
                  <a:lnTo>
                    <a:pt x="1535" y="75"/>
                  </a:lnTo>
                  <a:lnTo>
                    <a:pt x="1485" y="65"/>
                  </a:lnTo>
                  <a:lnTo>
                    <a:pt x="1345" y="65"/>
                  </a:lnTo>
                  <a:lnTo>
                    <a:pt x="1290" y="75"/>
                  </a:lnTo>
                  <a:lnTo>
                    <a:pt x="1250" y="105"/>
                  </a:lnTo>
                  <a:lnTo>
                    <a:pt x="1230" y="100"/>
                  </a:lnTo>
                  <a:lnTo>
                    <a:pt x="1185" y="90"/>
                  </a:lnTo>
                  <a:lnTo>
                    <a:pt x="1125" y="80"/>
                  </a:lnTo>
                  <a:lnTo>
                    <a:pt x="1050" y="70"/>
                  </a:lnTo>
                  <a:lnTo>
                    <a:pt x="965" y="55"/>
                  </a:lnTo>
                  <a:lnTo>
                    <a:pt x="880" y="40"/>
                  </a:lnTo>
                  <a:lnTo>
                    <a:pt x="790" y="25"/>
                  </a:lnTo>
                  <a:lnTo>
                    <a:pt x="710" y="15"/>
                  </a:lnTo>
                  <a:lnTo>
                    <a:pt x="640" y="5"/>
                  </a:lnTo>
                  <a:lnTo>
                    <a:pt x="585" y="0"/>
                  </a:lnTo>
                  <a:lnTo>
                    <a:pt x="550" y="0"/>
                  </a:lnTo>
                  <a:lnTo>
                    <a:pt x="525" y="20"/>
                  </a:lnTo>
                  <a:lnTo>
                    <a:pt x="500" y="55"/>
                  </a:lnTo>
                  <a:lnTo>
                    <a:pt x="490" y="105"/>
                  </a:lnTo>
                  <a:lnTo>
                    <a:pt x="480" y="165"/>
                  </a:lnTo>
                  <a:lnTo>
                    <a:pt x="475" y="230"/>
                  </a:lnTo>
                  <a:lnTo>
                    <a:pt x="480" y="285"/>
                  </a:lnTo>
                  <a:lnTo>
                    <a:pt x="490" y="340"/>
                  </a:lnTo>
                  <a:lnTo>
                    <a:pt x="500" y="385"/>
                  </a:lnTo>
                  <a:lnTo>
                    <a:pt x="525" y="415"/>
                  </a:lnTo>
                  <a:lnTo>
                    <a:pt x="550" y="430"/>
                  </a:lnTo>
                  <a:lnTo>
                    <a:pt x="590" y="430"/>
                  </a:lnTo>
                  <a:lnTo>
                    <a:pt x="645" y="420"/>
                  </a:lnTo>
                  <a:lnTo>
                    <a:pt x="715" y="410"/>
                  </a:lnTo>
                  <a:lnTo>
                    <a:pt x="795" y="395"/>
                  </a:lnTo>
                  <a:lnTo>
                    <a:pt x="885" y="375"/>
                  </a:lnTo>
                  <a:lnTo>
                    <a:pt x="970" y="355"/>
                  </a:lnTo>
                  <a:lnTo>
                    <a:pt x="1055" y="335"/>
                  </a:lnTo>
                  <a:lnTo>
                    <a:pt x="1125" y="320"/>
                  </a:lnTo>
                  <a:lnTo>
                    <a:pt x="1190" y="305"/>
                  </a:lnTo>
                  <a:lnTo>
                    <a:pt x="1230" y="295"/>
                  </a:lnTo>
                  <a:lnTo>
                    <a:pt x="1250" y="290"/>
                  </a:lnTo>
                  <a:lnTo>
                    <a:pt x="1255" y="285"/>
                  </a:lnTo>
                  <a:lnTo>
                    <a:pt x="1280" y="300"/>
                  </a:lnTo>
                  <a:lnTo>
                    <a:pt x="1305" y="315"/>
                  </a:lnTo>
                  <a:lnTo>
                    <a:pt x="1330" y="320"/>
                  </a:lnTo>
                  <a:lnTo>
                    <a:pt x="1330" y="500"/>
                  </a:lnTo>
                  <a:lnTo>
                    <a:pt x="1235" y="505"/>
                  </a:lnTo>
                  <a:lnTo>
                    <a:pt x="1155" y="510"/>
                  </a:lnTo>
                  <a:lnTo>
                    <a:pt x="1100" y="525"/>
                  </a:lnTo>
                  <a:lnTo>
                    <a:pt x="1060" y="555"/>
                  </a:lnTo>
                  <a:lnTo>
                    <a:pt x="1025" y="600"/>
                  </a:lnTo>
                  <a:lnTo>
                    <a:pt x="1000" y="655"/>
                  </a:lnTo>
                  <a:lnTo>
                    <a:pt x="985" y="715"/>
                  </a:lnTo>
                  <a:lnTo>
                    <a:pt x="970" y="755"/>
                  </a:lnTo>
                  <a:lnTo>
                    <a:pt x="955" y="790"/>
                  </a:lnTo>
                  <a:lnTo>
                    <a:pt x="940" y="810"/>
                  </a:lnTo>
                  <a:lnTo>
                    <a:pt x="905" y="820"/>
                  </a:lnTo>
                  <a:lnTo>
                    <a:pt x="845" y="830"/>
                  </a:lnTo>
                  <a:lnTo>
                    <a:pt x="770" y="835"/>
                  </a:lnTo>
                  <a:lnTo>
                    <a:pt x="685" y="840"/>
                  </a:lnTo>
                  <a:lnTo>
                    <a:pt x="600" y="840"/>
                  </a:lnTo>
                  <a:lnTo>
                    <a:pt x="520" y="840"/>
                  </a:lnTo>
                  <a:lnTo>
                    <a:pt x="515" y="730"/>
                  </a:lnTo>
                  <a:lnTo>
                    <a:pt x="510" y="645"/>
                  </a:lnTo>
                  <a:lnTo>
                    <a:pt x="505" y="585"/>
                  </a:lnTo>
                  <a:lnTo>
                    <a:pt x="500" y="570"/>
                  </a:lnTo>
                  <a:lnTo>
                    <a:pt x="495" y="560"/>
                  </a:lnTo>
                  <a:lnTo>
                    <a:pt x="490" y="555"/>
                  </a:lnTo>
                  <a:lnTo>
                    <a:pt x="460" y="550"/>
                  </a:lnTo>
                  <a:lnTo>
                    <a:pt x="415" y="550"/>
                  </a:lnTo>
                  <a:lnTo>
                    <a:pt x="355" y="550"/>
                  </a:lnTo>
                  <a:lnTo>
                    <a:pt x="285" y="555"/>
                  </a:lnTo>
                  <a:lnTo>
                    <a:pt x="220" y="560"/>
                  </a:lnTo>
                  <a:lnTo>
                    <a:pt x="155" y="565"/>
                  </a:lnTo>
                  <a:lnTo>
                    <a:pt x="105" y="570"/>
                  </a:lnTo>
                  <a:lnTo>
                    <a:pt x="70" y="575"/>
                  </a:lnTo>
                  <a:lnTo>
                    <a:pt x="60" y="580"/>
                  </a:lnTo>
                  <a:lnTo>
                    <a:pt x="60" y="585"/>
                  </a:lnTo>
                  <a:lnTo>
                    <a:pt x="55" y="600"/>
                  </a:lnTo>
                  <a:lnTo>
                    <a:pt x="45" y="640"/>
                  </a:lnTo>
                  <a:lnTo>
                    <a:pt x="30" y="705"/>
                  </a:lnTo>
                  <a:lnTo>
                    <a:pt x="15" y="785"/>
                  </a:lnTo>
                  <a:lnTo>
                    <a:pt x="5" y="875"/>
                  </a:lnTo>
                  <a:lnTo>
                    <a:pt x="0" y="980"/>
                  </a:lnTo>
                  <a:lnTo>
                    <a:pt x="5" y="1090"/>
                  </a:lnTo>
                  <a:lnTo>
                    <a:pt x="15" y="1205"/>
                  </a:lnTo>
                  <a:lnTo>
                    <a:pt x="45" y="1315"/>
                  </a:lnTo>
                  <a:lnTo>
                    <a:pt x="90" y="1420"/>
                  </a:lnTo>
                  <a:lnTo>
                    <a:pt x="95" y="1425"/>
                  </a:lnTo>
                  <a:lnTo>
                    <a:pt x="100" y="1425"/>
                  </a:lnTo>
                  <a:lnTo>
                    <a:pt x="130" y="1435"/>
                  </a:lnTo>
                  <a:lnTo>
                    <a:pt x="175" y="1445"/>
                  </a:lnTo>
                  <a:lnTo>
                    <a:pt x="235" y="1455"/>
                  </a:lnTo>
                  <a:lnTo>
                    <a:pt x="295" y="1465"/>
                  </a:lnTo>
                  <a:lnTo>
                    <a:pt x="355" y="1470"/>
                  </a:lnTo>
                  <a:lnTo>
                    <a:pt x="410" y="1470"/>
                  </a:lnTo>
                  <a:lnTo>
                    <a:pt x="455" y="1465"/>
                  </a:lnTo>
                  <a:lnTo>
                    <a:pt x="485" y="1450"/>
                  </a:lnTo>
                  <a:lnTo>
                    <a:pt x="490" y="1430"/>
                  </a:lnTo>
                  <a:lnTo>
                    <a:pt x="500" y="1390"/>
                  </a:lnTo>
                  <a:lnTo>
                    <a:pt x="505" y="1335"/>
                  </a:lnTo>
                  <a:lnTo>
                    <a:pt x="510" y="1265"/>
                  </a:lnTo>
                  <a:lnTo>
                    <a:pt x="515" y="1270"/>
                  </a:lnTo>
                  <a:lnTo>
                    <a:pt x="525" y="1275"/>
                  </a:lnTo>
                  <a:lnTo>
                    <a:pt x="545" y="1275"/>
                  </a:lnTo>
                  <a:lnTo>
                    <a:pt x="590" y="1275"/>
                  </a:lnTo>
                  <a:lnTo>
                    <a:pt x="655" y="1280"/>
                  </a:lnTo>
                  <a:lnTo>
                    <a:pt x="725" y="1280"/>
                  </a:lnTo>
                  <a:lnTo>
                    <a:pt x="795" y="1285"/>
                  </a:lnTo>
                  <a:lnTo>
                    <a:pt x="850" y="1285"/>
                  </a:lnTo>
                  <a:lnTo>
                    <a:pt x="885" y="1285"/>
                  </a:lnTo>
                  <a:lnTo>
                    <a:pt x="890" y="1285"/>
                  </a:lnTo>
                  <a:lnTo>
                    <a:pt x="900" y="1290"/>
                  </a:lnTo>
                  <a:lnTo>
                    <a:pt x="915" y="1290"/>
                  </a:lnTo>
                  <a:lnTo>
                    <a:pt x="930" y="1295"/>
                  </a:lnTo>
                  <a:lnTo>
                    <a:pt x="975" y="1310"/>
                  </a:lnTo>
                  <a:lnTo>
                    <a:pt x="1035" y="1325"/>
                  </a:lnTo>
                  <a:lnTo>
                    <a:pt x="1105" y="1340"/>
                  </a:lnTo>
                  <a:lnTo>
                    <a:pt x="1195" y="1355"/>
                  </a:lnTo>
                  <a:lnTo>
                    <a:pt x="1300" y="1360"/>
                  </a:lnTo>
                  <a:lnTo>
                    <a:pt x="1415" y="1360"/>
                  </a:lnTo>
                  <a:lnTo>
                    <a:pt x="1550" y="1350"/>
                  </a:lnTo>
                  <a:lnTo>
                    <a:pt x="1700" y="1325"/>
                  </a:lnTo>
                  <a:lnTo>
                    <a:pt x="1865" y="1285"/>
                  </a:lnTo>
                  <a:lnTo>
                    <a:pt x="1875" y="1280"/>
                  </a:lnTo>
                  <a:lnTo>
                    <a:pt x="1900" y="1275"/>
                  </a:lnTo>
                  <a:lnTo>
                    <a:pt x="1940" y="1270"/>
                  </a:lnTo>
                  <a:lnTo>
                    <a:pt x="1985" y="1270"/>
                  </a:lnTo>
                  <a:lnTo>
                    <a:pt x="2030" y="1275"/>
                  </a:lnTo>
                  <a:lnTo>
                    <a:pt x="2070" y="1295"/>
                  </a:lnTo>
                  <a:lnTo>
                    <a:pt x="2110" y="1345"/>
                  </a:lnTo>
                  <a:lnTo>
                    <a:pt x="2125" y="1410"/>
                  </a:lnTo>
                  <a:lnTo>
                    <a:pt x="2130" y="1500"/>
                  </a:lnTo>
                  <a:lnTo>
                    <a:pt x="2095" y="1530"/>
                  </a:lnTo>
                  <a:lnTo>
                    <a:pt x="2070" y="1565"/>
                  </a:lnTo>
                  <a:lnTo>
                    <a:pt x="2060" y="1615"/>
                  </a:lnTo>
                  <a:lnTo>
                    <a:pt x="2060" y="1655"/>
                  </a:lnTo>
                  <a:lnTo>
                    <a:pt x="2070" y="1705"/>
                  </a:lnTo>
                  <a:lnTo>
                    <a:pt x="2100" y="1750"/>
                  </a:lnTo>
                  <a:lnTo>
                    <a:pt x="2140" y="1780"/>
                  </a:lnTo>
                  <a:lnTo>
                    <a:pt x="2195" y="1790"/>
                  </a:lnTo>
                  <a:lnTo>
                    <a:pt x="2595" y="1790"/>
                  </a:lnTo>
                  <a:lnTo>
                    <a:pt x="2650" y="1780"/>
                  </a:lnTo>
                  <a:lnTo>
                    <a:pt x="2690" y="1750"/>
                  </a:lnTo>
                  <a:lnTo>
                    <a:pt x="2720" y="1705"/>
                  </a:lnTo>
                  <a:lnTo>
                    <a:pt x="2730" y="1655"/>
                  </a:lnTo>
                  <a:lnTo>
                    <a:pt x="2730" y="1615"/>
                  </a:lnTo>
                  <a:lnTo>
                    <a:pt x="2715" y="1560"/>
                  </a:lnTo>
                  <a:lnTo>
                    <a:pt x="2685" y="1515"/>
                  </a:lnTo>
                  <a:lnTo>
                    <a:pt x="2635" y="1490"/>
                  </a:lnTo>
                  <a:lnTo>
                    <a:pt x="2640" y="1455"/>
                  </a:lnTo>
                  <a:lnTo>
                    <a:pt x="2640" y="1395"/>
                  </a:lnTo>
                  <a:lnTo>
                    <a:pt x="2640" y="1320"/>
                  </a:lnTo>
                  <a:lnTo>
                    <a:pt x="2635" y="1230"/>
                  </a:lnTo>
                  <a:lnTo>
                    <a:pt x="2630" y="1130"/>
                  </a:lnTo>
                  <a:lnTo>
                    <a:pt x="2610" y="1035"/>
                  </a:lnTo>
                  <a:lnTo>
                    <a:pt x="2585" y="940"/>
                  </a:lnTo>
                  <a:lnTo>
                    <a:pt x="2545" y="850"/>
                  </a:lnTo>
                  <a:lnTo>
                    <a:pt x="2495" y="780"/>
                  </a:lnTo>
                  <a:lnTo>
                    <a:pt x="2435" y="730"/>
                  </a:lnTo>
                  <a:lnTo>
                    <a:pt x="2370" y="705"/>
                  </a:lnTo>
                  <a:lnTo>
                    <a:pt x="2295" y="695"/>
                  </a:lnTo>
                  <a:lnTo>
                    <a:pt x="2205" y="700"/>
                  </a:lnTo>
                  <a:lnTo>
                    <a:pt x="2140" y="710"/>
                  </a:lnTo>
                  <a:lnTo>
                    <a:pt x="2090" y="725"/>
                  </a:lnTo>
                  <a:lnTo>
                    <a:pt x="2060" y="745"/>
                  </a:lnTo>
                  <a:lnTo>
                    <a:pt x="2040" y="760"/>
                  </a:lnTo>
                  <a:lnTo>
                    <a:pt x="2030" y="780"/>
                  </a:lnTo>
                  <a:lnTo>
                    <a:pt x="2020" y="800"/>
                  </a:lnTo>
                  <a:lnTo>
                    <a:pt x="2015" y="820"/>
                  </a:lnTo>
                  <a:lnTo>
                    <a:pt x="2000" y="835"/>
                  </a:lnTo>
                  <a:lnTo>
                    <a:pt x="1970" y="845"/>
                  </a:lnTo>
                  <a:lnTo>
                    <a:pt x="1920" y="845"/>
                  </a:lnTo>
                  <a:lnTo>
                    <a:pt x="1865" y="840"/>
                  </a:lnTo>
                  <a:lnTo>
                    <a:pt x="1825" y="820"/>
                  </a:lnTo>
                  <a:lnTo>
                    <a:pt x="1800" y="790"/>
                  </a:lnTo>
                  <a:lnTo>
                    <a:pt x="1785" y="750"/>
                  </a:lnTo>
                  <a:lnTo>
                    <a:pt x="1775" y="710"/>
                  </a:lnTo>
                  <a:lnTo>
                    <a:pt x="1765" y="665"/>
                  </a:lnTo>
                  <a:lnTo>
                    <a:pt x="1760" y="610"/>
                  </a:lnTo>
                  <a:lnTo>
                    <a:pt x="1745" y="570"/>
                  </a:lnTo>
                  <a:lnTo>
                    <a:pt x="1715" y="535"/>
                  </a:lnTo>
                  <a:lnTo>
                    <a:pt x="1670" y="520"/>
                  </a:lnTo>
                  <a:lnTo>
                    <a:pt x="1600" y="510"/>
                  </a:lnTo>
                  <a:lnTo>
                    <a:pt x="1510" y="500"/>
                  </a:lnTo>
                  <a:lnTo>
                    <a:pt x="1510" y="325"/>
                  </a:lnTo>
                  <a:lnTo>
                    <a:pt x="1510" y="320"/>
                  </a:lnTo>
                  <a:lnTo>
                    <a:pt x="1505" y="315"/>
                  </a:lnTo>
                  <a:lnTo>
                    <a:pt x="1530" y="310"/>
                  </a:lnTo>
                  <a:lnTo>
                    <a:pt x="1555" y="300"/>
                  </a:lnTo>
                  <a:lnTo>
                    <a:pt x="1575" y="280"/>
                  </a:lnTo>
                  <a:lnTo>
                    <a:pt x="1580" y="285"/>
                  </a:lnTo>
                  <a:lnTo>
                    <a:pt x="1585" y="290"/>
                  </a:lnTo>
                  <a:lnTo>
                    <a:pt x="1605" y="295"/>
                  </a:lnTo>
                  <a:lnTo>
                    <a:pt x="1645" y="305"/>
                  </a:lnTo>
                  <a:lnTo>
                    <a:pt x="1705" y="320"/>
                  </a:lnTo>
                  <a:lnTo>
                    <a:pt x="1780" y="335"/>
                  </a:lnTo>
                  <a:lnTo>
                    <a:pt x="1865" y="355"/>
                  </a:lnTo>
                  <a:lnTo>
                    <a:pt x="1950" y="375"/>
                  </a:lnTo>
                  <a:lnTo>
                    <a:pt x="2035" y="395"/>
                  </a:lnTo>
                  <a:lnTo>
                    <a:pt x="2120" y="410"/>
                  </a:lnTo>
                  <a:lnTo>
                    <a:pt x="2190" y="420"/>
                  </a:lnTo>
                  <a:lnTo>
                    <a:pt x="2245" y="430"/>
                  </a:lnTo>
                  <a:lnTo>
                    <a:pt x="2280" y="430"/>
                  </a:lnTo>
                  <a:lnTo>
                    <a:pt x="2310" y="415"/>
                  </a:lnTo>
                  <a:lnTo>
                    <a:pt x="2330" y="385"/>
                  </a:lnTo>
                  <a:lnTo>
                    <a:pt x="2345" y="340"/>
                  </a:lnTo>
                  <a:lnTo>
                    <a:pt x="2355" y="285"/>
                  </a:lnTo>
                  <a:lnTo>
                    <a:pt x="2355" y="230"/>
                  </a:lnTo>
                  <a:lnTo>
                    <a:pt x="2355" y="165"/>
                  </a:lnTo>
                  <a:lnTo>
                    <a:pt x="2345" y="105"/>
                  </a:lnTo>
                  <a:lnTo>
                    <a:pt x="2330" y="55"/>
                  </a:lnTo>
                  <a:lnTo>
                    <a:pt x="2310" y="20"/>
                  </a:lnTo>
                  <a:lnTo>
                    <a:pt x="2280" y="0"/>
                  </a:lnTo>
                  <a:lnTo>
                    <a:pt x="2250" y="0"/>
                  </a:lnTo>
                  <a:lnTo>
                    <a:pt x="2195" y="5"/>
                  </a:lnTo>
                  <a:lnTo>
                    <a:pt x="2125" y="15"/>
                  </a:lnTo>
                  <a:lnTo>
                    <a:pt x="2040" y="25"/>
                  </a:lnTo>
                  <a:lnTo>
                    <a:pt x="1955" y="40"/>
                  </a:lnTo>
                  <a:lnTo>
                    <a:pt x="1870" y="55"/>
                  </a:lnTo>
                  <a:lnTo>
                    <a:pt x="1785" y="70"/>
                  </a:lnTo>
                  <a:lnTo>
                    <a:pt x="1710" y="80"/>
                  </a:lnTo>
                  <a:lnTo>
                    <a:pt x="1645" y="90"/>
                  </a:lnTo>
                  <a:lnTo>
                    <a:pt x="1605" y="100"/>
                  </a:lnTo>
                  <a:lnTo>
                    <a:pt x="1585" y="105"/>
                  </a:lnTo>
                  <a:lnTo>
                    <a:pt x="1580" y="105"/>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65" name="Google Shape;4665;p92"/>
            <p:cNvSpPr/>
            <p:nvPr/>
          </p:nvSpPr>
          <p:spPr>
            <a:xfrm>
              <a:off x="1058" y="1623"/>
              <a:ext cx="470" cy="875"/>
            </a:xfrm>
            <a:custGeom>
              <a:avLst/>
              <a:gdLst/>
              <a:ahLst/>
              <a:cxnLst/>
              <a:rect l="l" t="t" r="r" b="b"/>
              <a:pathLst>
                <a:path w="470" h="875" extrusionOk="0">
                  <a:moveTo>
                    <a:pt x="440" y="860"/>
                  </a:moveTo>
                  <a:lnTo>
                    <a:pt x="415" y="870"/>
                  </a:lnTo>
                  <a:lnTo>
                    <a:pt x="365" y="875"/>
                  </a:lnTo>
                  <a:lnTo>
                    <a:pt x="305" y="865"/>
                  </a:lnTo>
                  <a:lnTo>
                    <a:pt x="230" y="855"/>
                  </a:lnTo>
                  <a:lnTo>
                    <a:pt x="155" y="845"/>
                  </a:lnTo>
                  <a:lnTo>
                    <a:pt x="85" y="830"/>
                  </a:lnTo>
                  <a:lnTo>
                    <a:pt x="45" y="730"/>
                  </a:lnTo>
                  <a:lnTo>
                    <a:pt x="20" y="630"/>
                  </a:lnTo>
                  <a:lnTo>
                    <a:pt x="5" y="530"/>
                  </a:lnTo>
                  <a:lnTo>
                    <a:pt x="0" y="430"/>
                  </a:lnTo>
                  <a:lnTo>
                    <a:pt x="5" y="335"/>
                  </a:lnTo>
                  <a:lnTo>
                    <a:pt x="10" y="245"/>
                  </a:lnTo>
                  <a:lnTo>
                    <a:pt x="25" y="165"/>
                  </a:lnTo>
                  <a:lnTo>
                    <a:pt x="35" y="100"/>
                  </a:lnTo>
                  <a:lnTo>
                    <a:pt x="45" y="55"/>
                  </a:lnTo>
                  <a:lnTo>
                    <a:pt x="55" y="25"/>
                  </a:lnTo>
                  <a:lnTo>
                    <a:pt x="130" y="15"/>
                  </a:lnTo>
                  <a:lnTo>
                    <a:pt x="215" y="10"/>
                  </a:lnTo>
                  <a:lnTo>
                    <a:pt x="295" y="5"/>
                  </a:lnTo>
                  <a:lnTo>
                    <a:pt x="365" y="0"/>
                  </a:lnTo>
                  <a:lnTo>
                    <a:pt x="420" y="0"/>
                  </a:lnTo>
                  <a:lnTo>
                    <a:pt x="450" y="5"/>
                  </a:lnTo>
                  <a:lnTo>
                    <a:pt x="460" y="30"/>
                  </a:lnTo>
                  <a:lnTo>
                    <a:pt x="465" y="80"/>
                  </a:lnTo>
                  <a:lnTo>
                    <a:pt x="465" y="150"/>
                  </a:lnTo>
                  <a:lnTo>
                    <a:pt x="470" y="235"/>
                  </a:lnTo>
                  <a:lnTo>
                    <a:pt x="470" y="330"/>
                  </a:lnTo>
                  <a:lnTo>
                    <a:pt x="470" y="435"/>
                  </a:lnTo>
                  <a:lnTo>
                    <a:pt x="465" y="535"/>
                  </a:lnTo>
                  <a:lnTo>
                    <a:pt x="465" y="630"/>
                  </a:lnTo>
                  <a:lnTo>
                    <a:pt x="460" y="715"/>
                  </a:lnTo>
                  <a:lnTo>
                    <a:pt x="455" y="785"/>
                  </a:lnTo>
                  <a:lnTo>
                    <a:pt x="445" y="835"/>
                  </a:lnTo>
                  <a:lnTo>
                    <a:pt x="440" y="860"/>
                  </a:lnTo>
                  <a:close/>
                </a:path>
              </a:pathLst>
            </a:custGeom>
            <a:solidFill>
              <a:srgbClr val="87B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66" name="Google Shape;4666;p92"/>
            <p:cNvSpPr/>
            <p:nvPr/>
          </p:nvSpPr>
          <p:spPr>
            <a:xfrm>
              <a:off x="3118" y="2553"/>
              <a:ext cx="620" cy="260"/>
            </a:xfrm>
            <a:custGeom>
              <a:avLst/>
              <a:gdLst/>
              <a:ahLst/>
              <a:cxnLst/>
              <a:rect l="l" t="t" r="r" b="b"/>
              <a:pathLst>
                <a:path w="620" h="260" extrusionOk="0">
                  <a:moveTo>
                    <a:pt x="620" y="110"/>
                  </a:moveTo>
                  <a:lnTo>
                    <a:pt x="620" y="150"/>
                  </a:lnTo>
                  <a:lnTo>
                    <a:pt x="605" y="205"/>
                  </a:lnTo>
                  <a:lnTo>
                    <a:pt x="565" y="245"/>
                  </a:lnTo>
                  <a:lnTo>
                    <a:pt x="510" y="260"/>
                  </a:lnTo>
                  <a:lnTo>
                    <a:pt x="110" y="260"/>
                  </a:lnTo>
                  <a:lnTo>
                    <a:pt x="55" y="245"/>
                  </a:lnTo>
                  <a:lnTo>
                    <a:pt x="15" y="205"/>
                  </a:lnTo>
                  <a:lnTo>
                    <a:pt x="0" y="150"/>
                  </a:lnTo>
                  <a:lnTo>
                    <a:pt x="0" y="110"/>
                  </a:lnTo>
                  <a:lnTo>
                    <a:pt x="15" y="55"/>
                  </a:lnTo>
                  <a:lnTo>
                    <a:pt x="55" y="15"/>
                  </a:lnTo>
                  <a:lnTo>
                    <a:pt x="110" y="0"/>
                  </a:lnTo>
                  <a:lnTo>
                    <a:pt x="510" y="0"/>
                  </a:lnTo>
                  <a:lnTo>
                    <a:pt x="565" y="15"/>
                  </a:lnTo>
                  <a:lnTo>
                    <a:pt x="605" y="55"/>
                  </a:lnTo>
                  <a:lnTo>
                    <a:pt x="620" y="110"/>
                  </a:lnTo>
                  <a:close/>
                </a:path>
              </a:pathLst>
            </a:custGeom>
            <a:solidFill>
              <a:srgbClr val="87B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67" name="Google Shape;4667;p92"/>
            <p:cNvSpPr/>
            <p:nvPr/>
          </p:nvSpPr>
          <p:spPr>
            <a:xfrm>
              <a:off x="1543" y="1568"/>
              <a:ext cx="2105" cy="965"/>
            </a:xfrm>
            <a:custGeom>
              <a:avLst/>
              <a:gdLst/>
              <a:ahLst/>
              <a:cxnLst/>
              <a:rect l="l" t="t" r="r" b="b"/>
              <a:pathLst>
                <a:path w="2105" h="965" extrusionOk="0">
                  <a:moveTo>
                    <a:pt x="1230" y="145"/>
                  </a:moveTo>
                  <a:lnTo>
                    <a:pt x="1235" y="185"/>
                  </a:lnTo>
                  <a:lnTo>
                    <a:pt x="1245" y="225"/>
                  </a:lnTo>
                  <a:lnTo>
                    <a:pt x="1260" y="265"/>
                  </a:lnTo>
                  <a:lnTo>
                    <a:pt x="1280" y="300"/>
                  </a:lnTo>
                  <a:lnTo>
                    <a:pt x="1310" y="330"/>
                  </a:lnTo>
                  <a:lnTo>
                    <a:pt x="1355" y="345"/>
                  </a:lnTo>
                  <a:lnTo>
                    <a:pt x="1410" y="350"/>
                  </a:lnTo>
                  <a:lnTo>
                    <a:pt x="1470" y="350"/>
                  </a:lnTo>
                  <a:lnTo>
                    <a:pt x="1505" y="335"/>
                  </a:lnTo>
                  <a:lnTo>
                    <a:pt x="1525" y="315"/>
                  </a:lnTo>
                  <a:lnTo>
                    <a:pt x="1535" y="290"/>
                  </a:lnTo>
                  <a:lnTo>
                    <a:pt x="1540" y="270"/>
                  </a:lnTo>
                  <a:lnTo>
                    <a:pt x="1550" y="255"/>
                  </a:lnTo>
                  <a:lnTo>
                    <a:pt x="1570" y="240"/>
                  </a:lnTo>
                  <a:lnTo>
                    <a:pt x="1595" y="225"/>
                  </a:lnTo>
                  <a:lnTo>
                    <a:pt x="1640" y="215"/>
                  </a:lnTo>
                  <a:lnTo>
                    <a:pt x="1700" y="205"/>
                  </a:lnTo>
                  <a:lnTo>
                    <a:pt x="1785" y="200"/>
                  </a:lnTo>
                  <a:lnTo>
                    <a:pt x="1850" y="210"/>
                  </a:lnTo>
                  <a:lnTo>
                    <a:pt x="1910" y="235"/>
                  </a:lnTo>
                  <a:lnTo>
                    <a:pt x="1965" y="275"/>
                  </a:lnTo>
                  <a:lnTo>
                    <a:pt x="2015" y="345"/>
                  </a:lnTo>
                  <a:lnTo>
                    <a:pt x="2050" y="425"/>
                  </a:lnTo>
                  <a:lnTo>
                    <a:pt x="2075" y="515"/>
                  </a:lnTo>
                  <a:lnTo>
                    <a:pt x="2090" y="610"/>
                  </a:lnTo>
                  <a:lnTo>
                    <a:pt x="2100" y="705"/>
                  </a:lnTo>
                  <a:lnTo>
                    <a:pt x="2105" y="790"/>
                  </a:lnTo>
                  <a:lnTo>
                    <a:pt x="2105" y="865"/>
                  </a:lnTo>
                  <a:lnTo>
                    <a:pt x="2105" y="925"/>
                  </a:lnTo>
                  <a:lnTo>
                    <a:pt x="2100" y="960"/>
                  </a:lnTo>
                  <a:lnTo>
                    <a:pt x="2095" y="960"/>
                  </a:lnTo>
                  <a:lnTo>
                    <a:pt x="2085" y="960"/>
                  </a:lnTo>
                  <a:lnTo>
                    <a:pt x="1685" y="960"/>
                  </a:lnTo>
                  <a:lnTo>
                    <a:pt x="1665" y="965"/>
                  </a:lnTo>
                  <a:lnTo>
                    <a:pt x="1645" y="965"/>
                  </a:lnTo>
                  <a:lnTo>
                    <a:pt x="1645" y="900"/>
                  </a:lnTo>
                  <a:lnTo>
                    <a:pt x="1630" y="840"/>
                  </a:lnTo>
                  <a:lnTo>
                    <a:pt x="1610" y="795"/>
                  </a:lnTo>
                  <a:lnTo>
                    <a:pt x="1575" y="755"/>
                  </a:lnTo>
                  <a:lnTo>
                    <a:pt x="1530" y="735"/>
                  </a:lnTo>
                  <a:lnTo>
                    <a:pt x="1480" y="725"/>
                  </a:lnTo>
                  <a:lnTo>
                    <a:pt x="1430" y="725"/>
                  </a:lnTo>
                  <a:lnTo>
                    <a:pt x="1390" y="730"/>
                  </a:lnTo>
                  <a:lnTo>
                    <a:pt x="1360" y="735"/>
                  </a:lnTo>
                  <a:lnTo>
                    <a:pt x="1345" y="740"/>
                  </a:lnTo>
                  <a:lnTo>
                    <a:pt x="1185" y="780"/>
                  </a:lnTo>
                  <a:lnTo>
                    <a:pt x="1035" y="805"/>
                  </a:lnTo>
                  <a:lnTo>
                    <a:pt x="905" y="815"/>
                  </a:lnTo>
                  <a:lnTo>
                    <a:pt x="790" y="815"/>
                  </a:lnTo>
                  <a:lnTo>
                    <a:pt x="690" y="810"/>
                  </a:lnTo>
                  <a:lnTo>
                    <a:pt x="600" y="795"/>
                  </a:lnTo>
                  <a:lnTo>
                    <a:pt x="530" y="780"/>
                  </a:lnTo>
                  <a:lnTo>
                    <a:pt x="470" y="765"/>
                  </a:lnTo>
                  <a:lnTo>
                    <a:pt x="430" y="755"/>
                  </a:lnTo>
                  <a:lnTo>
                    <a:pt x="405" y="745"/>
                  </a:lnTo>
                  <a:lnTo>
                    <a:pt x="390" y="740"/>
                  </a:lnTo>
                  <a:lnTo>
                    <a:pt x="375" y="740"/>
                  </a:lnTo>
                  <a:lnTo>
                    <a:pt x="340" y="740"/>
                  </a:lnTo>
                  <a:lnTo>
                    <a:pt x="280" y="740"/>
                  </a:lnTo>
                  <a:lnTo>
                    <a:pt x="215" y="735"/>
                  </a:lnTo>
                  <a:lnTo>
                    <a:pt x="140" y="735"/>
                  </a:lnTo>
                  <a:lnTo>
                    <a:pt x="80" y="730"/>
                  </a:lnTo>
                  <a:lnTo>
                    <a:pt x="30" y="730"/>
                  </a:lnTo>
                  <a:lnTo>
                    <a:pt x="15" y="730"/>
                  </a:lnTo>
                  <a:lnTo>
                    <a:pt x="5" y="730"/>
                  </a:lnTo>
                  <a:lnTo>
                    <a:pt x="0" y="740"/>
                  </a:lnTo>
                  <a:lnTo>
                    <a:pt x="5" y="615"/>
                  </a:lnTo>
                  <a:lnTo>
                    <a:pt x="10" y="475"/>
                  </a:lnTo>
                  <a:lnTo>
                    <a:pt x="10" y="345"/>
                  </a:lnTo>
                  <a:lnTo>
                    <a:pt x="50" y="345"/>
                  </a:lnTo>
                  <a:lnTo>
                    <a:pt x="115" y="345"/>
                  </a:lnTo>
                  <a:lnTo>
                    <a:pt x="190" y="345"/>
                  </a:lnTo>
                  <a:lnTo>
                    <a:pt x="270" y="340"/>
                  </a:lnTo>
                  <a:lnTo>
                    <a:pt x="345" y="335"/>
                  </a:lnTo>
                  <a:lnTo>
                    <a:pt x="405" y="325"/>
                  </a:lnTo>
                  <a:lnTo>
                    <a:pt x="445" y="310"/>
                  </a:lnTo>
                  <a:lnTo>
                    <a:pt x="465" y="285"/>
                  </a:lnTo>
                  <a:lnTo>
                    <a:pt x="480" y="245"/>
                  </a:lnTo>
                  <a:lnTo>
                    <a:pt x="495" y="200"/>
                  </a:lnTo>
                  <a:lnTo>
                    <a:pt x="515" y="150"/>
                  </a:lnTo>
                  <a:lnTo>
                    <a:pt x="535" y="95"/>
                  </a:lnTo>
                  <a:lnTo>
                    <a:pt x="565" y="55"/>
                  </a:lnTo>
                  <a:lnTo>
                    <a:pt x="600" y="30"/>
                  </a:lnTo>
                  <a:lnTo>
                    <a:pt x="650" y="15"/>
                  </a:lnTo>
                  <a:lnTo>
                    <a:pt x="725" y="10"/>
                  </a:lnTo>
                  <a:lnTo>
                    <a:pt x="810" y="5"/>
                  </a:lnTo>
                  <a:lnTo>
                    <a:pt x="905" y="0"/>
                  </a:lnTo>
                  <a:lnTo>
                    <a:pt x="995" y="5"/>
                  </a:lnTo>
                  <a:lnTo>
                    <a:pt x="1080" y="10"/>
                  </a:lnTo>
                  <a:lnTo>
                    <a:pt x="1150" y="25"/>
                  </a:lnTo>
                  <a:lnTo>
                    <a:pt x="1195" y="40"/>
                  </a:lnTo>
                  <a:lnTo>
                    <a:pt x="1215" y="65"/>
                  </a:lnTo>
                  <a:lnTo>
                    <a:pt x="1225" y="100"/>
                  </a:lnTo>
                  <a:lnTo>
                    <a:pt x="1230" y="145"/>
                  </a:lnTo>
                  <a:close/>
                </a:path>
              </a:pathLst>
            </a:custGeom>
            <a:solidFill>
              <a:srgbClr val="EB9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68" name="Google Shape;4668;p92"/>
            <p:cNvSpPr/>
            <p:nvPr/>
          </p:nvSpPr>
          <p:spPr>
            <a:xfrm>
              <a:off x="2388" y="1368"/>
              <a:ext cx="135" cy="180"/>
            </a:xfrm>
            <a:custGeom>
              <a:avLst/>
              <a:gdLst/>
              <a:ahLst/>
              <a:cxnLst/>
              <a:rect l="l" t="t" r="r" b="b"/>
              <a:pathLst>
                <a:path w="135" h="180" extrusionOk="0">
                  <a:moveTo>
                    <a:pt x="130" y="180"/>
                  </a:moveTo>
                  <a:lnTo>
                    <a:pt x="65" y="175"/>
                  </a:lnTo>
                  <a:lnTo>
                    <a:pt x="0" y="175"/>
                  </a:lnTo>
                  <a:lnTo>
                    <a:pt x="0" y="0"/>
                  </a:lnTo>
                  <a:lnTo>
                    <a:pt x="130" y="0"/>
                  </a:lnTo>
                  <a:lnTo>
                    <a:pt x="135" y="0"/>
                  </a:lnTo>
                  <a:lnTo>
                    <a:pt x="130" y="0"/>
                  </a:lnTo>
                  <a:lnTo>
                    <a:pt x="130" y="5"/>
                  </a:lnTo>
                  <a:lnTo>
                    <a:pt x="130" y="180"/>
                  </a:lnTo>
                  <a:close/>
                </a:path>
              </a:pathLst>
            </a:custGeom>
            <a:solidFill>
              <a:srgbClr val="87B2D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69" name="Google Shape;4669;p92"/>
            <p:cNvSpPr/>
            <p:nvPr/>
          </p:nvSpPr>
          <p:spPr>
            <a:xfrm>
              <a:off x="2273" y="1138"/>
              <a:ext cx="345" cy="205"/>
            </a:xfrm>
            <a:custGeom>
              <a:avLst/>
              <a:gdLst/>
              <a:ahLst/>
              <a:cxnLst/>
              <a:rect l="l" t="t" r="r" b="b"/>
              <a:pathLst>
                <a:path w="345" h="205" extrusionOk="0">
                  <a:moveTo>
                    <a:pt x="245" y="205"/>
                  </a:moveTo>
                  <a:lnTo>
                    <a:pt x="105" y="205"/>
                  </a:lnTo>
                  <a:lnTo>
                    <a:pt x="50" y="190"/>
                  </a:lnTo>
                  <a:lnTo>
                    <a:pt x="15" y="155"/>
                  </a:lnTo>
                  <a:lnTo>
                    <a:pt x="0" y="100"/>
                  </a:lnTo>
                  <a:lnTo>
                    <a:pt x="15" y="50"/>
                  </a:lnTo>
                  <a:lnTo>
                    <a:pt x="50" y="10"/>
                  </a:lnTo>
                  <a:lnTo>
                    <a:pt x="105" y="0"/>
                  </a:lnTo>
                  <a:lnTo>
                    <a:pt x="245" y="0"/>
                  </a:lnTo>
                  <a:lnTo>
                    <a:pt x="295" y="10"/>
                  </a:lnTo>
                  <a:lnTo>
                    <a:pt x="335" y="50"/>
                  </a:lnTo>
                  <a:lnTo>
                    <a:pt x="345" y="100"/>
                  </a:lnTo>
                  <a:lnTo>
                    <a:pt x="335" y="155"/>
                  </a:lnTo>
                  <a:lnTo>
                    <a:pt x="295" y="190"/>
                  </a:lnTo>
                  <a:lnTo>
                    <a:pt x="245" y="205"/>
                  </a:lnTo>
                  <a:close/>
                </a:path>
              </a:pathLst>
            </a:custGeom>
            <a:solidFill>
              <a:srgbClr val="EB9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70" name="Google Shape;4670;p92"/>
            <p:cNvSpPr/>
            <p:nvPr/>
          </p:nvSpPr>
          <p:spPr>
            <a:xfrm>
              <a:off x="1533" y="1073"/>
              <a:ext cx="740" cy="380"/>
            </a:xfrm>
            <a:custGeom>
              <a:avLst/>
              <a:gdLst/>
              <a:ahLst/>
              <a:cxnLst/>
              <a:rect l="l" t="t" r="r" b="b"/>
              <a:pathLst>
                <a:path w="740" h="380" extrusionOk="0">
                  <a:moveTo>
                    <a:pt x="55" y="380"/>
                  </a:moveTo>
                  <a:lnTo>
                    <a:pt x="35" y="365"/>
                  </a:lnTo>
                  <a:lnTo>
                    <a:pt x="15" y="330"/>
                  </a:lnTo>
                  <a:lnTo>
                    <a:pt x="5" y="275"/>
                  </a:lnTo>
                  <a:lnTo>
                    <a:pt x="0" y="205"/>
                  </a:lnTo>
                  <a:lnTo>
                    <a:pt x="5" y="125"/>
                  </a:lnTo>
                  <a:lnTo>
                    <a:pt x="20" y="60"/>
                  </a:lnTo>
                  <a:lnTo>
                    <a:pt x="35" y="20"/>
                  </a:lnTo>
                  <a:lnTo>
                    <a:pt x="55" y="0"/>
                  </a:lnTo>
                  <a:lnTo>
                    <a:pt x="95" y="5"/>
                  </a:lnTo>
                  <a:lnTo>
                    <a:pt x="155" y="10"/>
                  </a:lnTo>
                  <a:lnTo>
                    <a:pt x="240" y="20"/>
                  </a:lnTo>
                  <a:lnTo>
                    <a:pt x="335" y="35"/>
                  </a:lnTo>
                  <a:lnTo>
                    <a:pt x="440" y="50"/>
                  </a:lnTo>
                  <a:lnTo>
                    <a:pt x="545" y="70"/>
                  </a:lnTo>
                  <a:lnTo>
                    <a:pt x="645" y="85"/>
                  </a:lnTo>
                  <a:lnTo>
                    <a:pt x="735" y="100"/>
                  </a:lnTo>
                  <a:lnTo>
                    <a:pt x="725" y="120"/>
                  </a:lnTo>
                  <a:lnTo>
                    <a:pt x="715" y="140"/>
                  </a:lnTo>
                  <a:lnTo>
                    <a:pt x="715" y="165"/>
                  </a:lnTo>
                  <a:lnTo>
                    <a:pt x="720" y="195"/>
                  </a:lnTo>
                  <a:lnTo>
                    <a:pt x="725" y="220"/>
                  </a:lnTo>
                  <a:lnTo>
                    <a:pt x="740" y="240"/>
                  </a:lnTo>
                  <a:lnTo>
                    <a:pt x="665" y="260"/>
                  </a:lnTo>
                  <a:lnTo>
                    <a:pt x="575" y="280"/>
                  </a:lnTo>
                  <a:lnTo>
                    <a:pt x="485" y="300"/>
                  </a:lnTo>
                  <a:lnTo>
                    <a:pt x="390" y="325"/>
                  </a:lnTo>
                  <a:lnTo>
                    <a:pt x="300" y="340"/>
                  </a:lnTo>
                  <a:lnTo>
                    <a:pt x="215" y="360"/>
                  </a:lnTo>
                  <a:lnTo>
                    <a:pt x="145" y="370"/>
                  </a:lnTo>
                  <a:lnTo>
                    <a:pt x="90" y="380"/>
                  </a:lnTo>
                  <a:lnTo>
                    <a:pt x="55" y="380"/>
                  </a:lnTo>
                  <a:close/>
                </a:path>
              </a:pathLst>
            </a:custGeom>
            <a:solidFill>
              <a:srgbClr val="EB9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71" name="Google Shape;4671;p92"/>
            <p:cNvSpPr/>
            <p:nvPr/>
          </p:nvSpPr>
          <p:spPr>
            <a:xfrm>
              <a:off x="2623" y="1073"/>
              <a:ext cx="740" cy="380"/>
            </a:xfrm>
            <a:custGeom>
              <a:avLst/>
              <a:gdLst/>
              <a:ahLst/>
              <a:cxnLst/>
              <a:rect l="l" t="t" r="r" b="b"/>
              <a:pathLst>
                <a:path w="740" h="380" extrusionOk="0">
                  <a:moveTo>
                    <a:pt x="690" y="0"/>
                  </a:moveTo>
                  <a:lnTo>
                    <a:pt x="710" y="20"/>
                  </a:lnTo>
                  <a:lnTo>
                    <a:pt x="725" y="60"/>
                  </a:lnTo>
                  <a:lnTo>
                    <a:pt x="740" y="125"/>
                  </a:lnTo>
                  <a:lnTo>
                    <a:pt x="740" y="205"/>
                  </a:lnTo>
                  <a:lnTo>
                    <a:pt x="735" y="275"/>
                  </a:lnTo>
                  <a:lnTo>
                    <a:pt x="725" y="330"/>
                  </a:lnTo>
                  <a:lnTo>
                    <a:pt x="710" y="365"/>
                  </a:lnTo>
                  <a:lnTo>
                    <a:pt x="690" y="380"/>
                  </a:lnTo>
                  <a:lnTo>
                    <a:pt x="655" y="380"/>
                  </a:lnTo>
                  <a:lnTo>
                    <a:pt x="600" y="370"/>
                  </a:lnTo>
                  <a:lnTo>
                    <a:pt x="525" y="360"/>
                  </a:lnTo>
                  <a:lnTo>
                    <a:pt x="440" y="340"/>
                  </a:lnTo>
                  <a:lnTo>
                    <a:pt x="350" y="320"/>
                  </a:lnTo>
                  <a:lnTo>
                    <a:pt x="255" y="300"/>
                  </a:lnTo>
                  <a:lnTo>
                    <a:pt x="160" y="280"/>
                  </a:lnTo>
                  <a:lnTo>
                    <a:pt x="75" y="260"/>
                  </a:lnTo>
                  <a:lnTo>
                    <a:pt x="0" y="240"/>
                  </a:lnTo>
                  <a:lnTo>
                    <a:pt x="10" y="215"/>
                  </a:lnTo>
                  <a:lnTo>
                    <a:pt x="20" y="190"/>
                  </a:lnTo>
                  <a:lnTo>
                    <a:pt x="20" y="165"/>
                  </a:lnTo>
                  <a:lnTo>
                    <a:pt x="20" y="145"/>
                  </a:lnTo>
                  <a:lnTo>
                    <a:pt x="15" y="120"/>
                  </a:lnTo>
                  <a:lnTo>
                    <a:pt x="5" y="100"/>
                  </a:lnTo>
                  <a:lnTo>
                    <a:pt x="95" y="85"/>
                  </a:lnTo>
                  <a:lnTo>
                    <a:pt x="195" y="70"/>
                  </a:lnTo>
                  <a:lnTo>
                    <a:pt x="300" y="50"/>
                  </a:lnTo>
                  <a:lnTo>
                    <a:pt x="405" y="35"/>
                  </a:lnTo>
                  <a:lnTo>
                    <a:pt x="500" y="20"/>
                  </a:lnTo>
                  <a:lnTo>
                    <a:pt x="585" y="10"/>
                  </a:lnTo>
                  <a:lnTo>
                    <a:pt x="650" y="5"/>
                  </a:lnTo>
                  <a:lnTo>
                    <a:pt x="690" y="0"/>
                  </a:lnTo>
                  <a:close/>
                </a:path>
              </a:pathLst>
            </a:custGeom>
            <a:solidFill>
              <a:srgbClr val="EB96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72" name="Google Shape;4672;p92"/>
            <p:cNvSpPr/>
            <p:nvPr/>
          </p:nvSpPr>
          <p:spPr>
            <a:xfrm>
              <a:off x="3138" y="2953"/>
              <a:ext cx="100" cy="695"/>
            </a:xfrm>
            <a:custGeom>
              <a:avLst/>
              <a:gdLst/>
              <a:ahLst/>
              <a:cxnLst/>
              <a:rect l="l" t="t" r="r" b="b"/>
              <a:pathLst>
                <a:path w="100" h="695" extrusionOk="0">
                  <a:moveTo>
                    <a:pt x="25" y="685"/>
                  </a:moveTo>
                  <a:lnTo>
                    <a:pt x="100" y="5"/>
                  </a:lnTo>
                  <a:lnTo>
                    <a:pt x="100" y="10"/>
                  </a:lnTo>
                  <a:lnTo>
                    <a:pt x="95" y="15"/>
                  </a:lnTo>
                  <a:lnTo>
                    <a:pt x="85" y="15"/>
                  </a:lnTo>
                  <a:lnTo>
                    <a:pt x="80" y="15"/>
                  </a:lnTo>
                  <a:lnTo>
                    <a:pt x="75" y="10"/>
                  </a:lnTo>
                  <a:lnTo>
                    <a:pt x="75" y="0"/>
                  </a:lnTo>
                  <a:lnTo>
                    <a:pt x="0" y="680"/>
                  </a:lnTo>
                  <a:lnTo>
                    <a:pt x="0" y="690"/>
                  </a:lnTo>
                  <a:lnTo>
                    <a:pt x="5" y="695"/>
                  </a:lnTo>
                  <a:lnTo>
                    <a:pt x="10" y="695"/>
                  </a:lnTo>
                  <a:lnTo>
                    <a:pt x="20" y="695"/>
                  </a:lnTo>
                  <a:lnTo>
                    <a:pt x="25" y="690"/>
                  </a:lnTo>
                  <a:lnTo>
                    <a:pt x="25" y="685"/>
                  </a:lnTo>
                  <a:close/>
                </a:path>
              </a:pathLst>
            </a:custGeom>
            <a:solidFill>
              <a:srgbClr val="007D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73" name="Google Shape;4673;p92"/>
            <p:cNvSpPr/>
            <p:nvPr/>
          </p:nvSpPr>
          <p:spPr>
            <a:xfrm>
              <a:off x="3403" y="3013"/>
              <a:ext cx="30" cy="740"/>
            </a:xfrm>
            <a:custGeom>
              <a:avLst/>
              <a:gdLst/>
              <a:ahLst/>
              <a:cxnLst/>
              <a:rect l="l" t="t" r="r" b="b"/>
              <a:pathLst>
                <a:path w="30" h="740" extrusionOk="0">
                  <a:moveTo>
                    <a:pt x="10" y="0"/>
                  </a:moveTo>
                  <a:lnTo>
                    <a:pt x="5" y="0"/>
                  </a:lnTo>
                  <a:lnTo>
                    <a:pt x="0" y="5"/>
                  </a:lnTo>
                  <a:lnTo>
                    <a:pt x="0" y="10"/>
                  </a:lnTo>
                  <a:lnTo>
                    <a:pt x="0" y="30"/>
                  </a:lnTo>
                  <a:lnTo>
                    <a:pt x="0" y="75"/>
                  </a:lnTo>
                  <a:lnTo>
                    <a:pt x="0" y="145"/>
                  </a:lnTo>
                  <a:lnTo>
                    <a:pt x="0" y="230"/>
                  </a:lnTo>
                  <a:lnTo>
                    <a:pt x="0" y="325"/>
                  </a:lnTo>
                  <a:lnTo>
                    <a:pt x="0" y="425"/>
                  </a:lnTo>
                  <a:lnTo>
                    <a:pt x="0" y="520"/>
                  </a:lnTo>
                  <a:lnTo>
                    <a:pt x="5" y="605"/>
                  </a:lnTo>
                  <a:lnTo>
                    <a:pt x="5" y="680"/>
                  </a:lnTo>
                  <a:lnTo>
                    <a:pt x="5" y="730"/>
                  </a:lnTo>
                  <a:lnTo>
                    <a:pt x="10" y="735"/>
                  </a:lnTo>
                  <a:lnTo>
                    <a:pt x="15" y="740"/>
                  </a:lnTo>
                  <a:lnTo>
                    <a:pt x="20" y="740"/>
                  </a:lnTo>
                  <a:lnTo>
                    <a:pt x="25" y="740"/>
                  </a:lnTo>
                  <a:lnTo>
                    <a:pt x="30" y="735"/>
                  </a:lnTo>
                  <a:lnTo>
                    <a:pt x="30" y="730"/>
                  </a:lnTo>
                  <a:lnTo>
                    <a:pt x="30" y="675"/>
                  </a:lnTo>
                  <a:lnTo>
                    <a:pt x="30" y="605"/>
                  </a:lnTo>
                  <a:lnTo>
                    <a:pt x="25" y="520"/>
                  </a:lnTo>
                  <a:lnTo>
                    <a:pt x="25" y="425"/>
                  </a:lnTo>
                  <a:lnTo>
                    <a:pt x="25" y="325"/>
                  </a:lnTo>
                  <a:lnTo>
                    <a:pt x="25" y="230"/>
                  </a:lnTo>
                  <a:lnTo>
                    <a:pt x="25" y="145"/>
                  </a:lnTo>
                  <a:lnTo>
                    <a:pt x="25" y="75"/>
                  </a:lnTo>
                  <a:lnTo>
                    <a:pt x="25" y="30"/>
                  </a:lnTo>
                  <a:lnTo>
                    <a:pt x="25" y="10"/>
                  </a:lnTo>
                  <a:lnTo>
                    <a:pt x="25" y="5"/>
                  </a:lnTo>
                  <a:lnTo>
                    <a:pt x="20" y="0"/>
                  </a:lnTo>
                  <a:lnTo>
                    <a:pt x="10" y="0"/>
                  </a:lnTo>
                  <a:close/>
                </a:path>
              </a:pathLst>
            </a:custGeom>
            <a:solidFill>
              <a:srgbClr val="007D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74" name="Google Shape;4674;p92"/>
            <p:cNvSpPr/>
            <p:nvPr/>
          </p:nvSpPr>
          <p:spPr>
            <a:xfrm>
              <a:off x="3613" y="2968"/>
              <a:ext cx="155" cy="680"/>
            </a:xfrm>
            <a:custGeom>
              <a:avLst/>
              <a:gdLst/>
              <a:ahLst/>
              <a:cxnLst/>
              <a:rect l="l" t="t" r="r" b="b"/>
              <a:pathLst>
                <a:path w="155" h="680" extrusionOk="0">
                  <a:moveTo>
                    <a:pt x="10" y="0"/>
                  </a:moveTo>
                  <a:lnTo>
                    <a:pt x="5" y="0"/>
                  </a:lnTo>
                  <a:lnTo>
                    <a:pt x="0" y="5"/>
                  </a:lnTo>
                  <a:lnTo>
                    <a:pt x="0" y="15"/>
                  </a:lnTo>
                  <a:lnTo>
                    <a:pt x="5" y="30"/>
                  </a:lnTo>
                  <a:lnTo>
                    <a:pt x="10" y="65"/>
                  </a:lnTo>
                  <a:lnTo>
                    <a:pt x="20" y="125"/>
                  </a:lnTo>
                  <a:lnTo>
                    <a:pt x="35" y="200"/>
                  </a:lnTo>
                  <a:lnTo>
                    <a:pt x="50" y="285"/>
                  </a:lnTo>
                  <a:lnTo>
                    <a:pt x="70" y="380"/>
                  </a:lnTo>
                  <a:lnTo>
                    <a:pt x="90" y="480"/>
                  </a:lnTo>
                  <a:lnTo>
                    <a:pt x="110" y="580"/>
                  </a:lnTo>
                  <a:lnTo>
                    <a:pt x="130" y="670"/>
                  </a:lnTo>
                  <a:lnTo>
                    <a:pt x="130" y="675"/>
                  </a:lnTo>
                  <a:lnTo>
                    <a:pt x="140" y="680"/>
                  </a:lnTo>
                  <a:lnTo>
                    <a:pt x="145" y="680"/>
                  </a:lnTo>
                  <a:lnTo>
                    <a:pt x="150" y="675"/>
                  </a:lnTo>
                  <a:lnTo>
                    <a:pt x="155" y="670"/>
                  </a:lnTo>
                  <a:lnTo>
                    <a:pt x="155" y="665"/>
                  </a:lnTo>
                  <a:lnTo>
                    <a:pt x="135" y="570"/>
                  </a:lnTo>
                  <a:lnTo>
                    <a:pt x="115" y="475"/>
                  </a:lnTo>
                  <a:lnTo>
                    <a:pt x="95" y="375"/>
                  </a:lnTo>
                  <a:lnTo>
                    <a:pt x="75" y="285"/>
                  </a:lnTo>
                  <a:lnTo>
                    <a:pt x="60" y="195"/>
                  </a:lnTo>
                  <a:lnTo>
                    <a:pt x="45" y="120"/>
                  </a:lnTo>
                  <a:lnTo>
                    <a:pt x="35" y="65"/>
                  </a:lnTo>
                  <a:lnTo>
                    <a:pt x="30" y="25"/>
                  </a:lnTo>
                  <a:lnTo>
                    <a:pt x="25" y="10"/>
                  </a:lnTo>
                  <a:lnTo>
                    <a:pt x="25" y="5"/>
                  </a:lnTo>
                  <a:lnTo>
                    <a:pt x="20" y="0"/>
                  </a:lnTo>
                  <a:lnTo>
                    <a:pt x="10" y="0"/>
                  </a:lnTo>
                  <a:close/>
                </a:path>
              </a:pathLst>
            </a:custGeom>
            <a:solidFill>
              <a:srgbClr val="007DC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75" name="Google Shape;4675;p92"/>
            <p:cNvSpPr/>
            <p:nvPr/>
          </p:nvSpPr>
          <p:spPr>
            <a:xfrm>
              <a:off x="1928" y="3513"/>
              <a:ext cx="4795" cy="2280"/>
            </a:xfrm>
            <a:custGeom>
              <a:avLst/>
              <a:gdLst/>
              <a:ahLst/>
              <a:cxnLst/>
              <a:rect l="l" t="t" r="r" b="b"/>
              <a:pathLst>
                <a:path w="4795" h="2280" extrusionOk="0">
                  <a:moveTo>
                    <a:pt x="1640" y="340"/>
                  </a:moveTo>
                  <a:lnTo>
                    <a:pt x="1615" y="405"/>
                  </a:lnTo>
                  <a:lnTo>
                    <a:pt x="1600" y="465"/>
                  </a:lnTo>
                  <a:lnTo>
                    <a:pt x="1510" y="480"/>
                  </a:lnTo>
                  <a:lnTo>
                    <a:pt x="1410" y="505"/>
                  </a:lnTo>
                  <a:lnTo>
                    <a:pt x="1300" y="535"/>
                  </a:lnTo>
                  <a:lnTo>
                    <a:pt x="1195" y="565"/>
                  </a:lnTo>
                  <a:lnTo>
                    <a:pt x="1090" y="600"/>
                  </a:lnTo>
                  <a:lnTo>
                    <a:pt x="990" y="640"/>
                  </a:lnTo>
                  <a:lnTo>
                    <a:pt x="900" y="675"/>
                  </a:lnTo>
                  <a:lnTo>
                    <a:pt x="825" y="715"/>
                  </a:lnTo>
                  <a:lnTo>
                    <a:pt x="770" y="750"/>
                  </a:lnTo>
                  <a:lnTo>
                    <a:pt x="735" y="780"/>
                  </a:lnTo>
                  <a:lnTo>
                    <a:pt x="720" y="810"/>
                  </a:lnTo>
                  <a:lnTo>
                    <a:pt x="735" y="850"/>
                  </a:lnTo>
                  <a:lnTo>
                    <a:pt x="765" y="880"/>
                  </a:lnTo>
                  <a:lnTo>
                    <a:pt x="800" y="900"/>
                  </a:lnTo>
                  <a:lnTo>
                    <a:pt x="840" y="915"/>
                  </a:lnTo>
                  <a:lnTo>
                    <a:pt x="880" y="920"/>
                  </a:lnTo>
                  <a:lnTo>
                    <a:pt x="905" y="925"/>
                  </a:lnTo>
                  <a:lnTo>
                    <a:pt x="910" y="930"/>
                  </a:lnTo>
                  <a:lnTo>
                    <a:pt x="915" y="940"/>
                  </a:lnTo>
                  <a:lnTo>
                    <a:pt x="945" y="955"/>
                  </a:lnTo>
                  <a:lnTo>
                    <a:pt x="1005" y="970"/>
                  </a:lnTo>
                  <a:lnTo>
                    <a:pt x="1080" y="980"/>
                  </a:lnTo>
                  <a:lnTo>
                    <a:pt x="920" y="995"/>
                  </a:lnTo>
                  <a:lnTo>
                    <a:pt x="770" y="1010"/>
                  </a:lnTo>
                  <a:lnTo>
                    <a:pt x="715" y="1010"/>
                  </a:lnTo>
                  <a:lnTo>
                    <a:pt x="645" y="1010"/>
                  </a:lnTo>
                  <a:lnTo>
                    <a:pt x="560" y="1010"/>
                  </a:lnTo>
                  <a:lnTo>
                    <a:pt x="470" y="1015"/>
                  </a:lnTo>
                  <a:lnTo>
                    <a:pt x="385" y="1020"/>
                  </a:lnTo>
                  <a:lnTo>
                    <a:pt x="310" y="1030"/>
                  </a:lnTo>
                  <a:lnTo>
                    <a:pt x="245" y="1050"/>
                  </a:lnTo>
                  <a:lnTo>
                    <a:pt x="205" y="1070"/>
                  </a:lnTo>
                  <a:lnTo>
                    <a:pt x="165" y="1120"/>
                  </a:lnTo>
                  <a:lnTo>
                    <a:pt x="145" y="1175"/>
                  </a:lnTo>
                  <a:lnTo>
                    <a:pt x="145" y="1230"/>
                  </a:lnTo>
                  <a:lnTo>
                    <a:pt x="160" y="1275"/>
                  </a:lnTo>
                  <a:lnTo>
                    <a:pt x="185" y="1315"/>
                  </a:lnTo>
                  <a:lnTo>
                    <a:pt x="150" y="1320"/>
                  </a:lnTo>
                  <a:lnTo>
                    <a:pt x="110" y="1335"/>
                  </a:lnTo>
                  <a:lnTo>
                    <a:pt x="70" y="1355"/>
                  </a:lnTo>
                  <a:lnTo>
                    <a:pt x="35" y="1385"/>
                  </a:lnTo>
                  <a:lnTo>
                    <a:pt x="5" y="1425"/>
                  </a:lnTo>
                  <a:lnTo>
                    <a:pt x="0" y="1485"/>
                  </a:lnTo>
                  <a:lnTo>
                    <a:pt x="10" y="1530"/>
                  </a:lnTo>
                  <a:lnTo>
                    <a:pt x="35" y="1570"/>
                  </a:lnTo>
                  <a:lnTo>
                    <a:pt x="90" y="1605"/>
                  </a:lnTo>
                  <a:lnTo>
                    <a:pt x="155" y="1625"/>
                  </a:lnTo>
                  <a:lnTo>
                    <a:pt x="215" y="1630"/>
                  </a:lnTo>
                  <a:lnTo>
                    <a:pt x="275" y="1635"/>
                  </a:lnTo>
                  <a:lnTo>
                    <a:pt x="250" y="1655"/>
                  </a:lnTo>
                  <a:lnTo>
                    <a:pt x="230" y="1690"/>
                  </a:lnTo>
                  <a:lnTo>
                    <a:pt x="210" y="1730"/>
                  </a:lnTo>
                  <a:lnTo>
                    <a:pt x="205" y="1785"/>
                  </a:lnTo>
                  <a:lnTo>
                    <a:pt x="205" y="1805"/>
                  </a:lnTo>
                  <a:lnTo>
                    <a:pt x="210" y="1830"/>
                  </a:lnTo>
                  <a:lnTo>
                    <a:pt x="225" y="1875"/>
                  </a:lnTo>
                  <a:lnTo>
                    <a:pt x="255" y="1905"/>
                  </a:lnTo>
                  <a:lnTo>
                    <a:pt x="295" y="1925"/>
                  </a:lnTo>
                  <a:lnTo>
                    <a:pt x="345" y="1940"/>
                  </a:lnTo>
                  <a:lnTo>
                    <a:pt x="390" y="1945"/>
                  </a:lnTo>
                  <a:lnTo>
                    <a:pt x="430" y="1950"/>
                  </a:lnTo>
                  <a:lnTo>
                    <a:pt x="465" y="1945"/>
                  </a:lnTo>
                  <a:lnTo>
                    <a:pt x="490" y="1945"/>
                  </a:lnTo>
                  <a:lnTo>
                    <a:pt x="515" y="1955"/>
                  </a:lnTo>
                  <a:lnTo>
                    <a:pt x="540" y="1960"/>
                  </a:lnTo>
                  <a:lnTo>
                    <a:pt x="580" y="1960"/>
                  </a:lnTo>
                  <a:lnTo>
                    <a:pt x="635" y="1965"/>
                  </a:lnTo>
                  <a:lnTo>
                    <a:pt x="590" y="1985"/>
                  </a:lnTo>
                  <a:lnTo>
                    <a:pt x="550" y="2015"/>
                  </a:lnTo>
                  <a:lnTo>
                    <a:pt x="520" y="2050"/>
                  </a:lnTo>
                  <a:lnTo>
                    <a:pt x="510" y="2090"/>
                  </a:lnTo>
                  <a:lnTo>
                    <a:pt x="530" y="2130"/>
                  </a:lnTo>
                  <a:lnTo>
                    <a:pt x="575" y="2165"/>
                  </a:lnTo>
                  <a:lnTo>
                    <a:pt x="635" y="2195"/>
                  </a:lnTo>
                  <a:lnTo>
                    <a:pt x="715" y="2215"/>
                  </a:lnTo>
                  <a:lnTo>
                    <a:pt x="810" y="2225"/>
                  </a:lnTo>
                  <a:lnTo>
                    <a:pt x="915" y="2220"/>
                  </a:lnTo>
                  <a:lnTo>
                    <a:pt x="920" y="2220"/>
                  </a:lnTo>
                  <a:lnTo>
                    <a:pt x="925" y="2220"/>
                  </a:lnTo>
                  <a:lnTo>
                    <a:pt x="1010" y="2240"/>
                  </a:lnTo>
                  <a:lnTo>
                    <a:pt x="1100" y="2255"/>
                  </a:lnTo>
                  <a:lnTo>
                    <a:pt x="1185" y="2265"/>
                  </a:lnTo>
                  <a:lnTo>
                    <a:pt x="1265" y="2270"/>
                  </a:lnTo>
                  <a:lnTo>
                    <a:pt x="1325" y="2270"/>
                  </a:lnTo>
                  <a:lnTo>
                    <a:pt x="1360" y="2270"/>
                  </a:lnTo>
                  <a:lnTo>
                    <a:pt x="1545" y="2275"/>
                  </a:lnTo>
                  <a:lnTo>
                    <a:pt x="1665" y="2280"/>
                  </a:lnTo>
                  <a:lnTo>
                    <a:pt x="1800" y="2280"/>
                  </a:lnTo>
                  <a:lnTo>
                    <a:pt x="1940" y="2280"/>
                  </a:lnTo>
                  <a:lnTo>
                    <a:pt x="2080" y="2280"/>
                  </a:lnTo>
                  <a:lnTo>
                    <a:pt x="2205" y="2275"/>
                  </a:lnTo>
                  <a:lnTo>
                    <a:pt x="2315" y="2260"/>
                  </a:lnTo>
                  <a:lnTo>
                    <a:pt x="2435" y="2235"/>
                  </a:lnTo>
                  <a:lnTo>
                    <a:pt x="2540" y="2190"/>
                  </a:lnTo>
                  <a:lnTo>
                    <a:pt x="2640" y="2135"/>
                  </a:lnTo>
                  <a:lnTo>
                    <a:pt x="2735" y="2075"/>
                  </a:lnTo>
                  <a:lnTo>
                    <a:pt x="2850" y="2005"/>
                  </a:lnTo>
                  <a:lnTo>
                    <a:pt x="2975" y="1940"/>
                  </a:lnTo>
                  <a:lnTo>
                    <a:pt x="3055" y="1910"/>
                  </a:lnTo>
                  <a:lnTo>
                    <a:pt x="3165" y="1880"/>
                  </a:lnTo>
                  <a:lnTo>
                    <a:pt x="3300" y="1850"/>
                  </a:lnTo>
                  <a:lnTo>
                    <a:pt x="3450" y="1825"/>
                  </a:lnTo>
                  <a:lnTo>
                    <a:pt x="3620" y="1805"/>
                  </a:lnTo>
                  <a:lnTo>
                    <a:pt x="3795" y="1785"/>
                  </a:lnTo>
                  <a:lnTo>
                    <a:pt x="3975" y="1775"/>
                  </a:lnTo>
                  <a:lnTo>
                    <a:pt x="4155" y="1765"/>
                  </a:lnTo>
                  <a:lnTo>
                    <a:pt x="4330" y="1765"/>
                  </a:lnTo>
                  <a:lnTo>
                    <a:pt x="4490" y="1770"/>
                  </a:lnTo>
                  <a:lnTo>
                    <a:pt x="4635" y="1790"/>
                  </a:lnTo>
                  <a:lnTo>
                    <a:pt x="4690" y="1785"/>
                  </a:lnTo>
                  <a:lnTo>
                    <a:pt x="4735" y="1755"/>
                  </a:lnTo>
                  <a:lnTo>
                    <a:pt x="4765" y="1700"/>
                  </a:lnTo>
                  <a:lnTo>
                    <a:pt x="4785" y="1625"/>
                  </a:lnTo>
                  <a:lnTo>
                    <a:pt x="4795" y="1530"/>
                  </a:lnTo>
                  <a:lnTo>
                    <a:pt x="4795" y="1425"/>
                  </a:lnTo>
                  <a:lnTo>
                    <a:pt x="4790" y="1305"/>
                  </a:lnTo>
                  <a:lnTo>
                    <a:pt x="4775" y="1185"/>
                  </a:lnTo>
                  <a:lnTo>
                    <a:pt x="4760" y="1060"/>
                  </a:lnTo>
                  <a:lnTo>
                    <a:pt x="4740" y="940"/>
                  </a:lnTo>
                  <a:lnTo>
                    <a:pt x="4715" y="825"/>
                  </a:lnTo>
                  <a:lnTo>
                    <a:pt x="4695" y="720"/>
                  </a:lnTo>
                  <a:lnTo>
                    <a:pt x="4675" y="630"/>
                  </a:lnTo>
                  <a:lnTo>
                    <a:pt x="4660" y="560"/>
                  </a:lnTo>
                  <a:lnTo>
                    <a:pt x="4645" y="510"/>
                  </a:lnTo>
                  <a:lnTo>
                    <a:pt x="4640" y="485"/>
                  </a:lnTo>
                  <a:lnTo>
                    <a:pt x="4640" y="480"/>
                  </a:lnTo>
                  <a:lnTo>
                    <a:pt x="4630" y="475"/>
                  </a:lnTo>
                  <a:lnTo>
                    <a:pt x="4625" y="475"/>
                  </a:lnTo>
                  <a:lnTo>
                    <a:pt x="4620" y="475"/>
                  </a:lnTo>
                  <a:lnTo>
                    <a:pt x="4610" y="480"/>
                  </a:lnTo>
                  <a:lnTo>
                    <a:pt x="4595" y="485"/>
                  </a:lnTo>
                  <a:lnTo>
                    <a:pt x="4575" y="490"/>
                  </a:lnTo>
                  <a:lnTo>
                    <a:pt x="4590" y="415"/>
                  </a:lnTo>
                  <a:lnTo>
                    <a:pt x="4585" y="335"/>
                  </a:lnTo>
                  <a:lnTo>
                    <a:pt x="4575" y="255"/>
                  </a:lnTo>
                  <a:lnTo>
                    <a:pt x="4555" y="180"/>
                  </a:lnTo>
                  <a:lnTo>
                    <a:pt x="4530" y="115"/>
                  </a:lnTo>
                  <a:lnTo>
                    <a:pt x="4505" y="60"/>
                  </a:lnTo>
                  <a:lnTo>
                    <a:pt x="4490" y="25"/>
                  </a:lnTo>
                  <a:lnTo>
                    <a:pt x="4480" y="10"/>
                  </a:lnTo>
                  <a:lnTo>
                    <a:pt x="4475" y="5"/>
                  </a:lnTo>
                  <a:lnTo>
                    <a:pt x="4470" y="0"/>
                  </a:lnTo>
                  <a:lnTo>
                    <a:pt x="4465" y="5"/>
                  </a:lnTo>
                  <a:lnTo>
                    <a:pt x="4320" y="70"/>
                  </a:lnTo>
                  <a:lnTo>
                    <a:pt x="4170" y="140"/>
                  </a:lnTo>
                  <a:lnTo>
                    <a:pt x="4020" y="210"/>
                  </a:lnTo>
                  <a:lnTo>
                    <a:pt x="3860" y="285"/>
                  </a:lnTo>
                  <a:lnTo>
                    <a:pt x="3705" y="355"/>
                  </a:lnTo>
                  <a:lnTo>
                    <a:pt x="3555" y="425"/>
                  </a:lnTo>
                  <a:lnTo>
                    <a:pt x="3410" y="490"/>
                  </a:lnTo>
                  <a:lnTo>
                    <a:pt x="3275" y="550"/>
                  </a:lnTo>
                  <a:lnTo>
                    <a:pt x="3150" y="605"/>
                  </a:lnTo>
                  <a:lnTo>
                    <a:pt x="3040" y="655"/>
                  </a:lnTo>
                  <a:lnTo>
                    <a:pt x="2945" y="695"/>
                  </a:lnTo>
                  <a:lnTo>
                    <a:pt x="2875" y="725"/>
                  </a:lnTo>
                  <a:lnTo>
                    <a:pt x="2825" y="740"/>
                  </a:lnTo>
                  <a:lnTo>
                    <a:pt x="2840" y="675"/>
                  </a:lnTo>
                  <a:lnTo>
                    <a:pt x="2835" y="600"/>
                  </a:lnTo>
                  <a:lnTo>
                    <a:pt x="2810" y="515"/>
                  </a:lnTo>
                  <a:lnTo>
                    <a:pt x="2775" y="450"/>
                  </a:lnTo>
                  <a:lnTo>
                    <a:pt x="2735" y="405"/>
                  </a:lnTo>
                  <a:lnTo>
                    <a:pt x="2680" y="375"/>
                  </a:lnTo>
                  <a:lnTo>
                    <a:pt x="2610" y="360"/>
                  </a:lnTo>
                  <a:lnTo>
                    <a:pt x="2545" y="365"/>
                  </a:lnTo>
                  <a:lnTo>
                    <a:pt x="2485" y="375"/>
                  </a:lnTo>
                  <a:lnTo>
                    <a:pt x="2435" y="390"/>
                  </a:lnTo>
                  <a:lnTo>
                    <a:pt x="2400" y="405"/>
                  </a:lnTo>
                  <a:lnTo>
                    <a:pt x="2395" y="375"/>
                  </a:lnTo>
                  <a:lnTo>
                    <a:pt x="2385" y="330"/>
                  </a:lnTo>
                  <a:lnTo>
                    <a:pt x="2370" y="280"/>
                  </a:lnTo>
                  <a:lnTo>
                    <a:pt x="2340" y="230"/>
                  </a:lnTo>
                  <a:lnTo>
                    <a:pt x="2295" y="185"/>
                  </a:lnTo>
                  <a:lnTo>
                    <a:pt x="2230" y="145"/>
                  </a:lnTo>
                  <a:lnTo>
                    <a:pt x="2165" y="130"/>
                  </a:lnTo>
                  <a:lnTo>
                    <a:pt x="2105" y="140"/>
                  </a:lnTo>
                  <a:lnTo>
                    <a:pt x="2045" y="175"/>
                  </a:lnTo>
                  <a:lnTo>
                    <a:pt x="2000" y="220"/>
                  </a:lnTo>
                  <a:lnTo>
                    <a:pt x="1960" y="270"/>
                  </a:lnTo>
                  <a:lnTo>
                    <a:pt x="1930" y="315"/>
                  </a:lnTo>
                  <a:lnTo>
                    <a:pt x="1910" y="350"/>
                  </a:lnTo>
                  <a:lnTo>
                    <a:pt x="1885" y="320"/>
                  </a:lnTo>
                  <a:lnTo>
                    <a:pt x="1850" y="280"/>
                  </a:lnTo>
                  <a:lnTo>
                    <a:pt x="1805" y="255"/>
                  </a:lnTo>
                  <a:lnTo>
                    <a:pt x="1755" y="240"/>
                  </a:lnTo>
                  <a:lnTo>
                    <a:pt x="1715" y="255"/>
                  </a:lnTo>
                  <a:lnTo>
                    <a:pt x="1675" y="285"/>
                  </a:lnTo>
                  <a:lnTo>
                    <a:pt x="1640" y="340"/>
                  </a:lnTo>
                  <a:close/>
                </a:path>
              </a:pathLst>
            </a:custGeom>
            <a:solidFill>
              <a:srgbClr val="7A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76" name="Google Shape;4676;p92"/>
            <p:cNvSpPr/>
            <p:nvPr/>
          </p:nvSpPr>
          <p:spPr>
            <a:xfrm>
              <a:off x="2673" y="4003"/>
              <a:ext cx="985" cy="410"/>
            </a:xfrm>
            <a:custGeom>
              <a:avLst/>
              <a:gdLst/>
              <a:ahLst/>
              <a:cxnLst/>
              <a:rect l="l" t="t" r="r" b="b"/>
              <a:pathLst>
                <a:path w="985" h="410" extrusionOk="0">
                  <a:moveTo>
                    <a:pt x="0" y="320"/>
                  </a:moveTo>
                  <a:lnTo>
                    <a:pt x="15" y="300"/>
                  </a:lnTo>
                  <a:lnTo>
                    <a:pt x="55" y="270"/>
                  </a:lnTo>
                  <a:lnTo>
                    <a:pt x="115" y="235"/>
                  </a:lnTo>
                  <a:lnTo>
                    <a:pt x="195" y="200"/>
                  </a:lnTo>
                  <a:lnTo>
                    <a:pt x="290" y="160"/>
                  </a:lnTo>
                  <a:lnTo>
                    <a:pt x="395" y="120"/>
                  </a:lnTo>
                  <a:lnTo>
                    <a:pt x="510" y="85"/>
                  </a:lnTo>
                  <a:lnTo>
                    <a:pt x="625" y="50"/>
                  </a:lnTo>
                  <a:lnTo>
                    <a:pt x="740" y="20"/>
                  </a:lnTo>
                  <a:lnTo>
                    <a:pt x="855" y="0"/>
                  </a:lnTo>
                  <a:lnTo>
                    <a:pt x="860" y="20"/>
                  </a:lnTo>
                  <a:lnTo>
                    <a:pt x="865" y="40"/>
                  </a:lnTo>
                  <a:lnTo>
                    <a:pt x="870" y="55"/>
                  </a:lnTo>
                  <a:lnTo>
                    <a:pt x="900" y="90"/>
                  </a:lnTo>
                  <a:lnTo>
                    <a:pt x="940" y="115"/>
                  </a:lnTo>
                  <a:lnTo>
                    <a:pt x="985" y="135"/>
                  </a:lnTo>
                  <a:lnTo>
                    <a:pt x="980" y="135"/>
                  </a:lnTo>
                  <a:lnTo>
                    <a:pt x="975" y="135"/>
                  </a:lnTo>
                  <a:lnTo>
                    <a:pt x="875" y="135"/>
                  </a:lnTo>
                  <a:lnTo>
                    <a:pt x="805" y="140"/>
                  </a:lnTo>
                  <a:lnTo>
                    <a:pt x="715" y="155"/>
                  </a:lnTo>
                  <a:lnTo>
                    <a:pt x="615" y="180"/>
                  </a:lnTo>
                  <a:lnTo>
                    <a:pt x="515" y="205"/>
                  </a:lnTo>
                  <a:lnTo>
                    <a:pt x="415" y="240"/>
                  </a:lnTo>
                  <a:lnTo>
                    <a:pt x="325" y="280"/>
                  </a:lnTo>
                  <a:lnTo>
                    <a:pt x="250" y="320"/>
                  </a:lnTo>
                  <a:lnTo>
                    <a:pt x="190" y="365"/>
                  </a:lnTo>
                  <a:lnTo>
                    <a:pt x="160" y="410"/>
                  </a:lnTo>
                  <a:lnTo>
                    <a:pt x="140" y="405"/>
                  </a:lnTo>
                  <a:lnTo>
                    <a:pt x="105" y="400"/>
                  </a:lnTo>
                  <a:lnTo>
                    <a:pt x="70" y="390"/>
                  </a:lnTo>
                  <a:lnTo>
                    <a:pt x="40" y="375"/>
                  </a:lnTo>
                  <a:lnTo>
                    <a:pt x="15" y="350"/>
                  </a:lnTo>
                  <a:lnTo>
                    <a:pt x="0" y="320"/>
                  </a:lnTo>
                  <a:close/>
                </a:path>
              </a:pathLst>
            </a:custGeom>
            <a:solidFill>
              <a:srgbClr val="C3874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77" name="Google Shape;4677;p92"/>
            <p:cNvSpPr/>
            <p:nvPr/>
          </p:nvSpPr>
          <p:spPr>
            <a:xfrm>
              <a:off x="2098" y="4548"/>
              <a:ext cx="445" cy="295"/>
            </a:xfrm>
            <a:custGeom>
              <a:avLst/>
              <a:gdLst/>
              <a:ahLst/>
              <a:cxnLst/>
              <a:rect l="l" t="t" r="r" b="b"/>
              <a:pathLst>
                <a:path w="445" h="295" extrusionOk="0">
                  <a:moveTo>
                    <a:pt x="0" y="190"/>
                  </a:moveTo>
                  <a:lnTo>
                    <a:pt x="0" y="140"/>
                  </a:lnTo>
                  <a:lnTo>
                    <a:pt x="15" y="95"/>
                  </a:lnTo>
                  <a:lnTo>
                    <a:pt x="50" y="55"/>
                  </a:lnTo>
                  <a:lnTo>
                    <a:pt x="85" y="35"/>
                  </a:lnTo>
                  <a:lnTo>
                    <a:pt x="140" y="20"/>
                  </a:lnTo>
                  <a:lnTo>
                    <a:pt x="205" y="10"/>
                  </a:lnTo>
                  <a:lnTo>
                    <a:pt x="285" y="5"/>
                  </a:lnTo>
                  <a:lnTo>
                    <a:pt x="365" y="0"/>
                  </a:lnTo>
                  <a:lnTo>
                    <a:pt x="445" y="0"/>
                  </a:lnTo>
                  <a:lnTo>
                    <a:pt x="375" y="15"/>
                  </a:lnTo>
                  <a:lnTo>
                    <a:pt x="315" y="30"/>
                  </a:lnTo>
                  <a:lnTo>
                    <a:pt x="275" y="45"/>
                  </a:lnTo>
                  <a:lnTo>
                    <a:pt x="255" y="60"/>
                  </a:lnTo>
                  <a:lnTo>
                    <a:pt x="220" y="125"/>
                  </a:lnTo>
                  <a:lnTo>
                    <a:pt x="210" y="190"/>
                  </a:lnTo>
                  <a:lnTo>
                    <a:pt x="210" y="210"/>
                  </a:lnTo>
                  <a:lnTo>
                    <a:pt x="215" y="235"/>
                  </a:lnTo>
                  <a:lnTo>
                    <a:pt x="225" y="255"/>
                  </a:lnTo>
                  <a:lnTo>
                    <a:pt x="235" y="280"/>
                  </a:lnTo>
                  <a:lnTo>
                    <a:pt x="250" y="295"/>
                  </a:lnTo>
                  <a:lnTo>
                    <a:pt x="205" y="295"/>
                  </a:lnTo>
                  <a:lnTo>
                    <a:pt x="150" y="295"/>
                  </a:lnTo>
                  <a:lnTo>
                    <a:pt x="100" y="290"/>
                  </a:lnTo>
                  <a:lnTo>
                    <a:pt x="55" y="275"/>
                  </a:lnTo>
                  <a:lnTo>
                    <a:pt x="30" y="260"/>
                  </a:lnTo>
                  <a:lnTo>
                    <a:pt x="10" y="230"/>
                  </a:lnTo>
                  <a:lnTo>
                    <a:pt x="0" y="190"/>
                  </a:lnTo>
                  <a:close/>
                </a:path>
              </a:pathLst>
            </a:custGeom>
            <a:solidFill>
              <a:srgbClr val="C3874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78" name="Google Shape;4678;p92"/>
            <p:cNvSpPr/>
            <p:nvPr/>
          </p:nvSpPr>
          <p:spPr>
            <a:xfrm>
              <a:off x="1953" y="4848"/>
              <a:ext cx="315" cy="275"/>
            </a:xfrm>
            <a:custGeom>
              <a:avLst/>
              <a:gdLst/>
              <a:ahLst/>
              <a:cxnLst/>
              <a:rect l="l" t="t" r="r" b="b"/>
              <a:pathLst>
                <a:path w="315" h="275" extrusionOk="0">
                  <a:moveTo>
                    <a:pt x="30" y="220"/>
                  </a:moveTo>
                  <a:lnTo>
                    <a:pt x="10" y="200"/>
                  </a:lnTo>
                  <a:lnTo>
                    <a:pt x="0" y="175"/>
                  </a:lnTo>
                  <a:lnTo>
                    <a:pt x="0" y="150"/>
                  </a:lnTo>
                  <a:lnTo>
                    <a:pt x="10" y="95"/>
                  </a:lnTo>
                  <a:lnTo>
                    <a:pt x="35" y="60"/>
                  </a:lnTo>
                  <a:lnTo>
                    <a:pt x="70" y="30"/>
                  </a:lnTo>
                  <a:lnTo>
                    <a:pt x="110" y="15"/>
                  </a:lnTo>
                  <a:lnTo>
                    <a:pt x="145" y="5"/>
                  </a:lnTo>
                  <a:lnTo>
                    <a:pt x="175" y="0"/>
                  </a:lnTo>
                  <a:lnTo>
                    <a:pt x="195" y="0"/>
                  </a:lnTo>
                  <a:lnTo>
                    <a:pt x="250" y="15"/>
                  </a:lnTo>
                  <a:lnTo>
                    <a:pt x="315" y="20"/>
                  </a:lnTo>
                  <a:lnTo>
                    <a:pt x="270" y="55"/>
                  </a:lnTo>
                  <a:lnTo>
                    <a:pt x="240" y="95"/>
                  </a:lnTo>
                  <a:lnTo>
                    <a:pt x="230" y="145"/>
                  </a:lnTo>
                  <a:lnTo>
                    <a:pt x="240" y="215"/>
                  </a:lnTo>
                  <a:lnTo>
                    <a:pt x="275" y="275"/>
                  </a:lnTo>
                  <a:lnTo>
                    <a:pt x="240" y="275"/>
                  </a:lnTo>
                  <a:lnTo>
                    <a:pt x="185" y="270"/>
                  </a:lnTo>
                  <a:lnTo>
                    <a:pt x="130" y="265"/>
                  </a:lnTo>
                  <a:lnTo>
                    <a:pt x="75" y="245"/>
                  </a:lnTo>
                  <a:lnTo>
                    <a:pt x="30" y="220"/>
                  </a:lnTo>
                  <a:close/>
                </a:path>
              </a:pathLst>
            </a:custGeom>
            <a:solidFill>
              <a:srgbClr val="C3874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79" name="Google Shape;4679;p92"/>
            <p:cNvSpPr/>
            <p:nvPr/>
          </p:nvSpPr>
          <p:spPr>
            <a:xfrm>
              <a:off x="2158" y="5143"/>
              <a:ext cx="265" cy="290"/>
            </a:xfrm>
            <a:custGeom>
              <a:avLst/>
              <a:gdLst/>
              <a:ahLst/>
              <a:cxnLst/>
              <a:rect l="l" t="t" r="r" b="b"/>
              <a:pathLst>
                <a:path w="265" h="290" extrusionOk="0">
                  <a:moveTo>
                    <a:pt x="5" y="195"/>
                  </a:moveTo>
                  <a:lnTo>
                    <a:pt x="0" y="130"/>
                  </a:lnTo>
                  <a:lnTo>
                    <a:pt x="15" y="80"/>
                  </a:lnTo>
                  <a:lnTo>
                    <a:pt x="40" y="45"/>
                  </a:lnTo>
                  <a:lnTo>
                    <a:pt x="60" y="20"/>
                  </a:lnTo>
                  <a:lnTo>
                    <a:pt x="80" y="5"/>
                  </a:lnTo>
                  <a:lnTo>
                    <a:pt x="90" y="0"/>
                  </a:lnTo>
                  <a:lnTo>
                    <a:pt x="95" y="0"/>
                  </a:lnTo>
                  <a:lnTo>
                    <a:pt x="115" y="15"/>
                  </a:lnTo>
                  <a:lnTo>
                    <a:pt x="140" y="25"/>
                  </a:lnTo>
                  <a:lnTo>
                    <a:pt x="165" y="35"/>
                  </a:lnTo>
                  <a:lnTo>
                    <a:pt x="210" y="40"/>
                  </a:lnTo>
                  <a:lnTo>
                    <a:pt x="265" y="40"/>
                  </a:lnTo>
                  <a:lnTo>
                    <a:pt x="225" y="65"/>
                  </a:lnTo>
                  <a:lnTo>
                    <a:pt x="190" y="95"/>
                  </a:lnTo>
                  <a:lnTo>
                    <a:pt x="170" y="135"/>
                  </a:lnTo>
                  <a:lnTo>
                    <a:pt x="170" y="170"/>
                  </a:lnTo>
                  <a:lnTo>
                    <a:pt x="175" y="220"/>
                  </a:lnTo>
                  <a:lnTo>
                    <a:pt x="195" y="265"/>
                  </a:lnTo>
                  <a:lnTo>
                    <a:pt x="210" y="280"/>
                  </a:lnTo>
                  <a:lnTo>
                    <a:pt x="220" y="290"/>
                  </a:lnTo>
                  <a:lnTo>
                    <a:pt x="180" y="290"/>
                  </a:lnTo>
                  <a:lnTo>
                    <a:pt x="140" y="290"/>
                  </a:lnTo>
                  <a:lnTo>
                    <a:pt x="90" y="280"/>
                  </a:lnTo>
                  <a:lnTo>
                    <a:pt x="50" y="260"/>
                  </a:lnTo>
                  <a:lnTo>
                    <a:pt x="20" y="235"/>
                  </a:lnTo>
                  <a:lnTo>
                    <a:pt x="5" y="195"/>
                  </a:lnTo>
                  <a:close/>
                </a:path>
              </a:pathLst>
            </a:custGeom>
            <a:solidFill>
              <a:srgbClr val="C3874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80" name="Google Shape;4680;p92"/>
            <p:cNvSpPr/>
            <p:nvPr/>
          </p:nvSpPr>
          <p:spPr>
            <a:xfrm>
              <a:off x="2463" y="5473"/>
              <a:ext cx="380" cy="240"/>
            </a:xfrm>
            <a:custGeom>
              <a:avLst/>
              <a:gdLst/>
              <a:ahLst/>
              <a:cxnLst/>
              <a:rect l="l" t="t" r="r" b="b"/>
              <a:pathLst>
                <a:path w="380" h="240" extrusionOk="0">
                  <a:moveTo>
                    <a:pt x="0" y="125"/>
                  </a:moveTo>
                  <a:lnTo>
                    <a:pt x="10" y="95"/>
                  </a:lnTo>
                  <a:lnTo>
                    <a:pt x="40" y="70"/>
                  </a:lnTo>
                  <a:lnTo>
                    <a:pt x="80" y="40"/>
                  </a:lnTo>
                  <a:lnTo>
                    <a:pt x="120" y="20"/>
                  </a:lnTo>
                  <a:lnTo>
                    <a:pt x="155" y="10"/>
                  </a:lnTo>
                  <a:lnTo>
                    <a:pt x="155" y="5"/>
                  </a:lnTo>
                  <a:lnTo>
                    <a:pt x="160" y="5"/>
                  </a:lnTo>
                  <a:lnTo>
                    <a:pt x="260" y="5"/>
                  </a:lnTo>
                  <a:lnTo>
                    <a:pt x="380" y="0"/>
                  </a:lnTo>
                  <a:lnTo>
                    <a:pt x="330" y="20"/>
                  </a:lnTo>
                  <a:lnTo>
                    <a:pt x="290" y="40"/>
                  </a:lnTo>
                  <a:lnTo>
                    <a:pt x="255" y="70"/>
                  </a:lnTo>
                  <a:lnTo>
                    <a:pt x="245" y="90"/>
                  </a:lnTo>
                  <a:lnTo>
                    <a:pt x="235" y="115"/>
                  </a:lnTo>
                  <a:lnTo>
                    <a:pt x="240" y="140"/>
                  </a:lnTo>
                  <a:lnTo>
                    <a:pt x="255" y="180"/>
                  </a:lnTo>
                  <a:lnTo>
                    <a:pt x="290" y="210"/>
                  </a:lnTo>
                  <a:lnTo>
                    <a:pt x="335" y="240"/>
                  </a:lnTo>
                  <a:lnTo>
                    <a:pt x="230" y="235"/>
                  </a:lnTo>
                  <a:lnTo>
                    <a:pt x="140" y="220"/>
                  </a:lnTo>
                  <a:lnTo>
                    <a:pt x="65" y="190"/>
                  </a:lnTo>
                  <a:lnTo>
                    <a:pt x="20" y="160"/>
                  </a:lnTo>
                  <a:lnTo>
                    <a:pt x="0" y="125"/>
                  </a:lnTo>
                  <a:close/>
                </a:path>
              </a:pathLst>
            </a:custGeom>
            <a:solidFill>
              <a:srgbClr val="C3874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81" name="Google Shape;4681;p92"/>
            <p:cNvSpPr/>
            <p:nvPr/>
          </p:nvSpPr>
          <p:spPr>
            <a:xfrm>
              <a:off x="2208" y="4018"/>
              <a:ext cx="4490" cy="1750"/>
            </a:xfrm>
            <a:custGeom>
              <a:avLst/>
              <a:gdLst/>
              <a:ahLst/>
              <a:cxnLst/>
              <a:rect l="l" t="t" r="r" b="b"/>
              <a:pathLst>
                <a:path w="4490" h="1750" extrusionOk="0">
                  <a:moveTo>
                    <a:pt x="4340" y="0"/>
                  </a:moveTo>
                  <a:lnTo>
                    <a:pt x="4350" y="35"/>
                  </a:lnTo>
                  <a:lnTo>
                    <a:pt x="4365" y="100"/>
                  </a:lnTo>
                  <a:lnTo>
                    <a:pt x="4380" y="180"/>
                  </a:lnTo>
                  <a:lnTo>
                    <a:pt x="4405" y="280"/>
                  </a:lnTo>
                  <a:lnTo>
                    <a:pt x="4425" y="390"/>
                  </a:lnTo>
                  <a:lnTo>
                    <a:pt x="4445" y="505"/>
                  </a:lnTo>
                  <a:lnTo>
                    <a:pt x="4465" y="625"/>
                  </a:lnTo>
                  <a:lnTo>
                    <a:pt x="4480" y="745"/>
                  </a:lnTo>
                  <a:lnTo>
                    <a:pt x="4490" y="865"/>
                  </a:lnTo>
                  <a:lnTo>
                    <a:pt x="4490" y="970"/>
                  </a:lnTo>
                  <a:lnTo>
                    <a:pt x="4490" y="1055"/>
                  </a:lnTo>
                  <a:lnTo>
                    <a:pt x="4480" y="1130"/>
                  </a:lnTo>
                  <a:lnTo>
                    <a:pt x="4460" y="1190"/>
                  </a:lnTo>
                  <a:lnTo>
                    <a:pt x="4435" y="1235"/>
                  </a:lnTo>
                  <a:lnTo>
                    <a:pt x="4420" y="1245"/>
                  </a:lnTo>
                  <a:lnTo>
                    <a:pt x="4400" y="1255"/>
                  </a:lnTo>
                  <a:lnTo>
                    <a:pt x="4385" y="1260"/>
                  </a:lnTo>
                  <a:lnTo>
                    <a:pt x="4360" y="1260"/>
                  </a:lnTo>
                  <a:lnTo>
                    <a:pt x="4215" y="1245"/>
                  </a:lnTo>
                  <a:lnTo>
                    <a:pt x="4050" y="1235"/>
                  </a:lnTo>
                  <a:lnTo>
                    <a:pt x="3875" y="1235"/>
                  </a:lnTo>
                  <a:lnTo>
                    <a:pt x="3695" y="1245"/>
                  </a:lnTo>
                  <a:lnTo>
                    <a:pt x="3510" y="1255"/>
                  </a:lnTo>
                  <a:lnTo>
                    <a:pt x="3335" y="1275"/>
                  </a:lnTo>
                  <a:lnTo>
                    <a:pt x="3165" y="1300"/>
                  </a:lnTo>
                  <a:lnTo>
                    <a:pt x="3010" y="1325"/>
                  </a:lnTo>
                  <a:lnTo>
                    <a:pt x="2875" y="1350"/>
                  </a:lnTo>
                  <a:lnTo>
                    <a:pt x="2765" y="1380"/>
                  </a:lnTo>
                  <a:lnTo>
                    <a:pt x="2685" y="1410"/>
                  </a:lnTo>
                  <a:lnTo>
                    <a:pt x="2555" y="1475"/>
                  </a:lnTo>
                  <a:lnTo>
                    <a:pt x="2440" y="1550"/>
                  </a:lnTo>
                  <a:lnTo>
                    <a:pt x="2345" y="1610"/>
                  </a:lnTo>
                  <a:lnTo>
                    <a:pt x="2250" y="1660"/>
                  </a:lnTo>
                  <a:lnTo>
                    <a:pt x="2145" y="1705"/>
                  </a:lnTo>
                  <a:lnTo>
                    <a:pt x="2035" y="1730"/>
                  </a:lnTo>
                  <a:lnTo>
                    <a:pt x="1925" y="1745"/>
                  </a:lnTo>
                  <a:lnTo>
                    <a:pt x="1795" y="1750"/>
                  </a:lnTo>
                  <a:lnTo>
                    <a:pt x="1660" y="1750"/>
                  </a:lnTo>
                  <a:lnTo>
                    <a:pt x="1520" y="1750"/>
                  </a:lnTo>
                  <a:lnTo>
                    <a:pt x="1390" y="1750"/>
                  </a:lnTo>
                  <a:lnTo>
                    <a:pt x="1265" y="1745"/>
                  </a:lnTo>
                  <a:lnTo>
                    <a:pt x="1080" y="1740"/>
                  </a:lnTo>
                  <a:lnTo>
                    <a:pt x="995" y="1740"/>
                  </a:lnTo>
                  <a:lnTo>
                    <a:pt x="900" y="1735"/>
                  </a:lnTo>
                  <a:lnTo>
                    <a:pt x="810" y="1725"/>
                  </a:lnTo>
                  <a:lnTo>
                    <a:pt x="725" y="1705"/>
                  </a:lnTo>
                  <a:lnTo>
                    <a:pt x="645" y="1685"/>
                  </a:lnTo>
                  <a:lnTo>
                    <a:pt x="580" y="1660"/>
                  </a:lnTo>
                  <a:lnTo>
                    <a:pt x="540" y="1630"/>
                  </a:lnTo>
                  <a:lnTo>
                    <a:pt x="520" y="1590"/>
                  </a:lnTo>
                  <a:lnTo>
                    <a:pt x="515" y="1575"/>
                  </a:lnTo>
                  <a:lnTo>
                    <a:pt x="520" y="1555"/>
                  </a:lnTo>
                  <a:lnTo>
                    <a:pt x="530" y="1540"/>
                  </a:lnTo>
                  <a:lnTo>
                    <a:pt x="570" y="1510"/>
                  </a:lnTo>
                  <a:lnTo>
                    <a:pt x="620" y="1485"/>
                  </a:lnTo>
                  <a:lnTo>
                    <a:pt x="675" y="1470"/>
                  </a:lnTo>
                  <a:lnTo>
                    <a:pt x="730" y="1460"/>
                  </a:lnTo>
                  <a:lnTo>
                    <a:pt x="770" y="1450"/>
                  </a:lnTo>
                  <a:lnTo>
                    <a:pt x="900" y="1450"/>
                  </a:lnTo>
                  <a:lnTo>
                    <a:pt x="1030" y="1445"/>
                  </a:lnTo>
                  <a:lnTo>
                    <a:pt x="1155" y="1440"/>
                  </a:lnTo>
                  <a:lnTo>
                    <a:pt x="1270" y="1435"/>
                  </a:lnTo>
                  <a:lnTo>
                    <a:pt x="1370" y="1430"/>
                  </a:lnTo>
                  <a:lnTo>
                    <a:pt x="1450" y="1430"/>
                  </a:lnTo>
                  <a:lnTo>
                    <a:pt x="1505" y="1425"/>
                  </a:lnTo>
                  <a:lnTo>
                    <a:pt x="1530" y="1425"/>
                  </a:lnTo>
                  <a:lnTo>
                    <a:pt x="1540" y="1420"/>
                  </a:lnTo>
                  <a:lnTo>
                    <a:pt x="1545" y="1415"/>
                  </a:lnTo>
                  <a:lnTo>
                    <a:pt x="1545" y="1410"/>
                  </a:lnTo>
                  <a:lnTo>
                    <a:pt x="1540" y="1405"/>
                  </a:lnTo>
                  <a:lnTo>
                    <a:pt x="1535" y="1400"/>
                  </a:lnTo>
                  <a:lnTo>
                    <a:pt x="1530" y="1400"/>
                  </a:lnTo>
                  <a:lnTo>
                    <a:pt x="1510" y="1400"/>
                  </a:lnTo>
                  <a:lnTo>
                    <a:pt x="1465" y="1400"/>
                  </a:lnTo>
                  <a:lnTo>
                    <a:pt x="1390" y="1405"/>
                  </a:lnTo>
                  <a:lnTo>
                    <a:pt x="1295" y="1410"/>
                  </a:lnTo>
                  <a:lnTo>
                    <a:pt x="1185" y="1415"/>
                  </a:lnTo>
                  <a:lnTo>
                    <a:pt x="1060" y="1420"/>
                  </a:lnTo>
                  <a:lnTo>
                    <a:pt x="935" y="1420"/>
                  </a:lnTo>
                  <a:lnTo>
                    <a:pt x="805" y="1425"/>
                  </a:lnTo>
                  <a:lnTo>
                    <a:pt x="800" y="1425"/>
                  </a:lnTo>
                  <a:lnTo>
                    <a:pt x="795" y="1425"/>
                  </a:lnTo>
                  <a:lnTo>
                    <a:pt x="790" y="1425"/>
                  </a:lnTo>
                  <a:lnTo>
                    <a:pt x="780" y="1425"/>
                  </a:lnTo>
                  <a:lnTo>
                    <a:pt x="770" y="1425"/>
                  </a:lnTo>
                  <a:lnTo>
                    <a:pt x="650" y="1430"/>
                  </a:lnTo>
                  <a:lnTo>
                    <a:pt x="545" y="1435"/>
                  </a:lnTo>
                  <a:lnTo>
                    <a:pt x="445" y="1435"/>
                  </a:lnTo>
                  <a:lnTo>
                    <a:pt x="365" y="1435"/>
                  </a:lnTo>
                  <a:lnTo>
                    <a:pt x="305" y="1435"/>
                  </a:lnTo>
                  <a:lnTo>
                    <a:pt x="265" y="1430"/>
                  </a:lnTo>
                  <a:lnTo>
                    <a:pt x="245" y="1425"/>
                  </a:lnTo>
                  <a:lnTo>
                    <a:pt x="220" y="1420"/>
                  </a:lnTo>
                  <a:lnTo>
                    <a:pt x="220" y="1415"/>
                  </a:lnTo>
                  <a:lnTo>
                    <a:pt x="215" y="1415"/>
                  </a:lnTo>
                  <a:lnTo>
                    <a:pt x="195" y="1405"/>
                  </a:lnTo>
                  <a:lnTo>
                    <a:pt x="180" y="1390"/>
                  </a:lnTo>
                  <a:lnTo>
                    <a:pt x="165" y="1375"/>
                  </a:lnTo>
                  <a:lnTo>
                    <a:pt x="145" y="1335"/>
                  </a:lnTo>
                  <a:lnTo>
                    <a:pt x="145" y="1295"/>
                  </a:lnTo>
                  <a:lnTo>
                    <a:pt x="145" y="1265"/>
                  </a:lnTo>
                  <a:lnTo>
                    <a:pt x="165" y="1230"/>
                  </a:lnTo>
                  <a:lnTo>
                    <a:pt x="200" y="1205"/>
                  </a:lnTo>
                  <a:lnTo>
                    <a:pt x="240" y="1185"/>
                  </a:lnTo>
                  <a:lnTo>
                    <a:pt x="280" y="1170"/>
                  </a:lnTo>
                  <a:lnTo>
                    <a:pt x="380" y="1170"/>
                  </a:lnTo>
                  <a:lnTo>
                    <a:pt x="490" y="1165"/>
                  </a:lnTo>
                  <a:lnTo>
                    <a:pt x="610" y="1160"/>
                  </a:lnTo>
                  <a:lnTo>
                    <a:pt x="735" y="1155"/>
                  </a:lnTo>
                  <a:lnTo>
                    <a:pt x="855" y="1150"/>
                  </a:lnTo>
                  <a:lnTo>
                    <a:pt x="970" y="1145"/>
                  </a:lnTo>
                  <a:lnTo>
                    <a:pt x="1080" y="1140"/>
                  </a:lnTo>
                  <a:lnTo>
                    <a:pt x="1170" y="1135"/>
                  </a:lnTo>
                  <a:lnTo>
                    <a:pt x="1245" y="1130"/>
                  </a:lnTo>
                  <a:lnTo>
                    <a:pt x="1295" y="1125"/>
                  </a:lnTo>
                  <a:lnTo>
                    <a:pt x="1320" y="1120"/>
                  </a:lnTo>
                  <a:lnTo>
                    <a:pt x="1325" y="1120"/>
                  </a:lnTo>
                  <a:lnTo>
                    <a:pt x="1330" y="1115"/>
                  </a:lnTo>
                  <a:lnTo>
                    <a:pt x="1335" y="1110"/>
                  </a:lnTo>
                  <a:lnTo>
                    <a:pt x="1330" y="1105"/>
                  </a:lnTo>
                  <a:lnTo>
                    <a:pt x="1325" y="1100"/>
                  </a:lnTo>
                  <a:lnTo>
                    <a:pt x="1320" y="1095"/>
                  </a:lnTo>
                  <a:lnTo>
                    <a:pt x="1185" y="1105"/>
                  </a:lnTo>
                  <a:lnTo>
                    <a:pt x="1040" y="1115"/>
                  </a:lnTo>
                  <a:lnTo>
                    <a:pt x="880" y="1125"/>
                  </a:lnTo>
                  <a:lnTo>
                    <a:pt x="715" y="1135"/>
                  </a:lnTo>
                  <a:lnTo>
                    <a:pt x="560" y="1140"/>
                  </a:lnTo>
                  <a:lnTo>
                    <a:pt x="410" y="1145"/>
                  </a:lnTo>
                  <a:lnTo>
                    <a:pt x="285" y="1145"/>
                  </a:lnTo>
                  <a:lnTo>
                    <a:pt x="280" y="1145"/>
                  </a:lnTo>
                  <a:lnTo>
                    <a:pt x="275" y="1145"/>
                  </a:lnTo>
                  <a:lnTo>
                    <a:pt x="195" y="1140"/>
                  </a:lnTo>
                  <a:lnTo>
                    <a:pt x="135" y="1135"/>
                  </a:lnTo>
                  <a:lnTo>
                    <a:pt x="95" y="1130"/>
                  </a:lnTo>
                  <a:lnTo>
                    <a:pt x="45" y="1090"/>
                  </a:lnTo>
                  <a:lnTo>
                    <a:pt x="10" y="1040"/>
                  </a:lnTo>
                  <a:lnTo>
                    <a:pt x="0" y="980"/>
                  </a:lnTo>
                  <a:lnTo>
                    <a:pt x="10" y="930"/>
                  </a:lnTo>
                  <a:lnTo>
                    <a:pt x="45" y="890"/>
                  </a:lnTo>
                  <a:lnTo>
                    <a:pt x="100" y="860"/>
                  </a:lnTo>
                  <a:lnTo>
                    <a:pt x="115" y="855"/>
                  </a:lnTo>
                  <a:lnTo>
                    <a:pt x="130" y="855"/>
                  </a:lnTo>
                  <a:lnTo>
                    <a:pt x="155" y="850"/>
                  </a:lnTo>
                  <a:lnTo>
                    <a:pt x="170" y="850"/>
                  </a:lnTo>
                  <a:lnTo>
                    <a:pt x="175" y="850"/>
                  </a:lnTo>
                  <a:lnTo>
                    <a:pt x="180" y="850"/>
                  </a:lnTo>
                  <a:lnTo>
                    <a:pt x="270" y="840"/>
                  </a:lnTo>
                  <a:lnTo>
                    <a:pt x="385" y="835"/>
                  </a:lnTo>
                  <a:lnTo>
                    <a:pt x="520" y="830"/>
                  </a:lnTo>
                  <a:lnTo>
                    <a:pt x="665" y="820"/>
                  </a:lnTo>
                  <a:lnTo>
                    <a:pt x="815" y="815"/>
                  </a:lnTo>
                  <a:lnTo>
                    <a:pt x="960" y="810"/>
                  </a:lnTo>
                  <a:lnTo>
                    <a:pt x="1100" y="805"/>
                  </a:lnTo>
                  <a:lnTo>
                    <a:pt x="1220" y="800"/>
                  </a:lnTo>
                  <a:lnTo>
                    <a:pt x="1225" y="800"/>
                  </a:lnTo>
                  <a:lnTo>
                    <a:pt x="1230" y="795"/>
                  </a:lnTo>
                  <a:lnTo>
                    <a:pt x="1230" y="785"/>
                  </a:lnTo>
                  <a:lnTo>
                    <a:pt x="1230" y="780"/>
                  </a:lnTo>
                  <a:lnTo>
                    <a:pt x="1225" y="775"/>
                  </a:lnTo>
                  <a:lnTo>
                    <a:pt x="1220" y="775"/>
                  </a:lnTo>
                  <a:lnTo>
                    <a:pt x="1195" y="775"/>
                  </a:lnTo>
                  <a:lnTo>
                    <a:pt x="1135" y="780"/>
                  </a:lnTo>
                  <a:lnTo>
                    <a:pt x="1055" y="780"/>
                  </a:lnTo>
                  <a:lnTo>
                    <a:pt x="955" y="785"/>
                  </a:lnTo>
                  <a:lnTo>
                    <a:pt x="840" y="790"/>
                  </a:lnTo>
                  <a:lnTo>
                    <a:pt x="720" y="795"/>
                  </a:lnTo>
                  <a:lnTo>
                    <a:pt x="595" y="800"/>
                  </a:lnTo>
                  <a:lnTo>
                    <a:pt x="475" y="805"/>
                  </a:lnTo>
                  <a:lnTo>
                    <a:pt x="360" y="810"/>
                  </a:lnTo>
                  <a:lnTo>
                    <a:pt x="260" y="820"/>
                  </a:lnTo>
                  <a:lnTo>
                    <a:pt x="175" y="825"/>
                  </a:lnTo>
                  <a:lnTo>
                    <a:pt x="160" y="810"/>
                  </a:lnTo>
                  <a:lnTo>
                    <a:pt x="145" y="795"/>
                  </a:lnTo>
                  <a:lnTo>
                    <a:pt x="135" y="780"/>
                  </a:lnTo>
                  <a:lnTo>
                    <a:pt x="130" y="755"/>
                  </a:lnTo>
                  <a:lnTo>
                    <a:pt x="125" y="740"/>
                  </a:lnTo>
                  <a:lnTo>
                    <a:pt x="125" y="720"/>
                  </a:lnTo>
                  <a:lnTo>
                    <a:pt x="135" y="660"/>
                  </a:lnTo>
                  <a:lnTo>
                    <a:pt x="165" y="605"/>
                  </a:lnTo>
                  <a:lnTo>
                    <a:pt x="185" y="590"/>
                  </a:lnTo>
                  <a:lnTo>
                    <a:pt x="235" y="575"/>
                  </a:lnTo>
                  <a:lnTo>
                    <a:pt x="300" y="560"/>
                  </a:lnTo>
                  <a:lnTo>
                    <a:pt x="390" y="545"/>
                  </a:lnTo>
                  <a:lnTo>
                    <a:pt x="495" y="530"/>
                  </a:lnTo>
                  <a:lnTo>
                    <a:pt x="510" y="535"/>
                  </a:lnTo>
                  <a:lnTo>
                    <a:pt x="525" y="535"/>
                  </a:lnTo>
                  <a:lnTo>
                    <a:pt x="530" y="530"/>
                  </a:lnTo>
                  <a:lnTo>
                    <a:pt x="535" y="525"/>
                  </a:lnTo>
                  <a:lnTo>
                    <a:pt x="700" y="510"/>
                  </a:lnTo>
                  <a:lnTo>
                    <a:pt x="885" y="490"/>
                  </a:lnTo>
                  <a:lnTo>
                    <a:pt x="1070" y="475"/>
                  </a:lnTo>
                  <a:lnTo>
                    <a:pt x="1190" y="470"/>
                  </a:lnTo>
                  <a:lnTo>
                    <a:pt x="1305" y="465"/>
                  </a:lnTo>
                  <a:lnTo>
                    <a:pt x="1405" y="455"/>
                  </a:lnTo>
                  <a:lnTo>
                    <a:pt x="1495" y="450"/>
                  </a:lnTo>
                  <a:lnTo>
                    <a:pt x="1565" y="440"/>
                  </a:lnTo>
                  <a:lnTo>
                    <a:pt x="1605" y="440"/>
                  </a:lnTo>
                  <a:lnTo>
                    <a:pt x="1610" y="435"/>
                  </a:lnTo>
                  <a:lnTo>
                    <a:pt x="1615" y="425"/>
                  </a:lnTo>
                  <a:lnTo>
                    <a:pt x="1610" y="420"/>
                  </a:lnTo>
                  <a:lnTo>
                    <a:pt x="1610" y="415"/>
                  </a:lnTo>
                  <a:lnTo>
                    <a:pt x="1600" y="415"/>
                  </a:lnTo>
                  <a:lnTo>
                    <a:pt x="1535" y="415"/>
                  </a:lnTo>
                  <a:lnTo>
                    <a:pt x="1445" y="425"/>
                  </a:lnTo>
                  <a:lnTo>
                    <a:pt x="1330" y="430"/>
                  </a:lnTo>
                  <a:lnTo>
                    <a:pt x="1205" y="440"/>
                  </a:lnTo>
                  <a:lnTo>
                    <a:pt x="1065" y="450"/>
                  </a:lnTo>
                  <a:lnTo>
                    <a:pt x="965" y="450"/>
                  </a:lnTo>
                  <a:lnTo>
                    <a:pt x="870" y="450"/>
                  </a:lnTo>
                  <a:lnTo>
                    <a:pt x="790" y="450"/>
                  </a:lnTo>
                  <a:lnTo>
                    <a:pt x="725" y="440"/>
                  </a:lnTo>
                  <a:lnTo>
                    <a:pt x="680" y="430"/>
                  </a:lnTo>
                  <a:lnTo>
                    <a:pt x="650" y="415"/>
                  </a:lnTo>
                  <a:lnTo>
                    <a:pt x="650" y="410"/>
                  </a:lnTo>
                  <a:lnTo>
                    <a:pt x="650" y="405"/>
                  </a:lnTo>
                  <a:lnTo>
                    <a:pt x="670" y="370"/>
                  </a:lnTo>
                  <a:lnTo>
                    <a:pt x="720" y="330"/>
                  </a:lnTo>
                  <a:lnTo>
                    <a:pt x="790" y="290"/>
                  </a:lnTo>
                  <a:lnTo>
                    <a:pt x="880" y="255"/>
                  </a:lnTo>
                  <a:lnTo>
                    <a:pt x="975" y="220"/>
                  </a:lnTo>
                  <a:lnTo>
                    <a:pt x="1075" y="190"/>
                  </a:lnTo>
                  <a:lnTo>
                    <a:pt x="1175" y="165"/>
                  </a:lnTo>
                  <a:lnTo>
                    <a:pt x="1265" y="150"/>
                  </a:lnTo>
                  <a:lnTo>
                    <a:pt x="1340" y="145"/>
                  </a:lnTo>
                  <a:lnTo>
                    <a:pt x="1440" y="145"/>
                  </a:lnTo>
                  <a:lnTo>
                    <a:pt x="1520" y="145"/>
                  </a:lnTo>
                  <a:lnTo>
                    <a:pt x="1605" y="145"/>
                  </a:lnTo>
                  <a:lnTo>
                    <a:pt x="1630" y="145"/>
                  </a:lnTo>
                  <a:lnTo>
                    <a:pt x="1635" y="145"/>
                  </a:lnTo>
                  <a:lnTo>
                    <a:pt x="1640" y="145"/>
                  </a:lnTo>
                  <a:lnTo>
                    <a:pt x="1760" y="150"/>
                  </a:lnTo>
                  <a:lnTo>
                    <a:pt x="1880" y="160"/>
                  </a:lnTo>
                  <a:lnTo>
                    <a:pt x="1985" y="175"/>
                  </a:lnTo>
                  <a:lnTo>
                    <a:pt x="2080" y="205"/>
                  </a:lnTo>
                  <a:lnTo>
                    <a:pt x="2175" y="245"/>
                  </a:lnTo>
                  <a:lnTo>
                    <a:pt x="2285" y="285"/>
                  </a:lnTo>
                  <a:lnTo>
                    <a:pt x="2410" y="330"/>
                  </a:lnTo>
                  <a:lnTo>
                    <a:pt x="2525" y="370"/>
                  </a:lnTo>
                  <a:lnTo>
                    <a:pt x="2635" y="410"/>
                  </a:lnTo>
                  <a:lnTo>
                    <a:pt x="2775" y="455"/>
                  </a:lnTo>
                  <a:lnTo>
                    <a:pt x="2800" y="460"/>
                  </a:lnTo>
                  <a:lnTo>
                    <a:pt x="2840" y="455"/>
                  </a:lnTo>
                  <a:lnTo>
                    <a:pt x="2900" y="440"/>
                  </a:lnTo>
                  <a:lnTo>
                    <a:pt x="2985" y="420"/>
                  </a:lnTo>
                  <a:lnTo>
                    <a:pt x="3090" y="390"/>
                  </a:lnTo>
                  <a:lnTo>
                    <a:pt x="3215" y="355"/>
                  </a:lnTo>
                  <a:lnTo>
                    <a:pt x="3365" y="310"/>
                  </a:lnTo>
                  <a:lnTo>
                    <a:pt x="3535" y="255"/>
                  </a:lnTo>
                  <a:lnTo>
                    <a:pt x="3735" y="195"/>
                  </a:lnTo>
                  <a:lnTo>
                    <a:pt x="3955" y="125"/>
                  </a:lnTo>
                  <a:lnTo>
                    <a:pt x="4200" y="45"/>
                  </a:lnTo>
                  <a:lnTo>
                    <a:pt x="4230" y="35"/>
                  </a:lnTo>
                  <a:lnTo>
                    <a:pt x="4255" y="25"/>
                  </a:lnTo>
                  <a:lnTo>
                    <a:pt x="4255" y="30"/>
                  </a:lnTo>
                  <a:lnTo>
                    <a:pt x="4260" y="30"/>
                  </a:lnTo>
                  <a:lnTo>
                    <a:pt x="4265" y="35"/>
                  </a:lnTo>
                  <a:lnTo>
                    <a:pt x="4275" y="30"/>
                  </a:lnTo>
                  <a:lnTo>
                    <a:pt x="4275" y="25"/>
                  </a:lnTo>
                  <a:lnTo>
                    <a:pt x="4280" y="20"/>
                  </a:lnTo>
                  <a:lnTo>
                    <a:pt x="4280" y="15"/>
                  </a:lnTo>
                  <a:lnTo>
                    <a:pt x="4305" y="10"/>
                  </a:lnTo>
                  <a:lnTo>
                    <a:pt x="4325" y="5"/>
                  </a:lnTo>
                  <a:lnTo>
                    <a:pt x="4340" y="0"/>
                  </a:lnTo>
                  <a:close/>
                </a:path>
              </a:pathLst>
            </a:custGeom>
            <a:solidFill>
              <a:srgbClr val="C3874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82" name="Google Shape;4682;p92"/>
            <p:cNvSpPr/>
            <p:nvPr/>
          </p:nvSpPr>
          <p:spPr>
            <a:xfrm>
              <a:off x="4668" y="3543"/>
              <a:ext cx="1825" cy="910"/>
            </a:xfrm>
            <a:custGeom>
              <a:avLst/>
              <a:gdLst/>
              <a:ahLst/>
              <a:cxnLst/>
              <a:rect l="l" t="t" r="r" b="b"/>
              <a:pathLst>
                <a:path w="1825" h="910" extrusionOk="0">
                  <a:moveTo>
                    <a:pt x="1825" y="355"/>
                  </a:moveTo>
                  <a:lnTo>
                    <a:pt x="1820" y="415"/>
                  </a:lnTo>
                  <a:lnTo>
                    <a:pt x="1805" y="470"/>
                  </a:lnTo>
                  <a:lnTo>
                    <a:pt x="1770" y="480"/>
                  </a:lnTo>
                  <a:lnTo>
                    <a:pt x="1735" y="495"/>
                  </a:lnTo>
                  <a:lnTo>
                    <a:pt x="1650" y="520"/>
                  </a:lnTo>
                  <a:lnTo>
                    <a:pt x="1555" y="555"/>
                  </a:lnTo>
                  <a:lnTo>
                    <a:pt x="1440" y="590"/>
                  </a:lnTo>
                  <a:lnTo>
                    <a:pt x="1320" y="630"/>
                  </a:lnTo>
                  <a:lnTo>
                    <a:pt x="1190" y="670"/>
                  </a:lnTo>
                  <a:lnTo>
                    <a:pt x="1060" y="710"/>
                  </a:lnTo>
                  <a:lnTo>
                    <a:pt x="925" y="750"/>
                  </a:lnTo>
                  <a:lnTo>
                    <a:pt x="800" y="790"/>
                  </a:lnTo>
                  <a:lnTo>
                    <a:pt x="680" y="825"/>
                  </a:lnTo>
                  <a:lnTo>
                    <a:pt x="575" y="855"/>
                  </a:lnTo>
                  <a:lnTo>
                    <a:pt x="480" y="880"/>
                  </a:lnTo>
                  <a:lnTo>
                    <a:pt x="405" y="900"/>
                  </a:lnTo>
                  <a:lnTo>
                    <a:pt x="350" y="910"/>
                  </a:lnTo>
                  <a:lnTo>
                    <a:pt x="325" y="910"/>
                  </a:lnTo>
                  <a:lnTo>
                    <a:pt x="185" y="860"/>
                  </a:lnTo>
                  <a:lnTo>
                    <a:pt x="95" y="830"/>
                  </a:lnTo>
                  <a:lnTo>
                    <a:pt x="0" y="795"/>
                  </a:lnTo>
                  <a:lnTo>
                    <a:pt x="15" y="790"/>
                  </a:lnTo>
                  <a:lnTo>
                    <a:pt x="35" y="775"/>
                  </a:lnTo>
                  <a:lnTo>
                    <a:pt x="50" y="760"/>
                  </a:lnTo>
                  <a:lnTo>
                    <a:pt x="65" y="740"/>
                  </a:lnTo>
                  <a:lnTo>
                    <a:pt x="105" y="730"/>
                  </a:lnTo>
                  <a:lnTo>
                    <a:pt x="165" y="705"/>
                  </a:lnTo>
                  <a:lnTo>
                    <a:pt x="240" y="675"/>
                  </a:lnTo>
                  <a:lnTo>
                    <a:pt x="335" y="635"/>
                  </a:lnTo>
                  <a:lnTo>
                    <a:pt x="440" y="590"/>
                  </a:lnTo>
                  <a:lnTo>
                    <a:pt x="560" y="540"/>
                  </a:lnTo>
                  <a:lnTo>
                    <a:pt x="685" y="480"/>
                  </a:lnTo>
                  <a:lnTo>
                    <a:pt x="810" y="425"/>
                  </a:lnTo>
                  <a:lnTo>
                    <a:pt x="940" y="365"/>
                  </a:lnTo>
                  <a:lnTo>
                    <a:pt x="1070" y="305"/>
                  </a:lnTo>
                  <a:lnTo>
                    <a:pt x="1200" y="245"/>
                  </a:lnTo>
                  <a:lnTo>
                    <a:pt x="1320" y="190"/>
                  </a:lnTo>
                  <a:lnTo>
                    <a:pt x="1430" y="140"/>
                  </a:lnTo>
                  <a:lnTo>
                    <a:pt x="1525" y="95"/>
                  </a:lnTo>
                  <a:lnTo>
                    <a:pt x="1610" y="55"/>
                  </a:lnTo>
                  <a:lnTo>
                    <a:pt x="1675" y="25"/>
                  </a:lnTo>
                  <a:lnTo>
                    <a:pt x="1725" y="0"/>
                  </a:lnTo>
                  <a:lnTo>
                    <a:pt x="1740" y="30"/>
                  </a:lnTo>
                  <a:lnTo>
                    <a:pt x="1760" y="75"/>
                  </a:lnTo>
                  <a:lnTo>
                    <a:pt x="1780" y="135"/>
                  </a:lnTo>
                  <a:lnTo>
                    <a:pt x="1805" y="205"/>
                  </a:lnTo>
                  <a:lnTo>
                    <a:pt x="1820" y="280"/>
                  </a:lnTo>
                  <a:lnTo>
                    <a:pt x="1825" y="355"/>
                  </a:lnTo>
                  <a:close/>
                </a:path>
              </a:pathLst>
            </a:custGeom>
            <a:solidFill>
              <a:srgbClr val="C3874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83" name="Google Shape;4683;p92"/>
            <p:cNvSpPr/>
            <p:nvPr/>
          </p:nvSpPr>
          <p:spPr>
            <a:xfrm>
              <a:off x="3553" y="3668"/>
              <a:ext cx="1190" cy="660"/>
            </a:xfrm>
            <a:custGeom>
              <a:avLst/>
              <a:gdLst/>
              <a:ahLst/>
              <a:cxnLst/>
              <a:rect l="l" t="t" r="r" b="b"/>
              <a:pathLst>
                <a:path w="1190" h="660" extrusionOk="0">
                  <a:moveTo>
                    <a:pt x="275" y="230"/>
                  </a:moveTo>
                  <a:lnTo>
                    <a:pt x="280" y="235"/>
                  </a:lnTo>
                  <a:lnTo>
                    <a:pt x="290" y="235"/>
                  </a:lnTo>
                  <a:lnTo>
                    <a:pt x="295" y="230"/>
                  </a:lnTo>
                  <a:lnTo>
                    <a:pt x="300" y="225"/>
                  </a:lnTo>
                  <a:lnTo>
                    <a:pt x="305" y="215"/>
                  </a:lnTo>
                  <a:lnTo>
                    <a:pt x="315" y="190"/>
                  </a:lnTo>
                  <a:lnTo>
                    <a:pt x="340" y="155"/>
                  </a:lnTo>
                  <a:lnTo>
                    <a:pt x="365" y="115"/>
                  </a:lnTo>
                  <a:lnTo>
                    <a:pt x="400" y="70"/>
                  </a:lnTo>
                  <a:lnTo>
                    <a:pt x="440" y="35"/>
                  </a:lnTo>
                  <a:lnTo>
                    <a:pt x="485" y="10"/>
                  </a:lnTo>
                  <a:lnTo>
                    <a:pt x="540" y="0"/>
                  </a:lnTo>
                  <a:lnTo>
                    <a:pt x="595" y="10"/>
                  </a:lnTo>
                  <a:lnTo>
                    <a:pt x="655" y="50"/>
                  </a:lnTo>
                  <a:lnTo>
                    <a:pt x="700" y="95"/>
                  </a:lnTo>
                  <a:lnTo>
                    <a:pt x="725" y="145"/>
                  </a:lnTo>
                  <a:lnTo>
                    <a:pt x="740" y="190"/>
                  </a:lnTo>
                  <a:lnTo>
                    <a:pt x="745" y="230"/>
                  </a:lnTo>
                  <a:lnTo>
                    <a:pt x="750" y="260"/>
                  </a:lnTo>
                  <a:lnTo>
                    <a:pt x="750" y="270"/>
                  </a:lnTo>
                  <a:lnTo>
                    <a:pt x="750" y="280"/>
                  </a:lnTo>
                  <a:lnTo>
                    <a:pt x="755" y="285"/>
                  </a:lnTo>
                  <a:lnTo>
                    <a:pt x="760" y="285"/>
                  </a:lnTo>
                  <a:lnTo>
                    <a:pt x="765" y="285"/>
                  </a:lnTo>
                  <a:lnTo>
                    <a:pt x="780" y="275"/>
                  </a:lnTo>
                  <a:lnTo>
                    <a:pt x="810" y="265"/>
                  </a:lnTo>
                  <a:lnTo>
                    <a:pt x="860" y="245"/>
                  </a:lnTo>
                  <a:lnTo>
                    <a:pt x="920" y="235"/>
                  </a:lnTo>
                  <a:lnTo>
                    <a:pt x="980" y="230"/>
                  </a:lnTo>
                  <a:lnTo>
                    <a:pt x="1045" y="245"/>
                  </a:lnTo>
                  <a:lnTo>
                    <a:pt x="1095" y="270"/>
                  </a:lnTo>
                  <a:lnTo>
                    <a:pt x="1130" y="310"/>
                  </a:lnTo>
                  <a:lnTo>
                    <a:pt x="1160" y="365"/>
                  </a:lnTo>
                  <a:lnTo>
                    <a:pt x="1185" y="450"/>
                  </a:lnTo>
                  <a:lnTo>
                    <a:pt x="1190" y="525"/>
                  </a:lnTo>
                  <a:lnTo>
                    <a:pt x="1170" y="585"/>
                  </a:lnTo>
                  <a:lnTo>
                    <a:pt x="1170" y="590"/>
                  </a:lnTo>
                  <a:lnTo>
                    <a:pt x="1165" y="595"/>
                  </a:lnTo>
                  <a:lnTo>
                    <a:pt x="1165" y="600"/>
                  </a:lnTo>
                  <a:lnTo>
                    <a:pt x="1160" y="600"/>
                  </a:lnTo>
                  <a:lnTo>
                    <a:pt x="1145" y="620"/>
                  </a:lnTo>
                  <a:lnTo>
                    <a:pt x="1125" y="635"/>
                  </a:lnTo>
                  <a:lnTo>
                    <a:pt x="1110" y="645"/>
                  </a:lnTo>
                  <a:lnTo>
                    <a:pt x="1095" y="655"/>
                  </a:lnTo>
                  <a:lnTo>
                    <a:pt x="1090" y="655"/>
                  </a:lnTo>
                  <a:lnTo>
                    <a:pt x="1085" y="660"/>
                  </a:lnTo>
                  <a:lnTo>
                    <a:pt x="1080" y="660"/>
                  </a:lnTo>
                  <a:lnTo>
                    <a:pt x="960" y="615"/>
                  </a:lnTo>
                  <a:lnTo>
                    <a:pt x="840" y="570"/>
                  </a:lnTo>
                  <a:lnTo>
                    <a:pt x="745" y="535"/>
                  </a:lnTo>
                  <a:lnTo>
                    <a:pt x="665" y="505"/>
                  </a:lnTo>
                  <a:lnTo>
                    <a:pt x="570" y="490"/>
                  </a:lnTo>
                  <a:lnTo>
                    <a:pt x="470" y="475"/>
                  </a:lnTo>
                  <a:lnTo>
                    <a:pt x="365" y="470"/>
                  </a:lnTo>
                  <a:lnTo>
                    <a:pt x="260" y="470"/>
                  </a:lnTo>
                  <a:lnTo>
                    <a:pt x="210" y="465"/>
                  </a:lnTo>
                  <a:lnTo>
                    <a:pt x="155" y="455"/>
                  </a:lnTo>
                  <a:lnTo>
                    <a:pt x="100" y="440"/>
                  </a:lnTo>
                  <a:lnTo>
                    <a:pt x="50" y="415"/>
                  </a:lnTo>
                  <a:lnTo>
                    <a:pt x="15" y="380"/>
                  </a:lnTo>
                  <a:lnTo>
                    <a:pt x="0" y="330"/>
                  </a:lnTo>
                  <a:lnTo>
                    <a:pt x="10" y="270"/>
                  </a:lnTo>
                  <a:lnTo>
                    <a:pt x="35" y="200"/>
                  </a:lnTo>
                  <a:lnTo>
                    <a:pt x="65" y="150"/>
                  </a:lnTo>
                  <a:lnTo>
                    <a:pt x="100" y="120"/>
                  </a:lnTo>
                  <a:lnTo>
                    <a:pt x="135" y="110"/>
                  </a:lnTo>
                  <a:lnTo>
                    <a:pt x="170" y="120"/>
                  </a:lnTo>
                  <a:lnTo>
                    <a:pt x="205" y="140"/>
                  </a:lnTo>
                  <a:lnTo>
                    <a:pt x="230" y="170"/>
                  </a:lnTo>
                  <a:lnTo>
                    <a:pt x="255" y="195"/>
                  </a:lnTo>
                  <a:lnTo>
                    <a:pt x="270" y="220"/>
                  </a:lnTo>
                  <a:lnTo>
                    <a:pt x="275" y="230"/>
                  </a:lnTo>
                  <a:close/>
                </a:path>
              </a:pathLst>
            </a:custGeom>
            <a:solidFill>
              <a:srgbClr val="AB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84" name="Google Shape;4684;p92"/>
            <p:cNvSpPr/>
            <p:nvPr/>
          </p:nvSpPr>
          <p:spPr>
            <a:xfrm>
              <a:off x="2623" y="3893"/>
              <a:ext cx="260" cy="255"/>
            </a:xfrm>
            <a:custGeom>
              <a:avLst/>
              <a:gdLst/>
              <a:ahLst/>
              <a:cxnLst/>
              <a:rect l="l" t="t" r="r" b="b"/>
              <a:pathLst>
                <a:path w="260" h="255" extrusionOk="0">
                  <a:moveTo>
                    <a:pt x="0" y="130"/>
                  </a:moveTo>
                  <a:lnTo>
                    <a:pt x="10" y="80"/>
                  </a:lnTo>
                  <a:lnTo>
                    <a:pt x="40" y="35"/>
                  </a:lnTo>
                  <a:lnTo>
                    <a:pt x="80" y="10"/>
                  </a:lnTo>
                  <a:lnTo>
                    <a:pt x="130" y="0"/>
                  </a:lnTo>
                  <a:lnTo>
                    <a:pt x="180" y="10"/>
                  </a:lnTo>
                  <a:lnTo>
                    <a:pt x="220" y="35"/>
                  </a:lnTo>
                  <a:lnTo>
                    <a:pt x="250" y="80"/>
                  </a:lnTo>
                  <a:lnTo>
                    <a:pt x="260" y="130"/>
                  </a:lnTo>
                  <a:lnTo>
                    <a:pt x="250" y="180"/>
                  </a:lnTo>
                  <a:lnTo>
                    <a:pt x="220" y="220"/>
                  </a:lnTo>
                  <a:lnTo>
                    <a:pt x="180" y="245"/>
                  </a:lnTo>
                  <a:lnTo>
                    <a:pt x="130" y="255"/>
                  </a:lnTo>
                  <a:lnTo>
                    <a:pt x="80" y="245"/>
                  </a:lnTo>
                  <a:lnTo>
                    <a:pt x="40" y="220"/>
                  </a:lnTo>
                  <a:lnTo>
                    <a:pt x="10" y="180"/>
                  </a:lnTo>
                  <a:lnTo>
                    <a:pt x="0" y="130"/>
                  </a:lnTo>
                  <a:close/>
                </a:path>
              </a:pathLst>
            </a:custGeom>
            <a:solidFill>
              <a:srgbClr val="AB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85" name="Google Shape;4685;p92"/>
            <p:cNvSpPr/>
            <p:nvPr/>
          </p:nvSpPr>
          <p:spPr>
            <a:xfrm>
              <a:off x="4273" y="3208"/>
              <a:ext cx="270" cy="265"/>
            </a:xfrm>
            <a:custGeom>
              <a:avLst/>
              <a:gdLst/>
              <a:ahLst/>
              <a:cxnLst/>
              <a:rect l="l" t="t" r="r" b="b"/>
              <a:pathLst>
                <a:path w="270" h="265" extrusionOk="0">
                  <a:moveTo>
                    <a:pt x="135" y="0"/>
                  </a:moveTo>
                  <a:lnTo>
                    <a:pt x="190" y="10"/>
                  </a:lnTo>
                  <a:lnTo>
                    <a:pt x="230" y="40"/>
                  </a:lnTo>
                  <a:lnTo>
                    <a:pt x="260" y="80"/>
                  </a:lnTo>
                  <a:lnTo>
                    <a:pt x="270" y="135"/>
                  </a:lnTo>
                  <a:lnTo>
                    <a:pt x="260" y="185"/>
                  </a:lnTo>
                  <a:lnTo>
                    <a:pt x="230" y="230"/>
                  </a:lnTo>
                  <a:lnTo>
                    <a:pt x="190" y="255"/>
                  </a:lnTo>
                  <a:lnTo>
                    <a:pt x="135" y="265"/>
                  </a:lnTo>
                  <a:lnTo>
                    <a:pt x="85" y="255"/>
                  </a:lnTo>
                  <a:lnTo>
                    <a:pt x="40" y="230"/>
                  </a:lnTo>
                  <a:lnTo>
                    <a:pt x="15" y="185"/>
                  </a:lnTo>
                  <a:lnTo>
                    <a:pt x="0" y="135"/>
                  </a:lnTo>
                  <a:lnTo>
                    <a:pt x="15" y="80"/>
                  </a:lnTo>
                  <a:lnTo>
                    <a:pt x="40" y="40"/>
                  </a:lnTo>
                  <a:lnTo>
                    <a:pt x="85" y="10"/>
                  </a:lnTo>
                  <a:lnTo>
                    <a:pt x="135" y="0"/>
                  </a:lnTo>
                  <a:close/>
                </a:path>
              </a:pathLst>
            </a:custGeom>
            <a:solidFill>
              <a:srgbClr val="ABE8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86" name="Google Shape;4686;p92"/>
            <p:cNvSpPr/>
            <p:nvPr/>
          </p:nvSpPr>
          <p:spPr>
            <a:xfrm>
              <a:off x="3733" y="4198"/>
              <a:ext cx="2660" cy="540"/>
            </a:xfrm>
            <a:custGeom>
              <a:avLst/>
              <a:gdLst/>
              <a:ahLst/>
              <a:cxnLst/>
              <a:rect l="l" t="t" r="r" b="b"/>
              <a:pathLst>
                <a:path w="2660" h="540" extrusionOk="0">
                  <a:moveTo>
                    <a:pt x="0" y="80"/>
                  </a:moveTo>
                  <a:lnTo>
                    <a:pt x="15" y="85"/>
                  </a:lnTo>
                  <a:lnTo>
                    <a:pt x="60" y="90"/>
                  </a:lnTo>
                  <a:lnTo>
                    <a:pt x="125" y="100"/>
                  </a:lnTo>
                  <a:lnTo>
                    <a:pt x="210" y="110"/>
                  </a:lnTo>
                  <a:lnTo>
                    <a:pt x="315" y="125"/>
                  </a:lnTo>
                  <a:lnTo>
                    <a:pt x="425" y="145"/>
                  </a:lnTo>
                  <a:lnTo>
                    <a:pt x="545" y="170"/>
                  </a:lnTo>
                  <a:lnTo>
                    <a:pt x="665" y="195"/>
                  </a:lnTo>
                  <a:lnTo>
                    <a:pt x="785" y="225"/>
                  </a:lnTo>
                  <a:lnTo>
                    <a:pt x="900" y="260"/>
                  </a:lnTo>
                  <a:lnTo>
                    <a:pt x="1005" y="295"/>
                  </a:lnTo>
                  <a:lnTo>
                    <a:pt x="1095" y="335"/>
                  </a:lnTo>
                  <a:lnTo>
                    <a:pt x="1170" y="375"/>
                  </a:lnTo>
                  <a:lnTo>
                    <a:pt x="1220" y="420"/>
                  </a:lnTo>
                  <a:lnTo>
                    <a:pt x="2660" y="0"/>
                  </a:lnTo>
                  <a:lnTo>
                    <a:pt x="2660" y="140"/>
                  </a:lnTo>
                  <a:lnTo>
                    <a:pt x="1220" y="540"/>
                  </a:lnTo>
                  <a:lnTo>
                    <a:pt x="1210" y="535"/>
                  </a:lnTo>
                  <a:lnTo>
                    <a:pt x="1180" y="510"/>
                  </a:lnTo>
                  <a:lnTo>
                    <a:pt x="1130" y="475"/>
                  </a:lnTo>
                  <a:lnTo>
                    <a:pt x="1055" y="435"/>
                  </a:lnTo>
                  <a:lnTo>
                    <a:pt x="965" y="385"/>
                  </a:lnTo>
                  <a:lnTo>
                    <a:pt x="855" y="330"/>
                  </a:lnTo>
                  <a:lnTo>
                    <a:pt x="720" y="275"/>
                  </a:lnTo>
                  <a:lnTo>
                    <a:pt x="570" y="215"/>
                  </a:lnTo>
                  <a:lnTo>
                    <a:pt x="400" y="165"/>
                  </a:lnTo>
                  <a:lnTo>
                    <a:pt x="210" y="120"/>
                  </a:lnTo>
                  <a:lnTo>
                    <a:pt x="0" y="80"/>
                  </a:lnTo>
                  <a:close/>
                </a:path>
              </a:pathLst>
            </a:custGeom>
            <a:solidFill>
              <a:srgbClr val="DCB89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87" name="Google Shape;4687;p92"/>
            <p:cNvSpPr/>
            <p:nvPr/>
          </p:nvSpPr>
          <p:spPr>
            <a:xfrm>
              <a:off x="2843" y="1123"/>
              <a:ext cx="400" cy="145"/>
            </a:xfrm>
            <a:custGeom>
              <a:avLst/>
              <a:gdLst/>
              <a:ahLst/>
              <a:cxnLst/>
              <a:rect l="l" t="t" r="r" b="b"/>
              <a:pathLst>
                <a:path w="400" h="145" extrusionOk="0">
                  <a:moveTo>
                    <a:pt x="0" y="90"/>
                  </a:moveTo>
                  <a:lnTo>
                    <a:pt x="10" y="85"/>
                  </a:lnTo>
                  <a:lnTo>
                    <a:pt x="35" y="75"/>
                  </a:lnTo>
                  <a:lnTo>
                    <a:pt x="80" y="60"/>
                  </a:lnTo>
                  <a:lnTo>
                    <a:pt x="130" y="40"/>
                  </a:lnTo>
                  <a:lnTo>
                    <a:pt x="190" y="25"/>
                  </a:lnTo>
                  <a:lnTo>
                    <a:pt x="245" y="10"/>
                  </a:lnTo>
                  <a:lnTo>
                    <a:pt x="300" y="0"/>
                  </a:lnTo>
                  <a:lnTo>
                    <a:pt x="345" y="0"/>
                  </a:lnTo>
                  <a:lnTo>
                    <a:pt x="380" y="10"/>
                  </a:lnTo>
                  <a:lnTo>
                    <a:pt x="400" y="35"/>
                  </a:lnTo>
                  <a:lnTo>
                    <a:pt x="395" y="80"/>
                  </a:lnTo>
                  <a:lnTo>
                    <a:pt x="370" y="110"/>
                  </a:lnTo>
                  <a:lnTo>
                    <a:pt x="325" y="135"/>
                  </a:lnTo>
                  <a:lnTo>
                    <a:pt x="265" y="145"/>
                  </a:lnTo>
                  <a:lnTo>
                    <a:pt x="185" y="145"/>
                  </a:lnTo>
                  <a:lnTo>
                    <a:pt x="95" y="125"/>
                  </a:lnTo>
                  <a:lnTo>
                    <a:pt x="0" y="90"/>
                  </a:lnTo>
                  <a:close/>
                </a:path>
              </a:pathLst>
            </a:custGeom>
            <a:solidFill>
              <a:srgbClr val="FFC7A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88" name="Google Shape;4688;p92"/>
            <p:cNvSpPr/>
            <p:nvPr/>
          </p:nvSpPr>
          <p:spPr>
            <a:xfrm>
              <a:off x="1653" y="1143"/>
              <a:ext cx="470" cy="130"/>
            </a:xfrm>
            <a:custGeom>
              <a:avLst/>
              <a:gdLst/>
              <a:ahLst/>
              <a:cxnLst/>
              <a:rect l="l" t="t" r="r" b="b"/>
              <a:pathLst>
                <a:path w="470" h="130" extrusionOk="0">
                  <a:moveTo>
                    <a:pt x="470" y="70"/>
                  </a:moveTo>
                  <a:lnTo>
                    <a:pt x="455" y="65"/>
                  </a:lnTo>
                  <a:lnTo>
                    <a:pt x="420" y="60"/>
                  </a:lnTo>
                  <a:lnTo>
                    <a:pt x="365" y="50"/>
                  </a:lnTo>
                  <a:lnTo>
                    <a:pt x="305" y="35"/>
                  </a:lnTo>
                  <a:lnTo>
                    <a:pt x="235" y="25"/>
                  </a:lnTo>
                  <a:lnTo>
                    <a:pt x="165" y="10"/>
                  </a:lnTo>
                  <a:lnTo>
                    <a:pt x="100" y="5"/>
                  </a:lnTo>
                  <a:lnTo>
                    <a:pt x="50" y="0"/>
                  </a:lnTo>
                  <a:lnTo>
                    <a:pt x="15" y="5"/>
                  </a:lnTo>
                  <a:lnTo>
                    <a:pt x="0" y="15"/>
                  </a:lnTo>
                  <a:lnTo>
                    <a:pt x="15" y="40"/>
                  </a:lnTo>
                  <a:lnTo>
                    <a:pt x="50" y="70"/>
                  </a:lnTo>
                  <a:lnTo>
                    <a:pt x="100" y="95"/>
                  </a:lnTo>
                  <a:lnTo>
                    <a:pt x="165" y="120"/>
                  </a:lnTo>
                  <a:lnTo>
                    <a:pt x="240" y="130"/>
                  </a:lnTo>
                  <a:lnTo>
                    <a:pt x="315" y="130"/>
                  </a:lnTo>
                  <a:lnTo>
                    <a:pt x="395" y="110"/>
                  </a:lnTo>
                  <a:lnTo>
                    <a:pt x="470" y="70"/>
                  </a:lnTo>
                  <a:close/>
                </a:path>
              </a:pathLst>
            </a:custGeom>
            <a:solidFill>
              <a:srgbClr val="FFC7A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89" name="Google Shape;4689;p92"/>
            <p:cNvSpPr/>
            <p:nvPr/>
          </p:nvSpPr>
          <p:spPr>
            <a:xfrm>
              <a:off x="3308" y="1838"/>
              <a:ext cx="305" cy="575"/>
            </a:xfrm>
            <a:custGeom>
              <a:avLst/>
              <a:gdLst/>
              <a:ahLst/>
              <a:cxnLst/>
              <a:rect l="l" t="t" r="r" b="b"/>
              <a:pathLst>
                <a:path w="305" h="575" extrusionOk="0">
                  <a:moveTo>
                    <a:pt x="0" y="0"/>
                  </a:moveTo>
                  <a:lnTo>
                    <a:pt x="5" y="0"/>
                  </a:lnTo>
                  <a:lnTo>
                    <a:pt x="20" y="0"/>
                  </a:lnTo>
                  <a:lnTo>
                    <a:pt x="40" y="0"/>
                  </a:lnTo>
                  <a:lnTo>
                    <a:pt x="65" y="5"/>
                  </a:lnTo>
                  <a:lnTo>
                    <a:pt x="100" y="20"/>
                  </a:lnTo>
                  <a:lnTo>
                    <a:pt x="135" y="45"/>
                  </a:lnTo>
                  <a:lnTo>
                    <a:pt x="170" y="85"/>
                  </a:lnTo>
                  <a:lnTo>
                    <a:pt x="205" y="140"/>
                  </a:lnTo>
                  <a:lnTo>
                    <a:pt x="235" y="210"/>
                  </a:lnTo>
                  <a:lnTo>
                    <a:pt x="265" y="300"/>
                  </a:lnTo>
                  <a:lnTo>
                    <a:pt x="290" y="420"/>
                  </a:lnTo>
                  <a:lnTo>
                    <a:pt x="305" y="560"/>
                  </a:lnTo>
                  <a:lnTo>
                    <a:pt x="145" y="575"/>
                  </a:lnTo>
                  <a:lnTo>
                    <a:pt x="150" y="560"/>
                  </a:lnTo>
                  <a:lnTo>
                    <a:pt x="155" y="525"/>
                  </a:lnTo>
                  <a:lnTo>
                    <a:pt x="160" y="475"/>
                  </a:lnTo>
                  <a:lnTo>
                    <a:pt x="160" y="405"/>
                  </a:lnTo>
                  <a:lnTo>
                    <a:pt x="155" y="330"/>
                  </a:lnTo>
                  <a:lnTo>
                    <a:pt x="140" y="245"/>
                  </a:lnTo>
                  <a:lnTo>
                    <a:pt x="110" y="160"/>
                  </a:lnTo>
                  <a:lnTo>
                    <a:pt x="65" y="75"/>
                  </a:lnTo>
                  <a:lnTo>
                    <a:pt x="0" y="0"/>
                  </a:lnTo>
                  <a:close/>
                </a:path>
              </a:pathLst>
            </a:custGeom>
            <a:solidFill>
              <a:srgbClr val="FFC7A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90" name="Google Shape;4690;p92"/>
            <p:cNvSpPr/>
            <p:nvPr/>
          </p:nvSpPr>
          <p:spPr>
            <a:xfrm>
              <a:off x="3943" y="3798"/>
              <a:ext cx="245" cy="165"/>
            </a:xfrm>
            <a:custGeom>
              <a:avLst/>
              <a:gdLst/>
              <a:ahLst/>
              <a:cxnLst/>
              <a:rect l="l" t="t" r="r" b="b"/>
              <a:pathLst>
                <a:path w="245" h="165" extrusionOk="0">
                  <a:moveTo>
                    <a:pt x="190" y="0"/>
                  </a:moveTo>
                  <a:lnTo>
                    <a:pt x="180" y="5"/>
                  </a:lnTo>
                  <a:lnTo>
                    <a:pt x="155" y="10"/>
                  </a:lnTo>
                  <a:lnTo>
                    <a:pt x="115" y="20"/>
                  </a:lnTo>
                  <a:lnTo>
                    <a:pt x="75" y="35"/>
                  </a:lnTo>
                  <a:lnTo>
                    <a:pt x="35" y="55"/>
                  </a:lnTo>
                  <a:lnTo>
                    <a:pt x="10" y="75"/>
                  </a:lnTo>
                  <a:lnTo>
                    <a:pt x="0" y="95"/>
                  </a:lnTo>
                  <a:lnTo>
                    <a:pt x="20" y="120"/>
                  </a:lnTo>
                  <a:lnTo>
                    <a:pt x="45" y="140"/>
                  </a:lnTo>
                  <a:lnTo>
                    <a:pt x="85" y="155"/>
                  </a:lnTo>
                  <a:lnTo>
                    <a:pt x="125" y="165"/>
                  </a:lnTo>
                  <a:lnTo>
                    <a:pt x="165" y="165"/>
                  </a:lnTo>
                  <a:lnTo>
                    <a:pt x="200" y="160"/>
                  </a:lnTo>
                  <a:lnTo>
                    <a:pt x="230" y="150"/>
                  </a:lnTo>
                  <a:lnTo>
                    <a:pt x="245" y="130"/>
                  </a:lnTo>
                  <a:lnTo>
                    <a:pt x="245" y="95"/>
                  </a:lnTo>
                  <a:lnTo>
                    <a:pt x="230" y="55"/>
                  </a:lnTo>
                  <a:lnTo>
                    <a:pt x="19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sp>
          <p:nvSpPr>
            <p:cNvPr id="4691" name="Google Shape;4691;p92"/>
            <p:cNvSpPr/>
            <p:nvPr/>
          </p:nvSpPr>
          <p:spPr>
            <a:xfrm>
              <a:off x="4373" y="4008"/>
              <a:ext cx="220" cy="190"/>
            </a:xfrm>
            <a:custGeom>
              <a:avLst/>
              <a:gdLst/>
              <a:ahLst/>
              <a:cxnLst/>
              <a:rect l="l" t="t" r="r" b="b"/>
              <a:pathLst>
                <a:path w="220" h="190" extrusionOk="0">
                  <a:moveTo>
                    <a:pt x="200" y="30"/>
                  </a:moveTo>
                  <a:lnTo>
                    <a:pt x="195" y="30"/>
                  </a:lnTo>
                  <a:lnTo>
                    <a:pt x="170" y="25"/>
                  </a:lnTo>
                  <a:lnTo>
                    <a:pt x="140" y="15"/>
                  </a:lnTo>
                  <a:lnTo>
                    <a:pt x="105" y="10"/>
                  </a:lnTo>
                  <a:lnTo>
                    <a:pt x="70" y="5"/>
                  </a:lnTo>
                  <a:lnTo>
                    <a:pt x="35" y="0"/>
                  </a:lnTo>
                  <a:lnTo>
                    <a:pt x="10" y="5"/>
                  </a:lnTo>
                  <a:lnTo>
                    <a:pt x="0" y="15"/>
                  </a:lnTo>
                  <a:lnTo>
                    <a:pt x="5" y="30"/>
                  </a:lnTo>
                  <a:lnTo>
                    <a:pt x="30" y="60"/>
                  </a:lnTo>
                  <a:lnTo>
                    <a:pt x="65" y="90"/>
                  </a:lnTo>
                  <a:lnTo>
                    <a:pt x="100" y="125"/>
                  </a:lnTo>
                  <a:lnTo>
                    <a:pt x="130" y="150"/>
                  </a:lnTo>
                  <a:lnTo>
                    <a:pt x="160" y="175"/>
                  </a:lnTo>
                  <a:lnTo>
                    <a:pt x="185" y="190"/>
                  </a:lnTo>
                  <a:lnTo>
                    <a:pt x="205" y="190"/>
                  </a:lnTo>
                  <a:lnTo>
                    <a:pt x="215" y="180"/>
                  </a:lnTo>
                  <a:lnTo>
                    <a:pt x="220" y="150"/>
                  </a:lnTo>
                  <a:lnTo>
                    <a:pt x="215" y="105"/>
                  </a:lnTo>
                  <a:lnTo>
                    <a:pt x="200" y="3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name="Default Design">
  <a:themeElements>
    <a:clrScheme name="Default Design 16">
      <a:dk1>
        <a:srgbClr val="000099"/>
      </a:dk1>
      <a:lt1>
        <a:srgbClr val="FFFFD9"/>
      </a:lt1>
      <a:dk2>
        <a:srgbClr val="FF45A2"/>
      </a:dk2>
      <a:lt2>
        <a:srgbClr val="777777"/>
      </a:lt2>
      <a:accent1>
        <a:srgbClr val="FFFFF7"/>
      </a:accent1>
      <a:accent2>
        <a:srgbClr val="33CCCC"/>
      </a:accent2>
      <a:accent3>
        <a:srgbClr val="FFFFE9"/>
      </a:accent3>
      <a:accent4>
        <a:srgbClr val="000082"/>
      </a:accent4>
      <a:accent5>
        <a:srgbClr val="FFFFFA"/>
      </a:accent5>
      <a:accent6>
        <a:srgbClr val="2DB9B9"/>
      </a:accent6>
      <a:hlink>
        <a:srgbClr val="FF5050"/>
      </a:hlink>
      <a:folHlink>
        <a:srgbClr val="FF99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2485</Words>
  <Application>Microsoft Office PowerPoint</Application>
  <PresentationFormat>Custom</PresentationFormat>
  <Paragraphs>380</Paragraphs>
  <Slides>92</Slides>
  <Notes>92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92</vt:i4>
      </vt:variant>
    </vt:vector>
  </HeadingPairs>
  <TitlesOfParts>
    <vt:vector size="98" baseType="lpstr">
      <vt:lpstr>Impact</vt:lpstr>
      <vt:lpstr>Arial</vt:lpstr>
      <vt:lpstr>Arial Black</vt:lpstr>
      <vt:lpstr>Times New Roman</vt:lpstr>
      <vt:lpstr>Arial Narrow</vt:lpstr>
      <vt:lpstr>Default Design</vt:lpstr>
      <vt:lpstr>PowerPoint Presentation</vt:lpstr>
      <vt:lpstr>Introduction to  Infection Control</vt:lpstr>
      <vt:lpstr>PowerPoint Presentation</vt:lpstr>
      <vt:lpstr>Microorganisms (Germs)</vt:lpstr>
      <vt:lpstr>Microorganisms (Germs) (continued)</vt:lpstr>
      <vt:lpstr>Microorganisms (Germs) (continued)</vt:lpstr>
      <vt:lpstr>Microorganisms (Germs) (continued)</vt:lpstr>
      <vt:lpstr>Body Defenses Against Microorganisms/Germs</vt:lpstr>
      <vt:lpstr>Body Defenses Against Microorganisms/Germs (continued)</vt:lpstr>
      <vt:lpstr>Chain of Infection</vt:lpstr>
      <vt:lpstr>Mode of Transmissions </vt:lpstr>
      <vt:lpstr>Chain of Infection (cont.) </vt:lpstr>
      <vt:lpstr>PowerPoint Presentation</vt:lpstr>
      <vt:lpstr>Chain of Infection  Causative Agent – Pathogen</vt:lpstr>
      <vt:lpstr>Classifications of Microorganisms</vt:lpstr>
      <vt:lpstr>Microorganisms (cont.)</vt:lpstr>
      <vt:lpstr>Classes of Diseases and Infections</vt:lpstr>
      <vt:lpstr>Classes of Diseases and Infections (cont)</vt:lpstr>
      <vt:lpstr>Chain of Infection Reservoir of the Causative Agent</vt:lpstr>
      <vt:lpstr>Chain of Infection  Portals of Exit of Causative Agent</vt:lpstr>
      <vt:lpstr>Chain of Infection  Mode of Transmission</vt:lpstr>
      <vt:lpstr>Chain of Infection  Mode of Transmission (continued)</vt:lpstr>
      <vt:lpstr>Chain of Infection Portals of Entry of Causative Agent</vt:lpstr>
      <vt:lpstr>Chain of Infection  Host</vt:lpstr>
      <vt:lpstr>Breaking the Chain</vt:lpstr>
      <vt:lpstr>PowerPoint Presentation</vt:lpstr>
      <vt:lpstr>Medical Asepsis</vt:lpstr>
      <vt:lpstr>Practices To Promote  Medical Asepsis  In Personal Life And Work Setting</vt:lpstr>
      <vt:lpstr>Practices To Promote  Medical Asepsis  In Personal Life And Work Setting (continued)</vt:lpstr>
      <vt:lpstr>Practices To Promote  Medical Asepsis  In Personal Life And Work Setting (continued)</vt:lpstr>
      <vt:lpstr>Practices To Promote  Medical Asepsis  In Personal Life And Work Setting (continued)</vt:lpstr>
      <vt:lpstr>Practices To Promote  Medical Asepsis  In Personal Life And Work Setting (continued)</vt:lpstr>
      <vt:lpstr>Practices To Promote  Medical Asepsis  In Personal Life And Work Setting (continued)</vt:lpstr>
      <vt:lpstr>Methods To Kill Or Control Microorganisms</vt:lpstr>
      <vt:lpstr>Methods To Kill Or Control Microorganisms</vt:lpstr>
      <vt:lpstr>Methods To Kill Or Control Microorganisms (continued)</vt:lpstr>
      <vt:lpstr>Methods To Kill Or Control Microorganisms (continued)</vt:lpstr>
      <vt:lpstr>Methods To Kill Or Control Microorganisms (continued) Care of supplies and equipment</vt:lpstr>
      <vt:lpstr>Methods To Kill Or Control Microorganisms (continued)</vt:lpstr>
      <vt:lpstr>Methods To Kill Or Control Microorganisms (continued)</vt:lpstr>
      <vt:lpstr>Methods To Kill Or Control Microorganisms (continued)</vt:lpstr>
      <vt:lpstr>PowerPoint Presentation</vt:lpstr>
      <vt:lpstr>Bloodborne Pathogen Standards</vt:lpstr>
      <vt:lpstr>PowerPoint Presentation</vt:lpstr>
      <vt:lpstr>Standard Precautions</vt:lpstr>
      <vt:lpstr>Standard Precautions HANDWASHING</vt:lpstr>
      <vt:lpstr>Standard Precautions HANDWASHING (continued)</vt:lpstr>
      <vt:lpstr>Standard Precautions HANDWASHING (continued)</vt:lpstr>
      <vt:lpstr>Standard Precautions GLOVES</vt:lpstr>
      <vt:lpstr>Standard Precautions GLOVES (continued)</vt:lpstr>
      <vt:lpstr>Standard Precautions MASK, EYE PROTECTION,  FACE SHIELD</vt:lpstr>
      <vt:lpstr>Standard Precautions MASK, EYE PROTECTION,  FACE SHIELD (continued) </vt:lpstr>
      <vt:lpstr>Standard Precautions GOWN</vt:lpstr>
      <vt:lpstr>Standard Precautions MULTIPLE-USE RESIDENT CARE EQUIPMENT</vt:lpstr>
      <vt:lpstr>Standard Precautions LINEN</vt:lpstr>
      <vt:lpstr>Standard Precautions LINEN (continued)</vt:lpstr>
      <vt:lpstr>Standard Precautions: Occupational Health and Bloodborne Pathogens(pg. 306)</vt:lpstr>
      <vt:lpstr>Standard Precautions RESIDENT PLACEMENT</vt:lpstr>
      <vt:lpstr>Standard Precautions RESIDENT PLACEMENT (continued)</vt:lpstr>
      <vt:lpstr>Standard Precautions TRANSPORT OF INFECTED RESIDENTS</vt:lpstr>
      <vt:lpstr>Standard Precautions TRANSPORT OF INFECTED RESIDENTS (continued)</vt:lpstr>
      <vt:lpstr>PowerPoint Presentation</vt:lpstr>
      <vt:lpstr>Sterile: “free from all organisms”</vt:lpstr>
      <vt:lpstr>Common Sterile Techniques</vt:lpstr>
      <vt:lpstr>PowerPoint Presentation</vt:lpstr>
      <vt:lpstr>Transmission Bases Precautions</vt:lpstr>
      <vt:lpstr>Transmission Based Precautions AIRBORNE PRECAUTIONS</vt:lpstr>
      <vt:lpstr>Transmission Based Precautions AIRBORNE PRECAUTIONS (continued)</vt:lpstr>
      <vt:lpstr>Transmission Based Precautions AIRBORNE PRECAUTIONS (continued)</vt:lpstr>
      <vt:lpstr>Transmission Based Precautions AIRBORNE PRECAUTIONS  Mask and Eyewear </vt:lpstr>
      <vt:lpstr>Transmission Based Precautions AIRBORNE PRECAUTIONS  Mask and Eyewear  (continued)</vt:lpstr>
      <vt:lpstr>Transmission Based Precautions AIRBORNE PRECAUTIONS  Handwashing</vt:lpstr>
      <vt:lpstr>Transmission Based Precautions AIRBORNE PRECAUTIONS  Resident Transport</vt:lpstr>
      <vt:lpstr>Transmission Based Precautions AIRBORNE PRECAUTIONS Resident Care Equipment</vt:lpstr>
      <vt:lpstr>Transmission Based Precautions DROPLET PRECAUTIONS</vt:lpstr>
      <vt:lpstr>Transmission Based Precautions DROPLET PRECAUTIONS (continued)</vt:lpstr>
      <vt:lpstr>Transmission Based Precautions DROPLET PRECAUTIONS (continued)</vt:lpstr>
      <vt:lpstr>Transmission Based Precautions DROPLET PRECAUTIONS (continued)</vt:lpstr>
      <vt:lpstr>Transmission Based Precautions DROPLET PRECAUTIONS (continued)</vt:lpstr>
      <vt:lpstr>Transmission Based Precautions DROPLET PRECAUTIONS (continued)</vt:lpstr>
      <vt:lpstr>Transmission Based Precautions DROPLET PRECAUTIONS (continued)</vt:lpstr>
      <vt:lpstr>Transmission Based Precautions CONTACT PRECAUTIONS</vt:lpstr>
      <vt:lpstr>Transmission Based Precautions CONTACT PRECAUTIONS (continued)</vt:lpstr>
      <vt:lpstr>Transmission Based Precautions CONTACT PRECAUTIONS (continued)</vt:lpstr>
      <vt:lpstr>Transmission Based Precautions CONTACT PRECAUTIONS (continued)</vt:lpstr>
      <vt:lpstr>Transmission Based Precautions CONTACT PRECAUTIONS (continued)</vt:lpstr>
      <vt:lpstr>Transmission Based Precautions CONTACT PRECAUTIONS (continued)</vt:lpstr>
      <vt:lpstr>Transmission Based Precautions CONTACT PRECAUTIONS (continued)</vt:lpstr>
      <vt:lpstr>Reverse Isolation</vt:lpstr>
      <vt:lpstr>PowerPoint Presentation</vt:lpstr>
      <vt:lpstr>HANDWASHING</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TIM WELLS</dc:creator>
  <cp:lastModifiedBy>McCorkle, Tangela</cp:lastModifiedBy>
  <cp:revision>1</cp:revision>
  <dcterms:created xsi:type="dcterms:W3CDTF">2012-10-25T00:56:20Z</dcterms:created>
  <dcterms:modified xsi:type="dcterms:W3CDTF">2020-01-14T16:59:42Z</dcterms:modified>
</cp:coreProperties>
</file>